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9"/>
  </p:notesMasterIdLst>
  <p:sldIdLst>
    <p:sldId id="256" r:id="rId2"/>
    <p:sldId id="257" r:id="rId3"/>
    <p:sldId id="258" r:id="rId4"/>
    <p:sldId id="269" r:id="rId5"/>
    <p:sldId id="270" r:id="rId6"/>
    <p:sldId id="271" r:id="rId7"/>
    <p:sldId id="259" r:id="rId8"/>
    <p:sldId id="260" r:id="rId9"/>
    <p:sldId id="261" r:id="rId10"/>
    <p:sldId id="262" r:id="rId11"/>
    <p:sldId id="263" r:id="rId12"/>
    <p:sldId id="264" r:id="rId13"/>
    <p:sldId id="265" r:id="rId14"/>
    <p:sldId id="266" r:id="rId15"/>
    <p:sldId id="267" r:id="rId16"/>
    <p:sldId id="268" r:id="rId17"/>
    <p:sldId id="272" r:id="rId18"/>
    <p:sldId id="273" r:id="rId19"/>
    <p:sldId id="274" r:id="rId20"/>
    <p:sldId id="275" r:id="rId21"/>
    <p:sldId id="276" r:id="rId22"/>
    <p:sldId id="277" r:id="rId23"/>
    <p:sldId id="278" r:id="rId24"/>
    <p:sldId id="284" r:id="rId25"/>
    <p:sldId id="281" r:id="rId26"/>
    <p:sldId id="282" r:id="rId27"/>
    <p:sldId id="283" r:id="rId28"/>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77FC6"/>
    <a:srgbClr val="6FCEC8"/>
    <a:srgbClr val="1F4E79"/>
    <a:srgbClr val="EBF5F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varScale="1">
        <p:scale>
          <a:sx n="106" d="100"/>
          <a:sy n="106" d="100"/>
        </p:scale>
        <p:origin x="150" y="10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t>2018/5/17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t>‹#›</a:t>
            </a:fld>
            <a:endParaRPr lang="zh-CN" altLang="en-US"/>
          </a:p>
        </p:txBody>
      </p:sp>
    </p:spTree>
    <p:extLst>
      <p:ext uri="{BB962C8B-B14F-4D97-AF65-F5344CB8AC3E}">
        <p14:creationId xmlns:p14="http://schemas.microsoft.com/office/powerpoint/2010/main" val="100924559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a:t>更多模板请关注：https://haosc.taobao.com</a:t>
            </a:r>
          </a:p>
        </p:txBody>
      </p:sp>
    </p:spTree>
    <p:extLst>
      <p:ext uri="{BB962C8B-B14F-4D97-AF65-F5344CB8AC3E}">
        <p14:creationId xmlns:p14="http://schemas.microsoft.com/office/powerpoint/2010/main" val="1492497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a:t>更多模板请关注：https://haosc.taobao.com</a:t>
            </a:r>
          </a:p>
        </p:txBody>
      </p:sp>
    </p:spTree>
    <p:extLst>
      <p:ext uri="{BB962C8B-B14F-4D97-AF65-F5344CB8AC3E}">
        <p14:creationId xmlns:p14="http://schemas.microsoft.com/office/powerpoint/2010/main" val="391520795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44A63A4E-F370-4E43-88DF-FF35117A42C8}"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44A63A4E-F370-4E43-88DF-FF35117A42C8}" type="datetimeFigureOut">
              <a:rPr lang="zh-CN" altLang="en-US" smtClean="0"/>
              <a:t>2018/5/17</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44A63A4E-F370-4E43-88DF-FF35117A42C8}" type="datetimeFigureOut">
              <a:rPr lang="zh-CN" altLang="en-US" smtClean="0"/>
              <a:t>2018/5/17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44A63A4E-F370-4E43-88DF-FF35117A42C8}" type="datetimeFigureOut">
              <a:rPr lang="zh-CN" altLang="en-US" smtClean="0"/>
              <a:t>2018/5/17</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44A63A4E-F370-4E43-88DF-FF35117A42C8}" type="datetimeFigureOut">
              <a:rPr lang="zh-CN" altLang="en-US" smtClean="0"/>
              <a:t>2018/5/17</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44A63A4E-F370-4E43-88DF-FF35117A42C8}" type="datetimeFigureOut">
              <a:rPr lang="zh-CN" altLang="en-US" smtClean="0"/>
              <a:t>2018/5/17</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4A63A4E-F370-4E43-88DF-FF35117A42C8}" type="datetimeFigureOut">
              <a:rPr lang="zh-CN" altLang="en-US" smtClean="0"/>
              <a:t>2018/5/17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44A63A4E-F370-4E43-88DF-FF35117A42C8}" type="datetimeFigureOut">
              <a:rPr lang="zh-CN" altLang="en-US" smtClean="0"/>
              <a:t>2018/5/17</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39E3902-3291-4BB3-9961-88462FB3455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4A63A4E-F370-4E43-88DF-FF35117A42C8}" type="datetimeFigureOut">
              <a:rPr lang="zh-CN" altLang="en-US" smtClean="0"/>
              <a:t>2018/5/17</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39E3902-3291-4BB3-9961-88462FB34554}"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2000" advTm="0"/>
    </mc:Choice>
    <mc:Fallback xmlns="">
      <p:transition spd="slow" advTm="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3" Type="http://schemas.openxmlformats.org/officeDocument/2006/relationships/image" Target="../media/image11.png"/><Relationship Id="rId18" Type="http://schemas.openxmlformats.org/officeDocument/2006/relationships/image" Target="../media/image16.png"/><Relationship Id="rId26" Type="http://schemas.openxmlformats.org/officeDocument/2006/relationships/image" Target="../media/image24.png"/><Relationship Id="rId21" Type="http://schemas.openxmlformats.org/officeDocument/2006/relationships/image" Target="../media/image19.png"/><Relationship Id="rId34" Type="http://schemas.openxmlformats.org/officeDocument/2006/relationships/image" Target="../media/image32.png"/><Relationship Id="rId7" Type="http://schemas.openxmlformats.org/officeDocument/2006/relationships/image" Target="../media/image5.png"/><Relationship Id="rId12" Type="http://schemas.openxmlformats.org/officeDocument/2006/relationships/image" Target="../media/image10.png"/><Relationship Id="rId17" Type="http://schemas.openxmlformats.org/officeDocument/2006/relationships/image" Target="../media/image15.png"/><Relationship Id="rId25" Type="http://schemas.openxmlformats.org/officeDocument/2006/relationships/image" Target="../media/image23.png"/><Relationship Id="rId33" Type="http://schemas.openxmlformats.org/officeDocument/2006/relationships/image" Target="../media/image31.png"/><Relationship Id="rId38" Type="http://schemas.openxmlformats.org/officeDocument/2006/relationships/image" Target="../media/image36.emf"/><Relationship Id="rId2" Type="http://schemas.openxmlformats.org/officeDocument/2006/relationships/notesSlide" Target="../notesSlides/notesSlide1.xml"/><Relationship Id="rId16" Type="http://schemas.openxmlformats.org/officeDocument/2006/relationships/image" Target="../media/image14.png"/><Relationship Id="rId20" Type="http://schemas.openxmlformats.org/officeDocument/2006/relationships/image" Target="../media/image18.png"/><Relationship Id="rId29" Type="http://schemas.openxmlformats.org/officeDocument/2006/relationships/image" Target="../media/image27.png"/><Relationship Id="rId1" Type="http://schemas.openxmlformats.org/officeDocument/2006/relationships/slideLayout" Target="../slideLayouts/slideLayout1.xml"/><Relationship Id="rId6" Type="http://schemas.openxmlformats.org/officeDocument/2006/relationships/image" Target="../media/image4.png"/><Relationship Id="rId11" Type="http://schemas.openxmlformats.org/officeDocument/2006/relationships/image" Target="../media/image9.png"/><Relationship Id="rId24" Type="http://schemas.openxmlformats.org/officeDocument/2006/relationships/image" Target="../media/image22.png"/><Relationship Id="rId32" Type="http://schemas.openxmlformats.org/officeDocument/2006/relationships/image" Target="../media/image30.png"/><Relationship Id="rId37" Type="http://schemas.openxmlformats.org/officeDocument/2006/relationships/image" Target="../media/image35.emf"/><Relationship Id="rId5" Type="http://schemas.openxmlformats.org/officeDocument/2006/relationships/image" Target="../media/image3.png"/><Relationship Id="rId15" Type="http://schemas.openxmlformats.org/officeDocument/2006/relationships/image" Target="../media/image13.png"/><Relationship Id="rId23" Type="http://schemas.openxmlformats.org/officeDocument/2006/relationships/image" Target="../media/image21.png"/><Relationship Id="rId28" Type="http://schemas.openxmlformats.org/officeDocument/2006/relationships/image" Target="../media/image26.png"/><Relationship Id="rId36" Type="http://schemas.openxmlformats.org/officeDocument/2006/relationships/image" Target="../media/image34.png"/><Relationship Id="rId10" Type="http://schemas.openxmlformats.org/officeDocument/2006/relationships/image" Target="../media/image8.png"/><Relationship Id="rId19" Type="http://schemas.openxmlformats.org/officeDocument/2006/relationships/image" Target="../media/image17.png"/><Relationship Id="rId31" Type="http://schemas.openxmlformats.org/officeDocument/2006/relationships/image" Target="../media/image29.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2.png"/><Relationship Id="rId22" Type="http://schemas.openxmlformats.org/officeDocument/2006/relationships/image" Target="../media/image20.png"/><Relationship Id="rId27" Type="http://schemas.openxmlformats.org/officeDocument/2006/relationships/image" Target="../media/image25.png"/><Relationship Id="rId30" Type="http://schemas.openxmlformats.org/officeDocument/2006/relationships/image" Target="../media/image28.png"/><Relationship Id="rId35" Type="http://schemas.openxmlformats.org/officeDocument/2006/relationships/image" Target="../media/image33.png"/><Relationship Id="rId8" Type="http://schemas.openxmlformats.org/officeDocument/2006/relationships/image" Target="../media/image6.png"/><Relationship Id="rId3" Type="http://schemas.openxmlformats.org/officeDocument/2006/relationships/image" Target="../media/image1.emf"/></Relationships>
</file>

<file path=ppt/slides/_rels/slide10.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1.emf"/><Relationship Id="rId1" Type="http://schemas.openxmlformats.org/officeDocument/2006/relationships/slideLayout" Target="../slideLayouts/slideLayout1.xml"/><Relationship Id="rId6" Type="http://schemas.openxmlformats.org/officeDocument/2006/relationships/image" Target="../media/image46.jpeg"/><Relationship Id="rId5" Type="http://schemas.openxmlformats.org/officeDocument/2006/relationships/image" Target="../media/image45.jpeg"/><Relationship Id="rId4" Type="http://schemas.openxmlformats.org/officeDocument/2006/relationships/image" Target="../media/image44.jpeg"/></Relationships>
</file>

<file path=ppt/slides/_rels/slide1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1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1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18.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2.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emf"/><Relationship Id="rId1" Type="http://schemas.openxmlformats.org/officeDocument/2006/relationships/slideLayout" Target="../slideLayouts/slideLayout1.xml"/><Relationship Id="rId5" Type="http://schemas.openxmlformats.org/officeDocument/2006/relationships/image" Target="../media/image36.emf"/><Relationship Id="rId4" Type="http://schemas.openxmlformats.org/officeDocument/2006/relationships/image" Target="../media/image39.emf"/></Relationships>
</file>

<file path=ppt/slides/_rels/slide2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2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3" Type="http://schemas.openxmlformats.org/officeDocument/2006/relationships/image" Target="../media/image11.png"/><Relationship Id="rId18" Type="http://schemas.openxmlformats.org/officeDocument/2006/relationships/image" Target="../media/image16.png"/><Relationship Id="rId26" Type="http://schemas.openxmlformats.org/officeDocument/2006/relationships/image" Target="../media/image24.png"/><Relationship Id="rId21" Type="http://schemas.openxmlformats.org/officeDocument/2006/relationships/image" Target="../media/image19.png"/><Relationship Id="rId34" Type="http://schemas.openxmlformats.org/officeDocument/2006/relationships/image" Target="../media/image32.png"/><Relationship Id="rId7" Type="http://schemas.openxmlformats.org/officeDocument/2006/relationships/image" Target="../media/image5.png"/><Relationship Id="rId12" Type="http://schemas.openxmlformats.org/officeDocument/2006/relationships/image" Target="../media/image10.png"/><Relationship Id="rId17" Type="http://schemas.openxmlformats.org/officeDocument/2006/relationships/image" Target="../media/image15.png"/><Relationship Id="rId25" Type="http://schemas.openxmlformats.org/officeDocument/2006/relationships/image" Target="../media/image23.png"/><Relationship Id="rId33" Type="http://schemas.openxmlformats.org/officeDocument/2006/relationships/image" Target="../media/image31.png"/><Relationship Id="rId38" Type="http://schemas.openxmlformats.org/officeDocument/2006/relationships/image" Target="../media/image36.emf"/><Relationship Id="rId2" Type="http://schemas.openxmlformats.org/officeDocument/2006/relationships/notesSlide" Target="../notesSlides/notesSlide2.xml"/><Relationship Id="rId16" Type="http://schemas.openxmlformats.org/officeDocument/2006/relationships/image" Target="../media/image14.png"/><Relationship Id="rId20" Type="http://schemas.openxmlformats.org/officeDocument/2006/relationships/image" Target="../media/image18.png"/><Relationship Id="rId29" Type="http://schemas.openxmlformats.org/officeDocument/2006/relationships/image" Target="../media/image27.png"/><Relationship Id="rId1" Type="http://schemas.openxmlformats.org/officeDocument/2006/relationships/slideLayout" Target="../slideLayouts/slideLayout1.xml"/><Relationship Id="rId6" Type="http://schemas.openxmlformats.org/officeDocument/2006/relationships/image" Target="../media/image4.png"/><Relationship Id="rId11" Type="http://schemas.openxmlformats.org/officeDocument/2006/relationships/image" Target="../media/image9.png"/><Relationship Id="rId24" Type="http://schemas.openxmlformats.org/officeDocument/2006/relationships/image" Target="../media/image22.png"/><Relationship Id="rId32" Type="http://schemas.openxmlformats.org/officeDocument/2006/relationships/image" Target="../media/image30.png"/><Relationship Id="rId37" Type="http://schemas.openxmlformats.org/officeDocument/2006/relationships/image" Target="../media/image35.emf"/><Relationship Id="rId5" Type="http://schemas.openxmlformats.org/officeDocument/2006/relationships/image" Target="../media/image3.png"/><Relationship Id="rId15" Type="http://schemas.openxmlformats.org/officeDocument/2006/relationships/image" Target="../media/image13.png"/><Relationship Id="rId23" Type="http://schemas.openxmlformats.org/officeDocument/2006/relationships/image" Target="../media/image21.png"/><Relationship Id="rId28" Type="http://schemas.openxmlformats.org/officeDocument/2006/relationships/image" Target="../media/image26.png"/><Relationship Id="rId36" Type="http://schemas.openxmlformats.org/officeDocument/2006/relationships/image" Target="../media/image34.png"/><Relationship Id="rId10" Type="http://schemas.openxmlformats.org/officeDocument/2006/relationships/image" Target="../media/image8.png"/><Relationship Id="rId19" Type="http://schemas.openxmlformats.org/officeDocument/2006/relationships/image" Target="../media/image17.png"/><Relationship Id="rId31" Type="http://schemas.openxmlformats.org/officeDocument/2006/relationships/image" Target="../media/image29.png"/><Relationship Id="rId4" Type="http://schemas.openxmlformats.org/officeDocument/2006/relationships/image" Target="../media/image2.png"/><Relationship Id="rId9" Type="http://schemas.openxmlformats.org/officeDocument/2006/relationships/image" Target="../media/image7.png"/><Relationship Id="rId14" Type="http://schemas.openxmlformats.org/officeDocument/2006/relationships/image" Target="../media/image12.png"/><Relationship Id="rId22" Type="http://schemas.openxmlformats.org/officeDocument/2006/relationships/image" Target="../media/image20.png"/><Relationship Id="rId27" Type="http://schemas.openxmlformats.org/officeDocument/2006/relationships/image" Target="../media/image25.png"/><Relationship Id="rId30" Type="http://schemas.openxmlformats.org/officeDocument/2006/relationships/image" Target="../media/image28.png"/><Relationship Id="rId35" Type="http://schemas.openxmlformats.org/officeDocument/2006/relationships/image" Target="../media/image33.png"/><Relationship Id="rId8" Type="http://schemas.openxmlformats.org/officeDocument/2006/relationships/image" Target="../media/image6.png"/><Relationship Id="rId3" Type="http://schemas.openxmlformats.org/officeDocument/2006/relationships/image" Target="../media/image1.emf"/></Relationships>
</file>

<file path=ppt/slides/_rels/slide24.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emf"/><Relationship Id="rId1" Type="http://schemas.openxmlformats.org/officeDocument/2006/relationships/slideLayout" Target="../slideLayouts/slideLayout1.xml"/><Relationship Id="rId5" Type="http://schemas.openxmlformats.org/officeDocument/2006/relationships/image" Target="../media/image40.emf"/><Relationship Id="rId4" Type="http://schemas.openxmlformats.org/officeDocument/2006/relationships/image" Target="../media/image39.emf"/></Relationships>
</file>

<file path=ppt/slides/_rels/slide4.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emf"/><Relationship Id="rId1" Type="http://schemas.openxmlformats.org/officeDocument/2006/relationships/slideLayout" Target="../slideLayouts/slideLayout1.xml"/><Relationship Id="rId5" Type="http://schemas.openxmlformats.org/officeDocument/2006/relationships/image" Target="../media/image40.emf"/><Relationship Id="rId4" Type="http://schemas.openxmlformats.org/officeDocument/2006/relationships/image" Target="../media/image39.emf"/></Relationships>
</file>

<file path=ppt/slides/_rels/slide5.xml.rels><?xml version="1.0" encoding="UTF-8" standalone="yes"?>
<Relationships xmlns="http://schemas.openxmlformats.org/package/2006/relationships"><Relationship Id="rId3" Type="http://schemas.openxmlformats.org/officeDocument/2006/relationships/image" Target="../media/image38.emf"/><Relationship Id="rId2" Type="http://schemas.openxmlformats.org/officeDocument/2006/relationships/image" Target="../media/image37.emf"/><Relationship Id="rId1" Type="http://schemas.openxmlformats.org/officeDocument/2006/relationships/slideLayout" Target="../slideLayouts/slideLayout1.xml"/><Relationship Id="rId5" Type="http://schemas.openxmlformats.org/officeDocument/2006/relationships/image" Target="../media/image40.emf"/><Relationship Id="rId4" Type="http://schemas.openxmlformats.org/officeDocument/2006/relationships/image" Target="../media/image39.emf"/></Relationships>
</file>

<file path=ppt/slides/_rels/slide6.xml.rels><?xml version="1.0" encoding="UTF-8" standalone="yes"?>
<Relationships xmlns="http://schemas.openxmlformats.org/package/2006/relationships"><Relationship Id="rId3" Type="http://schemas.openxmlformats.org/officeDocument/2006/relationships/image" Target="../media/image39.emf"/><Relationship Id="rId2" Type="http://schemas.openxmlformats.org/officeDocument/2006/relationships/image" Target="../media/image38.emf"/><Relationship Id="rId1" Type="http://schemas.openxmlformats.org/officeDocument/2006/relationships/slideLayout" Target="../slideLayouts/slideLayout1.xml"/><Relationship Id="rId6" Type="http://schemas.openxmlformats.org/officeDocument/2006/relationships/image" Target="../media/image40.emf"/><Relationship Id="rId5" Type="http://schemas.openxmlformats.org/officeDocument/2006/relationships/image" Target="../media/image42.png"/><Relationship Id="rId4" Type="http://schemas.openxmlformats.org/officeDocument/2006/relationships/image" Target="../media/image41.png"/></Relationships>
</file>

<file path=ppt/slides/_rels/slide7.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1.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8.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1.emf"/><Relationship Id="rId1" Type="http://schemas.openxmlformats.org/officeDocument/2006/relationships/slideLayout" Target="../slideLayouts/slideLayout1.xml"/><Relationship Id="rId4" Type="http://schemas.openxmlformats.org/officeDocument/2006/relationships/image" Target="../media/image36.emf"/></Relationships>
</file>

<file path=ppt/slides/_rels/slide9.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1.emf"/><Relationship Id="rId1" Type="http://schemas.openxmlformats.org/officeDocument/2006/relationships/slideLayout" Target="../slideLayouts/slideLayout1.xml"/><Relationship Id="rId4" Type="http://schemas.openxmlformats.org/officeDocument/2006/relationships/image" Target="../media/image4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1" name="图片 1440"/>
          <p:cNvPicPr>
            <a:picLocks noChangeAspect="1"/>
          </p:cNvPicPr>
          <p:nvPr/>
        </p:nvPicPr>
        <p:blipFill>
          <a:blip r:embed="rId3"/>
          <a:stretch>
            <a:fillRect/>
          </a:stretch>
        </p:blipFill>
        <p:spPr>
          <a:xfrm>
            <a:off x="969668" y="1449346"/>
            <a:ext cx="8563953" cy="2786913"/>
          </a:xfrm>
          <a:prstGeom prst="rect">
            <a:avLst/>
          </a:prstGeom>
        </p:spPr>
      </p:pic>
      <p:grpSp>
        <p:nvGrpSpPr>
          <p:cNvPr id="5" name="Group 4"/>
          <p:cNvGrpSpPr>
            <a:grpSpLocks noChangeAspect="1"/>
          </p:cNvGrpSpPr>
          <p:nvPr/>
        </p:nvGrpSpPr>
        <p:grpSpPr bwMode="auto">
          <a:xfrm>
            <a:off x="-96366" y="2388358"/>
            <a:ext cx="12264223" cy="4469642"/>
            <a:chOff x="-42" y="749"/>
            <a:chExt cx="7639" cy="2784"/>
          </a:xfrm>
        </p:grpSpPr>
        <p:grpSp>
          <p:nvGrpSpPr>
            <p:cNvPr id="7" name="Group 205"/>
            <p:cNvGrpSpPr/>
            <p:nvPr/>
          </p:nvGrpSpPr>
          <p:grpSpPr bwMode="auto">
            <a:xfrm>
              <a:off x="-42" y="749"/>
              <a:ext cx="7639" cy="2784"/>
              <a:chOff x="-42" y="749"/>
              <a:chExt cx="7639" cy="2784"/>
            </a:xfrm>
          </p:grpSpPr>
          <p:sp>
            <p:nvSpPr>
              <p:cNvPr id="1266" name="Freeform 5"/>
              <p:cNvSpPr/>
              <p:nvPr/>
            </p:nvSpPr>
            <p:spPr bwMode="auto">
              <a:xfrm>
                <a:off x="1038" y="2866"/>
                <a:ext cx="373" cy="84"/>
              </a:xfrm>
              <a:custGeom>
                <a:avLst/>
                <a:gdLst>
                  <a:gd name="T0" fmla="*/ 1 w 98"/>
                  <a:gd name="T1" fmla="*/ 0 h 22"/>
                  <a:gd name="T2" fmla="*/ 0 w 98"/>
                  <a:gd name="T3" fmla="*/ 2 h 22"/>
                  <a:gd name="T4" fmla="*/ 1 w 98"/>
                  <a:gd name="T5" fmla="*/ 4 h 22"/>
                  <a:gd name="T6" fmla="*/ 95 w 98"/>
                  <a:gd name="T7" fmla="*/ 22 h 22"/>
                  <a:gd name="T8" fmla="*/ 98 w 98"/>
                  <a:gd name="T9" fmla="*/ 21 h 22"/>
                  <a:gd name="T10" fmla="*/ 97 w 98"/>
                  <a:gd name="T11" fmla="*/ 18 h 22"/>
                  <a:gd name="T12" fmla="*/ 1 w 9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98" h="22">
                    <a:moveTo>
                      <a:pt x="1" y="0"/>
                    </a:moveTo>
                    <a:cubicBezTo>
                      <a:pt x="0" y="0"/>
                      <a:pt x="0" y="1"/>
                      <a:pt x="0" y="2"/>
                    </a:cubicBezTo>
                    <a:cubicBezTo>
                      <a:pt x="0" y="3"/>
                      <a:pt x="0" y="4"/>
                      <a:pt x="1" y="4"/>
                    </a:cubicBezTo>
                    <a:cubicBezTo>
                      <a:pt x="33" y="4"/>
                      <a:pt x="64" y="10"/>
                      <a:pt x="95" y="22"/>
                    </a:cubicBezTo>
                    <a:cubicBezTo>
                      <a:pt x="96" y="22"/>
                      <a:pt x="97" y="22"/>
                      <a:pt x="98" y="21"/>
                    </a:cubicBezTo>
                    <a:cubicBezTo>
                      <a:pt x="98" y="20"/>
                      <a:pt x="98" y="19"/>
                      <a:pt x="97" y="18"/>
                    </a:cubicBezTo>
                    <a:cubicBezTo>
                      <a:pt x="65" y="6"/>
                      <a:pt x="33" y="0"/>
                      <a:pt x="1"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6"/>
              <p:cNvSpPr/>
              <p:nvPr/>
            </p:nvSpPr>
            <p:spPr bwMode="auto">
              <a:xfrm>
                <a:off x="1084" y="2816"/>
                <a:ext cx="27" cy="160"/>
              </a:xfrm>
              <a:custGeom>
                <a:avLst/>
                <a:gdLst>
                  <a:gd name="T0" fmla="*/ 2 w 7"/>
                  <a:gd name="T1" fmla="*/ 1 h 42"/>
                  <a:gd name="T2" fmla="*/ 1 w 7"/>
                  <a:gd name="T3" fmla="*/ 3 h 42"/>
                  <a:gd name="T4" fmla="*/ 3 w 7"/>
                  <a:gd name="T5" fmla="*/ 38 h 42"/>
                  <a:gd name="T6" fmla="*/ 2 w 7"/>
                  <a:gd name="T7" fmla="*/ 40 h 42"/>
                  <a:gd name="T8" fmla="*/ 4 w 7"/>
                  <a:gd name="T9" fmla="*/ 42 h 42"/>
                  <a:gd name="T10" fmla="*/ 6 w 7"/>
                  <a:gd name="T11" fmla="*/ 41 h 42"/>
                  <a:gd name="T12" fmla="*/ 6 w 7"/>
                  <a:gd name="T13" fmla="*/ 38 h 42"/>
                  <a:gd name="T14" fmla="*/ 4 w 7"/>
                  <a:gd name="T15" fmla="*/ 2 h 42"/>
                  <a:gd name="T16" fmla="*/ 2 w 7"/>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2">
                    <a:moveTo>
                      <a:pt x="2" y="1"/>
                    </a:moveTo>
                    <a:cubicBezTo>
                      <a:pt x="1" y="1"/>
                      <a:pt x="0" y="2"/>
                      <a:pt x="1" y="3"/>
                    </a:cubicBezTo>
                    <a:cubicBezTo>
                      <a:pt x="3" y="13"/>
                      <a:pt x="3" y="28"/>
                      <a:pt x="3" y="38"/>
                    </a:cubicBezTo>
                    <a:cubicBezTo>
                      <a:pt x="2" y="40"/>
                      <a:pt x="2" y="40"/>
                      <a:pt x="2" y="40"/>
                    </a:cubicBezTo>
                    <a:cubicBezTo>
                      <a:pt x="2" y="42"/>
                      <a:pt x="3" y="42"/>
                      <a:pt x="4" y="42"/>
                    </a:cubicBezTo>
                    <a:cubicBezTo>
                      <a:pt x="5" y="42"/>
                      <a:pt x="6" y="42"/>
                      <a:pt x="6" y="41"/>
                    </a:cubicBezTo>
                    <a:cubicBezTo>
                      <a:pt x="6" y="38"/>
                      <a:pt x="6" y="38"/>
                      <a:pt x="6" y="38"/>
                    </a:cubicBezTo>
                    <a:cubicBezTo>
                      <a:pt x="6" y="28"/>
                      <a:pt x="7" y="13"/>
                      <a:pt x="4" y="2"/>
                    </a:cubicBezTo>
                    <a:cubicBezTo>
                      <a:pt x="4" y="1"/>
                      <a:pt x="3" y="0"/>
                      <a:pt x="2"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7"/>
              <p:cNvSpPr/>
              <p:nvPr/>
            </p:nvSpPr>
            <p:spPr bwMode="auto">
              <a:xfrm>
                <a:off x="1194" y="2824"/>
                <a:ext cx="46" cy="179"/>
              </a:xfrm>
              <a:custGeom>
                <a:avLst/>
                <a:gdLst>
                  <a:gd name="T0" fmla="*/ 11 w 12"/>
                  <a:gd name="T1" fmla="*/ 1 h 47"/>
                  <a:gd name="T2" fmla="*/ 8 w 12"/>
                  <a:gd name="T3" fmla="*/ 2 h 47"/>
                  <a:gd name="T4" fmla="*/ 0 w 12"/>
                  <a:gd name="T5" fmla="*/ 45 h 47"/>
                  <a:gd name="T6" fmla="*/ 2 w 12"/>
                  <a:gd name="T7" fmla="*/ 47 h 47"/>
                  <a:gd name="T8" fmla="*/ 3 w 12"/>
                  <a:gd name="T9" fmla="*/ 45 h 47"/>
                  <a:gd name="T10" fmla="*/ 12 w 12"/>
                  <a:gd name="T11" fmla="*/ 3 h 47"/>
                  <a:gd name="T12" fmla="*/ 11 w 12"/>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2" h="47">
                    <a:moveTo>
                      <a:pt x="11" y="1"/>
                    </a:moveTo>
                    <a:cubicBezTo>
                      <a:pt x="10" y="0"/>
                      <a:pt x="9" y="1"/>
                      <a:pt x="8" y="2"/>
                    </a:cubicBezTo>
                    <a:cubicBezTo>
                      <a:pt x="3" y="16"/>
                      <a:pt x="0" y="33"/>
                      <a:pt x="0" y="45"/>
                    </a:cubicBezTo>
                    <a:cubicBezTo>
                      <a:pt x="0" y="46"/>
                      <a:pt x="1" y="47"/>
                      <a:pt x="2" y="47"/>
                    </a:cubicBezTo>
                    <a:cubicBezTo>
                      <a:pt x="3" y="47"/>
                      <a:pt x="3" y="46"/>
                      <a:pt x="3" y="45"/>
                    </a:cubicBezTo>
                    <a:cubicBezTo>
                      <a:pt x="4" y="33"/>
                      <a:pt x="7" y="17"/>
                      <a:pt x="12" y="3"/>
                    </a:cubicBezTo>
                    <a:cubicBezTo>
                      <a:pt x="12" y="2"/>
                      <a:pt x="12" y="1"/>
                      <a:pt x="11"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8"/>
              <p:cNvSpPr/>
              <p:nvPr/>
            </p:nvSpPr>
            <p:spPr bwMode="auto">
              <a:xfrm>
                <a:off x="1293" y="2862"/>
                <a:ext cx="38" cy="156"/>
              </a:xfrm>
              <a:custGeom>
                <a:avLst/>
                <a:gdLst>
                  <a:gd name="T0" fmla="*/ 6 w 10"/>
                  <a:gd name="T1" fmla="*/ 2 h 41"/>
                  <a:gd name="T2" fmla="*/ 3 w 10"/>
                  <a:gd name="T3" fmla="*/ 19 h 41"/>
                  <a:gd name="T4" fmla="*/ 0 w 10"/>
                  <a:gd name="T5" fmla="*/ 38 h 41"/>
                  <a:gd name="T6" fmla="*/ 1 w 10"/>
                  <a:gd name="T7" fmla="*/ 40 h 41"/>
                  <a:gd name="T8" fmla="*/ 4 w 10"/>
                  <a:gd name="T9" fmla="*/ 39 h 41"/>
                  <a:gd name="T10" fmla="*/ 7 w 10"/>
                  <a:gd name="T11" fmla="*/ 19 h 41"/>
                  <a:gd name="T12" fmla="*/ 10 w 10"/>
                  <a:gd name="T13" fmla="*/ 3 h 41"/>
                  <a:gd name="T14" fmla="*/ 9 w 10"/>
                  <a:gd name="T15" fmla="*/ 1 h 41"/>
                  <a:gd name="T16" fmla="*/ 6 w 10"/>
                  <a:gd name="T17"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1">
                    <a:moveTo>
                      <a:pt x="6" y="2"/>
                    </a:moveTo>
                    <a:cubicBezTo>
                      <a:pt x="4" y="6"/>
                      <a:pt x="4" y="12"/>
                      <a:pt x="3" y="19"/>
                    </a:cubicBezTo>
                    <a:cubicBezTo>
                      <a:pt x="3" y="26"/>
                      <a:pt x="3" y="33"/>
                      <a:pt x="0" y="38"/>
                    </a:cubicBezTo>
                    <a:cubicBezTo>
                      <a:pt x="0" y="39"/>
                      <a:pt x="0" y="40"/>
                      <a:pt x="1" y="40"/>
                    </a:cubicBezTo>
                    <a:cubicBezTo>
                      <a:pt x="2" y="41"/>
                      <a:pt x="3" y="40"/>
                      <a:pt x="4" y="39"/>
                    </a:cubicBezTo>
                    <a:cubicBezTo>
                      <a:pt x="6" y="34"/>
                      <a:pt x="7" y="26"/>
                      <a:pt x="7" y="19"/>
                    </a:cubicBezTo>
                    <a:cubicBezTo>
                      <a:pt x="8" y="13"/>
                      <a:pt x="8" y="7"/>
                      <a:pt x="10" y="3"/>
                    </a:cubicBezTo>
                    <a:cubicBezTo>
                      <a:pt x="10" y="3"/>
                      <a:pt x="10" y="1"/>
                      <a:pt x="9" y="1"/>
                    </a:cubicBezTo>
                    <a:cubicBezTo>
                      <a:pt x="8" y="0"/>
                      <a:pt x="7" y="1"/>
                      <a:pt x="6"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9"/>
              <p:cNvSpPr/>
              <p:nvPr/>
            </p:nvSpPr>
            <p:spPr bwMode="auto">
              <a:xfrm>
                <a:off x="1065" y="278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2"/>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0"/>
              <p:cNvSpPr/>
              <p:nvPr/>
            </p:nvSpPr>
            <p:spPr bwMode="auto">
              <a:xfrm>
                <a:off x="1206" y="2801"/>
                <a:ext cx="57" cy="42"/>
              </a:xfrm>
              <a:custGeom>
                <a:avLst/>
                <a:gdLst>
                  <a:gd name="T0" fmla="*/ 7 w 15"/>
                  <a:gd name="T1" fmla="*/ 11 h 11"/>
                  <a:gd name="T2" fmla="*/ 5 w 15"/>
                  <a:gd name="T3" fmla="*/ 3 h 11"/>
                  <a:gd name="T4" fmla="*/ 7 w 15"/>
                  <a:gd name="T5" fmla="*/ 11 h 11"/>
                </a:gdLst>
                <a:ahLst/>
                <a:cxnLst>
                  <a:cxn ang="0">
                    <a:pos x="T0" y="T1"/>
                  </a:cxn>
                  <a:cxn ang="0">
                    <a:pos x="T2" y="T3"/>
                  </a:cxn>
                  <a:cxn ang="0">
                    <a:pos x="T4" y="T5"/>
                  </a:cxn>
                </a:cxnLst>
                <a:rect l="0" t="0" r="r" b="b"/>
                <a:pathLst>
                  <a:path w="15" h="11">
                    <a:moveTo>
                      <a:pt x="7" y="11"/>
                    </a:moveTo>
                    <a:cubicBezTo>
                      <a:pt x="15" y="11"/>
                      <a:pt x="12" y="0"/>
                      <a:pt x="5" y="3"/>
                    </a:cubicBezTo>
                    <a:cubicBezTo>
                      <a:pt x="0" y="6"/>
                      <a:pt x="1" y="11"/>
                      <a:pt x="7" y="11"/>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1"/>
              <p:cNvSpPr/>
              <p:nvPr/>
            </p:nvSpPr>
            <p:spPr bwMode="auto">
              <a:xfrm>
                <a:off x="1301" y="283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1"/>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2"/>
              <p:cNvSpPr/>
              <p:nvPr/>
            </p:nvSpPr>
            <p:spPr bwMode="auto">
              <a:xfrm>
                <a:off x="1008" y="2835"/>
                <a:ext cx="72" cy="57"/>
              </a:xfrm>
              <a:custGeom>
                <a:avLst/>
                <a:gdLst>
                  <a:gd name="T0" fmla="*/ 9 w 19"/>
                  <a:gd name="T1" fmla="*/ 14 h 15"/>
                  <a:gd name="T2" fmla="*/ 6 w 19"/>
                  <a:gd name="T3" fmla="*/ 4 h 15"/>
                  <a:gd name="T4" fmla="*/ 9 w 19"/>
                  <a:gd name="T5" fmla="*/ 14 h 15"/>
                </a:gdLst>
                <a:ahLst/>
                <a:cxnLst>
                  <a:cxn ang="0">
                    <a:pos x="T0" y="T1"/>
                  </a:cxn>
                  <a:cxn ang="0">
                    <a:pos x="T2" y="T3"/>
                  </a:cxn>
                  <a:cxn ang="0">
                    <a:pos x="T4" y="T5"/>
                  </a:cxn>
                </a:cxnLst>
                <a:rect l="0" t="0" r="r" b="b"/>
                <a:pathLst>
                  <a:path w="19" h="15">
                    <a:moveTo>
                      <a:pt x="9" y="14"/>
                    </a:moveTo>
                    <a:cubicBezTo>
                      <a:pt x="19" y="15"/>
                      <a:pt x="16" y="0"/>
                      <a:pt x="6" y="4"/>
                    </a:cubicBezTo>
                    <a:cubicBezTo>
                      <a:pt x="0" y="7"/>
                      <a:pt x="2" y="14"/>
                      <a:pt x="9" y="14"/>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3"/>
              <p:cNvSpPr/>
              <p:nvPr/>
            </p:nvSpPr>
            <p:spPr bwMode="auto">
              <a:xfrm>
                <a:off x="1335" y="2801"/>
                <a:ext cx="186" cy="240"/>
              </a:xfrm>
              <a:custGeom>
                <a:avLst/>
                <a:gdLst>
                  <a:gd name="T0" fmla="*/ 1 w 49"/>
                  <a:gd name="T1" fmla="*/ 49 h 63"/>
                  <a:gd name="T2" fmla="*/ 1 w 49"/>
                  <a:gd name="T3" fmla="*/ 50 h 63"/>
                  <a:gd name="T4" fmla="*/ 7 w 49"/>
                  <a:gd name="T5" fmla="*/ 56 h 63"/>
                  <a:gd name="T6" fmla="*/ 19 w 49"/>
                  <a:gd name="T7" fmla="*/ 60 h 63"/>
                  <a:gd name="T8" fmla="*/ 26 w 49"/>
                  <a:gd name="T9" fmla="*/ 61 h 63"/>
                  <a:gd name="T10" fmla="*/ 32 w 49"/>
                  <a:gd name="T11" fmla="*/ 63 h 63"/>
                  <a:gd name="T12" fmla="*/ 40 w 49"/>
                  <a:gd name="T13" fmla="*/ 34 h 63"/>
                  <a:gd name="T14" fmla="*/ 45 w 49"/>
                  <a:gd name="T15" fmla="*/ 22 h 63"/>
                  <a:gd name="T16" fmla="*/ 46 w 49"/>
                  <a:gd name="T17" fmla="*/ 12 h 63"/>
                  <a:gd name="T18" fmla="*/ 35 w 49"/>
                  <a:gd name="T19" fmla="*/ 8 h 63"/>
                  <a:gd name="T20" fmla="*/ 10 w 49"/>
                  <a:gd name="T21" fmla="*/ 1 h 63"/>
                  <a:gd name="T22" fmla="*/ 8 w 49"/>
                  <a:gd name="T23" fmla="*/ 15 h 63"/>
                  <a:gd name="T24" fmla="*/ 1 w 49"/>
                  <a:gd name="T25" fmla="*/ 4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3">
                    <a:moveTo>
                      <a:pt x="1" y="49"/>
                    </a:moveTo>
                    <a:cubicBezTo>
                      <a:pt x="1" y="49"/>
                      <a:pt x="1" y="50"/>
                      <a:pt x="1" y="50"/>
                    </a:cubicBezTo>
                    <a:cubicBezTo>
                      <a:pt x="0" y="55"/>
                      <a:pt x="4" y="55"/>
                      <a:pt x="7" y="56"/>
                    </a:cubicBezTo>
                    <a:cubicBezTo>
                      <a:pt x="11" y="58"/>
                      <a:pt x="15" y="59"/>
                      <a:pt x="19" y="60"/>
                    </a:cubicBezTo>
                    <a:cubicBezTo>
                      <a:pt x="22" y="61"/>
                      <a:pt x="24" y="61"/>
                      <a:pt x="26" y="61"/>
                    </a:cubicBezTo>
                    <a:cubicBezTo>
                      <a:pt x="28" y="62"/>
                      <a:pt x="30" y="63"/>
                      <a:pt x="32" y="63"/>
                    </a:cubicBezTo>
                    <a:cubicBezTo>
                      <a:pt x="34" y="62"/>
                      <a:pt x="39" y="36"/>
                      <a:pt x="40" y="34"/>
                    </a:cubicBezTo>
                    <a:cubicBezTo>
                      <a:pt x="42" y="30"/>
                      <a:pt x="43" y="26"/>
                      <a:pt x="45" y="22"/>
                    </a:cubicBezTo>
                    <a:cubicBezTo>
                      <a:pt x="46" y="19"/>
                      <a:pt x="49" y="15"/>
                      <a:pt x="46" y="12"/>
                    </a:cubicBezTo>
                    <a:cubicBezTo>
                      <a:pt x="44" y="9"/>
                      <a:pt x="38" y="9"/>
                      <a:pt x="35" y="8"/>
                    </a:cubicBezTo>
                    <a:cubicBezTo>
                      <a:pt x="27" y="5"/>
                      <a:pt x="18" y="0"/>
                      <a:pt x="10" y="1"/>
                    </a:cubicBezTo>
                    <a:cubicBezTo>
                      <a:pt x="10" y="1"/>
                      <a:pt x="8" y="14"/>
                      <a:pt x="8" y="15"/>
                    </a:cubicBezTo>
                    <a:cubicBezTo>
                      <a:pt x="7" y="20"/>
                      <a:pt x="2" y="44"/>
                      <a:pt x="1" y="4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
              <p:cNvSpPr/>
              <p:nvPr/>
            </p:nvSpPr>
            <p:spPr bwMode="auto">
              <a:xfrm>
                <a:off x="1445" y="2610"/>
                <a:ext cx="54" cy="172"/>
              </a:xfrm>
              <a:custGeom>
                <a:avLst/>
                <a:gdLst>
                  <a:gd name="T0" fmla="*/ 12 w 14"/>
                  <a:gd name="T1" fmla="*/ 1 h 45"/>
                  <a:gd name="T2" fmla="*/ 10 w 14"/>
                  <a:gd name="T3" fmla="*/ 2 h 45"/>
                  <a:gd name="T4" fmla="*/ 6 w 14"/>
                  <a:gd name="T5" fmla="*/ 20 h 45"/>
                  <a:gd name="T6" fmla="*/ 0 w 14"/>
                  <a:gd name="T7" fmla="*/ 44 h 45"/>
                  <a:gd name="T8" fmla="*/ 2 w 14"/>
                  <a:gd name="T9" fmla="*/ 43 h 45"/>
                  <a:gd name="T10" fmla="*/ 3 w 14"/>
                  <a:gd name="T11" fmla="*/ 45 h 45"/>
                  <a:gd name="T12" fmla="*/ 9 w 14"/>
                  <a:gd name="T13" fmla="*/ 21 h 45"/>
                  <a:gd name="T14" fmla="*/ 14 w 14"/>
                  <a:gd name="T15" fmla="*/ 3 h 45"/>
                  <a:gd name="T16" fmla="*/ 12 w 14"/>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5">
                    <a:moveTo>
                      <a:pt x="12" y="1"/>
                    </a:moveTo>
                    <a:cubicBezTo>
                      <a:pt x="12" y="0"/>
                      <a:pt x="11" y="1"/>
                      <a:pt x="10" y="2"/>
                    </a:cubicBezTo>
                    <a:cubicBezTo>
                      <a:pt x="6" y="20"/>
                      <a:pt x="6" y="20"/>
                      <a:pt x="6" y="20"/>
                    </a:cubicBezTo>
                    <a:cubicBezTo>
                      <a:pt x="0" y="44"/>
                      <a:pt x="0" y="44"/>
                      <a:pt x="0" y="44"/>
                    </a:cubicBezTo>
                    <a:cubicBezTo>
                      <a:pt x="0" y="43"/>
                      <a:pt x="1" y="43"/>
                      <a:pt x="2" y="43"/>
                    </a:cubicBezTo>
                    <a:cubicBezTo>
                      <a:pt x="3" y="43"/>
                      <a:pt x="3" y="44"/>
                      <a:pt x="3" y="45"/>
                    </a:cubicBezTo>
                    <a:cubicBezTo>
                      <a:pt x="9" y="21"/>
                      <a:pt x="9" y="21"/>
                      <a:pt x="9" y="21"/>
                    </a:cubicBezTo>
                    <a:cubicBezTo>
                      <a:pt x="14" y="3"/>
                      <a:pt x="14" y="3"/>
                      <a:pt x="14" y="3"/>
                    </a:cubicBezTo>
                    <a:cubicBezTo>
                      <a:pt x="14" y="2"/>
                      <a:pt x="13" y="1"/>
                      <a:pt x="12"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5"/>
              <p:cNvSpPr/>
              <p:nvPr/>
            </p:nvSpPr>
            <p:spPr bwMode="auto">
              <a:xfrm>
                <a:off x="1461" y="2530"/>
                <a:ext cx="99" cy="92"/>
              </a:xfrm>
              <a:custGeom>
                <a:avLst/>
                <a:gdLst>
                  <a:gd name="T0" fmla="*/ 11 w 26"/>
                  <a:gd name="T1" fmla="*/ 11 h 24"/>
                  <a:gd name="T2" fmla="*/ 2 w 26"/>
                  <a:gd name="T3" fmla="*/ 6 h 24"/>
                  <a:gd name="T4" fmla="*/ 8 w 26"/>
                  <a:gd name="T5" fmla="*/ 24 h 24"/>
                  <a:gd name="T6" fmla="*/ 23 w 26"/>
                  <a:gd name="T7" fmla="*/ 9 h 24"/>
                  <a:gd name="T8" fmla="*/ 11 w 26"/>
                  <a:gd name="T9" fmla="*/ 11 h 24"/>
                </a:gdLst>
                <a:ahLst/>
                <a:cxnLst>
                  <a:cxn ang="0">
                    <a:pos x="T0" y="T1"/>
                  </a:cxn>
                  <a:cxn ang="0">
                    <a:pos x="T2" y="T3"/>
                  </a:cxn>
                  <a:cxn ang="0">
                    <a:pos x="T4" y="T5"/>
                  </a:cxn>
                  <a:cxn ang="0">
                    <a:pos x="T6" y="T7"/>
                  </a:cxn>
                  <a:cxn ang="0">
                    <a:pos x="T8" y="T9"/>
                  </a:cxn>
                </a:cxnLst>
                <a:rect l="0" t="0" r="r" b="b"/>
                <a:pathLst>
                  <a:path w="26" h="24">
                    <a:moveTo>
                      <a:pt x="11" y="11"/>
                    </a:moveTo>
                    <a:cubicBezTo>
                      <a:pt x="11" y="5"/>
                      <a:pt x="4" y="0"/>
                      <a:pt x="2" y="6"/>
                    </a:cubicBezTo>
                    <a:cubicBezTo>
                      <a:pt x="0" y="11"/>
                      <a:pt x="5" y="20"/>
                      <a:pt x="8" y="24"/>
                    </a:cubicBezTo>
                    <a:cubicBezTo>
                      <a:pt x="12" y="21"/>
                      <a:pt x="26" y="15"/>
                      <a:pt x="23" y="9"/>
                    </a:cubicBezTo>
                    <a:cubicBezTo>
                      <a:pt x="21" y="3"/>
                      <a:pt x="14" y="8"/>
                      <a:pt x="11" y="1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
              <p:cNvSpPr/>
              <p:nvPr/>
            </p:nvSpPr>
            <p:spPr bwMode="auto">
              <a:xfrm>
                <a:off x="1510" y="2545"/>
                <a:ext cx="57" cy="73"/>
              </a:xfrm>
              <a:custGeom>
                <a:avLst/>
                <a:gdLst>
                  <a:gd name="T0" fmla="*/ 6 w 15"/>
                  <a:gd name="T1" fmla="*/ 1 h 19"/>
                  <a:gd name="T2" fmla="*/ 5 w 15"/>
                  <a:gd name="T3" fmla="*/ 1 h 19"/>
                  <a:gd name="T4" fmla="*/ 6 w 15"/>
                  <a:gd name="T5" fmla="*/ 2 h 19"/>
                  <a:gd name="T6" fmla="*/ 11 w 15"/>
                  <a:gd name="T7" fmla="*/ 4 h 19"/>
                  <a:gd name="T8" fmla="*/ 0 w 15"/>
                  <a:gd name="T9" fmla="*/ 18 h 19"/>
                  <a:gd name="T10" fmla="*/ 0 w 15"/>
                  <a:gd name="T11" fmla="*/ 18 h 19"/>
                  <a:gd name="T12" fmla="*/ 0 w 15"/>
                  <a:gd name="T13" fmla="*/ 19 h 19"/>
                  <a:gd name="T14" fmla="*/ 12 w 15"/>
                  <a:gd name="T15" fmla="*/ 3 h 19"/>
                  <a:gd name="T16" fmla="*/ 6 w 15"/>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6" y="1"/>
                    </a:moveTo>
                    <a:cubicBezTo>
                      <a:pt x="5" y="1"/>
                      <a:pt x="5" y="1"/>
                      <a:pt x="5" y="1"/>
                    </a:cubicBezTo>
                    <a:cubicBezTo>
                      <a:pt x="6" y="2"/>
                      <a:pt x="6" y="2"/>
                      <a:pt x="6" y="2"/>
                    </a:cubicBezTo>
                    <a:cubicBezTo>
                      <a:pt x="8" y="1"/>
                      <a:pt x="10" y="2"/>
                      <a:pt x="11" y="4"/>
                    </a:cubicBezTo>
                    <a:cubicBezTo>
                      <a:pt x="13" y="9"/>
                      <a:pt x="6" y="14"/>
                      <a:pt x="0" y="18"/>
                    </a:cubicBezTo>
                    <a:cubicBezTo>
                      <a:pt x="0" y="18"/>
                      <a:pt x="0" y="18"/>
                      <a:pt x="0" y="18"/>
                    </a:cubicBezTo>
                    <a:cubicBezTo>
                      <a:pt x="0" y="19"/>
                      <a:pt x="0" y="19"/>
                      <a:pt x="0" y="19"/>
                    </a:cubicBezTo>
                    <a:cubicBezTo>
                      <a:pt x="7" y="15"/>
                      <a:pt x="15" y="10"/>
                      <a:pt x="12" y="3"/>
                    </a:cubicBezTo>
                    <a:cubicBezTo>
                      <a:pt x="11" y="2"/>
                      <a:pt x="9" y="0"/>
                      <a:pt x="6"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7"/>
              <p:cNvSpPr/>
              <p:nvPr/>
            </p:nvSpPr>
            <p:spPr bwMode="auto">
              <a:xfrm>
                <a:off x="1327" y="2808"/>
                <a:ext cx="54" cy="206"/>
              </a:xfrm>
              <a:custGeom>
                <a:avLst/>
                <a:gdLst>
                  <a:gd name="T0" fmla="*/ 12 w 14"/>
                  <a:gd name="T1" fmla="*/ 0 h 54"/>
                  <a:gd name="T2" fmla="*/ 10 w 14"/>
                  <a:gd name="T3" fmla="*/ 2 h 54"/>
                  <a:gd name="T4" fmla="*/ 7 w 14"/>
                  <a:gd name="T5" fmla="*/ 15 h 54"/>
                  <a:gd name="T6" fmla="*/ 0 w 14"/>
                  <a:gd name="T7" fmla="*/ 51 h 54"/>
                  <a:gd name="T8" fmla="*/ 2 w 14"/>
                  <a:gd name="T9" fmla="*/ 53 h 54"/>
                  <a:gd name="T10" fmla="*/ 4 w 14"/>
                  <a:gd name="T11" fmla="*/ 52 h 54"/>
                  <a:gd name="T12" fmla="*/ 11 w 14"/>
                  <a:gd name="T13" fmla="*/ 16 h 54"/>
                  <a:gd name="T14" fmla="*/ 14 w 14"/>
                  <a:gd name="T15" fmla="*/ 3 h 54"/>
                  <a:gd name="T16" fmla="*/ 12 w 14"/>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4">
                    <a:moveTo>
                      <a:pt x="12" y="0"/>
                    </a:moveTo>
                    <a:cubicBezTo>
                      <a:pt x="11" y="0"/>
                      <a:pt x="10" y="1"/>
                      <a:pt x="10" y="2"/>
                    </a:cubicBezTo>
                    <a:cubicBezTo>
                      <a:pt x="7" y="15"/>
                      <a:pt x="7" y="15"/>
                      <a:pt x="7" y="15"/>
                    </a:cubicBezTo>
                    <a:cubicBezTo>
                      <a:pt x="4" y="28"/>
                      <a:pt x="1" y="45"/>
                      <a:pt x="0" y="51"/>
                    </a:cubicBezTo>
                    <a:cubicBezTo>
                      <a:pt x="0" y="52"/>
                      <a:pt x="1" y="53"/>
                      <a:pt x="2" y="53"/>
                    </a:cubicBezTo>
                    <a:cubicBezTo>
                      <a:pt x="3" y="54"/>
                      <a:pt x="4" y="53"/>
                      <a:pt x="4" y="52"/>
                    </a:cubicBezTo>
                    <a:cubicBezTo>
                      <a:pt x="5" y="45"/>
                      <a:pt x="8" y="28"/>
                      <a:pt x="11" y="16"/>
                    </a:cubicBezTo>
                    <a:cubicBezTo>
                      <a:pt x="14" y="3"/>
                      <a:pt x="14" y="3"/>
                      <a:pt x="14" y="3"/>
                    </a:cubicBezTo>
                    <a:cubicBezTo>
                      <a:pt x="14" y="2"/>
                      <a:pt x="13" y="1"/>
                      <a:pt x="12"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8"/>
              <p:cNvSpPr/>
              <p:nvPr/>
            </p:nvSpPr>
            <p:spPr bwMode="auto">
              <a:xfrm>
                <a:off x="1327" y="2995"/>
                <a:ext cx="134" cy="54"/>
              </a:xfrm>
              <a:custGeom>
                <a:avLst/>
                <a:gdLst>
                  <a:gd name="T0" fmla="*/ 33 w 35"/>
                  <a:gd name="T1" fmla="*/ 10 h 14"/>
                  <a:gd name="T2" fmla="*/ 25 w 35"/>
                  <a:gd name="T3" fmla="*/ 8 h 14"/>
                  <a:gd name="T4" fmla="*/ 22 w 35"/>
                  <a:gd name="T5" fmla="*/ 7 h 14"/>
                  <a:gd name="T6" fmla="*/ 12 w 35"/>
                  <a:gd name="T7" fmla="*/ 3 h 14"/>
                  <a:gd name="T8" fmla="*/ 2 w 35"/>
                  <a:gd name="T9" fmla="*/ 0 h 14"/>
                  <a:gd name="T10" fmla="*/ 0 w 35"/>
                  <a:gd name="T11" fmla="*/ 2 h 14"/>
                  <a:gd name="T12" fmla="*/ 1 w 35"/>
                  <a:gd name="T13" fmla="*/ 4 h 14"/>
                  <a:gd name="T14" fmla="*/ 11 w 35"/>
                  <a:gd name="T15" fmla="*/ 7 h 14"/>
                  <a:gd name="T16" fmla="*/ 21 w 35"/>
                  <a:gd name="T17" fmla="*/ 10 h 14"/>
                  <a:gd name="T18" fmla="*/ 24 w 35"/>
                  <a:gd name="T19" fmla="*/ 11 h 14"/>
                  <a:gd name="T20" fmla="*/ 33 w 35"/>
                  <a:gd name="T21" fmla="*/ 14 h 14"/>
                  <a:gd name="T22" fmla="*/ 35 w 35"/>
                  <a:gd name="T23" fmla="*/ 12 h 14"/>
                  <a:gd name="T24" fmla="*/ 33 w 35"/>
                  <a:gd name="T2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33" y="10"/>
                    </a:moveTo>
                    <a:cubicBezTo>
                      <a:pt x="31" y="10"/>
                      <a:pt x="28" y="9"/>
                      <a:pt x="25" y="8"/>
                    </a:cubicBezTo>
                    <a:cubicBezTo>
                      <a:pt x="22" y="7"/>
                      <a:pt x="22" y="7"/>
                      <a:pt x="22" y="7"/>
                    </a:cubicBezTo>
                    <a:cubicBezTo>
                      <a:pt x="12" y="3"/>
                      <a:pt x="12" y="3"/>
                      <a:pt x="12" y="3"/>
                    </a:cubicBezTo>
                    <a:cubicBezTo>
                      <a:pt x="2" y="0"/>
                      <a:pt x="2" y="0"/>
                      <a:pt x="2" y="0"/>
                    </a:cubicBezTo>
                    <a:cubicBezTo>
                      <a:pt x="1" y="0"/>
                      <a:pt x="0" y="1"/>
                      <a:pt x="0" y="2"/>
                    </a:cubicBezTo>
                    <a:cubicBezTo>
                      <a:pt x="0" y="3"/>
                      <a:pt x="0" y="4"/>
                      <a:pt x="1" y="4"/>
                    </a:cubicBezTo>
                    <a:cubicBezTo>
                      <a:pt x="11" y="7"/>
                      <a:pt x="11" y="7"/>
                      <a:pt x="11" y="7"/>
                    </a:cubicBezTo>
                    <a:cubicBezTo>
                      <a:pt x="21" y="10"/>
                      <a:pt x="21" y="10"/>
                      <a:pt x="21" y="10"/>
                    </a:cubicBezTo>
                    <a:cubicBezTo>
                      <a:pt x="24" y="11"/>
                      <a:pt x="24" y="11"/>
                      <a:pt x="24" y="11"/>
                    </a:cubicBezTo>
                    <a:cubicBezTo>
                      <a:pt x="27" y="13"/>
                      <a:pt x="31" y="14"/>
                      <a:pt x="33" y="14"/>
                    </a:cubicBezTo>
                    <a:cubicBezTo>
                      <a:pt x="34" y="14"/>
                      <a:pt x="35" y="13"/>
                      <a:pt x="35" y="12"/>
                    </a:cubicBezTo>
                    <a:cubicBezTo>
                      <a:pt x="35" y="11"/>
                      <a:pt x="34" y="10"/>
                      <a:pt x="33" y="1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9"/>
              <p:cNvSpPr/>
              <p:nvPr/>
            </p:nvSpPr>
            <p:spPr bwMode="auto">
              <a:xfrm>
                <a:off x="1419" y="2866"/>
                <a:ext cx="26" cy="30"/>
              </a:xfrm>
              <a:custGeom>
                <a:avLst/>
                <a:gdLst>
                  <a:gd name="T0" fmla="*/ 0 w 7"/>
                  <a:gd name="T1" fmla="*/ 6 h 8"/>
                  <a:gd name="T2" fmla="*/ 5 w 7"/>
                  <a:gd name="T3" fmla="*/ 8 h 8"/>
                  <a:gd name="T4" fmla="*/ 7 w 7"/>
                  <a:gd name="T5" fmla="*/ 1 h 8"/>
                  <a:gd name="T6" fmla="*/ 1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2" y="6"/>
                      <a:pt x="3" y="7"/>
                      <a:pt x="5" y="8"/>
                    </a:cubicBezTo>
                    <a:cubicBezTo>
                      <a:pt x="6" y="6"/>
                      <a:pt x="7" y="3"/>
                      <a:pt x="7" y="1"/>
                    </a:cubicBezTo>
                    <a:cubicBezTo>
                      <a:pt x="5" y="1"/>
                      <a:pt x="3" y="0"/>
                      <a:pt x="1" y="0"/>
                    </a:cubicBezTo>
                    <a:cubicBezTo>
                      <a:pt x="1"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20"/>
              <p:cNvSpPr/>
              <p:nvPr/>
            </p:nvSpPr>
            <p:spPr bwMode="auto">
              <a:xfrm>
                <a:off x="1407" y="2919"/>
                <a:ext cx="31"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3"/>
                      <a:pt x="8" y="1"/>
                    </a:cubicBezTo>
                    <a:cubicBezTo>
                      <a:pt x="6" y="1"/>
                      <a:pt x="4" y="0"/>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21"/>
              <p:cNvSpPr/>
              <p:nvPr/>
            </p:nvSpPr>
            <p:spPr bwMode="auto">
              <a:xfrm>
                <a:off x="1385" y="2961"/>
                <a:ext cx="30"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4"/>
                      <a:pt x="8" y="1"/>
                    </a:cubicBezTo>
                    <a:cubicBezTo>
                      <a:pt x="6" y="1"/>
                      <a:pt x="4" y="1"/>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22"/>
              <p:cNvSpPr/>
              <p:nvPr/>
            </p:nvSpPr>
            <p:spPr bwMode="auto">
              <a:xfrm>
                <a:off x="1449" y="2850"/>
                <a:ext cx="80" cy="199"/>
              </a:xfrm>
              <a:custGeom>
                <a:avLst/>
                <a:gdLst>
                  <a:gd name="T0" fmla="*/ 17 w 21"/>
                  <a:gd name="T1" fmla="*/ 1 h 52"/>
                  <a:gd name="T2" fmla="*/ 9 w 21"/>
                  <a:gd name="T3" fmla="*/ 23 h 52"/>
                  <a:gd name="T4" fmla="*/ 0 w 21"/>
                  <a:gd name="T5" fmla="*/ 49 h 52"/>
                  <a:gd name="T6" fmla="*/ 1 w 21"/>
                  <a:gd name="T7" fmla="*/ 51 h 52"/>
                  <a:gd name="T8" fmla="*/ 4 w 21"/>
                  <a:gd name="T9" fmla="*/ 50 h 52"/>
                  <a:gd name="T10" fmla="*/ 13 w 21"/>
                  <a:gd name="T11" fmla="*/ 24 h 52"/>
                  <a:gd name="T12" fmla="*/ 20 w 21"/>
                  <a:gd name="T13" fmla="*/ 2 h 52"/>
                  <a:gd name="T14" fmla="*/ 19 w 21"/>
                  <a:gd name="T15" fmla="*/ 0 h 52"/>
                  <a:gd name="T16" fmla="*/ 17 w 21"/>
                  <a:gd name="T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2">
                    <a:moveTo>
                      <a:pt x="17" y="1"/>
                    </a:moveTo>
                    <a:cubicBezTo>
                      <a:pt x="15" y="5"/>
                      <a:pt x="12" y="14"/>
                      <a:pt x="9" y="23"/>
                    </a:cubicBezTo>
                    <a:cubicBezTo>
                      <a:pt x="6" y="33"/>
                      <a:pt x="2" y="44"/>
                      <a:pt x="0" y="49"/>
                    </a:cubicBezTo>
                    <a:cubicBezTo>
                      <a:pt x="0" y="50"/>
                      <a:pt x="0" y="51"/>
                      <a:pt x="1" y="51"/>
                    </a:cubicBezTo>
                    <a:cubicBezTo>
                      <a:pt x="2" y="52"/>
                      <a:pt x="3" y="51"/>
                      <a:pt x="4" y="50"/>
                    </a:cubicBezTo>
                    <a:cubicBezTo>
                      <a:pt x="6" y="45"/>
                      <a:pt x="9" y="35"/>
                      <a:pt x="13" y="24"/>
                    </a:cubicBezTo>
                    <a:cubicBezTo>
                      <a:pt x="16" y="15"/>
                      <a:pt x="18" y="7"/>
                      <a:pt x="20" y="2"/>
                    </a:cubicBezTo>
                    <a:cubicBezTo>
                      <a:pt x="21" y="1"/>
                      <a:pt x="20" y="0"/>
                      <a:pt x="19" y="0"/>
                    </a:cubicBezTo>
                    <a:cubicBezTo>
                      <a:pt x="18" y="0"/>
                      <a:pt x="17" y="0"/>
                      <a:pt x="17"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23"/>
              <p:cNvSpPr/>
              <p:nvPr/>
            </p:nvSpPr>
            <p:spPr bwMode="auto">
              <a:xfrm>
                <a:off x="1331" y="2690"/>
                <a:ext cx="232" cy="183"/>
              </a:xfrm>
              <a:custGeom>
                <a:avLst/>
                <a:gdLst>
                  <a:gd name="T0" fmla="*/ 37 w 61"/>
                  <a:gd name="T1" fmla="*/ 0 h 48"/>
                  <a:gd name="T2" fmla="*/ 22 w 61"/>
                  <a:gd name="T3" fmla="*/ 19 h 48"/>
                  <a:gd name="T4" fmla="*/ 12 w 61"/>
                  <a:gd name="T5" fmla="*/ 28 h 48"/>
                  <a:gd name="T6" fmla="*/ 0 w 61"/>
                  <a:gd name="T7" fmla="*/ 30 h 48"/>
                  <a:gd name="T8" fmla="*/ 0 w 61"/>
                  <a:gd name="T9" fmla="*/ 30 h 48"/>
                  <a:gd name="T10" fmla="*/ 17 w 61"/>
                  <a:gd name="T11" fmla="*/ 37 h 48"/>
                  <a:gd name="T12" fmla="*/ 42 w 61"/>
                  <a:gd name="T13" fmla="*/ 44 h 48"/>
                  <a:gd name="T14" fmla="*/ 61 w 61"/>
                  <a:gd name="T15" fmla="*/ 46 h 48"/>
                  <a:gd name="T16" fmla="*/ 37 w 6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8">
                    <a:moveTo>
                      <a:pt x="37" y="0"/>
                    </a:moveTo>
                    <a:cubicBezTo>
                      <a:pt x="38" y="6"/>
                      <a:pt x="25" y="16"/>
                      <a:pt x="22" y="19"/>
                    </a:cubicBezTo>
                    <a:cubicBezTo>
                      <a:pt x="19" y="22"/>
                      <a:pt x="16" y="26"/>
                      <a:pt x="12" y="28"/>
                    </a:cubicBezTo>
                    <a:cubicBezTo>
                      <a:pt x="8" y="30"/>
                      <a:pt x="4" y="30"/>
                      <a:pt x="0" y="30"/>
                    </a:cubicBezTo>
                    <a:cubicBezTo>
                      <a:pt x="0" y="30"/>
                      <a:pt x="0" y="30"/>
                      <a:pt x="0" y="30"/>
                    </a:cubicBezTo>
                    <a:cubicBezTo>
                      <a:pt x="3" y="35"/>
                      <a:pt x="12" y="35"/>
                      <a:pt x="17" y="37"/>
                    </a:cubicBezTo>
                    <a:cubicBezTo>
                      <a:pt x="25" y="39"/>
                      <a:pt x="33" y="42"/>
                      <a:pt x="42" y="44"/>
                    </a:cubicBezTo>
                    <a:cubicBezTo>
                      <a:pt x="47" y="46"/>
                      <a:pt x="56" y="48"/>
                      <a:pt x="61" y="46"/>
                    </a:cubicBezTo>
                    <a:cubicBezTo>
                      <a:pt x="43" y="38"/>
                      <a:pt x="40" y="18"/>
                      <a:pt x="37" y="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24"/>
              <p:cNvSpPr>
                <a:spLocks noEditPoints="1"/>
              </p:cNvSpPr>
              <p:nvPr/>
            </p:nvSpPr>
            <p:spPr bwMode="auto">
              <a:xfrm>
                <a:off x="2769" y="2000"/>
                <a:ext cx="76" cy="76"/>
              </a:xfrm>
              <a:custGeom>
                <a:avLst/>
                <a:gdLst>
                  <a:gd name="T0" fmla="*/ 9 w 20"/>
                  <a:gd name="T1" fmla="*/ 1 h 20"/>
                  <a:gd name="T2" fmla="*/ 1 w 20"/>
                  <a:gd name="T3" fmla="*/ 10 h 20"/>
                  <a:gd name="T4" fmla="*/ 5 w 20"/>
                  <a:gd name="T5" fmla="*/ 18 h 20"/>
                  <a:gd name="T6" fmla="*/ 16 w 20"/>
                  <a:gd name="T7" fmla="*/ 16 h 20"/>
                  <a:gd name="T8" fmla="*/ 17 w 20"/>
                  <a:gd name="T9" fmla="*/ 5 h 20"/>
                  <a:gd name="T10" fmla="*/ 9 w 20"/>
                  <a:gd name="T11" fmla="*/ 1 h 20"/>
                  <a:gd name="T12" fmla="*/ 6 w 20"/>
                  <a:gd name="T13" fmla="*/ 15 h 20"/>
                  <a:gd name="T14" fmla="*/ 3 w 20"/>
                  <a:gd name="T15" fmla="*/ 10 h 20"/>
                  <a:gd name="T16" fmla="*/ 10 w 20"/>
                  <a:gd name="T17" fmla="*/ 4 h 20"/>
                  <a:gd name="T18" fmla="*/ 15 w 20"/>
                  <a:gd name="T19" fmla="*/ 6 h 20"/>
                  <a:gd name="T20" fmla="*/ 16 w 20"/>
                  <a:gd name="T21" fmla="*/ 9 h 20"/>
                  <a:gd name="T22" fmla="*/ 14 w 20"/>
                  <a:gd name="T23" fmla="*/ 14 h 20"/>
                  <a:gd name="T24" fmla="*/ 6 w 20"/>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9" y="1"/>
                    </a:moveTo>
                    <a:cubicBezTo>
                      <a:pt x="5" y="2"/>
                      <a:pt x="1" y="6"/>
                      <a:pt x="1" y="10"/>
                    </a:cubicBezTo>
                    <a:cubicBezTo>
                      <a:pt x="0" y="13"/>
                      <a:pt x="2" y="16"/>
                      <a:pt x="5" y="18"/>
                    </a:cubicBezTo>
                    <a:cubicBezTo>
                      <a:pt x="8" y="20"/>
                      <a:pt x="13" y="19"/>
                      <a:pt x="16" y="16"/>
                    </a:cubicBezTo>
                    <a:cubicBezTo>
                      <a:pt x="18" y="13"/>
                      <a:pt x="20" y="9"/>
                      <a:pt x="17" y="5"/>
                    </a:cubicBezTo>
                    <a:cubicBezTo>
                      <a:pt x="15" y="2"/>
                      <a:pt x="12" y="0"/>
                      <a:pt x="9" y="1"/>
                    </a:cubicBezTo>
                    <a:close/>
                    <a:moveTo>
                      <a:pt x="6" y="15"/>
                    </a:moveTo>
                    <a:cubicBezTo>
                      <a:pt x="4" y="14"/>
                      <a:pt x="3" y="12"/>
                      <a:pt x="3" y="10"/>
                    </a:cubicBezTo>
                    <a:cubicBezTo>
                      <a:pt x="4" y="7"/>
                      <a:pt x="7" y="4"/>
                      <a:pt x="10" y="4"/>
                    </a:cubicBezTo>
                    <a:cubicBezTo>
                      <a:pt x="12" y="3"/>
                      <a:pt x="14" y="4"/>
                      <a:pt x="15" y="6"/>
                    </a:cubicBezTo>
                    <a:cubicBezTo>
                      <a:pt x="15" y="7"/>
                      <a:pt x="16" y="8"/>
                      <a:pt x="16" y="9"/>
                    </a:cubicBezTo>
                    <a:cubicBezTo>
                      <a:pt x="16" y="11"/>
                      <a:pt x="15" y="13"/>
                      <a:pt x="14" y="14"/>
                    </a:cubicBezTo>
                    <a:cubicBezTo>
                      <a:pt x="12" y="16"/>
                      <a:pt x="9" y="17"/>
                      <a:pt x="6" y="1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25"/>
              <p:cNvSpPr/>
              <p:nvPr/>
            </p:nvSpPr>
            <p:spPr bwMode="auto">
              <a:xfrm>
                <a:off x="2777" y="2011"/>
                <a:ext cx="49" cy="46"/>
              </a:xfrm>
              <a:custGeom>
                <a:avLst/>
                <a:gdLst>
                  <a:gd name="T0" fmla="*/ 11 w 13"/>
                  <a:gd name="T1" fmla="*/ 5 h 12"/>
                  <a:gd name="T2" fmla="*/ 6 w 13"/>
                  <a:gd name="T3" fmla="*/ 10 h 12"/>
                  <a:gd name="T4" fmla="*/ 11 w 13"/>
                  <a:gd name="T5" fmla="*/ 5 h 12"/>
                </a:gdLst>
                <a:ahLst/>
                <a:cxnLst>
                  <a:cxn ang="0">
                    <a:pos x="T0" y="T1"/>
                  </a:cxn>
                  <a:cxn ang="0">
                    <a:pos x="T2" y="T3"/>
                  </a:cxn>
                  <a:cxn ang="0">
                    <a:pos x="T4" y="T5"/>
                  </a:cxn>
                </a:cxnLst>
                <a:rect l="0" t="0" r="r" b="b"/>
                <a:pathLst>
                  <a:path w="13" h="12">
                    <a:moveTo>
                      <a:pt x="11" y="5"/>
                    </a:moveTo>
                    <a:cubicBezTo>
                      <a:pt x="8" y="0"/>
                      <a:pt x="0" y="7"/>
                      <a:pt x="6" y="10"/>
                    </a:cubicBezTo>
                    <a:cubicBezTo>
                      <a:pt x="9" y="12"/>
                      <a:pt x="13" y="8"/>
                      <a:pt x="11" y="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26"/>
              <p:cNvSpPr/>
              <p:nvPr/>
            </p:nvSpPr>
            <p:spPr bwMode="auto">
              <a:xfrm>
                <a:off x="2568" y="2828"/>
                <a:ext cx="452" cy="95"/>
              </a:xfrm>
              <a:custGeom>
                <a:avLst/>
                <a:gdLst>
                  <a:gd name="T0" fmla="*/ 116 w 119"/>
                  <a:gd name="T1" fmla="*/ 0 h 25"/>
                  <a:gd name="T2" fmla="*/ 101 w 119"/>
                  <a:gd name="T3" fmla="*/ 4 h 25"/>
                  <a:gd name="T4" fmla="*/ 57 w 119"/>
                  <a:gd name="T5" fmla="*/ 13 h 25"/>
                  <a:gd name="T6" fmla="*/ 49 w 119"/>
                  <a:gd name="T7" fmla="*/ 15 h 25"/>
                  <a:gd name="T8" fmla="*/ 2 w 119"/>
                  <a:gd name="T9" fmla="*/ 17 h 25"/>
                  <a:gd name="T10" fmla="*/ 0 w 119"/>
                  <a:gd name="T11" fmla="*/ 18 h 25"/>
                  <a:gd name="T12" fmla="*/ 1 w 119"/>
                  <a:gd name="T13" fmla="*/ 21 h 25"/>
                  <a:gd name="T14" fmla="*/ 49 w 119"/>
                  <a:gd name="T15" fmla="*/ 18 h 25"/>
                  <a:gd name="T16" fmla="*/ 58 w 119"/>
                  <a:gd name="T17" fmla="*/ 17 h 25"/>
                  <a:gd name="T18" fmla="*/ 102 w 119"/>
                  <a:gd name="T19" fmla="*/ 7 h 25"/>
                  <a:gd name="T20" fmla="*/ 117 w 119"/>
                  <a:gd name="T21" fmla="*/ 4 h 25"/>
                  <a:gd name="T22" fmla="*/ 119 w 119"/>
                  <a:gd name="T23" fmla="*/ 2 h 25"/>
                  <a:gd name="T24" fmla="*/ 116 w 119"/>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25">
                    <a:moveTo>
                      <a:pt x="116" y="0"/>
                    </a:moveTo>
                    <a:cubicBezTo>
                      <a:pt x="101" y="4"/>
                      <a:pt x="101" y="4"/>
                      <a:pt x="101" y="4"/>
                    </a:cubicBezTo>
                    <a:cubicBezTo>
                      <a:pt x="87" y="7"/>
                      <a:pt x="72" y="11"/>
                      <a:pt x="57" y="13"/>
                    </a:cubicBezTo>
                    <a:cubicBezTo>
                      <a:pt x="49" y="15"/>
                      <a:pt x="49" y="15"/>
                      <a:pt x="49" y="15"/>
                    </a:cubicBezTo>
                    <a:cubicBezTo>
                      <a:pt x="34" y="17"/>
                      <a:pt x="15" y="21"/>
                      <a:pt x="2" y="17"/>
                    </a:cubicBezTo>
                    <a:cubicBezTo>
                      <a:pt x="1" y="17"/>
                      <a:pt x="0" y="17"/>
                      <a:pt x="0" y="18"/>
                    </a:cubicBezTo>
                    <a:cubicBezTo>
                      <a:pt x="0" y="19"/>
                      <a:pt x="0" y="20"/>
                      <a:pt x="1" y="21"/>
                    </a:cubicBezTo>
                    <a:cubicBezTo>
                      <a:pt x="15" y="25"/>
                      <a:pt x="34" y="21"/>
                      <a:pt x="49" y="18"/>
                    </a:cubicBezTo>
                    <a:cubicBezTo>
                      <a:pt x="58" y="17"/>
                      <a:pt x="58" y="17"/>
                      <a:pt x="58" y="17"/>
                    </a:cubicBezTo>
                    <a:cubicBezTo>
                      <a:pt x="73" y="15"/>
                      <a:pt x="88" y="11"/>
                      <a:pt x="102" y="7"/>
                    </a:cubicBezTo>
                    <a:cubicBezTo>
                      <a:pt x="117" y="4"/>
                      <a:pt x="117" y="4"/>
                      <a:pt x="117" y="4"/>
                    </a:cubicBezTo>
                    <a:cubicBezTo>
                      <a:pt x="118" y="4"/>
                      <a:pt x="119" y="3"/>
                      <a:pt x="119" y="2"/>
                    </a:cubicBezTo>
                    <a:cubicBezTo>
                      <a:pt x="118" y="1"/>
                      <a:pt x="117" y="0"/>
                      <a:pt x="116"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27"/>
              <p:cNvSpPr/>
              <p:nvPr/>
            </p:nvSpPr>
            <p:spPr bwMode="auto">
              <a:xfrm>
                <a:off x="2640" y="2850"/>
                <a:ext cx="49" cy="161"/>
              </a:xfrm>
              <a:custGeom>
                <a:avLst/>
                <a:gdLst>
                  <a:gd name="T0" fmla="*/ 0 w 13"/>
                  <a:gd name="T1" fmla="*/ 2 h 42"/>
                  <a:gd name="T2" fmla="*/ 9 w 13"/>
                  <a:gd name="T3" fmla="*/ 40 h 42"/>
                  <a:gd name="T4" fmla="*/ 12 w 13"/>
                  <a:gd name="T5" fmla="*/ 41 h 42"/>
                  <a:gd name="T6" fmla="*/ 12 w 13"/>
                  <a:gd name="T7" fmla="*/ 38 h 42"/>
                  <a:gd name="T8" fmla="*/ 3 w 13"/>
                  <a:gd name="T9" fmla="*/ 2 h 42"/>
                  <a:gd name="T10" fmla="*/ 1 w 13"/>
                  <a:gd name="T11" fmla="*/ 0 h 42"/>
                  <a:gd name="T12" fmla="*/ 0 w 13"/>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13" h="42">
                    <a:moveTo>
                      <a:pt x="0" y="2"/>
                    </a:moveTo>
                    <a:cubicBezTo>
                      <a:pt x="0" y="15"/>
                      <a:pt x="3" y="30"/>
                      <a:pt x="9" y="40"/>
                    </a:cubicBezTo>
                    <a:cubicBezTo>
                      <a:pt x="10" y="41"/>
                      <a:pt x="11" y="42"/>
                      <a:pt x="12" y="41"/>
                    </a:cubicBezTo>
                    <a:cubicBezTo>
                      <a:pt x="13" y="41"/>
                      <a:pt x="13" y="39"/>
                      <a:pt x="12" y="38"/>
                    </a:cubicBezTo>
                    <a:cubicBezTo>
                      <a:pt x="7" y="28"/>
                      <a:pt x="4" y="15"/>
                      <a:pt x="3" y="2"/>
                    </a:cubicBezTo>
                    <a:cubicBezTo>
                      <a:pt x="3" y="1"/>
                      <a:pt x="2" y="0"/>
                      <a:pt x="1" y="0"/>
                    </a:cubicBezTo>
                    <a:cubicBezTo>
                      <a:pt x="0" y="0"/>
                      <a:pt x="0" y="1"/>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28"/>
              <p:cNvSpPr/>
              <p:nvPr/>
            </p:nvSpPr>
            <p:spPr bwMode="auto">
              <a:xfrm>
                <a:off x="2739" y="2847"/>
                <a:ext cx="38" cy="152"/>
              </a:xfrm>
              <a:custGeom>
                <a:avLst/>
                <a:gdLst>
                  <a:gd name="T0" fmla="*/ 0 w 10"/>
                  <a:gd name="T1" fmla="*/ 2 h 40"/>
                  <a:gd name="T2" fmla="*/ 0 w 10"/>
                  <a:gd name="T3" fmla="*/ 5 h 40"/>
                  <a:gd name="T4" fmla="*/ 6 w 10"/>
                  <a:gd name="T5" fmla="*/ 39 h 40"/>
                  <a:gd name="T6" fmla="*/ 9 w 10"/>
                  <a:gd name="T7" fmla="*/ 39 h 40"/>
                  <a:gd name="T8" fmla="*/ 10 w 10"/>
                  <a:gd name="T9" fmla="*/ 37 h 40"/>
                  <a:gd name="T10" fmla="*/ 4 w 10"/>
                  <a:gd name="T11" fmla="*/ 5 h 40"/>
                  <a:gd name="T12" fmla="*/ 4 w 10"/>
                  <a:gd name="T13" fmla="*/ 1 h 40"/>
                  <a:gd name="T14" fmla="*/ 2 w 10"/>
                  <a:gd name="T15" fmla="*/ 0 h 40"/>
                  <a:gd name="T16" fmla="*/ 0 w 10"/>
                  <a:gd name="T1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0">
                    <a:moveTo>
                      <a:pt x="0" y="2"/>
                    </a:moveTo>
                    <a:cubicBezTo>
                      <a:pt x="0" y="5"/>
                      <a:pt x="0" y="5"/>
                      <a:pt x="0" y="5"/>
                    </a:cubicBezTo>
                    <a:cubicBezTo>
                      <a:pt x="1" y="15"/>
                      <a:pt x="1" y="30"/>
                      <a:pt x="6" y="39"/>
                    </a:cubicBezTo>
                    <a:cubicBezTo>
                      <a:pt x="7" y="40"/>
                      <a:pt x="8" y="40"/>
                      <a:pt x="9" y="39"/>
                    </a:cubicBezTo>
                    <a:cubicBezTo>
                      <a:pt x="10" y="39"/>
                      <a:pt x="10" y="38"/>
                      <a:pt x="10" y="37"/>
                    </a:cubicBezTo>
                    <a:cubicBezTo>
                      <a:pt x="5" y="29"/>
                      <a:pt x="4" y="15"/>
                      <a:pt x="4" y="5"/>
                    </a:cubicBezTo>
                    <a:cubicBezTo>
                      <a:pt x="4" y="1"/>
                      <a:pt x="4" y="1"/>
                      <a:pt x="4" y="1"/>
                    </a:cubicBezTo>
                    <a:cubicBezTo>
                      <a:pt x="4" y="0"/>
                      <a:pt x="3" y="0"/>
                      <a:pt x="2" y="0"/>
                    </a:cubicBezTo>
                    <a:cubicBezTo>
                      <a:pt x="1" y="0"/>
                      <a:pt x="0" y="0"/>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29"/>
              <p:cNvSpPr/>
              <p:nvPr/>
            </p:nvSpPr>
            <p:spPr bwMode="auto">
              <a:xfrm>
                <a:off x="2830" y="2828"/>
                <a:ext cx="61" cy="133"/>
              </a:xfrm>
              <a:custGeom>
                <a:avLst/>
                <a:gdLst>
                  <a:gd name="T0" fmla="*/ 2 w 16"/>
                  <a:gd name="T1" fmla="*/ 0 h 35"/>
                  <a:gd name="T2" fmla="*/ 0 w 16"/>
                  <a:gd name="T3" fmla="*/ 2 h 35"/>
                  <a:gd name="T4" fmla="*/ 12 w 16"/>
                  <a:gd name="T5" fmla="*/ 34 h 35"/>
                  <a:gd name="T6" fmla="*/ 14 w 16"/>
                  <a:gd name="T7" fmla="*/ 34 h 35"/>
                  <a:gd name="T8" fmla="*/ 15 w 16"/>
                  <a:gd name="T9" fmla="*/ 32 h 35"/>
                  <a:gd name="T10" fmla="*/ 4 w 16"/>
                  <a:gd name="T11" fmla="*/ 2 h 35"/>
                  <a:gd name="T12" fmla="*/ 2 w 16"/>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2" y="0"/>
                    </a:moveTo>
                    <a:cubicBezTo>
                      <a:pt x="1" y="0"/>
                      <a:pt x="0" y="1"/>
                      <a:pt x="0" y="2"/>
                    </a:cubicBezTo>
                    <a:cubicBezTo>
                      <a:pt x="1" y="12"/>
                      <a:pt x="7" y="25"/>
                      <a:pt x="12" y="34"/>
                    </a:cubicBezTo>
                    <a:cubicBezTo>
                      <a:pt x="12" y="34"/>
                      <a:pt x="14" y="35"/>
                      <a:pt x="14" y="34"/>
                    </a:cubicBezTo>
                    <a:cubicBezTo>
                      <a:pt x="15" y="34"/>
                      <a:pt x="16" y="33"/>
                      <a:pt x="15" y="32"/>
                    </a:cubicBezTo>
                    <a:cubicBezTo>
                      <a:pt x="10" y="24"/>
                      <a:pt x="5" y="11"/>
                      <a:pt x="4" y="2"/>
                    </a:cubicBezTo>
                    <a:cubicBezTo>
                      <a:pt x="4" y="1"/>
                      <a:pt x="3" y="0"/>
                      <a:pt x="2" y="0"/>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0"/>
              <p:cNvSpPr/>
              <p:nvPr/>
            </p:nvSpPr>
            <p:spPr bwMode="auto">
              <a:xfrm>
                <a:off x="2533" y="2858"/>
                <a:ext cx="80" cy="73"/>
              </a:xfrm>
              <a:custGeom>
                <a:avLst/>
                <a:gdLst>
                  <a:gd name="T0" fmla="*/ 11 w 21"/>
                  <a:gd name="T1" fmla="*/ 16 h 19"/>
                  <a:gd name="T2" fmla="*/ 4 w 21"/>
                  <a:gd name="T3" fmla="*/ 8 h 19"/>
                  <a:gd name="T4" fmla="*/ 11 w 21"/>
                  <a:gd name="T5" fmla="*/ 16 h 19"/>
                </a:gdLst>
                <a:ahLst/>
                <a:cxnLst>
                  <a:cxn ang="0">
                    <a:pos x="T0" y="T1"/>
                  </a:cxn>
                  <a:cxn ang="0">
                    <a:pos x="T2" y="T3"/>
                  </a:cxn>
                  <a:cxn ang="0">
                    <a:pos x="T4" y="T5"/>
                  </a:cxn>
                </a:cxnLst>
                <a:rect l="0" t="0" r="r" b="b"/>
                <a:pathLst>
                  <a:path w="21" h="19">
                    <a:moveTo>
                      <a:pt x="11" y="16"/>
                    </a:moveTo>
                    <a:cubicBezTo>
                      <a:pt x="21" y="12"/>
                      <a:pt x="11" y="0"/>
                      <a:pt x="4" y="8"/>
                    </a:cubicBezTo>
                    <a:cubicBezTo>
                      <a:pt x="0" y="13"/>
                      <a:pt x="4" y="19"/>
                      <a:pt x="11" y="16"/>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1"/>
              <p:cNvSpPr/>
              <p:nvPr/>
            </p:nvSpPr>
            <p:spPr bwMode="auto">
              <a:xfrm>
                <a:off x="2621" y="2816"/>
                <a:ext cx="61" cy="57"/>
              </a:xfrm>
              <a:custGeom>
                <a:avLst/>
                <a:gdLst>
                  <a:gd name="T0" fmla="*/ 8 w 16"/>
                  <a:gd name="T1" fmla="*/ 13 h 15"/>
                  <a:gd name="T2" fmla="*/ 3 w 16"/>
                  <a:gd name="T3" fmla="*/ 6 h 15"/>
                  <a:gd name="T4" fmla="*/ 8 w 16"/>
                  <a:gd name="T5" fmla="*/ 13 h 15"/>
                </a:gdLst>
                <a:ahLst/>
                <a:cxnLst>
                  <a:cxn ang="0">
                    <a:pos x="T0" y="T1"/>
                  </a:cxn>
                  <a:cxn ang="0">
                    <a:pos x="T2" y="T3"/>
                  </a:cxn>
                  <a:cxn ang="0">
                    <a:pos x="T4" y="T5"/>
                  </a:cxn>
                </a:cxnLst>
                <a:rect l="0" t="0" r="r" b="b"/>
                <a:pathLst>
                  <a:path w="16" h="15">
                    <a:moveTo>
                      <a:pt x="8" y="13"/>
                    </a:moveTo>
                    <a:cubicBezTo>
                      <a:pt x="16" y="10"/>
                      <a:pt x="8" y="0"/>
                      <a:pt x="3" y="6"/>
                    </a:cubicBezTo>
                    <a:cubicBezTo>
                      <a:pt x="0" y="10"/>
                      <a:pt x="3" y="15"/>
                      <a:pt x="8"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2"/>
              <p:cNvSpPr/>
              <p:nvPr/>
            </p:nvSpPr>
            <p:spPr bwMode="auto">
              <a:xfrm>
                <a:off x="2720" y="2812"/>
                <a:ext cx="61" cy="54"/>
              </a:xfrm>
              <a:custGeom>
                <a:avLst/>
                <a:gdLst>
                  <a:gd name="T0" fmla="*/ 8 w 16"/>
                  <a:gd name="T1" fmla="*/ 12 h 14"/>
                  <a:gd name="T2" fmla="*/ 3 w 16"/>
                  <a:gd name="T3" fmla="*/ 6 h 14"/>
                  <a:gd name="T4" fmla="*/ 8 w 16"/>
                  <a:gd name="T5" fmla="*/ 12 h 14"/>
                </a:gdLst>
                <a:ahLst/>
                <a:cxnLst>
                  <a:cxn ang="0">
                    <a:pos x="T0" y="T1"/>
                  </a:cxn>
                  <a:cxn ang="0">
                    <a:pos x="T2" y="T3"/>
                  </a:cxn>
                  <a:cxn ang="0">
                    <a:pos x="T4" y="T5"/>
                  </a:cxn>
                </a:cxnLst>
                <a:rect l="0" t="0" r="r" b="b"/>
                <a:pathLst>
                  <a:path w="16" h="14">
                    <a:moveTo>
                      <a:pt x="8" y="12"/>
                    </a:moveTo>
                    <a:cubicBezTo>
                      <a:pt x="16" y="9"/>
                      <a:pt x="9" y="0"/>
                      <a:pt x="3" y="6"/>
                    </a:cubicBezTo>
                    <a:cubicBezTo>
                      <a:pt x="0" y="10"/>
                      <a:pt x="3" y="14"/>
                      <a:pt x="8"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3"/>
              <p:cNvSpPr/>
              <p:nvPr/>
            </p:nvSpPr>
            <p:spPr bwMode="auto">
              <a:xfrm>
                <a:off x="2807" y="2793"/>
                <a:ext cx="61" cy="57"/>
              </a:xfrm>
              <a:custGeom>
                <a:avLst/>
                <a:gdLst>
                  <a:gd name="T0" fmla="*/ 9 w 16"/>
                  <a:gd name="T1" fmla="*/ 13 h 15"/>
                  <a:gd name="T2" fmla="*/ 4 w 16"/>
                  <a:gd name="T3" fmla="*/ 6 h 15"/>
                  <a:gd name="T4" fmla="*/ 9 w 16"/>
                  <a:gd name="T5" fmla="*/ 13 h 15"/>
                </a:gdLst>
                <a:ahLst/>
                <a:cxnLst>
                  <a:cxn ang="0">
                    <a:pos x="T0" y="T1"/>
                  </a:cxn>
                  <a:cxn ang="0">
                    <a:pos x="T2" y="T3"/>
                  </a:cxn>
                  <a:cxn ang="0">
                    <a:pos x="T4" y="T5"/>
                  </a:cxn>
                </a:cxnLst>
                <a:rect l="0" t="0" r="r" b="b"/>
                <a:pathLst>
                  <a:path w="16" h="15">
                    <a:moveTo>
                      <a:pt x="9" y="13"/>
                    </a:moveTo>
                    <a:cubicBezTo>
                      <a:pt x="16" y="9"/>
                      <a:pt x="9" y="0"/>
                      <a:pt x="4" y="6"/>
                    </a:cubicBezTo>
                    <a:cubicBezTo>
                      <a:pt x="0" y="10"/>
                      <a:pt x="4" y="15"/>
                      <a:pt x="9"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4"/>
              <p:cNvSpPr/>
              <p:nvPr/>
            </p:nvSpPr>
            <p:spPr bwMode="auto">
              <a:xfrm>
                <a:off x="2389" y="2931"/>
                <a:ext cx="30" cy="175"/>
              </a:xfrm>
              <a:custGeom>
                <a:avLst/>
                <a:gdLst>
                  <a:gd name="T0" fmla="*/ 5 w 8"/>
                  <a:gd name="T1" fmla="*/ 2 h 46"/>
                  <a:gd name="T2" fmla="*/ 3 w 8"/>
                  <a:gd name="T3" fmla="*/ 21 h 46"/>
                  <a:gd name="T4" fmla="*/ 0 w 8"/>
                  <a:gd name="T5" fmla="*/ 45 h 46"/>
                  <a:gd name="T6" fmla="*/ 2 w 8"/>
                  <a:gd name="T7" fmla="*/ 44 h 46"/>
                  <a:gd name="T8" fmla="*/ 3 w 8"/>
                  <a:gd name="T9" fmla="*/ 46 h 46"/>
                  <a:gd name="T10" fmla="*/ 6 w 8"/>
                  <a:gd name="T11" fmla="*/ 21 h 46"/>
                  <a:gd name="T12" fmla="*/ 8 w 8"/>
                  <a:gd name="T13" fmla="*/ 2 h 46"/>
                  <a:gd name="T14" fmla="*/ 7 w 8"/>
                  <a:gd name="T15" fmla="*/ 1 h 46"/>
                  <a:gd name="T16" fmla="*/ 5 w 8"/>
                  <a:gd name="T1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
                    <a:moveTo>
                      <a:pt x="5" y="2"/>
                    </a:moveTo>
                    <a:cubicBezTo>
                      <a:pt x="3" y="21"/>
                      <a:pt x="3" y="21"/>
                      <a:pt x="3" y="21"/>
                    </a:cubicBezTo>
                    <a:cubicBezTo>
                      <a:pt x="0" y="45"/>
                      <a:pt x="0" y="45"/>
                      <a:pt x="0" y="45"/>
                    </a:cubicBezTo>
                    <a:cubicBezTo>
                      <a:pt x="0" y="45"/>
                      <a:pt x="1" y="44"/>
                      <a:pt x="2" y="44"/>
                    </a:cubicBezTo>
                    <a:cubicBezTo>
                      <a:pt x="3" y="44"/>
                      <a:pt x="3" y="45"/>
                      <a:pt x="3" y="46"/>
                    </a:cubicBezTo>
                    <a:cubicBezTo>
                      <a:pt x="6" y="21"/>
                      <a:pt x="6" y="21"/>
                      <a:pt x="6" y="21"/>
                    </a:cubicBezTo>
                    <a:cubicBezTo>
                      <a:pt x="8" y="2"/>
                      <a:pt x="8" y="2"/>
                      <a:pt x="8" y="2"/>
                    </a:cubicBezTo>
                    <a:cubicBezTo>
                      <a:pt x="8" y="1"/>
                      <a:pt x="7" y="1"/>
                      <a:pt x="7" y="1"/>
                    </a:cubicBezTo>
                    <a:cubicBezTo>
                      <a:pt x="6" y="0"/>
                      <a:pt x="5" y="1"/>
                      <a:pt x="5"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5"/>
              <p:cNvSpPr/>
              <p:nvPr/>
            </p:nvSpPr>
            <p:spPr bwMode="auto">
              <a:xfrm>
                <a:off x="2377" y="2854"/>
                <a:ext cx="99" cy="88"/>
              </a:xfrm>
              <a:custGeom>
                <a:avLst/>
                <a:gdLst>
                  <a:gd name="T0" fmla="*/ 10 w 26"/>
                  <a:gd name="T1" fmla="*/ 9 h 23"/>
                  <a:gd name="T2" fmla="*/ 1 w 26"/>
                  <a:gd name="T3" fmla="*/ 6 h 23"/>
                  <a:gd name="T4" fmla="*/ 9 w 26"/>
                  <a:gd name="T5" fmla="*/ 23 h 23"/>
                  <a:gd name="T6" fmla="*/ 22 w 26"/>
                  <a:gd name="T7" fmla="*/ 6 h 23"/>
                  <a:gd name="T8" fmla="*/ 10 w 26"/>
                  <a:gd name="T9" fmla="*/ 9 h 23"/>
                </a:gdLst>
                <a:ahLst/>
                <a:cxnLst>
                  <a:cxn ang="0">
                    <a:pos x="T0" y="T1"/>
                  </a:cxn>
                  <a:cxn ang="0">
                    <a:pos x="T2" y="T3"/>
                  </a:cxn>
                  <a:cxn ang="0">
                    <a:pos x="T4" y="T5"/>
                  </a:cxn>
                  <a:cxn ang="0">
                    <a:pos x="T6" y="T7"/>
                  </a:cxn>
                  <a:cxn ang="0">
                    <a:pos x="T8" y="T9"/>
                  </a:cxn>
                </a:cxnLst>
                <a:rect l="0" t="0" r="r" b="b"/>
                <a:pathLst>
                  <a:path w="26" h="23">
                    <a:moveTo>
                      <a:pt x="10" y="9"/>
                    </a:moveTo>
                    <a:cubicBezTo>
                      <a:pt x="10" y="3"/>
                      <a:pt x="2" y="0"/>
                      <a:pt x="1" y="6"/>
                    </a:cubicBezTo>
                    <a:cubicBezTo>
                      <a:pt x="0" y="11"/>
                      <a:pt x="6" y="20"/>
                      <a:pt x="9" y="23"/>
                    </a:cubicBezTo>
                    <a:cubicBezTo>
                      <a:pt x="13" y="20"/>
                      <a:pt x="26" y="12"/>
                      <a:pt x="22" y="6"/>
                    </a:cubicBezTo>
                    <a:cubicBezTo>
                      <a:pt x="19" y="1"/>
                      <a:pt x="13" y="7"/>
                      <a:pt x="10" y="9"/>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6"/>
              <p:cNvSpPr/>
              <p:nvPr/>
            </p:nvSpPr>
            <p:spPr bwMode="auto">
              <a:xfrm>
                <a:off x="2431" y="2858"/>
                <a:ext cx="53" cy="76"/>
              </a:xfrm>
              <a:custGeom>
                <a:avLst/>
                <a:gdLst>
                  <a:gd name="T0" fmla="*/ 3 w 14"/>
                  <a:gd name="T1" fmla="*/ 1 h 20"/>
                  <a:gd name="T2" fmla="*/ 3 w 14"/>
                  <a:gd name="T3" fmla="*/ 2 h 20"/>
                  <a:gd name="T4" fmla="*/ 4 w 14"/>
                  <a:gd name="T5" fmla="*/ 2 h 20"/>
                  <a:gd name="T6" fmla="*/ 9 w 14"/>
                  <a:gd name="T7" fmla="*/ 4 h 20"/>
                  <a:gd name="T8" fmla="*/ 0 w 14"/>
                  <a:gd name="T9" fmla="*/ 19 h 20"/>
                  <a:gd name="T10" fmla="*/ 0 w 14"/>
                  <a:gd name="T11" fmla="*/ 20 h 20"/>
                  <a:gd name="T12" fmla="*/ 0 w 14"/>
                  <a:gd name="T13" fmla="*/ 20 h 20"/>
                  <a:gd name="T14" fmla="*/ 10 w 14"/>
                  <a:gd name="T15" fmla="*/ 3 h 20"/>
                  <a:gd name="T16" fmla="*/ 3 w 14"/>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1"/>
                    </a:moveTo>
                    <a:cubicBezTo>
                      <a:pt x="3" y="2"/>
                      <a:pt x="3" y="2"/>
                      <a:pt x="3" y="2"/>
                    </a:cubicBezTo>
                    <a:cubicBezTo>
                      <a:pt x="4" y="2"/>
                      <a:pt x="4" y="2"/>
                      <a:pt x="4" y="2"/>
                    </a:cubicBezTo>
                    <a:cubicBezTo>
                      <a:pt x="6" y="1"/>
                      <a:pt x="8" y="2"/>
                      <a:pt x="9" y="4"/>
                    </a:cubicBezTo>
                    <a:cubicBezTo>
                      <a:pt x="12" y="9"/>
                      <a:pt x="5" y="15"/>
                      <a:pt x="0" y="19"/>
                    </a:cubicBezTo>
                    <a:cubicBezTo>
                      <a:pt x="0" y="20"/>
                      <a:pt x="0" y="20"/>
                      <a:pt x="0" y="20"/>
                    </a:cubicBezTo>
                    <a:cubicBezTo>
                      <a:pt x="0" y="20"/>
                      <a:pt x="0" y="20"/>
                      <a:pt x="0" y="20"/>
                    </a:cubicBezTo>
                    <a:cubicBezTo>
                      <a:pt x="6" y="15"/>
                      <a:pt x="14" y="9"/>
                      <a:pt x="10" y="3"/>
                    </a:cubicBezTo>
                    <a:cubicBezTo>
                      <a:pt x="9" y="1"/>
                      <a:pt x="7" y="0"/>
                      <a:pt x="3"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7"/>
              <p:cNvSpPr/>
              <p:nvPr/>
            </p:nvSpPr>
            <p:spPr bwMode="auto">
              <a:xfrm>
                <a:off x="2899" y="2599"/>
                <a:ext cx="114" cy="95"/>
              </a:xfrm>
              <a:custGeom>
                <a:avLst/>
                <a:gdLst>
                  <a:gd name="T0" fmla="*/ 2 w 30"/>
                  <a:gd name="T1" fmla="*/ 8 h 25"/>
                  <a:gd name="T2" fmla="*/ 15 w 30"/>
                  <a:gd name="T3" fmla="*/ 19 h 25"/>
                  <a:gd name="T4" fmla="*/ 25 w 30"/>
                  <a:gd name="T5" fmla="*/ 25 h 25"/>
                  <a:gd name="T6" fmla="*/ 30 w 30"/>
                  <a:gd name="T7" fmla="*/ 18 h 25"/>
                  <a:gd name="T8" fmla="*/ 11 w 30"/>
                  <a:gd name="T9" fmla="*/ 0 h 25"/>
                  <a:gd name="T10" fmla="*/ 0 w 30"/>
                  <a:gd name="T11" fmla="*/ 10 h 25"/>
                </a:gdLst>
                <a:ahLst/>
                <a:cxnLst>
                  <a:cxn ang="0">
                    <a:pos x="T0" y="T1"/>
                  </a:cxn>
                  <a:cxn ang="0">
                    <a:pos x="T2" y="T3"/>
                  </a:cxn>
                  <a:cxn ang="0">
                    <a:pos x="T4" y="T5"/>
                  </a:cxn>
                  <a:cxn ang="0">
                    <a:pos x="T6" y="T7"/>
                  </a:cxn>
                  <a:cxn ang="0">
                    <a:pos x="T8" y="T9"/>
                  </a:cxn>
                  <a:cxn ang="0">
                    <a:pos x="T10" y="T11"/>
                  </a:cxn>
                </a:cxnLst>
                <a:rect l="0" t="0" r="r" b="b"/>
                <a:pathLst>
                  <a:path w="30" h="25">
                    <a:moveTo>
                      <a:pt x="2" y="8"/>
                    </a:moveTo>
                    <a:cubicBezTo>
                      <a:pt x="1" y="11"/>
                      <a:pt x="13" y="18"/>
                      <a:pt x="15" y="19"/>
                    </a:cubicBezTo>
                    <a:cubicBezTo>
                      <a:pt x="17" y="21"/>
                      <a:pt x="21" y="24"/>
                      <a:pt x="25" y="25"/>
                    </a:cubicBezTo>
                    <a:cubicBezTo>
                      <a:pt x="26" y="23"/>
                      <a:pt x="27" y="19"/>
                      <a:pt x="30" y="18"/>
                    </a:cubicBezTo>
                    <a:cubicBezTo>
                      <a:pt x="22" y="13"/>
                      <a:pt x="17" y="6"/>
                      <a:pt x="11" y="0"/>
                    </a:cubicBezTo>
                    <a:cubicBezTo>
                      <a:pt x="10" y="3"/>
                      <a:pt x="2" y="11"/>
                      <a:pt x="0" y="10"/>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8"/>
              <p:cNvSpPr/>
              <p:nvPr/>
            </p:nvSpPr>
            <p:spPr bwMode="auto">
              <a:xfrm>
                <a:off x="2910" y="2564"/>
                <a:ext cx="369" cy="412"/>
              </a:xfrm>
              <a:custGeom>
                <a:avLst/>
                <a:gdLst>
                  <a:gd name="T0" fmla="*/ 39 w 97"/>
                  <a:gd name="T1" fmla="*/ 1 h 108"/>
                  <a:gd name="T2" fmla="*/ 29 w 97"/>
                  <a:gd name="T3" fmla="*/ 22 h 108"/>
                  <a:gd name="T4" fmla="*/ 19 w 97"/>
                  <a:gd name="T5" fmla="*/ 40 h 108"/>
                  <a:gd name="T6" fmla="*/ 6 w 97"/>
                  <a:gd name="T7" fmla="*/ 48 h 108"/>
                  <a:gd name="T8" fmla="*/ 7 w 97"/>
                  <a:gd name="T9" fmla="*/ 69 h 108"/>
                  <a:gd name="T10" fmla="*/ 17 w 97"/>
                  <a:gd name="T11" fmla="*/ 92 h 108"/>
                  <a:gd name="T12" fmla="*/ 23 w 97"/>
                  <a:gd name="T13" fmla="*/ 106 h 108"/>
                  <a:gd name="T14" fmla="*/ 26 w 97"/>
                  <a:gd name="T15" fmla="*/ 106 h 108"/>
                  <a:gd name="T16" fmla="*/ 51 w 97"/>
                  <a:gd name="T17" fmla="*/ 100 h 108"/>
                  <a:gd name="T18" fmla="*/ 75 w 97"/>
                  <a:gd name="T19" fmla="*/ 95 h 108"/>
                  <a:gd name="T20" fmla="*/ 84 w 97"/>
                  <a:gd name="T21" fmla="*/ 93 h 108"/>
                  <a:gd name="T22" fmla="*/ 96 w 97"/>
                  <a:gd name="T23" fmla="*/ 90 h 108"/>
                  <a:gd name="T24" fmla="*/ 95 w 97"/>
                  <a:gd name="T25" fmla="*/ 77 h 108"/>
                  <a:gd name="T26" fmla="*/ 92 w 97"/>
                  <a:gd name="T27" fmla="*/ 53 h 108"/>
                  <a:gd name="T28" fmla="*/ 89 w 97"/>
                  <a:gd name="T29" fmla="*/ 35 h 108"/>
                  <a:gd name="T30" fmla="*/ 80 w 97"/>
                  <a:gd name="T31" fmla="*/ 30 h 108"/>
                  <a:gd name="T32" fmla="*/ 68 w 97"/>
                  <a:gd name="T33" fmla="*/ 23 h 108"/>
                  <a:gd name="T34" fmla="*/ 60 w 97"/>
                  <a:gd name="T35" fmla="*/ 21 h 108"/>
                  <a:gd name="T36" fmla="*/ 39 w 97"/>
                  <a:gd name="T37"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08">
                    <a:moveTo>
                      <a:pt x="39" y="1"/>
                    </a:moveTo>
                    <a:cubicBezTo>
                      <a:pt x="38" y="0"/>
                      <a:pt x="29" y="21"/>
                      <a:pt x="29" y="22"/>
                    </a:cubicBezTo>
                    <a:cubicBezTo>
                      <a:pt x="26" y="28"/>
                      <a:pt x="23" y="35"/>
                      <a:pt x="19" y="40"/>
                    </a:cubicBezTo>
                    <a:cubicBezTo>
                      <a:pt x="15" y="43"/>
                      <a:pt x="10" y="44"/>
                      <a:pt x="6" y="48"/>
                    </a:cubicBezTo>
                    <a:cubicBezTo>
                      <a:pt x="0" y="55"/>
                      <a:pt x="4" y="62"/>
                      <a:pt x="7" y="69"/>
                    </a:cubicBezTo>
                    <a:cubicBezTo>
                      <a:pt x="10" y="77"/>
                      <a:pt x="13" y="84"/>
                      <a:pt x="17" y="92"/>
                    </a:cubicBezTo>
                    <a:cubicBezTo>
                      <a:pt x="18" y="96"/>
                      <a:pt x="20" y="102"/>
                      <a:pt x="23" y="106"/>
                    </a:cubicBezTo>
                    <a:cubicBezTo>
                      <a:pt x="24" y="108"/>
                      <a:pt x="24" y="107"/>
                      <a:pt x="26" y="106"/>
                    </a:cubicBezTo>
                    <a:cubicBezTo>
                      <a:pt x="34" y="104"/>
                      <a:pt x="43" y="103"/>
                      <a:pt x="51" y="100"/>
                    </a:cubicBezTo>
                    <a:cubicBezTo>
                      <a:pt x="58" y="98"/>
                      <a:pt x="67" y="97"/>
                      <a:pt x="75" y="95"/>
                    </a:cubicBezTo>
                    <a:cubicBezTo>
                      <a:pt x="78" y="95"/>
                      <a:pt x="81" y="94"/>
                      <a:pt x="84" y="93"/>
                    </a:cubicBezTo>
                    <a:cubicBezTo>
                      <a:pt x="88" y="92"/>
                      <a:pt x="92" y="90"/>
                      <a:pt x="96" y="90"/>
                    </a:cubicBezTo>
                    <a:cubicBezTo>
                      <a:pt x="97" y="86"/>
                      <a:pt x="96" y="81"/>
                      <a:pt x="95" y="77"/>
                    </a:cubicBezTo>
                    <a:cubicBezTo>
                      <a:pt x="94" y="69"/>
                      <a:pt x="93" y="61"/>
                      <a:pt x="92" y="53"/>
                    </a:cubicBezTo>
                    <a:cubicBezTo>
                      <a:pt x="91" y="48"/>
                      <a:pt x="92" y="39"/>
                      <a:pt x="89" y="35"/>
                    </a:cubicBezTo>
                    <a:cubicBezTo>
                      <a:pt x="87" y="33"/>
                      <a:pt x="83" y="32"/>
                      <a:pt x="80" y="30"/>
                    </a:cubicBezTo>
                    <a:cubicBezTo>
                      <a:pt x="76" y="28"/>
                      <a:pt x="72" y="25"/>
                      <a:pt x="68" y="23"/>
                    </a:cubicBezTo>
                    <a:cubicBezTo>
                      <a:pt x="65" y="23"/>
                      <a:pt x="62" y="23"/>
                      <a:pt x="60" y="21"/>
                    </a:cubicBezTo>
                    <a:cubicBezTo>
                      <a:pt x="52" y="15"/>
                      <a:pt x="48" y="6"/>
                      <a:pt x="39"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9"/>
              <p:cNvSpPr/>
              <p:nvPr/>
            </p:nvSpPr>
            <p:spPr bwMode="auto">
              <a:xfrm>
                <a:off x="2914" y="2763"/>
                <a:ext cx="91" cy="217"/>
              </a:xfrm>
              <a:custGeom>
                <a:avLst/>
                <a:gdLst>
                  <a:gd name="T0" fmla="*/ 2 w 24"/>
                  <a:gd name="T1" fmla="*/ 1 h 57"/>
                  <a:gd name="T2" fmla="*/ 1 w 24"/>
                  <a:gd name="T3" fmla="*/ 3 h 57"/>
                  <a:gd name="T4" fmla="*/ 19 w 24"/>
                  <a:gd name="T5" fmla="*/ 53 h 57"/>
                  <a:gd name="T6" fmla="*/ 20 w 24"/>
                  <a:gd name="T7" fmla="*/ 55 h 57"/>
                  <a:gd name="T8" fmla="*/ 23 w 24"/>
                  <a:gd name="T9" fmla="*/ 56 h 57"/>
                  <a:gd name="T10" fmla="*/ 24 w 24"/>
                  <a:gd name="T11" fmla="*/ 54 h 57"/>
                  <a:gd name="T12" fmla="*/ 23 w 24"/>
                  <a:gd name="T13" fmla="*/ 52 h 57"/>
                  <a:gd name="T14" fmla="*/ 4 w 24"/>
                  <a:gd name="T15" fmla="*/ 2 h 57"/>
                  <a:gd name="T16" fmla="*/ 2 w 24"/>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7">
                    <a:moveTo>
                      <a:pt x="2" y="1"/>
                    </a:moveTo>
                    <a:cubicBezTo>
                      <a:pt x="1" y="1"/>
                      <a:pt x="0" y="2"/>
                      <a:pt x="1" y="3"/>
                    </a:cubicBezTo>
                    <a:cubicBezTo>
                      <a:pt x="4" y="18"/>
                      <a:pt x="13" y="39"/>
                      <a:pt x="19" y="53"/>
                    </a:cubicBezTo>
                    <a:cubicBezTo>
                      <a:pt x="20" y="55"/>
                      <a:pt x="20" y="55"/>
                      <a:pt x="20" y="55"/>
                    </a:cubicBezTo>
                    <a:cubicBezTo>
                      <a:pt x="20" y="56"/>
                      <a:pt x="22" y="57"/>
                      <a:pt x="23" y="56"/>
                    </a:cubicBezTo>
                    <a:cubicBezTo>
                      <a:pt x="23" y="56"/>
                      <a:pt x="24" y="55"/>
                      <a:pt x="24" y="54"/>
                    </a:cubicBezTo>
                    <a:cubicBezTo>
                      <a:pt x="23" y="52"/>
                      <a:pt x="23" y="52"/>
                      <a:pt x="23" y="52"/>
                    </a:cubicBezTo>
                    <a:cubicBezTo>
                      <a:pt x="16" y="38"/>
                      <a:pt x="7" y="16"/>
                      <a:pt x="4" y="2"/>
                    </a:cubicBezTo>
                    <a:cubicBezTo>
                      <a:pt x="4" y="1"/>
                      <a:pt x="3" y="0"/>
                      <a:pt x="2"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40"/>
              <p:cNvSpPr/>
              <p:nvPr/>
            </p:nvSpPr>
            <p:spPr bwMode="auto">
              <a:xfrm>
                <a:off x="3249" y="2698"/>
                <a:ext cx="34" cy="221"/>
              </a:xfrm>
              <a:custGeom>
                <a:avLst/>
                <a:gdLst>
                  <a:gd name="T0" fmla="*/ 0 w 9"/>
                  <a:gd name="T1" fmla="*/ 2 h 58"/>
                  <a:gd name="T2" fmla="*/ 3 w 9"/>
                  <a:gd name="T3" fmla="*/ 31 h 58"/>
                  <a:gd name="T4" fmla="*/ 5 w 9"/>
                  <a:gd name="T5" fmla="*/ 56 h 58"/>
                  <a:gd name="T6" fmla="*/ 7 w 9"/>
                  <a:gd name="T7" fmla="*/ 58 h 58"/>
                  <a:gd name="T8" fmla="*/ 9 w 9"/>
                  <a:gd name="T9" fmla="*/ 56 h 58"/>
                  <a:gd name="T10" fmla="*/ 7 w 9"/>
                  <a:gd name="T11" fmla="*/ 31 h 58"/>
                  <a:gd name="T12" fmla="*/ 4 w 9"/>
                  <a:gd name="T13" fmla="*/ 2 h 58"/>
                  <a:gd name="T14" fmla="*/ 2 w 9"/>
                  <a:gd name="T15" fmla="*/ 0 h 58"/>
                  <a:gd name="T16" fmla="*/ 0 w 9"/>
                  <a:gd name="T17"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8">
                    <a:moveTo>
                      <a:pt x="0" y="2"/>
                    </a:moveTo>
                    <a:cubicBezTo>
                      <a:pt x="1" y="12"/>
                      <a:pt x="2" y="21"/>
                      <a:pt x="3" y="31"/>
                    </a:cubicBezTo>
                    <a:cubicBezTo>
                      <a:pt x="4" y="39"/>
                      <a:pt x="5" y="48"/>
                      <a:pt x="5" y="56"/>
                    </a:cubicBezTo>
                    <a:cubicBezTo>
                      <a:pt x="5" y="57"/>
                      <a:pt x="6" y="58"/>
                      <a:pt x="7" y="58"/>
                    </a:cubicBezTo>
                    <a:cubicBezTo>
                      <a:pt x="8" y="58"/>
                      <a:pt x="9" y="57"/>
                      <a:pt x="9" y="56"/>
                    </a:cubicBezTo>
                    <a:cubicBezTo>
                      <a:pt x="8" y="47"/>
                      <a:pt x="7" y="39"/>
                      <a:pt x="7" y="31"/>
                    </a:cubicBezTo>
                    <a:cubicBezTo>
                      <a:pt x="5" y="21"/>
                      <a:pt x="4" y="11"/>
                      <a:pt x="4" y="2"/>
                    </a:cubicBezTo>
                    <a:cubicBezTo>
                      <a:pt x="4" y="1"/>
                      <a:pt x="3" y="0"/>
                      <a:pt x="2" y="0"/>
                    </a:cubicBezTo>
                    <a:cubicBezTo>
                      <a:pt x="1" y="0"/>
                      <a:pt x="0" y="1"/>
                      <a:pt x="0" y="2"/>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41"/>
              <p:cNvSpPr/>
              <p:nvPr/>
            </p:nvSpPr>
            <p:spPr bwMode="auto">
              <a:xfrm>
                <a:off x="2990" y="2900"/>
                <a:ext cx="297" cy="76"/>
              </a:xfrm>
              <a:custGeom>
                <a:avLst/>
                <a:gdLst>
                  <a:gd name="T0" fmla="*/ 76 w 78"/>
                  <a:gd name="T1" fmla="*/ 0 h 20"/>
                  <a:gd name="T2" fmla="*/ 54 w 78"/>
                  <a:gd name="T3" fmla="*/ 5 h 20"/>
                  <a:gd name="T4" fmla="*/ 1 w 78"/>
                  <a:gd name="T5" fmla="*/ 17 h 20"/>
                  <a:gd name="T6" fmla="*/ 0 w 78"/>
                  <a:gd name="T7" fmla="*/ 19 h 20"/>
                  <a:gd name="T8" fmla="*/ 2 w 78"/>
                  <a:gd name="T9" fmla="*/ 20 h 20"/>
                  <a:gd name="T10" fmla="*/ 55 w 78"/>
                  <a:gd name="T11" fmla="*/ 9 h 20"/>
                  <a:gd name="T12" fmla="*/ 77 w 78"/>
                  <a:gd name="T13" fmla="*/ 4 h 20"/>
                  <a:gd name="T14" fmla="*/ 78 w 78"/>
                  <a:gd name="T15" fmla="*/ 2 h 20"/>
                  <a:gd name="T16" fmla="*/ 76 w 7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20">
                    <a:moveTo>
                      <a:pt x="76" y="0"/>
                    </a:moveTo>
                    <a:cubicBezTo>
                      <a:pt x="54" y="5"/>
                      <a:pt x="54" y="5"/>
                      <a:pt x="54" y="5"/>
                    </a:cubicBezTo>
                    <a:cubicBezTo>
                      <a:pt x="37" y="9"/>
                      <a:pt x="19" y="14"/>
                      <a:pt x="1" y="17"/>
                    </a:cubicBezTo>
                    <a:cubicBezTo>
                      <a:pt x="0" y="17"/>
                      <a:pt x="0" y="18"/>
                      <a:pt x="0" y="19"/>
                    </a:cubicBezTo>
                    <a:cubicBezTo>
                      <a:pt x="0" y="20"/>
                      <a:pt x="1" y="20"/>
                      <a:pt x="2" y="20"/>
                    </a:cubicBezTo>
                    <a:cubicBezTo>
                      <a:pt x="20" y="17"/>
                      <a:pt x="38" y="13"/>
                      <a:pt x="55" y="9"/>
                    </a:cubicBezTo>
                    <a:cubicBezTo>
                      <a:pt x="77" y="4"/>
                      <a:pt x="77" y="4"/>
                      <a:pt x="77" y="4"/>
                    </a:cubicBezTo>
                    <a:cubicBezTo>
                      <a:pt x="78" y="4"/>
                      <a:pt x="78" y="3"/>
                      <a:pt x="78" y="2"/>
                    </a:cubicBezTo>
                    <a:cubicBezTo>
                      <a:pt x="78" y="1"/>
                      <a:pt x="77" y="0"/>
                      <a:pt x="76"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42"/>
              <p:cNvSpPr/>
              <p:nvPr/>
            </p:nvSpPr>
            <p:spPr bwMode="auto">
              <a:xfrm>
                <a:off x="2853" y="2534"/>
                <a:ext cx="464" cy="282"/>
              </a:xfrm>
              <a:custGeom>
                <a:avLst/>
                <a:gdLst>
                  <a:gd name="T0" fmla="*/ 51 w 122"/>
                  <a:gd name="T1" fmla="*/ 3 h 74"/>
                  <a:gd name="T2" fmla="*/ 3 w 122"/>
                  <a:gd name="T3" fmla="*/ 66 h 74"/>
                  <a:gd name="T4" fmla="*/ 1 w 122"/>
                  <a:gd name="T5" fmla="*/ 71 h 74"/>
                  <a:gd name="T6" fmla="*/ 6 w 122"/>
                  <a:gd name="T7" fmla="*/ 73 h 74"/>
                  <a:gd name="T8" fmla="*/ 55 w 122"/>
                  <a:gd name="T9" fmla="*/ 14 h 74"/>
                  <a:gd name="T10" fmla="*/ 118 w 122"/>
                  <a:gd name="T11" fmla="*/ 48 h 74"/>
                  <a:gd name="T12" fmla="*/ 122 w 122"/>
                  <a:gd name="T13" fmla="*/ 44 h 74"/>
                  <a:gd name="T14" fmla="*/ 118 w 122"/>
                  <a:gd name="T15" fmla="*/ 41 h 74"/>
                  <a:gd name="T16" fmla="*/ 58 w 122"/>
                  <a:gd name="T17" fmla="*/ 3 h 74"/>
                  <a:gd name="T18" fmla="*/ 54 w 122"/>
                  <a:gd name="T19" fmla="*/ 0 h 74"/>
                  <a:gd name="T20" fmla="*/ 51 w 122"/>
                  <a:gd name="T2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74">
                    <a:moveTo>
                      <a:pt x="51" y="3"/>
                    </a:moveTo>
                    <a:cubicBezTo>
                      <a:pt x="45" y="30"/>
                      <a:pt x="24" y="57"/>
                      <a:pt x="3" y="66"/>
                    </a:cubicBezTo>
                    <a:cubicBezTo>
                      <a:pt x="1" y="67"/>
                      <a:pt x="0" y="69"/>
                      <a:pt x="1" y="71"/>
                    </a:cubicBezTo>
                    <a:cubicBezTo>
                      <a:pt x="1" y="73"/>
                      <a:pt x="4" y="74"/>
                      <a:pt x="6" y="73"/>
                    </a:cubicBezTo>
                    <a:cubicBezTo>
                      <a:pt x="27" y="64"/>
                      <a:pt x="47" y="40"/>
                      <a:pt x="55" y="14"/>
                    </a:cubicBezTo>
                    <a:cubicBezTo>
                      <a:pt x="68" y="33"/>
                      <a:pt x="98" y="50"/>
                      <a:pt x="118" y="48"/>
                    </a:cubicBezTo>
                    <a:cubicBezTo>
                      <a:pt x="121" y="48"/>
                      <a:pt x="122" y="46"/>
                      <a:pt x="122" y="44"/>
                    </a:cubicBezTo>
                    <a:cubicBezTo>
                      <a:pt x="122" y="42"/>
                      <a:pt x="120" y="40"/>
                      <a:pt x="118" y="41"/>
                    </a:cubicBezTo>
                    <a:cubicBezTo>
                      <a:pt x="98" y="43"/>
                      <a:pt x="64" y="21"/>
                      <a:pt x="58" y="3"/>
                    </a:cubicBezTo>
                    <a:cubicBezTo>
                      <a:pt x="58" y="1"/>
                      <a:pt x="56" y="0"/>
                      <a:pt x="54" y="0"/>
                    </a:cubicBezTo>
                    <a:cubicBezTo>
                      <a:pt x="53" y="0"/>
                      <a:pt x="51" y="1"/>
                      <a:pt x="51" y="3"/>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43"/>
              <p:cNvSpPr/>
              <p:nvPr/>
            </p:nvSpPr>
            <p:spPr bwMode="auto">
              <a:xfrm>
                <a:off x="2876" y="2564"/>
                <a:ext cx="91" cy="96"/>
              </a:xfrm>
              <a:custGeom>
                <a:avLst/>
                <a:gdLst>
                  <a:gd name="T0" fmla="*/ 16 w 24"/>
                  <a:gd name="T1" fmla="*/ 2 h 25"/>
                  <a:gd name="T2" fmla="*/ 8 w 24"/>
                  <a:gd name="T3" fmla="*/ 12 h 25"/>
                  <a:gd name="T4" fmla="*/ 2 w 24"/>
                  <a:gd name="T5" fmla="*/ 18 h 25"/>
                  <a:gd name="T6" fmla="*/ 2 w 24"/>
                  <a:gd name="T7" fmla="*/ 23 h 25"/>
                  <a:gd name="T8" fmla="*/ 7 w 24"/>
                  <a:gd name="T9" fmla="*/ 23 h 25"/>
                  <a:gd name="T10" fmla="*/ 13 w 24"/>
                  <a:gd name="T11" fmla="*/ 18 h 25"/>
                  <a:gd name="T12" fmla="*/ 23 w 24"/>
                  <a:gd name="T13" fmla="*/ 6 h 25"/>
                  <a:gd name="T14" fmla="*/ 21 w 24"/>
                  <a:gd name="T15" fmla="*/ 1 h 25"/>
                  <a:gd name="T16" fmla="*/ 16 w 24"/>
                  <a:gd name="T1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6" y="2"/>
                    </a:moveTo>
                    <a:cubicBezTo>
                      <a:pt x="13" y="7"/>
                      <a:pt x="11" y="9"/>
                      <a:pt x="8" y="12"/>
                    </a:cubicBezTo>
                    <a:cubicBezTo>
                      <a:pt x="2" y="18"/>
                      <a:pt x="2" y="18"/>
                      <a:pt x="2" y="18"/>
                    </a:cubicBezTo>
                    <a:cubicBezTo>
                      <a:pt x="0" y="20"/>
                      <a:pt x="0" y="22"/>
                      <a:pt x="2" y="23"/>
                    </a:cubicBezTo>
                    <a:cubicBezTo>
                      <a:pt x="3" y="25"/>
                      <a:pt x="6" y="24"/>
                      <a:pt x="7" y="23"/>
                    </a:cubicBezTo>
                    <a:cubicBezTo>
                      <a:pt x="13" y="18"/>
                      <a:pt x="13" y="18"/>
                      <a:pt x="13" y="18"/>
                    </a:cubicBezTo>
                    <a:cubicBezTo>
                      <a:pt x="16" y="15"/>
                      <a:pt x="19" y="12"/>
                      <a:pt x="23" y="6"/>
                    </a:cubicBezTo>
                    <a:cubicBezTo>
                      <a:pt x="24" y="4"/>
                      <a:pt x="23" y="2"/>
                      <a:pt x="21" y="1"/>
                    </a:cubicBezTo>
                    <a:cubicBezTo>
                      <a:pt x="19" y="0"/>
                      <a:pt x="17" y="0"/>
                      <a:pt x="16" y="2"/>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44"/>
              <p:cNvSpPr/>
              <p:nvPr/>
            </p:nvSpPr>
            <p:spPr bwMode="auto">
              <a:xfrm>
                <a:off x="2971" y="2786"/>
                <a:ext cx="49" cy="53"/>
              </a:xfrm>
              <a:custGeom>
                <a:avLst/>
                <a:gdLst>
                  <a:gd name="T0" fmla="*/ 3 w 13"/>
                  <a:gd name="T1" fmla="*/ 14 h 14"/>
                  <a:gd name="T2" fmla="*/ 13 w 13"/>
                  <a:gd name="T3" fmla="*/ 12 h 14"/>
                  <a:gd name="T4" fmla="*/ 9 w 13"/>
                  <a:gd name="T5" fmla="*/ 0 h 14"/>
                  <a:gd name="T6" fmla="*/ 0 w 13"/>
                  <a:gd name="T7" fmla="*/ 4 h 14"/>
                  <a:gd name="T8" fmla="*/ 3 w 13"/>
                  <a:gd name="T9" fmla="*/ 14 h 14"/>
                </a:gdLst>
                <a:ahLst/>
                <a:cxnLst>
                  <a:cxn ang="0">
                    <a:pos x="T0" y="T1"/>
                  </a:cxn>
                  <a:cxn ang="0">
                    <a:pos x="T2" y="T3"/>
                  </a:cxn>
                  <a:cxn ang="0">
                    <a:pos x="T4" y="T5"/>
                  </a:cxn>
                  <a:cxn ang="0">
                    <a:pos x="T6" y="T7"/>
                  </a:cxn>
                  <a:cxn ang="0">
                    <a:pos x="T8" y="T9"/>
                  </a:cxn>
                </a:cxnLst>
                <a:rect l="0" t="0" r="r" b="b"/>
                <a:pathLst>
                  <a:path w="13" h="14">
                    <a:moveTo>
                      <a:pt x="3" y="14"/>
                    </a:moveTo>
                    <a:cubicBezTo>
                      <a:pt x="7" y="13"/>
                      <a:pt x="10" y="13"/>
                      <a:pt x="13" y="12"/>
                    </a:cubicBezTo>
                    <a:cubicBezTo>
                      <a:pt x="12" y="8"/>
                      <a:pt x="11" y="4"/>
                      <a:pt x="9" y="0"/>
                    </a:cubicBezTo>
                    <a:cubicBezTo>
                      <a:pt x="6" y="2"/>
                      <a:pt x="3" y="3"/>
                      <a:pt x="0" y="4"/>
                    </a:cubicBezTo>
                    <a:cubicBezTo>
                      <a:pt x="0" y="4"/>
                      <a:pt x="3" y="14"/>
                      <a:pt x="3" y="14"/>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45"/>
              <p:cNvSpPr/>
              <p:nvPr/>
            </p:nvSpPr>
            <p:spPr bwMode="auto">
              <a:xfrm>
                <a:off x="3093" y="2767"/>
                <a:ext cx="41" cy="45"/>
              </a:xfrm>
              <a:custGeom>
                <a:avLst/>
                <a:gdLst>
                  <a:gd name="T0" fmla="*/ 1 w 11"/>
                  <a:gd name="T1" fmla="*/ 12 h 12"/>
                  <a:gd name="T2" fmla="*/ 11 w 11"/>
                  <a:gd name="T3" fmla="*/ 12 h 12"/>
                  <a:gd name="T4" fmla="*/ 9 w 11"/>
                  <a:gd name="T5" fmla="*/ 0 h 12"/>
                  <a:gd name="T6" fmla="*/ 0 w 11"/>
                  <a:gd name="T7" fmla="*/ 2 h 12"/>
                  <a:gd name="T8" fmla="*/ 1 w 11"/>
                  <a:gd name="T9" fmla="*/ 12 h 12"/>
                </a:gdLst>
                <a:ahLst/>
                <a:cxnLst>
                  <a:cxn ang="0">
                    <a:pos x="T0" y="T1"/>
                  </a:cxn>
                  <a:cxn ang="0">
                    <a:pos x="T2" y="T3"/>
                  </a:cxn>
                  <a:cxn ang="0">
                    <a:pos x="T4" y="T5"/>
                  </a:cxn>
                  <a:cxn ang="0">
                    <a:pos x="T6" y="T7"/>
                  </a:cxn>
                  <a:cxn ang="0">
                    <a:pos x="T8" y="T9"/>
                  </a:cxn>
                </a:cxnLst>
                <a:rect l="0" t="0" r="r" b="b"/>
                <a:pathLst>
                  <a:path w="11" h="12">
                    <a:moveTo>
                      <a:pt x="1" y="12"/>
                    </a:moveTo>
                    <a:cubicBezTo>
                      <a:pt x="5" y="12"/>
                      <a:pt x="8" y="12"/>
                      <a:pt x="11" y="12"/>
                    </a:cubicBezTo>
                    <a:cubicBezTo>
                      <a:pt x="11" y="8"/>
                      <a:pt x="11" y="4"/>
                      <a:pt x="9" y="0"/>
                    </a:cubicBezTo>
                    <a:cubicBezTo>
                      <a:pt x="6" y="1"/>
                      <a:pt x="3" y="2"/>
                      <a:pt x="0" y="2"/>
                    </a:cubicBezTo>
                    <a:cubicBezTo>
                      <a:pt x="0" y="2"/>
                      <a:pt x="1" y="12"/>
                      <a:pt x="1" y="12"/>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46"/>
              <p:cNvSpPr/>
              <p:nvPr/>
            </p:nvSpPr>
            <p:spPr bwMode="auto">
              <a:xfrm>
                <a:off x="3184" y="2751"/>
                <a:ext cx="46" cy="50"/>
              </a:xfrm>
              <a:custGeom>
                <a:avLst/>
                <a:gdLst>
                  <a:gd name="T0" fmla="*/ 2 w 12"/>
                  <a:gd name="T1" fmla="*/ 13 h 13"/>
                  <a:gd name="T2" fmla="*/ 12 w 12"/>
                  <a:gd name="T3" fmla="*/ 12 h 13"/>
                  <a:gd name="T4" fmla="*/ 10 w 12"/>
                  <a:gd name="T5" fmla="*/ 0 h 13"/>
                  <a:gd name="T6" fmla="*/ 0 w 12"/>
                  <a:gd name="T7" fmla="*/ 2 h 13"/>
                  <a:gd name="T8" fmla="*/ 2 w 12"/>
                  <a:gd name="T9" fmla="*/ 13 h 13"/>
                </a:gdLst>
                <a:ahLst/>
                <a:cxnLst>
                  <a:cxn ang="0">
                    <a:pos x="T0" y="T1"/>
                  </a:cxn>
                  <a:cxn ang="0">
                    <a:pos x="T2" y="T3"/>
                  </a:cxn>
                  <a:cxn ang="0">
                    <a:pos x="T4" y="T5"/>
                  </a:cxn>
                  <a:cxn ang="0">
                    <a:pos x="T6" y="T7"/>
                  </a:cxn>
                  <a:cxn ang="0">
                    <a:pos x="T8" y="T9"/>
                  </a:cxn>
                </a:cxnLst>
                <a:rect l="0" t="0" r="r" b="b"/>
                <a:pathLst>
                  <a:path w="12" h="13">
                    <a:moveTo>
                      <a:pt x="2" y="13"/>
                    </a:moveTo>
                    <a:cubicBezTo>
                      <a:pt x="5" y="12"/>
                      <a:pt x="9" y="12"/>
                      <a:pt x="12" y="12"/>
                    </a:cubicBezTo>
                    <a:cubicBezTo>
                      <a:pt x="12" y="8"/>
                      <a:pt x="11" y="4"/>
                      <a:pt x="10" y="0"/>
                    </a:cubicBezTo>
                    <a:cubicBezTo>
                      <a:pt x="7" y="1"/>
                      <a:pt x="4" y="2"/>
                      <a:pt x="0" y="2"/>
                    </a:cubicBezTo>
                    <a:cubicBezTo>
                      <a:pt x="0" y="2"/>
                      <a:pt x="2" y="12"/>
                      <a:pt x="2" y="13"/>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47"/>
              <p:cNvSpPr>
                <a:spLocks noEditPoints="1"/>
              </p:cNvSpPr>
              <p:nvPr/>
            </p:nvSpPr>
            <p:spPr bwMode="auto">
              <a:xfrm>
                <a:off x="2777" y="2393"/>
                <a:ext cx="160" cy="152"/>
              </a:xfrm>
              <a:custGeom>
                <a:avLst/>
                <a:gdLst>
                  <a:gd name="T0" fmla="*/ 3 w 42"/>
                  <a:gd name="T1" fmla="*/ 11 h 40"/>
                  <a:gd name="T2" fmla="*/ 10 w 42"/>
                  <a:gd name="T3" fmla="*/ 33 h 40"/>
                  <a:gd name="T4" fmla="*/ 34 w 42"/>
                  <a:gd name="T5" fmla="*/ 33 h 40"/>
                  <a:gd name="T6" fmla="*/ 40 w 42"/>
                  <a:gd name="T7" fmla="*/ 16 h 40"/>
                  <a:gd name="T8" fmla="*/ 18 w 42"/>
                  <a:gd name="T9" fmla="*/ 0 h 40"/>
                  <a:gd name="T10" fmla="*/ 3 w 42"/>
                  <a:gd name="T11" fmla="*/ 11 h 40"/>
                  <a:gd name="T12" fmla="*/ 11 w 42"/>
                  <a:gd name="T13" fmla="*/ 31 h 40"/>
                  <a:gd name="T14" fmla="*/ 6 w 42"/>
                  <a:gd name="T15" fmla="*/ 12 h 40"/>
                  <a:gd name="T16" fmla="*/ 18 w 42"/>
                  <a:gd name="T17" fmla="*/ 3 h 40"/>
                  <a:gd name="T18" fmla="*/ 37 w 42"/>
                  <a:gd name="T19" fmla="*/ 17 h 40"/>
                  <a:gd name="T20" fmla="*/ 33 w 42"/>
                  <a:gd name="T21" fmla="*/ 31 h 40"/>
                  <a:gd name="T22" fmla="*/ 11 w 42"/>
                  <a:gd name="T2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0">
                    <a:moveTo>
                      <a:pt x="3" y="11"/>
                    </a:moveTo>
                    <a:cubicBezTo>
                      <a:pt x="0" y="19"/>
                      <a:pt x="3" y="28"/>
                      <a:pt x="10" y="33"/>
                    </a:cubicBezTo>
                    <a:cubicBezTo>
                      <a:pt x="16" y="38"/>
                      <a:pt x="26" y="40"/>
                      <a:pt x="34" y="33"/>
                    </a:cubicBezTo>
                    <a:cubicBezTo>
                      <a:pt x="40" y="29"/>
                      <a:pt x="42" y="23"/>
                      <a:pt x="40" y="16"/>
                    </a:cubicBezTo>
                    <a:cubicBezTo>
                      <a:pt x="37" y="8"/>
                      <a:pt x="27" y="0"/>
                      <a:pt x="18" y="0"/>
                    </a:cubicBezTo>
                    <a:cubicBezTo>
                      <a:pt x="11" y="0"/>
                      <a:pt x="6" y="4"/>
                      <a:pt x="3" y="11"/>
                    </a:cubicBezTo>
                    <a:close/>
                    <a:moveTo>
                      <a:pt x="11" y="31"/>
                    </a:moveTo>
                    <a:cubicBezTo>
                      <a:pt x="7" y="27"/>
                      <a:pt x="2" y="21"/>
                      <a:pt x="6" y="12"/>
                    </a:cubicBezTo>
                    <a:cubicBezTo>
                      <a:pt x="9" y="4"/>
                      <a:pt x="14" y="3"/>
                      <a:pt x="18" y="3"/>
                    </a:cubicBezTo>
                    <a:cubicBezTo>
                      <a:pt x="26" y="3"/>
                      <a:pt x="34" y="10"/>
                      <a:pt x="37" y="17"/>
                    </a:cubicBezTo>
                    <a:cubicBezTo>
                      <a:pt x="38" y="21"/>
                      <a:pt x="39" y="26"/>
                      <a:pt x="33" y="31"/>
                    </a:cubicBezTo>
                    <a:cubicBezTo>
                      <a:pt x="26" y="37"/>
                      <a:pt x="17" y="35"/>
                      <a:pt x="11" y="3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48"/>
              <p:cNvSpPr/>
              <p:nvPr/>
            </p:nvSpPr>
            <p:spPr bwMode="auto">
              <a:xfrm>
                <a:off x="2803" y="2389"/>
                <a:ext cx="126" cy="133"/>
              </a:xfrm>
              <a:custGeom>
                <a:avLst/>
                <a:gdLst>
                  <a:gd name="T0" fmla="*/ 22 w 33"/>
                  <a:gd name="T1" fmla="*/ 28 h 35"/>
                  <a:gd name="T2" fmla="*/ 4 w 33"/>
                  <a:gd name="T3" fmla="*/ 16 h 35"/>
                  <a:gd name="T4" fmla="*/ 22 w 33"/>
                  <a:gd name="T5" fmla="*/ 28 h 35"/>
                </a:gdLst>
                <a:ahLst/>
                <a:cxnLst>
                  <a:cxn ang="0">
                    <a:pos x="T0" y="T1"/>
                  </a:cxn>
                  <a:cxn ang="0">
                    <a:pos x="T2" y="T3"/>
                  </a:cxn>
                  <a:cxn ang="0">
                    <a:pos x="T4" y="T5"/>
                  </a:cxn>
                </a:cxnLst>
                <a:rect l="0" t="0" r="r" b="b"/>
                <a:pathLst>
                  <a:path w="33" h="35">
                    <a:moveTo>
                      <a:pt x="22" y="28"/>
                    </a:moveTo>
                    <a:cubicBezTo>
                      <a:pt x="33" y="19"/>
                      <a:pt x="10" y="0"/>
                      <a:pt x="4" y="16"/>
                    </a:cubicBezTo>
                    <a:cubicBezTo>
                      <a:pt x="0" y="26"/>
                      <a:pt x="13" y="35"/>
                      <a:pt x="22"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49"/>
              <p:cNvSpPr>
                <a:spLocks noEditPoints="1"/>
              </p:cNvSpPr>
              <p:nvPr/>
            </p:nvSpPr>
            <p:spPr bwMode="auto">
              <a:xfrm>
                <a:off x="2899" y="2183"/>
                <a:ext cx="129" cy="130"/>
              </a:xfrm>
              <a:custGeom>
                <a:avLst/>
                <a:gdLst>
                  <a:gd name="T0" fmla="*/ 16 w 34"/>
                  <a:gd name="T1" fmla="*/ 1 h 34"/>
                  <a:gd name="T2" fmla="*/ 1 w 34"/>
                  <a:gd name="T3" fmla="*/ 17 h 34"/>
                  <a:gd name="T4" fmla="*/ 9 w 34"/>
                  <a:gd name="T5" fmla="*/ 30 h 34"/>
                  <a:gd name="T6" fmla="*/ 27 w 34"/>
                  <a:gd name="T7" fmla="*/ 27 h 34"/>
                  <a:gd name="T8" fmla="*/ 30 w 34"/>
                  <a:gd name="T9" fmla="*/ 7 h 34"/>
                  <a:gd name="T10" fmla="*/ 16 w 34"/>
                  <a:gd name="T11" fmla="*/ 1 h 34"/>
                  <a:gd name="T12" fmla="*/ 10 w 34"/>
                  <a:gd name="T13" fmla="*/ 28 h 34"/>
                  <a:gd name="T14" fmla="*/ 4 w 34"/>
                  <a:gd name="T15" fmla="*/ 17 h 34"/>
                  <a:gd name="T16" fmla="*/ 17 w 34"/>
                  <a:gd name="T17" fmla="*/ 4 h 34"/>
                  <a:gd name="T18" fmla="*/ 28 w 34"/>
                  <a:gd name="T19" fmla="*/ 9 h 34"/>
                  <a:gd name="T20" fmla="*/ 29 w 34"/>
                  <a:gd name="T21" fmla="*/ 15 h 34"/>
                  <a:gd name="T22" fmla="*/ 25 w 34"/>
                  <a:gd name="T23" fmla="*/ 25 h 34"/>
                  <a:gd name="T24" fmla="*/ 10 w 34"/>
                  <a:gd name="T2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16" y="1"/>
                    </a:moveTo>
                    <a:cubicBezTo>
                      <a:pt x="9" y="3"/>
                      <a:pt x="2" y="10"/>
                      <a:pt x="1" y="17"/>
                    </a:cubicBezTo>
                    <a:cubicBezTo>
                      <a:pt x="0" y="22"/>
                      <a:pt x="3" y="27"/>
                      <a:pt x="9" y="30"/>
                    </a:cubicBezTo>
                    <a:cubicBezTo>
                      <a:pt x="15" y="34"/>
                      <a:pt x="22" y="33"/>
                      <a:pt x="27" y="27"/>
                    </a:cubicBezTo>
                    <a:cubicBezTo>
                      <a:pt x="32" y="23"/>
                      <a:pt x="34" y="15"/>
                      <a:pt x="30" y="7"/>
                    </a:cubicBezTo>
                    <a:cubicBezTo>
                      <a:pt x="27" y="2"/>
                      <a:pt x="22" y="0"/>
                      <a:pt x="16" y="1"/>
                    </a:cubicBezTo>
                    <a:close/>
                    <a:moveTo>
                      <a:pt x="10" y="28"/>
                    </a:moveTo>
                    <a:cubicBezTo>
                      <a:pt x="4" y="25"/>
                      <a:pt x="3" y="20"/>
                      <a:pt x="4" y="17"/>
                    </a:cubicBezTo>
                    <a:cubicBezTo>
                      <a:pt x="5" y="11"/>
                      <a:pt x="11" y="5"/>
                      <a:pt x="17" y="4"/>
                    </a:cubicBezTo>
                    <a:cubicBezTo>
                      <a:pt x="20" y="3"/>
                      <a:pt x="24" y="4"/>
                      <a:pt x="28" y="9"/>
                    </a:cubicBezTo>
                    <a:cubicBezTo>
                      <a:pt x="29" y="11"/>
                      <a:pt x="29" y="13"/>
                      <a:pt x="29" y="15"/>
                    </a:cubicBezTo>
                    <a:cubicBezTo>
                      <a:pt x="30" y="19"/>
                      <a:pt x="28" y="23"/>
                      <a:pt x="25" y="25"/>
                    </a:cubicBezTo>
                    <a:cubicBezTo>
                      <a:pt x="22" y="29"/>
                      <a:pt x="16" y="31"/>
                      <a:pt x="10"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50"/>
              <p:cNvSpPr/>
              <p:nvPr/>
            </p:nvSpPr>
            <p:spPr bwMode="auto">
              <a:xfrm>
                <a:off x="2902" y="2187"/>
                <a:ext cx="107" cy="103"/>
              </a:xfrm>
              <a:custGeom>
                <a:avLst/>
                <a:gdLst>
                  <a:gd name="T0" fmla="*/ 23 w 28"/>
                  <a:gd name="T1" fmla="*/ 11 h 27"/>
                  <a:gd name="T2" fmla="*/ 12 w 28"/>
                  <a:gd name="T3" fmla="*/ 23 h 27"/>
                  <a:gd name="T4" fmla="*/ 23 w 28"/>
                  <a:gd name="T5" fmla="*/ 11 h 27"/>
                </a:gdLst>
                <a:ahLst/>
                <a:cxnLst>
                  <a:cxn ang="0">
                    <a:pos x="T0" y="T1"/>
                  </a:cxn>
                  <a:cxn ang="0">
                    <a:pos x="T2" y="T3"/>
                  </a:cxn>
                  <a:cxn ang="0">
                    <a:pos x="T4" y="T5"/>
                  </a:cxn>
                </a:cxnLst>
                <a:rect l="0" t="0" r="r" b="b"/>
                <a:pathLst>
                  <a:path w="28" h="27">
                    <a:moveTo>
                      <a:pt x="23" y="11"/>
                    </a:moveTo>
                    <a:cubicBezTo>
                      <a:pt x="17" y="0"/>
                      <a:pt x="0" y="16"/>
                      <a:pt x="12" y="23"/>
                    </a:cubicBezTo>
                    <a:cubicBezTo>
                      <a:pt x="19" y="27"/>
                      <a:pt x="28" y="18"/>
                      <a:pt x="23"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51"/>
              <p:cNvSpPr/>
              <p:nvPr/>
            </p:nvSpPr>
            <p:spPr bwMode="auto">
              <a:xfrm>
                <a:off x="2092" y="2633"/>
                <a:ext cx="88" cy="477"/>
              </a:xfrm>
              <a:custGeom>
                <a:avLst/>
                <a:gdLst>
                  <a:gd name="T0" fmla="*/ 8 w 23"/>
                  <a:gd name="T1" fmla="*/ 4 h 125"/>
                  <a:gd name="T2" fmla="*/ 8 w 23"/>
                  <a:gd name="T3" fmla="*/ 54 h 125"/>
                  <a:gd name="T4" fmla="*/ 1 w 23"/>
                  <a:gd name="T5" fmla="*/ 117 h 125"/>
                  <a:gd name="T6" fmla="*/ 3 w 23"/>
                  <a:gd name="T7" fmla="*/ 124 h 125"/>
                  <a:gd name="T8" fmla="*/ 10 w 23"/>
                  <a:gd name="T9" fmla="*/ 122 h 125"/>
                  <a:gd name="T10" fmla="*/ 18 w 23"/>
                  <a:gd name="T11" fmla="*/ 52 h 125"/>
                  <a:gd name="T12" fmla="*/ 17 w 23"/>
                  <a:gd name="T13" fmla="*/ 6 h 125"/>
                  <a:gd name="T14" fmla="*/ 13 w 23"/>
                  <a:gd name="T15" fmla="*/ 0 h 125"/>
                  <a:gd name="T16" fmla="*/ 8 w 23"/>
                  <a:gd name="T17" fmla="*/ 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5">
                    <a:moveTo>
                      <a:pt x="8" y="4"/>
                    </a:moveTo>
                    <a:cubicBezTo>
                      <a:pt x="4" y="22"/>
                      <a:pt x="6" y="38"/>
                      <a:pt x="8" y="54"/>
                    </a:cubicBezTo>
                    <a:cubicBezTo>
                      <a:pt x="11" y="74"/>
                      <a:pt x="13" y="94"/>
                      <a:pt x="1" y="117"/>
                    </a:cubicBezTo>
                    <a:cubicBezTo>
                      <a:pt x="0" y="120"/>
                      <a:pt x="1" y="122"/>
                      <a:pt x="3" y="124"/>
                    </a:cubicBezTo>
                    <a:cubicBezTo>
                      <a:pt x="6" y="125"/>
                      <a:pt x="8" y="124"/>
                      <a:pt x="10" y="122"/>
                    </a:cubicBezTo>
                    <a:cubicBezTo>
                      <a:pt x="23" y="95"/>
                      <a:pt x="20" y="73"/>
                      <a:pt x="18" y="52"/>
                    </a:cubicBezTo>
                    <a:cubicBezTo>
                      <a:pt x="16" y="38"/>
                      <a:pt x="14" y="23"/>
                      <a:pt x="17" y="6"/>
                    </a:cubicBezTo>
                    <a:cubicBezTo>
                      <a:pt x="18" y="3"/>
                      <a:pt x="16" y="1"/>
                      <a:pt x="13" y="0"/>
                    </a:cubicBezTo>
                    <a:cubicBezTo>
                      <a:pt x="11" y="0"/>
                      <a:pt x="8" y="1"/>
                      <a:pt x="8"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52"/>
              <p:cNvSpPr/>
              <p:nvPr/>
            </p:nvSpPr>
            <p:spPr bwMode="auto">
              <a:xfrm>
                <a:off x="2020" y="2450"/>
                <a:ext cx="274" cy="282"/>
              </a:xfrm>
              <a:custGeom>
                <a:avLst/>
                <a:gdLst>
                  <a:gd name="T0" fmla="*/ 27 w 72"/>
                  <a:gd name="T1" fmla="*/ 72 h 74"/>
                  <a:gd name="T2" fmla="*/ 42 w 72"/>
                  <a:gd name="T3" fmla="*/ 72 h 74"/>
                  <a:gd name="T4" fmla="*/ 59 w 72"/>
                  <a:gd name="T5" fmla="*/ 61 h 74"/>
                  <a:gd name="T6" fmla="*/ 50 w 72"/>
                  <a:gd name="T7" fmla="*/ 7 h 74"/>
                  <a:gd name="T8" fmla="*/ 22 w 72"/>
                  <a:gd name="T9" fmla="*/ 3 h 74"/>
                  <a:gd name="T10" fmla="*/ 9 w 72"/>
                  <a:gd name="T11" fmla="*/ 12 h 74"/>
                  <a:gd name="T12" fmla="*/ 1 w 72"/>
                  <a:gd name="T13" fmla="*/ 40 h 74"/>
                  <a:gd name="T14" fmla="*/ 24 w 72"/>
                  <a:gd name="T15" fmla="*/ 71 h 74"/>
                  <a:gd name="T16" fmla="*/ 27 w 72"/>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4">
                    <a:moveTo>
                      <a:pt x="27" y="72"/>
                    </a:moveTo>
                    <a:cubicBezTo>
                      <a:pt x="32" y="74"/>
                      <a:pt x="37" y="74"/>
                      <a:pt x="42" y="72"/>
                    </a:cubicBezTo>
                    <a:cubicBezTo>
                      <a:pt x="47" y="70"/>
                      <a:pt x="56" y="66"/>
                      <a:pt x="59" y="61"/>
                    </a:cubicBezTo>
                    <a:cubicBezTo>
                      <a:pt x="72" y="43"/>
                      <a:pt x="65" y="19"/>
                      <a:pt x="50" y="7"/>
                    </a:cubicBezTo>
                    <a:cubicBezTo>
                      <a:pt x="42" y="1"/>
                      <a:pt x="31" y="0"/>
                      <a:pt x="22" y="3"/>
                    </a:cubicBezTo>
                    <a:cubicBezTo>
                      <a:pt x="17" y="5"/>
                      <a:pt x="12" y="8"/>
                      <a:pt x="9" y="12"/>
                    </a:cubicBezTo>
                    <a:cubicBezTo>
                      <a:pt x="3" y="19"/>
                      <a:pt x="0" y="31"/>
                      <a:pt x="1" y="40"/>
                    </a:cubicBezTo>
                    <a:cubicBezTo>
                      <a:pt x="2" y="54"/>
                      <a:pt x="12" y="66"/>
                      <a:pt x="24" y="71"/>
                    </a:cubicBezTo>
                    <a:cubicBezTo>
                      <a:pt x="25" y="72"/>
                      <a:pt x="26" y="72"/>
                      <a:pt x="27" y="72"/>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53"/>
              <p:cNvSpPr/>
              <p:nvPr/>
            </p:nvSpPr>
            <p:spPr bwMode="auto">
              <a:xfrm>
                <a:off x="1940" y="2911"/>
                <a:ext cx="49" cy="206"/>
              </a:xfrm>
              <a:custGeom>
                <a:avLst/>
                <a:gdLst>
                  <a:gd name="T0" fmla="*/ 0 w 13"/>
                  <a:gd name="T1" fmla="*/ 5 h 54"/>
                  <a:gd name="T2" fmla="*/ 3 w 13"/>
                  <a:gd name="T3" fmla="*/ 50 h 54"/>
                  <a:gd name="T4" fmla="*/ 9 w 13"/>
                  <a:gd name="T5" fmla="*/ 54 h 54"/>
                  <a:gd name="T6" fmla="*/ 12 w 13"/>
                  <a:gd name="T7" fmla="*/ 48 h 54"/>
                  <a:gd name="T8" fmla="*/ 9 w 13"/>
                  <a:gd name="T9" fmla="*/ 5 h 54"/>
                  <a:gd name="T10" fmla="*/ 5 w 13"/>
                  <a:gd name="T11" fmla="*/ 0 h 54"/>
                  <a:gd name="T12" fmla="*/ 0 w 13"/>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13" h="54">
                    <a:moveTo>
                      <a:pt x="0" y="5"/>
                    </a:moveTo>
                    <a:cubicBezTo>
                      <a:pt x="0" y="19"/>
                      <a:pt x="0" y="35"/>
                      <a:pt x="3" y="50"/>
                    </a:cubicBezTo>
                    <a:cubicBezTo>
                      <a:pt x="4" y="53"/>
                      <a:pt x="6" y="54"/>
                      <a:pt x="9" y="54"/>
                    </a:cubicBezTo>
                    <a:cubicBezTo>
                      <a:pt x="11" y="53"/>
                      <a:pt x="13" y="51"/>
                      <a:pt x="12" y="48"/>
                    </a:cubicBezTo>
                    <a:cubicBezTo>
                      <a:pt x="9" y="34"/>
                      <a:pt x="9" y="18"/>
                      <a:pt x="9" y="5"/>
                    </a:cubicBezTo>
                    <a:cubicBezTo>
                      <a:pt x="9" y="2"/>
                      <a:pt x="7" y="0"/>
                      <a:pt x="5" y="0"/>
                    </a:cubicBezTo>
                    <a:cubicBezTo>
                      <a:pt x="2" y="0"/>
                      <a:pt x="0" y="2"/>
                      <a:pt x="0" y="5"/>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54"/>
              <p:cNvSpPr/>
              <p:nvPr/>
            </p:nvSpPr>
            <p:spPr bwMode="auto">
              <a:xfrm>
                <a:off x="1811" y="2690"/>
                <a:ext cx="300" cy="305"/>
              </a:xfrm>
              <a:custGeom>
                <a:avLst/>
                <a:gdLst>
                  <a:gd name="T0" fmla="*/ 37 w 79"/>
                  <a:gd name="T1" fmla="*/ 80 h 80"/>
                  <a:gd name="T2" fmla="*/ 53 w 79"/>
                  <a:gd name="T3" fmla="*/ 76 h 80"/>
                  <a:gd name="T4" fmla="*/ 69 w 79"/>
                  <a:gd name="T5" fmla="*/ 61 h 80"/>
                  <a:gd name="T6" fmla="*/ 49 w 79"/>
                  <a:gd name="T7" fmla="*/ 6 h 80"/>
                  <a:gd name="T8" fmla="*/ 19 w 79"/>
                  <a:gd name="T9" fmla="*/ 7 h 80"/>
                  <a:gd name="T10" fmla="*/ 6 w 79"/>
                  <a:gd name="T11" fmla="*/ 18 h 80"/>
                  <a:gd name="T12" fmla="*/ 3 w 79"/>
                  <a:gd name="T13" fmla="*/ 50 h 80"/>
                  <a:gd name="T14" fmla="*/ 34 w 79"/>
                  <a:gd name="T15" fmla="*/ 79 h 80"/>
                  <a:gd name="T16" fmla="*/ 37 w 79"/>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0">
                    <a:moveTo>
                      <a:pt x="37" y="80"/>
                    </a:moveTo>
                    <a:cubicBezTo>
                      <a:pt x="42" y="80"/>
                      <a:pt x="48" y="79"/>
                      <a:pt x="53" y="76"/>
                    </a:cubicBezTo>
                    <a:cubicBezTo>
                      <a:pt x="58" y="73"/>
                      <a:pt x="67" y="67"/>
                      <a:pt x="69" y="61"/>
                    </a:cubicBezTo>
                    <a:cubicBezTo>
                      <a:pt x="79" y="40"/>
                      <a:pt x="68" y="15"/>
                      <a:pt x="49" y="6"/>
                    </a:cubicBezTo>
                    <a:cubicBezTo>
                      <a:pt x="40" y="0"/>
                      <a:pt x="28" y="2"/>
                      <a:pt x="19" y="7"/>
                    </a:cubicBezTo>
                    <a:cubicBezTo>
                      <a:pt x="14" y="9"/>
                      <a:pt x="9" y="13"/>
                      <a:pt x="6" y="18"/>
                    </a:cubicBezTo>
                    <a:cubicBezTo>
                      <a:pt x="1" y="27"/>
                      <a:pt x="0" y="41"/>
                      <a:pt x="3" y="50"/>
                    </a:cubicBezTo>
                    <a:cubicBezTo>
                      <a:pt x="7" y="65"/>
                      <a:pt x="20" y="76"/>
                      <a:pt x="34" y="79"/>
                    </a:cubicBezTo>
                    <a:cubicBezTo>
                      <a:pt x="35" y="79"/>
                      <a:pt x="36" y="79"/>
                      <a:pt x="37" y="80"/>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55"/>
              <p:cNvSpPr/>
              <p:nvPr/>
            </p:nvSpPr>
            <p:spPr bwMode="auto">
              <a:xfrm>
                <a:off x="1902" y="2915"/>
                <a:ext cx="72" cy="69"/>
              </a:xfrm>
              <a:custGeom>
                <a:avLst/>
                <a:gdLst>
                  <a:gd name="T0" fmla="*/ 11 w 19"/>
                  <a:gd name="T1" fmla="*/ 14 h 18"/>
                  <a:gd name="T2" fmla="*/ 1 w 19"/>
                  <a:gd name="T3" fmla="*/ 8 h 18"/>
                  <a:gd name="T4" fmla="*/ 11 w 19"/>
                  <a:gd name="T5" fmla="*/ 14 h 18"/>
                </a:gdLst>
                <a:ahLst/>
                <a:cxnLst>
                  <a:cxn ang="0">
                    <a:pos x="T0" y="T1"/>
                  </a:cxn>
                  <a:cxn ang="0">
                    <a:pos x="T2" y="T3"/>
                  </a:cxn>
                  <a:cxn ang="0">
                    <a:pos x="T4" y="T5"/>
                  </a:cxn>
                </a:cxnLst>
                <a:rect l="0" t="0" r="r" b="b"/>
                <a:pathLst>
                  <a:path w="19" h="18">
                    <a:moveTo>
                      <a:pt x="11" y="14"/>
                    </a:moveTo>
                    <a:cubicBezTo>
                      <a:pt x="19" y="5"/>
                      <a:pt x="3" y="0"/>
                      <a:pt x="1" y="8"/>
                    </a:cubicBezTo>
                    <a:cubicBezTo>
                      <a:pt x="0" y="14"/>
                      <a:pt x="8" y="18"/>
                      <a:pt x="11"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56"/>
              <p:cNvSpPr/>
              <p:nvPr/>
            </p:nvSpPr>
            <p:spPr bwMode="auto">
              <a:xfrm>
                <a:off x="1993" y="2923"/>
                <a:ext cx="46" cy="46"/>
              </a:xfrm>
              <a:custGeom>
                <a:avLst/>
                <a:gdLst>
                  <a:gd name="T0" fmla="*/ 7 w 12"/>
                  <a:gd name="T1" fmla="*/ 9 h 12"/>
                  <a:gd name="T2" fmla="*/ 0 w 12"/>
                  <a:gd name="T3" fmla="*/ 5 h 12"/>
                  <a:gd name="T4" fmla="*/ 7 w 12"/>
                  <a:gd name="T5" fmla="*/ 9 h 12"/>
                </a:gdLst>
                <a:ahLst/>
                <a:cxnLst>
                  <a:cxn ang="0">
                    <a:pos x="T0" y="T1"/>
                  </a:cxn>
                  <a:cxn ang="0">
                    <a:pos x="T2" y="T3"/>
                  </a:cxn>
                  <a:cxn ang="0">
                    <a:pos x="T4" y="T5"/>
                  </a:cxn>
                </a:cxnLst>
                <a:rect l="0" t="0" r="r" b="b"/>
                <a:pathLst>
                  <a:path w="12" h="12">
                    <a:moveTo>
                      <a:pt x="7" y="9"/>
                    </a:moveTo>
                    <a:cubicBezTo>
                      <a:pt x="12" y="3"/>
                      <a:pt x="2" y="0"/>
                      <a:pt x="0" y="5"/>
                    </a:cubicBezTo>
                    <a:cubicBezTo>
                      <a:pt x="0" y="9"/>
                      <a:pt x="4" y="12"/>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57"/>
              <p:cNvSpPr/>
              <p:nvPr/>
            </p:nvSpPr>
            <p:spPr bwMode="auto">
              <a:xfrm>
                <a:off x="1864" y="2885"/>
                <a:ext cx="34" cy="34"/>
              </a:xfrm>
              <a:custGeom>
                <a:avLst/>
                <a:gdLst>
                  <a:gd name="T0" fmla="*/ 5 w 9"/>
                  <a:gd name="T1" fmla="*/ 6 h 9"/>
                  <a:gd name="T2" fmla="*/ 0 w 9"/>
                  <a:gd name="T3" fmla="*/ 4 h 9"/>
                  <a:gd name="T4" fmla="*/ 5 w 9"/>
                  <a:gd name="T5" fmla="*/ 6 h 9"/>
                </a:gdLst>
                <a:ahLst/>
                <a:cxnLst>
                  <a:cxn ang="0">
                    <a:pos x="T0" y="T1"/>
                  </a:cxn>
                  <a:cxn ang="0">
                    <a:pos x="T2" y="T3"/>
                  </a:cxn>
                  <a:cxn ang="0">
                    <a:pos x="T4" y="T5"/>
                  </a:cxn>
                </a:cxnLst>
                <a:rect l="0" t="0" r="r" b="b"/>
                <a:pathLst>
                  <a:path w="9" h="9">
                    <a:moveTo>
                      <a:pt x="5" y="6"/>
                    </a:moveTo>
                    <a:cubicBezTo>
                      <a:pt x="9" y="2"/>
                      <a:pt x="1" y="0"/>
                      <a:pt x="0" y="4"/>
                    </a:cubicBezTo>
                    <a:cubicBezTo>
                      <a:pt x="0" y="6"/>
                      <a:pt x="3" y="9"/>
                      <a:pt x="5"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58"/>
              <p:cNvSpPr/>
              <p:nvPr/>
            </p:nvSpPr>
            <p:spPr bwMode="auto">
              <a:xfrm>
                <a:off x="1887" y="2839"/>
                <a:ext cx="19" cy="19"/>
              </a:xfrm>
              <a:custGeom>
                <a:avLst/>
                <a:gdLst>
                  <a:gd name="T0" fmla="*/ 3 w 5"/>
                  <a:gd name="T1" fmla="*/ 4 h 5"/>
                  <a:gd name="T2" fmla="*/ 0 w 5"/>
                  <a:gd name="T3" fmla="*/ 2 h 5"/>
                  <a:gd name="T4" fmla="*/ 3 w 5"/>
                  <a:gd name="T5" fmla="*/ 4 h 5"/>
                </a:gdLst>
                <a:ahLst/>
                <a:cxnLst>
                  <a:cxn ang="0">
                    <a:pos x="T0" y="T1"/>
                  </a:cxn>
                  <a:cxn ang="0">
                    <a:pos x="T2" y="T3"/>
                  </a:cxn>
                  <a:cxn ang="0">
                    <a:pos x="T4" y="T5"/>
                  </a:cxn>
                </a:cxnLst>
                <a:rect l="0" t="0" r="r" b="b"/>
                <a:pathLst>
                  <a:path w="5" h="5">
                    <a:moveTo>
                      <a:pt x="3" y="4"/>
                    </a:moveTo>
                    <a:cubicBezTo>
                      <a:pt x="5" y="1"/>
                      <a:pt x="1" y="0"/>
                      <a:pt x="0" y="2"/>
                    </a:cubicBezTo>
                    <a:cubicBezTo>
                      <a:pt x="0" y="4"/>
                      <a:pt x="2"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59"/>
              <p:cNvSpPr/>
              <p:nvPr/>
            </p:nvSpPr>
            <p:spPr bwMode="auto">
              <a:xfrm>
                <a:off x="1936" y="2900"/>
                <a:ext cx="19" cy="19"/>
              </a:xfrm>
              <a:custGeom>
                <a:avLst/>
                <a:gdLst>
                  <a:gd name="T0" fmla="*/ 3 w 5"/>
                  <a:gd name="T1" fmla="*/ 3 h 5"/>
                  <a:gd name="T2" fmla="*/ 1 w 5"/>
                  <a:gd name="T3" fmla="*/ 2 h 5"/>
                  <a:gd name="T4" fmla="*/ 3 w 5"/>
                  <a:gd name="T5" fmla="*/ 3 h 5"/>
                </a:gdLst>
                <a:ahLst/>
                <a:cxnLst>
                  <a:cxn ang="0">
                    <a:pos x="T0" y="T1"/>
                  </a:cxn>
                  <a:cxn ang="0">
                    <a:pos x="T2" y="T3"/>
                  </a:cxn>
                  <a:cxn ang="0">
                    <a:pos x="T4" y="T5"/>
                  </a:cxn>
                </a:cxnLst>
                <a:rect l="0" t="0" r="r" b="b"/>
                <a:pathLst>
                  <a:path w="5" h="5">
                    <a:moveTo>
                      <a:pt x="3" y="3"/>
                    </a:moveTo>
                    <a:cubicBezTo>
                      <a:pt x="5" y="1"/>
                      <a:pt x="1" y="0"/>
                      <a:pt x="1" y="2"/>
                    </a:cubicBezTo>
                    <a:cubicBezTo>
                      <a:pt x="0" y="4"/>
                      <a:pt x="2"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60"/>
              <p:cNvSpPr/>
              <p:nvPr/>
            </p:nvSpPr>
            <p:spPr bwMode="auto">
              <a:xfrm>
                <a:off x="2046" y="2881"/>
                <a:ext cx="12" cy="11"/>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61"/>
              <p:cNvSpPr/>
              <p:nvPr/>
            </p:nvSpPr>
            <p:spPr bwMode="auto">
              <a:xfrm>
                <a:off x="1845" y="2812"/>
                <a:ext cx="11" cy="12"/>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62"/>
              <p:cNvSpPr/>
              <p:nvPr/>
            </p:nvSpPr>
            <p:spPr bwMode="auto">
              <a:xfrm>
                <a:off x="1761" y="2839"/>
                <a:ext cx="137" cy="313"/>
              </a:xfrm>
              <a:custGeom>
                <a:avLst/>
                <a:gdLst>
                  <a:gd name="T0" fmla="*/ 1 w 36"/>
                  <a:gd name="T1" fmla="*/ 0 h 82"/>
                  <a:gd name="T2" fmla="*/ 1 w 36"/>
                  <a:gd name="T3" fmla="*/ 3 h 82"/>
                  <a:gd name="T4" fmla="*/ 26 w 36"/>
                  <a:gd name="T5" fmla="*/ 62 h 82"/>
                  <a:gd name="T6" fmla="*/ 33 w 36"/>
                  <a:gd name="T7" fmla="*/ 80 h 82"/>
                  <a:gd name="T8" fmla="*/ 35 w 36"/>
                  <a:gd name="T9" fmla="*/ 81 h 82"/>
                  <a:gd name="T10" fmla="*/ 36 w 36"/>
                  <a:gd name="T11" fmla="*/ 79 h 82"/>
                  <a:gd name="T12" fmla="*/ 29 w 36"/>
                  <a:gd name="T13" fmla="*/ 61 h 82"/>
                  <a:gd name="T14" fmla="*/ 4 w 36"/>
                  <a:gd name="T15" fmla="*/ 1 h 82"/>
                  <a:gd name="T16" fmla="*/ 1 w 36"/>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0"/>
                    </a:moveTo>
                    <a:cubicBezTo>
                      <a:pt x="1" y="1"/>
                      <a:pt x="0" y="2"/>
                      <a:pt x="1" y="3"/>
                    </a:cubicBezTo>
                    <a:cubicBezTo>
                      <a:pt x="9" y="22"/>
                      <a:pt x="18" y="43"/>
                      <a:pt x="26" y="62"/>
                    </a:cubicBezTo>
                    <a:cubicBezTo>
                      <a:pt x="33" y="80"/>
                      <a:pt x="33" y="80"/>
                      <a:pt x="33" y="80"/>
                    </a:cubicBezTo>
                    <a:cubicBezTo>
                      <a:pt x="33" y="81"/>
                      <a:pt x="34" y="82"/>
                      <a:pt x="35" y="81"/>
                    </a:cubicBezTo>
                    <a:cubicBezTo>
                      <a:pt x="36" y="81"/>
                      <a:pt x="36" y="80"/>
                      <a:pt x="36" y="79"/>
                    </a:cubicBezTo>
                    <a:cubicBezTo>
                      <a:pt x="29" y="61"/>
                      <a:pt x="29" y="61"/>
                      <a:pt x="29" y="61"/>
                    </a:cubicBezTo>
                    <a:cubicBezTo>
                      <a:pt x="21" y="41"/>
                      <a:pt x="12" y="21"/>
                      <a:pt x="4" y="1"/>
                    </a:cubicBezTo>
                    <a:cubicBezTo>
                      <a:pt x="3" y="0"/>
                      <a:pt x="2" y="0"/>
                      <a:pt x="1" y="0"/>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63"/>
              <p:cNvSpPr/>
              <p:nvPr/>
            </p:nvSpPr>
            <p:spPr bwMode="auto">
              <a:xfrm>
                <a:off x="1689" y="2740"/>
                <a:ext cx="122" cy="107"/>
              </a:xfrm>
              <a:custGeom>
                <a:avLst/>
                <a:gdLst>
                  <a:gd name="T0" fmla="*/ 14 w 32"/>
                  <a:gd name="T1" fmla="*/ 14 h 28"/>
                  <a:gd name="T2" fmla="*/ 3 w 32"/>
                  <a:gd name="T3" fmla="*/ 16 h 28"/>
                  <a:gd name="T4" fmla="*/ 21 w 32"/>
                  <a:gd name="T5" fmla="*/ 28 h 28"/>
                  <a:gd name="T6" fmla="*/ 24 w 32"/>
                  <a:gd name="T7" fmla="*/ 3 h 28"/>
                  <a:gd name="T8" fmla="*/ 14 w 32"/>
                  <a:gd name="T9" fmla="*/ 14 h 28"/>
                </a:gdLst>
                <a:ahLst/>
                <a:cxnLst>
                  <a:cxn ang="0">
                    <a:pos x="T0" y="T1"/>
                  </a:cxn>
                  <a:cxn ang="0">
                    <a:pos x="T2" y="T3"/>
                  </a:cxn>
                  <a:cxn ang="0">
                    <a:pos x="T4" y="T5"/>
                  </a:cxn>
                  <a:cxn ang="0">
                    <a:pos x="T6" y="T7"/>
                  </a:cxn>
                  <a:cxn ang="0">
                    <a:pos x="T8" y="T9"/>
                  </a:cxn>
                </a:cxnLst>
                <a:rect l="0" t="0" r="r" b="b"/>
                <a:pathLst>
                  <a:path w="32" h="28">
                    <a:moveTo>
                      <a:pt x="14" y="14"/>
                    </a:moveTo>
                    <a:cubicBezTo>
                      <a:pt x="10" y="8"/>
                      <a:pt x="0" y="8"/>
                      <a:pt x="3" y="16"/>
                    </a:cubicBezTo>
                    <a:cubicBezTo>
                      <a:pt x="5" y="22"/>
                      <a:pt x="16" y="27"/>
                      <a:pt x="21" y="28"/>
                    </a:cubicBezTo>
                    <a:cubicBezTo>
                      <a:pt x="23" y="23"/>
                      <a:pt x="32" y="7"/>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64"/>
              <p:cNvSpPr/>
              <p:nvPr/>
            </p:nvSpPr>
            <p:spPr bwMode="auto">
              <a:xfrm>
                <a:off x="1757" y="2736"/>
                <a:ext cx="57" cy="95"/>
              </a:xfrm>
              <a:custGeom>
                <a:avLst/>
                <a:gdLst>
                  <a:gd name="T0" fmla="*/ 0 w 15"/>
                  <a:gd name="T1" fmla="*/ 3 h 25"/>
                  <a:gd name="T2" fmla="*/ 0 w 15"/>
                  <a:gd name="T3" fmla="*/ 4 h 25"/>
                  <a:gd name="T4" fmla="*/ 0 w 15"/>
                  <a:gd name="T5" fmla="*/ 4 h 25"/>
                  <a:gd name="T6" fmla="*/ 7 w 15"/>
                  <a:gd name="T7" fmla="*/ 2 h 25"/>
                  <a:gd name="T8" fmla="*/ 6 w 15"/>
                  <a:gd name="T9" fmla="*/ 24 h 25"/>
                  <a:gd name="T10" fmla="*/ 7 w 15"/>
                  <a:gd name="T11" fmla="*/ 25 h 25"/>
                  <a:gd name="T12" fmla="*/ 8 w 15"/>
                  <a:gd name="T13" fmla="*/ 24 h 25"/>
                  <a:gd name="T14" fmla="*/ 7 w 15"/>
                  <a:gd name="T15" fmla="*/ 1 h 25"/>
                  <a:gd name="T16" fmla="*/ 0 w 15"/>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5">
                    <a:moveTo>
                      <a:pt x="0" y="3"/>
                    </a:moveTo>
                    <a:cubicBezTo>
                      <a:pt x="0" y="4"/>
                      <a:pt x="0" y="4"/>
                      <a:pt x="0" y="4"/>
                    </a:cubicBezTo>
                    <a:cubicBezTo>
                      <a:pt x="0" y="4"/>
                      <a:pt x="0" y="4"/>
                      <a:pt x="0" y="4"/>
                    </a:cubicBezTo>
                    <a:cubicBezTo>
                      <a:pt x="2" y="1"/>
                      <a:pt x="4" y="1"/>
                      <a:pt x="7" y="2"/>
                    </a:cubicBezTo>
                    <a:cubicBezTo>
                      <a:pt x="13" y="6"/>
                      <a:pt x="10" y="16"/>
                      <a:pt x="6" y="24"/>
                    </a:cubicBezTo>
                    <a:cubicBezTo>
                      <a:pt x="7" y="25"/>
                      <a:pt x="7" y="25"/>
                      <a:pt x="7" y="25"/>
                    </a:cubicBezTo>
                    <a:cubicBezTo>
                      <a:pt x="8" y="24"/>
                      <a:pt x="8" y="24"/>
                      <a:pt x="8" y="24"/>
                    </a:cubicBezTo>
                    <a:cubicBezTo>
                      <a:pt x="11" y="16"/>
                      <a:pt x="15" y="5"/>
                      <a:pt x="7" y="1"/>
                    </a:cubicBezTo>
                    <a:cubicBezTo>
                      <a:pt x="4" y="0"/>
                      <a:pt x="2" y="0"/>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65"/>
              <p:cNvSpPr/>
              <p:nvPr/>
            </p:nvSpPr>
            <p:spPr bwMode="auto">
              <a:xfrm>
                <a:off x="1617" y="2934"/>
                <a:ext cx="41" cy="172"/>
              </a:xfrm>
              <a:custGeom>
                <a:avLst/>
                <a:gdLst>
                  <a:gd name="T0" fmla="*/ 7 w 11"/>
                  <a:gd name="T1" fmla="*/ 2 h 45"/>
                  <a:gd name="T2" fmla="*/ 4 w 11"/>
                  <a:gd name="T3" fmla="*/ 20 h 45"/>
                  <a:gd name="T4" fmla="*/ 0 w 11"/>
                  <a:gd name="T5" fmla="*/ 45 h 45"/>
                  <a:gd name="T6" fmla="*/ 2 w 11"/>
                  <a:gd name="T7" fmla="*/ 43 h 45"/>
                  <a:gd name="T8" fmla="*/ 4 w 11"/>
                  <a:gd name="T9" fmla="*/ 45 h 45"/>
                  <a:gd name="T10" fmla="*/ 8 w 11"/>
                  <a:gd name="T11" fmla="*/ 21 h 45"/>
                  <a:gd name="T12" fmla="*/ 11 w 11"/>
                  <a:gd name="T13" fmla="*/ 2 h 45"/>
                  <a:gd name="T14" fmla="*/ 9 w 11"/>
                  <a:gd name="T15" fmla="*/ 0 h 45"/>
                  <a:gd name="T16" fmla="*/ 7 w 11"/>
                  <a:gd name="T1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5">
                    <a:moveTo>
                      <a:pt x="7" y="2"/>
                    </a:moveTo>
                    <a:cubicBezTo>
                      <a:pt x="4" y="20"/>
                      <a:pt x="4" y="20"/>
                      <a:pt x="4" y="20"/>
                    </a:cubicBezTo>
                    <a:cubicBezTo>
                      <a:pt x="0" y="45"/>
                      <a:pt x="0" y="45"/>
                      <a:pt x="0" y="45"/>
                    </a:cubicBezTo>
                    <a:cubicBezTo>
                      <a:pt x="0" y="44"/>
                      <a:pt x="1" y="43"/>
                      <a:pt x="2" y="43"/>
                    </a:cubicBezTo>
                    <a:cubicBezTo>
                      <a:pt x="3" y="44"/>
                      <a:pt x="4" y="45"/>
                      <a:pt x="4" y="45"/>
                    </a:cubicBezTo>
                    <a:cubicBezTo>
                      <a:pt x="8" y="21"/>
                      <a:pt x="8" y="21"/>
                      <a:pt x="8" y="21"/>
                    </a:cubicBezTo>
                    <a:cubicBezTo>
                      <a:pt x="11" y="2"/>
                      <a:pt x="11" y="2"/>
                      <a:pt x="11" y="2"/>
                    </a:cubicBezTo>
                    <a:cubicBezTo>
                      <a:pt x="11" y="1"/>
                      <a:pt x="10" y="0"/>
                      <a:pt x="9" y="0"/>
                    </a:cubicBezTo>
                    <a:cubicBezTo>
                      <a:pt x="8" y="0"/>
                      <a:pt x="7" y="1"/>
                      <a:pt x="7"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66"/>
              <p:cNvSpPr/>
              <p:nvPr/>
            </p:nvSpPr>
            <p:spPr bwMode="auto">
              <a:xfrm>
                <a:off x="1617" y="2854"/>
                <a:ext cx="98" cy="88"/>
              </a:xfrm>
              <a:custGeom>
                <a:avLst/>
                <a:gdLst>
                  <a:gd name="T0" fmla="*/ 11 w 26"/>
                  <a:gd name="T1" fmla="*/ 10 h 23"/>
                  <a:gd name="T2" fmla="*/ 1 w 26"/>
                  <a:gd name="T3" fmla="*/ 7 h 23"/>
                  <a:gd name="T4" fmla="*/ 9 w 26"/>
                  <a:gd name="T5" fmla="*/ 23 h 23"/>
                  <a:gd name="T6" fmla="*/ 22 w 26"/>
                  <a:gd name="T7" fmla="*/ 7 h 23"/>
                  <a:gd name="T8" fmla="*/ 11 w 26"/>
                  <a:gd name="T9" fmla="*/ 10 h 23"/>
                </a:gdLst>
                <a:ahLst/>
                <a:cxnLst>
                  <a:cxn ang="0">
                    <a:pos x="T0" y="T1"/>
                  </a:cxn>
                  <a:cxn ang="0">
                    <a:pos x="T2" y="T3"/>
                  </a:cxn>
                  <a:cxn ang="0">
                    <a:pos x="T4" y="T5"/>
                  </a:cxn>
                  <a:cxn ang="0">
                    <a:pos x="T6" y="T7"/>
                  </a:cxn>
                  <a:cxn ang="0">
                    <a:pos x="T8" y="T9"/>
                  </a:cxn>
                </a:cxnLst>
                <a:rect l="0" t="0" r="r" b="b"/>
                <a:pathLst>
                  <a:path w="26" h="23">
                    <a:moveTo>
                      <a:pt x="11" y="10"/>
                    </a:moveTo>
                    <a:cubicBezTo>
                      <a:pt x="10" y="4"/>
                      <a:pt x="3" y="0"/>
                      <a:pt x="1" y="7"/>
                    </a:cubicBezTo>
                    <a:cubicBezTo>
                      <a:pt x="0" y="11"/>
                      <a:pt x="6" y="20"/>
                      <a:pt x="9" y="23"/>
                    </a:cubicBezTo>
                    <a:cubicBezTo>
                      <a:pt x="12" y="21"/>
                      <a:pt x="26" y="14"/>
                      <a:pt x="22" y="7"/>
                    </a:cubicBezTo>
                    <a:cubicBezTo>
                      <a:pt x="20" y="2"/>
                      <a:pt x="14" y="8"/>
                      <a:pt x="11"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67"/>
              <p:cNvSpPr/>
              <p:nvPr/>
            </p:nvSpPr>
            <p:spPr bwMode="auto">
              <a:xfrm>
                <a:off x="1666" y="2862"/>
                <a:ext cx="57" cy="76"/>
              </a:xfrm>
              <a:custGeom>
                <a:avLst/>
                <a:gdLst>
                  <a:gd name="T0" fmla="*/ 5 w 15"/>
                  <a:gd name="T1" fmla="*/ 1 h 20"/>
                  <a:gd name="T2" fmla="*/ 5 w 15"/>
                  <a:gd name="T3" fmla="*/ 2 h 20"/>
                  <a:gd name="T4" fmla="*/ 5 w 15"/>
                  <a:gd name="T5" fmla="*/ 2 h 20"/>
                  <a:gd name="T6" fmla="*/ 10 w 15"/>
                  <a:gd name="T7" fmla="*/ 4 h 20"/>
                  <a:gd name="T8" fmla="*/ 0 w 15"/>
                  <a:gd name="T9" fmla="*/ 19 h 20"/>
                  <a:gd name="T10" fmla="*/ 0 w 15"/>
                  <a:gd name="T11" fmla="*/ 20 h 20"/>
                  <a:gd name="T12" fmla="*/ 1 w 15"/>
                  <a:gd name="T13" fmla="*/ 20 h 20"/>
                  <a:gd name="T14" fmla="*/ 11 w 15"/>
                  <a:gd name="T15" fmla="*/ 4 h 20"/>
                  <a:gd name="T16" fmla="*/ 5 w 15"/>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5" y="1"/>
                    </a:moveTo>
                    <a:cubicBezTo>
                      <a:pt x="5" y="2"/>
                      <a:pt x="5" y="2"/>
                      <a:pt x="5" y="2"/>
                    </a:cubicBezTo>
                    <a:cubicBezTo>
                      <a:pt x="5" y="2"/>
                      <a:pt x="5" y="2"/>
                      <a:pt x="5" y="2"/>
                    </a:cubicBezTo>
                    <a:cubicBezTo>
                      <a:pt x="8" y="2"/>
                      <a:pt x="9" y="2"/>
                      <a:pt x="10" y="4"/>
                    </a:cubicBezTo>
                    <a:cubicBezTo>
                      <a:pt x="13" y="9"/>
                      <a:pt x="6" y="15"/>
                      <a:pt x="0" y="19"/>
                    </a:cubicBezTo>
                    <a:cubicBezTo>
                      <a:pt x="0" y="20"/>
                      <a:pt x="0" y="20"/>
                      <a:pt x="0" y="20"/>
                    </a:cubicBezTo>
                    <a:cubicBezTo>
                      <a:pt x="1" y="20"/>
                      <a:pt x="1" y="20"/>
                      <a:pt x="1" y="20"/>
                    </a:cubicBezTo>
                    <a:cubicBezTo>
                      <a:pt x="7" y="16"/>
                      <a:pt x="15" y="10"/>
                      <a:pt x="11" y="4"/>
                    </a:cubicBezTo>
                    <a:cubicBezTo>
                      <a:pt x="10" y="2"/>
                      <a:pt x="9" y="0"/>
                      <a:pt x="5"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68"/>
              <p:cNvSpPr/>
              <p:nvPr/>
            </p:nvSpPr>
            <p:spPr bwMode="auto">
              <a:xfrm>
                <a:off x="2259" y="2896"/>
                <a:ext cx="19" cy="198"/>
              </a:xfrm>
              <a:custGeom>
                <a:avLst/>
                <a:gdLst>
                  <a:gd name="T0" fmla="*/ 4 w 5"/>
                  <a:gd name="T1" fmla="*/ 0 h 52"/>
                  <a:gd name="T2" fmla="*/ 3 w 5"/>
                  <a:gd name="T3" fmla="*/ 0 h 52"/>
                  <a:gd name="T4" fmla="*/ 2 w 5"/>
                  <a:gd name="T5" fmla="*/ 22 h 52"/>
                  <a:gd name="T6" fmla="*/ 0 w 5"/>
                  <a:gd name="T7" fmla="*/ 51 h 52"/>
                  <a:gd name="T8" fmla="*/ 1 w 5"/>
                  <a:gd name="T9" fmla="*/ 52 h 52"/>
                  <a:gd name="T10" fmla="*/ 2 w 5"/>
                  <a:gd name="T11" fmla="*/ 51 h 52"/>
                  <a:gd name="T12" fmla="*/ 3 w 5"/>
                  <a:gd name="T13" fmla="*/ 22 h 52"/>
                  <a:gd name="T14" fmla="*/ 5 w 5"/>
                  <a:gd name="T15" fmla="*/ 1 h 52"/>
                  <a:gd name="T16" fmla="*/ 4 w 5"/>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2">
                    <a:moveTo>
                      <a:pt x="4" y="0"/>
                    </a:moveTo>
                    <a:cubicBezTo>
                      <a:pt x="3" y="0"/>
                      <a:pt x="3" y="0"/>
                      <a:pt x="3" y="0"/>
                    </a:cubicBezTo>
                    <a:cubicBezTo>
                      <a:pt x="2" y="22"/>
                      <a:pt x="2" y="22"/>
                      <a:pt x="2" y="22"/>
                    </a:cubicBezTo>
                    <a:cubicBezTo>
                      <a:pt x="1" y="30"/>
                      <a:pt x="1" y="35"/>
                      <a:pt x="0" y="51"/>
                    </a:cubicBezTo>
                    <a:cubicBezTo>
                      <a:pt x="0" y="52"/>
                      <a:pt x="0" y="52"/>
                      <a:pt x="1" y="52"/>
                    </a:cubicBezTo>
                    <a:cubicBezTo>
                      <a:pt x="1" y="52"/>
                      <a:pt x="2" y="52"/>
                      <a:pt x="2" y="51"/>
                    </a:cubicBezTo>
                    <a:cubicBezTo>
                      <a:pt x="3" y="36"/>
                      <a:pt x="3" y="30"/>
                      <a:pt x="3" y="22"/>
                    </a:cubicBezTo>
                    <a:cubicBezTo>
                      <a:pt x="5" y="1"/>
                      <a:pt x="5" y="1"/>
                      <a:pt x="5" y="1"/>
                    </a:cubicBezTo>
                    <a:cubicBezTo>
                      <a:pt x="5" y="0"/>
                      <a:pt x="4" y="0"/>
                      <a:pt x="4"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69"/>
              <p:cNvSpPr/>
              <p:nvPr/>
            </p:nvSpPr>
            <p:spPr bwMode="auto">
              <a:xfrm>
                <a:off x="2229" y="2801"/>
                <a:ext cx="114" cy="99"/>
              </a:xfrm>
              <a:custGeom>
                <a:avLst/>
                <a:gdLst>
                  <a:gd name="T0" fmla="*/ 12 w 30"/>
                  <a:gd name="T1" fmla="*/ 10 h 26"/>
                  <a:gd name="T2" fmla="*/ 1 w 30"/>
                  <a:gd name="T3" fmla="*/ 8 h 26"/>
                  <a:gd name="T4" fmla="*/ 12 w 30"/>
                  <a:gd name="T5" fmla="*/ 26 h 26"/>
                  <a:gd name="T6" fmla="*/ 25 w 30"/>
                  <a:gd name="T7" fmla="*/ 5 h 26"/>
                  <a:gd name="T8" fmla="*/ 12 w 30"/>
                  <a:gd name="T9" fmla="*/ 10 h 26"/>
                </a:gdLst>
                <a:ahLst/>
                <a:cxnLst>
                  <a:cxn ang="0">
                    <a:pos x="T0" y="T1"/>
                  </a:cxn>
                  <a:cxn ang="0">
                    <a:pos x="T2" y="T3"/>
                  </a:cxn>
                  <a:cxn ang="0">
                    <a:pos x="T4" y="T5"/>
                  </a:cxn>
                  <a:cxn ang="0">
                    <a:pos x="T6" y="T7"/>
                  </a:cxn>
                  <a:cxn ang="0">
                    <a:pos x="T8" y="T9"/>
                  </a:cxn>
                </a:cxnLst>
                <a:rect l="0" t="0" r="r" b="b"/>
                <a:pathLst>
                  <a:path w="30" h="26">
                    <a:moveTo>
                      <a:pt x="12" y="10"/>
                    </a:moveTo>
                    <a:cubicBezTo>
                      <a:pt x="11" y="4"/>
                      <a:pt x="2" y="0"/>
                      <a:pt x="1" y="8"/>
                    </a:cubicBezTo>
                    <a:cubicBezTo>
                      <a:pt x="0" y="13"/>
                      <a:pt x="8" y="23"/>
                      <a:pt x="12" y="26"/>
                    </a:cubicBezTo>
                    <a:cubicBezTo>
                      <a:pt x="16" y="22"/>
                      <a:pt x="30" y="13"/>
                      <a:pt x="25" y="5"/>
                    </a:cubicBezTo>
                    <a:cubicBezTo>
                      <a:pt x="22" y="0"/>
                      <a:pt x="15" y="7"/>
                      <a:pt x="12"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70"/>
              <p:cNvSpPr/>
              <p:nvPr/>
            </p:nvSpPr>
            <p:spPr bwMode="auto">
              <a:xfrm>
                <a:off x="2294" y="2805"/>
                <a:ext cx="57" cy="84"/>
              </a:xfrm>
              <a:custGeom>
                <a:avLst/>
                <a:gdLst>
                  <a:gd name="T0" fmla="*/ 3 w 15"/>
                  <a:gd name="T1" fmla="*/ 1 h 22"/>
                  <a:gd name="T2" fmla="*/ 3 w 15"/>
                  <a:gd name="T3" fmla="*/ 1 h 22"/>
                  <a:gd name="T4" fmla="*/ 3 w 15"/>
                  <a:gd name="T5" fmla="*/ 2 h 22"/>
                  <a:gd name="T6" fmla="*/ 10 w 15"/>
                  <a:gd name="T7" fmla="*/ 3 h 22"/>
                  <a:gd name="T8" fmla="*/ 0 w 15"/>
                  <a:gd name="T9" fmla="*/ 22 h 22"/>
                  <a:gd name="T10" fmla="*/ 0 w 15"/>
                  <a:gd name="T11" fmla="*/ 22 h 22"/>
                  <a:gd name="T12" fmla="*/ 0 w 15"/>
                  <a:gd name="T13" fmla="*/ 22 h 22"/>
                  <a:gd name="T14" fmla="*/ 10 w 15"/>
                  <a:gd name="T15" fmla="*/ 3 h 22"/>
                  <a:gd name="T16" fmla="*/ 3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3" y="1"/>
                    </a:moveTo>
                    <a:cubicBezTo>
                      <a:pt x="3" y="1"/>
                      <a:pt x="3" y="1"/>
                      <a:pt x="3" y="1"/>
                    </a:cubicBezTo>
                    <a:cubicBezTo>
                      <a:pt x="3" y="2"/>
                      <a:pt x="3" y="2"/>
                      <a:pt x="3" y="2"/>
                    </a:cubicBezTo>
                    <a:cubicBezTo>
                      <a:pt x="6" y="0"/>
                      <a:pt x="8" y="1"/>
                      <a:pt x="10" y="3"/>
                    </a:cubicBezTo>
                    <a:cubicBezTo>
                      <a:pt x="14" y="9"/>
                      <a:pt x="6" y="17"/>
                      <a:pt x="0" y="22"/>
                    </a:cubicBezTo>
                    <a:cubicBezTo>
                      <a:pt x="0" y="22"/>
                      <a:pt x="0" y="22"/>
                      <a:pt x="0" y="22"/>
                    </a:cubicBezTo>
                    <a:cubicBezTo>
                      <a:pt x="0" y="22"/>
                      <a:pt x="0" y="22"/>
                      <a:pt x="0" y="22"/>
                    </a:cubicBezTo>
                    <a:cubicBezTo>
                      <a:pt x="7" y="17"/>
                      <a:pt x="15" y="9"/>
                      <a:pt x="10" y="3"/>
                    </a:cubicBezTo>
                    <a:cubicBezTo>
                      <a:pt x="9" y="0"/>
                      <a:pt x="6" y="0"/>
                      <a:pt x="3"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71"/>
              <p:cNvSpPr/>
              <p:nvPr/>
            </p:nvSpPr>
            <p:spPr bwMode="auto">
              <a:xfrm>
                <a:off x="723" y="2233"/>
                <a:ext cx="190" cy="248"/>
              </a:xfrm>
              <a:custGeom>
                <a:avLst/>
                <a:gdLst>
                  <a:gd name="T0" fmla="*/ 47 w 50"/>
                  <a:gd name="T1" fmla="*/ 2 h 65"/>
                  <a:gd name="T2" fmla="*/ 28 w 50"/>
                  <a:gd name="T3" fmla="*/ 6 h 65"/>
                  <a:gd name="T4" fmla="*/ 12 w 50"/>
                  <a:gd name="T5" fmla="*/ 24 h 65"/>
                  <a:gd name="T6" fmla="*/ 5 w 50"/>
                  <a:gd name="T7" fmla="*/ 31 h 65"/>
                  <a:gd name="T8" fmla="*/ 1 w 50"/>
                  <a:gd name="T9" fmla="*/ 39 h 65"/>
                  <a:gd name="T10" fmla="*/ 8 w 50"/>
                  <a:gd name="T11" fmla="*/ 44 h 65"/>
                  <a:gd name="T12" fmla="*/ 31 w 50"/>
                  <a:gd name="T13" fmla="*/ 61 h 65"/>
                  <a:gd name="T14" fmla="*/ 41 w 50"/>
                  <a:gd name="T15" fmla="*/ 63 h 65"/>
                  <a:gd name="T16" fmla="*/ 47 w 50"/>
                  <a:gd name="T17" fmla="*/ 51 h 65"/>
                  <a:gd name="T18" fmla="*/ 48 w 50"/>
                  <a:gd name="T19" fmla="*/ 18 h 65"/>
                  <a:gd name="T20" fmla="*/ 47 w 50"/>
                  <a:gd name="T21"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5">
                    <a:moveTo>
                      <a:pt x="47" y="2"/>
                    </a:moveTo>
                    <a:cubicBezTo>
                      <a:pt x="39" y="0"/>
                      <a:pt x="34" y="1"/>
                      <a:pt x="28" y="6"/>
                    </a:cubicBezTo>
                    <a:cubicBezTo>
                      <a:pt x="22" y="11"/>
                      <a:pt x="17" y="18"/>
                      <a:pt x="12" y="24"/>
                    </a:cubicBezTo>
                    <a:cubicBezTo>
                      <a:pt x="10" y="26"/>
                      <a:pt x="7" y="29"/>
                      <a:pt x="5" y="31"/>
                    </a:cubicBezTo>
                    <a:cubicBezTo>
                      <a:pt x="3" y="33"/>
                      <a:pt x="0" y="36"/>
                      <a:pt x="1" y="39"/>
                    </a:cubicBezTo>
                    <a:cubicBezTo>
                      <a:pt x="2" y="41"/>
                      <a:pt x="5" y="43"/>
                      <a:pt x="8" y="44"/>
                    </a:cubicBezTo>
                    <a:cubicBezTo>
                      <a:pt x="15" y="50"/>
                      <a:pt x="22" y="56"/>
                      <a:pt x="31" y="61"/>
                    </a:cubicBezTo>
                    <a:cubicBezTo>
                      <a:pt x="34" y="62"/>
                      <a:pt x="38" y="65"/>
                      <a:pt x="41" y="63"/>
                    </a:cubicBezTo>
                    <a:cubicBezTo>
                      <a:pt x="45" y="62"/>
                      <a:pt x="47" y="55"/>
                      <a:pt x="47" y="51"/>
                    </a:cubicBezTo>
                    <a:cubicBezTo>
                      <a:pt x="50" y="40"/>
                      <a:pt x="47" y="29"/>
                      <a:pt x="48" y="18"/>
                    </a:cubicBezTo>
                    <a:cubicBezTo>
                      <a:pt x="48" y="12"/>
                      <a:pt x="48" y="8"/>
                      <a:pt x="47"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72"/>
              <p:cNvSpPr/>
              <p:nvPr/>
            </p:nvSpPr>
            <p:spPr bwMode="auto">
              <a:xfrm>
                <a:off x="833" y="2202"/>
                <a:ext cx="68" cy="80"/>
              </a:xfrm>
              <a:custGeom>
                <a:avLst/>
                <a:gdLst>
                  <a:gd name="T0" fmla="*/ 1 w 18"/>
                  <a:gd name="T1" fmla="*/ 14 h 21"/>
                  <a:gd name="T2" fmla="*/ 17 w 18"/>
                  <a:gd name="T3" fmla="*/ 21 h 21"/>
                  <a:gd name="T4" fmla="*/ 17 w 18"/>
                  <a:gd name="T5" fmla="*/ 7 h 21"/>
                  <a:gd name="T6" fmla="*/ 17 w 18"/>
                  <a:gd name="T7" fmla="*/ 0 h 21"/>
                  <a:gd name="T8" fmla="*/ 0 w 18"/>
                  <a:gd name="T9" fmla="*/ 14 h 21"/>
                </a:gdLst>
                <a:ahLst/>
                <a:cxnLst>
                  <a:cxn ang="0">
                    <a:pos x="T0" y="T1"/>
                  </a:cxn>
                  <a:cxn ang="0">
                    <a:pos x="T2" y="T3"/>
                  </a:cxn>
                  <a:cxn ang="0">
                    <a:pos x="T4" y="T5"/>
                  </a:cxn>
                  <a:cxn ang="0">
                    <a:pos x="T6" y="T7"/>
                  </a:cxn>
                  <a:cxn ang="0">
                    <a:pos x="T8" y="T9"/>
                  </a:cxn>
                </a:cxnLst>
                <a:rect l="0" t="0" r="r" b="b"/>
                <a:pathLst>
                  <a:path w="18" h="21">
                    <a:moveTo>
                      <a:pt x="1" y="14"/>
                    </a:moveTo>
                    <a:cubicBezTo>
                      <a:pt x="6" y="18"/>
                      <a:pt x="12" y="20"/>
                      <a:pt x="17" y="21"/>
                    </a:cubicBezTo>
                    <a:cubicBezTo>
                      <a:pt x="18" y="17"/>
                      <a:pt x="17" y="12"/>
                      <a:pt x="17" y="7"/>
                    </a:cubicBezTo>
                    <a:cubicBezTo>
                      <a:pt x="17" y="5"/>
                      <a:pt x="17" y="2"/>
                      <a:pt x="17" y="0"/>
                    </a:cubicBezTo>
                    <a:cubicBezTo>
                      <a:pt x="12" y="3"/>
                      <a:pt x="2" y="9"/>
                      <a:pt x="0" y="14"/>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73"/>
              <p:cNvSpPr/>
              <p:nvPr/>
            </p:nvSpPr>
            <p:spPr bwMode="auto">
              <a:xfrm>
                <a:off x="506" y="2355"/>
                <a:ext cx="392" cy="595"/>
              </a:xfrm>
              <a:custGeom>
                <a:avLst/>
                <a:gdLst>
                  <a:gd name="T0" fmla="*/ 71 w 103"/>
                  <a:gd name="T1" fmla="*/ 7 h 156"/>
                  <a:gd name="T2" fmla="*/ 65 w 103"/>
                  <a:gd name="T3" fmla="*/ 6 h 156"/>
                  <a:gd name="T4" fmla="*/ 59 w 103"/>
                  <a:gd name="T5" fmla="*/ 0 h 156"/>
                  <a:gd name="T6" fmla="*/ 55 w 103"/>
                  <a:gd name="T7" fmla="*/ 8 h 156"/>
                  <a:gd name="T8" fmla="*/ 50 w 103"/>
                  <a:gd name="T9" fmla="*/ 19 h 156"/>
                  <a:gd name="T10" fmla="*/ 45 w 103"/>
                  <a:gd name="T11" fmla="*/ 29 h 156"/>
                  <a:gd name="T12" fmla="*/ 38 w 103"/>
                  <a:gd name="T13" fmla="*/ 43 h 156"/>
                  <a:gd name="T14" fmla="*/ 31 w 103"/>
                  <a:gd name="T15" fmla="*/ 58 h 156"/>
                  <a:gd name="T16" fmla="*/ 23 w 103"/>
                  <a:gd name="T17" fmla="*/ 73 h 156"/>
                  <a:gd name="T18" fmla="*/ 16 w 103"/>
                  <a:gd name="T19" fmla="*/ 88 h 156"/>
                  <a:gd name="T20" fmla="*/ 0 w 103"/>
                  <a:gd name="T21" fmla="*/ 119 h 156"/>
                  <a:gd name="T22" fmla="*/ 16 w 103"/>
                  <a:gd name="T23" fmla="*/ 133 h 156"/>
                  <a:gd name="T24" fmla="*/ 40 w 103"/>
                  <a:gd name="T25" fmla="*/ 148 h 156"/>
                  <a:gd name="T26" fmla="*/ 56 w 103"/>
                  <a:gd name="T27" fmla="*/ 153 h 156"/>
                  <a:gd name="T28" fmla="*/ 64 w 103"/>
                  <a:gd name="T29" fmla="*/ 156 h 156"/>
                  <a:gd name="T30" fmla="*/ 79 w 103"/>
                  <a:gd name="T31" fmla="*/ 108 h 156"/>
                  <a:gd name="T32" fmla="*/ 92 w 103"/>
                  <a:gd name="T33" fmla="*/ 64 h 156"/>
                  <a:gd name="T34" fmla="*/ 97 w 103"/>
                  <a:gd name="T35" fmla="*/ 43 h 156"/>
                  <a:gd name="T36" fmla="*/ 103 w 103"/>
                  <a:gd name="T37" fmla="*/ 21 h 156"/>
                  <a:gd name="T38" fmla="*/ 89 w 103"/>
                  <a:gd name="T39" fmla="*/ 12 h 156"/>
                  <a:gd name="T40" fmla="*/ 77 w 103"/>
                  <a:gd name="T41" fmla="*/ 9 h 156"/>
                  <a:gd name="T42" fmla="*/ 71 w 103"/>
                  <a:gd name="T43" fmla="*/ 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56">
                    <a:moveTo>
                      <a:pt x="71" y="7"/>
                    </a:moveTo>
                    <a:cubicBezTo>
                      <a:pt x="69" y="7"/>
                      <a:pt x="68" y="7"/>
                      <a:pt x="65" y="6"/>
                    </a:cubicBezTo>
                    <a:cubicBezTo>
                      <a:pt x="63" y="6"/>
                      <a:pt x="58" y="3"/>
                      <a:pt x="59" y="0"/>
                    </a:cubicBezTo>
                    <a:cubicBezTo>
                      <a:pt x="57" y="3"/>
                      <a:pt x="56" y="5"/>
                      <a:pt x="55" y="8"/>
                    </a:cubicBezTo>
                    <a:cubicBezTo>
                      <a:pt x="54" y="12"/>
                      <a:pt x="52" y="15"/>
                      <a:pt x="50" y="19"/>
                    </a:cubicBezTo>
                    <a:cubicBezTo>
                      <a:pt x="48" y="22"/>
                      <a:pt x="46" y="26"/>
                      <a:pt x="45" y="29"/>
                    </a:cubicBezTo>
                    <a:cubicBezTo>
                      <a:pt x="43" y="34"/>
                      <a:pt x="40" y="39"/>
                      <a:pt x="38" y="43"/>
                    </a:cubicBezTo>
                    <a:cubicBezTo>
                      <a:pt x="36" y="48"/>
                      <a:pt x="34" y="53"/>
                      <a:pt x="31" y="58"/>
                    </a:cubicBezTo>
                    <a:cubicBezTo>
                      <a:pt x="29" y="63"/>
                      <a:pt x="26" y="68"/>
                      <a:pt x="23" y="73"/>
                    </a:cubicBezTo>
                    <a:cubicBezTo>
                      <a:pt x="21" y="78"/>
                      <a:pt x="19" y="83"/>
                      <a:pt x="16" y="88"/>
                    </a:cubicBezTo>
                    <a:cubicBezTo>
                      <a:pt x="12" y="95"/>
                      <a:pt x="0" y="109"/>
                      <a:pt x="0" y="119"/>
                    </a:cubicBezTo>
                    <a:cubicBezTo>
                      <a:pt x="1" y="127"/>
                      <a:pt x="10" y="130"/>
                      <a:pt x="16" y="133"/>
                    </a:cubicBezTo>
                    <a:cubicBezTo>
                      <a:pt x="24" y="137"/>
                      <a:pt x="32" y="143"/>
                      <a:pt x="40" y="148"/>
                    </a:cubicBezTo>
                    <a:cubicBezTo>
                      <a:pt x="45" y="151"/>
                      <a:pt x="51" y="151"/>
                      <a:pt x="56" y="153"/>
                    </a:cubicBezTo>
                    <a:cubicBezTo>
                      <a:pt x="59" y="154"/>
                      <a:pt x="61" y="155"/>
                      <a:pt x="64" y="156"/>
                    </a:cubicBezTo>
                    <a:cubicBezTo>
                      <a:pt x="71" y="141"/>
                      <a:pt x="74" y="124"/>
                      <a:pt x="79" y="108"/>
                    </a:cubicBezTo>
                    <a:cubicBezTo>
                      <a:pt x="83" y="93"/>
                      <a:pt x="87" y="79"/>
                      <a:pt x="92" y="64"/>
                    </a:cubicBezTo>
                    <a:cubicBezTo>
                      <a:pt x="95" y="57"/>
                      <a:pt x="96" y="50"/>
                      <a:pt x="97" y="43"/>
                    </a:cubicBezTo>
                    <a:cubicBezTo>
                      <a:pt x="98" y="41"/>
                      <a:pt x="101" y="22"/>
                      <a:pt x="103" y="21"/>
                    </a:cubicBezTo>
                    <a:cubicBezTo>
                      <a:pt x="97" y="22"/>
                      <a:pt x="91" y="18"/>
                      <a:pt x="89" y="12"/>
                    </a:cubicBezTo>
                    <a:cubicBezTo>
                      <a:pt x="84" y="15"/>
                      <a:pt x="81" y="11"/>
                      <a:pt x="77" y="9"/>
                    </a:cubicBezTo>
                    <a:cubicBezTo>
                      <a:pt x="75" y="8"/>
                      <a:pt x="73" y="8"/>
                      <a:pt x="71" y="7"/>
                    </a:cubicBezTo>
                  </a:path>
                </a:pathLst>
              </a:custGeom>
              <a:solidFill>
                <a:srgbClr val="FFE1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74"/>
              <p:cNvSpPr/>
              <p:nvPr/>
            </p:nvSpPr>
            <p:spPr bwMode="auto">
              <a:xfrm>
                <a:off x="491" y="2359"/>
                <a:ext cx="243" cy="457"/>
              </a:xfrm>
              <a:custGeom>
                <a:avLst/>
                <a:gdLst>
                  <a:gd name="T0" fmla="*/ 59 w 64"/>
                  <a:gd name="T1" fmla="*/ 1 h 120"/>
                  <a:gd name="T2" fmla="*/ 0 w 64"/>
                  <a:gd name="T3" fmla="*/ 116 h 120"/>
                  <a:gd name="T4" fmla="*/ 1 w 64"/>
                  <a:gd name="T5" fmla="*/ 119 h 120"/>
                  <a:gd name="T6" fmla="*/ 4 w 64"/>
                  <a:gd name="T7" fmla="*/ 119 h 120"/>
                  <a:gd name="T8" fmla="*/ 63 w 64"/>
                  <a:gd name="T9" fmla="*/ 3 h 120"/>
                  <a:gd name="T10" fmla="*/ 62 w 64"/>
                  <a:gd name="T11" fmla="*/ 0 h 120"/>
                  <a:gd name="T12" fmla="*/ 59 w 64"/>
                  <a:gd name="T13" fmla="*/ 1 h 120"/>
                </a:gdLst>
                <a:ahLst/>
                <a:cxnLst>
                  <a:cxn ang="0">
                    <a:pos x="T0" y="T1"/>
                  </a:cxn>
                  <a:cxn ang="0">
                    <a:pos x="T2" y="T3"/>
                  </a:cxn>
                  <a:cxn ang="0">
                    <a:pos x="T4" y="T5"/>
                  </a:cxn>
                  <a:cxn ang="0">
                    <a:pos x="T6" y="T7"/>
                  </a:cxn>
                  <a:cxn ang="0">
                    <a:pos x="T8" y="T9"/>
                  </a:cxn>
                  <a:cxn ang="0">
                    <a:pos x="T10" y="T11"/>
                  </a:cxn>
                  <a:cxn ang="0">
                    <a:pos x="T12" y="T13"/>
                  </a:cxn>
                </a:cxnLst>
                <a:rect l="0" t="0" r="r" b="b"/>
                <a:pathLst>
                  <a:path w="64" h="120">
                    <a:moveTo>
                      <a:pt x="59" y="1"/>
                    </a:moveTo>
                    <a:cubicBezTo>
                      <a:pt x="41" y="42"/>
                      <a:pt x="22" y="82"/>
                      <a:pt x="0" y="116"/>
                    </a:cubicBezTo>
                    <a:cubicBezTo>
                      <a:pt x="0" y="117"/>
                      <a:pt x="0" y="119"/>
                      <a:pt x="1" y="119"/>
                    </a:cubicBezTo>
                    <a:cubicBezTo>
                      <a:pt x="2" y="120"/>
                      <a:pt x="4" y="120"/>
                      <a:pt x="4" y="119"/>
                    </a:cubicBezTo>
                    <a:cubicBezTo>
                      <a:pt x="26" y="85"/>
                      <a:pt x="45" y="45"/>
                      <a:pt x="63" y="3"/>
                    </a:cubicBezTo>
                    <a:cubicBezTo>
                      <a:pt x="64" y="2"/>
                      <a:pt x="63" y="1"/>
                      <a:pt x="62" y="0"/>
                    </a:cubicBezTo>
                    <a:cubicBezTo>
                      <a:pt x="61" y="0"/>
                      <a:pt x="60" y="0"/>
                      <a:pt x="59"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75"/>
              <p:cNvSpPr/>
              <p:nvPr/>
            </p:nvSpPr>
            <p:spPr bwMode="auto">
              <a:xfrm>
                <a:off x="742" y="2423"/>
                <a:ext cx="175" cy="530"/>
              </a:xfrm>
              <a:custGeom>
                <a:avLst/>
                <a:gdLst>
                  <a:gd name="T0" fmla="*/ 41 w 46"/>
                  <a:gd name="T1" fmla="*/ 2 h 139"/>
                  <a:gd name="T2" fmla="*/ 16 w 46"/>
                  <a:gd name="T3" fmla="*/ 84 h 139"/>
                  <a:gd name="T4" fmla="*/ 1 w 46"/>
                  <a:gd name="T5" fmla="*/ 136 h 139"/>
                  <a:gd name="T6" fmla="*/ 2 w 46"/>
                  <a:gd name="T7" fmla="*/ 139 h 139"/>
                  <a:gd name="T8" fmla="*/ 5 w 46"/>
                  <a:gd name="T9" fmla="*/ 137 h 139"/>
                  <a:gd name="T10" fmla="*/ 20 w 46"/>
                  <a:gd name="T11" fmla="*/ 85 h 139"/>
                  <a:gd name="T12" fmla="*/ 46 w 46"/>
                  <a:gd name="T13" fmla="*/ 3 h 139"/>
                  <a:gd name="T14" fmla="*/ 44 w 46"/>
                  <a:gd name="T15" fmla="*/ 0 h 139"/>
                  <a:gd name="T16" fmla="*/ 41 w 46"/>
                  <a:gd name="T17"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9">
                    <a:moveTo>
                      <a:pt x="41" y="2"/>
                    </a:moveTo>
                    <a:cubicBezTo>
                      <a:pt x="31" y="30"/>
                      <a:pt x="23" y="57"/>
                      <a:pt x="16" y="84"/>
                    </a:cubicBezTo>
                    <a:cubicBezTo>
                      <a:pt x="11" y="101"/>
                      <a:pt x="6" y="118"/>
                      <a:pt x="1" y="136"/>
                    </a:cubicBezTo>
                    <a:cubicBezTo>
                      <a:pt x="0" y="137"/>
                      <a:pt x="1" y="139"/>
                      <a:pt x="2" y="139"/>
                    </a:cubicBezTo>
                    <a:cubicBezTo>
                      <a:pt x="3" y="139"/>
                      <a:pt x="5" y="139"/>
                      <a:pt x="5" y="137"/>
                    </a:cubicBezTo>
                    <a:cubicBezTo>
                      <a:pt x="11" y="120"/>
                      <a:pt x="16" y="102"/>
                      <a:pt x="20" y="85"/>
                    </a:cubicBezTo>
                    <a:cubicBezTo>
                      <a:pt x="28" y="59"/>
                      <a:pt x="36" y="31"/>
                      <a:pt x="46" y="3"/>
                    </a:cubicBezTo>
                    <a:cubicBezTo>
                      <a:pt x="46" y="2"/>
                      <a:pt x="45" y="1"/>
                      <a:pt x="44" y="0"/>
                    </a:cubicBezTo>
                    <a:cubicBezTo>
                      <a:pt x="43" y="0"/>
                      <a:pt x="42" y="1"/>
                      <a:pt x="41" y="2"/>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76"/>
              <p:cNvSpPr/>
              <p:nvPr/>
            </p:nvSpPr>
            <p:spPr bwMode="auto">
              <a:xfrm>
                <a:off x="723" y="2351"/>
                <a:ext cx="194" cy="99"/>
              </a:xfrm>
              <a:custGeom>
                <a:avLst/>
                <a:gdLst>
                  <a:gd name="T0" fmla="*/ 2 w 51"/>
                  <a:gd name="T1" fmla="*/ 0 h 26"/>
                  <a:gd name="T2" fmla="*/ 0 w 51"/>
                  <a:gd name="T3" fmla="*/ 2 h 26"/>
                  <a:gd name="T4" fmla="*/ 5 w 51"/>
                  <a:gd name="T5" fmla="*/ 9 h 26"/>
                  <a:gd name="T6" fmla="*/ 16 w 51"/>
                  <a:gd name="T7" fmla="*/ 9 h 26"/>
                  <a:gd name="T8" fmla="*/ 24 w 51"/>
                  <a:gd name="T9" fmla="*/ 17 h 26"/>
                  <a:gd name="T10" fmla="*/ 30 w 51"/>
                  <a:gd name="T11" fmla="*/ 16 h 26"/>
                  <a:gd name="T12" fmla="*/ 39 w 51"/>
                  <a:gd name="T13" fmla="*/ 25 h 26"/>
                  <a:gd name="T14" fmla="*/ 50 w 51"/>
                  <a:gd name="T15" fmla="*/ 20 h 26"/>
                  <a:gd name="T16" fmla="*/ 50 w 51"/>
                  <a:gd name="T17" fmla="*/ 17 h 26"/>
                  <a:gd name="T18" fmla="*/ 47 w 51"/>
                  <a:gd name="T19" fmla="*/ 17 h 26"/>
                  <a:gd name="T20" fmla="*/ 40 w 51"/>
                  <a:gd name="T21" fmla="*/ 20 h 26"/>
                  <a:gd name="T22" fmla="*/ 34 w 51"/>
                  <a:gd name="T23" fmla="*/ 12 h 26"/>
                  <a:gd name="T24" fmla="*/ 33 w 51"/>
                  <a:gd name="T25" fmla="*/ 10 h 26"/>
                  <a:gd name="T26" fmla="*/ 30 w 51"/>
                  <a:gd name="T27" fmla="*/ 10 h 26"/>
                  <a:gd name="T28" fmla="*/ 25 w 51"/>
                  <a:gd name="T29" fmla="*/ 12 h 26"/>
                  <a:gd name="T30" fmla="*/ 20 w 51"/>
                  <a:gd name="T31" fmla="*/ 5 h 26"/>
                  <a:gd name="T32" fmla="*/ 18 w 51"/>
                  <a:gd name="T33" fmla="*/ 3 h 26"/>
                  <a:gd name="T34" fmla="*/ 16 w 51"/>
                  <a:gd name="T35" fmla="*/ 4 h 26"/>
                  <a:gd name="T36" fmla="*/ 7 w 51"/>
                  <a:gd name="T37" fmla="*/ 5 h 26"/>
                  <a:gd name="T38" fmla="*/ 4 w 51"/>
                  <a:gd name="T39" fmla="*/ 2 h 26"/>
                  <a:gd name="T40" fmla="*/ 2 w 51"/>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26">
                    <a:moveTo>
                      <a:pt x="2" y="0"/>
                    </a:moveTo>
                    <a:cubicBezTo>
                      <a:pt x="0" y="0"/>
                      <a:pt x="0" y="1"/>
                      <a:pt x="0" y="2"/>
                    </a:cubicBezTo>
                    <a:cubicBezTo>
                      <a:pt x="0" y="5"/>
                      <a:pt x="2" y="8"/>
                      <a:pt x="5" y="9"/>
                    </a:cubicBezTo>
                    <a:cubicBezTo>
                      <a:pt x="8" y="10"/>
                      <a:pt x="12" y="10"/>
                      <a:pt x="16" y="9"/>
                    </a:cubicBezTo>
                    <a:cubicBezTo>
                      <a:pt x="18" y="13"/>
                      <a:pt x="21" y="16"/>
                      <a:pt x="24" y="17"/>
                    </a:cubicBezTo>
                    <a:cubicBezTo>
                      <a:pt x="26" y="17"/>
                      <a:pt x="28" y="17"/>
                      <a:pt x="30" y="16"/>
                    </a:cubicBezTo>
                    <a:cubicBezTo>
                      <a:pt x="32" y="20"/>
                      <a:pt x="35" y="24"/>
                      <a:pt x="39" y="25"/>
                    </a:cubicBezTo>
                    <a:cubicBezTo>
                      <a:pt x="43" y="26"/>
                      <a:pt x="47" y="24"/>
                      <a:pt x="50" y="20"/>
                    </a:cubicBezTo>
                    <a:cubicBezTo>
                      <a:pt x="51" y="19"/>
                      <a:pt x="51" y="18"/>
                      <a:pt x="50" y="17"/>
                    </a:cubicBezTo>
                    <a:cubicBezTo>
                      <a:pt x="49" y="16"/>
                      <a:pt x="47" y="16"/>
                      <a:pt x="47" y="17"/>
                    </a:cubicBezTo>
                    <a:cubicBezTo>
                      <a:pt x="45" y="20"/>
                      <a:pt x="42" y="21"/>
                      <a:pt x="40" y="20"/>
                    </a:cubicBezTo>
                    <a:cubicBezTo>
                      <a:pt x="37" y="20"/>
                      <a:pt x="34" y="16"/>
                      <a:pt x="34" y="12"/>
                    </a:cubicBezTo>
                    <a:cubicBezTo>
                      <a:pt x="34" y="11"/>
                      <a:pt x="33" y="10"/>
                      <a:pt x="33" y="10"/>
                    </a:cubicBezTo>
                    <a:cubicBezTo>
                      <a:pt x="32" y="10"/>
                      <a:pt x="31" y="10"/>
                      <a:pt x="30" y="10"/>
                    </a:cubicBezTo>
                    <a:cubicBezTo>
                      <a:pt x="28" y="12"/>
                      <a:pt x="27" y="13"/>
                      <a:pt x="25" y="12"/>
                    </a:cubicBezTo>
                    <a:cubicBezTo>
                      <a:pt x="23" y="12"/>
                      <a:pt x="21" y="9"/>
                      <a:pt x="20" y="5"/>
                    </a:cubicBezTo>
                    <a:cubicBezTo>
                      <a:pt x="20" y="4"/>
                      <a:pt x="19" y="4"/>
                      <a:pt x="18" y="3"/>
                    </a:cubicBezTo>
                    <a:cubicBezTo>
                      <a:pt x="18" y="3"/>
                      <a:pt x="17" y="3"/>
                      <a:pt x="16" y="4"/>
                    </a:cubicBezTo>
                    <a:cubicBezTo>
                      <a:pt x="13" y="6"/>
                      <a:pt x="9" y="6"/>
                      <a:pt x="7" y="5"/>
                    </a:cubicBezTo>
                    <a:cubicBezTo>
                      <a:pt x="6" y="4"/>
                      <a:pt x="5" y="3"/>
                      <a:pt x="4" y="2"/>
                    </a:cubicBezTo>
                    <a:cubicBezTo>
                      <a:pt x="4" y="1"/>
                      <a:pt x="3" y="0"/>
                      <a:pt x="2" y="0"/>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77"/>
              <p:cNvSpPr/>
              <p:nvPr/>
            </p:nvSpPr>
            <p:spPr bwMode="auto">
              <a:xfrm>
                <a:off x="715" y="2187"/>
                <a:ext cx="202" cy="248"/>
              </a:xfrm>
              <a:custGeom>
                <a:avLst/>
                <a:gdLst>
                  <a:gd name="T0" fmla="*/ 46 w 53"/>
                  <a:gd name="T1" fmla="*/ 1 h 65"/>
                  <a:gd name="T2" fmla="*/ 27 w 53"/>
                  <a:gd name="T3" fmla="*/ 19 h 65"/>
                  <a:gd name="T4" fmla="*/ 1 w 53"/>
                  <a:gd name="T5" fmla="*/ 44 h 65"/>
                  <a:gd name="T6" fmla="*/ 1 w 53"/>
                  <a:gd name="T7" fmla="*/ 47 h 65"/>
                  <a:gd name="T8" fmla="*/ 4 w 53"/>
                  <a:gd name="T9" fmla="*/ 47 h 65"/>
                  <a:gd name="T10" fmla="*/ 30 w 53"/>
                  <a:gd name="T11" fmla="*/ 22 h 65"/>
                  <a:gd name="T12" fmla="*/ 46 w 53"/>
                  <a:gd name="T13" fmla="*/ 8 h 65"/>
                  <a:gd name="T14" fmla="*/ 47 w 53"/>
                  <a:gd name="T15" fmla="*/ 45 h 65"/>
                  <a:gd name="T16" fmla="*/ 48 w 53"/>
                  <a:gd name="T17" fmla="*/ 63 h 65"/>
                  <a:gd name="T18" fmla="*/ 51 w 53"/>
                  <a:gd name="T19" fmla="*/ 65 h 65"/>
                  <a:gd name="T20" fmla="*/ 53 w 53"/>
                  <a:gd name="T21" fmla="*/ 63 h 65"/>
                  <a:gd name="T22" fmla="*/ 52 w 53"/>
                  <a:gd name="T23" fmla="*/ 45 h 65"/>
                  <a:gd name="T24" fmla="*/ 50 w 53"/>
                  <a:gd name="T25" fmla="*/ 2 h 65"/>
                  <a:gd name="T26" fmla="*/ 48 w 53"/>
                  <a:gd name="T27" fmla="*/ 0 h 65"/>
                  <a:gd name="T28" fmla="*/ 46 w 53"/>
                  <a:gd name="T29"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65">
                    <a:moveTo>
                      <a:pt x="46" y="1"/>
                    </a:moveTo>
                    <a:cubicBezTo>
                      <a:pt x="40" y="6"/>
                      <a:pt x="34" y="13"/>
                      <a:pt x="27" y="19"/>
                    </a:cubicBezTo>
                    <a:cubicBezTo>
                      <a:pt x="18" y="28"/>
                      <a:pt x="10" y="37"/>
                      <a:pt x="1" y="44"/>
                    </a:cubicBezTo>
                    <a:cubicBezTo>
                      <a:pt x="0" y="45"/>
                      <a:pt x="0" y="46"/>
                      <a:pt x="1" y="47"/>
                    </a:cubicBezTo>
                    <a:cubicBezTo>
                      <a:pt x="2" y="48"/>
                      <a:pt x="3" y="48"/>
                      <a:pt x="4" y="47"/>
                    </a:cubicBezTo>
                    <a:cubicBezTo>
                      <a:pt x="13" y="41"/>
                      <a:pt x="22" y="31"/>
                      <a:pt x="30" y="22"/>
                    </a:cubicBezTo>
                    <a:cubicBezTo>
                      <a:pt x="36" y="17"/>
                      <a:pt x="41" y="12"/>
                      <a:pt x="46" y="8"/>
                    </a:cubicBezTo>
                    <a:cubicBezTo>
                      <a:pt x="46" y="16"/>
                      <a:pt x="47" y="32"/>
                      <a:pt x="47" y="45"/>
                    </a:cubicBezTo>
                    <a:cubicBezTo>
                      <a:pt x="48" y="63"/>
                      <a:pt x="48" y="63"/>
                      <a:pt x="48" y="63"/>
                    </a:cubicBezTo>
                    <a:cubicBezTo>
                      <a:pt x="48" y="64"/>
                      <a:pt x="49" y="65"/>
                      <a:pt x="51" y="65"/>
                    </a:cubicBezTo>
                    <a:cubicBezTo>
                      <a:pt x="52" y="65"/>
                      <a:pt x="53" y="64"/>
                      <a:pt x="53" y="63"/>
                    </a:cubicBezTo>
                    <a:cubicBezTo>
                      <a:pt x="52" y="45"/>
                      <a:pt x="52" y="45"/>
                      <a:pt x="52" y="45"/>
                    </a:cubicBezTo>
                    <a:cubicBezTo>
                      <a:pt x="52" y="29"/>
                      <a:pt x="51" y="9"/>
                      <a:pt x="50" y="2"/>
                    </a:cubicBezTo>
                    <a:cubicBezTo>
                      <a:pt x="49" y="1"/>
                      <a:pt x="49" y="1"/>
                      <a:pt x="48" y="0"/>
                    </a:cubicBezTo>
                    <a:cubicBezTo>
                      <a:pt x="47" y="0"/>
                      <a:pt x="46" y="0"/>
                      <a:pt x="46" y="1"/>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78"/>
              <p:cNvSpPr/>
              <p:nvPr/>
            </p:nvSpPr>
            <p:spPr bwMode="auto">
              <a:xfrm>
                <a:off x="487" y="2797"/>
                <a:ext cx="274" cy="156"/>
              </a:xfrm>
              <a:custGeom>
                <a:avLst/>
                <a:gdLst>
                  <a:gd name="T0" fmla="*/ 2 w 72"/>
                  <a:gd name="T1" fmla="*/ 1 h 41"/>
                  <a:gd name="T2" fmla="*/ 1 w 72"/>
                  <a:gd name="T3" fmla="*/ 4 h 41"/>
                  <a:gd name="T4" fmla="*/ 70 w 72"/>
                  <a:gd name="T5" fmla="*/ 41 h 41"/>
                  <a:gd name="T6" fmla="*/ 72 w 72"/>
                  <a:gd name="T7" fmla="*/ 39 h 41"/>
                  <a:gd name="T8" fmla="*/ 70 w 72"/>
                  <a:gd name="T9" fmla="*/ 36 h 41"/>
                  <a:gd name="T10" fmla="*/ 5 w 72"/>
                  <a:gd name="T11" fmla="*/ 2 h 41"/>
                  <a:gd name="T12" fmla="*/ 2 w 72"/>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72" h="41">
                    <a:moveTo>
                      <a:pt x="2" y="1"/>
                    </a:moveTo>
                    <a:cubicBezTo>
                      <a:pt x="1" y="2"/>
                      <a:pt x="0" y="3"/>
                      <a:pt x="1" y="4"/>
                    </a:cubicBezTo>
                    <a:cubicBezTo>
                      <a:pt x="15" y="22"/>
                      <a:pt x="46" y="38"/>
                      <a:pt x="70" y="41"/>
                    </a:cubicBezTo>
                    <a:cubicBezTo>
                      <a:pt x="71" y="41"/>
                      <a:pt x="72" y="40"/>
                      <a:pt x="72" y="39"/>
                    </a:cubicBezTo>
                    <a:cubicBezTo>
                      <a:pt x="72" y="37"/>
                      <a:pt x="71" y="36"/>
                      <a:pt x="70" y="36"/>
                    </a:cubicBezTo>
                    <a:cubicBezTo>
                      <a:pt x="48" y="34"/>
                      <a:pt x="18" y="18"/>
                      <a:pt x="5" y="2"/>
                    </a:cubicBezTo>
                    <a:cubicBezTo>
                      <a:pt x="4" y="1"/>
                      <a:pt x="3" y="0"/>
                      <a:pt x="2"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79"/>
              <p:cNvSpPr/>
              <p:nvPr/>
            </p:nvSpPr>
            <p:spPr bwMode="auto">
              <a:xfrm>
                <a:off x="601" y="2625"/>
                <a:ext cx="190" cy="233"/>
              </a:xfrm>
              <a:custGeom>
                <a:avLst/>
                <a:gdLst>
                  <a:gd name="T0" fmla="*/ 7 w 50"/>
                  <a:gd name="T1" fmla="*/ 8 h 61"/>
                  <a:gd name="T2" fmla="*/ 0 w 50"/>
                  <a:gd name="T3" fmla="*/ 24 h 61"/>
                  <a:gd name="T4" fmla="*/ 20 w 50"/>
                  <a:gd name="T5" fmla="*/ 46 h 61"/>
                  <a:gd name="T6" fmla="*/ 38 w 50"/>
                  <a:gd name="T7" fmla="*/ 41 h 61"/>
                  <a:gd name="T8" fmla="*/ 40 w 50"/>
                  <a:gd name="T9" fmla="*/ 22 h 61"/>
                  <a:gd name="T10" fmla="*/ 20 w 50"/>
                  <a:gd name="T11" fmla="*/ 16 h 61"/>
                  <a:gd name="T12" fmla="*/ 15 w 50"/>
                  <a:gd name="T13" fmla="*/ 26 h 61"/>
                  <a:gd name="T14" fmla="*/ 24 w 50"/>
                  <a:gd name="T15" fmla="*/ 35 h 61"/>
                  <a:gd name="T16" fmla="*/ 34 w 50"/>
                  <a:gd name="T17" fmla="*/ 27 h 61"/>
                  <a:gd name="T18" fmla="*/ 27 w 50"/>
                  <a:gd name="T19" fmla="*/ 22 h 61"/>
                  <a:gd name="T20" fmla="*/ 26 w 50"/>
                  <a:gd name="T21" fmla="*/ 22 h 61"/>
                  <a:gd name="T22" fmla="*/ 25 w 50"/>
                  <a:gd name="T23" fmla="*/ 23 h 61"/>
                  <a:gd name="T24" fmla="*/ 25 w 50"/>
                  <a:gd name="T25" fmla="*/ 27 h 61"/>
                  <a:gd name="T26" fmla="*/ 29 w 50"/>
                  <a:gd name="T27" fmla="*/ 24 h 61"/>
                  <a:gd name="T28" fmla="*/ 29 w 50"/>
                  <a:gd name="T29" fmla="*/ 25 h 61"/>
                  <a:gd name="T30" fmla="*/ 29 w 50"/>
                  <a:gd name="T31" fmla="*/ 25 h 61"/>
                  <a:gd name="T32" fmla="*/ 27 w 50"/>
                  <a:gd name="T33" fmla="*/ 26 h 61"/>
                  <a:gd name="T34" fmla="*/ 29 w 50"/>
                  <a:gd name="T35" fmla="*/ 27 h 61"/>
                  <a:gd name="T36" fmla="*/ 24 w 50"/>
                  <a:gd name="T37" fmla="*/ 30 h 61"/>
                  <a:gd name="T38" fmla="*/ 19 w 50"/>
                  <a:gd name="T39" fmla="*/ 25 h 61"/>
                  <a:gd name="T40" fmla="*/ 22 w 50"/>
                  <a:gd name="T41" fmla="*/ 20 h 61"/>
                  <a:gd name="T42" fmla="*/ 37 w 50"/>
                  <a:gd name="T43" fmla="*/ 24 h 61"/>
                  <a:gd name="T44" fmla="*/ 34 w 50"/>
                  <a:gd name="T45" fmla="*/ 38 h 61"/>
                  <a:gd name="T46" fmla="*/ 21 w 50"/>
                  <a:gd name="T47" fmla="*/ 41 h 61"/>
                  <a:gd name="T48" fmla="*/ 5 w 50"/>
                  <a:gd name="T49" fmla="*/ 24 h 61"/>
                  <a:gd name="T50" fmla="*/ 10 w 50"/>
                  <a:gd name="T51" fmla="*/ 12 h 61"/>
                  <a:gd name="T52" fmla="*/ 30 w 50"/>
                  <a:gd name="T53" fmla="*/ 7 h 61"/>
                  <a:gd name="T54" fmla="*/ 44 w 50"/>
                  <a:gd name="T55" fmla="*/ 34 h 61"/>
                  <a:gd name="T56" fmla="*/ 29 w 50"/>
                  <a:gd name="T57" fmla="*/ 55 h 61"/>
                  <a:gd name="T58" fmla="*/ 19 w 50"/>
                  <a:gd name="T59" fmla="*/ 52 h 61"/>
                  <a:gd name="T60" fmla="*/ 15 w 50"/>
                  <a:gd name="T61" fmla="*/ 54 h 61"/>
                  <a:gd name="T62" fmla="*/ 30 w 50"/>
                  <a:gd name="T63" fmla="*/ 59 h 61"/>
                  <a:gd name="T64" fmla="*/ 49 w 50"/>
                  <a:gd name="T65" fmla="*/ 35 h 61"/>
                  <a:gd name="T66" fmla="*/ 31 w 50"/>
                  <a:gd name="T67" fmla="*/ 3 h 61"/>
                  <a:gd name="T68" fmla="*/ 7 w 50"/>
                  <a:gd name="T6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61">
                    <a:moveTo>
                      <a:pt x="7" y="8"/>
                    </a:moveTo>
                    <a:cubicBezTo>
                      <a:pt x="2" y="13"/>
                      <a:pt x="0" y="18"/>
                      <a:pt x="0" y="24"/>
                    </a:cubicBezTo>
                    <a:cubicBezTo>
                      <a:pt x="2" y="33"/>
                      <a:pt x="10" y="43"/>
                      <a:pt x="20" y="46"/>
                    </a:cubicBezTo>
                    <a:cubicBezTo>
                      <a:pt x="27" y="48"/>
                      <a:pt x="33" y="46"/>
                      <a:pt x="38" y="41"/>
                    </a:cubicBezTo>
                    <a:cubicBezTo>
                      <a:pt x="45" y="32"/>
                      <a:pt x="43" y="25"/>
                      <a:pt x="40" y="22"/>
                    </a:cubicBezTo>
                    <a:cubicBezTo>
                      <a:pt x="36" y="16"/>
                      <a:pt x="27" y="13"/>
                      <a:pt x="20" y="16"/>
                    </a:cubicBezTo>
                    <a:cubicBezTo>
                      <a:pt x="16" y="17"/>
                      <a:pt x="14" y="21"/>
                      <a:pt x="15" y="26"/>
                    </a:cubicBezTo>
                    <a:cubicBezTo>
                      <a:pt x="16" y="35"/>
                      <a:pt x="22" y="35"/>
                      <a:pt x="24" y="35"/>
                    </a:cubicBezTo>
                    <a:cubicBezTo>
                      <a:pt x="29" y="35"/>
                      <a:pt x="34" y="31"/>
                      <a:pt x="34" y="27"/>
                    </a:cubicBezTo>
                    <a:cubicBezTo>
                      <a:pt x="34" y="26"/>
                      <a:pt x="33" y="22"/>
                      <a:pt x="27" y="22"/>
                    </a:cubicBezTo>
                    <a:cubicBezTo>
                      <a:pt x="26" y="22"/>
                      <a:pt x="26" y="22"/>
                      <a:pt x="26" y="22"/>
                    </a:cubicBezTo>
                    <a:cubicBezTo>
                      <a:pt x="25" y="23"/>
                      <a:pt x="25" y="23"/>
                      <a:pt x="25" y="23"/>
                    </a:cubicBezTo>
                    <a:cubicBezTo>
                      <a:pt x="24" y="24"/>
                      <a:pt x="24" y="25"/>
                      <a:pt x="25" y="27"/>
                    </a:cubicBezTo>
                    <a:cubicBezTo>
                      <a:pt x="29" y="24"/>
                      <a:pt x="29" y="24"/>
                      <a:pt x="29" y="24"/>
                    </a:cubicBezTo>
                    <a:cubicBezTo>
                      <a:pt x="29" y="25"/>
                      <a:pt x="29" y="25"/>
                      <a:pt x="29" y="25"/>
                    </a:cubicBezTo>
                    <a:cubicBezTo>
                      <a:pt x="29" y="25"/>
                      <a:pt x="29" y="25"/>
                      <a:pt x="29" y="25"/>
                    </a:cubicBezTo>
                    <a:cubicBezTo>
                      <a:pt x="27" y="26"/>
                      <a:pt x="27" y="26"/>
                      <a:pt x="27" y="26"/>
                    </a:cubicBezTo>
                    <a:cubicBezTo>
                      <a:pt x="29" y="27"/>
                      <a:pt x="29" y="27"/>
                      <a:pt x="29" y="27"/>
                    </a:cubicBezTo>
                    <a:cubicBezTo>
                      <a:pt x="29" y="28"/>
                      <a:pt x="27" y="30"/>
                      <a:pt x="24" y="30"/>
                    </a:cubicBezTo>
                    <a:cubicBezTo>
                      <a:pt x="22" y="31"/>
                      <a:pt x="20" y="29"/>
                      <a:pt x="19" y="25"/>
                    </a:cubicBezTo>
                    <a:cubicBezTo>
                      <a:pt x="19" y="22"/>
                      <a:pt x="20" y="21"/>
                      <a:pt x="22" y="20"/>
                    </a:cubicBezTo>
                    <a:cubicBezTo>
                      <a:pt x="26" y="18"/>
                      <a:pt x="33" y="20"/>
                      <a:pt x="37" y="24"/>
                    </a:cubicBezTo>
                    <a:cubicBezTo>
                      <a:pt x="40" y="29"/>
                      <a:pt x="37" y="34"/>
                      <a:pt x="34" y="38"/>
                    </a:cubicBezTo>
                    <a:cubicBezTo>
                      <a:pt x="30" y="43"/>
                      <a:pt x="25" y="42"/>
                      <a:pt x="21" y="41"/>
                    </a:cubicBezTo>
                    <a:cubicBezTo>
                      <a:pt x="13" y="39"/>
                      <a:pt x="6" y="31"/>
                      <a:pt x="5" y="24"/>
                    </a:cubicBezTo>
                    <a:cubicBezTo>
                      <a:pt x="4" y="18"/>
                      <a:pt x="7" y="14"/>
                      <a:pt x="10" y="12"/>
                    </a:cubicBezTo>
                    <a:cubicBezTo>
                      <a:pt x="15" y="7"/>
                      <a:pt x="23" y="5"/>
                      <a:pt x="30" y="7"/>
                    </a:cubicBezTo>
                    <a:cubicBezTo>
                      <a:pt x="41" y="10"/>
                      <a:pt x="45" y="24"/>
                      <a:pt x="44" y="34"/>
                    </a:cubicBezTo>
                    <a:cubicBezTo>
                      <a:pt x="44" y="41"/>
                      <a:pt x="36" y="52"/>
                      <a:pt x="29" y="55"/>
                    </a:cubicBezTo>
                    <a:cubicBezTo>
                      <a:pt x="25" y="56"/>
                      <a:pt x="22" y="55"/>
                      <a:pt x="19" y="52"/>
                    </a:cubicBezTo>
                    <a:cubicBezTo>
                      <a:pt x="15" y="54"/>
                      <a:pt x="15" y="54"/>
                      <a:pt x="15" y="54"/>
                    </a:cubicBezTo>
                    <a:cubicBezTo>
                      <a:pt x="19" y="59"/>
                      <a:pt x="25" y="61"/>
                      <a:pt x="30" y="59"/>
                    </a:cubicBezTo>
                    <a:cubicBezTo>
                      <a:pt x="40" y="56"/>
                      <a:pt x="49" y="43"/>
                      <a:pt x="49" y="35"/>
                    </a:cubicBezTo>
                    <a:cubicBezTo>
                      <a:pt x="50" y="22"/>
                      <a:pt x="45" y="6"/>
                      <a:pt x="31" y="3"/>
                    </a:cubicBezTo>
                    <a:cubicBezTo>
                      <a:pt x="23" y="0"/>
                      <a:pt x="13" y="3"/>
                      <a:pt x="7" y="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80"/>
              <p:cNvSpPr/>
              <p:nvPr/>
            </p:nvSpPr>
            <p:spPr bwMode="auto">
              <a:xfrm>
                <a:off x="745" y="2572"/>
                <a:ext cx="80" cy="61"/>
              </a:xfrm>
              <a:custGeom>
                <a:avLst/>
                <a:gdLst>
                  <a:gd name="T0" fmla="*/ 11 w 21"/>
                  <a:gd name="T1" fmla="*/ 15 h 16"/>
                  <a:gd name="T2" fmla="*/ 7 w 21"/>
                  <a:gd name="T3" fmla="*/ 3 h 16"/>
                  <a:gd name="T4" fmla="*/ 11 w 21"/>
                  <a:gd name="T5" fmla="*/ 15 h 16"/>
                </a:gdLst>
                <a:ahLst/>
                <a:cxnLst>
                  <a:cxn ang="0">
                    <a:pos x="T0" y="T1"/>
                  </a:cxn>
                  <a:cxn ang="0">
                    <a:pos x="T2" y="T3"/>
                  </a:cxn>
                  <a:cxn ang="0">
                    <a:pos x="T4" y="T5"/>
                  </a:cxn>
                </a:cxnLst>
                <a:rect l="0" t="0" r="r" b="b"/>
                <a:pathLst>
                  <a:path w="21" h="16">
                    <a:moveTo>
                      <a:pt x="11" y="15"/>
                    </a:moveTo>
                    <a:cubicBezTo>
                      <a:pt x="21" y="14"/>
                      <a:pt x="13" y="0"/>
                      <a:pt x="7" y="3"/>
                    </a:cubicBezTo>
                    <a:cubicBezTo>
                      <a:pt x="0" y="6"/>
                      <a:pt x="4" y="16"/>
                      <a:pt x="11"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81"/>
              <p:cNvSpPr/>
              <p:nvPr/>
            </p:nvSpPr>
            <p:spPr bwMode="auto">
              <a:xfrm>
                <a:off x="666" y="2572"/>
                <a:ext cx="49" cy="34"/>
              </a:xfrm>
              <a:custGeom>
                <a:avLst/>
                <a:gdLst>
                  <a:gd name="T0" fmla="*/ 7 w 13"/>
                  <a:gd name="T1" fmla="*/ 9 h 9"/>
                  <a:gd name="T2" fmla="*/ 4 w 13"/>
                  <a:gd name="T3" fmla="*/ 2 h 9"/>
                  <a:gd name="T4" fmla="*/ 7 w 13"/>
                  <a:gd name="T5" fmla="*/ 9 h 9"/>
                </a:gdLst>
                <a:ahLst/>
                <a:cxnLst>
                  <a:cxn ang="0">
                    <a:pos x="T0" y="T1"/>
                  </a:cxn>
                  <a:cxn ang="0">
                    <a:pos x="T2" y="T3"/>
                  </a:cxn>
                  <a:cxn ang="0">
                    <a:pos x="T4" y="T5"/>
                  </a:cxn>
                </a:cxnLst>
                <a:rect l="0" t="0" r="r" b="b"/>
                <a:pathLst>
                  <a:path w="13" h="9">
                    <a:moveTo>
                      <a:pt x="7" y="9"/>
                    </a:moveTo>
                    <a:cubicBezTo>
                      <a:pt x="13" y="8"/>
                      <a:pt x="8" y="0"/>
                      <a:pt x="4" y="2"/>
                    </a:cubicBezTo>
                    <a:cubicBezTo>
                      <a:pt x="0" y="3"/>
                      <a:pt x="3" y="9"/>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82"/>
              <p:cNvSpPr/>
              <p:nvPr/>
            </p:nvSpPr>
            <p:spPr bwMode="auto">
              <a:xfrm>
                <a:off x="730" y="2538"/>
                <a:ext cx="27" cy="19"/>
              </a:xfrm>
              <a:custGeom>
                <a:avLst/>
                <a:gdLst>
                  <a:gd name="T0" fmla="*/ 4 w 7"/>
                  <a:gd name="T1" fmla="*/ 5 h 5"/>
                  <a:gd name="T2" fmla="*/ 3 w 7"/>
                  <a:gd name="T3" fmla="*/ 1 h 5"/>
                  <a:gd name="T4" fmla="*/ 4 w 7"/>
                  <a:gd name="T5" fmla="*/ 5 h 5"/>
                </a:gdLst>
                <a:ahLst/>
                <a:cxnLst>
                  <a:cxn ang="0">
                    <a:pos x="T0" y="T1"/>
                  </a:cxn>
                  <a:cxn ang="0">
                    <a:pos x="T2" y="T3"/>
                  </a:cxn>
                  <a:cxn ang="0">
                    <a:pos x="T4" y="T5"/>
                  </a:cxn>
                </a:cxnLst>
                <a:rect l="0" t="0" r="r" b="b"/>
                <a:pathLst>
                  <a:path w="7" h="5">
                    <a:moveTo>
                      <a:pt x="4" y="5"/>
                    </a:moveTo>
                    <a:cubicBezTo>
                      <a:pt x="7" y="4"/>
                      <a:pt x="5" y="0"/>
                      <a:pt x="3" y="1"/>
                    </a:cubicBezTo>
                    <a:cubicBezTo>
                      <a:pt x="0" y="2"/>
                      <a:pt x="2"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83"/>
              <p:cNvSpPr/>
              <p:nvPr/>
            </p:nvSpPr>
            <p:spPr bwMode="auto">
              <a:xfrm>
                <a:off x="95" y="1981"/>
                <a:ext cx="213" cy="236"/>
              </a:xfrm>
              <a:custGeom>
                <a:avLst/>
                <a:gdLst>
                  <a:gd name="T0" fmla="*/ 23 w 56"/>
                  <a:gd name="T1" fmla="*/ 0 h 62"/>
                  <a:gd name="T2" fmla="*/ 8 w 56"/>
                  <a:gd name="T3" fmla="*/ 15 h 62"/>
                  <a:gd name="T4" fmla="*/ 4 w 56"/>
                  <a:gd name="T5" fmla="*/ 39 h 62"/>
                  <a:gd name="T6" fmla="*/ 2 w 56"/>
                  <a:gd name="T7" fmla="*/ 50 h 62"/>
                  <a:gd name="T8" fmla="*/ 3 w 56"/>
                  <a:gd name="T9" fmla="*/ 59 h 62"/>
                  <a:gd name="T10" fmla="*/ 12 w 56"/>
                  <a:gd name="T11" fmla="*/ 60 h 62"/>
                  <a:gd name="T12" fmla="*/ 42 w 56"/>
                  <a:gd name="T13" fmla="*/ 61 h 62"/>
                  <a:gd name="T14" fmla="*/ 53 w 56"/>
                  <a:gd name="T15" fmla="*/ 58 h 62"/>
                  <a:gd name="T16" fmla="*/ 51 w 56"/>
                  <a:gd name="T17" fmla="*/ 43 h 62"/>
                  <a:gd name="T18" fmla="*/ 33 w 56"/>
                  <a:gd name="T19" fmla="*/ 14 h 62"/>
                  <a:gd name="T20" fmla="*/ 23 w 56"/>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2">
                    <a:moveTo>
                      <a:pt x="23" y="0"/>
                    </a:moveTo>
                    <a:cubicBezTo>
                      <a:pt x="15" y="3"/>
                      <a:pt x="11" y="6"/>
                      <a:pt x="8" y="15"/>
                    </a:cubicBezTo>
                    <a:cubicBezTo>
                      <a:pt x="6" y="22"/>
                      <a:pt x="6" y="31"/>
                      <a:pt x="4" y="39"/>
                    </a:cubicBezTo>
                    <a:cubicBezTo>
                      <a:pt x="4" y="42"/>
                      <a:pt x="3" y="46"/>
                      <a:pt x="2" y="50"/>
                    </a:cubicBezTo>
                    <a:cubicBezTo>
                      <a:pt x="2" y="53"/>
                      <a:pt x="0" y="56"/>
                      <a:pt x="3" y="59"/>
                    </a:cubicBezTo>
                    <a:cubicBezTo>
                      <a:pt x="5" y="60"/>
                      <a:pt x="10" y="59"/>
                      <a:pt x="12" y="60"/>
                    </a:cubicBezTo>
                    <a:cubicBezTo>
                      <a:pt x="22" y="60"/>
                      <a:pt x="32" y="62"/>
                      <a:pt x="42" y="61"/>
                    </a:cubicBezTo>
                    <a:cubicBezTo>
                      <a:pt x="45" y="61"/>
                      <a:pt x="51" y="61"/>
                      <a:pt x="53" y="58"/>
                    </a:cubicBezTo>
                    <a:cubicBezTo>
                      <a:pt x="56" y="54"/>
                      <a:pt x="53" y="47"/>
                      <a:pt x="51" y="43"/>
                    </a:cubicBezTo>
                    <a:cubicBezTo>
                      <a:pt x="47" y="32"/>
                      <a:pt x="39" y="24"/>
                      <a:pt x="33" y="14"/>
                    </a:cubicBezTo>
                    <a:cubicBezTo>
                      <a:pt x="30" y="8"/>
                      <a:pt x="28" y="4"/>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84"/>
              <p:cNvSpPr/>
              <p:nvPr/>
            </p:nvSpPr>
            <p:spPr bwMode="auto">
              <a:xfrm>
                <a:off x="129" y="1950"/>
                <a:ext cx="76" cy="84"/>
              </a:xfrm>
              <a:custGeom>
                <a:avLst/>
                <a:gdLst>
                  <a:gd name="T0" fmla="*/ 2 w 20"/>
                  <a:gd name="T1" fmla="*/ 21 h 22"/>
                  <a:gd name="T2" fmla="*/ 20 w 20"/>
                  <a:gd name="T3" fmla="*/ 18 h 22"/>
                  <a:gd name="T4" fmla="*/ 12 w 20"/>
                  <a:gd name="T5" fmla="*/ 6 h 22"/>
                  <a:gd name="T6" fmla="*/ 8 w 20"/>
                  <a:gd name="T7" fmla="*/ 0 h 22"/>
                  <a:gd name="T8" fmla="*/ 1 w 20"/>
                  <a:gd name="T9" fmla="*/ 22 h 22"/>
                </a:gdLst>
                <a:ahLst/>
                <a:cxnLst>
                  <a:cxn ang="0">
                    <a:pos x="T0" y="T1"/>
                  </a:cxn>
                  <a:cxn ang="0">
                    <a:pos x="T2" y="T3"/>
                  </a:cxn>
                  <a:cxn ang="0">
                    <a:pos x="T4" y="T5"/>
                  </a:cxn>
                  <a:cxn ang="0">
                    <a:pos x="T6" y="T7"/>
                  </a:cxn>
                  <a:cxn ang="0">
                    <a:pos x="T8" y="T9"/>
                  </a:cxn>
                </a:cxnLst>
                <a:rect l="0" t="0" r="r" b="b"/>
                <a:pathLst>
                  <a:path w="20" h="22">
                    <a:moveTo>
                      <a:pt x="2" y="21"/>
                    </a:moveTo>
                    <a:cubicBezTo>
                      <a:pt x="8" y="21"/>
                      <a:pt x="14" y="20"/>
                      <a:pt x="20" y="18"/>
                    </a:cubicBezTo>
                    <a:cubicBezTo>
                      <a:pt x="19" y="14"/>
                      <a:pt x="15" y="10"/>
                      <a:pt x="12" y="6"/>
                    </a:cubicBezTo>
                    <a:cubicBezTo>
                      <a:pt x="11" y="4"/>
                      <a:pt x="10" y="2"/>
                      <a:pt x="8" y="0"/>
                    </a:cubicBezTo>
                    <a:cubicBezTo>
                      <a:pt x="5" y="5"/>
                      <a:pt x="0" y="16"/>
                      <a:pt x="1" y="22"/>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85"/>
              <p:cNvSpPr/>
              <p:nvPr/>
            </p:nvSpPr>
            <p:spPr bwMode="auto">
              <a:xfrm>
                <a:off x="95" y="2156"/>
                <a:ext cx="350" cy="576"/>
              </a:xfrm>
              <a:custGeom>
                <a:avLst/>
                <a:gdLst>
                  <a:gd name="T0" fmla="*/ 15 w 92"/>
                  <a:gd name="T1" fmla="*/ 5 h 151"/>
                  <a:gd name="T2" fmla="*/ 9 w 92"/>
                  <a:gd name="T3" fmla="*/ 8 h 151"/>
                  <a:gd name="T4" fmla="*/ 1 w 92"/>
                  <a:gd name="T5" fmla="*/ 6 h 151"/>
                  <a:gd name="T6" fmla="*/ 1 w 92"/>
                  <a:gd name="T7" fmla="*/ 15 h 151"/>
                  <a:gd name="T8" fmla="*/ 3 w 92"/>
                  <a:gd name="T9" fmla="*/ 28 h 151"/>
                  <a:gd name="T10" fmla="*/ 4 w 92"/>
                  <a:gd name="T11" fmla="*/ 40 h 151"/>
                  <a:gd name="T12" fmla="*/ 6 w 92"/>
                  <a:gd name="T13" fmla="*/ 56 h 151"/>
                  <a:gd name="T14" fmla="*/ 8 w 92"/>
                  <a:gd name="T15" fmla="*/ 73 h 151"/>
                  <a:gd name="T16" fmla="*/ 10 w 92"/>
                  <a:gd name="T17" fmla="*/ 91 h 151"/>
                  <a:gd name="T18" fmla="*/ 12 w 92"/>
                  <a:gd name="T19" fmla="*/ 108 h 151"/>
                  <a:gd name="T20" fmla="*/ 16 w 92"/>
                  <a:gd name="T21" fmla="*/ 144 h 151"/>
                  <a:gd name="T22" fmla="*/ 37 w 92"/>
                  <a:gd name="T23" fmla="*/ 148 h 151"/>
                  <a:gd name="T24" fmla="*/ 56 w 92"/>
                  <a:gd name="T25" fmla="*/ 148 h 151"/>
                  <a:gd name="T26" fmla="*/ 67 w 92"/>
                  <a:gd name="T27" fmla="*/ 148 h 151"/>
                  <a:gd name="T28" fmla="*/ 84 w 92"/>
                  <a:gd name="T29" fmla="*/ 144 h 151"/>
                  <a:gd name="T30" fmla="*/ 92 w 92"/>
                  <a:gd name="T31" fmla="*/ 141 h 151"/>
                  <a:gd name="T32" fmla="*/ 79 w 92"/>
                  <a:gd name="T33" fmla="*/ 91 h 151"/>
                  <a:gd name="T34" fmla="*/ 66 w 92"/>
                  <a:gd name="T35" fmla="*/ 44 h 151"/>
                  <a:gd name="T36" fmla="*/ 59 w 92"/>
                  <a:gd name="T37" fmla="*/ 23 h 151"/>
                  <a:gd name="T38" fmla="*/ 51 w 92"/>
                  <a:gd name="T39" fmla="*/ 0 h 151"/>
                  <a:gd name="T40" fmla="*/ 34 w 92"/>
                  <a:gd name="T41" fmla="*/ 0 h 151"/>
                  <a:gd name="T42" fmla="*/ 26 w 92"/>
                  <a:gd name="T43" fmla="*/ 4 h 151"/>
                  <a:gd name="T44" fmla="*/ 22 w 92"/>
                  <a:gd name="T45" fmla="*/ 4 h 151"/>
                  <a:gd name="T46" fmla="*/ 15 w 92"/>
                  <a:gd name="T47"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1">
                    <a:moveTo>
                      <a:pt x="15" y="5"/>
                    </a:moveTo>
                    <a:cubicBezTo>
                      <a:pt x="13" y="6"/>
                      <a:pt x="12" y="7"/>
                      <a:pt x="9" y="8"/>
                    </a:cubicBezTo>
                    <a:cubicBezTo>
                      <a:pt x="7" y="9"/>
                      <a:pt x="1" y="9"/>
                      <a:pt x="1" y="6"/>
                    </a:cubicBezTo>
                    <a:cubicBezTo>
                      <a:pt x="0" y="10"/>
                      <a:pt x="1" y="12"/>
                      <a:pt x="1" y="15"/>
                    </a:cubicBezTo>
                    <a:cubicBezTo>
                      <a:pt x="2" y="19"/>
                      <a:pt x="2" y="24"/>
                      <a:pt x="3" y="28"/>
                    </a:cubicBezTo>
                    <a:cubicBezTo>
                      <a:pt x="4" y="32"/>
                      <a:pt x="3" y="36"/>
                      <a:pt x="4" y="40"/>
                    </a:cubicBezTo>
                    <a:cubicBezTo>
                      <a:pt x="6" y="45"/>
                      <a:pt x="5" y="51"/>
                      <a:pt x="6" y="56"/>
                    </a:cubicBezTo>
                    <a:cubicBezTo>
                      <a:pt x="7" y="61"/>
                      <a:pt x="8" y="67"/>
                      <a:pt x="8" y="73"/>
                    </a:cubicBezTo>
                    <a:cubicBezTo>
                      <a:pt x="9" y="79"/>
                      <a:pt x="9" y="85"/>
                      <a:pt x="10" y="91"/>
                    </a:cubicBezTo>
                    <a:cubicBezTo>
                      <a:pt x="10" y="96"/>
                      <a:pt x="12" y="102"/>
                      <a:pt x="12" y="108"/>
                    </a:cubicBezTo>
                    <a:cubicBezTo>
                      <a:pt x="12" y="117"/>
                      <a:pt x="9" y="136"/>
                      <a:pt x="16" y="144"/>
                    </a:cubicBezTo>
                    <a:cubicBezTo>
                      <a:pt x="20" y="151"/>
                      <a:pt x="30" y="149"/>
                      <a:pt x="37" y="148"/>
                    </a:cubicBezTo>
                    <a:cubicBezTo>
                      <a:pt x="43" y="147"/>
                      <a:pt x="49" y="147"/>
                      <a:pt x="56" y="148"/>
                    </a:cubicBezTo>
                    <a:cubicBezTo>
                      <a:pt x="59" y="148"/>
                      <a:pt x="63" y="148"/>
                      <a:pt x="67" y="148"/>
                    </a:cubicBezTo>
                    <a:cubicBezTo>
                      <a:pt x="73" y="147"/>
                      <a:pt x="79" y="145"/>
                      <a:pt x="84" y="144"/>
                    </a:cubicBezTo>
                    <a:cubicBezTo>
                      <a:pt x="87" y="143"/>
                      <a:pt x="90" y="142"/>
                      <a:pt x="92" y="141"/>
                    </a:cubicBezTo>
                    <a:cubicBezTo>
                      <a:pt x="90" y="124"/>
                      <a:pt x="84" y="107"/>
                      <a:pt x="79" y="91"/>
                    </a:cubicBezTo>
                    <a:cubicBezTo>
                      <a:pt x="74" y="75"/>
                      <a:pt x="70" y="60"/>
                      <a:pt x="66" y="44"/>
                    </a:cubicBezTo>
                    <a:cubicBezTo>
                      <a:pt x="64" y="36"/>
                      <a:pt x="62" y="30"/>
                      <a:pt x="59" y="23"/>
                    </a:cubicBezTo>
                    <a:cubicBezTo>
                      <a:pt x="58" y="21"/>
                      <a:pt x="50" y="1"/>
                      <a:pt x="51" y="0"/>
                    </a:cubicBezTo>
                    <a:cubicBezTo>
                      <a:pt x="46" y="4"/>
                      <a:pt x="39" y="4"/>
                      <a:pt x="34" y="0"/>
                    </a:cubicBezTo>
                    <a:cubicBezTo>
                      <a:pt x="32" y="4"/>
                      <a:pt x="29" y="4"/>
                      <a:pt x="26" y="4"/>
                    </a:cubicBezTo>
                    <a:cubicBezTo>
                      <a:pt x="24" y="4"/>
                      <a:pt x="23" y="4"/>
                      <a:pt x="22" y="4"/>
                    </a:cubicBezTo>
                    <a:cubicBezTo>
                      <a:pt x="19" y="4"/>
                      <a:pt x="17" y="5"/>
                      <a:pt x="15" y="5"/>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86"/>
              <p:cNvSpPr/>
              <p:nvPr/>
            </p:nvSpPr>
            <p:spPr bwMode="auto">
              <a:xfrm>
                <a:off x="87" y="2183"/>
                <a:ext cx="69" cy="534"/>
              </a:xfrm>
              <a:custGeom>
                <a:avLst/>
                <a:gdLst>
                  <a:gd name="T0" fmla="*/ 2 w 18"/>
                  <a:gd name="T1" fmla="*/ 0 h 140"/>
                  <a:gd name="T2" fmla="*/ 1 w 18"/>
                  <a:gd name="T3" fmla="*/ 3 h 140"/>
                  <a:gd name="T4" fmla="*/ 13 w 18"/>
                  <a:gd name="T5" fmla="*/ 138 h 140"/>
                  <a:gd name="T6" fmla="*/ 15 w 18"/>
                  <a:gd name="T7" fmla="*/ 140 h 140"/>
                  <a:gd name="T8" fmla="*/ 18 w 18"/>
                  <a:gd name="T9" fmla="*/ 138 h 140"/>
                  <a:gd name="T10" fmla="*/ 5 w 18"/>
                  <a:gd name="T11" fmla="*/ 2 h 140"/>
                  <a:gd name="T12" fmla="*/ 2 w 18"/>
                  <a:gd name="T13" fmla="*/ 0 h 140"/>
                </a:gdLst>
                <a:ahLst/>
                <a:cxnLst>
                  <a:cxn ang="0">
                    <a:pos x="T0" y="T1"/>
                  </a:cxn>
                  <a:cxn ang="0">
                    <a:pos x="T2" y="T3"/>
                  </a:cxn>
                  <a:cxn ang="0">
                    <a:pos x="T4" y="T5"/>
                  </a:cxn>
                  <a:cxn ang="0">
                    <a:pos x="T6" y="T7"/>
                  </a:cxn>
                  <a:cxn ang="0">
                    <a:pos x="T8" y="T9"/>
                  </a:cxn>
                  <a:cxn ang="0">
                    <a:pos x="T10" y="T11"/>
                  </a:cxn>
                  <a:cxn ang="0">
                    <a:pos x="T12" y="T13"/>
                  </a:cxn>
                </a:cxnLst>
                <a:rect l="0" t="0" r="r" b="b"/>
                <a:pathLst>
                  <a:path w="18" h="140">
                    <a:moveTo>
                      <a:pt x="2" y="0"/>
                    </a:moveTo>
                    <a:cubicBezTo>
                      <a:pt x="1" y="1"/>
                      <a:pt x="0" y="2"/>
                      <a:pt x="1" y="3"/>
                    </a:cubicBezTo>
                    <a:cubicBezTo>
                      <a:pt x="7" y="50"/>
                      <a:pt x="13" y="96"/>
                      <a:pt x="13" y="138"/>
                    </a:cubicBezTo>
                    <a:cubicBezTo>
                      <a:pt x="13" y="139"/>
                      <a:pt x="14" y="140"/>
                      <a:pt x="15" y="140"/>
                    </a:cubicBezTo>
                    <a:cubicBezTo>
                      <a:pt x="17" y="140"/>
                      <a:pt x="18" y="139"/>
                      <a:pt x="18" y="138"/>
                    </a:cubicBezTo>
                    <a:cubicBezTo>
                      <a:pt x="18" y="95"/>
                      <a:pt x="12" y="50"/>
                      <a:pt x="5" y="2"/>
                    </a:cubicBezTo>
                    <a:cubicBezTo>
                      <a:pt x="5" y="1"/>
                      <a:pt x="4" y="0"/>
                      <a:pt x="2"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87"/>
              <p:cNvSpPr/>
              <p:nvPr/>
            </p:nvSpPr>
            <p:spPr bwMode="auto">
              <a:xfrm>
                <a:off x="289" y="2141"/>
                <a:ext cx="167" cy="557"/>
              </a:xfrm>
              <a:custGeom>
                <a:avLst/>
                <a:gdLst>
                  <a:gd name="T0" fmla="*/ 2 w 44"/>
                  <a:gd name="T1" fmla="*/ 0 h 146"/>
                  <a:gd name="T2" fmla="*/ 0 w 44"/>
                  <a:gd name="T3" fmla="*/ 3 h 146"/>
                  <a:gd name="T4" fmla="*/ 24 w 44"/>
                  <a:gd name="T5" fmla="*/ 90 h 146"/>
                  <a:gd name="T6" fmla="*/ 39 w 44"/>
                  <a:gd name="T7" fmla="*/ 144 h 146"/>
                  <a:gd name="T8" fmla="*/ 42 w 44"/>
                  <a:gd name="T9" fmla="*/ 146 h 146"/>
                  <a:gd name="T10" fmla="*/ 44 w 44"/>
                  <a:gd name="T11" fmla="*/ 143 h 146"/>
                  <a:gd name="T12" fmla="*/ 28 w 44"/>
                  <a:gd name="T13" fmla="*/ 88 h 146"/>
                  <a:gd name="T14" fmla="*/ 4 w 44"/>
                  <a:gd name="T15" fmla="*/ 2 h 146"/>
                  <a:gd name="T16" fmla="*/ 2 w 44"/>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6">
                    <a:moveTo>
                      <a:pt x="2" y="0"/>
                    </a:moveTo>
                    <a:cubicBezTo>
                      <a:pt x="0" y="0"/>
                      <a:pt x="0" y="1"/>
                      <a:pt x="0" y="3"/>
                    </a:cubicBezTo>
                    <a:cubicBezTo>
                      <a:pt x="7" y="33"/>
                      <a:pt x="15" y="62"/>
                      <a:pt x="24" y="90"/>
                    </a:cubicBezTo>
                    <a:cubicBezTo>
                      <a:pt x="29" y="107"/>
                      <a:pt x="34" y="126"/>
                      <a:pt x="39" y="144"/>
                    </a:cubicBezTo>
                    <a:cubicBezTo>
                      <a:pt x="40" y="146"/>
                      <a:pt x="41" y="146"/>
                      <a:pt x="42" y="146"/>
                    </a:cubicBezTo>
                    <a:cubicBezTo>
                      <a:pt x="44" y="146"/>
                      <a:pt x="44" y="144"/>
                      <a:pt x="44" y="143"/>
                    </a:cubicBezTo>
                    <a:cubicBezTo>
                      <a:pt x="39" y="124"/>
                      <a:pt x="33" y="106"/>
                      <a:pt x="28" y="88"/>
                    </a:cubicBezTo>
                    <a:cubicBezTo>
                      <a:pt x="20" y="61"/>
                      <a:pt x="11" y="32"/>
                      <a:pt x="4" y="2"/>
                    </a:cubicBezTo>
                    <a:cubicBezTo>
                      <a:pt x="4" y="0"/>
                      <a:pt x="3" y="0"/>
                      <a:pt x="2" y="0"/>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88"/>
              <p:cNvSpPr/>
              <p:nvPr/>
            </p:nvSpPr>
            <p:spPr bwMode="auto">
              <a:xfrm>
                <a:off x="87" y="2130"/>
                <a:ext cx="213" cy="72"/>
              </a:xfrm>
              <a:custGeom>
                <a:avLst/>
                <a:gdLst>
                  <a:gd name="T0" fmla="*/ 51 w 56"/>
                  <a:gd name="T1" fmla="*/ 2 h 19"/>
                  <a:gd name="T2" fmla="*/ 47 w 56"/>
                  <a:gd name="T3" fmla="*/ 9 h 19"/>
                  <a:gd name="T4" fmla="*/ 37 w 56"/>
                  <a:gd name="T5" fmla="*/ 5 h 19"/>
                  <a:gd name="T6" fmla="*/ 35 w 56"/>
                  <a:gd name="T7" fmla="*/ 4 h 19"/>
                  <a:gd name="T8" fmla="*/ 33 w 56"/>
                  <a:gd name="T9" fmla="*/ 5 h 19"/>
                  <a:gd name="T10" fmla="*/ 30 w 56"/>
                  <a:gd name="T11" fmla="*/ 10 h 19"/>
                  <a:gd name="T12" fmla="*/ 20 w 56"/>
                  <a:gd name="T13" fmla="*/ 6 h 19"/>
                  <a:gd name="T14" fmla="*/ 18 w 56"/>
                  <a:gd name="T15" fmla="*/ 6 h 19"/>
                  <a:gd name="T16" fmla="*/ 17 w 56"/>
                  <a:gd name="T17" fmla="*/ 7 h 19"/>
                  <a:gd name="T18" fmla="*/ 9 w 56"/>
                  <a:gd name="T19" fmla="*/ 14 h 19"/>
                  <a:gd name="T20" fmla="*/ 5 w 56"/>
                  <a:gd name="T21" fmla="*/ 12 h 19"/>
                  <a:gd name="T22" fmla="*/ 2 w 56"/>
                  <a:gd name="T23" fmla="*/ 12 h 19"/>
                  <a:gd name="T24" fmla="*/ 1 w 56"/>
                  <a:gd name="T25" fmla="*/ 15 h 19"/>
                  <a:gd name="T26" fmla="*/ 9 w 56"/>
                  <a:gd name="T27" fmla="*/ 18 h 19"/>
                  <a:gd name="T28" fmla="*/ 19 w 56"/>
                  <a:gd name="T29" fmla="*/ 11 h 19"/>
                  <a:gd name="T30" fmla="*/ 31 w 56"/>
                  <a:gd name="T31" fmla="*/ 15 h 19"/>
                  <a:gd name="T32" fmla="*/ 36 w 56"/>
                  <a:gd name="T33" fmla="*/ 10 h 19"/>
                  <a:gd name="T34" fmla="*/ 48 w 56"/>
                  <a:gd name="T35" fmla="*/ 13 h 19"/>
                  <a:gd name="T36" fmla="*/ 56 w 56"/>
                  <a:gd name="T37" fmla="*/ 3 h 19"/>
                  <a:gd name="T38" fmla="*/ 54 w 56"/>
                  <a:gd name="T39" fmla="*/ 0 h 19"/>
                  <a:gd name="T40" fmla="*/ 51 w 56"/>
                  <a:gd name="T4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9">
                    <a:moveTo>
                      <a:pt x="51" y="2"/>
                    </a:moveTo>
                    <a:cubicBezTo>
                      <a:pt x="51" y="6"/>
                      <a:pt x="49" y="8"/>
                      <a:pt x="47" y="9"/>
                    </a:cubicBezTo>
                    <a:cubicBezTo>
                      <a:pt x="44" y="10"/>
                      <a:pt x="40" y="8"/>
                      <a:pt x="37" y="5"/>
                    </a:cubicBezTo>
                    <a:cubicBezTo>
                      <a:pt x="36" y="4"/>
                      <a:pt x="35" y="3"/>
                      <a:pt x="35" y="4"/>
                    </a:cubicBezTo>
                    <a:cubicBezTo>
                      <a:pt x="34" y="4"/>
                      <a:pt x="33" y="5"/>
                      <a:pt x="33" y="5"/>
                    </a:cubicBezTo>
                    <a:cubicBezTo>
                      <a:pt x="32" y="8"/>
                      <a:pt x="31" y="10"/>
                      <a:pt x="30" y="10"/>
                    </a:cubicBezTo>
                    <a:cubicBezTo>
                      <a:pt x="27" y="11"/>
                      <a:pt x="23" y="9"/>
                      <a:pt x="20" y="6"/>
                    </a:cubicBezTo>
                    <a:cubicBezTo>
                      <a:pt x="20" y="6"/>
                      <a:pt x="19" y="6"/>
                      <a:pt x="18" y="6"/>
                    </a:cubicBezTo>
                    <a:cubicBezTo>
                      <a:pt x="17" y="6"/>
                      <a:pt x="17" y="7"/>
                      <a:pt x="17" y="7"/>
                    </a:cubicBezTo>
                    <a:cubicBezTo>
                      <a:pt x="15" y="11"/>
                      <a:pt x="11" y="13"/>
                      <a:pt x="9" y="14"/>
                    </a:cubicBezTo>
                    <a:cubicBezTo>
                      <a:pt x="8" y="14"/>
                      <a:pt x="6" y="14"/>
                      <a:pt x="5" y="12"/>
                    </a:cubicBezTo>
                    <a:cubicBezTo>
                      <a:pt x="4" y="11"/>
                      <a:pt x="3" y="11"/>
                      <a:pt x="2" y="12"/>
                    </a:cubicBezTo>
                    <a:cubicBezTo>
                      <a:pt x="1" y="13"/>
                      <a:pt x="0" y="14"/>
                      <a:pt x="1" y="15"/>
                    </a:cubicBezTo>
                    <a:cubicBezTo>
                      <a:pt x="3" y="18"/>
                      <a:pt x="6" y="19"/>
                      <a:pt x="9" y="18"/>
                    </a:cubicBezTo>
                    <a:cubicBezTo>
                      <a:pt x="13" y="18"/>
                      <a:pt x="17" y="15"/>
                      <a:pt x="19" y="11"/>
                    </a:cubicBezTo>
                    <a:cubicBezTo>
                      <a:pt x="23" y="14"/>
                      <a:pt x="28" y="16"/>
                      <a:pt x="31" y="15"/>
                    </a:cubicBezTo>
                    <a:cubicBezTo>
                      <a:pt x="33" y="14"/>
                      <a:pt x="34" y="13"/>
                      <a:pt x="36" y="10"/>
                    </a:cubicBezTo>
                    <a:cubicBezTo>
                      <a:pt x="40" y="13"/>
                      <a:pt x="44" y="15"/>
                      <a:pt x="48" y="13"/>
                    </a:cubicBezTo>
                    <a:cubicBezTo>
                      <a:pt x="53" y="12"/>
                      <a:pt x="55" y="8"/>
                      <a:pt x="56" y="3"/>
                    </a:cubicBezTo>
                    <a:cubicBezTo>
                      <a:pt x="56" y="2"/>
                      <a:pt x="55" y="0"/>
                      <a:pt x="54" y="0"/>
                    </a:cubicBezTo>
                    <a:cubicBezTo>
                      <a:pt x="53" y="0"/>
                      <a:pt x="51" y="1"/>
                      <a:pt x="51" y="2"/>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89"/>
              <p:cNvSpPr/>
              <p:nvPr/>
            </p:nvSpPr>
            <p:spPr bwMode="auto">
              <a:xfrm>
                <a:off x="87" y="1935"/>
                <a:ext cx="217" cy="263"/>
              </a:xfrm>
              <a:custGeom>
                <a:avLst/>
                <a:gdLst>
                  <a:gd name="T0" fmla="*/ 17 w 57"/>
                  <a:gd name="T1" fmla="*/ 1 h 69"/>
                  <a:gd name="T2" fmla="*/ 15 w 57"/>
                  <a:gd name="T3" fmla="*/ 2 h 69"/>
                  <a:gd name="T4" fmla="*/ 9 w 57"/>
                  <a:gd name="T5" fmla="*/ 29 h 69"/>
                  <a:gd name="T6" fmla="*/ 0 w 57"/>
                  <a:gd name="T7" fmla="*/ 65 h 69"/>
                  <a:gd name="T8" fmla="*/ 2 w 57"/>
                  <a:gd name="T9" fmla="*/ 68 h 69"/>
                  <a:gd name="T10" fmla="*/ 5 w 57"/>
                  <a:gd name="T11" fmla="*/ 67 h 69"/>
                  <a:gd name="T12" fmla="*/ 14 w 57"/>
                  <a:gd name="T13" fmla="*/ 30 h 69"/>
                  <a:gd name="T14" fmla="*/ 19 w 57"/>
                  <a:gd name="T15" fmla="*/ 8 h 69"/>
                  <a:gd name="T16" fmla="*/ 41 w 57"/>
                  <a:gd name="T17" fmla="*/ 40 h 69"/>
                  <a:gd name="T18" fmla="*/ 52 w 57"/>
                  <a:gd name="T19" fmla="*/ 56 h 69"/>
                  <a:gd name="T20" fmla="*/ 56 w 57"/>
                  <a:gd name="T21" fmla="*/ 56 h 69"/>
                  <a:gd name="T22" fmla="*/ 56 w 57"/>
                  <a:gd name="T23" fmla="*/ 53 h 69"/>
                  <a:gd name="T24" fmla="*/ 45 w 57"/>
                  <a:gd name="T25" fmla="*/ 37 h 69"/>
                  <a:gd name="T26" fmla="*/ 19 w 57"/>
                  <a:gd name="T27" fmla="*/ 1 h 69"/>
                  <a:gd name="T28" fmla="*/ 17 w 57"/>
                  <a:gd name="T29"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9">
                    <a:moveTo>
                      <a:pt x="17" y="1"/>
                    </a:moveTo>
                    <a:cubicBezTo>
                      <a:pt x="16" y="1"/>
                      <a:pt x="15" y="1"/>
                      <a:pt x="15" y="2"/>
                    </a:cubicBezTo>
                    <a:cubicBezTo>
                      <a:pt x="13" y="10"/>
                      <a:pt x="11" y="19"/>
                      <a:pt x="9" y="29"/>
                    </a:cubicBezTo>
                    <a:cubicBezTo>
                      <a:pt x="6" y="42"/>
                      <a:pt x="4" y="55"/>
                      <a:pt x="0" y="65"/>
                    </a:cubicBezTo>
                    <a:cubicBezTo>
                      <a:pt x="0" y="66"/>
                      <a:pt x="0" y="68"/>
                      <a:pt x="2" y="68"/>
                    </a:cubicBezTo>
                    <a:cubicBezTo>
                      <a:pt x="3" y="69"/>
                      <a:pt x="4" y="68"/>
                      <a:pt x="5" y="67"/>
                    </a:cubicBezTo>
                    <a:cubicBezTo>
                      <a:pt x="8" y="56"/>
                      <a:pt x="11" y="43"/>
                      <a:pt x="14" y="30"/>
                    </a:cubicBezTo>
                    <a:cubicBezTo>
                      <a:pt x="15" y="22"/>
                      <a:pt x="17" y="15"/>
                      <a:pt x="19" y="8"/>
                    </a:cubicBezTo>
                    <a:cubicBezTo>
                      <a:pt x="24" y="15"/>
                      <a:pt x="34" y="29"/>
                      <a:pt x="41" y="40"/>
                    </a:cubicBezTo>
                    <a:cubicBezTo>
                      <a:pt x="52" y="56"/>
                      <a:pt x="52" y="56"/>
                      <a:pt x="52" y="56"/>
                    </a:cubicBezTo>
                    <a:cubicBezTo>
                      <a:pt x="53" y="57"/>
                      <a:pt x="55" y="57"/>
                      <a:pt x="56" y="56"/>
                    </a:cubicBezTo>
                    <a:cubicBezTo>
                      <a:pt x="57" y="56"/>
                      <a:pt x="57" y="54"/>
                      <a:pt x="56" y="53"/>
                    </a:cubicBezTo>
                    <a:cubicBezTo>
                      <a:pt x="45" y="37"/>
                      <a:pt x="45" y="37"/>
                      <a:pt x="45" y="37"/>
                    </a:cubicBezTo>
                    <a:cubicBezTo>
                      <a:pt x="36" y="24"/>
                      <a:pt x="24" y="7"/>
                      <a:pt x="19" y="1"/>
                    </a:cubicBezTo>
                    <a:cubicBezTo>
                      <a:pt x="19" y="1"/>
                      <a:pt x="18" y="0"/>
                      <a:pt x="17" y="1"/>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90"/>
              <p:cNvSpPr/>
              <p:nvPr/>
            </p:nvSpPr>
            <p:spPr bwMode="auto">
              <a:xfrm>
                <a:off x="137" y="2679"/>
                <a:ext cx="319" cy="72"/>
              </a:xfrm>
              <a:custGeom>
                <a:avLst/>
                <a:gdLst>
                  <a:gd name="T0" fmla="*/ 81 w 84"/>
                  <a:gd name="T1" fmla="*/ 0 h 19"/>
                  <a:gd name="T2" fmla="*/ 3 w 84"/>
                  <a:gd name="T3" fmla="*/ 6 h 19"/>
                  <a:gd name="T4" fmla="*/ 0 w 84"/>
                  <a:gd name="T5" fmla="*/ 8 h 19"/>
                  <a:gd name="T6" fmla="*/ 2 w 84"/>
                  <a:gd name="T7" fmla="*/ 11 h 19"/>
                  <a:gd name="T8" fmla="*/ 83 w 84"/>
                  <a:gd name="T9" fmla="*/ 5 h 19"/>
                  <a:gd name="T10" fmla="*/ 84 w 84"/>
                  <a:gd name="T11" fmla="*/ 1 h 19"/>
                  <a:gd name="T12" fmla="*/ 81 w 8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4" h="19">
                    <a:moveTo>
                      <a:pt x="81" y="0"/>
                    </a:moveTo>
                    <a:cubicBezTo>
                      <a:pt x="59" y="11"/>
                      <a:pt x="24" y="14"/>
                      <a:pt x="3" y="6"/>
                    </a:cubicBezTo>
                    <a:cubicBezTo>
                      <a:pt x="2" y="6"/>
                      <a:pt x="1" y="7"/>
                      <a:pt x="0" y="8"/>
                    </a:cubicBezTo>
                    <a:cubicBezTo>
                      <a:pt x="0" y="9"/>
                      <a:pt x="0" y="10"/>
                      <a:pt x="2" y="11"/>
                    </a:cubicBezTo>
                    <a:cubicBezTo>
                      <a:pt x="23" y="19"/>
                      <a:pt x="60" y="16"/>
                      <a:pt x="83" y="5"/>
                    </a:cubicBezTo>
                    <a:cubicBezTo>
                      <a:pt x="84" y="4"/>
                      <a:pt x="84" y="3"/>
                      <a:pt x="84" y="1"/>
                    </a:cubicBezTo>
                    <a:cubicBezTo>
                      <a:pt x="83" y="0"/>
                      <a:pt x="82" y="0"/>
                      <a:pt x="81"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91"/>
              <p:cNvSpPr>
                <a:spLocks noEditPoints="1"/>
              </p:cNvSpPr>
              <p:nvPr/>
            </p:nvSpPr>
            <p:spPr bwMode="auto">
              <a:xfrm>
                <a:off x="167" y="2416"/>
                <a:ext cx="225" cy="236"/>
              </a:xfrm>
              <a:custGeom>
                <a:avLst/>
                <a:gdLst>
                  <a:gd name="T0" fmla="*/ 21 w 59"/>
                  <a:gd name="T1" fmla="*/ 5 h 62"/>
                  <a:gd name="T2" fmla="*/ 2 w 59"/>
                  <a:gd name="T3" fmla="*/ 24 h 62"/>
                  <a:gd name="T4" fmla="*/ 5 w 59"/>
                  <a:gd name="T5" fmla="*/ 41 h 62"/>
                  <a:gd name="T6" fmla="*/ 35 w 59"/>
                  <a:gd name="T7" fmla="*/ 49 h 62"/>
                  <a:gd name="T8" fmla="*/ 48 w 59"/>
                  <a:gd name="T9" fmla="*/ 35 h 62"/>
                  <a:gd name="T10" fmla="*/ 39 w 59"/>
                  <a:gd name="T11" fmla="*/ 17 h 62"/>
                  <a:gd name="T12" fmla="*/ 18 w 59"/>
                  <a:gd name="T13" fmla="*/ 22 h 62"/>
                  <a:gd name="T14" fmla="*/ 19 w 59"/>
                  <a:gd name="T15" fmla="*/ 34 h 62"/>
                  <a:gd name="T16" fmla="*/ 32 w 59"/>
                  <a:gd name="T17" fmla="*/ 37 h 62"/>
                  <a:gd name="T18" fmla="*/ 36 w 59"/>
                  <a:gd name="T19" fmla="*/ 25 h 62"/>
                  <a:gd name="T20" fmla="*/ 28 w 59"/>
                  <a:gd name="T21" fmla="*/ 24 h 62"/>
                  <a:gd name="T22" fmla="*/ 27 w 59"/>
                  <a:gd name="T23" fmla="*/ 24 h 62"/>
                  <a:gd name="T24" fmla="*/ 27 w 59"/>
                  <a:gd name="T25" fmla="*/ 26 h 62"/>
                  <a:gd name="T26" fmla="*/ 28 w 59"/>
                  <a:gd name="T27" fmla="*/ 29 h 62"/>
                  <a:gd name="T28" fmla="*/ 30 w 59"/>
                  <a:gd name="T29" fmla="*/ 30 h 62"/>
                  <a:gd name="T30" fmla="*/ 31 w 59"/>
                  <a:gd name="T31" fmla="*/ 29 h 62"/>
                  <a:gd name="T32" fmla="*/ 32 w 59"/>
                  <a:gd name="T33" fmla="*/ 27 h 62"/>
                  <a:gd name="T34" fmla="*/ 32 w 59"/>
                  <a:gd name="T35" fmla="*/ 27 h 62"/>
                  <a:gd name="T36" fmla="*/ 32 w 59"/>
                  <a:gd name="T37" fmla="*/ 28 h 62"/>
                  <a:gd name="T38" fmla="*/ 32 w 59"/>
                  <a:gd name="T39" fmla="*/ 30 h 62"/>
                  <a:gd name="T40" fmla="*/ 28 w 59"/>
                  <a:gd name="T41" fmla="*/ 34 h 62"/>
                  <a:gd name="T42" fmla="*/ 22 w 59"/>
                  <a:gd name="T43" fmla="*/ 31 h 62"/>
                  <a:gd name="T44" fmla="*/ 22 w 59"/>
                  <a:gd name="T45" fmla="*/ 25 h 62"/>
                  <a:gd name="T46" fmla="*/ 38 w 59"/>
                  <a:gd name="T47" fmla="*/ 21 h 62"/>
                  <a:gd name="T48" fmla="*/ 43 w 59"/>
                  <a:gd name="T49" fmla="*/ 34 h 62"/>
                  <a:gd name="T50" fmla="*/ 33 w 59"/>
                  <a:gd name="T51" fmla="*/ 45 h 62"/>
                  <a:gd name="T52" fmla="*/ 9 w 59"/>
                  <a:gd name="T53" fmla="*/ 38 h 62"/>
                  <a:gd name="T54" fmla="*/ 6 w 59"/>
                  <a:gd name="T55" fmla="*/ 25 h 62"/>
                  <a:gd name="T56" fmla="*/ 22 w 59"/>
                  <a:gd name="T57" fmla="*/ 9 h 62"/>
                  <a:gd name="T58" fmla="*/ 50 w 59"/>
                  <a:gd name="T59" fmla="*/ 25 h 62"/>
                  <a:gd name="T60" fmla="*/ 48 w 59"/>
                  <a:gd name="T61" fmla="*/ 52 h 62"/>
                  <a:gd name="T62" fmla="*/ 37 w 59"/>
                  <a:gd name="T63" fmla="*/ 55 h 62"/>
                  <a:gd name="T64" fmla="*/ 36 w 59"/>
                  <a:gd name="T65" fmla="*/ 59 h 62"/>
                  <a:gd name="T66" fmla="*/ 51 w 59"/>
                  <a:gd name="T67" fmla="*/ 55 h 62"/>
                  <a:gd name="T68" fmla="*/ 54 w 59"/>
                  <a:gd name="T69" fmla="*/ 23 h 62"/>
                  <a:gd name="T70" fmla="*/ 21 w 59"/>
                  <a:gd name="T71" fmla="*/ 5 h 62"/>
                  <a:gd name="T72" fmla="*/ 28 w 59"/>
                  <a:gd name="T73" fmla="*/ 26 h 62"/>
                  <a:gd name="T74" fmla="*/ 31 w 59"/>
                  <a:gd name="T75" fmla="*/ 25 h 62"/>
                  <a:gd name="T76" fmla="*/ 31 w 59"/>
                  <a:gd name="T77" fmla="*/ 26 h 62"/>
                  <a:gd name="T78" fmla="*/ 31 w 59"/>
                  <a:gd name="T79" fmla="*/ 26 h 62"/>
                  <a:gd name="T80" fmla="*/ 31 w 59"/>
                  <a:gd name="T81" fmla="*/ 26 h 62"/>
                  <a:gd name="T82" fmla="*/ 28 w 59"/>
                  <a:gd name="T83"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62">
                    <a:moveTo>
                      <a:pt x="21" y="5"/>
                    </a:moveTo>
                    <a:cubicBezTo>
                      <a:pt x="12" y="7"/>
                      <a:pt x="4" y="15"/>
                      <a:pt x="2" y="24"/>
                    </a:cubicBezTo>
                    <a:cubicBezTo>
                      <a:pt x="0" y="30"/>
                      <a:pt x="1" y="36"/>
                      <a:pt x="5" y="41"/>
                    </a:cubicBezTo>
                    <a:cubicBezTo>
                      <a:pt x="12" y="49"/>
                      <a:pt x="24" y="52"/>
                      <a:pt x="35" y="49"/>
                    </a:cubicBezTo>
                    <a:cubicBezTo>
                      <a:pt x="42" y="47"/>
                      <a:pt x="47" y="42"/>
                      <a:pt x="48" y="35"/>
                    </a:cubicBezTo>
                    <a:cubicBezTo>
                      <a:pt x="49" y="22"/>
                      <a:pt x="43" y="18"/>
                      <a:pt x="39" y="17"/>
                    </a:cubicBezTo>
                    <a:cubicBezTo>
                      <a:pt x="32" y="14"/>
                      <a:pt x="22" y="17"/>
                      <a:pt x="18" y="22"/>
                    </a:cubicBezTo>
                    <a:cubicBezTo>
                      <a:pt x="15" y="26"/>
                      <a:pt x="16" y="31"/>
                      <a:pt x="19" y="34"/>
                    </a:cubicBezTo>
                    <a:cubicBezTo>
                      <a:pt x="25" y="42"/>
                      <a:pt x="31" y="38"/>
                      <a:pt x="32" y="37"/>
                    </a:cubicBezTo>
                    <a:cubicBezTo>
                      <a:pt x="36" y="34"/>
                      <a:pt x="38" y="28"/>
                      <a:pt x="36" y="25"/>
                    </a:cubicBezTo>
                    <a:cubicBezTo>
                      <a:pt x="36" y="24"/>
                      <a:pt x="33" y="21"/>
                      <a:pt x="28" y="24"/>
                    </a:cubicBezTo>
                    <a:cubicBezTo>
                      <a:pt x="27" y="24"/>
                      <a:pt x="27" y="24"/>
                      <a:pt x="27" y="24"/>
                    </a:cubicBezTo>
                    <a:cubicBezTo>
                      <a:pt x="27" y="26"/>
                      <a:pt x="27" y="26"/>
                      <a:pt x="27" y="26"/>
                    </a:cubicBezTo>
                    <a:cubicBezTo>
                      <a:pt x="26" y="28"/>
                      <a:pt x="27" y="29"/>
                      <a:pt x="28" y="29"/>
                    </a:cubicBezTo>
                    <a:cubicBezTo>
                      <a:pt x="30" y="30"/>
                      <a:pt x="30" y="30"/>
                      <a:pt x="30" y="30"/>
                    </a:cubicBezTo>
                    <a:cubicBezTo>
                      <a:pt x="31" y="29"/>
                      <a:pt x="31" y="29"/>
                      <a:pt x="31" y="29"/>
                    </a:cubicBezTo>
                    <a:cubicBezTo>
                      <a:pt x="32" y="29"/>
                      <a:pt x="32" y="28"/>
                      <a:pt x="32" y="27"/>
                    </a:cubicBezTo>
                    <a:cubicBezTo>
                      <a:pt x="32" y="27"/>
                      <a:pt x="32" y="27"/>
                      <a:pt x="32" y="27"/>
                    </a:cubicBezTo>
                    <a:cubicBezTo>
                      <a:pt x="32" y="28"/>
                      <a:pt x="32" y="28"/>
                      <a:pt x="32" y="28"/>
                    </a:cubicBezTo>
                    <a:cubicBezTo>
                      <a:pt x="32" y="29"/>
                      <a:pt x="32" y="29"/>
                      <a:pt x="32" y="30"/>
                    </a:cubicBezTo>
                    <a:cubicBezTo>
                      <a:pt x="31" y="32"/>
                      <a:pt x="30" y="34"/>
                      <a:pt x="28" y="34"/>
                    </a:cubicBezTo>
                    <a:cubicBezTo>
                      <a:pt x="26" y="35"/>
                      <a:pt x="24" y="33"/>
                      <a:pt x="22" y="31"/>
                    </a:cubicBezTo>
                    <a:cubicBezTo>
                      <a:pt x="21" y="29"/>
                      <a:pt x="20" y="27"/>
                      <a:pt x="22" y="25"/>
                    </a:cubicBezTo>
                    <a:cubicBezTo>
                      <a:pt x="24" y="21"/>
                      <a:pt x="32" y="19"/>
                      <a:pt x="38" y="21"/>
                    </a:cubicBezTo>
                    <a:cubicBezTo>
                      <a:pt x="43" y="23"/>
                      <a:pt x="44" y="29"/>
                      <a:pt x="43" y="34"/>
                    </a:cubicBezTo>
                    <a:cubicBezTo>
                      <a:pt x="42" y="41"/>
                      <a:pt x="37" y="44"/>
                      <a:pt x="33" y="45"/>
                    </a:cubicBezTo>
                    <a:cubicBezTo>
                      <a:pt x="25" y="47"/>
                      <a:pt x="14" y="44"/>
                      <a:pt x="9" y="38"/>
                    </a:cubicBezTo>
                    <a:cubicBezTo>
                      <a:pt x="5" y="33"/>
                      <a:pt x="5" y="28"/>
                      <a:pt x="6" y="25"/>
                    </a:cubicBezTo>
                    <a:cubicBezTo>
                      <a:pt x="8" y="18"/>
                      <a:pt x="15" y="11"/>
                      <a:pt x="22" y="9"/>
                    </a:cubicBezTo>
                    <a:cubicBezTo>
                      <a:pt x="34" y="5"/>
                      <a:pt x="44" y="15"/>
                      <a:pt x="50" y="25"/>
                    </a:cubicBezTo>
                    <a:cubicBezTo>
                      <a:pt x="54" y="32"/>
                      <a:pt x="53" y="46"/>
                      <a:pt x="48" y="52"/>
                    </a:cubicBezTo>
                    <a:cubicBezTo>
                      <a:pt x="45" y="56"/>
                      <a:pt x="42" y="56"/>
                      <a:pt x="37" y="55"/>
                    </a:cubicBezTo>
                    <a:cubicBezTo>
                      <a:pt x="36" y="59"/>
                      <a:pt x="36" y="59"/>
                      <a:pt x="36" y="59"/>
                    </a:cubicBezTo>
                    <a:cubicBezTo>
                      <a:pt x="42" y="62"/>
                      <a:pt x="47" y="60"/>
                      <a:pt x="51" y="55"/>
                    </a:cubicBezTo>
                    <a:cubicBezTo>
                      <a:pt x="58" y="47"/>
                      <a:pt x="59" y="31"/>
                      <a:pt x="54" y="23"/>
                    </a:cubicBezTo>
                    <a:cubicBezTo>
                      <a:pt x="48" y="12"/>
                      <a:pt x="35" y="0"/>
                      <a:pt x="21" y="5"/>
                    </a:cubicBezTo>
                    <a:moveTo>
                      <a:pt x="28" y="26"/>
                    </a:moveTo>
                    <a:cubicBezTo>
                      <a:pt x="29" y="25"/>
                      <a:pt x="30" y="25"/>
                      <a:pt x="31" y="25"/>
                    </a:cubicBezTo>
                    <a:cubicBezTo>
                      <a:pt x="31" y="26"/>
                      <a:pt x="31" y="26"/>
                      <a:pt x="31" y="26"/>
                    </a:cubicBezTo>
                    <a:cubicBezTo>
                      <a:pt x="31" y="26"/>
                      <a:pt x="31" y="26"/>
                      <a:pt x="31" y="26"/>
                    </a:cubicBezTo>
                    <a:cubicBezTo>
                      <a:pt x="31" y="26"/>
                      <a:pt x="31" y="26"/>
                      <a:pt x="31" y="26"/>
                    </a:cubicBezTo>
                    <a:cubicBezTo>
                      <a:pt x="30" y="26"/>
                      <a:pt x="28" y="26"/>
                      <a:pt x="28" y="2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92"/>
              <p:cNvSpPr/>
              <p:nvPr/>
            </p:nvSpPr>
            <p:spPr bwMode="auto">
              <a:xfrm>
                <a:off x="243" y="2336"/>
                <a:ext cx="92" cy="76"/>
              </a:xfrm>
              <a:custGeom>
                <a:avLst/>
                <a:gdLst>
                  <a:gd name="T0" fmla="*/ 15 w 24"/>
                  <a:gd name="T1" fmla="*/ 15 h 20"/>
                  <a:gd name="T2" fmla="*/ 4 w 24"/>
                  <a:gd name="T3" fmla="*/ 6 h 20"/>
                  <a:gd name="T4" fmla="*/ 15 w 24"/>
                  <a:gd name="T5" fmla="*/ 15 h 20"/>
                </a:gdLst>
                <a:ahLst/>
                <a:cxnLst>
                  <a:cxn ang="0">
                    <a:pos x="T0" y="T1"/>
                  </a:cxn>
                  <a:cxn ang="0">
                    <a:pos x="T2" y="T3"/>
                  </a:cxn>
                  <a:cxn ang="0">
                    <a:pos x="T4" y="T5"/>
                  </a:cxn>
                </a:cxnLst>
                <a:rect l="0" t="0" r="r" b="b"/>
                <a:pathLst>
                  <a:path w="24" h="20">
                    <a:moveTo>
                      <a:pt x="15" y="15"/>
                    </a:moveTo>
                    <a:cubicBezTo>
                      <a:pt x="24" y="8"/>
                      <a:pt x="9" y="0"/>
                      <a:pt x="4" y="6"/>
                    </a:cubicBezTo>
                    <a:cubicBezTo>
                      <a:pt x="0" y="12"/>
                      <a:pt x="9" y="20"/>
                      <a:pt x="15"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93"/>
              <p:cNvSpPr/>
              <p:nvPr/>
            </p:nvSpPr>
            <p:spPr bwMode="auto">
              <a:xfrm>
                <a:off x="171" y="2389"/>
                <a:ext cx="49" cy="46"/>
              </a:xfrm>
              <a:custGeom>
                <a:avLst/>
                <a:gdLst>
                  <a:gd name="T0" fmla="*/ 8 w 13"/>
                  <a:gd name="T1" fmla="*/ 9 h 12"/>
                  <a:gd name="T2" fmla="*/ 2 w 13"/>
                  <a:gd name="T3" fmla="*/ 4 h 12"/>
                  <a:gd name="T4" fmla="*/ 8 w 13"/>
                  <a:gd name="T5" fmla="*/ 9 h 12"/>
                </a:gdLst>
                <a:ahLst/>
                <a:cxnLst>
                  <a:cxn ang="0">
                    <a:pos x="T0" y="T1"/>
                  </a:cxn>
                  <a:cxn ang="0">
                    <a:pos x="T2" y="T3"/>
                  </a:cxn>
                  <a:cxn ang="0">
                    <a:pos x="T4" y="T5"/>
                  </a:cxn>
                </a:cxnLst>
                <a:rect l="0" t="0" r="r" b="b"/>
                <a:pathLst>
                  <a:path w="13" h="12">
                    <a:moveTo>
                      <a:pt x="8" y="9"/>
                    </a:moveTo>
                    <a:cubicBezTo>
                      <a:pt x="13" y="5"/>
                      <a:pt x="5" y="0"/>
                      <a:pt x="2" y="4"/>
                    </a:cubicBezTo>
                    <a:cubicBezTo>
                      <a:pt x="0" y="8"/>
                      <a:pt x="5" y="12"/>
                      <a:pt x="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94"/>
              <p:cNvSpPr/>
              <p:nvPr/>
            </p:nvSpPr>
            <p:spPr bwMode="auto">
              <a:xfrm>
                <a:off x="205" y="2332"/>
                <a:ext cx="27" cy="23"/>
              </a:xfrm>
              <a:custGeom>
                <a:avLst/>
                <a:gdLst>
                  <a:gd name="T0" fmla="*/ 5 w 7"/>
                  <a:gd name="T1" fmla="*/ 5 h 6"/>
                  <a:gd name="T2" fmla="*/ 1 w 7"/>
                  <a:gd name="T3" fmla="*/ 2 h 6"/>
                  <a:gd name="T4" fmla="*/ 5 w 7"/>
                  <a:gd name="T5" fmla="*/ 5 h 6"/>
                </a:gdLst>
                <a:ahLst/>
                <a:cxnLst>
                  <a:cxn ang="0">
                    <a:pos x="T0" y="T1"/>
                  </a:cxn>
                  <a:cxn ang="0">
                    <a:pos x="T2" y="T3"/>
                  </a:cxn>
                  <a:cxn ang="0">
                    <a:pos x="T4" y="T5"/>
                  </a:cxn>
                </a:cxnLst>
                <a:rect l="0" t="0" r="r" b="b"/>
                <a:pathLst>
                  <a:path w="7" h="6">
                    <a:moveTo>
                      <a:pt x="5" y="5"/>
                    </a:moveTo>
                    <a:cubicBezTo>
                      <a:pt x="7" y="2"/>
                      <a:pt x="3" y="0"/>
                      <a:pt x="1" y="2"/>
                    </a:cubicBezTo>
                    <a:cubicBezTo>
                      <a:pt x="0" y="4"/>
                      <a:pt x="3" y="6"/>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95"/>
              <p:cNvSpPr/>
              <p:nvPr/>
            </p:nvSpPr>
            <p:spPr bwMode="auto">
              <a:xfrm>
                <a:off x="342" y="1794"/>
                <a:ext cx="305" cy="366"/>
              </a:xfrm>
              <a:custGeom>
                <a:avLst/>
                <a:gdLst>
                  <a:gd name="T0" fmla="*/ 51 w 80"/>
                  <a:gd name="T1" fmla="*/ 0 h 96"/>
                  <a:gd name="T2" fmla="*/ 25 w 80"/>
                  <a:gd name="T3" fmla="*/ 17 h 96"/>
                  <a:gd name="T4" fmla="*/ 12 w 80"/>
                  <a:gd name="T5" fmla="*/ 50 h 96"/>
                  <a:gd name="T6" fmla="*/ 5 w 80"/>
                  <a:gd name="T7" fmla="*/ 65 h 96"/>
                  <a:gd name="T8" fmla="*/ 4 w 80"/>
                  <a:gd name="T9" fmla="*/ 78 h 96"/>
                  <a:gd name="T10" fmla="*/ 16 w 80"/>
                  <a:gd name="T11" fmla="*/ 82 h 96"/>
                  <a:gd name="T12" fmla="*/ 59 w 80"/>
                  <a:gd name="T13" fmla="*/ 93 h 96"/>
                  <a:gd name="T14" fmla="*/ 75 w 80"/>
                  <a:gd name="T15" fmla="*/ 92 h 96"/>
                  <a:gd name="T16" fmla="*/ 77 w 80"/>
                  <a:gd name="T17" fmla="*/ 71 h 96"/>
                  <a:gd name="T18" fmla="*/ 61 w 80"/>
                  <a:gd name="T19" fmla="*/ 23 h 96"/>
                  <a:gd name="T20" fmla="*/ 51 w 80"/>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96">
                    <a:moveTo>
                      <a:pt x="51" y="0"/>
                    </a:moveTo>
                    <a:cubicBezTo>
                      <a:pt x="39" y="2"/>
                      <a:pt x="32" y="6"/>
                      <a:pt x="25" y="17"/>
                    </a:cubicBezTo>
                    <a:cubicBezTo>
                      <a:pt x="19" y="27"/>
                      <a:pt x="17" y="39"/>
                      <a:pt x="12" y="50"/>
                    </a:cubicBezTo>
                    <a:cubicBezTo>
                      <a:pt x="10" y="55"/>
                      <a:pt x="7" y="60"/>
                      <a:pt x="5" y="65"/>
                    </a:cubicBezTo>
                    <a:cubicBezTo>
                      <a:pt x="3" y="68"/>
                      <a:pt x="0" y="74"/>
                      <a:pt x="4" y="78"/>
                    </a:cubicBezTo>
                    <a:cubicBezTo>
                      <a:pt x="6" y="81"/>
                      <a:pt x="12" y="81"/>
                      <a:pt x="16" y="82"/>
                    </a:cubicBezTo>
                    <a:cubicBezTo>
                      <a:pt x="31" y="86"/>
                      <a:pt x="44" y="92"/>
                      <a:pt x="59" y="93"/>
                    </a:cubicBezTo>
                    <a:cubicBezTo>
                      <a:pt x="63" y="94"/>
                      <a:pt x="71" y="96"/>
                      <a:pt x="75" y="92"/>
                    </a:cubicBezTo>
                    <a:cubicBezTo>
                      <a:pt x="80" y="88"/>
                      <a:pt x="78" y="77"/>
                      <a:pt x="77" y="71"/>
                    </a:cubicBezTo>
                    <a:cubicBezTo>
                      <a:pt x="75" y="54"/>
                      <a:pt x="65" y="40"/>
                      <a:pt x="61" y="23"/>
                    </a:cubicBezTo>
                    <a:cubicBezTo>
                      <a:pt x="58" y="14"/>
                      <a:pt x="56" y="8"/>
                      <a:pt x="5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96"/>
              <p:cNvSpPr/>
              <p:nvPr/>
            </p:nvSpPr>
            <p:spPr bwMode="auto">
              <a:xfrm>
                <a:off x="449" y="1745"/>
                <a:ext cx="106" cy="118"/>
              </a:xfrm>
              <a:custGeom>
                <a:avLst/>
                <a:gdLst>
                  <a:gd name="T0" fmla="*/ 1 w 28"/>
                  <a:gd name="T1" fmla="*/ 28 h 31"/>
                  <a:gd name="T2" fmla="*/ 28 w 28"/>
                  <a:gd name="T3" fmla="*/ 30 h 31"/>
                  <a:gd name="T4" fmla="*/ 21 w 28"/>
                  <a:gd name="T5" fmla="*/ 10 h 31"/>
                  <a:gd name="T6" fmla="*/ 16 w 28"/>
                  <a:gd name="T7" fmla="*/ 0 h 31"/>
                  <a:gd name="T8" fmla="*/ 0 w 28"/>
                  <a:gd name="T9" fmla="*/ 29 h 31"/>
                </a:gdLst>
                <a:ahLst/>
                <a:cxnLst>
                  <a:cxn ang="0">
                    <a:pos x="T0" y="T1"/>
                  </a:cxn>
                  <a:cxn ang="0">
                    <a:pos x="T2" y="T3"/>
                  </a:cxn>
                  <a:cxn ang="0">
                    <a:pos x="T4" y="T5"/>
                  </a:cxn>
                  <a:cxn ang="0">
                    <a:pos x="T6" y="T7"/>
                  </a:cxn>
                  <a:cxn ang="0">
                    <a:pos x="T8" y="T9"/>
                  </a:cxn>
                </a:cxnLst>
                <a:rect l="0" t="0" r="r" b="b"/>
                <a:pathLst>
                  <a:path w="28" h="31">
                    <a:moveTo>
                      <a:pt x="1" y="28"/>
                    </a:moveTo>
                    <a:cubicBezTo>
                      <a:pt x="10" y="31"/>
                      <a:pt x="19" y="31"/>
                      <a:pt x="28" y="30"/>
                    </a:cubicBezTo>
                    <a:cubicBezTo>
                      <a:pt x="27" y="23"/>
                      <a:pt x="23" y="16"/>
                      <a:pt x="21" y="10"/>
                    </a:cubicBezTo>
                    <a:cubicBezTo>
                      <a:pt x="19" y="6"/>
                      <a:pt x="18" y="3"/>
                      <a:pt x="16" y="0"/>
                    </a:cubicBezTo>
                    <a:cubicBezTo>
                      <a:pt x="10" y="6"/>
                      <a:pt x="0" y="21"/>
                      <a:pt x="0" y="29"/>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97"/>
              <p:cNvSpPr/>
              <p:nvPr/>
            </p:nvSpPr>
            <p:spPr bwMode="auto">
              <a:xfrm>
                <a:off x="532" y="2069"/>
                <a:ext cx="160" cy="835"/>
              </a:xfrm>
              <a:custGeom>
                <a:avLst/>
                <a:gdLst>
                  <a:gd name="T0" fmla="*/ 2 w 42"/>
                  <a:gd name="T1" fmla="*/ 143 h 219"/>
                  <a:gd name="T2" fmla="*/ 2 w 42"/>
                  <a:gd name="T3" fmla="*/ 151 h 219"/>
                  <a:gd name="T4" fmla="*/ 3 w 42"/>
                  <a:gd name="T5" fmla="*/ 165 h 219"/>
                  <a:gd name="T6" fmla="*/ 4 w 42"/>
                  <a:gd name="T7" fmla="*/ 187 h 219"/>
                  <a:gd name="T8" fmla="*/ 4 w 42"/>
                  <a:gd name="T9" fmla="*/ 217 h 219"/>
                  <a:gd name="T10" fmla="*/ 20 w 42"/>
                  <a:gd name="T11" fmla="*/ 218 h 219"/>
                  <a:gd name="T12" fmla="*/ 36 w 42"/>
                  <a:gd name="T13" fmla="*/ 216 h 219"/>
                  <a:gd name="T14" fmla="*/ 39 w 42"/>
                  <a:gd name="T15" fmla="*/ 198 h 219"/>
                  <a:gd name="T16" fmla="*/ 38 w 42"/>
                  <a:gd name="T17" fmla="*/ 170 h 219"/>
                  <a:gd name="T18" fmla="*/ 38 w 42"/>
                  <a:gd name="T19" fmla="*/ 156 h 219"/>
                  <a:gd name="T20" fmla="*/ 37 w 42"/>
                  <a:gd name="T21" fmla="*/ 141 h 219"/>
                  <a:gd name="T22" fmla="*/ 36 w 42"/>
                  <a:gd name="T23" fmla="*/ 120 h 219"/>
                  <a:gd name="T24" fmla="*/ 32 w 42"/>
                  <a:gd name="T25" fmla="*/ 80 h 219"/>
                  <a:gd name="T26" fmla="*/ 29 w 42"/>
                  <a:gd name="T27" fmla="*/ 32 h 219"/>
                  <a:gd name="T28" fmla="*/ 29 w 42"/>
                  <a:gd name="T29" fmla="*/ 28 h 219"/>
                  <a:gd name="T30" fmla="*/ 29 w 42"/>
                  <a:gd name="T31" fmla="*/ 0 h 219"/>
                  <a:gd name="T32" fmla="*/ 19 w 42"/>
                  <a:gd name="T33" fmla="*/ 7 h 219"/>
                  <a:gd name="T34" fmla="*/ 12 w 42"/>
                  <a:gd name="T35" fmla="*/ 6 h 219"/>
                  <a:gd name="T36" fmla="*/ 2 w 42"/>
                  <a:gd name="T37" fmla="*/ 9 h 219"/>
                  <a:gd name="T38" fmla="*/ 0 w 42"/>
                  <a:gd name="T39" fmla="*/ 23 h 219"/>
                  <a:gd name="T40" fmla="*/ 1 w 42"/>
                  <a:gd name="T41" fmla="*/ 39 h 219"/>
                  <a:gd name="T42" fmla="*/ 1 w 42"/>
                  <a:gd name="T43" fmla="*/ 57 h 219"/>
                  <a:gd name="T44" fmla="*/ 1 w 42"/>
                  <a:gd name="T45" fmla="*/ 97 h 219"/>
                  <a:gd name="T46" fmla="*/ 2 w 42"/>
                  <a:gd name="T47" fmla="*/ 115 h 219"/>
                  <a:gd name="T48" fmla="*/ 2 w 42"/>
                  <a:gd name="T49" fmla="*/ 132 h 219"/>
                  <a:gd name="T50" fmla="*/ 2 w 42"/>
                  <a:gd name="T51" fmla="*/ 14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219">
                    <a:moveTo>
                      <a:pt x="2" y="143"/>
                    </a:moveTo>
                    <a:cubicBezTo>
                      <a:pt x="2" y="145"/>
                      <a:pt x="1" y="148"/>
                      <a:pt x="2" y="151"/>
                    </a:cubicBezTo>
                    <a:cubicBezTo>
                      <a:pt x="2" y="155"/>
                      <a:pt x="2" y="160"/>
                      <a:pt x="3" y="165"/>
                    </a:cubicBezTo>
                    <a:cubicBezTo>
                      <a:pt x="3" y="172"/>
                      <a:pt x="3" y="179"/>
                      <a:pt x="4" y="187"/>
                    </a:cubicBezTo>
                    <a:cubicBezTo>
                      <a:pt x="4" y="196"/>
                      <a:pt x="6" y="208"/>
                      <a:pt x="4" y="217"/>
                    </a:cubicBezTo>
                    <a:cubicBezTo>
                      <a:pt x="9" y="217"/>
                      <a:pt x="14" y="219"/>
                      <a:pt x="20" y="218"/>
                    </a:cubicBezTo>
                    <a:cubicBezTo>
                      <a:pt x="25" y="218"/>
                      <a:pt x="31" y="217"/>
                      <a:pt x="36" y="216"/>
                    </a:cubicBezTo>
                    <a:cubicBezTo>
                      <a:pt x="42" y="214"/>
                      <a:pt x="39" y="203"/>
                      <a:pt x="39" y="198"/>
                    </a:cubicBezTo>
                    <a:cubicBezTo>
                      <a:pt x="40" y="189"/>
                      <a:pt x="37" y="179"/>
                      <a:pt x="38" y="170"/>
                    </a:cubicBezTo>
                    <a:cubicBezTo>
                      <a:pt x="38" y="165"/>
                      <a:pt x="39" y="161"/>
                      <a:pt x="38" y="156"/>
                    </a:cubicBezTo>
                    <a:cubicBezTo>
                      <a:pt x="38" y="151"/>
                      <a:pt x="37" y="146"/>
                      <a:pt x="37" y="141"/>
                    </a:cubicBezTo>
                    <a:cubicBezTo>
                      <a:pt x="36" y="134"/>
                      <a:pt x="37" y="126"/>
                      <a:pt x="36" y="120"/>
                    </a:cubicBezTo>
                    <a:cubicBezTo>
                      <a:pt x="33" y="107"/>
                      <a:pt x="33" y="93"/>
                      <a:pt x="32" y="80"/>
                    </a:cubicBezTo>
                    <a:cubicBezTo>
                      <a:pt x="30" y="64"/>
                      <a:pt x="29" y="48"/>
                      <a:pt x="29" y="32"/>
                    </a:cubicBezTo>
                    <a:cubicBezTo>
                      <a:pt x="29" y="30"/>
                      <a:pt x="29" y="29"/>
                      <a:pt x="29" y="28"/>
                    </a:cubicBezTo>
                    <a:cubicBezTo>
                      <a:pt x="29" y="19"/>
                      <a:pt x="31" y="9"/>
                      <a:pt x="29" y="0"/>
                    </a:cubicBezTo>
                    <a:cubicBezTo>
                      <a:pt x="25" y="1"/>
                      <a:pt x="24" y="7"/>
                      <a:pt x="19" y="7"/>
                    </a:cubicBezTo>
                    <a:cubicBezTo>
                      <a:pt x="17" y="7"/>
                      <a:pt x="15" y="6"/>
                      <a:pt x="12" y="6"/>
                    </a:cubicBezTo>
                    <a:cubicBezTo>
                      <a:pt x="8" y="4"/>
                      <a:pt x="2" y="2"/>
                      <a:pt x="2" y="9"/>
                    </a:cubicBezTo>
                    <a:cubicBezTo>
                      <a:pt x="2" y="14"/>
                      <a:pt x="0" y="18"/>
                      <a:pt x="0" y="23"/>
                    </a:cubicBezTo>
                    <a:cubicBezTo>
                      <a:pt x="0" y="28"/>
                      <a:pt x="0" y="33"/>
                      <a:pt x="1" y="39"/>
                    </a:cubicBezTo>
                    <a:cubicBezTo>
                      <a:pt x="1" y="45"/>
                      <a:pt x="1" y="51"/>
                      <a:pt x="1" y="57"/>
                    </a:cubicBezTo>
                    <a:cubicBezTo>
                      <a:pt x="1" y="69"/>
                      <a:pt x="1" y="84"/>
                      <a:pt x="1" y="97"/>
                    </a:cubicBezTo>
                    <a:cubicBezTo>
                      <a:pt x="1" y="103"/>
                      <a:pt x="1" y="109"/>
                      <a:pt x="2" y="115"/>
                    </a:cubicBezTo>
                    <a:cubicBezTo>
                      <a:pt x="3" y="121"/>
                      <a:pt x="2" y="126"/>
                      <a:pt x="2" y="132"/>
                    </a:cubicBezTo>
                    <a:cubicBezTo>
                      <a:pt x="3" y="135"/>
                      <a:pt x="2" y="139"/>
                      <a:pt x="2" y="143"/>
                    </a:cubicBezTo>
                  </a:path>
                </a:pathLst>
              </a:custGeom>
              <a:solidFill>
                <a:srgbClr val="83B8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98"/>
              <p:cNvSpPr/>
              <p:nvPr/>
            </p:nvSpPr>
            <p:spPr bwMode="auto">
              <a:xfrm>
                <a:off x="380" y="2053"/>
                <a:ext cx="171" cy="851"/>
              </a:xfrm>
              <a:custGeom>
                <a:avLst/>
                <a:gdLst>
                  <a:gd name="T0" fmla="*/ 44 w 45"/>
                  <a:gd name="T1" fmla="*/ 48 h 223"/>
                  <a:gd name="T2" fmla="*/ 43 w 45"/>
                  <a:gd name="T3" fmla="*/ 42 h 223"/>
                  <a:gd name="T4" fmla="*/ 44 w 45"/>
                  <a:gd name="T5" fmla="*/ 21 h 223"/>
                  <a:gd name="T6" fmla="*/ 44 w 45"/>
                  <a:gd name="T7" fmla="*/ 6 h 223"/>
                  <a:gd name="T8" fmla="*/ 37 w 45"/>
                  <a:gd name="T9" fmla="*/ 3 h 223"/>
                  <a:gd name="T10" fmla="*/ 27 w 45"/>
                  <a:gd name="T11" fmla="*/ 7 h 223"/>
                  <a:gd name="T12" fmla="*/ 17 w 45"/>
                  <a:gd name="T13" fmla="*/ 0 h 223"/>
                  <a:gd name="T14" fmla="*/ 16 w 45"/>
                  <a:gd name="T15" fmla="*/ 13 h 223"/>
                  <a:gd name="T16" fmla="*/ 13 w 45"/>
                  <a:gd name="T17" fmla="*/ 53 h 223"/>
                  <a:gd name="T18" fmla="*/ 12 w 45"/>
                  <a:gd name="T19" fmla="*/ 82 h 223"/>
                  <a:gd name="T20" fmla="*/ 12 w 45"/>
                  <a:gd name="T21" fmla="*/ 108 h 223"/>
                  <a:gd name="T22" fmla="*/ 10 w 45"/>
                  <a:gd name="T23" fmla="*/ 130 h 223"/>
                  <a:gd name="T24" fmla="*/ 6 w 45"/>
                  <a:gd name="T25" fmla="*/ 166 h 223"/>
                  <a:gd name="T26" fmla="*/ 3 w 45"/>
                  <a:gd name="T27" fmla="*/ 197 h 223"/>
                  <a:gd name="T28" fmla="*/ 0 w 45"/>
                  <a:gd name="T29" fmla="*/ 217 h 223"/>
                  <a:gd name="T30" fmla="*/ 17 w 45"/>
                  <a:gd name="T31" fmla="*/ 220 h 223"/>
                  <a:gd name="T32" fmla="*/ 31 w 45"/>
                  <a:gd name="T33" fmla="*/ 221 h 223"/>
                  <a:gd name="T34" fmla="*/ 40 w 45"/>
                  <a:gd name="T35" fmla="*/ 222 h 223"/>
                  <a:gd name="T36" fmla="*/ 44 w 45"/>
                  <a:gd name="T37" fmla="*/ 222 h 223"/>
                  <a:gd name="T38" fmla="*/ 44 w 45"/>
                  <a:gd name="T39" fmla="*/ 209 h 223"/>
                  <a:gd name="T40" fmla="*/ 43 w 45"/>
                  <a:gd name="T41" fmla="*/ 181 h 223"/>
                  <a:gd name="T42" fmla="*/ 44 w 45"/>
                  <a:gd name="T43" fmla="*/ 158 h 223"/>
                  <a:gd name="T44" fmla="*/ 43 w 45"/>
                  <a:gd name="T45" fmla="*/ 138 h 223"/>
                  <a:gd name="T46" fmla="*/ 42 w 45"/>
                  <a:gd name="T47" fmla="*/ 116 h 223"/>
                  <a:gd name="T48" fmla="*/ 43 w 45"/>
                  <a:gd name="T49" fmla="*/ 87 h 223"/>
                  <a:gd name="T50" fmla="*/ 43 w 45"/>
                  <a:gd name="T51" fmla="*/ 77 h 223"/>
                  <a:gd name="T52" fmla="*/ 43 w 45"/>
                  <a:gd name="T53" fmla="*/ 63 h 223"/>
                  <a:gd name="T54" fmla="*/ 44 w 45"/>
                  <a:gd name="T55" fmla="*/ 4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23">
                    <a:moveTo>
                      <a:pt x="44" y="48"/>
                    </a:moveTo>
                    <a:cubicBezTo>
                      <a:pt x="44" y="46"/>
                      <a:pt x="43" y="44"/>
                      <a:pt x="43" y="42"/>
                    </a:cubicBezTo>
                    <a:cubicBezTo>
                      <a:pt x="41" y="35"/>
                      <a:pt x="43" y="28"/>
                      <a:pt x="44" y="21"/>
                    </a:cubicBezTo>
                    <a:cubicBezTo>
                      <a:pt x="44" y="16"/>
                      <a:pt x="45" y="10"/>
                      <a:pt x="44" y="6"/>
                    </a:cubicBezTo>
                    <a:cubicBezTo>
                      <a:pt x="43" y="2"/>
                      <a:pt x="40" y="2"/>
                      <a:pt x="37" y="3"/>
                    </a:cubicBezTo>
                    <a:cubicBezTo>
                      <a:pt x="33" y="5"/>
                      <a:pt x="31" y="8"/>
                      <a:pt x="27" y="7"/>
                    </a:cubicBezTo>
                    <a:cubicBezTo>
                      <a:pt x="22" y="6"/>
                      <a:pt x="20" y="1"/>
                      <a:pt x="17" y="0"/>
                    </a:cubicBezTo>
                    <a:cubicBezTo>
                      <a:pt x="16" y="4"/>
                      <a:pt x="16" y="9"/>
                      <a:pt x="16" y="13"/>
                    </a:cubicBezTo>
                    <a:cubicBezTo>
                      <a:pt x="14" y="26"/>
                      <a:pt x="13" y="40"/>
                      <a:pt x="13" y="53"/>
                    </a:cubicBezTo>
                    <a:cubicBezTo>
                      <a:pt x="14" y="63"/>
                      <a:pt x="12" y="72"/>
                      <a:pt x="12" y="82"/>
                    </a:cubicBezTo>
                    <a:cubicBezTo>
                      <a:pt x="11" y="91"/>
                      <a:pt x="11" y="99"/>
                      <a:pt x="12" y="108"/>
                    </a:cubicBezTo>
                    <a:cubicBezTo>
                      <a:pt x="12" y="115"/>
                      <a:pt x="11" y="123"/>
                      <a:pt x="10" y="130"/>
                    </a:cubicBezTo>
                    <a:cubicBezTo>
                      <a:pt x="8" y="142"/>
                      <a:pt x="6" y="154"/>
                      <a:pt x="6" y="166"/>
                    </a:cubicBezTo>
                    <a:cubicBezTo>
                      <a:pt x="5" y="176"/>
                      <a:pt x="3" y="187"/>
                      <a:pt x="3" y="197"/>
                    </a:cubicBezTo>
                    <a:cubicBezTo>
                      <a:pt x="3" y="200"/>
                      <a:pt x="3" y="217"/>
                      <a:pt x="0" y="217"/>
                    </a:cubicBezTo>
                    <a:cubicBezTo>
                      <a:pt x="5" y="220"/>
                      <a:pt x="11" y="219"/>
                      <a:pt x="17" y="220"/>
                    </a:cubicBezTo>
                    <a:cubicBezTo>
                      <a:pt x="22" y="220"/>
                      <a:pt x="27" y="221"/>
                      <a:pt x="31" y="221"/>
                    </a:cubicBezTo>
                    <a:cubicBezTo>
                      <a:pt x="35" y="222"/>
                      <a:pt x="37" y="223"/>
                      <a:pt x="40" y="222"/>
                    </a:cubicBezTo>
                    <a:cubicBezTo>
                      <a:pt x="42" y="222"/>
                      <a:pt x="43" y="222"/>
                      <a:pt x="44" y="222"/>
                    </a:cubicBezTo>
                    <a:cubicBezTo>
                      <a:pt x="45" y="218"/>
                      <a:pt x="44" y="213"/>
                      <a:pt x="44" y="209"/>
                    </a:cubicBezTo>
                    <a:cubicBezTo>
                      <a:pt x="43" y="200"/>
                      <a:pt x="43" y="190"/>
                      <a:pt x="43" y="181"/>
                    </a:cubicBezTo>
                    <a:cubicBezTo>
                      <a:pt x="43" y="173"/>
                      <a:pt x="44" y="165"/>
                      <a:pt x="44" y="158"/>
                    </a:cubicBezTo>
                    <a:cubicBezTo>
                      <a:pt x="43" y="151"/>
                      <a:pt x="43" y="145"/>
                      <a:pt x="43" y="138"/>
                    </a:cubicBezTo>
                    <a:cubicBezTo>
                      <a:pt x="43" y="131"/>
                      <a:pt x="42" y="123"/>
                      <a:pt x="42" y="116"/>
                    </a:cubicBezTo>
                    <a:cubicBezTo>
                      <a:pt x="42" y="106"/>
                      <a:pt x="42" y="96"/>
                      <a:pt x="43" y="87"/>
                    </a:cubicBezTo>
                    <a:cubicBezTo>
                      <a:pt x="44" y="84"/>
                      <a:pt x="43" y="81"/>
                      <a:pt x="43" y="77"/>
                    </a:cubicBezTo>
                    <a:cubicBezTo>
                      <a:pt x="43" y="72"/>
                      <a:pt x="43" y="68"/>
                      <a:pt x="43" y="63"/>
                    </a:cubicBezTo>
                    <a:cubicBezTo>
                      <a:pt x="43" y="58"/>
                      <a:pt x="44" y="53"/>
                      <a:pt x="44" y="48"/>
                    </a:cubicBezTo>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99"/>
              <p:cNvSpPr/>
              <p:nvPr/>
            </p:nvSpPr>
            <p:spPr bwMode="auto">
              <a:xfrm>
                <a:off x="251" y="2050"/>
                <a:ext cx="205" cy="831"/>
              </a:xfrm>
              <a:custGeom>
                <a:avLst/>
                <a:gdLst>
                  <a:gd name="T0" fmla="*/ 49 w 54"/>
                  <a:gd name="T1" fmla="*/ 23 h 218"/>
                  <a:gd name="T2" fmla="*/ 50 w 54"/>
                  <a:gd name="T3" fmla="*/ 17 h 218"/>
                  <a:gd name="T4" fmla="*/ 51 w 54"/>
                  <a:gd name="T5" fmla="*/ 3 h 218"/>
                  <a:gd name="T6" fmla="*/ 38 w 54"/>
                  <a:gd name="T7" fmla="*/ 6 h 218"/>
                  <a:gd name="T8" fmla="*/ 26 w 54"/>
                  <a:gd name="T9" fmla="*/ 1 h 218"/>
                  <a:gd name="T10" fmla="*/ 24 w 54"/>
                  <a:gd name="T11" fmla="*/ 14 h 218"/>
                  <a:gd name="T12" fmla="*/ 23 w 54"/>
                  <a:gd name="T13" fmla="*/ 32 h 218"/>
                  <a:gd name="T14" fmla="*/ 21 w 54"/>
                  <a:gd name="T15" fmla="*/ 50 h 218"/>
                  <a:gd name="T16" fmla="*/ 18 w 54"/>
                  <a:gd name="T17" fmla="*/ 74 h 218"/>
                  <a:gd name="T18" fmla="*/ 16 w 54"/>
                  <a:gd name="T19" fmla="*/ 98 h 218"/>
                  <a:gd name="T20" fmla="*/ 12 w 54"/>
                  <a:gd name="T21" fmla="*/ 124 h 218"/>
                  <a:gd name="T22" fmla="*/ 10 w 54"/>
                  <a:gd name="T23" fmla="*/ 149 h 218"/>
                  <a:gd name="T24" fmla="*/ 2 w 54"/>
                  <a:gd name="T25" fmla="*/ 193 h 218"/>
                  <a:gd name="T26" fmla="*/ 12 w 54"/>
                  <a:gd name="T27" fmla="*/ 210 h 218"/>
                  <a:gd name="T28" fmla="*/ 28 w 54"/>
                  <a:gd name="T29" fmla="*/ 215 h 218"/>
                  <a:gd name="T30" fmla="*/ 37 w 54"/>
                  <a:gd name="T31" fmla="*/ 208 h 218"/>
                  <a:gd name="T32" fmla="*/ 39 w 54"/>
                  <a:gd name="T33" fmla="*/ 162 h 218"/>
                  <a:gd name="T34" fmla="*/ 41 w 54"/>
                  <a:gd name="T35" fmla="*/ 141 h 218"/>
                  <a:gd name="T36" fmla="*/ 43 w 54"/>
                  <a:gd name="T37" fmla="*/ 116 h 218"/>
                  <a:gd name="T38" fmla="*/ 46 w 54"/>
                  <a:gd name="T39" fmla="*/ 87 h 218"/>
                  <a:gd name="T40" fmla="*/ 47 w 54"/>
                  <a:gd name="T41" fmla="*/ 70 h 218"/>
                  <a:gd name="T42" fmla="*/ 48 w 54"/>
                  <a:gd name="T43" fmla="*/ 46 h 218"/>
                  <a:gd name="T44" fmla="*/ 49 w 54"/>
                  <a:gd name="T45" fmla="*/ 31 h 218"/>
                  <a:gd name="T46" fmla="*/ 49 w 54"/>
                  <a:gd name="T47" fmla="*/ 2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18">
                    <a:moveTo>
                      <a:pt x="49" y="23"/>
                    </a:moveTo>
                    <a:cubicBezTo>
                      <a:pt x="50" y="21"/>
                      <a:pt x="50" y="19"/>
                      <a:pt x="50" y="17"/>
                    </a:cubicBezTo>
                    <a:cubicBezTo>
                      <a:pt x="51" y="14"/>
                      <a:pt x="54" y="6"/>
                      <a:pt x="51" y="3"/>
                    </a:cubicBezTo>
                    <a:cubicBezTo>
                      <a:pt x="48" y="0"/>
                      <a:pt x="41" y="5"/>
                      <a:pt x="38" y="6"/>
                    </a:cubicBezTo>
                    <a:cubicBezTo>
                      <a:pt x="35" y="6"/>
                      <a:pt x="25" y="5"/>
                      <a:pt x="26" y="1"/>
                    </a:cubicBezTo>
                    <a:cubicBezTo>
                      <a:pt x="24" y="6"/>
                      <a:pt x="24" y="9"/>
                      <a:pt x="24" y="14"/>
                    </a:cubicBezTo>
                    <a:cubicBezTo>
                      <a:pt x="24" y="20"/>
                      <a:pt x="23" y="26"/>
                      <a:pt x="23" y="32"/>
                    </a:cubicBezTo>
                    <a:cubicBezTo>
                      <a:pt x="22" y="38"/>
                      <a:pt x="20" y="44"/>
                      <a:pt x="21" y="50"/>
                    </a:cubicBezTo>
                    <a:cubicBezTo>
                      <a:pt x="21" y="58"/>
                      <a:pt x="18" y="66"/>
                      <a:pt x="18" y="74"/>
                    </a:cubicBezTo>
                    <a:cubicBezTo>
                      <a:pt x="18" y="81"/>
                      <a:pt x="17" y="90"/>
                      <a:pt x="16" y="98"/>
                    </a:cubicBezTo>
                    <a:cubicBezTo>
                      <a:pt x="15" y="107"/>
                      <a:pt x="14" y="115"/>
                      <a:pt x="12" y="124"/>
                    </a:cubicBezTo>
                    <a:cubicBezTo>
                      <a:pt x="11" y="132"/>
                      <a:pt x="11" y="141"/>
                      <a:pt x="10" y="149"/>
                    </a:cubicBezTo>
                    <a:cubicBezTo>
                      <a:pt x="6" y="163"/>
                      <a:pt x="5" y="179"/>
                      <a:pt x="2" y="193"/>
                    </a:cubicBezTo>
                    <a:cubicBezTo>
                      <a:pt x="0" y="204"/>
                      <a:pt x="2" y="207"/>
                      <a:pt x="12" y="210"/>
                    </a:cubicBezTo>
                    <a:cubicBezTo>
                      <a:pt x="17" y="212"/>
                      <a:pt x="22" y="213"/>
                      <a:pt x="28" y="215"/>
                    </a:cubicBezTo>
                    <a:cubicBezTo>
                      <a:pt x="34" y="218"/>
                      <a:pt x="36" y="214"/>
                      <a:pt x="37" y="208"/>
                    </a:cubicBezTo>
                    <a:cubicBezTo>
                      <a:pt x="39" y="193"/>
                      <a:pt x="43" y="176"/>
                      <a:pt x="39" y="162"/>
                    </a:cubicBezTo>
                    <a:cubicBezTo>
                      <a:pt x="37" y="155"/>
                      <a:pt x="40" y="148"/>
                      <a:pt x="41" y="141"/>
                    </a:cubicBezTo>
                    <a:cubicBezTo>
                      <a:pt x="42" y="133"/>
                      <a:pt x="42" y="125"/>
                      <a:pt x="43" y="116"/>
                    </a:cubicBezTo>
                    <a:cubicBezTo>
                      <a:pt x="43" y="107"/>
                      <a:pt x="45" y="97"/>
                      <a:pt x="46" y="87"/>
                    </a:cubicBezTo>
                    <a:cubicBezTo>
                      <a:pt x="46" y="81"/>
                      <a:pt x="46" y="76"/>
                      <a:pt x="47" y="70"/>
                    </a:cubicBezTo>
                    <a:cubicBezTo>
                      <a:pt x="48" y="62"/>
                      <a:pt x="47" y="54"/>
                      <a:pt x="48" y="46"/>
                    </a:cubicBezTo>
                    <a:cubicBezTo>
                      <a:pt x="48" y="41"/>
                      <a:pt x="49" y="36"/>
                      <a:pt x="49" y="31"/>
                    </a:cubicBezTo>
                    <a:cubicBezTo>
                      <a:pt x="50" y="29"/>
                      <a:pt x="49" y="26"/>
                      <a:pt x="49" y="23"/>
                    </a:cubicBezTo>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00"/>
              <p:cNvSpPr/>
              <p:nvPr/>
            </p:nvSpPr>
            <p:spPr bwMode="auto">
              <a:xfrm>
                <a:off x="240" y="2061"/>
                <a:ext cx="117" cy="770"/>
              </a:xfrm>
              <a:custGeom>
                <a:avLst/>
                <a:gdLst>
                  <a:gd name="T0" fmla="*/ 26 w 31"/>
                  <a:gd name="T1" fmla="*/ 3 h 202"/>
                  <a:gd name="T2" fmla="*/ 1 w 31"/>
                  <a:gd name="T3" fmla="*/ 199 h 202"/>
                  <a:gd name="T4" fmla="*/ 2 w 31"/>
                  <a:gd name="T5" fmla="*/ 202 h 202"/>
                  <a:gd name="T6" fmla="*/ 5 w 31"/>
                  <a:gd name="T7" fmla="*/ 200 h 202"/>
                  <a:gd name="T8" fmla="*/ 31 w 31"/>
                  <a:gd name="T9" fmla="*/ 3 h 202"/>
                  <a:gd name="T10" fmla="*/ 28 w 31"/>
                  <a:gd name="T11" fmla="*/ 0 h 202"/>
                  <a:gd name="T12" fmla="*/ 26 w 31"/>
                  <a:gd name="T13" fmla="*/ 3 h 202"/>
                </a:gdLst>
                <a:ahLst/>
                <a:cxnLst>
                  <a:cxn ang="0">
                    <a:pos x="T0" y="T1"/>
                  </a:cxn>
                  <a:cxn ang="0">
                    <a:pos x="T2" y="T3"/>
                  </a:cxn>
                  <a:cxn ang="0">
                    <a:pos x="T4" y="T5"/>
                  </a:cxn>
                  <a:cxn ang="0">
                    <a:pos x="T6" y="T7"/>
                  </a:cxn>
                  <a:cxn ang="0">
                    <a:pos x="T8" y="T9"/>
                  </a:cxn>
                  <a:cxn ang="0">
                    <a:pos x="T10" y="T11"/>
                  </a:cxn>
                  <a:cxn ang="0">
                    <a:pos x="T12" y="T13"/>
                  </a:cxn>
                </a:cxnLst>
                <a:rect l="0" t="0" r="r" b="b"/>
                <a:pathLst>
                  <a:path w="31" h="202">
                    <a:moveTo>
                      <a:pt x="26" y="3"/>
                    </a:moveTo>
                    <a:cubicBezTo>
                      <a:pt x="20" y="72"/>
                      <a:pt x="14" y="139"/>
                      <a:pt x="1" y="199"/>
                    </a:cubicBezTo>
                    <a:cubicBezTo>
                      <a:pt x="0" y="200"/>
                      <a:pt x="1" y="201"/>
                      <a:pt x="2" y="202"/>
                    </a:cubicBezTo>
                    <a:cubicBezTo>
                      <a:pt x="4" y="202"/>
                      <a:pt x="5" y="201"/>
                      <a:pt x="5" y="200"/>
                    </a:cubicBezTo>
                    <a:cubicBezTo>
                      <a:pt x="19" y="139"/>
                      <a:pt x="25" y="72"/>
                      <a:pt x="31" y="3"/>
                    </a:cubicBezTo>
                    <a:cubicBezTo>
                      <a:pt x="31" y="2"/>
                      <a:pt x="30" y="1"/>
                      <a:pt x="28" y="0"/>
                    </a:cubicBezTo>
                    <a:cubicBezTo>
                      <a:pt x="27" y="0"/>
                      <a:pt x="26" y="1"/>
                      <a:pt x="26" y="3"/>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01"/>
              <p:cNvSpPr/>
              <p:nvPr/>
            </p:nvSpPr>
            <p:spPr bwMode="auto">
              <a:xfrm>
                <a:off x="376" y="2057"/>
                <a:ext cx="77" cy="816"/>
              </a:xfrm>
              <a:custGeom>
                <a:avLst/>
                <a:gdLst>
                  <a:gd name="T0" fmla="*/ 15 w 20"/>
                  <a:gd name="T1" fmla="*/ 2 h 214"/>
                  <a:gd name="T2" fmla="*/ 0 w 20"/>
                  <a:gd name="T3" fmla="*/ 211 h 214"/>
                  <a:gd name="T4" fmla="*/ 2 w 20"/>
                  <a:gd name="T5" fmla="*/ 214 h 214"/>
                  <a:gd name="T6" fmla="*/ 5 w 20"/>
                  <a:gd name="T7" fmla="*/ 212 h 214"/>
                  <a:gd name="T8" fmla="*/ 20 w 20"/>
                  <a:gd name="T9" fmla="*/ 2 h 214"/>
                  <a:gd name="T10" fmla="*/ 18 w 20"/>
                  <a:gd name="T11" fmla="*/ 0 h 214"/>
                  <a:gd name="T12" fmla="*/ 15 w 20"/>
                  <a:gd name="T13" fmla="*/ 2 h 214"/>
                </a:gdLst>
                <a:ahLst/>
                <a:cxnLst>
                  <a:cxn ang="0">
                    <a:pos x="T0" y="T1"/>
                  </a:cxn>
                  <a:cxn ang="0">
                    <a:pos x="T2" y="T3"/>
                  </a:cxn>
                  <a:cxn ang="0">
                    <a:pos x="T4" y="T5"/>
                  </a:cxn>
                  <a:cxn ang="0">
                    <a:pos x="T6" y="T7"/>
                  </a:cxn>
                  <a:cxn ang="0">
                    <a:pos x="T8" y="T9"/>
                  </a:cxn>
                  <a:cxn ang="0">
                    <a:pos x="T10" y="T11"/>
                  </a:cxn>
                  <a:cxn ang="0">
                    <a:pos x="T12" y="T13"/>
                  </a:cxn>
                </a:cxnLst>
                <a:rect l="0" t="0" r="r" b="b"/>
                <a:pathLst>
                  <a:path w="20" h="214">
                    <a:moveTo>
                      <a:pt x="15" y="2"/>
                    </a:moveTo>
                    <a:cubicBezTo>
                      <a:pt x="13" y="72"/>
                      <a:pt x="5" y="163"/>
                      <a:pt x="0" y="211"/>
                    </a:cubicBezTo>
                    <a:cubicBezTo>
                      <a:pt x="0" y="212"/>
                      <a:pt x="1" y="214"/>
                      <a:pt x="2" y="214"/>
                    </a:cubicBezTo>
                    <a:cubicBezTo>
                      <a:pt x="4" y="214"/>
                      <a:pt x="5" y="213"/>
                      <a:pt x="5" y="212"/>
                    </a:cubicBezTo>
                    <a:cubicBezTo>
                      <a:pt x="10" y="164"/>
                      <a:pt x="18" y="72"/>
                      <a:pt x="20" y="2"/>
                    </a:cubicBezTo>
                    <a:cubicBezTo>
                      <a:pt x="20" y="1"/>
                      <a:pt x="19" y="0"/>
                      <a:pt x="18" y="0"/>
                    </a:cubicBezTo>
                    <a:cubicBezTo>
                      <a:pt x="16" y="0"/>
                      <a:pt x="15" y="1"/>
                      <a:pt x="15"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02"/>
              <p:cNvSpPr/>
              <p:nvPr/>
            </p:nvSpPr>
            <p:spPr bwMode="auto">
              <a:xfrm>
                <a:off x="525" y="2061"/>
                <a:ext cx="34" cy="839"/>
              </a:xfrm>
              <a:custGeom>
                <a:avLst/>
                <a:gdLst>
                  <a:gd name="T0" fmla="*/ 2 w 9"/>
                  <a:gd name="T1" fmla="*/ 2 h 220"/>
                  <a:gd name="T2" fmla="*/ 4 w 9"/>
                  <a:gd name="T3" fmla="*/ 218 h 220"/>
                  <a:gd name="T4" fmla="*/ 7 w 9"/>
                  <a:gd name="T5" fmla="*/ 220 h 220"/>
                  <a:gd name="T6" fmla="*/ 9 w 9"/>
                  <a:gd name="T7" fmla="*/ 217 h 220"/>
                  <a:gd name="T8" fmla="*/ 7 w 9"/>
                  <a:gd name="T9" fmla="*/ 2 h 220"/>
                  <a:gd name="T10" fmla="*/ 4 w 9"/>
                  <a:gd name="T11" fmla="*/ 0 h 220"/>
                  <a:gd name="T12" fmla="*/ 2 w 9"/>
                  <a:gd name="T13" fmla="*/ 2 h 220"/>
                </a:gdLst>
                <a:ahLst/>
                <a:cxnLst>
                  <a:cxn ang="0">
                    <a:pos x="T0" y="T1"/>
                  </a:cxn>
                  <a:cxn ang="0">
                    <a:pos x="T2" y="T3"/>
                  </a:cxn>
                  <a:cxn ang="0">
                    <a:pos x="T4" y="T5"/>
                  </a:cxn>
                  <a:cxn ang="0">
                    <a:pos x="T6" y="T7"/>
                  </a:cxn>
                  <a:cxn ang="0">
                    <a:pos x="T8" y="T9"/>
                  </a:cxn>
                  <a:cxn ang="0">
                    <a:pos x="T10" y="T11"/>
                  </a:cxn>
                  <a:cxn ang="0">
                    <a:pos x="T12" y="T13"/>
                  </a:cxn>
                </a:cxnLst>
                <a:rect l="0" t="0" r="r" b="b"/>
                <a:pathLst>
                  <a:path w="9" h="220">
                    <a:moveTo>
                      <a:pt x="2" y="2"/>
                    </a:moveTo>
                    <a:cubicBezTo>
                      <a:pt x="0" y="83"/>
                      <a:pt x="1" y="147"/>
                      <a:pt x="4" y="218"/>
                    </a:cubicBezTo>
                    <a:cubicBezTo>
                      <a:pt x="4" y="219"/>
                      <a:pt x="5" y="220"/>
                      <a:pt x="7" y="220"/>
                    </a:cubicBezTo>
                    <a:cubicBezTo>
                      <a:pt x="8" y="220"/>
                      <a:pt x="9" y="219"/>
                      <a:pt x="9" y="217"/>
                    </a:cubicBezTo>
                    <a:cubicBezTo>
                      <a:pt x="6" y="147"/>
                      <a:pt x="5" y="83"/>
                      <a:pt x="7" y="2"/>
                    </a:cubicBezTo>
                    <a:cubicBezTo>
                      <a:pt x="7" y="1"/>
                      <a:pt x="6" y="0"/>
                      <a:pt x="4" y="0"/>
                    </a:cubicBezTo>
                    <a:cubicBezTo>
                      <a:pt x="3" y="0"/>
                      <a:pt x="2" y="1"/>
                      <a:pt x="2"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03"/>
              <p:cNvSpPr/>
              <p:nvPr/>
            </p:nvSpPr>
            <p:spPr bwMode="auto">
              <a:xfrm>
                <a:off x="635" y="2065"/>
                <a:ext cx="61" cy="835"/>
              </a:xfrm>
              <a:custGeom>
                <a:avLst/>
                <a:gdLst>
                  <a:gd name="T0" fmla="*/ 2 w 16"/>
                  <a:gd name="T1" fmla="*/ 0 h 219"/>
                  <a:gd name="T2" fmla="*/ 0 w 16"/>
                  <a:gd name="T3" fmla="*/ 2 h 219"/>
                  <a:gd name="T4" fmla="*/ 6 w 16"/>
                  <a:gd name="T5" fmla="*/ 133 h 219"/>
                  <a:gd name="T6" fmla="*/ 11 w 16"/>
                  <a:gd name="T7" fmla="*/ 217 h 219"/>
                  <a:gd name="T8" fmla="*/ 14 w 16"/>
                  <a:gd name="T9" fmla="*/ 219 h 219"/>
                  <a:gd name="T10" fmla="*/ 16 w 16"/>
                  <a:gd name="T11" fmla="*/ 216 h 219"/>
                  <a:gd name="T12" fmla="*/ 11 w 16"/>
                  <a:gd name="T13" fmla="*/ 133 h 219"/>
                  <a:gd name="T14" fmla="*/ 5 w 16"/>
                  <a:gd name="T15" fmla="*/ 2 h 219"/>
                  <a:gd name="T16" fmla="*/ 2 w 16"/>
                  <a:gd name="T1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9">
                    <a:moveTo>
                      <a:pt x="2" y="0"/>
                    </a:moveTo>
                    <a:cubicBezTo>
                      <a:pt x="1" y="0"/>
                      <a:pt x="0" y="1"/>
                      <a:pt x="0" y="2"/>
                    </a:cubicBezTo>
                    <a:cubicBezTo>
                      <a:pt x="0" y="48"/>
                      <a:pt x="3" y="91"/>
                      <a:pt x="6" y="133"/>
                    </a:cubicBezTo>
                    <a:cubicBezTo>
                      <a:pt x="8" y="160"/>
                      <a:pt x="10" y="188"/>
                      <a:pt x="11" y="217"/>
                    </a:cubicBezTo>
                    <a:cubicBezTo>
                      <a:pt x="11" y="218"/>
                      <a:pt x="12" y="219"/>
                      <a:pt x="14" y="219"/>
                    </a:cubicBezTo>
                    <a:cubicBezTo>
                      <a:pt x="15" y="219"/>
                      <a:pt x="16" y="218"/>
                      <a:pt x="16" y="216"/>
                    </a:cubicBezTo>
                    <a:cubicBezTo>
                      <a:pt x="15" y="188"/>
                      <a:pt x="13" y="160"/>
                      <a:pt x="11" y="133"/>
                    </a:cubicBezTo>
                    <a:cubicBezTo>
                      <a:pt x="8" y="91"/>
                      <a:pt x="5" y="48"/>
                      <a:pt x="5" y="2"/>
                    </a:cubicBezTo>
                    <a:cubicBezTo>
                      <a:pt x="5" y="1"/>
                      <a:pt x="4" y="0"/>
                      <a:pt x="2" y="0"/>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04"/>
              <p:cNvSpPr/>
              <p:nvPr/>
            </p:nvSpPr>
            <p:spPr bwMode="auto">
              <a:xfrm>
                <a:off x="342" y="2034"/>
                <a:ext cx="308" cy="73"/>
              </a:xfrm>
              <a:custGeom>
                <a:avLst/>
                <a:gdLst>
                  <a:gd name="T0" fmla="*/ 25 w 81"/>
                  <a:gd name="T1" fmla="*/ 1 h 19"/>
                  <a:gd name="T2" fmla="*/ 11 w 81"/>
                  <a:gd name="T3" fmla="*/ 8 h 19"/>
                  <a:gd name="T4" fmla="*/ 5 w 81"/>
                  <a:gd name="T5" fmla="*/ 5 h 19"/>
                  <a:gd name="T6" fmla="*/ 1 w 81"/>
                  <a:gd name="T7" fmla="*/ 4 h 19"/>
                  <a:gd name="T8" fmla="*/ 0 w 81"/>
                  <a:gd name="T9" fmla="*/ 7 h 19"/>
                  <a:gd name="T10" fmla="*/ 10 w 81"/>
                  <a:gd name="T11" fmla="*/ 13 h 19"/>
                  <a:gd name="T12" fmla="*/ 26 w 81"/>
                  <a:gd name="T13" fmla="*/ 6 h 19"/>
                  <a:gd name="T14" fmla="*/ 42 w 81"/>
                  <a:gd name="T15" fmla="*/ 15 h 19"/>
                  <a:gd name="T16" fmla="*/ 51 w 81"/>
                  <a:gd name="T17" fmla="*/ 9 h 19"/>
                  <a:gd name="T18" fmla="*/ 67 w 81"/>
                  <a:gd name="T19" fmla="*/ 18 h 19"/>
                  <a:gd name="T20" fmla="*/ 80 w 81"/>
                  <a:gd name="T21" fmla="*/ 7 h 19"/>
                  <a:gd name="T22" fmla="*/ 79 w 81"/>
                  <a:gd name="T23" fmla="*/ 4 h 19"/>
                  <a:gd name="T24" fmla="*/ 76 w 81"/>
                  <a:gd name="T25" fmla="*/ 5 h 19"/>
                  <a:gd name="T26" fmla="*/ 67 w 81"/>
                  <a:gd name="T27" fmla="*/ 14 h 19"/>
                  <a:gd name="T28" fmla="*/ 53 w 81"/>
                  <a:gd name="T29" fmla="*/ 4 h 19"/>
                  <a:gd name="T30" fmla="*/ 51 w 81"/>
                  <a:gd name="T31" fmla="*/ 2 h 19"/>
                  <a:gd name="T32" fmla="*/ 48 w 81"/>
                  <a:gd name="T33" fmla="*/ 4 h 19"/>
                  <a:gd name="T34" fmla="*/ 41 w 81"/>
                  <a:gd name="T35" fmla="*/ 10 h 19"/>
                  <a:gd name="T36" fmla="*/ 28 w 81"/>
                  <a:gd name="T37" fmla="*/ 1 h 19"/>
                  <a:gd name="T38" fmla="*/ 27 w 81"/>
                  <a:gd name="T39" fmla="*/ 0 h 19"/>
                  <a:gd name="T40" fmla="*/ 25 w 81"/>
                  <a:gd name="T4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19">
                    <a:moveTo>
                      <a:pt x="25" y="1"/>
                    </a:moveTo>
                    <a:cubicBezTo>
                      <a:pt x="21" y="6"/>
                      <a:pt x="16" y="9"/>
                      <a:pt x="11" y="8"/>
                    </a:cubicBezTo>
                    <a:cubicBezTo>
                      <a:pt x="9" y="8"/>
                      <a:pt x="6" y="7"/>
                      <a:pt x="5" y="5"/>
                    </a:cubicBezTo>
                    <a:cubicBezTo>
                      <a:pt x="4" y="4"/>
                      <a:pt x="3" y="3"/>
                      <a:pt x="1" y="4"/>
                    </a:cubicBezTo>
                    <a:cubicBezTo>
                      <a:pt x="0" y="4"/>
                      <a:pt x="0" y="6"/>
                      <a:pt x="0" y="7"/>
                    </a:cubicBezTo>
                    <a:cubicBezTo>
                      <a:pt x="2" y="10"/>
                      <a:pt x="6" y="12"/>
                      <a:pt x="10" y="13"/>
                    </a:cubicBezTo>
                    <a:cubicBezTo>
                      <a:pt x="16" y="13"/>
                      <a:pt x="22" y="11"/>
                      <a:pt x="26" y="6"/>
                    </a:cubicBezTo>
                    <a:cubicBezTo>
                      <a:pt x="31" y="12"/>
                      <a:pt x="37" y="15"/>
                      <a:pt x="42" y="15"/>
                    </a:cubicBezTo>
                    <a:cubicBezTo>
                      <a:pt x="44" y="14"/>
                      <a:pt x="48" y="13"/>
                      <a:pt x="51" y="9"/>
                    </a:cubicBezTo>
                    <a:cubicBezTo>
                      <a:pt x="55" y="15"/>
                      <a:pt x="61" y="19"/>
                      <a:pt x="67" y="18"/>
                    </a:cubicBezTo>
                    <a:cubicBezTo>
                      <a:pt x="73" y="18"/>
                      <a:pt x="78" y="14"/>
                      <a:pt x="80" y="7"/>
                    </a:cubicBezTo>
                    <a:cubicBezTo>
                      <a:pt x="81" y="5"/>
                      <a:pt x="80" y="4"/>
                      <a:pt x="79" y="4"/>
                    </a:cubicBezTo>
                    <a:cubicBezTo>
                      <a:pt x="78" y="3"/>
                      <a:pt x="76" y="4"/>
                      <a:pt x="76" y="5"/>
                    </a:cubicBezTo>
                    <a:cubicBezTo>
                      <a:pt x="74" y="11"/>
                      <a:pt x="71" y="14"/>
                      <a:pt x="67" y="14"/>
                    </a:cubicBezTo>
                    <a:cubicBezTo>
                      <a:pt x="61" y="14"/>
                      <a:pt x="56" y="10"/>
                      <a:pt x="53" y="4"/>
                    </a:cubicBezTo>
                    <a:cubicBezTo>
                      <a:pt x="52" y="3"/>
                      <a:pt x="51" y="2"/>
                      <a:pt x="51" y="2"/>
                    </a:cubicBezTo>
                    <a:cubicBezTo>
                      <a:pt x="50" y="2"/>
                      <a:pt x="49" y="3"/>
                      <a:pt x="48" y="4"/>
                    </a:cubicBezTo>
                    <a:cubicBezTo>
                      <a:pt x="47" y="8"/>
                      <a:pt x="44" y="10"/>
                      <a:pt x="41" y="10"/>
                    </a:cubicBezTo>
                    <a:cubicBezTo>
                      <a:pt x="37" y="10"/>
                      <a:pt x="32" y="7"/>
                      <a:pt x="28" y="1"/>
                    </a:cubicBezTo>
                    <a:cubicBezTo>
                      <a:pt x="28" y="1"/>
                      <a:pt x="27" y="0"/>
                      <a:pt x="27" y="0"/>
                    </a:cubicBezTo>
                    <a:cubicBezTo>
                      <a:pt x="26" y="0"/>
                      <a:pt x="25" y="1"/>
                      <a:pt x="25" y="1"/>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05"/>
              <p:cNvSpPr/>
              <p:nvPr/>
            </p:nvSpPr>
            <p:spPr bwMode="auto">
              <a:xfrm>
                <a:off x="338" y="1729"/>
                <a:ext cx="312" cy="344"/>
              </a:xfrm>
              <a:custGeom>
                <a:avLst/>
                <a:gdLst>
                  <a:gd name="T0" fmla="*/ 44 w 82"/>
                  <a:gd name="T1" fmla="*/ 0 h 90"/>
                  <a:gd name="T2" fmla="*/ 42 w 82"/>
                  <a:gd name="T3" fmla="*/ 1 h 90"/>
                  <a:gd name="T4" fmla="*/ 25 w 82"/>
                  <a:gd name="T5" fmla="*/ 37 h 90"/>
                  <a:gd name="T6" fmla="*/ 0 w 82"/>
                  <a:gd name="T7" fmla="*/ 86 h 90"/>
                  <a:gd name="T8" fmla="*/ 1 w 82"/>
                  <a:gd name="T9" fmla="*/ 89 h 90"/>
                  <a:gd name="T10" fmla="*/ 4 w 82"/>
                  <a:gd name="T11" fmla="*/ 88 h 90"/>
                  <a:gd name="T12" fmla="*/ 29 w 82"/>
                  <a:gd name="T13" fmla="*/ 39 h 90"/>
                  <a:gd name="T14" fmla="*/ 44 w 82"/>
                  <a:gd name="T15" fmla="*/ 7 h 90"/>
                  <a:gd name="T16" fmla="*/ 67 w 82"/>
                  <a:gd name="T17" fmla="*/ 62 h 90"/>
                  <a:gd name="T18" fmla="*/ 78 w 82"/>
                  <a:gd name="T19" fmla="*/ 88 h 90"/>
                  <a:gd name="T20" fmla="*/ 81 w 82"/>
                  <a:gd name="T21" fmla="*/ 89 h 90"/>
                  <a:gd name="T22" fmla="*/ 82 w 82"/>
                  <a:gd name="T23" fmla="*/ 86 h 90"/>
                  <a:gd name="T24" fmla="*/ 71 w 82"/>
                  <a:gd name="T25" fmla="*/ 61 h 90"/>
                  <a:gd name="T26" fmla="*/ 46 w 82"/>
                  <a:gd name="T27" fmla="*/ 1 h 90"/>
                  <a:gd name="T28" fmla="*/ 44 w 82"/>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90">
                    <a:moveTo>
                      <a:pt x="44" y="0"/>
                    </a:moveTo>
                    <a:cubicBezTo>
                      <a:pt x="43" y="0"/>
                      <a:pt x="42" y="0"/>
                      <a:pt x="42" y="1"/>
                    </a:cubicBezTo>
                    <a:cubicBezTo>
                      <a:pt x="36" y="12"/>
                      <a:pt x="30" y="24"/>
                      <a:pt x="25" y="37"/>
                    </a:cubicBezTo>
                    <a:cubicBezTo>
                      <a:pt x="17" y="54"/>
                      <a:pt x="8" y="72"/>
                      <a:pt x="0" y="86"/>
                    </a:cubicBezTo>
                    <a:cubicBezTo>
                      <a:pt x="0" y="87"/>
                      <a:pt x="0" y="88"/>
                      <a:pt x="1" y="89"/>
                    </a:cubicBezTo>
                    <a:cubicBezTo>
                      <a:pt x="2" y="90"/>
                      <a:pt x="4" y="89"/>
                      <a:pt x="4" y="88"/>
                    </a:cubicBezTo>
                    <a:cubicBezTo>
                      <a:pt x="13" y="74"/>
                      <a:pt x="21" y="56"/>
                      <a:pt x="29" y="39"/>
                    </a:cubicBezTo>
                    <a:cubicBezTo>
                      <a:pt x="34" y="27"/>
                      <a:pt x="39" y="17"/>
                      <a:pt x="44" y="7"/>
                    </a:cubicBezTo>
                    <a:cubicBezTo>
                      <a:pt x="50" y="19"/>
                      <a:pt x="59" y="43"/>
                      <a:pt x="67" y="62"/>
                    </a:cubicBezTo>
                    <a:cubicBezTo>
                      <a:pt x="78" y="88"/>
                      <a:pt x="78" y="88"/>
                      <a:pt x="78" y="88"/>
                    </a:cubicBezTo>
                    <a:cubicBezTo>
                      <a:pt x="78" y="89"/>
                      <a:pt x="80" y="90"/>
                      <a:pt x="81" y="89"/>
                    </a:cubicBezTo>
                    <a:cubicBezTo>
                      <a:pt x="82" y="89"/>
                      <a:pt x="82" y="88"/>
                      <a:pt x="82" y="86"/>
                    </a:cubicBezTo>
                    <a:cubicBezTo>
                      <a:pt x="71" y="61"/>
                      <a:pt x="71" y="61"/>
                      <a:pt x="71" y="61"/>
                    </a:cubicBezTo>
                    <a:cubicBezTo>
                      <a:pt x="62" y="38"/>
                      <a:pt x="51" y="10"/>
                      <a:pt x="46" y="1"/>
                    </a:cubicBezTo>
                    <a:cubicBezTo>
                      <a:pt x="45" y="0"/>
                      <a:pt x="45" y="0"/>
                      <a:pt x="44" y="0"/>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06"/>
              <p:cNvSpPr/>
              <p:nvPr/>
            </p:nvSpPr>
            <p:spPr bwMode="auto">
              <a:xfrm>
                <a:off x="240" y="2816"/>
                <a:ext cx="456" cy="115"/>
              </a:xfrm>
              <a:custGeom>
                <a:avLst/>
                <a:gdLst>
                  <a:gd name="T0" fmla="*/ 1 w 120"/>
                  <a:gd name="T1" fmla="*/ 1 h 30"/>
                  <a:gd name="T2" fmla="*/ 1 w 120"/>
                  <a:gd name="T3" fmla="*/ 4 h 30"/>
                  <a:gd name="T4" fmla="*/ 118 w 120"/>
                  <a:gd name="T5" fmla="*/ 21 h 30"/>
                  <a:gd name="T6" fmla="*/ 120 w 120"/>
                  <a:gd name="T7" fmla="*/ 18 h 30"/>
                  <a:gd name="T8" fmla="*/ 117 w 120"/>
                  <a:gd name="T9" fmla="*/ 17 h 30"/>
                  <a:gd name="T10" fmla="*/ 4 w 120"/>
                  <a:gd name="T11" fmla="*/ 0 h 30"/>
                  <a:gd name="T12" fmla="*/ 1 w 120"/>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120" h="30">
                    <a:moveTo>
                      <a:pt x="1" y="1"/>
                    </a:moveTo>
                    <a:cubicBezTo>
                      <a:pt x="0" y="2"/>
                      <a:pt x="0" y="4"/>
                      <a:pt x="1" y="4"/>
                    </a:cubicBezTo>
                    <a:cubicBezTo>
                      <a:pt x="29" y="22"/>
                      <a:pt x="83" y="30"/>
                      <a:pt x="118" y="21"/>
                    </a:cubicBezTo>
                    <a:cubicBezTo>
                      <a:pt x="119" y="21"/>
                      <a:pt x="120" y="20"/>
                      <a:pt x="120" y="18"/>
                    </a:cubicBezTo>
                    <a:cubicBezTo>
                      <a:pt x="119" y="17"/>
                      <a:pt x="118" y="16"/>
                      <a:pt x="117" y="17"/>
                    </a:cubicBezTo>
                    <a:cubicBezTo>
                      <a:pt x="83" y="25"/>
                      <a:pt x="31" y="18"/>
                      <a:pt x="4" y="0"/>
                    </a:cubicBezTo>
                    <a:cubicBezTo>
                      <a:pt x="3" y="0"/>
                      <a:pt x="1" y="0"/>
                      <a:pt x="1" y="1"/>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07"/>
              <p:cNvSpPr/>
              <p:nvPr/>
            </p:nvSpPr>
            <p:spPr bwMode="auto">
              <a:xfrm>
                <a:off x="4051" y="2431"/>
                <a:ext cx="114" cy="309"/>
              </a:xfrm>
              <a:custGeom>
                <a:avLst/>
                <a:gdLst>
                  <a:gd name="T0" fmla="*/ 5 w 30"/>
                  <a:gd name="T1" fmla="*/ 0 h 81"/>
                  <a:gd name="T2" fmla="*/ 1 w 30"/>
                  <a:gd name="T3" fmla="*/ 5 h 81"/>
                  <a:gd name="T4" fmla="*/ 20 w 30"/>
                  <a:gd name="T5" fmla="*/ 78 h 81"/>
                  <a:gd name="T6" fmla="*/ 26 w 30"/>
                  <a:gd name="T7" fmla="*/ 80 h 81"/>
                  <a:gd name="T8" fmla="*/ 29 w 30"/>
                  <a:gd name="T9" fmla="*/ 74 h 81"/>
                  <a:gd name="T10" fmla="*/ 10 w 30"/>
                  <a:gd name="T11" fmla="*/ 4 h 81"/>
                  <a:gd name="T12" fmla="*/ 5 w 30"/>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30" h="81">
                    <a:moveTo>
                      <a:pt x="5" y="0"/>
                    </a:moveTo>
                    <a:cubicBezTo>
                      <a:pt x="2" y="0"/>
                      <a:pt x="0" y="3"/>
                      <a:pt x="1" y="5"/>
                    </a:cubicBezTo>
                    <a:cubicBezTo>
                      <a:pt x="5" y="28"/>
                      <a:pt x="10" y="54"/>
                      <a:pt x="20" y="78"/>
                    </a:cubicBezTo>
                    <a:cubicBezTo>
                      <a:pt x="21" y="80"/>
                      <a:pt x="24" y="81"/>
                      <a:pt x="26" y="80"/>
                    </a:cubicBezTo>
                    <a:cubicBezTo>
                      <a:pt x="29" y="79"/>
                      <a:pt x="30" y="76"/>
                      <a:pt x="29" y="74"/>
                    </a:cubicBezTo>
                    <a:cubicBezTo>
                      <a:pt x="19" y="51"/>
                      <a:pt x="14" y="25"/>
                      <a:pt x="10" y="4"/>
                    </a:cubicBezTo>
                    <a:cubicBezTo>
                      <a:pt x="9" y="1"/>
                      <a:pt x="7" y="0"/>
                      <a:pt x="5"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08"/>
              <p:cNvSpPr/>
              <p:nvPr/>
            </p:nvSpPr>
            <p:spPr bwMode="auto">
              <a:xfrm>
                <a:off x="3793" y="2057"/>
                <a:ext cx="502" cy="496"/>
              </a:xfrm>
              <a:custGeom>
                <a:avLst/>
                <a:gdLst>
                  <a:gd name="T0" fmla="*/ 75 w 132"/>
                  <a:gd name="T1" fmla="*/ 130 h 130"/>
                  <a:gd name="T2" fmla="*/ 101 w 132"/>
                  <a:gd name="T3" fmla="*/ 119 h 130"/>
                  <a:gd name="T4" fmla="*/ 123 w 132"/>
                  <a:gd name="T5" fmla="*/ 90 h 130"/>
                  <a:gd name="T6" fmla="*/ 73 w 132"/>
                  <a:gd name="T7" fmla="*/ 6 h 130"/>
                  <a:gd name="T8" fmla="*/ 23 w 132"/>
                  <a:gd name="T9" fmla="*/ 17 h 130"/>
                  <a:gd name="T10" fmla="*/ 7 w 132"/>
                  <a:gd name="T11" fmla="*/ 40 h 130"/>
                  <a:gd name="T12" fmla="*/ 11 w 132"/>
                  <a:gd name="T13" fmla="*/ 93 h 130"/>
                  <a:gd name="T14" fmla="*/ 70 w 132"/>
                  <a:gd name="T15" fmla="*/ 130 h 130"/>
                  <a:gd name="T16" fmla="*/ 75 w 132"/>
                  <a:gd name="T1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0">
                    <a:moveTo>
                      <a:pt x="75" y="130"/>
                    </a:moveTo>
                    <a:cubicBezTo>
                      <a:pt x="85" y="129"/>
                      <a:pt x="94" y="126"/>
                      <a:pt x="101" y="119"/>
                    </a:cubicBezTo>
                    <a:cubicBezTo>
                      <a:pt x="109" y="113"/>
                      <a:pt x="121" y="100"/>
                      <a:pt x="123" y="90"/>
                    </a:cubicBezTo>
                    <a:cubicBezTo>
                      <a:pt x="132" y="53"/>
                      <a:pt x="106" y="16"/>
                      <a:pt x="73" y="6"/>
                    </a:cubicBezTo>
                    <a:cubicBezTo>
                      <a:pt x="55" y="0"/>
                      <a:pt x="37" y="6"/>
                      <a:pt x="23" y="17"/>
                    </a:cubicBezTo>
                    <a:cubicBezTo>
                      <a:pt x="16" y="23"/>
                      <a:pt x="10" y="31"/>
                      <a:pt x="7" y="40"/>
                    </a:cubicBezTo>
                    <a:cubicBezTo>
                      <a:pt x="0" y="56"/>
                      <a:pt x="4" y="78"/>
                      <a:pt x="11" y="93"/>
                    </a:cubicBezTo>
                    <a:cubicBezTo>
                      <a:pt x="22" y="116"/>
                      <a:pt x="47" y="130"/>
                      <a:pt x="70" y="130"/>
                    </a:cubicBezTo>
                    <a:cubicBezTo>
                      <a:pt x="72" y="130"/>
                      <a:pt x="74" y="130"/>
                      <a:pt x="75" y="130"/>
                    </a:cubicBezTo>
                    <a:close/>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09"/>
              <p:cNvSpPr/>
              <p:nvPr/>
            </p:nvSpPr>
            <p:spPr bwMode="auto">
              <a:xfrm>
                <a:off x="3884" y="2278"/>
                <a:ext cx="281" cy="283"/>
              </a:xfrm>
              <a:custGeom>
                <a:avLst/>
                <a:gdLst>
                  <a:gd name="T0" fmla="*/ 8 w 74"/>
                  <a:gd name="T1" fmla="*/ 16 h 74"/>
                  <a:gd name="T2" fmla="*/ 10 w 74"/>
                  <a:gd name="T3" fmla="*/ 58 h 74"/>
                  <a:gd name="T4" fmla="*/ 29 w 74"/>
                  <a:gd name="T5" fmla="*/ 67 h 74"/>
                  <a:gd name="T6" fmla="*/ 50 w 74"/>
                  <a:gd name="T7" fmla="*/ 57 h 74"/>
                  <a:gd name="T8" fmla="*/ 56 w 74"/>
                  <a:gd name="T9" fmla="*/ 28 h 74"/>
                  <a:gd name="T10" fmla="*/ 45 w 74"/>
                  <a:gd name="T11" fmla="*/ 15 h 74"/>
                  <a:gd name="T12" fmla="*/ 20 w 74"/>
                  <a:gd name="T13" fmla="*/ 23 h 74"/>
                  <a:gd name="T14" fmla="*/ 16 w 74"/>
                  <a:gd name="T15" fmla="*/ 42 h 74"/>
                  <a:gd name="T16" fmla="*/ 27 w 74"/>
                  <a:gd name="T17" fmla="*/ 51 h 74"/>
                  <a:gd name="T18" fmla="*/ 43 w 74"/>
                  <a:gd name="T19" fmla="*/ 51 h 74"/>
                  <a:gd name="T20" fmla="*/ 48 w 74"/>
                  <a:gd name="T21" fmla="*/ 41 h 74"/>
                  <a:gd name="T22" fmla="*/ 41 w 74"/>
                  <a:gd name="T23" fmla="*/ 28 h 74"/>
                  <a:gd name="T24" fmla="*/ 30 w 74"/>
                  <a:gd name="T25" fmla="*/ 29 h 74"/>
                  <a:gd name="T26" fmla="*/ 25 w 74"/>
                  <a:gd name="T27" fmla="*/ 34 h 74"/>
                  <a:gd name="T28" fmla="*/ 27 w 74"/>
                  <a:gd name="T29" fmla="*/ 41 h 74"/>
                  <a:gd name="T30" fmla="*/ 33 w 74"/>
                  <a:gd name="T31" fmla="*/ 43 h 74"/>
                  <a:gd name="T32" fmla="*/ 38 w 74"/>
                  <a:gd name="T33" fmla="*/ 39 h 74"/>
                  <a:gd name="T34" fmla="*/ 35 w 74"/>
                  <a:gd name="T35" fmla="*/ 35 h 74"/>
                  <a:gd name="T36" fmla="*/ 32 w 74"/>
                  <a:gd name="T37" fmla="*/ 37 h 74"/>
                  <a:gd name="T38" fmla="*/ 32 w 74"/>
                  <a:gd name="T39" fmla="*/ 38 h 74"/>
                  <a:gd name="T40" fmla="*/ 32 w 74"/>
                  <a:gd name="T41" fmla="*/ 39 h 74"/>
                  <a:gd name="T42" fmla="*/ 30 w 74"/>
                  <a:gd name="T43" fmla="*/ 38 h 74"/>
                  <a:gd name="T44" fmla="*/ 30 w 74"/>
                  <a:gd name="T45" fmla="*/ 35 h 74"/>
                  <a:gd name="T46" fmla="*/ 32 w 74"/>
                  <a:gd name="T47" fmla="*/ 33 h 74"/>
                  <a:gd name="T48" fmla="*/ 39 w 74"/>
                  <a:gd name="T49" fmla="*/ 32 h 74"/>
                  <a:gd name="T50" fmla="*/ 43 w 74"/>
                  <a:gd name="T51" fmla="*/ 41 h 74"/>
                  <a:gd name="T52" fmla="*/ 40 w 74"/>
                  <a:gd name="T53" fmla="*/ 47 h 74"/>
                  <a:gd name="T54" fmla="*/ 29 w 74"/>
                  <a:gd name="T55" fmla="*/ 47 h 74"/>
                  <a:gd name="T56" fmla="*/ 20 w 74"/>
                  <a:gd name="T57" fmla="*/ 40 h 74"/>
                  <a:gd name="T58" fmla="*/ 23 w 74"/>
                  <a:gd name="T59" fmla="*/ 26 h 74"/>
                  <a:gd name="T60" fmla="*/ 43 w 74"/>
                  <a:gd name="T61" fmla="*/ 20 h 74"/>
                  <a:gd name="T62" fmla="*/ 51 w 74"/>
                  <a:gd name="T63" fmla="*/ 29 h 74"/>
                  <a:gd name="T64" fmla="*/ 47 w 74"/>
                  <a:gd name="T65" fmla="*/ 54 h 74"/>
                  <a:gd name="T66" fmla="*/ 29 w 74"/>
                  <a:gd name="T67" fmla="*/ 62 h 74"/>
                  <a:gd name="T68" fmla="*/ 14 w 74"/>
                  <a:gd name="T69" fmla="*/ 55 h 74"/>
                  <a:gd name="T70" fmla="*/ 12 w 74"/>
                  <a:gd name="T71" fmla="*/ 18 h 74"/>
                  <a:gd name="T72" fmla="*/ 41 w 74"/>
                  <a:gd name="T73" fmla="*/ 8 h 74"/>
                  <a:gd name="T74" fmla="*/ 67 w 74"/>
                  <a:gd name="T75" fmla="*/ 41 h 74"/>
                  <a:gd name="T76" fmla="*/ 46 w 74"/>
                  <a:gd name="T77" fmla="*/ 69 h 74"/>
                  <a:gd name="T78" fmla="*/ 44 w 74"/>
                  <a:gd name="T79" fmla="*/ 72 h 74"/>
                  <a:gd name="T80" fmla="*/ 47 w 74"/>
                  <a:gd name="T81" fmla="*/ 74 h 74"/>
                  <a:gd name="T82" fmla="*/ 72 w 74"/>
                  <a:gd name="T83" fmla="*/ 41 h 74"/>
                  <a:gd name="T84" fmla="*/ 43 w 74"/>
                  <a:gd name="T85" fmla="*/ 4 h 74"/>
                  <a:gd name="T86" fmla="*/ 8 w 74"/>
                  <a:gd name="T87" fmla="*/ 1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74">
                    <a:moveTo>
                      <a:pt x="8" y="16"/>
                    </a:moveTo>
                    <a:cubicBezTo>
                      <a:pt x="0" y="29"/>
                      <a:pt x="0" y="46"/>
                      <a:pt x="10" y="58"/>
                    </a:cubicBezTo>
                    <a:cubicBezTo>
                      <a:pt x="15" y="64"/>
                      <a:pt x="21" y="67"/>
                      <a:pt x="29" y="67"/>
                    </a:cubicBezTo>
                    <a:cubicBezTo>
                      <a:pt x="37" y="66"/>
                      <a:pt x="45" y="63"/>
                      <a:pt x="50" y="57"/>
                    </a:cubicBezTo>
                    <a:cubicBezTo>
                      <a:pt x="56" y="50"/>
                      <a:pt x="58" y="37"/>
                      <a:pt x="56" y="28"/>
                    </a:cubicBezTo>
                    <a:cubicBezTo>
                      <a:pt x="54" y="22"/>
                      <a:pt x="50" y="17"/>
                      <a:pt x="45" y="15"/>
                    </a:cubicBezTo>
                    <a:cubicBezTo>
                      <a:pt x="37" y="12"/>
                      <a:pt x="27" y="15"/>
                      <a:pt x="20" y="23"/>
                    </a:cubicBezTo>
                    <a:cubicBezTo>
                      <a:pt x="14" y="28"/>
                      <a:pt x="13" y="35"/>
                      <a:pt x="16" y="42"/>
                    </a:cubicBezTo>
                    <a:cubicBezTo>
                      <a:pt x="18" y="47"/>
                      <a:pt x="24" y="50"/>
                      <a:pt x="27" y="51"/>
                    </a:cubicBezTo>
                    <a:cubicBezTo>
                      <a:pt x="33" y="53"/>
                      <a:pt x="39" y="53"/>
                      <a:pt x="43" y="51"/>
                    </a:cubicBezTo>
                    <a:cubicBezTo>
                      <a:pt x="46" y="49"/>
                      <a:pt x="47" y="46"/>
                      <a:pt x="48" y="41"/>
                    </a:cubicBezTo>
                    <a:cubicBezTo>
                      <a:pt x="49" y="36"/>
                      <a:pt x="47" y="30"/>
                      <a:pt x="41" y="28"/>
                    </a:cubicBezTo>
                    <a:cubicBezTo>
                      <a:pt x="38" y="27"/>
                      <a:pt x="34" y="27"/>
                      <a:pt x="30" y="29"/>
                    </a:cubicBezTo>
                    <a:cubicBezTo>
                      <a:pt x="28" y="30"/>
                      <a:pt x="26" y="32"/>
                      <a:pt x="25" y="34"/>
                    </a:cubicBezTo>
                    <a:cubicBezTo>
                      <a:pt x="25" y="36"/>
                      <a:pt x="25" y="39"/>
                      <a:pt x="27" y="41"/>
                    </a:cubicBezTo>
                    <a:cubicBezTo>
                      <a:pt x="28" y="42"/>
                      <a:pt x="31" y="43"/>
                      <a:pt x="33" y="43"/>
                    </a:cubicBezTo>
                    <a:cubicBezTo>
                      <a:pt x="34" y="43"/>
                      <a:pt x="38" y="42"/>
                      <a:pt x="38" y="39"/>
                    </a:cubicBezTo>
                    <a:cubicBezTo>
                      <a:pt x="38" y="38"/>
                      <a:pt x="38" y="37"/>
                      <a:pt x="35" y="35"/>
                    </a:cubicBezTo>
                    <a:cubicBezTo>
                      <a:pt x="34" y="35"/>
                      <a:pt x="33" y="36"/>
                      <a:pt x="32" y="37"/>
                    </a:cubicBezTo>
                    <a:cubicBezTo>
                      <a:pt x="32" y="38"/>
                      <a:pt x="32" y="38"/>
                      <a:pt x="32" y="38"/>
                    </a:cubicBezTo>
                    <a:cubicBezTo>
                      <a:pt x="32" y="39"/>
                      <a:pt x="32" y="39"/>
                      <a:pt x="32" y="39"/>
                    </a:cubicBezTo>
                    <a:cubicBezTo>
                      <a:pt x="31" y="39"/>
                      <a:pt x="31" y="38"/>
                      <a:pt x="30" y="38"/>
                    </a:cubicBezTo>
                    <a:cubicBezTo>
                      <a:pt x="30" y="37"/>
                      <a:pt x="30" y="36"/>
                      <a:pt x="30" y="35"/>
                    </a:cubicBezTo>
                    <a:cubicBezTo>
                      <a:pt x="30" y="35"/>
                      <a:pt x="31" y="34"/>
                      <a:pt x="32" y="33"/>
                    </a:cubicBezTo>
                    <a:cubicBezTo>
                      <a:pt x="35" y="32"/>
                      <a:pt x="38" y="31"/>
                      <a:pt x="39" y="32"/>
                    </a:cubicBezTo>
                    <a:cubicBezTo>
                      <a:pt x="42" y="33"/>
                      <a:pt x="44" y="37"/>
                      <a:pt x="43" y="41"/>
                    </a:cubicBezTo>
                    <a:cubicBezTo>
                      <a:pt x="43" y="44"/>
                      <a:pt x="42" y="46"/>
                      <a:pt x="40" y="47"/>
                    </a:cubicBezTo>
                    <a:cubicBezTo>
                      <a:pt x="38" y="48"/>
                      <a:pt x="33" y="48"/>
                      <a:pt x="29" y="47"/>
                    </a:cubicBezTo>
                    <a:cubicBezTo>
                      <a:pt x="27" y="46"/>
                      <a:pt x="21" y="44"/>
                      <a:pt x="20" y="40"/>
                    </a:cubicBezTo>
                    <a:cubicBezTo>
                      <a:pt x="17" y="33"/>
                      <a:pt x="21" y="28"/>
                      <a:pt x="23" y="26"/>
                    </a:cubicBezTo>
                    <a:cubicBezTo>
                      <a:pt x="29" y="20"/>
                      <a:pt x="37" y="17"/>
                      <a:pt x="43" y="20"/>
                    </a:cubicBezTo>
                    <a:cubicBezTo>
                      <a:pt x="47" y="21"/>
                      <a:pt x="50" y="24"/>
                      <a:pt x="51" y="29"/>
                    </a:cubicBezTo>
                    <a:cubicBezTo>
                      <a:pt x="54" y="37"/>
                      <a:pt x="51" y="48"/>
                      <a:pt x="47" y="54"/>
                    </a:cubicBezTo>
                    <a:cubicBezTo>
                      <a:pt x="42" y="59"/>
                      <a:pt x="36" y="62"/>
                      <a:pt x="29" y="62"/>
                    </a:cubicBezTo>
                    <a:cubicBezTo>
                      <a:pt x="23" y="62"/>
                      <a:pt x="17" y="59"/>
                      <a:pt x="14" y="55"/>
                    </a:cubicBezTo>
                    <a:cubicBezTo>
                      <a:pt x="4" y="43"/>
                      <a:pt x="6" y="28"/>
                      <a:pt x="12" y="18"/>
                    </a:cubicBezTo>
                    <a:cubicBezTo>
                      <a:pt x="19" y="8"/>
                      <a:pt x="30" y="5"/>
                      <a:pt x="41" y="8"/>
                    </a:cubicBezTo>
                    <a:cubicBezTo>
                      <a:pt x="55" y="13"/>
                      <a:pt x="69" y="24"/>
                      <a:pt x="67" y="41"/>
                    </a:cubicBezTo>
                    <a:cubicBezTo>
                      <a:pt x="65" y="57"/>
                      <a:pt x="62" y="65"/>
                      <a:pt x="46" y="69"/>
                    </a:cubicBezTo>
                    <a:cubicBezTo>
                      <a:pt x="44" y="69"/>
                      <a:pt x="44" y="71"/>
                      <a:pt x="44" y="72"/>
                    </a:cubicBezTo>
                    <a:cubicBezTo>
                      <a:pt x="44" y="73"/>
                      <a:pt x="46" y="74"/>
                      <a:pt x="47" y="74"/>
                    </a:cubicBezTo>
                    <a:cubicBezTo>
                      <a:pt x="67" y="68"/>
                      <a:pt x="70" y="56"/>
                      <a:pt x="72" y="41"/>
                    </a:cubicBezTo>
                    <a:cubicBezTo>
                      <a:pt x="74" y="21"/>
                      <a:pt x="58" y="9"/>
                      <a:pt x="43" y="4"/>
                    </a:cubicBezTo>
                    <a:cubicBezTo>
                      <a:pt x="29" y="0"/>
                      <a:pt x="16" y="4"/>
                      <a:pt x="8"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10"/>
              <p:cNvSpPr/>
              <p:nvPr/>
            </p:nvSpPr>
            <p:spPr bwMode="auto">
              <a:xfrm>
                <a:off x="4165" y="2427"/>
                <a:ext cx="61" cy="57"/>
              </a:xfrm>
              <a:custGeom>
                <a:avLst/>
                <a:gdLst>
                  <a:gd name="T0" fmla="*/ 12 w 16"/>
                  <a:gd name="T1" fmla="*/ 10 h 15"/>
                  <a:gd name="T2" fmla="*/ 0 w 16"/>
                  <a:gd name="T3" fmla="*/ 8 h 15"/>
                  <a:gd name="T4" fmla="*/ 12 w 16"/>
                  <a:gd name="T5" fmla="*/ 10 h 15"/>
                </a:gdLst>
                <a:ahLst/>
                <a:cxnLst>
                  <a:cxn ang="0">
                    <a:pos x="T0" y="T1"/>
                  </a:cxn>
                  <a:cxn ang="0">
                    <a:pos x="T2" y="T3"/>
                  </a:cxn>
                  <a:cxn ang="0">
                    <a:pos x="T4" y="T5"/>
                  </a:cxn>
                </a:cxnLst>
                <a:rect l="0" t="0" r="r" b="b"/>
                <a:pathLst>
                  <a:path w="16" h="15">
                    <a:moveTo>
                      <a:pt x="12" y="10"/>
                    </a:moveTo>
                    <a:cubicBezTo>
                      <a:pt x="16" y="0"/>
                      <a:pt x="0" y="0"/>
                      <a:pt x="0" y="8"/>
                    </a:cubicBezTo>
                    <a:cubicBezTo>
                      <a:pt x="1" y="14"/>
                      <a:pt x="10" y="15"/>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11"/>
              <p:cNvSpPr/>
              <p:nvPr/>
            </p:nvSpPr>
            <p:spPr bwMode="auto">
              <a:xfrm>
                <a:off x="4165" y="2339"/>
                <a:ext cx="35" cy="39"/>
              </a:xfrm>
              <a:custGeom>
                <a:avLst/>
                <a:gdLst>
                  <a:gd name="T0" fmla="*/ 7 w 9"/>
                  <a:gd name="T1" fmla="*/ 6 h 10"/>
                  <a:gd name="T2" fmla="*/ 0 w 9"/>
                  <a:gd name="T3" fmla="*/ 5 h 10"/>
                  <a:gd name="T4" fmla="*/ 7 w 9"/>
                  <a:gd name="T5" fmla="*/ 6 h 10"/>
                </a:gdLst>
                <a:ahLst/>
                <a:cxnLst>
                  <a:cxn ang="0">
                    <a:pos x="T0" y="T1"/>
                  </a:cxn>
                  <a:cxn ang="0">
                    <a:pos x="T2" y="T3"/>
                  </a:cxn>
                  <a:cxn ang="0">
                    <a:pos x="T4" y="T5"/>
                  </a:cxn>
                </a:cxnLst>
                <a:rect l="0" t="0" r="r" b="b"/>
                <a:pathLst>
                  <a:path w="9" h="10">
                    <a:moveTo>
                      <a:pt x="7" y="6"/>
                    </a:moveTo>
                    <a:cubicBezTo>
                      <a:pt x="9" y="0"/>
                      <a:pt x="0" y="0"/>
                      <a:pt x="0" y="5"/>
                    </a:cubicBezTo>
                    <a:cubicBezTo>
                      <a:pt x="0" y="8"/>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12"/>
              <p:cNvSpPr/>
              <p:nvPr/>
            </p:nvSpPr>
            <p:spPr bwMode="auto">
              <a:xfrm>
                <a:off x="4230"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13"/>
              <p:cNvSpPr/>
              <p:nvPr/>
            </p:nvSpPr>
            <p:spPr bwMode="auto">
              <a:xfrm>
                <a:off x="3838" y="2351"/>
                <a:ext cx="27" cy="27"/>
              </a:xfrm>
              <a:custGeom>
                <a:avLst/>
                <a:gdLst>
                  <a:gd name="T0" fmla="*/ 6 w 7"/>
                  <a:gd name="T1" fmla="*/ 4 h 7"/>
                  <a:gd name="T2" fmla="*/ 1 w 7"/>
                  <a:gd name="T3" fmla="*/ 3 h 7"/>
                  <a:gd name="T4" fmla="*/ 6 w 7"/>
                  <a:gd name="T5" fmla="*/ 4 h 7"/>
                </a:gdLst>
                <a:ahLst/>
                <a:cxnLst>
                  <a:cxn ang="0">
                    <a:pos x="T0" y="T1"/>
                  </a:cxn>
                  <a:cxn ang="0">
                    <a:pos x="T2" y="T3"/>
                  </a:cxn>
                  <a:cxn ang="0">
                    <a:pos x="T4" y="T5"/>
                  </a:cxn>
                </a:cxnLst>
                <a:rect l="0" t="0" r="r" b="b"/>
                <a:pathLst>
                  <a:path w="7" h="7">
                    <a:moveTo>
                      <a:pt x="6" y="4"/>
                    </a:moveTo>
                    <a:cubicBezTo>
                      <a:pt x="7" y="0"/>
                      <a:pt x="0" y="0"/>
                      <a:pt x="1" y="3"/>
                    </a:cubicBezTo>
                    <a:cubicBezTo>
                      <a:pt x="1" y="6"/>
                      <a:pt x="5" y="7"/>
                      <a:pt x="6"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14"/>
              <p:cNvSpPr/>
              <p:nvPr/>
            </p:nvSpPr>
            <p:spPr bwMode="auto">
              <a:xfrm>
                <a:off x="3876"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15"/>
              <p:cNvSpPr/>
              <p:nvPr/>
            </p:nvSpPr>
            <p:spPr bwMode="auto">
              <a:xfrm>
                <a:off x="4310" y="2553"/>
                <a:ext cx="49" cy="156"/>
              </a:xfrm>
              <a:custGeom>
                <a:avLst/>
                <a:gdLst>
                  <a:gd name="T0" fmla="*/ 4 w 13"/>
                  <a:gd name="T1" fmla="*/ 4 h 41"/>
                  <a:gd name="T2" fmla="*/ 0 w 13"/>
                  <a:gd name="T3" fmla="*/ 37 h 41"/>
                  <a:gd name="T4" fmla="*/ 5 w 13"/>
                  <a:gd name="T5" fmla="*/ 41 h 41"/>
                  <a:gd name="T6" fmla="*/ 10 w 13"/>
                  <a:gd name="T7" fmla="*/ 36 h 41"/>
                  <a:gd name="T8" fmla="*/ 13 w 13"/>
                  <a:gd name="T9" fmla="*/ 6 h 41"/>
                  <a:gd name="T10" fmla="*/ 9 w 13"/>
                  <a:gd name="T11" fmla="*/ 0 h 41"/>
                  <a:gd name="T12" fmla="*/ 4 w 13"/>
                  <a:gd name="T13" fmla="*/ 4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4" y="4"/>
                    </a:moveTo>
                    <a:cubicBezTo>
                      <a:pt x="2" y="14"/>
                      <a:pt x="0" y="25"/>
                      <a:pt x="0" y="37"/>
                    </a:cubicBezTo>
                    <a:cubicBezTo>
                      <a:pt x="0" y="39"/>
                      <a:pt x="3" y="41"/>
                      <a:pt x="5" y="41"/>
                    </a:cubicBezTo>
                    <a:cubicBezTo>
                      <a:pt x="8" y="41"/>
                      <a:pt x="10" y="39"/>
                      <a:pt x="10" y="36"/>
                    </a:cubicBezTo>
                    <a:cubicBezTo>
                      <a:pt x="9" y="26"/>
                      <a:pt x="11" y="15"/>
                      <a:pt x="13" y="6"/>
                    </a:cubicBezTo>
                    <a:cubicBezTo>
                      <a:pt x="13" y="3"/>
                      <a:pt x="12" y="1"/>
                      <a:pt x="9" y="0"/>
                    </a:cubicBezTo>
                    <a:cubicBezTo>
                      <a:pt x="7" y="0"/>
                      <a:pt x="4" y="2"/>
                      <a:pt x="4"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16"/>
              <p:cNvSpPr/>
              <p:nvPr/>
            </p:nvSpPr>
            <p:spPr bwMode="auto">
              <a:xfrm>
                <a:off x="4249" y="2404"/>
                <a:ext cx="213" cy="218"/>
              </a:xfrm>
              <a:custGeom>
                <a:avLst/>
                <a:gdLst>
                  <a:gd name="T0" fmla="*/ 21 w 56"/>
                  <a:gd name="T1" fmla="*/ 55 h 57"/>
                  <a:gd name="T2" fmla="*/ 33 w 56"/>
                  <a:gd name="T3" fmla="*/ 55 h 57"/>
                  <a:gd name="T4" fmla="*/ 46 w 56"/>
                  <a:gd name="T5" fmla="*/ 47 h 57"/>
                  <a:gd name="T6" fmla="*/ 39 w 56"/>
                  <a:gd name="T7" fmla="*/ 5 h 57"/>
                  <a:gd name="T8" fmla="*/ 17 w 56"/>
                  <a:gd name="T9" fmla="*/ 2 h 57"/>
                  <a:gd name="T10" fmla="*/ 7 w 56"/>
                  <a:gd name="T11" fmla="*/ 9 h 57"/>
                  <a:gd name="T12" fmla="*/ 1 w 56"/>
                  <a:gd name="T13" fmla="*/ 31 h 57"/>
                  <a:gd name="T14" fmla="*/ 19 w 56"/>
                  <a:gd name="T15" fmla="*/ 55 h 57"/>
                  <a:gd name="T16" fmla="*/ 21 w 56"/>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21" y="55"/>
                    </a:moveTo>
                    <a:cubicBezTo>
                      <a:pt x="25" y="57"/>
                      <a:pt x="29" y="56"/>
                      <a:pt x="33" y="55"/>
                    </a:cubicBezTo>
                    <a:cubicBezTo>
                      <a:pt x="37" y="54"/>
                      <a:pt x="44" y="50"/>
                      <a:pt x="46" y="47"/>
                    </a:cubicBezTo>
                    <a:cubicBezTo>
                      <a:pt x="56" y="33"/>
                      <a:pt x="51" y="14"/>
                      <a:pt x="39" y="5"/>
                    </a:cubicBezTo>
                    <a:cubicBezTo>
                      <a:pt x="33" y="0"/>
                      <a:pt x="25" y="0"/>
                      <a:pt x="17" y="2"/>
                    </a:cubicBezTo>
                    <a:cubicBezTo>
                      <a:pt x="14" y="4"/>
                      <a:pt x="10" y="6"/>
                      <a:pt x="7" y="9"/>
                    </a:cubicBezTo>
                    <a:cubicBezTo>
                      <a:pt x="2" y="14"/>
                      <a:pt x="0" y="24"/>
                      <a:pt x="1" y="31"/>
                    </a:cubicBezTo>
                    <a:cubicBezTo>
                      <a:pt x="2" y="42"/>
                      <a:pt x="10" y="51"/>
                      <a:pt x="19" y="55"/>
                    </a:cubicBezTo>
                    <a:cubicBezTo>
                      <a:pt x="20" y="55"/>
                      <a:pt x="20" y="55"/>
                      <a:pt x="21" y="55"/>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17"/>
              <p:cNvSpPr/>
              <p:nvPr/>
            </p:nvSpPr>
            <p:spPr bwMode="auto">
              <a:xfrm>
                <a:off x="3754" y="2633"/>
                <a:ext cx="111" cy="195"/>
              </a:xfrm>
              <a:custGeom>
                <a:avLst/>
                <a:gdLst>
                  <a:gd name="T0" fmla="*/ 4 w 29"/>
                  <a:gd name="T1" fmla="*/ 1 h 51"/>
                  <a:gd name="T2" fmla="*/ 1 w 29"/>
                  <a:gd name="T3" fmla="*/ 7 h 51"/>
                  <a:gd name="T4" fmla="*/ 19 w 29"/>
                  <a:gd name="T5" fmla="*/ 48 h 51"/>
                  <a:gd name="T6" fmla="*/ 26 w 29"/>
                  <a:gd name="T7" fmla="*/ 50 h 51"/>
                  <a:gd name="T8" fmla="*/ 27 w 29"/>
                  <a:gd name="T9" fmla="*/ 44 h 51"/>
                  <a:gd name="T10" fmla="*/ 10 w 29"/>
                  <a:gd name="T11" fmla="*/ 4 h 51"/>
                  <a:gd name="T12" fmla="*/ 4 w 29"/>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29" h="51">
                    <a:moveTo>
                      <a:pt x="4" y="1"/>
                    </a:moveTo>
                    <a:cubicBezTo>
                      <a:pt x="2" y="1"/>
                      <a:pt x="0" y="4"/>
                      <a:pt x="1" y="7"/>
                    </a:cubicBezTo>
                    <a:cubicBezTo>
                      <a:pt x="6" y="20"/>
                      <a:pt x="11" y="35"/>
                      <a:pt x="19" y="48"/>
                    </a:cubicBezTo>
                    <a:cubicBezTo>
                      <a:pt x="20" y="51"/>
                      <a:pt x="23" y="51"/>
                      <a:pt x="26" y="50"/>
                    </a:cubicBezTo>
                    <a:cubicBezTo>
                      <a:pt x="28" y="49"/>
                      <a:pt x="29" y="46"/>
                      <a:pt x="27" y="44"/>
                    </a:cubicBezTo>
                    <a:cubicBezTo>
                      <a:pt x="20" y="31"/>
                      <a:pt x="14" y="16"/>
                      <a:pt x="10" y="4"/>
                    </a:cubicBezTo>
                    <a:cubicBezTo>
                      <a:pt x="9" y="1"/>
                      <a:pt x="7" y="0"/>
                      <a:pt x="4" y="1"/>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18"/>
              <p:cNvSpPr/>
              <p:nvPr/>
            </p:nvSpPr>
            <p:spPr bwMode="auto">
              <a:xfrm>
                <a:off x="3595" y="2427"/>
                <a:ext cx="300" cy="298"/>
              </a:xfrm>
              <a:custGeom>
                <a:avLst/>
                <a:gdLst>
                  <a:gd name="T0" fmla="*/ 51 w 79"/>
                  <a:gd name="T1" fmla="*/ 75 h 78"/>
                  <a:gd name="T2" fmla="*/ 66 w 79"/>
                  <a:gd name="T3" fmla="*/ 67 h 78"/>
                  <a:gd name="T4" fmla="*/ 76 w 79"/>
                  <a:gd name="T5" fmla="*/ 48 h 78"/>
                  <a:gd name="T6" fmla="*/ 39 w 79"/>
                  <a:gd name="T7" fmla="*/ 1 h 78"/>
                  <a:gd name="T8" fmla="*/ 11 w 79"/>
                  <a:gd name="T9" fmla="*/ 13 h 78"/>
                  <a:gd name="T10" fmla="*/ 3 w 79"/>
                  <a:gd name="T11" fmla="*/ 27 h 78"/>
                  <a:gd name="T12" fmla="*/ 10 w 79"/>
                  <a:gd name="T13" fmla="*/ 59 h 78"/>
                  <a:gd name="T14" fmla="*/ 48 w 79"/>
                  <a:gd name="T15" fmla="*/ 76 h 78"/>
                  <a:gd name="T16" fmla="*/ 51 w 79"/>
                  <a:gd name="T17"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8">
                    <a:moveTo>
                      <a:pt x="51" y="75"/>
                    </a:moveTo>
                    <a:cubicBezTo>
                      <a:pt x="57" y="74"/>
                      <a:pt x="62" y="71"/>
                      <a:pt x="66" y="67"/>
                    </a:cubicBezTo>
                    <a:cubicBezTo>
                      <a:pt x="70" y="62"/>
                      <a:pt x="76" y="54"/>
                      <a:pt x="76" y="48"/>
                    </a:cubicBezTo>
                    <a:cubicBezTo>
                      <a:pt x="79" y="25"/>
                      <a:pt x="60" y="5"/>
                      <a:pt x="39" y="1"/>
                    </a:cubicBezTo>
                    <a:cubicBezTo>
                      <a:pt x="28" y="0"/>
                      <a:pt x="18" y="5"/>
                      <a:pt x="11" y="13"/>
                    </a:cubicBezTo>
                    <a:cubicBezTo>
                      <a:pt x="7" y="17"/>
                      <a:pt x="4" y="22"/>
                      <a:pt x="3" y="27"/>
                    </a:cubicBezTo>
                    <a:cubicBezTo>
                      <a:pt x="0" y="37"/>
                      <a:pt x="4" y="51"/>
                      <a:pt x="10" y="59"/>
                    </a:cubicBezTo>
                    <a:cubicBezTo>
                      <a:pt x="18" y="71"/>
                      <a:pt x="35" y="78"/>
                      <a:pt x="48" y="76"/>
                    </a:cubicBezTo>
                    <a:cubicBezTo>
                      <a:pt x="49" y="76"/>
                      <a:pt x="50" y="76"/>
                      <a:pt x="51" y="75"/>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19"/>
              <p:cNvSpPr/>
              <p:nvPr/>
            </p:nvSpPr>
            <p:spPr bwMode="auto">
              <a:xfrm>
                <a:off x="3732" y="2652"/>
                <a:ext cx="61" cy="61"/>
              </a:xfrm>
              <a:custGeom>
                <a:avLst/>
                <a:gdLst>
                  <a:gd name="T0" fmla="*/ 12 w 16"/>
                  <a:gd name="T1" fmla="*/ 10 h 16"/>
                  <a:gd name="T2" fmla="*/ 1 w 16"/>
                  <a:gd name="T3" fmla="*/ 8 h 16"/>
                  <a:gd name="T4" fmla="*/ 12 w 16"/>
                  <a:gd name="T5" fmla="*/ 10 h 16"/>
                </a:gdLst>
                <a:ahLst/>
                <a:cxnLst>
                  <a:cxn ang="0">
                    <a:pos x="T0" y="T1"/>
                  </a:cxn>
                  <a:cxn ang="0">
                    <a:pos x="T2" y="T3"/>
                  </a:cxn>
                  <a:cxn ang="0">
                    <a:pos x="T4" y="T5"/>
                  </a:cxn>
                </a:cxnLst>
                <a:rect l="0" t="0" r="r" b="b"/>
                <a:pathLst>
                  <a:path w="16" h="16">
                    <a:moveTo>
                      <a:pt x="12" y="10"/>
                    </a:moveTo>
                    <a:cubicBezTo>
                      <a:pt x="16" y="0"/>
                      <a:pt x="0" y="0"/>
                      <a:pt x="1" y="8"/>
                    </a:cubicBezTo>
                    <a:cubicBezTo>
                      <a:pt x="1" y="14"/>
                      <a:pt x="10" y="16"/>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0"/>
              <p:cNvSpPr/>
              <p:nvPr/>
            </p:nvSpPr>
            <p:spPr bwMode="auto">
              <a:xfrm>
                <a:off x="3815" y="2633"/>
                <a:ext cx="38" cy="38"/>
              </a:xfrm>
              <a:custGeom>
                <a:avLst/>
                <a:gdLst>
                  <a:gd name="T0" fmla="*/ 7 w 10"/>
                  <a:gd name="T1" fmla="*/ 6 h 10"/>
                  <a:gd name="T2" fmla="*/ 0 w 10"/>
                  <a:gd name="T3" fmla="*/ 5 h 10"/>
                  <a:gd name="T4" fmla="*/ 7 w 10"/>
                  <a:gd name="T5" fmla="*/ 6 h 10"/>
                </a:gdLst>
                <a:ahLst/>
                <a:cxnLst>
                  <a:cxn ang="0">
                    <a:pos x="T0" y="T1"/>
                  </a:cxn>
                  <a:cxn ang="0">
                    <a:pos x="T2" y="T3"/>
                  </a:cxn>
                  <a:cxn ang="0">
                    <a:pos x="T4" y="T5"/>
                  </a:cxn>
                </a:cxnLst>
                <a:rect l="0" t="0" r="r" b="b"/>
                <a:pathLst>
                  <a:path w="10" h="10">
                    <a:moveTo>
                      <a:pt x="7" y="6"/>
                    </a:moveTo>
                    <a:cubicBezTo>
                      <a:pt x="10" y="0"/>
                      <a:pt x="0" y="0"/>
                      <a:pt x="0" y="5"/>
                    </a:cubicBezTo>
                    <a:cubicBezTo>
                      <a:pt x="0" y="9"/>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1"/>
              <p:cNvSpPr/>
              <p:nvPr/>
            </p:nvSpPr>
            <p:spPr bwMode="auto">
              <a:xfrm>
                <a:off x="3678" y="2637"/>
                <a:ext cx="31" cy="30"/>
              </a:xfrm>
              <a:custGeom>
                <a:avLst/>
                <a:gdLst>
                  <a:gd name="T0" fmla="*/ 6 w 8"/>
                  <a:gd name="T1" fmla="*/ 5 h 8"/>
                  <a:gd name="T2" fmla="*/ 0 w 8"/>
                  <a:gd name="T3" fmla="*/ 4 h 8"/>
                  <a:gd name="T4" fmla="*/ 6 w 8"/>
                  <a:gd name="T5" fmla="*/ 5 h 8"/>
                </a:gdLst>
                <a:ahLst/>
                <a:cxnLst>
                  <a:cxn ang="0">
                    <a:pos x="T0" y="T1"/>
                  </a:cxn>
                  <a:cxn ang="0">
                    <a:pos x="T2" y="T3"/>
                  </a:cxn>
                  <a:cxn ang="0">
                    <a:pos x="T4" y="T5"/>
                  </a:cxn>
                </a:cxnLst>
                <a:rect l="0" t="0" r="r" b="b"/>
                <a:pathLst>
                  <a:path w="8" h="8">
                    <a:moveTo>
                      <a:pt x="6" y="5"/>
                    </a:moveTo>
                    <a:cubicBezTo>
                      <a:pt x="8" y="0"/>
                      <a:pt x="0" y="0"/>
                      <a:pt x="0" y="4"/>
                    </a:cubicBezTo>
                    <a:cubicBezTo>
                      <a:pt x="0" y="7"/>
                      <a:pt x="4" y="8"/>
                      <a:pt x="6"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2"/>
              <p:cNvSpPr/>
              <p:nvPr/>
            </p:nvSpPr>
            <p:spPr bwMode="auto">
              <a:xfrm>
                <a:off x="3682" y="2587"/>
                <a:ext cx="19" cy="19"/>
              </a:xfrm>
              <a:custGeom>
                <a:avLst/>
                <a:gdLst>
                  <a:gd name="T0" fmla="*/ 3 w 5"/>
                  <a:gd name="T1" fmla="*/ 3 h 5"/>
                  <a:gd name="T2" fmla="*/ 0 w 5"/>
                  <a:gd name="T3" fmla="*/ 2 h 5"/>
                  <a:gd name="T4" fmla="*/ 3 w 5"/>
                  <a:gd name="T5" fmla="*/ 3 h 5"/>
                </a:gdLst>
                <a:ahLst/>
                <a:cxnLst>
                  <a:cxn ang="0">
                    <a:pos x="T0" y="T1"/>
                  </a:cxn>
                  <a:cxn ang="0">
                    <a:pos x="T2" y="T3"/>
                  </a:cxn>
                  <a:cxn ang="0">
                    <a:pos x="T4" y="T5"/>
                  </a:cxn>
                </a:cxnLst>
                <a:rect l="0" t="0" r="r" b="b"/>
                <a:pathLst>
                  <a:path w="5" h="5">
                    <a:moveTo>
                      <a:pt x="3" y="3"/>
                    </a:moveTo>
                    <a:cubicBezTo>
                      <a:pt x="5" y="0"/>
                      <a:pt x="0" y="0"/>
                      <a:pt x="0" y="2"/>
                    </a:cubicBezTo>
                    <a:cubicBezTo>
                      <a:pt x="0" y="4"/>
                      <a:pt x="3"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3"/>
              <p:cNvSpPr/>
              <p:nvPr/>
            </p:nvSpPr>
            <p:spPr bwMode="auto">
              <a:xfrm>
                <a:off x="3751" y="2629"/>
                <a:ext cx="15" cy="16"/>
              </a:xfrm>
              <a:custGeom>
                <a:avLst/>
                <a:gdLst>
                  <a:gd name="T0" fmla="*/ 3 w 4"/>
                  <a:gd name="T1" fmla="*/ 3 h 4"/>
                  <a:gd name="T2" fmla="*/ 0 w 4"/>
                  <a:gd name="T3" fmla="*/ 2 h 4"/>
                  <a:gd name="T4" fmla="*/ 3 w 4"/>
                  <a:gd name="T5" fmla="*/ 3 h 4"/>
                </a:gdLst>
                <a:ahLst/>
                <a:cxnLst>
                  <a:cxn ang="0">
                    <a:pos x="T0" y="T1"/>
                  </a:cxn>
                  <a:cxn ang="0">
                    <a:pos x="T2" y="T3"/>
                  </a:cxn>
                  <a:cxn ang="0">
                    <a:pos x="T4" y="T5"/>
                  </a:cxn>
                </a:cxnLst>
                <a:rect l="0" t="0" r="r" b="b"/>
                <a:pathLst>
                  <a:path w="4" h="4">
                    <a:moveTo>
                      <a:pt x="3" y="3"/>
                    </a:moveTo>
                    <a:cubicBezTo>
                      <a:pt x="4" y="0"/>
                      <a:pt x="0" y="0"/>
                      <a:pt x="0" y="2"/>
                    </a:cubicBezTo>
                    <a:cubicBezTo>
                      <a:pt x="0" y="4"/>
                      <a:pt x="2" y="4"/>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4"/>
              <p:cNvSpPr/>
              <p:nvPr/>
            </p:nvSpPr>
            <p:spPr bwMode="auto">
              <a:xfrm>
                <a:off x="3846" y="2576"/>
                <a:ext cx="11" cy="7"/>
              </a:xfrm>
              <a:custGeom>
                <a:avLst/>
                <a:gdLst>
                  <a:gd name="T0" fmla="*/ 2 w 3"/>
                  <a:gd name="T1" fmla="*/ 1 h 2"/>
                  <a:gd name="T2" fmla="*/ 0 w 3"/>
                  <a:gd name="T3" fmla="*/ 1 h 2"/>
                  <a:gd name="T4" fmla="*/ 2 w 3"/>
                  <a:gd name="T5" fmla="*/ 1 h 2"/>
                </a:gdLst>
                <a:ahLst/>
                <a:cxnLst>
                  <a:cxn ang="0">
                    <a:pos x="T0" y="T1"/>
                  </a:cxn>
                  <a:cxn ang="0">
                    <a:pos x="T2" y="T3"/>
                  </a:cxn>
                  <a:cxn ang="0">
                    <a:pos x="T4" y="T5"/>
                  </a:cxn>
                </a:cxnLst>
                <a:rect l="0" t="0" r="r" b="b"/>
                <a:pathLst>
                  <a:path w="3" h="2">
                    <a:moveTo>
                      <a:pt x="2" y="1"/>
                    </a:moveTo>
                    <a:cubicBezTo>
                      <a:pt x="3" y="0"/>
                      <a:pt x="0" y="0"/>
                      <a:pt x="0" y="1"/>
                    </a:cubicBezTo>
                    <a:cubicBezTo>
                      <a:pt x="0" y="2"/>
                      <a:pt x="2"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
              <p:cNvSpPr/>
              <p:nvPr/>
            </p:nvSpPr>
            <p:spPr bwMode="auto">
              <a:xfrm>
                <a:off x="3633" y="2576"/>
                <a:ext cx="11" cy="11"/>
              </a:xfrm>
              <a:custGeom>
                <a:avLst/>
                <a:gdLst>
                  <a:gd name="T0" fmla="*/ 2 w 3"/>
                  <a:gd name="T1" fmla="*/ 2 h 3"/>
                  <a:gd name="T2" fmla="*/ 0 w 3"/>
                  <a:gd name="T3" fmla="*/ 2 h 3"/>
                  <a:gd name="T4" fmla="*/ 2 w 3"/>
                  <a:gd name="T5" fmla="*/ 2 h 3"/>
                </a:gdLst>
                <a:ahLst/>
                <a:cxnLst>
                  <a:cxn ang="0">
                    <a:pos x="T0" y="T1"/>
                  </a:cxn>
                  <a:cxn ang="0">
                    <a:pos x="T2" y="T3"/>
                  </a:cxn>
                  <a:cxn ang="0">
                    <a:pos x="T4" y="T5"/>
                  </a:cxn>
                </a:cxnLst>
                <a:rect l="0" t="0" r="r" b="b"/>
                <a:pathLst>
                  <a:path w="3" h="3">
                    <a:moveTo>
                      <a:pt x="2" y="2"/>
                    </a:moveTo>
                    <a:cubicBezTo>
                      <a:pt x="3" y="0"/>
                      <a:pt x="0" y="0"/>
                      <a:pt x="0" y="2"/>
                    </a:cubicBezTo>
                    <a:cubicBezTo>
                      <a:pt x="0" y="3"/>
                      <a:pt x="2"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6"/>
              <p:cNvSpPr/>
              <p:nvPr/>
            </p:nvSpPr>
            <p:spPr bwMode="auto">
              <a:xfrm>
                <a:off x="4972" y="2370"/>
                <a:ext cx="91" cy="328"/>
              </a:xfrm>
              <a:custGeom>
                <a:avLst/>
                <a:gdLst>
                  <a:gd name="T0" fmla="*/ 1 w 24"/>
                  <a:gd name="T1" fmla="*/ 1 h 86"/>
                  <a:gd name="T2" fmla="*/ 0 w 24"/>
                  <a:gd name="T3" fmla="*/ 3 h 86"/>
                  <a:gd name="T4" fmla="*/ 16 w 24"/>
                  <a:gd name="T5" fmla="*/ 65 h 86"/>
                  <a:gd name="T6" fmla="*/ 21 w 24"/>
                  <a:gd name="T7" fmla="*/ 84 h 86"/>
                  <a:gd name="T8" fmla="*/ 23 w 24"/>
                  <a:gd name="T9" fmla="*/ 86 h 86"/>
                  <a:gd name="T10" fmla="*/ 24 w 24"/>
                  <a:gd name="T11" fmla="*/ 84 h 86"/>
                  <a:gd name="T12" fmla="*/ 20 w 24"/>
                  <a:gd name="T13" fmla="*/ 65 h 86"/>
                  <a:gd name="T14" fmla="*/ 3 w 24"/>
                  <a:gd name="T15" fmla="*/ 2 h 86"/>
                  <a:gd name="T16" fmla="*/ 1 w 24"/>
                  <a:gd name="T17"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6">
                    <a:moveTo>
                      <a:pt x="1" y="1"/>
                    </a:moveTo>
                    <a:cubicBezTo>
                      <a:pt x="0" y="1"/>
                      <a:pt x="0" y="2"/>
                      <a:pt x="0" y="3"/>
                    </a:cubicBezTo>
                    <a:cubicBezTo>
                      <a:pt x="6" y="23"/>
                      <a:pt x="11" y="45"/>
                      <a:pt x="16" y="65"/>
                    </a:cubicBezTo>
                    <a:cubicBezTo>
                      <a:pt x="21" y="84"/>
                      <a:pt x="21" y="84"/>
                      <a:pt x="21" y="84"/>
                    </a:cubicBezTo>
                    <a:cubicBezTo>
                      <a:pt x="21" y="85"/>
                      <a:pt x="22" y="86"/>
                      <a:pt x="23" y="86"/>
                    </a:cubicBezTo>
                    <a:cubicBezTo>
                      <a:pt x="24" y="85"/>
                      <a:pt x="24" y="84"/>
                      <a:pt x="24" y="84"/>
                    </a:cubicBezTo>
                    <a:cubicBezTo>
                      <a:pt x="20" y="65"/>
                      <a:pt x="20" y="65"/>
                      <a:pt x="20" y="65"/>
                    </a:cubicBezTo>
                    <a:cubicBezTo>
                      <a:pt x="14" y="44"/>
                      <a:pt x="9" y="22"/>
                      <a:pt x="3"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7"/>
              <p:cNvSpPr/>
              <p:nvPr/>
            </p:nvSpPr>
            <p:spPr bwMode="auto">
              <a:xfrm>
                <a:off x="4911" y="2271"/>
                <a:ext cx="122" cy="110"/>
              </a:xfrm>
              <a:custGeom>
                <a:avLst/>
                <a:gdLst>
                  <a:gd name="T0" fmla="*/ 13 w 32"/>
                  <a:gd name="T1" fmla="*/ 13 h 29"/>
                  <a:gd name="T2" fmla="*/ 1 w 32"/>
                  <a:gd name="T3" fmla="*/ 14 h 29"/>
                  <a:gd name="T4" fmla="*/ 18 w 32"/>
                  <a:gd name="T5" fmla="*/ 29 h 29"/>
                  <a:gd name="T6" fmla="*/ 24 w 32"/>
                  <a:gd name="T7" fmla="*/ 4 h 29"/>
                  <a:gd name="T8" fmla="*/ 13 w 32"/>
                  <a:gd name="T9" fmla="*/ 13 h 29"/>
                </a:gdLst>
                <a:ahLst/>
                <a:cxnLst>
                  <a:cxn ang="0">
                    <a:pos x="T0" y="T1"/>
                  </a:cxn>
                  <a:cxn ang="0">
                    <a:pos x="T2" y="T3"/>
                  </a:cxn>
                  <a:cxn ang="0">
                    <a:pos x="T4" y="T5"/>
                  </a:cxn>
                  <a:cxn ang="0">
                    <a:pos x="T6" y="T7"/>
                  </a:cxn>
                  <a:cxn ang="0">
                    <a:pos x="T8" y="T9"/>
                  </a:cxn>
                </a:cxnLst>
                <a:rect l="0" t="0" r="r" b="b"/>
                <a:pathLst>
                  <a:path w="32" h="29">
                    <a:moveTo>
                      <a:pt x="13" y="13"/>
                    </a:moveTo>
                    <a:cubicBezTo>
                      <a:pt x="10" y="7"/>
                      <a:pt x="0" y="6"/>
                      <a:pt x="1" y="14"/>
                    </a:cubicBezTo>
                    <a:cubicBezTo>
                      <a:pt x="2" y="20"/>
                      <a:pt x="13" y="27"/>
                      <a:pt x="18" y="29"/>
                    </a:cubicBezTo>
                    <a:cubicBezTo>
                      <a:pt x="20" y="24"/>
                      <a:pt x="32" y="9"/>
                      <a:pt x="24" y="4"/>
                    </a:cubicBezTo>
                    <a:cubicBezTo>
                      <a:pt x="19" y="0"/>
                      <a:pt x="15" y="9"/>
                      <a:pt x="13" y="1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8"/>
              <p:cNvSpPr/>
              <p:nvPr/>
            </p:nvSpPr>
            <p:spPr bwMode="auto">
              <a:xfrm>
                <a:off x="4979" y="2267"/>
                <a:ext cx="54" cy="95"/>
              </a:xfrm>
              <a:custGeom>
                <a:avLst/>
                <a:gdLst>
                  <a:gd name="T0" fmla="*/ 0 w 14"/>
                  <a:gd name="T1" fmla="*/ 3 h 25"/>
                  <a:gd name="T2" fmla="*/ 0 w 14"/>
                  <a:gd name="T3" fmla="*/ 4 h 25"/>
                  <a:gd name="T4" fmla="*/ 1 w 14"/>
                  <a:gd name="T5" fmla="*/ 4 h 25"/>
                  <a:gd name="T6" fmla="*/ 7 w 14"/>
                  <a:gd name="T7" fmla="*/ 3 h 25"/>
                  <a:gd name="T8" fmla="*/ 4 w 14"/>
                  <a:gd name="T9" fmla="*/ 25 h 25"/>
                  <a:gd name="T10" fmla="*/ 4 w 14"/>
                  <a:gd name="T11" fmla="*/ 25 h 25"/>
                  <a:gd name="T12" fmla="*/ 5 w 14"/>
                  <a:gd name="T13" fmla="*/ 25 h 25"/>
                  <a:gd name="T14" fmla="*/ 8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1" y="4"/>
                      <a:pt x="1" y="4"/>
                      <a:pt x="1" y="4"/>
                    </a:cubicBezTo>
                    <a:cubicBezTo>
                      <a:pt x="3" y="2"/>
                      <a:pt x="5" y="2"/>
                      <a:pt x="7" y="3"/>
                    </a:cubicBezTo>
                    <a:cubicBezTo>
                      <a:pt x="13" y="8"/>
                      <a:pt x="8" y="18"/>
                      <a:pt x="4" y="25"/>
                    </a:cubicBezTo>
                    <a:cubicBezTo>
                      <a:pt x="4" y="25"/>
                      <a:pt x="4" y="25"/>
                      <a:pt x="4" y="25"/>
                    </a:cubicBezTo>
                    <a:cubicBezTo>
                      <a:pt x="5" y="25"/>
                      <a:pt x="5" y="25"/>
                      <a:pt x="5" y="25"/>
                    </a:cubicBezTo>
                    <a:cubicBezTo>
                      <a:pt x="9" y="18"/>
                      <a:pt x="14" y="7"/>
                      <a:pt x="8" y="2"/>
                    </a:cubicBezTo>
                    <a:cubicBezTo>
                      <a:pt x="5" y="0"/>
                      <a:pt x="3"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9"/>
              <p:cNvSpPr/>
              <p:nvPr/>
            </p:nvSpPr>
            <p:spPr bwMode="auto">
              <a:xfrm>
                <a:off x="3363" y="2667"/>
                <a:ext cx="137" cy="313"/>
              </a:xfrm>
              <a:custGeom>
                <a:avLst/>
                <a:gdLst>
                  <a:gd name="T0" fmla="*/ 1 w 36"/>
                  <a:gd name="T1" fmla="*/ 1 h 82"/>
                  <a:gd name="T2" fmla="*/ 1 w 36"/>
                  <a:gd name="T3" fmla="*/ 3 h 82"/>
                  <a:gd name="T4" fmla="*/ 26 w 36"/>
                  <a:gd name="T5" fmla="*/ 63 h 82"/>
                  <a:gd name="T6" fmla="*/ 33 w 36"/>
                  <a:gd name="T7" fmla="*/ 81 h 82"/>
                  <a:gd name="T8" fmla="*/ 35 w 36"/>
                  <a:gd name="T9" fmla="*/ 82 h 82"/>
                  <a:gd name="T10" fmla="*/ 36 w 36"/>
                  <a:gd name="T11" fmla="*/ 80 h 82"/>
                  <a:gd name="T12" fmla="*/ 29 w 36"/>
                  <a:gd name="T13" fmla="*/ 61 h 82"/>
                  <a:gd name="T14" fmla="*/ 4 w 36"/>
                  <a:gd name="T15" fmla="*/ 2 h 82"/>
                  <a:gd name="T16" fmla="*/ 1 w 36"/>
                  <a:gd name="T1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1"/>
                    </a:moveTo>
                    <a:cubicBezTo>
                      <a:pt x="1" y="1"/>
                      <a:pt x="0" y="2"/>
                      <a:pt x="1" y="3"/>
                    </a:cubicBezTo>
                    <a:cubicBezTo>
                      <a:pt x="9" y="23"/>
                      <a:pt x="17" y="43"/>
                      <a:pt x="26" y="63"/>
                    </a:cubicBezTo>
                    <a:cubicBezTo>
                      <a:pt x="33" y="81"/>
                      <a:pt x="33" y="81"/>
                      <a:pt x="33" y="81"/>
                    </a:cubicBezTo>
                    <a:cubicBezTo>
                      <a:pt x="33" y="82"/>
                      <a:pt x="34" y="82"/>
                      <a:pt x="35" y="82"/>
                    </a:cubicBezTo>
                    <a:cubicBezTo>
                      <a:pt x="36" y="81"/>
                      <a:pt x="36" y="80"/>
                      <a:pt x="36" y="80"/>
                    </a:cubicBezTo>
                    <a:cubicBezTo>
                      <a:pt x="29" y="61"/>
                      <a:pt x="29" y="61"/>
                      <a:pt x="29" y="61"/>
                    </a:cubicBezTo>
                    <a:cubicBezTo>
                      <a:pt x="21" y="42"/>
                      <a:pt x="12" y="21"/>
                      <a:pt x="4"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30"/>
              <p:cNvSpPr/>
              <p:nvPr/>
            </p:nvSpPr>
            <p:spPr bwMode="auto">
              <a:xfrm>
                <a:off x="3290" y="2568"/>
                <a:ext cx="122" cy="111"/>
              </a:xfrm>
              <a:custGeom>
                <a:avLst/>
                <a:gdLst>
                  <a:gd name="T0" fmla="*/ 14 w 32"/>
                  <a:gd name="T1" fmla="*/ 14 h 29"/>
                  <a:gd name="T2" fmla="*/ 3 w 32"/>
                  <a:gd name="T3" fmla="*/ 17 h 29"/>
                  <a:gd name="T4" fmla="*/ 21 w 32"/>
                  <a:gd name="T5" fmla="*/ 29 h 29"/>
                  <a:gd name="T6" fmla="*/ 24 w 32"/>
                  <a:gd name="T7" fmla="*/ 3 h 29"/>
                  <a:gd name="T8" fmla="*/ 14 w 32"/>
                  <a:gd name="T9" fmla="*/ 14 h 29"/>
                </a:gdLst>
                <a:ahLst/>
                <a:cxnLst>
                  <a:cxn ang="0">
                    <a:pos x="T0" y="T1"/>
                  </a:cxn>
                  <a:cxn ang="0">
                    <a:pos x="T2" y="T3"/>
                  </a:cxn>
                  <a:cxn ang="0">
                    <a:pos x="T4" y="T5"/>
                  </a:cxn>
                  <a:cxn ang="0">
                    <a:pos x="T6" y="T7"/>
                  </a:cxn>
                  <a:cxn ang="0">
                    <a:pos x="T8" y="T9"/>
                  </a:cxn>
                </a:cxnLst>
                <a:rect l="0" t="0" r="r" b="b"/>
                <a:pathLst>
                  <a:path w="32" h="29">
                    <a:moveTo>
                      <a:pt x="14" y="14"/>
                    </a:moveTo>
                    <a:cubicBezTo>
                      <a:pt x="10" y="8"/>
                      <a:pt x="0" y="9"/>
                      <a:pt x="3" y="17"/>
                    </a:cubicBezTo>
                    <a:cubicBezTo>
                      <a:pt x="5" y="22"/>
                      <a:pt x="16" y="27"/>
                      <a:pt x="21" y="29"/>
                    </a:cubicBezTo>
                    <a:cubicBezTo>
                      <a:pt x="23" y="24"/>
                      <a:pt x="32" y="8"/>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31"/>
              <p:cNvSpPr/>
              <p:nvPr/>
            </p:nvSpPr>
            <p:spPr bwMode="auto">
              <a:xfrm>
                <a:off x="3359" y="2564"/>
                <a:ext cx="53" cy="96"/>
              </a:xfrm>
              <a:custGeom>
                <a:avLst/>
                <a:gdLst>
                  <a:gd name="T0" fmla="*/ 0 w 14"/>
                  <a:gd name="T1" fmla="*/ 3 h 25"/>
                  <a:gd name="T2" fmla="*/ 0 w 14"/>
                  <a:gd name="T3" fmla="*/ 4 h 25"/>
                  <a:gd name="T4" fmla="*/ 0 w 14"/>
                  <a:gd name="T5" fmla="*/ 4 h 25"/>
                  <a:gd name="T6" fmla="*/ 7 w 14"/>
                  <a:gd name="T7" fmla="*/ 3 h 25"/>
                  <a:gd name="T8" fmla="*/ 6 w 14"/>
                  <a:gd name="T9" fmla="*/ 24 h 25"/>
                  <a:gd name="T10" fmla="*/ 7 w 14"/>
                  <a:gd name="T11" fmla="*/ 25 h 25"/>
                  <a:gd name="T12" fmla="*/ 7 w 14"/>
                  <a:gd name="T13" fmla="*/ 25 h 25"/>
                  <a:gd name="T14" fmla="*/ 7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0" y="4"/>
                      <a:pt x="0" y="4"/>
                      <a:pt x="0" y="4"/>
                    </a:cubicBezTo>
                    <a:cubicBezTo>
                      <a:pt x="2" y="2"/>
                      <a:pt x="4" y="1"/>
                      <a:pt x="7" y="3"/>
                    </a:cubicBezTo>
                    <a:cubicBezTo>
                      <a:pt x="13" y="6"/>
                      <a:pt x="10" y="17"/>
                      <a:pt x="6" y="24"/>
                    </a:cubicBezTo>
                    <a:cubicBezTo>
                      <a:pt x="7" y="25"/>
                      <a:pt x="7" y="25"/>
                      <a:pt x="7" y="25"/>
                    </a:cubicBezTo>
                    <a:cubicBezTo>
                      <a:pt x="7" y="25"/>
                      <a:pt x="7" y="25"/>
                      <a:pt x="7" y="25"/>
                    </a:cubicBezTo>
                    <a:cubicBezTo>
                      <a:pt x="11" y="17"/>
                      <a:pt x="14" y="6"/>
                      <a:pt x="7" y="2"/>
                    </a:cubicBezTo>
                    <a:cubicBezTo>
                      <a:pt x="4" y="0"/>
                      <a:pt x="2"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32"/>
              <p:cNvSpPr/>
              <p:nvPr/>
            </p:nvSpPr>
            <p:spPr bwMode="auto">
              <a:xfrm>
                <a:off x="5105" y="2408"/>
                <a:ext cx="38" cy="172"/>
              </a:xfrm>
              <a:custGeom>
                <a:avLst/>
                <a:gdLst>
                  <a:gd name="T0" fmla="*/ 7 w 10"/>
                  <a:gd name="T1" fmla="*/ 1 h 45"/>
                  <a:gd name="T2" fmla="*/ 4 w 10"/>
                  <a:gd name="T3" fmla="*/ 20 h 45"/>
                  <a:gd name="T4" fmla="*/ 0 w 10"/>
                  <a:gd name="T5" fmla="*/ 44 h 45"/>
                  <a:gd name="T6" fmla="*/ 2 w 10"/>
                  <a:gd name="T7" fmla="*/ 43 h 45"/>
                  <a:gd name="T8" fmla="*/ 3 w 10"/>
                  <a:gd name="T9" fmla="*/ 45 h 45"/>
                  <a:gd name="T10" fmla="*/ 7 w 10"/>
                  <a:gd name="T11" fmla="*/ 20 h 45"/>
                  <a:gd name="T12" fmla="*/ 10 w 10"/>
                  <a:gd name="T13" fmla="*/ 2 h 45"/>
                  <a:gd name="T14" fmla="*/ 9 w 10"/>
                  <a:gd name="T15" fmla="*/ 0 h 45"/>
                  <a:gd name="T16" fmla="*/ 7 w 10"/>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7" y="1"/>
                    </a:moveTo>
                    <a:cubicBezTo>
                      <a:pt x="4" y="20"/>
                      <a:pt x="4" y="20"/>
                      <a:pt x="4" y="20"/>
                    </a:cubicBezTo>
                    <a:cubicBezTo>
                      <a:pt x="0" y="44"/>
                      <a:pt x="0" y="44"/>
                      <a:pt x="0" y="44"/>
                    </a:cubicBezTo>
                    <a:cubicBezTo>
                      <a:pt x="0" y="43"/>
                      <a:pt x="1" y="43"/>
                      <a:pt x="2" y="43"/>
                    </a:cubicBezTo>
                    <a:cubicBezTo>
                      <a:pt x="3" y="43"/>
                      <a:pt x="3" y="44"/>
                      <a:pt x="3" y="45"/>
                    </a:cubicBezTo>
                    <a:cubicBezTo>
                      <a:pt x="7" y="20"/>
                      <a:pt x="7" y="20"/>
                      <a:pt x="7" y="20"/>
                    </a:cubicBezTo>
                    <a:cubicBezTo>
                      <a:pt x="10" y="2"/>
                      <a:pt x="10" y="2"/>
                      <a:pt x="10" y="2"/>
                    </a:cubicBezTo>
                    <a:cubicBezTo>
                      <a:pt x="10" y="1"/>
                      <a:pt x="10" y="0"/>
                      <a:pt x="9" y="0"/>
                    </a:cubicBezTo>
                    <a:cubicBezTo>
                      <a:pt x="8" y="0"/>
                      <a:pt x="7" y="0"/>
                      <a:pt x="7" y="1"/>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33"/>
              <p:cNvSpPr/>
              <p:nvPr/>
            </p:nvSpPr>
            <p:spPr bwMode="auto">
              <a:xfrm>
                <a:off x="5105" y="2324"/>
                <a:ext cx="95" cy="92"/>
              </a:xfrm>
              <a:custGeom>
                <a:avLst/>
                <a:gdLst>
                  <a:gd name="T0" fmla="*/ 10 w 25"/>
                  <a:gd name="T1" fmla="*/ 10 h 24"/>
                  <a:gd name="T2" fmla="*/ 1 w 25"/>
                  <a:gd name="T3" fmla="*/ 7 h 24"/>
                  <a:gd name="T4" fmla="*/ 8 w 25"/>
                  <a:gd name="T5" fmla="*/ 24 h 24"/>
                  <a:gd name="T6" fmla="*/ 22 w 25"/>
                  <a:gd name="T7" fmla="*/ 7 h 24"/>
                  <a:gd name="T8" fmla="*/ 10 w 25"/>
                  <a:gd name="T9" fmla="*/ 10 h 24"/>
                </a:gdLst>
                <a:ahLst/>
                <a:cxnLst>
                  <a:cxn ang="0">
                    <a:pos x="T0" y="T1"/>
                  </a:cxn>
                  <a:cxn ang="0">
                    <a:pos x="T2" y="T3"/>
                  </a:cxn>
                  <a:cxn ang="0">
                    <a:pos x="T4" y="T5"/>
                  </a:cxn>
                  <a:cxn ang="0">
                    <a:pos x="T6" y="T7"/>
                  </a:cxn>
                  <a:cxn ang="0">
                    <a:pos x="T8" y="T9"/>
                  </a:cxn>
                </a:cxnLst>
                <a:rect l="0" t="0" r="r" b="b"/>
                <a:pathLst>
                  <a:path w="25" h="24">
                    <a:moveTo>
                      <a:pt x="10" y="10"/>
                    </a:moveTo>
                    <a:cubicBezTo>
                      <a:pt x="10" y="5"/>
                      <a:pt x="3" y="0"/>
                      <a:pt x="1" y="7"/>
                    </a:cubicBezTo>
                    <a:cubicBezTo>
                      <a:pt x="0" y="12"/>
                      <a:pt x="5" y="21"/>
                      <a:pt x="8" y="24"/>
                    </a:cubicBezTo>
                    <a:cubicBezTo>
                      <a:pt x="12" y="21"/>
                      <a:pt x="25" y="14"/>
                      <a:pt x="22" y="7"/>
                    </a:cubicBezTo>
                    <a:cubicBezTo>
                      <a:pt x="19" y="2"/>
                      <a:pt x="13" y="8"/>
                      <a:pt x="10"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34"/>
              <p:cNvSpPr/>
              <p:nvPr/>
            </p:nvSpPr>
            <p:spPr bwMode="auto">
              <a:xfrm>
                <a:off x="5154" y="2332"/>
                <a:ext cx="54" cy="76"/>
              </a:xfrm>
              <a:custGeom>
                <a:avLst/>
                <a:gdLst>
                  <a:gd name="T0" fmla="*/ 5 w 14"/>
                  <a:gd name="T1" fmla="*/ 2 h 20"/>
                  <a:gd name="T2" fmla="*/ 4 w 14"/>
                  <a:gd name="T3" fmla="*/ 2 h 20"/>
                  <a:gd name="T4" fmla="*/ 5 w 14"/>
                  <a:gd name="T5" fmla="*/ 3 h 20"/>
                  <a:gd name="T6" fmla="*/ 10 w 14"/>
                  <a:gd name="T7" fmla="*/ 5 h 20"/>
                  <a:gd name="T8" fmla="*/ 0 w 14"/>
                  <a:gd name="T9" fmla="*/ 19 h 20"/>
                  <a:gd name="T10" fmla="*/ 0 w 14"/>
                  <a:gd name="T11" fmla="*/ 20 h 20"/>
                  <a:gd name="T12" fmla="*/ 1 w 14"/>
                  <a:gd name="T13" fmla="*/ 20 h 20"/>
                  <a:gd name="T14" fmla="*/ 11 w 14"/>
                  <a:gd name="T15" fmla="*/ 4 h 20"/>
                  <a:gd name="T16" fmla="*/ 5 w 14"/>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5" y="2"/>
                    </a:moveTo>
                    <a:cubicBezTo>
                      <a:pt x="4" y="2"/>
                      <a:pt x="4" y="2"/>
                      <a:pt x="4" y="2"/>
                    </a:cubicBezTo>
                    <a:cubicBezTo>
                      <a:pt x="5" y="3"/>
                      <a:pt x="5" y="3"/>
                      <a:pt x="5" y="3"/>
                    </a:cubicBezTo>
                    <a:cubicBezTo>
                      <a:pt x="7" y="2"/>
                      <a:pt x="9" y="3"/>
                      <a:pt x="10" y="5"/>
                    </a:cubicBezTo>
                    <a:cubicBezTo>
                      <a:pt x="13" y="10"/>
                      <a:pt x="6" y="16"/>
                      <a:pt x="0" y="19"/>
                    </a:cubicBezTo>
                    <a:cubicBezTo>
                      <a:pt x="0" y="20"/>
                      <a:pt x="0" y="20"/>
                      <a:pt x="0" y="20"/>
                    </a:cubicBezTo>
                    <a:cubicBezTo>
                      <a:pt x="1" y="20"/>
                      <a:pt x="1" y="20"/>
                      <a:pt x="1" y="20"/>
                    </a:cubicBezTo>
                    <a:cubicBezTo>
                      <a:pt x="7" y="16"/>
                      <a:pt x="14" y="10"/>
                      <a:pt x="11" y="4"/>
                    </a:cubicBezTo>
                    <a:cubicBezTo>
                      <a:pt x="10" y="2"/>
                      <a:pt x="8" y="0"/>
                      <a:pt x="5" y="2"/>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35"/>
              <p:cNvSpPr/>
              <p:nvPr/>
            </p:nvSpPr>
            <p:spPr bwMode="auto">
              <a:xfrm>
                <a:off x="3541" y="2721"/>
                <a:ext cx="42" cy="183"/>
              </a:xfrm>
              <a:custGeom>
                <a:avLst/>
                <a:gdLst>
                  <a:gd name="T0" fmla="*/ 1 w 11"/>
                  <a:gd name="T1" fmla="*/ 0 h 48"/>
                  <a:gd name="T2" fmla="*/ 0 w 11"/>
                  <a:gd name="T3" fmla="*/ 1 h 48"/>
                  <a:gd name="T4" fmla="*/ 4 w 11"/>
                  <a:gd name="T5" fmla="*/ 21 h 48"/>
                  <a:gd name="T6" fmla="*/ 9 w 11"/>
                  <a:gd name="T7" fmla="*/ 47 h 48"/>
                  <a:gd name="T8" fmla="*/ 10 w 11"/>
                  <a:gd name="T9" fmla="*/ 48 h 48"/>
                  <a:gd name="T10" fmla="*/ 11 w 11"/>
                  <a:gd name="T11" fmla="*/ 47 h 48"/>
                  <a:gd name="T12" fmla="*/ 6 w 11"/>
                  <a:gd name="T13" fmla="*/ 20 h 48"/>
                  <a:gd name="T14" fmla="*/ 2 w 11"/>
                  <a:gd name="T15" fmla="*/ 0 h 48"/>
                  <a:gd name="T16" fmla="*/ 1 w 1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1" y="0"/>
                    </a:moveTo>
                    <a:cubicBezTo>
                      <a:pt x="0" y="0"/>
                      <a:pt x="0" y="0"/>
                      <a:pt x="0" y="1"/>
                    </a:cubicBezTo>
                    <a:cubicBezTo>
                      <a:pt x="4" y="21"/>
                      <a:pt x="4" y="21"/>
                      <a:pt x="4" y="21"/>
                    </a:cubicBezTo>
                    <a:cubicBezTo>
                      <a:pt x="6" y="28"/>
                      <a:pt x="7" y="33"/>
                      <a:pt x="9" y="47"/>
                    </a:cubicBezTo>
                    <a:cubicBezTo>
                      <a:pt x="9" y="48"/>
                      <a:pt x="10" y="48"/>
                      <a:pt x="10" y="48"/>
                    </a:cubicBezTo>
                    <a:cubicBezTo>
                      <a:pt x="11" y="48"/>
                      <a:pt x="11" y="47"/>
                      <a:pt x="11" y="47"/>
                    </a:cubicBezTo>
                    <a:cubicBezTo>
                      <a:pt x="8" y="32"/>
                      <a:pt x="7" y="28"/>
                      <a:pt x="6" y="20"/>
                    </a:cubicBezTo>
                    <a:cubicBezTo>
                      <a:pt x="2" y="0"/>
                      <a:pt x="2" y="0"/>
                      <a:pt x="2" y="0"/>
                    </a:cubicBezTo>
                    <a:cubicBezTo>
                      <a:pt x="2" y="0"/>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36"/>
              <p:cNvSpPr/>
              <p:nvPr/>
            </p:nvSpPr>
            <p:spPr bwMode="auto">
              <a:xfrm>
                <a:off x="3488" y="2625"/>
                <a:ext cx="110" cy="100"/>
              </a:xfrm>
              <a:custGeom>
                <a:avLst/>
                <a:gdLst>
                  <a:gd name="T0" fmla="*/ 12 w 29"/>
                  <a:gd name="T1" fmla="*/ 12 h 26"/>
                  <a:gd name="T2" fmla="*/ 1 w 29"/>
                  <a:gd name="T3" fmla="*/ 12 h 26"/>
                  <a:gd name="T4" fmla="*/ 15 w 29"/>
                  <a:gd name="T5" fmla="*/ 26 h 26"/>
                  <a:gd name="T6" fmla="*/ 23 w 29"/>
                  <a:gd name="T7" fmla="*/ 4 h 26"/>
                  <a:gd name="T8" fmla="*/ 12 w 29"/>
                  <a:gd name="T9" fmla="*/ 12 h 26"/>
                </a:gdLst>
                <a:ahLst/>
                <a:cxnLst>
                  <a:cxn ang="0">
                    <a:pos x="T0" y="T1"/>
                  </a:cxn>
                  <a:cxn ang="0">
                    <a:pos x="T2" y="T3"/>
                  </a:cxn>
                  <a:cxn ang="0">
                    <a:pos x="T4" y="T5"/>
                  </a:cxn>
                  <a:cxn ang="0">
                    <a:pos x="T6" y="T7"/>
                  </a:cxn>
                  <a:cxn ang="0">
                    <a:pos x="T8" y="T9"/>
                  </a:cxn>
                </a:cxnLst>
                <a:rect l="0" t="0" r="r" b="b"/>
                <a:pathLst>
                  <a:path w="29" h="26">
                    <a:moveTo>
                      <a:pt x="12" y="12"/>
                    </a:moveTo>
                    <a:cubicBezTo>
                      <a:pt x="9" y="6"/>
                      <a:pt x="0" y="4"/>
                      <a:pt x="1" y="12"/>
                    </a:cubicBezTo>
                    <a:cubicBezTo>
                      <a:pt x="2" y="17"/>
                      <a:pt x="11" y="24"/>
                      <a:pt x="15" y="26"/>
                    </a:cubicBezTo>
                    <a:cubicBezTo>
                      <a:pt x="18" y="22"/>
                      <a:pt x="29" y="10"/>
                      <a:pt x="23" y="4"/>
                    </a:cubicBezTo>
                    <a:cubicBezTo>
                      <a:pt x="18" y="0"/>
                      <a:pt x="14" y="8"/>
                      <a:pt x="12"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37"/>
              <p:cNvSpPr/>
              <p:nvPr/>
            </p:nvSpPr>
            <p:spPr bwMode="auto">
              <a:xfrm>
                <a:off x="3553" y="2625"/>
                <a:ext cx="45" cy="84"/>
              </a:xfrm>
              <a:custGeom>
                <a:avLst/>
                <a:gdLst>
                  <a:gd name="T0" fmla="*/ 0 w 12"/>
                  <a:gd name="T1" fmla="*/ 2 h 22"/>
                  <a:gd name="T2" fmla="*/ 0 w 12"/>
                  <a:gd name="T3" fmla="*/ 3 h 22"/>
                  <a:gd name="T4" fmla="*/ 0 w 12"/>
                  <a:gd name="T5" fmla="*/ 3 h 22"/>
                  <a:gd name="T6" fmla="*/ 7 w 12"/>
                  <a:gd name="T7" fmla="*/ 3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3"/>
                      <a:pt x="0" y="3"/>
                      <a:pt x="0" y="3"/>
                    </a:cubicBezTo>
                    <a:cubicBezTo>
                      <a:pt x="0" y="3"/>
                      <a:pt x="0" y="3"/>
                      <a:pt x="0" y="3"/>
                    </a:cubicBezTo>
                    <a:cubicBezTo>
                      <a:pt x="3" y="1"/>
                      <a:pt x="5" y="1"/>
                      <a:pt x="7" y="3"/>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38"/>
              <p:cNvSpPr/>
              <p:nvPr/>
            </p:nvSpPr>
            <p:spPr bwMode="auto">
              <a:xfrm>
                <a:off x="7429" y="2454"/>
                <a:ext cx="69" cy="179"/>
              </a:xfrm>
              <a:custGeom>
                <a:avLst/>
                <a:gdLst>
                  <a:gd name="T0" fmla="*/ 17 w 18"/>
                  <a:gd name="T1" fmla="*/ 0 h 47"/>
                  <a:gd name="T2" fmla="*/ 16 w 18"/>
                  <a:gd name="T3" fmla="*/ 1 h 47"/>
                  <a:gd name="T4" fmla="*/ 10 w 18"/>
                  <a:gd name="T5" fmla="*/ 20 h 47"/>
                  <a:gd name="T6" fmla="*/ 1 w 18"/>
                  <a:gd name="T7" fmla="*/ 46 h 47"/>
                  <a:gd name="T8" fmla="*/ 1 w 18"/>
                  <a:gd name="T9" fmla="*/ 47 h 47"/>
                  <a:gd name="T10" fmla="*/ 2 w 18"/>
                  <a:gd name="T11" fmla="*/ 46 h 47"/>
                  <a:gd name="T12" fmla="*/ 11 w 18"/>
                  <a:gd name="T13" fmla="*/ 21 h 47"/>
                  <a:gd name="T14" fmla="*/ 18 w 18"/>
                  <a:gd name="T15" fmla="*/ 1 h 47"/>
                  <a:gd name="T16" fmla="*/ 17 w 18"/>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7">
                    <a:moveTo>
                      <a:pt x="17" y="0"/>
                    </a:moveTo>
                    <a:cubicBezTo>
                      <a:pt x="17" y="0"/>
                      <a:pt x="16" y="0"/>
                      <a:pt x="16" y="1"/>
                    </a:cubicBezTo>
                    <a:cubicBezTo>
                      <a:pt x="10" y="20"/>
                      <a:pt x="10" y="20"/>
                      <a:pt x="10" y="20"/>
                    </a:cubicBezTo>
                    <a:cubicBezTo>
                      <a:pt x="7" y="27"/>
                      <a:pt x="6" y="32"/>
                      <a:pt x="1" y="46"/>
                    </a:cubicBezTo>
                    <a:cubicBezTo>
                      <a:pt x="0" y="46"/>
                      <a:pt x="1" y="46"/>
                      <a:pt x="1" y="47"/>
                    </a:cubicBezTo>
                    <a:cubicBezTo>
                      <a:pt x="1" y="47"/>
                      <a:pt x="2" y="47"/>
                      <a:pt x="2" y="46"/>
                    </a:cubicBezTo>
                    <a:cubicBezTo>
                      <a:pt x="7" y="32"/>
                      <a:pt x="9" y="28"/>
                      <a:pt x="11" y="21"/>
                    </a:cubicBezTo>
                    <a:cubicBezTo>
                      <a:pt x="18" y="1"/>
                      <a:pt x="18" y="1"/>
                      <a:pt x="18" y="1"/>
                    </a:cubicBezTo>
                    <a:cubicBezTo>
                      <a:pt x="18" y="1"/>
                      <a:pt x="18" y="0"/>
                      <a:pt x="17"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39"/>
              <p:cNvSpPr/>
              <p:nvPr/>
            </p:nvSpPr>
            <p:spPr bwMode="auto">
              <a:xfrm>
                <a:off x="7467" y="2359"/>
                <a:ext cx="103" cy="99"/>
              </a:xfrm>
              <a:custGeom>
                <a:avLst/>
                <a:gdLst>
                  <a:gd name="T0" fmla="*/ 11 w 27"/>
                  <a:gd name="T1" fmla="*/ 12 h 26"/>
                  <a:gd name="T2" fmla="*/ 2 w 27"/>
                  <a:gd name="T3" fmla="*/ 7 h 26"/>
                  <a:gd name="T4" fmla="*/ 7 w 27"/>
                  <a:gd name="T5" fmla="*/ 26 h 26"/>
                  <a:gd name="T6" fmla="*/ 24 w 27"/>
                  <a:gd name="T7" fmla="*/ 11 h 26"/>
                  <a:gd name="T8" fmla="*/ 11 w 27"/>
                  <a:gd name="T9" fmla="*/ 12 h 26"/>
                </a:gdLst>
                <a:ahLst/>
                <a:cxnLst>
                  <a:cxn ang="0">
                    <a:pos x="T0" y="T1"/>
                  </a:cxn>
                  <a:cxn ang="0">
                    <a:pos x="T2" y="T3"/>
                  </a:cxn>
                  <a:cxn ang="0">
                    <a:pos x="T4" y="T5"/>
                  </a:cxn>
                  <a:cxn ang="0">
                    <a:pos x="T6" y="T7"/>
                  </a:cxn>
                  <a:cxn ang="0">
                    <a:pos x="T8" y="T9"/>
                  </a:cxn>
                </a:cxnLst>
                <a:rect l="0" t="0" r="r" b="b"/>
                <a:pathLst>
                  <a:path w="27" h="26">
                    <a:moveTo>
                      <a:pt x="11" y="12"/>
                    </a:moveTo>
                    <a:cubicBezTo>
                      <a:pt x="12" y="6"/>
                      <a:pt x="5" y="0"/>
                      <a:pt x="2" y="7"/>
                    </a:cubicBezTo>
                    <a:cubicBezTo>
                      <a:pt x="0" y="12"/>
                      <a:pt x="4" y="22"/>
                      <a:pt x="7" y="26"/>
                    </a:cubicBezTo>
                    <a:cubicBezTo>
                      <a:pt x="11" y="24"/>
                      <a:pt x="27" y="19"/>
                      <a:pt x="24" y="11"/>
                    </a:cubicBezTo>
                    <a:cubicBezTo>
                      <a:pt x="22" y="6"/>
                      <a:pt x="15" y="10"/>
                      <a:pt x="11"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40"/>
              <p:cNvSpPr/>
              <p:nvPr/>
            </p:nvSpPr>
            <p:spPr bwMode="auto">
              <a:xfrm>
                <a:off x="7513" y="2381"/>
                <a:ext cx="65" cy="73"/>
              </a:xfrm>
              <a:custGeom>
                <a:avLst/>
                <a:gdLst>
                  <a:gd name="T0" fmla="*/ 8 w 17"/>
                  <a:gd name="T1" fmla="*/ 1 h 19"/>
                  <a:gd name="T2" fmla="*/ 8 w 17"/>
                  <a:gd name="T3" fmla="*/ 1 h 19"/>
                  <a:gd name="T4" fmla="*/ 8 w 17"/>
                  <a:gd name="T5" fmla="*/ 2 h 19"/>
                  <a:gd name="T6" fmla="*/ 14 w 17"/>
                  <a:gd name="T7" fmla="*/ 5 h 19"/>
                  <a:gd name="T8" fmla="*/ 0 w 17"/>
                  <a:gd name="T9" fmla="*/ 19 h 19"/>
                  <a:gd name="T10" fmla="*/ 0 w 17"/>
                  <a:gd name="T11" fmla="*/ 19 h 19"/>
                  <a:gd name="T12" fmla="*/ 0 w 17"/>
                  <a:gd name="T13" fmla="*/ 19 h 19"/>
                  <a:gd name="T14" fmla="*/ 14 w 17"/>
                  <a:gd name="T15" fmla="*/ 4 h 19"/>
                  <a:gd name="T16" fmla="*/ 8 w 17"/>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8" y="1"/>
                    </a:moveTo>
                    <a:cubicBezTo>
                      <a:pt x="8" y="1"/>
                      <a:pt x="8" y="1"/>
                      <a:pt x="8" y="1"/>
                    </a:cubicBezTo>
                    <a:cubicBezTo>
                      <a:pt x="8" y="2"/>
                      <a:pt x="8" y="2"/>
                      <a:pt x="8" y="2"/>
                    </a:cubicBezTo>
                    <a:cubicBezTo>
                      <a:pt x="11" y="1"/>
                      <a:pt x="13" y="2"/>
                      <a:pt x="14" y="5"/>
                    </a:cubicBezTo>
                    <a:cubicBezTo>
                      <a:pt x="16" y="11"/>
                      <a:pt x="7" y="16"/>
                      <a:pt x="0" y="19"/>
                    </a:cubicBezTo>
                    <a:cubicBezTo>
                      <a:pt x="0" y="19"/>
                      <a:pt x="0" y="19"/>
                      <a:pt x="0" y="19"/>
                    </a:cubicBezTo>
                    <a:cubicBezTo>
                      <a:pt x="0" y="19"/>
                      <a:pt x="0" y="19"/>
                      <a:pt x="0" y="19"/>
                    </a:cubicBezTo>
                    <a:cubicBezTo>
                      <a:pt x="8" y="16"/>
                      <a:pt x="17" y="11"/>
                      <a:pt x="14" y="4"/>
                    </a:cubicBezTo>
                    <a:cubicBezTo>
                      <a:pt x="13" y="2"/>
                      <a:pt x="11" y="0"/>
                      <a:pt x="8"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41"/>
              <p:cNvSpPr/>
              <p:nvPr/>
            </p:nvSpPr>
            <p:spPr bwMode="auto">
              <a:xfrm>
                <a:off x="913" y="2789"/>
                <a:ext cx="42" cy="187"/>
              </a:xfrm>
              <a:custGeom>
                <a:avLst/>
                <a:gdLst>
                  <a:gd name="T0" fmla="*/ 1 w 11"/>
                  <a:gd name="T1" fmla="*/ 0 h 49"/>
                  <a:gd name="T2" fmla="*/ 1 w 11"/>
                  <a:gd name="T3" fmla="*/ 1 h 49"/>
                  <a:gd name="T4" fmla="*/ 5 w 11"/>
                  <a:gd name="T5" fmla="*/ 21 h 49"/>
                  <a:gd name="T6" fmla="*/ 10 w 11"/>
                  <a:gd name="T7" fmla="*/ 48 h 49"/>
                  <a:gd name="T8" fmla="*/ 11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1" y="0"/>
                      <a:pt x="0" y="1"/>
                      <a:pt x="1" y="1"/>
                    </a:cubicBezTo>
                    <a:cubicBezTo>
                      <a:pt x="5" y="21"/>
                      <a:pt x="5" y="21"/>
                      <a:pt x="5" y="21"/>
                    </a:cubicBezTo>
                    <a:cubicBezTo>
                      <a:pt x="6" y="29"/>
                      <a:pt x="7" y="33"/>
                      <a:pt x="10" y="48"/>
                    </a:cubicBezTo>
                    <a:cubicBezTo>
                      <a:pt x="10" y="48"/>
                      <a:pt x="10" y="49"/>
                      <a:pt x="11" y="49"/>
                    </a:cubicBezTo>
                    <a:cubicBezTo>
                      <a:pt x="11" y="49"/>
                      <a:pt x="11" y="48"/>
                      <a:pt x="11" y="48"/>
                    </a:cubicBezTo>
                    <a:cubicBezTo>
                      <a:pt x="9" y="33"/>
                      <a:pt x="8" y="28"/>
                      <a:pt x="6" y="21"/>
                    </a:cubicBezTo>
                    <a:cubicBezTo>
                      <a:pt x="2" y="1"/>
                      <a:pt x="2" y="1"/>
                      <a:pt x="2" y="1"/>
                    </a:cubicBezTo>
                    <a:cubicBezTo>
                      <a:pt x="2" y="1"/>
                      <a:pt x="2"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42"/>
              <p:cNvSpPr/>
              <p:nvPr/>
            </p:nvSpPr>
            <p:spPr bwMode="auto">
              <a:xfrm>
                <a:off x="863" y="2698"/>
                <a:ext cx="107" cy="99"/>
              </a:xfrm>
              <a:custGeom>
                <a:avLst/>
                <a:gdLst>
                  <a:gd name="T0" fmla="*/ 11 w 28"/>
                  <a:gd name="T1" fmla="*/ 11 h 26"/>
                  <a:gd name="T2" fmla="*/ 1 w 28"/>
                  <a:gd name="T3" fmla="*/ 11 h 26"/>
                  <a:gd name="T4" fmla="*/ 14 w 28"/>
                  <a:gd name="T5" fmla="*/ 26 h 26"/>
                  <a:gd name="T6" fmla="*/ 22 w 28"/>
                  <a:gd name="T7" fmla="*/ 4 h 26"/>
                  <a:gd name="T8" fmla="*/ 11 w 28"/>
                  <a:gd name="T9" fmla="*/ 11 h 26"/>
                </a:gdLst>
                <a:ahLst/>
                <a:cxnLst>
                  <a:cxn ang="0">
                    <a:pos x="T0" y="T1"/>
                  </a:cxn>
                  <a:cxn ang="0">
                    <a:pos x="T2" y="T3"/>
                  </a:cxn>
                  <a:cxn ang="0">
                    <a:pos x="T4" y="T5"/>
                  </a:cxn>
                  <a:cxn ang="0">
                    <a:pos x="T6" y="T7"/>
                  </a:cxn>
                  <a:cxn ang="0">
                    <a:pos x="T8" y="T9"/>
                  </a:cxn>
                </a:cxnLst>
                <a:rect l="0" t="0" r="r" b="b"/>
                <a:pathLst>
                  <a:path w="28" h="26">
                    <a:moveTo>
                      <a:pt x="11" y="11"/>
                    </a:moveTo>
                    <a:cubicBezTo>
                      <a:pt x="9" y="6"/>
                      <a:pt x="0" y="4"/>
                      <a:pt x="1" y="11"/>
                    </a:cubicBezTo>
                    <a:cubicBezTo>
                      <a:pt x="1" y="17"/>
                      <a:pt x="10" y="23"/>
                      <a:pt x="14" y="26"/>
                    </a:cubicBezTo>
                    <a:cubicBezTo>
                      <a:pt x="17" y="22"/>
                      <a:pt x="28" y="9"/>
                      <a:pt x="22" y="4"/>
                    </a:cubicBezTo>
                    <a:cubicBezTo>
                      <a:pt x="17" y="0"/>
                      <a:pt x="13" y="8"/>
                      <a:pt x="11"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43"/>
              <p:cNvSpPr/>
              <p:nvPr/>
            </p:nvSpPr>
            <p:spPr bwMode="auto">
              <a:xfrm>
                <a:off x="924" y="2698"/>
                <a:ext cx="50" cy="84"/>
              </a:xfrm>
              <a:custGeom>
                <a:avLst/>
                <a:gdLst>
                  <a:gd name="T0" fmla="*/ 0 w 13"/>
                  <a:gd name="T1" fmla="*/ 2 h 22"/>
                  <a:gd name="T2" fmla="*/ 0 w 13"/>
                  <a:gd name="T3" fmla="*/ 2 h 22"/>
                  <a:gd name="T4" fmla="*/ 1 w 13"/>
                  <a:gd name="T5" fmla="*/ 2 h 22"/>
                  <a:gd name="T6" fmla="*/ 7 w 13"/>
                  <a:gd name="T7" fmla="*/ 2 h 22"/>
                  <a:gd name="T8" fmla="*/ 2 w 13"/>
                  <a:gd name="T9" fmla="*/ 22 h 22"/>
                  <a:gd name="T10" fmla="*/ 3 w 13"/>
                  <a:gd name="T11" fmla="*/ 22 h 22"/>
                  <a:gd name="T12" fmla="*/ 3 w 13"/>
                  <a:gd name="T13" fmla="*/ 22 h 22"/>
                  <a:gd name="T14" fmla="*/ 7 w 13"/>
                  <a:gd name="T15" fmla="*/ 2 h 22"/>
                  <a:gd name="T16" fmla="*/ 0 w 1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0" y="2"/>
                    </a:moveTo>
                    <a:cubicBezTo>
                      <a:pt x="0" y="2"/>
                      <a:pt x="0" y="2"/>
                      <a:pt x="0" y="2"/>
                    </a:cubicBezTo>
                    <a:cubicBezTo>
                      <a:pt x="1" y="2"/>
                      <a:pt x="1" y="2"/>
                      <a:pt x="1" y="2"/>
                    </a:cubicBezTo>
                    <a:cubicBezTo>
                      <a:pt x="3" y="1"/>
                      <a:pt x="5" y="1"/>
                      <a:pt x="7" y="2"/>
                    </a:cubicBezTo>
                    <a:cubicBezTo>
                      <a:pt x="12" y="7"/>
                      <a:pt x="7" y="16"/>
                      <a:pt x="2" y="22"/>
                    </a:cubicBezTo>
                    <a:cubicBezTo>
                      <a:pt x="3" y="22"/>
                      <a:pt x="3" y="22"/>
                      <a:pt x="3" y="22"/>
                    </a:cubicBezTo>
                    <a:cubicBezTo>
                      <a:pt x="3" y="22"/>
                      <a:pt x="3" y="22"/>
                      <a:pt x="3" y="22"/>
                    </a:cubicBezTo>
                    <a:cubicBezTo>
                      <a:pt x="7" y="16"/>
                      <a:pt x="13"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44"/>
              <p:cNvSpPr/>
              <p:nvPr/>
            </p:nvSpPr>
            <p:spPr bwMode="auto">
              <a:xfrm>
                <a:off x="4850" y="2484"/>
                <a:ext cx="42" cy="187"/>
              </a:xfrm>
              <a:custGeom>
                <a:avLst/>
                <a:gdLst>
                  <a:gd name="T0" fmla="*/ 1 w 11"/>
                  <a:gd name="T1" fmla="*/ 0 h 49"/>
                  <a:gd name="T2" fmla="*/ 0 w 11"/>
                  <a:gd name="T3" fmla="*/ 1 h 49"/>
                  <a:gd name="T4" fmla="*/ 4 w 11"/>
                  <a:gd name="T5" fmla="*/ 21 h 49"/>
                  <a:gd name="T6" fmla="*/ 9 w 11"/>
                  <a:gd name="T7" fmla="*/ 48 h 49"/>
                  <a:gd name="T8" fmla="*/ 10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0" y="0"/>
                      <a:pt x="0" y="1"/>
                      <a:pt x="0" y="1"/>
                    </a:cubicBezTo>
                    <a:cubicBezTo>
                      <a:pt x="4" y="21"/>
                      <a:pt x="4" y="21"/>
                      <a:pt x="4" y="21"/>
                    </a:cubicBezTo>
                    <a:cubicBezTo>
                      <a:pt x="6" y="29"/>
                      <a:pt x="7" y="33"/>
                      <a:pt x="9" y="48"/>
                    </a:cubicBezTo>
                    <a:cubicBezTo>
                      <a:pt x="9" y="48"/>
                      <a:pt x="10" y="49"/>
                      <a:pt x="10" y="49"/>
                    </a:cubicBezTo>
                    <a:cubicBezTo>
                      <a:pt x="11" y="49"/>
                      <a:pt x="11" y="48"/>
                      <a:pt x="11" y="48"/>
                    </a:cubicBezTo>
                    <a:cubicBezTo>
                      <a:pt x="8" y="33"/>
                      <a:pt x="7" y="28"/>
                      <a:pt x="6" y="21"/>
                    </a:cubicBezTo>
                    <a:cubicBezTo>
                      <a:pt x="2" y="1"/>
                      <a:pt x="2" y="1"/>
                      <a:pt x="2" y="1"/>
                    </a:cubicBezTo>
                    <a:cubicBezTo>
                      <a:pt x="2" y="1"/>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45"/>
              <p:cNvSpPr/>
              <p:nvPr/>
            </p:nvSpPr>
            <p:spPr bwMode="auto">
              <a:xfrm>
                <a:off x="4797" y="2393"/>
                <a:ext cx="110" cy="99"/>
              </a:xfrm>
              <a:custGeom>
                <a:avLst/>
                <a:gdLst>
                  <a:gd name="T0" fmla="*/ 12 w 29"/>
                  <a:gd name="T1" fmla="*/ 11 h 26"/>
                  <a:gd name="T2" fmla="*/ 1 w 29"/>
                  <a:gd name="T3" fmla="*/ 11 h 26"/>
                  <a:gd name="T4" fmla="*/ 15 w 29"/>
                  <a:gd name="T5" fmla="*/ 26 h 26"/>
                  <a:gd name="T6" fmla="*/ 23 w 29"/>
                  <a:gd name="T7" fmla="*/ 4 h 26"/>
                  <a:gd name="T8" fmla="*/ 12 w 29"/>
                  <a:gd name="T9" fmla="*/ 11 h 26"/>
                </a:gdLst>
                <a:ahLst/>
                <a:cxnLst>
                  <a:cxn ang="0">
                    <a:pos x="T0" y="T1"/>
                  </a:cxn>
                  <a:cxn ang="0">
                    <a:pos x="T2" y="T3"/>
                  </a:cxn>
                  <a:cxn ang="0">
                    <a:pos x="T4" y="T5"/>
                  </a:cxn>
                  <a:cxn ang="0">
                    <a:pos x="T6" y="T7"/>
                  </a:cxn>
                  <a:cxn ang="0">
                    <a:pos x="T8" y="T9"/>
                  </a:cxn>
                </a:cxnLst>
                <a:rect l="0" t="0" r="r" b="b"/>
                <a:pathLst>
                  <a:path w="29" h="26">
                    <a:moveTo>
                      <a:pt x="12" y="11"/>
                    </a:moveTo>
                    <a:cubicBezTo>
                      <a:pt x="9" y="6"/>
                      <a:pt x="0" y="4"/>
                      <a:pt x="1" y="11"/>
                    </a:cubicBezTo>
                    <a:cubicBezTo>
                      <a:pt x="2" y="17"/>
                      <a:pt x="11" y="23"/>
                      <a:pt x="15" y="26"/>
                    </a:cubicBezTo>
                    <a:cubicBezTo>
                      <a:pt x="18" y="22"/>
                      <a:pt x="29" y="9"/>
                      <a:pt x="23" y="4"/>
                    </a:cubicBezTo>
                    <a:cubicBezTo>
                      <a:pt x="18" y="0"/>
                      <a:pt x="14" y="8"/>
                      <a:pt x="12"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46"/>
              <p:cNvSpPr/>
              <p:nvPr/>
            </p:nvSpPr>
            <p:spPr bwMode="auto">
              <a:xfrm>
                <a:off x="4861" y="2393"/>
                <a:ext cx="46" cy="84"/>
              </a:xfrm>
              <a:custGeom>
                <a:avLst/>
                <a:gdLst>
                  <a:gd name="T0" fmla="*/ 0 w 12"/>
                  <a:gd name="T1" fmla="*/ 2 h 22"/>
                  <a:gd name="T2" fmla="*/ 0 w 12"/>
                  <a:gd name="T3" fmla="*/ 2 h 22"/>
                  <a:gd name="T4" fmla="*/ 0 w 12"/>
                  <a:gd name="T5" fmla="*/ 2 h 22"/>
                  <a:gd name="T6" fmla="*/ 7 w 12"/>
                  <a:gd name="T7" fmla="*/ 2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2"/>
                      <a:pt x="0" y="2"/>
                      <a:pt x="0" y="2"/>
                    </a:cubicBezTo>
                    <a:cubicBezTo>
                      <a:pt x="0" y="2"/>
                      <a:pt x="0" y="2"/>
                      <a:pt x="0" y="2"/>
                    </a:cubicBezTo>
                    <a:cubicBezTo>
                      <a:pt x="3" y="1"/>
                      <a:pt x="5" y="1"/>
                      <a:pt x="7" y="2"/>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47"/>
              <p:cNvSpPr/>
              <p:nvPr/>
            </p:nvSpPr>
            <p:spPr bwMode="auto">
              <a:xfrm>
                <a:off x="-4" y="2473"/>
                <a:ext cx="7601" cy="1060"/>
              </a:xfrm>
              <a:custGeom>
                <a:avLst/>
                <a:gdLst>
                  <a:gd name="T0" fmla="*/ 1602 w 1998"/>
                  <a:gd name="T1" fmla="*/ 1 h 278"/>
                  <a:gd name="T2" fmla="*/ 1808 w 1998"/>
                  <a:gd name="T3" fmla="*/ 12 h 278"/>
                  <a:gd name="T4" fmla="*/ 1911 w 1998"/>
                  <a:gd name="T5" fmla="*/ 24 h 278"/>
                  <a:gd name="T6" fmla="*/ 1978 w 1998"/>
                  <a:gd name="T7" fmla="*/ 41 h 278"/>
                  <a:gd name="T8" fmla="*/ 1994 w 1998"/>
                  <a:gd name="T9" fmla="*/ 92 h 278"/>
                  <a:gd name="T10" fmla="*/ 1844 w 1998"/>
                  <a:gd name="T11" fmla="*/ 259 h 278"/>
                  <a:gd name="T12" fmla="*/ 1654 w 1998"/>
                  <a:gd name="T13" fmla="*/ 260 h 278"/>
                  <a:gd name="T14" fmla="*/ 1485 w 1998"/>
                  <a:gd name="T15" fmla="*/ 259 h 278"/>
                  <a:gd name="T16" fmla="*/ 1274 w 1998"/>
                  <a:gd name="T17" fmla="*/ 266 h 278"/>
                  <a:gd name="T18" fmla="*/ 1190 w 1998"/>
                  <a:gd name="T19" fmla="*/ 264 h 278"/>
                  <a:gd name="T20" fmla="*/ 1076 w 1998"/>
                  <a:gd name="T21" fmla="*/ 264 h 278"/>
                  <a:gd name="T22" fmla="*/ 868 w 1998"/>
                  <a:gd name="T23" fmla="*/ 277 h 278"/>
                  <a:gd name="T24" fmla="*/ 575 w 1998"/>
                  <a:gd name="T25" fmla="*/ 272 h 278"/>
                  <a:gd name="T26" fmla="*/ 443 w 1998"/>
                  <a:gd name="T27" fmla="*/ 269 h 278"/>
                  <a:gd name="T28" fmla="*/ 80 w 1998"/>
                  <a:gd name="T29" fmla="*/ 204 h 278"/>
                  <a:gd name="T30" fmla="*/ 21 w 1998"/>
                  <a:gd name="T31" fmla="*/ 94 h 278"/>
                  <a:gd name="T32" fmla="*/ 21 w 1998"/>
                  <a:gd name="T33" fmla="*/ 18 h 278"/>
                  <a:gd name="T34" fmla="*/ 40 w 1998"/>
                  <a:gd name="T35" fmla="*/ 22 h 278"/>
                  <a:gd name="T36" fmla="*/ 64 w 1998"/>
                  <a:gd name="T37" fmla="*/ 37 h 278"/>
                  <a:gd name="T38" fmla="*/ 170 w 1998"/>
                  <a:gd name="T39" fmla="*/ 90 h 278"/>
                  <a:gd name="T40" fmla="*/ 247 w 1998"/>
                  <a:gd name="T41" fmla="*/ 117 h 278"/>
                  <a:gd name="T42" fmla="*/ 525 w 1998"/>
                  <a:gd name="T43" fmla="*/ 148 h 278"/>
                  <a:gd name="T44" fmla="*/ 1602 w 1998"/>
                  <a:gd name="T45" fmla="*/ 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98" h="278">
                    <a:moveTo>
                      <a:pt x="1602" y="1"/>
                    </a:moveTo>
                    <a:cubicBezTo>
                      <a:pt x="1671" y="1"/>
                      <a:pt x="1739" y="5"/>
                      <a:pt x="1808" y="12"/>
                    </a:cubicBezTo>
                    <a:cubicBezTo>
                      <a:pt x="1842" y="15"/>
                      <a:pt x="1876" y="19"/>
                      <a:pt x="1911" y="24"/>
                    </a:cubicBezTo>
                    <a:cubicBezTo>
                      <a:pt x="1931" y="27"/>
                      <a:pt x="1960" y="29"/>
                      <a:pt x="1978" y="41"/>
                    </a:cubicBezTo>
                    <a:cubicBezTo>
                      <a:pt x="1994" y="52"/>
                      <a:pt x="1993" y="72"/>
                      <a:pt x="1994" y="92"/>
                    </a:cubicBezTo>
                    <a:cubicBezTo>
                      <a:pt x="1998" y="192"/>
                      <a:pt x="1941" y="253"/>
                      <a:pt x="1844" y="259"/>
                    </a:cubicBezTo>
                    <a:cubicBezTo>
                      <a:pt x="1780" y="263"/>
                      <a:pt x="1717" y="262"/>
                      <a:pt x="1654" y="260"/>
                    </a:cubicBezTo>
                    <a:cubicBezTo>
                      <a:pt x="1598" y="258"/>
                      <a:pt x="1541" y="257"/>
                      <a:pt x="1485" y="259"/>
                    </a:cubicBezTo>
                    <a:cubicBezTo>
                      <a:pt x="1415" y="262"/>
                      <a:pt x="1344" y="264"/>
                      <a:pt x="1274" y="266"/>
                    </a:cubicBezTo>
                    <a:cubicBezTo>
                      <a:pt x="1246" y="267"/>
                      <a:pt x="1218" y="266"/>
                      <a:pt x="1190" y="264"/>
                    </a:cubicBezTo>
                    <a:cubicBezTo>
                      <a:pt x="1152" y="262"/>
                      <a:pt x="1114" y="261"/>
                      <a:pt x="1076" y="264"/>
                    </a:cubicBezTo>
                    <a:cubicBezTo>
                      <a:pt x="1008" y="270"/>
                      <a:pt x="936" y="275"/>
                      <a:pt x="868" y="277"/>
                    </a:cubicBezTo>
                    <a:cubicBezTo>
                      <a:pt x="770" y="278"/>
                      <a:pt x="672" y="278"/>
                      <a:pt x="575" y="272"/>
                    </a:cubicBezTo>
                    <a:cubicBezTo>
                      <a:pt x="530" y="269"/>
                      <a:pt x="486" y="269"/>
                      <a:pt x="443" y="269"/>
                    </a:cubicBezTo>
                    <a:cubicBezTo>
                      <a:pt x="318" y="269"/>
                      <a:pt x="197" y="270"/>
                      <a:pt x="80" y="204"/>
                    </a:cubicBezTo>
                    <a:cubicBezTo>
                      <a:pt x="51" y="187"/>
                      <a:pt x="33" y="125"/>
                      <a:pt x="21" y="94"/>
                    </a:cubicBezTo>
                    <a:cubicBezTo>
                      <a:pt x="14" y="74"/>
                      <a:pt x="0" y="34"/>
                      <a:pt x="21" y="18"/>
                    </a:cubicBezTo>
                    <a:cubicBezTo>
                      <a:pt x="29" y="12"/>
                      <a:pt x="33" y="18"/>
                      <a:pt x="40" y="22"/>
                    </a:cubicBezTo>
                    <a:cubicBezTo>
                      <a:pt x="49" y="26"/>
                      <a:pt x="56" y="32"/>
                      <a:pt x="64" y="37"/>
                    </a:cubicBezTo>
                    <a:cubicBezTo>
                      <a:pt x="98" y="57"/>
                      <a:pt x="133" y="76"/>
                      <a:pt x="170" y="90"/>
                    </a:cubicBezTo>
                    <a:cubicBezTo>
                      <a:pt x="195" y="100"/>
                      <a:pt x="221" y="110"/>
                      <a:pt x="247" y="117"/>
                    </a:cubicBezTo>
                    <a:cubicBezTo>
                      <a:pt x="337" y="141"/>
                      <a:pt x="431" y="152"/>
                      <a:pt x="525" y="148"/>
                    </a:cubicBezTo>
                    <a:cubicBezTo>
                      <a:pt x="889" y="131"/>
                      <a:pt x="1236" y="0"/>
                      <a:pt x="1602"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48"/>
              <p:cNvSpPr>
                <a:spLocks noEditPoints="1"/>
              </p:cNvSpPr>
              <p:nvPr/>
            </p:nvSpPr>
            <p:spPr bwMode="auto">
              <a:xfrm>
                <a:off x="84" y="2530"/>
                <a:ext cx="7497" cy="286"/>
              </a:xfrm>
              <a:custGeom>
                <a:avLst/>
                <a:gdLst>
                  <a:gd name="T0" fmla="*/ 1932 w 1971"/>
                  <a:gd name="T1" fmla="*/ 16 h 75"/>
                  <a:gd name="T2" fmla="*/ 1932 w 1971"/>
                  <a:gd name="T3" fmla="*/ 21 h 75"/>
                  <a:gd name="T4" fmla="*/ 1935 w 1971"/>
                  <a:gd name="T5" fmla="*/ 21 h 75"/>
                  <a:gd name="T6" fmla="*/ 1935 w 1971"/>
                  <a:gd name="T7" fmla="*/ 22 h 75"/>
                  <a:gd name="T8" fmla="*/ 1934 w 1971"/>
                  <a:gd name="T9" fmla="*/ 22 h 75"/>
                  <a:gd name="T10" fmla="*/ 1932 w 1971"/>
                  <a:gd name="T11" fmla="*/ 22 h 75"/>
                  <a:gd name="T12" fmla="*/ 1932 w 1971"/>
                  <a:gd name="T13" fmla="*/ 30 h 75"/>
                  <a:gd name="T14" fmla="*/ 1934 w 1971"/>
                  <a:gd name="T15" fmla="*/ 47 h 75"/>
                  <a:gd name="T16" fmla="*/ 1935 w 1971"/>
                  <a:gd name="T17" fmla="*/ 58 h 75"/>
                  <a:gd name="T18" fmla="*/ 1962 w 1971"/>
                  <a:gd name="T19" fmla="*/ 67 h 75"/>
                  <a:gd name="T20" fmla="*/ 1971 w 1971"/>
                  <a:gd name="T21" fmla="*/ 75 h 75"/>
                  <a:gd name="T22" fmla="*/ 1955 w 1971"/>
                  <a:gd name="T23" fmla="*/ 26 h 75"/>
                  <a:gd name="T24" fmla="*/ 1936 w 1971"/>
                  <a:gd name="T25" fmla="*/ 17 h 75"/>
                  <a:gd name="T26" fmla="*/ 1935 w 1971"/>
                  <a:gd name="T27" fmla="*/ 17 h 75"/>
                  <a:gd name="T28" fmla="*/ 1933 w 1971"/>
                  <a:gd name="T29" fmla="*/ 17 h 75"/>
                  <a:gd name="T30" fmla="*/ 1932 w 1971"/>
                  <a:gd name="T31" fmla="*/ 16 h 75"/>
                  <a:gd name="T32" fmla="*/ 4 w 1971"/>
                  <a:gd name="T33" fmla="*/ 0 h 75"/>
                  <a:gd name="T34" fmla="*/ 0 w 1971"/>
                  <a:gd name="T35" fmla="*/ 1 h 75"/>
                  <a:gd name="T36" fmla="*/ 43 w 1971"/>
                  <a:gd name="T37" fmla="*/ 31 h 75"/>
                  <a:gd name="T38" fmla="*/ 44 w 1971"/>
                  <a:gd name="T39" fmla="*/ 31 h 75"/>
                  <a:gd name="T40" fmla="*/ 45 w 1971"/>
                  <a:gd name="T41" fmla="*/ 31 h 75"/>
                  <a:gd name="T42" fmla="*/ 54 w 1971"/>
                  <a:gd name="T43" fmla="*/ 32 h 75"/>
                  <a:gd name="T44" fmla="*/ 8 w 1971"/>
                  <a:gd name="T45" fmla="*/ 1 h 75"/>
                  <a:gd name="T46" fmla="*/ 4 w 1971"/>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1" h="75">
                    <a:moveTo>
                      <a:pt x="1932" y="16"/>
                    </a:moveTo>
                    <a:cubicBezTo>
                      <a:pt x="1932" y="18"/>
                      <a:pt x="1932" y="19"/>
                      <a:pt x="1932" y="21"/>
                    </a:cubicBezTo>
                    <a:cubicBezTo>
                      <a:pt x="1933" y="21"/>
                      <a:pt x="1934" y="21"/>
                      <a:pt x="1935" y="21"/>
                    </a:cubicBezTo>
                    <a:cubicBezTo>
                      <a:pt x="1935" y="22"/>
                      <a:pt x="1935" y="22"/>
                      <a:pt x="1935" y="22"/>
                    </a:cubicBezTo>
                    <a:cubicBezTo>
                      <a:pt x="1934" y="22"/>
                      <a:pt x="1934" y="22"/>
                      <a:pt x="1934" y="22"/>
                    </a:cubicBezTo>
                    <a:cubicBezTo>
                      <a:pt x="1934" y="22"/>
                      <a:pt x="1933" y="22"/>
                      <a:pt x="1932" y="22"/>
                    </a:cubicBezTo>
                    <a:cubicBezTo>
                      <a:pt x="1932" y="24"/>
                      <a:pt x="1932" y="27"/>
                      <a:pt x="1932" y="30"/>
                    </a:cubicBezTo>
                    <a:cubicBezTo>
                      <a:pt x="1933" y="36"/>
                      <a:pt x="1934" y="42"/>
                      <a:pt x="1934" y="47"/>
                    </a:cubicBezTo>
                    <a:cubicBezTo>
                      <a:pt x="1935" y="51"/>
                      <a:pt x="1935" y="54"/>
                      <a:pt x="1935" y="58"/>
                    </a:cubicBezTo>
                    <a:cubicBezTo>
                      <a:pt x="1944" y="59"/>
                      <a:pt x="1953" y="62"/>
                      <a:pt x="1962" y="67"/>
                    </a:cubicBezTo>
                    <a:cubicBezTo>
                      <a:pt x="1966" y="69"/>
                      <a:pt x="1969" y="72"/>
                      <a:pt x="1971" y="75"/>
                    </a:cubicBezTo>
                    <a:cubicBezTo>
                      <a:pt x="1970" y="56"/>
                      <a:pt x="1971" y="36"/>
                      <a:pt x="1955" y="26"/>
                    </a:cubicBezTo>
                    <a:cubicBezTo>
                      <a:pt x="1949" y="22"/>
                      <a:pt x="1943" y="19"/>
                      <a:pt x="1936" y="17"/>
                    </a:cubicBezTo>
                    <a:cubicBezTo>
                      <a:pt x="1936" y="17"/>
                      <a:pt x="1935" y="17"/>
                      <a:pt x="1935" y="17"/>
                    </a:cubicBezTo>
                    <a:cubicBezTo>
                      <a:pt x="1934" y="17"/>
                      <a:pt x="1934" y="17"/>
                      <a:pt x="1933" y="17"/>
                    </a:cubicBezTo>
                    <a:cubicBezTo>
                      <a:pt x="1933" y="16"/>
                      <a:pt x="1932" y="16"/>
                      <a:pt x="1932" y="16"/>
                    </a:cubicBezTo>
                    <a:moveTo>
                      <a:pt x="4" y="0"/>
                    </a:moveTo>
                    <a:cubicBezTo>
                      <a:pt x="3" y="0"/>
                      <a:pt x="2" y="1"/>
                      <a:pt x="0" y="1"/>
                    </a:cubicBezTo>
                    <a:cubicBezTo>
                      <a:pt x="14" y="12"/>
                      <a:pt x="29" y="22"/>
                      <a:pt x="43" y="31"/>
                    </a:cubicBezTo>
                    <a:cubicBezTo>
                      <a:pt x="43" y="31"/>
                      <a:pt x="44" y="31"/>
                      <a:pt x="44" y="31"/>
                    </a:cubicBezTo>
                    <a:cubicBezTo>
                      <a:pt x="44" y="31"/>
                      <a:pt x="44" y="31"/>
                      <a:pt x="45" y="31"/>
                    </a:cubicBezTo>
                    <a:cubicBezTo>
                      <a:pt x="48" y="31"/>
                      <a:pt x="51" y="31"/>
                      <a:pt x="54" y="32"/>
                    </a:cubicBezTo>
                    <a:cubicBezTo>
                      <a:pt x="38" y="22"/>
                      <a:pt x="23" y="12"/>
                      <a:pt x="8" y="1"/>
                    </a:cubicBezTo>
                    <a:cubicBezTo>
                      <a:pt x="7" y="1"/>
                      <a:pt x="5" y="0"/>
                      <a:pt x="4"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49"/>
              <p:cNvSpPr>
                <a:spLocks noEditPoints="1"/>
              </p:cNvSpPr>
              <p:nvPr/>
            </p:nvSpPr>
            <p:spPr bwMode="auto">
              <a:xfrm>
                <a:off x="-42" y="2538"/>
                <a:ext cx="2225" cy="972"/>
              </a:xfrm>
              <a:custGeom>
                <a:avLst/>
                <a:gdLst>
                  <a:gd name="T0" fmla="*/ 32 w 585"/>
                  <a:gd name="T1" fmla="*/ 0 h 255"/>
                  <a:gd name="T2" fmla="*/ 31 w 585"/>
                  <a:gd name="T3" fmla="*/ 1 h 255"/>
                  <a:gd name="T4" fmla="*/ 19 w 585"/>
                  <a:gd name="T5" fmla="*/ 103 h 255"/>
                  <a:gd name="T6" fmla="*/ 239 w 585"/>
                  <a:gd name="T7" fmla="*/ 240 h 255"/>
                  <a:gd name="T8" fmla="*/ 403 w 585"/>
                  <a:gd name="T9" fmla="*/ 254 h 255"/>
                  <a:gd name="T10" fmla="*/ 457 w 585"/>
                  <a:gd name="T11" fmla="*/ 254 h 255"/>
                  <a:gd name="T12" fmla="*/ 510 w 585"/>
                  <a:gd name="T13" fmla="*/ 253 h 255"/>
                  <a:gd name="T14" fmla="*/ 585 w 585"/>
                  <a:gd name="T15" fmla="*/ 255 h 255"/>
                  <a:gd name="T16" fmla="*/ 465 w 585"/>
                  <a:gd name="T17" fmla="*/ 252 h 255"/>
                  <a:gd name="T18" fmla="*/ 453 w 585"/>
                  <a:gd name="T19" fmla="*/ 252 h 255"/>
                  <a:gd name="T20" fmla="*/ 440 w 585"/>
                  <a:gd name="T21" fmla="*/ 252 h 255"/>
                  <a:gd name="T22" fmla="*/ 90 w 585"/>
                  <a:gd name="T23" fmla="*/ 187 h 255"/>
                  <a:gd name="T24" fmla="*/ 31 w 585"/>
                  <a:gd name="T25" fmla="*/ 77 h 255"/>
                  <a:gd name="T26" fmla="*/ 31 w 585"/>
                  <a:gd name="T27" fmla="*/ 1 h 255"/>
                  <a:gd name="T28" fmla="*/ 32 w 585"/>
                  <a:gd name="T29" fmla="*/ 0 h 255"/>
                  <a:gd name="T30" fmla="*/ 32 w 585"/>
                  <a:gd name="T31" fmla="*/ 0 h 255"/>
                  <a:gd name="T32" fmla="*/ 32 w 585"/>
                  <a:gd name="T33" fmla="*/ 0 h 255"/>
                  <a:gd name="T34" fmla="*/ 32 w 585"/>
                  <a:gd name="T3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255">
                    <a:moveTo>
                      <a:pt x="32" y="0"/>
                    </a:moveTo>
                    <a:cubicBezTo>
                      <a:pt x="32" y="0"/>
                      <a:pt x="32" y="1"/>
                      <a:pt x="31" y="1"/>
                    </a:cubicBezTo>
                    <a:cubicBezTo>
                      <a:pt x="0" y="24"/>
                      <a:pt x="12" y="72"/>
                      <a:pt x="19" y="103"/>
                    </a:cubicBezTo>
                    <a:cubicBezTo>
                      <a:pt x="41" y="205"/>
                      <a:pt x="151" y="221"/>
                      <a:pt x="239" y="240"/>
                    </a:cubicBezTo>
                    <a:cubicBezTo>
                      <a:pt x="293" y="252"/>
                      <a:pt x="348" y="254"/>
                      <a:pt x="403" y="254"/>
                    </a:cubicBezTo>
                    <a:cubicBezTo>
                      <a:pt x="421" y="254"/>
                      <a:pt x="439" y="254"/>
                      <a:pt x="457" y="254"/>
                    </a:cubicBezTo>
                    <a:cubicBezTo>
                      <a:pt x="475" y="253"/>
                      <a:pt x="493" y="253"/>
                      <a:pt x="510" y="253"/>
                    </a:cubicBezTo>
                    <a:cubicBezTo>
                      <a:pt x="535" y="253"/>
                      <a:pt x="560" y="254"/>
                      <a:pt x="585" y="255"/>
                    </a:cubicBezTo>
                    <a:cubicBezTo>
                      <a:pt x="545" y="253"/>
                      <a:pt x="505" y="252"/>
                      <a:pt x="465" y="252"/>
                    </a:cubicBezTo>
                    <a:cubicBezTo>
                      <a:pt x="461" y="252"/>
                      <a:pt x="457" y="252"/>
                      <a:pt x="453" y="252"/>
                    </a:cubicBezTo>
                    <a:cubicBezTo>
                      <a:pt x="448" y="252"/>
                      <a:pt x="444" y="252"/>
                      <a:pt x="440" y="252"/>
                    </a:cubicBezTo>
                    <a:cubicBezTo>
                      <a:pt x="320" y="252"/>
                      <a:pt x="203" y="250"/>
                      <a:pt x="90" y="187"/>
                    </a:cubicBezTo>
                    <a:cubicBezTo>
                      <a:pt x="61" y="170"/>
                      <a:pt x="43" y="108"/>
                      <a:pt x="31" y="77"/>
                    </a:cubicBezTo>
                    <a:cubicBezTo>
                      <a:pt x="24" y="57"/>
                      <a:pt x="10" y="17"/>
                      <a:pt x="31" y="1"/>
                    </a:cubicBezTo>
                    <a:cubicBezTo>
                      <a:pt x="32" y="1"/>
                      <a:pt x="32" y="0"/>
                      <a:pt x="32" y="0"/>
                    </a:cubicBezTo>
                    <a:moveTo>
                      <a:pt x="32" y="0"/>
                    </a:moveTo>
                    <a:cubicBezTo>
                      <a:pt x="32" y="0"/>
                      <a:pt x="32" y="0"/>
                      <a:pt x="32" y="0"/>
                    </a:cubicBezTo>
                    <a:cubicBezTo>
                      <a:pt x="32" y="0"/>
                      <a:pt x="32" y="0"/>
                      <a:pt x="32"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50"/>
              <p:cNvSpPr/>
              <p:nvPr/>
            </p:nvSpPr>
            <p:spPr bwMode="auto">
              <a:xfrm>
                <a:off x="-4" y="2538"/>
                <a:ext cx="7585" cy="995"/>
              </a:xfrm>
              <a:custGeom>
                <a:avLst/>
                <a:gdLst>
                  <a:gd name="T0" fmla="*/ 23 w 1994"/>
                  <a:gd name="T1" fmla="*/ 0 h 261"/>
                  <a:gd name="T2" fmla="*/ 22 w 1994"/>
                  <a:gd name="T3" fmla="*/ 0 h 261"/>
                  <a:gd name="T4" fmla="*/ 22 w 1994"/>
                  <a:gd name="T5" fmla="*/ 0 h 261"/>
                  <a:gd name="T6" fmla="*/ 22 w 1994"/>
                  <a:gd name="T7" fmla="*/ 0 h 261"/>
                  <a:gd name="T8" fmla="*/ 21 w 1994"/>
                  <a:gd name="T9" fmla="*/ 1 h 261"/>
                  <a:gd name="T10" fmla="*/ 21 w 1994"/>
                  <a:gd name="T11" fmla="*/ 77 h 261"/>
                  <a:gd name="T12" fmla="*/ 80 w 1994"/>
                  <a:gd name="T13" fmla="*/ 187 h 261"/>
                  <a:gd name="T14" fmla="*/ 430 w 1994"/>
                  <a:gd name="T15" fmla="*/ 252 h 261"/>
                  <a:gd name="T16" fmla="*/ 443 w 1994"/>
                  <a:gd name="T17" fmla="*/ 252 h 261"/>
                  <a:gd name="T18" fmla="*/ 455 w 1994"/>
                  <a:gd name="T19" fmla="*/ 252 h 261"/>
                  <a:gd name="T20" fmla="*/ 575 w 1994"/>
                  <a:gd name="T21" fmla="*/ 255 h 261"/>
                  <a:gd name="T22" fmla="*/ 575 w 1994"/>
                  <a:gd name="T23" fmla="*/ 255 h 261"/>
                  <a:gd name="T24" fmla="*/ 764 w 1994"/>
                  <a:gd name="T25" fmla="*/ 261 h 261"/>
                  <a:gd name="T26" fmla="*/ 868 w 1994"/>
                  <a:gd name="T27" fmla="*/ 260 h 261"/>
                  <a:gd name="T28" fmla="*/ 1076 w 1994"/>
                  <a:gd name="T29" fmla="*/ 247 h 261"/>
                  <a:gd name="T30" fmla="*/ 1123 w 1994"/>
                  <a:gd name="T31" fmla="*/ 245 h 261"/>
                  <a:gd name="T32" fmla="*/ 1190 w 1994"/>
                  <a:gd name="T33" fmla="*/ 247 h 261"/>
                  <a:gd name="T34" fmla="*/ 1257 w 1994"/>
                  <a:gd name="T35" fmla="*/ 249 h 261"/>
                  <a:gd name="T36" fmla="*/ 1274 w 1994"/>
                  <a:gd name="T37" fmla="*/ 249 h 261"/>
                  <a:gd name="T38" fmla="*/ 1485 w 1994"/>
                  <a:gd name="T39" fmla="*/ 242 h 261"/>
                  <a:gd name="T40" fmla="*/ 1548 w 1994"/>
                  <a:gd name="T41" fmla="*/ 241 h 261"/>
                  <a:gd name="T42" fmla="*/ 1654 w 1994"/>
                  <a:gd name="T43" fmla="*/ 243 h 261"/>
                  <a:gd name="T44" fmla="*/ 1760 w 1994"/>
                  <a:gd name="T45" fmla="*/ 245 h 261"/>
                  <a:gd name="T46" fmla="*/ 1844 w 1994"/>
                  <a:gd name="T47" fmla="*/ 242 h 261"/>
                  <a:gd name="T48" fmla="*/ 1994 w 1994"/>
                  <a:gd name="T49" fmla="*/ 97 h 261"/>
                  <a:gd name="T50" fmla="*/ 1976 w 1994"/>
                  <a:gd name="T51" fmla="*/ 120 h 261"/>
                  <a:gd name="T52" fmla="*/ 1950 w 1994"/>
                  <a:gd name="T53" fmla="*/ 136 h 261"/>
                  <a:gd name="T54" fmla="*/ 1939 w 1994"/>
                  <a:gd name="T55" fmla="*/ 154 h 261"/>
                  <a:gd name="T56" fmla="*/ 1760 w 1994"/>
                  <a:gd name="T57" fmla="*/ 221 h 261"/>
                  <a:gd name="T58" fmla="*/ 1729 w 1994"/>
                  <a:gd name="T59" fmla="*/ 220 h 261"/>
                  <a:gd name="T60" fmla="*/ 1514 w 1994"/>
                  <a:gd name="T61" fmla="*/ 203 h 261"/>
                  <a:gd name="T62" fmla="*/ 1474 w 1994"/>
                  <a:gd name="T63" fmla="*/ 204 h 261"/>
                  <a:gd name="T64" fmla="*/ 1296 w 1994"/>
                  <a:gd name="T65" fmla="*/ 212 h 261"/>
                  <a:gd name="T66" fmla="*/ 1212 w 1994"/>
                  <a:gd name="T67" fmla="*/ 210 h 261"/>
                  <a:gd name="T68" fmla="*/ 1032 w 1994"/>
                  <a:gd name="T69" fmla="*/ 206 h 261"/>
                  <a:gd name="T70" fmla="*/ 753 w 1994"/>
                  <a:gd name="T71" fmla="*/ 216 h 261"/>
                  <a:gd name="T72" fmla="*/ 591 w 1994"/>
                  <a:gd name="T73" fmla="*/ 223 h 261"/>
                  <a:gd name="T74" fmla="*/ 536 w 1994"/>
                  <a:gd name="T75" fmla="*/ 222 h 261"/>
                  <a:gd name="T76" fmla="*/ 475 w 1994"/>
                  <a:gd name="T77" fmla="*/ 221 h 261"/>
                  <a:gd name="T78" fmla="*/ 431 w 1994"/>
                  <a:gd name="T79" fmla="*/ 221 h 261"/>
                  <a:gd name="T80" fmla="*/ 387 w 1994"/>
                  <a:gd name="T81" fmla="*/ 221 h 261"/>
                  <a:gd name="T82" fmla="*/ 126 w 1994"/>
                  <a:gd name="T83" fmla="*/ 169 h 261"/>
                  <a:gd name="T84" fmla="*/ 51 w 1994"/>
                  <a:gd name="T85" fmla="*/ 94 h 261"/>
                  <a:gd name="T86" fmla="*/ 65 w 1994"/>
                  <a:gd name="T87" fmla="*/ 29 h 261"/>
                  <a:gd name="T88" fmla="*/ 23 w 1994"/>
                  <a:gd name="T8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94" h="261">
                    <a:moveTo>
                      <a:pt x="23" y="0"/>
                    </a:moveTo>
                    <a:cubicBezTo>
                      <a:pt x="22" y="0"/>
                      <a:pt x="22" y="0"/>
                      <a:pt x="22" y="0"/>
                    </a:cubicBezTo>
                    <a:cubicBezTo>
                      <a:pt x="22" y="0"/>
                      <a:pt x="22" y="0"/>
                      <a:pt x="22" y="0"/>
                    </a:cubicBezTo>
                    <a:cubicBezTo>
                      <a:pt x="22" y="0"/>
                      <a:pt x="22" y="0"/>
                      <a:pt x="22" y="0"/>
                    </a:cubicBezTo>
                    <a:cubicBezTo>
                      <a:pt x="22" y="0"/>
                      <a:pt x="22" y="1"/>
                      <a:pt x="21" y="1"/>
                    </a:cubicBezTo>
                    <a:cubicBezTo>
                      <a:pt x="0" y="17"/>
                      <a:pt x="14" y="57"/>
                      <a:pt x="21" y="77"/>
                    </a:cubicBezTo>
                    <a:cubicBezTo>
                      <a:pt x="33" y="108"/>
                      <a:pt x="51" y="170"/>
                      <a:pt x="80" y="187"/>
                    </a:cubicBezTo>
                    <a:cubicBezTo>
                      <a:pt x="193" y="250"/>
                      <a:pt x="310" y="252"/>
                      <a:pt x="430" y="252"/>
                    </a:cubicBezTo>
                    <a:cubicBezTo>
                      <a:pt x="434" y="252"/>
                      <a:pt x="438" y="252"/>
                      <a:pt x="443" y="252"/>
                    </a:cubicBezTo>
                    <a:cubicBezTo>
                      <a:pt x="447" y="252"/>
                      <a:pt x="451" y="252"/>
                      <a:pt x="455" y="252"/>
                    </a:cubicBezTo>
                    <a:cubicBezTo>
                      <a:pt x="495" y="252"/>
                      <a:pt x="535" y="253"/>
                      <a:pt x="575" y="255"/>
                    </a:cubicBezTo>
                    <a:cubicBezTo>
                      <a:pt x="575" y="255"/>
                      <a:pt x="575" y="255"/>
                      <a:pt x="575" y="255"/>
                    </a:cubicBezTo>
                    <a:cubicBezTo>
                      <a:pt x="638" y="259"/>
                      <a:pt x="701" y="261"/>
                      <a:pt x="764" y="261"/>
                    </a:cubicBezTo>
                    <a:cubicBezTo>
                      <a:pt x="799" y="261"/>
                      <a:pt x="833" y="260"/>
                      <a:pt x="868" y="260"/>
                    </a:cubicBezTo>
                    <a:cubicBezTo>
                      <a:pt x="936" y="258"/>
                      <a:pt x="1008" y="253"/>
                      <a:pt x="1076" y="247"/>
                    </a:cubicBezTo>
                    <a:cubicBezTo>
                      <a:pt x="1092" y="246"/>
                      <a:pt x="1107" y="245"/>
                      <a:pt x="1123" y="245"/>
                    </a:cubicBezTo>
                    <a:cubicBezTo>
                      <a:pt x="1145" y="245"/>
                      <a:pt x="1168" y="246"/>
                      <a:pt x="1190" y="247"/>
                    </a:cubicBezTo>
                    <a:cubicBezTo>
                      <a:pt x="1212" y="248"/>
                      <a:pt x="1235" y="249"/>
                      <a:pt x="1257" y="249"/>
                    </a:cubicBezTo>
                    <a:cubicBezTo>
                      <a:pt x="1263" y="249"/>
                      <a:pt x="1269" y="249"/>
                      <a:pt x="1274" y="249"/>
                    </a:cubicBezTo>
                    <a:cubicBezTo>
                      <a:pt x="1344" y="247"/>
                      <a:pt x="1415" y="245"/>
                      <a:pt x="1485" y="242"/>
                    </a:cubicBezTo>
                    <a:cubicBezTo>
                      <a:pt x="1506" y="241"/>
                      <a:pt x="1527" y="241"/>
                      <a:pt x="1548" y="241"/>
                    </a:cubicBezTo>
                    <a:cubicBezTo>
                      <a:pt x="1583" y="241"/>
                      <a:pt x="1618" y="242"/>
                      <a:pt x="1654" y="243"/>
                    </a:cubicBezTo>
                    <a:cubicBezTo>
                      <a:pt x="1689" y="244"/>
                      <a:pt x="1725" y="245"/>
                      <a:pt x="1760" y="245"/>
                    </a:cubicBezTo>
                    <a:cubicBezTo>
                      <a:pt x="1788" y="245"/>
                      <a:pt x="1816" y="244"/>
                      <a:pt x="1844" y="242"/>
                    </a:cubicBezTo>
                    <a:cubicBezTo>
                      <a:pt x="1933" y="237"/>
                      <a:pt x="1989" y="184"/>
                      <a:pt x="1994" y="97"/>
                    </a:cubicBezTo>
                    <a:cubicBezTo>
                      <a:pt x="1990" y="107"/>
                      <a:pt x="1982" y="116"/>
                      <a:pt x="1976" y="120"/>
                    </a:cubicBezTo>
                    <a:cubicBezTo>
                      <a:pt x="1968" y="127"/>
                      <a:pt x="1959" y="132"/>
                      <a:pt x="1950" y="136"/>
                    </a:cubicBezTo>
                    <a:cubicBezTo>
                      <a:pt x="1946" y="143"/>
                      <a:pt x="1943" y="149"/>
                      <a:pt x="1939" y="154"/>
                    </a:cubicBezTo>
                    <a:cubicBezTo>
                      <a:pt x="1898" y="210"/>
                      <a:pt x="1826" y="221"/>
                      <a:pt x="1760" y="221"/>
                    </a:cubicBezTo>
                    <a:cubicBezTo>
                      <a:pt x="1749" y="221"/>
                      <a:pt x="1739" y="221"/>
                      <a:pt x="1729" y="220"/>
                    </a:cubicBezTo>
                    <a:cubicBezTo>
                      <a:pt x="1655" y="217"/>
                      <a:pt x="1587" y="203"/>
                      <a:pt x="1514" y="203"/>
                    </a:cubicBezTo>
                    <a:cubicBezTo>
                      <a:pt x="1501" y="203"/>
                      <a:pt x="1488" y="203"/>
                      <a:pt x="1474" y="204"/>
                    </a:cubicBezTo>
                    <a:cubicBezTo>
                      <a:pt x="1415" y="209"/>
                      <a:pt x="1355" y="212"/>
                      <a:pt x="1296" y="212"/>
                    </a:cubicBezTo>
                    <a:cubicBezTo>
                      <a:pt x="1268" y="212"/>
                      <a:pt x="1240" y="211"/>
                      <a:pt x="1212" y="210"/>
                    </a:cubicBezTo>
                    <a:cubicBezTo>
                      <a:pt x="1152" y="207"/>
                      <a:pt x="1092" y="206"/>
                      <a:pt x="1032" y="206"/>
                    </a:cubicBezTo>
                    <a:cubicBezTo>
                      <a:pt x="938" y="206"/>
                      <a:pt x="844" y="209"/>
                      <a:pt x="753" y="216"/>
                    </a:cubicBezTo>
                    <a:cubicBezTo>
                      <a:pt x="699" y="220"/>
                      <a:pt x="645" y="223"/>
                      <a:pt x="591" y="223"/>
                    </a:cubicBezTo>
                    <a:cubicBezTo>
                      <a:pt x="572" y="223"/>
                      <a:pt x="554" y="223"/>
                      <a:pt x="536" y="222"/>
                    </a:cubicBezTo>
                    <a:cubicBezTo>
                      <a:pt x="516" y="221"/>
                      <a:pt x="495" y="221"/>
                      <a:pt x="475" y="221"/>
                    </a:cubicBezTo>
                    <a:cubicBezTo>
                      <a:pt x="460" y="221"/>
                      <a:pt x="446" y="221"/>
                      <a:pt x="431" y="221"/>
                    </a:cubicBezTo>
                    <a:cubicBezTo>
                      <a:pt x="416" y="221"/>
                      <a:pt x="402" y="221"/>
                      <a:pt x="387" y="221"/>
                    </a:cubicBezTo>
                    <a:cubicBezTo>
                      <a:pt x="296" y="221"/>
                      <a:pt x="205" y="216"/>
                      <a:pt x="126" y="169"/>
                    </a:cubicBezTo>
                    <a:cubicBezTo>
                      <a:pt x="95" y="151"/>
                      <a:pt x="65" y="128"/>
                      <a:pt x="51" y="94"/>
                    </a:cubicBezTo>
                    <a:cubicBezTo>
                      <a:pt x="46" y="80"/>
                      <a:pt x="34" y="32"/>
                      <a:pt x="65" y="29"/>
                    </a:cubicBezTo>
                    <a:cubicBezTo>
                      <a:pt x="50" y="20"/>
                      <a:pt x="36" y="10"/>
                      <a:pt x="23"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51"/>
              <p:cNvSpPr/>
              <p:nvPr/>
            </p:nvSpPr>
            <p:spPr bwMode="auto">
              <a:xfrm>
                <a:off x="125" y="2473"/>
                <a:ext cx="7365" cy="927"/>
              </a:xfrm>
              <a:custGeom>
                <a:avLst/>
                <a:gdLst>
                  <a:gd name="T0" fmla="*/ 136 w 1936"/>
                  <a:gd name="T1" fmla="*/ 90 h 243"/>
                  <a:gd name="T2" fmla="*/ 213 w 1936"/>
                  <a:gd name="T3" fmla="*/ 117 h 243"/>
                  <a:gd name="T4" fmla="*/ 491 w 1936"/>
                  <a:gd name="T5" fmla="*/ 148 h 243"/>
                  <a:gd name="T6" fmla="*/ 1568 w 1936"/>
                  <a:gd name="T7" fmla="*/ 1 h 243"/>
                  <a:gd name="T8" fmla="*/ 1774 w 1936"/>
                  <a:gd name="T9" fmla="*/ 12 h 243"/>
                  <a:gd name="T10" fmla="*/ 1858 w 1936"/>
                  <a:gd name="T11" fmla="*/ 40 h 243"/>
                  <a:gd name="T12" fmla="*/ 1926 w 1936"/>
                  <a:gd name="T13" fmla="*/ 87 h 243"/>
                  <a:gd name="T14" fmla="*/ 1905 w 1936"/>
                  <a:gd name="T15" fmla="*/ 171 h 243"/>
                  <a:gd name="T16" fmla="*/ 1695 w 1936"/>
                  <a:gd name="T17" fmla="*/ 237 h 243"/>
                  <a:gd name="T18" fmla="*/ 1440 w 1936"/>
                  <a:gd name="T19" fmla="*/ 221 h 243"/>
                  <a:gd name="T20" fmla="*/ 1178 w 1936"/>
                  <a:gd name="T21" fmla="*/ 227 h 243"/>
                  <a:gd name="T22" fmla="*/ 719 w 1936"/>
                  <a:gd name="T23" fmla="*/ 233 h 243"/>
                  <a:gd name="T24" fmla="*/ 502 w 1936"/>
                  <a:gd name="T25" fmla="*/ 239 h 243"/>
                  <a:gd name="T26" fmla="*/ 397 w 1936"/>
                  <a:gd name="T27" fmla="*/ 238 h 243"/>
                  <a:gd name="T28" fmla="*/ 92 w 1936"/>
                  <a:gd name="T29" fmla="*/ 186 h 243"/>
                  <a:gd name="T30" fmla="*/ 17 w 1936"/>
                  <a:gd name="T31" fmla="*/ 111 h 243"/>
                  <a:gd name="T32" fmla="*/ 33 w 1936"/>
                  <a:gd name="T33" fmla="*/ 46 h 243"/>
                  <a:gd name="T34" fmla="*/ 85 w 1936"/>
                  <a:gd name="T35" fmla="*/ 68 h 243"/>
                  <a:gd name="T36" fmla="*/ 136 w 1936"/>
                  <a:gd name="T37" fmla="*/ 9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6" h="243">
                    <a:moveTo>
                      <a:pt x="136" y="90"/>
                    </a:moveTo>
                    <a:cubicBezTo>
                      <a:pt x="161" y="100"/>
                      <a:pt x="187" y="110"/>
                      <a:pt x="213" y="117"/>
                    </a:cubicBezTo>
                    <a:cubicBezTo>
                      <a:pt x="303" y="141"/>
                      <a:pt x="397" y="152"/>
                      <a:pt x="491" y="148"/>
                    </a:cubicBezTo>
                    <a:cubicBezTo>
                      <a:pt x="855" y="131"/>
                      <a:pt x="1202" y="0"/>
                      <a:pt x="1568" y="1"/>
                    </a:cubicBezTo>
                    <a:cubicBezTo>
                      <a:pt x="1637" y="1"/>
                      <a:pt x="1705" y="5"/>
                      <a:pt x="1774" y="12"/>
                    </a:cubicBezTo>
                    <a:cubicBezTo>
                      <a:pt x="1801" y="14"/>
                      <a:pt x="1831" y="31"/>
                      <a:pt x="1858" y="40"/>
                    </a:cubicBezTo>
                    <a:cubicBezTo>
                      <a:pt x="1883" y="49"/>
                      <a:pt x="1915" y="60"/>
                      <a:pt x="1926" y="87"/>
                    </a:cubicBezTo>
                    <a:cubicBezTo>
                      <a:pt x="1936" y="113"/>
                      <a:pt x="1920" y="150"/>
                      <a:pt x="1905" y="171"/>
                    </a:cubicBezTo>
                    <a:cubicBezTo>
                      <a:pt x="1858" y="235"/>
                      <a:pt x="1768" y="240"/>
                      <a:pt x="1695" y="237"/>
                    </a:cubicBezTo>
                    <a:cubicBezTo>
                      <a:pt x="1608" y="233"/>
                      <a:pt x="1528" y="214"/>
                      <a:pt x="1440" y="221"/>
                    </a:cubicBezTo>
                    <a:cubicBezTo>
                      <a:pt x="1353" y="228"/>
                      <a:pt x="1265" y="231"/>
                      <a:pt x="1178" y="227"/>
                    </a:cubicBezTo>
                    <a:cubicBezTo>
                      <a:pt x="1027" y="220"/>
                      <a:pt x="869" y="222"/>
                      <a:pt x="719" y="233"/>
                    </a:cubicBezTo>
                    <a:cubicBezTo>
                      <a:pt x="647" y="238"/>
                      <a:pt x="574" y="243"/>
                      <a:pt x="502" y="239"/>
                    </a:cubicBezTo>
                    <a:cubicBezTo>
                      <a:pt x="467" y="237"/>
                      <a:pt x="432" y="238"/>
                      <a:pt x="397" y="238"/>
                    </a:cubicBezTo>
                    <a:cubicBezTo>
                      <a:pt x="292" y="239"/>
                      <a:pt x="184" y="240"/>
                      <a:pt x="92" y="186"/>
                    </a:cubicBezTo>
                    <a:cubicBezTo>
                      <a:pt x="61" y="168"/>
                      <a:pt x="31" y="145"/>
                      <a:pt x="17" y="111"/>
                    </a:cubicBezTo>
                    <a:cubicBezTo>
                      <a:pt x="12" y="96"/>
                      <a:pt x="0" y="46"/>
                      <a:pt x="33" y="46"/>
                    </a:cubicBezTo>
                    <a:cubicBezTo>
                      <a:pt x="54" y="46"/>
                      <a:pt x="67" y="59"/>
                      <a:pt x="85" y="68"/>
                    </a:cubicBezTo>
                    <a:cubicBezTo>
                      <a:pt x="101" y="77"/>
                      <a:pt x="118" y="83"/>
                      <a:pt x="136" y="90"/>
                    </a:cubicBezTo>
                  </a:path>
                </a:pathLst>
              </a:custGeom>
              <a:solidFill>
                <a:srgbClr val="E3EB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52"/>
              <p:cNvSpPr/>
              <p:nvPr/>
            </p:nvSpPr>
            <p:spPr bwMode="auto">
              <a:xfrm>
                <a:off x="46" y="2469"/>
                <a:ext cx="7402" cy="591"/>
              </a:xfrm>
              <a:custGeom>
                <a:avLst/>
                <a:gdLst>
                  <a:gd name="T0" fmla="*/ 1013 w 1946"/>
                  <a:gd name="T1" fmla="*/ 75 h 155"/>
                  <a:gd name="T2" fmla="*/ 512 w 1946"/>
                  <a:gd name="T3" fmla="*/ 148 h 155"/>
                  <a:gd name="T4" fmla="*/ 234 w 1946"/>
                  <a:gd name="T5" fmla="*/ 117 h 155"/>
                  <a:gd name="T6" fmla="*/ 2 w 1946"/>
                  <a:gd name="T7" fmla="*/ 2 h 155"/>
                  <a:gd name="T8" fmla="*/ 0 w 1946"/>
                  <a:gd name="T9" fmla="*/ 2 h 155"/>
                  <a:gd name="T10" fmla="*/ 0 w 1946"/>
                  <a:gd name="T11" fmla="*/ 4 h 155"/>
                  <a:gd name="T12" fmla="*/ 234 w 1946"/>
                  <a:gd name="T13" fmla="*/ 119 h 155"/>
                  <a:gd name="T14" fmla="*/ 512 w 1946"/>
                  <a:gd name="T15" fmla="*/ 150 h 155"/>
                  <a:gd name="T16" fmla="*/ 1013 w 1946"/>
                  <a:gd name="T17" fmla="*/ 78 h 155"/>
                  <a:gd name="T18" fmla="*/ 1589 w 1946"/>
                  <a:gd name="T19" fmla="*/ 3 h 155"/>
                  <a:gd name="T20" fmla="*/ 1944 w 1946"/>
                  <a:gd name="T21" fmla="*/ 33 h 155"/>
                  <a:gd name="T22" fmla="*/ 1946 w 1946"/>
                  <a:gd name="T23" fmla="*/ 32 h 155"/>
                  <a:gd name="T24" fmla="*/ 1945 w 1946"/>
                  <a:gd name="T25" fmla="*/ 30 h 155"/>
                  <a:gd name="T26" fmla="*/ 1589 w 1946"/>
                  <a:gd name="T27" fmla="*/ 0 h 155"/>
                  <a:gd name="T28" fmla="*/ 1013 w 1946"/>
                  <a:gd name="T29" fmla="*/ 7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6" h="155">
                    <a:moveTo>
                      <a:pt x="1013" y="75"/>
                    </a:moveTo>
                    <a:cubicBezTo>
                      <a:pt x="850" y="107"/>
                      <a:pt x="681" y="140"/>
                      <a:pt x="512" y="148"/>
                    </a:cubicBezTo>
                    <a:cubicBezTo>
                      <a:pt x="421" y="152"/>
                      <a:pt x="327" y="142"/>
                      <a:pt x="234" y="117"/>
                    </a:cubicBezTo>
                    <a:cubicBezTo>
                      <a:pt x="173" y="100"/>
                      <a:pt x="84" y="67"/>
                      <a:pt x="2" y="2"/>
                    </a:cubicBezTo>
                    <a:cubicBezTo>
                      <a:pt x="1" y="2"/>
                      <a:pt x="1" y="2"/>
                      <a:pt x="0" y="2"/>
                    </a:cubicBezTo>
                    <a:cubicBezTo>
                      <a:pt x="0" y="3"/>
                      <a:pt x="0" y="4"/>
                      <a:pt x="0" y="4"/>
                    </a:cubicBezTo>
                    <a:cubicBezTo>
                      <a:pt x="82" y="69"/>
                      <a:pt x="173" y="103"/>
                      <a:pt x="234" y="119"/>
                    </a:cubicBezTo>
                    <a:cubicBezTo>
                      <a:pt x="327" y="144"/>
                      <a:pt x="421" y="155"/>
                      <a:pt x="512" y="150"/>
                    </a:cubicBezTo>
                    <a:cubicBezTo>
                      <a:pt x="682" y="143"/>
                      <a:pt x="850" y="110"/>
                      <a:pt x="1013" y="78"/>
                    </a:cubicBezTo>
                    <a:cubicBezTo>
                      <a:pt x="1200" y="41"/>
                      <a:pt x="1393" y="3"/>
                      <a:pt x="1589" y="3"/>
                    </a:cubicBezTo>
                    <a:cubicBezTo>
                      <a:pt x="1693" y="3"/>
                      <a:pt x="1803" y="12"/>
                      <a:pt x="1944" y="33"/>
                    </a:cubicBezTo>
                    <a:cubicBezTo>
                      <a:pt x="1945" y="33"/>
                      <a:pt x="1946" y="32"/>
                      <a:pt x="1946" y="32"/>
                    </a:cubicBezTo>
                    <a:cubicBezTo>
                      <a:pt x="1946" y="31"/>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153"/>
              <p:cNvSpPr/>
              <p:nvPr/>
            </p:nvSpPr>
            <p:spPr bwMode="auto">
              <a:xfrm>
                <a:off x="46" y="2496"/>
                <a:ext cx="7398" cy="583"/>
              </a:xfrm>
              <a:custGeom>
                <a:avLst/>
                <a:gdLst>
                  <a:gd name="T0" fmla="*/ 1013 w 1945"/>
                  <a:gd name="T1" fmla="*/ 75 h 153"/>
                  <a:gd name="T2" fmla="*/ 512 w 1945"/>
                  <a:gd name="T3" fmla="*/ 148 h 153"/>
                  <a:gd name="T4" fmla="*/ 234 w 1945"/>
                  <a:gd name="T5" fmla="*/ 116 h 153"/>
                  <a:gd name="T6" fmla="*/ 1 w 1945"/>
                  <a:gd name="T7" fmla="*/ 3 h 153"/>
                  <a:gd name="T8" fmla="*/ 0 w 1945"/>
                  <a:gd name="T9" fmla="*/ 3 h 153"/>
                  <a:gd name="T10" fmla="*/ 0 w 1945"/>
                  <a:gd name="T11" fmla="*/ 4 h 153"/>
                  <a:gd name="T12" fmla="*/ 234 w 1945"/>
                  <a:gd name="T13" fmla="*/ 117 h 153"/>
                  <a:gd name="T14" fmla="*/ 512 w 1945"/>
                  <a:gd name="T15" fmla="*/ 149 h 153"/>
                  <a:gd name="T16" fmla="*/ 1013 w 1945"/>
                  <a:gd name="T17" fmla="*/ 76 h 153"/>
                  <a:gd name="T18" fmla="*/ 1589 w 1945"/>
                  <a:gd name="T19" fmla="*/ 1 h 153"/>
                  <a:gd name="T20" fmla="*/ 1944 w 1945"/>
                  <a:gd name="T21" fmla="*/ 31 h 153"/>
                  <a:gd name="T22" fmla="*/ 1945 w 1945"/>
                  <a:gd name="T23" fmla="*/ 31 h 153"/>
                  <a:gd name="T24" fmla="*/ 1945 w 1945"/>
                  <a:gd name="T25" fmla="*/ 30 h 153"/>
                  <a:gd name="T26" fmla="*/ 1589 w 1945"/>
                  <a:gd name="T27" fmla="*/ 0 h 153"/>
                  <a:gd name="T28" fmla="*/ 1013 w 1945"/>
                  <a:gd name="T29"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5" h="153">
                    <a:moveTo>
                      <a:pt x="1013" y="75"/>
                    </a:moveTo>
                    <a:cubicBezTo>
                      <a:pt x="850" y="107"/>
                      <a:pt x="682" y="140"/>
                      <a:pt x="512" y="148"/>
                    </a:cubicBezTo>
                    <a:cubicBezTo>
                      <a:pt x="421" y="152"/>
                      <a:pt x="327" y="141"/>
                      <a:pt x="234" y="116"/>
                    </a:cubicBezTo>
                    <a:cubicBezTo>
                      <a:pt x="171" y="100"/>
                      <a:pt x="80" y="66"/>
                      <a:pt x="1" y="3"/>
                    </a:cubicBezTo>
                    <a:cubicBezTo>
                      <a:pt x="0" y="3"/>
                      <a:pt x="0" y="3"/>
                      <a:pt x="0" y="3"/>
                    </a:cubicBezTo>
                    <a:cubicBezTo>
                      <a:pt x="0" y="4"/>
                      <a:pt x="0" y="4"/>
                      <a:pt x="0" y="4"/>
                    </a:cubicBezTo>
                    <a:cubicBezTo>
                      <a:pt x="80" y="67"/>
                      <a:pt x="171" y="100"/>
                      <a:pt x="234" y="117"/>
                    </a:cubicBezTo>
                    <a:cubicBezTo>
                      <a:pt x="327" y="142"/>
                      <a:pt x="421" y="153"/>
                      <a:pt x="512" y="149"/>
                    </a:cubicBezTo>
                    <a:cubicBezTo>
                      <a:pt x="682" y="141"/>
                      <a:pt x="850" y="108"/>
                      <a:pt x="1013" y="76"/>
                    </a:cubicBezTo>
                    <a:cubicBezTo>
                      <a:pt x="1200" y="39"/>
                      <a:pt x="1393" y="1"/>
                      <a:pt x="1589" y="1"/>
                    </a:cubicBezTo>
                    <a:cubicBezTo>
                      <a:pt x="1693" y="1"/>
                      <a:pt x="1803" y="10"/>
                      <a:pt x="1944" y="31"/>
                    </a:cubicBezTo>
                    <a:cubicBezTo>
                      <a:pt x="1945" y="31"/>
                      <a:pt x="1945" y="31"/>
                      <a:pt x="1945" y="31"/>
                    </a:cubicBezTo>
                    <a:cubicBezTo>
                      <a:pt x="1945" y="30"/>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154"/>
              <p:cNvSpPr/>
              <p:nvPr/>
            </p:nvSpPr>
            <p:spPr bwMode="auto">
              <a:xfrm>
                <a:off x="7581" y="2816"/>
                <a:ext cx="16" cy="92"/>
              </a:xfrm>
              <a:custGeom>
                <a:avLst/>
                <a:gdLst>
                  <a:gd name="T0" fmla="*/ 0 w 4"/>
                  <a:gd name="T1" fmla="*/ 0 h 24"/>
                  <a:gd name="T2" fmla="*/ 0 w 4"/>
                  <a:gd name="T3" fmla="*/ 2 h 24"/>
                  <a:gd name="T4" fmla="*/ 0 w 4"/>
                  <a:gd name="T5" fmla="*/ 12 h 24"/>
                  <a:gd name="T6" fmla="*/ 0 w 4"/>
                  <a:gd name="T7" fmla="*/ 24 h 24"/>
                  <a:gd name="T8" fmla="*/ 0 w 4"/>
                  <a:gd name="T9" fmla="*/ 0 h 24"/>
                </a:gdLst>
                <a:ahLst/>
                <a:cxnLst>
                  <a:cxn ang="0">
                    <a:pos x="T0" y="T1"/>
                  </a:cxn>
                  <a:cxn ang="0">
                    <a:pos x="T2" y="T3"/>
                  </a:cxn>
                  <a:cxn ang="0">
                    <a:pos x="T4" y="T5"/>
                  </a:cxn>
                  <a:cxn ang="0">
                    <a:pos x="T6" y="T7"/>
                  </a:cxn>
                  <a:cxn ang="0">
                    <a:pos x="T8" y="T9"/>
                  </a:cxn>
                </a:cxnLst>
                <a:rect l="0" t="0" r="r" b="b"/>
                <a:pathLst>
                  <a:path w="4" h="24">
                    <a:moveTo>
                      <a:pt x="0" y="0"/>
                    </a:moveTo>
                    <a:cubicBezTo>
                      <a:pt x="0" y="1"/>
                      <a:pt x="0" y="1"/>
                      <a:pt x="0" y="2"/>
                    </a:cubicBezTo>
                    <a:cubicBezTo>
                      <a:pt x="0" y="5"/>
                      <a:pt x="0" y="9"/>
                      <a:pt x="0" y="12"/>
                    </a:cubicBezTo>
                    <a:cubicBezTo>
                      <a:pt x="0" y="16"/>
                      <a:pt x="0" y="20"/>
                      <a:pt x="0" y="24"/>
                    </a:cubicBezTo>
                    <a:cubicBezTo>
                      <a:pt x="3" y="16"/>
                      <a:pt x="4" y="7"/>
                      <a:pt x="0" y="0"/>
                    </a:cubicBezTo>
                  </a:path>
                </a:pathLst>
              </a:custGeom>
              <a:solidFill>
                <a:srgbClr val="E6EA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55"/>
              <p:cNvSpPr/>
              <p:nvPr/>
            </p:nvSpPr>
            <p:spPr bwMode="auto">
              <a:xfrm>
                <a:off x="7414" y="2751"/>
                <a:ext cx="167" cy="305"/>
              </a:xfrm>
              <a:custGeom>
                <a:avLst/>
                <a:gdLst>
                  <a:gd name="T0" fmla="*/ 8 w 44"/>
                  <a:gd name="T1" fmla="*/ 0 h 80"/>
                  <a:gd name="T2" fmla="*/ 8 w 44"/>
                  <a:gd name="T3" fmla="*/ 5 h 80"/>
                  <a:gd name="T4" fmla="*/ 15 w 44"/>
                  <a:gd name="T5" fmla="*/ 8 h 80"/>
                  <a:gd name="T6" fmla="*/ 30 w 44"/>
                  <a:gd name="T7" fmla="*/ 42 h 80"/>
                  <a:gd name="T8" fmla="*/ 8 w 44"/>
                  <a:gd name="T9" fmla="*/ 59 h 80"/>
                  <a:gd name="T10" fmla="*/ 0 w 44"/>
                  <a:gd name="T11" fmla="*/ 80 h 80"/>
                  <a:gd name="T12" fmla="*/ 26 w 44"/>
                  <a:gd name="T13" fmla="*/ 64 h 80"/>
                  <a:gd name="T14" fmla="*/ 44 w 44"/>
                  <a:gd name="T15" fmla="*/ 41 h 80"/>
                  <a:gd name="T16" fmla="*/ 44 w 44"/>
                  <a:gd name="T17" fmla="*/ 29 h 80"/>
                  <a:gd name="T18" fmla="*/ 44 w 44"/>
                  <a:gd name="T19" fmla="*/ 19 h 80"/>
                  <a:gd name="T20" fmla="*/ 44 w 44"/>
                  <a:gd name="T21" fmla="*/ 17 h 80"/>
                  <a:gd name="T22" fmla="*/ 35 w 44"/>
                  <a:gd name="T23" fmla="*/ 9 h 80"/>
                  <a:gd name="T24" fmla="*/ 8 w 44"/>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0">
                    <a:moveTo>
                      <a:pt x="8" y="0"/>
                    </a:moveTo>
                    <a:cubicBezTo>
                      <a:pt x="8" y="2"/>
                      <a:pt x="8" y="3"/>
                      <a:pt x="8" y="5"/>
                    </a:cubicBezTo>
                    <a:cubicBezTo>
                      <a:pt x="10" y="6"/>
                      <a:pt x="13" y="7"/>
                      <a:pt x="15" y="8"/>
                    </a:cubicBezTo>
                    <a:cubicBezTo>
                      <a:pt x="25" y="15"/>
                      <a:pt x="35" y="29"/>
                      <a:pt x="30" y="42"/>
                    </a:cubicBezTo>
                    <a:cubicBezTo>
                      <a:pt x="27" y="49"/>
                      <a:pt x="18" y="54"/>
                      <a:pt x="8" y="59"/>
                    </a:cubicBezTo>
                    <a:cubicBezTo>
                      <a:pt x="6" y="66"/>
                      <a:pt x="3" y="74"/>
                      <a:pt x="0" y="80"/>
                    </a:cubicBezTo>
                    <a:cubicBezTo>
                      <a:pt x="9" y="76"/>
                      <a:pt x="18" y="71"/>
                      <a:pt x="26" y="64"/>
                    </a:cubicBezTo>
                    <a:cubicBezTo>
                      <a:pt x="32" y="60"/>
                      <a:pt x="40" y="51"/>
                      <a:pt x="44" y="41"/>
                    </a:cubicBezTo>
                    <a:cubicBezTo>
                      <a:pt x="44" y="37"/>
                      <a:pt x="44" y="33"/>
                      <a:pt x="44" y="29"/>
                    </a:cubicBezTo>
                    <a:cubicBezTo>
                      <a:pt x="44" y="26"/>
                      <a:pt x="44" y="22"/>
                      <a:pt x="44" y="19"/>
                    </a:cubicBezTo>
                    <a:cubicBezTo>
                      <a:pt x="44" y="18"/>
                      <a:pt x="44" y="18"/>
                      <a:pt x="44" y="17"/>
                    </a:cubicBezTo>
                    <a:cubicBezTo>
                      <a:pt x="42" y="14"/>
                      <a:pt x="39" y="11"/>
                      <a:pt x="35" y="9"/>
                    </a:cubicBezTo>
                    <a:cubicBezTo>
                      <a:pt x="26" y="4"/>
                      <a:pt x="17" y="1"/>
                      <a:pt x="8" y="0"/>
                    </a:cubicBezTo>
                  </a:path>
                </a:pathLst>
              </a:custGeom>
              <a:solidFill>
                <a:srgbClr val="DCE3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56"/>
              <p:cNvSpPr>
                <a:spLocks noEditPoints="1"/>
              </p:cNvSpPr>
              <p:nvPr/>
            </p:nvSpPr>
            <p:spPr bwMode="auto">
              <a:xfrm>
                <a:off x="4211" y="2675"/>
                <a:ext cx="3233" cy="618"/>
              </a:xfrm>
              <a:custGeom>
                <a:avLst/>
                <a:gdLst>
                  <a:gd name="T0" fmla="*/ 282 w 850"/>
                  <a:gd name="T1" fmla="*/ 14 h 162"/>
                  <a:gd name="T2" fmla="*/ 227 w 850"/>
                  <a:gd name="T3" fmla="*/ 31 h 162"/>
                  <a:gd name="T4" fmla="*/ 197 w 850"/>
                  <a:gd name="T5" fmla="*/ 33 h 162"/>
                  <a:gd name="T6" fmla="*/ 178 w 850"/>
                  <a:gd name="T7" fmla="*/ 32 h 162"/>
                  <a:gd name="T8" fmla="*/ 160 w 850"/>
                  <a:gd name="T9" fmla="*/ 32 h 162"/>
                  <a:gd name="T10" fmla="*/ 155 w 850"/>
                  <a:gd name="T11" fmla="*/ 32 h 162"/>
                  <a:gd name="T12" fmla="*/ 48 w 850"/>
                  <a:gd name="T13" fmla="*/ 56 h 162"/>
                  <a:gd name="T14" fmla="*/ 4 w 850"/>
                  <a:gd name="T15" fmla="*/ 93 h 162"/>
                  <a:gd name="T16" fmla="*/ 47 w 850"/>
                  <a:gd name="T17" fmla="*/ 121 h 162"/>
                  <a:gd name="T18" fmla="*/ 99 w 850"/>
                  <a:gd name="T19" fmla="*/ 126 h 162"/>
                  <a:gd name="T20" fmla="*/ 211 w 850"/>
                  <a:gd name="T21" fmla="*/ 118 h 162"/>
                  <a:gd name="T22" fmla="*/ 229 w 850"/>
                  <a:gd name="T23" fmla="*/ 118 h 162"/>
                  <a:gd name="T24" fmla="*/ 288 w 850"/>
                  <a:gd name="T25" fmla="*/ 120 h 162"/>
                  <a:gd name="T26" fmla="*/ 347 w 850"/>
                  <a:gd name="T27" fmla="*/ 122 h 162"/>
                  <a:gd name="T28" fmla="*/ 369 w 850"/>
                  <a:gd name="T29" fmla="*/ 122 h 162"/>
                  <a:gd name="T30" fmla="*/ 379 w 850"/>
                  <a:gd name="T31" fmla="*/ 122 h 162"/>
                  <a:gd name="T32" fmla="*/ 511 w 850"/>
                  <a:gd name="T33" fmla="*/ 143 h 162"/>
                  <a:gd name="T34" fmla="*/ 670 w 850"/>
                  <a:gd name="T35" fmla="*/ 162 h 162"/>
                  <a:gd name="T36" fmla="*/ 673 w 850"/>
                  <a:gd name="T37" fmla="*/ 162 h 162"/>
                  <a:gd name="T38" fmla="*/ 793 w 850"/>
                  <a:gd name="T39" fmla="*/ 123 h 162"/>
                  <a:gd name="T40" fmla="*/ 842 w 850"/>
                  <a:gd name="T41" fmla="*/ 100 h 162"/>
                  <a:gd name="T42" fmla="*/ 850 w 850"/>
                  <a:gd name="T43" fmla="*/ 79 h 162"/>
                  <a:gd name="T44" fmla="*/ 817 w 850"/>
                  <a:gd name="T45" fmla="*/ 93 h 162"/>
                  <a:gd name="T46" fmla="*/ 731 w 850"/>
                  <a:gd name="T47" fmla="*/ 135 h 162"/>
                  <a:gd name="T48" fmla="*/ 683 w 850"/>
                  <a:gd name="T49" fmla="*/ 144 h 162"/>
                  <a:gd name="T50" fmla="*/ 656 w 850"/>
                  <a:gd name="T51" fmla="*/ 143 h 162"/>
                  <a:gd name="T52" fmla="*/ 408 w 850"/>
                  <a:gd name="T53" fmla="*/ 103 h 162"/>
                  <a:gd name="T54" fmla="*/ 362 w 850"/>
                  <a:gd name="T55" fmla="*/ 101 h 162"/>
                  <a:gd name="T56" fmla="*/ 336 w 850"/>
                  <a:gd name="T57" fmla="*/ 101 h 162"/>
                  <a:gd name="T58" fmla="*/ 309 w 850"/>
                  <a:gd name="T59" fmla="*/ 101 h 162"/>
                  <a:gd name="T60" fmla="*/ 283 w 850"/>
                  <a:gd name="T61" fmla="*/ 100 h 162"/>
                  <a:gd name="T62" fmla="*/ 248 w 850"/>
                  <a:gd name="T63" fmla="*/ 100 h 162"/>
                  <a:gd name="T64" fmla="*/ 144 w 850"/>
                  <a:gd name="T65" fmla="*/ 103 h 162"/>
                  <a:gd name="T66" fmla="*/ 115 w 850"/>
                  <a:gd name="T67" fmla="*/ 104 h 162"/>
                  <a:gd name="T68" fmla="*/ 55 w 850"/>
                  <a:gd name="T69" fmla="*/ 74 h 162"/>
                  <a:gd name="T70" fmla="*/ 154 w 850"/>
                  <a:gd name="T71" fmla="*/ 47 h 162"/>
                  <a:gd name="T72" fmla="*/ 184 w 850"/>
                  <a:gd name="T73" fmla="*/ 47 h 162"/>
                  <a:gd name="T74" fmla="*/ 188 w 850"/>
                  <a:gd name="T75" fmla="*/ 47 h 162"/>
                  <a:gd name="T76" fmla="*/ 250 w 850"/>
                  <a:gd name="T77" fmla="*/ 39 h 162"/>
                  <a:gd name="T78" fmla="*/ 281 w 850"/>
                  <a:gd name="T79" fmla="*/ 25 h 162"/>
                  <a:gd name="T80" fmla="*/ 281 w 850"/>
                  <a:gd name="T81" fmla="*/ 20 h 162"/>
                  <a:gd name="T82" fmla="*/ 282 w 850"/>
                  <a:gd name="T83" fmla="*/ 14 h 162"/>
                  <a:gd name="T84" fmla="*/ 447 w 850"/>
                  <a:gd name="T85" fmla="*/ 0 h 162"/>
                  <a:gd name="T86" fmla="*/ 411 w 850"/>
                  <a:gd name="T87" fmla="*/ 3 h 162"/>
                  <a:gd name="T88" fmla="*/ 374 w 850"/>
                  <a:gd name="T89" fmla="*/ 6 h 162"/>
                  <a:gd name="T90" fmla="*/ 367 w 850"/>
                  <a:gd name="T91" fmla="*/ 6 h 162"/>
                  <a:gd name="T92" fmla="*/ 328 w 850"/>
                  <a:gd name="T93" fmla="*/ 3 h 162"/>
                  <a:gd name="T94" fmla="*/ 300 w 850"/>
                  <a:gd name="T95" fmla="*/ 7 h 162"/>
                  <a:gd name="T96" fmla="*/ 328 w 850"/>
                  <a:gd name="T97" fmla="*/ 13 h 162"/>
                  <a:gd name="T98" fmla="*/ 353 w 850"/>
                  <a:gd name="T99" fmla="*/ 17 h 162"/>
                  <a:gd name="T100" fmla="*/ 368 w 850"/>
                  <a:gd name="T101" fmla="*/ 19 h 162"/>
                  <a:gd name="T102" fmla="*/ 396 w 850"/>
                  <a:gd name="T103" fmla="*/ 21 h 162"/>
                  <a:gd name="T104" fmla="*/ 408 w 850"/>
                  <a:gd name="T105" fmla="*/ 21 h 162"/>
                  <a:gd name="T106" fmla="*/ 491 w 850"/>
                  <a:gd name="T107" fmla="*/ 3 h 162"/>
                  <a:gd name="T108" fmla="*/ 449 w 850"/>
                  <a:gd name="T109" fmla="*/ 0 h 162"/>
                  <a:gd name="T110" fmla="*/ 447 w 850"/>
                  <a:gd name="T11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0" h="162">
                    <a:moveTo>
                      <a:pt x="282" y="14"/>
                    </a:moveTo>
                    <a:cubicBezTo>
                      <a:pt x="264" y="22"/>
                      <a:pt x="248" y="29"/>
                      <a:pt x="227" y="31"/>
                    </a:cubicBezTo>
                    <a:cubicBezTo>
                      <a:pt x="217" y="32"/>
                      <a:pt x="207" y="33"/>
                      <a:pt x="197" y="33"/>
                    </a:cubicBezTo>
                    <a:cubicBezTo>
                      <a:pt x="191" y="33"/>
                      <a:pt x="184" y="33"/>
                      <a:pt x="178" y="32"/>
                    </a:cubicBezTo>
                    <a:cubicBezTo>
                      <a:pt x="172" y="32"/>
                      <a:pt x="166" y="32"/>
                      <a:pt x="160" y="32"/>
                    </a:cubicBezTo>
                    <a:cubicBezTo>
                      <a:pt x="158" y="32"/>
                      <a:pt x="156" y="32"/>
                      <a:pt x="155" y="32"/>
                    </a:cubicBezTo>
                    <a:cubicBezTo>
                      <a:pt x="120" y="33"/>
                      <a:pt x="81" y="44"/>
                      <a:pt x="48" y="56"/>
                    </a:cubicBezTo>
                    <a:cubicBezTo>
                      <a:pt x="34" y="61"/>
                      <a:pt x="0" y="72"/>
                      <a:pt x="4" y="93"/>
                    </a:cubicBezTo>
                    <a:cubicBezTo>
                      <a:pt x="7" y="111"/>
                      <a:pt x="33" y="118"/>
                      <a:pt x="47" y="121"/>
                    </a:cubicBezTo>
                    <a:cubicBezTo>
                      <a:pt x="64" y="125"/>
                      <a:pt x="81" y="126"/>
                      <a:pt x="99" y="126"/>
                    </a:cubicBezTo>
                    <a:cubicBezTo>
                      <a:pt x="137" y="126"/>
                      <a:pt x="175" y="120"/>
                      <a:pt x="211" y="118"/>
                    </a:cubicBezTo>
                    <a:cubicBezTo>
                      <a:pt x="217" y="118"/>
                      <a:pt x="223" y="118"/>
                      <a:pt x="229" y="118"/>
                    </a:cubicBezTo>
                    <a:cubicBezTo>
                      <a:pt x="249" y="118"/>
                      <a:pt x="269" y="119"/>
                      <a:pt x="288" y="120"/>
                    </a:cubicBezTo>
                    <a:cubicBezTo>
                      <a:pt x="308" y="121"/>
                      <a:pt x="327" y="122"/>
                      <a:pt x="347" y="122"/>
                    </a:cubicBezTo>
                    <a:cubicBezTo>
                      <a:pt x="354" y="122"/>
                      <a:pt x="361" y="122"/>
                      <a:pt x="369" y="122"/>
                    </a:cubicBezTo>
                    <a:cubicBezTo>
                      <a:pt x="372" y="122"/>
                      <a:pt x="376" y="122"/>
                      <a:pt x="379" y="122"/>
                    </a:cubicBezTo>
                    <a:cubicBezTo>
                      <a:pt x="423" y="122"/>
                      <a:pt x="468" y="135"/>
                      <a:pt x="511" y="143"/>
                    </a:cubicBezTo>
                    <a:cubicBezTo>
                      <a:pt x="563" y="154"/>
                      <a:pt x="617" y="161"/>
                      <a:pt x="670" y="162"/>
                    </a:cubicBezTo>
                    <a:cubicBezTo>
                      <a:pt x="671" y="162"/>
                      <a:pt x="672" y="162"/>
                      <a:pt x="673" y="162"/>
                    </a:cubicBezTo>
                    <a:cubicBezTo>
                      <a:pt x="716" y="162"/>
                      <a:pt x="755" y="142"/>
                      <a:pt x="793" y="123"/>
                    </a:cubicBezTo>
                    <a:cubicBezTo>
                      <a:pt x="809" y="115"/>
                      <a:pt x="826" y="108"/>
                      <a:pt x="842" y="100"/>
                    </a:cubicBezTo>
                    <a:cubicBezTo>
                      <a:pt x="845" y="94"/>
                      <a:pt x="848" y="86"/>
                      <a:pt x="850" y="79"/>
                    </a:cubicBezTo>
                    <a:cubicBezTo>
                      <a:pt x="839" y="85"/>
                      <a:pt x="825" y="89"/>
                      <a:pt x="817" y="93"/>
                    </a:cubicBezTo>
                    <a:cubicBezTo>
                      <a:pt x="789" y="107"/>
                      <a:pt x="760" y="122"/>
                      <a:pt x="731" y="135"/>
                    </a:cubicBezTo>
                    <a:cubicBezTo>
                      <a:pt x="716" y="142"/>
                      <a:pt x="699" y="144"/>
                      <a:pt x="683" y="144"/>
                    </a:cubicBezTo>
                    <a:cubicBezTo>
                      <a:pt x="674" y="144"/>
                      <a:pt x="665" y="143"/>
                      <a:pt x="656" y="143"/>
                    </a:cubicBezTo>
                    <a:cubicBezTo>
                      <a:pt x="572" y="138"/>
                      <a:pt x="491" y="112"/>
                      <a:pt x="408" y="103"/>
                    </a:cubicBezTo>
                    <a:cubicBezTo>
                      <a:pt x="393" y="101"/>
                      <a:pt x="377" y="101"/>
                      <a:pt x="362" y="101"/>
                    </a:cubicBezTo>
                    <a:cubicBezTo>
                      <a:pt x="353" y="101"/>
                      <a:pt x="344" y="101"/>
                      <a:pt x="336" y="101"/>
                    </a:cubicBezTo>
                    <a:cubicBezTo>
                      <a:pt x="327" y="101"/>
                      <a:pt x="318" y="101"/>
                      <a:pt x="309" y="101"/>
                    </a:cubicBezTo>
                    <a:cubicBezTo>
                      <a:pt x="301" y="101"/>
                      <a:pt x="292" y="101"/>
                      <a:pt x="283" y="100"/>
                    </a:cubicBezTo>
                    <a:cubicBezTo>
                      <a:pt x="271" y="100"/>
                      <a:pt x="260" y="100"/>
                      <a:pt x="248" y="100"/>
                    </a:cubicBezTo>
                    <a:cubicBezTo>
                      <a:pt x="214" y="100"/>
                      <a:pt x="179" y="102"/>
                      <a:pt x="144" y="103"/>
                    </a:cubicBezTo>
                    <a:cubicBezTo>
                      <a:pt x="140" y="104"/>
                      <a:pt x="129" y="104"/>
                      <a:pt x="115" y="104"/>
                    </a:cubicBezTo>
                    <a:cubicBezTo>
                      <a:pt x="81" y="104"/>
                      <a:pt x="35" y="100"/>
                      <a:pt x="55" y="74"/>
                    </a:cubicBezTo>
                    <a:cubicBezTo>
                      <a:pt x="74" y="50"/>
                      <a:pt x="119" y="47"/>
                      <a:pt x="154" y="47"/>
                    </a:cubicBezTo>
                    <a:cubicBezTo>
                      <a:pt x="166" y="47"/>
                      <a:pt x="176" y="47"/>
                      <a:pt x="184" y="47"/>
                    </a:cubicBezTo>
                    <a:cubicBezTo>
                      <a:pt x="185" y="47"/>
                      <a:pt x="186" y="47"/>
                      <a:pt x="188" y="47"/>
                    </a:cubicBezTo>
                    <a:cubicBezTo>
                      <a:pt x="209" y="47"/>
                      <a:pt x="230" y="45"/>
                      <a:pt x="250" y="39"/>
                    </a:cubicBezTo>
                    <a:cubicBezTo>
                      <a:pt x="261" y="35"/>
                      <a:pt x="271" y="29"/>
                      <a:pt x="281" y="25"/>
                    </a:cubicBezTo>
                    <a:cubicBezTo>
                      <a:pt x="281" y="23"/>
                      <a:pt x="281" y="22"/>
                      <a:pt x="281" y="20"/>
                    </a:cubicBezTo>
                    <a:cubicBezTo>
                      <a:pt x="282" y="18"/>
                      <a:pt x="282" y="16"/>
                      <a:pt x="282" y="14"/>
                    </a:cubicBezTo>
                    <a:moveTo>
                      <a:pt x="447" y="0"/>
                    </a:moveTo>
                    <a:cubicBezTo>
                      <a:pt x="435" y="0"/>
                      <a:pt x="423" y="1"/>
                      <a:pt x="411" y="3"/>
                    </a:cubicBezTo>
                    <a:cubicBezTo>
                      <a:pt x="399" y="4"/>
                      <a:pt x="386" y="6"/>
                      <a:pt x="374" y="6"/>
                    </a:cubicBezTo>
                    <a:cubicBezTo>
                      <a:pt x="372" y="6"/>
                      <a:pt x="369" y="6"/>
                      <a:pt x="367" y="6"/>
                    </a:cubicBezTo>
                    <a:cubicBezTo>
                      <a:pt x="353" y="5"/>
                      <a:pt x="340" y="3"/>
                      <a:pt x="328" y="3"/>
                    </a:cubicBezTo>
                    <a:cubicBezTo>
                      <a:pt x="319" y="3"/>
                      <a:pt x="310" y="4"/>
                      <a:pt x="300" y="7"/>
                    </a:cubicBezTo>
                    <a:cubicBezTo>
                      <a:pt x="310" y="8"/>
                      <a:pt x="319" y="11"/>
                      <a:pt x="328" y="13"/>
                    </a:cubicBezTo>
                    <a:cubicBezTo>
                      <a:pt x="336" y="14"/>
                      <a:pt x="345" y="16"/>
                      <a:pt x="353" y="17"/>
                    </a:cubicBezTo>
                    <a:cubicBezTo>
                      <a:pt x="358" y="18"/>
                      <a:pt x="363" y="19"/>
                      <a:pt x="368" y="19"/>
                    </a:cubicBezTo>
                    <a:cubicBezTo>
                      <a:pt x="377" y="20"/>
                      <a:pt x="386" y="21"/>
                      <a:pt x="396" y="21"/>
                    </a:cubicBezTo>
                    <a:cubicBezTo>
                      <a:pt x="400" y="21"/>
                      <a:pt x="404" y="21"/>
                      <a:pt x="408" y="21"/>
                    </a:cubicBezTo>
                    <a:cubicBezTo>
                      <a:pt x="435" y="19"/>
                      <a:pt x="463" y="12"/>
                      <a:pt x="491" y="3"/>
                    </a:cubicBezTo>
                    <a:cubicBezTo>
                      <a:pt x="477" y="1"/>
                      <a:pt x="463" y="0"/>
                      <a:pt x="449" y="0"/>
                    </a:cubicBezTo>
                    <a:cubicBezTo>
                      <a:pt x="448" y="0"/>
                      <a:pt x="448" y="0"/>
                      <a:pt x="447" y="0"/>
                    </a:cubicBezTo>
                  </a:path>
                </a:pathLst>
              </a:custGeom>
              <a:solidFill>
                <a:srgbClr val="D2DC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57"/>
              <p:cNvSpPr/>
              <p:nvPr/>
            </p:nvSpPr>
            <p:spPr bwMode="auto">
              <a:xfrm>
                <a:off x="5554" y="2740"/>
                <a:ext cx="57" cy="7"/>
              </a:xfrm>
              <a:custGeom>
                <a:avLst/>
                <a:gdLst>
                  <a:gd name="T0" fmla="*/ 0 w 15"/>
                  <a:gd name="T1" fmla="*/ 0 h 2"/>
                  <a:gd name="T2" fmla="*/ 15 w 15"/>
                  <a:gd name="T3" fmla="*/ 2 h 2"/>
                  <a:gd name="T4" fmla="*/ 0 w 15"/>
                  <a:gd name="T5" fmla="*/ 0 h 2"/>
                </a:gdLst>
                <a:ahLst/>
                <a:cxnLst>
                  <a:cxn ang="0">
                    <a:pos x="T0" y="T1"/>
                  </a:cxn>
                  <a:cxn ang="0">
                    <a:pos x="T2" y="T3"/>
                  </a:cxn>
                  <a:cxn ang="0">
                    <a:pos x="T4" y="T5"/>
                  </a:cxn>
                </a:cxnLst>
                <a:rect l="0" t="0" r="r" b="b"/>
                <a:pathLst>
                  <a:path w="15" h="2">
                    <a:moveTo>
                      <a:pt x="0" y="0"/>
                    </a:moveTo>
                    <a:cubicBezTo>
                      <a:pt x="5" y="1"/>
                      <a:pt x="10" y="2"/>
                      <a:pt x="15" y="2"/>
                    </a:cubicBezTo>
                    <a:cubicBezTo>
                      <a:pt x="10" y="2"/>
                      <a:pt x="5" y="1"/>
                      <a:pt x="0"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58"/>
              <p:cNvSpPr/>
              <p:nvPr/>
            </p:nvSpPr>
            <p:spPr bwMode="auto">
              <a:xfrm>
                <a:off x="7444" y="2770"/>
                <a:ext cx="103" cy="206"/>
              </a:xfrm>
              <a:custGeom>
                <a:avLst/>
                <a:gdLst>
                  <a:gd name="T0" fmla="*/ 0 w 27"/>
                  <a:gd name="T1" fmla="*/ 0 h 54"/>
                  <a:gd name="T2" fmla="*/ 0 w 27"/>
                  <a:gd name="T3" fmla="*/ 4 h 54"/>
                  <a:gd name="T4" fmla="*/ 2 w 27"/>
                  <a:gd name="T5" fmla="*/ 9 h 54"/>
                  <a:gd name="T6" fmla="*/ 0 w 27"/>
                  <a:gd name="T7" fmla="*/ 54 h 54"/>
                  <a:gd name="T8" fmla="*/ 22 w 27"/>
                  <a:gd name="T9" fmla="*/ 37 h 54"/>
                  <a:gd name="T10" fmla="*/ 7 w 27"/>
                  <a:gd name="T11" fmla="*/ 3 h 54"/>
                  <a:gd name="T12" fmla="*/ 0 w 2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7" h="54">
                    <a:moveTo>
                      <a:pt x="0" y="0"/>
                    </a:moveTo>
                    <a:cubicBezTo>
                      <a:pt x="0" y="1"/>
                      <a:pt x="0" y="3"/>
                      <a:pt x="0" y="4"/>
                    </a:cubicBezTo>
                    <a:cubicBezTo>
                      <a:pt x="0" y="5"/>
                      <a:pt x="1" y="7"/>
                      <a:pt x="2" y="9"/>
                    </a:cubicBezTo>
                    <a:cubicBezTo>
                      <a:pt x="7" y="22"/>
                      <a:pt x="5" y="38"/>
                      <a:pt x="0" y="54"/>
                    </a:cubicBezTo>
                    <a:cubicBezTo>
                      <a:pt x="10" y="49"/>
                      <a:pt x="19" y="44"/>
                      <a:pt x="22" y="37"/>
                    </a:cubicBezTo>
                    <a:cubicBezTo>
                      <a:pt x="27" y="24"/>
                      <a:pt x="17" y="10"/>
                      <a:pt x="7" y="3"/>
                    </a:cubicBezTo>
                    <a:cubicBezTo>
                      <a:pt x="5" y="2"/>
                      <a:pt x="2" y="1"/>
                      <a:pt x="0" y="0"/>
                    </a:cubicBezTo>
                  </a:path>
                </a:pathLst>
              </a:custGeom>
              <a:solidFill>
                <a:srgbClr val="BAC6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59"/>
              <p:cNvSpPr/>
              <p:nvPr/>
            </p:nvSpPr>
            <p:spPr bwMode="auto">
              <a:xfrm>
                <a:off x="4344" y="2770"/>
                <a:ext cx="3127" cy="454"/>
              </a:xfrm>
              <a:custGeom>
                <a:avLst/>
                <a:gdLst>
                  <a:gd name="T0" fmla="*/ 246 w 822"/>
                  <a:gd name="T1" fmla="*/ 0 h 119"/>
                  <a:gd name="T2" fmla="*/ 215 w 822"/>
                  <a:gd name="T3" fmla="*/ 14 h 119"/>
                  <a:gd name="T4" fmla="*/ 153 w 822"/>
                  <a:gd name="T5" fmla="*/ 22 h 119"/>
                  <a:gd name="T6" fmla="*/ 149 w 822"/>
                  <a:gd name="T7" fmla="*/ 22 h 119"/>
                  <a:gd name="T8" fmla="*/ 119 w 822"/>
                  <a:gd name="T9" fmla="*/ 22 h 119"/>
                  <a:gd name="T10" fmla="*/ 20 w 822"/>
                  <a:gd name="T11" fmla="*/ 49 h 119"/>
                  <a:gd name="T12" fmla="*/ 80 w 822"/>
                  <a:gd name="T13" fmla="*/ 79 h 119"/>
                  <a:gd name="T14" fmla="*/ 109 w 822"/>
                  <a:gd name="T15" fmla="*/ 78 h 119"/>
                  <a:gd name="T16" fmla="*/ 213 w 822"/>
                  <a:gd name="T17" fmla="*/ 75 h 119"/>
                  <a:gd name="T18" fmla="*/ 248 w 822"/>
                  <a:gd name="T19" fmla="*/ 75 h 119"/>
                  <a:gd name="T20" fmla="*/ 274 w 822"/>
                  <a:gd name="T21" fmla="*/ 76 h 119"/>
                  <a:gd name="T22" fmla="*/ 301 w 822"/>
                  <a:gd name="T23" fmla="*/ 76 h 119"/>
                  <a:gd name="T24" fmla="*/ 327 w 822"/>
                  <a:gd name="T25" fmla="*/ 76 h 119"/>
                  <a:gd name="T26" fmla="*/ 373 w 822"/>
                  <a:gd name="T27" fmla="*/ 78 h 119"/>
                  <a:gd name="T28" fmla="*/ 621 w 822"/>
                  <a:gd name="T29" fmla="*/ 118 h 119"/>
                  <a:gd name="T30" fmla="*/ 648 w 822"/>
                  <a:gd name="T31" fmla="*/ 119 h 119"/>
                  <a:gd name="T32" fmla="*/ 696 w 822"/>
                  <a:gd name="T33" fmla="*/ 110 h 119"/>
                  <a:gd name="T34" fmla="*/ 782 w 822"/>
                  <a:gd name="T35" fmla="*/ 68 h 119"/>
                  <a:gd name="T36" fmla="*/ 815 w 822"/>
                  <a:gd name="T37" fmla="*/ 54 h 119"/>
                  <a:gd name="T38" fmla="*/ 817 w 822"/>
                  <a:gd name="T39" fmla="*/ 9 h 119"/>
                  <a:gd name="T40" fmla="*/ 815 w 822"/>
                  <a:gd name="T41" fmla="*/ 4 h 119"/>
                  <a:gd name="T42" fmla="*/ 815 w 822"/>
                  <a:gd name="T43" fmla="*/ 4 h 119"/>
                  <a:gd name="T44" fmla="*/ 815 w 822"/>
                  <a:gd name="T45" fmla="*/ 11 h 119"/>
                  <a:gd name="T46" fmla="*/ 815 w 822"/>
                  <a:gd name="T47" fmla="*/ 19 h 119"/>
                  <a:gd name="T48" fmla="*/ 815 w 822"/>
                  <a:gd name="T49" fmla="*/ 22 h 119"/>
                  <a:gd name="T50" fmla="*/ 814 w 822"/>
                  <a:gd name="T51" fmla="*/ 22 h 119"/>
                  <a:gd name="T52" fmla="*/ 811 w 822"/>
                  <a:gd name="T53" fmla="*/ 25 h 119"/>
                  <a:gd name="T54" fmla="*/ 803 w 822"/>
                  <a:gd name="T55" fmla="*/ 29 h 119"/>
                  <a:gd name="T56" fmla="*/ 769 w 822"/>
                  <a:gd name="T57" fmla="*/ 47 h 119"/>
                  <a:gd name="T58" fmla="*/ 726 w 822"/>
                  <a:gd name="T59" fmla="*/ 69 h 119"/>
                  <a:gd name="T60" fmla="*/ 710 w 822"/>
                  <a:gd name="T61" fmla="*/ 76 h 119"/>
                  <a:gd name="T62" fmla="*/ 687 w 822"/>
                  <a:gd name="T63" fmla="*/ 83 h 119"/>
                  <a:gd name="T64" fmla="*/ 682 w 822"/>
                  <a:gd name="T65" fmla="*/ 83 h 119"/>
                  <a:gd name="T66" fmla="*/ 646 w 822"/>
                  <a:gd name="T67" fmla="*/ 79 h 119"/>
                  <a:gd name="T68" fmla="*/ 583 w 822"/>
                  <a:gd name="T69" fmla="*/ 74 h 119"/>
                  <a:gd name="T70" fmla="*/ 524 w 822"/>
                  <a:gd name="T71" fmla="*/ 70 h 119"/>
                  <a:gd name="T72" fmla="*/ 487 w 822"/>
                  <a:gd name="T73" fmla="*/ 65 h 119"/>
                  <a:gd name="T74" fmla="*/ 401 w 822"/>
                  <a:gd name="T75" fmla="*/ 55 h 119"/>
                  <a:gd name="T76" fmla="*/ 304 w 822"/>
                  <a:gd name="T77" fmla="*/ 42 h 119"/>
                  <a:gd name="T78" fmla="*/ 265 w 822"/>
                  <a:gd name="T79" fmla="*/ 38 h 119"/>
                  <a:gd name="T80" fmla="*/ 237 w 822"/>
                  <a:gd name="T81" fmla="*/ 32 h 119"/>
                  <a:gd name="T82" fmla="*/ 246 w 822"/>
                  <a:gd name="T8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2" h="119">
                    <a:moveTo>
                      <a:pt x="246" y="0"/>
                    </a:moveTo>
                    <a:cubicBezTo>
                      <a:pt x="236" y="4"/>
                      <a:pt x="226" y="10"/>
                      <a:pt x="215" y="14"/>
                    </a:cubicBezTo>
                    <a:cubicBezTo>
                      <a:pt x="195" y="20"/>
                      <a:pt x="174" y="22"/>
                      <a:pt x="153" y="22"/>
                    </a:cubicBezTo>
                    <a:cubicBezTo>
                      <a:pt x="151" y="22"/>
                      <a:pt x="150" y="22"/>
                      <a:pt x="149" y="22"/>
                    </a:cubicBezTo>
                    <a:cubicBezTo>
                      <a:pt x="141" y="22"/>
                      <a:pt x="131" y="22"/>
                      <a:pt x="119" y="22"/>
                    </a:cubicBezTo>
                    <a:cubicBezTo>
                      <a:pt x="84" y="22"/>
                      <a:pt x="39" y="25"/>
                      <a:pt x="20" y="49"/>
                    </a:cubicBezTo>
                    <a:cubicBezTo>
                      <a:pt x="0" y="75"/>
                      <a:pt x="46" y="79"/>
                      <a:pt x="80" y="79"/>
                    </a:cubicBezTo>
                    <a:cubicBezTo>
                      <a:pt x="94" y="79"/>
                      <a:pt x="105" y="79"/>
                      <a:pt x="109" y="78"/>
                    </a:cubicBezTo>
                    <a:cubicBezTo>
                      <a:pt x="144" y="77"/>
                      <a:pt x="179" y="75"/>
                      <a:pt x="213" y="75"/>
                    </a:cubicBezTo>
                    <a:cubicBezTo>
                      <a:pt x="225" y="75"/>
                      <a:pt x="236" y="75"/>
                      <a:pt x="248" y="75"/>
                    </a:cubicBezTo>
                    <a:cubicBezTo>
                      <a:pt x="257" y="76"/>
                      <a:pt x="266" y="76"/>
                      <a:pt x="274" y="76"/>
                    </a:cubicBezTo>
                    <a:cubicBezTo>
                      <a:pt x="283" y="76"/>
                      <a:pt x="292" y="76"/>
                      <a:pt x="301" y="76"/>
                    </a:cubicBezTo>
                    <a:cubicBezTo>
                      <a:pt x="309" y="76"/>
                      <a:pt x="318" y="76"/>
                      <a:pt x="327" y="76"/>
                    </a:cubicBezTo>
                    <a:cubicBezTo>
                      <a:pt x="342" y="76"/>
                      <a:pt x="358" y="76"/>
                      <a:pt x="373" y="78"/>
                    </a:cubicBezTo>
                    <a:cubicBezTo>
                      <a:pt x="456" y="87"/>
                      <a:pt x="537" y="113"/>
                      <a:pt x="621" y="118"/>
                    </a:cubicBezTo>
                    <a:cubicBezTo>
                      <a:pt x="630" y="118"/>
                      <a:pt x="639" y="119"/>
                      <a:pt x="648" y="119"/>
                    </a:cubicBezTo>
                    <a:cubicBezTo>
                      <a:pt x="664" y="119"/>
                      <a:pt x="681" y="117"/>
                      <a:pt x="696" y="110"/>
                    </a:cubicBezTo>
                    <a:cubicBezTo>
                      <a:pt x="725" y="97"/>
                      <a:pt x="754" y="82"/>
                      <a:pt x="782" y="68"/>
                    </a:cubicBezTo>
                    <a:cubicBezTo>
                      <a:pt x="790" y="64"/>
                      <a:pt x="804" y="60"/>
                      <a:pt x="815" y="54"/>
                    </a:cubicBezTo>
                    <a:cubicBezTo>
                      <a:pt x="820" y="38"/>
                      <a:pt x="822" y="22"/>
                      <a:pt x="817" y="9"/>
                    </a:cubicBezTo>
                    <a:cubicBezTo>
                      <a:pt x="816" y="7"/>
                      <a:pt x="815" y="5"/>
                      <a:pt x="815" y="4"/>
                    </a:cubicBezTo>
                    <a:cubicBezTo>
                      <a:pt x="815" y="4"/>
                      <a:pt x="815" y="4"/>
                      <a:pt x="815" y="4"/>
                    </a:cubicBezTo>
                    <a:cubicBezTo>
                      <a:pt x="815" y="5"/>
                      <a:pt x="815" y="8"/>
                      <a:pt x="815" y="11"/>
                    </a:cubicBezTo>
                    <a:cubicBezTo>
                      <a:pt x="816" y="14"/>
                      <a:pt x="816" y="17"/>
                      <a:pt x="815" y="19"/>
                    </a:cubicBezTo>
                    <a:cubicBezTo>
                      <a:pt x="815" y="20"/>
                      <a:pt x="815" y="21"/>
                      <a:pt x="815" y="22"/>
                    </a:cubicBezTo>
                    <a:cubicBezTo>
                      <a:pt x="815" y="22"/>
                      <a:pt x="814" y="22"/>
                      <a:pt x="814" y="22"/>
                    </a:cubicBezTo>
                    <a:cubicBezTo>
                      <a:pt x="813" y="23"/>
                      <a:pt x="812" y="24"/>
                      <a:pt x="811" y="25"/>
                    </a:cubicBezTo>
                    <a:cubicBezTo>
                      <a:pt x="809" y="26"/>
                      <a:pt x="805" y="28"/>
                      <a:pt x="803" y="29"/>
                    </a:cubicBezTo>
                    <a:cubicBezTo>
                      <a:pt x="793" y="36"/>
                      <a:pt x="781" y="42"/>
                      <a:pt x="769" y="47"/>
                    </a:cubicBezTo>
                    <a:cubicBezTo>
                      <a:pt x="755" y="55"/>
                      <a:pt x="741" y="63"/>
                      <a:pt x="726" y="69"/>
                    </a:cubicBezTo>
                    <a:cubicBezTo>
                      <a:pt x="721" y="72"/>
                      <a:pt x="716" y="74"/>
                      <a:pt x="710" y="76"/>
                    </a:cubicBezTo>
                    <a:cubicBezTo>
                      <a:pt x="702" y="79"/>
                      <a:pt x="695" y="83"/>
                      <a:pt x="687" y="83"/>
                    </a:cubicBezTo>
                    <a:cubicBezTo>
                      <a:pt x="685" y="83"/>
                      <a:pt x="683" y="83"/>
                      <a:pt x="682" y="83"/>
                    </a:cubicBezTo>
                    <a:cubicBezTo>
                      <a:pt x="670" y="80"/>
                      <a:pt x="658" y="80"/>
                      <a:pt x="646" y="79"/>
                    </a:cubicBezTo>
                    <a:cubicBezTo>
                      <a:pt x="625" y="79"/>
                      <a:pt x="604" y="75"/>
                      <a:pt x="583" y="74"/>
                    </a:cubicBezTo>
                    <a:cubicBezTo>
                      <a:pt x="563" y="73"/>
                      <a:pt x="544" y="74"/>
                      <a:pt x="524" y="70"/>
                    </a:cubicBezTo>
                    <a:cubicBezTo>
                      <a:pt x="512" y="68"/>
                      <a:pt x="499" y="68"/>
                      <a:pt x="487" y="65"/>
                    </a:cubicBezTo>
                    <a:cubicBezTo>
                      <a:pt x="458" y="60"/>
                      <a:pt x="430" y="61"/>
                      <a:pt x="401" y="55"/>
                    </a:cubicBezTo>
                    <a:cubicBezTo>
                      <a:pt x="369" y="49"/>
                      <a:pt x="336" y="49"/>
                      <a:pt x="304" y="42"/>
                    </a:cubicBezTo>
                    <a:cubicBezTo>
                      <a:pt x="292" y="39"/>
                      <a:pt x="279" y="38"/>
                      <a:pt x="265" y="38"/>
                    </a:cubicBezTo>
                    <a:cubicBezTo>
                      <a:pt x="256" y="37"/>
                      <a:pt x="246" y="34"/>
                      <a:pt x="237" y="32"/>
                    </a:cubicBezTo>
                    <a:cubicBezTo>
                      <a:pt x="239" y="21"/>
                      <a:pt x="243" y="11"/>
                      <a:pt x="246"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60"/>
              <p:cNvSpPr/>
              <p:nvPr/>
            </p:nvSpPr>
            <p:spPr bwMode="auto">
              <a:xfrm>
                <a:off x="6341" y="879"/>
                <a:ext cx="19" cy="774"/>
              </a:xfrm>
              <a:custGeom>
                <a:avLst/>
                <a:gdLst>
                  <a:gd name="T0" fmla="*/ 2 w 5"/>
                  <a:gd name="T1" fmla="*/ 0 h 203"/>
                  <a:gd name="T2" fmla="*/ 0 w 5"/>
                  <a:gd name="T3" fmla="*/ 2 h 203"/>
                  <a:gd name="T4" fmla="*/ 1 w 5"/>
                  <a:gd name="T5" fmla="*/ 176 h 203"/>
                  <a:gd name="T6" fmla="*/ 1 w 5"/>
                  <a:gd name="T7" fmla="*/ 201 h 203"/>
                  <a:gd name="T8" fmla="*/ 3 w 5"/>
                  <a:gd name="T9" fmla="*/ 203 h 203"/>
                  <a:gd name="T10" fmla="*/ 5 w 5"/>
                  <a:gd name="T11" fmla="*/ 201 h 203"/>
                  <a:gd name="T12" fmla="*/ 5 w 5"/>
                  <a:gd name="T13" fmla="*/ 176 h 203"/>
                  <a:gd name="T14" fmla="*/ 3 w 5"/>
                  <a:gd name="T15" fmla="*/ 2 h 203"/>
                  <a:gd name="T16" fmla="*/ 2 w 5"/>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03">
                    <a:moveTo>
                      <a:pt x="2" y="0"/>
                    </a:moveTo>
                    <a:cubicBezTo>
                      <a:pt x="1" y="0"/>
                      <a:pt x="0" y="1"/>
                      <a:pt x="0" y="2"/>
                    </a:cubicBezTo>
                    <a:cubicBezTo>
                      <a:pt x="1" y="29"/>
                      <a:pt x="1" y="148"/>
                      <a:pt x="1" y="176"/>
                    </a:cubicBezTo>
                    <a:cubicBezTo>
                      <a:pt x="1" y="201"/>
                      <a:pt x="1" y="201"/>
                      <a:pt x="1" y="201"/>
                    </a:cubicBezTo>
                    <a:cubicBezTo>
                      <a:pt x="1" y="202"/>
                      <a:pt x="2" y="203"/>
                      <a:pt x="3" y="203"/>
                    </a:cubicBezTo>
                    <a:cubicBezTo>
                      <a:pt x="4" y="203"/>
                      <a:pt x="5" y="202"/>
                      <a:pt x="5" y="201"/>
                    </a:cubicBezTo>
                    <a:cubicBezTo>
                      <a:pt x="5" y="176"/>
                      <a:pt x="5" y="176"/>
                      <a:pt x="5" y="176"/>
                    </a:cubicBezTo>
                    <a:cubicBezTo>
                      <a:pt x="4" y="148"/>
                      <a:pt x="4" y="29"/>
                      <a:pt x="3" y="2"/>
                    </a:cubicBezTo>
                    <a:cubicBezTo>
                      <a:pt x="3" y="1"/>
                      <a:pt x="3" y="0"/>
                      <a:pt x="2" y="0"/>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61"/>
              <p:cNvSpPr/>
              <p:nvPr/>
            </p:nvSpPr>
            <p:spPr bwMode="auto">
              <a:xfrm>
                <a:off x="6284" y="749"/>
                <a:ext cx="152" cy="138"/>
              </a:xfrm>
              <a:custGeom>
                <a:avLst/>
                <a:gdLst>
                  <a:gd name="T0" fmla="*/ 15 w 40"/>
                  <a:gd name="T1" fmla="*/ 15 h 36"/>
                  <a:gd name="T2" fmla="*/ 0 w 40"/>
                  <a:gd name="T3" fmla="*/ 13 h 36"/>
                  <a:gd name="T4" fmla="*/ 17 w 40"/>
                  <a:gd name="T5" fmla="*/ 36 h 36"/>
                  <a:gd name="T6" fmla="*/ 33 w 40"/>
                  <a:gd name="T7" fmla="*/ 7 h 36"/>
                  <a:gd name="T8" fmla="*/ 16 w 40"/>
                  <a:gd name="T9" fmla="*/ 15 h 36"/>
                  <a:gd name="T10" fmla="*/ 15 w 40"/>
                  <a:gd name="T11" fmla="*/ 15 h 36"/>
                </a:gdLst>
                <a:ahLst/>
                <a:cxnLst>
                  <a:cxn ang="0">
                    <a:pos x="T0" y="T1"/>
                  </a:cxn>
                  <a:cxn ang="0">
                    <a:pos x="T2" y="T3"/>
                  </a:cxn>
                  <a:cxn ang="0">
                    <a:pos x="T4" y="T5"/>
                  </a:cxn>
                  <a:cxn ang="0">
                    <a:pos x="T6" y="T7"/>
                  </a:cxn>
                  <a:cxn ang="0">
                    <a:pos x="T8" y="T9"/>
                  </a:cxn>
                  <a:cxn ang="0">
                    <a:pos x="T10" y="T11"/>
                  </a:cxn>
                </a:cxnLst>
                <a:rect l="0" t="0" r="r" b="b"/>
                <a:pathLst>
                  <a:path w="40" h="36">
                    <a:moveTo>
                      <a:pt x="15" y="15"/>
                    </a:moveTo>
                    <a:cubicBezTo>
                      <a:pt x="13" y="6"/>
                      <a:pt x="1" y="2"/>
                      <a:pt x="0" y="13"/>
                    </a:cubicBezTo>
                    <a:cubicBezTo>
                      <a:pt x="0" y="20"/>
                      <a:pt x="11" y="32"/>
                      <a:pt x="17" y="36"/>
                    </a:cubicBezTo>
                    <a:cubicBezTo>
                      <a:pt x="22" y="31"/>
                      <a:pt x="40" y="16"/>
                      <a:pt x="33" y="7"/>
                    </a:cubicBezTo>
                    <a:cubicBezTo>
                      <a:pt x="27" y="0"/>
                      <a:pt x="20" y="11"/>
                      <a:pt x="16" y="15"/>
                    </a:cubicBezTo>
                    <a:lnTo>
                      <a:pt x="15" y="15"/>
                    </a:ln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62"/>
              <p:cNvSpPr/>
              <p:nvPr/>
            </p:nvSpPr>
            <p:spPr bwMode="auto">
              <a:xfrm>
                <a:off x="6375" y="753"/>
                <a:ext cx="65" cy="118"/>
              </a:xfrm>
              <a:custGeom>
                <a:avLst/>
                <a:gdLst>
                  <a:gd name="T0" fmla="*/ 1 w 17"/>
                  <a:gd name="T1" fmla="*/ 2 h 31"/>
                  <a:gd name="T2" fmla="*/ 1 w 17"/>
                  <a:gd name="T3" fmla="*/ 3 h 31"/>
                  <a:gd name="T4" fmla="*/ 2 w 17"/>
                  <a:gd name="T5" fmla="*/ 3 h 31"/>
                  <a:gd name="T6" fmla="*/ 10 w 17"/>
                  <a:gd name="T7" fmla="*/ 4 h 31"/>
                  <a:gd name="T8" fmla="*/ 0 w 17"/>
                  <a:gd name="T9" fmla="*/ 31 h 31"/>
                  <a:gd name="T10" fmla="*/ 0 w 17"/>
                  <a:gd name="T11" fmla="*/ 31 h 31"/>
                  <a:gd name="T12" fmla="*/ 0 w 17"/>
                  <a:gd name="T13" fmla="*/ 31 h 31"/>
                  <a:gd name="T14" fmla="*/ 11 w 17"/>
                  <a:gd name="T15" fmla="*/ 4 h 31"/>
                  <a:gd name="T16" fmla="*/ 1 w 17"/>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1">
                    <a:moveTo>
                      <a:pt x="1" y="2"/>
                    </a:moveTo>
                    <a:cubicBezTo>
                      <a:pt x="1" y="3"/>
                      <a:pt x="1" y="3"/>
                      <a:pt x="1" y="3"/>
                    </a:cubicBezTo>
                    <a:cubicBezTo>
                      <a:pt x="2" y="3"/>
                      <a:pt x="2" y="3"/>
                      <a:pt x="2" y="3"/>
                    </a:cubicBezTo>
                    <a:cubicBezTo>
                      <a:pt x="5" y="1"/>
                      <a:pt x="8" y="1"/>
                      <a:pt x="10" y="4"/>
                    </a:cubicBezTo>
                    <a:cubicBezTo>
                      <a:pt x="17" y="12"/>
                      <a:pt x="7" y="23"/>
                      <a:pt x="0" y="31"/>
                    </a:cubicBezTo>
                    <a:cubicBezTo>
                      <a:pt x="0" y="31"/>
                      <a:pt x="0" y="31"/>
                      <a:pt x="0" y="31"/>
                    </a:cubicBezTo>
                    <a:cubicBezTo>
                      <a:pt x="0" y="31"/>
                      <a:pt x="0" y="31"/>
                      <a:pt x="0" y="31"/>
                    </a:cubicBezTo>
                    <a:cubicBezTo>
                      <a:pt x="8" y="23"/>
                      <a:pt x="17" y="12"/>
                      <a:pt x="11" y="4"/>
                    </a:cubicBezTo>
                    <a:cubicBezTo>
                      <a:pt x="8" y="0"/>
                      <a:pt x="5" y="0"/>
                      <a:pt x="1" y="2"/>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87" name="Picture 16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29" y="1593"/>
                <a:ext cx="2237" cy="1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 name="Picture 16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00" y="1642"/>
                <a:ext cx="125"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9" name="Picture 16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20" y="1817"/>
                <a:ext cx="80"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0" name="Picture 16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076" y="1708"/>
                <a:ext cx="314" cy="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1" name="Picture 16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403" y="2506"/>
                <a:ext cx="4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2" name="Picture 16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08" y="2581"/>
                <a:ext cx="46"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3" name="Picture 16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406" y="2562"/>
                <a:ext cx="46"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4" name="Picture 17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11" y="2593"/>
                <a:ext cx="34"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5" name="Picture 17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959" y="2426"/>
                <a:ext cx="490"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6" name="Picture 17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430" y="2801"/>
                <a:ext cx="34"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7" name="Picture 17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434" y="2784"/>
                <a:ext cx="22"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 name="Picture 174"/>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295" y="1642"/>
                <a:ext cx="22"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9" name="Picture 175"/>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300" y="1650"/>
                <a:ext cx="35"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0" name="Picture 176"/>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171" y="1642"/>
                <a:ext cx="161"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1" name="Picture 17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369" y="2160"/>
                <a:ext cx="5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2" name="Picture 178"/>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047" y="2199"/>
                <a:ext cx="373" cy="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3" name="Picture 179"/>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417" y="2629"/>
                <a:ext cx="46"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4" name="Picture 180"/>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423" y="2740"/>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5" name="Picture 181"/>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426" y="275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6" name="Picture 182"/>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427" y="2766"/>
                <a:ext cx="35" cy="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7" name="Picture 183"/>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025" y="2667"/>
                <a:ext cx="431" cy="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 name="Picture 184"/>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7426" y="282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9" name="Picture 185"/>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7427" y="2836"/>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0" name="Picture 186"/>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7303" y="1657"/>
                <a:ext cx="131" cy="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1" name="Picture 187"/>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412" y="2579"/>
                <a:ext cx="29"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2" name="Picture 188"/>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7412" y="2572"/>
                <a:ext cx="22"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3" name="Picture 189"/>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7412" y="2594"/>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4" name="Picture 190"/>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434" y="2828"/>
                <a:ext cx="2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5" name="Picture 191"/>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7032" y="1642"/>
                <a:ext cx="424" cy="1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7" name="Freeform 192"/>
              <p:cNvSpPr/>
              <p:nvPr/>
            </p:nvSpPr>
            <p:spPr bwMode="auto">
              <a:xfrm>
                <a:off x="5074" y="1489"/>
                <a:ext cx="2119" cy="1346"/>
              </a:xfrm>
              <a:custGeom>
                <a:avLst/>
                <a:gdLst>
                  <a:gd name="T0" fmla="*/ 209 w 557"/>
                  <a:gd name="T1" fmla="*/ 9 h 353"/>
                  <a:gd name="T2" fmla="*/ 195 w 557"/>
                  <a:gd name="T3" fmla="*/ 8 h 353"/>
                  <a:gd name="T4" fmla="*/ 163 w 557"/>
                  <a:gd name="T5" fmla="*/ 6 h 353"/>
                  <a:gd name="T6" fmla="*/ 126 w 557"/>
                  <a:gd name="T7" fmla="*/ 1 h 353"/>
                  <a:gd name="T8" fmla="*/ 122 w 557"/>
                  <a:gd name="T9" fmla="*/ 32 h 353"/>
                  <a:gd name="T10" fmla="*/ 109 w 557"/>
                  <a:gd name="T11" fmla="*/ 85 h 353"/>
                  <a:gd name="T12" fmla="*/ 99 w 557"/>
                  <a:gd name="T13" fmla="*/ 131 h 353"/>
                  <a:gd name="T14" fmla="*/ 84 w 557"/>
                  <a:gd name="T15" fmla="*/ 187 h 353"/>
                  <a:gd name="T16" fmla="*/ 65 w 557"/>
                  <a:gd name="T17" fmla="*/ 231 h 353"/>
                  <a:gd name="T18" fmla="*/ 55 w 557"/>
                  <a:gd name="T19" fmla="*/ 249 h 353"/>
                  <a:gd name="T20" fmla="*/ 52 w 557"/>
                  <a:gd name="T21" fmla="*/ 259 h 353"/>
                  <a:gd name="T22" fmla="*/ 45 w 557"/>
                  <a:gd name="T23" fmla="*/ 270 h 353"/>
                  <a:gd name="T24" fmla="*/ 27 w 557"/>
                  <a:gd name="T25" fmla="*/ 290 h 353"/>
                  <a:gd name="T26" fmla="*/ 9 w 557"/>
                  <a:gd name="T27" fmla="*/ 307 h 353"/>
                  <a:gd name="T28" fmla="*/ 0 w 557"/>
                  <a:gd name="T29" fmla="*/ 316 h 353"/>
                  <a:gd name="T30" fmla="*/ 17 w 557"/>
                  <a:gd name="T31" fmla="*/ 314 h 353"/>
                  <a:gd name="T32" fmla="*/ 33 w 557"/>
                  <a:gd name="T33" fmla="*/ 315 h 353"/>
                  <a:gd name="T34" fmla="*/ 51 w 557"/>
                  <a:gd name="T35" fmla="*/ 316 h 353"/>
                  <a:gd name="T36" fmla="*/ 92 w 557"/>
                  <a:gd name="T37" fmla="*/ 322 h 353"/>
                  <a:gd name="T38" fmla="*/ 110 w 557"/>
                  <a:gd name="T39" fmla="*/ 326 h 353"/>
                  <a:gd name="T40" fmla="*/ 123 w 557"/>
                  <a:gd name="T41" fmla="*/ 328 h 353"/>
                  <a:gd name="T42" fmla="*/ 200 w 557"/>
                  <a:gd name="T43" fmla="*/ 335 h 353"/>
                  <a:gd name="T44" fmla="*/ 254 w 557"/>
                  <a:gd name="T45" fmla="*/ 338 h 353"/>
                  <a:gd name="T46" fmla="*/ 312 w 557"/>
                  <a:gd name="T47" fmla="*/ 341 h 353"/>
                  <a:gd name="T48" fmla="*/ 347 w 557"/>
                  <a:gd name="T49" fmla="*/ 345 h 353"/>
                  <a:gd name="T50" fmla="*/ 386 w 557"/>
                  <a:gd name="T51" fmla="*/ 346 h 353"/>
                  <a:gd name="T52" fmla="*/ 415 w 557"/>
                  <a:gd name="T53" fmla="*/ 351 h 353"/>
                  <a:gd name="T54" fmla="*/ 432 w 557"/>
                  <a:gd name="T55" fmla="*/ 351 h 353"/>
                  <a:gd name="T56" fmla="*/ 452 w 557"/>
                  <a:gd name="T57" fmla="*/ 353 h 353"/>
                  <a:gd name="T58" fmla="*/ 460 w 557"/>
                  <a:gd name="T59" fmla="*/ 348 h 353"/>
                  <a:gd name="T60" fmla="*/ 463 w 557"/>
                  <a:gd name="T61" fmla="*/ 333 h 353"/>
                  <a:gd name="T62" fmla="*/ 471 w 557"/>
                  <a:gd name="T63" fmla="*/ 303 h 353"/>
                  <a:gd name="T64" fmla="*/ 488 w 557"/>
                  <a:gd name="T65" fmla="*/ 249 h 353"/>
                  <a:gd name="T66" fmla="*/ 506 w 557"/>
                  <a:gd name="T67" fmla="*/ 190 h 353"/>
                  <a:gd name="T68" fmla="*/ 528 w 557"/>
                  <a:gd name="T69" fmla="*/ 123 h 353"/>
                  <a:gd name="T70" fmla="*/ 534 w 557"/>
                  <a:gd name="T71" fmla="*/ 108 h 353"/>
                  <a:gd name="T72" fmla="*/ 537 w 557"/>
                  <a:gd name="T73" fmla="*/ 90 h 353"/>
                  <a:gd name="T74" fmla="*/ 539 w 557"/>
                  <a:gd name="T75" fmla="*/ 79 h 353"/>
                  <a:gd name="T76" fmla="*/ 545 w 557"/>
                  <a:gd name="T77" fmla="*/ 65 h 353"/>
                  <a:gd name="T78" fmla="*/ 553 w 557"/>
                  <a:gd name="T79" fmla="*/ 37 h 353"/>
                  <a:gd name="T80" fmla="*/ 557 w 557"/>
                  <a:gd name="T81" fmla="*/ 26 h 353"/>
                  <a:gd name="T82" fmla="*/ 522 w 557"/>
                  <a:gd name="T83" fmla="*/ 25 h 353"/>
                  <a:gd name="T84" fmla="*/ 474 w 557"/>
                  <a:gd name="T85" fmla="*/ 24 h 353"/>
                  <a:gd name="T86" fmla="*/ 384 w 557"/>
                  <a:gd name="T87" fmla="*/ 23 h 353"/>
                  <a:gd name="T88" fmla="*/ 305 w 557"/>
                  <a:gd name="T89" fmla="*/ 16 h 353"/>
                  <a:gd name="T90" fmla="*/ 241 w 557"/>
                  <a:gd name="T91" fmla="*/ 13 h 353"/>
                  <a:gd name="T92" fmla="*/ 209 w 557"/>
                  <a:gd name="T93" fmla="*/ 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7" h="353">
                    <a:moveTo>
                      <a:pt x="209" y="9"/>
                    </a:moveTo>
                    <a:cubicBezTo>
                      <a:pt x="204" y="8"/>
                      <a:pt x="200" y="8"/>
                      <a:pt x="195" y="8"/>
                    </a:cubicBezTo>
                    <a:cubicBezTo>
                      <a:pt x="184" y="7"/>
                      <a:pt x="174" y="8"/>
                      <a:pt x="163" y="6"/>
                    </a:cubicBezTo>
                    <a:cubicBezTo>
                      <a:pt x="159" y="6"/>
                      <a:pt x="126" y="0"/>
                      <a:pt x="126" y="1"/>
                    </a:cubicBezTo>
                    <a:cubicBezTo>
                      <a:pt x="127" y="11"/>
                      <a:pt x="123" y="23"/>
                      <a:pt x="122" y="32"/>
                    </a:cubicBezTo>
                    <a:cubicBezTo>
                      <a:pt x="119" y="50"/>
                      <a:pt x="111" y="67"/>
                      <a:pt x="109" y="85"/>
                    </a:cubicBezTo>
                    <a:cubicBezTo>
                      <a:pt x="108" y="101"/>
                      <a:pt x="104" y="115"/>
                      <a:pt x="99" y="131"/>
                    </a:cubicBezTo>
                    <a:cubicBezTo>
                      <a:pt x="94" y="150"/>
                      <a:pt x="89" y="168"/>
                      <a:pt x="84" y="187"/>
                    </a:cubicBezTo>
                    <a:cubicBezTo>
                      <a:pt x="79" y="202"/>
                      <a:pt x="71" y="216"/>
                      <a:pt x="65" y="231"/>
                    </a:cubicBezTo>
                    <a:cubicBezTo>
                      <a:pt x="62" y="237"/>
                      <a:pt x="58" y="243"/>
                      <a:pt x="55" y="249"/>
                    </a:cubicBezTo>
                    <a:cubicBezTo>
                      <a:pt x="54" y="252"/>
                      <a:pt x="53" y="256"/>
                      <a:pt x="52" y="259"/>
                    </a:cubicBezTo>
                    <a:cubicBezTo>
                      <a:pt x="50" y="263"/>
                      <a:pt x="47" y="267"/>
                      <a:pt x="45" y="270"/>
                    </a:cubicBezTo>
                    <a:cubicBezTo>
                      <a:pt x="40" y="277"/>
                      <a:pt x="33" y="283"/>
                      <a:pt x="27" y="290"/>
                    </a:cubicBezTo>
                    <a:cubicBezTo>
                      <a:pt x="22" y="296"/>
                      <a:pt x="16" y="302"/>
                      <a:pt x="9" y="307"/>
                    </a:cubicBezTo>
                    <a:cubicBezTo>
                      <a:pt x="6" y="310"/>
                      <a:pt x="3" y="313"/>
                      <a:pt x="0" y="316"/>
                    </a:cubicBezTo>
                    <a:cubicBezTo>
                      <a:pt x="5" y="315"/>
                      <a:pt x="11" y="316"/>
                      <a:pt x="17" y="314"/>
                    </a:cubicBezTo>
                    <a:cubicBezTo>
                      <a:pt x="22" y="313"/>
                      <a:pt x="27" y="314"/>
                      <a:pt x="33" y="315"/>
                    </a:cubicBezTo>
                    <a:cubicBezTo>
                      <a:pt x="39" y="316"/>
                      <a:pt x="45" y="315"/>
                      <a:pt x="51" y="316"/>
                    </a:cubicBezTo>
                    <a:cubicBezTo>
                      <a:pt x="65" y="316"/>
                      <a:pt x="79" y="317"/>
                      <a:pt x="92" y="322"/>
                    </a:cubicBezTo>
                    <a:cubicBezTo>
                      <a:pt x="97" y="323"/>
                      <a:pt x="104" y="325"/>
                      <a:pt x="110" y="326"/>
                    </a:cubicBezTo>
                    <a:cubicBezTo>
                      <a:pt x="114" y="327"/>
                      <a:pt x="118" y="327"/>
                      <a:pt x="123" y="328"/>
                    </a:cubicBezTo>
                    <a:cubicBezTo>
                      <a:pt x="148" y="333"/>
                      <a:pt x="174" y="338"/>
                      <a:pt x="200" y="335"/>
                    </a:cubicBezTo>
                    <a:cubicBezTo>
                      <a:pt x="217" y="334"/>
                      <a:pt x="236" y="337"/>
                      <a:pt x="254" y="338"/>
                    </a:cubicBezTo>
                    <a:cubicBezTo>
                      <a:pt x="273" y="340"/>
                      <a:pt x="293" y="340"/>
                      <a:pt x="312" y="341"/>
                    </a:cubicBezTo>
                    <a:cubicBezTo>
                      <a:pt x="324" y="341"/>
                      <a:pt x="336" y="345"/>
                      <a:pt x="347" y="345"/>
                    </a:cubicBezTo>
                    <a:cubicBezTo>
                      <a:pt x="360" y="345"/>
                      <a:pt x="373" y="346"/>
                      <a:pt x="386" y="346"/>
                    </a:cubicBezTo>
                    <a:cubicBezTo>
                      <a:pt x="396" y="346"/>
                      <a:pt x="405" y="350"/>
                      <a:pt x="415" y="351"/>
                    </a:cubicBezTo>
                    <a:cubicBezTo>
                      <a:pt x="421" y="352"/>
                      <a:pt x="426" y="350"/>
                      <a:pt x="432" y="351"/>
                    </a:cubicBezTo>
                    <a:cubicBezTo>
                      <a:pt x="439" y="351"/>
                      <a:pt x="445" y="352"/>
                      <a:pt x="452" y="353"/>
                    </a:cubicBezTo>
                    <a:cubicBezTo>
                      <a:pt x="457" y="353"/>
                      <a:pt x="459" y="353"/>
                      <a:pt x="460" y="348"/>
                    </a:cubicBezTo>
                    <a:cubicBezTo>
                      <a:pt x="461" y="343"/>
                      <a:pt x="462" y="338"/>
                      <a:pt x="463" y="333"/>
                    </a:cubicBezTo>
                    <a:cubicBezTo>
                      <a:pt x="466" y="323"/>
                      <a:pt x="468" y="313"/>
                      <a:pt x="471" y="303"/>
                    </a:cubicBezTo>
                    <a:cubicBezTo>
                      <a:pt x="476" y="285"/>
                      <a:pt x="484" y="267"/>
                      <a:pt x="488" y="249"/>
                    </a:cubicBezTo>
                    <a:cubicBezTo>
                      <a:pt x="493" y="229"/>
                      <a:pt x="500" y="209"/>
                      <a:pt x="506" y="190"/>
                    </a:cubicBezTo>
                    <a:cubicBezTo>
                      <a:pt x="513" y="167"/>
                      <a:pt x="522" y="146"/>
                      <a:pt x="528" y="123"/>
                    </a:cubicBezTo>
                    <a:cubicBezTo>
                      <a:pt x="530" y="118"/>
                      <a:pt x="533" y="113"/>
                      <a:pt x="534" y="108"/>
                    </a:cubicBezTo>
                    <a:cubicBezTo>
                      <a:pt x="535" y="102"/>
                      <a:pt x="536" y="96"/>
                      <a:pt x="537" y="90"/>
                    </a:cubicBezTo>
                    <a:cubicBezTo>
                      <a:pt x="538" y="87"/>
                      <a:pt x="538" y="83"/>
                      <a:pt x="539" y="79"/>
                    </a:cubicBezTo>
                    <a:cubicBezTo>
                      <a:pt x="540" y="74"/>
                      <a:pt x="543" y="70"/>
                      <a:pt x="545" y="65"/>
                    </a:cubicBezTo>
                    <a:cubicBezTo>
                      <a:pt x="548" y="56"/>
                      <a:pt x="550" y="46"/>
                      <a:pt x="553" y="37"/>
                    </a:cubicBezTo>
                    <a:cubicBezTo>
                      <a:pt x="554" y="33"/>
                      <a:pt x="555" y="29"/>
                      <a:pt x="557" y="26"/>
                    </a:cubicBezTo>
                    <a:cubicBezTo>
                      <a:pt x="545" y="25"/>
                      <a:pt x="533" y="26"/>
                      <a:pt x="522" y="25"/>
                    </a:cubicBezTo>
                    <a:cubicBezTo>
                      <a:pt x="506" y="25"/>
                      <a:pt x="490" y="24"/>
                      <a:pt x="474" y="24"/>
                    </a:cubicBezTo>
                    <a:cubicBezTo>
                      <a:pt x="444" y="25"/>
                      <a:pt x="413" y="21"/>
                      <a:pt x="384" y="23"/>
                    </a:cubicBezTo>
                    <a:cubicBezTo>
                      <a:pt x="358" y="24"/>
                      <a:pt x="331" y="19"/>
                      <a:pt x="305" y="16"/>
                    </a:cubicBezTo>
                    <a:cubicBezTo>
                      <a:pt x="284" y="14"/>
                      <a:pt x="262" y="14"/>
                      <a:pt x="241" y="13"/>
                    </a:cubicBezTo>
                    <a:cubicBezTo>
                      <a:pt x="230" y="13"/>
                      <a:pt x="220" y="11"/>
                      <a:pt x="209"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93"/>
              <p:cNvSpPr/>
              <p:nvPr/>
            </p:nvSpPr>
            <p:spPr bwMode="auto">
              <a:xfrm>
                <a:off x="5927" y="2164"/>
                <a:ext cx="1091" cy="683"/>
              </a:xfrm>
              <a:custGeom>
                <a:avLst/>
                <a:gdLst>
                  <a:gd name="T0" fmla="*/ 117 w 287"/>
                  <a:gd name="T1" fmla="*/ 168 h 179"/>
                  <a:gd name="T2" fmla="*/ 127 w 287"/>
                  <a:gd name="T3" fmla="*/ 168 h 179"/>
                  <a:gd name="T4" fmla="*/ 169 w 287"/>
                  <a:gd name="T5" fmla="*/ 172 h 179"/>
                  <a:gd name="T6" fmla="*/ 210 w 287"/>
                  <a:gd name="T7" fmla="*/ 174 h 179"/>
                  <a:gd name="T8" fmla="*/ 231 w 287"/>
                  <a:gd name="T9" fmla="*/ 176 h 179"/>
                  <a:gd name="T10" fmla="*/ 238 w 287"/>
                  <a:gd name="T11" fmla="*/ 164 h 179"/>
                  <a:gd name="T12" fmla="*/ 255 w 287"/>
                  <a:gd name="T13" fmla="*/ 108 h 179"/>
                  <a:gd name="T14" fmla="*/ 261 w 287"/>
                  <a:gd name="T15" fmla="*/ 85 h 179"/>
                  <a:gd name="T16" fmla="*/ 267 w 287"/>
                  <a:gd name="T17" fmla="*/ 68 h 179"/>
                  <a:gd name="T18" fmla="*/ 271 w 287"/>
                  <a:gd name="T19" fmla="*/ 52 h 179"/>
                  <a:gd name="T20" fmla="*/ 281 w 287"/>
                  <a:gd name="T21" fmla="*/ 17 h 179"/>
                  <a:gd name="T22" fmla="*/ 287 w 287"/>
                  <a:gd name="T23" fmla="*/ 0 h 179"/>
                  <a:gd name="T24" fmla="*/ 272 w 287"/>
                  <a:gd name="T25" fmla="*/ 16 h 179"/>
                  <a:gd name="T26" fmla="*/ 255 w 287"/>
                  <a:gd name="T27" fmla="*/ 30 h 179"/>
                  <a:gd name="T28" fmla="*/ 214 w 287"/>
                  <a:gd name="T29" fmla="*/ 48 h 179"/>
                  <a:gd name="T30" fmla="*/ 192 w 287"/>
                  <a:gd name="T31" fmla="*/ 50 h 179"/>
                  <a:gd name="T32" fmla="*/ 153 w 287"/>
                  <a:gd name="T33" fmla="*/ 43 h 179"/>
                  <a:gd name="T34" fmla="*/ 134 w 287"/>
                  <a:gd name="T35" fmla="*/ 37 h 179"/>
                  <a:gd name="T36" fmla="*/ 127 w 287"/>
                  <a:gd name="T37" fmla="*/ 36 h 179"/>
                  <a:gd name="T38" fmla="*/ 120 w 287"/>
                  <a:gd name="T39" fmla="*/ 32 h 179"/>
                  <a:gd name="T40" fmla="*/ 117 w 287"/>
                  <a:gd name="T41" fmla="*/ 48 h 179"/>
                  <a:gd name="T42" fmla="*/ 107 w 287"/>
                  <a:gd name="T43" fmla="*/ 73 h 179"/>
                  <a:gd name="T44" fmla="*/ 101 w 287"/>
                  <a:gd name="T45" fmla="*/ 82 h 179"/>
                  <a:gd name="T46" fmla="*/ 95 w 287"/>
                  <a:gd name="T47" fmla="*/ 93 h 179"/>
                  <a:gd name="T48" fmla="*/ 16 w 287"/>
                  <a:gd name="T49" fmla="*/ 151 h 179"/>
                  <a:gd name="T50" fmla="*/ 29 w 287"/>
                  <a:gd name="T51" fmla="*/ 163 h 179"/>
                  <a:gd name="T52" fmla="*/ 56 w 287"/>
                  <a:gd name="T53" fmla="*/ 162 h 179"/>
                  <a:gd name="T54" fmla="*/ 90 w 287"/>
                  <a:gd name="T55" fmla="*/ 167 h 179"/>
                  <a:gd name="T56" fmla="*/ 117 w 287"/>
                  <a:gd name="T57" fmla="*/ 16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7" h="179">
                    <a:moveTo>
                      <a:pt x="117" y="168"/>
                    </a:moveTo>
                    <a:cubicBezTo>
                      <a:pt x="120" y="168"/>
                      <a:pt x="123" y="168"/>
                      <a:pt x="127" y="168"/>
                    </a:cubicBezTo>
                    <a:cubicBezTo>
                      <a:pt x="141" y="168"/>
                      <a:pt x="155" y="170"/>
                      <a:pt x="169" y="172"/>
                    </a:cubicBezTo>
                    <a:cubicBezTo>
                      <a:pt x="183" y="174"/>
                      <a:pt x="196" y="173"/>
                      <a:pt x="210" y="174"/>
                    </a:cubicBezTo>
                    <a:cubicBezTo>
                      <a:pt x="216" y="175"/>
                      <a:pt x="225" y="179"/>
                      <a:pt x="231" y="176"/>
                    </a:cubicBezTo>
                    <a:cubicBezTo>
                      <a:pt x="236" y="175"/>
                      <a:pt x="237" y="169"/>
                      <a:pt x="238" y="164"/>
                    </a:cubicBezTo>
                    <a:cubicBezTo>
                      <a:pt x="244" y="146"/>
                      <a:pt x="248" y="127"/>
                      <a:pt x="255" y="108"/>
                    </a:cubicBezTo>
                    <a:cubicBezTo>
                      <a:pt x="257" y="101"/>
                      <a:pt x="259" y="93"/>
                      <a:pt x="261" y="85"/>
                    </a:cubicBezTo>
                    <a:cubicBezTo>
                      <a:pt x="263" y="79"/>
                      <a:pt x="265" y="74"/>
                      <a:pt x="267" y="68"/>
                    </a:cubicBezTo>
                    <a:cubicBezTo>
                      <a:pt x="269" y="63"/>
                      <a:pt x="270" y="58"/>
                      <a:pt x="271" y="52"/>
                    </a:cubicBezTo>
                    <a:cubicBezTo>
                      <a:pt x="274" y="40"/>
                      <a:pt x="278" y="29"/>
                      <a:pt x="281" y="17"/>
                    </a:cubicBezTo>
                    <a:cubicBezTo>
                      <a:pt x="283" y="12"/>
                      <a:pt x="284" y="6"/>
                      <a:pt x="287" y="0"/>
                    </a:cubicBezTo>
                    <a:cubicBezTo>
                      <a:pt x="281" y="4"/>
                      <a:pt x="277" y="11"/>
                      <a:pt x="272" y="16"/>
                    </a:cubicBezTo>
                    <a:cubicBezTo>
                      <a:pt x="267" y="21"/>
                      <a:pt x="261" y="26"/>
                      <a:pt x="255" y="30"/>
                    </a:cubicBezTo>
                    <a:cubicBezTo>
                      <a:pt x="243" y="38"/>
                      <a:pt x="229" y="44"/>
                      <a:pt x="214" y="48"/>
                    </a:cubicBezTo>
                    <a:cubicBezTo>
                      <a:pt x="207" y="49"/>
                      <a:pt x="199" y="50"/>
                      <a:pt x="192" y="50"/>
                    </a:cubicBezTo>
                    <a:cubicBezTo>
                      <a:pt x="179" y="50"/>
                      <a:pt x="165" y="47"/>
                      <a:pt x="153" y="43"/>
                    </a:cubicBezTo>
                    <a:cubicBezTo>
                      <a:pt x="146" y="41"/>
                      <a:pt x="140" y="39"/>
                      <a:pt x="134" y="37"/>
                    </a:cubicBezTo>
                    <a:cubicBezTo>
                      <a:pt x="131" y="37"/>
                      <a:pt x="129" y="37"/>
                      <a:pt x="127" y="36"/>
                    </a:cubicBezTo>
                    <a:cubicBezTo>
                      <a:pt x="125" y="35"/>
                      <a:pt x="122" y="32"/>
                      <a:pt x="120" y="32"/>
                    </a:cubicBezTo>
                    <a:cubicBezTo>
                      <a:pt x="119" y="38"/>
                      <a:pt x="119" y="42"/>
                      <a:pt x="117" y="48"/>
                    </a:cubicBezTo>
                    <a:cubicBezTo>
                      <a:pt x="115" y="56"/>
                      <a:pt x="111" y="65"/>
                      <a:pt x="107" y="73"/>
                    </a:cubicBezTo>
                    <a:cubicBezTo>
                      <a:pt x="105" y="76"/>
                      <a:pt x="103" y="78"/>
                      <a:pt x="101" y="82"/>
                    </a:cubicBezTo>
                    <a:cubicBezTo>
                      <a:pt x="99" y="86"/>
                      <a:pt x="97" y="89"/>
                      <a:pt x="95" y="93"/>
                    </a:cubicBezTo>
                    <a:cubicBezTo>
                      <a:pt x="78" y="121"/>
                      <a:pt x="44" y="137"/>
                      <a:pt x="16" y="151"/>
                    </a:cubicBezTo>
                    <a:cubicBezTo>
                      <a:pt x="0" y="159"/>
                      <a:pt x="22" y="162"/>
                      <a:pt x="29" y="163"/>
                    </a:cubicBezTo>
                    <a:cubicBezTo>
                      <a:pt x="38" y="164"/>
                      <a:pt x="47" y="161"/>
                      <a:pt x="56" y="162"/>
                    </a:cubicBezTo>
                    <a:cubicBezTo>
                      <a:pt x="67" y="163"/>
                      <a:pt x="79" y="167"/>
                      <a:pt x="90" y="167"/>
                    </a:cubicBezTo>
                    <a:cubicBezTo>
                      <a:pt x="99" y="167"/>
                      <a:pt x="108" y="168"/>
                      <a:pt x="117" y="168"/>
                    </a:cubicBezTo>
                    <a:close/>
                  </a:path>
                </a:pathLst>
              </a:custGeom>
              <a:solidFill>
                <a:srgbClr val="DEE1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94"/>
              <p:cNvSpPr/>
              <p:nvPr/>
            </p:nvSpPr>
            <p:spPr bwMode="auto">
              <a:xfrm>
                <a:off x="5656" y="1764"/>
                <a:ext cx="309" cy="297"/>
              </a:xfrm>
              <a:custGeom>
                <a:avLst/>
                <a:gdLst>
                  <a:gd name="T0" fmla="*/ 50 w 81"/>
                  <a:gd name="T1" fmla="*/ 77 h 78"/>
                  <a:gd name="T2" fmla="*/ 9 w 81"/>
                  <a:gd name="T3" fmla="*/ 70 h 78"/>
                  <a:gd name="T4" fmla="*/ 0 w 81"/>
                  <a:gd name="T5" fmla="*/ 69 h 78"/>
                  <a:gd name="T6" fmla="*/ 8 w 81"/>
                  <a:gd name="T7" fmla="*/ 27 h 78"/>
                  <a:gd name="T8" fmla="*/ 15 w 81"/>
                  <a:gd name="T9" fmla="*/ 0 h 78"/>
                  <a:gd name="T10" fmla="*/ 81 w 81"/>
                  <a:gd name="T11" fmla="*/ 7 h 78"/>
                  <a:gd name="T12" fmla="*/ 77 w 81"/>
                  <a:gd name="T13" fmla="*/ 29 h 78"/>
                  <a:gd name="T14" fmla="*/ 71 w 81"/>
                  <a:gd name="T15" fmla="*/ 52 h 78"/>
                  <a:gd name="T16" fmla="*/ 66 w 81"/>
                  <a:gd name="T17" fmla="*/ 78 h 78"/>
                  <a:gd name="T18" fmla="*/ 56 w 81"/>
                  <a:gd name="T19" fmla="*/ 77 h 78"/>
                  <a:gd name="T20" fmla="*/ 50 w 81"/>
                  <a:gd name="T21"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78">
                    <a:moveTo>
                      <a:pt x="50" y="77"/>
                    </a:moveTo>
                    <a:cubicBezTo>
                      <a:pt x="36" y="76"/>
                      <a:pt x="23" y="71"/>
                      <a:pt x="9" y="70"/>
                    </a:cubicBezTo>
                    <a:cubicBezTo>
                      <a:pt x="6" y="70"/>
                      <a:pt x="2" y="71"/>
                      <a:pt x="0" y="69"/>
                    </a:cubicBezTo>
                    <a:cubicBezTo>
                      <a:pt x="1" y="55"/>
                      <a:pt x="5" y="41"/>
                      <a:pt x="8" y="27"/>
                    </a:cubicBezTo>
                    <a:cubicBezTo>
                      <a:pt x="10" y="19"/>
                      <a:pt x="14" y="9"/>
                      <a:pt x="15" y="0"/>
                    </a:cubicBezTo>
                    <a:cubicBezTo>
                      <a:pt x="36" y="7"/>
                      <a:pt x="59" y="3"/>
                      <a:pt x="81" y="7"/>
                    </a:cubicBezTo>
                    <a:cubicBezTo>
                      <a:pt x="78" y="14"/>
                      <a:pt x="78" y="22"/>
                      <a:pt x="77" y="29"/>
                    </a:cubicBezTo>
                    <a:cubicBezTo>
                      <a:pt x="75" y="37"/>
                      <a:pt x="73" y="45"/>
                      <a:pt x="71" y="52"/>
                    </a:cubicBezTo>
                    <a:cubicBezTo>
                      <a:pt x="69" y="61"/>
                      <a:pt x="68" y="70"/>
                      <a:pt x="66" y="78"/>
                    </a:cubicBezTo>
                    <a:cubicBezTo>
                      <a:pt x="63" y="77"/>
                      <a:pt x="60" y="77"/>
                      <a:pt x="56" y="77"/>
                    </a:cubicBezTo>
                    <a:cubicBezTo>
                      <a:pt x="54" y="77"/>
                      <a:pt x="52" y="77"/>
                      <a:pt x="50" y="77"/>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95"/>
              <p:cNvSpPr/>
              <p:nvPr/>
            </p:nvSpPr>
            <p:spPr bwMode="auto">
              <a:xfrm>
                <a:off x="6398" y="2103"/>
                <a:ext cx="346" cy="256"/>
              </a:xfrm>
              <a:custGeom>
                <a:avLst/>
                <a:gdLst>
                  <a:gd name="T0" fmla="*/ 40 w 91"/>
                  <a:gd name="T1" fmla="*/ 63 h 67"/>
                  <a:gd name="T2" fmla="*/ 69 w 91"/>
                  <a:gd name="T3" fmla="*/ 67 h 67"/>
                  <a:gd name="T4" fmla="*/ 75 w 91"/>
                  <a:gd name="T5" fmla="*/ 54 h 67"/>
                  <a:gd name="T6" fmla="*/ 83 w 91"/>
                  <a:gd name="T7" fmla="*/ 32 h 67"/>
                  <a:gd name="T8" fmla="*/ 91 w 91"/>
                  <a:gd name="T9" fmla="*/ 6 h 67"/>
                  <a:gd name="T10" fmla="*/ 60 w 91"/>
                  <a:gd name="T11" fmla="*/ 4 h 67"/>
                  <a:gd name="T12" fmla="*/ 38 w 91"/>
                  <a:gd name="T13" fmla="*/ 3 h 67"/>
                  <a:gd name="T14" fmla="*/ 16 w 91"/>
                  <a:gd name="T15" fmla="*/ 2 h 67"/>
                  <a:gd name="T16" fmla="*/ 10 w 91"/>
                  <a:gd name="T17" fmla="*/ 16 h 67"/>
                  <a:gd name="T18" fmla="*/ 3 w 91"/>
                  <a:gd name="T19" fmla="*/ 42 h 67"/>
                  <a:gd name="T20" fmla="*/ 1 w 91"/>
                  <a:gd name="T21" fmla="*/ 49 h 67"/>
                  <a:gd name="T22" fmla="*/ 11 w 91"/>
                  <a:gd name="T23" fmla="*/ 54 h 67"/>
                  <a:gd name="T24" fmla="*/ 24 w 91"/>
                  <a:gd name="T25" fmla="*/ 60 h 67"/>
                  <a:gd name="T26" fmla="*/ 40 w 91"/>
                  <a:gd name="T2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67">
                    <a:moveTo>
                      <a:pt x="40" y="63"/>
                    </a:moveTo>
                    <a:cubicBezTo>
                      <a:pt x="50" y="64"/>
                      <a:pt x="60" y="67"/>
                      <a:pt x="69" y="67"/>
                    </a:cubicBezTo>
                    <a:cubicBezTo>
                      <a:pt x="70" y="62"/>
                      <a:pt x="73" y="58"/>
                      <a:pt x="75" y="54"/>
                    </a:cubicBezTo>
                    <a:cubicBezTo>
                      <a:pt x="78" y="46"/>
                      <a:pt x="79" y="39"/>
                      <a:pt x="83" y="32"/>
                    </a:cubicBezTo>
                    <a:cubicBezTo>
                      <a:pt x="87" y="24"/>
                      <a:pt x="88" y="15"/>
                      <a:pt x="91" y="6"/>
                    </a:cubicBezTo>
                    <a:cubicBezTo>
                      <a:pt x="81" y="5"/>
                      <a:pt x="70" y="4"/>
                      <a:pt x="60" y="4"/>
                    </a:cubicBezTo>
                    <a:cubicBezTo>
                      <a:pt x="53" y="3"/>
                      <a:pt x="46" y="3"/>
                      <a:pt x="38" y="3"/>
                    </a:cubicBezTo>
                    <a:cubicBezTo>
                      <a:pt x="32" y="3"/>
                      <a:pt x="23" y="0"/>
                      <a:pt x="16" y="2"/>
                    </a:cubicBezTo>
                    <a:cubicBezTo>
                      <a:pt x="10" y="4"/>
                      <a:pt x="11" y="11"/>
                      <a:pt x="10" y="16"/>
                    </a:cubicBezTo>
                    <a:cubicBezTo>
                      <a:pt x="7" y="25"/>
                      <a:pt x="4" y="33"/>
                      <a:pt x="3" y="42"/>
                    </a:cubicBezTo>
                    <a:cubicBezTo>
                      <a:pt x="2" y="44"/>
                      <a:pt x="0" y="47"/>
                      <a:pt x="1" y="49"/>
                    </a:cubicBezTo>
                    <a:cubicBezTo>
                      <a:pt x="3" y="52"/>
                      <a:pt x="9" y="52"/>
                      <a:pt x="11" y="54"/>
                    </a:cubicBezTo>
                    <a:cubicBezTo>
                      <a:pt x="16" y="56"/>
                      <a:pt x="19" y="59"/>
                      <a:pt x="24" y="60"/>
                    </a:cubicBezTo>
                    <a:cubicBezTo>
                      <a:pt x="29" y="63"/>
                      <a:pt x="35" y="62"/>
                      <a:pt x="40" y="63"/>
                    </a:cubicBezTo>
                    <a:close/>
                  </a:path>
                </a:pathLst>
              </a:custGeom>
              <a:solidFill>
                <a:srgbClr val="C1A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96"/>
              <p:cNvSpPr/>
              <p:nvPr/>
            </p:nvSpPr>
            <p:spPr bwMode="auto">
              <a:xfrm>
                <a:off x="6170" y="1817"/>
                <a:ext cx="331" cy="301"/>
              </a:xfrm>
              <a:custGeom>
                <a:avLst/>
                <a:gdLst>
                  <a:gd name="T0" fmla="*/ 80 w 87"/>
                  <a:gd name="T1" fmla="*/ 49 h 79"/>
                  <a:gd name="T2" fmla="*/ 69 w 87"/>
                  <a:gd name="T3" fmla="*/ 78 h 79"/>
                  <a:gd name="T4" fmla="*/ 49 w 87"/>
                  <a:gd name="T5" fmla="*/ 75 h 79"/>
                  <a:gd name="T6" fmla="*/ 29 w 87"/>
                  <a:gd name="T7" fmla="*/ 72 h 79"/>
                  <a:gd name="T8" fmla="*/ 16 w 87"/>
                  <a:gd name="T9" fmla="*/ 72 h 79"/>
                  <a:gd name="T10" fmla="*/ 0 w 87"/>
                  <a:gd name="T11" fmla="*/ 69 h 79"/>
                  <a:gd name="T12" fmla="*/ 11 w 87"/>
                  <a:gd name="T13" fmla="*/ 16 h 79"/>
                  <a:gd name="T14" fmla="*/ 19 w 87"/>
                  <a:gd name="T15" fmla="*/ 0 h 79"/>
                  <a:gd name="T16" fmla="*/ 54 w 87"/>
                  <a:gd name="T17" fmla="*/ 3 h 79"/>
                  <a:gd name="T18" fmla="*/ 70 w 87"/>
                  <a:gd name="T19" fmla="*/ 5 h 79"/>
                  <a:gd name="T20" fmla="*/ 83 w 87"/>
                  <a:gd name="T21" fmla="*/ 5 h 79"/>
                  <a:gd name="T22" fmla="*/ 85 w 87"/>
                  <a:gd name="T23" fmla="*/ 14 h 79"/>
                  <a:gd name="T24" fmla="*/ 80 w 87"/>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80" y="49"/>
                    </a:moveTo>
                    <a:cubicBezTo>
                      <a:pt x="79" y="58"/>
                      <a:pt x="79" y="75"/>
                      <a:pt x="69" y="78"/>
                    </a:cubicBezTo>
                    <a:cubicBezTo>
                      <a:pt x="62" y="79"/>
                      <a:pt x="56" y="77"/>
                      <a:pt x="49" y="75"/>
                    </a:cubicBezTo>
                    <a:cubicBezTo>
                      <a:pt x="43" y="73"/>
                      <a:pt x="36" y="74"/>
                      <a:pt x="29" y="72"/>
                    </a:cubicBezTo>
                    <a:cubicBezTo>
                      <a:pt x="25" y="72"/>
                      <a:pt x="21" y="72"/>
                      <a:pt x="16" y="72"/>
                    </a:cubicBezTo>
                    <a:cubicBezTo>
                      <a:pt x="11" y="72"/>
                      <a:pt x="6" y="69"/>
                      <a:pt x="0" y="69"/>
                    </a:cubicBezTo>
                    <a:cubicBezTo>
                      <a:pt x="2" y="69"/>
                      <a:pt x="10" y="20"/>
                      <a:pt x="11" y="16"/>
                    </a:cubicBezTo>
                    <a:cubicBezTo>
                      <a:pt x="12" y="9"/>
                      <a:pt x="10" y="0"/>
                      <a:pt x="19" y="0"/>
                    </a:cubicBezTo>
                    <a:cubicBezTo>
                      <a:pt x="30" y="0"/>
                      <a:pt x="42" y="2"/>
                      <a:pt x="54" y="3"/>
                    </a:cubicBezTo>
                    <a:cubicBezTo>
                      <a:pt x="59" y="4"/>
                      <a:pt x="65" y="5"/>
                      <a:pt x="70" y="5"/>
                    </a:cubicBezTo>
                    <a:cubicBezTo>
                      <a:pt x="74" y="5"/>
                      <a:pt x="80" y="4"/>
                      <a:pt x="83" y="5"/>
                    </a:cubicBezTo>
                    <a:cubicBezTo>
                      <a:pt x="87" y="7"/>
                      <a:pt x="85" y="11"/>
                      <a:pt x="85" y="14"/>
                    </a:cubicBezTo>
                    <a:cubicBezTo>
                      <a:pt x="83" y="26"/>
                      <a:pt x="83" y="38"/>
                      <a:pt x="80" y="49"/>
                    </a:cubicBezTo>
                    <a:close/>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97"/>
              <p:cNvSpPr/>
              <p:nvPr/>
            </p:nvSpPr>
            <p:spPr bwMode="auto">
              <a:xfrm>
                <a:off x="5497" y="2267"/>
                <a:ext cx="357" cy="275"/>
              </a:xfrm>
              <a:custGeom>
                <a:avLst/>
                <a:gdLst>
                  <a:gd name="T0" fmla="*/ 81 w 94"/>
                  <a:gd name="T1" fmla="*/ 45 h 72"/>
                  <a:gd name="T2" fmla="*/ 94 w 94"/>
                  <a:gd name="T3" fmla="*/ 8 h 72"/>
                  <a:gd name="T4" fmla="*/ 84 w 94"/>
                  <a:gd name="T5" fmla="*/ 7 h 72"/>
                  <a:gd name="T6" fmla="*/ 60 w 94"/>
                  <a:gd name="T7" fmla="*/ 3 h 72"/>
                  <a:gd name="T8" fmla="*/ 23 w 94"/>
                  <a:gd name="T9" fmla="*/ 0 h 72"/>
                  <a:gd name="T10" fmla="*/ 15 w 94"/>
                  <a:gd name="T11" fmla="*/ 23 h 72"/>
                  <a:gd name="T12" fmla="*/ 0 w 94"/>
                  <a:gd name="T13" fmla="*/ 58 h 72"/>
                  <a:gd name="T14" fmla="*/ 7 w 94"/>
                  <a:gd name="T15" fmla="*/ 60 h 72"/>
                  <a:gd name="T16" fmla="*/ 39 w 94"/>
                  <a:gd name="T17" fmla="*/ 67 h 72"/>
                  <a:gd name="T18" fmla="*/ 56 w 94"/>
                  <a:gd name="T19" fmla="*/ 68 h 72"/>
                  <a:gd name="T20" fmla="*/ 70 w 94"/>
                  <a:gd name="T21" fmla="*/ 72 h 72"/>
                  <a:gd name="T22" fmla="*/ 74 w 94"/>
                  <a:gd name="T23" fmla="*/ 60 h 72"/>
                  <a:gd name="T24" fmla="*/ 81 w 94"/>
                  <a:gd name="T2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2">
                    <a:moveTo>
                      <a:pt x="81" y="45"/>
                    </a:moveTo>
                    <a:cubicBezTo>
                      <a:pt x="86" y="33"/>
                      <a:pt x="91" y="21"/>
                      <a:pt x="94" y="8"/>
                    </a:cubicBezTo>
                    <a:cubicBezTo>
                      <a:pt x="90" y="8"/>
                      <a:pt x="87" y="8"/>
                      <a:pt x="84" y="7"/>
                    </a:cubicBezTo>
                    <a:cubicBezTo>
                      <a:pt x="76" y="5"/>
                      <a:pt x="68" y="4"/>
                      <a:pt x="60" y="3"/>
                    </a:cubicBezTo>
                    <a:cubicBezTo>
                      <a:pt x="48" y="1"/>
                      <a:pt x="35" y="0"/>
                      <a:pt x="23" y="0"/>
                    </a:cubicBezTo>
                    <a:cubicBezTo>
                      <a:pt x="20" y="7"/>
                      <a:pt x="18" y="15"/>
                      <a:pt x="15" y="23"/>
                    </a:cubicBezTo>
                    <a:cubicBezTo>
                      <a:pt x="10" y="35"/>
                      <a:pt x="4" y="46"/>
                      <a:pt x="0" y="58"/>
                    </a:cubicBezTo>
                    <a:cubicBezTo>
                      <a:pt x="2" y="58"/>
                      <a:pt x="4" y="59"/>
                      <a:pt x="7" y="60"/>
                    </a:cubicBezTo>
                    <a:cubicBezTo>
                      <a:pt x="17" y="64"/>
                      <a:pt x="28" y="65"/>
                      <a:pt x="39" y="67"/>
                    </a:cubicBezTo>
                    <a:cubicBezTo>
                      <a:pt x="45" y="67"/>
                      <a:pt x="51" y="68"/>
                      <a:pt x="56" y="68"/>
                    </a:cubicBezTo>
                    <a:cubicBezTo>
                      <a:pt x="61" y="69"/>
                      <a:pt x="66" y="70"/>
                      <a:pt x="70" y="72"/>
                    </a:cubicBezTo>
                    <a:cubicBezTo>
                      <a:pt x="72" y="68"/>
                      <a:pt x="72" y="64"/>
                      <a:pt x="74" y="60"/>
                    </a:cubicBezTo>
                    <a:cubicBezTo>
                      <a:pt x="76" y="55"/>
                      <a:pt x="79" y="50"/>
                      <a:pt x="81" y="45"/>
                    </a:cubicBezTo>
                    <a:close/>
                  </a:path>
                </a:pathLst>
              </a:custGeom>
              <a:solidFill>
                <a:srgbClr val="B5CF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98"/>
              <p:cNvSpPr/>
              <p:nvPr/>
            </p:nvSpPr>
            <p:spPr bwMode="auto">
              <a:xfrm>
                <a:off x="6018" y="2332"/>
                <a:ext cx="354" cy="248"/>
              </a:xfrm>
              <a:custGeom>
                <a:avLst/>
                <a:gdLst>
                  <a:gd name="T0" fmla="*/ 89 w 93"/>
                  <a:gd name="T1" fmla="*/ 17 h 65"/>
                  <a:gd name="T2" fmla="*/ 67 w 93"/>
                  <a:gd name="T3" fmla="*/ 55 h 65"/>
                  <a:gd name="T4" fmla="*/ 34 w 93"/>
                  <a:gd name="T5" fmla="*/ 60 h 65"/>
                  <a:gd name="T6" fmla="*/ 22 w 93"/>
                  <a:gd name="T7" fmla="*/ 62 h 65"/>
                  <a:gd name="T8" fmla="*/ 9 w 93"/>
                  <a:gd name="T9" fmla="*/ 61 h 65"/>
                  <a:gd name="T10" fmla="*/ 0 w 93"/>
                  <a:gd name="T11" fmla="*/ 61 h 65"/>
                  <a:gd name="T12" fmla="*/ 16 w 93"/>
                  <a:gd name="T13" fmla="*/ 21 h 65"/>
                  <a:gd name="T14" fmla="*/ 22 w 93"/>
                  <a:gd name="T15" fmla="*/ 6 h 65"/>
                  <a:gd name="T16" fmla="*/ 25 w 93"/>
                  <a:gd name="T17" fmla="*/ 1 h 65"/>
                  <a:gd name="T18" fmla="*/ 42 w 93"/>
                  <a:gd name="T19" fmla="*/ 3 h 65"/>
                  <a:gd name="T20" fmla="*/ 61 w 93"/>
                  <a:gd name="T21" fmla="*/ 4 h 65"/>
                  <a:gd name="T22" fmla="*/ 93 w 93"/>
                  <a:gd name="T23" fmla="*/ 7 h 65"/>
                  <a:gd name="T24" fmla="*/ 89 w 93"/>
                  <a:gd name="T25"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65">
                    <a:moveTo>
                      <a:pt x="89" y="17"/>
                    </a:moveTo>
                    <a:cubicBezTo>
                      <a:pt x="82" y="30"/>
                      <a:pt x="76" y="43"/>
                      <a:pt x="67" y="55"/>
                    </a:cubicBezTo>
                    <a:cubicBezTo>
                      <a:pt x="58" y="65"/>
                      <a:pt x="45" y="60"/>
                      <a:pt x="34" y="60"/>
                    </a:cubicBezTo>
                    <a:cubicBezTo>
                      <a:pt x="30" y="60"/>
                      <a:pt x="26" y="61"/>
                      <a:pt x="22" y="62"/>
                    </a:cubicBezTo>
                    <a:cubicBezTo>
                      <a:pt x="18" y="62"/>
                      <a:pt x="14" y="61"/>
                      <a:pt x="9" y="61"/>
                    </a:cubicBezTo>
                    <a:cubicBezTo>
                      <a:pt x="6" y="61"/>
                      <a:pt x="3" y="61"/>
                      <a:pt x="0" y="61"/>
                    </a:cubicBezTo>
                    <a:cubicBezTo>
                      <a:pt x="7" y="48"/>
                      <a:pt x="11" y="34"/>
                      <a:pt x="16" y="21"/>
                    </a:cubicBezTo>
                    <a:cubicBezTo>
                      <a:pt x="18" y="16"/>
                      <a:pt x="20" y="11"/>
                      <a:pt x="22" y="6"/>
                    </a:cubicBezTo>
                    <a:cubicBezTo>
                      <a:pt x="22" y="2"/>
                      <a:pt x="21" y="2"/>
                      <a:pt x="25" y="1"/>
                    </a:cubicBezTo>
                    <a:cubicBezTo>
                      <a:pt x="29" y="0"/>
                      <a:pt x="37" y="3"/>
                      <a:pt x="42" y="3"/>
                    </a:cubicBezTo>
                    <a:cubicBezTo>
                      <a:pt x="48" y="4"/>
                      <a:pt x="55" y="4"/>
                      <a:pt x="61" y="4"/>
                    </a:cubicBezTo>
                    <a:cubicBezTo>
                      <a:pt x="72" y="4"/>
                      <a:pt x="82" y="6"/>
                      <a:pt x="93" y="7"/>
                    </a:cubicBezTo>
                    <a:cubicBezTo>
                      <a:pt x="93" y="7"/>
                      <a:pt x="91" y="12"/>
                      <a:pt x="89" y="17"/>
                    </a:cubicBezTo>
                    <a:close/>
                  </a:path>
                </a:pathLst>
              </a:custGeom>
              <a:solidFill>
                <a:srgbClr val="FDC2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199"/>
              <p:cNvSpPr/>
              <p:nvPr/>
            </p:nvSpPr>
            <p:spPr bwMode="auto">
              <a:xfrm>
                <a:off x="5847" y="2057"/>
                <a:ext cx="323" cy="286"/>
              </a:xfrm>
              <a:custGeom>
                <a:avLst/>
                <a:gdLst>
                  <a:gd name="T0" fmla="*/ 75 w 85"/>
                  <a:gd name="T1" fmla="*/ 44 h 75"/>
                  <a:gd name="T2" fmla="*/ 74 w 85"/>
                  <a:gd name="T3" fmla="*/ 56 h 75"/>
                  <a:gd name="T4" fmla="*/ 69 w 85"/>
                  <a:gd name="T5" fmla="*/ 71 h 75"/>
                  <a:gd name="T6" fmla="*/ 39 w 85"/>
                  <a:gd name="T7" fmla="*/ 71 h 75"/>
                  <a:gd name="T8" fmla="*/ 15 w 85"/>
                  <a:gd name="T9" fmla="*/ 66 h 75"/>
                  <a:gd name="T10" fmla="*/ 0 w 85"/>
                  <a:gd name="T11" fmla="*/ 65 h 75"/>
                  <a:gd name="T12" fmla="*/ 11 w 85"/>
                  <a:gd name="T13" fmla="*/ 22 h 75"/>
                  <a:gd name="T14" fmla="*/ 15 w 85"/>
                  <a:gd name="T15" fmla="*/ 6 h 75"/>
                  <a:gd name="T16" fmla="*/ 22 w 85"/>
                  <a:gd name="T17" fmla="*/ 0 h 75"/>
                  <a:gd name="T18" fmla="*/ 63 w 85"/>
                  <a:gd name="T19" fmla="*/ 5 h 75"/>
                  <a:gd name="T20" fmla="*/ 83 w 85"/>
                  <a:gd name="T21" fmla="*/ 7 h 75"/>
                  <a:gd name="T22" fmla="*/ 76 w 85"/>
                  <a:gd name="T23" fmla="*/ 42 h 75"/>
                  <a:gd name="T24" fmla="*/ 75 w 85"/>
                  <a:gd name="T25"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75">
                    <a:moveTo>
                      <a:pt x="75" y="44"/>
                    </a:moveTo>
                    <a:cubicBezTo>
                      <a:pt x="75" y="48"/>
                      <a:pt x="75" y="52"/>
                      <a:pt x="74" y="56"/>
                    </a:cubicBezTo>
                    <a:cubicBezTo>
                      <a:pt x="73" y="59"/>
                      <a:pt x="71" y="70"/>
                      <a:pt x="69" y="71"/>
                    </a:cubicBezTo>
                    <a:cubicBezTo>
                      <a:pt x="60" y="75"/>
                      <a:pt x="48" y="71"/>
                      <a:pt x="39" y="71"/>
                    </a:cubicBezTo>
                    <a:cubicBezTo>
                      <a:pt x="31" y="71"/>
                      <a:pt x="23" y="67"/>
                      <a:pt x="15" y="66"/>
                    </a:cubicBezTo>
                    <a:cubicBezTo>
                      <a:pt x="10" y="66"/>
                      <a:pt x="5" y="67"/>
                      <a:pt x="0" y="65"/>
                    </a:cubicBezTo>
                    <a:cubicBezTo>
                      <a:pt x="5" y="51"/>
                      <a:pt x="7" y="36"/>
                      <a:pt x="11" y="22"/>
                    </a:cubicBezTo>
                    <a:cubicBezTo>
                      <a:pt x="13" y="16"/>
                      <a:pt x="14" y="11"/>
                      <a:pt x="15" y="6"/>
                    </a:cubicBezTo>
                    <a:cubicBezTo>
                      <a:pt x="16" y="1"/>
                      <a:pt x="17" y="0"/>
                      <a:pt x="22" y="0"/>
                    </a:cubicBezTo>
                    <a:cubicBezTo>
                      <a:pt x="35" y="0"/>
                      <a:pt x="50" y="3"/>
                      <a:pt x="63" y="5"/>
                    </a:cubicBezTo>
                    <a:cubicBezTo>
                      <a:pt x="70" y="6"/>
                      <a:pt x="76" y="6"/>
                      <a:pt x="83" y="7"/>
                    </a:cubicBezTo>
                    <a:cubicBezTo>
                      <a:pt x="85" y="19"/>
                      <a:pt x="77" y="30"/>
                      <a:pt x="76" y="42"/>
                    </a:cubicBezTo>
                    <a:cubicBezTo>
                      <a:pt x="75" y="42"/>
                      <a:pt x="75" y="43"/>
                      <a:pt x="75" y="44"/>
                    </a:cubicBezTo>
                    <a:close/>
                  </a:path>
                </a:pathLst>
              </a:custGeom>
              <a:solidFill>
                <a:srgbClr val="FDF5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200"/>
              <p:cNvSpPr/>
              <p:nvPr/>
            </p:nvSpPr>
            <p:spPr bwMode="auto">
              <a:xfrm>
                <a:off x="6547" y="2820"/>
                <a:ext cx="57" cy="244"/>
              </a:xfrm>
              <a:custGeom>
                <a:avLst/>
                <a:gdLst>
                  <a:gd name="T0" fmla="*/ 8 w 15"/>
                  <a:gd name="T1" fmla="*/ 2 h 64"/>
                  <a:gd name="T2" fmla="*/ 5 w 15"/>
                  <a:gd name="T3" fmla="*/ 11 h 64"/>
                  <a:gd name="T4" fmla="*/ 1 w 15"/>
                  <a:gd name="T5" fmla="*/ 32 h 64"/>
                  <a:gd name="T6" fmla="*/ 4 w 15"/>
                  <a:gd name="T7" fmla="*/ 40 h 64"/>
                  <a:gd name="T8" fmla="*/ 5 w 15"/>
                  <a:gd name="T9" fmla="*/ 44 h 64"/>
                  <a:gd name="T10" fmla="*/ 7 w 15"/>
                  <a:gd name="T11" fmla="*/ 52 h 64"/>
                  <a:gd name="T12" fmla="*/ 11 w 15"/>
                  <a:gd name="T13" fmla="*/ 64 h 64"/>
                  <a:gd name="T14" fmla="*/ 12 w 15"/>
                  <a:gd name="T15" fmla="*/ 61 h 64"/>
                  <a:gd name="T16" fmla="*/ 15 w 15"/>
                  <a:gd name="T17" fmla="*/ 62 h 64"/>
                  <a:gd name="T18" fmla="*/ 12 w 15"/>
                  <a:gd name="T19" fmla="*/ 51 h 64"/>
                  <a:gd name="T20" fmla="*/ 9 w 15"/>
                  <a:gd name="T21" fmla="*/ 43 h 64"/>
                  <a:gd name="T22" fmla="*/ 7 w 15"/>
                  <a:gd name="T23" fmla="*/ 38 h 64"/>
                  <a:gd name="T24" fmla="*/ 5 w 15"/>
                  <a:gd name="T25" fmla="*/ 32 h 64"/>
                  <a:gd name="T26" fmla="*/ 9 w 15"/>
                  <a:gd name="T27" fmla="*/ 13 h 64"/>
                  <a:gd name="T28" fmla="*/ 12 w 15"/>
                  <a:gd name="T29" fmla="*/ 3 h 64"/>
                  <a:gd name="T30" fmla="*/ 11 w 15"/>
                  <a:gd name="T31" fmla="*/ 0 h 64"/>
                  <a:gd name="T32" fmla="*/ 8 w 15"/>
                  <a:gd name="T33"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4">
                    <a:moveTo>
                      <a:pt x="8" y="2"/>
                    </a:moveTo>
                    <a:cubicBezTo>
                      <a:pt x="5" y="11"/>
                      <a:pt x="5" y="11"/>
                      <a:pt x="5" y="11"/>
                    </a:cubicBezTo>
                    <a:cubicBezTo>
                      <a:pt x="3" y="18"/>
                      <a:pt x="0" y="25"/>
                      <a:pt x="1" y="32"/>
                    </a:cubicBezTo>
                    <a:cubicBezTo>
                      <a:pt x="1" y="35"/>
                      <a:pt x="2" y="38"/>
                      <a:pt x="4" y="40"/>
                    </a:cubicBezTo>
                    <a:cubicBezTo>
                      <a:pt x="5" y="44"/>
                      <a:pt x="5" y="44"/>
                      <a:pt x="5" y="44"/>
                    </a:cubicBezTo>
                    <a:cubicBezTo>
                      <a:pt x="7" y="52"/>
                      <a:pt x="7" y="52"/>
                      <a:pt x="7" y="52"/>
                    </a:cubicBezTo>
                    <a:cubicBezTo>
                      <a:pt x="8" y="56"/>
                      <a:pt x="9" y="60"/>
                      <a:pt x="11" y="64"/>
                    </a:cubicBezTo>
                    <a:cubicBezTo>
                      <a:pt x="11" y="63"/>
                      <a:pt x="11" y="61"/>
                      <a:pt x="12" y="61"/>
                    </a:cubicBezTo>
                    <a:cubicBezTo>
                      <a:pt x="13" y="60"/>
                      <a:pt x="15" y="61"/>
                      <a:pt x="15" y="62"/>
                    </a:cubicBezTo>
                    <a:cubicBezTo>
                      <a:pt x="13" y="58"/>
                      <a:pt x="12" y="55"/>
                      <a:pt x="12" y="51"/>
                    </a:cubicBezTo>
                    <a:cubicBezTo>
                      <a:pt x="9" y="43"/>
                      <a:pt x="9" y="43"/>
                      <a:pt x="9" y="43"/>
                    </a:cubicBezTo>
                    <a:cubicBezTo>
                      <a:pt x="7" y="38"/>
                      <a:pt x="7" y="38"/>
                      <a:pt x="7" y="38"/>
                    </a:cubicBezTo>
                    <a:cubicBezTo>
                      <a:pt x="6" y="36"/>
                      <a:pt x="5" y="34"/>
                      <a:pt x="5" y="32"/>
                    </a:cubicBezTo>
                    <a:cubicBezTo>
                      <a:pt x="5" y="25"/>
                      <a:pt x="7" y="19"/>
                      <a:pt x="9" y="13"/>
                    </a:cubicBezTo>
                    <a:cubicBezTo>
                      <a:pt x="12" y="3"/>
                      <a:pt x="12" y="3"/>
                      <a:pt x="12" y="3"/>
                    </a:cubicBezTo>
                    <a:cubicBezTo>
                      <a:pt x="12" y="1"/>
                      <a:pt x="12" y="0"/>
                      <a:pt x="11" y="0"/>
                    </a:cubicBezTo>
                    <a:cubicBezTo>
                      <a:pt x="9" y="0"/>
                      <a:pt x="8"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201"/>
              <p:cNvSpPr/>
              <p:nvPr/>
            </p:nvSpPr>
            <p:spPr bwMode="auto">
              <a:xfrm>
                <a:off x="6866" y="2606"/>
                <a:ext cx="202" cy="77"/>
              </a:xfrm>
              <a:custGeom>
                <a:avLst/>
                <a:gdLst>
                  <a:gd name="T0" fmla="*/ 7 w 53"/>
                  <a:gd name="T1" fmla="*/ 4 h 20"/>
                  <a:gd name="T2" fmla="*/ 2 w 53"/>
                  <a:gd name="T3" fmla="*/ 6 h 20"/>
                  <a:gd name="T4" fmla="*/ 0 w 53"/>
                  <a:gd name="T5" fmla="*/ 9 h 20"/>
                  <a:gd name="T6" fmla="*/ 3 w 53"/>
                  <a:gd name="T7" fmla="*/ 10 h 20"/>
                  <a:gd name="T8" fmla="*/ 8 w 53"/>
                  <a:gd name="T9" fmla="*/ 8 h 20"/>
                  <a:gd name="T10" fmla="*/ 24 w 53"/>
                  <a:gd name="T11" fmla="*/ 6 h 20"/>
                  <a:gd name="T12" fmla="*/ 44 w 53"/>
                  <a:gd name="T13" fmla="*/ 16 h 20"/>
                  <a:gd name="T14" fmla="*/ 49 w 53"/>
                  <a:gd name="T15" fmla="*/ 20 h 20"/>
                  <a:gd name="T16" fmla="*/ 52 w 53"/>
                  <a:gd name="T17" fmla="*/ 19 h 20"/>
                  <a:gd name="T18" fmla="*/ 52 w 53"/>
                  <a:gd name="T19" fmla="*/ 16 h 20"/>
                  <a:gd name="T20" fmla="*/ 47 w 53"/>
                  <a:gd name="T21" fmla="*/ 13 h 20"/>
                  <a:gd name="T22" fmla="*/ 25 w 53"/>
                  <a:gd name="T23" fmla="*/ 1 h 20"/>
                  <a:gd name="T24" fmla="*/ 7 w 53"/>
                  <a:gd name="T2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20">
                    <a:moveTo>
                      <a:pt x="7" y="4"/>
                    </a:moveTo>
                    <a:cubicBezTo>
                      <a:pt x="2" y="6"/>
                      <a:pt x="2" y="6"/>
                      <a:pt x="2" y="6"/>
                    </a:cubicBezTo>
                    <a:cubicBezTo>
                      <a:pt x="1" y="6"/>
                      <a:pt x="0" y="8"/>
                      <a:pt x="0" y="9"/>
                    </a:cubicBezTo>
                    <a:cubicBezTo>
                      <a:pt x="1" y="10"/>
                      <a:pt x="2" y="11"/>
                      <a:pt x="3" y="10"/>
                    </a:cubicBezTo>
                    <a:cubicBezTo>
                      <a:pt x="8" y="8"/>
                      <a:pt x="8" y="8"/>
                      <a:pt x="8" y="8"/>
                    </a:cubicBezTo>
                    <a:cubicBezTo>
                      <a:pt x="13" y="7"/>
                      <a:pt x="20" y="4"/>
                      <a:pt x="24" y="6"/>
                    </a:cubicBezTo>
                    <a:cubicBezTo>
                      <a:pt x="31" y="8"/>
                      <a:pt x="38" y="12"/>
                      <a:pt x="44" y="16"/>
                    </a:cubicBezTo>
                    <a:cubicBezTo>
                      <a:pt x="49" y="20"/>
                      <a:pt x="49" y="20"/>
                      <a:pt x="49" y="20"/>
                    </a:cubicBezTo>
                    <a:cubicBezTo>
                      <a:pt x="50" y="20"/>
                      <a:pt x="52" y="20"/>
                      <a:pt x="52" y="19"/>
                    </a:cubicBezTo>
                    <a:cubicBezTo>
                      <a:pt x="53" y="18"/>
                      <a:pt x="53" y="17"/>
                      <a:pt x="52" y="16"/>
                    </a:cubicBezTo>
                    <a:cubicBezTo>
                      <a:pt x="47" y="13"/>
                      <a:pt x="47" y="13"/>
                      <a:pt x="47" y="13"/>
                    </a:cubicBezTo>
                    <a:cubicBezTo>
                      <a:pt x="40" y="9"/>
                      <a:pt x="33" y="4"/>
                      <a:pt x="25" y="1"/>
                    </a:cubicBezTo>
                    <a:cubicBezTo>
                      <a:pt x="20" y="0"/>
                      <a:pt x="13" y="2"/>
                      <a:pt x="7"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202"/>
              <p:cNvSpPr/>
              <p:nvPr/>
            </p:nvSpPr>
            <p:spPr bwMode="auto">
              <a:xfrm>
                <a:off x="6642" y="2820"/>
                <a:ext cx="72" cy="255"/>
              </a:xfrm>
              <a:custGeom>
                <a:avLst/>
                <a:gdLst>
                  <a:gd name="T0" fmla="*/ 16 w 19"/>
                  <a:gd name="T1" fmla="*/ 1 h 67"/>
                  <a:gd name="T2" fmla="*/ 2 w 19"/>
                  <a:gd name="T3" fmla="*/ 19 h 67"/>
                  <a:gd name="T4" fmla="*/ 3 w 19"/>
                  <a:gd name="T5" fmla="*/ 27 h 67"/>
                  <a:gd name="T6" fmla="*/ 2 w 19"/>
                  <a:gd name="T7" fmla="*/ 31 h 67"/>
                  <a:gd name="T8" fmla="*/ 1 w 19"/>
                  <a:gd name="T9" fmla="*/ 37 h 67"/>
                  <a:gd name="T10" fmla="*/ 2 w 19"/>
                  <a:gd name="T11" fmla="*/ 43 h 67"/>
                  <a:gd name="T12" fmla="*/ 4 w 19"/>
                  <a:gd name="T13" fmla="*/ 47 h 67"/>
                  <a:gd name="T14" fmla="*/ 13 w 19"/>
                  <a:gd name="T15" fmla="*/ 66 h 67"/>
                  <a:gd name="T16" fmla="*/ 16 w 19"/>
                  <a:gd name="T17" fmla="*/ 66 h 67"/>
                  <a:gd name="T18" fmla="*/ 16 w 19"/>
                  <a:gd name="T19" fmla="*/ 63 h 67"/>
                  <a:gd name="T20" fmla="*/ 8 w 19"/>
                  <a:gd name="T21" fmla="*/ 45 h 67"/>
                  <a:gd name="T22" fmla="*/ 7 w 19"/>
                  <a:gd name="T23" fmla="*/ 42 h 67"/>
                  <a:gd name="T24" fmla="*/ 5 w 19"/>
                  <a:gd name="T25" fmla="*/ 37 h 67"/>
                  <a:gd name="T26" fmla="*/ 6 w 19"/>
                  <a:gd name="T27" fmla="*/ 32 h 67"/>
                  <a:gd name="T28" fmla="*/ 7 w 19"/>
                  <a:gd name="T29" fmla="*/ 28 h 67"/>
                  <a:gd name="T30" fmla="*/ 7 w 19"/>
                  <a:gd name="T31" fmla="*/ 23 h 67"/>
                  <a:gd name="T32" fmla="*/ 7 w 19"/>
                  <a:gd name="T33" fmla="*/ 19 h 67"/>
                  <a:gd name="T34" fmla="*/ 18 w 19"/>
                  <a:gd name="T35" fmla="*/ 5 h 67"/>
                  <a:gd name="T36" fmla="*/ 19 w 19"/>
                  <a:gd name="T37" fmla="*/ 2 h 67"/>
                  <a:gd name="T38" fmla="*/ 16 w 19"/>
                  <a:gd name="T3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67">
                    <a:moveTo>
                      <a:pt x="16" y="1"/>
                    </a:moveTo>
                    <a:cubicBezTo>
                      <a:pt x="9" y="3"/>
                      <a:pt x="3" y="11"/>
                      <a:pt x="2" y="19"/>
                    </a:cubicBezTo>
                    <a:cubicBezTo>
                      <a:pt x="3" y="27"/>
                      <a:pt x="3" y="27"/>
                      <a:pt x="3" y="27"/>
                    </a:cubicBezTo>
                    <a:cubicBezTo>
                      <a:pt x="2" y="31"/>
                      <a:pt x="2" y="31"/>
                      <a:pt x="2" y="31"/>
                    </a:cubicBezTo>
                    <a:cubicBezTo>
                      <a:pt x="1" y="32"/>
                      <a:pt x="0" y="34"/>
                      <a:pt x="1" y="37"/>
                    </a:cubicBezTo>
                    <a:cubicBezTo>
                      <a:pt x="1" y="39"/>
                      <a:pt x="2" y="41"/>
                      <a:pt x="2" y="43"/>
                    </a:cubicBezTo>
                    <a:cubicBezTo>
                      <a:pt x="4" y="47"/>
                      <a:pt x="4" y="47"/>
                      <a:pt x="4" y="47"/>
                    </a:cubicBezTo>
                    <a:cubicBezTo>
                      <a:pt x="5" y="53"/>
                      <a:pt x="8" y="61"/>
                      <a:pt x="13" y="66"/>
                    </a:cubicBezTo>
                    <a:cubicBezTo>
                      <a:pt x="14" y="67"/>
                      <a:pt x="16" y="67"/>
                      <a:pt x="16" y="66"/>
                    </a:cubicBezTo>
                    <a:cubicBezTo>
                      <a:pt x="17" y="65"/>
                      <a:pt x="17" y="64"/>
                      <a:pt x="16" y="63"/>
                    </a:cubicBezTo>
                    <a:cubicBezTo>
                      <a:pt x="12" y="59"/>
                      <a:pt x="10" y="52"/>
                      <a:pt x="8" y="45"/>
                    </a:cubicBezTo>
                    <a:cubicBezTo>
                      <a:pt x="7" y="42"/>
                      <a:pt x="7" y="42"/>
                      <a:pt x="7" y="42"/>
                    </a:cubicBezTo>
                    <a:cubicBezTo>
                      <a:pt x="6" y="40"/>
                      <a:pt x="5" y="38"/>
                      <a:pt x="5" y="37"/>
                    </a:cubicBezTo>
                    <a:cubicBezTo>
                      <a:pt x="5" y="35"/>
                      <a:pt x="5" y="34"/>
                      <a:pt x="6" y="32"/>
                    </a:cubicBezTo>
                    <a:cubicBezTo>
                      <a:pt x="7" y="28"/>
                      <a:pt x="7" y="28"/>
                      <a:pt x="7" y="28"/>
                    </a:cubicBezTo>
                    <a:cubicBezTo>
                      <a:pt x="7" y="23"/>
                      <a:pt x="7" y="23"/>
                      <a:pt x="7" y="23"/>
                    </a:cubicBezTo>
                    <a:cubicBezTo>
                      <a:pt x="7" y="19"/>
                      <a:pt x="7" y="19"/>
                      <a:pt x="7" y="19"/>
                    </a:cubicBezTo>
                    <a:cubicBezTo>
                      <a:pt x="7" y="13"/>
                      <a:pt x="12" y="7"/>
                      <a:pt x="18" y="5"/>
                    </a:cubicBezTo>
                    <a:cubicBezTo>
                      <a:pt x="19" y="4"/>
                      <a:pt x="19" y="3"/>
                      <a:pt x="19" y="2"/>
                    </a:cubicBezTo>
                    <a:cubicBezTo>
                      <a:pt x="19" y="1"/>
                      <a:pt x="17" y="0"/>
                      <a:pt x="16"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203"/>
              <p:cNvSpPr/>
              <p:nvPr/>
            </p:nvSpPr>
            <p:spPr bwMode="auto">
              <a:xfrm>
                <a:off x="6843" y="2694"/>
                <a:ext cx="202" cy="95"/>
              </a:xfrm>
              <a:custGeom>
                <a:avLst/>
                <a:gdLst>
                  <a:gd name="T0" fmla="*/ 8 w 53"/>
                  <a:gd name="T1" fmla="*/ 4 h 25"/>
                  <a:gd name="T2" fmla="*/ 2 w 53"/>
                  <a:gd name="T3" fmla="*/ 6 h 25"/>
                  <a:gd name="T4" fmla="*/ 0 w 53"/>
                  <a:gd name="T5" fmla="*/ 8 h 25"/>
                  <a:gd name="T6" fmla="*/ 3 w 53"/>
                  <a:gd name="T7" fmla="*/ 10 h 25"/>
                  <a:gd name="T8" fmla="*/ 10 w 53"/>
                  <a:gd name="T9" fmla="*/ 8 h 25"/>
                  <a:gd name="T10" fmla="*/ 24 w 53"/>
                  <a:gd name="T11" fmla="*/ 5 h 25"/>
                  <a:gd name="T12" fmla="*/ 36 w 53"/>
                  <a:gd name="T13" fmla="*/ 10 h 25"/>
                  <a:gd name="T14" fmla="*/ 39 w 53"/>
                  <a:gd name="T15" fmla="*/ 12 h 25"/>
                  <a:gd name="T16" fmla="*/ 48 w 53"/>
                  <a:gd name="T17" fmla="*/ 23 h 25"/>
                  <a:gd name="T18" fmla="*/ 51 w 53"/>
                  <a:gd name="T19" fmla="*/ 25 h 25"/>
                  <a:gd name="T20" fmla="*/ 53 w 53"/>
                  <a:gd name="T21" fmla="*/ 23 h 25"/>
                  <a:gd name="T22" fmla="*/ 41 w 53"/>
                  <a:gd name="T23" fmla="*/ 8 h 25"/>
                  <a:gd name="T24" fmla="*/ 38 w 53"/>
                  <a:gd name="T25" fmla="*/ 6 h 25"/>
                  <a:gd name="T26" fmla="*/ 25 w 53"/>
                  <a:gd name="T27" fmla="*/ 1 h 25"/>
                  <a:gd name="T28" fmla="*/ 8 w 53"/>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25">
                    <a:moveTo>
                      <a:pt x="8" y="4"/>
                    </a:moveTo>
                    <a:cubicBezTo>
                      <a:pt x="2" y="6"/>
                      <a:pt x="2" y="6"/>
                      <a:pt x="2" y="6"/>
                    </a:cubicBezTo>
                    <a:cubicBezTo>
                      <a:pt x="1" y="6"/>
                      <a:pt x="0" y="7"/>
                      <a:pt x="0" y="8"/>
                    </a:cubicBezTo>
                    <a:cubicBezTo>
                      <a:pt x="1" y="10"/>
                      <a:pt x="2" y="10"/>
                      <a:pt x="3" y="10"/>
                    </a:cubicBezTo>
                    <a:cubicBezTo>
                      <a:pt x="10" y="8"/>
                      <a:pt x="10" y="8"/>
                      <a:pt x="10" y="8"/>
                    </a:cubicBezTo>
                    <a:cubicBezTo>
                      <a:pt x="14" y="6"/>
                      <a:pt x="18" y="4"/>
                      <a:pt x="24" y="5"/>
                    </a:cubicBezTo>
                    <a:cubicBezTo>
                      <a:pt x="28" y="6"/>
                      <a:pt x="32" y="8"/>
                      <a:pt x="36" y="10"/>
                    </a:cubicBezTo>
                    <a:cubicBezTo>
                      <a:pt x="39" y="12"/>
                      <a:pt x="39" y="12"/>
                      <a:pt x="39" y="12"/>
                    </a:cubicBezTo>
                    <a:cubicBezTo>
                      <a:pt x="46" y="15"/>
                      <a:pt x="47" y="16"/>
                      <a:pt x="48" y="23"/>
                    </a:cubicBezTo>
                    <a:cubicBezTo>
                      <a:pt x="49" y="25"/>
                      <a:pt x="50" y="25"/>
                      <a:pt x="51" y="25"/>
                    </a:cubicBezTo>
                    <a:cubicBezTo>
                      <a:pt x="52" y="25"/>
                      <a:pt x="53" y="24"/>
                      <a:pt x="53" y="23"/>
                    </a:cubicBezTo>
                    <a:cubicBezTo>
                      <a:pt x="52" y="14"/>
                      <a:pt x="49" y="12"/>
                      <a:pt x="41" y="8"/>
                    </a:cubicBezTo>
                    <a:cubicBezTo>
                      <a:pt x="38" y="6"/>
                      <a:pt x="38" y="6"/>
                      <a:pt x="38" y="6"/>
                    </a:cubicBezTo>
                    <a:cubicBezTo>
                      <a:pt x="34" y="4"/>
                      <a:pt x="29" y="2"/>
                      <a:pt x="25" y="1"/>
                    </a:cubicBezTo>
                    <a:cubicBezTo>
                      <a:pt x="18" y="0"/>
                      <a:pt x="13" y="2"/>
                      <a:pt x="8"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204"/>
              <p:cNvSpPr/>
              <p:nvPr/>
            </p:nvSpPr>
            <p:spPr bwMode="auto">
              <a:xfrm>
                <a:off x="6725" y="2789"/>
                <a:ext cx="293" cy="290"/>
              </a:xfrm>
              <a:custGeom>
                <a:avLst/>
                <a:gdLst>
                  <a:gd name="T0" fmla="*/ 40 w 77"/>
                  <a:gd name="T1" fmla="*/ 3 h 76"/>
                  <a:gd name="T2" fmla="*/ 38 w 77"/>
                  <a:gd name="T3" fmla="*/ 3 h 76"/>
                  <a:gd name="T4" fmla="*/ 30 w 77"/>
                  <a:gd name="T5" fmla="*/ 5 h 76"/>
                  <a:gd name="T6" fmla="*/ 28 w 77"/>
                  <a:gd name="T7" fmla="*/ 8 h 76"/>
                  <a:gd name="T8" fmla="*/ 27 w 77"/>
                  <a:gd name="T9" fmla="*/ 10 h 76"/>
                  <a:gd name="T10" fmla="*/ 21 w 77"/>
                  <a:gd name="T11" fmla="*/ 11 h 76"/>
                  <a:gd name="T12" fmla="*/ 15 w 77"/>
                  <a:gd name="T13" fmla="*/ 11 h 76"/>
                  <a:gd name="T14" fmla="*/ 0 w 77"/>
                  <a:gd name="T15" fmla="*/ 28 h 76"/>
                  <a:gd name="T16" fmla="*/ 5 w 77"/>
                  <a:gd name="T17" fmla="*/ 51 h 76"/>
                  <a:gd name="T18" fmla="*/ 6 w 77"/>
                  <a:gd name="T19" fmla="*/ 54 h 76"/>
                  <a:gd name="T20" fmla="*/ 22 w 77"/>
                  <a:gd name="T21" fmla="*/ 72 h 76"/>
                  <a:gd name="T22" fmla="*/ 51 w 77"/>
                  <a:gd name="T23" fmla="*/ 69 h 76"/>
                  <a:gd name="T24" fmla="*/ 68 w 77"/>
                  <a:gd name="T25" fmla="*/ 30 h 76"/>
                  <a:gd name="T26" fmla="*/ 36 w 77"/>
                  <a:gd name="T27" fmla="*/ 22 h 76"/>
                  <a:gd name="T28" fmla="*/ 36 w 77"/>
                  <a:gd name="T29" fmla="*/ 22 h 76"/>
                  <a:gd name="T30" fmla="*/ 23 w 77"/>
                  <a:gd name="T31" fmla="*/ 33 h 76"/>
                  <a:gd name="T32" fmla="*/ 36 w 77"/>
                  <a:gd name="T33" fmla="*/ 54 h 76"/>
                  <a:gd name="T34" fmla="*/ 49 w 77"/>
                  <a:gd name="T35" fmla="*/ 50 h 76"/>
                  <a:gd name="T36" fmla="*/ 50 w 77"/>
                  <a:gd name="T37" fmla="*/ 36 h 76"/>
                  <a:gd name="T38" fmla="*/ 41 w 77"/>
                  <a:gd name="T39" fmla="*/ 35 h 76"/>
                  <a:gd name="T40" fmla="*/ 40 w 77"/>
                  <a:gd name="T41" fmla="*/ 38 h 76"/>
                  <a:gd name="T42" fmla="*/ 43 w 77"/>
                  <a:gd name="T43" fmla="*/ 39 h 76"/>
                  <a:gd name="T44" fmla="*/ 47 w 77"/>
                  <a:gd name="T45" fmla="*/ 39 h 76"/>
                  <a:gd name="T46" fmla="*/ 46 w 77"/>
                  <a:gd name="T47" fmla="*/ 48 h 76"/>
                  <a:gd name="T48" fmla="*/ 38 w 77"/>
                  <a:gd name="T49" fmla="*/ 50 h 76"/>
                  <a:gd name="T50" fmla="*/ 27 w 77"/>
                  <a:gd name="T51" fmla="*/ 34 h 76"/>
                  <a:gd name="T52" fmla="*/ 37 w 77"/>
                  <a:gd name="T53" fmla="*/ 26 h 76"/>
                  <a:gd name="T54" fmla="*/ 37 w 77"/>
                  <a:gd name="T55" fmla="*/ 26 h 76"/>
                  <a:gd name="T56" fmla="*/ 64 w 77"/>
                  <a:gd name="T57" fmla="*/ 32 h 76"/>
                  <a:gd name="T58" fmla="*/ 49 w 77"/>
                  <a:gd name="T59" fmla="*/ 65 h 76"/>
                  <a:gd name="T60" fmla="*/ 24 w 77"/>
                  <a:gd name="T61" fmla="*/ 68 h 76"/>
                  <a:gd name="T62" fmla="*/ 11 w 77"/>
                  <a:gd name="T63" fmla="*/ 53 h 76"/>
                  <a:gd name="T64" fmla="*/ 9 w 77"/>
                  <a:gd name="T65" fmla="*/ 49 h 76"/>
                  <a:gd name="T66" fmla="*/ 5 w 77"/>
                  <a:gd name="T67" fmla="*/ 28 h 76"/>
                  <a:gd name="T68" fmla="*/ 16 w 77"/>
                  <a:gd name="T69" fmla="*/ 16 h 76"/>
                  <a:gd name="T70" fmla="*/ 21 w 77"/>
                  <a:gd name="T71" fmla="*/ 15 h 76"/>
                  <a:gd name="T72" fmla="*/ 30 w 77"/>
                  <a:gd name="T73" fmla="*/ 13 h 76"/>
                  <a:gd name="T74" fmla="*/ 32 w 77"/>
                  <a:gd name="T75" fmla="*/ 10 h 76"/>
                  <a:gd name="T76" fmla="*/ 33 w 77"/>
                  <a:gd name="T77" fmla="*/ 9 h 76"/>
                  <a:gd name="T78" fmla="*/ 39 w 77"/>
                  <a:gd name="T79" fmla="*/ 7 h 76"/>
                  <a:gd name="T80" fmla="*/ 41 w 77"/>
                  <a:gd name="T81" fmla="*/ 7 h 76"/>
                  <a:gd name="T82" fmla="*/ 72 w 77"/>
                  <a:gd name="T83" fmla="*/ 27 h 76"/>
                  <a:gd name="T84" fmla="*/ 75 w 77"/>
                  <a:gd name="T85" fmla="*/ 29 h 76"/>
                  <a:gd name="T86" fmla="*/ 76 w 77"/>
                  <a:gd name="T87" fmla="*/ 26 h 76"/>
                  <a:gd name="T88" fmla="*/ 40 w 77"/>
                  <a:gd name="T89"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6">
                    <a:moveTo>
                      <a:pt x="40" y="3"/>
                    </a:moveTo>
                    <a:cubicBezTo>
                      <a:pt x="38" y="3"/>
                      <a:pt x="38" y="3"/>
                      <a:pt x="38" y="3"/>
                    </a:cubicBezTo>
                    <a:cubicBezTo>
                      <a:pt x="36" y="3"/>
                      <a:pt x="32" y="4"/>
                      <a:pt x="30" y="5"/>
                    </a:cubicBezTo>
                    <a:cubicBezTo>
                      <a:pt x="29" y="6"/>
                      <a:pt x="28" y="7"/>
                      <a:pt x="28" y="8"/>
                    </a:cubicBezTo>
                    <a:cubicBezTo>
                      <a:pt x="27" y="10"/>
                      <a:pt x="27" y="10"/>
                      <a:pt x="27" y="10"/>
                    </a:cubicBezTo>
                    <a:cubicBezTo>
                      <a:pt x="25" y="11"/>
                      <a:pt x="23" y="11"/>
                      <a:pt x="21" y="11"/>
                    </a:cubicBezTo>
                    <a:cubicBezTo>
                      <a:pt x="19" y="11"/>
                      <a:pt x="17" y="11"/>
                      <a:pt x="15" y="11"/>
                    </a:cubicBezTo>
                    <a:cubicBezTo>
                      <a:pt x="9" y="13"/>
                      <a:pt x="1" y="21"/>
                      <a:pt x="0" y="28"/>
                    </a:cubicBezTo>
                    <a:cubicBezTo>
                      <a:pt x="0" y="34"/>
                      <a:pt x="3" y="44"/>
                      <a:pt x="5" y="51"/>
                    </a:cubicBezTo>
                    <a:cubicBezTo>
                      <a:pt x="6" y="54"/>
                      <a:pt x="6" y="54"/>
                      <a:pt x="6" y="54"/>
                    </a:cubicBezTo>
                    <a:cubicBezTo>
                      <a:pt x="9" y="63"/>
                      <a:pt x="15" y="69"/>
                      <a:pt x="22" y="72"/>
                    </a:cubicBezTo>
                    <a:cubicBezTo>
                      <a:pt x="30" y="76"/>
                      <a:pt x="41" y="74"/>
                      <a:pt x="51" y="69"/>
                    </a:cubicBezTo>
                    <a:cubicBezTo>
                      <a:pt x="65" y="61"/>
                      <a:pt x="77" y="47"/>
                      <a:pt x="68" y="30"/>
                    </a:cubicBezTo>
                    <a:cubicBezTo>
                      <a:pt x="61" y="15"/>
                      <a:pt x="45" y="19"/>
                      <a:pt x="36" y="22"/>
                    </a:cubicBezTo>
                    <a:cubicBezTo>
                      <a:pt x="36" y="22"/>
                      <a:pt x="36" y="22"/>
                      <a:pt x="36" y="22"/>
                    </a:cubicBezTo>
                    <a:cubicBezTo>
                      <a:pt x="30" y="23"/>
                      <a:pt x="24" y="25"/>
                      <a:pt x="23" y="33"/>
                    </a:cubicBezTo>
                    <a:cubicBezTo>
                      <a:pt x="22" y="40"/>
                      <a:pt x="29" y="52"/>
                      <a:pt x="36" y="54"/>
                    </a:cubicBezTo>
                    <a:cubicBezTo>
                      <a:pt x="42" y="56"/>
                      <a:pt x="46" y="54"/>
                      <a:pt x="49" y="50"/>
                    </a:cubicBezTo>
                    <a:cubicBezTo>
                      <a:pt x="53" y="46"/>
                      <a:pt x="53" y="40"/>
                      <a:pt x="50" y="36"/>
                    </a:cubicBezTo>
                    <a:cubicBezTo>
                      <a:pt x="49" y="35"/>
                      <a:pt x="47" y="33"/>
                      <a:pt x="41" y="35"/>
                    </a:cubicBezTo>
                    <a:cubicBezTo>
                      <a:pt x="40" y="35"/>
                      <a:pt x="40" y="36"/>
                      <a:pt x="40" y="38"/>
                    </a:cubicBezTo>
                    <a:cubicBezTo>
                      <a:pt x="41" y="39"/>
                      <a:pt x="42" y="39"/>
                      <a:pt x="43" y="39"/>
                    </a:cubicBezTo>
                    <a:cubicBezTo>
                      <a:pt x="45" y="38"/>
                      <a:pt x="46" y="38"/>
                      <a:pt x="47" y="39"/>
                    </a:cubicBezTo>
                    <a:cubicBezTo>
                      <a:pt x="48" y="41"/>
                      <a:pt x="48" y="45"/>
                      <a:pt x="46" y="48"/>
                    </a:cubicBezTo>
                    <a:cubicBezTo>
                      <a:pt x="45" y="49"/>
                      <a:pt x="42" y="51"/>
                      <a:pt x="38" y="50"/>
                    </a:cubicBezTo>
                    <a:cubicBezTo>
                      <a:pt x="33" y="48"/>
                      <a:pt x="27" y="39"/>
                      <a:pt x="27" y="34"/>
                    </a:cubicBezTo>
                    <a:cubicBezTo>
                      <a:pt x="28" y="29"/>
                      <a:pt x="31" y="28"/>
                      <a:pt x="37" y="26"/>
                    </a:cubicBezTo>
                    <a:cubicBezTo>
                      <a:pt x="37" y="26"/>
                      <a:pt x="37" y="26"/>
                      <a:pt x="37" y="26"/>
                    </a:cubicBezTo>
                    <a:cubicBezTo>
                      <a:pt x="51" y="22"/>
                      <a:pt x="60" y="22"/>
                      <a:pt x="64" y="32"/>
                    </a:cubicBezTo>
                    <a:cubicBezTo>
                      <a:pt x="74" y="50"/>
                      <a:pt x="55" y="62"/>
                      <a:pt x="49" y="65"/>
                    </a:cubicBezTo>
                    <a:cubicBezTo>
                      <a:pt x="40" y="70"/>
                      <a:pt x="31" y="71"/>
                      <a:pt x="24" y="68"/>
                    </a:cubicBezTo>
                    <a:cubicBezTo>
                      <a:pt x="18" y="66"/>
                      <a:pt x="13" y="60"/>
                      <a:pt x="11" y="53"/>
                    </a:cubicBezTo>
                    <a:cubicBezTo>
                      <a:pt x="9" y="49"/>
                      <a:pt x="9" y="49"/>
                      <a:pt x="9" y="49"/>
                    </a:cubicBezTo>
                    <a:cubicBezTo>
                      <a:pt x="7" y="43"/>
                      <a:pt x="4" y="33"/>
                      <a:pt x="5" y="28"/>
                    </a:cubicBezTo>
                    <a:cubicBezTo>
                      <a:pt x="5" y="23"/>
                      <a:pt x="11" y="17"/>
                      <a:pt x="16" y="16"/>
                    </a:cubicBezTo>
                    <a:cubicBezTo>
                      <a:pt x="18" y="15"/>
                      <a:pt x="19" y="15"/>
                      <a:pt x="21" y="15"/>
                    </a:cubicBezTo>
                    <a:cubicBezTo>
                      <a:pt x="23" y="15"/>
                      <a:pt x="26" y="15"/>
                      <a:pt x="30" y="13"/>
                    </a:cubicBezTo>
                    <a:cubicBezTo>
                      <a:pt x="32" y="10"/>
                      <a:pt x="32" y="10"/>
                      <a:pt x="32" y="10"/>
                    </a:cubicBezTo>
                    <a:cubicBezTo>
                      <a:pt x="32" y="10"/>
                      <a:pt x="32" y="9"/>
                      <a:pt x="33" y="9"/>
                    </a:cubicBezTo>
                    <a:cubicBezTo>
                      <a:pt x="34" y="8"/>
                      <a:pt x="37" y="8"/>
                      <a:pt x="39" y="7"/>
                    </a:cubicBezTo>
                    <a:cubicBezTo>
                      <a:pt x="41" y="7"/>
                      <a:pt x="41" y="7"/>
                      <a:pt x="41" y="7"/>
                    </a:cubicBezTo>
                    <a:cubicBezTo>
                      <a:pt x="56" y="4"/>
                      <a:pt x="67" y="12"/>
                      <a:pt x="72" y="27"/>
                    </a:cubicBezTo>
                    <a:cubicBezTo>
                      <a:pt x="72" y="29"/>
                      <a:pt x="74" y="29"/>
                      <a:pt x="75" y="29"/>
                    </a:cubicBezTo>
                    <a:cubicBezTo>
                      <a:pt x="76" y="29"/>
                      <a:pt x="77" y="27"/>
                      <a:pt x="76" y="26"/>
                    </a:cubicBezTo>
                    <a:cubicBezTo>
                      <a:pt x="71" y="8"/>
                      <a:pt x="58" y="0"/>
                      <a:pt x="4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 name="Freeform 206"/>
            <p:cNvSpPr/>
            <p:nvPr/>
          </p:nvSpPr>
          <p:spPr bwMode="auto">
            <a:xfrm>
              <a:off x="6421" y="2934"/>
              <a:ext cx="148" cy="130"/>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07"/>
            <p:cNvSpPr/>
            <p:nvPr/>
          </p:nvSpPr>
          <p:spPr bwMode="auto">
            <a:xfrm>
              <a:off x="6946" y="2500"/>
              <a:ext cx="148" cy="129"/>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08"/>
            <p:cNvSpPr/>
            <p:nvPr/>
          </p:nvSpPr>
          <p:spPr bwMode="auto">
            <a:xfrm>
              <a:off x="6269" y="2850"/>
              <a:ext cx="87" cy="81"/>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9"/>
            <p:cNvSpPr/>
            <p:nvPr/>
          </p:nvSpPr>
          <p:spPr bwMode="auto">
            <a:xfrm>
              <a:off x="6973" y="2347"/>
              <a:ext cx="87" cy="80"/>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0"/>
            <p:cNvSpPr/>
            <p:nvPr/>
          </p:nvSpPr>
          <p:spPr bwMode="auto">
            <a:xfrm>
              <a:off x="6102" y="2934"/>
              <a:ext cx="38" cy="35"/>
            </a:xfrm>
            <a:custGeom>
              <a:avLst/>
              <a:gdLst>
                <a:gd name="T0" fmla="*/ 3 w 10"/>
                <a:gd name="T1" fmla="*/ 6 h 9"/>
                <a:gd name="T2" fmla="*/ 5 w 10"/>
                <a:gd name="T3" fmla="*/ 0 h 9"/>
                <a:gd name="T4" fmla="*/ 3 w 10"/>
                <a:gd name="T5" fmla="*/ 6 h 9"/>
              </a:gdLst>
              <a:ahLst/>
              <a:cxnLst>
                <a:cxn ang="0">
                  <a:pos x="T0" y="T1"/>
                </a:cxn>
                <a:cxn ang="0">
                  <a:pos x="T2" y="T3"/>
                </a:cxn>
                <a:cxn ang="0">
                  <a:pos x="T4" y="T5"/>
                </a:cxn>
              </a:cxnLst>
              <a:rect l="0" t="0" r="r" b="b"/>
              <a:pathLst>
                <a:path w="10" h="9">
                  <a:moveTo>
                    <a:pt x="3" y="6"/>
                  </a:moveTo>
                  <a:cubicBezTo>
                    <a:pt x="7" y="9"/>
                    <a:pt x="10" y="0"/>
                    <a:pt x="5" y="0"/>
                  </a:cubicBezTo>
                  <a:cubicBezTo>
                    <a:pt x="2" y="0"/>
                    <a:pt x="0" y="4"/>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1"/>
            <p:cNvSpPr/>
            <p:nvPr/>
          </p:nvSpPr>
          <p:spPr bwMode="auto">
            <a:xfrm>
              <a:off x="7091" y="2233"/>
              <a:ext cx="38" cy="34"/>
            </a:xfrm>
            <a:custGeom>
              <a:avLst/>
              <a:gdLst>
                <a:gd name="T0" fmla="*/ 2 w 10"/>
                <a:gd name="T1" fmla="*/ 6 h 9"/>
                <a:gd name="T2" fmla="*/ 4 w 10"/>
                <a:gd name="T3" fmla="*/ 0 h 9"/>
                <a:gd name="T4" fmla="*/ 2 w 10"/>
                <a:gd name="T5" fmla="*/ 6 h 9"/>
              </a:gdLst>
              <a:ahLst/>
              <a:cxnLst>
                <a:cxn ang="0">
                  <a:pos x="T0" y="T1"/>
                </a:cxn>
                <a:cxn ang="0">
                  <a:pos x="T2" y="T3"/>
                </a:cxn>
                <a:cxn ang="0">
                  <a:pos x="T4" y="T5"/>
                </a:cxn>
              </a:cxnLst>
              <a:rect l="0" t="0" r="r" b="b"/>
              <a:pathLst>
                <a:path w="10" h="9">
                  <a:moveTo>
                    <a:pt x="2" y="6"/>
                  </a:moveTo>
                  <a:cubicBezTo>
                    <a:pt x="6" y="9"/>
                    <a:pt x="10" y="0"/>
                    <a:pt x="4" y="0"/>
                  </a:cubicBezTo>
                  <a:cubicBezTo>
                    <a:pt x="1" y="0"/>
                    <a:pt x="0" y="4"/>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2"/>
            <p:cNvSpPr/>
            <p:nvPr/>
          </p:nvSpPr>
          <p:spPr bwMode="auto">
            <a:xfrm>
              <a:off x="5059" y="1485"/>
              <a:ext cx="510" cy="1221"/>
            </a:xfrm>
            <a:custGeom>
              <a:avLst/>
              <a:gdLst>
                <a:gd name="T0" fmla="*/ 130 w 134"/>
                <a:gd name="T1" fmla="*/ 2 h 320"/>
                <a:gd name="T2" fmla="*/ 124 w 134"/>
                <a:gd name="T3" fmla="*/ 30 h 320"/>
                <a:gd name="T4" fmla="*/ 1 w 134"/>
                <a:gd name="T5" fmla="*/ 316 h 320"/>
                <a:gd name="T6" fmla="*/ 1 w 134"/>
                <a:gd name="T7" fmla="*/ 319 h 320"/>
                <a:gd name="T8" fmla="*/ 4 w 134"/>
                <a:gd name="T9" fmla="*/ 320 h 320"/>
                <a:gd name="T10" fmla="*/ 128 w 134"/>
                <a:gd name="T11" fmla="*/ 31 h 320"/>
                <a:gd name="T12" fmla="*/ 134 w 134"/>
                <a:gd name="T13" fmla="*/ 3 h 320"/>
                <a:gd name="T14" fmla="*/ 132 w 134"/>
                <a:gd name="T15" fmla="*/ 0 h 320"/>
                <a:gd name="T16" fmla="*/ 130 w 134"/>
                <a:gd name="T17"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20">
                  <a:moveTo>
                    <a:pt x="130" y="2"/>
                  </a:moveTo>
                  <a:cubicBezTo>
                    <a:pt x="124" y="30"/>
                    <a:pt x="124" y="30"/>
                    <a:pt x="124" y="30"/>
                  </a:cubicBezTo>
                  <a:cubicBezTo>
                    <a:pt x="105" y="125"/>
                    <a:pt x="75" y="268"/>
                    <a:pt x="1" y="316"/>
                  </a:cubicBezTo>
                  <a:cubicBezTo>
                    <a:pt x="0" y="317"/>
                    <a:pt x="0" y="318"/>
                    <a:pt x="1" y="319"/>
                  </a:cubicBezTo>
                  <a:cubicBezTo>
                    <a:pt x="1" y="320"/>
                    <a:pt x="3" y="320"/>
                    <a:pt x="4" y="320"/>
                  </a:cubicBezTo>
                  <a:cubicBezTo>
                    <a:pt x="79" y="271"/>
                    <a:pt x="109" y="126"/>
                    <a:pt x="128" y="31"/>
                  </a:cubicBezTo>
                  <a:cubicBezTo>
                    <a:pt x="134" y="3"/>
                    <a:pt x="134" y="3"/>
                    <a:pt x="134" y="3"/>
                  </a:cubicBezTo>
                  <a:cubicBezTo>
                    <a:pt x="134" y="2"/>
                    <a:pt x="133" y="1"/>
                    <a:pt x="132" y="0"/>
                  </a:cubicBezTo>
                  <a:cubicBezTo>
                    <a:pt x="131" y="0"/>
                    <a:pt x="130" y="1"/>
                    <a:pt x="13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3"/>
            <p:cNvSpPr/>
            <p:nvPr/>
          </p:nvSpPr>
          <p:spPr bwMode="auto">
            <a:xfrm>
              <a:off x="5554" y="1485"/>
              <a:ext cx="1643" cy="115"/>
            </a:xfrm>
            <a:custGeom>
              <a:avLst/>
              <a:gdLst>
                <a:gd name="T0" fmla="*/ 0 w 432"/>
                <a:gd name="T1" fmla="*/ 2 h 30"/>
                <a:gd name="T2" fmla="*/ 2 w 432"/>
                <a:gd name="T3" fmla="*/ 4 h 30"/>
                <a:gd name="T4" fmla="*/ 430 w 432"/>
                <a:gd name="T5" fmla="*/ 30 h 30"/>
                <a:gd name="T6" fmla="*/ 432 w 432"/>
                <a:gd name="T7" fmla="*/ 28 h 30"/>
                <a:gd name="T8" fmla="*/ 430 w 432"/>
                <a:gd name="T9" fmla="*/ 26 h 30"/>
                <a:gd name="T10" fmla="*/ 2 w 432"/>
                <a:gd name="T11" fmla="*/ 0 h 30"/>
                <a:gd name="T12" fmla="*/ 0 w 432"/>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432" h="30">
                  <a:moveTo>
                    <a:pt x="0" y="2"/>
                  </a:moveTo>
                  <a:cubicBezTo>
                    <a:pt x="0" y="3"/>
                    <a:pt x="1" y="4"/>
                    <a:pt x="2" y="4"/>
                  </a:cubicBezTo>
                  <a:cubicBezTo>
                    <a:pt x="155" y="21"/>
                    <a:pt x="299" y="30"/>
                    <a:pt x="430" y="30"/>
                  </a:cubicBezTo>
                  <a:cubicBezTo>
                    <a:pt x="431" y="30"/>
                    <a:pt x="432" y="29"/>
                    <a:pt x="432" y="28"/>
                  </a:cubicBezTo>
                  <a:cubicBezTo>
                    <a:pt x="432" y="26"/>
                    <a:pt x="431" y="26"/>
                    <a:pt x="430" y="26"/>
                  </a:cubicBezTo>
                  <a:cubicBezTo>
                    <a:pt x="299" y="26"/>
                    <a:pt x="156" y="17"/>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14"/>
            <p:cNvSpPr/>
            <p:nvPr/>
          </p:nvSpPr>
          <p:spPr bwMode="auto">
            <a:xfrm>
              <a:off x="5036" y="1455"/>
              <a:ext cx="506" cy="1228"/>
            </a:xfrm>
            <a:custGeom>
              <a:avLst/>
              <a:gdLst>
                <a:gd name="T0" fmla="*/ 132 w 133"/>
                <a:gd name="T1" fmla="*/ 0 h 322"/>
                <a:gd name="T2" fmla="*/ 126 w 133"/>
                <a:gd name="T3" fmla="*/ 29 h 322"/>
                <a:gd name="T4" fmla="*/ 0 w 133"/>
                <a:gd name="T5" fmla="*/ 321 h 322"/>
                <a:gd name="T6" fmla="*/ 0 w 133"/>
                <a:gd name="T7" fmla="*/ 322 h 322"/>
                <a:gd name="T8" fmla="*/ 1 w 133"/>
                <a:gd name="T9" fmla="*/ 322 h 322"/>
                <a:gd name="T10" fmla="*/ 127 w 133"/>
                <a:gd name="T11" fmla="*/ 29 h 322"/>
                <a:gd name="T12" fmla="*/ 133 w 133"/>
                <a:gd name="T13" fmla="*/ 0 h 322"/>
                <a:gd name="T14" fmla="*/ 133 w 133"/>
                <a:gd name="T15" fmla="*/ 0 h 322"/>
                <a:gd name="T16" fmla="*/ 132 w 133"/>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322">
                  <a:moveTo>
                    <a:pt x="132" y="0"/>
                  </a:moveTo>
                  <a:cubicBezTo>
                    <a:pt x="126" y="29"/>
                    <a:pt x="126" y="29"/>
                    <a:pt x="126" y="29"/>
                  </a:cubicBezTo>
                  <a:cubicBezTo>
                    <a:pt x="106" y="125"/>
                    <a:pt x="76" y="272"/>
                    <a:pt x="0" y="321"/>
                  </a:cubicBezTo>
                  <a:cubicBezTo>
                    <a:pt x="0" y="322"/>
                    <a:pt x="0" y="322"/>
                    <a:pt x="0" y="322"/>
                  </a:cubicBezTo>
                  <a:cubicBezTo>
                    <a:pt x="1" y="322"/>
                    <a:pt x="1" y="322"/>
                    <a:pt x="1" y="322"/>
                  </a:cubicBezTo>
                  <a:cubicBezTo>
                    <a:pt x="77" y="273"/>
                    <a:pt x="107" y="126"/>
                    <a:pt x="127" y="29"/>
                  </a:cubicBezTo>
                  <a:cubicBezTo>
                    <a:pt x="133" y="0"/>
                    <a:pt x="133" y="0"/>
                    <a:pt x="133" y="0"/>
                  </a:cubicBezTo>
                  <a:cubicBezTo>
                    <a:pt x="133" y="0"/>
                    <a:pt x="133" y="0"/>
                    <a:pt x="133" y="0"/>
                  </a:cubicBezTo>
                  <a:lnTo>
                    <a:pt x="132"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15"/>
            <p:cNvSpPr/>
            <p:nvPr/>
          </p:nvSpPr>
          <p:spPr bwMode="auto">
            <a:xfrm>
              <a:off x="5539" y="1455"/>
              <a:ext cx="1662" cy="103"/>
            </a:xfrm>
            <a:custGeom>
              <a:avLst/>
              <a:gdLst>
                <a:gd name="T0" fmla="*/ 0 w 437"/>
                <a:gd name="T1" fmla="*/ 0 h 27"/>
                <a:gd name="T2" fmla="*/ 1 w 437"/>
                <a:gd name="T3" fmla="*/ 0 h 27"/>
                <a:gd name="T4" fmla="*/ 437 w 437"/>
                <a:gd name="T5" fmla="*/ 27 h 27"/>
                <a:gd name="T6" fmla="*/ 437 w 437"/>
                <a:gd name="T7" fmla="*/ 26 h 27"/>
                <a:gd name="T8" fmla="*/ 437 w 437"/>
                <a:gd name="T9" fmla="*/ 26 h 27"/>
                <a:gd name="T10" fmla="*/ 1 w 437"/>
                <a:gd name="T11" fmla="*/ 0 h 27"/>
                <a:gd name="T12" fmla="*/ 0 w 4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37" h="27">
                  <a:moveTo>
                    <a:pt x="0" y="0"/>
                  </a:moveTo>
                  <a:cubicBezTo>
                    <a:pt x="1" y="0"/>
                    <a:pt x="1" y="0"/>
                    <a:pt x="1" y="0"/>
                  </a:cubicBezTo>
                  <a:cubicBezTo>
                    <a:pt x="157" y="18"/>
                    <a:pt x="304" y="27"/>
                    <a:pt x="437" y="27"/>
                  </a:cubicBezTo>
                  <a:cubicBezTo>
                    <a:pt x="437" y="26"/>
                    <a:pt x="437" y="26"/>
                    <a:pt x="437" y="26"/>
                  </a:cubicBezTo>
                  <a:cubicBezTo>
                    <a:pt x="437" y="26"/>
                    <a:pt x="437" y="26"/>
                    <a:pt x="437" y="26"/>
                  </a:cubicBezTo>
                  <a:cubicBezTo>
                    <a:pt x="304" y="26"/>
                    <a:pt x="157" y="17"/>
                    <a:pt x="1" y="0"/>
                  </a:cubicBezTo>
                  <a:lnTo>
                    <a:pt x="0"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16"/>
            <p:cNvSpPr/>
            <p:nvPr/>
          </p:nvSpPr>
          <p:spPr bwMode="auto">
            <a:xfrm>
              <a:off x="5071" y="1588"/>
              <a:ext cx="2126" cy="1194"/>
            </a:xfrm>
            <a:custGeom>
              <a:avLst/>
              <a:gdLst>
                <a:gd name="T0" fmla="*/ 555 w 559"/>
                <a:gd name="T1" fmla="*/ 2 h 313"/>
                <a:gd name="T2" fmla="*/ 540 w 559"/>
                <a:gd name="T3" fmla="*/ 54 h 313"/>
                <a:gd name="T4" fmla="*/ 472 w 559"/>
                <a:gd name="T5" fmla="*/ 205 h 313"/>
                <a:gd name="T6" fmla="*/ 205 w 559"/>
                <a:gd name="T7" fmla="*/ 307 h 313"/>
                <a:gd name="T8" fmla="*/ 108 w 559"/>
                <a:gd name="T9" fmla="*/ 297 h 313"/>
                <a:gd name="T10" fmla="*/ 3 w 559"/>
                <a:gd name="T11" fmla="*/ 287 h 313"/>
                <a:gd name="T12" fmla="*/ 1 w 559"/>
                <a:gd name="T13" fmla="*/ 290 h 313"/>
                <a:gd name="T14" fmla="*/ 3 w 559"/>
                <a:gd name="T15" fmla="*/ 292 h 313"/>
                <a:gd name="T16" fmla="*/ 107 w 559"/>
                <a:gd name="T17" fmla="*/ 301 h 313"/>
                <a:gd name="T18" fmla="*/ 205 w 559"/>
                <a:gd name="T19" fmla="*/ 312 h 313"/>
                <a:gd name="T20" fmla="*/ 475 w 559"/>
                <a:gd name="T21" fmla="*/ 208 h 313"/>
                <a:gd name="T22" fmla="*/ 544 w 559"/>
                <a:gd name="T23" fmla="*/ 55 h 313"/>
                <a:gd name="T24" fmla="*/ 559 w 559"/>
                <a:gd name="T25" fmla="*/ 3 h 313"/>
                <a:gd name="T26" fmla="*/ 558 w 559"/>
                <a:gd name="T27" fmla="*/ 1 h 313"/>
                <a:gd name="T28" fmla="*/ 555 w 559"/>
                <a:gd name="T2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9" h="313">
                  <a:moveTo>
                    <a:pt x="555" y="2"/>
                  </a:moveTo>
                  <a:cubicBezTo>
                    <a:pt x="550" y="18"/>
                    <a:pt x="545" y="35"/>
                    <a:pt x="540" y="54"/>
                  </a:cubicBezTo>
                  <a:cubicBezTo>
                    <a:pt x="525" y="110"/>
                    <a:pt x="510" y="168"/>
                    <a:pt x="472" y="205"/>
                  </a:cubicBezTo>
                  <a:cubicBezTo>
                    <a:pt x="408" y="268"/>
                    <a:pt x="318" y="303"/>
                    <a:pt x="205" y="307"/>
                  </a:cubicBezTo>
                  <a:cubicBezTo>
                    <a:pt x="172" y="309"/>
                    <a:pt x="140" y="303"/>
                    <a:pt x="108" y="297"/>
                  </a:cubicBezTo>
                  <a:cubicBezTo>
                    <a:pt x="73" y="290"/>
                    <a:pt x="38" y="284"/>
                    <a:pt x="3" y="287"/>
                  </a:cubicBezTo>
                  <a:cubicBezTo>
                    <a:pt x="1" y="287"/>
                    <a:pt x="0" y="289"/>
                    <a:pt x="1" y="290"/>
                  </a:cubicBezTo>
                  <a:cubicBezTo>
                    <a:pt x="1" y="291"/>
                    <a:pt x="2" y="292"/>
                    <a:pt x="3" y="292"/>
                  </a:cubicBezTo>
                  <a:cubicBezTo>
                    <a:pt x="37" y="288"/>
                    <a:pt x="71" y="295"/>
                    <a:pt x="107" y="301"/>
                  </a:cubicBezTo>
                  <a:cubicBezTo>
                    <a:pt x="139" y="307"/>
                    <a:pt x="172" y="313"/>
                    <a:pt x="205" y="312"/>
                  </a:cubicBezTo>
                  <a:cubicBezTo>
                    <a:pt x="319" y="307"/>
                    <a:pt x="410" y="272"/>
                    <a:pt x="475" y="208"/>
                  </a:cubicBezTo>
                  <a:cubicBezTo>
                    <a:pt x="514" y="170"/>
                    <a:pt x="529" y="111"/>
                    <a:pt x="544" y="55"/>
                  </a:cubicBezTo>
                  <a:cubicBezTo>
                    <a:pt x="549" y="37"/>
                    <a:pt x="554" y="19"/>
                    <a:pt x="559" y="3"/>
                  </a:cubicBezTo>
                  <a:cubicBezTo>
                    <a:pt x="559" y="2"/>
                    <a:pt x="559" y="1"/>
                    <a:pt x="558" y="1"/>
                  </a:cubicBezTo>
                  <a:cubicBezTo>
                    <a:pt x="557" y="0"/>
                    <a:pt x="555" y="1"/>
                    <a:pt x="55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7"/>
            <p:cNvSpPr/>
            <p:nvPr/>
          </p:nvSpPr>
          <p:spPr bwMode="auto">
            <a:xfrm>
              <a:off x="5877" y="2130"/>
              <a:ext cx="1160" cy="648"/>
            </a:xfrm>
            <a:custGeom>
              <a:avLst/>
              <a:gdLst>
                <a:gd name="T0" fmla="*/ 300 w 305"/>
                <a:gd name="T1" fmla="*/ 2 h 170"/>
                <a:gd name="T2" fmla="*/ 235 w 305"/>
                <a:gd name="T3" fmla="*/ 52 h 170"/>
                <a:gd name="T4" fmla="*/ 134 w 305"/>
                <a:gd name="T5" fmla="*/ 38 h 170"/>
                <a:gd name="T6" fmla="*/ 132 w 305"/>
                <a:gd name="T7" fmla="*/ 38 h 170"/>
                <a:gd name="T8" fmla="*/ 131 w 305"/>
                <a:gd name="T9" fmla="*/ 40 h 170"/>
                <a:gd name="T10" fmla="*/ 2 w 305"/>
                <a:gd name="T11" fmla="*/ 165 h 170"/>
                <a:gd name="T12" fmla="*/ 0 w 305"/>
                <a:gd name="T13" fmla="*/ 168 h 170"/>
                <a:gd name="T14" fmla="*/ 3 w 305"/>
                <a:gd name="T15" fmla="*/ 170 h 170"/>
                <a:gd name="T16" fmla="*/ 135 w 305"/>
                <a:gd name="T17" fmla="*/ 43 h 170"/>
                <a:gd name="T18" fmla="*/ 236 w 305"/>
                <a:gd name="T19" fmla="*/ 56 h 170"/>
                <a:gd name="T20" fmla="*/ 304 w 305"/>
                <a:gd name="T21" fmla="*/ 4 h 170"/>
                <a:gd name="T22" fmla="*/ 303 w 305"/>
                <a:gd name="T23" fmla="*/ 1 h 170"/>
                <a:gd name="T24" fmla="*/ 300 w 305"/>
                <a:gd name="T25"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170">
                  <a:moveTo>
                    <a:pt x="300" y="2"/>
                  </a:moveTo>
                  <a:cubicBezTo>
                    <a:pt x="287" y="26"/>
                    <a:pt x="264" y="44"/>
                    <a:pt x="235" y="52"/>
                  </a:cubicBezTo>
                  <a:cubicBezTo>
                    <a:pt x="201" y="62"/>
                    <a:pt x="163" y="56"/>
                    <a:pt x="134" y="38"/>
                  </a:cubicBezTo>
                  <a:cubicBezTo>
                    <a:pt x="134" y="38"/>
                    <a:pt x="133" y="38"/>
                    <a:pt x="132" y="38"/>
                  </a:cubicBezTo>
                  <a:cubicBezTo>
                    <a:pt x="131" y="39"/>
                    <a:pt x="131" y="39"/>
                    <a:pt x="131" y="40"/>
                  </a:cubicBezTo>
                  <a:cubicBezTo>
                    <a:pt x="123" y="100"/>
                    <a:pt x="68" y="154"/>
                    <a:pt x="2" y="165"/>
                  </a:cubicBezTo>
                  <a:cubicBezTo>
                    <a:pt x="1" y="166"/>
                    <a:pt x="0" y="167"/>
                    <a:pt x="0" y="168"/>
                  </a:cubicBezTo>
                  <a:cubicBezTo>
                    <a:pt x="1" y="169"/>
                    <a:pt x="2" y="170"/>
                    <a:pt x="3" y="170"/>
                  </a:cubicBezTo>
                  <a:cubicBezTo>
                    <a:pt x="69" y="158"/>
                    <a:pt x="125" y="104"/>
                    <a:pt x="135" y="43"/>
                  </a:cubicBezTo>
                  <a:cubicBezTo>
                    <a:pt x="164" y="61"/>
                    <a:pt x="202" y="66"/>
                    <a:pt x="236" y="56"/>
                  </a:cubicBezTo>
                  <a:cubicBezTo>
                    <a:pt x="266" y="48"/>
                    <a:pt x="291" y="29"/>
                    <a:pt x="304" y="4"/>
                  </a:cubicBezTo>
                  <a:cubicBezTo>
                    <a:pt x="305" y="3"/>
                    <a:pt x="304" y="1"/>
                    <a:pt x="303" y="1"/>
                  </a:cubicBezTo>
                  <a:cubicBezTo>
                    <a:pt x="302" y="0"/>
                    <a:pt x="301" y="1"/>
                    <a:pt x="30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18"/>
            <p:cNvSpPr/>
            <p:nvPr/>
          </p:nvSpPr>
          <p:spPr bwMode="auto">
            <a:xfrm>
              <a:off x="6813" y="2137"/>
              <a:ext cx="221" cy="698"/>
            </a:xfrm>
            <a:custGeom>
              <a:avLst/>
              <a:gdLst>
                <a:gd name="T0" fmla="*/ 53 w 58"/>
                <a:gd name="T1" fmla="*/ 2 h 183"/>
                <a:gd name="T2" fmla="*/ 46 w 58"/>
                <a:gd name="T3" fmla="*/ 26 h 183"/>
                <a:gd name="T4" fmla="*/ 1 w 58"/>
                <a:gd name="T5" fmla="*/ 180 h 183"/>
                <a:gd name="T6" fmla="*/ 2 w 58"/>
                <a:gd name="T7" fmla="*/ 183 h 183"/>
                <a:gd name="T8" fmla="*/ 5 w 58"/>
                <a:gd name="T9" fmla="*/ 181 h 183"/>
                <a:gd name="T10" fmla="*/ 50 w 58"/>
                <a:gd name="T11" fmla="*/ 27 h 183"/>
                <a:gd name="T12" fmla="*/ 57 w 58"/>
                <a:gd name="T13" fmla="*/ 3 h 183"/>
                <a:gd name="T14" fmla="*/ 56 w 58"/>
                <a:gd name="T15" fmla="*/ 0 h 183"/>
                <a:gd name="T16" fmla="*/ 53 w 58"/>
                <a:gd name="T17"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83">
                  <a:moveTo>
                    <a:pt x="53" y="2"/>
                  </a:moveTo>
                  <a:cubicBezTo>
                    <a:pt x="46" y="26"/>
                    <a:pt x="46" y="26"/>
                    <a:pt x="46" y="26"/>
                  </a:cubicBezTo>
                  <a:cubicBezTo>
                    <a:pt x="30" y="78"/>
                    <a:pt x="15" y="128"/>
                    <a:pt x="1" y="180"/>
                  </a:cubicBezTo>
                  <a:cubicBezTo>
                    <a:pt x="0" y="181"/>
                    <a:pt x="1" y="183"/>
                    <a:pt x="2" y="183"/>
                  </a:cubicBezTo>
                  <a:cubicBezTo>
                    <a:pt x="3" y="183"/>
                    <a:pt x="5" y="182"/>
                    <a:pt x="5" y="181"/>
                  </a:cubicBezTo>
                  <a:cubicBezTo>
                    <a:pt x="19" y="129"/>
                    <a:pt x="34" y="79"/>
                    <a:pt x="50" y="27"/>
                  </a:cubicBezTo>
                  <a:cubicBezTo>
                    <a:pt x="57" y="3"/>
                    <a:pt x="57" y="3"/>
                    <a:pt x="57" y="3"/>
                  </a:cubicBezTo>
                  <a:cubicBezTo>
                    <a:pt x="58" y="2"/>
                    <a:pt x="57" y="0"/>
                    <a:pt x="56" y="0"/>
                  </a:cubicBezTo>
                  <a:cubicBezTo>
                    <a:pt x="55" y="0"/>
                    <a:pt x="54" y="0"/>
                    <a:pt x="53"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9"/>
            <p:cNvSpPr/>
            <p:nvPr/>
          </p:nvSpPr>
          <p:spPr bwMode="auto">
            <a:xfrm>
              <a:off x="5866" y="2759"/>
              <a:ext cx="962" cy="84"/>
            </a:xfrm>
            <a:custGeom>
              <a:avLst/>
              <a:gdLst>
                <a:gd name="T0" fmla="*/ 0 w 253"/>
                <a:gd name="T1" fmla="*/ 2 h 22"/>
                <a:gd name="T2" fmla="*/ 2 w 253"/>
                <a:gd name="T3" fmla="*/ 5 h 22"/>
                <a:gd name="T4" fmla="*/ 144 w 253"/>
                <a:gd name="T5" fmla="*/ 15 h 22"/>
                <a:gd name="T6" fmla="*/ 250 w 253"/>
                <a:gd name="T7" fmla="*/ 22 h 22"/>
                <a:gd name="T8" fmla="*/ 253 w 253"/>
                <a:gd name="T9" fmla="*/ 20 h 22"/>
                <a:gd name="T10" fmla="*/ 250 w 253"/>
                <a:gd name="T11" fmla="*/ 18 h 22"/>
                <a:gd name="T12" fmla="*/ 145 w 253"/>
                <a:gd name="T13" fmla="*/ 10 h 22"/>
                <a:gd name="T14" fmla="*/ 3 w 253"/>
                <a:gd name="T15" fmla="*/ 0 h 22"/>
                <a:gd name="T16" fmla="*/ 0 w 25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22">
                  <a:moveTo>
                    <a:pt x="0" y="2"/>
                  </a:moveTo>
                  <a:cubicBezTo>
                    <a:pt x="0" y="3"/>
                    <a:pt x="1" y="5"/>
                    <a:pt x="2" y="5"/>
                  </a:cubicBezTo>
                  <a:cubicBezTo>
                    <a:pt x="144" y="15"/>
                    <a:pt x="144" y="15"/>
                    <a:pt x="144" y="15"/>
                  </a:cubicBezTo>
                  <a:cubicBezTo>
                    <a:pt x="250" y="22"/>
                    <a:pt x="250" y="22"/>
                    <a:pt x="250" y="22"/>
                  </a:cubicBezTo>
                  <a:cubicBezTo>
                    <a:pt x="251" y="22"/>
                    <a:pt x="252" y="21"/>
                    <a:pt x="253" y="20"/>
                  </a:cubicBezTo>
                  <a:cubicBezTo>
                    <a:pt x="253" y="19"/>
                    <a:pt x="252" y="18"/>
                    <a:pt x="250" y="18"/>
                  </a:cubicBezTo>
                  <a:cubicBezTo>
                    <a:pt x="145" y="10"/>
                    <a:pt x="145" y="10"/>
                    <a:pt x="145" y="10"/>
                  </a:cubicBezTo>
                  <a:cubicBezTo>
                    <a:pt x="3" y="0"/>
                    <a:pt x="3" y="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0"/>
            <p:cNvSpPr/>
            <p:nvPr/>
          </p:nvSpPr>
          <p:spPr bwMode="auto">
            <a:xfrm>
              <a:off x="5485" y="1752"/>
              <a:ext cx="761" cy="824"/>
            </a:xfrm>
            <a:custGeom>
              <a:avLst/>
              <a:gdLst>
                <a:gd name="T0" fmla="*/ 57 w 200"/>
                <a:gd name="T1" fmla="*/ 2 h 216"/>
                <a:gd name="T2" fmla="*/ 0 w 200"/>
                <a:gd name="T3" fmla="*/ 191 h 216"/>
                <a:gd name="T4" fmla="*/ 0 w 200"/>
                <a:gd name="T5" fmla="*/ 193 h 216"/>
                <a:gd name="T6" fmla="*/ 1 w 200"/>
                <a:gd name="T7" fmla="*/ 195 h 216"/>
                <a:gd name="T8" fmla="*/ 197 w 200"/>
                <a:gd name="T9" fmla="*/ 216 h 216"/>
                <a:gd name="T10" fmla="*/ 200 w 200"/>
                <a:gd name="T11" fmla="*/ 213 h 216"/>
                <a:gd name="T12" fmla="*/ 197 w 200"/>
                <a:gd name="T13" fmla="*/ 211 h 216"/>
                <a:gd name="T14" fmla="*/ 6 w 200"/>
                <a:gd name="T15" fmla="*/ 191 h 216"/>
                <a:gd name="T16" fmla="*/ 62 w 200"/>
                <a:gd name="T17" fmla="*/ 3 h 216"/>
                <a:gd name="T18" fmla="*/ 62 w 200"/>
                <a:gd name="T19" fmla="*/ 2 h 216"/>
                <a:gd name="T20" fmla="*/ 60 w 200"/>
                <a:gd name="T21" fmla="*/ 0 h 216"/>
                <a:gd name="T22" fmla="*/ 57 w 200"/>
                <a:gd name="T23" fmla="*/ 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16">
                  <a:moveTo>
                    <a:pt x="57" y="2"/>
                  </a:moveTo>
                  <a:cubicBezTo>
                    <a:pt x="46" y="64"/>
                    <a:pt x="20" y="167"/>
                    <a:pt x="0" y="191"/>
                  </a:cubicBezTo>
                  <a:cubicBezTo>
                    <a:pt x="0" y="192"/>
                    <a:pt x="0" y="192"/>
                    <a:pt x="0" y="193"/>
                  </a:cubicBezTo>
                  <a:cubicBezTo>
                    <a:pt x="0" y="194"/>
                    <a:pt x="1" y="194"/>
                    <a:pt x="1" y="195"/>
                  </a:cubicBezTo>
                  <a:cubicBezTo>
                    <a:pt x="74" y="216"/>
                    <a:pt x="163" y="216"/>
                    <a:pt x="197" y="216"/>
                  </a:cubicBezTo>
                  <a:cubicBezTo>
                    <a:pt x="199" y="215"/>
                    <a:pt x="200" y="214"/>
                    <a:pt x="200" y="213"/>
                  </a:cubicBezTo>
                  <a:cubicBezTo>
                    <a:pt x="199" y="212"/>
                    <a:pt x="198" y="211"/>
                    <a:pt x="197" y="211"/>
                  </a:cubicBezTo>
                  <a:cubicBezTo>
                    <a:pt x="163" y="212"/>
                    <a:pt x="77" y="212"/>
                    <a:pt x="6" y="191"/>
                  </a:cubicBezTo>
                  <a:cubicBezTo>
                    <a:pt x="27" y="161"/>
                    <a:pt x="52" y="55"/>
                    <a:pt x="62" y="3"/>
                  </a:cubicBezTo>
                  <a:cubicBezTo>
                    <a:pt x="62" y="2"/>
                    <a:pt x="62" y="2"/>
                    <a:pt x="62" y="2"/>
                  </a:cubicBezTo>
                  <a:cubicBezTo>
                    <a:pt x="62" y="1"/>
                    <a:pt x="61" y="0"/>
                    <a:pt x="60" y="0"/>
                  </a:cubicBezTo>
                  <a:cubicBezTo>
                    <a:pt x="59" y="0"/>
                    <a:pt x="58" y="1"/>
                    <a:pt x="57"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1"/>
            <p:cNvSpPr/>
            <p:nvPr/>
          </p:nvSpPr>
          <p:spPr bwMode="auto">
            <a:xfrm>
              <a:off x="5706" y="1752"/>
              <a:ext cx="1118" cy="599"/>
            </a:xfrm>
            <a:custGeom>
              <a:avLst/>
              <a:gdLst>
                <a:gd name="T0" fmla="*/ 0 w 294"/>
                <a:gd name="T1" fmla="*/ 2 h 157"/>
                <a:gd name="T2" fmla="*/ 0 w 294"/>
                <a:gd name="T3" fmla="*/ 2 h 157"/>
                <a:gd name="T4" fmla="*/ 2 w 294"/>
                <a:gd name="T5" fmla="*/ 5 h 157"/>
                <a:gd name="T6" fmla="*/ 289 w 294"/>
                <a:gd name="T7" fmla="*/ 30 h 157"/>
                <a:gd name="T8" fmla="*/ 250 w 294"/>
                <a:gd name="T9" fmla="*/ 154 h 157"/>
                <a:gd name="T10" fmla="*/ 250 w 294"/>
                <a:gd name="T11" fmla="*/ 155 h 157"/>
                <a:gd name="T12" fmla="*/ 251 w 294"/>
                <a:gd name="T13" fmla="*/ 157 h 157"/>
                <a:gd name="T14" fmla="*/ 254 w 294"/>
                <a:gd name="T15" fmla="*/ 156 h 157"/>
                <a:gd name="T16" fmla="*/ 294 w 294"/>
                <a:gd name="T17" fmla="*/ 28 h 157"/>
                <a:gd name="T18" fmla="*/ 293 w 294"/>
                <a:gd name="T19" fmla="*/ 26 h 157"/>
                <a:gd name="T20" fmla="*/ 292 w 294"/>
                <a:gd name="T21" fmla="*/ 25 h 157"/>
                <a:gd name="T22" fmla="*/ 2 w 294"/>
                <a:gd name="T23" fmla="*/ 0 h 157"/>
                <a:gd name="T24" fmla="*/ 0 w 294"/>
                <a:gd name="T25"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157">
                  <a:moveTo>
                    <a:pt x="0" y="2"/>
                  </a:moveTo>
                  <a:cubicBezTo>
                    <a:pt x="0" y="2"/>
                    <a:pt x="0" y="2"/>
                    <a:pt x="0" y="2"/>
                  </a:cubicBezTo>
                  <a:cubicBezTo>
                    <a:pt x="0" y="3"/>
                    <a:pt x="1" y="4"/>
                    <a:pt x="2" y="5"/>
                  </a:cubicBezTo>
                  <a:cubicBezTo>
                    <a:pt x="83" y="15"/>
                    <a:pt x="203" y="26"/>
                    <a:pt x="289" y="30"/>
                  </a:cubicBezTo>
                  <a:cubicBezTo>
                    <a:pt x="283" y="68"/>
                    <a:pt x="264" y="131"/>
                    <a:pt x="250" y="154"/>
                  </a:cubicBezTo>
                  <a:cubicBezTo>
                    <a:pt x="250" y="154"/>
                    <a:pt x="250" y="154"/>
                    <a:pt x="250" y="155"/>
                  </a:cubicBezTo>
                  <a:cubicBezTo>
                    <a:pt x="250" y="156"/>
                    <a:pt x="250" y="156"/>
                    <a:pt x="251" y="157"/>
                  </a:cubicBezTo>
                  <a:cubicBezTo>
                    <a:pt x="252" y="157"/>
                    <a:pt x="253" y="157"/>
                    <a:pt x="254" y="156"/>
                  </a:cubicBezTo>
                  <a:cubicBezTo>
                    <a:pt x="269" y="130"/>
                    <a:pt x="289" y="63"/>
                    <a:pt x="294" y="28"/>
                  </a:cubicBezTo>
                  <a:cubicBezTo>
                    <a:pt x="294" y="27"/>
                    <a:pt x="294" y="27"/>
                    <a:pt x="293" y="26"/>
                  </a:cubicBezTo>
                  <a:cubicBezTo>
                    <a:pt x="293" y="26"/>
                    <a:pt x="293" y="25"/>
                    <a:pt x="292" y="25"/>
                  </a:cubicBezTo>
                  <a:cubicBezTo>
                    <a:pt x="206" y="22"/>
                    <a:pt x="84" y="10"/>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2"/>
            <p:cNvSpPr/>
            <p:nvPr/>
          </p:nvSpPr>
          <p:spPr bwMode="auto">
            <a:xfrm>
              <a:off x="5531" y="1783"/>
              <a:ext cx="700" cy="762"/>
            </a:xfrm>
            <a:custGeom>
              <a:avLst/>
              <a:gdLst>
                <a:gd name="T0" fmla="*/ 54 w 184"/>
                <a:gd name="T1" fmla="*/ 1 h 200"/>
                <a:gd name="T2" fmla="*/ 0 w 184"/>
                <a:gd name="T3" fmla="*/ 179 h 200"/>
                <a:gd name="T4" fmla="*/ 0 w 184"/>
                <a:gd name="T5" fmla="*/ 179 h 200"/>
                <a:gd name="T6" fmla="*/ 1 w 184"/>
                <a:gd name="T7" fmla="*/ 180 h 200"/>
                <a:gd name="T8" fmla="*/ 184 w 184"/>
                <a:gd name="T9" fmla="*/ 199 h 200"/>
                <a:gd name="T10" fmla="*/ 184 w 184"/>
                <a:gd name="T11" fmla="*/ 199 h 200"/>
                <a:gd name="T12" fmla="*/ 184 w 184"/>
                <a:gd name="T13" fmla="*/ 198 h 200"/>
                <a:gd name="T14" fmla="*/ 1 w 184"/>
                <a:gd name="T15" fmla="*/ 179 h 200"/>
                <a:gd name="T16" fmla="*/ 55 w 184"/>
                <a:gd name="T17" fmla="*/ 1 h 200"/>
                <a:gd name="T18" fmla="*/ 55 w 184"/>
                <a:gd name="T19" fmla="*/ 1 h 200"/>
                <a:gd name="T20" fmla="*/ 55 w 184"/>
                <a:gd name="T21" fmla="*/ 0 h 200"/>
                <a:gd name="T22" fmla="*/ 54 w 184"/>
                <a:gd name="T23" fmla="*/ 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200">
                  <a:moveTo>
                    <a:pt x="54" y="1"/>
                  </a:moveTo>
                  <a:cubicBezTo>
                    <a:pt x="44" y="61"/>
                    <a:pt x="19" y="156"/>
                    <a:pt x="0" y="179"/>
                  </a:cubicBezTo>
                  <a:cubicBezTo>
                    <a:pt x="0" y="179"/>
                    <a:pt x="0" y="179"/>
                    <a:pt x="0" y="179"/>
                  </a:cubicBezTo>
                  <a:cubicBezTo>
                    <a:pt x="1" y="180"/>
                    <a:pt x="1" y="180"/>
                    <a:pt x="1" y="180"/>
                  </a:cubicBezTo>
                  <a:cubicBezTo>
                    <a:pt x="69" y="200"/>
                    <a:pt x="152" y="200"/>
                    <a:pt x="184" y="199"/>
                  </a:cubicBezTo>
                  <a:cubicBezTo>
                    <a:pt x="184" y="199"/>
                    <a:pt x="184" y="199"/>
                    <a:pt x="184" y="199"/>
                  </a:cubicBezTo>
                  <a:cubicBezTo>
                    <a:pt x="184" y="198"/>
                    <a:pt x="184" y="198"/>
                    <a:pt x="184" y="198"/>
                  </a:cubicBezTo>
                  <a:cubicBezTo>
                    <a:pt x="152" y="199"/>
                    <a:pt x="69" y="199"/>
                    <a:pt x="1" y="179"/>
                  </a:cubicBezTo>
                  <a:cubicBezTo>
                    <a:pt x="21" y="153"/>
                    <a:pt x="46" y="51"/>
                    <a:pt x="55" y="1"/>
                  </a:cubicBezTo>
                  <a:cubicBezTo>
                    <a:pt x="55" y="1"/>
                    <a:pt x="55" y="1"/>
                    <a:pt x="55" y="1"/>
                  </a:cubicBezTo>
                  <a:cubicBezTo>
                    <a:pt x="55" y="0"/>
                    <a:pt x="55" y="0"/>
                    <a:pt x="55" y="0"/>
                  </a:cubicBezTo>
                  <a:lnTo>
                    <a:pt x="54"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3"/>
            <p:cNvSpPr/>
            <p:nvPr/>
          </p:nvSpPr>
          <p:spPr bwMode="auto">
            <a:xfrm>
              <a:off x="5740" y="1783"/>
              <a:ext cx="1039" cy="549"/>
            </a:xfrm>
            <a:custGeom>
              <a:avLst/>
              <a:gdLst>
                <a:gd name="T0" fmla="*/ 0 w 273"/>
                <a:gd name="T1" fmla="*/ 1 h 144"/>
                <a:gd name="T2" fmla="*/ 0 w 273"/>
                <a:gd name="T3" fmla="*/ 1 h 144"/>
                <a:gd name="T4" fmla="*/ 0 w 273"/>
                <a:gd name="T5" fmla="*/ 1 h 144"/>
                <a:gd name="T6" fmla="*/ 272 w 273"/>
                <a:gd name="T7" fmla="*/ 25 h 144"/>
                <a:gd name="T8" fmla="*/ 235 w 273"/>
                <a:gd name="T9" fmla="*/ 144 h 144"/>
                <a:gd name="T10" fmla="*/ 234 w 273"/>
                <a:gd name="T11" fmla="*/ 144 h 144"/>
                <a:gd name="T12" fmla="*/ 235 w 273"/>
                <a:gd name="T13" fmla="*/ 144 h 144"/>
                <a:gd name="T14" fmla="*/ 235 w 273"/>
                <a:gd name="T15" fmla="*/ 144 h 144"/>
                <a:gd name="T16" fmla="*/ 273 w 273"/>
                <a:gd name="T17" fmla="*/ 24 h 144"/>
                <a:gd name="T18" fmla="*/ 273 w 273"/>
                <a:gd name="T19" fmla="*/ 24 h 144"/>
                <a:gd name="T20" fmla="*/ 272 w 273"/>
                <a:gd name="T21" fmla="*/ 24 h 144"/>
                <a:gd name="T22" fmla="*/ 0 w 273"/>
                <a:gd name="T23" fmla="*/ 0 h 144"/>
                <a:gd name="T24" fmla="*/ 0 w 273"/>
                <a:gd name="T25"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144">
                  <a:moveTo>
                    <a:pt x="0" y="1"/>
                  </a:moveTo>
                  <a:cubicBezTo>
                    <a:pt x="0" y="1"/>
                    <a:pt x="0" y="1"/>
                    <a:pt x="0" y="1"/>
                  </a:cubicBezTo>
                  <a:cubicBezTo>
                    <a:pt x="0" y="1"/>
                    <a:pt x="0" y="1"/>
                    <a:pt x="0" y="1"/>
                  </a:cubicBezTo>
                  <a:cubicBezTo>
                    <a:pt x="77" y="11"/>
                    <a:pt x="191" y="22"/>
                    <a:pt x="272" y="25"/>
                  </a:cubicBezTo>
                  <a:cubicBezTo>
                    <a:pt x="267" y="57"/>
                    <a:pt x="249" y="120"/>
                    <a:pt x="235" y="144"/>
                  </a:cubicBezTo>
                  <a:cubicBezTo>
                    <a:pt x="234" y="144"/>
                    <a:pt x="234" y="144"/>
                    <a:pt x="234" y="144"/>
                  </a:cubicBezTo>
                  <a:cubicBezTo>
                    <a:pt x="235" y="144"/>
                    <a:pt x="235" y="144"/>
                    <a:pt x="235" y="144"/>
                  </a:cubicBezTo>
                  <a:cubicBezTo>
                    <a:pt x="235" y="144"/>
                    <a:pt x="235" y="144"/>
                    <a:pt x="235" y="144"/>
                  </a:cubicBezTo>
                  <a:cubicBezTo>
                    <a:pt x="249" y="120"/>
                    <a:pt x="268" y="57"/>
                    <a:pt x="273" y="24"/>
                  </a:cubicBezTo>
                  <a:cubicBezTo>
                    <a:pt x="273" y="24"/>
                    <a:pt x="273" y="24"/>
                    <a:pt x="273" y="24"/>
                  </a:cubicBezTo>
                  <a:cubicBezTo>
                    <a:pt x="272" y="24"/>
                    <a:pt x="272" y="24"/>
                    <a:pt x="272" y="24"/>
                  </a:cubicBezTo>
                  <a:cubicBezTo>
                    <a:pt x="191" y="21"/>
                    <a:pt x="77" y="10"/>
                    <a:pt x="0" y="0"/>
                  </a:cubicBezTo>
                  <a:lnTo>
                    <a:pt x="0"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4"/>
            <p:cNvSpPr/>
            <p:nvPr/>
          </p:nvSpPr>
          <p:spPr bwMode="auto">
            <a:xfrm>
              <a:off x="5653" y="2019"/>
              <a:ext cx="1099" cy="122"/>
            </a:xfrm>
            <a:custGeom>
              <a:avLst/>
              <a:gdLst>
                <a:gd name="T0" fmla="*/ 0 w 289"/>
                <a:gd name="T1" fmla="*/ 2 h 32"/>
                <a:gd name="T2" fmla="*/ 2 w 289"/>
                <a:gd name="T3" fmla="*/ 5 h 32"/>
                <a:gd name="T4" fmla="*/ 287 w 289"/>
                <a:gd name="T5" fmla="*/ 32 h 32"/>
                <a:gd name="T6" fmla="*/ 289 w 289"/>
                <a:gd name="T7" fmla="*/ 30 h 32"/>
                <a:gd name="T8" fmla="*/ 287 w 289"/>
                <a:gd name="T9" fmla="*/ 27 h 32"/>
                <a:gd name="T10" fmla="*/ 2 w 289"/>
                <a:gd name="T11" fmla="*/ 0 h 32"/>
                <a:gd name="T12" fmla="*/ 0 w 289"/>
                <a:gd name="T13" fmla="*/ 2 h 32"/>
              </a:gdLst>
              <a:ahLst/>
              <a:cxnLst>
                <a:cxn ang="0">
                  <a:pos x="T0" y="T1"/>
                </a:cxn>
                <a:cxn ang="0">
                  <a:pos x="T2" y="T3"/>
                </a:cxn>
                <a:cxn ang="0">
                  <a:pos x="T4" y="T5"/>
                </a:cxn>
                <a:cxn ang="0">
                  <a:pos x="T6" y="T7"/>
                </a:cxn>
                <a:cxn ang="0">
                  <a:pos x="T8" y="T9"/>
                </a:cxn>
                <a:cxn ang="0">
                  <a:pos x="T10" y="T11"/>
                </a:cxn>
                <a:cxn ang="0">
                  <a:pos x="T12" y="T13"/>
                </a:cxn>
              </a:cxnLst>
              <a:rect l="0" t="0" r="r" b="b"/>
              <a:pathLst>
                <a:path w="289" h="32">
                  <a:moveTo>
                    <a:pt x="0" y="2"/>
                  </a:moveTo>
                  <a:cubicBezTo>
                    <a:pt x="0" y="3"/>
                    <a:pt x="0" y="4"/>
                    <a:pt x="2" y="5"/>
                  </a:cubicBezTo>
                  <a:cubicBezTo>
                    <a:pt x="102" y="18"/>
                    <a:pt x="198" y="27"/>
                    <a:pt x="287" y="32"/>
                  </a:cubicBezTo>
                  <a:cubicBezTo>
                    <a:pt x="288" y="32"/>
                    <a:pt x="289" y="31"/>
                    <a:pt x="289" y="30"/>
                  </a:cubicBezTo>
                  <a:cubicBezTo>
                    <a:pt x="289" y="28"/>
                    <a:pt x="288" y="27"/>
                    <a:pt x="287" y="27"/>
                  </a:cubicBezTo>
                  <a:cubicBezTo>
                    <a:pt x="198" y="23"/>
                    <a:pt x="102" y="14"/>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5"/>
            <p:cNvSpPr/>
            <p:nvPr/>
          </p:nvSpPr>
          <p:spPr bwMode="auto">
            <a:xfrm>
              <a:off x="5592" y="2256"/>
              <a:ext cx="776" cy="118"/>
            </a:xfrm>
            <a:custGeom>
              <a:avLst/>
              <a:gdLst>
                <a:gd name="T0" fmla="*/ 0 w 204"/>
                <a:gd name="T1" fmla="*/ 2 h 31"/>
                <a:gd name="T2" fmla="*/ 2 w 204"/>
                <a:gd name="T3" fmla="*/ 5 h 31"/>
                <a:gd name="T4" fmla="*/ 168 w 204"/>
                <a:gd name="T5" fmla="*/ 27 h 31"/>
                <a:gd name="T6" fmla="*/ 201 w 204"/>
                <a:gd name="T7" fmla="*/ 31 h 31"/>
                <a:gd name="T8" fmla="*/ 204 w 204"/>
                <a:gd name="T9" fmla="*/ 29 h 31"/>
                <a:gd name="T10" fmla="*/ 202 w 204"/>
                <a:gd name="T11" fmla="*/ 27 h 31"/>
                <a:gd name="T12" fmla="*/ 169 w 204"/>
                <a:gd name="T13" fmla="*/ 23 h 31"/>
                <a:gd name="T14" fmla="*/ 3 w 204"/>
                <a:gd name="T15" fmla="*/ 0 h 31"/>
                <a:gd name="T16" fmla="*/ 0 w 20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31">
                  <a:moveTo>
                    <a:pt x="0" y="2"/>
                  </a:moveTo>
                  <a:cubicBezTo>
                    <a:pt x="0" y="3"/>
                    <a:pt x="1" y="4"/>
                    <a:pt x="2" y="5"/>
                  </a:cubicBezTo>
                  <a:cubicBezTo>
                    <a:pt x="55" y="14"/>
                    <a:pt x="113" y="21"/>
                    <a:pt x="168" y="27"/>
                  </a:cubicBezTo>
                  <a:cubicBezTo>
                    <a:pt x="201" y="31"/>
                    <a:pt x="201" y="31"/>
                    <a:pt x="201" y="31"/>
                  </a:cubicBezTo>
                  <a:cubicBezTo>
                    <a:pt x="203" y="31"/>
                    <a:pt x="204" y="31"/>
                    <a:pt x="204" y="29"/>
                  </a:cubicBezTo>
                  <a:cubicBezTo>
                    <a:pt x="204" y="28"/>
                    <a:pt x="203" y="27"/>
                    <a:pt x="202" y="27"/>
                  </a:cubicBezTo>
                  <a:cubicBezTo>
                    <a:pt x="169" y="23"/>
                    <a:pt x="169" y="23"/>
                    <a:pt x="169" y="23"/>
                  </a:cubicBezTo>
                  <a:cubicBezTo>
                    <a:pt x="113" y="17"/>
                    <a:pt x="56" y="1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6"/>
            <p:cNvSpPr/>
            <p:nvPr/>
          </p:nvSpPr>
          <p:spPr bwMode="auto">
            <a:xfrm>
              <a:off x="5752" y="1783"/>
              <a:ext cx="224" cy="762"/>
            </a:xfrm>
            <a:custGeom>
              <a:avLst/>
              <a:gdLst>
                <a:gd name="T0" fmla="*/ 54 w 59"/>
                <a:gd name="T1" fmla="*/ 2 h 200"/>
                <a:gd name="T2" fmla="*/ 1 w 59"/>
                <a:gd name="T3" fmla="*/ 196 h 200"/>
                <a:gd name="T4" fmla="*/ 1 w 59"/>
                <a:gd name="T5" fmla="*/ 199 h 200"/>
                <a:gd name="T6" fmla="*/ 4 w 59"/>
                <a:gd name="T7" fmla="*/ 199 h 200"/>
                <a:gd name="T8" fmla="*/ 58 w 59"/>
                <a:gd name="T9" fmla="*/ 3 h 200"/>
                <a:gd name="T10" fmla="*/ 57 w 59"/>
                <a:gd name="T11" fmla="*/ 0 h 200"/>
                <a:gd name="T12" fmla="*/ 54 w 59"/>
                <a:gd name="T13" fmla="*/ 2 h 200"/>
              </a:gdLst>
              <a:ahLst/>
              <a:cxnLst>
                <a:cxn ang="0">
                  <a:pos x="T0" y="T1"/>
                </a:cxn>
                <a:cxn ang="0">
                  <a:pos x="T2" y="T3"/>
                </a:cxn>
                <a:cxn ang="0">
                  <a:pos x="T4" y="T5"/>
                </a:cxn>
                <a:cxn ang="0">
                  <a:pos x="T6" y="T7"/>
                </a:cxn>
                <a:cxn ang="0">
                  <a:pos x="T8" y="T9"/>
                </a:cxn>
                <a:cxn ang="0">
                  <a:pos x="T10" y="T11"/>
                </a:cxn>
                <a:cxn ang="0">
                  <a:pos x="T12" y="T13"/>
                </a:cxn>
              </a:cxnLst>
              <a:rect l="0" t="0" r="r" b="b"/>
              <a:pathLst>
                <a:path w="59" h="200">
                  <a:moveTo>
                    <a:pt x="54" y="2"/>
                  </a:moveTo>
                  <a:cubicBezTo>
                    <a:pt x="46" y="48"/>
                    <a:pt x="18" y="169"/>
                    <a:pt x="1" y="196"/>
                  </a:cubicBezTo>
                  <a:cubicBezTo>
                    <a:pt x="0" y="197"/>
                    <a:pt x="0" y="199"/>
                    <a:pt x="1" y="199"/>
                  </a:cubicBezTo>
                  <a:cubicBezTo>
                    <a:pt x="2" y="200"/>
                    <a:pt x="4" y="200"/>
                    <a:pt x="4" y="199"/>
                  </a:cubicBezTo>
                  <a:cubicBezTo>
                    <a:pt x="24" y="169"/>
                    <a:pt x="52" y="37"/>
                    <a:pt x="58" y="3"/>
                  </a:cubicBezTo>
                  <a:cubicBezTo>
                    <a:pt x="59" y="1"/>
                    <a:pt x="58" y="0"/>
                    <a:pt x="57" y="0"/>
                  </a:cubicBezTo>
                  <a:cubicBezTo>
                    <a:pt x="56" y="0"/>
                    <a:pt x="54" y="1"/>
                    <a:pt x="5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7"/>
            <p:cNvSpPr/>
            <p:nvPr/>
          </p:nvSpPr>
          <p:spPr bwMode="auto">
            <a:xfrm>
              <a:off x="6014" y="1813"/>
              <a:ext cx="213" cy="759"/>
            </a:xfrm>
            <a:custGeom>
              <a:avLst/>
              <a:gdLst>
                <a:gd name="T0" fmla="*/ 52 w 56"/>
                <a:gd name="T1" fmla="*/ 2 h 199"/>
                <a:gd name="T2" fmla="*/ 0 w 56"/>
                <a:gd name="T3" fmla="*/ 196 h 199"/>
                <a:gd name="T4" fmla="*/ 1 w 56"/>
                <a:gd name="T5" fmla="*/ 199 h 199"/>
                <a:gd name="T6" fmla="*/ 4 w 56"/>
                <a:gd name="T7" fmla="*/ 198 h 199"/>
                <a:gd name="T8" fmla="*/ 56 w 56"/>
                <a:gd name="T9" fmla="*/ 3 h 199"/>
                <a:gd name="T10" fmla="*/ 54 w 56"/>
                <a:gd name="T11" fmla="*/ 0 h 199"/>
                <a:gd name="T12" fmla="*/ 52 w 56"/>
                <a:gd name="T13" fmla="*/ 2 h 199"/>
              </a:gdLst>
              <a:ahLst/>
              <a:cxnLst>
                <a:cxn ang="0">
                  <a:pos x="T0" y="T1"/>
                </a:cxn>
                <a:cxn ang="0">
                  <a:pos x="T2" y="T3"/>
                </a:cxn>
                <a:cxn ang="0">
                  <a:pos x="T4" y="T5"/>
                </a:cxn>
                <a:cxn ang="0">
                  <a:pos x="T6" y="T7"/>
                </a:cxn>
                <a:cxn ang="0">
                  <a:pos x="T8" y="T9"/>
                </a:cxn>
                <a:cxn ang="0">
                  <a:pos x="T10" y="T11"/>
                </a:cxn>
                <a:cxn ang="0">
                  <a:pos x="T12" y="T13"/>
                </a:cxn>
              </a:cxnLst>
              <a:rect l="0" t="0" r="r" b="b"/>
              <a:pathLst>
                <a:path w="56" h="199">
                  <a:moveTo>
                    <a:pt x="52" y="2"/>
                  </a:moveTo>
                  <a:cubicBezTo>
                    <a:pt x="42" y="66"/>
                    <a:pt x="15" y="177"/>
                    <a:pt x="0" y="196"/>
                  </a:cubicBezTo>
                  <a:cubicBezTo>
                    <a:pt x="0" y="196"/>
                    <a:pt x="0" y="198"/>
                    <a:pt x="1" y="199"/>
                  </a:cubicBezTo>
                  <a:cubicBezTo>
                    <a:pt x="2" y="199"/>
                    <a:pt x="3" y="199"/>
                    <a:pt x="4" y="198"/>
                  </a:cubicBezTo>
                  <a:cubicBezTo>
                    <a:pt x="19" y="178"/>
                    <a:pt x="47" y="68"/>
                    <a:pt x="56" y="3"/>
                  </a:cubicBezTo>
                  <a:cubicBezTo>
                    <a:pt x="56" y="2"/>
                    <a:pt x="55" y="1"/>
                    <a:pt x="54" y="0"/>
                  </a:cubicBezTo>
                  <a:cubicBezTo>
                    <a:pt x="53" y="0"/>
                    <a:pt x="52" y="1"/>
                    <a:pt x="52"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8"/>
            <p:cNvSpPr/>
            <p:nvPr/>
          </p:nvSpPr>
          <p:spPr bwMode="auto">
            <a:xfrm>
              <a:off x="6394" y="1836"/>
              <a:ext cx="115" cy="461"/>
            </a:xfrm>
            <a:custGeom>
              <a:avLst/>
              <a:gdLst>
                <a:gd name="T0" fmla="*/ 25 w 30"/>
                <a:gd name="T1" fmla="*/ 2 h 121"/>
                <a:gd name="T2" fmla="*/ 0 w 30"/>
                <a:gd name="T3" fmla="*/ 118 h 121"/>
                <a:gd name="T4" fmla="*/ 2 w 30"/>
                <a:gd name="T5" fmla="*/ 120 h 121"/>
                <a:gd name="T6" fmla="*/ 4 w 30"/>
                <a:gd name="T7" fmla="*/ 119 h 121"/>
                <a:gd name="T8" fmla="*/ 29 w 30"/>
                <a:gd name="T9" fmla="*/ 2 h 121"/>
                <a:gd name="T10" fmla="*/ 27 w 30"/>
                <a:gd name="T11" fmla="*/ 0 h 121"/>
                <a:gd name="T12" fmla="*/ 25 w 30"/>
                <a:gd name="T13" fmla="*/ 2 h 121"/>
              </a:gdLst>
              <a:ahLst/>
              <a:cxnLst>
                <a:cxn ang="0">
                  <a:pos x="T0" y="T1"/>
                </a:cxn>
                <a:cxn ang="0">
                  <a:pos x="T2" y="T3"/>
                </a:cxn>
                <a:cxn ang="0">
                  <a:pos x="T4" y="T5"/>
                </a:cxn>
                <a:cxn ang="0">
                  <a:pos x="T6" y="T7"/>
                </a:cxn>
                <a:cxn ang="0">
                  <a:pos x="T8" y="T9"/>
                </a:cxn>
                <a:cxn ang="0">
                  <a:pos x="T10" y="T11"/>
                </a:cxn>
                <a:cxn ang="0">
                  <a:pos x="T12" y="T13"/>
                </a:cxn>
              </a:cxnLst>
              <a:rect l="0" t="0" r="r" b="b"/>
              <a:pathLst>
                <a:path w="30" h="121">
                  <a:moveTo>
                    <a:pt x="25" y="2"/>
                  </a:moveTo>
                  <a:cubicBezTo>
                    <a:pt x="22" y="44"/>
                    <a:pt x="7" y="97"/>
                    <a:pt x="0" y="118"/>
                  </a:cubicBezTo>
                  <a:cubicBezTo>
                    <a:pt x="0" y="119"/>
                    <a:pt x="0" y="120"/>
                    <a:pt x="2" y="120"/>
                  </a:cubicBezTo>
                  <a:cubicBezTo>
                    <a:pt x="3" y="121"/>
                    <a:pt x="4" y="120"/>
                    <a:pt x="4" y="119"/>
                  </a:cubicBezTo>
                  <a:cubicBezTo>
                    <a:pt x="11" y="98"/>
                    <a:pt x="26" y="45"/>
                    <a:pt x="29" y="2"/>
                  </a:cubicBezTo>
                  <a:cubicBezTo>
                    <a:pt x="30" y="1"/>
                    <a:pt x="29" y="0"/>
                    <a:pt x="27" y="0"/>
                  </a:cubicBezTo>
                  <a:cubicBezTo>
                    <a:pt x="26" y="0"/>
                    <a:pt x="25" y="1"/>
                    <a:pt x="2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29"/>
            <p:cNvSpPr/>
            <p:nvPr/>
          </p:nvSpPr>
          <p:spPr bwMode="auto">
            <a:xfrm>
              <a:off x="5234" y="2694"/>
              <a:ext cx="1746" cy="404"/>
            </a:xfrm>
            <a:custGeom>
              <a:avLst/>
              <a:gdLst>
                <a:gd name="T0" fmla="*/ 14 w 459"/>
                <a:gd name="T1" fmla="*/ 2 h 106"/>
                <a:gd name="T2" fmla="*/ 5 w 459"/>
                <a:gd name="T3" fmla="*/ 36 h 106"/>
                <a:gd name="T4" fmla="*/ 0 w 459"/>
                <a:gd name="T5" fmla="*/ 54 h 106"/>
                <a:gd name="T6" fmla="*/ 0 w 459"/>
                <a:gd name="T7" fmla="*/ 56 h 106"/>
                <a:gd name="T8" fmla="*/ 2 w 459"/>
                <a:gd name="T9" fmla="*/ 56 h 106"/>
                <a:gd name="T10" fmla="*/ 13 w 459"/>
                <a:gd name="T11" fmla="*/ 58 h 106"/>
                <a:gd name="T12" fmla="*/ 457 w 459"/>
                <a:gd name="T13" fmla="*/ 104 h 106"/>
                <a:gd name="T14" fmla="*/ 459 w 459"/>
                <a:gd name="T15" fmla="*/ 102 h 106"/>
                <a:gd name="T16" fmla="*/ 457 w 459"/>
                <a:gd name="T17" fmla="*/ 100 h 106"/>
                <a:gd name="T18" fmla="*/ 14 w 459"/>
                <a:gd name="T19" fmla="*/ 54 h 106"/>
                <a:gd name="T20" fmla="*/ 5 w 459"/>
                <a:gd name="T21" fmla="*/ 52 h 106"/>
                <a:gd name="T22" fmla="*/ 9 w 459"/>
                <a:gd name="T23" fmla="*/ 37 h 106"/>
                <a:gd name="T24" fmla="*/ 18 w 459"/>
                <a:gd name="T25" fmla="*/ 3 h 106"/>
                <a:gd name="T26" fmla="*/ 18 w 459"/>
                <a:gd name="T27" fmla="*/ 3 h 106"/>
                <a:gd name="T28" fmla="*/ 17 w 459"/>
                <a:gd name="T29" fmla="*/ 1 h 106"/>
                <a:gd name="T30" fmla="*/ 14 w 459"/>
                <a:gd name="T31"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106">
                  <a:moveTo>
                    <a:pt x="14" y="2"/>
                  </a:moveTo>
                  <a:cubicBezTo>
                    <a:pt x="5" y="36"/>
                    <a:pt x="5" y="36"/>
                    <a:pt x="5" y="36"/>
                  </a:cubicBezTo>
                  <a:cubicBezTo>
                    <a:pt x="0" y="54"/>
                    <a:pt x="0" y="54"/>
                    <a:pt x="0" y="54"/>
                  </a:cubicBezTo>
                  <a:cubicBezTo>
                    <a:pt x="0" y="54"/>
                    <a:pt x="0" y="55"/>
                    <a:pt x="0" y="56"/>
                  </a:cubicBezTo>
                  <a:cubicBezTo>
                    <a:pt x="1" y="56"/>
                    <a:pt x="1" y="56"/>
                    <a:pt x="2" y="56"/>
                  </a:cubicBezTo>
                  <a:cubicBezTo>
                    <a:pt x="13" y="58"/>
                    <a:pt x="13" y="58"/>
                    <a:pt x="13" y="58"/>
                  </a:cubicBezTo>
                  <a:cubicBezTo>
                    <a:pt x="264" y="90"/>
                    <a:pt x="421" y="106"/>
                    <a:pt x="457" y="104"/>
                  </a:cubicBezTo>
                  <a:cubicBezTo>
                    <a:pt x="458" y="104"/>
                    <a:pt x="459" y="103"/>
                    <a:pt x="459" y="102"/>
                  </a:cubicBezTo>
                  <a:cubicBezTo>
                    <a:pt x="459" y="101"/>
                    <a:pt x="458" y="100"/>
                    <a:pt x="457" y="100"/>
                  </a:cubicBezTo>
                  <a:cubicBezTo>
                    <a:pt x="421" y="102"/>
                    <a:pt x="264" y="85"/>
                    <a:pt x="14" y="54"/>
                  </a:cubicBezTo>
                  <a:cubicBezTo>
                    <a:pt x="14" y="54"/>
                    <a:pt x="8" y="53"/>
                    <a:pt x="5" y="52"/>
                  </a:cubicBezTo>
                  <a:cubicBezTo>
                    <a:pt x="6" y="49"/>
                    <a:pt x="9" y="37"/>
                    <a:pt x="9" y="37"/>
                  </a:cubicBezTo>
                  <a:cubicBezTo>
                    <a:pt x="18" y="3"/>
                    <a:pt x="18" y="3"/>
                    <a:pt x="18" y="3"/>
                  </a:cubicBezTo>
                  <a:cubicBezTo>
                    <a:pt x="18" y="3"/>
                    <a:pt x="18" y="3"/>
                    <a:pt x="18" y="3"/>
                  </a:cubicBezTo>
                  <a:cubicBezTo>
                    <a:pt x="18" y="2"/>
                    <a:pt x="18" y="1"/>
                    <a:pt x="17" y="1"/>
                  </a:cubicBezTo>
                  <a:cubicBezTo>
                    <a:pt x="16" y="0"/>
                    <a:pt x="14" y="1"/>
                    <a:pt x="1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0"/>
            <p:cNvSpPr/>
            <p:nvPr/>
          </p:nvSpPr>
          <p:spPr bwMode="auto">
            <a:xfrm>
              <a:off x="7186" y="1600"/>
              <a:ext cx="129" cy="23"/>
            </a:xfrm>
            <a:custGeom>
              <a:avLst/>
              <a:gdLst>
                <a:gd name="T0" fmla="*/ 0 w 34"/>
                <a:gd name="T1" fmla="*/ 2 h 6"/>
                <a:gd name="T2" fmla="*/ 2 w 34"/>
                <a:gd name="T3" fmla="*/ 5 h 6"/>
                <a:gd name="T4" fmla="*/ 20 w 34"/>
                <a:gd name="T5" fmla="*/ 5 h 6"/>
                <a:gd name="T6" fmla="*/ 32 w 34"/>
                <a:gd name="T7" fmla="*/ 6 h 6"/>
                <a:gd name="T8" fmla="*/ 34 w 34"/>
                <a:gd name="T9" fmla="*/ 4 h 6"/>
                <a:gd name="T10" fmla="*/ 32 w 34"/>
                <a:gd name="T11" fmla="*/ 2 h 6"/>
                <a:gd name="T12" fmla="*/ 20 w 34"/>
                <a:gd name="T13" fmla="*/ 1 h 6"/>
                <a:gd name="T14" fmla="*/ 2 w 34"/>
                <a:gd name="T15" fmla="*/ 0 h 6"/>
                <a:gd name="T16" fmla="*/ 0 w 3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
                  <a:moveTo>
                    <a:pt x="0" y="2"/>
                  </a:moveTo>
                  <a:cubicBezTo>
                    <a:pt x="0" y="3"/>
                    <a:pt x="0" y="4"/>
                    <a:pt x="2" y="5"/>
                  </a:cubicBezTo>
                  <a:cubicBezTo>
                    <a:pt x="8" y="5"/>
                    <a:pt x="15" y="5"/>
                    <a:pt x="20" y="5"/>
                  </a:cubicBezTo>
                  <a:cubicBezTo>
                    <a:pt x="32" y="6"/>
                    <a:pt x="32" y="6"/>
                    <a:pt x="32" y="6"/>
                  </a:cubicBezTo>
                  <a:cubicBezTo>
                    <a:pt x="33" y="6"/>
                    <a:pt x="34" y="5"/>
                    <a:pt x="34" y="4"/>
                  </a:cubicBezTo>
                  <a:cubicBezTo>
                    <a:pt x="34" y="3"/>
                    <a:pt x="33" y="2"/>
                    <a:pt x="32" y="2"/>
                  </a:cubicBezTo>
                  <a:cubicBezTo>
                    <a:pt x="20" y="1"/>
                    <a:pt x="20" y="1"/>
                    <a:pt x="20" y="1"/>
                  </a:cubicBezTo>
                  <a:cubicBezTo>
                    <a:pt x="15" y="1"/>
                    <a:pt x="8" y="1"/>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1"/>
            <p:cNvSpPr/>
            <p:nvPr/>
          </p:nvSpPr>
          <p:spPr bwMode="auto">
            <a:xfrm>
              <a:off x="6965" y="1603"/>
              <a:ext cx="354" cy="1488"/>
            </a:xfrm>
            <a:custGeom>
              <a:avLst/>
              <a:gdLst>
                <a:gd name="T0" fmla="*/ 88 w 93"/>
                <a:gd name="T1" fmla="*/ 2 h 390"/>
                <a:gd name="T2" fmla="*/ 0 w 93"/>
                <a:gd name="T3" fmla="*/ 388 h 390"/>
                <a:gd name="T4" fmla="*/ 2 w 93"/>
                <a:gd name="T5" fmla="*/ 390 h 390"/>
                <a:gd name="T6" fmla="*/ 4 w 93"/>
                <a:gd name="T7" fmla="*/ 389 h 390"/>
                <a:gd name="T8" fmla="*/ 93 w 93"/>
                <a:gd name="T9" fmla="*/ 3 h 390"/>
                <a:gd name="T10" fmla="*/ 91 w 93"/>
                <a:gd name="T11" fmla="*/ 1 h 390"/>
                <a:gd name="T12" fmla="*/ 88 w 93"/>
                <a:gd name="T13" fmla="*/ 2 h 390"/>
              </a:gdLst>
              <a:ahLst/>
              <a:cxnLst>
                <a:cxn ang="0">
                  <a:pos x="T0" y="T1"/>
                </a:cxn>
                <a:cxn ang="0">
                  <a:pos x="T2" y="T3"/>
                </a:cxn>
                <a:cxn ang="0">
                  <a:pos x="T4" y="T5"/>
                </a:cxn>
                <a:cxn ang="0">
                  <a:pos x="T6" y="T7"/>
                </a:cxn>
                <a:cxn ang="0">
                  <a:pos x="T8" y="T9"/>
                </a:cxn>
                <a:cxn ang="0">
                  <a:pos x="T10" y="T11"/>
                </a:cxn>
                <a:cxn ang="0">
                  <a:pos x="T12" y="T13"/>
                </a:cxn>
              </a:cxnLst>
              <a:rect l="0" t="0" r="r" b="b"/>
              <a:pathLst>
                <a:path w="93" h="390">
                  <a:moveTo>
                    <a:pt x="88" y="2"/>
                  </a:moveTo>
                  <a:cubicBezTo>
                    <a:pt x="58" y="134"/>
                    <a:pt x="23" y="282"/>
                    <a:pt x="0" y="388"/>
                  </a:cubicBezTo>
                  <a:cubicBezTo>
                    <a:pt x="0" y="389"/>
                    <a:pt x="0" y="390"/>
                    <a:pt x="2" y="390"/>
                  </a:cubicBezTo>
                  <a:cubicBezTo>
                    <a:pt x="3" y="390"/>
                    <a:pt x="4" y="390"/>
                    <a:pt x="4" y="389"/>
                  </a:cubicBezTo>
                  <a:cubicBezTo>
                    <a:pt x="28" y="283"/>
                    <a:pt x="62" y="135"/>
                    <a:pt x="93" y="3"/>
                  </a:cubicBezTo>
                  <a:cubicBezTo>
                    <a:pt x="93" y="2"/>
                    <a:pt x="92" y="1"/>
                    <a:pt x="91" y="1"/>
                  </a:cubicBezTo>
                  <a:cubicBezTo>
                    <a:pt x="90" y="0"/>
                    <a:pt x="89" y="1"/>
                    <a:pt x="88"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2"/>
            <p:cNvSpPr/>
            <p:nvPr/>
          </p:nvSpPr>
          <p:spPr bwMode="auto">
            <a:xfrm>
              <a:off x="7304" y="1603"/>
              <a:ext cx="156" cy="1263"/>
            </a:xfrm>
            <a:custGeom>
              <a:avLst/>
              <a:gdLst>
                <a:gd name="T0" fmla="*/ 2 w 41"/>
                <a:gd name="T1" fmla="*/ 1 h 331"/>
                <a:gd name="T2" fmla="*/ 0 w 41"/>
                <a:gd name="T3" fmla="*/ 3 h 331"/>
                <a:gd name="T4" fmla="*/ 36 w 41"/>
                <a:gd name="T5" fmla="*/ 329 h 331"/>
                <a:gd name="T6" fmla="*/ 39 w 41"/>
                <a:gd name="T7" fmla="*/ 331 h 331"/>
                <a:gd name="T8" fmla="*/ 41 w 41"/>
                <a:gd name="T9" fmla="*/ 328 h 331"/>
                <a:gd name="T10" fmla="*/ 4 w 41"/>
                <a:gd name="T11" fmla="*/ 2 h 331"/>
                <a:gd name="T12" fmla="*/ 2 w 41"/>
                <a:gd name="T13" fmla="*/ 1 h 331"/>
              </a:gdLst>
              <a:ahLst/>
              <a:cxnLst>
                <a:cxn ang="0">
                  <a:pos x="T0" y="T1"/>
                </a:cxn>
                <a:cxn ang="0">
                  <a:pos x="T2" y="T3"/>
                </a:cxn>
                <a:cxn ang="0">
                  <a:pos x="T4" y="T5"/>
                </a:cxn>
                <a:cxn ang="0">
                  <a:pos x="T6" y="T7"/>
                </a:cxn>
                <a:cxn ang="0">
                  <a:pos x="T8" y="T9"/>
                </a:cxn>
                <a:cxn ang="0">
                  <a:pos x="T10" y="T11"/>
                </a:cxn>
                <a:cxn ang="0">
                  <a:pos x="T12" y="T13"/>
                </a:cxn>
              </a:cxnLst>
              <a:rect l="0" t="0" r="r" b="b"/>
              <a:pathLst>
                <a:path w="41" h="331">
                  <a:moveTo>
                    <a:pt x="2" y="1"/>
                  </a:moveTo>
                  <a:cubicBezTo>
                    <a:pt x="0" y="1"/>
                    <a:pt x="0" y="2"/>
                    <a:pt x="0" y="3"/>
                  </a:cubicBezTo>
                  <a:cubicBezTo>
                    <a:pt x="18" y="141"/>
                    <a:pt x="30" y="247"/>
                    <a:pt x="36" y="329"/>
                  </a:cubicBezTo>
                  <a:cubicBezTo>
                    <a:pt x="36" y="330"/>
                    <a:pt x="37" y="331"/>
                    <a:pt x="39" y="331"/>
                  </a:cubicBezTo>
                  <a:cubicBezTo>
                    <a:pt x="40" y="331"/>
                    <a:pt x="41" y="330"/>
                    <a:pt x="41" y="328"/>
                  </a:cubicBezTo>
                  <a:cubicBezTo>
                    <a:pt x="34" y="247"/>
                    <a:pt x="22" y="140"/>
                    <a:pt x="4" y="2"/>
                  </a:cubicBezTo>
                  <a:cubicBezTo>
                    <a:pt x="4" y="1"/>
                    <a:pt x="3" y="0"/>
                    <a:pt x="2"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3"/>
            <p:cNvSpPr/>
            <p:nvPr/>
          </p:nvSpPr>
          <p:spPr bwMode="auto">
            <a:xfrm>
              <a:off x="6965" y="2847"/>
              <a:ext cx="487" cy="244"/>
            </a:xfrm>
            <a:custGeom>
              <a:avLst/>
              <a:gdLst>
                <a:gd name="T0" fmla="*/ 125 w 128"/>
                <a:gd name="T1" fmla="*/ 1 h 64"/>
                <a:gd name="T2" fmla="*/ 2 w 128"/>
                <a:gd name="T3" fmla="*/ 60 h 64"/>
                <a:gd name="T4" fmla="*/ 1 w 128"/>
                <a:gd name="T5" fmla="*/ 63 h 64"/>
                <a:gd name="T6" fmla="*/ 4 w 128"/>
                <a:gd name="T7" fmla="*/ 64 h 64"/>
                <a:gd name="T8" fmla="*/ 127 w 128"/>
                <a:gd name="T9" fmla="*/ 4 h 64"/>
                <a:gd name="T10" fmla="*/ 128 w 128"/>
                <a:gd name="T11" fmla="*/ 1 h 64"/>
                <a:gd name="T12" fmla="*/ 125 w 128"/>
                <a:gd name="T13" fmla="*/ 1 h 64"/>
              </a:gdLst>
              <a:ahLst/>
              <a:cxnLst>
                <a:cxn ang="0">
                  <a:pos x="T0" y="T1"/>
                </a:cxn>
                <a:cxn ang="0">
                  <a:pos x="T2" y="T3"/>
                </a:cxn>
                <a:cxn ang="0">
                  <a:pos x="T4" y="T5"/>
                </a:cxn>
                <a:cxn ang="0">
                  <a:pos x="T6" y="T7"/>
                </a:cxn>
                <a:cxn ang="0">
                  <a:pos x="T8" y="T9"/>
                </a:cxn>
                <a:cxn ang="0">
                  <a:pos x="T10" y="T11"/>
                </a:cxn>
                <a:cxn ang="0">
                  <a:pos x="T12" y="T13"/>
                </a:cxn>
              </a:cxnLst>
              <a:rect l="0" t="0" r="r" b="b"/>
              <a:pathLst>
                <a:path w="128" h="64">
                  <a:moveTo>
                    <a:pt x="125" y="1"/>
                  </a:moveTo>
                  <a:cubicBezTo>
                    <a:pt x="90" y="21"/>
                    <a:pt x="49" y="44"/>
                    <a:pt x="2" y="60"/>
                  </a:cubicBezTo>
                  <a:cubicBezTo>
                    <a:pt x="1" y="60"/>
                    <a:pt x="0" y="61"/>
                    <a:pt x="1" y="63"/>
                  </a:cubicBezTo>
                  <a:cubicBezTo>
                    <a:pt x="1" y="64"/>
                    <a:pt x="2" y="64"/>
                    <a:pt x="4" y="64"/>
                  </a:cubicBezTo>
                  <a:cubicBezTo>
                    <a:pt x="51" y="48"/>
                    <a:pt x="92" y="25"/>
                    <a:pt x="127" y="4"/>
                  </a:cubicBezTo>
                  <a:cubicBezTo>
                    <a:pt x="128" y="4"/>
                    <a:pt x="128" y="3"/>
                    <a:pt x="128" y="1"/>
                  </a:cubicBezTo>
                  <a:cubicBezTo>
                    <a:pt x="127" y="0"/>
                    <a:pt x="126" y="0"/>
                    <a:pt x="125"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34"/>
            <p:cNvSpPr/>
            <p:nvPr/>
          </p:nvSpPr>
          <p:spPr bwMode="auto">
            <a:xfrm>
              <a:off x="7330" y="1596"/>
              <a:ext cx="149" cy="1281"/>
            </a:xfrm>
            <a:custGeom>
              <a:avLst/>
              <a:gdLst>
                <a:gd name="T0" fmla="*/ 1 w 39"/>
                <a:gd name="T1" fmla="*/ 0 h 336"/>
                <a:gd name="T2" fmla="*/ 0 w 39"/>
                <a:gd name="T3" fmla="*/ 0 h 336"/>
                <a:gd name="T4" fmla="*/ 38 w 39"/>
                <a:gd name="T5" fmla="*/ 335 h 336"/>
                <a:gd name="T6" fmla="*/ 38 w 39"/>
                <a:gd name="T7" fmla="*/ 336 h 336"/>
                <a:gd name="T8" fmla="*/ 39 w 39"/>
                <a:gd name="T9" fmla="*/ 335 h 336"/>
                <a:gd name="T10" fmla="*/ 1 w 39"/>
                <a:gd name="T11" fmla="*/ 0 h 336"/>
              </a:gdLst>
              <a:ahLst/>
              <a:cxnLst>
                <a:cxn ang="0">
                  <a:pos x="T0" y="T1"/>
                </a:cxn>
                <a:cxn ang="0">
                  <a:pos x="T2" y="T3"/>
                </a:cxn>
                <a:cxn ang="0">
                  <a:pos x="T4" y="T5"/>
                </a:cxn>
                <a:cxn ang="0">
                  <a:pos x="T6" y="T7"/>
                </a:cxn>
                <a:cxn ang="0">
                  <a:pos x="T8" y="T9"/>
                </a:cxn>
                <a:cxn ang="0">
                  <a:pos x="T10" y="T11"/>
                </a:cxn>
              </a:cxnLst>
              <a:rect l="0" t="0" r="r" b="b"/>
              <a:pathLst>
                <a:path w="39" h="336">
                  <a:moveTo>
                    <a:pt x="1" y="0"/>
                  </a:moveTo>
                  <a:cubicBezTo>
                    <a:pt x="0" y="0"/>
                    <a:pt x="0" y="0"/>
                    <a:pt x="0" y="0"/>
                  </a:cubicBezTo>
                  <a:cubicBezTo>
                    <a:pt x="19" y="142"/>
                    <a:pt x="31" y="251"/>
                    <a:pt x="38" y="335"/>
                  </a:cubicBezTo>
                  <a:cubicBezTo>
                    <a:pt x="38" y="336"/>
                    <a:pt x="38" y="336"/>
                    <a:pt x="38" y="336"/>
                  </a:cubicBezTo>
                  <a:cubicBezTo>
                    <a:pt x="39" y="335"/>
                    <a:pt x="39" y="335"/>
                    <a:pt x="39" y="335"/>
                  </a:cubicBezTo>
                  <a:cubicBezTo>
                    <a:pt x="32" y="251"/>
                    <a:pt x="20" y="142"/>
                    <a:pt x="1" y="0"/>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35"/>
            <p:cNvSpPr/>
            <p:nvPr/>
          </p:nvSpPr>
          <p:spPr bwMode="auto">
            <a:xfrm>
              <a:off x="5268" y="2873"/>
              <a:ext cx="2203" cy="237"/>
            </a:xfrm>
            <a:custGeom>
              <a:avLst/>
              <a:gdLst>
                <a:gd name="T0" fmla="*/ 576 w 579"/>
                <a:gd name="T1" fmla="*/ 1 h 62"/>
                <a:gd name="T2" fmla="*/ 529 w 579"/>
                <a:gd name="T3" fmla="*/ 28 h 62"/>
                <a:gd name="T4" fmla="*/ 476 w 579"/>
                <a:gd name="T5" fmla="*/ 52 h 62"/>
                <a:gd name="T6" fmla="*/ 461 w 579"/>
                <a:gd name="T7" fmla="*/ 58 h 62"/>
                <a:gd name="T8" fmla="*/ 453 w 579"/>
                <a:gd name="T9" fmla="*/ 60 h 62"/>
                <a:gd name="T10" fmla="*/ 445 w 579"/>
                <a:gd name="T11" fmla="*/ 61 h 62"/>
                <a:gd name="T12" fmla="*/ 431 w 579"/>
                <a:gd name="T13" fmla="*/ 61 h 62"/>
                <a:gd name="T14" fmla="*/ 415 w 579"/>
                <a:gd name="T15" fmla="*/ 60 h 62"/>
                <a:gd name="T16" fmla="*/ 396 w 579"/>
                <a:gd name="T17" fmla="*/ 59 h 62"/>
                <a:gd name="T18" fmla="*/ 373 w 579"/>
                <a:gd name="T19" fmla="*/ 57 h 62"/>
                <a:gd name="T20" fmla="*/ 348 w 579"/>
                <a:gd name="T21" fmla="*/ 55 h 62"/>
                <a:gd name="T22" fmla="*/ 320 w 579"/>
                <a:gd name="T23" fmla="*/ 52 h 62"/>
                <a:gd name="T24" fmla="*/ 291 w 579"/>
                <a:gd name="T25" fmla="*/ 49 h 62"/>
                <a:gd name="T26" fmla="*/ 261 w 579"/>
                <a:gd name="T27" fmla="*/ 46 h 62"/>
                <a:gd name="T28" fmla="*/ 231 w 579"/>
                <a:gd name="T29" fmla="*/ 42 h 62"/>
                <a:gd name="T30" fmla="*/ 201 w 579"/>
                <a:gd name="T31" fmla="*/ 39 h 62"/>
                <a:gd name="T32" fmla="*/ 171 w 579"/>
                <a:gd name="T33" fmla="*/ 36 h 62"/>
                <a:gd name="T34" fmla="*/ 142 w 579"/>
                <a:gd name="T35" fmla="*/ 32 h 62"/>
                <a:gd name="T36" fmla="*/ 87 w 579"/>
                <a:gd name="T37" fmla="*/ 25 h 62"/>
                <a:gd name="T38" fmla="*/ 16 w 579"/>
                <a:gd name="T39" fmla="*/ 17 h 62"/>
                <a:gd name="T40" fmla="*/ 1 w 579"/>
                <a:gd name="T41" fmla="*/ 15 h 62"/>
                <a:gd name="T42" fmla="*/ 26 w 579"/>
                <a:gd name="T43" fmla="*/ 19 h 62"/>
                <a:gd name="T44" fmla="*/ 105 w 579"/>
                <a:gd name="T45" fmla="*/ 28 h 62"/>
                <a:gd name="T46" fmla="*/ 142 w 579"/>
                <a:gd name="T47" fmla="*/ 33 h 62"/>
                <a:gd name="T48" fmla="*/ 171 w 579"/>
                <a:gd name="T49" fmla="*/ 36 h 62"/>
                <a:gd name="T50" fmla="*/ 201 w 579"/>
                <a:gd name="T51" fmla="*/ 40 h 62"/>
                <a:gd name="T52" fmla="*/ 231 w 579"/>
                <a:gd name="T53" fmla="*/ 43 h 62"/>
                <a:gd name="T54" fmla="*/ 261 w 579"/>
                <a:gd name="T55" fmla="*/ 47 h 62"/>
                <a:gd name="T56" fmla="*/ 291 w 579"/>
                <a:gd name="T57" fmla="*/ 50 h 62"/>
                <a:gd name="T58" fmla="*/ 320 w 579"/>
                <a:gd name="T59" fmla="*/ 53 h 62"/>
                <a:gd name="T60" fmla="*/ 348 w 579"/>
                <a:gd name="T61" fmla="*/ 56 h 62"/>
                <a:gd name="T62" fmla="*/ 373 w 579"/>
                <a:gd name="T63" fmla="*/ 58 h 62"/>
                <a:gd name="T64" fmla="*/ 395 w 579"/>
                <a:gd name="T65" fmla="*/ 60 h 62"/>
                <a:gd name="T66" fmla="*/ 415 w 579"/>
                <a:gd name="T67" fmla="*/ 61 h 62"/>
                <a:gd name="T68" fmla="*/ 431 w 579"/>
                <a:gd name="T69" fmla="*/ 62 h 62"/>
                <a:gd name="T70" fmla="*/ 445 w 579"/>
                <a:gd name="T71" fmla="*/ 62 h 62"/>
                <a:gd name="T72" fmla="*/ 453 w 579"/>
                <a:gd name="T73" fmla="*/ 61 h 62"/>
                <a:gd name="T74" fmla="*/ 461 w 579"/>
                <a:gd name="T75" fmla="*/ 59 h 62"/>
                <a:gd name="T76" fmla="*/ 476 w 579"/>
                <a:gd name="T77" fmla="*/ 53 h 62"/>
                <a:gd name="T78" fmla="*/ 529 w 579"/>
                <a:gd name="T79" fmla="*/ 28 h 62"/>
                <a:gd name="T80" fmla="*/ 576 w 579"/>
                <a:gd name="T81" fmla="*/ 2 h 62"/>
                <a:gd name="T82" fmla="*/ 579 w 579"/>
                <a:gd name="T8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9" h="62">
                  <a:moveTo>
                    <a:pt x="578" y="0"/>
                  </a:moveTo>
                  <a:cubicBezTo>
                    <a:pt x="576" y="1"/>
                    <a:pt x="576" y="1"/>
                    <a:pt x="576" y="1"/>
                  </a:cubicBezTo>
                  <a:cubicBezTo>
                    <a:pt x="553" y="14"/>
                    <a:pt x="553" y="14"/>
                    <a:pt x="553" y="14"/>
                  </a:cubicBezTo>
                  <a:cubicBezTo>
                    <a:pt x="529" y="28"/>
                    <a:pt x="529" y="28"/>
                    <a:pt x="529" y="28"/>
                  </a:cubicBezTo>
                  <a:cubicBezTo>
                    <a:pt x="520" y="32"/>
                    <a:pt x="511" y="36"/>
                    <a:pt x="503" y="40"/>
                  </a:cubicBezTo>
                  <a:cubicBezTo>
                    <a:pt x="495" y="44"/>
                    <a:pt x="485" y="48"/>
                    <a:pt x="476" y="52"/>
                  </a:cubicBezTo>
                  <a:cubicBezTo>
                    <a:pt x="467" y="55"/>
                    <a:pt x="467" y="55"/>
                    <a:pt x="467" y="55"/>
                  </a:cubicBezTo>
                  <a:cubicBezTo>
                    <a:pt x="461" y="58"/>
                    <a:pt x="461" y="58"/>
                    <a:pt x="461" y="58"/>
                  </a:cubicBezTo>
                  <a:cubicBezTo>
                    <a:pt x="454" y="60"/>
                    <a:pt x="454" y="60"/>
                    <a:pt x="454" y="60"/>
                  </a:cubicBezTo>
                  <a:cubicBezTo>
                    <a:pt x="453" y="60"/>
                    <a:pt x="453" y="60"/>
                    <a:pt x="453" y="60"/>
                  </a:cubicBezTo>
                  <a:cubicBezTo>
                    <a:pt x="452" y="61"/>
                    <a:pt x="450" y="61"/>
                    <a:pt x="448" y="61"/>
                  </a:cubicBezTo>
                  <a:cubicBezTo>
                    <a:pt x="445" y="61"/>
                    <a:pt x="445" y="61"/>
                    <a:pt x="445" y="61"/>
                  </a:cubicBezTo>
                  <a:cubicBezTo>
                    <a:pt x="438" y="61"/>
                    <a:pt x="438" y="61"/>
                    <a:pt x="438" y="61"/>
                  </a:cubicBezTo>
                  <a:cubicBezTo>
                    <a:pt x="431" y="61"/>
                    <a:pt x="431" y="61"/>
                    <a:pt x="431" y="61"/>
                  </a:cubicBezTo>
                  <a:cubicBezTo>
                    <a:pt x="423" y="61"/>
                    <a:pt x="423" y="61"/>
                    <a:pt x="423" y="61"/>
                  </a:cubicBezTo>
                  <a:cubicBezTo>
                    <a:pt x="415" y="60"/>
                    <a:pt x="415" y="60"/>
                    <a:pt x="415" y="60"/>
                  </a:cubicBezTo>
                  <a:cubicBezTo>
                    <a:pt x="406" y="60"/>
                    <a:pt x="406" y="60"/>
                    <a:pt x="406" y="60"/>
                  </a:cubicBezTo>
                  <a:cubicBezTo>
                    <a:pt x="396" y="59"/>
                    <a:pt x="396" y="59"/>
                    <a:pt x="396" y="59"/>
                  </a:cubicBezTo>
                  <a:cubicBezTo>
                    <a:pt x="385" y="58"/>
                    <a:pt x="385" y="58"/>
                    <a:pt x="385" y="58"/>
                  </a:cubicBezTo>
                  <a:cubicBezTo>
                    <a:pt x="373" y="57"/>
                    <a:pt x="373" y="57"/>
                    <a:pt x="373" y="57"/>
                  </a:cubicBezTo>
                  <a:cubicBezTo>
                    <a:pt x="361" y="56"/>
                    <a:pt x="361" y="56"/>
                    <a:pt x="361" y="56"/>
                  </a:cubicBezTo>
                  <a:cubicBezTo>
                    <a:pt x="348" y="55"/>
                    <a:pt x="348" y="55"/>
                    <a:pt x="348" y="55"/>
                  </a:cubicBezTo>
                  <a:cubicBezTo>
                    <a:pt x="334" y="54"/>
                    <a:pt x="334" y="54"/>
                    <a:pt x="334" y="54"/>
                  </a:cubicBezTo>
                  <a:cubicBezTo>
                    <a:pt x="320" y="52"/>
                    <a:pt x="320" y="52"/>
                    <a:pt x="320" y="52"/>
                  </a:cubicBezTo>
                  <a:cubicBezTo>
                    <a:pt x="306" y="51"/>
                    <a:pt x="306" y="51"/>
                    <a:pt x="306" y="51"/>
                  </a:cubicBezTo>
                  <a:cubicBezTo>
                    <a:pt x="291" y="49"/>
                    <a:pt x="291" y="49"/>
                    <a:pt x="291" y="49"/>
                  </a:cubicBezTo>
                  <a:cubicBezTo>
                    <a:pt x="276" y="48"/>
                    <a:pt x="276" y="48"/>
                    <a:pt x="276" y="48"/>
                  </a:cubicBezTo>
                  <a:cubicBezTo>
                    <a:pt x="261" y="46"/>
                    <a:pt x="261" y="46"/>
                    <a:pt x="261" y="46"/>
                  </a:cubicBezTo>
                  <a:cubicBezTo>
                    <a:pt x="246" y="44"/>
                    <a:pt x="246" y="44"/>
                    <a:pt x="246" y="44"/>
                  </a:cubicBezTo>
                  <a:cubicBezTo>
                    <a:pt x="231" y="42"/>
                    <a:pt x="231" y="42"/>
                    <a:pt x="231" y="42"/>
                  </a:cubicBezTo>
                  <a:cubicBezTo>
                    <a:pt x="216" y="41"/>
                    <a:pt x="216" y="41"/>
                    <a:pt x="216" y="41"/>
                  </a:cubicBezTo>
                  <a:cubicBezTo>
                    <a:pt x="201" y="39"/>
                    <a:pt x="201" y="39"/>
                    <a:pt x="201" y="39"/>
                  </a:cubicBezTo>
                  <a:cubicBezTo>
                    <a:pt x="186" y="37"/>
                    <a:pt x="186" y="37"/>
                    <a:pt x="186" y="37"/>
                  </a:cubicBezTo>
                  <a:cubicBezTo>
                    <a:pt x="171" y="36"/>
                    <a:pt x="171" y="36"/>
                    <a:pt x="171" y="36"/>
                  </a:cubicBezTo>
                  <a:cubicBezTo>
                    <a:pt x="153" y="33"/>
                    <a:pt x="153" y="33"/>
                    <a:pt x="153" y="33"/>
                  </a:cubicBezTo>
                  <a:cubicBezTo>
                    <a:pt x="142" y="32"/>
                    <a:pt x="142" y="32"/>
                    <a:pt x="142" y="32"/>
                  </a:cubicBezTo>
                  <a:cubicBezTo>
                    <a:pt x="114" y="29"/>
                    <a:pt x="114" y="29"/>
                    <a:pt x="114" y="29"/>
                  </a:cubicBezTo>
                  <a:cubicBezTo>
                    <a:pt x="87" y="25"/>
                    <a:pt x="87" y="25"/>
                    <a:pt x="87" y="25"/>
                  </a:cubicBezTo>
                  <a:cubicBezTo>
                    <a:pt x="41" y="20"/>
                    <a:pt x="41" y="20"/>
                    <a:pt x="41" y="20"/>
                  </a:cubicBezTo>
                  <a:cubicBezTo>
                    <a:pt x="16" y="17"/>
                    <a:pt x="16" y="17"/>
                    <a:pt x="16" y="17"/>
                  </a:cubicBezTo>
                  <a:cubicBezTo>
                    <a:pt x="1" y="15"/>
                    <a:pt x="1" y="15"/>
                    <a:pt x="1" y="15"/>
                  </a:cubicBezTo>
                  <a:cubicBezTo>
                    <a:pt x="1" y="15"/>
                    <a:pt x="1" y="15"/>
                    <a:pt x="1" y="15"/>
                  </a:cubicBezTo>
                  <a:cubicBezTo>
                    <a:pt x="0" y="15"/>
                    <a:pt x="0" y="15"/>
                    <a:pt x="0" y="15"/>
                  </a:cubicBezTo>
                  <a:cubicBezTo>
                    <a:pt x="26" y="19"/>
                    <a:pt x="26" y="19"/>
                    <a:pt x="26" y="19"/>
                  </a:cubicBezTo>
                  <a:cubicBezTo>
                    <a:pt x="63" y="23"/>
                    <a:pt x="63" y="23"/>
                    <a:pt x="63" y="23"/>
                  </a:cubicBezTo>
                  <a:cubicBezTo>
                    <a:pt x="105" y="28"/>
                    <a:pt x="105" y="28"/>
                    <a:pt x="105" y="28"/>
                  </a:cubicBezTo>
                  <a:cubicBezTo>
                    <a:pt x="128" y="31"/>
                    <a:pt x="128" y="31"/>
                    <a:pt x="128" y="31"/>
                  </a:cubicBezTo>
                  <a:cubicBezTo>
                    <a:pt x="142" y="33"/>
                    <a:pt x="142" y="33"/>
                    <a:pt x="142" y="33"/>
                  </a:cubicBezTo>
                  <a:cubicBezTo>
                    <a:pt x="159" y="35"/>
                    <a:pt x="159" y="35"/>
                    <a:pt x="159" y="35"/>
                  </a:cubicBezTo>
                  <a:cubicBezTo>
                    <a:pt x="171" y="36"/>
                    <a:pt x="171" y="36"/>
                    <a:pt x="171" y="36"/>
                  </a:cubicBezTo>
                  <a:cubicBezTo>
                    <a:pt x="186" y="38"/>
                    <a:pt x="186" y="38"/>
                    <a:pt x="186" y="38"/>
                  </a:cubicBezTo>
                  <a:cubicBezTo>
                    <a:pt x="201" y="40"/>
                    <a:pt x="201" y="40"/>
                    <a:pt x="201" y="40"/>
                  </a:cubicBezTo>
                  <a:cubicBezTo>
                    <a:pt x="216" y="42"/>
                    <a:pt x="216" y="42"/>
                    <a:pt x="216" y="42"/>
                  </a:cubicBezTo>
                  <a:cubicBezTo>
                    <a:pt x="231" y="43"/>
                    <a:pt x="231" y="43"/>
                    <a:pt x="231" y="43"/>
                  </a:cubicBezTo>
                  <a:cubicBezTo>
                    <a:pt x="246" y="45"/>
                    <a:pt x="246" y="45"/>
                    <a:pt x="246" y="45"/>
                  </a:cubicBezTo>
                  <a:cubicBezTo>
                    <a:pt x="261" y="47"/>
                    <a:pt x="261" y="47"/>
                    <a:pt x="261" y="47"/>
                  </a:cubicBezTo>
                  <a:cubicBezTo>
                    <a:pt x="276" y="48"/>
                    <a:pt x="276" y="48"/>
                    <a:pt x="276" y="48"/>
                  </a:cubicBezTo>
                  <a:cubicBezTo>
                    <a:pt x="291" y="50"/>
                    <a:pt x="291" y="50"/>
                    <a:pt x="291" y="50"/>
                  </a:cubicBezTo>
                  <a:cubicBezTo>
                    <a:pt x="306" y="52"/>
                    <a:pt x="306" y="52"/>
                    <a:pt x="306" y="52"/>
                  </a:cubicBezTo>
                  <a:cubicBezTo>
                    <a:pt x="320" y="53"/>
                    <a:pt x="320" y="53"/>
                    <a:pt x="320" y="53"/>
                  </a:cubicBezTo>
                  <a:cubicBezTo>
                    <a:pt x="334" y="54"/>
                    <a:pt x="334" y="54"/>
                    <a:pt x="334" y="54"/>
                  </a:cubicBezTo>
                  <a:cubicBezTo>
                    <a:pt x="348" y="56"/>
                    <a:pt x="348" y="56"/>
                    <a:pt x="348" y="56"/>
                  </a:cubicBezTo>
                  <a:cubicBezTo>
                    <a:pt x="361" y="57"/>
                    <a:pt x="361" y="57"/>
                    <a:pt x="361" y="57"/>
                  </a:cubicBezTo>
                  <a:cubicBezTo>
                    <a:pt x="373" y="58"/>
                    <a:pt x="373" y="58"/>
                    <a:pt x="373" y="58"/>
                  </a:cubicBezTo>
                  <a:cubicBezTo>
                    <a:pt x="385" y="59"/>
                    <a:pt x="385" y="59"/>
                    <a:pt x="385" y="59"/>
                  </a:cubicBezTo>
                  <a:cubicBezTo>
                    <a:pt x="395" y="60"/>
                    <a:pt x="395" y="60"/>
                    <a:pt x="395" y="60"/>
                  </a:cubicBezTo>
                  <a:cubicBezTo>
                    <a:pt x="405" y="61"/>
                    <a:pt x="405" y="61"/>
                    <a:pt x="405" y="61"/>
                  </a:cubicBezTo>
                  <a:cubicBezTo>
                    <a:pt x="415" y="61"/>
                    <a:pt x="415" y="61"/>
                    <a:pt x="415" y="61"/>
                  </a:cubicBezTo>
                  <a:cubicBezTo>
                    <a:pt x="423" y="62"/>
                    <a:pt x="423" y="62"/>
                    <a:pt x="423" y="62"/>
                  </a:cubicBezTo>
                  <a:cubicBezTo>
                    <a:pt x="431" y="62"/>
                    <a:pt x="431" y="62"/>
                    <a:pt x="431" y="62"/>
                  </a:cubicBezTo>
                  <a:cubicBezTo>
                    <a:pt x="438" y="62"/>
                    <a:pt x="438" y="62"/>
                    <a:pt x="438" y="62"/>
                  </a:cubicBezTo>
                  <a:cubicBezTo>
                    <a:pt x="445" y="62"/>
                    <a:pt x="445" y="62"/>
                    <a:pt x="445" y="62"/>
                  </a:cubicBezTo>
                  <a:cubicBezTo>
                    <a:pt x="448" y="62"/>
                    <a:pt x="448" y="62"/>
                    <a:pt x="448" y="62"/>
                  </a:cubicBezTo>
                  <a:cubicBezTo>
                    <a:pt x="450" y="62"/>
                    <a:pt x="452" y="62"/>
                    <a:pt x="453" y="61"/>
                  </a:cubicBezTo>
                  <a:cubicBezTo>
                    <a:pt x="454" y="61"/>
                    <a:pt x="454" y="61"/>
                    <a:pt x="454" y="61"/>
                  </a:cubicBezTo>
                  <a:cubicBezTo>
                    <a:pt x="461" y="59"/>
                    <a:pt x="461" y="59"/>
                    <a:pt x="461" y="59"/>
                  </a:cubicBezTo>
                  <a:cubicBezTo>
                    <a:pt x="468" y="56"/>
                    <a:pt x="468" y="56"/>
                    <a:pt x="468" y="56"/>
                  </a:cubicBezTo>
                  <a:cubicBezTo>
                    <a:pt x="476" y="53"/>
                    <a:pt x="476" y="53"/>
                    <a:pt x="476" y="53"/>
                  </a:cubicBezTo>
                  <a:cubicBezTo>
                    <a:pt x="485" y="49"/>
                    <a:pt x="495" y="45"/>
                    <a:pt x="503" y="41"/>
                  </a:cubicBezTo>
                  <a:cubicBezTo>
                    <a:pt x="512" y="37"/>
                    <a:pt x="520" y="33"/>
                    <a:pt x="529" y="28"/>
                  </a:cubicBezTo>
                  <a:cubicBezTo>
                    <a:pt x="553" y="15"/>
                    <a:pt x="553" y="15"/>
                    <a:pt x="553" y="15"/>
                  </a:cubicBezTo>
                  <a:cubicBezTo>
                    <a:pt x="576" y="2"/>
                    <a:pt x="576" y="2"/>
                    <a:pt x="576" y="2"/>
                  </a:cubicBezTo>
                  <a:cubicBezTo>
                    <a:pt x="579" y="1"/>
                    <a:pt x="579" y="1"/>
                    <a:pt x="579" y="1"/>
                  </a:cubicBezTo>
                  <a:cubicBezTo>
                    <a:pt x="579" y="0"/>
                    <a:pt x="579" y="0"/>
                    <a:pt x="579" y="0"/>
                  </a:cubicBezTo>
                  <a:lnTo>
                    <a:pt x="578"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36"/>
            <p:cNvSpPr/>
            <p:nvPr/>
          </p:nvSpPr>
          <p:spPr bwMode="auto">
            <a:xfrm>
              <a:off x="7034" y="2789"/>
              <a:ext cx="407" cy="65"/>
            </a:xfrm>
            <a:custGeom>
              <a:avLst/>
              <a:gdLst>
                <a:gd name="T0" fmla="*/ 0 w 107"/>
                <a:gd name="T1" fmla="*/ 2 h 17"/>
                <a:gd name="T2" fmla="*/ 2 w 107"/>
                <a:gd name="T3" fmla="*/ 5 h 17"/>
                <a:gd name="T4" fmla="*/ 104 w 107"/>
                <a:gd name="T5" fmla="*/ 17 h 17"/>
                <a:gd name="T6" fmla="*/ 107 w 107"/>
                <a:gd name="T7" fmla="*/ 15 h 17"/>
                <a:gd name="T8" fmla="*/ 105 w 107"/>
                <a:gd name="T9" fmla="*/ 12 h 17"/>
                <a:gd name="T10" fmla="*/ 2 w 107"/>
                <a:gd name="T11" fmla="*/ 1 h 17"/>
                <a:gd name="T12" fmla="*/ 0 w 107"/>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107" h="17">
                  <a:moveTo>
                    <a:pt x="0" y="2"/>
                  </a:moveTo>
                  <a:cubicBezTo>
                    <a:pt x="0" y="4"/>
                    <a:pt x="1" y="5"/>
                    <a:pt x="2" y="5"/>
                  </a:cubicBezTo>
                  <a:cubicBezTo>
                    <a:pt x="35" y="10"/>
                    <a:pt x="67" y="13"/>
                    <a:pt x="104" y="17"/>
                  </a:cubicBezTo>
                  <a:cubicBezTo>
                    <a:pt x="106" y="17"/>
                    <a:pt x="107" y="16"/>
                    <a:pt x="107" y="15"/>
                  </a:cubicBezTo>
                  <a:cubicBezTo>
                    <a:pt x="107" y="13"/>
                    <a:pt x="106" y="12"/>
                    <a:pt x="105" y="12"/>
                  </a:cubicBezTo>
                  <a:cubicBezTo>
                    <a:pt x="67" y="9"/>
                    <a:pt x="36" y="6"/>
                    <a:pt x="2" y="1"/>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1" name="Picture 237"/>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5672" y="1370"/>
              <a:ext cx="217" cy="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238"/>
            <p:cNvSpPr>
              <a:spLocks noEditPoints="1"/>
            </p:cNvSpPr>
            <p:nvPr/>
          </p:nvSpPr>
          <p:spPr bwMode="auto">
            <a:xfrm>
              <a:off x="5668" y="1367"/>
              <a:ext cx="224" cy="313"/>
            </a:xfrm>
            <a:custGeom>
              <a:avLst/>
              <a:gdLst>
                <a:gd name="T0" fmla="*/ 5 w 59"/>
                <a:gd name="T1" fmla="*/ 29 h 82"/>
                <a:gd name="T2" fmla="*/ 19 w 59"/>
                <a:gd name="T3" fmla="*/ 78 h 82"/>
                <a:gd name="T4" fmla="*/ 19 w 59"/>
                <a:gd name="T5" fmla="*/ 78 h 82"/>
                <a:gd name="T6" fmla="*/ 48 w 59"/>
                <a:gd name="T7" fmla="*/ 60 h 82"/>
                <a:gd name="T8" fmla="*/ 51 w 59"/>
                <a:gd name="T9" fmla="*/ 11 h 82"/>
                <a:gd name="T10" fmla="*/ 33 w 59"/>
                <a:gd name="T11" fmla="*/ 0 h 82"/>
                <a:gd name="T12" fmla="*/ 5 w 59"/>
                <a:gd name="T13" fmla="*/ 29 h 82"/>
                <a:gd name="T14" fmla="*/ 8 w 59"/>
                <a:gd name="T15" fmla="*/ 44 h 82"/>
                <a:gd name="T16" fmla="*/ 9 w 59"/>
                <a:gd name="T17" fmla="*/ 30 h 82"/>
                <a:gd name="T18" fmla="*/ 33 w 59"/>
                <a:gd name="T19" fmla="*/ 5 h 82"/>
                <a:gd name="T20" fmla="*/ 47 w 59"/>
                <a:gd name="T21" fmla="*/ 13 h 82"/>
                <a:gd name="T22" fmla="*/ 44 w 59"/>
                <a:gd name="T23" fmla="*/ 58 h 82"/>
                <a:gd name="T24" fmla="*/ 21 w 59"/>
                <a:gd name="T25" fmla="*/ 74 h 82"/>
                <a:gd name="T26" fmla="*/ 8 w 59"/>
                <a:gd name="T27" fmla="*/ 4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2">
                  <a:moveTo>
                    <a:pt x="5" y="29"/>
                  </a:moveTo>
                  <a:cubicBezTo>
                    <a:pt x="0" y="48"/>
                    <a:pt x="4" y="70"/>
                    <a:pt x="19" y="78"/>
                  </a:cubicBezTo>
                  <a:cubicBezTo>
                    <a:pt x="19" y="78"/>
                    <a:pt x="19" y="78"/>
                    <a:pt x="19" y="78"/>
                  </a:cubicBezTo>
                  <a:cubicBezTo>
                    <a:pt x="25" y="80"/>
                    <a:pt x="37" y="82"/>
                    <a:pt x="48" y="60"/>
                  </a:cubicBezTo>
                  <a:cubicBezTo>
                    <a:pt x="54" y="49"/>
                    <a:pt x="59" y="25"/>
                    <a:pt x="51" y="11"/>
                  </a:cubicBezTo>
                  <a:cubicBezTo>
                    <a:pt x="47" y="4"/>
                    <a:pt x="41" y="1"/>
                    <a:pt x="33" y="0"/>
                  </a:cubicBezTo>
                  <a:cubicBezTo>
                    <a:pt x="20" y="0"/>
                    <a:pt x="9" y="11"/>
                    <a:pt x="5" y="29"/>
                  </a:cubicBezTo>
                  <a:close/>
                  <a:moveTo>
                    <a:pt x="8" y="44"/>
                  </a:moveTo>
                  <a:cubicBezTo>
                    <a:pt x="8" y="39"/>
                    <a:pt x="8" y="34"/>
                    <a:pt x="9" y="30"/>
                  </a:cubicBezTo>
                  <a:cubicBezTo>
                    <a:pt x="12" y="17"/>
                    <a:pt x="20" y="4"/>
                    <a:pt x="33" y="5"/>
                  </a:cubicBezTo>
                  <a:cubicBezTo>
                    <a:pt x="39" y="5"/>
                    <a:pt x="44" y="8"/>
                    <a:pt x="47" y="13"/>
                  </a:cubicBezTo>
                  <a:cubicBezTo>
                    <a:pt x="53" y="25"/>
                    <a:pt x="51" y="46"/>
                    <a:pt x="44" y="58"/>
                  </a:cubicBezTo>
                  <a:cubicBezTo>
                    <a:pt x="37" y="72"/>
                    <a:pt x="29" y="77"/>
                    <a:pt x="21" y="74"/>
                  </a:cubicBezTo>
                  <a:cubicBezTo>
                    <a:pt x="12" y="69"/>
                    <a:pt x="8" y="57"/>
                    <a:pt x="8" y="4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39"/>
            <p:cNvSpPr/>
            <p:nvPr/>
          </p:nvSpPr>
          <p:spPr bwMode="auto">
            <a:xfrm>
              <a:off x="5714" y="1348"/>
              <a:ext cx="186"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0"/>
            <p:cNvSpPr/>
            <p:nvPr/>
          </p:nvSpPr>
          <p:spPr bwMode="auto">
            <a:xfrm>
              <a:off x="6102" y="1378"/>
              <a:ext cx="182" cy="123"/>
            </a:xfrm>
            <a:custGeom>
              <a:avLst/>
              <a:gdLst>
                <a:gd name="T0" fmla="*/ 0 w 48"/>
                <a:gd name="T1" fmla="*/ 9 h 32"/>
                <a:gd name="T2" fmla="*/ 0 w 48"/>
                <a:gd name="T3" fmla="*/ 10 h 32"/>
                <a:gd name="T4" fmla="*/ 1 w 48"/>
                <a:gd name="T5" fmla="*/ 10 h 32"/>
                <a:gd name="T6" fmla="*/ 21 w 48"/>
                <a:gd name="T7" fmla="*/ 1 h 32"/>
                <a:gd name="T8" fmla="*/ 47 w 48"/>
                <a:gd name="T9" fmla="*/ 32 h 32"/>
                <a:gd name="T10" fmla="*/ 48 w 48"/>
                <a:gd name="T11" fmla="*/ 32 h 32"/>
                <a:gd name="T12" fmla="*/ 48 w 48"/>
                <a:gd name="T13" fmla="*/ 32 h 32"/>
                <a:gd name="T14" fmla="*/ 21 w 48"/>
                <a:gd name="T15" fmla="*/ 1 h 32"/>
                <a:gd name="T16" fmla="*/ 0 w 48"/>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2">
                  <a:moveTo>
                    <a:pt x="0" y="9"/>
                  </a:moveTo>
                  <a:cubicBezTo>
                    <a:pt x="0" y="10"/>
                    <a:pt x="0" y="10"/>
                    <a:pt x="0" y="10"/>
                  </a:cubicBezTo>
                  <a:cubicBezTo>
                    <a:pt x="1" y="10"/>
                    <a:pt x="1" y="10"/>
                    <a:pt x="1" y="10"/>
                  </a:cubicBezTo>
                  <a:cubicBezTo>
                    <a:pt x="6" y="4"/>
                    <a:pt x="14" y="1"/>
                    <a:pt x="21" y="1"/>
                  </a:cubicBezTo>
                  <a:cubicBezTo>
                    <a:pt x="42" y="3"/>
                    <a:pt x="46" y="21"/>
                    <a:pt x="47" y="32"/>
                  </a:cubicBezTo>
                  <a:cubicBezTo>
                    <a:pt x="48" y="32"/>
                    <a:pt x="48" y="32"/>
                    <a:pt x="48" y="32"/>
                  </a:cubicBezTo>
                  <a:cubicBezTo>
                    <a:pt x="48" y="32"/>
                    <a:pt x="48" y="32"/>
                    <a:pt x="48" y="32"/>
                  </a:cubicBezTo>
                  <a:cubicBezTo>
                    <a:pt x="47" y="13"/>
                    <a:pt x="37" y="2"/>
                    <a:pt x="21" y="1"/>
                  </a:cubicBezTo>
                  <a:cubicBezTo>
                    <a:pt x="13" y="0"/>
                    <a:pt x="6"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1"/>
            <p:cNvSpPr/>
            <p:nvPr/>
          </p:nvSpPr>
          <p:spPr bwMode="auto">
            <a:xfrm>
              <a:off x="6486" y="1405"/>
              <a:ext cx="186" cy="122"/>
            </a:xfrm>
            <a:custGeom>
              <a:avLst/>
              <a:gdLst>
                <a:gd name="T0" fmla="*/ 0 w 49"/>
                <a:gd name="T1" fmla="*/ 9 h 32"/>
                <a:gd name="T2" fmla="*/ 0 w 49"/>
                <a:gd name="T3" fmla="*/ 10 h 32"/>
                <a:gd name="T4" fmla="*/ 1 w 49"/>
                <a:gd name="T5" fmla="*/ 10 h 32"/>
                <a:gd name="T6" fmla="*/ 22 w 49"/>
                <a:gd name="T7" fmla="*/ 1 h 32"/>
                <a:gd name="T8" fmla="*/ 48 w 49"/>
                <a:gd name="T9" fmla="*/ 32 h 32"/>
                <a:gd name="T10" fmla="*/ 48 w 49"/>
                <a:gd name="T11" fmla="*/ 32 h 32"/>
                <a:gd name="T12" fmla="*/ 49 w 49"/>
                <a:gd name="T13" fmla="*/ 32 h 32"/>
                <a:gd name="T14" fmla="*/ 22 w 49"/>
                <a:gd name="T15" fmla="*/ 1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10"/>
                    <a:pt x="0" y="10"/>
                    <a:pt x="0" y="10"/>
                  </a:cubicBezTo>
                  <a:cubicBezTo>
                    <a:pt x="1" y="10"/>
                    <a:pt x="1" y="10"/>
                    <a:pt x="1" y="10"/>
                  </a:cubicBezTo>
                  <a:cubicBezTo>
                    <a:pt x="7" y="4"/>
                    <a:pt x="14" y="1"/>
                    <a:pt x="22" y="1"/>
                  </a:cubicBezTo>
                  <a:cubicBezTo>
                    <a:pt x="43" y="3"/>
                    <a:pt x="47" y="21"/>
                    <a:pt x="48" y="32"/>
                  </a:cubicBezTo>
                  <a:cubicBezTo>
                    <a:pt x="48" y="32"/>
                    <a:pt x="48" y="32"/>
                    <a:pt x="48" y="32"/>
                  </a:cubicBezTo>
                  <a:cubicBezTo>
                    <a:pt x="49" y="32"/>
                    <a:pt x="49" y="32"/>
                    <a:pt x="49" y="32"/>
                  </a:cubicBezTo>
                  <a:cubicBezTo>
                    <a:pt x="47" y="13"/>
                    <a:pt x="38" y="2"/>
                    <a:pt x="22" y="1"/>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2"/>
            <p:cNvSpPr/>
            <p:nvPr/>
          </p:nvSpPr>
          <p:spPr bwMode="auto">
            <a:xfrm>
              <a:off x="6866" y="1424"/>
              <a:ext cx="187"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7" name="Picture 243"/>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6053" y="1393"/>
              <a:ext cx="217"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244"/>
            <p:cNvSpPr>
              <a:spLocks noEditPoints="1"/>
            </p:cNvSpPr>
            <p:nvPr/>
          </p:nvSpPr>
          <p:spPr bwMode="auto">
            <a:xfrm>
              <a:off x="6056" y="1401"/>
              <a:ext cx="221" cy="313"/>
            </a:xfrm>
            <a:custGeom>
              <a:avLst/>
              <a:gdLst>
                <a:gd name="T0" fmla="*/ 5 w 58"/>
                <a:gd name="T1" fmla="*/ 29 h 82"/>
                <a:gd name="T2" fmla="*/ 19 w 58"/>
                <a:gd name="T3" fmla="*/ 78 h 82"/>
                <a:gd name="T4" fmla="*/ 48 w 58"/>
                <a:gd name="T5" fmla="*/ 61 h 82"/>
                <a:gd name="T6" fmla="*/ 50 w 58"/>
                <a:gd name="T7" fmla="*/ 11 h 82"/>
                <a:gd name="T8" fmla="*/ 33 w 58"/>
                <a:gd name="T9" fmla="*/ 1 h 82"/>
                <a:gd name="T10" fmla="*/ 5 w 58"/>
                <a:gd name="T11" fmla="*/ 29 h 82"/>
                <a:gd name="T12" fmla="*/ 7 w 58"/>
                <a:gd name="T13" fmla="*/ 45 h 82"/>
                <a:gd name="T14" fmla="*/ 9 w 58"/>
                <a:gd name="T15" fmla="*/ 30 h 82"/>
                <a:gd name="T16" fmla="*/ 33 w 58"/>
                <a:gd name="T17" fmla="*/ 5 h 82"/>
                <a:gd name="T18" fmla="*/ 47 w 58"/>
                <a:gd name="T19" fmla="*/ 13 h 82"/>
                <a:gd name="T20" fmla="*/ 44 w 58"/>
                <a:gd name="T21" fmla="*/ 59 h 82"/>
                <a:gd name="T22" fmla="*/ 21 w 58"/>
                <a:gd name="T23" fmla="*/ 74 h 82"/>
                <a:gd name="T24" fmla="*/ 7 w 58"/>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1"/>
                    <a:pt x="37" y="82"/>
                    <a:pt x="48" y="61"/>
                  </a:cubicBezTo>
                  <a:cubicBezTo>
                    <a:pt x="54" y="49"/>
                    <a:pt x="58"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7"/>
                    <a:pt x="44" y="59"/>
                  </a:cubicBezTo>
                  <a:cubicBezTo>
                    <a:pt x="37" y="72"/>
                    <a:pt x="29" y="77"/>
                    <a:pt x="21" y="74"/>
                  </a:cubicBezTo>
                  <a:cubicBezTo>
                    <a:pt x="11"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9" name="Picture 245"/>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442" y="1423"/>
              <a:ext cx="217"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246"/>
            <p:cNvSpPr>
              <a:spLocks noEditPoints="1"/>
            </p:cNvSpPr>
            <p:nvPr/>
          </p:nvSpPr>
          <p:spPr bwMode="auto">
            <a:xfrm>
              <a:off x="6444" y="1432"/>
              <a:ext cx="221" cy="313"/>
            </a:xfrm>
            <a:custGeom>
              <a:avLst/>
              <a:gdLst>
                <a:gd name="T0" fmla="*/ 5 w 58"/>
                <a:gd name="T1" fmla="*/ 29 h 82"/>
                <a:gd name="T2" fmla="*/ 19 w 58"/>
                <a:gd name="T3" fmla="*/ 78 h 82"/>
                <a:gd name="T4" fmla="*/ 48 w 58"/>
                <a:gd name="T5" fmla="*/ 60 h 82"/>
                <a:gd name="T6" fmla="*/ 50 w 58"/>
                <a:gd name="T7" fmla="*/ 11 h 82"/>
                <a:gd name="T8" fmla="*/ 33 w 58"/>
                <a:gd name="T9" fmla="*/ 0 h 82"/>
                <a:gd name="T10" fmla="*/ 5 w 58"/>
                <a:gd name="T11" fmla="*/ 29 h 82"/>
                <a:gd name="T12" fmla="*/ 21 w 58"/>
                <a:gd name="T13" fmla="*/ 74 h 82"/>
                <a:gd name="T14" fmla="*/ 21 w 58"/>
                <a:gd name="T15" fmla="*/ 74 h 82"/>
                <a:gd name="T16" fmla="*/ 9 w 58"/>
                <a:gd name="T17" fmla="*/ 30 h 82"/>
                <a:gd name="T18" fmla="*/ 33 w 58"/>
                <a:gd name="T19" fmla="*/ 5 h 82"/>
                <a:gd name="T20" fmla="*/ 46 w 58"/>
                <a:gd name="T21" fmla="*/ 13 h 82"/>
                <a:gd name="T22" fmla="*/ 44 w 58"/>
                <a:gd name="T23" fmla="*/ 58 h 82"/>
                <a:gd name="T24" fmla="*/ 21 w 58"/>
                <a:gd name="T25"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0"/>
                    <a:pt x="36" y="82"/>
                    <a:pt x="48" y="60"/>
                  </a:cubicBezTo>
                  <a:cubicBezTo>
                    <a:pt x="54" y="49"/>
                    <a:pt x="58" y="25"/>
                    <a:pt x="50" y="11"/>
                  </a:cubicBezTo>
                  <a:cubicBezTo>
                    <a:pt x="46" y="4"/>
                    <a:pt x="40" y="1"/>
                    <a:pt x="33" y="0"/>
                  </a:cubicBezTo>
                  <a:cubicBezTo>
                    <a:pt x="20" y="0"/>
                    <a:pt x="9" y="11"/>
                    <a:pt x="5" y="29"/>
                  </a:cubicBezTo>
                  <a:close/>
                  <a:moveTo>
                    <a:pt x="21" y="74"/>
                  </a:moveTo>
                  <a:cubicBezTo>
                    <a:pt x="21" y="74"/>
                    <a:pt x="21" y="74"/>
                    <a:pt x="21" y="74"/>
                  </a:cubicBezTo>
                  <a:cubicBezTo>
                    <a:pt x="8" y="68"/>
                    <a:pt x="5" y="47"/>
                    <a:pt x="9" y="30"/>
                  </a:cubicBezTo>
                  <a:cubicBezTo>
                    <a:pt x="12" y="17"/>
                    <a:pt x="20" y="4"/>
                    <a:pt x="33" y="5"/>
                  </a:cubicBezTo>
                  <a:cubicBezTo>
                    <a:pt x="39" y="5"/>
                    <a:pt x="43" y="8"/>
                    <a:pt x="46" y="13"/>
                  </a:cubicBezTo>
                  <a:cubicBezTo>
                    <a:pt x="53" y="25"/>
                    <a:pt x="50" y="46"/>
                    <a:pt x="44" y="58"/>
                  </a:cubicBezTo>
                  <a:cubicBezTo>
                    <a:pt x="37" y="72"/>
                    <a:pt x="29" y="77"/>
                    <a:pt x="21" y="7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71" name="Picture 247"/>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6822" y="1433"/>
              <a:ext cx="216"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Freeform 248"/>
            <p:cNvSpPr>
              <a:spLocks noEditPoints="1"/>
            </p:cNvSpPr>
            <p:nvPr/>
          </p:nvSpPr>
          <p:spPr bwMode="auto">
            <a:xfrm>
              <a:off x="6824" y="1443"/>
              <a:ext cx="225" cy="313"/>
            </a:xfrm>
            <a:custGeom>
              <a:avLst/>
              <a:gdLst>
                <a:gd name="T0" fmla="*/ 5 w 59"/>
                <a:gd name="T1" fmla="*/ 29 h 82"/>
                <a:gd name="T2" fmla="*/ 19 w 59"/>
                <a:gd name="T3" fmla="*/ 78 h 82"/>
                <a:gd name="T4" fmla="*/ 48 w 59"/>
                <a:gd name="T5" fmla="*/ 61 h 82"/>
                <a:gd name="T6" fmla="*/ 50 w 59"/>
                <a:gd name="T7" fmla="*/ 11 h 82"/>
                <a:gd name="T8" fmla="*/ 33 w 59"/>
                <a:gd name="T9" fmla="*/ 1 h 82"/>
                <a:gd name="T10" fmla="*/ 5 w 59"/>
                <a:gd name="T11" fmla="*/ 29 h 82"/>
                <a:gd name="T12" fmla="*/ 7 w 59"/>
                <a:gd name="T13" fmla="*/ 45 h 82"/>
                <a:gd name="T14" fmla="*/ 9 w 59"/>
                <a:gd name="T15" fmla="*/ 30 h 82"/>
                <a:gd name="T16" fmla="*/ 33 w 59"/>
                <a:gd name="T17" fmla="*/ 5 h 82"/>
                <a:gd name="T18" fmla="*/ 47 w 59"/>
                <a:gd name="T19" fmla="*/ 13 h 82"/>
                <a:gd name="T20" fmla="*/ 44 w 59"/>
                <a:gd name="T21" fmla="*/ 59 h 82"/>
                <a:gd name="T22" fmla="*/ 21 w 59"/>
                <a:gd name="T23" fmla="*/ 74 h 82"/>
                <a:gd name="T24" fmla="*/ 7 w 59"/>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82">
                  <a:moveTo>
                    <a:pt x="5" y="29"/>
                  </a:moveTo>
                  <a:cubicBezTo>
                    <a:pt x="0" y="48"/>
                    <a:pt x="4" y="71"/>
                    <a:pt x="19" y="78"/>
                  </a:cubicBezTo>
                  <a:cubicBezTo>
                    <a:pt x="25" y="81"/>
                    <a:pt x="37" y="82"/>
                    <a:pt x="48" y="61"/>
                  </a:cubicBezTo>
                  <a:cubicBezTo>
                    <a:pt x="54" y="49"/>
                    <a:pt x="59"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6"/>
                    <a:pt x="44" y="59"/>
                  </a:cubicBezTo>
                  <a:cubicBezTo>
                    <a:pt x="37" y="72"/>
                    <a:pt x="29" y="77"/>
                    <a:pt x="21" y="74"/>
                  </a:cubicBezTo>
                  <a:cubicBezTo>
                    <a:pt x="12"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49"/>
            <p:cNvSpPr/>
            <p:nvPr/>
          </p:nvSpPr>
          <p:spPr bwMode="auto">
            <a:xfrm>
              <a:off x="6927" y="1218"/>
              <a:ext cx="72" cy="80"/>
            </a:xfrm>
            <a:custGeom>
              <a:avLst/>
              <a:gdLst>
                <a:gd name="T0" fmla="*/ 17 w 19"/>
                <a:gd name="T1" fmla="*/ 14 h 21"/>
                <a:gd name="T2" fmla="*/ 17 w 19"/>
                <a:gd name="T3" fmla="*/ 12 h 21"/>
                <a:gd name="T4" fmla="*/ 7 w 19"/>
                <a:gd name="T5" fmla="*/ 1 h 21"/>
                <a:gd name="T6" fmla="*/ 0 w 19"/>
                <a:gd name="T7" fmla="*/ 11 h 21"/>
                <a:gd name="T8" fmla="*/ 5 w 19"/>
                <a:gd name="T9" fmla="*/ 18 h 21"/>
                <a:gd name="T10" fmla="*/ 17 w 19"/>
                <a:gd name="T11" fmla="*/ 14 h 21"/>
              </a:gdLst>
              <a:ahLst/>
              <a:cxnLst>
                <a:cxn ang="0">
                  <a:pos x="T0" y="T1"/>
                </a:cxn>
                <a:cxn ang="0">
                  <a:pos x="T2" y="T3"/>
                </a:cxn>
                <a:cxn ang="0">
                  <a:pos x="T4" y="T5"/>
                </a:cxn>
                <a:cxn ang="0">
                  <a:pos x="T6" y="T7"/>
                </a:cxn>
                <a:cxn ang="0">
                  <a:pos x="T8" y="T9"/>
                </a:cxn>
                <a:cxn ang="0">
                  <a:pos x="T10" y="T11"/>
                </a:cxn>
              </a:cxnLst>
              <a:rect l="0" t="0" r="r" b="b"/>
              <a:pathLst>
                <a:path w="19" h="21">
                  <a:moveTo>
                    <a:pt x="17" y="14"/>
                  </a:moveTo>
                  <a:cubicBezTo>
                    <a:pt x="17" y="14"/>
                    <a:pt x="17" y="13"/>
                    <a:pt x="17" y="12"/>
                  </a:cubicBezTo>
                  <a:cubicBezTo>
                    <a:pt x="19" y="6"/>
                    <a:pt x="14" y="0"/>
                    <a:pt x="7" y="1"/>
                  </a:cubicBezTo>
                  <a:cubicBezTo>
                    <a:pt x="3" y="2"/>
                    <a:pt x="0" y="6"/>
                    <a:pt x="0" y="11"/>
                  </a:cubicBezTo>
                  <a:cubicBezTo>
                    <a:pt x="0" y="13"/>
                    <a:pt x="2" y="17"/>
                    <a:pt x="5" y="18"/>
                  </a:cubicBezTo>
                  <a:cubicBezTo>
                    <a:pt x="9" y="21"/>
                    <a:pt x="14" y="18"/>
                    <a:pt x="17"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0"/>
            <p:cNvSpPr/>
            <p:nvPr/>
          </p:nvSpPr>
          <p:spPr bwMode="auto">
            <a:xfrm>
              <a:off x="6779" y="1157"/>
              <a:ext cx="285" cy="446"/>
            </a:xfrm>
            <a:custGeom>
              <a:avLst/>
              <a:gdLst>
                <a:gd name="T0" fmla="*/ 55 w 75"/>
                <a:gd name="T1" fmla="*/ 59 h 117"/>
                <a:gd name="T2" fmla="*/ 55 w 75"/>
                <a:gd name="T3" fmla="*/ 48 h 117"/>
                <a:gd name="T4" fmla="*/ 63 w 75"/>
                <a:gd name="T5" fmla="*/ 39 h 117"/>
                <a:gd name="T6" fmla="*/ 71 w 75"/>
                <a:gd name="T7" fmla="*/ 28 h 117"/>
                <a:gd name="T8" fmla="*/ 75 w 75"/>
                <a:gd name="T9" fmla="*/ 13 h 117"/>
                <a:gd name="T10" fmla="*/ 70 w 75"/>
                <a:gd name="T11" fmla="*/ 4 h 117"/>
                <a:gd name="T12" fmla="*/ 69 w 75"/>
                <a:gd name="T13" fmla="*/ 9 h 117"/>
                <a:gd name="T14" fmla="*/ 66 w 75"/>
                <a:gd name="T15" fmla="*/ 24 h 117"/>
                <a:gd name="T16" fmla="*/ 52 w 75"/>
                <a:gd name="T17" fmla="*/ 37 h 117"/>
                <a:gd name="T18" fmla="*/ 49 w 75"/>
                <a:gd name="T19" fmla="*/ 33 h 117"/>
                <a:gd name="T20" fmla="*/ 45 w 75"/>
                <a:gd name="T21" fmla="*/ 38 h 117"/>
                <a:gd name="T22" fmla="*/ 40 w 75"/>
                <a:gd name="T23" fmla="*/ 43 h 117"/>
                <a:gd name="T24" fmla="*/ 35 w 75"/>
                <a:gd name="T25" fmla="*/ 61 h 117"/>
                <a:gd name="T26" fmla="*/ 30 w 75"/>
                <a:gd name="T27" fmla="*/ 70 h 117"/>
                <a:gd name="T28" fmla="*/ 21 w 75"/>
                <a:gd name="T29" fmla="*/ 75 h 117"/>
                <a:gd name="T30" fmla="*/ 11 w 75"/>
                <a:gd name="T31" fmla="*/ 92 h 117"/>
                <a:gd name="T32" fmla="*/ 7 w 75"/>
                <a:gd name="T33" fmla="*/ 100 h 117"/>
                <a:gd name="T34" fmla="*/ 4 w 75"/>
                <a:gd name="T35" fmla="*/ 109 h 117"/>
                <a:gd name="T36" fmla="*/ 23 w 75"/>
                <a:gd name="T37" fmla="*/ 86 h 117"/>
                <a:gd name="T38" fmla="*/ 36 w 75"/>
                <a:gd name="T39" fmla="*/ 78 h 117"/>
                <a:gd name="T40" fmla="*/ 26 w 75"/>
                <a:gd name="T41" fmla="*/ 87 h 117"/>
                <a:gd name="T42" fmla="*/ 19 w 75"/>
                <a:gd name="T43" fmla="*/ 104 h 117"/>
                <a:gd name="T44" fmla="*/ 17 w 75"/>
                <a:gd name="T45" fmla="*/ 114 h 117"/>
                <a:gd name="T46" fmla="*/ 26 w 75"/>
                <a:gd name="T47" fmla="*/ 109 h 117"/>
                <a:gd name="T48" fmla="*/ 36 w 75"/>
                <a:gd name="T49" fmla="*/ 90 h 117"/>
                <a:gd name="T50" fmla="*/ 54 w 75"/>
                <a:gd name="T51" fmla="*/ 77 h 117"/>
                <a:gd name="T52" fmla="*/ 56 w 75"/>
                <a:gd name="T53" fmla="*/ 62 h 117"/>
                <a:gd name="T54" fmla="*/ 55 w 75"/>
                <a:gd name="T55"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117">
                  <a:moveTo>
                    <a:pt x="55" y="59"/>
                  </a:moveTo>
                  <a:cubicBezTo>
                    <a:pt x="55" y="56"/>
                    <a:pt x="54" y="52"/>
                    <a:pt x="55" y="48"/>
                  </a:cubicBezTo>
                  <a:cubicBezTo>
                    <a:pt x="57" y="44"/>
                    <a:pt x="60" y="42"/>
                    <a:pt x="63" y="39"/>
                  </a:cubicBezTo>
                  <a:cubicBezTo>
                    <a:pt x="67" y="36"/>
                    <a:pt x="68" y="32"/>
                    <a:pt x="71" y="28"/>
                  </a:cubicBezTo>
                  <a:cubicBezTo>
                    <a:pt x="73" y="23"/>
                    <a:pt x="74" y="18"/>
                    <a:pt x="75" y="13"/>
                  </a:cubicBezTo>
                  <a:cubicBezTo>
                    <a:pt x="75" y="10"/>
                    <a:pt x="75" y="0"/>
                    <a:pt x="70" y="4"/>
                  </a:cubicBezTo>
                  <a:cubicBezTo>
                    <a:pt x="68" y="5"/>
                    <a:pt x="69" y="7"/>
                    <a:pt x="69" y="9"/>
                  </a:cubicBezTo>
                  <a:cubicBezTo>
                    <a:pt x="68" y="14"/>
                    <a:pt x="68" y="20"/>
                    <a:pt x="66" y="24"/>
                  </a:cubicBezTo>
                  <a:cubicBezTo>
                    <a:pt x="65" y="28"/>
                    <a:pt x="57" y="41"/>
                    <a:pt x="52" y="37"/>
                  </a:cubicBezTo>
                  <a:cubicBezTo>
                    <a:pt x="50" y="36"/>
                    <a:pt x="50" y="34"/>
                    <a:pt x="49" y="33"/>
                  </a:cubicBezTo>
                  <a:cubicBezTo>
                    <a:pt x="46" y="31"/>
                    <a:pt x="46" y="37"/>
                    <a:pt x="45" y="38"/>
                  </a:cubicBezTo>
                  <a:cubicBezTo>
                    <a:pt x="44" y="40"/>
                    <a:pt x="41" y="41"/>
                    <a:pt x="40" y="43"/>
                  </a:cubicBezTo>
                  <a:cubicBezTo>
                    <a:pt x="37" y="49"/>
                    <a:pt x="36" y="55"/>
                    <a:pt x="35" y="61"/>
                  </a:cubicBezTo>
                  <a:cubicBezTo>
                    <a:pt x="34" y="64"/>
                    <a:pt x="32" y="68"/>
                    <a:pt x="30" y="70"/>
                  </a:cubicBezTo>
                  <a:cubicBezTo>
                    <a:pt x="27" y="73"/>
                    <a:pt x="24" y="73"/>
                    <a:pt x="21" y="75"/>
                  </a:cubicBezTo>
                  <a:cubicBezTo>
                    <a:pt x="15" y="79"/>
                    <a:pt x="13" y="85"/>
                    <a:pt x="11" y="92"/>
                  </a:cubicBezTo>
                  <a:cubicBezTo>
                    <a:pt x="10" y="95"/>
                    <a:pt x="9" y="98"/>
                    <a:pt x="7" y="100"/>
                  </a:cubicBezTo>
                  <a:cubicBezTo>
                    <a:pt x="4" y="103"/>
                    <a:pt x="0" y="106"/>
                    <a:pt x="4" y="109"/>
                  </a:cubicBezTo>
                  <a:cubicBezTo>
                    <a:pt x="15" y="117"/>
                    <a:pt x="19" y="91"/>
                    <a:pt x="23" y="86"/>
                  </a:cubicBezTo>
                  <a:cubicBezTo>
                    <a:pt x="26" y="83"/>
                    <a:pt x="31" y="81"/>
                    <a:pt x="36" y="78"/>
                  </a:cubicBezTo>
                  <a:cubicBezTo>
                    <a:pt x="35" y="79"/>
                    <a:pt x="29" y="83"/>
                    <a:pt x="26" y="87"/>
                  </a:cubicBezTo>
                  <a:cubicBezTo>
                    <a:pt x="22" y="91"/>
                    <a:pt x="22" y="99"/>
                    <a:pt x="19" y="104"/>
                  </a:cubicBezTo>
                  <a:cubicBezTo>
                    <a:pt x="18" y="107"/>
                    <a:pt x="13" y="112"/>
                    <a:pt x="17" y="114"/>
                  </a:cubicBezTo>
                  <a:cubicBezTo>
                    <a:pt x="22" y="117"/>
                    <a:pt x="25" y="113"/>
                    <a:pt x="26" y="109"/>
                  </a:cubicBezTo>
                  <a:cubicBezTo>
                    <a:pt x="28" y="102"/>
                    <a:pt x="30" y="95"/>
                    <a:pt x="36" y="90"/>
                  </a:cubicBezTo>
                  <a:cubicBezTo>
                    <a:pt x="41" y="86"/>
                    <a:pt x="50" y="82"/>
                    <a:pt x="54" y="77"/>
                  </a:cubicBezTo>
                  <a:cubicBezTo>
                    <a:pt x="58" y="72"/>
                    <a:pt x="56" y="68"/>
                    <a:pt x="56" y="62"/>
                  </a:cubicBezTo>
                  <a:cubicBezTo>
                    <a:pt x="55" y="61"/>
                    <a:pt x="55" y="60"/>
                    <a:pt x="55" y="5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1"/>
            <p:cNvSpPr/>
            <p:nvPr/>
          </p:nvSpPr>
          <p:spPr bwMode="auto">
            <a:xfrm>
              <a:off x="5048" y="1539"/>
              <a:ext cx="536" cy="526"/>
            </a:xfrm>
            <a:custGeom>
              <a:avLst/>
              <a:gdLst>
                <a:gd name="T0" fmla="*/ 132 w 141"/>
                <a:gd name="T1" fmla="*/ 135 h 138"/>
                <a:gd name="T2" fmla="*/ 127 w 141"/>
                <a:gd name="T3" fmla="*/ 132 h 138"/>
                <a:gd name="T4" fmla="*/ 107 w 141"/>
                <a:gd name="T5" fmla="*/ 122 h 138"/>
                <a:gd name="T6" fmla="*/ 65 w 141"/>
                <a:gd name="T7" fmla="*/ 95 h 138"/>
                <a:gd name="T8" fmla="*/ 43 w 141"/>
                <a:gd name="T9" fmla="*/ 81 h 138"/>
                <a:gd name="T10" fmla="*/ 25 w 141"/>
                <a:gd name="T11" fmla="*/ 71 h 138"/>
                <a:gd name="T12" fmla="*/ 10 w 141"/>
                <a:gd name="T13" fmla="*/ 62 h 138"/>
                <a:gd name="T14" fmla="*/ 8 w 141"/>
                <a:gd name="T15" fmla="*/ 51 h 138"/>
                <a:gd name="T16" fmla="*/ 5 w 141"/>
                <a:gd name="T17" fmla="*/ 34 h 138"/>
                <a:gd name="T18" fmla="*/ 3 w 141"/>
                <a:gd name="T19" fmla="*/ 13 h 138"/>
                <a:gd name="T20" fmla="*/ 0 w 141"/>
                <a:gd name="T21" fmla="*/ 0 h 138"/>
                <a:gd name="T22" fmla="*/ 13 w 141"/>
                <a:gd name="T23" fmla="*/ 10 h 138"/>
                <a:gd name="T24" fmla="*/ 26 w 141"/>
                <a:gd name="T25" fmla="*/ 21 h 138"/>
                <a:gd name="T26" fmla="*/ 43 w 141"/>
                <a:gd name="T27" fmla="*/ 31 h 138"/>
                <a:gd name="T28" fmla="*/ 60 w 141"/>
                <a:gd name="T29" fmla="*/ 45 h 138"/>
                <a:gd name="T30" fmla="*/ 88 w 141"/>
                <a:gd name="T31" fmla="*/ 68 h 138"/>
                <a:gd name="T32" fmla="*/ 101 w 141"/>
                <a:gd name="T33" fmla="*/ 80 h 138"/>
                <a:gd name="T34" fmla="*/ 116 w 141"/>
                <a:gd name="T35" fmla="*/ 90 h 138"/>
                <a:gd name="T36" fmla="*/ 131 w 141"/>
                <a:gd name="T37" fmla="*/ 101 h 138"/>
                <a:gd name="T38" fmla="*/ 140 w 141"/>
                <a:gd name="T39" fmla="*/ 134 h 138"/>
                <a:gd name="T40" fmla="*/ 132 w 141"/>
                <a:gd name="T41" fmla="*/ 1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138">
                  <a:moveTo>
                    <a:pt x="132" y="135"/>
                  </a:moveTo>
                  <a:cubicBezTo>
                    <a:pt x="130" y="134"/>
                    <a:pt x="128" y="132"/>
                    <a:pt x="127" y="132"/>
                  </a:cubicBezTo>
                  <a:cubicBezTo>
                    <a:pt x="120" y="128"/>
                    <a:pt x="113" y="126"/>
                    <a:pt x="107" y="122"/>
                  </a:cubicBezTo>
                  <a:cubicBezTo>
                    <a:pt x="92" y="114"/>
                    <a:pt x="79" y="104"/>
                    <a:pt x="65" y="95"/>
                  </a:cubicBezTo>
                  <a:cubicBezTo>
                    <a:pt x="58" y="90"/>
                    <a:pt x="51" y="85"/>
                    <a:pt x="43" y="81"/>
                  </a:cubicBezTo>
                  <a:cubicBezTo>
                    <a:pt x="37" y="77"/>
                    <a:pt x="31" y="75"/>
                    <a:pt x="25" y="71"/>
                  </a:cubicBezTo>
                  <a:cubicBezTo>
                    <a:pt x="20" y="68"/>
                    <a:pt x="13" y="67"/>
                    <a:pt x="10" y="62"/>
                  </a:cubicBezTo>
                  <a:cubicBezTo>
                    <a:pt x="8" y="60"/>
                    <a:pt x="8" y="54"/>
                    <a:pt x="8" y="51"/>
                  </a:cubicBezTo>
                  <a:cubicBezTo>
                    <a:pt x="7" y="45"/>
                    <a:pt x="6" y="40"/>
                    <a:pt x="5" y="34"/>
                  </a:cubicBezTo>
                  <a:cubicBezTo>
                    <a:pt x="4" y="27"/>
                    <a:pt x="4" y="20"/>
                    <a:pt x="3" y="13"/>
                  </a:cubicBezTo>
                  <a:cubicBezTo>
                    <a:pt x="2" y="9"/>
                    <a:pt x="0" y="4"/>
                    <a:pt x="0" y="0"/>
                  </a:cubicBezTo>
                  <a:cubicBezTo>
                    <a:pt x="5" y="2"/>
                    <a:pt x="9" y="7"/>
                    <a:pt x="13" y="10"/>
                  </a:cubicBezTo>
                  <a:cubicBezTo>
                    <a:pt x="18" y="13"/>
                    <a:pt x="22" y="18"/>
                    <a:pt x="26" y="21"/>
                  </a:cubicBezTo>
                  <a:cubicBezTo>
                    <a:pt x="32" y="25"/>
                    <a:pt x="38" y="27"/>
                    <a:pt x="43" y="31"/>
                  </a:cubicBezTo>
                  <a:cubicBezTo>
                    <a:pt x="49" y="36"/>
                    <a:pt x="54" y="41"/>
                    <a:pt x="60" y="45"/>
                  </a:cubicBezTo>
                  <a:cubicBezTo>
                    <a:pt x="70" y="52"/>
                    <a:pt x="79" y="60"/>
                    <a:pt x="88" y="68"/>
                  </a:cubicBezTo>
                  <a:cubicBezTo>
                    <a:pt x="92" y="72"/>
                    <a:pt x="97" y="76"/>
                    <a:pt x="101" y="80"/>
                  </a:cubicBezTo>
                  <a:cubicBezTo>
                    <a:pt x="106" y="84"/>
                    <a:pt x="111" y="87"/>
                    <a:pt x="116" y="90"/>
                  </a:cubicBezTo>
                  <a:cubicBezTo>
                    <a:pt x="121" y="93"/>
                    <a:pt x="127" y="97"/>
                    <a:pt x="131" y="101"/>
                  </a:cubicBezTo>
                  <a:cubicBezTo>
                    <a:pt x="138" y="110"/>
                    <a:pt x="141" y="123"/>
                    <a:pt x="140" y="134"/>
                  </a:cubicBezTo>
                  <a:cubicBezTo>
                    <a:pt x="139" y="138"/>
                    <a:pt x="135" y="137"/>
                    <a:pt x="132" y="135"/>
                  </a:cubicBezTo>
                  <a:close/>
                </a:path>
              </a:pathLst>
            </a:custGeom>
            <a:solidFill>
              <a:srgbClr val="80C7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2"/>
            <p:cNvSpPr/>
            <p:nvPr/>
          </p:nvSpPr>
          <p:spPr bwMode="auto">
            <a:xfrm>
              <a:off x="4979" y="1775"/>
              <a:ext cx="605" cy="400"/>
            </a:xfrm>
            <a:custGeom>
              <a:avLst/>
              <a:gdLst>
                <a:gd name="T0" fmla="*/ 149 w 159"/>
                <a:gd name="T1" fmla="*/ 102 h 105"/>
                <a:gd name="T2" fmla="*/ 144 w 159"/>
                <a:gd name="T3" fmla="*/ 105 h 105"/>
                <a:gd name="T4" fmla="*/ 135 w 159"/>
                <a:gd name="T5" fmla="*/ 102 h 105"/>
                <a:gd name="T6" fmla="*/ 125 w 159"/>
                <a:gd name="T7" fmla="*/ 99 h 105"/>
                <a:gd name="T8" fmla="*/ 115 w 159"/>
                <a:gd name="T9" fmla="*/ 95 h 105"/>
                <a:gd name="T10" fmla="*/ 66 w 159"/>
                <a:gd name="T11" fmla="*/ 81 h 105"/>
                <a:gd name="T12" fmla="*/ 40 w 159"/>
                <a:gd name="T13" fmla="*/ 72 h 105"/>
                <a:gd name="T14" fmla="*/ 27 w 159"/>
                <a:gd name="T15" fmla="*/ 68 h 105"/>
                <a:gd name="T16" fmla="*/ 13 w 159"/>
                <a:gd name="T17" fmla="*/ 64 h 105"/>
                <a:gd name="T18" fmla="*/ 0 w 159"/>
                <a:gd name="T19" fmla="*/ 59 h 105"/>
                <a:gd name="T20" fmla="*/ 6 w 159"/>
                <a:gd name="T21" fmla="*/ 47 h 105"/>
                <a:gd name="T22" fmla="*/ 17 w 159"/>
                <a:gd name="T23" fmla="*/ 24 h 105"/>
                <a:gd name="T24" fmla="*/ 22 w 159"/>
                <a:gd name="T25" fmla="*/ 12 h 105"/>
                <a:gd name="T26" fmla="*/ 29 w 159"/>
                <a:gd name="T27" fmla="*/ 0 h 105"/>
                <a:gd name="T28" fmla="*/ 35 w 159"/>
                <a:gd name="T29" fmla="*/ 2 h 105"/>
                <a:gd name="T30" fmla="*/ 47 w 159"/>
                <a:gd name="T31" fmla="*/ 10 h 105"/>
                <a:gd name="T32" fmla="*/ 55 w 159"/>
                <a:gd name="T33" fmla="*/ 16 h 105"/>
                <a:gd name="T34" fmla="*/ 61 w 159"/>
                <a:gd name="T35" fmla="*/ 18 h 105"/>
                <a:gd name="T36" fmla="*/ 80 w 159"/>
                <a:gd name="T37" fmla="*/ 32 h 105"/>
                <a:gd name="T38" fmla="*/ 90 w 159"/>
                <a:gd name="T39" fmla="*/ 36 h 105"/>
                <a:gd name="T40" fmla="*/ 100 w 159"/>
                <a:gd name="T41" fmla="*/ 43 h 105"/>
                <a:gd name="T42" fmla="*/ 121 w 159"/>
                <a:gd name="T43" fmla="*/ 54 h 105"/>
                <a:gd name="T44" fmla="*/ 140 w 159"/>
                <a:gd name="T45" fmla="*/ 67 h 105"/>
                <a:gd name="T46" fmla="*/ 149 w 159"/>
                <a:gd name="T47" fmla="*/ 72 h 105"/>
                <a:gd name="T48" fmla="*/ 159 w 159"/>
                <a:gd name="T49" fmla="*/ 78 h 105"/>
                <a:gd name="T50" fmla="*/ 154 w 159"/>
                <a:gd name="T51" fmla="*/ 90 h 105"/>
                <a:gd name="T52" fmla="*/ 149 w 159"/>
                <a:gd name="T53"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05">
                  <a:moveTo>
                    <a:pt x="149" y="102"/>
                  </a:moveTo>
                  <a:cubicBezTo>
                    <a:pt x="148" y="104"/>
                    <a:pt x="146" y="105"/>
                    <a:pt x="144" y="105"/>
                  </a:cubicBezTo>
                  <a:cubicBezTo>
                    <a:pt x="141" y="105"/>
                    <a:pt x="137" y="103"/>
                    <a:pt x="135" y="102"/>
                  </a:cubicBezTo>
                  <a:cubicBezTo>
                    <a:pt x="132" y="101"/>
                    <a:pt x="128" y="101"/>
                    <a:pt x="125" y="99"/>
                  </a:cubicBezTo>
                  <a:cubicBezTo>
                    <a:pt x="122" y="96"/>
                    <a:pt x="119" y="96"/>
                    <a:pt x="115" y="95"/>
                  </a:cubicBezTo>
                  <a:cubicBezTo>
                    <a:pt x="98" y="91"/>
                    <a:pt x="82" y="87"/>
                    <a:pt x="66" y="81"/>
                  </a:cubicBezTo>
                  <a:cubicBezTo>
                    <a:pt x="57" y="78"/>
                    <a:pt x="48" y="75"/>
                    <a:pt x="40" y="72"/>
                  </a:cubicBezTo>
                  <a:cubicBezTo>
                    <a:pt x="36" y="70"/>
                    <a:pt x="32" y="68"/>
                    <a:pt x="27" y="68"/>
                  </a:cubicBezTo>
                  <a:cubicBezTo>
                    <a:pt x="22" y="67"/>
                    <a:pt x="17" y="66"/>
                    <a:pt x="13" y="64"/>
                  </a:cubicBezTo>
                  <a:cubicBezTo>
                    <a:pt x="9" y="62"/>
                    <a:pt x="4" y="61"/>
                    <a:pt x="0" y="59"/>
                  </a:cubicBezTo>
                  <a:cubicBezTo>
                    <a:pt x="0" y="56"/>
                    <a:pt x="4" y="50"/>
                    <a:pt x="6" y="47"/>
                  </a:cubicBezTo>
                  <a:cubicBezTo>
                    <a:pt x="10" y="39"/>
                    <a:pt x="13" y="32"/>
                    <a:pt x="17" y="24"/>
                  </a:cubicBezTo>
                  <a:cubicBezTo>
                    <a:pt x="19" y="20"/>
                    <a:pt x="20" y="16"/>
                    <a:pt x="22" y="12"/>
                  </a:cubicBezTo>
                  <a:cubicBezTo>
                    <a:pt x="25" y="8"/>
                    <a:pt x="27" y="3"/>
                    <a:pt x="29" y="0"/>
                  </a:cubicBezTo>
                  <a:cubicBezTo>
                    <a:pt x="31" y="1"/>
                    <a:pt x="33" y="1"/>
                    <a:pt x="35" y="2"/>
                  </a:cubicBezTo>
                  <a:cubicBezTo>
                    <a:pt x="39" y="4"/>
                    <a:pt x="43" y="8"/>
                    <a:pt x="47" y="10"/>
                  </a:cubicBezTo>
                  <a:cubicBezTo>
                    <a:pt x="50" y="12"/>
                    <a:pt x="52" y="15"/>
                    <a:pt x="55" y="16"/>
                  </a:cubicBezTo>
                  <a:cubicBezTo>
                    <a:pt x="57" y="17"/>
                    <a:pt x="59" y="17"/>
                    <a:pt x="61" y="18"/>
                  </a:cubicBezTo>
                  <a:cubicBezTo>
                    <a:pt x="68" y="22"/>
                    <a:pt x="74" y="28"/>
                    <a:pt x="80" y="32"/>
                  </a:cubicBezTo>
                  <a:cubicBezTo>
                    <a:pt x="83" y="34"/>
                    <a:pt x="87" y="35"/>
                    <a:pt x="90" y="36"/>
                  </a:cubicBezTo>
                  <a:cubicBezTo>
                    <a:pt x="93" y="38"/>
                    <a:pt x="97" y="40"/>
                    <a:pt x="100" y="43"/>
                  </a:cubicBezTo>
                  <a:cubicBezTo>
                    <a:pt x="107" y="47"/>
                    <a:pt x="114" y="51"/>
                    <a:pt x="121" y="54"/>
                  </a:cubicBezTo>
                  <a:cubicBezTo>
                    <a:pt x="129" y="57"/>
                    <a:pt x="134" y="62"/>
                    <a:pt x="140" y="67"/>
                  </a:cubicBezTo>
                  <a:cubicBezTo>
                    <a:pt x="143" y="69"/>
                    <a:pt x="147" y="70"/>
                    <a:pt x="149" y="72"/>
                  </a:cubicBezTo>
                  <a:cubicBezTo>
                    <a:pt x="153" y="74"/>
                    <a:pt x="155" y="77"/>
                    <a:pt x="159" y="78"/>
                  </a:cubicBezTo>
                  <a:cubicBezTo>
                    <a:pt x="157" y="82"/>
                    <a:pt x="156" y="86"/>
                    <a:pt x="154" y="90"/>
                  </a:cubicBezTo>
                  <a:cubicBezTo>
                    <a:pt x="153" y="93"/>
                    <a:pt x="152" y="99"/>
                    <a:pt x="149" y="102"/>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3"/>
            <p:cNvSpPr/>
            <p:nvPr/>
          </p:nvSpPr>
          <p:spPr bwMode="auto">
            <a:xfrm>
              <a:off x="4782" y="1996"/>
              <a:ext cx="749" cy="267"/>
            </a:xfrm>
            <a:custGeom>
              <a:avLst/>
              <a:gdLst>
                <a:gd name="T0" fmla="*/ 120 w 197"/>
                <a:gd name="T1" fmla="*/ 61 h 70"/>
                <a:gd name="T2" fmla="*/ 104 w 197"/>
                <a:gd name="T3" fmla="*/ 58 h 70"/>
                <a:gd name="T4" fmla="*/ 60 w 197"/>
                <a:gd name="T5" fmla="*/ 51 h 70"/>
                <a:gd name="T6" fmla="*/ 19 w 197"/>
                <a:gd name="T7" fmla="*/ 43 h 70"/>
                <a:gd name="T8" fmla="*/ 0 w 197"/>
                <a:gd name="T9" fmla="*/ 37 h 70"/>
                <a:gd name="T10" fmla="*/ 19 w 197"/>
                <a:gd name="T11" fmla="*/ 24 h 70"/>
                <a:gd name="T12" fmla="*/ 44 w 197"/>
                <a:gd name="T13" fmla="*/ 6 h 70"/>
                <a:gd name="T14" fmla="*/ 50 w 197"/>
                <a:gd name="T15" fmla="*/ 1 h 70"/>
                <a:gd name="T16" fmla="*/ 61 w 197"/>
                <a:gd name="T17" fmla="*/ 3 h 70"/>
                <a:gd name="T18" fmla="*/ 95 w 197"/>
                <a:gd name="T19" fmla="*/ 14 h 70"/>
                <a:gd name="T20" fmla="*/ 108 w 197"/>
                <a:gd name="T21" fmla="*/ 19 h 70"/>
                <a:gd name="T22" fmla="*/ 116 w 197"/>
                <a:gd name="T23" fmla="*/ 22 h 70"/>
                <a:gd name="T24" fmla="*/ 145 w 197"/>
                <a:gd name="T25" fmla="*/ 30 h 70"/>
                <a:gd name="T26" fmla="*/ 166 w 197"/>
                <a:gd name="T27" fmla="*/ 38 h 70"/>
                <a:gd name="T28" fmla="*/ 177 w 197"/>
                <a:gd name="T29" fmla="*/ 41 h 70"/>
                <a:gd name="T30" fmla="*/ 186 w 197"/>
                <a:gd name="T31" fmla="*/ 44 h 70"/>
                <a:gd name="T32" fmla="*/ 197 w 197"/>
                <a:gd name="T33" fmla="*/ 47 h 70"/>
                <a:gd name="T34" fmla="*/ 187 w 197"/>
                <a:gd name="T35" fmla="*/ 56 h 70"/>
                <a:gd name="T36" fmla="*/ 175 w 197"/>
                <a:gd name="T37" fmla="*/ 67 h 70"/>
                <a:gd name="T38" fmla="*/ 161 w 197"/>
                <a:gd name="T39" fmla="*/ 68 h 70"/>
                <a:gd name="T40" fmla="*/ 139 w 197"/>
                <a:gd name="T41" fmla="*/ 64 h 70"/>
                <a:gd name="T42" fmla="*/ 125 w 197"/>
                <a:gd name="T43" fmla="*/ 62 h 70"/>
                <a:gd name="T44" fmla="*/ 120 w 197"/>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7" h="70">
                  <a:moveTo>
                    <a:pt x="120" y="61"/>
                  </a:moveTo>
                  <a:cubicBezTo>
                    <a:pt x="115" y="60"/>
                    <a:pt x="110" y="58"/>
                    <a:pt x="104" y="58"/>
                  </a:cubicBezTo>
                  <a:cubicBezTo>
                    <a:pt x="89" y="56"/>
                    <a:pt x="74" y="55"/>
                    <a:pt x="60" y="51"/>
                  </a:cubicBezTo>
                  <a:cubicBezTo>
                    <a:pt x="46" y="48"/>
                    <a:pt x="32" y="47"/>
                    <a:pt x="19" y="43"/>
                  </a:cubicBezTo>
                  <a:cubicBezTo>
                    <a:pt x="12" y="41"/>
                    <a:pt x="6" y="41"/>
                    <a:pt x="0" y="37"/>
                  </a:cubicBezTo>
                  <a:cubicBezTo>
                    <a:pt x="4" y="29"/>
                    <a:pt x="13" y="29"/>
                    <a:pt x="19" y="24"/>
                  </a:cubicBezTo>
                  <a:cubicBezTo>
                    <a:pt x="27" y="17"/>
                    <a:pt x="36" y="12"/>
                    <a:pt x="44" y="6"/>
                  </a:cubicBezTo>
                  <a:cubicBezTo>
                    <a:pt x="46" y="5"/>
                    <a:pt x="49" y="2"/>
                    <a:pt x="50" y="1"/>
                  </a:cubicBezTo>
                  <a:cubicBezTo>
                    <a:pt x="53" y="0"/>
                    <a:pt x="59" y="3"/>
                    <a:pt x="61" y="3"/>
                  </a:cubicBezTo>
                  <a:cubicBezTo>
                    <a:pt x="72" y="6"/>
                    <a:pt x="84" y="9"/>
                    <a:pt x="95" y="14"/>
                  </a:cubicBezTo>
                  <a:cubicBezTo>
                    <a:pt x="99" y="15"/>
                    <a:pt x="104" y="17"/>
                    <a:pt x="108" y="19"/>
                  </a:cubicBezTo>
                  <a:cubicBezTo>
                    <a:pt x="111" y="21"/>
                    <a:pt x="113" y="21"/>
                    <a:pt x="116" y="22"/>
                  </a:cubicBezTo>
                  <a:cubicBezTo>
                    <a:pt x="125" y="25"/>
                    <a:pt x="135" y="27"/>
                    <a:pt x="145" y="30"/>
                  </a:cubicBezTo>
                  <a:cubicBezTo>
                    <a:pt x="152" y="33"/>
                    <a:pt x="159" y="35"/>
                    <a:pt x="166" y="38"/>
                  </a:cubicBezTo>
                  <a:cubicBezTo>
                    <a:pt x="169" y="40"/>
                    <a:pt x="173" y="40"/>
                    <a:pt x="177" y="41"/>
                  </a:cubicBezTo>
                  <a:cubicBezTo>
                    <a:pt x="180" y="42"/>
                    <a:pt x="183" y="44"/>
                    <a:pt x="186" y="44"/>
                  </a:cubicBezTo>
                  <a:cubicBezTo>
                    <a:pt x="187" y="44"/>
                    <a:pt x="197" y="47"/>
                    <a:pt x="197" y="47"/>
                  </a:cubicBezTo>
                  <a:cubicBezTo>
                    <a:pt x="194" y="51"/>
                    <a:pt x="191" y="53"/>
                    <a:pt x="187" y="56"/>
                  </a:cubicBezTo>
                  <a:cubicBezTo>
                    <a:pt x="183" y="60"/>
                    <a:pt x="179" y="64"/>
                    <a:pt x="175" y="67"/>
                  </a:cubicBezTo>
                  <a:cubicBezTo>
                    <a:pt x="171" y="70"/>
                    <a:pt x="166" y="68"/>
                    <a:pt x="161" y="68"/>
                  </a:cubicBezTo>
                  <a:cubicBezTo>
                    <a:pt x="154" y="67"/>
                    <a:pt x="147" y="65"/>
                    <a:pt x="139" y="64"/>
                  </a:cubicBezTo>
                  <a:cubicBezTo>
                    <a:pt x="134" y="63"/>
                    <a:pt x="130" y="62"/>
                    <a:pt x="125" y="62"/>
                  </a:cubicBezTo>
                  <a:cubicBezTo>
                    <a:pt x="123" y="62"/>
                    <a:pt x="122" y="62"/>
                    <a:pt x="120" y="61"/>
                  </a:cubicBezTo>
                  <a:close/>
                </a:path>
              </a:pathLst>
            </a:custGeom>
            <a:solidFill>
              <a:srgbClr val="63BB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4"/>
            <p:cNvSpPr/>
            <p:nvPr/>
          </p:nvSpPr>
          <p:spPr bwMode="auto">
            <a:xfrm>
              <a:off x="4664" y="1531"/>
              <a:ext cx="426" cy="610"/>
            </a:xfrm>
            <a:custGeom>
              <a:avLst/>
              <a:gdLst>
                <a:gd name="T0" fmla="*/ 107 w 112"/>
                <a:gd name="T1" fmla="*/ 72 h 160"/>
                <a:gd name="T2" fmla="*/ 111 w 112"/>
                <a:gd name="T3" fmla="*/ 65 h 160"/>
                <a:gd name="T4" fmla="*/ 110 w 112"/>
                <a:gd name="T5" fmla="*/ 57 h 160"/>
                <a:gd name="T6" fmla="*/ 109 w 112"/>
                <a:gd name="T7" fmla="*/ 49 h 160"/>
                <a:gd name="T8" fmla="*/ 104 w 112"/>
                <a:gd name="T9" fmla="*/ 19 h 160"/>
                <a:gd name="T10" fmla="*/ 100 w 112"/>
                <a:gd name="T11" fmla="*/ 1 h 160"/>
                <a:gd name="T12" fmla="*/ 84 w 112"/>
                <a:gd name="T13" fmla="*/ 4 h 160"/>
                <a:gd name="T14" fmla="*/ 59 w 112"/>
                <a:gd name="T15" fmla="*/ 11 h 160"/>
                <a:gd name="T16" fmla="*/ 44 w 112"/>
                <a:gd name="T17" fmla="*/ 20 h 160"/>
                <a:gd name="T18" fmla="*/ 36 w 112"/>
                <a:gd name="T19" fmla="*/ 30 h 160"/>
                <a:gd name="T20" fmla="*/ 22 w 112"/>
                <a:gd name="T21" fmla="*/ 48 h 160"/>
                <a:gd name="T22" fmla="*/ 6 w 112"/>
                <a:gd name="T23" fmla="*/ 71 h 160"/>
                <a:gd name="T24" fmla="*/ 2 w 112"/>
                <a:gd name="T25" fmla="*/ 100 h 160"/>
                <a:gd name="T26" fmla="*/ 1 w 112"/>
                <a:gd name="T27" fmla="*/ 114 h 160"/>
                <a:gd name="T28" fmla="*/ 4 w 112"/>
                <a:gd name="T29" fmla="*/ 125 h 160"/>
                <a:gd name="T30" fmla="*/ 20 w 112"/>
                <a:gd name="T31" fmla="*/ 149 h 160"/>
                <a:gd name="T32" fmla="*/ 31 w 112"/>
                <a:gd name="T33" fmla="*/ 157 h 160"/>
                <a:gd name="T34" fmla="*/ 45 w 112"/>
                <a:gd name="T35" fmla="*/ 149 h 160"/>
                <a:gd name="T36" fmla="*/ 64 w 112"/>
                <a:gd name="T37" fmla="*/ 135 h 160"/>
                <a:gd name="T38" fmla="*/ 77 w 112"/>
                <a:gd name="T39" fmla="*/ 126 h 160"/>
                <a:gd name="T40" fmla="*/ 85 w 112"/>
                <a:gd name="T41" fmla="*/ 114 h 160"/>
                <a:gd name="T42" fmla="*/ 95 w 112"/>
                <a:gd name="T43" fmla="*/ 95 h 160"/>
                <a:gd name="T44" fmla="*/ 106 w 112"/>
                <a:gd name="T45" fmla="*/ 75 h 160"/>
                <a:gd name="T46" fmla="*/ 107 w 112"/>
                <a:gd name="T47"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60">
                  <a:moveTo>
                    <a:pt x="107" y="72"/>
                  </a:moveTo>
                  <a:cubicBezTo>
                    <a:pt x="109" y="70"/>
                    <a:pt x="110" y="67"/>
                    <a:pt x="111" y="65"/>
                  </a:cubicBezTo>
                  <a:cubicBezTo>
                    <a:pt x="112" y="63"/>
                    <a:pt x="110" y="60"/>
                    <a:pt x="110" y="57"/>
                  </a:cubicBezTo>
                  <a:cubicBezTo>
                    <a:pt x="110" y="55"/>
                    <a:pt x="109" y="52"/>
                    <a:pt x="109" y="49"/>
                  </a:cubicBezTo>
                  <a:cubicBezTo>
                    <a:pt x="108" y="39"/>
                    <a:pt x="105" y="29"/>
                    <a:pt x="104" y="19"/>
                  </a:cubicBezTo>
                  <a:cubicBezTo>
                    <a:pt x="103" y="15"/>
                    <a:pt x="104" y="2"/>
                    <a:pt x="100" y="1"/>
                  </a:cubicBezTo>
                  <a:cubicBezTo>
                    <a:pt x="97" y="0"/>
                    <a:pt x="88" y="3"/>
                    <a:pt x="84" y="4"/>
                  </a:cubicBezTo>
                  <a:cubicBezTo>
                    <a:pt x="76" y="6"/>
                    <a:pt x="68" y="9"/>
                    <a:pt x="59" y="11"/>
                  </a:cubicBezTo>
                  <a:cubicBezTo>
                    <a:pt x="52" y="14"/>
                    <a:pt x="48" y="14"/>
                    <a:pt x="44" y="20"/>
                  </a:cubicBezTo>
                  <a:cubicBezTo>
                    <a:pt x="42" y="23"/>
                    <a:pt x="39" y="26"/>
                    <a:pt x="36" y="30"/>
                  </a:cubicBezTo>
                  <a:cubicBezTo>
                    <a:pt x="32" y="36"/>
                    <a:pt x="27" y="42"/>
                    <a:pt x="22" y="48"/>
                  </a:cubicBezTo>
                  <a:cubicBezTo>
                    <a:pt x="16" y="55"/>
                    <a:pt x="9" y="62"/>
                    <a:pt x="6" y="71"/>
                  </a:cubicBezTo>
                  <a:cubicBezTo>
                    <a:pt x="4" y="81"/>
                    <a:pt x="3" y="91"/>
                    <a:pt x="2" y="100"/>
                  </a:cubicBezTo>
                  <a:cubicBezTo>
                    <a:pt x="2" y="105"/>
                    <a:pt x="1" y="109"/>
                    <a:pt x="1" y="114"/>
                  </a:cubicBezTo>
                  <a:cubicBezTo>
                    <a:pt x="0" y="119"/>
                    <a:pt x="1" y="121"/>
                    <a:pt x="4" y="125"/>
                  </a:cubicBezTo>
                  <a:cubicBezTo>
                    <a:pt x="10" y="133"/>
                    <a:pt x="15" y="141"/>
                    <a:pt x="20" y="149"/>
                  </a:cubicBezTo>
                  <a:cubicBezTo>
                    <a:pt x="23" y="154"/>
                    <a:pt x="25" y="160"/>
                    <a:pt x="31" y="157"/>
                  </a:cubicBezTo>
                  <a:cubicBezTo>
                    <a:pt x="36" y="156"/>
                    <a:pt x="40" y="152"/>
                    <a:pt x="45" y="149"/>
                  </a:cubicBezTo>
                  <a:cubicBezTo>
                    <a:pt x="51" y="145"/>
                    <a:pt x="58" y="140"/>
                    <a:pt x="64" y="135"/>
                  </a:cubicBezTo>
                  <a:cubicBezTo>
                    <a:pt x="69" y="132"/>
                    <a:pt x="73" y="130"/>
                    <a:pt x="77" y="126"/>
                  </a:cubicBezTo>
                  <a:cubicBezTo>
                    <a:pt x="81" y="122"/>
                    <a:pt x="82" y="119"/>
                    <a:pt x="85" y="114"/>
                  </a:cubicBezTo>
                  <a:cubicBezTo>
                    <a:pt x="88" y="108"/>
                    <a:pt x="92" y="101"/>
                    <a:pt x="95" y="95"/>
                  </a:cubicBezTo>
                  <a:cubicBezTo>
                    <a:pt x="99" y="88"/>
                    <a:pt x="102" y="82"/>
                    <a:pt x="106" y="75"/>
                  </a:cubicBezTo>
                  <a:cubicBezTo>
                    <a:pt x="106" y="74"/>
                    <a:pt x="107" y="73"/>
                    <a:pt x="107" y="72"/>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5"/>
            <p:cNvSpPr/>
            <p:nvPr/>
          </p:nvSpPr>
          <p:spPr bwMode="auto">
            <a:xfrm>
              <a:off x="5466" y="1970"/>
              <a:ext cx="270" cy="282"/>
            </a:xfrm>
            <a:custGeom>
              <a:avLst/>
              <a:gdLst>
                <a:gd name="T0" fmla="*/ 27 w 71"/>
                <a:gd name="T1" fmla="*/ 37 h 74"/>
                <a:gd name="T2" fmla="*/ 28 w 71"/>
                <a:gd name="T3" fmla="*/ 36 h 74"/>
                <a:gd name="T4" fmla="*/ 29 w 71"/>
                <a:gd name="T5" fmla="*/ 0 h 74"/>
                <a:gd name="T6" fmla="*/ 34 w 71"/>
                <a:gd name="T7" fmla="*/ 6 h 74"/>
                <a:gd name="T8" fmla="*/ 40 w 71"/>
                <a:gd name="T9" fmla="*/ 12 h 74"/>
                <a:gd name="T10" fmla="*/ 47 w 71"/>
                <a:gd name="T11" fmla="*/ 23 h 74"/>
                <a:gd name="T12" fmla="*/ 54 w 71"/>
                <a:gd name="T13" fmla="*/ 35 h 74"/>
                <a:gd name="T14" fmla="*/ 63 w 71"/>
                <a:gd name="T15" fmla="*/ 60 h 74"/>
                <a:gd name="T16" fmla="*/ 46 w 71"/>
                <a:gd name="T17" fmla="*/ 64 h 74"/>
                <a:gd name="T18" fmla="*/ 0 w 71"/>
                <a:gd name="T19" fmla="*/ 74 h 74"/>
                <a:gd name="T20" fmla="*/ 10 w 71"/>
                <a:gd name="T21" fmla="*/ 65 h 74"/>
                <a:gd name="T22" fmla="*/ 27 w 71"/>
                <a:gd name="T23"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74">
                  <a:moveTo>
                    <a:pt x="27" y="37"/>
                  </a:moveTo>
                  <a:cubicBezTo>
                    <a:pt x="28" y="36"/>
                    <a:pt x="28" y="36"/>
                    <a:pt x="28" y="36"/>
                  </a:cubicBezTo>
                  <a:cubicBezTo>
                    <a:pt x="28" y="33"/>
                    <a:pt x="31" y="1"/>
                    <a:pt x="29" y="0"/>
                  </a:cubicBezTo>
                  <a:cubicBezTo>
                    <a:pt x="32" y="1"/>
                    <a:pt x="33" y="4"/>
                    <a:pt x="34" y="6"/>
                  </a:cubicBezTo>
                  <a:cubicBezTo>
                    <a:pt x="36" y="8"/>
                    <a:pt x="38" y="10"/>
                    <a:pt x="40" y="12"/>
                  </a:cubicBezTo>
                  <a:cubicBezTo>
                    <a:pt x="42" y="15"/>
                    <a:pt x="44" y="19"/>
                    <a:pt x="47" y="23"/>
                  </a:cubicBezTo>
                  <a:cubicBezTo>
                    <a:pt x="49" y="27"/>
                    <a:pt x="51" y="31"/>
                    <a:pt x="54" y="35"/>
                  </a:cubicBezTo>
                  <a:cubicBezTo>
                    <a:pt x="57" y="39"/>
                    <a:pt x="71" y="55"/>
                    <a:pt x="63" y="60"/>
                  </a:cubicBezTo>
                  <a:cubicBezTo>
                    <a:pt x="59" y="63"/>
                    <a:pt x="51" y="63"/>
                    <a:pt x="46" y="64"/>
                  </a:cubicBezTo>
                  <a:cubicBezTo>
                    <a:pt x="30" y="67"/>
                    <a:pt x="15" y="73"/>
                    <a:pt x="0" y="74"/>
                  </a:cubicBezTo>
                  <a:cubicBezTo>
                    <a:pt x="3" y="70"/>
                    <a:pt x="7" y="68"/>
                    <a:pt x="10" y="65"/>
                  </a:cubicBezTo>
                  <a:cubicBezTo>
                    <a:pt x="17" y="58"/>
                    <a:pt x="25" y="46"/>
                    <a:pt x="27" y="37"/>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6"/>
            <p:cNvSpPr/>
            <p:nvPr/>
          </p:nvSpPr>
          <p:spPr bwMode="auto">
            <a:xfrm>
              <a:off x="5630" y="2114"/>
              <a:ext cx="95" cy="100"/>
            </a:xfrm>
            <a:custGeom>
              <a:avLst/>
              <a:gdLst>
                <a:gd name="T0" fmla="*/ 23 w 25"/>
                <a:gd name="T1" fmla="*/ 20 h 26"/>
                <a:gd name="T2" fmla="*/ 11 w 25"/>
                <a:gd name="T3" fmla="*/ 0 h 26"/>
                <a:gd name="T4" fmla="*/ 0 w 25"/>
                <a:gd name="T5" fmla="*/ 26 h 26"/>
                <a:gd name="T6" fmla="*/ 23 w 25"/>
                <a:gd name="T7" fmla="*/ 20 h 26"/>
              </a:gdLst>
              <a:ahLst/>
              <a:cxnLst>
                <a:cxn ang="0">
                  <a:pos x="T0" y="T1"/>
                </a:cxn>
                <a:cxn ang="0">
                  <a:pos x="T2" y="T3"/>
                </a:cxn>
                <a:cxn ang="0">
                  <a:pos x="T4" y="T5"/>
                </a:cxn>
                <a:cxn ang="0">
                  <a:pos x="T6" y="T7"/>
                </a:cxn>
              </a:cxnLst>
              <a:rect l="0" t="0" r="r" b="b"/>
              <a:pathLst>
                <a:path w="25" h="26">
                  <a:moveTo>
                    <a:pt x="23" y="20"/>
                  </a:moveTo>
                  <a:cubicBezTo>
                    <a:pt x="25" y="17"/>
                    <a:pt x="16" y="1"/>
                    <a:pt x="11" y="0"/>
                  </a:cubicBezTo>
                  <a:cubicBezTo>
                    <a:pt x="15" y="12"/>
                    <a:pt x="11" y="19"/>
                    <a:pt x="0" y="26"/>
                  </a:cubicBezTo>
                  <a:cubicBezTo>
                    <a:pt x="6" y="26"/>
                    <a:pt x="19" y="25"/>
                    <a:pt x="23" y="2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7"/>
            <p:cNvSpPr/>
            <p:nvPr/>
          </p:nvSpPr>
          <p:spPr bwMode="auto">
            <a:xfrm>
              <a:off x="5048" y="1501"/>
              <a:ext cx="506" cy="404"/>
            </a:xfrm>
            <a:custGeom>
              <a:avLst/>
              <a:gdLst>
                <a:gd name="T0" fmla="*/ 0 w 133"/>
                <a:gd name="T1" fmla="*/ 0 h 106"/>
                <a:gd name="T2" fmla="*/ 0 w 133"/>
                <a:gd name="T3" fmla="*/ 0 h 106"/>
                <a:gd name="T4" fmla="*/ 46 w 133"/>
                <a:gd name="T5" fmla="*/ 36 h 106"/>
                <a:gd name="T6" fmla="*/ 133 w 133"/>
                <a:gd name="T7" fmla="*/ 106 h 106"/>
                <a:gd name="T8" fmla="*/ 133 w 133"/>
                <a:gd name="T9" fmla="*/ 106 h 106"/>
                <a:gd name="T10" fmla="*/ 133 w 133"/>
                <a:gd name="T11" fmla="*/ 106 h 106"/>
                <a:gd name="T12" fmla="*/ 46 w 133"/>
                <a:gd name="T13" fmla="*/ 36 h 106"/>
                <a:gd name="T14" fmla="*/ 1 w 133"/>
                <a:gd name="T15" fmla="*/ 0 h 106"/>
                <a:gd name="T16" fmla="*/ 0 w 133"/>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06">
                  <a:moveTo>
                    <a:pt x="0" y="0"/>
                  </a:moveTo>
                  <a:cubicBezTo>
                    <a:pt x="0" y="0"/>
                    <a:pt x="0" y="0"/>
                    <a:pt x="0" y="0"/>
                  </a:cubicBezTo>
                  <a:cubicBezTo>
                    <a:pt x="46" y="36"/>
                    <a:pt x="46" y="36"/>
                    <a:pt x="46" y="36"/>
                  </a:cubicBezTo>
                  <a:cubicBezTo>
                    <a:pt x="77" y="61"/>
                    <a:pt x="109" y="87"/>
                    <a:pt x="133" y="106"/>
                  </a:cubicBezTo>
                  <a:cubicBezTo>
                    <a:pt x="133" y="106"/>
                    <a:pt x="133" y="106"/>
                    <a:pt x="133" y="106"/>
                  </a:cubicBezTo>
                  <a:cubicBezTo>
                    <a:pt x="133" y="106"/>
                    <a:pt x="133" y="106"/>
                    <a:pt x="133" y="106"/>
                  </a:cubicBezTo>
                  <a:cubicBezTo>
                    <a:pt x="110" y="86"/>
                    <a:pt x="77" y="60"/>
                    <a:pt x="46" y="36"/>
                  </a:cubicBezTo>
                  <a:cubicBezTo>
                    <a:pt x="1" y="0"/>
                    <a:pt x="1" y="0"/>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8"/>
            <p:cNvSpPr/>
            <p:nvPr/>
          </p:nvSpPr>
          <p:spPr bwMode="auto">
            <a:xfrm>
              <a:off x="4740" y="2164"/>
              <a:ext cx="753" cy="133"/>
            </a:xfrm>
            <a:custGeom>
              <a:avLst/>
              <a:gdLst>
                <a:gd name="T0" fmla="*/ 0 w 198"/>
                <a:gd name="T1" fmla="*/ 1 h 35"/>
                <a:gd name="T2" fmla="*/ 1 w 198"/>
                <a:gd name="T3" fmla="*/ 1 h 35"/>
                <a:gd name="T4" fmla="*/ 197 w 198"/>
                <a:gd name="T5" fmla="*/ 35 h 35"/>
                <a:gd name="T6" fmla="*/ 198 w 198"/>
                <a:gd name="T7" fmla="*/ 35 h 35"/>
                <a:gd name="T8" fmla="*/ 198 w 198"/>
                <a:gd name="T9" fmla="*/ 34 h 35"/>
                <a:gd name="T10" fmla="*/ 1 w 198"/>
                <a:gd name="T11" fmla="*/ 0 h 35"/>
                <a:gd name="T12" fmla="*/ 0 w 198"/>
                <a:gd name="T13" fmla="*/ 1 h 35"/>
              </a:gdLst>
              <a:ahLst/>
              <a:cxnLst>
                <a:cxn ang="0">
                  <a:pos x="T0" y="T1"/>
                </a:cxn>
                <a:cxn ang="0">
                  <a:pos x="T2" y="T3"/>
                </a:cxn>
                <a:cxn ang="0">
                  <a:pos x="T4" y="T5"/>
                </a:cxn>
                <a:cxn ang="0">
                  <a:pos x="T6" y="T7"/>
                </a:cxn>
                <a:cxn ang="0">
                  <a:pos x="T8" y="T9"/>
                </a:cxn>
                <a:cxn ang="0">
                  <a:pos x="T10" y="T11"/>
                </a:cxn>
                <a:cxn ang="0">
                  <a:pos x="T12" y="T13"/>
                </a:cxn>
              </a:cxnLst>
              <a:rect l="0" t="0" r="r" b="b"/>
              <a:pathLst>
                <a:path w="198" h="35">
                  <a:moveTo>
                    <a:pt x="0" y="1"/>
                  </a:moveTo>
                  <a:cubicBezTo>
                    <a:pt x="1" y="1"/>
                    <a:pt x="1" y="1"/>
                    <a:pt x="1" y="1"/>
                  </a:cubicBezTo>
                  <a:cubicBezTo>
                    <a:pt x="54" y="11"/>
                    <a:pt x="132" y="25"/>
                    <a:pt x="197" y="35"/>
                  </a:cubicBezTo>
                  <a:cubicBezTo>
                    <a:pt x="198" y="35"/>
                    <a:pt x="198" y="35"/>
                    <a:pt x="198" y="35"/>
                  </a:cubicBezTo>
                  <a:cubicBezTo>
                    <a:pt x="198" y="34"/>
                    <a:pt x="198" y="34"/>
                    <a:pt x="198" y="34"/>
                  </a:cubicBezTo>
                  <a:cubicBezTo>
                    <a:pt x="132" y="25"/>
                    <a:pt x="54" y="10"/>
                    <a:pt x="1" y="0"/>
                  </a:cubicBezTo>
                  <a:lnTo>
                    <a:pt x="0"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59"/>
            <p:cNvSpPr/>
            <p:nvPr/>
          </p:nvSpPr>
          <p:spPr bwMode="auto">
            <a:xfrm>
              <a:off x="4827" y="1497"/>
              <a:ext cx="221" cy="61"/>
            </a:xfrm>
            <a:custGeom>
              <a:avLst/>
              <a:gdLst>
                <a:gd name="T0" fmla="*/ 58 w 58"/>
                <a:gd name="T1" fmla="*/ 0 h 16"/>
                <a:gd name="T2" fmla="*/ 0 w 58"/>
                <a:gd name="T3" fmla="*/ 15 h 16"/>
                <a:gd name="T4" fmla="*/ 0 w 58"/>
                <a:gd name="T5" fmla="*/ 16 h 16"/>
                <a:gd name="T6" fmla="*/ 0 w 58"/>
                <a:gd name="T7" fmla="*/ 16 h 16"/>
                <a:gd name="T8" fmla="*/ 58 w 58"/>
                <a:gd name="T9" fmla="*/ 1 h 16"/>
                <a:gd name="T10" fmla="*/ 58 w 58"/>
                <a:gd name="T11" fmla="*/ 1 h 16"/>
                <a:gd name="T12" fmla="*/ 58 w 5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8" h="16">
                  <a:moveTo>
                    <a:pt x="58" y="0"/>
                  </a:moveTo>
                  <a:cubicBezTo>
                    <a:pt x="48" y="2"/>
                    <a:pt x="10" y="12"/>
                    <a:pt x="0" y="15"/>
                  </a:cubicBezTo>
                  <a:cubicBezTo>
                    <a:pt x="0" y="16"/>
                    <a:pt x="0" y="16"/>
                    <a:pt x="0" y="16"/>
                  </a:cubicBezTo>
                  <a:cubicBezTo>
                    <a:pt x="0" y="16"/>
                    <a:pt x="0" y="16"/>
                    <a:pt x="0" y="16"/>
                  </a:cubicBezTo>
                  <a:cubicBezTo>
                    <a:pt x="11" y="13"/>
                    <a:pt x="48" y="3"/>
                    <a:pt x="58" y="1"/>
                  </a:cubicBezTo>
                  <a:cubicBezTo>
                    <a:pt x="58" y="1"/>
                    <a:pt x="58" y="1"/>
                    <a:pt x="58" y="1"/>
                  </a:cubicBezTo>
                  <a:lnTo>
                    <a:pt x="58"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0"/>
            <p:cNvSpPr/>
            <p:nvPr/>
          </p:nvSpPr>
          <p:spPr bwMode="auto">
            <a:xfrm>
              <a:off x="4664" y="1558"/>
              <a:ext cx="163" cy="209"/>
            </a:xfrm>
            <a:custGeom>
              <a:avLst/>
              <a:gdLst>
                <a:gd name="T0" fmla="*/ 42 w 43"/>
                <a:gd name="T1" fmla="*/ 0 h 55"/>
                <a:gd name="T2" fmla="*/ 16 w 43"/>
                <a:gd name="T3" fmla="*/ 35 h 55"/>
                <a:gd name="T4" fmla="*/ 0 w 43"/>
                <a:gd name="T5" fmla="*/ 55 h 55"/>
                <a:gd name="T6" fmla="*/ 0 w 43"/>
                <a:gd name="T7" fmla="*/ 55 h 55"/>
                <a:gd name="T8" fmla="*/ 1 w 43"/>
                <a:gd name="T9" fmla="*/ 55 h 55"/>
                <a:gd name="T10" fmla="*/ 16 w 43"/>
                <a:gd name="T11" fmla="*/ 35 h 55"/>
                <a:gd name="T12" fmla="*/ 43 w 43"/>
                <a:gd name="T13" fmla="*/ 0 h 55"/>
                <a:gd name="T14" fmla="*/ 43 w 43"/>
                <a:gd name="T15" fmla="*/ 0 h 55"/>
                <a:gd name="T16" fmla="*/ 42 w 43"/>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42" y="0"/>
                  </a:moveTo>
                  <a:cubicBezTo>
                    <a:pt x="36" y="7"/>
                    <a:pt x="26" y="21"/>
                    <a:pt x="16" y="35"/>
                  </a:cubicBezTo>
                  <a:cubicBezTo>
                    <a:pt x="0" y="55"/>
                    <a:pt x="0" y="55"/>
                    <a:pt x="0" y="55"/>
                  </a:cubicBezTo>
                  <a:cubicBezTo>
                    <a:pt x="0" y="55"/>
                    <a:pt x="0" y="55"/>
                    <a:pt x="0" y="55"/>
                  </a:cubicBezTo>
                  <a:cubicBezTo>
                    <a:pt x="1" y="55"/>
                    <a:pt x="1" y="55"/>
                    <a:pt x="1" y="55"/>
                  </a:cubicBezTo>
                  <a:cubicBezTo>
                    <a:pt x="16" y="35"/>
                    <a:pt x="16" y="35"/>
                    <a:pt x="16" y="35"/>
                  </a:cubicBezTo>
                  <a:cubicBezTo>
                    <a:pt x="26" y="22"/>
                    <a:pt x="37" y="8"/>
                    <a:pt x="43" y="0"/>
                  </a:cubicBezTo>
                  <a:cubicBezTo>
                    <a:pt x="43" y="0"/>
                    <a:pt x="43" y="0"/>
                    <a:pt x="43" y="0"/>
                  </a:cubicBezTo>
                  <a:lnTo>
                    <a:pt x="42"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1"/>
            <p:cNvSpPr/>
            <p:nvPr/>
          </p:nvSpPr>
          <p:spPr bwMode="auto">
            <a:xfrm>
              <a:off x="4622" y="1767"/>
              <a:ext cx="45" cy="229"/>
            </a:xfrm>
            <a:custGeom>
              <a:avLst/>
              <a:gdLst>
                <a:gd name="T0" fmla="*/ 11 w 12"/>
                <a:gd name="T1" fmla="*/ 1 h 60"/>
                <a:gd name="T2" fmla="*/ 0 w 12"/>
                <a:gd name="T3" fmla="*/ 59 h 60"/>
                <a:gd name="T4" fmla="*/ 1 w 12"/>
                <a:gd name="T5" fmla="*/ 60 h 60"/>
                <a:gd name="T6" fmla="*/ 1 w 12"/>
                <a:gd name="T7" fmla="*/ 60 h 60"/>
                <a:gd name="T8" fmla="*/ 12 w 12"/>
                <a:gd name="T9" fmla="*/ 1 h 60"/>
                <a:gd name="T10" fmla="*/ 11 w 12"/>
                <a:gd name="T11" fmla="*/ 0 h 60"/>
                <a:gd name="T12" fmla="*/ 11 w 12"/>
                <a:gd name="T13" fmla="*/ 1 h 60"/>
              </a:gdLst>
              <a:ahLst/>
              <a:cxnLst>
                <a:cxn ang="0">
                  <a:pos x="T0" y="T1"/>
                </a:cxn>
                <a:cxn ang="0">
                  <a:pos x="T2" y="T3"/>
                </a:cxn>
                <a:cxn ang="0">
                  <a:pos x="T4" y="T5"/>
                </a:cxn>
                <a:cxn ang="0">
                  <a:pos x="T6" y="T7"/>
                </a:cxn>
                <a:cxn ang="0">
                  <a:pos x="T8" y="T9"/>
                </a:cxn>
                <a:cxn ang="0">
                  <a:pos x="T10" y="T11"/>
                </a:cxn>
                <a:cxn ang="0">
                  <a:pos x="T12" y="T13"/>
                </a:cxn>
              </a:cxnLst>
              <a:rect l="0" t="0" r="r" b="b"/>
              <a:pathLst>
                <a:path w="12" h="60">
                  <a:moveTo>
                    <a:pt x="11" y="1"/>
                  </a:moveTo>
                  <a:cubicBezTo>
                    <a:pt x="6" y="25"/>
                    <a:pt x="2" y="45"/>
                    <a:pt x="0" y="59"/>
                  </a:cubicBezTo>
                  <a:cubicBezTo>
                    <a:pt x="1" y="60"/>
                    <a:pt x="1" y="60"/>
                    <a:pt x="1" y="60"/>
                  </a:cubicBezTo>
                  <a:cubicBezTo>
                    <a:pt x="1" y="60"/>
                    <a:pt x="1" y="60"/>
                    <a:pt x="1" y="60"/>
                  </a:cubicBezTo>
                  <a:cubicBezTo>
                    <a:pt x="3" y="45"/>
                    <a:pt x="7" y="26"/>
                    <a:pt x="12" y="1"/>
                  </a:cubicBezTo>
                  <a:cubicBezTo>
                    <a:pt x="11" y="0"/>
                    <a:pt x="11" y="0"/>
                    <a:pt x="11" y="0"/>
                  </a:cubicBezTo>
                  <a:lnTo>
                    <a:pt x="11"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2"/>
            <p:cNvSpPr/>
            <p:nvPr/>
          </p:nvSpPr>
          <p:spPr bwMode="auto">
            <a:xfrm>
              <a:off x="4626" y="1996"/>
              <a:ext cx="118" cy="172"/>
            </a:xfrm>
            <a:custGeom>
              <a:avLst/>
              <a:gdLst>
                <a:gd name="T0" fmla="*/ 0 w 31"/>
                <a:gd name="T1" fmla="*/ 0 h 45"/>
                <a:gd name="T2" fmla="*/ 0 w 31"/>
                <a:gd name="T3" fmla="*/ 1 h 45"/>
                <a:gd name="T4" fmla="*/ 20 w 31"/>
                <a:gd name="T5" fmla="*/ 31 h 45"/>
                <a:gd name="T6" fmla="*/ 30 w 31"/>
                <a:gd name="T7" fmla="*/ 45 h 45"/>
                <a:gd name="T8" fmla="*/ 31 w 31"/>
                <a:gd name="T9" fmla="*/ 45 h 45"/>
                <a:gd name="T10" fmla="*/ 31 w 31"/>
                <a:gd name="T11" fmla="*/ 45 h 45"/>
                <a:gd name="T12" fmla="*/ 21 w 31"/>
                <a:gd name="T13" fmla="*/ 30 h 45"/>
                <a:gd name="T14" fmla="*/ 1 w 31"/>
                <a:gd name="T15" fmla="*/ 0 h 45"/>
                <a:gd name="T16" fmla="*/ 0 w 31"/>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5">
                  <a:moveTo>
                    <a:pt x="0" y="0"/>
                  </a:moveTo>
                  <a:cubicBezTo>
                    <a:pt x="0" y="1"/>
                    <a:pt x="0" y="1"/>
                    <a:pt x="0" y="1"/>
                  </a:cubicBezTo>
                  <a:cubicBezTo>
                    <a:pt x="7" y="12"/>
                    <a:pt x="13" y="22"/>
                    <a:pt x="20" y="31"/>
                  </a:cubicBezTo>
                  <a:cubicBezTo>
                    <a:pt x="30" y="45"/>
                    <a:pt x="30" y="45"/>
                    <a:pt x="30" y="45"/>
                  </a:cubicBezTo>
                  <a:cubicBezTo>
                    <a:pt x="31" y="45"/>
                    <a:pt x="31" y="45"/>
                    <a:pt x="31" y="45"/>
                  </a:cubicBezTo>
                  <a:cubicBezTo>
                    <a:pt x="31" y="45"/>
                    <a:pt x="31" y="45"/>
                    <a:pt x="31" y="45"/>
                  </a:cubicBezTo>
                  <a:cubicBezTo>
                    <a:pt x="21" y="30"/>
                    <a:pt x="21" y="30"/>
                    <a:pt x="21" y="30"/>
                  </a:cubicBezTo>
                  <a:cubicBezTo>
                    <a:pt x="14" y="21"/>
                    <a:pt x="7" y="12"/>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3"/>
            <p:cNvSpPr/>
            <p:nvPr/>
          </p:nvSpPr>
          <p:spPr bwMode="auto">
            <a:xfrm>
              <a:off x="4755" y="1642"/>
              <a:ext cx="247" cy="301"/>
            </a:xfrm>
            <a:custGeom>
              <a:avLst/>
              <a:gdLst>
                <a:gd name="T0" fmla="*/ 28 w 65"/>
                <a:gd name="T1" fmla="*/ 74 h 79"/>
                <a:gd name="T2" fmla="*/ 40 w 65"/>
                <a:gd name="T3" fmla="*/ 67 h 79"/>
                <a:gd name="T4" fmla="*/ 20 w 65"/>
                <a:gd name="T5" fmla="*/ 28 h 79"/>
                <a:gd name="T6" fmla="*/ 28 w 65"/>
                <a:gd name="T7" fmla="*/ 74 h 79"/>
              </a:gdLst>
              <a:ahLst/>
              <a:cxnLst>
                <a:cxn ang="0">
                  <a:pos x="T0" y="T1"/>
                </a:cxn>
                <a:cxn ang="0">
                  <a:pos x="T2" y="T3"/>
                </a:cxn>
                <a:cxn ang="0">
                  <a:pos x="T4" y="T5"/>
                </a:cxn>
                <a:cxn ang="0">
                  <a:pos x="T6" y="T7"/>
                </a:cxn>
              </a:cxnLst>
              <a:rect l="0" t="0" r="r" b="b"/>
              <a:pathLst>
                <a:path w="65" h="79">
                  <a:moveTo>
                    <a:pt x="28" y="74"/>
                  </a:moveTo>
                  <a:cubicBezTo>
                    <a:pt x="32" y="73"/>
                    <a:pt x="36" y="71"/>
                    <a:pt x="40" y="67"/>
                  </a:cubicBezTo>
                  <a:cubicBezTo>
                    <a:pt x="65" y="43"/>
                    <a:pt x="46" y="0"/>
                    <a:pt x="20" y="28"/>
                  </a:cubicBezTo>
                  <a:cubicBezTo>
                    <a:pt x="0" y="50"/>
                    <a:pt x="10" y="79"/>
                    <a:pt x="28" y="74"/>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4"/>
            <p:cNvSpPr/>
            <p:nvPr/>
          </p:nvSpPr>
          <p:spPr bwMode="auto">
            <a:xfrm>
              <a:off x="4804" y="2053"/>
              <a:ext cx="160" cy="107"/>
            </a:xfrm>
            <a:custGeom>
              <a:avLst/>
              <a:gdLst>
                <a:gd name="T0" fmla="*/ 37 w 42"/>
                <a:gd name="T1" fmla="*/ 10 h 28"/>
                <a:gd name="T2" fmla="*/ 16 w 42"/>
                <a:gd name="T3" fmla="*/ 9 h 28"/>
                <a:gd name="T4" fmla="*/ 37 w 42"/>
                <a:gd name="T5" fmla="*/ 10 h 28"/>
              </a:gdLst>
              <a:ahLst/>
              <a:cxnLst>
                <a:cxn ang="0">
                  <a:pos x="T0" y="T1"/>
                </a:cxn>
                <a:cxn ang="0">
                  <a:pos x="T2" y="T3"/>
                </a:cxn>
                <a:cxn ang="0">
                  <a:pos x="T4" y="T5"/>
                </a:cxn>
              </a:cxnLst>
              <a:rect l="0" t="0" r="r" b="b"/>
              <a:pathLst>
                <a:path w="42" h="28">
                  <a:moveTo>
                    <a:pt x="37" y="10"/>
                  </a:moveTo>
                  <a:cubicBezTo>
                    <a:pt x="33" y="0"/>
                    <a:pt x="21" y="5"/>
                    <a:pt x="16" y="9"/>
                  </a:cubicBezTo>
                  <a:cubicBezTo>
                    <a:pt x="0" y="25"/>
                    <a:pt x="42" y="28"/>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5"/>
            <p:cNvSpPr/>
            <p:nvPr/>
          </p:nvSpPr>
          <p:spPr bwMode="auto">
            <a:xfrm>
              <a:off x="5071" y="1577"/>
              <a:ext cx="110" cy="160"/>
            </a:xfrm>
            <a:custGeom>
              <a:avLst/>
              <a:gdLst>
                <a:gd name="T0" fmla="*/ 20 w 29"/>
                <a:gd name="T1" fmla="*/ 34 h 42"/>
                <a:gd name="T2" fmla="*/ 18 w 29"/>
                <a:gd name="T3" fmla="*/ 13 h 42"/>
                <a:gd name="T4" fmla="*/ 20 w 29"/>
                <a:gd name="T5" fmla="*/ 34 h 42"/>
              </a:gdLst>
              <a:ahLst/>
              <a:cxnLst>
                <a:cxn ang="0">
                  <a:pos x="T0" y="T1"/>
                </a:cxn>
                <a:cxn ang="0">
                  <a:pos x="T2" y="T3"/>
                </a:cxn>
                <a:cxn ang="0">
                  <a:pos x="T4" y="T5"/>
                </a:cxn>
              </a:cxnLst>
              <a:rect l="0" t="0" r="r" b="b"/>
              <a:pathLst>
                <a:path w="29" h="42">
                  <a:moveTo>
                    <a:pt x="20" y="34"/>
                  </a:moveTo>
                  <a:cubicBezTo>
                    <a:pt x="29" y="29"/>
                    <a:pt x="24" y="18"/>
                    <a:pt x="18" y="13"/>
                  </a:cubicBezTo>
                  <a:cubicBezTo>
                    <a:pt x="0" y="0"/>
                    <a:pt x="4" y="42"/>
                    <a:pt x="20" y="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66"/>
            <p:cNvSpPr/>
            <p:nvPr/>
          </p:nvSpPr>
          <p:spPr bwMode="auto">
            <a:xfrm>
              <a:off x="5002" y="1806"/>
              <a:ext cx="160" cy="103"/>
            </a:xfrm>
            <a:custGeom>
              <a:avLst/>
              <a:gdLst>
                <a:gd name="T0" fmla="*/ 37 w 42"/>
                <a:gd name="T1" fmla="*/ 10 h 27"/>
                <a:gd name="T2" fmla="*/ 16 w 42"/>
                <a:gd name="T3" fmla="*/ 9 h 27"/>
                <a:gd name="T4" fmla="*/ 37 w 42"/>
                <a:gd name="T5" fmla="*/ 10 h 27"/>
              </a:gdLst>
              <a:ahLst/>
              <a:cxnLst>
                <a:cxn ang="0">
                  <a:pos x="T0" y="T1"/>
                </a:cxn>
                <a:cxn ang="0">
                  <a:pos x="T2" y="T3"/>
                </a:cxn>
                <a:cxn ang="0">
                  <a:pos x="T4" y="T5"/>
                </a:cxn>
              </a:cxnLst>
              <a:rect l="0" t="0" r="r" b="b"/>
              <a:pathLst>
                <a:path w="42" h="27">
                  <a:moveTo>
                    <a:pt x="37" y="10"/>
                  </a:moveTo>
                  <a:cubicBezTo>
                    <a:pt x="33" y="0"/>
                    <a:pt x="21" y="4"/>
                    <a:pt x="16" y="9"/>
                  </a:cubicBezTo>
                  <a:cubicBezTo>
                    <a:pt x="0" y="25"/>
                    <a:pt x="42" y="27"/>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67"/>
            <p:cNvSpPr/>
            <p:nvPr/>
          </p:nvSpPr>
          <p:spPr bwMode="auto">
            <a:xfrm>
              <a:off x="5006" y="2031"/>
              <a:ext cx="68"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8"/>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68"/>
            <p:cNvSpPr/>
            <p:nvPr/>
          </p:nvSpPr>
          <p:spPr bwMode="auto">
            <a:xfrm>
              <a:off x="5055" y="1924"/>
              <a:ext cx="69"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7"/>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69"/>
            <p:cNvSpPr/>
            <p:nvPr/>
          </p:nvSpPr>
          <p:spPr bwMode="auto">
            <a:xfrm>
              <a:off x="5147" y="1729"/>
              <a:ext cx="68" cy="80"/>
            </a:xfrm>
            <a:custGeom>
              <a:avLst/>
              <a:gdLst>
                <a:gd name="T0" fmla="*/ 11 w 18"/>
                <a:gd name="T1" fmla="*/ 16 h 21"/>
                <a:gd name="T2" fmla="*/ 1 w 18"/>
                <a:gd name="T3" fmla="*/ 11 h 21"/>
                <a:gd name="T4" fmla="*/ 11 w 18"/>
                <a:gd name="T5" fmla="*/ 16 h 21"/>
              </a:gdLst>
              <a:ahLst/>
              <a:cxnLst>
                <a:cxn ang="0">
                  <a:pos x="T0" y="T1"/>
                </a:cxn>
                <a:cxn ang="0">
                  <a:pos x="T2" y="T3"/>
                </a:cxn>
                <a:cxn ang="0">
                  <a:pos x="T4" y="T5"/>
                </a:cxn>
              </a:cxnLst>
              <a:rect l="0" t="0" r="r" b="b"/>
              <a:pathLst>
                <a:path w="18" h="21">
                  <a:moveTo>
                    <a:pt x="11" y="16"/>
                  </a:moveTo>
                  <a:cubicBezTo>
                    <a:pt x="18" y="7"/>
                    <a:pt x="1" y="0"/>
                    <a:pt x="1" y="11"/>
                  </a:cubicBezTo>
                  <a:cubicBezTo>
                    <a:pt x="0" y="17"/>
                    <a:pt x="7" y="21"/>
                    <a:pt x="11"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70"/>
            <p:cNvSpPr/>
            <p:nvPr/>
          </p:nvSpPr>
          <p:spPr bwMode="auto">
            <a:xfrm>
              <a:off x="5052" y="2137"/>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71"/>
            <p:cNvSpPr/>
            <p:nvPr/>
          </p:nvSpPr>
          <p:spPr bwMode="auto">
            <a:xfrm>
              <a:off x="5173" y="1901"/>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72"/>
            <p:cNvSpPr/>
            <p:nvPr/>
          </p:nvSpPr>
          <p:spPr bwMode="auto">
            <a:xfrm>
              <a:off x="5238" y="1725"/>
              <a:ext cx="38" cy="42"/>
            </a:xfrm>
            <a:custGeom>
              <a:avLst/>
              <a:gdLst>
                <a:gd name="T0" fmla="*/ 6 w 10"/>
                <a:gd name="T1" fmla="*/ 8 h 11"/>
                <a:gd name="T2" fmla="*/ 1 w 10"/>
                <a:gd name="T3" fmla="*/ 5 h 11"/>
                <a:gd name="T4" fmla="*/ 6 w 10"/>
                <a:gd name="T5" fmla="*/ 8 h 11"/>
              </a:gdLst>
              <a:ahLst/>
              <a:cxnLst>
                <a:cxn ang="0">
                  <a:pos x="T0" y="T1"/>
                </a:cxn>
                <a:cxn ang="0">
                  <a:pos x="T2" y="T3"/>
                </a:cxn>
                <a:cxn ang="0">
                  <a:pos x="T4" y="T5"/>
                </a:cxn>
              </a:cxnLst>
              <a:rect l="0" t="0" r="r" b="b"/>
              <a:pathLst>
                <a:path w="10" h="11">
                  <a:moveTo>
                    <a:pt x="6" y="8"/>
                  </a:moveTo>
                  <a:cubicBezTo>
                    <a:pt x="10" y="3"/>
                    <a:pt x="1" y="0"/>
                    <a:pt x="1" y="5"/>
                  </a:cubicBezTo>
                  <a:cubicBezTo>
                    <a:pt x="0" y="9"/>
                    <a:pt x="4" y="11"/>
                    <a:pt x="6"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73"/>
            <p:cNvSpPr/>
            <p:nvPr/>
          </p:nvSpPr>
          <p:spPr bwMode="auto">
            <a:xfrm>
              <a:off x="5158" y="2114"/>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74"/>
            <p:cNvSpPr/>
            <p:nvPr/>
          </p:nvSpPr>
          <p:spPr bwMode="auto">
            <a:xfrm>
              <a:off x="5177" y="2000"/>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75"/>
            <p:cNvSpPr/>
            <p:nvPr/>
          </p:nvSpPr>
          <p:spPr bwMode="auto">
            <a:xfrm>
              <a:off x="5261" y="1806"/>
              <a:ext cx="26" cy="26"/>
            </a:xfrm>
            <a:custGeom>
              <a:avLst/>
              <a:gdLst>
                <a:gd name="T0" fmla="*/ 4 w 7"/>
                <a:gd name="T1" fmla="*/ 6 h 7"/>
                <a:gd name="T2" fmla="*/ 0 w 7"/>
                <a:gd name="T3" fmla="*/ 4 h 7"/>
                <a:gd name="T4" fmla="*/ 4 w 7"/>
                <a:gd name="T5" fmla="*/ 6 h 7"/>
              </a:gdLst>
              <a:ahLst/>
              <a:cxnLst>
                <a:cxn ang="0">
                  <a:pos x="T0" y="T1"/>
                </a:cxn>
                <a:cxn ang="0">
                  <a:pos x="T2" y="T3"/>
                </a:cxn>
                <a:cxn ang="0">
                  <a:pos x="T4" y="T5"/>
                </a:cxn>
              </a:cxnLst>
              <a:rect l="0" t="0" r="r" b="b"/>
              <a:pathLst>
                <a:path w="7" h="7">
                  <a:moveTo>
                    <a:pt x="4" y="6"/>
                  </a:moveTo>
                  <a:cubicBezTo>
                    <a:pt x="7" y="2"/>
                    <a:pt x="0" y="0"/>
                    <a:pt x="0" y="4"/>
                  </a:cubicBezTo>
                  <a:cubicBezTo>
                    <a:pt x="0" y="6"/>
                    <a:pt x="2" y="7"/>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76"/>
            <p:cNvSpPr/>
            <p:nvPr/>
          </p:nvSpPr>
          <p:spPr bwMode="auto">
            <a:xfrm>
              <a:off x="5295" y="1973"/>
              <a:ext cx="19" cy="23"/>
            </a:xfrm>
            <a:custGeom>
              <a:avLst/>
              <a:gdLst>
                <a:gd name="T0" fmla="*/ 3 w 5"/>
                <a:gd name="T1" fmla="*/ 4 h 6"/>
                <a:gd name="T2" fmla="*/ 0 w 5"/>
                <a:gd name="T3" fmla="*/ 3 h 6"/>
                <a:gd name="T4" fmla="*/ 3 w 5"/>
                <a:gd name="T5" fmla="*/ 4 h 6"/>
              </a:gdLst>
              <a:ahLst/>
              <a:cxnLst>
                <a:cxn ang="0">
                  <a:pos x="T0" y="T1"/>
                </a:cxn>
                <a:cxn ang="0">
                  <a:pos x="T2" y="T3"/>
                </a:cxn>
                <a:cxn ang="0">
                  <a:pos x="T4" y="T5"/>
                </a:cxn>
              </a:cxnLst>
              <a:rect l="0" t="0" r="r" b="b"/>
              <a:pathLst>
                <a:path w="5" h="6">
                  <a:moveTo>
                    <a:pt x="3" y="4"/>
                  </a:moveTo>
                  <a:cubicBezTo>
                    <a:pt x="5" y="2"/>
                    <a:pt x="0" y="0"/>
                    <a:pt x="0" y="3"/>
                  </a:cubicBezTo>
                  <a:cubicBezTo>
                    <a:pt x="0" y="5"/>
                    <a:pt x="2" y="6"/>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77"/>
            <p:cNvSpPr/>
            <p:nvPr/>
          </p:nvSpPr>
          <p:spPr bwMode="auto">
            <a:xfrm>
              <a:off x="5356" y="1832"/>
              <a:ext cx="19" cy="23"/>
            </a:xfrm>
            <a:custGeom>
              <a:avLst/>
              <a:gdLst>
                <a:gd name="T0" fmla="*/ 3 w 5"/>
                <a:gd name="T1" fmla="*/ 5 h 6"/>
                <a:gd name="T2" fmla="*/ 0 w 5"/>
                <a:gd name="T3" fmla="*/ 4 h 6"/>
                <a:gd name="T4" fmla="*/ 3 w 5"/>
                <a:gd name="T5" fmla="*/ 5 h 6"/>
              </a:gdLst>
              <a:ahLst/>
              <a:cxnLst>
                <a:cxn ang="0">
                  <a:pos x="T0" y="T1"/>
                </a:cxn>
                <a:cxn ang="0">
                  <a:pos x="T2" y="T3"/>
                </a:cxn>
                <a:cxn ang="0">
                  <a:pos x="T4" y="T5"/>
                </a:cxn>
              </a:cxnLst>
              <a:rect l="0" t="0" r="r" b="b"/>
              <a:pathLst>
                <a:path w="5" h="6">
                  <a:moveTo>
                    <a:pt x="3" y="5"/>
                  </a:moveTo>
                  <a:cubicBezTo>
                    <a:pt x="5" y="2"/>
                    <a:pt x="0" y="0"/>
                    <a:pt x="0" y="4"/>
                  </a:cubicBezTo>
                  <a:cubicBezTo>
                    <a:pt x="0" y="5"/>
                    <a:pt x="2" y="6"/>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78"/>
            <p:cNvSpPr/>
            <p:nvPr/>
          </p:nvSpPr>
          <p:spPr bwMode="auto">
            <a:xfrm>
              <a:off x="5040" y="1527"/>
              <a:ext cx="540" cy="431"/>
            </a:xfrm>
            <a:custGeom>
              <a:avLst/>
              <a:gdLst>
                <a:gd name="T0" fmla="*/ 1 w 142"/>
                <a:gd name="T1" fmla="*/ 1 h 113"/>
                <a:gd name="T2" fmla="*/ 1 w 142"/>
                <a:gd name="T3" fmla="*/ 4 h 113"/>
                <a:gd name="T4" fmla="*/ 53 w 142"/>
                <a:gd name="T5" fmla="*/ 45 h 113"/>
                <a:gd name="T6" fmla="*/ 138 w 142"/>
                <a:gd name="T7" fmla="*/ 113 h 113"/>
                <a:gd name="T8" fmla="*/ 141 w 142"/>
                <a:gd name="T9" fmla="*/ 112 h 113"/>
                <a:gd name="T10" fmla="*/ 141 w 142"/>
                <a:gd name="T11" fmla="*/ 109 h 113"/>
                <a:gd name="T12" fmla="*/ 56 w 142"/>
                <a:gd name="T13" fmla="*/ 41 h 113"/>
                <a:gd name="T14" fmla="*/ 4 w 142"/>
                <a:gd name="T15" fmla="*/ 0 h 113"/>
                <a:gd name="T16" fmla="*/ 1 w 142"/>
                <a:gd name="T17"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13">
                  <a:moveTo>
                    <a:pt x="1" y="1"/>
                  </a:moveTo>
                  <a:cubicBezTo>
                    <a:pt x="0" y="2"/>
                    <a:pt x="0" y="3"/>
                    <a:pt x="1" y="4"/>
                  </a:cubicBezTo>
                  <a:cubicBezTo>
                    <a:pt x="53" y="45"/>
                    <a:pt x="53" y="45"/>
                    <a:pt x="53" y="45"/>
                  </a:cubicBezTo>
                  <a:cubicBezTo>
                    <a:pt x="84" y="69"/>
                    <a:pt x="118" y="96"/>
                    <a:pt x="138" y="113"/>
                  </a:cubicBezTo>
                  <a:cubicBezTo>
                    <a:pt x="139" y="113"/>
                    <a:pt x="141" y="113"/>
                    <a:pt x="141" y="112"/>
                  </a:cubicBezTo>
                  <a:cubicBezTo>
                    <a:pt x="142" y="111"/>
                    <a:pt x="142" y="110"/>
                    <a:pt x="141" y="109"/>
                  </a:cubicBezTo>
                  <a:cubicBezTo>
                    <a:pt x="121" y="92"/>
                    <a:pt x="86" y="65"/>
                    <a:pt x="56" y="41"/>
                  </a:cubicBezTo>
                  <a:cubicBezTo>
                    <a:pt x="4" y="0"/>
                    <a:pt x="4" y="0"/>
                    <a:pt x="4" y="0"/>
                  </a:cubicBezTo>
                  <a:cubicBezTo>
                    <a:pt x="3" y="0"/>
                    <a:pt x="1" y="0"/>
                    <a:pt x="1"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79"/>
            <p:cNvSpPr/>
            <p:nvPr/>
          </p:nvSpPr>
          <p:spPr bwMode="auto">
            <a:xfrm>
              <a:off x="5082" y="1767"/>
              <a:ext cx="502" cy="309"/>
            </a:xfrm>
            <a:custGeom>
              <a:avLst/>
              <a:gdLst>
                <a:gd name="T0" fmla="*/ 0 w 132"/>
                <a:gd name="T1" fmla="*/ 1 h 81"/>
                <a:gd name="T2" fmla="*/ 1 w 132"/>
                <a:gd name="T3" fmla="*/ 4 h 81"/>
                <a:gd name="T4" fmla="*/ 66 w 132"/>
                <a:gd name="T5" fmla="*/ 43 h 81"/>
                <a:gd name="T6" fmla="*/ 128 w 132"/>
                <a:gd name="T7" fmla="*/ 80 h 81"/>
                <a:gd name="T8" fmla="*/ 131 w 132"/>
                <a:gd name="T9" fmla="*/ 79 h 81"/>
                <a:gd name="T10" fmla="*/ 130 w 132"/>
                <a:gd name="T11" fmla="*/ 76 h 81"/>
                <a:gd name="T12" fmla="*/ 69 w 132"/>
                <a:gd name="T13" fmla="*/ 40 h 81"/>
                <a:gd name="T14" fmla="*/ 3 w 132"/>
                <a:gd name="T15" fmla="*/ 1 h 81"/>
                <a:gd name="T16" fmla="*/ 0 w 132"/>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81">
                  <a:moveTo>
                    <a:pt x="0" y="1"/>
                  </a:moveTo>
                  <a:cubicBezTo>
                    <a:pt x="0" y="3"/>
                    <a:pt x="0" y="4"/>
                    <a:pt x="1" y="4"/>
                  </a:cubicBezTo>
                  <a:cubicBezTo>
                    <a:pt x="23" y="17"/>
                    <a:pt x="45" y="30"/>
                    <a:pt x="66" y="43"/>
                  </a:cubicBezTo>
                  <a:cubicBezTo>
                    <a:pt x="87" y="56"/>
                    <a:pt x="107" y="69"/>
                    <a:pt x="128" y="80"/>
                  </a:cubicBezTo>
                  <a:cubicBezTo>
                    <a:pt x="129" y="81"/>
                    <a:pt x="130" y="80"/>
                    <a:pt x="131" y="79"/>
                  </a:cubicBezTo>
                  <a:cubicBezTo>
                    <a:pt x="132" y="78"/>
                    <a:pt x="131" y="77"/>
                    <a:pt x="130" y="76"/>
                  </a:cubicBezTo>
                  <a:cubicBezTo>
                    <a:pt x="110" y="65"/>
                    <a:pt x="89" y="52"/>
                    <a:pt x="69" y="40"/>
                  </a:cubicBezTo>
                  <a:cubicBezTo>
                    <a:pt x="47" y="27"/>
                    <a:pt x="26" y="13"/>
                    <a:pt x="3" y="1"/>
                  </a:cubicBezTo>
                  <a:cubicBezTo>
                    <a:pt x="2" y="0"/>
                    <a:pt x="1" y="0"/>
                    <a:pt x="0"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80"/>
            <p:cNvSpPr/>
            <p:nvPr/>
          </p:nvSpPr>
          <p:spPr bwMode="auto">
            <a:xfrm>
              <a:off x="4968" y="1989"/>
              <a:ext cx="571" cy="194"/>
            </a:xfrm>
            <a:custGeom>
              <a:avLst/>
              <a:gdLst>
                <a:gd name="T0" fmla="*/ 1 w 150"/>
                <a:gd name="T1" fmla="*/ 2 h 51"/>
                <a:gd name="T2" fmla="*/ 2 w 150"/>
                <a:gd name="T3" fmla="*/ 5 h 51"/>
                <a:gd name="T4" fmla="*/ 122 w 150"/>
                <a:gd name="T5" fmla="*/ 43 h 51"/>
                <a:gd name="T6" fmla="*/ 147 w 150"/>
                <a:gd name="T7" fmla="*/ 51 h 51"/>
                <a:gd name="T8" fmla="*/ 150 w 150"/>
                <a:gd name="T9" fmla="*/ 49 h 51"/>
                <a:gd name="T10" fmla="*/ 148 w 150"/>
                <a:gd name="T11" fmla="*/ 47 h 51"/>
                <a:gd name="T12" fmla="*/ 123 w 150"/>
                <a:gd name="T13" fmla="*/ 39 h 51"/>
                <a:gd name="T14" fmla="*/ 4 w 150"/>
                <a:gd name="T15" fmla="*/ 1 h 51"/>
                <a:gd name="T16" fmla="*/ 1 w 150"/>
                <a:gd name="T1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51">
                  <a:moveTo>
                    <a:pt x="1" y="2"/>
                  </a:moveTo>
                  <a:cubicBezTo>
                    <a:pt x="0" y="3"/>
                    <a:pt x="1" y="4"/>
                    <a:pt x="2" y="5"/>
                  </a:cubicBezTo>
                  <a:cubicBezTo>
                    <a:pt x="30" y="15"/>
                    <a:pt x="85" y="32"/>
                    <a:pt x="122" y="43"/>
                  </a:cubicBezTo>
                  <a:cubicBezTo>
                    <a:pt x="147" y="51"/>
                    <a:pt x="147" y="51"/>
                    <a:pt x="147" y="51"/>
                  </a:cubicBezTo>
                  <a:cubicBezTo>
                    <a:pt x="148" y="51"/>
                    <a:pt x="149" y="50"/>
                    <a:pt x="150" y="49"/>
                  </a:cubicBezTo>
                  <a:cubicBezTo>
                    <a:pt x="150" y="48"/>
                    <a:pt x="150" y="47"/>
                    <a:pt x="148" y="47"/>
                  </a:cubicBezTo>
                  <a:cubicBezTo>
                    <a:pt x="123" y="39"/>
                    <a:pt x="123" y="39"/>
                    <a:pt x="123" y="39"/>
                  </a:cubicBezTo>
                  <a:cubicBezTo>
                    <a:pt x="86" y="27"/>
                    <a:pt x="31" y="10"/>
                    <a:pt x="4" y="1"/>
                  </a:cubicBezTo>
                  <a:cubicBezTo>
                    <a:pt x="2" y="0"/>
                    <a:pt x="1" y="1"/>
                    <a:pt x="1"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81"/>
            <p:cNvSpPr/>
            <p:nvPr/>
          </p:nvSpPr>
          <p:spPr bwMode="auto">
            <a:xfrm>
              <a:off x="4759" y="2134"/>
              <a:ext cx="677" cy="137"/>
            </a:xfrm>
            <a:custGeom>
              <a:avLst/>
              <a:gdLst>
                <a:gd name="T0" fmla="*/ 0 w 178"/>
                <a:gd name="T1" fmla="*/ 2 h 36"/>
                <a:gd name="T2" fmla="*/ 2 w 178"/>
                <a:gd name="T3" fmla="*/ 4 h 36"/>
                <a:gd name="T4" fmla="*/ 42 w 178"/>
                <a:gd name="T5" fmla="*/ 12 h 36"/>
                <a:gd name="T6" fmla="*/ 176 w 178"/>
                <a:gd name="T7" fmla="*/ 36 h 36"/>
                <a:gd name="T8" fmla="*/ 178 w 178"/>
                <a:gd name="T9" fmla="*/ 34 h 36"/>
                <a:gd name="T10" fmla="*/ 176 w 178"/>
                <a:gd name="T11" fmla="*/ 31 h 36"/>
                <a:gd name="T12" fmla="*/ 43 w 178"/>
                <a:gd name="T13" fmla="*/ 8 h 36"/>
                <a:gd name="T14" fmla="*/ 3 w 178"/>
                <a:gd name="T15" fmla="*/ 0 h 36"/>
                <a:gd name="T16" fmla="*/ 0 w 178"/>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36">
                  <a:moveTo>
                    <a:pt x="0" y="2"/>
                  </a:moveTo>
                  <a:cubicBezTo>
                    <a:pt x="0" y="3"/>
                    <a:pt x="1" y="4"/>
                    <a:pt x="2" y="4"/>
                  </a:cubicBezTo>
                  <a:cubicBezTo>
                    <a:pt x="42" y="12"/>
                    <a:pt x="42" y="12"/>
                    <a:pt x="42" y="12"/>
                  </a:cubicBezTo>
                  <a:cubicBezTo>
                    <a:pt x="87" y="20"/>
                    <a:pt x="133" y="29"/>
                    <a:pt x="176" y="36"/>
                  </a:cubicBezTo>
                  <a:cubicBezTo>
                    <a:pt x="177" y="36"/>
                    <a:pt x="178" y="35"/>
                    <a:pt x="178" y="34"/>
                  </a:cubicBezTo>
                  <a:cubicBezTo>
                    <a:pt x="178" y="33"/>
                    <a:pt x="177" y="32"/>
                    <a:pt x="176" y="31"/>
                  </a:cubicBezTo>
                  <a:cubicBezTo>
                    <a:pt x="134" y="25"/>
                    <a:pt x="88" y="16"/>
                    <a:pt x="43" y="8"/>
                  </a:cubicBezTo>
                  <a:cubicBezTo>
                    <a:pt x="3" y="0"/>
                    <a:pt x="3" y="0"/>
                    <a:pt x="3" y="0"/>
                  </a:cubicBezTo>
                  <a:cubicBezTo>
                    <a:pt x="2" y="0"/>
                    <a:pt x="0" y="1"/>
                    <a:pt x="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82"/>
            <p:cNvSpPr/>
            <p:nvPr/>
          </p:nvSpPr>
          <p:spPr bwMode="auto">
            <a:xfrm>
              <a:off x="5421" y="2187"/>
              <a:ext cx="312" cy="84"/>
            </a:xfrm>
            <a:custGeom>
              <a:avLst/>
              <a:gdLst>
                <a:gd name="T0" fmla="*/ 79 w 82"/>
                <a:gd name="T1" fmla="*/ 0 h 22"/>
                <a:gd name="T2" fmla="*/ 22 w 82"/>
                <a:gd name="T3" fmla="*/ 13 h 22"/>
                <a:gd name="T4" fmla="*/ 1 w 82"/>
                <a:gd name="T5" fmla="*/ 17 h 22"/>
                <a:gd name="T6" fmla="*/ 0 w 82"/>
                <a:gd name="T7" fmla="*/ 20 h 22"/>
                <a:gd name="T8" fmla="*/ 2 w 82"/>
                <a:gd name="T9" fmla="*/ 22 h 22"/>
                <a:gd name="T10" fmla="*/ 23 w 82"/>
                <a:gd name="T11" fmla="*/ 18 h 22"/>
                <a:gd name="T12" fmla="*/ 81 w 82"/>
                <a:gd name="T13" fmla="*/ 4 h 22"/>
                <a:gd name="T14" fmla="*/ 82 w 82"/>
                <a:gd name="T15" fmla="*/ 1 h 22"/>
                <a:gd name="T16" fmla="*/ 79 w 8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2">
                  <a:moveTo>
                    <a:pt x="79" y="0"/>
                  </a:moveTo>
                  <a:cubicBezTo>
                    <a:pt x="57" y="7"/>
                    <a:pt x="41" y="10"/>
                    <a:pt x="22" y="13"/>
                  </a:cubicBezTo>
                  <a:cubicBezTo>
                    <a:pt x="1" y="17"/>
                    <a:pt x="1" y="17"/>
                    <a:pt x="1" y="17"/>
                  </a:cubicBezTo>
                  <a:cubicBezTo>
                    <a:pt x="0" y="18"/>
                    <a:pt x="0" y="19"/>
                    <a:pt x="0" y="20"/>
                  </a:cubicBezTo>
                  <a:cubicBezTo>
                    <a:pt x="0" y="21"/>
                    <a:pt x="1" y="22"/>
                    <a:pt x="2" y="22"/>
                  </a:cubicBezTo>
                  <a:cubicBezTo>
                    <a:pt x="23" y="18"/>
                    <a:pt x="23" y="18"/>
                    <a:pt x="23" y="18"/>
                  </a:cubicBezTo>
                  <a:cubicBezTo>
                    <a:pt x="42" y="14"/>
                    <a:pt x="58" y="11"/>
                    <a:pt x="81" y="4"/>
                  </a:cubicBezTo>
                  <a:cubicBezTo>
                    <a:pt x="82" y="4"/>
                    <a:pt x="82" y="3"/>
                    <a:pt x="82" y="1"/>
                  </a:cubicBezTo>
                  <a:cubicBezTo>
                    <a:pt x="82" y="0"/>
                    <a:pt x="80" y="0"/>
                    <a:pt x="79"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83"/>
            <p:cNvSpPr/>
            <p:nvPr/>
          </p:nvSpPr>
          <p:spPr bwMode="auto">
            <a:xfrm>
              <a:off x="5561" y="1939"/>
              <a:ext cx="175" cy="263"/>
            </a:xfrm>
            <a:custGeom>
              <a:avLst/>
              <a:gdLst>
                <a:gd name="T0" fmla="*/ 2 w 46"/>
                <a:gd name="T1" fmla="*/ 1 h 69"/>
                <a:gd name="T2" fmla="*/ 1 w 46"/>
                <a:gd name="T3" fmla="*/ 4 h 69"/>
                <a:gd name="T4" fmla="*/ 28 w 46"/>
                <a:gd name="T5" fmla="*/ 47 h 69"/>
                <a:gd name="T6" fmla="*/ 42 w 46"/>
                <a:gd name="T7" fmla="*/ 68 h 69"/>
                <a:gd name="T8" fmla="*/ 45 w 46"/>
                <a:gd name="T9" fmla="*/ 69 h 69"/>
                <a:gd name="T10" fmla="*/ 45 w 46"/>
                <a:gd name="T11" fmla="*/ 66 h 69"/>
                <a:gd name="T12" fmla="*/ 32 w 46"/>
                <a:gd name="T13" fmla="*/ 45 h 69"/>
                <a:gd name="T14" fmla="*/ 5 w 46"/>
                <a:gd name="T15" fmla="*/ 2 h 69"/>
                <a:gd name="T16" fmla="*/ 2 w 46"/>
                <a:gd name="T17"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9">
                  <a:moveTo>
                    <a:pt x="2" y="1"/>
                  </a:moveTo>
                  <a:cubicBezTo>
                    <a:pt x="1" y="1"/>
                    <a:pt x="0" y="3"/>
                    <a:pt x="1" y="4"/>
                  </a:cubicBezTo>
                  <a:cubicBezTo>
                    <a:pt x="10" y="19"/>
                    <a:pt x="20" y="34"/>
                    <a:pt x="28" y="47"/>
                  </a:cubicBezTo>
                  <a:cubicBezTo>
                    <a:pt x="42" y="68"/>
                    <a:pt x="42" y="68"/>
                    <a:pt x="42" y="68"/>
                  </a:cubicBezTo>
                  <a:cubicBezTo>
                    <a:pt x="42" y="69"/>
                    <a:pt x="44" y="69"/>
                    <a:pt x="45" y="69"/>
                  </a:cubicBezTo>
                  <a:cubicBezTo>
                    <a:pt x="46" y="68"/>
                    <a:pt x="46" y="67"/>
                    <a:pt x="45" y="66"/>
                  </a:cubicBezTo>
                  <a:cubicBezTo>
                    <a:pt x="32" y="45"/>
                    <a:pt x="32" y="45"/>
                    <a:pt x="32" y="45"/>
                  </a:cubicBezTo>
                  <a:cubicBezTo>
                    <a:pt x="23" y="32"/>
                    <a:pt x="13" y="17"/>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84"/>
            <p:cNvSpPr/>
            <p:nvPr/>
          </p:nvSpPr>
          <p:spPr bwMode="auto">
            <a:xfrm>
              <a:off x="4763" y="1992"/>
              <a:ext cx="220" cy="161"/>
            </a:xfrm>
            <a:custGeom>
              <a:avLst/>
              <a:gdLst>
                <a:gd name="T0" fmla="*/ 55 w 58"/>
                <a:gd name="T1" fmla="*/ 0 h 42"/>
                <a:gd name="T2" fmla="*/ 2 w 58"/>
                <a:gd name="T3" fmla="*/ 37 h 42"/>
                <a:gd name="T4" fmla="*/ 1 w 58"/>
                <a:gd name="T5" fmla="*/ 40 h 42"/>
                <a:gd name="T6" fmla="*/ 4 w 58"/>
                <a:gd name="T7" fmla="*/ 41 h 42"/>
                <a:gd name="T8" fmla="*/ 57 w 58"/>
                <a:gd name="T9" fmla="*/ 4 h 42"/>
                <a:gd name="T10" fmla="*/ 58 w 58"/>
                <a:gd name="T11" fmla="*/ 1 h 42"/>
                <a:gd name="T12" fmla="*/ 55 w 58"/>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5" y="0"/>
                  </a:moveTo>
                  <a:cubicBezTo>
                    <a:pt x="38" y="14"/>
                    <a:pt x="22" y="24"/>
                    <a:pt x="2" y="37"/>
                  </a:cubicBezTo>
                  <a:cubicBezTo>
                    <a:pt x="1" y="38"/>
                    <a:pt x="0" y="39"/>
                    <a:pt x="1" y="40"/>
                  </a:cubicBezTo>
                  <a:cubicBezTo>
                    <a:pt x="2" y="41"/>
                    <a:pt x="3" y="42"/>
                    <a:pt x="4" y="41"/>
                  </a:cubicBezTo>
                  <a:cubicBezTo>
                    <a:pt x="24" y="28"/>
                    <a:pt x="41" y="17"/>
                    <a:pt x="57" y="4"/>
                  </a:cubicBezTo>
                  <a:cubicBezTo>
                    <a:pt x="58" y="3"/>
                    <a:pt x="58" y="2"/>
                    <a:pt x="58" y="1"/>
                  </a:cubicBezTo>
                  <a:cubicBezTo>
                    <a:pt x="57" y="0"/>
                    <a:pt x="56" y="0"/>
                    <a:pt x="55"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85"/>
            <p:cNvSpPr/>
            <p:nvPr/>
          </p:nvSpPr>
          <p:spPr bwMode="auto">
            <a:xfrm>
              <a:off x="4964" y="1767"/>
              <a:ext cx="129" cy="244"/>
            </a:xfrm>
            <a:custGeom>
              <a:avLst/>
              <a:gdLst>
                <a:gd name="T0" fmla="*/ 30 w 34"/>
                <a:gd name="T1" fmla="*/ 2 h 64"/>
                <a:gd name="T2" fmla="*/ 14 w 34"/>
                <a:gd name="T3" fmla="*/ 34 h 64"/>
                <a:gd name="T4" fmla="*/ 1 w 34"/>
                <a:gd name="T5" fmla="*/ 60 h 64"/>
                <a:gd name="T6" fmla="*/ 2 w 34"/>
                <a:gd name="T7" fmla="*/ 63 h 64"/>
                <a:gd name="T8" fmla="*/ 5 w 34"/>
                <a:gd name="T9" fmla="*/ 62 h 64"/>
                <a:gd name="T10" fmla="*/ 18 w 34"/>
                <a:gd name="T11" fmla="*/ 36 h 64"/>
                <a:gd name="T12" fmla="*/ 34 w 34"/>
                <a:gd name="T13" fmla="*/ 3 h 64"/>
                <a:gd name="T14" fmla="*/ 33 w 34"/>
                <a:gd name="T15" fmla="*/ 0 h 64"/>
                <a:gd name="T16" fmla="*/ 30 w 34"/>
                <a:gd name="T17"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4">
                  <a:moveTo>
                    <a:pt x="30" y="2"/>
                  </a:moveTo>
                  <a:cubicBezTo>
                    <a:pt x="26" y="12"/>
                    <a:pt x="20" y="23"/>
                    <a:pt x="14" y="34"/>
                  </a:cubicBezTo>
                  <a:cubicBezTo>
                    <a:pt x="9" y="43"/>
                    <a:pt x="5" y="52"/>
                    <a:pt x="1" y="60"/>
                  </a:cubicBezTo>
                  <a:cubicBezTo>
                    <a:pt x="0" y="61"/>
                    <a:pt x="1" y="63"/>
                    <a:pt x="2" y="63"/>
                  </a:cubicBezTo>
                  <a:cubicBezTo>
                    <a:pt x="3" y="64"/>
                    <a:pt x="4" y="63"/>
                    <a:pt x="5" y="62"/>
                  </a:cubicBezTo>
                  <a:cubicBezTo>
                    <a:pt x="9" y="54"/>
                    <a:pt x="13" y="45"/>
                    <a:pt x="18" y="36"/>
                  </a:cubicBezTo>
                  <a:cubicBezTo>
                    <a:pt x="24" y="25"/>
                    <a:pt x="29" y="13"/>
                    <a:pt x="34" y="3"/>
                  </a:cubicBezTo>
                  <a:cubicBezTo>
                    <a:pt x="34" y="2"/>
                    <a:pt x="34" y="1"/>
                    <a:pt x="33" y="0"/>
                  </a:cubicBezTo>
                  <a:cubicBezTo>
                    <a:pt x="32" y="0"/>
                    <a:pt x="30" y="0"/>
                    <a:pt x="3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86"/>
            <p:cNvSpPr/>
            <p:nvPr/>
          </p:nvSpPr>
          <p:spPr bwMode="auto">
            <a:xfrm>
              <a:off x="5040" y="1531"/>
              <a:ext cx="53" cy="256"/>
            </a:xfrm>
            <a:custGeom>
              <a:avLst/>
              <a:gdLst>
                <a:gd name="T0" fmla="*/ 1 w 14"/>
                <a:gd name="T1" fmla="*/ 0 h 67"/>
                <a:gd name="T2" fmla="*/ 0 w 14"/>
                <a:gd name="T3" fmla="*/ 3 h 67"/>
                <a:gd name="T4" fmla="*/ 9 w 14"/>
                <a:gd name="T5" fmla="*/ 65 h 67"/>
                <a:gd name="T6" fmla="*/ 12 w 14"/>
                <a:gd name="T7" fmla="*/ 67 h 67"/>
                <a:gd name="T8" fmla="*/ 14 w 14"/>
                <a:gd name="T9" fmla="*/ 65 h 67"/>
                <a:gd name="T10" fmla="*/ 4 w 14"/>
                <a:gd name="T11" fmla="*/ 1 h 67"/>
                <a:gd name="T12" fmla="*/ 1 w 1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4" h="67">
                  <a:moveTo>
                    <a:pt x="1" y="0"/>
                  </a:moveTo>
                  <a:cubicBezTo>
                    <a:pt x="0" y="0"/>
                    <a:pt x="0" y="1"/>
                    <a:pt x="0" y="3"/>
                  </a:cubicBezTo>
                  <a:cubicBezTo>
                    <a:pt x="4" y="19"/>
                    <a:pt x="9" y="49"/>
                    <a:pt x="9" y="65"/>
                  </a:cubicBezTo>
                  <a:cubicBezTo>
                    <a:pt x="9" y="66"/>
                    <a:pt x="10" y="67"/>
                    <a:pt x="12" y="67"/>
                  </a:cubicBezTo>
                  <a:cubicBezTo>
                    <a:pt x="13" y="67"/>
                    <a:pt x="14" y="66"/>
                    <a:pt x="14" y="65"/>
                  </a:cubicBezTo>
                  <a:cubicBezTo>
                    <a:pt x="14" y="48"/>
                    <a:pt x="9" y="18"/>
                    <a:pt x="4" y="1"/>
                  </a:cubicBezTo>
                  <a:cubicBezTo>
                    <a:pt x="4" y="0"/>
                    <a:pt x="3" y="0"/>
                    <a:pt x="1"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87"/>
            <p:cNvSpPr/>
            <p:nvPr/>
          </p:nvSpPr>
          <p:spPr bwMode="auto">
            <a:xfrm>
              <a:off x="4835" y="1523"/>
              <a:ext cx="220" cy="73"/>
            </a:xfrm>
            <a:custGeom>
              <a:avLst/>
              <a:gdLst>
                <a:gd name="T0" fmla="*/ 55 w 58"/>
                <a:gd name="T1" fmla="*/ 1 h 19"/>
                <a:gd name="T2" fmla="*/ 2 w 58"/>
                <a:gd name="T3" fmla="*/ 14 h 19"/>
                <a:gd name="T4" fmla="*/ 1 w 58"/>
                <a:gd name="T5" fmla="*/ 17 h 19"/>
                <a:gd name="T6" fmla="*/ 4 w 58"/>
                <a:gd name="T7" fmla="*/ 18 h 19"/>
                <a:gd name="T8" fmla="*/ 56 w 58"/>
                <a:gd name="T9" fmla="*/ 5 h 19"/>
                <a:gd name="T10" fmla="*/ 57 w 58"/>
                <a:gd name="T11" fmla="*/ 2 h 19"/>
                <a:gd name="T12" fmla="*/ 55 w 5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58" h="19">
                  <a:moveTo>
                    <a:pt x="55" y="1"/>
                  </a:moveTo>
                  <a:cubicBezTo>
                    <a:pt x="46" y="2"/>
                    <a:pt x="12" y="11"/>
                    <a:pt x="2" y="14"/>
                  </a:cubicBezTo>
                  <a:cubicBezTo>
                    <a:pt x="1" y="15"/>
                    <a:pt x="0" y="16"/>
                    <a:pt x="1" y="17"/>
                  </a:cubicBezTo>
                  <a:cubicBezTo>
                    <a:pt x="1" y="18"/>
                    <a:pt x="2" y="19"/>
                    <a:pt x="4" y="18"/>
                  </a:cubicBezTo>
                  <a:cubicBezTo>
                    <a:pt x="13" y="15"/>
                    <a:pt x="47" y="6"/>
                    <a:pt x="56" y="5"/>
                  </a:cubicBezTo>
                  <a:cubicBezTo>
                    <a:pt x="57" y="5"/>
                    <a:pt x="58" y="3"/>
                    <a:pt x="57" y="2"/>
                  </a:cubicBezTo>
                  <a:cubicBezTo>
                    <a:pt x="57" y="1"/>
                    <a:pt x="56" y="0"/>
                    <a:pt x="5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88"/>
            <p:cNvSpPr/>
            <p:nvPr/>
          </p:nvSpPr>
          <p:spPr bwMode="auto">
            <a:xfrm>
              <a:off x="4690" y="1577"/>
              <a:ext cx="164" cy="210"/>
            </a:xfrm>
            <a:custGeom>
              <a:avLst/>
              <a:gdLst>
                <a:gd name="T0" fmla="*/ 39 w 43"/>
                <a:gd name="T1" fmla="*/ 1 h 55"/>
                <a:gd name="T2" fmla="*/ 14 w 43"/>
                <a:gd name="T3" fmla="*/ 33 h 55"/>
                <a:gd name="T4" fmla="*/ 1 w 43"/>
                <a:gd name="T5" fmla="*/ 51 h 55"/>
                <a:gd name="T6" fmla="*/ 1 w 43"/>
                <a:gd name="T7" fmla="*/ 54 h 55"/>
                <a:gd name="T8" fmla="*/ 4 w 43"/>
                <a:gd name="T9" fmla="*/ 54 h 55"/>
                <a:gd name="T10" fmla="*/ 18 w 43"/>
                <a:gd name="T11" fmla="*/ 36 h 55"/>
                <a:gd name="T12" fmla="*/ 42 w 43"/>
                <a:gd name="T13" fmla="*/ 4 h 55"/>
                <a:gd name="T14" fmla="*/ 42 w 43"/>
                <a:gd name="T15" fmla="*/ 1 h 55"/>
                <a:gd name="T16" fmla="*/ 39 w 43"/>
                <a:gd name="T1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39" y="1"/>
                  </a:moveTo>
                  <a:cubicBezTo>
                    <a:pt x="33" y="8"/>
                    <a:pt x="24" y="21"/>
                    <a:pt x="14" y="33"/>
                  </a:cubicBezTo>
                  <a:cubicBezTo>
                    <a:pt x="1" y="51"/>
                    <a:pt x="1" y="51"/>
                    <a:pt x="1" y="51"/>
                  </a:cubicBezTo>
                  <a:cubicBezTo>
                    <a:pt x="0" y="52"/>
                    <a:pt x="0" y="53"/>
                    <a:pt x="1" y="54"/>
                  </a:cubicBezTo>
                  <a:cubicBezTo>
                    <a:pt x="2" y="55"/>
                    <a:pt x="3" y="55"/>
                    <a:pt x="4" y="54"/>
                  </a:cubicBezTo>
                  <a:cubicBezTo>
                    <a:pt x="18" y="36"/>
                    <a:pt x="18" y="36"/>
                    <a:pt x="18" y="36"/>
                  </a:cubicBezTo>
                  <a:cubicBezTo>
                    <a:pt x="27" y="23"/>
                    <a:pt x="36" y="11"/>
                    <a:pt x="42" y="4"/>
                  </a:cubicBezTo>
                  <a:cubicBezTo>
                    <a:pt x="43" y="3"/>
                    <a:pt x="43" y="2"/>
                    <a:pt x="42" y="1"/>
                  </a:cubicBezTo>
                  <a:cubicBezTo>
                    <a:pt x="41" y="0"/>
                    <a:pt x="40" y="0"/>
                    <a:pt x="39"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89"/>
            <p:cNvSpPr/>
            <p:nvPr/>
          </p:nvSpPr>
          <p:spPr bwMode="auto">
            <a:xfrm>
              <a:off x="4652" y="1771"/>
              <a:ext cx="53" cy="221"/>
            </a:xfrm>
            <a:custGeom>
              <a:avLst/>
              <a:gdLst>
                <a:gd name="T0" fmla="*/ 10 w 14"/>
                <a:gd name="T1" fmla="*/ 2 h 58"/>
                <a:gd name="T2" fmla="*/ 0 w 14"/>
                <a:gd name="T3" fmla="*/ 55 h 58"/>
                <a:gd name="T4" fmla="*/ 2 w 14"/>
                <a:gd name="T5" fmla="*/ 58 h 58"/>
                <a:gd name="T6" fmla="*/ 4 w 14"/>
                <a:gd name="T7" fmla="*/ 56 h 58"/>
                <a:gd name="T8" fmla="*/ 14 w 14"/>
                <a:gd name="T9" fmla="*/ 3 h 58"/>
                <a:gd name="T10" fmla="*/ 12 w 14"/>
                <a:gd name="T11" fmla="*/ 0 h 58"/>
                <a:gd name="T12" fmla="*/ 10 w 14"/>
                <a:gd name="T13" fmla="*/ 2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10" y="2"/>
                  </a:moveTo>
                  <a:cubicBezTo>
                    <a:pt x="5" y="25"/>
                    <a:pt x="2" y="42"/>
                    <a:pt x="0" y="55"/>
                  </a:cubicBezTo>
                  <a:cubicBezTo>
                    <a:pt x="0" y="57"/>
                    <a:pt x="1" y="58"/>
                    <a:pt x="2" y="58"/>
                  </a:cubicBezTo>
                  <a:cubicBezTo>
                    <a:pt x="3" y="58"/>
                    <a:pt x="4" y="57"/>
                    <a:pt x="4" y="56"/>
                  </a:cubicBezTo>
                  <a:cubicBezTo>
                    <a:pt x="6" y="43"/>
                    <a:pt x="9" y="25"/>
                    <a:pt x="14" y="3"/>
                  </a:cubicBezTo>
                  <a:cubicBezTo>
                    <a:pt x="14" y="2"/>
                    <a:pt x="13" y="1"/>
                    <a:pt x="12" y="0"/>
                  </a:cubicBezTo>
                  <a:cubicBezTo>
                    <a:pt x="11" y="0"/>
                    <a:pt x="10" y="1"/>
                    <a:pt x="1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90"/>
            <p:cNvSpPr/>
            <p:nvPr/>
          </p:nvSpPr>
          <p:spPr bwMode="auto">
            <a:xfrm>
              <a:off x="4652" y="1977"/>
              <a:ext cx="126" cy="176"/>
            </a:xfrm>
            <a:custGeom>
              <a:avLst/>
              <a:gdLst>
                <a:gd name="T0" fmla="*/ 2 w 33"/>
                <a:gd name="T1" fmla="*/ 1 h 46"/>
                <a:gd name="T2" fmla="*/ 1 w 33"/>
                <a:gd name="T3" fmla="*/ 4 h 46"/>
                <a:gd name="T4" fmla="*/ 19 w 33"/>
                <a:gd name="T5" fmla="*/ 31 h 46"/>
                <a:gd name="T6" fmla="*/ 28 w 33"/>
                <a:gd name="T7" fmla="*/ 45 h 46"/>
                <a:gd name="T8" fmla="*/ 32 w 33"/>
                <a:gd name="T9" fmla="*/ 45 h 46"/>
                <a:gd name="T10" fmla="*/ 32 w 33"/>
                <a:gd name="T11" fmla="*/ 42 h 46"/>
                <a:gd name="T12" fmla="*/ 23 w 33"/>
                <a:gd name="T13" fmla="*/ 29 h 46"/>
                <a:gd name="T14" fmla="*/ 5 w 33"/>
                <a:gd name="T15" fmla="*/ 2 h 46"/>
                <a:gd name="T16" fmla="*/ 2 w 33"/>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6">
                  <a:moveTo>
                    <a:pt x="2" y="1"/>
                  </a:moveTo>
                  <a:cubicBezTo>
                    <a:pt x="1" y="1"/>
                    <a:pt x="0" y="3"/>
                    <a:pt x="1" y="4"/>
                  </a:cubicBezTo>
                  <a:cubicBezTo>
                    <a:pt x="7" y="14"/>
                    <a:pt x="13" y="23"/>
                    <a:pt x="19" y="31"/>
                  </a:cubicBezTo>
                  <a:cubicBezTo>
                    <a:pt x="28" y="45"/>
                    <a:pt x="28" y="45"/>
                    <a:pt x="28" y="45"/>
                  </a:cubicBezTo>
                  <a:cubicBezTo>
                    <a:pt x="29" y="46"/>
                    <a:pt x="31" y="46"/>
                    <a:pt x="32" y="45"/>
                  </a:cubicBezTo>
                  <a:cubicBezTo>
                    <a:pt x="32" y="45"/>
                    <a:pt x="33" y="43"/>
                    <a:pt x="32" y="42"/>
                  </a:cubicBezTo>
                  <a:cubicBezTo>
                    <a:pt x="23" y="29"/>
                    <a:pt x="23" y="29"/>
                    <a:pt x="23" y="29"/>
                  </a:cubicBezTo>
                  <a:cubicBezTo>
                    <a:pt x="17" y="21"/>
                    <a:pt x="11" y="12"/>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91"/>
            <p:cNvSpPr/>
            <p:nvPr/>
          </p:nvSpPr>
          <p:spPr bwMode="auto">
            <a:xfrm>
              <a:off x="5424" y="1931"/>
              <a:ext cx="206" cy="340"/>
            </a:xfrm>
            <a:custGeom>
              <a:avLst/>
              <a:gdLst>
                <a:gd name="T0" fmla="*/ 35 w 54"/>
                <a:gd name="T1" fmla="*/ 1 h 89"/>
                <a:gd name="T2" fmla="*/ 34 w 54"/>
                <a:gd name="T3" fmla="*/ 3 h 89"/>
                <a:gd name="T4" fmla="*/ 2 w 54"/>
                <a:gd name="T5" fmla="*/ 84 h 89"/>
                <a:gd name="T6" fmla="*/ 1 w 54"/>
                <a:gd name="T7" fmla="*/ 87 h 89"/>
                <a:gd name="T8" fmla="*/ 4 w 54"/>
                <a:gd name="T9" fmla="*/ 88 h 89"/>
                <a:gd name="T10" fmla="*/ 37 w 54"/>
                <a:gd name="T11" fmla="*/ 2 h 89"/>
                <a:gd name="T12" fmla="*/ 35 w 54"/>
                <a:gd name="T13" fmla="*/ 1 h 89"/>
              </a:gdLst>
              <a:ahLst/>
              <a:cxnLst>
                <a:cxn ang="0">
                  <a:pos x="T0" y="T1"/>
                </a:cxn>
                <a:cxn ang="0">
                  <a:pos x="T2" y="T3"/>
                </a:cxn>
                <a:cxn ang="0">
                  <a:pos x="T4" y="T5"/>
                </a:cxn>
                <a:cxn ang="0">
                  <a:pos x="T6" y="T7"/>
                </a:cxn>
                <a:cxn ang="0">
                  <a:pos x="T8" y="T9"/>
                </a:cxn>
                <a:cxn ang="0">
                  <a:pos x="T10" y="T11"/>
                </a:cxn>
                <a:cxn ang="0">
                  <a:pos x="T12" y="T13"/>
                </a:cxn>
              </a:cxnLst>
              <a:rect l="0" t="0" r="r" b="b"/>
              <a:pathLst>
                <a:path w="54" h="89">
                  <a:moveTo>
                    <a:pt x="35" y="1"/>
                  </a:moveTo>
                  <a:cubicBezTo>
                    <a:pt x="33" y="1"/>
                    <a:pt x="33" y="2"/>
                    <a:pt x="34" y="3"/>
                  </a:cubicBezTo>
                  <a:cubicBezTo>
                    <a:pt x="49" y="36"/>
                    <a:pt x="29" y="70"/>
                    <a:pt x="2" y="84"/>
                  </a:cubicBezTo>
                  <a:cubicBezTo>
                    <a:pt x="1" y="85"/>
                    <a:pt x="0" y="86"/>
                    <a:pt x="1" y="87"/>
                  </a:cubicBezTo>
                  <a:cubicBezTo>
                    <a:pt x="1" y="88"/>
                    <a:pt x="3" y="89"/>
                    <a:pt x="4" y="88"/>
                  </a:cubicBezTo>
                  <a:cubicBezTo>
                    <a:pt x="33" y="73"/>
                    <a:pt x="54" y="37"/>
                    <a:pt x="37" y="2"/>
                  </a:cubicBezTo>
                  <a:cubicBezTo>
                    <a:pt x="37" y="1"/>
                    <a:pt x="36" y="0"/>
                    <a:pt x="3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92"/>
            <p:cNvSpPr/>
            <p:nvPr/>
          </p:nvSpPr>
          <p:spPr bwMode="auto">
            <a:xfrm>
              <a:off x="5333" y="1470"/>
              <a:ext cx="65" cy="95"/>
            </a:xfrm>
            <a:custGeom>
              <a:avLst/>
              <a:gdLst>
                <a:gd name="T0" fmla="*/ 16 w 17"/>
                <a:gd name="T1" fmla="*/ 12 h 25"/>
                <a:gd name="T2" fmla="*/ 4 w 17"/>
                <a:gd name="T3" fmla="*/ 18 h 25"/>
                <a:gd name="T4" fmla="*/ 13 w 17"/>
                <a:gd name="T5" fmla="*/ 5 h 25"/>
                <a:gd name="T6" fmla="*/ 16 w 17"/>
                <a:gd name="T7" fmla="*/ 12 h 25"/>
              </a:gdLst>
              <a:ahLst/>
              <a:cxnLst>
                <a:cxn ang="0">
                  <a:pos x="T0" y="T1"/>
                </a:cxn>
                <a:cxn ang="0">
                  <a:pos x="T2" y="T3"/>
                </a:cxn>
                <a:cxn ang="0">
                  <a:pos x="T4" y="T5"/>
                </a:cxn>
                <a:cxn ang="0">
                  <a:pos x="T6" y="T7"/>
                </a:cxn>
              </a:cxnLst>
              <a:rect l="0" t="0" r="r" b="b"/>
              <a:pathLst>
                <a:path w="17" h="25">
                  <a:moveTo>
                    <a:pt x="16" y="12"/>
                  </a:moveTo>
                  <a:cubicBezTo>
                    <a:pt x="17" y="20"/>
                    <a:pt x="10" y="25"/>
                    <a:pt x="4" y="18"/>
                  </a:cubicBezTo>
                  <a:cubicBezTo>
                    <a:pt x="0" y="12"/>
                    <a:pt x="5" y="0"/>
                    <a:pt x="13" y="5"/>
                  </a:cubicBezTo>
                  <a:cubicBezTo>
                    <a:pt x="15" y="6"/>
                    <a:pt x="16" y="10"/>
                    <a:pt x="16" y="1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93"/>
            <p:cNvSpPr/>
            <p:nvPr/>
          </p:nvSpPr>
          <p:spPr bwMode="auto">
            <a:xfrm>
              <a:off x="5238" y="1523"/>
              <a:ext cx="160" cy="366"/>
            </a:xfrm>
            <a:custGeom>
              <a:avLst/>
              <a:gdLst>
                <a:gd name="T0" fmla="*/ 20 w 42"/>
                <a:gd name="T1" fmla="*/ 14 h 96"/>
                <a:gd name="T2" fmla="*/ 27 w 42"/>
                <a:gd name="T3" fmla="*/ 7 h 96"/>
                <a:gd name="T4" fmla="*/ 30 w 42"/>
                <a:gd name="T5" fmla="*/ 2 h 96"/>
                <a:gd name="T6" fmla="*/ 34 w 42"/>
                <a:gd name="T7" fmla="*/ 2 h 96"/>
                <a:gd name="T8" fmla="*/ 32 w 42"/>
                <a:gd name="T9" fmla="*/ 7 h 96"/>
                <a:gd name="T10" fmla="*/ 32 w 42"/>
                <a:gd name="T11" fmla="*/ 12 h 96"/>
                <a:gd name="T12" fmla="*/ 33 w 42"/>
                <a:gd name="T13" fmla="*/ 24 h 96"/>
                <a:gd name="T14" fmla="*/ 34 w 42"/>
                <a:gd name="T15" fmla="*/ 34 h 96"/>
                <a:gd name="T16" fmla="*/ 34 w 42"/>
                <a:gd name="T17" fmla="*/ 43 h 96"/>
                <a:gd name="T18" fmla="*/ 34 w 42"/>
                <a:gd name="T19" fmla="*/ 53 h 96"/>
                <a:gd name="T20" fmla="*/ 31 w 42"/>
                <a:gd name="T21" fmla="*/ 57 h 96"/>
                <a:gd name="T22" fmla="*/ 29 w 42"/>
                <a:gd name="T23" fmla="*/ 47 h 96"/>
                <a:gd name="T24" fmla="*/ 28 w 42"/>
                <a:gd name="T25" fmla="*/ 32 h 96"/>
                <a:gd name="T26" fmla="*/ 29 w 42"/>
                <a:gd name="T27" fmla="*/ 24 h 96"/>
                <a:gd name="T28" fmla="*/ 23 w 42"/>
                <a:gd name="T29" fmla="*/ 31 h 96"/>
                <a:gd name="T30" fmla="*/ 19 w 42"/>
                <a:gd name="T31" fmla="*/ 42 h 96"/>
                <a:gd name="T32" fmla="*/ 27 w 42"/>
                <a:gd name="T33" fmla="*/ 51 h 96"/>
                <a:gd name="T34" fmla="*/ 36 w 42"/>
                <a:gd name="T35" fmla="*/ 60 h 96"/>
                <a:gd name="T36" fmla="*/ 36 w 42"/>
                <a:gd name="T37" fmla="*/ 73 h 96"/>
                <a:gd name="T38" fmla="*/ 23 w 42"/>
                <a:gd name="T39" fmla="*/ 81 h 96"/>
                <a:gd name="T40" fmla="*/ 15 w 42"/>
                <a:gd name="T41" fmla="*/ 88 h 96"/>
                <a:gd name="T42" fmla="*/ 10 w 42"/>
                <a:gd name="T43" fmla="*/ 92 h 96"/>
                <a:gd name="T44" fmla="*/ 7 w 42"/>
                <a:gd name="T45" fmla="*/ 84 h 96"/>
                <a:gd name="T46" fmla="*/ 16 w 42"/>
                <a:gd name="T47" fmla="*/ 78 h 96"/>
                <a:gd name="T48" fmla="*/ 24 w 42"/>
                <a:gd name="T49" fmla="*/ 73 h 96"/>
                <a:gd name="T50" fmla="*/ 31 w 42"/>
                <a:gd name="T51" fmla="*/ 67 h 96"/>
                <a:gd name="T52" fmla="*/ 21 w 42"/>
                <a:gd name="T53" fmla="*/ 59 h 96"/>
                <a:gd name="T54" fmla="*/ 6 w 42"/>
                <a:gd name="T55" fmla="*/ 48 h 96"/>
                <a:gd name="T56" fmla="*/ 8 w 42"/>
                <a:gd name="T57" fmla="*/ 35 h 96"/>
                <a:gd name="T58" fmla="*/ 20 w 42"/>
                <a:gd name="T59"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96">
                  <a:moveTo>
                    <a:pt x="20" y="14"/>
                  </a:moveTo>
                  <a:cubicBezTo>
                    <a:pt x="22" y="11"/>
                    <a:pt x="25" y="9"/>
                    <a:pt x="27" y="7"/>
                  </a:cubicBezTo>
                  <a:cubicBezTo>
                    <a:pt x="28" y="6"/>
                    <a:pt x="29" y="4"/>
                    <a:pt x="30" y="2"/>
                  </a:cubicBezTo>
                  <a:cubicBezTo>
                    <a:pt x="31" y="1"/>
                    <a:pt x="33" y="0"/>
                    <a:pt x="34" y="2"/>
                  </a:cubicBezTo>
                  <a:cubicBezTo>
                    <a:pt x="35" y="4"/>
                    <a:pt x="33" y="6"/>
                    <a:pt x="32" y="7"/>
                  </a:cubicBezTo>
                  <a:cubicBezTo>
                    <a:pt x="30" y="9"/>
                    <a:pt x="31" y="10"/>
                    <a:pt x="32" y="12"/>
                  </a:cubicBezTo>
                  <a:cubicBezTo>
                    <a:pt x="34" y="16"/>
                    <a:pt x="33" y="20"/>
                    <a:pt x="33" y="24"/>
                  </a:cubicBezTo>
                  <a:cubicBezTo>
                    <a:pt x="33" y="27"/>
                    <a:pt x="34" y="31"/>
                    <a:pt x="34" y="34"/>
                  </a:cubicBezTo>
                  <a:cubicBezTo>
                    <a:pt x="33" y="37"/>
                    <a:pt x="34" y="40"/>
                    <a:pt x="34" y="43"/>
                  </a:cubicBezTo>
                  <a:cubicBezTo>
                    <a:pt x="34" y="47"/>
                    <a:pt x="34" y="50"/>
                    <a:pt x="34" y="53"/>
                  </a:cubicBezTo>
                  <a:cubicBezTo>
                    <a:pt x="34" y="55"/>
                    <a:pt x="35" y="61"/>
                    <a:pt x="31" y="57"/>
                  </a:cubicBezTo>
                  <a:cubicBezTo>
                    <a:pt x="29" y="54"/>
                    <a:pt x="29" y="50"/>
                    <a:pt x="29" y="47"/>
                  </a:cubicBezTo>
                  <a:cubicBezTo>
                    <a:pt x="29" y="42"/>
                    <a:pt x="28" y="37"/>
                    <a:pt x="28" y="32"/>
                  </a:cubicBezTo>
                  <a:cubicBezTo>
                    <a:pt x="28" y="29"/>
                    <a:pt x="29" y="26"/>
                    <a:pt x="29" y="24"/>
                  </a:cubicBezTo>
                  <a:cubicBezTo>
                    <a:pt x="28" y="27"/>
                    <a:pt x="25" y="29"/>
                    <a:pt x="23" y="31"/>
                  </a:cubicBezTo>
                  <a:cubicBezTo>
                    <a:pt x="21" y="34"/>
                    <a:pt x="18" y="38"/>
                    <a:pt x="19" y="42"/>
                  </a:cubicBezTo>
                  <a:cubicBezTo>
                    <a:pt x="21" y="46"/>
                    <a:pt x="24" y="48"/>
                    <a:pt x="27" y="51"/>
                  </a:cubicBezTo>
                  <a:cubicBezTo>
                    <a:pt x="30" y="54"/>
                    <a:pt x="33" y="57"/>
                    <a:pt x="36" y="60"/>
                  </a:cubicBezTo>
                  <a:cubicBezTo>
                    <a:pt x="40" y="65"/>
                    <a:pt x="42" y="68"/>
                    <a:pt x="36" y="73"/>
                  </a:cubicBezTo>
                  <a:cubicBezTo>
                    <a:pt x="32" y="76"/>
                    <a:pt x="27" y="78"/>
                    <a:pt x="23" y="81"/>
                  </a:cubicBezTo>
                  <a:cubicBezTo>
                    <a:pt x="20" y="83"/>
                    <a:pt x="17" y="85"/>
                    <a:pt x="15" y="88"/>
                  </a:cubicBezTo>
                  <a:cubicBezTo>
                    <a:pt x="14" y="90"/>
                    <a:pt x="14" y="96"/>
                    <a:pt x="10" y="92"/>
                  </a:cubicBezTo>
                  <a:cubicBezTo>
                    <a:pt x="8" y="90"/>
                    <a:pt x="6" y="86"/>
                    <a:pt x="7" y="84"/>
                  </a:cubicBezTo>
                  <a:cubicBezTo>
                    <a:pt x="8" y="81"/>
                    <a:pt x="13" y="80"/>
                    <a:pt x="16" y="78"/>
                  </a:cubicBezTo>
                  <a:cubicBezTo>
                    <a:pt x="17" y="77"/>
                    <a:pt x="21" y="74"/>
                    <a:pt x="24" y="73"/>
                  </a:cubicBezTo>
                  <a:cubicBezTo>
                    <a:pt x="27" y="71"/>
                    <a:pt x="28" y="69"/>
                    <a:pt x="31" y="67"/>
                  </a:cubicBezTo>
                  <a:cubicBezTo>
                    <a:pt x="32" y="66"/>
                    <a:pt x="22" y="59"/>
                    <a:pt x="21" y="59"/>
                  </a:cubicBezTo>
                  <a:cubicBezTo>
                    <a:pt x="16" y="56"/>
                    <a:pt x="12" y="51"/>
                    <a:pt x="6" y="48"/>
                  </a:cubicBezTo>
                  <a:cubicBezTo>
                    <a:pt x="0" y="45"/>
                    <a:pt x="6" y="38"/>
                    <a:pt x="8" y="35"/>
                  </a:cubicBezTo>
                  <a:cubicBezTo>
                    <a:pt x="13" y="28"/>
                    <a:pt x="16" y="20"/>
                    <a:pt x="20"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94"/>
            <p:cNvSpPr/>
            <p:nvPr/>
          </p:nvSpPr>
          <p:spPr bwMode="auto">
            <a:xfrm>
              <a:off x="4097" y="1272"/>
              <a:ext cx="844" cy="949"/>
            </a:xfrm>
            <a:custGeom>
              <a:avLst/>
              <a:gdLst>
                <a:gd name="T0" fmla="*/ 9 w 222"/>
                <a:gd name="T1" fmla="*/ 68 h 249"/>
                <a:gd name="T2" fmla="*/ 9 w 222"/>
                <a:gd name="T3" fmla="*/ 116 h 249"/>
                <a:gd name="T4" fmla="*/ 45 w 222"/>
                <a:gd name="T5" fmla="*/ 134 h 249"/>
                <a:gd name="T6" fmla="*/ 34 w 222"/>
                <a:gd name="T7" fmla="*/ 188 h 249"/>
                <a:gd name="T8" fmla="*/ 77 w 222"/>
                <a:gd name="T9" fmla="*/ 178 h 249"/>
                <a:gd name="T10" fmla="*/ 165 w 222"/>
                <a:gd name="T11" fmla="*/ 172 h 249"/>
                <a:gd name="T12" fmla="*/ 214 w 222"/>
                <a:gd name="T13" fmla="*/ 153 h 249"/>
                <a:gd name="T14" fmla="*/ 197 w 222"/>
                <a:gd name="T15" fmla="*/ 126 h 249"/>
                <a:gd name="T16" fmla="*/ 198 w 222"/>
                <a:gd name="T17" fmla="*/ 97 h 249"/>
                <a:gd name="T18" fmla="*/ 210 w 222"/>
                <a:gd name="T19" fmla="*/ 51 h 249"/>
                <a:gd name="T20" fmla="*/ 169 w 222"/>
                <a:gd name="T21" fmla="*/ 43 h 249"/>
                <a:gd name="T22" fmla="*/ 145 w 222"/>
                <a:gd name="T23" fmla="*/ 1 h 249"/>
                <a:gd name="T24" fmla="*/ 115 w 222"/>
                <a:gd name="T25" fmla="*/ 34 h 249"/>
                <a:gd name="T26" fmla="*/ 98 w 222"/>
                <a:gd name="T27" fmla="*/ 27 h 249"/>
                <a:gd name="T28" fmla="*/ 92 w 222"/>
                <a:gd name="T29" fmla="*/ 46 h 249"/>
                <a:gd name="T30" fmla="*/ 58 w 222"/>
                <a:gd name="T31" fmla="*/ 33 h 249"/>
                <a:gd name="T32" fmla="*/ 21 w 222"/>
                <a:gd name="T33" fmla="*/ 49 h 249"/>
                <a:gd name="T34" fmla="*/ 9 w 222"/>
                <a:gd name="T35" fmla="*/ 6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2" h="249">
                  <a:moveTo>
                    <a:pt x="9" y="68"/>
                  </a:moveTo>
                  <a:cubicBezTo>
                    <a:pt x="3" y="83"/>
                    <a:pt x="0" y="101"/>
                    <a:pt x="9" y="116"/>
                  </a:cubicBezTo>
                  <a:cubicBezTo>
                    <a:pt x="18" y="131"/>
                    <a:pt x="28" y="133"/>
                    <a:pt x="45" y="134"/>
                  </a:cubicBezTo>
                  <a:cubicBezTo>
                    <a:pt x="30" y="148"/>
                    <a:pt x="12" y="171"/>
                    <a:pt x="34" y="188"/>
                  </a:cubicBezTo>
                  <a:cubicBezTo>
                    <a:pt x="49" y="199"/>
                    <a:pt x="69" y="195"/>
                    <a:pt x="77" y="178"/>
                  </a:cubicBezTo>
                  <a:cubicBezTo>
                    <a:pt x="67" y="249"/>
                    <a:pt x="184" y="237"/>
                    <a:pt x="165" y="172"/>
                  </a:cubicBezTo>
                  <a:cubicBezTo>
                    <a:pt x="172" y="199"/>
                    <a:pt x="215" y="176"/>
                    <a:pt x="214" y="153"/>
                  </a:cubicBezTo>
                  <a:cubicBezTo>
                    <a:pt x="214" y="142"/>
                    <a:pt x="207" y="131"/>
                    <a:pt x="197" y="126"/>
                  </a:cubicBezTo>
                  <a:cubicBezTo>
                    <a:pt x="212" y="122"/>
                    <a:pt x="211" y="103"/>
                    <a:pt x="198" y="97"/>
                  </a:cubicBezTo>
                  <a:cubicBezTo>
                    <a:pt x="222" y="99"/>
                    <a:pt x="221" y="63"/>
                    <a:pt x="210" y="51"/>
                  </a:cubicBezTo>
                  <a:cubicBezTo>
                    <a:pt x="198" y="37"/>
                    <a:pt x="185" y="40"/>
                    <a:pt x="169" y="43"/>
                  </a:cubicBezTo>
                  <a:cubicBezTo>
                    <a:pt x="192" y="30"/>
                    <a:pt x="161" y="2"/>
                    <a:pt x="145" y="1"/>
                  </a:cubicBezTo>
                  <a:cubicBezTo>
                    <a:pt x="126" y="0"/>
                    <a:pt x="116" y="17"/>
                    <a:pt x="115" y="34"/>
                  </a:cubicBezTo>
                  <a:cubicBezTo>
                    <a:pt x="116" y="26"/>
                    <a:pt x="103" y="25"/>
                    <a:pt x="98" y="27"/>
                  </a:cubicBezTo>
                  <a:cubicBezTo>
                    <a:pt x="88" y="30"/>
                    <a:pt x="89" y="37"/>
                    <a:pt x="92" y="46"/>
                  </a:cubicBezTo>
                  <a:cubicBezTo>
                    <a:pt x="89" y="35"/>
                    <a:pt x="67" y="33"/>
                    <a:pt x="58" y="33"/>
                  </a:cubicBezTo>
                  <a:cubicBezTo>
                    <a:pt x="45" y="34"/>
                    <a:pt x="30" y="39"/>
                    <a:pt x="21" y="49"/>
                  </a:cubicBezTo>
                  <a:cubicBezTo>
                    <a:pt x="17" y="54"/>
                    <a:pt x="13" y="60"/>
                    <a:pt x="9" y="68"/>
                  </a:cubicBezTo>
                  <a:close/>
                </a:path>
              </a:pathLst>
            </a:custGeom>
            <a:solidFill>
              <a:srgbClr val="E9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95"/>
            <p:cNvSpPr/>
            <p:nvPr/>
          </p:nvSpPr>
          <p:spPr bwMode="auto">
            <a:xfrm>
              <a:off x="4432" y="1676"/>
              <a:ext cx="456" cy="423"/>
            </a:xfrm>
            <a:custGeom>
              <a:avLst/>
              <a:gdLst>
                <a:gd name="T0" fmla="*/ 34 w 120"/>
                <a:gd name="T1" fmla="*/ 5 h 111"/>
                <a:gd name="T2" fmla="*/ 5 w 120"/>
                <a:gd name="T3" fmla="*/ 45 h 111"/>
                <a:gd name="T4" fmla="*/ 8 w 120"/>
                <a:gd name="T5" fmla="*/ 88 h 111"/>
                <a:gd name="T6" fmla="*/ 42 w 120"/>
                <a:gd name="T7" fmla="*/ 109 h 111"/>
                <a:gd name="T8" fmla="*/ 46 w 120"/>
                <a:gd name="T9" fmla="*/ 110 h 111"/>
                <a:gd name="T10" fmla="*/ 57 w 120"/>
                <a:gd name="T11" fmla="*/ 110 h 111"/>
                <a:gd name="T12" fmla="*/ 63 w 120"/>
                <a:gd name="T13" fmla="*/ 107 h 111"/>
                <a:gd name="T14" fmla="*/ 69 w 120"/>
                <a:gd name="T15" fmla="*/ 105 h 111"/>
                <a:gd name="T16" fmla="*/ 71 w 120"/>
                <a:gd name="T17" fmla="*/ 102 h 111"/>
                <a:gd name="T18" fmla="*/ 69 w 120"/>
                <a:gd name="T19" fmla="*/ 100 h 111"/>
                <a:gd name="T20" fmla="*/ 60 w 120"/>
                <a:gd name="T21" fmla="*/ 104 h 111"/>
                <a:gd name="T22" fmla="*/ 56 w 120"/>
                <a:gd name="T23" fmla="*/ 106 h 111"/>
                <a:gd name="T24" fmla="*/ 47 w 120"/>
                <a:gd name="T25" fmla="*/ 106 h 111"/>
                <a:gd name="T26" fmla="*/ 42 w 120"/>
                <a:gd name="T27" fmla="*/ 105 h 111"/>
                <a:gd name="T28" fmla="*/ 12 w 120"/>
                <a:gd name="T29" fmla="*/ 86 h 111"/>
                <a:gd name="T30" fmla="*/ 9 w 120"/>
                <a:gd name="T31" fmla="*/ 46 h 111"/>
                <a:gd name="T32" fmla="*/ 36 w 120"/>
                <a:gd name="T33" fmla="*/ 9 h 111"/>
                <a:gd name="T34" fmla="*/ 68 w 120"/>
                <a:gd name="T35" fmla="*/ 9 h 111"/>
                <a:gd name="T36" fmla="*/ 110 w 120"/>
                <a:gd name="T37" fmla="*/ 68 h 111"/>
                <a:gd name="T38" fmla="*/ 111 w 120"/>
                <a:gd name="T39" fmla="*/ 71 h 111"/>
                <a:gd name="T40" fmla="*/ 114 w 120"/>
                <a:gd name="T41" fmla="*/ 69 h 111"/>
                <a:gd name="T42" fmla="*/ 69 w 120"/>
                <a:gd name="T43" fmla="*/ 5 h 111"/>
                <a:gd name="T44" fmla="*/ 34 w 120"/>
                <a:gd name="T4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11">
                  <a:moveTo>
                    <a:pt x="34" y="5"/>
                  </a:moveTo>
                  <a:cubicBezTo>
                    <a:pt x="21" y="11"/>
                    <a:pt x="10" y="25"/>
                    <a:pt x="5" y="45"/>
                  </a:cubicBezTo>
                  <a:cubicBezTo>
                    <a:pt x="0" y="62"/>
                    <a:pt x="1" y="77"/>
                    <a:pt x="8" y="88"/>
                  </a:cubicBezTo>
                  <a:cubicBezTo>
                    <a:pt x="15" y="99"/>
                    <a:pt x="26" y="106"/>
                    <a:pt x="42" y="109"/>
                  </a:cubicBezTo>
                  <a:cubicBezTo>
                    <a:pt x="46" y="110"/>
                    <a:pt x="46" y="110"/>
                    <a:pt x="46" y="110"/>
                  </a:cubicBezTo>
                  <a:cubicBezTo>
                    <a:pt x="49" y="111"/>
                    <a:pt x="52" y="111"/>
                    <a:pt x="57" y="110"/>
                  </a:cubicBezTo>
                  <a:cubicBezTo>
                    <a:pt x="59" y="110"/>
                    <a:pt x="61" y="108"/>
                    <a:pt x="63" y="107"/>
                  </a:cubicBezTo>
                  <a:cubicBezTo>
                    <a:pt x="65" y="106"/>
                    <a:pt x="66" y="105"/>
                    <a:pt x="69" y="105"/>
                  </a:cubicBezTo>
                  <a:cubicBezTo>
                    <a:pt x="70" y="105"/>
                    <a:pt x="71" y="104"/>
                    <a:pt x="71" y="102"/>
                  </a:cubicBezTo>
                  <a:cubicBezTo>
                    <a:pt x="71" y="101"/>
                    <a:pt x="70" y="100"/>
                    <a:pt x="69" y="100"/>
                  </a:cubicBezTo>
                  <a:cubicBezTo>
                    <a:pt x="65" y="100"/>
                    <a:pt x="63" y="102"/>
                    <a:pt x="60" y="104"/>
                  </a:cubicBezTo>
                  <a:cubicBezTo>
                    <a:pt x="59" y="105"/>
                    <a:pt x="57" y="106"/>
                    <a:pt x="56" y="106"/>
                  </a:cubicBezTo>
                  <a:cubicBezTo>
                    <a:pt x="52" y="107"/>
                    <a:pt x="50" y="106"/>
                    <a:pt x="47" y="106"/>
                  </a:cubicBezTo>
                  <a:cubicBezTo>
                    <a:pt x="42" y="105"/>
                    <a:pt x="42" y="105"/>
                    <a:pt x="42" y="105"/>
                  </a:cubicBezTo>
                  <a:cubicBezTo>
                    <a:pt x="28" y="102"/>
                    <a:pt x="18" y="96"/>
                    <a:pt x="12" y="86"/>
                  </a:cubicBezTo>
                  <a:cubicBezTo>
                    <a:pt x="5" y="76"/>
                    <a:pt x="4" y="62"/>
                    <a:pt x="9" y="46"/>
                  </a:cubicBezTo>
                  <a:cubicBezTo>
                    <a:pt x="14" y="28"/>
                    <a:pt x="24" y="15"/>
                    <a:pt x="36" y="9"/>
                  </a:cubicBezTo>
                  <a:cubicBezTo>
                    <a:pt x="45" y="4"/>
                    <a:pt x="56" y="4"/>
                    <a:pt x="68" y="9"/>
                  </a:cubicBezTo>
                  <a:cubicBezTo>
                    <a:pt x="88" y="17"/>
                    <a:pt x="116" y="40"/>
                    <a:pt x="110" y="68"/>
                  </a:cubicBezTo>
                  <a:cubicBezTo>
                    <a:pt x="110" y="69"/>
                    <a:pt x="110" y="70"/>
                    <a:pt x="111" y="71"/>
                  </a:cubicBezTo>
                  <a:cubicBezTo>
                    <a:pt x="113" y="71"/>
                    <a:pt x="114" y="70"/>
                    <a:pt x="114" y="69"/>
                  </a:cubicBezTo>
                  <a:cubicBezTo>
                    <a:pt x="120" y="42"/>
                    <a:pt x="96" y="16"/>
                    <a:pt x="69" y="5"/>
                  </a:cubicBezTo>
                  <a:cubicBezTo>
                    <a:pt x="56" y="0"/>
                    <a:pt x="45" y="0"/>
                    <a:pt x="3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96"/>
            <p:cNvSpPr/>
            <p:nvPr/>
          </p:nvSpPr>
          <p:spPr bwMode="auto">
            <a:xfrm>
              <a:off x="4511" y="1783"/>
              <a:ext cx="293" cy="251"/>
            </a:xfrm>
            <a:custGeom>
              <a:avLst/>
              <a:gdLst>
                <a:gd name="T0" fmla="*/ 33 w 77"/>
                <a:gd name="T1" fmla="*/ 0 h 66"/>
                <a:gd name="T2" fmla="*/ 4 w 77"/>
                <a:gd name="T3" fmla="*/ 25 h 66"/>
                <a:gd name="T4" fmla="*/ 10 w 77"/>
                <a:gd name="T5" fmla="*/ 55 h 66"/>
                <a:gd name="T6" fmla="*/ 35 w 77"/>
                <a:gd name="T7" fmla="*/ 64 h 66"/>
                <a:gd name="T8" fmla="*/ 47 w 77"/>
                <a:gd name="T9" fmla="*/ 57 h 66"/>
                <a:gd name="T10" fmla="*/ 54 w 77"/>
                <a:gd name="T11" fmla="*/ 27 h 66"/>
                <a:gd name="T12" fmla="*/ 45 w 77"/>
                <a:gd name="T13" fmla="*/ 18 h 66"/>
                <a:gd name="T14" fmla="*/ 25 w 77"/>
                <a:gd name="T15" fmla="*/ 25 h 66"/>
                <a:gd name="T16" fmla="*/ 25 w 77"/>
                <a:gd name="T17" fmla="*/ 38 h 66"/>
                <a:gd name="T18" fmla="*/ 35 w 77"/>
                <a:gd name="T19" fmla="*/ 42 h 66"/>
                <a:gd name="T20" fmla="*/ 40 w 77"/>
                <a:gd name="T21" fmla="*/ 37 h 66"/>
                <a:gd name="T22" fmla="*/ 38 w 77"/>
                <a:gd name="T23" fmla="*/ 30 h 66"/>
                <a:gd name="T24" fmla="*/ 35 w 77"/>
                <a:gd name="T25" fmla="*/ 31 h 66"/>
                <a:gd name="T26" fmla="*/ 35 w 77"/>
                <a:gd name="T27" fmla="*/ 34 h 66"/>
                <a:gd name="T28" fmla="*/ 36 w 77"/>
                <a:gd name="T29" fmla="*/ 36 h 66"/>
                <a:gd name="T30" fmla="*/ 34 w 77"/>
                <a:gd name="T31" fmla="*/ 38 h 66"/>
                <a:gd name="T32" fmla="*/ 29 w 77"/>
                <a:gd name="T33" fmla="*/ 36 h 66"/>
                <a:gd name="T34" fmla="*/ 29 w 77"/>
                <a:gd name="T35" fmla="*/ 28 h 66"/>
                <a:gd name="T36" fmla="*/ 43 w 77"/>
                <a:gd name="T37" fmla="*/ 22 h 66"/>
                <a:gd name="T38" fmla="*/ 50 w 77"/>
                <a:gd name="T39" fmla="*/ 29 h 66"/>
                <a:gd name="T40" fmla="*/ 43 w 77"/>
                <a:gd name="T41" fmla="*/ 54 h 66"/>
                <a:gd name="T42" fmla="*/ 34 w 77"/>
                <a:gd name="T43" fmla="*/ 60 h 66"/>
                <a:gd name="T44" fmla="*/ 13 w 77"/>
                <a:gd name="T45" fmla="*/ 51 h 66"/>
                <a:gd name="T46" fmla="*/ 8 w 77"/>
                <a:gd name="T47" fmla="*/ 26 h 66"/>
                <a:gd name="T48" fmla="*/ 33 w 77"/>
                <a:gd name="T49" fmla="*/ 5 h 66"/>
                <a:gd name="T50" fmla="*/ 63 w 77"/>
                <a:gd name="T51" fmla="*/ 19 h 66"/>
                <a:gd name="T52" fmla="*/ 63 w 77"/>
                <a:gd name="T53" fmla="*/ 47 h 66"/>
                <a:gd name="T54" fmla="*/ 62 w 77"/>
                <a:gd name="T55" fmla="*/ 50 h 66"/>
                <a:gd name="T56" fmla="*/ 65 w 77"/>
                <a:gd name="T57" fmla="*/ 51 h 66"/>
                <a:gd name="T58" fmla="*/ 66 w 77"/>
                <a:gd name="T59" fmla="*/ 17 h 66"/>
                <a:gd name="T60" fmla="*/ 33 w 77"/>
                <a:gd name="T6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6">
                  <a:moveTo>
                    <a:pt x="33" y="0"/>
                  </a:moveTo>
                  <a:cubicBezTo>
                    <a:pt x="19" y="1"/>
                    <a:pt x="8" y="13"/>
                    <a:pt x="4" y="25"/>
                  </a:cubicBezTo>
                  <a:cubicBezTo>
                    <a:pt x="0" y="37"/>
                    <a:pt x="2" y="48"/>
                    <a:pt x="10" y="55"/>
                  </a:cubicBezTo>
                  <a:cubicBezTo>
                    <a:pt x="15" y="59"/>
                    <a:pt x="25" y="66"/>
                    <a:pt x="35" y="64"/>
                  </a:cubicBezTo>
                  <a:cubicBezTo>
                    <a:pt x="40" y="64"/>
                    <a:pt x="44" y="61"/>
                    <a:pt x="47" y="57"/>
                  </a:cubicBezTo>
                  <a:cubicBezTo>
                    <a:pt x="51" y="50"/>
                    <a:pt x="57" y="37"/>
                    <a:pt x="54" y="27"/>
                  </a:cubicBezTo>
                  <a:cubicBezTo>
                    <a:pt x="52" y="23"/>
                    <a:pt x="49" y="20"/>
                    <a:pt x="45" y="18"/>
                  </a:cubicBezTo>
                  <a:cubicBezTo>
                    <a:pt x="38" y="15"/>
                    <a:pt x="29" y="20"/>
                    <a:pt x="25" y="25"/>
                  </a:cubicBezTo>
                  <a:cubicBezTo>
                    <a:pt x="22" y="29"/>
                    <a:pt x="22" y="34"/>
                    <a:pt x="25" y="38"/>
                  </a:cubicBezTo>
                  <a:cubicBezTo>
                    <a:pt x="28" y="41"/>
                    <a:pt x="31" y="43"/>
                    <a:pt x="35" y="42"/>
                  </a:cubicBezTo>
                  <a:cubicBezTo>
                    <a:pt x="38" y="41"/>
                    <a:pt x="40" y="39"/>
                    <a:pt x="40" y="37"/>
                  </a:cubicBezTo>
                  <a:cubicBezTo>
                    <a:pt x="41" y="36"/>
                    <a:pt x="41" y="33"/>
                    <a:pt x="38" y="30"/>
                  </a:cubicBezTo>
                  <a:cubicBezTo>
                    <a:pt x="37" y="30"/>
                    <a:pt x="35" y="30"/>
                    <a:pt x="35" y="31"/>
                  </a:cubicBezTo>
                  <a:cubicBezTo>
                    <a:pt x="34" y="32"/>
                    <a:pt x="34" y="33"/>
                    <a:pt x="35" y="34"/>
                  </a:cubicBezTo>
                  <a:cubicBezTo>
                    <a:pt x="36" y="35"/>
                    <a:pt x="36" y="35"/>
                    <a:pt x="36" y="36"/>
                  </a:cubicBezTo>
                  <a:cubicBezTo>
                    <a:pt x="36" y="37"/>
                    <a:pt x="35" y="37"/>
                    <a:pt x="34" y="38"/>
                  </a:cubicBezTo>
                  <a:cubicBezTo>
                    <a:pt x="33" y="38"/>
                    <a:pt x="31" y="38"/>
                    <a:pt x="29" y="36"/>
                  </a:cubicBezTo>
                  <a:cubicBezTo>
                    <a:pt x="27" y="33"/>
                    <a:pt x="27" y="30"/>
                    <a:pt x="29" y="28"/>
                  </a:cubicBezTo>
                  <a:cubicBezTo>
                    <a:pt x="32" y="23"/>
                    <a:pt x="39" y="20"/>
                    <a:pt x="43" y="22"/>
                  </a:cubicBezTo>
                  <a:cubicBezTo>
                    <a:pt x="47" y="23"/>
                    <a:pt x="49" y="26"/>
                    <a:pt x="50" y="29"/>
                  </a:cubicBezTo>
                  <a:cubicBezTo>
                    <a:pt x="52" y="36"/>
                    <a:pt x="47" y="48"/>
                    <a:pt x="43" y="54"/>
                  </a:cubicBezTo>
                  <a:cubicBezTo>
                    <a:pt x="41" y="58"/>
                    <a:pt x="38" y="60"/>
                    <a:pt x="34" y="60"/>
                  </a:cubicBezTo>
                  <a:cubicBezTo>
                    <a:pt x="26" y="61"/>
                    <a:pt x="18" y="55"/>
                    <a:pt x="13" y="51"/>
                  </a:cubicBezTo>
                  <a:cubicBezTo>
                    <a:pt x="3" y="43"/>
                    <a:pt x="6" y="31"/>
                    <a:pt x="8" y="26"/>
                  </a:cubicBezTo>
                  <a:cubicBezTo>
                    <a:pt x="11" y="16"/>
                    <a:pt x="21" y="5"/>
                    <a:pt x="33" y="5"/>
                  </a:cubicBezTo>
                  <a:cubicBezTo>
                    <a:pt x="44" y="5"/>
                    <a:pt x="57" y="9"/>
                    <a:pt x="63" y="19"/>
                  </a:cubicBezTo>
                  <a:cubicBezTo>
                    <a:pt x="67" y="26"/>
                    <a:pt x="71" y="42"/>
                    <a:pt x="63" y="47"/>
                  </a:cubicBezTo>
                  <a:cubicBezTo>
                    <a:pt x="62" y="48"/>
                    <a:pt x="62" y="49"/>
                    <a:pt x="62" y="50"/>
                  </a:cubicBezTo>
                  <a:cubicBezTo>
                    <a:pt x="63" y="51"/>
                    <a:pt x="64" y="51"/>
                    <a:pt x="65" y="51"/>
                  </a:cubicBezTo>
                  <a:cubicBezTo>
                    <a:pt x="77" y="44"/>
                    <a:pt x="71" y="25"/>
                    <a:pt x="66" y="17"/>
                  </a:cubicBezTo>
                  <a:cubicBezTo>
                    <a:pt x="59" y="4"/>
                    <a:pt x="44" y="0"/>
                    <a:pt x="3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97"/>
            <p:cNvSpPr/>
            <p:nvPr/>
          </p:nvSpPr>
          <p:spPr bwMode="auto">
            <a:xfrm>
              <a:off x="4260" y="1844"/>
              <a:ext cx="172" cy="99"/>
            </a:xfrm>
            <a:custGeom>
              <a:avLst/>
              <a:gdLst>
                <a:gd name="T0" fmla="*/ 33 w 45"/>
                <a:gd name="T1" fmla="*/ 18 h 26"/>
                <a:gd name="T2" fmla="*/ 14 w 45"/>
                <a:gd name="T3" fmla="*/ 20 h 26"/>
                <a:gd name="T4" fmla="*/ 33 w 45"/>
                <a:gd name="T5" fmla="*/ 18 h 26"/>
              </a:gdLst>
              <a:ahLst/>
              <a:cxnLst>
                <a:cxn ang="0">
                  <a:pos x="T0" y="T1"/>
                </a:cxn>
                <a:cxn ang="0">
                  <a:pos x="T2" y="T3"/>
                </a:cxn>
                <a:cxn ang="0">
                  <a:pos x="T4" y="T5"/>
                </a:cxn>
              </a:cxnLst>
              <a:rect l="0" t="0" r="r" b="b"/>
              <a:pathLst>
                <a:path w="45" h="26">
                  <a:moveTo>
                    <a:pt x="33" y="18"/>
                  </a:moveTo>
                  <a:cubicBezTo>
                    <a:pt x="45" y="0"/>
                    <a:pt x="0" y="1"/>
                    <a:pt x="14" y="20"/>
                  </a:cubicBezTo>
                  <a:cubicBezTo>
                    <a:pt x="19" y="26"/>
                    <a:pt x="28" y="24"/>
                    <a:pt x="33"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98"/>
            <p:cNvSpPr/>
            <p:nvPr/>
          </p:nvSpPr>
          <p:spPr bwMode="auto">
            <a:xfrm>
              <a:off x="4481" y="1504"/>
              <a:ext cx="167" cy="103"/>
            </a:xfrm>
            <a:custGeom>
              <a:avLst/>
              <a:gdLst>
                <a:gd name="T0" fmla="*/ 32 w 44"/>
                <a:gd name="T1" fmla="*/ 18 h 27"/>
                <a:gd name="T2" fmla="*/ 14 w 44"/>
                <a:gd name="T3" fmla="*/ 20 h 27"/>
                <a:gd name="T4" fmla="*/ 32 w 44"/>
                <a:gd name="T5" fmla="*/ 18 h 27"/>
              </a:gdLst>
              <a:ahLst/>
              <a:cxnLst>
                <a:cxn ang="0">
                  <a:pos x="T0" y="T1"/>
                </a:cxn>
                <a:cxn ang="0">
                  <a:pos x="T2" y="T3"/>
                </a:cxn>
                <a:cxn ang="0">
                  <a:pos x="T4" y="T5"/>
                </a:cxn>
              </a:cxnLst>
              <a:rect l="0" t="0" r="r" b="b"/>
              <a:pathLst>
                <a:path w="44" h="27">
                  <a:moveTo>
                    <a:pt x="32" y="18"/>
                  </a:moveTo>
                  <a:cubicBezTo>
                    <a:pt x="44"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99"/>
            <p:cNvSpPr/>
            <p:nvPr/>
          </p:nvSpPr>
          <p:spPr bwMode="auto">
            <a:xfrm>
              <a:off x="4751" y="1634"/>
              <a:ext cx="171" cy="103"/>
            </a:xfrm>
            <a:custGeom>
              <a:avLst/>
              <a:gdLst>
                <a:gd name="T0" fmla="*/ 32 w 45"/>
                <a:gd name="T1" fmla="*/ 18 h 27"/>
                <a:gd name="T2" fmla="*/ 14 w 45"/>
                <a:gd name="T3" fmla="*/ 20 h 27"/>
                <a:gd name="T4" fmla="*/ 32 w 45"/>
                <a:gd name="T5" fmla="*/ 18 h 27"/>
              </a:gdLst>
              <a:ahLst/>
              <a:cxnLst>
                <a:cxn ang="0">
                  <a:pos x="T0" y="T1"/>
                </a:cxn>
                <a:cxn ang="0">
                  <a:pos x="T2" y="T3"/>
                </a:cxn>
                <a:cxn ang="0">
                  <a:pos x="T4" y="T5"/>
                </a:cxn>
              </a:cxnLst>
              <a:rect l="0" t="0" r="r" b="b"/>
              <a:pathLst>
                <a:path w="45" h="27">
                  <a:moveTo>
                    <a:pt x="32" y="18"/>
                  </a:moveTo>
                  <a:cubicBezTo>
                    <a:pt x="45"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300"/>
            <p:cNvSpPr/>
            <p:nvPr/>
          </p:nvSpPr>
          <p:spPr bwMode="auto">
            <a:xfrm>
              <a:off x="4702" y="1493"/>
              <a:ext cx="114" cy="65"/>
            </a:xfrm>
            <a:custGeom>
              <a:avLst/>
              <a:gdLst>
                <a:gd name="T0" fmla="*/ 21 w 30"/>
                <a:gd name="T1" fmla="*/ 12 h 17"/>
                <a:gd name="T2" fmla="*/ 9 w 30"/>
                <a:gd name="T3" fmla="*/ 13 h 17"/>
                <a:gd name="T4" fmla="*/ 21 w 30"/>
                <a:gd name="T5" fmla="*/ 12 h 17"/>
              </a:gdLst>
              <a:ahLst/>
              <a:cxnLst>
                <a:cxn ang="0">
                  <a:pos x="T0" y="T1"/>
                </a:cxn>
                <a:cxn ang="0">
                  <a:pos x="T2" y="T3"/>
                </a:cxn>
                <a:cxn ang="0">
                  <a:pos x="T4" y="T5"/>
                </a:cxn>
              </a:cxnLst>
              <a:rect l="0" t="0" r="r" b="b"/>
              <a:pathLst>
                <a:path w="30" h="17">
                  <a:moveTo>
                    <a:pt x="21" y="12"/>
                  </a:moveTo>
                  <a:cubicBezTo>
                    <a:pt x="30" y="0"/>
                    <a:pt x="0" y="1"/>
                    <a:pt x="9" y="13"/>
                  </a:cubicBezTo>
                  <a:cubicBezTo>
                    <a:pt x="13" y="17"/>
                    <a:pt x="19" y="16"/>
                    <a:pt x="2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301"/>
            <p:cNvSpPr/>
            <p:nvPr/>
          </p:nvSpPr>
          <p:spPr bwMode="auto">
            <a:xfrm>
              <a:off x="4295" y="1649"/>
              <a:ext cx="114" cy="69"/>
            </a:xfrm>
            <a:custGeom>
              <a:avLst/>
              <a:gdLst>
                <a:gd name="T0" fmla="*/ 22 w 30"/>
                <a:gd name="T1" fmla="*/ 12 h 18"/>
                <a:gd name="T2" fmla="*/ 10 w 30"/>
                <a:gd name="T3" fmla="*/ 13 h 18"/>
                <a:gd name="T4" fmla="*/ 22 w 30"/>
                <a:gd name="T5" fmla="*/ 12 h 18"/>
              </a:gdLst>
              <a:ahLst/>
              <a:cxnLst>
                <a:cxn ang="0">
                  <a:pos x="T0" y="T1"/>
                </a:cxn>
                <a:cxn ang="0">
                  <a:pos x="T2" y="T3"/>
                </a:cxn>
                <a:cxn ang="0">
                  <a:pos x="T4" y="T5"/>
                </a:cxn>
              </a:cxnLst>
              <a:rect l="0" t="0" r="r" b="b"/>
              <a:pathLst>
                <a:path w="30" h="18">
                  <a:moveTo>
                    <a:pt x="22" y="12"/>
                  </a:moveTo>
                  <a:cubicBezTo>
                    <a:pt x="30" y="0"/>
                    <a:pt x="0" y="1"/>
                    <a:pt x="10" y="13"/>
                  </a:cubicBezTo>
                  <a:cubicBezTo>
                    <a:pt x="13" y="18"/>
                    <a:pt x="19" y="16"/>
                    <a:pt x="22"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302"/>
            <p:cNvSpPr/>
            <p:nvPr/>
          </p:nvSpPr>
          <p:spPr bwMode="auto">
            <a:xfrm>
              <a:off x="4336" y="1520"/>
              <a:ext cx="54" cy="30"/>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4" y="6"/>
                  </a:cubicBezTo>
                  <a:cubicBezTo>
                    <a:pt x="6" y="8"/>
                    <a:pt x="8"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303"/>
            <p:cNvSpPr/>
            <p:nvPr/>
          </p:nvSpPr>
          <p:spPr bwMode="auto">
            <a:xfrm>
              <a:off x="4599" y="1363"/>
              <a:ext cx="53" cy="31"/>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1"/>
                    <a:pt x="4"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304"/>
            <p:cNvSpPr/>
            <p:nvPr/>
          </p:nvSpPr>
          <p:spPr bwMode="auto">
            <a:xfrm>
              <a:off x="4146" y="1703"/>
              <a:ext cx="54" cy="30"/>
            </a:xfrm>
            <a:custGeom>
              <a:avLst/>
              <a:gdLst>
                <a:gd name="T0" fmla="*/ 10 w 14"/>
                <a:gd name="T1" fmla="*/ 6 h 8"/>
                <a:gd name="T2" fmla="*/ 5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5"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305"/>
            <p:cNvSpPr>
              <a:spLocks noEditPoints="1"/>
            </p:cNvSpPr>
            <p:nvPr/>
          </p:nvSpPr>
          <p:spPr bwMode="auto">
            <a:xfrm>
              <a:off x="4101" y="1264"/>
              <a:ext cx="829" cy="892"/>
            </a:xfrm>
            <a:custGeom>
              <a:avLst/>
              <a:gdLst>
                <a:gd name="T0" fmla="*/ 113 w 218"/>
                <a:gd name="T1" fmla="*/ 29 h 234"/>
                <a:gd name="T2" fmla="*/ 96 w 218"/>
                <a:gd name="T3" fmla="*/ 27 h 234"/>
                <a:gd name="T4" fmla="*/ 87 w 218"/>
                <a:gd name="T5" fmla="*/ 38 h 234"/>
                <a:gd name="T6" fmla="*/ 57 w 218"/>
                <a:gd name="T7" fmla="*/ 33 h 234"/>
                <a:gd name="T8" fmla="*/ 6 w 218"/>
                <a:gd name="T9" fmla="*/ 69 h 234"/>
                <a:gd name="T10" fmla="*/ 6 w 218"/>
                <a:gd name="T11" fmla="*/ 119 h 234"/>
                <a:gd name="T12" fmla="*/ 21 w 218"/>
                <a:gd name="T13" fmla="*/ 172 h 234"/>
                <a:gd name="T14" fmla="*/ 32 w 218"/>
                <a:gd name="T15" fmla="*/ 192 h 234"/>
                <a:gd name="T16" fmla="*/ 73 w 218"/>
                <a:gd name="T17" fmla="*/ 188 h 234"/>
                <a:gd name="T18" fmla="*/ 153 w 218"/>
                <a:gd name="T19" fmla="*/ 219 h 234"/>
                <a:gd name="T20" fmla="*/ 168 w 218"/>
                <a:gd name="T21" fmla="*/ 185 h 234"/>
                <a:gd name="T22" fmla="*/ 216 w 218"/>
                <a:gd name="T23" fmla="*/ 156 h 234"/>
                <a:gd name="T24" fmla="*/ 200 w 218"/>
                <a:gd name="T25" fmla="*/ 128 h 234"/>
                <a:gd name="T26" fmla="*/ 209 w 218"/>
                <a:gd name="T27" fmla="*/ 114 h 234"/>
                <a:gd name="T28" fmla="*/ 215 w 218"/>
                <a:gd name="T29" fmla="*/ 92 h 234"/>
                <a:gd name="T30" fmla="*/ 211 w 218"/>
                <a:gd name="T31" fmla="*/ 52 h 234"/>
                <a:gd name="T32" fmla="*/ 178 w 218"/>
                <a:gd name="T33" fmla="*/ 33 h 234"/>
                <a:gd name="T34" fmla="*/ 144 w 218"/>
                <a:gd name="T35" fmla="*/ 1 h 234"/>
                <a:gd name="T36" fmla="*/ 116 w 218"/>
                <a:gd name="T37" fmla="*/ 36 h 234"/>
                <a:gd name="T38" fmla="*/ 144 w 218"/>
                <a:gd name="T39" fmla="*/ 5 h 234"/>
                <a:gd name="T40" fmla="*/ 167 w 218"/>
                <a:gd name="T41" fmla="*/ 43 h 234"/>
                <a:gd name="T42" fmla="*/ 168 w 218"/>
                <a:gd name="T43" fmla="*/ 47 h 234"/>
                <a:gd name="T44" fmla="*/ 211 w 218"/>
                <a:gd name="T45" fmla="*/ 90 h 234"/>
                <a:gd name="T46" fmla="*/ 195 w 218"/>
                <a:gd name="T47" fmla="*/ 99 h 234"/>
                <a:gd name="T48" fmla="*/ 205 w 218"/>
                <a:gd name="T49" fmla="*/ 115 h 234"/>
                <a:gd name="T50" fmla="*/ 194 w 218"/>
                <a:gd name="T51" fmla="*/ 127 h 234"/>
                <a:gd name="T52" fmla="*/ 211 w 218"/>
                <a:gd name="T53" fmla="*/ 155 h 234"/>
                <a:gd name="T54" fmla="*/ 166 w 218"/>
                <a:gd name="T55" fmla="*/ 174 h 234"/>
                <a:gd name="T56" fmla="*/ 166 w 218"/>
                <a:gd name="T57" fmla="*/ 174 h 234"/>
                <a:gd name="T58" fmla="*/ 162 w 218"/>
                <a:gd name="T59" fmla="*/ 174 h 234"/>
                <a:gd name="T60" fmla="*/ 162 w 218"/>
                <a:gd name="T61" fmla="*/ 175 h 234"/>
                <a:gd name="T62" fmla="*/ 151 w 218"/>
                <a:gd name="T63" fmla="*/ 215 h 234"/>
                <a:gd name="T64" fmla="*/ 78 w 218"/>
                <a:gd name="T65" fmla="*/ 180 h 234"/>
                <a:gd name="T66" fmla="*/ 74 w 218"/>
                <a:gd name="T67" fmla="*/ 179 h 234"/>
                <a:gd name="T68" fmla="*/ 34 w 218"/>
                <a:gd name="T69" fmla="*/ 188 h 234"/>
                <a:gd name="T70" fmla="*/ 46 w 218"/>
                <a:gd name="T71" fmla="*/ 137 h 234"/>
                <a:gd name="T72" fmla="*/ 44 w 218"/>
                <a:gd name="T73" fmla="*/ 134 h 234"/>
                <a:gd name="T74" fmla="*/ 10 w 218"/>
                <a:gd name="T75" fmla="*/ 71 h 234"/>
                <a:gd name="T76" fmla="*/ 57 w 218"/>
                <a:gd name="T77" fmla="*/ 37 h 234"/>
                <a:gd name="T78" fmla="*/ 92 w 218"/>
                <a:gd name="T79" fmla="*/ 50 h 234"/>
                <a:gd name="T80" fmla="*/ 93 w 218"/>
                <a:gd name="T81" fmla="*/ 48 h 234"/>
                <a:gd name="T82" fmla="*/ 93 w 218"/>
                <a:gd name="T83" fmla="*/ 48 h 234"/>
                <a:gd name="T84" fmla="*/ 97 w 218"/>
                <a:gd name="T85" fmla="*/ 31 h 234"/>
                <a:gd name="T86" fmla="*/ 112 w 218"/>
                <a:gd name="T87" fmla="*/ 36 h 234"/>
                <a:gd name="T88" fmla="*/ 114 w 218"/>
                <a:gd name="T89" fmla="*/ 39 h 234"/>
                <a:gd name="T90" fmla="*/ 116 w 218"/>
                <a:gd name="T91" fmla="*/ 36 h 234"/>
                <a:gd name="T92" fmla="*/ 6 w 218"/>
                <a:gd name="T93" fmla="*/ 6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234">
                  <a:moveTo>
                    <a:pt x="124" y="8"/>
                  </a:moveTo>
                  <a:cubicBezTo>
                    <a:pt x="118" y="13"/>
                    <a:pt x="114" y="20"/>
                    <a:pt x="113" y="29"/>
                  </a:cubicBezTo>
                  <a:cubicBezTo>
                    <a:pt x="113" y="29"/>
                    <a:pt x="113" y="29"/>
                    <a:pt x="113" y="29"/>
                  </a:cubicBezTo>
                  <a:cubicBezTo>
                    <a:pt x="108" y="25"/>
                    <a:pt x="100" y="25"/>
                    <a:pt x="96" y="27"/>
                  </a:cubicBezTo>
                  <a:cubicBezTo>
                    <a:pt x="92" y="28"/>
                    <a:pt x="89" y="30"/>
                    <a:pt x="88" y="33"/>
                  </a:cubicBezTo>
                  <a:cubicBezTo>
                    <a:pt x="87" y="34"/>
                    <a:pt x="87" y="36"/>
                    <a:pt x="87" y="38"/>
                  </a:cubicBezTo>
                  <a:cubicBezTo>
                    <a:pt x="87" y="39"/>
                    <a:pt x="87" y="39"/>
                    <a:pt x="87" y="40"/>
                  </a:cubicBezTo>
                  <a:cubicBezTo>
                    <a:pt x="79" y="34"/>
                    <a:pt x="64" y="33"/>
                    <a:pt x="57" y="33"/>
                  </a:cubicBezTo>
                  <a:cubicBezTo>
                    <a:pt x="41" y="34"/>
                    <a:pt x="27" y="40"/>
                    <a:pt x="18" y="50"/>
                  </a:cubicBezTo>
                  <a:cubicBezTo>
                    <a:pt x="14" y="55"/>
                    <a:pt x="10" y="61"/>
                    <a:pt x="6" y="69"/>
                  </a:cubicBezTo>
                  <a:cubicBezTo>
                    <a:pt x="2" y="78"/>
                    <a:pt x="0" y="87"/>
                    <a:pt x="0" y="96"/>
                  </a:cubicBezTo>
                  <a:cubicBezTo>
                    <a:pt x="0" y="104"/>
                    <a:pt x="2" y="112"/>
                    <a:pt x="6" y="119"/>
                  </a:cubicBezTo>
                  <a:cubicBezTo>
                    <a:pt x="14" y="133"/>
                    <a:pt x="24" y="137"/>
                    <a:pt x="39" y="138"/>
                  </a:cubicBezTo>
                  <a:cubicBezTo>
                    <a:pt x="27" y="151"/>
                    <a:pt x="21" y="162"/>
                    <a:pt x="21" y="172"/>
                  </a:cubicBezTo>
                  <a:cubicBezTo>
                    <a:pt x="21" y="172"/>
                    <a:pt x="21" y="172"/>
                    <a:pt x="21" y="173"/>
                  </a:cubicBezTo>
                  <a:cubicBezTo>
                    <a:pt x="21" y="180"/>
                    <a:pt x="25" y="186"/>
                    <a:pt x="32" y="192"/>
                  </a:cubicBezTo>
                  <a:cubicBezTo>
                    <a:pt x="40" y="198"/>
                    <a:pt x="49" y="200"/>
                    <a:pt x="59" y="198"/>
                  </a:cubicBezTo>
                  <a:cubicBezTo>
                    <a:pt x="64" y="196"/>
                    <a:pt x="69" y="193"/>
                    <a:pt x="73" y="188"/>
                  </a:cubicBezTo>
                  <a:cubicBezTo>
                    <a:pt x="73" y="204"/>
                    <a:pt x="80" y="216"/>
                    <a:pt x="92" y="224"/>
                  </a:cubicBezTo>
                  <a:cubicBezTo>
                    <a:pt x="110" y="234"/>
                    <a:pt x="137" y="232"/>
                    <a:pt x="153" y="219"/>
                  </a:cubicBezTo>
                  <a:cubicBezTo>
                    <a:pt x="163" y="211"/>
                    <a:pt x="168" y="200"/>
                    <a:pt x="168" y="188"/>
                  </a:cubicBezTo>
                  <a:cubicBezTo>
                    <a:pt x="168" y="187"/>
                    <a:pt x="168" y="186"/>
                    <a:pt x="168" y="185"/>
                  </a:cubicBezTo>
                  <a:cubicBezTo>
                    <a:pt x="172" y="188"/>
                    <a:pt x="176" y="189"/>
                    <a:pt x="182" y="188"/>
                  </a:cubicBezTo>
                  <a:cubicBezTo>
                    <a:pt x="198" y="186"/>
                    <a:pt x="216" y="171"/>
                    <a:pt x="216" y="156"/>
                  </a:cubicBezTo>
                  <a:cubicBezTo>
                    <a:pt x="216" y="155"/>
                    <a:pt x="216" y="155"/>
                    <a:pt x="216" y="155"/>
                  </a:cubicBezTo>
                  <a:cubicBezTo>
                    <a:pt x="215" y="145"/>
                    <a:pt x="209" y="135"/>
                    <a:pt x="200" y="128"/>
                  </a:cubicBezTo>
                  <a:cubicBezTo>
                    <a:pt x="205" y="126"/>
                    <a:pt x="209" y="121"/>
                    <a:pt x="209" y="115"/>
                  </a:cubicBezTo>
                  <a:cubicBezTo>
                    <a:pt x="209" y="115"/>
                    <a:pt x="209" y="114"/>
                    <a:pt x="209" y="114"/>
                  </a:cubicBezTo>
                  <a:cubicBezTo>
                    <a:pt x="209" y="109"/>
                    <a:pt x="207" y="104"/>
                    <a:pt x="204" y="101"/>
                  </a:cubicBezTo>
                  <a:cubicBezTo>
                    <a:pt x="209" y="100"/>
                    <a:pt x="213" y="97"/>
                    <a:pt x="215" y="92"/>
                  </a:cubicBezTo>
                  <a:cubicBezTo>
                    <a:pt x="217" y="87"/>
                    <a:pt x="218" y="82"/>
                    <a:pt x="218" y="76"/>
                  </a:cubicBezTo>
                  <a:cubicBezTo>
                    <a:pt x="218" y="67"/>
                    <a:pt x="215" y="57"/>
                    <a:pt x="211" y="52"/>
                  </a:cubicBezTo>
                  <a:cubicBezTo>
                    <a:pt x="200" y="39"/>
                    <a:pt x="188" y="39"/>
                    <a:pt x="175" y="41"/>
                  </a:cubicBezTo>
                  <a:cubicBezTo>
                    <a:pt x="177" y="39"/>
                    <a:pt x="178" y="36"/>
                    <a:pt x="178" y="33"/>
                  </a:cubicBezTo>
                  <a:cubicBezTo>
                    <a:pt x="178" y="32"/>
                    <a:pt x="178" y="30"/>
                    <a:pt x="178" y="29"/>
                  </a:cubicBezTo>
                  <a:cubicBezTo>
                    <a:pt x="175" y="15"/>
                    <a:pt x="156" y="1"/>
                    <a:pt x="144" y="1"/>
                  </a:cubicBezTo>
                  <a:cubicBezTo>
                    <a:pt x="136" y="0"/>
                    <a:pt x="129" y="3"/>
                    <a:pt x="124" y="8"/>
                  </a:cubicBezTo>
                  <a:close/>
                  <a:moveTo>
                    <a:pt x="116" y="36"/>
                  </a:moveTo>
                  <a:cubicBezTo>
                    <a:pt x="117" y="26"/>
                    <a:pt x="120" y="17"/>
                    <a:pt x="126" y="11"/>
                  </a:cubicBezTo>
                  <a:cubicBezTo>
                    <a:pt x="131" y="7"/>
                    <a:pt x="137" y="5"/>
                    <a:pt x="144" y="5"/>
                  </a:cubicBezTo>
                  <a:cubicBezTo>
                    <a:pt x="154" y="6"/>
                    <a:pt x="171" y="19"/>
                    <a:pt x="174" y="30"/>
                  </a:cubicBezTo>
                  <a:cubicBezTo>
                    <a:pt x="175" y="35"/>
                    <a:pt x="173" y="40"/>
                    <a:pt x="167" y="43"/>
                  </a:cubicBezTo>
                  <a:cubicBezTo>
                    <a:pt x="166" y="43"/>
                    <a:pt x="165" y="44"/>
                    <a:pt x="166" y="45"/>
                  </a:cubicBezTo>
                  <a:cubicBezTo>
                    <a:pt x="166" y="46"/>
                    <a:pt x="167" y="47"/>
                    <a:pt x="168" y="47"/>
                  </a:cubicBezTo>
                  <a:cubicBezTo>
                    <a:pt x="184" y="44"/>
                    <a:pt x="196" y="42"/>
                    <a:pt x="207" y="54"/>
                  </a:cubicBezTo>
                  <a:cubicBezTo>
                    <a:pt x="214" y="62"/>
                    <a:pt x="217" y="79"/>
                    <a:pt x="211" y="90"/>
                  </a:cubicBezTo>
                  <a:cubicBezTo>
                    <a:pt x="209" y="95"/>
                    <a:pt x="204" y="98"/>
                    <a:pt x="197" y="97"/>
                  </a:cubicBezTo>
                  <a:cubicBezTo>
                    <a:pt x="196" y="97"/>
                    <a:pt x="195" y="98"/>
                    <a:pt x="195" y="99"/>
                  </a:cubicBezTo>
                  <a:cubicBezTo>
                    <a:pt x="195" y="100"/>
                    <a:pt x="195" y="101"/>
                    <a:pt x="196" y="101"/>
                  </a:cubicBezTo>
                  <a:cubicBezTo>
                    <a:pt x="203" y="104"/>
                    <a:pt x="205" y="110"/>
                    <a:pt x="205" y="115"/>
                  </a:cubicBezTo>
                  <a:cubicBezTo>
                    <a:pt x="205" y="120"/>
                    <a:pt x="201" y="124"/>
                    <a:pt x="196" y="126"/>
                  </a:cubicBezTo>
                  <a:cubicBezTo>
                    <a:pt x="195" y="126"/>
                    <a:pt x="194" y="127"/>
                    <a:pt x="194" y="127"/>
                  </a:cubicBezTo>
                  <a:cubicBezTo>
                    <a:pt x="194" y="128"/>
                    <a:pt x="194" y="129"/>
                    <a:pt x="195" y="130"/>
                  </a:cubicBezTo>
                  <a:cubicBezTo>
                    <a:pt x="204" y="135"/>
                    <a:pt x="211" y="145"/>
                    <a:pt x="211" y="155"/>
                  </a:cubicBezTo>
                  <a:cubicBezTo>
                    <a:pt x="212" y="168"/>
                    <a:pt x="195" y="182"/>
                    <a:pt x="182" y="184"/>
                  </a:cubicBezTo>
                  <a:cubicBezTo>
                    <a:pt x="176" y="185"/>
                    <a:pt x="168" y="184"/>
                    <a:pt x="166" y="174"/>
                  </a:cubicBezTo>
                  <a:cubicBezTo>
                    <a:pt x="166" y="174"/>
                    <a:pt x="166" y="174"/>
                    <a:pt x="166" y="174"/>
                  </a:cubicBezTo>
                  <a:cubicBezTo>
                    <a:pt x="166" y="174"/>
                    <a:pt x="166" y="174"/>
                    <a:pt x="166" y="174"/>
                  </a:cubicBezTo>
                  <a:cubicBezTo>
                    <a:pt x="166" y="173"/>
                    <a:pt x="164" y="172"/>
                    <a:pt x="163" y="172"/>
                  </a:cubicBezTo>
                  <a:cubicBezTo>
                    <a:pt x="162" y="173"/>
                    <a:pt x="162" y="173"/>
                    <a:pt x="162" y="174"/>
                  </a:cubicBezTo>
                  <a:cubicBezTo>
                    <a:pt x="162" y="175"/>
                    <a:pt x="162" y="175"/>
                    <a:pt x="162" y="175"/>
                  </a:cubicBezTo>
                  <a:cubicBezTo>
                    <a:pt x="162" y="175"/>
                    <a:pt x="162" y="175"/>
                    <a:pt x="162" y="175"/>
                  </a:cubicBezTo>
                  <a:cubicBezTo>
                    <a:pt x="162" y="175"/>
                    <a:pt x="162" y="175"/>
                    <a:pt x="162" y="175"/>
                  </a:cubicBezTo>
                  <a:cubicBezTo>
                    <a:pt x="167" y="191"/>
                    <a:pt x="163" y="206"/>
                    <a:pt x="151" y="215"/>
                  </a:cubicBezTo>
                  <a:cubicBezTo>
                    <a:pt x="135" y="227"/>
                    <a:pt x="111" y="229"/>
                    <a:pt x="95" y="220"/>
                  </a:cubicBezTo>
                  <a:cubicBezTo>
                    <a:pt x="81" y="212"/>
                    <a:pt x="75" y="198"/>
                    <a:pt x="78" y="180"/>
                  </a:cubicBezTo>
                  <a:cubicBezTo>
                    <a:pt x="78" y="179"/>
                    <a:pt x="77" y="178"/>
                    <a:pt x="76" y="178"/>
                  </a:cubicBezTo>
                  <a:cubicBezTo>
                    <a:pt x="75" y="178"/>
                    <a:pt x="74" y="178"/>
                    <a:pt x="74" y="179"/>
                  </a:cubicBezTo>
                  <a:cubicBezTo>
                    <a:pt x="71" y="186"/>
                    <a:pt x="65" y="191"/>
                    <a:pt x="57" y="193"/>
                  </a:cubicBezTo>
                  <a:cubicBezTo>
                    <a:pt x="50" y="195"/>
                    <a:pt x="41" y="194"/>
                    <a:pt x="34" y="188"/>
                  </a:cubicBezTo>
                  <a:cubicBezTo>
                    <a:pt x="28" y="184"/>
                    <a:pt x="25" y="178"/>
                    <a:pt x="25" y="173"/>
                  </a:cubicBezTo>
                  <a:cubicBezTo>
                    <a:pt x="24" y="163"/>
                    <a:pt x="31" y="151"/>
                    <a:pt x="46" y="137"/>
                  </a:cubicBezTo>
                  <a:cubicBezTo>
                    <a:pt x="46" y="137"/>
                    <a:pt x="46" y="136"/>
                    <a:pt x="46" y="135"/>
                  </a:cubicBezTo>
                  <a:cubicBezTo>
                    <a:pt x="46" y="134"/>
                    <a:pt x="45" y="134"/>
                    <a:pt x="44" y="134"/>
                  </a:cubicBezTo>
                  <a:cubicBezTo>
                    <a:pt x="27" y="133"/>
                    <a:pt x="18" y="131"/>
                    <a:pt x="10" y="117"/>
                  </a:cubicBezTo>
                  <a:cubicBezTo>
                    <a:pt x="3" y="104"/>
                    <a:pt x="3" y="87"/>
                    <a:pt x="10" y="71"/>
                  </a:cubicBezTo>
                  <a:cubicBezTo>
                    <a:pt x="14" y="64"/>
                    <a:pt x="18" y="57"/>
                    <a:pt x="22" y="53"/>
                  </a:cubicBezTo>
                  <a:cubicBezTo>
                    <a:pt x="30" y="44"/>
                    <a:pt x="43" y="38"/>
                    <a:pt x="57" y="37"/>
                  </a:cubicBezTo>
                  <a:cubicBezTo>
                    <a:pt x="67" y="37"/>
                    <a:pt x="86" y="40"/>
                    <a:pt x="89" y="49"/>
                  </a:cubicBezTo>
                  <a:cubicBezTo>
                    <a:pt x="90" y="50"/>
                    <a:pt x="91" y="51"/>
                    <a:pt x="92" y="50"/>
                  </a:cubicBezTo>
                  <a:cubicBezTo>
                    <a:pt x="93" y="50"/>
                    <a:pt x="93" y="49"/>
                    <a:pt x="93" y="48"/>
                  </a:cubicBezTo>
                  <a:cubicBezTo>
                    <a:pt x="93" y="48"/>
                    <a:pt x="93" y="48"/>
                    <a:pt x="93" y="48"/>
                  </a:cubicBezTo>
                  <a:cubicBezTo>
                    <a:pt x="93" y="48"/>
                    <a:pt x="93" y="48"/>
                    <a:pt x="93" y="48"/>
                  </a:cubicBezTo>
                  <a:cubicBezTo>
                    <a:pt x="93" y="48"/>
                    <a:pt x="93" y="48"/>
                    <a:pt x="93" y="48"/>
                  </a:cubicBezTo>
                  <a:cubicBezTo>
                    <a:pt x="92" y="43"/>
                    <a:pt x="90" y="38"/>
                    <a:pt x="92" y="35"/>
                  </a:cubicBezTo>
                  <a:cubicBezTo>
                    <a:pt x="93" y="33"/>
                    <a:pt x="95" y="32"/>
                    <a:pt x="97" y="31"/>
                  </a:cubicBezTo>
                  <a:cubicBezTo>
                    <a:pt x="100" y="30"/>
                    <a:pt x="107" y="30"/>
                    <a:pt x="110" y="32"/>
                  </a:cubicBezTo>
                  <a:cubicBezTo>
                    <a:pt x="111" y="33"/>
                    <a:pt x="112" y="35"/>
                    <a:pt x="112" y="36"/>
                  </a:cubicBezTo>
                  <a:cubicBezTo>
                    <a:pt x="112" y="36"/>
                    <a:pt x="112" y="36"/>
                    <a:pt x="112" y="36"/>
                  </a:cubicBezTo>
                  <a:cubicBezTo>
                    <a:pt x="112" y="38"/>
                    <a:pt x="113" y="39"/>
                    <a:pt x="114" y="39"/>
                  </a:cubicBezTo>
                  <a:cubicBezTo>
                    <a:pt x="115" y="39"/>
                    <a:pt x="116" y="38"/>
                    <a:pt x="116" y="36"/>
                  </a:cubicBezTo>
                  <a:close/>
                  <a:moveTo>
                    <a:pt x="116" y="36"/>
                  </a:moveTo>
                  <a:cubicBezTo>
                    <a:pt x="116" y="36"/>
                    <a:pt x="116" y="36"/>
                    <a:pt x="116" y="36"/>
                  </a:cubicBezTo>
                  <a:close/>
                  <a:moveTo>
                    <a:pt x="6" y="69"/>
                  </a:moveTo>
                  <a:cubicBezTo>
                    <a:pt x="6" y="69"/>
                    <a:pt x="6" y="69"/>
                    <a:pt x="6" y="69"/>
                  </a:cubicBezTo>
                </a:path>
              </a:pathLst>
            </a:custGeom>
            <a:solidFill>
              <a:srgbClr val="64AA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306"/>
            <p:cNvSpPr/>
            <p:nvPr/>
          </p:nvSpPr>
          <p:spPr bwMode="auto">
            <a:xfrm>
              <a:off x="5211" y="1085"/>
              <a:ext cx="206" cy="160"/>
            </a:xfrm>
            <a:custGeom>
              <a:avLst/>
              <a:gdLst>
                <a:gd name="T0" fmla="*/ 2 w 54"/>
                <a:gd name="T1" fmla="*/ 2 h 42"/>
                <a:gd name="T2" fmla="*/ 3 w 54"/>
                <a:gd name="T3" fmla="*/ 10 h 42"/>
                <a:gd name="T4" fmla="*/ 20 w 54"/>
                <a:gd name="T5" fmla="*/ 23 h 42"/>
                <a:gd name="T6" fmla="*/ 45 w 54"/>
                <a:gd name="T7" fmla="*/ 41 h 42"/>
                <a:gd name="T8" fmla="*/ 53 w 54"/>
                <a:gd name="T9" fmla="*/ 40 h 42"/>
                <a:gd name="T10" fmla="*/ 51 w 54"/>
                <a:gd name="T11" fmla="*/ 32 h 42"/>
                <a:gd name="T12" fmla="*/ 27 w 54"/>
                <a:gd name="T13" fmla="*/ 14 h 42"/>
                <a:gd name="T14" fmla="*/ 9 w 54"/>
                <a:gd name="T15" fmla="*/ 1 h 42"/>
                <a:gd name="T16" fmla="*/ 2 w 54"/>
                <a:gd name="T17"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2">
                  <a:moveTo>
                    <a:pt x="2" y="2"/>
                  </a:moveTo>
                  <a:cubicBezTo>
                    <a:pt x="0" y="5"/>
                    <a:pt x="1" y="8"/>
                    <a:pt x="3" y="10"/>
                  </a:cubicBezTo>
                  <a:cubicBezTo>
                    <a:pt x="20" y="23"/>
                    <a:pt x="20" y="23"/>
                    <a:pt x="20" y="23"/>
                  </a:cubicBezTo>
                  <a:cubicBezTo>
                    <a:pt x="28" y="28"/>
                    <a:pt x="36" y="34"/>
                    <a:pt x="45" y="41"/>
                  </a:cubicBezTo>
                  <a:cubicBezTo>
                    <a:pt x="48" y="42"/>
                    <a:pt x="51" y="42"/>
                    <a:pt x="53" y="40"/>
                  </a:cubicBezTo>
                  <a:cubicBezTo>
                    <a:pt x="54" y="37"/>
                    <a:pt x="54" y="34"/>
                    <a:pt x="51" y="32"/>
                  </a:cubicBezTo>
                  <a:cubicBezTo>
                    <a:pt x="42" y="26"/>
                    <a:pt x="34" y="20"/>
                    <a:pt x="27" y="14"/>
                  </a:cubicBezTo>
                  <a:cubicBezTo>
                    <a:pt x="9" y="1"/>
                    <a:pt x="9" y="1"/>
                    <a:pt x="9" y="1"/>
                  </a:cubicBezTo>
                  <a:cubicBezTo>
                    <a:pt x="7" y="0"/>
                    <a:pt x="4" y="0"/>
                    <a:pt x="2" y="2"/>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307"/>
            <p:cNvSpPr/>
            <p:nvPr/>
          </p:nvSpPr>
          <p:spPr bwMode="auto">
            <a:xfrm>
              <a:off x="5455" y="784"/>
              <a:ext cx="152" cy="343"/>
            </a:xfrm>
            <a:custGeom>
              <a:avLst/>
              <a:gdLst>
                <a:gd name="T0" fmla="*/ 4 w 40"/>
                <a:gd name="T1" fmla="*/ 1 h 90"/>
                <a:gd name="T2" fmla="*/ 1 w 40"/>
                <a:gd name="T3" fmla="*/ 8 h 90"/>
                <a:gd name="T4" fmla="*/ 6 w 40"/>
                <a:gd name="T5" fmla="*/ 23 h 90"/>
                <a:gd name="T6" fmla="*/ 29 w 40"/>
                <a:gd name="T7" fmla="*/ 86 h 90"/>
                <a:gd name="T8" fmla="*/ 36 w 40"/>
                <a:gd name="T9" fmla="*/ 89 h 90"/>
                <a:gd name="T10" fmla="*/ 39 w 40"/>
                <a:gd name="T11" fmla="*/ 82 h 90"/>
                <a:gd name="T12" fmla="*/ 16 w 40"/>
                <a:gd name="T13" fmla="*/ 19 h 90"/>
                <a:gd name="T14" fmla="*/ 11 w 40"/>
                <a:gd name="T15" fmla="*/ 4 h 90"/>
                <a:gd name="T16" fmla="*/ 4 w 40"/>
                <a:gd name="T17"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0">
                  <a:moveTo>
                    <a:pt x="4" y="1"/>
                  </a:moveTo>
                  <a:cubicBezTo>
                    <a:pt x="2" y="2"/>
                    <a:pt x="0" y="5"/>
                    <a:pt x="1" y="8"/>
                  </a:cubicBezTo>
                  <a:cubicBezTo>
                    <a:pt x="6" y="23"/>
                    <a:pt x="6" y="23"/>
                    <a:pt x="6" y="23"/>
                  </a:cubicBezTo>
                  <a:cubicBezTo>
                    <a:pt x="11" y="39"/>
                    <a:pt x="19" y="65"/>
                    <a:pt x="29" y="86"/>
                  </a:cubicBezTo>
                  <a:cubicBezTo>
                    <a:pt x="31" y="89"/>
                    <a:pt x="34" y="90"/>
                    <a:pt x="36" y="89"/>
                  </a:cubicBezTo>
                  <a:cubicBezTo>
                    <a:pt x="39" y="88"/>
                    <a:pt x="40" y="85"/>
                    <a:pt x="39" y="82"/>
                  </a:cubicBezTo>
                  <a:cubicBezTo>
                    <a:pt x="29" y="61"/>
                    <a:pt x="21" y="36"/>
                    <a:pt x="16" y="19"/>
                  </a:cubicBezTo>
                  <a:cubicBezTo>
                    <a:pt x="11" y="4"/>
                    <a:pt x="11" y="4"/>
                    <a:pt x="11" y="4"/>
                  </a:cubicBezTo>
                  <a:cubicBezTo>
                    <a:pt x="10" y="2"/>
                    <a:pt x="7" y="0"/>
                    <a:pt x="4" y="1"/>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308"/>
            <p:cNvSpPr/>
            <p:nvPr/>
          </p:nvSpPr>
          <p:spPr bwMode="auto">
            <a:xfrm>
              <a:off x="5782" y="864"/>
              <a:ext cx="80" cy="221"/>
            </a:xfrm>
            <a:custGeom>
              <a:avLst/>
              <a:gdLst>
                <a:gd name="T0" fmla="*/ 11 w 21"/>
                <a:gd name="T1" fmla="*/ 4 h 58"/>
                <a:gd name="T2" fmla="*/ 7 w 21"/>
                <a:gd name="T3" fmla="*/ 24 h 58"/>
                <a:gd name="T4" fmla="*/ 1 w 21"/>
                <a:gd name="T5" fmla="*/ 51 h 58"/>
                <a:gd name="T6" fmla="*/ 5 w 21"/>
                <a:gd name="T7" fmla="*/ 57 h 58"/>
                <a:gd name="T8" fmla="*/ 11 w 21"/>
                <a:gd name="T9" fmla="*/ 54 h 58"/>
                <a:gd name="T10" fmla="*/ 17 w 21"/>
                <a:gd name="T11" fmla="*/ 26 h 58"/>
                <a:gd name="T12" fmla="*/ 21 w 21"/>
                <a:gd name="T13" fmla="*/ 7 h 58"/>
                <a:gd name="T14" fmla="*/ 17 w 21"/>
                <a:gd name="T15" fmla="*/ 0 h 58"/>
                <a:gd name="T16" fmla="*/ 11 w 21"/>
                <a:gd name="T1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8">
                  <a:moveTo>
                    <a:pt x="11" y="4"/>
                  </a:moveTo>
                  <a:cubicBezTo>
                    <a:pt x="9" y="9"/>
                    <a:pt x="8" y="16"/>
                    <a:pt x="7" y="24"/>
                  </a:cubicBezTo>
                  <a:cubicBezTo>
                    <a:pt x="5" y="33"/>
                    <a:pt x="4" y="42"/>
                    <a:pt x="1" y="51"/>
                  </a:cubicBezTo>
                  <a:cubicBezTo>
                    <a:pt x="0" y="54"/>
                    <a:pt x="2" y="57"/>
                    <a:pt x="5" y="57"/>
                  </a:cubicBezTo>
                  <a:cubicBezTo>
                    <a:pt x="8" y="58"/>
                    <a:pt x="10" y="57"/>
                    <a:pt x="11" y="54"/>
                  </a:cubicBezTo>
                  <a:cubicBezTo>
                    <a:pt x="14" y="45"/>
                    <a:pt x="15" y="34"/>
                    <a:pt x="17" y="26"/>
                  </a:cubicBezTo>
                  <a:cubicBezTo>
                    <a:pt x="18" y="18"/>
                    <a:pt x="19" y="11"/>
                    <a:pt x="21" y="7"/>
                  </a:cubicBezTo>
                  <a:cubicBezTo>
                    <a:pt x="21" y="4"/>
                    <a:pt x="20" y="1"/>
                    <a:pt x="17" y="0"/>
                  </a:cubicBezTo>
                  <a:cubicBezTo>
                    <a:pt x="14" y="0"/>
                    <a:pt x="11" y="1"/>
                    <a:pt x="11" y="4"/>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309"/>
            <p:cNvSpPr/>
            <p:nvPr/>
          </p:nvSpPr>
          <p:spPr bwMode="auto">
            <a:xfrm>
              <a:off x="4405" y="2515"/>
              <a:ext cx="240" cy="477"/>
            </a:xfrm>
            <a:custGeom>
              <a:avLst/>
              <a:gdLst>
                <a:gd name="T0" fmla="*/ 57 w 63"/>
                <a:gd name="T1" fmla="*/ 9 h 125"/>
                <a:gd name="T2" fmla="*/ 55 w 63"/>
                <a:gd name="T3" fmla="*/ 2 h 125"/>
                <a:gd name="T4" fmla="*/ 50 w 63"/>
                <a:gd name="T5" fmla="*/ 4 h 125"/>
                <a:gd name="T6" fmla="*/ 51 w 63"/>
                <a:gd name="T7" fmla="*/ 11 h 125"/>
                <a:gd name="T8" fmla="*/ 41 w 63"/>
                <a:gd name="T9" fmla="*/ 37 h 125"/>
                <a:gd name="T10" fmla="*/ 38 w 63"/>
                <a:gd name="T11" fmla="*/ 33 h 125"/>
                <a:gd name="T12" fmla="*/ 34 w 63"/>
                <a:gd name="T13" fmla="*/ 38 h 125"/>
                <a:gd name="T14" fmla="*/ 15 w 63"/>
                <a:gd name="T15" fmla="*/ 28 h 125"/>
                <a:gd name="T16" fmla="*/ 8 w 63"/>
                <a:gd name="T17" fmla="*/ 13 h 125"/>
                <a:gd name="T18" fmla="*/ 11 w 63"/>
                <a:gd name="T19" fmla="*/ 34 h 125"/>
                <a:gd name="T20" fmla="*/ 23 w 63"/>
                <a:gd name="T21" fmla="*/ 44 h 125"/>
                <a:gd name="T22" fmla="*/ 30 w 63"/>
                <a:gd name="T23" fmla="*/ 58 h 125"/>
                <a:gd name="T24" fmla="*/ 32 w 63"/>
                <a:gd name="T25" fmla="*/ 95 h 125"/>
                <a:gd name="T26" fmla="*/ 32 w 63"/>
                <a:gd name="T27" fmla="*/ 111 h 125"/>
                <a:gd name="T28" fmla="*/ 29 w 63"/>
                <a:gd name="T29" fmla="*/ 119 h 125"/>
                <a:gd name="T30" fmla="*/ 40 w 63"/>
                <a:gd name="T31" fmla="*/ 120 h 125"/>
                <a:gd name="T32" fmla="*/ 41 w 63"/>
                <a:gd name="T33" fmla="*/ 110 h 125"/>
                <a:gd name="T34" fmla="*/ 41 w 63"/>
                <a:gd name="T35" fmla="*/ 77 h 125"/>
                <a:gd name="T36" fmla="*/ 44 w 63"/>
                <a:gd name="T37" fmla="*/ 71 h 125"/>
                <a:gd name="T38" fmla="*/ 45 w 63"/>
                <a:gd name="T39" fmla="*/ 79 h 125"/>
                <a:gd name="T40" fmla="*/ 48 w 63"/>
                <a:gd name="T41" fmla="*/ 109 h 125"/>
                <a:gd name="T42" fmla="*/ 50 w 63"/>
                <a:gd name="T43" fmla="*/ 118 h 125"/>
                <a:gd name="T44" fmla="*/ 62 w 63"/>
                <a:gd name="T45" fmla="*/ 118 h 125"/>
                <a:gd name="T46" fmla="*/ 57 w 63"/>
                <a:gd name="T47" fmla="*/ 108 h 125"/>
                <a:gd name="T48" fmla="*/ 53 w 63"/>
                <a:gd name="T49" fmla="*/ 65 h 125"/>
                <a:gd name="T50" fmla="*/ 52 w 63"/>
                <a:gd name="T51" fmla="*/ 42 h 125"/>
                <a:gd name="T52" fmla="*/ 57 w 63"/>
                <a:gd name="T53" fmla="*/ 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125">
                  <a:moveTo>
                    <a:pt x="57" y="9"/>
                  </a:moveTo>
                  <a:cubicBezTo>
                    <a:pt x="57" y="7"/>
                    <a:pt x="56" y="3"/>
                    <a:pt x="55" y="2"/>
                  </a:cubicBezTo>
                  <a:cubicBezTo>
                    <a:pt x="53" y="0"/>
                    <a:pt x="51" y="1"/>
                    <a:pt x="50" y="4"/>
                  </a:cubicBezTo>
                  <a:cubicBezTo>
                    <a:pt x="49" y="6"/>
                    <a:pt x="51" y="9"/>
                    <a:pt x="51" y="11"/>
                  </a:cubicBezTo>
                  <a:cubicBezTo>
                    <a:pt x="52" y="19"/>
                    <a:pt x="52" y="36"/>
                    <a:pt x="41" y="37"/>
                  </a:cubicBezTo>
                  <a:cubicBezTo>
                    <a:pt x="38" y="38"/>
                    <a:pt x="39" y="35"/>
                    <a:pt x="38" y="33"/>
                  </a:cubicBezTo>
                  <a:cubicBezTo>
                    <a:pt x="30" y="22"/>
                    <a:pt x="35" y="37"/>
                    <a:pt x="34" y="38"/>
                  </a:cubicBezTo>
                  <a:cubicBezTo>
                    <a:pt x="28" y="46"/>
                    <a:pt x="18" y="32"/>
                    <a:pt x="15" y="28"/>
                  </a:cubicBezTo>
                  <a:cubicBezTo>
                    <a:pt x="11" y="21"/>
                    <a:pt x="13" y="12"/>
                    <a:pt x="8" y="13"/>
                  </a:cubicBezTo>
                  <a:cubicBezTo>
                    <a:pt x="0" y="14"/>
                    <a:pt x="8" y="30"/>
                    <a:pt x="11" y="34"/>
                  </a:cubicBezTo>
                  <a:cubicBezTo>
                    <a:pt x="14" y="37"/>
                    <a:pt x="19" y="42"/>
                    <a:pt x="23" y="44"/>
                  </a:cubicBezTo>
                  <a:cubicBezTo>
                    <a:pt x="28" y="48"/>
                    <a:pt x="29" y="52"/>
                    <a:pt x="30" y="58"/>
                  </a:cubicBezTo>
                  <a:cubicBezTo>
                    <a:pt x="31" y="67"/>
                    <a:pt x="31" y="86"/>
                    <a:pt x="32" y="95"/>
                  </a:cubicBezTo>
                  <a:cubicBezTo>
                    <a:pt x="32" y="98"/>
                    <a:pt x="32" y="108"/>
                    <a:pt x="32" y="111"/>
                  </a:cubicBezTo>
                  <a:cubicBezTo>
                    <a:pt x="31" y="114"/>
                    <a:pt x="29" y="116"/>
                    <a:pt x="29" y="119"/>
                  </a:cubicBezTo>
                  <a:cubicBezTo>
                    <a:pt x="29" y="125"/>
                    <a:pt x="38" y="123"/>
                    <a:pt x="40" y="120"/>
                  </a:cubicBezTo>
                  <a:cubicBezTo>
                    <a:pt x="43" y="118"/>
                    <a:pt x="41" y="113"/>
                    <a:pt x="41" y="110"/>
                  </a:cubicBezTo>
                  <a:cubicBezTo>
                    <a:pt x="41" y="105"/>
                    <a:pt x="41" y="82"/>
                    <a:pt x="41" y="77"/>
                  </a:cubicBezTo>
                  <a:cubicBezTo>
                    <a:pt x="41" y="75"/>
                    <a:pt x="41" y="66"/>
                    <a:pt x="44" y="71"/>
                  </a:cubicBezTo>
                  <a:cubicBezTo>
                    <a:pt x="45" y="73"/>
                    <a:pt x="45" y="77"/>
                    <a:pt x="45" y="79"/>
                  </a:cubicBezTo>
                  <a:cubicBezTo>
                    <a:pt x="46" y="83"/>
                    <a:pt x="47" y="105"/>
                    <a:pt x="48" y="109"/>
                  </a:cubicBezTo>
                  <a:cubicBezTo>
                    <a:pt x="48" y="112"/>
                    <a:pt x="48" y="115"/>
                    <a:pt x="50" y="118"/>
                  </a:cubicBezTo>
                  <a:cubicBezTo>
                    <a:pt x="52" y="122"/>
                    <a:pt x="60" y="122"/>
                    <a:pt x="62" y="118"/>
                  </a:cubicBezTo>
                  <a:cubicBezTo>
                    <a:pt x="63" y="115"/>
                    <a:pt x="58" y="111"/>
                    <a:pt x="57" y="108"/>
                  </a:cubicBezTo>
                  <a:cubicBezTo>
                    <a:pt x="56" y="100"/>
                    <a:pt x="54" y="73"/>
                    <a:pt x="53" y="65"/>
                  </a:cubicBezTo>
                  <a:cubicBezTo>
                    <a:pt x="52" y="58"/>
                    <a:pt x="49" y="49"/>
                    <a:pt x="52" y="42"/>
                  </a:cubicBezTo>
                  <a:cubicBezTo>
                    <a:pt x="57" y="31"/>
                    <a:pt x="60" y="21"/>
                    <a:pt x="57"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310"/>
            <p:cNvSpPr/>
            <p:nvPr/>
          </p:nvSpPr>
          <p:spPr bwMode="auto">
            <a:xfrm>
              <a:off x="4485" y="2545"/>
              <a:ext cx="103" cy="126"/>
            </a:xfrm>
            <a:custGeom>
              <a:avLst/>
              <a:gdLst>
                <a:gd name="T0" fmla="*/ 20 w 27"/>
                <a:gd name="T1" fmla="*/ 23 h 33"/>
                <a:gd name="T2" fmla="*/ 7 w 27"/>
                <a:gd name="T3" fmla="*/ 10 h 33"/>
                <a:gd name="T4" fmla="*/ 20 w 27"/>
                <a:gd name="T5" fmla="*/ 23 h 33"/>
              </a:gdLst>
              <a:ahLst/>
              <a:cxnLst>
                <a:cxn ang="0">
                  <a:pos x="T0" y="T1"/>
                </a:cxn>
                <a:cxn ang="0">
                  <a:pos x="T2" y="T3"/>
                </a:cxn>
                <a:cxn ang="0">
                  <a:pos x="T4" y="T5"/>
                </a:cxn>
              </a:cxnLst>
              <a:rect l="0" t="0" r="r" b="b"/>
              <a:pathLst>
                <a:path w="27" h="33">
                  <a:moveTo>
                    <a:pt x="20" y="23"/>
                  </a:moveTo>
                  <a:cubicBezTo>
                    <a:pt x="27" y="15"/>
                    <a:pt x="16" y="0"/>
                    <a:pt x="7" y="10"/>
                  </a:cubicBezTo>
                  <a:cubicBezTo>
                    <a:pt x="0" y="18"/>
                    <a:pt x="12" y="33"/>
                    <a:pt x="2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311"/>
            <p:cNvSpPr/>
            <p:nvPr/>
          </p:nvSpPr>
          <p:spPr bwMode="auto">
            <a:xfrm>
              <a:off x="4629" y="2542"/>
              <a:ext cx="194" cy="430"/>
            </a:xfrm>
            <a:custGeom>
              <a:avLst/>
              <a:gdLst>
                <a:gd name="T0" fmla="*/ 46 w 51"/>
                <a:gd name="T1" fmla="*/ 8 h 113"/>
                <a:gd name="T2" fmla="*/ 44 w 51"/>
                <a:gd name="T3" fmla="*/ 2 h 113"/>
                <a:gd name="T4" fmla="*/ 40 w 51"/>
                <a:gd name="T5" fmla="*/ 3 h 113"/>
                <a:gd name="T6" fmla="*/ 41 w 51"/>
                <a:gd name="T7" fmla="*/ 10 h 113"/>
                <a:gd name="T8" fmla="*/ 33 w 51"/>
                <a:gd name="T9" fmla="*/ 34 h 113"/>
                <a:gd name="T10" fmla="*/ 30 w 51"/>
                <a:gd name="T11" fmla="*/ 30 h 113"/>
                <a:gd name="T12" fmla="*/ 28 w 51"/>
                <a:gd name="T13" fmla="*/ 35 h 113"/>
                <a:gd name="T14" fmla="*/ 12 w 51"/>
                <a:gd name="T15" fmla="*/ 26 h 113"/>
                <a:gd name="T16" fmla="*/ 6 w 51"/>
                <a:gd name="T17" fmla="*/ 12 h 113"/>
                <a:gd name="T18" fmla="*/ 9 w 51"/>
                <a:gd name="T19" fmla="*/ 31 h 113"/>
                <a:gd name="T20" fmla="*/ 18 w 51"/>
                <a:gd name="T21" fmla="*/ 41 h 113"/>
                <a:gd name="T22" fmla="*/ 24 w 51"/>
                <a:gd name="T23" fmla="*/ 53 h 113"/>
                <a:gd name="T24" fmla="*/ 25 w 51"/>
                <a:gd name="T25" fmla="*/ 87 h 113"/>
                <a:gd name="T26" fmla="*/ 26 w 51"/>
                <a:gd name="T27" fmla="*/ 100 h 113"/>
                <a:gd name="T28" fmla="*/ 23 w 51"/>
                <a:gd name="T29" fmla="*/ 107 h 113"/>
                <a:gd name="T30" fmla="*/ 33 w 51"/>
                <a:gd name="T31" fmla="*/ 108 h 113"/>
                <a:gd name="T32" fmla="*/ 33 w 51"/>
                <a:gd name="T33" fmla="*/ 99 h 113"/>
                <a:gd name="T34" fmla="*/ 33 w 51"/>
                <a:gd name="T35" fmla="*/ 70 h 113"/>
                <a:gd name="T36" fmla="*/ 35 w 51"/>
                <a:gd name="T37" fmla="*/ 64 h 113"/>
                <a:gd name="T38" fmla="*/ 37 w 51"/>
                <a:gd name="T39" fmla="*/ 72 h 113"/>
                <a:gd name="T40" fmla="*/ 38 w 51"/>
                <a:gd name="T41" fmla="*/ 98 h 113"/>
                <a:gd name="T42" fmla="*/ 40 w 51"/>
                <a:gd name="T43" fmla="*/ 106 h 113"/>
                <a:gd name="T44" fmla="*/ 50 w 51"/>
                <a:gd name="T45" fmla="*/ 106 h 113"/>
                <a:gd name="T46" fmla="*/ 46 w 51"/>
                <a:gd name="T47" fmla="*/ 97 h 113"/>
                <a:gd name="T48" fmla="*/ 43 w 51"/>
                <a:gd name="T49" fmla="*/ 59 h 113"/>
                <a:gd name="T50" fmla="*/ 42 w 51"/>
                <a:gd name="T51" fmla="*/ 38 h 113"/>
                <a:gd name="T52" fmla="*/ 46 w 51"/>
                <a:gd name="T53" fmla="*/ 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113">
                  <a:moveTo>
                    <a:pt x="46" y="8"/>
                  </a:moveTo>
                  <a:cubicBezTo>
                    <a:pt x="46" y="7"/>
                    <a:pt x="45" y="3"/>
                    <a:pt x="44" y="2"/>
                  </a:cubicBezTo>
                  <a:cubicBezTo>
                    <a:pt x="43" y="0"/>
                    <a:pt x="41" y="1"/>
                    <a:pt x="40" y="3"/>
                  </a:cubicBezTo>
                  <a:cubicBezTo>
                    <a:pt x="40" y="5"/>
                    <a:pt x="41" y="8"/>
                    <a:pt x="41" y="10"/>
                  </a:cubicBezTo>
                  <a:cubicBezTo>
                    <a:pt x="42" y="17"/>
                    <a:pt x="42" y="33"/>
                    <a:pt x="33" y="34"/>
                  </a:cubicBezTo>
                  <a:cubicBezTo>
                    <a:pt x="31" y="35"/>
                    <a:pt x="31" y="32"/>
                    <a:pt x="30" y="30"/>
                  </a:cubicBezTo>
                  <a:cubicBezTo>
                    <a:pt x="24" y="20"/>
                    <a:pt x="28" y="34"/>
                    <a:pt x="28" y="35"/>
                  </a:cubicBezTo>
                  <a:cubicBezTo>
                    <a:pt x="22" y="42"/>
                    <a:pt x="14" y="29"/>
                    <a:pt x="12" y="26"/>
                  </a:cubicBezTo>
                  <a:cubicBezTo>
                    <a:pt x="9" y="19"/>
                    <a:pt x="10" y="11"/>
                    <a:pt x="6" y="12"/>
                  </a:cubicBezTo>
                  <a:cubicBezTo>
                    <a:pt x="0" y="12"/>
                    <a:pt x="7" y="27"/>
                    <a:pt x="9" y="31"/>
                  </a:cubicBezTo>
                  <a:cubicBezTo>
                    <a:pt x="11" y="34"/>
                    <a:pt x="16" y="39"/>
                    <a:pt x="18" y="41"/>
                  </a:cubicBezTo>
                  <a:cubicBezTo>
                    <a:pt x="23" y="44"/>
                    <a:pt x="24" y="47"/>
                    <a:pt x="24" y="53"/>
                  </a:cubicBezTo>
                  <a:cubicBezTo>
                    <a:pt x="25" y="61"/>
                    <a:pt x="25" y="79"/>
                    <a:pt x="25" y="87"/>
                  </a:cubicBezTo>
                  <a:cubicBezTo>
                    <a:pt x="25" y="90"/>
                    <a:pt x="26" y="97"/>
                    <a:pt x="26" y="100"/>
                  </a:cubicBezTo>
                  <a:cubicBezTo>
                    <a:pt x="25" y="102"/>
                    <a:pt x="24" y="105"/>
                    <a:pt x="23" y="107"/>
                  </a:cubicBezTo>
                  <a:cubicBezTo>
                    <a:pt x="23" y="113"/>
                    <a:pt x="30" y="111"/>
                    <a:pt x="33" y="108"/>
                  </a:cubicBezTo>
                  <a:cubicBezTo>
                    <a:pt x="35" y="106"/>
                    <a:pt x="33" y="102"/>
                    <a:pt x="33" y="99"/>
                  </a:cubicBezTo>
                  <a:cubicBezTo>
                    <a:pt x="33" y="95"/>
                    <a:pt x="33" y="75"/>
                    <a:pt x="33" y="70"/>
                  </a:cubicBezTo>
                  <a:cubicBezTo>
                    <a:pt x="33" y="69"/>
                    <a:pt x="33" y="61"/>
                    <a:pt x="35" y="64"/>
                  </a:cubicBezTo>
                  <a:cubicBezTo>
                    <a:pt x="36" y="66"/>
                    <a:pt x="36" y="70"/>
                    <a:pt x="37" y="72"/>
                  </a:cubicBezTo>
                  <a:cubicBezTo>
                    <a:pt x="37" y="76"/>
                    <a:pt x="38" y="94"/>
                    <a:pt x="38" y="98"/>
                  </a:cubicBezTo>
                  <a:cubicBezTo>
                    <a:pt x="39" y="101"/>
                    <a:pt x="39" y="104"/>
                    <a:pt x="40" y="106"/>
                  </a:cubicBezTo>
                  <a:cubicBezTo>
                    <a:pt x="42" y="110"/>
                    <a:pt x="48" y="110"/>
                    <a:pt x="50" y="106"/>
                  </a:cubicBezTo>
                  <a:cubicBezTo>
                    <a:pt x="51" y="104"/>
                    <a:pt x="47" y="100"/>
                    <a:pt x="46" y="97"/>
                  </a:cubicBezTo>
                  <a:cubicBezTo>
                    <a:pt x="45" y="90"/>
                    <a:pt x="44" y="67"/>
                    <a:pt x="43" y="59"/>
                  </a:cubicBezTo>
                  <a:cubicBezTo>
                    <a:pt x="42" y="53"/>
                    <a:pt x="40" y="45"/>
                    <a:pt x="42" y="38"/>
                  </a:cubicBezTo>
                  <a:cubicBezTo>
                    <a:pt x="46" y="28"/>
                    <a:pt x="48" y="19"/>
                    <a:pt x="46" y="8"/>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312"/>
            <p:cNvSpPr/>
            <p:nvPr/>
          </p:nvSpPr>
          <p:spPr bwMode="auto">
            <a:xfrm>
              <a:off x="4694" y="2568"/>
              <a:ext cx="80" cy="118"/>
            </a:xfrm>
            <a:custGeom>
              <a:avLst/>
              <a:gdLst>
                <a:gd name="T0" fmla="*/ 16 w 21"/>
                <a:gd name="T1" fmla="*/ 21 h 31"/>
                <a:gd name="T2" fmla="*/ 6 w 21"/>
                <a:gd name="T3" fmla="*/ 9 h 31"/>
                <a:gd name="T4" fmla="*/ 16 w 21"/>
                <a:gd name="T5" fmla="*/ 21 h 31"/>
              </a:gdLst>
              <a:ahLst/>
              <a:cxnLst>
                <a:cxn ang="0">
                  <a:pos x="T0" y="T1"/>
                </a:cxn>
                <a:cxn ang="0">
                  <a:pos x="T2" y="T3"/>
                </a:cxn>
                <a:cxn ang="0">
                  <a:pos x="T4" y="T5"/>
                </a:cxn>
              </a:cxnLst>
              <a:rect l="0" t="0" r="r" b="b"/>
              <a:pathLst>
                <a:path w="21" h="31">
                  <a:moveTo>
                    <a:pt x="16" y="21"/>
                  </a:moveTo>
                  <a:cubicBezTo>
                    <a:pt x="21" y="14"/>
                    <a:pt x="12" y="0"/>
                    <a:pt x="6" y="9"/>
                  </a:cubicBezTo>
                  <a:cubicBezTo>
                    <a:pt x="0" y="17"/>
                    <a:pt x="9" y="31"/>
                    <a:pt x="16" y="2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313"/>
            <p:cNvSpPr/>
            <p:nvPr/>
          </p:nvSpPr>
          <p:spPr bwMode="auto">
            <a:xfrm>
              <a:off x="4694" y="2595"/>
              <a:ext cx="50" cy="72"/>
            </a:xfrm>
            <a:custGeom>
              <a:avLst/>
              <a:gdLst>
                <a:gd name="T0" fmla="*/ 9 w 13"/>
                <a:gd name="T1" fmla="*/ 1 h 19"/>
                <a:gd name="T2" fmla="*/ 0 w 13"/>
                <a:gd name="T3" fmla="*/ 14 h 19"/>
                <a:gd name="T4" fmla="*/ 13 w 13"/>
                <a:gd name="T5" fmla="*/ 12 h 19"/>
              </a:gdLst>
              <a:ahLst/>
              <a:cxnLst>
                <a:cxn ang="0">
                  <a:pos x="T0" y="T1"/>
                </a:cxn>
                <a:cxn ang="0">
                  <a:pos x="T2" y="T3"/>
                </a:cxn>
                <a:cxn ang="0">
                  <a:pos x="T4" y="T5"/>
                </a:cxn>
              </a:cxnLst>
              <a:rect l="0" t="0" r="r" b="b"/>
              <a:pathLst>
                <a:path w="13" h="19">
                  <a:moveTo>
                    <a:pt x="9" y="1"/>
                  </a:moveTo>
                  <a:cubicBezTo>
                    <a:pt x="2" y="0"/>
                    <a:pt x="1" y="9"/>
                    <a:pt x="0" y="14"/>
                  </a:cubicBezTo>
                  <a:cubicBezTo>
                    <a:pt x="5" y="17"/>
                    <a:pt x="9" y="19"/>
                    <a:pt x="13" y="12"/>
                  </a:cubicBezTo>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314"/>
            <p:cNvSpPr/>
            <p:nvPr/>
          </p:nvSpPr>
          <p:spPr bwMode="auto">
            <a:xfrm>
              <a:off x="4705" y="2736"/>
              <a:ext cx="115" cy="118"/>
            </a:xfrm>
            <a:custGeom>
              <a:avLst/>
              <a:gdLst>
                <a:gd name="T0" fmla="*/ 30 w 30"/>
                <a:gd name="T1" fmla="*/ 23 h 31"/>
                <a:gd name="T2" fmla="*/ 14 w 30"/>
                <a:gd name="T3" fmla="*/ 2 h 31"/>
                <a:gd name="T4" fmla="*/ 0 w 30"/>
                <a:gd name="T5" fmla="*/ 30 h 31"/>
                <a:gd name="T6" fmla="*/ 30 w 30"/>
                <a:gd name="T7" fmla="*/ 23 h 31"/>
              </a:gdLst>
              <a:ahLst/>
              <a:cxnLst>
                <a:cxn ang="0">
                  <a:pos x="T0" y="T1"/>
                </a:cxn>
                <a:cxn ang="0">
                  <a:pos x="T2" y="T3"/>
                </a:cxn>
                <a:cxn ang="0">
                  <a:pos x="T4" y="T5"/>
                </a:cxn>
                <a:cxn ang="0">
                  <a:pos x="T6" y="T7"/>
                </a:cxn>
              </a:cxnLst>
              <a:rect l="0" t="0" r="r" b="b"/>
              <a:pathLst>
                <a:path w="30" h="31">
                  <a:moveTo>
                    <a:pt x="30" y="23"/>
                  </a:moveTo>
                  <a:cubicBezTo>
                    <a:pt x="27" y="16"/>
                    <a:pt x="23" y="0"/>
                    <a:pt x="14" y="2"/>
                  </a:cubicBezTo>
                  <a:cubicBezTo>
                    <a:pt x="3" y="4"/>
                    <a:pt x="2" y="20"/>
                    <a:pt x="0" y="30"/>
                  </a:cubicBezTo>
                  <a:cubicBezTo>
                    <a:pt x="6" y="31"/>
                    <a:pt x="21" y="31"/>
                    <a:pt x="3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440" name="图片 1439"/>
          <p:cNvPicPr>
            <a:picLocks noChangeAspect="1"/>
          </p:cNvPicPr>
          <p:nvPr/>
        </p:nvPicPr>
        <p:blipFill>
          <a:blip r:embed="rId37"/>
          <a:stretch>
            <a:fillRect/>
          </a:stretch>
        </p:blipFill>
        <p:spPr>
          <a:xfrm>
            <a:off x="752969" y="327434"/>
            <a:ext cx="10367645" cy="1181124"/>
          </a:xfrm>
          <a:prstGeom prst="rect">
            <a:avLst/>
          </a:prstGeom>
        </p:spPr>
      </p:pic>
      <p:pic>
        <p:nvPicPr>
          <p:cNvPr id="1442" name="图片 1441"/>
          <p:cNvPicPr>
            <a:picLocks noChangeAspect="1"/>
          </p:cNvPicPr>
          <p:nvPr/>
        </p:nvPicPr>
        <p:blipFill>
          <a:blip r:embed="rId38"/>
          <a:stretch>
            <a:fillRect/>
          </a:stretch>
        </p:blipFill>
        <p:spPr>
          <a:xfrm>
            <a:off x="2616629" y="1302258"/>
            <a:ext cx="694080" cy="982188"/>
          </a:xfrm>
          <a:prstGeom prst="rect">
            <a:avLst/>
          </a:prstGeom>
        </p:spPr>
      </p:pic>
      <p:sp>
        <p:nvSpPr>
          <p:cNvPr id="1443" name="文本框 1442"/>
          <p:cNvSpPr txBox="1"/>
          <p:nvPr/>
        </p:nvSpPr>
        <p:spPr>
          <a:xfrm>
            <a:off x="921504" y="2432150"/>
            <a:ext cx="6518227" cy="1015663"/>
          </a:xfrm>
          <a:prstGeom prst="rect">
            <a:avLst/>
          </a:prstGeom>
          <a:noFill/>
        </p:spPr>
        <p:txBody>
          <a:bodyPr wrap="square" rtlCol="0">
            <a:spAutoFit/>
          </a:bodyPr>
          <a:lstStyle/>
          <a:p>
            <a:r>
              <a:rPr lang="zh-CN" altLang="en-US" sz="6000" b="1" dirty="0" smtClean="0">
                <a:latin typeface="方正静蕾简体" panose="02000000000000000000" pitchFamily="2" charset="-122"/>
                <a:ea typeface="方正静蕾简体" panose="02000000000000000000" pitchFamily="2" charset="-122"/>
              </a:rPr>
              <a:t>清新卡通手绘模板</a:t>
            </a:r>
            <a:endParaRPr lang="zh-CN" altLang="en-US" sz="6000" b="1" dirty="0">
              <a:latin typeface="方正静蕾简体" panose="02000000000000000000" pitchFamily="2" charset="-122"/>
              <a:ea typeface="方正静蕾简体" panose="02000000000000000000" pitchFamily="2" charset="-122"/>
            </a:endParaRPr>
          </a:p>
        </p:txBody>
      </p:sp>
      <p:sp>
        <p:nvSpPr>
          <p:cNvPr id="321" name="文本框 320"/>
          <p:cNvSpPr txBox="1"/>
          <p:nvPr/>
        </p:nvSpPr>
        <p:spPr>
          <a:xfrm>
            <a:off x="1088474" y="3468924"/>
            <a:ext cx="3487092" cy="518160"/>
          </a:xfrm>
          <a:prstGeom prst="rect">
            <a:avLst/>
          </a:prstGeom>
          <a:noFill/>
        </p:spPr>
        <p:txBody>
          <a:bodyPr wrap="square" rtlCol="0">
            <a:spAutoFit/>
          </a:bodyPr>
          <a:lstStyle/>
          <a:p>
            <a:r>
              <a:rPr lang="zh-CN" altLang="en-US" sz="2800" b="1" dirty="0" smtClean="0">
                <a:latin typeface="方正静蕾简体" panose="02000000000000000000" pitchFamily="2" charset="-122"/>
                <a:ea typeface="方正静蕾简体" panose="02000000000000000000" pitchFamily="2" charset="-122"/>
              </a:rPr>
              <a:t>汇报人</a:t>
            </a:r>
            <a:r>
              <a:rPr lang="zh-CN" altLang="en-US" sz="2800" b="1" dirty="0" smtClean="0">
                <a:latin typeface="方正静蕾简体" panose="02000000000000000000" pitchFamily="2" charset="-122"/>
                <a:ea typeface="方正静蕾简体" panose="02000000000000000000" pitchFamily="2" charset="-122"/>
              </a:rPr>
              <a:t>：</a:t>
            </a:r>
            <a:endParaRPr lang="en-US" altLang="zh-CN" sz="2800" b="1" dirty="0" smtClean="0">
              <a:latin typeface="方正静蕾简体" panose="02000000000000000000" pitchFamily="2" charset="-122"/>
              <a:ea typeface="方正静蕾简体" panose="02000000000000000000"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40"/>
                                        </p:tgtEl>
                                        <p:attrNameLst>
                                          <p:attrName>style.visibility</p:attrName>
                                        </p:attrNameLst>
                                      </p:cBhvr>
                                      <p:to>
                                        <p:strVal val="visible"/>
                                      </p:to>
                                    </p:set>
                                    <p:animEffect transition="in" filter="fade">
                                      <p:cBhvr>
                                        <p:cTn id="7" dur="500"/>
                                        <p:tgtEl>
                                          <p:spTgt spid="144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441"/>
                                        </p:tgtEl>
                                        <p:attrNameLst>
                                          <p:attrName>style.visibility</p:attrName>
                                        </p:attrNameLst>
                                      </p:cBhvr>
                                      <p:to>
                                        <p:strVal val="visible"/>
                                      </p:to>
                                    </p:set>
                                    <p:animEffect transition="in" filter="fade">
                                      <p:cBhvr>
                                        <p:cTn id="12" dur="500"/>
                                        <p:tgtEl>
                                          <p:spTgt spid="1441"/>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442"/>
                                        </p:tgtEl>
                                        <p:attrNameLst>
                                          <p:attrName>style.visibility</p:attrName>
                                        </p:attrNameLst>
                                      </p:cBhvr>
                                      <p:to>
                                        <p:strVal val="visible"/>
                                      </p:to>
                                    </p:set>
                                    <p:anim calcmode="lin" valueType="num">
                                      <p:cBhvr additive="base">
                                        <p:cTn id="17" dur="500" fill="hold"/>
                                        <p:tgtEl>
                                          <p:spTgt spid="1442"/>
                                        </p:tgtEl>
                                        <p:attrNameLst>
                                          <p:attrName>ppt_x</p:attrName>
                                        </p:attrNameLst>
                                      </p:cBhvr>
                                      <p:tavLst>
                                        <p:tav tm="0">
                                          <p:val>
                                            <p:strVal val="0-#ppt_w/2"/>
                                          </p:val>
                                        </p:tav>
                                        <p:tav tm="100000">
                                          <p:val>
                                            <p:strVal val="#ppt_x"/>
                                          </p:val>
                                        </p:tav>
                                      </p:tavLst>
                                    </p:anim>
                                    <p:anim calcmode="lin" valueType="num">
                                      <p:cBhvr additive="base">
                                        <p:cTn id="18" dur="500" fill="hold"/>
                                        <p:tgtEl>
                                          <p:spTgt spid="144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1443"/>
                                        </p:tgtEl>
                                        <p:attrNameLst>
                                          <p:attrName>style.visibility</p:attrName>
                                        </p:attrNameLst>
                                      </p:cBhvr>
                                      <p:to>
                                        <p:strVal val="visible"/>
                                      </p:to>
                                    </p:set>
                                    <p:animEffect transition="in" filter="fade">
                                      <p:cBhvr>
                                        <p:cTn id="29" dur="1000"/>
                                        <p:tgtEl>
                                          <p:spTgt spid="1443"/>
                                        </p:tgtEl>
                                      </p:cBhvr>
                                    </p:animEffect>
                                    <p:anim calcmode="lin" valueType="num">
                                      <p:cBhvr>
                                        <p:cTn id="30" dur="1000" fill="hold"/>
                                        <p:tgtEl>
                                          <p:spTgt spid="1443"/>
                                        </p:tgtEl>
                                        <p:attrNameLst>
                                          <p:attrName>ppt_x</p:attrName>
                                        </p:attrNameLst>
                                      </p:cBhvr>
                                      <p:tavLst>
                                        <p:tav tm="0">
                                          <p:val>
                                            <p:strVal val="#ppt_x"/>
                                          </p:val>
                                        </p:tav>
                                        <p:tav tm="100000">
                                          <p:val>
                                            <p:strVal val="#ppt_x"/>
                                          </p:val>
                                        </p:tav>
                                      </p:tavLst>
                                    </p:anim>
                                    <p:anim calcmode="lin" valueType="num">
                                      <p:cBhvr>
                                        <p:cTn id="31" dur="1000" fill="hold"/>
                                        <p:tgtEl>
                                          <p:spTgt spid="1443"/>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321"/>
                                        </p:tgtEl>
                                        <p:attrNameLst>
                                          <p:attrName>style.visibility</p:attrName>
                                        </p:attrNameLst>
                                      </p:cBhvr>
                                      <p:to>
                                        <p:strVal val="visible"/>
                                      </p:to>
                                    </p:set>
                                    <p:animEffect transition="in" filter="fade">
                                      <p:cBhvr>
                                        <p:cTn id="36" dur="1000"/>
                                        <p:tgtEl>
                                          <p:spTgt spid="321"/>
                                        </p:tgtEl>
                                      </p:cBhvr>
                                    </p:animEffect>
                                    <p:anim calcmode="lin" valueType="num">
                                      <p:cBhvr>
                                        <p:cTn id="37" dur="1000" fill="hold"/>
                                        <p:tgtEl>
                                          <p:spTgt spid="321"/>
                                        </p:tgtEl>
                                        <p:attrNameLst>
                                          <p:attrName>ppt_x</p:attrName>
                                        </p:attrNameLst>
                                      </p:cBhvr>
                                      <p:tavLst>
                                        <p:tav tm="0">
                                          <p:val>
                                            <p:strVal val="#ppt_x"/>
                                          </p:val>
                                        </p:tav>
                                        <p:tav tm="100000">
                                          <p:val>
                                            <p:strVal val="#ppt_x"/>
                                          </p:val>
                                        </p:tav>
                                      </p:tavLst>
                                    </p:anim>
                                    <p:anim calcmode="lin" valueType="num">
                                      <p:cBhvr>
                                        <p:cTn id="38" dur="1000" fill="hold"/>
                                        <p:tgtEl>
                                          <p:spTgt spid="3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3" grpId="0"/>
      <p:bldP spid="32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 name="图片 274"/>
          <p:cNvPicPr>
            <a:picLocks noChangeAspect="1"/>
          </p:cNvPicPr>
          <p:nvPr/>
        </p:nvPicPr>
        <p:blipFill>
          <a:blip r:embed="rId2"/>
          <a:stretch>
            <a:fillRect/>
          </a:stretch>
        </p:blipFill>
        <p:spPr>
          <a:xfrm>
            <a:off x="1357400" y="2425176"/>
            <a:ext cx="8563953" cy="2786913"/>
          </a:xfrm>
          <a:prstGeom prst="rect">
            <a:avLst/>
          </a:prstGeom>
        </p:spPr>
      </p:pic>
      <p:pic>
        <p:nvPicPr>
          <p:cNvPr id="7" name="图片 6"/>
          <p:cNvPicPr>
            <a:picLocks noChangeAspect="1"/>
          </p:cNvPicPr>
          <p:nvPr/>
        </p:nvPicPr>
        <p:blipFill>
          <a:blip r:embed="rId3"/>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47" name="任意多边形 46"/>
          <p:cNvSpPr/>
          <p:nvPr/>
        </p:nvSpPr>
        <p:spPr>
          <a:xfrm>
            <a:off x="1348176" y="2360322"/>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文本框 47"/>
          <p:cNvSpPr txBox="1"/>
          <p:nvPr/>
        </p:nvSpPr>
        <p:spPr>
          <a:xfrm>
            <a:off x="2044523" y="4504475"/>
            <a:ext cx="1512404" cy="461665"/>
          </a:xfrm>
          <a:prstGeom prst="rect">
            <a:avLst/>
          </a:prstGeom>
          <a:noFill/>
        </p:spPr>
        <p:txBody>
          <a:bodyPr wrap="square" rtlCol="0">
            <a:spAutoFit/>
          </a:bodyPr>
          <a:lstStyle/>
          <a:p>
            <a:pPr algn="ctr"/>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49" name="文本框 48"/>
          <p:cNvSpPr txBox="1"/>
          <p:nvPr/>
        </p:nvSpPr>
        <p:spPr>
          <a:xfrm>
            <a:off x="1772819" y="5037635"/>
            <a:ext cx="2055812" cy="678455"/>
          </a:xfrm>
          <a:prstGeom prst="rect">
            <a:avLst/>
          </a:prstGeom>
          <a:noFill/>
        </p:spPr>
        <p:txBody>
          <a:bodyPr wrap="square" rtlCol="0">
            <a:spAutoFit/>
          </a:bodyPr>
          <a:lstStyle/>
          <a:p>
            <a:pPr>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a:t>
            </a:r>
            <a:r>
              <a:rPr lang="zh-CN" altLang="en-US" sz="1600" dirty="0" smtClean="0">
                <a:latin typeface="华文细黑" panose="02010600040101010101" pitchFamily="2" charset="-122"/>
                <a:ea typeface="华文细黑" panose="02010600040101010101" pitchFamily="2" charset="-122"/>
              </a:rPr>
              <a:t>在</a:t>
            </a:r>
            <a:endParaRPr lang="zh-CN" altLang="en-US" sz="1600" dirty="0">
              <a:latin typeface="华文细黑" panose="02010600040101010101" pitchFamily="2" charset="-122"/>
              <a:ea typeface="华文细黑" panose="02010600040101010101" pitchFamily="2" charset="-122"/>
            </a:endParaRPr>
          </a:p>
        </p:txBody>
      </p:sp>
      <p:sp>
        <p:nvSpPr>
          <p:cNvPr id="50" name="文本框 49"/>
          <p:cNvSpPr txBox="1"/>
          <p:nvPr/>
        </p:nvSpPr>
        <p:spPr>
          <a:xfrm>
            <a:off x="1054069" y="2060575"/>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01</a:t>
            </a:r>
            <a:endParaRPr lang="zh-CN" altLang="en-US" sz="3600" b="1" spc="300" dirty="0">
              <a:latin typeface="方正静蕾简体" panose="02000000000000000000" pitchFamily="2" charset="-122"/>
              <a:ea typeface="方正静蕾简体" panose="02000000000000000000" pitchFamily="2" charset="-122"/>
            </a:endParaRPr>
          </a:p>
        </p:txBody>
      </p:sp>
      <p:sp>
        <p:nvSpPr>
          <p:cNvPr id="51" name="矩形 50"/>
          <p:cNvSpPr/>
          <p:nvPr/>
        </p:nvSpPr>
        <p:spPr>
          <a:xfrm>
            <a:off x="1594623" y="2550532"/>
            <a:ext cx="2412203" cy="1509692"/>
          </a:xfrm>
          <a:prstGeom prst="rect">
            <a:avLst/>
          </a:prstGeom>
          <a:blipFill>
            <a:blip r:embed="rId4"/>
            <a:srcRect/>
            <a:stretch>
              <a:fillRect l="-8519" r="-528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52" name="任意多边形 51"/>
          <p:cNvSpPr/>
          <p:nvPr/>
        </p:nvSpPr>
        <p:spPr>
          <a:xfrm>
            <a:off x="4791245" y="2344365"/>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文本框 52"/>
          <p:cNvSpPr txBox="1"/>
          <p:nvPr/>
        </p:nvSpPr>
        <p:spPr>
          <a:xfrm>
            <a:off x="5437349" y="4504475"/>
            <a:ext cx="1512404" cy="461665"/>
          </a:xfrm>
          <a:prstGeom prst="rect">
            <a:avLst/>
          </a:prstGeom>
          <a:noFill/>
        </p:spPr>
        <p:txBody>
          <a:bodyPr wrap="square" rtlCol="0">
            <a:spAutoFit/>
          </a:bodyPr>
          <a:lstStyle/>
          <a:p>
            <a:pPr algn="ctr"/>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54" name="文本框 53"/>
          <p:cNvSpPr txBox="1"/>
          <p:nvPr/>
        </p:nvSpPr>
        <p:spPr>
          <a:xfrm>
            <a:off x="5165645" y="5037635"/>
            <a:ext cx="2055812" cy="678455"/>
          </a:xfrm>
          <a:prstGeom prst="rect">
            <a:avLst/>
          </a:prstGeom>
          <a:noFill/>
        </p:spPr>
        <p:txBody>
          <a:bodyPr wrap="square" rtlCol="0">
            <a:spAutoFit/>
          </a:bodyPr>
          <a:lstStyle/>
          <a:p>
            <a:pPr>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a:t>
            </a:r>
            <a:r>
              <a:rPr lang="zh-CN" altLang="en-US" sz="1600" dirty="0" smtClean="0">
                <a:latin typeface="华文细黑" panose="02010600040101010101" pitchFamily="2" charset="-122"/>
                <a:ea typeface="华文细黑" panose="02010600040101010101" pitchFamily="2" charset="-122"/>
              </a:rPr>
              <a:t>在</a:t>
            </a:r>
            <a:endParaRPr lang="zh-CN" altLang="en-US" sz="1600" dirty="0">
              <a:latin typeface="华文细黑" panose="02010600040101010101" pitchFamily="2" charset="-122"/>
              <a:ea typeface="华文细黑" panose="02010600040101010101" pitchFamily="2" charset="-122"/>
            </a:endParaRPr>
          </a:p>
        </p:txBody>
      </p:sp>
      <p:sp>
        <p:nvSpPr>
          <p:cNvPr id="55" name="文本框 54"/>
          <p:cNvSpPr txBox="1"/>
          <p:nvPr/>
        </p:nvSpPr>
        <p:spPr>
          <a:xfrm>
            <a:off x="4446895" y="2060575"/>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02</a:t>
            </a:r>
            <a:endParaRPr lang="zh-CN" altLang="en-US" sz="3600" b="1" spc="300" dirty="0">
              <a:latin typeface="方正静蕾简体" panose="02000000000000000000" pitchFamily="2" charset="-122"/>
              <a:ea typeface="方正静蕾简体" panose="02000000000000000000" pitchFamily="2" charset="-122"/>
            </a:endParaRPr>
          </a:p>
        </p:txBody>
      </p:sp>
      <p:sp>
        <p:nvSpPr>
          <p:cNvPr id="56" name="任意多边形 55"/>
          <p:cNvSpPr/>
          <p:nvPr/>
        </p:nvSpPr>
        <p:spPr>
          <a:xfrm>
            <a:off x="8184070" y="2344365"/>
            <a:ext cx="2804613" cy="1922027"/>
          </a:xfrm>
          <a:custGeom>
            <a:avLst/>
            <a:gdLst>
              <a:gd name="connsiteX0" fmla="*/ 135734 w 5735830"/>
              <a:gd name="connsiteY0" fmla="*/ 360201 h 4633519"/>
              <a:gd name="connsiteX1" fmla="*/ 250034 w 5735830"/>
              <a:gd name="connsiteY1" fmla="*/ 1666487 h 4633519"/>
              <a:gd name="connsiteX2" fmla="*/ 201049 w 5735830"/>
              <a:gd name="connsiteY2" fmla="*/ 4262730 h 4633519"/>
              <a:gd name="connsiteX3" fmla="*/ 1376706 w 5735830"/>
              <a:gd name="connsiteY3" fmla="*/ 4475001 h 4633519"/>
              <a:gd name="connsiteX4" fmla="*/ 5344549 w 5735830"/>
              <a:gd name="connsiteY4" fmla="*/ 4491330 h 4633519"/>
              <a:gd name="connsiteX5" fmla="*/ 5360877 w 5735830"/>
              <a:gd name="connsiteY5" fmla="*/ 2613544 h 4633519"/>
              <a:gd name="connsiteX6" fmla="*/ 5507834 w 5735830"/>
              <a:gd name="connsiteY6" fmla="*/ 278558 h 4633519"/>
              <a:gd name="connsiteX7" fmla="*/ 1899220 w 5735830"/>
              <a:gd name="connsiteY7" fmla="*/ 294887 h 4633519"/>
              <a:gd name="connsiteX8" fmla="*/ 152063 w 5735830"/>
              <a:gd name="connsiteY8" fmla="*/ 972 h 4633519"/>
              <a:gd name="connsiteX9" fmla="*/ 86749 w 5735830"/>
              <a:gd name="connsiteY9" fmla="*/ 409187 h 4633519"/>
              <a:gd name="connsiteX10" fmla="*/ 135734 w 5735830"/>
              <a:gd name="connsiteY10" fmla="*/ 360201 h 4633519"/>
              <a:gd name="connsiteX0-1" fmla="*/ 92877 w 5741958"/>
              <a:gd name="connsiteY0-2" fmla="*/ 409187 h 4633519"/>
              <a:gd name="connsiteX1-3" fmla="*/ 256162 w 5741958"/>
              <a:gd name="connsiteY1-4" fmla="*/ 1666487 h 4633519"/>
              <a:gd name="connsiteX2-5" fmla="*/ 207177 w 5741958"/>
              <a:gd name="connsiteY2-6" fmla="*/ 4262730 h 4633519"/>
              <a:gd name="connsiteX3-7" fmla="*/ 1382834 w 5741958"/>
              <a:gd name="connsiteY3-8" fmla="*/ 4475001 h 4633519"/>
              <a:gd name="connsiteX4-9" fmla="*/ 5350677 w 5741958"/>
              <a:gd name="connsiteY4-10" fmla="*/ 4491330 h 4633519"/>
              <a:gd name="connsiteX5-11" fmla="*/ 5367005 w 5741958"/>
              <a:gd name="connsiteY5-12" fmla="*/ 2613544 h 4633519"/>
              <a:gd name="connsiteX6-13" fmla="*/ 5513962 w 5741958"/>
              <a:gd name="connsiteY6-14" fmla="*/ 278558 h 4633519"/>
              <a:gd name="connsiteX7-15" fmla="*/ 1905348 w 5741958"/>
              <a:gd name="connsiteY7-16" fmla="*/ 294887 h 4633519"/>
              <a:gd name="connsiteX8-17" fmla="*/ 158191 w 5741958"/>
              <a:gd name="connsiteY8-18" fmla="*/ 972 h 4633519"/>
              <a:gd name="connsiteX9-19" fmla="*/ 92877 w 5741958"/>
              <a:gd name="connsiteY9-20" fmla="*/ 409187 h 4633519"/>
              <a:gd name="connsiteX0-21" fmla="*/ 92877 w 5741958"/>
              <a:gd name="connsiteY0-22" fmla="*/ 768415 h 4633519"/>
              <a:gd name="connsiteX1-23" fmla="*/ 256162 w 5741958"/>
              <a:gd name="connsiteY1-24" fmla="*/ 1666487 h 4633519"/>
              <a:gd name="connsiteX2-25" fmla="*/ 207177 w 5741958"/>
              <a:gd name="connsiteY2-26" fmla="*/ 4262730 h 4633519"/>
              <a:gd name="connsiteX3-27" fmla="*/ 1382834 w 5741958"/>
              <a:gd name="connsiteY3-28" fmla="*/ 4475001 h 4633519"/>
              <a:gd name="connsiteX4-29" fmla="*/ 5350677 w 5741958"/>
              <a:gd name="connsiteY4-30" fmla="*/ 4491330 h 4633519"/>
              <a:gd name="connsiteX5-31" fmla="*/ 5367005 w 5741958"/>
              <a:gd name="connsiteY5-32" fmla="*/ 2613544 h 4633519"/>
              <a:gd name="connsiteX6-33" fmla="*/ 5513962 w 5741958"/>
              <a:gd name="connsiteY6-34" fmla="*/ 278558 h 4633519"/>
              <a:gd name="connsiteX7-35" fmla="*/ 1905348 w 5741958"/>
              <a:gd name="connsiteY7-36" fmla="*/ 294887 h 4633519"/>
              <a:gd name="connsiteX8-37" fmla="*/ 158191 w 5741958"/>
              <a:gd name="connsiteY8-38" fmla="*/ 972 h 4633519"/>
              <a:gd name="connsiteX9-39" fmla="*/ 92877 w 5741958"/>
              <a:gd name="connsiteY9-40" fmla="*/ 768415 h 4633519"/>
              <a:gd name="connsiteX0-41" fmla="*/ 3451 w 5652532"/>
              <a:gd name="connsiteY0-42" fmla="*/ 654617 h 4519721"/>
              <a:gd name="connsiteX1-43" fmla="*/ 166736 w 5652532"/>
              <a:gd name="connsiteY1-44" fmla="*/ 1552689 h 4519721"/>
              <a:gd name="connsiteX2-45" fmla="*/ 117751 w 5652532"/>
              <a:gd name="connsiteY2-46" fmla="*/ 4148932 h 4519721"/>
              <a:gd name="connsiteX3-47" fmla="*/ 1293408 w 5652532"/>
              <a:gd name="connsiteY3-48" fmla="*/ 4361203 h 4519721"/>
              <a:gd name="connsiteX4-49" fmla="*/ 5261251 w 5652532"/>
              <a:gd name="connsiteY4-50" fmla="*/ 4377532 h 4519721"/>
              <a:gd name="connsiteX5-51" fmla="*/ 5277579 w 5652532"/>
              <a:gd name="connsiteY5-52" fmla="*/ 2499746 h 4519721"/>
              <a:gd name="connsiteX6-53" fmla="*/ 5424536 w 5652532"/>
              <a:gd name="connsiteY6-54" fmla="*/ 164760 h 4519721"/>
              <a:gd name="connsiteX7-55" fmla="*/ 1815922 w 5652532"/>
              <a:gd name="connsiteY7-56" fmla="*/ 181089 h 4519721"/>
              <a:gd name="connsiteX8-57" fmla="*/ 346351 w 5652532"/>
              <a:gd name="connsiteY8-58" fmla="*/ 1474 h 4519721"/>
              <a:gd name="connsiteX9-59" fmla="*/ 3451 w 5652532"/>
              <a:gd name="connsiteY9-60" fmla="*/ 654617 h 4519721"/>
              <a:gd name="connsiteX0-61" fmla="*/ 3451 w 5613197"/>
              <a:gd name="connsiteY0-62" fmla="*/ 698621 h 4563725"/>
              <a:gd name="connsiteX1-63" fmla="*/ 166736 w 5613197"/>
              <a:gd name="connsiteY1-64" fmla="*/ 1596693 h 4563725"/>
              <a:gd name="connsiteX2-65" fmla="*/ 117751 w 5613197"/>
              <a:gd name="connsiteY2-66" fmla="*/ 4192936 h 4563725"/>
              <a:gd name="connsiteX3-67" fmla="*/ 1293408 w 5613197"/>
              <a:gd name="connsiteY3-68" fmla="*/ 4405207 h 4563725"/>
              <a:gd name="connsiteX4-69" fmla="*/ 5261251 w 5613197"/>
              <a:gd name="connsiteY4-70" fmla="*/ 4421536 h 4563725"/>
              <a:gd name="connsiteX5-71" fmla="*/ 5277579 w 5613197"/>
              <a:gd name="connsiteY5-72" fmla="*/ 2543750 h 4563725"/>
              <a:gd name="connsiteX6-73" fmla="*/ 5424536 w 5613197"/>
              <a:gd name="connsiteY6-74" fmla="*/ 208764 h 4563725"/>
              <a:gd name="connsiteX7-75" fmla="*/ 2354765 w 5613197"/>
              <a:gd name="connsiteY7-76" fmla="*/ 94464 h 4563725"/>
              <a:gd name="connsiteX8-77" fmla="*/ 346351 w 5613197"/>
              <a:gd name="connsiteY8-78" fmla="*/ 45478 h 4563725"/>
              <a:gd name="connsiteX9-79" fmla="*/ 3451 w 5613197"/>
              <a:gd name="connsiteY9-80" fmla="*/ 698621 h 4563725"/>
              <a:gd name="connsiteX0-81" fmla="*/ 3451 w 5554564"/>
              <a:gd name="connsiteY0-82" fmla="*/ 677467 h 4542571"/>
              <a:gd name="connsiteX1-83" fmla="*/ 166736 w 5554564"/>
              <a:gd name="connsiteY1-84" fmla="*/ 1575539 h 4542571"/>
              <a:gd name="connsiteX2-85" fmla="*/ 117751 w 5554564"/>
              <a:gd name="connsiteY2-86" fmla="*/ 4171782 h 4542571"/>
              <a:gd name="connsiteX3-87" fmla="*/ 1293408 w 5554564"/>
              <a:gd name="connsiteY3-88" fmla="*/ 4384053 h 4542571"/>
              <a:gd name="connsiteX4-89" fmla="*/ 5261251 w 5554564"/>
              <a:gd name="connsiteY4-90" fmla="*/ 4400382 h 4542571"/>
              <a:gd name="connsiteX5-91" fmla="*/ 5277579 w 5554564"/>
              <a:gd name="connsiteY5-92" fmla="*/ 2522596 h 4542571"/>
              <a:gd name="connsiteX6-93" fmla="*/ 5424536 w 5554564"/>
              <a:gd name="connsiteY6-94" fmla="*/ 187610 h 4542571"/>
              <a:gd name="connsiteX7-95" fmla="*/ 2354765 w 5554564"/>
              <a:gd name="connsiteY7-96" fmla="*/ 73310 h 4542571"/>
              <a:gd name="connsiteX8-97" fmla="*/ 346351 w 5554564"/>
              <a:gd name="connsiteY8-98" fmla="*/ 24324 h 4542571"/>
              <a:gd name="connsiteX9-99" fmla="*/ 3451 w 5554564"/>
              <a:gd name="connsiteY9-100" fmla="*/ 677467 h 4542571"/>
              <a:gd name="connsiteX0-101" fmla="*/ 3451 w 5682000"/>
              <a:gd name="connsiteY0-102" fmla="*/ 700982 h 4563669"/>
              <a:gd name="connsiteX1-103" fmla="*/ 166736 w 5682000"/>
              <a:gd name="connsiteY1-104" fmla="*/ 1599054 h 4563669"/>
              <a:gd name="connsiteX2-105" fmla="*/ 117751 w 5682000"/>
              <a:gd name="connsiteY2-106" fmla="*/ 4195297 h 4563669"/>
              <a:gd name="connsiteX3-107" fmla="*/ 1293408 w 5682000"/>
              <a:gd name="connsiteY3-108" fmla="*/ 4407568 h 4563669"/>
              <a:gd name="connsiteX4-109" fmla="*/ 5261251 w 5682000"/>
              <a:gd name="connsiteY4-110" fmla="*/ 4423897 h 4563669"/>
              <a:gd name="connsiteX5-111" fmla="*/ 5489850 w 5682000"/>
              <a:gd name="connsiteY5-112" fmla="*/ 2578768 h 4563669"/>
              <a:gd name="connsiteX6-113" fmla="*/ 5424536 w 5682000"/>
              <a:gd name="connsiteY6-114" fmla="*/ 211125 h 4563669"/>
              <a:gd name="connsiteX7-115" fmla="*/ 2354765 w 5682000"/>
              <a:gd name="connsiteY7-116" fmla="*/ 96825 h 4563669"/>
              <a:gd name="connsiteX8-117" fmla="*/ 346351 w 5682000"/>
              <a:gd name="connsiteY8-118" fmla="*/ 47839 h 4563669"/>
              <a:gd name="connsiteX9-119" fmla="*/ 3451 w 5682000"/>
              <a:gd name="connsiteY9-120" fmla="*/ 700982 h 4563669"/>
              <a:gd name="connsiteX0-121" fmla="*/ 3451 w 5687062"/>
              <a:gd name="connsiteY0-122" fmla="*/ 700982 h 4602114"/>
              <a:gd name="connsiteX1-123" fmla="*/ 166736 w 5687062"/>
              <a:gd name="connsiteY1-124" fmla="*/ 1599054 h 4602114"/>
              <a:gd name="connsiteX2-125" fmla="*/ 117751 w 5687062"/>
              <a:gd name="connsiteY2-126" fmla="*/ 4195297 h 4602114"/>
              <a:gd name="connsiteX3-127" fmla="*/ 1293408 w 5687062"/>
              <a:gd name="connsiteY3-128" fmla="*/ 4407568 h 4602114"/>
              <a:gd name="connsiteX4-129" fmla="*/ 5146951 w 5687062"/>
              <a:gd name="connsiteY4-130" fmla="*/ 4472883 h 4602114"/>
              <a:gd name="connsiteX5-131" fmla="*/ 5489850 w 5687062"/>
              <a:gd name="connsiteY5-132" fmla="*/ 2578768 h 4602114"/>
              <a:gd name="connsiteX6-133" fmla="*/ 5424536 w 5687062"/>
              <a:gd name="connsiteY6-134" fmla="*/ 211125 h 4602114"/>
              <a:gd name="connsiteX7-135" fmla="*/ 2354765 w 5687062"/>
              <a:gd name="connsiteY7-136" fmla="*/ 96825 h 4602114"/>
              <a:gd name="connsiteX8-137" fmla="*/ 346351 w 5687062"/>
              <a:gd name="connsiteY8-138" fmla="*/ 47839 h 4602114"/>
              <a:gd name="connsiteX9-139" fmla="*/ 3451 w 5687062"/>
              <a:gd name="connsiteY9-140" fmla="*/ 700982 h 4602114"/>
              <a:gd name="connsiteX0-141" fmla="*/ 3451 w 5687062"/>
              <a:gd name="connsiteY0-142" fmla="*/ 700982 h 4630183"/>
              <a:gd name="connsiteX1-143" fmla="*/ 166736 w 5687062"/>
              <a:gd name="connsiteY1-144" fmla="*/ 1599054 h 4630183"/>
              <a:gd name="connsiteX2-145" fmla="*/ 117751 w 5687062"/>
              <a:gd name="connsiteY2-146" fmla="*/ 4195297 h 4630183"/>
              <a:gd name="connsiteX3-147" fmla="*/ 1750608 w 5687062"/>
              <a:gd name="connsiteY3-148" fmla="*/ 4489211 h 4630183"/>
              <a:gd name="connsiteX4-149" fmla="*/ 5146951 w 5687062"/>
              <a:gd name="connsiteY4-150" fmla="*/ 4472883 h 4630183"/>
              <a:gd name="connsiteX5-151" fmla="*/ 5489850 w 5687062"/>
              <a:gd name="connsiteY5-152" fmla="*/ 2578768 h 4630183"/>
              <a:gd name="connsiteX6-153" fmla="*/ 5424536 w 5687062"/>
              <a:gd name="connsiteY6-154" fmla="*/ 211125 h 4630183"/>
              <a:gd name="connsiteX7-155" fmla="*/ 2354765 w 5687062"/>
              <a:gd name="connsiteY7-156" fmla="*/ 96825 h 4630183"/>
              <a:gd name="connsiteX8-157" fmla="*/ 346351 w 5687062"/>
              <a:gd name="connsiteY8-158" fmla="*/ 47839 h 4630183"/>
              <a:gd name="connsiteX9-159" fmla="*/ 3451 w 5687062"/>
              <a:gd name="connsiteY9-160" fmla="*/ 700982 h 4630183"/>
              <a:gd name="connsiteX0-161" fmla="*/ 39466 w 5723077"/>
              <a:gd name="connsiteY0-162" fmla="*/ 700982 h 4630183"/>
              <a:gd name="connsiteX1-163" fmla="*/ 55794 w 5723077"/>
              <a:gd name="connsiteY1-164" fmla="*/ 1958282 h 4630183"/>
              <a:gd name="connsiteX2-165" fmla="*/ 153766 w 5723077"/>
              <a:gd name="connsiteY2-166" fmla="*/ 4195297 h 4630183"/>
              <a:gd name="connsiteX3-167" fmla="*/ 1786623 w 5723077"/>
              <a:gd name="connsiteY3-168" fmla="*/ 4489211 h 4630183"/>
              <a:gd name="connsiteX4-169" fmla="*/ 5182966 w 5723077"/>
              <a:gd name="connsiteY4-170" fmla="*/ 4472883 h 4630183"/>
              <a:gd name="connsiteX5-171" fmla="*/ 5525865 w 5723077"/>
              <a:gd name="connsiteY5-172" fmla="*/ 2578768 h 4630183"/>
              <a:gd name="connsiteX6-173" fmla="*/ 5460551 w 5723077"/>
              <a:gd name="connsiteY6-174" fmla="*/ 211125 h 4630183"/>
              <a:gd name="connsiteX7-175" fmla="*/ 2390780 w 5723077"/>
              <a:gd name="connsiteY7-176" fmla="*/ 96825 h 4630183"/>
              <a:gd name="connsiteX8-177" fmla="*/ 382366 w 5723077"/>
              <a:gd name="connsiteY8-178" fmla="*/ 47839 h 4630183"/>
              <a:gd name="connsiteX9-179" fmla="*/ 39466 w 5723077"/>
              <a:gd name="connsiteY9-180" fmla="*/ 700982 h 4630183"/>
              <a:gd name="connsiteX0-181" fmla="*/ 39466 w 5723077"/>
              <a:gd name="connsiteY0-182" fmla="*/ 700982 h 4598647"/>
              <a:gd name="connsiteX1-183" fmla="*/ 55794 w 5723077"/>
              <a:gd name="connsiteY1-184" fmla="*/ 1958282 h 4598647"/>
              <a:gd name="connsiteX2-185" fmla="*/ 153766 w 5723077"/>
              <a:gd name="connsiteY2-186" fmla="*/ 4195297 h 4598647"/>
              <a:gd name="connsiteX3-187" fmla="*/ 1786623 w 5723077"/>
              <a:gd name="connsiteY3-188" fmla="*/ 4489211 h 4598647"/>
              <a:gd name="connsiteX4-189" fmla="*/ 5182966 w 5723077"/>
              <a:gd name="connsiteY4-190" fmla="*/ 4472883 h 4598647"/>
              <a:gd name="connsiteX5-191" fmla="*/ 5525865 w 5723077"/>
              <a:gd name="connsiteY5-192" fmla="*/ 2578768 h 4598647"/>
              <a:gd name="connsiteX6-193" fmla="*/ 5460551 w 5723077"/>
              <a:gd name="connsiteY6-194" fmla="*/ 211125 h 4598647"/>
              <a:gd name="connsiteX7-195" fmla="*/ 2390780 w 5723077"/>
              <a:gd name="connsiteY7-196" fmla="*/ 96825 h 4598647"/>
              <a:gd name="connsiteX8-197" fmla="*/ 382366 w 5723077"/>
              <a:gd name="connsiteY8-198" fmla="*/ 47839 h 4598647"/>
              <a:gd name="connsiteX9-199" fmla="*/ 39466 w 5723077"/>
              <a:gd name="connsiteY9-200" fmla="*/ 700982 h 4598647"/>
              <a:gd name="connsiteX0-201" fmla="*/ 39466 w 5716643"/>
              <a:gd name="connsiteY0-202" fmla="*/ 700982 h 4625148"/>
              <a:gd name="connsiteX1-203" fmla="*/ 55794 w 5716643"/>
              <a:gd name="connsiteY1-204" fmla="*/ 1958282 h 4625148"/>
              <a:gd name="connsiteX2-205" fmla="*/ 153766 w 5716643"/>
              <a:gd name="connsiteY2-206" fmla="*/ 4195297 h 4625148"/>
              <a:gd name="connsiteX3-207" fmla="*/ 1786623 w 5716643"/>
              <a:gd name="connsiteY3-208" fmla="*/ 4489211 h 4625148"/>
              <a:gd name="connsiteX4-209" fmla="*/ 5328776 w 5716643"/>
              <a:gd name="connsiteY4-210" fmla="*/ 4508802 h 4625148"/>
              <a:gd name="connsiteX5-211" fmla="*/ 5525865 w 5716643"/>
              <a:gd name="connsiteY5-212" fmla="*/ 2578768 h 4625148"/>
              <a:gd name="connsiteX6-213" fmla="*/ 5460551 w 5716643"/>
              <a:gd name="connsiteY6-214" fmla="*/ 211125 h 4625148"/>
              <a:gd name="connsiteX7-215" fmla="*/ 2390780 w 5716643"/>
              <a:gd name="connsiteY7-216" fmla="*/ 96825 h 4625148"/>
              <a:gd name="connsiteX8-217" fmla="*/ 382366 w 5716643"/>
              <a:gd name="connsiteY8-218" fmla="*/ 47839 h 4625148"/>
              <a:gd name="connsiteX9-219" fmla="*/ 39466 w 5716643"/>
              <a:gd name="connsiteY9-220" fmla="*/ 700982 h 4625148"/>
              <a:gd name="connsiteX0-221" fmla="*/ 39466 w 5715854"/>
              <a:gd name="connsiteY0-222" fmla="*/ 700982 h 4573748"/>
              <a:gd name="connsiteX1-223" fmla="*/ 55794 w 5715854"/>
              <a:gd name="connsiteY1-224" fmla="*/ 1958282 h 4573748"/>
              <a:gd name="connsiteX2-225" fmla="*/ 153766 w 5715854"/>
              <a:gd name="connsiteY2-226" fmla="*/ 4195297 h 4573748"/>
              <a:gd name="connsiteX3-227" fmla="*/ 1786623 w 5715854"/>
              <a:gd name="connsiteY3-228" fmla="*/ 4489211 h 4573748"/>
              <a:gd name="connsiteX4-229" fmla="*/ 5347003 w 5715854"/>
              <a:gd name="connsiteY4-230" fmla="*/ 4436964 h 4573748"/>
              <a:gd name="connsiteX5-231" fmla="*/ 5525865 w 5715854"/>
              <a:gd name="connsiteY5-232" fmla="*/ 2578768 h 4573748"/>
              <a:gd name="connsiteX6-233" fmla="*/ 5460551 w 5715854"/>
              <a:gd name="connsiteY6-234" fmla="*/ 211125 h 4573748"/>
              <a:gd name="connsiteX7-235" fmla="*/ 2390780 w 5715854"/>
              <a:gd name="connsiteY7-236" fmla="*/ 96825 h 4573748"/>
              <a:gd name="connsiteX8-237" fmla="*/ 382366 w 5715854"/>
              <a:gd name="connsiteY8-238" fmla="*/ 47839 h 4573748"/>
              <a:gd name="connsiteX9-239" fmla="*/ 39466 w 5715854"/>
              <a:gd name="connsiteY9-240" fmla="*/ 700982 h 4573748"/>
              <a:gd name="connsiteX0-241" fmla="*/ 39466 w 5628110"/>
              <a:gd name="connsiteY0-242" fmla="*/ 658040 h 4530806"/>
              <a:gd name="connsiteX1-243" fmla="*/ 55794 w 5628110"/>
              <a:gd name="connsiteY1-244" fmla="*/ 1915340 h 4530806"/>
              <a:gd name="connsiteX2-245" fmla="*/ 153766 w 5628110"/>
              <a:gd name="connsiteY2-246" fmla="*/ 4152355 h 4530806"/>
              <a:gd name="connsiteX3-247" fmla="*/ 1786623 w 5628110"/>
              <a:gd name="connsiteY3-248" fmla="*/ 4446269 h 4530806"/>
              <a:gd name="connsiteX4-249" fmla="*/ 5347003 w 5628110"/>
              <a:gd name="connsiteY4-250" fmla="*/ 4394022 h 4530806"/>
              <a:gd name="connsiteX5-251" fmla="*/ 5525865 w 5628110"/>
              <a:gd name="connsiteY5-252" fmla="*/ 2535826 h 4530806"/>
              <a:gd name="connsiteX6-253" fmla="*/ 5460551 w 5628110"/>
              <a:gd name="connsiteY6-254" fmla="*/ 168183 h 4530806"/>
              <a:gd name="connsiteX7-255" fmla="*/ 2390780 w 5628110"/>
              <a:gd name="connsiteY7-256" fmla="*/ 53883 h 4530806"/>
              <a:gd name="connsiteX8-257" fmla="*/ 382366 w 5628110"/>
              <a:gd name="connsiteY8-258" fmla="*/ 4897 h 4530806"/>
              <a:gd name="connsiteX9-259" fmla="*/ 39466 w 5628110"/>
              <a:gd name="connsiteY9-260" fmla="*/ 658040 h 4530806"/>
              <a:gd name="connsiteX0-261" fmla="*/ 39466 w 5628110"/>
              <a:gd name="connsiteY0-262" fmla="*/ 658040 h 4530806"/>
              <a:gd name="connsiteX1-263" fmla="*/ 55794 w 5628110"/>
              <a:gd name="connsiteY1-264" fmla="*/ 1915340 h 4530806"/>
              <a:gd name="connsiteX2-265" fmla="*/ 153766 w 5628110"/>
              <a:gd name="connsiteY2-266" fmla="*/ 4152355 h 4530806"/>
              <a:gd name="connsiteX3-267" fmla="*/ 1786623 w 5628110"/>
              <a:gd name="connsiteY3-268" fmla="*/ 4446269 h 4530806"/>
              <a:gd name="connsiteX4-269" fmla="*/ 5347003 w 5628110"/>
              <a:gd name="connsiteY4-270" fmla="*/ 4394022 h 4530806"/>
              <a:gd name="connsiteX5-271" fmla="*/ 5525865 w 5628110"/>
              <a:gd name="connsiteY5-272" fmla="*/ 2535826 h 4530806"/>
              <a:gd name="connsiteX6-273" fmla="*/ 5460551 w 5628110"/>
              <a:gd name="connsiteY6-274" fmla="*/ 168183 h 4530806"/>
              <a:gd name="connsiteX7-275" fmla="*/ 2390780 w 5628110"/>
              <a:gd name="connsiteY7-276" fmla="*/ 53883 h 4530806"/>
              <a:gd name="connsiteX8-277" fmla="*/ 473498 w 5628110"/>
              <a:gd name="connsiteY8-278" fmla="*/ 4897 h 4530806"/>
              <a:gd name="connsiteX9-279" fmla="*/ 39466 w 5628110"/>
              <a:gd name="connsiteY9-280" fmla="*/ 658040 h 4530806"/>
              <a:gd name="connsiteX0-281" fmla="*/ 39466 w 5628110"/>
              <a:gd name="connsiteY0-282" fmla="*/ 658040 h 4530806"/>
              <a:gd name="connsiteX1-283" fmla="*/ 55794 w 5628110"/>
              <a:gd name="connsiteY1-284" fmla="*/ 1915340 h 4530806"/>
              <a:gd name="connsiteX2-285" fmla="*/ 153766 w 5628110"/>
              <a:gd name="connsiteY2-286" fmla="*/ 4152355 h 4530806"/>
              <a:gd name="connsiteX3-287" fmla="*/ 1786623 w 5628110"/>
              <a:gd name="connsiteY3-288" fmla="*/ 4446269 h 4530806"/>
              <a:gd name="connsiteX4-289" fmla="*/ 5347003 w 5628110"/>
              <a:gd name="connsiteY4-290" fmla="*/ 4394022 h 4530806"/>
              <a:gd name="connsiteX5-291" fmla="*/ 5525865 w 5628110"/>
              <a:gd name="connsiteY5-292" fmla="*/ 2535826 h 4530806"/>
              <a:gd name="connsiteX6-293" fmla="*/ 5460551 w 5628110"/>
              <a:gd name="connsiteY6-294" fmla="*/ 168183 h 4530806"/>
              <a:gd name="connsiteX7-295" fmla="*/ 2390780 w 5628110"/>
              <a:gd name="connsiteY7-296" fmla="*/ 53883 h 4530806"/>
              <a:gd name="connsiteX8-297" fmla="*/ 473498 w 5628110"/>
              <a:gd name="connsiteY8-298" fmla="*/ 4897 h 4530806"/>
              <a:gd name="connsiteX9-299" fmla="*/ 277859 w 5628110"/>
              <a:gd name="connsiteY9-300" fmla="*/ 887092 h 4530806"/>
              <a:gd name="connsiteX0-301" fmla="*/ 39466 w 5628110"/>
              <a:gd name="connsiteY0-302" fmla="*/ 658040 h 4530806"/>
              <a:gd name="connsiteX1-303" fmla="*/ 55794 w 5628110"/>
              <a:gd name="connsiteY1-304" fmla="*/ 1915340 h 4530806"/>
              <a:gd name="connsiteX2-305" fmla="*/ 153766 w 5628110"/>
              <a:gd name="connsiteY2-306" fmla="*/ 4152355 h 4530806"/>
              <a:gd name="connsiteX3-307" fmla="*/ 1786623 w 5628110"/>
              <a:gd name="connsiteY3-308" fmla="*/ 4446269 h 4530806"/>
              <a:gd name="connsiteX4-309" fmla="*/ 5347003 w 5628110"/>
              <a:gd name="connsiteY4-310" fmla="*/ 4394022 h 4530806"/>
              <a:gd name="connsiteX5-311" fmla="*/ 5525865 w 5628110"/>
              <a:gd name="connsiteY5-312" fmla="*/ 2535826 h 4530806"/>
              <a:gd name="connsiteX6-313" fmla="*/ 5460551 w 5628110"/>
              <a:gd name="connsiteY6-314" fmla="*/ 168183 h 4530806"/>
              <a:gd name="connsiteX7-315" fmla="*/ 2390780 w 5628110"/>
              <a:gd name="connsiteY7-316" fmla="*/ 53883 h 4530806"/>
              <a:gd name="connsiteX8-317" fmla="*/ 473498 w 5628110"/>
              <a:gd name="connsiteY8-318" fmla="*/ 4897 h 4530806"/>
              <a:gd name="connsiteX0-319" fmla="*/ 39466 w 5628110"/>
              <a:gd name="connsiteY0-320" fmla="*/ 896635 h 4530806"/>
              <a:gd name="connsiteX1-321" fmla="*/ 55794 w 5628110"/>
              <a:gd name="connsiteY1-322" fmla="*/ 1915340 h 4530806"/>
              <a:gd name="connsiteX2-323" fmla="*/ 153766 w 5628110"/>
              <a:gd name="connsiteY2-324" fmla="*/ 4152355 h 4530806"/>
              <a:gd name="connsiteX3-325" fmla="*/ 1786623 w 5628110"/>
              <a:gd name="connsiteY3-326" fmla="*/ 4446269 h 4530806"/>
              <a:gd name="connsiteX4-327" fmla="*/ 5347003 w 5628110"/>
              <a:gd name="connsiteY4-328" fmla="*/ 4394022 h 4530806"/>
              <a:gd name="connsiteX5-329" fmla="*/ 5525865 w 5628110"/>
              <a:gd name="connsiteY5-330" fmla="*/ 2535826 h 4530806"/>
              <a:gd name="connsiteX6-331" fmla="*/ 5460551 w 5628110"/>
              <a:gd name="connsiteY6-332" fmla="*/ 168183 h 4530806"/>
              <a:gd name="connsiteX7-333" fmla="*/ 2390780 w 5628110"/>
              <a:gd name="connsiteY7-334" fmla="*/ 53883 h 4530806"/>
              <a:gd name="connsiteX8-335" fmla="*/ 473498 w 5628110"/>
              <a:gd name="connsiteY8-336" fmla="*/ 4897 h 4530806"/>
              <a:gd name="connsiteX0-337" fmla="*/ 39466 w 5628110"/>
              <a:gd name="connsiteY0-338" fmla="*/ 896635 h 4530806"/>
              <a:gd name="connsiteX1-339" fmla="*/ 55794 w 5628110"/>
              <a:gd name="connsiteY1-340" fmla="*/ 1915340 h 4530806"/>
              <a:gd name="connsiteX2-341" fmla="*/ 153766 w 5628110"/>
              <a:gd name="connsiteY2-342" fmla="*/ 4152355 h 4530806"/>
              <a:gd name="connsiteX3-343" fmla="*/ 1786623 w 5628110"/>
              <a:gd name="connsiteY3-344" fmla="*/ 4446269 h 4530806"/>
              <a:gd name="connsiteX4-345" fmla="*/ 5347003 w 5628110"/>
              <a:gd name="connsiteY4-346" fmla="*/ 4394022 h 4530806"/>
              <a:gd name="connsiteX5-347" fmla="*/ 5525865 w 5628110"/>
              <a:gd name="connsiteY5-348" fmla="*/ 2535826 h 4530806"/>
              <a:gd name="connsiteX6-349" fmla="*/ 5460551 w 5628110"/>
              <a:gd name="connsiteY6-350" fmla="*/ 168183 h 4530806"/>
              <a:gd name="connsiteX7-351" fmla="*/ 2390780 w 5628110"/>
              <a:gd name="connsiteY7-352" fmla="*/ 53883 h 4530806"/>
              <a:gd name="connsiteX8-353" fmla="*/ 845987 w 5628110"/>
              <a:gd name="connsiteY8-354" fmla="*/ 4897 h 4530806"/>
            </a:gdLst>
            <a:ahLst/>
            <a:cxnLst>
              <a:cxn ang="0">
                <a:pos x="connsiteX0-337" y="connsiteY0-338"/>
              </a:cxn>
              <a:cxn ang="0">
                <a:pos x="connsiteX1-339" y="connsiteY1-340"/>
              </a:cxn>
              <a:cxn ang="0">
                <a:pos x="connsiteX2-341" y="connsiteY2-342"/>
              </a:cxn>
              <a:cxn ang="0">
                <a:pos x="connsiteX3-343" y="connsiteY3-344"/>
              </a:cxn>
              <a:cxn ang="0">
                <a:pos x="connsiteX4-345" y="connsiteY4-346"/>
              </a:cxn>
              <a:cxn ang="0">
                <a:pos x="connsiteX5-347" y="connsiteY5-348"/>
              </a:cxn>
              <a:cxn ang="0">
                <a:pos x="connsiteX6-349" y="connsiteY6-350"/>
              </a:cxn>
              <a:cxn ang="0">
                <a:pos x="connsiteX7-351" y="connsiteY7-352"/>
              </a:cxn>
              <a:cxn ang="0">
                <a:pos x="connsiteX8-353" y="connsiteY8-354"/>
              </a:cxn>
            </a:cxnLst>
            <a:rect l="l" t="t" r="r" b="b"/>
            <a:pathLst>
              <a:path w="5628110" h="4530806">
                <a:moveTo>
                  <a:pt x="39466" y="896635"/>
                </a:moveTo>
                <a:cubicBezTo>
                  <a:pt x="-30151" y="1215042"/>
                  <a:pt x="36744" y="1372720"/>
                  <a:pt x="55794" y="1915340"/>
                </a:cubicBezTo>
                <a:cubicBezTo>
                  <a:pt x="74844" y="2457960"/>
                  <a:pt x="-134706" y="3730534"/>
                  <a:pt x="153766" y="4152355"/>
                </a:cubicBezTo>
                <a:cubicBezTo>
                  <a:pt x="442238" y="4574177"/>
                  <a:pt x="921084" y="4405991"/>
                  <a:pt x="1786623" y="4446269"/>
                </a:cubicBezTo>
                <a:cubicBezTo>
                  <a:pt x="2652162" y="4486547"/>
                  <a:pt x="4942512" y="4640591"/>
                  <a:pt x="5347003" y="4394022"/>
                </a:cubicBezTo>
                <a:cubicBezTo>
                  <a:pt x="5751494" y="4147453"/>
                  <a:pt x="5506940" y="3240133"/>
                  <a:pt x="5525865" y="2535826"/>
                </a:cubicBezTo>
                <a:cubicBezTo>
                  <a:pt x="5544790" y="1831520"/>
                  <a:pt x="5782574" y="438161"/>
                  <a:pt x="5460551" y="168183"/>
                </a:cubicBezTo>
                <a:cubicBezTo>
                  <a:pt x="5138528" y="-101795"/>
                  <a:pt x="3221955" y="81097"/>
                  <a:pt x="2390780" y="53883"/>
                </a:cubicBezTo>
                <a:cubicBezTo>
                  <a:pt x="1559605" y="26669"/>
                  <a:pt x="1148065" y="-14153"/>
                  <a:pt x="845987" y="4897"/>
                </a:cubicBezTo>
              </a:path>
            </a:pathLst>
          </a:custGeom>
          <a:no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文本框 56"/>
          <p:cNvSpPr txBox="1"/>
          <p:nvPr/>
        </p:nvSpPr>
        <p:spPr>
          <a:xfrm>
            <a:off x="8830174" y="4504475"/>
            <a:ext cx="1512404" cy="461665"/>
          </a:xfrm>
          <a:prstGeom prst="rect">
            <a:avLst/>
          </a:prstGeom>
          <a:noFill/>
        </p:spPr>
        <p:txBody>
          <a:bodyPr wrap="square" rtlCol="0">
            <a:spAutoFit/>
          </a:bodyPr>
          <a:lstStyle/>
          <a:p>
            <a:pPr algn="ctr"/>
            <a:r>
              <a:rPr lang="zh-CN" altLang="en-US" sz="2400" b="1" spc="-300" dirty="0">
                <a:latin typeface="方正静蕾简体" panose="02000000000000000000" pitchFamily="2" charset="-122"/>
                <a:ea typeface="方正静蕾简体" panose="02000000000000000000" pitchFamily="2" charset="-122"/>
              </a:rPr>
              <a:t>这</a:t>
            </a:r>
            <a:r>
              <a:rPr lang="zh-CN" altLang="en-US" sz="2400" b="1" spc="-300" dirty="0" smtClean="0">
                <a:latin typeface="方正静蕾简体" panose="02000000000000000000" pitchFamily="2" charset="-122"/>
                <a:ea typeface="方正静蕾简体" panose="02000000000000000000" pitchFamily="2" charset="-122"/>
              </a:rPr>
              <a:t>是文字</a:t>
            </a:r>
            <a:endParaRPr lang="zh-CN" altLang="en-US" sz="2400" b="1" spc="-300" dirty="0">
              <a:latin typeface="方正静蕾简体" panose="02000000000000000000" pitchFamily="2" charset="-122"/>
              <a:ea typeface="方正静蕾简体" panose="02000000000000000000" pitchFamily="2" charset="-122"/>
            </a:endParaRPr>
          </a:p>
        </p:txBody>
      </p:sp>
      <p:sp>
        <p:nvSpPr>
          <p:cNvPr id="58" name="文本框 57"/>
          <p:cNvSpPr txBox="1"/>
          <p:nvPr/>
        </p:nvSpPr>
        <p:spPr>
          <a:xfrm>
            <a:off x="8558470" y="5037635"/>
            <a:ext cx="2055812" cy="678455"/>
          </a:xfrm>
          <a:prstGeom prst="rect">
            <a:avLst/>
          </a:prstGeom>
          <a:noFill/>
        </p:spPr>
        <p:txBody>
          <a:bodyPr wrap="square" rtlCol="0">
            <a:spAutoFit/>
          </a:bodyPr>
          <a:lstStyle/>
          <a:p>
            <a:pPr>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a:t>
            </a:r>
            <a:r>
              <a:rPr lang="zh-CN" altLang="en-US" sz="1600" dirty="0" smtClean="0">
                <a:latin typeface="华文细黑" panose="02010600040101010101" pitchFamily="2" charset="-122"/>
                <a:ea typeface="华文细黑" panose="02010600040101010101" pitchFamily="2" charset="-122"/>
              </a:rPr>
              <a:t>在</a:t>
            </a:r>
            <a:endParaRPr lang="zh-CN" altLang="en-US" sz="1600" dirty="0">
              <a:latin typeface="华文细黑" panose="02010600040101010101" pitchFamily="2" charset="-122"/>
              <a:ea typeface="华文细黑" panose="02010600040101010101" pitchFamily="2" charset="-122"/>
            </a:endParaRPr>
          </a:p>
        </p:txBody>
      </p:sp>
      <p:sp>
        <p:nvSpPr>
          <p:cNvPr id="59" name="文本框 58"/>
          <p:cNvSpPr txBox="1"/>
          <p:nvPr/>
        </p:nvSpPr>
        <p:spPr>
          <a:xfrm>
            <a:off x="7839720" y="2060575"/>
            <a:ext cx="808702" cy="646331"/>
          </a:xfrm>
          <a:prstGeom prst="rect">
            <a:avLst/>
          </a:prstGeom>
          <a:noFill/>
        </p:spPr>
        <p:txBody>
          <a:bodyPr wrap="square" rtlCol="0">
            <a:spAutoFit/>
          </a:bodyPr>
          <a:lstStyle/>
          <a:p>
            <a:pPr algn="ctr"/>
            <a:r>
              <a:rPr lang="en-US" altLang="zh-CN" sz="3600" b="1" spc="300" dirty="0" smtClean="0">
                <a:latin typeface="方正静蕾简体" panose="02000000000000000000" pitchFamily="2" charset="-122"/>
                <a:ea typeface="方正静蕾简体" panose="02000000000000000000" pitchFamily="2" charset="-122"/>
              </a:rPr>
              <a:t>03</a:t>
            </a:r>
            <a:endParaRPr lang="zh-CN" altLang="en-US" sz="3600" b="1" spc="300" dirty="0">
              <a:latin typeface="方正静蕾简体" panose="02000000000000000000" pitchFamily="2" charset="-122"/>
              <a:ea typeface="方正静蕾简体" panose="02000000000000000000" pitchFamily="2" charset="-122"/>
            </a:endParaRPr>
          </a:p>
        </p:txBody>
      </p:sp>
      <p:sp>
        <p:nvSpPr>
          <p:cNvPr id="60" name="矩形 59"/>
          <p:cNvSpPr/>
          <p:nvPr/>
        </p:nvSpPr>
        <p:spPr>
          <a:xfrm>
            <a:off x="4998483" y="2546365"/>
            <a:ext cx="2390135" cy="1513859"/>
          </a:xfrm>
          <a:prstGeom prst="rect">
            <a:avLst/>
          </a:prstGeom>
          <a:blipFill>
            <a:blip r:embed="rId5"/>
            <a:srcRect/>
            <a:stretch>
              <a:fillRect l="-1517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61" name="矩形 60"/>
          <p:cNvSpPr/>
          <p:nvPr/>
        </p:nvSpPr>
        <p:spPr>
          <a:xfrm>
            <a:off x="8391308" y="2564405"/>
            <a:ext cx="2390135" cy="1513859"/>
          </a:xfrm>
          <a:prstGeom prst="rect">
            <a:avLst/>
          </a:prstGeom>
          <a:blipFill dpi="0" rotWithShape="1">
            <a:blip r:embed="rId6"/>
            <a:srcRect/>
            <a:stretch>
              <a:fillRect r="-1000"/>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21" name="任意多边形 20"/>
          <p:cNvSpPr/>
          <p:nvPr/>
        </p:nvSpPr>
        <p:spPr>
          <a:xfrm>
            <a:off x="4691995" y="2417605"/>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21"/>
          <p:cNvSpPr/>
          <p:nvPr/>
        </p:nvSpPr>
        <p:spPr>
          <a:xfrm rot="16200000">
            <a:off x="4762507" y="2378933"/>
            <a:ext cx="2858060" cy="2823157"/>
          </a:xfrm>
          <a:custGeom>
            <a:avLst/>
            <a:gdLst>
              <a:gd name="connsiteX0" fmla="*/ 1505547 w 2858060"/>
              <a:gd name="connsiteY0" fmla="*/ 407485 h 2823157"/>
              <a:gd name="connsiteX1" fmla="*/ 550204 w 2858060"/>
              <a:gd name="connsiteY1" fmla="*/ 1362828 h 2823157"/>
              <a:gd name="connsiteX2" fmla="*/ 58884 w 2858060"/>
              <a:gd name="connsiteY2" fmla="*/ 2017921 h 2823157"/>
              <a:gd name="connsiteX3" fmla="*/ 58884 w 2858060"/>
              <a:gd name="connsiteY3" fmla="*/ 2481945 h 2823157"/>
              <a:gd name="connsiteX4" fmla="*/ 509260 w 2858060"/>
              <a:gd name="connsiteY4" fmla="*/ 2823139 h 2823157"/>
              <a:gd name="connsiteX5" fmla="*/ 1205296 w 2858060"/>
              <a:gd name="connsiteY5" fmla="*/ 2468297 h 2823157"/>
              <a:gd name="connsiteX6" fmla="*/ 2665607 w 2858060"/>
              <a:gd name="connsiteY6" fmla="*/ 980691 h 2823157"/>
              <a:gd name="connsiteX7" fmla="*/ 2802084 w 2858060"/>
              <a:gd name="connsiteY7" fmla="*/ 175473 h 2823157"/>
              <a:gd name="connsiteX8" fmla="*/ 2297117 w 2858060"/>
              <a:gd name="connsiteY8" fmla="*/ 11700 h 2823157"/>
              <a:gd name="connsiteX9" fmla="*/ 1505547 w 2858060"/>
              <a:gd name="connsiteY9" fmla="*/ 407485 h 2823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58060" h="2823157">
                <a:moveTo>
                  <a:pt x="1505547" y="407485"/>
                </a:moveTo>
                <a:cubicBezTo>
                  <a:pt x="1214395" y="632673"/>
                  <a:pt x="791314" y="1094422"/>
                  <a:pt x="550204" y="1362828"/>
                </a:cubicBezTo>
                <a:cubicBezTo>
                  <a:pt x="309094" y="1631234"/>
                  <a:pt x="140771" y="1831402"/>
                  <a:pt x="58884" y="2017921"/>
                </a:cubicBezTo>
                <a:cubicBezTo>
                  <a:pt x="-23003" y="2204441"/>
                  <a:pt x="-16179" y="2347742"/>
                  <a:pt x="58884" y="2481945"/>
                </a:cubicBezTo>
                <a:cubicBezTo>
                  <a:pt x="133947" y="2616148"/>
                  <a:pt x="318191" y="2825414"/>
                  <a:pt x="509260" y="2823139"/>
                </a:cubicBezTo>
                <a:cubicBezTo>
                  <a:pt x="700329" y="2820864"/>
                  <a:pt x="845905" y="2775372"/>
                  <a:pt x="1205296" y="2468297"/>
                </a:cubicBezTo>
                <a:cubicBezTo>
                  <a:pt x="1564687" y="2161222"/>
                  <a:pt x="2399476" y="1362828"/>
                  <a:pt x="2665607" y="980691"/>
                </a:cubicBezTo>
                <a:cubicBezTo>
                  <a:pt x="2931738" y="598554"/>
                  <a:pt x="2863499" y="336971"/>
                  <a:pt x="2802084" y="175473"/>
                </a:cubicBezTo>
                <a:cubicBezTo>
                  <a:pt x="2740669" y="13975"/>
                  <a:pt x="2510932" y="-22419"/>
                  <a:pt x="2297117" y="11700"/>
                </a:cubicBezTo>
                <a:cubicBezTo>
                  <a:pt x="2083302" y="45819"/>
                  <a:pt x="1796699" y="182297"/>
                  <a:pt x="1505547" y="407485"/>
                </a:cubicBezTo>
                <a:close/>
              </a:path>
            </a:pathLst>
          </a:custGeom>
          <a:noFill/>
          <a:ln w="28575">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文本框 22"/>
          <p:cNvSpPr txBox="1"/>
          <p:nvPr/>
        </p:nvSpPr>
        <p:spPr>
          <a:xfrm>
            <a:off x="5008728" y="2361481"/>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S</a:t>
            </a:r>
            <a:endParaRPr lang="zh-CN" altLang="en-US" sz="7200" b="1" dirty="0">
              <a:latin typeface="方正静蕾简体" panose="02000000000000000000" pitchFamily="2" charset="-122"/>
              <a:ea typeface="方正静蕾简体" panose="02000000000000000000" pitchFamily="2" charset="-122"/>
            </a:endParaRPr>
          </a:p>
        </p:txBody>
      </p:sp>
      <p:sp>
        <p:nvSpPr>
          <p:cNvPr id="24" name="文本框 23"/>
          <p:cNvSpPr txBox="1"/>
          <p:nvPr/>
        </p:nvSpPr>
        <p:spPr>
          <a:xfrm>
            <a:off x="6662948" y="2339804"/>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W</a:t>
            </a:r>
            <a:endParaRPr lang="zh-CN" altLang="en-US" sz="7200" b="1" dirty="0">
              <a:latin typeface="方正静蕾简体" panose="02000000000000000000" pitchFamily="2" charset="-122"/>
              <a:ea typeface="方正静蕾简体" panose="02000000000000000000" pitchFamily="2" charset="-122"/>
            </a:endParaRPr>
          </a:p>
        </p:txBody>
      </p:sp>
      <p:sp>
        <p:nvSpPr>
          <p:cNvPr id="25" name="文本框 24"/>
          <p:cNvSpPr txBox="1"/>
          <p:nvPr/>
        </p:nvSpPr>
        <p:spPr>
          <a:xfrm>
            <a:off x="5008728" y="3995819"/>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O</a:t>
            </a:r>
            <a:endParaRPr lang="zh-CN" altLang="en-US" sz="7200" b="1" dirty="0">
              <a:latin typeface="方正静蕾简体" panose="02000000000000000000" pitchFamily="2" charset="-122"/>
              <a:ea typeface="方正静蕾简体" panose="02000000000000000000" pitchFamily="2" charset="-122"/>
            </a:endParaRPr>
          </a:p>
        </p:txBody>
      </p:sp>
      <p:sp>
        <p:nvSpPr>
          <p:cNvPr id="26" name="文本框 25"/>
          <p:cNvSpPr txBox="1"/>
          <p:nvPr/>
        </p:nvSpPr>
        <p:spPr>
          <a:xfrm>
            <a:off x="6662948" y="3974142"/>
            <a:ext cx="764275" cy="1200329"/>
          </a:xfrm>
          <a:prstGeom prst="rect">
            <a:avLst/>
          </a:prstGeom>
          <a:noFill/>
          <a:ln>
            <a:noFill/>
          </a:ln>
        </p:spPr>
        <p:txBody>
          <a:bodyPr wrap="square" rtlCol="0">
            <a:spAutoFit/>
          </a:bodyPr>
          <a:lstStyle/>
          <a:p>
            <a:r>
              <a:rPr lang="en-US" altLang="zh-CN" sz="7200" b="1" dirty="0" smtClean="0">
                <a:latin typeface="方正静蕾简体" panose="02000000000000000000" pitchFamily="2" charset="-122"/>
                <a:ea typeface="方正静蕾简体" panose="02000000000000000000" pitchFamily="2" charset="-122"/>
              </a:rPr>
              <a:t>T</a:t>
            </a:r>
            <a:endParaRPr lang="zh-CN" altLang="en-US" sz="7200" b="1" dirty="0">
              <a:latin typeface="方正静蕾简体" panose="02000000000000000000" pitchFamily="2" charset="-122"/>
              <a:ea typeface="方正静蕾简体" panose="02000000000000000000" pitchFamily="2" charset="-122"/>
            </a:endParaRPr>
          </a:p>
        </p:txBody>
      </p:sp>
      <p:sp>
        <p:nvSpPr>
          <p:cNvPr id="28" name="文本框 27"/>
          <p:cNvSpPr txBox="1"/>
          <p:nvPr/>
        </p:nvSpPr>
        <p:spPr>
          <a:xfrm>
            <a:off x="1514734" y="2385921"/>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9" name="Freeform 30"/>
          <p:cNvSpPr>
            <a:spLocks noEditPoints="1"/>
          </p:cNvSpPr>
          <p:nvPr/>
        </p:nvSpPr>
        <p:spPr bwMode="auto">
          <a:xfrm>
            <a:off x="1221796" y="2485128"/>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1" name="文本框 30"/>
          <p:cNvSpPr txBox="1"/>
          <p:nvPr/>
        </p:nvSpPr>
        <p:spPr>
          <a:xfrm>
            <a:off x="1544123" y="4132553"/>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32" name="Freeform 30"/>
          <p:cNvSpPr>
            <a:spLocks noEditPoints="1"/>
          </p:cNvSpPr>
          <p:nvPr/>
        </p:nvSpPr>
        <p:spPr bwMode="auto">
          <a:xfrm>
            <a:off x="1251185" y="423176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4" name="文本框 33"/>
          <p:cNvSpPr txBox="1"/>
          <p:nvPr/>
        </p:nvSpPr>
        <p:spPr>
          <a:xfrm>
            <a:off x="9621554" y="2346213"/>
            <a:ext cx="1424489" cy="523220"/>
          </a:xfrm>
          <a:prstGeom prst="rect">
            <a:avLst/>
          </a:prstGeom>
          <a:noFill/>
          <a:ln>
            <a:noFill/>
          </a:ln>
        </p:spPr>
        <p:txBody>
          <a:bodyPr wrap="square" rtlCol="0">
            <a:spAutoFit/>
          </a:bodyPr>
          <a:lstStyle/>
          <a:p>
            <a:pPr algn="r"/>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35" name="Freeform 30"/>
          <p:cNvSpPr>
            <a:spLocks noEditPoints="1"/>
          </p:cNvSpPr>
          <p:nvPr/>
        </p:nvSpPr>
        <p:spPr bwMode="auto">
          <a:xfrm>
            <a:off x="9328616" y="244542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pPr algn="r"/>
            <a:endParaRPr lang="zh-CN" altLang="en-US">
              <a:solidFill>
                <a:schemeClr val="bg1"/>
              </a:solidFill>
            </a:endParaRPr>
          </a:p>
        </p:txBody>
      </p:sp>
      <p:sp>
        <p:nvSpPr>
          <p:cNvPr id="37" name="文本框 36"/>
          <p:cNvSpPr txBox="1"/>
          <p:nvPr/>
        </p:nvSpPr>
        <p:spPr>
          <a:xfrm>
            <a:off x="9650943" y="4092845"/>
            <a:ext cx="1424489" cy="523220"/>
          </a:xfrm>
          <a:prstGeom prst="rect">
            <a:avLst/>
          </a:prstGeom>
          <a:noFill/>
          <a:ln>
            <a:noFill/>
          </a:ln>
        </p:spPr>
        <p:txBody>
          <a:bodyPr wrap="square" rtlCol="0">
            <a:spAutoFit/>
          </a:bodyPr>
          <a:lstStyle/>
          <a:p>
            <a:pPr algn="r"/>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38" name="Freeform 30"/>
          <p:cNvSpPr>
            <a:spLocks noEditPoints="1"/>
          </p:cNvSpPr>
          <p:nvPr/>
        </p:nvSpPr>
        <p:spPr bwMode="auto">
          <a:xfrm>
            <a:off x="9358005" y="419205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pPr algn="r"/>
            <a:endParaRPr lang="zh-CN" altLang="en-US">
              <a:solidFill>
                <a:schemeClr val="bg1"/>
              </a:solidFill>
            </a:endParaRPr>
          </a:p>
        </p:txBody>
      </p:sp>
      <p:grpSp>
        <p:nvGrpSpPr>
          <p:cNvPr id="39" name="组合 38"/>
          <p:cNvGrpSpPr/>
          <p:nvPr/>
        </p:nvGrpSpPr>
        <p:grpSpPr>
          <a:xfrm>
            <a:off x="5737017" y="3330890"/>
            <a:ext cx="727961" cy="723449"/>
            <a:chOff x="6137276" y="2995613"/>
            <a:chExt cx="768350" cy="763588"/>
          </a:xfrm>
          <a:solidFill>
            <a:schemeClr val="bg1"/>
          </a:solidFill>
        </p:grpSpPr>
        <p:sp>
          <p:nvSpPr>
            <p:cNvPr id="40"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1"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2"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3"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4"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5"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46"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2"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3"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4"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5"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6"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7"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8"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69"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0"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1"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2"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3"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4"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5"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6"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7"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8"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79"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0"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1"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2"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3"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4"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5"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6"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7"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8"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89"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0"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1"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2"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3"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4"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5"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6"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7"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8"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99"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0"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1"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2"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3"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4"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5"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6"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7"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8"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09"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0"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1"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2"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3"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4"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5"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6"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7"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8"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19"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20"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sp>
          <p:nvSpPr>
            <p:cNvPr id="121"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solidFill>
                <a:schemeClr val="tx1"/>
              </a:solidFill>
              <a:round/>
            </a:ln>
          </p:spPr>
          <p:txBody>
            <a:bodyPr vert="horz" wrap="square" lIns="121920" tIns="60960" rIns="121920" bIns="60960" numCol="1" anchor="t" anchorCtr="0" compatLnSpc="1"/>
            <a:lstStyle/>
            <a:p>
              <a:endParaRPr lang="zh-CN" altLang="en-US" sz="2400"/>
            </a:p>
          </p:txBody>
        </p:sp>
      </p:grpSp>
      <p:sp>
        <p:nvSpPr>
          <p:cNvPr id="122" name="文本框 121"/>
          <p:cNvSpPr txBox="1"/>
          <p:nvPr/>
        </p:nvSpPr>
        <p:spPr>
          <a:xfrm>
            <a:off x="1559107" y="2882325"/>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123" name="文本框 122"/>
          <p:cNvSpPr txBox="1"/>
          <p:nvPr/>
        </p:nvSpPr>
        <p:spPr>
          <a:xfrm>
            <a:off x="1600880" y="4556566"/>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124" name="文本框 123"/>
          <p:cNvSpPr txBox="1"/>
          <p:nvPr/>
        </p:nvSpPr>
        <p:spPr>
          <a:xfrm>
            <a:off x="8512997" y="4626691"/>
            <a:ext cx="2600829" cy="830997"/>
          </a:xfrm>
          <a:prstGeom prst="rect">
            <a:avLst/>
          </a:prstGeom>
          <a:noFill/>
        </p:spPr>
        <p:txBody>
          <a:bodyPr wrap="square" rtlCol="0">
            <a:spAutoFit/>
          </a:bodyPr>
          <a:lstStyle/>
          <a:p>
            <a:pPr algn="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125" name="文本框 124"/>
          <p:cNvSpPr txBox="1"/>
          <p:nvPr/>
        </p:nvSpPr>
        <p:spPr>
          <a:xfrm>
            <a:off x="8493466" y="2826517"/>
            <a:ext cx="2600829" cy="830997"/>
          </a:xfrm>
          <a:prstGeom prst="rect">
            <a:avLst/>
          </a:prstGeom>
          <a:noFill/>
        </p:spPr>
        <p:txBody>
          <a:bodyPr wrap="square" rtlCol="0">
            <a:spAutoFit/>
          </a:bodyPr>
          <a:lstStyle/>
          <a:p>
            <a:pPr algn="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126" name="任意多边形 125"/>
          <p:cNvSpPr/>
          <p:nvPr/>
        </p:nvSpPr>
        <p:spPr>
          <a:xfrm rot="5400000">
            <a:off x="1699339" y="2240118"/>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27" name="椭圆 31"/>
          <p:cNvSpPr/>
          <p:nvPr/>
        </p:nvSpPr>
        <p:spPr>
          <a:xfrm rot="15654318">
            <a:off x="973980" y="2867614"/>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128" name="任意多边形 127"/>
          <p:cNvSpPr/>
          <p:nvPr/>
        </p:nvSpPr>
        <p:spPr>
          <a:xfrm rot="5400000">
            <a:off x="4311492" y="2240119"/>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29" name="椭圆 31"/>
          <p:cNvSpPr/>
          <p:nvPr/>
        </p:nvSpPr>
        <p:spPr>
          <a:xfrm rot="15654318">
            <a:off x="3586133" y="2867615"/>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130" name="任意多边形 129"/>
          <p:cNvSpPr/>
          <p:nvPr/>
        </p:nvSpPr>
        <p:spPr>
          <a:xfrm rot="5400000">
            <a:off x="6923645" y="2240118"/>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31" name="椭圆 31"/>
          <p:cNvSpPr/>
          <p:nvPr/>
        </p:nvSpPr>
        <p:spPr>
          <a:xfrm rot="15654318">
            <a:off x="6198286" y="2867614"/>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sp>
        <p:nvSpPr>
          <p:cNvPr id="132" name="任意多边形 131"/>
          <p:cNvSpPr/>
          <p:nvPr/>
        </p:nvSpPr>
        <p:spPr>
          <a:xfrm rot="5400000">
            <a:off x="9535798" y="2240119"/>
            <a:ext cx="1234413" cy="1941038"/>
          </a:xfrm>
          <a:custGeom>
            <a:avLst/>
            <a:gdLst>
              <a:gd name="connsiteX0" fmla="*/ 1220988 w 2550877"/>
              <a:gd name="connsiteY0" fmla="*/ 0 h 2161938"/>
              <a:gd name="connsiteX1" fmla="*/ 39888 w 2550877"/>
              <a:gd name="connsiteY1" fmla="*/ 1905000 h 2161938"/>
              <a:gd name="connsiteX2" fmla="*/ 2516388 w 2550877"/>
              <a:gd name="connsiteY2" fmla="*/ 1943100 h 2161938"/>
              <a:gd name="connsiteX3" fmla="*/ 1259088 w 2550877"/>
              <a:gd name="connsiteY3" fmla="*/ 50800 h 2161938"/>
            </a:gdLst>
            <a:ahLst/>
            <a:cxnLst>
              <a:cxn ang="0">
                <a:pos x="connsiteX0" y="connsiteY0"/>
              </a:cxn>
              <a:cxn ang="0">
                <a:pos x="connsiteX1" y="connsiteY1"/>
              </a:cxn>
              <a:cxn ang="0">
                <a:pos x="connsiteX2" y="connsiteY2"/>
              </a:cxn>
              <a:cxn ang="0">
                <a:pos x="connsiteX3" y="connsiteY3"/>
              </a:cxn>
            </a:cxnLst>
            <a:rect l="l" t="t" r="r" b="b"/>
            <a:pathLst>
              <a:path w="2550877" h="2161938">
                <a:moveTo>
                  <a:pt x="1220988" y="0"/>
                </a:moveTo>
                <a:cubicBezTo>
                  <a:pt x="522488" y="790575"/>
                  <a:pt x="-176012" y="1581150"/>
                  <a:pt x="39888" y="1905000"/>
                </a:cubicBezTo>
                <a:cubicBezTo>
                  <a:pt x="255788" y="2228850"/>
                  <a:pt x="2313188" y="2252133"/>
                  <a:pt x="2516388" y="1943100"/>
                </a:cubicBezTo>
                <a:cubicBezTo>
                  <a:pt x="2719588" y="1634067"/>
                  <a:pt x="1989338" y="842433"/>
                  <a:pt x="1259088" y="508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useBgFill="1">
        <p:nvSpPr>
          <p:cNvPr id="133" name="椭圆 31"/>
          <p:cNvSpPr/>
          <p:nvPr/>
        </p:nvSpPr>
        <p:spPr>
          <a:xfrm rot="15654318">
            <a:off x="8810439" y="2867615"/>
            <a:ext cx="757304" cy="7497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134" name="组合 133"/>
          <p:cNvGrpSpPr/>
          <p:nvPr/>
        </p:nvGrpSpPr>
        <p:grpSpPr>
          <a:xfrm>
            <a:off x="6973911" y="2895415"/>
            <a:ext cx="545984" cy="575920"/>
            <a:chOff x="4197350" y="2182813"/>
            <a:chExt cx="608013" cy="641350"/>
          </a:xfrm>
          <a:solidFill>
            <a:schemeClr val="bg1"/>
          </a:solidFill>
        </p:grpSpPr>
        <p:sp>
          <p:nvSpPr>
            <p:cNvPr id="135"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6"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7"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8"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9"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0"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1"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2"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3"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4"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5"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6"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7"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8"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49"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0"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1"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2"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3"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4"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5"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6"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7"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8"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59"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0"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1"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2"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3"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4"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5"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6"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7"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8"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69"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0"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1"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2"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3"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4"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5"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6"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7"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8"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79"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0"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grpSp>
        <p:nvGrpSpPr>
          <p:cNvPr id="181" name="组合 180"/>
          <p:cNvGrpSpPr/>
          <p:nvPr/>
        </p:nvGrpSpPr>
        <p:grpSpPr>
          <a:xfrm>
            <a:off x="1913916" y="2904879"/>
            <a:ext cx="585899" cy="598729"/>
            <a:chOff x="5268913" y="4124325"/>
            <a:chExt cx="652463" cy="666751"/>
          </a:xfrm>
          <a:solidFill>
            <a:schemeClr val="bg1"/>
          </a:solidFill>
        </p:grpSpPr>
        <p:sp>
          <p:nvSpPr>
            <p:cNvPr id="182"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3"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4"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5"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6"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7"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8"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9"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0"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1"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2"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3"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4"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5"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6"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7"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8"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9"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0"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1"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grpSp>
        <p:nvGrpSpPr>
          <p:cNvPr id="202" name="组合 201"/>
          <p:cNvGrpSpPr/>
          <p:nvPr/>
        </p:nvGrpSpPr>
        <p:grpSpPr>
          <a:xfrm>
            <a:off x="4506853" y="2858313"/>
            <a:ext cx="601582" cy="608708"/>
            <a:chOff x="4194175" y="1193800"/>
            <a:chExt cx="669926" cy="677863"/>
          </a:xfrm>
          <a:solidFill>
            <a:schemeClr val="bg1"/>
          </a:solidFill>
        </p:grpSpPr>
        <p:sp>
          <p:nvSpPr>
            <p:cNvPr id="203"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4"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5"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6"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7"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8"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09"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0"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1"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2"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3"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4"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5"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6"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7"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8"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19"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0"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1"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2"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3"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4"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5"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6"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7"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8"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29"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0"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1"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2"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3"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4"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5"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6"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7"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8"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39"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0"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grpSp>
        <p:nvGrpSpPr>
          <p:cNvPr id="241" name="组合 240"/>
          <p:cNvGrpSpPr/>
          <p:nvPr/>
        </p:nvGrpSpPr>
        <p:grpSpPr>
          <a:xfrm>
            <a:off x="9668836" y="2870849"/>
            <a:ext cx="627241" cy="642921"/>
            <a:chOff x="3282950" y="1154113"/>
            <a:chExt cx="698501" cy="715963"/>
          </a:xfrm>
          <a:solidFill>
            <a:schemeClr val="bg1"/>
          </a:solidFill>
        </p:grpSpPr>
        <p:sp>
          <p:nvSpPr>
            <p:cNvPr id="242"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3"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4"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5"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6"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7"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8"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49"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0"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1"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2"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3"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4"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5"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6"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7"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8"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59"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0"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1"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2"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3"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264"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sp>
        <p:nvSpPr>
          <p:cNvPr id="265" name="文本框 264"/>
          <p:cNvSpPr txBox="1"/>
          <p:nvPr/>
        </p:nvSpPr>
        <p:spPr>
          <a:xfrm>
            <a:off x="1149192" y="2705276"/>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1</a:t>
            </a:r>
            <a:endParaRPr lang="zh-CN" altLang="en-US" sz="6000" b="1" dirty="0">
              <a:latin typeface="方正静蕾简体" panose="02000000000000000000" pitchFamily="2" charset="-122"/>
              <a:ea typeface="方正静蕾简体" panose="02000000000000000000" pitchFamily="2" charset="-122"/>
            </a:endParaRPr>
          </a:p>
        </p:txBody>
      </p:sp>
      <p:sp>
        <p:nvSpPr>
          <p:cNvPr id="266" name="文本框 265"/>
          <p:cNvSpPr txBox="1"/>
          <p:nvPr/>
        </p:nvSpPr>
        <p:spPr>
          <a:xfrm>
            <a:off x="3730701" y="2720327"/>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2</a:t>
            </a:r>
            <a:endParaRPr lang="zh-CN" altLang="en-US" sz="6000" b="1" dirty="0">
              <a:latin typeface="方正静蕾简体" panose="02000000000000000000" pitchFamily="2" charset="-122"/>
              <a:ea typeface="方正静蕾简体" panose="02000000000000000000" pitchFamily="2" charset="-122"/>
            </a:endParaRPr>
          </a:p>
        </p:txBody>
      </p:sp>
      <p:sp>
        <p:nvSpPr>
          <p:cNvPr id="267" name="文本框 266"/>
          <p:cNvSpPr txBox="1"/>
          <p:nvPr/>
        </p:nvSpPr>
        <p:spPr>
          <a:xfrm>
            <a:off x="6377476" y="2721978"/>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3</a:t>
            </a:r>
            <a:endParaRPr lang="zh-CN" altLang="en-US" sz="6000" b="1" dirty="0">
              <a:latin typeface="方正静蕾简体" panose="02000000000000000000" pitchFamily="2" charset="-122"/>
              <a:ea typeface="方正静蕾简体" panose="02000000000000000000" pitchFamily="2" charset="-122"/>
            </a:endParaRPr>
          </a:p>
        </p:txBody>
      </p:sp>
      <p:sp>
        <p:nvSpPr>
          <p:cNvPr id="268" name="文本框 267"/>
          <p:cNvSpPr txBox="1"/>
          <p:nvPr/>
        </p:nvSpPr>
        <p:spPr>
          <a:xfrm>
            <a:off x="8945741" y="2721978"/>
            <a:ext cx="582681" cy="1015663"/>
          </a:xfrm>
          <a:prstGeom prst="rect">
            <a:avLst/>
          </a:prstGeom>
          <a:noFill/>
          <a:ln>
            <a:noFill/>
          </a:ln>
        </p:spPr>
        <p:txBody>
          <a:bodyPr wrap="square" rtlCol="0">
            <a:spAutoFit/>
          </a:bodyPr>
          <a:lstStyle/>
          <a:p>
            <a:r>
              <a:rPr lang="en-US" altLang="zh-CN" sz="6000" b="1" dirty="0" smtClean="0">
                <a:latin typeface="方正静蕾简体" panose="02000000000000000000" pitchFamily="2" charset="-122"/>
                <a:ea typeface="方正静蕾简体" panose="02000000000000000000" pitchFamily="2" charset="-122"/>
              </a:rPr>
              <a:t>4</a:t>
            </a:r>
            <a:endParaRPr lang="zh-CN" altLang="en-US" sz="6000" b="1" dirty="0">
              <a:latin typeface="方正静蕾简体" panose="02000000000000000000" pitchFamily="2" charset="-122"/>
              <a:ea typeface="方正静蕾简体" panose="02000000000000000000" pitchFamily="2" charset="-122"/>
            </a:endParaRPr>
          </a:p>
        </p:txBody>
      </p:sp>
      <p:sp>
        <p:nvSpPr>
          <p:cNvPr id="269" name="文本框 268"/>
          <p:cNvSpPr txBox="1"/>
          <p:nvPr/>
        </p:nvSpPr>
        <p:spPr>
          <a:xfrm>
            <a:off x="1201671" y="4164272"/>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0" name="文本框 269"/>
          <p:cNvSpPr txBox="1"/>
          <p:nvPr/>
        </p:nvSpPr>
        <p:spPr>
          <a:xfrm>
            <a:off x="622054" y="4633342"/>
            <a:ext cx="2600829"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71" name="文本框 270"/>
          <p:cNvSpPr txBox="1"/>
          <p:nvPr/>
        </p:nvSpPr>
        <p:spPr>
          <a:xfrm>
            <a:off x="3998462" y="4142189"/>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2" name="文本框 271"/>
          <p:cNvSpPr txBox="1"/>
          <p:nvPr/>
        </p:nvSpPr>
        <p:spPr>
          <a:xfrm>
            <a:off x="3418845" y="4611259"/>
            <a:ext cx="2600829"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73" name="文本框 272"/>
          <p:cNvSpPr txBox="1"/>
          <p:nvPr/>
        </p:nvSpPr>
        <p:spPr>
          <a:xfrm>
            <a:off x="6600623" y="4125738"/>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4" name="文本框 273"/>
          <p:cNvSpPr txBox="1"/>
          <p:nvPr/>
        </p:nvSpPr>
        <p:spPr>
          <a:xfrm>
            <a:off x="6021006" y="4594808"/>
            <a:ext cx="2600829"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75" name="文本框 274"/>
          <p:cNvSpPr txBox="1"/>
          <p:nvPr/>
        </p:nvSpPr>
        <p:spPr>
          <a:xfrm>
            <a:off x="9397414" y="4103655"/>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276" name="文本框 275"/>
          <p:cNvSpPr txBox="1"/>
          <p:nvPr/>
        </p:nvSpPr>
        <p:spPr>
          <a:xfrm>
            <a:off x="8817797" y="4572725"/>
            <a:ext cx="2600829"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277" name="弧形 276"/>
          <p:cNvSpPr/>
          <p:nvPr/>
        </p:nvSpPr>
        <p:spPr>
          <a:xfrm>
            <a:off x="4329502" y="2136338"/>
            <a:ext cx="3431267" cy="3431267"/>
          </a:xfrm>
          <a:prstGeom prst="arc">
            <a:avLst>
              <a:gd name="adj1" fmla="val 13254030"/>
              <a:gd name="adj2" fmla="val 12234999"/>
            </a:avLst>
          </a:prstGeom>
          <a:ln w="57150" cap="rnd">
            <a:solidFill>
              <a:srgbClr val="A77FC6"/>
            </a:solidFill>
            <a:tailEnd type="triangle" w="lg" len="lg"/>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solidFill>
                <a:schemeClr val="bg1"/>
              </a:solidFill>
              <a:latin typeface="华文细黑" panose="02010600040101010101" pitchFamily="2" charset="-122"/>
              <a:ea typeface="华文细黑" panose="02010600040101010101" pitchFamily="2" charset="-122"/>
            </a:endParaRPr>
          </a:p>
        </p:txBody>
      </p:sp>
      <p:grpSp>
        <p:nvGrpSpPr>
          <p:cNvPr id="278" name="组合 277"/>
          <p:cNvGrpSpPr/>
          <p:nvPr/>
        </p:nvGrpSpPr>
        <p:grpSpPr>
          <a:xfrm>
            <a:off x="6807596" y="2117983"/>
            <a:ext cx="889884" cy="898847"/>
            <a:chOff x="6480051" y="1981505"/>
            <a:chExt cx="889884" cy="898847"/>
          </a:xfrm>
        </p:grpSpPr>
        <p:sp useBgFill="1">
          <p:nvSpPr>
            <p:cNvPr id="279" name="椭圆 31"/>
            <p:cNvSpPr/>
            <p:nvPr/>
          </p:nvSpPr>
          <p:spPr>
            <a:xfrm rot="15654318">
              <a:off x="6475569" y="1985987"/>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280" name="组合 279"/>
            <p:cNvGrpSpPr/>
            <p:nvPr/>
          </p:nvGrpSpPr>
          <p:grpSpPr>
            <a:xfrm>
              <a:off x="6686480" y="2176528"/>
              <a:ext cx="499267" cy="527865"/>
              <a:chOff x="5181601" y="2120900"/>
              <a:chExt cx="665163" cy="703263"/>
            </a:xfrm>
            <a:solidFill>
              <a:schemeClr val="bg1"/>
            </a:solidFill>
          </p:grpSpPr>
          <p:sp>
            <p:nvSpPr>
              <p:cNvPr id="281"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2"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3"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4"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5"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6"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7"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8"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89"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0"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1"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2"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3"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4"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5"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6"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7"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8"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299"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0"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1"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2"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3"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4"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5"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6"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7"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8"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09"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0"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1"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2"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3"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4"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5"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6"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7"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8"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19"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0"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1"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2"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3"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4"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5"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6"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7"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8"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29"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0"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1"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2"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3"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4"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5"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6"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7"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8"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39"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0"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1"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2"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3"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4"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5"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6"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47"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grpSp>
        <p:nvGrpSpPr>
          <p:cNvPr id="348" name="组合 347"/>
          <p:cNvGrpSpPr/>
          <p:nvPr/>
        </p:nvGrpSpPr>
        <p:grpSpPr>
          <a:xfrm>
            <a:off x="6986505" y="4371855"/>
            <a:ext cx="889884" cy="898847"/>
            <a:chOff x="6480051" y="4589712"/>
            <a:chExt cx="889884" cy="898847"/>
          </a:xfrm>
        </p:grpSpPr>
        <p:sp useBgFill="1">
          <p:nvSpPr>
            <p:cNvPr id="349" name="椭圆 31"/>
            <p:cNvSpPr/>
            <p:nvPr/>
          </p:nvSpPr>
          <p:spPr>
            <a:xfrm rot="15654318">
              <a:off x="6475569" y="4594194"/>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350" name="组合 349"/>
            <p:cNvGrpSpPr/>
            <p:nvPr/>
          </p:nvGrpSpPr>
          <p:grpSpPr>
            <a:xfrm>
              <a:off x="6679330" y="4803299"/>
              <a:ext cx="489734" cy="500458"/>
              <a:chOff x="5268913" y="4124325"/>
              <a:chExt cx="652463" cy="666751"/>
            </a:xfrm>
            <a:solidFill>
              <a:schemeClr val="bg1"/>
            </a:solidFill>
          </p:grpSpPr>
          <p:sp>
            <p:nvSpPr>
              <p:cNvPr id="351"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2"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3"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4"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5"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6"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7"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8"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59"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0"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1"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2"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3"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4"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5"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6"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7"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8"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69"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0"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grpSp>
        <p:nvGrpSpPr>
          <p:cNvPr id="371" name="组合 370"/>
          <p:cNvGrpSpPr/>
          <p:nvPr/>
        </p:nvGrpSpPr>
        <p:grpSpPr>
          <a:xfrm>
            <a:off x="4361907" y="4381976"/>
            <a:ext cx="889884" cy="898847"/>
            <a:chOff x="6480052" y="3317013"/>
            <a:chExt cx="889884" cy="898847"/>
          </a:xfrm>
        </p:grpSpPr>
        <p:sp useBgFill="1">
          <p:nvSpPr>
            <p:cNvPr id="372" name="椭圆 31"/>
            <p:cNvSpPr/>
            <p:nvPr/>
          </p:nvSpPr>
          <p:spPr>
            <a:xfrm rot="15654318">
              <a:off x="6475570" y="3321495"/>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373" name="组合 372"/>
            <p:cNvGrpSpPr/>
            <p:nvPr/>
          </p:nvGrpSpPr>
          <p:grpSpPr>
            <a:xfrm>
              <a:off x="6686480" y="3540620"/>
              <a:ext cx="530247" cy="465902"/>
              <a:chOff x="6208713" y="1243013"/>
              <a:chExt cx="706438" cy="620713"/>
            </a:xfrm>
            <a:solidFill>
              <a:schemeClr val="bg1"/>
            </a:solidFill>
          </p:grpSpPr>
          <p:sp>
            <p:nvSpPr>
              <p:cNvPr id="374"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5"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6"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7"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8"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79"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0"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1"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2"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3"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4"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5"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6"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7"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8"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89"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0"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1"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2"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3"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4"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5"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6"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7"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398"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grpSp>
        <p:nvGrpSpPr>
          <p:cNvPr id="399" name="组合 398"/>
          <p:cNvGrpSpPr/>
          <p:nvPr/>
        </p:nvGrpSpPr>
        <p:grpSpPr>
          <a:xfrm>
            <a:off x="4414044" y="2141814"/>
            <a:ext cx="889884" cy="898847"/>
            <a:chOff x="1746814" y="1981505"/>
            <a:chExt cx="889884" cy="898847"/>
          </a:xfrm>
        </p:grpSpPr>
        <p:sp useBgFill="1">
          <p:nvSpPr>
            <p:cNvPr id="400" name="椭圆 31"/>
            <p:cNvSpPr/>
            <p:nvPr/>
          </p:nvSpPr>
          <p:spPr>
            <a:xfrm rot="15654318">
              <a:off x="1742332" y="1985987"/>
              <a:ext cx="898847" cy="889884"/>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Lst>
              <a:ahLst/>
              <a:cxnLst>
                <a:cxn ang="0">
                  <a:pos x="connsiteX0-321" y="connsiteY0-322"/>
                </a:cxn>
                <a:cxn ang="0">
                  <a:pos x="connsiteX1-323" y="connsiteY1-324"/>
                </a:cxn>
                <a:cxn ang="0">
                  <a:pos x="connsiteX2-325" y="connsiteY2-326"/>
                </a:cxn>
                <a:cxn ang="0">
                  <a:pos x="connsiteX3-327" y="connsiteY3-328"/>
                </a:cxn>
                <a:cxn ang="0">
                  <a:pos x="connsiteX4-329" y="connsiteY4-330"/>
                </a:cxn>
                <a:cxn ang="0">
                  <a:pos x="connsiteX5-331" y="connsiteY5-332"/>
                </a:cxn>
              </a:cxnLst>
              <a:rect l="l" t="t" r="r" b="b"/>
              <a:pathLst>
                <a:path w="660438" h="653852">
                  <a:moveTo>
                    <a:pt x="128078" y="64927"/>
                  </a:moveTo>
                  <a:cubicBezTo>
                    <a:pt x="200406" y="22404"/>
                    <a:pt x="266694" y="-24807"/>
                    <a:pt x="410712" y="15051"/>
                  </a:cubicBezTo>
                  <a:cubicBezTo>
                    <a:pt x="554730" y="54909"/>
                    <a:pt x="671038" y="190221"/>
                    <a:pt x="659670" y="337329"/>
                  </a:cubicBezTo>
                  <a:cubicBezTo>
                    <a:pt x="648302" y="484437"/>
                    <a:pt x="512709" y="653852"/>
                    <a:pt x="331423" y="653852"/>
                  </a:cubicBezTo>
                  <a:cubicBezTo>
                    <a:pt x="150137" y="653852"/>
                    <a:pt x="14721" y="457153"/>
                    <a:pt x="3176" y="337329"/>
                  </a:cubicBezTo>
                  <a:cubicBezTo>
                    <a:pt x="-8369" y="217505"/>
                    <a:pt x="11590" y="209227"/>
                    <a:pt x="62645" y="134413"/>
                  </a:cubicBezTo>
                </a:path>
              </a:pathLst>
            </a:custGeom>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solidFill>
                  <a:schemeClr val="bg1"/>
                </a:solidFill>
              </a:endParaRPr>
            </a:p>
          </p:txBody>
        </p:sp>
        <p:grpSp>
          <p:nvGrpSpPr>
            <p:cNvPr id="401" name="组合 400"/>
            <p:cNvGrpSpPr/>
            <p:nvPr/>
          </p:nvGrpSpPr>
          <p:grpSpPr>
            <a:xfrm>
              <a:off x="1927519" y="2159252"/>
              <a:ext cx="555270" cy="543354"/>
              <a:chOff x="2159000" y="1141413"/>
              <a:chExt cx="739775" cy="723900"/>
            </a:xfrm>
            <a:solidFill>
              <a:schemeClr val="bg1"/>
            </a:solidFill>
          </p:grpSpPr>
          <p:sp>
            <p:nvSpPr>
              <p:cNvPr id="402"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3"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4"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5"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6"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7"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8"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09"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0"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1"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2"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3"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4"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5"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6"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7"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8"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19"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0"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1"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2"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3"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4"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5"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6"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7"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8"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29"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0"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1"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2"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3"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sp>
            <p:nvSpPr>
              <p:cNvPr id="434"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solidFill>
                    <a:schemeClr val="bg1"/>
                  </a:solidFill>
                </a:endParaRPr>
              </a:p>
            </p:txBody>
          </p:sp>
        </p:grpSp>
      </p:grpSp>
      <p:sp>
        <p:nvSpPr>
          <p:cNvPr id="436" name="矩形 435"/>
          <p:cNvSpPr/>
          <p:nvPr/>
        </p:nvSpPr>
        <p:spPr>
          <a:xfrm>
            <a:off x="1711427" y="1960371"/>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37" name="Freeform 30"/>
          <p:cNvSpPr>
            <a:spLocks noEditPoints="1"/>
          </p:cNvSpPr>
          <p:nvPr/>
        </p:nvSpPr>
        <p:spPr bwMode="auto">
          <a:xfrm>
            <a:off x="1440535" y="203620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439" name="矩形 438"/>
          <p:cNvSpPr/>
          <p:nvPr/>
        </p:nvSpPr>
        <p:spPr>
          <a:xfrm>
            <a:off x="1701811" y="4123777"/>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40" name="Freeform 30"/>
          <p:cNvSpPr>
            <a:spLocks noEditPoints="1"/>
          </p:cNvSpPr>
          <p:nvPr/>
        </p:nvSpPr>
        <p:spPr bwMode="auto">
          <a:xfrm>
            <a:off x="1430919" y="419961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442" name="矩形 441"/>
          <p:cNvSpPr/>
          <p:nvPr/>
        </p:nvSpPr>
        <p:spPr>
          <a:xfrm>
            <a:off x="8417668" y="2033209"/>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43" name="Freeform 30"/>
          <p:cNvSpPr>
            <a:spLocks noEditPoints="1"/>
          </p:cNvSpPr>
          <p:nvPr/>
        </p:nvSpPr>
        <p:spPr bwMode="auto">
          <a:xfrm>
            <a:off x="8146776" y="2109044"/>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445" name="矩形 444"/>
          <p:cNvSpPr/>
          <p:nvPr/>
        </p:nvSpPr>
        <p:spPr>
          <a:xfrm>
            <a:off x="8408052" y="4196615"/>
            <a:ext cx="1496525" cy="461665"/>
          </a:xfrm>
          <a:prstGeom prst="rect">
            <a:avLst/>
          </a:prstGeom>
          <a:ln>
            <a:noFill/>
          </a:ln>
        </p:spPr>
        <p:txBody>
          <a:bodyPr wrap="square">
            <a:spAutoFit/>
          </a:bodyPr>
          <a:lstStyle/>
          <a:p>
            <a:r>
              <a:rPr lang="zh-CN" altLang="en-US" sz="2400" b="1" dirty="0">
                <a:latin typeface="方正静蕾简体" panose="02000000000000000000" pitchFamily="2" charset="-122"/>
                <a:ea typeface="方正静蕾简体" panose="02000000000000000000" pitchFamily="2" charset="-122"/>
              </a:rPr>
              <a:t>小标题</a:t>
            </a:r>
            <a:endParaRPr lang="en-US" altLang="zh-CN" sz="2400" b="1" dirty="0">
              <a:latin typeface="方正静蕾简体" panose="02000000000000000000" pitchFamily="2" charset="-122"/>
              <a:ea typeface="方正静蕾简体" panose="02000000000000000000" pitchFamily="2" charset="-122"/>
            </a:endParaRPr>
          </a:p>
        </p:txBody>
      </p:sp>
      <p:sp>
        <p:nvSpPr>
          <p:cNvPr id="446" name="Freeform 30"/>
          <p:cNvSpPr>
            <a:spLocks noEditPoints="1"/>
          </p:cNvSpPr>
          <p:nvPr/>
        </p:nvSpPr>
        <p:spPr bwMode="auto">
          <a:xfrm>
            <a:off x="8137160" y="4272450"/>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grpSp>
        <p:nvGrpSpPr>
          <p:cNvPr id="447" name="组合 446"/>
          <p:cNvGrpSpPr/>
          <p:nvPr/>
        </p:nvGrpSpPr>
        <p:grpSpPr>
          <a:xfrm>
            <a:off x="5388469" y="2992947"/>
            <a:ext cx="1204998" cy="1604309"/>
            <a:chOff x="3213101" y="3067051"/>
            <a:chExt cx="541337" cy="720725"/>
          </a:xfrm>
          <a:solidFill>
            <a:srgbClr val="A77FC6"/>
          </a:solidFill>
        </p:grpSpPr>
        <p:sp>
          <p:nvSpPr>
            <p:cNvPr id="448"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49"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0"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1"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2"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3"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4"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5"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6"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7"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8"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59"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0"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1"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2"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3"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4"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5"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6"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7"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8"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69"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0"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1"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2"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3"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4"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5"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6"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7"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8"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79"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0"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1"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2"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3"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4"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5"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6"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7"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8"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89"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0"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1"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2"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3"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4"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5"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6"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7"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498"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sp>
        <p:nvSpPr>
          <p:cNvPr id="499" name="文本框 498"/>
          <p:cNvSpPr txBox="1"/>
          <p:nvPr/>
        </p:nvSpPr>
        <p:spPr>
          <a:xfrm>
            <a:off x="1424669" y="2390816"/>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00" name="文本框 499"/>
          <p:cNvSpPr txBox="1"/>
          <p:nvPr/>
        </p:nvSpPr>
        <p:spPr>
          <a:xfrm>
            <a:off x="1385503" y="4557086"/>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01" name="文本框 500"/>
          <p:cNvSpPr txBox="1"/>
          <p:nvPr/>
        </p:nvSpPr>
        <p:spPr>
          <a:xfrm>
            <a:off x="8170318" y="2488167"/>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02" name="文本框 501"/>
          <p:cNvSpPr txBox="1"/>
          <p:nvPr/>
        </p:nvSpPr>
        <p:spPr>
          <a:xfrm>
            <a:off x="8131152" y="4654437"/>
            <a:ext cx="2600829" cy="830997"/>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grpSp>
        <p:nvGrpSpPr>
          <p:cNvPr id="3" name="Group 4"/>
          <p:cNvGrpSpPr>
            <a:grpSpLocks noChangeAspect="1"/>
          </p:cNvGrpSpPr>
          <p:nvPr/>
        </p:nvGrpSpPr>
        <p:grpSpPr bwMode="auto">
          <a:xfrm rot="9860699">
            <a:off x="1466528" y="2772016"/>
            <a:ext cx="1836737" cy="1384300"/>
            <a:chOff x="1011" y="1724"/>
            <a:chExt cx="1157" cy="872"/>
          </a:xfrm>
        </p:grpSpPr>
        <p:sp>
          <p:nvSpPr>
            <p:cNvPr id="4"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1" name="Group 4"/>
          <p:cNvGrpSpPr>
            <a:grpSpLocks noChangeAspect="1"/>
          </p:cNvGrpSpPr>
          <p:nvPr/>
        </p:nvGrpSpPr>
        <p:grpSpPr bwMode="auto">
          <a:xfrm rot="9860699">
            <a:off x="3857902" y="2772016"/>
            <a:ext cx="1836737" cy="1384300"/>
            <a:chOff x="1011" y="1724"/>
            <a:chExt cx="1157" cy="872"/>
          </a:xfrm>
        </p:grpSpPr>
        <p:sp>
          <p:nvSpPr>
            <p:cNvPr id="252"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53"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4" name="Group 4"/>
          <p:cNvGrpSpPr>
            <a:grpSpLocks noChangeAspect="1"/>
          </p:cNvGrpSpPr>
          <p:nvPr/>
        </p:nvGrpSpPr>
        <p:grpSpPr bwMode="auto">
          <a:xfrm rot="9860699">
            <a:off x="6206214" y="2768583"/>
            <a:ext cx="1836737" cy="1384300"/>
            <a:chOff x="1011" y="1724"/>
            <a:chExt cx="1157" cy="872"/>
          </a:xfrm>
        </p:grpSpPr>
        <p:sp>
          <p:nvSpPr>
            <p:cNvPr id="275"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276"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5"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8"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1"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4"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19" name="Group 4"/>
          <p:cNvGrpSpPr>
            <a:grpSpLocks noChangeAspect="1"/>
          </p:cNvGrpSpPr>
          <p:nvPr/>
        </p:nvGrpSpPr>
        <p:grpSpPr bwMode="auto">
          <a:xfrm rot="9860699">
            <a:off x="8622416" y="2763396"/>
            <a:ext cx="1836737" cy="1384300"/>
            <a:chOff x="1011" y="1724"/>
            <a:chExt cx="1157" cy="872"/>
          </a:xfrm>
        </p:grpSpPr>
        <p:sp>
          <p:nvSpPr>
            <p:cNvPr id="520" name="AutoShape 3"/>
            <p:cNvSpPr>
              <a:spLocks noChangeAspect="1" noChangeArrowheads="1" noTextEdit="1"/>
            </p:cNvSpPr>
            <p:nvPr/>
          </p:nvSpPr>
          <p:spPr bwMode="auto">
            <a:xfrm>
              <a:off x="1011" y="1724"/>
              <a:ext cx="1157"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21" name="Freeform 5"/>
            <p:cNvSpPr/>
            <p:nvPr/>
          </p:nvSpPr>
          <p:spPr bwMode="auto">
            <a:xfrm>
              <a:off x="1709" y="2146"/>
              <a:ext cx="453" cy="290"/>
            </a:xfrm>
            <a:custGeom>
              <a:avLst/>
              <a:gdLst>
                <a:gd name="T0" fmla="*/ 80 w 80"/>
                <a:gd name="T1" fmla="*/ 15 h 51"/>
                <a:gd name="T2" fmla="*/ 80 w 80"/>
                <a:gd name="T3" fmla="*/ 15 h 51"/>
                <a:gd name="T4" fmla="*/ 79 w 80"/>
                <a:gd name="T5" fmla="*/ 16 h 51"/>
                <a:gd name="T6" fmla="*/ 20 w 80"/>
                <a:gd name="T7" fmla="*/ 50 h 51"/>
                <a:gd name="T8" fmla="*/ 19 w 80"/>
                <a:gd name="T9" fmla="*/ 51 h 51"/>
                <a:gd name="T10" fmla="*/ 18 w 80"/>
                <a:gd name="T11" fmla="*/ 50 h 51"/>
                <a:gd name="T12" fmla="*/ 0 w 80"/>
                <a:gd name="T13" fmla="*/ 33 h 51"/>
                <a:gd name="T14" fmla="*/ 1 w 80"/>
                <a:gd name="T15" fmla="*/ 32 h 51"/>
                <a:gd name="T16" fmla="*/ 3 w 80"/>
                <a:gd name="T17" fmla="*/ 31 h 51"/>
                <a:gd name="T18" fmla="*/ 19 w 80"/>
                <a:gd name="T19" fmla="*/ 46 h 51"/>
                <a:gd name="T20" fmla="*/ 74 w 80"/>
                <a:gd name="T21" fmla="*/ 15 h 51"/>
                <a:gd name="T22" fmla="*/ 45 w 80"/>
                <a:gd name="T23" fmla="*/ 4 h 51"/>
                <a:gd name="T24" fmla="*/ 3 w 80"/>
                <a:gd name="T25" fmla="*/ 31 h 51"/>
                <a:gd name="T26" fmla="*/ 10 w 80"/>
                <a:gd name="T27" fmla="*/ 27 h 51"/>
                <a:gd name="T28" fmla="*/ 11 w 80"/>
                <a:gd name="T29" fmla="*/ 25 h 51"/>
                <a:gd name="T30" fmla="*/ 11 w 80"/>
                <a:gd name="T31" fmla="*/ 24 h 51"/>
                <a:gd name="T32" fmla="*/ 10 w 80"/>
                <a:gd name="T33" fmla="*/ 22 h 51"/>
                <a:gd name="T34" fmla="*/ 44 w 80"/>
                <a:gd name="T35" fmla="*/ 0 h 51"/>
                <a:gd name="T36" fmla="*/ 46 w 80"/>
                <a:gd name="T37" fmla="*/ 0 h 51"/>
                <a:gd name="T38" fmla="*/ 79 w 80"/>
                <a:gd name="T39" fmla="*/ 13 h 51"/>
                <a:gd name="T40" fmla="*/ 80 w 80"/>
                <a:gd name="T41" fmla="*/ 15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0" h="51">
                  <a:moveTo>
                    <a:pt x="80" y="15"/>
                  </a:moveTo>
                  <a:cubicBezTo>
                    <a:pt x="80" y="15"/>
                    <a:pt x="80" y="15"/>
                    <a:pt x="80" y="15"/>
                  </a:cubicBezTo>
                  <a:cubicBezTo>
                    <a:pt x="80" y="15"/>
                    <a:pt x="80" y="16"/>
                    <a:pt x="79" y="16"/>
                  </a:cubicBezTo>
                  <a:cubicBezTo>
                    <a:pt x="20" y="50"/>
                    <a:pt x="20" y="50"/>
                    <a:pt x="20" y="50"/>
                  </a:cubicBezTo>
                  <a:cubicBezTo>
                    <a:pt x="20" y="50"/>
                    <a:pt x="19" y="51"/>
                    <a:pt x="19" y="51"/>
                  </a:cubicBezTo>
                  <a:cubicBezTo>
                    <a:pt x="18" y="51"/>
                    <a:pt x="18" y="50"/>
                    <a:pt x="18" y="50"/>
                  </a:cubicBezTo>
                  <a:cubicBezTo>
                    <a:pt x="0" y="33"/>
                    <a:pt x="0" y="33"/>
                    <a:pt x="0" y="33"/>
                  </a:cubicBezTo>
                  <a:cubicBezTo>
                    <a:pt x="1" y="32"/>
                    <a:pt x="1" y="32"/>
                    <a:pt x="1" y="32"/>
                  </a:cubicBezTo>
                  <a:cubicBezTo>
                    <a:pt x="3" y="31"/>
                    <a:pt x="3" y="31"/>
                    <a:pt x="3" y="31"/>
                  </a:cubicBezTo>
                  <a:cubicBezTo>
                    <a:pt x="19" y="46"/>
                    <a:pt x="19" y="46"/>
                    <a:pt x="19" y="46"/>
                  </a:cubicBezTo>
                  <a:cubicBezTo>
                    <a:pt x="74" y="15"/>
                    <a:pt x="74" y="15"/>
                    <a:pt x="74" y="15"/>
                  </a:cubicBezTo>
                  <a:cubicBezTo>
                    <a:pt x="45" y="4"/>
                    <a:pt x="45" y="4"/>
                    <a:pt x="45" y="4"/>
                  </a:cubicBezTo>
                  <a:cubicBezTo>
                    <a:pt x="3" y="31"/>
                    <a:pt x="3" y="31"/>
                    <a:pt x="3" y="31"/>
                  </a:cubicBezTo>
                  <a:cubicBezTo>
                    <a:pt x="10" y="27"/>
                    <a:pt x="10" y="27"/>
                    <a:pt x="10" y="27"/>
                  </a:cubicBezTo>
                  <a:cubicBezTo>
                    <a:pt x="11" y="26"/>
                    <a:pt x="11" y="26"/>
                    <a:pt x="11" y="25"/>
                  </a:cubicBezTo>
                  <a:cubicBezTo>
                    <a:pt x="11" y="25"/>
                    <a:pt x="11" y="25"/>
                    <a:pt x="11" y="24"/>
                  </a:cubicBezTo>
                  <a:cubicBezTo>
                    <a:pt x="11" y="24"/>
                    <a:pt x="10" y="24"/>
                    <a:pt x="10" y="22"/>
                  </a:cubicBezTo>
                  <a:cubicBezTo>
                    <a:pt x="44" y="0"/>
                    <a:pt x="44" y="0"/>
                    <a:pt x="44" y="0"/>
                  </a:cubicBezTo>
                  <a:cubicBezTo>
                    <a:pt x="45" y="0"/>
                    <a:pt x="45" y="0"/>
                    <a:pt x="46" y="0"/>
                  </a:cubicBezTo>
                  <a:cubicBezTo>
                    <a:pt x="79" y="13"/>
                    <a:pt x="79" y="13"/>
                    <a:pt x="79" y="13"/>
                  </a:cubicBezTo>
                  <a:cubicBezTo>
                    <a:pt x="80" y="13"/>
                    <a:pt x="80" y="14"/>
                    <a:pt x="80"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6"/>
            <p:cNvSpPr/>
            <p:nvPr/>
          </p:nvSpPr>
          <p:spPr bwMode="auto">
            <a:xfrm>
              <a:off x="1663" y="1912"/>
              <a:ext cx="335" cy="234"/>
            </a:xfrm>
            <a:custGeom>
              <a:avLst/>
              <a:gdLst>
                <a:gd name="T0" fmla="*/ 59 w 59"/>
                <a:gd name="T1" fmla="*/ 2 h 41"/>
                <a:gd name="T2" fmla="*/ 59 w 59"/>
                <a:gd name="T3" fmla="*/ 2 h 41"/>
                <a:gd name="T4" fmla="*/ 58 w 59"/>
                <a:gd name="T5" fmla="*/ 4 h 41"/>
                <a:gd name="T6" fmla="*/ 8 w 59"/>
                <a:gd name="T7" fmla="*/ 41 h 41"/>
                <a:gd name="T8" fmla="*/ 6 w 59"/>
                <a:gd name="T9" fmla="*/ 38 h 41"/>
                <a:gd name="T10" fmla="*/ 51 w 59"/>
                <a:gd name="T11" fmla="*/ 5 h 41"/>
                <a:gd name="T12" fmla="*/ 30 w 59"/>
                <a:gd name="T13" fmla="*/ 7 h 41"/>
                <a:gd name="T14" fmla="*/ 3 w 59"/>
                <a:gd name="T15" fmla="*/ 32 h 41"/>
                <a:gd name="T16" fmla="*/ 0 w 59"/>
                <a:gd name="T17" fmla="*/ 29 h 41"/>
                <a:gd name="T18" fmla="*/ 27 w 59"/>
                <a:gd name="T19" fmla="*/ 4 h 41"/>
                <a:gd name="T20" fmla="*/ 29 w 59"/>
                <a:gd name="T21" fmla="*/ 3 h 41"/>
                <a:gd name="T22" fmla="*/ 57 w 59"/>
                <a:gd name="T23" fmla="*/ 1 h 41"/>
                <a:gd name="T24" fmla="*/ 59 w 59"/>
                <a:gd name="T25"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41">
                  <a:moveTo>
                    <a:pt x="59" y="2"/>
                  </a:moveTo>
                  <a:cubicBezTo>
                    <a:pt x="59" y="2"/>
                    <a:pt x="59" y="2"/>
                    <a:pt x="59" y="2"/>
                  </a:cubicBezTo>
                  <a:cubicBezTo>
                    <a:pt x="59" y="3"/>
                    <a:pt x="59" y="4"/>
                    <a:pt x="58" y="4"/>
                  </a:cubicBezTo>
                  <a:cubicBezTo>
                    <a:pt x="8" y="41"/>
                    <a:pt x="8" y="41"/>
                    <a:pt x="8" y="41"/>
                  </a:cubicBezTo>
                  <a:cubicBezTo>
                    <a:pt x="7" y="40"/>
                    <a:pt x="7" y="39"/>
                    <a:pt x="6" y="38"/>
                  </a:cubicBezTo>
                  <a:cubicBezTo>
                    <a:pt x="51" y="5"/>
                    <a:pt x="51" y="5"/>
                    <a:pt x="51" y="5"/>
                  </a:cubicBezTo>
                  <a:cubicBezTo>
                    <a:pt x="30" y="7"/>
                    <a:pt x="30" y="7"/>
                    <a:pt x="30" y="7"/>
                  </a:cubicBezTo>
                  <a:cubicBezTo>
                    <a:pt x="3" y="32"/>
                    <a:pt x="3" y="32"/>
                    <a:pt x="3" y="32"/>
                  </a:cubicBezTo>
                  <a:cubicBezTo>
                    <a:pt x="2" y="31"/>
                    <a:pt x="1" y="30"/>
                    <a:pt x="0" y="29"/>
                  </a:cubicBezTo>
                  <a:cubicBezTo>
                    <a:pt x="27" y="4"/>
                    <a:pt x="27" y="4"/>
                    <a:pt x="27" y="4"/>
                  </a:cubicBezTo>
                  <a:cubicBezTo>
                    <a:pt x="28" y="4"/>
                    <a:pt x="28" y="4"/>
                    <a:pt x="29" y="3"/>
                  </a:cubicBezTo>
                  <a:cubicBezTo>
                    <a:pt x="57" y="1"/>
                    <a:pt x="57" y="1"/>
                    <a:pt x="57" y="1"/>
                  </a:cubicBezTo>
                  <a:cubicBezTo>
                    <a:pt x="58" y="0"/>
                    <a:pt x="59" y="1"/>
                    <a:pt x="59"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7"/>
            <p:cNvSpPr/>
            <p:nvPr/>
          </p:nvSpPr>
          <p:spPr bwMode="auto">
            <a:xfrm>
              <a:off x="1697" y="2271"/>
              <a:ext cx="74" cy="57"/>
            </a:xfrm>
            <a:custGeom>
              <a:avLst/>
              <a:gdLst>
                <a:gd name="T0" fmla="*/ 13 w 13"/>
                <a:gd name="T1" fmla="*/ 2 h 10"/>
                <a:gd name="T2" fmla="*/ 13 w 13"/>
                <a:gd name="T3" fmla="*/ 3 h 10"/>
                <a:gd name="T4" fmla="*/ 12 w 13"/>
                <a:gd name="T5" fmla="*/ 5 h 10"/>
                <a:gd name="T6" fmla="*/ 5 w 13"/>
                <a:gd name="T7" fmla="*/ 9 h 10"/>
                <a:gd name="T8" fmla="*/ 3 w 13"/>
                <a:gd name="T9" fmla="*/ 10 h 10"/>
                <a:gd name="T10" fmla="*/ 3 w 13"/>
                <a:gd name="T11" fmla="*/ 9 h 10"/>
                <a:gd name="T12" fmla="*/ 2 w 13"/>
                <a:gd name="T13" fmla="*/ 9 h 10"/>
                <a:gd name="T14" fmla="*/ 1 w 13"/>
                <a:gd name="T15" fmla="*/ 10 h 10"/>
                <a:gd name="T16" fmla="*/ 1 w 13"/>
                <a:gd name="T17" fmla="*/ 8 h 10"/>
                <a:gd name="T18" fmla="*/ 1 w 13"/>
                <a:gd name="T19" fmla="*/ 7 h 10"/>
                <a:gd name="T20" fmla="*/ 1 w 13"/>
                <a:gd name="T21" fmla="*/ 7 h 10"/>
                <a:gd name="T22" fmla="*/ 3 w 13"/>
                <a:gd name="T23" fmla="*/ 6 h 10"/>
                <a:gd name="T24" fmla="*/ 12 w 13"/>
                <a:gd name="T25" fmla="*/ 0 h 10"/>
                <a:gd name="T26" fmla="*/ 13 w 13"/>
                <a:gd name="T27"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0">
                  <a:moveTo>
                    <a:pt x="13" y="2"/>
                  </a:moveTo>
                  <a:cubicBezTo>
                    <a:pt x="13" y="3"/>
                    <a:pt x="13" y="3"/>
                    <a:pt x="13" y="3"/>
                  </a:cubicBezTo>
                  <a:cubicBezTo>
                    <a:pt x="13" y="4"/>
                    <a:pt x="13" y="4"/>
                    <a:pt x="12" y="5"/>
                  </a:cubicBezTo>
                  <a:cubicBezTo>
                    <a:pt x="5" y="9"/>
                    <a:pt x="5" y="9"/>
                    <a:pt x="5" y="9"/>
                  </a:cubicBezTo>
                  <a:cubicBezTo>
                    <a:pt x="3" y="10"/>
                    <a:pt x="3" y="10"/>
                    <a:pt x="3" y="10"/>
                  </a:cubicBezTo>
                  <a:cubicBezTo>
                    <a:pt x="3" y="9"/>
                    <a:pt x="3" y="9"/>
                    <a:pt x="3" y="9"/>
                  </a:cubicBezTo>
                  <a:cubicBezTo>
                    <a:pt x="2" y="9"/>
                    <a:pt x="2" y="9"/>
                    <a:pt x="2" y="9"/>
                  </a:cubicBezTo>
                  <a:cubicBezTo>
                    <a:pt x="1" y="10"/>
                    <a:pt x="1" y="10"/>
                    <a:pt x="1" y="10"/>
                  </a:cubicBezTo>
                  <a:cubicBezTo>
                    <a:pt x="1" y="10"/>
                    <a:pt x="0" y="9"/>
                    <a:pt x="1" y="8"/>
                  </a:cubicBezTo>
                  <a:cubicBezTo>
                    <a:pt x="1" y="8"/>
                    <a:pt x="1" y="7"/>
                    <a:pt x="1" y="7"/>
                  </a:cubicBezTo>
                  <a:cubicBezTo>
                    <a:pt x="1" y="7"/>
                    <a:pt x="1" y="7"/>
                    <a:pt x="1" y="7"/>
                  </a:cubicBezTo>
                  <a:cubicBezTo>
                    <a:pt x="3" y="6"/>
                    <a:pt x="3" y="6"/>
                    <a:pt x="3" y="6"/>
                  </a:cubicBezTo>
                  <a:cubicBezTo>
                    <a:pt x="12" y="0"/>
                    <a:pt x="12" y="0"/>
                    <a:pt x="12" y="0"/>
                  </a:cubicBezTo>
                  <a:cubicBezTo>
                    <a:pt x="12" y="2"/>
                    <a:pt x="13" y="2"/>
                    <a:pt x="1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8"/>
            <p:cNvSpPr/>
            <p:nvPr/>
          </p:nvSpPr>
          <p:spPr bwMode="auto">
            <a:xfrm>
              <a:off x="1686" y="2146"/>
              <a:ext cx="79" cy="159"/>
            </a:xfrm>
            <a:custGeom>
              <a:avLst/>
              <a:gdLst>
                <a:gd name="T0" fmla="*/ 14 w 14"/>
                <a:gd name="T1" fmla="*/ 22 h 28"/>
                <a:gd name="T2" fmla="*/ 5 w 14"/>
                <a:gd name="T3" fmla="*/ 28 h 28"/>
                <a:gd name="T4" fmla="*/ 11 w 14"/>
                <a:gd name="T5" fmla="*/ 24 h 28"/>
                <a:gd name="T6" fmla="*/ 1 w 14"/>
                <a:gd name="T7" fmla="*/ 3 h 28"/>
                <a:gd name="T8" fmla="*/ 0 w 14"/>
                <a:gd name="T9" fmla="*/ 1 h 28"/>
                <a:gd name="T10" fmla="*/ 0 w 14"/>
                <a:gd name="T11" fmla="*/ 1 h 28"/>
                <a:gd name="T12" fmla="*/ 1 w 14"/>
                <a:gd name="T13" fmla="*/ 1 h 28"/>
                <a:gd name="T14" fmla="*/ 3 w 14"/>
                <a:gd name="T15" fmla="*/ 1 h 28"/>
                <a:gd name="T16" fmla="*/ 4 w 14"/>
                <a:gd name="T17" fmla="*/ 0 h 28"/>
                <a:gd name="T18" fmla="*/ 5 w 14"/>
                <a:gd name="T19" fmla="*/ 1 h 28"/>
                <a:gd name="T20" fmla="*/ 14 w 14"/>
                <a:gd name="T21"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8">
                  <a:moveTo>
                    <a:pt x="14" y="22"/>
                  </a:moveTo>
                  <a:cubicBezTo>
                    <a:pt x="5" y="28"/>
                    <a:pt x="5" y="28"/>
                    <a:pt x="5" y="28"/>
                  </a:cubicBezTo>
                  <a:cubicBezTo>
                    <a:pt x="11" y="24"/>
                    <a:pt x="11" y="24"/>
                    <a:pt x="11" y="24"/>
                  </a:cubicBezTo>
                  <a:cubicBezTo>
                    <a:pt x="10" y="21"/>
                    <a:pt x="6" y="12"/>
                    <a:pt x="1" y="3"/>
                  </a:cubicBezTo>
                  <a:cubicBezTo>
                    <a:pt x="1" y="2"/>
                    <a:pt x="0" y="1"/>
                    <a:pt x="0" y="1"/>
                  </a:cubicBezTo>
                  <a:cubicBezTo>
                    <a:pt x="0" y="1"/>
                    <a:pt x="0" y="1"/>
                    <a:pt x="0" y="1"/>
                  </a:cubicBezTo>
                  <a:cubicBezTo>
                    <a:pt x="0" y="1"/>
                    <a:pt x="1" y="1"/>
                    <a:pt x="1" y="1"/>
                  </a:cubicBezTo>
                  <a:cubicBezTo>
                    <a:pt x="2" y="1"/>
                    <a:pt x="2" y="1"/>
                    <a:pt x="3" y="1"/>
                  </a:cubicBezTo>
                  <a:cubicBezTo>
                    <a:pt x="4" y="0"/>
                    <a:pt x="4" y="0"/>
                    <a:pt x="4" y="0"/>
                  </a:cubicBezTo>
                  <a:cubicBezTo>
                    <a:pt x="4" y="0"/>
                    <a:pt x="4" y="1"/>
                    <a:pt x="5" y="1"/>
                  </a:cubicBezTo>
                  <a:cubicBezTo>
                    <a:pt x="9" y="10"/>
                    <a:pt x="13" y="18"/>
                    <a:pt x="14"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9"/>
            <p:cNvSpPr/>
            <p:nvPr/>
          </p:nvSpPr>
          <p:spPr bwMode="auto">
            <a:xfrm>
              <a:off x="1703" y="2322"/>
              <a:ext cx="11" cy="12"/>
            </a:xfrm>
            <a:custGeom>
              <a:avLst/>
              <a:gdLst>
                <a:gd name="T0" fmla="*/ 11 w 11"/>
                <a:gd name="T1" fmla="*/ 0 h 12"/>
                <a:gd name="T2" fmla="*/ 11 w 11"/>
                <a:gd name="T3" fmla="*/ 6 h 12"/>
                <a:gd name="T4" fmla="*/ 6 w 11"/>
                <a:gd name="T5" fmla="*/ 12 h 12"/>
                <a:gd name="T6" fmla="*/ 0 w 11"/>
                <a:gd name="T7" fmla="*/ 6 h 12"/>
                <a:gd name="T8" fmla="*/ 6 w 11"/>
                <a:gd name="T9" fmla="*/ 0 h 12"/>
                <a:gd name="T10" fmla="*/ 11 w 11"/>
                <a:gd name="T11" fmla="*/ 0 h 12"/>
              </a:gdLst>
              <a:ahLst/>
              <a:cxnLst>
                <a:cxn ang="0">
                  <a:pos x="T0" y="T1"/>
                </a:cxn>
                <a:cxn ang="0">
                  <a:pos x="T2" y="T3"/>
                </a:cxn>
                <a:cxn ang="0">
                  <a:pos x="T4" y="T5"/>
                </a:cxn>
                <a:cxn ang="0">
                  <a:pos x="T6" y="T7"/>
                </a:cxn>
                <a:cxn ang="0">
                  <a:pos x="T8" y="T9"/>
                </a:cxn>
                <a:cxn ang="0">
                  <a:pos x="T10" y="T11"/>
                </a:cxn>
              </a:cxnLst>
              <a:rect l="0" t="0" r="r" b="b"/>
              <a:pathLst>
                <a:path w="11" h="12">
                  <a:moveTo>
                    <a:pt x="11" y="0"/>
                  </a:moveTo>
                  <a:lnTo>
                    <a:pt x="11" y="6"/>
                  </a:lnTo>
                  <a:lnTo>
                    <a:pt x="6" y="12"/>
                  </a:lnTo>
                  <a:lnTo>
                    <a:pt x="0" y="6"/>
                  </a:lnTo>
                  <a:lnTo>
                    <a:pt x="6" y="0"/>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10"/>
            <p:cNvSpPr/>
            <p:nvPr/>
          </p:nvSpPr>
          <p:spPr bwMode="auto">
            <a:xfrm>
              <a:off x="1414" y="1724"/>
              <a:ext cx="300" cy="342"/>
            </a:xfrm>
            <a:custGeom>
              <a:avLst/>
              <a:gdLst>
                <a:gd name="T0" fmla="*/ 53 w 53"/>
                <a:gd name="T1" fmla="*/ 24 h 60"/>
                <a:gd name="T2" fmla="*/ 52 w 53"/>
                <a:gd name="T3" fmla="*/ 27 h 60"/>
                <a:gd name="T4" fmla="*/ 27 w 53"/>
                <a:gd name="T5" fmla="*/ 45 h 60"/>
                <a:gd name="T6" fmla="*/ 24 w 53"/>
                <a:gd name="T7" fmla="*/ 44 h 60"/>
                <a:gd name="T8" fmla="*/ 22 w 53"/>
                <a:gd name="T9" fmla="*/ 44 h 60"/>
                <a:gd name="T10" fmla="*/ 49 w 53"/>
                <a:gd name="T11" fmla="*/ 24 h 60"/>
                <a:gd name="T12" fmla="*/ 41 w 53"/>
                <a:gd name="T13" fmla="*/ 4 h 60"/>
                <a:gd name="T14" fmla="*/ 4 w 53"/>
                <a:gd name="T15" fmla="*/ 24 h 60"/>
                <a:gd name="T16" fmla="*/ 5 w 53"/>
                <a:gd name="T17" fmla="*/ 57 h 60"/>
                <a:gd name="T18" fmla="*/ 1 w 53"/>
                <a:gd name="T19" fmla="*/ 60 h 60"/>
                <a:gd name="T20" fmla="*/ 0 w 53"/>
                <a:gd name="T21" fmla="*/ 23 h 60"/>
                <a:gd name="T22" fmla="*/ 1 w 53"/>
                <a:gd name="T23" fmla="*/ 22 h 60"/>
                <a:gd name="T24" fmla="*/ 41 w 53"/>
                <a:gd name="T25" fmla="*/ 0 h 60"/>
                <a:gd name="T26" fmla="*/ 43 w 53"/>
                <a:gd name="T27" fmla="*/ 0 h 60"/>
                <a:gd name="T28" fmla="*/ 44 w 53"/>
                <a:gd name="T29" fmla="*/ 1 h 60"/>
                <a:gd name="T30" fmla="*/ 53 w 53"/>
                <a:gd name="T31" fmla="*/ 2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60">
                  <a:moveTo>
                    <a:pt x="53" y="24"/>
                  </a:moveTo>
                  <a:cubicBezTo>
                    <a:pt x="53" y="25"/>
                    <a:pt x="53" y="26"/>
                    <a:pt x="52" y="27"/>
                  </a:cubicBezTo>
                  <a:cubicBezTo>
                    <a:pt x="27" y="45"/>
                    <a:pt x="27" y="45"/>
                    <a:pt x="27" y="45"/>
                  </a:cubicBezTo>
                  <a:cubicBezTo>
                    <a:pt x="26" y="45"/>
                    <a:pt x="25" y="44"/>
                    <a:pt x="24" y="44"/>
                  </a:cubicBezTo>
                  <a:cubicBezTo>
                    <a:pt x="23" y="43"/>
                    <a:pt x="23" y="43"/>
                    <a:pt x="22" y="44"/>
                  </a:cubicBezTo>
                  <a:cubicBezTo>
                    <a:pt x="49" y="24"/>
                    <a:pt x="49" y="24"/>
                    <a:pt x="49" y="24"/>
                  </a:cubicBezTo>
                  <a:cubicBezTo>
                    <a:pt x="41" y="4"/>
                    <a:pt x="41" y="4"/>
                    <a:pt x="41" y="4"/>
                  </a:cubicBezTo>
                  <a:cubicBezTo>
                    <a:pt x="4" y="24"/>
                    <a:pt x="4" y="24"/>
                    <a:pt x="4" y="24"/>
                  </a:cubicBezTo>
                  <a:cubicBezTo>
                    <a:pt x="5" y="57"/>
                    <a:pt x="5" y="57"/>
                    <a:pt x="5" y="57"/>
                  </a:cubicBezTo>
                  <a:cubicBezTo>
                    <a:pt x="1" y="60"/>
                    <a:pt x="1" y="60"/>
                    <a:pt x="1" y="60"/>
                  </a:cubicBezTo>
                  <a:cubicBezTo>
                    <a:pt x="0" y="23"/>
                    <a:pt x="0" y="23"/>
                    <a:pt x="0" y="23"/>
                  </a:cubicBezTo>
                  <a:cubicBezTo>
                    <a:pt x="0" y="23"/>
                    <a:pt x="1" y="22"/>
                    <a:pt x="1" y="22"/>
                  </a:cubicBezTo>
                  <a:cubicBezTo>
                    <a:pt x="41" y="0"/>
                    <a:pt x="41" y="0"/>
                    <a:pt x="41" y="0"/>
                  </a:cubicBezTo>
                  <a:cubicBezTo>
                    <a:pt x="42" y="0"/>
                    <a:pt x="42" y="0"/>
                    <a:pt x="43" y="0"/>
                  </a:cubicBezTo>
                  <a:cubicBezTo>
                    <a:pt x="43" y="0"/>
                    <a:pt x="44" y="0"/>
                    <a:pt x="44" y="1"/>
                  </a:cubicBezTo>
                  <a:lnTo>
                    <a:pt x="53" y="2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11"/>
            <p:cNvSpPr/>
            <p:nvPr/>
          </p:nvSpPr>
          <p:spPr bwMode="auto">
            <a:xfrm>
              <a:off x="1323" y="2311"/>
              <a:ext cx="386" cy="274"/>
            </a:xfrm>
            <a:custGeom>
              <a:avLst/>
              <a:gdLst>
                <a:gd name="T0" fmla="*/ 68 w 68"/>
                <a:gd name="T1" fmla="*/ 4 h 48"/>
                <a:gd name="T2" fmla="*/ 0 w 68"/>
                <a:gd name="T3" fmla="*/ 48 h 48"/>
                <a:gd name="T4" fmla="*/ 1 w 68"/>
                <a:gd name="T5" fmla="*/ 46 h 48"/>
                <a:gd name="T6" fmla="*/ 1 w 68"/>
                <a:gd name="T7" fmla="*/ 46 h 48"/>
                <a:gd name="T8" fmla="*/ 1 w 68"/>
                <a:gd name="T9" fmla="*/ 43 h 48"/>
                <a:gd name="T10" fmla="*/ 67 w 68"/>
                <a:gd name="T11" fmla="*/ 0 h 48"/>
                <a:gd name="T12" fmla="*/ 67 w 68"/>
                <a:gd name="T13" fmla="*/ 1 h 48"/>
                <a:gd name="T14" fmla="*/ 67 w 68"/>
                <a:gd name="T15" fmla="*/ 3 h 48"/>
                <a:gd name="T16" fmla="*/ 68 w 68"/>
                <a:gd name="T17"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48">
                  <a:moveTo>
                    <a:pt x="68" y="4"/>
                  </a:moveTo>
                  <a:cubicBezTo>
                    <a:pt x="0" y="48"/>
                    <a:pt x="0" y="48"/>
                    <a:pt x="0" y="48"/>
                  </a:cubicBezTo>
                  <a:cubicBezTo>
                    <a:pt x="1" y="47"/>
                    <a:pt x="1" y="47"/>
                    <a:pt x="1" y="46"/>
                  </a:cubicBezTo>
                  <a:cubicBezTo>
                    <a:pt x="1" y="46"/>
                    <a:pt x="1" y="46"/>
                    <a:pt x="1" y="46"/>
                  </a:cubicBezTo>
                  <a:cubicBezTo>
                    <a:pt x="1" y="45"/>
                    <a:pt x="1" y="44"/>
                    <a:pt x="1" y="43"/>
                  </a:cubicBezTo>
                  <a:cubicBezTo>
                    <a:pt x="67" y="0"/>
                    <a:pt x="67" y="0"/>
                    <a:pt x="67" y="0"/>
                  </a:cubicBezTo>
                  <a:cubicBezTo>
                    <a:pt x="67" y="0"/>
                    <a:pt x="67" y="1"/>
                    <a:pt x="67" y="1"/>
                  </a:cubicBezTo>
                  <a:cubicBezTo>
                    <a:pt x="66" y="2"/>
                    <a:pt x="67" y="3"/>
                    <a:pt x="67" y="3"/>
                  </a:cubicBezTo>
                  <a:lnTo>
                    <a:pt x="68"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12"/>
            <p:cNvSpPr/>
            <p:nvPr/>
          </p:nvSpPr>
          <p:spPr bwMode="auto">
            <a:xfrm>
              <a:off x="1680" y="2129"/>
              <a:ext cx="29" cy="22"/>
            </a:xfrm>
            <a:custGeom>
              <a:avLst/>
              <a:gdLst>
                <a:gd name="T0" fmla="*/ 5 w 5"/>
                <a:gd name="T1" fmla="*/ 3 h 4"/>
                <a:gd name="T2" fmla="*/ 4 w 5"/>
                <a:gd name="T3" fmla="*/ 4 h 4"/>
                <a:gd name="T4" fmla="*/ 2 w 5"/>
                <a:gd name="T5" fmla="*/ 4 h 4"/>
                <a:gd name="T6" fmla="*/ 1 w 5"/>
                <a:gd name="T7" fmla="*/ 4 h 4"/>
                <a:gd name="T8" fmla="*/ 1 w 5"/>
                <a:gd name="T9" fmla="*/ 1 h 4"/>
                <a:gd name="T10" fmla="*/ 3 w 5"/>
                <a:gd name="T11" fmla="*/ 0 h 4"/>
                <a:gd name="T12" fmla="*/ 5 w 5"/>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3"/>
                  </a:moveTo>
                  <a:cubicBezTo>
                    <a:pt x="4" y="4"/>
                    <a:pt x="4" y="4"/>
                    <a:pt x="4" y="4"/>
                  </a:cubicBezTo>
                  <a:cubicBezTo>
                    <a:pt x="3" y="4"/>
                    <a:pt x="3" y="4"/>
                    <a:pt x="2" y="4"/>
                  </a:cubicBezTo>
                  <a:cubicBezTo>
                    <a:pt x="2" y="4"/>
                    <a:pt x="1" y="4"/>
                    <a:pt x="1" y="4"/>
                  </a:cubicBezTo>
                  <a:cubicBezTo>
                    <a:pt x="0" y="3"/>
                    <a:pt x="1" y="2"/>
                    <a:pt x="1" y="1"/>
                  </a:cubicBezTo>
                  <a:cubicBezTo>
                    <a:pt x="3" y="0"/>
                    <a:pt x="3" y="0"/>
                    <a:pt x="3" y="0"/>
                  </a:cubicBezTo>
                  <a:cubicBezTo>
                    <a:pt x="4"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13"/>
            <p:cNvSpPr/>
            <p:nvPr/>
          </p:nvSpPr>
          <p:spPr bwMode="auto">
            <a:xfrm>
              <a:off x="1657" y="2094"/>
              <a:ext cx="40" cy="57"/>
            </a:xfrm>
            <a:custGeom>
              <a:avLst/>
              <a:gdLst>
                <a:gd name="T0" fmla="*/ 7 w 7"/>
                <a:gd name="T1" fmla="*/ 6 h 10"/>
                <a:gd name="T2" fmla="*/ 5 w 7"/>
                <a:gd name="T3" fmla="*/ 7 h 10"/>
                <a:gd name="T4" fmla="*/ 5 w 7"/>
                <a:gd name="T5" fmla="*/ 10 h 10"/>
                <a:gd name="T6" fmla="*/ 5 w 7"/>
                <a:gd name="T7" fmla="*/ 10 h 10"/>
                <a:gd name="T8" fmla="*/ 0 w 7"/>
                <a:gd name="T9" fmla="*/ 1 h 10"/>
                <a:gd name="T10" fmla="*/ 1 w 7"/>
                <a:gd name="T11" fmla="*/ 2 h 10"/>
                <a:gd name="T12" fmla="*/ 2 w 7"/>
                <a:gd name="T13" fmla="*/ 1 h 10"/>
                <a:gd name="T14" fmla="*/ 4 w 7"/>
                <a:gd name="T15" fmla="*/ 0 h 10"/>
                <a:gd name="T16" fmla="*/ 7 w 7"/>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6"/>
                  </a:moveTo>
                  <a:cubicBezTo>
                    <a:pt x="5" y="7"/>
                    <a:pt x="5" y="7"/>
                    <a:pt x="5" y="7"/>
                  </a:cubicBezTo>
                  <a:cubicBezTo>
                    <a:pt x="5" y="8"/>
                    <a:pt x="4" y="9"/>
                    <a:pt x="5" y="10"/>
                  </a:cubicBezTo>
                  <a:cubicBezTo>
                    <a:pt x="5" y="10"/>
                    <a:pt x="5" y="10"/>
                    <a:pt x="5" y="10"/>
                  </a:cubicBezTo>
                  <a:cubicBezTo>
                    <a:pt x="3" y="7"/>
                    <a:pt x="2" y="4"/>
                    <a:pt x="0" y="1"/>
                  </a:cubicBezTo>
                  <a:cubicBezTo>
                    <a:pt x="0" y="2"/>
                    <a:pt x="1" y="2"/>
                    <a:pt x="1" y="2"/>
                  </a:cubicBezTo>
                  <a:cubicBezTo>
                    <a:pt x="2" y="2"/>
                    <a:pt x="2" y="2"/>
                    <a:pt x="2" y="1"/>
                  </a:cubicBezTo>
                  <a:cubicBezTo>
                    <a:pt x="4" y="0"/>
                    <a:pt x="4" y="0"/>
                    <a:pt x="4" y="0"/>
                  </a:cubicBezTo>
                  <a:cubicBezTo>
                    <a:pt x="5" y="2"/>
                    <a:pt x="6" y="4"/>
                    <a:pt x="7" y="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14"/>
            <p:cNvSpPr/>
            <p:nvPr/>
          </p:nvSpPr>
          <p:spPr bwMode="auto">
            <a:xfrm>
              <a:off x="1652" y="2077"/>
              <a:ext cx="28" cy="29"/>
            </a:xfrm>
            <a:custGeom>
              <a:avLst/>
              <a:gdLst>
                <a:gd name="T0" fmla="*/ 5 w 5"/>
                <a:gd name="T1" fmla="*/ 3 h 5"/>
                <a:gd name="T2" fmla="*/ 3 w 5"/>
                <a:gd name="T3" fmla="*/ 4 h 5"/>
                <a:gd name="T4" fmla="*/ 2 w 5"/>
                <a:gd name="T5" fmla="*/ 5 h 5"/>
                <a:gd name="T6" fmla="*/ 1 w 5"/>
                <a:gd name="T7" fmla="*/ 4 h 5"/>
                <a:gd name="T8" fmla="*/ 0 w 5"/>
                <a:gd name="T9" fmla="*/ 4 h 5"/>
                <a:gd name="T10" fmla="*/ 0 w 5"/>
                <a:gd name="T11" fmla="*/ 3 h 5"/>
                <a:gd name="T12" fmla="*/ 1 w 5"/>
                <a:gd name="T13" fmla="*/ 2 h 5"/>
                <a:gd name="T14" fmla="*/ 2 w 5"/>
                <a:gd name="T15" fmla="*/ 0 h 5"/>
                <a:gd name="T16" fmla="*/ 5 w 5"/>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5" y="3"/>
                  </a:moveTo>
                  <a:cubicBezTo>
                    <a:pt x="3" y="4"/>
                    <a:pt x="3" y="4"/>
                    <a:pt x="3" y="4"/>
                  </a:cubicBezTo>
                  <a:cubicBezTo>
                    <a:pt x="3" y="5"/>
                    <a:pt x="3" y="5"/>
                    <a:pt x="2" y="5"/>
                  </a:cubicBezTo>
                  <a:cubicBezTo>
                    <a:pt x="2" y="5"/>
                    <a:pt x="1" y="5"/>
                    <a:pt x="1" y="4"/>
                  </a:cubicBezTo>
                  <a:cubicBezTo>
                    <a:pt x="0" y="4"/>
                    <a:pt x="0" y="4"/>
                    <a:pt x="0" y="4"/>
                  </a:cubicBezTo>
                  <a:cubicBezTo>
                    <a:pt x="0" y="3"/>
                    <a:pt x="0" y="3"/>
                    <a:pt x="0" y="3"/>
                  </a:cubicBezTo>
                  <a:cubicBezTo>
                    <a:pt x="0" y="2"/>
                    <a:pt x="0" y="2"/>
                    <a:pt x="1" y="2"/>
                  </a:cubicBezTo>
                  <a:cubicBezTo>
                    <a:pt x="2" y="0"/>
                    <a:pt x="2" y="0"/>
                    <a:pt x="2" y="0"/>
                  </a:cubicBezTo>
                  <a:cubicBezTo>
                    <a:pt x="3" y="1"/>
                    <a:pt x="4" y="2"/>
                    <a:pt x="5"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15"/>
            <p:cNvSpPr/>
            <p:nvPr/>
          </p:nvSpPr>
          <p:spPr bwMode="auto">
            <a:xfrm>
              <a:off x="1544" y="1980"/>
              <a:ext cx="119" cy="120"/>
            </a:xfrm>
            <a:custGeom>
              <a:avLst/>
              <a:gdLst>
                <a:gd name="T0" fmla="*/ 21 w 21"/>
                <a:gd name="T1" fmla="*/ 17 h 21"/>
                <a:gd name="T2" fmla="*/ 20 w 21"/>
                <a:gd name="T3" fmla="*/ 19 h 21"/>
                <a:gd name="T4" fmla="*/ 19 w 21"/>
                <a:gd name="T5" fmla="*/ 20 h 21"/>
                <a:gd name="T6" fmla="*/ 19 w 21"/>
                <a:gd name="T7" fmla="*/ 21 h 21"/>
                <a:gd name="T8" fmla="*/ 15 w 21"/>
                <a:gd name="T9" fmla="*/ 15 h 21"/>
                <a:gd name="T10" fmla="*/ 0 w 21"/>
                <a:gd name="T11" fmla="*/ 3 h 21"/>
                <a:gd name="T12" fmla="*/ 0 w 21"/>
                <a:gd name="T13" fmla="*/ 2 h 21"/>
                <a:gd name="T14" fmla="*/ 1 w 21"/>
                <a:gd name="T15" fmla="*/ 2 h 21"/>
                <a:gd name="T16" fmla="*/ 4 w 21"/>
                <a:gd name="T17" fmla="*/ 0 h 21"/>
                <a:gd name="T18" fmla="*/ 21 w 21"/>
                <a:gd name="T19"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1">
                  <a:moveTo>
                    <a:pt x="21" y="17"/>
                  </a:moveTo>
                  <a:cubicBezTo>
                    <a:pt x="20" y="19"/>
                    <a:pt x="20" y="19"/>
                    <a:pt x="20" y="19"/>
                  </a:cubicBezTo>
                  <a:cubicBezTo>
                    <a:pt x="19" y="19"/>
                    <a:pt x="19" y="19"/>
                    <a:pt x="19" y="20"/>
                  </a:cubicBezTo>
                  <a:cubicBezTo>
                    <a:pt x="19" y="20"/>
                    <a:pt x="19" y="20"/>
                    <a:pt x="19" y="21"/>
                  </a:cubicBezTo>
                  <a:cubicBezTo>
                    <a:pt x="18" y="19"/>
                    <a:pt x="16" y="17"/>
                    <a:pt x="15" y="15"/>
                  </a:cubicBezTo>
                  <a:cubicBezTo>
                    <a:pt x="11" y="9"/>
                    <a:pt x="6" y="5"/>
                    <a:pt x="0" y="3"/>
                  </a:cubicBezTo>
                  <a:cubicBezTo>
                    <a:pt x="0" y="2"/>
                    <a:pt x="0" y="2"/>
                    <a:pt x="0" y="2"/>
                  </a:cubicBezTo>
                  <a:cubicBezTo>
                    <a:pt x="1" y="2"/>
                    <a:pt x="1" y="2"/>
                    <a:pt x="1" y="2"/>
                  </a:cubicBezTo>
                  <a:cubicBezTo>
                    <a:pt x="4" y="0"/>
                    <a:pt x="4" y="0"/>
                    <a:pt x="4" y="0"/>
                  </a:cubicBezTo>
                  <a:cubicBezTo>
                    <a:pt x="11" y="4"/>
                    <a:pt x="16" y="10"/>
                    <a:pt x="21" y="1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16"/>
            <p:cNvSpPr/>
            <p:nvPr/>
          </p:nvSpPr>
          <p:spPr bwMode="auto">
            <a:xfrm>
              <a:off x="1533" y="1969"/>
              <a:ext cx="34" cy="23"/>
            </a:xfrm>
            <a:custGeom>
              <a:avLst/>
              <a:gdLst>
                <a:gd name="T0" fmla="*/ 1 w 6"/>
                <a:gd name="T1" fmla="*/ 4 h 4"/>
                <a:gd name="T2" fmla="*/ 1 w 6"/>
                <a:gd name="T3" fmla="*/ 4 h 4"/>
                <a:gd name="T4" fmla="*/ 0 w 6"/>
                <a:gd name="T5" fmla="*/ 2 h 4"/>
                <a:gd name="T6" fmla="*/ 1 w 6"/>
                <a:gd name="T7" fmla="*/ 1 h 4"/>
                <a:gd name="T8" fmla="*/ 1 w 6"/>
                <a:gd name="T9" fmla="*/ 1 h 4"/>
                <a:gd name="T10" fmla="*/ 3 w 6"/>
                <a:gd name="T11" fmla="*/ 1 h 4"/>
                <a:gd name="T12" fmla="*/ 6 w 6"/>
                <a:gd name="T13" fmla="*/ 2 h 4"/>
                <a:gd name="T14" fmla="*/ 3 w 6"/>
                <a:gd name="T15" fmla="*/ 4 h 4"/>
                <a:gd name="T16" fmla="*/ 2 w 6"/>
                <a:gd name="T17" fmla="*/ 4 h 4"/>
                <a:gd name="T18" fmla="*/ 1 w 6"/>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4">
                  <a:moveTo>
                    <a:pt x="1" y="4"/>
                  </a:moveTo>
                  <a:cubicBezTo>
                    <a:pt x="1" y="4"/>
                    <a:pt x="1" y="4"/>
                    <a:pt x="1" y="4"/>
                  </a:cubicBezTo>
                  <a:cubicBezTo>
                    <a:pt x="0" y="3"/>
                    <a:pt x="0" y="3"/>
                    <a:pt x="0" y="2"/>
                  </a:cubicBezTo>
                  <a:cubicBezTo>
                    <a:pt x="0" y="2"/>
                    <a:pt x="0" y="1"/>
                    <a:pt x="1" y="1"/>
                  </a:cubicBezTo>
                  <a:cubicBezTo>
                    <a:pt x="1" y="1"/>
                    <a:pt x="1" y="1"/>
                    <a:pt x="1" y="1"/>
                  </a:cubicBezTo>
                  <a:cubicBezTo>
                    <a:pt x="2" y="0"/>
                    <a:pt x="2" y="0"/>
                    <a:pt x="3" y="1"/>
                  </a:cubicBezTo>
                  <a:cubicBezTo>
                    <a:pt x="4" y="1"/>
                    <a:pt x="5" y="2"/>
                    <a:pt x="6" y="2"/>
                  </a:cubicBezTo>
                  <a:cubicBezTo>
                    <a:pt x="3" y="4"/>
                    <a:pt x="3" y="4"/>
                    <a:pt x="3" y="4"/>
                  </a:cubicBezTo>
                  <a:cubicBezTo>
                    <a:pt x="3" y="4"/>
                    <a:pt x="3" y="4"/>
                    <a:pt x="2" y="4"/>
                  </a:cubicBezTo>
                  <a:cubicBezTo>
                    <a:pt x="2" y="4"/>
                    <a:pt x="2" y="4"/>
                    <a:pt x="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17"/>
            <p:cNvSpPr/>
            <p:nvPr/>
          </p:nvSpPr>
          <p:spPr bwMode="auto">
            <a:xfrm>
              <a:off x="1436" y="1975"/>
              <a:ext cx="108" cy="102"/>
            </a:xfrm>
            <a:custGeom>
              <a:avLst/>
              <a:gdLst>
                <a:gd name="T0" fmla="*/ 19 w 19"/>
                <a:gd name="T1" fmla="*/ 3 h 18"/>
                <a:gd name="T2" fmla="*/ 19 w 19"/>
                <a:gd name="T3" fmla="*/ 4 h 18"/>
                <a:gd name="T4" fmla="*/ 0 w 19"/>
                <a:gd name="T5" fmla="*/ 18 h 18"/>
                <a:gd name="T6" fmla="*/ 1 w 19"/>
                <a:gd name="T7" fmla="*/ 17 h 18"/>
                <a:gd name="T8" fmla="*/ 1 w 19"/>
                <a:gd name="T9" fmla="*/ 13 h 18"/>
                <a:gd name="T10" fmla="*/ 18 w 19"/>
                <a:gd name="T11" fmla="*/ 0 h 18"/>
                <a:gd name="T12" fmla="*/ 17 w 19"/>
                <a:gd name="T13" fmla="*/ 1 h 18"/>
                <a:gd name="T14" fmla="*/ 18 w 19"/>
                <a:gd name="T15" fmla="*/ 3 h 18"/>
                <a:gd name="T16" fmla="*/ 18 w 19"/>
                <a:gd name="T17" fmla="*/ 3 h 18"/>
                <a:gd name="T18" fmla="*/ 19 w 19"/>
                <a:gd name="T1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8">
                  <a:moveTo>
                    <a:pt x="19" y="3"/>
                  </a:moveTo>
                  <a:cubicBezTo>
                    <a:pt x="19" y="4"/>
                    <a:pt x="19" y="4"/>
                    <a:pt x="19" y="4"/>
                  </a:cubicBezTo>
                  <a:cubicBezTo>
                    <a:pt x="0" y="18"/>
                    <a:pt x="0" y="18"/>
                    <a:pt x="0" y="18"/>
                  </a:cubicBezTo>
                  <a:cubicBezTo>
                    <a:pt x="0" y="18"/>
                    <a:pt x="1" y="17"/>
                    <a:pt x="1" y="17"/>
                  </a:cubicBezTo>
                  <a:cubicBezTo>
                    <a:pt x="1" y="13"/>
                    <a:pt x="1" y="13"/>
                    <a:pt x="1" y="13"/>
                  </a:cubicBezTo>
                  <a:cubicBezTo>
                    <a:pt x="18" y="0"/>
                    <a:pt x="18" y="0"/>
                    <a:pt x="18" y="0"/>
                  </a:cubicBezTo>
                  <a:cubicBezTo>
                    <a:pt x="17" y="0"/>
                    <a:pt x="17" y="1"/>
                    <a:pt x="17" y="1"/>
                  </a:cubicBezTo>
                  <a:cubicBezTo>
                    <a:pt x="17" y="2"/>
                    <a:pt x="17" y="2"/>
                    <a:pt x="18" y="3"/>
                  </a:cubicBezTo>
                  <a:cubicBezTo>
                    <a:pt x="18" y="3"/>
                    <a:pt x="18" y="3"/>
                    <a:pt x="18" y="3"/>
                  </a:cubicBezTo>
                  <a:cubicBezTo>
                    <a:pt x="19" y="3"/>
                    <a:pt x="19" y="3"/>
                    <a:pt x="19"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18"/>
            <p:cNvSpPr/>
            <p:nvPr/>
          </p:nvSpPr>
          <p:spPr bwMode="auto">
            <a:xfrm>
              <a:off x="1419" y="2049"/>
              <a:ext cx="23" cy="34"/>
            </a:xfrm>
            <a:custGeom>
              <a:avLst/>
              <a:gdLst>
                <a:gd name="T0" fmla="*/ 4 w 4"/>
                <a:gd name="T1" fmla="*/ 0 h 6"/>
                <a:gd name="T2" fmla="*/ 4 w 4"/>
                <a:gd name="T3" fmla="*/ 4 h 6"/>
                <a:gd name="T4" fmla="*/ 3 w 4"/>
                <a:gd name="T5" fmla="*/ 5 h 6"/>
                <a:gd name="T6" fmla="*/ 3 w 4"/>
                <a:gd name="T7" fmla="*/ 6 h 6"/>
                <a:gd name="T8" fmla="*/ 2 w 4"/>
                <a:gd name="T9" fmla="*/ 6 h 6"/>
                <a:gd name="T10" fmla="*/ 2 w 4"/>
                <a:gd name="T11" fmla="*/ 6 h 6"/>
                <a:gd name="T12" fmla="*/ 0 w 4"/>
                <a:gd name="T13" fmla="*/ 4 h 6"/>
                <a:gd name="T14" fmla="*/ 0 w 4"/>
                <a:gd name="T15" fmla="*/ 3 h 6"/>
                <a:gd name="T16" fmla="*/ 4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4" y="0"/>
                  </a:moveTo>
                  <a:cubicBezTo>
                    <a:pt x="4" y="4"/>
                    <a:pt x="4" y="4"/>
                    <a:pt x="4" y="4"/>
                  </a:cubicBezTo>
                  <a:cubicBezTo>
                    <a:pt x="4" y="4"/>
                    <a:pt x="3" y="5"/>
                    <a:pt x="3" y="5"/>
                  </a:cubicBezTo>
                  <a:cubicBezTo>
                    <a:pt x="3" y="6"/>
                    <a:pt x="3" y="6"/>
                    <a:pt x="3" y="6"/>
                  </a:cubicBezTo>
                  <a:cubicBezTo>
                    <a:pt x="3" y="6"/>
                    <a:pt x="2" y="6"/>
                    <a:pt x="2" y="6"/>
                  </a:cubicBezTo>
                  <a:cubicBezTo>
                    <a:pt x="2" y="6"/>
                    <a:pt x="2" y="6"/>
                    <a:pt x="2" y="6"/>
                  </a:cubicBezTo>
                  <a:cubicBezTo>
                    <a:pt x="1" y="6"/>
                    <a:pt x="0" y="5"/>
                    <a:pt x="0" y="4"/>
                  </a:cubicBezTo>
                  <a:cubicBezTo>
                    <a:pt x="0" y="3"/>
                    <a:pt x="0" y="3"/>
                    <a:pt x="0" y="3"/>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19"/>
            <p:cNvSpPr/>
            <p:nvPr/>
          </p:nvSpPr>
          <p:spPr bwMode="auto">
            <a:xfrm>
              <a:off x="1153" y="2066"/>
              <a:ext cx="283" cy="211"/>
            </a:xfrm>
            <a:custGeom>
              <a:avLst/>
              <a:gdLst>
                <a:gd name="T0" fmla="*/ 50 w 50"/>
                <a:gd name="T1" fmla="*/ 3 h 37"/>
                <a:gd name="T2" fmla="*/ 4 w 50"/>
                <a:gd name="T3" fmla="*/ 37 h 37"/>
                <a:gd name="T4" fmla="*/ 2 w 50"/>
                <a:gd name="T5" fmla="*/ 36 h 37"/>
                <a:gd name="T6" fmla="*/ 1 w 50"/>
                <a:gd name="T7" fmla="*/ 35 h 37"/>
                <a:gd name="T8" fmla="*/ 0 w 50"/>
                <a:gd name="T9" fmla="*/ 36 h 37"/>
                <a:gd name="T10" fmla="*/ 47 w 50"/>
                <a:gd name="T11" fmla="*/ 0 h 37"/>
                <a:gd name="T12" fmla="*/ 47 w 50"/>
                <a:gd name="T13" fmla="*/ 1 h 37"/>
                <a:gd name="T14" fmla="*/ 49 w 50"/>
                <a:gd name="T15" fmla="*/ 3 h 37"/>
                <a:gd name="T16" fmla="*/ 49 w 50"/>
                <a:gd name="T17" fmla="*/ 3 h 37"/>
                <a:gd name="T18" fmla="*/ 50 w 50"/>
                <a:gd name="T19"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7">
                  <a:moveTo>
                    <a:pt x="50" y="3"/>
                  </a:moveTo>
                  <a:cubicBezTo>
                    <a:pt x="4" y="37"/>
                    <a:pt x="4" y="37"/>
                    <a:pt x="4" y="37"/>
                  </a:cubicBezTo>
                  <a:cubicBezTo>
                    <a:pt x="3" y="36"/>
                    <a:pt x="2" y="36"/>
                    <a:pt x="2" y="36"/>
                  </a:cubicBezTo>
                  <a:cubicBezTo>
                    <a:pt x="2" y="35"/>
                    <a:pt x="2" y="35"/>
                    <a:pt x="1" y="35"/>
                  </a:cubicBezTo>
                  <a:cubicBezTo>
                    <a:pt x="1" y="35"/>
                    <a:pt x="0" y="35"/>
                    <a:pt x="0" y="36"/>
                  </a:cubicBezTo>
                  <a:cubicBezTo>
                    <a:pt x="47" y="0"/>
                    <a:pt x="47" y="0"/>
                    <a:pt x="47" y="0"/>
                  </a:cubicBezTo>
                  <a:cubicBezTo>
                    <a:pt x="47" y="1"/>
                    <a:pt x="47" y="1"/>
                    <a:pt x="47" y="1"/>
                  </a:cubicBezTo>
                  <a:cubicBezTo>
                    <a:pt x="47" y="2"/>
                    <a:pt x="48" y="3"/>
                    <a:pt x="49" y="3"/>
                  </a:cubicBezTo>
                  <a:cubicBezTo>
                    <a:pt x="49" y="3"/>
                    <a:pt x="49" y="3"/>
                    <a:pt x="49" y="3"/>
                  </a:cubicBezTo>
                  <a:cubicBezTo>
                    <a:pt x="49" y="3"/>
                    <a:pt x="50" y="3"/>
                    <a:pt x="50"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20"/>
            <p:cNvSpPr/>
            <p:nvPr/>
          </p:nvSpPr>
          <p:spPr bwMode="auto">
            <a:xfrm>
              <a:off x="1306" y="2556"/>
              <a:ext cx="23" cy="29"/>
            </a:xfrm>
            <a:custGeom>
              <a:avLst/>
              <a:gdLst>
                <a:gd name="T0" fmla="*/ 4 w 4"/>
                <a:gd name="T1" fmla="*/ 3 h 5"/>
                <a:gd name="T2" fmla="*/ 4 w 4"/>
                <a:gd name="T3" fmla="*/ 3 h 5"/>
                <a:gd name="T4" fmla="*/ 3 w 4"/>
                <a:gd name="T5" fmla="*/ 5 h 5"/>
                <a:gd name="T6" fmla="*/ 3 w 4"/>
                <a:gd name="T7" fmla="*/ 5 h 5"/>
                <a:gd name="T8" fmla="*/ 2 w 4"/>
                <a:gd name="T9" fmla="*/ 5 h 5"/>
                <a:gd name="T10" fmla="*/ 0 w 4"/>
                <a:gd name="T11" fmla="*/ 3 h 5"/>
                <a:gd name="T12" fmla="*/ 0 w 4"/>
                <a:gd name="T13" fmla="*/ 2 h 5"/>
                <a:gd name="T14" fmla="*/ 4 w 4"/>
                <a:gd name="T15" fmla="*/ 0 h 5"/>
                <a:gd name="T16" fmla="*/ 4 w 4"/>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4" y="3"/>
                  </a:moveTo>
                  <a:cubicBezTo>
                    <a:pt x="4" y="3"/>
                    <a:pt x="4" y="3"/>
                    <a:pt x="4" y="3"/>
                  </a:cubicBezTo>
                  <a:cubicBezTo>
                    <a:pt x="4" y="4"/>
                    <a:pt x="4" y="4"/>
                    <a:pt x="3" y="5"/>
                  </a:cubicBezTo>
                  <a:cubicBezTo>
                    <a:pt x="3" y="5"/>
                    <a:pt x="3" y="5"/>
                    <a:pt x="3" y="5"/>
                  </a:cubicBezTo>
                  <a:cubicBezTo>
                    <a:pt x="2" y="5"/>
                    <a:pt x="2" y="5"/>
                    <a:pt x="2" y="5"/>
                  </a:cubicBezTo>
                  <a:cubicBezTo>
                    <a:pt x="1" y="5"/>
                    <a:pt x="1" y="4"/>
                    <a:pt x="0" y="3"/>
                  </a:cubicBezTo>
                  <a:cubicBezTo>
                    <a:pt x="0" y="3"/>
                    <a:pt x="0" y="3"/>
                    <a:pt x="0" y="2"/>
                  </a:cubicBezTo>
                  <a:cubicBezTo>
                    <a:pt x="4" y="0"/>
                    <a:pt x="4" y="0"/>
                    <a:pt x="4" y="0"/>
                  </a:cubicBezTo>
                  <a:cubicBezTo>
                    <a:pt x="4" y="1"/>
                    <a:pt x="4" y="2"/>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21"/>
            <p:cNvSpPr/>
            <p:nvPr/>
          </p:nvSpPr>
          <p:spPr bwMode="auto">
            <a:xfrm>
              <a:off x="1164" y="2277"/>
              <a:ext cx="165" cy="290"/>
            </a:xfrm>
            <a:custGeom>
              <a:avLst/>
              <a:gdLst>
                <a:gd name="T0" fmla="*/ 29 w 29"/>
                <a:gd name="T1" fmla="*/ 49 h 51"/>
                <a:gd name="T2" fmla="*/ 25 w 29"/>
                <a:gd name="T3" fmla="*/ 51 h 51"/>
                <a:gd name="T4" fmla="*/ 10 w 29"/>
                <a:gd name="T5" fmla="*/ 16 h 51"/>
                <a:gd name="T6" fmla="*/ 2 w 29"/>
                <a:gd name="T7" fmla="*/ 5 h 51"/>
                <a:gd name="T8" fmla="*/ 0 w 29"/>
                <a:gd name="T9" fmla="*/ 3 h 51"/>
                <a:gd name="T10" fmla="*/ 1 w 29"/>
                <a:gd name="T11" fmla="*/ 1 h 51"/>
                <a:gd name="T12" fmla="*/ 2 w 29"/>
                <a:gd name="T13" fmla="*/ 0 h 51"/>
                <a:gd name="T14" fmla="*/ 13 w 29"/>
                <a:gd name="T15" fmla="*/ 14 h 51"/>
                <a:gd name="T16" fmla="*/ 29 w 29"/>
                <a:gd name="T17"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51">
                  <a:moveTo>
                    <a:pt x="29" y="49"/>
                  </a:moveTo>
                  <a:cubicBezTo>
                    <a:pt x="25" y="51"/>
                    <a:pt x="25" y="51"/>
                    <a:pt x="25" y="51"/>
                  </a:cubicBezTo>
                  <a:cubicBezTo>
                    <a:pt x="23" y="37"/>
                    <a:pt x="17" y="25"/>
                    <a:pt x="10" y="16"/>
                  </a:cubicBezTo>
                  <a:cubicBezTo>
                    <a:pt x="7" y="11"/>
                    <a:pt x="4" y="8"/>
                    <a:pt x="2" y="5"/>
                  </a:cubicBezTo>
                  <a:cubicBezTo>
                    <a:pt x="1" y="5"/>
                    <a:pt x="0" y="4"/>
                    <a:pt x="0" y="3"/>
                  </a:cubicBezTo>
                  <a:cubicBezTo>
                    <a:pt x="1" y="1"/>
                    <a:pt x="1" y="1"/>
                    <a:pt x="1" y="1"/>
                  </a:cubicBezTo>
                  <a:cubicBezTo>
                    <a:pt x="2" y="0"/>
                    <a:pt x="2" y="0"/>
                    <a:pt x="2" y="0"/>
                  </a:cubicBezTo>
                  <a:cubicBezTo>
                    <a:pt x="4" y="3"/>
                    <a:pt x="9" y="7"/>
                    <a:pt x="13" y="14"/>
                  </a:cubicBezTo>
                  <a:cubicBezTo>
                    <a:pt x="20" y="23"/>
                    <a:pt x="26" y="35"/>
                    <a:pt x="29" y="4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8" name="Freeform 22"/>
            <p:cNvSpPr/>
            <p:nvPr/>
          </p:nvSpPr>
          <p:spPr bwMode="auto">
            <a:xfrm>
              <a:off x="1011" y="2271"/>
              <a:ext cx="312" cy="325"/>
            </a:xfrm>
            <a:custGeom>
              <a:avLst/>
              <a:gdLst>
                <a:gd name="T0" fmla="*/ 55 w 55"/>
                <a:gd name="T1" fmla="*/ 55 h 57"/>
                <a:gd name="T2" fmla="*/ 53 w 55"/>
                <a:gd name="T3" fmla="*/ 57 h 57"/>
                <a:gd name="T4" fmla="*/ 52 w 55"/>
                <a:gd name="T5" fmla="*/ 57 h 57"/>
                <a:gd name="T6" fmla="*/ 51 w 55"/>
                <a:gd name="T7" fmla="*/ 57 h 57"/>
                <a:gd name="T8" fmla="*/ 2 w 55"/>
                <a:gd name="T9" fmla="*/ 46 h 57"/>
                <a:gd name="T10" fmla="*/ 1 w 55"/>
                <a:gd name="T11" fmla="*/ 45 h 57"/>
                <a:gd name="T12" fmla="*/ 0 w 55"/>
                <a:gd name="T13" fmla="*/ 44 h 57"/>
                <a:gd name="T14" fmla="*/ 1 w 55"/>
                <a:gd name="T15" fmla="*/ 43 h 57"/>
                <a:gd name="T16" fmla="*/ 24 w 55"/>
                <a:gd name="T17" fmla="*/ 0 h 57"/>
                <a:gd name="T18" fmla="*/ 25 w 55"/>
                <a:gd name="T19" fmla="*/ 3 h 57"/>
                <a:gd name="T20" fmla="*/ 25 w 55"/>
                <a:gd name="T21" fmla="*/ 3 h 57"/>
                <a:gd name="T22" fmla="*/ 27 w 55"/>
                <a:gd name="T23" fmla="*/ 4 h 57"/>
                <a:gd name="T24" fmla="*/ 5 w 55"/>
                <a:gd name="T25" fmla="*/ 43 h 57"/>
                <a:gd name="T26" fmla="*/ 51 w 55"/>
                <a:gd name="T27" fmla="*/ 53 h 57"/>
                <a:gd name="T28" fmla="*/ 52 w 55"/>
                <a:gd name="T29" fmla="*/ 52 h 57"/>
                <a:gd name="T30" fmla="*/ 52 w 55"/>
                <a:gd name="T31" fmla="*/ 53 h 57"/>
                <a:gd name="T32" fmla="*/ 54 w 55"/>
                <a:gd name="T33" fmla="*/ 55 h 57"/>
                <a:gd name="T34" fmla="*/ 55 w 55"/>
                <a:gd name="T35" fmla="*/ 55 h 57"/>
                <a:gd name="T36" fmla="*/ 55 w 55"/>
                <a:gd name="T3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57">
                  <a:moveTo>
                    <a:pt x="55" y="55"/>
                  </a:moveTo>
                  <a:cubicBezTo>
                    <a:pt x="53" y="57"/>
                    <a:pt x="53" y="57"/>
                    <a:pt x="53" y="57"/>
                  </a:cubicBezTo>
                  <a:cubicBezTo>
                    <a:pt x="52" y="57"/>
                    <a:pt x="52" y="57"/>
                    <a:pt x="52" y="57"/>
                  </a:cubicBezTo>
                  <a:cubicBezTo>
                    <a:pt x="51" y="57"/>
                    <a:pt x="51" y="57"/>
                    <a:pt x="51" y="57"/>
                  </a:cubicBezTo>
                  <a:cubicBezTo>
                    <a:pt x="2" y="46"/>
                    <a:pt x="2" y="46"/>
                    <a:pt x="2" y="46"/>
                  </a:cubicBezTo>
                  <a:cubicBezTo>
                    <a:pt x="1" y="46"/>
                    <a:pt x="1" y="45"/>
                    <a:pt x="1" y="45"/>
                  </a:cubicBezTo>
                  <a:cubicBezTo>
                    <a:pt x="0" y="45"/>
                    <a:pt x="0" y="44"/>
                    <a:pt x="0" y="44"/>
                  </a:cubicBezTo>
                  <a:cubicBezTo>
                    <a:pt x="0" y="44"/>
                    <a:pt x="0" y="43"/>
                    <a:pt x="1" y="43"/>
                  </a:cubicBezTo>
                  <a:cubicBezTo>
                    <a:pt x="24" y="0"/>
                    <a:pt x="24" y="0"/>
                    <a:pt x="24" y="0"/>
                  </a:cubicBezTo>
                  <a:cubicBezTo>
                    <a:pt x="24" y="1"/>
                    <a:pt x="24" y="2"/>
                    <a:pt x="25" y="3"/>
                  </a:cubicBezTo>
                  <a:cubicBezTo>
                    <a:pt x="25" y="3"/>
                    <a:pt x="25" y="3"/>
                    <a:pt x="25" y="3"/>
                  </a:cubicBezTo>
                  <a:cubicBezTo>
                    <a:pt x="25" y="3"/>
                    <a:pt x="26" y="3"/>
                    <a:pt x="27" y="4"/>
                  </a:cubicBezTo>
                  <a:cubicBezTo>
                    <a:pt x="5" y="43"/>
                    <a:pt x="5" y="43"/>
                    <a:pt x="5" y="43"/>
                  </a:cubicBezTo>
                  <a:cubicBezTo>
                    <a:pt x="51" y="53"/>
                    <a:pt x="51" y="53"/>
                    <a:pt x="51" y="53"/>
                  </a:cubicBezTo>
                  <a:cubicBezTo>
                    <a:pt x="52" y="52"/>
                    <a:pt x="52" y="52"/>
                    <a:pt x="52" y="52"/>
                  </a:cubicBezTo>
                  <a:cubicBezTo>
                    <a:pt x="52" y="53"/>
                    <a:pt x="52" y="53"/>
                    <a:pt x="52" y="53"/>
                  </a:cubicBezTo>
                  <a:cubicBezTo>
                    <a:pt x="53" y="54"/>
                    <a:pt x="53" y="55"/>
                    <a:pt x="54" y="55"/>
                  </a:cubicBezTo>
                  <a:cubicBezTo>
                    <a:pt x="54" y="55"/>
                    <a:pt x="54" y="55"/>
                    <a:pt x="55" y="55"/>
                  </a:cubicBezTo>
                  <a:cubicBezTo>
                    <a:pt x="55" y="55"/>
                    <a:pt x="55" y="55"/>
                    <a:pt x="55" y="5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9" name="Freeform 23"/>
            <p:cNvSpPr/>
            <p:nvPr/>
          </p:nvSpPr>
          <p:spPr bwMode="auto">
            <a:xfrm>
              <a:off x="1039" y="2294"/>
              <a:ext cx="267" cy="279"/>
            </a:xfrm>
            <a:custGeom>
              <a:avLst/>
              <a:gdLst>
                <a:gd name="T0" fmla="*/ 47 w 47"/>
                <a:gd name="T1" fmla="*/ 48 h 49"/>
                <a:gd name="T2" fmla="*/ 46 w 47"/>
                <a:gd name="T3" fmla="*/ 49 h 49"/>
                <a:gd name="T4" fmla="*/ 0 w 47"/>
                <a:gd name="T5" fmla="*/ 39 h 49"/>
                <a:gd name="T6" fmla="*/ 22 w 47"/>
                <a:gd name="T7" fmla="*/ 0 h 49"/>
                <a:gd name="T8" fmla="*/ 24 w 47"/>
                <a:gd name="T9" fmla="*/ 2 h 49"/>
                <a:gd name="T10" fmla="*/ 32 w 47"/>
                <a:gd name="T11" fmla="*/ 13 h 49"/>
                <a:gd name="T12" fmla="*/ 47 w 47"/>
                <a:gd name="T13" fmla="*/ 48 h 49"/>
              </a:gdLst>
              <a:ahLst/>
              <a:cxnLst>
                <a:cxn ang="0">
                  <a:pos x="T0" y="T1"/>
                </a:cxn>
                <a:cxn ang="0">
                  <a:pos x="T2" y="T3"/>
                </a:cxn>
                <a:cxn ang="0">
                  <a:pos x="T4" y="T5"/>
                </a:cxn>
                <a:cxn ang="0">
                  <a:pos x="T6" y="T7"/>
                </a:cxn>
                <a:cxn ang="0">
                  <a:pos x="T8" y="T9"/>
                </a:cxn>
                <a:cxn ang="0">
                  <a:pos x="T10" y="T11"/>
                </a:cxn>
                <a:cxn ang="0">
                  <a:pos x="T12" y="T13"/>
                </a:cxn>
              </a:cxnLst>
              <a:rect l="0" t="0" r="r" b="b"/>
              <a:pathLst>
                <a:path w="47" h="49">
                  <a:moveTo>
                    <a:pt x="47" y="48"/>
                  </a:moveTo>
                  <a:cubicBezTo>
                    <a:pt x="46" y="49"/>
                    <a:pt x="46" y="49"/>
                    <a:pt x="46" y="49"/>
                  </a:cubicBezTo>
                  <a:cubicBezTo>
                    <a:pt x="0" y="39"/>
                    <a:pt x="0" y="39"/>
                    <a:pt x="0" y="39"/>
                  </a:cubicBezTo>
                  <a:cubicBezTo>
                    <a:pt x="22" y="0"/>
                    <a:pt x="22" y="0"/>
                    <a:pt x="22" y="0"/>
                  </a:cubicBezTo>
                  <a:cubicBezTo>
                    <a:pt x="22" y="1"/>
                    <a:pt x="23" y="2"/>
                    <a:pt x="24" y="2"/>
                  </a:cubicBezTo>
                  <a:cubicBezTo>
                    <a:pt x="26" y="5"/>
                    <a:pt x="29" y="8"/>
                    <a:pt x="32" y="13"/>
                  </a:cubicBezTo>
                  <a:cubicBezTo>
                    <a:pt x="39" y="22"/>
                    <a:pt x="45" y="34"/>
                    <a:pt x="47" y="48"/>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0" name="Freeform 24"/>
            <p:cNvSpPr/>
            <p:nvPr/>
          </p:nvSpPr>
          <p:spPr bwMode="auto">
            <a:xfrm>
              <a:off x="1147" y="2265"/>
              <a:ext cx="28" cy="29"/>
            </a:xfrm>
            <a:custGeom>
              <a:avLst/>
              <a:gdLst>
                <a:gd name="T0" fmla="*/ 5 w 5"/>
                <a:gd name="T1" fmla="*/ 2 h 5"/>
                <a:gd name="T2" fmla="*/ 4 w 5"/>
                <a:gd name="T3" fmla="*/ 3 h 5"/>
                <a:gd name="T4" fmla="*/ 3 w 5"/>
                <a:gd name="T5" fmla="*/ 5 h 5"/>
                <a:gd name="T6" fmla="*/ 1 w 5"/>
                <a:gd name="T7" fmla="*/ 4 h 5"/>
                <a:gd name="T8" fmla="*/ 1 w 5"/>
                <a:gd name="T9" fmla="*/ 4 h 5"/>
                <a:gd name="T10" fmla="*/ 0 w 5"/>
                <a:gd name="T11" fmla="*/ 1 h 5"/>
                <a:gd name="T12" fmla="*/ 1 w 5"/>
                <a:gd name="T13" fmla="*/ 1 h 5"/>
                <a:gd name="T14" fmla="*/ 1 w 5"/>
                <a:gd name="T15" fmla="*/ 1 h 5"/>
                <a:gd name="T16" fmla="*/ 1 w 5"/>
                <a:gd name="T17" fmla="*/ 1 h 5"/>
                <a:gd name="T18" fmla="*/ 2 w 5"/>
                <a:gd name="T19" fmla="*/ 0 h 5"/>
                <a:gd name="T20" fmla="*/ 3 w 5"/>
                <a:gd name="T21" fmla="*/ 1 h 5"/>
                <a:gd name="T22" fmla="*/ 5 w 5"/>
                <a:gd name="T2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5">
                  <a:moveTo>
                    <a:pt x="5" y="2"/>
                  </a:moveTo>
                  <a:cubicBezTo>
                    <a:pt x="4" y="3"/>
                    <a:pt x="4" y="3"/>
                    <a:pt x="4" y="3"/>
                  </a:cubicBezTo>
                  <a:cubicBezTo>
                    <a:pt x="3" y="5"/>
                    <a:pt x="3" y="5"/>
                    <a:pt x="3" y="5"/>
                  </a:cubicBezTo>
                  <a:cubicBezTo>
                    <a:pt x="2" y="4"/>
                    <a:pt x="1" y="4"/>
                    <a:pt x="1" y="4"/>
                  </a:cubicBezTo>
                  <a:cubicBezTo>
                    <a:pt x="1" y="4"/>
                    <a:pt x="1" y="4"/>
                    <a:pt x="1" y="4"/>
                  </a:cubicBezTo>
                  <a:cubicBezTo>
                    <a:pt x="0" y="3"/>
                    <a:pt x="0" y="2"/>
                    <a:pt x="0" y="1"/>
                  </a:cubicBezTo>
                  <a:cubicBezTo>
                    <a:pt x="1" y="1"/>
                    <a:pt x="1" y="1"/>
                    <a:pt x="1" y="1"/>
                  </a:cubicBezTo>
                  <a:cubicBezTo>
                    <a:pt x="1" y="1"/>
                    <a:pt x="1" y="1"/>
                    <a:pt x="1" y="1"/>
                  </a:cubicBezTo>
                  <a:cubicBezTo>
                    <a:pt x="1" y="1"/>
                    <a:pt x="1" y="1"/>
                    <a:pt x="1" y="1"/>
                  </a:cubicBezTo>
                  <a:cubicBezTo>
                    <a:pt x="1" y="0"/>
                    <a:pt x="2" y="0"/>
                    <a:pt x="2" y="0"/>
                  </a:cubicBezTo>
                  <a:cubicBezTo>
                    <a:pt x="3" y="0"/>
                    <a:pt x="3" y="0"/>
                    <a:pt x="3" y="1"/>
                  </a:cubicBezTo>
                  <a:cubicBezTo>
                    <a:pt x="3" y="1"/>
                    <a:pt x="4" y="1"/>
                    <a:pt x="5"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1" name="Freeform 25"/>
            <p:cNvSpPr/>
            <p:nvPr/>
          </p:nvSpPr>
          <p:spPr bwMode="auto">
            <a:xfrm>
              <a:off x="1147" y="2271"/>
              <a:ext cx="6"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42" name="文本框 541"/>
          <p:cNvSpPr txBox="1"/>
          <p:nvPr/>
        </p:nvSpPr>
        <p:spPr>
          <a:xfrm>
            <a:off x="1460776" y="4259001"/>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43" name="文本框 542"/>
          <p:cNvSpPr txBox="1"/>
          <p:nvPr/>
        </p:nvSpPr>
        <p:spPr>
          <a:xfrm>
            <a:off x="881159" y="4730209"/>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50" name="文本框 549"/>
          <p:cNvSpPr txBox="1"/>
          <p:nvPr/>
        </p:nvSpPr>
        <p:spPr>
          <a:xfrm>
            <a:off x="4028991" y="4250769"/>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51" name="文本框 550"/>
          <p:cNvSpPr txBox="1"/>
          <p:nvPr/>
        </p:nvSpPr>
        <p:spPr>
          <a:xfrm>
            <a:off x="3449374" y="4721977"/>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52" name="文本框 551"/>
          <p:cNvSpPr txBox="1"/>
          <p:nvPr/>
        </p:nvSpPr>
        <p:spPr>
          <a:xfrm>
            <a:off x="6558997" y="4242410"/>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53" name="文本框 552"/>
          <p:cNvSpPr txBox="1"/>
          <p:nvPr/>
        </p:nvSpPr>
        <p:spPr>
          <a:xfrm>
            <a:off x="5979380" y="4713618"/>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54" name="文本框 553"/>
          <p:cNvSpPr txBox="1"/>
          <p:nvPr/>
        </p:nvSpPr>
        <p:spPr>
          <a:xfrm>
            <a:off x="9014581" y="4246068"/>
            <a:ext cx="1424489"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小标题</a:t>
            </a:r>
            <a:endParaRPr lang="en-US" altLang="zh-CN" sz="2800" b="1" dirty="0">
              <a:latin typeface="方正静蕾简体" panose="02000000000000000000" pitchFamily="2" charset="-122"/>
              <a:ea typeface="方正静蕾简体" panose="02000000000000000000" pitchFamily="2" charset="-122"/>
            </a:endParaRPr>
          </a:p>
        </p:txBody>
      </p:sp>
      <p:sp>
        <p:nvSpPr>
          <p:cNvPr id="555" name="文本框 554"/>
          <p:cNvSpPr txBox="1"/>
          <p:nvPr/>
        </p:nvSpPr>
        <p:spPr>
          <a:xfrm>
            <a:off x="8434964" y="4717276"/>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grpSp>
        <p:nvGrpSpPr>
          <p:cNvPr id="29" name="Group 4"/>
          <p:cNvGrpSpPr>
            <a:grpSpLocks noChangeAspect="1"/>
          </p:cNvGrpSpPr>
          <p:nvPr/>
        </p:nvGrpSpPr>
        <p:grpSpPr bwMode="auto">
          <a:xfrm>
            <a:off x="1114425" y="2047875"/>
            <a:ext cx="4524375" cy="3814763"/>
            <a:chOff x="702" y="1290"/>
            <a:chExt cx="2850" cy="2403"/>
          </a:xfrm>
        </p:grpSpPr>
        <p:sp>
          <p:nvSpPr>
            <p:cNvPr id="31" name="Freeform 5"/>
            <p:cNvSpPr/>
            <p:nvPr/>
          </p:nvSpPr>
          <p:spPr bwMode="auto">
            <a:xfrm>
              <a:off x="2638" y="1290"/>
              <a:ext cx="914" cy="1932"/>
            </a:xfrm>
            <a:custGeom>
              <a:avLst/>
              <a:gdLst>
                <a:gd name="T0" fmla="*/ 144 w 144"/>
                <a:gd name="T1" fmla="*/ 301 h 304"/>
                <a:gd name="T2" fmla="*/ 143 w 144"/>
                <a:gd name="T3" fmla="*/ 303 h 304"/>
                <a:gd name="T4" fmla="*/ 142 w 144"/>
                <a:gd name="T5" fmla="*/ 304 h 304"/>
                <a:gd name="T6" fmla="*/ 141 w 144"/>
                <a:gd name="T7" fmla="*/ 304 h 304"/>
                <a:gd name="T8" fmla="*/ 28 w 144"/>
                <a:gd name="T9" fmla="*/ 264 h 304"/>
                <a:gd name="T10" fmla="*/ 27 w 144"/>
                <a:gd name="T11" fmla="*/ 260 h 304"/>
                <a:gd name="T12" fmla="*/ 139 w 144"/>
                <a:gd name="T13" fmla="*/ 299 h 304"/>
                <a:gd name="T14" fmla="*/ 80 w 144"/>
                <a:gd name="T15" fmla="*/ 5 h 304"/>
                <a:gd name="T16" fmla="*/ 16 w 144"/>
                <a:gd name="T17" fmla="*/ 61 h 304"/>
                <a:gd name="T18" fmla="*/ 6 w 144"/>
                <a:gd name="T19" fmla="*/ 70 h 304"/>
                <a:gd name="T20" fmla="*/ 2 w 144"/>
                <a:gd name="T21" fmla="*/ 75 h 304"/>
                <a:gd name="T22" fmla="*/ 0 w 144"/>
                <a:gd name="T23" fmla="*/ 76 h 304"/>
                <a:gd name="T24" fmla="*/ 0 w 144"/>
                <a:gd name="T25" fmla="*/ 72 h 304"/>
                <a:gd name="T26" fmla="*/ 3 w 144"/>
                <a:gd name="T27" fmla="*/ 67 h 304"/>
                <a:gd name="T28" fmla="*/ 13 w 144"/>
                <a:gd name="T29" fmla="*/ 58 h 304"/>
                <a:gd name="T30" fmla="*/ 41 w 144"/>
                <a:gd name="T31" fmla="*/ 33 h 304"/>
                <a:gd name="T32" fmla="*/ 68 w 144"/>
                <a:gd name="T33" fmla="*/ 10 h 304"/>
                <a:gd name="T34" fmla="*/ 80 w 144"/>
                <a:gd name="T35" fmla="*/ 0 h 304"/>
                <a:gd name="T36" fmla="*/ 81 w 144"/>
                <a:gd name="T37" fmla="*/ 0 h 304"/>
                <a:gd name="T38" fmla="*/ 82 w 144"/>
                <a:gd name="T39" fmla="*/ 0 h 304"/>
                <a:gd name="T40" fmla="*/ 83 w 144"/>
                <a:gd name="T41" fmla="*/ 1 h 304"/>
                <a:gd name="T42" fmla="*/ 144 w 144"/>
                <a:gd name="T43" fmla="*/ 301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4" h="304">
                  <a:moveTo>
                    <a:pt x="144" y="301"/>
                  </a:moveTo>
                  <a:cubicBezTo>
                    <a:pt x="144" y="302"/>
                    <a:pt x="144" y="303"/>
                    <a:pt x="143" y="303"/>
                  </a:cubicBezTo>
                  <a:cubicBezTo>
                    <a:pt x="143" y="304"/>
                    <a:pt x="142" y="304"/>
                    <a:pt x="142" y="304"/>
                  </a:cubicBezTo>
                  <a:cubicBezTo>
                    <a:pt x="142" y="304"/>
                    <a:pt x="141" y="304"/>
                    <a:pt x="141" y="304"/>
                  </a:cubicBezTo>
                  <a:cubicBezTo>
                    <a:pt x="28" y="264"/>
                    <a:pt x="28" y="264"/>
                    <a:pt x="28" y="264"/>
                  </a:cubicBezTo>
                  <a:cubicBezTo>
                    <a:pt x="27" y="260"/>
                    <a:pt x="27" y="260"/>
                    <a:pt x="27" y="260"/>
                  </a:cubicBezTo>
                  <a:cubicBezTo>
                    <a:pt x="139" y="299"/>
                    <a:pt x="139" y="299"/>
                    <a:pt x="139" y="299"/>
                  </a:cubicBezTo>
                  <a:cubicBezTo>
                    <a:pt x="80" y="5"/>
                    <a:pt x="80" y="5"/>
                    <a:pt x="80" y="5"/>
                  </a:cubicBezTo>
                  <a:cubicBezTo>
                    <a:pt x="70" y="13"/>
                    <a:pt x="36" y="42"/>
                    <a:pt x="16" y="61"/>
                  </a:cubicBezTo>
                  <a:cubicBezTo>
                    <a:pt x="12" y="64"/>
                    <a:pt x="8" y="68"/>
                    <a:pt x="6" y="70"/>
                  </a:cubicBezTo>
                  <a:cubicBezTo>
                    <a:pt x="3" y="73"/>
                    <a:pt x="2" y="74"/>
                    <a:pt x="2" y="75"/>
                  </a:cubicBezTo>
                  <a:cubicBezTo>
                    <a:pt x="1" y="76"/>
                    <a:pt x="1" y="76"/>
                    <a:pt x="0" y="76"/>
                  </a:cubicBezTo>
                  <a:cubicBezTo>
                    <a:pt x="0" y="72"/>
                    <a:pt x="0" y="72"/>
                    <a:pt x="0" y="72"/>
                  </a:cubicBezTo>
                  <a:cubicBezTo>
                    <a:pt x="0" y="70"/>
                    <a:pt x="2" y="69"/>
                    <a:pt x="3" y="67"/>
                  </a:cubicBezTo>
                  <a:cubicBezTo>
                    <a:pt x="6" y="65"/>
                    <a:pt x="9" y="62"/>
                    <a:pt x="13" y="58"/>
                  </a:cubicBezTo>
                  <a:cubicBezTo>
                    <a:pt x="21" y="51"/>
                    <a:pt x="31" y="42"/>
                    <a:pt x="41" y="33"/>
                  </a:cubicBezTo>
                  <a:cubicBezTo>
                    <a:pt x="51" y="25"/>
                    <a:pt x="60" y="17"/>
                    <a:pt x="68" y="10"/>
                  </a:cubicBezTo>
                  <a:cubicBezTo>
                    <a:pt x="75" y="4"/>
                    <a:pt x="80" y="0"/>
                    <a:pt x="80" y="0"/>
                  </a:cubicBezTo>
                  <a:cubicBezTo>
                    <a:pt x="80" y="0"/>
                    <a:pt x="81" y="0"/>
                    <a:pt x="81" y="0"/>
                  </a:cubicBezTo>
                  <a:cubicBezTo>
                    <a:pt x="81" y="0"/>
                    <a:pt x="82" y="0"/>
                    <a:pt x="82" y="0"/>
                  </a:cubicBezTo>
                  <a:cubicBezTo>
                    <a:pt x="82" y="0"/>
                    <a:pt x="83" y="1"/>
                    <a:pt x="83" y="1"/>
                  </a:cubicBezTo>
                  <a:lnTo>
                    <a:pt x="144" y="30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6"/>
            <p:cNvSpPr/>
            <p:nvPr/>
          </p:nvSpPr>
          <p:spPr bwMode="auto">
            <a:xfrm>
              <a:off x="2879" y="2727"/>
              <a:ext cx="553" cy="279"/>
            </a:xfrm>
            <a:custGeom>
              <a:avLst/>
              <a:gdLst>
                <a:gd name="T0" fmla="*/ 86 w 87"/>
                <a:gd name="T1" fmla="*/ 42 h 44"/>
                <a:gd name="T2" fmla="*/ 85 w 87"/>
                <a:gd name="T3" fmla="*/ 44 h 44"/>
                <a:gd name="T4" fmla="*/ 84 w 87"/>
                <a:gd name="T5" fmla="*/ 44 h 44"/>
                <a:gd name="T6" fmla="*/ 68 w 87"/>
                <a:gd name="T7" fmla="*/ 39 h 44"/>
                <a:gd name="T8" fmla="*/ 41 w 87"/>
                <a:gd name="T9" fmla="*/ 29 h 44"/>
                <a:gd name="T10" fmla="*/ 3 w 87"/>
                <a:gd name="T11" fmla="*/ 14 h 44"/>
                <a:gd name="T12" fmla="*/ 2 w 87"/>
                <a:gd name="T13" fmla="*/ 13 h 44"/>
                <a:gd name="T14" fmla="*/ 0 w 87"/>
                <a:gd name="T15" fmla="*/ 0 h 44"/>
                <a:gd name="T16" fmla="*/ 0 w 87"/>
                <a:gd name="T17" fmla="*/ 0 h 44"/>
                <a:gd name="T18" fmla="*/ 1 w 87"/>
                <a:gd name="T19" fmla="*/ 2 h 44"/>
                <a:gd name="T20" fmla="*/ 4 w 87"/>
                <a:gd name="T21" fmla="*/ 2 h 44"/>
                <a:gd name="T22" fmla="*/ 5 w 87"/>
                <a:gd name="T23" fmla="*/ 11 h 44"/>
                <a:gd name="T24" fmla="*/ 42 w 87"/>
                <a:gd name="T25" fmla="*/ 26 h 44"/>
                <a:gd name="T26" fmla="*/ 82 w 87"/>
                <a:gd name="T27" fmla="*/ 40 h 44"/>
                <a:gd name="T28" fmla="*/ 78 w 87"/>
                <a:gd name="T29" fmla="*/ 19 h 44"/>
                <a:gd name="T30" fmla="*/ 79 w 87"/>
                <a:gd name="T31" fmla="*/ 20 h 44"/>
                <a:gd name="T32" fmla="*/ 80 w 87"/>
                <a:gd name="T33" fmla="*/ 20 h 44"/>
                <a:gd name="T34" fmla="*/ 81 w 87"/>
                <a:gd name="T35" fmla="*/ 18 h 44"/>
                <a:gd name="T36" fmla="*/ 82 w 87"/>
                <a:gd name="T37" fmla="*/ 18 h 44"/>
                <a:gd name="T38" fmla="*/ 86 w 87"/>
                <a:gd name="T39" fmla="*/ 42 h 44"/>
                <a:gd name="T40" fmla="*/ 86 w 87"/>
                <a:gd name="T41"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44">
                  <a:moveTo>
                    <a:pt x="86" y="42"/>
                  </a:moveTo>
                  <a:cubicBezTo>
                    <a:pt x="87" y="43"/>
                    <a:pt x="86" y="44"/>
                    <a:pt x="85" y="44"/>
                  </a:cubicBezTo>
                  <a:cubicBezTo>
                    <a:pt x="85" y="44"/>
                    <a:pt x="84" y="44"/>
                    <a:pt x="84" y="44"/>
                  </a:cubicBezTo>
                  <a:cubicBezTo>
                    <a:pt x="82" y="44"/>
                    <a:pt x="76" y="42"/>
                    <a:pt x="68" y="39"/>
                  </a:cubicBezTo>
                  <a:cubicBezTo>
                    <a:pt x="60" y="37"/>
                    <a:pt x="51" y="33"/>
                    <a:pt x="41" y="29"/>
                  </a:cubicBezTo>
                  <a:cubicBezTo>
                    <a:pt x="21" y="22"/>
                    <a:pt x="3" y="14"/>
                    <a:pt x="3" y="14"/>
                  </a:cubicBezTo>
                  <a:cubicBezTo>
                    <a:pt x="2" y="14"/>
                    <a:pt x="2" y="13"/>
                    <a:pt x="2" y="13"/>
                  </a:cubicBezTo>
                  <a:cubicBezTo>
                    <a:pt x="0" y="0"/>
                    <a:pt x="0" y="0"/>
                    <a:pt x="0" y="0"/>
                  </a:cubicBezTo>
                  <a:cubicBezTo>
                    <a:pt x="0" y="0"/>
                    <a:pt x="0" y="0"/>
                    <a:pt x="0" y="0"/>
                  </a:cubicBezTo>
                  <a:cubicBezTo>
                    <a:pt x="0" y="1"/>
                    <a:pt x="0" y="2"/>
                    <a:pt x="1" y="2"/>
                  </a:cubicBezTo>
                  <a:cubicBezTo>
                    <a:pt x="4" y="2"/>
                    <a:pt x="4" y="2"/>
                    <a:pt x="4" y="2"/>
                  </a:cubicBezTo>
                  <a:cubicBezTo>
                    <a:pt x="5" y="11"/>
                    <a:pt x="5" y="11"/>
                    <a:pt x="5" y="11"/>
                  </a:cubicBezTo>
                  <a:cubicBezTo>
                    <a:pt x="9" y="13"/>
                    <a:pt x="25" y="19"/>
                    <a:pt x="42" y="26"/>
                  </a:cubicBezTo>
                  <a:cubicBezTo>
                    <a:pt x="59" y="32"/>
                    <a:pt x="76" y="38"/>
                    <a:pt x="82" y="40"/>
                  </a:cubicBezTo>
                  <a:cubicBezTo>
                    <a:pt x="82" y="36"/>
                    <a:pt x="80" y="29"/>
                    <a:pt x="78" y="19"/>
                  </a:cubicBezTo>
                  <a:cubicBezTo>
                    <a:pt x="79" y="20"/>
                    <a:pt x="79" y="20"/>
                    <a:pt x="79" y="20"/>
                  </a:cubicBezTo>
                  <a:cubicBezTo>
                    <a:pt x="79" y="20"/>
                    <a:pt x="79" y="20"/>
                    <a:pt x="80" y="20"/>
                  </a:cubicBezTo>
                  <a:cubicBezTo>
                    <a:pt x="80" y="20"/>
                    <a:pt x="81" y="19"/>
                    <a:pt x="81" y="18"/>
                  </a:cubicBezTo>
                  <a:cubicBezTo>
                    <a:pt x="81" y="18"/>
                    <a:pt x="82" y="18"/>
                    <a:pt x="82" y="18"/>
                  </a:cubicBezTo>
                  <a:cubicBezTo>
                    <a:pt x="84" y="32"/>
                    <a:pt x="86" y="41"/>
                    <a:pt x="86" y="42"/>
                  </a:cubicBezTo>
                  <a:cubicBezTo>
                    <a:pt x="86" y="42"/>
                    <a:pt x="86" y="42"/>
                    <a:pt x="86"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7"/>
            <p:cNvSpPr/>
            <p:nvPr/>
          </p:nvSpPr>
          <p:spPr bwMode="auto">
            <a:xfrm>
              <a:off x="3368" y="2822"/>
              <a:ext cx="32" cy="32"/>
            </a:xfrm>
            <a:custGeom>
              <a:avLst/>
              <a:gdLst>
                <a:gd name="T0" fmla="*/ 4 w 5"/>
                <a:gd name="T1" fmla="*/ 2 h 5"/>
                <a:gd name="T2" fmla="*/ 5 w 5"/>
                <a:gd name="T3" fmla="*/ 3 h 5"/>
                <a:gd name="T4" fmla="*/ 4 w 5"/>
                <a:gd name="T5" fmla="*/ 3 h 5"/>
                <a:gd name="T6" fmla="*/ 3 w 5"/>
                <a:gd name="T7" fmla="*/ 5 h 5"/>
                <a:gd name="T8" fmla="*/ 2 w 5"/>
                <a:gd name="T9" fmla="*/ 5 h 5"/>
                <a:gd name="T10" fmla="*/ 1 w 5"/>
                <a:gd name="T11" fmla="*/ 4 h 5"/>
                <a:gd name="T12" fmla="*/ 0 w 5"/>
                <a:gd name="T13" fmla="*/ 0 h 5"/>
                <a:gd name="T14" fmla="*/ 3 w 5"/>
                <a:gd name="T15" fmla="*/ 1 h 5"/>
                <a:gd name="T16" fmla="*/ 4 w 5"/>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
                  <a:moveTo>
                    <a:pt x="4" y="2"/>
                  </a:moveTo>
                  <a:cubicBezTo>
                    <a:pt x="4" y="2"/>
                    <a:pt x="5" y="2"/>
                    <a:pt x="5" y="3"/>
                  </a:cubicBezTo>
                  <a:cubicBezTo>
                    <a:pt x="5" y="3"/>
                    <a:pt x="4" y="3"/>
                    <a:pt x="4" y="3"/>
                  </a:cubicBezTo>
                  <a:cubicBezTo>
                    <a:pt x="4" y="4"/>
                    <a:pt x="3" y="5"/>
                    <a:pt x="3" y="5"/>
                  </a:cubicBezTo>
                  <a:cubicBezTo>
                    <a:pt x="2" y="5"/>
                    <a:pt x="2" y="5"/>
                    <a:pt x="2" y="5"/>
                  </a:cubicBezTo>
                  <a:cubicBezTo>
                    <a:pt x="1" y="4"/>
                    <a:pt x="1" y="4"/>
                    <a:pt x="1" y="4"/>
                  </a:cubicBezTo>
                  <a:cubicBezTo>
                    <a:pt x="1" y="3"/>
                    <a:pt x="0" y="2"/>
                    <a:pt x="0" y="0"/>
                  </a:cubicBezTo>
                  <a:cubicBezTo>
                    <a:pt x="3" y="1"/>
                    <a:pt x="3" y="1"/>
                    <a:pt x="3" y="1"/>
                  </a:cubicBezTo>
                  <a:cubicBezTo>
                    <a:pt x="4" y="1"/>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8"/>
            <p:cNvSpPr/>
            <p:nvPr/>
          </p:nvSpPr>
          <p:spPr bwMode="auto">
            <a:xfrm>
              <a:off x="3349" y="2695"/>
              <a:ext cx="45" cy="140"/>
            </a:xfrm>
            <a:custGeom>
              <a:avLst/>
              <a:gdLst>
                <a:gd name="T0" fmla="*/ 7 w 7"/>
                <a:gd name="T1" fmla="*/ 22 h 22"/>
                <a:gd name="T2" fmla="*/ 6 w 7"/>
                <a:gd name="T3" fmla="*/ 21 h 22"/>
                <a:gd name="T4" fmla="*/ 3 w 7"/>
                <a:gd name="T5" fmla="*/ 20 h 22"/>
                <a:gd name="T6" fmla="*/ 0 w 7"/>
                <a:gd name="T7" fmla="*/ 2 h 22"/>
                <a:gd name="T8" fmla="*/ 1 w 7"/>
                <a:gd name="T9" fmla="*/ 2 h 22"/>
                <a:gd name="T10" fmla="*/ 1 w 7"/>
                <a:gd name="T11" fmla="*/ 2 h 22"/>
                <a:gd name="T12" fmla="*/ 3 w 7"/>
                <a:gd name="T13" fmla="*/ 1 h 22"/>
                <a:gd name="T14" fmla="*/ 3 w 7"/>
                <a:gd name="T15" fmla="*/ 0 h 22"/>
                <a:gd name="T16" fmla="*/ 5 w 7"/>
                <a:gd name="T17" fmla="*/ 10 h 22"/>
                <a:gd name="T18" fmla="*/ 7 w 7"/>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2">
                  <a:moveTo>
                    <a:pt x="7" y="22"/>
                  </a:moveTo>
                  <a:cubicBezTo>
                    <a:pt x="7" y="22"/>
                    <a:pt x="7" y="21"/>
                    <a:pt x="6" y="21"/>
                  </a:cubicBezTo>
                  <a:cubicBezTo>
                    <a:pt x="3" y="20"/>
                    <a:pt x="3" y="20"/>
                    <a:pt x="3" y="20"/>
                  </a:cubicBezTo>
                  <a:cubicBezTo>
                    <a:pt x="2" y="15"/>
                    <a:pt x="1" y="9"/>
                    <a:pt x="0" y="2"/>
                  </a:cubicBezTo>
                  <a:cubicBezTo>
                    <a:pt x="1" y="2"/>
                    <a:pt x="1" y="2"/>
                    <a:pt x="1" y="2"/>
                  </a:cubicBezTo>
                  <a:cubicBezTo>
                    <a:pt x="1" y="2"/>
                    <a:pt x="1" y="2"/>
                    <a:pt x="1" y="2"/>
                  </a:cubicBezTo>
                  <a:cubicBezTo>
                    <a:pt x="2" y="2"/>
                    <a:pt x="3" y="2"/>
                    <a:pt x="3" y="1"/>
                  </a:cubicBezTo>
                  <a:cubicBezTo>
                    <a:pt x="3" y="0"/>
                    <a:pt x="3" y="0"/>
                    <a:pt x="3" y="0"/>
                  </a:cubicBezTo>
                  <a:cubicBezTo>
                    <a:pt x="4" y="3"/>
                    <a:pt x="4" y="7"/>
                    <a:pt x="5" y="10"/>
                  </a:cubicBezTo>
                  <a:cubicBezTo>
                    <a:pt x="6" y="14"/>
                    <a:pt x="7" y="18"/>
                    <a:pt x="7"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9"/>
            <p:cNvSpPr/>
            <p:nvPr/>
          </p:nvSpPr>
          <p:spPr bwMode="auto">
            <a:xfrm>
              <a:off x="2898" y="2714"/>
              <a:ext cx="476" cy="133"/>
            </a:xfrm>
            <a:custGeom>
              <a:avLst/>
              <a:gdLst>
                <a:gd name="T0" fmla="*/ 75 w 75"/>
                <a:gd name="T1" fmla="*/ 21 h 21"/>
                <a:gd name="T2" fmla="*/ 1 w 75"/>
                <a:gd name="T3" fmla="*/ 4 h 21"/>
                <a:gd name="T4" fmla="*/ 0 w 75"/>
                <a:gd name="T5" fmla="*/ 0 h 21"/>
                <a:gd name="T6" fmla="*/ 74 w 75"/>
                <a:gd name="T7" fmla="*/ 17 h 21"/>
                <a:gd name="T8" fmla="*/ 75 w 75"/>
                <a:gd name="T9" fmla="*/ 21 h 21"/>
              </a:gdLst>
              <a:ahLst/>
              <a:cxnLst>
                <a:cxn ang="0">
                  <a:pos x="T0" y="T1"/>
                </a:cxn>
                <a:cxn ang="0">
                  <a:pos x="T2" y="T3"/>
                </a:cxn>
                <a:cxn ang="0">
                  <a:pos x="T4" y="T5"/>
                </a:cxn>
                <a:cxn ang="0">
                  <a:pos x="T6" y="T7"/>
                </a:cxn>
                <a:cxn ang="0">
                  <a:pos x="T8" y="T9"/>
                </a:cxn>
              </a:cxnLst>
              <a:rect l="0" t="0" r="r" b="b"/>
              <a:pathLst>
                <a:path w="75" h="21">
                  <a:moveTo>
                    <a:pt x="75" y="21"/>
                  </a:moveTo>
                  <a:cubicBezTo>
                    <a:pt x="1" y="4"/>
                    <a:pt x="1" y="4"/>
                    <a:pt x="1" y="4"/>
                  </a:cubicBezTo>
                  <a:cubicBezTo>
                    <a:pt x="0" y="0"/>
                    <a:pt x="0" y="0"/>
                    <a:pt x="0" y="0"/>
                  </a:cubicBezTo>
                  <a:cubicBezTo>
                    <a:pt x="74" y="17"/>
                    <a:pt x="74" y="17"/>
                    <a:pt x="74" y="17"/>
                  </a:cubicBezTo>
                  <a:cubicBezTo>
                    <a:pt x="74" y="19"/>
                    <a:pt x="75" y="20"/>
                    <a:pt x="75" y="2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10"/>
            <p:cNvSpPr/>
            <p:nvPr/>
          </p:nvSpPr>
          <p:spPr bwMode="auto">
            <a:xfrm>
              <a:off x="3343" y="2682"/>
              <a:ext cx="25" cy="25"/>
            </a:xfrm>
            <a:custGeom>
              <a:avLst/>
              <a:gdLst>
                <a:gd name="T0" fmla="*/ 4 w 4"/>
                <a:gd name="T1" fmla="*/ 2 h 4"/>
                <a:gd name="T2" fmla="*/ 4 w 4"/>
                <a:gd name="T3" fmla="*/ 3 h 4"/>
                <a:gd name="T4" fmla="*/ 2 w 4"/>
                <a:gd name="T5" fmla="*/ 4 h 4"/>
                <a:gd name="T6" fmla="*/ 2 w 4"/>
                <a:gd name="T7" fmla="*/ 4 h 4"/>
                <a:gd name="T8" fmla="*/ 1 w 4"/>
                <a:gd name="T9" fmla="*/ 4 h 4"/>
                <a:gd name="T10" fmla="*/ 0 w 4"/>
                <a:gd name="T11" fmla="*/ 0 h 4"/>
                <a:gd name="T12" fmla="*/ 2 w 4"/>
                <a:gd name="T13" fmla="*/ 1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2"/>
                    <a:pt x="4" y="3"/>
                  </a:cubicBezTo>
                  <a:cubicBezTo>
                    <a:pt x="4" y="4"/>
                    <a:pt x="3" y="4"/>
                    <a:pt x="2" y="4"/>
                  </a:cubicBezTo>
                  <a:cubicBezTo>
                    <a:pt x="2" y="4"/>
                    <a:pt x="2" y="4"/>
                    <a:pt x="2" y="4"/>
                  </a:cubicBezTo>
                  <a:cubicBezTo>
                    <a:pt x="1" y="4"/>
                    <a:pt x="1" y="4"/>
                    <a:pt x="1" y="4"/>
                  </a:cubicBezTo>
                  <a:cubicBezTo>
                    <a:pt x="0" y="3"/>
                    <a:pt x="0" y="2"/>
                    <a:pt x="0" y="0"/>
                  </a:cubicBezTo>
                  <a:cubicBezTo>
                    <a:pt x="2" y="1"/>
                    <a:pt x="2" y="1"/>
                    <a:pt x="2" y="1"/>
                  </a:cubicBezTo>
                  <a:cubicBezTo>
                    <a:pt x="3" y="1"/>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11"/>
            <p:cNvSpPr/>
            <p:nvPr/>
          </p:nvSpPr>
          <p:spPr bwMode="auto">
            <a:xfrm>
              <a:off x="3311" y="2523"/>
              <a:ext cx="57" cy="172"/>
            </a:xfrm>
            <a:custGeom>
              <a:avLst/>
              <a:gdLst>
                <a:gd name="T0" fmla="*/ 9 w 9"/>
                <a:gd name="T1" fmla="*/ 27 h 27"/>
                <a:gd name="T2" fmla="*/ 7 w 9"/>
                <a:gd name="T3" fmla="*/ 26 h 27"/>
                <a:gd name="T4" fmla="*/ 5 w 9"/>
                <a:gd name="T5" fmla="*/ 25 h 27"/>
                <a:gd name="T6" fmla="*/ 0 w 9"/>
                <a:gd name="T7" fmla="*/ 3 h 27"/>
                <a:gd name="T8" fmla="*/ 2 w 9"/>
                <a:gd name="T9" fmla="*/ 3 h 27"/>
                <a:gd name="T10" fmla="*/ 4 w 9"/>
                <a:gd name="T11" fmla="*/ 1 h 27"/>
                <a:gd name="T12" fmla="*/ 4 w 9"/>
                <a:gd name="T13" fmla="*/ 0 h 27"/>
                <a:gd name="T14" fmla="*/ 9 w 9"/>
                <a:gd name="T15" fmla="*/ 27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7">
                  <a:moveTo>
                    <a:pt x="9" y="27"/>
                  </a:moveTo>
                  <a:cubicBezTo>
                    <a:pt x="9" y="26"/>
                    <a:pt x="8" y="26"/>
                    <a:pt x="7" y="26"/>
                  </a:cubicBezTo>
                  <a:cubicBezTo>
                    <a:pt x="5" y="25"/>
                    <a:pt x="5" y="25"/>
                    <a:pt x="5" y="25"/>
                  </a:cubicBezTo>
                  <a:cubicBezTo>
                    <a:pt x="3" y="18"/>
                    <a:pt x="2" y="11"/>
                    <a:pt x="0" y="3"/>
                  </a:cubicBezTo>
                  <a:cubicBezTo>
                    <a:pt x="2" y="3"/>
                    <a:pt x="2" y="3"/>
                    <a:pt x="2" y="3"/>
                  </a:cubicBezTo>
                  <a:cubicBezTo>
                    <a:pt x="3" y="3"/>
                    <a:pt x="4" y="2"/>
                    <a:pt x="4" y="1"/>
                  </a:cubicBezTo>
                  <a:cubicBezTo>
                    <a:pt x="4" y="1"/>
                    <a:pt x="4" y="1"/>
                    <a:pt x="4" y="0"/>
                  </a:cubicBezTo>
                  <a:cubicBezTo>
                    <a:pt x="5" y="10"/>
                    <a:pt x="7" y="19"/>
                    <a:pt x="9" y="2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2"/>
            <p:cNvSpPr/>
            <p:nvPr/>
          </p:nvSpPr>
          <p:spPr bwMode="auto">
            <a:xfrm>
              <a:off x="2879" y="2612"/>
              <a:ext cx="470" cy="95"/>
            </a:xfrm>
            <a:custGeom>
              <a:avLst/>
              <a:gdLst>
                <a:gd name="T0" fmla="*/ 74 w 74"/>
                <a:gd name="T1" fmla="*/ 15 h 15"/>
                <a:gd name="T2" fmla="*/ 1 w 74"/>
                <a:gd name="T3" fmla="*/ 4 h 15"/>
                <a:gd name="T4" fmla="*/ 0 w 74"/>
                <a:gd name="T5" fmla="*/ 0 h 15"/>
                <a:gd name="T6" fmla="*/ 73 w 74"/>
                <a:gd name="T7" fmla="*/ 11 h 15"/>
                <a:gd name="T8" fmla="*/ 74 w 74"/>
                <a:gd name="T9" fmla="*/ 15 h 15"/>
              </a:gdLst>
              <a:ahLst/>
              <a:cxnLst>
                <a:cxn ang="0">
                  <a:pos x="T0" y="T1"/>
                </a:cxn>
                <a:cxn ang="0">
                  <a:pos x="T2" y="T3"/>
                </a:cxn>
                <a:cxn ang="0">
                  <a:pos x="T4" y="T5"/>
                </a:cxn>
                <a:cxn ang="0">
                  <a:pos x="T6" y="T7"/>
                </a:cxn>
                <a:cxn ang="0">
                  <a:pos x="T8" y="T9"/>
                </a:cxn>
              </a:cxnLst>
              <a:rect l="0" t="0" r="r" b="b"/>
              <a:pathLst>
                <a:path w="74" h="15">
                  <a:moveTo>
                    <a:pt x="74" y="15"/>
                  </a:moveTo>
                  <a:cubicBezTo>
                    <a:pt x="1" y="4"/>
                    <a:pt x="1" y="4"/>
                    <a:pt x="1" y="4"/>
                  </a:cubicBezTo>
                  <a:cubicBezTo>
                    <a:pt x="0" y="0"/>
                    <a:pt x="0" y="0"/>
                    <a:pt x="0" y="0"/>
                  </a:cubicBezTo>
                  <a:cubicBezTo>
                    <a:pt x="73" y="11"/>
                    <a:pt x="73" y="11"/>
                    <a:pt x="73" y="11"/>
                  </a:cubicBezTo>
                  <a:cubicBezTo>
                    <a:pt x="73" y="13"/>
                    <a:pt x="73" y="14"/>
                    <a:pt x="74"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3"/>
            <p:cNvSpPr/>
            <p:nvPr/>
          </p:nvSpPr>
          <p:spPr bwMode="auto">
            <a:xfrm>
              <a:off x="2867" y="2536"/>
              <a:ext cx="476" cy="146"/>
            </a:xfrm>
            <a:custGeom>
              <a:avLst/>
              <a:gdLst>
                <a:gd name="T0" fmla="*/ 75 w 75"/>
                <a:gd name="T1" fmla="*/ 23 h 23"/>
                <a:gd name="T2" fmla="*/ 2 w 75"/>
                <a:gd name="T3" fmla="*/ 12 h 23"/>
                <a:gd name="T4" fmla="*/ 0 w 75"/>
                <a:gd name="T5" fmla="*/ 0 h 23"/>
                <a:gd name="T6" fmla="*/ 70 w 75"/>
                <a:gd name="T7" fmla="*/ 1 h 23"/>
                <a:gd name="T8" fmla="*/ 75 w 75"/>
                <a:gd name="T9" fmla="*/ 23 h 23"/>
              </a:gdLst>
              <a:ahLst/>
              <a:cxnLst>
                <a:cxn ang="0">
                  <a:pos x="T0" y="T1"/>
                </a:cxn>
                <a:cxn ang="0">
                  <a:pos x="T2" y="T3"/>
                </a:cxn>
                <a:cxn ang="0">
                  <a:pos x="T4" y="T5"/>
                </a:cxn>
                <a:cxn ang="0">
                  <a:pos x="T6" y="T7"/>
                </a:cxn>
                <a:cxn ang="0">
                  <a:pos x="T8" y="T9"/>
                </a:cxn>
              </a:cxnLst>
              <a:rect l="0" t="0" r="r" b="b"/>
              <a:pathLst>
                <a:path w="75" h="23">
                  <a:moveTo>
                    <a:pt x="75" y="23"/>
                  </a:moveTo>
                  <a:cubicBezTo>
                    <a:pt x="2" y="12"/>
                    <a:pt x="2" y="12"/>
                    <a:pt x="2" y="12"/>
                  </a:cubicBezTo>
                  <a:cubicBezTo>
                    <a:pt x="0" y="0"/>
                    <a:pt x="0" y="0"/>
                    <a:pt x="0" y="0"/>
                  </a:cubicBezTo>
                  <a:cubicBezTo>
                    <a:pt x="70" y="1"/>
                    <a:pt x="70" y="1"/>
                    <a:pt x="70" y="1"/>
                  </a:cubicBezTo>
                  <a:cubicBezTo>
                    <a:pt x="72" y="9"/>
                    <a:pt x="73" y="16"/>
                    <a:pt x="75" y="2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4"/>
            <p:cNvSpPr/>
            <p:nvPr/>
          </p:nvSpPr>
          <p:spPr bwMode="auto">
            <a:xfrm>
              <a:off x="3305" y="2517"/>
              <a:ext cx="31" cy="25"/>
            </a:xfrm>
            <a:custGeom>
              <a:avLst/>
              <a:gdLst>
                <a:gd name="T0" fmla="*/ 5 w 5"/>
                <a:gd name="T1" fmla="*/ 1 h 4"/>
                <a:gd name="T2" fmla="*/ 5 w 5"/>
                <a:gd name="T3" fmla="*/ 2 h 4"/>
                <a:gd name="T4" fmla="*/ 3 w 5"/>
                <a:gd name="T5" fmla="*/ 4 h 4"/>
                <a:gd name="T6" fmla="*/ 1 w 5"/>
                <a:gd name="T7" fmla="*/ 4 h 4"/>
                <a:gd name="T8" fmla="*/ 0 w 5"/>
                <a:gd name="T9" fmla="*/ 0 h 4"/>
                <a:gd name="T10" fmla="*/ 3 w 5"/>
                <a:gd name="T11" fmla="*/ 0 h 4"/>
                <a:gd name="T12" fmla="*/ 5 w 5"/>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1"/>
                  </a:moveTo>
                  <a:cubicBezTo>
                    <a:pt x="5" y="2"/>
                    <a:pt x="5" y="2"/>
                    <a:pt x="5" y="2"/>
                  </a:cubicBezTo>
                  <a:cubicBezTo>
                    <a:pt x="5" y="3"/>
                    <a:pt x="4" y="4"/>
                    <a:pt x="3" y="4"/>
                  </a:cubicBezTo>
                  <a:cubicBezTo>
                    <a:pt x="1" y="4"/>
                    <a:pt x="1" y="4"/>
                    <a:pt x="1" y="4"/>
                  </a:cubicBezTo>
                  <a:cubicBezTo>
                    <a:pt x="1" y="2"/>
                    <a:pt x="1" y="1"/>
                    <a:pt x="0" y="0"/>
                  </a:cubicBezTo>
                  <a:cubicBezTo>
                    <a:pt x="3" y="0"/>
                    <a:pt x="3" y="0"/>
                    <a:pt x="3" y="0"/>
                  </a:cubicBezTo>
                  <a:cubicBezTo>
                    <a:pt x="4" y="0"/>
                    <a:pt x="4" y="1"/>
                    <a:pt x="5"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5"/>
            <p:cNvSpPr/>
            <p:nvPr/>
          </p:nvSpPr>
          <p:spPr bwMode="auto">
            <a:xfrm>
              <a:off x="3279" y="2358"/>
              <a:ext cx="57" cy="165"/>
            </a:xfrm>
            <a:custGeom>
              <a:avLst/>
              <a:gdLst>
                <a:gd name="T0" fmla="*/ 9 w 9"/>
                <a:gd name="T1" fmla="*/ 26 h 26"/>
                <a:gd name="T2" fmla="*/ 7 w 9"/>
                <a:gd name="T3" fmla="*/ 25 h 26"/>
                <a:gd name="T4" fmla="*/ 4 w 9"/>
                <a:gd name="T5" fmla="*/ 25 h 26"/>
                <a:gd name="T6" fmla="*/ 0 w 9"/>
                <a:gd name="T7" fmla="*/ 2 h 26"/>
                <a:gd name="T8" fmla="*/ 1 w 9"/>
                <a:gd name="T9" fmla="*/ 2 h 26"/>
                <a:gd name="T10" fmla="*/ 3 w 9"/>
                <a:gd name="T11" fmla="*/ 0 h 26"/>
                <a:gd name="T12" fmla="*/ 3 w 9"/>
                <a:gd name="T13" fmla="*/ 0 h 26"/>
                <a:gd name="T14" fmla="*/ 9 w 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6">
                  <a:moveTo>
                    <a:pt x="9" y="26"/>
                  </a:moveTo>
                  <a:cubicBezTo>
                    <a:pt x="8" y="26"/>
                    <a:pt x="8" y="25"/>
                    <a:pt x="7" y="25"/>
                  </a:cubicBezTo>
                  <a:cubicBezTo>
                    <a:pt x="4" y="25"/>
                    <a:pt x="4" y="25"/>
                    <a:pt x="4" y="25"/>
                  </a:cubicBezTo>
                  <a:cubicBezTo>
                    <a:pt x="3" y="17"/>
                    <a:pt x="1" y="10"/>
                    <a:pt x="0" y="2"/>
                  </a:cubicBezTo>
                  <a:cubicBezTo>
                    <a:pt x="1" y="2"/>
                    <a:pt x="1" y="2"/>
                    <a:pt x="1" y="2"/>
                  </a:cubicBezTo>
                  <a:cubicBezTo>
                    <a:pt x="2" y="2"/>
                    <a:pt x="3" y="1"/>
                    <a:pt x="3" y="0"/>
                  </a:cubicBezTo>
                  <a:cubicBezTo>
                    <a:pt x="3" y="0"/>
                    <a:pt x="3" y="0"/>
                    <a:pt x="3" y="0"/>
                  </a:cubicBezTo>
                  <a:cubicBezTo>
                    <a:pt x="5" y="9"/>
                    <a:pt x="7" y="18"/>
                    <a:pt x="9" y="2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6"/>
            <p:cNvSpPr/>
            <p:nvPr/>
          </p:nvSpPr>
          <p:spPr bwMode="auto">
            <a:xfrm>
              <a:off x="2867" y="2510"/>
              <a:ext cx="444" cy="32"/>
            </a:xfrm>
            <a:custGeom>
              <a:avLst/>
              <a:gdLst>
                <a:gd name="T0" fmla="*/ 70 w 70"/>
                <a:gd name="T1" fmla="*/ 5 h 5"/>
                <a:gd name="T2" fmla="*/ 0 w 70"/>
                <a:gd name="T3" fmla="*/ 4 h 5"/>
                <a:gd name="T4" fmla="*/ 0 w 70"/>
                <a:gd name="T5" fmla="*/ 0 h 5"/>
                <a:gd name="T6" fmla="*/ 69 w 70"/>
                <a:gd name="T7" fmla="*/ 1 h 5"/>
                <a:gd name="T8" fmla="*/ 70 w 70"/>
                <a:gd name="T9" fmla="*/ 5 h 5"/>
              </a:gdLst>
              <a:ahLst/>
              <a:cxnLst>
                <a:cxn ang="0">
                  <a:pos x="T0" y="T1"/>
                </a:cxn>
                <a:cxn ang="0">
                  <a:pos x="T2" y="T3"/>
                </a:cxn>
                <a:cxn ang="0">
                  <a:pos x="T4" y="T5"/>
                </a:cxn>
                <a:cxn ang="0">
                  <a:pos x="T6" y="T7"/>
                </a:cxn>
                <a:cxn ang="0">
                  <a:pos x="T8" y="T9"/>
                </a:cxn>
              </a:cxnLst>
              <a:rect l="0" t="0" r="r" b="b"/>
              <a:pathLst>
                <a:path w="70" h="5">
                  <a:moveTo>
                    <a:pt x="70" y="5"/>
                  </a:moveTo>
                  <a:cubicBezTo>
                    <a:pt x="0" y="4"/>
                    <a:pt x="0" y="4"/>
                    <a:pt x="0" y="4"/>
                  </a:cubicBezTo>
                  <a:cubicBezTo>
                    <a:pt x="0" y="0"/>
                    <a:pt x="0" y="0"/>
                    <a:pt x="0" y="0"/>
                  </a:cubicBezTo>
                  <a:cubicBezTo>
                    <a:pt x="69" y="1"/>
                    <a:pt x="69" y="1"/>
                    <a:pt x="69" y="1"/>
                  </a:cubicBezTo>
                  <a:cubicBezTo>
                    <a:pt x="70" y="2"/>
                    <a:pt x="70" y="3"/>
                    <a:pt x="70" y="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7"/>
            <p:cNvSpPr/>
            <p:nvPr/>
          </p:nvSpPr>
          <p:spPr bwMode="auto">
            <a:xfrm>
              <a:off x="3273" y="2345"/>
              <a:ext cx="25" cy="25"/>
            </a:xfrm>
            <a:custGeom>
              <a:avLst/>
              <a:gdLst>
                <a:gd name="T0" fmla="*/ 4 w 4"/>
                <a:gd name="T1" fmla="*/ 2 h 4"/>
                <a:gd name="T2" fmla="*/ 4 w 4"/>
                <a:gd name="T3" fmla="*/ 2 h 4"/>
                <a:gd name="T4" fmla="*/ 2 w 4"/>
                <a:gd name="T5" fmla="*/ 4 h 4"/>
                <a:gd name="T6" fmla="*/ 1 w 4"/>
                <a:gd name="T7" fmla="*/ 4 h 4"/>
                <a:gd name="T8" fmla="*/ 0 w 4"/>
                <a:gd name="T9" fmla="*/ 0 h 4"/>
                <a:gd name="T10" fmla="*/ 2 w 4"/>
                <a:gd name="T11" fmla="*/ 0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2"/>
                    <a:pt x="4" y="2"/>
                  </a:cubicBezTo>
                  <a:cubicBezTo>
                    <a:pt x="4" y="3"/>
                    <a:pt x="3" y="4"/>
                    <a:pt x="2" y="4"/>
                  </a:cubicBezTo>
                  <a:cubicBezTo>
                    <a:pt x="1" y="4"/>
                    <a:pt x="1" y="4"/>
                    <a:pt x="1" y="4"/>
                  </a:cubicBezTo>
                  <a:cubicBezTo>
                    <a:pt x="0" y="3"/>
                    <a:pt x="0" y="2"/>
                    <a:pt x="0" y="0"/>
                  </a:cubicBezTo>
                  <a:cubicBezTo>
                    <a:pt x="2" y="0"/>
                    <a:pt x="2" y="0"/>
                    <a:pt x="2" y="0"/>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8"/>
            <p:cNvSpPr/>
            <p:nvPr/>
          </p:nvSpPr>
          <p:spPr bwMode="auto">
            <a:xfrm>
              <a:off x="3241" y="2180"/>
              <a:ext cx="57" cy="178"/>
            </a:xfrm>
            <a:custGeom>
              <a:avLst/>
              <a:gdLst>
                <a:gd name="T0" fmla="*/ 9 w 9"/>
                <a:gd name="T1" fmla="*/ 28 h 28"/>
                <a:gd name="T2" fmla="*/ 7 w 9"/>
                <a:gd name="T3" fmla="*/ 26 h 28"/>
                <a:gd name="T4" fmla="*/ 5 w 9"/>
                <a:gd name="T5" fmla="*/ 26 h 28"/>
                <a:gd name="T6" fmla="*/ 3 w 9"/>
                <a:gd name="T7" fmla="*/ 16 h 28"/>
                <a:gd name="T8" fmla="*/ 0 w 9"/>
                <a:gd name="T9" fmla="*/ 3 h 28"/>
                <a:gd name="T10" fmla="*/ 2 w 9"/>
                <a:gd name="T11" fmla="*/ 2 h 28"/>
                <a:gd name="T12" fmla="*/ 3 w 9"/>
                <a:gd name="T13" fmla="*/ 0 h 28"/>
                <a:gd name="T14" fmla="*/ 3 w 9"/>
                <a:gd name="T15" fmla="*/ 0 h 28"/>
                <a:gd name="T16" fmla="*/ 3 w 9"/>
                <a:gd name="T17" fmla="*/ 0 h 28"/>
                <a:gd name="T18" fmla="*/ 6 w 9"/>
                <a:gd name="T19" fmla="*/ 14 h 28"/>
                <a:gd name="T20" fmla="*/ 9 w 9"/>
                <a:gd name="T21"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8">
                  <a:moveTo>
                    <a:pt x="9" y="28"/>
                  </a:moveTo>
                  <a:cubicBezTo>
                    <a:pt x="9" y="27"/>
                    <a:pt x="8" y="26"/>
                    <a:pt x="7" y="26"/>
                  </a:cubicBezTo>
                  <a:cubicBezTo>
                    <a:pt x="5" y="26"/>
                    <a:pt x="5" y="26"/>
                    <a:pt x="5" y="26"/>
                  </a:cubicBezTo>
                  <a:cubicBezTo>
                    <a:pt x="4" y="23"/>
                    <a:pt x="4" y="20"/>
                    <a:pt x="3" y="16"/>
                  </a:cubicBezTo>
                  <a:cubicBezTo>
                    <a:pt x="2" y="12"/>
                    <a:pt x="1" y="7"/>
                    <a:pt x="0" y="3"/>
                  </a:cubicBezTo>
                  <a:cubicBezTo>
                    <a:pt x="1" y="2"/>
                    <a:pt x="2" y="2"/>
                    <a:pt x="2" y="2"/>
                  </a:cubicBezTo>
                  <a:cubicBezTo>
                    <a:pt x="3" y="2"/>
                    <a:pt x="3" y="1"/>
                    <a:pt x="3" y="0"/>
                  </a:cubicBezTo>
                  <a:cubicBezTo>
                    <a:pt x="3" y="0"/>
                    <a:pt x="3" y="0"/>
                    <a:pt x="3" y="0"/>
                  </a:cubicBezTo>
                  <a:cubicBezTo>
                    <a:pt x="3" y="0"/>
                    <a:pt x="3" y="0"/>
                    <a:pt x="3" y="0"/>
                  </a:cubicBezTo>
                  <a:cubicBezTo>
                    <a:pt x="4" y="5"/>
                    <a:pt x="5" y="9"/>
                    <a:pt x="6" y="14"/>
                  </a:cubicBezTo>
                  <a:cubicBezTo>
                    <a:pt x="7" y="18"/>
                    <a:pt x="8" y="23"/>
                    <a:pt x="9" y="2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9"/>
            <p:cNvSpPr/>
            <p:nvPr/>
          </p:nvSpPr>
          <p:spPr bwMode="auto">
            <a:xfrm>
              <a:off x="2848" y="2345"/>
              <a:ext cx="431" cy="83"/>
            </a:xfrm>
            <a:custGeom>
              <a:avLst/>
              <a:gdLst>
                <a:gd name="T0" fmla="*/ 67 w 68"/>
                <a:gd name="T1" fmla="*/ 0 h 13"/>
                <a:gd name="T2" fmla="*/ 68 w 68"/>
                <a:gd name="T3" fmla="*/ 4 h 13"/>
                <a:gd name="T4" fmla="*/ 1 w 68"/>
                <a:gd name="T5" fmla="*/ 13 h 13"/>
                <a:gd name="T6" fmla="*/ 0 w 68"/>
                <a:gd name="T7" fmla="*/ 9 h 13"/>
                <a:gd name="T8" fmla="*/ 67 w 68"/>
                <a:gd name="T9" fmla="*/ 0 h 13"/>
              </a:gdLst>
              <a:ahLst/>
              <a:cxnLst>
                <a:cxn ang="0">
                  <a:pos x="T0" y="T1"/>
                </a:cxn>
                <a:cxn ang="0">
                  <a:pos x="T2" y="T3"/>
                </a:cxn>
                <a:cxn ang="0">
                  <a:pos x="T4" y="T5"/>
                </a:cxn>
                <a:cxn ang="0">
                  <a:pos x="T6" y="T7"/>
                </a:cxn>
                <a:cxn ang="0">
                  <a:pos x="T8" y="T9"/>
                </a:cxn>
              </a:cxnLst>
              <a:rect l="0" t="0" r="r" b="b"/>
              <a:pathLst>
                <a:path w="68" h="13">
                  <a:moveTo>
                    <a:pt x="67" y="0"/>
                  </a:moveTo>
                  <a:cubicBezTo>
                    <a:pt x="67" y="2"/>
                    <a:pt x="67" y="3"/>
                    <a:pt x="68" y="4"/>
                  </a:cubicBezTo>
                  <a:cubicBezTo>
                    <a:pt x="1" y="13"/>
                    <a:pt x="1" y="13"/>
                    <a:pt x="1" y="13"/>
                  </a:cubicBezTo>
                  <a:cubicBezTo>
                    <a:pt x="0" y="9"/>
                    <a:pt x="0" y="9"/>
                    <a:pt x="0" y="9"/>
                  </a:cubicBezTo>
                  <a:lnTo>
                    <a:pt x="67"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20"/>
            <p:cNvSpPr/>
            <p:nvPr/>
          </p:nvSpPr>
          <p:spPr bwMode="auto">
            <a:xfrm>
              <a:off x="3235" y="2173"/>
              <a:ext cx="25" cy="26"/>
            </a:xfrm>
            <a:custGeom>
              <a:avLst/>
              <a:gdLst>
                <a:gd name="T0" fmla="*/ 4 w 4"/>
                <a:gd name="T1" fmla="*/ 1 h 4"/>
                <a:gd name="T2" fmla="*/ 4 w 4"/>
                <a:gd name="T3" fmla="*/ 1 h 4"/>
                <a:gd name="T4" fmla="*/ 3 w 4"/>
                <a:gd name="T5" fmla="*/ 3 h 4"/>
                <a:gd name="T6" fmla="*/ 1 w 4"/>
                <a:gd name="T7" fmla="*/ 4 h 4"/>
                <a:gd name="T8" fmla="*/ 0 w 4"/>
                <a:gd name="T9" fmla="*/ 0 h 4"/>
                <a:gd name="T10" fmla="*/ 2 w 4"/>
                <a:gd name="T11" fmla="*/ 0 h 4"/>
                <a:gd name="T12" fmla="*/ 3 w 4"/>
                <a:gd name="T13" fmla="*/ 0 h 4"/>
                <a:gd name="T14" fmla="*/ 4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1"/>
                  </a:moveTo>
                  <a:cubicBezTo>
                    <a:pt x="4" y="1"/>
                    <a:pt x="4" y="1"/>
                    <a:pt x="4" y="1"/>
                  </a:cubicBezTo>
                  <a:cubicBezTo>
                    <a:pt x="4" y="2"/>
                    <a:pt x="4" y="3"/>
                    <a:pt x="3" y="3"/>
                  </a:cubicBezTo>
                  <a:cubicBezTo>
                    <a:pt x="3" y="3"/>
                    <a:pt x="2" y="3"/>
                    <a:pt x="1" y="4"/>
                  </a:cubicBezTo>
                  <a:cubicBezTo>
                    <a:pt x="1" y="3"/>
                    <a:pt x="1" y="1"/>
                    <a:pt x="0" y="0"/>
                  </a:cubicBezTo>
                  <a:cubicBezTo>
                    <a:pt x="1" y="0"/>
                    <a:pt x="2" y="0"/>
                    <a:pt x="2" y="0"/>
                  </a:cubicBezTo>
                  <a:cubicBezTo>
                    <a:pt x="2" y="0"/>
                    <a:pt x="2" y="0"/>
                    <a:pt x="3" y="0"/>
                  </a:cubicBezTo>
                  <a:cubicBezTo>
                    <a:pt x="3" y="0"/>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1"/>
            <p:cNvSpPr/>
            <p:nvPr/>
          </p:nvSpPr>
          <p:spPr bwMode="auto">
            <a:xfrm>
              <a:off x="3216" y="2046"/>
              <a:ext cx="44" cy="134"/>
            </a:xfrm>
            <a:custGeom>
              <a:avLst/>
              <a:gdLst>
                <a:gd name="T0" fmla="*/ 7 w 7"/>
                <a:gd name="T1" fmla="*/ 21 h 21"/>
                <a:gd name="T2" fmla="*/ 7 w 7"/>
                <a:gd name="T3" fmla="*/ 21 h 21"/>
                <a:gd name="T4" fmla="*/ 6 w 7"/>
                <a:gd name="T5" fmla="*/ 20 h 21"/>
                <a:gd name="T6" fmla="*/ 5 w 7"/>
                <a:gd name="T7" fmla="*/ 20 h 21"/>
                <a:gd name="T8" fmla="*/ 3 w 7"/>
                <a:gd name="T9" fmla="*/ 20 h 21"/>
                <a:gd name="T10" fmla="*/ 0 w 7"/>
                <a:gd name="T11" fmla="*/ 3 h 21"/>
                <a:gd name="T12" fmla="*/ 2 w 7"/>
                <a:gd name="T13" fmla="*/ 2 h 21"/>
                <a:gd name="T14" fmla="*/ 3 w 7"/>
                <a:gd name="T15" fmla="*/ 1 h 21"/>
                <a:gd name="T16" fmla="*/ 3 w 7"/>
                <a:gd name="T17" fmla="*/ 0 h 21"/>
                <a:gd name="T18" fmla="*/ 7 w 7"/>
                <a:gd name="T1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1">
                  <a:moveTo>
                    <a:pt x="7" y="21"/>
                  </a:moveTo>
                  <a:cubicBezTo>
                    <a:pt x="7" y="21"/>
                    <a:pt x="7" y="21"/>
                    <a:pt x="7" y="21"/>
                  </a:cubicBezTo>
                  <a:cubicBezTo>
                    <a:pt x="7" y="20"/>
                    <a:pt x="6" y="20"/>
                    <a:pt x="6" y="20"/>
                  </a:cubicBezTo>
                  <a:cubicBezTo>
                    <a:pt x="5" y="20"/>
                    <a:pt x="5" y="20"/>
                    <a:pt x="5" y="20"/>
                  </a:cubicBezTo>
                  <a:cubicBezTo>
                    <a:pt x="5" y="20"/>
                    <a:pt x="4" y="20"/>
                    <a:pt x="3" y="20"/>
                  </a:cubicBezTo>
                  <a:cubicBezTo>
                    <a:pt x="2" y="14"/>
                    <a:pt x="1" y="9"/>
                    <a:pt x="0" y="3"/>
                  </a:cubicBezTo>
                  <a:cubicBezTo>
                    <a:pt x="2" y="2"/>
                    <a:pt x="2" y="2"/>
                    <a:pt x="2" y="2"/>
                  </a:cubicBezTo>
                  <a:cubicBezTo>
                    <a:pt x="3" y="2"/>
                    <a:pt x="3" y="1"/>
                    <a:pt x="3" y="1"/>
                  </a:cubicBezTo>
                  <a:cubicBezTo>
                    <a:pt x="3" y="0"/>
                    <a:pt x="3" y="0"/>
                    <a:pt x="3" y="0"/>
                  </a:cubicBezTo>
                  <a:cubicBezTo>
                    <a:pt x="5" y="7"/>
                    <a:pt x="6" y="14"/>
                    <a:pt x="7" y="2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2"/>
            <p:cNvSpPr/>
            <p:nvPr/>
          </p:nvSpPr>
          <p:spPr bwMode="auto">
            <a:xfrm>
              <a:off x="2829" y="2173"/>
              <a:ext cx="412" cy="147"/>
            </a:xfrm>
            <a:custGeom>
              <a:avLst/>
              <a:gdLst>
                <a:gd name="T0" fmla="*/ 64 w 65"/>
                <a:gd name="T1" fmla="*/ 0 h 23"/>
                <a:gd name="T2" fmla="*/ 65 w 65"/>
                <a:gd name="T3" fmla="*/ 4 h 23"/>
                <a:gd name="T4" fmla="*/ 34 w 65"/>
                <a:gd name="T5" fmla="*/ 13 h 23"/>
                <a:gd name="T6" fmla="*/ 1 w 65"/>
                <a:gd name="T7" fmla="*/ 23 h 23"/>
                <a:gd name="T8" fmla="*/ 0 w 65"/>
                <a:gd name="T9" fmla="*/ 19 h 23"/>
                <a:gd name="T10" fmla="*/ 33 w 65"/>
                <a:gd name="T11" fmla="*/ 10 h 23"/>
                <a:gd name="T12" fmla="*/ 64 w 65"/>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65" h="23">
                  <a:moveTo>
                    <a:pt x="64" y="0"/>
                  </a:moveTo>
                  <a:cubicBezTo>
                    <a:pt x="65" y="1"/>
                    <a:pt x="65" y="3"/>
                    <a:pt x="65" y="4"/>
                  </a:cubicBezTo>
                  <a:cubicBezTo>
                    <a:pt x="60" y="5"/>
                    <a:pt x="47" y="9"/>
                    <a:pt x="34" y="13"/>
                  </a:cubicBezTo>
                  <a:cubicBezTo>
                    <a:pt x="20" y="17"/>
                    <a:pt x="6" y="22"/>
                    <a:pt x="1" y="23"/>
                  </a:cubicBezTo>
                  <a:cubicBezTo>
                    <a:pt x="0" y="19"/>
                    <a:pt x="0" y="19"/>
                    <a:pt x="0" y="19"/>
                  </a:cubicBezTo>
                  <a:cubicBezTo>
                    <a:pt x="5" y="18"/>
                    <a:pt x="19" y="14"/>
                    <a:pt x="33" y="10"/>
                  </a:cubicBezTo>
                  <a:cubicBezTo>
                    <a:pt x="46" y="6"/>
                    <a:pt x="60" y="1"/>
                    <a:pt x="6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3"/>
            <p:cNvSpPr/>
            <p:nvPr/>
          </p:nvSpPr>
          <p:spPr bwMode="auto">
            <a:xfrm>
              <a:off x="3209" y="2034"/>
              <a:ext cx="26" cy="31"/>
            </a:xfrm>
            <a:custGeom>
              <a:avLst/>
              <a:gdLst>
                <a:gd name="T0" fmla="*/ 4 w 4"/>
                <a:gd name="T1" fmla="*/ 2 h 5"/>
                <a:gd name="T2" fmla="*/ 4 w 4"/>
                <a:gd name="T3" fmla="*/ 3 h 5"/>
                <a:gd name="T4" fmla="*/ 3 w 4"/>
                <a:gd name="T5" fmla="*/ 4 h 5"/>
                <a:gd name="T6" fmla="*/ 1 w 4"/>
                <a:gd name="T7" fmla="*/ 5 h 5"/>
                <a:gd name="T8" fmla="*/ 0 w 4"/>
                <a:gd name="T9" fmla="*/ 1 h 5"/>
                <a:gd name="T10" fmla="*/ 2 w 4"/>
                <a:gd name="T11" fmla="*/ 1 h 5"/>
                <a:gd name="T12" fmla="*/ 4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2"/>
                  </a:moveTo>
                  <a:cubicBezTo>
                    <a:pt x="4" y="2"/>
                    <a:pt x="4" y="2"/>
                    <a:pt x="4" y="3"/>
                  </a:cubicBezTo>
                  <a:cubicBezTo>
                    <a:pt x="4" y="3"/>
                    <a:pt x="4" y="4"/>
                    <a:pt x="3" y="4"/>
                  </a:cubicBezTo>
                  <a:cubicBezTo>
                    <a:pt x="1" y="5"/>
                    <a:pt x="1" y="5"/>
                    <a:pt x="1" y="5"/>
                  </a:cubicBezTo>
                  <a:cubicBezTo>
                    <a:pt x="1" y="4"/>
                    <a:pt x="0" y="3"/>
                    <a:pt x="0" y="1"/>
                  </a:cubicBezTo>
                  <a:cubicBezTo>
                    <a:pt x="2" y="1"/>
                    <a:pt x="2" y="1"/>
                    <a:pt x="2" y="1"/>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4"/>
            <p:cNvSpPr/>
            <p:nvPr/>
          </p:nvSpPr>
          <p:spPr bwMode="auto">
            <a:xfrm>
              <a:off x="3184" y="1887"/>
              <a:ext cx="51" cy="159"/>
            </a:xfrm>
            <a:custGeom>
              <a:avLst/>
              <a:gdLst>
                <a:gd name="T0" fmla="*/ 8 w 8"/>
                <a:gd name="T1" fmla="*/ 25 h 25"/>
                <a:gd name="T2" fmla="*/ 6 w 8"/>
                <a:gd name="T3" fmla="*/ 24 h 25"/>
                <a:gd name="T4" fmla="*/ 4 w 8"/>
                <a:gd name="T5" fmla="*/ 24 h 25"/>
                <a:gd name="T6" fmla="*/ 0 w 8"/>
                <a:gd name="T7" fmla="*/ 3 h 25"/>
                <a:gd name="T8" fmla="*/ 2 w 8"/>
                <a:gd name="T9" fmla="*/ 2 h 25"/>
                <a:gd name="T10" fmla="*/ 3 w 8"/>
                <a:gd name="T11" fmla="*/ 0 h 25"/>
                <a:gd name="T12" fmla="*/ 3 w 8"/>
                <a:gd name="T13" fmla="*/ 0 h 25"/>
                <a:gd name="T14" fmla="*/ 8 w 8"/>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5">
                  <a:moveTo>
                    <a:pt x="8" y="25"/>
                  </a:moveTo>
                  <a:cubicBezTo>
                    <a:pt x="8" y="24"/>
                    <a:pt x="7" y="23"/>
                    <a:pt x="6" y="24"/>
                  </a:cubicBezTo>
                  <a:cubicBezTo>
                    <a:pt x="4" y="24"/>
                    <a:pt x="4" y="24"/>
                    <a:pt x="4" y="24"/>
                  </a:cubicBezTo>
                  <a:cubicBezTo>
                    <a:pt x="3" y="17"/>
                    <a:pt x="1" y="10"/>
                    <a:pt x="0" y="3"/>
                  </a:cubicBezTo>
                  <a:cubicBezTo>
                    <a:pt x="2" y="2"/>
                    <a:pt x="2" y="2"/>
                    <a:pt x="2" y="2"/>
                  </a:cubicBezTo>
                  <a:cubicBezTo>
                    <a:pt x="3" y="2"/>
                    <a:pt x="3" y="1"/>
                    <a:pt x="3" y="0"/>
                  </a:cubicBezTo>
                  <a:cubicBezTo>
                    <a:pt x="3" y="0"/>
                    <a:pt x="3" y="0"/>
                    <a:pt x="3" y="0"/>
                  </a:cubicBezTo>
                  <a:cubicBezTo>
                    <a:pt x="5" y="8"/>
                    <a:pt x="6" y="16"/>
                    <a:pt x="8" y="2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
            <p:cNvSpPr/>
            <p:nvPr/>
          </p:nvSpPr>
          <p:spPr bwMode="auto">
            <a:xfrm>
              <a:off x="2816" y="2065"/>
              <a:ext cx="419" cy="229"/>
            </a:xfrm>
            <a:custGeom>
              <a:avLst/>
              <a:gdLst>
                <a:gd name="T0" fmla="*/ 63 w 66"/>
                <a:gd name="T1" fmla="*/ 0 h 36"/>
                <a:gd name="T2" fmla="*/ 66 w 66"/>
                <a:gd name="T3" fmla="*/ 17 h 36"/>
                <a:gd name="T4" fmla="*/ 35 w 66"/>
                <a:gd name="T5" fmla="*/ 27 h 36"/>
                <a:gd name="T6" fmla="*/ 2 w 66"/>
                <a:gd name="T7" fmla="*/ 36 h 36"/>
                <a:gd name="T8" fmla="*/ 0 w 66"/>
                <a:gd name="T9" fmla="*/ 21 h 36"/>
                <a:gd name="T10" fmla="*/ 63 w 66"/>
                <a:gd name="T11" fmla="*/ 0 h 36"/>
              </a:gdLst>
              <a:ahLst/>
              <a:cxnLst>
                <a:cxn ang="0">
                  <a:pos x="T0" y="T1"/>
                </a:cxn>
                <a:cxn ang="0">
                  <a:pos x="T2" y="T3"/>
                </a:cxn>
                <a:cxn ang="0">
                  <a:pos x="T4" y="T5"/>
                </a:cxn>
                <a:cxn ang="0">
                  <a:pos x="T6" y="T7"/>
                </a:cxn>
                <a:cxn ang="0">
                  <a:pos x="T8" y="T9"/>
                </a:cxn>
                <a:cxn ang="0">
                  <a:pos x="T10" y="T11"/>
                </a:cxn>
              </a:cxnLst>
              <a:rect l="0" t="0" r="r" b="b"/>
              <a:pathLst>
                <a:path w="66" h="36">
                  <a:moveTo>
                    <a:pt x="63" y="0"/>
                  </a:moveTo>
                  <a:cubicBezTo>
                    <a:pt x="64" y="6"/>
                    <a:pt x="65" y="11"/>
                    <a:pt x="66" y="17"/>
                  </a:cubicBezTo>
                  <a:cubicBezTo>
                    <a:pt x="62" y="18"/>
                    <a:pt x="48" y="23"/>
                    <a:pt x="35" y="27"/>
                  </a:cubicBezTo>
                  <a:cubicBezTo>
                    <a:pt x="21" y="31"/>
                    <a:pt x="7" y="35"/>
                    <a:pt x="2" y="36"/>
                  </a:cubicBezTo>
                  <a:cubicBezTo>
                    <a:pt x="0" y="21"/>
                    <a:pt x="0" y="21"/>
                    <a:pt x="0" y="21"/>
                  </a:cubicBezTo>
                  <a:lnTo>
                    <a:pt x="63" y="0"/>
                  </a:ln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6"/>
            <p:cNvSpPr/>
            <p:nvPr/>
          </p:nvSpPr>
          <p:spPr bwMode="auto">
            <a:xfrm>
              <a:off x="2810" y="2040"/>
              <a:ext cx="406" cy="159"/>
            </a:xfrm>
            <a:custGeom>
              <a:avLst/>
              <a:gdLst>
                <a:gd name="T0" fmla="*/ 64 w 64"/>
                <a:gd name="T1" fmla="*/ 4 h 25"/>
                <a:gd name="T2" fmla="*/ 1 w 64"/>
                <a:gd name="T3" fmla="*/ 25 h 25"/>
                <a:gd name="T4" fmla="*/ 0 w 64"/>
                <a:gd name="T5" fmla="*/ 22 h 25"/>
                <a:gd name="T6" fmla="*/ 63 w 64"/>
                <a:gd name="T7" fmla="*/ 0 h 25"/>
                <a:gd name="T8" fmla="*/ 64 w 64"/>
                <a:gd name="T9" fmla="*/ 4 h 25"/>
              </a:gdLst>
              <a:ahLst/>
              <a:cxnLst>
                <a:cxn ang="0">
                  <a:pos x="T0" y="T1"/>
                </a:cxn>
                <a:cxn ang="0">
                  <a:pos x="T2" y="T3"/>
                </a:cxn>
                <a:cxn ang="0">
                  <a:pos x="T4" y="T5"/>
                </a:cxn>
                <a:cxn ang="0">
                  <a:pos x="T6" y="T7"/>
                </a:cxn>
                <a:cxn ang="0">
                  <a:pos x="T8" y="T9"/>
                </a:cxn>
              </a:cxnLst>
              <a:rect l="0" t="0" r="r" b="b"/>
              <a:pathLst>
                <a:path w="64" h="25">
                  <a:moveTo>
                    <a:pt x="64" y="4"/>
                  </a:moveTo>
                  <a:cubicBezTo>
                    <a:pt x="1" y="25"/>
                    <a:pt x="1" y="25"/>
                    <a:pt x="1" y="25"/>
                  </a:cubicBezTo>
                  <a:cubicBezTo>
                    <a:pt x="0" y="22"/>
                    <a:pt x="0" y="22"/>
                    <a:pt x="0" y="22"/>
                  </a:cubicBezTo>
                  <a:cubicBezTo>
                    <a:pt x="63" y="0"/>
                    <a:pt x="63" y="0"/>
                    <a:pt x="63" y="0"/>
                  </a:cubicBezTo>
                  <a:cubicBezTo>
                    <a:pt x="63" y="2"/>
                    <a:pt x="64" y="3"/>
                    <a:pt x="64"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7"/>
            <p:cNvSpPr/>
            <p:nvPr/>
          </p:nvSpPr>
          <p:spPr bwMode="auto">
            <a:xfrm>
              <a:off x="3178" y="1875"/>
              <a:ext cx="25" cy="31"/>
            </a:xfrm>
            <a:custGeom>
              <a:avLst/>
              <a:gdLst>
                <a:gd name="T0" fmla="*/ 4 w 4"/>
                <a:gd name="T1" fmla="*/ 2 h 5"/>
                <a:gd name="T2" fmla="*/ 4 w 4"/>
                <a:gd name="T3" fmla="*/ 2 h 5"/>
                <a:gd name="T4" fmla="*/ 3 w 4"/>
                <a:gd name="T5" fmla="*/ 4 h 5"/>
                <a:gd name="T6" fmla="*/ 1 w 4"/>
                <a:gd name="T7" fmla="*/ 5 h 5"/>
                <a:gd name="T8" fmla="*/ 0 w 4"/>
                <a:gd name="T9" fmla="*/ 1 h 5"/>
                <a:gd name="T10" fmla="*/ 1 w 4"/>
                <a:gd name="T11" fmla="*/ 0 h 5"/>
                <a:gd name="T12" fmla="*/ 4 w 4"/>
                <a:gd name="T13" fmla="*/ 1 h 5"/>
                <a:gd name="T14" fmla="*/ 4 w 4"/>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4" y="2"/>
                  </a:moveTo>
                  <a:cubicBezTo>
                    <a:pt x="4" y="2"/>
                    <a:pt x="4" y="2"/>
                    <a:pt x="4" y="2"/>
                  </a:cubicBezTo>
                  <a:cubicBezTo>
                    <a:pt x="4" y="3"/>
                    <a:pt x="4" y="4"/>
                    <a:pt x="3" y="4"/>
                  </a:cubicBezTo>
                  <a:cubicBezTo>
                    <a:pt x="1" y="5"/>
                    <a:pt x="1" y="5"/>
                    <a:pt x="1" y="5"/>
                  </a:cubicBezTo>
                  <a:cubicBezTo>
                    <a:pt x="1" y="3"/>
                    <a:pt x="0" y="2"/>
                    <a:pt x="0" y="1"/>
                  </a:cubicBezTo>
                  <a:cubicBezTo>
                    <a:pt x="1" y="0"/>
                    <a:pt x="1" y="0"/>
                    <a:pt x="1" y="0"/>
                  </a:cubicBezTo>
                  <a:cubicBezTo>
                    <a:pt x="2" y="0"/>
                    <a:pt x="3" y="0"/>
                    <a:pt x="4" y="1"/>
                  </a:cubicBezTo>
                  <a:cubicBezTo>
                    <a:pt x="4" y="1"/>
                    <a:pt x="4" y="2"/>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8"/>
            <p:cNvSpPr/>
            <p:nvPr/>
          </p:nvSpPr>
          <p:spPr bwMode="auto">
            <a:xfrm>
              <a:off x="3146" y="1716"/>
              <a:ext cx="57" cy="171"/>
            </a:xfrm>
            <a:custGeom>
              <a:avLst/>
              <a:gdLst>
                <a:gd name="T0" fmla="*/ 9 w 9"/>
                <a:gd name="T1" fmla="*/ 27 h 27"/>
                <a:gd name="T2" fmla="*/ 9 w 9"/>
                <a:gd name="T3" fmla="*/ 26 h 27"/>
                <a:gd name="T4" fmla="*/ 6 w 9"/>
                <a:gd name="T5" fmla="*/ 25 h 27"/>
                <a:gd name="T6" fmla="*/ 5 w 9"/>
                <a:gd name="T7" fmla="*/ 26 h 27"/>
                <a:gd name="T8" fmla="*/ 0 w 9"/>
                <a:gd name="T9" fmla="*/ 3 h 27"/>
                <a:gd name="T10" fmla="*/ 2 w 9"/>
                <a:gd name="T11" fmla="*/ 2 h 27"/>
                <a:gd name="T12" fmla="*/ 4 w 9"/>
                <a:gd name="T13" fmla="*/ 0 h 27"/>
                <a:gd name="T14" fmla="*/ 6 w 9"/>
                <a:gd name="T15" fmla="*/ 10 h 27"/>
                <a:gd name="T16" fmla="*/ 9 w 9"/>
                <a:gd name="T17"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7">
                  <a:moveTo>
                    <a:pt x="9" y="27"/>
                  </a:moveTo>
                  <a:cubicBezTo>
                    <a:pt x="9" y="27"/>
                    <a:pt x="9" y="26"/>
                    <a:pt x="9" y="26"/>
                  </a:cubicBezTo>
                  <a:cubicBezTo>
                    <a:pt x="8" y="25"/>
                    <a:pt x="7" y="25"/>
                    <a:pt x="6" y="25"/>
                  </a:cubicBezTo>
                  <a:cubicBezTo>
                    <a:pt x="5" y="26"/>
                    <a:pt x="5" y="26"/>
                    <a:pt x="5" y="26"/>
                  </a:cubicBezTo>
                  <a:cubicBezTo>
                    <a:pt x="3" y="17"/>
                    <a:pt x="2" y="10"/>
                    <a:pt x="0" y="3"/>
                  </a:cubicBezTo>
                  <a:cubicBezTo>
                    <a:pt x="2" y="2"/>
                    <a:pt x="2" y="2"/>
                    <a:pt x="2" y="2"/>
                  </a:cubicBezTo>
                  <a:cubicBezTo>
                    <a:pt x="3" y="2"/>
                    <a:pt x="4" y="1"/>
                    <a:pt x="4" y="0"/>
                  </a:cubicBezTo>
                  <a:cubicBezTo>
                    <a:pt x="4" y="3"/>
                    <a:pt x="5" y="7"/>
                    <a:pt x="6" y="10"/>
                  </a:cubicBezTo>
                  <a:cubicBezTo>
                    <a:pt x="7" y="15"/>
                    <a:pt x="8" y="21"/>
                    <a:pt x="9" y="2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9"/>
            <p:cNvSpPr/>
            <p:nvPr/>
          </p:nvSpPr>
          <p:spPr bwMode="auto">
            <a:xfrm>
              <a:off x="2791" y="1881"/>
              <a:ext cx="393" cy="184"/>
            </a:xfrm>
            <a:custGeom>
              <a:avLst/>
              <a:gdLst>
                <a:gd name="T0" fmla="*/ 62 w 62"/>
                <a:gd name="T1" fmla="*/ 4 h 29"/>
                <a:gd name="T2" fmla="*/ 0 w 62"/>
                <a:gd name="T3" fmla="*/ 29 h 29"/>
                <a:gd name="T4" fmla="*/ 0 w 62"/>
                <a:gd name="T5" fmla="*/ 25 h 29"/>
                <a:gd name="T6" fmla="*/ 61 w 62"/>
                <a:gd name="T7" fmla="*/ 0 h 29"/>
                <a:gd name="T8" fmla="*/ 62 w 62"/>
                <a:gd name="T9" fmla="*/ 4 h 29"/>
              </a:gdLst>
              <a:ahLst/>
              <a:cxnLst>
                <a:cxn ang="0">
                  <a:pos x="T0" y="T1"/>
                </a:cxn>
                <a:cxn ang="0">
                  <a:pos x="T2" y="T3"/>
                </a:cxn>
                <a:cxn ang="0">
                  <a:pos x="T4" y="T5"/>
                </a:cxn>
                <a:cxn ang="0">
                  <a:pos x="T6" y="T7"/>
                </a:cxn>
                <a:cxn ang="0">
                  <a:pos x="T8" y="T9"/>
                </a:cxn>
              </a:cxnLst>
              <a:rect l="0" t="0" r="r" b="b"/>
              <a:pathLst>
                <a:path w="62" h="29">
                  <a:moveTo>
                    <a:pt x="62" y="4"/>
                  </a:moveTo>
                  <a:cubicBezTo>
                    <a:pt x="0" y="29"/>
                    <a:pt x="0" y="29"/>
                    <a:pt x="0" y="29"/>
                  </a:cubicBezTo>
                  <a:cubicBezTo>
                    <a:pt x="0" y="25"/>
                    <a:pt x="0" y="25"/>
                    <a:pt x="0" y="25"/>
                  </a:cubicBezTo>
                  <a:cubicBezTo>
                    <a:pt x="61" y="0"/>
                    <a:pt x="61" y="0"/>
                    <a:pt x="61" y="0"/>
                  </a:cubicBezTo>
                  <a:cubicBezTo>
                    <a:pt x="61" y="1"/>
                    <a:pt x="62" y="2"/>
                    <a:pt x="62"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30"/>
            <p:cNvSpPr/>
            <p:nvPr/>
          </p:nvSpPr>
          <p:spPr bwMode="auto">
            <a:xfrm>
              <a:off x="2765" y="1735"/>
              <a:ext cx="413" cy="305"/>
            </a:xfrm>
            <a:custGeom>
              <a:avLst/>
              <a:gdLst>
                <a:gd name="T0" fmla="*/ 65 w 65"/>
                <a:gd name="T1" fmla="*/ 23 h 48"/>
                <a:gd name="T2" fmla="*/ 4 w 65"/>
                <a:gd name="T3" fmla="*/ 48 h 48"/>
                <a:gd name="T4" fmla="*/ 0 w 65"/>
                <a:gd name="T5" fmla="*/ 26 h 48"/>
                <a:gd name="T6" fmla="*/ 60 w 65"/>
                <a:gd name="T7" fmla="*/ 0 h 48"/>
                <a:gd name="T8" fmla="*/ 65 w 65"/>
                <a:gd name="T9" fmla="*/ 23 h 48"/>
              </a:gdLst>
              <a:ahLst/>
              <a:cxnLst>
                <a:cxn ang="0">
                  <a:pos x="T0" y="T1"/>
                </a:cxn>
                <a:cxn ang="0">
                  <a:pos x="T2" y="T3"/>
                </a:cxn>
                <a:cxn ang="0">
                  <a:pos x="T4" y="T5"/>
                </a:cxn>
                <a:cxn ang="0">
                  <a:pos x="T6" y="T7"/>
                </a:cxn>
                <a:cxn ang="0">
                  <a:pos x="T8" y="T9"/>
                </a:cxn>
              </a:cxnLst>
              <a:rect l="0" t="0" r="r" b="b"/>
              <a:pathLst>
                <a:path w="65" h="48">
                  <a:moveTo>
                    <a:pt x="65" y="23"/>
                  </a:moveTo>
                  <a:cubicBezTo>
                    <a:pt x="4" y="48"/>
                    <a:pt x="4" y="48"/>
                    <a:pt x="4" y="48"/>
                  </a:cubicBezTo>
                  <a:cubicBezTo>
                    <a:pt x="0" y="26"/>
                    <a:pt x="0" y="26"/>
                    <a:pt x="0" y="26"/>
                  </a:cubicBezTo>
                  <a:cubicBezTo>
                    <a:pt x="60" y="0"/>
                    <a:pt x="60" y="0"/>
                    <a:pt x="60" y="0"/>
                  </a:cubicBezTo>
                  <a:cubicBezTo>
                    <a:pt x="62" y="7"/>
                    <a:pt x="63" y="14"/>
                    <a:pt x="65" y="2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31"/>
            <p:cNvSpPr/>
            <p:nvPr/>
          </p:nvSpPr>
          <p:spPr bwMode="auto">
            <a:xfrm>
              <a:off x="3146" y="1703"/>
              <a:ext cx="25" cy="32"/>
            </a:xfrm>
            <a:custGeom>
              <a:avLst/>
              <a:gdLst>
                <a:gd name="T0" fmla="*/ 3 w 4"/>
                <a:gd name="T1" fmla="*/ 2 h 5"/>
                <a:gd name="T2" fmla="*/ 4 w 4"/>
                <a:gd name="T3" fmla="*/ 2 h 5"/>
                <a:gd name="T4" fmla="*/ 2 w 4"/>
                <a:gd name="T5" fmla="*/ 4 h 5"/>
                <a:gd name="T6" fmla="*/ 0 w 4"/>
                <a:gd name="T7" fmla="*/ 5 h 5"/>
                <a:gd name="T8" fmla="*/ 0 w 4"/>
                <a:gd name="T9" fmla="*/ 1 h 5"/>
                <a:gd name="T10" fmla="*/ 1 w 4"/>
                <a:gd name="T11" fmla="*/ 1 h 5"/>
                <a:gd name="T12" fmla="*/ 3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2"/>
                  </a:moveTo>
                  <a:cubicBezTo>
                    <a:pt x="4" y="2"/>
                    <a:pt x="4" y="2"/>
                    <a:pt x="4" y="2"/>
                  </a:cubicBezTo>
                  <a:cubicBezTo>
                    <a:pt x="4" y="3"/>
                    <a:pt x="3" y="4"/>
                    <a:pt x="2" y="4"/>
                  </a:cubicBezTo>
                  <a:cubicBezTo>
                    <a:pt x="0" y="5"/>
                    <a:pt x="0" y="5"/>
                    <a:pt x="0" y="5"/>
                  </a:cubicBezTo>
                  <a:cubicBezTo>
                    <a:pt x="0" y="4"/>
                    <a:pt x="0" y="2"/>
                    <a:pt x="0" y="1"/>
                  </a:cubicBezTo>
                  <a:cubicBezTo>
                    <a:pt x="1" y="1"/>
                    <a:pt x="1" y="1"/>
                    <a:pt x="1" y="1"/>
                  </a:cubicBezTo>
                  <a:cubicBezTo>
                    <a:pt x="2" y="0"/>
                    <a:pt x="3" y="1"/>
                    <a:pt x="3"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32"/>
            <p:cNvSpPr/>
            <p:nvPr/>
          </p:nvSpPr>
          <p:spPr bwMode="auto">
            <a:xfrm>
              <a:off x="2721" y="1550"/>
              <a:ext cx="444" cy="344"/>
            </a:xfrm>
            <a:custGeom>
              <a:avLst/>
              <a:gdLst>
                <a:gd name="T0" fmla="*/ 70 w 70"/>
                <a:gd name="T1" fmla="*/ 26 h 54"/>
                <a:gd name="T2" fmla="*/ 68 w 70"/>
                <a:gd name="T3" fmla="*/ 25 h 54"/>
                <a:gd name="T4" fmla="*/ 67 w 70"/>
                <a:gd name="T5" fmla="*/ 25 h 54"/>
                <a:gd name="T6" fmla="*/ 62 w 70"/>
                <a:gd name="T7" fmla="*/ 5 h 54"/>
                <a:gd name="T8" fmla="*/ 4 w 70"/>
                <a:gd name="T9" fmla="*/ 39 h 54"/>
                <a:gd name="T10" fmla="*/ 6 w 70"/>
                <a:gd name="T11" fmla="*/ 52 h 54"/>
                <a:gd name="T12" fmla="*/ 4 w 70"/>
                <a:gd name="T13" fmla="*/ 53 h 54"/>
                <a:gd name="T14" fmla="*/ 3 w 70"/>
                <a:gd name="T15" fmla="*/ 54 h 54"/>
                <a:gd name="T16" fmla="*/ 0 w 70"/>
                <a:gd name="T17" fmla="*/ 39 h 54"/>
                <a:gd name="T18" fmla="*/ 1 w 70"/>
                <a:gd name="T19" fmla="*/ 37 h 54"/>
                <a:gd name="T20" fmla="*/ 63 w 70"/>
                <a:gd name="T21" fmla="*/ 0 h 54"/>
                <a:gd name="T22" fmla="*/ 65 w 70"/>
                <a:gd name="T23" fmla="*/ 0 h 54"/>
                <a:gd name="T24" fmla="*/ 66 w 70"/>
                <a:gd name="T25" fmla="*/ 2 h 54"/>
                <a:gd name="T26" fmla="*/ 70 w 70"/>
                <a:gd name="T27"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54">
                  <a:moveTo>
                    <a:pt x="70" y="26"/>
                  </a:moveTo>
                  <a:cubicBezTo>
                    <a:pt x="70" y="25"/>
                    <a:pt x="69" y="24"/>
                    <a:pt x="68" y="25"/>
                  </a:cubicBezTo>
                  <a:cubicBezTo>
                    <a:pt x="67" y="25"/>
                    <a:pt x="67" y="25"/>
                    <a:pt x="67" y="25"/>
                  </a:cubicBezTo>
                  <a:cubicBezTo>
                    <a:pt x="65" y="16"/>
                    <a:pt x="63" y="9"/>
                    <a:pt x="62" y="5"/>
                  </a:cubicBezTo>
                  <a:cubicBezTo>
                    <a:pt x="4" y="39"/>
                    <a:pt x="4" y="39"/>
                    <a:pt x="4" y="39"/>
                  </a:cubicBezTo>
                  <a:cubicBezTo>
                    <a:pt x="6" y="52"/>
                    <a:pt x="6" y="52"/>
                    <a:pt x="6" y="52"/>
                  </a:cubicBezTo>
                  <a:cubicBezTo>
                    <a:pt x="4" y="53"/>
                    <a:pt x="4" y="53"/>
                    <a:pt x="4" y="53"/>
                  </a:cubicBezTo>
                  <a:cubicBezTo>
                    <a:pt x="3" y="53"/>
                    <a:pt x="3" y="54"/>
                    <a:pt x="3" y="54"/>
                  </a:cubicBezTo>
                  <a:cubicBezTo>
                    <a:pt x="0" y="39"/>
                    <a:pt x="0" y="39"/>
                    <a:pt x="0" y="39"/>
                  </a:cubicBezTo>
                  <a:cubicBezTo>
                    <a:pt x="0" y="38"/>
                    <a:pt x="1" y="37"/>
                    <a:pt x="1" y="37"/>
                  </a:cubicBezTo>
                  <a:cubicBezTo>
                    <a:pt x="63" y="0"/>
                    <a:pt x="63" y="0"/>
                    <a:pt x="63" y="0"/>
                  </a:cubicBezTo>
                  <a:cubicBezTo>
                    <a:pt x="63" y="0"/>
                    <a:pt x="64" y="0"/>
                    <a:pt x="65" y="0"/>
                  </a:cubicBezTo>
                  <a:cubicBezTo>
                    <a:pt x="65" y="1"/>
                    <a:pt x="66" y="1"/>
                    <a:pt x="66" y="2"/>
                  </a:cubicBezTo>
                  <a:cubicBezTo>
                    <a:pt x="66" y="2"/>
                    <a:pt x="68" y="11"/>
                    <a:pt x="70" y="26"/>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33"/>
            <p:cNvSpPr/>
            <p:nvPr/>
          </p:nvSpPr>
          <p:spPr bwMode="auto">
            <a:xfrm>
              <a:off x="2759" y="1709"/>
              <a:ext cx="387" cy="191"/>
            </a:xfrm>
            <a:custGeom>
              <a:avLst/>
              <a:gdLst>
                <a:gd name="T0" fmla="*/ 61 w 61"/>
                <a:gd name="T1" fmla="*/ 4 h 30"/>
                <a:gd name="T2" fmla="*/ 1 w 61"/>
                <a:gd name="T3" fmla="*/ 30 h 30"/>
                <a:gd name="T4" fmla="*/ 0 w 61"/>
                <a:gd name="T5" fmla="*/ 27 h 30"/>
                <a:gd name="T6" fmla="*/ 61 w 61"/>
                <a:gd name="T7" fmla="*/ 0 h 30"/>
                <a:gd name="T8" fmla="*/ 61 w 61"/>
                <a:gd name="T9" fmla="*/ 4 h 30"/>
              </a:gdLst>
              <a:ahLst/>
              <a:cxnLst>
                <a:cxn ang="0">
                  <a:pos x="T0" y="T1"/>
                </a:cxn>
                <a:cxn ang="0">
                  <a:pos x="T2" y="T3"/>
                </a:cxn>
                <a:cxn ang="0">
                  <a:pos x="T4" y="T5"/>
                </a:cxn>
                <a:cxn ang="0">
                  <a:pos x="T6" y="T7"/>
                </a:cxn>
                <a:cxn ang="0">
                  <a:pos x="T8" y="T9"/>
                </a:cxn>
              </a:cxnLst>
              <a:rect l="0" t="0" r="r" b="b"/>
              <a:pathLst>
                <a:path w="61" h="30">
                  <a:moveTo>
                    <a:pt x="61" y="4"/>
                  </a:moveTo>
                  <a:cubicBezTo>
                    <a:pt x="1" y="30"/>
                    <a:pt x="1" y="30"/>
                    <a:pt x="1" y="30"/>
                  </a:cubicBezTo>
                  <a:cubicBezTo>
                    <a:pt x="0" y="27"/>
                    <a:pt x="0" y="27"/>
                    <a:pt x="0" y="27"/>
                  </a:cubicBezTo>
                  <a:cubicBezTo>
                    <a:pt x="61" y="0"/>
                    <a:pt x="61" y="0"/>
                    <a:pt x="61" y="0"/>
                  </a:cubicBezTo>
                  <a:cubicBezTo>
                    <a:pt x="61" y="1"/>
                    <a:pt x="61" y="3"/>
                    <a:pt x="6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34"/>
            <p:cNvSpPr/>
            <p:nvPr/>
          </p:nvSpPr>
          <p:spPr bwMode="auto">
            <a:xfrm>
              <a:off x="2879" y="2714"/>
              <a:ext cx="26" cy="25"/>
            </a:xfrm>
            <a:custGeom>
              <a:avLst/>
              <a:gdLst>
                <a:gd name="T0" fmla="*/ 3 w 4"/>
                <a:gd name="T1" fmla="*/ 0 h 4"/>
                <a:gd name="T2" fmla="*/ 4 w 4"/>
                <a:gd name="T3" fmla="*/ 4 h 4"/>
                <a:gd name="T4" fmla="*/ 1 w 4"/>
                <a:gd name="T5" fmla="*/ 4 h 4"/>
                <a:gd name="T6" fmla="*/ 0 w 4"/>
                <a:gd name="T7" fmla="*/ 2 h 4"/>
                <a:gd name="T8" fmla="*/ 0 w 4"/>
                <a:gd name="T9" fmla="*/ 1 h 4"/>
                <a:gd name="T10" fmla="*/ 2 w 4"/>
                <a:gd name="T11" fmla="*/ 0 h 4"/>
                <a:gd name="T12" fmla="*/ 2 w 4"/>
                <a:gd name="T13" fmla="*/ 0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1" y="4"/>
                    <a:pt x="1" y="4"/>
                    <a:pt x="1" y="4"/>
                  </a:cubicBezTo>
                  <a:cubicBezTo>
                    <a:pt x="0" y="4"/>
                    <a:pt x="0" y="3"/>
                    <a:pt x="0" y="2"/>
                  </a:cubicBezTo>
                  <a:cubicBezTo>
                    <a:pt x="0" y="2"/>
                    <a:pt x="0" y="2"/>
                    <a:pt x="0" y="1"/>
                  </a:cubicBezTo>
                  <a:cubicBezTo>
                    <a:pt x="0" y="1"/>
                    <a:pt x="1" y="0"/>
                    <a:pt x="2" y="0"/>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35"/>
            <p:cNvSpPr/>
            <p:nvPr/>
          </p:nvSpPr>
          <p:spPr bwMode="auto">
            <a:xfrm>
              <a:off x="2860" y="2625"/>
              <a:ext cx="38" cy="102"/>
            </a:xfrm>
            <a:custGeom>
              <a:avLst/>
              <a:gdLst>
                <a:gd name="T0" fmla="*/ 4 w 6"/>
                <a:gd name="T1" fmla="*/ 2 h 16"/>
                <a:gd name="T2" fmla="*/ 6 w 6"/>
                <a:gd name="T3" fmla="*/ 14 h 16"/>
                <a:gd name="T4" fmla="*/ 5 w 6"/>
                <a:gd name="T5" fmla="*/ 14 h 16"/>
                <a:gd name="T6" fmla="*/ 5 w 6"/>
                <a:gd name="T7" fmla="*/ 14 h 16"/>
                <a:gd name="T8" fmla="*/ 3 w 6"/>
                <a:gd name="T9" fmla="*/ 15 h 16"/>
                <a:gd name="T10" fmla="*/ 3 w 6"/>
                <a:gd name="T11" fmla="*/ 16 h 16"/>
                <a:gd name="T12" fmla="*/ 3 w 6"/>
                <a:gd name="T13" fmla="*/ 16 h 16"/>
                <a:gd name="T14" fmla="*/ 0 w 6"/>
                <a:gd name="T15" fmla="*/ 0 h 16"/>
                <a:gd name="T16" fmla="*/ 1 w 6"/>
                <a:gd name="T17" fmla="*/ 1 h 16"/>
                <a:gd name="T18" fmla="*/ 4 w 6"/>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6">
                  <a:moveTo>
                    <a:pt x="4" y="2"/>
                  </a:moveTo>
                  <a:cubicBezTo>
                    <a:pt x="6" y="14"/>
                    <a:pt x="6" y="14"/>
                    <a:pt x="6" y="14"/>
                  </a:cubicBezTo>
                  <a:cubicBezTo>
                    <a:pt x="5" y="14"/>
                    <a:pt x="5" y="14"/>
                    <a:pt x="5" y="14"/>
                  </a:cubicBezTo>
                  <a:cubicBezTo>
                    <a:pt x="5" y="14"/>
                    <a:pt x="5" y="14"/>
                    <a:pt x="5" y="14"/>
                  </a:cubicBezTo>
                  <a:cubicBezTo>
                    <a:pt x="4" y="14"/>
                    <a:pt x="3" y="15"/>
                    <a:pt x="3" y="15"/>
                  </a:cubicBezTo>
                  <a:cubicBezTo>
                    <a:pt x="3" y="16"/>
                    <a:pt x="3" y="16"/>
                    <a:pt x="3" y="16"/>
                  </a:cubicBezTo>
                  <a:cubicBezTo>
                    <a:pt x="3" y="16"/>
                    <a:pt x="3" y="16"/>
                    <a:pt x="3" y="16"/>
                  </a:cubicBezTo>
                  <a:cubicBezTo>
                    <a:pt x="0" y="0"/>
                    <a:pt x="0" y="0"/>
                    <a:pt x="0" y="0"/>
                  </a:cubicBezTo>
                  <a:cubicBezTo>
                    <a:pt x="0" y="1"/>
                    <a:pt x="1" y="1"/>
                    <a:pt x="1" y="1"/>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36"/>
            <p:cNvSpPr/>
            <p:nvPr/>
          </p:nvSpPr>
          <p:spPr bwMode="auto">
            <a:xfrm>
              <a:off x="2860" y="2606"/>
              <a:ext cx="26" cy="32"/>
            </a:xfrm>
            <a:custGeom>
              <a:avLst/>
              <a:gdLst>
                <a:gd name="T0" fmla="*/ 3 w 4"/>
                <a:gd name="T1" fmla="*/ 1 h 5"/>
                <a:gd name="T2" fmla="*/ 4 w 4"/>
                <a:gd name="T3" fmla="*/ 5 h 5"/>
                <a:gd name="T4" fmla="*/ 1 w 4"/>
                <a:gd name="T5" fmla="*/ 4 h 5"/>
                <a:gd name="T6" fmla="*/ 0 w 4"/>
                <a:gd name="T7" fmla="*/ 3 h 5"/>
                <a:gd name="T8" fmla="*/ 0 w 4"/>
                <a:gd name="T9" fmla="*/ 2 h 5"/>
                <a:gd name="T10" fmla="*/ 0 w 4"/>
                <a:gd name="T11" fmla="*/ 2 h 5"/>
                <a:gd name="T12" fmla="*/ 2 w 4"/>
                <a:gd name="T13" fmla="*/ 0 h 5"/>
                <a:gd name="T14" fmla="*/ 2 w 4"/>
                <a:gd name="T15" fmla="*/ 0 h 5"/>
                <a:gd name="T16" fmla="*/ 3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1"/>
                  </a:moveTo>
                  <a:cubicBezTo>
                    <a:pt x="4" y="5"/>
                    <a:pt x="4" y="5"/>
                    <a:pt x="4" y="5"/>
                  </a:cubicBezTo>
                  <a:cubicBezTo>
                    <a:pt x="1" y="4"/>
                    <a:pt x="1" y="4"/>
                    <a:pt x="1" y="4"/>
                  </a:cubicBezTo>
                  <a:cubicBezTo>
                    <a:pt x="1" y="4"/>
                    <a:pt x="0" y="4"/>
                    <a:pt x="0" y="3"/>
                  </a:cubicBezTo>
                  <a:cubicBezTo>
                    <a:pt x="0" y="3"/>
                    <a:pt x="0" y="2"/>
                    <a:pt x="0" y="2"/>
                  </a:cubicBezTo>
                  <a:cubicBezTo>
                    <a:pt x="0" y="2"/>
                    <a:pt x="0" y="2"/>
                    <a:pt x="0" y="2"/>
                  </a:cubicBezTo>
                  <a:cubicBezTo>
                    <a:pt x="0" y="1"/>
                    <a:pt x="1" y="0"/>
                    <a:pt x="2" y="0"/>
                  </a:cubicBezTo>
                  <a:cubicBezTo>
                    <a:pt x="2" y="0"/>
                    <a:pt x="2" y="0"/>
                    <a:pt x="2" y="0"/>
                  </a:cubicBezTo>
                  <a:lnTo>
                    <a:pt x="3"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37"/>
            <p:cNvSpPr/>
            <p:nvPr/>
          </p:nvSpPr>
          <p:spPr bwMode="auto">
            <a:xfrm>
              <a:off x="2841" y="2529"/>
              <a:ext cx="38" cy="89"/>
            </a:xfrm>
            <a:custGeom>
              <a:avLst/>
              <a:gdLst>
                <a:gd name="T0" fmla="*/ 4 w 6"/>
                <a:gd name="T1" fmla="*/ 1 h 14"/>
                <a:gd name="T2" fmla="*/ 6 w 6"/>
                <a:gd name="T3" fmla="*/ 13 h 14"/>
                <a:gd name="T4" fmla="*/ 5 w 6"/>
                <a:gd name="T5" fmla="*/ 12 h 14"/>
                <a:gd name="T6" fmla="*/ 5 w 6"/>
                <a:gd name="T7" fmla="*/ 12 h 14"/>
                <a:gd name="T8" fmla="*/ 3 w 6"/>
                <a:gd name="T9" fmla="*/ 14 h 14"/>
                <a:gd name="T10" fmla="*/ 3 w 6"/>
                <a:gd name="T11" fmla="*/ 14 h 14"/>
                <a:gd name="T12" fmla="*/ 0 w 6"/>
                <a:gd name="T13" fmla="*/ 0 h 14"/>
                <a:gd name="T14" fmla="*/ 2 w 6"/>
                <a:gd name="T15" fmla="*/ 1 h 14"/>
                <a:gd name="T16" fmla="*/ 4 w 6"/>
                <a:gd name="T1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4">
                  <a:moveTo>
                    <a:pt x="4" y="1"/>
                  </a:moveTo>
                  <a:cubicBezTo>
                    <a:pt x="6" y="13"/>
                    <a:pt x="6" y="13"/>
                    <a:pt x="6" y="13"/>
                  </a:cubicBezTo>
                  <a:cubicBezTo>
                    <a:pt x="5" y="12"/>
                    <a:pt x="5" y="12"/>
                    <a:pt x="5" y="12"/>
                  </a:cubicBezTo>
                  <a:cubicBezTo>
                    <a:pt x="5" y="12"/>
                    <a:pt x="5" y="12"/>
                    <a:pt x="5" y="12"/>
                  </a:cubicBezTo>
                  <a:cubicBezTo>
                    <a:pt x="4" y="12"/>
                    <a:pt x="3" y="13"/>
                    <a:pt x="3" y="14"/>
                  </a:cubicBezTo>
                  <a:cubicBezTo>
                    <a:pt x="3" y="14"/>
                    <a:pt x="3" y="14"/>
                    <a:pt x="3" y="14"/>
                  </a:cubicBezTo>
                  <a:cubicBezTo>
                    <a:pt x="0" y="0"/>
                    <a:pt x="0" y="0"/>
                    <a:pt x="0" y="0"/>
                  </a:cubicBezTo>
                  <a:cubicBezTo>
                    <a:pt x="1" y="0"/>
                    <a:pt x="1" y="1"/>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8" name="Freeform 38"/>
            <p:cNvSpPr/>
            <p:nvPr/>
          </p:nvSpPr>
          <p:spPr bwMode="auto">
            <a:xfrm>
              <a:off x="2841" y="2510"/>
              <a:ext cx="26" cy="26"/>
            </a:xfrm>
            <a:custGeom>
              <a:avLst/>
              <a:gdLst>
                <a:gd name="T0" fmla="*/ 4 w 4"/>
                <a:gd name="T1" fmla="*/ 4 h 4"/>
                <a:gd name="T2" fmla="*/ 2 w 4"/>
                <a:gd name="T3" fmla="*/ 4 h 4"/>
                <a:gd name="T4" fmla="*/ 0 w 4"/>
                <a:gd name="T5" fmla="*/ 3 h 4"/>
                <a:gd name="T6" fmla="*/ 0 w 4"/>
                <a:gd name="T7" fmla="*/ 2 h 4"/>
                <a:gd name="T8" fmla="*/ 2 w 4"/>
                <a:gd name="T9" fmla="*/ 0 h 4"/>
                <a:gd name="T10" fmla="*/ 4 w 4"/>
                <a:gd name="T11" fmla="*/ 0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cubicBezTo>
                    <a:pt x="2" y="4"/>
                    <a:pt x="2" y="4"/>
                    <a:pt x="2" y="4"/>
                  </a:cubicBezTo>
                  <a:cubicBezTo>
                    <a:pt x="1" y="4"/>
                    <a:pt x="1" y="3"/>
                    <a:pt x="0" y="3"/>
                  </a:cubicBezTo>
                  <a:cubicBezTo>
                    <a:pt x="0" y="2"/>
                    <a:pt x="0" y="2"/>
                    <a:pt x="0" y="2"/>
                  </a:cubicBezTo>
                  <a:cubicBezTo>
                    <a:pt x="0" y="1"/>
                    <a:pt x="1" y="0"/>
                    <a:pt x="2" y="0"/>
                  </a:cubicBezTo>
                  <a:cubicBezTo>
                    <a:pt x="4" y="0"/>
                    <a:pt x="4" y="0"/>
                    <a:pt x="4" y="0"/>
                  </a:cubicBezTo>
                  <a:lnTo>
                    <a:pt x="4" y="4"/>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9" name="Freeform 39"/>
            <p:cNvSpPr/>
            <p:nvPr/>
          </p:nvSpPr>
          <p:spPr bwMode="auto">
            <a:xfrm>
              <a:off x="2829" y="2421"/>
              <a:ext cx="38" cy="108"/>
            </a:xfrm>
            <a:custGeom>
              <a:avLst/>
              <a:gdLst>
                <a:gd name="T0" fmla="*/ 4 w 6"/>
                <a:gd name="T1" fmla="*/ 1 h 17"/>
                <a:gd name="T2" fmla="*/ 6 w 6"/>
                <a:gd name="T3" fmla="*/ 14 h 17"/>
                <a:gd name="T4" fmla="*/ 4 w 6"/>
                <a:gd name="T5" fmla="*/ 14 h 17"/>
                <a:gd name="T6" fmla="*/ 2 w 6"/>
                <a:gd name="T7" fmla="*/ 16 h 17"/>
                <a:gd name="T8" fmla="*/ 2 w 6"/>
                <a:gd name="T9" fmla="*/ 17 h 17"/>
                <a:gd name="T10" fmla="*/ 0 w 6"/>
                <a:gd name="T11" fmla="*/ 0 h 17"/>
                <a:gd name="T12" fmla="*/ 1 w 6"/>
                <a:gd name="T13" fmla="*/ 1 h 17"/>
                <a:gd name="T14" fmla="*/ 2 w 6"/>
                <a:gd name="T15" fmla="*/ 1 h 17"/>
                <a:gd name="T16" fmla="*/ 4 w 6"/>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7">
                  <a:moveTo>
                    <a:pt x="4" y="1"/>
                  </a:moveTo>
                  <a:cubicBezTo>
                    <a:pt x="6" y="14"/>
                    <a:pt x="6" y="14"/>
                    <a:pt x="6" y="14"/>
                  </a:cubicBezTo>
                  <a:cubicBezTo>
                    <a:pt x="4" y="14"/>
                    <a:pt x="4" y="14"/>
                    <a:pt x="4" y="14"/>
                  </a:cubicBezTo>
                  <a:cubicBezTo>
                    <a:pt x="3" y="14"/>
                    <a:pt x="2" y="15"/>
                    <a:pt x="2" y="16"/>
                  </a:cubicBezTo>
                  <a:cubicBezTo>
                    <a:pt x="2" y="16"/>
                    <a:pt x="2" y="16"/>
                    <a:pt x="2" y="17"/>
                  </a:cubicBezTo>
                  <a:cubicBezTo>
                    <a:pt x="0" y="0"/>
                    <a:pt x="0" y="0"/>
                    <a:pt x="0" y="0"/>
                  </a:cubicBezTo>
                  <a:cubicBezTo>
                    <a:pt x="0" y="1"/>
                    <a:pt x="1" y="1"/>
                    <a:pt x="1" y="1"/>
                  </a:cubicBezTo>
                  <a:cubicBezTo>
                    <a:pt x="2" y="1"/>
                    <a:pt x="2" y="1"/>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0" name="Freeform 40"/>
            <p:cNvSpPr/>
            <p:nvPr/>
          </p:nvSpPr>
          <p:spPr bwMode="auto">
            <a:xfrm>
              <a:off x="2829" y="2402"/>
              <a:ext cx="25" cy="26"/>
            </a:xfrm>
            <a:custGeom>
              <a:avLst/>
              <a:gdLst>
                <a:gd name="T0" fmla="*/ 3 w 4"/>
                <a:gd name="T1" fmla="*/ 0 h 4"/>
                <a:gd name="T2" fmla="*/ 4 w 4"/>
                <a:gd name="T3" fmla="*/ 4 h 4"/>
                <a:gd name="T4" fmla="*/ 2 w 4"/>
                <a:gd name="T5" fmla="*/ 4 h 4"/>
                <a:gd name="T6" fmla="*/ 1 w 4"/>
                <a:gd name="T7" fmla="*/ 4 h 4"/>
                <a:gd name="T8" fmla="*/ 0 w 4"/>
                <a:gd name="T9" fmla="*/ 3 h 4"/>
                <a:gd name="T10" fmla="*/ 0 w 4"/>
                <a:gd name="T11" fmla="*/ 3 h 4"/>
                <a:gd name="T12" fmla="*/ 1 w 4"/>
                <a:gd name="T13" fmla="*/ 1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2" y="4"/>
                    <a:pt x="2" y="4"/>
                    <a:pt x="2" y="4"/>
                  </a:cubicBezTo>
                  <a:cubicBezTo>
                    <a:pt x="2" y="4"/>
                    <a:pt x="2" y="4"/>
                    <a:pt x="1" y="4"/>
                  </a:cubicBezTo>
                  <a:cubicBezTo>
                    <a:pt x="1" y="4"/>
                    <a:pt x="0" y="4"/>
                    <a:pt x="0" y="3"/>
                  </a:cubicBezTo>
                  <a:cubicBezTo>
                    <a:pt x="0" y="3"/>
                    <a:pt x="0" y="3"/>
                    <a:pt x="0" y="3"/>
                  </a:cubicBezTo>
                  <a:cubicBezTo>
                    <a:pt x="0" y="2"/>
                    <a:pt x="0" y="1"/>
                    <a:pt x="1"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1" name="Freeform 41"/>
            <p:cNvSpPr/>
            <p:nvPr/>
          </p:nvSpPr>
          <p:spPr bwMode="auto">
            <a:xfrm>
              <a:off x="2810" y="2313"/>
              <a:ext cx="38" cy="108"/>
            </a:xfrm>
            <a:custGeom>
              <a:avLst/>
              <a:gdLst>
                <a:gd name="T0" fmla="*/ 4 w 6"/>
                <a:gd name="T1" fmla="*/ 1 h 17"/>
                <a:gd name="T2" fmla="*/ 6 w 6"/>
                <a:gd name="T3" fmla="*/ 14 h 17"/>
                <a:gd name="T4" fmla="*/ 4 w 6"/>
                <a:gd name="T5" fmla="*/ 15 h 17"/>
                <a:gd name="T6" fmla="*/ 3 w 6"/>
                <a:gd name="T7" fmla="*/ 17 h 17"/>
                <a:gd name="T8" fmla="*/ 0 w 6"/>
                <a:gd name="T9" fmla="*/ 0 h 17"/>
                <a:gd name="T10" fmla="*/ 2 w 6"/>
                <a:gd name="T11" fmla="*/ 1 h 17"/>
                <a:gd name="T12" fmla="*/ 2 w 6"/>
                <a:gd name="T13" fmla="*/ 1 h 17"/>
                <a:gd name="T14" fmla="*/ 4 w 6"/>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7">
                  <a:moveTo>
                    <a:pt x="4" y="1"/>
                  </a:moveTo>
                  <a:cubicBezTo>
                    <a:pt x="6" y="14"/>
                    <a:pt x="6" y="14"/>
                    <a:pt x="6" y="14"/>
                  </a:cubicBezTo>
                  <a:cubicBezTo>
                    <a:pt x="4" y="15"/>
                    <a:pt x="4" y="15"/>
                    <a:pt x="4" y="15"/>
                  </a:cubicBezTo>
                  <a:cubicBezTo>
                    <a:pt x="3" y="15"/>
                    <a:pt x="3" y="16"/>
                    <a:pt x="3" y="17"/>
                  </a:cubicBezTo>
                  <a:cubicBezTo>
                    <a:pt x="0" y="0"/>
                    <a:pt x="0" y="0"/>
                    <a:pt x="0" y="0"/>
                  </a:cubicBezTo>
                  <a:cubicBezTo>
                    <a:pt x="0" y="1"/>
                    <a:pt x="1" y="1"/>
                    <a:pt x="2" y="1"/>
                  </a:cubicBezTo>
                  <a:cubicBezTo>
                    <a:pt x="2" y="1"/>
                    <a:pt x="2" y="1"/>
                    <a:pt x="2" y="1"/>
                  </a:cubicBezTo>
                  <a:cubicBezTo>
                    <a:pt x="2" y="1"/>
                    <a:pt x="3"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2" name="Freeform 42"/>
            <p:cNvSpPr/>
            <p:nvPr/>
          </p:nvSpPr>
          <p:spPr bwMode="auto">
            <a:xfrm>
              <a:off x="2810" y="2294"/>
              <a:ext cx="25" cy="26"/>
            </a:xfrm>
            <a:custGeom>
              <a:avLst/>
              <a:gdLst>
                <a:gd name="T0" fmla="*/ 3 w 4"/>
                <a:gd name="T1" fmla="*/ 0 h 4"/>
                <a:gd name="T2" fmla="*/ 4 w 4"/>
                <a:gd name="T3" fmla="*/ 4 h 4"/>
                <a:gd name="T4" fmla="*/ 2 w 4"/>
                <a:gd name="T5" fmla="*/ 4 h 4"/>
                <a:gd name="T6" fmla="*/ 2 w 4"/>
                <a:gd name="T7" fmla="*/ 4 h 4"/>
                <a:gd name="T8" fmla="*/ 0 w 4"/>
                <a:gd name="T9" fmla="*/ 3 h 4"/>
                <a:gd name="T10" fmla="*/ 1 w 4"/>
                <a:gd name="T11" fmla="*/ 1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cubicBezTo>
                    <a:pt x="4" y="4"/>
                    <a:pt x="4" y="4"/>
                    <a:pt x="4" y="4"/>
                  </a:cubicBezTo>
                  <a:cubicBezTo>
                    <a:pt x="3" y="4"/>
                    <a:pt x="2" y="4"/>
                    <a:pt x="2" y="4"/>
                  </a:cubicBezTo>
                  <a:cubicBezTo>
                    <a:pt x="2" y="4"/>
                    <a:pt x="2" y="4"/>
                    <a:pt x="2" y="4"/>
                  </a:cubicBezTo>
                  <a:cubicBezTo>
                    <a:pt x="1" y="4"/>
                    <a:pt x="0" y="4"/>
                    <a:pt x="0" y="3"/>
                  </a:cubicBezTo>
                  <a:cubicBezTo>
                    <a:pt x="0" y="2"/>
                    <a:pt x="0" y="1"/>
                    <a:pt x="1" y="1"/>
                  </a:cubicBezTo>
                  <a:cubicBezTo>
                    <a:pt x="1" y="1"/>
                    <a:pt x="2" y="1"/>
                    <a:pt x="3"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3" name="Freeform 43"/>
            <p:cNvSpPr/>
            <p:nvPr/>
          </p:nvSpPr>
          <p:spPr bwMode="auto">
            <a:xfrm>
              <a:off x="2791" y="2199"/>
              <a:ext cx="38" cy="114"/>
            </a:xfrm>
            <a:custGeom>
              <a:avLst/>
              <a:gdLst>
                <a:gd name="T0" fmla="*/ 4 w 6"/>
                <a:gd name="T1" fmla="*/ 0 h 18"/>
                <a:gd name="T2" fmla="*/ 6 w 6"/>
                <a:gd name="T3" fmla="*/ 15 h 18"/>
                <a:gd name="T4" fmla="*/ 4 w 6"/>
                <a:gd name="T5" fmla="*/ 16 h 18"/>
                <a:gd name="T6" fmla="*/ 3 w 6"/>
                <a:gd name="T7" fmla="*/ 18 h 18"/>
                <a:gd name="T8" fmla="*/ 0 w 6"/>
                <a:gd name="T9" fmla="*/ 0 h 18"/>
                <a:gd name="T10" fmla="*/ 0 w 6"/>
                <a:gd name="T11" fmla="*/ 0 h 18"/>
                <a:gd name="T12" fmla="*/ 2 w 6"/>
                <a:gd name="T13" fmla="*/ 1 h 18"/>
                <a:gd name="T14" fmla="*/ 2 w 6"/>
                <a:gd name="T15" fmla="*/ 1 h 18"/>
                <a:gd name="T16" fmla="*/ 4 w 6"/>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8">
                  <a:moveTo>
                    <a:pt x="4" y="0"/>
                  </a:moveTo>
                  <a:cubicBezTo>
                    <a:pt x="6" y="15"/>
                    <a:pt x="6" y="15"/>
                    <a:pt x="6" y="15"/>
                  </a:cubicBezTo>
                  <a:cubicBezTo>
                    <a:pt x="5" y="16"/>
                    <a:pt x="4" y="16"/>
                    <a:pt x="4" y="16"/>
                  </a:cubicBezTo>
                  <a:cubicBezTo>
                    <a:pt x="3" y="16"/>
                    <a:pt x="3" y="17"/>
                    <a:pt x="3" y="18"/>
                  </a:cubicBezTo>
                  <a:cubicBezTo>
                    <a:pt x="0" y="0"/>
                    <a:pt x="0" y="0"/>
                    <a:pt x="0" y="0"/>
                  </a:cubicBezTo>
                  <a:cubicBezTo>
                    <a:pt x="0" y="0"/>
                    <a:pt x="0" y="0"/>
                    <a:pt x="0" y="0"/>
                  </a:cubicBezTo>
                  <a:cubicBezTo>
                    <a:pt x="0" y="0"/>
                    <a:pt x="1" y="1"/>
                    <a:pt x="2" y="1"/>
                  </a:cubicBezTo>
                  <a:cubicBezTo>
                    <a:pt x="2" y="1"/>
                    <a:pt x="2" y="1"/>
                    <a:pt x="2"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4" name="Freeform 44"/>
            <p:cNvSpPr/>
            <p:nvPr/>
          </p:nvSpPr>
          <p:spPr bwMode="auto">
            <a:xfrm>
              <a:off x="1800" y="2955"/>
              <a:ext cx="1022" cy="337"/>
            </a:xfrm>
            <a:custGeom>
              <a:avLst/>
              <a:gdLst>
                <a:gd name="T0" fmla="*/ 160 w 161"/>
                <a:gd name="T1" fmla="*/ 5 h 53"/>
                <a:gd name="T2" fmla="*/ 159 w 161"/>
                <a:gd name="T3" fmla="*/ 7 h 53"/>
                <a:gd name="T4" fmla="*/ 0 w 161"/>
                <a:gd name="T5" fmla="*/ 53 h 53"/>
                <a:gd name="T6" fmla="*/ 1 w 161"/>
                <a:gd name="T7" fmla="*/ 52 h 53"/>
                <a:gd name="T8" fmla="*/ 0 w 161"/>
                <a:gd name="T9" fmla="*/ 50 h 53"/>
                <a:gd name="T10" fmla="*/ 32 w 161"/>
                <a:gd name="T11" fmla="*/ 40 h 53"/>
                <a:gd name="T12" fmla="*/ 32 w 161"/>
                <a:gd name="T13" fmla="*/ 42 h 53"/>
                <a:gd name="T14" fmla="*/ 36 w 161"/>
                <a:gd name="T15" fmla="*/ 41 h 53"/>
                <a:gd name="T16" fmla="*/ 35 w 161"/>
                <a:gd name="T17" fmla="*/ 39 h 53"/>
                <a:gd name="T18" fmla="*/ 134 w 161"/>
                <a:gd name="T19" fmla="*/ 10 h 53"/>
                <a:gd name="T20" fmla="*/ 135 w 161"/>
                <a:gd name="T21" fmla="*/ 12 h 53"/>
                <a:gd name="T22" fmla="*/ 138 w 161"/>
                <a:gd name="T23" fmla="*/ 11 h 53"/>
                <a:gd name="T24" fmla="*/ 138 w 161"/>
                <a:gd name="T25" fmla="*/ 9 h 53"/>
                <a:gd name="T26" fmla="*/ 156 w 161"/>
                <a:gd name="T27" fmla="*/ 4 h 53"/>
                <a:gd name="T28" fmla="*/ 156 w 161"/>
                <a:gd name="T29" fmla="*/ 0 h 53"/>
                <a:gd name="T30" fmla="*/ 157 w 161"/>
                <a:gd name="T31" fmla="*/ 1 h 53"/>
                <a:gd name="T32" fmla="*/ 160 w 161"/>
                <a:gd name="T33" fmla="*/ 2 h 53"/>
                <a:gd name="T34" fmla="*/ 160 w 161"/>
                <a:gd name="T35"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1" h="53">
                  <a:moveTo>
                    <a:pt x="160" y="5"/>
                  </a:moveTo>
                  <a:cubicBezTo>
                    <a:pt x="161" y="6"/>
                    <a:pt x="160" y="7"/>
                    <a:pt x="159" y="7"/>
                  </a:cubicBezTo>
                  <a:cubicBezTo>
                    <a:pt x="0" y="53"/>
                    <a:pt x="0" y="53"/>
                    <a:pt x="0" y="53"/>
                  </a:cubicBezTo>
                  <a:cubicBezTo>
                    <a:pt x="1" y="53"/>
                    <a:pt x="1" y="52"/>
                    <a:pt x="1" y="52"/>
                  </a:cubicBezTo>
                  <a:cubicBezTo>
                    <a:pt x="0" y="50"/>
                    <a:pt x="0" y="50"/>
                    <a:pt x="0" y="50"/>
                  </a:cubicBezTo>
                  <a:cubicBezTo>
                    <a:pt x="32" y="40"/>
                    <a:pt x="32" y="40"/>
                    <a:pt x="32" y="40"/>
                  </a:cubicBezTo>
                  <a:cubicBezTo>
                    <a:pt x="32" y="41"/>
                    <a:pt x="32" y="42"/>
                    <a:pt x="32" y="42"/>
                  </a:cubicBezTo>
                  <a:cubicBezTo>
                    <a:pt x="36" y="41"/>
                    <a:pt x="36" y="41"/>
                    <a:pt x="36" y="41"/>
                  </a:cubicBezTo>
                  <a:cubicBezTo>
                    <a:pt x="36" y="40"/>
                    <a:pt x="36" y="40"/>
                    <a:pt x="35" y="39"/>
                  </a:cubicBezTo>
                  <a:cubicBezTo>
                    <a:pt x="134" y="10"/>
                    <a:pt x="134" y="10"/>
                    <a:pt x="134" y="10"/>
                  </a:cubicBezTo>
                  <a:cubicBezTo>
                    <a:pt x="134" y="11"/>
                    <a:pt x="134" y="11"/>
                    <a:pt x="135" y="12"/>
                  </a:cubicBezTo>
                  <a:cubicBezTo>
                    <a:pt x="138" y="11"/>
                    <a:pt x="138" y="11"/>
                    <a:pt x="138" y="11"/>
                  </a:cubicBezTo>
                  <a:cubicBezTo>
                    <a:pt x="138" y="11"/>
                    <a:pt x="138" y="10"/>
                    <a:pt x="138" y="9"/>
                  </a:cubicBezTo>
                  <a:cubicBezTo>
                    <a:pt x="156" y="4"/>
                    <a:pt x="156" y="4"/>
                    <a:pt x="156" y="4"/>
                  </a:cubicBezTo>
                  <a:cubicBezTo>
                    <a:pt x="156" y="0"/>
                    <a:pt x="156" y="0"/>
                    <a:pt x="156" y="0"/>
                  </a:cubicBezTo>
                  <a:cubicBezTo>
                    <a:pt x="156" y="1"/>
                    <a:pt x="157" y="1"/>
                    <a:pt x="157" y="1"/>
                  </a:cubicBezTo>
                  <a:cubicBezTo>
                    <a:pt x="160" y="2"/>
                    <a:pt x="160" y="2"/>
                    <a:pt x="160" y="2"/>
                  </a:cubicBezTo>
                  <a:lnTo>
                    <a:pt x="160" y="5"/>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5" name="Freeform 45"/>
            <p:cNvSpPr/>
            <p:nvPr/>
          </p:nvSpPr>
          <p:spPr bwMode="auto">
            <a:xfrm>
              <a:off x="2791" y="2943"/>
              <a:ext cx="25" cy="25"/>
            </a:xfrm>
            <a:custGeom>
              <a:avLst/>
              <a:gdLst>
                <a:gd name="T0" fmla="*/ 3 w 4"/>
                <a:gd name="T1" fmla="*/ 0 h 4"/>
                <a:gd name="T2" fmla="*/ 4 w 4"/>
                <a:gd name="T3" fmla="*/ 4 h 4"/>
                <a:gd name="T4" fmla="*/ 1 w 4"/>
                <a:gd name="T5" fmla="*/ 3 h 4"/>
                <a:gd name="T6" fmla="*/ 0 w 4"/>
                <a:gd name="T7" fmla="*/ 2 h 4"/>
                <a:gd name="T8" fmla="*/ 0 w 4"/>
                <a:gd name="T9" fmla="*/ 1 h 4"/>
                <a:gd name="T10" fmla="*/ 2 w 4"/>
                <a:gd name="T11" fmla="*/ 0 h 4"/>
                <a:gd name="T12" fmla="*/ 2 w 4"/>
                <a:gd name="T13" fmla="*/ 0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1" y="3"/>
                    <a:pt x="1" y="3"/>
                    <a:pt x="1" y="3"/>
                  </a:cubicBezTo>
                  <a:cubicBezTo>
                    <a:pt x="1" y="3"/>
                    <a:pt x="0" y="3"/>
                    <a:pt x="0" y="2"/>
                  </a:cubicBezTo>
                  <a:cubicBezTo>
                    <a:pt x="0" y="2"/>
                    <a:pt x="0" y="1"/>
                    <a:pt x="0" y="1"/>
                  </a:cubicBezTo>
                  <a:cubicBezTo>
                    <a:pt x="0" y="0"/>
                    <a:pt x="1" y="0"/>
                    <a:pt x="2" y="0"/>
                  </a:cubicBezTo>
                  <a:cubicBezTo>
                    <a:pt x="2" y="0"/>
                    <a:pt x="2"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6" name="Freeform 46"/>
            <p:cNvSpPr/>
            <p:nvPr/>
          </p:nvSpPr>
          <p:spPr bwMode="auto">
            <a:xfrm>
              <a:off x="2791" y="2180"/>
              <a:ext cx="25" cy="25"/>
            </a:xfrm>
            <a:custGeom>
              <a:avLst/>
              <a:gdLst>
                <a:gd name="T0" fmla="*/ 3 w 4"/>
                <a:gd name="T1" fmla="*/ 0 h 4"/>
                <a:gd name="T2" fmla="*/ 4 w 4"/>
                <a:gd name="T3" fmla="*/ 3 h 4"/>
                <a:gd name="T4" fmla="*/ 2 w 4"/>
                <a:gd name="T5" fmla="*/ 4 h 4"/>
                <a:gd name="T6" fmla="*/ 2 w 4"/>
                <a:gd name="T7" fmla="*/ 4 h 4"/>
                <a:gd name="T8" fmla="*/ 0 w 4"/>
                <a:gd name="T9" fmla="*/ 3 h 4"/>
                <a:gd name="T10" fmla="*/ 1 w 4"/>
                <a:gd name="T11" fmla="*/ 0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cubicBezTo>
                    <a:pt x="4" y="3"/>
                    <a:pt x="4" y="3"/>
                    <a:pt x="4" y="3"/>
                  </a:cubicBezTo>
                  <a:cubicBezTo>
                    <a:pt x="2" y="4"/>
                    <a:pt x="2" y="4"/>
                    <a:pt x="2" y="4"/>
                  </a:cubicBezTo>
                  <a:cubicBezTo>
                    <a:pt x="2" y="4"/>
                    <a:pt x="2" y="4"/>
                    <a:pt x="2" y="4"/>
                  </a:cubicBezTo>
                  <a:cubicBezTo>
                    <a:pt x="1" y="4"/>
                    <a:pt x="0" y="3"/>
                    <a:pt x="0" y="3"/>
                  </a:cubicBezTo>
                  <a:cubicBezTo>
                    <a:pt x="0" y="2"/>
                    <a:pt x="0" y="1"/>
                    <a:pt x="1"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7" name="Freeform 47"/>
            <p:cNvSpPr/>
            <p:nvPr/>
          </p:nvSpPr>
          <p:spPr bwMode="auto">
            <a:xfrm>
              <a:off x="1521" y="1677"/>
              <a:ext cx="1289" cy="1278"/>
            </a:xfrm>
            <a:custGeom>
              <a:avLst/>
              <a:gdLst>
                <a:gd name="T0" fmla="*/ 176 w 203"/>
                <a:gd name="T1" fmla="*/ 15 h 201"/>
                <a:gd name="T2" fmla="*/ 203 w 203"/>
                <a:gd name="T3" fmla="*/ 199 h 201"/>
                <a:gd name="T4" fmla="*/ 202 w 203"/>
                <a:gd name="T5" fmla="*/ 199 h 201"/>
                <a:gd name="T6" fmla="*/ 202 w 203"/>
                <a:gd name="T7" fmla="*/ 199 h 201"/>
                <a:gd name="T8" fmla="*/ 200 w 203"/>
                <a:gd name="T9" fmla="*/ 200 h 201"/>
                <a:gd name="T10" fmla="*/ 200 w 203"/>
                <a:gd name="T11" fmla="*/ 201 h 201"/>
                <a:gd name="T12" fmla="*/ 171 w 203"/>
                <a:gd name="T13" fmla="*/ 4 h 201"/>
                <a:gd name="T14" fmla="*/ 2 w 203"/>
                <a:gd name="T15" fmla="*/ 58 h 201"/>
                <a:gd name="T16" fmla="*/ 2 w 203"/>
                <a:gd name="T17" fmla="*/ 57 h 201"/>
                <a:gd name="T18" fmla="*/ 0 w 203"/>
                <a:gd name="T19" fmla="*/ 55 h 201"/>
                <a:gd name="T20" fmla="*/ 0 w 203"/>
                <a:gd name="T21" fmla="*/ 55 h 201"/>
                <a:gd name="T22" fmla="*/ 172 w 203"/>
                <a:gd name="T23" fmla="*/ 0 h 201"/>
                <a:gd name="T24" fmla="*/ 173 w 203"/>
                <a:gd name="T25" fmla="*/ 0 h 201"/>
                <a:gd name="T26" fmla="*/ 174 w 203"/>
                <a:gd name="T27" fmla="*/ 1 h 201"/>
                <a:gd name="T28" fmla="*/ 176 w 203"/>
                <a:gd name="T29" fmla="*/ 11 h 201"/>
                <a:gd name="T30" fmla="*/ 174 w 203"/>
                <a:gd name="T31" fmla="*/ 12 h 201"/>
                <a:gd name="T32" fmla="*/ 174 w 203"/>
                <a:gd name="T33" fmla="*/ 13 h 201"/>
                <a:gd name="T34" fmla="*/ 175 w 203"/>
                <a:gd name="T35" fmla="*/ 15 h 201"/>
                <a:gd name="T36" fmla="*/ 176 w 203"/>
                <a:gd name="T37" fmla="*/ 15 h 201"/>
                <a:gd name="T38" fmla="*/ 176 w 203"/>
                <a:gd name="T39" fmla="*/ 1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 h="201">
                  <a:moveTo>
                    <a:pt x="176" y="15"/>
                  </a:moveTo>
                  <a:cubicBezTo>
                    <a:pt x="203" y="199"/>
                    <a:pt x="203" y="199"/>
                    <a:pt x="203" y="199"/>
                  </a:cubicBezTo>
                  <a:cubicBezTo>
                    <a:pt x="202" y="199"/>
                    <a:pt x="202" y="199"/>
                    <a:pt x="202" y="199"/>
                  </a:cubicBezTo>
                  <a:cubicBezTo>
                    <a:pt x="202" y="199"/>
                    <a:pt x="202" y="199"/>
                    <a:pt x="202" y="199"/>
                  </a:cubicBezTo>
                  <a:cubicBezTo>
                    <a:pt x="201" y="199"/>
                    <a:pt x="200" y="199"/>
                    <a:pt x="200" y="200"/>
                  </a:cubicBezTo>
                  <a:cubicBezTo>
                    <a:pt x="200" y="200"/>
                    <a:pt x="200" y="201"/>
                    <a:pt x="200" y="201"/>
                  </a:cubicBezTo>
                  <a:cubicBezTo>
                    <a:pt x="171" y="4"/>
                    <a:pt x="171" y="4"/>
                    <a:pt x="171" y="4"/>
                  </a:cubicBezTo>
                  <a:cubicBezTo>
                    <a:pt x="2" y="58"/>
                    <a:pt x="2" y="58"/>
                    <a:pt x="2" y="58"/>
                  </a:cubicBezTo>
                  <a:cubicBezTo>
                    <a:pt x="2" y="57"/>
                    <a:pt x="2" y="57"/>
                    <a:pt x="2" y="57"/>
                  </a:cubicBezTo>
                  <a:cubicBezTo>
                    <a:pt x="1" y="56"/>
                    <a:pt x="1" y="55"/>
                    <a:pt x="0" y="55"/>
                  </a:cubicBezTo>
                  <a:cubicBezTo>
                    <a:pt x="0" y="55"/>
                    <a:pt x="0" y="55"/>
                    <a:pt x="0" y="55"/>
                  </a:cubicBezTo>
                  <a:cubicBezTo>
                    <a:pt x="172" y="0"/>
                    <a:pt x="172" y="0"/>
                    <a:pt x="172" y="0"/>
                  </a:cubicBezTo>
                  <a:cubicBezTo>
                    <a:pt x="172" y="0"/>
                    <a:pt x="173" y="0"/>
                    <a:pt x="173" y="0"/>
                  </a:cubicBezTo>
                  <a:cubicBezTo>
                    <a:pt x="174" y="0"/>
                    <a:pt x="174" y="1"/>
                    <a:pt x="174" y="1"/>
                  </a:cubicBezTo>
                  <a:cubicBezTo>
                    <a:pt x="176" y="11"/>
                    <a:pt x="176" y="11"/>
                    <a:pt x="176" y="11"/>
                  </a:cubicBezTo>
                  <a:cubicBezTo>
                    <a:pt x="175" y="11"/>
                    <a:pt x="175" y="12"/>
                    <a:pt x="174" y="12"/>
                  </a:cubicBezTo>
                  <a:cubicBezTo>
                    <a:pt x="174" y="13"/>
                    <a:pt x="174" y="13"/>
                    <a:pt x="174" y="13"/>
                  </a:cubicBezTo>
                  <a:cubicBezTo>
                    <a:pt x="174" y="14"/>
                    <a:pt x="174" y="15"/>
                    <a:pt x="175" y="15"/>
                  </a:cubicBezTo>
                  <a:cubicBezTo>
                    <a:pt x="175" y="15"/>
                    <a:pt x="176" y="15"/>
                    <a:pt x="176" y="15"/>
                  </a:cubicBezTo>
                  <a:cubicBezTo>
                    <a:pt x="176" y="15"/>
                    <a:pt x="176" y="15"/>
                    <a:pt x="176"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8" name="Freeform 48"/>
            <p:cNvSpPr/>
            <p:nvPr/>
          </p:nvSpPr>
          <p:spPr bwMode="auto">
            <a:xfrm>
              <a:off x="2765" y="2065"/>
              <a:ext cx="45" cy="134"/>
            </a:xfrm>
            <a:custGeom>
              <a:avLst/>
              <a:gdLst>
                <a:gd name="T0" fmla="*/ 4 w 7"/>
                <a:gd name="T1" fmla="*/ 0 h 21"/>
                <a:gd name="T2" fmla="*/ 7 w 7"/>
                <a:gd name="T3" fmla="*/ 18 h 21"/>
                <a:gd name="T4" fmla="*/ 5 w 7"/>
                <a:gd name="T5" fmla="*/ 18 h 21"/>
                <a:gd name="T6" fmla="*/ 4 w 7"/>
                <a:gd name="T7" fmla="*/ 21 h 21"/>
                <a:gd name="T8" fmla="*/ 4 w 7"/>
                <a:gd name="T9" fmla="*/ 21 h 21"/>
                <a:gd name="T10" fmla="*/ 0 w 7"/>
                <a:gd name="T11" fmla="*/ 0 h 21"/>
                <a:gd name="T12" fmla="*/ 0 w 7"/>
                <a:gd name="T13" fmla="*/ 0 h 21"/>
                <a:gd name="T14" fmla="*/ 2 w 7"/>
                <a:gd name="T15" fmla="*/ 1 h 21"/>
                <a:gd name="T16" fmla="*/ 3 w 7"/>
                <a:gd name="T17" fmla="*/ 1 h 21"/>
                <a:gd name="T18" fmla="*/ 4 w 7"/>
                <a:gd name="T1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21">
                  <a:moveTo>
                    <a:pt x="4" y="0"/>
                  </a:moveTo>
                  <a:cubicBezTo>
                    <a:pt x="7" y="18"/>
                    <a:pt x="7" y="18"/>
                    <a:pt x="7" y="18"/>
                  </a:cubicBezTo>
                  <a:cubicBezTo>
                    <a:pt x="5" y="18"/>
                    <a:pt x="5" y="18"/>
                    <a:pt x="5" y="18"/>
                  </a:cubicBezTo>
                  <a:cubicBezTo>
                    <a:pt x="4" y="19"/>
                    <a:pt x="4" y="20"/>
                    <a:pt x="4" y="21"/>
                  </a:cubicBezTo>
                  <a:cubicBezTo>
                    <a:pt x="4" y="21"/>
                    <a:pt x="4" y="21"/>
                    <a:pt x="4" y="21"/>
                  </a:cubicBezTo>
                  <a:cubicBezTo>
                    <a:pt x="0" y="0"/>
                    <a:pt x="0" y="0"/>
                    <a:pt x="0" y="0"/>
                  </a:cubicBezTo>
                  <a:cubicBezTo>
                    <a:pt x="0" y="0"/>
                    <a:pt x="0" y="0"/>
                    <a:pt x="0" y="0"/>
                  </a:cubicBezTo>
                  <a:cubicBezTo>
                    <a:pt x="1" y="0"/>
                    <a:pt x="1" y="1"/>
                    <a:pt x="2" y="1"/>
                  </a:cubicBezTo>
                  <a:cubicBezTo>
                    <a:pt x="2" y="1"/>
                    <a:pt x="3" y="1"/>
                    <a:pt x="3"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9" name="Freeform 49"/>
            <p:cNvSpPr/>
            <p:nvPr/>
          </p:nvSpPr>
          <p:spPr bwMode="auto">
            <a:xfrm>
              <a:off x="2765" y="2040"/>
              <a:ext cx="26" cy="32"/>
            </a:xfrm>
            <a:custGeom>
              <a:avLst/>
              <a:gdLst>
                <a:gd name="T0" fmla="*/ 4 w 4"/>
                <a:gd name="T1" fmla="*/ 0 h 5"/>
                <a:gd name="T2" fmla="*/ 4 w 4"/>
                <a:gd name="T3" fmla="*/ 4 h 5"/>
                <a:gd name="T4" fmla="*/ 3 w 4"/>
                <a:gd name="T5" fmla="*/ 5 h 5"/>
                <a:gd name="T6" fmla="*/ 2 w 4"/>
                <a:gd name="T7" fmla="*/ 5 h 5"/>
                <a:gd name="T8" fmla="*/ 0 w 4"/>
                <a:gd name="T9" fmla="*/ 4 h 5"/>
                <a:gd name="T10" fmla="*/ 0 w 4"/>
                <a:gd name="T11" fmla="*/ 4 h 5"/>
                <a:gd name="T12" fmla="*/ 0 w 4"/>
                <a:gd name="T13" fmla="*/ 3 h 5"/>
                <a:gd name="T14" fmla="*/ 0 w 4"/>
                <a:gd name="T15" fmla="*/ 3 h 5"/>
                <a:gd name="T16" fmla="*/ 1 w 4"/>
                <a:gd name="T17" fmla="*/ 1 h 5"/>
                <a:gd name="T18" fmla="*/ 4 w 4"/>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0"/>
                  </a:moveTo>
                  <a:cubicBezTo>
                    <a:pt x="4" y="4"/>
                    <a:pt x="4" y="4"/>
                    <a:pt x="4" y="4"/>
                  </a:cubicBezTo>
                  <a:cubicBezTo>
                    <a:pt x="3" y="5"/>
                    <a:pt x="3" y="5"/>
                    <a:pt x="3" y="5"/>
                  </a:cubicBezTo>
                  <a:cubicBezTo>
                    <a:pt x="3" y="5"/>
                    <a:pt x="2" y="5"/>
                    <a:pt x="2" y="5"/>
                  </a:cubicBezTo>
                  <a:cubicBezTo>
                    <a:pt x="1" y="5"/>
                    <a:pt x="1" y="4"/>
                    <a:pt x="0" y="4"/>
                  </a:cubicBezTo>
                  <a:cubicBezTo>
                    <a:pt x="0" y="4"/>
                    <a:pt x="0" y="4"/>
                    <a:pt x="0" y="4"/>
                  </a:cubicBezTo>
                  <a:cubicBezTo>
                    <a:pt x="0" y="3"/>
                    <a:pt x="0" y="3"/>
                    <a:pt x="0" y="3"/>
                  </a:cubicBezTo>
                  <a:cubicBezTo>
                    <a:pt x="0" y="3"/>
                    <a:pt x="0" y="3"/>
                    <a:pt x="0" y="3"/>
                  </a:cubicBezTo>
                  <a:cubicBezTo>
                    <a:pt x="0" y="2"/>
                    <a:pt x="1" y="2"/>
                    <a:pt x="1"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0" name="Freeform 50"/>
            <p:cNvSpPr/>
            <p:nvPr/>
          </p:nvSpPr>
          <p:spPr bwMode="auto">
            <a:xfrm>
              <a:off x="2740" y="1900"/>
              <a:ext cx="51" cy="159"/>
            </a:xfrm>
            <a:custGeom>
              <a:avLst/>
              <a:gdLst>
                <a:gd name="T0" fmla="*/ 4 w 8"/>
                <a:gd name="T1" fmla="*/ 0 h 25"/>
                <a:gd name="T2" fmla="*/ 8 w 8"/>
                <a:gd name="T3" fmla="*/ 22 h 25"/>
                <a:gd name="T4" fmla="*/ 5 w 8"/>
                <a:gd name="T5" fmla="*/ 23 h 25"/>
                <a:gd name="T6" fmla="*/ 4 w 8"/>
                <a:gd name="T7" fmla="*/ 25 h 25"/>
                <a:gd name="T8" fmla="*/ 0 w 8"/>
                <a:gd name="T9" fmla="*/ 0 h 25"/>
                <a:gd name="T10" fmla="*/ 0 w 8"/>
                <a:gd name="T11" fmla="*/ 0 h 25"/>
                <a:gd name="T12" fmla="*/ 2 w 8"/>
                <a:gd name="T13" fmla="*/ 1 h 25"/>
                <a:gd name="T14" fmla="*/ 3 w 8"/>
                <a:gd name="T15" fmla="*/ 1 h 25"/>
                <a:gd name="T16" fmla="*/ 4 w 8"/>
                <a:gd name="T1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5">
                  <a:moveTo>
                    <a:pt x="4" y="0"/>
                  </a:moveTo>
                  <a:cubicBezTo>
                    <a:pt x="8" y="22"/>
                    <a:pt x="8" y="22"/>
                    <a:pt x="8" y="22"/>
                  </a:cubicBezTo>
                  <a:cubicBezTo>
                    <a:pt x="5" y="23"/>
                    <a:pt x="5" y="23"/>
                    <a:pt x="5" y="23"/>
                  </a:cubicBezTo>
                  <a:cubicBezTo>
                    <a:pt x="5" y="24"/>
                    <a:pt x="4" y="24"/>
                    <a:pt x="4" y="25"/>
                  </a:cubicBezTo>
                  <a:cubicBezTo>
                    <a:pt x="0" y="0"/>
                    <a:pt x="0" y="0"/>
                    <a:pt x="0" y="0"/>
                  </a:cubicBezTo>
                  <a:cubicBezTo>
                    <a:pt x="0" y="0"/>
                    <a:pt x="0" y="0"/>
                    <a:pt x="0" y="0"/>
                  </a:cubicBezTo>
                  <a:cubicBezTo>
                    <a:pt x="0" y="1"/>
                    <a:pt x="1" y="1"/>
                    <a:pt x="2" y="1"/>
                  </a:cubicBezTo>
                  <a:cubicBezTo>
                    <a:pt x="2" y="1"/>
                    <a:pt x="2" y="1"/>
                    <a:pt x="3"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1" name="Freeform 51"/>
            <p:cNvSpPr/>
            <p:nvPr/>
          </p:nvSpPr>
          <p:spPr bwMode="auto">
            <a:xfrm>
              <a:off x="2765" y="2059"/>
              <a:ext cx="0" cy="6"/>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2" name="Freeform 52"/>
            <p:cNvSpPr/>
            <p:nvPr/>
          </p:nvSpPr>
          <p:spPr bwMode="auto">
            <a:xfrm>
              <a:off x="2740" y="1881"/>
              <a:ext cx="25" cy="25"/>
            </a:xfrm>
            <a:custGeom>
              <a:avLst/>
              <a:gdLst>
                <a:gd name="T0" fmla="*/ 3 w 4"/>
                <a:gd name="T1" fmla="*/ 0 h 4"/>
                <a:gd name="T2" fmla="*/ 4 w 4"/>
                <a:gd name="T3" fmla="*/ 3 h 4"/>
                <a:gd name="T4" fmla="*/ 3 w 4"/>
                <a:gd name="T5" fmla="*/ 4 h 4"/>
                <a:gd name="T6" fmla="*/ 2 w 4"/>
                <a:gd name="T7" fmla="*/ 4 h 4"/>
                <a:gd name="T8" fmla="*/ 0 w 4"/>
                <a:gd name="T9" fmla="*/ 3 h 4"/>
                <a:gd name="T10" fmla="*/ 0 w 4"/>
                <a:gd name="T11" fmla="*/ 3 h 4"/>
                <a:gd name="T12" fmla="*/ 0 w 4"/>
                <a:gd name="T13" fmla="*/ 2 h 4"/>
                <a:gd name="T14" fmla="*/ 1 w 4"/>
                <a:gd name="T15" fmla="*/ 1 h 4"/>
                <a:gd name="T16" fmla="*/ 3 w 4"/>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3" y="0"/>
                  </a:moveTo>
                  <a:cubicBezTo>
                    <a:pt x="4" y="3"/>
                    <a:pt x="4" y="3"/>
                    <a:pt x="4" y="3"/>
                  </a:cubicBezTo>
                  <a:cubicBezTo>
                    <a:pt x="3" y="4"/>
                    <a:pt x="3" y="4"/>
                    <a:pt x="3" y="4"/>
                  </a:cubicBezTo>
                  <a:cubicBezTo>
                    <a:pt x="2" y="4"/>
                    <a:pt x="2" y="4"/>
                    <a:pt x="2" y="4"/>
                  </a:cubicBezTo>
                  <a:cubicBezTo>
                    <a:pt x="1" y="4"/>
                    <a:pt x="0" y="4"/>
                    <a:pt x="0" y="3"/>
                  </a:cubicBezTo>
                  <a:cubicBezTo>
                    <a:pt x="0" y="3"/>
                    <a:pt x="0" y="3"/>
                    <a:pt x="0" y="3"/>
                  </a:cubicBezTo>
                  <a:cubicBezTo>
                    <a:pt x="0" y="3"/>
                    <a:pt x="0" y="2"/>
                    <a:pt x="0" y="2"/>
                  </a:cubicBezTo>
                  <a:cubicBezTo>
                    <a:pt x="0" y="2"/>
                    <a:pt x="0" y="1"/>
                    <a:pt x="1"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3" name="Freeform 53"/>
            <p:cNvSpPr/>
            <p:nvPr/>
          </p:nvSpPr>
          <p:spPr bwMode="auto">
            <a:xfrm>
              <a:off x="2651" y="3013"/>
              <a:ext cx="25" cy="19"/>
            </a:xfrm>
            <a:custGeom>
              <a:avLst/>
              <a:gdLst>
                <a:gd name="T0" fmla="*/ 4 w 4"/>
                <a:gd name="T1" fmla="*/ 0 h 3"/>
                <a:gd name="T2" fmla="*/ 4 w 4"/>
                <a:gd name="T3" fmla="*/ 2 h 3"/>
                <a:gd name="T4" fmla="*/ 1 w 4"/>
                <a:gd name="T5" fmla="*/ 3 h 3"/>
                <a:gd name="T6" fmla="*/ 0 w 4"/>
                <a:gd name="T7" fmla="*/ 1 h 3"/>
                <a:gd name="T8" fmla="*/ 4 w 4"/>
                <a:gd name="T9" fmla="*/ 0 h 3"/>
              </a:gdLst>
              <a:ahLst/>
              <a:cxnLst>
                <a:cxn ang="0">
                  <a:pos x="T0" y="T1"/>
                </a:cxn>
                <a:cxn ang="0">
                  <a:pos x="T2" y="T3"/>
                </a:cxn>
                <a:cxn ang="0">
                  <a:pos x="T4" y="T5"/>
                </a:cxn>
                <a:cxn ang="0">
                  <a:pos x="T6" y="T7"/>
                </a:cxn>
                <a:cxn ang="0">
                  <a:pos x="T8" y="T9"/>
                </a:cxn>
              </a:cxnLst>
              <a:rect l="0" t="0" r="r" b="b"/>
              <a:pathLst>
                <a:path w="4" h="3">
                  <a:moveTo>
                    <a:pt x="4" y="0"/>
                  </a:moveTo>
                  <a:cubicBezTo>
                    <a:pt x="4" y="1"/>
                    <a:pt x="4" y="2"/>
                    <a:pt x="4" y="2"/>
                  </a:cubicBezTo>
                  <a:cubicBezTo>
                    <a:pt x="1" y="3"/>
                    <a:pt x="1" y="3"/>
                    <a:pt x="1" y="3"/>
                  </a:cubicBezTo>
                  <a:cubicBezTo>
                    <a:pt x="0" y="2"/>
                    <a:pt x="0" y="2"/>
                    <a:pt x="0"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4" name="Freeform 54"/>
            <p:cNvSpPr/>
            <p:nvPr/>
          </p:nvSpPr>
          <p:spPr bwMode="auto">
            <a:xfrm>
              <a:off x="2537" y="2822"/>
              <a:ext cx="139" cy="197"/>
            </a:xfrm>
            <a:custGeom>
              <a:avLst/>
              <a:gdLst>
                <a:gd name="T0" fmla="*/ 22 w 22"/>
                <a:gd name="T1" fmla="*/ 30 h 31"/>
                <a:gd name="T2" fmla="*/ 18 w 22"/>
                <a:gd name="T3" fmla="*/ 31 h 31"/>
                <a:gd name="T4" fmla="*/ 7 w 22"/>
                <a:gd name="T5" fmla="*/ 11 h 31"/>
                <a:gd name="T6" fmla="*/ 0 w 22"/>
                <a:gd name="T7" fmla="*/ 2 h 31"/>
                <a:gd name="T8" fmla="*/ 1 w 22"/>
                <a:gd name="T9" fmla="*/ 1 h 31"/>
                <a:gd name="T10" fmla="*/ 3 w 22"/>
                <a:gd name="T11" fmla="*/ 0 h 31"/>
                <a:gd name="T12" fmla="*/ 22 w 22"/>
                <a:gd name="T13" fmla="*/ 30 h 31"/>
              </a:gdLst>
              <a:ahLst/>
              <a:cxnLst>
                <a:cxn ang="0">
                  <a:pos x="T0" y="T1"/>
                </a:cxn>
                <a:cxn ang="0">
                  <a:pos x="T2" y="T3"/>
                </a:cxn>
                <a:cxn ang="0">
                  <a:pos x="T4" y="T5"/>
                </a:cxn>
                <a:cxn ang="0">
                  <a:pos x="T6" y="T7"/>
                </a:cxn>
                <a:cxn ang="0">
                  <a:pos x="T8" y="T9"/>
                </a:cxn>
                <a:cxn ang="0">
                  <a:pos x="T10" y="T11"/>
                </a:cxn>
                <a:cxn ang="0">
                  <a:pos x="T12" y="T13"/>
                </a:cxn>
              </a:cxnLst>
              <a:rect l="0" t="0" r="r" b="b"/>
              <a:pathLst>
                <a:path w="22" h="31">
                  <a:moveTo>
                    <a:pt x="22" y="30"/>
                  </a:moveTo>
                  <a:cubicBezTo>
                    <a:pt x="18" y="31"/>
                    <a:pt x="18" y="31"/>
                    <a:pt x="18" y="31"/>
                  </a:cubicBezTo>
                  <a:cubicBezTo>
                    <a:pt x="16" y="23"/>
                    <a:pt x="11" y="16"/>
                    <a:pt x="7" y="11"/>
                  </a:cubicBezTo>
                  <a:cubicBezTo>
                    <a:pt x="4" y="7"/>
                    <a:pt x="2" y="4"/>
                    <a:pt x="0" y="2"/>
                  </a:cubicBezTo>
                  <a:cubicBezTo>
                    <a:pt x="0" y="2"/>
                    <a:pt x="1" y="2"/>
                    <a:pt x="1" y="1"/>
                  </a:cubicBezTo>
                  <a:cubicBezTo>
                    <a:pt x="2" y="1"/>
                    <a:pt x="2" y="0"/>
                    <a:pt x="3" y="0"/>
                  </a:cubicBezTo>
                  <a:cubicBezTo>
                    <a:pt x="7" y="4"/>
                    <a:pt x="18" y="16"/>
                    <a:pt x="22" y="3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5" name="Freeform 55"/>
            <p:cNvSpPr/>
            <p:nvPr/>
          </p:nvSpPr>
          <p:spPr bwMode="auto">
            <a:xfrm>
              <a:off x="2626" y="1747"/>
              <a:ext cx="12" cy="26"/>
            </a:xfrm>
            <a:custGeom>
              <a:avLst/>
              <a:gdLst>
                <a:gd name="T0" fmla="*/ 2 w 2"/>
                <a:gd name="T1" fmla="*/ 0 h 4"/>
                <a:gd name="T2" fmla="*/ 2 w 2"/>
                <a:gd name="T3" fmla="*/ 4 h 4"/>
                <a:gd name="T4" fmla="*/ 2 w 2"/>
                <a:gd name="T5" fmla="*/ 4 h 4"/>
                <a:gd name="T6" fmla="*/ 1 w 2"/>
                <a:gd name="T7" fmla="*/ 4 h 4"/>
                <a:gd name="T8" fmla="*/ 0 w 2"/>
                <a:gd name="T9" fmla="*/ 2 h 4"/>
                <a:gd name="T10" fmla="*/ 0 w 2"/>
                <a:gd name="T11" fmla="*/ 1 h 4"/>
                <a:gd name="T12" fmla="*/ 2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2" y="0"/>
                  </a:moveTo>
                  <a:cubicBezTo>
                    <a:pt x="2" y="4"/>
                    <a:pt x="2" y="4"/>
                    <a:pt x="2" y="4"/>
                  </a:cubicBezTo>
                  <a:cubicBezTo>
                    <a:pt x="2" y="4"/>
                    <a:pt x="2" y="4"/>
                    <a:pt x="2" y="4"/>
                  </a:cubicBezTo>
                  <a:cubicBezTo>
                    <a:pt x="2" y="4"/>
                    <a:pt x="1" y="4"/>
                    <a:pt x="1" y="4"/>
                  </a:cubicBezTo>
                  <a:cubicBezTo>
                    <a:pt x="0" y="4"/>
                    <a:pt x="0" y="3"/>
                    <a:pt x="0" y="2"/>
                  </a:cubicBezTo>
                  <a:cubicBezTo>
                    <a:pt x="0" y="2"/>
                    <a:pt x="0" y="2"/>
                    <a:pt x="0" y="1"/>
                  </a:cubicBezTo>
                  <a:cubicBezTo>
                    <a:pt x="1" y="1"/>
                    <a:pt x="1"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6" name="Freeform 56"/>
            <p:cNvSpPr/>
            <p:nvPr/>
          </p:nvSpPr>
          <p:spPr bwMode="auto">
            <a:xfrm>
              <a:off x="1991" y="2517"/>
              <a:ext cx="615" cy="540"/>
            </a:xfrm>
            <a:custGeom>
              <a:avLst/>
              <a:gdLst>
                <a:gd name="T0" fmla="*/ 96 w 97"/>
                <a:gd name="T1" fmla="*/ 25 h 85"/>
                <a:gd name="T2" fmla="*/ 97 w 97"/>
                <a:gd name="T3" fmla="*/ 30 h 85"/>
                <a:gd name="T4" fmla="*/ 89 w 97"/>
                <a:gd name="T5" fmla="*/ 48 h 85"/>
                <a:gd name="T6" fmla="*/ 87 w 97"/>
                <a:gd name="T7" fmla="*/ 46 h 85"/>
                <a:gd name="T8" fmla="*/ 85 w 97"/>
                <a:gd name="T9" fmla="*/ 49 h 85"/>
                <a:gd name="T10" fmla="*/ 85 w 97"/>
                <a:gd name="T11" fmla="*/ 49 h 85"/>
                <a:gd name="T12" fmla="*/ 86 w 97"/>
                <a:gd name="T13" fmla="*/ 50 h 85"/>
                <a:gd name="T14" fmla="*/ 64 w 97"/>
                <a:gd name="T15" fmla="*/ 65 h 85"/>
                <a:gd name="T16" fmla="*/ 39 w 97"/>
                <a:gd name="T17" fmla="*/ 76 h 85"/>
                <a:gd name="T18" fmla="*/ 20 w 97"/>
                <a:gd name="T19" fmla="*/ 84 h 85"/>
                <a:gd name="T20" fmla="*/ 14 w 97"/>
                <a:gd name="T21" fmla="*/ 85 h 85"/>
                <a:gd name="T22" fmla="*/ 1 w 97"/>
                <a:gd name="T23" fmla="*/ 80 h 85"/>
                <a:gd name="T24" fmla="*/ 0 w 97"/>
                <a:gd name="T25" fmla="*/ 79 h 85"/>
                <a:gd name="T26" fmla="*/ 0 w 97"/>
                <a:gd name="T27" fmla="*/ 75 h 85"/>
                <a:gd name="T28" fmla="*/ 0 w 97"/>
                <a:gd name="T29" fmla="*/ 75 h 85"/>
                <a:gd name="T30" fmla="*/ 0 w 97"/>
                <a:gd name="T31" fmla="*/ 74 h 85"/>
                <a:gd name="T32" fmla="*/ 0 w 97"/>
                <a:gd name="T33" fmla="*/ 74 h 85"/>
                <a:gd name="T34" fmla="*/ 13 w 97"/>
                <a:gd name="T35" fmla="*/ 81 h 85"/>
                <a:gd name="T36" fmla="*/ 14 w 97"/>
                <a:gd name="T37" fmla="*/ 81 h 85"/>
                <a:gd name="T38" fmla="*/ 18 w 97"/>
                <a:gd name="T39" fmla="*/ 80 h 85"/>
                <a:gd name="T40" fmla="*/ 37 w 97"/>
                <a:gd name="T41" fmla="*/ 73 h 85"/>
                <a:gd name="T42" fmla="*/ 63 w 97"/>
                <a:gd name="T43" fmla="*/ 61 h 85"/>
                <a:gd name="T44" fmla="*/ 93 w 97"/>
                <a:gd name="T45" fmla="*/ 31 h 85"/>
                <a:gd name="T46" fmla="*/ 93 w 97"/>
                <a:gd name="T47" fmla="*/ 30 h 85"/>
                <a:gd name="T48" fmla="*/ 93 w 97"/>
                <a:gd name="T49" fmla="*/ 27 h 85"/>
                <a:gd name="T50" fmla="*/ 93 w 97"/>
                <a:gd name="T51" fmla="*/ 26 h 85"/>
                <a:gd name="T52" fmla="*/ 83 w 97"/>
                <a:gd name="T53" fmla="*/ 1 h 85"/>
                <a:gd name="T54" fmla="*/ 83 w 97"/>
                <a:gd name="T55" fmla="*/ 1 h 85"/>
                <a:gd name="T56" fmla="*/ 86 w 97"/>
                <a:gd name="T57" fmla="*/ 1 h 85"/>
                <a:gd name="T58" fmla="*/ 86 w 97"/>
                <a:gd name="T59" fmla="*/ 0 h 85"/>
                <a:gd name="T60" fmla="*/ 96 w 97"/>
                <a:gd name="T61" fmla="*/ 2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7" h="85">
                  <a:moveTo>
                    <a:pt x="96" y="25"/>
                  </a:moveTo>
                  <a:cubicBezTo>
                    <a:pt x="97" y="27"/>
                    <a:pt x="97" y="29"/>
                    <a:pt x="97" y="30"/>
                  </a:cubicBezTo>
                  <a:cubicBezTo>
                    <a:pt x="97" y="37"/>
                    <a:pt x="94" y="42"/>
                    <a:pt x="89" y="48"/>
                  </a:cubicBezTo>
                  <a:cubicBezTo>
                    <a:pt x="88" y="47"/>
                    <a:pt x="87" y="46"/>
                    <a:pt x="87" y="46"/>
                  </a:cubicBezTo>
                  <a:cubicBezTo>
                    <a:pt x="85" y="49"/>
                    <a:pt x="85" y="49"/>
                    <a:pt x="85" y="49"/>
                  </a:cubicBezTo>
                  <a:cubicBezTo>
                    <a:pt x="85" y="49"/>
                    <a:pt x="85" y="49"/>
                    <a:pt x="85" y="49"/>
                  </a:cubicBezTo>
                  <a:cubicBezTo>
                    <a:pt x="85" y="49"/>
                    <a:pt x="85" y="49"/>
                    <a:pt x="86" y="50"/>
                  </a:cubicBezTo>
                  <a:cubicBezTo>
                    <a:pt x="80" y="56"/>
                    <a:pt x="72" y="60"/>
                    <a:pt x="64" y="65"/>
                  </a:cubicBezTo>
                  <a:cubicBezTo>
                    <a:pt x="56" y="69"/>
                    <a:pt x="47" y="73"/>
                    <a:pt x="39" y="76"/>
                  </a:cubicBezTo>
                  <a:cubicBezTo>
                    <a:pt x="31" y="79"/>
                    <a:pt x="24" y="82"/>
                    <a:pt x="20" y="84"/>
                  </a:cubicBezTo>
                  <a:cubicBezTo>
                    <a:pt x="18" y="85"/>
                    <a:pt x="16" y="85"/>
                    <a:pt x="14" y="85"/>
                  </a:cubicBezTo>
                  <a:cubicBezTo>
                    <a:pt x="9" y="85"/>
                    <a:pt x="5" y="83"/>
                    <a:pt x="1" y="80"/>
                  </a:cubicBezTo>
                  <a:cubicBezTo>
                    <a:pt x="1" y="79"/>
                    <a:pt x="0" y="79"/>
                    <a:pt x="0" y="79"/>
                  </a:cubicBezTo>
                  <a:cubicBezTo>
                    <a:pt x="0" y="78"/>
                    <a:pt x="0" y="76"/>
                    <a:pt x="0" y="75"/>
                  </a:cubicBezTo>
                  <a:cubicBezTo>
                    <a:pt x="0" y="75"/>
                    <a:pt x="0" y="75"/>
                    <a:pt x="0" y="75"/>
                  </a:cubicBezTo>
                  <a:cubicBezTo>
                    <a:pt x="0" y="75"/>
                    <a:pt x="0" y="74"/>
                    <a:pt x="0" y="74"/>
                  </a:cubicBezTo>
                  <a:cubicBezTo>
                    <a:pt x="0" y="74"/>
                    <a:pt x="0" y="74"/>
                    <a:pt x="0" y="74"/>
                  </a:cubicBezTo>
                  <a:cubicBezTo>
                    <a:pt x="5" y="79"/>
                    <a:pt x="9" y="81"/>
                    <a:pt x="13" y="81"/>
                  </a:cubicBezTo>
                  <a:cubicBezTo>
                    <a:pt x="14" y="81"/>
                    <a:pt x="14" y="81"/>
                    <a:pt x="14" y="81"/>
                  </a:cubicBezTo>
                  <a:cubicBezTo>
                    <a:pt x="15" y="81"/>
                    <a:pt x="17" y="81"/>
                    <a:pt x="18" y="80"/>
                  </a:cubicBezTo>
                  <a:cubicBezTo>
                    <a:pt x="22" y="79"/>
                    <a:pt x="29" y="76"/>
                    <a:pt x="37" y="73"/>
                  </a:cubicBezTo>
                  <a:cubicBezTo>
                    <a:pt x="45" y="69"/>
                    <a:pt x="54" y="66"/>
                    <a:pt x="63" y="61"/>
                  </a:cubicBezTo>
                  <a:cubicBezTo>
                    <a:pt x="79" y="53"/>
                    <a:pt x="93" y="41"/>
                    <a:pt x="93" y="31"/>
                  </a:cubicBezTo>
                  <a:cubicBezTo>
                    <a:pt x="93" y="31"/>
                    <a:pt x="93" y="30"/>
                    <a:pt x="93" y="30"/>
                  </a:cubicBezTo>
                  <a:cubicBezTo>
                    <a:pt x="93" y="29"/>
                    <a:pt x="93" y="28"/>
                    <a:pt x="93" y="27"/>
                  </a:cubicBezTo>
                  <a:cubicBezTo>
                    <a:pt x="93" y="27"/>
                    <a:pt x="93" y="26"/>
                    <a:pt x="93" y="26"/>
                  </a:cubicBezTo>
                  <a:cubicBezTo>
                    <a:pt x="89" y="15"/>
                    <a:pt x="86" y="7"/>
                    <a:pt x="83" y="1"/>
                  </a:cubicBezTo>
                  <a:cubicBezTo>
                    <a:pt x="83" y="1"/>
                    <a:pt x="83" y="1"/>
                    <a:pt x="83" y="1"/>
                  </a:cubicBezTo>
                  <a:cubicBezTo>
                    <a:pt x="86" y="1"/>
                    <a:pt x="86" y="1"/>
                    <a:pt x="86" y="1"/>
                  </a:cubicBezTo>
                  <a:cubicBezTo>
                    <a:pt x="86" y="1"/>
                    <a:pt x="86" y="0"/>
                    <a:pt x="86" y="0"/>
                  </a:cubicBezTo>
                  <a:cubicBezTo>
                    <a:pt x="90" y="6"/>
                    <a:pt x="93" y="15"/>
                    <a:pt x="96" y="2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7" name="Freeform 57"/>
            <p:cNvSpPr/>
            <p:nvPr/>
          </p:nvSpPr>
          <p:spPr bwMode="auto">
            <a:xfrm>
              <a:off x="2448" y="2676"/>
              <a:ext cx="108" cy="57"/>
            </a:xfrm>
            <a:custGeom>
              <a:avLst/>
              <a:gdLst>
                <a:gd name="T0" fmla="*/ 17 w 17"/>
                <a:gd name="T1" fmla="*/ 2 h 9"/>
                <a:gd name="T2" fmla="*/ 17 w 17"/>
                <a:gd name="T3" fmla="*/ 3 h 9"/>
                <a:gd name="T4" fmla="*/ 15 w 17"/>
                <a:gd name="T5" fmla="*/ 4 h 9"/>
                <a:gd name="T6" fmla="*/ 3 w 17"/>
                <a:gd name="T7" fmla="*/ 9 h 9"/>
                <a:gd name="T8" fmla="*/ 3 w 17"/>
                <a:gd name="T9" fmla="*/ 9 h 9"/>
                <a:gd name="T10" fmla="*/ 2 w 17"/>
                <a:gd name="T11" fmla="*/ 9 h 9"/>
                <a:gd name="T12" fmla="*/ 1 w 17"/>
                <a:gd name="T13" fmla="*/ 8 h 9"/>
                <a:gd name="T14" fmla="*/ 2 w 17"/>
                <a:gd name="T15" fmla="*/ 5 h 9"/>
                <a:gd name="T16" fmla="*/ 14 w 17"/>
                <a:gd name="T17" fmla="*/ 1 h 9"/>
                <a:gd name="T18" fmla="*/ 17 w 17"/>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9">
                  <a:moveTo>
                    <a:pt x="17" y="2"/>
                  </a:moveTo>
                  <a:cubicBezTo>
                    <a:pt x="17" y="2"/>
                    <a:pt x="17" y="2"/>
                    <a:pt x="17" y="3"/>
                  </a:cubicBezTo>
                  <a:cubicBezTo>
                    <a:pt x="17" y="3"/>
                    <a:pt x="16" y="4"/>
                    <a:pt x="15" y="4"/>
                  </a:cubicBezTo>
                  <a:cubicBezTo>
                    <a:pt x="3" y="9"/>
                    <a:pt x="3" y="9"/>
                    <a:pt x="3" y="9"/>
                  </a:cubicBezTo>
                  <a:cubicBezTo>
                    <a:pt x="3" y="9"/>
                    <a:pt x="3" y="9"/>
                    <a:pt x="3" y="9"/>
                  </a:cubicBezTo>
                  <a:cubicBezTo>
                    <a:pt x="2" y="9"/>
                    <a:pt x="2" y="9"/>
                    <a:pt x="2" y="9"/>
                  </a:cubicBezTo>
                  <a:cubicBezTo>
                    <a:pt x="2" y="9"/>
                    <a:pt x="1" y="8"/>
                    <a:pt x="1" y="8"/>
                  </a:cubicBezTo>
                  <a:cubicBezTo>
                    <a:pt x="0" y="7"/>
                    <a:pt x="1" y="6"/>
                    <a:pt x="2" y="5"/>
                  </a:cubicBezTo>
                  <a:cubicBezTo>
                    <a:pt x="14" y="1"/>
                    <a:pt x="14" y="1"/>
                    <a:pt x="14" y="1"/>
                  </a:cubicBezTo>
                  <a:cubicBezTo>
                    <a:pt x="15" y="0"/>
                    <a:pt x="16" y="1"/>
                    <a:pt x="17"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8" name="Freeform 58"/>
            <p:cNvSpPr/>
            <p:nvPr/>
          </p:nvSpPr>
          <p:spPr bwMode="auto">
            <a:xfrm>
              <a:off x="2530" y="2809"/>
              <a:ext cx="26" cy="26"/>
            </a:xfrm>
            <a:custGeom>
              <a:avLst/>
              <a:gdLst>
                <a:gd name="T0" fmla="*/ 4 w 4"/>
                <a:gd name="T1" fmla="*/ 2 h 4"/>
                <a:gd name="T2" fmla="*/ 2 w 4"/>
                <a:gd name="T3" fmla="*/ 3 h 4"/>
                <a:gd name="T4" fmla="*/ 1 w 4"/>
                <a:gd name="T5" fmla="*/ 4 h 4"/>
                <a:gd name="T6" fmla="*/ 0 w 4"/>
                <a:gd name="T7" fmla="*/ 3 h 4"/>
                <a:gd name="T8" fmla="*/ 0 w 4"/>
                <a:gd name="T9" fmla="*/ 3 h 4"/>
                <a:gd name="T10" fmla="*/ 2 w 4"/>
                <a:gd name="T11" fmla="*/ 0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3" y="2"/>
                    <a:pt x="3" y="3"/>
                    <a:pt x="2" y="3"/>
                  </a:cubicBezTo>
                  <a:cubicBezTo>
                    <a:pt x="2" y="4"/>
                    <a:pt x="1" y="4"/>
                    <a:pt x="1" y="4"/>
                  </a:cubicBezTo>
                  <a:cubicBezTo>
                    <a:pt x="0" y="3"/>
                    <a:pt x="0" y="3"/>
                    <a:pt x="0" y="3"/>
                  </a:cubicBezTo>
                  <a:cubicBezTo>
                    <a:pt x="0" y="3"/>
                    <a:pt x="0" y="3"/>
                    <a:pt x="0" y="3"/>
                  </a:cubicBezTo>
                  <a:cubicBezTo>
                    <a:pt x="2" y="0"/>
                    <a:pt x="2" y="0"/>
                    <a:pt x="2" y="0"/>
                  </a:cubicBezTo>
                  <a:cubicBezTo>
                    <a:pt x="2"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9" name="Freeform 59"/>
            <p:cNvSpPr/>
            <p:nvPr/>
          </p:nvSpPr>
          <p:spPr bwMode="auto">
            <a:xfrm>
              <a:off x="2511" y="2472"/>
              <a:ext cx="26" cy="51"/>
            </a:xfrm>
            <a:custGeom>
              <a:avLst/>
              <a:gdLst>
                <a:gd name="T0" fmla="*/ 4 w 4"/>
                <a:gd name="T1" fmla="*/ 8 h 8"/>
                <a:gd name="T2" fmla="*/ 1 w 4"/>
                <a:gd name="T3" fmla="*/ 8 h 8"/>
                <a:gd name="T4" fmla="*/ 0 w 4"/>
                <a:gd name="T5" fmla="*/ 0 h 8"/>
                <a:gd name="T6" fmla="*/ 2 w 4"/>
                <a:gd name="T7" fmla="*/ 4 h 8"/>
                <a:gd name="T8" fmla="*/ 4 w 4"/>
                <a:gd name="T9" fmla="*/ 7 h 8"/>
                <a:gd name="T10" fmla="*/ 4 w 4"/>
                <a:gd name="T11" fmla="*/ 8 h 8"/>
              </a:gdLst>
              <a:ahLst/>
              <a:cxnLst>
                <a:cxn ang="0">
                  <a:pos x="T0" y="T1"/>
                </a:cxn>
                <a:cxn ang="0">
                  <a:pos x="T2" y="T3"/>
                </a:cxn>
                <a:cxn ang="0">
                  <a:pos x="T4" y="T5"/>
                </a:cxn>
                <a:cxn ang="0">
                  <a:pos x="T6" y="T7"/>
                </a:cxn>
                <a:cxn ang="0">
                  <a:pos x="T8" y="T9"/>
                </a:cxn>
                <a:cxn ang="0">
                  <a:pos x="T10" y="T11"/>
                </a:cxn>
              </a:cxnLst>
              <a:rect l="0" t="0" r="r" b="b"/>
              <a:pathLst>
                <a:path w="4" h="8">
                  <a:moveTo>
                    <a:pt x="4" y="8"/>
                  </a:moveTo>
                  <a:cubicBezTo>
                    <a:pt x="1" y="8"/>
                    <a:pt x="1" y="8"/>
                    <a:pt x="1" y="8"/>
                  </a:cubicBezTo>
                  <a:cubicBezTo>
                    <a:pt x="1" y="8"/>
                    <a:pt x="0" y="5"/>
                    <a:pt x="0" y="0"/>
                  </a:cubicBezTo>
                  <a:cubicBezTo>
                    <a:pt x="0" y="1"/>
                    <a:pt x="1" y="2"/>
                    <a:pt x="2" y="4"/>
                  </a:cubicBezTo>
                  <a:cubicBezTo>
                    <a:pt x="3" y="5"/>
                    <a:pt x="4" y="6"/>
                    <a:pt x="4" y="7"/>
                  </a:cubicBezTo>
                  <a:cubicBezTo>
                    <a:pt x="4" y="7"/>
                    <a:pt x="4" y="8"/>
                    <a:pt x="4"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0" name="Freeform 60"/>
            <p:cNvSpPr/>
            <p:nvPr/>
          </p:nvSpPr>
          <p:spPr bwMode="auto">
            <a:xfrm>
              <a:off x="2359" y="2212"/>
              <a:ext cx="178" cy="305"/>
            </a:xfrm>
            <a:custGeom>
              <a:avLst/>
              <a:gdLst>
                <a:gd name="T0" fmla="*/ 28 w 28"/>
                <a:gd name="T1" fmla="*/ 48 h 48"/>
                <a:gd name="T2" fmla="*/ 26 w 28"/>
                <a:gd name="T3" fmla="*/ 45 h 48"/>
                <a:gd name="T4" fmla="*/ 24 w 28"/>
                <a:gd name="T5" fmla="*/ 41 h 48"/>
                <a:gd name="T6" fmla="*/ 22 w 28"/>
                <a:gd name="T7" fmla="*/ 30 h 48"/>
                <a:gd name="T8" fmla="*/ 14 w 28"/>
                <a:gd name="T9" fmla="*/ 5 h 48"/>
                <a:gd name="T10" fmla="*/ 12 w 28"/>
                <a:gd name="T11" fmla="*/ 4 h 48"/>
                <a:gd name="T12" fmla="*/ 12 w 28"/>
                <a:gd name="T13" fmla="*/ 4 h 48"/>
                <a:gd name="T14" fmla="*/ 12 w 28"/>
                <a:gd name="T15" fmla="*/ 4 h 48"/>
                <a:gd name="T16" fmla="*/ 8 w 28"/>
                <a:gd name="T17" fmla="*/ 9 h 48"/>
                <a:gd name="T18" fmla="*/ 5 w 28"/>
                <a:gd name="T19" fmla="*/ 20 h 48"/>
                <a:gd name="T20" fmla="*/ 4 w 28"/>
                <a:gd name="T21" fmla="*/ 30 h 48"/>
                <a:gd name="T22" fmla="*/ 3 w 28"/>
                <a:gd name="T23" fmla="*/ 35 h 48"/>
                <a:gd name="T24" fmla="*/ 0 w 28"/>
                <a:gd name="T25" fmla="*/ 35 h 48"/>
                <a:gd name="T26" fmla="*/ 1 w 28"/>
                <a:gd name="T27" fmla="*/ 19 h 48"/>
                <a:gd name="T28" fmla="*/ 4 w 28"/>
                <a:gd name="T29" fmla="*/ 8 h 48"/>
                <a:gd name="T30" fmla="*/ 11 w 28"/>
                <a:gd name="T31" fmla="*/ 0 h 48"/>
                <a:gd name="T32" fmla="*/ 12 w 28"/>
                <a:gd name="T33" fmla="*/ 0 h 48"/>
                <a:gd name="T34" fmla="*/ 17 w 28"/>
                <a:gd name="T35" fmla="*/ 3 h 48"/>
                <a:gd name="T36" fmla="*/ 20 w 28"/>
                <a:gd name="T37" fmla="*/ 9 h 48"/>
                <a:gd name="T38" fmla="*/ 24 w 28"/>
                <a:gd name="T39" fmla="*/ 25 h 48"/>
                <a:gd name="T40" fmla="*/ 27 w 28"/>
                <a:gd name="T41" fmla="*/ 41 h 48"/>
                <a:gd name="T42" fmla="*/ 28 w 28"/>
                <a:gd name="T4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8">
                  <a:moveTo>
                    <a:pt x="28" y="48"/>
                  </a:moveTo>
                  <a:cubicBezTo>
                    <a:pt x="28" y="47"/>
                    <a:pt x="27" y="46"/>
                    <a:pt x="26" y="45"/>
                  </a:cubicBezTo>
                  <a:cubicBezTo>
                    <a:pt x="25" y="43"/>
                    <a:pt x="24" y="42"/>
                    <a:pt x="24" y="41"/>
                  </a:cubicBezTo>
                  <a:cubicBezTo>
                    <a:pt x="23" y="38"/>
                    <a:pt x="22" y="34"/>
                    <a:pt x="22" y="30"/>
                  </a:cubicBezTo>
                  <a:cubicBezTo>
                    <a:pt x="20" y="20"/>
                    <a:pt x="17" y="9"/>
                    <a:pt x="14" y="5"/>
                  </a:cubicBezTo>
                  <a:cubicBezTo>
                    <a:pt x="13" y="4"/>
                    <a:pt x="12" y="4"/>
                    <a:pt x="12" y="4"/>
                  </a:cubicBezTo>
                  <a:cubicBezTo>
                    <a:pt x="12" y="4"/>
                    <a:pt x="12" y="4"/>
                    <a:pt x="12" y="4"/>
                  </a:cubicBezTo>
                  <a:cubicBezTo>
                    <a:pt x="12" y="4"/>
                    <a:pt x="12" y="4"/>
                    <a:pt x="12" y="4"/>
                  </a:cubicBezTo>
                  <a:cubicBezTo>
                    <a:pt x="11" y="4"/>
                    <a:pt x="9" y="6"/>
                    <a:pt x="8" y="9"/>
                  </a:cubicBezTo>
                  <a:cubicBezTo>
                    <a:pt x="7" y="12"/>
                    <a:pt x="6" y="16"/>
                    <a:pt x="5" y="20"/>
                  </a:cubicBezTo>
                  <a:cubicBezTo>
                    <a:pt x="4" y="23"/>
                    <a:pt x="4" y="27"/>
                    <a:pt x="4" y="30"/>
                  </a:cubicBezTo>
                  <a:cubicBezTo>
                    <a:pt x="4" y="33"/>
                    <a:pt x="3" y="35"/>
                    <a:pt x="3" y="35"/>
                  </a:cubicBezTo>
                  <a:cubicBezTo>
                    <a:pt x="0" y="35"/>
                    <a:pt x="0" y="35"/>
                    <a:pt x="0" y="35"/>
                  </a:cubicBezTo>
                  <a:cubicBezTo>
                    <a:pt x="0" y="35"/>
                    <a:pt x="0" y="27"/>
                    <a:pt x="1" y="19"/>
                  </a:cubicBezTo>
                  <a:cubicBezTo>
                    <a:pt x="2" y="15"/>
                    <a:pt x="3" y="11"/>
                    <a:pt x="4" y="8"/>
                  </a:cubicBezTo>
                  <a:cubicBezTo>
                    <a:pt x="6" y="4"/>
                    <a:pt x="8" y="1"/>
                    <a:pt x="11" y="0"/>
                  </a:cubicBezTo>
                  <a:cubicBezTo>
                    <a:pt x="11" y="0"/>
                    <a:pt x="12" y="0"/>
                    <a:pt x="12" y="0"/>
                  </a:cubicBezTo>
                  <a:cubicBezTo>
                    <a:pt x="14" y="1"/>
                    <a:pt x="15" y="2"/>
                    <a:pt x="17" y="3"/>
                  </a:cubicBezTo>
                  <a:cubicBezTo>
                    <a:pt x="18" y="5"/>
                    <a:pt x="19" y="7"/>
                    <a:pt x="20" y="9"/>
                  </a:cubicBezTo>
                  <a:cubicBezTo>
                    <a:pt x="21" y="13"/>
                    <a:pt x="23" y="19"/>
                    <a:pt x="24" y="25"/>
                  </a:cubicBezTo>
                  <a:cubicBezTo>
                    <a:pt x="26" y="31"/>
                    <a:pt x="27" y="37"/>
                    <a:pt x="27" y="41"/>
                  </a:cubicBezTo>
                  <a:cubicBezTo>
                    <a:pt x="28" y="45"/>
                    <a:pt x="28" y="47"/>
                    <a:pt x="28" y="4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1" name="Freeform 61"/>
            <p:cNvSpPr/>
            <p:nvPr/>
          </p:nvSpPr>
          <p:spPr bwMode="auto">
            <a:xfrm>
              <a:off x="2410" y="2580"/>
              <a:ext cx="127" cy="102"/>
            </a:xfrm>
            <a:custGeom>
              <a:avLst/>
              <a:gdLst>
                <a:gd name="T0" fmla="*/ 19 w 20"/>
                <a:gd name="T1" fmla="*/ 1 h 16"/>
                <a:gd name="T2" fmla="*/ 20 w 20"/>
                <a:gd name="T3" fmla="*/ 2 h 16"/>
                <a:gd name="T4" fmla="*/ 19 w 20"/>
                <a:gd name="T5" fmla="*/ 3 h 16"/>
                <a:gd name="T6" fmla="*/ 3 w 20"/>
                <a:gd name="T7" fmla="*/ 16 h 16"/>
                <a:gd name="T8" fmla="*/ 2 w 20"/>
                <a:gd name="T9" fmla="*/ 16 h 16"/>
                <a:gd name="T10" fmla="*/ 1 w 20"/>
                <a:gd name="T11" fmla="*/ 16 h 16"/>
                <a:gd name="T12" fmla="*/ 1 w 20"/>
                <a:gd name="T13" fmla="*/ 13 h 16"/>
                <a:gd name="T14" fmla="*/ 17 w 20"/>
                <a:gd name="T15" fmla="*/ 0 h 16"/>
                <a:gd name="T16" fmla="*/ 19 w 20"/>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6">
                  <a:moveTo>
                    <a:pt x="19" y="1"/>
                  </a:moveTo>
                  <a:cubicBezTo>
                    <a:pt x="20" y="1"/>
                    <a:pt x="20" y="2"/>
                    <a:pt x="20" y="2"/>
                  </a:cubicBezTo>
                  <a:cubicBezTo>
                    <a:pt x="20" y="2"/>
                    <a:pt x="20" y="3"/>
                    <a:pt x="19" y="3"/>
                  </a:cubicBezTo>
                  <a:cubicBezTo>
                    <a:pt x="3" y="16"/>
                    <a:pt x="3" y="16"/>
                    <a:pt x="3" y="16"/>
                  </a:cubicBezTo>
                  <a:cubicBezTo>
                    <a:pt x="3" y="16"/>
                    <a:pt x="3" y="16"/>
                    <a:pt x="2" y="16"/>
                  </a:cubicBezTo>
                  <a:cubicBezTo>
                    <a:pt x="2" y="16"/>
                    <a:pt x="1" y="16"/>
                    <a:pt x="1" y="16"/>
                  </a:cubicBezTo>
                  <a:cubicBezTo>
                    <a:pt x="0" y="15"/>
                    <a:pt x="0" y="14"/>
                    <a:pt x="1" y="13"/>
                  </a:cubicBezTo>
                  <a:cubicBezTo>
                    <a:pt x="17" y="0"/>
                    <a:pt x="17" y="0"/>
                    <a:pt x="17" y="0"/>
                  </a:cubicBezTo>
                  <a:cubicBezTo>
                    <a:pt x="18" y="0"/>
                    <a:pt x="19" y="0"/>
                    <a:pt x="19"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2" name="Freeform 62"/>
            <p:cNvSpPr/>
            <p:nvPr/>
          </p:nvSpPr>
          <p:spPr bwMode="auto">
            <a:xfrm>
              <a:off x="1870" y="2428"/>
              <a:ext cx="648" cy="292"/>
            </a:xfrm>
            <a:custGeom>
              <a:avLst/>
              <a:gdLst>
                <a:gd name="T0" fmla="*/ 102 w 102"/>
                <a:gd name="T1" fmla="*/ 15 h 46"/>
                <a:gd name="T2" fmla="*/ 102 w 102"/>
                <a:gd name="T3" fmla="*/ 15 h 46"/>
                <a:gd name="T4" fmla="*/ 100 w 102"/>
                <a:gd name="T5" fmla="*/ 13 h 46"/>
                <a:gd name="T6" fmla="*/ 94 w 102"/>
                <a:gd name="T7" fmla="*/ 6 h 46"/>
                <a:gd name="T8" fmla="*/ 86 w 102"/>
                <a:gd name="T9" fmla="*/ 4 h 46"/>
                <a:gd name="T10" fmla="*/ 82 w 102"/>
                <a:gd name="T11" fmla="*/ 5 h 46"/>
                <a:gd name="T12" fmla="*/ 63 w 102"/>
                <a:gd name="T13" fmla="*/ 9 h 46"/>
                <a:gd name="T14" fmla="*/ 37 w 102"/>
                <a:gd name="T15" fmla="*/ 18 h 46"/>
                <a:gd name="T16" fmla="*/ 4 w 102"/>
                <a:gd name="T17" fmla="*/ 46 h 46"/>
                <a:gd name="T18" fmla="*/ 4 w 102"/>
                <a:gd name="T19" fmla="*/ 46 h 46"/>
                <a:gd name="T20" fmla="*/ 2 w 102"/>
                <a:gd name="T21" fmla="*/ 46 h 46"/>
                <a:gd name="T22" fmla="*/ 3 w 102"/>
                <a:gd name="T23" fmla="*/ 45 h 46"/>
                <a:gd name="T24" fmla="*/ 0 w 102"/>
                <a:gd name="T25" fmla="*/ 41 h 46"/>
                <a:gd name="T26" fmla="*/ 0 w 102"/>
                <a:gd name="T27" fmla="*/ 41 h 46"/>
                <a:gd name="T28" fmla="*/ 11 w 102"/>
                <a:gd name="T29" fmla="*/ 27 h 46"/>
                <a:gd name="T30" fmla="*/ 14 w 102"/>
                <a:gd name="T31" fmla="*/ 29 h 46"/>
                <a:gd name="T32" fmla="*/ 15 w 102"/>
                <a:gd name="T33" fmla="*/ 25 h 46"/>
                <a:gd name="T34" fmla="*/ 14 w 102"/>
                <a:gd name="T35" fmla="*/ 25 h 46"/>
                <a:gd name="T36" fmla="*/ 35 w 102"/>
                <a:gd name="T37" fmla="*/ 14 h 46"/>
                <a:gd name="T38" fmla="*/ 63 w 102"/>
                <a:gd name="T39" fmla="*/ 5 h 46"/>
                <a:gd name="T40" fmla="*/ 81 w 102"/>
                <a:gd name="T41" fmla="*/ 1 h 46"/>
                <a:gd name="T42" fmla="*/ 82 w 102"/>
                <a:gd name="T43" fmla="*/ 1 h 46"/>
                <a:gd name="T44" fmla="*/ 86 w 102"/>
                <a:gd name="T45" fmla="*/ 0 h 46"/>
                <a:gd name="T46" fmla="*/ 86 w 102"/>
                <a:gd name="T47" fmla="*/ 0 h 46"/>
                <a:gd name="T48" fmla="*/ 101 w 102"/>
                <a:gd name="T49" fmla="*/ 7 h 46"/>
                <a:gd name="T50" fmla="*/ 102 w 102"/>
                <a:gd name="T51" fmla="*/ 1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 h="46">
                  <a:moveTo>
                    <a:pt x="102" y="15"/>
                  </a:moveTo>
                  <a:cubicBezTo>
                    <a:pt x="102" y="15"/>
                    <a:pt x="102" y="15"/>
                    <a:pt x="102" y="15"/>
                  </a:cubicBezTo>
                  <a:cubicBezTo>
                    <a:pt x="101" y="14"/>
                    <a:pt x="101" y="13"/>
                    <a:pt x="100" y="13"/>
                  </a:cubicBezTo>
                  <a:cubicBezTo>
                    <a:pt x="98" y="10"/>
                    <a:pt x="96" y="8"/>
                    <a:pt x="94" y="6"/>
                  </a:cubicBezTo>
                  <a:cubicBezTo>
                    <a:pt x="91" y="5"/>
                    <a:pt x="89" y="4"/>
                    <a:pt x="86" y="4"/>
                  </a:cubicBezTo>
                  <a:cubicBezTo>
                    <a:pt x="85" y="4"/>
                    <a:pt x="84" y="4"/>
                    <a:pt x="82" y="5"/>
                  </a:cubicBezTo>
                  <a:cubicBezTo>
                    <a:pt x="79" y="5"/>
                    <a:pt x="72" y="7"/>
                    <a:pt x="63" y="9"/>
                  </a:cubicBezTo>
                  <a:cubicBezTo>
                    <a:pt x="55" y="11"/>
                    <a:pt x="46" y="14"/>
                    <a:pt x="37" y="18"/>
                  </a:cubicBezTo>
                  <a:cubicBezTo>
                    <a:pt x="19" y="24"/>
                    <a:pt x="4" y="34"/>
                    <a:pt x="4" y="46"/>
                  </a:cubicBezTo>
                  <a:cubicBezTo>
                    <a:pt x="4" y="46"/>
                    <a:pt x="4" y="46"/>
                    <a:pt x="4" y="46"/>
                  </a:cubicBezTo>
                  <a:cubicBezTo>
                    <a:pt x="2" y="46"/>
                    <a:pt x="2" y="46"/>
                    <a:pt x="2" y="46"/>
                  </a:cubicBezTo>
                  <a:cubicBezTo>
                    <a:pt x="3" y="45"/>
                    <a:pt x="3" y="45"/>
                    <a:pt x="3" y="45"/>
                  </a:cubicBezTo>
                  <a:cubicBezTo>
                    <a:pt x="3" y="45"/>
                    <a:pt x="2" y="43"/>
                    <a:pt x="0" y="41"/>
                  </a:cubicBezTo>
                  <a:cubicBezTo>
                    <a:pt x="0" y="41"/>
                    <a:pt x="0" y="41"/>
                    <a:pt x="0" y="41"/>
                  </a:cubicBezTo>
                  <a:cubicBezTo>
                    <a:pt x="2" y="36"/>
                    <a:pt x="6" y="31"/>
                    <a:pt x="11" y="27"/>
                  </a:cubicBezTo>
                  <a:cubicBezTo>
                    <a:pt x="13" y="28"/>
                    <a:pt x="14" y="29"/>
                    <a:pt x="14" y="29"/>
                  </a:cubicBezTo>
                  <a:cubicBezTo>
                    <a:pt x="15" y="25"/>
                    <a:pt x="15" y="25"/>
                    <a:pt x="15" y="25"/>
                  </a:cubicBezTo>
                  <a:cubicBezTo>
                    <a:pt x="15" y="25"/>
                    <a:pt x="15" y="25"/>
                    <a:pt x="14" y="25"/>
                  </a:cubicBezTo>
                  <a:cubicBezTo>
                    <a:pt x="20" y="21"/>
                    <a:pt x="28" y="17"/>
                    <a:pt x="35" y="14"/>
                  </a:cubicBezTo>
                  <a:cubicBezTo>
                    <a:pt x="45" y="10"/>
                    <a:pt x="54" y="8"/>
                    <a:pt x="63" y="5"/>
                  </a:cubicBezTo>
                  <a:cubicBezTo>
                    <a:pt x="70" y="3"/>
                    <a:pt x="77" y="2"/>
                    <a:pt x="81" y="1"/>
                  </a:cubicBezTo>
                  <a:cubicBezTo>
                    <a:pt x="81" y="1"/>
                    <a:pt x="81" y="1"/>
                    <a:pt x="82" y="1"/>
                  </a:cubicBezTo>
                  <a:cubicBezTo>
                    <a:pt x="83" y="1"/>
                    <a:pt x="85" y="0"/>
                    <a:pt x="86" y="0"/>
                  </a:cubicBezTo>
                  <a:cubicBezTo>
                    <a:pt x="86" y="0"/>
                    <a:pt x="86" y="0"/>
                    <a:pt x="86" y="0"/>
                  </a:cubicBezTo>
                  <a:cubicBezTo>
                    <a:pt x="92" y="0"/>
                    <a:pt x="97" y="3"/>
                    <a:pt x="101" y="7"/>
                  </a:cubicBezTo>
                  <a:cubicBezTo>
                    <a:pt x="101" y="12"/>
                    <a:pt x="102" y="15"/>
                    <a:pt x="102"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3" name="Freeform 63"/>
            <p:cNvSpPr/>
            <p:nvPr/>
          </p:nvSpPr>
          <p:spPr bwMode="auto">
            <a:xfrm>
              <a:off x="2137" y="2727"/>
              <a:ext cx="311" cy="152"/>
            </a:xfrm>
            <a:custGeom>
              <a:avLst/>
              <a:gdLst>
                <a:gd name="T0" fmla="*/ 46 w 49"/>
                <a:gd name="T1" fmla="*/ 1 h 24"/>
                <a:gd name="T2" fmla="*/ 49 w 49"/>
                <a:gd name="T3" fmla="*/ 6 h 24"/>
                <a:gd name="T4" fmla="*/ 43 w 49"/>
                <a:gd name="T5" fmla="*/ 13 h 24"/>
                <a:gd name="T6" fmla="*/ 30 w 49"/>
                <a:gd name="T7" fmla="*/ 16 h 24"/>
                <a:gd name="T8" fmla="*/ 27 w 49"/>
                <a:gd name="T9" fmla="*/ 16 h 24"/>
                <a:gd name="T10" fmla="*/ 20 w 49"/>
                <a:gd name="T11" fmla="*/ 22 h 24"/>
                <a:gd name="T12" fmla="*/ 12 w 49"/>
                <a:gd name="T13" fmla="*/ 24 h 24"/>
                <a:gd name="T14" fmla="*/ 12 w 49"/>
                <a:gd name="T15" fmla="*/ 24 h 24"/>
                <a:gd name="T16" fmla="*/ 0 w 49"/>
                <a:gd name="T17" fmla="*/ 17 h 24"/>
                <a:gd name="T18" fmla="*/ 0 w 49"/>
                <a:gd name="T19" fmla="*/ 16 h 24"/>
                <a:gd name="T20" fmla="*/ 0 w 49"/>
                <a:gd name="T21" fmla="*/ 15 h 24"/>
                <a:gd name="T22" fmla="*/ 2 w 49"/>
                <a:gd name="T23" fmla="*/ 14 h 24"/>
                <a:gd name="T24" fmla="*/ 2 w 49"/>
                <a:gd name="T25" fmla="*/ 14 h 24"/>
                <a:gd name="T26" fmla="*/ 3 w 49"/>
                <a:gd name="T27" fmla="*/ 16 h 24"/>
                <a:gd name="T28" fmla="*/ 3 w 49"/>
                <a:gd name="T29" fmla="*/ 16 h 24"/>
                <a:gd name="T30" fmla="*/ 3 w 49"/>
                <a:gd name="T31" fmla="*/ 16 h 24"/>
                <a:gd name="T32" fmla="*/ 6 w 49"/>
                <a:gd name="T33" fmla="*/ 19 h 24"/>
                <a:gd name="T34" fmla="*/ 12 w 49"/>
                <a:gd name="T35" fmla="*/ 20 h 24"/>
                <a:gd name="T36" fmla="*/ 12 w 49"/>
                <a:gd name="T37" fmla="*/ 20 h 24"/>
                <a:gd name="T38" fmla="*/ 18 w 49"/>
                <a:gd name="T39" fmla="*/ 19 h 24"/>
                <a:gd name="T40" fmla="*/ 24 w 49"/>
                <a:gd name="T41" fmla="*/ 13 h 24"/>
                <a:gd name="T42" fmla="*/ 26 w 49"/>
                <a:gd name="T43" fmla="*/ 12 h 24"/>
                <a:gd name="T44" fmla="*/ 26 w 49"/>
                <a:gd name="T45" fmla="*/ 12 h 24"/>
                <a:gd name="T46" fmla="*/ 30 w 49"/>
                <a:gd name="T47" fmla="*/ 13 h 24"/>
                <a:gd name="T48" fmla="*/ 41 w 49"/>
                <a:gd name="T49" fmla="*/ 10 h 24"/>
                <a:gd name="T50" fmla="*/ 45 w 49"/>
                <a:gd name="T51" fmla="*/ 6 h 24"/>
                <a:gd name="T52" fmla="*/ 45 w 49"/>
                <a:gd name="T53" fmla="*/ 6 h 24"/>
                <a:gd name="T54" fmla="*/ 43 w 49"/>
                <a:gd name="T55" fmla="*/ 4 h 24"/>
                <a:gd name="T56" fmla="*/ 43 w 49"/>
                <a:gd name="T57" fmla="*/ 2 h 24"/>
                <a:gd name="T58" fmla="*/ 43 w 49"/>
                <a:gd name="T59" fmla="*/ 1 h 24"/>
                <a:gd name="T60" fmla="*/ 44 w 49"/>
                <a:gd name="T61" fmla="*/ 0 h 24"/>
                <a:gd name="T62" fmla="*/ 45 w 49"/>
                <a:gd name="T63" fmla="*/ 0 h 24"/>
                <a:gd name="T64" fmla="*/ 46 w 49"/>
                <a:gd name="T65"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24">
                  <a:moveTo>
                    <a:pt x="46" y="1"/>
                  </a:moveTo>
                  <a:cubicBezTo>
                    <a:pt x="48" y="2"/>
                    <a:pt x="49" y="4"/>
                    <a:pt x="49" y="6"/>
                  </a:cubicBezTo>
                  <a:cubicBezTo>
                    <a:pt x="49" y="9"/>
                    <a:pt x="46" y="12"/>
                    <a:pt x="43" y="13"/>
                  </a:cubicBezTo>
                  <a:cubicBezTo>
                    <a:pt x="39" y="15"/>
                    <a:pt x="34" y="16"/>
                    <a:pt x="30" y="16"/>
                  </a:cubicBezTo>
                  <a:cubicBezTo>
                    <a:pt x="29" y="16"/>
                    <a:pt x="28" y="16"/>
                    <a:pt x="27" y="16"/>
                  </a:cubicBezTo>
                  <a:cubicBezTo>
                    <a:pt x="25" y="19"/>
                    <a:pt x="22" y="21"/>
                    <a:pt x="20" y="22"/>
                  </a:cubicBezTo>
                  <a:cubicBezTo>
                    <a:pt x="17" y="24"/>
                    <a:pt x="15" y="24"/>
                    <a:pt x="12" y="24"/>
                  </a:cubicBezTo>
                  <a:cubicBezTo>
                    <a:pt x="12" y="24"/>
                    <a:pt x="12" y="24"/>
                    <a:pt x="12" y="24"/>
                  </a:cubicBezTo>
                  <a:cubicBezTo>
                    <a:pt x="6" y="24"/>
                    <a:pt x="1" y="21"/>
                    <a:pt x="0" y="17"/>
                  </a:cubicBezTo>
                  <a:cubicBezTo>
                    <a:pt x="0" y="17"/>
                    <a:pt x="0" y="17"/>
                    <a:pt x="0" y="16"/>
                  </a:cubicBezTo>
                  <a:cubicBezTo>
                    <a:pt x="0" y="16"/>
                    <a:pt x="0" y="16"/>
                    <a:pt x="0" y="15"/>
                  </a:cubicBezTo>
                  <a:cubicBezTo>
                    <a:pt x="0" y="14"/>
                    <a:pt x="1" y="14"/>
                    <a:pt x="2" y="14"/>
                  </a:cubicBezTo>
                  <a:cubicBezTo>
                    <a:pt x="2" y="14"/>
                    <a:pt x="2" y="14"/>
                    <a:pt x="2" y="14"/>
                  </a:cubicBezTo>
                  <a:cubicBezTo>
                    <a:pt x="3" y="14"/>
                    <a:pt x="3" y="15"/>
                    <a:pt x="3" y="16"/>
                  </a:cubicBezTo>
                  <a:cubicBezTo>
                    <a:pt x="3" y="16"/>
                    <a:pt x="3" y="16"/>
                    <a:pt x="3" y="16"/>
                  </a:cubicBezTo>
                  <a:cubicBezTo>
                    <a:pt x="3" y="16"/>
                    <a:pt x="3" y="16"/>
                    <a:pt x="3" y="16"/>
                  </a:cubicBezTo>
                  <a:cubicBezTo>
                    <a:pt x="3" y="16"/>
                    <a:pt x="4" y="18"/>
                    <a:pt x="6" y="19"/>
                  </a:cubicBezTo>
                  <a:cubicBezTo>
                    <a:pt x="7" y="20"/>
                    <a:pt x="10" y="20"/>
                    <a:pt x="12" y="20"/>
                  </a:cubicBezTo>
                  <a:cubicBezTo>
                    <a:pt x="12" y="20"/>
                    <a:pt x="12" y="20"/>
                    <a:pt x="12" y="20"/>
                  </a:cubicBezTo>
                  <a:cubicBezTo>
                    <a:pt x="14" y="20"/>
                    <a:pt x="16" y="20"/>
                    <a:pt x="18" y="19"/>
                  </a:cubicBezTo>
                  <a:cubicBezTo>
                    <a:pt x="20" y="18"/>
                    <a:pt x="22" y="16"/>
                    <a:pt x="24" y="13"/>
                  </a:cubicBezTo>
                  <a:cubicBezTo>
                    <a:pt x="24" y="12"/>
                    <a:pt x="25" y="12"/>
                    <a:pt x="26" y="12"/>
                  </a:cubicBezTo>
                  <a:cubicBezTo>
                    <a:pt x="26" y="12"/>
                    <a:pt x="26" y="12"/>
                    <a:pt x="26" y="12"/>
                  </a:cubicBezTo>
                  <a:cubicBezTo>
                    <a:pt x="27" y="12"/>
                    <a:pt x="29" y="13"/>
                    <a:pt x="30" y="13"/>
                  </a:cubicBezTo>
                  <a:cubicBezTo>
                    <a:pt x="34" y="13"/>
                    <a:pt x="38" y="11"/>
                    <a:pt x="41" y="10"/>
                  </a:cubicBezTo>
                  <a:cubicBezTo>
                    <a:pt x="44" y="9"/>
                    <a:pt x="45" y="7"/>
                    <a:pt x="45" y="6"/>
                  </a:cubicBezTo>
                  <a:cubicBezTo>
                    <a:pt x="45" y="6"/>
                    <a:pt x="45" y="6"/>
                    <a:pt x="45" y="6"/>
                  </a:cubicBezTo>
                  <a:cubicBezTo>
                    <a:pt x="45" y="5"/>
                    <a:pt x="45" y="5"/>
                    <a:pt x="43" y="4"/>
                  </a:cubicBezTo>
                  <a:cubicBezTo>
                    <a:pt x="43" y="3"/>
                    <a:pt x="43" y="3"/>
                    <a:pt x="43" y="2"/>
                  </a:cubicBezTo>
                  <a:cubicBezTo>
                    <a:pt x="43" y="2"/>
                    <a:pt x="43" y="1"/>
                    <a:pt x="43" y="1"/>
                  </a:cubicBezTo>
                  <a:cubicBezTo>
                    <a:pt x="43" y="0"/>
                    <a:pt x="44" y="0"/>
                    <a:pt x="44" y="0"/>
                  </a:cubicBezTo>
                  <a:cubicBezTo>
                    <a:pt x="45" y="0"/>
                    <a:pt x="45" y="0"/>
                    <a:pt x="45" y="0"/>
                  </a:cubicBezTo>
                  <a:cubicBezTo>
                    <a:pt x="46" y="0"/>
                    <a:pt x="46" y="1"/>
                    <a:pt x="46"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4" name="Freeform 64"/>
            <p:cNvSpPr/>
            <p:nvPr/>
          </p:nvSpPr>
          <p:spPr bwMode="auto">
            <a:xfrm>
              <a:off x="2264" y="2529"/>
              <a:ext cx="101" cy="198"/>
            </a:xfrm>
            <a:custGeom>
              <a:avLst/>
              <a:gdLst>
                <a:gd name="T0" fmla="*/ 4 w 16"/>
                <a:gd name="T1" fmla="*/ 9 h 31"/>
                <a:gd name="T2" fmla="*/ 11 w 16"/>
                <a:gd name="T3" fmla="*/ 24 h 31"/>
                <a:gd name="T4" fmla="*/ 4 w 16"/>
                <a:gd name="T5" fmla="*/ 9 h 31"/>
              </a:gdLst>
              <a:ahLst/>
              <a:cxnLst>
                <a:cxn ang="0">
                  <a:pos x="T0" y="T1"/>
                </a:cxn>
                <a:cxn ang="0">
                  <a:pos x="T2" y="T3"/>
                </a:cxn>
                <a:cxn ang="0">
                  <a:pos x="T4" y="T5"/>
                </a:cxn>
              </a:cxnLst>
              <a:rect l="0" t="0" r="r" b="b"/>
              <a:pathLst>
                <a:path w="16" h="31">
                  <a:moveTo>
                    <a:pt x="4" y="9"/>
                  </a:moveTo>
                  <a:cubicBezTo>
                    <a:pt x="9" y="0"/>
                    <a:pt x="16" y="16"/>
                    <a:pt x="11" y="24"/>
                  </a:cubicBezTo>
                  <a:cubicBezTo>
                    <a:pt x="7" y="31"/>
                    <a:pt x="0" y="16"/>
                    <a:pt x="4" y="9"/>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5" name="Freeform 65"/>
            <p:cNvSpPr/>
            <p:nvPr/>
          </p:nvSpPr>
          <p:spPr bwMode="auto">
            <a:xfrm>
              <a:off x="2080" y="2599"/>
              <a:ext cx="101" cy="197"/>
            </a:xfrm>
            <a:custGeom>
              <a:avLst/>
              <a:gdLst>
                <a:gd name="T0" fmla="*/ 4 w 16"/>
                <a:gd name="T1" fmla="*/ 8 h 31"/>
                <a:gd name="T2" fmla="*/ 11 w 16"/>
                <a:gd name="T3" fmla="*/ 23 h 31"/>
                <a:gd name="T4" fmla="*/ 4 w 16"/>
                <a:gd name="T5" fmla="*/ 8 h 31"/>
              </a:gdLst>
              <a:ahLst/>
              <a:cxnLst>
                <a:cxn ang="0">
                  <a:pos x="T0" y="T1"/>
                </a:cxn>
                <a:cxn ang="0">
                  <a:pos x="T2" y="T3"/>
                </a:cxn>
                <a:cxn ang="0">
                  <a:pos x="T4" y="T5"/>
                </a:cxn>
              </a:cxnLst>
              <a:rect l="0" t="0" r="r" b="b"/>
              <a:pathLst>
                <a:path w="16" h="31">
                  <a:moveTo>
                    <a:pt x="4" y="8"/>
                  </a:moveTo>
                  <a:cubicBezTo>
                    <a:pt x="10" y="0"/>
                    <a:pt x="16" y="16"/>
                    <a:pt x="11" y="23"/>
                  </a:cubicBezTo>
                  <a:cubicBezTo>
                    <a:pt x="7" y="31"/>
                    <a:pt x="0" y="15"/>
                    <a:pt x="4"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6" name="Freeform 66"/>
            <p:cNvSpPr/>
            <p:nvPr/>
          </p:nvSpPr>
          <p:spPr bwMode="auto">
            <a:xfrm>
              <a:off x="1953" y="2828"/>
              <a:ext cx="139" cy="96"/>
            </a:xfrm>
            <a:custGeom>
              <a:avLst/>
              <a:gdLst>
                <a:gd name="T0" fmla="*/ 22 w 22"/>
                <a:gd name="T1" fmla="*/ 2 h 15"/>
                <a:gd name="T2" fmla="*/ 22 w 22"/>
                <a:gd name="T3" fmla="*/ 2 h 15"/>
                <a:gd name="T4" fmla="*/ 21 w 22"/>
                <a:gd name="T5" fmla="*/ 4 h 15"/>
                <a:gd name="T6" fmla="*/ 3 w 22"/>
                <a:gd name="T7" fmla="*/ 14 h 15"/>
                <a:gd name="T8" fmla="*/ 2 w 22"/>
                <a:gd name="T9" fmla="*/ 15 h 15"/>
                <a:gd name="T10" fmla="*/ 1 w 22"/>
                <a:gd name="T11" fmla="*/ 14 h 15"/>
                <a:gd name="T12" fmla="*/ 1 w 22"/>
                <a:gd name="T13" fmla="*/ 11 h 15"/>
                <a:gd name="T14" fmla="*/ 19 w 22"/>
                <a:gd name="T15" fmla="*/ 0 h 15"/>
                <a:gd name="T16" fmla="*/ 21 w 22"/>
                <a:gd name="T17" fmla="*/ 1 h 15"/>
                <a:gd name="T18" fmla="*/ 22 w 22"/>
                <a:gd name="T19"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5">
                  <a:moveTo>
                    <a:pt x="22" y="2"/>
                  </a:moveTo>
                  <a:cubicBezTo>
                    <a:pt x="22" y="2"/>
                    <a:pt x="22" y="2"/>
                    <a:pt x="22" y="2"/>
                  </a:cubicBezTo>
                  <a:cubicBezTo>
                    <a:pt x="22" y="3"/>
                    <a:pt x="21" y="3"/>
                    <a:pt x="21" y="4"/>
                  </a:cubicBezTo>
                  <a:cubicBezTo>
                    <a:pt x="3" y="14"/>
                    <a:pt x="3" y="14"/>
                    <a:pt x="3" y="14"/>
                  </a:cubicBezTo>
                  <a:cubicBezTo>
                    <a:pt x="3" y="14"/>
                    <a:pt x="3" y="15"/>
                    <a:pt x="2" y="15"/>
                  </a:cubicBezTo>
                  <a:cubicBezTo>
                    <a:pt x="2" y="15"/>
                    <a:pt x="1" y="14"/>
                    <a:pt x="1" y="14"/>
                  </a:cubicBezTo>
                  <a:cubicBezTo>
                    <a:pt x="0" y="13"/>
                    <a:pt x="1" y="12"/>
                    <a:pt x="1" y="11"/>
                  </a:cubicBezTo>
                  <a:cubicBezTo>
                    <a:pt x="19" y="0"/>
                    <a:pt x="19" y="0"/>
                    <a:pt x="19" y="0"/>
                  </a:cubicBezTo>
                  <a:cubicBezTo>
                    <a:pt x="20" y="0"/>
                    <a:pt x="21" y="0"/>
                    <a:pt x="21" y="1"/>
                  </a:cubicBezTo>
                  <a:cubicBezTo>
                    <a:pt x="21" y="1"/>
                    <a:pt x="22" y="1"/>
                    <a:pt x="22"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7" name="Freeform 67"/>
            <p:cNvSpPr/>
            <p:nvPr/>
          </p:nvSpPr>
          <p:spPr bwMode="auto">
            <a:xfrm>
              <a:off x="1927" y="2771"/>
              <a:ext cx="140" cy="70"/>
            </a:xfrm>
            <a:custGeom>
              <a:avLst/>
              <a:gdLst>
                <a:gd name="T0" fmla="*/ 22 w 22"/>
                <a:gd name="T1" fmla="*/ 1 h 11"/>
                <a:gd name="T2" fmla="*/ 22 w 22"/>
                <a:gd name="T3" fmla="*/ 2 h 11"/>
                <a:gd name="T4" fmla="*/ 21 w 22"/>
                <a:gd name="T5" fmla="*/ 4 h 11"/>
                <a:gd name="T6" fmla="*/ 3 w 22"/>
                <a:gd name="T7" fmla="*/ 11 h 11"/>
                <a:gd name="T8" fmla="*/ 2 w 22"/>
                <a:gd name="T9" fmla="*/ 11 h 11"/>
                <a:gd name="T10" fmla="*/ 0 w 22"/>
                <a:gd name="T11" fmla="*/ 9 h 11"/>
                <a:gd name="T12" fmla="*/ 1 w 22"/>
                <a:gd name="T13" fmla="*/ 7 h 11"/>
                <a:gd name="T14" fmla="*/ 20 w 22"/>
                <a:gd name="T15" fmla="*/ 0 h 11"/>
                <a:gd name="T16" fmla="*/ 22 w 22"/>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1">
                  <a:moveTo>
                    <a:pt x="22" y="1"/>
                  </a:moveTo>
                  <a:cubicBezTo>
                    <a:pt x="22" y="1"/>
                    <a:pt x="22" y="2"/>
                    <a:pt x="22" y="2"/>
                  </a:cubicBezTo>
                  <a:cubicBezTo>
                    <a:pt x="22" y="3"/>
                    <a:pt x="22" y="3"/>
                    <a:pt x="21" y="4"/>
                  </a:cubicBezTo>
                  <a:cubicBezTo>
                    <a:pt x="3" y="11"/>
                    <a:pt x="3" y="11"/>
                    <a:pt x="3" y="11"/>
                  </a:cubicBezTo>
                  <a:cubicBezTo>
                    <a:pt x="2" y="11"/>
                    <a:pt x="2" y="11"/>
                    <a:pt x="2" y="11"/>
                  </a:cubicBezTo>
                  <a:cubicBezTo>
                    <a:pt x="1" y="11"/>
                    <a:pt x="0" y="10"/>
                    <a:pt x="0" y="9"/>
                  </a:cubicBezTo>
                  <a:cubicBezTo>
                    <a:pt x="0" y="8"/>
                    <a:pt x="0" y="7"/>
                    <a:pt x="1" y="7"/>
                  </a:cubicBezTo>
                  <a:cubicBezTo>
                    <a:pt x="20" y="0"/>
                    <a:pt x="20" y="0"/>
                    <a:pt x="20" y="0"/>
                  </a:cubicBezTo>
                  <a:cubicBezTo>
                    <a:pt x="21" y="0"/>
                    <a:pt x="22" y="0"/>
                    <a:pt x="22"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8" name="Freeform 68"/>
            <p:cNvSpPr/>
            <p:nvPr/>
          </p:nvSpPr>
          <p:spPr bwMode="auto">
            <a:xfrm>
              <a:off x="2003" y="3203"/>
              <a:ext cx="26" cy="19"/>
            </a:xfrm>
            <a:custGeom>
              <a:avLst/>
              <a:gdLst>
                <a:gd name="T0" fmla="*/ 3 w 4"/>
                <a:gd name="T1" fmla="*/ 0 h 3"/>
                <a:gd name="T2" fmla="*/ 4 w 4"/>
                <a:gd name="T3" fmla="*/ 2 h 3"/>
                <a:gd name="T4" fmla="*/ 0 w 4"/>
                <a:gd name="T5" fmla="*/ 3 h 3"/>
                <a:gd name="T6" fmla="*/ 0 w 4"/>
                <a:gd name="T7" fmla="*/ 1 h 3"/>
                <a:gd name="T8" fmla="*/ 3 w 4"/>
                <a:gd name="T9" fmla="*/ 0 h 3"/>
              </a:gdLst>
              <a:ahLst/>
              <a:cxnLst>
                <a:cxn ang="0">
                  <a:pos x="T0" y="T1"/>
                </a:cxn>
                <a:cxn ang="0">
                  <a:pos x="T2" y="T3"/>
                </a:cxn>
                <a:cxn ang="0">
                  <a:pos x="T4" y="T5"/>
                </a:cxn>
                <a:cxn ang="0">
                  <a:pos x="T6" y="T7"/>
                </a:cxn>
                <a:cxn ang="0">
                  <a:pos x="T8" y="T9"/>
                </a:cxn>
              </a:cxnLst>
              <a:rect l="0" t="0" r="r" b="b"/>
              <a:pathLst>
                <a:path w="4" h="3">
                  <a:moveTo>
                    <a:pt x="3" y="0"/>
                  </a:moveTo>
                  <a:cubicBezTo>
                    <a:pt x="4" y="1"/>
                    <a:pt x="4" y="1"/>
                    <a:pt x="4" y="2"/>
                  </a:cubicBezTo>
                  <a:cubicBezTo>
                    <a:pt x="0" y="3"/>
                    <a:pt x="0" y="3"/>
                    <a:pt x="0" y="3"/>
                  </a:cubicBezTo>
                  <a:cubicBezTo>
                    <a:pt x="0" y="3"/>
                    <a:pt x="0" y="2"/>
                    <a:pt x="0"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9" name="Freeform 69"/>
            <p:cNvSpPr/>
            <p:nvPr/>
          </p:nvSpPr>
          <p:spPr bwMode="auto">
            <a:xfrm>
              <a:off x="1965" y="2994"/>
              <a:ext cx="58" cy="216"/>
            </a:xfrm>
            <a:custGeom>
              <a:avLst/>
              <a:gdLst>
                <a:gd name="T0" fmla="*/ 9 w 9"/>
                <a:gd name="T1" fmla="*/ 33 h 34"/>
                <a:gd name="T2" fmla="*/ 6 w 9"/>
                <a:gd name="T3" fmla="*/ 34 h 34"/>
                <a:gd name="T4" fmla="*/ 0 w 9"/>
                <a:gd name="T5" fmla="*/ 0 h 34"/>
                <a:gd name="T6" fmla="*/ 0 w 9"/>
                <a:gd name="T7" fmla="*/ 0 h 34"/>
                <a:gd name="T8" fmla="*/ 4 w 9"/>
                <a:gd name="T9" fmla="*/ 4 h 34"/>
                <a:gd name="T10" fmla="*/ 9 w 9"/>
                <a:gd name="T11" fmla="*/ 33 h 34"/>
              </a:gdLst>
              <a:ahLst/>
              <a:cxnLst>
                <a:cxn ang="0">
                  <a:pos x="T0" y="T1"/>
                </a:cxn>
                <a:cxn ang="0">
                  <a:pos x="T2" y="T3"/>
                </a:cxn>
                <a:cxn ang="0">
                  <a:pos x="T4" y="T5"/>
                </a:cxn>
                <a:cxn ang="0">
                  <a:pos x="T6" y="T7"/>
                </a:cxn>
                <a:cxn ang="0">
                  <a:pos x="T8" y="T9"/>
                </a:cxn>
                <a:cxn ang="0">
                  <a:pos x="T10" y="T11"/>
                </a:cxn>
              </a:cxnLst>
              <a:rect l="0" t="0" r="r" b="b"/>
              <a:pathLst>
                <a:path w="9" h="34">
                  <a:moveTo>
                    <a:pt x="9" y="33"/>
                  </a:moveTo>
                  <a:cubicBezTo>
                    <a:pt x="6" y="34"/>
                    <a:pt x="6" y="34"/>
                    <a:pt x="6" y="34"/>
                  </a:cubicBezTo>
                  <a:cubicBezTo>
                    <a:pt x="0" y="19"/>
                    <a:pt x="0" y="4"/>
                    <a:pt x="0" y="0"/>
                  </a:cubicBezTo>
                  <a:cubicBezTo>
                    <a:pt x="0" y="0"/>
                    <a:pt x="0" y="0"/>
                    <a:pt x="0" y="0"/>
                  </a:cubicBezTo>
                  <a:cubicBezTo>
                    <a:pt x="1" y="1"/>
                    <a:pt x="3" y="3"/>
                    <a:pt x="4" y="4"/>
                  </a:cubicBezTo>
                  <a:cubicBezTo>
                    <a:pt x="4" y="10"/>
                    <a:pt x="5" y="22"/>
                    <a:pt x="9" y="3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0" name="Freeform 70"/>
            <p:cNvSpPr/>
            <p:nvPr/>
          </p:nvSpPr>
          <p:spPr bwMode="auto">
            <a:xfrm>
              <a:off x="1870" y="2720"/>
              <a:ext cx="121" cy="274"/>
            </a:xfrm>
            <a:custGeom>
              <a:avLst/>
              <a:gdLst>
                <a:gd name="T0" fmla="*/ 19 w 19"/>
                <a:gd name="T1" fmla="*/ 42 h 43"/>
                <a:gd name="T2" fmla="*/ 19 w 19"/>
                <a:gd name="T3" fmla="*/ 42 h 43"/>
                <a:gd name="T4" fmla="*/ 15 w 19"/>
                <a:gd name="T5" fmla="*/ 42 h 43"/>
                <a:gd name="T6" fmla="*/ 15 w 19"/>
                <a:gd name="T7" fmla="*/ 43 h 43"/>
                <a:gd name="T8" fmla="*/ 9 w 19"/>
                <a:gd name="T9" fmla="*/ 35 h 43"/>
                <a:gd name="T10" fmla="*/ 0 w 19"/>
                <a:gd name="T11" fmla="*/ 1 h 43"/>
                <a:gd name="T12" fmla="*/ 0 w 19"/>
                <a:gd name="T13" fmla="*/ 1 h 43"/>
                <a:gd name="T14" fmla="*/ 2 w 19"/>
                <a:gd name="T15" fmla="*/ 0 h 43"/>
                <a:gd name="T16" fmla="*/ 4 w 19"/>
                <a:gd name="T17" fmla="*/ 0 h 43"/>
                <a:gd name="T18" fmla="*/ 4 w 19"/>
                <a:gd name="T19" fmla="*/ 0 h 43"/>
                <a:gd name="T20" fmla="*/ 12 w 19"/>
                <a:gd name="T21" fmla="*/ 32 h 43"/>
                <a:gd name="T22" fmla="*/ 13 w 19"/>
                <a:gd name="T23" fmla="*/ 33 h 43"/>
                <a:gd name="T24" fmla="*/ 19 w 19"/>
                <a:gd name="T25"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43">
                  <a:moveTo>
                    <a:pt x="19" y="42"/>
                  </a:moveTo>
                  <a:cubicBezTo>
                    <a:pt x="19" y="42"/>
                    <a:pt x="19" y="42"/>
                    <a:pt x="19" y="42"/>
                  </a:cubicBezTo>
                  <a:cubicBezTo>
                    <a:pt x="15" y="42"/>
                    <a:pt x="15" y="42"/>
                    <a:pt x="15" y="42"/>
                  </a:cubicBezTo>
                  <a:cubicBezTo>
                    <a:pt x="15" y="42"/>
                    <a:pt x="15" y="42"/>
                    <a:pt x="15" y="43"/>
                  </a:cubicBezTo>
                  <a:cubicBezTo>
                    <a:pt x="13" y="41"/>
                    <a:pt x="11" y="38"/>
                    <a:pt x="9" y="35"/>
                  </a:cubicBezTo>
                  <a:cubicBezTo>
                    <a:pt x="4" y="25"/>
                    <a:pt x="0" y="12"/>
                    <a:pt x="0" y="1"/>
                  </a:cubicBezTo>
                  <a:cubicBezTo>
                    <a:pt x="0" y="1"/>
                    <a:pt x="0" y="1"/>
                    <a:pt x="0" y="1"/>
                  </a:cubicBezTo>
                  <a:cubicBezTo>
                    <a:pt x="2" y="0"/>
                    <a:pt x="2" y="0"/>
                    <a:pt x="2" y="0"/>
                  </a:cubicBezTo>
                  <a:cubicBezTo>
                    <a:pt x="4" y="0"/>
                    <a:pt x="4" y="0"/>
                    <a:pt x="4" y="0"/>
                  </a:cubicBezTo>
                  <a:cubicBezTo>
                    <a:pt x="4" y="0"/>
                    <a:pt x="4" y="0"/>
                    <a:pt x="4" y="0"/>
                  </a:cubicBezTo>
                  <a:cubicBezTo>
                    <a:pt x="4" y="10"/>
                    <a:pt x="7" y="22"/>
                    <a:pt x="12" y="32"/>
                  </a:cubicBezTo>
                  <a:cubicBezTo>
                    <a:pt x="12" y="32"/>
                    <a:pt x="13" y="32"/>
                    <a:pt x="13" y="33"/>
                  </a:cubicBezTo>
                  <a:cubicBezTo>
                    <a:pt x="15" y="36"/>
                    <a:pt x="17" y="39"/>
                    <a:pt x="19" y="4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1" name="Freeform 71"/>
            <p:cNvSpPr/>
            <p:nvPr/>
          </p:nvSpPr>
          <p:spPr bwMode="auto">
            <a:xfrm>
              <a:off x="1965" y="2987"/>
              <a:ext cx="26" cy="32"/>
            </a:xfrm>
            <a:custGeom>
              <a:avLst/>
              <a:gdLst>
                <a:gd name="T0" fmla="*/ 4 w 4"/>
                <a:gd name="T1" fmla="*/ 1 h 5"/>
                <a:gd name="T2" fmla="*/ 4 w 4"/>
                <a:gd name="T3" fmla="*/ 5 h 5"/>
                <a:gd name="T4" fmla="*/ 0 w 4"/>
                <a:gd name="T5" fmla="*/ 1 h 5"/>
                <a:gd name="T6" fmla="*/ 0 w 4"/>
                <a:gd name="T7" fmla="*/ 0 h 5"/>
                <a:gd name="T8" fmla="*/ 4 w 4"/>
                <a:gd name="T9" fmla="*/ 0 h 5"/>
                <a:gd name="T10" fmla="*/ 4 w 4"/>
                <a:gd name="T11" fmla="*/ 1 h 5"/>
                <a:gd name="T12" fmla="*/ 4 w 4"/>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1"/>
                  </a:moveTo>
                  <a:cubicBezTo>
                    <a:pt x="4" y="2"/>
                    <a:pt x="4" y="4"/>
                    <a:pt x="4" y="5"/>
                  </a:cubicBezTo>
                  <a:cubicBezTo>
                    <a:pt x="3" y="4"/>
                    <a:pt x="1" y="2"/>
                    <a:pt x="0" y="1"/>
                  </a:cubicBezTo>
                  <a:cubicBezTo>
                    <a:pt x="0" y="0"/>
                    <a:pt x="0" y="0"/>
                    <a:pt x="0" y="0"/>
                  </a:cubicBezTo>
                  <a:cubicBezTo>
                    <a:pt x="4" y="0"/>
                    <a:pt x="4" y="0"/>
                    <a:pt x="4" y="0"/>
                  </a:cubicBezTo>
                  <a:cubicBezTo>
                    <a:pt x="4" y="0"/>
                    <a:pt x="4" y="1"/>
                    <a:pt x="4" y="1"/>
                  </a:cubicBezTo>
                  <a:cubicBezTo>
                    <a:pt x="4" y="1"/>
                    <a:pt x="4" y="1"/>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2" name="Freeform 72"/>
            <p:cNvSpPr/>
            <p:nvPr/>
          </p:nvSpPr>
          <p:spPr bwMode="auto">
            <a:xfrm>
              <a:off x="1940" y="2587"/>
              <a:ext cx="25" cy="25"/>
            </a:xfrm>
            <a:custGeom>
              <a:avLst/>
              <a:gdLst>
                <a:gd name="T0" fmla="*/ 4 w 4"/>
                <a:gd name="T1" fmla="*/ 0 h 4"/>
                <a:gd name="T2" fmla="*/ 3 w 4"/>
                <a:gd name="T3" fmla="*/ 4 h 4"/>
                <a:gd name="T4" fmla="*/ 0 w 4"/>
                <a:gd name="T5" fmla="*/ 2 h 4"/>
                <a:gd name="T6" fmla="*/ 0 w 4"/>
                <a:gd name="T7" fmla="*/ 2 h 4"/>
                <a:gd name="T8" fmla="*/ 3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cubicBezTo>
                    <a:pt x="3" y="4"/>
                    <a:pt x="3" y="4"/>
                    <a:pt x="3" y="4"/>
                  </a:cubicBezTo>
                  <a:cubicBezTo>
                    <a:pt x="3" y="4"/>
                    <a:pt x="2" y="3"/>
                    <a:pt x="0" y="2"/>
                  </a:cubicBezTo>
                  <a:cubicBezTo>
                    <a:pt x="0" y="2"/>
                    <a:pt x="0" y="2"/>
                    <a:pt x="0" y="2"/>
                  </a:cubicBezTo>
                  <a:cubicBezTo>
                    <a:pt x="1" y="1"/>
                    <a:pt x="2" y="0"/>
                    <a:pt x="3" y="0"/>
                  </a:cubicBezTo>
                  <a:cubicBezTo>
                    <a:pt x="4" y="0"/>
                    <a:pt x="4" y="0"/>
                    <a:pt x="4"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3" name="Freeform 73"/>
            <p:cNvSpPr/>
            <p:nvPr/>
          </p:nvSpPr>
          <p:spPr bwMode="auto">
            <a:xfrm>
              <a:off x="1762" y="2536"/>
              <a:ext cx="197" cy="191"/>
            </a:xfrm>
            <a:custGeom>
              <a:avLst/>
              <a:gdLst>
                <a:gd name="T0" fmla="*/ 31 w 31"/>
                <a:gd name="T1" fmla="*/ 8 h 30"/>
                <a:gd name="T2" fmla="*/ 28 w 31"/>
                <a:gd name="T3" fmla="*/ 10 h 30"/>
                <a:gd name="T4" fmla="*/ 28 w 31"/>
                <a:gd name="T5" fmla="*/ 10 h 30"/>
                <a:gd name="T6" fmla="*/ 20 w 31"/>
                <a:gd name="T7" fmla="*/ 7 h 30"/>
                <a:gd name="T8" fmla="*/ 4 w 31"/>
                <a:gd name="T9" fmla="*/ 3 h 30"/>
                <a:gd name="T10" fmla="*/ 4 w 31"/>
                <a:gd name="T11" fmla="*/ 3 h 30"/>
                <a:gd name="T12" fmla="*/ 4 w 31"/>
                <a:gd name="T13" fmla="*/ 3 h 30"/>
                <a:gd name="T14" fmla="*/ 6 w 31"/>
                <a:gd name="T15" fmla="*/ 9 h 30"/>
                <a:gd name="T16" fmla="*/ 12 w 31"/>
                <a:gd name="T17" fmla="*/ 17 h 30"/>
                <a:gd name="T18" fmla="*/ 17 w 31"/>
                <a:gd name="T19" fmla="*/ 24 h 30"/>
                <a:gd name="T20" fmla="*/ 17 w 31"/>
                <a:gd name="T21" fmla="*/ 29 h 30"/>
                <a:gd name="T22" fmla="*/ 17 w 31"/>
                <a:gd name="T23" fmla="*/ 29 h 30"/>
                <a:gd name="T24" fmla="*/ 17 w 31"/>
                <a:gd name="T25" fmla="*/ 30 h 30"/>
                <a:gd name="T26" fmla="*/ 9 w 31"/>
                <a:gd name="T27" fmla="*/ 19 h 30"/>
                <a:gd name="T28" fmla="*/ 0 w 31"/>
                <a:gd name="T29" fmla="*/ 3 h 30"/>
                <a:gd name="T30" fmla="*/ 0 w 31"/>
                <a:gd name="T31" fmla="*/ 1 h 30"/>
                <a:gd name="T32" fmla="*/ 4 w 31"/>
                <a:gd name="T33" fmla="*/ 0 h 30"/>
                <a:gd name="T34" fmla="*/ 21 w 31"/>
                <a:gd name="T35" fmla="*/ 4 h 30"/>
                <a:gd name="T36" fmla="*/ 31 w 31"/>
                <a:gd name="T37"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 h="30">
                  <a:moveTo>
                    <a:pt x="31" y="8"/>
                  </a:moveTo>
                  <a:cubicBezTo>
                    <a:pt x="30" y="8"/>
                    <a:pt x="29" y="9"/>
                    <a:pt x="28" y="10"/>
                  </a:cubicBezTo>
                  <a:cubicBezTo>
                    <a:pt x="28" y="10"/>
                    <a:pt x="28" y="10"/>
                    <a:pt x="28" y="10"/>
                  </a:cubicBezTo>
                  <a:cubicBezTo>
                    <a:pt x="26" y="10"/>
                    <a:pt x="23" y="8"/>
                    <a:pt x="20" y="7"/>
                  </a:cubicBezTo>
                  <a:cubicBezTo>
                    <a:pt x="14" y="5"/>
                    <a:pt x="7" y="3"/>
                    <a:pt x="4" y="3"/>
                  </a:cubicBezTo>
                  <a:cubicBezTo>
                    <a:pt x="4" y="3"/>
                    <a:pt x="4" y="3"/>
                    <a:pt x="4" y="3"/>
                  </a:cubicBezTo>
                  <a:cubicBezTo>
                    <a:pt x="4" y="3"/>
                    <a:pt x="4" y="3"/>
                    <a:pt x="4" y="3"/>
                  </a:cubicBezTo>
                  <a:cubicBezTo>
                    <a:pt x="4" y="4"/>
                    <a:pt x="5" y="6"/>
                    <a:pt x="6" y="9"/>
                  </a:cubicBezTo>
                  <a:cubicBezTo>
                    <a:pt x="8" y="11"/>
                    <a:pt x="10" y="14"/>
                    <a:pt x="12" y="17"/>
                  </a:cubicBezTo>
                  <a:cubicBezTo>
                    <a:pt x="14" y="20"/>
                    <a:pt x="16" y="22"/>
                    <a:pt x="17" y="24"/>
                  </a:cubicBezTo>
                  <a:cubicBezTo>
                    <a:pt x="17" y="26"/>
                    <a:pt x="17" y="27"/>
                    <a:pt x="17" y="29"/>
                  </a:cubicBezTo>
                  <a:cubicBezTo>
                    <a:pt x="17" y="29"/>
                    <a:pt x="17" y="29"/>
                    <a:pt x="17" y="29"/>
                  </a:cubicBezTo>
                  <a:cubicBezTo>
                    <a:pt x="17" y="29"/>
                    <a:pt x="17" y="29"/>
                    <a:pt x="17" y="30"/>
                  </a:cubicBezTo>
                  <a:cubicBezTo>
                    <a:pt x="16" y="28"/>
                    <a:pt x="12" y="24"/>
                    <a:pt x="9" y="19"/>
                  </a:cubicBezTo>
                  <a:cubicBezTo>
                    <a:pt x="4" y="13"/>
                    <a:pt x="0" y="7"/>
                    <a:pt x="0" y="3"/>
                  </a:cubicBezTo>
                  <a:cubicBezTo>
                    <a:pt x="0" y="3"/>
                    <a:pt x="0" y="2"/>
                    <a:pt x="0" y="1"/>
                  </a:cubicBezTo>
                  <a:cubicBezTo>
                    <a:pt x="1" y="0"/>
                    <a:pt x="3" y="0"/>
                    <a:pt x="4" y="0"/>
                  </a:cubicBezTo>
                  <a:cubicBezTo>
                    <a:pt x="8" y="0"/>
                    <a:pt x="15" y="2"/>
                    <a:pt x="21" y="4"/>
                  </a:cubicBezTo>
                  <a:cubicBezTo>
                    <a:pt x="26" y="5"/>
                    <a:pt x="29" y="7"/>
                    <a:pt x="31" y="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4" name="Freeform 74"/>
            <p:cNvSpPr/>
            <p:nvPr/>
          </p:nvSpPr>
          <p:spPr bwMode="auto">
            <a:xfrm>
              <a:off x="1870" y="2688"/>
              <a:ext cx="19" cy="39"/>
            </a:xfrm>
            <a:custGeom>
              <a:avLst/>
              <a:gdLst>
                <a:gd name="T0" fmla="*/ 3 w 3"/>
                <a:gd name="T1" fmla="*/ 4 h 6"/>
                <a:gd name="T2" fmla="*/ 2 w 3"/>
                <a:gd name="T3" fmla="*/ 5 h 6"/>
                <a:gd name="T4" fmla="*/ 0 w 3"/>
                <a:gd name="T5" fmla="*/ 6 h 6"/>
                <a:gd name="T6" fmla="*/ 0 w 3"/>
                <a:gd name="T7" fmla="*/ 6 h 6"/>
                <a:gd name="T8" fmla="*/ 0 w 3"/>
                <a:gd name="T9" fmla="*/ 5 h 6"/>
                <a:gd name="T10" fmla="*/ 0 w 3"/>
                <a:gd name="T11" fmla="*/ 5 h 6"/>
                <a:gd name="T12" fmla="*/ 0 w 3"/>
                <a:gd name="T13" fmla="*/ 0 h 6"/>
                <a:gd name="T14" fmla="*/ 0 w 3"/>
                <a:gd name="T15" fmla="*/ 0 h 6"/>
                <a:gd name="T16" fmla="*/ 3 w 3"/>
                <a:gd name="T17"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3" y="4"/>
                  </a:moveTo>
                  <a:cubicBezTo>
                    <a:pt x="2" y="5"/>
                    <a:pt x="2" y="5"/>
                    <a:pt x="2" y="5"/>
                  </a:cubicBezTo>
                  <a:cubicBezTo>
                    <a:pt x="0" y="6"/>
                    <a:pt x="0" y="6"/>
                    <a:pt x="0" y="6"/>
                  </a:cubicBezTo>
                  <a:cubicBezTo>
                    <a:pt x="0" y="6"/>
                    <a:pt x="0" y="6"/>
                    <a:pt x="0" y="6"/>
                  </a:cubicBezTo>
                  <a:cubicBezTo>
                    <a:pt x="0" y="5"/>
                    <a:pt x="0" y="5"/>
                    <a:pt x="0" y="5"/>
                  </a:cubicBezTo>
                  <a:cubicBezTo>
                    <a:pt x="0" y="5"/>
                    <a:pt x="0" y="5"/>
                    <a:pt x="0" y="5"/>
                  </a:cubicBezTo>
                  <a:cubicBezTo>
                    <a:pt x="0" y="3"/>
                    <a:pt x="0" y="2"/>
                    <a:pt x="0" y="0"/>
                  </a:cubicBezTo>
                  <a:cubicBezTo>
                    <a:pt x="0" y="0"/>
                    <a:pt x="0" y="0"/>
                    <a:pt x="0" y="0"/>
                  </a:cubicBezTo>
                  <a:cubicBezTo>
                    <a:pt x="2" y="2"/>
                    <a:pt x="3" y="4"/>
                    <a:pt x="3"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5" name="Freeform 75"/>
            <p:cNvSpPr/>
            <p:nvPr/>
          </p:nvSpPr>
          <p:spPr bwMode="auto">
            <a:xfrm>
              <a:off x="1781" y="3273"/>
              <a:ext cx="26" cy="26"/>
            </a:xfrm>
            <a:custGeom>
              <a:avLst/>
              <a:gdLst>
                <a:gd name="T0" fmla="*/ 4 w 4"/>
                <a:gd name="T1" fmla="*/ 2 h 4"/>
                <a:gd name="T2" fmla="*/ 3 w 4"/>
                <a:gd name="T3" fmla="*/ 3 h 4"/>
                <a:gd name="T4" fmla="*/ 2 w 4"/>
                <a:gd name="T5" fmla="*/ 4 h 4"/>
                <a:gd name="T6" fmla="*/ 2 w 4"/>
                <a:gd name="T7" fmla="*/ 4 h 4"/>
                <a:gd name="T8" fmla="*/ 0 w 4"/>
                <a:gd name="T9" fmla="*/ 2 h 4"/>
                <a:gd name="T10" fmla="*/ 0 w 4"/>
                <a:gd name="T11" fmla="*/ 1 h 4"/>
                <a:gd name="T12" fmla="*/ 1 w 4"/>
                <a:gd name="T13" fmla="*/ 0 h 4"/>
                <a:gd name="T14" fmla="*/ 3 w 4"/>
                <a:gd name="T15" fmla="*/ 0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2"/>
                    <a:pt x="4" y="3"/>
                    <a:pt x="3" y="3"/>
                  </a:cubicBezTo>
                  <a:cubicBezTo>
                    <a:pt x="2" y="4"/>
                    <a:pt x="2" y="4"/>
                    <a:pt x="2" y="4"/>
                  </a:cubicBezTo>
                  <a:cubicBezTo>
                    <a:pt x="2" y="4"/>
                    <a:pt x="2" y="4"/>
                    <a:pt x="2" y="4"/>
                  </a:cubicBezTo>
                  <a:cubicBezTo>
                    <a:pt x="1" y="4"/>
                    <a:pt x="0" y="3"/>
                    <a:pt x="0" y="2"/>
                  </a:cubicBezTo>
                  <a:cubicBezTo>
                    <a:pt x="0" y="2"/>
                    <a:pt x="0" y="2"/>
                    <a:pt x="0" y="1"/>
                  </a:cubicBezTo>
                  <a:cubicBezTo>
                    <a:pt x="0" y="1"/>
                    <a:pt x="1" y="0"/>
                    <a:pt x="1" y="0"/>
                  </a:cubicBezTo>
                  <a:cubicBezTo>
                    <a:pt x="3" y="0"/>
                    <a:pt x="3" y="0"/>
                    <a:pt x="3" y="0"/>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6" name="Freeform 76"/>
            <p:cNvSpPr/>
            <p:nvPr/>
          </p:nvSpPr>
          <p:spPr bwMode="auto">
            <a:xfrm>
              <a:off x="702" y="1945"/>
              <a:ext cx="1098" cy="1748"/>
            </a:xfrm>
            <a:custGeom>
              <a:avLst/>
              <a:gdLst>
                <a:gd name="T0" fmla="*/ 127 w 173"/>
                <a:gd name="T1" fmla="*/ 15 h 275"/>
                <a:gd name="T2" fmla="*/ 127 w 173"/>
                <a:gd name="T3" fmla="*/ 16 h 275"/>
                <a:gd name="T4" fmla="*/ 128 w 173"/>
                <a:gd name="T5" fmla="*/ 17 h 275"/>
                <a:gd name="T6" fmla="*/ 127 w 173"/>
                <a:gd name="T7" fmla="*/ 17 h 275"/>
                <a:gd name="T8" fmla="*/ 118 w 173"/>
                <a:gd name="T9" fmla="*/ 16 h 275"/>
                <a:gd name="T10" fmla="*/ 4 w 173"/>
                <a:gd name="T11" fmla="*/ 4 h 275"/>
                <a:gd name="T12" fmla="*/ 11 w 173"/>
                <a:gd name="T13" fmla="*/ 33 h 275"/>
                <a:gd name="T14" fmla="*/ 67 w 173"/>
                <a:gd name="T15" fmla="*/ 270 h 275"/>
                <a:gd name="T16" fmla="*/ 170 w 173"/>
                <a:gd name="T17" fmla="*/ 210 h 275"/>
                <a:gd name="T18" fmla="*/ 170 w 173"/>
                <a:gd name="T19" fmla="*/ 210 h 275"/>
                <a:gd name="T20" fmla="*/ 170 w 173"/>
                <a:gd name="T21" fmla="*/ 211 h 275"/>
                <a:gd name="T22" fmla="*/ 172 w 173"/>
                <a:gd name="T23" fmla="*/ 213 h 275"/>
                <a:gd name="T24" fmla="*/ 172 w 173"/>
                <a:gd name="T25" fmla="*/ 213 h 275"/>
                <a:gd name="T26" fmla="*/ 173 w 173"/>
                <a:gd name="T27" fmla="*/ 212 h 275"/>
                <a:gd name="T28" fmla="*/ 173 w 173"/>
                <a:gd name="T29" fmla="*/ 213 h 275"/>
                <a:gd name="T30" fmla="*/ 67 w 173"/>
                <a:gd name="T31" fmla="*/ 274 h 275"/>
                <a:gd name="T32" fmla="*/ 66 w 173"/>
                <a:gd name="T33" fmla="*/ 275 h 275"/>
                <a:gd name="T34" fmla="*/ 65 w 173"/>
                <a:gd name="T35" fmla="*/ 274 h 275"/>
                <a:gd name="T36" fmla="*/ 64 w 173"/>
                <a:gd name="T37" fmla="*/ 273 h 275"/>
                <a:gd name="T38" fmla="*/ 0 w 173"/>
                <a:gd name="T39" fmla="*/ 2 h 275"/>
                <a:gd name="T40" fmla="*/ 1 w 173"/>
                <a:gd name="T41" fmla="*/ 1 h 275"/>
                <a:gd name="T42" fmla="*/ 2 w 173"/>
                <a:gd name="T43" fmla="*/ 0 h 275"/>
                <a:gd name="T44" fmla="*/ 2 w 173"/>
                <a:gd name="T45" fmla="*/ 0 h 275"/>
                <a:gd name="T46" fmla="*/ 129 w 173"/>
                <a:gd name="T47" fmla="*/ 13 h 275"/>
                <a:gd name="T48" fmla="*/ 128 w 173"/>
                <a:gd name="T49" fmla="*/ 13 h 275"/>
                <a:gd name="T50" fmla="*/ 127 w 173"/>
                <a:gd name="T51" fmla="*/ 15 h 275"/>
                <a:gd name="T52" fmla="*/ 127 w 173"/>
                <a:gd name="T53" fmla="*/ 1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3" h="275">
                  <a:moveTo>
                    <a:pt x="127" y="15"/>
                  </a:moveTo>
                  <a:cubicBezTo>
                    <a:pt x="127" y="16"/>
                    <a:pt x="127" y="16"/>
                    <a:pt x="127" y="16"/>
                  </a:cubicBezTo>
                  <a:cubicBezTo>
                    <a:pt x="127" y="16"/>
                    <a:pt x="127" y="16"/>
                    <a:pt x="128" y="17"/>
                  </a:cubicBezTo>
                  <a:cubicBezTo>
                    <a:pt x="127" y="17"/>
                    <a:pt x="127" y="17"/>
                    <a:pt x="127" y="17"/>
                  </a:cubicBezTo>
                  <a:cubicBezTo>
                    <a:pt x="118" y="16"/>
                    <a:pt x="118" y="16"/>
                    <a:pt x="118" y="16"/>
                  </a:cubicBezTo>
                  <a:cubicBezTo>
                    <a:pt x="4" y="4"/>
                    <a:pt x="4" y="4"/>
                    <a:pt x="4" y="4"/>
                  </a:cubicBezTo>
                  <a:cubicBezTo>
                    <a:pt x="11" y="33"/>
                    <a:pt x="11" y="33"/>
                    <a:pt x="11" y="33"/>
                  </a:cubicBezTo>
                  <a:cubicBezTo>
                    <a:pt x="67" y="270"/>
                    <a:pt x="67" y="270"/>
                    <a:pt x="67" y="270"/>
                  </a:cubicBezTo>
                  <a:cubicBezTo>
                    <a:pt x="170" y="210"/>
                    <a:pt x="170" y="210"/>
                    <a:pt x="170" y="210"/>
                  </a:cubicBezTo>
                  <a:cubicBezTo>
                    <a:pt x="170" y="210"/>
                    <a:pt x="170" y="210"/>
                    <a:pt x="170" y="210"/>
                  </a:cubicBezTo>
                  <a:cubicBezTo>
                    <a:pt x="170" y="211"/>
                    <a:pt x="170" y="211"/>
                    <a:pt x="170" y="211"/>
                  </a:cubicBezTo>
                  <a:cubicBezTo>
                    <a:pt x="170" y="212"/>
                    <a:pt x="171" y="213"/>
                    <a:pt x="172" y="213"/>
                  </a:cubicBezTo>
                  <a:cubicBezTo>
                    <a:pt x="172" y="213"/>
                    <a:pt x="172" y="213"/>
                    <a:pt x="172" y="213"/>
                  </a:cubicBezTo>
                  <a:cubicBezTo>
                    <a:pt x="173" y="212"/>
                    <a:pt x="173" y="212"/>
                    <a:pt x="173" y="212"/>
                  </a:cubicBezTo>
                  <a:cubicBezTo>
                    <a:pt x="173" y="213"/>
                    <a:pt x="173" y="213"/>
                    <a:pt x="173" y="213"/>
                  </a:cubicBezTo>
                  <a:cubicBezTo>
                    <a:pt x="67" y="274"/>
                    <a:pt x="67" y="274"/>
                    <a:pt x="67" y="274"/>
                  </a:cubicBezTo>
                  <a:cubicBezTo>
                    <a:pt x="67" y="274"/>
                    <a:pt x="66" y="275"/>
                    <a:pt x="66" y="275"/>
                  </a:cubicBezTo>
                  <a:cubicBezTo>
                    <a:pt x="66" y="275"/>
                    <a:pt x="65" y="275"/>
                    <a:pt x="65" y="274"/>
                  </a:cubicBezTo>
                  <a:cubicBezTo>
                    <a:pt x="65" y="274"/>
                    <a:pt x="64" y="274"/>
                    <a:pt x="64" y="273"/>
                  </a:cubicBezTo>
                  <a:cubicBezTo>
                    <a:pt x="0" y="2"/>
                    <a:pt x="0" y="2"/>
                    <a:pt x="0" y="2"/>
                  </a:cubicBezTo>
                  <a:cubicBezTo>
                    <a:pt x="0" y="2"/>
                    <a:pt x="0" y="1"/>
                    <a:pt x="1" y="1"/>
                  </a:cubicBezTo>
                  <a:cubicBezTo>
                    <a:pt x="1" y="0"/>
                    <a:pt x="1" y="0"/>
                    <a:pt x="2" y="0"/>
                  </a:cubicBezTo>
                  <a:cubicBezTo>
                    <a:pt x="2" y="0"/>
                    <a:pt x="2" y="0"/>
                    <a:pt x="2" y="0"/>
                  </a:cubicBezTo>
                  <a:cubicBezTo>
                    <a:pt x="129" y="13"/>
                    <a:pt x="129" y="13"/>
                    <a:pt x="129" y="13"/>
                  </a:cubicBezTo>
                  <a:cubicBezTo>
                    <a:pt x="128" y="13"/>
                    <a:pt x="128" y="13"/>
                    <a:pt x="128" y="13"/>
                  </a:cubicBezTo>
                  <a:cubicBezTo>
                    <a:pt x="127" y="13"/>
                    <a:pt x="127" y="14"/>
                    <a:pt x="127" y="15"/>
                  </a:cubicBezTo>
                  <a:cubicBezTo>
                    <a:pt x="127" y="15"/>
                    <a:pt x="127" y="15"/>
                    <a:pt x="127" y="1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7" name="Freeform 77"/>
            <p:cNvSpPr/>
            <p:nvPr/>
          </p:nvSpPr>
          <p:spPr bwMode="auto">
            <a:xfrm>
              <a:off x="1508" y="2046"/>
              <a:ext cx="292" cy="1234"/>
            </a:xfrm>
            <a:custGeom>
              <a:avLst/>
              <a:gdLst>
                <a:gd name="T0" fmla="*/ 4 w 46"/>
                <a:gd name="T1" fmla="*/ 0 h 194"/>
                <a:gd name="T2" fmla="*/ 46 w 46"/>
                <a:gd name="T3" fmla="*/ 193 h 194"/>
                <a:gd name="T4" fmla="*/ 44 w 46"/>
                <a:gd name="T5" fmla="*/ 193 h 194"/>
                <a:gd name="T6" fmla="*/ 43 w 46"/>
                <a:gd name="T7" fmla="*/ 194 h 194"/>
                <a:gd name="T8" fmla="*/ 43 w 46"/>
                <a:gd name="T9" fmla="*/ 194 h 194"/>
                <a:gd name="T10" fmla="*/ 0 w 46"/>
                <a:gd name="T11" fmla="*/ 1 h 194"/>
                <a:gd name="T12" fmla="*/ 1 w 46"/>
                <a:gd name="T13" fmla="*/ 1 h 194"/>
                <a:gd name="T14" fmla="*/ 2 w 46"/>
                <a:gd name="T15" fmla="*/ 1 h 194"/>
                <a:gd name="T16" fmla="*/ 4 w 46"/>
                <a:gd name="T17"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94">
                  <a:moveTo>
                    <a:pt x="4" y="0"/>
                  </a:moveTo>
                  <a:cubicBezTo>
                    <a:pt x="46" y="193"/>
                    <a:pt x="46" y="193"/>
                    <a:pt x="46" y="193"/>
                  </a:cubicBezTo>
                  <a:cubicBezTo>
                    <a:pt x="44" y="193"/>
                    <a:pt x="44" y="193"/>
                    <a:pt x="44" y="193"/>
                  </a:cubicBezTo>
                  <a:cubicBezTo>
                    <a:pt x="44" y="193"/>
                    <a:pt x="43" y="194"/>
                    <a:pt x="43" y="194"/>
                  </a:cubicBezTo>
                  <a:cubicBezTo>
                    <a:pt x="43" y="194"/>
                    <a:pt x="43" y="194"/>
                    <a:pt x="43" y="194"/>
                  </a:cubicBezTo>
                  <a:cubicBezTo>
                    <a:pt x="0" y="1"/>
                    <a:pt x="0" y="1"/>
                    <a:pt x="0" y="1"/>
                  </a:cubicBezTo>
                  <a:cubicBezTo>
                    <a:pt x="1" y="1"/>
                    <a:pt x="1" y="1"/>
                    <a:pt x="1" y="1"/>
                  </a:cubicBezTo>
                  <a:cubicBezTo>
                    <a:pt x="1" y="1"/>
                    <a:pt x="2" y="1"/>
                    <a:pt x="2"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8" name="Freeform 78"/>
            <p:cNvSpPr/>
            <p:nvPr/>
          </p:nvSpPr>
          <p:spPr bwMode="auto">
            <a:xfrm>
              <a:off x="1115" y="2955"/>
              <a:ext cx="577" cy="477"/>
            </a:xfrm>
            <a:custGeom>
              <a:avLst/>
              <a:gdLst>
                <a:gd name="T0" fmla="*/ 91 w 91"/>
                <a:gd name="T1" fmla="*/ 35 h 75"/>
                <a:gd name="T2" fmla="*/ 91 w 91"/>
                <a:gd name="T3" fmla="*/ 36 h 75"/>
                <a:gd name="T4" fmla="*/ 90 w 91"/>
                <a:gd name="T5" fmla="*/ 39 h 75"/>
                <a:gd name="T6" fmla="*/ 87 w 91"/>
                <a:gd name="T7" fmla="*/ 41 h 75"/>
                <a:gd name="T8" fmla="*/ 78 w 91"/>
                <a:gd name="T9" fmla="*/ 46 h 75"/>
                <a:gd name="T10" fmla="*/ 52 w 91"/>
                <a:gd name="T11" fmla="*/ 58 h 75"/>
                <a:gd name="T12" fmla="*/ 26 w 91"/>
                <a:gd name="T13" fmla="*/ 70 h 75"/>
                <a:gd name="T14" fmla="*/ 14 w 91"/>
                <a:gd name="T15" fmla="*/ 75 h 75"/>
                <a:gd name="T16" fmla="*/ 13 w 91"/>
                <a:gd name="T17" fmla="*/ 75 h 75"/>
                <a:gd name="T18" fmla="*/ 12 w 91"/>
                <a:gd name="T19" fmla="*/ 75 h 75"/>
                <a:gd name="T20" fmla="*/ 11 w 91"/>
                <a:gd name="T21" fmla="*/ 73 h 75"/>
                <a:gd name="T22" fmla="*/ 0 w 91"/>
                <a:gd name="T23" fmla="*/ 31 h 75"/>
                <a:gd name="T24" fmla="*/ 0 w 91"/>
                <a:gd name="T25" fmla="*/ 31 h 75"/>
                <a:gd name="T26" fmla="*/ 2 w 91"/>
                <a:gd name="T27" fmla="*/ 32 h 75"/>
                <a:gd name="T28" fmla="*/ 2 w 91"/>
                <a:gd name="T29" fmla="*/ 32 h 75"/>
                <a:gd name="T30" fmla="*/ 4 w 91"/>
                <a:gd name="T31" fmla="*/ 32 h 75"/>
                <a:gd name="T32" fmla="*/ 15 w 91"/>
                <a:gd name="T33" fmla="*/ 70 h 75"/>
                <a:gd name="T34" fmla="*/ 75 w 91"/>
                <a:gd name="T35" fmla="*/ 43 h 75"/>
                <a:gd name="T36" fmla="*/ 87 w 91"/>
                <a:gd name="T37" fmla="*/ 36 h 75"/>
                <a:gd name="T38" fmla="*/ 87 w 91"/>
                <a:gd name="T39" fmla="*/ 34 h 75"/>
                <a:gd name="T40" fmla="*/ 85 w 91"/>
                <a:gd name="T41" fmla="*/ 29 h 75"/>
                <a:gd name="T42" fmla="*/ 80 w 91"/>
                <a:gd name="T43" fmla="*/ 9 h 75"/>
                <a:gd name="T44" fmla="*/ 79 w 91"/>
                <a:gd name="T45" fmla="*/ 2 h 75"/>
                <a:gd name="T46" fmla="*/ 81 w 91"/>
                <a:gd name="T47" fmla="*/ 2 h 75"/>
                <a:gd name="T48" fmla="*/ 82 w 91"/>
                <a:gd name="T49" fmla="*/ 0 h 75"/>
                <a:gd name="T50" fmla="*/ 82 w 91"/>
                <a:gd name="T51" fmla="*/ 0 h 75"/>
                <a:gd name="T52" fmla="*/ 83 w 91"/>
                <a:gd name="T53" fmla="*/ 6 h 75"/>
                <a:gd name="T54" fmla="*/ 88 w 91"/>
                <a:gd name="T55" fmla="*/ 26 h 75"/>
                <a:gd name="T56" fmla="*/ 91 w 91"/>
                <a:gd name="T57" fmla="*/ 3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75">
                  <a:moveTo>
                    <a:pt x="91" y="35"/>
                  </a:moveTo>
                  <a:cubicBezTo>
                    <a:pt x="91" y="35"/>
                    <a:pt x="91" y="36"/>
                    <a:pt x="91" y="36"/>
                  </a:cubicBezTo>
                  <a:cubicBezTo>
                    <a:pt x="91" y="38"/>
                    <a:pt x="91" y="38"/>
                    <a:pt x="90" y="39"/>
                  </a:cubicBezTo>
                  <a:cubicBezTo>
                    <a:pt x="89" y="40"/>
                    <a:pt x="88" y="40"/>
                    <a:pt x="87" y="41"/>
                  </a:cubicBezTo>
                  <a:cubicBezTo>
                    <a:pt x="85" y="42"/>
                    <a:pt x="82" y="44"/>
                    <a:pt x="78" y="46"/>
                  </a:cubicBezTo>
                  <a:cubicBezTo>
                    <a:pt x="71" y="49"/>
                    <a:pt x="62" y="54"/>
                    <a:pt x="52" y="58"/>
                  </a:cubicBezTo>
                  <a:cubicBezTo>
                    <a:pt x="43" y="62"/>
                    <a:pt x="33" y="66"/>
                    <a:pt x="26" y="70"/>
                  </a:cubicBezTo>
                  <a:cubicBezTo>
                    <a:pt x="19" y="73"/>
                    <a:pt x="14" y="75"/>
                    <a:pt x="14" y="75"/>
                  </a:cubicBezTo>
                  <a:cubicBezTo>
                    <a:pt x="14" y="75"/>
                    <a:pt x="14" y="75"/>
                    <a:pt x="13" y="75"/>
                  </a:cubicBezTo>
                  <a:cubicBezTo>
                    <a:pt x="13" y="75"/>
                    <a:pt x="13" y="75"/>
                    <a:pt x="12" y="75"/>
                  </a:cubicBezTo>
                  <a:cubicBezTo>
                    <a:pt x="12" y="74"/>
                    <a:pt x="12" y="74"/>
                    <a:pt x="11" y="73"/>
                  </a:cubicBezTo>
                  <a:cubicBezTo>
                    <a:pt x="0" y="31"/>
                    <a:pt x="0" y="31"/>
                    <a:pt x="0" y="31"/>
                  </a:cubicBezTo>
                  <a:cubicBezTo>
                    <a:pt x="0" y="31"/>
                    <a:pt x="0" y="31"/>
                    <a:pt x="0" y="31"/>
                  </a:cubicBezTo>
                  <a:cubicBezTo>
                    <a:pt x="0" y="32"/>
                    <a:pt x="1" y="32"/>
                    <a:pt x="2" y="32"/>
                  </a:cubicBezTo>
                  <a:cubicBezTo>
                    <a:pt x="2" y="32"/>
                    <a:pt x="2" y="32"/>
                    <a:pt x="2" y="32"/>
                  </a:cubicBezTo>
                  <a:cubicBezTo>
                    <a:pt x="4" y="32"/>
                    <a:pt x="4" y="32"/>
                    <a:pt x="4" y="32"/>
                  </a:cubicBezTo>
                  <a:cubicBezTo>
                    <a:pt x="15" y="70"/>
                    <a:pt x="15" y="70"/>
                    <a:pt x="15" y="70"/>
                  </a:cubicBezTo>
                  <a:cubicBezTo>
                    <a:pt x="23" y="67"/>
                    <a:pt x="56" y="53"/>
                    <a:pt x="75" y="43"/>
                  </a:cubicBezTo>
                  <a:cubicBezTo>
                    <a:pt x="81" y="40"/>
                    <a:pt x="86" y="38"/>
                    <a:pt x="87" y="36"/>
                  </a:cubicBezTo>
                  <a:cubicBezTo>
                    <a:pt x="87" y="36"/>
                    <a:pt x="87" y="35"/>
                    <a:pt x="87" y="34"/>
                  </a:cubicBezTo>
                  <a:cubicBezTo>
                    <a:pt x="86" y="33"/>
                    <a:pt x="86" y="31"/>
                    <a:pt x="85" y="29"/>
                  </a:cubicBezTo>
                  <a:cubicBezTo>
                    <a:pt x="84" y="24"/>
                    <a:pt x="82" y="17"/>
                    <a:pt x="80" y="9"/>
                  </a:cubicBezTo>
                  <a:cubicBezTo>
                    <a:pt x="80" y="7"/>
                    <a:pt x="79" y="5"/>
                    <a:pt x="79" y="2"/>
                  </a:cubicBezTo>
                  <a:cubicBezTo>
                    <a:pt x="81" y="2"/>
                    <a:pt x="81" y="2"/>
                    <a:pt x="81" y="2"/>
                  </a:cubicBezTo>
                  <a:cubicBezTo>
                    <a:pt x="81" y="1"/>
                    <a:pt x="82" y="1"/>
                    <a:pt x="82" y="0"/>
                  </a:cubicBezTo>
                  <a:cubicBezTo>
                    <a:pt x="82" y="0"/>
                    <a:pt x="82" y="0"/>
                    <a:pt x="82" y="0"/>
                  </a:cubicBezTo>
                  <a:cubicBezTo>
                    <a:pt x="82" y="2"/>
                    <a:pt x="83" y="4"/>
                    <a:pt x="83" y="6"/>
                  </a:cubicBezTo>
                  <a:cubicBezTo>
                    <a:pt x="85" y="14"/>
                    <a:pt x="87" y="21"/>
                    <a:pt x="88" y="26"/>
                  </a:cubicBezTo>
                  <a:cubicBezTo>
                    <a:pt x="89" y="31"/>
                    <a:pt x="90" y="34"/>
                    <a:pt x="91" y="3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9" name="Freeform 79"/>
            <p:cNvSpPr/>
            <p:nvPr/>
          </p:nvSpPr>
          <p:spPr bwMode="auto">
            <a:xfrm>
              <a:off x="1610" y="2943"/>
              <a:ext cx="25" cy="25"/>
            </a:xfrm>
            <a:custGeom>
              <a:avLst/>
              <a:gdLst>
                <a:gd name="T0" fmla="*/ 4 w 4"/>
                <a:gd name="T1" fmla="*/ 2 h 4"/>
                <a:gd name="T2" fmla="*/ 4 w 4"/>
                <a:gd name="T3" fmla="*/ 2 h 4"/>
                <a:gd name="T4" fmla="*/ 3 w 4"/>
                <a:gd name="T5" fmla="*/ 4 h 4"/>
                <a:gd name="T6" fmla="*/ 1 w 4"/>
                <a:gd name="T7" fmla="*/ 4 h 4"/>
                <a:gd name="T8" fmla="*/ 0 w 4"/>
                <a:gd name="T9" fmla="*/ 1 h 4"/>
                <a:gd name="T10" fmla="*/ 1 w 4"/>
                <a:gd name="T11" fmla="*/ 0 h 4"/>
                <a:gd name="T12" fmla="*/ 4 w 4"/>
                <a:gd name="T13" fmla="*/ 1 h 4"/>
                <a:gd name="T14" fmla="*/ 4 w 4"/>
                <a:gd name="T15" fmla="*/ 1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2"/>
                    <a:pt x="4" y="2"/>
                    <a:pt x="4" y="2"/>
                  </a:cubicBezTo>
                  <a:cubicBezTo>
                    <a:pt x="4" y="3"/>
                    <a:pt x="3" y="3"/>
                    <a:pt x="3" y="4"/>
                  </a:cubicBezTo>
                  <a:cubicBezTo>
                    <a:pt x="1" y="4"/>
                    <a:pt x="1" y="4"/>
                    <a:pt x="1" y="4"/>
                  </a:cubicBezTo>
                  <a:cubicBezTo>
                    <a:pt x="0" y="3"/>
                    <a:pt x="0" y="2"/>
                    <a:pt x="0" y="1"/>
                  </a:cubicBezTo>
                  <a:cubicBezTo>
                    <a:pt x="1" y="0"/>
                    <a:pt x="1" y="0"/>
                    <a:pt x="1" y="0"/>
                  </a:cubicBezTo>
                  <a:cubicBezTo>
                    <a:pt x="2" y="0"/>
                    <a:pt x="3" y="0"/>
                    <a:pt x="4" y="1"/>
                  </a:cubicBezTo>
                  <a:cubicBezTo>
                    <a:pt x="4" y="1"/>
                    <a:pt x="4" y="1"/>
                    <a:pt x="4" y="1"/>
                  </a:cubicBezTo>
                  <a:lnTo>
                    <a:pt x="4" y="2"/>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0" name="Freeform 80"/>
            <p:cNvSpPr/>
            <p:nvPr/>
          </p:nvSpPr>
          <p:spPr bwMode="auto">
            <a:xfrm>
              <a:off x="1585" y="2809"/>
              <a:ext cx="50" cy="140"/>
            </a:xfrm>
            <a:custGeom>
              <a:avLst/>
              <a:gdLst>
                <a:gd name="T0" fmla="*/ 8 w 8"/>
                <a:gd name="T1" fmla="*/ 22 h 22"/>
                <a:gd name="T2" fmla="*/ 8 w 8"/>
                <a:gd name="T3" fmla="*/ 22 h 22"/>
                <a:gd name="T4" fmla="*/ 5 w 8"/>
                <a:gd name="T5" fmla="*/ 21 h 22"/>
                <a:gd name="T6" fmla="*/ 4 w 8"/>
                <a:gd name="T7" fmla="*/ 22 h 22"/>
                <a:gd name="T8" fmla="*/ 0 w 8"/>
                <a:gd name="T9" fmla="*/ 5 h 22"/>
                <a:gd name="T10" fmla="*/ 0 w 8"/>
                <a:gd name="T11" fmla="*/ 3 h 22"/>
                <a:gd name="T12" fmla="*/ 2 w 8"/>
                <a:gd name="T13" fmla="*/ 3 h 22"/>
                <a:gd name="T14" fmla="*/ 3 w 8"/>
                <a:gd name="T15" fmla="*/ 1 h 22"/>
                <a:gd name="T16" fmla="*/ 3 w 8"/>
                <a:gd name="T17" fmla="*/ 0 h 22"/>
                <a:gd name="T18" fmla="*/ 8 w 8"/>
                <a:gd name="T1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22">
                  <a:moveTo>
                    <a:pt x="8" y="22"/>
                  </a:moveTo>
                  <a:cubicBezTo>
                    <a:pt x="8" y="22"/>
                    <a:pt x="8" y="22"/>
                    <a:pt x="8" y="22"/>
                  </a:cubicBezTo>
                  <a:cubicBezTo>
                    <a:pt x="7" y="21"/>
                    <a:pt x="6" y="21"/>
                    <a:pt x="5" y="21"/>
                  </a:cubicBezTo>
                  <a:cubicBezTo>
                    <a:pt x="4" y="22"/>
                    <a:pt x="4" y="22"/>
                    <a:pt x="4" y="22"/>
                  </a:cubicBezTo>
                  <a:cubicBezTo>
                    <a:pt x="3" y="16"/>
                    <a:pt x="1" y="11"/>
                    <a:pt x="0" y="5"/>
                  </a:cubicBezTo>
                  <a:cubicBezTo>
                    <a:pt x="0" y="4"/>
                    <a:pt x="0" y="4"/>
                    <a:pt x="0" y="3"/>
                  </a:cubicBezTo>
                  <a:cubicBezTo>
                    <a:pt x="2" y="3"/>
                    <a:pt x="2" y="3"/>
                    <a:pt x="2" y="3"/>
                  </a:cubicBezTo>
                  <a:cubicBezTo>
                    <a:pt x="3" y="3"/>
                    <a:pt x="3" y="2"/>
                    <a:pt x="3" y="1"/>
                  </a:cubicBezTo>
                  <a:cubicBezTo>
                    <a:pt x="3" y="1"/>
                    <a:pt x="3" y="1"/>
                    <a:pt x="3" y="0"/>
                  </a:cubicBezTo>
                  <a:cubicBezTo>
                    <a:pt x="5" y="8"/>
                    <a:pt x="6" y="16"/>
                    <a:pt x="8" y="2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1" name="Freeform 81"/>
            <p:cNvSpPr/>
            <p:nvPr/>
          </p:nvSpPr>
          <p:spPr bwMode="auto">
            <a:xfrm>
              <a:off x="1134" y="2949"/>
              <a:ext cx="482" cy="210"/>
            </a:xfrm>
            <a:custGeom>
              <a:avLst/>
              <a:gdLst>
                <a:gd name="T0" fmla="*/ 76 w 76"/>
                <a:gd name="T1" fmla="*/ 3 h 33"/>
                <a:gd name="T2" fmla="*/ 1 w 76"/>
                <a:gd name="T3" fmla="*/ 33 h 33"/>
                <a:gd name="T4" fmla="*/ 0 w 76"/>
                <a:gd name="T5" fmla="*/ 29 h 33"/>
                <a:gd name="T6" fmla="*/ 75 w 76"/>
                <a:gd name="T7" fmla="*/ 0 h 33"/>
                <a:gd name="T8" fmla="*/ 76 w 76"/>
                <a:gd name="T9" fmla="*/ 3 h 33"/>
              </a:gdLst>
              <a:ahLst/>
              <a:cxnLst>
                <a:cxn ang="0">
                  <a:pos x="T0" y="T1"/>
                </a:cxn>
                <a:cxn ang="0">
                  <a:pos x="T2" y="T3"/>
                </a:cxn>
                <a:cxn ang="0">
                  <a:pos x="T4" y="T5"/>
                </a:cxn>
                <a:cxn ang="0">
                  <a:pos x="T6" y="T7"/>
                </a:cxn>
                <a:cxn ang="0">
                  <a:pos x="T8" y="T9"/>
                </a:cxn>
              </a:cxnLst>
              <a:rect l="0" t="0" r="r" b="b"/>
              <a:pathLst>
                <a:path w="76" h="33">
                  <a:moveTo>
                    <a:pt x="76" y="3"/>
                  </a:moveTo>
                  <a:cubicBezTo>
                    <a:pt x="1" y="33"/>
                    <a:pt x="1" y="33"/>
                    <a:pt x="1" y="33"/>
                  </a:cubicBezTo>
                  <a:cubicBezTo>
                    <a:pt x="0" y="29"/>
                    <a:pt x="0" y="29"/>
                    <a:pt x="0" y="29"/>
                  </a:cubicBezTo>
                  <a:cubicBezTo>
                    <a:pt x="75" y="0"/>
                    <a:pt x="75" y="0"/>
                    <a:pt x="75" y="0"/>
                  </a:cubicBezTo>
                  <a:cubicBezTo>
                    <a:pt x="75" y="1"/>
                    <a:pt x="75" y="2"/>
                    <a:pt x="76"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2" name="Freeform 82"/>
            <p:cNvSpPr/>
            <p:nvPr/>
          </p:nvSpPr>
          <p:spPr bwMode="auto">
            <a:xfrm>
              <a:off x="1089" y="2828"/>
              <a:ext cx="521" cy="305"/>
            </a:xfrm>
            <a:custGeom>
              <a:avLst/>
              <a:gdLst>
                <a:gd name="T0" fmla="*/ 82 w 82"/>
                <a:gd name="T1" fmla="*/ 19 h 48"/>
                <a:gd name="T2" fmla="*/ 7 w 82"/>
                <a:gd name="T3" fmla="*/ 48 h 48"/>
                <a:gd name="T4" fmla="*/ 0 w 82"/>
                <a:gd name="T5" fmla="*/ 25 h 48"/>
                <a:gd name="T6" fmla="*/ 1 w 82"/>
                <a:gd name="T7" fmla="*/ 25 h 48"/>
                <a:gd name="T8" fmla="*/ 2 w 82"/>
                <a:gd name="T9" fmla="*/ 25 h 48"/>
                <a:gd name="T10" fmla="*/ 78 w 82"/>
                <a:gd name="T11" fmla="*/ 0 h 48"/>
                <a:gd name="T12" fmla="*/ 78 w 82"/>
                <a:gd name="T13" fmla="*/ 2 h 48"/>
                <a:gd name="T14" fmla="*/ 82 w 82"/>
                <a:gd name="T15" fmla="*/ 19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2" h="48">
                  <a:moveTo>
                    <a:pt x="82" y="19"/>
                  </a:moveTo>
                  <a:cubicBezTo>
                    <a:pt x="7" y="48"/>
                    <a:pt x="7" y="48"/>
                    <a:pt x="7" y="48"/>
                  </a:cubicBezTo>
                  <a:cubicBezTo>
                    <a:pt x="0" y="25"/>
                    <a:pt x="0" y="25"/>
                    <a:pt x="0" y="25"/>
                  </a:cubicBezTo>
                  <a:cubicBezTo>
                    <a:pt x="1" y="25"/>
                    <a:pt x="1" y="25"/>
                    <a:pt x="1" y="25"/>
                  </a:cubicBezTo>
                  <a:cubicBezTo>
                    <a:pt x="2" y="25"/>
                    <a:pt x="2" y="25"/>
                    <a:pt x="2" y="25"/>
                  </a:cubicBezTo>
                  <a:cubicBezTo>
                    <a:pt x="78" y="0"/>
                    <a:pt x="78" y="0"/>
                    <a:pt x="78" y="0"/>
                  </a:cubicBezTo>
                  <a:cubicBezTo>
                    <a:pt x="78" y="1"/>
                    <a:pt x="78" y="1"/>
                    <a:pt x="78" y="2"/>
                  </a:cubicBezTo>
                  <a:cubicBezTo>
                    <a:pt x="79" y="8"/>
                    <a:pt x="81" y="13"/>
                    <a:pt x="82" y="19"/>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3" name="Freeform 83"/>
            <p:cNvSpPr/>
            <p:nvPr/>
          </p:nvSpPr>
          <p:spPr bwMode="auto">
            <a:xfrm>
              <a:off x="1578" y="2803"/>
              <a:ext cx="26" cy="25"/>
            </a:xfrm>
            <a:custGeom>
              <a:avLst/>
              <a:gdLst>
                <a:gd name="T0" fmla="*/ 4 w 4"/>
                <a:gd name="T1" fmla="*/ 1 h 4"/>
                <a:gd name="T2" fmla="*/ 4 w 4"/>
                <a:gd name="T3" fmla="*/ 2 h 4"/>
                <a:gd name="T4" fmla="*/ 3 w 4"/>
                <a:gd name="T5" fmla="*/ 4 h 4"/>
                <a:gd name="T6" fmla="*/ 1 w 4"/>
                <a:gd name="T7" fmla="*/ 4 h 4"/>
                <a:gd name="T8" fmla="*/ 0 w 4"/>
                <a:gd name="T9" fmla="*/ 1 h 4"/>
                <a:gd name="T10" fmla="*/ 2 w 4"/>
                <a:gd name="T11" fmla="*/ 0 h 4"/>
                <a:gd name="T12" fmla="*/ 4 w 4"/>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1"/>
                  </a:moveTo>
                  <a:cubicBezTo>
                    <a:pt x="4" y="2"/>
                    <a:pt x="4" y="2"/>
                    <a:pt x="4" y="2"/>
                  </a:cubicBezTo>
                  <a:cubicBezTo>
                    <a:pt x="4" y="3"/>
                    <a:pt x="4" y="4"/>
                    <a:pt x="3" y="4"/>
                  </a:cubicBezTo>
                  <a:cubicBezTo>
                    <a:pt x="1" y="4"/>
                    <a:pt x="1" y="4"/>
                    <a:pt x="1" y="4"/>
                  </a:cubicBezTo>
                  <a:cubicBezTo>
                    <a:pt x="1" y="3"/>
                    <a:pt x="0" y="2"/>
                    <a:pt x="0" y="1"/>
                  </a:cubicBezTo>
                  <a:cubicBezTo>
                    <a:pt x="2" y="0"/>
                    <a:pt x="2" y="0"/>
                    <a:pt x="2" y="0"/>
                  </a:cubicBezTo>
                  <a:cubicBezTo>
                    <a:pt x="3" y="0"/>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4" name="Freeform 84"/>
            <p:cNvSpPr/>
            <p:nvPr/>
          </p:nvSpPr>
          <p:spPr bwMode="auto">
            <a:xfrm>
              <a:off x="1546" y="2650"/>
              <a:ext cx="58" cy="159"/>
            </a:xfrm>
            <a:custGeom>
              <a:avLst/>
              <a:gdLst>
                <a:gd name="T0" fmla="*/ 9 w 9"/>
                <a:gd name="T1" fmla="*/ 25 h 25"/>
                <a:gd name="T2" fmla="*/ 7 w 9"/>
                <a:gd name="T3" fmla="*/ 24 h 25"/>
                <a:gd name="T4" fmla="*/ 5 w 9"/>
                <a:gd name="T5" fmla="*/ 25 h 25"/>
                <a:gd name="T6" fmla="*/ 0 w 9"/>
                <a:gd name="T7" fmla="*/ 2 h 25"/>
                <a:gd name="T8" fmla="*/ 2 w 9"/>
                <a:gd name="T9" fmla="*/ 2 h 25"/>
                <a:gd name="T10" fmla="*/ 4 w 9"/>
                <a:gd name="T11" fmla="*/ 0 h 25"/>
                <a:gd name="T12" fmla="*/ 4 w 9"/>
                <a:gd name="T13" fmla="*/ 0 h 25"/>
                <a:gd name="T14" fmla="*/ 9 w 9"/>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5">
                  <a:moveTo>
                    <a:pt x="9" y="25"/>
                  </a:moveTo>
                  <a:cubicBezTo>
                    <a:pt x="9" y="24"/>
                    <a:pt x="8" y="24"/>
                    <a:pt x="7" y="24"/>
                  </a:cubicBezTo>
                  <a:cubicBezTo>
                    <a:pt x="5" y="25"/>
                    <a:pt x="5" y="25"/>
                    <a:pt x="5" y="25"/>
                  </a:cubicBezTo>
                  <a:cubicBezTo>
                    <a:pt x="3" y="17"/>
                    <a:pt x="2" y="10"/>
                    <a:pt x="0" y="2"/>
                  </a:cubicBezTo>
                  <a:cubicBezTo>
                    <a:pt x="2" y="2"/>
                    <a:pt x="2" y="2"/>
                    <a:pt x="2" y="2"/>
                  </a:cubicBezTo>
                  <a:cubicBezTo>
                    <a:pt x="3" y="2"/>
                    <a:pt x="4" y="1"/>
                    <a:pt x="4" y="0"/>
                  </a:cubicBezTo>
                  <a:cubicBezTo>
                    <a:pt x="4" y="0"/>
                    <a:pt x="4" y="0"/>
                    <a:pt x="4" y="0"/>
                  </a:cubicBezTo>
                  <a:cubicBezTo>
                    <a:pt x="5" y="8"/>
                    <a:pt x="7" y="17"/>
                    <a:pt x="9" y="25"/>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5" name="Freeform 85"/>
            <p:cNvSpPr/>
            <p:nvPr/>
          </p:nvSpPr>
          <p:spPr bwMode="auto">
            <a:xfrm>
              <a:off x="1089" y="2809"/>
              <a:ext cx="496" cy="178"/>
            </a:xfrm>
            <a:custGeom>
              <a:avLst/>
              <a:gdLst>
                <a:gd name="T0" fmla="*/ 78 w 78"/>
                <a:gd name="T1" fmla="*/ 3 h 28"/>
                <a:gd name="T2" fmla="*/ 2 w 78"/>
                <a:gd name="T3" fmla="*/ 28 h 28"/>
                <a:gd name="T4" fmla="*/ 1 w 78"/>
                <a:gd name="T5" fmla="*/ 28 h 28"/>
                <a:gd name="T6" fmla="*/ 0 w 78"/>
                <a:gd name="T7" fmla="*/ 28 h 28"/>
                <a:gd name="T8" fmla="*/ 0 w 78"/>
                <a:gd name="T9" fmla="*/ 26 h 28"/>
                <a:gd name="T10" fmla="*/ 1 w 78"/>
                <a:gd name="T11" fmla="*/ 25 h 28"/>
                <a:gd name="T12" fmla="*/ 77 w 78"/>
                <a:gd name="T13" fmla="*/ 0 h 28"/>
                <a:gd name="T14" fmla="*/ 78 w 78"/>
                <a:gd name="T15" fmla="*/ 3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28">
                  <a:moveTo>
                    <a:pt x="78" y="3"/>
                  </a:moveTo>
                  <a:cubicBezTo>
                    <a:pt x="2" y="28"/>
                    <a:pt x="2" y="28"/>
                    <a:pt x="2" y="28"/>
                  </a:cubicBezTo>
                  <a:cubicBezTo>
                    <a:pt x="2" y="28"/>
                    <a:pt x="2" y="28"/>
                    <a:pt x="1" y="28"/>
                  </a:cubicBezTo>
                  <a:cubicBezTo>
                    <a:pt x="1" y="28"/>
                    <a:pt x="1" y="28"/>
                    <a:pt x="0" y="28"/>
                  </a:cubicBezTo>
                  <a:cubicBezTo>
                    <a:pt x="0" y="26"/>
                    <a:pt x="0" y="26"/>
                    <a:pt x="0" y="26"/>
                  </a:cubicBezTo>
                  <a:cubicBezTo>
                    <a:pt x="0" y="25"/>
                    <a:pt x="0" y="25"/>
                    <a:pt x="1" y="25"/>
                  </a:cubicBezTo>
                  <a:cubicBezTo>
                    <a:pt x="77" y="0"/>
                    <a:pt x="77" y="0"/>
                    <a:pt x="77" y="0"/>
                  </a:cubicBezTo>
                  <a:cubicBezTo>
                    <a:pt x="77" y="1"/>
                    <a:pt x="78" y="2"/>
                    <a:pt x="78" y="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6" name="Freeform 86"/>
            <p:cNvSpPr/>
            <p:nvPr/>
          </p:nvSpPr>
          <p:spPr bwMode="auto">
            <a:xfrm>
              <a:off x="1546" y="2638"/>
              <a:ext cx="26" cy="25"/>
            </a:xfrm>
            <a:custGeom>
              <a:avLst/>
              <a:gdLst>
                <a:gd name="T0" fmla="*/ 4 w 4"/>
                <a:gd name="T1" fmla="*/ 2 h 4"/>
                <a:gd name="T2" fmla="*/ 4 w 4"/>
                <a:gd name="T3" fmla="*/ 2 h 4"/>
                <a:gd name="T4" fmla="*/ 2 w 4"/>
                <a:gd name="T5" fmla="*/ 4 h 4"/>
                <a:gd name="T6" fmla="*/ 0 w 4"/>
                <a:gd name="T7" fmla="*/ 4 h 4"/>
                <a:gd name="T8" fmla="*/ 0 w 4"/>
                <a:gd name="T9" fmla="*/ 1 h 4"/>
                <a:gd name="T10" fmla="*/ 0 w 4"/>
                <a:gd name="T11" fmla="*/ 1 h 4"/>
                <a:gd name="T12" fmla="*/ 1 w 4"/>
                <a:gd name="T13" fmla="*/ 0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2"/>
                    <a:pt x="4" y="2"/>
                  </a:cubicBezTo>
                  <a:cubicBezTo>
                    <a:pt x="4" y="3"/>
                    <a:pt x="3" y="4"/>
                    <a:pt x="2" y="4"/>
                  </a:cubicBezTo>
                  <a:cubicBezTo>
                    <a:pt x="0" y="4"/>
                    <a:pt x="0" y="4"/>
                    <a:pt x="0" y="4"/>
                  </a:cubicBezTo>
                  <a:cubicBezTo>
                    <a:pt x="0" y="3"/>
                    <a:pt x="0" y="2"/>
                    <a:pt x="0" y="1"/>
                  </a:cubicBezTo>
                  <a:cubicBezTo>
                    <a:pt x="0" y="1"/>
                    <a:pt x="0" y="1"/>
                    <a:pt x="0" y="1"/>
                  </a:cubicBezTo>
                  <a:cubicBezTo>
                    <a:pt x="1" y="0"/>
                    <a:pt x="1" y="0"/>
                    <a:pt x="1" y="0"/>
                  </a:cubicBezTo>
                  <a:cubicBezTo>
                    <a:pt x="2"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7" name="Freeform 87"/>
            <p:cNvSpPr/>
            <p:nvPr/>
          </p:nvSpPr>
          <p:spPr bwMode="auto">
            <a:xfrm>
              <a:off x="1521" y="2504"/>
              <a:ext cx="51" cy="146"/>
            </a:xfrm>
            <a:custGeom>
              <a:avLst/>
              <a:gdLst>
                <a:gd name="T0" fmla="*/ 8 w 8"/>
                <a:gd name="T1" fmla="*/ 23 h 23"/>
                <a:gd name="T2" fmla="*/ 5 w 8"/>
                <a:gd name="T3" fmla="*/ 21 h 23"/>
                <a:gd name="T4" fmla="*/ 4 w 8"/>
                <a:gd name="T5" fmla="*/ 22 h 23"/>
                <a:gd name="T6" fmla="*/ 0 w 8"/>
                <a:gd name="T7" fmla="*/ 3 h 23"/>
                <a:gd name="T8" fmla="*/ 1 w 8"/>
                <a:gd name="T9" fmla="*/ 2 h 23"/>
                <a:gd name="T10" fmla="*/ 3 w 8"/>
                <a:gd name="T11" fmla="*/ 0 h 23"/>
                <a:gd name="T12" fmla="*/ 3 w 8"/>
                <a:gd name="T13" fmla="*/ 0 h 23"/>
                <a:gd name="T14" fmla="*/ 8 w 8"/>
                <a:gd name="T15" fmla="*/ 2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3">
                  <a:moveTo>
                    <a:pt x="8" y="23"/>
                  </a:moveTo>
                  <a:cubicBezTo>
                    <a:pt x="7" y="22"/>
                    <a:pt x="6" y="21"/>
                    <a:pt x="5" y="21"/>
                  </a:cubicBezTo>
                  <a:cubicBezTo>
                    <a:pt x="4" y="22"/>
                    <a:pt x="4" y="22"/>
                    <a:pt x="4" y="22"/>
                  </a:cubicBezTo>
                  <a:cubicBezTo>
                    <a:pt x="2" y="15"/>
                    <a:pt x="1" y="9"/>
                    <a:pt x="0" y="3"/>
                  </a:cubicBezTo>
                  <a:cubicBezTo>
                    <a:pt x="1" y="2"/>
                    <a:pt x="1" y="2"/>
                    <a:pt x="1" y="2"/>
                  </a:cubicBezTo>
                  <a:cubicBezTo>
                    <a:pt x="2" y="2"/>
                    <a:pt x="3" y="1"/>
                    <a:pt x="3" y="0"/>
                  </a:cubicBezTo>
                  <a:cubicBezTo>
                    <a:pt x="3" y="0"/>
                    <a:pt x="3" y="0"/>
                    <a:pt x="3" y="0"/>
                  </a:cubicBezTo>
                  <a:cubicBezTo>
                    <a:pt x="4" y="7"/>
                    <a:pt x="6" y="15"/>
                    <a:pt x="8" y="2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8" name="Freeform 88"/>
            <p:cNvSpPr/>
            <p:nvPr/>
          </p:nvSpPr>
          <p:spPr bwMode="auto">
            <a:xfrm>
              <a:off x="1032" y="2644"/>
              <a:ext cx="514" cy="152"/>
            </a:xfrm>
            <a:custGeom>
              <a:avLst/>
              <a:gdLst>
                <a:gd name="T0" fmla="*/ 81 w 81"/>
                <a:gd name="T1" fmla="*/ 0 h 24"/>
                <a:gd name="T2" fmla="*/ 81 w 81"/>
                <a:gd name="T3" fmla="*/ 3 h 24"/>
                <a:gd name="T4" fmla="*/ 3 w 81"/>
                <a:gd name="T5" fmla="*/ 24 h 24"/>
                <a:gd name="T6" fmla="*/ 2 w 81"/>
                <a:gd name="T7" fmla="*/ 24 h 24"/>
                <a:gd name="T8" fmla="*/ 1 w 81"/>
                <a:gd name="T9" fmla="*/ 24 h 24"/>
                <a:gd name="T10" fmla="*/ 0 w 81"/>
                <a:gd name="T11" fmla="*/ 22 h 24"/>
                <a:gd name="T12" fmla="*/ 2 w 81"/>
                <a:gd name="T13" fmla="*/ 20 h 24"/>
                <a:gd name="T14" fmla="*/ 81 w 81"/>
                <a:gd name="T15" fmla="*/ 0 h 24"/>
                <a:gd name="T16" fmla="*/ 81 w 8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24">
                  <a:moveTo>
                    <a:pt x="81" y="0"/>
                  </a:moveTo>
                  <a:cubicBezTo>
                    <a:pt x="81" y="1"/>
                    <a:pt x="81" y="2"/>
                    <a:pt x="81" y="3"/>
                  </a:cubicBezTo>
                  <a:cubicBezTo>
                    <a:pt x="3" y="24"/>
                    <a:pt x="3" y="24"/>
                    <a:pt x="3" y="24"/>
                  </a:cubicBezTo>
                  <a:cubicBezTo>
                    <a:pt x="2" y="24"/>
                    <a:pt x="2" y="24"/>
                    <a:pt x="2" y="24"/>
                  </a:cubicBezTo>
                  <a:cubicBezTo>
                    <a:pt x="2" y="24"/>
                    <a:pt x="1" y="24"/>
                    <a:pt x="1" y="24"/>
                  </a:cubicBezTo>
                  <a:cubicBezTo>
                    <a:pt x="0" y="22"/>
                    <a:pt x="0" y="22"/>
                    <a:pt x="0" y="22"/>
                  </a:cubicBezTo>
                  <a:cubicBezTo>
                    <a:pt x="0" y="21"/>
                    <a:pt x="1" y="21"/>
                    <a:pt x="2" y="20"/>
                  </a:cubicBezTo>
                  <a:cubicBezTo>
                    <a:pt x="81" y="0"/>
                    <a:pt x="81" y="0"/>
                    <a:pt x="81" y="0"/>
                  </a:cubicBezTo>
                  <a:cubicBezTo>
                    <a:pt x="81" y="0"/>
                    <a:pt x="81" y="0"/>
                    <a:pt x="81"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9" name="Freeform 89"/>
            <p:cNvSpPr/>
            <p:nvPr/>
          </p:nvSpPr>
          <p:spPr bwMode="auto">
            <a:xfrm>
              <a:off x="988" y="2523"/>
              <a:ext cx="558" cy="261"/>
            </a:xfrm>
            <a:custGeom>
              <a:avLst/>
              <a:gdLst>
                <a:gd name="T0" fmla="*/ 88 w 88"/>
                <a:gd name="T1" fmla="*/ 19 h 41"/>
                <a:gd name="T2" fmla="*/ 9 w 88"/>
                <a:gd name="T3" fmla="*/ 39 h 41"/>
                <a:gd name="T4" fmla="*/ 7 w 88"/>
                <a:gd name="T5" fmla="*/ 41 h 41"/>
                <a:gd name="T6" fmla="*/ 0 w 88"/>
                <a:gd name="T7" fmla="*/ 15 h 41"/>
                <a:gd name="T8" fmla="*/ 0 w 88"/>
                <a:gd name="T9" fmla="*/ 15 h 41"/>
                <a:gd name="T10" fmla="*/ 2 w 88"/>
                <a:gd name="T11" fmla="*/ 16 h 41"/>
                <a:gd name="T12" fmla="*/ 3 w 88"/>
                <a:gd name="T13" fmla="*/ 16 h 41"/>
                <a:gd name="T14" fmla="*/ 84 w 88"/>
                <a:gd name="T15" fmla="*/ 0 h 41"/>
                <a:gd name="T16" fmla="*/ 88 w 88"/>
                <a:gd name="T1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8" h="41">
                  <a:moveTo>
                    <a:pt x="88" y="19"/>
                  </a:moveTo>
                  <a:cubicBezTo>
                    <a:pt x="9" y="39"/>
                    <a:pt x="9" y="39"/>
                    <a:pt x="9" y="39"/>
                  </a:cubicBezTo>
                  <a:cubicBezTo>
                    <a:pt x="8" y="40"/>
                    <a:pt x="7" y="40"/>
                    <a:pt x="7" y="41"/>
                  </a:cubicBezTo>
                  <a:cubicBezTo>
                    <a:pt x="0" y="15"/>
                    <a:pt x="0" y="15"/>
                    <a:pt x="0" y="15"/>
                  </a:cubicBezTo>
                  <a:cubicBezTo>
                    <a:pt x="0" y="15"/>
                    <a:pt x="0" y="15"/>
                    <a:pt x="0" y="15"/>
                  </a:cubicBezTo>
                  <a:cubicBezTo>
                    <a:pt x="1" y="16"/>
                    <a:pt x="1" y="16"/>
                    <a:pt x="2" y="16"/>
                  </a:cubicBezTo>
                  <a:cubicBezTo>
                    <a:pt x="2" y="16"/>
                    <a:pt x="2" y="16"/>
                    <a:pt x="3" y="16"/>
                  </a:cubicBezTo>
                  <a:cubicBezTo>
                    <a:pt x="84" y="0"/>
                    <a:pt x="84" y="0"/>
                    <a:pt x="84" y="0"/>
                  </a:cubicBezTo>
                  <a:cubicBezTo>
                    <a:pt x="85" y="6"/>
                    <a:pt x="86" y="12"/>
                    <a:pt x="88" y="19"/>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0" name="Freeform 90"/>
            <p:cNvSpPr/>
            <p:nvPr/>
          </p:nvSpPr>
          <p:spPr bwMode="auto">
            <a:xfrm>
              <a:off x="1515" y="2491"/>
              <a:ext cx="25" cy="32"/>
            </a:xfrm>
            <a:custGeom>
              <a:avLst/>
              <a:gdLst>
                <a:gd name="T0" fmla="*/ 4 w 4"/>
                <a:gd name="T1" fmla="*/ 2 h 5"/>
                <a:gd name="T2" fmla="*/ 4 w 4"/>
                <a:gd name="T3" fmla="*/ 2 h 5"/>
                <a:gd name="T4" fmla="*/ 2 w 4"/>
                <a:gd name="T5" fmla="*/ 4 h 5"/>
                <a:gd name="T6" fmla="*/ 1 w 4"/>
                <a:gd name="T7" fmla="*/ 5 h 5"/>
                <a:gd name="T8" fmla="*/ 0 w 4"/>
                <a:gd name="T9" fmla="*/ 1 h 5"/>
                <a:gd name="T10" fmla="*/ 2 w 4"/>
                <a:gd name="T11" fmla="*/ 1 h 5"/>
                <a:gd name="T12" fmla="*/ 4 w 4"/>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2"/>
                  </a:moveTo>
                  <a:cubicBezTo>
                    <a:pt x="4" y="2"/>
                    <a:pt x="4" y="2"/>
                    <a:pt x="4" y="2"/>
                  </a:cubicBezTo>
                  <a:cubicBezTo>
                    <a:pt x="4" y="3"/>
                    <a:pt x="3" y="4"/>
                    <a:pt x="2" y="4"/>
                  </a:cubicBezTo>
                  <a:cubicBezTo>
                    <a:pt x="1" y="5"/>
                    <a:pt x="1" y="5"/>
                    <a:pt x="1" y="5"/>
                  </a:cubicBezTo>
                  <a:cubicBezTo>
                    <a:pt x="0" y="3"/>
                    <a:pt x="0" y="2"/>
                    <a:pt x="0" y="1"/>
                  </a:cubicBezTo>
                  <a:cubicBezTo>
                    <a:pt x="2" y="1"/>
                    <a:pt x="2" y="1"/>
                    <a:pt x="2" y="1"/>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1" name="Freeform 91"/>
            <p:cNvSpPr/>
            <p:nvPr/>
          </p:nvSpPr>
          <p:spPr bwMode="auto">
            <a:xfrm>
              <a:off x="1508" y="2027"/>
              <a:ext cx="26" cy="26"/>
            </a:xfrm>
            <a:custGeom>
              <a:avLst/>
              <a:gdLst>
                <a:gd name="T0" fmla="*/ 4 w 4"/>
                <a:gd name="T1" fmla="*/ 2 h 4"/>
                <a:gd name="T2" fmla="*/ 4 w 4"/>
                <a:gd name="T3" fmla="*/ 3 h 4"/>
                <a:gd name="T4" fmla="*/ 2 w 4"/>
                <a:gd name="T5" fmla="*/ 4 h 4"/>
                <a:gd name="T6" fmla="*/ 1 w 4"/>
                <a:gd name="T7" fmla="*/ 4 h 4"/>
                <a:gd name="T8" fmla="*/ 0 w 4"/>
                <a:gd name="T9" fmla="*/ 3 h 4"/>
                <a:gd name="T10" fmla="*/ 0 w 4"/>
                <a:gd name="T11" fmla="*/ 2 h 4"/>
                <a:gd name="T12" fmla="*/ 2 w 4"/>
                <a:gd name="T13" fmla="*/ 2 h 4"/>
                <a:gd name="T14" fmla="*/ 2 w 4"/>
                <a:gd name="T15" fmla="*/ 0 h 4"/>
                <a:gd name="T16" fmla="*/ 4 w 4"/>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2"/>
                  </a:moveTo>
                  <a:cubicBezTo>
                    <a:pt x="4" y="3"/>
                    <a:pt x="4" y="3"/>
                    <a:pt x="4" y="3"/>
                  </a:cubicBezTo>
                  <a:cubicBezTo>
                    <a:pt x="2" y="4"/>
                    <a:pt x="2" y="4"/>
                    <a:pt x="2" y="4"/>
                  </a:cubicBezTo>
                  <a:cubicBezTo>
                    <a:pt x="2" y="4"/>
                    <a:pt x="1" y="4"/>
                    <a:pt x="1" y="4"/>
                  </a:cubicBezTo>
                  <a:cubicBezTo>
                    <a:pt x="0" y="3"/>
                    <a:pt x="0" y="3"/>
                    <a:pt x="0" y="3"/>
                  </a:cubicBezTo>
                  <a:cubicBezTo>
                    <a:pt x="0" y="3"/>
                    <a:pt x="0" y="3"/>
                    <a:pt x="0" y="2"/>
                  </a:cubicBezTo>
                  <a:cubicBezTo>
                    <a:pt x="2" y="2"/>
                    <a:pt x="2" y="2"/>
                    <a:pt x="2" y="2"/>
                  </a:cubicBezTo>
                  <a:cubicBezTo>
                    <a:pt x="2" y="0"/>
                    <a:pt x="2" y="0"/>
                    <a:pt x="2" y="0"/>
                  </a:cubicBezTo>
                  <a:cubicBezTo>
                    <a:pt x="3" y="0"/>
                    <a:pt x="3"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2" name="Freeform 92"/>
            <p:cNvSpPr/>
            <p:nvPr/>
          </p:nvSpPr>
          <p:spPr bwMode="auto">
            <a:xfrm>
              <a:off x="1483" y="2351"/>
              <a:ext cx="57" cy="153"/>
            </a:xfrm>
            <a:custGeom>
              <a:avLst/>
              <a:gdLst>
                <a:gd name="T0" fmla="*/ 7 w 9"/>
                <a:gd name="T1" fmla="*/ 13 h 24"/>
                <a:gd name="T2" fmla="*/ 9 w 9"/>
                <a:gd name="T3" fmla="*/ 24 h 24"/>
                <a:gd name="T4" fmla="*/ 7 w 9"/>
                <a:gd name="T5" fmla="*/ 23 h 24"/>
                <a:gd name="T6" fmla="*/ 5 w 9"/>
                <a:gd name="T7" fmla="*/ 23 h 24"/>
                <a:gd name="T8" fmla="*/ 0 w 9"/>
                <a:gd name="T9" fmla="*/ 2 h 24"/>
                <a:gd name="T10" fmla="*/ 2 w 9"/>
                <a:gd name="T11" fmla="*/ 2 h 24"/>
                <a:gd name="T12" fmla="*/ 4 w 9"/>
                <a:gd name="T13" fmla="*/ 0 h 24"/>
                <a:gd name="T14" fmla="*/ 4 w 9"/>
                <a:gd name="T15" fmla="*/ 0 h 24"/>
                <a:gd name="T16" fmla="*/ 7 w 9"/>
                <a:gd name="T17"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24">
                  <a:moveTo>
                    <a:pt x="7" y="13"/>
                  </a:moveTo>
                  <a:cubicBezTo>
                    <a:pt x="7" y="17"/>
                    <a:pt x="8" y="20"/>
                    <a:pt x="9" y="24"/>
                  </a:cubicBezTo>
                  <a:cubicBezTo>
                    <a:pt x="9" y="23"/>
                    <a:pt x="8" y="22"/>
                    <a:pt x="7" y="23"/>
                  </a:cubicBezTo>
                  <a:cubicBezTo>
                    <a:pt x="5" y="23"/>
                    <a:pt x="5" y="23"/>
                    <a:pt x="5" y="23"/>
                  </a:cubicBezTo>
                  <a:cubicBezTo>
                    <a:pt x="3" y="16"/>
                    <a:pt x="2" y="9"/>
                    <a:pt x="0" y="2"/>
                  </a:cubicBezTo>
                  <a:cubicBezTo>
                    <a:pt x="2" y="2"/>
                    <a:pt x="2" y="2"/>
                    <a:pt x="2" y="2"/>
                  </a:cubicBezTo>
                  <a:cubicBezTo>
                    <a:pt x="3" y="2"/>
                    <a:pt x="4" y="1"/>
                    <a:pt x="4" y="0"/>
                  </a:cubicBezTo>
                  <a:cubicBezTo>
                    <a:pt x="4" y="0"/>
                    <a:pt x="4" y="0"/>
                    <a:pt x="4" y="0"/>
                  </a:cubicBezTo>
                  <a:cubicBezTo>
                    <a:pt x="5" y="4"/>
                    <a:pt x="6" y="9"/>
                    <a:pt x="7" y="1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4" name="Freeform 93"/>
            <p:cNvSpPr/>
            <p:nvPr/>
          </p:nvSpPr>
          <p:spPr bwMode="auto">
            <a:xfrm>
              <a:off x="1508" y="2027"/>
              <a:ext cx="13" cy="13"/>
            </a:xfrm>
            <a:custGeom>
              <a:avLst/>
              <a:gdLst>
                <a:gd name="T0" fmla="*/ 2 w 2"/>
                <a:gd name="T1" fmla="*/ 0 h 2"/>
                <a:gd name="T2" fmla="*/ 2 w 2"/>
                <a:gd name="T3" fmla="*/ 2 h 2"/>
                <a:gd name="T4" fmla="*/ 0 w 2"/>
                <a:gd name="T5" fmla="*/ 2 h 2"/>
                <a:gd name="T6" fmla="*/ 0 w 2"/>
                <a:gd name="T7" fmla="*/ 2 h 2"/>
                <a:gd name="T8" fmla="*/ 1 w 2"/>
                <a:gd name="T9" fmla="*/ 0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cubicBezTo>
                    <a:pt x="2" y="2"/>
                    <a:pt x="2" y="2"/>
                    <a:pt x="2" y="2"/>
                  </a:cubicBezTo>
                  <a:cubicBezTo>
                    <a:pt x="0" y="2"/>
                    <a:pt x="0" y="2"/>
                    <a:pt x="0" y="2"/>
                  </a:cubicBezTo>
                  <a:cubicBezTo>
                    <a:pt x="0" y="2"/>
                    <a:pt x="0" y="2"/>
                    <a:pt x="0" y="2"/>
                  </a:cubicBezTo>
                  <a:cubicBezTo>
                    <a:pt x="0" y="1"/>
                    <a:pt x="0" y="0"/>
                    <a:pt x="1" y="0"/>
                  </a:cubicBezTo>
                  <a:cubicBezTo>
                    <a:pt x="2" y="0"/>
                    <a:pt x="2" y="0"/>
                    <a:pt x="2"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5" name="Freeform 94"/>
            <p:cNvSpPr/>
            <p:nvPr/>
          </p:nvSpPr>
          <p:spPr bwMode="auto">
            <a:xfrm>
              <a:off x="988" y="2498"/>
              <a:ext cx="533" cy="127"/>
            </a:xfrm>
            <a:custGeom>
              <a:avLst/>
              <a:gdLst>
                <a:gd name="T0" fmla="*/ 84 w 84"/>
                <a:gd name="T1" fmla="*/ 4 h 20"/>
                <a:gd name="T2" fmla="*/ 3 w 84"/>
                <a:gd name="T3" fmla="*/ 20 h 20"/>
                <a:gd name="T4" fmla="*/ 2 w 84"/>
                <a:gd name="T5" fmla="*/ 20 h 20"/>
                <a:gd name="T6" fmla="*/ 0 w 84"/>
                <a:gd name="T7" fmla="*/ 19 h 20"/>
                <a:gd name="T8" fmla="*/ 2 w 84"/>
                <a:gd name="T9" fmla="*/ 16 h 20"/>
                <a:gd name="T10" fmla="*/ 83 w 84"/>
                <a:gd name="T11" fmla="*/ 0 h 20"/>
                <a:gd name="T12" fmla="*/ 84 w 84"/>
                <a:gd name="T13" fmla="*/ 4 h 20"/>
              </a:gdLst>
              <a:ahLst/>
              <a:cxnLst>
                <a:cxn ang="0">
                  <a:pos x="T0" y="T1"/>
                </a:cxn>
                <a:cxn ang="0">
                  <a:pos x="T2" y="T3"/>
                </a:cxn>
                <a:cxn ang="0">
                  <a:pos x="T4" y="T5"/>
                </a:cxn>
                <a:cxn ang="0">
                  <a:pos x="T6" y="T7"/>
                </a:cxn>
                <a:cxn ang="0">
                  <a:pos x="T8" y="T9"/>
                </a:cxn>
                <a:cxn ang="0">
                  <a:pos x="T10" y="T11"/>
                </a:cxn>
                <a:cxn ang="0">
                  <a:pos x="T12" y="T13"/>
                </a:cxn>
              </a:cxnLst>
              <a:rect l="0" t="0" r="r" b="b"/>
              <a:pathLst>
                <a:path w="84" h="20">
                  <a:moveTo>
                    <a:pt x="84" y="4"/>
                  </a:moveTo>
                  <a:cubicBezTo>
                    <a:pt x="3" y="20"/>
                    <a:pt x="3" y="20"/>
                    <a:pt x="3" y="20"/>
                  </a:cubicBezTo>
                  <a:cubicBezTo>
                    <a:pt x="2" y="20"/>
                    <a:pt x="2" y="20"/>
                    <a:pt x="2" y="20"/>
                  </a:cubicBezTo>
                  <a:cubicBezTo>
                    <a:pt x="1" y="20"/>
                    <a:pt x="1" y="20"/>
                    <a:pt x="0" y="19"/>
                  </a:cubicBezTo>
                  <a:cubicBezTo>
                    <a:pt x="0" y="18"/>
                    <a:pt x="1" y="17"/>
                    <a:pt x="2" y="16"/>
                  </a:cubicBezTo>
                  <a:cubicBezTo>
                    <a:pt x="83" y="0"/>
                    <a:pt x="83" y="0"/>
                    <a:pt x="83" y="0"/>
                  </a:cubicBezTo>
                  <a:cubicBezTo>
                    <a:pt x="83" y="1"/>
                    <a:pt x="83" y="2"/>
                    <a:pt x="84"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6" name="Freeform 95"/>
            <p:cNvSpPr/>
            <p:nvPr/>
          </p:nvSpPr>
          <p:spPr bwMode="auto">
            <a:xfrm>
              <a:off x="1483" y="2339"/>
              <a:ext cx="25" cy="25"/>
            </a:xfrm>
            <a:custGeom>
              <a:avLst/>
              <a:gdLst>
                <a:gd name="T0" fmla="*/ 4 w 4"/>
                <a:gd name="T1" fmla="*/ 2 h 4"/>
                <a:gd name="T2" fmla="*/ 4 w 4"/>
                <a:gd name="T3" fmla="*/ 2 h 4"/>
                <a:gd name="T4" fmla="*/ 2 w 4"/>
                <a:gd name="T5" fmla="*/ 4 h 4"/>
                <a:gd name="T6" fmla="*/ 0 w 4"/>
                <a:gd name="T7" fmla="*/ 4 h 4"/>
                <a:gd name="T8" fmla="*/ 0 w 4"/>
                <a:gd name="T9" fmla="*/ 0 h 4"/>
                <a:gd name="T10" fmla="*/ 2 w 4"/>
                <a:gd name="T11" fmla="*/ 0 h 4"/>
                <a:gd name="T12" fmla="*/ 4 w 4"/>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2"/>
                  </a:moveTo>
                  <a:cubicBezTo>
                    <a:pt x="4" y="2"/>
                    <a:pt x="4" y="2"/>
                    <a:pt x="4" y="2"/>
                  </a:cubicBezTo>
                  <a:cubicBezTo>
                    <a:pt x="4" y="3"/>
                    <a:pt x="3" y="4"/>
                    <a:pt x="2" y="4"/>
                  </a:cubicBezTo>
                  <a:cubicBezTo>
                    <a:pt x="0" y="4"/>
                    <a:pt x="0" y="4"/>
                    <a:pt x="0" y="4"/>
                  </a:cubicBezTo>
                  <a:cubicBezTo>
                    <a:pt x="0" y="3"/>
                    <a:pt x="0" y="2"/>
                    <a:pt x="0" y="0"/>
                  </a:cubicBezTo>
                  <a:cubicBezTo>
                    <a:pt x="2" y="0"/>
                    <a:pt x="2" y="0"/>
                    <a:pt x="2" y="0"/>
                  </a:cubicBezTo>
                  <a:cubicBezTo>
                    <a:pt x="3" y="0"/>
                    <a:pt x="4"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7" name="Freeform 96"/>
            <p:cNvSpPr/>
            <p:nvPr/>
          </p:nvSpPr>
          <p:spPr bwMode="auto">
            <a:xfrm>
              <a:off x="1458" y="2218"/>
              <a:ext cx="50" cy="133"/>
            </a:xfrm>
            <a:custGeom>
              <a:avLst/>
              <a:gdLst>
                <a:gd name="T0" fmla="*/ 8 w 8"/>
                <a:gd name="T1" fmla="*/ 21 h 21"/>
                <a:gd name="T2" fmla="*/ 6 w 8"/>
                <a:gd name="T3" fmla="*/ 19 h 21"/>
                <a:gd name="T4" fmla="*/ 4 w 8"/>
                <a:gd name="T5" fmla="*/ 19 h 21"/>
                <a:gd name="T6" fmla="*/ 3 w 8"/>
                <a:gd name="T7" fmla="*/ 15 h 21"/>
                <a:gd name="T8" fmla="*/ 0 w 8"/>
                <a:gd name="T9" fmla="*/ 2 h 21"/>
                <a:gd name="T10" fmla="*/ 2 w 8"/>
                <a:gd name="T11" fmla="*/ 2 h 21"/>
                <a:gd name="T12" fmla="*/ 4 w 8"/>
                <a:gd name="T13" fmla="*/ 0 h 21"/>
                <a:gd name="T14" fmla="*/ 4 w 8"/>
                <a:gd name="T15" fmla="*/ 0 h 21"/>
                <a:gd name="T16" fmla="*/ 8 w 8"/>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1">
                  <a:moveTo>
                    <a:pt x="8" y="21"/>
                  </a:moveTo>
                  <a:cubicBezTo>
                    <a:pt x="8" y="20"/>
                    <a:pt x="7" y="19"/>
                    <a:pt x="6" y="19"/>
                  </a:cubicBezTo>
                  <a:cubicBezTo>
                    <a:pt x="4" y="19"/>
                    <a:pt x="4" y="19"/>
                    <a:pt x="4" y="19"/>
                  </a:cubicBezTo>
                  <a:cubicBezTo>
                    <a:pt x="3" y="18"/>
                    <a:pt x="3" y="17"/>
                    <a:pt x="3" y="15"/>
                  </a:cubicBezTo>
                  <a:cubicBezTo>
                    <a:pt x="2" y="10"/>
                    <a:pt x="1" y="6"/>
                    <a:pt x="0" y="2"/>
                  </a:cubicBezTo>
                  <a:cubicBezTo>
                    <a:pt x="2" y="2"/>
                    <a:pt x="2" y="2"/>
                    <a:pt x="2" y="2"/>
                  </a:cubicBezTo>
                  <a:cubicBezTo>
                    <a:pt x="3" y="2"/>
                    <a:pt x="4" y="1"/>
                    <a:pt x="4" y="0"/>
                  </a:cubicBezTo>
                  <a:cubicBezTo>
                    <a:pt x="4" y="0"/>
                    <a:pt x="4" y="0"/>
                    <a:pt x="4" y="0"/>
                  </a:cubicBezTo>
                  <a:cubicBezTo>
                    <a:pt x="5" y="6"/>
                    <a:pt x="6" y="13"/>
                    <a:pt x="8" y="2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8" name="Freeform 97"/>
            <p:cNvSpPr/>
            <p:nvPr/>
          </p:nvSpPr>
          <p:spPr bwMode="auto">
            <a:xfrm>
              <a:off x="943" y="2339"/>
              <a:ext cx="540" cy="127"/>
            </a:xfrm>
            <a:custGeom>
              <a:avLst/>
              <a:gdLst>
                <a:gd name="T0" fmla="*/ 85 w 85"/>
                <a:gd name="T1" fmla="*/ 4 h 20"/>
                <a:gd name="T2" fmla="*/ 1 w 85"/>
                <a:gd name="T3" fmla="*/ 20 h 20"/>
                <a:gd name="T4" fmla="*/ 0 w 85"/>
                <a:gd name="T5" fmla="*/ 17 h 20"/>
                <a:gd name="T6" fmla="*/ 85 w 85"/>
                <a:gd name="T7" fmla="*/ 0 h 20"/>
                <a:gd name="T8" fmla="*/ 85 w 85"/>
                <a:gd name="T9" fmla="*/ 4 h 20"/>
              </a:gdLst>
              <a:ahLst/>
              <a:cxnLst>
                <a:cxn ang="0">
                  <a:pos x="T0" y="T1"/>
                </a:cxn>
                <a:cxn ang="0">
                  <a:pos x="T2" y="T3"/>
                </a:cxn>
                <a:cxn ang="0">
                  <a:pos x="T4" y="T5"/>
                </a:cxn>
                <a:cxn ang="0">
                  <a:pos x="T6" y="T7"/>
                </a:cxn>
                <a:cxn ang="0">
                  <a:pos x="T8" y="T9"/>
                </a:cxn>
              </a:cxnLst>
              <a:rect l="0" t="0" r="r" b="b"/>
              <a:pathLst>
                <a:path w="85" h="20">
                  <a:moveTo>
                    <a:pt x="85" y="4"/>
                  </a:moveTo>
                  <a:cubicBezTo>
                    <a:pt x="1" y="20"/>
                    <a:pt x="1" y="20"/>
                    <a:pt x="1" y="20"/>
                  </a:cubicBezTo>
                  <a:cubicBezTo>
                    <a:pt x="0" y="17"/>
                    <a:pt x="0" y="17"/>
                    <a:pt x="0" y="17"/>
                  </a:cubicBezTo>
                  <a:cubicBezTo>
                    <a:pt x="85" y="0"/>
                    <a:pt x="85" y="0"/>
                    <a:pt x="85" y="0"/>
                  </a:cubicBezTo>
                  <a:cubicBezTo>
                    <a:pt x="85" y="2"/>
                    <a:pt x="85" y="3"/>
                    <a:pt x="85"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9" name="Freeform 98"/>
            <p:cNvSpPr/>
            <p:nvPr/>
          </p:nvSpPr>
          <p:spPr bwMode="auto">
            <a:xfrm>
              <a:off x="886" y="2231"/>
              <a:ext cx="597" cy="216"/>
            </a:xfrm>
            <a:custGeom>
              <a:avLst/>
              <a:gdLst>
                <a:gd name="T0" fmla="*/ 94 w 94"/>
                <a:gd name="T1" fmla="*/ 17 h 34"/>
                <a:gd name="T2" fmla="*/ 9 w 94"/>
                <a:gd name="T3" fmla="*/ 34 h 34"/>
                <a:gd name="T4" fmla="*/ 0 w 94"/>
                <a:gd name="T5" fmla="*/ 5 h 34"/>
                <a:gd name="T6" fmla="*/ 90 w 94"/>
                <a:gd name="T7" fmla="*/ 0 h 34"/>
                <a:gd name="T8" fmla="*/ 93 w 94"/>
                <a:gd name="T9" fmla="*/ 13 h 34"/>
                <a:gd name="T10" fmla="*/ 94 w 94"/>
                <a:gd name="T11" fmla="*/ 17 h 34"/>
              </a:gdLst>
              <a:ahLst/>
              <a:cxnLst>
                <a:cxn ang="0">
                  <a:pos x="T0" y="T1"/>
                </a:cxn>
                <a:cxn ang="0">
                  <a:pos x="T2" y="T3"/>
                </a:cxn>
                <a:cxn ang="0">
                  <a:pos x="T4" y="T5"/>
                </a:cxn>
                <a:cxn ang="0">
                  <a:pos x="T6" y="T7"/>
                </a:cxn>
                <a:cxn ang="0">
                  <a:pos x="T8" y="T9"/>
                </a:cxn>
                <a:cxn ang="0">
                  <a:pos x="T10" y="T11"/>
                </a:cxn>
              </a:cxnLst>
              <a:rect l="0" t="0" r="r" b="b"/>
              <a:pathLst>
                <a:path w="94" h="34">
                  <a:moveTo>
                    <a:pt x="94" y="17"/>
                  </a:moveTo>
                  <a:cubicBezTo>
                    <a:pt x="9" y="34"/>
                    <a:pt x="9" y="34"/>
                    <a:pt x="9" y="34"/>
                  </a:cubicBezTo>
                  <a:cubicBezTo>
                    <a:pt x="0" y="5"/>
                    <a:pt x="0" y="5"/>
                    <a:pt x="0" y="5"/>
                  </a:cubicBezTo>
                  <a:cubicBezTo>
                    <a:pt x="90" y="0"/>
                    <a:pt x="90" y="0"/>
                    <a:pt x="90" y="0"/>
                  </a:cubicBezTo>
                  <a:cubicBezTo>
                    <a:pt x="91" y="4"/>
                    <a:pt x="92" y="8"/>
                    <a:pt x="93" y="13"/>
                  </a:cubicBezTo>
                  <a:cubicBezTo>
                    <a:pt x="93" y="15"/>
                    <a:pt x="93" y="16"/>
                    <a:pt x="94" y="17"/>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6" name="Freeform 99"/>
            <p:cNvSpPr/>
            <p:nvPr/>
          </p:nvSpPr>
          <p:spPr bwMode="auto">
            <a:xfrm>
              <a:off x="1451" y="2205"/>
              <a:ext cx="32" cy="26"/>
            </a:xfrm>
            <a:custGeom>
              <a:avLst/>
              <a:gdLst>
                <a:gd name="T0" fmla="*/ 4 w 5"/>
                <a:gd name="T1" fmla="*/ 1 h 4"/>
                <a:gd name="T2" fmla="*/ 5 w 5"/>
                <a:gd name="T3" fmla="*/ 2 h 4"/>
                <a:gd name="T4" fmla="*/ 5 w 5"/>
                <a:gd name="T5" fmla="*/ 2 h 4"/>
                <a:gd name="T6" fmla="*/ 3 w 5"/>
                <a:gd name="T7" fmla="*/ 4 h 4"/>
                <a:gd name="T8" fmla="*/ 1 w 5"/>
                <a:gd name="T9" fmla="*/ 4 h 4"/>
                <a:gd name="T10" fmla="*/ 0 w 5"/>
                <a:gd name="T11" fmla="*/ 0 h 4"/>
                <a:gd name="T12" fmla="*/ 3 w 5"/>
                <a:gd name="T13" fmla="*/ 0 h 4"/>
                <a:gd name="T14" fmla="*/ 4 w 5"/>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4" y="1"/>
                  </a:moveTo>
                  <a:cubicBezTo>
                    <a:pt x="5" y="1"/>
                    <a:pt x="5" y="2"/>
                    <a:pt x="5" y="2"/>
                  </a:cubicBezTo>
                  <a:cubicBezTo>
                    <a:pt x="5" y="2"/>
                    <a:pt x="5" y="2"/>
                    <a:pt x="5" y="2"/>
                  </a:cubicBezTo>
                  <a:cubicBezTo>
                    <a:pt x="5" y="3"/>
                    <a:pt x="4" y="4"/>
                    <a:pt x="3" y="4"/>
                  </a:cubicBezTo>
                  <a:cubicBezTo>
                    <a:pt x="1" y="4"/>
                    <a:pt x="1" y="4"/>
                    <a:pt x="1" y="4"/>
                  </a:cubicBezTo>
                  <a:cubicBezTo>
                    <a:pt x="1" y="2"/>
                    <a:pt x="1" y="1"/>
                    <a:pt x="0" y="0"/>
                  </a:cubicBezTo>
                  <a:cubicBezTo>
                    <a:pt x="3" y="0"/>
                    <a:pt x="3" y="0"/>
                    <a:pt x="3" y="0"/>
                  </a:cubicBezTo>
                  <a:cubicBezTo>
                    <a:pt x="3" y="0"/>
                    <a:pt x="4" y="0"/>
                    <a:pt x="4" y="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7" name="Freeform 100"/>
            <p:cNvSpPr/>
            <p:nvPr/>
          </p:nvSpPr>
          <p:spPr bwMode="auto">
            <a:xfrm>
              <a:off x="829" y="2097"/>
              <a:ext cx="648" cy="159"/>
            </a:xfrm>
            <a:custGeom>
              <a:avLst/>
              <a:gdLst>
                <a:gd name="T0" fmla="*/ 102 w 102"/>
                <a:gd name="T1" fmla="*/ 18 h 25"/>
                <a:gd name="T2" fmla="*/ 101 w 102"/>
                <a:gd name="T3" fmla="*/ 17 h 25"/>
                <a:gd name="T4" fmla="*/ 98 w 102"/>
                <a:gd name="T5" fmla="*/ 17 h 25"/>
                <a:gd name="T6" fmla="*/ 96 w 102"/>
                <a:gd name="T7" fmla="*/ 4 h 25"/>
                <a:gd name="T8" fmla="*/ 5 w 102"/>
                <a:gd name="T9" fmla="*/ 8 h 25"/>
                <a:gd name="T10" fmla="*/ 8 w 102"/>
                <a:gd name="T11" fmla="*/ 22 h 25"/>
                <a:gd name="T12" fmla="*/ 7 w 102"/>
                <a:gd name="T13" fmla="*/ 22 h 25"/>
                <a:gd name="T14" fmla="*/ 5 w 102"/>
                <a:gd name="T15" fmla="*/ 24 h 25"/>
                <a:gd name="T16" fmla="*/ 5 w 102"/>
                <a:gd name="T17" fmla="*/ 25 h 25"/>
                <a:gd name="T18" fmla="*/ 0 w 102"/>
                <a:gd name="T19" fmla="*/ 7 h 25"/>
                <a:gd name="T20" fmla="*/ 1 w 102"/>
                <a:gd name="T21" fmla="*/ 5 h 25"/>
                <a:gd name="T22" fmla="*/ 2 w 102"/>
                <a:gd name="T23" fmla="*/ 4 h 25"/>
                <a:gd name="T24" fmla="*/ 97 w 102"/>
                <a:gd name="T25" fmla="*/ 0 h 25"/>
                <a:gd name="T26" fmla="*/ 97 w 102"/>
                <a:gd name="T27" fmla="*/ 0 h 25"/>
                <a:gd name="T28" fmla="*/ 99 w 102"/>
                <a:gd name="T29" fmla="*/ 2 h 25"/>
                <a:gd name="T30" fmla="*/ 102 w 102"/>
                <a:gd name="T31"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25">
                  <a:moveTo>
                    <a:pt x="102" y="18"/>
                  </a:moveTo>
                  <a:cubicBezTo>
                    <a:pt x="102" y="17"/>
                    <a:pt x="101" y="17"/>
                    <a:pt x="101" y="17"/>
                  </a:cubicBezTo>
                  <a:cubicBezTo>
                    <a:pt x="98" y="17"/>
                    <a:pt x="98" y="17"/>
                    <a:pt x="98" y="17"/>
                  </a:cubicBezTo>
                  <a:cubicBezTo>
                    <a:pt x="97" y="11"/>
                    <a:pt x="96" y="7"/>
                    <a:pt x="96" y="4"/>
                  </a:cubicBezTo>
                  <a:cubicBezTo>
                    <a:pt x="5" y="8"/>
                    <a:pt x="5" y="8"/>
                    <a:pt x="5" y="8"/>
                  </a:cubicBezTo>
                  <a:cubicBezTo>
                    <a:pt x="8" y="22"/>
                    <a:pt x="8" y="22"/>
                    <a:pt x="8" y="22"/>
                  </a:cubicBezTo>
                  <a:cubicBezTo>
                    <a:pt x="7" y="22"/>
                    <a:pt x="7" y="22"/>
                    <a:pt x="7" y="22"/>
                  </a:cubicBezTo>
                  <a:cubicBezTo>
                    <a:pt x="6" y="22"/>
                    <a:pt x="5" y="23"/>
                    <a:pt x="5" y="24"/>
                  </a:cubicBezTo>
                  <a:cubicBezTo>
                    <a:pt x="5" y="24"/>
                    <a:pt x="5" y="24"/>
                    <a:pt x="5" y="25"/>
                  </a:cubicBezTo>
                  <a:cubicBezTo>
                    <a:pt x="0" y="7"/>
                    <a:pt x="0" y="7"/>
                    <a:pt x="0" y="7"/>
                  </a:cubicBezTo>
                  <a:cubicBezTo>
                    <a:pt x="0" y="6"/>
                    <a:pt x="0" y="6"/>
                    <a:pt x="1" y="5"/>
                  </a:cubicBezTo>
                  <a:cubicBezTo>
                    <a:pt x="1" y="5"/>
                    <a:pt x="1" y="4"/>
                    <a:pt x="2" y="4"/>
                  </a:cubicBezTo>
                  <a:cubicBezTo>
                    <a:pt x="97" y="0"/>
                    <a:pt x="97" y="0"/>
                    <a:pt x="97" y="0"/>
                  </a:cubicBezTo>
                  <a:cubicBezTo>
                    <a:pt x="97" y="0"/>
                    <a:pt x="97" y="0"/>
                    <a:pt x="97" y="0"/>
                  </a:cubicBezTo>
                  <a:cubicBezTo>
                    <a:pt x="98" y="0"/>
                    <a:pt x="99" y="1"/>
                    <a:pt x="99" y="2"/>
                  </a:cubicBezTo>
                  <a:cubicBezTo>
                    <a:pt x="99" y="2"/>
                    <a:pt x="100" y="8"/>
                    <a:pt x="102" y="1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8" name="Freeform 101"/>
            <p:cNvSpPr/>
            <p:nvPr/>
          </p:nvSpPr>
          <p:spPr bwMode="auto">
            <a:xfrm>
              <a:off x="880" y="2205"/>
              <a:ext cx="578" cy="57"/>
            </a:xfrm>
            <a:custGeom>
              <a:avLst/>
              <a:gdLst>
                <a:gd name="T0" fmla="*/ 91 w 91"/>
                <a:gd name="T1" fmla="*/ 4 h 9"/>
                <a:gd name="T2" fmla="*/ 1 w 91"/>
                <a:gd name="T3" fmla="*/ 9 h 9"/>
                <a:gd name="T4" fmla="*/ 0 w 91"/>
                <a:gd name="T5" fmla="*/ 5 h 9"/>
                <a:gd name="T6" fmla="*/ 90 w 91"/>
                <a:gd name="T7" fmla="*/ 0 h 9"/>
                <a:gd name="T8" fmla="*/ 91 w 91"/>
                <a:gd name="T9" fmla="*/ 4 h 9"/>
              </a:gdLst>
              <a:ahLst/>
              <a:cxnLst>
                <a:cxn ang="0">
                  <a:pos x="T0" y="T1"/>
                </a:cxn>
                <a:cxn ang="0">
                  <a:pos x="T2" y="T3"/>
                </a:cxn>
                <a:cxn ang="0">
                  <a:pos x="T4" y="T5"/>
                </a:cxn>
                <a:cxn ang="0">
                  <a:pos x="T6" y="T7"/>
                </a:cxn>
                <a:cxn ang="0">
                  <a:pos x="T8" y="T9"/>
                </a:cxn>
              </a:cxnLst>
              <a:rect l="0" t="0" r="r" b="b"/>
              <a:pathLst>
                <a:path w="91" h="9">
                  <a:moveTo>
                    <a:pt x="91" y="4"/>
                  </a:moveTo>
                  <a:cubicBezTo>
                    <a:pt x="1" y="9"/>
                    <a:pt x="1" y="9"/>
                    <a:pt x="1" y="9"/>
                  </a:cubicBezTo>
                  <a:cubicBezTo>
                    <a:pt x="0" y="5"/>
                    <a:pt x="0" y="5"/>
                    <a:pt x="0" y="5"/>
                  </a:cubicBezTo>
                  <a:cubicBezTo>
                    <a:pt x="90" y="0"/>
                    <a:pt x="90" y="0"/>
                    <a:pt x="90" y="0"/>
                  </a:cubicBezTo>
                  <a:cubicBezTo>
                    <a:pt x="91" y="1"/>
                    <a:pt x="91" y="2"/>
                    <a:pt x="91" y="4"/>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9" name="Freeform 102"/>
            <p:cNvSpPr/>
            <p:nvPr/>
          </p:nvSpPr>
          <p:spPr bwMode="auto">
            <a:xfrm>
              <a:off x="1108" y="3133"/>
              <a:ext cx="32" cy="26"/>
            </a:xfrm>
            <a:custGeom>
              <a:avLst/>
              <a:gdLst>
                <a:gd name="T0" fmla="*/ 4 w 5"/>
                <a:gd name="T1" fmla="*/ 0 h 4"/>
                <a:gd name="T2" fmla="*/ 5 w 5"/>
                <a:gd name="T3" fmla="*/ 4 h 4"/>
                <a:gd name="T4" fmla="*/ 3 w 5"/>
                <a:gd name="T5" fmla="*/ 4 h 4"/>
                <a:gd name="T6" fmla="*/ 3 w 5"/>
                <a:gd name="T7" fmla="*/ 4 h 4"/>
                <a:gd name="T8" fmla="*/ 1 w 5"/>
                <a:gd name="T9" fmla="*/ 3 h 4"/>
                <a:gd name="T10" fmla="*/ 2 w 5"/>
                <a:gd name="T11" fmla="*/ 1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cubicBezTo>
                    <a:pt x="5" y="4"/>
                    <a:pt x="5" y="4"/>
                    <a:pt x="5" y="4"/>
                  </a:cubicBezTo>
                  <a:cubicBezTo>
                    <a:pt x="3" y="4"/>
                    <a:pt x="3" y="4"/>
                    <a:pt x="3" y="4"/>
                  </a:cubicBezTo>
                  <a:cubicBezTo>
                    <a:pt x="3" y="4"/>
                    <a:pt x="3" y="4"/>
                    <a:pt x="3" y="4"/>
                  </a:cubicBezTo>
                  <a:cubicBezTo>
                    <a:pt x="2" y="4"/>
                    <a:pt x="1" y="4"/>
                    <a:pt x="1" y="3"/>
                  </a:cubicBezTo>
                  <a:cubicBezTo>
                    <a:pt x="0" y="2"/>
                    <a:pt x="1" y="1"/>
                    <a:pt x="2" y="1"/>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0" name="Freeform 103"/>
            <p:cNvSpPr/>
            <p:nvPr/>
          </p:nvSpPr>
          <p:spPr bwMode="auto">
            <a:xfrm>
              <a:off x="918" y="2460"/>
              <a:ext cx="216" cy="693"/>
            </a:xfrm>
            <a:custGeom>
              <a:avLst/>
              <a:gdLst>
                <a:gd name="T0" fmla="*/ 27 w 34"/>
                <a:gd name="T1" fmla="*/ 83 h 109"/>
                <a:gd name="T2" fmla="*/ 34 w 34"/>
                <a:gd name="T3" fmla="*/ 106 h 109"/>
                <a:gd name="T4" fmla="*/ 32 w 34"/>
                <a:gd name="T5" fmla="*/ 107 h 109"/>
                <a:gd name="T6" fmla="*/ 31 w 34"/>
                <a:gd name="T7" fmla="*/ 109 h 109"/>
                <a:gd name="T8" fmla="*/ 31 w 34"/>
                <a:gd name="T9" fmla="*/ 109 h 109"/>
                <a:gd name="T10" fmla="*/ 0 w 34"/>
                <a:gd name="T11" fmla="*/ 0 h 109"/>
                <a:gd name="T12" fmla="*/ 2 w 34"/>
                <a:gd name="T13" fmla="*/ 2 h 109"/>
                <a:gd name="T14" fmla="*/ 3 w 34"/>
                <a:gd name="T15" fmla="*/ 2 h 109"/>
                <a:gd name="T16" fmla="*/ 5 w 34"/>
                <a:gd name="T17" fmla="*/ 1 h 109"/>
                <a:gd name="T18" fmla="*/ 11 w 34"/>
                <a:gd name="T19" fmla="*/ 25 h 109"/>
                <a:gd name="T20" fmla="*/ 18 w 34"/>
                <a:gd name="T21" fmla="*/ 51 h 109"/>
                <a:gd name="T22" fmla="*/ 18 w 34"/>
                <a:gd name="T23" fmla="*/ 52 h 109"/>
                <a:gd name="T24" fmla="*/ 19 w 34"/>
                <a:gd name="T25" fmla="*/ 53 h 109"/>
                <a:gd name="T26" fmla="*/ 27 w 34"/>
                <a:gd name="T27" fmla="*/ 81 h 109"/>
                <a:gd name="T28" fmla="*/ 27 w 34"/>
                <a:gd name="T29" fmla="*/ 82 h 109"/>
                <a:gd name="T30" fmla="*/ 27 w 34"/>
                <a:gd name="T31" fmla="*/ 8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109">
                  <a:moveTo>
                    <a:pt x="27" y="83"/>
                  </a:moveTo>
                  <a:cubicBezTo>
                    <a:pt x="34" y="106"/>
                    <a:pt x="34" y="106"/>
                    <a:pt x="34" y="106"/>
                  </a:cubicBezTo>
                  <a:cubicBezTo>
                    <a:pt x="32" y="107"/>
                    <a:pt x="32" y="107"/>
                    <a:pt x="32" y="107"/>
                  </a:cubicBezTo>
                  <a:cubicBezTo>
                    <a:pt x="31" y="107"/>
                    <a:pt x="30" y="108"/>
                    <a:pt x="31" y="109"/>
                  </a:cubicBezTo>
                  <a:cubicBezTo>
                    <a:pt x="31" y="109"/>
                    <a:pt x="31" y="109"/>
                    <a:pt x="31" y="109"/>
                  </a:cubicBezTo>
                  <a:cubicBezTo>
                    <a:pt x="0" y="0"/>
                    <a:pt x="0" y="0"/>
                    <a:pt x="0" y="0"/>
                  </a:cubicBezTo>
                  <a:cubicBezTo>
                    <a:pt x="1" y="1"/>
                    <a:pt x="1" y="2"/>
                    <a:pt x="2" y="2"/>
                  </a:cubicBezTo>
                  <a:cubicBezTo>
                    <a:pt x="2" y="2"/>
                    <a:pt x="2" y="2"/>
                    <a:pt x="3" y="2"/>
                  </a:cubicBezTo>
                  <a:cubicBezTo>
                    <a:pt x="5" y="1"/>
                    <a:pt x="5" y="1"/>
                    <a:pt x="5" y="1"/>
                  </a:cubicBezTo>
                  <a:cubicBezTo>
                    <a:pt x="11" y="25"/>
                    <a:pt x="11" y="25"/>
                    <a:pt x="11" y="25"/>
                  </a:cubicBezTo>
                  <a:cubicBezTo>
                    <a:pt x="18" y="51"/>
                    <a:pt x="18" y="51"/>
                    <a:pt x="18" y="51"/>
                  </a:cubicBezTo>
                  <a:cubicBezTo>
                    <a:pt x="18" y="51"/>
                    <a:pt x="18" y="51"/>
                    <a:pt x="18" y="52"/>
                  </a:cubicBezTo>
                  <a:cubicBezTo>
                    <a:pt x="18" y="52"/>
                    <a:pt x="19" y="52"/>
                    <a:pt x="19" y="53"/>
                  </a:cubicBezTo>
                  <a:cubicBezTo>
                    <a:pt x="27" y="81"/>
                    <a:pt x="27" y="81"/>
                    <a:pt x="27" y="81"/>
                  </a:cubicBezTo>
                  <a:cubicBezTo>
                    <a:pt x="27" y="81"/>
                    <a:pt x="27" y="82"/>
                    <a:pt x="27" y="82"/>
                  </a:cubicBezTo>
                  <a:cubicBezTo>
                    <a:pt x="27" y="82"/>
                    <a:pt x="27" y="83"/>
                    <a:pt x="27" y="8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1" name="Freeform 104"/>
            <p:cNvSpPr/>
            <p:nvPr/>
          </p:nvSpPr>
          <p:spPr bwMode="auto">
            <a:xfrm>
              <a:off x="1089" y="2975"/>
              <a:ext cx="0" cy="12"/>
            </a:xfrm>
            <a:custGeom>
              <a:avLst/>
              <a:gdLst>
                <a:gd name="T0" fmla="*/ 0 h 2"/>
                <a:gd name="T1" fmla="*/ 2 h 2"/>
                <a:gd name="T2" fmla="*/ 1 h 2"/>
                <a:gd name="T3" fmla="*/ 0 h 2"/>
              </a:gdLst>
              <a:ahLst/>
              <a:cxnLst>
                <a:cxn ang="0">
                  <a:pos x="0" y="T0"/>
                </a:cxn>
                <a:cxn ang="0">
                  <a:pos x="0" y="T1"/>
                </a:cxn>
                <a:cxn ang="0">
                  <a:pos x="0" y="T2"/>
                </a:cxn>
                <a:cxn ang="0">
                  <a:pos x="0" y="T3"/>
                </a:cxn>
              </a:cxnLst>
              <a:rect l="0" t="0" r="r" b="b"/>
              <a:pathLst>
                <a:path h="2">
                  <a:moveTo>
                    <a:pt x="0" y="0"/>
                  </a:moveTo>
                  <a:cubicBezTo>
                    <a:pt x="0" y="2"/>
                    <a:pt x="0" y="2"/>
                    <a:pt x="0" y="2"/>
                  </a:cubicBezTo>
                  <a:cubicBezTo>
                    <a:pt x="0" y="2"/>
                    <a:pt x="0" y="1"/>
                    <a:pt x="0" y="1"/>
                  </a:cubicBezTo>
                  <a:cubicBezTo>
                    <a:pt x="0" y="1"/>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2" name="Freeform 105"/>
            <p:cNvSpPr/>
            <p:nvPr/>
          </p:nvSpPr>
          <p:spPr bwMode="auto">
            <a:xfrm>
              <a:off x="1032" y="2784"/>
              <a:ext cx="7" cy="12"/>
            </a:xfrm>
            <a:custGeom>
              <a:avLst/>
              <a:gdLst>
                <a:gd name="T0" fmla="*/ 0 w 1"/>
                <a:gd name="T1" fmla="*/ 0 h 2"/>
                <a:gd name="T2" fmla="*/ 1 w 1"/>
                <a:gd name="T3" fmla="*/ 2 h 2"/>
                <a:gd name="T4" fmla="*/ 0 w 1"/>
                <a:gd name="T5" fmla="*/ 1 h 2"/>
                <a:gd name="T6" fmla="*/ 0 w 1"/>
                <a:gd name="T7" fmla="*/ 0 h 2"/>
              </a:gdLst>
              <a:ahLst/>
              <a:cxnLst>
                <a:cxn ang="0">
                  <a:pos x="T0" y="T1"/>
                </a:cxn>
                <a:cxn ang="0">
                  <a:pos x="T2" y="T3"/>
                </a:cxn>
                <a:cxn ang="0">
                  <a:pos x="T4" y="T5"/>
                </a:cxn>
                <a:cxn ang="0">
                  <a:pos x="T6" y="T7"/>
                </a:cxn>
              </a:cxnLst>
              <a:rect l="0" t="0" r="r" b="b"/>
              <a:pathLst>
                <a:path w="1" h="2">
                  <a:moveTo>
                    <a:pt x="0" y="0"/>
                  </a:moveTo>
                  <a:cubicBezTo>
                    <a:pt x="1" y="2"/>
                    <a:pt x="1" y="2"/>
                    <a:pt x="1" y="2"/>
                  </a:cubicBezTo>
                  <a:cubicBezTo>
                    <a:pt x="1" y="1"/>
                    <a:pt x="0" y="1"/>
                    <a:pt x="0" y="1"/>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3" name="Freeform 106"/>
            <p:cNvSpPr/>
            <p:nvPr/>
          </p:nvSpPr>
          <p:spPr bwMode="auto">
            <a:xfrm>
              <a:off x="918" y="2447"/>
              <a:ext cx="32" cy="25"/>
            </a:xfrm>
            <a:custGeom>
              <a:avLst/>
              <a:gdLst>
                <a:gd name="T0" fmla="*/ 4 w 5"/>
                <a:gd name="T1" fmla="*/ 0 h 4"/>
                <a:gd name="T2" fmla="*/ 5 w 5"/>
                <a:gd name="T3" fmla="*/ 3 h 4"/>
                <a:gd name="T4" fmla="*/ 3 w 5"/>
                <a:gd name="T5" fmla="*/ 4 h 4"/>
                <a:gd name="T6" fmla="*/ 2 w 5"/>
                <a:gd name="T7" fmla="*/ 4 h 4"/>
                <a:gd name="T8" fmla="*/ 0 w 5"/>
                <a:gd name="T9" fmla="*/ 2 h 4"/>
                <a:gd name="T10" fmla="*/ 2 w 5"/>
                <a:gd name="T11" fmla="*/ 0 h 4"/>
                <a:gd name="T12" fmla="*/ 4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4" y="0"/>
                  </a:moveTo>
                  <a:cubicBezTo>
                    <a:pt x="5" y="3"/>
                    <a:pt x="5" y="3"/>
                    <a:pt x="5" y="3"/>
                  </a:cubicBezTo>
                  <a:cubicBezTo>
                    <a:pt x="3" y="4"/>
                    <a:pt x="3" y="4"/>
                    <a:pt x="3" y="4"/>
                  </a:cubicBezTo>
                  <a:cubicBezTo>
                    <a:pt x="2" y="4"/>
                    <a:pt x="2" y="4"/>
                    <a:pt x="2" y="4"/>
                  </a:cubicBezTo>
                  <a:cubicBezTo>
                    <a:pt x="1" y="4"/>
                    <a:pt x="1" y="3"/>
                    <a:pt x="0" y="2"/>
                  </a:cubicBezTo>
                  <a:cubicBezTo>
                    <a:pt x="0" y="1"/>
                    <a:pt x="1" y="0"/>
                    <a:pt x="2" y="0"/>
                  </a:cubicBez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4" name="Freeform 107"/>
            <p:cNvSpPr/>
            <p:nvPr/>
          </p:nvSpPr>
          <p:spPr bwMode="auto">
            <a:xfrm>
              <a:off x="861" y="2256"/>
              <a:ext cx="82" cy="204"/>
            </a:xfrm>
            <a:custGeom>
              <a:avLst/>
              <a:gdLst>
                <a:gd name="T0" fmla="*/ 4 w 13"/>
                <a:gd name="T1" fmla="*/ 1 h 32"/>
                <a:gd name="T2" fmla="*/ 13 w 13"/>
                <a:gd name="T3" fmla="*/ 30 h 32"/>
                <a:gd name="T4" fmla="*/ 11 w 13"/>
                <a:gd name="T5" fmla="*/ 30 h 32"/>
                <a:gd name="T6" fmla="*/ 9 w 13"/>
                <a:gd name="T7" fmla="*/ 32 h 32"/>
                <a:gd name="T8" fmla="*/ 0 w 13"/>
                <a:gd name="T9" fmla="*/ 0 h 32"/>
                <a:gd name="T10" fmla="*/ 2 w 13"/>
                <a:gd name="T11" fmla="*/ 1 h 32"/>
                <a:gd name="T12" fmla="*/ 2 w 13"/>
                <a:gd name="T13" fmla="*/ 1 h 32"/>
                <a:gd name="T14" fmla="*/ 4 w 13"/>
                <a:gd name="T15" fmla="*/ 1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32">
                  <a:moveTo>
                    <a:pt x="4" y="1"/>
                  </a:moveTo>
                  <a:cubicBezTo>
                    <a:pt x="13" y="30"/>
                    <a:pt x="13" y="30"/>
                    <a:pt x="13" y="30"/>
                  </a:cubicBezTo>
                  <a:cubicBezTo>
                    <a:pt x="11" y="30"/>
                    <a:pt x="11" y="30"/>
                    <a:pt x="11" y="30"/>
                  </a:cubicBezTo>
                  <a:cubicBezTo>
                    <a:pt x="10" y="30"/>
                    <a:pt x="9" y="31"/>
                    <a:pt x="9" y="32"/>
                  </a:cubicBezTo>
                  <a:cubicBezTo>
                    <a:pt x="0" y="0"/>
                    <a:pt x="0" y="0"/>
                    <a:pt x="0" y="0"/>
                  </a:cubicBezTo>
                  <a:cubicBezTo>
                    <a:pt x="1" y="0"/>
                    <a:pt x="1" y="1"/>
                    <a:pt x="2" y="1"/>
                  </a:cubicBezTo>
                  <a:cubicBezTo>
                    <a:pt x="2" y="1"/>
                    <a:pt x="2" y="1"/>
                    <a:pt x="2" y="1"/>
                  </a:cubicBezTo>
                  <a:lnTo>
                    <a:pt x="4" y="1"/>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5" name="Freeform 108"/>
            <p:cNvSpPr/>
            <p:nvPr/>
          </p:nvSpPr>
          <p:spPr bwMode="auto">
            <a:xfrm>
              <a:off x="861" y="2237"/>
              <a:ext cx="25" cy="25"/>
            </a:xfrm>
            <a:custGeom>
              <a:avLst/>
              <a:gdLst>
                <a:gd name="T0" fmla="*/ 3 w 4"/>
                <a:gd name="T1" fmla="*/ 0 h 4"/>
                <a:gd name="T2" fmla="*/ 4 w 4"/>
                <a:gd name="T3" fmla="*/ 4 h 4"/>
                <a:gd name="T4" fmla="*/ 2 w 4"/>
                <a:gd name="T5" fmla="*/ 4 h 4"/>
                <a:gd name="T6" fmla="*/ 2 w 4"/>
                <a:gd name="T7" fmla="*/ 4 h 4"/>
                <a:gd name="T8" fmla="*/ 0 w 4"/>
                <a:gd name="T9" fmla="*/ 3 h 4"/>
                <a:gd name="T10" fmla="*/ 0 w 4"/>
                <a:gd name="T11" fmla="*/ 2 h 4"/>
                <a:gd name="T12" fmla="*/ 2 w 4"/>
                <a:gd name="T13" fmla="*/ 0 h 4"/>
                <a:gd name="T14" fmla="*/ 3 w 4"/>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0"/>
                  </a:moveTo>
                  <a:cubicBezTo>
                    <a:pt x="4" y="4"/>
                    <a:pt x="4" y="4"/>
                    <a:pt x="4" y="4"/>
                  </a:cubicBezTo>
                  <a:cubicBezTo>
                    <a:pt x="2" y="4"/>
                    <a:pt x="2" y="4"/>
                    <a:pt x="2" y="4"/>
                  </a:cubicBezTo>
                  <a:cubicBezTo>
                    <a:pt x="2" y="4"/>
                    <a:pt x="2" y="4"/>
                    <a:pt x="2" y="4"/>
                  </a:cubicBezTo>
                  <a:cubicBezTo>
                    <a:pt x="1" y="4"/>
                    <a:pt x="1" y="3"/>
                    <a:pt x="0" y="3"/>
                  </a:cubicBezTo>
                  <a:cubicBezTo>
                    <a:pt x="0" y="2"/>
                    <a:pt x="0" y="2"/>
                    <a:pt x="0" y="2"/>
                  </a:cubicBezTo>
                  <a:cubicBezTo>
                    <a:pt x="0" y="1"/>
                    <a:pt x="1" y="0"/>
                    <a:pt x="2" y="0"/>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12" name="文本框 211"/>
          <p:cNvSpPr txBox="1"/>
          <p:nvPr/>
        </p:nvSpPr>
        <p:spPr>
          <a:xfrm>
            <a:off x="7249675" y="2319698"/>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213" name="文本框 212"/>
          <p:cNvSpPr txBox="1"/>
          <p:nvPr/>
        </p:nvSpPr>
        <p:spPr>
          <a:xfrm>
            <a:off x="6971863" y="2904473"/>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sp>
        <p:nvSpPr>
          <p:cNvPr id="214" name="Freeform 30"/>
          <p:cNvSpPr>
            <a:spLocks noEditPoints="1"/>
          </p:cNvSpPr>
          <p:nvPr/>
        </p:nvSpPr>
        <p:spPr bwMode="auto">
          <a:xfrm>
            <a:off x="6971863" y="2427111"/>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6FCEC8"/>
          </a:solidFill>
          <a:ln>
            <a:noFill/>
          </a:ln>
        </p:spPr>
        <p:txBody>
          <a:bodyPr vert="horz" wrap="square" lIns="91440" tIns="45720" rIns="91440" bIns="45720" numCol="1" anchor="t" anchorCtr="0" compatLnSpc="1"/>
          <a:lstStyle/>
          <a:p>
            <a:endParaRPr lang="zh-CN" altLang="en-US">
              <a:solidFill>
                <a:srgbClr val="C00000"/>
              </a:solidFill>
            </a:endParaRPr>
          </a:p>
        </p:txBody>
      </p:sp>
      <p:sp>
        <p:nvSpPr>
          <p:cNvPr id="215" name="文本框 214"/>
          <p:cNvSpPr txBox="1"/>
          <p:nvPr/>
        </p:nvSpPr>
        <p:spPr>
          <a:xfrm>
            <a:off x="7249675" y="4308903"/>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216" name="文本框 215"/>
          <p:cNvSpPr txBox="1"/>
          <p:nvPr/>
        </p:nvSpPr>
        <p:spPr>
          <a:xfrm>
            <a:off x="6971863" y="4893678"/>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sp>
        <p:nvSpPr>
          <p:cNvPr id="217" name="Freeform 30"/>
          <p:cNvSpPr>
            <a:spLocks noEditPoints="1"/>
          </p:cNvSpPr>
          <p:nvPr/>
        </p:nvSpPr>
        <p:spPr bwMode="auto">
          <a:xfrm>
            <a:off x="6971863" y="4416316"/>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rgbClr val="6FCEC8"/>
          </a:solidFill>
          <a:ln>
            <a:noFill/>
          </a:ln>
        </p:spPr>
        <p:txBody>
          <a:bodyPr vert="horz" wrap="square" lIns="91440" tIns="45720" rIns="91440" bIns="45720" numCol="1" anchor="t" anchorCtr="0" compatLnSpc="1"/>
          <a:lstStyle/>
          <a:p>
            <a:endParaRPr lang="zh-CN" altLang="en-US">
              <a:solidFill>
                <a:schemeClr val="accent1">
                  <a:lumMod val="50000"/>
                </a:schemeClr>
              </a:solidFill>
            </a:endParaRPr>
          </a:p>
        </p:txBody>
      </p:sp>
      <p:pic>
        <p:nvPicPr>
          <p:cNvPr id="218" name="图片 217"/>
          <p:cNvPicPr>
            <a:picLocks noChangeAspect="1"/>
          </p:cNvPicPr>
          <p:nvPr/>
        </p:nvPicPr>
        <p:blipFill>
          <a:blip r:embed="rId4"/>
          <a:stretch>
            <a:fillRect/>
          </a:stretch>
        </p:blipFill>
        <p:spPr>
          <a:xfrm rot="2448184">
            <a:off x="10767740" y="3489837"/>
            <a:ext cx="715386" cy="10123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grpSp>
        <p:nvGrpSpPr>
          <p:cNvPr id="3" name="Group 4"/>
          <p:cNvGrpSpPr>
            <a:grpSpLocks noChangeAspect="1"/>
          </p:cNvGrpSpPr>
          <p:nvPr/>
        </p:nvGrpSpPr>
        <p:grpSpPr bwMode="auto">
          <a:xfrm>
            <a:off x="1892967" y="2593091"/>
            <a:ext cx="2337055" cy="2899878"/>
            <a:chOff x="1468" y="1728"/>
            <a:chExt cx="843" cy="1046"/>
          </a:xfrm>
          <a:solidFill>
            <a:srgbClr val="A77FC6"/>
          </a:solidFill>
        </p:grpSpPr>
        <p:sp>
          <p:nvSpPr>
            <p:cNvPr id="5" name="Freeform 5"/>
            <p:cNvSpPr/>
            <p:nvPr/>
          </p:nvSpPr>
          <p:spPr bwMode="auto">
            <a:xfrm>
              <a:off x="2154" y="1889"/>
              <a:ext cx="157" cy="169"/>
            </a:xfrm>
            <a:custGeom>
              <a:avLst/>
              <a:gdLst>
                <a:gd name="T0" fmla="*/ 38 w 39"/>
                <a:gd name="T1" fmla="*/ 3 h 42"/>
                <a:gd name="T2" fmla="*/ 39 w 39"/>
                <a:gd name="T3" fmla="*/ 9 h 42"/>
                <a:gd name="T4" fmla="*/ 31 w 39"/>
                <a:gd name="T5" fmla="*/ 31 h 42"/>
                <a:gd name="T6" fmla="*/ 23 w 39"/>
                <a:gd name="T7" fmla="*/ 42 h 42"/>
                <a:gd name="T8" fmla="*/ 21 w 39"/>
                <a:gd name="T9" fmla="*/ 39 h 42"/>
                <a:gd name="T10" fmla="*/ 22 w 39"/>
                <a:gd name="T11" fmla="*/ 37 h 42"/>
                <a:gd name="T12" fmla="*/ 27 w 39"/>
                <a:gd name="T13" fmla="*/ 29 h 42"/>
                <a:gd name="T14" fmla="*/ 36 w 39"/>
                <a:gd name="T15" fmla="*/ 10 h 42"/>
                <a:gd name="T16" fmla="*/ 36 w 39"/>
                <a:gd name="T17" fmla="*/ 9 h 42"/>
                <a:gd name="T18" fmla="*/ 35 w 39"/>
                <a:gd name="T19" fmla="*/ 5 h 42"/>
                <a:gd name="T20" fmla="*/ 30 w 39"/>
                <a:gd name="T21" fmla="*/ 3 h 42"/>
                <a:gd name="T22" fmla="*/ 30 w 39"/>
                <a:gd name="T23" fmla="*/ 3 h 42"/>
                <a:gd name="T24" fmla="*/ 12 w 39"/>
                <a:gd name="T25" fmla="*/ 10 h 42"/>
                <a:gd name="T26" fmla="*/ 4 w 39"/>
                <a:gd name="T27" fmla="*/ 15 h 42"/>
                <a:gd name="T28" fmla="*/ 3 w 39"/>
                <a:gd name="T29" fmla="*/ 16 h 42"/>
                <a:gd name="T30" fmla="*/ 0 w 39"/>
                <a:gd name="T31" fmla="*/ 14 h 42"/>
                <a:gd name="T32" fmla="*/ 10 w 39"/>
                <a:gd name="T33" fmla="*/ 7 h 42"/>
                <a:gd name="T34" fmla="*/ 30 w 39"/>
                <a:gd name="T35" fmla="*/ 0 h 42"/>
                <a:gd name="T36" fmla="*/ 30 w 39"/>
                <a:gd name="T37" fmla="*/ 0 h 42"/>
                <a:gd name="T38" fmla="*/ 38 w 39"/>
                <a:gd name="T39"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2">
                  <a:moveTo>
                    <a:pt x="38" y="3"/>
                  </a:moveTo>
                  <a:cubicBezTo>
                    <a:pt x="39" y="5"/>
                    <a:pt x="39" y="7"/>
                    <a:pt x="39" y="9"/>
                  </a:cubicBezTo>
                  <a:cubicBezTo>
                    <a:pt x="39" y="16"/>
                    <a:pt x="35" y="25"/>
                    <a:pt x="31" y="31"/>
                  </a:cubicBezTo>
                  <a:cubicBezTo>
                    <a:pt x="27" y="36"/>
                    <a:pt x="24" y="40"/>
                    <a:pt x="23" y="42"/>
                  </a:cubicBezTo>
                  <a:cubicBezTo>
                    <a:pt x="22" y="41"/>
                    <a:pt x="21" y="40"/>
                    <a:pt x="21" y="39"/>
                  </a:cubicBezTo>
                  <a:cubicBezTo>
                    <a:pt x="21" y="38"/>
                    <a:pt x="21" y="38"/>
                    <a:pt x="22" y="37"/>
                  </a:cubicBezTo>
                  <a:cubicBezTo>
                    <a:pt x="23" y="35"/>
                    <a:pt x="25" y="32"/>
                    <a:pt x="27" y="29"/>
                  </a:cubicBezTo>
                  <a:cubicBezTo>
                    <a:pt x="32" y="23"/>
                    <a:pt x="36" y="15"/>
                    <a:pt x="36" y="10"/>
                  </a:cubicBezTo>
                  <a:cubicBezTo>
                    <a:pt x="36" y="10"/>
                    <a:pt x="36" y="9"/>
                    <a:pt x="36" y="9"/>
                  </a:cubicBezTo>
                  <a:cubicBezTo>
                    <a:pt x="36" y="8"/>
                    <a:pt x="35" y="6"/>
                    <a:pt x="35" y="5"/>
                  </a:cubicBezTo>
                  <a:cubicBezTo>
                    <a:pt x="34" y="4"/>
                    <a:pt x="32" y="3"/>
                    <a:pt x="30" y="3"/>
                  </a:cubicBezTo>
                  <a:cubicBezTo>
                    <a:pt x="30" y="3"/>
                    <a:pt x="30" y="3"/>
                    <a:pt x="30" y="3"/>
                  </a:cubicBezTo>
                  <a:cubicBezTo>
                    <a:pt x="25" y="3"/>
                    <a:pt x="18" y="7"/>
                    <a:pt x="12" y="10"/>
                  </a:cubicBezTo>
                  <a:cubicBezTo>
                    <a:pt x="9" y="12"/>
                    <a:pt x="6" y="14"/>
                    <a:pt x="4" y="15"/>
                  </a:cubicBezTo>
                  <a:cubicBezTo>
                    <a:pt x="4" y="16"/>
                    <a:pt x="3" y="16"/>
                    <a:pt x="3" y="16"/>
                  </a:cubicBezTo>
                  <a:cubicBezTo>
                    <a:pt x="2" y="15"/>
                    <a:pt x="1" y="14"/>
                    <a:pt x="0" y="14"/>
                  </a:cubicBezTo>
                  <a:cubicBezTo>
                    <a:pt x="2" y="12"/>
                    <a:pt x="5" y="10"/>
                    <a:pt x="10" y="7"/>
                  </a:cubicBezTo>
                  <a:cubicBezTo>
                    <a:pt x="16" y="3"/>
                    <a:pt x="24" y="0"/>
                    <a:pt x="30" y="0"/>
                  </a:cubicBezTo>
                  <a:cubicBezTo>
                    <a:pt x="30" y="0"/>
                    <a:pt x="30" y="0"/>
                    <a:pt x="30" y="0"/>
                  </a:cubicBezTo>
                  <a:cubicBezTo>
                    <a:pt x="33" y="0"/>
                    <a:pt x="36" y="1"/>
                    <a:pt x="3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 name="Freeform 6"/>
            <p:cNvSpPr/>
            <p:nvPr/>
          </p:nvSpPr>
          <p:spPr bwMode="auto">
            <a:xfrm>
              <a:off x="2081" y="2058"/>
              <a:ext cx="214" cy="382"/>
            </a:xfrm>
            <a:custGeom>
              <a:avLst/>
              <a:gdLst>
                <a:gd name="T0" fmla="*/ 53 w 53"/>
                <a:gd name="T1" fmla="*/ 41 h 95"/>
                <a:gd name="T2" fmla="*/ 53 w 53"/>
                <a:gd name="T3" fmla="*/ 41 h 95"/>
                <a:gd name="T4" fmla="*/ 3 w 53"/>
                <a:gd name="T5" fmla="*/ 95 h 95"/>
                <a:gd name="T6" fmla="*/ 2 w 53"/>
                <a:gd name="T7" fmla="*/ 93 h 95"/>
                <a:gd name="T8" fmla="*/ 1 w 53"/>
                <a:gd name="T9" fmla="*/ 92 h 95"/>
                <a:gd name="T10" fmla="*/ 0 w 53"/>
                <a:gd name="T11" fmla="*/ 92 h 95"/>
                <a:gd name="T12" fmla="*/ 0 w 53"/>
                <a:gd name="T13" fmla="*/ 92 h 95"/>
                <a:gd name="T14" fmla="*/ 33 w 53"/>
                <a:gd name="T15" fmla="*/ 77 h 95"/>
                <a:gd name="T16" fmla="*/ 49 w 53"/>
                <a:gd name="T17" fmla="*/ 41 h 95"/>
                <a:gd name="T18" fmla="*/ 45 w 53"/>
                <a:gd name="T19" fmla="*/ 16 h 95"/>
                <a:gd name="T20" fmla="*/ 37 w 53"/>
                <a:gd name="T21" fmla="*/ 1 h 95"/>
                <a:gd name="T22" fmla="*/ 37 w 53"/>
                <a:gd name="T23" fmla="*/ 1 h 95"/>
                <a:gd name="T24" fmla="*/ 39 w 53"/>
                <a:gd name="T25" fmla="*/ 2 h 95"/>
                <a:gd name="T26" fmla="*/ 40 w 53"/>
                <a:gd name="T27" fmla="*/ 1 h 95"/>
                <a:gd name="T28" fmla="*/ 41 w 53"/>
                <a:gd name="T29" fmla="*/ 0 h 95"/>
                <a:gd name="T30" fmla="*/ 48 w 53"/>
                <a:gd name="T31" fmla="*/ 15 h 95"/>
                <a:gd name="T32" fmla="*/ 53 w 53"/>
                <a:gd name="T33" fmla="*/ 4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95">
                  <a:moveTo>
                    <a:pt x="53" y="41"/>
                  </a:moveTo>
                  <a:cubicBezTo>
                    <a:pt x="53" y="41"/>
                    <a:pt x="53" y="41"/>
                    <a:pt x="53" y="41"/>
                  </a:cubicBezTo>
                  <a:cubicBezTo>
                    <a:pt x="53" y="65"/>
                    <a:pt x="39" y="86"/>
                    <a:pt x="3" y="95"/>
                  </a:cubicBezTo>
                  <a:cubicBezTo>
                    <a:pt x="3" y="94"/>
                    <a:pt x="2" y="93"/>
                    <a:pt x="2" y="93"/>
                  </a:cubicBezTo>
                  <a:cubicBezTo>
                    <a:pt x="2" y="92"/>
                    <a:pt x="1" y="92"/>
                    <a:pt x="1" y="92"/>
                  </a:cubicBezTo>
                  <a:cubicBezTo>
                    <a:pt x="0" y="92"/>
                    <a:pt x="0" y="92"/>
                    <a:pt x="0" y="92"/>
                  </a:cubicBezTo>
                  <a:cubicBezTo>
                    <a:pt x="0" y="92"/>
                    <a:pt x="0" y="92"/>
                    <a:pt x="0" y="92"/>
                  </a:cubicBezTo>
                  <a:cubicBezTo>
                    <a:pt x="14" y="88"/>
                    <a:pt x="25" y="83"/>
                    <a:pt x="33" y="77"/>
                  </a:cubicBezTo>
                  <a:cubicBezTo>
                    <a:pt x="45" y="67"/>
                    <a:pt x="49" y="55"/>
                    <a:pt x="49" y="41"/>
                  </a:cubicBezTo>
                  <a:cubicBezTo>
                    <a:pt x="49" y="33"/>
                    <a:pt x="48" y="25"/>
                    <a:pt x="45" y="16"/>
                  </a:cubicBezTo>
                  <a:cubicBezTo>
                    <a:pt x="43" y="11"/>
                    <a:pt x="40" y="6"/>
                    <a:pt x="37" y="1"/>
                  </a:cubicBezTo>
                  <a:cubicBezTo>
                    <a:pt x="37" y="1"/>
                    <a:pt x="37" y="1"/>
                    <a:pt x="37" y="1"/>
                  </a:cubicBezTo>
                  <a:cubicBezTo>
                    <a:pt x="38" y="1"/>
                    <a:pt x="38" y="2"/>
                    <a:pt x="39" y="2"/>
                  </a:cubicBezTo>
                  <a:cubicBezTo>
                    <a:pt x="39" y="2"/>
                    <a:pt x="40" y="1"/>
                    <a:pt x="40" y="1"/>
                  </a:cubicBezTo>
                  <a:cubicBezTo>
                    <a:pt x="40" y="1"/>
                    <a:pt x="40" y="1"/>
                    <a:pt x="41" y="0"/>
                  </a:cubicBezTo>
                  <a:cubicBezTo>
                    <a:pt x="44" y="5"/>
                    <a:pt x="46" y="10"/>
                    <a:pt x="48" y="15"/>
                  </a:cubicBezTo>
                  <a:cubicBezTo>
                    <a:pt x="51" y="24"/>
                    <a:pt x="53" y="33"/>
                    <a:pt x="53"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7"/>
            <p:cNvSpPr/>
            <p:nvPr/>
          </p:nvSpPr>
          <p:spPr bwMode="auto">
            <a:xfrm>
              <a:off x="2057" y="2179"/>
              <a:ext cx="210" cy="24"/>
            </a:xfrm>
            <a:custGeom>
              <a:avLst/>
              <a:gdLst>
                <a:gd name="T0" fmla="*/ 52 w 52"/>
                <a:gd name="T1" fmla="*/ 4 h 6"/>
                <a:gd name="T2" fmla="*/ 52 w 52"/>
                <a:gd name="T3" fmla="*/ 5 h 6"/>
                <a:gd name="T4" fmla="*/ 50 w 52"/>
                <a:gd name="T5" fmla="*/ 6 h 6"/>
                <a:gd name="T6" fmla="*/ 50 w 52"/>
                <a:gd name="T7" fmla="*/ 6 h 6"/>
                <a:gd name="T8" fmla="*/ 29 w 52"/>
                <a:gd name="T9" fmla="*/ 4 h 6"/>
                <a:gd name="T10" fmla="*/ 28 w 52"/>
                <a:gd name="T11" fmla="*/ 4 h 6"/>
                <a:gd name="T12" fmla="*/ 2 w 52"/>
                <a:gd name="T13" fmla="*/ 6 h 6"/>
                <a:gd name="T14" fmla="*/ 2 w 52"/>
                <a:gd name="T15" fmla="*/ 6 h 6"/>
                <a:gd name="T16" fmla="*/ 0 w 52"/>
                <a:gd name="T17" fmla="*/ 5 h 6"/>
                <a:gd name="T18" fmla="*/ 0 w 52"/>
                <a:gd name="T19" fmla="*/ 4 h 6"/>
                <a:gd name="T20" fmla="*/ 1 w 52"/>
                <a:gd name="T21" fmla="*/ 2 h 6"/>
                <a:gd name="T22" fmla="*/ 10 w 52"/>
                <a:gd name="T23" fmla="*/ 1 h 6"/>
                <a:gd name="T24" fmla="*/ 29 w 52"/>
                <a:gd name="T25" fmla="*/ 0 h 6"/>
                <a:gd name="T26" fmla="*/ 51 w 52"/>
                <a:gd name="T27" fmla="*/ 2 h 6"/>
                <a:gd name="T28" fmla="*/ 52 w 52"/>
                <a:gd name="T2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6">
                  <a:moveTo>
                    <a:pt x="52" y="4"/>
                  </a:moveTo>
                  <a:cubicBezTo>
                    <a:pt x="52" y="4"/>
                    <a:pt x="52" y="5"/>
                    <a:pt x="52" y="5"/>
                  </a:cubicBezTo>
                  <a:cubicBezTo>
                    <a:pt x="52" y="6"/>
                    <a:pt x="51" y="6"/>
                    <a:pt x="50" y="6"/>
                  </a:cubicBezTo>
                  <a:cubicBezTo>
                    <a:pt x="50" y="6"/>
                    <a:pt x="50" y="6"/>
                    <a:pt x="50" y="6"/>
                  </a:cubicBezTo>
                  <a:cubicBezTo>
                    <a:pt x="43" y="5"/>
                    <a:pt x="36" y="4"/>
                    <a:pt x="29" y="4"/>
                  </a:cubicBezTo>
                  <a:cubicBezTo>
                    <a:pt x="29" y="4"/>
                    <a:pt x="28" y="4"/>
                    <a:pt x="28" y="4"/>
                  </a:cubicBezTo>
                  <a:cubicBezTo>
                    <a:pt x="14" y="4"/>
                    <a:pt x="2" y="6"/>
                    <a:pt x="2" y="6"/>
                  </a:cubicBezTo>
                  <a:cubicBezTo>
                    <a:pt x="2" y="6"/>
                    <a:pt x="2" y="6"/>
                    <a:pt x="2" y="6"/>
                  </a:cubicBezTo>
                  <a:cubicBezTo>
                    <a:pt x="1" y="6"/>
                    <a:pt x="0" y="6"/>
                    <a:pt x="0" y="5"/>
                  </a:cubicBezTo>
                  <a:cubicBezTo>
                    <a:pt x="0" y="5"/>
                    <a:pt x="0" y="4"/>
                    <a:pt x="0" y="4"/>
                  </a:cubicBezTo>
                  <a:cubicBezTo>
                    <a:pt x="0" y="3"/>
                    <a:pt x="0" y="3"/>
                    <a:pt x="1" y="2"/>
                  </a:cubicBezTo>
                  <a:cubicBezTo>
                    <a:pt x="1" y="2"/>
                    <a:pt x="5" y="2"/>
                    <a:pt x="10" y="1"/>
                  </a:cubicBezTo>
                  <a:cubicBezTo>
                    <a:pt x="15" y="1"/>
                    <a:pt x="21" y="0"/>
                    <a:pt x="29" y="0"/>
                  </a:cubicBezTo>
                  <a:cubicBezTo>
                    <a:pt x="36" y="0"/>
                    <a:pt x="44" y="1"/>
                    <a:pt x="51" y="2"/>
                  </a:cubicBezTo>
                  <a:cubicBezTo>
                    <a:pt x="51" y="3"/>
                    <a:pt x="52" y="3"/>
                    <a:pt x="5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8"/>
            <p:cNvSpPr/>
            <p:nvPr/>
          </p:nvSpPr>
          <p:spPr bwMode="auto">
            <a:xfrm>
              <a:off x="2069" y="2223"/>
              <a:ext cx="185" cy="20"/>
            </a:xfrm>
            <a:custGeom>
              <a:avLst/>
              <a:gdLst>
                <a:gd name="T0" fmla="*/ 46 w 46"/>
                <a:gd name="T1" fmla="*/ 3 h 5"/>
                <a:gd name="T2" fmla="*/ 46 w 46"/>
                <a:gd name="T3" fmla="*/ 3 h 5"/>
                <a:gd name="T4" fmla="*/ 44 w 46"/>
                <a:gd name="T5" fmla="*/ 5 h 5"/>
                <a:gd name="T6" fmla="*/ 44 w 46"/>
                <a:gd name="T7" fmla="*/ 5 h 5"/>
                <a:gd name="T8" fmla="*/ 2 w 46"/>
                <a:gd name="T9" fmla="*/ 4 h 5"/>
                <a:gd name="T10" fmla="*/ 0 w 46"/>
                <a:gd name="T11" fmla="*/ 2 h 5"/>
                <a:gd name="T12" fmla="*/ 2 w 46"/>
                <a:gd name="T13" fmla="*/ 0 h 5"/>
                <a:gd name="T14" fmla="*/ 32 w 46"/>
                <a:gd name="T15" fmla="*/ 0 h 5"/>
                <a:gd name="T16" fmla="*/ 45 w 46"/>
                <a:gd name="T17" fmla="*/ 1 h 5"/>
                <a:gd name="T18" fmla="*/ 46 w 46"/>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
                  <a:moveTo>
                    <a:pt x="46" y="3"/>
                  </a:moveTo>
                  <a:cubicBezTo>
                    <a:pt x="46" y="3"/>
                    <a:pt x="46" y="3"/>
                    <a:pt x="46" y="3"/>
                  </a:cubicBezTo>
                  <a:cubicBezTo>
                    <a:pt x="46" y="4"/>
                    <a:pt x="45" y="5"/>
                    <a:pt x="44" y="5"/>
                  </a:cubicBezTo>
                  <a:cubicBezTo>
                    <a:pt x="44" y="5"/>
                    <a:pt x="44" y="5"/>
                    <a:pt x="44" y="5"/>
                  </a:cubicBezTo>
                  <a:cubicBezTo>
                    <a:pt x="44" y="5"/>
                    <a:pt x="25" y="4"/>
                    <a:pt x="2" y="4"/>
                  </a:cubicBezTo>
                  <a:cubicBezTo>
                    <a:pt x="1" y="4"/>
                    <a:pt x="0" y="3"/>
                    <a:pt x="0" y="2"/>
                  </a:cubicBezTo>
                  <a:cubicBezTo>
                    <a:pt x="0" y="1"/>
                    <a:pt x="1" y="0"/>
                    <a:pt x="2" y="0"/>
                  </a:cubicBezTo>
                  <a:cubicBezTo>
                    <a:pt x="13" y="0"/>
                    <a:pt x="24" y="0"/>
                    <a:pt x="32" y="0"/>
                  </a:cubicBezTo>
                  <a:cubicBezTo>
                    <a:pt x="40" y="1"/>
                    <a:pt x="45" y="1"/>
                    <a:pt x="45" y="1"/>
                  </a:cubicBezTo>
                  <a:cubicBezTo>
                    <a:pt x="46" y="1"/>
                    <a:pt x="46" y="2"/>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9"/>
            <p:cNvSpPr/>
            <p:nvPr/>
          </p:nvSpPr>
          <p:spPr bwMode="auto">
            <a:xfrm>
              <a:off x="2230" y="2046"/>
              <a:ext cx="16" cy="20"/>
            </a:xfrm>
            <a:custGeom>
              <a:avLst/>
              <a:gdLst>
                <a:gd name="T0" fmla="*/ 2 w 4"/>
                <a:gd name="T1" fmla="*/ 0 h 5"/>
                <a:gd name="T2" fmla="*/ 4 w 4"/>
                <a:gd name="T3" fmla="*/ 3 h 5"/>
                <a:gd name="T4" fmla="*/ 3 w 4"/>
                <a:gd name="T5" fmla="*/ 4 h 5"/>
                <a:gd name="T6" fmla="*/ 2 w 4"/>
                <a:gd name="T7" fmla="*/ 5 h 5"/>
                <a:gd name="T8" fmla="*/ 0 w 4"/>
                <a:gd name="T9" fmla="*/ 4 h 5"/>
                <a:gd name="T10" fmla="*/ 0 w 4"/>
                <a:gd name="T11" fmla="*/ 4 h 5"/>
                <a:gd name="T12" fmla="*/ 0 w 4"/>
                <a:gd name="T13" fmla="*/ 3 h 5"/>
                <a:gd name="T14" fmla="*/ 0 w 4"/>
                <a:gd name="T15" fmla="*/ 2 h 5"/>
                <a:gd name="T16" fmla="*/ 2 w 4"/>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2" y="0"/>
                  </a:moveTo>
                  <a:cubicBezTo>
                    <a:pt x="2" y="1"/>
                    <a:pt x="3" y="2"/>
                    <a:pt x="4" y="3"/>
                  </a:cubicBezTo>
                  <a:cubicBezTo>
                    <a:pt x="3" y="4"/>
                    <a:pt x="3" y="4"/>
                    <a:pt x="3" y="4"/>
                  </a:cubicBezTo>
                  <a:cubicBezTo>
                    <a:pt x="3" y="4"/>
                    <a:pt x="2" y="5"/>
                    <a:pt x="2" y="5"/>
                  </a:cubicBezTo>
                  <a:cubicBezTo>
                    <a:pt x="1" y="5"/>
                    <a:pt x="1" y="4"/>
                    <a:pt x="0" y="4"/>
                  </a:cubicBezTo>
                  <a:cubicBezTo>
                    <a:pt x="0" y="4"/>
                    <a:pt x="0" y="4"/>
                    <a:pt x="0" y="4"/>
                  </a:cubicBezTo>
                  <a:cubicBezTo>
                    <a:pt x="0" y="4"/>
                    <a:pt x="0" y="4"/>
                    <a:pt x="0" y="3"/>
                  </a:cubicBezTo>
                  <a:cubicBezTo>
                    <a:pt x="0" y="3"/>
                    <a:pt x="0" y="2"/>
                    <a:pt x="0" y="2"/>
                  </a:cubicBezTo>
                  <a:cubicBezTo>
                    <a:pt x="0" y="2"/>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10"/>
            <p:cNvSpPr/>
            <p:nvPr/>
          </p:nvSpPr>
          <p:spPr bwMode="auto">
            <a:xfrm>
              <a:off x="2150" y="1953"/>
              <a:ext cx="88" cy="105"/>
            </a:xfrm>
            <a:custGeom>
              <a:avLst/>
              <a:gdLst>
                <a:gd name="T0" fmla="*/ 22 w 22"/>
                <a:gd name="T1" fmla="*/ 23 h 26"/>
                <a:gd name="T2" fmla="*/ 20 w 22"/>
                <a:gd name="T3" fmla="*/ 25 h 26"/>
                <a:gd name="T4" fmla="*/ 20 w 22"/>
                <a:gd name="T5" fmla="*/ 26 h 26"/>
                <a:gd name="T6" fmla="*/ 0 w 22"/>
                <a:gd name="T7" fmla="*/ 2 h 26"/>
                <a:gd name="T8" fmla="*/ 1 w 22"/>
                <a:gd name="T9" fmla="*/ 2 h 26"/>
                <a:gd name="T10" fmla="*/ 2 w 22"/>
                <a:gd name="T11" fmla="*/ 2 h 26"/>
                <a:gd name="T12" fmla="*/ 4 w 22"/>
                <a:gd name="T13" fmla="*/ 0 h 26"/>
                <a:gd name="T14" fmla="*/ 22 w 22"/>
                <a:gd name="T15" fmla="*/ 2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26">
                  <a:moveTo>
                    <a:pt x="22" y="23"/>
                  </a:moveTo>
                  <a:cubicBezTo>
                    <a:pt x="21" y="24"/>
                    <a:pt x="20" y="25"/>
                    <a:pt x="20" y="25"/>
                  </a:cubicBezTo>
                  <a:cubicBezTo>
                    <a:pt x="20" y="25"/>
                    <a:pt x="20" y="26"/>
                    <a:pt x="20" y="26"/>
                  </a:cubicBezTo>
                  <a:cubicBezTo>
                    <a:pt x="14" y="17"/>
                    <a:pt x="8" y="9"/>
                    <a:pt x="0" y="2"/>
                  </a:cubicBezTo>
                  <a:cubicBezTo>
                    <a:pt x="0" y="2"/>
                    <a:pt x="0" y="2"/>
                    <a:pt x="1" y="2"/>
                  </a:cubicBezTo>
                  <a:cubicBezTo>
                    <a:pt x="1" y="2"/>
                    <a:pt x="2" y="2"/>
                    <a:pt x="2" y="2"/>
                  </a:cubicBezTo>
                  <a:cubicBezTo>
                    <a:pt x="2" y="2"/>
                    <a:pt x="3" y="1"/>
                    <a:pt x="4" y="0"/>
                  </a:cubicBezTo>
                  <a:cubicBezTo>
                    <a:pt x="11" y="7"/>
                    <a:pt x="17" y="15"/>
                    <a:pt x="2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11"/>
            <p:cNvSpPr/>
            <p:nvPr/>
          </p:nvSpPr>
          <p:spPr bwMode="auto">
            <a:xfrm>
              <a:off x="2069" y="2247"/>
              <a:ext cx="153" cy="64"/>
            </a:xfrm>
            <a:custGeom>
              <a:avLst/>
              <a:gdLst>
                <a:gd name="T0" fmla="*/ 37 w 38"/>
                <a:gd name="T1" fmla="*/ 13 h 16"/>
                <a:gd name="T2" fmla="*/ 38 w 38"/>
                <a:gd name="T3" fmla="*/ 15 h 16"/>
                <a:gd name="T4" fmla="*/ 36 w 38"/>
                <a:gd name="T5" fmla="*/ 16 h 16"/>
                <a:gd name="T6" fmla="*/ 35 w 38"/>
                <a:gd name="T7" fmla="*/ 16 h 16"/>
                <a:gd name="T8" fmla="*/ 25 w 38"/>
                <a:gd name="T9" fmla="*/ 10 h 16"/>
                <a:gd name="T10" fmla="*/ 5 w 38"/>
                <a:gd name="T11" fmla="*/ 4 h 16"/>
                <a:gd name="T12" fmla="*/ 4 w 38"/>
                <a:gd name="T13" fmla="*/ 4 h 16"/>
                <a:gd name="T14" fmla="*/ 2 w 38"/>
                <a:gd name="T15" fmla="*/ 4 h 16"/>
                <a:gd name="T16" fmla="*/ 2 w 38"/>
                <a:gd name="T17" fmla="*/ 4 h 16"/>
                <a:gd name="T18" fmla="*/ 0 w 38"/>
                <a:gd name="T19" fmla="*/ 3 h 16"/>
                <a:gd name="T20" fmla="*/ 0 w 38"/>
                <a:gd name="T21" fmla="*/ 2 h 16"/>
                <a:gd name="T22" fmla="*/ 1 w 38"/>
                <a:gd name="T23" fmla="*/ 1 h 16"/>
                <a:gd name="T24" fmla="*/ 4 w 38"/>
                <a:gd name="T25" fmla="*/ 0 h 16"/>
                <a:gd name="T26" fmla="*/ 26 w 38"/>
                <a:gd name="T27" fmla="*/ 6 h 16"/>
                <a:gd name="T28" fmla="*/ 37 w 38"/>
                <a:gd name="T29"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16">
                  <a:moveTo>
                    <a:pt x="37" y="13"/>
                  </a:moveTo>
                  <a:cubicBezTo>
                    <a:pt x="38" y="13"/>
                    <a:pt x="38" y="14"/>
                    <a:pt x="38" y="15"/>
                  </a:cubicBezTo>
                  <a:cubicBezTo>
                    <a:pt x="37" y="16"/>
                    <a:pt x="37" y="16"/>
                    <a:pt x="36" y="16"/>
                  </a:cubicBezTo>
                  <a:cubicBezTo>
                    <a:pt x="36" y="16"/>
                    <a:pt x="35" y="16"/>
                    <a:pt x="35" y="16"/>
                  </a:cubicBezTo>
                  <a:cubicBezTo>
                    <a:pt x="35" y="16"/>
                    <a:pt x="31" y="13"/>
                    <a:pt x="25" y="10"/>
                  </a:cubicBezTo>
                  <a:cubicBezTo>
                    <a:pt x="19" y="7"/>
                    <a:pt x="11" y="4"/>
                    <a:pt x="5" y="4"/>
                  </a:cubicBezTo>
                  <a:cubicBezTo>
                    <a:pt x="5" y="4"/>
                    <a:pt x="5" y="4"/>
                    <a:pt x="4" y="4"/>
                  </a:cubicBezTo>
                  <a:cubicBezTo>
                    <a:pt x="4" y="4"/>
                    <a:pt x="3" y="4"/>
                    <a:pt x="2" y="4"/>
                  </a:cubicBezTo>
                  <a:cubicBezTo>
                    <a:pt x="2" y="4"/>
                    <a:pt x="2" y="4"/>
                    <a:pt x="2" y="4"/>
                  </a:cubicBezTo>
                  <a:cubicBezTo>
                    <a:pt x="1" y="4"/>
                    <a:pt x="0" y="4"/>
                    <a:pt x="0" y="3"/>
                  </a:cubicBezTo>
                  <a:cubicBezTo>
                    <a:pt x="0" y="3"/>
                    <a:pt x="0" y="3"/>
                    <a:pt x="0" y="2"/>
                  </a:cubicBezTo>
                  <a:cubicBezTo>
                    <a:pt x="0" y="2"/>
                    <a:pt x="0" y="1"/>
                    <a:pt x="1" y="1"/>
                  </a:cubicBezTo>
                  <a:cubicBezTo>
                    <a:pt x="2" y="0"/>
                    <a:pt x="3" y="0"/>
                    <a:pt x="4" y="0"/>
                  </a:cubicBezTo>
                  <a:cubicBezTo>
                    <a:pt x="12" y="0"/>
                    <a:pt x="20" y="3"/>
                    <a:pt x="26" y="6"/>
                  </a:cubicBezTo>
                  <a:cubicBezTo>
                    <a:pt x="33" y="10"/>
                    <a:pt x="37" y="13"/>
                    <a:pt x="3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12"/>
            <p:cNvSpPr/>
            <p:nvPr/>
          </p:nvSpPr>
          <p:spPr bwMode="auto">
            <a:xfrm>
              <a:off x="2146" y="1945"/>
              <a:ext cx="20" cy="16"/>
            </a:xfrm>
            <a:custGeom>
              <a:avLst/>
              <a:gdLst>
                <a:gd name="T0" fmla="*/ 5 w 5"/>
                <a:gd name="T1" fmla="*/ 2 h 4"/>
                <a:gd name="T2" fmla="*/ 3 w 5"/>
                <a:gd name="T3" fmla="*/ 4 h 4"/>
                <a:gd name="T4" fmla="*/ 2 w 5"/>
                <a:gd name="T5" fmla="*/ 4 h 4"/>
                <a:gd name="T6" fmla="*/ 1 w 5"/>
                <a:gd name="T7" fmla="*/ 4 h 4"/>
                <a:gd name="T8" fmla="*/ 0 w 5"/>
                <a:gd name="T9" fmla="*/ 3 h 4"/>
                <a:gd name="T10" fmla="*/ 0 w 5"/>
                <a:gd name="T11" fmla="*/ 2 h 4"/>
                <a:gd name="T12" fmla="*/ 1 w 5"/>
                <a:gd name="T13" fmla="*/ 1 h 4"/>
                <a:gd name="T14" fmla="*/ 2 w 5"/>
                <a:gd name="T15" fmla="*/ 0 h 4"/>
                <a:gd name="T16" fmla="*/ 5 w 5"/>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5" y="2"/>
                  </a:moveTo>
                  <a:cubicBezTo>
                    <a:pt x="4" y="3"/>
                    <a:pt x="3" y="4"/>
                    <a:pt x="3" y="4"/>
                  </a:cubicBezTo>
                  <a:cubicBezTo>
                    <a:pt x="3" y="4"/>
                    <a:pt x="2" y="4"/>
                    <a:pt x="2" y="4"/>
                  </a:cubicBezTo>
                  <a:cubicBezTo>
                    <a:pt x="1" y="4"/>
                    <a:pt x="1" y="4"/>
                    <a:pt x="1" y="4"/>
                  </a:cubicBezTo>
                  <a:cubicBezTo>
                    <a:pt x="1" y="3"/>
                    <a:pt x="0" y="3"/>
                    <a:pt x="0" y="3"/>
                  </a:cubicBezTo>
                  <a:cubicBezTo>
                    <a:pt x="0" y="3"/>
                    <a:pt x="0" y="2"/>
                    <a:pt x="0" y="2"/>
                  </a:cubicBezTo>
                  <a:cubicBezTo>
                    <a:pt x="0" y="1"/>
                    <a:pt x="0" y="1"/>
                    <a:pt x="1" y="1"/>
                  </a:cubicBezTo>
                  <a:cubicBezTo>
                    <a:pt x="1" y="1"/>
                    <a:pt x="1" y="0"/>
                    <a:pt x="2" y="0"/>
                  </a:cubicBezTo>
                  <a:cubicBezTo>
                    <a:pt x="3" y="0"/>
                    <a:pt x="4" y="1"/>
                    <a:pt x="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3"/>
            <p:cNvSpPr/>
            <p:nvPr/>
          </p:nvSpPr>
          <p:spPr bwMode="auto">
            <a:xfrm>
              <a:off x="1988" y="2082"/>
              <a:ext cx="166" cy="64"/>
            </a:xfrm>
            <a:custGeom>
              <a:avLst/>
              <a:gdLst>
                <a:gd name="T0" fmla="*/ 41 w 41"/>
                <a:gd name="T1" fmla="*/ 2 h 16"/>
                <a:gd name="T2" fmla="*/ 41 w 41"/>
                <a:gd name="T3" fmla="*/ 4 h 16"/>
                <a:gd name="T4" fmla="*/ 41 w 41"/>
                <a:gd name="T5" fmla="*/ 5 h 16"/>
                <a:gd name="T6" fmla="*/ 35 w 41"/>
                <a:gd name="T7" fmla="*/ 11 h 16"/>
                <a:gd name="T8" fmla="*/ 20 w 41"/>
                <a:gd name="T9" fmla="*/ 16 h 16"/>
                <a:gd name="T10" fmla="*/ 20 w 41"/>
                <a:gd name="T11" fmla="*/ 16 h 16"/>
                <a:gd name="T12" fmla="*/ 10 w 41"/>
                <a:gd name="T13" fmla="*/ 13 h 16"/>
                <a:gd name="T14" fmla="*/ 0 w 41"/>
                <a:gd name="T15" fmla="*/ 3 h 16"/>
                <a:gd name="T16" fmla="*/ 1 w 41"/>
                <a:gd name="T17" fmla="*/ 0 h 16"/>
                <a:gd name="T18" fmla="*/ 2 w 41"/>
                <a:gd name="T19" fmla="*/ 0 h 16"/>
                <a:gd name="T20" fmla="*/ 4 w 41"/>
                <a:gd name="T21" fmla="*/ 1 h 16"/>
                <a:gd name="T22" fmla="*/ 12 w 41"/>
                <a:gd name="T23" fmla="*/ 10 h 16"/>
                <a:gd name="T24" fmla="*/ 20 w 41"/>
                <a:gd name="T25" fmla="*/ 12 h 16"/>
                <a:gd name="T26" fmla="*/ 21 w 41"/>
                <a:gd name="T27" fmla="*/ 12 h 16"/>
                <a:gd name="T28" fmla="*/ 38 w 41"/>
                <a:gd name="T29" fmla="*/ 2 h 16"/>
                <a:gd name="T30" fmla="*/ 39 w 41"/>
                <a:gd name="T31" fmla="*/ 2 h 16"/>
                <a:gd name="T32" fmla="*/ 41 w 41"/>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6">
                  <a:moveTo>
                    <a:pt x="41" y="2"/>
                  </a:moveTo>
                  <a:cubicBezTo>
                    <a:pt x="41" y="3"/>
                    <a:pt x="41" y="3"/>
                    <a:pt x="41" y="4"/>
                  </a:cubicBezTo>
                  <a:cubicBezTo>
                    <a:pt x="41" y="4"/>
                    <a:pt x="41" y="5"/>
                    <a:pt x="41" y="5"/>
                  </a:cubicBezTo>
                  <a:cubicBezTo>
                    <a:pt x="40" y="5"/>
                    <a:pt x="38" y="8"/>
                    <a:pt x="35" y="11"/>
                  </a:cubicBezTo>
                  <a:cubicBezTo>
                    <a:pt x="31" y="13"/>
                    <a:pt x="26" y="16"/>
                    <a:pt x="20" y="16"/>
                  </a:cubicBezTo>
                  <a:cubicBezTo>
                    <a:pt x="20" y="16"/>
                    <a:pt x="20" y="16"/>
                    <a:pt x="20" y="16"/>
                  </a:cubicBezTo>
                  <a:cubicBezTo>
                    <a:pt x="17" y="16"/>
                    <a:pt x="14" y="15"/>
                    <a:pt x="10" y="13"/>
                  </a:cubicBezTo>
                  <a:cubicBezTo>
                    <a:pt x="7" y="11"/>
                    <a:pt x="4" y="8"/>
                    <a:pt x="0" y="3"/>
                  </a:cubicBezTo>
                  <a:cubicBezTo>
                    <a:pt x="0" y="2"/>
                    <a:pt x="0" y="1"/>
                    <a:pt x="1" y="0"/>
                  </a:cubicBezTo>
                  <a:cubicBezTo>
                    <a:pt x="1" y="0"/>
                    <a:pt x="2" y="0"/>
                    <a:pt x="2" y="0"/>
                  </a:cubicBezTo>
                  <a:cubicBezTo>
                    <a:pt x="3" y="0"/>
                    <a:pt x="3" y="0"/>
                    <a:pt x="4" y="1"/>
                  </a:cubicBezTo>
                  <a:cubicBezTo>
                    <a:pt x="7" y="5"/>
                    <a:pt x="10" y="8"/>
                    <a:pt x="12" y="10"/>
                  </a:cubicBezTo>
                  <a:cubicBezTo>
                    <a:pt x="15" y="11"/>
                    <a:pt x="18" y="12"/>
                    <a:pt x="20" y="12"/>
                  </a:cubicBezTo>
                  <a:cubicBezTo>
                    <a:pt x="20" y="12"/>
                    <a:pt x="21" y="12"/>
                    <a:pt x="21" y="12"/>
                  </a:cubicBezTo>
                  <a:cubicBezTo>
                    <a:pt x="30" y="12"/>
                    <a:pt x="37" y="3"/>
                    <a:pt x="38" y="2"/>
                  </a:cubicBezTo>
                  <a:cubicBezTo>
                    <a:pt x="39" y="2"/>
                    <a:pt x="39" y="2"/>
                    <a:pt x="39" y="2"/>
                  </a:cubicBezTo>
                  <a:cubicBezTo>
                    <a:pt x="40" y="2"/>
                    <a:pt x="40" y="2"/>
                    <a:pt x="4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4"/>
            <p:cNvSpPr/>
            <p:nvPr/>
          </p:nvSpPr>
          <p:spPr bwMode="auto">
            <a:xfrm>
              <a:off x="1980" y="1849"/>
              <a:ext cx="174" cy="108"/>
            </a:xfrm>
            <a:custGeom>
              <a:avLst/>
              <a:gdLst>
                <a:gd name="T0" fmla="*/ 43 w 43"/>
                <a:gd name="T1" fmla="*/ 24 h 27"/>
                <a:gd name="T2" fmla="*/ 42 w 43"/>
                <a:gd name="T3" fmla="*/ 25 h 27"/>
                <a:gd name="T4" fmla="*/ 41 w 43"/>
                <a:gd name="T5" fmla="*/ 26 h 27"/>
                <a:gd name="T6" fmla="*/ 41 w 43"/>
                <a:gd name="T7" fmla="*/ 27 h 27"/>
                <a:gd name="T8" fmla="*/ 1 w 43"/>
                <a:gd name="T9" fmla="*/ 4 h 27"/>
                <a:gd name="T10" fmla="*/ 0 w 43"/>
                <a:gd name="T11" fmla="*/ 0 h 27"/>
                <a:gd name="T12" fmla="*/ 43 w 43"/>
                <a:gd name="T13" fmla="*/ 24 h 27"/>
              </a:gdLst>
              <a:ahLst/>
              <a:cxnLst>
                <a:cxn ang="0">
                  <a:pos x="T0" y="T1"/>
                </a:cxn>
                <a:cxn ang="0">
                  <a:pos x="T2" y="T3"/>
                </a:cxn>
                <a:cxn ang="0">
                  <a:pos x="T4" y="T5"/>
                </a:cxn>
                <a:cxn ang="0">
                  <a:pos x="T6" y="T7"/>
                </a:cxn>
                <a:cxn ang="0">
                  <a:pos x="T8" y="T9"/>
                </a:cxn>
                <a:cxn ang="0">
                  <a:pos x="T10" y="T11"/>
                </a:cxn>
                <a:cxn ang="0">
                  <a:pos x="T12" y="T13"/>
                </a:cxn>
              </a:cxnLst>
              <a:rect l="0" t="0" r="r" b="b"/>
              <a:pathLst>
                <a:path w="43" h="27">
                  <a:moveTo>
                    <a:pt x="43" y="24"/>
                  </a:moveTo>
                  <a:cubicBezTo>
                    <a:pt x="42" y="24"/>
                    <a:pt x="42" y="25"/>
                    <a:pt x="42" y="25"/>
                  </a:cubicBezTo>
                  <a:cubicBezTo>
                    <a:pt x="41" y="25"/>
                    <a:pt x="41" y="25"/>
                    <a:pt x="41" y="26"/>
                  </a:cubicBezTo>
                  <a:cubicBezTo>
                    <a:pt x="41" y="26"/>
                    <a:pt x="41" y="27"/>
                    <a:pt x="41" y="27"/>
                  </a:cubicBezTo>
                  <a:cubicBezTo>
                    <a:pt x="29" y="16"/>
                    <a:pt x="15" y="8"/>
                    <a:pt x="1" y="4"/>
                  </a:cubicBezTo>
                  <a:cubicBezTo>
                    <a:pt x="1" y="2"/>
                    <a:pt x="0" y="1"/>
                    <a:pt x="0" y="0"/>
                  </a:cubicBezTo>
                  <a:cubicBezTo>
                    <a:pt x="15" y="3"/>
                    <a:pt x="30" y="12"/>
                    <a:pt x="4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5"/>
            <p:cNvSpPr/>
            <p:nvPr/>
          </p:nvSpPr>
          <p:spPr bwMode="auto">
            <a:xfrm>
              <a:off x="2069" y="2440"/>
              <a:ext cx="52" cy="282"/>
            </a:xfrm>
            <a:custGeom>
              <a:avLst/>
              <a:gdLst>
                <a:gd name="T0" fmla="*/ 13 w 13"/>
                <a:gd name="T1" fmla="*/ 42 h 70"/>
                <a:gd name="T2" fmla="*/ 9 w 13"/>
                <a:gd name="T3" fmla="*/ 65 h 70"/>
                <a:gd name="T4" fmla="*/ 9 w 13"/>
                <a:gd name="T5" fmla="*/ 66 h 70"/>
                <a:gd name="T6" fmla="*/ 0 w 13"/>
                <a:gd name="T7" fmla="*/ 70 h 70"/>
                <a:gd name="T8" fmla="*/ 0 w 13"/>
                <a:gd name="T9" fmla="*/ 68 h 70"/>
                <a:gd name="T10" fmla="*/ 0 w 13"/>
                <a:gd name="T11" fmla="*/ 66 h 70"/>
                <a:gd name="T12" fmla="*/ 6 w 13"/>
                <a:gd name="T13" fmla="*/ 63 h 70"/>
                <a:gd name="T14" fmla="*/ 10 w 13"/>
                <a:gd name="T15" fmla="*/ 42 h 70"/>
                <a:gd name="T16" fmla="*/ 6 w 13"/>
                <a:gd name="T17" fmla="*/ 13 h 70"/>
                <a:gd name="T18" fmla="*/ 2 w 13"/>
                <a:gd name="T19" fmla="*/ 1 h 70"/>
                <a:gd name="T20" fmla="*/ 6 w 13"/>
                <a:gd name="T21" fmla="*/ 0 h 70"/>
                <a:gd name="T22" fmla="*/ 9 w 13"/>
                <a:gd name="T23" fmla="*/ 12 h 70"/>
                <a:gd name="T24" fmla="*/ 13 w 13"/>
                <a:gd name="T25"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70">
                  <a:moveTo>
                    <a:pt x="13" y="42"/>
                  </a:moveTo>
                  <a:cubicBezTo>
                    <a:pt x="13" y="50"/>
                    <a:pt x="12" y="58"/>
                    <a:pt x="9" y="65"/>
                  </a:cubicBezTo>
                  <a:cubicBezTo>
                    <a:pt x="9" y="66"/>
                    <a:pt x="9" y="66"/>
                    <a:pt x="9" y="66"/>
                  </a:cubicBezTo>
                  <a:cubicBezTo>
                    <a:pt x="6" y="68"/>
                    <a:pt x="3" y="69"/>
                    <a:pt x="0" y="70"/>
                  </a:cubicBezTo>
                  <a:cubicBezTo>
                    <a:pt x="0" y="70"/>
                    <a:pt x="0" y="69"/>
                    <a:pt x="0" y="68"/>
                  </a:cubicBezTo>
                  <a:cubicBezTo>
                    <a:pt x="0" y="68"/>
                    <a:pt x="0" y="67"/>
                    <a:pt x="0" y="66"/>
                  </a:cubicBezTo>
                  <a:cubicBezTo>
                    <a:pt x="2" y="65"/>
                    <a:pt x="4" y="64"/>
                    <a:pt x="6" y="63"/>
                  </a:cubicBezTo>
                  <a:cubicBezTo>
                    <a:pt x="9" y="57"/>
                    <a:pt x="10" y="50"/>
                    <a:pt x="10" y="42"/>
                  </a:cubicBezTo>
                  <a:cubicBezTo>
                    <a:pt x="10" y="31"/>
                    <a:pt x="8" y="21"/>
                    <a:pt x="6" y="13"/>
                  </a:cubicBezTo>
                  <a:cubicBezTo>
                    <a:pt x="4" y="7"/>
                    <a:pt x="3" y="3"/>
                    <a:pt x="2" y="1"/>
                  </a:cubicBezTo>
                  <a:cubicBezTo>
                    <a:pt x="4" y="0"/>
                    <a:pt x="5" y="0"/>
                    <a:pt x="6" y="0"/>
                  </a:cubicBezTo>
                  <a:cubicBezTo>
                    <a:pt x="7" y="2"/>
                    <a:pt x="8" y="6"/>
                    <a:pt x="9" y="12"/>
                  </a:cubicBezTo>
                  <a:cubicBezTo>
                    <a:pt x="11" y="20"/>
                    <a:pt x="13" y="31"/>
                    <a:pt x="13"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6"/>
            <p:cNvSpPr/>
            <p:nvPr/>
          </p:nvSpPr>
          <p:spPr bwMode="auto">
            <a:xfrm>
              <a:off x="2077" y="2428"/>
              <a:ext cx="16" cy="16"/>
            </a:xfrm>
            <a:custGeom>
              <a:avLst/>
              <a:gdLst>
                <a:gd name="T0" fmla="*/ 3 w 4"/>
                <a:gd name="T1" fmla="*/ 1 h 4"/>
                <a:gd name="T2" fmla="*/ 4 w 4"/>
                <a:gd name="T3" fmla="*/ 3 h 4"/>
                <a:gd name="T4" fmla="*/ 0 w 4"/>
                <a:gd name="T5" fmla="*/ 4 h 4"/>
                <a:gd name="T6" fmla="*/ 0 w 4"/>
                <a:gd name="T7" fmla="*/ 2 h 4"/>
                <a:gd name="T8" fmla="*/ 0 w 4"/>
                <a:gd name="T9" fmla="*/ 1 h 4"/>
                <a:gd name="T10" fmla="*/ 1 w 4"/>
                <a:gd name="T11" fmla="*/ 0 h 4"/>
                <a:gd name="T12" fmla="*/ 2 w 4"/>
                <a:gd name="T13" fmla="*/ 0 h 4"/>
                <a:gd name="T14" fmla="*/ 3 w 4"/>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3" y="1"/>
                  </a:moveTo>
                  <a:cubicBezTo>
                    <a:pt x="3" y="1"/>
                    <a:pt x="4" y="2"/>
                    <a:pt x="4" y="3"/>
                  </a:cubicBezTo>
                  <a:cubicBezTo>
                    <a:pt x="3" y="3"/>
                    <a:pt x="2" y="3"/>
                    <a:pt x="0" y="4"/>
                  </a:cubicBezTo>
                  <a:cubicBezTo>
                    <a:pt x="0" y="3"/>
                    <a:pt x="0" y="2"/>
                    <a:pt x="0" y="2"/>
                  </a:cubicBezTo>
                  <a:cubicBezTo>
                    <a:pt x="0" y="2"/>
                    <a:pt x="0" y="2"/>
                    <a:pt x="0" y="1"/>
                  </a:cubicBezTo>
                  <a:cubicBezTo>
                    <a:pt x="0" y="1"/>
                    <a:pt x="0" y="0"/>
                    <a:pt x="1" y="0"/>
                  </a:cubicBezTo>
                  <a:cubicBezTo>
                    <a:pt x="1" y="0"/>
                    <a:pt x="1" y="0"/>
                    <a:pt x="2" y="0"/>
                  </a:cubicBezTo>
                  <a:cubicBezTo>
                    <a:pt x="2" y="0"/>
                    <a:pt x="3" y="0"/>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7"/>
            <p:cNvSpPr/>
            <p:nvPr/>
          </p:nvSpPr>
          <p:spPr bwMode="auto">
            <a:xfrm>
              <a:off x="1783" y="2416"/>
              <a:ext cx="298" cy="40"/>
            </a:xfrm>
            <a:custGeom>
              <a:avLst/>
              <a:gdLst>
                <a:gd name="T0" fmla="*/ 74 w 74"/>
                <a:gd name="T1" fmla="*/ 3 h 10"/>
                <a:gd name="T2" fmla="*/ 74 w 74"/>
                <a:gd name="T3" fmla="*/ 3 h 10"/>
                <a:gd name="T4" fmla="*/ 73 w 74"/>
                <a:gd name="T5" fmla="*/ 4 h 10"/>
                <a:gd name="T6" fmla="*/ 73 w 74"/>
                <a:gd name="T7" fmla="*/ 5 h 10"/>
                <a:gd name="T8" fmla="*/ 73 w 74"/>
                <a:gd name="T9" fmla="*/ 7 h 10"/>
                <a:gd name="T10" fmla="*/ 50 w 74"/>
                <a:gd name="T11" fmla="*/ 10 h 10"/>
                <a:gd name="T12" fmla="*/ 40 w 74"/>
                <a:gd name="T13" fmla="*/ 10 h 10"/>
                <a:gd name="T14" fmla="*/ 0 w 74"/>
                <a:gd name="T15" fmla="*/ 4 h 10"/>
                <a:gd name="T16" fmla="*/ 1 w 74"/>
                <a:gd name="T17" fmla="*/ 3 h 10"/>
                <a:gd name="T18" fmla="*/ 1 w 74"/>
                <a:gd name="T19" fmla="*/ 2 h 10"/>
                <a:gd name="T20" fmla="*/ 0 w 74"/>
                <a:gd name="T21" fmla="*/ 1 h 10"/>
                <a:gd name="T22" fmla="*/ 0 w 74"/>
                <a:gd name="T23" fmla="*/ 0 h 10"/>
                <a:gd name="T24" fmla="*/ 40 w 74"/>
                <a:gd name="T25" fmla="*/ 6 h 10"/>
                <a:gd name="T26" fmla="*/ 50 w 74"/>
                <a:gd name="T27" fmla="*/ 6 h 10"/>
                <a:gd name="T28" fmla="*/ 74 w 74"/>
                <a:gd name="T2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0">
                  <a:moveTo>
                    <a:pt x="74" y="3"/>
                  </a:moveTo>
                  <a:cubicBezTo>
                    <a:pt x="74" y="3"/>
                    <a:pt x="74" y="3"/>
                    <a:pt x="74" y="3"/>
                  </a:cubicBezTo>
                  <a:cubicBezTo>
                    <a:pt x="73" y="3"/>
                    <a:pt x="73" y="4"/>
                    <a:pt x="73" y="4"/>
                  </a:cubicBezTo>
                  <a:cubicBezTo>
                    <a:pt x="73" y="5"/>
                    <a:pt x="73" y="5"/>
                    <a:pt x="73" y="5"/>
                  </a:cubicBezTo>
                  <a:cubicBezTo>
                    <a:pt x="73" y="5"/>
                    <a:pt x="73" y="6"/>
                    <a:pt x="73" y="7"/>
                  </a:cubicBezTo>
                  <a:cubicBezTo>
                    <a:pt x="66" y="8"/>
                    <a:pt x="59" y="9"/>
                    <a:pt x="50" y="10"/>
                  </a:cubicBezTo>
                  <a:cubicBezTo>
                    <a:pt x="47" y="10"/>
                    <a:pt x="43" y="10"/>
                    <a:pt x="40" y="10"/>
                  </a:cubicBezTo>
                  <a:cubicBezTo>
                    <a:pt x="25" y="10"/>
                    <a:pt x="12" y="8"/>
                    <a:pt x="0" y="4"/>
                  </a:cubicBezTo>
                  <a:cubicBezTo>
                    <a:pt x="1" y="4"/>
                    <a:pt x="1" y="3"/>
                    <a:pt x="1" y="3"/>
                  </a:cubicBezTo>
                  <a:cubicBezTo>
                    <a:pt x="1" y="3"/>
                    <a:pt x="1" y="2"/>
                    <a:pt x="1" y="2"/>
                  </a:cubicBezTo>
                  <a:cubicBezTo>
                    <a:pt x="1" y="1"/>
                    <a:pt x="1" y="1"/>
                    <a:pt x="0" y="1"/>
                  </a:cubicBezTo>
                  <a:cubicBezTo>
                    <a:pt x="0" y="0"/>
                    <a:pt x="0" y="0"/>
                    <a:pt x="0" y="0"/>
                  </a:cubicBezTo>
                  <a:cubicBezTo>
                    <a:pt x="11" y="4"/>
                    <a:pt x="25" y="6"/>
                    <a:pt x="40" y="6"/>
                  </a:cubicBezTo>
                  <a:cubicBezTo>
                    <a:pt x="43" y="6"/>
                    <a:pt x="46" y="6"/>
                    <a:pt x="50" y="6"/>
                  </a:cubicBezTo>
                  <a:cubicBezTo>
                    <a:pt x="59" y="5"/>
                    <a:pt x="67" y="4"/>
                    <a:pt x="7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8"/>
            <p:cNvSpPr/>
            <p:nvPr/>
          </p:nvSpPr>
          <p:spPr bwMode="auto">
            <a:xfrm>
              <a:off x="2053" y="2706"/>
              <a:ext cx="16" cy="20"/>
            </a:xfrm>
            <a:custGeom>
              <a:avLst/>
              <a:gdLst>
                <a:gd name="T0" fmla="*/ 4 w 4"/>
                <a:gd name="T1" fmla="*/ 0 h 5"/>
                <a:gd name="T2" fmla="*/ 4 w 4"/>
                <a:gd name="T3" fmla="*/ 2 h 5"/>
                <a:gd name="T4" fmla="*/ 4 w 4"/>
                <a:gd name="T5" fmla="*/ 4 h 5"/>
                <a:gd name="T6" fmla="*/ 0 w 4"/>
                <a:gd name="T7" fmla="*/ 5 h 5"/>
                <a:gd name="T8" fmla="*/ 0 w 4"/>
                <a:gd name="T9" fmla="*/ 2 h 5"/>
                <a:gd name="T10" fmla="*/ 0 w 4"/>
                <a:gd name="T11" fmla="*/ 1 h 5"/>
                <a:gd name="T12" fmla="*/ 4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0"/>
                  </a:moveTo>
                  <a:cubicBezTo>
                    <a:pt x="4" y="1"/>
                    <a:pt x="4" y="2"/>
                    <a:pt x="4" y="2"/>
                  </a:cubicBezTo>
                  <a:cubicBezTo>
                    <a:pt x="4" y="3"/>
                    <a:pt x="4" y="4"/>
                    <a:pt x="4" y="4"/>
                  </a:cubicBezTo>
                  <a:cubicBezTo>
                    <a:pt x="3" y="5"/>
                    <a:pt x="1" y="5"/>
                    <a:pt x="0" y="5"/>
                  </a:cubicBezTo>
                  <a:cubicBezTo>
                    <a:pt x="0" y="4"/>
                    <a:pt x="0" y="3"/>
                    <a:pt x="0" y="2"/>
                  </a:cubicBezTo>
                  <a:cubicBezTo>
                    <a:pt x="0" y="2"/>
                    <a:pt x="0" y="2"/>
                    <a:pt x="0" y="1"/>
                  </a:cubicBezTo>
                  <a:cubicBezTo>
                    <a:pt x="1" y="1"/>
                    <a:pt x="3" y="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9"/>
            <p:cNvSpPr/>
            <p:nvPr/>
          </p:nvSpPr>
          <p:spPr bwMode="auto">
            <a:xfrm>
              <a:off x="2041" y="2682"/>
              <a:ext cx="28" cy="28"/>
            </a:xfrm>
            <a:custGeom>
              <a:avLst/>
              <a:gdLst>
                <a:gd name="T0" fmla="*/ 5 w 7"/>
                <a:gd name="T1" fmla="*/ 3 h 7"/>
                <a:gd name="T2" fmla="*/ 7 w 7"/>
                <a:gd name="T3" fmla="*/ 6 h 7"/>
                <a:gd name="T4" fmla="*/ 3 w 7"/>
                <a:gd name="T5" fmla="*/ 7 h 7"/>
                <a:gd name="T6" fmla="*/ 0 w 7"/>
                <a:gd name="T7" fmla="*/ 4 h 7"/>
                <a:gd name="T8" fmla="*/ 0 w 7"/>
                <a:gd name="T9" fmla="*/ 2 h 7"/>
                <a:gd name="T10" fmla="*/ 0 w 7"/>
                <a:gd name="T11" fmla="*/ 0 h 7"/>
                <a:gd name="T12" fmla="*/ 5 w 7"/>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5" y="3"/>
                  </a:moveTo>
                  <a:cubicBezTo>
                    <a:pt x="6" y="4"/>
                    <a:pt x="7" y="5"/>
                    <a:pt x="7" y="6"/>
                  </a:cubicBezTo>
                  <a:cubicBezTo>
                    <a:pt x="6" y="7"/>
                    <a:pt x="4" y="7"/>
                    <a:pt x="3" y="7"/>
                  </a:cubicBezTo>
                  <a:cubicBezTo>
                    <a:pt x="3" y="5"/>
                    <a:pt x="2" y="4"/>
                    <a:pt x="0" y="4"/>
                  </a:cubicBezTo>
                  <a:cubicBezTo>
                    <a:pt x="0" y="2"/>
                    <a:pt x="0" y="2"/>
                    <a:pt x="0" y="2"/>
                  </a:cubicBezTo>
                  <a:cubicBezTo>
                    <a:pt x="0" y="0"/>
                    <a:pt x="0" y="0"/>
                    <a:pt x="0" y="0"/>
                  </a:cubicBezTo>
                  <a:cubicBezTo>
                    <a:pt x="2" y="0"/>
                    <a:pt x="4" y="1"/>
                    <a:pt x="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0"/>
            <p:cNvSpPr/>
            <p:nvPr/>
          </p:nvSpPr>
          <p:spPr bwMode="auto">
            <a:xfrm>
              <a:off x="1980" y="2722"/>
              <a:ext cx="89" cy="52"/>
            </a:xfrm>
            <a:custGeom>
              <a:avLst/>
              <a:gdLst>
                <a:gd name="T0" fmla="*/ 22 w 22"/>
                <a:gd name="T1" fmla="*/ 0 h 13"/>
                <a:gd name="T2" fmla="*/ 19 w 22"/>
                <a:gd name="T3" fmla="*/ 8 h 13"/>
                <a:gd name="T4" fmla="*/ 10 w 22"/>
                <a:gd name="T5" fmla="*/ 13 h 13"/>
                <a:gd name="T6" fmla="*/ 3 w 22"/>
                <a:gd name="T7" fmla="*/ 10 h 13"/>
                <a:gd name="T8" fmla="*/ 0 w 22"/>
                <a:gd name="T9" fmla="*/ 4 h 13"/>
                <a:gd name="T10" fmla="*/ 4 w 22"/>
                <a:gd name="T11" fmla="*/ 4 h 13"/>
                <a:gd name="T12" fmla="*/ 10 w 22"/>
                <a:gd name="T13" fmla="*/ 9 h 13"/>
                <a:gd name="T14" fmla="*/ 16 w 22"/>
                <a:gd name="T15" fmla="*/ 6 h 13"/>
                <a:gd name="T16" fmla="*/ 18 w 22"/>
                <a:gd name="T17" fmla="*/ 1 h 13"/>
                <a:gd name="T18" fmla="*/ 22 w 22"/>
                <a:gd name="T1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3">
                  <a:moveTo>
                    <a:pt x="22" y="0"/>
                  </a:moveTo>
                  <a:cubicBezTo>
                    <a:pt x="22" y="3"/>
                    <a:pt x="21" y="6"/>
                    <a:pt x="19" y="8"/>
                  </a:cubicBezTo>
                  <a:cubicBezTo>
                    <a:pt x="17" y="11"/>
                    <a:pt x="14" y="13"/>
                    <a:pt x="10" y="13"/>
                  </a:cubicBezTo>
                  <a:cubicBezTo>
                    <a:pt x="7" y="13"/>
                    <a:pt x="4" y="12"/>
                    <a:pt x="3" y="10"/>
                  </a:cubicBezTo>
                  <a:cubicBezTo>
                    <a:pt x="1" y="8"/>
                    <a:pt x="1" y="6"/>
                    <a:pt x="0" y="4"/>
                  </a:cubicBezTo>
                  <a:cubicBezTo>
                    <a:pt x="2" y="4"/>
                    <a:pt x="3" y="4"/>
                    <a:pt x="4" y="4"/>
                  </a:cubicBezTo>
                  <a:cubicBezTo>
                    <a:pt x="4" y="7"/>
                    <a:pt x="6" y="9"/>
                    <a:pt x="10" y="9"/>
                  </a:cubicBezTo>
                  <a:cubicBezTo>
                    <a:pt x="12" y="9"/>
                    <a:pt x="14" y="8"/>
                    <a:pt x="16" y="6"/>
                  </a:cubicBezTo>
                  <a:cubicBezTo>
                    <a:pt x="17" y="5"/>
                    <a:pt x="17" y="3"/>
                    <a:pt x="18" y="1"/>
                  </a:cubicBezTo>
                  <a:cubicBezTo>
                    <a:pt x="19" y="1"/>
                    <a:pt x="21" y="1"/>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1"/>
            <p:cNvSpPr/>
            <p:nvPr/>
          </p:nvSpPr>
          <p:spPr bwMode="auto">
            <a:xfrm>
              <a:off x="1996" y="2710"/>
              <a:ext cx="57" cy="28"/>
            </a:xfrm>
            <a:custGeom>
              <a:avLst/>
              <a:gdLst>
                <a:gd name="T0" fmla="*/ 14 w 14"/>
                <a:gd name="T1" fmla="*/ 0 h 7"/>
                <a:gd name="T2" fmla="*/ 14 w 14"/>
                <a:gd name="T3" fmla="*/ 1 h 7"/>
                <a:gd name="T4" fmla="*/ 14 w 14"/>
                <a:gd name="T5" fmla="*/ 4 h 7"/>
                <a:gd name="T6" fmla="*/ 10 w 14"/>
                <a:gd name="T7" fmla="*/ 5 h 7"/>
                <a:gd name="T8" fmla="*/ 0 w 14"/>
                <a:gd name="T9" fmla="*/ 7 h 7"/>
                <a:gd name="T10" fmla="*/ 0 w 14"/>
                <a:gd name="T11" fmla="*/ 6 h 7"/>
                <a:gd name="T12" fmla="*/ 1 w 14"/>
                <a:gd name="T13" fmla="*/ 3 h 7"/>
                <a:gd name="T14" fmla="*/ 9 w 14"/>
                <a:gd name="T15" fmla="*/ 2 h 7"/>
                <a:gd name="T16" fmla="*/ 14 w 1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14" y="0"/>
                  </a:moveTo>
                  <a:cubicBezTo>
                    <a:pt x="14" y="1"/>
                    <a:pt x="14" y="1"/>
                    <a:pt x="14" y="1"/>
                  </a:cubicBezTo>
                  <a:cubicBezTo>
                    <a:pt x="14" y="2"/>
                    <a:pt x="14" y="3"/>
                    <a:pt x="14" y="4"/>
                  </a:cubicBezTo>
                  <a:cubicBezTo>
                    <a:pt x="13" y="5"/>
                    <a:pt x="11" y="5"/>
                    <a:pt x="10" y="5"/>
                  </a:cubicBezTo>
                  <a:cubicBezTo>
                    <a:pt x="7" y="6"/>
                    <a:pt x="3" y="6"/>
                    <a:pt x="0" y="7"/>
                  </a:cubicBezTo>
                  <a:cubicBezTo>
                    <a:pt x="0" y="6"/>
                    <a:pt x="0" y="6"/>
                    <a:pt x="0" y="6"/>
                  </a:cubicBezTo>
                  <a:cubicBezTo>
                    <a:pt x="0" y="5"/>
                    <a:pt x="0" y="4"/>
                    <a:pt x="1" y="3"/>
                  </a:cubicBezTo>
                  <a:cubicBezTo>
                    <a:pt x="3" y="3"/>
                    <a:pt x="6" y="2"/>
                    <a:pt x="9" y="2"/>
                  </a:cubicBezTo>
                  <a:cubicBezTo>
                    <a:pt x="11" y="1"/>
                    <a:pt x="12" y="1"/>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
            <p:cNvSpPr/>
            <p:nvPr/>
          </p:nvSpPr>
          <p:spPr bwMode="auto">
            <a:xfrm>
              <a:off x="1984" y="2682"/>
              <a:ext cx="57" cy="40"/>
            </a:xfrm>
            <a:custGeom>
              <a:avLst/>
              <a:gdLst>
                <a:gd name="T0" fmla="*/ 14 w 14"/>
                <a:gd name="T1" fmla="*/ 2 h 10"/>
                <a:gd name="T2" fmla="*/ 14 w 14"/>
                <a:gd name="T3" fmla="*/ 4 h 10"/>
                <a:gd name="T4" fmla="*/ 4 w 14"/>
                <a:gd name="T5" fmla="*/ 10 h 10"/>
                <a:gd name="T6" fmla="*/ 0 w 14"/>
                <a:gd name="T7" fmla="*/ 10 h 10"/>
                <a:gd name="T8" fmla="*/ 3 w 14"/>
                <a:gd name="T9" fmla="*/ 4 h 10"/>
                <a:gd name="T10" fmla="*/ 14 w 14"/>
                <a:gd name="T11" fmla="*/ 0 h 10"/>
                <a:gd name="T12" fmla="*/ 14 w 14"/>
                <a:gd name="T13" fmla="*/ 0 h 10"/>
                <a:gd name="T14" fmla="*/ 14 w 14"/>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0">
                  <a:moveTo>
                    <a:pt x="14" y="2"/>
                  </a:moveTo>
                  <a:cubicBezTo>
                    <a:pt x="14" y="4"/>
                    <a:pt x="14" y="4"/>
                    <a:pt x="14" y="4"/>
                  </a:cubicBezTo>
                  <a:cubicBezTo>
                    <a:pt x="8" y="4"/>
                    <a:pt x="5" y="7"/>
                    <a:pt x="4" y="10"/>
                  </a:cubicBezTo>
                  <a:cubicBezTo>
                    <a:pt x="2" y="10"/>
                    <a:pt x="1" y="10"/>
                    <a:pt x="0" y="10"/>
                  </a:cubicBezTo>
                  <a:cubicBezTo>
                    <a:pt x="0" y="8"/>
                    <a:pt x="1" y="6"/>
                    <a:pt x="3" y="4"/>
                  </a:cubicBezTo>
                  <a:cubicBezTo>
                    <a:pt x="5" y="1"/>
                    <a:pt x="9" y="0"/>
                    <a:pt x="14" y="0"/>
                  </a:cubicBezTo>
                  <a:cubicBezTo>
                    <a:pt x="14" y="0"/>
                    <a:pt x="14" y="0"/>
                    <a:pt x="14" y="0"/>
                  </a:cubicBezTo>
                  <a:lnTo>
                    <a:pt x="14"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3"/>
            <p:cNvSpPr/>
            <p:nvPr/>
          </p:nvSpPr>
          <p:spPr bwMode="auto">
            <a:xfrm>
              <a:off x="1892" y="2275"/>
              <a:ext cx="141" cy="65"/>
            </a:xfrm>
            <a:custGeom>
              <a:avLst/>
              <a:gdLst>
                <a:gd name="T0" fmla="*/ 35 w 35"/>
                <a:gd name="T1" fmla="*/ 1 h 16"/>
                <a:gd name="T2" fmla="*/ 34 w 35"/>
                <a:gd name="T3" fmla="*/ 3 h 16"/>
                <a:gd name="T4" fmla="*/ 28 w 35"/>
                <a:gd name="T5" fmla="*/ 9 h 16"/>
                <a:gd name="T6" fmla="*/ 14 w 35"/>
                <a:gd name="T7" fmla="*/ 16 h 16"/>
                <a:gd name="T8" fmla="*/ 14 w 35"/>
                <a:gd name="T9" fmla="*/ 16 h 16"/>
                <a:gd name="T10" fmla="*/ 6 w 35"/>
                <a:gd name="T11" fmla="*/ 13 h 16"/>
                <a:gd name="T12" fmla="*/ 0 w 35"/>
                <a:gd name="T13" fmla="*/ 7 h 16"/>
                <a:gd name="T14" fmla="*/ 1 w 35"/>
                <a:gd name="T15" fmla="*/ 7 h 16"/>
                <a:gd name="T16" fmla="*/ 2 w 35"/>
                <a:gd name="T17" fmla="*/ 5 h 16"/>
                <a:gd name="T18" fmla="*/ 2 w 35"/>
                <a:gd name="T19" fmla="*/ 5 h 16"/>
                <a:gd name="T20" fmla="*/ 2 w 35"/>
                <a:gd name="T21" fmla="*/ 4 h 16"/>
                <a:gd name="T22" fmla="*/ 14 w 35"/>
                <a:gd name="T23" fmla="*/ 12 h 16"/>
                <a:gd name="T24" fmla="*/ 14 w 35"/>
                <a:gd name="T25" fmla="*/ 12 h 16"/>
                <a:gd name="T26" fmla="*/ 26 w 35"/>
                <a:gd name="T27" fmla="*/ 6 h 16"/>
                <a:gd name="T28" fmla="*/ 31 w 35"/>
                <a:gd name="T29" fmla="*/ 0 h 16"/>
                <a:gd name="T30" fmla="*/ 33 w 35"/>
                <a:gd name="T31" fmla="*/ 0 h 16"/>
                <a:gd name="T32" fmla="*/ 34 w 35"/>
                <a:gd name="T33" fmla="*/ 0 h 16"/>
                <a:gd name="T34" fmla="*/ 35 w 35"/>
                <a:gd name="T3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6">
                  <a:moveTo>
                    <a:pt x="35" y="1"/>
                  </a:moveTo>
                  <a:cubicBezTo>
                    <a:pt x="35" y="2"/>
                    <a:pt x="35" y="2"/>
                    <a:pt x="34" y="3"/>
                  </a:cubicBezTo>
                  <a:cubicBezTo>
                    <a:pt x="34" y="3"/>
                    <a:pt x="32" y="6"/>
                    <a:pt x="28" y="9"/>
                  </a:cubicBezTo>
                  <a:cubicBezTo>
                    <a:pt x="25" y="12"/>
                    <a:pt x="20" y="15"/>
                    <a:pt x="14" y="16"/>
                  </a:cubicBezTo>
                  <a:cubicBezTo>
                    <a:pt x="14" y="16"/>
                    <a:pt x="14" y="16"/>
                    <a:pt x="14" y="16"/>
                  </a:cubicBezTo>
                  <a:cubicBezTo>
                    <a:pt x="11" y="16"/>
                    <a:pt x="9" y="15"/>
                    <a:pt x="6" y="13"/>
                  </a:cubicBezTo>
                  <a:cubicBezTo>
                    <a:pt x="4" y="12"/>
                    <a:pt x="2" y="10"/>
                    <a:pt x="0" y="7"/>
                  </a:cubicBezTo>
                  <a:cubicBezTo>
                    <a:pt x="1" y="7"/>
                    <a:pt x="1" y="7"/>
                    <a:pt x="1" y="7"/>
                  </a:cubicBezTo>
                  <a:cubicBezTo>
                    <a:pt x="2" y="6"/>
                    <a:pt x="2" y="6"/>
                    <a:pt x="2" y="5"/>
                  </a:cubicBezTo>
                  <a:cubicBezTo>
                    <a:pt x="2" y="5"/>
                    <a:pt x="2" y="5"/>
                    <a:pt x="2" y="5"/>
                  </a:cubicBezTo>
                  <a:cubicBezTo>
                    <a:pt x="2" y="4"/>
                    <a:pt x="2" y="4"/>
                    <a:pt x="2" y="4"/>
                  </a:cubicBezTo>
                  <a:cubicBezTo>
                    <a:pt x="6" y="10"/>
                    <a:pt x="10" y="12"/>
                    <a:pt x="14" y="12"/>
                  </a:cubicBezTo>
                  <a:cubicBezTo>
                    <a:pt x="14" y="12"/>
                    <a:pt x="14" y="12"/>
                    <a:pt x="14" y="12"/>
                  </a:cubicBezTo>
                  <a:cubicBezTo>
                    <a:pt x="18" y="12"/>
                    <a:pt x="23" y="9"/>
                    <a:pt x="26" y="6"/>
                  </a:cubicBezTo>
                  <a:cubicBezTo>
                    <a:pt x="29" y="3"/>
                    <a:pt x="31" y="0"/>
                    <a:pt x="31" y="0"/>
                  </a:cubicBezTo>
                  <a:cubicBezTo>
                    <a:pt x="32" y="0"/>
                    <a:pt x="32" y="0"/>
                    <a:pt x="33" y="0"/>
                  </a:cubicBezTo>
                  <a:cubicBezTo>
                    <a:pt x="33" y="0"/>
                    <a:pt x="34" y="0"/>
                    <a:pt x="34" y="0"/>
                  </a:cubicBezTo>
                  <a:cubicBezTo>
                    <a:pt x="34" y="0"/>
                    <a:pt x="35" y="1"/>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4"/>
            <p:cNvSpPr/>
            <p:nvPr/>
          </p:nvSpPr>
          <p:spPr bwMode="auto">
            <a:xfrm>
              <a:off x="1980" y="2722"/>
              <a:ext cx="20" cy="16"/>
            </a:xfrm>
            <a:custGeom>
              <a:avLst/>
              <a:gdLst>
                <a:gd name="T0" fmla="*/ 5 w 5"/>
                <a:gd name="T1" fmla="*/ 0 h 4"/>
                <a:gd name="T2" fmla="*/ 4 w 5"/>
                <a:gd name="T3" fmla="*/ 3 h 4"/>
                <a:gd name="T4" fmla="*/ 4 w 5"/>
                <a:gd name="T5" fmla="*/ 4 h 4"/>
                <a:gd name="T6" fmla="*/ 0 w 5"/>
                <a:gd name="T7" fmla="*/ 4 h 4"/>
                <a:gd name="T8" fmla="*/ 0 w 5"/>
                <a:gd name="T9" fmla="*/ 3 h 4"/>
                <a:gd name="T10" fmla="*/ 1 w 5"/>
                <a:gd name="T11" fmla="*/ 0 h 4"/>
                <a:gd name="T12" fmla="*/ 5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0"/>
                  </a:moveTo>
                  <a:cubicBezTo>
                    <a:pt x="4" y="1"/>
                    <a:pt x="4" y="2"/>
                    <a:pt x="4" y="3"/>
                  </a:cubicBezTo>
                  <a:cubicBezTo>
                    <a:pt x="4" y="3"/>
                    <a:pt x="4" y="3"/>
                    <a:pt x="4" y="4"/>
                  </a:cubicBezTo>
                  <a:cubicBezTo>
                    <a:pt x="3" y="4"/>
                    <a:pt x="2" y="4"/>
                    <a:pt x="0" y="4"/>
                  </a:cubicBezTo>
                  <a:cubicBezTo>
                    <a:pt x="0" y="4"/>
                    <a:pt x="0" y="3"/>
                    <a:pt x="0" y="3"/>
                  </a:cubicBezTo>
                  <a:cubicBezTo>
                    <a:pt x="0" y="2"/>
                    <a:pt x="0" y="1"/>
                    <a:pt x="1" y="0"/>
                  </a:cubicBezTo>
                  <a:cubicBezTo>
                    <a:pt x="2" y="0"/>
                    <a:pt x="3"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5"/>
            <p:cNvSpPr/>
            <p:nvPr/>
          </p:nvSpPr>
          <p:spPr bwMode="auto">
            <a:xfrm>
              <a:off x="1968" y="1861"/>
              <a:ext cx="24" cy="88"/>
            </a:xfrm>
            <a:custGeom>
              <a:avLst/>
              <a:gdLst>
                <a:gd name="T0" fmla="*/ 6 w 6"/>
                <a:gd name="T1" fmla="*/ 16 h 22"/>
                <a:gd name="T2" fmla="*/ 6 w 6"/>
                <a:gd name="T3" fmla="*/ 16 h 22"/>
                <a:gd name="T4" fmla="*/ 6 w 6"/>
                <a:gd name="T5" fmla="*/ 20 h 22"/>
                <a:gd name="T6" fmla="*/ 4 w 6"/>
                <a:gd name="T7" fmla="*/ 22 h 22"/>
                <a:gd name="T8" fmla="*/ 4 w 6"/>
                <a:gd name="T9" fmla="*/ 22 h 22"/>
                <a:gd name="T10" fmla="*/ 2 w 6"/>
                <a:gd name="T11" fmla="*/ 20 h 22"/>
                <a:gd name="T12" fmla="*/ 2 w 6"/>
                <a:gd name="T13" fmla="*/ 16 h 22"/>
                <a:gd name="T14" fmla="*/ 0 w 6"/>
                <a:gd name="T15" fmla="*/ 0 h 22"/>
                <a:gd name="T16" fmla="*/ 4 w 6"/>
                <a:gd name="T17" fmla="*/ 1 h 22"/>
                <a:gd name="T18" fmla="*/ 6 w 6"/>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22">
                  <a:moveTo>
                    <a:pt x="6" y="16"/>
                  </a:moveTo>
                  <a:cubicBezTo>
                    <a:pt x="6" y="16"/>
                    <a:pt x="6" y="16"/>
                    <a:pt x="6" y="16"/>
                  </a:cubicBezTo>
                  <a:cubicBezTo>
                    <a:pt x="6" y="19"/>
                    <a:pt x="6" y="20"/>
                    <a:pt x="6" y="20"/>
                  </a:cubicBezTo>
                  <a:cubicBezTo>
                    <a:pt x="6" y="21"/>
                    <a:pt x="5" y="22"/>
                    <a:pt x="4" y="22"/>
                  </a:cubicBezTo>
                  <a:cubicBezTo>
                    <a:pt x="4" y="22"/>
                    <a:pt x="4" y="22"/>
                    <a:pt x="4" y="22"/>
                  </a:cubicBezTo>
                  <a:cubicBezTo>
                    <a:pt x="3" y="22"/>
                    <a:pt x="2" y="21"/>
                    <a:pt x="2" y="20"/>
                  </a:cubicBezTo>
                  <a:cubicBezTo>
                    <a:pt x="2" y="20"/>
                    <a:pt x="2" y="18"/>
                    <a:pt x="2" y="16"/>
                  </a:cubicBezTo>
                  <a:cubicBezTo>
                    <a:pt x="2" y="12"/>
                    <a:pt x="2" y="6"/>
                    <a:pt x="0" y="0"/>
                  </a:cubicBezTo>
                  <a:cubicBezTo>
                    <a:pt x="1" y="0"/>
                    <a:pt x="3" y="0"/>
                    <a:pt x="4" y="1"/>
                  </a:cubicBezTo>
                  <a:cubicBezTo>
                    <a:pt x="6" y="6"/>
                    <a:pt x="6" y="12"/>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6"/>
            <p:cNvSpPr/>
            <p:nvPr/>
          </p:nvSpPr>
          <p:spPr bwMode="auto">
            <a:xfrm>
              <a:off x="1912" y="2722"/>
              <a:ext cx="72" cy="16"/>
            </a:xfrm>
            <a:custGeom>
              <a:avLst/>
              <a:gdLst>
                <a:gd name="T0" fmla="*/ 18 w 18"/>
                <a:gd name="T1" fmla="*/ 0 h 4"/>
                <a:gd name="T2" fmla="*/ 17 w 18"/>
                <a:gd name="T3" fmla="*/ 3 h 4"/>
                <a:gd name="T4" fmla="*/ 17 w 18"/>
                <a:gd name="T5" fmla="*/ 4 h 4"/>
                <a:gd name="T6" fmla="*/ 11 w 18"/>
                <a:gd name="T7" fmla="*/ 4 h 4"/>
                <a:gd name="T8" fmla="*/ 0 w 18"/>
                <a:gd name="T9" fmla="*/ 4 h 4"/>
                <a:gd name="T10" fmla="*/ 0 w 18"/>
                <a:gd name="T11" fmla="*/ 0 h 4"/>
                <a:gd name="T12" fmla="*/ 11 w 18"/>
                <a:gd name="T13" fmla="*/ 0 h 4"/>
                <a:gd name="T14" fmla="*/ 18 w 18"/>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4">
                  <a:moveTo>
                    <a:pt x="18" y="0"/>
                  </a:moveTo>
                  <a:cubicBezTo>
                    <a:pt x="17" y="1"/>
                    <a:pt x="17" y="2"/>
                    <a:pt x="17" y="3"/>
                  </a:cubicBezTo>
                  <a:cubicBezTo>
                    <a:pt x="17" y="3"/>
                    <a:pt x="17" y="4"/>
                    <a:pt x="17" y="4"/>
                  </a:cubicBezTo>
                  <a:cubicBezTo>
                    <a:pt x="15" y="4"/>
                    <a:pt x="13" y="4"/>
                    <a:pt x="11" y="4"/>
                  </a:cubicBezTo>
                  <a:cubicBezTo>
                    <a:pt x="7" y="4"/>
                    <a:pt x="3" y="4"/>
                    <a:pt x="0" y="4"/>
                  </a:cubicBezTo>
                  <a:cubicBezTo>
                    <a:pt x="0" y="2"/>
                    <a:pt x="0" y="1"/>
                    <a:pt x="0" y="0"/>
                  </a:cubicBezTo>
                  <a:cubicBezTo>
                    <a:pt x="4" y="0"/>
                    <a:pt x="8" y="0"/>
                    <a:pt x="11" y="0"/>
                  </a:cubicBezTo>
                  <a:cubicBezTo>
                    <a:pt x="13" y="0"/>
                    <a:pt x="16" y="0"/>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3" name="Freeform 27"/>
            <p:cNvSpPr/>
            <p:nvPr/>
          </p:nvSpPr>
          <p:spPr bwMode="auto">
            <a:xfrm>
              <a:off x="1960" y="1845"/>
              <a:ext cx="24" cy="20"/>
            </a:xfrm>
            <a:custGeom>
              <a:avLst/>
              <a:gdLst>
                <a:gd name="T0" fmla="*/ 5 w 6"/>
                <a:gd name="T1" fmla="*/ 1 h 5"/>
                <a:gd name="T2" fmla="*/ 6 w 6"/>
                <a:gd name="T3" fmla="*/ 5 h 5"/>
                <a:gd name="T4" fmla="*/ 2 w 6"/>
                <a:gd name="T5" fmla="*/ 4 h 5"/>
                <a:gd name="T6" fmla="*/ 0 w 6"/>
                <a:gd name="T7" fmla="*/ 0 h 5"/>
                <a:gd name="T8" fmla="*/ 5 w 6"/>
                <a:gd name="T9" fmla="*/ 1 h 5"/>
              </a:gdLst>
              <a:ahLst/>
              <a:cxnLst>
                <a:cxn ang="0">
                  <a:pos x="T0" y="T1"/>
                </a:cxn>
                <a:cxn ang="0">
                  <a:pos x="T2" y="T3"/>
                </a:cxn>
                <a:cxn ang="0">
                  <a:pos x="T4" y="T5"/>
                </a:cxn>
                <a:cxn ang="0">
                  <a:pos x="T6" y="T7"/>
                </a:cxn>
                <a:cxn ang="0">
                  <a:pos x="T8" y="T9"/>
                </a:cxn>
              </a:cxnLst>
              <a:rect l="0" t="0" r="r" b="b"/>
              <a:pathLst>
                <a:path w="6" h="5">
                  <a:moveTo>
                    <a:pt x="5" y="1"/>
                  </a:moveTo>
                  <a:cubicBezTo>
                    <a:pt x="5" y="2"/>
                    <a:pt x="6" y="3"/>
                    <a:pt x="6" y="5"/>
                  </a:cubicBezTo>
                  <a:cubicBezTo>
                    <a:pt x="5" y="4"/>
                    <a:pt x="3" y="4"/>
                    <a:pt x="2" y="4"/>
                  </a:cubicBezTo>
                  <a:cubicBezTo>
                    <a:pt x="1" y="2"/>
                    <a:pt x="1" y="1"/>
                    <a:pt x="0" y="0"/>
                  </a:cubicBezTo>
                  <a:cubicBezTo>
                    <a:pt x="2" y="0"/>
                    <a:pt x="3"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4" name="Freeform 28"/>
            <p:cNvSpPr/>
            <p:nvPr/>
          </p:nvSpPr>
          <p:spPr bwMode="auto">
            <a:xfrm>
              <a:off x="1863" y="1764"/>
              <a:ext cx="117" cy="85"/>
            </a:xfrm>
            <a:custGeom>
              <a:avLst/>
              <a:gdLst>
                <a:gd name="T0" fmla="*/ 29 w 29"/>
                <a:gd name="T1" fmla="*/ 21 h 21"/>
                <a:gd name="T2" fmla="*/ 24 w 29"/>
                <a:gd name="T3" fmla="*/ 20 h 21"/>
                <a:gd name="T4" fmla="*/ 24 w 29"/>
                <a:gd name="T5" fmla="*/ 19 h 21"/>
                <a:gd name="T6" fmla="*/ 2 w 29"/>
                <a:gd name="T7" fmla="*/ 4 h 21"/>
                <a:gd name="T8" fmla="*/ 0 w 29"/>
                <a:gd name="T9" fmla="*/ 2 h 21"/>
                <a:gd name="T10" fmla="*/ 0 w 29"/>
                <a:gd name="T11" fmla="*/ 2 h 21"/>
                <a:gd name="T12" fmla="*/ 2 w 29"/>
                <a:gd name="T13" fmla="*/ 0 h 21"/>
                <a:gd name="T14" fmla="*/ 2 w 29"/>
                <a:gd name="T15" fmla="*/ 0 h 21"/>
                <a:gd name="T16" fmla="*/ 29 w 29"/>
                <a:gd name="T17"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1">
                  <a:moveTo>
                    <a:pt x="29" y="21"/>
                  </a:moveTo>
                  <a:cubicBezTo>
                    <a:pt x="27" y="20"/>
                    <a:pt x="26" y="20"/>
                    <a:pt x="24" y="20"/>
                  </a:cubicBezTo>
                  <a:cubicBezTo>
                    <a:pt x="24" y="20"/>
                    <a:pt x="24" y="19"/>
                    <a:pt x="24" y="19"/>
                  </a:cubicBezTo>
                  <a:cubicBezTo>
                    <a:pt x="20" y="12"/>
                    <a:pt x="14" y="5"/>
                    <a:pt x="2" y="4"/>
                  </a:cubicBezTo>
                  <a:cubicBezTo>
                    <a:pt x="1" y="4"/>
                    <a:pt x="0" y="3"/>
                    <a:pt x="0" y="2"/>
                  </a:cubicBezTo>
                  <a:cubicBezTo>
                    <a:pt x="0" y="2"/>
                    <a:pt x="0" y="2"/>
                    <a:pt x="0" y="2"/>
                  </a:cubicBezTo>
                  <a:cubicBezTo>
                    <a:pt x="0" y="1"/>
                    <a:pt x="1" y="0"/>
                    <a:pt x="2" y="0"/>
                  </a:cubicBezTo>
                  <a:cubicBezTo>
                    <a:pt x="2" y="0"/>
                    <a:pt x="2" y="0"/>
                    <a:pt x="2" y="0"/>
                  </a:cubicBezTo>
                  <a:cubicBezTo>
                    <a:pt x="17" y="2"/>
                    <a:pt x="25" y="11"/>
                    <a:pt x="2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5" name="Freeform 29"/>
            <p:cNvSpPr/>
            <p:nvPr/>
          </p:nvSpPr>
          <p:spPr bwMode="auto">
            <a:xfrm>
              <a:off x="1932" y="1857"/>
              <a:ext cx="36" cy="80"/>
            </a:xfrm>
            <a:custGeom>
              <a:avLst/>
              <a:gdLst>
                <a:gd name="T0" fmla="*/ 9 w 9"/>
                <a:gd name="T1" fmla="*/ 18 h 20"/>
                <a:gd name="T2" fmla="*/ 9 w 9"/>
                <a:gd name="T3" fmla="*/ 18 h 20"/>
                <a:gd name="T4" fmla="*/ 8 w 9"/>
                <a:gd name="T5" fmla="*/ 20 h 20"/>
                <a:gd name="T6" fmla="*/ 7 w 9"/>
                <a:gd name="T7" fmla="*/ 20 h 20"/>
                <a:gd name="T8" fmla="*/ 5 w 9"/>
                <a:gd name="T9" fmla="*/ 18 h 20"/>
                <a:gd name="T10" fmla="*/ 3 w 9"/>
                <a:gd name="T11" fmla="*/ 7 h 20"/>
                <a:gd name="T12" fmla="*/ 0 w 9"/>
                <a:gd name="T13" fmla="*/ 0 h 20"/>
                <a:gd name="T14" fmla="*/ 5 w 9"/>
                <a:gd name="T15" fmla="*/ 0 h 20"/>
                <a:gd name="T16" fmla="*/ 7 w 9"/>
                <a:gd name="T17" fmla="*/ 6 h 20"/>
                <a:gd name="T18" fmla="*/ 9 w 9"/>
                <a:gd name="T19" fmla="*/ 14 h 20"/>
                <a:gd name="T20" fmla="*/ 9 w 9"/>
                <a:gd name="T2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20">
                  <a:moveTo>
                    <a:pt x="9" y="18"/>
                  </a:moveTo>
                  <a:cubicBezTo>
                    <a:pt x="9" y="18"/>
                    <a:pt x="9" y="18"/>
                    <a:pt x="9" y="18"/>
                  </a:cubicBezTo>
                  <a:cubicBezTo>
                    <a:pt x="9" y="19"/>
                    <a:pt x="8" y="20"/>
                    <a:pt x="8" y="20"/>
                  </a:cubicBezTo>
                  <a:cubicBezTo>
                    <a:pt x="7" y="20"/>
                    <a:pt x="7" y="20"/>
                    <a:pt x="7" y="20"/>
                  </a:cubicBezTo>
                  <a:cubicBezTo>
                    <a:pt x="6" y="20"/>
                    <a:pt x="6" y="19"/>
                    <a:pt x="5" y="18"/>
                  </a:cubicBezTo>
                  <a:cubicBezTo>
                    <a:pt x="5" y="18"/>
                    <a:pt x="5" y="13"/>
                    <a:pt x="3" y="7"/>
                  </a:cubicBezTo>
                  <a:cubicBezTo>
                    <a:pt x="2" y="4"/>
                    <a:pt x="2" y="2"/>
                    <a:pt x="0" y="0"/>
                  </a:cubicBezTo>
                  <a:cubicBezTo>
                    <a:pt x="2" y="0"/>
                    <a:pt x="3" y="0"/>
                    <a:pt x="5" y="0"/>
                  </a:cubicBezTo>
                  <a:cubicBezTo>
                    <a:pt x="6" y="2"/>
                    <a:pt x="6" y="4"/>
                    <a:pt x="7" y="6"/>
                  </a:cubicBezTo>
                  <a:cubicBezTo>
                    <a:pt x="8" y="9"/>
                    <a:pt x="8" y="12"/>
                    <a:pt x="9" y="14"/>
                  </a:cubicBezTo>
                  <a:cubicBezTo>
                    <a:pt x="9" y="16"/>
                    <a:pt x="9" y="18"/>
                    <a:pt x="9"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6" name="Freeform 30"/>
            <p:cNvSpPr/>
            <p:nvPr/>
          </p:nvSpPr>
          <p:spPr bwMode="auto">
            <a:xfrm>
              <a:off x="1855" y="2146"/>
              <a:ext cx="125" cy="61"/>
            </a:xfrm>
            <a:custGeom>
              <a:avLst/>
              <a:gdLst>
                <a:gd name="T0" fmla="*/ 24 w 31"/>
                <a:gd name="T1" fmla="*/ 2 h 15"/>
                <a:gd name="T2" fmla="*/ 24 w 31"/>
                <a:gd name="T3" fmla="*/ 2 h 15"/>
                <a:gd name="T4" fmla="*/ 31 w 31"/>
                <a:gd name="T5" fmla="*/ 9 h 15"/>
                <a:gd name="T6" fmla="*/ 27 w 31"/>
                <a:gd name="T7" fmla="*/ 14 h 15"/>
                <a:gd name="T8" fmla="*/ 19 w 31"/>
                <a:gd name="T9" fmla="*/ 15 h 15"/>
                <a:gd name="T10" fmla="*/ 15 w 31"/>
                <a:gd name="T11" fmla="*/ 15 h 15"/>
                <a:gd name="T12" fmla="*/ 16 w 31"/>
                <a:gd name="T13" fmla="*/ 13 h 15"/>
                <a:gd name="T14" fmla="*/ 16 w 31"/>
                <a:gd name="T15" fmla="*/ 13 h 15"/>
                <a:gd name="T16" fmla="*/ 14 w 31"/>
                <a:gd name="T17" fmla="*/ 11 h 15"/>
                <a:gd name="T18" fmla="*/ 19 w 31"/>
                <a:gd name="T19" fmla="*/ 11 h 15"/>
                <a:gd name="T20" fmla="*/ 25 w 31"/>
                <a:gd name="T21" fmla="*/ 10 h 15"/>
                <a:gd name="T22" fmla="*/ 27 w 31"/>
                <a:gd name="T23" fmla="*/ 9 h 15"/>
                <a:gd name="T24" fmla="*/ 27 w 31"/>
                <a:gd name="T25" fmla="*/ 8 h 15"/>
                <a:gd name="T26" fmla="*/ 23 w 31"/>
                <a:gd name="T27" fmla="*/ 6 h 15"/>
                <a:gd name="T28" fmla="*/ 12 w 31"/>
                <a:gd name="T29" fmla="*/ 4 h 15"/>
                <a:gd name="T30" fmla="*/ 5 w 31"/>
                <a:gd name="T31" fmla="*/ 6 h 15"/>
                <a:gd name="T32" fmla="*/ 4 w 31"/>
                <a:gd name="T33" fmla="*/ 7 h 15"/>
                <a:gd name="T34" fmla="*/ 5 w 31"/>
                <a:gd name="T35" fmla="*/ 8 h 15"/>
                <a:gd name="T36" fmla="*/ 9 w 31"/>
                <a:gd name="T37" fmla="*/ 10 h 15"/>
                <a:gd name="T38" fmla="*/ 14 w 31"/>
                <a:gd name="T39" fmla="*/ 11 h 15"/>
                <a:gd name="T40" fmla="*/ 12 w 31"/>
                <a:gd name="T41" fmla="*/ 12 h 15"/>
                <a:gd name="T42" fmla="*/ 12 w 31"/>
                <a:gd name="T43" fmla="*/ 14 h 15"/>
                <a:gd name="T44" fmla="*/ 9 w 31"/>
                <a:gd name="T45" fmla="*/ 14 h 15"/>
                <a:gd name="T46" fmla="*/ 0 w 31"/>
                <a:gd name="T47" fmla="*/ 7 h 15"/>
                <a:gd name="T48" fmla="*/ 4 w 31"/>
                <a:gd name="T49" fmla="*/ 2 h 15"/>
                <a:gd name="T50" fmla="*/ 12 w 31"/>
                <a:gd name="T51" fmla="*/ 0 h 15"/>
                <a:gd name="T52" fmla="*/ 24 w 31"/>
                <a:gd name="T53"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1" h="15">
                  <a:moveTo>
                    <a:pt x="24" y="2"/>
                  </a:moveTo>
                  <a:cubicBezTo>
                    <a:pt x="24" y="2"/>
                    <a:pt x="24" y="2"/>
                    <a:pt x="24" y="2"/>
                  </a:cubicBezTo>
                  <a:cubicBezTo>
                    <a:pt x="28" y="5"/>
                    <a:pt x="31" y="6"/>
                    <a:pt x="31" y="9"/>
                  </a:cubicBezTo>
                  <a:cubicBezTo>
                    <a:pt x="31" y="12"/>
                    <a:pt x="29" y="13"/>
                    <a:pt x="27" y="14"/>
                  </a:cubicBezTo>
                  <a:cubicBezTo>
                    <a:pt x="25" y="15"/>
                    <a:pt x="22" y="15"/>
                    <a:pt x="19" y="15"/>
                  </a:cubicBezTo>
                  <a:cubicBezTo>
                    <a:pt x="18" y="15"/>
                    <a:pt x="17" y="15"/>
                    <a:pt x="15" y="15"/>
                  </a:cubicBezTo>
                  <a:cubicBezTo>
                    <a:pt x="16" y="13"/>
                    <a:pt x="16" y="13"/>
                    <a:pt x="16" y="13"/>
                  </a:cubicBezTo>
                  <a:cubicBezTo>
                    <a:pt x="16" y="13"/>
                    <a:pt x="16" y="13"/>
                    <a:pt x="16" y="13"/>
                  </a:cubicBezTo>
                  <a:cubicBezTo>
                    <a:pt x="16" y="12"/>
                    <a:pt x="15" y="11"/>
                    <a:pt x="14" y="11"/>
                  </a:cubicBezTo>
                  <a:cubicBezTo>
                    <a:pt x="16" y="11"/>
                    <a:pt x="17" y="11"/>
                    <a:pt x="19" y="11"/>
                  </a:cubicBezTo>
                  <a:cubicBezTo>
                    <a:pt x="21" y="11"/>
                    <a:pt x="23" y="11"/>
                    <a:pt x="25" y="10"/>
                  </a:cubicBezTo>
                  <a:cubicBezTo>
                    <a:pt x="26" y="10"/>
                    <a:pt x="27" y="9"/>
                    <a:pt x="27" y="9"/>
                  </a:cubicBezTo>
                  <a:cubicBezTo>
                    <a:pt x="27" y="9"/>
                    <a:pt x="27" y="9"/>
                    <a:pt x="27" y="8"/>
                  </a:cubicBezTo>
                  <a:cubicBezTo>
                    <a:pt x="26" y="8"/>
                    <a:pt x="25" y="7"/>
                    <a:pt x="23" y="6"/>
                  </a:cubicBezTo>
                  <a:cubicBezTo>
                    <a:pt x="19" y="5"/>
                    <a:pt x="15" y="4"/>
                    <a:pt x="12" y="4"/>
                  </a:cubicBezTo>
                  <a:cubicBezTo>
                    <a:pt x="9" y="4"/>
                    <a:pt x="7" y="5"/>
                    <a:pt x="5" y="6"/>
                  </a:cubicBezTo>
                  <a:cubicBezTo>
                    <a:pt x="4" y="6"/>
                    <a:pt x="4" y="7"/>
                    <a:pt x="4" y="7"/>
                  </a:cubicBezTo>
                  <a:cubicBezTo>
                    <a:pt x="4" y="7"/>
                    <a:pt x="4" y="8"/>
                    <a:pt x="5" y="8"/>
                  </a:cubicBezTo>
                  <a:cubicBezTo>
                    <a:pt x="5" y="9"/>
                    <a:pt x="7" y="10"/>
                    <a:pt x="9" y="10"/>
                  </a:cubicBezTo>
                  <a:cubicBezTo>
                    <a:pt x="11" y="10"/>
                    <a:pt x="12" y="11"/>
                    <a:pt x="14" y="11"/>
                  </a:cubicBezTo>
                  <a:cubicBezTo>
                    <a:pt x="13" y="11"/>
                    <a:pt x="12" y="11"/>
                    <a:pt x="12" y="12"/>
                  </a:cubicBezTo>
                  <a:cubicBezTo>
                    <a:pt x="12" y="14"/>
                    <a:pt x="12" y="14"/>
                    <a:pt x="12" y="14"/>
                  </a:cubicBezTo>
                  <a:cubicBezTo>
                    <a:pt x="11" y="14"/>
                    <a:pt x="10" y="14"/>
                    <a:pt x="9" y="14"/>
                  </a:cubicBezTo>
                  <a:cubicBezTo>
                    <a:pt x="3" y="13"/>
                    <a:pt x="0" y="11"/>
                    <a:pt x="0" y="7"/>
                  </a:cubicBezTo>
                  <a:cubicBezTo>
                    <a:pt x="0" y="5"/>
                    <a:pt x="1" y="3"/>
                    <a:pt x="4" y="2"/>
                  </a:cubicBezTo>
                  <a:cubicBezTo>
                    <a:pt x="6" y="1"/>
                    <a:pt x="9" y="1"/>
                    <a:pt x="12" y="0"/>
                  </a:cubicBezTo>
                  <a:cubicBezTo>
                    <a:pt x="16" y="0"/>
                    <a:pt x="20" y="1"/>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7" name="Freeform 31"/>
            <p:cNvSpPr/>
            <p:nvPr/>
          </p:nvSpPr>
          <p:spPr bwMode="auto">
            <a:xfrm>
              <a:off x="1944" y="1841"/>
              <a:ext cx="24" cy="20"/>
            </a:xfrm>
            <a:custGeom>
              <a:avLst/>
              <a:gdLst>
                <a:gd name="T0" fmla="*/ 4 w 6"/>
                <a:gd name="T1" fmla="*/ 1 h 5"/>
                <a:gd name="T2" fmla="*/ 6 w 6"/>
                <a:gd name="T3" fmla="*/ 5 h 5"/>
                <a:gd name="T4" fmla="*/ 2 w 6"/>
                <a:gd name="T5" fmla="*/ 4 h 5"/>
                <a:gd name="T6" fmla="*/ 0 w 6"/>
                <a:gd name="T7" fmla="*/ 1 h 5"/>
                <a:gd name="T8" fmla="*/ 0 w 6"/>
                <a:gd name="T9" fmla="*/ 0 h 5"/>
                <a:gd name="T10" fmla="*/ 4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4" y="1"/>
                  </a:moveTo>
                  <a:cubicBezTo>
                    <a:pt x="5" y="2"/>
                    <a:pt x="5" y="3"/>
                    <a:pt x="6" y="5"/>
                  </a:cubicBezTo>
                  <a:cubicBezTo>
                    <a:pt x="5" y="5"/>
                    <a:pt x="3" y="4"/>
                    <a:pt x="2" y="4"/>
                  </a:cubicBezTo>
                  <a:cubicBezTo>
                    <a:pt x="1" y="3"/>
                    <a:pt x="1" y="2"/>
                    <a:pt x="0" y="1"/>
                  </a:cubicBezTo>
                  <a:cubicBezTo>
                    <a:pt x="0" y="1"/>
                    <a:pt x="0" y="0"/>
                    <a:pt x="0" y="0"/>
                  </a:cubicBezTo>
                  <a:cubicBezTo>
                    <a:pt x="1" y="0"/>
                    <a:pt x="3" y="0"/>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8" name="Freeform 32"/>
            <p:cNvSpPr/>
            <p:nvPr/>
          </p:nvSpPr>
          <p:spPr bwMode="auto">
            <a:xfrm>
              <a:off x="1924" y="1841"/>
              <a:ext cx="28" cy="16"/>
            </a:xfrm>
            <a:custGeom>
              <a:avLst/>
              <a:gdLst>
                <a:gd name="T0" fmla="*/ 5 w 7"/>
                <a:gd name="T1" fmla="*/ 1 h 4"/>
                <a:gd name="T2" fmla="*/ 7 w 7"/>
                <a:gd name="T3" fmla="*/ 4 h 4"/>
                <a:gd name="T4" fmla="*/ 2 w 7"/>
                <a:gd name="T5" fmla="*/ 4 h 4"/>
                <a:gd name="T6" fmla="*/ 2 w 7"/>
                <a:gd name="T7" fmla="*/ 3 h 4"/>
                <a:gd name="T8" fmla="*/ 0 w 7"/>
                <a:gd name="T9" fmla="*/ 0 h 4"/>
                <a:gd name="T10" fmla="*/ 5 w 7"/>
                <a:gd name="T11" fmla="*/ 0 h 4"/>
                <a:gd name="T12" fmla="*/ 5 w 7"/>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5" y="1"/>
                  </a:moveTo>
                  <a:cubicBezTo>
                    <a:pt x="6" y="2"/>
                    <a:pt x="6" y="3"/>
                    <a:pt x="7" y="4"/>
                  </a:cubicBezTo>
                  <a:cubicBezTo>
                    <a:pt x="5" y="4"/>
                    <a:pt x="4" y="4"/>
                    <a:pt x="2" y="4"/>
                  </a:cubicBezTo>
                  <a:cubicBezTo>
                    <a:pt x="2" y="3"/>
                    <a:pt x="2" y="3"/>
                    <a:pt x="2" y="3"/>
                  </a:cubicBezTo>
                  <a:cubicBezTo>
                    <a:pt x="1" y="2"/>
                    <a:pt x="1" y="1"/>
                    <a:pt x="0" y="0"/>
                  </a:cubicBezTo>
                  <a:cubicBezTo>
                    <a:pt x="2" y="0"/>
                    <a:pt x="3" y="0"/>
                    <a:pt x="5" y="0"/>
                  </a:cubicBezTo>
                  <a:cubicBezTo>
                    <a:pt x="5" y="0"/>
                    <a:pt x="5"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9" name="Freeform 33"/>
            <p:cNvSpPr/>
            <p:nvPr/>
          </p:nvSpPr>
          <p:spPr bwMode="auto">
            <a:xfrm>
              <a:off x="1916" y="1841"/>
              <a:ext cx="16" cy="16"/>
            </a:xfrm>
            <a:custGeom>
              <a:avLst/>
              <a:gdLst>
                <a:gd name="T0" fmla="*/ 4 w 4"/>
                <a:gd name="T1" fmla="*/ 3 h 4"/>
                <a:gd name="T2" fmla="*/ 4 w 4"/>
                <a:gd name="T3" fmla="*/ 4 h 4"/>
                <a:gd name="T4" fmla="*/ 1 w 4"/>
                <a:gd name="T5" fmla="*/ 4 h 4"/>
                <a:gd name="T6" fmla="*/ 0 w 4"/>
                <a:gd name="T7" fmla="*/ 4 h 4"/>
                <a:gd name="T8" fmla="*/ 0 w 4"/>
                <a:gd name="T9" fmla="*/ 2 h 4"/>
                <a:gd name="T10" fmla="*/ 0 w 4"/>
                <a:gd name="T11" fmla="*/ 0 h 4"/>
                <a:gd name="T12" fmla="*/ 2 w 4"/>
                <a:gd name="T13" fmla="*/ 0 h 4"/>
                <a:gd name="T14" fmla="*/ 4 w 4"/>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3"/>
                  </a:moveTo>
                  <a:cubicBezTo>
                    <a:pt x="4" y="3"/>
                    <a:pt x="4" y="3"/>
                    <a:pt x="4" y="4"/>
                  </a:cubicBezTo>
                  <a:cubicBezTo>
                    <a:pt x="3" y="4"/>
                    <a:pt x="2" y="4"/>
                    <a:pt x="1" y="4"/>
                  </a:cubicBezTo>
                  <a:cubicBezTo>
                    <a:pt x="0" y="4"/>
                    <a:pt x="0" y="4"/>
                    <a:pt x="0" y="4"/>
                  </a:cubicBezTo>
                  <a:cubicBezTo>
                    <a:pt x="0" y="2"/>
                    <a:pt x="0" y="2"/>
                    <a:pt x="0" y="2"/>
                  </a:cubicBezTo>
                  <a:cubicBezTo>
                    <a:pt x="0" y="0"/>
                    <a:pt x="0" y="0"/>
                    <a:pt x="0" y="0"/>
                  </a:cubicBezTo>
                  <a:cubicBezTo>
                    <a:pt x="1" y="0"/>
                    <a:pt x="1" y="0"/>
                    <a:pt x="2" y="0"/>
                  </a:cubicBezTo>
                  <a:cubicBezTo>
                    <a:pt x="3" y="1"/>
                    <a:pt x="3" y="2"/>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0" name="Freeform 34"/>
            <p:cNvSpPr/>
            <p:nvPr/>
          </p:nvSpPr>
          <p:spPr bwMode="auto">
            <a:xfrm>
              <a:off x="1908" y="1816"/>
              <a:ext cx="36" cy="25"/>
            </a:xfrm>
            <a:custGeom>
              <a:avLst/>
              <a:gdLst>
                <a:gd name="T0" fmla="*/ 9 w 9"/>
                <a:gd name="T1" fmla="*/ 6 h 6"/>
                <a:gd name="T2" fmla="*/ 4 w 9"/>
                <a:gd name="T3" fmla="*/ 6 h 6"/>
                <a:gd name="T4" fmla="*/ 2 w 9"/>
                <a:gd name="T5" fmla="*/ 4 h 6"/>
                <a:gd name="T6" fmla="*/ 0 w 9"/>
                <a:gd name="T7" fmla="*/ 2 h 6"/>
                <a:gd name="T8" fmla="*/ 1 w 9"/>
                <a:gd name="T9" fmla="*/ 2 h 6"/>
                <a:gd name="T10" fmla="*/ 2 w 9"/>
                <a:gd name="T11" fmla="*/ 0 h 6"/>
                <a:gd name="T12" fmla="*/ 3 w 9"/>
                <a:gd name="T13" fmla="*/ 1 h 6"/>
                <a:gd name="T14" fmla="*/ 9 w 9"/>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9" y="6"/>
                  </a:moveTo>
                  <a:cubicBezTo>
                    <a:pt x="7" y="6"/>
                    <a:pt x="6" y="6"/>
                    <a:pt x="4" y="6"/>
                  </a:cubicBezTo>
                  <a:cubicBezTo>
                    <a:pt x="3" y="5"/>
                    <a:pt x="2" y="4"/>
                    <a:pt x="2" y="4"/>
                  </a:cubicBezTo>
                  <a:cubicBezTo>
                    <a:pt x="1" y="4"/>
                    <a:pt x="0" y="3"/>
                    <a:pt x="0" y="2"/>
                  </a:cubicBezTo>
                  <a:cubicBezTo>
                    <a:pt x="0" y="2"/>
                    <a:pt x="1" y="2"/>
                    <a:pt x="1" y="2"/>
                  </a:cubicBezTo>
                  <a:cubicBezTo>
                    <a:pt x="1" y="1"/>
                    <a:pt x="2" y="0"/>
                    <a:pt x="2" y="0"/>
                  </a:cubicBezTo>
                  <a:cubicBezTo>
                    <a:pt x="3" y="0"/>
                    <a:pt x="3" y="1"/>
                    <a:pt x="3" y="1"/>
                  </a:cubicBezTo>
                  <a:cubicBezTo>
                    <a:pt x="6" y="2"/>
                    <a:pt x="7" y="4"/>
                    <a:pt x="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1" name="Freeform 35"/>
            <p:cNvSpPr/>
            <p:nvPr/>
          </p:nvSpPr>
          <p:spPr bwMode="auto">
            <a:xfrm>
              <a:off x="1904" y="2191"/>
              <a:ext cx="16" cy="16"/>
            </a:xfrm>
            <a:custGeom>
              <a:avLst/>
              <a:gdLst>
                <a:gd name="T0" fmla="*/ 4 w 4"/>
                <a:gd name="T1" fmla="*/ 2 h 4"/>
                <a:gd name="T2" fmla="*/ 4 w 4"/>
                <a:gd name="T3" fmla="*/ 2 h 4"/>
                <a:gd name="T4" fmla="*/ 3 w 4"/>
                <a:gd name="T5" fmla="*/ 4 h 4"/>
                <a:gd name="T6" fmla="*/ 0 w 4"/>
                <a:gd name="T7" fmla="*/ 3 h 4"/>
                <a:gd name="T8" fmla="*/ 0 w 4"/>
                <a:gd name="T9" fmla="*/ 1 h 4"/>
                <a:gd name="T10" fmla="*/ 2 w 4"/>
                <a:gd name="T11" fmla="*/ 0 h 4"/>
                <a:gd name="T12" fmla="*/ 2 w 4"/>
                <a:gd name="T13" fmla="*/ 0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2"/>
                    <a:pt x="4" y="2"/>
                  </a:cubicBezTo>
                  <a:cubicBezTo>
                    <a:pt x="3" y="4"/>
                    <a:pt x="3" y="4"/>
                    <a:pt x="3" y="4"/>
                  </a:cubicBezTo>
                  <a:cubicBezTo>
                    <a:pt x="2" y="4"/>
                    <a:pt x="1" y="4"/>
                    <a:pt x="0" y="3"/>
                  </a:cubicBezTo>
                  <a:cubicBezTo>
                    <a:pt x="0" y="1"/>
                    <a:pt x="0" y="1"/>
                    <a:pt x="0" y="1"/>
                  </a:cubicBezTo>
                  <a:cubicBezTo>
                    <a:pt x="0" y="0"/>
                    <a:pt x="1" y="0"/>
                    <a:pt x="2" y="0"/>
                  </a:cubicBezTo>
                  <a:cubicBezTo>
                    <a:pt x="2" y="0"/>
                    <a:pt x="2" y="0"/>
                    <a:pt x="2" y="0"/>
                  </a:cubicBezTo>
                  <a:cubicBezTo>
                    <a:pt x="3" y="0"/>
                    <a:pt x="4"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2" name="Freeform 36"/>
            <p:cNvSpPr/>
            <p:nvPr/>
          </p:nvSpPr>
          <p:spPr bwMode="auto">
            <a:xfrm>
              <a:off x="1887" y="2203"/>
              <a:ext cx="29" cy="92"/>
            </a:xfrm>
            <a:custGeom>
              <a:avLst/>
              <a:gdLst>
                <a:gd name="T0" fmla="*/ 7 w 7"/>
                <a:gd name="T1" fmla="*/ 1 h 23"/>
                <a:gd name="T2" fmla="*/ 3 w 7"/>
                <a:gd name="T3" fmla="*/ 22 h 23"/>
                <a:gd name="T4" fmla="*/ 3 w 7"/>
                <a:gd name="T5" fmla="*/ 23 h 23"/>
                <a:gd name="T6" fmla="*/ 3 w 7"/>
                <a:gd name="T7" fmla="*/ 22 h 23"/>
                <a:gd name="T8" fmla="*/ 1 w 7"/>
                <a:gd name="T9" fmla="*/ 21 h 23"/>
                <a:gd name="T10" fmla="*/ 0 w 7"/>
                <a:gd name="T11" fmla="*/ 21 h 23"/>
                <a:gd name="T12" fmla="*/ 0 w 7"/>
                <a:gd name="T13" fmla="*/ 22 h 23"/>
                <a:gd name="T14" fmla="*/ 4 w 7"/>
                <a:gd name="T15" fmla="*/ 0 h 23"/>
                <a:gd name="T16" fmla="*/ 7 w 7"/>
                <a:gd name="T1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23">
                  <a:moveTo>
                    <a:pt x="7" y="1"/>
                  </a:moveTo>
                  <a:cubicBezTo>
                    <a:pt x="3" y="22"/>
                    <a:pt x="3" y="22"/>
                    <a:pt x="3" y="22"/>
                  </a:cubicBezTo>
                  <a:cubicBezTo>
                    <a:pt x="3" y="23"/>
                    <a:pt x="3" y="23"/>
                    <a:pt x="3" y="23"/>
                  </a:cubicBezTo>
                  <a:cubicBezTo>
                    <a:pt x="3" y="22"/>
                    <a:pt x="3" y="22"/>
                    <a:pt x="3" y="22"/>
                  </a:cubicBezTo>
                  <a:cubicBezTo>
                    <a:pt x="3" y="21"/>
                    <a:pt x="2" y="21"/>
                    <a:pt x="1" y="21"/>
                  </a:cubicBezTo>
                  <a:cubicBezTo>
                    <a:pt x="1" y="21"/>
                    <a:pt x="1" y="21"/>
                    <a:pt x="0" y="21"/>
                  </a:cubicBezTo>
                  <a:cubicBezTo>
                    <a:pt x="0" y="21"/>
                    <a:pt x="0" y="21"/>
                    <a:pt x="0" y="22"/>
                  </a:cubicBezTo>
                  <a:cubicBezTo>
                    <a:pt x="4" y="0"/>
                    <a:pt x="4" y="0"/>
                    <a:pt x="4" y="0"/>
                  </a:cubicBezTo>
                  <a:cubicBezTo>
                    <a:pt x="5" y="1"/>
                    <a:pt x="6" y="1"/>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3" name="Freeform 37"/>
            <p:cNvSpPr/>
            <p:nvPr/>
          </p:nvSpPr>
          <p:spPr bwMode="auto">
            <a:xfrm>
              <a:off x="1775" y="1841"/>
              <a:ext cx="141" cy="32"/>
            </a:xfrm>
            <a:custGeom>
              <a:avLst/>
              <a:gdLst>
                <a:gd name="T0" fmla="*/ 35 w 35"/>
                <a:gd name="T1" fmla="*/ 2 h 8"/>
                <a:gd name="T2" fmla="*/ 35 w 35"/>
                <a:gd name="T3" fmla="*/ 4 h 8"/>
                <a:gd name="T4" fmla="*/ 0 w 35"/>
                <a:gd name="T5" fmla="*/ 8 h 8"/>
                <a:gd name="T6" fmla="*/ 0 w 35"/>
                <a:gd name="T7" fmla="*/ 8 h 8"/>
                <a:gd name="T8" fmla="*/ 1 w 35"/>
                <a:gd name="T9" fmla="*/ 6 h 8"/>
                <a:gd name="T10" fmla="*/ 1 w 35"/>
                <a:gd name="T11" fmla="*/ 5 h 8"/>
                <a:gd name="T12" fmla="*/ 1 w 35"/>
                <a:gd name="T13" fmla="*/ 4 h 8"/>
                <a:gd name="T14" fmla="*/ 35 w 35"/>
                <a:gd name="T15" fmla="*/ 0 h 8"/>
                <a:gd name="T16" fmla="*/ 35 w 35"/>
                <a:gd name="T17"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8">
                  <a:moveTo>
                    <a:pt x="35" y="2"/>
                  </a:moveTo>
                  <a:cubicBezTo>
                    <a:pt x="35" y="4"/>
                    <a:pt x="35" y="4"/>
                    <a:pt x="35" y="4"/>
                  </a:cubicBezTo>
                  <a:cubicBezTo>
                    <a:pt x="22" y="4"/>
                    <a:pt x="10" y="5"/>
                    <a:pt x="0" y="8"/>
                  </a:cubicBezTo>
                  <a:cubicBezTo>
                    <a:pt x="0" y="8"/>
                    <a:pt x="0" y="8"/>
                    <a:pt x="0" y="8"/>
                  </a:cubicBezTo>
                  <a:cubicBezTo>
                    <a:pt x="1" y="8"/>
                    <a:pt x="1" y="7"/>
                    <a:pt x="1" y="6"/>
                  </a:cubicBezTo>
                  <a:cubicBezTo>
                    <a:pt x="1" y="6"/>
                    <a:pt x="1" y="6"/>
                    <a:pt x="1" y="5"/>
                  </a:cubicBezTo>
                  <a:cubicBezTo>
                    <a:pt x="1" y="5"/>
                    <a:pt x="1" y="5"/>
                    <a:pt x="1" y="4"/>
                  </a:cubicBezTo>
                  <a:cubicBezTo>
                    <a:pt x="11" y="1"/>
                    <a:pt x="22" y="0"/>
                    <a:pt x="35" y="0"/>
                  </a:cubicBezTo>
                  <a:lnTo>
                    <a:pt x="3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4" name="Freeform 38"/>
            <p:cNvSpPr/>
            <p:nvPr/>
          </p:nvSpPr>
          <p:spPr bwMode="auto">
            <a:xfrm>
              <a:off x="1883" y="2682"/>
              <a:ext cx="29" cy="40"/>
            </a:xfrm>
            <a:custGeom>
              <a:avLst/>
              <a:gdLst>
                <a:gd name="T0" fmla="*/ 7 w 7"/>
                <a:gd name="T1" fmla="*/ 8 h 10"/>
                <a:gd name="T2" fmla="*/ 7 w 7"/>
                <a:gd name="T3" fmla="*/ 10 h 10"/>
                <a:gd name="T4" fmla="*/ 4 w 7"/>
                <a:gd name="T5" fmla="*/ 9 h 10"/>
                <a:gd name="T6" fmla="*/ 4 w 7"/>
                <a:gd name="T7" fmla="*/ 8 h 10"/>
                <a:gd name="T8" fmla="*/ 0 w 7"/>
                <a:gd name="T9" fmla="*/ 4 h 10"/>
                <a:gd name="T10" fmla="*/ 0 w 7"/>
                <a:gd name="T11" fmla="*/ 2 h 10"/>
                <a:gd name="T12" fmla="*/ 0 w 7"/>
                <a:gd name="T13" fmla="*/ 0 h 10"/>
                <a:gd name="T14" fmla="*/ 6 w 7"/>
                <a:gd name="T15" fmla="*/ 3 h 10"/>
                <a:gd name="T16" fmla="*/ 7 w 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7" y="8"/>
                  </a:moveTo>
                  <a:cubicBezTo>
                    <a:pt x="7" y="9"/>
                    <a:pt x="7" y="9"/>
                    <a:pt x="7" y="10"/>
                  </a:cubicBezTo>
                  <a:cubicBezTo>
                    <a:pt x="6" y="10"/>
                    <a:pt x="5" y="10"/>
                    <a:pt x="4" y="9"/>
                  </a:cubicBezTo>
                  <a:cubicBezTo>
                    <a:pt x="4" y="9"/>
                    <a:pt x="4" y="9"/>
                    <a:pt x="4" y="8"/>
                  </a:cubicBezTo>
                  <a:cubicBezTo>
                    <a:pt x="3" y="5"/>
                    <a:pt x="2" y="4"/>
                    <a:pt x="0" y="4"/>
                  </a:cubicBezTo>
                  <a:cubicBezTo>
                    <a:pt x="0" y="2"/>
                    <a:pt x="0" y="2"/>
                    <a:pt x="0" y="2"/>
                  </a:cubicBezTo>
                  <a:cubicBezTo>
                    <a:pt x="0" y="0"/>
                    <a:pt x="0" y="0"/>
                    <a:pt x="0" y="0"/>
                  </a:cubicBezTo>
                  <a:cubicBezTo>
                    <a:pt x="3" y="0"/>
                    <a:pt x="5" y="1"/>
                    <a:pt x="6" y="3"/>
                  </a:cubicBezTo>
                  <a:cubicBezTo>
                    <a:pt x="7" y="4"/>
                    <a:pt x="7" y="6"/>
                    <a:pt x="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5" name="Freeform 39"/>
            <p:cNvSpPr/>
            <p:nvPr/>
          </p:nvSpPr>
          <p:spPr bwMode="auto">
            <a:xfrm>
              <a:off x="1896" y="2718"/>
              <a:ext cx="16" cy="20"/>
            </a:xfrm>
            <a:custGeom>
              <a:avLst/>
              <a:gdLst>
                <a:gd name="T0" fmla="*/ 4 w 4"/>
                <a:gd name="T1" fmla="*/ 1 h 5"/>
                <a:gd name="T2" fmla="*/ 4 w 4"/>
                <a:gd name="T3" fmla="*/ 5 h 5"/>
                <a:gd name="T4" fmla="*/ 0 w 4"/>
                <a:gd name="T5" fmla="*/ 4 h 5"/>
                <a:gd name="T6" fmla="*/ 1 w 4"/>
                <a:gd name="T7" fmla="*/ 0 h 5"/>
                <a:gd name="T8" fmla="*/ 4 w 4"/>
                <a:gd name="T9" fmla="*/ 1 h 5"/>
              </a:gdLst>
              <a:ahLst/>
              <a:cxnLst>
                <a:cxn ang="0">
                  <a:pos x="T0" y="T1"/>
                </a:cxn>
                <a:cxn ang="0">
                  <a:pos x="T2" y="T3"/>
                </a:cxn>
                <a:cxn ang="0">
                  <a:pos x="T4" y="T5"/>
                </a:cxn>
                <a:cxn ang="0">
                  <a:pos x="T6" y="T7"/>
                </a:cxn>
                <a:cxn ang="0">
                  <a:pos x="T8" y="T9"/>
                </a:cxn>
              </a:cxnLst>
              <a:rect l="0" t="0" r="r" b="b"/>
              <a:pathLst>
                <a:path w="4" h="5">
                  <a:moveTo>
                    <a:pt x="4" y="1"/>
                  </a:moveTo>
                  <a:cubicBezTo>
                    <a:pt x="4" y="2"/>
                    <a:pt x="4" y="3"/>
                    <a:pt x="4" y="5"/>
                  </a:cubicBezTo>
                  <a:cubicBezTo>
                    <a:pt x="2" y="4"/>
                    <a:pt x="1" y="4"/>
                    <a:pt x="0" y="4"/>
                  </a:cubicBezTo>
                  <a:cubicBezTo>
                    <a:pt x="0" y="3"/>
                    <a:pt x="0" y="2"/>
                    <a:pt x="1" y="0"/>
                  </a:cubicBezTo>
                  <a:cubicBezTo>
                    <a:pt x="2" y="1"/>
                    <a:pt x="3"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6" name="Freeform 40"/>
            <p:cNvSpPr/>
            <p:nvPr/>
          </p:nvSpPr>
          <p:spPr bwMode="auto">
            <a:xfrm>
              <a:off x="1827" y="2722"/>
              <a:ext cx="85" cy="52"/>
            </a:xfrm>
            <a:custGeom>
              <a:avLst/>
              <a:gdLst>
                <a:gd name="T0" fmla="*/ 21 w 21"/>
                <a:gd name="T1" fmla="*/ 4 h 13"/>
                <a:gd name="T2" fmla="*/ 18 w 21"/>
                <a:gd name="T3" fmla="*/ 8 h 13"/>
                <a:gd name="T4" fmla="*/ 9 w 21"/>
                <a:gd name="T5" fmla="*/ 13 h 13"/>
                <a:gd name="T6" fmla="*/ 2 w 21"/>
                <a:gd name="T7" fmla="*/ 10 h 13"/>
                <a:gd name="T8" fmla="*/ 0 w 21"/>
                <a:gd name="T9" fmla="*/ 3 h 13"/>
                <a:gd name="T10" fmla="*/ 0 w 21"/>
                <a:gd name="T11" fmla="*/ 0 h 13"/>
                <a:gd name="T12" fmla="*/ 4 w 21"/>
                <a:gd name="T13" fmla="*/ 1 h 13"/>
                <a:gd name="T14" fmla="*/ 3 w 21"/>
                <a:gd name="T15" fmla="*/ 3 h 13"/>
                <a:gd name="T16" fmla="*/ 9 w 21"/>
                <a:gd name="T17" fmla="*/ 9 h 13"/>
                <a:gd name="T18" fmla="*/ 15 w 21"/>
                <a:gd name="T19" fmla="*/ 6 h 13"/>
                <a:gd name="T20" fmla="*/ 17 w 21"/>
                <a:gd name="T21" fmla="*/ 3 h 13"/>
                <a:gd name="T22" fmla="*/ 21 w 21"/>
                <a:gd name="T23"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21" y="4"/>
                  </a:moveTo>
                  <a:cubicBezTo>
                    <a:pt x="20" y="5"/>
                    <a:pt x="19" y="7"/>
                    <a:pt x="18" y="8"/>
                  </a:cubicBezTo>
                  <a:cubicBezTo>
                    <a:pt x="16" y="11"/>
                    <a:pt x="13" y="13"/>
                    <a:pt x="9" y="13"/>
                  </a:cubicBezTo>
                  <a:cubicBezTo>
                    <a:pt x="6" y="13"/>
                    <a:pt x="4" y="12"/>
                    <a:pt x="2" y="10"/>
                  </a:cubicBezTo>
                  <a:cubicBezTo>
                    <a:pt x="1" y="8"/>
                    <a:pt x="0" y="5"/>
                    <a:pt x="0" y="3"/>
                  </a:cubicBezTo>
                  <a:cubicBezTo>
                    <a:pt x="0" y="2"/>
                    <a:pt x="0" y="1"/>
                    <a:pt x="0" y="0"/>
                  </a:cubicBezTo>
                  <a:cubicBezTo>
                    <a:pt x="1" y="0"/>
                    <a:pt x="3" y="0"/>
                    <a:pt x="4" y="1"/>
                  </a:cubicBezTo>
                  <a:cubicBezTo>
                    <a:pt x="4" y="1"/>
                    <a:pt x="3" y="2"/>
                    <a:pt x="3" y="3"/>
                  </a:cubicBezTo>
                  <a:cubicBezTo>
                    <a:pt x="4" y="7"/>
                    <a:pt x="5" y="9"/>
                    <a:pt x="9" y="9"/>
                  </a:cubicBezTo>
                  <a:cubicBezTo>
                    <a:pt x="12" y="9"/>
                    <a:pt x="14" y="8"/>
                    <a:pt x="15" y="6"/>
                  </a:cubicBezTo>
                  <a:cubicBezTo>
                    <a:pt x="16" y="5"/>
                    <a:pt x="16" y="4"/>
                    <a:pt x="17" y="3"/>
                  </a:cubicBezTo>
                  <a:cubicBezTo>
                    <a:pt x="18" y="3"/>
                    <a:pt x="19" y="3"/>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7" name="Freeform 41"/>
            <p:cNvSpPr/>
            <p:nvPr/>
          </p:nvSpPr>
          <p:spPr bwMode="auto">
            <a:xfrm>
              <a:off x="1883" y="2287"/>
              <a:ext cx="17" cy="16"/>
            </a:xfrm>
            <a:custGeom>
              <a:avLst/>
              <a:gdLst>
                <a:gd name="T0" fmla="*/ 4 w 4"/>
                <a:gd name="T1" fmla="*/ 2 h 4"/>
                <a:gd name="T2" fmla="*/ 4 w 4"/>
                <a:gd name="T3" fmla="*/ 2 h 4"/>
                <a:gd name="T4" fmla="*/ 3 w 4"/>
                <a:gd name="T5" fmla="*/ 4 h 4"/>
                <a:gd name="T6" fmla="*/ 2 w 4"/>
                <a:gd name="T7" fmla="*/ 4 h 4"/>
                <a:gd name="T8" fmla="*/ 1 w 4"/>
                <a:gd name="T9" fmla="*/ 3 h 4"/>
                <a:gd name="T10" fmla="*/ 0 w 4"/>
                <a:gd name="T11" fmla="*/ 2 h 4"/>
                <a:gd name="T12" fmla="*/ 1 w 4"/>
                <a:gd name="T13" fmla="*/ 1 h 4"/>
                <a:gd name="T14" fmla="*/ 1 w 4"/>
                <a:gd name="T15" fmla="*/ 0 h 4"/>
                <a:gd name="T16" fmla="*/ 2 w 4"/>
                <a:gd name="T17" fmla="*/ 0 h 4"/>
                <a:gd name="T18" fmla="*/ 4 w 4"/>
                <a:gd name="T19" fmla="*/ 1 h 4"/>
                <a:gd name="T20" fmla="*/ 4 w 4"/>
                <a:gd name="T2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4">
                  <a:moveTo>
                    <a:pt x="4" y="2"/>
                  </a:moveTo>
                  <a:cubicBezTo>
                    <a:pt x="4" y="2"/>
                    <a:pt x="4" y="2"/>
                    <a:pt x="4" y="2"/>
                  </a:cubicBezTo>
                  <a:cubicBezTo>
                    <a:pt x="4" y="3"/>
                    <a:pt x="4" y="3"/>
                    <a:pt x="3" y="4"/>
                  </a:cubicBezTo>
                  <a:cubicBezTo>
                    <a:pt x="3" y="4"/>
                    <a:pt x="3" y="4"/>
                    <a:pt x="2" y="4"/>
                  </a:cubicBezTo>
                  <a:cubicBezTo>
                    <a:pt x="1" y="4"/>
                    <a:pt x="1" y="3"/>
                    <a:pt x="1" y="3"/>
                  </a:cubicBezTo>
                  <a:cubicBezTo>
                    <a:pt x="0" y="3"/>
                    <a:pt x="0" y="2"/>
                    <a:pt x="0" y="2"/>
                  </a:cubicBezTo>
                  <a:cubicBezTo>
                    <a:pt x="1" y="1"/>
                    <a:pt x="1" y="1"/>
                    <a:pt x="1" y="1"/>
                  </a:cubicBezTo>
                  <a:cubicBezTo>
                    <a:pt x="1" y="0"/>
                    <a:pt x="1" y="0"/>
                    <a:pt x="1" y="0"/>
                  </a:cubicBezTo>
                  <a:cubicBezTo>
                    <a:pt x="2" y="0"/>
                    <a:pt x="2" y="0"/>
                    <a:pt x="2" y="0"/>
                  </a:cubicBezTo>
                  <a:cubicBezTo>
                    <a:pt x="3" y="0"/>
                    <a:pt x="4" y="0"/>
                    <a:pt x="4" y="1"/>
                  </a:cubicBezTo>
                  <a:cubicBezTo>
                    <a:pt x="4" y="1"/>
                    <a:pt x="4"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8" name="Freeform 42"/>
            <p:cNvSpPr/>
            <p:nvPr/>
          </p:nvSpPr>
          <p:spPr bwMode="auto">
            <a:xfrm>
              <a:off x="1843" y="2710"/>
              <a:ext cx="57" cy="24"/>
            </a:xfrm>
            <a:custGeom>
              <a:avLst/>
              <a:gdLst>
                <a:gd name="T0" fmla="*/ 14 w 14"/>
                <a:gd name="T1" fmla="*/ 2 h 6"/>
                <a:gd name="T2" fmla="*/ 13 w 14"/>
                <a:gd name="T3" fmla="*/ 6 h 6"/>
                <a:gd name="T4" fmla="*/ 0 w 14"/>
                <a:gd name="T5" fmla="*/ 4 h 6"/>
                <a:gd name="T6" fmla="*/ 1 w 14"/>
                <a:gd name="T7" fmla="*/ 0 h 6"/>
                <a:gd name="T8" fmla="*/ 14 w 14"/>
                <a:gd name="T9" fmla="*/ 2 h 6"/>
              </a:gdLst>
              <a:ahLst/>
              <a:cxnLst>
                <a:cxn ang="0">
                  <a:pos x="T0" y="T1"/>
                </a:cxn>
                <a:cxn ang="0">
                  <a:pos x="T2" y="T3"/>
                </a:cxn>
                <a:cxn ang="0">
                  <a:pos x="T4" y="T5"/>
                </a:cxn>
                <a:cxn ang="0">
                  <a:pos x="T6" y="T7"/>
                </a:cxn>
                <a:cxn ang="0">
                  <a:pos x="T8" y="T9"/>
                </a:cxn>
              </a:cxnLst>
              <a:rect l="0" t="0" r="r" b="b"/>
              <a:pathLst>
                <a:path w="14" h="6">
                  <a:moveTo>
                    <a:pt x="14" y="2"/>
                  </a:moveTo>
                  <a:cubicBezTo>
                    <a:pt x="13" y="4"/>
                    <a:pt x="13" y="5"/>
                    <a:pt x="13" y="6"/>
                  </a:cubicBezTo>
                  <a:cubicBezTo>
                    <a:pt x="8" y="6"/>
                    <a:pt x="4" y="5"/>
                    <a:pt x="0" y="4"/>
                  </a:cubicBezTo>
                  <a:cubicBezTo>
                    <a:pt x="0" y="2"/>
                    <a:pt x="1" y="1"/>
                    <a:pt x="1" y="0"/>
                  </a:cubicBezTo>
                  <a:cubicBezTo>
                    <a:pt x="5" y="1"/>
                    <a:pt x="9" y="2"/>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9" name="Freeform 43"/>
            <p:cNvSpPr/>
            <p:nvPr/>
          </p:nvSpPr>
          <p:spPr bwMode="auto">
            <a:xfrm>
              <a:off x="1758" y="2243"/>
              <a:ext cx="134" cy="72"/>
            </a:xfrm>
            <a:custGeom>
              <a:avLst/>
              <a:gdLst>
                <a:gd name="T0" fmla="*/ 32 w 33"/>
                <a:gd name="T1" fmla="*/ 14 h 18"/>
                <a:gd name="T2" fmla="*/ 33 w 33"/>
                <a:gd name="T3" fmla="*/ 15 h 18"/>
                <a:gd name="T4" fmla="*/ 30 w 33"/>
                <a:gd name="T5" fmla="*/ 16 h 18"/>
                <a:gd name="T6" fmla="*/ 20 w 33"/>
                <a:gd name="T7" fmla="*/ 18 h 18"/>
                <a:gd name="T8" fmla="*/ 19 w 33"/>
                <a:gd name="T9" fmla="*/ 18 h 18"/>
                <a:gd name="T10" fmla="*/ 8 w 33"/>
                <a:gd name="T11" fmla="*/ 15 h 18"/>
                <a:gd name="T12" fmla="*/ 0 w 33"/>
                <a:gd name="T13" fmla="*/ 3 h 18"/>
                <a:gd name="T14" fmla="*/ 1 w 33"/>
                <a:gd name="T15" fmla="*/ 1 h 18"/>
                <a:gd name="T16" fmla="*/ 2 w 33"/>
                <a:gd name="T17" fmla="*/ 0 h 18"/>
                <a:gd name="T18" fmla="*/ 4 w 33"/>
                <a:gd name="T19" fmla="*/ 2 h 18"/>
                <a:gd name="T20" fmla="*/ 11 w 33"/>
                <a:gd name="T21" fmla="*/ 12 h 18"/>
                <a:gd name="T22" fmla="*/ 20 w 33"/>
                <a:gd name="T23" fmla="*/ 14 h 18"/>
                <a:gd name="T24" fmla="*/ 20 w 33"/>
                <a:gd name="T25" fmla="*/ 14 h 18"/>
                <a:gd name="T26" fmla="*/ 32 w 33"/>
                <a:gd name="T27" fmla="*/ 12 h 18"/>
                <a:gd name="T28" fmla="*/ 31 w 33"/>
                <a:gd name="T29" fmla="*/ 13 h 18"/>
                <a:gd name="T30" fmla="*/ 32 w 33"/>
                <a:gd name="T31"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18">
                  <a:moveTo>
                    <a:pt x="32" y="14"/>
                  </a:moveTo>
                  <a:cubicBezTo>
                    <a:pt x="32" y="14"/>
                    <a:pt x="32" y="15"/>
                    <a:pt x="33" y="15"/>
                  </a:cubicBezTo>
                  <a:cubicBezTo>
                    <a:pt x="32" y="16"/>
                    <a:pt x="31" y="16"/>
                    <a:pt x="30" y="16"/>
                  </a:cubicBezTo>
                  <a:cubicBezTo>
                    <a:pt x="27" y="17"/>
                    <a:pt x="24" y="18"/>
                    <a:pt x="20" y="18"/>
                  </a:cubicBezTo>
                  <a:cubicBezTo>
                    <a:pt x="20" y="18"/>
                    <a:pt x="20" y="18"/>
                    <a:pt x="19" y="18"/>
                  </a:cubicBezTo>
                  <a:cubicBezTo>
                    <a:pt x="16" y="18"/>
                    <a:pt x="12" y="17"/>
                    <a:pt x="8" y="15"/>
                  </a:cubicBezTo>
                  <a:cubicBezTo>
                    <a:pt x="5" y="12"/>
                    <a:pt x="2" y="9"/>
                    <a:pt x="0" y="3"/>
                  </a:cubicBezTo>
                  <a:cubicBezTo>
                    <a:pt x="0" y="2"/>
                    <a:pt x="0" y="1"/>
                    <a:pt x="1" y="1"/>
                  </a:cubicBezTo>
                  <a:cubicBezTo>
                    <a:pt x="2" y="0"/>
                    <a:pt x="2" y="0"/>
                    <a:pt x="2" y="0"/>
                  </a:cubicBezTo>
                  <a:cubicBezTo>
                    <a:pt x="3" y="0"/>
                    <a:pt x="3" y="1"/>
                    <a:pt x="4" y="2"/>
                  </a:cubicBezTo>
                  <a:cubicBezTo>
                    <a:pt x="5" y="7"/>
                    <a:pt x="8" y="10"/>
                    <a:pt x="11" y="12"/>
                  </a:cubicBezTo>
                  <a:cubicBezTo>
                    <a:pt x="13" y="13"/>
                    <a:pt x="17" y="14"/>
                    <a:pt x="20" y="14"/>
                  </a:cubicBezTo>
                  <a:cubicBezTo>
                    <a:pt x="20" y="14"/>
                    <a:pt x="20" y="14"/>
                    <a:pt x="20" y="14"/>
                  </a:cubicBezTo>
                  <a:cubicBezTo>
                    <a:pt x="25" y="14"/>
                    <a:pt x="30" y="12"/>
                    <a:pt x="32" y="12"/>
                  </a:cubicBezTo>
                  <a:cubicBezTo>
                    <a:pt x="31" y="13"/>
                    <a:pt x="31" y="13"/>
                    <a:pt x="31" y="13"/>
                  </a:cubicBezTo>
                  <a:cubicBezTo>
                    <a:pt x="31" y="13"/>
                    <a:pt x="31" y="14"/>
                    <a:pt x="32"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0" name="Freeform 44"/>
            <p:cNvSpPr/>
            <p:nvPr/>
          </p:nvSpPr>
          <p:spPr bwMode="auto">
            <a:xfrm>
              <a:off x="1835" y="2682"/>
              <a:ext cx="48" cy="28"/>
            </a:xfrm>
            <a:custGeom>
              <a:avLst/>
              <a:gdLst>
                <a:gd name="T0" fmla="*/ 12 w 12"/>
                <a:gd name="T1" fmla="*/ 2 h 7"/>
                <a:gd name="T2" fmla="*/ 12 w 12"/>
                <a:gd name="T3" fmla="*/ 4 h 7"/>
                <a:gd name="T4" fmla="*/ 3 w 12"/>
                <a:gd name="T5" fmla="*/ 7 h 7"/>
                <a:gd name="T6" fmla="*/ 0 w 12"/>
                <a:gd name="T7" fmla="*/ 6 h 7"/>
                <a:gd name="T8" fmla="*/ 1 w 12"/>
                <a:gd name="T9" fmla="*/ 4 h 7"/>
                <a:gd name="T10" fmla="*/ 12 w 12"/>
                <a:gd name="T11" fmla="*/ 0 h 7"/>
                <a:gd name="T12" fmla="*/ 12 w 12"/>
                <a:gd name="T13" fmla="*/ 0 h 7"/>
                <a:gd name="T14" fmla="*/ 12 w 12"/>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2" y="2"/>
                  </a:moveTo>
                  <a:cubicBezTo>
                    <a:pt x="12" y="4"/>
                    <a:pt x="12" y="4"/>
                    <a:pt x="12" y="4"/>
                  </a:cubicBezTo>
                  <a:cubicBezTo>
                    <a:pt x="8" y="4"/>
                    <a:pt x="5" y="5"/>
                    <a:pt x="3" y="7"/>
                  </a:cubicBezTo>
                  <a:cubicBezTo>
                    <a:pt x="2" y="7"/>
                    <a:pt x="1" y="7"/>
                    <a:pt x="0" y="6"/>
                  </a:cubicBezTo>
                  <a:cubicBezTo>
                    <a:pt x="0" y="5"/>
                    <a:pt x="1" y="5"/>
                    <a:pt x="1" y="4"/>
                  </a:cubicBezTo>
                  <a:cubicBezTo>
                    <a:pt x="4" y="1"/>
                    <a:pt x="7" y="0"/>
                    <a:pt x="12" y="0"/>
                  </a:cubicBezTo>
                  <a:cubicBezTo>
                    <a:pt x="12" y="0"/>
                    <a:pt x="12" y="0"/>
                    <a:pt x="12" y="0"/>
                  </a:cubicBezTo>
                  <a:lnTo>
                    <a:pt x="1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1" name="Freeform 45"/>
            <p:cNvSpPr/>
            <p:nvPr/>
          </p:nvSpPr>
          <p:spPr bwMode="auto">
            <a:xfrm>
              <a:off x="1746" y="2054"/>
              <a:ext cx="129" cy="64"/>
            </a:xfrm>
            <a:custGeom>
              <a:avLst/>
              <a:gdLst>
                <a:gd name="T0" fmla="*/ 32 w 32"/>
                <a:gd name="T1" fmla="*/ 5 h 16"/>
                <a:gd name="T2" fmla="*/ 32 w 32"/>
                <a:gd name="T3" fmla="*/ 5 h 16"/>
                <a:gd name="T4" fmla="*/ 30 w 32"/>
                <a:gd name="T5" fmla="*/ 10 h 16"/>
                <a:gd name="T6" fmla="*/ 21 w 32"/>
                <a:gd name="T7" fmla="*/ 16 h 16"/>
                <a:gd name="T8" fmla="*/ 21 w 32"/>
                <a:gd name="T9" fmla="*/ 16 h 16"/>
                <a:gd name="T10" fmla="*/ 0 w 32"/>
                <a:gd name="T11" fmla="*/ 3 h 16"/>
                <a:gd name="T12" fmla="*/ 0 w 32"/>
                <a:gd name="T13" fmla="*/ 2 h 16"/>
                <a:gd name="T14" fmla="*/ 0 w 32"/>
                <a:gd name="T15" fmla="*/ 0 h 16"/>
                <a:gd name="T16" fmla="*/ 1 w 32"/>
                <a:gd name="T17" fmla="*/ 0 h 16"/>
                <a:gd name="T18" fmla="*/ 3 w 32"/>
                <a:gd name="T19" fmla="*/ 0 h 16"/>
                <a:gd name="T20" fmla="*/ 21 w 32"/>
                <a:gd name="T21" fmla="*/ 12 h 16"/>
                <a:gd name="T22" fmla="*/ 21 w 32"/>
                <a:gd name="T23" fmla="*/ 12 h 16"/>
                <a:gd name="T24" fmla="*/ 27 w 32"/>
                <a:gd name="T25" fmla="*/ 8 h 16"/>
                <a:gd name="T26" fmla="*/ 28 w 32"/>
                <a:gd name="T27" fmla="*/ 5 h 16"/>
                <a:gd name="T28" fmla="*/ 30 w 32"/>
                <a:gd name="T29" fmla="*/ 3 h 16"/>
                <a:gd name="T30" fmla="*/ 31 w 32"/>
                <a:gd name="T31" fmla="*/ 3 h 16"/>
                <a:gd name="T32" fmla="*/ 32 w 32"/>
                <a:gd name="T33"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32" y="5"/>
                  </a:moveTo>
                  <a:cubicBezTo>
                    <a:pt x="32" y="5"/>
                    <a:pt x="32" y="5"/>
                    <a:pt x="32" y="5"/>
                  </a:cubicBezTo>
                  <a:cubicBezTo>
                    <a:pt x="32" y="5"/>
                    <a:pt x="32" y="8"/>
                    <a:pt x="30" y="10"/>
                  </a:cubicBezTo>
                  <a:cubicBezTo>
                    <a:pt x="29" y="13"/>
                    <a:pt x="26" y="16"/>
                    <a:pt x="21" y="16"/>
                  </a:cubicBezTo>
                  <a:cubicBezTo>
                    <a:pt x="21" y="16"/>
                    <a:pt x="21" y="16"/>
                    <a:pt x="21" y="16"/>
                  </a:cubicBezTo>
                  <a:cubicBezTo>
                    <a:pt x="16" y="16"/>
                    <a:pt x="10" y="12"/>
                    <a:pt x="0" y="3"/>
                  </a:cubicBezTo>
                  <a:cubicBezTo>
                    <a:pt x="0" y="3"/>
                    <a:pt x="0" y="2"/>
                    <a:pt x="0" y="2"/>
                  </a:cubicBezTo>
                  <a:cubicBezTo>
                    <a:pt x="0" y="1"/>
                    <a:pt x="0" y="1"/>
                    <a:pt x="0" y="0"/>
                  </a:cubicBezTo>
                  <a:cubicBezTo>
                    <a:pt x="1" y="0"/>
                    <a:pt x="1" y="0"/>
                    <a:pt x="1" y="0"/>
                  </a:cubicBezTo>
                  <a:cubicBezTo>
                    <a:pt x="2" y="0"/>
                    <a:pt x="2" y="0"/>
                    <a:pt x="3" y="0"/>
                  </a:cubicBezTo>
                  <a:cubicBezTo>
                    <a:pt x="12" y="9"/>
                    <a:pt x="18" y="12"/>
                    <a:pt x="21" y="12"/>
                  </a:cubicBezTo>
                  <a:cubicBezTo>
                    <a:pt x="21" y="12"/>
                    <a:pt x="21" y="12"/>
                    <a:pt x="21" y="12"/>
                  </a:cubicBezTo>
                  <a:cubicBezTo>
                    <a:pt x="24" y="12"/>
                    <a:pt x="26" y="10"/>
                    <a:pt x="27" y="8"/>
                  </a:cubicBezTo>
                  <a:cubicBezTo>
                    <a:pt x="28" y="7"/>
                    <a:pt x="28" y="5"/>
                    <a:pt x="28" y="5"/>
                  </a:cubicBezTo>
                  <a:cubicBezTo>
                    <a:pt x="29" y="4"/>
                    <a:pt x="29" y="3"/>
                    <a:pt x="30" y="3"/>
                  </a:cubicBezTo>
                  <a:cubicBezTo>
                    <a:pt x="30" y="3"/>
                    <a:pt x="30" y="3"/>
                    <a:pt x="31" y="3"/>
                  </a:cubicBezTo>
                  <a:cubicBezTo>
                    <a:pt x="31" y="3"/>
                    <a:pt x="32" y="4"/>
                    <a:pt x="3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2" name="Freeform 46"/>
            <p:cNvSpPr/>
            <p:nvPr/>
          </p:nvSpPr>
          <p:spPr bwMode="auto">
            <a:xfrm>
              <a:off x="1827" y="2706"/>
              <a:ext cx="20" cy="20"/>
            </a:xfrm>
            <a:custGeom>
              <a:avLst/>
              <a:gdLst>
                <a:gd name="T0" fmla="*/ 5 w 5"/>
                <a:gd name="T1" fmla="*/ 1 h 5"/>
                <a:gd name="T2" fmla="*/ 4 w 5"/>
                <a:gd name="T3" fmla="*/ 5 h 5"/>
                <a:gd name="T4" fmla="*/ 0 w 5"/>
                <a:gd name="T5" fmla="*/ 4 h 5"/>
                <a:gd name="T6" fmla="*/ 2 w 5"/>
                <a:gd name="T7" fmla="*/ 0 h 5"/>
                <a:gd name="T8" fmla="*/ 5 w 5"/>
                <a:gd name="T9" fmla="*/ 1 h 5"/>
              </a:gdLst>
              <a:ahLst/>
              <a:cxnLst>
                <a:cxn ang="0">
                  <a:pos x="T0" y="T1"/>
                </a:cxn>
                <a:cxn ang="0">
                  <a:pos x="T2" y="T3"/>
                </a:cxn>
                <a:cxn ang="0">
                  <a:pos x="T4" y="T5"/>
                </a:cxn>
                <a:cxn ang="0">
                  <a:pos x="T6" y="T7"/>
                </a:cxn>
                <a:cxn ang="0">
                  <a:pos x="T8" y="T9"/>
                </a:cxn>
              </a:cxnLst>
              <a:rect l="0" t="0" r="r" b="b"/>
              <a:pathLst>
                <a:path w="5" h="5">
                  <a:moveTo>
                    <a:pt x="5" y="1"/>
                  </a:moveTo>
                  <a:cubicBezTo>
                    <a:pt x="5" y="2"/>
                    <a:pt x="4" y="3"/>
                    <a:pt x="4" y="5"/>
                  </a:cubicBezTo>
                  <a:cubicBezTo>
                    <a:pt x="3" y="4"/>
                    <a:pt x="1" y="4"/>
                    <a:pt x="0" y="4"/>
                  </a:cubicBezTo>
                  <a:cubicBezTo>
                    <a:pt x="0" y="3"/>
                    <a:pt x="1" y="1"/>
                    <a:pt x="2" y="0"/>
                  </a:cubicBezTo>
                  <a:cubicBezTo>
                    <a:pt x="3" y="1"/>
                    <a:pt x="4" y="1"/>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3" name="Freeform 47"/>
            <p:cNvSpPr/>
            <p:nvPr/>
          </p:nvSpPr>
          <p:spPr bwMode="auto">
            <a:xfrm>
              <a:off x="1734" y="2629"/>
              <a:ext cx="101" cy="93"/>
            </a:xfrm>
            <a:custGeom>
              <a:avLst/>
              <a:gdLst>
                <a:gd name="T0" fmla="*/ 22 w 25"/>
                <a:gd name="T1" fmla="*/ 18 h 23"/>
                <a:gd name="T2" fmla="*/ 25 w 25"/>
                <a:gd name="T3" fmla="*/ 19 h 23"/>
                <a:gd name="T4" fmla="*/ 23 w 25"/>
                <a:gd name="T5" fmla="*/ 23 h 23"/>
                <a:gd name="T6" fmla="*/ 21 w 25"/>
                <a:gd name="T7" fmla="*/ 22 h 23"/>
                <a:gd name="T8" fmla="*/ 2 w 25"/>
                <a:gd name="T9" fmla="*/ 9 h 23"/>
                <a:gd name="T10" fmla="*/ 0 w 25"/>
                <a:gd name="T11" fmla="*/ 4 h 23"/>
                <a:gd name="T12" fmla="*/ 3 w 25"/>
                <a:gd name="T13" fmla="*/ 2 h 23"/>
                <a:gd name="T14" fmla="*/ 4 w 25"/>
                <a:gd name="T15" fmla="*/ 0 h 23"/>
                <a:gd name="T16" fmla="*/ 5 w 25"/>
                <a:gd name="T17" fmla="*/ 8 h 23"/>
                <a:gd name="T18" fmla="*/ 10 w 25"/>
                <a:gd name="T19" fmla="*/ 13 h 23"/>
                <a:gd name="T20" fmla="*/ 22 w 25"/>
                <a:gd name="T21"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 h="23">
                  <a:moveTo>
                    <a:pt x="22" y="18"/>
                  </a:moveTo>
                  <a:cubicBezTo>
                    <a:pt x="23" y="19"/>
                    <a:pt x="24" y="19"/>
                    <a:pt x="25" y="19"/>
                  </a:cubicBezTo>
                  <a:cubicBezTo>
                    <a:pt x="24" y="20"/>
                    <a:pt x="23" y="22"/>
                    <a:pt x="23" y="23"/>
                  </a:cubicBezTo>
                  <a:cubicBezTo>
                    <a:pt x="22" y="23"/>
                    <a:pt x="22" y="22"/>
                    <a:pt x="21" y="22"/>
                  </a:cubicBezTo>
                  <a:cubicBezTo>
                    <a:pt x="11" y="19"/>
                    <a:pt x="4" y="15"/>
                    <a:pt x="2" y="9"/>
                  </a:cubicBezTo>
                  <a:cubicBezTo>
                    <a:pt x="1" y="7"/>
                    <a:pt x="1" y="5"/>
                    <a:pt x="0" y="4"/>
                  </a:cubicBezTo>
                  <a:cubicBezTo>
                    <a:pt x="1" y="3"/>
                    <a:pt x="2" y="3"/>
                    <a:pt x="3" y="2"/>
                  </a:cubicBezTo>
                  <a:cubicBezTo>
                    <a:pt x="3" y="2"/>
                    <a:pt x="4" y="1"/>
                    <a:pt x="4" y="0"/>
                  </a:cubicBezTo>
                  <a:cubicBezTo>
                    <a:pt x="4" y="3"/>
                    <a:pt x="5" y="5"/>
                    <a:pt x="5" y="8"/>
                  </a:cubicBezTo>
                  <a:cubicBezTo>
                    <a:pt x="6" y="10"/>
                    <a:pt x="8" y="11"/>
                    <a:pt x="10" y="13"/>
                  </a:cubicBezTo>
                  <a:cubicBezTo>
                    <a:pt x="13" y="15"/>
                    <a:pt x="17" y="17"/>
                    <a:pt x="2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4" name="Freeform 48"/>
            <p:cNvSpPr/>
            <p:nvPr/>
          </p:nvSpPr>
          <p:spPr bwMode="auto">
            <a:xfrm>
              <a:off x="1771" y="2416"/>
              <a:ext cx="16" cy="16"/>
            </a:xfrm>
            <a:custGeom>
              <a:avLst/>
              <a:gdLst>
                <a:gd name="T0" fmla="*/ 4 w 4"/>
                <a:gd name="T1" fmla="*/ 2 h 4"/>
                <a:gd name="T2" fmla="*/ 4 w 4"/>
                <a:gd name="T3" fmla="*/ 3 h 4"/>
                <a:gd name="T4" fmla="*/ 3 w 4"/>
                <a:gd name="T5" fmla="*/ 4 h 4"/>
                <a:gd name="T6" fmla="*/ 0 w 4"/>
                <a:gd name="T7" fmla="*/ 3 h 4"/>
                <a:gd name="T8" fmla="*/ 0 w 4"/>
                <a:gd name="T9" fmla="*/ 1 h 4"/>
                <a:gd name="T10" fmla="*/ 2 w 4"/>
                <a:gd name="T11" fmla="*/ 0 h 4"/>
                <a:gd name="T12" fmla="*/ 3 w 4"/>
                <a:gd name="T13" fmla="*/ 1 h 4"/>
                <a:gd name="T14" fmla="*/ 4 w 4"/>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4">
                  <a:moveTo>
                    <a:pt x="4" y="2"/>
                  </a:moveTo>
                  <a:cubicBezTo>
                    <a:pt x="4" y="2"/>
                    <a:pt x="4" y="3"/>
                    <a:pt x="4" y="3"/>
                  </a:cubicBezTo>
                  <a:cubicBezTo>
                    <a:pt x="4" y="3"/>
                    <a:pt x="4" y="4"/>
                    <a:pt x="3" y="4"/>
                  </a:cubicBezTo>
                  <a:cubicBezTo>
                    <a:pt x="2" y="4"/>
                    <a:pt x="1" y="4"/>
                    <a:pt x="0" y="3"/>
                  </a:cubicBezTo>
                  <a:cubicBezTo>
                    <a:pt x="0" y="2"/>
                    <a:pt x="0" y="1"/>
                    <a:pt x="0" y="1"/>
                  </a:cubicBezTo>
                  <a:cubicBezTo>
                    <a:pt x="1" y="1"/>
                    <a:pt x="1" y="0"/>
                    <a:pt x="2" y="0"/>
                  </a:cubicBezTo>
                  <a:cubicBezTo>
                    <a:pt x="2" y="0"/>
                    <a:pt x="3" y="0"/>
                    <a:pt x="3" y="1"/>
                  </a:cubicBezTo>
                  <a:cubicBezTo>
                    <a:pt x="4" y="1"/>
                    <a:pt x="4" y="1"/>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5" name="Freeform 49"/>
            <p:cNvSpPr/>
            <p:nvPr/>
          </p:nvSpPr>
          <p:spPr bwMode="auto">
            <a:xfrm>
              <a:off x="1730" y="2428"/>
              <a:ext cx="53" cy="169"/>
            </a:xfrm>
            <a:custGeom>
              <a:avLst/>
              <a:gdLst>
                <a:gd name="T0" fmla="*/ 10 w 13"/>
                <a:gd name="T1" fmla="*/ 0 h 42"/>
                <a:gd name="T2" fmla="*/ 13 w 13"/>
                <a:gd name="T3" fmla="*/ 1 h 42"/>
                <a:gd name="T4" fmla="*/ 4 w 13"/>
                <a:gd name="T5" fmla="*/ 41 h 42"/>
                <a:gd name="T6" fmla="*/ 4 w 13"/>
                <a:gd name="T7" fmla="*/ 41 h 42"/>
                <a:gd name="T8" fmla="*/ 4 w 13"/>
                <a:gd name="T9" fmla="*/ 42 h 42"/>
                <a:gd name="T10" fmla="*/ 4 w 13"/>
                <a:gd name="T11" fmla="*/ 41 h 42"/>
                <a:gd name="T12" fmla="*/ 2 w 13"/>
                <a:gd name="T13" fmla="*/ 40 h 42"/>
                <a:gd name="T14" fmla="*/ 1 w 13"/>
                <a:gd name="T15" fmla="*/ 40 h 42"/>
                <a:gd name="T16" fmla="*/ 0 w 13"/>
                <a:gd name="T17" fmla="*/ 41 h 42"/>
                <a:gd name="T18" fmla="*/ 5 w 13"/>
                <a:gd name="T19" fmla="*/ 12 h 42"/>
                <a:gd name="T20" fmla="*/ 10 w 13"/>
                <a:gd name="T2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42">
                  <a:moveTo>
                    <a:pt x="10" y="0"/>
                  </a:moveTo>
                  <a:cubicBezTo>
                    <a:pt x="11" y="1"/>
                    <a:pt x="12" y="1"/>
                    <a:pt x="13" y="1"/>
                  </a:cubicBezTo>
                  <a:cubicBezTo>
                    <a:pt x="11" y="6"/>
                    <a:pt x="4" y="24"/>
                    <a:pt x="4" y="41"/>
                  </a:cubicBezTo>
                  <a:cubicBezTo>
                    <a:pt x="4" y="41"/>
                    <a:pt x="4" y="41"/>
                    <a:pt x="4" y="41"/>
                  </a:cubicBezTo>
                  <a:cubicBezTo>
                    <a:pt x="4" y="42"/>
                    <a:pt x="4" y="42"/>
                    <a:pt x="4" y="42"/>
                  </a:cubicBezTo>
                  <a:cubicBezTo>
                    <a:pt x="4" y="42"/>
                    <a:pt x="4" y="41"/>
                    <a:pt x="4" y="41"/>
                  </a:cubicBezTo>
                  <a:cubicBezTo>
                    <a:pt x="3" y="40"/>
                    <a:pt x="3" y="40"/>
                    <a:pt x="2" y="40"/>
                  </a:cubicBezTo>
                  <a:cubicBezTo>
                    <a:pt x="2" y="40"/>
                    <a:pt x="1" y="40"/>
                    <a:pt x="1" y="40"/>
                  </a:cubicBezTo>
                  <a:cubicBezTo>
                    <a:pt x="1" y="40"/>
                    <a:pt x="1" y="40"/>
                    <a:pt x="0" y="41"/>
                  </a:cubicBezTo>
                  <a:cubicBezTo>
                    <a:pt x="0" y="30"/>
                    <a:pt x="3" y="19"/>
                    <a:pt x="5" y="12"/>
                  </a:cubicBezTo>
                  <a:cubicBezTo>
                    <a:pt x="7" y="7"/>
                    <a:pt x="9" y="3"/>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6" name="Freeform 50"/>
            <p:cNvSpPr/>
            <p:nvPr/>
          </p:nvSpPr>
          <p:spPr bwMode="auto">
            <a:xfrm>
              <a:off x="1533" y="1937"/>
              <a:ext cx="250" cy="491"/>
            </a:xfrm>
            <a:custGeom>
              <a:avLst/>
              <a:gdLst>
                <a:gd name="T0" fmla="*/ 62 w 62"/>
                <a:gd name="T1" fmla="*/ 119 h 122"/>
                <a:gd name="T2" fmla="*/ 62 w 62"/>
                <a:gd name="T3" fmla="*/ 120 h 122"/>
                <a:gd name="T4" fmla="*/ 61 w 62"/>
                <a:gd name="T5" fmla="*/ 119 h 122"/>
                <a:gd name="T6" fmla="*/ 59 w 62"/>
                <a:gd name="T7" fmla="*/ 120 h 122"/>
                <a:gd name="T8" fmla="*/ 59 w 62"/>
                <a:gd name="T9" fmla="*/ 122 h 122"/>
                <a:gd name="T10" fmla="*/ 58 w 62"/>
                <a:gd name="T11" fmla="*/ 122 h 122"/>
                <a:gd name="T12" fmla="*/ 26 w 62"/>
                <a:gd name="T13" fmla="*/ 104 h 122"/>
                <a:gd name="T14" fmla="*/ 0 w 62"/>
                <a:gd name="T15" fmla="*/ 49 h 122"/>
                <a:gd name="T16" fmla="*/ 6 w 62"/>
                <a:gd name="T17" fmla="*/ 22 h 122"/>
                <a:gd name="T18" fmla="*/ 22 w 62"/>
                <a:gd name="T19" fmla="*/ 0 h 122"/>
                <a:gd name="T20" fmla="*/ 23 w 62"/>
                <a:gd name="T21" fmla="*/ 1 h 122"/>
                <a:gd name="T22" fmla="*/ 24 w 62"/>
                <a:gd name="T23" fmla="*/ 2 h 122"/>
                <a:gd name="T24" fmla="*/ 25 w 62"/>
                <a:gd name="T25" fmla="*/ 2 h 122"/>
                <a:gd name="T26" fmla="*/ 26 w 62"/>
                <a:gd name="T27" fmla="*/ 2 h 122"/>
                <a:gd name="T28" fmla="*/ 4 w 62"/>
                <a:gd name="T29" fmla="*/ 49 h 122"/>
                <a:gd name="T30" fmla="*/ 28 w 62"/>
                <a:gd name="T31" fmla="*/ 101 h 122"/>
                <a:gd name="T32" fmla="*/ 62 w 62"/>
                <a:gd name="T33"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122">
                  <a:moveTo>
                    <a:pt x="62" y="119"/>
                  </a:moveTo>
                  <a:cubicBezTo>
                    <a:pt x="62" y="120"/>
                    <a:pt x="62" y="120"/>
                    <a:pt x="62" y="120"/>
                  </a:cubicBezTo>
                  <a:cubicBezTo>
                    <a:pt x="62" y="119"/>
                    <a:pt x="61" y="119"/>
                    <a:pt x="61" y="119"/>
                  </a:cubicBezTo>
                  <a:cubicBezTo>
                    <a:pt x="60" y="119"/>
                    <a:pt x="60" y="120"/>
                    <a:pt x="59" y="120"/>
                  </a:cubicBezTo>
                  <a:cubicBezTo>
                    <a:pt x="59" y="120"/>
                    <a:pt x="59" y="121"/>
                    <a:pt x="59" y="122"/>
                  </a:cubicBezTo>
                  <a:cubicBezTo>
                    <a:pt x="58" y="122"/>
                    <a:pt x="58" y="122"/>
                    <a:pt x="58" y="122"/>
                  </a:cubicBezTo>
                  <a:cubicBezTo>
                    <a:pt x="45" y="118"/>
                    <a:pt x="34" y="111"/>
                    <a:pt x="26" y="104"/>
                  </a:cubicBezTo>
                  <a:cubicBezTo>
                    <a:pt x="9" y="89"/>
                    <a:pt x="0" y="69"/>
                    <a:pt x="0" y="49"/>
                  </a:cubicBezTo>
                  <a:cubicBezTo>
                    <a:pt x="0" y="40"/>
                    <a:pt x="2" y="31"/>
                    <a:pt x="6" y="22"/>
                  </a:cubicBezTo>
                  <a:cubicBezTo>
                    <a:pt x="10" y="14"/>
                    <a:pt x="15" y="6"/>
                    <a:pt x="22" y="0"/>
                  </a:cubicBezTo>
                  <a:cubicBezTo>
                    <a:pt x="23" y="0"/>
                    <a:pt x="23" y="1"/>
                    <a:pt x="23" y="1"/>
                  </a:cubicBezTo>
                  <a:cubicBezTo>
                    <a:pt x="23" y="1"/>
                    <a:pt x="24" y="2"/>
                    <a:pt x="24" y="2"/>
                  </a:cubicBezTo>
                  <a:cubicBezTo>
                    <a:pt x="25" y="2"/>
                    <a:pt x="25" y="2"/>
                    <a:pt x="25" y="2"/>
                  </a:cubicBezTo>
                  <a:cubicBezTo>
                    <a:pt x="25" y="2"/>
                    <a:pt x="26" y="2"/>
                    <a:pt x="26" y="2"/>
                  </a:cubicBezTo>
                  <a:cubicBezTo>
                    <a:pt x="11" y="15"/>
                    <a:pt x="4" y="32"/>
                    <a:pt x="4" y="49"/>
                  </a:cubicBezTo>
                  <a:cubicBezTo>
                    <a:pt x="4" y="68"/>
                    <a:pt x="12" y="87"/>
                    <a:pt x="28" y="101"/>
                  </a:cubicBezTo>
                  <a:cubicBezTo>
                    <a:pt x="37" y="109"/>
                    <a:pt x="48" y="115"/>
                    <a:pt x="62"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7" name="Freeform 51"/>
            <p:cNvSpPr/>
            <p:nvPr/>
          </p:nvSpPr>
          <p:spPr bwMode="auto">
            <a:xfrm>
              <a:off x="1762" y="1857"/>
              <a:ext cx="17" cy="16"/>
            </a:xfrm>
            <a:custGeom>
              <a:avLst/>
              <a:gdLst>
                <a:gd name="T0" fmla="*/ 4 w 4"/>
                <a:gd name="T1" fmla="*/ 1 h 4"/>
                <a:gd name="T2" fmla="*/ 4 w 4"/>
                <a:gd name="T3" fmla="*/ 2 h 4"/>
                <a:gd name="T4" fmla="*/ 3 w 4"/>
                <a:gd name="T5" fmla="*/ 4 h 4"/>
                <a:gd name="T6" fmla="*/ 3 w 4"/>
                <a:gd name="T7" fmla="*/ 4 h 4"/>
                <a:gd name="T8" fmla="*/ 3 w 4"/>
                <a:gd name="T9" fmla="*/ 4 h 4"/>
                <a:gd name="T10" fmla="*/ 1 w 4"/>
                <a:gd name="T11" fmla="*/ 3 h 4"/>
                <a:gd name="T12" fmla="*/ 0 w 4"/>
                <a:gd name="T13" fmla="*/ 1 h 4"/>
                <a:gd name="T14" fmla="*/ 4 w 4"/>
                <a:gd name="T15" fmla="*/ 0 h 4"/>
                <a:gd name="T16" fmla="*/ 4 w 4"/>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4">
                  <a:moveTo>
                    <a:pt x="4" y="1"/>
                  </a:moveTo>
                  <a:cubicBezTo>
                    <a:pt x="4" y="2"/>
                    <a:pt x="4" y="2"/>
                    <a:pt x="4" y="2"/>
                  </a:cubicBezTo>
                  <a:cubicBezTo>
                    <a:pt x="4" y="3"/>
                    <a:pt x="4" y="4"/>
                    <a:pt x="3" y="4"/>
                  </a:cubicBezTo>
                  <a:cubicBezTo>
                    <a:pt x="3" y="4"/>
                    <a:pt x="3" y="4"/>
                    <a:pt x="3" y="4"/>
                  </a:cubicBezTo>
                  <a:cubicBezTo>
                    <a:pt x="3" y="4"/>
                    <a:pt x="3" y="4"/>
                    <a:pt x="3" y="4"/>
                  </a:cubicBezTo>
                  <a:cubicBezTo>
                    <a:pt x="2" y="4"/>
                    <a:pt x="1" y="4"/>
                    <a:pt x="1" y="3"/>
                  </a:cubicBezTo>
                  <a:cubicBezTo>
                    <a:pt x="1" y="3"/>
                    <a:pt x="1" y="2"/>
                    <a:pt x="0" y="1"/>
                  </a:cubicBezTo>
                  <a:cubicBezTo>
                    <a:pt x="1" y="1"/>
                    <a:pt x="2" y="0"/>
                    <a:pt x="4" y="0"/>
                  </a:cubicBezTo>
                  <a:cubicBezTo>
                    <a:pt x="4" y="1"/>
                    <a:pt x="4" y="1"/>
                    <a:pt x="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8" name="Freeform 52"/>
            <p:cNvSpPr/>
            <p:nvPr/>
          </p:nvSpPr>
          <p:spPr bwMode="auto">
            <a:xfrm>
              <a:off x="1585" y="2118"/>
              <a:ext cx="194" cy="65"/>
            </a:xfrm>
            <a:custGeom>
              <a:avLst/>
              <a:gdLst>
                <a:gd name="T0" fmla="*/ 48 w 48"/>
                <a:gd name="T1" fmla="*/ 14 h 16"/>
                <a:gd name="T2" fmla="*/ 47 w 48"/>
                <a:gd name="T3" fmla="*/ 15 h 16"/>
                <a:gd name="T4" fmla="*/ 46 w 48"/>
                <a:gd name="T5" fmla="*/ 16 h 16"/>
                <a:gd name="T6" fmla="*/ 45 w 48"/>
                <a:gd name="T7" fmla="*/ 15 h 16"/>
                <a:gd name="T8" fmla="*/ 34 w 48"/>
                <a:gd name="T9" fmla="*/ 9 h 16"/>
                <a:gd name="T10" fmla="*/ 10 w 48"/>
                <a:gd name="T11" fmla="*/ 3 h 16"/>
                <a:gd name="T12" fmla="*/ 2 w 48"/>
                <a:gd name="T13" fmla="*/ 4 h 16"/>
                <a:gd name="T14" fmla="*/ 2 w 48"/>
                <a:gd name="T15" fmla="*/ 4 h 16"/>
                <a:gd name="T16" fmla="*/ 0 w 48"/>
                <a:gd name="T17" fmla="*/ 3 h 16"/>
                <a:gd name="T18" fmla="*/ 0 w 48"/>
                <a:gd name="T19" fmla="*/ 2 h 16"/>
                <a:gd name="T20" fmla="*/ 2 w 48"/>
                <a:gd name="T21" fmla="*/ 0 h 16"/>
                <a:gd name="T22" fmla="*/ 10 w 48"/>
                <a:gd name="T23" fmla="*/ 0 h 16"/>
                <a:gd name="T24" fmla="*/ 36 w 48"/>
                <a:gd name="T25" fmla="*/ 6 h 16"/>
                <a:gd name="T26" fmla="*/ 47 w 48"/>
                <a:gd name="T27" fmla="*/ 12 h 16"/>
                <a:gd name="T28" fmla="*/ 48 w 48"/>
                <a:gd name="T2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16">
                  <a:moveTo>
                    <a:pt x="48" y="14"/>
                  </a:moveTo>
                  <a:cubicBezTo>
                    <a:pt x="48" y="14"/>
                    <a:pt x="47" y="14"/>
                    <a:pt x="47" y="15"/>
                  </a:cubicBezTo>
                  <a:cubicBezTo>
                    <a:pt x="47" y="15"/>
                    <a:pt x="46" y="16"/>
                    <a:pt x="46" y="16"/>
                  </a:cubicBezTo>
                  <a:cubicBezTo>
                    <a:pt x="45" y="16"/>
                    <a:pt x="45" y="15"/>
                    <a:pt x="45" y="15"/>
                  </a:cubicBezTo>
                  <a:cubicBezTo>
                    <a:pt x="44" y="15"/>
                    <a:pt x="41" y="12"/>
                    <a:pt x="34" y="9"/>
                  </a:cubicBezTo>
                  <a:cubicBezTo>
                    <a:pt x="28" y="6"/>
                    <a:pt x="20" y="3"/>
                    <a:pt x="10" y="3"/>
                  </a:cubicBezTo>
                  <a:cubicBezTo>
                    <a:pt x="8" y="3"/>
                    <a:pt x="5" y="4"/>
                    <a:pt x="2" y="4"/>
                  </a:cubicBezTo>
                  <a:cubicBezTo>
                    <a:pt x="2" y="4"/>
                    <a:pt x="2" y="4"/>
                    <a:pt x="2" y="4"/>
                  </a:cubicBezTo>
                  <a:cubicBezTo>
                    <a:pt x="1" y="4"/>
                    <a:pt x="0" y="4"/>
                    <a:pt x="0" y="3"/>
                  </a:cubicBezTo>
                  <a:cubicBezTo>
                    <a:pt x="0" y="3"/>
                    <a:pt x="0" y="2"/>
                    <a:pt x="0" y="2"/>
                  </a:cubicBezTo>
                  <a:cubicBezTo>
                    <a:pt x="0" y="1"/>
                    <a:pt x="1" y="1"/>
                    <a:pt x="2" y="0"/>
                  </a:cubicBezTo>
                  <a:cubicBezTo>
                    <a:pt x="5" y="0"/>
                    <a:pt x="7" y="0"/>
                    <a:pt x="10" y="0"/>
                  </a:cubicBezTo>
                  <a:cubicBezTo>
                    <a:pt x="20" y="0"/>
                    <a:pt x="29" y="3"/>
                    <a:pt x="36" y="6"/>
                  </a:cubicBezTo>
                  <a:cubicBezTo>
                    <a:pt x="43" y="9"/>
                    <a:pt x="47" y="12"/>
                    <a:pt x="47" y="12"/>
                  </a:cubicBezTo>
                  <a:cubicBezTo>
                    <a:pt x="47" y="12"/>
                    <a:pt x="48" y="13"/>
                    <a:pt x="48"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9" name="Freeform 53"/>
            <p:cNvSpPr/>
            <p:nvPr/>
          </p:nvSpPr>
          <p:spPr bwMode="auto">
            <a:xfrm>
              <a:off x="1637" y="1861"/>
              <a:ext cx="138" cy="84"/>
            </a:xfrm>
            <a:custGeom>
              <a:avLst/>
              <a:gdLst>
                <a:gd name="T0" fmla="*/ 34 w 34"/>
                <a:gd name="T1" fmla="*/ 3 h 21"/>
                <a:gd name="T2" fmla="*/ 34 w 34"/>
                <a:gd name="T3" fmla="*/ 3 h 21"/>
                <a:gd name="T4" fmla="*/ 0 w 34"/>
                <a:gd name="T5" fmla="*/ 21 h 21"/>
                <a:gd name="T6" fmla="*/ 0 w 34"/>
                <a:gd name="T7" fmla="*/ 19 h 21"/>
                <a:gd name="T8" fmla="*/ 0 w 34"/>
                <a:gd name="T9" fmla="*/ 19 h 21"/>
                <a:gd name="T10" fmla="*/ 0 w 34"/>
                <a:gd name="T11" fmla="*/ 16 h 21"/>
                <a:gd name="T12" fmla="*/ 28 w 34"/>
                <a:gd name="T13" fmla="*/ 1 h 21"/>
                <a:gd name="T14" fmla="*/ 31 w 34"/>
                <a:gd name="T15" fmla="*/ 0 h 21"/>
                <a:gd name="T16" fmla="*/ 32 w 34"/>
                <a:gd name="T17" fmla="*/ 2 h 21"/>
                <a:gd name="T18" fmla="*/ 34 w 34"/>
                <a:gd name="T19"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1">
                  <a:moveTo>
                    <a:pt x="34" y="3"/>
                  </a:moveTo>
                  <a:cubicBezTo>
                    <a:pt x="34" y="3"/>
                    <a:pt x="34" y="3"/>
                    <a:pt x="34" y="3"/>
                  </a:cubicBezTo>
                  <a:cubicBezTo>
                    <a:pt x="20" y="7"/>
                    <a:pt x="9" y="13"/>
                    <a:pt x="0" y="21"/>
                  </a:cubicBezTo>
                  <a:cubicBezTo>
                    <a:pt x="0" y="20"/>
                    <a:pt x="0" y="20"/>
                    <a:pt x="0" y="19"/>
                  </a:cubicBezTo>
                  <a:cubicBezTo>
                    <a:pt x="0" y="19"/>
                    <a:pt x="0" y="19"/>
                    <a:pt x="0" y="19"/>
                  </a:cubicBezTo>
                  <a:cubicBezTo>
                    <a:pt x="0" y="19"/>
                    <a:pt x="0" y="18"/>
                    <a:pt x="0" y="16"/>
                  </a:cubicBezTo>
                  <a:cubicBezTo>
                    <a:pt x="7" y="10"/>
                    <a:pt x="17" y="5"/>
                    <a:pt x="28" y="1"/>
                  </a:cubicBezTo>
                  <a:cubicBezTo>
                    <a:pt x="29" y="1"/>
                    <a:pt x="30" y="0"/>
                    <a:pt x="31" y="0"/>
                  </a:cubicBezTo>
                  <a:cubicBezTo>
                    <a:pt x="32" y="1"/>
                    <a:pt x="32" y="2"/>
                    <a:pt x="32" y="2"/>
                  </a:cubicBezTo>
                  <a:cubicBezTo>
                    <a:pt x="32" y="3"/>
                    <a:pt x="33" y="3"/>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0" name="Freeform 54"/>
            <p:cNvSpPr/>
            <p:nvPr/>
          </p:nvSpPr>
          <p:spPr bwMode="auto">
            <a:xfrm>
              <a:off x="1617" y="1728"/>
              <a:ext cx="162" cy="209"/>
            </a:xfrm>
            <a:custGeom>
              <a:avLst/>
              <a:gdLst>
                <a:gd name="T0" fmla="*/ 38 w 40"/>
                <a:gd name="T1" fmla="*/ 28 h 52"/>
                <a:gd name="T2" fmla="*/ 40 w 40"/>
                <a:gd name="T3" fmla="*/ 32 h 52"/>
                <a:gd name="T4" fmla="*/ 36 w 40"/>
                <a:gd name="T5" fmla="*/ 33 h 52"/>
                <a:gd name="T6" fmla="*/ 35 w 40"/>
                <a:gd name="T7" fmla="*/ 30 h 52"/>
                <a:gd name="T8" fmla="*/ 28 w 40"/>
                <a:gd name="T9" fmla="*/ 19 h 52"/>
                <a:gd name="T10" fmla="*/ 11 w 40"/>
                <a:gd name="T11" fmla="*/ 4 h 52"/>
                <a:gd name="T12" fmla="*/ 11 w 40"/>
                <a:gd name="T13" fmla="*/ 4 h 52"/>
                <a:gd name="T14" fmla="*/ 11 w 40"/>
                <a:gd name="T15" fmla="*/ 4 h 52"/>
                <a:gd name="T16" fmla="*/ 5 w 40"/>
                <a:gd name="T17" fmla="*/ 11 h 52"/>
                <a:gd name="T18" fmla="*/ 4 w 40"/>
                <a:gd name="T19" fmla="*/ 28 h 52"/>
                <a:gd name="T20" fmla="*/ 4 w 40"/>
                <a:gd name="T21" fmla="*/ 44 h 52"/>
                <a:gd name="T22" fmla="*/ 5 w 40"/>
                <a:gd name="T23" fmla="*/ 49 h 52"/>
                <a:gd name="T24" fmla="*/ 3 w 40"/>
                <a:gd name="T25" fmla="*/ 50 h 52"/>
                <a:gd name="T26" fmla="*/ 1 w 40"/>
                <a:gd name="T27" fmla="*/ 52 h 52"/>
                <a:gd name="T28" fmla="*/ 0 w 40"/>
                <a:gd name="T29" fmla="*/ 28 h 52"/>
                <a:gd name="T30" fmla="*/ 2 w 40"/>
                <a:gd name="T31" fmla="*/ 10 h 52"/>
                <a:gd name="T32" fmla="*/ 5 w 40"/>
                <a:gd name="T33" fmla="*/ 3 h 52"/>
                <a:gd name="T34" fmla="*/ 11 w 40"/>
                <a:gd name="T35" fmla="*/ 0 h 52"/>
                <a:gd name="T36" fmla="*/ 22 w 40"/>
                <a:gd name="T37" fmla="*/ 6 h 52"/>
                <a:gd name="T38" fmla="*/ 32 w 40"/>
                <a:gd name="T39" fmla="*/ 17 h 52"/>
                <a:gd name="T40" fmla="*/ 38 w 40"/>
                <a:gd name="T41"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52">
                  <a:moveTo>
                    <a:pt x="38" y="28"/>
                  </a:moveTo>
                  <a:cubicBezTo>
                    <a:pt x="39" y="30"/>
                    <a:pt x="39" y="31"/>
                    <a:pt x="40" y="32"/>
                  </a:cubicBezTo>
                  <a:cubicBezTo>
                    <a:pt x="38" y="32"/>
                    <a:pt x="37" y="33"/>
                    <a:pt x="36" y="33"/>
                  </a:cubicBezTo>
                  <a:cubicBezTo>
                    <a:pt x="36" y="32"/>
                    <a:pt x="35" y="31"/>
                    <a:pt x="35" y="30"/>
                  </a:cubicBezTo>
                  <a:cubicBezTo>
                    <a:pt x="33" y="27"/>
                    <a:pt x="31" y="23"/>
                    <a:pt x="28" y="19"/>
                  </a:cubicBezTo>
                  <a:cubicBezTo>
                    <a:pt x="24" y="11"/>
                    <a:pt x="17" y="4"/>
                    <a:pt x="11" y="4"/>
                  </a:cubicBezTo>
                  <a:cubicBezTo>
                    <a:pt x="11" y="4"/>
                    <a:pt x="11" y="4"/>
                    <a:pt x="11" y="4"/>
                  </a:cubicBezTo>
                  <a:cubicBezTo>
                    <a:pt x="11" y="4"/>
                    <a:pt x="11" y="4"/>
                    <a:pt x="11" y="4"/>
                  </a:cubicBezTo>
                  <a:cubicBezTo>
                    <a:pt x="8" y="4"/>
                    <a:pt x="7" y="6"/>
                    <a:pt x="5" y="11"/>
                  </a:cubicBezTo>
                  <a:cubicBezTo>
                    <a:pt x="4" y="15"/>
                    <a:pt x="4" y="21"/>
                    <a:pt x="4" y="28"/>
                  </a:cubicBezTo>
                  <a:cubicBezTo>
                    <a:pt x="4" y="34"/>
                    <a:pt x="4" y="40"/>
                    <a:pt x="4" y="44"/>
                  </a:cubicBezTo>
                  <a:cubicBezTo>
                    <a:pt x="5" y="46"/>
                    <a:pt x="5" y="47"/>
                    <a:pt x="5" y="49"/>
                  </a:cubicBezTo>
                  <a:cubicBezTo>
                    <a:pt x="4" y="49"/>
                    <a:pt x="3" y="50"/>
                    <a:pt x="3" y="50"/>
                  </a:cubicBezTo>
                  <a:cubicBezTo>
                    <a:pt x="2" y="51"/>
                    <a:pt x="2" y="51"/>
                    <a:pt x="1" y="52"/>
                  </a:cubicBezTo>
                  <a:cubicBezTo>
                    <a:pt x="1" y="48"/>
                    <a:pt x="0" y="38"/>
                    <a:pt x="0" y="28"/>
                  </a:cubicBezTo>
                  <a:cubicBezTo>
                    <a:pt x="0" y="21"/>
                    <a:pt x="0" y="15"/>
                    <a:pt x="2" y="10"/>
                  </a:cubicBezTo>
                  <a:cubicBezTo>
                    <a:pt x="2" y="7"/>
                    <a:pt x="3" y="5"/>
                    <a:pt x="5" y="3"/>
                  </a:cubicBezTo>
                  <a:cubicBezTo>
                    <a:pt x="6" y="1"/>
                    <a:pt x="8" y="0"/>
                    <a:pt x="11" y="0"/>
                  </a:cubicBezTo>
                  <a:cubicBezTo>
                    <a:pt x="15" y="0"/>
                    <a:pt x="19" y="2"/>
                    <a:pt x="22" y="6"/>
                  </a:cubicBezTo>
                  <a:cubicBezTo>
                    <a:pt x="26" y="9"/>
                    <a:pt x="29" y="13"/>
                    <a:pt x="32" y="17"/>
                  </a:cubicBezTo>
                  <a:cubicBezTo>
                    <a:pt x="34" y="21"/>
                    <a:pt x="36" y="25"/>
                    <a:pt x="3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1" name="Freeform 55"/>
            <p:cNvSpPr/>
            <p:nvPr/>
          </p:nvSpPr>
          <p:spPr bwMode="auto">
            <a:xfrm>
              <a:off x="1581" y="2163"/>
              <a:ext cx="177" cy="40"/>
            </a:xfrm>
            <a:custGeom>
              <a:avLst/>
              <a:gdLst>
                <a:gd name="T0" fmla="*/ 44 w 44"/>
                <a:gd name="T1" fmla="*/ 8 h 10"/>
                <a:gd name="T2" fmla="*/ 44 w 44"/>
                <a:gd name="T3" fmla="*/ 9 h 10"/>
                <a:gd name="T4" fmla="*/ 42 w 44"/>
                <a:gd name="T5" fmla="*/ 10 h 10"/>
                <a:gd name="T6" fmla="*/ 42 w 44"/>
                <a:gd name="T7" fmla="*/ 10 h 10"/>
                <a:gd name="T8" fmla="*/ 34 w 44"/>
                <a:gd name="T9" fmla="*/ 7 h 10"/>
                <a:gd name="T10" fmla="*/ 16 w 44"/>
                <a:gd name="T11" fmla="*/ 4 h 10"/>
                <a:gd name="T12" fmla="*/ 3 w 44"/>
                <a:gd name="T13" fmla="*/ 5 h 10"/>
                <a:gd name="T14" fmla="*/ 2 w 44"/>
                <a:gd name="T15" fmla="*/ 5 h 10"/>
                <a:gd name="T16" fmla="*/ 1 w 44"/>
                <a:gd name="T17" fmla="*/ 4 h 10"/>
                <a:gd name="T18" fmla="*/ 0 w 44"/>
                <a:gd name="T19" fmla="*/ 3 h 10"/>
                <a:gd name="T20" fmla="*/ 2 w 44"/>
                <a:gd name="T21" fmla="*/ 2 h 10"/>
                <a:gd name="T22" fmla="*/ 16 w 44"/>
                <a:gd name="T23" fmla="*/ 0 h 10"/>
                <a:gd name="T24" fmla="*/ 35 w 44"/>
                <a:gd name="T25" fmla="*/ 3 h 10"/>
                <a:gd name="T26" fmla="*/ 43 w 44"/>
                <a:gd name="T27" fmla="*/ 6 h 10"/>
                <a:gd name="T28" fmla="*/ 44 w 44"/>
                <a:gd name="T2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0">
                  <a:moveTo>
                    <a:pt x="44" y="8"/>
                  </a:moveTo>
                  <a:cubicBezTo>
                    <a:pt x="44" y="8"/>
                    <a:pt x="44" y="9"/>
                    <a:pt x="44" y="9"/>
                  </a:cubicBezTo>
                  <a:cubicBezTo>
                    <a:pt x="44" y="9"/>
                    <a:pt x="43" y="10"/>
                    <a:pt x="42" y="10"/>
                  </a:cubicBezTo>
                  <a:cubicBezTo>
                    <a:pt x="42" y="10"/>
                    <a:pt x="42" y="10"/>
                    <a:pt x="42" y="10"/>
                  </a:cubicBezTo>
                  <a:cubicBezTo>
                    <a:pt x="42" y="10"/>
                    <a:pt x="39" y="8"/>
                    <a:pt x="34" y="7"/>
                  </a:cubicBezTo>
                  <a:cubicBezTo>
                    <a:pt x="30" y="5"/>
                    <a:pt x="23" y="4"/>
                    <a:pt x="16" y="4"/>
                  </a:cubicBezTo>
                  <a:cubicBezTo>
                    <a:pt x="12" y="4"/>
                    <a:pt x="7" y="4"/>
                    <a:pt x="3" y="5"/>
                  </a:cubicBezTo>
                  <a:cubicBezTo>
                    <a:pt x="3" y="5"/>
                    <a:pt x="3" y="5"/>
                    <a:pt x="2" y="5"/>
                  </a:cubicBezTo>
                  <a:cubicBezTo>
                    <a:pt x="2" y="5"/>
                    <a:pt x="1" y="5"/>
                    <a:pt x="1" y="4"/>
                  </a:cubicBezTo>
                  <a:cubicBezTo>
                    <a:pt x="1" y="4"/>
                    <a:pt x="0" y="4"/>
                    <a:pt x="0" y="3"/>
                  </a:cubicBezTo>
                  <a:cubicBezTo>
                    <a:pt x="0" y="3"/>
                    <a:pt x="1" y="2"/>
                    <a:pt x="2" y="2"/>
                  </a:cubicBezTo>
                  <a:cubicBezTo>
                    <a:pt x="7" y="0"/>
                    <a:pt x="11" y="0"/>
                    <a:pt x="16" y="0"/>
                  </a:cubicBezTo>
                  <a:cubicBezTo>
                    <a:pt x="24" y="0"/>
                    <a:pt x="31" y="2"/>
                    <a:pt x="35" y="3"/>
                  </a:cubicBezTo>
                  <a:cubicBezTo>
                    <a:pt x="40" y="5"/>
                    <a:pt x="43" y="6"/>
                    <a:pt x="43" y="6"/>
                  </a:cubicBezTo>
                  <a:cubicBezTo>
                    <a:pt x="44" y="7"/>
                    <a:pt x="44" y="7"/>
                    <a:pt x="4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2" name="Freeform 56"/>
            <p:cNvSpPr/>
            <p:nvPr/>
          </p:nvSpPr>
          <p:spPr bwMode="auto">
            <a:xfrm>
              <a:off x="1597" y="2207"/>
              <a:ext cx="153" cy="28"/>
            </a:xfrm>
            <a:custGeom>
              <a:avLst/>
              <a:gdLst>
                <a:gd name="T0" fmla="*/ 38 w 38"/>
                <a:gd name="T1" fmla="*/ 4 h 7"/>
                <a:gd name="T2" fmla="*/ 38 w 38"/>
                <a:gd name="T3" fmla="*/ 4 h 7"/>
                <a:gd name="T4" fmla="*/ 36 w 38"/>
                <a:gd name="T5" fmla="*/ 6 h 7"/>
                <a:gd name="T6" fmla="*/ 35 w 38"/>
                <a:gd name="T7" fmla="*/ 6 h 7"/>
                <a:gd name="T8" fmla="*/ 29 w 38"/>
                <a:gd name="T9" fmla="*/ 5 h 7"/>
                <a:gd name="T10" fmla="*/ 16 w 38"/>
                <a:gd name="T11" fmla="*/ 3 h 7"/>
                <a:gd name="T12" fmla="*/ 16 w 38"/>
                <a:gd name="T13" fmla="*/ 3 h 7"/>
                <a:gd name="T14" fmla="*/ 4 w 38"/>
                <a:gd name="T15" fmla="*/ 6 h 7"/>
                <a:gd name="T16" fmla="*/ 3 w 38"/>
                <a:gd name="T17" fmla="*/ 7 h 7"/>
                <a:gd name="T18" fmla="*/ 1 w 38"/>
                <a:gd name="T19" fmla="*/ 6 h 7"/>
                <a:gd name="T20" fmla="*/ 1 w 38"/>
                <a:gd name="T21" fmla="*/ 4 h 7"/>
                <a:gd name="T22" fmla="*/ 16 w 38"/>
                <a:gd name="T23" fmla="*/ 0 h 7"/>
                <a:gd name="T24" fmla="*/ 30 w 38"/>
                <a:gd name="T25" fmla="*/ 1 h 7"/>
                <a:gd name="T26" fmla="*/ 36 w 38"/>
                <a:gd name="T27" fmla="*/ 2 h 7"/>
                <a:gd name="T28" fmla="*/ 38 w 38"/>
                <a:gd name="T29"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7">
                  <a:moveTo>
                    <a:pt x="38" y="4"/>
                  </a:moveTo>
                  <a:cubicBezTo>
                    <a:pt x="38" y="4"/>
                    <a:pt x="38" y="4"/>
                    <a:pt x="38" y="4"/>
                  </a:cubicBezTo>
                  <a:cubicBezTo>
                    <a:pt x="37" y="5"/>
                    <a:pt x="37" y="6"/>
                    <a:pt x="36" y="6"/>
                  </a:cubicBezTo>
                  <a:cubicBezTo>
                    <a:pt x="36" y="6"/>
                    <a:pt x="36" y="6"/>
                    <a:pt x="35" y="6"/>
                  </a:cubicBezTo>
                  <a:cubicBezTo>
                    <a:pt x="35" y="6"/>
                    <a:pt x="33" y="5"/>
                    <a:pt x="29" y="5"/>
                  </a:cubicBezTo>
                  <a:cubicBezTo>
                    <a:pt x="26" y="4"/>
                    <a:pt x="21" y="3"/>
                    <a:pt x="16" y="3"/>
                  </a:cubicBezTo>
                  <a:cubicBezTo>
                    <a:pt x="16" y="3"/>
                    <a:pt x="16" y="3"/>
                    <a:pt x="16" y="3"/>
                  </a:cubicBezTo>
                  <a:cubicBezTo>
                    <a:pt x="10" y="3"/>
                    <a:pt x="6" y="4"/>
                    <a:pt x="4" y="6"/>
                  </a:cubicBezTo>
                  <a:cubicBezTo>
                    <a:pt x="4" y="7"/>
                    <a:pt x="3" y="7"/>
                    <a:pt x="3" y="7"/>
                  </a:cubicBezTo>
                  <a:cubicBezTo>
                    <a:pt x="2" y="7"/>
                    <a:pt x="2" y="7"/>
                    <a:pt x="1" y="6"/>
                  </a:cubicBezTo>
                  <a:cubicBezTo>
                    <a:pt x="0" y="5"/>
                    <a:pt x="0" y="4"/>
                    <a:pt x="1" y="4"/>
                  </a:cubicBezTo>
                  <a:cubicBezTo>
                    <a:pt x="5" y="0"/>
                    <a:pt x="10" y="0"/>
                    <a:pt x="16" y="0"/>
                  </a:cubicBezTo>
                  <a:cubicBezTo>
                    <a:pt x="21" y="0"/>
                    <a:pt x="26" y="0"/>
                    <a:pt x="30" y="1"/>
                  </a:cubicBezTo>
                  <a:cubicBezTo>
                    <a:pt x="34" y="1"/>
                    <a:pt x="36" y="2"/>
                    <a:pt x="36" y="2"/>
                  </a:cubicBezTo>
                  <a:cubicBezTo>
                    <a:pt x="37" y="2"/>
                    <a:pt x="38" y="3"/>
                    <a:pt x="3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3" name="Freeform 57"/>
            <p:cNvSpPr/>
            <p:nvPr/>
          </p:nvSpPr>
          <p:spPr bwMode="auto">
            <a:xfrm>
              <a:off x="1734" y="2625"/>
              <a:ext cx="16" cy="20"/>
            </a:xfrm>
            <a:custGeom>
              <a:avLst/>
              <a:gdLst>
                <a:gd name="T0" fmla="*/ 3 w 4"/>
                <a:gd name="T1" fmla="*/ 1 h 5"/>
                <a:gd name="T2" fmla="*/ 4 w 4"/>
                <a:gd name="T3" fmla="*/ 1 h 5"/>
                <a:gd name="T4" fmla="*/ 3 w 4"/>
                <a:gd name="T5" fmla="*/ 3 h 5"/>
                <a:gd name="T6" fmla="*/ 0 w 4"/>
                <a:gd name="T7" fmla="*/ 5 h 5"/>
                <a:gd name="T8" fmla="*/ 0 w 4"/>
                <a:gd name="T9" fmla="*/ 1 h 5"/>
                <a:gd name="T10" fmla="*/ 1 w 4"/>
                <a:gd name="T11" fmla="*/ 0 h 5"/>
                <a:gd name="T12" fmla="*/ 2 w 4"/>
                <a:gd name="T13" fmla="*/ 0 h 5"/>
                <a:gd name="T14" fmla="*/ 3 w 4"/>
                <a:gd name="T15" fmla="*/ 0 h 5"/>
                <a:gd name="T16" fmla="*/ 3 w 4"/>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5">
                  <a:moveTo>
                    <a:pt x="3" y="1"/>
                  </a:moveTo>
                  <a:cubicBezTo>
                    <a:pt x="4" y="1"/>
                    <a:pt x="4" y="1"/>
                    <a:pt x="4" y="1"/>
                  </a:cubicBezTo>
                  <a:cubicBezTo>
                    <a:pt x="4" y="2"/>
                    <a:pt x="3" y="3"/>
                    <a:pt x="3" y="3"/>
                  </a:cubicBezTo>
                  <a:cubicBezTo>
                    <a:pt x="2" y="4"/>
                    <a:pt x="1" y="4"/>
                    <a:pt x="0" y="5"/>
                  </a:cubicBezTo>
                  <a:cubicBezTo>
                    <a:pt x="0" y="3"/>
                    <a:pt x="0" y="2"/>
                    <a:pt x="0" y="1"/>
                  </a:cubicBezTo>
                  <a:cubicBezTo>
                    <a:pt x="0" y="0"/>
                    <a:pt x="0" y="0"/>
                    <a:pt x="1" y="0"/>
                  </a:cubicBezTo>
                  <a:cubicBezTo>
                    <a:pt x="1" y="0"/>
                    <a:pt x="1" y="0"/>
                    <a:pt x="2" y="0"/>
                  </a:cubicBezTo>
                  <a:cubicBezTo>
                    <a:pt x="2" y="0"/>
                    <a:pt x="3" y="0"/>
                    <a:pt x="3" y="0"/>
                  </a:cubicBezTo>
                  <a:cubicBezTo>
                    <a:pt x="3" y="1"/>
                    <a:pt x="3"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4" name="Freeform 58"/>
            <p:cNvSpPr/>
            <p:nvPr/>
          </p:nvSpPr>
          <p:spPr bwMode="auto">
            <a:xfrm>
              <a:off x="1730" y="2597"/>
              <a:ext cx="16" cy="32"/>
            </a:xfrm>
            <a:custGeom>
              <a:avLst/>
              <a:gdLst>
                <a:gd name="T0" fmla="*/ 4 w 4"/>
                <a:gd name="T1" fmla="*/ 8 h 8"/>
                <a:gd name="T2" fmla="*/ 4 w 4"/>
                <a:gd name="T3" fmla="*/ 7 h 8"/>
                <a:gd name="T4" fmla="*/ 3 w 4"/>
                <a:gd name="T5" fmla="*/ 7 h 8"/>
                <a:gd name="T6" fmla="*/ 2 w 4"/>
                <a:gd name="T7" fmla="*/ 7 h 8"/>
                <a:gd name="T8" fmla="*/ 1 w 4"/>
                <a:gd name="T9" fmla="*/ 8 h 8"/>
                <a:gd name="T10" fmla="*/ 0 w 4"/>
                <a:gd name="T11" fmla="*/ 3 h 8"/>
                <a:gd name="T12" fmla="*/ 3 w 4"/>
                <a:gd name="T13" fmla="*/ 2 h 8"/>
                <a:gd name="T14" fmla="*/ 4 w 4"/>
                <a:gd name="T15" fmla="*/ 0 h 8"/>
                <a:gd name="T16" fmla="*/ 4 w 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8">
                  <a:moveTo>
                    <a:pt x="4" y="8"/>
                  </a:moveTo>
                  <a:cubicBezTo>
                    <a:pt x="4" y="8"/>
                    <a:pt x="4" y="8"/>
                    <a:pt x="4" y="7"/>
                  </a:cubicBezTo>
                  <a:cubicBezTo>
                    <a:pt x="4" y="7"/>
                    <a:pt x="3" y="7"/>
                    <a:pt x="3" y="7"/>
                  </a:cubicBezTo>
                  <a:cubicBezTo>
                    <a:pt x="2" y="7"/>
                    <a:pt x="2" y="7"/>
                    <a:pt x="2" y="7"/>
                  </a:cubicBezTo>
                  <a:cubicBezTo>
                    <a:pt x="1" y="7"/>
                    <a:pt x="1" y="7"/>
                    <a:pt x="1" y="8"/>
                  </a:cubicBezTo>
                  <a:cubicBezTo>
                    <a:pt x="0" y="6"/>
                    <a:pt x="0" y="4"/>
                    <a:pt x="0" y="3"/>
                  </a:cubicBezTo>
                  <a:cubicBezTo>
                    <a:pt x="1" y="2"/>
                    <a:pt x="2" y="2"/>
                    <a:pt x="3" y="2"/>
                  </a:cubicBezTo>
                  <a:cubicBezTo>
                    <a:pt x="3" y="1"/>
                    <a:pt x="4" y="1"/>
                    <a:pt x="4" y="0"/>
                  </a:cubicBezTo>
                  <a:cubicBezTo>
                    <a:pt x="4" y="3"/>
                    <a:pt x="4" y="5"/>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5" name="Freeform 59"/>
            <p:cNvSpPr/>
            <p:nvPr/>
          </p:nvSpPr>
          <p:spPr bwMode="auto">
            <a:xfrm>
              <a:off x="1730" y="2589"/>
              <a:ext cx="16" cy="20"/>
            </a:xfrm>
            <a:custGeom>
              <a:avLst/>
              <a:gdLst>
                <a:gd name="T0" fmla="*/ 4 w 4"/>
                <a:gd name="T1" fmla="*/ 2 h 5"/>
                <a:gd name="T2" fmla="*/ 4 w 4"/>
                <a:gd name="T3" fmla="*/ 2 h 5"/>
                <a:gd name="T4" fmla="*/ 3 w 4"/>
                <a:gd name="T5" fmla="*/ 4 h 5"/>
                <a:gd name="T6" fmla="*/ 0 w 4"/>
                <a:gd name="T7" fmla="*/ 5 h 5"/>
                <a:gd name="T8" fmla="*/ 0 w 4"/>
                <a:gd name="T9" fmla="*/ 1 h 5"/>
                <a:gd name="T10" fmla="*/ 0 w 4"/>
                <a:gd name="T11" fmla="*/ 1 h 5"/>
                <a:gd name="T12" fmla="*/ 1 w 4"/>
                <a:gd name="T13" fmla="*/ 0 h 5"/>
                <a:gd name="T14" fmla="*/ 2 w 4"/>
                <a:gd name="T15" fmla="*/ 0 h 5"/>
                <a:gd name="T16" fmla="*/ 4 w 4"/>
                <a:gd name="T17" fmla="*/ 1 h 5"/>
                <a:gd name="T18" fmla="*/ 4 w 4"/>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2"/>
                  </a:moveTo>
                  <a:cubicBezTo>
                    <a:pt x="4" y="2"/>
                    <a:pt x="4" y="2"/>
                    <a:pt x="4" y="2"/>
                  </a:cubicBezTo>
                  <a:cubicBezTo>
                    <a:pt x="4" y="3"/>
                    <a:pt x="3" y="3"/>
                    <a:pt x="3" y="4"/>
                  </a:cubicBezTo>
                  <a:cubicBezTo>
                    <a:pt x="2" y="4"/>
                    <a:pt x="1" y="4"/>
                    <a:pt x="0" y="5"/>
                  </a:cubicBezTo>
                  <a:cubicBezTo>
                    <a:pt x="0" y="4"/>
                    <a:pt x="0" y="3"/>
                    <a:pt x="0" y="1"/>
                  </a:cubicBezTo>
                  <a:cubicBezTo>
                    <a:pt x="0" y="1"/>
                    <a:pt x="0" y="1"/>
                    <a:pt x="0" y="1"/>
                  </a:cubicBezTo>
                  <a:cubicBezTo>
                    <a:pt x="1" y="0"/>
                    <a:pt x="1" y="0"/>
                    <a:pt x="1" y="0"/>
                  </a:cubicBezTo>
                  <a:cubicBezTo>
                    <a:pt x="1" y="0"/>
                    <a:pt x="2" y="0"/>
                    <a:pt x="2" y="0"/>
                  </a:cubicBezTo>
                  <a:cubicBezTo>
                    <a:pt x="3" y="0"/>
                    <a:pt x="3" y="0"/>
                    <a:pt x="4" y="1"/>
                  </a:cubicBezTo>
                  <a:cubicBezTo>
                    <a:pt x="4" y="1"/>
                    <a:pt x="4" y="2"/>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6" name="Freeform 60"/>
            <p:cNvSpPr/>
            <p:nvPr/>
          </p:nvSpPr>
          <p:spPr bwMode="auto">
            <a:xfrm>
              <a:off x="1468" y="2460"/>
              <a:ext cx="266" cy="198"/>
            </a:xfrm>
            <a:custGeom>
              <a:avLst/>
              <a:gdLst>
                <a:gd name="T0" fmla="*/ 66 w 66"/>
                <a:gd name="T1" fmla="*/ 42 h 49"/>
                <a:gd name="T2" fmla="*/ 66 w 66"/>
                <a:gd name="T3" fmla="*/ 46 h 49"/>
                <a:gd name="T4" fmla="*/ 54 w 66"/>
                <a:gd name="T5" fmla="*/ 49 h 49"/>
                <a:gd name="T6" fmla="*/ 54 w 66"/>
                <a:gd name="T7" fmla="*/ 49 h 49"/>
                <a:gd name="T8" fmla="*/ 29 w 66"/>
                <a:gd name="T9" fmla="*/ 22 h 49"/>
                <a:gd name="T10" fmla="*/ 25 w 66"/>
                <a:gd name="T11" fmla="*/ 18 h 49"/>
                <a:gd name="T12" fmla="*/ 25 w 66"/>
                <a:gd name="T13" fmla="*/ 18 h 49"/>
                <a:gd name="T14" fmla="*/ 12 w 66"/>
                <a:gd name="T15" fmla="*/ 28 h 49"/>
                <a:gd name="T16" fmla="*/ 7 w 66"/>
                <a:gd name="T17" fmla="*/ 30 h 49"/>
                <a:gd name="T18" fmla="*/ 2 w 66"/>
                <a:gd name="T19" fmla="*/ 27 h 49"/>
                <a:gd name="T20" fmla="*/ 0 w 66"/>
                <a:gd name="T21" fmla="*/ 20 h 49"/>
                <a:gd name="T22" fmla="*/ 4 w 66"/>
                <a:gd name="T23" fmla="*/ 9 h 49"/>
                <a:gd name="T24" fmla="*/ 19 w 66"/>
                <a:gd name="T25" fmla="*/ 0 h 49"/>
                <a:gd name="T26" fmla="*/ 19 w 66"/>
                <a:gd name="T27" fmla="*/ 0 h 49"/>
                <a:gd name="T28" fmla="*/ 39 w 66"/>
                <a:gd name="T29" fmla="*/ 22 h 49"/>
                <a:gd name="T30" fmla="*/ 44 w 66"/>
                <a:gd name="T31" fmla="*/ 34 h 49"/>
                <a:gd name="T32" fmla="*/ 51 w 66"/>
                <a:gd name="T33" fmla="*/ 36 h 49"/>
                <a:gd name="T34" fmla="*/ 52 w 66"/>
                <a:gd name="T35" fmla="*/ 36 h 49"/>
                <a:gd name="T36" fmla="*/ 65 w 66"/>
                <a:gd name="T37" fmla="*/ 33 h 49"/>
                <a:gd name="T38" fmla="*/ 65 w 66"/>
                <a:gd name="T39" fmla="*/ 33 h 49"/>
                <a:gd name="T40" fmla="*/ 65 w 66"/>
                <a:gd name="T41" fmla="*/ 37 h 49"/>
                <a:gd name="T42" fmla="*/ 51 w 66"/>
                <a:gd name="T43" fmla="*/ 40 h 49"/>
                <a:gd name="T44" fmla="*/ 51 w 66"/>
                <a:gd name="T45" fmla="*/ 40 h 49"/>
                <a:gd name="T46" fmla="*/ 36 w 66"/>
                <a:gd name="T47" fmla="*/ 23 h 49"/>
                <a:gd name="T48" fmla="*/ 30 w 66"/>
                <a:gd name="T49" fmla="*/ 8 h 49"/>
                <a:gd name="T50" fmla="*/ 19 w 66"/>
                <a:gd name="T51" fmla="*/ 4 h 49"/>
                <a:gd name="T52" fmla="*/ 7 w 66"/>
                <a:gd name="T53" fmla="*/ 11 h 49"/>
                <a:gd name="T54" fmla="*/ 4 w 66"/>
                <a:gd name="T55" fmla="*/ 20 h 49"/>
                <a:gd name="T56" fmla="*/ 7 w 66"/>
                <a:gd name="T57" fmla="*/ 26 h 49"/>
                <a:gd name="T58" fmla="*/ 9 w 66"/>
                <a:gd name="T59" fmla="*/ 25 h 49"/>
                <a:gd name="T60" fmla="*/ 16 w 66"/>
                <a:gd name="T61" fmla="*/ 18 h 49"/>
                <a:gd name="T62" fmla="*/ 25 w 66"/>
                <a:gd name="T63" fmla="*/ 14 h 49"/>
                <a:gd name="T64" fmla="*/ 25 w 66"/>
                <a:gd name="T65" fmla="*/ 14 h 49"/>
                <a:gd name="T66" fmla="*/ 32 w 66"/>
                <a:gd name="T67" fmla="*/ 21 h 49"/>
                <a:gd name="T68" fmla="*/ 54 w 66"/>
                <a:gd name="T69" fmla="*/ 46 h 49"/>
                <a:gd name="T70" fmla="*/ 54 w 66"/>
                <a:gd name="T71" fmla="*/ 46 h 49"/>
                <a:gd name="T72" fmla="*/ 66 w 66"/>
                <a:gd name="T73" fmla="*/ 4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6" h="49">
                  <a:moveTo>
                    <a:pt x="66" y="42"/>
                  </a:moveTo>
                  <a:cubicBezTo>
                    <a:pt x="66" y="43"/>
                    <a:pt x="66" y="44"/>
                    <a:pt x="66" y="46"/>
                  </a:cubicBezTo>
                  <a:cubicBezTo>
                    <a:pt x="62" y="48"/>
                    <a:pt x="58" y="49"/>
                    <a:pt x="54" y="49"/>
                  </a:cubicBezTo>
                  <a:cubicBezTo>
                    <a:pt x="54" y="49"/>
                    <a:pt x="54" y="49"/>
                    <a:pt x="54" y="49"/>
                  </a:cubicBezTo>
                  <a:cubicBezTo>
                    <a:pt x="38" y="49"/>
                    <a:pt x="31" y="31"/>
                    <a:pt x="29" y="22"/>
                  </a:cubicBezTo>
                  <a:cubicBezTo>
                    <a:pt x="27" y="18"/>
                    <a:pt x="27" y="18"/>
                    <a:pt x="25" y="18"/>
                  </a:cubicBezTo>
                  <a:cubicBezTo>
                    <a:pt x="25" y="18"/>
                    <a:pt x="25" y="18"/>
                    <a:pt x="25" y="18"/>
                  </a:cubicBezTo>
                  <a:cubicBezTo>
                    <a:pt x="22" y="18"/>
                    <a:pt x="15" y="24"/>
                    <a:pt x="12" y="28"/>
                  </a:cubicBezTo>
                  <a:cubicBezTo>
                    <a:pt x="10" y="29"/>
                    <a:pt x="9" y="30"/>
                    <a:pt x="7" y="30"/>
                  </a:cubicBezTo>
                  <a:cubicBezTo>
                    <a:pt x="5" y="30"/>
                    <a:pt x="3" y="29"/>
                    <a:pt x="2" y="27"/>
                  </a:cubicBezTo>
                  <a:cubicBezTo>
                    <a:pt x="1" y="25"/>
                    <a:pt x="0" y="23"/>
                    <a:pt x="0" y="20"/>
                  </a:cubicBezTo>
                  <a:cubicBezTo>
                    <a:pt x="0" y="17"/>
                    <a:pt x="1" y="13"/>
                    <a:pt x="4" y="9"/>
                  </a:cubicBezTo>
                  <a:cubicBezTo>
                    <a:pt x="8" y="3"/>
                    <a:pt x="14" y="0"/>
                    <a:pt x="19" y="0"/>
                  </a:cubicBezTo>
                  <a:cubicBezTo>
                    <a:pt x="19" y="0"/>
                    <a:pt x="19" y="0"/>
                    <a:pt x="19" y="0"/>
                  </a:cubicBezTo>
                  <a:cubicBezTo>
                    <a:pt x="29" y="0"/>
                    <a:pt x="38" y="8"/>
                    <a:pt x="39" y="22"/>
                  </a:cubicBezTo>
                  <a:cubicBezTo>
                    <a:pt x="40" y="28"/>
                    <a:pt x="42" y="31"/>
                    <a:pt x="44" y="34"/>
                  </a:cubicBezTo>
                  <a:cubicBezTo>
                    <a:pt x="46" y="36"/>
                    <a:pt x="49" y="36"/>
                    <a:pt x="51" y="36"/>
                  </a:cubicBezTo>
                  <a:cubicBezTo>
                    <a:pt x="51" y="36"/>
                    <a:pt x="51" y="36"/>
                    <a:pt x="52" y="36"/>
                  </a:cubicBezTo>
                  <a:cubicBezTo>
                    <a:pt x="56" y="36"/>
                    <a:pt x="62" y="34"/>
                    <a:pt x="65" y="33"/>
                  </a:cubicBezTo>
                  <a:cubicBezTo>
                    <a:pt x="65" y="33"/>
                    <a:pt x="65" y="33"/>
                    <a:pt x="65" y="33"/>
                  </a:cubicBezTo>
                  <a:cubicBezTo>
                    <a:pt x="65" y="35"/>
                    <a:pt x="65" y="36"/>
                    <a:pt x="65" y="37"/>
                  </a:cubicBezTo>
                  <a:cubicBezTo>
                    <a:pt x="61" y="38"/>
                    <a:pt x="56" y="40"/>
                    <a:pt x="51" y="40"/>
                  </a:cubicBezTo>
                  <a:cubicBezTo>
                    <a:pt x="51" y="40"/>
                    <a:pt x="51" y="40"/>
                    <a:pt x="51" y="40"/>
                  </a:cubicBezTo>
                  <a:cubicBezTo>
                    <a:pt x="44" y="40"/>
                    <a:pt x="37" y="35"/>
                    <a:pt x="36" y="23"/>
                  </a:cubicBezTo>
                  <a:cubicBezTo>
                    <a:pt x="35" y="16"/>
                    <a:pt x="33" y="11"/>
                    <a:pt x="30" y="8"/>
                  </a:cubicBezTo>
                  <a:cubicBezTo>
                    <a:pt x="27" y="5"/>
                    <a:pt x="23" y="4"/>
                    <a:pt x="19" y="4"/>
                  </a:cubicBezTo>
                  <a:cubicBezTo>
                    <a:pt x="15" y="4"/>
                    <a:pt x="10" y="6"/>
                    <a:pt x="7" y="11"/>
                  </a:cubicBezTo>
                  <a:cubicBezTo>
                    <a:pt x="5" y="15"/>
                    <a:pt x="4" y="18"/>
                    <a:pt x="4" y="20"/>
                  </a:cubicBezTo>
                  <a:cubicBezTo>
                    <a:pt x="4" y="24"/>
                    <a:pt x="6" y="26"/>
                    <a:pt x="7" y="26"/>
                  </a:cubicBezTo>
                  <a:cubicBezTo>
                    <a:pt x="8" y="26"/>
                    <a:pt x="8" y="26"/>
                    <a:pt x="9" y="25"/>
                  </a:cubicBezTo>
                  <a:cubicBezTo>
                    <a:pt x="11" y="23"/>
                    <a:pt x="13" y="21"/>
                    <a:pt x="16" y="18"/>
                  </a:cubicBezTo>
                  <a:cubicBezTo>
                    <a:pt x="19" y="16"/>
                    <a:pt x="22" y="14"/>
                    <a:pt x="25" y="14"/>
                  </a:cubicBezTo>
                  <a:cubicBezTo>
                    <a:pt x="25" y="14"/>
                    <a:pt x="25" y="14"/>
                    <a:pt x="25" y="14"/>
                  </a:cubicBezTo>
                  <a:cubicBezTo>
                    <a:pt x="28" y="14"/>
                    <a:pt x="31" y="17"/>
                    <a:pt x="32" y="21"/>
                  </a:cubicBezTo>
                  <a:cubicBezTo>
                    <a:pt x="35" y="29"/>
                    <a:pt x="42" y="46"/>
                    <a:pt x="54" y="46"/>
                  </a:cubicBezTo>
                  <a:cubicBezTo>
                    <a:pt x="54" y="46"/>
                    <a:pt x="54" y="46"/>
                    <a:pt x="54" y="46"/>
                  </a:cubicBezTo>
                  <a:cubicBezTo>
                    <a:pt x="57" y="46"/>
                    <a:pt x="61" y="45"/>
                    <a:pt x="6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7" name="Freeform 61"/>
            <p:cNvSpPr/>
            <p:nvPr/>
          </p:nvSpPr>
          <p:spPr bwMode="auto">
            <a:xfrm>
              <a:off x="1621" y="1925"/>
              <a:ext cx="16" cy="20"/>
            </a:xfrm>
            <a:custGeom>
              <a:avLst/>
              <a:gdLst>
                <a:gd name="T0" fmla="*/ 4 w 4"/>
                <a:gd name="T1" fmla="*/ 3 h 5"/>
                <a:gd name="T2" fmla="*/ 4 w 4"/>
                <a:gd name="T3" fmla="*/ 3 h 5"/>
                <a:gd name="T4" fmla="*/ 4 w 4"/>
                <a:gd name="T5" fmla="*/ 5 h 5"/>
                <a:gd name="T6" fmla="*/ 3 w 4"/>
                <a:gd name="T7" fmla="*/ 5 h 5"/>
                <a:gd name="T8" fmla="*/ 2 w 4"/>
                <a:gd name="T9" fmla="*/ 5 h 5"/>
                <a:gd name="T10" fmla="*/ 1 w 4"/>
                <a:gd name="T11" fmla="*/ 4 h 5"/>
                <a:gd name="T12" fmla="*/ 0 w 4"/>
                <a:gd name="T13" fmla="*/ 3 h 5"/>
                <a:gd name="T14" fmla="*/ 2 w 4"/>
                <a:gd name="T15" fmla="*/ 1 h 5"/>
                <a:gd name="T16" fmla="*/ 4 w 4"/>
                <a:gd name="T17" fmla="*/ 0 h 5"/>
                <a:gd name="T18" fmla="*/ 4 w 4"/>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4" y="3"/>
                  </a:moveTo>
                  <a:cubicBezTo>
                    <a:pt x="4" y="3"/>
                    <a:pt x="4" y="3"/>
                    <a:pt x="4" y="3"/>
                  </a:cubicBezTo>
                  <a:cubicBezTo>
                    <a:pt x="4" y="4"/>
                    <a:pt x="4" y="4"/>
                    <a:pt x="4" y="5"/>
                  </a:cubicBezTo>
                  <a:cubicBezTo>
                    <a:pt x="4" y="5"/>
                    <a:pt x="3" y="5"/>
                    <a:pt x="3" y="5"/>
                  </a:cubicBezTo>
                  <a:cubicBezTo>
                    <a:pt x="3" y="5"/>
                    <a:pt x="3" y="5"/>
                    <a:pt x="2" y="5"/>
                  </a:cubicBezTo>
                  <a:cubicBezTo>
                    <a:pt x="2" y="5"/>
                    <a:pt x="1" y="4"/>
                    <a:pt x="1" y="4"/>
                  </a:cubicBezTo>
                  <a:cubicBezTo>
                    <a:pt x="1" y="4"/>
                    <a:pt x="1" y="3"/>
                    <a:pt x="0" y="3"/>
                  </a:cubicBezTo>
                  <a:cubicBezTo>
                    <a:pt x="1" y="2"/>
                    <a:pt x="1" y="2"/>
                    <a:pt x="2" y="1"/>
                  </a:cubicBezTo>
                  <a:cubicBezTo>
                    <a:pt x="2" y="1"/>
                    <a:pt x="3" y="0"/>
                    <a:pt x="4" y="0"/>
                  </a:cubicBezTo>
                  <a:cubicBezTo>
                    <a:pt x="4" y="2"/>
                    <a:pt x="4" y="3"/>
                    <a:pt x="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76" name="椭圆 31"/>
          <p:cNvSpPr/>
          <p:nvPr/>
        </p:nvSpPr>
        <p:spPr>
          <a:xfrm rot="16200000">
            <a:off x="6560146" y="1390018"/>
            <a:ext cx="2862299" cy="546805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5400"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sz="2000">
              <a:solidFill>
                <a:schemeClr val="bg1"/>
              </a:solidFill>
              <a:latin typeface="方正静蕾简体" panose="02000000000000000000" pitchFamily="2" charset="-122"/>
              <a:ea typeface="方正静蕾简体" panose="02000000000000000000" pitchFamily="2" charset="-122"/>
            </a:endParaRPr>
          </a:p>
        </p:txBody>
      </p:sp>
      <p:sp>
        <p:nvSpPr>
          <p:cNvPr id="177" name="文本框 176"/>
          <p:cNvSpPr txBox="1"/>
          <p:nvPr/>
        </p:nvSpPr>
        <p:spPr>
          <a:xfrm>
            <a:off x="5554419" y="3580111"/>
            <a:ext cx="4902501" cy="1323439"/>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请在这里输入文字请在这里输入文字请在这里输入文字请在这里输入文字请在这里输入文字请在这里输入文字请在这里输入请在这里输入文字请在这里输入文字请在这里</a:t>
            </a:r>
            <a:r>
              <a:rPr lang="zh-CN" altLang="en-US" dirty="0" smtClean="0">
                <a:solidFill>
                  <a:schemeClr val="tx1"/>
                </a:solidFill>
              </a:rPr>
              <a:t>输入</a:t>
            </a:r>
            <a:r>
              <a:rPr lang="zh-CN" altLang="en-US" dirty="0">
                <a:solidFill>
                  <a:schemeClr val="tx1"/>
                </a:solidFill>
              </a:rPr>
              <a:t>请在这里输入文字请在这里输入</a:t>
            </a:r>
          </a:p>
        </p:txBody>
      </p:sp>
      <p:sp>
        <p:nvSpPr>
          <p:cNvPr id="178" name="文本框 177"/>
          <p:cNvSpPr txBox="1"/>
          <p:nvPr/>
        </p:nvSpPr>
        <p:spPr>
          <a:xfrm>
            <a:off x="5503675" y="3000817"/>
            <a:ext cx="2052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添加小标题</a:t>
            </a:r>
            <a:endParaRPr lang="zh-CN" altLang="en-US" sz="3200" b="1" spc="-300" dirty="0">
              <a:latin typeface="方正静蕾简体" panose="02000000000000000000" pitchFamily="2" charset="-122"/>
              <a:ea typeface="方正静蕾简体" panose="02000000000000000000" pitchFamily="2" charset="-122"/>
            </a:endParaRPr>
          </a:p>
        </p:txBody>
      </p:sp>
      <p:pic>
        <p:nvPicPr>
          <p:cNvPr id="179" name="图片 178"/>
          <p:cNvPicPr>
            <a:picLocks noChangeAspect="1"/>
          </p:cNvPicPr>
          <p:nvPr/>
        </p:nvPicPr>
        <p:blipFill>
          <a:blip r:embed="rId4"/>
          <a:stretch>
            <a:fillRect/>
          </a:stretch>
        </p:blipFill>
        <p:spPr>
          <a:xfrm rot="2448184">
            <a:off x="10767740" y="3489837"/>
            <a:ext cx="715386" cy="10123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66" name="任意多边形 65"/>
          <p:cNvSpPr/>
          <p:nvPr/>
        </p:nvSpPr>
        <p:spPr>
          <a:xfrm rot="20434167">
            <a:off x="4047548" y="2839473"/>
            <a:ext cx="1848730" cy="2022651"/>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351" y="connsiteY0-1352"/>
              </a:cxn>
              <a:cxn ang="0">
                <a:pos x="connsiteX1-1353" y="connsiteY1-1354"/>
              </a:cxn>
              <a:cxn ang="0">
                <a:pos x="connsiteX2-1355" y="connsiteY2-1356"/>
              </a:cxn>
              <a:cxn ang="0">
                <a:pos x="connsiteX3-1357" y="connsiteY3-1358"/>
              </a:cxn>
              <a:cxn ang="0">
                <a:pos x="connsiteX4-1359" y="connsiteY4-1360"/>
              </a:cxn>
              <a:cxn ang="0">
                <a:pos x="connsiteX5-1361" y="connsiteY5-1362"/>
              </a:cxn>
              <a:cxn ang="0">
                <a:pos x="connsiteX6-1363" y="connsiteY6-1364"/>
              </a:cxn>
              <a:cxn ang="0">
                <a:pos x="connsiteX7-1365" y="connsiteY7-1366"/>
              </a:cxn>
              <a:cxn ang="0">
                <a:pos x="connsiteX8-1367" y="connsiteY8-1368"/>
              </a:cxn>
              <a:cxn ang="0">
                <a:pos x="connsiteX9-1369" y="connsiteY9-1370"/>
              </a:cxn>
              <a:cxn ang="0">
                <a:pos x="connsiteX10-1371" y="connsiteY10-1372"/>
              </a:cxn>
              <a:cxn ang="0">
                <a:pos x="connsiteX11-1373" y="connsiteY11-1374"/>
              </a:cxn>
              <a:cxn ang="0">
                <a:pos x="connsiteX12-1375" y="connsiteY12-1376"/>
              </a:cxn>
              <a:cxn ang="0">
                <a:pos x="connsiteX13-1377" y="connsiteY13-1378"/>
              </a:cxn>
              <a:cxn ang="0">
                <a:pos x="connsiteX14-1379" y="connsiteY14-1380"/>
              </a:cxn>
              <a:cxn ang="0">
                <a:pos x="connsiteX15-1381" y="connsiteY15-1382"/>
              </a:cxn>
              <a:cxn ang="0">
                <a:pos x="connsiteX16-1383" y="connsiteY16-1384"/>
              </a:cxn>
              <a:cxn ang="0">
                <a:pos x="connsiteX17-1385" y="connsiteY17-1386"/>
              </a:cxn>
              <a:cxn ang="0">
                <a:pos x="connsiteX18-1387" y="connsiteY18-1388"/>
              </a:cxn>
              <a:cxn ang="0">
                <a:pos x="connsiteX19-1389" y="connsiteY19-1390"/>
              </a:cxn>
              <a:cxn ang="0">
                <a:pos x="connsiteX20-1391" y="connsiteY20-1392"/>
              </a:cxn>
              <a:cxn ang="0">
                <a:pos x="connsiteX21-1393" y="connsiteY21-1394"/>
              </a:cxn>
              <a:cxn ang="0">
                <a:pos x="connsiteX22-1395" y="connsiteY22-1396"/>
              </a:cxn>
              <a:cxn ang="0">
                <a:pos x="connsiteX23-1397" y="connsiteY23-1398"/>
              </a:cxn>
              <a:cxn ang="0">
                <a:pos x="connsiteX24-1399" y="connsiteY24-140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6FCEC8"/>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sp>
        <p:nvSpPr>
          <p:cNvPr id="67" name="任意多边形 66"/>
          <p:cNvSpPr/>
          <p:nvPr/>
        </p:nvSpPr>
        <p:spPr>
          <a:xfrm rot="19144893">
            <a:off x="1370574" y="2080145"/>
            <a:ext cx="2184002" cy="2389465"/>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351" y="connsiteY0-1352"/>
              </a:cxn>
              <a:cxn ang="0">
                <a:pos x="connsiteX1-1353" y="connsiteY1-1354"/>
              </a:cxn>
              <a:cxn ang="0">
                <a:pos x="connsiteX2-1355" y="connsiteY2-1356"/>
              </a:cxn>
              <a:cxn ang="0">
                <a:pos x="connsiteX3-1357" y="connsiteY3-1358"/>
              </a:cxn>
              <a:cxn ang="0">
                <a:pos x="connsiteX4-1359" y="connsiteY4-1360"/>
              </a:cxn>
              <a:cxn ang="0">
                <a:pos x="connsiteX5-1361" y="connsiteY5-1362"/>
              </a:cxn>
              <a:cxn ang="0">
                <a:pos x="connsiteX6-1363" y="connsiteY6-1364"/>
              </a:cxn>
              <a:cxn ang="0">
                <a:pos x="connsiteX7-1365" y="connsiteY7-1366"/>
              </a:cxn>
              <a:cxn ang="0">
                <a:pos x="connsiteX8-1367" y="connsiteY8-1368"/>
              </a:cxn>
              <a:cxn ang="0">
                <a:pos x="connsiteX9-1369" y="connsiteY9-1370"/>
              </a:cxn>
              <a:cxn ang="0">
                <a:pos x="connsiteX10-1371" y="connsiteY10-1372"/>
              </a:cxn>
              <a:cxn ang="0">
                <a:pos x="connsiteX11-1373" y="connsiteY11-1374"/>
              </a:cxn>
              <a:cxn ang="0">
                <a:pos x="connsiteX12-1375" y="connsiteY12-1376"/>
              </a:cxn>
              <a:cxn ang="0">
                <a:pos x="connsiteX13-1377" y="connsiteY13-1378"/>
              </a:cxn>
              <a:cxn ang="0">
                <a:pos x="connsiteX14-1379" y="connsiteY14-1380"/>
              </a:cxn>
              <a:cxn ang="0">
                <a:pos x="connsiteX15-1381" y="connsiteY15-1382"/>
              </a:cxn>
              <a:cxn ang="0">
                <a:pos x="connsiteX16-1383" y="connsiteY16-1384"/>
              </a:cxn>
              <a:cxn ang="0">
                <a:pos x="connsiteX17-1385" y="connsiteY17-1386"/>
              </a:cxn>
              <a:cxn ang="0">
                <a:pos x="connsiteX18-1387" y="connsiteY18-1388"/>
              </a:cxn>
              <a:cxn ang="0">
                <a:pos x="connsiteX19-1389" y="connsiteY19-1390"/>
              </a:cxn>
              <a:cxn ang="0">
                <a:pos x="connsiteX20-1391" y="connsiteY20-1392"/>
              </a:cxn>
              <a:cxn ang="0">
                <a:pos x="connsiteX21-1393" y="connsiteY21-1394"/>
              </a:cxn>
              <a:cxn ang="0">
                <a:pos x="connsiteX22-1395" y="connsiteY22-1396"/>
              </a:cxn>
              <a:cxn ang="0">
                <a:pos x="connsiteX23-1397" y="connsiteY23-1398"/>
              </a:cxn>
              <a:cxn ang="0">
                <a:pos x="connsiteX24-1399" y="connsiteY24-140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A77FC6"/>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sp>
        <p:nvSpPr>
          <p:cNvPr id="68" name="任意多边形 67"/>
          <p:cNvSpPr/>
          <p:nvPr/>
        </p:nvSpPr>
        <p:spPr>
          <a:xfrm rot="18803393">
            <a:off x="6356227" y="2310117"/>
            <a:ext cx="1848730" cy="2022651"/>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351" y="connsiteY0-1352"/>
              </a:cxn>
              <a:cxn ang="0">
                <a:pos x="connsiteX1-1353" y="connsiteY1-1354"/>
              </a:cxn>
              <a:cxn ang="0">
                <a:pos x="connsiteX2-1355" y="connsiteY2-1356"/>
              </a:cxn>
              <a:cxn ang="0">
                <a:pos x="connsiteX3-1357" y="connsiteY3-1358"/>
              </a:cxn>
              <a:cxn ang="0">
                <a:pos x="connsiteX4-1359" y="connsiteY4-1360"/>
              </a:cxn>
              <a:cxn ang="0">
                <a:pos x="connsiteX5-1361" y="connsiteY5-1362"/>
              </a:cxn>
              <a:cxn ang="0">
                <a:pos x="connsiteX6-1363" y="connsiteY6-1364"/>
              </a:cxn>
              <a:cxn ang="0">
                <a:pos x="connsiteX7-1365" y="connsiteY7-1366"/>
              </a:cxn>
              <a:cxn ang="0">
                <a:pos x="connsiteX8-1367" y="connsiteY8-1368"/>
              </a:cxn>
              <a:cxn ang="0">
                <a:pos x="connsiteX9-1369" y="connsiteY9-1370"/>
              </a:cxn>
              <a:cxn ang="0">
                <a:pos x="connsiteX10-1371" y="connsiteY10-1372"/>
              </a:cxn>
              <a:cxn ang="0">
                <a:pos x="connsiteX11-1373" y="connsiteY11-1374"/>
              </a:cxn>
              <a:cxn ang="0">
                <a:pos x="connsiteX12-1375" y="connsiteY12-1376"/>
              </a:cxn>
              <a:cxn ang="0">
                <a:pos x="connsiteX13-1377" y="connsiteY13-1378"/>
              </a:cxn>
              <a:cxn ang="0">
                <a:pos x="connsiteX14-1379" y="connsiteY14-1380"/>
              </a:cxn>
              <a:cxn ang="0">
                <a:pos x="connsiteX15-1381" y="connsiteY15-1382"/>
              </a:cxn>
              <a:cxn ang="0">
                <a:pos x="connsiteX16-1383" y="connsiteY16-1384"/>
              </a:cxn>
              <a:cxn ang="0">
                <a:pos x="connsiteX17-1385" y="connsiteY17-1386"/>
              </a:cxn>
              <a:cxn ang="0">
                <a:pos x="connsiteX18-1387" y="connsiteY18-1388"/>
              </a:cxn>
              <a:cxn ang="0">
                <a:pos x="connsiteX19-1389" y="connsiteY19-1390"/>
              </a:cxn>
              <a:cxn ang="0">
                <a:pos x="connsiteX20-1391" y="connsiteY20-1392"/>
              </a:cxn>
              <a:cxn ang="0">
                <a:pos x="connsiteX21-1393" y="connsiteY21-1394"/>
              </a:cxn>
              <a:cxn ang="0">
                <a:pos x="connsiteX22-1395" y="connsiteY22-1396"/>
              </a:cxn>
              <a:cxn ang="0">
                <a:pos x="connsiteX23-1397" y="connsiteY23-1398"/>
              </a:cxn>
              <a:cxn ang="0">
                <a:pos x="connsiteX24-1399" y="connsiteY24-140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A77FC6"/>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sp>
        <p:nvSpPr>
          <p:cNvPr id="69" name="任意多边形 68"/>
          <p:cNvSpPr/>
          <p:nvPr/>
        </p:nvSpPr>
        <p:spPr>
          <a:xfrm rot="20820775">
            <a:off x="8822330" y="2519580"/>
            <a:ext cx="1751212" cy="1915959"/>
          </a:xfrm>
          <a:custGeom>
            <a:avLst/>
            <a:gdLst>
              <a:gd name="connsiteX0" fmla="*/ 1621800 w 2167466"/>
              <a:gd name="connsiteY0" fmla="*/ 548964 h 2167466"/>
              <a:gd name="connsiteX1" fmla="*/ 1941574 w 2167466"/>
              <a:gd name="connsiteY1" fmla="*/ 452590 h 2167466"/>
              <a:gd name="connsiteX2" fmla="*/ 2059240 w 2167466"/>
              <a:gd name="connsiteY2" fmla="*/ 656392 h 2167466"/>
              <a:gd name="connsiteX3" fmla="*/ 1815890 w 2167466"/>
              <a:gd name="connsiteY3" fmla="*/ 885138 h 2167466"/>
              <a:gd name="connsiteX4" fmla="*/ 1815890 w 2167466"/>
              <a:gd name="connsiteY4" fmla="*/ 1282328 h 2167466"/>
              <a:gd name="connsiteX5" fmla="*/ 2059240 w 2167466"/>
              <a:gd name="connsiteY5" fmla="*/ 1511074 h 2167466"/>
              <a:gd name="connsiteX6" fmla="*/ 1941574 w 2167466"/>
              <a:gd name="connsiteY6" fmla="*/ 1714876 h 2167466"/>
              <a:gd name="connsiteX7" fmla="*/ 1621800 w 2167466"/>
              <a:gd name="connsiteY7" fmla="*/ 1618502 h 2167466"/>
              <a:gd name="connsiteX8" fmla="*/ 1277823 w 2167466"/>
              <a:gd name="connsiteY8" fmla="*/ 1817097 h 2167466"/>
              <a:gd name="connsiteX9" fmla="*/ 1201398 w 2167466"/>
              <a:gd name="connsiteY9" fmla="*/ 2142217 h 2167466"/>
              <a:gd name="connsiteX10" fmla="*/ 966068 w 2167466"/>
              <a:gd name="connsiteY10" fmla="*/ 2142217 h 2167466"/>
              <a:gd name="connsiteX11" fmla="*/ 889643 w 2167466"/>
              <a:gd name="connsiteY11" fmla="*/ 1817097 h 2167466"/>
              <a:gd name="connsiteX12" fmla="*/ 545666 w 2167466"/>
              <a:gd name="connsiteY12" fmla="*/ 1618502 h 2167466"/>
              <a:gd name="connsiteX13" fmla="*/ 225892 w 2167466"/>
              <a:gd name="connsiteY13" fmla="*/ 1714876 h 2167466"/>
              <a:gd name="connsiteX14" fmla="*/ 108226 w 2167466"/>
              <a:gd name="connsiteY14" fmla="*/ 1511074 h 2167466"/>
              <a:gd name="connsiteX15" fmla="*/ 351576 w 2167466"/>
              <a:gd name="connsiteY15" fmla="*/ 1282328 h 2167466"/>
              <a:gd name="connsiteX16" fmla="*/ 351576 w 2167466"/>
              <a:gd name="connsiteY16" fmla="*/ 885138 h 2167466"/>
              <a:gd name="connsiteX17" fmla="*/ 108226 w 2167466"/>
              <a:gd name="connsiteY17" fmla="*/ 656392 h 2167466"/>
              <a:gd name="connsiteX18" fmla="*/ 225892 w 2167466"/>
              <a:gd name="connsiteY18" fmla="*/ 452590 h 2167466"/>
              <a:gd name="connsiteX19" fmla="*/ 545666 w 2167466"/>
              <a:gd name="connsiteY19" fmla="*/ 548964 h 2167466"/>
              <a:gd name="connsiteX20" fmla="*/ 889643 w 2167466"/>
              <a:gd name="connsiteY20" fmla="*/ 350369 h 2167466"/>
              <a:gd name="connsiteX21" fmla="*/ 966068 w 2167466"/>
              <a:gd name="connsiteY21" fmla="*/ 25249 h 2167466"/>
              <a:gd name="connsiteX22" fmla="*/ 1201398 w 2167466"/>
              <a:gd name="connsiteY22" fmla="*/ 25249 h 2167466"/>
              <a:gd name="connsiteX23" fmla="*/ 1277823 w 2167466"/>
              <a:gd name="connsiteY23" fmla="*/ 350369 h 2167466"/>
              <a:gd name="connsiteX24" fmla="*/ 1621800 w 2167466"/>
              <a:gd name="connsiteY24" fmla="*/ 548964 h 2167466"/>
              <a:gd name="connsiteX0-1" fmla="*/ 1517526 w 1954966"/>
              <a:gd name="connsiteY0-2" fmla="*/ 523716 h 2116969"/>
              <a:gd name="connsiteX1-3" fmla="*/ 1837300 w 1954966"/>
              <a:gd name="connsiteY1-4" fmla="*/ 427342 h 2116969"/>
              <a:gd name="connsiteX2-5" fmla="*/ 1954966 w 1954966"/>
              <a:gd name="connsiteY2-6" fmla="*/ 631144 h 2116969"/>
              <a:gd name="connsiteX3-7" fmla="*/ 1711616 w 1954966"/>
              <a:gd name="connsiteY3-8" fmla="*/ 859890 h 2116969"/>
              <a:gd name="connsiteX4-9" fmla="*/ 1711616 w 1954966"/>
              <a:gd name="connsiteY4-10" fmla="*/ 1257080 h 2116969"/>
              <a:gd name="connsiteX5-11" fmla="*/ 1954966 w 1954966"/>
              <a:gd name="connsiteY5-12" fmla="*/ 1485826 h 2116969"/>
              <a:gd name="connsiteX6-13" fmla="*/ 1837300 w 1954966"/>
              <a:gd name="connsiteY6-14" fmla="*/ 1689628 h 2116969"/>
              <a:gd name="connsiteX7-15" fmla="*/ 1517526 w 1954966"/>
              <a:gd name="connsiteY7-16" fmla="*/ 1593254 h 2116969"/>
              <a:gd name="connsiteX8-17" fmla="*/ 1173549 w 1954966"/>
              <a:gd name="connsiteY8-18" fmla="*/ 1791849 h 2116969"/>
              <a:gd name="connsiteX9-19" fmla="*/ 1097124 w 1954966"/>
              <a:gd name="connsiteY9-20" fmla="*/ 2116969 h 2116969"/>
              <a:gd name="connsiteX10-21" fmla="*/ 861794 w 1954966"/>
              <a:gd name="connsiteY10-22" fmla="*/ 2116969 h 2116969"/>
              <a:gd name="connsiteX11-23" fmla="*/ 785369 w 1954966"/>
              <a:gd name="connsiteY11-24" fmla="*/ 1791849 h 2116969"/>
              <a:gd name="connsiteX12-25" fmla="*/ 441392 w 1954966"/>
              <a:gd name="connsiteY12-26" fmla="*/ 1593254 h 2116969"/>
              <a:gd name="connsiteX13-27" fmla="*/ 121618 w 1954966"/>
              <a:gd name="connsiteY13-28" fmla="*/ 1689628 h 2116969"/>
              <a:gd name="connsiteX14-29" fmla="*/ 3952 w 1954966"/>
              <a:gd name="connsiteY14-30" fmla="*/ 1485826 h 2116969"/>
              <a:gd name="connsiteX15-31" fmla="*/ 247302 w 1954966"/>
              <a:gd name="connsiteY15-32" fmla="*/ 1257080 h 2116969"/>
              <a:gd name="connsiteX16-33" fmla="*/ 247302 w 1954966"/>
              <a:gd name="connsiteY16-34" fmla="*/ 859890 h 2116969"/>
              <a:gd name="connsiteX17-35" fmla="*/ 3952 w 1954966"/>
              <a:gd name="connsiteY17-36" fmla="*/ 631144 h 2116969"/>
              <a:gd name="connsiteX18-37" fmla="*/ 121618 w 1954966"/>
              <a:gd name="connsiteY18-38" fmla="*/ 427342 h 2116969"/>
              <a:gd name="connsiteX19-39" fmla="*/ 441392 w 1954966"/>
              <a:gd name="connsiteY19-40" fmla="*/ 523716 h 2116969"/>
              <a:gd name="connsiteX20-41" fmla="*/ 785369 w 1954966"/>
              <a:gd name="connsiteY20-42" fmla="*/ 325121 h 2116969"/>
              <a:gd name="connsiteX21-43" fmla="*/ 861794 w 1954966"/>
              <a:gd name="connsiteY21-44" fmla="*/ 1 h 2116969"/>
              <a:gd name="connsiteX22-45" fmla="*/ 1097124 w 1954966"/>
              <a:gd name="connsiteY22-46" fmla="*/ 1 h 2116969"/>
              <a:gd name="connsiteX23-47" fmla="*/ 1173549 w 1954966"/>
              <a:gd name="connsiteY23-48" fmla="*/ 325121 h 2116969"/>
              <a:gd name="connsiteX24-49" fmla="*/ 1517526 w 1954966"/>
              <a:gd name="connsiteY24-50" fmla="*/ 523716 h 2116969"/>
              <a:gd name="connsiteX0-51" fmla="*/ 1539857 w 1977297"/>
              <a:gd name="connsiteY0-52" fmla="*/ 523714 h 2116967"/>
              <a:gd name="connsiteX1-53" fmla="*/ 1859631 w 1977297"/>
              <a:gd name="connsiteY1-54" fmla="*/ 427340 h 2116967"/>
              <a:gd name="connsiteX2-55" fmla="*/ 1977297 w 1977297"/>
              <a:gd name="connsiteY2-56" fmla="*/ 631142 h 2116967"/>
              <a:gd name="connsiteX3-57" fmla="*/ 1733947 w 1977297"/>
              <a:gd name="connsiteY3-58" fmla="*/ 859888 h 2116967"/>
              <a:gd name="connsiteX4-59" fmla="*/ 1733947 w 1977297"/>
              <a:gd name="connsiteY4-60" fmla="*/ 1257078 h 2116967"/>
              <a:gd name="connsiteX5-61" fmla="*/ 1977297 w 1977297"/>
              <a:gd name="connsiteY5-62" fmla="*/ 1485824 h 2116967"/>
              <a:gd name="connsiteX6-63" fmla="*/ 1859631 w 1977297"/>
              <a:gd name="connsiteY6-64" fmla="*/ 1689626 h 2116967"/>
              <a:gd name="connsiteX7-65" fmla="*/ 1539857 w 1977297"/>
              <a:gd name="connsiteY7-66" fmla="*/ 1593252 h 2116967"/>
              <a:gd name="connsiteX8-67" fmla="*/ 1195880 w 1977297"/>
              <a:gd name="connsiteY8-68" fmla="*/ 1791847 h 2116967"/>
              <a:gd name="connsiteX9-69" fmla="*/ 1119455 w 1977297"/>
              <a:gd name="connsiteY9-70" fmla="*/ 2116967 h 2116967"/>
              <a:gd name="connsiteX10-71" fmla="*/ 884125 w 1977297"/>
              <a:gd name="connsiteY10-72" fmla="*/ 2116967 h 2116967"/>
              <a:gd name="connsiteX11-73" fmla="*/ 807700 w 1977297"/>
              <a:gd name="connsiteY11-74" fmla="*/ 1791847 h 2116967"/>
              <a:gd name="connsiteX12-75" fmla="*/ 463723 w 1977297"/>
              <a:gd name="connsiteY12-76" fmla="*/ 1593252 h 2116967"/>
              <a:gd name="connsiteX13-77" fmla="*/ 143949 w 1977297"/>
              <a:gd name="connsiteY13-78" fmla="*/ 1689626 h 2116967"/>
              <a:gd name="connsiteX14-79" fmla="*/ 26283 w 1977297"/>
              <a:gd name="connsiteY14-80" fmla="*/ 1485824 h 2116967"/>
              <a:gd name="connsiteX15-81" fmla="*/ 269633 w 1977297"/>
              <a:gd name="connsiteY15-82" fmla="*/ 1257078 h 2116967"/>
              <a:gd name="connsiteX16-83" fmla="*/ 269633 w 1977297"/>
              <a:gd name="connsiteY16-84" fmla="*/ 859888 h 2116967"/>
              <a:gd name="connsiteX17-85" fmla="*/ 26283 w 1977297"/>
              <a:gd name="connsiteY17-86" fmla="*/ 631142 h 2116967"/>
              <a:gd name="connsiteX18-87" fmla="*/ 143949 w 1977297"/>
              <a:gd name="connsiteY18-88" fmla="*/ 427340 h 2116967"/>
              <a:gd name="connsiteX19-89" fmla="*/ 463723 w 1977297"/>
              <a:gd name="connsiteY19-90" fmla="*/ 523714 h 2116967"/>
              <a:gd name="connsiteX20-91" fmla="*/ 807700 w 1977297"/>
              <a:gd name="connsiteY20-92" fmla="*/ 325119 h 2116967"/>
              <a:gd name="connsiteX21-93" fmla="*/ 884125 w 1977297"/>
              <a:gd name="connsiteY21-94" fmla="*/ -1 h 2116967"/>
              <a:gd name="connsiteX22-95" fmla="*/ 1119455 w 1977297"/>
              <a:gd name="connsiteY22-96" fmla="*/ -1 h 2116967"/>
              <a:gd name="connsiteX23-97" fmla="*/ 1195880 w 1977297"/>
              <a:gd name="connsiteY23-98" fmla="*/ 325119 h 2116967"/>
              <a:gd name="connsiteX24-99" fmla="*/ 1539857 w 1977297"/>
              <a:gd name="connsiteY24-100" fmla="*/ 523714 h 2116967"/>
              <a:gd name="connsiteX0-101" fmla="*/ 1539859 w 1977299"/>
              <a:gd name="connsiteY0-102" fmla="*/ 523716 h 2116969"/>
              <a:gd name="connsiteX1-103" fmla="*/ 1859633 w 1977299"/>
              <a:gd name="connsiteY1-104" fmla="*/ 427342 h 2116969"/>
              <a:gd name="connsiteX2-105" fmla="*/ 1977299 w 1977299"/>
              <a:gd name="connsiteY2-106" fmla="*/ 631144 h 2116969"/>
              <a:gd name="connsiteX3-107" fmla="*/ 1733949 w 1977299"/>
              <a:gd name="connsiteY3-108" fmla="*/ 859890 h 2116969"/>
              <a:gd name="connsiteX4-109" fmla="*/ 1733949 w 1977299"/>
              <a:gd name="connsiteY4-110" fmla="*/ 1257080 h 2116969"/>
              <a:gd name="connsiteX5-111" fmla="*/ 1977299 w 1977299"/>
              <a:gd name="connsiteY5-112" fmla="*/ 1485826 h 2116969"/>
              <a:gd name="connsiteX6-113" fmla="*/ 1859633 w 1977299"/>
              <a:gd name="connsiteY6-114" fmla="*/ 1689628 h 2116969"/>
              <a:gd name="connsiteX7-115" fmla="*/ 1539859 w 1977299"/>
              <a:gd name="connsiteY7-116" fmla="*/ 1593254 h 2116969"/>
              <a:gd name="connsiteX8-117" fmla="*/ 1195882 w 1977299"/>
              <a:gd name="connsiteY8-118" fmla="*/ 1791849 h 2116969"/>
              <a:gd name="connsiteX9-119" fmla="*/ 1119457 w 1977299"/>
              <a:gd name="connsiteY9-120" fmla="*/ 2116969 h 2116969"/>
              <a:gd name="connsiteX10-121" fmla="*/ 884127 w 1977299"/>
              <a:gd name="connsiteY10-122" fmla="*/ 2116969 h 2116969"/>
              <a:gd name="connsiteX11-123" fmla="*/ 807702 w 1977299"/>
              <a:gd name="connsiteY11-124" fmla="*/ 1791849 h 2116969"/>
              <a:gd name="connsiteX12-125" fmla="*/ 463725 w 1977299"/>
              <a:gd name="connsiteY12-126" fmla="*/ 1593254 h 2116969"/>
              <a:gd name="connsiteX13-127" fmla="*/ 143951 w 1977299"/>
              <a:gd name="connsiteY13-128" fmla="*/ 1689628 h 2116969"/>
              <a:gd name="connsiteX14-129" fmla="*/ 26285 w 1977299"/>
              <a:gd name="connsiteY14-130" fmla="*/ 1485826 h 2116969"/>
              <a:gd name="connsiteX15-131" fmla="*/ 269635 w 1977299"/>
              <a:gd name="connsiteY15-132" fmla="*/ 1257080 h 2116969"/>
              <a:gd name="connsiteX16-133" fmla="*/ 269635 w 1977299"/>
              <a:gd name="connsiteY16-134" fmla="*/ 859890 h 2116969"/>
              <a:gd name="connsiteX17-135" fmla="*/ 26285 w 1977299"/>
              <a:gd name="connsiteY17-136" fmla="*/ 631144 h 2116969"/>
              <a:gd name="connsiteX18-137" fmla="*/ 143951 w 1977299"/>
              <a:gd name="connsiteY18-138" fmla="*/ 427342 h 2116969"/>
              <a:gd name="connsiteX19-139" fmla="*/ 463725 w 1977299"/>
              <a:gd name="connsiteY19-140" fmla="*/ 523716 h 2116969"/>
              <a:gd name="connsiteX20-141" fmla="*/ 807702 w 1977299"/>
              <a:gd name="connsiteY20-142" fmla="*/ 325121 h 2116969"/>
              <a:gd name="connsiteX21-143" fmla="*/ 884127 w 1977299"/>
              <a:gd name="connsiteY21-144" fmla="*/ 1 h 2116969"/>
              <a:gd name="connsiteX22-145" fmla="*/ 1119457 w 1977299"/>
              <a:gd name="connsiteY22-146" fmla="*/ 1 h 2116969"/>
              <a:gd name="connsiteX23-147" fmla="*/ 1195882 w 1977299"/>
              <a:gd name="connsiteY23-148" fmla="*/ 325121 h 2116969"/>
              <a:gd name="connsiteX24-149" fmla="*/ 1539859 w 1977299"/>
              <a:gd name="connsiteY24-150" fmla="*/ 523716 h 2116969"/>
              <a:gd name="connsiteX0-151" fmla="*/ 1539859 w 1977299"/>
              <a:gd name="connsiteY0-152" fmla="*/ 523714 h 2116967"/>
              <a:gd name="connsiteX1-153" fmla="*/ 1859633 w 1977299"/>
              <a:gd name="connsiteY1-154" fmla="*/ 427340 h 2116967"/>
              <a:gd name="connsiteX2-155" fmla="*/ 1977299 w 1977299"/>
              <a:gd name="connsiteY2-156" fmla="*/ 631142 h 2116967"/>
              <a:gd name="connsiteX3-157" fmla="*/ 1733949 w 1977299"/>
              <a:gd name="connsiteY3-158" fmla="*/ 859888 h 2116967"/>
              <a:gd name="connsiteX4-159" fmla="*/ 1733949 w 1977299"/>
              <a:gd name="connsiteY4-160" fmla="*/ 1257078 h 2116967"/>
              <a:gd name="connsiteX5-161" fmla="*/ 1977299 w 1977299"/>
              <a:gd name="connsiteY5-162" fmla="*/ 1485824 h 2116967"/>
              <a:gd name="connsiteX6-163" fmla="*/ 1859633 w 1977299"/>
              <a:gd name="connsiteY6-164" fmla="*/ 1689626 h 2116967"/>
              <a:gd name="connsiteX7-165" fmla="*/ 1539859 w 1977299"/>
              <a:gd name="connsiteY7-166" fmla="*/ 1593252 h 2116967"/>
              <a:gd name="connsiteX8-167" fmla="*/ 1195882 w 1977299"/>
              <a:gd name="connsiteY8-168" fmla="*/ 1791847 h 2116967"/>
              <a:gd name="connsiteX9-169" fmla="*/ 1119457 w 1977299"/>
              <a:gd name="connsiteY9-170" fmla="*/ 2116967 h 2116967"/>
              <a:gd name="connsiteX10-171" fmla="*/ 884127 w 1977299"/>
              <a:gd name="connsiteY10-172" fmla="*/ 2116967 h 2116967"/>
              <a:gd name="connsiteX11-173" fmla="*/ 807702 w 1977299"/>
              <a:gd name="connsiteY11-174" fmla="*/ 1791847 h 2116967"/>
              <a:gd name="connsiteX12-175" fmla="*/ 463725 w 1977299"/>
              <a:gd name="connsiteY12-176" fmla="*/ 1593252 h 2116967"/>
              <a:gd name="connsiteX13-177" fmla="*/ 143951 w 1977299"/>
              <a:gd name="connsiteY13-178" fmla="*/ 1689626 h 2116967"/>
              <a:gd name="connsiteX14-179" fmla="*/ 26285 w 1977299"/>
              <a:gd name="connsiteY14-180" fmla="*/ 1485824 h 2116967"/>
              <a:gd name="connsiteX15-181" fmla="*/ 269635 w 1977299"/>
              <a:gd name="connsiteY15-182" fmla="*/ 1257078 h 2116967"/>
              <a:gd name="connsiteX16-183" fmla="*/ 269635 w 1977299"/>
              <a:gd name="connsiteY16-184" fmla="*/ 859888 h 2116967"/>
              <a:gd name="connsiteX17-185" fmla="*/ 26285 w 1977299"/>
              <a:gd name="connsiteY17-186" fmla="*/ 631142 h 2116967"/>
              <a:gd name="connsiteX18-187" fmla="*/ 143951 w 1977299"/>
              <a:gd name="connsiteY18-188" fmla="*/ 427340 h 2116967"/>
              <a:gd name="connsiteX19-189" fmla="*/ 463725 w 1977299"/>
              <a:gd name="connsiteY19-190" fmla="*/ 523714 h 2116967"/>
              <a:gd name="connsiteX20-191" fmla="*/ 807702 w 1977299"/>
              <a:gd name="connsiteY20-192" fmla="*/ 325119 h 2116967"/>
              <a:gd name="connsiteX21-193" fmla="*/ 884127 w 1977299"/>
              <a:gd name="connsiteY21-194" fmla="*/ -1 h 2116967"/>
              <a:gd name="connsiteX22-195" fmla="*/ 1119457 w 1977299"/>
              <a:gd name="connsiteY22-196" fmla="*/ -1 h 2116967"/>
              <a:gd name="connsiteX23-197" fmla="*/ 1195882 w 1977299"/>
              <a:gd name="connsiteY23-198" fmla="*/ 325119 h 2116967"/>
              <a:gd name="connsiteX24-199" fmla="*/ 1539859 w 1977299"/>
              <a:gd name="connsiteY24-200" fmla="*/ 523714 h 2116967"/>
              <a:gd name="connsiteX0-201" fmla="*/ 1539859 w 1977299"/>
              <a:gd name="connsiteY0-202" fmla="*/ 523716 h 2157608"/>
              <a:gd name="connsiteX1-203" fmla="*/ 1859633 w 1977299"/>
              <a:gd name="connsiteY1-204" fmla="*/ 427342 h 2157608"/>
              <a:gd name="connsiteX2-205" fmla="*/ 1977299 w 1977299"/>
              <a:gd name="connsiteY2-206" fmla="*/ 631144 h 2157608"/>
              <a:gd name="connsiteX3-207" fmla="*/ 1733949 w 1977299"/>
              <a:gd name="connsiteY3-208" fmla="*/ 859890 h 2157608"/>
              <a:gd name="connsiteX4-209" fmla="*/ 1733949 w 1977299"/>
              <a:gd name="connsiteY4-210" fmla="*/ 1257080 h 2157608"/>
              <a:gd name="connsiteX5-211" fmla="*/ 1977299 w 1977299"/>
              <a:gd name="connsiteY5-212" fmla="*/ 1485826 h 2157608"/>
              <a:gd name="connsiteX6-213" fmla="*/ 1859633 w 1977299"/>
              <a:gd name="connsiteY6-214" fmla="*/ 1689628 h 2157608"/>
              <a:gd name="connsiteX7-215" fmla="*/ 1539859 w 1977299"/>
              <a:gd name="connsiteY7-216" fmla="*/ 1593254 h 2157608"/>
              <a:gd name="connsiteX8-217" fmla="*/ 1195882 w 1977299"/>
              <a:gd name="connsiteY8-218" fmla="*/ 1791849 h 2157608"/>
              <a:gd name="connsiteX9-219" fmla="*/ 1119457 w 1977299"/>
              <a:gd name="connsiteY9-220" fmla="*/ 2116969 h 2157608"/>
              <a:gd name="connsiteX10-221" fmla="*/ 884127 w 1977299"/>
              <a:gd name="connsiteY10-222" fmla="*/ 2116969 h 2157608"/>
              <a:gd name="connsiteX11-223" fmla="*/ 807702 w 1977299"/>
              <a:gd name="connsiteY11-224" fmla="*/ 1791849 h 2157608"/>
              <a:gd name="connsiteX12-225" fmla="*/ 463725 w 1977299"/>
              <a:gd name="connsiteY12-226" fmla="*/ 1593254 h 2157608"/>
              <a:gd name="connsiteX13-227" fmla="*/ 143951 w 1977299"/>
              <a:gd name="connsiteY13-228" fmla="*/ 1689628 h 2157608"/>
              <a:gd name="connsiteX14-229" fmla="*/ 26285 w 1977299"/>
              <a:gd name="connsiteY14-230" fmla="*/ 1485826 h 2157608"/>
              <a:gd name="connsiteX15-231" fmla="*/ 269635 w 1977299"/>
              <a:gd name="connsiteY15-232" fmla="*/ 1257080 h 2157608"/>
              <a:gd name="connsiteX16-233" fmla="*/ 269635 w 1977299"/>
              <a:gd name="connsiteY16-234" fmla="*/ 859890 h 2157608"/>
              <a:gd name="connsiteX17-235" fmla="*/ 26285 w 1977299"/>
              <a:gd name="connsiteY17-236" fmla="*/ 631144 h 2157608"/>
              <a:gd name="connsiteX18-237" fmla="*/ 143951 w 1977299"/>
              <a:gd name="connsiteY18-238" fmla="*/ 427342 h 2157608"/>
              <a:gd name="connsiteX19-239" fmla="*/ 463725 w 1977299"/>
              <a:gd name="connsiteY19-240" fmla="*/ 523716 h 2157608"/>
              <a:gd name="connsiteX20-241" fmla="*/ 807702 w 1977299"/>
              <a:gd name="connsiteY20-242" fmla="*/ 325121 h 2157608"/>
              <a:gd name="connsiteX21-243" fmla="*/ 884127 w 1977299"/>
              <a:gd name="connsiteY21-244" fmla="*/ 1 h 2157608"/>
              <a:gd name="connsiteX22-245" fmla="*/ 1119457 w 1977299"/>
              <a:gd name="connsiteY22-246" fmla="*/ 1 h 2157608"/>
              <a:gd name="connsiteX23-247" fmla="*/ 1195882 w 1977299"/>
              <a:gd name="connsiteY23-248" fmla="*/ 325121 h 2157608"/>
              <a:gd name="connsiteX24-249" fmla="*/ 1539859 w 1977299"/>
              <a:gd name="connsiteY24-250" fmla="*/ 523716 h 2157608"/>
              <a:gd name="connsiteX0-251" fmla="*/ 1539859 w 1977299"/>
              <a:gd name="connsiteY0-252" fmla="*/ 523714 h 2179536"/>
              <a:gd name="connsiteX1-253" fmla="*/ 1859633 w 1977299"/>
              <a:gd name="connsiteY1-254" fmla="*/ 427340 h 2179536"/>
              <a:gd name="connsiteX2-255" fmla="*/ 1977299 w 1977299"/>
              <a:gd name="connsiteY2-256" fmla="*/ 631142 h 2179536"/>
              <a:gd name="connsiteX3-257" fmla="*/ 1733949 w 1977299"/>
              <a:gd name="connsiteY3-258" fmla="*/ 859888 h 2179536"/>
              <a:gd name="connsiteX4-259" fmla="*/ 1733949 w 1977299"/>
              <a:gd name="connsiteY4-260" fmla="*/ 1257078 h 2179536"/>
              <a:gd name="connsiteX5-261" fmla="*/ 1977299 w 1977299"/>
              <a:gd name="connsiteY5-262" fmla="*/ 1485824 h 2179536"/>
              <a:gd name="connsiteX6-263" fmla="*/ 1859633 w 1977299"/>
              <a:gd name="connsiteY6-264" fmla="*/ 1689626 h 2179536"/>
              <a:gd name="connsiteX7-265" fmla="*/ 1539859 w 1977299"/>
              <a:gd name="connsiteY7-266" fmla="*/ 1593252 h 2179536"/>
              <a:gd name="connsiteX8-267" fmla="*/ 1195882 w 1977299"/>
              <a:gd name="connsiteY8-268" fmla="*/ 1791847 h 2179536"/>
              <a:gd name="connsiteX9-269" fmla="*/ 1119457 w 1977299"/>
              <a:gd name="connsiteY9-270" fmla="*/ 2116967 h 2179536"/>
              <a:gd name="connsiteX10-271" fmla="*/ 884127 w 1977299"/>
              <a:gd name="connsiteY10-272" fmla="*/ 2116967 h 2179536"/>
              <a:gd name="connsiteX11-273" fmla="*/ 807702 w 1977299"/>
              <a:gd name="connsiteY11-274" fmla="*/ 1791847 h 2179536"/>
              <a:gd name="connsiteX12-275" fmla="*/ 463725 w 1977299"/>
              <a:gd name="connsiteY12-276" fmla="*/ 1593252 h 2179536"/>
              <a:gd name="connsiteX13-277" fmla="*/ 143951 w 1977299"/>
              <a:gd name="connsiteY13-278" fmla="*/ 1689626 h 2179536"/>
              <a:gd name="connsiteX14-279" fmla="*/ 26285 w 1977299"/>
              <a:gd name="connsiteY14-280" fmla="*/ 1485824 h 2179536"/>
              <a:gd name="connsiteX15-281" fmla="*/ 269635 w 1977299"/>
              <a:gd name="connsiteY15-282" fmla="*/ 1257078 h 2179536"/>
              <a:gd name="connsiteX16-283" fmla="*/ 269635 w 1977299"/>
              <a:gd name="connsiteY16-284" fmla="*/ 859888 h 2179536"/>
              <a:gd name="connsiteX17-285" fmla="*/ 26285 w 1977299"/>
              <a:gd name="connsiteY17-286" fmla="*/ 631142 h 2179536"/>
              <a:gd name="connsiteX18-287" fmla="*/ 143951 w 1977299"/>
              <a:gd name="connsiteY18-288" fmla="*/ 427340 h 2179536"/>
              <a:gd name="connsiteX19-289" fmla="*/ 463725 w 1977299"/>
              <a:gd name="connsiteY19-290" fmla="*/ 523714 h 2179536"/>
              <a:gd name="connsiteX20-291" fmla="*/ 807702 w 1977299"/>
              <a:gd name="connsiteY20-292" fmla="*/ 325119 h 2179536"/>
              <a:gd name="connsiteX21-293" fmla="*/ 884127 w 1977299"/>
              <a:gd name="connsiteY21-294" fmla="*/ -1 h 2179536"/>
              <a:gd name="connsiteX22-295" fmla="*/ 1119457 w 1977299"/>
              <a:gd name="connsiteY22-296" fmla="*/ -1 h 2179536"/>
              <a:gd name="connsiteX23-297" fmla="*/ 1195882 w 1977299"/>
              <a:gd name="connsiteY23-298" fmla="*/ 325119 h 2179536"/>
              <a:gd name="connsiteX24-299" fmla="*/ 1539859 w 1977299"/>
              <a:gd name="connsiteY24-300" fmla="*/ 523714 h 2179536"/>
              <a:gd name="connsiteX0-301" fmla="*/ 1539859 w 1981249"/>
              <a:gd name="connsiteY0-302" fmla="*/ 523716 h 2179538"/>
              <a:gd name="connsiteX1-303" fmla="*/ 1859633 w 1981249"/>
              <a:gd name="connsiteY1-304" fmla="*/ 427342 h 2179538"/>
              <a:gd name="connsiteX2-305" fmla="*/ 1977299 w 1981249"/>
              <a:gd name="connsiteY2-306" fmla="*/ 631144 h 2179538"/>
              <a:gd name="connsiteX3-307" fmla="*/ 1733949 w 1981249"/>
              <a:gd name="connsiteY3-308" fmla="*/ 859890 h 2179538"/>
              <a:gd name="connsiteX4-309" fmla="*/ 1733949 w 1981249"/>
              <a:gd name="connsiteY4-310" fmla="*/ 1257080 h 2179538"/>
              <a:gd name="connsiteX5-311" fmla="*/ 1977299 w 1981249"/>
              <a:gd name="connsiteY5-312" fmla="*/ 1485826 h 2179538"/>
              <a:gd name="connsiteX6-313" fmla="*/ 1859633 w 1981249"/>
              <a:gd name="connsiteY6-314" fmla="*/ 1689628 h 2179538"/>
              <a:gd name="connsiteX7-315" fmla="*/ 1539859 w 1981249"/>
              <a:gd name="connsiteY7-316" fmla="*/ 1593254 h 2179538"/>
              <a:gd name="connsiteX8-317" fmla="*/ 1195882 w 1981249"/>
              <a:gd name="connsiteY8-318" fmla="*/ 1791849 h 2179538"/>
              <a:gd name="connsiteX9-319" fmla="*/ 1119457 w 1981249"/>
              <a:gd name="connsiteY9-320" fmla="*/ 2116969 h 2179538"/>
              <a:gd name="connsiteX10-321" fmla="*/ 884127 w 1981249"/>
              <a:gd name="connsiteY10-322" fmla="*/ 2116969 h 2179538"/>
              <a:gd name="connsiteX11-323" fmla="*/ 807702 w 1981249"/>
              <a:gd name="connsiteY11-324" fmla="*/ 1791849 h 2179538"/>
              <a:gd name="connsiteX12-325" fmla="*/ 463725 w 1981249"/>
              <a:gd name="connsiteY12-326" fmla="*/ 1593254 h 2179538"/>
              <a:gd name="connsiteX13-327" fmla="*/ 143951 w 1981249"/>
              <a:gd name="connsiteY13-328" fmla="*/ 1689628 h 2179538"/>
              <a:gd name="connsiteX14-329" fmla="*/ 26285 w 1981249"/>
              <a:gd name="connsiteY14-330" fmla="*/ 1485826 h 2179538"/>
              <a:gd name="connsiteX15-331" fmla="*/ 269635 w 1981249"/>
              <a:gd name="connsiteY15-332" fmla="*/ 1257080 h 2179538"/>
              <a:gd name="connsiteX16-333" fmla="*/ 269635 w 1981249"/>
              <a:gd name="connsiteY16-334" fmla="*/ 859890 h 2179538"/>
              <a:gd name="connsiteX17-335" fmla="*/ 26285 w 1981249"/>
              <a:gd name="connsiteY17-336" fmla="*/ 631144 h 2179538"/>
              <a:gd name="connsiteX18-337" fmla="*/ 143951 w 1981249"/>
              <a:gd name="connsiteY18-338" fmla="*/ 427342 h 2179538"/>
              <a:gd name="connsiteX19-339" fmla="*/ 463725 w 1981249"/>
              <a:gd name="connsiteY19-340" fmla="*/ 523716 h 2179538"/>
              <a:gd name="connsiteX20-341" fmla="*/ 807702 w 1981249"/>
              <a:gd name="connsiteY20-342" fmla="*/ 325121 h 2179538"/>
              <a:gd name="connsiteX21-343" fmla="*/ 884127 w 1981249"/>
              <a:gd name="connsiteY21-344" fmla="*/ 1 h 2179538"/>
              <a:gd name="connsiteX22-345" fmla="*/ 1119457 w 1981249"/>
              <a:gd name="connsiteY22-346" fmla="*/ 1 h 2179538"/>
              <a:gd name="connsiteX23-347" fmla="*/ 1195882 w 1981249"/>
              <a:gd name="connsiteY23-348" fmla="*/ 325121 h 2179538"/>
              <a:gd name="connsiteX24-349" fmla="*/ 1539859 w 1981249"/>
              <a:gd name="connsiteY24-350" fmla="*/ 523716 h 2179538"/>
              <a:gd name="connsiteX0-351" fmla="*/ 1539859 w 2003583"/>
              <a:gd name="connsiteY0-352" fmla="*/ 523714 h 2179536"/>
              <a:gd name="connsiteX1-353" fmla="*/ 1859633 w 2003583"/>
              <a:gd name="connsiteY1-354" fmla="*/ 427340 h 2179536"/>
              <a:gd name="connsiteX2-355" fmla="*/ 1977299 w 2003583"/>
              <a:gd name="connsiteY2-356" fmla="*/ 631142 h 2179536"/>
              <a:gd name="connsiteX3-357" fmla="*/ 1733949 w 2003583"/>
              <a:gd name="connsiteY3-358" fmla="*/ 859888 h 2179536"/>
              <a:gd name="connsiteX4-359" fmla="*/ 1733949 w 2003583"/>
              <a:gd name="connsiteY4-360" fmla="*/ 1257078 h 2179536"/>
              <a:gd name="connsiteX5-361" fmla="*/ 1977299 w 2003583"/>
              <a:gd name="connsiteY5-362" fmla="*/ 1485824 h 2179536"/>
              <a:gd name="connsiteX6-363" fmla="*/ 1859633 w 2003583"/>
              <a:gd name="connsiteY6-364" fmla="*/ 1689626 h 2179536"/>
              <a:gd name="connsiteX7-365" fmla="*/ 1539859 w 2003583"/>
              <a:gd name="connsiteY7-366" fmla="*/ 1593252 h 2179536"/>
              <a:gd name="connsiteX8-367" fmla="*/ 1195882 w 2003583"/>
              <a:gd name="connsiteY8-368" fmla="*/ 1791847 h 2179536"/>
              <a:gd name="connsiteX9-369" fmla="*/ 1119457 w 2003583"/>
              <a:gd name="connsiteY9-370" fmla="*/ 2116967 h 2179536"/>
              <a:gd name="connsiteX10-371" fmla="*/ 884127 w 2003583"/>
              <a:gd name="connsiteY10-372" fmla="*/ 2116967 h 2179536"/>
              <a:gd name="connsiteX11-373" fmla="*/ 807702 w 2003583"/>
              <a:gd name="connsiteY11-374" fmla="*/ 1791847 h 2179536"/>
              <a:gd name="connsiteX12-375" fmla="*/ 463725 w 2003583"/>
              <a:gd name="connsiteY12-376" fmla="*/ 1593252 h 2179536"/>
              <a:gd name="connsiteX13-377" fmla="*/ 143951 w 2003583"/>
              <a:gd name="connsiteY13-378" fmla="*/ 1689626 h 2179536"/>
              <a:gd name="connsiteX14-379" fmla="*/ 26285 w 2003583"/>
              <a:gd name="connsiteY14-380" fmla="*/ 1485824 h 2179536"/>
              <a:gd name="connsiteX15-381" fmla="*/ 269635 w 2003583"/>
              <a:gd name="connsiteY15-382" fmla="*/ 1257078 h 2179536"/>
              <a:gd name="connsiteX16-383" fmla="*/ 269635 w 2003583"/>
              <a:gd name="connsiteY16-384" fmla="*/ 859888 h 2179536"/>
              <a:gd name="connsiteX17-385" fmla="*/ 26285 w 2003583"/>
              <a:gd name="connsiteY17-386" fmla="*/ 631142 h 2179536"/>
              <a:gd name="connsiteX18-387" fmla="*/ 143951 w 2003583"/>
              <a:gd name="connsiteY18-388" fmla="*/ 427340 h 2179536"/>
              <a:gd name="connsiteX19-389" fmla="*/ 463725 w 2003583"/>
              <a:gd name="connsiteY19-390" fmla="*/ 523714 h 2179536"/>
              <a:gd name="connsiteX20-391" fmla="*/ 807702 w 2003583"/>
              <a:gd name="connsiteY20-392" fmla="*/ 325119 h 2179536"/>
              <a:gd name="connsiteX21-393" fmla="*/ 884127 w 2003583"/>
              <a:gd name="connsiteY21-394" fmla="*/ -1 h 2179536"/>
              <a:gd name="connsiteX22-395" fmla="*/ 1119457 w 2003583"/>
              <a:gd name="connsiteY22-396" fmla="*/ -1 h 2179536"/>
              <a:gd name="connsiteX23-397" fmla="*/ 1195882 w 2003583"/>
              <a:gd name="connsiteY23-398" fmla="*/ 325119 h 2179536"/>
              <a:gd name="connsiteX24-399" fmla="*/ 1539859 w 2003583"/>
              <a:gd name="connsiteY24-400" fmla="*/ 523714 h 2179536"/>
              <a:gd name="connsiteX0-401" fmla="*/ 1539859 w 2003583"/>
              <a:gd name="connsiteY0-402" fmla="*/ 523716 h 2179538"/>
              <a:gd name="connsiteX1-403" fmla="*/ 1859633 w 2003583"/>
              <a:gd name="connsiteY1-404" fmla="*/ 427342 h 2179538"/>
              <a:gd name="connsiteX2-405" fmla="*/ 1977299 w 2003583"/>
              <a:gd name="connsiteY2-406" fmla="*/ 631144 h 2179538"/>
              <a:gd name="connsiteX3-407" fmla="*/ 1733949 w 2003583"/>
              <a:gd name="connsiteY3-408" fmla="*/ 859890 h 2179538"/>
              <a:gd name="connsiteX4-409" fmla="*/ 1733949 w 2003583"/>
              <a:gd name="connsiteY4-410" fmla="*/ 1257080 h 2179538"/>
              <a:gd name="connsiteX5-411" fmla="*/ 1977299 w 2003583"/>
              <a:gd name="connsiteY5-412" fmla="*/ 1485826 h 2179538"/>
              <a:gd name="connsiteX6-413" fmla="*/ 1859633 w 2003583"/>
              <a:gd name="connsiteY6-414" fmla="*/ 1689628 h 2179538"/>
              <a:gd name="connsiteX7-415" fmla="*/ 1539859 w 2003583"/>
              <a:gd name="connsiteY7-416" fmla="*/ 1593254 h 2179538"/>
              <a:gd name="connsiteX8-417" fmla="*/ 1195882 w 2003583"/>
              <a:gd name="connsiteY8-418" fmla="*/ 1791849 h 2179538"/>
              <a:gd name="connsiteX9-419" fmla="*/ 1119457 w 2003583"/>
              <a:gd name="connsiteY9-420" fmla="*/ 2116969 h 2179538"/>
              <a:gd name="connsiteX10-421" fmla="*/ 884127 w 2003583"/>
              <a:gd name="connsiteY10-422" fmla="*/ 2116969 h 2179538"/>
              <a:gd name="connsiteX11-423" fmla="*/ 807702 w 2003583"/>
              <a:gd name="connsiteY11-424" fmla="*/ 1791849 h 2179538"/>
              <a:gd name="connsiteX12-425" fmla="*/ 463725 w 2003583"/>
              <a:gd name="connsiteY12-426" fmla="*/ 1593254 h 2179538"/>
              <a:gd name="connsiteX13-427" fmla="*/ 143951 w 2003583"/>
              <a:gd name="connsiteY13-428" fmla="*/ 1689628 h 2179538"/>
              <a:gd name="connsiteX14-429" fmla="*/ 26285 w 2003583"/>
              <a:gd name="connsiteY14-430" fmla="*/ 1485826 h 2179538"/>
              <a:gd name="connsiteX15-431" fmla="*/ 269635 w 2003583"/>
              <a:gd name="connsiteY15-432" fmla="*/ 1257080 h 2179538"/>
              <a:gd name="connsiteX16-433" fmla="*/ 269635 w 2003583"/>
              <a:gd name="connsiteY16-434" fmla="*/ 859890 h 2179538"/>
              <a:gd name="connsiteX17-435" fmla="*/ 26285 w 2003583"/>
              <a:gd name="connsiteY17-436" fmla="*/ 631144 h 2179538"/>
              <a:gd name="connsiteX18-437" fmla="*/ 143951 w 2003583"/>
              <a:gd name="connsiteY18-438" fmla="*/ 427342 h 2179538"/>
              <a:gd name="connsiteX19-439" fmla="*/ 463725 w 2003583"/>
              <a:gd name="connsiteY19-440" fmla="*/ 523716 h 2179538"/>
              <a:gd name="connsiteX20-441" fmla="*/ 807702 w 2003583"/>
              <a:gd name="connsiteY20-442" fmla="*/ 325121 h 2179538"/>
              <a:gd name="connsiteX21-443" fmla="*/ 884127 w 2003583"/>
              <a:gd name="connsiteY21-444" fmla="*/ 1 h 2179538"/>
              <a:gd name="connsiteX22-445" fmla="*/ 1119457 w 2003583"/>
              <a:gd name="connsiteY22-446" fmla="*/ 1 h 2179538"/>
              <a:gd name="connsiteX23-447" fmla="*/ 1195882 w 2003583"/>
              <a:gd name="connsiteY23-448" fmla="*/ 325121 h 2179538"/>
              <a:gd name="connsiteX24-449" fmla="*/ 1539859 w 2003583"/>
              <a:gd name="connsiteY24-450" fmla="*/ 523716 h 2179538"/>
              <a:gd name="connsiteX0-451" fmla="*/ 1539859 w 2003583"/>
              <a:gd name="connsiteY0-452" fmla="*/ 523714 h 2179536"/>
              <a:gd name="connsiteX1-453" fmla="*/ 1859633 w 2003583"/>
              <a:gd name="connsiteY1-454" fmla="*/ 427340 h 2179536"/>
              <a:gd name="connsiteX2-455" fmla="*/ 1977299 w 2003583"/>
              <a:gd name="connsiteY2-456" fmla="*/ 631142 h 2179536"/>
              <a:gd name="connsiteX3-457" fmla="*/ 1733949 w 2003583"/>
              <a:gd name="connsiteY3-458" fmla="*/ 859888 h 2179536"/>
              <a:gd name="connsiteX4-459" fmla="*/ 1733949 w 2003583"/>
              <a:gd name="connsiteY4-460" fmla="*/ 1257078 h 2179536"/>
              <a:gd name="connsiteX5-461" fmla="*/ 1977299 w 2003583"/>
              <a:gd name="connsiteY5-462" fmla="*/ 1485824 h 2179536"/>
              <a:gd name="connsiteX6-463" fmla="*/ 1859633 w 2003583"/>
              <a:gd name="connsiteY6-464" fmla="*/ 1689626 h 2179536"/>
              <a:gd name="connsiteX7-465" fmla="*/ 1539859 w 2003583"/>
              <a:gd name="connsiteY7-466" fmla="*/ 1593252 h 2179536"/>
              <a:gd name="connsiteX8-467" fmla="*/ 1195882 w 2003583"/>
              <a:gd name="connsiteY8-468" fmla="*/ 1791847 h 2179536"/>
              <a:gd name="connsiteX9-469" fmla="*/ 1119457 w 2003583"/>
              <a:gd name="connsiteY9-470" fmla="*/ 2116967 h 2179536"/>
              <a:gd name="connsiteX10-471" fmla="*/ 884127 w 2003583"/>
              <a:gd name="connsiteY10-472" fmla="*/ 2116967 h 2179536"/>
              <a:gd name="connsiteX11-473" fmla="*/ 807702 w 2003583"/>
              <a:gd name="connsiteY11-474" fmla="*/ 1791847 h 2179536"/>
              <a:gd name="connsiteX12-475" fmla="*/ 463725 w 2003583"/>
              <a:gd name="connsiteY12-476" fmla="*/ 1593252 h 2179536"/>
              <a:gd name="connsiteX13-477" fmla="*/ 143951 w 2003583"/>
              <a:gd name="connsiteY13-478" fmla="*/ 1689626 h 2179536"/>
              <a:gd name="connsiteX14-479" fmla="*/ 26285 w 2003583"/>
              <a:gd name="connsiteY14-480" fmla="*/ 1485824 h 2179536"/>
              <a:gd name="connsiteX15-481" fmla="*/ 269635 w 2003583"/>
              <a:gd name="connsiteY15-482" fmla="*/ 1257078 h 2179536"/>
              <a:gd name="connsiteX16-483" fmla="*/ 269635 w 2003583"/>
              <a:gd name="connsiteY16-484" fmla="*/ 859888 h 2179536"/>
              <a:gd name="connsiteX17-485" fmla="*/ 26285 w 2003583"/>
              <a:gd name="connsiteY17-486" fmla="*/ 631142 h 2179536"/>
              <a:gd name="connsiteX18-487" fmla="*/ 143951 w 2003583"/>
              <a:gd name="connsiteY18-488" fmla="*/ 427340 h 2179536"/>
              <a:gd name="connsiteX19-489" fmla="*/ 463725 w 2003583"/>
              <a:gd name="connsiteY19-490" fmla="*/ 523714 h 2179536"/>
              <a:gd name="connsiteX20-491" fmla="*/ 807702 w 2003583"/>
              <a:gd name="connsiteY20-492" fmla="*/ 325119 h 2179536"/>
              <a:gd name="connsiteX21-493" fmla="*/ 884127 w 2003583"/>
              <a:gd name="connsiteY21-494" fmla="*/ -1 h 2179536"/>
              <a:gd name="connsiteX22-495" fmla="*/ 1119457 w 2003583"/>
              <a:gd name="connsiteY22-496" fmla="*/ -1 h 2179536"/>
              <a:gd name="connsiteX23-497" fmla="*/ 1195882 w 2003583"/>
              <a:gd name="connsiteY23-498" fmla="*/ 325119 h 2179536"/>
              <a:gd name="connsiteX24-499" fmla="*/ 1539859 w 2003583"/>
              <a:gd name="connsiteY24-500" fmla="*/ 523714 h 2179536"/>
              <a:gd name="connsiteX0-501" fmla="*/ 1539859 w 2003583"/>
              <a:gd name="connsiteY0-502" fmla="*/ 564355 h 2220177"/>
              <a:gd name="connsiteX1-503" fmla="*/ 1859633 w 2003583"/>
              <a:gd name="connsiteY1-504" fmla="*/ 467981 h 2220177"/>
              <a:gd name="connsiteX2-505" fmla="*/ 1977299 w 2003583"/>
              <a:gd name="connsiteY2-506" fmla="*/ 671783 h 2220177"/>
              <a:gd name="connsiteX3-507" fmla="*/ 1733949 w 2003583"/>
              <a:gd name="connsiteY3-508" fmla="*/ 900529 h 2220177"/>
              <a:gd name="connsiteX4-509" fmla="*/ 1733949 w 2003583"/>
              <a:gd name="connsiteY4-510" fmla="*/ 1297719 h 2220177"/>
              <a:gd name="connsiteX5-511" fmla="*/ 1977299 w 2003583"/>
              <a:gd name="connsiteY5-512" fmla="*/ 1526465 h 2220177"/>
              <a:gd name="connsiteX6-513" fmla="*/ 1859633 w 2003583"/>
              <a:gd name="connsiteY6-514" fmla="*/ 1730267 h 2220177"/>
              <a:gd name="connsiteX7-515" fmla="*/ 1539859 w 2003583"/>
              <a:gd name="connsiteY7-516" fmla="*/ 1633893 h 2220177"/>
              <a:gd name="connsiteX8-517" fmla="*/ 1195882 w 2003583"/>
              <a:gd name="connsiteY8-518" fmla="*/ 1832488 h 2220177"/>
              <a:gd name="connsiteX9-519" fmla="*/ 1119457 w 2003583"/>
              <a:gd name="connsiteY9-520" fmla="*/ 2157608 h 2220177"/>
              <a:gd name="connsiteX10-521" fmla="*/ 884127 w 2003583"/>
              <a:gd name="connsiteY10-522" fmla="*/ 2157608 h 2220177"/>
              <a:gd name="connsiteX11-523" fmla="*/ 807702 w 2003583"/>
              <a:gd name="connsiteY11-524" fmla="*/ 1832488 h 2220177"/>
              <a:gd name="connsiteX12-525" fmla="*/ 463725 w 2003583"/>
              <a:gd name="connsiteY12-526" fmla="*/ 1633893 h 2220177"/>
              <a:gd name="connsiteX13-527" fmla="*/ 143951 w 2003583"/>
              <a:gd name="connsiteY13-528" fmla="*/ 1730267 h 2220177"/>
              <a:gd name="connsiteX14-529" fmla="*/ 26285 w 2003583"/>
              <a:gd name="connsiteY14-530" fmla="*/ 1526465 h 2220177"/>
              <a:gd name="connsiteX15-531" fmla="*/ 269635 w 2003583"/>
              <a:gd name="connsiteY15-532" fmla="*/ 1297719 h 2220177"/>
              <a:gd name="connsiteX16-533" fmla="*/ 269635 w 2003583"/>
              <a:gd name="connsiteY16-534" fmla="*/ 900529 h 2220177"/>
              <a:gd name="connsiteX17-535" fmla="*/ 26285 w 2003583"/>
              <a:gd name="connsiteY17-536" fmla="*/ 671783 h 2220177"/>
              <a:gd name="connsiteX18-537" fmla="*/ 143951 w 2003583"/>
              <a:gd name="connsiteY18-538" fmla="*/ 467981 h 2220177"/>
              <a:gd name="connsiteX19-539" fmla="*/ 463725 w 2003583"/>
              <a:gd name="connsiteY19-540" fmla="*/ 564355 h 2220177"/>
              <a:gd name="connsiteX20-541" fmla="*/ 807702 w 2003583"/>
              <a:gd name="connsiteY20-542" fmla="*/ 365760 h 2220177"/>
              <a:gd name="connsiteX21-543" fmla="*/ 884127 w 2003583"/>
              <a:gd name="connsiteY21-544" fmla="*/ 40640 h 2220177"/>
              <a:gd name="connsiteX22-545" fmla="*/ 1119457 w 2003583"/>
              <a:gd name="connsiteY22-546" fmla="*/ 40640 h 2220177"/>
              <a:gd name="connsiteX23-547" fmla="*/ 1195882 w 2003583"/>
              <a:gd name="connsiteY23-548" fmla="*/ 365760 h 2220177"/>
              <a:gd name="connsiteX24-549" fmla="*/ 1539859 w 2003583"/>
              <a:gd name="connsiteY24-550" fmla="*/ 564355 h 2220177"/>
              <a:gd name="connsiteX0-551" fmla="*/ 1539859 w 2003583"/>
              <a:gd name="connsiteY0-552" fmla="*/ 586285 h 2242107"/>
              <a:gd name="connsiteX1-553" fmla="*/ 1859633 w 2003583"/>
              <a:gd name="connsiteY1-554" fmla="*/ 489911 h 2242107"/>
              <a:gd name="connsiteX2-555" fmla="*/ 1977299 w 2003583"/>
              <a:gd name="connsiteY2-556" fmla="*/ 693713 h 2242107"/>
              <a:gd name="connsiteX3-557" fmla="*/ 1733949 w 2003583"/>
              <a:gd name="connsiteY3-558" fmla="*/ 922459 h 2242107"/>
              <a:gd name="connsiteX4-559" fmla="*/ 1733949 w 2003583"/>
              <a:gd name="connsiteY4-560" fmla="*/ 1319649 h 2242107"/>
              <a:gd name="connsiteX5-561" fmla="*/ 1977299 w 2003583"/>
              <a:gd name="connsiteY5-562" fmla="*/ 1548395 h 2242107"/>
              <a:gd name="connsiteX6-563" fmla="*/ 1859633 w 2003583"/>
              <a:gd name="connsiteY6-564" fmla="*/ 1752197 h 2242107"/>
              <a:gd name="connsiteX7-565" fmla="*/ 1539859 w 2003583"/>
              <a:gd name="connsiteY7-566" fmla="*/ 1655823 h 2242107"/>
              <a:gd name="connsiteX8-567" fmla="*/ 1195882 w 2003583"/>
              <a:gd name="connsiteY8-568" fmla="*/ 1854418 h 2242107"/>
              <a:gd name="connsiteX9-569" fmla="*/ 1119457 w 2003583"/>
              <a:gd name="connsiteY9-570" fmla="*/ 2179538 h 2242107"/>
              <a:gd name="connsiteX10-571" fmla="*/ 884127 w 2003583"/>
              <a:gd name="connsiteY10-572" fmla="*/ 2179538 h 2242107"/>
              <a:gd name="connsiteX11-573" fmla="*/ 807702 w 2003583"/>
              <a:gd name="connsiteY11-574" fmla="*/ 1854418 h 2242107"/>
              <a:gd name="connsiteX12-575" fmla="*/ 463725 w 2003583"/>
              <a:gd name="connsiteY12-576" fmla="*/ 1655823 h 2242107"/>
              <a:gd name="connsiteX13-577" fmla="*/ 143951 w 2003583"/>
              <a:gd name="connsiteY13-578" fmla="*/ 1752197 h 2242107"/>
              <a:gd name="connsiteX14-579" fmla="*/ 26285 w 2003583"/>
              <a:gd name="connsiteY14-580" fmla="*/ 1548395 h 2242107"/>
              <a:gd name="connsiteX15-581" fmla="*/ 269635 w 2003583"/>
              <a:gd name="connsiteY15-582" fmla="*/ 1319649 h 2242107"/>
              <a:gd name="connsiteX16-583" fmla="*/ 269635 w 2003583"/>
              <a:gd name="connsiteY16-584" fmla="*/ 922459 h 2242107"/>
              <a:gd name="connsiteX17-585" fmla="*/ 26285 w 2003583"/>
              <a:gd name="connsiteY17-586" fmla="*/ 693713 h 2242107"/>
              <a:gd name="connsiteX18-587" fmla="*/ 143951 w 2003583"/>
              <a:gd name="connsiteY18-588" fmla="*/ 489911 h 2242107"/>
              <a:gd name="connsiteX19-589" fmla="*/ 463725 w 2003583"/>
              <a:gd name="connsiteY19-590" fmla="*/ 586285 h 2242107"/>
              <a:gd name="connsiteX20-591" fmla="*/ 807702 w 2003583"/>
              <a:gd name="connsiteY20-592" fmla="*/ 387690 h 2242107"/>
              <a:gd name="connsiteX21-593" fmla="*/ 884127 w 2003583"/>
              <a:gd name="connsiteY21-594" fmla="*/ 62570 h 2242107"/>
              <a:gd name="connsiteX22-595" fmla="*/ 1119457 w 2003583"/>
              <a:gd name="connsiteY22-596" fmla="*/ 62570 h 2242107"/>
              <a:gd name="connsiteX23-597" fmla="*/ 1195882 w 2003583"/>
              <a:gd name="connsiteY23-598" fmla="*/ 387690 h 2242107"/>
              <a:gd name="connsiteX24-599" fmla="*/ 1539859 w 2003583"/>
              <a:gd name="connsiteY24-600" fmla="*/ 586285 h 2242107"/>
              <a:gd name="connsiteX0-601" fmla="*/ 1539859 w 2003583"/>
              <a:gd name="connsiteY0-602" fmla="*/ 586285 h 2242107"/>
              <a:gd name="connsiteX1-603" fmla="*/ 1859633 w 2003583"/>
              <a:gd name="connsiteY1-604" fmla="*/ 489911 h 2242107"/>
              <a:gd name="connsiteX2-605" fmla="*/ 1977299 w 2003583"/>
              <a:gd name="connsiteY2-606" fmla="*/ 693713 h 2242107"/>
              <a:gd name="connsiteX3-607" fmla="*/ 1733949 w 2003583"/>
              <a:gd name="connsiteY3-608" fmla="*/ 922459 h 2242107"/>
              <a:gd name="connsiteX4-609" fmla="*/ 1733949 w 2003583"/>
              <a:gd name="connsiteY4-610" fmla="*/ 1319649 h 2242107"/>
              <a:gd name="connsiteX5-611" fmla="*/ 1977299 w 2003583"/>
              <a:gd name="connsiteY5-612" fmla="*/ 1548395 h 2242107"/>
              <a:gd name="connsiteX6-613" fmla="*/ 1859633 w 2003583"/>
              <a:gd name="connsiteY6-614" fmla="*/ 1752197 h 2242107"/>
              <a:gd name="connsiteX7-615" fmla="*/ 1539859 w 2003583"/>
              <a:gd name="connsiteY7-616" fmla="*/ 1655823 h 2242107"/>
              <a:gd name="connsiteX8-617" fmla="*/ 1195882 w 2003583"/>
              <a:gd name="connsiteY8-618" fmla="*/ 1854418 h 2242107"/>
              <a:gd name="connsiteX9-619" fmla="*/ 1119457 w 2003583"/>
              <a:gd name="connsiteY9-620" fmla="*/ 2179538 h 2242107"/>
              <a:gd name="connsiteX10-621" fmla="*/ 884127 w 2003583"/>
              <a:gd name="connsiteY10-622" fmla="*/ 2179538 h 2242107"/>
              <a:gd name="connsiteX11-623" fmla="*/ 807702 w 2003583"/>
              <a:gd name="connsiteY11-624" fmla="*/ 1854418 h 2242107"/>
              <a:gd name="connsiteX12-625" fmla="*/ 463725 w 2003583"/>
              <a:gd name="connsiteY12-626" fmla="*/ 1655823 h 2242107"/>
              <a:gd name="connsiteX13-627" fmla="*/ 143951 w 2003583"/>
              <a:gd name="connsiteY13-628" fmla="*/ 1752197 h 2242107"/>
              <a:gd name="connsiteX14-629" fmla="*/ 26285 w 2003583"/>
              <a:gd name="connsiteY14-630" fmla="*/ 1548395 h 2242107"/>
              <a:gd name="connsiteX15-631" fmla="*/ 269635 w 2003583"/>
              <a:gd name="connsiteY15-632" fmla="*/ 1319649 h 2242107"/>
              <a:gd name="connsiteX16-633" fmla="*/ 269635 w 2003583"/>
              <a:gd name="connsiteY16-634" fmla="*/ 922459 h 2242107"/>
              <a:gd name="connsiteX17-635" fmla="*/ 26285 w 2003583"/>
              <a:gd name="connsiteY17-636" fmla="*/ 693713 h 2242107"/>
              <a:gd name="connsiteX18-637" fmla="*/ 143951 w 2003583"/>
              <a:gd name="connsiteY18-638" fmla="*/ 489911 h 2242107"/>
              <a:gd name="connsiteX19-639" fmla="*/ 463725 w 2003583"/>
              <a:gd name="connsiteY19-640" fmla="*/ 586285 h 2242107"/>
              <a:gd name="connsiteX20-641" fmla="*/ 807702 w 2003583"/>
              <a:gd name="connsiteY20-642" fmla="*/ 387690 h 2242107"/>
              <a:gd name="connsiteX21-643" fmla="*/ 884127 w 2003583"/>
              <a:gd name="connsiteY21-644" fmla="*/ 62570 h 2242107"/>
              <a:gd name="connsiteX22-645" fmla="*/ 1119457 w 2003583"/>
              <a:gd name="connsiteY22-646" fmla="*/ 62570 h 2242107"/>
              <a:gd name="connsiteX23-647" fmla="*/ 1195882 w 2003583"/>
              <a:gd name="connsiteY23-648" fmla="*/ 387690 h 2242107"/>
              <a:gd name="connsiteX24-649" fmla="*/ 1539859 w 2003583"/>
              <a:gd name="connsiteY24-650" fmla="*/ 586285 h 2242107"/>
              <a:gd name="connsiteX0-651" fmla="*/ 1539859 w 2003583"/>
              <a:gd name="connsiteY0-652" fmla="*/ 586285 h 2242107"/>
              <a:gd name="connsiteX1-653" fmla="*/ 1859633 w 2003583"/>
              <a:gd name="connsiteY1-654" fmla="*/ 489911 h 2242107"/>
              <a:gd name="connsiteX2-655" fmla="*/ 1977299 w 2003583"/>
              <a:gd name="connsiteY2-656" fmla="*/ 693713 h 2242107"/>
              <a:gd name="connsiteX3-657" fmla="*/ 1733949 w 2003583"/>
              <a:gd name="connsiteY3-658" fmla="*/ 922459 h 2242107"/>
              <a:gd name="connsiteX4-659" fmla="*/ 1733949 w 2003583"/>
              <a:gd name="connsiteY4-660" fmla="*/ 1319649 h 2242107"/>
              <a:gd name="connsiteX5-661" fmla="*/ 1977299 w 2003583"/>
              <a:gd name="connsiteY5-662" fmla="*/ 1548395 h 2242107"/>
              <a:gd name="connsiteX6-663" fmla="*/ 1859633 w 2003583"/>
              <a:gd name="connsiteY6-664" fmla="*/ 1752197 h 2242107"/>
              <a:gd name="connsiteX7-665" fmla="*/ 1539859 w 2003583"/>
              <a:gd name="connsiteY7-666" fmla="*/ 1655823 h 2242107"/>
              <a:gd name="connsiteX8-667" fmla="*/ 1195882 w 2003583"/>
              <a:gd name="connsiteY8-668" fmla="*/ 1854418 h 2242107"/>
              <a:gd name="connsiteX9-669" fmla="*/ 1119457 w 2003583"/>
              <a:gd name="connsiteY9-670" fmla="*/ 2179538 h 2242107"/>
              <a:gd name="connsiteX10-671" fmla="*/ 884127 w 2003583"/>
              <a:gd name="connsiteY10-672" fmla="*/ 2179538 h 2242107"/>
              <a:gd name="connsiteX11-673" fmla="*/ 807702 w 2003583"/>
              <a:gd name="connsiteY11-674" fmla="*/ 1854418 h 2242107"/>
              <a:gd name="connsiteX12-675" fmla="*/ 463725 w 2003583"/>
              <a:gd name="connsiteY12-676" fmla="*/ 1655823 h 2242107"/>
              <a:gd name="connsiteX13-677" fmla="*/ 143951 w 2003583"/>
              <a:gd name="connsiteY13-678" fmla="*/ 1752197 h 2242107"/>
              <a:gd name="connsiteX14-679" fmla="*/ 26285 w 2003583"/>
              <a:gd name="connsiteY14-680" fmla="*/ 1548395 h 2242107"/>
              <a:gd name="connsiteX15-681" fmla="*/ 269635 w 2003583"/>
              <a:gd name="connsiteY15-682" fmla="*/ 1319649 h 2242107"/>
              <a:gd name="connsiteX16-683" fmla="*/ 269635 w 2003583"/>
              <a:gd name="connsiteY16-684" fmla="*/ 922459 h 2242107"/>
              <a:gd name="connsiteX17-685" fmla="*/ 26285 w 2003583"/>
              <a:gd name="connsiteY17-686" fmla="*/ 693713 h 2242107"/>
              <a:gd name="connsiteX18-687" fmla="*/ 143951 w 2003583"/>
              <a:gd name="connsiteY18-688" fmla="*/ 489911 h 2242107"/>
              <a:gd name="connsiteX19-689" fmla="*/ 463725 w 2003583"/>
              <a:gd name="connsiteY19-690" fmla="*/ 586285 h 2242107"/>
              <a:gd name="connsiteX20-691" fmla="*/ 807702 w 2003583"/>
              <a:gd name="connsiteY20-692" fmla="*/ 387690 h 2242107"/>
              <a:gd name="connsiteX21-693" fmla="*/ 884127 w 2003583"/>
              <a:gd name="connsiteY21-694" fmla="*/ 62570 h 2242107"/>
              <a:gd name="connsiteX22-695" fmla="*/ 1119457 w 2003583"/>
              <a:gd name="connsiteY22-696" fmla="*/ 62570 h 2242107"/>
              <a:gd name="connsiteX23-697" fmla="*/ 1195882 w 2003583"/>
              <a:gd name="connsiteY23-698" fmla="*/ 387690 h 2242107"/>
              <a:gd name="connsiteX24-699" fmla="*/ 1539859 w 2003583"/>
              <a:gd name="connsiteY24-700" fmla="*/ 586285 h 2242107"/>
              <a:gd name="connsiteX0-701" fmla="*/ 1539859 w 2003583"/>
              <a:gd name="connsiteY0-702" fmla="*/ 586285 h 2242107"/>
              <a:gd name="connsiteX1-703" fmla="*/ 1859633 w 2003583"/>
              <a:gd name="connsiteY1-704" fmla="*/ 489911 h 2242107"/>
              <a:gd name="connsiteX2-705" fmla="*/ 1977299 w 2003583"/>
              <a:gd name="connsiteY2-706" fmla="*/ 693713 h 2242107"/>
              <a:gd name="connsiteX3-707" fmla="*/ 1733949 w 2003583"/>
              <a:gd name="connsiteY3-708" fmla="*/ 922459 h 2242107"/>
              <a:gd name="connsiteX4-709" fmla="*/ 1733949 w 2003583"/>
              <a:gd name="connsiteY4-710" fmla="*/ 1319649 h 2242107"/>
              <a:gd name="connsiteX5-711" fmla="*/ 1977299 w 2003583"/>
              <a:gd name="connsiteY5-712" fmla="*/ 1548395 h 2242107"/>
              <a:gd name="connsiteX6-713" fmla="*/ 1859633 w 2003583"/>
              <a:gd name="connsiteY6-714" fmla="*/ 1752197 h 2242107"/>
              <a:gd name="connsiteX7-715" fmla="*/ 1539859 w 2003583"/>
              <a:gd name="connsiteY7-716" fmla="*/ 1655823 h 2242107"/>
              <a:gd name="connsiteX8-717" fmla="*/ 1195882 w 2003583"/>
              <a:gd name="connsiteY8-718" fmla="*/ 1854418 h 2242107"/>
              <a:gd name="connsiteX9-719" fmla="*/ 1119457 w 2003583"/>
              <a:gd name="connsiteY9-720" fmla="*/ 2179538 h 2242107"/>
              <a:gd name="connsiteX10-721" fmla="*/ 884127 w 2003583"/>
              <a:gd name="connsiteY10-722" fmla="*/ 2179538 h 2242107"/>
              <a:gd name="connsiteX11-723" fmla="*/ 807702 w 2003583"/>
              <a:gd name="connsiteY11-724" fmla="*/ 1854418 h 2242107"/>
              <a:gd name="connsiteX12-725" fmla="*/ 463725 w 2003583"/>
              <a:gd name="connsiteY12-726" fmla="*/ 1655823 h 2242107"/>
              <a:gd name="connsiteX13-727" fmla="*/ 143951 w 2003583"/>
              <a:gd name="connsiteY13-728" fmla="*/ 1752197 h 2242107"/>
              <a:gd name="connsiteX14-729" fmla="*/ 26285 w 2003583"/>
              <a:gd name="connsiteY14-730" fmla="*/ 1548395 h 2242107"/>
              <a:gd name="connsiteX15-731" fmla="*/ 269635 w 2003583"/>
              <a:gd name="connsiteY15-732" fmla="*/ 1319649 h 2242107"/>
              <a:gd name="connsiteX16-733" fmla="*/ 269635 w 2003583"/>
              <a:gd name="connsiteY16-734" fmla="*/ 922459 h 2242107"/>
              <a:gd name="connsiteX17-735" fmla="*/ 26285 w 2003583"/>
              <a:gd name="connsiteY17-736" fmla="*/ 693713 h 2242107"/>
              <a:gd name="connsiteX18-737" fmla="*/ 143951 w 2003583"/>
              <a:gd name="connsiteY18-738" fmla="*/ 489911 h 2242107"/>
              <a:gd name="connsiteX19-739" fmla="*/ 463725 w 2003583"/>
              <a:gd name="connsiteY19-740" fmla="*/ 586285 h 2242107"/>
              <a:gd name="connsiteX20-741" fmla="*/ 807702 w 2003583"/>
              <a:gd name="connsiteY20-742" fmla="*/ 387690 h 2242107"/>
              <a:gd name="connsiteX21-743" fmla="*/ 884127 w 2003583"/>
              <a:gd name="connsiteY21-744" fmla="*/ 62570 h 2242107"/>
              <a:gd name="connsiteX22-745" fmla="*/ 1119457 w 2003583"/>
              <a:gd name="connsiteY22-746" fmla="*/ 62570 h 2242107"/>
              <a:gd name="connsiteX23-747" fmla="*/ 1195882 w 2003583"/>
              <a:gd name="connsiteY23-748" fmla="*/ 387690 h 2242107"/>
              <a:gd name="connsiteX24-749" fmla="*/ 1539859 w 2003583"/>
              <a:gd name="connsiteY24-750" fmla="*/ 586285 h 2242107"/>
              <a:gd name="connsiteX0-751" fmla="*/ 1539859 w 2003583"/>
              <a:gd name="connsiteY0-752" fmla="*/ 586285 h 2242107"/>
              <a:gd name="connsiteX1-753" fmla="*/ 1859633 w 2003583"/>
              <a:gd name="connsiteY1-754" fmla="*/ 489911 h 2242107"/>
              <a:gd name="connsiteX2-755" fmla="*/ 1977299 w 2003583"/>
              <a:gd name="connsiteY2-756" fmla="*/ 693713 h 2242107"/>
              <a:gd name="connsiteX3-757" fmla="*/ 1733949 w 2003583"/>
              <a:gd name="connsiteY3-758" fmla="*/ 922459 h 2242107"/>
              <a:gd name="connsiteX4-759" fmla="*/ 1733949 w 2003583"/>
              <a:gd name="connsiteY4-760" fmla="*/ 1319649 h 2242107"/>
              <a:gd name="connsiteX5-761" fmla="*/ 1977299 w 2003583"/>
              <a:gd name="connsiteY5-762" fmla="*/ 1548395 h 2242107"/>
              <a:gd name="connsiteX6-763" fmla="*/ 1859633 w 2003583"/>
              <a:gd name="connsiteY6-764" fmla="*/ 1752197 h 2242107"/>
              <a:gd name="connsiteX7-765" fmla="*/ 1539859 w 2003583"/>
              <a:gd name="connsiteY7-766" fmla="*/ 1655823 h 2242107"/>
              <a:gd name="connsiteX8-767" fmla="*/ 1195882 w 2003583"/>
              <a:gd name="connsiteY8-768" fmla="*/ 1854418 h 2242107"/>
              <a:gd name="connsiteX9-769" fmla="*/ 1119457 w 2003583"/>
              <a:gd name="connsiteY9-770" fmla="*/ 2179538 h 2242107"/>
              <a:gd name="connsiteX10-771" fmla="*/ 884127 w 2003583"/>
              <a:gd name="connsiteY10-772" fmla="*/ 2179538 h 2242107"/>
              <a:gd name="connsiteX11-773" fmla="*/ 807702 w 2003583"/>
              <a:gd name="connsiteY11-774" fmla="*/ 1854418 h 2242107"/>
              <a:gd name="connsiteX12-775" fmla="*/ 463725 w 2003583"/>
              <a:gd name="connsiteY12-776" fmla="*/ 1655823 h 2242107"/>
              <a:gd name="connsiteX13-777" fmla="*/ 143951 w 2003583"/>
              <a:gd name="connsiteY13-778" fmla="*/ 1752197 h 2242107"/>
              <a:gd name="connsiteX14-779" fmla="*/ 26285 w 2003583"/>
              <a:gd name="connsiteY14-780" fmla="*/ 1548395 h 2242107"/>
              <a:gd name="connsiteX15-781" fmla="*/ 269635 w 2003583"/>
              <a:gd name="connsiteY15-782" fmla="*/ 1319649 h 2242107"/>
              <a:gd name="connsiteX16-783" fmla="*/ 269635 w 2003583"/>
              <a:gd name="connsiteY16-784" fmla="*/ 922459 h 2242107"/>
              <a:gd name="connsiteX17-785" fmla="*/ 26285 w 2003583"/>
              <a:gd name="connsiteY17-786" fmla="*/ 693713 h 2242107"/>
              <a:gd name="connsiteX18-787" fmla="*/ 143951 w 2003583"/>
              <a:gd name="connsiteY18-788" fmla="*/ 489911 h 2242107"/>
              <a:gd name="connsiteX19-789" fmla="*/ 463725 w 2003583"/>
              <a:gd name="connsiteY19-790" fmla="*/ 586285 h 2242107"/>
              <a:gd name="connsiteX20-791" fmla="*/ 807702 w 2003583"/>
              <a:gd name="connsiteY20-792" fmla="*/ 387690 h 2242107"/>
              <a:gd name="connsiteX21-793" fmla="*/ 884127 w 2003583"/>
              <a:gd name="connsiteY21-794" fmla="*/ 62570 h 2242107"/>
              <a:gd name="connsiteX22-795" fmla="*/ 1119457 w 2003583"/>
              <a:gd name="connsiteY22-796" fmla="*/ 62570 h 2242107"/>
              <a:gd name="connsiteX23-797" fmla="*/ 1195882 w 2003583"/>
              <a:gd name="connsiteY23-798" fmla="*/ 387690 h 2242107"/>
              <a:gd name="connsiteX24-799" fmla="*/ 1539859 w 2003583"/>
              <a:gd name="connsiteY24-800" fmla="*/ 586285 h 2242107"/>
              <a:gd name="connsiteX0-801" fmla="*/ 1539859 w 2003583"/>
              <a:gd name="connsiteY0-802" fmla="*/ 586285 h 2242107"/>
              <a:gd name="connsiteX1-803" fmla="*/ 1859633 w 2003583"/>
              <a:gd name="connsiteY1-804" fmla="*/ 489911 h 2242107"/>
              <a:gd name="connsiteX2-805" fmla="*/ 1977299 w 2003583"/>
              <a:gd name="connsiteY2-806" fmla="*/ 693713 h 2242107"/>
              <a:gd name="connsiteX3-807" fmla="*/ 1733949 w 2003583"/>
              <a:gd name="connsiteY3-808" fmla="*/ 922459 h 2242107"/>
              <a:gd name="connsiteX4-809" fmla="*/ 1733949 w 2003583"/>
              <a:gd name="connsiteY4-810" fmla="*/ 1319649 h 2242107"/>
              <a:gd name="connsiteX5-811" fmla="*/ 1977299 w 2003583"/>
              <a:gd name="connsiteY5-812" fmla="*/ 1548395 h 2242107"/>
              <a:gd name="connsiteX6-813" fmla="*/ 1859633 w 2003583"/>
              <a:gd name="connsiteY6-814" fmla="*/ 1752197 h 2242107"/>
              <a:gd name="connsiteX7-815" fmla="*/ 1539859 w 2003583"/>
              <a:gd name="connsiteY7-816" fmla="*/ 1655823 h 2242107"/>
              <a:gd name="connsiteX8-817" fmla="*/ 1195882 w 2003583"/>
              <a:gd name="connsiteY8-818" fmla="*/ 1854418 h 2242107"/>
              <a:gd name="connsiteX9-819" fmla="*/ 1119457 w 2003583"/>
              <a:gd name="connsiteY9-820" fmla="*/ 2179538 h 2242107"/>
              <a:gd name="connsiteX10-821" fmla="*/ 884127 w 2003583"/>
              <a:gd name="connsiteY10-822" fmla="*/ 2179538 h 2242107"/>
              <a:gd name="connsiteX11-823" fmla="*/ 807702 w 2003583"/>
              <a:gd name="connsiteY11-824" fmla="*/ 1854418 h 2242107"/>
              <a:gd name="connsiteX12-825" fmla="*/ 463725 w 2003583"/>
              <a:gd name="connsiteY12-826" fmla="*/ 1655823 h 2242107"/>
              <a:gd name="connsiteX13-827" fmla="*/ 143951 w 2003583"/>
              <a:gd name="connsiteY13-828" fmla="*/ 1752197 h 2242107"/>
              <a:gd name="connsiteX14-829" fmla="*/ 26285 w 2003583"/>
              <a:gd name="connsiteY14-830" fmla="*/ 1548395 h 2242107"/>
              <a:gd name="connsiteX15-831" fmla="*/ 269635 w 2003583"/>
              <a:gd name="connsiteY15-832" fmla="*/ 1319649 h 2242107"/>
              <a:gd name="connsiteX16-833" fmla="*/ 269635 w 2003583"/>
              <a:gd name="connsiteY16-834" fmla="*/ 922459 h 2242107"/>
              <a:gd name="connsiteX17-835" fmla="*/ 26285 w 2003583"/>
              <a:gd name="connsiteY17-836" fmla="*/ 693713 h 2242107"/>
              <a:gd name="connsiteX18-837" fmla="*/ 143951 w 2003583"/>
              <a:gd name="connsiteY18-838" fmla="*/ 489911 h 2242107"/>
              <a:gd name="connsiteX19-839" fmla="*/ 463725 w 2003583"/>
              <a:gd name="connsiteY19-840" fmla="*/ 586285 h 2242107"/>
              <a:gd name="connsiteX20-841" fmla="*/ 807702 w 2003583"/>
              <a:gd name="connsiteY20-842" fmla="*/ 387690 h 2242107"/>
              <a:gd name="connsiteX21-843" fmla="*/ 884127 w 2003583"/>
              <a:gd name="connsiteY21-844" fmla="*/ 62570 h 2242107"/>
              <a:gd name="connsiteX22-845" fmla="*/ 1119457 w 2003583"/>
              <a:gd name="connsiteY22-846" fmla="*/ 62570 h 2242107"/>
              <a:gd name="connsiteX23-847" fmla="*/ 1195882 w 2003583"/>
              <a:gd name="connsiteY23-848" fmla="*/ 387690 h 2242107"/>
              <a:gd name="connsiteX24-849" fmla="*/ 1539859 w 2003583"/>
              <a:gd name="connsiteY24-850" fmla="*/ 586285 h 2242107"/>
              <a:gd name="connsiteX0-851" fmla="*/ 1539859 w 2003583"/>
              <a:gd name="connsiteY0-852" fmla="*/ 586285 h 2242107"/>
              <a:gd name="connsiteX1-853" fmla="*/ 1859633 w 2003583"/>
              <a:gd name="connsiteY1-854" fmla="*/ 489911 h 2242107"/>
              <a:gd name="connsiteX2-855" fmla="*/ 1977299 w 2003583"/>
              <a:gd name="connsiteY2-856" fmla="*/ 693713 h 2242107"/>
              <a:gd name="connsiteX3-857" fmla="*/ 1733949 w 2003583"/>
              <a:gd name="connsiteY3-858" fmla="*/ 922459 h 2242107"/>
              <a:gd name="connsiteX4-859" fmla="*/ 1733949 w 2003583"/>
              <a:gd name="connsiteY4-860" fmla="*/ 1319649 h 2242107"/>
              <a:gd name="connsiteX5-861" fmla="*/ 1977299 w 2003583"/>
              <a:gd name="connsiteY5-862" fmla="*/ 1548395 h 2242107"/>
              <a:gd name="connsiteX6-863" fmla="*/ 1859633 w 2003583"/>
              <a:gd name="connsiteY6-864" fmla="*/ 1752197 h 2242107"/>
              <a:gd name="connsiteX7-865" fmla="*/ 1539859 w 2003583"/>
              <a:gd name="connsiteY7-866" fmla="*/ 1655823 h 2242107"/>
              <a:gd name="connsiteX8-867" fmla="*/ 1195882 w 2003583"/>
              <a:gd name="connsiteY8-868" fmla="*/ 1854418 h 2242107"/>
              <a:gd name="connsiteX9-869" fmla="*/ 1119457 w 2003583"/>
              <a:gd name="connsiteY9-870" fmla="*/ 2179538 h 2242107"/>
              <a:gd name="connsiteX10-871" fmla="*/ 884127 w 2003583"/>
              <a:gd name="connsiteY10-872" fmla="*/ 2179538 h 2242107"/>
              <a:gd name="connsiteX11-873" fmla="*/ 807702 w 2003583"/>
              <a:gd name="connsiteY11-874" fmla="*/ 1854418 h 2242107"/>
              <a:gd name="connsiteX12-875" fmla="*/ 463725 w 2003583"/>
              <a:gd name="connsiteY12-876" fmla="*/ 1655823 h 2242107"/>
              <a:gd name="connsiteX13-877" fmla="*/ 143951 w 2003583"/>
              <a:gd name="connsiteY13-878" fmla="*/ 1752197 h 2242107"/>
              <a:gd name="connsiteX14-879" fmla="*/ 26285 w 2003583"/>
              <a:gd name="connsiteY14-880" fmla="*/ 1548395 h 2242107"/>
              <a:gd name="connsiteX15-881" fmla="*/ 269635 w 2003583"/>
              <a:gd name="connsiteY15-882" fmla="*/ 1319649 h 2242107"/>
              <a:gd name="connsiteX16-883" fmla="*/ 269635 w 2003583"/>
              <a:gd name="connsiteY16-884" fmla="*/ 922459 h 2242107"/>
              <a:gd name="connsiteX17-885" fmla="*/ 26285 w 2003583"/>
              <a:gd name="connsiteY17-886" fmla="*/ 693713 h 2242107"/>
              <a:gd name="connsiteX18-887" fmla="*/ 143951 w 2003583"/>
              <a:gd name="connsiteY18-888" fmla="*/ 489911 h 2242107"/>
              <a:gd name="connsiteX19-889" fmla="*/ 463725 w 2003583"/>
              <a:gd name="connsiteY19-890" fmla="*/ 586285 h 2242107"/>
              <a:gd name="connsiteX20-891" fmla="*/ 807702 w 2003583"/>
              <a:gd name="connsiteY20-892" fmla="*/ 387690 h 2242107"/>
              <a:gd name="connsiteX21-893" fmla="*/ 884127 w 2003583"/>
              <a:gd name="connsiteY21-894" fmla="*/ 62570 h 2242107"/>
              <a:gd name="connsiteX22-895" fmla="*/ 1119457 w 2003583"/>
              <a:gd name="connsiteY22-896" fmla="*/ 62570 h 2242107"/>
              <a:gd name="connsiteX23-897" fmla="*/ 1195882 w 2003583"/>
              <a:gd name="connsiteY23-898" fmla="*/ 387690 h 2242107"/>
              <a:gd name="connsiteX24-899" fmla="*/ 1539859 w 2003583"/>
              <a:gd name="connsiteY24-900" fmla="*/ 586285 h 2242107"/>
              <a:gd name="connsiteX0-901" fmla="*/ 1539859 w 2003583"/>
              <a:gd name="connsiteY0-902" fmla="*/ 586285 h 2242107"/>
              <a:gd name="connsiteX1-903" fmla="*/ 1859633 w 2003583"/>
              <a:gd name="connsiteY1-904" fmla="*/ 489911 h 2242107"/>
              <a:gd name="connsiteX2-905" fmla="*/ 1977299 w 2003583"/>
              <a:gd name="connsiteY2-906" fmla="*/ 693713 h 2242107"/>
              <a:gd name="connsiteX3-907" fmla="*/ 1733949 w 2003583"/>
              <a:gd name="connsiteY3-908" fmla="*/ 922459 h 2242107"/>
              <a:gd name="connsiteX4-909" fmla="*/ 1733949 w 2003583"/>
              <a:gd name="connsiteY4-910" fmla="*/ 1319649 h 2242107"/>
              <a:gd name="connsiteX5-911" fmla="*/ 1977299 w 2003583"/>
              <a:gd name="connsiteY5-912" fmla="*/ 1548395 h 2242107"/>
              <a:gd name="connsiteX6-913" fmla="*/ 1859633 w 2003583"/>
              <a:gd name="connsiteY6-914" fmla="*/ 1752197 h 2242107"/>
              <a:gd name="connsiteX7-915" fmla="*/ 1539859 w 2003583"/>
              <a:gd name="connsiteY7-916" fmla="*/ 1655823 h 2242107"/>
              <a:gd name="connsiteX8-917" fmla="*/ 1195882 w 2003583"/>
              <a:gd name="connsiteY8-918" fmla="*/ 1854418 h 2242107"/>
              <a:gd name="connsiteX9-919" fmla="*/ 1119457 w 2003583"/>
              <a:gd name="connsiteY9-920" fmla="*/ 2179538 h 2242107"/>
              <a:gd name="connsiteX10-921" fmla="*/ 884127 w 2003583"/>
              <a:gd name="connsiteY10-922" fmla="*/ 2179538 h 2242107"/>
              <a:gd name="connsiteX11-923" fmla="*/ 807702 w 2003583"/>
              <a:gd name="connsiteY11-924" fmla="*/ 1854418 h 2242107"/>
              <a:gd name="connsiteX12-925" fmla="*/ 463725 w 2003583"/>
              <a:gd name="connsiteY12-926" fmla="*/ 1655823 h 2242107"/>
              <a:gd name="connsiteX13-927" fmla="*/ 143951 w 2003583"/>
              <a:gd name="connsiteY13-928" fmla="*/ 1752197 h 2242107"/>
              <a:gd name="connsiteX14-929" fmla="*/ 26285 w 2003583"/>
              <a:gd name="connsiteY14-930" fmla="*/ 1548395 h 2242107"/>
              <a:gd name="connsiteX15-931" fmla="*/ 269635 w 2003583"/>
              <a:gd name="connsiteY15-932" fmla="*/ 1319649 h 2242107"/>
              <a:gd name="connsiteX16-933" fmla="*/ 269635 w 2003583"/>
              <a:gd name="connsiteY16-934" fmla="*/ 922459 h 2242107"/>
              <a:gd name="connsiteX17-935" fmla="*/ 26285 w 2003583"/>
              <a:gd name="connsiteY17-936" fmla="*/ 693713 h 2242107"/>
              <a:gd name="connsiteX18-937" fmla="*/ 143951 w 2003583"/>
              <a:gd name="connsiteY18-938" fmla="*/ 489911 h 2242107"/>
              <a:gd name="connsiteX19-939" fmla="*/ 463725 w 2003583"/>
              <a:gd name="connsiteY19-940" fmla="*/ 586285 h 2242107"/>
              <a:gd name="connsiteX20-941" fmla="*/ 807702 w 2003583"/>
              <a:gd name="connsiteY20-942" fmla="*/ 387690 h 2242107"/>
              <a:gd name="connsiteX21-943" fmla="*/ 884127 w 2003583"/>
              <a:gd name="connsiteY21-944" fmla="*/ 62570 h 2242107"/>
              <a:gd name="connsiteX22-945" fmla="*/ 1119457 w 2003583"/>
              <a:gd name="connsiteY22-946" fmla="*/ 62570 h 2242107"/>
              <a:gd name="connsiteX23-947" fmla="*/ 1195882 w 2003583"/>
              <a:gd name="connsiteY23-948" fmla="*/ 387690 h 2242107"/>
              <a:gd name="connsiteX24-949" fmla="*/ 1539859 w 2003583"/>
              <a:gd name="connsiteY24-950" fmla="*/ 586285 h 2242107"/>
              <a:gd name="connsiteX0-951" fmla="*/ 1539859 w 2003583"/>
              <a:gd name="connsiteY0-952" fmla="*/ 586285 h 2242107"/>
              <a:gd name="connsiteX1-953" fmla="*/ 1859633 w 2003583"/>
              <a:gd name="connsiteY1-954" fmla="*/ 489911 h 2242107"/>
              <a:gd name="connsiteX2-955" fmla="*/ 1977299 w 2003583"/>
              <a:gd name="connsiteY2-956" fmla="*/ 693713 h 2242107"/>
              <a:gd name="connsiteX3-957" fmla="*/ 1733949 w 2003583"/>
              <a:gd name="connsiteY3-958" fmla="*/ 922459 h 2242107"/>
              <a:gd name="connsiteX4-959" fmla="*/ 1733949 w 2003583"/>
              <a:gd name="connsiteY4-960" fmla="*/ 1319649 h 2242107"/>
              <a:gd name="connsiteX5-961" fmla="*/ 1977299 w 2003583"/>
              <a:gd name="connsiteY5-962" fmla="*/ 1548395 h 2242107"/>
              <a:gd name="connsiteX6-963" fmla="*/ 1859633 w 2003583"/>
              <a:gd name="connsiteY6-964" fmla="*/ 1752197 h 2242107"/>
              <a:gd name="connsiteX7-965" fmla="*/ 1539859 w 2003583"/>
              <a:gd name="connsiteY7-966" fmla="*/ 1655823 h 2242107"/>
              <a:gd name="connsiteX8-967" fmla="*/ 1195882 w 2003583"/>
              <a:gd name="connsiteY8-968" fmla="*/ 1854418 h 2242107"/>
              <a:gd name="connsiteX9-969" fmla="*/ 1119457 w 2003583"/>
              <a:gd name="connsiteY9-970" fmla="*/ 2179538 h 2242107"/>
              <a:gd name="connsiteX10-971" fmla="*/ 884127 w 2003583"/>
              <a:gd name="connsiteY10-972" fmla="*/ 2179538 h 2242107"/>
              <a:gd name="connsiteX11-973" fmla="*/ 807702 w 2003583"/>
              <a:gd name="connsiteY11-974" fmla="*/ 1854418 h 2242107"/>
              <a:gd name="connsiteX12-975" fmla="*/ 463725 w 2003583"/>
              <a:gd name="connsiteY12-976" fmla="*/ 1655823 h 2242107"/>
              <a:gd name="connsiteX13-977" fmla="*/ 143951 w 2003583"/>
              <a:gd name="connsiteY13-978" fmla="*/ 1752197 h 2242107"/>
              <a:gd name="connsiteX14-979" fmla="*/ 26285 w 2003583"/>
              <a:gd name="connsiteY14-980" fmla="*/ 1548395 h 2242107"/>
              <a:gd name="connsiteX15-981" fmla="*/ 269635 w 2003583"/>
              <a:gd name="connsiteY15-982" fmla="*/ 1319649 h 2242107"/>
              <a:gd name="connsiteX16-983" fmla="*/ 269635 w 2003583"/>
              <a:gd name="connsiteY16-984" fmla="*/ 922459 h 2242107"/>
              <a:gd name="connsiteX17-985" fmla="*/ 26285 w 2003583"/>
              <a:gd name="connsiteY17-986" fmla="*/ 693713 h 2242107"/>
              <a:gd name="connsiteX18-987" fmla="*/ 143951 w 2003583"/>
              <a:gd name="connsiteY18-988" fmla="*/ 489911 h 2242107"/>
              <a:gd name="connsiteX19-989" fmla="*/ 463725 w 2003583"/>
              <a:gd name="connsiteY19-990" fmla="*/ 586285 h 2242107"/>
              <a:gd name="connsiteX20-991" fmla="*/ 807702 w 2003583"/>
              <a:gd name="connsiteY20-992" fmla="*/ 387690 h 2242107"/>
              <a:gd name="connsiteX21-993" fmla="*/ 884127 w 2003583"/>
              <a:gd name="connsiteY21-994" fmla="*/ 62570 h 2242107"/>
              <a:gd name="connsiteX22-995" fmla="*/ 1119457 w 2003583"/>
              <a:gd name="connsiteY22-996" fmla="*/ 62570 h 2242107"/>
              <a:gd name="connsiteX23-997" fmla="*/ 1195882 w 2003583"/>
              <a:gd name="connsiteY23-998" fmla="*/ 387690 h 2242107"/>
              <a:gd name="connsiteX24-999" fmla="*/ 1539859 w 2003583"/>
              <a:gd name="connsiteY24-1000" fmla="*/ 586285 h 2242107"/>
              <a:gd name="connsiteX0-1001" fmla="*/ 1539859 w 2003583"/>
              <a:gd name="connsiteY0-1002" fmla="*/ 586285 h 2242107"/>
              <a:gd name="connsiteX1-1003" fmla="*/ 1859633 w 2003583"/>
              <a:gd name="connsiteY1-1004" fmla="*/ 489911 h 2242107"/>
              <a:gd name="connsiteX2-1005" fmla="*/ 1977299 w 2003583"/>
              <a:gd name="connsiteY2-1006" fmla="*/ 693713 h 2242107"/>
              <a:gd name="connsiteX3-1007" fmla="*/ 1733949 w 2003583"/>
              <a:gd name="connsiteY3-1008" fmla="*/ 922459 h 2242107"/>
              <a:gd name="connsiteX4-1009" fmla="*/ 1733949 w 2003583"/>
              <a:gd name="connsiteY4-1010" fmla="*/ 1319649 h 2242107"/>
              <a:gd name="connsiteX5-1011" fmla="*/ 1977299 w 2003583"/>
              <a:gd name="connsiteY5-1012" fmla="*/ 1548395 h 2242107"/>
              <a:gd name="connsiteX6-1013" fmla="*/ 1859633 w 2003583"/>
              <a:gd name="connsiteY6-1014" fmla="*/ 1752197 h 2242107"/>
              <a:gd name="connsiteX7-1015" fmla="*/ 1539859 w 2003583"/>
              <a:gd name="connsiteY7-1016" fmla="*/ 1655823 h 2242107"/>
              <a:gd name="connsiteX8-1017" fmla="*/ 1195882 w 2003583"/>
              <a:gd name="connsiteY8-1018" fmla="*/ 1854418 h 2242107"/>
              <a:gd name="connsiteX9-1019" fmla="*/ 1119457 w 2003583"/>
              <a:gd name="connsiteY9-1020" fmla="*/ 2179538 h 2242107"/>
              <a:gd name="connsiteX10-1021" fmla="*/ 884127 w 2003583"/>
              <a:gd name="connsiteY10-1022" fmla="*/ 2179538 h 2242107"/>
              <a:gd name="connsiteX11-1023" fmla="*/ 807702 w 2003583"/>
              <a:gd name="connsiteY11-1024" fmla="*/ 1854418 h 2242107"/>
              <a:gd name="connsiteX12-1025" fmla="*/ 463725 w 2003583"/>
              <a:gd name="connsiteY12-1026" fmla="*/ 1655823 h 2242107"/>
              <a:gd name="connsiteX13-1027" fmla="*/ 143951 w 2003583"/>
              <a:gd name="connsiteY13-1028" fmla="*/ 1752197 h 2242107"/>
              <a:gd name="connsiteX14-1029" fmla="*/ 26285 w 2003583"/>
              <a:gd name="connsiteY14-1030" fmla="*/ 1548395 h 2242107"/>
              <a:gd name="connsiteX15-1031" fmla="*/ 269635 w 2003583"/>
              <a:gd name="connsiteY15-1032" fmla="*/ 1319649 h 2242107"/>
              <a:gd name="connsiteX16-1033" fmla="*/ 269635 w 2003583"/>
              <a:gd name="connsiteY16-1034" fmla="*/ 922459 h 2242107"/>
              <a:gd name="connsiteX17-1035" fmla="*/ 26285 w 2003583"/>
              <a:gd name="connsiteY17-1036" fmla="*/ 693713 h 2242107"/>
              <a:gd name="connsiteX18-1037" fmla="*/ 143951 w 2003583"/>
              <a:gd name="connsiteY18-1038" fmla="*/ 489911 h 2242107"/>
              <a:gd name="connsiteX19-1039" fmla="*/ 463725 w 2003583"/>
              <a:gd name="connsiteY19-1040" fmla="*/ 586285 h 2242107"/>
              <a:gd name="connsiteX20-1041" fmla="*/ 807702 w 2003583"/>
              <a:gd name="connsiteY20-1042" fmla="*/ 387690 h 2242107"/>
              <a:gd name="connsiteX21-1043" fmla="*/ 884127 w 2003583"/>
              <a:gd name="connsiteY21-1044" fmla="*/ 62570 h 2242107"/>
              <a:gd name="connsiteX22-1045" fmla="*/ 1119457 w 2003583"/>
              <a:gd name="connsiteY22-1046" fmla="*/ 62570 h 2242107"/>
              <a:gd name="connsiteX23-1047" fmla="*/ 1195882 w 2003583"/>
              <a:gd name="connsiteY23-1048" fmla="*/ 387690 h 2242107"/>
              <a:gd name="connsiteX24-1049" fmla="*/ 1539859 w 2003583"/>
              <a:gd name="connsiteY24-1050" fmla="*/ 586285 h 2242107"/>
              <a:gd name="connsiteX0-1051" fmla="*/ 1539859 w 2003583"/>
              <a:gd name="connsiteY0-1052" fmla="*/ 586285 h 2242107"/>
              <a:gd name="connsiteX1-1053" fmla="*/ 1815989 w 2003583"/>
              <a:gd name="connsiteY1-1054" fmla="*/ 481182 h 2242107"/>
              <a:gd name="connsiteX2-1055" fmla="*/ 1977299 w 2003583"/>
              <a:gd name="connsiteY2-1056" fmla="*/ 693713 h 2242107"/>
              <a:gd name="connsiteX3-1057" fmla="*/ 1733949 w 2003583"/>
              <a:gd name="connsiteY3-1058" fmla="*/ 922459 h 2242107"/>
              <a:gd name="connsiteX4-1059" fmla="*/ 1733949 w 2003583"/>
              <a:gd name="connsiteY4-1060" fmla="*/ 1319649 h 2242107"/>
              <a:gd name="connsiteX5-1061" fmla="*/ 1977299 w 2003583"/>
              <a:gd name="connsiteY5-1062" fmla="*/ 1548395 h 2242107"/>
              <a:gd name="connsiteX6-1063" fmla="*/ 1859633 w 2003583"/>
              <a:gd name="connsiteY6-1064" fmla="*/ 1752197 h 2242107"/>
              <a:gd name="connsiteX7-1065" fmla="*/ 1539859 w 2003583"/>
              <a:gd name="connsiteY7-1066" fmla="*/ 1655823 h 2242107"/>
              <a:gd name="connsiteX8-1067" fmla="*/ 1195882 w 2003583"/>
              <a:gd name="connsiteY8-1068" fmla="*/ 1854418 h 2242107"/>
              <a:gd name="connsiteX9-1069" fmla="*/ 1119457 w 2003583"/>
              <a:gd name="connsiteY9-1070" fmla="*/ 2179538 h 2242107"/>
              <a:gd name="connsiteX10-1071" fmla="*/ 884127 w 2003583"/>
              <a:gd name="connsiteY10-1072" fmla="*/ 2179538 h 2242107"/>
              <a:gd name="connsiteX11-1073" fmla="*/ 807702 w 2003583"/>
              <a:gd name="connsiteY11-1074" fmla="*/ 1854418 h 2242107"/>
              <a:gd name="connsiteX12-1075" fmla="*/ 463725 w 2003583"/>
              <a:gd name="connsiteY12-1076" fmla="*/ 1655823 h 2242107"/>
              <a:gd name="connsiteX13-1077" fmla="*/ 143951 w 2003583"/>
              <a:gd name="connsiteY13-1078" fmla="*/ 1752197 h 2242107"/>
              <a:gd name="connsiteX14-1079" fmla="*/ 26285 w 2003583"/>
              <a:gd name="connsiteY14-1080" fmla="*/ 1548395 h 2242107"/>
              <a:gd name="connsiteX15-1081" fmla="*/ 269635 w 2003583"/>
              <a:gd name="connsiteY15-1082" fmla="*/ 1319649 h 2242107"/>
              <a:gd name="connsiteX16-1083" fmla="*/ 269635 w 2003583"/>
              <a:gd name="connsiteY16-1084" fmla="*/ 922459 h 2242107"/>
              <a:gd name="connsiteX17-1085" fmla="*/ 26285 w 2003583"/>
              <a:gd name="connsiteY17-1086" fmla="*/ 693713 h 2242107"/>
              <a:gd name="connsiteX18-1087" fmla="*/ 143951 w 2003583"/>
              <a:gd name="connsiteY18-1088" fmla="*/ 489911 h 2242107"/>
              <a:gd name="connsiteX19-1089" fmla="*/ 463725 w 2003583"/>
              <a:gd name="connsiteY19-1090" fmla="*/ 586285 h 2242107"/>
              <a:gd name="connsiteX20-1091" fmla="*/ 807702 w 2003583"/>
              <a:gd name="connsiteY20-1092" fmla="*/ 387690 h 2242107"/>
              <a:gd name="connsiteX21-1093" fmla="*/ 884127 w 2003583"/>
              <a:gd name="connsiteY21-1094" fmla="*/ 62570 h 2242107"/>
              <a:gd name="connsiteX22-1095" fmla="*/ 1119457 w 2003583"/>
              <a:gd name="connsiteY22-1096" fmla="*/ 62570 h 2242107"/>
              <a:gd name="connsiteX23-1097" fmla="*/ 1195882 w 2003583"/>
              <a:gd name="connsiteY23-1098" fmla="*/ 387690 h 2242107"/>
              <a:gd name="connsiteX24-1099" fmla="*/ 1539859 w 2003583"/>
              <a:gd name="connsiteY24-1100" fmla="*/ 586285 h 2242107"/>
              <a:gd name="connsiteX0-1101" fmla="*/ 1539859 w 2003583"/>
              <a:gd name="connsiteY0-1102" fmla="*/ 586285 h 2225306"/>
              <a:gd name="connsiteX1-1103" fmla="*/ 1815989 w 2003583"/>
              <a:gd name="connsiteY1-1104" fmla="*/ 481182 h 2225306"/>
              <a:gd name="connsiteX2-1105" fmla="*/ 1977299 w 2003583"/>
              <a:gd name="connsiteY2-1106" fmla="*/ 693713 h 2225306"/>
              <a:gd name="connsiteX3-1107" fmla="*/ 1733949 w 2003583"/>
              <a:gd name="connsiteY3-1108" fmla="*/ 922459 h 2225306"/>
              <a:gd name="connsiteX4-1109" fmla="*/ 1733949 w 2003583"/>
              <a:gd name="connsiteY4-1110" fmla="*/ 1319649 h 2225306"/>
              <a:gd name="connsiteX5-1111" fmla="*/ 1977299 w 2003583"/>
              <a:gd name="connsiteY5-1112" fmla="*/ 1548395 h 2225306"/>
              <a:gd name="connsiteX6-1113" fmla="*/ 1859633 w 2003583"/>
              <a:gd name="connsiteY6-1114" fmla="*/ 1752197 h 2225306"/>
              <a:gd name="connsiteX7-1115" fmla="*/ 1539859 w 2003583"/>
              <a:gd name="connsiteY7-1116" fmla="*/ 1655823 h 2225306"/>
              <a:gd name="connsiteX8-1117" fmla="*/ 1195882 w 2003583"/>
              <a:gd name="connsiteY8-1118" fmla="*/ 1854418 h 2225306"/>
              <a:gd name="connsiteX9-1119" fmla="*/ 1119457 w 2003583"/>
              <a:gd name="connsiteY9-1120" fmla="*/ 2179538 h 2225306"/>
              <a:gd name="connsiteX10-1121" fmla="*/ 849212 w 2003583"/>
              <a:gd name="connsiteY10-1122" fmla="*/ 2188266 h 2225306"/>
              <a:gd name="connsiteX11-1123" fmla="*/ 807702 w 2003583"/>
              <a:gd name="connsiteY11-1124" fmla="*/ 1854418 h 2225306"/>
              <a:gd name="connsiteX12-1125" fmla="*/ 463725 w 2003583"/>
              <a:gd name="connsiteY12-1126" fmla="*/ 1655823 h 2225306"/>
              <a:gd name="connsiteX13-1127" fmla="*/ 143951 w 2003583"/>
              <a:gd name="connsiteY13-1128" fmla="*/ 1752197 h 2225306"/>
              <a:gd name="connsiteX14-1129" fmla="*/ 26285 w 2003583"/>
              <a:gd name="connsiteY14-1130" fmla="*/ 1548395 h 2225306"/>
              <a:gd name="connsiteX15-1131" fmla="*/ 269635 w 2003583"/>
              <a:gd name="connsiteY15-1132" fmla="*/ 1319649 h 2225306"/>
              <a:gd name="connsiteX16-1133" fmla="*/ 269635 w 2003583"/>
              <a:gd name="connsiteY16-1134" fmla="*/ 922459 h 2225306"/>
              <a:gd name="connsiteX17-1135" fmla="*/ 26285 w 2003583"/>
              <a:gd name="connsiteY17-1136" fmla="*/ 693713 h 2225306"/>
              <a:gd name="connsiteX18-1137" fmla="*/ 143951 w 2003583"/>
              <a:gd name="connsiteY18-1138" fmla="*/ 489911 h 2225306"/>
              <a:gd name="connsiteX19-1139" fmla="*/ 463725 w 2003583"/>
              <a:gd name="connsiteY19-1140" fmla="*/ 586285 h 2225306"/>
              <a:gd name="connsiteX20-1141" fmla="*/ 807702 w 2003583"/>
              <a:gd name="connsiteY20-1142" fmla="*/ 387690 h 2225306"/>
              <a:gd name="connsiteX21-1143" fmla="*/ 884127 w 2003583"/>
              <a:gd name="connsiteY21-1144" fmla="*/ 62570 h 2225306"/>
              <a:gd name="connsiteX22-1145" fmla="*/ 1119457 w 2003583"/>
              <a:gd name="connsiteY22-1146" fmla="*/ 62570 h 2225306"/>
              <a:gd name="connsiteX23-1147" fmla="*/ 1195882 w 2003583"/>
              <a:gd name="connsiteY23-1148" fmla="*/ 387690 h 2225306"/>
              <a:gd name="connsiteX24-1149" fmla="*/ 1539859 w 2003583"/>
              <a:gd name="connsiteY24-1150" fmla="*/ 586285 h 2225306"/>
              <a:gd name="connsiteX0-1151" fmla="*/ 1551437 w 2015161"/>
              <a:gd name="connsiteY0-1152" fmla="*/ 586285 h 2225304"/>
              <a:gd name="connsiteX1-1153" fmla="*/ 1827567 w 2015161"/>
              <a:gd name="connsiteY1-1154" fmla="*/ 481182 h 2225304"/>
              <a:gd name="connsiteX2-1155" fmla="*/ 1988877 w 2015161"/>
              <a:gd name="connsiteY2-1156" fmla="*/ 693713 h 2225304"/>
              <a:gd name="connsiteX3-1157" fmla="*/ 1745527 w 2015161"/>
              <a:gd name="connsiteY3-1158" fmla="*/ 922459 h 2225304"/>
              <a:gd name="connsiteX4-1159" fmla="*/ 1745527 w 2015161"/>
              <a:gd name="connsiteY4-1160" fmla="*/ 1319649 h 2225304"/>
              <a:gd name="connsiteX5-1161" fmla="*/ 1988877 w 2015161"/>
              <a:gd name="connsiteY5-1162" fmla="*/ 1548395 h 2225304"/>
              <a:gd name="connsiteX6-1163" fmla="*/ 1871211 w 2015161"/>
              <a:gd name="connsiteY6-1164" fmla="*/ 1752197 h 2225304"/>
              <a:gd name="connsiteX7-1165" fmla="*/ 1551437 w 2015161"/>
              <a:gd name="connsiteY7-1166" fmla="*/ 1655823 h 2225304"/>
              <a:gd name="connsiteX8-1167" fmla="*/ 1207460 w 2015161"/>
              <a:gd name="connsiteY8-1168" fmla="*/ 1854418 h 2225304"/>
              <a:gd name="connsiteX9-1169" fmla="*/ 1131035 w 2015161"/>
              <a:gd name="connsiteY9-1170" fmla="*/ 2179538 h 2225304"/>
              <a:gd name="connsiteX10-1171" fmla="*/ 860790 w 2015161"/>
              <a:gd name="connsiteY10-1172" fmla="*/ 2188266 h 2225304"/>
              <a:gd name="connsiteX11-1173" fmla="*/ 819280 w 2015161"/>
              <a:gd name="connsiteY11-1174" fmla="*/ 1854418 h 2225304"/>
              <a:gd name="connsiteX12-1175" fmla="*/ 475303 w 2015161"/>
              <a:gd name="connsiteY12-1176" fmla="*/ 1655823 h 2225304"/>
              <a:gd name="connsiteX13-1177" fmla="*/ 155529 w 2015161"/>
              <a:gd name="connsiteY13-1178" fmla="*/ 1752197 h 2225304"/>
              <a:gd name="connsiteX14-1179" fmla="*/ 2948 w 2015161"/>
              <a:gd name="connsiteY14-1180" fmla="*/ 1522210 h 2225304"/>
              <a:gd name="connsiteX15-1181" fmla="*/ 281213 w 2015161"/>
              <a:gd name="connsiteY15-1182" fmla="*/ 1319649 h 2225304"/>
              <a:gd name="connsiteX16-1183" fmla="*/ 281213 w 2015161"/>
              <a:gd name="connsiteY16-1184" fmla="*/ 922459 h 2225304"/>
              <a:gd name="connsiteX17-1185" fmla="*/ 37863 w 2015161"/>
              <a:gd name="connsiteY17-1186" fmla="*/ 693713 h 2225304"/>
              <a:gd name="connsiteX18-1187" fmla="*/ 155529 w 2015161"/>
              <a:gd name="connsiteY18-1188" fmla="*/ 489911 h 2225304"/>
              <a:gd name="connsiteX19-1189" fmla="*/ 475303 w 2015161"/>
              <a:gd name="connsiteY19-1190" fmla="*/ 586285 h 2225304"/>
              <a:gd name="connsiteX20-1191" fmla="*/ 819280 w 2015161"/>
              <a:gd name="connsiteY20-1192" fmla="*/ 387690 h 2225304"/>
              <a:gd name="connsiteX21-1193" fmla="*/ 895705 w 2015161"/>
              <a:gd name="connsiteY21-1194" fmla="*/ 62570 h 2225304"/>
              <a:gd name="connsiteX22-1195" fmla="*/ 1131035 w 2015161"/>
              <a:gd name="connsiteY22-1196" fmla="*/ 62570 h 2225304"/>
              <a:gd name="connsiteX23-1197" fmla="*/ 1207460 w 2015161"/>
              <a:gd name="connsiteY23-1198" fmla="*/ 387690 h 2225304"/>
              <a:gd name="connsiteX24-1199" fmla="*/ 1551437 w 2015161"/>
              <a:gd name="connsiteY24-1200" fmla="*/ 586285 h 2225304"/>
              <a:gd name="connsiteX0-1201" fmla="*/ 1551439 w 2015163"/>
              <a:gd name="connsiteY0-1202" fmla="*/ 586285 h 2225306"/>
              <a:gd name="connsiteX1-1203" fmla="*/ 1827569 w 2015163"/>
              <a:gd name="connsiteY1-1204" fmla="*/ 481182 h 2225306"/>
              <a:gd name="connsiteX2-1205" fmla="*/ 1988879 w 2015163"/>
              <a:gd name="connsiteY2-1206" fmla="*/ 693713 h 2225306"/>
              <a:gd name="connsiteX3-1207" fmla="*/ 1745529 w 2015163"/>
              <a:gd name="connsiteY3-1208" fmla="*/ 922459 h 2225306"/>
              <a:gd name="connsiteX4-1209" fmla="*/ 1745529 w 2015163"/>
              <a:gd name="connsiteY4-1210" fmla="*/ 1319649 h 2225306"/>
              <a:gd name="connsiteX5-1211" fmla="*/ 1988879 w 2015163"/>
              <a:gd name="connsiteY5-1212" fmla="*/ 1548395 h 2225306"/>
              <a:gd name="connsiteX6-1213" fmla="*/ 1871213 w 2015163"/>
              <a:gd name="connsiteY6-1214" fmla="*/ 1752197 h 2225306"/>
              <a:gd name="connsiteX7-1215" fmla="*/ 1551439 w 2015163"/>
              <a:gd name="connsiteY7-1216" fmla="*/ 1655823 h 2225306"/>
              <a:gd name="connsiteX8-1217" fmla="*/ 1207462 w 2015163"/>
              <a:gd name="connsiteY8-1218" fmla="*/ 1854418 h 2225306"/>
              <a:gd name="connsiteX9-1219" fmla="*/ 1131037 w 2015163"/>
              <a:gd name="connsiteY9-1220" fmla="*/ 2179538 h 2225306"/>
              <a:gd name="connsiteX10-1221" fmla="*/ 860792 w 2015163"/>
              <a:gd name="connsiteY10-1222" fmla="*/ 2188266 h 2225306"/>
              <a:gd name="connsiteX11-1223" fmla="*/ 819282 w 2015163"/>
              <a:gd name="connsiteY11-1224" fmla="*/ 1854418 h 2225306"/>
              <a:gd name="connsiteX12-1225" fmla="*/ 475305 w 2015163"/>
              <a:gd name="connsiteY12-1226" fmla="*/ 1655823 h 2225306"/>
              <a:gd name="connsiteX13-1227" fmla="*/ 155531 w 2015163"/>
              <a:gd name="connsiteY13-1228" fmla="*/ 1752197 h 2225306"/>
              <a:gd name="connsiteX14-1229" fmla="*/ 2950 w 2015163"/>
              <a:gd name="connsiteY14-1230" fmla="*/ 1522210 h 2225306"/>
              <a:gd name="connsiteX15-1231" fmla="*/ 281215 w 2015163"/>
              <a:gd name="connsiteY15-1232" fmla="*/ 1319649 h 2225306"/>
              <a:gd name="connsiteX16-1233" fmla="*/ 281215 w 2015163"/>
              <a:gd name="connsiteY16-1234" fmla="*/ 922459 h 2225306"/>
              <a:gd name="connsiteX17-1235" fmla="*/ 37865 w 2015163"/>
              <a:gd name="connsiteY17-1236" fmla="*/ 693713 h 2225306"/>
              <a:gd name="connsiteX18-1237" fmla="*/ 155531 w 2015163"/>
              <a:gd name="connsiteY18-1238" fmla="*/ 463725 h 2225306"/>
              <a:gd name="connsiteX19-1239" fmla="*/ 475305 w 2015163"/>
              <a:gd name="connsiteY19-1240" fmla="*/ 586285 h 2225306"/>
              <a:gd name="connsiteX20-1241" fmla="*/ 819282 w 2015163"/>
              <a:gd name="connsiteY20-1242" fmla="*/ 387690 h 2225306"/>
              <a:gd name="connsiteX21-1243" fmla="*/ 895707 w 2015163"/>
              <a:gd name="connsiteY21-1244" fmla="*/ 62570 h 2225306"/>
              <a:gd name="connsiteX22-1245" fmla="*/ 1131037 w 2015163"/>
              <a:gd name="connsiteY22-1246" fmla="*/ 62570 h 2225306"/>
              <a:gd name="connsiteX23-1247" fmla="*/ 1207462 w 2015163"/>
              <a:gd name="connsiteY23-1248" fmla="*/ 387690 h 2225306"/>
              <a:gd name="connsiteX24-1249" fmla="*/ 1551439 w 2015163"/>
              <a:gd name="connsiteY24-1250" fmla="*/ 586285 h 2225306"/>
              <a:gd name="connsiteX0-1251" fmla="*/ 1551439 w 2015163"/>
              <a:gd name="connsiteY0-1252" fmla="*/ 575030 h 2214049"/>
              <a:gd name="connsiteX1-1253" fmla="*/ 1827569 w 2015163"/>
              <a:gd name="connsiteY1-1254" fmla="*/ 469927 h 2214049"/>
              <a:gd name="connsiteX2-1255" fmla="*/ 1988879 w 2015163"/>
              <a:gd name="connsiteY2-1256" fmla="*/ 682458 h 2214049"/>
              <a:gd name="connsiteX3-1257" fmla="*/ 1745529 w 2015163"/>
              <a:gd name="connsiteY3-1258" fmla="*/ 911204 h 2214049"/>
              <a:gd name="connsiteX4-1259" fmla="*/ 1745529 w 2015163"/>
              <a:gd name="connsiteY4-1260" fmla="*/ 1308394 h 2214049"/>
              <a:gd name="connsiteX5-1261" fmla="*/ 1988879 w 2015163"/>
              <a:gd name="connsiteY5-1262" fmla="*/ 1537140 h 2214049"/>
              <a:gd name="connsiteX6-1263" fmla="*/ 1871213 w 2015163"/>
              <a:gd name="connsiteY6-1264" fmla="*/ 1740942 h 2214049"/>
              <a:gd name="connsiteX7-1265" fmla="*/ 1551439 w 2015163"/>
              <a:gd name="connsiteY7-1266" fmla="*/ 1644568 h 2214049"/>
              <a:gd name="connsiteX8-1267" fmla="*/ 1207462 w 2015163"/>
              <a:gd name="connsiteY8-1268" fmla="*/ 1843163 h 2214049"/>
              <a:gd name="connsiteX9-1269" fmla="*/ 1131037 w 2015163"/>
              <a:gd name="connsiteY9-1270" fmla="*/ 2168283 h 2214049"/>
              <a:gd name="connsiteX10-1271" fmla="*/ 860792 w 2015163"/>
              <a:gd name="connsiteY10-1272" fmla="*/ 2177011 h 2214049"/>
              <a:gd name="connsiteX11-1273" fmla="*/ 819282 w 2015163"/>
              <a:gd name="connsiteY11-1274" fmla="*/ 1843163 h 2214049"/>
              <a:gd name="connsiteX12-1275" fmla="*/ 475305 w 2015163"/>
              <a:gd name="connsiteY12-1276" fmla="*/ 1644568 h 2214049"/>
              <a:gd name="connsiteX13-1277" fmla="*/ 155531 w 2015163"/>
              <a:gd name="connsiteY13-1278" fmla="*/ 1740942 h 2214049"/>
              <a:gd name="connsiteX14-1279" fmla="*/ 2950 w 2015163"/>
              <a:gd name="connsiteY14-1280" fmla="*/ 1510955 h 2214049"/>
              <a:gd name="connsiteX15-1281" fmla="*/ 281215 w 2015163"/>
              <a:gd name="connsiteY15-1282" fmla="*/ 1308394 h 2214049"/>
              <a:gd name="connsiteX16-1283" fmla="*/ 281215 w 2015163"/>
              <a:gd name="connsiteY16-1284" fmla="*/ 911204 h 2214049"/>
              <a:gd name="connsiteX17-1285" fmla="*/ 37865 w 2015163"/>
              <a:gd name="connsiteY17-1286" fmla="*/ 682458 h 2214049"/>
              <a:gd name="connsiteX18-1287" fmla="*/ 155531 w 2015163"/>
              <a:gd name="connsiteY18-1288" fmla="*/ 452470 h 2214049"/>
              <a:gd name="connsiteX19-1289" fmla="*/ 475305 w 2015163"/>
              <a:gd name="connsiteY19-1290" fmla="*/ 575030 h 2214049"/>
              <a:gd name="connsiteX20-1291" fmla="*/ 819282 w 2015163"/>
              <a:gd name="connsiteY20-1292" fmla="*/ 376435 h 2214049"/>
              <a:gd name="connsiteX21-1293" fmla="*/ 895707 w 2015163"/>
              <a:gd name="connsiteY21-1294" fmla="*/ 51315 h 2214049"/>
              <a:gd name="connsiteX22-1295" fmla="*/ 1165952 w 2015163"/>
              <a:gd name="connsiteY22-1296" fmla="*/ 33857 h 2214049"/>
              <a:gd name="connsiteX23-1297" fmla="*/ 1207462 w 2015163"/>
              <a:gd name="connsiteY23-1298" fmla="*/ 376435 h 2214049"/>
              <a:gd name="connsiteX24-1299" fmla="*/ 1551439 w 2015163"/>
              <a:gd name="connsiteY24-1300" fmla="*/ 575030 h 2214049"/>
              <a:gd name="connsiteX0-1301" fmla="*/ 1551439 w 2015163"/>
              <a:gd name="connsiteY0-1302" fmla="*/ 575028 h 2214049"/>
              <a:gd name="connsiteX1-1303" fmla="*/ 1810111 w 2015163"/>
              <a:gd name="connsiteY1-1304" fmla="*/ 443740 h 2214049"/>
              <a:gd name="connsiteX2-1305" fmla="*/ 1988879 w 2015163"/>
              <a:gd name="connsiteY2-1306" fmla="*/ 682456 h 2214049"/>
              <a:gd name="connsiteX3-1307" fmla="*/ 1745529 w 2015163"/>
              <a:gd name="connsiteY3-1308" fmla="*/ 911202 h 2214049"/>
              <a:gd name="connsiteX4-1309" fmla="*/ 1745529 w 2015163"/>
              <a:gd name="connsiteY4-1310" fmla="*/ 1308392 h 2214049"/>
              <a:gd name="connsiteX5-1311" fmla="*/ 1988879 w 2015163"/>
              <a:gd name="connsiteY5-1312" fmla="*/ 1537138 h 2214049"/>
              <a:gd name="connsiteX6-1313" fmla="*/ 1871213 w 2015163"/>
              <a:gd name="connsiteY6-1314" fmla="*/ 1740940 h 2214049"/>
              <a:gd name="connsiteX7-1315" fmla="*/ 1551439 w 2015163"/>
              <a:gd name="connsiteY7-1316" fmla="*/ 1644566 h 2214049"/>
              <a:gd name="connsiteX8-1317" fmla="*/ 1207462 w 2015163"/>
              <a:gd name="connsiteY8-1318" fmla="*/ 1843161 h 2214049"/>
              <a:gd name="connsiteX9-1319" fmla="*/ 1131037 w 2015163"/>
              <a:gd name="connsiteY9-1320" fmla="*/ 2168281 h 2214049"/>
              <a:gd name="connsiteX10-1321" fmla="*/ 860792 w 2015163"/>
              <a:gd name="connsiteY10-1322" fmla="*/ 2177009 h 2214049"/>
              <a:gd name="connsiteX11-1323" fmla="*/ 819282 w 2015163"/>
              <a:gd name="connsiteY11-1324" fmla="*/ 1843161 h 2214049"/>
              <a:gd name="connsiteX12-1325" fmla="*/ 475305 w 2015163"/>
              <a:gd name="connsiteY12-1326" fmla="*/ 1644566 h 2214049"/>
              <a:gd name="connsiteX13-1327" fmla="*/ 155531 w 2015163"/>
              <a:gd name="connsiteY13-1328" fmla="*/ 1740940 h 2214049"/>
              <a:gd name="connsiteX14-1329" fmla="*/ 2950 w 2015163"/>
              <a:gd name="connsiteY14-1330" fmla="*/ 1510953 h 2214049"/>
              <a:gd name="connsiteX15-1331" fmla="*/ 281215 w 2015163"/>
              <a:gd name="connsiteY15-1332" fmla="*/ 1308392 h 2214049"/>
              <a:gd name="connsiteX16-1333" fmla="*/ 281215 w 2015163"/>
              <a:gd name="connsiteY16-1334" fmla="*/ 911202 h 2214049"/>
              <a:gd name="connsiteX17-1335" fmla="*/ 37865 w 2015163"/>
              <a:gd name="connsiteY17-1336" fmla="*/ 682456 h 2214049"/>
              <a:gd name="connsiteX18-1337" fmla="*/ 155531 w 2015163"/>
              <a:gd name="connsiteY18-1338" fmla="*/ 452468 h 2214049"/>
              <a:gd name="connsiteX19-1339" fmla="*/ 475305 w 2015163"/>
              <a:gd name="connsiteY19-1340" fmla="*/ 575028 h 2214049"/>
              <a:gd name="connsiteX20-1341" fmla="*/ 819282 w 2015163"/>
              <a:gd name="connsiteY20-1342" fmla="*/ 376433 h 2214049"/>
              <a:gd name="connsiteX21-1343" fmla="*/ 895707 w 2015163"/>
              <a:gd name="connsiteY21-1344" fmla="*/ 51313 h 2214049"/>
              <a:gd name="connsiteX22-1345" fmla="*/ 1165952 w 2015163"/>
              <a:gd name="connsiteY22-1346" fmla="*/ 33855 h 2214049"/>
              <a:gd name="connsiteX23-1347" fmla="*/ 1207462 w 2015163"/>
              <a:gd name="connsiteY23-1348" fmla="*/ 376433 h 2214049"/>
              <a:gd name="connsiteX24-1349" fmla="*/ 1551439 w 2015163"/>
              <a:gd name="connsiteY24-1350" fmla="*/ 575028 h 2214049"/>
              <a:gd name="connsiteX0-1351" fmla="*/ 1551439 w 1990924"/>
              <a:gd name="connsiteY0-1352" fmla="*/ 575028 h 2214047"/>
              <a:gd name="connsiteX1-1353" fmla="*/ 1810111 w 1990924"/>
              <a:gd name="connsiteY1-1354" fmla="*/ 443740 h 2214047"/>
              <a:gd name="connsiteX2-1355" fmla="*/ 1988879 w 1990924"/>
              <a:gd name="connsiteY2-1356" fmla="*/ 682456 h 2214047"/>
              <a:gd name="connsiteX3-1357" fmla="*/ 1745529 w 1990924"/>
              <a:gd name="connsiteY3-1358" fmla="*/ 911202 h 2214047"/>
              <a:gd name="connsiteX4-1359" fmla="*/ 1745529 w 1990924"/>
              <a:gd name="connsiteY4-1360" fmla="*/ 1308392 h 2214047"/>
              <a:gd name="connsiteX5-1361" fmla="*/ 1988879 w 1990924"/>
              <a:gd name="connsiteY5-1362" fmla="*/ 1537138 h 2214047"/>
              <a:gd name="connsiteX6-1363" fmla="*/ 1845026 w 1990924"/>
              <a:gd name="connsiteY6-1364" fmla="*/ 1775854 h 2214047"/>
              <a:gd name="connsiteX7-1365" fmla="*/ 1551439 w 1990924"/>
              <a:gd name="connsiteY7-1366" fmla="*/ 1644566 h 2214047"/>
              <a:gd name="connsiteX8-1367" fmla="*/ 1207462 w 1990924"/>
              <a:gd name="connsiteY8-1368" fmla="*/ 1843161 h 2214047"/>
              <a:gd name="connsiteX9-1369" fmla="*/ 1131037 w 1990924"/>
              <a:gd name="connsiteY9-1370" fmla="*/ 2168281 h 2214047"/>
              <a:gd name="connsiteX10-1371" fmla="*/ 860792 w 1990924"/>
              <a:gd name="connsiteY10-1372" fmla="*/ 2177009 h 2214047"/>
              <a:gd name="connsiteX11-1373" fmla="*/ 819282 w 1990924"/>
              <a:gd name="connsiteY11-1374" fmla="*/ 1843161 h 2214047"/>
              <a:gd name="connsiteX12-1375" fmla="*/ 475305 w 1990924"/>
              <a:gd name="connsiteY12-1376" fmla="*/ 1644566 h 2214047"/>
              <a:gd name="connsiteX13-1377" fmla="*/ 155531 w 1990924"/>
              <a:gd name="connsiteY13-1378" fmla="*/ 1740940 h 2214047"/>
              <a:gd name="connsiteX14-1379" fmla="*/ 2950 w 1990924"/>
              <a:gd name="connsiteY14-1380" fmla="*/ 1510953 h 2214047"/>
              <a:gd name="connsiteX15-1381" fmla="*/ 281215 w 1990924"/>
              <a:gd name="connsiteY15-1382" fmla="*/ 1308392 h 2214047"/>
              <a:gd name="connsiteX16-1383" fmla="*/ 281215 w 1990924"/>
              <a:gd name="connsiteY16-1384" fmla="*/ 911202 h 2214047"/>
              <a:gd name="connsiteX17-1385" fmla="*/ 37865 w 1990924"/>
              <a:gd name="connsiteY17-1386" fmla="*/ 682456 h 2214047"/>
              <a:gd name="connsiteX18-1387" fmla="*/ 155531 w 1990924"/>
              <a:gd name="connsiteY18-1388" fmla="*/ 452468 h 2214047"/>
              <a:gd name="connsiteX19-1389" fmla="*/ 475305 w 1990924"/>
              <a:gd name="connsiteY19-1390" fmla="*/ 575028 h 2214047"/>
              <a:gd name="connsiteX20-1391" fmla="*/ 819282 w 1990924"/>
              <a:gd name="connsiteY20-1392" fmla="*/ 376433 h 2214047"/>
              <a:gd name="connsiteX21-1393" fmla="*/ 895707 w 1990924"/>
              <a:gd name="connsiteY21-1394" fmla="*/ 51313 h 2214047"/>
              <a:gd name="connsiteX22-1395" fmla="*/ 1165952 w 1990924"/>
              <a:gd name="connsiteY22-1396" fmla="*/ 33855 h 2214047"/>
              <a:gd name="connsiteX23-1397" fmla="*/ 1207462 w 1990924"/>
              <a:gd name="connsiteY23-1398" fmla="*/ 376433 h 2214047"/>
              <a:gd name="connsiteX24-1399" fmla="*/ 1551439 w 1990924"/>
              <a:gd name="connsiteY24-1400" fmla="*/ 575028 h 2214047"/>
            </a:gdLst>
            <a:ahLst/>
            <a:cxnLst>
              <a:cxn ang="0">
                <a:pos x="connsiteX0-1351" y="connsiteY0-1352"/>
              </a:cxn>
              <a:cxn ang="0">
                <a:pos x="connsiteX1-1353" y="connsiteY1-1354"/>
              </a:cxn>
              <a:cxn ang="0">
                <a:pos x="connsiteX2-1355" y="connsiteY2-1356"/>
              </a:cxn>
              <a:cxn ang="0">
                <a:pos x="connsiteX3-1357" y="connsiteY3-1358"/>
              </a:cxn>
              <a:cxn ang="0">
                <a:pos x="connsiteX4-1359" y="connsiteY4-1360"/>
              </a:cxn>
              <a:cxn ang="0">
                <a:pos x="connsiteX5-1361" y="connsiteY5-1362"/>
              </a:cxn>
              <a:cxn ang="0">
                <a:pos x="connsiteX6-1363" y="connsiteY6-1364"/>
              </a:cxn>
              <a:cxn ang="0">
                <a:pos x="connsiteX7-1365" y="connsiteY7-1366"/>
              </a:cxn>
              <a:cxn ang="0">
                <a:pos x="connsiteX8-1367" y="connsiteY8-1368"/>
              </a:cxn>
              <a:cxn ang="0">
                <a:pos x="connsiteX9-1369" y="connsiteY9-1370"/>
              </a:cxn>
              <a:cxn ang="0">
                <a:pos x="connsiteX10-1371" y="connsiteY10-1372"/>
              </a:cxn>
              <a:cxn ang="0">
                <a:pos x="connsiteX11-1373" y="connsiteY11-1374"/>
              </a:cxn>
              <a:cxn ang="0">
                <a:pos x="connsiteX12-1375" y="connsiteY12-1376"/>
              </a:cxn>
              <a:cxn ang="0">
                <a:pos x="connsiteX13-1377" y="connsiteY13-1378"/>
              </a:cxn>
              <a:cxn ang="0">
                <a:pos x="connsiteX14-1379" y="connsiteY14-1380"/>
              </a:cxn>
              <a:cxn ang="0">
                <a:pos x="connsiteX15-1381" y="connsiteY15-1382"/>
              </a:cxn>
              <a:cxn ang="0">
                <a:pos x="connsiteX16-1383" y="connsiteY16-1384"/>
              </a:cxn>
              <a:cxn ang="0">
                <a:pos x="connsiteX17-1385" y="connsiteY17-1386"/>
              </a:cxn>
              <a:cxn ang="0">
                <a:pos x="connsiteX18-1387" y="connsiteY18-1388"/>
              </a:cxn>
              <a:cxn ang="0">
                <a:pos x="connsiteX19-1389" y="connsiteY19-1390"/>
              </a:cxn>
              <a:cxn ang="0">
                <a:pos x="connsiteX20-1391" y="connsiteY20-1392"/>
              </a:cxn>
              <a:cxn ang="0">
                <a:pos x="connsiteX21-1393" y="connsiteY21-1394"/>
              </a:cxn>
              <a:cxn ang="0">
                <a:pos x="connsiteX22-1395" y="connsiteY22-1396"/>
              </a:cxn>
              <a:cxn ang="0">
                <a:pos x="connsiteX23-1397" y="connsiteY23-1398"/>
              </a:cxn>
              <a:cxn ang="0">
                <a:pos x="connsiteX24-1399" y="connsiteY24-1400"/>
              </a:cxn>
            </a:cxnLst>
            <a:rect l="l" t="t" r="r" b="b"/>
            <a:pathLst>
              <a:path w="1990924" h="2214047">
                <a:moveTo>
                  <a:pt x="1551439" y="575028"/>
                </a:moveTo>
                <a:lnTo>
                  <a:pt x="1810111" y="443740"/>
                </a:lnTo>
                <a:cubicBezTo>
                  <a:pt x="1916702" y="411615"/>
                  <a:pt x="1999643" y="604546"/>
                  <a:pt x="1988879" y="682456"/>
                </a:cubicBezTo>
                <a:cubicBezTo>
                  <a:pt x="1978115" y="760366"/>
                  <a:pt x="1855917" y="833066"/>
                  <a:pt x="1745529" y="911202"/>
                </a:cubicBezTo>
                <a:cubicBezTo>
                  <a:pt x="1780804" y="1041249"/>
                  <a:pt x="1780804" y="1178345"/>
                  <a:pt x="1745529" y="1308392"/>
                </a:cubicBezTo>
                <a:cubicBezTo>
                  <a:pt x="1826646" y="1384641"/>
                  <a:pt x="1972296" y="1459228"/>
                  <a:pt x="1988879" y="1537138"/>
                </a:cubicBezTo>
                <a:cubicBezTo>
                  <a:pt x="2005462" y="1615048"/>
                  <a:pt x="1917933" y="1757949"/>
                  <a:pt x="1845026" y="1775854"/>
                </a:cubicBezTo>
                <a:cubicBezTo>
                  <a:pt x="1772119" y="1793759"/>
                  <a:pt x="1679522" y="1697359"/>
                  <a:pt x="1551439" y="1644566"/>
                </a:cubicBezTo>
                <a:cubicBezTo>
                  <a:pt x="1456452" y="1740139"/>
                  <a:pt x="1337724" y="1808687"/>
                  <a:pt x="1207462" y="1843161"/>
                </a:cubicBezTo>
                <a:cubicBezTo>
                  <a:pt x="1181987" y="1951534"/>
                  <a:pt x="1188815" y="2112640"/>
                  <a:pt x="1131037" y="2168281"/>
                </a:cubicBezTo>
                <a:cubicBezTo>
                  <a:pt x="1073259" y="2223922"/>
                  <a:pt x="912751" y="2231196"/>
                  <a:pt x="860792" y="2177009"/>
                </a:cubicBezTo>
                <a:cubicBezTo>
                  <a:pt x="808833" y="2122822"/>
                  <a:pt x="810792" y="1947903"/>
                  <a:pt x="819282" y="1843161"/>
                </a:cubicBezTo>
                <a:cubicBezTo>
                  <a:pt x="689020" y="1808686"/>
                  <a:pt x="570292" y="1740138"/>
                  <a:pt x="475305" y="1644566"/>
                </a:cubicBezTo>
                <a:cubicBezTo>
                  <a:pt x="368714" y="1676691"/>
                  <a:pt x="234257" y="1763209"/>
                  <a:pt x="155531" y="1740940"/>
                </a:cubicBezTo>
                <a:cubicBezTo>
                  <a:pt x="76805" y="1718671"/>
                  <a:pt x="-17997" y="1583044"/>
                  <a:pt x="2950" y="1510953"/>
                </a:cubicBezTo>
                <a:cubicBezTo>
                  <a:pt x="23897" y="1438862"/>
                  <a:pt x="223198" y="1360342"/>
                  <a:pt x="281215" y="1308392"/>
                </a:cubicBezTo>
                <a:cubicBezTo>
                  <a:pt x="245940" y="1178345"/>
                  <a:pt x="245940" y="1041249"/>
                  <a:pt x="281215" y="911202"/>
                </a:cubicBezTo>
                <a:cubicBezTo>
                  <a:pt x="200098" y="834953"/>
                  <a:pt x="58812" y="758912"/>
                  <a:pt x="37865" y="682456"/>
                </a:cubicBezTo>
                <a:cubicBezTo>
                  <a:pt x="16918" y="606000"/>
                  <a:pt x="82624" y="470373"/>
                  <a:pt x="155531" y="452468"/>
                </a:cubicBezTo>
                <a:cubicBezTo>
                  <a:pt x="228438" y="434563"/>
                  <a:pt x="364680" y="530965"/>
                  <a:pt x="475305" y="575028"/>
                </a:cubicBezTo>
                <a:cubicBezTo>
                  <a:pt x="570292" y="479455"/>
                  <a:pt x="689020" y="410907"/>
                  <a:pt x="819282" y="376433"/>
                </a:cubicBezTo>
                <a:cubicBezTo>
                  <a:pt x="844757" y="268060"/>
                  <a:pt x="837929" y="108409"/>
                  <a:pt x="895707" y="51313"/>
                </a:cubicBezTo>
                <a:cubicBezTo>
                  <a:pt x="953485" y="-5783"/>
                  <a:pt x="1113993" y="-20332"/>
                  <a:pt x="1165952" y="33855"/>
                </a:cubicBezTo>
                <a:cubicBezTo>
                  <a:pt x="1217911" y="88042"/>
                  <a:pt x="1198495" y="254233"/>
                  <a:pt x="1207462" y="376433"/>
                </a:cubicBezTo>
                <a:cubicBezTo>
                  <a:pt x="1337724" y="410908"/>
                  <a:pt x="1456452" y="479456"/>
                  <a:pt x="1551439" y="575028"/>
                </a:cubicBezTo>
                <a:close/>
              </a:path>
            </a:pathLst>
          </a:custGeom>
          <a:noFill/>
          <a:ln w="38100">
            <a:solidFill>
              <a:srgbClr val="6FCEC8"/>
            </a:solid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83766" tIns="587064" rIns="583766" bIns="587064" numCol="1" spcCol="1270" anchor="ctr" anchorCtr="0">
            <a:noAutofit/>
          </a:bodyPr>
          <a:lstStyle/>
          <a:p>
            <a:pPr lvl="0" algn="ctr" defTabSz="1333500">
              <a:lnSpc>
                <a:spcPct val="90000"/>
              </a:lnSpc>
              <a:spcBef>
                <a:spcPct val="0"/>
              </a:spcBef>
              <a:spcAft>
                <a:spcPct val="35000"/>
              </a:spcAft>
            </a:pPr>
            <a:endParaRPr lang="zh-CN" altLang="en-US" sz="3000" kern="1200">
              <a:solidFill>
                <a:schemeClr val="bg1"/>
              </a:solidFill>
            </a:endParaRPr>
          </a:p>
        </p:txBody>
      </p:sp>
      <p:grpSp>
        <p:nvGrpSpPr>
          <p:cNvPr id="70" name="组合 69"/>
          <p:cNvGrpSpPr/>
          <p:nvPr/>
        </p:nvGrpSpPr>
        <p:grpSpPr>
          <a:xfrm>
            <a:off x="9419469" y="2941810"/>
            <a:ext cx="513151" cy="541287"/>
            <a:chOff x="4197350" y="2182813"/>
            <a:chExt cx="608013" cy="641350"/>
          </a:xfrm>
          <a:solidFill>
            <a:schemeClr val="bg1"/>
          </a:solidFill>
        </p:grpSpPr>
        <p:sp>
          <p:nvSpPr>
            <p:cNvPr id="71"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2"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3"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4"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5"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6"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7"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8"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79"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0"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1"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2"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3"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4"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5"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6"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7"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8"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89"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0"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1"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2"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3"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4"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5"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6"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7"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8"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99"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0"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1"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2"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3"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4"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5"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6"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7"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8"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09"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0"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1"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2"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3"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4"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5"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16"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grpSp>
        <p:nvGrpSpPr>
          <p:cNvPr id="117" name="组合 116"/>
          <p:cNvGrpSpPr/>
          <p:nvPr/>
        </p:nvGrpSpPr>
        <p:grpSpPr>
          <a:xfrm>
            <a:off x="2278712" y="2700348"/>
            <a:ext cx="550667" cy="562725"/>
            <a:chOff x="5268913" y="4124325"/>
            <a:chExt cx="652463" cy="666751"/>
          </a:xfrm>
          <a:solidFill>
            <a:schemeClr val="bg1"/>
          </a:solidFill>
        </p:grpSpPr>
        <p:sp>
          <p:nvSpPr>
            <p:cNvPr id="118"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19"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0"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1"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2"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3"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4"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5"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6"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7"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8"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29"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0"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1"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2"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3"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4"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5"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6"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37"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grpSp>
        <p:nvGrpSpPr>
          <p:cNvPr id="138" name="组合 137"/>
          <p:cNvGrpSpPr/>
          <p:nvPr/>
        </p:nvGrpSpPr>
        <p:grpSpPr>
          <a:xfrm>
            <a:off x="4876789" y="3306064"/>
            <a:ext cx="565405" cy="572103"/>
            <a:chOff x="4194175" y="1193800"/>
            <a:chExt cx="669926" cy="677863"/>
          </a:xfrm>
          <a:solidFill>
            <a:schemeClr val="bg1"/>
          </a:solidFill>
        </p:grpSpPr>
        <p:sp>
          <p:nvSpPr>
            <p:cNvPr id="139"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0"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1"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2"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3"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4"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5"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6"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7"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8"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49"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0"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1"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2"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3"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4"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5"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6"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7"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8"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59"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0"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1"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2"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3"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4"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5"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6"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7"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8"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69"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0"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1"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2"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3"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4"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5"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sp>
          <p:nvSpPr>
            <p:cNvPr id="179"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solidFill>
                <a:srgbClr val="6FCEC8"/>
              </a:solidFill>
              <a:round/>
            </a:ln>
          </p:spPr>
          <p:txBody>
            <a:bodyPr vert="horz" wrap="square" lIns="121920" tIns="60960" rIns="121920" bIns="60960" numCol="1" anchor="t" anchorCtr="0" compatLnSpc="1"/>
            <a:lstStyle/>
            <a:p>
              <a:endParaRPr lang="zh-CN" altLang="en-US" sz="2400"/>
            </a:p>
          </p:txBody>
        </p:sp>
      </p:grpSp>
      <p:grpSp>
        <p:nvGrpSpPr>
          <p:cNvPr id="180" name="组合 179"/>
          <p:cNvGrpSpPr/>
          <p:nvPr/>
        </p:nvGrpSpPr>
        <p:grpSpPr>
          <a:xfrm>
            <a:off x="6974092" y="2767849"/>
            <a:ext cx="589522" cy="604259"/>
            <a:chOff x="3282950" y="1154113"/>
            <a:chExt cx="698501" cy="715963"/>
          </a:xfrm>
          <a:solidFill>
            <a:schemeClr val="bg1"/>
          </a:solidFill>
        </p:grpSpPr>
        <p:sp>
          <p:nvSpPr>
            <p:cNvPr id="181"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2"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3"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4"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5"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6"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7"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8"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89"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0"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1"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2"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3"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4"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5"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6"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7"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8"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199"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0"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1"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2"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sp>
          <p:nvSpPr>
            <p:cNvPr id="203"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solidFill>
                <a:srgbClr val="A77FC6"/>
              </a:solidFill>
              <a:round/>
            </a:ln>
          </p:spPr>
          <p:txBody>
            <a:bodyPr vert="horz" wrap="square" lIns="121920" tIns="60960" rIns="121920" bIns="60960" numCol="1" anchor="t" anchorCtr="0" compatLnSpc="1"/>
            <a:lstStyle/>
            <a:p>
              <a:endParaRPr lang="zh-CN" altLang="en-US" sz="2400"/>
            </a:p>
          </p:txBody>
        </p:sp>
      </p:grpSp>
      <p:sp>
        <p:nvSpPr>
          <p:cNvPr id="204" name="Freeform 5"/>
          <p:cNvSpPr/>
          <p:nvPr/>
        </p:nvSpPr>
        <p:spPr bwMode="auto">
          <a:xfrm>
            <a:off x="1987236" y="3317589"/>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A77FC6"/>
            </a:solidFill>
          </a:ln>
        </p:spPr>
        <p:txBody>
          <a:bodyPr vert="horz" wrap="square" lIns="91440" tIns="45720" rIns="91440" bIns="45720" numCol="1" anchor="t" anchorCtr="0" compatLnSpc="1"/>
          <a:lstStyle/>
          <a:p>
            <a:endParaRPr lang="zh-CN" altLang="en-US">
              <a:solidFill>
                <a:schemeClr val="bg1"/>
              </a:solidFill>
            </a:endParaRPr>
          </a:p>
        </p:txBody>
      </p:sp>
      <p:sp>
        <p:nvSpPr>
          <p:cNvPr id="205" name="文本框 204"/>
          <p:cNvSpPr txBox="1"/>
          <p:nvPr/>
        </p:nvSpPr>
        <p:spPr>
          <a:xfrm>
            <a:off x="2017575" y="3391343"/>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p>
        </p:txBody>
      </p:sp>
      <p:sp>
        <p:nvSpPr>
          <p:cNvPr id="206" name="Freeform 5"/>
          <p:cNvSpPr/>
          <p:nvPr/>
        </p:nvSpPr>
        <p:spPr bwMode="auto">
          <a:xfrm>
            <a:off x="4491305" y="3925211"/>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207" name="文本框 206"/>
          <p:cNvSpPr txBox="1"/>
          <p:nvPr/>
        </p:nvSpPr>
        <p:spPr>
          <a:xfrm>
            <a:off x="4521644" y="3998965"/>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p>
        </p:txBody>
      </p:sp>
      <p:sp>
        <p:nvSpPr>
          <p:cNvPr id="208" name="Freeform 5"/>
          <p:cNvSpPr/>
          <p:nvPr/>
        </p:nvSpPr>
        <p:spPr bwMode="auto">
          <a:xfrm>
            <a:off x="6838372" y="3380723"/>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A77FC6"/>
            </a:solidFill>
          </a:ln>
        </p:spPr>
        <p:txBody>
          <a:bodyPr vert="horz" wrap="square" lIns="91440" tIns="45720" rIns="91440" bIns="45720" numCol="1" anchor="t" anchorCtr="0" compatLnSpc="1"/>
          <a:lstStyle/>
          <a:p>
            <a:endParaRPr lang="zh-CN" altLang="en-US">
              <a:solidFill>
                <a:schemeClr val="bg1"/>
              </a:solidFill>
            </a:endParaRPr>
          </a:p>
        </p:txBody>
      </p:sp>
      <p:sp>
        <p:nvSpPr>
          <p:cNvPr id="209" name="文本框 208"/>
          <p:cNvSpPr txBox="1"/>
          <p:nvPr/>
        </p:nvSpPr>
        <p:spPr>
          <a:xfrm>
            <a:off x="6868711" y="3454477"/>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p>
        </p:txBody>
      </p:sp>
      <p:sp>
        <p:nvSpPr>
          <p:cNvPr id="210" name="Freeform 5"/>
          <p:cNvSpPr/>
          <p:nvPr/>
        </p:nvSpPr>
        <p:spPr bwMode="auto">
          <a:xfrm>
            <a:off x="9205727" y="3472955"/>
            <a:ext cx="945250" cy="5743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211" name="文本框 210"/>
          <p:cNvSpPr txBox="1"/>
          <p:nvPr/>
        </p:nvSpPr>
        <p:spPr>
          <a:xfrm>
            <a:off x="9236066" y="3546709"/>
            <a:ext cx="916181" cy="523220"/>
          </a:xfrm>
          <a:prstGeom prst="rect">
            <a:avLst/>
          </a:prstGeom>
          <a:noFill/>
          <a:ln>
            <a:noFill/>
          </a:ln>
        </p:spPr>
        <p:txBody>
          <a:bodyPr wrap="square" rtlCol="0">
            <a:spAutoFit/>
          </a:bodyPr>
          <a:lstStyle/>
          <a:p>
            <a:r>
              <a:rPr lang="zh-CN" altLang="en-US" sz="2800" b="1" dirty="0">
                <a:latin typeface="方正静蕾简体" panose="02000000000000000000" pitchFamily="2" charset="-122"/>
                <a:ea typeface="方正静蕾简体" panose="02000000000000000000" pitchFamily="2" charset="-122"/>
              </a:rPr>
              <a:t>文字</a:t>
            </a:r>
          </a:p>
        </p:txBody>
      </p:sp>
      <p:sp>
        <p:nvSpPr>
          <p:cNvPr id="213" name="文本框 212"/>
          <p:cNvSpPr txBox="1"/>
          <p:nvPr/>
        </p:nvSpPr>
        <p:spPr>
          <a:xfrm>
            <a:off x="1209320" y="4746049"/>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14" name="文本框 213"/>
          <p:cNvSpPr txBox="1"/>
          <p:nvPr/>
        </p:nvSpPr>
        <p:spPr>
          <a:xfrm>
            <a:off x="3732432" y="5035766"/>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15" name="文本框 214"/>
          <p:cNvSpPr txBox="1"/>
          <p:nvPr/>
        </p:nvSpPr>
        <p:spPr>
          <a:xfrm>
            <a:off x="6165026" y="4602018"/>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16" name="文本框 215"/>
          <p:cNvSpPr txBox="1"/>
          <p:nvPr/>
        </p:nvSpPr>
        <p:spPr>
          <a:xfrm>
            <a:off x="8597620" y="4766146"/>
            <a:ext cx="2323549" cy="828859"/>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pic>
        <p:nvPicPr>
          <p:cNvPr id="217" name="图片 216"/>
          <p:cNvPicPr>
            <a:picLocks noChangeAspect="1"/>
          </p:cNvPicPr>
          <p:nvPr/>
        </p:nvPicPr>
        <p:blipFill>
          <a:blip r:embed="rId4"/>
          <a:stretch>
            <a:fillRect/>
          </a:stretch>
        </p:blipFill>
        <p:spPr>
          <a:xfrm rot="2448184">
            <a:off x="10767740" y="3489837"/>
            <a:ext cx="715386" cy="10123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177" name="矩形 7"/>
          <p:cNvSpPr>
            <a:spLocks noChangeArrowheads="1"/>
          </p:cNvSpPr>
          <p:nvPr/>
        </p:nvSpPr>
        <p:spPr bwMode="auto">
          <a:xfrm>
            <a:off x="4355897" y="2484826"/>
            <a:ext cx="3028109" cy="461665"/>
          </a:xfrm>
          <a:prstGeom prst="rect">
            <a:avLst/>
          </a:prstGeom>
          <a:noFill/>
          <a:ln w="9525">
            <a:noFill/>
            <a:miter lim="800000"/>
          </a:ln>
        </p:spPr>
        <p:txBody>
          <a:bodyPr>
            <a:spAutoFit/>
          </a:bodyPr>
          <a:lstStyle/>
          <a:p>
            <a:pPr algn="ctr" eaLnBrk="1" hangingPunct="1"/>
            <a:r>
              <a:rPr lang="zh-CN" altLang="en-US" sz="2400" b="1" dirty="0">
                <a:latin typeface="方正静蕾简体" panose="02000000000000000000" pitchFamily="2" charset="-122"/>
                <a:ea typeface="方正静蕾简体" panose="02000000000000000000" pitchFamily="2" charset="-122"/>
              </a:rPr>
              <a:t>单击添加您的标题</a:t>
            </a:r>
          </a:p>
        </p:txBody>
      </p:sp>
      <p:sp>
        <p:nvSpPr>
          <p:cNvPr id="212" name="Freeform 5"/>
          <p:cNvSpPr/>
          <p:nvPr/>
        </p:nvSpPr>
        <p:spPr bwMode="auto">
          <a:xfrm>
            <a:off x="4168803" y="2997291"/>
            <a:ext cx="3461663" cy="4571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lumMod val="95000"/>
                <a:lumOff val="5000"/>
              </a:schemeClr>
            </a:solidFill>
          </a:ln>
        </p:spPr>
        <p:txBody>
          <a:bodyPr vert="horz" wrap="square" lIns="91440" tIns="45720" rIns="91440" bIns="45720" numCol="1" anchor="t" anchorCtr="0" compatLnSpc="1"/>
          <a:lstStyle/>
          <a:p>
            <a:endParaRPr lang="zh-CN" altLang="en-US">
              <a:solidFill>
                <a:schemeClr val="bg1"/>
              </a:solidFill>
            </a:endParaRPr>
          </a:p>
        </p:txBody>
      </p:sp>
      <p:sp>
        <p:nvSpPr>
          <p:cNvPr id="218" name="矩形 7"/>
          <p:cNvSpPr>
            <a:spLocks noChangeArrowheads="1"/>
          </p:cNvSpPr>
          <p:nvPr/>
        </p:nvSpPr>
        <p:spPr bwMode="auto">
          <a:xfrm>
            <a:off x="4317743" y="4012179"/>
            <a:ext cx="3028109" cy="461665"/>
          </a:xfrm>
          <a:prstGeom prst="rect">
            <a:avLst/>
          </a:prstGeom>
          <a:noFill/>
          <a:ln w="9525">
            <a:noFill/>
            <a:miter lim="800000"/>
          </a:ln>
        </p:spPr>
        <p:txBody>
          <a:bodyPr>
            <a:spAutoFit/>
          </a:bodyPr>
          <a:lstStyle/>
          <a:p>
            <a:pPr algn="ctr" eaLnBrk="1" hangingPunct="1"/>
            <a:r>
              <a:rPr lang="zh-CN" altLang="en-US" sz="2400" b="1" dirty="0">
                <a:latin typeface="方正静蕾简体" panose="02000000000000000000" pitchFamily="2" charset="-122"/>
                <a:ea typeface="方正静蕾简体" panose="02000000000000000000" pitchFamily="2" charset="-122"/>
              </a:rPr>
              <a:t>单击添加您的标题</a:t>
            </a:r>
          </a:p>
        </p:txBody>
      </p:sp>
      <p:sp>
        <p:nvSpPr>
          <p:cNvPr id="220" name="Freeform 5"/>
          <p:cNvSpPr/>
          <p:nvPr/>
        </p:nvSpPr>
        <p:spPr bwMode="auto">
          <a:xfrm>
            <a:off x="4130649" y="4524644"/>
            <a:ext cx="3461663" cy="4571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chemeClr val="tx1">
              <a:lumMod val="65000"/>
              <a:lumOff val="35000"/>
            </a:schemeClr>
          </a:solidFill>
          <a:ln>
            <a:solidFill>
              <a:schemeClr val="tx1">
                <a:lumMod val="95000"/>
                <a:lumOff val="5000"/>
              </a:schemeClr>
            </a:solidFill>
          </a:ln>
        </p:spPr>
        <p:txBody>
          <a:bodyPr vert="horz" wrap="square" lIns="91440" tIns="45720" rIns="91440" bIns="45720" numCol="1" anchor="t" anchorCtr="0" compatLnSpc="1"/>
          <a:lstStyle/>
          <a:p>
            <a:endParaRPr lang="zh-CN" altLang="en-US">
              <a:solidFill>
                <a:schemeClr val="bg1"/>
              </a:solidFill>
            </a:endParaRPr>
          </a:p>
        </p:txBody>
      </p:sp>
      <p:grpSp>
        <p:nvGrpSpPr>
          <p:cNvPr id="221" name="Group 4"/>
          <p:cNvGrpSpPr>
            <a:grpSpLocks noChangeAspect="1"/>
          </p:cNvGrpSpPr>
          <p:nvPr/>
        </p:nvGrpSpPr>
        <p:grpSpPr bwMode="auto">
          <a:xfrm>
            <a:off x="942120" y="2411193"/>
            <a:ext cx="1414463" cy="3171826"/>
            <a:chOff x="815" y="1510"/>
            <a:chExt cx="891" cy="1998"/>
          </a:xfrm>
          <a:solidFill>
            <a:srgbClr val="A77FC6"/>
          </a:solidFill>
        </p:grpSpPr>
        <p:sp>
          <p:nvSpPr>
            <p:cNvPr id="222" name="Freeform 5"/>
            <p:cNvSpPr>
              <a:spLocks noEditPoints="1"/>
            </p:cNvSpPr>
            <p:nvPr/>
          </p:nvSpPr>
          <p:spPr bwMode="auto">
            <a:xfrm>
              <a:off x="815" y="1510"/>
              <a:ext cx="891" cy="1998"/>
            </a:xfrm>
            <a:custGeom>
              <a:avLst/>
              <a:gdLst>
                <a:gd name="T0" fmla="*/ 350 w 374"/>
                <a:gd name="T1" fmla="*/ 345 h 843"/>
                <a:gd name="T2" fmla="*/ 300 w 374"/>
                <a:gd name="T3" fmla="*/ 220 h 843"/>
                <a:gd name="T4" fmla="*/ 214 w 374"/>
                <a:gd name="T5" fmla="*/ 65 h 843"/>
                <a:gd name="T6" fmla="*/ 153 w 374"/>
                <a:gd name="T7" fmla="*/ 7 h 843"/>
                <a:gd name="T8" fmla="*/ 61 w 374"/>
                <a:gd name="T9" fmla="*/ 237 h 843"/>
                <a:gd name="T10" fmla="*/ 70 w 374"/>
                <a:gd name="T11" fmla="*/ 384 h 843"/>
                <a:gd name="T12" fmla="*/ 32 w 374"/>
                <a:gd name="T13" fmla="*/ 324 h 843"/>
                <a:gd name="T14" fmla="*/ 11 w 374"/>
                <a:gd name="T15" fmla="*/ 334 h 843"/>
                <a:gd name="T16" fmla="*/ 75 w 374"/>
                <a:gd name="T17" fmla="*/ 473 h 843"/>
                <a:gd name="T18" fmla="*/ 103 w 374"/>
                <a:gd name="T19" fmla="*/ 731 h 843"/>
                <a:gd name="T20" fmla="*/ 70 w 374"/>
                <a:gd name="T21" fmla="*/ 830 h 843"/>
                <a:gd name="T22" fmla="*/ 106 w 374"/>
                <a:gd name="T23" fmla="*/ 834 h 843"/>
                <a:gd name="T24" fmla="*/ 107 w 374"/>
                <a:gd name="T25" fmla="*/ 830 h 843"/>
                <a:gd name="T26" fmla="*/ 187 w 374"/>
                <a:gd name="T27" fmla="*/ 759 h 843"/>
                <a:gd name="T28" fmla="*/ 306 w 374"/>
                <a:gd name="T29" fmla="*/ 830 h 843"/>
                <a:gd name="T30" fmla="*/ 334 w 374"/>
                <a:gd name="T31" fmla="*/ 837 h 843"/>
                <a:gd name="T32" fmla="*/ 315 w 374"/>
                <a:gd name="T33" fmla="*/ 821 h 843"/>
                <a:gd name="T34" fmla="*/ 316 w 374"/>
                <a:gd name="T35" fmla="*/ 691 h 843"/>
                <a:gd name="T36" fmla="*/ 305 w 374"/>
                <a:gd name="T37" fmla="*/ 456 h 843"/>
                <a:gd name="T38" fmla="*/ 355 w 374"/>
                <a:gd name="T39" fmla="*/ 351 h 843"/>
                <a:gd name="T40" fmla="*/ 8 w 374"/>
                <a:gd name="T41" fmla="*/ 318 h 843"/>
                <a:gd name="T42" fmla="*/ 14 w 374"/>
                <a:gd name="T43" fmla="*/ 329 h 843"/>
                <a:gd name="T44" fmla="*/ 77 w 374"/>
                <a:gd name="T45" fmla="*/ 831 h 843"/>
                <a:gd name="T46" fmla="*/ 93 w 374"/>
                <a:gd name="T47" fmla="*/ 833 h 843"/>
                <a:gd name="T48" fmla="*/ 326 w 374"/>
                <a:gd name="T49" fmla="*/ 832 h 843"/>
                <a:gd name="T50" fmla="*/ 110 w 374"/>
                <a:gd name="T51" fmla="*/ 138 h 843"/>
                <a:gd name="T52" fmla="*/ 217 w 374"/>
                <a:gd name="T53" fmla="*/ 86 h 843"/>
                <a:gd name="T54" fmla="*/ 288 w 374"/>
                <a:gd name="T55" fmla="*/ 218 h 843"/>
                <a:gd name="T56" fmla="*/ 210 w 374"/>
                <a:gd name="T57" fmla="*/ 240 h 843"/>
                <a:gd name="T58" fmla="*/ 155 w 374"/>
                <a:gd name="T59" fmla="*/ 241 h 843"/>
                <a:gd name="T60" fmla="*/ 126 w 374"/>
                <a:gd name="T61" fmla="*/ 226 h 843"/>
                <a:gd name="T62" fmla="*/ 68 w 374"/>
                <a:gd name="T63" fmla="*/ 234 h 843"/>
                <a:gd name="T64" fmla="*/ 126 w 374"/>
                <a:gd name="T65" fmla="*/ 735 h 843"/>
                <a:gd name="T66" fmla="*/ 196 w 374"/>
                <a:gd name="T67" fmla="*/ 705 h 843"/>
                <a:gd name="T68" fmla="*/ 309 w 374"/>
                <a:gd name="T69" fmla="*/ 685 h 843"/>
                <a:gd name="T70" fmla="*/ 303 w 374"/>
                <a:gd name="T71" fmla="*/ 699 h 843"/>
                <a:gd name="T72" fmla="*/ 90 w 374"/>
                <a:gd name="T73" fmla="*/ 687 h 843"/>
                <a:gd name="T74" fmla="*/ 308 w 374"/>
                <a:gd name="T75" fmla="*/ 686 h 843"/>
                <a:gd name="T76" fmla="*/ 199 w 374"/>
                <a:gd name="T77" fmla="*/ 679 h 843"/>
                <a:gd name="T78" fmla="*/ 68 w 374"/>
                <a:gd name="T79" fmla="*/ 244 h 843"/>
                <a:gd name="T80" fmla="*/ 184 w 374"/>
                <a:gd name="T81" fmla="*/ 233 h 843"/>
                <a:gd name="T82" fmla="*/ 297 w 374"/>
                <a:gd name="T83" fmla="*/ 459 h 843"/>
                <a:gd name="T84" fmla="*/ 355 w 374"/>
                <a:gd name="T85" fmla="*/ 343 h 843"/>
                <a:gd name="T86" fmla="*/ 339 w 374"/>
                <a:gd name="T87" fmla="*/ 334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4" h="843">
                  <a:moveTo>
                    <a:pt x="345" y="314"/>
                  </a:moveTo>
                  <a:cubicBezTo>
                    <a:pt x="336" y="316"/>
                    <a:pt x="329" y="325"/>
                    <a:pt x="332" y="334"/>
                  </a:cubicBezTo>
                  <a:cubicBezTo>
                    <a:pt x="334" y="342"/>
                    <a:pt x="342" y="347"/>
                    <a:pt x="350" y="345"/>
                  </a:cubicBezTo>
                  <a:cubicBezTo>
                    <a:pt x="347" y="356"/>
                    <a:pt x="344" y="366"/>
                    <a:pt x="336" y="374"/>
                  </a:cubicBezTo>
                  <a:cubicBezTo>
                    <a:pt x="328" y="383"/>
                    <a:pt x="316" y="387"/>
                    <a:pt x="303" y="384"/>
                  </a:cubicBezTo>
                  <a:cubicBezTo>
                    <a:pt x="302" y="329"/>
                    <a:pt x="301" y="275"/>
                    <a:pt x="300" y="220"/>
                  </a:cubicBezTo>
                  <a:cubicBezTo>
                    <a:pt x="300" y="219"/>
                    <a:pt x="299" y="218"/>
                    <a:pt x="299" y="218"/>
                  </a:cubicBezTo>
                  <a:cubicBezTo>
                    <a:pt x="299" y="217"/>
                    <a:pt x="299" y="217"/>
                    <a:pt x="299" y="216"/>
                  </a:cubicBezTo>
                  <a:cubicBezTo>
                    <a:pt x="273" y="165"/>
                    <a:pt x="243" y="115"/>
                    <a:pt x="214" y="65"/>
                  </a:cubicBezTo>
                  <a:cubicBezTo>
                    <a:pt x="207" y="53"/>
                    <a:pt x="200" y="41"/>
                    <a:pt x="193" y="29"/>
                  </a:cubicBezTo>
                  <a:cubicBezTo>
                    <a:pt x="189" y="21"/>
                    <a:pt x="184" y="12"/>
                    <a:pt x="177" y="7"/>
                  </a:cubicBezTo>
                  <a:cubicBezTo>
                    <a:pt x="170" y="1"/>
                    <a:pt x="158" y="0"/>
                    <a:pt x="153" y="7"/>
                  </a:cubicBezTo>
                  <a:cubicBezTo>
                    <a:pt x="152" y="8"/>
                    <a:pt x="151" y="8"/>
                    <a:pt x="151" y="9"/>
                  </a:cubicBezTo>
                  <a:cubicBezTo>
                    <a:pt x="134" y="47"/>
                    <a:pt x="120" y="87"/>
                    <a:pt x="105" y="126"/>
                  </a:cubicBezTo>
                  <a:cubicBezTo>
                    <a:pt x="91" y="163"/>
                    <a:pt x="73" y="200"/>
                    <a:pt x="61" y="237"/>
                  </a:cubicBezTo>
                  <a:cubicBezTo>
                    <a:pt x="61" y="238"/>
                    <a:pt x="61" y="238"/>
                    <a:pt x="61" y="239"/>
                  </a:cubicBezTo>
                  <a:cubicBezTo>
                    <a:pt x="61" y="239"/>
                    <a:pt x="60" y="240"/>
                    <a:pt x="61" y="241"/>
                  </a:cubicBezTo>
                  <a:cubicBezTo>
                    <a:pt x="64" y="288"/>
                    <a:pt x="67" y="336"/>
                    <a:pt x="70" y="384"/>
                  </a:cubicBezTo>
                  <a:cubicBezTo>
                    <a:pt x="57" y="382"/>
                    <a:pt x="45" y="381"/>
                    <a:pt x="34" y="371"/>
                  </a:cubicBezTo>
                  <a:cubicBezTo>
                    <a:pt x="23" y="361"/>
                    <a:pt x="20" y="347"/>
                    <a:pt x="16" y="333"/>
                  </a:cubicBezTo>
                  <a:cubicBezTo>
                    <a:pt x="22" y="336"/>
                    <a:pt x="29" y="330"/>
                    <a:pt x="32" y="324"/>
                  </a:cubicBezTo>
                  <a:cubicBezTo>
                    <a:pt x="35" y="314"/>
                    <a:pt x="31" y="304"/>
                    <a:pt x="21" y="302"/>
                  </a:cubicBezTo>
                  <a:cubicBezTo>
                    <a:pt x="11" y="300"/>
                    <a:pt x="3" y="308"/>
                    <a:pt x="2" y="317"/>
                  </a:cubicBezTo>
                  <a:cubicBezTo>
                    <a:pt x="0" y="323"/>
                    <a:pt x="4" y="333"/>
                    <a:pt x="11" y="334"/>
                  </a:cubicBezTo>
                  <a:cubicBezTo>
                    <a:pt x="11" y="351"/>
                    <a:pt x="19" y="369"/>
                    <a:pt x="33" y="380"/>
                  </a:cubicBezTo>
                  <a:cubicBezTo>
                    <a:pt x="43" y="388"/>
                    <a:pt x="58" y="394"/>
                    <a:pt x="70" y="390"/>
                  </a:cubicBezTo>
                  <a:cubicBezTo>
                    <a:pt x="72" y="417"/>
                    <a:pt x="74" y="445"/>
                    <a:pt x="75" y="473"/>
                  </a:cubicBezTo>
                  <a:cubicBezTo>
                    <a:pt x="79" y="550"/>
                    <a:pt x="79" y="628"/>
                    <a:pt x="86" y="705"/>
                  </a:cubicBezTo>
                  <a:cubicBezTo>
                    <a:pt x="86" y="706"/>
                    <a:pt x="87" y="706"/>
                    <a:pt x="88" y="707"/>
                  </a:cubicBezTo>
                  <a:cubicBezTo>
                    <a:pt x="90" y="716"/>
                    <a:pt x="95" y="724"/>
                    <a:pt x="103" y="731"/>
                  </a:cubicBezTo>
                  <a:cubicBezTo>
                    <a:pt x="107" y="734"/>
                    <a:pt x="112" y="737"/>
                    <a:pt x="116" y="739"/>
                  </a:cubicBezTo>
                  <a:cubicBezTo>
                    <a:pt x="88" y="749"/>
                    <a:pt x="87" y="800"/>
                    <a:pt x="99" y="826"/>
                  </a:cubicBezTo>
                  <a:cubicBezTo>
                    <a:pt x="88" y="821"/>
                    <a:pt x="73" y="819"/>
                    <a:pt x="70" y="830"/>
                  </a:cubicBezTo>
                  <a:cubicBezTo>
                    <a:pt x="69" y="836"/>
                    <a:pt x="74" y="841"/>
                    <a:pt x="79" y="842"/>
                  </a:cubicBezTo>
                  <a:cubicBezTo>
                    <a:pt x="84" y="843"/>
                    <a:pt x="88" y="841"/>
                    <a:pt x="92" y="840"/>
                  </a:cubicBezTo>
                  <a:cubicBezTo>
                    <a:pt x="97" y="838"/>
                    <a:pt x="102" y="837"/>
                    <a:pt x="106" y="834"/>
                  </a:cubicBezTo>
                  <a:cubicBezTo>
                    <a:pt x="107" y="834"/>
                    <a:pt x="107" y="834"/>
                    <a:pt x="107" y="833"/>
                  </a:cubicBezTo>
                  <a:cubicBezTo>
                    <a:pt x="107" y="833"/>
                    <a:pt x="107" y="833"/>
                    <a:pt x="107" y="833"/>
                  </a:cubicBezTo>
                  <a:cubicBezTo>
                    <a:pt x="108" y="832"/>
                    <a:pt x="108" y="831"/>
                    <a:pt x="107" y="830"/>
                  </a:cubicBezTo>
                  <a:cubicBezTo>
                    <a:pt x="107" y="830"/>
                    <a:pt x="107" y="830"/>
                    <a:pt x="107" y="830"/>
                  </a:cubicBezTo>
                  <a:cubicBezTo>
                    <a:pt x="96" y="798"/>
                    <a:pt x="98" y="768"/>
                    <a:pt x="121" y="742"/>
                  </a:cubicBezTo>
                  <a:cubicBezTo>
                    <a:pt x="141" y="752"/>
                    <a:pt x="165" y="758"/>
                    <a:pt x="187" y="759"/>
                  </a:cubicBezTo>
                  <a:cubicBezTo>
                    <a:pt x="217" y="762"/>
                    <a:pt x="254" y="754"/>
                    <a:pt x="281" y="735"/>
                  </a:cubicBezTo>
                  <a:cubicBezTo>
                    <a:pt x="293" y="738"/>
                    <a:pt x="304" y="770"/>
                    <a:pt x="306" y="779"/>
                  </a:cubicBezTo>
                  <a:cubicBezTo>
                    <a:pt x="311" y="796"/>
                    <a:pt x="310" y="813"/>
                    <a:pt x="306" y="830"/>
                  </a:cubicBezTo>
                  <a:cubicBezTo>
                    <a:pt x="305" y="832"/>
                    <a:pt x="307" y="834"/>
                    <a:pt x="309" y="834"/>
                  </a:cubicBezTo>
                  <a:cubicBezTo>
                    <a:pt x="310" y="835"/>
                    <a:pt x="310" y="835"/>
                    <a:pt x="311" y="835"/>
                  </a:cubicBezTo>
                  <a:cubicBezTo>
                    <a:pt x="318" y="839"/>
                    <a:pt x="326" y="839"/>
                    <a:pt x="334" y="837"/>
                  </a:cubicBezTo>
                  <a:cubicBezTo>
                    <a:pt x="340" y="835"/>
                    <a:pt x="349" y="829"/>
                    <a:pt x="347" y="821"/>
                  </a:cubicBezTo>
                  <a:cubicBezTo>
                    <a:pt x="344" y="814"/>
                    <a:pt x="335" y="812"/>
                    <a:pt x="328" y="814"/>
                  </a:cubicBezTo>
                  <a:cubicBezTo>
                    <a:pt x="324" y="815"/>
                    <a:pt x="319" y="818"/>
                    <a:pt x="315" y="821"/>
                  </a:cubicBezTo>
                  <a:cubicBezTo>
                    <a:pt x="319" y="801"/>
                    <a:pt x="317" y="780"/>
                    <a:pt x="309" y="762"/>
                  </a:cubicBezTo>
                  <a:cubicBezTo>
                    <a:pt x="306" y="756"/>
                    <a:pt x="296" y="736"/>
                    <a:pt x="286" y="731"/>
                  </a:cubicBezTo>
                  <a:cubicBezTo>
                    <a:pt x="300" y="721"/>
                    <a:pt x="310" y="707"/>
                    <a:pt x="316" y="691"/>
                  </a:cubicBezTo>
                  <a:cubicBezTo>
                    <a:pt x="316" y="689"/>
                    <a:pt x="315" y="688"/>
                    <a:pt x="314" y="687"/>
                  </a:cubicBezTo>
                  <a:cubicBezTo>
                    <a:pt x="316" y="650"/>
                    <a:pt x="312" y="611"/>
                    <a:pt x="310" y="574"/>
                  </a:cubicBezTo>
                  <a:cubicBezTo>
                    <a:pt x="308" y="534"/>
                    <a:pt x="307" y="495"/>
                    <a:pt x="305" y="456"/>
                  </a:cubicBezTo>
                  <a:cubicBezTo>
                    <a:pt x="305" y="433"/>
                    <a:pt x="304" y="410"/>
                    <a:pt x="303" y="387"/>
                  </a:cubicBezTo>
                  <a:cubicBezTo>
                    <a:pt x="328" y="399"/>
                    <a:pt x="351" y="375"/>
                    <a:pt x="355" y="351"/>
                  </a:cubicBezTo>
                  <a:cubicBezTo>
                    <a:pt x="355" y="351"/>
                    <a:pt x="355" y="351"/>
                    <a:pt x="355" y="351"/>
                  </a:cubicBezTo>
                  <a:cubicBezTo>
                    <a:pt x="374" y="345"/>
                    <a:pt x="364" y="311"/>
                    <a:pt x="345" y="314"/>
                  </a:cubicBezTo>
                  <a:close/>
                  <a:moveTo>
                    <a:pt x="14" y="329"/>
                  </a:moveTo>
                  <a:cubicBezTo>
                    <a:pt x="10" y="327"/>
                    <a:pt x="7" y="323"/>
                    <a:pt x="8" y="318"/>
                  </a:cubicBezTo>
                  <a:cubicBezTo>
                    <a:pt x="9" y="313"/>
                    <a:pt x="13" y="309"/>
                    <a:pt x="18" y="308"/>
                  </a:cubicBezTo>
                  <a:cubicBezTo>
                    <a:pt x="35" y="308"/>
                    <a:pt x="25" y="334"/>
                    <a:pt x="16" y="329"/>
                  </a:cubicBezTo>
                  <a:cubicBezTo>
                    <a:pt x="15" y="328"/>
                    <a:pt x="15" y="328"/>
                    <a:pt x="14" y="329"/>
                  </a:cubicBezTo>
                  <a:close/>
                  <a:moveTo>
                    <a:pt x="93" y="833"/>
                  </a:moveTo>
                  <a:cubicBezTo>
                    <a:pt x="91" y="834"/>
                    <a:pt x="89" y="834"/>
                    <a:pt x="86" y="835"/>
                  </a:cubicBezTo>
                  <a:cubicBezTo>
                    <a:pt x="86" y="835"/>
                    <a:pt x="74" y="837"/>
                    <a:pt x="77" y="831"/>
                  </a:cubicBezTo>
                  <a:cubicBezTo>
                    <a:pt x="79" y="828"/>
                    <a:pt x="88" y="829"/>
                    <a:pt x="91" y="829"/>
                  </a:cubicBezTo>
                  <a:cubicBezTo>
                    <a:pt x="94" y="829"/>
                    <a:pt x="97" y="830"/>
                    <a:pt x="100" y="831"/>
                  </a:cubicBezTo>
                  <a:cubicBezTo>
                    <a:pt x="98" y="832"/>
                    <a:pt x="95" y="832"/>
                    <a:pt x="93" y="833"/>
                  </a:cubicBezTo>
                  <a:close/>
                  <a:moveTo>
                    <a:pt x="324" y="823"/>
                  </a:moveTo>
                  <a:cubicBezTo>
                    <a:pt x="328" y="821"/>
                    <a:pt x="339" y="817"/>
                    <a:pt x="339" y="824"/>
                  </a:cubicBezTo>
                  <a:cubicBezTo>
                    <a:pt x="339" y="829"/>
                    <a:pt x="331" y="832"/>
                    <a:pt x="326" y="832"/>
                  </a:cubicBezTo>
                  <a:cubicBezTo>
                    <a:pt x="322" y="833"/>
                    <a:pt x="319" y="832"/>
                    <a:pt x="315" y="832"/>
                  </a:cubicBezTo>
                  <a:cubicBezTo>
                    <a:pt x="318" y="828"/>
                    <a:pt x="320" y="825"/>
                    <a:pt x="324" y="823"/>
                  </a:cubicBezTo>
                  <a:close/>
                  <a:moveTo>
                    <a:pt x="110" y="138"/>
                  </a:moveTo>
                  <a:cubicBezTo>
                    <a:pt x="116" y="123"/>
                    <a:pt x="122" y="108"/>
                    <a:pt x="128" y="93"/>
                  </a:cubicBezTo>
                  <a:cubicBezTo>
                    <a:pt x="128" y="94"/>
                    <a:pt x="129" y="94"/>
                    <a:pt x="129" y="95"/>
                  </a:cubicBezTo>
                  <a:cubicBezTo>
                    <a:pt x="155" y="112"/>
                    <a:pt x="195" y="107"/>
                    <a:pt x="217" y="86"/>
                  </a:cubicBezTo>
                  <a:cubicBezTo>
                    <a:pt x="222" y="94"/>
                    <a:pt x="227" y="102"/>
                    <a:pt x="231" y="111"/>
                  </a:cubicBezTo>
                  <a:cubicBezTo>
                    <a:pt x="252" y="145"/>
                    <a:pt x="271" y="182"/>
                    <a:pt x="291" y="217"/>
                  </a:cubicBezTo>
                  <a:cubicBezTo>
                    <a:pt x="290" y="216"/>
                    <a:pt x="289" y="217"/>
                    <a:pt x="288" y="218"/>
                  </a:cubicBezTo>
                  <a:cubicBezTo>
                    <a:pt x="277" y="237"/>
                    <a:pt x="257" y="236"/>
                    <a:pt x="242" y="222"/>
                  </a:cubicBezTo>
                  <a:cubicBezTo>
                    <a:pt x="241" y="220"/>
                    <a:pt x="238" y="220"/>
                    <a:pt x="236" y="222"/>
                  </a:cubicBezTo>
                  <a:cubicBezTo>
                    <a:pt x="229" y="231"/>
                    <a:pt x="223" y="240"/>
                    <a:pt x="210" y="240"/>
                  </a:cubicBezTo>
                  <a:cubicBezTo>
                    <a:pt x="199" y="240"/>
                    <a:pt x="191" y="233"/>
                    <a:pt x="185" y="225"/>
                  </a:cubicBezTo>
                  <a:cubicBezTo>
                    <a:pt x="184" y="222"/>
                    <a:pt x="180" y="221"/>
                    <a:pt x="179" y="224"/>
                  </a:cubicBezTo>
                  <a:cubicBezTo>
                    <a:pt x="175" y="236"/>
                    <a:pt x="167" y="241"/>
                    <a:pt x="155" y="241"/>
                  </a:cubicBezTo>
                  <a:cubicBezTo>
                    <a:pt x="145" y="241"/>
                    <a:pt x="134" y="238"/>
                    <a:pt x="132" y="227"/>
                  </a:cubicBezTo>
                  <a:cubicBezTo>
                    <a:pt x="131" y="225"/>
                    <a:pt x="130" y="225"/>
                    <a:pt x="129" y="226"/>
                  </a:cubicBezTo>
                  <a:cubicBezTo>
                    <a:pt x="128" y="225"/>
                    <a:pt x="127" y="225"/>
                    <a:pt x="126" y="226"/>
                  </a:cubicBezTo>
                  <a:cubicBezTo>
                    <a:pt x="118" y="233"/>
                    <a:pt x="114" y="242"/>
                    <a:pt x="102" y="245"/>
                  </a:cubicBezTo>
                  <a:cubicBezTo>
                    <a:pt x="96" y="247"/>
                    <a:pt x="89" y="246"/>
                    <a:pt x="83" y="244"/>
                  </a:cubicBezTo>
                  <a:cubicBezTo>
                    <a:pt x="79" y="243"/>
                    <a:pt x="70" y="239"/>
                    <a:pt x="68" y="234"/>
                  </a:cubicBezTo>
                  <a:cubicBezTo>
                    <a:pt x="88" y="206"/>
                    <a:pt x="98" y="169"/>
                    <a:pt x="110" y="138"/>
                  </a:cubicBezTo>
                  <a:close/>
                  <a:moveTo>
                    <a:pt x="198" y="753"/>
                  </a:moveTo>
                  <a:cubicBezTo>
                    <a:pt x="174" y="753"/>
                    <a:pt x="149" y="746"/>
                    <a:pt x="126" y="735"/>
                  </a:cubicBezTo>
                  <a:cubicBezTo>
                    <a:pt x="112" y="729"/>
                    <a:pt x="99" y="721"/>
                    <a:pt x="94" y="705"/>
                  </a:cubicBezTo>
                  <a:cubicBezTo>
                    <a:pt x="93" y="704"/>
                    <a:pt x="93" y="702"/>
                    <a:pt x="92" y="700"/>
                  </a:cubicBezTo>
                  <a:cubicBezTo>
                    <a:pt x="127" y="704"/>
                    <a:pt x="162" y="704"/>
                    <a:pt x="196" y="705"/>
                  </a:cubicBezTo>
                  <a:cubicBezTo>
                    <a:pt x="231" y="705"/>
                    <a:pt x="266" y="707"/>
                    <a:pt x="300" y="704"/>
                  </a:cubicBezTo>
                  <a:cubicBezTo>
                    <a:pt x="277" y="736"/>
                    <a:pt x="238" y="753"/>
                    <a:pt x="198" y="753"/>
                  </a:cubicBezTo>
                  <a:close/>
                  <a:moveTo>
                    <a:pt x="309" y="685"/>
                  </a:moveTo>
                  <a:cubicBezTo>
                    <a:pt x="309" y="687"/>
                    <a:pt x="309" y="688"/>
                    <a:pt x="309" y="689"/>
                  </a:cubicBezTo>
                  <a:cubicBezTo>
                    <a:pt x="308" y="693"/>
                    <a:pt x="306" y="696"/>
                    <a:pt x="304" y="699"/>
                  </a:cubicBezTo>
                  <a:cubicBezTo>
                    <a:pt x="303" y="699"/>
                    <a:pt x="303" y="699"/>
                    <a:pt x="303" y="699"/>
                  </a:cubicBezTo>
                  <a:cubicBezTo>
                    <a:pt x="267" y="698"/>
                    <a:pt x="232" y="699"/>
                    <a:pt x="196" y="699"/>
                  </a:cubicBezTo>
                  <a:cubicBezTo>
                    <a:pt x="161" y="698"/>
                    <a:pt x="126" y="696"/>
                    <a:pt x="91" y="696"/>
                  </a:cubicBezTo>
                  <a:cubicBezTo>
                    <a:pt x="91" y="693"/>
                    <a:pt x="91" y="690"/>
                    <a:pt x="90" y="687"/>
                  </a:cubicBezTo>
                  <a:cubicBezTo>
                    <a:pt x="90" y="686"/>
                    <a:pt x="90" y="684"/>
                    <a:pt x="90" y="683"/>
                  </a:cubicBezTo>
                  <a:cubicBezTo>
                    <a:pt x="126" y="687"/>
                    <a:pt x="163" y="685"/>
                    <a:pt x="199" y="685"/>
                  </a:cubicBezTo>
                  <a:cubicBezTo>
                    <a:pt x="235" y="685"/>
                    <a:pt x="272" y="685"/>
                    <a:pt x="308" y="686"/>
                  </a:cubicBezTo>
                  <a:cubicBezTo>
                    <a:pt x="308" y="686"/>
                    <a:pt x="309" y="685"/>
                    <a:pt x="309" y="685"/>
                  </a:cubicBezTo>
                  <a:close/>
                  <a:moveTo>
                    <a:pt x="308" y="679"/>
                  </a:moveTo>
                  <a:cubicBezTo>
                    <a:pt x="271" y="679"/>
                    <a:pt x="235" y="679"/>
                    <a:pt x="199" y="679"/>
                  </a:cubicBezTo>
                  <a:cubicBezTo>
                    <a:pt x="163" y="679"/>
                    <a:pt x="126" y="677"/>
                    <a:pt x="90" y="680"/>
                  </a:cubicBezTo>
                  <a:cubicBezTo>
                    <a:pt x="91" y="611"/>
                    <a:pt x="86" y="541"/>
                    <a:pt x="82" y="473"/>
                  </a:cubicBezTo>
                  <a:cubicBezTo>
                    <a:pt x="79" y="396"/>
                    <a:pt x="74" y="320"/>
                    <a:pt x="68" y="244"/>
                  </a:cubicBezTo>
                  <a:cubicBezTo>
                    <a:pt x="76" y="251"/>
                    <a:pt x="90" y="254"/>
                    <a:pt x="96" y="254"/>
                  </a:cubicBezTo>
                  <a:cubicBezTo>
                    <a:pt x="108" y="253"/>
                    <a:pt x="123" y="246"/>
                    <a:pt x="128" y="235"/>
                  </a:cubicBezTo>
                  <a:cubicBezTo>
                    <a:pt x="134" y="255"/>
                    <a:pt x="177" y="254"/>
                    <a:pt x="184" y="233"/>
                  </a:cubicBezTo>
                  <a:cubicBezTo>
                    <a:pt x="195" y="254"/>
                    <a:pt x="233" y="252"/>
                    <a:pt x="241" y="230"/>
                  </a:cubicBezTo>
                  <a:cubicBezTo>
                    <a:pt x="252" y="247"/>
                    <a:pt x="280" y="244"/>
                    <a:pt x="291" y="226"/>
                  </a:cubicBezTo>
                  <a:cubicBezTo>
                    <a:pt x="292" y="304"/>
                    <a:pt x="294" y="381"/>
                    <a:pt x="297" y="459"/>
                  </a:cubicBezTo>
                  <a:cubicBezTo>
                    <a:pt x="299" y="498"/>
                    <a:pt x="300" y="538"/>
                    <a:pt x="302" y="577"/>
                  </a:cubicBezTo>
                  <a:cubicBezTo>
                    <a:pt x="304" y="610"/>
                    <a:pt x="303" y="645"/>
                    <a:pt x="308" y="679"/>
                  </a:cubicBezTo>
                  <a:close/>
                  <a:moveTo>
                    <a:pt x="355" y="343"/>
                  </a:moveTo>
                  <a:cubicBezTo>
                    <a:pt x="355" y="342"/>
                    <a:pt x="354" y="342"/>
                    <a:pt x="354" y="341"/>
                  </a:cubicBezTo>
                  <a:cubicBezTo>
                    <a:pt x="353" y="341"/>
                    <a:pt x="353" y="340"/>
                    <a:pt x="352" y="341"/>
                  </a:cubicBezTo>
                  <a:cubicBezTo>
                    <a:pt x="347" y="341"/>
                    <a:pt x="341" y="339"/>
                    <a:pt x="339" y="334"/>
                  </a:cubicBezTo>
                  <a:cubicBezTo>
                    <a:pt x="336" y="329"/>
                    <a:pt x="340" y="321"/>
                    <a:pt x="347" y="320"/>
                  </a:cubicBezTo>
                  <a:cubicBezTo>
                    <a:pt x="357" y="320"/>
                    <a:pt x="363" y="337"/>
                    <a:pt x="355"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6"/>
            <p:cNvSpPr/>
            <p:nvPr/>
          </p:nvSpPr>
          <p:spPr bwMode="auto">
            <a:xfrm>
              <a:off x="1037" y="2486"/>
              <a:ext cx="107" cy="81"/>
            </a:xfrm>
            <a:custGeom>
              <a:avLst/>
              <a:gdLst>
                <a:gd name="T0" fmla="*/ 17 w 45"/>
                <a:gd name="T1" fmla="*/ 4 h 34"/>
                <a:gd name="T2" fmla="*/ 9 w 45"/>
                <a:gd name="T3" fmla="*/ 32 h 34"/>
                <a:gd name="T4" fmla="*/ 13 w 45"/>
                <a:gd name="T5" fmla="*/ 29 h 34"/>
                <a:gd name="T6" fmla="*/ 20 w 45"/>
                <a:gd name="T7" fmla="*/ 13 h 34"/>
                <a:gd name="T8" fmla="*/ 30 w 45"/>
                <a:gd name="T9" fmla="*/ 15 h 34"/>
                <a:gd name="T10" fmla="*/ 34 w 45"/>
                <a:gd name="T11" fmla="*/ 23 h 34"/>
                <a:gd name="T12" fmla="*/ 43 w 45"/>
                <a:gd name="T13" fmla="*/ 22 h 34"/>
                <a:gd name="T14" fmla="*/ 17 w 45"/>
                <a:gd name="T15" fmla="*/ 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4">
                  <a:moveTo>
                    <a:pt x="17" y="4"/>
                  </a:moveTo>
                  <a:cubicBezTo>
                    <a:pt x="6" y="7"/>
                    <a:pt x="0" y="23"/>
                    <a:pt x="9" y="32"/>
                  </a:cubicBezTo>
                  <a:cubicBezTo>
                    <a:pt x="11" y="34"/>
                    <a:pt x="14" y="32"/>
                    <a:pt x="13" y="29"/>
                  </a:cubicBezTo>
                  <a:cubicBezTo>
                    <a:pt x="12" y="23"/>
                    <a:pt x="13" y="15"/>
                    <a:pt x="20" y="13"/>
                  </a:cubicBezTo>
                  <a:cubicBezTo>
                    <a:pt x="24" y="12"/>
                    <a:pt x="27" y="13"/>
                    <a:pt x="30" y="15"/>
                  </a:cubicBezTo>
                  <a:cubicBezTo>
                    <a:pt x="32" y="17"/>
                    <a:pt x="33" y="20"/>
                    <a:pt x="34" y="23"/>
                  </a:cubicBezTo>
                  <a:cubicBezTo>
                    <a:pt x="36" y="27"/>
                    <a:pt x="42" y="26"/>
                    <a:pt x="43" y="22"/>
                  </a:cubicBezTo>
                  <a:cubicBezTo>
                    <a:pt x="45" y="9"/>
                    <a:pt x="28" y="0"/>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7"/>
            <p:cNvSpPr/>
            <p:nvPr/>
          </p:nvSpPr>
          <p:spPr bwMode="auto">
            <a:xfrm>
              <a:off x="1342" y="2479"/>
              <a:ext cx="93" cy="73"/>
            </a:xfrm>
            <a:custGeom>
              <a:avLst/>
              <a:gdLst>
                <a:gd name="T0" fmla="*/ 22 w 39"/>
                <a:gd name="T1" fmla="*/ 2 h 31"/>
                <a:gd name="T2" fmla="*/ 2 w 39"/>
                <a:gd name="T3" fmla="*/ 27 h 31"/>
                <a:gd name="T4" fmla="*/ 7 w 39"/>
                <a:gd name="T5" fmla="*/ 27 h 31"/>
                <a:gd name="T6" fmla="*/ 19 w 39"/>
                <a:gd name="T7" fmla="*/ 11 h 31"/>
                <a:gd name="T8" fmla="*/ 25 w 39"/>
                <a:gd name="T9" fmla="*/ 21 h 31"/>
                <a:gd name="T10" fmla="*/ 33 w 39"/>
                <a:gd name="T11" fmla="*/ 26 h 31"/>
                <a:gd name="T12" fmla="*/ 22 w 39"/>
                <a:gd name="T13" fmla="*/ 2 h 31"/>
              </a:gdLst>
              <a:ahLst/>
              <a:cxnLst>
                <a:cxn ang="0">
                  <a:pos x="T0" y="T1"/>
                </a:cxn>
                <a:cxn ang="0">
                  <a:pos x="T2" y="T3"/>
                </a:cxn>
                <a:cxn ang="0">
                  <a:pos x="T4" y="T5"/>
                </a:cxn>
                <a:cxn ang="0">
                  <a:pos x="T6" y="T7"/>
                </a:cxn>
                <a:cxn ang="0">
                  <a:pos x="T8" y="T9"/>
                </a:cxn>
                <a:cxn ang="0">
                  <a:pos x="T10" y="T11"/>
                </a:cxn>
                <a:cxn ang="0">
                  <a:pos x="T12" y="T13"/>
                </a:cxn>
              </a:cxnLst>
              <a:rect l="0" t="0" r="r" b="b"/>
              <a:pathLst>
                <a:path w="39" h="31">
                  <a:moveTo>
                    <a:pt x="22" y="2"/>
                  </a:moveTo>
                  <a:cubicBezTo>
                    <a:pt x="8" y="0"/>
                    <a:pt x="0" y="15"/>
                    <a:pt x="2" y="27"/>
                  </a:cubicBezTo>
                  <a:cubicBezTo>
                    <a:pt x="2" y="30"/>
                    <a:pt x="6" y="29"/>
                    <a:pt x="7" y="27"/>
                  </a:cubicBezTo>
                  <a:cubicBezTo>
                    <a:pt x="9" y="21"/>
                    <a:pt x="11" y="12"/>
                    <a:pt x="19" y="11"/>
                  </a:cubicBezTo>
                  <a:cubicBezTo>
                    <a:pt x="24" y="10"/>
                    <a:pt x="27" y="17"/>
                    <a:pt x="25" y="21"/>
                  </a:cubicBezTo>
                  <a:cubicBezTo>
                    <a:pt x="23" y="27"/>
                    <a:pt x="30" y="31"/>
                    <a:pt x="33" y="26"/>
                  </a:cubicBezTo>
                  <a:cubicBezTo>
                    <a:pt x="39" y="17"/>
                    <a:pt x="32" y="3"/>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8"/>
            <p:cNvSpPr/>
            <p:nvPr/>
          </p:nvSpPr>
          <p:spPr bwMode="auto">
            <a:xfrm>
              <a:off x="1220" y="2571"/>
              <a:ext cx="50" cy="50"/>
            </a:xfrm>
            <a:custGeom>
              <a:avLst/>
              <a:gdLst>
                <a:gd name="T0" fmla="*/ 17 w 21"/>
                <a:gd name="T1" fmla="*/ 4 h 21"/>
                <a:gd name="T2" fmla="*/ 1 w 21"/>
                <a:gd name="T3" fmla="*/ 6 h 21"/>
                <a:gd name="T4" fmla="*/ 2 w 21"/>
                <a:gd name="T5" fmla="*/ 8 h 21"/>
                <a:gd name="T6" fmla="*/ 12 w 21"/>
                <a:gd name="T7" fmla="*/ 8 h 21"/>
                <a:gd name="T8" fmla="*/ 11 w 21"/>
                <a:gd name="T9" fmla="*/ 18 h 21"/>
                <a:gd name="T10" fmla="*/ 13 w 21"/>
                <a:gd name="T11" fmla="*/ 21 h 21"/>
                <a:gd name="T12" fmla="*/ 17 w 21"/>
                <a:gd name="T13" fmla="*/ 4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7" y="4"/>
                  </a:moveTo>
                  <a:cubicBezTo>
                    <a:pt x="12" y="0"/>
                    <a:pt x="3" y="0"/>
                    <a:pt x="1" y="6"/>
                  </a:cubicBezTo>
                  <a:cubicBezTo>
                    <a:pt x="0" y="7"/>
                    <a:pt x="1" y="9"/>
                    <a:pt x="2" y="8"/>
                  </a:cubicBezTo>
                  <a:cubicBezTo>
                    <a:pt x="5" y="6"/>
                    <a:pt x="10" y="5"/>
                    <a:pt x="12" y="8"/>
                  </a:cubicBezTo>
                  <a:cubicBezTo>
                    <a:pt x="15" y="11"/>
                    <a:pt x="12" y="14"/>
                    <a:pt x="11" y="18"/>
                  </a:cubicBezTo>
                  <a:cubicBezTo>
                    <a:pt x="10" y="19"/>
                    <a:pt x="12" y="21"/>
                    <a:pt x="13" y="21"/>
                  </a:cubicBezTo>
                  <a:cubicBezTo>
                    <a:pt x="21" y="20"/>
                    <a:pt x="21" y="8"/>
                    <a:pt x="1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9"/>
            <p:cNvSpPr/>
            <p:nvPr/>
          </p:nvSpPr>
          <p:spPr bwMode="auto">
            <a:xfrm>
              <a:off x="1120" y="2640"/>
              <a:ext cx="258" cy="142"/>
            </a:xfrm>
            <a:custGeom>
              <a:avLst/>
              <a:gdLst>
                <a:gd name="T0" fmla="*/ 100 w 108"/>
                <a:gd name="T1" fmla="*/ 4 h 60"/>
                <a:gd name="T2" fmla="*/ 50 w 108"/>
                <a:gd name="T3" fmla="*/ 16 h 60"/>
                <a:gd name="T4" fmla="*/ 24 w 108"/>
                <a:gd name="T5" fmla="*/ 12 h 60"/>
                <a:gd name="T6" fmla="*/ 4 w 108"/>
                <a:gd name="T7" fmla="*/ 7 h 60"/>
                <a:gd name="T8" fmla="*/ 4 w 108"/>
                <a:gd name="T9" fmla="*/ 7 h 60"/>
                <a:gd name="T10" fmla="*/ 0 w 108"/>
                <a:gd name="T11" fmla="*/ 8 h 60"/>
                <a:gd name="T12" fmla="*/ 108 w 108"/>
                <a:gd name="T13" fmla="*/ 6 h 60"/>
                <a:gd name="T14" fmla="*/ 100 w 108"/>
                <a:gd name="T15" fmla="*/ 4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60">
                  <a:moveTo>
                    <a:pt x="100" y="4"/>
                  </a:moveTo>
                  <a:cubicBezTo>
                    <a:pt x="83" y="10"/>
                    <a:pt x="69" y="17"/>
                    <a:pt x="50" y="16"/>
                  </a:cubicBezTo>
                  <a:cubicBezTo>
                    <a:pt x="41" y="16"/>
                    <a:pt x="32" y="15"/>
                    <a:pt x="24" y="12"/>
                  </a:cubicBezTo>
                  <a:cubicBezTo>
                    <a:pt x="17" y="10"/>
                    <a:pt x="11" y="7"/>
                    <a:pt x="4" y="7"/>
                  </a:cubicBezTo>
                  <a:cubicBezTo>
                    <a:pt x="4" y="7"/>
                    <a:pt x="4" y="7"/>
                    <a:pt x="4" y="7"/>
                  </a:cubicBezTo>
                  <a:cubicBezTo>
                    <a:pt x="3" y="5"/>
                    <a:pt x="0" y="6"/>
                    <a:pt x="0" y="8"/>
                  </a:cubicBezTo>
                  <a:cubicBezTo>
                    <a:pt x="5" y="60"/>
                    <a:pt x="105" y="58"/>
                    <a:pt x="108" y="6"/>
                  </a:cubicBezTo>
                  <a:cubicBezTo>
                    <a:pt x="108" y="1"/>
                    <a:pt x="102" y="0"/>
                    <a:pt x="10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7" name="Group 12"/>
          <p:cNvGrpSpPr>
            <a:grpSpLocks noChangeAspect="1"/>
          </p:cNvGrpSpPr>
          <p:nvPr/>
        </p:nvGrpSpPr>
        <p:grpSpPr bwMode="auto">
          <a:xfrm>
            <a:off x="8320166" y="2797530"/>
            <a:ext cx="3280066" cy="2785489"/>
            <a:chOff x="2856" y="1045"/>
            <a:chExt cx="2109" cy="1791"/>
          </a:xfrm>
          <a:solidFill>
            <a:schemeClr val="tx1">
              <a:lumMod val="95000"/>
              <a:lumOff val="5000"/>
            </a:schemeClr>
          </a:solidFill>
        </p:grpSpPr>
        <p:sp>
          <p:nvSpPr>
            <p:cNvPr id="228" name="Freeform 13"/>
            <p:cNvSpPr/>
            <p:nvPr/>
          </p:nvSpPr>
          <p:spPr bwMode="auto">
            <a:xfrm>
              <a:off x="3797" y="1643"/>
              <a:ext cx="71" cy="46"/>
            </a:xfrm>
            <a:custGeom>
              <a:avLst/>
              <a:gdLst>
                <a:gd name="T0" fmla="*/ 14 w 28"/>
                <a:gd name="T1" fmla="*/ 0 h 18"/>
                <a:gd name="T2" fmla="*/ 1 w 28"/>
                <a:gd name="T3" fmla="*/ 14 h 18"/>
                <a:gd name="T4" fmla="*/ 5 w 28"/>
                <a:gd name="T5" fmla="*/ 15 h 18"/>
                <a:gd name="T6" fmla="*/ 14 w 28"/>
                <a:gd name="T7" fmla="*/ 7 h 18"/>
                <a:gd name="T8" fmla="*/ 21 w 28"/>
                <a:gd name="T9" fmla="*/ 15 h 18"/>
                <a:gd name="T10" fmla="*/ 27 w 28"/>
                <a:gd name="T11" fmla="*/ 15 h 18"/>
                <a:gd name="T12" fmla="*/ 14 w 28"/>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8" h="18">
                  <a:moveTo>
                    <a:pt x="14" y="0"/>
                  </a:moveTo>
                  <a:cubicBezTo>
                    <a:pt x="7" y="0"/>
                    <a:pt x="0" y="7"/>
                    <a:pt x="1" y="14"/>
                  </a:cubicBezTo>
                  <a:cubicBezTo>
                    <a:pt x="1" y="17"/>
                    <a:pt x="5" y="18"/>
                    <a:pt x="5" y="15"/>
                  </a:cubicBezTo>
                  <a:cubicBezTo>
                    <a:pt x="6" y="11"/>
                    <a:pt x="10" y="7"/>
                    <a:pt x="14" y="7"/>
                  </a:cubicBezTo>
                  <a:cubicBezTo>
                    <a:pt x="18" y="7"/>
                    <a:pt x="20" y="11"/>
                    <a:pt x="21" y="15"/>
                  </a:cubicBezTo>
                  <a:cubicBezTo>
                    <a:pt x="22" y="18"/>
                    <a:pt x="27" y="18"/>
                    <a:pt x="27" y="15"/>
                  </a:cubicBezTo>
                  <a:cubicBezTo>
                    <a:pt x="28" y="7"/>
                    <a:pt x="22"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14"/>
            <p:cNvSpPr/>
            <p:nvPr/>
          </p:nvSpPr>
          <p:spPr bwMode="auto">
            <a:xfrm>
              <a:off x="4003" y="1633"/>
              <a:ext cx="69" cy="48"/>
            </a:xfrm>
            <a:custGeom>
              <a:avLst/>
              <a:gdLst>
                <a:gd name="T0" fmla="*/ 13 w 27"/>
                <a:gd name="T1" fmla="*/ 0 h 19"/>
                <a:gd name="T2" fmla="*/ 1 w 27"/>
                <a:gd name="T3" fmla="*/ 14 h 19"/>
                <a:gd name="T4" fmla="*/ 6 w 27"/>
                <a:gd name="T5" fmla="*/ 14 h 19"/>
                <a:gd name="T6" fmla="*/ 13 w 27"/>
                <a:gd name="T7" fmla="*/ 7 h 19"/>
                <a:gd name="T8" fmla="*/ 20 w 27"/>
                <a:gd name="T9" fmla="*/ 14 h 19"/>
                <a:gd name="T10" fmla="*/ 26 w 27"/>
                <a:gd name="T11" fmla="*/ 15 h 19"/>
                <a:gd name="T12" fmla="*/ 13 w 27"/>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7" h="19">
                  <a:moveTo>
                    <a:pt x="13" y="0"/>
                  </a:moveTo>
                  <a:cubicBezTo>
                    <a:pt x="5" y="0"/>
                    <a:pt x="0" y="7"/>
                    <a:pt x="1" y="14"/>
                  </a:cubicBezTo>
                  <a:cubicBezTo>
                    <a:pt x="1" y="17"/>
                    <a:pt x="5" y="17"/>
                    <a:pt x="6" y="14"/>
                  </a:cubicBezTo>
                  <a:cubicBezTo>
                    <a:pt x="6" y="11"/>
                    <a:pt x="9" y="7"/>
                    <a:pt x="13" y="7"/>
                  </a:cubicBezTo>
                  <a:cubicBezTo>
                    <a:pt x="17" y="6"/>
                    <a:pt x="19" y="10"/>
                    <a:pt x="20" y="14"/>
                  </a:cubicBezTo>
                  <a:cubicBezTo>
                    <a:pt x="20" y="17"/>
                    <a:pt x="25" y="19"/>
                    <a:pt x="26" y="15"/>
                  </a:cubicBezTo>
                  <a:cubicBezTo>
                    <a:pt x="27" y="7"/>
                    <a:pt x="21" y="0"/>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5"/>
            <p:cNvSpPr/>
            <p:nvPr/>
          </p:nvSpPr>
          <p:spPr bwMode="auto">
            <a:xfrm>
              <a:off x="3909" y="1689"/>
              <a:ext cx="38" cy="45"/>
            </a:xfrm>
            <a:custGeom>
              <a:avLst/>
              <a:gdLst>
                <a:gd name="T0" fmla="*/ 13 w 15"/>
                <a:gd name="T1" fmla="*/ 12 h 18"/>
                <a:gd name="T2" fmla="*/ 7 w 15"/>
                <a:gd name="T3" fmla="*/ 10 h 18"/>
                <a:gd name="T4" fmla="*/ 11 w 15"/>
                <a:gd name="T5" fmla="*/ 4 h 18"/>
                <a:gd name="T6" fmla="*/ 11 w 15"/>
                <a:gd name="T7" fmla="*/ 1 h 18"/>
                <a:gd name="T8" fmla="*/ 1 w 15"/>
                <a:gd name="T9" fmla="*/ 11 h 18"/>
                <a:gd name="T10" fmla="*/ 7 w 15"/>
                <a:gd name="T11" fmla="*/ 17 h 18"/>
                <a:gd name="T12" fmla="*/ 14 w 15"/>
                <a:gd name="T13" fmla="*/ 15 h 18"/>
                <a:gd name="T14" fmla="*/ 13 w 15"/>
                <a:gd name="T15" fmla="*/ 1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13" y="12"/>
                  </a:moveTo>
                  <a:cubicBezTo>
                    <a:pt x="11" y="11"/>
                    <a:pt x="8" y="12"/>
                    <a:pt x="7" y="10"/>
                  </a:cubicBezTo>
                  <a:cubicBezTo>
                    <a:pt x="6" y="7"/>
                    <a:pt x="8" y="4"/>
                    <a:pt x="11" y="4"/>
                  </a:cubicBezTo>
                  <a:cubicBezTo>
                    <a:pt x="12" y="3"/>
                    <a:pt x="13" y="1"/>
                    <a:pt x="11" y="1"/>
                  </a:cubicBezTo>
                  <a:cubicBezTo>
                    <a:pt x="5" y="0"/>
                    <a:pt x="0" y="5"/>
                    <a:pt x="1" y="11"/>
                  </a:cubicBezTo>
                  <a:cubicBezTo>
                    <a:pt x="2" y="14"/>
                    <a:pt x="5" y="16"/>
                    <a:pt x="7" y="17"/>
                  </a:cubicBezTo>
                  <a:cubicBezTo>
                    <a:pt x="10" y="18"/>
                    <a:pt x="13" y="17"/>
                    <a:pt x="14" y="15"/>
                  </a:cubicBezTo>
                  <a:cubicBezTo>
                    <a:pt x="15" y="14"/>
                    <a:pt x="15" y="12"/>
                    <a:pt x="1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16"/>
            <p:cNvSpPr/>
            <p:nvPr/>
          </p:nvSpPr>
          <p:spPr bwMode="auto">
            <a:xfrm>
              <a:off x="3866" y="1724"/>
              <a:ext cx="150" cy="64"/>
            </a:xfrm>
            <a:custGeom>
              <a:avLst/>
              <a:gdLst>
                <a:gd name="T0" fmla="*/ 53 w 59"/>
                <a:gd name="T1" fmla="*/ 2 h 25"/>
                <a:gd name="T2" fmla="*/ 3 w 59"/>
                <a:gd name="T3" fmla="*/ 4 h 25"/>
                <a:gd name="T4" fmla="*/ 1 w 59"/>
                <a:gd name="T5" fmla="*/ 6 h 25"/>
                <a:gd name="T6" fmla="*/ 57 w 59"/>
                <a:gd name="T7" fmla="*/ 4 h 25"/>
                <a:gd name="T8" fmla="*/ 53 w 59"/>
                <a:gd name="T9" fmla="*/ 2 h 25"/>
              </a:gdLst>
              <a:ahLst/>
              <a:cxnLst>
                <a:cxn ang="0">
                  <a:pos x="T0" y="T1"/>
                </a:cxn>
                <a:cxn ang="0">
                  <a:pos x="T2" y="T3"/>
                </a:cxn>
                <a:cxn ang="0">
                  <a:pos x="T4" y="T5"/>
                </a:cxn>
                <a:cxn ang="0">
                  <a:pos x="T6" y="T7"/>
                </a:cxn>
                <a:cxn ang="0">
                  <a:pos x="T8" y="T9"/>
                </a:cxn>
              </a:cxnLst>
              <a:rect l="0" t="0" r="r" b="b"/>
              <a:pathLst>
                <a:path w="59" h="25">
                  <a:moveTo>
                    <a:pt x="53" y="2"/>
                  </a:moveTo>
                  <a:cubicBezTo>
                    <a:pt x="40" y="17"/>
                    <a:pt x="19" y="19"/>
                    <a:pt x="3" y="4"/>
                  </a:cubicBezTo>
                  <a:cubicBezTo>
                    <a:pt x="2" y="4"/>
                    <a:pt x="0" y="5"/>
                    <a:pt x="1" y="6"/>
                  </a:cubicBezTo>
                  <a:cubicBezTo>
                    <a:pt x="15" y="25"/>
                    <a:pt x="44" y="24"/>
                    <a:pt x="57" y="4"/>
                  </a:cubicBezTo>
                  <a:cubicBezTo>
                    <a:pt x="59" y="2"/>
                    <a:pt x="55"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17"/>
            <p:cNvSpPr>
              <a:spLocks noEditPoints="1"/>
            </p:cNvSpPr>
            <p:nvPr/>
          </p:nvSpPr>
          <p:spPr bwMode="auto">
            <a:xfrm>
              <a:off x="2856" y="1045"/>
              <a:ext cx="2109" cy="1791"/>
            </a:xfrm>
            <a:custGeom>
              <a:avLst/>
              <a:gdLst>
                <a:gd name="T0" fmla="*/ 702 w 829"/>
                <a:gd name="T1" fmla="*/ 12 h 704"/>
                <a:gd name="T2" fmla="*/ 186 w 829"/>
                <a:gd name="T3" fmla="*/ 23 h 704"/>
                <a:gd name="T4" fmla="*/ 121 w 829"/>
                <a:gd name="T5" fmla="*/ 136 h 704"/>
                <a:gd name="T6" fmla="*/ 226 w 829"/>
                <a:gd name="T7" fmla="*/ 150 h 704"/>
                <a:gd name="T8" fmla="*/ 286 w 829"/>
                <a:gd name="T9" fmla="*/ 536 h 704"/>
                <a:gd name="T10" fmla="*/ 397 w 829"/>
                <a:gd name="T11" fmla="*/ 697 h 704"/>
                <a:gd name="T12" fmla="*/ 479 w 829"/>
                <a:gd name="T13" fmla="*/ 636 h 704"/>
                <a:gd name="T14" fmla="*/ 536 w 829"/>
                <a:gd name="T15" fmla="*/ 680 h 704"/>
                <a:gd name="T16" fmla="*/ 506 w 829"/>
                <a:gd name="T17" fmla="*/ 684 h 704"/>
                <a:gd name="T18" fmla="*/ 557 w 829"/>
                <a:gd name="T19" fmla="*/ 291 h 704"/>
                <a:gd name="T20" fmla="*/ 672 w 829"/>
                <a:gd name="T21" fmla="*/ 130 h 704"/>
                <a:gd name="T22" fmla="*/ 815 w 829"/>
                <a:gd name="T23" fmla="*/ 122 h 704"/>
                <a:gd name="T24" fmla="*/ 371 w 829"/>
                <a:gd name="T25" fmla="*/ 686 h 704"/>
                <a:gd name="T26" fmla="*/ 685 w 829"/>
                <a:gd name="T27" fmla="*/ 52 h 704"/>
                <a:gd name="T28" fmla="*/ 523 w 829"/>
                <a:gd name="T29" fmla="*/ 292 h 704"/>
                <a:gd name="T30" fmla="*/ 481 w 829"/>
                <a:gd name="T31" fmla="*/ 429 h 704"/>
                <a:gd name="T32" fmla="*/ 523 w 829"/>
                <a:gd name="T33" fmla="*/ 301 h 704"/>
                <a:gd name="T34" fmla="*/ 465 w 829"/>
                <a:gd name="T35" fmla="*/ 320 h 704"/>
                <a:gd name="T36" fmla="*/ 480 w 829"/>
                <a:gd name="T37" fmla="*/ 318 h 704"/>
                <a:gd name="T38" fmla="*/ 472 w 829"/>
                <a:gd name="T39" fmla="*/ 314 h 704"/>
                <a:gd name="T40" fmla="*/ 486 w 829"/>
                <a:gd name="T41" fmla="*/ 316 h 704"/>
                <a:gd name="T42" fmla="*/ 486 w 829"/>
                <a:gd name="T43" fmla="*/ 284 h 704"/>
                <a:gd name="T44" fmla="*/ 528 w 829"/>
                <a:gd name="T45" fmla="*/ 241 h 704"/>
                <a:gd name="T46" fmla="*/ 319 w 829"/>
                <a:gd name="T47" fmla="*/ 222 h 704"/>
                <a:gd name="T48" fmla="*/ 355 w 829"/>
                <a:gd name="T49" fmla="*/ 290 h 704"/>
                <a:gd name="T50" fmla="*/ 358 w 829"/>
                <a:gd name="T51" fmla="*/ 316 h 704"/>
                <a:gd name="T52" fmla="*/ 339 w 829"/>
                <a:gd name="T53" fmla="*/ 319 h 704"/>
                <a:gd name="T54" fmla="*/ 362 w 829"/>
                <a:gd name="T55" fmla="*/ 325 h 704"/>
                <a:gd name="T56" fmla="*/ 382 w 829"/>
                <a:gd name="T57" fmla="*/ 330 h 704"/>
                <a:gd name="T58" fmla="*/ 391 w 829"/>
                <a:gd name="T59" fmla="*/ 303 h 704"/>
                <a:gd name="T60" fmla="*/ 317 w 829"/>
                <a:gd name="T61" fmla="*/ 248 h 704"/>
                <a:gd name="T62" fmla="*/ 307 w 829"/>
                <a:gd name="T63" fmla="*/ 232 h 704"/>
                <a:gd name="T64" fmla="*/ 318 w 829"/>
                <a:gd name="T65" fmla="*/ 213 h 704"/>
                <a:gd name="T66" fmla="*/ 471 w 829"/>
                <a:gd name="T67" fmla="*/ 185 h 704"/>
                <a:gd name="T68" fmla="*/ 461 w 829"/>
                <a:gd name="T69" fmla="*/ 127 h 704"/>
                <a:gd name="T70" fmla="*/ 400 w 829"/>
                <a:gd name="T71" fmla="*/ 106 h 704"/>
                <a:gd name="T72" fmla="*/ 384 w 829"/>
                <a:gd name="T73" fmla="*/ 149 h 704"/>
                <a:gd name="T74" fmla="*/ 367 w 829"/>
                <a:gd name="T75" fmla="*/ 147 h 704"/>
                <a:gd name="T76" fmla="*/ 514 w 829"/>
                <a:gd name="T77" fmla="*/ 149 h 704"/>
                <a:gd name="T78" fmla="*/ 132 w 829"/>
                <a:gd name="T79" fmla="*/ 96 h 704"/>
                <a:gd name="T80" fmla="*/ 685 w 829"/>
                <a:gd name="T81" fmla="*/ 56 h 704"/>
                <a:gd name="T82" fmla="*/ 71 w 829"/>
                <a:gd name="T83" fmla="*/ 110 h 704"/>
                <a:gd name="T84" fmla="*/ 64 w 829"/>
                <a:gd name="T85" fmla="*/ 52 h 704"/>
                <a:gd name="T86" fmla="*/ 121 w 829"/>
                <a:gd name="T87" fmla="*/ 96 h 704"/>
                <a:gd name="T88" fmla="*/ 240 w 829"/>
                <a:gd name="T89" fmla="*/ 137 h 704"/>
                <a:gd name="T90" fmla="*/ 233 w 829"/>
                <a:gd name="T91" fmla="*/ 151 h 704"/>
                <a:gd name="T92" fmla="*/ 129 w 829"/>
                <a:gd name="T93" fmla="*/ 101 h 704"/>
                <a:gd name="T94" fmla="*/ 248 w 829"/>
                <a:gd name="T95" fmla="*/ 133 h 704"/>
                <a:gd name="T96" fmla="*/ 317 w 829"/>
                <a:gd name="T97" fmla="*/ 301 h 704"/>
                <a:gd name="T98" fmla="*/ 354 w 829"/>
                <a:gd name="T99" fmla="*/ 412 h 704"/>
                <a:gd name="T100" fmla="*/ 351 w 829"/>
                <a:gd name="T101" fmla="*/ 562 h 704"/>
                <a:gd name="T102" fmla="*/ 476 w 829"/>
                <a:gd name="T103" fmla="*/ 443 h 704"/>
                <a:gd name="T104" fmla="*/ 552 w 829"/>
                <a:gd name="T105" fmla="*/ 279 h 704"/>
                <a:gd name="T106" fmla="*/ 532 w 829"/>
                <a:gd name="T107" fmla="*/ 174 h 704"/>
                <a:gd name="T108" fmla="*/ 512 w 829"/>
                <a:gd name="T109" fmla="*/ 132 h 704"/>
                <a:gd name="T110" fmla="*/ 603 w 829"/>
                <a:gd name="T111" fmla="*/ 138 h 704"/>
                <a:gd name="T112" fmla="*/ 590 w 829"/>
                <a:gd name="T113" fmla="*/ 126 h 704"/>
                <a:gd name="T114" fmla="*/ 679 w 829"/>
                <a:gd name="T115" fmla="*/ 128 h 704"/>
                <a:gd name="T116" fmla="*/ 680 w 829"/>
                <a:gd name="T117" fmla="*/ 19 h 704"/>
                <a:gd name="T118" fmla="*/ 707 w 829"/>
                <a:gd name="T119" fmla="*/ 131 h 704"/>
                <a:gd name="T120" fmla="*/ 811 w 829"/>
                <a:gd name="T121" fmla="*/ 118 h 704"/>
                <a:gd name="T122" fmla="*/ 811 w 829"/>
                <a:gd name="T123" fmla="*/ 117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29" h="704">
                  <a:moveTo>
                    <a:pt x="826" y="71"/>
                  </a:moveTo>
                  <a:cubicBezTo>
                    <a:pt x="825" y="51"/>
                    <a:pt x="822" y="30"/>
                    <a:pt x="807" y="15"/>
                  </a:cubicBezTo>
                  <a:cubicBezTo>
                    <a:pt x="807" y="15"/>
                    <a:pt x="806" y="14"/>
                    <a:pt x="805" y="15"/>
                  </a:cubicBezTo>
                  <a:cubicBezTo>
                    <a:pt x="805" y="14"/>
                    <a:pt x="804" y="14"/>
                    <a:pt x="803" y="14"/>
                  </a:cubicBezTo>
                  <a:cubicBezTo>
                    <a:pt x="780" y="15"/>
                    <a:pt x="756" y="16"/>
                    <a:pt x="732" y="18"/>
                  </a:cubicBezTo>
                  <a:cubicBezTo>
                    <a:pt x="731" y="16"/>
                    <a:pt x="730" y="15"/>
                    <a:pt x="729" y="13"/>
                  </a:cubicBezTo>
                  <a:cubicBezTo>
                    <a:pt x="722" y="4"/>
                    <a:pt x="710" y="4"/>
                    <a:pt x="702" y="12"/>
                  </a:cubicBezTo>
                  <a:cubicBezTo>
                    <a:pt x="702" y="12"/>
                    <a:pt x="702" y="12"/>
                    <a:pt x="702" y="12"/>
                  </a:cubicBezTo>
                  <a:cubicBezTo>
                    <a:pt x="700" y="10"/>
                    <a:pt x="697" y="9"/>
                    <a:pt x="695" y="8"/>
                  </a:cubicBezTo>
                  <a:cubicBezTo>
                    <a:pt x="684" y="3"/>
                    <a:pt x="667" y="5"/>
                    <a:pt x="664" y="18"/>
                  </a:cubicBezTo>
                  <a:cubicBezTo>
                    <a:pt x="622" y="16"/>
                    <a:pt x="579" y="17"/>
                    <a:pt x="537" y="17"/>
                  </a:cubicBezTo>
                  <a:cubicBezTo>
                    <a:pt x="490" y="17"/>
                    <a:pt x="444" y="17"/>
                    <a:pt x="397" y="18"/>
                  </a:cubicBezTo>
                  <a:cubicBezTo>
                    <a:pt x="351" y="19"/>
                    <a:pt x="304" y="20"/>
                    <a:pt x="258" y="21"/>
                  </a:cubicBezTo>
                  <a:cubicBezTo>
                    <a:pt x="234" y="21"/>
                    <a:pt x="210" y="22"/>
                    <a:pt x="186" y="23"/>
                  </a:cubicBezTo>
                  <a:cubicBezTo>
                    <a:pt x="165" y="23"/>
                    <a:pt x="144" y="23"/>
                    <a:pt x="123" y="26"/>
                  </a:cubicBezTo>
                  <a:cubicBezTo>
                    <a:pt x="122" y="25"/>
                    <a:pt x="121" y="25"/>
                    <a:pt x="119" y="25"/>
                  </a:cubicBezTo>
                  <a:cubicBezTo>
                    <a:pt x="93" y="35"/>
                    <a:pt x="67" y="44"/>
                    <a:pt x="41" y="53"/>
                  </a:cubicBezTo>
                  <a:cubicBezTo>
                    <a:pt x="33" y="57"/>
                    <a:pt x="0" y="61"/>
                    <a:pt x="3" y="76"/>
                  </a:cubicBezTo>
                  <a:cubicBezTo>
                    <a:pt x="6" y="91"/>
                    <a:pt x="37" y="101"/>
                    <a:pt x="48" y="106"/>
                  </a:cubicBezTo>
                  <a:cubicBezTo>
                    <a:pt x="71" y="117"/>
                    <a:pt x="95" y="130"/>
                    <a:pt x="119" y="135"/>
                  </a:cubicBezTo>
                  <a:cubicBezTo>
                    <a:pt x="120" y="136"/>
                    <a:pt x="120" y="136"/>
                    <a:pt x="121" y="136"/>
                  </a:cubicBezTo>
                  <a:cubicBezTo>
                    <a:pt x="139" y="134"/>
                    <a:pt x="155" y="134"/>
                    <a:pt x="172" y="137"/>
                  </a:cubicBezTo>
                  <a:cubicBezTo>
                    <a:pt x="188" y="138"/>
                    <a:pt x="203" y="140"/>
                    <a:pt x="218" y="135"/>
                  </a:cubicBezTo>
                  <a:cubicBezTo>
                    <a:pt x="219" y="135"/>
                    <a:pt x="219" y="135"/>
                    <a:pt x="219" y="135"/>
                  </a:cubicBezTo>
                  <a:cubicBezTo>
                    <a:pt x="219" y="135"/>
                    <a:pt x="219" y="136"/>
                    <a:pt x="219" y="136"/>
                  </a:cubicBezTo>
                  <a:cubicBezTo>
                    <a:pt x="219" y="137"/>
                    <a:pt x="219" y="137"/>
                    <a:pt x="219" y="137"/>
                  </a:cubicBezTo>
                  <a:cubicBezTo>
                    <a:pt x="219" y="137"/>
                    <a:pt x="218" y="138"/>
                    <a:pt x="218" y="139"/>
                  </a:cubicBezTo>
                  <a:cubicBezTo>
                    <a:pt x="218" y="144"/>
                    <a:pt x="222" y="148"/>
                    <a:pt x="226" y="150"/>
                  </a:cubicBezTo>
                  <a:cubicBezTo>
                    <a:pt x="224" y="194"/>
                    <a:pt x="245" y="239"/>
                    <a:pt x="275" y="271"/>
                  </a:cubicBezTo>
                  <a:cubicBezTo>
                    <a:pt x="281" y="279"/>
                    <a:pt x="289" y="287"/>
                    <a:pt x="299" y="294"/>
                  </a:cubicBezTo>
                  <a:cubicBezTo>
                    <a:pt x="301" y="346"/>
                    <a:pt x="308" y="399"/>
                    <a:pt x="339" y="442"/>
                  </a:cubicBezTo>
                  <a:cubicBezTo>
                    <a:pt x="339" y="442"/>
                    <a:pt x="339" y="442"/>
                    <a:pt x="340" y="442"/>
                  </a:cubicBezTo>
                  <a:cubicBezTo>
                    <a:pt x="333" y="454"/>
                    <a:pt x="326" y="466"/>
                    <a:pt x="319" y="478"/>
                  </a:cubicBezTo>
                  <a:cubicBezTo>
                    <a:pt x="308" y="496"/>
                    <a:pt x="294" y="513"/>
                    <a:pt x="282" y="531"/>
                  </a:cubicBezTo>
                  <a:cubicBezTo>
                    <a:pt x="281" y="534"/>
                    <a:pt x="283" y="536"/>
                    <a:pt x="286" y="536"/>
                  </a:cubicBezTo>
                  <a:cubicBezTo>
                    <a:pt x="284" y="547"/>
                    <a:pt x="318" y="559"/>
                    <a:pt x="324" y="561"/>
                  </a:cubicBezTo>
                  <a:cubicBezTo>
                    <a:pt x="347" y="571"/>
                    <a:pt x="371" y="578"/>
                    <a:pt x="396" y="581"/>
                  </a:cubicBezTo>
                  <a:cubicBezTo>
                    <a:pt x="393" y="600"/>
                    <a:pt x="393" y="618"/>
                    <a:pt x="392" y="636"/>
                  </a:cubicBezTo>
                  <a:cubicBezTo>
                    <a:pt x="391" y="651"/>
                    <a:pt x="390" y="666"/>
                    <a:pt x="392" y="680"/>
                  </a:cubicBezTo>
                  <a:cubicBezTo>
                    <a:pt x="388" y="677"/>
                    <a:pt x="384" y="675"/>
                    <a:pt x="379" y="675"/>
                  </a:cubicBezTo>
                  <a:cubicBezTo>
                    <a:pt x="373" y="674"/>
                    <a:pt x="366" y="676"/>
                    <a:pt x="364" y="683"/>
                  </a:cubicBezTo>
                  <a:cubicBezTo>
                    <a:pt x="359" y="699"/>
                    <a:pt x="388" y="704"/>
                    <a:pt x="397" y="697"/>
                  </a:cubicBezTo>
                  <a:cubicBezTo>
                    <a:pt x="398" y="697"/>
                    <a:pt x="398" y="697"/>
                    <a:pt x="398" y="697"/>
                  </a:cubicBezTo>
                  <a:cubicBezTo>
                    <a:pt x="399" y="697"/>
                    <a:pt x="401" y="696"/>
                    <a:pt x="401" y="694"/>
                  </a:cubicBezTo>
                  <a:cubicBezTo>
                    <a:pt x="399" y="657"/>
                    <a:pt x="403" y="619"/>
                    <a:pt x="401" y="582"/>
                  </a:cubicBezTo>
                  <a:cubicBezTo>
                    <a:pt x="403" y="582"/>
                    <a:pt x="405" y="583"/>
                    <a:pt x="406" y="583"/>
                  </a:cubicBezTo>
                  <a:cubicBezTo>
                    <a:pt x="423" y="585"/>
                    <a:pt x="440" y="585"/>
                    <a:pt x="457" y="585"/>
                  </a:cubicBezTo>
                  <a:cubicBezTo>
                    <a:pt x="457" y="585"/>
                    <a:pt x="457" y="586"/>
                    <a:pt x="457" y="586"/>
                  </a:cubicBezTo>
                  <a:cubicBezTo>
                    <a:pt x="464" y="603"/>
                    <a:pt x="472" y="619"/>
                    <a:pt x="479" y="636"/>
                  </a:cubicBezTo>
                  <a:cubicBezTo>
                    <a:pt x="487" y="654"/>
                    <a:pt x="493" y="673"/>
                    <a:pt x="502" y="691"/>
                  </a:cubicBezTo>
                  <a:cubicBezTo>
                    <a:pt x="503" y="693"/>
                    <a:pt x="506" y="693"/>
                    <a:pt x="507" y="691"/>
                  </a:cubicBezTo>
                  <a:cubicBezTo>
                    <a:pt x="508" y="691"/>
                    <a:pt x="509" y="691"/>
                    <a:pt x="509" y="690"/>
                  </a:cubicBezTo>
                  <a:cubicBezTo>
                    <a:pt x="513" y="686"/>
                    <a:pt x="516" y="682"/>
                    <a:pt x="521" y="679"/>
                  </a:cubicBezTo>
                  <a:cubicBezTo>
                    <a:pt x="523" y="678"/>
                    <a:pt x="525" y="677"/>
                    <a:pt x="527" y="676"/>
                  </a:cubicBezTo>
                  <a:cubicBezTo>
                    <a:pt x="529" y="675"/>
                    <a:pt x="531" y="675"/>
                    <a:pt x="533" y="675"/>
                  </a:cubicBezTo>
                  <a:cubicBezTo>
                    <a:pt x="536" y="675"/>
                    <a:pt x="537" y="677"/>
                    <a:pt x="536" y="680"/>
                  </a:cubicBezTo>
                  <a:cubicBezTo>
                    <a:pt x="538" y="682"/>
                    <a:pt x="537" y="684"/>
                    <a:pt x="534" y="685"/>
                  </a:cubicBezTo>
                  <a:cubicBezTo>
                    <a:pt x="533" y="686"/>
                    <a:pt x="531" y="686"/>
                    <a:pt x="529" y="687"/>
                  </a:cubicBezTo>
                  <a:cubicBezTo>
                    <a:pt x="527" y="687"/>
                    <a:pt x="525" y="688"/>
                    <a:pt x="523" y="688"/>
                  </a:cubicBezTo>
                  <a:cubicBezTo>
                    <a:pt x="518" y="689"/>
                    <a:pt x="513" y="689"/>
                    <a:pt x="509" y="691"/>
                  </a:cubicBezTo>
                  <a:cubicBezTo>
                    <a:pt x="506" y="692"/>
                    <a:pt x="507" y="695"/>
                    <a:pt x="509" y="696"/>
                  </a:cubicBezTo>
                  <a:cubicBezTo>
                    <a:pt x="520" y="699"/>
                    <a:pt x="553" y="692"/>
                    <a:pt x="544" y="674"/>
                  </a:cubicBezTo>
                  <a:cubicBezTo>
                    <a:pt x="535" y="659"/>
                    <a:pt x="514" y="673"/>
                    <a:pt x="506" y="684"/>
                  </a:cubicBezTo>
                  <a:cubicBezTo>
                    <a:pt x="498" y="650"/>
                    <a:pt x="480" y="614"/>
                    <a:pt x="461" y="585"/>
                  </a:cubicBezTo>
                  <a:cubicBezTo>
                    <a:pt x="472" y="584"/>
                    <a:pt x="483" y="583"/>
                    <a:pt x="494" y="581"/>
                  </a:cubicBezTo>
                  <a:cubicBezTo>
                    <a:pt x="518" y="578"/>
                    <a:pt x="547" y="569"/>
                    <a:pt x="551" y="541"/>
                  </a:cubicBezTo>
                  <a:cubicBezTo>
                    <a:pt x="551" y="538"/>
                    <a:pt x="548" y="536"/>
                    <a:pt x="546" y="537"/>
                  </a:cubicBezTo>
                  <a:cubicBezTo>
                    <a:pt x="517" y="515"/>
                    <a:pt x="500" y="483"/>
                    <a:pt x="488" y="449"/>
                  </a:cubicBezTo>
                  <a:cubicBezTo>
                    <a:pt x="488" y="449"/>
                    <a:pt x="488" y="449"/>
                    <a:pt x="488" y="448"/>
                  </a:cubicBezTo>
                  <a:cubicBezTo>
                    <a:pt x="532" y="409"/>
                    <a:pt x="552" y="350"/>
                    <a:pt x="557" y="291"/>
                  </a:cubicBezTo>
                  <a:cubicBezTo>
                    <a:pt x="557" y="285"/>
                    <a:pt x="558" y="279"/>
                    <a:pt x="558" y="272"/>
                  </a:cubicBezTo>
                  <a:cubicBezTo>
                    <a:pt x="588" y="238"/>
                    <a:pt x="605" y="190"/>
                    <a:pt x="605" y="144"/>
                  </a:cubicBezTo>
                  <a:cubicBezTo>
                    <a:pt x="605" y="143"/>
                    <a:pt x="605" y="143"/>
                    <a:pt x="605" y="143"/>
                  </a:cubicBezTo>
                  <a:cubicBezTo>
                    <a:pt x="612" y="144"/>
                    <a:pt x="619" y="141"/>
                    <a:pt x="622" y="134"/>
                  </a:cubicBezTo>
                  <a:cubicBezTo>
                    <a:pt x="623" y="133"/>
                    <a:pt x="623" y="131"/>
                    <a:pt x="623" y="129"/>
                  </a:cubicBezTo>
                  <a:cubicBezTo>
                    <a:pt x="639" y="131"/>
                    <a:pt x="656" y="131"/>
                    <a:pt x="671" y="129"/>
                  </a:cubicBezTo>
                  <a:cubicBezTo>
                    <a:pt x="671" y="130"/>
                    <a:pt x="671" y="130"/>
                    <a:pt x="672" y="130"/>
                  </a:cubicBezTo>
                  <a:cubicBezTo>
                    <a:pt x="680" y="140"/>
                    <a:pt x="695" y="141"/>
                    <a:pt x="704" y="133"/>
                  </a:cubicBezTo>
                  <a:cubicBezTo>
                    <a:pt x="704" y="133"/>
                    <a:pt x="705" y="133"/>
                    <a:pt x="705" y="134"/>
                  </a:cubicBezTo>
                  <a:cubicBezTo>
                    <a:pt x="714" y="140"/>
                    <a:pt x="726" y="139"/>
                    <a:pt x="733" y="130"/>
                  </a:cubicBezTo>
                  <a:cubicBezTo>
                    <a:pt x="733" y="129"/>
                    <a:pt x="733" y="129"/>
                    <a:pt x="734" y="128"/>
                  </a:cubicBezTo>
                  <a:cubicBezTo>
                    <a:pt x="734" y="128"/>
                    <a:pt x="734" y="129"/>
                    <a:pt x="734" y="129"/>
                  </a:cubicBezTo>
                  <a:cubicBezTo>
                    <a:pt x="759" y="131"/>
                    <a:pt x="788" y="127"/>
                    <a:pt x="812" y="124"/>
                  </a:cubicBezTo>
                  <a:cubicBezTo>
                    <a:pt x="813" y="124"/>
                    <a:pt x="814" y="123"/>
                    <a:pt x="815" y="122"/>
                  </a:cubicBezTo>
                  <a:cubicBezTo>
                    <a:pt x="815" y="122"/>
                    <a:pt x="815" y="122"/>
                    <a:pt x="816" y="121"/>
                  </a:cubicBezTo>
                  <a:cubicBezTo>
                    <a:pt x="829" y="109"/>
                    <a:pt x="827" y="88"/>
                    <a:pt x="826" y="71"/>
                  </a:cubicBezTo>
                  <a:close/>
                  <a:moveTo>
                    <a:pt x="371" y="686"/>
                  </a:moveTo>
                  <a:cubicBezTo>
                    <a:pt x="370" y="679"/>
                    <a:pt x="380" y="682"/>
                    <a:pt x="385" y="683"/>
                  </a:cubicBezTo>
                  <a:cubicBezTo>
                    <a:pt x="387" y="684"/>
                    <a:pt x="390" y="686"/>
                    <a:pt x="393" y="688"/>
                  </a:cubicBezTo>
                  <a:cubicBezTo>
                    <a:pt x="393" y="690"/>
                    <a:pt x="394" y="691"/>
                    <a:pt x="394" y="693"/>
                  </a:cubicBezTo>
                  <a:cubicBezTo>
                    <a:pt x="387" y="693"/>
                    <a:pt x="373" y="695"/>
                    <a:pt x="371" y="686"/>
                  </a:cubicBezTo>
                  <a:close/>
                  <a:moveTo>
                    <a:pt x="132" y="31"/>
                  </a:moveTo>
                  <a:cubicBezTo>
                    <a:pt x="152" y="32"/>
                    <a:pt x="173" y="31"/>
                    <a:pt x="193" y="30"/>
                  </a:cubicBezTo>
                  <a:cubicBezTo>
                    <a:pt x="215" y="29"/>
                    <a:pt x="238" y="28"/>
                    <a:pt x="261" y="28"/>
                  </a:cubicBezTo>
                  <a:cubicBezTo>
                    <a:pt x="307" y="27"/>
                    <a:pt x="354" y="26"/>
                    <a:pt x="400" y="25"/>
                  </a:cubicBezTo>
                  <a:cubicBezTo>
                    <a:pt x="446" y="25"/>
                    <a:pt x="491" y="25"/>
                    <a:pt x="537" y="25"/>
                  </a:cubicBezTo>
                  <a:cubicBezTo>
                    <a:pt x="584" y="25"/>
                    <a:pt x="632" y="27"/>
                    <a:pt x="679" y="25"/>
                  </a:cubicBezTo>
                  <a:cubicBezTo>
                    <a:pt x="683" y="34"/>
                    <a:pt x="684" y="43"/>
                    <a:pt x="685" y="52"/>
                  </a:cubicBezTo>
                  <a:cubicBezTo>
                    <a:pt x="684" y="51"/>
                    <a:pt x="684" y="51"/>
                    <a:pt x="683" y="51"/>
                  </a:cubicBezTo>
                  <a:cubicBezTo>
                    <a:pt x="590" y="48"/>
                    <a:pt x="496" y="53"/>
                    <a:pt x="403" y="54"/>
                  </a:cubicBezTo>
                  <a:cubicBezTo>
                    <a:pt x="358" y="54"/>
                    <a:pt x="312" y="55"/>
                    <a:pt x="266" y="55"/>
                  </a:cubicBezTo>
                  <a:cubicBezTo>
                    <a:pt x="221" y="55"/>
                    <a:pt x="174" y="55"/>
                    <a:pt x="130" y="60"/>
                  </a:cubicBezTo>
                  <a:cubicBezTo>
                    <a:pt x="135" y="52"/>
                    <a:pt x="137" y="38"/>
                    <a:pt x="132" y="31"/>
                  </a:cubicBezTo>
                  <a:close/>
                  <a:moveTo>
                    <a:pt x="530" y="287"/>
                  </a:moveTo>
                  <a:cubicBezTo>
                    <a:pt x="528" y="288"/>
                    <a:pt x="526" y="290"/>
                    <a:pt x="523" y="292"/>
                  </a:cubicBezTo>
                  <a:cubicBezTo>
                    <a:pt x="523" y="278"/>
                    <a:pt x="522" y="265"/>
                    <a:pt x="520" y="252"/>
                  </a:cubicBezTo>
                  <a:cubicBezTo>
                    <a:pt x="519" y="251"/>
                    <a:pt x="518" y="250"/>
                    <a:pt x="517" y="250"/>
                  </a:cubicBezTo>
                  <a:cubicBezTo>
                    <a:pt x="519" y="249"/>
                    <a:pt x="520" y="247"/>
                    <a:pt x="520" y="245"/>
                  </a:cubicBezTo>
                  <a:cubicBezTo>
                    <a:pt x="521" y="245"/>
                    <a:pt x="521" y="245"/>
                    <a:pt x="521" y="245"/>
                  </a:cubicBezTo>
                  <a:cubicBezTo>
                    <a:pt x="523" y="247"/>
                    <a:pt x="527" y="247"/>
                    <a:pt x="530" y="246"/>
                  </a:cubicBezTo>
                  <a:cubicBezTo>
                    <a:pt x="531" y="260"/>
                    <a:pt x="531" y="273"/>
                    <a:pt x="530" y="287"/>
                  </a:cubicBezTo>
                  <a:close/>
                  <a:moveTo>
                    <a:pt x="481" y="429"/>
                  </a:moveTo>
                  <a:cubicBezTo>
                    <a:pt x="477" y="416"/>
                    <a:pt x="474" y="402"/>
                    <a:pt x="471" y="389"/>
                  </a:cubicBezTo>
                  <a:cubicBezTo>
                    <a:pt x="472" y="389"/>
                    <a:pt x="472" y="390"/>
                    <a:pt x="473" y="389"/>
                  </a:cubicBezTo>
                  <a:cubicBezTo>
                    <a:pt x="497" y="369"/>
                    <a:pt x="504" y="340"/>
                    <a:pt x="506" y="310"/>
                  </a:cubicBezTo>
                  <a:cubicBezTo>
                    <a:pt x="510" y="308"/>
                    <a:pt x="514" y="307"/>
                    <a:pt x="517" y="304"/>
                  </a:cubicBezTo>
                  <a:cubicBezTo>
                    <a:pt x="515" y="342"/>
                    <a:pt x="504" y="377"/>
                    <a:pt x="478" y="408"/>
                  </a:cubicBezTo>
                  <a:cubicBezTo>
                    <a:pt x="476" y="409"/>
                    <a:pt x="478" y="411"/>
                    <a:pt x="480" y="410"/>
                  </a:cubicBezTo>
                  <a:cubicBezTo>
                    <a:pt x="510" y="382"/>
                    <a:pt x="522" y="342"/>
                    <a:pt x="523" y="301"/>
                  </a:cubicBezTo>
                  <a:cubicBezTo>
                    <a:pt x="525" y="300"/>
                    <a:pt x="528" y="298"/>
                    <a:pt x="530" y="297"/>
                  </a:cubicBezTo>
                  <a:cubicBezTo>
                    <a:pt x="528" y="345"/>
                    <a:pt x="517" y="392"/>
                    <a:pt x="481" y="430"/>
                  </a:cubicBezTo>
                  <a:cubicBezTo>
                    <a:pt x="481" y="429"/>
                    <a:pt x="481" y="429"/>
                    <a:pt x="481" y="429"/>
                  </a:cubicBezTo>
                  <a:close/>
                  <a:moveTo>
                    <a:pt x="465" y="320"/>
                  </a:moveTo>
                  <a:cubicBezTo>
                    <a:pt x="465" y="323"/>
                    <a:pt x="464" y="326"/>
                    <a:pt x="463" y="329"/>
                  </a:cubicBezTo>
                  <a:cubicBezTo>
                    <a:pt x="463" y="326"/>
                    <a:pt x="463" y="323"/>
                    <a:pt x="463" y="320"/>
                  </a:cubicBezTo>
                  <a:cubicBezTo>
                    <a:pt x="463" y="320"/>
                    <a:pt x="464" y="320"/>
                    <a:pt x="465" y="320"/>
                  </a:cubicBezTo>
                  <a:close/>
                  <a:moveTo>
                    <a:pt x="462" y="317"/>
                  </a:moveTo>
                  <a:cubicBezTo>
                    <a:pt x="462" y="311"/>
                    <a:pt x="462" y="304"/>
                    <a:pt x="461" y="297"/>
                  </a:cubicBezTo>
                  <a:cubicBezTo>
                    <a:pt x="464" y="296"/>
                    <a:pt x="466" y="295"/>
                    <a:pt x="469" y="294"/>
                  </a:cubicBezTo>
                  <a:cubicBezTo>
                    <a:pt x="468" y="301"/>
                    <a:pt x="467" y="309"/>
                    <a:pt x="466" y="316"/>
                  </a:cubicBezTo>
                  <a:cubicBezTo>
                    <a:pt x="465" y="316"/>
                    <a:pt x="464" y="317"/>
                    <a:pt x="462" y="317"/>
                  </a:cubicBezTo>
                  <a:close/>
                  <a:moveTo>
                    <a:pt x="471" y="319"/>
                  </a:moveTo>
                  <a:cubicBezTo>
                    <a:pt x="474" y="319"/>
                    <a:pt x="477" y="318"/>
                    <a:pt x="480" y="318"/>
                  </a:cubicBezTo>
                  <a:cubicBezTo>
                    <a:pt x="478" y="333"/>
                    <a:pt x="475" y="348"/>
                    <a:pt x="467" y="362"/>
                  </a:cubicBezTo>
                  <a:cubicBezTo>
                    <a:pt x="466" y="355"/>
                    <a:pt x="465" y="348"/>
                    <a:pt x="464" y="341"/>
                  </a:cubicBezTo>
                  <a:cubicBezTo>
                    <a:pt x="467" y="334"/>
                    <a:pt x="470" y="327"/>
                    <a:pt x="471" y="319"/>
                  </a:cubicBezTo>
                  <a:close/>
                  <a:moveTo>
                    <a:pt x="471" y="292"/>
                  </a:moveTo>
                  <a:cubicBezTo>
                    <a:pt x="476" y="290"/>
                    <a:pt x="479" y="288"/>
                    <a:pt x="483" y="286"/>
                  </a:cubicBezTo>
                  <a:cubicBezTo>
                    <a:pt x="483" y="294"/>
                    <a:pt x="482" y="302"/>
                    <a:pt x="481" y="310"/>
                  </a:cubicBezTo>
                  <a:cubicBezTo>
                    <a:pt x="478" y="311"/>
                    <a:pt x="475" y="312"/>
                    <a:pt x="472" y="314"/>
                  </a:cubicBezTo>
                  <a:cubicBezTo>
                    <a:pt x="473" y="306"/>
                    <a:pt x="473" y="299"/>
                    <a:pt x="471" y="292"/>
                  </a:cubicBezTo>
                  <a:close/>
                  <a:moveTo>
                    <a:pt x="486" y="316"/>
                  </a:moveTo>
                  <a:cubicBezTo>
                    <a:pt x="491" y="315"/>
                    <a:pt x="496" y="314"/>
                    <a:pt x="500" y="312"/>
                  </a:cubicBezTo>
                  <a:cubicBezTo>
                    <a:pt x="498" y="339"/>
                    <a:pt x="490" y="365"/>
                    <a:pt x="471" y="387"/>
                  </a:cubicBezTo>
                  <a:cubicBezTo>
                    <a:pt x="471" y="387"/>
                    <a:pt x="471" y="387"/>
                    <a:pt x="471" y="387"/>
                  </a:cubicBezTo>
                  <a:cubicBezTo>
                    <a:pt x="470" y="381"/>
                    <a:pt x="468" y="374"/>
                    <a:pt x="468" y="367"/>
                  </a:cubicBezTo>
                  <a:cubicBezTo>
                    <a:pt x="479" y="353"/>
                    <a:pt x="484" y="335"/>
                    <a:pt x="486" y="316"/>
                  </a:cubicBezTo>
                  <a:close/>
                  <a:moveTo>
                    <a:pt x="486" y="284"/>
                  </a:moveTo>
                  <a:cubicBezTo>
                    <a:pt x="486" y="284"/>
                    <a:pt x="486" y="284"/>
                    <a:pt x="486" y="284"/>
                  </a:cubicBezTo>
                  <a:cubicBezTo>
                    <a:pt x="487" y="283"/>
                    <a:pt x="487" y="283"/>
                    <a:pt x="488" y="283"/>
                  </a:cubicBezTo>
                  <a:cubicBezTo>
                    <a:pt x="492" y="280"/>
                    <a:pt x="496" y="276"/>
                    <a:pt x="500" y="272"/>
                  </a:cubicBezTo>
                  <a:cubicBezTo>
                    <a:pt x="501" y="282"/>
                    <a:pt x="501" y="293"/>
                    <a:pt x="501" y="303"/>
                  </a:cubicBezTo>
                  <a:cubicBezTo>
                    <a:pt x="496" y="305"/>
                    <a:pt x="491" y="306"/>
                    <a:pt x="486" y="308"/>
                  </a:cubicBezTo>
                  <a:cubicBezTo>
                    <a:pt x="487" y="300"/>
                    <a:pt x="487" y="292"/>
                    <a:pt x="486" y="284"/>
                  </a:cubicBezTo>
                  <a:close/>
                  <a:moveTo>
                    <a:pt x="504" y="268"/>
                  </a:moveTo>
                  <a:cubicBezTo>
                    <a:pt x="508" y="264"/>
                    <a:pt x="512" y="259"/>
                    <a:pt x="516" y="253"/>
                  </a:cubicBezTo>
                  <a:cubicBezTo>
                    <a:pt x="517" y="267"/>
                    <a:pt x="518" y="281"/>
                    <a:pt x="518" y="295"/>
                  </a:cubicBezTo>
                  <a:cubicBezTo>
                    <a:pt x="518" y="295"/>
                    <a:pt x="517" y="295"/>
                    <a:pt x="517" y="295"/>
                  </a:cubicBezTo>
                  <a:cubicBezTo>
                    <a:pt x="513" y="297"/>
                    <a:pt x="510" y="299"/>
                    <a:pt x="506" y="300"/>
                  </a:cubicBezTo>
                  <a:cubicBezTo>
                    <a:pt x="506" y="290"/>
                    <a:pt x="505" y="279"/>
                    <a:pt x="504" y="268"/>
                  </a:cubicBezTo>
                  <a:close/>
                  <a:moveTo>
                    <a:pt x="528" y="241"/>
                  </a:moveTo>
                  <a:cubicBezTo>
                    <a:pt x="527" y="241"/>
                    <a:pt x="526" y="242"/>
                    <a:pt x="525" y="242"/>
                  </a:cubicBezTo>
                  <a:cubicBezTo>
                    <a:pt x="524" y="242"/>
                    <a:pt x="523" y="241"/>
                    <a:pt x="523" y="241"/>
                  </a:cubicBezTo>
                  <a:cubicBezTo>
                    <a:pt x="525" y="236"/>
                    <a:pt x="528" y="230"/>
                    <a:pt x="529" y="224"/>
                  </a:cubicBezTo>
                  <a:cubicBezTo>
                    <a:pt x="533" y="227"/>
                    <a:pt x="536" y="232"/>
                    <a:pt x="534" y="236"/>
                  </a:cubicBezTo>
                  <a:cubicBezTo>
                    <a:pt x="532" y="238"/>
                    <a:pt x="531" y="240"/>
                    <a:pt x="528" y="241"/>
                  </a:cubicBezTo>
                  <a:close/>
                  <a:moveTo>
                    <a:pt x="437" y="296"/>
                  </a:moveTo>
                  <a:cubicBezTo>
                    <a:pt x="382" y="305"/>
                    <a:pt x="328" y="277"/>
                    <a:pt x="319" y="222"/>
                  </a:cubicBezTo>
                  <a:cubicBezTo>
                    <a:pt x="356" y="228"/>
                    <a:pt x="398" y="219"/>
                    <a:pt x="433" y="208"/>
                  </a:cubicBezTo>
                  <a:cubicBezTo>
                    <a:pt x="463" y="198"/>
                    <a:pt x="500" y="183"/>
                    <a:pt x="517" y="154"/>
                  </a:cubicBezTo>
                  <a:cubicBezTo>
                    <a:pt x="520" y="162"/>
                    <a:pt x="523" y="170"/>
                    <a:pt x="525" y="178"/>
                  </a:cubicBezTo>
                  <a:cubicBezTo>
                    <a:pt x="535" y="235"/>
                    <a:pt x="491" y="286"/>
                    <a:pt x="437" y="296"/>
                  </a:cubicBezTo>
                  <a:close/>
                  <a:moveTo>
                    <a:pt x="375" y="319"/>
                  </a:moveTo>
                  <a:cubicBezTo>
                    <a:pt x="372" y="318"/>
                    <a:pt x="369" y="318"/>
                    <a:pt x="365" y="317"/>
                  </a:cubicBezTo>
                  <a:cubicBezTo>
                    <a:pt x="362" y="308"/>
                    <a:pt x="358" y="299"/>
                    <a:pt x="355" y="290"/>
                  </a:cubicBezTo>
                  <a:cubicBezTo>
                    <a:pt x="361" y="293"/>
                    <a:pt x="367" y="296"/>
                    <a:pt x="373" y="298"/>
                  </a:cubicBezTo>
                  <a:cubicBezTo>
                    <a:pt x="373" y="304"/>
                    <a:pt x="373" y="312"/>
                    <a:pt x="375" y="319"/>
                  </a:cubicBezTo>
                  <a:close/>
                  <a:moveTo>
                    <a:pt x="358" y="316"/>
                  </a:moveTo>
                  <a:cubicBezTo>
                    <a:pt x="354" y="315"/>
                    <a:pt x="349" y="314"/>
                    <a:pt x="345" y="313"/>
                  </a:cubicBezTo>
                  <a:cubicBezTo>
                    <a:pt x="340" y="299"/>
                    <a:pt x="336" y="285"/>
                    <a:pt x="332" y="270"/>
                  </a:cubicBezTo>
                  <a:cubicBezTo>
                    <a:pt x="338" y="277"/>
                    <a:pt x="344" y="283"/>
                    <a:pt x="351" y="287"/>
                  </a:cubicBezTo>
                  <a:cubicBezTo>
                    <a:pt x="352" y="297"/>
                    <a:pt x="355" y="307"/>
                    <a:pt x="358" y="316"/>
                  </a:cubicBezTo>
                  <a:close/>
                  <a:moveTo>
                    <a:pt x="336" y="310"/>
                  </a:moveTo>
                  <a:cubicBezTo>
                    <a:pt x="332" y="308"/>
                    <a:pt x="328" y="306"/>
                    <a:pt x="324" y="304"/>
                  </a:cubicBezTo>
                  <a:cubicBezTo>
                    <a:pt x="323" y="287"/>
                    <a:pt x="323" y="270"/>
                    <a:pt x="321" y="252"/>
                  </a:cubicBezTo>
                  <a:cubicBezTo>
                    <a:pt x="321" y="252"/>
                    <a:pt x="321" y="252"/>
                    <a:pt x="321" y="252"/>
                  </a:cubicBezTo>
                  <a:cubicBezTo>
                    <a:pt x="323" y="256"/>
                    <a:pt x="325" y="260"/>
                    <a:pt x="328" y="264"/>
                  </a:cubicBezTo>
                  <a:cubicBezTo>
                    <a:pt x="329" y="279"/>
                    <a:pt x="332" y="294"/>
                    <a:pt x="336" y="310"/>
                  </a:cubicBezTo>
                  <a:close/>
                  <a:moveTo>
                    <a:pt x="339" y="319"/>
                  </a:moveTo>
                  <a:cubicBezTo>
                    <a:pt x="346" y="340"/>
                    <a:pt x="356" y="360"/>
                    <a:pt x="367" y="378"/>
                  </a:cubicBezTo>
                  <a:cubicBezTo>
                    <a:pt x="364" y="388"/>
                    <a:pt x="360" y="399"/>
                    <a:pt x="356" y="409"/>
                  </a:cubicBezTo>
                  <a:cubicBezTo>
                    <a:pt x="344" y="381"/>
                    <a:pt x="333" y="355"/>
                    <a:pt x="327" y="326"/>
                  </a:cubicBezTo>
                  <a:cubicBezTo>
                    <a:pt x="327" y="321"/>
                    <a:pt x="326" y="317"/>
                    <a:pt x="325" y="312"/>
                  </a:cubicBezTo>
                  <a:cubicBezTo>
                    <a:pt x="330" y="315"/>
                    <a:pt x="335" y="317"/>
                    <a:pt x="339" y="319"/>
                  </a:cubicBezTo>
                  <a:close/>
                  <a:moveTo>
                    <a:pt x="348" y="322"/>
                  </a:moveTo>
                  <a:cubicBezTo>
                    <a:pt x="353" y="324"/>
                    <a:pt x="357" y="325"/>
                    <a:pt x="362" y="325"/>
                  </a:cubicBezTo>
                  <a:cubicBezTo>
                    <a:pt x="365" y="334"/>
                    <a:pt x="370" y="342"/>
                    <a:pt x="374" y="350"/>
                  </a:cubicBezTo>
                  <a:cubicBezTo>
                    <a:pt x="375" y="350"/>
                    <a:pt x="375" y="351"/>
                    <a:pt x="376" y="351"/>
                  </a:cubicBezTo>
                  <a:cubicBezTo>
                    <a:pt x="374" y="358"/>
                    <a:pt x="372" y="365"/>
                    <a:pt x="369" y="372"/>
                  </a:cubicBezTo>
                  <a:cubicBezTo>
                    <a:pt x="361" y="356"/>
                    <a:pt x="354" y="339"/>
                    <a:pt x="348" y="322"/>
                  </a:cubicBezTo>
                  <a:close/>
                  <a:moveTo>
                    <a:pt x="369" y="326"/>
                  </a:moveTo>
                  <a:cubicBezTo>
                    <a:pt x="372" y="326"/>
                    <a:pt x="375" y="326"/>
                    <a:pt x="378" y="325"/>
                  </a:cubicBezTo>
                  <a:cubicBezTo>
                    <a:pt x="379" y="327"/>
                    <a:pt x="380" y="329"/>
                    <a:pt x="382" y="330"/>
                  </a:cubicBezTo>
                  <a:cubicBezTo>
                    <a:pt x="382" y="331"/>
                    <a:pt x="382" y="331"/>
                    <a:pt x="382" y="331"/>
                  </a:cubicBezTo>
                  <a:cubicBezTo>
                    <a:pt x="381" y="336"/>
                    <a:pt x="379" y="341"/>
                    <a:pt x="378" y="346"/>
                  </a:cubicBezTo>
                  <a:cubicBezTo>
                    <a:pt x="375" y="339"/>
                    <a:pt x="372" y="332"/>
                    <a:pt x="369" y="326"/>
                  </a:cubicBezTo>
                  <a:close/>
                  <a:moveTo>
                    <a:pt x="381" y="319"/>
                  </a:moveTo>
                  <a:cubicBezTo>
                    <a:pt x="381" y="317"/>
                    <a:pt x="380" y="315"/>
                    <a:pt x="379" y="314"/>
                  </a:cubicBezTo>
                  <a:cubicBezTo>
                    <a:pt x="378" y="309"/>
                    <a:pt x="377" y="304"/>
                    <a:pt x="376" y="299"/>
                  </a:cubicBezTo>
                  <a:cubicBezTo>
                    <a:pt x="381" y="301"/>
                    <a:pt x="386" y="302"/>
                    <a:pt x="391" y="303"/>
                  </a:cubicBezTo>
                  <a:cubicBezTo>
                    <a:pt x="390" y="309"/>
                    <a:pt x="388" y="314"/>
                    <a:pt x="386" y="319"/>
                  </a:cubicBezTo>
                  <a:cubicBezTo>
                    <a:pt x="384" y="319"/>
                    <a:pt x="383" y="319"/>
                    <a:pt x="381" y="319"/>
                  </a:cubicBezTo>
                  <a:close/>
                  <a:moveTo>
                    <a:pt x="312" y="235"/>
                  </a:moveTo>
                  <a:cubicBezTo>
                    <a:pt x="313" y="234"/>
                    <a:pt x="314" y="234"/>
                    <a:pt x="315" y="233"/>
                  </a:cubicBezTo>
                  <a:cubicBezTo>
                    <a:pt x="315" y="237"/>
                    <a:pt x="317" y="240"/>
                    <a:pt x="318" y="243"/>
                  </a:cubicBezTo>
                  <a:cubicBezTo>
                    <a:pt x="318" y="243"/>
                    <a:pt x="318" y="243"/>
                    <a:pt x="318" y="243"/>
                  </a:cubicBezTo>
                  <a:cubicBezTo>
                    <a:pt x="317" y="245"/>
                    <a:pt x="317" y="246"/>
                    <a:pt x="317" y="248"/>
                  </a:cubicBezTo>
                  <a:cubicBezTo>
                    <a:pt x="313" y="247"/>
                    <a:pt x="310" y="245"/>
                    <a:pt x="309" y="242"/>
                  </a:cubicBezTo>
                  <a:cubicBezTo>
                    <a:pt x="309" y="239"/>
                    <a:pt x="310" y="237"/>
                    <a:pt x="312" y="235"/>
                  </a:cubicBezTo>
                  <a:close/>
                  <a:moveTo>
                    <a:pt x="307" y="232"/>
                  </a:moveTo>
                  <a:cubicBezTo>
                    <a:pt x="306" y="233"/>
                    <a:pt x="305" y="234"/>
                    <a:pt x="305" y="235"/>
                  </a:cubicBezTo>
                  <a:cubicBezTo>
                    <a:pt x="306" y="222"/>
                    <a:pt x="308" y="208"/>
                    <a:pt x="310" y="195"/>
                  </a:cubicBezTo>
                  <a:cubicBezTo>
                    <a:pt x="310" y="207"/>
                    <a:pt x="311" y="218"/>
                    <a:pt x="313" y="228"/>
                  </a:cubicBezTo>
                  <a:cubicBezTo>
                    <a:pt x="311" y="229"/>
                    <a:pt x="308" y="231"/>
                    <a:pt x="307" y="232"/>
                  </a:cubicBezTo>
                  <a:close/>
                  <a:moveTo>
                    <a:pt x="339" y="130"/>
                  </a:moveTo>
                  <a:cubicBezTo>
                    <a:pt x="349" y="119"/>
                    <a:pt x="362" y="111"/>
                    <a:pt x="376" y="107"/>
                  </a:cubicBezTo>
                  <a:cubicBezTo>
                    <a:pt x="361" y="115"/>
                    <a:pt x="351" y="133"/>
                    <a:pt x="345" y="147"/>
                  </a:cubicBezTo>
                  <a:cubicBezTo>
                    <a:pt x="336" y="169"/>
                    <a:pt x="332" y="194"/>
                    <a:pt x="338" y="217"/>
                  </a:cubicBezTo>
                  <a:cubicBezTo>
                    <a:pt x="332" y="217"/>
                    <a:pt x="325" y="218"/>
                    <a:pt x="318" y="218"/>
                  </a:cubicBezTo>
                  <a:cubicBezTo>
                    <a:pt x="318" y="218"/>
                    <a:pt x="318" y="218"/>
                    <a:pt x="318" y="218"/>
                  </a:cubicBezTo>
                  <a:cubicBezTo>
                    <a:pt x="318" y="217"/>
                    <a:pt x="318" y="215"/>
                    <a:pt x="318" y="213"/>
                  </a:cubicBezTo>
                  <a:cubicBezTo>
                    <a:pt x="316" y="185"/>
                    <a:pt x="322" y="152"/>
                    <a:pt x="339" y="130"/>
                  </a:cubicBezTo>
                  <a:close/>
                  <a:moveTo>
                    <a:pt x="420" y="206"/>
                  </a:moveTo>
                  <a:cubicBezTo>
                    <a:pt x="413" y="208"/>
                    <a:pt x="406" y="210"/>
                    <a:pt x="399" y="211"/>
                  </a:cubicBezTo>
                  <a:cubicBezTo>
                    <a:pt x="389" y="182"/>
                    <a:pt x="382" y="139"/>
                    <a:pt x="395" y="109"/>
                  </a:cubicBezTo>
                  <a:cubicBezTo>
                    <a:pt x="391" y="143"/>
                    <a:pt x="401" y="178"/>
                    <a:pt x="420" y="206"/>
                  </a:cubicBezTo>
                  <a:close/>
                  <a:moveTo>
                    <a:pt x="443" y="135"/>
                  </a:moveTo>
                  <a:cubicBezTo>
                    <a:pt x="455" y="150"/>
                    <a:pt x="463" y="167"/>
                    <a:pt x="471" y="185"/>
                  </a:cubicBezTo>
                  <a:cubicBezTo>
                    <a:pt x="464" y="189"/>
                    <a:pt x="457" y="192"/>
                    <a:pt x="449" y="196"/>
                  </a:cubicBezTo>
                  <a:cubicBezTo>
                    <a:pt x="441" y="161"/>
                    <a:pt x="427" y="127"/>
                    <a:pt x="401" y="102"/>
                  </a:cubicBezTo>
                  <a:cubicBezTo>
                    <a:pt x="402" y="102"/>
                    <a:pt x="404" y="102"/>
                    <a:pt x="405" y="102"/>
                  </a:cubicBezTo>
                  <a:cubicBezTo>
                    <a:pt x="418" y="112"/>
                    <a:pt x="432" y="122"/>
                    <a:pt x="443" y="135"/>
                  </a:cubicBezTo>
                  <a:close/>
                  <a:moveTo>
                    <a:pt x="413" y="102"/>
                  </a:moveTo>
                  <a:cubicBezTo>
                    <a:pt x="414" y="102"/>
                    <a:pt x="415" y="102"/>
                    <a:pt x="416" y="102"/>
                  </a:cubicBezTo>
                  <a:cubicBezTo>
                    <a:pt x="432" y="108"/>
                    <a:pt x="447" y="116"/>
                    <a:pt x="461" y="127"/>
                  </a:cubicBezTo>
                  <a:cubicBezTo>
                    <a:pt x="476" y="138"/>
                    <a:pt x="485" y="153"/>
                    <a:pt x="497" y="167"/>
                  </a:cubicBezTo>
                  <a:cubicBezTo>
                    <a:pt x="490" y="173"/>
                    <a:pt x="483" y="178"/>
                    <a:pt x="475" y="183"/>
                  </a:cubicBezTo>
                  <a:cubicBezTo>
                    <a:pt x="468" y="151"/>
                    <a:pt x="443" y="117"/>
                    <a:pt x="413" y="102"/>
                  </a:cubicBezTo>
                  <a:close/>
                  <a:moveTo>
                    <a:pt x="446" y="197"/>
                  </a:moveTo>
                  <a:cubicBezTo>
                    <a:pt x="439" y="200"/>
                    <a:pt x="433" y="202"/>
                    <a:pt x="426" y="204"/>
                  </a:cubicBezTo>
                  <a:cubicBezTo>
                    <a:pt x="425" y="204"/>
                    <a:pt x="425" y="205"/>
                    <a:pt x="424" y="205"/>
                  </a:cubicBezTo>
                  <a:cubicBezTo>
                    <a:pt x="405" y="174"/>
                    <a:pt x="399" y="142"/>
                    <a:pt x="400" y="106"/>
                  </a:cubicBezTo>
                  <a:cubicBezTo>
                    <a:pt x="420" y="134"/>
                    <a:pt x="437" y="164"/>
                    <a:pt x="446" y="197"/>
                  </a:cubicBezTo>
                  <a:close/>
                  <a:moveTo>
                    <a:pt x="384" y="149"/>
                  </a:moveTo>
                  <a:cubicBezTo>
                    <a:pt x="384" y="171"/>
                    <a:pt x="388" y="191"/>
                    <a:pt x="396" y="211"/>
                  </a:cubicBezTo>
                  <a:cubicBezTo>
                    <a:pt x="388" y="213"/>
                    <a:pt x="381" y="214"/>
                    <a:pt x="374" y="214"/>
                  </a:cubicBezTo>
                  <a:cubicBezTo>
                    <a:pt x="372" y="194"/>
                    <a:pt x="368" y="177"/>
                    <a:pt x="372" y="157"/>
                  </a:cubicBezTo>
                  <a:cubicBezTo>
                    <a:pt x="374" y="141"/>
                    <a:pt x="379" y="119"/>
                    <a:pt x="392" y="107"/>
                  </a:cubicBezTo>
                  <a:cubicBezTo>
                    <a:pt x="385" y="119"/>
                    <a:pt x="384" y="135"/>
                    <a:pt x="384" y="149"/>
                  </a:cubicBezTo>
                  <a:close/>
                  <a:moveTo>
                    <a:pt x="367" y="147"/>
                  </a:moveTo>
                  <a:cubicBezTo>
                    <a:pt x="363" y="167"/>
                    <a:pt x="359" y="197"/>
                    <a:pt x="371" y="215"/>
                  </a:cubicBezTo>
                  <a:cubicBezTo>
                    <a:pt x="362" y="216"/>
                    <a:pt x="353" y="216"/>
                    <a:pt x="344" y="217"/>
                  </a:cubicBezTo>
                  <a:cubicBezTo>
                    <a:pt x="340" y="196"/>
                    <a:pt x="340" y="176"/>
                    <a:pt x="348" y="156"/>
                  </a:cubicBezTo>
                  <a:cubicBezTo>
                    <a:pt x="355" y="137"/>
                    <a:pt x="371" y="110"/>
                    <a:pt x="391" y="103"/>
                  </a:cubicBezTo>
                  <a:cubicBezTo>
                    <a:pt x="391" y="103"/>
                    <a:pt x="391" y="103"/>
                    <a:pt x="391" y="103"/>
                  </a:cubicBezTo>
                  <a:cubicBezTo>
                    <a:pt x="377" y="111"/>
                    <a:pt x="371" y="132"/>
                    <a:pt x="367" y="147"/>
                  </a:cubicBezTo>
                  <a:close/>
                  <a:moveTo>
                    <a:pt x="514" y="149"/>
                  </a:moveTo>
                  <a:cubicBezTo>
                    <a:pt x="510" y="155"/>
                    <a:pt x="505" y="160"/>
                    <a:pt x="500" y="164"/>
                  </a:cubicBezTo>
                  <a:cubicBezTo>
                    <a:pt x="489" y="135"/>
                    <a:pt x="457" y="112"/>
                    <a:pt x="427" y="101"/>
                  </a:cubicBezTo>
                  <a:cubicBezTo>
                    <a:pt x="430" y="101"/>
                    <a:pt x="433" y="101"/>
                    <a:pt x="436" y="101"/>
                  </a:cubicBezTo>
                  <a:cubicBezTo>
                    <a:pt x="452" y="103"/>
                    <a:pt x="468" y="107"/>
                    <a:pt x="482" y="116"/>
                  </a:cubicBezTo>
                  <a:cubicBezTo>
                    <a:pt x="496" y="124"/>
                    <a:pt x="507" y="136"/>
                    <a:pt x="514" y="149"/>
                  </a:cubicBezTo>
                  <a:cubicBezTo>
                    <a:pt x="514" y="149"/>
                    <a:pt x="514" y="149"/>
                    <a:pt x="514" y="149"/>
                  </a:cubicBezTo>
                  <a:close/>
                  <a:moveTo>
                    <a:pt x="418" y="94"/>
                  </a:moveTo>
                  <a:cubicBezTo>
                    <a:pt x="412" y="94"/>
                    <a:pt x="406" y="94"/>
                    <a:pt x="400" y="95"/>
                  </a:cubicBezTo>
                  <a:cubicBezTo>
                    <a:pt x="400" y="95"/>
                    <a:pt x="400" y="95"/>
                    <a:pt x="400" y="95"/>
                  </a:cubicBezTo>
                  <a:cubicBezTo>
                    <a:pt x="400" y="95"/>
                    <a:pt x="399" y="95"/>
                    <a:pt x="399" y="95"/>
                  </a:cubicBezTo>
                  <a:cubicBezTo>
                    <a:pt x="353" y="95"/>
                    <a:pt x="307" y="95"/>
                    <a:pt x="261" y="95"/>
                  </a:cubicBezTo>
                  <a:cubicBezTo>
                    <a:pt x="237" y="95"/>
                    <a:pt x="213" y="95"/>
                    <a:pt x="189" y="95"/>
                  </a:cubicBezTo>
                  <a:cubicBezTo>
                    <a:pt x="170" y="95"/>
                    <a:pt x="151" y="94"/>
                    <a:pt x="132" y="96"/>
                  </a:cubicBezTo>
                  <a:cubicBezTo>
                    <a:pt x="137" y="92"/>
                    <a:pt x="140" y="86"/>
                    <a:pt x="139" y="78"/>
                  </a:cubicBezTo>
                  <a:cubicBezTo>
                    <a:pt x="139" y="73"/>
                    <a:pt x="135" y="67"/>
                    <a:pt x="130" y="64"/>
                  </a:cubicBezTo>
                  <a:cubicBezTo>
                    <a:pt x="152" y="63"/>
                    <a:pt x="174" y="61"/>
                    <a:pt x="197" y="61"/>
                  </a:cubicBezTo>
                  <a:cubicBezTo>
                    <a:pt x="219" y="61"/>
                    <a:pt x="241" y="61"/>
                    <a:pt x="263" y="61"/>
                  </a:cubicBezTo>
                  <a:cubicBezTo>
                    <a:pt x="310" y="60"/>
                    <a:pt x="356" y="60"/>
                    <a:pt x="403" y="59"/>
                  </a:cubicBezTo>
                  <a:cubicBezTo>
                    <a:pt x="496" y="59"/>
                    <a:pt x="590" y="62"/>
                    <a:pt x="683" y="57"/>
                  </a:cubicBezTo>
                  <a:cubicBezTo>
                    <a:pt x="684" y="57"/>
                    <a:pt x="684" y="57"/>
                    <a:pt x="685" y="56"/>
                  </a:cubicBezTo>
                  <a:cubicBezTo>
                    <a:pt x="685" y="63"/>
                    <a:pt x="684" y="70"/>
                    <a:pt x="684" y="77"/>
                  </a:cubicBezTo>
                  <a:cubicBezTo>
                    <a:pt x="684" y="81"/>
                    <a:pt x="683" y="86"/>
                    <a:pt x="682" y="91"/>
                  </a:cubicBezTo>
                  <a:cubicBezTo>
                    <a:pt x="682" y="91"/>
                    <a:pt x="681" y="91"/>
                    <a:pt x="681" y="91"/>
                  </a:cubicBezTo>
                  <a:cubicBezTo>
                    <a:pt x="593" y="91"/>
                    <a:pt x="506" y="93"/>
                    <a:pt x="418" y="94"/>
                  </a:cubicBezTo>
                  <a:close/>
                  <a:moveTo>
                    <a:pt x="119" y="130"/>
                  </a:moveTo>
                  <a:cubicBezTo>
                    <a:pt x="119" y="131"/>
                    <a:pt x="119" y="131"/>
                    <a:pt x="119" y="131"/>
                  </a:cubicBezTo>
                  <a:cubicBezTo>
                    <a:pt x="103" y="123"/>
                    <a:pt x="87" y="117"/>
                    <a:pt x="71" y="110"/>
                  </a:cubicBezTo>
                  <a:cubicBezTo>
                    <a:pt x="61" y="105"/>
                    <a:pt x="52" y="101"/>
                    <a:pt x="43" y="96"/>
                  </a:cubicBezTo>
                  <a:cubicBezTo>
                    <a:pt x="40" y="95"/>
                    <a:pt x="36" y="93"/>
                    <a:pt x="31" y="92"/>
                  </a:cubicBezTo>
                  <a:cubicBezTo>
                    <a:pt x="36" y="87"/>
                    <a:pt x="41" y="83"/>
                    <a:pt x="42" y="76"/>
                  </a:cubicBezTo>
                  <a:cubicBezTo>
                    <a:pt x="43" y="71"/>
                    <a:pt x="41" y="65"/>
                    <a:pt x="37" y="62"/>
                  </a:cubicBezTo>
                  <a:cubicBezTo>
                    <a:pt x="37" y="62"/>
                    <a:pt x="37" y="62"/>
                    <a:pt x="36" y="62"/>
                  </a:cubicBezTo>
                  <a:cubicBezTo>
                    <a:pt x="37" y="61"/>
                    <a:pt x="37" y="61"/>
                    <a:pt x="37" y="61"/>
                  </a:cubicBezTo>
                  <a:cubicBezTo>
                    <a:pt x="46" y="58"/>
                    <a:pt x="55" y="55"/>
                    <a:pt x="64" y="52"/>
                  </a:cubicBezTo>
                  <a:cubicBezTo>
                    <a:pt x="83" y="46"/>
                    <a:pt x="102" y="39"/>
                    <a:pt x="121" y="33"/>
                  </a:cubicBezTo>
                  <a:cubicBezTo>
                    <a:pt x="122" y="34"/>
                    <a:pt x="122" y="34"/>
                    <a:pt x="123" y="34"/>
                  </a:cubicBezTo>
                  <a:cubicBezTo>
                    <a:pt x="132" y="35"/>
                    <a:pt x="126" y="62"/>
                    <a:pt x="118" y="60"/>
                  </a:cubicBezTo>
                  <a:cubicBezTo>
                    <a:pt x="117" y="59"/>
                    <a:pt x="115" y="61"/>
                    <a:pt x="115" y="62"/>
                  </a:cubicBezTo>
                  <a:cubicBezTo>
                    <a:pt x="115" y="63"/>
                    <a:pt x="115" y="65"/>
                    <a:pt x="116" y="66"/>
                  </a:cubicBezTo>
                  <a:cubicBezTo>
                    <a:pt x="122" y="68"/>
                    <a:pt x="129" y="69"/>
                    <a:pt x="132" y="77"/>
                  </a:cubicBezTo>
                  <a:cubicBezTo>
                    <a:pt x="134" y="85"/>
                    <a:pt x="129" y="93"/>
                    <a:pt x="121" y="96"/>
                  </a:cubicBezTo>
                  <a:cubicBezTo>
                    <a:pt x="120" y="96"/>
                    <a:pt x="119" y="96"/>
                    <a:pt x="118" y="97"/>
                  </a:cubicBezTo>
                  <a:cubicBezTo>
                    <a:pt x="116" y="98"/>
                    <a:pt x="116" y="101"/>
                    <a:pt x="118" y="101"/>
                  </a:cubicBezTo>
                  <a:cubicBezTo>
                    <a:pt x="124" y="104"/>
                    <a:pt x="127" y="109"/>
                    <a:pt x="127" y="115"/>
                  </a:cubicBezTo>
                  <a:cubicBezTo>
                    <a:pt x="127" y="121"/>
                    <a:pt x="125" y="128"/>
                    <a:pt x="119" y="130"/>
                  </a:cubicBezTo>
                  <a:close/>
                  <a:moveTo>
                    <a:pt x="224" y="137"/>
                  </a:moveTo>
                  <a:cubicBezTo>
                    <a:pt x="223" y="137"/>
                    <a:pt x="223" y="137"/>
                    <a:pt x="223" y="136"/>
                  </a:cubicBezTo>
                  <a:cubicBezTo>
                    <a:pt x="225" y="127"/>
                    <a:pt x="240" y="126"/>
                    <a:pt x="240" y="137"/>
                  </a:cubicBezTo>
                  <a:cubicBezTo>
                    <a:pt x="240" y="141"/>
                    <a:pt x="237" y="145"/>
                    <a:pt x="233" y="145"/>
                  </a:cubicBezTo>
                  <a:cubicBezTo>
                    <a:pt x="228" y="144"/>
                    <a:pt x="226" y="141"/>
                    <a:pt x="224" y="137"/>
                  </a:cubicBezTo>
                  <a:close/>
                  <a:moveTo>
                    <a:pt x="299" y="288"/>
                  </a:moveTo>
                  <a:cubicBezTo>
                    <a:pt x="299" y="288"/>
                    <a:pt x="299" y="288"/>
                    <a:pt x="299" y="288"/>
                  </a:cubicBezTo>
                  <a:cubicBezTo>
                    <a:pt x="290" y="281"/>
                    <a:pt x="282" y="273"/>
                    <a:pt x="275" y="264"/>
                  </a:cubicBezTo>
                  <a:cubicBezTo>
                    <a:pt x="248" y="232"/>
                    <a:pt x="236" y="193"/>
                    <a:pt x="233" y="151"/>
                  </a:cubicBezTo>
                  <a:cubicBezTo>
                    <a:pt x="233" y="151"/>
                    <a:pt x="233" y="151"/>
                    <a:pt x="233" y="151"/>
                  </a:cubicBezTo>
                  <a:cubicBezTo>
                    <a:pt x="242" y="151"/>
                    <a:pt x="247" y="144"/>
                    <a:pt x="247" y="136"/>
                  </a:cubicBezTo>
                  <a:cubicBezTo>
                    <a:pt x="247" y="129"/>
                    <a:pt x="241" y="122"/>
                    <a:pt x="233" y="122"/>
                  </a:cubicBezTo>
                  <a:cubicBezTo>
                    <a:pt x="226" y="122"/>
                    <a:pt x="221" y="127"/>
                    <a:pt x="219" y="133"/>
                  </a:cubicBezTo>
                  <a:cubicBezTo>
                    <a:pt x="219" y="132"/>
                    <a:pt x="218" y="132"/>
                    <a:pt x="218" y="132"/>
                  </a:cubicBezTo>
                  <a:cubicBezTo>
                    <a:pt x="202" y="132"/>
                    <a:pt x="186" y="133"/>
                    <a:pt x="169" y="132"/>
                  </a:cubicBezTo>
                  <a:cubicBezTo>
                    <a:pt x="155" y="131"/>
                    <a:pt x="140" y="130"/>
                    <a:pt x="126" y="131"/>
                  </a:cubicBezTo>
                  <a:cubicBezTo>
                    <a:pt x="134" y="124"/>
                    <a:pt x="134" y="109"/>
                    <a:pt x="129" y="101"/>
                  </a:cubicBezTo>
                  <a:cubicBezTo>
                    <a:pt x="149" y="104"/>
                    <a:pt x="169" y="103"/>
                    <a:pt x="189" y="103"/>
                  </a:cubicBezTo>
                  <a:cubicBezTo>
                    <a:pt x="212" y="103"/>
                    <a:pt x="235" y="103"/>
                    <a:pt x="258" y="102"/>
                  </a:cubicBezTo>
                  <a:cubicBezTo>
                    <a:pt x="292" y="102"/>
                    <a:pt x="326" y="102"/>
                    <a:pt x="361" y="102"/>
                  </a:cubicBezTo>
                  <a:cubicBezTo>
                    <a:pt x="348" y="108"/>
                    <a:pt x="338" y="118"/>
                    <a:pt x="330" y="130"/>
                  </a:cubicBezTo>
                  <a:cubicBezTo>
                    <a:pt x="329" y="129"/>
                    <a:pt x="329" y="129"/>
                    <a:pt x="328" y="129"/>
                  </a:cubicBezTo>
                  <a:cubicBezTo>
                    <a:pt x="302" y="129"/>
                    <a:pt x="275" y="128"/>
                    <a:pt x="248" y="128"/>
                  </a:cubicBezTo>
                  <a:cubicBezTo>
                    <a:pt x="245" y="128"/>
                    <a:pt x="245" y="132"/>
                    <a:pt x="248" y="133"/>
                  </a:cubicBezTo>
                  <a:cubicBezTo>
                    <a:pt x="274" y="136"/>
                    <a:pt x="302" y="135"/>
                    <a:pt x="328" y="133"/>
                  </a:cubicBezTo>
                  <a:cubicBezTo>
                    <a:pt x="326" y="135"/>
                    <a:pt x="324" y="138"/>
                    <a:pt x="323" y="142"/>
                  </a:cubicBezTo>
                  <a:cubicBezTo>
                    <a:pt x="298" y="184"/>
                    <a:pt x="297" y="240"/>
                    <a:pt x="299" y="288"/>
                  </a:cubicBezTo>
                  <a:close/>
                  <a:moveTo>
                    <a:pt x="304" y="288"/>
                  </a:moveTo>
                  <a:cubicBezTo>
                    <a:pt x="304" y="274"/>
                    <a:pt x="303" y="260"/>
                    <a:pt x="304" y="246"/>
                  </a:cubicBezTo>
                  <a:cubicBezTo>
                    <a:pt x="306" y="251"/>
                    <a:pt x="311" y="253"/>
                    <a:pt x="316" y="253"/>
                  </a:cubicBezTo>
                  <a:cubicBezTo>
                    <a:pt x="314" y="268"/>
                    <a:pt x="315" y="285"/>
                    <a:pt x="317" y="301"/>
                  </a:cubicBezTo>
                  <a:cubicBezTo>
                    <a:pt x="313" y="298"/>
                    <a:pt x="309" y="295"/>
                    <a:pt x="305" y="292"/>
                  </a:cubicBezTo>
                  <a:cubicBezTo>
                    <a:pt x="304" y="291"/>
                    <a:pt x="304" y="289"/>
                    <a:pt x="304" y="288"/>
                  </a:cubicBezTo>
                  <a:close/>
                  <a:moveTo>
                    <a:pt x="305" y="299"/>
                  </a:moveTo>
                  <a:cubicBezTo>
                    <a:pt x="309" y="302"/>
                    <a:pt x="314" y="305"/>
                    <a:pt x="319" y="308"/>
                  </a:cubicBezTo>
                  <a:cubicBezTo>
                    <a:pt x="320" y="315"/>
                    <a:pt x="321" y="321"/>
                    <a:pt x="322" y="327"/>
                  </a:cubicBezTo>
                  <a:cubicBezTo>
                    <a:pt x="328" y="356"/>
                    <a:pt x="337" y="386"/>
                    <a:pt x="352" y="411"/>
                  </a:cubicBezTo>
                  <a:cubicBezTo>
                    <a:pt x="353" y="412"/>
                    <a:pt x="354" y="412"/>
                    <a:pt x="354" y="412"/>
                  </a:cubicBezTo>
                  <a:cubicBezTo>
                    <a:pt x="353" y="416"/>
                    <a:pt x="351" y="420"/>
                    <a:pt x="349" y="424"/>
                  </a:cubicBezTo>
                  <a:cubicBezTo>
                    <a:pt x="347" y="428"/>
                    <a:pt x="345" y="432"/>
                    <a:pt x="343" y="436"/>
                  </a:cubicBezTo>
                  <a:cubicBezTo>
                    <a:pt x="316" y="395"/>
                    <a:pt x="308" y="347"/>
                    <a:pt x="305" y="299"/>
                  </a:cubicBezTo>
                  <a:close/>
                  <a:moveTo>
                    <a:pt x="543" y="544"/>
                  </a:moveTo>
                  <a:cubicBezTo>
                    <a:pt x="532" y="568"/>
                    <a:pt x="502" y="572"/>
                    <a:pt x="479" y="574"/>
                  </a:cubicBezTo>
                  <a:cubicBezTo>
                    <a:pt x="457" y="576"/>
                    <a:pt x="436" y="577"/>
                    <a:pt x="415" y="575"/>
                  </a:cubicBezTo>
                  <a:cubicBezTo>
                    <a:pt x="393" y="573"/>
                    <a:pt x="372" y="568"/>
                    <a:pt x="351" y="562"/>
                  </a:cubicBezTo>
                  <a:cubicBezTo>
                    <a:pt x="340" y="558"/>
                    <a:pt x="329" y="554"/>
                    <a:pt x="318" y="549"/>
                  </a:cubicBezTo>
                  <a:cubicBezTo>
                    <a:pt x="314" y="548"/>
                    <a:pt x="290" y="539"/>
                    <a:pt x="291" y="534"/>
                  </a:cubicBezTo>
                  <a:cubicBezTo>
                    <a:pt x="291" y="533"/>
                    <a:pt x="290" y="533"/>
                    <a:pt x="290" y="532"/>
                  </a:cubicBezTo>
                  <a:cubicBezTo>
                    <a:pt x="320" y="503"/>
                    <a:pt x="342" y="461"/>
                    <a:pt x="359" y="424"/>
                  </a:cubicBezTo>
                  <a:cubicBezTo>
                    <a:pt x="376" y="387"/>
                    <a:pt x="393" y="345"/>
                    <a:pt x="396" y="304"/>
                  </a:cubicBezTo>
                  <a:cubicBezTo>
                    <a:pt x="416" y="307"/>
                    <a:pt x="437" y="305"/>
                    <a:pt x="456" y="299"/>
                  </a:cubicBezTo>
                  <a:cubicBezTo>
                    <a:pt x="451" y="347"/>
                    <a:pt x="461" y="398"/>
                    <a:pt x="476" y="443"/>
                  </a:cubicBezTo>
                  <a:cubicBezTo>
                    <a:pt x="489" y="480"/>
                    <a:pt x="507" y="524"/>
                    <a:pt x="543" y="544"/>
                  </a:cubicBezTo>
                  <a:close/>
                  <a:moveTo>
                    <a:pt x="551" y="289"/>
                  </a:moveTo>
                  <a:cubicBezTo>
                    <a:pt x="546" y="345"/>
                    <a:pt x="526" y="402"/>
                    <a:pt x="485" y="442"/>
                  </a:cubicBezTo>
                  <a:cubicBezTo>
                    <a:pt x="484" y="439"/>
                    <a:pt x="483" y="435"/>
                    <a:pt x="482" y="432"/>
                  </a:cubicBezTo>
                  <a:cubicBezTo>
                    <a:pt x="482" y="432"/>
                    <a:pt x="483" y="432"/>
                    <a:pt x="483" y="432"/>
                  </a:cubicBezTo>
                  <a:cubicBezTo>
                    <a:pt x="524" y="398"/>
                    <a:pt x="533" y="345"/>
                    <a:pt x="534" y="294"/>
                  </a:cubicBezTo>
                  <a:cubicBezTo>
                    <a:pt x="540" y="289"/>
                    <a:pt x="546" y="284"/>
                    <a:pt x="552" y="279"/>
                  </a:cubicBezTo>
                  <a:cubicBezTo>
                    <a:pt x="552" y="282"/>
                    <a:pt x="551" y="285"/>
                    <a:pt x="551" y="289"/>
                  </a:cubicBezTo>
                  <a:close/>
                  <a:moveTo>
                    <a:pt x="534" y="284"/>
                  </a:moveTo>
                  <a:cubicBezTo>
                    <a:pt x="535" y="271"/>
                    <a:pt x="534" y="258"/>
                    <a:pt x="534" y="246"/>
                  </a:cubicBezTo>
                  <a:cubicBezTo>
                    <a:pt x="534" y="245"/>
                    <a:pt x="534" y="245"/>
                    <a:pt x="534" y="244"/>
                  </a:cubicBezTo>
                  <a:cubicBezTo>
                    <a:pt x="534" y="244"/>
                    <a:pt x="535" y="244"/>
                    <a:pt x="535" y="244"/>
                  </a:cubicBezTo>
                  <a:cubicBezTo>
                    <a:pt x="543" y="237"/>
                    <a:pt x="541" y="223"/>
                    <a:pt x="531" y="220"/>
                  </a:cubicBezTo>
                  <a:cubicBezTo>
                    <a:pt x="534" y="205"/>
                    <a:pt x="535" y="189"/>
                    <a:pt x="532" y="174"/>
                  </a:cubicBezTo>
                  <a:cubicBezTo>
                    <a:pt x="546" y="203"/>
                    <a:pt x="552" y="235"/>
                    <a:pt x="552" y="268"/>
                  </a:cubicBezTo>
                  <a:cubicBezTo>
                    <a:pt x="547" y="274"/>
                    <a:pt x="541" y="279"/>
                    <a:pt x="534" y="284"/>
                  </a:cubicBezTo>
                  <a:close/>
                  <a:moveTo>
                    <a:pt x="600" y="143"/>
                  </a:moveTo>
                  <a:cubicBezTo>
                    <a:pt x="593" y="182"/>
                    <a:pt x="588" y="219"/>
                    <a:pt x="566" y="252"/>
                  </a:cubicBezTo>
                  <a:cubicBezTo>
                    <a:pt x="563" y="256"/>
                    <a:pt x="561" y="259"/>
                    <a:pt x="558" y="262"/>
                  </a:cubicBezTo>
                  <a:cubicBezTo>
                    <a:pt x="558" y="219"/>
                    <a:pt x="549" y="173"/>
                    <a:pt x="520" y="142"/>
                  </a:cubicBezTo>
                  <a:cubicBezTo>
                    <a:pt x="517" y="139"/>
                    <a:pt x="515" y="135"/>
                    <a:pt x="512" y="132"/>
                  </a:cubicBezTo>
                  <a:cubicBezTo>
                    <a:pt x="512" y="132"/>
                    <a:pt x="583" y="131"/>
                    <a:pt x="591" y="131"/>
                  </a:cubicBezTo>
                  <a:cubicBezTo>
                    <a:pt x="591" y="136"/>
                    <a:pt x="594" y="140"/>
                    <a:pt x="600" y="140"/>
                  </a:cubicBezTo>
                  <a:cubicBezTo>
                    <a:pt x="600" y="140"/>
                    <a:pt x="600" y="140"/>
                    <a:pt x="600" y="140"/>
                  </a:cubicBezTo>
                  <a:cubicBezTo>
                    <a:pt x="600" y="141"/>
                    <a:pt x="600" y="141"/>
                    <a:pt x="601" y="141"/>
                  </a:cubicBezTo>
                  <a:cubicBezTo>
                    <a:pt x="601" y="141"/>
                    <a:pt x="601" y="141"/>
                    <a:pt x="602" y="142"/>
                  </a:cubicBezTo>
                  <a:cubicBezTo>
                    <a:pt x="601" y="142"/>
                    <a:pt x="600" y="142"/>
                    <a:pt x="600" y="143"/>
                  </a:cubicBezTo>
                  <a:close/>
                  <a:moveTo>
                    <a:pt x="603" y="138"/>
                  </a:moveTo>
                  <a:cubicBezTo>
                    <a:pt x="603" y="137"/>
                    <a:pt x="602" y="135"/>
                    <a:pt x="601" y="135"/>
                  </a:cubicBezTo>
                  <a:cubicBezTo>
                    <a:pt x="589" y="130"/>
                    <a:pt x="602" y="112"/>
                    <a:pt x="612" y="119"/>
                  </a:cubicBezTo>
                  <a:cubicBezTo>
                    <a:pt x="623" y="126"/>
                    <a:pt x="614" y="140"/>
                    <a:pt x="603" y="138"/>
                  </a:cubicBezTo>
                  <a:close/>
                  <a:moveTo>
                    <a:pt x="623" y="124"/>
                  </a:moveTo>
                  <a:cubicBezTo>
                    <a:pt x="621" y="119"/>
                    <a:pt x="618" y="115"/>
                    <a:pt x="614" y="113"/>
                  </a:cubicBezTo>
                  <a:cubicBezTo>
                    <a:pt x="605" y="109"/>
                    <a:pt x="595" y="114"/>
                    <a:pt x="591" y="122"/>
                  </a:cubicBezTo>
                  <a:cubicBezTo>
                    <a:pt x="591" y="124"/>
                    <a:pt x="591" y="125"/>
                    <a:pt x="590" y="126"/>
                  </a:cubicBezTo>
                  <a:cubicBezTo>
                    <a:pt x="580" y="126"/>
                    <a:pt x="519" y="125"/>
                    <a:pt x="511" y="130"/>
                  </a:cubicBezTo>
                  <a:cubicBezTo>
                    <a:pt x="498" y="116"/>
                    <a:pt x="482" y="107"/>
                    <a:pt x="464" y="101"/>
                  </a:cubicBezTo>
                  <a:cubicBezTo>
                    <a:pt x="536" y="101"/>
                    <a:pt x="608" y="100"/>
                    <a:pt x="681" y="98"/>
                  </a:cubicBezTo>
                  <a:cubicBezTo>
                    <a:pt x="681" y="98"/>
                    <a:pt x="681" y="98"/>
                    <a:pt x="681" y="98"/>
                  </a:cubicBezTo>
                  <a:cubicBezTo>
                    <a:pt x="679" y="107"/>
                    <a:pt x="678" y="115"/>
                    <a:pt x="678" y="124"/>
                  </a:cubicBezTo>
                  <a:cubicBezTo>
                    <a:pt x="661" y="121"/>
                    <a:pt x="641" y="123"/>
                    <a:pt x="623" y="124"/>
                  </a:cubicBezTo>
                  <a:close/>
                  <a:moveTo>
                    <a:pt x="679" y="128"/>
                  </a:moveTo>
                  <a:cubicBezTo>
                    <a:pt x="679" y="128"/>
                    <a:pt x="679" y="128"/>
                    <a:pt x="679" y="128"/>
                  </a:cubicBezTo>
                  <a:cubicBezTo>
                    <a:pt x="681" y="128"/>
                    <a:pt x="681" y="126"/>
                    <a:pt x="680" y="125"/>
                  </a:cubicBezTo>
                  <a:cubicBezTo>
                    <a:pt x="680" y="125"/>
                    <a:pt x="680" y="125"/>
                    <a:pt x="680" y="125"/>
                  </a:cubicBezTo>
                  <a:cubicBezTo>
                    <a:pt x="690" y="112"/>
                    <a:pt x="688" y="89"/>
                    <a:pt x="689" y="74"/>
                  </a:cubicBezTo>
                  <a:cubicBezTo>
                    <a:pt x="690" y="56"/>
                    <a:pt x="690" y="39"/>
                    <a:pt x="683" y="22"/>
                  </a:cubicBezTo>
                  <a:cubicBezTo>
                    <a:pt x="683" y="21"/>
                    <a:pt x="682" y="20"/>
                    <a:pt x="682" y="20"/>
                  </a:cubicBezTo>
                  <a:cubicBezTo>
                    <a:pt x="681" y="19"/>
                    <a:pt x="681" y="19"/>
                    <a:pt x="680" y="19"/>
                  </a:cubicBezTo>
                  <a:cubicBezTo>
                    <a:pt x="675" y="19"/>
                    <a:pt x="671" y="18"/>
                    <a:pt x="667" y="18"/>
                  </a:cubicBezTo>
                  <a:cubicBezTo>
                    <a:pt x="678" y="3"/>
                    <a:pt x="701" y="15"/>
                    <a:pt x="704" y="29"/>
                  </a:cubicBezTo>
                  <a:cubicBezTo>
                    <a:pt x="708" y="42"/>
                    <a:pt x="707" y="55"/>
                    <a:pt x="708" y="68"/>
                  </a:cubicBezTo>
                  <a:cubicBezTo>
                    <a:pt x="708" y="78"/>
                    <a:pt x="708" y="89"/>
                    <a:pt x="708" y="100"/>
                  </a:cubicBezTo>
                  <a:cubicBezTo>
                    <a:pt x="707" y="105"/>
                    <a:pt x="708" y="115"/>
                    <a:pt x="706" y="119"/>
                  </a:cubicBezTo>
                  <a:cubicBezTo>
                    <a:pt x="700" y="131"/>
                    <a:pt x="689" y="135"/>
                    <a:pt x="679" y="128"/>
                  </a:cubicBezTo>
                  <a:close/>
                  <a:moveTo>
                    <a:pt x="707" y="131"/>
                  </a:moveTo>
                  <a:cubicBezTo>
                    <a:pt x="712" y="124"/>
                    <a:pt x="713" y="115"/>
                    <a:pt x="713" y="106"/>
                  </a:cubicBezTo>
                  <a:cubicBezTo>
                    <a:pt x="714" y="91"/>
                    <a:pt x="714" y="76"/>
                    <a:pt x="713" y="61"/>
                  </a:cubicBezTo>
                  <a:cubicBezTo>
                    <a:pt x="713" y="46"/>
                    <a:pt x="715" y="26"/>
                    <a:pt x="704" y="14"/>
                  </a:cubicBezTo>
                  <a:cubicBezTo>
                    <a:pt x="733" y="0"/>
                    <a:pt x="732" y="61"/>
                    <a:pt x="733" y="77"/>
                  </a:cubicBezTo>
                  <a:cubicBezTo>
                    <a:pt x="733" y="95"/>
                    <a:pt x="736" y="139"/>
                    <a:pt x="707" y="131"/>
                  </a:cubicBezTo>
                  <a:close/>
                  <a:moveTo>
                    <a:pt x="811" y="117"/>
                  </a:moveTo>
                  <a:cubicBezTo>
                    <a:pt x="811" y="117"/>
                    <a:pt x="811" y="118"/>
                    <a:pt x="811" y="118"/>
                  </a:cubicBezTo>
                  <a:cubicBezTo>
                    <a:pt x="787" y="119"/>
                    <a:pt x="759" y="119"/>
                    <a:pt x="736" y="125"/>
                  </a:cubicBezTo>
                  <a:cubicBezTo>
                    <a:pt x="743" y="110"/>
                    <a:pt x="740" y="85"/>
                    <a:pt x="739" y="71"/>
                  </a:cubicBezTo>
                  <a:cubicBezTo>
                    <a:pt x="739" y="57"/>
                    <a:pt x="740" y="36"/>
                    <a:pt x="734" y="21"/>
                  </a:cubicBezTo>
                  <a:cubicBezTo>
                    <a:pt x="757" y="23"/>
                    <a:pt x="780" y="23"/>
                    <a:pt x="803" y="21"/>
                  </a:cubicBezTo>
                  <a:cubicBezTo>
                    <a:pt x="804" y="20"/>
                    <a:pt x="805" y="20"/>
                    <a:pt x="805" y="20"/>
                  </a:cubicBezTo>
                  <a:cubicBezTo>
                    <a:pt x="813" y="35"/>
                    <a:pt x="818" y="50"/>
                    <a:pt x="819" y="68"/>
                  </a:cubicBezTo>
                  <a:cubicBezTo>
                    <a:pt x="820" y="83"/>
                    <a:pt x="823" y="105"/>
                    <a:pt x="811"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33" name="任意多边形 232"/>
          <p:cNvSpPr/>
          <p:nvPr/>
        </p:nvSpPr>
        <p:spPr>
          <a:xfrm rot="20040599" flipH="1" flipV="1">
            <a:off x="2262861" y="2265595"/>
            <a:ext cx="1635906" cy="882060"/>
          </a:xfrm>
          <a:custGeom>
            <a:avLst/>
            <a:gdLst>
              <a:gd name="connsiteX0" fmla="*/ 0 w 1565514"/>
              <a:gd name="connsiteY0" fmla="*/ 19717 h 1406065"/>
              <a:gd name="connsiteX1" fmla="*/ 235975 w 1565514"/>
              <a:gd name="connsiteY1" fmla="*/ 4968 h 1406065"/>
              <a:gd name="connsiteX2" fmla="*/ 471949 w 1565514"/>
              <a:gd name="connsiteY2" fmla="*/ 4968 h 1406065"/>
              <a:gd name="connsiteX3" fmla="*/ 796413 w 1565514"/>
              <a:gd name="connsiteY3" fmla="*/ 63962 h 1406065"/>
              <a:gd name="connsiteX4" fmla="*/ 1076633 w 1565514"/>
              <a:gd name="connsiteY4" fmla="*/ 226194 h 1406065"/>
              <a:gd name="connsiteX5" fmla="*/ 1194620 w 1565514"/>
              <a:gd name="connsiteY5" fmla="*/ 447420 h 1406065"/>
              <a:gd name="connsiteX6" fmla="*/ 1253613 w 1565514"/>
              <a:gd name="connsiteY6" fmla="*/ 639149 h 1406065"/>
              <a:gd name="connsiteX7" fmla="*/ 1209368 w 1565514"/>
              <a:gd name="connsiteY7" fmla="*/ 963614 h 1406065"/>
              <a:gd name="connsiteX8" fmla="*/ 988142 w 1565514"/>
              <a:gd name="connsiteY8" fmla="*/ 1066852 h 1406065"/>
              <a:gd name="connsiteX9" fmla="*/ 899652 w 1565514"/>
              <a:gd name="connsiteY9" fmla="*/ 934117 h 1406065"/>
              <a:gd name="connsiteX10" fmla="*/ 1002891 w 1565514"/>
              <a:gd name="connsiteY10" fmla="*/ 845627 h 1406065"/>
              <a:gd name="connsiteX11" fmla="*/ 1135626 w 1565514"/>
              <a:gd name="connsiteY11" fmla="*/ 845627 h 1406065"/>
              <a:gd name="connsiteX12" fmla="*/ 1297859 w 1565514"/>
              <a:gd name="connsiteY12" fmla="*/ 919368 h 1406065"/>
              <a:gd name="connsiteX13" fmla="*/ 1445342 w 1565514"/>
              <a:gd name="connsiteY13" fmla="*/ 1037356 h 1406065"/>
              <a:gd name="connsiteX14" fmla="*/ 1533833 w 1565514"/>
              <a:gd name="connsiteY14" fmla="*/ 1199588 h 1406065"/>
              <a:gd name="connsiteX15" fmla="*/ 1563330 w 1565514"/>
              <a:gd name="connsiteY15" fmla="*/ 1288078 h 1406065"/>
              <a:gd name="connsiteX16" fmla="*/ 1563330 w 1565514"/>
              <a:gd name="connsiteY16" fmla="*/ 1406065 h 140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65514" h="1406065">
                <a:moveTo>
                  <a:pt x="0" y="19717"/>
                </a:moveTo>
                <a:cubicBezTo>
                  <a:pt x="78658" y="13571"/>
                  <a:pt x="157317" y="7426"/>
                  <a:pt x="235975" y="4968"/>
                </a:cubicBezTo>
                <a:cubicBezTo>
                  <a:pt x="314633" y="2510"/>
                  <a:pt x="378543" y="-4864"/>
                  <a:pt x="471949" y="4968"/>
                </a:cubicBezTo>
                <a:cubicBezTo>
                  <a:pt x="565355" y="14800"/>
                  <a:pt x="695632" y="27091"/>
                  <a:pt x="796413" y="63962"/>
                </a:cubicBezTo>
                <a:cubicBezTo>
                  <a:pt x="897194" y="100833"/>
                  <a:pt x="1010265" y="162284"/>
                  <a:pt x="1076633" y="226194"/>
                </a:cubicBezTo>
                <a:cubicBezTo>
                  <a:pt x="1143001" y="290104"/>
                  <a:pt x="1165123" y="378594"/>
                  <a:pt x="1194620" y="447420"/>
                </a:cubicBezTo>
                <a:cubicBezTo>
                  <a:pt x="1224117" y="516246"/>
                  <a:pt x="1251155" y="553117"/>
                  <a:pt x="1253613" y="639149"/>
                </a:cubicBezTo>
                <a:cubicBezTo>
                  <a:pt x="1256071" y="725181"/>
                  <a:pt x="1253613" y="892330"/>
                  <a:pt x="1209368" y="963614"/>
                </a:cubicBezTo>
                <a:cubicBezTo>
                  <a:pt x="1165123" y="1034898"/>
                  <a:pt x="1039761" y="1071768"/>
                  <a:pt x="988142" y="1066852"/>
                </a:cubicBezTo>
                <a:cubicBezTo>
                  <a:pt x="936523" y="1061936"/>
                  <a:pt x="897194" y="970988"/>
                  <a:pt x="899652" y="934117"/>
                </a:cubicBezTo>
                <a:cubicBezTo>
                  <a:pt x="902110" y="897246"/>
                  <a:pt x="963562" y="860375"/>
                  <a:pt x="1002891" y="845627"/>
                </a:cubicBezTo>
                <a:cubicBezTo>
                  <a:pt x="1042220" y="830879"/>
                  <a:pt x="1086465" y="833337"/>
                  <a:pt x="1135626" y="845627"/>
                </a:cubicBezTo>
                <a:cubicBezTo>
                  <a:pt x="1184787" y="857917"/>
                  <a:pt x="1246240" y="887413"/>
                  <a:pt x="1297859" y="919368"/>
                </a:cubicBezTo>
                <a:cubicBezTo>
                  <a:pt x="1349478" y="951323"/>
                  <a:pt x="1406013" y="990653"/>
                  <a:pt x="1445342" y="1037356"/>
                </a:cubicBezTo>
                <a:cubicBezTo>
                  <a:pt x="1484671" y="1084059"/>
                  <a:pt x="1514168" y="1157801"/>
                  <a:pt x="1533833" y="1199588"/>
                </a:cubicBezTo>
                <a:cubicBezTo>
                  <a:pt x="1553498" y="1241375"/>
                  <a:pt x="1558414" y="1253665"/>
                  <a:pt x="1563330" y="1288078"/>
                </a:cubicBezTo>
                <a:cubicBezTo>
                  <a:pt x="1568246" y="1322491"/>
                  <a:pt x="1563330" y="1406065"/>
                  <a:pt x="1563330" y="1406065"/>
                </a:cubicBezTo>
              </a:path>
            </a:pathLst>
          </a:custGeom>
          <a:noFill/>
          <a:ln w="38100">
            <a:solidFill>
              <a:schemeClr val="tx1">
                <a:lumMod val="95000"/>
                <a:lumOff val="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4" name="文本框 233"/>
          <p:cNvSpPr txBox="1"/>
          <p:nvPr/>
        </p:nvSpPr>
        <p:spPr>
          <a:xfrm>
            <a:off x="4305305" y="3127896"/>
            <a:ext cx="3129291"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文字请在此添加文字请在此添加文字</a:t>
            </a:r>
          </a:p>
        </p:txBody>
      </p:sp>
      <p:sp>
        <p:nvSpPr>
          <p:cNvPr id="235" name="文本框 234"/>
          <p:cNvSpPr txBox="1"/>
          <p:nvPr/>
        </p:nvSpPr>
        <p:spPr>
          <a:xfrm>
            <a:off x="4334988" y="4663967"/>
            <a:ext cx="3129291" cy="830997"/>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文字请在此添加文字请在此添加文字</a:t>
            </a: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grpSp>
        <p:nvGrpSpPr>
          <p:cNvPr id="24" name="Group 4"/>
          <p:cNvGrpSpPr>
            <a:grpSpLocks noChangeAspect="1"/>
          </p:cNvGrpSpPr>
          <p:nvPr/>
        </p:nvGrpSpPr>
        <p:grpSpPr bwMode="auto">
          <a:xfrm>
            <a:off x="1580274" y="2084200"/>
            <a:ext cx="3687762" cy="3503612"/>
            <a:chOff x="1133" y="1545"/>
            <a:chExt cx="2323" cy="2207"/>
          </a:xfrm>
          <a:solidFill>
            <a:srgbClr val="A77FC6"/>
          </a:solidFill>
        </p:grpSpPr>
        <p:sp>
          <p:nvSpPr>
            <p:cNvPr id="25" name="Freeform 5"/>
            <p:cNvSpPr>
              <a:spLocks noEditPoints="1"/>
            </p:cNvSpPr>
            <p:nvPr/>
          </p:nvSpPr>
          <p:spPr bwMode="auto">
            <a:xfrm>
              <a:off x="1133" y="2148"/>
              <a:ext cx="2148" cy="1604"/>
            </a:xfrm>
            <a:custGeom>
              <a:avLst/>
              <a:gdLst>
                <a:gd name="T0" fmla="*/ 221 w 552"/>
                <a:gd name="T1" fmla="*/ 173 h 412"/>
                <a:gd name="T2" fmla="*/ 122 w 552"/>
                <a:gd name="T3" fmla="*/ 165 h 412"/>
                <a:gd name="T4" fmla="*/ 61 w 552"/>
                <a:gd name="T5" fmla="*/ 206 h 412"/>
                <a:gd name="T6" fmla="*/ 20 w 552"/>
                <a:gd name="T7" fmla="*/ 308 h 412"/>
                <a:gd name="T8" fmla="*/ 3 w 552"/>
                <a:gd name="T9" fmla="*/ 364 h 412"/>
                <a:gd name="T10" fmla="*/ 31 w 552"/>
                <a:gd name="T11" fmla="*/ 376 h 412"/>
                <a:gd name="T12" fmla="*/ 60 w 552"/>
                <a:gd name="T13" fmla="*/ 394 h 412"/>
                <a:gd name="T14" fmla="*/ 95 w 552"/>
                <a:gd name="T15" fmla="*/ 412 h 412"/>
                <a:gd name="T16" fmla="*/ 215 w 552"/>
                <a:gd name="T17" fmla="*/ 357 h 412"/>
                <a:gd name="T18" fmla="*/ 231 w 552"/>
                <a:gd name="T19" fmla="*/ 370 h 412"/>
                <a:gd name="T20" fmla="*/ 251 w 552"/>
                <a:gd name="T21" fmla="*/ 382 h 412"/>
                <a:gd name="T22" fmla="*/ 401 w 552"/>
                <a:gd name="T23" fmla="*/ 333 h 412"/>
                <a:gd name="T24" fmla="*/ 417 w 552"/>
                <a:gd name="T25" fmla="*/ 342 h 412"/>
                <a:gd name="T26" fmla="*/ 549 w 552"/>
                <a:gd name="T27" fmla="*/ 310 h 412"/>
                <a:gd name="T28" fmla="*/ 444 w 552"/>
                <a:gd name="T29" fmla="*/ 126 h 412"/>
                <a:gd name="T30" fmla="*/ 408 w 552"/>
                <a:gd name="T31" fmla="*/ 195 h 412"/>
                <a:gd name="T32" fmla="*/ 348 w 552"/>
                <a:gd name="T33" fmla="*/ 198 h 412"/>
                <a:gd name="T34" fmla="*/ 267 w 552"/>
                <a:gd name="T35" fmla="*/ 7 h 412"/>
                <a:gd name="T36" fmla="*/ 192 w 552"/>
                <a:gd name="T37" fmla="*/ 313 h 412"/>
                <a:gd name="T38" fmla="*/ 270 w 552"/>
                <a:gd name="T39" fmla="*/ 129 h 412"/>
                <a:gd name="T40" fmla="*/ 210 w 552"/>
                <a:gd name="T41" fmla="*/ 236 h 412"/>
                <a:gd name="T42" fmla="*/ 269 w 552"/>
                <a:gd name="T43" fmla="*/ 94 h 412"/>
                <a:gd name="T44" fmla="*/ 240 w 552"/>
                <a:gd name="T45" fmla="*/ 132 h 412"/>
                <a:gd name="T46" fmla="*/ 188 w 552"/>
                <a:gd name="T47" fmla="*/ 301 h 412"/>
                <a:gd name="T48" fmla="*/ 191 w 552"/>
                <a:gd name="T49" fmla="*/ 309 h 412"/>
                <a:gd name="T50" fmla="*/ 21 w 552"/>
                <a:gd name="T51" fmla="*/ 333 h 412"/>
                <a:gd name="T52" fmla="*/ 9 w 552"/>
                <a:gd name="T53" fmla="*/ 358 h 412"/>
                <a:gd name="T54" fmla="*/ 59 w 552"/>
                <a:gd name="T55" fmla="*/ 229 h 412"/>
                <a:gd name="T56" fmla="*/ 93 w 552"/>
                <a:gd name="T57" fmla="*/ 158 h 412"/>
                <a:gd name="T58" fmla="*/ 94 w 552"/>
                <a:gd name="T59" fmla="*/ 179 h 412"/>
                <a:gd name="T60" fmla="*/ 36 w 552"/>
                <a:gd name="T61" fmla="*/ 292 h 412"/>
                <a:gd name="T62" fmla="*/ 24 w 552"/>
                <a:gd name="T63" fmla="*/ 323 h 412"/>
                <a:gd name="T64" fmla="*/ 33 w 552"/>
                <a:gd name="T65" fmla="*/ 370 h 412"/>
                <a:gd name="T66" fmla="*/ 51 w 552"/>
                <a:gd name="T67" fmla="*/ 375 h 412"/>
                <a:gd name="T68" fmla="*/ 62 w 552"/>
                <a:gd name="T69" fmla="*/ 388 h 412"/>
                <a:gd name="T70" fmla="*/ 78 w 552"/>
                <a:gd name="T71" fmla="*/ 398 h 412"/>
                <a:gd name="T72" fmla="*/ 81 w 552"/>
                <a:gd name="T73" fmla="*/ 400 h 412"/>
                <a:gd name="T74" fmla="*/ 102 w 552"/>
                <a:gd name="T75" fmla="*/ 288 h 412"/>
                <a:gd name="T76" fmla="*/ 100 w 552"/>
                <a:gd name="T77" fmla="*/ 216 h 412"/>
                <a:gd name="T78" fmla="*/ 193 w 552"/>
                <a:gd name="T79" fmla="*/ 339 h 412"/>
                <a:gd name="T80" fmla="*/ 200 w 552"/>
                <a:gd name="T81" fmla="*/ 348 h 412"/>
                <a:gd name="T82" fmla="*/ 203 w 552"/>
                <a:gd name="T83" fmla="*/ 336 h 412"/>
                <a:gd name="T84" fmla="*/ 269 w 552"/>
                <a:gd name="T85" fmla="*/ 310 h 412"/>
                <a:gd name="T86" fmla="*/ 239 w 552"/>
                <a:gd name="T87" fmla="*/ 365 h 412"/>
                <a:gd name="T88" fmla="*/ 257 w 552"/>
                <a:gd name="T89" fmla="*/ 376 h 412"/>
                <a:gd name="T90" fmla="*/ 398 w 552"/>
                <a:gd name="T91" fmla="*/ 325 h 412"/>
                <a:gd name="T92" fmla="*/ 438 w 552"/>
                <a:gd name="T93" fmla="*/ 288 h 412"/>
                <a:gd name="T94" fmla="*/ 439 w 552"/>
                <a:gd name="T95" fmla="*/ 208 h 412"/>
                <a:gd name="T96" fmla="*/ 383 w 552"/>
                <a:gd name="T97" fmla="*/ 290 h 412"/>
                <a:gd name="T98" fmla="*/ 420 w 552"/>
                <a:gd name="T99" fmla="*/ 336 h 412"/>
                <a:gd name="T100" fmla="*/ 423 w 552"/>
                <a:gd name="T101" fmla="*/ 337 h 412"/>
                <a:gd name="T102" fmla="*/ 445 w 552"/>
                <a:gd name="T103" fmla="*/ 282 h 412"/>
                <a:gd name="T104" fmla="*/ 446 w 552"/>
                <a:gd name="T105" fmla="*/ 172 h 412"/>
                <a:gd name="T106" fmla="*/ 438 w 552"/>
                <a:gd name="T107" fmla="*/ 173 h 412"/>
                <a:gd name="T108" fmla="*/ 404 w 552"/>
                <a:gd name="T109" fmla="*/ 220 h 412"/>
                <a:gd name="T110" fmla="*/ 381 w 552"/>
                <a:gd name="T111" fmla="*/ 287 h 412"/>
                <a:gd name="T112" fmla="*/ 385 w 552"/>
                <a:gd name="T113" fmla="*/ 318 h 412"/>
                <a:gd name="T114" fmla="*/ 276 w 552"/>
                <a:gd name="T115" fmla="*/ 379 h 412"/>
                <a:gd name="T116" fmla="*/ 269 w 552"/>
                <a:gd name="T117" fmla="*/ 6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412">
                  <a:moveTo>
                    <a:pt x="240" y="100"/>
                  </a:moveTo>
                  <a:cubicBezTo>
                    <a:pt x="239" y="101"/>
                    <a:pt x="239" y="102"/>
                    <a:pt x="240" y="102"/>
                  </a:cubicBezTo>
                  <a:cubicBezTo>
                    <a:pt x="240" y="103"/>
                    <a:pt x="241" y="103"/>
                    <a:pt x="242" y="102"/>
                  </a:cubicBezTo>
                  <a:cubicBezTo>
                    <a:pt x="236" y="124"/>
                    <a:pt x="230" y="146"/>
                    <a:pt x="224" y="168"/>
                  </a:cubicBezTo>
                  <a:cubicBezTo>
                    <a:pt x="223" y="169"/>
                    <a:pt x="222" y="170"/>
                    <a:pt x="221" y="171"/>
                  </a:cubicBezTo>
                  <a:cubicBezTo>
                    <a:pt x="220" y="171"/>
                    <a:pt x="220" y="172"/>
                    <a:pt x="221" y="173"/>
                  </a:cubicBezTo>
                  <a:cubicBezTo>
                    <a:pt x="221" y="173"/>
                    <a:pt x="222" y="173"/>
                    <a:pt x="222" y="173"/>
                  </a:cubicBezTo>
                  <a:cubicBezTo>
                    <a:pt x="212" y="208"/>
                    <a:pt x="202" y="243"/>
                    <a:pt x="191" y="275"/>
                  </a:cubicBezTo>
                  <a:cubicBezTo>
                    <a:pt x="191" y="275"/>
                    <a:pt x="190" y="275"/>
                    <a:pt x="190" y="275"/>
                  </a:cubicBezTo>
                  <a:cubicBezTo>
                    <a:pt x="189" y="276"/>
                    <a:pt x="189" y="277"/>
                    <a:pt x="190" y="278"/>
                  </a:cubicBezTo>
                  <a:cubicBezTo>
                    <a:pt x="188" y="283"/>
                    <a:pt x="186" y="289"/>
                    <a:pt x="184" y="294"/>
                  </a:cubicBezTo>
                  <a:cubicBezTo>
                    <a:pt x="163" y="251"/>
                    <a:pt x="142" y="208"/>
                    <a:pt x="122" y="165"/>
                  </a:cubicBezTo>
                  <a:cubicBezTo>
                    <a:pt x="112" y="145"/>
                    <a:pt x="102" y="124"/>
                    <a:pt x="99" y="102"/>
                  </a:cubicBezTo>
                  <a:cubicBezTo>
                    <a:pt x="99" y="100"/>
                    <a:pt x="97" y="99"/>
                    <a:pt x="95" y="99"/>
                  </a:cubicBezTo>
                  <a:cubicBezTo>
                    <a:pt x="94" y="99"/>
                    <a:pt x="92" y="101"/>
                    <a:pt x="93" y="102"/>
                  </a:cubicBezTo>
                  <a:cubicBezTo>
                    <a:pt x="93" y="103"/>
                    <a:pt x="93" y="103"/>
                    <a:pt x="93" y="104"/>
                  </a:cubicBezTo>
                  <a:cubicBezTo>
                    <a:pt x="92" y="104"/>
                    <a:pt x="91" y="105"/>
                    <a:pt x="91" y="105"/>
                  </a:cubicBezTo>
                  <a:cubicBezTo>
                    <a:pt x="82" y="139"/>
                    <a:pt x="72" y="173"/>
                    <a:pt x="61" y="206"/>
                  </a:cubicBezTo>
                  <a:cubicBezTo>
                    <a:pt x="60" y="207"/>
                    <a:pt x="58" y="208"/>
                    <a:pt x="57" y="209"/>
                  </a:cubicBezTo>
                  <a:cubicBezTo>
                    <a:pt x="56" y="210"/>
                    <a:pt x="56" y="211"/>
                    <a:pt x="57" y="211"/>
                  </a:cubicBezTo>
                  <a:cubicBezTo>
                    <a:pt x="57" y="212"/>
                    <a:pt x="58" y="212"/>
                    <a:pt x="59" y="211"/>
                  </a:cubicBezTo>
                  <a:cubicBezTo>
                    <a:pt x="49" y="241"/>
                    <a:pt x="38" y="271"/>
                    <a:pt x="26" y="300"/>
                  </a:cubicBezTo>
                  <a:cubicBezTo>
                    <a:pt x="24" y="302"/>
                    <a:pt x="22" y="304"/>
                    <a:pt x="20" y="306"/>
                  </a:cubicBezTo>
                  <a:cubicBezTo>
                    <a:pt x="20" y="306"/>
                    <a:pt x="19" y="307"/>
                    <a:pt x="20" y="308"/>
                  </a:cubicBezTo>
                  <a:cubicBezTo>
                    <a:pt x="21" y="309"/>
                    <a:pt x="22" y="309"/>
                    <a:pt x="22" y="308"/>
                  </a:cubicBezTo>
                  <a:cubicBezTo>
                    <a:pt x="23" y="308"/>
                    <a:pt x="23" y="307"/>
                    <a:pt x="24" y="307"/>
                  </a:cubicBezTo>
                  <a:cubicBezTo>
                    <a:pt x="17" y="323"/>
                    <a:pt x="10" y="340"/>
                    <a:pt x="3" y="356"/>
                  </a:cubicBezTo>
                  <a:cubicBezTo>
                    <a:pt x="2" y="356"/>
                    <a:pt x="1" y="357"/>
                    <a:pt x="1" y="358"/>
                  </a:cubicBezTo>
                  <a:cubicBezTo>
                    <a:pt x="0" y="359"/>
                    <a:pt x="0" y="360"/>
                    <a:pt x="1" y="361"/>
                  </a:cubicBezTo>
                  <a:cubicBezTo>
                    <a:pt x="1" y="363"/>
                    <a:pt x="2" y="364"/>
                    <a:pt x="3" y="364"/>
                  </a:cubicBezTo>
                  <a:cubicBezTo>
                    <a:pt x="4" y="365"/>
                    <a:pt x="6" y="365"/>
                    <a:pt x="7" y="364"/>
                  </a:cubicBezTo>
                  <a:cubicBezTo>
                    <a:pt x="14" y="367"/>
                    <a:pt x="21" y="371"/>
                    <a:pt x="28" y="374"/>
                  </a:cubicBezTo>
                  <a:cubicBezTo>
                    <a:pt x="27" y="375"/>
                    <a:pt x="27" y="375"/>
                    <a:pt x="26" y="375"/>
                  </a:cubicBezTo>
                  <a:cubicBezTo>
                    <a:pt x="26" y="376"/>
                    <a:pt x="26" y="377"/>
                    <a:pt x="26" y="378"/>
                  </a:cubicBezTo>
                  <a:cubicBezTo>
                    <a:pt x="27" y="378"/>
                    <a:pt x="28" y="378"/>
                    <a:pt x="28" y="378"/>
                  </a:cubicBezTo>
                  <a:cubicBezTo>
                    <a:pt x="29" y="377"/>
                    <a:pt x="30" y="376"/>
                    <a:pt x="31" y="376"/>
                  </a:cubicBezTo>
                  <a:cubicBezTo>
                    <a:pt x="38" y="380"/>
                    <a:pt x="45" y="385"/>
                    <a:pt x="52" y="389"/>
                  </a:cubicBezTo>
                  <a:cubicBezTo>
                    <a:pt x="54" y="390"/>
                    <a:pt x="55" y="391"/>
                    <a:pt x="57" y="392"/>
                  </a:cubicBezTo>
                  <a:cubicBezTo>
                    <a:pt x="57" y="393"/>
                    <a:pt x="56" y="393"/>
                    <a:pt x="56" y="393"/>
                  </a:cubicBezTo>
                  <a:cubicBezTo>
                    <a:pt x="55" y="394"/>
                    <a:pt x="55" y="395"/>
                    <a:pt x="55" y="396"/>
                  </a:cubicBezTo>
                  <a:cubicBezTo>
                    <a:pt x="56" y="396"/>
                    <a:pt x="57" y="396"/>
                    <a:pt x="58" y="396"/>
                  </a:cubicBezTo>
                  <a:cubicBezTo>
                    <a:pt x="58" y="395"/>
                    <a:pt x="59" y="395"/>
                    <a:pt x="60" y="394"/>
                  </a:cubicBezTo>
                  <a:cubicBezTo>
                    <a:pt x="64" y="397"/>
                    <a:pt x="69" y="400"/>
                    <a:pt x="73" y="402"/>
                  </a:cubicBezTo>
                  <a:cubicBezTo>
                    <a:pt x="73" y="403"/>
                    <a:pt x="73" y="403"/>
                    <a:pt x="73" y="404"/>
                  </a:cubicBezTo>
                  <a:cubicBezTo>
                    <a:pt x="74" y="405"/>
                    <a:pt x="75" y="405"/>
                    <a:pt x="76" y="404"/>
                  </a:cubicBezTo>
                  <a:cubicBezTo>
                    <a:pt x="76" y="404"/>
                    <a:pt x="76" y="404"/>
                    <a:pt x="76" y="404"/>
                  </a:cubicBezTo>
                  <a:cubicBezTo>
                    <a:pt x="81" y="407"/>
                    <a:pt x="86" y="409"/>
                    <a:pt x="92" y="412"/>
                  </a:cubicBezTo>
                  <a:cubicBezTo>
                    <a:pt x="93" y="412"/>
                    <a:pt x="94" y="412"/>
                    <a:pt x="95" y="412"/>
                  </a:cubicBezTo>
                  <a:cubicBezTo>
                    <a:pt x="120" y="402"/>
                    <a:pt x="140" y="390"/>
                    <a:pt x="158" y="379"/>
                  </a:cubicBezTo>
                  <a:cubicBezTo>
                    <a:pt x="174" y="369"/>
                    <a:pt x="189" y="360"/>
                    <a:pt x="206" y="355"/>
                  </a:cubicBezTo>
                  <a:cubicBezTo>
                    <a:pt x="206" y="355"/>
                    <a:pt x="206" y="355"/>
                    <a:pt x="206" y="355"/>
                  </a:cubicBezTo>
                  <a:cubicBezTo>
                    <a:pt x="207" y="357"/>
                    <a:pt x="209" y="358"/>
                    <a:pt x="210" y="357"/>
                  </a:cubicBezTo>
                  <a:cubicBezTo>
                    <a:pt x="211" y="357"/>
                    <a:pt x="211" y="356"/>
                    <a:pt x="212" y="355"/>
                  </a:cubicBezTo>
                  <a:cubicBezTo>
                    <a:pt x="213" y="356"/>
                    <a:pt x="214" y="357"/>
                    <a:pt x="215" y="357"/>
                  </a:cubicBezTo>
                  <a:cubicBezTo>
                    <a:pt x="215" y="358"/>
                    <a:pt x="214" y="359"/>
                    <a:pt x="213" y="359"/>
                  </a:cubicBezTo>
                  <a:cubicBezTo>
                    <a:pt x="213" y="360"/>
                    <a:pt x="213" y="361"/>
                    <a:pt x="213" y="362"/>
                  </a:cubicBezTo>
                  <a:cubicBezTo>
                    <a:pt x="214" y="362"/>
                    <a:pt x="215" y="362"/>
                    <a:pt x="215" y="362"/>
                  </a:cubicBezTo>
                  <a:cubicBezTo>
                    <a:pt x="216" y="361"/>
                    <a:pt x="217" y="360"/>
                    <a:pt x="218" y="359"/>
                  </a:cubicBezTo>
                  <a:cubicBezTo>
                    <a:pt x="222" y="362"/>
                    <a:pt x="227" y="365"/>
                    <a:pt x="231" y="368"/>
                  </a:cubicBezTo>
                  <a:cubicBezTo>
                    <a:pt x="231" y="368"/>
                    <a:pt x="231" y="369"/>
                    <a:pt x="231" y="370"/>
                  </a:cubicBezTo>
                  <a:cubicBezTo>
                    <a:pt x="232" y="370"/>
                    <a:pt x="233" y="370"/>
                    <a:pt x="233" y="370"/>
                  </a:cubicBezTo>
                  <a:cubicBezTo>
                    <a:pt x="233" y="370"/>
                    <a:pt x="234" y="370"/>
                    <a:pt x="234" y="370"/>
                  </a:cubicBezTo>
                  <a:cubicBezTo>
                    <a:pt x="239" y="373"/>
                    <a:pt x="244" y="376"/>
                    <a:pt x="250" y="379"/>
                  </a:cubicBezTo>
                  <a:cubicBezTo>
                    <a:pt x="249" y="379"/>
                    <a:pt x="249" y="380"/>
                    <a:pt x="249" y="380"/>
                  </a:cubicBezTo>
                  <a:cubicBezTo>
                    <a:pt x="248" y="380"/>
                    <a:pt x="248" y="381"/>
                    <a:pt x="249" y="382"/>
                  </a:cubicBezTo>
                  <a:cubicBezTo>
                    <a:pt x="250" y="383"/>
                    <a:pt x="251" y="383"/>
                    <a:pt x="251" y="382"/>
                  </a:cubicBezTo>
                  <a:cubicBezTo>
                    <a:pt x="252" y="382"/>
                    <a:pt x="252" y="381"/>
                    <a:pt x="253" y="381"/>
                  </a:cubicBezTo>
                  <a:cubicBezTo>
                    <a:pt x="257" y="383"/>
                    <a:pt x="262" y="386"/>
                    <a:pt x="268" y="388"/>
                  </a:cubicBezTo>
                  <a:cubicBezTo>
                    <a:pt x="268" y="388"/>
                    <a:pt x="269" y="388"/>
                    <a:pt x="270" y="388"/>
                  </a:cubicBezTo>
                  <a:cubicBezTo>
                    <a:pt x="298" y="377"/>
                    <a:pt x="319" y="364"/>
                    <a:pt x="339" y="352"/>
                  </a:cubicBezTo>
                  <a:cubicBezTo>
                    <a:pt x="356" y="342"/>
                    <a:pt x="371" y="333"/>
                    <a:pt x="388" y="327"/>
                  </a:cubicBezTo>
                  <a:cubicBezTo>
                    <a:pt x="392" y="329"/>
                    <a:pt x="396" y="331"/>
                    <a:pt x="401" y="333"/>
                  </a:cubicBezTo>
                  <a:cubicBezTo>
                    <a:pt x="400" y="334"/>
                    <a:pt x="399" y="334"/>
                    <a:pt x="399" y="335"/>
                  </a:cubicBezTo>
                  <a:cubicBezTo>
                    <a:pt x="398" y="335"/>
                    <a:pt x="398" y="336"/>
                    <a:pt x="399" y="337"/>
                  </a:cubicBezTo>
                  <a:cubicBezTo>
                    <a:pt x="399" y="338"/>
                    <a:pt x="400" y="338"/>
                    <a:pt x="401" y="337"/>
                  </a:cubicBezTo>
                  <a:cubicBezTo>
                    <a:pt x="402" y="337"/>
                    <a:pt x="403" y="336"/>
                    <a:pt x="404" y="335"/>
                  </a:cubicBezTo>
                  <a:cubicBezTo>
                    <a:pt x="408" y="337"/>
                    <a:pt x="412" y="339"/>
                    <a:pt x="417" y="341"/>
                  </a:cubicBezTo>
                  <a:cubicBezTo>
                    <a:pt x="417" y="342"/>
                    <a:pt x="417" y="342"/>
                    <a:pt x="417" y="342"/>
                  </a:cubicBezTo>
                  <a:cubicBezTo>
                    <a:pt x="418" y="343"/>
                    <a:pt x="418" y="342"/>
                    <a:pt x="419" y="342"/>
                  </a:cubicBezTo>
                  <a:cubicBezTo>
                    <a:pt x="425" y="345"/>
                    <a:pt x="431" y="347"/>
                    <a:pt x="438" y="349"/>
                  </a:cubicBezTo>
                  <a:cubicBezTo>
                    <a:pt x="439" y="349"/>
                    <a:pt x="439" y="349"/>
                    <a:pt x="439" y="349"/>
                  </a:cubicBezTo>
                  <a:cubicBezTo>
                    <a:pt x="463" y="342"/>
                    <a:pt x="482" y="333"/>
                    <a:pt x="499" y="326"/>
                  </a:cubicBezTo>
                  <a:cubicBezTo>
                    <a:pt x="514" y="319"/>
                    <a:pt x="529" y="312"/>
                    <a:pt x="544" y="309"/>
                  </a:cubicBezTo>
                  <a:cubicBezTo>
                    <a:pt x="545" y="310"/>
                    <a:pt x="547" y="311"/>
                    <a:pt x="549" y="310"/>
                  </a:cubicBezTo>
                  <a:cubicBezTo>
                    <a:pt x="550" y="309"/>
                    <a:pt x="550" y="308"/>
                    <a:pt x="550" y="307"/>
                  </a:cubicBezTo>
                  <a:cubicBezTo>
                    <a:pt x="551" y="306"/>
                    <a:pt x="552" y="305"/>
                    <a:pt x="552" y="304"/>
                  </a:cubicBezTo>
                  <a:cubicBezTo>
                    <a:pt x="551" y="302"/>
                    <a:pt x="550" y="301"/>
                    <a:pt x="548" y="301"/>
                  </a:cubicBezTo>
                  <a:cubicBezTo>
                    <a:pt x="548" y="301"/>
                    <a:pt x="547" y="301"/>
                    <a:pt x="547" y="302"/>
                  </a:cubicBezTo>
                  <a:cubicBezTo>
                    <a:pt x="520" y="258"/>
                    <a:pt x="492" y="214"/>
                    <a:pt x="465" y="171"/>
                  </a:cubicBezTo>
                  <a:cubicBezTo>
                    <a:pt x="456" y="156"/>
                    <a:pt x="447" y="142"/>
                    <a:pt x="444" y="126"/>
                  </a:cubicBezTo>
                  <a:cubicBezTo>
                    <a:pt x="443" y="124"/>
                    <a:pt x="442" y="123"/>
                    <a:pt x="440" y="123"/>
                  </a:cubicBezTo>
                  <a:cubicBezTo>
                    <a:pt x="438" y="124"/>
                    <a:pt x="437" y="125"/>
                    <a:pt x="437" y="127"/>
                  </a:cubicBezTo>
                  <a:cubicBezTo>
                    <a:pt x="437" y="127"/>
                    <a:pt x="436" y="128"/>
                    <a:pt x="436" y="128"/>
                  </a:cubicBezTo>
                  <a:cubicBezTo>
                    <a:pt x="431" y="143"/>
                    <a:pt x="421" y="167"/>
                    <a:pt x="409" y="193"/>
                  </a:cubicBezTo>
                  <a:cubicBezTo>
                    <a:pt x="409" y="193"/>
                    <a:pt x="409" y="193"/>
                    <a:pt x="409" y="193"/>
                  </a:cubicBezTo>
                  <a:cubicBezTo>
                    <a:pt x="408" y="194"/>
                    <a:pt x="408" y="194"/>
                    <a:pt x="408" y="195"/>
                  </a:cubicBezTo>
                  <a:cubicBezTo>
                    <a:pt x="404" y="205"/>
                    <a:pt x="400" y="215"/>
                    <a:pt x="395" y="224"/>
                  </a:cubicBezTo>
                  <a:cubicBezTo>
                    <a:pt x="394" y="225"/>
                    <a:pt x="394" y="225"/>
                    <a:pt x="393" y="225"/>
                  </a:cubicBezTo>
                  <a:cubicBezTo>
                    <a:pt x="393" y="226"/>
                    <a:pt x="392" y="227"/>
                    <a:pt x="393" y="227"/>
                  </a:cubicBezTo>
                  <a:cubicBezTo>
                    <a:pt x="393" y="228"/>
                    <a:pt x="393" y="228"/>
                    <a:pt x="393" y="228"/>
                  </a:cubicBezTo>
                  <a:cubicBezTo>
                    <a:pt x="387" y="242"/>
                    <a:pt x="380" y="256"/>
                    <a:pt x="374" y="269"/>
                  </a:cubicBezTo>
                  <a:cubicBezTo>
                    <a:pt x="366" y="247"/>
                    <a:pt x="357" y="223"/>
                    <a:pt x="348" y="198"/>
                  </a:cubicBezTo>
                  <a:cubicBezTo>
                    <a:pt x="332" y="153"/>
                    <a:pt x="316" y="107"/>
                    <a:pt x="299" y="73"/>
                  </a:cubicBezTo>
                  <a:cubicBezTo>
                    <a:pt x="288" y="50"/>
                    <a:pt x="278" y="28"/>
                    <a:pt x="274" y="3"/>
                  </a:cubicBezTo>
                  <a:cubicBezTo>
                    <a:pt x="274" y="1"/>
                    <a:pt x="272" y="0"/>
                    <a:pt x="271" y="0"/>
                  </a:cubicBezTo>
                  <a:cubicBezTo>
                    <a:pt x="269" y="1"/>
                    <a:pt x="268" y="2"/>
                    <a:pt x="268" y="4"/>
                  </a:cubicBezTo>
                  <a:cubicBezTo>
                    <a:pt x="268" y="4"/>
                    <a:pt x="268" y="5"/>
                    <a:pt x="268" y="5"/>
                  </a:cubicBezTo>
                  <a:cubicBezTo>
                    <a:pt x="268" y="6"/>
                    <a:pt x="267" y="6"/>
                    <a:pt x="267" y="7"/>
                  </a:cubicBezTo>
                  <a:cubicBezTo>
                    <a:pt x="259" y="34"/>
                    <a:pt x="252" y="64"/>
                    <a:pt x="243" y="95"/>
                  </a:cubicBezTo>
                  <a:cubicBezTo>
                    <a:pt x="242" y="97"/>
                    <a:pt x="241" y="98"/>
                    <a:pt x="240" y="100"/>
                  </a:cubicBezTo>
                  <a:close/>
                  <a:moveTo>
                    <a:pt x="269" y="250"/>
                  </a:moveTo>
                  <a:cubicBezTo>
                    <a:pt x="269" y="277"/>
                    <a:pt x="269" y="277"/>
                    <a:pt x="269" y="277"/>
                  </a:cubicBezTo>
                  <a:cubicBezTo>
                    <a:pt x="247" y="295"/>
                    <a:pt x="224" y="314"/>
                    <a:pt x="202" y="333"/>
                  </a:cubicBezTo>
                  <a:cubicBezTo>
                    <a:pt x="199" y="326"/>
                    <a:pt x="196" y="319"/>
                    <a:pt x="192" y="313"/>
                  </a:cubicBezTo>
                  <a:cubicBezTo>
                    <a:pt x="216" y="290"/>
                    <a:pt x="242" y="269"/>
                    <a:pt x="269" y="250"/>
                  </a:cubicBezTo>
                  <a:close/>
                  <a:moveTo>
                    <a:pt x="270" y="155"/>
                  </a:moveTo>
                  <a:cubicBezTo>
                    <a:pt x="269" y="155"/>
                    <a:pt x="269" y="155"/>
                    <a:pt x="269" y="155"/>
                  </a:cubicBezTo>
                  <a:cubicBezTo>
                    <a:pt x="254" y="169"/>
                    <a:pt x="238" y="182"/>
                    <a:pt x="223" y="195"/>
                  </a:cubicBezTo>
                  <a:cubicBezTo>
                    <a:pt x="225" y="185"/>
                    <a:pt x="228" y="176"/>
                    <a:pt x="231" y="166"/>
                  </a:cubicBezTo>
                  <a:cubicBezTo>
                    <a:pt x="244" y="155"/>
                    <a:pt x="257" y="142"/>
                    <a:pt x="270" y="129"/>
                  </a:cubicBezTo>
                  <a:cubicBezTo>
                    <a:pt x="270" y="138"/>
                    <a:pt x="270" y="147"/>
                    <a:pt x="270" y="155"/>
                  </a:cubicBezTo>
                  <a:close/>
                  <a:moveTo>
                    <a:pt x="221" y="200"/>
                  </a:moveTo>
                  <a:cubicBezTo>
                    <a:pt x="238" y="186"/>
                    <a:pt x="254" y="173"/>
                    <a:pt x="270" y="158"/>
                  </a:cubicBezTo>
                  <a:cubicBezTo>
                    <a:pt x="270" y="160"/>
                    <a:pt x="270" y="162"/>
                    <a:pt x="270" y="164"/>
                  </a:cubicBezTo>
                  <a:cubicBezTo>
                    <a:pt x="270" y="170"/>
                    <a:pt x="270" y="176"/>
                    <a:pt x="270" y="182"/>
                  </a:cubicBezTo>
                  <a:cubicBezTo>
                    <a:pt x="250" y="200"/>
                    <a:pt x="230" y="218"/>
                    <a:pt x="210" y="236"/>
                  </a:cubicBezTo>
                  <a:cubicBezTo>
                    <a:pt x="214" y="224"/>
                    <a:pt x="217" y="212"/>
                    <a:pt x="221" y="200"/>
                  </a:cubicBezTo>
                  <a:close/>
                  <a:moveTo>
                    <a:pt x="269" y="94"/>
                  </a:moveTo>
                  <a:cubicBezTo>
                    <a:pt x="261" y="105"/>
                    <a:pt x="251" y="116"/>
                    <a:pt x="242" y="126"/>
                  </a:cubicBezTo>
                  <a:cubicBezTo>
                    <a:pt x="245" y="114"/>
                    <a:pt x="248" y="103"/>
                    <a:pt x="251" y="91"/>
                  </a:cubicBezTo>
                  <a:cubicBezTo>
                    <a:pt x="257" y="84"/>
                    <a:pt x="263" y="77"/>
                    <a:pt x="269" y="69"/>
                  </a:cubicBezTo>
                  <a:cubicBezTo>
                    <a:pt x="269" y="78"/>
                    <a:pt x="269" y="86"/>
                    <a:pt x="269" y="94"/>
                  </a:cubicBezTo>
                  <a:close/>
                  <a:moveTo>
                    <a:pt x="240" y="132"/>
                  </a:moveTo>
                  <a:cubicBezTo>
                    <a:pt x="250" y="122"/>
                    <a:pt x="260" y="111"/>
                    <a:pt x="269" y="99"/>
                  </a:cubicBezTo>
                  <a:cubicBezTo>
                    <a:pt x="269" y="108"/>
                    <a:pt x="270" y="117"/>
                    <a:pt x="270" y="126"/>
                  </a:cubicBezTo>
                  <a:cubicBezTo>
                    <a:pt x="269" y="126"/>
                    <a:pt x="269" y="126"/>
                    <a:pt x="269" y="126"/>
                  </a:cubicBezTo>
                  <a:cubicBezTo>
                    <a:pt x="257" y="138"/>
                    <a:pt x="245" y="150"/>
                    <a:pt x="232" y="161"/>
                  </a:cubicBezTo>
                  <a:cubicBezTo>
                    <a:pt x="235" y="151"/>
                    <a:pt x="237" y="142"/>
                    <a:pt x="240" y="132"/>
                  </a:cubicBezTo>
                  <a:close/>
                  <a:moveTo>
                    <a:pt x="208" y="242"/>
                  </a:moveTo>
                  <a:cubicBezTo>
                    <a:pt x="229" y="223"/>
                    <a:pt x="249" y="205"/>
                    <a:pt x="270" y="186"/>
                  </a:cubicBezTo>
                  <a:cubicBezTo>
                    <a:pt x="270" y="197"/>
                    <a:pt x="270" y="207"/>
                    <a:pt x="269" y="216"/>
                  </a:cubicBezTo>
                  <a:cubicBezTo>
                    <a:pt x="247" y="234"/>
                    <a:pt x="223" y="252"/>
                    <a:pt x="199" y="269"/>
                  </a:cubicBezTo>
                  <a:cubicBezTo>
                    <a:pt x="202" y="260"/>
                    <a:pt x="205" y="251"/>
                    <a:pt x="208" y="242"/>
                  </a:cubicBezTo>
                  <a:close/>
                  <a:moveTo>
                    <a:pt x="188" y="301"/>
                  </a:moveTo>
                  <a:cubicBezTo>
                    <a:pt x="191" y="292"/>
                    <a:pt x="195" y="283"/>
                    <a:pt x="198" y="274"/>
                  </a:cubicBezTo>
                  <a:cubicBezTo>
                    <a:pt x="222" y="257"/>
                    <a:pt x="246" y="239"/>
                    <a:pt x="269" y="220"/>
                  </a:cubicBezTo>
                  <a:cubicBezTo>
                    <a:pt x="269" y="223"/>
                    <a:pt x="269" y="226"/>
                    <a:pt x="269" y="228"/>
                  </a:cubicBezTo>
                  <a:cubicBezTo>
                    <a:pt x="269" y="228"/>
                    <a:pt x="269" y="247"/>
                    <a:pt x="269" y="247"/>
                  </a:cubicBezTo>
                  <a:cubicBezTo>
                    <a:pt x="242" y="265"/>
                    <a:pt x="216" y="286"/>
                    <a:pt x="192" y="308"/>
                  </a:cubicBezTo>
                  <a:cubicBezTo>
                    <a:pt x="192" y="308"/>
                    <a:pt x="191" y="308"/>
                    <a:pt x="191" y="309"/>
                  </a:cubicBezTo>
                  <a:cubicBezTo>
                    <a:pt x="190" y="307"/>
                    <a:pt x="188" y="304"/>
                    <a:pt x="187" y="302"/>
                  </a:cubicBezTo>
                  <a:cubicBezTo>
                    <a:pt x="188" y="302"/>
                    <a:pt x="188" y="301"/>
                    <a:pt x="188" y="301"/>
                  </a:cubicBezTo>
                  <a:close/>
                  <a:moveTo>
                    <a:pt x="9" y="358"/>
                  </a:moveTo>
                  <a:cubicBezTo>
                    <a:pt x="12" y="350"/>
                    <a:pt x="16" y="343"/>
                    <a:pt x="19" y="335"/>
                  </a:cubicBezTo>
                  <a:cubicBezTo>
                    <a:pt x="20" y="335"/>
                    <a:pt x="20" y="335"/>
                    <a:pt x="20" y="334"/>
                  </a:cubicBezTo>
                  <a:cubicBezTo>
                    <a:pt x="21" y="334"/>
                    <a:pt x="21" y="333"/>
                    <a:pt x="21" y="333"/>
                  </a:cubicBezTo>
                  <a:cubicBezTo>
                    <a:pt x="21" y="331"/>
                    <a:pt x="21" y="331"/>
                    <a:pt x="21" y="331"/>
                  </a:cubicBezTo>
                  <a:cubicBezTo>
                    <a:pt x="21" y="331"/>
                    <a:pt x="21" y="330"/>
                    <a:pt x="21" y="330"/>
                  </a:cubicBezTo>
                  <a:cubicBezTo>
                    <a:pt x="43" y="308"/>
                    <a:pt x="68" y="288"/>
                    <a:pt x="94" y="271"/>
                  </a:cubicBezTo>
                  <a:cubicBezTo>
                    <a:pt x="94" y="294"/>
                    <a:pt x="94" y="294"/>
                    <a:pt x="94" y="294"/>
                  </a:cubicBezTo>
                  <a:cubicBezTo>
                    <a:pt x="66" y="314"/>
                    <a:pt x="39" y="336"/>
                    <a:pt x="15" y="361"/>
                  </a:cubicBezTo>
                  <a:cubicBezTo>
                    <a:pt x="13" y="360"/>
                    <a:pt x="11" y="359"/>
                    <a:pt x="9" y="358"/>
                  </a:cubicBezTo>
                  <a:close/>
                  <a:moveTo>
                    <a:pt x="94" y="203"/>
                  </a:moveTo>
                  <a:cubicBezTo>
                    <a:pt x="83" y="210"/>
                    <a:pt x="72" y="217"/>
                    <a:pt x="61" y="224"/>
                  </a:cubicBezTo>
                  <a:cubicBezTo>
                    <a:pt x="63" y="218"/>
                    <a:pt x="66" y="211"/>
                    <a:pt x="68" y="204"/>
                  </a:cubicBezTo>
                  <a:cubicBezTo>
                    <a:pt x="77" y="197"/>
                    <a:pt x="85" y="190"/>
                    <a:pt x="94" y="183"/>
                  </a:cubicBezTo>
                  <a:cubicBezTo>
                    <a:pt x="94" y="190"/>
                    <a:pt x="94" y="197"/>
                    <a:pt x="94" y="203"/>
                  </a:cubicBezTo>
                  <a:close/>
                  <a:moveTo>
                    <a:pt x="59" y="229"/>
                  </a:moveTo>
                  <a:cubicBezTo>
                    <a:pt x="71" y="222"/>
                    <a:pt x="83" y="214"/>
                    <a:pt x="94" y="207"/>
                  </a:cubicBezTo>
                  <a:cubicBezTo>
                    <a:pt x="94" y="210"/>
                    <a:pt x="94" y="213"/>
                    <a:pt x="94" y="216"/>
                  </a:cubicBezTo>
                  <a:cubicBezTo>
                    <a:pt x="94" y="218"/>
                    <a:pt x="94" y="219"/>
                    <a:pt x="94" y="221"/>
                  </a:cubicBezTo>
                  <a:cubicBezTo>
                    <a:pt x="80" y="231"/>
                    <a:pt x="65" y="242"/>
                    <a:pt x="51" y="252"/>
                  </a:cubicBezTo>
                  <a:cubicBezTo>
                    <a:pt x="54" y="245"/>
                    <a:pt x="57" y="237"/>
                    <a:pt x="59" y="229"/>
                  </a:cubicBezTo>
                  <a:close/>
                  <a:moveTo>
                    <a:pt x="93" y="158"/>
                  </a:moveTo>
                  <a:cubicBezTo>
                    <a:pt x="88" y="163"/>
                    <a:pt x="83" y="168"/>
                    <a:pt x="78" y="173"/>
                  </a:cubicBezTo>
                  <a:cubicBezTo>
                    <a:pt x="83" y="157"/>
                    <a:pt x="88" y="141"/>
                    <a:pt x="92" y="126"/>
                  </a:cubicBezTo>
                  <a:cubicBezTo>
                    <a:pt x="92" y="136"/>
                    <a:pt x="93" y="147"/>
                    <a:pt x="93" y="158"/>
                  </a:cubicBezTo>
                  <a:close/>
                  <a:moveTo>
                    <a:pt x="76" y="179"/>
                  </a:moveTo>
                  <a:cubicBezTo>
                    <a:pt x="82" y="173"/>
                    <a:pt x="88" y="168"/>
                    <a:pt x="93" y="162"/>
                  </a:cubicBezTo>
                  <a:cubicBezTo>
                    <a:pt x="94" y="168"/>
                    <a:pt x="94" y="174"/>
                    <a:pt x="94" y="179"/>
                  </a:cubicBezTo>
                  <a:cubicBezTo>
                    <a:pt x="86" y="186"/>
                    <a:pt x="78" y="192"/>
                    <a:pt x="70" y="199"/>
                  </a:cubicBezTo>
                  <a:cubicBezTo>
                    <a:pt x="72" y="192"/>
                    <a:pt x="74" y="186"/>
                    <a:pt x="76" y="179"/>
                  </a:cubicBezTo>
                  <a:close/>
                  <a:moveTo>
                    <a:pt x="49" y="258"/>
                  </a:moveTo>
                  <a:cubicBezTo>
                    <a:pt x="64" y="247"/>
                    <a:pt x="79" y="236"/>
                    <a:pt x="94" y="225"/>
                  </a:cubicBezTo>
                  <a:cubicBezTo>
                    <a:pt x="94" y="232"/>
                    <a:pt x="94" y="239"/>
                    <a:pt x="94" y="246"/>
                  </a:cubicBezTo>
                  <a:cubicBezTo>
                    <a:pt x="74" y="261"/>
                    <a:pt x="55" y="276"/>
                    <a:pt x="36" y="292"/>
                  </a:cubicBezTo>
                  <a:cubicBezTo>
                    <a:pt x="41" y="280"/>
                    <a:pt x="45" y="269"/>
                    <a:pt x="49" y="258"/>
                  </a:cubicBezTo>
                  <a:close/>
                  <a:moveTo>
                    <a:pt x="94" y="250"/>
                  </a:moveTo>
                  <a:cubicBezTo>
                    <a:pt x="94" y="255"/>
                    <a:pt x="94" y="260"/>
                    <a:pt x="94" y="265"/>
                  </a:cubicBezTo>
                  <a:cubicBezTo>
                    <a:pt x="94" y="265"/>
                    <a:pt x="94" y="268"/>
                    <a:pt x="94" y="268"/>
                  </a:cubicBezTo>
                  <a:cubicBezTo>
                    <a:pt x="93" y="268"/>
                    <a:pt x="93" y="268"/>
                    <a:pt x="93" y="268"/>
                  </a:cubicBezTo>
                  <a:cubicBezTo>
                    <a:pt x="68" y="284"/>
                    <a:pt x="45" y="302"/>
                    <a:pt x="24" y="323"/>
                  </a:cubicBezTo>
                  <a:cubicBezTo>
                    <a:pt x="27" y="314"/>
                    <a:pt x="31" y="306"/>
                    <a:pt x="34" y="298"/>
                  </a:cubicBezTo>
                  <a:cubicBezTo>
                    <a:pt x="53" y="281"/>
                    <a:pt x="73" y="265"/>
                    <a:pt x="94" y="250"/>
                  </a:cubicBezTo>
                  <a:close/>
                  <a:moveTo>
                    <a:pt x="18" y="362"/>
                  </a:moveTo>
                  <a:cubicBezTo>
                    <a:pt x="42" y="339"/>
                    <a:pt x="67" y="317"/>
                    <a:pt x="94" y="298"/>
                  </a:cubicBezTo>
                  <a:cubicBezTo>
                    <a:pt x="94" y="318"/>
                    <a:pt x="94" y="318"/>
                    <a:pt x="94" y="318"/>
                  </a:cubicBezTo>
                  <a:cubicBezTo>
                    <a:pt x="73" y="335"/>
                    <a:pt x="53" y="352"/>
                    <a:pt x="33" y="370"/>
                  </a:cubicBezTo>
                  <a:cubicBezTo>
                    <a:pt x="28" y="367"/>
                    <a:pt x="23" y="365"/>
                    <a:pt x="18" y="362"/>
                  </a:cubicBezTo>
                  <a:close/>
                  <a:moveTo>
                    <a:pt x="55" y="384"/>
                  </a:moveTo>
                  <a:cubicBezTo>
                    <a:pt x="49" y="380"/>
                    <a:pt x="43" y="376"/>
                    <a:pt x="36" y="371"/>
                  </a:cubicBezTo>
                  <a:cubicBezTo>
                    <a:pt x="55" y="354"/>
                    <a:pt x="74" y="338"/>
                    <a:pt x="94" y="322"/>
                  </a:cubicBezTo>
                  <a:cubicBezTo>
                    <a:pt x="94" y="345"/>
                    <a:pt x="94" y="345"/>
                    <a:pt x="94" y="345"/>
                  </a:cubicBezTo>
                  <a:cubicBezTo>
                    <a:pt x="79" y="355"/>
                    <a:pt x="65" y="365"/>
                    <a:pt x="51" y="375"/>
                  </a:cubicBezTo>
                  <a:cubicBezTo>
                    <a:pt x="50" y="376"/>
                    <a:pt x="50" y="377"/>
                    <a:pt x="50" y="377"/>
                  </a:cubicBezTo>
                  <a:cubicBezTo>
                    <a:pt x="51" y="378"/>
                    <a:pt x="52" y="378"/>
                    <a:pt x="53" y="378"/>
                  </a:cubicBezTo>
                  <a:cubicBezTo>
                    <a:pt x="66" y="368"/>
                    <a:pt x="80" y="358"/>
                    <a:pt x="94" y="349"/>
                  </a:cubicBezTo>
                  <a:cubicBezTo>
                    <a:pt x="94" y="364"/>
                    <a:pt x="94" y="364"/>
                    <a:pt x="94" y="364"/>
                  </a:cubicBezTo>
                  <a:cubicBezTo>
                    <a:pt x="93" y="364"/>
                    <a:pt x="93" y="364"/>
                    <a:pt x="92" y="364"/>
                  </a:cubicBezTo>
                  <a:cubicBezTo>
                    <a:pt x="82" y="372"/>
                    <a:pt x="72" y="380"/>
                    <a:pt x="62" y="388"/>
                  </a:cubicBezTo>
                  <a:cubicBezTo>
                    <a:pt x="60" y="387"/>
                    <a:pt x="58" y="385"/>
                    <a:pt x="55" y="384"/>
                  </a:cubicBezTo>
                  <a:close/>
                  <a:moveTo>
                    <a:pt x="81" y="400"/>
                  </a:moveTo>
                  <a:cubicBezTo>
                    <a:pt x="85" y="396"/>
                    <a:pt x="89" y="393"/>
                    <a:pt x="92" y="389"/>
                  </a:cubicBezTo>
                  <a:cubicBezTo>
                    <a:pt x="92" y="388"/>
                    <a:pt x="92" y="387"/>
                    <a:pt x="92" y="387"/>
                  </a:cubicBezTo>
                  <a:cubicBezTo>
                    <a:pt x="91" y="386"/>
                    <a:pt x="90" y="386"/>
                    <a:pt x="89" y="387"/>
                  </a:cubicBezTo>
                  <a:cubicBezTo>
                    <a:pt x="86" y="391"/>
                    <a:pt x="82" y="395"/>
                    <a:pt x="78" y="398"/>
                  </a:cubicBezTo>
                  <a:cubicBezTo>
                    <a:pt x="74" y="395"/>
                    <a:pt x="69" y="393"/>
                    <a:pt x="65" y="390"/>
                  </a:cubicBezTo>
                  <a:cubicBezTo>
                    <a:pt x="75" y="382"/>
                    <a:pt x="84" y="375"/>
                    <a:pt x="94" y="367"/>
                  </a:cubicBezTo>
                  <a:cubicBezTo>
                    <a:pt x="94" y="404"/>
                    <a:pt x="94" y="404"/>
                    <a:pt x="94" y="404"/>
                  </a:cubicBezTo>
                  <a:cubicBezTo>
                    <a:pt x="94" y="404"/>
                    <a:pt x="94" y="405"/>
                    <a:pt x="94" y="405"/>
                  </a:cubicBezTo>
                  <a:cubicBezTo>
                    <a:pt x="94" y="405"/>
                    <a:pt x="94" y="405"/>
                    <a:pt x="94" y="406"/>
                  </a:cubicBezTo>
                  <a:cubicBezTo>
                    <a:pt x="89" y="404"/>
                    <a:pt x="85" y="402"/>
                    <a:pt x="81" y="400"/>
                  </a:cubicBezTo>
                  <a:close/>
                  <a:moveTo>
                    <a:pt x="155" y="373"/>
                  </a:moveTo>
                  <a:cubicBezTo>
                    <a:pt x="139" y="383"/>
                    <a:pt x="121" y="394"/>
                    <a:pt x="100" y="403"/>
                  </a:cubicBezTo>
                  <a:cubicBezTo>
                    <a:pt x="100" y="293"/>
                    <a:pt x="100" y="293"/>
                    <a:pt x="100" y="293"/>
                  </a:cubicBezTo>
                  <a:cubicBezTo>
                    <a:pt x="101" y="292"/>
                    <a:pt x="102" y="291"/>
                    <a:pt x="104" y="290"/>
                  </a:cubicBezTo>
                  <a:cubicBezTo>
                    <a:pt x="105" y="290"/>
                    <a:pt x="105" y="289"/>
                    <a:pt x="104" y="288"/>
                  </a:cubicBezTo>
                  <a:cubicBezTo>
                    <a:pt x="104" y="287"/>
                    <a:pt x="103" y="287"/>
                    <a:pt x="102" y="288"/>
                  </a:cubicBezTo>
                  <a:cubicBezTo>
                    <a:pt x="101" y="288"/>
                    <a:pt x="101" y="289"/>
                    <a:pt x="100" y="289"/>
                  </a:cubicBezTo>
                  <a:cubicBezTo>
                    <a:pt x="100" y="265"/>
                    <a:pt x="100" y="265"/>
                    <a:pt x="100" y="265"/>
                  </a:cubicBezTo>
                  <a:cubicBezTo>
                    <a:pt x="100" y="258"/>
                    <a:pt x="100" y="252"/>
                    <a:pt x="100" y="245"/>
                  </a:cubicBezTo>
                  <a:cubicBezTo>
                    <a:pt x="100" y="244"/>
                    <a:pt x="100" y="244"/>
                    <a:pt x="100" y="244"/>
                  </a:cubicBezTo>
                  <a:cubicBezTo>
                    <a:pt x="100" y="236"/>
                    <a:pt x="100" y="227"/>
                    <a:pt x="100" y="219"/>
                  </a:cubicBezTo>
                  <a:cubicBezTo>
                    <a:pt x="100" y="218"/>
                    <a:pt x="100" y="217"/>
                    <a:pt x="100" y="216"/>
                  </a:cubicBezTo>
                  <a:cubicBezTo>
                    <a:pt x="100" y="186"/>
                    <a:pt x="100" y="156"/>
                    <a:pt x="98" y="126"/>
                  </a:cubicBezTo>
                  <a:cubicBezTo>
                    <a:pt x="103" y="140"/>
                    <a:pt x="109" y="154"/>
                    <a:pt x="116" y="168"/>
                  </a:cubicBezTo>
                  <a:cubicBezTo>
                    <a:pt x="143" y="224"/>
                    <a:pt x="170" y="280"/>
                    <a:pt x="197" y="337"/>
                  </a:cubicBezTo>
                  <a:cubicBezTo>
                    <a:pt x="197" y="336"/>
                    <a:pt x="196" y="336"/>
                    <a:pt x="195" y="336"/>
                  </a:cubicBezTo>
                  <a:cubicBezTo>
                    <a:pt x="194" y="336"/>
                    <a:pt x="194" y="336"/>
                    <a:pt x="193" y="337"/>
                  </a:cubicBezTo>
                  <a:cubicBezTo>
                    <a:pt x="193" y="337"/>
                    <a:pt x="193" y="338"/>
                    <a:pt x="193" y="339"/>
                  </a:cubicBezTo>
                  <a:cubicBezTo>
                    <a:pt x="193" y="339"/>
                    <a:pt x="193" y="340"/>
                    <a:pt x="194" y="340"/>
                  </a:cubicBezTo>
                  <a:cubicBezTo>
                    <a:pt x="195" y="341"/>
                    <a:pt x="195" y="341"/>
                    <a:pt x="195" y="341"/>
                  </a:cubicBezTo>
                  <a:cubicBezTo>
                    <a:pt x="197" y="341"/>
                    <a:pt x="198" y="340"/>
                    <a:pt x="199" y="340"/>
                  </a:cubicBezTo>
                  <a:cubicBezTo>
                    <a:pt x="199" y="341"/>
                    <a:pt x="200" y="342"/>
                    <a:pt x="200" y="343"/>
                  </a:cubicBezTo>
                  <a:cubicBezTo>
                    <a:pt x="199" y="343"/>
                    <a:pt x="199" y="343"/>
                    <a:pt x="199" y="344"/>
                  </a:cubicBezTo>
                  <a:cubicBezTo>
                    <a:pt x="198" y="345"/>
                    <a:pt x="198" y="347"/>
                    <a:pt x="200" y="348"/>
                  </a:cubicBezTo>
                  <a:cubicBezTo>
                    <a:pt x="201" y="349"/>
                    <a:pt x="201" y="349"/>
                    <a:pt x="202" y="350"/>
                  </a:cubicBezTo>
                  <a:cubicBezTo>
                    <a:pt x="186" y="355"/>
                    <a:pt x="171" y="364"/>
                    <a:pt x="155" y="373"/>
                  </a:cubicBezTo>
                  <a:close/>
                  <a:moveTo>
                    <a:pt x="213" y="349"/>
                  </a:moveTo>
                  <a:cubicBezTo>
                    <a:pt x="213" y="348"/>
                    <a:pt x="212" y="347"/>
                    <a:pt x="210" y="347"/>
                  </a:cubicBezTo>
                  <a:cubicBezTo>
                    <a:pt x="210" y="347"/>
                    <a:pt x="209" y="347"/>
                    <a:pt x="209" y="346"/>
                  </a:cubicBezTo>
                  <a:cubicBezTo>
                    <a:pt x="207" y="343"/>
                    <a:pt x="205" y="339"/>
                    <a:pt x="203" y="336"/>
                  </a:cubicBezTo>
                  <a:cubicBezTo>
                    <a:pt x="225" y="317"/>
                    <a:pt x="247" y="299"/>
                    <a:pt x="269" y="281"/>
                  </a:cubicBezTo>
                  <a:cubicBezTo>
                    <a:pt x="269" y="306"/>
                    <a:pt x="269" y="306"/>
                    <a:pt x="269" y="306"/>
                  </a:cubicBezTo>
                  <a:cubicBezTo>
                    <a:pt x="269" y="306"/>
                    <a:pt x="268" y="306"/>
                    <a:pt x="268" y="307"/>
                  </a:cubicBezTo>
                  <a:cubicBezTo>
                    <a:pt x="251" y="322"/>
                    <a:pt x="235" y="337"/>
                    <a:pt x="220" y="353"/>
                  </a:cubicBezTo>
                  <a:cubicBezTo>
                    <a:pt x="218" y="352"/>
                    <a:pt x="216" y="350"/>
                    <a:pt x="213" y="349"/>
                  </a:cubicBezTo>
                  <a:close/>
                  <a:moveTo>
                    <a:pt x="269" y="310"/>
                  </a:moveTo>
                  <a:cubicBezTo>
                    <a:pt x="269" y="336"/>
                    <a:pt x="269" y="336"/>
                    <a:pt x="269" y="336"/>
                  </a:cubicBezTo>
                  <a:cubicBezTo>
                    <a:pt x="269" y="336"/>
                    <a:pt x="268" y="336"/>
                    <a:pt x="268" y="336"/>
                  </a:cubicBezTo>
                  <a:cubicBezTo>
                    <a:pt x="257" y="345"/>
                    <a:pt x="247" y="354"/>
                    <a:pt x="236" y="364"/>
                  </a:cubicBezTo>
                  <a:cubicBezTo>
                    <a:pt x="232" y="361"/>
                    <a:pt x="227" y="358"/>
                    <a:pt x="222" y="355"/>
                  </a:cubicBezTo>
                  <a:cubicBezTo>
                    <a:pt x="238" y="339"/>
                    <a:pt x="253" y="324"/>
                    <a:pt x="269" y="310"/>
                  </a:cubicBezTo>
                  <a:close/>
                  <a:moveTo>
                    <a:pt x="239" y="365"/>
                  </a:moveTo>
                  <a:cubicBezTo>
                    <a:pt x="249" y="356"/>
                    <a:pt x="259" y="348"/>
                    <a:pt x="269" y="339"/>
                  </a:cubicBezTo>
                  <a:cubicBezTo>
                    <a:pt x="269" y="360"/>
                    <a:pt x="269" y="360"/>
                    <a:pt x="269" y="360"/>
                  </a:cubicBezTo>
                  <a:cubicBezTo>
                    <a:pt x="269" y="360"/>
                    <a:pt x="269" y="360"/>
                    <a:pt x="269" y="360"/>
                  </a:cubicBezTo>
                  <a:cubicBezTo>
                    <a:pt x="264" y="365"/>
                    <a:pt x="259" y="370"/>
                    <a:pt x="254" y="375"/>
                  </a:cubicBezTo>
                  <a:cubicBezTo>
                    <a:pt x="249" y="372"/>
                    <a:pt x="244" y="369"/>
                    <a:pt x="239" y="365"/>
                  </a:cubicBezTo>
                  <a:close/>
                  <a:moveTo>
                    <a:pt x="257" y="376"/>
                  </a:moveTo>
                  <a:cubicBezTo>
                    <a:pt x="261" y="372"/>
                    <a:pt x="265" y="368"/>
                    <a:pt x="269" y="364"/>
                  </a:cubicBezTo>
                  <a:cubicBezTo>
                    <a:pt x="269" y="380"/>
                    <a:pt x="269" y="380"/>
                    <a:pt x="269" y="380"/>
                  </a:cubicBezTo>
                  <a:cubicBezTo>
                    <a:pt x="269" y="380"/>
                    <a:pt x="270" y="381"/>
                    <a:pt x="270" y="381"/>
                  </a:cubicBezTo>
                  <a:cubicBezTo>
                    <a:pt x="270" y="381"/>
                    <a:pt x="269" y="381"/>
                    <a:pt x="269" y="382"/>
                  </a:cubicBezTo>
                  <a:cubicBezTo>
                    <a:pt x="265" y="380"/>
                    <a:pt x="261" y="378"/>
                    <a:pt x="257" y="376"/>
                  </a:cubicBezTo>
                  <a:close/>
                  <a:moveTo>
                    <a:pt x="398" y="325"/>
                  </a:moveTo>
                  <a:cubicBezTo>
                    <a:pt x="398" y="325"/>
                    <a:pt x="398" y="324"/>
                    <a:pt x="398" y="324"/>
                  </a:cubicBezTo>
                  <a:cubicBezTo>
                    <a:pt x="399" y="323"/>
                    <a:pt x="400" y="322"/>
                    <a:pt x="400" y="320"/>
                  </a:cubicBezTo>
                  <a:cubicBezTo>
                    <a:pt x="399" y="319"/>
                    <a:pt x="397" y="318"/>
                    <a:pt x="396" y="318"/>
                  </a:cubicBezTo>
                  <a:cubicBezTo>
                    <a:pt x="396" y="318"/>
                    <a:pt x="395" y="318"/>
                    <a:pt x="395" y="318"/>
                  </a:cubicBezTo>
                  <a:cubicBezTo>
                    <a:pt x="395" y="318"/>
                    <a:pt x="394" y="317"/>
                    <a:pt x="394" y="316"/>
                  </a:cubicBezTo>
                  <a:cubicBezTo>
                    <a:pt x="409" y="307"/>
                    <a:pt x="424" y="297"/>
                    <a:pt x="438" y="288"/>
                  </a:cubicBezTo>
                  <a:cubicBezTo>
                    <a:pt x="438" y="303"/>
                    <a:pt x="438" y="303"/>
                    <a:pt x="438" y="303"/>
                  </a:cubicBezTo>
                  <a:cubicBezTo>
                    <a:pt x="428" y="312"/>
                    <a:pt x="417" y="321"/>
                    <a:pt x="406" y="329"/>
                  </a:cubicBezTo>
                  <a:cubicBezTo>
                    <a:pt x="403" y="328"/>
                    <a:pt x="401" y="327"/>
                    <a:pt x="398" y="325"/>
                  </a:cubicBezTo>
                  <a:close/>
                  <a:moveTo>
                    <a:pt x="402" y="225"/>
                  </a:moveTo>
                  <a:cubicBezTo>
                    <a:pt x="415" y="218"/>
                    <a:pt x="428" y="209"/>
                    <a:pt x="439" y="199"/>
                  </a:cubicBezTo>
                  <a:cubicBezTo>
                    <a:pt x="439" y="202"/>
                    <a:pt x="439" y="205"/>
                    <a:pt x="439" y="208"/>
                  </a:cubicBezTo>
                  <a:cubicBezTo>
                    <a:pt x="439" y="213"/>
                    <a:pt x="439" y="219"/>
                    <a:pt x="439" y="224"/>
                  </a:cubicBezTo>
                  <a:cubicBezTo>
                    <a:pt x="423" y="236"/>
                    <a:pt x="406" y="247"/>
                    <a:pt x="388" y="255"/>
                  </a:cubicBezTo>
                  <a:cubicBezTo>
                    <a:pt x="392" y="245"/>
                    <a:pt x="397" y="235"/>
                    <a:pt x="402" y="225"/>
                  </a:cubicBezTo>
                  <a:close/>
                  <a:moveTo>
                    <a:pt x="438" y="284"/>
                  </a:moveTo>
                  <a:cubicBezTo>
                    <a:pt x="423" y="294"/>
                    <a:pt x="408" y="304"/>
                    <a:pt x="393" y="313"/>
                  </a:cubicBezTo>
                  <a:cubicBezTo>
                    <a:pt x="389" y="306"/>
                    <a:pt x="386" y="298"/>
                    <a:pt x="383" y="290"/>
                  </a:cubicBezTo>
                  <a:cubicBezTo>
                    <a:pt x="383" y="290"/>
                    <a:pt x="383" y="290"/>
                    <a:pt x="383" y="290"/>
                  </a:cubicBezTo>
                  <a:cubicBezTo>
                    <a:pt x="401" y="278"/>
                    <a:pt x="420" y="267"/>
                    <a:pt x="438" y="255"/>
                  </a:cubicBezTo>
                  <a:lnTo>
                    <a:pt x="438" y="284"/>
                  </a:lnTo>
                  <a:close/>
                  <a:moveTo>
                    <a:pt x="438" y="307"/>
                  </a:moveTo>
                  <a:cubicBezTo>
                    <a:pt x="439" y="325"/>
                    <a:pt x="439" y="325"/>
                    <a:pt x="439" y="325"/>
                  </a:cubicBezTo>
                  <a:cubicBezTo>
                    <a:pt x="431" y="327"/>
                    <a:pt x="425" y="331"/>
                    <a:pt x="420" y="336"/>
                  </a:cubicBezTo>
                  <a:cubicBezTo>
                    <a:pt x="416" y="334"/>
                    <a:pt x="413" y="333"/>
                    <a:pt x="409" y="331"/>
                  </a:cubicBezTo>
                  <a:cubicBezTo>
                    <a:pt x="419" y="323"/>
                    <a:pt x="429" y="315"/>
                    <a:pt x="438" y="307"/>
                  </a:cubicBezTo>
                  <a:close/>
                  <a:moveTo>
                    <a:pt x="423" y="337"/>
                  </a:moveTo>
                  <a:cubicBezTo>
                    <a:pt x="427" y="333"/>
                    <a:pt x="433" y="330"/>
                    <a:pt x="439" y="329"/>
                  </a:cubicBezTo>
                  <a:cubicBezTo>
                    <a:pt x="439" y="343"/>
                    <a:pt x="439" y="343"/>
                    <a:pt x="439" y="343"/>
                  </a:cubicBezTo>
                  <a:cubicBezTo>
                    <a:pt x="433" y="341"/>
                    <a:pt x="428" y="339"/>
                    <a:pt x="423" y="337"/>
                  </a:cubicBezTo>
                  <a:close/>
                  <a:moveTo>
                    <a:pt x="460" y="174"/>
                  </a:moveTo>
                  <a:cubicBezTo>
                    <a:pt x="487" y="217"/>
                    <a:pt x="514" y="260"/>
                    <a:pt x="541" y="303"/>
                  </a:cubicBezTo>
                  <a:cubicBezTo>
                    <a:pt x="525" y="307"/>
                    <a:pt x="511" y="313"/>
                    <a:pt x="496" y="320"/>
                  </a:cubicBezTo>
                  <a:cubicBezTo>
                    <a:pt x="481" y="327"/>
                    <a:pt x="465" y="335"/>
                    <a:pt x="445" y="341"/>
                  </a:cubicBezTo>
                  <a:cubicBezTo>
                    <a:pt x="445" y="284"/>
                    <a:pt x="445" y="284"/>
                    <a:pt x="445" y="284"/>
                  </a:cubicBezTo>
                  <a:cubicBezTo>
                    <a:pt x="445" y="283"/>
                    <a:pt x="445" y="283"/>
                    <a:pt x="445" y="282"/>
                  </a:cubicBezTo>
                  <a:cubicBezTo>
                    <a:pt x="445" y="282"/>
                    <a:pt x="445" y="243"/>
                    <a:pt x="445" y="243"/>
                  </a:cubicBezTo>
                  <a:cubicBezTo>
                    <a:pt x="445" y="232"/>
                    <a:pt x="445" y="220"/>
                    <a:pt x="445" y="208"/>
                  </a:cubicBezTo>
                  <a:cubicBezTo>
                    <a:pt x="445" y="203"/>
                    <a:pt x="445" y="198"/>
                    <a:pt x="445" y="193"/>
                  </a:cubicBezTo>
                  <a:cubicBezTo>
                    <a:pt x="445" y="192"/>
                    <a:pt x="445" y="192"/>
                    <a:pt x="445" y="191"/>
                  </a:cubicBezTo>
                  <a:cubicBezTo>
                    <a:pt x="445" y="185"/>
                    <a:pt x="445" y="179"/>
                    <a:pt x="444" y="173"/>
                  </a:cubicBezTo>
                  <a:cubicBezTo>
                    <a:pt x="445" y="173"/>
                    <a:pt x="446" y="173"/>
                    <a:pt x="446" y="172"/>
                  </a:cubicBezTo>
                  <a:cubicBezTo>
                    <a:pt x="447" y="172"/>
                    <a:pt x="447" y="171"/>
                    <a:pt x="447" y="170"/>
                  </a:cubicBezTo>
                  <a:cubicBezTo>
                    <a:pt x="446" y="169"/>
                    <a:pt x="445" y="169"/>
                    <a:pt x="445" y="170"/>
                  </a:cubicBezTo>
                  <a:cubicBezTo>
                    <a:pt x="444" y="161"/>
                    <a:pt x="444" y="153"/>
                    <a:pt x="443" y="145"/>
                  </a:cubicBezTo>
                  <a:cubicBezTo>
                    <a:pt x="448" y="155"/>
                    <a:pt x="454" y="165"/>
                    <a:pt x="460" y="174"/>
                  </a:cubicBezTo>
                  <a:close/>
                  <a:moveTo>
                    <a:pt x="437" y="144"/>
                  </a:moveTo>
                  <a:cubicBezTo>
                    <a:pt x="437" y="154"/>
                    <a:pt x="438" y="164"/>
                    <a:pt x="438" y="173"/>
                  </a:cubicBezTo>
                  <a:cubicBezTo>
                    <a:pt x="432" y="177"/>
                    <a:pt x="425" y="181"/>
                    <a:pt x="419" y="185"/>
                  </a:cubicBezTo>
                  <a:cubicBezTo>
                    <a:pt x="426" y="170"/>
                    <a:pt x="432" y="156"/>
                    <a:pt x="437" y="144"/>
                  </a:cubicBezTo>
                  <a:close/>
                  <a:moveTo>
                    <a:pt x="417" y="191"/>
                  </a:moveTo>
                  <a:cubicBezTo>
                    <a:pt x="424" y="186"/>
                    <a:pt x="431" y="181"/>
                    <a:pt x="438" y="177"/>
                  </a:cubicBezTo>
                  <a:cubicBezTo>
                    <a:pt x="438" y="183"/>
                    <a:pt x="439" y="189"/>
                    <a:pt x="439" y="194"/>
                  </a:cubicBezTo>
                  <a:cubicBezTo>
                    <a:pt x="428" y="205"/>
                    <a:pt x="417" y="213"/>
                    <a:pt x="404" y="220"/>
                  </a:cubicBezTo>
                  <a:cubicBezTo>
                    <a:pt x="408" y="210"/>
                    <a:pt x="413" y="200"/>
                    <a:pt x="417" y="191"/>
                  </a:cubicBezTo>
                  <a:close/>
                  <a:moveTo>
                    <a:pt x="386" y="259"/>
                  </a:moveTo>
                  <a:cubicBezTo>
                    <a:pt x="404" y="251"/>
                    <a:pt x="422" y="241"/>
                    <a:pt x="439" y="228"/>
                  </a:cubicBezTo>
                  <a:cubicBezTo>
                    <a:pt x="438" y="233"/>
                    <a:pt x="438" y="238"/>
                    <a:pt x="438" y="243"/>
                  </a:cubicBezTo>
                  <a:cubicBezTo>
                    <a:pt x="438" y="243"/>
                    <a:pt x="438" y="252"/>
                    <a:pt x="438" y="252"/>
                  </a:cubicBezTo>
                  <a:cubicBezTo>
                    <a:pt x="419" y="263"/>
                    <a:pt x="400" y="275"/>
                    <a:pt x="381" y="287"/>
                  </a:cubicBezTo>
                  <a:cubicBezTo>
                    <a:pt x="380" y="284"/>
                    <a:pt x="379" y="280"/>
                    <a:pt x="377" y="277"/>
                  </a:cubicBezTo>
                  <a:cubicBezTo>
                    <a:pt x="380" y="271"/>
                    <a:pt x="383" y="265"/>
                    <a:pt x="386" y="259"/>
                  </a:cubicBezTo>
                  <a:close/>
                  <a:moveTo>
                    <a:pt x="294" y="75"/>
                  </a:moveTo>
                  <a:cubicBezTo>
                    <a:pt x="310" y="109"/>
                    <a:pt x="326" y="155"/>
                    <a:pt x="343" y="201"/>
                  </a:cubicBezTo>
                  <a:cubicBezTo>
                    <a:pt x="358" y="242"/>
                    <a:pt x="372" y="284"/>
                    <a:pt x="387" y="317"/>
                  </a:cubicBezTo>
                  <a:cubicBezTo>
                    <a:pt x="387" y="317"/>
                    <a:pt x="386" y="318"/>
                    <a:pt x="385" y="318"/>
                  </a:cubicBezTo>
                  <a:cubicBezTo>
                    <a:pt x="384" y="319"/>
                    <a:pt x="384" y="320"/>
                    <a:pt x="385" y="320"/>
                  </a:cubicBezTo>
                  <a:cubicBezTo>
                    <a:pt x="385" y="321"/>
                    <a:pt x="386" y="321"/>
                    <a:pt x="387" y="321"/>
                  </a:cubicBezTo>
                  <a:cubicBezTo>
                    <a:pt x="387" y="320"/>
                    <a:pt x="388" y="320"/>
                    <a:pt x="389" y="320"/>
                  </a:cubicBezTo>
                  <a:cubicBezTo>
                    <a:pt x="389" y="320"/>
                    <a:pt x="389" y="320"/>
                    <a:pt x="389" y="320"/>
                  </a:cubicBezTo>
                  <a:cubicBezTo>
                    <a:pt x="370" y="326"/>
                    <a:pt x="354" y="336"/>
                    <a:pt x="336" y="346"/>
                  </a:cubicBezTo>
                  <a:cubicBezTo>
                    <a:pt x="318" y="357"/>
                    <a:pt x="299" y="369"/>
                    <a:pt x="276" y="379"/>
                  </a:cubicBezTo>
                  <a:cubicBezTo>
                    <a:pt x="275" y="228"/>
                    <a:pt x="275" y="228"/>
                    <a:pt x="275" y="228"/>
                  </a:cubicBezTo>
                  <a:cubicBezTo>
                    <a:pt x="276" y="210"/>
                    <a:pt x="276" y="188"/>
                    <a:pt x="276" y="164"/>
                  </a:cubicBezTo>
                  <a:cubicBezTo>
                    <a:pt x="276" y="118"/>
                    <a:pt x="275" y="67"/>
                    <a:pt x="274" y="28"/>
                  </a:cubicBezTo>
                  <a:cubicBezTo>
                    <a:pt x="279" y="44"/>
                    <a:pt x="286" y="60"/>
                    <a:pt x="294" y="75"/>
                  </a:cubicBezTo>
                  <a:close/>
                  <a:moveTo>
                    <a:pt x="267" y="28"/>
                  </a:moveTo>
                  <a:cubicBezTo>
                    <a:pt x="268" y="40"/>
                    <a:pt x="268" y="52"/>
                    <a:pt x="269" y="65"/>
                  </a:cubicBezTo>
                  <a:cubicBezTo>
                    <a:pt x="268" y="65"/>
                    <a:pt x="268" y="66"/>
                    <a:pt x="268" y="66"/>
                  </a:cubicBezTo>
                  <a:cubicBezTo>
                    <a:pt x="263" y="72"/>
                    <a:pt x="258" y="78"/>
                    <a:pt x="253" y="84"/>
                  </a:cubicBezTo>
                  <a:cubicBezTo>
                    <a:pt x="258" y="65"/>
                    <a:pt x="263" y="46"/>
                    <a:pt x="26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6" name="Freeform 6"/>
            <p:cNvSpPr>
              <a:spLocks noEditPoints="1"/>
            </p:cNvSpPr>
            <p:nvPr/>
          </p:nvSpPr>
          <p:spPr bwMode="auto">
            <a:xfrm>
              <a:off x="1456" y="1860"/>
              <a:ext cx="634" cy="506"/>
            </a:xfrm>
            <a:custGeom>
              <a:avLst/>
              <a:gdLst>
                <a:gd name="T0" fmla="*/ 0 w 163"/>
                <a:gd name="T1" fmla="*/ 7 h 130"/>
                <a:gd name="T2" fmla="*/ 0 w 163"/>
                <a:gd name="T3" fmla="*/ 30 h 130"/>
                <a:gd name="T4" fmla="*/ 2 w 163"/>
                <a:gd name="T5" fmla="*/ 128 h 130"/>
                <a:gd name="T6" fmla="*/ 3 w 163"/>
                <a:gd name="T7" fmla="*/ 130 h 130"/>
                <a:gd name="T8" fmla="*/ 5 w 163"/>
                <a:gd name="T9" fmla="*/ 130 h 130"/>
                <a:gd name="T10" fmla="*/ 15 w 163"/>
                <a:gd name="T11" fmla="*/ 123 h 130"/>
                <a:gd name="T12" fmla="*/ 24 w 163"/>
                <a:gd name="T13" fmla="*/ 108 h 130"/>
                <a:gd name="T14" fmla="*/ 34 w 163"/>
                <a:gd name="T15" fmla="*/ 96 h 130"/>
                <a:gd name="T16" fmla="*/ 33 w 163"/>
                <a:gd name="T17" fmla="*/ 93 h 130"/>
                <a:gd name="T18" fmla="*/ 34 w 163"/>
                <a:gd name="T19" fmla="*/ 96 h 130"/>
                <a:gd name="T20" fmla="*/ 49 w 163"/>
                <a:gd name="T21" fmla="*/ 92 h 130"/>
                <a:gd name="T22" fmla="*/ 57 w 163"/>
                <a:gd name="T23" fmla="*/ 93 h 130"/>
                <a:gd name="T24" fmla="*/ 91 w 163"/>
                <a:gd name="T25" fmla="*/ 94 h 130"/>
                <a:gd name="T26" fmla="*/ 157 w 163"/>
                <a:gd name="T27" fmla="*/ 90 h 130"/>
                <a:gd name="T28" fmla="*/ 159 w 163"/>
                <a:gd name="T29" fmla="*/ 88 h 130"/>
                <a:gd name="T30" fmla="*/ 163 w 163"/>
                <a:gd name="T31" fmla="*/ 49 h 130"/>
                <a:gd name="T32" fmla="*/ 157 w 163"/>
                <a:gd name="T33" fmla="*/ 2 h 130"/>
                <a:gd name="T34" fmla="*/ 154 w 163"/>
                <a:gd name="T35" fmla="*/ 0 h 130"/>
                <a:gd name="T36" fmla="*/ 2 w 163"/>
                <a:gd name="T37" fmla="*/ 5 h 130"/>
                <a:gd name="T38" fmla="*/ 0 w 163"/>
                <a:gd name="T39" fmla="*/ 7 h 130"/>
                <a:gd name="T40" fmla="*/ 158 w 163"/>
                <a:gd name="T41" fmla="*/ 49 h 130"/>
                <a:gd name="T42" fmla="*/ 154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20 h 130"/>
                <a:gd name="T56" fmla="*/ 7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0" y="7"/>
                  </a:moveTo>
                  <a:cubicBezTo>
                    <a:pt x="0" y="15"/>
                    <a:pt x="0" y="22"/>
                    <a:pt x="0" y="30"/>
                  </a:cubicBezTo>
                  <a:cubicBezTo>
                    <a:pt x="0" y="63"/>
                    <a:pt x="0" y="95"/>
                    <a:pt x="2" y="128"/>
                  </a:cubicBezTo>
                  <a:cubicBezTo>
                    <a:pt x="2" y="129"/>
                    <a:pt x="2" y="129"/>
                    <a:pt x="3" y="130"/>
                  </a:cubicBezTo>
                  <a:cubicBezTo>
                    <a:pt x="3" y="130"/>
                    <a:pt x="4" y="130"/>
                    <a:pt x="5" y="130"/>
                  </a:cubicBezTo>
                  <a:cubicBezTo>
                    <a:pt x="9" y="129"/>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2" y="92"/>
                    <a:pt x="54" y="93"/>
                    <a:pt x="57" y="93"/>
                  </a:cubicBezTo>
                  <a:cubicBezTo>
                    <a:pt x="68" y="93"/>
                    <a:pt x="80" y="94"/>
                    <a:pt x="91" y="94"/>
                  </a:cubicBezTo>
                  <a:cubicBezTo>
                    <a:pt x="113" y="94"/>
                    <a:pt x="135" y="92"/>
                    <a:pt x="157" y="90"/>
                  </a:cubicBezTo>
                  <a:cubicBezTo>
                    <a:pt x="158" y="90"/>
                    <a:pt x="159" y="89"/>
                    <a:pt x="159" y="88"/>
                  </a:cubicBezTo>
                  <a:cubicBezTo>
                    <a:pt x="162" y="75"/>
                    <a:pt x="163" y="62"/>
                    <a:pt x="163" y="49"/>
                  </a:cubicBezTo>
                  <a:cubicBezTo>
                    <a:pt x="163" y="33"/>
                    <a:pt x="161" y="18"/>
                    <a:pt x="157" y="2"/>
                  </a:cubicBezTo>
                  <a:cubicBezTo>
                    <a:pt x="157" y="1"/>
                    <a:pt x="156" y="0"/>
                    <a:pt x="154" y="0"/>
                  </a:cubicBezTo>
                  <a:cubicBezTo>
                    <a:pt x="104" y="2"/>
                    <a:pt x="53" y="3"/>
                    <a:pt x="2" y="5"/>
                  </a:cubicBezTo>
                  <a:cubicBezTo>
                    <a:pt x="1" y="5"/>
                    <a:pt x="0" y="6"/>
                    <a:pt x="0" y="7"/>
                  </a:cubicBezTo>
                  <a:close/>
                  <a:moveTo>
                    <a:pt x="158" y="49"/>
                  </a:moveTo>
                  <a:cubicBezTo>
                    <a:pt x="158" y="61"/>
                    <a:pt x="157" y="73"/>
                    <a:pt x="154" y="85"/>
                  </a:cubicBezTo>
                  <a:cubicBezTo>
                    <a:pt x="133" y="87"/>
                    <a:pt x="112" y="89"/>
                    <a:pt x="91" y="89"/>
                  </a:cubicBezTo>
                  <a:cubicBezTo>
                    <a:pt x="80" y="89"/>
                    <a:pt x="69" y="88"/>
                    <a:pt x="58" y="88"/>
                  </a:cubicBezTo>
                  <a:cubicBezTo>
                    <a:pt x="55" y="88"/>
                    <a:pt x="52" y="87"/>
                    <a:pt x="49" y="87"/>
                  </a:cubicBezTo>
                  <a:cubicBezTo>
                    <a:pt x="43" y="87"/>
                    <a:pt x="37" y="88"/>
                    <a:pt x="32" y="91"/>
                  </a:cubicBezTo>
                  <a:cubicBezTo>
                    <a:pt x="24" y="96"/>
                    <a:pt x="21" y="104"/>
                    <a:pt x="17" y="110"/>
                  </a:cubicBezTo>
                  <a:cubicBezTo>
                    <a:pt x="15" y="114"/>
                    <a:pt x="13" y="117"/>
                    <a:pt x="11" y="120"/>
                  </a:cubicBezTo>
                  <a:cubicBezTo>
                    <a:pt x="10" y="121"/>
                    <a:pt x="8" y="122"/>
                    <a:pt x="7"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7" name="Freeform 7"/>
            <p:cNvSpPr>
              <a:spLocks noEditPoints="1"/>
            </p:cNvSpPr>
            <p:nvPr/>
          </p:nvSpPr>
          <p:spPr bwMode="auto">
            <a:xfrm>
              <a:off x="2180" y="1545"/>
              <a:ext cx="634" cy="506"/>
            </a:xfrm>
            <a:custGeom>
              <a:avLst/>
              <a:gdLst>
                <a:gd name="T0" fmla="*/ 2 w 163"/>
                <a:gd name="T1" fmla="*/ 130 h 130"/>
                <a:gd name="T2" fmla="*/ 5 w 163"/>
                <a:gd name="T3" fmla="*/ 130 h 130"/>
                <a:gd name="T4" fmla="*/ 14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2 w 163"/>
                <a:gd name="T31" fmla="*/ 5 h 130"/>
                <a:gd name="T32" fmla="*/ 0 w 163"/>
                <a:gd name="T33" fmla="*/ 7 h 130"/>
                <a:gd name="T34" fmla="*/ 0 w 163"/>
                <a:gd name="T35" fmla="*/ 30 h 130"/>
                <a:gd name="T36" fmla="*/ 1 w 163"/>
                <a:gd name="T37" fmla="*/ 128 h 130"/>
                <a:gd name="T38" fmla="*/ 2 w 163"/>
                <a:gd name="T39" fmla="*/ 130 h 130"/>
                <a:gd name="T40" fmla="*/ 158 w 163"/>
                <a:gd name="T41" fmla="*/ 49 h 130"/>
                <a:gd name="T42" fmla="*/ 154 w 163"/>
                <a:gd name="T43" fmla="*/ 85 h 130"/>
                <a:gd name="T44" fmla="*/ 91 w 163"/>
                <a:gd name="T45" fmla="*/ 89 h 130"/>
                <a:gd name="T46" fmla="*/ 57 w 163"/>
                <a:gd name="T47" fmla="*/ 88 h 130"/>
                <a:gd name="T48" fmla="*/ 49 w 163"/>
                <a:gd name="T49" fmla="*/ 87 h 130"/>
                <a:gd name="T50" fmla="*/ 31 w 163"/>
                <a:gd name="T51" fmla="*/ 91 h 130"/>
                <a:gd name="T52" fmla="*/ 16 w 163"/>
                <a:gd name="T53" fmla="*/ 110 h 130"/>
                <a:gd name="T54" fmla="*/ 11 w 163"/>
                <a:gd name="T55" fmla="*/ 120 h 130"/>
                <a:gd name="T56" fmla="*/ 6 w 163"/>
                <a:gd name="T57" fmla="*/ 123 h 130"/>
                <a:gd name="T58" fmla="*/ 5 w 163"/>
                <a:gd name="T59" fmla="*/ 30 h 130"/>
                <a:gd name="T60" fmla="*/ 5 w 163"/>
                <a:gd name="T61" fmla="*/ 10 h 130"/>
                <a:gd name="T62" fmla="*/ 152 w 163"/>
                <a:gd name="T63" fmla="*/ 6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2" y="130"/>
                  </a:moveTo>
                  <a:cubicBezTo>
                    <a:pt x="3" y="130"/>
                    <a:pt x="4" y="130"/>
                    <a:pt x="5" y="130"/>
                  </a:cubicBezTo>
                  <a:cubicBezTo>
                    <a:pt x="9" y="129"/>
                    <a:pt x="12" y="126"/>
                    <a:pt x="14" y="123"/>
                  </a:cubicBezTo>
                  <a:cubicBezTo>
                    <a:pt x="18" y="118"/>
                    <a:pt x="21" y="113"/>
                    <a:pt x="24" y="108"/>
                  </a:cubicBezTo>
                  <a:cubicBezTo>
                    <a:pt x="27" y="103"/>
                    <a:pt x="30" y="98"/>
                    <a:pt x="34" y="96"/>
                  </a:cubicBezTo>
                  <a:cubicBezTo>
                    <a:pt x="33" y="93"/>
                    <a:pt x="33" y="93"/>
                    <a:pt x="33" y="93"/>
                  </a:cubicBezTo>
                  <a:cubicBezTo>
                    <a:pt x="34" y="96"/>
                    <a:pt x="34" y="96"/>
                    <a:pt x="34" y="96"/>
                  </a:cubicBezTo>
                  <a:cubicBezTo>
                    <a:pt x="38" y="93"/>
                    <a:pt x="43" y="92"/>
                    <a:pt x="49" y="92"/>
                  </a:cubicBezTo>
                  <a:cubicBezTo>
                    <a:pt x="51" y="92"/>
                    <a:pt x="54" y="93"/>
                    <a:pt x="57" y="93"/>
                  </a:cubicBezTo>
                  <a:cubicBezTo>
                    <a:pt x="68" y="93"/>
                    <a:pt x="79" y="94"/>
                    <a:pt x="91" y="94"/>
                  </a:cubicBezTo>
                  <a:cubicBezTo>
                    <a:pt x="113" y="94"/>
                    <a:pt x="135" y="92"/>
                    <a:pt x="157" y="90"/>
                  </a:cubicBezTo>
                  <a:cubicBezTo>
                    <a:pt x="158" y="90"/>
                    <a:pt x="158" y="89"/>
                    <a:pt x="159" y="88"/>
                  </a:cubicBezTo>
                  <a:cubicBezTo>
                    <a:pt x="162" y="75"/>
                    <a:pt x="163" y="62"/>
                    <a:pt x="163" y="49"/>
                  </a:cubicBezTo>
                  <a:cubicBezTo>
                    <a:pt x="163" y="33"/>
                    <a:pt x="161" y="18"/>
                    <a:pt x="157" y="2"/>
                  </a:cubicBezTo>
                  <a:cubicBezTo>
                    <a:pt x="156" y="1"/>
                    <a:pt x="155" y="0"/>
                    <a:pt x="154" y="0"/>
                  </a:cubicBezTo>
                  <a:cubicBezTo>
                    <a:pt x="103" y="2"/>
                    <a:pt x="53" y="3"/>
                    <a:pt x="2" y="5"/>
                  </a:cubicBezTo>
                  <a:cubicBezTo>
                    <a:pt x="1" y="5"/>
                    <a:pt x="0" y="6"/>
                    <a:pt x="0" y="7"/>
                  </a:cubicBezTo>
                  <a:cubicBezTo>
                    <a:pt x="0" y="15"/>
                    <a:pt x="0" y="22"/>
                    <a:pt x="0" y="30"/>
                  </a:cubicBezTo>
                  <a:cubicBezTo>
                    <a:pt x="0" y="63"/>
                    <a:pt x="0" y="95"/>
                    <a:pt x="1" y="128"/>
                  </a:cubicBezTo>
                  <a:cubicBezTo>
                    <a:pt x="1" y="129"/>
                    <a:pt x="2" y="129"/>
                    <a:pt x="2" y="130"/>
                  </a:cubicBezTo>
                  <a:close/>
                  <a:moveTo>
                    <a:pt x="158" y="49"/>
                  </a:moveTo>
                  <a:cubicBezTo>
                    <a:pt x="158" y="61"/>
                    <a:pt x="157" y="73"/>
                    <a:pt x="154" y="85"/>
                  </a:cubicBezTo>
                  <a:cubicBezTo>
                    <a:pt x="133" y="87"/>
                    <a:pt x="112" y="89"/>
                    <a:pt x="91" y="89"/>
                  </a:cubicBezTo>
                  <a:cubicBezTo>
                    <a:pt x="79" y="89"/>
                    <a:pt x="68" y="88"/>
                    <a:pt x="57" y="88"/>
                  </a:cubicBezTo>
                  <a:cubicBezTo>
                    <a:pt x="54" y="88"/>
                    <a:pt x="52" y="87"/>
                    <a:pt x="49" y="87"/>
                  </a:cubicBezTo>
                  <a:cubicBezTo>
                    <a:pt x="43" y="87"/>
                    <a:pt x="37" y="88"/>
                    <a:pt x="31" y="91"/>
                  </a:cubicBezTo>
                  <a:cubicBezTo>
                    <a:pt x="24" y="96"/>
                    <a:pt x="20" y="103"/>
                    <a:pt x="16" y="110"/>
                  </a:cubicBezTo>
                  <a:cubicBezTo>
                    <a:pt x="15" y="114"/>
                    <a:pt x="13" y="117"/>
                    <a:pt x="11" y="120"/>
                  </a:cubicBezTo>
                  <a:cubicBezTo>
                    <a:pt x="9" y="121"/>
                    <a:pt x="8" y="122"/>
                    <a:pt x="6" y="123"/>
                  </a:cubicBezTo>
                  <a:cubicBezTo>
                    <a:pt x="5" y="92"/>
                    <a:pt x="5" y="61"/>
                    <a:pt x="5" y="30"/>
                  </a:cubicBezTo>
                  <a:cubicBezTo>
                    <a:pt x="5" y="23"/>
                    <a:pt x="5" y="16"/>
                    <a:pt x="5" y="10"/>
                  </a:cubicBezTo>
                  <a:cubicBezTo>
                    <a:pt x="54" y="8"/>
                    <a:pt x="103" y="7"/>
                    <a:pt x="152" y="6"/>
                  </a:cubicBezTo>
                  <a:cubicBezTo>
                    <a:pt x="156" y="20"/>
                    <a:pt x="158" y="35"/>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sp>
          <p:nvSpPr>
            <p:cNvPr id="28" name="Freeform 8"/>
            <p:cNvSpPr>
              <a:spLocks noEditPoints="1"/>
            </p:cNvSpPr>
            <p:nvPr/>
          </p:nvSpPr>
          <p:spPr bwMode="auto">
            <a:xfrm>
              <a:off x="2822" y="2031"/>
              <a:ext cx="634" cy="506"/>
            </a:xfrm>
            <a:custGeom>
              <a:avLst/>
              <a:gdLst>
                <a:gd name="T0" fmla="*/ 3 w 163"/>
                <a:gd name="T1" fmla="*/ 130 h 130"/>
                <a:gd name="T2" fmla="*/ 5 w 163"/>
                <a:gd name="T3" fmla="*/ 130 h 130"/>
                <a:gd name="T4" fmla="*/ 15 w 163"/>
                <a:gd name="T5" fmla="*/ 123 h 130"/>
                <a:gd name="T6" fmla="*/ 24 w 163"/>
                <a:gd name="T7" fmla="*/ 108 h 130"/>
                <a:gd name="T8" fmla="*/ 34 w 163"/>
                <a:gd name="T9" fmla="*/ 96 h 130"/>
                <a:gd name="T10" fmla="*/ 33 w 163"/>
                <a:gd name="T11" fmla="*/ 93 h 130"/>
                <a:gd name="T12" fmla="*/ 34 w 163"/>
                <a:gd name="T13" fmla="*/ 96 h 130"/>
                <a:gd name="T14" fmla="*/ 49 w 163"/>
                <a:gd name="T15" fmla="*/ 92 h 130"/>
                <a:gd name="T16" fmla="*/ 57 w 163"/>
                <a:gd name="T17" fmla="*/ 93 h 130"/>
                <a:gd name="T18" fmla="*/ 91 w 163"/>
                <a:gd name="T19" fmla="*/ 94 h 130"/>
                <a:gd name="T20" fmla="*/ 157 w 163"/>
                <a:gd name="T21" fmla="*/ 90 h 130"/>
                <a:gd name="T22" fmla="*/ 159 w 163"/>
                <a:gd name="T23" fmla="*/ 88 h 130"/>
                <a:gd name="T24" fmla="*/ 163 w 163"/>
                <a:gd name="T25" fmla="*/ 49 h 130"/>
                <a:gd name="T26" fmla="*/ 157 w 163"/>
                <a:gd name="T27" fmla="*/ 2 h 130"/>
                <a:gd name="T28" fmla="*/ 154 w 163"/>
                <a:gd name="T29" fmla="*/ 0 h 130"/>
                <a:gd name="T30" fmla="*/ 3 w 163"/>
                <a:gd name="T31" fmla="*/ 4 h 130"/>
                <a:gd name="T32" fmla="*/ 0 w 163"/>
                <a:gd name="T33" fmla="*/ 7 h 130"/>
                <a:gd name="T34" fmla="*/ 0 w 163"/>
                <a:gd name="T35" fmla="*/ 30 h 130"/>
                <a:gd name="T36" fmla="*/ 2 w 163"/>
                <a:gd name="T37" fmla="*/ 128 h 130"/>
                <a:gd name="T38" fmla="*/ 3 w 163"/>
                <a:gd name="T39" fmla="*/ 130 h 130"/>
                <a:gd name="T40" fmla="*/ 158 w 163"/>
                <a:gd name="T41" fmla="*/ 49 h 130"/>
                <a:gd name="T42" fmla="*/ 155 w 163"/>
                <a:gd name="T43" fmla="*/ 85 h 130"/>
                <a:gd name="T44" fmla="*/ 91 w 163"/>
                <a:gd name="T45" fmla="*/ 89 h 130"/>
                <a:gd name="T46" fmla="*/ 58 w 163"/>
                <a:gd name="T47" fmla="*/ 88 h 130"/>
                <a:gd name="T48" fmla="*/ 49 w 163"/>
                <a:gd name="T49" fmla="*/ 87 h 130"/>
                <a:gd name="T50" fmla="*/ 32 w 163"/>
                <a:gd name="T51" fmla="*/ 91 h 130"/>
                <a:gd name="T52" fmla="*/ 17 w 163"/>
                <a:gd name="T53" fmla="*/ 110 h 130"/>
                <a:gd name="T54" fmla="*/ 11 w 163"/>
                <a:gd name="T55" fmla="*/ 119 h 130"/>
                <a:gd name="T56" fmla="*/ 7 w 163"/>
                <a:gd name="T57" fmla="*/ 123 h 130"/>
                <a:gd name="T58" fmla="*/ 5 w 163"/>
                <a:gd name="T59" fmla="*/ 30 h 130"/>
                <a:gd name="T60" fmla="*/ 5 w 163"/>
                <a:gd name="T61" fmla="*/ 9 h 130"/>
                <a:gd name="T62" fmla="*/ 153 w 163"/>
                <a:gd name="T63" fmla="*/ 5 h 130"/>
                <a:gd name="T64" fmla="*/ 158 w 163"/>
                <a:gd name="T65" fmla="*/ 4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3" h="130">
                  <a:moveTo>
                    <a:pt x="3" y="130"/>
                  </a:moveTo>
                  <a:cubicBezTo>
                    <a:pt x="4" y="130"/>
                    <a:pt x="4" y="130"/>
                    <a:pt x="5" y="130"/>
                  </a:cubicBezTo>
                  <a:cubicBezTo>
                    <a:pt x="9" y="128"/>
                    <a:pt x="12" y="126"/>
                    <a:pt x="15" y="123"/>
                  </a:cubicBezTo>
                  <a:cubicBezTo>
                    <a:pt x="19" y="118"/>
                    <a:pt x="21" y="113"/>
                    <a:pt x="24" y="108"/>
                  </a:cubicBezTo>
                  <a:cubicBezTo>
                    <a:pt x="27" y="103"/>
                    <a:pt x="30" y="98"/>
                    <a:pt x="34" y="96"/>
                  </a:cubicBezTo>
                  <a:cubicBezTo>
                    <a:pt x="33" y="93"/>
                    <a:pt x="33" y="93"/>
                    <a:pt x="33" y="93"/>
                  </a:cubicBezTo>
                  <a:cubicBezTo>
                    <a:pt x="34" y="96"/>
                    <a:pt x="34" y="96"/>
                    <a:pt x="34" y="96"/>
                  </a:cubicBezTo>
                  <a:cubicBezTo>
                    <a:pt x="39" y="93"/>
                    <a:pt x="44" y="92"/>
                    <a:pt x="49" y="92"/>
                  </a:cubicBezTo>
                  <a:cubicBezTo>
                    <a:pt x="52" y="92"/>
                    <a:pt x="55" y="92"/>
                    <a:pt x="57" y="93"/>
                  </a:cubicBezTo>
                  <a:cubicBezTo>
                    <a:pt x="69" y="93"/>
                    <a:pt x="80" y="94"/>
                    <a:pt x="91" y="94"/>
                  </a:cubicBezTo>
                  <a:cubicBezTo>
                    <a:pt x="113" y="94"/>
                    <a:pt x="135" y="92"/>
                    <a:pt x="157" y="90"/>
                  </a:cubicBezTo>
                  <a:cubicBezTo>
                    <a:pt x="158" y="90"/>
                    <a:pt x="159" y="89"/>
                    <a:pt x="159" y="88"/>
                  </a:cubicBezTo>
                  <a:cubicBezTo>
                    <a:pt x="162" y="75"/>
                    <a:pt x="163" y="62"/>
                    <a:pt x="163" y="49"/>
                  </a:cubicBezTo>
                  <a:cubicBezTo>
                    <a:pt x="163" y="33"/>
                    <a:pt x="161" y="17"/>
                    <a:pt x="157" y="2"/>
                  </a:cubicBezTo>
                  <a:cubicBezTo>
                    <a:pt x="157" y="1"/>
                    <a:pt x="156" y="0"/>
                    <a:pt x="154" y="0"/>
                  </a:cubicBezTo>
                  <a:cubicBezTo>
                    <a:pt x="104" y="2"/>
                    <a:pt x="53" y="3"/>
                    <a:pt x="3" y="4"/>
                  </a:cubicBezTo>
                  <a:cubicBezTo>
                    <a:pt x="1" y="5"/>
                    <a:pt x="0" y="6"/>
                    <a:pt x="0" y="7"/>
                  </a:cubicBezTo>
                  <a:cubicBezTo>
                    <a:pt x="0" y="15"/>
                    <a:pt x="0" y="22"/>
                    <a:pt x="0" y="30"/>
                  </a:cubicBezTo>
                  <a:cubicBezTo>
                    <a:pt x="0" y="63"/>
                    <a:pt x="1" y="95"/>
                    <a:pt x="2" y="128"/>
                  </a:cubicBezTo>
                  <a:cubicBezTo>
                    <a:pt x="2" y="128"/>
                    <a:pt x="2" y="129"/>
                    <a:pt x="3" y="130"/>
                  </a:cubicBezTo>
                  <a:close/>
                  <a:moveTo>
                    <a:pt x="158" y="49"/>
                  </a:moveTo>
                  <a:cubicBezTo>
                    <a:pt x="158" y="61"/>
                    <a:pt x="157" y="73"/>
                    <a:pt x="155" y="85"/>
                  </a:cubicBezTo>
                  <a:cubicBezTo>
                    <a:pt x="133" y="87"/>
                    <a:pt x="112" y="89"/>
                    <a:pt x="91" y="89"/>
                  </a:cubicBezTo>
                  <a:cubicBezTo>
                    <a:pt x="80" y="89"/>
                    <a:pt x="69" y="88"/>
                    <a:pt x="58" y="88"/>
                  </a:cubicBezTo>
                  <a:cubicBezTo>
                    <a:pt x="55" y="87"/>
                    <a:pt x="52" y="87"/>
                    <a:pt x="49" y="87"/>
                  </a:cubicBezTo>
                  <a:cubicBezTo>
                    <a:pt x="43" y="87"/>
                    <a:pt x="37" y="88"/>
                    <a:pt x="32" y="91"/>
                  </a:cubicBezTo>
                  <a:cubicBezTo>
                    <a:pt x="24" y="96"/>
                    <a:pt x="21" y="103"/>
                    <a:pt x="17" y="110"/>
                  </a:cubicBezTo>
                  <a:cubicBezTo>
                    <a:pt x="15" y="114"/>
                    <a:pt x="13" y="117"/>
                    <a:pt x="11" y="119"/>
                  </a:cubicBezTo>
                  <a:cubicBezTo>
                    <a:pt x="10" y="121"/>
                    <a:pt x="8" y="122"/>
                    <a:pt x="7" y="123"/>
                  </a:cubicBezTo>
                  <a:cubicBezTo>
                    <a:pt x="6" y="92"/>
                    <a:pt x="5" y="61"/>
                    <a:pt x="5" y="30"/>
                  </a:cubicBezTo>
                  <a:cubicBezTo>
                    <a:pt x="5" y="23"/>
                    <a:pt x="5" y="16"/>
                    <a:pt x="5" y="9"/>
                  </a:cubicBezTo>
                  <a:cubicBezTo>
                    <a:pt x="54" y="8"/>
                    <a:pt x="103" y="7"/>
                    <a:pt x="153" y="5"/>
                  </a:cubicBezTo>
                  <a:cubicBezTo>
                    <a:pt x="156" y="20"/>
                    <a:pt x="158" y="34"/>
                    <a:pt x="158"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endParaRPr>
            </a:p>
          </p:txBody>
        </p:sp>
      </p:grpSp>
      <p:sp>
        <p:nvSpPr>
          <p:cNvPr id="29" name="文本框 28"/>
          <p:cNvSpPr txBox="1"/>
          <p:nvPr/>
        </p:nvSpPr>
        <p:spPr>
          <a:xfrm>
            <a:off x="3221790" y="2165460"/>
            <a:ext cx="1219063" cy="461665"/>
          </a:xfrm>
          <a:prstGeom prst="rect">
            <a:avLst/>
          </a:prstGeom>
          <a:noFill/>
        </p:spPr>
        <p:txBody>
          <a:bodyPr wrap="square" rtlCol="0">
            <a:spAutoFit/>
          </a:bodyPr>
          <a:lstStyle/>
          <a:p>
            <a:r>
              <a:rPr lang="zh-CN" altLang="en-US" sz="2400" b="1" dirty="0" smtClean="0">
                <a:latin typeface="方正静蕾简体" panose="02000000000000000000" pitchFamily="2" charset="-122"/>
                <a:ea typeface="方正静蕾简体" panose="02000000000000000000" pitchFamily="2" charset="-122"/>
              </a:rPr>
              <a:t>第一名</a:t>
            </a:r>
            <a:endParaRPr lang="zh-CN" altLang="en-US" sz="2400" b="1" dirty="0">
              <a:latin typeface="方正静蕾简体" panose="02000000000000000000" pitchFamily="2" charset="-122"/>
              <a:ea typeface="方正静蕾简体" panose="02000000000000000000" pitchFamily="2" charset="-122"/>
            </a:endParaRPr>
          </a:p>
        </p:txBody>
      </p:sp>
      <p:sp>
        <p:nvSpPr>
          <p:cNvPr id="30" name="文本框 29"/>
          <p:cNvSpPr txBox="1"/>
          <p:nvPr/>
        </p:nvSpPr>
        <p:spPr>
          <a:xfrm>
            <a:off x="2017241" y="2656642"/>
            <a:ext cx="1219063" cy="461665"/>
          </a:xfrm>
          <a:prstGeom prst="rect">
            <a:avLst/>
          </a:prstGeom>
          <a:noFill/>
        </p:spPr>
        <p:txBody>
          <a:bodyPr wrap="square" rtlCol="0">
            <a:spAutoFit/>
          </a:bodyPr>
          <a:lstStyle/>
          <a:p>
            <a:r>
              <a:rPr lang="zh-CN" altLang="en-US" sz="2400" b="1" dirty="0" smtClean="0">
                <a:latin typeface="方正静蕾简体" panose="02000000000000000000" pitchFamily="2" charset="-122"/>
                <a:ea typeface="方正静蕾简体" panose="02000000000000000000" pitchFamily="2" charset="-122"/>
              </a:rPr>
              <a:t>第二名</a:t>
            </a:r>
            <a:endParaRPr lang="zh-CN" altLang="en-US" sz="2400" b="1" dirty="0">
              <a:latin typeface="方正静蕾简体" panose="02000000000000000000" pitchFamily="2" charset="-122"/>
              <a:ea typeface="方正静蕾简体" panose="02000000000000000000" pitchFamily="2" charset="-122"/>
            </a:endParaRPr>
          </a:p>
        </p:txBody>
      </p:sp>
      <p:sp>
        <p:nvSpPr>
          <p:cNvPr id="31" name="文本框 30"/>
          <p:cNvSpPr txBox="1"/>
          <p:nvPr/>
        </p:nvSpPr>
        <p:spPr>
          <a:xfrm>
            <a:off x="4199963" y="2925872"/>
            <a:ext cx="1219063" cy="461665"/>
          </a:xfrm>
          <a:prstGeom prst="rect">
            <a:avLst/>
          </a:prstGeom>
          <a:noFill/>
        </p:spPr>
        <p:txBody>
          <a:bodyPr wrap="square" rtlCol="0">
            <a:spAutoFit/>
          </a:bodyPr>
          <a:lstStyle/>
          <a:p>
            <a:r>
              <a:rPr lang="zh-CN" altLang="en-US" sz="2400" b="1" dirty="0" smtClean="0">
                <a:latin typeface="方正静蕾简体" panose="02000000000000000000" pitchFamily="2" charset="-122"/>
                <a:ea typeface="方正静蕾简体" panose="02000000000000000000" pitchFamily="2" charset="-122"/>
              </a:rPr>
              <a:t>第三名</a:t>
            </a:r>
            <a:endParaRPr lang="zh-CN" altLang="en-US" sz="2400" b="1" dirty="0">
              <a:latin typeface="方正静蕾简体" panose="02000000000000000000" pitchFamily="2" charset="-122"/>
              <a:ea typeface="方正静蕾简体" panose="02000000000000000000" pitchFamily="2" charset="-122"/>
            </a:endParaRPr>
          </a:p>
        </p:txBody>
      </p:sp>
      <p:sp>
        <p:nvSpPr>
          <p:cNvPr id="32" name="文本框 31"/>
          <p:cNvSpPr txBox="1"/>
          <p:nvPr/>
        </p:nvSpPr>
        <p:spPr>
          <a:xfrm>
            <a:off x="6722095" y="1927664"/>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34" name="Freeform 30"/>
          <p:cNvSpPr>
            <a:spLocks noEditPoints="1"/>
          </p:cNvSpPr>
          <p:nvPr/>
        </p:nvSpPr>
        <p:spPr bwMode="auto">
          <a:xfrm>
            <a:off x="6444283" y="2035077"/>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5" name="文本框 34"/>
          <p:cNvSpPr txBox="1"/>
          <p:nvPr/>
        </p:nvSpPr>
        <p:spPr>
          <a:xfrm>
            <a:off x="6722095" y="3916869"/>
            <a:ext cx="1305165" cy="584775"/>
          </a:xfrm>
          <a:prstGeom prst="rect">
            <a:avLst/>
          </a:prstGeom>
          <a:noFill/>
        </p:spPr>
        <p:txBody>
          <a:bodyPr wrap="none" rtlCol="0">
            <a:spAutoFit/>
          </a:bodyPr>
          <a:lstStyle/>
          <a:p>
            <a:r>
              <a:rPr lang="zh-CN" altLang="en-US" sz="3200" b="1" spc="-300" dirty="0" smtClean="0">
                <a:latin typeface="方正静蕾简体" panose="02000000000000000000" pitchFamily="2" charset="-122"/>
                <a:ea typeface="方正静蕾简体" panose="02000000000000000000" pitchFamily="2" charset="-122"/>
              </a:rPr>
              <a:t>小标题</a:t>
            </a:r>
            <a:endParaRPr lang="zh-CN" altLang="en-US" sz="3200" b="1" spc="-300" dirty="0">
              <a:latin typeface="方正静蕾简体" panose="02000000000000000000" pitchFamily="2" charset="-122"/>
              <a:ea typeface="方正静蕾简体" panose="02000000000000000000" pitchFamily="2" charset="-122"/>
            </a:endParaRPr>
          </a:p>
        </p:txBody>
      </p:sp>
      <p:sp>
        <p:nvSpPr>
          <p:cNvPr id="37" name="Freeform 30"/>
          <p:cNvSpPr>
            <a:spLocks noEditPoints="1"/>
          </p:cNvSpPr>
          <p:nvPr/>
        </p:nvSpPr>
        <p:spPr bwMode="auto">
          <a:xfrm>
            <a:off x="6444283" y="4024282"/>
            <a:ext cx="335491" cy="324806"/>
          </a:xfrm>
          <a:custGeom>
            <a:avLst/>
            <a:gdLst>
              <a:gd name="T0" fmla="*/ 10 w 31"/>
              <a:gd name="T1" fmla="*/ 19 h 30"/>
              <a:gd name="T2" fmla="*/ 11 w 31"/>
              <a:gd name="T3" fmla="*/ 0 h 30"/>
              <a:gd name="T4" fmla="*/ 28 w 31"/>
              <a:gd name="T5" fmla="*/ 8 h 30"/>
              <a:gd name="T6" fmla="*/ 26 w 31"/>
              <a:gd name="T7" fmla="*/ 27 h 30"/>
              <a:gd name="T8" fmla="*/ 23 w 31"/>
              <a:gd name="T9" fmla="*/ 25 h 30"/>
              <a:gd name="T10" fmla="*/ 22 w 31"/>
              <a:gd name="T11" fmla="*/ 21 h 30"/>
              <a:gd name="T12" fmla="*/ 29 w 31"/>
              <a:gd name="T13" fmla="*/ 9 h 30"/>
              <a:gd name="T14" fmla="*/ 22 w 31"/>
              <a:gd name="T15" fmla="*/ 24 h 30"/>
              <a:gd name="T16" fmla="*/ 21 w 31"/>
              <a:gd name="T17" fmla="*/ 22 h 30"/>
              <a:gd name="T18" fmla="*/ 28 w 31"/>
              <a:gd name="T19" fmla="*/ 10 h 30"/>
              <a:gd name="T20" fmla="*/ 24 w 31"/>
              <a:gd name="T21" fmla="*/ 14 h 30"/>
              <a:gd name="T22" fmla="*/ 21 w 31"/>
              <a:gd name="T23" fmla="*/ 18 h 30"/>
              <a:gd name="T24" fmla="*/ 24 w 31"/>
              <a:gd name="T25" fmla="*/ 14 h 30"/>
              <a:gd name="T26" fmla="*/ 20 w 31"/>
              <a:gd name="T27" fmla="*/ 19 h 30"/>
              <a:gd name="T28" fmla="*/ 19 w 31"/>
              <a:gd name="T29" fmla="*/ 20 h 30"/>
              <a:gd name="T30" fmla="*/ 22 w 31"/>
              <a:gd name="T31" fmla="*/ 14 h 30"/>
              <a:gd name="T32" fmla="*/ 23 w 31"/>
              <a:gd name="T33" fmla="*/ 10 h 30"/>
              <a:gd name="T34" fmla="*/ 17 w 31"/>
              <a:gd name="T35" fmla="*/ 22 h 30"/>
              <a:gd name="T36" fmla="*/ 20 w 31"/>
              <a:gd name="T37" fmla="*/ 16 h 30"/>
              <a:gd name="T38" fmla="*/ 16 w 31"/>
              <a:gd name="T39" fmla="*/ 19 h 30"/>
              <a:gd name="T40" fmla="*/ 19 w 31"/>
              <a:gd name="T41" fmla="*/ 12 h 30"/>
              <a:gd name="T42" fmla="*/ 17 w 31"/>
              <a:gd name="T43" fmla="*/ 18 h 30"/>
              <a:gd name="T44" fmla="*/ 21 w 31"/>
              <a:gd name="T45" fmla="*/ 11 h 30"/>
              <a:gd name="T46" fmla="*/ 21 w 31"/>
              <a:gd name="T47" fmla="*/ 10 h 30"/>
              <a:gd name="T48" fmla="*/ 15 w 31"/>
              <a:gd name="T49" fmla="*/ 23 h 30"/>
              <a:gd name="T50" fmla="*/ 16 w 31"/>
              <a:gd name="T51" fmla="*/ 20 h 30"/>
              <a:gd name="T52" fmla="*/ 15 w 31"/>
              <a:gd name="T53" fmla="*/ 13 h 30"/>
              <a:gd name="T54" fmla="*/ 11 w 31"/>
              <a:gd name="T55" fmla="*/ 28 h 30"/>
              <a:gd name="T56" fmla="*/ 17 w 31"/>
              <a:gd name="T57" fmla="*/ 13 h 30"/>
              <a:gd name="T58" fmla="*/ 17 w 31"/>
              <a:gd name="T59" fmla="*/ 17 h 30"/>
              <a:gd name="T60" fmla="*/ 14 w 31"/>
              <a:gd name="T61" fmla="*/ 23 h 30"/>
              <a:gd name="T62" fmla="*/ 19 w 31"/>
              <a:gd name="T63" fmla="*/ 11 h 30"/>
              <a:gd name="T64" fmla="*/ 12 w 31"/>
              <a:gd name="T65" fmla="*/ 26 h 30"/>
              <a:gd name="T66" fmla="*/ 11 w 31"/>
              <a:gd name="T67" fmla="*/ 27 h 30"/>
              <a:gd name="T68" fmla="*/ 11 w 31"/>
              <a:gd name="T69" fmla="*/ 23 h 30"/>
              <a:gd name="T70" fmla="*/ 12 w 31"/>
              <a:gd name="T71" fmla="*/ 20 h 30"/>
              <a:gd name="T72" fmla="*/ 17 w 31"/>
              <a:gd name="T73" fmla="*/ 10 h 30"/>
              <a:gd name="T74" fmla="*/ 11 w 31"/>
              <a:gd name="T75" fmla="*/ 13 h 30"/>
              <a:gd name="T76" fmla="*/ 15 w 31"/>
              <a:gd name="T77" fmla="*/ 8 h 30"/>
              <a:gd name="T78" fmla="*/ 11 w 31"/>
              <a:gd name="T79" fmla="*/ 16 h 30"/>
              <a:gd name="T80" fmla="*/ 11 w 31"/>
              <a:gd name="T81" fmla="*/ 15 h 30"/>
              <a:gd name="T82" fmla="*/ 11 w 31"/>
              <a:gd name="T83" fmla="*/ 11 h 30"/>
              <a:gd name="T84" fmla="*/ 10 w 31"/>
              <a:gd name="T85" fmla="*/ 18 h 30"/>
              <a:gd name="T86" fmla="*/ 14 w 31"/>
              <a:gd name="T87" fmla="*/ 9 h 30"/>
              <a:gd name="T88" fmla="*/ 11 w 31"/>
              <a:gd name="T89" fmla="*/ 12 h 30"/>
              <a:gd name="T90" fmla="*/ 12 w 31"/>
              <a:gd name="T91" fmla="*/ 7 h 30"/>
              <a:gd name="T92" fmla="*/ 12 w 31"/>
              <a:gd name="T93" fmla="*/ 4 h 30"/>
              <a:gd name="T94" fmla="*/ 10 w 31"/>
              <a:gd name="T95" fmla="*/ 14 h 30"/>
              <a:gd name="T96" fmla="*/ 10 w 31"/>
              <a:gd name="T97" fmla="*/ 15 h 30"/>
              <a:gd name="T98" fmla="*/ 10 w 31"/>
              <a:gd name="T99" fmla="*/ 12 h 30"/>
              <a:gd name="T100" fmla="*/ 12 w 31"/>
              <a:gd name="T101" fmla="*/ 7 h 30"/>
              <a:gd name="T102" fmla="*/ 9 w 31"/>
              <a:gd name="T103" fmla="*/ 11 h 30"/>
              <a:gd name="T104" fmla="*/ 5 w 31"/>
              <a:gd name="T105" fmla="*/ 11 h 30"/>
              <a:gd name="T106" fmla="*/ 12 w 31"/>
              <a:gd name="T107" fmla="*/ 2 h 30"/>
              <a:gd name="T108" fmla="*/ 1 w 31"/>
              <a:gd name="T109"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 h="30">
                <a:moveTo>
                  <a:pt x="16" y="23"/>
                </a:moveTo>
                <a:cubicBezTo>
                  <a:pt x="14" y="25"/>
                  <a:pt x="13" y="27"/>
                  <a:pt x="11" y="30"/>
                </a:cubicBezTo>
                <a:cubicBezTo>
                  <a:pt x="10" y="30"/>
                  <a:pt x="10" y="28"/>
                  <a:pt x="10" y="28"/>
                </a:cubicBezTo>
                <a:cubicBezTo>
                  <a:pt x="10" y="25"/>
                  <a:pt x="10" y="22"/>
                  <a:pt x="10" y="19"/>
                </a:cubicBezTo>
                <a:cubicBezTo>
                  <a:pt x="8" y="18"/>
                  <a:pt x="6" y="17"/>
                  <a:pt x="5" y="15"/>
                </a:cubicBezTo>
                <a:cubicBezTo>
                  <a:pt x="3" y="14"/>
                  <a:pt x="1" y="13"/>
                  <a:pt x="0" y="11"/>
                </a:cubicBezTo>
                <a:cubicBezTo>
                  <a:pt x="3" y="10"/>
                  <a:pt x="7" y="10"/>
                  <a:pt x="11" y="10"/>
                </a:cubicBezTo>
                <a:cubicBezTo>
                  <a:pt x="11" y="7"/>
                  <a:pt x="11" y="4"/>
                  <a:pt x="11" y="0"/>
                </a:cubicBezTo>
                <a:cubicBezTo>
                  <a:pt x="12" y="1"/>
                  <a:pt x="13" y="2"/>
                  <a:pt x="13" y="3"/>
                </a:cubicBezTo>
                <a:cubicBezTo>
                  <a:pt x="14" y="4"/>
                  <a:pt x="15" y="6"/>
                  <a:pt x="16" y="7"/>
                </a:cubicBezTo>
                <a:cubicBezTo>
                  <a:pt x="16" y="8"/>
                  <a:pt x="17" y="8"/>
                  <a:pt x="17" y="9"/>
                </a:cubicBezTo>
                <a:cubicBezTo>
                  <a:pt x="21" y="9"/>
                  <a:pt x="24" y="9"/>
                  <a:pt x="28" y="8"/>
                </a:cubicBezTo>
                <a:cubicBezTo>
                  <a:pt x="29" y="8"/>
                  <a:pt x="30" y="8"/>
                  <a:pt x="31" y="8"/>
                </a:cubicBezTo>
                <a:cubicBezTo>
                  <a:pt x="30" y="10"/>
                  <a:pt x="28" y="12"/>
                  <a:pt x="27" y="13"/>
                </a:cubicBezTo>
                <a:cubicBezTo>
                  <a:pt x="25" y="14"/>
                  <a:pt x="23" y="16"/>
                  <a:pt x="22" y="17"/>
                </a:cubicBezTo>
                <a:cubicBezTo>
                  <a:pt x="23" y="20"/>
                  <a:pt x="25" y="23"/>
                  <a:pt x="26" y="27"/>
                </a:cubicBezTo>
                <a:cubicBezTo>
                  <a:pt x="26" y="27"/>
                  <a:pt x="25" y="27"/>
                  <a:pt x="24" y="26"/>
                </a:cubicBezTo>
                <a:cubicBezTo>
                  <a:pt x="22" y="25"/>
                  <a:pt x="19" y="25"/>
                  <a:pt x="16" y="23"/>
                </a:cubicBezTo>
                <a:close/>
                <a:moveTo>
                  <a:pt x="24" y="25"/>
                </a:moveTo>
                <a:cubicBezTo>
                  <a:pt x="24" y="25"/>
                  <a:pt x="23" y="25"/>
                  <a:pt x="23" y="25"/>
                </a:cubicBezTo>
                <a:cubicBezTo>
                  <a:pt x="23" y="26"/>
                  <a:pt x="24" y="25"/>
                  <a:pt x="25" y="26"/>
                </a:cubicBezTo>
                <a:lnTo>
                  <a:pt x="24" y="25"/>
                </a:lnTo>
                <a:close/>
                <a:moveTo>
                  <a:pt x="22" y="20"/>
                </a:moveTo>
                <a:cubicBezTo>
                  <a:pt x="22" y="21"/>
                  <a:pt x="22" y="21"/>
                  <a:pt x="22" y="21"/>
                </a:cubicBezTo>
                <a:cubicBezTo>
                  <a:pt x="23" y="22"/>
                  <a:pt x="23" y="23"/>
                  <a:pt x="24" y="24"/>
                </a:cubicBezTo>
                <a:cubicBezTo>
                  <a:pt x="23" y="23"/>
                  <a:pt x="23" y="21"/>
                  <a:pt x="22" y="20"/>
                </a:cubicBezTo>
                <a:close/>
                <a:moveTo>
                  <a:pt x="29" y="9"/>
                </a:moveTo>
                <a:cubicBezTo>
                  <a:pt x="29" y="9"/>
                  <a:pt x="29" y="9"/>
                  <a:pt x="29" y="9"/>
                </a:cubicBezTo>
                <a:cubicBezTo>
                  <a:pt x="29" y="9"/>
                  <a:pt x="30" y="9"/>
                  <a:pt x="30" y="9"/>
                </a:cubicBezTo>
                <a:cubicBezTo>
                  <a:pt x="29" y="9"/>
                  <a:pt x="29" y="9"/>
                  <a:pt x="29" y="9"/>
                </a:cubicBezTo>
                <a:close/>
                <a:moveTo>
                  <a:pt x="18" y="22"/>
                </a:moveTo>
                <a:cubicBezTo>
                  <a:pt x="19" y="22"/>
                  <a:pt x="21" y="24"/>
                  <a:pt x="22" y="24"/>
                </a:cubicBezTo>
                <a:cubicBezTo>
                  <a:pt x="21" y="23"/>
                  <a:pt x="19" y="22"/>
                  <a:pt x="18" y="22"/>
                </a:cubicBezTo>
                <a:close/>
                <a:moveTo>
                  <a:pt x="21" y="22"/>
                </a:moveTo>
                <a:cubicBezTo>
                  <a:pt x="21" y="22"/>
                  <a:pt x="21" y="23"/>
                  <a:pt x="22" y="23"/>
                </a:cubicBezTo>
                <a:cubicBezTo>
                  <a:pt x="22" y="22"/>
                  <a:pt x="22" y="22"/>
                  <a:pt x="21" y="22"/>
                </a:cubicBezTo>
                <a:close/>
                <a:moveTo>
                  <a:pt x="27" y="9"/>
                </a:moveTo>
                <a:cubicBezTo>
                  <a:pt x="27" y="9"/>
                  <a:pt x="27" y="9"/>
                  <a:pt x="27" y="9"/>
                </a:cubicBezTo>
                <a:cubicBezTo>
                  <a:pt x="27" y="10"/>
                  <a:pt x="27" y="10"/>
                  <a:pt x="27" y="11"/>
                </a:cubicBezTo>
                <a:cubicBezTo>
                  <a:pt x="27" y="11"/>
                  <a:pt x="28" y="11"/>
                  <a:pt x="28" y="10"/>
                </a:cubicBezTo>
                <a:cubicBezTo>
                  <a:pt x="27" y="10"/>
                  <a:pt x="28" y="10"/>
                  <a:pt x="27" y="9"/>
                </a:cubicBezTo>
                <a:close/>
                <a:moveTo>
                  <a:pt x="24" y="14"/>
                </a:moveTo>
                <a:cubicBezTo>
                  <a:pt x="24" y="13"/>
                  <a:pt x="25" y="13"/>
                  <a:pt x="25" y="13"/>
                </a:cubicBezTo>
                <a:cubicBezTo>
                  <a:pt x="25" y="12"/>
                  <a:pt x="24" y="13"/>
                  <a:pt x="24" y="14"/>
                </a:cubicBezTo>
                <a:close/>
                <a:moveTo>
                  <a:pt x="26" y="10"/>
                </a:moveTo>
                <a:cubicBezTo>
                  <a:pt x="26" y="10"/>
                  <a:pt x="26" y="10"/>
                  <a:pt x="26" y="10"/>
                </a:cubicBezTo>
                <a:cubicBezTo>
                  <a:pt x="26" y="9"/>
                  <a:pt x="26" y="10"/>
                  <a:pt x="26" y="10"/>
                </a:cubicBezTo>
                <a:close/>
                <a:moveTo>
                  <a:pt x="21" y="18"/>
                </a:moveTo>
                <a:cubicBezTo>
                  <a:pt x="21" y="18"/>
                  <a:pt x="21" y="19"/>
                  <a:pt x="21" y="19"/>
                </a:cubicBezTo>
                <a:cubicBezTo>
                  <a:pt x="21" y="18"/>
                  <a:pt x="21" y="18"/>
                  <a:pt x="21" y="18"/>
                </a:cubicBezTo>
                <a:close/>
                <a:moveTo>
                  <a:pt x="23" y="14"/>
                </a:moveTo>
                <a:cubicBezTo>
                  <a:pt x="23" y="15"/>
                  <a:pt x="23" y="14"/>
                  <a:pt x="24" y="14"/>
                </a:cubicBezTo>
                <a:cubicBezTo>
                  <a:pt x="23" y="14"/>
                  <a:pt x="23" y="14"/>
                  <a:pt x="23" y="14"/>
                </a:cubicBezTo>
                <a:close/>
                <a:moveTo>
                  <a:pt x="20" y="19"/>
                </a:moveTo>
                <a:cubicBezTo>
                  <a:pt x="21" y="20"/>
                  <a:pt x="21" y="20"/>
                  <a:pt x="21" y="20"/>
                </a:cubicBezTo>
                <a:lnTo>
                  <a:pt x="20" y="19"/>
                </a:lnTo>
                <a:close/>
                <a:moveTo>
                  <a:pt x="19" y="20"/>
                </a:moveTo>
                <a:cubicBezTo>
                  <a:pt x="19" y="20"/>
                  <a:pt x="19" y="20"/>
                  <a:pt x="18" y="20"/>
                </a:cubicBezTo>
                <a:cubicBezTo>
                  <a:pt x="19" y="20"/>
                  <a:pt x="20" y="21"/>
                  <a:pt x="20" y="20"/>
                </a:cubicBezTo>
                <a:lnTo>
                  <a:pt x="19" y="20"/>
                </a:lnTo>
                <a:close/>
                <a:moveTo>
                  <a:pt x="22" y="14"/>
                </a:moveTo>
                <a:cubicBezTo>
                  <a:pt x="22" y="14"/>
                  <a:pt x="21" y="13"/>
                  <a:pt x="21" y="14"/>
                </a:cubicBezTo>
                <a:cubicBezTo>
                  <a:pt x="21" y="14"/>
                  <a:pt x="22" y="15"/>
                  <a:pt x="22" y="14"/>
                </a:cubicBezTo>
                <a:cubicBezTo>
                  <a:pt x="22" y="14"/>
                  <a:pt x="22" y="14"/>
                  <a:pt x="22" y="14"/>
                </a:cubicBezTo>
                <a:close/>
                <a:moveTo>
                  <a:pt x="22" y="12"/>
                </a:moveTo>
                <a:cubicBezTo>
                  <a:pt x="22" y="13"/>
                  <a:pt x="23" y="13"/>
                  <a:pt x="23" y="12"/>
                </a:cubicBezTo>
                <a:cubicBezTo>
                  <a:pt x="23" y="12"/>
                  <a:pt x="22" y="12"/>
                  <a:pt x="22" y="12"/>
                </a:cubicBezTo>
                <a:close/>
                <a:moveTo>
                  <a:pt x="23" y="10"/>
                </a:moveTo>
                <a:cubicBezTo>
                  <a:pt x="23" y="10"/>
                  <a:pt x="24" y="10"/>
                  <a:pt x="24" y="10"/>
                </a:cubicBezTo>
                <a:cubicBezTo>
                  <a:pt x="24" y="9"/>
                  <a:pt x="24" y="9"/>
                  <a:pt x="24" y="9"/>
                </a:cubicBezTo>
                <a:cubicBezTo>
                  <a:pt x="24" y="10"/>
                  <a:pt x="23" y="9"/>
                  <a:pt x="23" y="10"/>
                </a:cubicBezTo>
                <a:close/>
                <a:moveTo>
                  <a:pt x="17" y="22"/>
                </a:moveTo>
                <a:cubicBezTo>
                  <a:pt x="18" y="23"/>
                  <a:pt x="18" y="23"/>
                  <a:pt x="18" y="23"/>
                </a:cubicBezTo>
                <a:cubicBezTo>
                  <a:pt x="18" y="22"/>
                  <a:pt x="18" y="22"/>
                  <a:pt x="18" y="22"/>
                </a:cubicBezTo>
                <a:cubicBezTo>
                  <a:pt x="17" y="22"/>
                  <a:pt x="17" y="22"/>
                  <a:pt x="17" y="22"/>
                </a:cubicBezTo>
                <a:close/>
                <a:moveTo>
                  <a:pt x="20" y="16"/>
                </a:moveTo>
                <a:cubicBezTo>
                  <a:pt x="19" y="16"/>
                  <a:pt x="19" y="16"/>
                  <a:pt x="19" y="16"/>
                </a:cubicBezTo>
                <a:cubicBezTo>
                  <a:pt x="19" y="16"/>
                  <a:pt x="20" y="17"/>
                  <a:pt x="20" y="17"/>
                </a:cubicBezTo>
                <a:cubicBezTo>
                  <a:pt x="20" y="16"/>
                  <a:pt x="20" y="16"/>
                  <a:pt x="20" y="16"/>
                </a:cubicBezTo>
                <a:close/>
                <a:moveTo>
                  <a:pt x="16" y="19"/>
                </a:moveTo>
                <a:cubicBezTo>
                  <a:pt x="17" y="19"/>
                  <a:pt x="17" y="19"/>
                  <a:pt x="18" y="19"/>
                </a:cubicBezTo>
                <a:cubicBezTo>
                  <a:pt x="18" y="19"/>
                  <a:pt x="18" y="19"/>
                  <a:pt x="18" y="19"/>
                </a:cubicBezTo>
                <a:cubicBezTo>
                  <a:pt x="18" y="18"/>
                  <a:pt x="16" y="18"/>
                  <a:pt x="16" y="19"/>
                </a:cubicBezTo>
                <a:close/>
                <a:moveTo>
                  <a:pt x="19" y="12"/>
                </a:moveTo>
                <a:cubicBezTo>
                  <a:pt x="20" y="13"/>
                  <a:pt x="20" y="13"/>
                  <a:pt x="21" y="13"/>
                </a:cubicBezTo>
                <a:cubicBezTo>
                  <a:pt x="20" y="12"/>
                  <a:pt x="20" y="12"/>
                  <a:pt x="19" y="12"/>
                </a:cubicBezTo>
                <a:close/>
                <a:moveTo>
                  <a:pt x="17" y="17"/>
                </a:moveTo>
                <a:cubicBezTo>
                  <a:pt x="17" y="18"/>
                  <a:pt x="17" y="18"/>
                  <a:pt x="17" y="18"/>
                </a:cubicBezTo>
                <a:cubicBezTo>
                  <a:pt x="17" y="18"/>
                  <a:pt x="18" y="18"/>
                  <a:pt x="18" y="18"/>
                </a:cubicBezTo>
                <a:lnTo>
                  <a:pt x="17" y="17"/>
                </a:lnTo>
                <a:close/>
                <a:moveTo>
                  <a:pt x="20" y="11"/>
                </a:moveTo>
                <a:cubicBezTo>
                  <a:pt x="21" y="11"/>
                  <a:pt x="21" y="11"/>
                  <a:pt x="21" y="11"/>
                </a:cubicBezTo>
                <a:cubicBezTo>
                  <a:pt x="21" y="11"/>
                  <a:pt x="21" y="11"/>
                  <a:pt x="21" y="11"/>
                </a:cubicBezTo>
                <a:cubicBezTo>
                  <a:pt x="21" y="11"/>
                  <a:pt x="20" y="11"/>
                  <a:pt x="20" y="11"/>
                </a:cubicBezTo>
                <a:close/>
                <a:moveTo>
                  <a:pt x="21" y="10"/>
                </a:moveTo>
                <a:cubicBezTo>
                  <a:pt x="21" y="10"/>
                  <a:pt x="21" y="10"/>
                  <a:pt x="21" y="10"/>
                </a:cubicBezTo>
                <a:cubicBezTo>
                  <a:pt x="22" y="10"/>
                  <a:pt x="22" y="10"/>
                  <a:pt x="22" y="10"/>
                </a:cubicBezTo>
                <a:lnTo>
                  <a:pt x="21" y="10"/>
                </a:lnTo>
                <a:close/>
                <a:moveTo>
                  <a:pt x="15" y="22"/>
                </a:moveTo>
                <a:cubicBezTo>
                  <a:pt x="15" y="22"/>
                  <a:pt x="14" y="23"/>
                  <a:pt x="15" y="23"/>
                </a:cubicBezTo>
                <a:cubicBezTo>
                  <a:pt x="15" y="23"/>
                  <a:pt x="15" y="22"/>
                  <a:pt x="15" y="22"/>
                </a:cubicBezTo>
                <a:cubicBezTo>
                  <a:pt x="15" y="22"/>
                  <a:pt x="15" y="22"/>
                  <a:pt x="15" y="22"/>
                </a:cubicBezTo>
                <a:close/>
                <a:moveTo>
                  <a:pt x="12" y="18"/>
                </a:moveTo>
                <a:cubicBezTo>
                  <a:pt x="13" y="20"/>
                  <a:pt x="15" y="20"/>
                  <a:pt x="16" y="20"/>
                </a:cubicBezTo>
                <a:cubicBezTo>
                  <a:pt x="15" y="19"/>
                  <a:pt x="13" y="17"/>
                  <a:pt x="12" y="18"/>
                </a:cubicBezTo>
                <a:close/>
                <a:moveTo>
                  <a:pt x="15" y="13"/>
                </a:moveTo>
                <a:cubicBezTo>
                  <a:pt x="16" y="14"/>
                  <a:pt x="18" y="15"/>
                  <a:pt x="19" y="15"/>
                </a:cubicBezTo>
                <a:cubicBezTo>
                  <a:pt x="18" y="14"/>
                  <a:pt x="16" y="13"/>
                  <a:pt x="15" y="13"/>
                </a:cubicBezTo>
                <a:close/>
                <a:moveTo>
                  <a:pt x="13" y="25"/>
                </a:moveTo>
                <a:cubicBezTo>
                  <a:pt x="13" y="26"/>
                  <a:pt x="13" y="26"/>
                  <a:pt x="13" y="26"/>
                </a:cubicBezTo>
                <a:cubicBezTo>
                  <a:pt x="12" y="26"/>
                  <a:pt x="12" y="26"/>
                  <a:pt x="12" y="26"/>
                </a:cubicBezTo>
                <a:cubicBezTo>
                  <a:pt x="12" y="27"/>
                  <a:pt x="10" y="27"/>
                  <a:pt x="11" y="28"/>
                </a:cubicBezTo>
                <a:cubicBezTo>
                  <a:pt x="11" y="27"/>
                  <a:pt x="13" y="26"/>
                  <a:pt x="13" y="25"/>
                </a:cubicBezTo>
                <a:close/>
                <a:moveTo>
                  <a:pt x="17" y="13"/>
                </a:moveTo>
                <a:cubicBezTo>
                  <a:pt x="18" y="13"/>
                  <a:pt x="18" y="14"/>
                  <a:pt x="19" y="14"/>
                </a:cubicBezTo>
                <a:cubicBezTo>
                  <a:pt x="18" y="14"/>
                  <a:pt x="18" y="13"/>
                  <a:pt x="17" y="13"/>
                </a:cubicBezTo>
                <a:close/>
                <a:moveTo>
                  <a:pt x="14" y="16"/>
                </a:moveTo>
                <a:cubicBezTo>
                  <a:pt x="14" y="16"/>
                  <a:pt x="13" y="16"/>
                  <a:pt x="14" y="17"/>
                </a:cubicBezTo>
                <a:cubicBezTo>
                  <a:pt x="14" y="17"/>
                  <a:pt x="15" y="17"/>
                  <a:pt x="16" y="17"/>
                </a:cubicBezTo>
                <a:cubicBezTo>
                  <a:pt x="17" y="17"/>
                  <a:pt x="17" y="17"/>
                  <a:pt x="17" y="17"/>
                </a:cubicBezTo>
                <a:cubicBezTo>
                  <a:pt x="16" y="17"/>
                  <a:pt x="15" y="16"/>
                  <a:pt x="14" y="16"/>
                </a:cubicBezTo>
                <a:close/>
                <a:moveTo>
                  <a:pt x="12" y="22"/>
                </a:moveTo>
                <a:cubicBezTo>
                  <a:pt x="12" y="23"/>
                  <a:pt x="13" y="23"/>
                  <a:pt x="13" y="23"/>
                </a:cubicBezTo>
                <a:cubicBezTo>
                  <a:pt x="14" y="23"/>
                  <a:pt x="14" y="23"/>
                  <a:pt x="14" y="23"/>
                </a:cubicBezTo>
                <a:cubicBezTo>
                  <a:pt x="13" y="23"/>
                  <a:pt x="13" y="23"/>
                  <a:pt x="12" y="22"/>
                </a:cubicBezTo>
                <a:close/>
                <a:moveTo>
                  <a:pt x="19" y="10"/>
                </a:moveTo>
                <a:cubicBezTo>
                  <a:pt x="18" y="10"/>
                  <a:pt x="18" y="10"/>
                  <a:pt x="18" y="10"/>
                </a:cubicBezTo>
                <a:cubicBezTo>
                  <a:pt x="18" y="11"/>
                  <a:pt x="19" y="11"/>
                  <a:pt x="19" y="11"/>
                </a:cubicBezTo>
                <a:cubicBezTo>
                  <a:pt x="19" y="11"/>
                  <a:pt x="19" y="10"/>
                  <a:pt x="19" y="10"/>
                </a:cubicBezTo>
                <a:close/>
                <a:moveTo>
                  <a:pt x="11" y="24"/>
                </a:moveTo>
                <a:cubicBezTo>
                  <a:pt x="10" y="25"/>
                  <a:pt x="11" y="25"/>
                  <a:pt x="11" y="25"/>
                </a:cubicBezTo>
                <a:cubicBezTo>
                  <a:pt x="11" y="25"/>
                  <a:pt x="11" y="25"/>
                  <a:pt x="12" y="26"/>
                </a:cubicBezTo>
                <a:cubicBezTo>
                  <a:pt x="12" y="25"/>
                  <a:pt x="12" y="25"/>
                  <a:pt x="12" y="25"/>
                </a:cubicBezTo>
                <a:cubicBezTo>
                  <a:pt x="11" y="25"/>
                  <a:pt x="11" y="24"/>
                  <a:pt x="11" y="24"/>
                </a:cubicBezTo>
                <a:close/>
                <a:moveTo>
                  <a:pt x="11" y="26"/>
                </a:moveTo>
                <a:cubicBezTo>
                  <a:pt x="11" y="27"/>
                  <a:pt x="11" y="27"/>
                  <a:pt x="11" y="27"/>
                </a:cubicBezTo>
                <a:lnTo>
                  <a:pt x="11" y="26"/>
                </a:lnTo>
                <a:close/>
                <a:moveTo>
                  <a:pt x="11" y="22"/>
                </a:moveTo>
                <a:cubicBezTo>
                  <a:pt x="11" y="23"/>
                  <a:pt x="10" y="23"/>
                  <a:pt x="11" y="23"/>
                </a:cubicBezTo>
                <a:cubicBezTo>
                  <a:pt x="11" y="23"/>
                  <a:pt x="11" y="23"/>
                  <a:pt x="11" y="23"/>
                </a:cubicBezTo>
                <a:cubicBezTo>
                  <a:pt x="11" y="23"/>
                  <a:pt x="11" y="22"/>
                  <a:pt x="11" y="22"/>
                </a:cubicBezTo>
                <a:close/>
                <a:moveTo>
                  <a:pt x="11" y="20"/>
                </a:moveTo>
                <a:cubicBezTo>
                  <a:pt x="11" y="21"/>
                  <a:pt x="11" y="21"/>
                  <a:pt x="11" y="21"/>
                </a:cubicBezTo>
                <a:cubicBezTo>
                  <a:pt x="11" y="21"/>
                  <a:pt x="12" y="21"/>
                  <a:pt x="12" y="20"/>
                </a:cubicBezTo>
                <a:cubicBezTo>
                  <a:pt x="12" y="20"/>
                  <a:pt x="11" y="20"/>
                  <a:pt x="11" y="20"/>
                </a:cubicBezTo>
                <a:close/>
                <a:moveTo>
                  <a:pt x="16" y="10"/>
                </a:moveTo>
                <a:cubicBezTo>
                  <a:pt x="16" y="11"/>
                  <a:pt x="16" y="11"/>
                  <a:pt x="16" y="11"/>
                </a:cubicBezTo>
                <a:cubicBezTo>
                  <a:pt x="17" y="10"/>
                  <a:pt x="17" y="10"/>
                  <a:pt x="17" y="10"/>
                </a:cubicBezTo>
                <a:cubicBezTo>
                  <a:pt x="16" y="10"/>
                  <a:pt x="16" y="10"/>
                  <a:pt x="16" y="10"/>
                </a:cubicBezTo>
                <a:close/>
                <a:moveTo>
                  <a:pt x="11" y="13"/>
                </a:moveTo>
                <a:cubicBezTo>
                  <a:pt x="12" y="14"/>
                  <a:pt x="14" y="15"/>
                  <a:pt x="15" y="14"/>
                </a:cubicBezTo>
                <a:cubicBezTo>
                  <a:pt x="13" y="14"/>
                  <a:pt x="12" y="13"/>
                  <a:pt x="11" y="13"/>
                </a:cubicBezTo>
                <a:close/>
                <a:moveTo>
                  <a:pt x="11" y="18"/>
                </a:moveTo>
                <a:cubicBezTo>
                  <a:pt x="10" y="19"/>
                  <a:pt x="11" y="19"/>
                  <a:pt x="12" y="19"/>
                </a:cubicBezTo>
                <a:cubicBezTo>
                  <a:pt x="11" y="19"/>
                  <a:pt x="11" y="18"/>
                  <a:pt x="11" y="18"/>
                </a:cubicBezTo>
                <a:close/>
                <a:moveTo>
                  <a:pt x="15" y="8"/>
                </a:moveTo>
                <a:cubicBezTo>
                  <a:pt x="15" y="8"/>
                  <a:pt x="16" y="9"/>
                  <a:pt x="15" y="10"/>
                </a:cubicBezTo>
                <a:cubicBezTo>
                  <a:pt x="15" y="10"/>
                  <a:pt x="16" y="10"/>
                  <a:pt x="16" y="9"/>
                </a:cubicBezTo>
                <a:cubicBezTo>
                  <a:pt x="16" y="9"/>
                  <a:pt x="16" y="8"/>
                  <a:pt x="15" y="8"/>
                </a:cubicBezTo>
                <a:close/>
                <a:moveTo>
                  <a:pt x="11" y="16"/>
                </a:moveTo>
                <a:cubicBezTo>
                  <a:pt x="11" y="17"/>
                  <a:pt x="12" y="18"/>
                  <a:pt x="12" y="17"/>
                </a:cubicBezTo>
                <a:cubicBezTo>
                  <a:pt x="12" y="17"/>
                  <a:pt x="11" y="16"/>
                  <a:pt x="11" y="16"/>
                </a:cubicBezTo>
                <a:close/>
                <a:moveTo>
                  <a:pt x="11" y="14"/>
                </a:moveTo>
                <a:cubicBezTo>
                  <a:pt x="11" y="15"/>
                  <a:pt x="11" y="15"/>
                  <a:pt x="11" y="15"/>
                </a:cubicBezTo>
                <a:cubicBezTo>
                  <a:pt x="12" y="16"/>
                  <a:pt x="12" y="16"/>
                  <a:pt x="13" y="16"/>
                </a:cubicBezTo>
                <a:cubicBezTo>
                  <a:pt x="12" y="15"/>
                  <a:pt x="12" y="14"/>
                  <a:pt x="11" y="14"/>
                </a:cubicBezTo>
                <a:close/>
                <a:moveTo>
                  <a:pt x="13" y="11"/>
                </a:moveTo>
                <a:cubicBezTo>
                  <a:pt x="12" y="11"/>
                  <a:pt x="12" y="11"/>
                  <a:pt x="11" y="11"/>
                </a:cubicBezTo>
                <a:cubicBezTo>
                  <a:pt x="12" y="12"/>
                  <a:pt x="14" y="13"/>
                  <a:pt x="14" y="12"/>
                </a:cubicBezTo>
                <a:cubicBezTo>
                  <a:pt x="14" y="12"/>
                  <a:pt x="13" y="11"/>
                  <a:pt x="13" y="11"/>
                </a:cubicBezTo>
                <a:close/>
                <a:moveTo>
                  <a:pt x="8" y="17"/>
                </a:moveTo>
                <a:cubicBezTo>
                  <a:pt x="8" y="17"/>
                  <a:pt x="10" y="18"/>
                  <a:pt x="10" y="18"/>
                </a:cubicBezTo>
                <a:cubicBezTo>
                  <a:pt x="9" y="18"/>
                  <a:pt x="9" y="17"/>
                  <a:pt x="8" y="17"/>
                </a:cubicBezTo>
                <a:close/>
                <a:moveTo>
                  <a:pt x="14" y="9"/>
                </a:moveTo>
                <a:cubicBezTo>
                  <a:pt x="14" y="10"/>
                  <a:pt x="14" y="10"/>
                  <a:pt x="14" y="10"/>
                </a:cubicBezTo>
                <a:cubicBezTo>
                  <a:pt x="14" y="9"/>
                  <a:pt x="14" y="9"/>
                  <a:pt x="14" y="9"/>
                </a:cubicBezTo>
                <a:close/>
                <a:moveTo>
                  <a:pt x="14" y="8"/>
                </a:moveTo>
                <a:cubicBezTo>
                  <a:pt x="14" y="8"/>
                  <a:pt x="14" y="8"/>
                  <a:pt x="14" y="8"/>
                </a:cubicBezTo>
                <a:cubicBezTo>
                  <a:pt x="14" y="8"/>
                  <a:pt x="14" y="8"/>
                  <a:pt x="14" y="8"/>
                </a:cubicBezTo>
                <a:close/>
                <a:moveTo>
                  <a:pt x="11" y="12"/>
                </a:moveTo>
                <a:cubicBezTo>
                  <a:pt x="11" y="12"/>
                  <a:pt x="11" y="12"/>
                  <a:pt x="11" y="12"/>
                </a:cubicBezTo>
                <a:cubicBezTo>
                  <a:pt x="12" y="13"/>
                  <a:pt x="12" y="13"/>
                  <a:pt x="12" y="13"/>
                </a:cubicBezTo>
                <a:lnTo>
                  <a:pt x="11" y="12"/>
                </a:lnTo>
                <a:close/>
                <a:moveTo>
                  <a:pt x="12" y="7"/>
                </a:moveTo>
                <a:cubicBezTo>
                  <a:pt x="11" y="8"/>
                  <a:pt x="12" y="8"/>
                  <a:pt x="11" y="9"/>
                </a:cubicBezTo>
                <a:cubicBezTo>
                  <a:pt x="12" y="9"/>
                  <a:pt x="12" y="9"/>
                  <a:pt x="13" y="9"/>
                </a:cubicBezTo>
                <a:cubicBezTo>
                  <a:pt x="13" y="9"/>
                  <a:pt x="13" y="8"/>
                  <a:pt x="12" y="7"/>
                </a:cubicBezTo>
                <a:close/>
                <a:moveTo>
                  <a:pt x="12" y="4"/>
                </a:moveTo>
                <a:cubicBezTo>
                  <a:pt x="11" y="5"/>
                  <a:pt x="13" y="6"/>
                  <a:pt x="14" y="7"/>
                </a:cubicBezTo>
                <a:cubicBezTo>
                  <a:pt x="14" y="6"/>
                  <a:pt x="13" y="5"/>
                  <a:pt x="12" y="4"/>
                </a:cubicBezTo>
                <a:close/>
                <a:moveTo>
                  <a:pt x="8" y="13"/>
                </a:moveTo>
                <a:cubicBezTo>
                  <a:pt x="9" y="13"/>
                  <a:pt x="9" y="14"/>
                  <a:pt x="10" y="14"/>
                </a:cubicBezTo>
                <a:cubicBezTo>
                  <a:pt x="10" y="14"/>
                  <a:pt x="10" y="14"/>
                  <a:pt x="10" y="14"/>
                </a:cubicBezTo>
                <a:cubicBezTo>
                  <a:pt x="10" y="13"/>
                  <a:pt x="9" y="13"/>
                  <a:pt x="8" y="13"/>
                </a:cubicBezTo>
                <a:close/>
                <a:moveTo>
                  <a:pt x="8" y="14"/>
                </a:moveTo>
                <a:cubicBezTo>
                  <a:pt x="8" y="14"/>
                  <a:pt x="9" y="15"/>
                  <a:pt x="10" y="15"/>
                </a:cubicBezTo>
                <a:cubicBezTo>
                  <a:pt x="9" y="14"/>
                  <a:pt x="9" y="13"/>
                  <a:pt x="8" y="14"/>
                </a:cubicBezTo>
                <a:close/>
                <a:moveTo>
                  <a:pt x="10" y="11"/>
                </a:moveTo>
                <a:cubicBezTo>
                  <a:pt x="10" y="11"/>
                  <a:pt x="10" y="11"/>
                  <a:pt x="9" y="12"/>
                </a:cubicBezTo>
                <a:cubicBezTo>
                  <a:pt x="10" y="12"/>
                  <a:pt x="10" y="12"/>
                  <a:pt x="10" y="12"/>
                </a:cubicBezTo>
                <a:cubicBezTo>
                  <a:pt x="11" y="12"/>
                  <a:pt x="11" y="11"/>
                  <a:pt x="10" y="11"/>
                </a:cubicBezTo>
                <a:close/>
                <a:moveTo>
                  <a:pt x="12" y="6"/>
                </a:moveTo>
                <a:cubicBezTo>
                  <a:pt x="12" y="7"/>
                  <a:pt x="12" y="7"/>
                  <a:pt x="12" y="7"/>
                </a:cubicBezTo>
                <a:cubicBezTo>
                  <a:pt x="12" y="7"/>
                  <a:pt x="12" y="7"/>
                  <a:pt x="12" y="7"/>
                </a:cubicBezTo>
                <a:cubicBezTo>
                  <a:pt x="12" y="7"/>
                  <a:pt x="12" y="6"/>
                  <a:pt x="12" y="6"/>
                </a:cubicBezTo>
                <a:close/>
                <a:moveTo>
                  <a:pt x="8" y="11"/>
                </a:moveTo>
                <a:cubicBezTo>
                  <a:pt x="8" y="11"/>
                  <a:pt x="8" y="11"/>
                  <a:pt x="9" y="12"/>
                </a:cubicBezTo>
                <a:cubicBezTo>
                  <a:pt x="9" y="11"/>
                  <a:pt x="9" y="11"/>
                  <a:pt x="9" y="11"/>
                </a:cubicBezTo>
                <a:cubicBezTo>
                  <a:pt x="9" y="11"/>
                  <a:pt x="8" y="11"/>
                  <a:pt x="8" y="11"/>
                </a:cubicBezTo>
                <a:close/>
                <a:moveTo>
                  <a:pt x="5" y="11"/>
                </a:moveTo>
                <a:cubicBezTo>
                  <a:pt x="6" y="12"/>
                  <a:pt x="7" y="13"/>
                  <a:pt x="8" y="12"/>
                </a:cubicBezTo>
                <a:cubicBezTo>
                  <a:pt x="7" y="12"/>
                  <a:pt x="5" y="11"/>
                  <a:pt x="5" y="11"/>
                </a:cubicBezTo>
                <a:close/>
                <a:moveTo>
                  <a:pt x="12" y="2"/>
                </a:moveTo>
                <a:cubicBezTo>
                  <a:pt x="12" y="3"/>
                  <a:pt x="12" y="3"/>
                  <a:pt x="12" y="3"/>
                </a:cubicBezTo>
                <a:cubicBezTo>
                  <a:pt x="12" y="3"/>
                  <a:pt x="12" y="3"/>
                  <a:pt x="12" y="3"/>
                </a:cubicBezTo>
                <a:lnTo>
                  <a:pt x="12" y="2"/>
                </a:lnTo>
                <a:close/>
                <a:moveTo>
                  <a:pt x="3" y="12"/>
                </a:moveTo>
                <a:cubicBezTo>
                  <a:pt x="4" y="13"/>
                  <a:pt x="4" y="13"/>
                  <a:pt x="4" y="13"/>
                </a:cubicBezTo>
                <a:lnTo>
                  <a:pt x="3" y="12"/>
                </a:lnTo>
                <a:close/>
                <a:moveTo>
                  <a:pt x="1" y="12"/>
                </a:moveTo>
                <a:cubicBezTo>
                  <a:pt x="2" y="12"/>
                  <a:pt x="2" y="12"/>
                  <a:pt x="2" y="12"/>
                </a:cubicBezTo>
                <a:cubicBezTo>
                  <a:pt x="2" y="11"/>
                  <a:pt x="2" y="11"/>
                  <a:pt x="2" y="11"/>
                </a:cubicBezTo>
                <a:cubicBezTo>
                  <a:pt x="2" y="11"/>
                  <a:pt x="2" y="11"/>
                  <a:pt x="1" y="12"/>
                </a:cubicBezTo>
                <a:close/>
              </a:path>
            </a:pathLst>
          </a:custGeom>
          <a:solidFill>
            <a:schemeClr val="bg1"/>
          </a:solidFill>
          <a:ln>
            <a:solidFill>
              <a:srgbClr val="6FCEC8"/>
            </a:solidFill>
          </a:ln>
        </p:spPr>
        <p:txBody>
          <a:bodyPr vert="horz" wrap="square" lIns="91440" tIns="45720" rIns="91440" bIns="45720" numCol="1" anchor="t" anchorCtr="0" compatLnSpc="1"/>
          <a:lstStyle/>
          <a:p>
            <a:endParaRPr lang="zh-CN" altLang="en-US">
              <a:solidFill>
                <a:schemeClr val="bg1"/>
              </a:solidFill>
            </a:endParaRPr>
          </a:p>
        </p:txBody>
      </p:sp>
      <p:sp>
        <p:nvSpPr>
          <p:cNvPr id="38" name="文本框 37"/>
          <p:cNvSpPr txBox="1"/>
          <p:nvPr/>
        </p:nvSpPr>
        <p:spPr>
          <a:xfrm>
            <a:off x="6781055" y="2467296"/>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sp>
        <p:nvSpPr>
          <p:cNvPr id="39" name="文本框 38"/>
          <p:cNvSpPr txBox="1"/>
          <p:nvPr/>
        </p:nvSpPr>
        <p:spPr>
          <a:xfrm>
            <a:off x="6781055" y="4456501"/>
            <a:ext cx="4006233" cy="1015663"/>
          </a:xfrm>
          <a:prstGeom prst="rect">
            <a:avLst/>
          </a:prstGeom>
          <a:noFill/>
        </p:spPr>
        <p:txBody>
          <a:bodyPr wrap="square" rtlCol="0">
            <a:spAutoFit/>
          </a:bodyPr>
          <a:lstStyle>
            <a:defPPr>
              <a:defRPr lang="zh-CN"/>
            </a:defPPr>
            <a:lvl1pPr algn="just">
              <a:lnSpc>
                <a:spcPct val="125000"/>
              </a:lnSpc>
              <a:defRPr sz="1600">
                <a:solidFill>
                  <a:schemeClr val="accent1">
                    <a:lumMod val="50000"/>
                  </a:schemeClr>
                </a:solidFill>
                <a:latin typeface="华文细黑" panose="02010600040101010101" pitchFamily="2" charset="-122"/>
                <a:ea typeface="华文细黑" panose="02010600040101010101" pitchFamily="2" charset="-122"/>
              </a:defRPr>
            </a:lvl1pPr>
          </a:lstStyle>
          <a:p>
            <a:pPr algn="l"/>
            <a:r>
              <a:rPr lang="zh-CN" altLang="en-US" dirty="0">
                <a:solidFill>
                  <a:schemeClr val="tx1"/>
                </a:solidFill>
              </a:rPr>
              <a:t>请在这里输入文字请在这里输入文字请在这里输入文字请在这里输入文字请在这里输入文字请在这里输入文字请在这里</a:t>
            </a:r>
            <a:r>
              <a:rPr lang="zh-CN" altLang="en-US" dirty="0" smtClean="0">
                <a:solidFill>
                  <a:schemeClr val="tx1"/>
                </a:solidFill>
              </a:rPr>
              <a:t>输入</a:t>
            </a:r>
            <a:endParaRPr lang="zh-CN" altLang="en-US" dirty="0">
              <a:solidFill>
                <a:schemeClr val="tx1"/>
              </a:solidFill>
            </a:endParaRPr>
          </a:p>
        </p:txBody>
      </p:sp>
      <p:pic>
        <p:nvPicPr>
          <p:cNvPr id="40" name="图片 39"/>
          <p:cNvPicPr>
            <a:picLocks noChangeAspect="1"/>
          </p:cNvPicPr>
          <p:nvPr/>
        </p:nvPicPr>
        <p:blipFill>
          <a:blip r:embed="rId4"/>
          <a:stretch>
            <a:fillRect/>
          </a:stretch>
        </p:blipFill>
        <p:spPr>
          <a:xfrm rot="2448184">
            <a:off x="10767740" y="3489837"/>
            <a:ext cx="715386" cy="10123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148161" y="4285397"/>
            <a:ext cx="11818861" cy="2388358"/>
          </a:xfrm>
          <a:prstGeom prst="rect">
            <a:avLst/>
          </a:prstGeom>
        </p:spPr>
      </p:pic>
      <p:pic>
        <p:nvPicPr>
          <p:cNvPr id="3" name="图片 2"/>
          <p:cNvPicPr>
            <a:picLocks noChangeAspect="1"/>
          </p:cNvPicPr>
          <p:nvPr/>
        </p:nvPicPr>
        <p:blipFill>
          <a:blip r:embed="rId3"/>
          <a:stretch>
            <a:fillRect/>
          </a:stretch>
        </p:blipFill>
        <p:spPr>
          <a:xfrm>
            <a:off x="1921101" y="1473958"/>
            <a:ext cx="8272979" cy="2635291"/>
          </a:xfrm>
          <a:prstGeom prst="rect">
            <a:avLst/>
          </a:prstGeom>
        </p:spPr>
      </p:pic>
      <p:pic>
        <p:nvPicPr>
          <p:cNvPr id="4" name="图片 3"/>
          <p:cNvPicPr>
            <a:picLocks noChangeAspect="1"/>
          </p:cNvPicPr>
          <p:nvPr/>
        </p:nvPicPr>
        <p:blipFill>
          <a:blip r:embed="rId4"/>
          <a:stretch>
            <a:fillRect/>
          </a:stretch>
        </p:blipFill>
        <p:spPr>
          <a:xfrm>
            <a:off x="965881" y="395786"/>
            <a:ext cx="9935813" cy="1302800"/>
          </a:xfrm>
          <a:prstGeom prst="rect">
            <a:avLst/>
          </a:prstGeom>
        </p:spPr>
      </p:pic>
      <p:pic>
        <p:nvPicPr>
          <p:cNvPr id="323" name="图片 322"/>
          <p:cNvPicPr>
            <a:picLocks noChangeAspect="1"/>
          </p:cNvPicPr>
          <p:nvPr/>
        </p:nvPicPr>
        <p:blipFill>
          <a:blip r:embed="rId5"/>
          <a:stretch>
            <a:fillRect/>
          </a:stretch>
        </p:blipFill>
        <p:spPr>
          <a:xfrm>
            <a:off x="759360" y="3466616"/>
            <a:ext cx="908254" cy="1285265"/>
          </a:xfrm>
          <a:prstGeom prst="rect">
            <a:avLst/>
          </a:prstGeom>
        </p:spPr>
      </p:pic>
      <p:sp>
        <p:nvSpPr>
          <p:cNvPr id="324" name="文本框 323"/>
          <p:cNvSpPr txBox="1"/>
          <p:nvPr/>
        </p:nvSpPr>
        <p:spPr>
          <a:xfrm>
            <a:off x="1481064" y="2484160"/>
            <a:ext cx="1794399" cy="1015663"/>
          </a:xfrm>
          <a:prstGeom prst="rect">
            <a:avLst/>
          </a:prstGeom>
          <a:noFill/>
        </p:spPr>
        <p:txBody>
          <a:bodyPr wrap="square" rtlCol="0">
            <a:spAutoFit/>
          </a:bodyPr>
          <a:lstStyle/>
          <a:p>
            <a:r>
              <a:rPr lang="zh-CN" altLang="en-US" sz="6000" b="1" dirty="0" smtClean="0">
                <a:latin typeface="方正静蕾简体" panose="02000000000000000000" pitchFamily="2" charset="-122"/>
                <a:ea typeface="方正静蕾简体" panose="02000000000000000000" pitchFamily="2" charset="-122"/>
              </a:rPr>
              <a:t>目录</a:t>
            </a:r>
            <a:endParaRPr lang="zh-CN" altLang="en-US" sz="6000" b="1" dirty="0">
              <a:latin typeface="方正静蕾简体" panose="02000000000000000000" pitchFamily="2" charset="-122"/>
              <a:ea typeface="方正静蕾简体" panose="02000000000000000000" pitchFamily="2" charset="-122"/>
            </a:endParaRPr>
          </a:p>
        </p:txBody>
      </p:sp>
      <p:sp>
        <p:nvSpPr>
          <p:cNvPr id="325" name="文本框 324"/>
          <p:cNvSpPr txBox="1"/>
          <p:nvPr/>
        </p:nvSpPr>
        <p:spPr>
          <a:xfrm>
            <a:off x="4038252" y="2011283"/>
            <a:ext cx="3467585" cy="707886"/>
          </a:xfrm>
          <a:prstGeom prst="rect">
            <a:avLst/>
          </a:prstGeom>
          <a:noFill/>
        </p:spPr>
        <p:txBody>
          <a:bodyPr wrap="square" rtlCol="0">
            <a:spAutoFit/>
          </a:bodyPr>
          <a:lstStyle/>
          <a:p>
            <a:r>
              <a:rPr lang="en-US" altLang="zh-CN" sz="4000" b="1" dirty="0" smtClean="0">
                <a:latin typeface="方正静蕾简体" panose="02000000000000000000" pitchFamily="2" charset="-122"/>
                <a:ea typeface="方正静蕾简体" panose="02000000000000000000" pitchFamily="2" charset="-122"/>
              </a:rPr>
              <a:t>1.</a:t>
            </a:r>
            <a:r>
              <a:rPr lang="zh-CN" altLang="en-US" sz="4000" b="1" dirty="0" smtClean="0">
                <a:latin typeface="方正静蕾简体" panose="02000000000000000000" pitchFamily="2" charset="-122"/>
                <a:ea typeface="方正静蕾简体" panose="02000000000000000000" pitchFamily="2" charset="-122"/>
              </a:rPr>
              <a:t>输入小标题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326" name="文本框 325"/>
          <p:cNvSpPr txBox="1"/>
          <p:nvPr/>
        </p:nvSpPr>
        <p:spPr>
          <a:xfrm>
            <a:off x="7681715" y="1983495"/>
            <a:ext cx="3467585" cy="707886"/>
          </a:xfrm>
          <a:prstGeom prst="rect">
            <a:avLst/>
          </a:prstGeom>
          <a:noFill/>
        </p:spPr>
        <p:txBody>
          <a:bodyPr wrap="square" rtlCol="0">
            <a:spAutoFit/>
          </a:bodyPr>
          <a:lstStyle/>
          <a:p>
            <a:r>
              <a:rPr lang="en-US" altLang="zh-CN" sz="4000" b="1" dirty="0">
                <a:latin typeface="方正静蕾简体" panose="02000000000000000000" pitchFamily="2" charset="-122"/>
                <a:ea typeface="方正静蕾简体" panose="02000000000000000000" pitchFamily="2" charset="-122"/>
              </a:rPr>
              <a:t>2</a:t>
            </a:r>
            <a:r>
              <a:rPr lang="en-US" altLang="zh-CN" sz="4000" b="1" dirty="0" smtClean="0">
                <a:latin typeface="方正静蕾简体" panose="02000000000000000000" pitchFamily="2" charset="-122"/>
                <a:ea typeface="方正静蕾简体" panose="02000000000000000000" pitchFamily="2" charset="-122"/>
              </a:rPr>
              <a:t>.</a:t>
            </a:r>
            <a:r>
              <a:rPr lang="zh-CN" altLang="en-US" sz="4000" b="1" dirty="0" smtClean="0">
                <a:latin typeface="方正静蕾简体" panose="02000000000000000000" pitchFamily="2" charset="-122"/>
                <a:ea typeface="方正静蕾简体" panose="02000000000000000000" pitchFamily="2" charset="-122"/>
              </a:rPr>
              <a:t>输入小标题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327" name="文本框 326"/>
          <p:cNvSpPr txBox="1"/>
          <p:nvPr/>
        </p:nvSpPr>
        <p:spPr>
          <a:xfrm>
            <a:off x="4007563" y="3133398"/>
            <a:ext cx="3467585" cy="707886"/>
          </a:xfrm>
          <a:prstGeom prst="rect">
            <a:avLst/>
          </a:prstGeom>
          <a:noFill/>
        </p:spPr>
        <p:txBody>
          <a:bodyPr wrap="square" rtlCol="0">
            <a:spAutoFit/>
          </a:bodyPr>
          <a:lstStyle/>
          <a:p>
            <a:r>
              <a:rPr lang="en-US" altLang="zh-CN" sz="4000" b="1" dirty="0" smtClean="0">
                <a:latin typeface="方正静蕾简体" panose="02000000000000000000" pitchFamily="2" charset="-122"/>
                <a:ea typeface="方正静蕾简体" panose="02000000000000000000" pitchFamily="2" charset="-122"/>
              </a:rPr>
              <a:t>3.</a:t>
            </a:r>
            <a:r>
              <a:rPr lang="zh-CN" altLang="en-US" sz="4000" b="1" dirty="0" smtClean="0">
                <a:latin typeface="方正静蕾简体" panose="02000000000000000000" pitchFamily="2" charset="-122"/>
                <a:ea typeface="方正静蕾简体" panose="02000000000000000000" pitchFamily="2" charset="-122"/>
              </a:rPr>
              <a:t>输入小标题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328" name="文本框 327"/>
          <p:cNvSpPr txBox="1"/>
          <p:nvPr/>
        </p:nvSpPr>
        <p:spPr>
          <a:xfrm>
            <a:off x="7681715" y="3133398"/>
            <a:ext cx="3467585" cy="707886"/>
          </a:xfrm>
          <a:prstGeom prst="rect">
            <a:avLst/>
          </a:prstGeom>
          <a:noFill/>
        </p:spPr>
        <p:txBody>
          <a:bodyPr wrap="square" rtlCol="0">
            <a:spAutoFit/>
          </a:bodyPr>
          <a:lstStyle/>
          <a:p>
            <a:r>
              <a:rPr lang="en-US" altLang="zh-CN" sz="4000" b="1" dirty="0">
                <a:latin typeface="方正静蕾简体" panose="02000000000000000000" pitchFamily="2" charset="-122"/>
                <a:ea typeface="方正静蕾简体" panose="02000000000000000000" pitchFamily="2" charset="-122"/>
              </a:rPr>
              <a:t>4</a:t>
            </a:r>
            <a:r>
              <a:rPr lang="en-US" altLang="zh-CN" sz="4000" b="1" dirty="0" smtClean="0">
                <a:latin typeface="方正静蕾简体" panose="02000000000000000000" pitchFamily="2" charset="-122"/>
                <a:ea typeface="方正静蕾简体" panose="02000000000000000000" pitchFamily="2" charset="-122"/>
              </a:rPr>
              <a:t>.</a:t>
            </a:r>
            <a:r>
              <a:rPr lang="zh-CN" altLang="en-US" sz="4000" b="1" dirty="0" smtClean="0">
                <a:latin typeface="方正静蕾简体" panose="02000000000000000000" pitchFamily="2" charset="-122"/>
                <a:ea typeface="方正静蕾简体" panose="02000000000000000000" pitchFamily="2" charset="-122"/>
              </a:rPr>
              <a:t>输入小标题</a:t>
            </a:r>
            <a:endParaRPr lang="zh-CN" altLang="en-US" sz="4000" b="1" dirty="0">
              <a:latin typeface="方正静蕾简体" panose="02000000000000000000" pitchFamily="2" charset="-122"/>
              <a:ea typeface="方正静蕾简体" panose="02000000000000000000"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23"/>
                                        </p:tgtEl>
                                        <p:attrNameLst>
                                          <p:attrName>style.visibility</p:attrName>
                                        </p:attrNameLst>
                                      </p:cBhvr>
                                      <p:to>
                                        <p:strVal val="visible"/>
                                      </p:to>
                                    </p:set>
                                    <p:anim calcmode="lin" valueType="num">
                                      <p:cBhvr additive="base">
                                        <p:cTn id="17" dur="500" fill="hold"/>
                                        <p:tgtEl>
                                          <p:spTgt spid="323"/>
                                        </p:tgtEl>
                                        <p:attrNameLst>
                                          <p:attrName>ppt_x</p:attrName>
                                        </p:attrNameLst>
                                      </p:cBhvr>
                                      <p:tavLst>
                                        <p:tav tm="0">
                                          <p:val>
                                            <p:strVal val="0-#ppt_w/2"/>
                                          </p:val>
                                        </p:tav>
                                        <p:tav tm="100000">
                                          <p:val>
                                            <p:strVal val="#ppt_x"/>
                                          </p:val>
                                        </p:tav>
                                      </p:tavLst>
                                    </p:anim>
                                    <p:anim calcmode="lin" valueType="num">
                                      <p:cBhvr additive="base">
                                        <p:cTn id="18" dur="500" fill="hold"/>
                                        <p:tgtEl>
                                          <p:spTgt spid="32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5" presetClass="entr" presetSubtype="0" fill="hold" grpId="0" nodeType="clickEffect">
                                  <p:stCondLst>
                                    <p:cond delay="0"/>
                                  </p:stCondLst>
                                  <p:childTnLst>
                                    <p:set>
                                      <p:cBhvr>
                                        <p:cTn id="28" dur="1" fill="hold">
                                          <p:stCondLst>
                                            <p:cond delay="0"/>
                                          </p:stCondLst>
                                        </p:cTn>
                                        <p:tgtEl>
                                          <p:spTgt spid="324"/>
                                        </p:tgtEl>
                                        <p:attrNameLst>
                                          <p:attrName>style.visibility</p:attrName>
                                        </p:attrNameLst>
                                      </p:cBhvr>
                                      <p:to>
                                        <p:strVal val="visible"/>
                                      </p:to>
                                    </p:set>
                                    <p:animEffect transition="in" filter="fade">
                                      <p:cBhvr>
                                        <p:cTn id="29" dur="2000"/>
                                        <p:tgtEl>
                                          <p:spTgt spid="324"/>
                                        </p:tgtEl>
                                      </p:cBhvr>
                                    </p:animEffect>
                                    <p:anim calcmode="lin" valueType="num">
                                      <p:cBhvr>
                                        <p:cTn id="30" dur="2000" fill="hold"/>
                                        <p:tgtEl>
                                          <p:spTgt spid="324"/>
                                        </p:tgtEl>
                                        <p:attrNameLst>
                                          <p:attrName>ppt_w</p:attrName>
                                        </p:attrNameLst>
                                      </p:cBhvr>
                                      <p:tavLst>
                                        <p:tav tm="0" fmla="#ppt_w*sin(2.5*pi*$)">
                                          <p:val>
                                            <p:fltVal val="0"/>
                                          </p:val>
                                        </p:tav>
                                        <p:tav tm="100000">
                                          <p:val>
                                            <p:fltVal val="1"/>
                                          </p:val>
                                        </p:tav>
                                      </p:tavLst>
                                    </p:anim>
                                    <p:anim calcmode="lin" valueType="num">
                                      <p:cBhvr>
                                        <p:cTn id="31" dur="2000" fill="hold"/>
                                        <p:tgtEl>
                                          <p:spTgt spid="324"/>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6" presetClass="entr" presetSubtype="16" fill="hold" grpId="0" nodeType="clickEffect">
                                  <p:stCondLst>
                                    <p:cond delay="0"/>
                                  </p:stCondLst>
                                  <p:childTnLst>
                                    <p:set>
                                      <p:cBhvr>
                                        <p:cTn id="35" dur="1" fill="hold">
                                          <p:stCondLst>
                                            <p:cond delay="0"/>
                                          </p:stCondLst>
                                        </p:cTn>
                                        <p:tgtEl>
                                          <p:spTgt spid="325"/>
                                        </p:tgtEl>
                                        <p:attrNameLst>
                                          <p:attrName>style.visibility</p:attrName>
                                        </p:attrNameLst>
                                      </p:cBhvr>
                                      <p:to>
                                        <p:strVal val="visible"/>
                                      </p:to>
                                    </p:set>
                                    <p:animEffect transition="in" filter="circle(in)">
                                      <p:cBhvr>
                                        <p:cTn id="36" dur="2000"/>
                                        <p:tgtEl>
                                          <p:spTgt spid="325"/>
                                        </p:tgtEl>
                                      </p:cBhvr>
                                    </p:animEffect>
                                  </p:childTnLst>
                                </p:cTn>
                              </p:par>
                            </p:childTnLst>
                          </p:cTn>
                        </p:par>
                      </p:childTnLst>
                    </p:cTn>
                  </p:par>
                  <p:par>
                    <p:cTn id="37" fill="hold">
                      <p:stCondLst>
                        <p:cond delay="indefinite"/>
                      </p:stCondLst>
                      <p:childTnLst>
                        <p:par>
                          <p:cTn id="38" fill="hold">
                            <p:stCondLst>
                              <p:cond delay="0"/>
                            </p:stCondLst>
                            <p:childTnLst>
                              <p:par>
                                <p:cTn id="39" presetID="6" presetClass="entr" presetSubtype="16" fill="hold" grpId="0" nodeType="clickEffect">
                                  <p:stCondLst>
                                    <p:cond delay="0"/>
                                  </p:stCondLst>
                                  <p:childTnLst>
                                    <p:set>
                                      <p:cBhvr>
                                        <p:cTn id="40" dur="1" fill="hold">
                                          <p:stCondLst>
                                            <p:cond delay="0"/>
                                          </p:stCondLst>
                                        </p:cTn>
                                        <p:tgtEl>
                                          <p:spTgt spid="326"/>
                                        </p:tgtEl>
                                        <p:attrNameLst>
                                          <p:attrName>style.visibility</p:attrName>
                                        </p:attrNameLst>
                                      </p:cBhvr>
                                      <p:to>
                                        <p:strVal val="visible"/>
                                      </p:to>
                                    </p:set>
                                    <p:animEffect transition="in" filter="circle(in)">
                                      <p:cBhvr>
                                        <p:cTn id="41" dur="2000"/>
                                        <p:tgtEl>
                                          <p:spTgt spid="326"/>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grpId="0" nodeType="clickEffect">
                                  <p:stCondLst>
                                    <p:cond delay="0"/>
                                  </p:stCondLst>
                                  <p:childTnLst>
                                    <p:set>
                                      <p:cBhvr>
                                        <p:cTn id="45" dur="1" fill="hold">
                                          <p:stCondLst>
                                            <p:cond delay="0"/>
                                          </p:stCondLst>
                                        </p:cTn>
                                        <p:tgtEl>
                                          <p:spTgt spid="327"/>
                                        </p:tgtEl>
                                        <p:attrNameLst>
                                          <p:attrName>style.visibility</p:attrName>
                                        </p:attrNameLst>
                                      </p:cBhvr>
                                      <p:to>
                                        <p:strVal val="visible"/>
                                      </p:to>
                                    </p:set>
                                    <p:animEffect transition="in" filter="circle(in)">
                                      <p:cBhvr>
                                        <p:cTn id="46" dur="2000"/>
                                        <p:tgtEl>
                                          <p:spTgt spid="327"/>
                                        </p:tgtEl>
                                      </p:cBhvr>
                                    </p:animEffect>
                                  </p:childTnLst>
                                </p:cTn>
                              </p:par>
                            </p:childTnLst>
                          </p:cTn>
                        </p:par>
                      </p:childTnLst>
                    </p:cTn>
                  </p:par>
                  <p:par>
                    <p:cTn id="47" fill="hold">
                      <p:stCondLst>
                        <p:cond delay="indefinite"/>
                      </p:stCondLst>
                      <p:childTnLst>
                        <p:par>
                          <p:cTn id="48" fill="hold">
                            <p:stCondLst>
                              <p:cond delay="0"/>
                            </p:stCondLst>
                            <p:childTnLst>
                              <p:par>
                                <p:cTn id="49" presetID="6" presetClass="entr" presetSubtype="16" fill="hold" grpId="0" nodeType="clickEffect">
                                  <p:stCondLst>
                                    <p:cond delay="0"/>
                                  </p:stCondLst>
                                  <p:childTnLst>
                                    <p:set>
                                      <p:cBhvr>
                                        <p:cTn id="50" dur="1" fill="hold">
                                          <p:stCondLst>
                                            <p:cond delay="0"/>
                                          </p:stCondLst>
                                        </p:cTn>
                                        <p:tgtEl>
                                          <p:spTgt spid="328"/>
                                        </p:tgtEl>
                                        <p:attrNameLst>
                                          <p:attrName>style.visibility</p:attrName>
                                        </p:attrNameLst>
                                      </p:cBhvr>
                                      <p:to>
                                        <p:strVal val="visible"/>
                                      </p:to>
                                    </p:set>
                                    <p:animEffect transition="in" filter="circle(in)">
                                      <p:cBhvr>
                                        <p:cTn id="51" dur="2000"/>
                                        <p:tgtEl>
                                          <p:spTgt spid="3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5" grpId="0"/>
      <p:bldP spid="326" grpId="0"/>
      <p:bldP spid="327" grpId="0"/>
      <p:bldP spid="32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sp>
        <p:nvSpPr>
          <p:cNvPr id="51" name="文本框 50"/>
          <p:cNvSpPr txBox="1"/>
          <p:nvPr/>
        </p:nvSpPr>
        <p:spPr>
          <a:xfrm>
            <a:off x="1695342" y="5002690"/>
            <a:ext cx="797560" cy="640080"/>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2013</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52" name="文本框 51"/>
          <p:cNvSpPr txBox="1"/>
          <p:nvPr/>
        </p:nvSpPr>
        <p:spPr>
          <a:xfrm>
            <a:off x="1713828" y="4233805"/>
            <a:ext cx="828040" cy="640080"/>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2014</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53" name="文本框 52"/>
          <p:cNvSpPr txBox="1"/>
          <p:nvPr/>
        </p:nvSpPr>
        <p:spPr>
          <a:xfrm>
            <a:off x="1702304" y="3514387"/>
            <a:ext cx="824230" cy="640080"/>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2015</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54" name="文本框 53"/>
          <p:cNvSpPr txBox="1"/>
          <p:nvPr/>
        </p:nvSpPr>
        <p:spPr>
          <a:xfrm>
            <a:off x="1683068" y="2789952"/>
            <a:ext cx="835025" cy="640080"/>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2016</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grpSp>
        <p:nvGrpSpPr>
          <p:cNvPr id="55" name="组合 54"/>
          <p:cNvGrpSpPr/>
          <p:nvPr/>
        </p:nvGrpSpPr>
        <p:grpSpPr>
          <a:xfrm>
            <a:off x="1456704" y="1898881"/>
            <a:ext cx="1336708" cy="4109980"/>
            <a:chOff x="1456704" y="1898881"/>
            <a:chExt cx="1336708" cy="4109980"/>
          </a:xfrm>
        </p:grpSpPr>
        <p:sp>
          <p:nvSpPr>
            <p:cNvPr id="56" name="任意多边形 55"/>
            <p:cNvSpPr/>
            <p:nvPr/>
          </p:nvSpPr>
          <p:spPr>
            <a:xfrm>
              <a:off x="1456704" y="1898881"/>
              <a:ext cx="170777" cy="4109980"/>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725 w 334099"/>
                <a:gd name="connsiteY0-2" fmla="*/ 508256 h 5164770"/>
                <a:gd name="connsiteX1-3" fmla="*/ 149315 w 334099"/>
                <a:gd name="connsiteY1-4" fmla="*/ 4760216 h 5164770"/>
                <a:gd name="connsiteX2-5" fmla="*/ 332195 w 334099"/>
                <a:gd name="connsiteY2-6" fmla="*/ 4577336 h 5164770"/>
                <a:gd name="connsiteX3-7" fmla="*/ 229325 w 334099"/>
                <a:gd name="connsiteY3-8" fmla="*/ 531116 h 5164770"/>
                <a:gd name="connsiteX4-9" fmla="*/ 725 w 334099"/>
                <a:gd name="connsiteY4-10" fmla="*/ 508256 h 5164770"/>
                <a:gd name="connsiteX0-11" fmla="*/ 5231 w 338605"/>
                <a:gd name="connsiteY0-12" fmla="*/ 508256 h 5164770"/>
                <a:gd name="connsiteX1-13" fmla="*/ 61921 w 338605"/>
                <a:gd name="connsiteY1-14" fmla="*/ 4760216 h 5164770"/>
                <a:gd name="connsiteX2-15" fmla="*/ 336701 w 338605"/>
                <a:gd name="connsiteY2-16" fmla="*/ 4577336 h 5164770"/>
                <a:gd name="connsiteX3-17" fmla="*/ 233831 w 338605"/>
                <a:gd name="connsiteY3-18" fmla="*/ 531116 h 5164770"/>
                <a:gd name="connsiteX4-19" fmla="*/ 5231 w 338605"/>
                <a:gd name="connsiteY4-20" fmla="*/ 508256 h 5164770"/>
                <a:gd name="connsiteX0-21" fmla="*/ 1317 w 334691"/>
                <a:gd name="connsiteY0-22" fmla="*/ 509201 h 5174270"/>
                <a:gd name="connsiteX1-23" fmla="*/ 126931 w 334691"/>
                <a:gd name="connsiteY1-24" fmla="*/ 4775919 h 5174270"/>
                <a:gd name="connsiteX2-25" fmla="*/ 332787 w 334691"/>
                <a:gd name="connsiteY2-26" fmla="*/ 4578281 h 5174270"/>
                <a:gd name="connsiteX3-27" fmla="*/ 229917 w 334691"/>
                <a:gd name="connsiteY3-28" fmla="*/ 532061 h 5174270"/>
                <a:gd name="connsiteX4-29" fmla="*/ 1317 w 334691"/>
                <a:gd name="connsiteY4-30" fmla="*/ 509201 h 5174270"/>
              </a:gdLst>
              <a:ahLst/>
              <a:cxnLst>
                <a:cxn ang="0">
                  <a:pos x="connsiteX0-21" y="connsiteY0-22"/>
                </a:cxn>
                <a:cxn ang="0">
                  <a:pos x="connsiteX1-23" y="connsiteY1-24"/>
                </a:cxn>
                <a:cxn ang="0">
                  <a:pos x="connsiteX2-25" y="connsiteY2-26"/>
                </a:cxn>
                <a:cxn ang="0">
                  <a:pos x="connsiteX3-27" y="connsiteY3-28"/>
                </a:cxn>
                <a:cxn ang="0">
                  <a:pos x="connsiteX4-29" y="connsiteY4-30"/>
                </a:cxn>
              </a:cxnLst>
              <a:rect l="l" t="t" r="r" b="b"/>
              <a:pathLst>
                <a:path w="334691" h="5174270">
                  <a:moveTo>
                    <a:pt x="1317" y="509201"/>
                  </a:moveTo>
                  <a:cubicBezTo>
                    <a:pt x="-15847" y="1216511"/>
                    <a:pt x="140611" y="4171533"/>
                    <a:pt x="126931" y="4775919"/>
                  </a:cubicBezTo>
                  <a:cubicBezTo>
                    <a:pt x="113251" y="5380305"/>
                    <a:pt x="319452" y="5283131"/>
                    <a:pt x="332787" y="4578281"/>
                  </a:cubicBezTo>
                  <a:cubicBezTo>
                    <a:pt x="346122" y="3873431"/>
                    <a:pt x="287067" y="1212146"/>
                    <a:pt x="229917" y="532061"/>
                  </a:cubicBezTo>
                  <a:cubicBezTo>
                    <a:pt x="172767" y="-148024"/>
                    <a:pt x="18481" y="-198109"/>
                    <a:pt x="1317" y="509201"/>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57" name="任意多边形 56"/>
            <p:cNvSpPr/>
            <p:nvPr/>
          </p:nvSpPr>
          <p:spPr>
            <a:xfrm>
              <a:off x="2611203" y="1903029"/>
              <a:ext cx="182209" cy="4101339"/>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 name="connsiteX0-1" fmla="*/ 1179 w 357095"/>
                <a:gd name="connsiteY0-2" fmla="*/ 503978 h 5163391"/>
                <a:gd name="connsiteX1-3" fmla="*/ 149769 w 357095"/>
                <a:gd name="connsiteY1-4" fmla="*/ 4755938 h 5163391"/>
                <a:gd name="connsiteX2-5" fmla="*/ 355623 w 357095"/>
                <a:gd name="connsiteY2-6" fmla="*/ 4514024 h 5163391"/>
                <a:gd name="connsiteX3-7" fmla="*/ 229779 w 357095"/>
                <a:gd name="connsiteY3-8" fmla="*/ 526838 h 5163391"/>
                <a:gd name="connsiteX4-9" fmla="*/ 1179 w 357095"/>
                <a:gd name="connsiteY4-10" fmla="*/ 503978 h 5163391"/>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57095" h="5163391">
                  <a:moveTo>
                    <a:pt x="1179" y="503978"/>
                  </a:moveTo>
                  <a:cubicBezTo>
                    <a:pt x="-12156" y="1208828"/>
                    <a:pt x="90695" y="4087597"/>
                    <a:pt x="149769" y="4755938"/>
                  </a:cubicBezTo>
                  <a:cubicBezTo>
                    <a:pt x="208843" y="5424279"/>
                    <a:pt x="342288" y="5218874"/>
                    <a:pt x="355623" y="4514024"/>
                  </a:cubicBezTo>
                  <a:cubicBezTo>
                    <a:pt x="368958" y="3809174"/>
                    <a:pt x="288853" y="1195179"/>
                    <a:pt x="229779" y="526838"/>
                  </a:cubicBezTo>
                  <a:cubicBezTo>
                    <a:pt x="170705" y="-141503"/>
                    <a:pt x="14514" y="-200872"/>
                    <a:pt x="1179" y="503978"/>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58" name="任意多边形 57"/>
            <p:cNvSpPr/>
            <p:nvPr/>
          </p:nvSpPr>
          <p:spPr>
            <a:xfrm rot="5400000">
              <a:off x="2057693" y="4897345"/>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59" name="任意多边形 58"/>
            <p:cNvSpPr/>
            <p:nvPr/>
          </p:nvSpPr>
          <p:spPr>
            <a:xfrm rot="5400000">
              <a:off x="2057693" y="4161592"/>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0" name="任意多边形 59"/>
            <p:cNvSpPr/>
            <p:nvPr/>
          </p:nvSpPr>
          <p:spPr>
            <a:xfrm rot="5400000">
              <a:off x="2057693" y="3392706"/>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1" name="任意多边形 60"/>
            <p:cNvSpPr/>
            <p:nvPr/>
          </p:nvSpPr>
          <p:spPr>
            <a:xfrm rot="5400000">
              <a:off x="2047569" y="2673288"/>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62" name="任意多边形 61"/>
            <p:cNvSpPr/>
            <p:nvPr/>
          </p:nvSpPr>
          <p:spPr>
            <a:xfrm rot="5400000">
              <a:off x="2047570" y="1948853"/>
              <a:ext cx="133440" cy="1314995"/>
            </a:xfrm>
            <a:custGeom>
              <a:avLst/>
              <a:gdLst>
                <a:gd name="connsiteX0" fmla="*/ 1142 w 334516"/>
                <a:gd name="connsiteY0" fmla="*/ 508256 h 5195141"/>
                <a:gd name="connsiteX1" fmla="*/ 149732 w 334516"/>
                <a:gd name="connsiteY1" fmla="*/ 4760216 h 5195141"/>
                <a:gd name="connsiteX2" fmla="*/ 332612 w 334516"/>
                <a:gd name="connsiteY2" fmla="*/ 4577336 h 5195141"/>
                <a:gd name="connsiteX3" fmla="*/ 229742 w 334516"/>
                <a:gd name="connsiteY3" fmla="*/ 531116 h 5195141"/>
                <a:gd name="connsiteX4" fmla="*/ 1142 w 334516"/>
                <a:gd name="connsiteY4" fmla="*/ 508256 h 5195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516" h="5195141">
                  <a:moveTo>
                    <a:pt x="1142" y="508256"/>
                  </a:moveTo>
                  <a:cubicBezTo>
                    <a:pt x="-12193" y="1213106"/>
                    <a:pt x="94487" y="4082036"/>
                    <a:pt x="149732" y="4760216"/>
                  </a:cubicBezTo>
                  <a:cubicBezTo>
                    <a:pt x="204977" y="5438396"/>
                    <a:pt x="319277" y="5282186"/>
                    <a:pt x="332612" y="4577336"/>
                  </a:cubicBezTo>
                  <a:cubicBezTo>
                    <a:pt x="345947" y="3872486"/>
                    <a:pt x="286892" y="1211201"/>
                    <a:pt x="229742" y="531116"/>
                  </a:cubicBezTo>
                  <a:cubicBezTo>
                    <a:pt x="172592" y="-148969"/>
                    <a:pt x="14477" y="-196594"/>
                    <a:pt x="1142" y="508256"/>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grpSp>
      <p:sp>
        <p:nvSpPr>
          <p:cNvPr id="63" name="文本框 62"/>
          <p:cNvSpPr txBox="1"/>
          <p:nvPr/>
        </p:nvSpPr>
        <p:spPr>
          <a:xfrm>
            <a:off x="1694592" y="2029284"/>
            <a:ext cx="833120" cy="640080"/>
          </a:xfrm>
          <a:prstGeom prst="rect">
            <a:avLst/>
          </a:prstGeom>
          <a:noFill/>
        </p:spPr>
        <p:txBody>
          <a:bodyPr wrap="none" rtlCol="0">
            <a:spAutoFit/>
          </a:bodyPr>
          <a:lstStyle>
            <a:defPPr>
              <a:defRPr lang="zh-CN"/>
            </a:defPPr>
            <a:lvl1pPr>
              <a:defRPr sz="2800" spc="-300">
                <a:solidFill>
                  <a:schemeClr val="accent1">
                    <a:lumMod val="50000"/>
                  </a:schemeClr>
                </a:solidFill>
                <a:latin typeface="新蒂下午茶基本版" panose="03000600000000000000" pitchFamily="66" charset="-122"/>
                <a:ea typeface="新蒂下午茶基本版" panose="03000600000000000000" pitchFamily="66" charset="-122"/>
              </a:defRPr>
            </a:lvl1pPr>
          </a:lstStyle>
          <a:p>
            <a:r>
              <a:rPr lang="en-US" altLang="zh-CN" sz="3600" b="1" spc="0" dirty="0" smtClean="0">
                <a:solidFill>
                  <a:schemeClr val="tx1"/>
                </a:solidFill>
                <a:latin typeface="方正静蕾简体" panose="02000000000000000000" pitchFamily="2" charset="-122"/>
                <a:ea typeface="方正静蕾简体" panose="02000000000000000000" pitchFamily="2" charset="-122"/>
              </a:rPr>
              <a:t>2017</a:t>
            </a:r>
            <a:endParaRPr lang="zh-CN" altLang="en-US" sz="3600" b="1" spc="0" dirty="0">
              <a:solidFill>
                <a:schemeClr val="tx1"/>
              </a:solidFill>
              <a:latin typeface="方正静蕾简体" panose="02000000000000000000" pitchFamily="2" charset="-122"/>
              <a:ea typeface="方正静蕾简体" panose="02000000000000000000" pitchFamily="2" charset="-122"/>
            </a:endParaRPr>
          </a:p>
        </p:txBody>
      </p:sp>
      <p:sp>
        <p:nvSpPr>
          <p:cNvPr id="64" name="文本框 63"/>
          <p:cNvSpPr txBox="1"/>
          <p:nvPr/>
        </p:nvSpPr>
        <p:spPr>
          <a:xfrm>
            <a:off x="2950706" y="5125801"/>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探索</a:t>
            </a:r>
            <a:endParaRPr lang="zh-CN" altLang="en-US" sz="2800" b="1" spc="-300" dirty="0">
              <a:latin typeface="方正静蕾简体" panose="02000000000000000000" pitchFamily="2" charset="-122"/>
              <a:ea typeface="方正静蕾简体" panose="02000000000000000000" pitchFamily="2" charset="-122"/>
            </a:endParaRPr>
          </a:p>
        </p:txBody>
      </p:sp>
      <p:sp>
        <p:nvSpPr>
          <p:cNvPr id="65" name="文本框 64"/>
          <p:cNvSpPr txBox="1"/>
          <p:nvPr/>
        </p:nvSpPr>
        <p:spPr>
          <a:xfrm>
            <a:off x="2950706" y="4398917"/>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起步</a:t>
            </a:r>
            <a:endParaRPr lang="zh-CN" altLang="en-US" sz="2800" b="1" spc="-300" dirty="0">
              <a:latin typeface="方正静蕾简体" panose="02000000000000000000" pitchFamily="2" charset="-122"/>
              <a:ea typeface="方正静蕾简体" panose="02000000000000000000" pitchFamily="2" charset="-122"/>
            </a:endParaRPr>
          </a:p>
        </p:txBody>
      </p:sp>
      <p:sp>
        <p:nvSpPr>
          <p:cNvPr id="66" name="文本框 65"/>
          <p:cNvSpPr txBox="1"/>
          <p:nvPr/>
        </p:nvSpPr>
        <p:spPr>
          <a:xfrm>
            <a:off x="2950706" y="3672034"/>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定位</a:t>
            </a:r>
            <a:endParaRPr lang="zh-CN" altLang="en-US" sz="2800" b="1" spc="-300" dirty="0">
              <a:latin typeface="方正静蕾简体" panose="02000000000000000000" pitchFamily="2" charset="-122"/>
              <a:ea typeface="方正静蕾简体" panose="02000000000000000000" pitchFamily="2" charset="-122"/>
            </a:endParaRPr>
          </a:p>
        </p:txBody>
      </p:sp>
      <p:sp>
        <p:nvSpPr>
          <p:cNvPr id="67" name="文本框 66"/>
          <p:cNvSpPr txBox="1"/>
          <p:nvPr/>
        </p:nvSpPr>
        <p:spPr>
          <a:xfrm>
            <a:off x="2950706" y="2945151"/>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积淀</a:t>
            </a:r>
            <a:endParaRPr lang="zh-CN" altLang="en-US" sz="2800" b="1" spc="-300" dirty="0">
              <a:latin typeface="方正静蕾简体" panose="02000000000000000000" pitchFamily="2" charset="-122"/>
              <a:ea typeface="方正静蕾简体" panose="02000000000000000000" pitchFamily="2" charset="-122"/>
            </a:endParaRPr>
          </a:p>
        </p:txBody>
      </p:sp>
      <p:sp>
        <p:nvSpPr>
          <p:cNvPr id="68" name="文本框 67"/>
          <p:cNvSpPr txBox="1"/>
          <p:nvPr/>
        </p:nvSpPr>
        <p:spPr>
          <a:xfrm>
            <a:off x="2950706" y="2213687"/>
            <a:ext cx="1021677" cy="523220"/>
          </a:xfrm>
          <a:prstGeom prst="rect">
            <a:avLst/>
          </a:prstGeom>
          <a:noFill/>
        </p:spPr>
        <p:txBody>
          <a:bodyPr wrap="square" rtlCol="0">
            <a:spAutoFit/>
          </a:bodyPr>
          <a:lstStyle/>
          <a:p>
            <a:pPr algn="ctr"/>
            <a:r>
              <a:rPr lang="zh-CN" altLang="en-US" sz="2800" b="1" spc="-300" dirty="0" smtClean="0">
                <a:latin typeface="方正静蕾简体" panose="02000000000000000000" pitchFamily="2" charset="-122"/>
                <a:ea typeface="方正静蕾简体" panose="02000000000000000000" pitchFamily="2" charset="-122"/>
              </a:rPr>
              <a:t>爆发</a:t>
            </a:r>
            <a:endParaRPr lang="zh-CN" altLang="en-US" sz="2800" b="1" spc="-300" dirty="0">
              <a:latin typeface="方正静蕾简体" panose="02000000000000000000" pitchFamily="2" charset="-122"/>
              <a:ea typeface="方正静蕾简体" panose="02000000000000000000" pitchFamily="2" charset="-122"/>
            </a:endParaRPr>
          </a:p>
        </p:txBody>
      </p:sp>
      <p:sp>
        <p:nvSpPr>
          <p:cNvPr id="69" name="文本框 68"/>
          <p:cNvSpPr txBox="1"/>
          <p:nvPr/>
        </p:nvSpPr>
        <p:spPr>
          <a:xfrm>
            <a:off x="4080071" y="2257660"/>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0" name="文本框 69"/>
          <p:cNvSpPr txBox="1"/>
          <p:nvPr/>
        </p:nvSpPr>
        <p:spPr>
          <a:xfrm>
            <a:off x="4080071" y="2979862"/>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1" name="文本框 70"/>
          <p:cNvSpPr txBox="1"/>
          <p:nvPr/>
        </p:nvSpPr>
        <p:spPr>
          <a:xfrm>
            <a:off x="4080071" y="3702064"/>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2" name="文本框 71"/>
          <p:cNvSpPr txBox="1"/>
          <p:nvPr/>
        </p:nvSpPr>
        <p:spPr>
          <a:xfrm>
            <a:off x="4080071" y="4424266"/>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sp>
        <p:nvSpPr>
          <p:cNvPr id="73" name="文本框 72"/>
          <p:cNvSpPr txBox="1"/>
          <p:nvPr/>
        </p:nvSpPr>
        <p:spPr>
          <a:xfrm>
            <a:off x="4080071" y="5154732"/>
            <a:ext cx="6825004" cy="400110"/>
          </a:xfrm>
          <a:prstGeom prst="rect">
            <a:avLst/>
          </a:prstGeom>
          <a:noFill/>
        </p:spPr>
        <p:txBody>
          <a:bodyPr wrap="square" rtlCol="0">
            <a:spAutoFit/>
          </a:bodyPr>
          <a:lstStyle/>
          <a:p>
            <a:r>
              <a:rPr lang="en-US" altLang="zh-CN" sz="2000" dirty="0" smtClean="0">
                <a:latin typeface="华文细黑" panose="02010600040101010101" pitchFamily="2" charset="-122"/>
                <a:ea typeface="华文细黑" panose="02010600040101010101" pitchFamily="2" charset="-122"/>
              </a:rPr>
              <a:t>——</a:t>
            </a:r>
            <a:r>
              <a:rPr lang="zh-CN" altLang="en-US" sz="2000" dirty="0" smtClean="0">
                <a:solidFill>
                  <a:schemeClr val="tx1"/>
                </a:solidFill>
              </a:rPr>
              <a:t>请在这里输入文字请在这里输入文字请在这里输入文字</a:t>
            </a:r>
            <a:endParaRPr lang="en-US" altLang="zh-CN" sz="2000" dirty="0">
              <a:latin typeface="方正静蕾简体" panose="02000000000000000000" pitchFamily="2" charset="-122"/>
              <a:ea typeface="方正静蕾简体" panose="02000000000000000000" pitchFamily="2" charset="-122"/>
            </a:endParaRPr>
          </a:p>
        </p:txBody>
      </p:sp>
      <p:pic>
        <p:nvPicPr>
          <p:cNvPr id="74" name="图片 73"/>
          <p:cNvPicPr>
            <a:picLocks noChangeAspect="1"/>
          </p:cNvPicPr>
          <p:nvPr/>
        </p:nvPicPr>
        <p:blipFill>
          <a:blip r:embed="rId4"/>
          <a:stretch>
            <a:fillRect/>
          </a:stretch>
        </p:blipFill>
        <p:spPr>
          <a:xfrm rot="2448184">
            <a:off x="10767740" y="3489837"/>
            <a:ext cx="715386" cy="10123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pic>
        <p:nvPicPr>
          <p:cNvPr id="20" name="图片 19"/>
          <p:cNvPicPr>
            <a:picLocks noChangeAspect="1"/>
          </p:cNvPicPr>
          <p:nvPr/>
        </p:nvPicPr>
        <p:blipFill>
          <a:blip r:embed="rId3"/>
          <a:stretch>
            <a:fillRect/>
          </a:stretch>
        </p:blipFill>
        <p:spPr>
          <a:xfrm>
            <a:off x="1357400" y="2425176"/>
            <a:ext cx="8563953" cy="2786913"/>
          </a:xfrm>
          <a:prstGeom prst="rect">
            <a:avLst/>
          </a:prstGeom>
        </p:spPr>
      </p:pic>
      <p:grpSp>
        <p:nvGrpSpPr>
          <p:cNvPr id="28" name="Group 4"/>
          <p:cNvGrpSpPr>
            <a:grpSpLocks noChangeAspect="1"/>
          </p:cNvGrpSpPr>
          <p:nvPr/>
        </p:nvGrpSpPr>
        <p:grpSpPr bwMode="auto">
          <a:xfrm>
            <a:off x="943429" y="2225810"/>
            <a:ext cx="4349264" cy="3604607"/>
            <a:chOff x="4405" y="1302"/>
            <a:chExt cx="2359" cy="2115"/>
          </a:xfrm>
          <a:solidFill>
            <a:srgbClr val="A77FC6"/>
          </a:solidFill>
        </p:grpSpPr>
        <p:sp>
          <p:nvSpPr>
            <p:cNvPr id="29" name="Freeform 5"/>
            <p:cNvSpPr>
              <a:spLocks noEditPoints="1"/>
            </p:cNvSpPr>
            <p:nvPr/>
          </p:nvSpPr>
          <p:spPr bwMode="auto">
            <a:xfrm>
              <a:off x="4405" y="1745"/>
              <a:ext cx="2359" cy="1672"/>
            </a:xfrm>
            <a:custGeom>
              <a:avLst/>
              <a:gdLst>
                <a:gd name="T0" fmla="*/ 62 w 311"/>
                <a:gd name="T1" fmla="*/ 133 h 261"/>
                <a:gd name="T2" fmla="*/ 103 w 311"/>
                <a:gd name="T3" fmla="*/ 185 h 261"/>
                <a:gd name="T4" fmla="*/ 138 w 311"/>
                <a:gd name="T5" fmla="*/ 113 h 261"/>
                <a:gd name="T6" fmla="*/ 165 w 311"/>
                <a:gd name="T7" fmla="*/ 182 h 261"/>
                <a:gd name="T8" fmla="*/ 199 w 311"/>
                <a:gd name="T9" fmla="*/ 86 h 261"/>
                <a:gd name="T10" fmla="*/ 224 w 311"/>
                <a:gd name="T11" fmla="*/ 176 h 261"/>
                <a:gd name="T12" fmla="*/ 219 w 311"/>
                <a:gd name="T13" fmla="*/ 4 h 261"/>
                <a:gd name="T14" fmla="*/ 263 w 311"/>
                <a:gd name="T15" fmla="*/ 206 h 261"/>
                <a:gd name="T16" fmla="*/ 226 w 311"/>
                <a:gd name="T17" fmla="*/ 259 h 261"/>
                <a:gd name="T18" fmla="*/ 97 w 311"/>
                <a:gd name="T19" fmla="*/ 257 h 261"/>
                <a:gd name="T20" fmla="*/ 246 w 311"/>
                <a:gd name="T21" fmla="*/ 9 h 261"/>
                <a:gd name="T22" fmla="*/ 237 w 311"/>
                <a:gd name="T23" fmla="*/ 9 h 261"/>
                <a:gd name="T24" fmla="*/ 226 w 311"/>
                <a:gd name="T25" fmla="*/ 57 h 261"/>
                <a:gd name="T26" fmla="*/ 230 w 311"/>
                <a:gd name="T27" fmla="*/ 65 h 261"/>
                <a:gd name="T28" fmla="*/ 164 w 311"/>
                <a:gd name="T29" fmla="*/ 42 h 261"/>
                <a:gd name="T30" fmla="*/ 187 w 311"/>
                <a:gd name="T31" fmla="*/ 44 h 261"/>
                <a:gd name="T32" fmla="*/ 251 w 311"/>
                <a:gd name="T33" fmla="*/ 56 h 261"/>
                <a:gd name="T34" fmla="*/ 173 w 311"/>
                <a:gd name="T35" fmla="*/ 86 h 261"/>
                <a:gd name="T36" fmla="*/ 249 w 311"/>
                <a:gd name="T37" fmla="*/ 79 h 261"/>
                <a:gd name="T38" fmla="*/ 225 w 311"/>
                <a:gd name="T39" fmla="*/ 113 h 261"/>
                <a:gd name="T40" fmla="*/ 181 w 311"/>
                <a:gd name="T41" fmla="*/ 105 h 261"/>
                <a:gd name="T42" fmla="*/ 103 w 311"/>
                <a:gd name="T43" fmla="*/ 96 h 261"/>
                <a:gd name="T44" fmla="*/ 104 w 311"/>
                <a:gd name="T45" fmla="*/ 127 h 261"/>
                <a:gd name="T46" fmla="*/ 174 w 311"/>
                <a:gd name="T47" fmla="*/ 120 h 261"/>
                <a:gd name="T48" fmla="*/ 135 w 311"/>
                <a:gd name="T49" fmla="*/ 99 h 261"/>
                <a:gd name="T50" fmla="*/ 232 w 311"/>
                <a:gd name="T51" fmla="*/ 139 h 261"/>
                <a:gd name="T52" fmla="*/ 119 w 311"/>
                <a:gd name="T53" fmla="*/ 124 h 261"/>
                <a:gd name="T54" fmla="*/ 118 w 311"/>
                <a:gd name="T55" fmla="*/ 135 h 261"/>
                <a:gd name="T56" fmla="*/ 258 w 311"/>
                <a:gd name="T57" fmla="*/ 117 h 261"/>
                <a:gd name="T58" fmla="*/ 194 w 311"/>
                <a:gd name="T59" fmla="*/ 125 h 261"/>
                <a:gd name="T60" fmla="*/ 226 w 311"/>
                <a:gd name="T61" fmla="*/ 163 h 261"/>
                <a:gd name="T62" fmla="*/ 137 w 311"/>
                <a:gd name="T63" fmla="*/ 132 h 261"/>
                <a:gd name="T64" fmla="*/ 193 w 311"/>
                <a:gd name="T65" fmla="*/ 148 h 261"/>
                <a:gd name="T66" fmla="*/ 50 w 311"/>
                <a:gd name="T67" fmla="*/ 155 h 261"/>
                <a:gd name="T68" fmla="*/ 42 w 311"/>
                <a:gd name="T69" fmla="*/ 182 h 261"/>
                <a:gd name="T70" fmla="*/ 106 w 311"/>
                <a:gd name="T71" fmla="*/ 188 h 261"/>
                <a:gd name="T72" fmla="*/ 239 w 311"/>
                <a:gd name="T73" fmla="*/ 178 h 261"/>
                <a:gd name="T74" fmla="*/ 105 w 311"/>
                <a:gd name="T75" fmla="*/ 192 h 261"/>
                <a:gd name="T76" fmla="*/ 196 w 311"/>
                <a:gd name="T77" fmla="*/ 163 h 261"/>
                <a:gd name="T78" fmla="*/ 41 w 311"/>
                <a:gd name="T79" fmla="*/ 196 h 261"/>
                <a:gd name="T80" fmla="*/ 187 w 311"/>
                <a:gd name="T81" fmla="*/ 179 h 261"/>
                <a:gd name="T82" fmla="*/ 198 w 311"/>
                <a:gd name="T83" fmla="*/ 166 h 261"/>
                <a:gd name="T84" fmla="*/ 246 w 311"/>
                <a:gd name="T85" fmla="*/ 182 h 261"/>
                <a:gd name="T86" fmla="*/ 107 w 311"/>
                <a:gd name="T87" fmla="*/ 214 h 261"/>
                <a:gd name="T88" fmla="*/ 251 w 311"/>
                <a:gd name="T89" fmla="*/ 198 h 261"/>
                <a:gd name="T90" fmla="*/ 42 w 311"/>
                <a:gd name="T91" fmla="*/ 220 h 261"/>
                <a:gd name="T92" fmla="*/ 199 w 311"/>
                <a:gd name="T93" fmla="*/ 197 h 261"/>
                <a:gd name="T94" fmla="*/ 43 w 311"/>
                <a:gd name="T95" fmla="*/ 224 h 261"/>
                <a:gd name="T96" fmla="*/ 236 w 311"/>
                <a:gd name="T97" fmla="*/ 230 h 261"/>
                <a:gd name="T98" fmla="*/ 119 w 311"/>
                <a:gd name="T99" fmla="*/ 211 h 261"/>
                <a:gd name="T100" fmla="*/ 120 w 311"/>
                <a:gd name="T101" fmla="*/ 219 h 261"/>
                <a:gd name="T102" fmla="*/ 261 w 311"/>
                <a:gd name="T103" fmla="*/ 210 h 261"/>
                <a:gd name="T104" fmla="*/ 228 w 311"/>
                <a:gd name="T105" fmla="*/ 237 h 261"/>
                <a:gd name="T106" fmla="*/ 74 w 311"/>
                <a:gd name="T107" fmla="*/ 215 h 261"/>
                <a:gd name="T108" fmla="*/ 66 w 311"/>
                <a:gd name="T109" fmla="*/ 225 h 261"/>
                <a:gd name="T110" fmla="*/ 170 w 311"/>
                <a:gd name="T111" fmla="*/ 255 h 261"/>
                <a:gd name="T112" fmla="*/ 137 w 311"/>
                <a:gd name="T113" fmla="*/ 227 h 261"/>
                <a:gd name="T114" fmla="*/ 261 w 311"/>
                <a:gd name="T115" fmla="*/ 221 h 261"/>
                <a:gd name="T116" fmla="*/ 74 w 311"/>
                <a:gd name="T117" fmla="*/ 231 h 261"/>
                <a:gd name="T118" fmla="*/ 180 w 311"/>
                <a:gd name="T119" fmla="*/ 255 h 261"/>
                <a:gd name="T120" fmla="*/ 261 w 311"/>
                <a:gd name="T121" fmla="*/ 243 h 261"/>
                <a:gd name="T122" fmla="*/ 73 w 311"/>
                <a:gd name="T123" fmla="*/ 242 h 261"/>
                <a:gd name="T124" fmla="*/ 200 w 311"/>
                <a:gd name="T125" fmla="*/ 256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1" h="261">
                  <a:moveTo>
                    <a:pt x="41" y="258"/>
                  </a:moveTo>
                  <a:cubicBezTo>
                    <a:pt x="40" y="257"/>
                    <a:pt x="40" y="256"/>
                    <a:pt x="38" y="256"/>
                  </a:cubicBezTo>
                  <a:cubicBezTo>
                    <a:pt x="35" y="256"/>
                    <a:pt x="32" y="256"/>
                    <a:pt x="29" y="256"/>
                  </a:cubicBezTo>
                  <a:cubicBezTo>
                    <a:pt x="19" y="255"/>
                    <a:pt x="9" y="257"/>
                    <a:pt x="0" y="255"/>
                  </a:cubicBezTo>
                  <a:cubicBezTo>
                    <a:pt x="1" y="254"/>
                    <a:pt x="3" y="254"/>
                    <a:pt x="4" y="253"/>
                  </a:cubicBezTo>
                  <a:cubicBezTo>
                    <a:pt x="17" y="253"/>
                    <a:pt x="26" y="254"/>
                    <a:pt x="39" y="253"/>
                  </a:cubicBezTo>
                  <a:cubicBezTo>
                    <a:pt x="41" y="248"/>
                    <a:pt x="39" y="243"/>
                    <a:pt x="40" y="237"/>
                  </a:cubicBezTo>
                  <a:cubicBezTo>
                    <a:pt x="40" y="236"/>
                    <a:pt x="39" y="235"/>
                    <a:pt x="39" y="234"/>
                  </a:cubicBezTo>
                  <a:cubicBezTo>
                    <a:pt x="40" y="232"/>
                    <a:pt x="41" y="228"/>
                    <a:pt x="39" y="226"/>
                  </a:cubicBezTo>
                  <a:cubicBezTo>
                    <a:pt x="38" y="224"/>
                    <a:pt x="40" y="224"/>
                    <a:pt x="40" y="223"/>
                  </a:cubicBezTo>
                  <a:cubicBezTo>
                    <a:pt x="40" y="214"/>
                    <a:pt x="39" y="203"/>
                    <a:pt x="39" y="195"/>
                  </a:cubicBezTo>
                  <a:cubicBezTo>
                    <a:pt x="39" y="186"/>
                    <a:pt x="40" y="176"/>
                    <a:pt x="38" y="167"/>
                  </a:cubicBezTo>
                  <a:cubicBezTo>
                    <a:pt x="39" y="159"/>
                    <a:pt x="39" y="151"/>
                    <a:pt x="38" y="144"/>
                  </a:cubicBezTo>
                  <a:cubicBezTo>
                    <a:pt x="38" y="141"/>
                    <a:pt x="35" y="137"/>
                    <a:pt x="39" y="134"/>
                  </a:cubicBezTo>
                  <a:cubicBezTo>
                    <a:pt x="45" y="133"/>
                    <a:pt x="54" y="134"/>
                    <a:pt x="62" y="133"/>
                  </a:cubicBezTo>
                  <a:cubicBezTo>
                    <a:pt x="66" y="133"/>
                    <a:pt x="70" y="131"/>
                    <a:pt x="73" y="133"/>
                  </a:cubicBezTo>
                  <a:cubicBezTo>
                    <a:pt x="75" y="143"/>
                    <a:pt x="75" y="154"/>
                    <a:pt x="74" y="162"/>
                  </a:cubicBezTo>
                  <a:cubicBezTo>
                    <a:pt x="75" y="163"/>
                    <a:pt x="75" y="165"/>
                    <a:pt x="77" y="165"/>
                  </a:cubicBezTo>
                  <a:cubicBezTo>
                    <a:pt x="76" y="166"/>
                    <a:pt x="76" y="167"/>
                    <a:pt x="74" y="167"/>
                  </a:cubicBezTo>
                  <a:cubicBezTo>
                    <a:pt x="76" y="174"/>
                    <a:pt x="76" y="181"/>
                    <a:pt x="75" y="190"/>
                  </a:cubicBezTo>
                  <a:cubicBezTo>
                    <a:pt x="75" y="195"/>
                    <a:pt x="77" y="200"/>
                    <a:pt x="76" y="205"/>
                  </a:cubicBezTo>
                  <a:cubicBezTo>
                    <a:pt x="76" y="206"/>
                    <a:pt x="75" y="207"/>
                    <a:pt x="75" y="209"/>
                  </a:cubicBezTo>
                  <a:cubicBezTo>
                    <a:pt x="75" y="210"/>
                    <a:pt x="76" y="213"/>
                    <a:pt x="76" y="215"/>
                  </a:cubicBezTo>
                  <a:cubicBezTo>
                    <a:pt x="76" y="216"/>
                    <a:pt x="76" y="220"/>
                    <a:pt x="76" y="222"/>
                  </a:cubicBezTo>
                  <a:cubicBezTo>
                    <a:pt x="76" y="223"/>
                    <a:pt x="76" y="224"/>
                    <a:pt x="76" y="225"/>
                  </a:cubicBezTo>
                  <a:cubicBezTo>
                    <a:pt x="77" y="235"/>
                    <a:pt x="75" y="246"/>
                    <a:pt x="78" y="254"/>
                  </a:cubicBezTo>
                  <a:cubicBezTo>
                    <a:pt x="86" y="255"/>
                    <a:pt x="95" y="254"/>
                    <a:pt x="103" y="254"/>
                  </a:cubicBezTo>
                  <a:cubicBezTo>
                    <a:pt x="104" y="248"/>
                    <a:pt x="104" y="240"/>
                    <a:pt x="103" y="237"/>
                  </a:cubicBezTo>
                  <a:cubicBezTo>
                    <a:pt x="105" y="233"/>
                    <a:pt x="104" y="229"/>
                    <a:pt x="104" y="225"/>
                  </a:cubicBezTo>
                  <a:cubicBezTo>
                    <a:pt x="104" y="212"/>
                    <a:pt x="103" y="198"/>
                    <a:pt x="103" y="185"/>
                  </a:cubicBezTo>
                  <a:cubicBezTo>
                    <a:pt x="103" y="183"/>
                    <a:pt x="102" y="184"/>
                    <a:pt x="102" y="183"/>
                  </a:cubicBezTo>
                  <a:cubicBezTo>
                    <a:pt x="104" y="177"/>
                    <a:pt x="101" y="168"/>
                    <a:pt x="102" y="160"/>
                  </a:cubicBezTo>
                  <a:cubicBezTo>
                    <a:pt x="102" y="158"/>
                    <a:pt x="101" y="156"/>
                    <a:pt x="101" y="154"/>
                  </a:cubicBezTo>
                  <a:cubicBezTo>
                    <a:pt x="101" y="149"/>
                    <a:pt x="102" y="146"/>
                    <a:pt x="100" y="143"/>
                  </a:cubicBezTo>
                  <a:cubicBezTo>
                    <a:pt x="101" y="142"/>
                    <a:pt x="101" y="141"/>
                    <a:pt x="102" y="140"/>
                  </a:cubicBezTo>
                  <a:cubicBezTo>
                    <a:pt x="101" y="132"/>
                    <a:pt x="102" y="121"/>
                    <a:pt x="101" y="111"/>
                  </a:cubicBezTo>
                  <a:cubicBezTo>
                    <a:pt x="101" y="110"/>
                    <a:pt x="100" y="110"/>
                    <a:pt x="100" y="109"/>
                  </a:cubicBezTo>
                  <a:cubicBezTo>
                    <a:pt x="100" y="108"/>
                    <a:pt x="100" y="107"/>
                    <a:pt x="101" y="107"/>
                  </a:cubicBezTo>
                  <a:cubicBezTo>
                    <a:pt x="101" y="97"/>
                    <a:pt x="100" y="90"/>
                    <a:pt x="100" y="82"/>
                  </a:cubicBezTo>
                  <a:cubicBezTo>
                    <a:pt x="109" y="81"/>
                    <a:pt x="118" y="80"/>
                    <a:pt x="127" y="80"/>
                  </a:cubicBezTo>
                  <a:cubicBezTo>
                    <a:pt x="130" y="80"/>
                    <a:pt x="135" y="81"/>
                    <a:pt x="138" y="81"/>
                  </a:cubicBezTo>
                  <a:cubicBezTo>
                    <a:pt x="139" y="83"/>
                    <a:pt x="137" y="85"/>
                    <a:pt x="139" y="86"/>
                  </a:cubicBezTo>
                  <a:cubicBezTo>
                    <a:pt x="136" y="92"/>
                    <a:pt x="138" y="101"/>
                    <a:pt x="137" y="108"/>
                  </a:cubicBezTo>
                  <a:cubicBezTo>
                    <a:pt x="138" y="109"/>
                    <a:pt x="140" y="109"/>
                    <a:pt x="140" y="110"/>
                  </a:cubicBezTo>
                  <a:cubicBezTo>
                    <a:pt x="140" y="111"/>
                    <a:pt x="138" y="112"/>
                    <a:pt x="138" y="113"/>
                  </a:cubicBezTo>
                  <a:cubicBezTo>
                    <a:pt x="138" y="117"/>
                    <a:pt x="139" y="122"/>
                    <a:pt x="138" y="126"/>
                  </a:cubicBezTo>
                  <a:cubicBezTo>
                    <a:pt x="139" y="126"/>
                    <a:pt x="139" y="127"/>
                    <a:pt x="140" y="127"/>
                  </a:cubicBezTo>
                  <a:cubicBezTo>
                    <a:pt x="140" y="139"/>
                    <a:pt x="138" y="148"/>
                    <a:pt x="141" y="158"/>
                  </a:cubicBezTo>
                  <a:cubicBezTo>
                    <a:pt x="141" y="159"/>
                    <a:pt x="139" y="159"/>
                    <a:pt x="140" y="160"/>
                  </a:cubicBezTo>
                  <a:cubicBezTo>
                    <a:pt x="141" y="171"/>
                    <a:pt x="141" y="176"/>
                    <a:pt x="142" y="185"/>
                  </a:cubicBezTo>
                  <a:cubicBezTo>
                    <a:pt x="140" y="193"/>
                    <a:pt x="141" y="205"/>
                    <a:pt x="141" y="215"/>
                  </a:cubicBezTo>
                  <a:cubicBezTo>
                    <a:pt x="140" y="229"/>
                    <a:pt x="139" y="241"/>
                    <a:pt x="141" y="254"/>
                  </a:cubicBezTo>
                  <a:cubicBezTo>
                    <a:pt x="150" y="255"/>
                    <a:pt x="154" y="255"/>
                    <a:pt x="165" y="255"/>
                  </a:cubicBezTo>
                  <a:cubicBezTo>
                    <a:pt x="166" y="243"/>
                    <a:pt x="166" y="233"/>
                    <a:pt x="165" y="220"/>
                  </a:cubicBezTo>
                  <a:cubicBezTo>
                    <a:pt x="166" y="219"/>
                    <a:pt x="164" y="220"/>
                    <a:pt x="164" y="218"/>
                  </a:cubicBezTo>
                  <a:cubicBezTo>
                    <a:pt x="165" y="215"/>
                    <a:pt x="165" y="208"/>
                    <a:pt x="164" y="206"/>
                  </a:cubicBezTo>
                  <a:cubicBezTo>
                    <a:pt x="165" y="203"/>
                    <a:pt x="166" y="197"/>
                    <a:pt x="164" y="195"/>
                  </a:cubicBezTo>
                  <a:cubicBezTo>
                    <a:pt x="164" y="193"/>
                    <a:pt x="165" y="192"/>
                    <a:pt x="165" y="189"/>
                  </a:cubicBezTo>
                  <a:cubicBezTo>
                    <a:pt x="165" y="187"/>
                    <a:pt x="164" y="185"/>
                    <a:pt x="164" y="184"/>
                  </a:cubicBezTo>
                  <a:cubicBezTo>
                    <a:pt x="164" y="184"/>
                    <a:pt x="165" y="183"/>
                    <a:pt x="165" y="182"/>
                  </a:cubicBezTo>
                  <a:cubicBezTo>
                    <a:pt x="165" y="181"/>
                    <a:pt x="165" y="178"/>
                    <a:pt x="165" y="174"/>
                  </a:cubicBezTo>
                  <a:cubicBezTo>
                    <a:pt x="164" y="171"/>
                    <a:pt x="165" y="168"/>
                    <a:pt x="164" y="166"/>
                  </a:cubicBezTo>
                  <a:cubicBezTo>
                    <a:pt x="166" y="148"/>
                    <a:pt x="162" y="125"/>
                    <a:pt x="163" y="108"/>
                  </a:cubicBezTo>
                  <a:cubicBezTo>
                    <a:pt x="163" y="90"/>
                    <a:pt x="160" y="70"/>
                    <a:pt x="161" y="47"/>
                  </a:cubicBezTo>
                  <a:cubicBezTo>
                    <a:pt x="161" y="45"/>
                    <a:pt x="162" y="42"/>
                    <a:pt x="160" y="40"/>
                  </a:cubicBezTo>
                  <a:cubicBezTo>
                    <a:pt x="163" y="39"/>
                    <a:pt x="167" y="39"/>
                    <a:pt x="170" y="39"/>
                  </a:cubicBezTo>
                  <a:cubicBezTo>
                    <a:pt x="178" y="39"/>
                    <a:pt x="184" y="39"/>
                    <a:pt x="191" y="40"/>
                  </a:cubicBezTo>
                  <a:cubicBezTo>
                    <a:pt x="193" y="40"/>
                    <a:pt x="194" y="39"/>
                    <a:pt x="196" y="40"/>
                  </a:cubicBezTo>
                  <a:cubicBezTo>
                    <a:pt x="198" y="41"/>
                    <a:pt x="197" y="44"/>
                    <a:pt x="197" y="47"/>
                  </a:cubicBezTo>
                  <a:cubicBezTo>
                    <a:pt x="196" y="48"/>
                    <a:pt x="197" y="48"/>
                    <a:pt x="198" y="49"/>
                  </a:cubicBezTo>
                  <a:cubicBezTo>
                    <a:pt x="198" y="53"/>
                    <a:pt x="196" y="58"/>
                    <a:pt x="199" y="61"/>
                  </a:cubicBezTo>
                  <a:cubicBezTo>
                    <a:pt x="199" y="62"/>
                    <a:pt x="198" y="63"/>
                    <a:pt x="198" y="63"/>
                  </a:cubicBezTo>
                  <a:cubicBezTo>
                    <a:pt x="199" y="67"/>
                    <a:pt x="198" y="75"/>
                    <a:pt x="199" y="81"/>
                  </a:cubicBezTo>
                  <a:cubicBezTo>
                    <a:pt x="199" y="82"/>
                    <a:pt x="199" y="83"/>
                    <a:pt x="200" y="83"/>
                  </a:cubicBezTo>
                  <a:cubicBezTo>
                    <a:pt x="200" y="84"/>
                    <a:pt x="199" y="85"/>
                    <a:pt x="199" y="86"/>
                  </a:cubicBezTo>
                  <a:cubicBezTo>
                    <a:pt x="199" y="90"/>
                    <a:pt x="198" y="93"/>
                    <a:pt x="200" y="96"/>
                  </a:cubicBezTo>
                  <a:cubicBezTo>
                    <a:pt x="200" y="113"/>
                    <a:pt x="200" y="131"/>
                    <a:pt x="200" y="149"/>
                  </a:cubicBezTo>
                  <a:cubicBezTo>
                    <a:pt x="200" y="151"/>
                    <a:pt x="201" y="153"/>
                    <a:pt x="201" y="155"/>
                  </a:cubicBezTo>
                  <a:cubicBezTo>
                    <a:pt x="202" y="158"/>
                    <a:pt x="201" y="163"/>
                    <a:pt x="201" y="166"/>
                  </a:cubicBezTo>
                  <a:cubicBezTo>
                    <a:pt x="201" y="170"/>
                    <a:pt x="201" y="174"/>
                    <a:pt x="201" y="178"/>
                  </a:cubicBezTo>
                  <a:cubicBezTo>
                    <a:pt x="201" y="179"/>
                    <a:pt x="202" y="180"/>
                    <a:pt x="202" y="182"/>
                  </a:cubicBezTo>
                  <a:cubicBezTo>
                    <a:pt x="202" y="184"/>
                    <a:pt x="201" y="186"/>
                    <a:pt x="201" y="188"/>
                  </a:cubicBezTo>
                  <a:cubicBezTo>
                    <a:pt x="201" y="199"/>
                    <a:pt x="201" y="211"/>
                    <a:pt x="202" y="221"/>
                  </a:cubicBezTo>
                  <a:cubicBezTo>
                    <a:pt x="202" y="224"/>
                    <a:pt x="202" y="226"/>
                    <a:pt x="202" y="228"/>
                  </a:cubicBezTo>
                  <a:cubicBezTo>
                    <a:pt x="202" y="229"/>
                    <a:pt x="201" y="229"/>
                    <a:pt x="201" y="229"/>
                  </a:cubicBezTo>
                  <a:cubicBezTo>
                    <a:pt x="201" y="231"/>
                    <a:pt x="203" y="233"/>
                    <a:pt x="203" y="235"/>
                  </a:cubicBezTo>
                  <a:cubicBezTo>
                    <a:pt x="203" y="243"/>
                    <a:pt x="201" y="249"/>
                    <a:pt x="203" y="256"/>
                  </a:cubicBezTo>
                  <a:cubicBezTo>
                    <a:pt x="211" y="256"/>
                    <a:pt x="220" y="257"/>
                    <a:pt x="226" y="256"/>
                  </a:cubicBezTo>
                  <a:cubicBezTo>
                    <a:pt x="227" y="230"/>
                    <a:pt x="224" y="207"/>
                    <a:pt x="224" y="182"/>
                  </a:cubicBezTo>
                  <a:cubicBezTo>
                    <a:pt x="224" y="179"/>
                    <a:pt x="225" y="178"/>
                    <a:pt x="224" y="176"/>
                  </a:cubicBezTo>
                  <a:cubicBezTo>
                    <a:pt x="224" y="175"/>
                    <a:pt x="222" y="176"/>
                    <a:pt x="222" y="175"/>
                  </a:cubicBezTo>
                  <a:cubicBezTo>
                    <a:pt x="223" y="172"/>
                    <a:pt x="224" y="172"/>
                    <a:pt x="224" y="168"/>
                  </a:cubicBezTo>
                  <a:cubicBezTo>
                    <a:pt x="224" y="167"/>
                    <a:pt x="222" y="168"/>
                    <a:pt x="222" y="167"/>
                  </a:cubicBezTo>
                  <a:cubicBezTo>
                    <a:pt x="222" y="163"/>
                    <a:pt x="225" y="160"/>
                    <a:pt x="223" y="156"/>
                  </a:cubicBezTo>
                  <a:cubicBezTo>
                    <a:pt x="224" y="149"/>
                    <a:pt x="222" y="143"/>
                    <a:pt x="223" y="136"/>
                  </a:cubicBezTo>
                  <a:cubicBezTo>
                    <a:pt x="223" y="135"/>
                    <a:pt x="221" y="135"/>
                    <a:pt x="222" y="134"/>
                  </a:cubicBezTo>
                  <a:cubicBezTo>
                    <a:pt x="223" y="128"/>
                    <a:pt x="221" y="122"/>
                    <a:pt x="222" y="117"/>
                  </a:cubicBezTo>
                  <a:cubicBezTo>
                    <a:pt x="222" y="116"/>
                    <a:pt x="221" y="116"/>
                    <a:pt x="221" y="115"/>
                  </a:cubicBezTo>
                  <a:cubicBezTo>
                    <a:pt x="221" y="114"/>
                    <a:pt x="221" y="113"/>
                    <a:pt x="222" y="112"/>
                  </a:cubicBezTo>
                  <a:cubicBezTo>
                    <a:pt x="221" y="102"/>
                    <a:pt x="221" y="92"/>
                    <a:pt x="220" y="81"/>
                  </a:cubicBezTo>
                  <a:cubicBezTo>
                    <a:pt x="220" y="71"/>
                    <a:pt x="222" y="61"/>
                    <a:pt x="219" y="53"/>
                  </a:cubicBezTo>
                  <a:cubicBezTo>
                    <a:pt x="221" y="44"/>
                    <a:pt x="219" y="34"/>
                    <a:pt x="219" y="25"/>
                  </a:cubicBezTo>
                  <a:cubicBezTo>
                    <a:pt x="219" y="24"/>
                    <a:pt x="218" y="24"/>
                    <a:pt x="217" y="23"/>
                  </a:cubicBezTo>
                  <a:cubicBezTo>
                    <a:pt x="217" y="21"/>
                    <a:pt x="219" y="20"/>
                    <a:pt x="219" y="19"/>
                  </a:cubicBezTo>
                  <a:cubicBezTo>
                    <a:pt x="219" y="14"/>
                    <a:pt x="220" y="9"/>
                    <a:pt x="219" y="4"/>
                  </a:cubicBezTo>
                  <a:cubicBezTo>
                    <a:pt x="222" y="2"/>
                    <a:pt x="226" y="3"/>
                    <a:pt x="230" y="3"/>
                  </a:cubicBezTo>
                  <a:cubicBezTo>
                    <a:pt x="239" y="2"/>
                    <a:pt x="249" y="0"/>
                    <a:pt x="258" y="2"/>
                  </a:cubicBezTo>
                  <a:cubicBezTo>
                    <a:pt x="256" y="17"/>
                    <a:pt x="260" y="40"/>
                    <a:pt x="258" y="55"/>
                  </a:cubicBezTo>
                  <a:cubicBezTo>
                    <a:pt x="261" y="70"/>
                    <a:pt x="258" y="88"/>
                    <a:pt x="260" y="103"/>
                  </a:cubicBezTo>
                  <a:cubicBezTo>
                    <a:pt x="259" y="104"/>
                    <a:pt x="261" y="108"/>
                    <a:pt x="259" y="110"/>
                  </a:cubicBezTo>
                  <a:cubicBezTo>
                    <a:pt x="261" y="113"/>
                    <a:pt x="261" y="117"/>
                    <a:pt x="261" y="121"/>
                  </a:cubicBezTo>
                  <a:cubicBezTo>
                    <a:pt x="261" y="121"/>
                    <a:pt x="261" y="121"/>
                    <a:pt x="262" y="121"/>
                  </a:cubicBezTo>
                  <a:cubicBezTo>
                    <a:pt x="260" y="130"/>
                    <a:pt x="262" y="137"/>
                    <a:pt x="261" y="148"/>
                  </a:cubicBezTo>
                  <a:cubicBezTo>
                    <a:pt x="262" y="149"/>
                    <a:pt x="262" y="150"/>
                    <a:pt x="263" y="151"/>
                  </a:cubicBezTo>
                  <a:cubicBezTo>
                    <a:pt x="262" y="158"/>
                    <a:pt x="263" y="167"/>
                    <a:pt x="263" y="176"/>
                  </a:cubicBezTo>
                  <a:cubicBezTo>
                    <a:pt x="263" y="179"/>
                    <a:pt x="263" y="182"/>
                    <a:pt x="263" y="184"/>
                  </a:cubicBezTo>
                  <a:cubicBezTo>
                    <a:pt x="263" y="187"/>
                    <a:pt x="264" y="189"/>
                    <a:pt x="264" y="192"/>
                  </a:cubicBezTo>
                  <a:cubicBezTo>
                    <a:pt x="264" y="194"/>
                    <a:pt x="263" y="197"/>
                    <a:pt x="263" y="200"/>
                  </a:cubicBezTo>
                  <a:cubicBezTo>
                    <a:pt x="263" y="202"/>
                    <a:pt x="264" y="203"/>
                    <a:pt x="264" y="205"/>
                  </a:cubicBezTo>
                  <a:cubicBezTo>
                    <a:pt x="264" y="205"/>
                    <a:pt x="263" y="206"/>
                    <a:pt x="263" y="206"/>
                  </a:cubicBezTo>
                  <a:cubicBezTo>
                    <a:pt x="263" y="207"/>
                    <a:pt x="264" y="208"/>
                    <a:pt x="264" y="208"/>
                  </a:cubicBezTo>
                  <a:cubicBezTo>
                    <a:pt x="264" y="209"/>
                    <a:pt x="263" y="210"/>
                    <a:pt x="263" y="211"/>
                  </a:cubicBezTo>
                  <a:cubicBezTo>
                    <a:pt x="263" y="214"/>
                    <a:pt x="264" y="216"/>
                    <a:pt x="264" y="218"/>
                  </a:cubicBezTo>
                  <a:cubicBezTo>
                    <a:pt x="264" y="231"/>
                    <a:pt x="263" y="242"/>
                    <a:pt x="263" y="255"/>
                  </a:cubicBezTo>
                  <a:cubicBezTo>
                    <a:pt x="277" y="257"/>
                    <a:pt x="293" y="256"/>
                    <a:pt x="306" y="256"/>
                  </a:cubicBezTo>
                  <a:cubicBezTo>
                    <a:pt x="308" y="256"/>
                    <a:pt x="309" y="255"/>
                    <a:pt x="311" y="256"/>
                  </a:cubicBezTo>
                  <a:cubicBezTo>
                    <a:pt x="310" y="260"/>
                    <a:pt x="307" y="258"/>
                    <a:pt x="303" y="258"/>
                  </a:cubicBezTo>
                  <a:cubicBezTo>
                    <a:pt x="299" y="258"/>
                    <a:pt x="294" y="260"/>
                    <a:pt x="291" y="260"/>
                  </a:cubicBezTo>
                  <a:cubicBezTo>
                    <a:pt x="288" y="259"/>
                    <a:pt x="285" y="259"/>
                    <a:pt x="282" y="258"/>
                  </a:cubicBezTo>
                  <a:cubicBezTo>
                    <a:pt x="276" y="259"/>
                    <a:pt x="270" y="258"/>
                    <a:pt x="264" y="258"/>
                  </a:cubicBezTo>
                  <a:cubicBezTo>
                    <a:pt x="263" y="259"/>
                    <a:pt x="264" y="260"/>
                    <a:pt x="262" y="261"/>
                  </a:cubicBezTo>
                  <a:cubicBezTo>
                    <a:pt x="261" y="261"/>
                    <a:pt x="260" y="260"/>
                    <a:pt x="260" y="258"/>
                  </a:cubicBezTo>
                  <a:cubicBezTo>
                    <a:pt x="250" y="258"/>
                    <a:pt x="240" y="258"/>
                    <a:pt x="229" y="258"/>
                  </a:cubicBezTo>
                  <a:cubicBezTo>
                    <a:pt x="228" y="259"/>
                    <a:pt x="228" y="260"/>
                    <a:pt x="228" y="261"/>
                  </a:cubicBezTo>
                  <a:cubicBezTo>
                    <a:pt x="226" y="261"/>
                    <a:pt x="226" y="259"/>
                    <a:pt x="226" y="259"/>
                  </a:cubicBezTo>
                  <a:cubicBezTo>
                    <a:pt x="216" y="259"/>
                    <a:pt x="202" y="259"/>
                    <a:pt x="192" y="258"/>
                  </a:cubicBezTo>
                  <a:cubicBezTo>
                    <a:pt x="191" y="258"/>
                    <a:pt x="191" y="260"/>
                    <a:pt x="190" y="260"/>
                  </a:cubicBezTo>
                  <a:cubicBezTo>
                    <a:pt x="190" y="257"/>
                    <a:pt x="185" y="259"/>
                    <a:pt x="184" y="258"/>
                  </a:cubicBezTo>
                  <a:cubicBezTo>
                    <a:pt x="182" y="258"/>
                    <a:pt x="183" y="260"/>
                    <a:pt x="181" y="260"/>
                  </a:cubicBezTo>
                  <a:cubicBezTo>
                    <a:pt x="180" y="260"/>
                    <a:pt x="182" y="259"/>
                    <a:pt x="182" y="258"/>
                  </a:cubicBezTo>
                  <a:cubicBezTo>
                    <a:pt x="177" y="258"/>
                    <a:pt x="171" y="256"/>
                    <a:pt x="166" y="258"/>
                  </a:cubicBezTo>
                  <a:cubicBezTo>
                    <a:pt x="161" y="256"/>
                    <a:pt x="156" y="257"/>
                    <a:pt x="151" y="257"/>
                  </a:cubicBezTo>
                  <a:cubicBezTo>
                    <a:pt x="146" y="257"/>
                    <a:pt x="142" y="256"/>
                    <a:pt x="139" y="258"/>
                  </a:cubicBezTo>
                  <a:cubicBezTo>
                    <a:pt x="135" y="255"/>
                    <a:pt x="130" y="257"/>
                    <a:pt x="126" y="256"/>
                  </a:cubicBezTo>
                  <a:cubicBezTo>
                    <a:pt x="126" y="256"/>
                    <a:pt x="125" y="255"/>
                    <a:pt x="124" y="255"/>
                  </a:cubicBezTo>
                  <a:cubicBezTo>
                    <a:pt x="122" y="255"/>
                    <a:pt x="120" y="256"/>
                    <a:pt x="117" y="256"/>
                  </a:cubicBezTo>
                  <a:cubicBezTo>
                    <a:pt x="116" y="256"/>
                    <a:pt x="114" y="255"/>
                    <a:pt x="111" y="256"/>
                  </a:cubicBezTo>
                  <a:cubicBezTo>
                    <a:pt x="110" y="256"/>
                    <a:pt x="110" y="257"/>
                    <a:pt x="108" y="257"/>
                  </a:cubicBezTo>
                  <a:cubicBezTo>
                    <a:pt x="107" y="257"/>
                    <a:pt x="108" y="257"/>
                    <a:pt x="108" y="256"/>
                  </a:cubicBezTo>
                  <a:cubicBezTo>
                    <a:pt x="104" y="256"/>
                    <a:pt x="100" y="256"/>
                    <a:pt x="97" y="257"/>
                  </a:cubicBezTo>
                  <a:cubicBezTo>
                    <a:pt x="90" y="257"/>
                    <a:pt x="82" y="258"/>
                    <a:pt x="75" y="257"/>
                  </a:cubicBezTo>
                  <a:cubicBezTo>
                    <a:pt x="72" y="257"/>
                    <a:pt x="68" y="255"/>
                    <a:pt x="64" y="257"/>
                  </a:cubicBezTo>
                  <a:cubicBezTo>
                    <a:pt x="64" y="256"/>
                    <a:pt x="64" y="256"/>
                    <a:pt x="64" y="255"/>
                  </a:cubicBezTo>
                  <a:cubicBezTo>
                    <a:pt x="64" y="256"/>
                    <a:pt x="63" y="255"/>
                    <a:pt x="61" y="255"/>
                  </a:cubicBezTo>
                  <a:cubicBezTo>
                    <a:pt x="61" y="255"/>
                    <a:pt x="60" y="256"/>
                    <a:pt x="59" y="256"/>
                  </a:cubicBezTo>
                  <a:cubicBezTo>
                    <a:pt x="56" y="256"/>
                    <a:pt x="49" y="257"/>
                    <a:pt x="46" y="256"/>
                  </a:cubicBezTo>
                  <a:cubicBezTo>
                    <a:pt x="45" y="256"/>
                    <a:pt x="41" y="256"/>
                    <a:pt x="41" y="258"/>
                  </a:cubicBezTo>
                  <a:close/>
                  <a:moveTo>
                    <a:pt x="243" y="4"/>
                  </a:moveTo>
                  <a:cubicBezTo>
                    <a:pt x="236" y="12"/>
                    <a:pt x="229" y="20"/>
                    <a:pt x="224" y="32"/>
                  </a:cubicBezTo>
                  <a:cubicBezTo>
                    <a:pt x="222" y="32"/>
                    <a:pt x="222" y="34"/>
                    <a:pt x="221" y="36"/>
                  </a:cubicBezTo>
                  <a:cubicBezTo>
                    <a:pt x="222" y="36"/>
                    <a:pt x="222" y="37"/>
                    <a:pt x="222" y="38"/>
                  </a:cubicBezTo>
                  <a:cubicBezTo>
                    <a:pt x="231" y="27"/>
                    <a:pt x="238" y="15"/>
                    <a:pt x="247" y="4"/>
                  </a:cubicBezTo>
                  <a:cubicBezTo>
                    <a:pt x="245" y="5"/>
                    <a:pt x="244" y="4"/>
                    <a:pt x="243" y="4"/>
                  </a:cubicBezTo>
                  <a:close/>
                  <a:moveTo>
                    <a:pt x="248" y="6"/>
                  </a:moveTo>
                  <a:cubicBezTo>
                    <a:pt x="248" y="8"/>
                    <a:pt x="246" y="8"/>
                    <a:pt x="246" y="9"/>
                  </a:cubicBezTo>
                  <a:cubicBezTo>
                    <a:pt x="238" y="17"/>
                    <a:pt x="233" y="29"/>
                    <a:pt x="225" y="38"/>
                  </a:cubicBezTo>
                  <a:cubicBezTo>
                    <a:pt x="225" y="39"/>
                    <a:pt x="226" y="39"/>
                    <a:pt x="226" y="41"/>
                  </a:cubicBezTo>
                  <a:cubicBezTo>
                    <a:pt x="225" y="41"/>
                    <a:pt x="224" y="42"/>
                    <a:pt x="223" y="42"/>
                  </a:cubicBezTo>
                  <a:cubicBezTo>
                    <a:pt x="222" y="43"/>
                    <a:pt x="222" y="46"/>
                    <a:pt x="222" y="47"/>
                  </a:cubicBezTo>
                  <a:cubicBezTo>
                    <a:pt x="223" y="47"/>
                    <a:pt x="224" y="46"/>
                    <a:pt x="225" y="45"/>
                  </a:cubicBezTo>
                  <a:cubicBezTo>
                    <a:pt x="234" y="31"/>
                    <a:pt x="245" y="19"/>
                    <a:pt x="254" y="5"/>
                  </a:cubicBezTo>
                  <a:cubicBezTo>
                    <a:pt x="251" y="3"/>
                    <a:pt x="250" y="6"/>
                    <a:pt x="248" y="6"/>
                  </a:cubicBezTo>
                  <a:close/>
                  <a:moveTo>
                    <a:pt x="223" y="6"/>
                  </a:moveTo>
                  <a:cubicBezTo>
                    <a:pt x="222" y="9"/>
                    <a:pt x="221" y="12"/>
                    <a:pt x="222" y="16"/>
                  </a:cubicBezTo>
                  <a:cubicBezTo>
                    <a:pt x="225" y="13"/>
                    <a:pt x="228" y="9"/>
                    <a:pt x="231" y="5"/>
                  </a:cubicBezTo>
                  <a:cubicBezTo>
                    <a:pt x="228" y="5"/>
                    <a:pt x="225" y="4"/>
                    <a:pt x="223" y="6"/>
                  </a:cubicBezTo>
                  <a:close/>
                  <a:moveTo>
                    <a:pt x="233" y="5"/>
                  </a:moveTo>
                  <a:cubicBezTo>
                    <a:pt x="229" y="11"/>
                    <a:pt x="224" y="16"/>
                    <a:pt x="221" y="23"/>
                  </a:cubicBezTo>
                  <a:cubicBezTo>
                    <a:pt x="222" y="24"/>
                    <a:pt x="221" y="27"/>
                    <a:pt x="223" y="28"/>
                  </a:cubicBezTo>
                  <a:cubicBezTo>
                    <a:pt x="227" y="21"/>
                    <a:pt x="231" y="14"/>
                    <a:pt x="237" y="9"/>
                  </a:cubicBezTo>
                  <a:cubicBezTo>
                    <a:pt x="236" y="7"/>
                    <a:pt x="238" y="7"/>
                    <a:pt x="238" y="5"/>
                  </a:cubicBezTo>
                  <a:cubicBezTo>
                    <a:pt x="236" y="5"/>
                    <a:pt x="235" y="5"/>
                    <a:pt x="233" y="5"/>
                  </a:cubicBezTo>
                  <a:close/>
                  <a:moveTo>
                    <a:pt x="254" y="10"/>
                  </a:moveTo>
                  <a:cubicBezTo>
                    <a:pt x="254" y="11"/>
                    <a:pt x="253" y="10"/>
                    <a:pt x="253" y="10"/>
                  </a:cubicBezTo>
                  <a:cubicBezTo>
                    <a:pt x="249" y="16"/>
                    <a:pt x="245" y="22"/>
                    <a:pt x="241" y="28"/>
                  </a:cubicBezTo>
                  <a:cubicBezTo>
                    <a:pt x="238" y="33"/>
                    <a:pt x="233" y="36"/>
                    <a:pt x="230" y="40"/>
                  </a:cubicBezTo>
                  <a:cubicBezTo>
                    <a:pt x="229" y="42"/>
                    <a:pt x="228" y="45"/>
                    <a:pt x="227" y="47"/>
                  </a:cubicBezTo>
                  <a:cubicBezTo>
                    <a:pt x="224" y="51"/>
                    <a:pt x="221" y="53"/>
                    <a:pt x="223" y="58"/>
                  </a:cubicBezTo>
                  <a:cubicBezTo>
                    <a:pt x="226" y="57"/>
                    <a:pt x="226" y="53"/>
                    <a:pt x="229" y="52"/>
                  </a:cubicBezTo>
                  <a:cubicBezTo>
                    <a:pt x="231" y="44"/>
                    <a:pt x="238" y="40"/>
                    <a:pt x="241" y="33"/>
                  </a:cubicBezTo>
                  <a:cubicBezTo>
                    <a:pt x="246" y="28"/>
                    <a:pt x="250" y="22"/>
                    <a:pt x="255" y="16"/>
                  </a:cubicBezTo>
                  <a:cubicBezTo>
                    <a:pt x="255" y="14"/>
                    <a:pt x="254" y="12"/>
                    <a:pt x="255" y="10"/>
                  </a:cubicBezTo>
                  <a:cubicBezTo>
                    <a:pt x="254" y="10"/>
                    <a:pt x="254" y="10"/>
                    <a:pt x="254" y="10"/>
                  </a:cubicBezTo>
                  <a:close/>
                  <a:moveTo>
                    <a:pt x="254" y="21"/>
                  </a:moveTo>
                  <a:cubicBezTo>
                    <a:pt x="244" y="33"/>
                    <a:pt x="236" y="46"/>
                    <a:pt x="226" y="57"/>
                  </a:cubicBezTo>
                  <a:cubicBezTo>
                    <a:pt x="226" y="59"/>
                    <a:pt x="225" y="59"/>
                    <a:pt x="225" y="61"/>
                  </a:cubicBezTo>
                  <a:cubicBezTo>
                    <a:pt x="224" y="61"/>
                    <a:pt x="223" y="62"/>
                    <a:pt x="223" y="62"/>
                  </a:cubicBezTo>
                  <a:cubicBezTo>
                    <a:pt x="223" y="65"/>
                    <a:pt x="222" y="69"/>
                    <a:pt x="223" y="70"/>
                  </a:cubicBezTo>
                  <a:cubicBezTo>
                    <a:pt x="232" y="61"/>
                    <a:pt x="238" y="48"/>
                    <a:pt x="247" y="39"/>
                  </a:cubicBezTo>
                  <a:cubicBezTo>
                    <a:pt x="248" y="32"/>
                    <a:pt x="258" y="28"/>
                    <a:pt x="254" y="21"/>
                  </a:cubicBezTo>
                  <a:cubicBezTo>
                    <a:pt x="254" y="21"/>
                    <a:pt x="254" y="21"/>
                    <a:pt x="254" y="21"/>
                  </a:cubicBezTo>
                  <a:close/>
                  <a:moveTo>
                    <a:pt x="232" y="68"/>
                  </a:moveTo>
                  <a:cubicBezTo>
                    <a:pt x="232" y="68"/>
                    <a:pt x="232" y="67"/>
                    <a:pt x="232" y="67"/>
                  </a:cubicBezTo>
                  <a:cubicBezTo>
                    <a:pt x="233" y="66"/>
                    <a:pt x="234" y="66"/>
                    <a:pt x="234" y="65"/>
                  </a:cubicBezTo>
                  <a:cubicBezTo>
                    <a:pt x="237" y="61"/>
                    <a:pt x="239" y="57"/>
                    <a:pt x="242" y="53"/>
                  </a:cubicBezTo>
                  <a:cubicBezTo>
                    <a:pt x="245" y="49"/>
                    <a:pt x="249" y="46"/>
                    <a:pt x="252" y="42"/>
                  </a:cubicBezTo>
                  <a:cubicBezTo>
                    <a:pt x="254" y="39"/>
                    <a:pt x="257" y="35"/>
                    <a:pt x="255" y="31"/>
                  </a:cubicBezTo>
                  <a:cubicBezTo>
                    <a:pt x="251" y="34"/>
                    <a:pt x="249" y="39"/>
                    <a:pt x="245" y="42"/>
                  </a:cubicBezTo>
                  <a:cubicBezTo>
                    <a:pt x="244" y="46"/>
                    <a:pt x="241" y="49"/>
                    <a:pt x="238" y="52"/>
                  </a:cubicBezTo>
                  <a:cubicBezTo>
                    <a:pt x="236" y="57"/>
                    <a:pt x="232" y="60"/>
                    <a:pt x="230" y="65"/>
                  </a:cubicBezTo>
                  <a:cubicBezTo>
                    <a:pt x="229" y="65"/>
                    <a:pt x="229" y="68"/>
                    <a:pt x="228" y="67"/>
                  </a:cubicBezTo>
                  <a:cubicBezTo>
                    <a:pt x="227" y="72"/>
                    <a:pt x="221" y="76"/>
                    <a:pt x="223" y="80"/>
                  </a:cubicBezTo>
                  <a:cubicBezTo>
                    <a:pt x="225" y="76"/>
                    <a:pt x="229" y="72"/>
                    <a:pt x="232" y="68"/>
                  </a:cubicBezTo>
                  <a:close/>
                  <a:moveTo>
                    <a:pt x="239" y="61"/>
                  </a:moveTo>
                  <a:cubicBezTo>
                    <a:pt x="234" y="68"/>
                    <a:pt x="229" y="75"/>
                    <a:pt x="225" y="82"/>
                  </a:cubicBezTo>
                  <a:cubicBezTo>
                    <a:pt x="224" y="82"/>
                    <a:pt x="225" y="83"/>
                    <a:pt x="225" y="84"/>
                  </a:cubicBezTo>
                  <a:cubicBezTo>
                    <a:pt x="224" y="85"/>
                    <a:pt x="223" y="85"/>
                    <a:pt x="223" y="86"/>
                  </a:cubicBezTo>
                  <a:cubicBezTo>
                    <a:pt x="223" y="87"/>
                    <a:pt x="224" y="88"/>
                    <a:pt x="223" y="89"/>
                  </a:cubicBezTo>
                  <a:cubicBezTo>
                    <a:pt x="235" y="76"/>
                    <a:pt x="245" y="61"/>
                    <a:pt x="256" y="47"/>
                  </a:cubicBezTo>
                  <a:cubicBezTo>
                    <a:pt x="256" y="45"/>
                    <a:pt x="257" y="42"/>
                    <a:pt x="255" y="41"/>
                  </a:cubicBezTo>
                  <a:cubicBezTo>
                    <a:pt x="250" y="47"/>
                    <a:pt x="244" y="54"/>
                    <a:pt x="239" y="61"/>
                  </a:cubicBezTo>
                  <a:close/>
                  <a:moveTo>
                    <a:pt x="164" y="42"/>
                  </a:moveTo>
                  <a:cubicBezTo>
                    <a:pt x="164" y="45"/>
                    <a:pt x="163" y="49"/>
                    <a:pt x="164" y="51"/>
                  </a:cubicBezTo>
                  <a:cubicBezTo>
                    <a:pt x="166" y="48"/>
                    <a:pt x="169" y="45"/>
                    <a:pt x="170" y="42"/>
                  </a:cubicBezTo>
                  <a:cubicBezTo>
                    <a:pt x="169" y="42"/>
                    <a:pt x="167" y="42"/>
                    <a:pt x="164" y="42"/>
                  </a:cubicBezTo>
                  <a:close/>
                  <a:moveTo>
                    <a:pt x="172" y="42"/>
                  </a:moveTo>
                  <a:cubicBezTo>
                    <a:pt x="170" y="48"/>
                    <a:pt x="162" y="52"/>
                    <a:pt x="164" y="61"/>
                  </a:cubicBezTo>
                  <a:cubicBezTo>
                    <a:pt x="168" y="55"/>
                    <a:pt x="172" y="48"/>
                    <a:pt x="176" y="42"/>
                  </a:cubicBezTo>
                  <a:cubicBezTo>
                    <a:pt x="174" y="42"/>
                    <a:pt x="174" y="42"/>
                    <a:pt x="172" y="42"/>
                  </a:cubicBezTo>
                  <a:close/>
                  <a:moveTo>
                    <a:pt x="180" y="42"/>
                  </a:moveTo>
                  <a:cubicBezTo>
                    <a:pt x="176" y="46"/>
                    <a:pt x="171" y="49"/>
                    <a:pt x="170" y="56"/>
                  </a:cubicBezTo>
                  <a:cubicBezTo>
                    <a:pt x="166" y="57"/>
                    <a:pt x="168" y="62"/>
                    <a:pt x="164" y="63"/>
                  </a:cubicBezTo>
                  <a:cubicBezTo>
                    <a:pt x="165" y="65"/>
                    <a:pt x="163" y="69"/>
                    <a:pt x="164" y="73"/>
                  </a:cubicBezTo>
                  <a:cubicBezTo>
                    <a:pt x="167" y="72"/>
                    <a:pt x="167" y="68"/>
                    <a:pt x="168" y="66"/>
                  </a:cubicBezTo>
                  <a:cubicBezTo>
                    <a:pt x="170" y="64"/>
                    <a:pt x="172" y="62"/>
                    <a:pt x="174" y="59"/>
                  </a:cubicBezTo>
                  <a:cubicBezTo>
                    <a:pt x="175" y="57"/>
                    <a:pt x="176" y="55"/>
                    <a:pt x="177" y="53"/>
                  </a:cubicBezTo>
                  <a:cubicBezTo>
                    <a:pt x="177" y="53"/>
                    <a:pt x="178" y="54"/>
                    <a:pt x="178" y="54"/>
                  </a:cubicBezTo>
                  <a:cubicBezTo>
                    <a:pt x="180" y="50"/>
                    <a:pt x="182" y="46"/>
                    <a:pt x="185" y="43"/>
                  </a:cubicBezTo>
                  <a:cubicBezTo>
                    <a:pt x="183" y="42"/>
                    <a:pt x="181" y="43"/>
                    <a:pt x="180" y="42"/>
                  </a:cubicBezTo>
                  <a:close/>
                  <a:moveTo>
                    <a:pt x="187" y="44"/>
                  </a:moveTo>
                  <a:cubicBezTo>
                    <a:pt x="180" y="54"/>
                    <a:pt x="171" y="62"/>
                    <a:pt x="166" y="76"/>
                  </a:cubicBezTo>
                  <a:cubicBezTo>
                    <a:pt x="165" y="76"/>
                    <a:pt x="165" y="77"/>
                    <a:pt x="164" y="78"/>
                  </a:cubicBezTo>
                  <a:cubicBezTo>
                    <a:pt x="164" y="80"/>
                    <a:pt x="164" y="81"/>
                    <a:pt x="164" y="83"/>
                  </a:cubicBezTo>
                  <a:cubicBezTo>
                    <a:pt x="167" y="83"/>
                    <a:pt x="168" y="78"/>
                    <a:pt x="170" y="77"/>
                  </a:cubicBezTo>
                  <a:cubicBezTo>
                    <a:pt x="176" y="64"/>
                    <a:pt x="185" y="55"/>
                    <a:pt x="191" y="43"/>
                  </a:cubicBezTo>
                  <a:cubicBezTo>
                    <a:pt x="190" y="43"/>
                    <a:pt x="189" y="43"/>
                    <a:pt x="187" y="44"/>
                  </a:cubicBezTo>
                  <a:close/>
                  <a:moveTo>
                    <a:pt x="165" y="86"/>
                  </a:moveTo>
                  <a:cubicBezTo>
                    <a:pt x="165" y="89"/>
                    <a:pt x="164" y="91"/>
                    <a:pt x="165" y="94"/>
                  </a:cubicBezTo>
                  <a:cubicBezTo>
                    <a:pt x="169" y="90"/>
                    <a:pt x="172" y="85"/>
                    <a:pt x="174" y="80"/>
                  </a:cubicBezTo>
                  <a:cubicBezTo>
                    <a:pt x="177" y="78"/>
                    <a:pt x="177" y="75"/>
                    <a:pt x="179" y="73"/>
                  </a:cubicBezTo>
                  <a:cubicBezTo>
                    <a:pt x="180" y="71"/>
                    <a:pt x="182" y="70"/>
                    <a:pt x="183" y="68"/>
                  </a:cubicBezTo>
                  <a:cubicBezTo>
                    <a:pt x="184" y="67"/>
                    <a:pt x="184" y="65"/>
                    <a:pt x="186" y="63"/>
                  </a:cubicBezTo>
                  <a:cubicBezTo>
                    <a:pt x="188" y="58"/>
                    <a:pt x="196" y="51"/>
                    <a:pt x="193" y="46"/>
                  </a:cubicBezTo>
                  <a:cubicBezTo>
                    <a:pt x="182" y="58"/>
                    <a:pt x="174" y="73"/>
                    <a:pt x="165" y="86"/>
                  </a:cubicBezTo>
                  <a:close/>
                  <a:moveTo>
                    <a:pt x="251" y="56"/>
                  </a:moveTo>
                  <a:cubicBezTo>
                    <a:pt x="250" y="58"/>
                    <a:pt x="248" y="60"/>
                    <a:pt x="246" y="62"/>
                  </a:cubicBezTo>
                  <a:cubicBezTo>
                    <a:pt x="246" y="63"/>
                    <a:pt x="245" y="64"/>
                    <a:pt x="245" y="64"/>
                  </a:cubicBezTo>
                  <a:cubicBezTo>
                    <a:pt x="245" y="64"/>
                    <a:pt x="244" y="64"/>
                    <a:pt x="244" y="64"/>
                  </a:cubicBezTo>
                  <a:cubicBezTo>
                    <a:pt x="244" y="65"/>
                    <a:pt x="243" y="67"/>
                    <a:pt x="243" y="67"/>
                  </a:cubicBezTo>
                  <a:cubicBezTo>
                    <a:pt x="240" y="71"/>
                    <a:pt x="237" y="75"/>
                    <a:pt x="234" y="78"/>
                  </a:cubicBezTo>
                  <a:cubicBezTo>
                    <a:pt x="231" y="83"/>
                    <a:pt x="227" y="87"/>
                    <a:pt x="225" y="92"/>
                  </a:cubicBezTo>
                  <a:cubicBezTo>
                    <a:pt x="224" y="92"/>
                    <a:pt x="223" y="93"/>
                    <a:pt x="223" y="93"/>
                  </a:cubicBezTo>
                  <a:cubicBezTo>
                    <a:pt x="224" y="95"/>
                    <a:pt x="223" y="99"/>
                    <a:pt x="224" y="100"/>
                  </a:cubicBezTo>
                  <a:cubicBezTo>
                    <a:pt x="229" y="96"/>
                    <a:pt x="231" y="90"/>
                    <a:pt x="235" y="86"/>
                  </a:cubicBezTo>
                  <a:cubicBezTo>
                    <a:pt x="242" y="76"/>
                    <a:pt x="250" y="67"/>
                    <a:pt x="256" y="57"/>
                  </a:cubicBezTo>
                  <a:cubicBezTo>
                    <a:pt x="256" y="55"/>
                    <a:pt x="256" y="53"/>
                    <a:pt x="256" y="52"/>
                  </a:cubicBezTo>
                  <a:cubicBezTo>
                    <a:pt x="256" y="52"/>
                    <a:pt x="254" y="51"/>
                    <a:pt x="254" y="52"/>
                  </a:cubicBezTo>
                  <a:cubicBezTo>
                    <a:pt x="255" y="53"/>
                    <a:pt x="252" y="55"/>
                    <a:pt x="251" y="56"/>
                  </a:cubicBezTo>
                  <a:close/>
                  <a:moveTo>
                    <a:pt x="173" y="84"/>
                  </a:moveTo>
                  <a:cubicBezTo>
                    <a:pt x="173" y="85"/>
                    <a:pt x="173" y="85"/>
                    <a:pt x="173" y="86"/>
                  </a:cubicBezTo>
                  <a:cubicBezTo>
                    <a:pt x="172" y="87"/>
                    <a:pt x="171" y="89"/>
                    <a:pt x="170" y="91"/>
                  </a:cubicBezTo>
                  <a:cubicBezTo>
                    <a:pt x="170" y="90"/>
                    <a:pt x="170" y="92"/>
                    <a:pt x="169" y="92"/>
                  </a:cubicBezTo>
                  <a:cubicBezTo>
                    <a:pt x="169" y="93"/>
                    <a:pt x="168" y="93"/>
                    <a:pt x="168" y="93"/>
                  </a:cubicBezTo>
                  <a:cubicBezTo>
                    <a:pt x="168" y="98"/>
                    <a:pt x="163" y="100"/>
                    <a:pt x="165" y="105"/>
                  </a:cubicBezTo>
                  <a:cubicBezTo>
                    <a:pt x="176" y="91"/>
                    <a:pt x="185" y="75"/>
                    <a:pt x="195" y="61"/>
                  </a:cubicBezTo>
                  <a:cubicBezTo>
                    <a:pt x="194" y="59"/>
                    <a:pt x="195" y="55"/>
                    <a:pt x="194" y="54"/>
                  </a:cubicBezTo>
                  <a:cubicBezTo>
                    <a:pt x="187" y="64"/>
                    <a:pt x="181" y="75"/>
                    <a:pt x="173" y="84"/>
                  </a:cubicBezTo>
                  <a:close/>
                  <a:moveTo>
                    <a:pt x="241" y="80"/>
                  </a:moveTo>
                  <a:cubicBezTo>
                    <a:pt x="237" y="86"/>
                    <a:pt x="232" y="94"/>
                    <a:pt x="227" y="100"/>
                  </a:cubicBezTo>
                  <a:cubicBezTo>
                    <a:pt x="226" y="101"/>
                    <a:pt x="227" y="101"/>
                    <a:pt x="227" y="103"/>
                  </a:cubicBezTo>
                  <a:cubicBezTo>
                    <a:pt x="225" y="103"/>
                    <a:pt x="225" y="103"/>
                    <a:pt x="224" y="103"/>
                  </a:cubicBezTo>
                  <a:cubicBezTo>
                    <a:pt x="224" y="105"/>
                    <a:pt x="224" y="107"/>
                    <a:pt x="224" y="109"/>
                  </a:cubicBezTo>
                  <a:cubicBezTo>
                    <a:pt x="227" y="108"/>
                    <a:pt x="226" y="106"/>
                    <a:pt x="228" y="104"/>
                  </a:cubicBezTo>
                  <a:cubicBezTo>
                    <a:pt x="231" y="100"/>
                    <a:pt x="236" y="96"/>
                    <a:pt x="240" y="90"/>
                  </a:cubicBezTo>
                  <a:cubicBezTo>
                    <a:pt x="243" y="87"/>
                    <a:pt x="246" y="83"/>
                    <a:pt x="249" y="79"/>
                  </a:cubicBezTo>
                  <a:cubicBezTo>
                    <a:pt x="252" y="74"/>
                    <a:pt x="259" y="66"/>
                    <a:pt x="256" y="62"/>
                  </a:cubicBezTo>
                  <a:cubicBezTo>
                    <a:pt x="251" y="68"/>
                    <a:pt x="247" y="75"/>
                    <a:pt x="241" y="80"/>
                  </a:cubicBezTo>
                  <a:close/>
                  <a:moveTo>
                    <a:pt x="186" y="79"/>
                  </a:moveTo>
                  <a:cubicBezTo>
                    <a:pt x="184" y="81"/>
                    <a:pt x="181" y="83"/>
                    <a:pt x="181" y="86"/>
                  </a:cubicBezTo>
                  <a:cubicBezTo>
                    <a:pt x="179" y="88"/>
                    <a:pt x="177" y="90"/>
                    <a:pt x="177" y="93"/>
                  </a:cubicBezTo>
                  <a:cubicBezTo>
                    <a:pt x="172" y="96"/>
                    <a:pt x="170" y="102"/>
                    <a:pt x="166" y="106"/>
                  </a:cubicBezTo>
                  <a:cubicBezTo>
                    <a:pt x="166" y="108"/>
                    <a:pt x="166" y="109"/>
                    <a:pt x="167" y="110"/>
                  </a:cubicBezTo>
                  <a:cubicBezTo>
                    <a:pt x="165" y="111"/>
                    <a:pt x="165" y="113"/>
                    <a:pt x="165" y="115"/>
                  </a:cubicBezTo>
                  <a:cubicBezTo>
                    <a:pt x="170" y="112"/>
                    <a:pt x="171" y="105"/>
                    <a:pt x="176" y="102"/>
                  </a:cubicBezTo>
                  <a:cubicBezTo>
                    <a:pt x="182" y="91"/>
                    <a:pt x="189" y="82"/>
                    <a:pt x="196" y="73"/>
                  </a:cubicBezTo>
                  <a:cubicBezTo>
                    <a:pt x="196" y="70"/>
                    <a:pt x="196" y="68"/>
                    <a:pt x="196" y="66"/>
                  </a:cubicBezTo>
                  <a:cubicBezTo>
                    <a:pt x="196" y="66"/>
                    <a:pt x="195" y="66"/>
                    <a:pt x="195" y="66"/>
                  </a:cubicBezTo>
                  <a:cubicBezTo>
                    <a:pt x="192" y="70"/>
                    <a:pt x="187" y="73"/>
                    <a:pt x="186" y="79"/>
                  </a:cubicBezTo>
                  <a:close/>
                  <a:moveTo>
                    <a:pt x="234" y="99"/>
                  </a:moveTo>
                  <a:cubicBezTo>
                    <a:pt x="231" y="104"/>
                    <a:pt x="228" y="108"/>
                    <a:pt x="225" y="113"/>
                  </a:cubicBezTo>
                  <a:cubicBezTo>
                    <a:pt x="225" y="114"/>
                    <a:pt x="224" y="117"/>
                    <a:pt x="225" y="118"/>
                  </a:cubicBezTo>
                  <a:cubicBezTo>
                    <a:pt x="234" y="108"/>
                    <a:pt x="241" y="96"/>
                    <a:pt x="251" y="86"/>
                  </a:cubicBezTo>
                  <a:cubicBezTo>
                    <a:pt x="252" y="81"/>
                    <a:pt x="259" y="77"/>
                    <a:pt x="257" y="72"/>
                  </a:cubicBezTo>
                  <a:cubicBezTo>
                    <a:pt x="249" y="81"/>
                    <a:pt x="243" y="91"/>
                    <a:pt x="234" y="99"/>
                  </a:cubicBezTo>
                  <a:close/>
                  <a:moveTo>
                    <a:pt x="195" y="77"/>
                  </a:moveTo>
                  <a:cubicBezTo>
                    <a:pt x="192" y="80"/>
                    <a:pt x="191" y="83"/>
                    <a:pt x="188" y="86"/>
                  </a:cubicBezTo>
                  <a:cubicBezTo>
                    <a:pt x="187" y="87"/>
                    <a:pt x="186" y="88"/>
                    <a:pt x="186" y="90"/>
                  </a:cubicBezTo>
                  <a:cubicBezTo>
                    <a:pt x="185" y="91"/>
                    <a:pt x="184" y="93"/>
                    <a:pt x="183" y="94"/>
                  </a:cubicBezTo>
                  <a:cubicBezTo>
                    <a:pt x="183" y="94"/>
                    <a:pt x="182" y="94"/>
                    <a:pt x="182" y="95"/>
                  </a:cubicBezTo>
                  <a:cubicBezTo>
                    <a:pt x="181" y="95"/>
                    <a:pt x="181" y="96"/>
                    <a:pt x="181" y="97"/>
                  </a:cubicBezTo>
                  <a:cubicBezTo>
                    <a:pt x="179" y="101"/>
                    <a:pt x="175" y="104"/>
                    <a:pt x="174" y="108"/>
                  </a:cubicBezTo>
                  <a:cubicBezTo>
                    <a:pt x="170" y="110"/>
                    <a:pt x="171" y="117"/>
                    <a:pt x="165" y="119"/>
                  </a:cubicBezTo>
                  <a:cubicBezTo>
                    <a:pt x="166" y="121"/>
                    <a:pt x="166" y="123"/>
                    <a:pt x="166" y="126"/>
                  </a:cubicBezTo>
                  <a:cubicBezTo>
                    <a:pt x="170" y="124"/>
                    <a:pt x="171" y="119"/>
                    <a:pt x="174" y="116"/>
                  </a:cubicBezTo>
                  <a:cubicBezTo>
                    <a:pt x="176" y="112"/>
                    <a:pt x="180" y="109"/>
                    <a:pt x="181" y="105"/>
                  </a:cubicBezTo>
                  <a:cubicBezTo>
                    <a:pt x="183" y="104"/>
                    <a:pt x="185" y="102"/>
                    <a:pt x="186" y="99"/>
                  </a:cubicBezTo>
                  <a:cubicBezTo>
                    <a:pt x="187" y="98"/>
                    <a:pt x="189" y="96"/>
                    <a:pt x="191" y="94"/>
                  </a:cubicBezTo>
                  <a:cubicBezTo>
                    <a:pt x="194" y="89"/>
                    <a:pt x="198" y="84"/>
                    <a:pt x="196" y="77"/>
                  </a:cubicBezTo>
                  <a:cubicBezTo>
                    <a:pt x="196" y="77"/>
                    <a:pt x="195" y="77"/>
                    <a:pt x="195" y="77"/>
                  </a:cubicBezTo>
                  <a:close/>
                  <a:moveTo>
                    <a:pt x="226" y="120"/>
                  </a:moveTo>
                  <a:cubicBezTo>
                    <a:pt x="226" y="123"/>
                    <a:pt x="224" y="124"/>
                    <a:pt x="225" y="128"/>
                  </a:cubicBezTo>
                  <a:cubicBezTo>
                    <a:pt x="231" y="123"/>
                    <a:pt x="235" y="115"/>
                    <a:pt x="241" y="110"/>
                  </a:cubicBezTo>
                  <a:cubicBezTo>
                    <a:pt x="245" y="103"/>
                    <a:pt x="251" y="98"/>
                    <a:pt x="255" y="91"/>
                  </a:cubicBezTo>
                  <a:cubicBezTo>
                    <a:pt x="256" y="91"/>
                    <a:pt x="256" y="90"/>
                    <a:pt x="257" y="91"/>
                  </a:cubicBezTo>
                  <a:cubicBezTo>
                    <a:pt x="257" y="88"/>
                    <a:pt x="257" y="84"/>
                    <a:pt x="257" y="82"/>
                  </a:cubicBezTo>
                  <a:cubicBezTo>
                    <a:pt x="246" y="94"/>
                    <a:pt x="236" y="107"/>
                    <a:pt x="226" y="120"/>
                  </a:cubicBezTo>
                  <a:close/>
                  <a:moveTo>
                    <a:pt x="103" y="96"/>
                  </a:moveTo>
                  <a:cubicBezTo>
                    <a:pt x="102" y="99"/>
                    <a:pt x="104" y="101"/>
                    <a:pt x="104" y="104"/>
                  </a:cubicBezTo>
                  <a:cubicBezTo>
                    <a:pt x="109" y="97"/>
                    <a:pt x="115" y="91"/>
                    <a:pt x="120" y="84"/>
                  </a:cubicBezTo>
                  <a:cubicBezTo>
                    <a:pt x="110" y="82"/>
                    <a:pt x="109" y="92"/>
                    <a:pt x="103" y="96"/>
                  </a:cubicBezTo>
                  <a:close/>
                  <a:moveTo>
                    <a:pt x="121" y="86"/>
                  </a:moveTo>
                  <a:cubicBezTo>
                    <a:pt x="118" y="90"/>
                    <a:pt x="115" y="94"/>
                    <a:pt x="111" y="98"/>
                  </a:cubicBezTo>
                  <a:cubicBezTo>
                    <a:pt x="111" y="99"/>
                    <a:pt x="109" y="100"/>
                    <a:pt x="108" y="101"/>
                  </a:cubicBezTo>
                  <a:cubicBezTo>
                    <a:pt x="108" y="101"/>
                    <a:pt x="109" y="102"/>
                    <a:pt x="108" y="102"/>
                  </a:cubicBezTo>
                  <a:cubicBezTo>
                    <a:pt x="105" y="106"/>
                    <a:pt x="102" y="110"/>
                    <a:pt x="104" y="115"/>
                  </a:cubicBezTo>
                  <a:cubicBezTo>
                    <a:pt x="108" y="112"/>
                    <a:pt x="110" y="107"/>
                    <a:pt x="113" y="103"/>
                  </a:cubicBezTo>
                  <a:cubicBezTo>
                    <a:pt x="118" y="97"/>
                    <a:pt x="125" y="90"/>
                    <a:pt x="129" y="84"/>
                  </a:cubicBezTo>
                  <a:cubicBezTo>
                    <a:pt x="125" y="82"/>
                    <a:pt x="123" y="84"/>
                    <a:pt x="121" y="86"/>
                  </a:cubicBezTo>
                  <a:close/>
                  <a:moveTo>
                    <a:pt x="103" y="85"/>
                  </a:moveTo>
                  <a:cubicBezTo>
                    <a:pt x="103" y="88"/>
                    <a:pt x="102" y="90"/>
                    <a:pt x="104" y="93"/>
                  </a:cubicBezTo>
                  <a:cubicBezTo>
                    <a:pt x="105" y="90"/>
                    <a:pt x="108" y="88"/>
                    <a:pt x="110" y="85"/>
                  </a:cubicBezTo>
                  <a:cubicBezTo>
                    <a:pt x="108" y="84"/>
                    <a:pt x="105" y="84"/>
                    <a:pt x="103" y="85"/>
                  </a:cubicBezTo>
                  <a:close/>
                  <a:moveTo>
                    <a:pt x="133" y="84"/>
                  </a:moveTo>
                  <a:cubicBezTo>
                    <a:pt x="122" y="95"/>
                    <a:pt x="113" y="108"/>
                    <a:pt x="103" y="120"/>
                  </a:cubicBezTo>
                  <a:cubicBezTo>
                    <a:pt x="104" y="123"/>
                    <a:pt x="103" y="124"/>
                    <a:pt x="104" y="127"/>
                  </a:cubicBezTo>
                  <a:cubicBezTo>
                    <a:pt x="110" y="122"/>
                    <a:pt x="113" y="114"/>
                    <a:pt x="119" y="109"/>
                  </a:cubicBezTo>
                  <a:cubicBezTo>
                    <a:pt x="120" y="107"/>
                    <a:pt x="121" y="104"/>
                    <a:pt x="123" y="104"/>
                  </a:cubicBezTo>
                  <a:cubicBezTo>
                    <a:pt x="122" y="103"/>
                    <a:pt x="123" y="104"/>
                    <a:pt x="123" y="102"/>
                  </a:cubicBezTo>
                  <a:cubicBezTo>
                    <a:pt x="127" y="97"/>
                    <a:pt x="133" y="92"/>
                    <a:pt x="135" y="85"/>
                  </a:cubicBezTo>
                  <a:cubicBezTo>
                    <a:pt x="134" y="84"/>
                    <a:pt x="134" y="84"/>
                    <a:pt x="133" y="84"/>
                  </a:cubicBezTo>
                  <a:close/>
                  <a:moveTo>
                    <a:pt x="188" y="100"/>
                  </a:moveTo>
                  <a:cubicBezTo>
                    <a:pt x="187" y="100"/>
                    <a:pt x="188" y="101"/>
                    <a:pt x="187" y="102"/>
                  </a:cubicBezTo>
                  <a:cubicBezTo>
                    <a:pt x="187" y="102"/>
                    <a:pt x="186" y="102"/>
                    <a:pt x="185" y="103"/>
                  </a:cubicBezTo>
                  <a:cubicBezTo>
                    <a:pt x="185" y="104"/>
                    <a:pt x="185" y="105"/>
                    <a:pt x="184" y="105"/>
                  </a:cubicBezTo>
                  <a:cubicBezTo>
                    <a:pt x="184" y="106"/>
                    <a:pt x="183" y="106"/>
                    <a:pt x="183" y="106"/>
                  </a:cubicBezTo>
                  <a:cubicBezTo>
                    <a:pt x="181" y="107"/>
                    <a:pt x="181" y="110"/>
                    <a:pt x="180" y="112"/>
                  </a:cubicBezTo>
                  <a:cubicBezTo>
                    <a:pt x="180" y="112"/>
                    <a:pt x="179" y="112"/>
                    <a:pt x="178" y="112"/>
                  </a:cubicBezTo>
                  <a:cubicBezTo>
                    <a:pt x="178" y="113"/>
                    <a:pt x="178" y="114"/>
                    <a:pt x="177" y="115"/>
                  </a:cubicBezTo>
                  <a:cubicBezTo>
                    <a:pt x="176" y="116"/>
                    <a:pt x="175" y="117"/>
                    <a:pt x="175" y="117"/>
                  </a:cubicBezTo>
                  <a:cubicBezTo>
                    <a:pt x="174" y="118"/>
                    <a:pt x="175" y="119"/>
                    <a:pt x="174" y="120"/>
                  </a:cubicBezTo>
                  <a:cubicBezTo>
                    <a:pt x="174" y="120"/>
                    <a:pt x="173" y="119"/>
                    <a:pt x="173" y="120"/>
                  </a:cubicBezTo>
                  <a:cubicBezTo>
                    <a:pt x="173" y="121"/>
                    <a:pt x="173" y="122"/>
                    <a:pt x="172" y="122"/>
                  </a:cubicBezTo>
                  <a:cubicBezTo>
                    <a:pt x="172" y="123"/>
                    <a:pt x="171" y="121"/>
                    <a:pt x="171" y="123"/>
                  </a:cubicBezTo>
                  <a:cubicBezTo>
                    <a:pt x="171" y="127"/>
                    <a:pt x="165" y="131"/>
                    <a:pt x="166" y="137"/>
                  </a:cubicBezTo>
                  <a:cubicBezTo>
                    <a:pt x="168" y="136"/>
                    <a:pt x="169" y="134"/>
                    <a:pt x="170" y="133"/>
                  </a:cubicBezTo>
                  <a:cubicBezTo>
                    <a:pt x="172" y="129"/>
                    <a:pt x="174" y="126"/>
                    <a:pt x="177" y="123"/>
                  </a:cubicBezTo>
                  <a:cubicBezTo>
                    <a:pt x="181" y="117"/>
                    <a:pt x="185" y="111"/>
                    <a:pt x="190" y="105"/>
                  </a:cubicBezTo>
                  <a:cubicBezTo>
                    <a:pt x="193" y="101"/>
                    <a:pt x="198" y="96"/>
                    <a:pt x="196" y="89"/>
                  </a:cubicBezTo>
                  <a:cubicBezTo>
                    <a:pt x="196" y="89"/>
                    <a:pt x="195" y="89"/>
                    <a:pt x="195" y="89"/>
                  </a:cubicBezTo>
                  <a:cubicBezTo>
                    <a:pt x="194" y="94"/>
                    <a:pt x="190" y="97"/>
                    <a:pt x="188" y="100"/>
                  </a:cubicBezTo>
                  <a:close/>
                  <a:moveTo>
                    <a:pt x="106" y="130"/>
                  </a:moveTo>
                  <a:cubicBezTo>
                    <a:pt x="106" y="131"/>
                    <a:pt x="105" y="131"/>
                    <a:pt x="104" y="132"/>
                  </a:cubicBezTo>
                  <a:cubicBezTo>
                    <a:pt x="104" y="133"/>
                    <a:pt x="103" y="135"/>
                    <a:pt x="104" y="137"/>
                  </a:cubicBezTo>
                  <a:cubicBezTo>
                    <a:pt x="107" y="135"/>
                    <a:pt x="108" y="132"/>
                    <a:pt x="110" y="130"/>
                  </a:cubicBezTo>
                  <a:cubicBezTo>
                    <a:pt x="119" y="120"/>
                    <a:pt x="127" y="110"/>
                    <a:pt x="135" y="99"/>
                  </a:cubicBezTo>
                  <a:cubicBezTo>
                    <a:pt x="134" y="96"/>
                    <a:pt x="136" y="94"/>
                    <a:pt x="134" y="92"/>
                  </a:cubicBezTo>
                  <a:cubicBezTo>
                    <a:pt x="125" y="105"/>
                    <a:pt x="114" y="115"/>
                    <a:pt x="106" y="130"/>
                  </a:cubicBezTo>
                  <a:close/>
                  <a:moveTo>
                    <a:pt x="257" y="95"/>
                  </a:moveTo>
                  <a:cubicBezTo>
                    <a:pt x="251" y="99"/>
                    <a:pt x="248" y="105"/>
                    <a:pt x="242" y="110"/>
                  </a:cubicBezTo>
                  <a:cubicBezTo>
                    <a:pt x="242" y="110"/>
                    <a:pt x="242" y="111"/>
                    <a:pt x="242" y="111"/>
                  </a:cubicBezTo>
                  <a:cubicBezTo>
                    <a:pt x="242" y="111"/>
                    <a:pt x="241" y="112"/>
                    <a:pt x="241" y="112"/>
                  </a:cubicBezTo>
                  <a:cubicBezTo>
                    <a:pt x="239" y="116"/>
                    <a:pt x="236" y="119"/>
                    <a:pt x="233" y="123"/>
                  </a:cubicBezTo>
                  <a:cubicBezTo>
                    <a:pt x="230" y="125"/>
                    <a:pt x="225" y="131"/>
                    <a:pt x="225" y="134"/>
                  </a:cubicBezTo>
                  <a:cubicBezTo>
                    <a:pt x="224" y="139"/>
                    <a:pt x="226" y="145"/>
                    <a:pt x="226" y="150"/>
                  </a:cubicBezTo>
                  <a:cubicBezTo>
                    <a:pt x="236" y="141"/>
                    <a:pt x="243" y="129"/>
                    <a:pt x="253" y="120"/>
                  </a:cubicBezTo>
                  <a:cubicBezTo>
                    <a:pt x="255" y="116"/>
                    <a:pt x="259" y="113"/>
                    <a:pt x="258" y="108"/>
                  </a:cubicBezTo>
                  <a:cubicBezTo>
                    <a:pt x="252" y="111"/>
                    <a:pt x="249" y="118"/>
                    <a:pt x="245" y="121"/>
                  </a:cubicBezTo>
                  <a:cubicBezTo>
                    <a:pt x="245" y="123"/>
                    <a:pt x="243" y="125"/>
                    <a:pt x="242" y="126"/>
                  </a:cubicBezTo>
                  <a:cubicBezTo>
                    <a:pt x="240" y="129"/>
                    <a:pt x="239" y="132"/>
                    <a:pt x="236" y="134"/>
                  </a:cubicBezTo>
                  <a:cubicBezTo>
                    <a:pt x="236" y="135"/>
                    <a:pt x="234" y="138"/>
                    <a:pt x="232" y="139"/>
                  </a:cubicBezTo>
                  <a:cubicBezTo>
                    <a:pt x="230" y="142"/>
                    <a:pt x="230" y="145"/>
                    <a:pt x="227" y="145"/>
                  </a:cubicBezTo>
                  <a:cubicBezTo>
                    <a:pt x="226" y="143"/>
                    <a:pt x="229" y="140"/>
                    <a:pt x="231" y="137"/>
                  </a:cubicBezTo>
                  <a:cubicBezTo>
                    <a:pt x="240" y="126"/>
                    <a:pt x="250" y="113"/>
                    <a:pt x="257" y="102"/>
                  </a:cubicBezTo>
                  <a:cubicBezTo>
                    <a:pt x="257" y="99"/>
                    <a:pt x="258" y="97"/>
                    <a:pt x="258" y="95"/>
                  </a:cubicBezTo>
                  <a:cubicBezTo>
                    <a:pt x="257" y="95"/>
                    <a:pt x="257" y="95"/>
                    <a:pt x="257" y="95"/>
                  </a:cubicBezTo>
                  <a:close/>
                  <a:moveTo>
                    <a:pt x="195" y="100"/>
                  </a:moveTo>
                  <a:cubicBezTo>
                    <a:pt x="195" y="101"/>
                    <a:pt x="194" y="102"/>
                    <a:pt x="194" y="103"/>
                  </a:cubicBezTo>
                  <a:cubicBezTo>
                    <a:pt x="189" y="107"/>
                    <a:pt x="186" y="114"/>
                    <a:pt x="181" y="119"/>
                  </a:cubicBezTo>
                  <a:cubicBezTo>
                    <a:pt x="182" y="120"/>
                    <a:pt x="180" y="120"/>
                    <a:pt x="181" y="121"/>
                  </a:cubicBezTo>
                  <a:cubicBezTo>
                    <a:pt x="177" y="125"/>
                    <a:pt x="173" y="130"/>
                    <a:pt x="171" y="135"/>
                  </a:cubicBezTo>
                  <a:cubicBezTo>
                    <a:pt x="168" y="138"/>
                    <a:pt x="165" y="144"/>
                    <a:pt x="168" y="148"/>
                  </a:cubicBezTo>
                  <a:cubicBezTo>
                    <a:pt x="175" y="137"/>
                    <a:pt x="183" y="126"/>
                    <a:pt x="191" y="115"/>
                  </a:cubicBezTo>
                  <a:cubicBezTo>
                    <a:pt x="194" y="110"/>
                    <a:pt x="198" y="106"/>
                    <a:pt x="197" y="100"/>
                  </a:cubicBezTo>
                  <a:cubicBezTo>
                    <a:pt x="196" y="101"/>
                    <a:pt x="196" y="100"/>
                    <a:pt x="195" y="100"/>
                  </a:cubicBezTo>
                  <a:close/>
                  <a:moveTo>
                    <a:pt x="119" y="124"/>
                  </a:moveTo>
                  <a:cubicBezTo>
                    <a:pt x="117" y="126"/>
                    <a:pt x="115" y="128"/>
                    <a:pt x="112" y="131"/>
                  </a:cubicBezTo>
                  <a:cubicBezTo>
                    <a:pt x="111" y="133"/>
                    <a:pt x="110" y="135"/>
                    <a:pt x="108" y="137"/>
                  </a:cubicBezTo>
                  <a:cubicBezTo>
                    <a:pt x="106" y="139"/>
                    <a:pt x="104" y="141"/>
                    <a:pt x="105" y="143"/>
                  </a:cubicBezTo>
                  <a:cubicBezTo>
                    <a:pt x="102" y="146"/>
                    <a:pt x="103" y="153"/>
                    <a:pt x="105" y="157"/>
                  </a:cubicBezTo>
                  <a:cubicBezTo>
                    <a:pt x="106" y="154"/>
                    <a:pt x="109" y="152"/>
                    <a:pt x="111" y="150"/>
                  </a:cubicBezTo>
                  <a:cubicBezTo>
                    <a:pt x="115" y="146"/>
                    <a:pt x="119" y="140"/>
                    <a:pt x="122" y="135"/>
                  </a:cubicBezTo>
                  <a:cubicBezTo>
                    <a:pt x="124" y="134"/>
                    <a:pt x="125" y="131"/>
                    <a:pt x="126" y="130"/>
                  </a:cubicBezTo>
                  <a:cubicBezTo>
                    <a:pt x="126" y="130"/>
                    <a:pt x="127" y="130"/>
                    <a:pt x="128" y="129"/>
                  </a:cubicBezTo>
                  <a:cubicBezTo>
                    <a:pt x="128" y="129"/>
                    <a:pt x="128" y="128"/>
                    <a:pt x="128" y="128"/>
                  </a:cubicBezTo>
                  <a:cubicBezTo>
                    <a:pt x="130" y="124"/>
                    <a:pt x="138" y="119"/>
                    <a:pt x="135" y="116"/>
                  </a:cubicBezTo>
                  <a:cubicBezTo>
                    <a:pt x="126" y="127"/>
                    <a:pt x="117" y="137"/>
                    <a:pt x="109" y="148"/>
                  </a:cubicBezTo>
                  <a:cubicBezTo>
                    <a:pt x="109" y="150"/>
                    <a:pt x="108" y="150"/>
                    <a:pt x="108" y="151"/>
                  </a:cubicBezTo>
                  <a:cubicBezTo>
                    <a:pt x="107" y="151"/>
                    <a:pt x="106" y="152"/>
                    <a:pt x="105" y="152"/>
                  </a:cubicBezTo>
                  <a:cubicBezTo>
                    <a:pt x="104" y="150"/>
                    <a:pt x="107" y="146"/>
                    <a:pt x="109" y="144"/>
                  </a:cubicBezTo>
                  <a:cubicBezTo>
                    <a:pt x="111" y="141"/>
                    <a:pt x="116" y="137"/>
                    <a:pt x="118" y="135"/>
                  </a:cubicBezTo>
                  <a:cubicBezTo>
                    <a:pt x="120" y="130"/>
                    <a:pt x="124" y="127"/>
                    <a:pt x="127" y="123"/>
                  </a:cubicBezTo>
                  <a:cubicBezTo>
                    <a:pt x="129" y="121"/>
                    <a:pt x="130" y="119"/>
                    <a:pt x="131" y="117"/>
                  </a:cubicBezTo>
                  <a:cubicBezTo>
                    <a:pt x="135" y="113"/>
                    <a:pt x="137" y="110"/>
                    <a:pt x="134" y="105"/>
                  </a:cubicBezTo>
                  <a:cubicBezTo>
                    <a:pt x="129" y="110"/>
                    <a:pt x="124" y="118"/>
                    <a:pt x="119" y="124"/>
                  </a:cubicBezTo>
                  <a:close/>
                  <a:moveTo>
                    <a:pt x="167" y="155"/>
                  </a:moveTo>
                  <a:cubicBezTo>
                    <a:pt x="167" y="156"/>
                    <a:pt x="167" y="157"/>
                    <a:pt x="167" y="159"/>
                  </a:cubicBezTo>
                  <a:cubicBezTo>
                    <a:pt x="170" y="158"/>
                    <a:pt x="171" y="154"/>
                    <a:pt x="174" y="152"/>
                  </a:cubicBezTo>
                  <a:cubicBezTo>
                    <a:pt x="178" y="142"/>
                    <a:pt x="186" y="135"/>
                    <a:pt x="191" y="126"/>
                  </a:cubicBezTo>
                  <a:cubicBezTo>
                    <a:pt x="193" y="124"/>
                    <a:pt x="194" y="122"/>
                    <a:pt x="195" y="119"/>
                  </a:cubicBezTo>
                  <a:cubicBezTo>
                    <a:pt x="196" y="118"/>
                    <a:pt x="197" y="119"/>
                    <a:pt x="198" y="117"/>
                  </a:cubicBezTo>
                  <a:cubicBezTo>
                    <a:pt x="197" y="116"/>
                    <a:pt x="198" y="112"/>
                    <a:pt x="197" y="111"/>
                  </a:cubicBezTo>
                  <a:cubicBezTo>
                    <a:pt x="186" y="124"/>
                    <a:pt x="174" y="140"/>
                    <a:pt x="167" y="155"/>
                  </a:cubicBezTo>
                  <a:close/>
                  <a:moveTo>
                    <a:pt x="230" y="153"/>
                  </a:moveTo>
                  <a:cubicBezTo>
                    <a:pt x="236" y="147"/>
                    <a:pt x="243" y="141"/>
                    <a:pt x="248" y="135"/>
                  </a:cubicBezTo>
                  <a:cubicBezTo>
                    <a:pt x="253" y="129"/>
                    <a:pt x="259" y="124"/>
                    <a:pt x="258" y="117"/>
                  </a:cubicBezTo>
                  <a:cubicBezTo>
                    <a:pt x="258" y="117"/>
                    <a:pt x="258" y="117"/>
                    <a:pt x="258" y="117"/>
                  </a:cubicBezTo>
                  <a:cubicBezTo>
                    <a:pt x="254" y="120"/>
                    <a:pt x="252" y="125"/>
                    <a:pt x="247" y="128"/>
                  </a:cubicBezTo>
                  <a:cubicBezTo>
                    <a:pt x="248" y="129"/>
                    <a:pt x="247" y="129"/>
                    <a:pt x="247" y="130"/>
                  </a:cubicBezTo>
                  <a:cubicBezTo>
                    <a:pt x="243" y="132"/>
                    <a:pt x="241" y="137"/>
                    <a:pt x="238" y="138"/>
                  </a:cubicBezTo>
                  <a:cubicBezTo>
                    <a:pt x="238" y="141"/>
                    <a:pt x="237" y="142"/>
                    <a:pt x="235" y="143"/>
                  </a:cubicBezTo>
                  <a:cubicBezTo>
                    <a:pt x="232" y="149"/>
                    <a:pt x="224" y="151"/>
                    <a:pt x="226" y="159"/>
                  </a:cubicBezTo>
                  <a:cubicBezTo>
                    <a:pt x="229" y="158"/>
                    <a:pt x="229" y="156"/>
                    <a:pt x="230" y="153"/>
                  </a:cubicBezTo>
                  <a:close/>
                  <a:moveTo>
                    <a:pt x="194" y="125"/>
                  </a:moveTo>
                  <a:cubicBezTo>
                    <a:pt x="194" y="126"/>
                    <a:pt x="193" y="126"/>
                    <a:pt x="193" y="127"/>
                  </a:cubicBezTo>
                  <a:cubicBezTo>
                    <a:pt x="186" y="135"/>
                    <a:pt x="180" y="145"/>
                    <a:pt x="173" y="154"/>
                  </a:cubicBezTo>
                  <a:cubicBezTo>
                    <a:pt x="173" y="156"/>
                    <a:pt x="172" y="157"/>
                    <a:pt x="170" y="158"/>
                  </a:cubicBezTo>
                  <a:cubicBezTo>
                    <a:pt x="170" y="162"/>
                    <a:pt x="167" y="164"/>
                    <a:pt x="167" y="170"/>
                  </a:cubicBezTo>
                  <a:cubicBezTo>
                    <a:pt x="179" y="158"/>
                    <a:pt x="188" y="144"/>
                    <a:pt x="198" y="130"/>
                  </a:cubicBezTo>
                  <a:cubicBezTo>
                    <a:pt x="197" y="128"/>
                    <a:pt x="198" y="123"/>
                    <a:pt x="197" y="122"/>
                  </a:cubicBezTo>
                  <a:cubicBezTo>
                    <a:pt x="196" y="123"/>
                    <a:pt x="195" y="125"/>
                    <a:pt x="194" y="125"/>
                  </a:cubicBezTo>
                  <a:close/>
                  <a:moveTo>
                    <a:pt x="135" y="123"/>
                  </a:moveTo>
                  <a:cubicBezTo>
                    <a:pt x="127" y="130"/>
                    <a:pt x="123" y="140"/>
                    <a:pt x="115" y="147"/>
                  </a:cubicBezTo>
                  <a:cubicBezTo>
                    <a:pt x="113" y="152"/>
                    <a:pt x="108" y="154"/>
                    <a:pt x="107" y="160"/>
                  </a:cubicBezTo>
                  <a:cubicBezTo>
                    <a:pt x="106" y="160"/>
                    <a:pt x="105" y="160"/>
                    <a:pt x="104" y="161"/>
                  </a:cubicBezTo>
                  <a:cubicBezTo>
                    <a:pt x="104" y="163"/>
                    <a:pt x="104" y="164"/>
                    <a:pt x="104" y="167"/>
                  </a:cubicBezTo>
                  <a:cubicBezTo>
                    <a:pt x="108" y="164"/>
                    <a:pt x="109" y="159"/>
                    <a:pt x="114" y="156"/>
                  </a:cubicBezTo>
                  <a:cubicBezTo>
                    <a:pt x="118" y="149"/>
                    <a:pt x="124" y="144"/>
                    <a:pt x="129" y="137"/>
                  </a:cubicBezTo>
                  <a:cubicBezTo>
                    <a:pt x="132" y="133"/>
                    <a:pt x="136" y="128"/>
                    <a:pt x="136" y="124"/>
                  </a:cubicBezTo>
                  <a:cubicBezTo>
                    <a:pt x="136" y="123"/>
                    <a:pt x="136" y="123"/>
                    <a:pt x="135" y="123"/>
                  </a:cubicBezTo>
                  <a:close/>
                  <a:moveTo>
                    <a:pt x="258" y="127"/>
                  </a:moveTo>
                  <a:cubicBezTo>
                    <a:pt x="253" y="130"/>
                    <a:pt x="251" y="136"/>
                    <a:pt x="246" y="138"/>
                  </a:cubicBezTo>
                  <a:cubicBezTo>
                    <a:pt x="246" y="141"/>
                    <a:pt x="243" y="142"/>
                    <a:pt x="242" y="145"/>
                  </a:cubicBezTo>
                  <a:cubicBezTo>
                    <a:pt x="241" y="145"/>
                    <a:pt x="240" y="146"/>
                    <a:pt x="239" y="146"/>
                  </a:cubicBezTo>
                  <a:cubicBezTo>
                    <a:pt x="239" y="147"/>
                    <a:pt x="238" y="147"/>
                    <a:pt x="239" y="148"/>
                  </a:cubicBezTo>
                  <a:cubicBezTo>
                    <a:pt x="234" y="152"/>
                    <a:pt x="231" y="158"/>
                    <a:pt x="226" y="163"/>
                  </a:cubicBezTo>
                  <a:cubicBezTo>
                    <a:pt x="226" y="165"/>
                    <a:pt x="225" y="167"/>
                    <a:pt x="226" y="168"/>
                  </a:cubicBezTo>
                  <a:cubicBezTo>
                    <a:pt x="237" y="156"/>
                    <a:pt x="248" y="144"/>
                    <a:pt x="258" y="132"/>
                  </a:cubicBezTo>
                  <a:cubicBezTo>
                    <a:pt x="259" y="130"/>
                    <a:pt x="259" y="129"/>
                    <a:pt x="259" y="126"/>
                  </a:cubicBezTo>
                  <a:cubicBezTo>
                    <a:pt x="259" y="126"/>
                    <a:pt x="258" y="126"/>
                    <a:pt x="258" y="126"/>
                  </a:cubicBezTo>
                  <a:cubicBezTo>
                    <a:pt x="258" y="126"/>
                    <a:pt x="258" y="127"/>
                    <a:pt x="258" y="127"/>
                  </a:cubicBezTo>
                  <a:close/>
                  <a:moveTo>
                    <a:pt x="135" y="132"/>
                  </a:moveTo>
                  <a:cubicBezTo>
                    <a:pt x="127" y="143"/>
                    <a:pt x="119" y="154"/>
                    <a:pt x="109" y="163"/>
                  </a:cubicBezTo>
                  <a:cubicBezTo>
                    <a:pt x="110" y="165"/>
                    <a:pt x="106" y="167"/>
                    <a:pt x="107" y="169"/>
                  </a:cubicBezTo>
                  <a:cubicBezTo>
                    <a:pt x="106" y="170"/>
                    <a:pt x="105" y="170"/>
                    <a:pt x="104" y="172"/>
                  </a:cubicBezTo>
                  <a:cubicBezTo>
                    <a:pt x="105" y="172"/>
                    <a:pt x="104" y="175"/>
                    <a:pt x="105" y="176"/>
                  </a:cubicBezTo>
                  <a:cubicBezTo>
                    <a:pt x="107" y="176"/>
                    <a:pt x="109" y="175"/>
                    <a:pt x="109" y="172"/>
                  </a:cubicBezTo>
                  <a:cubicBezTo>
                    <a:pt x="112" y="171"/>
                    <a:pt x="113" y="168"/>
                    <a:pt x="115" y="166"/>
                  </a:cubicBezTo>
                  <a:cubicBezTo>
                    <a:pt x="116" y="163"/>
                    <a:pt x="119" y="161"/>
                    <a:pt x="121" y="158"/>
                  </a:cubicBezTo>
                  <a:cubicBezTo>
                    <a:pt x="127" y="151"/>
                    <a:pt x="132" y="144"/>
                    <a:pt x="137" y="137"/>
                  </a:cubicBezTo>
                  <a:cubicBezTo>
                    <a:pt x="137" y="135"/>
                    <a:pt x="137" y="134"/>
                    <a:pt x="137" y="132"/>
                  </a:cubicBezTo>
                  <a:cubicBezTo>
                    <a:pt x="136" y="132"/>
                    <a:pt x="136" y="132"/>
                    <a:pt x="135" y="132"/>
                  </a:cubicBezTo>
                  <a:close/>
                  <a:moveTo>
                    <a:pt x="238" y="157"/>
                  </a:moveTo>
                  <a:cubicBezTo>
                    <a:pt x="238" y="157"/>
                    <a:pt x="238" y="158"/>
                    <a:pt x="238" y="158"/>
                  </a:cubicBezTo>
                  <a:cubicBezTo>
                    <a:pt x="237" y="159"/>
                    <a:pt x="237" y="160"/>
                    <a:pt x="235" y="160"/>
                  </a:cubicBezTo>
                  <a:cubicBezTo>
                    <a:pt x="233" y="165"/>
                    <a:pt x="228" y="168"/>
                    <a:pt x="226" y="174"/>
                  </a:cubicBezTo>
                  <a:cubicBezTo>
                    <a:pt x="228" y="174"/>
                    <a:pt x="226" y="177"/>
                    <a:pt x="227" y="178"/>
                  </a:cubicBezTo>
                  <a:cubicBezTo>
                    <a:pt x="237" y="165"/>
                    <a:pt x="250" y="153"/>
                    <a:pt x="259" y="140"/>
                  </a:cubicBezTo>
                  <a:cubicBezTo>
                    <a:pt x="259" y="138"/>
                    <a:pt x="259" y="136"/>
                    <a:pt x="259" y="135"/>
                  </a:cubicBezTo>
                  <a:cubicBezTo>
                    <a:pt x="251" y="142"/>
                    <a:pt x="246" y="150"/>
                    <a:pt x="238" y="157"/>
                  </a:cubicBezTo>
                  <a:close/>
                  <a:moveTo>
                    <a:pt x="183" y="154"/>
                  </a:moveTo>
                  <a:cubicBezTo>
                    <a:pt x="181" y="155"/>
                    <a:pt x="181" y="159"/>
                    <a:pt x="178" y="159"/>
                  </a:cubicBezTo>
                  <a:cubicBezTo>
                    <a:pt x="176" y="164"/>
                    <a:pt x="172" y="166"/>
                    <a:pt x="169" y="171"/>
                  </a:cubicBezTo>
                  <a:cubicBezTo>
                    <a:pt x="170" y="174"/>
                    <a:pt x="167" y="175"/>
                    <a:pt x="167" y="179"/>
                  </a:cubicBezTo>
                  <a:cubicBezTo>
                    <a:pt x="171" y="175"/>
                    <a:pt x="175" y="171"/>
                    <a:pt x="178" y="167"/>
                  </a:cubicBezTo>
                  <a:cubicBezTo>
                    <a:pt x="183" y="161"/>
                    <a:pt x="188" y="154"/>
                    <a:pt x="193" y="148"/>
                  </a:cubicBezTo>
                  <a:cubicBezTo>
                    <a:pt x="196" y="144"/>
                    <a:pt x="200" y="141"/>
                    <a:pt x="197" y="136"/>
                  </a:cubicBezTo>
                  <a:cubicBezTo>
                    <a:pt x="192" y="141"/>
                    <a:pt x="187" y="147"/>
                    <a:pt x="183" y="154"/>
                  </a:cubicBezTo>
                  <a:close/>
                  <a:moveTo>
                    <a:pt x="59" y="136"/>
                  </a:moveTo>
                  <a:cubicBezTo>
                    <a:pt x="52" y="142"/>
                    <a:pt x="47" y="149"/>
                    <a:pt x="41" y="156"/>
                  </a:cubicBezTo>
                  <a:cubicBezTo>
                    <a:pt x="42" y="159"/>
                    <a:pt x="40" y="161"/>
                    <a:pt x="41" y="163"/>
                  </a:cubicBezTo>
                  <a:cubicBezTo>
                    <a:pt x="48" y="154"/>
                    <a:pt x="55" y="145"/>
                    <a:pt x="63" y="136"/>
                  </a:cubicBezTo>
                  <a:cubicBezTo>
                    <a:pt x="62" y="136"/>
                    <a:pt x="60" y="137"/>
                    <a:pt x="59" y="136"/>
                  </a:cubicBezTo>
                  <a:close/>
                  <a:moveTo>
                    <a:pt x="40" y="148"/>
                  </a:moveTo>
                  <a:cubicBezTo>
                    <a:pt x="41" y="149"/>
                    <a:pt x="41" y="151"/>
                    <a:pt x="41" y="152"/>
                  </a:cubicBezTo>
                  <a:cubicBezTo>
                    <a:pt x="46" y="147"/>
                    <a:pt x="50" y="142"/>
                    <a:pt x="54" y="137"/>
                  </a:cubicBezTo>
                  <a:cubicBezTo>
                    <a:pt x="52" y="137"/>
                    <a:pt x="51" y="136"/>
                    <a:pt x="50" y="137"/>
                  </a:cubicBezTo>
                  <a:cubicBezTo>
                    <a:pt x="47" y="140"/>
                    <a:pt x="43" y="144"/>
                    <a:pt x="40" y="148"/>
                  </a:cubicBezTo>
                  <a:close/>
                  <a:moveTo>
                    <a:pt x="66" y="137"/>
                  </a:moveTo>
                  <a:cubicBezTo>
                    <a:pt x="62" y="140"/>
                    <a:pt x="60" y="144"/>
                    <a:pt x="56" y="148"/>
                  </a:cubicBezTo>
                  <a:cubicBezTo>
                    <a:pt x="54" y="151"/>
                    <a:pt x="51" y="153"/>
                    <a:pt x="50" y="155"/>
                  </a:cubicBezTo>
                  <a:cubicBezTo>
                    <a:pt x="48" y="157"/>
                    <a:pt x="47" y="159"/>
                    <a:pt x="46" y="162"/>
                  </a:cubicBezTo>
                  <a:cubicBezTo>
                    <a:pt x="43" y="165"/>
                    <a:pt x="40" y="167"/>
                    <a:pt x="41" y="172"/>
                  </a:cubicBezTo>
                  <a:cubicBezTo>
                    <a:pt x="48" y="166"/>
                    <a:pt x="52" y="159"/>
                    <a:pt x="58" y="153"/>
                  </a:cubicBezTo>
                  <a:cubicBezTo>
                    <a:pt x="61" y="149"/>
                    <a:pt x="64" y="146"/>
                    <a:pt x="68" y="142"/>
                  </a:cubicBezTo>
                  <a:cubicBezTo>
                    <a:pt x="68" y="139"/>
                    <a:pt x="71" y="139"/>
                    <a:pt x="70" y="136"/>
                  </a:cubicBezTo>
                  <a:cubicBezTo>
                    <a:pt x="69" y="136"/>
                    <a:pt x="68" y="137"/>
                    <a:pt x="66" y="137"/>
                  </a:cubicBezTo>
                  <a:close/>
                  <a:moveTo>
                    <a:pt x="39" y="137"/>
                  </a:moveTo>
                  <a:cubicBezTo>
                    <a:pt x="39" y="139"/>
                    <a:pt x="40" y="142"/>
                    <a:pt x="41" y="144"/>
                  </a:cubicBezTo>
                  <a:cubicBezTo>
                    <a:pt x="42" y="142"/>
                    <a:pt x="45" y="140"/>
                    <a:pt x="46" y="137"/>
                  </a:cubicBezTo>
                  <a:cubicBezTo>
                    <a:pt x="44" y="136"/>
                    <a:pt x="41" y="137"/>
                    <a:pt x="39" y="137"/>
                  </a:cubicBezTo>
                  <a:close/>
                  <a:moveTo>
                    <a:pt x="71" y="141"/>
                  </a:moveTo>
                  <a:cubicBezTo>
                    <a:pt x="67" y="145"/>
                    <a:pt x="64" y="150"/>
                    <a:pt x="60" y="153"/>
                  </a:cubicBezTo>
                  <a:cubicBezTo>
                    <a:pt x="55" y="162"/>
                    <a:pt x="48" y="166"/>
                    <a:pt x="44" y="175"/>
                  </a:cubicBezTo>
                  <a:cubicBezTo>
                    <a:pt x="43" y="176"/>
                    <a:pt x="42" y="176"/>
                    <a:pt x="41" y="176"/>
                  </a:cubicBezTo>
                  <a:cubicBezTo>
                    <a:pt x="42" y="179"/>
                    <a:pt x="41" y="180"/>
                    <a:pt x="42" y="182"/>
                  </a:cubicBezTo>
                  <a:cubicBezTo>
                    <a:pt x="44" y="180"/>
                    <a:pt x="47" y="178"/>
                    <a:pt x="48" y="174"/>
                  </a:cubicBezTo>
                  <a:cubicBezTo>
                    <a:pt x="54" y="171"/>
                    <a:pt x="56" y="164"/>
                    <a:pt x="61" y="161"/>
                  </a:cubicBezTo>
                  <a:cubicBezTo>
                    <a:pt x="63" y="156"/>
                    <a:pt x="68" y="154"/>
                    <a:pt x="69" y="149"/>
                  </a:cubicBezTo>
                  <a:cubicBezTo>
                    <a:pt x="70" y="149"/>
                    <a:pt x="71" y="148"/>
                    <a:pt x="72" y="148"/>
                  </a:cubicBezTo>
                  <a:cubicBezTo>
                    <a:pt x="73" y="146"/>
                    <a:pt x="72" y="143"/>
                    <a:pt x="72" y="141"/>
                  </a:cubicBezTo>
                  <a:cubicBezTo>
                    <a:pt x="71" y="141"/>
                    <a:pt x="71" y="141"/>
                    <a:pt x="71" y="141"/>
                  </a:cubicBezTo>
                  <a:close/>
                  <a:moveTo>
                    <a:pt x="110" y="183"/>
                  </a:moveTo>
                  <a:cubicBezTo>
                    <a:pt x="112" y="179"/>
                    <a:pt x="115" y="176"/>
                    <a:pt x="118" y="172"/>
                  </a:cubicBezTo>
                  <a:cubicBezTo>
                    <a:pt x="122" y="167"/>
                    <a:pt x="127" y="161"/>
                    <a:pt x="131" y="156"/>
                  </a:cubicBezTo>
                  <a:cubicBezTo>
                    <a:pt x="132" y="154"/>
                    <a:pt x="133" y="152"/>
                    <a:pt x="134" y="151"/>
                  </a:cubicBezTo>
                  <a:cubicBezTo>
                    <a:pt x="136" y="148"/>
                    <a:pt x="139" y="145"/>
                    <a:pt x="136" y="143"/>
                  </a:cubicBezTo>
                  <a:cubicBezTo>
                    <a:pt x="136" y="144"/>
                    <a:pt x="134" y="144"/>
                    <a:pt x="133" y="145"/>
                  </a:cubicBezTo>
                  <a:cubicBezTo>
                    <a:pt x="128" y="155"/>
                    <a:pt x="119" y="161"/>
                    <a:pt x="115" y="171"/>
                  </a:cubicBezTo>
                  <a:cubicBezTo>
                    <a:pt x="111" y="173"/>
                    <a:pt x="109" y="178"/>
                    <a:pt x="106" y="180"/>
                  </a:cubicBezTo>
                  <a:cubicBezTo>
                    <a:pt x="106" y="182"/>
                    <a:pt x="105" y="186"/>
                    <a:pt x="106" y="188"/>
                  </a:cubicBezTo>
                  <a:cubicBezTo>
                    <a:pt x="107" y="186"/>
                    <a:pt x="108" y="184"/>
                    <a:pt x="110" y="183"/>
                  </a:cubicBezTo>
                  <a:close/>
                  <a:moveTo>
                    <a:pt x="189" y="157"/>
                  </a:moveTo>
                  <a:cubicBezTo>
                    <a:pt x="184" y="161"/>
                    <a:pt x="180" y="166"/>
                    <a:pt x="177" y="172"/>
                  </a:cubicBezTo>
                  <a:cubicBezTo>
                    <a:pt x="173" y="173"/>
                    <a:pt x="171" y="177"/>
                    <a:pt x="170" y="180"/>
                  </a:cubicBezTo>
                  <a:cubicBezTo>
                    <a:pt x="169" y="180"/>
                    <a:pt x="169" y="180"/>
                    <a:pt x="168" y="181"/>
                  </a:cubicBezTo>
                  <a:cubicBezTo>
                    <a:pt x="167" y="184"/>
                    <a:pt x="167" y="186"/>
                    <a:pt x="167" y="189"/>
                  </a:cubicBezTo>
                  <a:cubicBezTo>
                    <a:pt x="175" y="183"/>
                    <a:pt x="179" y="174"/>
                    <a:pt x="185" y="167"/>
                  </a:cubicBezTo>
                  <a:cubicBezTo>
                    <a:pt x="190" y="162"/>
                    <a:pt x="193" y="155"/>
                    <a:pt x="198" y="150"/>
                  </a:cubicBezTo>
                  <a:cubicBezTo>
                    <a:pt x="197" y="149"/>
                    <a:pt x="198" y="147"/>
                    <a:pt x="198" y="146"/>
                  </a:cubicBezTo>
                  <a:cubicBezTo>
                    <a:pt x="198" y="145"/>
                    <a:pt x="198" y="145"/>
                    <a:pt x="197" y="145"/>
                  </a:cubicBezTo>
                  <a:cubicBezTo>
                    <a:pt x="194" y="149"/>
                    <a:pt x="191" y="152"/>
                    <a:pt x="189" y="157"/>
                  </a:cubicBezTo>
                  <a:close/>
                  <a:moveTo>
                    <a:pt x="227" y="183"/>
                  </a:moveTo>
                  <a:cubicBezTo>
                    <a:pt x="227" y="187"/>
                    <a:pt x="227" y="188"/>
                    <a:pt x="227" y="191"/>
                  </a:cubicBezTo>
                  <a:cubicBezTo>
                    <a:pt x="228" y="191"/>
                    <a:pt x="229" y="189"/>
                    <a:pt x="229" y="187"/>
                  </a:cubicBezTo>
                  <a:cubicBezTo>
                    <a:pt x="233" y="185"/>
                    <a:pt x="236" y="179"/>
                    <a:pt x="239" y="178"/>
                  </a:cubicBezTo>
                  <a:cubicBezTo>
                    <a:pt x="238" y="175"/>
                    <a:pt x="240" y="175"/>
                    <a:pt x="241" y="174"/>
                  </a:cubicBezTo>
                  <a:cubicBezTo>
                    <a:pt x="244" y="171"/>
                    <a:pt x="248" y="165"/>
                    <a:pt x="251" y="162"/>
                  </a:cubicBezTo>
                  <a:cubicBezTo>
                    <a:pt x="254" y="158"/>
                    <a:pt x="262" y="153"/>
                    <a:pt x="259" y="146"/>
                  </a:cubicBezTo>
                  <a:cubicBezTo>
                    <a:pt x="246" y="157"/>
                    <a:pt x="237" y="170"/>
                    <a:pt x="227" y="183"/>
                  </a:cubicBezTo>
                  <a:close/>
                  <a:moveTo>
                    <a:pt x="41" y="187"/>
                  </a:moveTo>
                  <a:cubicBezTo>
                    <a:pt x="42" y="189"/>
                    <a:pt x="42" y="189"/>
                    <a:pt x="41" y="191"/>
                  </a:cubicBezTo>
                  <a:cubicBezTo>
                    <a:pt x="44" y="191"/>
                    <a:pt x="43" y="188"/>
                    <a:pt x="45" y="188"/>
                  </a:cubicBezTo>
                  <a:cubicBezTo>
                    <a:pt x="52" y="177"/>
                    <a:pt x="62" y="169"/>
                    <a:pt x="70" y="159"/>
                  </a:cubicBezTo>
                  <a:cubicBezTo>
                    <a:pt x="70" y="157"/>
                    <a:pt x="71" y="156"/>
                    <a:pt x="72" y="155"/>
                  </a:cubicBezTo>
                  <a:cubicBezTo>
                    <a:pt x="72" y="154"/>
                    <a:pt x="73" y="151"/>
                    <a:pt x="71" y="151"/>
                  </a:cubicBezTo>
                  <a:cubicBezTo>
                    <a:pt x="61" y="163"/>
                    <a:pt x="51" y="175"/>
                    <a:pt x="41" y="187"/>
                  </a:cubicBezTo>
                  <a:close/>
                  <a:moveTo>
                    <a:pt x="130" y="159"/>
                  </a:moveTo>
                  <a:cubicBezTo>
                    <a:pt x="128" y="164"/>
                    <a:pt x="123" y="166"/>
                    <a:pt x="122" y="171"/>
                  </a:cubicBezTo>
                  <a:cubicBezTo>
                    <a:pt x="117" y="175"/>
                    <a:pt x="115" y="182"/>
                    <a:pt x="109" y="186"/>
                  </a:cubicBezTo>
                  <a:cubicBezTo>
                    <a:pt x="109" y="189"/>
                    <a:pt x="108" y="191"/>
                    <a:pt x="105" y="192"/>
                  </a:cubicBezTo>
                  <a:cubicBezTo>
                    <a:pt x="106" y="194"/>
                    <a:pt x="106" y="195"/>
                    <a:pt x="106" y="196"/>
                  </a:cubicBezTo>
                  <a:cubicBezTo>
                    <a:pt x="109" y="196"/>
                    <a:pt x="110" y="193"/>
                    <a:pt x="111" y="191"/>
                  </a:cubicBezTo>
                  <a:cubicBezTo>
                    <a:pt x="115" y="187"/>
                    <a:pt x="118" y="182"/>
                    <a:pt x="122" y="178"/>
                  </a:cubicBezTo>
                  <a:cubicBezTo>
                    <a:pt x="124" y="174"/>
                    <a:pt x="127" y="170"/>
                    <a:pt x="130" y="167"/>
                  </a:cubicBezTo>
                  <a:cubicBezTo>
                    <a:pt x="134" y="163"/>
                    <a:pt x="138" y="159"/>
                    <a:pt x="137" y="153"/>
                  </a:cubicBezTo>
                  <a:cubicBezTo>
                    <a:pt x="136" y="153"/>
                    <a:pt x="136" y="152"/>
                    <a:pt x="136" y="152"/>
                  </a:cubicBezTo>
                  <a:cubicBezTo>
                    <a:pt x="134" y="155"/>
                    <a:pt x="133" y="158"/>
                    <a:pt x="130" y="159"/>
                  </a:cubicBezTo>
                  <a:close/>
                  <a:moveTo>
                    <a:pt x="188" y="167"/>
                  </a:moveTo>
                  <a:cubicBezTo>
                    <a:pt x="186" y="168"/>
                    <a:pt x="185" y="168"/>
                    <a:pt x="185" y="170"/>
                  </a:cubicBezTo>
                  <a:cubicBezTo>
                    <a:pt x="184" y="170"/>
                    <a:pt x="184" y="171"/>
                    <a:pt x="183" y="171"/>
                  </a:cubicBezTo>
                  <a:cubicBezTo>
                    <a:pt x="180" y="177"/>
                    <a:pt x="176" y="183"/>
                    <a:pt x="172" y="189"/>
                  </a:cubicBezTo>
                  <a:cubicBezTo>
                    <a:pt x="171" y="189"/>
                    <a:pt x="171" y="189"/>
                    <a:pt x="170" y="189"/>
                  </a:cubicBezTo>
                  <a:cubicBezTo>
                    <a:pt x="169" y="192"/>
                    <a:pt x="166" y="194"/>
                    <a:pt x="167" y="200"/>
                  </a:cubicBezTo>
                  <a:cubicBezTo>
                    <a:pt x="170" y="200"/>
                    <a:pt x="170" y="196"/>
                    <a:pt x="172" y="196"/>
                  </a:cubicBezTo>
                  <a:cubicBezTo>
                    <a:pt x="180" y="185"/>
                    <a:pt x="188" y="174"/>
                    <a:pt x="196" y="163"/>
                  </a:cubicBezTo>
                  <a:cubicBezTo>
                    <a:pt x="196" y="163"/>
                    <a:pt x="197" y="163"/>
                    <a:pt x="198" y="163"/>
                  </a:cubicBezTo>
                  <a:cubicBezTo>
                    <a:pt x="198" y="159"/>
                    <a:pt x="199" y="157"/>
                    <a:pt x="198" y="155"/>
                  </a:cubicBezTo>
                  <a:cubicBezTo>
                    <a:pt x="194" y="158"/>
                    <a:pt x="190" y="162"/>
                    <a:pt x="188" y="167"/>
                  </a:cubicBezTo>
                  <a:close/>
                  <a:moveTo>
                    <a:pt x="250" y="165"/>
                  </a:moveTo>
                  <a:cubicBezTo>
                    <a:pt x="249" y="167"/>
                    <a:pt x="246" y="169"/>
                    <a:pt x="245" y="171"/>
                  </a:cubicBezTo>
                  <a:cubicBezTo>
                    <a:pt x="241" y="175"/>
                    <a:pt x="239" y="179"/>
                    <a:pt x="236" y="183"/>
                  </a:cubicBezTo>
                  <a:cubicBezTo>
                    <a:pt x="233" y="186"/>
                    <a:pt x="230" y="189"/>
                    <a:pt x="229" y="194"/>
                  </a:cubicBezTo>
                  <a:cubicBezTo>
                    <a:pt x="229" y="194"/>
                    <a:pt x="228" y="195"/>
                    <a:pt x="227" y="195"/>
                  </a:cubicBezTo>
                  <a:cubicBezTo>
                    <a:pt x="228" y="197"/>
                    <a:pt x="227" y="199"/>
                    <a:pt x="228" y="201"/>
                  </a:cubicBezTo>
                  <a:cubicBezTo>
                    <a:pt x="239" y="189"/>
                    <a:pt x="249" y="174"/>
                    <a:pt x="260" y="162"/>
                  </a:cubicBezTo>
                  <a:cubicBezTo>
                    <a:pt x="260" y="160"/>
                    <a:pt x="261" y="157"/>
                    <a:pt x="259" y="156"/>
                  </a:cubicBezTo>
                  <a:cubicBezTo>
                    <a:pt x="257" y="159"/>
                    <a:pt x="254" y="163"/>
                    <a:pt x="250" y="165"/>
                  </a:cubicBezTo>
                  <a:close/>
                  <a:moveTo>
                    <a:pt x="45" y="193"/>
                  </a:moveTo>
                  <a:cubicBezTo>
                    <a:pt x="45" y="193"/>
                    <a:pt x="43" y="193"/>
                    <a:pt x="43" y="194"/>
                  </a:cubicBezTo>
                  <a:cubicBezTo>
                    <a:pt x="43" y="194"/>
                    <a:pt x="43" y="196"/>
                    <a:pt x="41" y="196"/>
                  </a:cubicBezTo>
                  <a:cubicBezTo>
                    <a:pt x="42" y="198"/>
                    <a:pt x="41" y="200"/>
                    <a:pt x="42" y="201"/>
                  </a:cubicBezTo>
                  <a:cubicBezTo>
                    <a:pt x="52" y="189"/>
                    <a:pt x="63" y="178"/>
                    <a:pt x="72" y="166"/>
                  </a:cubicBezTo>
                  <a:cubicBezTo>
                    <a:pt x="72" y="163"/>
                    <a:pt x="72" y="161"/>
                    <a:pt x="72" y="160"/>
                  </a:cubicBezTo>
                  <a:cubicBezTo>
                    <a:pt x="63" y="171"/>
                    <a:pt x="52" y="180"/>
                    <a:pt x="45" y="193"/>
                  </a:cubicBezTo>
                  <a:close/>
                  <a:moveTo>
                    <a:pt x="136" y="163"/>
                  </a:moveTo>
                  <a:cubicBezTo>
                    <a:pt x="134" y="166"/>
                    <a:pt x="132" y="168"/>
                    <a:pt x="129" y="170"/>
                  </a:cubicBezTo>
                  <a:cubicBezTo>
                    <a:pt x="129" y="172"/>
                    <a:pt x="128" y="173"/>
                    <a:pt x="127" y="173"/>
                  </a:cubicBezTo>
                  <a:cubicBezTo>
                    <a:pt x="126" y="176"/>
                    <a:pt x="124" y="177"/>
                    <a:pt x="122" y="179"/>
                  </a:cubicBezTo>
                  <a:cubicBezTo>
                    <a:pt x="120" y="185"/>
                    <a:pt x="113" y="190"/>
                    <a:pt x="110" y="197"/>
                  </a:cubicBezTo>
                  <a:cubicBezTo>
                    <a:pt x="108" y="198"/>
                    <a:pt x="106" y="201"/>
                    <a:pt x="107" y="203"/>
                  </a:cubicBezTo>
                  <a:cubicBezTo>
                    <a:pt x="109" y="202"/>
                    <a:pt x="110" y="200"/>
                    <a:pt x="111" y="198"/>
                  </a:cubicBezTo>
                  <a:cubicBezTo>
                    <a:pt x="121" y="188"/>
                    <a:pt x="128" y="177"/>
                    <a:pt x="137" y="168"/>
                  </a:cubicBezTo>
                  <a:cubicBezTo>
                    <a:pt x="137" y="166"/>
                    <a:pt x="138" y="164"/>
                    <a:pt x="136" y="163"/>
                  </a:cubicBezTo>
                  <a:close/>
                  <a:moveTo>
                    <a:pt x="188" y="177"/>
                  </a:moveTo>
                  <a:cubicBezTo>
                    <a:pt x="188" y="178"/>
                    <a:pt x="187" y="178"/>
                    <a:pt x="187" y="179"/>
                  </a:cubicBezTo>
                  <a:cubicBezTo>
                    <a:pt x="185" y="179"/>
                    <a:pt x="186" y="181"/>
                    <a:pt x="185" y="182"/>
                  </a:cubicBezTo>
                  <a:cubicBezTo>
                    <a:pt x="184" y="183"/>
                    <a:pt x="183" y="183"/>
                    <a:pt x="182" y="184"/>
                  </a:cubicBezTo>
                  <a:cubicBezTo>
                    <a:pt x="182" y="185"/>
                    <a:pt x="182" y="186"/>
                    <a:pt x="182" y="186"/>
                  </a:cubicBezTo>
                  <a:cubicBezTo>
                    <a:pt x="181" y="187"/>
                    <a:pt x="179" y="188"/>
                    <a:pt x="179" y="189"/>
                  </a:cubicBezTo>
                  <a:cubicBezTo>
                    <a:pt x="179" y="189"/>
                    <a:pt x="179" y="190"/>
                    <a:pt x="179" y="190"/>
                  </a:cubicBezTo>
                  <a:cubicBezTo>
                    <a:pt x="178" y="191"/>
                    <a:pt x="177" y="191"/>
                    <a:pt x="177" y="192"/>
                  </a:cubicBezTo>
                  <a:cubicBezTo>
                    <a:pt x="176" y="192"/>
                    <a:pt x="177" y="193"/>
                    <a:pt x="177" y="193"/>
                  </a:cubicBezTo>
                  <a:cubicBezTo>
                    <a:pt x="176" y="193"/>
                    <a:pt x="175" y="193"/>
                    <a:pt x="175" y="194"/>
                  </a:cubicBezTo>
                  <a:cubicBezTo>
                    <a:pt x="174" y="195"/>
                    <a:pt x="174" y="196"/>
                    <a:pt x="174" y="197"/>
                  </a:cubicBezTo>
                  <a:cubicBezTo>
                    <a:pt x="170" y="202"/>
                    <a:pt x="165" y="205"/>
                    <a:pt x="168" y="211"/>
                  </a:cubicBezTo>
                  <a:cubicBezTo>
                    <a:pt x="174" y="206"/>
                    <a:pt x="178" y="197"/>
                    <a:pt x="184" y="191"/>
                  </a:cubicBezTo>
                  <a:cubicBezTo>
                    <a:pt x="184" y="190"/>
                    <a:pt x="186" y="190"/>
                    <a:pt x="186" y="189"/>
                  </a:cubicBezTo>
                  <a:cubicBezTo>
                    <a:pt x="186" y="189"/>
                    <a:pt x="186" y="188"/>
                    <a:pt x="186" y="187"/>
                  </a:cubicBezTo>
                  <a:cubicBezTo>
                    <a:pt x="190" y="181"/>
                    <a:pt x="200" y="176"/>
                    <a:pt x="199" y="166"/>
                  </a:cubicBezTo>
                  <a:cubicBezTo>
                    <a:pt x="198" y="166"/>
                    <a:pt x="198" y="166"/>
                    <a:pt x="198" y="166"/>
                  </a:cubicBezTo>
                  <a:cubicBezTo>
                    <a:pt x="194" y="169"/>
                    <a:pt x="192" y="174"/>
                    <a:pt x="188" y="177"/>
                  </a:cubicBezTo>
                  <a:close/>
                  <a:moveTo>
                    <a:pt x="246" y="182"/>
                  </a:moveTo>
                  <a:cubicBezTo>
                    <a:pt x="245" y="183"/>
                    <a:pt x="244" y="183"/>
                    <a:pt x="244" y="184"/>
                  </a:cubicBezTo>
                  <a:cubicBezTo>
                    <a:pt x="243" y="184"/>
                    <a:pt x="243" y="186"/>
                    <a:pt x="243" y="186"/>
                  </a:cubicBezTo>
                  <a:cubicBezTo>
                    <a:pt x="241" y="190"/>
                    <a:pt x="237" y="191"/>
                    <a:pt x="235" y="194"/>
                  </a:cubicBezTo>
                  <a:cubicBezTo>
                    <a:pt x="235" y="195"/>
                    <a:pt x="235" y="196"/>
                    <a:pt x="234" y="196"/>
                  </a:cubicBezTo>
                  <a:cubicBezTo>
                    <a:pt x="233" y="198"/>
                    <a:pt x="230" y="200"/>
                    <a:pt x="229" y="203"/>
                  </a:cubicBezTo>
                  <a:cubicBezTo>
                    <a:pt x="228" y="203"/>
                    <a:pt x="230" y="203"/>
                    <a:pt x="229" y="204"/>
                  </a:cubicBezTo>
                  <a:cubicBezTo>
                    <a:pt x="229" y="205"/>
                    <a:pt x="228" y="205"/>
                    <a:pt x="227" y="206"/>
                  </a:cubicBezTo>
                  <a:cubicBezTo>
                    <a:pt x="228" y="208"/>
                    <a:pt x="228" y="211"/>
                    <a:pt x="228" y="213"/>
                  </a:cubicBezTo>
                  <a:cubicBezTo>
                    <a:pt x="235" y="207"/>
                    <a:pt x="239" y="198"/>
                    <a:pt x="247" y="192"/>
                  </a:cubicBezTo>
                  <a:cubicBezTo>
                    <a:pt x="250" y="186"/>
                    <a:pt x="255" y="182"/>
                    <a:pt x="259" y="176"/>
                  </a:cubicBezTo>
                  <a:cubicBezTo>
                    <a:pt x="260" y="176"/>
                    <a:pt x="261" y="178"/>
                    <a:pt x="261" y="177"/>
                  </a:cubicBezTo>
                  <a:cubicBezTo>
                    <a:pt x="260" y="174"/>
                    <a:pt x="262" y="168"/>
                    <a:pt x="260" y="166"/>
                  </a:cubicBezTo>
                  <a:cubicBezTo>
                    <a:pt x="255" y="171"/>
                    <a:pt x="250" y="176"/>
                    <a:pt x="246" y="182"/>
                  </a:cubicBezTo>
                  <a:close/>
                  <a:moveTo>
                    <a:pt x="70" y="173"/>
                  </a:moveTo>
                  <a:cubicBezTo>
                    <a:pt x="69" y="173"/>
                    <a:pt x="68" y="174"/>
                    <a:pt x="67" y="174"/>
                  </a:cubicBezTo>
                  <a:cubicBezTo>
                    <a:pt x="67" y="175"/>
                    <a:pt x="67" y="175"/>
                    <a:pt x="67" y="176"/>
                  </a:cubicBezTo>
                  <a:cubicBezTo>
                    <a:pt x="66" y="178"/>
                    <a:pt x="63" y="180"/>
                    <a:pt x="61" y="182"/>
                  </a:cubicBezTo>
                  <a:cubicBezTo>
                    <a:pt x="58" y="186"/>
                    <a:pt x="55" y="190"/>
                    <a:pt x="51" y="194"/>
                  </a:cubicBezTo>
                  <a:cubicBezTo>
                    <a:pt x="49" y="196"/>
                    <a:pt x="47" y="198"/>
                    <a:pt x="46" y="200"/>
                  </a:cubicBezTo>
                  <a:cubicBezTo>
                    <a:pt x="45" y="201"/>
                    <a:pt x="45" y="202"/>
                    <a:pt x="45" y="203"/>
                  </a:cubicBezTo>
                  <a:cubicBezTo>
                    <a:pt x="44" y="204"/>
                    <a:pt x="43" y="204"/>
                    <a:pt x="42" y="205"/>
                  </a:cubicBezTo>
                  <a:cubicBezTo>
                    <a:pt x="41" y="207"/>
                    <a:pt x="42" y="209"/>
                    <a:pt x="42" y="211"/>
                  </a:cubicBezTo>
                  <a:cubicBezTo>
                    <a:pt x="54" y="201"/>
                    <a:pt x="63" y="188"/>
                    <a:pt x="73" y="176"/>
                  </a:cubicBezTo>
                  <a:cubicBezTo>
                    <a:pt x="73" y="174"/>
                    <a:pt x="73" y="172"/>
                    <a:pt x="72" y="170"/>
                  </a:cubicBezTo>
                  <a:cubicBezTo>
                    <a:pt x="71" y="171"/>
                    <a:pt x="71" y="172"/>
                    <a:pt x="70" y="173"/>
                  </a:cubicBezTo>
                  <a:close/>
                  <a:moveTo>
                    <a:pt x="114" y="198"/>
                  </a:moveTo>
                  <a:cubicBezTo>
                    <a:pt x="114" y="199"/>
                    <a:pt x="110" y="203"/>
                    <a:pt x="109" y="207"/>
                  </a:cubicBezTo>
                  <a:cubicBezTo>
                    <a:pt x="107" y="208"/>
                    <a:pt x="105" y="210"/>
                    <a:pt x="107" y="214"/>
                  </a:cubicBezTo>
                  <a:cubicBezTo>
                    <a:pt x="117" y="201"/>
                    <a:pt x="128" y="188"/>
                    <a:pt x="138" y="174"/>
                  </a:cubicBezTo>
                  <a:cubicBezTo>
                    <a:pt x="138" y="174"/>
                    <a:pt x="138" y="172"/>
                    <a:pt x="137" y="172"/>
                  </a:cubicBezTo>
                  <a:cubicBezTo>
                    <a:pt x="128" y="179"/>
                    <a:pt x="123" y="189"/>
                    <a:pt x="114" y="198"/>
                  </a:cubicBezTo>
                  <a:close/>
                  <a:moveTo>
                    <a:pt x="168" y="214"/>
                  </a:moveTo>
                  <a:cubicBezTo>
                    <a:pt x="169" y="215"/>
                    <a:pt x="169" y="216"/>
                    <a:pt x="169" y="217"/>
                  </a:cubicBezTo>
                  <a:cubicBezTo>
                    <a:pt x="167" y="217"/>
                    <a:pt x="168" y="219"/>
                    <a:pt x="168" y="221"/>
                  </a:cubicBezTo>
                  <a:cubicBezTo>
                    <a:pt x="172" y="218"/>
                    <a:pt x="176" y="213"/>
                    <a:pt x="179" y="207"/>
                  </a:cubicBezTo>
                  <a:cubicBezTo>
                    <a:pt x="184" y="202"/>
                    <a:pt x="189" y="196"/>
                    <a:pt x="193" y="191"/>
                  </a:cubicBezTo>
                  <a:cubicBezTo>
                    <a:pt x="196" y="187"/>
                    <a:pt x="201" y="182"/>
                    <a:pt x="198" y="177"/>
                  </a:cubicBezTo>
                  <a:cubicBezTo>
                    <a:pt x="192" y="181"/>
                    <a:pt x="189" y="188"/>
                    <a:pt x="184" y="193"/>
                  </a:cubicBezTo>
                  <a:cubicBezTo>
                    <a:pt x="180" y="200"/>
                    <a:pt x="173" y="207"/>
                    <a:pt x="168" y="214"/>
                  </a:cubicBezTo>
                  <a:close/>
                  <a:moveTo>
                    <a:pt x="228" y="217"/>
                  </a:moveTo>
                  <a:cubicBezTo>
                    <a:pt x="228" y="219"/>
                    <a:pt x="227" y="221"/>
                    <a:pt x="228" y="224"/>
                  </a:cubicBezTo>
                  <a:cubicBezTo>
                    <a:pt x="234" y="216"/>
                    <a:pt x="240" y="209"/>
                    <a:pt x="247" y="203"/>
                  </a:cubicBezTo>
                  <a:cubicBezTo>
                    <a:pt x="248" y="201"/>
                    <a:pt x="249" y="199"/>
                    <a:pt x="251" y="198"/>
                  </a:cubicBezTo>
                  <a:cubicBezTo>
                    <a:pt x="255" y="193"/>
                    <a:pt x="263" y="187"/>
                    <a:pt x="260" y="179"/>
                  </a:cubicBezTo>
                  <a:cubicBezTo>
                    <a:pt x="249" y="192"/>
                    <a:pt x="237" y="202"/>
                    <a:pt x="228" y="217"/>
                  </a:cubicBezTo>
                  <a:close/>
                  <a:moveTo>
                    <a:pt x="137" y="180"/>
                  </a:moveTo>
                  <a:cubicBezTo>
                    <a:pt x="132" y="185"/>
                    <a:pt x="127" y="193"/>
                    <a:pt x="121" y="199"/>
                  </a:cubicBezTo>
                  <a:cubicBezTo>
                    <a:pt x="120" y="201"/>
                    <a:pt x="117" y="205"/>
                    <a:pt x="114" y="206"/>
                  </a:cubicBezTo>
                  <a:cubicBezTo>
                    <a:pt x="113" y="210"/>
                    <a:pt x="109" y="214"/>
                    <a:pt x="107" y="218"/>
                  </a:cubicBezTo>
                  <a:cubicBezTo>
                    <a:pt x="107" y="218"/>
                    <a:pt x="106" y="218"/>
                    <a:pt x="106" y="218"/>
                  </a:cubicBezTo>
                  <a:cubicBezTo>
                    <a:pt x="106" y="220"/>
                    <a:pt x="106" y="221"/>
                    <a:pt x="106" y="223"/>
                  </a:cubicBezTo>
                  <a:cubicBezTo>
                    <a:pt x="118" y="211"/>
                    <a:pt x="128" y="198"/>
                    <a:pt x="138" y="185"/>
                  </a:cubicBezTo>
                  <a:cubicBezTo>
                    <a:pt x="138" y="183"/>
                    <a:pt x="139" y="182"/>
                    <a:pt x="139" y="180"/>
                  </a:cubicBezTo>
                  <a:cubicBezTo>
                    <a:pt x="138" y="180"/>
                    <a:pt x="138" y="180"/>
                    <a:pt x="137" y="180"/>
                  </a:cubicBezTo>
                  <a:close/>
                  <a:moveTo>
                    <a:pt x="60" y="195"/>
                  </a:moveTo>
                  <a:cubicBezTo>
                    <a:pt x="55" y="203"/>
                    <a:pt x="49" y="207"/>
                    <a:pt x="44" y="214"/>
                  </a:cubicBezTo>
                  <a:cubicBezTo>
                    <a:pt x="44" y="214"/>
                    <a:pt x="42" y="214"/>
                    <a:pt x="43" y="215"/>
                  </a:cubicBezTo>
                  <a:cubicBezTo>
                    <a:pt x="42" y="216"/>
                    <a:pt x="43" y="219"/>
                    <a:pt x="42" y="220"/>
                  </a:cubicBezTo>
                  <a:cubicBezTo>
                    <a:pt x="49" y="213"/>
                    <a:pt x="57" y="205"/>
                    <a:pt x="64" y="197"/>
                  </a:cubicBezTo>
                  <a:cubicBezTo>
                    <a:pt x="67" y="193"/>
                    <a:pt x="70" y="189"/>
                    <a:pt x="73" y="185"/>
                  </a:cubicBezTo>
                  <a:cubicBezTo>
                    <a:pt x="73" y="184"/>
                    <a:pt x="73" y="182"/>
                    <a:pt x="73" y="181"/>
                  </a:cubicBezTo>
                  <a:cubicBezTo>
                    <a:pt x="73" y="181"/>
                    <a:pt x="73" y="181"/>
                    <a:pt x="72" y="181"/>
                  </a:cubicBezTo>
                  <a:cubicBezTo>
                    <a:pt x="68" y="185"/>
                    <a:pt x="65" y="191"/>
                    <a:pt x="60" y="195"/>
                  </a:cubicBezTo>
                  <a:close/>
                  <a:moveTo>
                    <a:pt x="197" y="190"/>
                  </a:moveTo>
                  <a:cubicBezTo>
                    <a:pt x="191" y="195"/>
                    <a:pt x="188" y="201"/>
                    <a:pt x="182" y="207"/>
                  </a:cubicBezTo>
                  <a:cubicBezTo>
                    <a:pt x="182" y="207"/>
                    <a:pt x="182" y="207"/>
                    <a:pt x="182" y="208"/>
                  </a:cubicBezTo>
                  <a:cubicBezTo>
                    <a:pt x="181" y="208"/>
                    <a:pt x="180" y="210"/>
                    <a:pt x="180" y="211"/>
                  </a:cubicBezTo>
                  <a:cubicBezTo>
                    <a:pt x="176" y="213"/>
                    <a:pt x="177" y="217"/>
                    <a:pt x="173" y="218"/>
                  </a:cubicBezTo>
                  <a:cubicBezTo>
                    <a:pt x="174" y="222"/>
                    <a:pt x="170" y="224"/>
                    <a:pt x="168" y="222"/>
                  </a:cubicBezTo>
                  <a:cubicBezTo>
                    <a:pt x="168" y="228"/>
                    <a:pt x="168" y="233"/>
                    <a:pt x="169" y="239"/>
                  </a:cubicBezTo>
                  <a:cubicBezTo>
                    <a:pt x="179" y="229"/>
                    <a:pt x="189" y="218"/>
                    <a:pt x="197" y="205"/>
                  </a:cubicBezTo>
                  <a:cubicBezTo>
                    <a:pt x="198" y="205"/>
                    <a:pt x="198" y="204"/>
                    <a:pt x="199" y="205"/>
                  </a:cubicBezTo>
                  <a:cubicBezTo>
                    <a:pt x="199" y="202"/>
                    <a:pt x="200" y="199"/>
                    <a:pt x="199" y="197"/>
                  </a:cubicBezTo>
                  <a:cubicBezTo>
                    <a:pt x="198" y="198"/>
                    <a:pt x="198" y="198"/>
                    <a:pt x="197" y="198"/>
                  </a:cubicBezTo>
                  <a:cubicBezTo>
                    <a:pt x="194" y="205"/>
                    <a:pt x="188" y="208"/>
                    <a:pt x="185" y="215"/>
                  </a:cubicBezTo>
                  <a:cubicBezTo>
                    <a:pt x="180" y="218"/>
                    <a:pt x="178" y="224"/>
                    <a:pt x="173" y="227"/>
                  </a:cubicBezTo>
                  <a:cubicBezTo>
                    <a:pt x="173" y="229"/>
                    <a:pt x="173" y="229"/>
                    <a:pt x="173" y="230"/>
                  </a:cubicBezTo>
                  <a:cubicBezTo>
                    <a:pt x="172" y="230"/>
                    <a:pt x="171" y="232"/>
                    <a:pt x="170" y="232"/>
                  </a:cubicBezTo>
                  <a:cubicBezTo>
                    <a:pt x="170" y="231"/>
                    <a:pt x="170" y="231"/>
                    <a:pt x="169" y="230"/>
                  </a:cubicBezTo>
                  <a:cubicBezTo>
                    <a:pt x="178" y="217"/>
                    <a:pt x="189" y="207"/>
                    <a:pt x="198" y="195"/>
                  </a:cubicBezTo>
                  <a:cubicBezTo>
                    <a:pt x="198" y="196"/>
                    <a:pt x="200" y="191"/>
                    <a:pt x="199" y="188"/>
                  </a:cubicBezTo>
                  <a:cubicBezTo>
                    <a:pt x="198" y="188"/>
                    <a:pt x="198" y="188"/>
                    <a:pt x="197" y="188"/>
                  </a:cubicBezTo>
                  <a:cubicBezTo>
                    <a:pt x="197" y="189"/>
                    <a:pt x="197" y="189"/>
                    <a:pt x="197" y="190"/>
                  </a:cubicBezTo>
                  <a:close/>
                  <a:moveTo>
                    <a:pt x="63" y="199"/>
                  </a:moveTo>
                  <a:cubicBezTo>
                    <a:pt x="63" y="200"/>
                    <a:pt x="63" y="201"/>
                    <a:pt x="62" y="201"/>
                  </a:cubicBezTo>
                  <a:cubicBezTo>
                    <a:pt x="58" y="207"/>
                    <a:pt x="51" y="213"/>
                    <a:pt x="47" y="218"/>
                  </a:cubicBezTo>
                  <a:cubicBezTo>
                    <a:pt x="47" y="219"/>
                    <a:pt x="47" y="220"/>
                    <a:pt x="47" y="220"/>
                  </a:cubicBezTo>
                  <a:cubicBezTo>
                    <a:pt x="46" y="221"/>
                    <a:pt x="44" y="222"/>
                    <a:pt x="43" y="224"/>
                  </a:cubicBezTo>
                  <a:cubicBezTo>
                    <a:pt x="43" y="224"/>
                    <a:pt x="42" y="227"/>
                    <a:pt x="42" y="227"/>
                  </a:cubicBezTo>
                  <a:cubicBezTo>
                    <a:pt x="42" y="227"/>
                    <a:pt x="43" y="229"/>
                    <a:pt x="42" y="229"/>
                  </a:cubicBezTo>
                  <a:cubicBezTo>
                    <a:pt x="44" y="227"/>
                    <a:pt x="46" y="225"/>
                    <a:pt x="49" y="223"/>
                  </a:cubicBezTo>
                  <a:cubicBezTo>
                    <a:pt x="51" y="221"/>
                    <a:pt x="52" y="218"/>
                    <a:pt x="54" y="216"/>
                  </a:cubicBezTo>
                  <a:cubicBezTo>
                    <a:pt x="54" y="216"/>
                    <a:pt x="55" y="216"/>
                    <a:pt x="56" y="215"/>
                  </a:cubicBezTo>
                  <a:cubicBezTo>
                    <a:pt x="57" y="214"/>
                    <a:pt x="58" y="212"/>
                    <a:pt x="59" y="211"/>
                  </a:cubicBezTo>
                  <a:cubicBezTo>
                    <a:pt x="61" y="208"/>
                    <a:pt x="63" y="207"/>
                    <a:pt x="66" y="204"/>
                  </a:cubicBezTo>
                  <a:cubicBezTo>
                    <a:pt x="69" y="200"/>
                    <a:pt x="75" y="193"/>
                    <a:pt x="72" y="190"/>
                  </a:cubicBezTo>
                  <a:cubicBezTo>
                    <a:pt x="70" y="193"/>
                    <a:pt x="66" y="196"/>
                    <a:pt x="63" y="199"/>
                  </a:cubicBezTo>
                  <a:close/>
                  <a:moveTo>
                    <a:pt x="237" y="215"/>
                  </a:moveTo>
                  <a:cubicBezTo>
                    <a:pt x="236" y="215"/>
                    <a:pt x="237" y="216"/>
                    <a:pt x="236" y="217"/>
                  </a:cubicBezTo>
                  <a:cubicBezTo>
                    <a:pt x="235" y="218"/>
                    <a:pt x="232" y="219"/>
                    <a:pt x="233" y="221"/>
                  </a:cubicBezTo>
                  <a:cubicBezTo>
                    <a:pt x="230" y="222"/>
                    <a:pt x="230" y="226"/>
                    <a:pt x="228" y="227"/>
                  </a:cubicBezTo>
                  <a:cubicBezTo>
                    <a:pt x="228" y="230"/>
                    <a:pt x="229" y="233"/>
                    <a:pt x="229" y="236"/>
                  </a:cubicBezTo>
                  <a:cubicBezTo>
                    <a:pt x="233" y="235"/>
                    <a:pt x="233" y="231"/>
                    <a:pt x="236" y="230"/>
                  </a:cubicBezTo>
                  <a:cubicBezTo>
                    <a:pt x="235" y="228"/>
                    <a:pt x="239" y="224"/>
                    <a:pt x="240" y="224"/>
                  </a:cubicBezTo>
                  <a:cubicBezTo>
                    <a:pt x="241" y="221"/>
                    <a:pt x="243" y="220"/>
                    <a:pt x="244" y="218"/>
                  </a:cubicBezTo>
                  <a:cubicBezTo>
                    <a:pt x="244" y="218"/>
                    <a:pt x="244" y="218"/>
                    <a:pt x="244" y="217"/>
                  </a:cubicBezTo>
                  <a:cubicBezTo>
                    <a:pt x="249" y="213"/>
                    <a:pt x="253" y="208"/>
                    <a:pt x="256" y="203"/>
                  </a:cubicBezTo>
                  <a:cubicBezTo>
                    <a:pt x="259" y="200"/>
                    <a:pt x="263" y="197"/>
                    <a:pt x="261" y="190"/>
                  </a:cubicBezTo>
                  <a:cubicBezTo>
                    <a:pt x="255" y="195"/>
                    <a:pt x="250" y="201"/>
                    <a:pt x="245" y="206"/>
                  </a:cubicBezTo>
                  <a:cubicBezTo>
                    <a:pt x="245" y="206"/>
                    <a:pt x="246" y="206"/>
                    <a:pt x="245" y="205"/>
                  </a:cubicBezTo>
                  <a:cubicBezTo>
                    <a:pt x="245" y="206"/>
                    <a:pt x="245" y="207"/>
                    <a:pt x="244" y="207"/>
                  </a:cubicBezTo>
                  <a:cubicBezTo>
                    <a:pt x="244" y="207"/>
                    <a:pt x="245" y="207"/>
                    <a:pt x="244" y="206"/>
                  </a:cubicBezTo>
                  <a:cubicBezTo>
                    <a:pt x="244" y="207"/>
                    <a:pt x="242" y="207"/>
                    <a:pt x="242" y="208"/>
                  </a:cubicBezTo>
                  <a:cubicBezTo>
                    <a:pt x="243" y="209"/>
                    <a:pt x="243" y="208"/>
                    <a:pt x="244" y="208"/>
                  </a:cubicBezTo>
                  <a:cubicBezTo>
                    <a:pt x="243" y="211"/>
                    <a:pt x="239" y="212"/>
                    <a:pt x="237" y="215"/>
                  </a:cubicBezTo>
                  <a:close/>
                  <a:moveTo>
                    <a:pt x="129" y="199"/>
                  </a:moveTo>
                  <a:cubicBezTo>
                    <a:pt x="127" y="204"/>
                    <a:pt x="122" y="206"/>
                    <a:pt x="120" y="211"/>
                  </a:cubicBezTo>
                  <a:cubicBezTo>
                    <a:pt x="120" y="211"/>
                    <a:pt x="119" y="211"/>
                    <a:pt x="119" y="211"/>
                  </a:cubicBezTo>
                  <a:cubicBezTo>
                    <a:pt x="118" y="214"/>
                    <a:pt x="115" y="215"/>
                    <a:pt x="114" y="218"/>
                  </a:cubicBezTo>
                  <a:cubicBezTo>
                    <a:pt x="114" y="218"/>
                    <a:pt x="114" y="218"/>
                    <a:pt x="113" y="218"/>
                  </a:cubicBezTo>
                  <a:cubicBezTo>
                    <a:pt x="114" y="219"/>
                    <a:pt x="113" y="219"/>
                    <a:pt x="112" y="220"/>
                  </a:cubicBezTo>
                  <a:cubicBezTo>
                    <a:pt x="110" y="222"/>
                    <a:pt x="109" y="227"/>
                    <a:pt x="106" y="227"/>
                  </a:cubicBezTo>
                  <a:cubicBezTo>
                    <a:pt x="107" y="230"/>
                    <a:pt x="105" y="231"/>
                    <a:pt x="107" y="232"/>
                  </a:cubicBezTo>
                  <a:cubicBezTo>
                    <a:pt x="116" y="220"/>
                    <a:pt x="127" y="211"/>
                    <a:pt x="135" y="198"/>
                  </a:cubicBezTo>
                  <a:cubicBezTo>
                    <a:pt x="137" y="198"/>
                    <a:pt x="137" y="197"/>
                    <a:pt x="138" y="196"/>
                  </a:cubicBezTo>
                  <a:cubicBezTo>
                    <a:pt x="138" y="194"/>
                    <a:pt x="139" y="191"/>
                    <a:pt x="137" y="190"/>
                  </a:cubicBezTo>
                  <a:cubicBezTo>
                    <a:pt x="134" y="193"/>
                    <a:pt x="133" y="197"/>
                    <a:pt x="129" y="199"/>
                  </a:cubicBezTo>
                  <a:close/>
                  <a:moveTo>
                    <a:pt x="120" y="219"/>
                  </a:moveTo>
                  <a:cubicBezTo>
                    <a:pt x="118" y="227"/>
                    <a:pt x="105" y="230"/>
                    <a:pt x="106" y="242"/>
                  </a:cubicBezTo>
                  <a:cubicBezTo>
                    <a:pt x="111" y="237"/>
                    <a:pt x="116" y="232"/>
                    <a:pt x="120" y="226"/>
                  </a:cubicBezTo>
                  <a:cubicBezTo>
                    <a:pt x="127" y="221"/>
                    <a:pt x="130" y="213"/>
                    <a:pt x="137" y="208"/>
                  </a:cubicBezTo>
                  <a:cubicBezTo>
                    <a:pt x="138" y="204"/>
                    <a:pt x="139" y="202"/>
                    <a:pt x="138" y="199"/>
                  </a:cubicBezTo>
                  <a:cubicBezTo>
                    <a:pt x="132" y="206"/>
                    <a:pt x="127" y="213"/>
                    <a:pt x="120" y="219"/>
                  </a:cubicBezTo>
                  <a:close/>
                  <a:moveTo>
                    <a:pt x="73" y="199"/>
                  </a:moveTo>
                  <a:cubicBezTo>
                    <a:pt x="69" y="202"/>
                    <a:pt x="66" y="206"/>
                    <a:pt x="62" y="211"/>
                  </a:cubicBezTo>
                  <a:cubicBezTo>
                    <a:pt x="58" y="215"/>
                    <a:pt x="55" y="219"/>
                    <a:pt x="52" y="222"/>
                  </a:cubicBezTo>
                  <a:cubicBezTo>
                    <a:pt x="49" y="227"/>
                    <a:pt x="42" y="231"/>
                    <a:pt x="42" y="237"/>
                  </a:cubicBezTo>
                  <a:cubicBezTo>
                    <a:pt x="48" y="233"/>
                    <a:pt x="53" y="226"/>
                    <a:pt x="58" y="221"/>
                  </a:cubicBezTo>
                  <a:cubicBezTo>
                    <a:pt x="63" y="215"/>
                    <a:pt x="70" y="211"/>
                    <a:pt x="73" y="205"/>
                  </a:cubicBezTo>
                  <a:cubicBezTo>
                    <a:pt x="73" y="204"/>
                    <a:pt x="73" y="204"/>
                    <a:pt x="73" y="204"/>
                  </a:cubicBezTo>
                  <a:cubicBezTo>
                    <a:pt x="73" y="202"/>
                    <a:pt x="73" y="201"/>
                    <a:pt x="74" y="199"/>
                  </a:cubicBezTo>
                  <a:cubicBezTo>
                    <a:pt x="73" y="199"/>
                    <a:pt x="73" y="199"/>
                    <a:pt x="73" y="199"/>
                  </a:cubicBezTo>
                  <a:close/>
                  <a:moveTo>
                    <a:pt x="242" y="232"/>
                  </a:moveTo>
                  <a:cubicBezTo>
                    <a:pt x="239" y="234"/>
                    <a:pt x="239" y="237"/>
                    <a:pt x="237" y="238"/>
                  </a:cubicBezTo>
                  <a:cubicBezTo>
                    <a:pt x="235" y="243"/>
                    <a:pt x="229" y="245"/>
                    <a:pt x="229" y="252"/>
                  </a:cubicBezTo>
                  <a:cubicBezTo>
                    <a:pt x="235" y="246"/>
                    <a:pt x="243" y="237"/>
                    <a:pt x="249" y="230"/>
                  </a:cubicBezTo>
                  <a:cubicBezTo>
                    <a:pt x="250" y="229"/>
                    <a:pt x="253" y="226"/>
                    <a:pt x="253" y="227"/>
                  </a:cubicBezTo>
                  <a:cubicBezTo>
                    <a:pt x="255" y="221"/>
                    <a:pt x="263" y="220"/>
                    <a:pt x="261" y="210"/>
                  </a:cubicBezTo>
                  <a:cubicBezTo>
                    <a:pt x="255" y="216"/>
                    <a:pt x="250" y="225"/>
                    <a:pt x="244" y="229"/>
                  </a:cubicBezTo>
                  <a:cubicBezTo>
                    <a:pt x="244" y="229"/>
                    <a:pt x="244" y="230"/>
                    <a:pt x="244" y="230"/>
                  </a:cubicBezTo>
                  <a:cubicBezTo>
                    <a:pt x="244" y="230"/>
                    <a:pt x="243" y="230"/>
                    <a:pt x="242" y="230"/>
                  </a:cubicBezTo>
                  <a:cubicBezTo>
                    <a:pt x="242" y="231"/>
                    <a:pt x="243" y="231"/>
                    <a:pt x="242" y="232"/>
                  </a:cubicBezTo>
                  <a:close/>
                  <a:moveTo>
                    <a:pt x="239" y="235"/>
                  </a:moveTo>
                  <a:cubicBezTo>
                    <a:pt x="242" y="229"/>
                    <a:pt x="247" y="225"/>
                    <a:pt x="251" y="220"/>
                  </a:cubicBezTo>
                  <a:cubicBezTo>
                    <a:pt x="251" y="221"/>
                    <a:pt x="251" y="221"/>
                    <a:pt x="251" y="220"/>
                  </a:cubicBezTo>
                  <a:cubicBezTo>
                    <a:pt x="253" y="217"/>
                    <a:pt x="257" y="213"/>
                    <a:pt x="259" y="209"/>
                  </a:cubicBezTo>
                  <a:cubicBezTo>
                    <a:pt x="260" y="208"/>
                    <a:pt x="260" y="208"/>
                    <a:pt x="261" y="208"/>
                  </a:cubicBezTo>
                  <a:cubicBezTo>
                    <a:pt x="262" y="206"/>
                    <a:pt x="261" y="203"/>
                    <a:pt x="261" y="200"/>
                  </a:cubicBezTo>
                  <a:cubicBezTo>
                    <a:pt x="255" y="205"/>
                    <a:pt x="251" y="212"/>
                    <a:pt x="246" y="218"/>
                  </a:cubicBezTo>
                  <a:cubicBezTo>
                    <a:pt x="245" y="218"/>
                    <a:pt x="245" y="217"/>
                    <a:pt x="245" y="217"/>
                  </a:cubicBezTo>
                  <a:cubicBezTo>
                    <a:pt x="245" y="218"/>
                    <a:pt x="245" y="218"/>
                    <a:pt x="245" y="219"/>
                  </a:cubicBezTo>
                  <a:cubicBezTo>
                    <a:pt x="240" y="225"/>
                    <a:pt x="235" y="232"/>
                    <a:pt x="230" y="238"/>
                  </a:cubicBezTo>
                  <a:cubicBezTo>
                    <a:pt x="229" y="238"/>
                    <a:pt x="229" y="237"/>
                    <a:pt x="228" y="237"/>
                  </a:cubicBezTo>
                  <a:cubicBezTo>
                    <a:pt x="229" y="240"/>
                    <a:pt x="228" y="242"/>
                    <a:pt x="229" y="245"/>
                  </a:cubicBezTo>
                  <a:cubicBezTo>
                    <a:pt x="233" y="243"/>
                    <a:pt x="234" y="237"/>
                    <a:pt x="239" y="235"/>
                  </a:cubicBezTo>
                  <a:close/>
                  <a:moveTo>
                    <a:pt x="174" y="244"/>
                  </a:moveTo>
                  <a:cubicBezTo>
                    <a:pt x="174" y="244"/>
                    <a:pt x="174" y="244"/>
                    <a:pt x="174" y="244"/>
                  </a:cubicBezTo>
                  <a:cubicBezTo>
                    <a:pt x="183" y="235"/>
                    <a:pt x="191" y="224"/>
                    <a:pt x="200" y="214"/>
                  </a:cubicBezTo>
                  <a:cubicBezTo>
                    <a:pt x="199" y="212"/>
                    <a:pt x="199" y="211"/>
                    <a:pt x="199" y="208"/>
                  </a:cubicBezTo>
                  <a:cubicBezTo>
                    <a:pt x="192" y="215"/>
                    <a:pt x="187" y="225"/>
                    <a:pt x="179" y="230"/>
                  </a:cubicBezTo>
                  <a:cubicBezTo>
                    <a:pt x="178" y="235"/>
                    <a:pt x="172" y="237"/>
                    <a:pt x="170" y="243"/>
                  </a:cubicBezTo>
                  <a:cubicBezTo>
                    <a:pt x="168" y="243"/>
                    <a:pt x="167" y="249"/>
                    <a:pt x="168" y="250"/>
                  </a:cubicBezTo>
                  <a:cubicBezTo>
                    <a:pt x="170" y="248"/>
                    <a:pt x="173" y="245"/>
                    <a:pt x="174" y="244"/>
                  </a:cubicBezTo>
                  <a:close/>
                  <a:moveTo>
                    <a:pt x="45" y="238"/>
                  </a:moveTo>
                  <a:cubicBezTo>
                    <a:pt x="45" y="239"/>
                    <a:pt x="46" y="239"/>
                    <a:pt x="45" y="240"/>
                  </a:cubicBezTo>
                  <a:cubicBezTo>
                    <a:pt x="45" y="241"/>
                    <a:pt x="43" y="241"/>
                    <a:pt x="42" y="241"/>
                  </a:cubicBezTo>
                  <a:cubicBezTo>
                    <a:pt x="43" y="244"/>
                    <a:pt x="43" y="246"/>
                    <a:pt x="42" y="249"/>
                  </a:cubicBezTo>
                  <a:cubicBezTo>
                    <a:pt x="54" y="237"/>
                    <a:pt x="62" y="225"/>
                    <a:pt x="74" y="215"/>
                  </a:cubicBezTo>
                  <a:cubicBezTo>
                    <a:pt x="73" y="213"/>
                    <a:pt x="74" y="210"/>
                    <a:pt x="72" y="210"/>
                  </a:cubicBezTo>
                  <a:cubicBezTo>
                    <a:pt x="63" y="219"/>
                    <a:pt x="55" y="229"/>
                    <a:pt x="45" y="238"/>
                  </a:cubicBezTo>
                  <a:close/>
                  <a:moveTo>
                    <a:pt x="116" y="233"/>
                  </a:moveTo>
                  <a:cubicBezTo>
                    <a:pt x="116" y="235"/>
                    <a:pt x="113" y="238"/>
                    <a:pt x="112" y="239"/>
                  </a:cubicBezTo>
                  <a:cubicBezTo>
                    <a:pt x="111" y="241"/>
                    <a:pt x="110" y="245"/>
                    <a:pt x="107" y="245"/>
                  </a:cubicBezTo>
                  <a:cubicBezTo>
                    <a:pt x="107" y="246"/>
                    <a:pt x="107" y="248"/>
                    <a:pt x="107" y="249"/>
                  </a:cubicBezTo>
                  <a:cubicBezTo>
                    <a:pt x="116" y="239"/>
                    <a:pt x="124" y="231"/>
                    <a:pt x="132" y="221"/>
                  </a:cubicBezTo>
                  <a:cubicBezTo>
                    <a:pt x="135" y="220"/>
                    <a:pt x="135" y="217"/>
                    <a:pt x="138" y="216"/>
                  </a:cubicBezTo>
                  <a:cubicBezTo>
                    <a:pt x="138" y="214"/>
                    <a:pt x="138" y="213"/>
                    <a:pt x="137" y="211"/>
                  </a:cubicBezTo>
                  <a:cubicBezTo>
                    <a:pt x="133" y="213"/>
                    <a:pt x="132" y="219"/>
                    <a:pt x="127" y="221"/>
                  </a:cubicBezTo>
                  <a:cubicBezTo>
                    <a:pt x="127" y="223"/>
                    <a:pt x="127" y="224"/>
                    <a:pt x="124" y="224"/>
                  </a:cubicBezTo>
                  <a:cubicBezTo>
                    <a:pt x="125" y="226"/>
                    <a:pt x="123" y="228"/>
                    <a:pt x="121" y="228"/>
                  </a:cubicBezTo>
                  <a:cubicBezTo>
                    <a:pt x="122" y="229"/>
                    <a:pt x="120" y="231"/>
                    <a:pt x="118" y="230"/>
                  </a:cubicBezTo>
                  <a:cubicBezTo>
                    <a:pt x="118" y="233"/>
                    <a:pt x="117" y="232"/>
                    <a:pt x="116" y="233"/>
                  </a:cubicBezTo>
                  <a:close/>
                  <a:moveTo>
                    <a:pt x="66" y="225"/>
                  </a:moveTo>
                  <a:cubicBezTo>
                    <a:pt x="61" y="233"/>
                    <a:pt x="54" y="239"/>
                    <a:pt x="48" y="246"/>
                  </a:cubicBezTo>
                  <a:cubicBezTo>
                    <a:pt x="46" y="248"/>
                    <a:pt x="43" y="251"/>
                    <a:pt x="43" y="254"/>
                  </a:cubicBezTo>
                  <a:cubicBezTo>
                    <a:pt x="47" y="253"/>
                    <a:pt x="50" y="249"/>
                    <a:pt x="53" y="246"/>
                  </a:cubicBezTo>
                  <a:cubicBezTo>
                    <a:pt x="56" y="243"/>
                    <a:pt x="59" y="240"/>
                    <a:pt x="61" y="237"/>
                  </a:cubicBezTo>
                  <a:cubicBezTo>
                    <a:pt x="65" y="234"/>
                    <a:pt x="67" y="229"/>
                    <a:pt x="71" y="226"/>
                  </a:cubicBezTo>
                  <a:cubicBezTo>
                    <a:pt x="72" y="226"/>
                    <a:pt x="73" y="225"/>
                    <a:pt x="74" y="224"/>
                  </a:cubicBezTo>
                  <a:cubicBezTo>
                    <a:pt x="73" y="221"/>
                    <a:pt x="74" y="219"/>
                    <a:pt x="73" y="218"/>
                  </a:cubicBezTo>
                  <a:cubicBezTo>
                    <a:pt x="71" y="221"/>
                    <a:pt x="69" y="223"/>
                    <a:pt x="66" y="225"/>
                  </a:cubicBezTo>
                  <a:close/>
                  <a:moveTo>
                    <a:pt x="191" y="227"/>
                  </a:moveTo>
                  <a:cubicBezTo>
                    <a:pt x="190" y="230"/>
                    <a:pt x="187" y="233"/>
                    <a:pt x="184" y="235"/>
                  </a:cubicBezTo>
                  <a:cubicBezTo>
                    <a:pt x="184" y="236"/>
                    <a:pt x="184" y="236"/>
                    <a:pt x="184" y="237"/>
                  </a:cubicBezTo>
                  <a:cubicBezTo>
                    <a:pt x="182" y="240"/>
                    <a:pt x="178" y="241"/>
                    <a:pt x="176" y="245"/>
                  </a:cubicBezTo>
                  <a:cubicBezTo>
                    <a:pt x="174" y="247"/>
                    <a:pt x="173" y="251"/>
                    <a:pt x="170" y="251"/>
                  </a:cubicBezTo>
                  <a:cubicBezTo>
                    <a:pt x="171" y="252"/>
                    <a:pt x="169" y="253"/>
                    <a:pt x="168" y="255"/>
                  </a:cubicBezTo>
                  <a:cubicBezTo>
                    <a:pt x="169" y="255"/>
                    <a:pt x="170" y="255"/>
                    <a:pt x="170" y="255"/>
                  </a:cubicBezTo>
                  <a:cubicBezTo>
                    <a:pt x="174" y="250"/>
                    <a:pt x="177" y="246"/>
                    <a:pt x="182" y="242"/>
                  </a:cubicBezTo>
                  <a:cubicBezTo>
                    <a:pt x="188" y="236"/>
                    <a:pt x="194" y="229"/>
                    <a:pt x="199" y="223"/>
                  </a:cubicBezTo>
                  <a:cubicBezTo>
                    <a:pt x="199" y="221"/>
                    <a:pt x="200" y="220"/>
                    <a:pt x="199" y="219"/>
                  </a:cubicBezTo>
                  <a:cubicBezTo>
                    <a:pt x="196" y="221"/>
                    <a:pt x="194" y="225"/>
                    <a:pt x="191" y="227"/>
                  </a:cubicBezTo>
                  <a:close/>
                  <a:moveTo>
                    <a:pt x="127" y="229"/>
                  </a:moveTo>
                  <a:cubicBezTo>
                    <a:pt x="126" y="230"/>
                    <a:pt x="128" y="229"/>
                    <a:pt x="127" y="231"/>
                  </a:cubicBezTo>
                  <a:cubicBezTo>
                    <a:pt x="124" y="232"/>
                    <a:pt x="124" y="237"/>
                    <a:pt x="121" y="235"/>
                  </a:cubicBezTo>
                  <a:cubicBezTo>
                    <a:pt x="120" y="237"/>
                    <a:pt x="120" y="236"/>
                    <a:pt x="121" y="237"/>
                  </a:cubicBezTo>
                  <a:cubicBezTo>
                    <a:pt x="115" y="242"/>
                    <a:pt x="111" y="247"/>
                    <a:pt x="107" y="253"/>
                  </a:cubicBezTo>
                  <a:cubicBezTo>
                    <a:pt x="107" y="254"/>
                    <a:pt x="108" y="253"/>
                    <a:pt x="109" y="253"/>
                  </a:cubicBezTo>
                  <a:cubicBezTo>
                    <a:pt x="115" y="248"/>
                    <a:pt x="119" y="242"/>
                    <a:pt x="124" y="237"/>
                  </a:cubicBezTo>
                  <a:cubicBezTo>
                    <a:pt x="125" y="235"/>
                    <a:pt x="127" y="235"/>
                    <a:pt x="128" y="233"/>
                  </a:cubicBezTo>
                  <a:cubicBezTo>
                    <a:pt x="130" y="231"/>
                    <a:pt x="131" y="228"/>
                    <a:pt x="134" y="227"/>
                  </a:cubicBezTo>
                  <a:cubicBezTo>
                    <a:pt x="134" y="226"/>
                    <a:pt x="135" y="225"/>
                    <a:pt x="136" y="225"/>
                  </a:cubicBezTo>
                  <a:cubicBezTo>
                    <a:pt x="136" y="226"/>
                    <a:pt x="137" y="226"/>
                    <a:pt x="137" y="227"/>
                  </a:cubicBezTo>
                  <a:cubicBezTo>
                    <a:pt x="134" y="229"/>
                    <a:pt x="133" y="232"/>
                    <a:pt x="130" y="234"/>
                  </a:cubicBezTo>
                  <a:cubicBezTo>
                    <a:pt x="130" y="236"/>
                    <a:pt x="126" y="238"/>
                    <a:pt x="125" y="240"/>
                  </a:cubicBezTo>
                  <a:cubicBezTo>
                    <a:pt x="122" y="243"/>
                    <a:pt x="119" y="248"/>
                    <a:pt x="117" y="248"/>
                  </a:cubicBezTo>
                  <a:cubicBezTo>
                    <a:pt x="116" y="251"/>
                    <a:pt x="113" y="251"/>
                    <a:pt x="113" y="253"/>
                  </a:cubicBezTo>
                  <a:cubicBezTo>
                    <a:pt x="113" y="254"/>
                    <a:pt x="115" y="253"/>
                    <a:pt x="117" y="254"/>
                  </a:cubicBezTo>
                  <a:cubicBezTo>
                    <a:pt x="122" y="246"/>
                    <a:pt x="131" y="240"/>
                    <a:pt x="137" y="232"/>
                  </a:cubicBezTo>
                  <a:cubicBezTo>
                    <a:pt x="137" y="228"/>
                    <a:pt x="139" y="224"/>
                    <a:pt x="137" y="220"/>
                  </a:cubicBezTo>
                  <a:cubicBezTo>
                    <a:pt x="133" y="222"/>
                    <a:pt x="131" y="228"/>
                    <a:pt x="127" y="229"/>
                  </a:cubicBezTo>
                  <a:close/>
                  <a:moveTo>
                    <a:pt x="258" y="224"/>
                  </a:moveTo>
                  <a:cubicBezTo>
                    <a:pt x="247" y="234"/>
                    <a:pt x="238" y="245"/>
                    <a:pt x="229" y="256"/>
                  </a:cubicBezTo>
                  <a:cubicBezTo>
                    <a:pt x="231" y="257"/>
                    <a:pt x="232" y="256"/>
                    <a:pt x="234" y="256"/>
                  </a:cubicBezTo>
                  <a:cubicBezTo>
                    <a:pt x="234" y="256"/>
                    <a:pt x="234" y="255"/>
                    <a:pt x="234" y="254"/>
                  </a:cubicBezTo>
                  <a:cubicBezTo>
                    <a:pt x="242" y="247"/>
                    <a:pt x="249" y="238"/>
                    <a:pt x="257" y="231"/>
                  </a:cubicBezTo>
                  <a:cubicBezTo>
                    <a:pt x="257" y="229"/>
                    <a:pt x="259" y="228"/>
                    <a:pt x="261" y="228"/>
                  </a:cubicBezTo>
                  <a:cubicBezTo>
                    <a:pt x="261" y="224"/>
                    <a:pt x="262" y="224"/>
                    <a:pt x="261" y="221"/>
                  </a:cubicBezTo>
                  <a:cubicBezTo>
                    <a:pt x="259" y="221"/>
                    <a:pt x="259" y="224"/>
                    <a:pt x="258" y="224"/>
                  </a:cubicBezTo>
                  <a:cubicBezTo>
                    <a:pt x="258" y="224"/>
                    <a:pt x="258" y="224"/>
                    <a:pt x="258" y="224"/>
                  </a:cubicBezTo>
                  <a:close/>
                  <a:moveTo>
                    <a:pt x="192" y="233"/>
                  </a:moveTo>
                  <a:cubicBezTo>
                    <a:pt x="193" y="234"/>
                    <a:pt x="192" y="235"/>
                    <a:pt x="192" y="235"/>
                  </a:cubicBezTo>
                  <a:cubicBezTo>
                    <a:pt x="189" y="237"/>
                    <a:pt x="188" y="241"/>
                    <a:pt x="184" y="242"/>
                  </a:cubicBezTo>
                  <a:cubicBezTo>
                    <a:pt x="182" y="247"/>
                    <a:pt x="176" y="249"/>
                    <a:pt x="174" y="255"/>
                  </a:cubicBezTo>
                  <a:cubicBezTo>
                    <a:pt x="175" y="256"/>
                    <a:pt x="176" y="255"/>
                    <a:pt x="177" y="255"/>
                  </a:cubicBezTo>
                  <a:cubicBezTo>
                    <a:pt x="183" y="248"/>
                    <a:pt x="192" y="241"/>
                    <a:pt x="198" y="233"/>
                  </a:cubicBezTo>
                  <a:cubicBezTo>
                    <a:pt x="199" y="232"/>
                    <a:pt x="199" y="230"/>
                    <a:pt x="200" y="228"/>
                  </a:cubicBezTo>
                  <a:cubicBezTo>
                    <a:pt x="199" y="228"/>
                    <a:pt x="200" y="227"/>
                    <a:pt x="199" y="227"/>
                  </a:cubicBezTo>
                  <a:cubicBezTo>
                    <a:pt x="196" y="229"/>
                    <a:pt x="195" y="232"/>
                    <a:pt x="192" y="233"/>
                  </a:cubicBezTo>
                  <a:close/>
                  <a:moveTo>
                    <a:pt x="73" y="228"/>
                  </a:moveTo>
                  <a:cubicBezTo>
                    <a:pt x="65" y="237"/>
                    <a:pt x="58" y="244"/>
                    <a:pt x="50" y="253"/>
                  </a:cubicBezTo>
                  <a:cubicBezTo>
                    <a:pt x="56" y="252"/>
                    <a:pt x="59" y="243"/>
                    <a:pt x="65" y="241"/>
                  </a:cubicBezTo>
                  <a:cubicBezTo>
                    <a:pt x="67" y="236"/>
                    <a:pt x="71" y="233"/>
                    <a:pt x="74" y="231"/>
                  </a:cubicBezTo>
                  <a:cubicBezTo>
                    <a:pt x="74" y="230"/>
                    <a:pt x="74" y="229"/>
                    <a:pt x="74" y="228"/>
                  </a:cubicBezTo>
                  <a:cubicBezTo>
                    <a:pt x="73" y="228"/>
                    <a:pt x="73" y="228"/>
                    <a:pt x="73" y="228"/>
                  </a:cubicBezTo>
                  <a:close/>
                  <a:moveTo>
                    <a:pt x="243" y="252"/>
                  </a:moveTo>
                  <a:cubicBezTo>
                    <a:pt x="250" y="247"/>
                    <a:pt x="254" y="239"/>
                    <a:pt x="261" y="233"/>
                  </a:cubicBezTo>
                  <a:cubicBezTo>
                    <a:pt x="261" y="232"/>
                    <a:pt x="261" y="230"/>
                    <a:pt x="261" y="229"/>
                  </a:cubicBezTo>
                  <a:cubicBezTo>
                    <a:pt x="252" y="238"/>
                    <a:pt x="243" y="246"/>
                    <a:pt x="236" y="256"/>
                  </a:cubicBezTo>
                  <a:cubicBezTo>
                    <a:pt x="237" y="256"/>
                    <a:pt x="238" y="256"/>
                    <a:pt x="238" y="256"/>
                  </a:cubicBezTo>
                  <a:cubicBezTo>
                    <a:pt x="240" y="255"/>
                    <a:pt x="243" y="253"/>
                    <a:pt x="243" y="252"/>
                  </a:cubicBezTo>
                  <a:close/>
                  <a:moveTo>
                    <a:pt x="55" y="253"/>
                  </a:moveTo>
                  <a:cubicBezTo>
                    <a:pt x="56" y="254"/>
                    <a:pt x="58" y="253"/>
                    <a:pt x="60" y="253"/>
                  </a:cubicBezTo>
                  <a:cubicBezTo>
                    <a:pt x="64" y="248"/>
                    <a:pt x="69" y="243"/>
                    <a:pt x="74" y="239"/>
                  </a:cubicBezTo>
                  <a:cubicBezTo>
                    <a:pt x="73" y="237"/>
                    <a:pt x="75" y="235"/>
                    <a:pt x="73" y="235"/>
                  </a:cubicBezTo>
                  <a:cubicBezTo>
                    <a:pt x="67" y="241"/>
                    <a:pt x="61" y="247"/>
                    <a:pt x="55" y="253"/>
                  </a:cubicBezTo>
                  <a:close/>
                  <a:moveTo>
                    <a:pt x="196" y="238"/>
                  </a:moveTo>
                  <a:cubicBezTo>
                    <a:pt x="192" y="244"/>
                    <a:pt x="184" y="249"/>
                    <a:pt x="180" y="255"/>
                  </a:cubicBezTo>
                  <a:cubicBezTo>
                    <a:pt x="181" y="256"/>
                    <a:pt x="183" y="255"/>
                    <a:pt x="184" y="256"/>
                  </a:cubicBezTo>
                  <a:cubicBezTo>
                    <a:pt x="189" y="250"/>
                    <a:pt x="195" y="245"/>
                    <a:pt x="200" y="239"/>
                  </a:cubicBezTo>
                  <a:cubicBezTo>
                    <a:pt x="200" y="238"/>
                    <a:pt x="200" y="238"/>
                    <a:pt x="200" y="236"/>
                  </a:cubicBezTo>
                  <a:cubicBezTo>
                    <a:pt x="198" y="236"/>
                    <a:pt x="198" y="238"/>
                    <a:pt x="196" y="238"/>
                  </a:cubicBezTo>
                  <a:close/>
                  <a:moveTo>
                    <a:pt x="244" y="252"/>
                  </a:moveTo>
                  <a:cubicBezTo>
                    <a:pt x="243" y="254"/>
                    <a:pt x="242" y="254"/>
                    <a:pt x="241" y="256"/>
                  </a:cubicBezTo>
                  <a:cubicBezTo>
                    <a:pt x="249" y="256"/>
                    <a:pt x="253" y="256"/>
                    <a:pt x="261" y="256"/>
                  </a:cubicBezTo>
                  <a:cubicBezTo>
                    <a:pt x="261" y="254"/>
                    <a:pt x="262" y="251"/>
                    <a:pt x="260" y="249"/>
                  </a:cubicBezTo>
                  <a:cubicBezTo>
                    <a:pt x="259" y="250"/>
                    <a:pt x="256" y="256"/>
                    <a:pt x="253" y="254"/>
                  </a:cubicBezTo>
                  <a:cubicBezTo>
                    <a:pt x="256" y="251"/>
                    <a:pt x="258" y="249"/>
                    <a:pt x="261" y="246"/>
                  </a:cubicBezTo>
                  <a:cubicBezTo>
                    <a:pt x="261" y="245"/>
                    <a:pt x="261" y="244"/>
                    <a:pt x="261" y="243"/>
                  </a:cubicBezTo>
                  <a:cubicBezTo>
                    <a:pt x="257" y="248"/>
                    <a:pt x="252" y="252"/>
                    <a:pt x="247" y="255"/>
                  </a:cubicBezTo>
                  <a:cubicBezTo>
                    <a:pt x="246" y="255"/>
                    <a:pt x="246" y="255"/>
                    <a:pt x="246" y="254"/>
                  </a:cubicBezTo>
                  <a:cubicBezTo>
                    <a:pt x="251" y="251"/>
                    <a:pt x="256" y="246"/>
                    <a:pt x="260" y="241"/>
                  </a:cubicBezTo>
                  <a:cubicBezTo>
                    <a:pt x="261" y="241"/>
                    <a:pt x="260" y="243"/>
                    <a:pt x="261" y="243"/>
                  </a:cubicBezTo>
                  <a:cubicBezTo>
                    <a:pt x="261" y="241"/>
                    <a:pt x="262" y="237"/>
                    <a:pt x="260" y="237"/>
                  </a:cubicBezTo>
                  <a:cubicBezTo>
                    <a:pt x="255" y="242"/>
                    <a:pt x="249" y="250"/>
                    <a:pt x="244" y="252"/>
                  </a:cubicBezTo>
                  <a:close/>
                  <a:moveTo>
                    <a:pt x="119" y="253"/>
                  </a:moveTo>
                  <a:cubicBezTo>
                    <a:pt x="122" y="255"/>
                    <a:pt x="126" y="253"/>
                    <a:pt x="130" y="254"/>
                  </a:cubicBezTo>
                  <a:cubicBezTo>
                    <a:pt x="131" y="250"/>
                    <a:pt x="138" y="249"/>
                    <a:pt x="136" y="245"/>
                  </a:cubicBezTo>
                  <a:cubicBezTo>
                    <a:pt x="134" y="249"/>
                    <a:pt x="131" y="250"/>
                    <a:pt x="127" y="253"/>
                  </a:cubicBezTo>
                  <a:cubicBezTo>
                    <a:pt x="127" y="252"/>
                    <a:pt x="125" y="253"/>
                    <a:pt x="126" y="252"/>
                  </a:cubicBezTo>
                  <a:cubicBezTo>
                    <a:pt x="130" y="248"/>
                    <a:pt x="134" y="245"/>
                    <a:pt x="137" y="241"/>
                  </a:cubicBezTo>
                  <a:cubicBezTo>
                    <a:pt x="137" y="239"/>
                    <a:pt x="138" y="238"/>
                    <a:pt x="136" y="237"/>
                  </a:cubicBezTo>
                  <a:cubicBezTo>
                    <a:pt x="131" y="242"/>
                    <a:pt x="124" y="247"/>
                    <a:pt x="119" y="253"/>
                  </a:cubicBezTo>
                  <a:close/>
                  <a:moveTo>
                    <a:pt x="73" y="242"/>
                  </a:moveTo>
                  <a:cubicBezTo>
                    <a:pt x="70" y="247"/>
                    <a:pt x="66" y="249"/>
                    <a:pt x="63" y="253"/>
                  </a:cubicBezTo>
                  <a:cubicBezTo>
                    <a:pt x="68" y="255"/>
                    <a:pt x="70" y="248"/>
                    <a:pt x="74" y="248"/>
                  </a:cubicBezTo>
                  <a:cubicBezTo>
                    <a:pt x="73" y="247"/>
                    <a:pt x="75" y="244"/>
                    <a:pt x="74" y="242"/>
                  </a:cubicBezTo>
                  <a:cubicBezTo>
                    <a:pt x="74" y="242"/>
                    <a:pt x="73" y="242"/>
                    <a:pt x="73" y="242"/>
                  </a:cubicBezTo>
                  <a:close/>
                  <a:moveTo>
                    <a:pt x="190" y="253"/>
                  </a:moveTo>
                  <a:cubicBezTo>
                    <a:pt x="189" y="253"/>
                    <a:pt x="187" y="254"/>
                    <a:pt x="188" y="256"/>
                  </a:cubicBezTo>
                  <a:cubicBezTo>
                    <a:pt x="189" y="256"/>
                    <a:pt x="190" y="255"/>
                    <a:pt x="192" y="256"/>
                  </a:cubicBezTo>
                  <a:cubicBezTo>
                    <a:pt x="194" y="251"/>
                    <a:pt x="203" y="250"/>
                    <a:pt x="199" y="243"/>
                  </a:cubicBezTo>
                  <a:cubicBezTo>
                    <a:pt x="196" y="246"/>
                    <a:pt x="192" y="249"/>
                    <a:pt x="190" y="253"/>
                  </a:cubicBezTo>
                  <a:close/>
                  <a:moveTo>
                    <a:pt x="70" y="253"/>
                  </a:moveTo>
                  <a:cubicBezTo>
                    <a:pt x="72" y="254"/>
                    <a:pt x="73" y="254"/>
                    <a:pt x="74" y="254"/>
                  </a:cubicBezTo>
                  <a:cubicBezTo>
                    <a:pt x="74" y="253"/>
                    <a:pt x="74" y="251"/>
                    <a:pt x="74" y="250"/>
                  </a:cubicBezTo>
                  <a:cubicBezTo>
                    <a:pt x="72" y="251"/>
                    <a:pt x="71" y="252"/>
                    <a:pt x="70" y="253"/>
                  </a:cubicBezTo>
                  <a:close/>
                  <a:moveTo>
                    <a:pt x="132" y="254"/>
                  </a:moveTo>
                  <a:cubicBezTo>
                    <a:pt x="134" y="254"/>
                    <a:pt x="135" y="254"/>
                    <a:pt x="137" y="254"/>
                  </a:cubicBezTo>
                  <a:cubicBezTo>
                    <a:pt x="137" y="253"/>
                    <a:pt x="137" y="252"/>
                    <a:pt x="137" y="251"/>
                  </a:cubicBezTo>
                  <a:cubicBezTo>
                    <a:pt x="135" y="251"/>
                    <a:pt x="134" y="253"/>
                    <a:pt x="132" y="254"/>
                  </a:cubicBezTo>
                  <a:close/>
                  <a:moveTo>
                    <a:pt x="195" y="256"/>
                  </a:moveTo>
                  <a:cubicBezTo>
                    <a:pt x="197" y="256"/>
                    <a:pt x="198" y="256"/>
                    <a:pt x="200" y="256"/>
                  </a:cubicBezTo>
                  <a:cubicBezTo>
                    <a:pt x="201" y="255"/>
                    <a:pt x="200" y="254"/>
                    <a:pt x="200" y="252"/>
                  </a:cubicBezTo>
                  <a:cubicBezTo>
                    <a:pt x="197" y="253"/>
                    <a:pt x="196" y="254"/>
                    <a:pt x="195"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0" name="Freeform 6"/>
            <p:cNvSpPr/>
            <p:nvPr/>
          </p:nvSpPr>
          <p:spPr bwMode="auto">
            <a:xfrm>
              <a:off x="4837" y="1302"/>
              <a:ext cx="1388" cy="1128"/>
            </a:xfrm>
            <a:custGeom>
              <a:avLst/>
              <a:gdLst>
                <a:gd name="T0" fmla="*/ 183 w 183"/>
                <a:gd name="T1" fmla="*/ 5 h 176"/>
                <a:gd name="T2" fmla="*/ 169 w 183"/>
                <a:gd name="T3" fmla="*/ 31 h 176"/>
                <a:gd name="T4" fmla="*/ 166 w 183"/>
                <a:gd name="T5" fmla="*/ 33 h 176"/>
                <a:gd name="T6" fmla="*/ 156 w 183"/>
                <a:gd name="T7" fmla="*/ 51 h 176"/>
                <a:gd name="T8" fmla="*/ 154 w 183"/>
                <a:gd name="T9" fmla="*/ 51 h 176"/>
                <a:gd name="T10" fmla="*/ 153 w 183"/>
                <a:gd name="T11" fmla="*/ 56 h 176"/>
                <a:gd name="T12" fmla="*/ 149 w 183"/>
                <a:gd name="T13" fmla="*/ 57 h 176"/>
                <a:gd name="T14" fmla="*/ 148 w 183"/>
                <a:gd name="T15" fmla="*/ 44 h 176"/>
                <a:gd name="T16" fmla="*/ 132 w 183"/>
                <a:gd name="T17" fmla="*/ 60 h 176"/>
                <a:gd name="T18" fmla="*/ 122 w 183"/>
                <a:gd name="T19" fmla="*/ 70 h 176"/>
                <a:gd name="T20" fmla="*/ 78 w 183"/>
                <a:gd name="T21" fmla="*/ 110 h 176"/>
                <a:gd name="T22" fmla="*/ 65 w 183"/>
                <a:gd name="T23" fmla="*/ 123 h 176"/>
                <a:gd name="T24" fmla="*/ 63 w 183"/>
                <a:gd name="T25" fmla="*/ 124 h 176"/>
                <a:gd name="T26" fmla="*/ 52 w 183"/>
                <a:gd name="T27" fmla="*/ 134 h 176"/>
                <a:gd name="T28" fmla="*/ 41 w 183"/>
                <a:gd name="T29" fmla="*/ 145 h 176"/>
                <a:gd name="T30" fmla="*/ 30 w 183"/>
                <a:gd name="T31" fmla="*/ 152 h 176"/>
                <a:gd name="T32" fmla="*/ 20 w 183"/>
                <a:gd name="T33" fmla="*/ 161 h 176"/>
                <a:gd name="T34" fmla="*/ 2 w 183"/>
                <a:gd name="T35" fmla="*/ 176 h 176"/>
                <a:gd name="T36" fmla="*/ 0 w 183"/>
                <a:gd name="T37" fmla="*/ 174 h 176"/>
                <a:gd name="T38" fmla="*/ 24 w 183"/>
                <a:gd name="T39" fmla="*/ 155 h 176"/>
                <a:gd name="T40" fmla="*/ 52 w 183"/>
                <a:gd name="T41" fmla="*/ 130 h 176"/>
                <a:gd name="T42" fmla="*/ 84 w 183"/>
                <a:gd name="T43" fmla="*/ 103 h 176"/>
                <a:gd name="T44" fmla="*/ 89 w 183"/>
                <a:gd name="T45" fmla="*/ 99 h 176"/>
                <a:gd name="T46" fmla="*/ 97 w 183"/>
                <a:gd name="T47" fmla="*/ 91 h 176"/>
                <a:gd name="T48" fmla="*/ 107 w 183"/>
                <a:gd name="T49" fmla="*/ 83 h 176"/>
                <a:gd name="T50" fmla="*/ 134 w 183"/>
                <a:gd name="T51" fmla="*/ 55 h 176"/>
                <a:gd name="T52" fmla="*/ 147 w 183"/>
                <a:gd name="T53" fmla="*/ 41 h 176"/>
                <a:gd name="T54" fmla="*/ 137 w 183"/>
                <a:gd name="T55" fmla="*/ 40 h 176"/>
                <a:gd name="T56" fmla="*/ 142 w 183"/>
                <a:gd name="T57" fmla="*/ 36 h 176"/>
                <a:gd name="T58" fmla="*/ 148 w 183"/>
                <a:gd name="T59" fmla="*/ 32 h 176"/>
                <a:gd name="T60" fmla="*/ 150 w 183"/>
                <a:gd name="T61" fmla="*/ 30 h 176"/>
                <a:gd name="T62" fmla="*/ 172 w 183"/>
                <a:gd name="T63" fmla="*/ 11 h 176"/>
                <a:gd name="T64" fmla="*/ 183 w 183"/>
                <a:gd name="T65" fmla="*/ 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176">
                  <a:moveTo>
                    <a:pt x="183" y="5"/>
                  </a:moveTo>
                  <a:cubicBezTo>
                    <a:pt x="178" y="13"/>
                    <a:pt x="173" y="21"/>
                    <a:pt x="169" y="31"/>
                  </a:cubicBezTo>
                  <a:cubicBezTo>
                    <a:pt x="168" y="31"/>
                    <a:pt x="167" y="32"/>
                    <a:pt x="166" y="33"/>
                  </a:cubicBezTo>
                  <a:cubicBezTo>
                    <a:pt x="164" y="40"/>
                    <a:pt x="158" y="44"/>
                    <a:pt x="156" y="51"/>
                  </a:cubicBezTo>
                  <a:cubicBezTo>
                    <a:pt x="155" y="51"/>
                    <a:pt x="155" y="51"/>
                    <a:pt x="154" y="51"/>
                  </a:cubicBezTo>
                  <a:cubicBezTo>
                    <a:pt x="154" y="53"/>
                    <a:pt x="153" y="54"/>
                    <a:pt x="153" y="56"/>
                  </a:cubicBezTo>
                  <a:cubicBezTo>
                    <a:pt x="151" y="56"/>
                    <a:pt x="151" y="57"/>
                    <a:pt x="149" y="57"/>
                  </a:cubicBezTo>
                  <a:cubicBezTo>
                    <a:pt x="149" y="52"/>
                    <a:pt x="149" y="49"/>
                    <a:pt x="148" y="44"/>
                  </a:cubicBezTo>
                  <a:cubicBezTo>
                    <a:pt x="143" y="49"/>
                    <a:pt x="138" y="55"/>
                    <a:pt x="132" y="60"/>
                  </a:cubicBezTo>
                  <a:cubicBezTo>
                    <a:pt x="129" y="64"/>
                    <a:pt x="125" y="67"/>
                    <a:pt x="122" y="70"/>
                  </a:cubicBezTo>
                  <a:cubicBezTo>
                    <a:pt x="108" y="84"/>
                    <a:pt x="93" y="98"/>
                    <a:pt x="78" y="110"/>
                  </a:cubicBezTo>
                  <a:cubicBezTo>
                    <a:pt x="74" y="115"/>
                    <a:pt x="69" y="119"/>
                    <a:pt x="65" y="123"/>
                  </a:cubicBezTo>
                  <a:cubicBezTo>
                    <a:pt x="64" y="124"/>
                    <a:pt x="64" y="124"/>
                    <a:pt x="63" y="124"/>
                  </a:cubicBezTo>
                  <a:cubicBezTo>
                    <a:pt x="60" y="128"/>
                    <a:pt x="56" y="131"/>
                    <a:pt x="52" y="134"/>
                  </a:cubicBezTo>
                  <a:cubicBezTo>
                    <a:pt x="48" y="137"/>
                    <a:pt x="44" y="141"/>
                    <a:pt x="41" y="145"/>
                  </a:cubicBezTo>
                  <a:cubicBezTo>
                    <a:pt x="38" y="148"/>
                    <a:pt x="33" y="149"/>
                    <a:pt x="30" y="152"/>
                  </a:cubicBezTo>
                  <a:cubicBezTo>
                    <a:pt x="26" y="155"/>
                    <a:pt x="24" y="158"/>
                    <a:pt x="20" y="161"/>
                  </a:cubicBezTo>
                  <a:cubicBezTo>
                    <a:pt x="14" y="166"/>
                    <a:pt x="8" y="171"/>
                    <a:pt x="2" y="176"/>
                  </a:cubicBezTo>
                  <a:cubicBezTo>
                    <a:pt x="1" y="175"/>
                    <a:pt x="1" y="174"/>
                    <a:pt x="0" y="174"/>
                  </a:cubicBezTo>
                  <a:cubicBezTo>
                    <a:pt x="8" y="168"/>
                    <a:pt x="16" y="162"/>
                    <a:pt x="24" y="155"/>
                  </a:cubicBezTo>
                  <a:cubicBezTo>
                    <a:pt x="33" y="146"/>
                    <a:pt x="44" y="140"/>
                    <a:pt x="52" y="130"/>
                  </a:cubicBezTo>
                  <a:cubicBezTo>
                    <a:pt x="63" y="122"/>
                    <a:pt x="73" y="112"/>
                    <a:pt x="84" y="103"/>
                  </a:cubicBezTo>
                  <a:cubicBezTo>
                    <a:pt x="85" y="101"/>
                    <a:pt x="87" y="100"/>
                    <a:pt x="89" y="99"/>
                  </a:cubicBezTo>
                  <a:cubicBezTo>
                    <a:pt x="92" y="96"/>
                    <a:pt x="94" y="93"/>
                    <a:pt x="97" y="91"/>
                  </a:cubicBezTo>
                  <a:cubicBezTo>
                    <a:pt x="100" y="88"/>
                    <a:pt x="104" y="86"/>
                    <a:pt x="107" y="83"/>
                  </a:cubicBezTo>
                  <a:cubicBezTo>
                    <a:pt x="116" y="74"/>
                    <a:pt x="125" y="64"/>
                    <a:pt x="134" y="55"/>
                  </a:cubicBezTo>
                  <a:cubicBezTo>
                    <a:pt x="139" y="51"/>
                    <a:pt x="143" y="46"/>
                    <a:pt x="147" y="41"/>
                  </a:cubicBezTo>
                  <a:cubicBezTo>
                    <a:pt x="143" y="39"/>
                    <a:pt x="140" y="43"/>
                    <a:pt x="137" y="40"/>
                  </a:cubicBezTo>
                  <a:cubicBezTo>
                    <a:pt x="136" y="37"/>
                    <a:pt x="140" y="37"/>
                    <a:pt x="142" y="36"/>
                  </a:cubicBezTo>
                  <a:cubicBezTo>
                    <a:pt x="144" y="35"/>
                    <a:pt x="145" y="33"/>
                    <a:pt x="148" y="32"/>
                  </a:cubicBezTo>
                  <a:cubicBezTo>
                    <a:pt x="148" y="31"/>
                    <a:pt x="150" y="31"/>
                    <a:pt x="150" y="30"/>
                  </a:cubicBezTo>
                  <a:cubicBezTo>
                    <a:pt x="158" y="26"/>
                    <a:pt x="166" y="18"/>
                    <a:pt x="172" y="11"/>
                  </a:cubicBezTo>
                  <a:cubicBezTo>
                    <a:pt x="175" y="8"/>
                    <a:pt x="180" y="0"/>
                    <a:pt x="183"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1" name="Freeform 7"/>
            <p:cNvSpPr/>
            <p:nvPr/>
          </p:nvSpPr>
          <p:spPr bwMode="auto">
            <a:xfrm>
              <a:off x="4496" y="2417"/>
              <a:ext cx="349" cy="186"/>
            </a:xfrm>
            <a:custGeom>
              <a:avLst/>
              <a:gdLst>
                <a:gd name="T0" fmla="*/ 45 w 46"/>
                <a:gd name="T1" fmla="*/ 0 h 29"/>
                <a:gd name="T2" fmla="*/ 46 w 46"/>
                <a:gd name="T3" fmla="*/ 2 h 29"/>
                <a:gd name="T4" fmla="*/ 28 w 46"/>
                <a:gd name="T5" fmla="*/ 15 h 29"/>
                <a:gd name="T6" fmla="*/ 0 w 46"/>
                <a:gd name="T7" fmla="*/ 29 h 29"/>
                <a:gd name="T8" fmla="*/ 5 w 46"/>
                <a:gd name="T9" fmla="*/ 25 h 29"/>
                <a:gd name="T10" fmla="*/ 39 w 46"/>
                <a:gd name="T11" fmla="*/ 4 h 29"/>
                <a:gd name="T12" fmla="*/ 45 w 46"/>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46" h="29">
                  <a:moveTo>
                    <a:pt x="45" y="0"/>
                  </a:moveTo>
                  <a:cubicBezTo>
                    <a:pt x="46" y="0"/>
                    <a:pt x="45" y="2"/>
                    <a:pt x="46" y="2"/>
                  </a:cubicBezTo>
                  <a:cubicBezTo>
                    <a:pt x="41" y="7"/>
                    <a:pt x="33" y="10"/>
                    <a:pt x="28" y="15"/>
                  </a:cubicBezTo>
                  <a:cubicBezTo>
                    <a:pt x="18" y="19"/>
                    <a:pt x="11" y="26"/>
                    <a:pt x="0" y="29"/>
                  </a:cubicBezTo>
                  <a:cubicBezTo>
                    <a:pt x="0" y="26"/>
                    <a:pt x="3" y="25"/>
                    <a:pt x="5" y="25"/>
                  </a:cubicBezTo>
                  <a:cubicBezTo>
                    <a:pt x="17" y="18"/>
                    <a:pt x="29" y="12"/>
                    <a:pt x="39" y="4"/>
                  </a:cubicBezTo>
                  <a:cubicBezTo>
                    <a:pt x="42" y="3"/>
                    <a:pt x="43" y="2"/>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solidFill>
                  <a:schemeClr val="bg1"/>
                </a:solidFill>
                <a:latin typeface="方正静蕾简体" panose="02000000000000000000" pitchFamily="2" charset="-122"/>
                <a:ea typeface="方正静蕾简体" panose="02000000000000000000" pitchFamily="2" charset="-122"/>
              </a:endParaRPr>
            </a:p>
          </p:txBody>
        </p:sp>
      </p:grpSp>
      <p:sp>
        <p:nvSpPr>
          <p:cNvPr id="32" name="文本框 31"/>
          <p:cNvSpPr txBox="1"/>
          <p:nvPr/>
        </p:nvSpPr>
        <p:spPr>
          <a:xfrm>
            <a:off x="7215692" y="2575182"/>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33" name="文本框 32"/>
          <p:cNvSpPr txBox="1"/>
          <p:nvPr/>
        </p:nvSpPr>
        <p:spPr>
          <a:xfrm>
            <a:off x="5452387" y="2532369"/>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01</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34" name="任意多边形 33"/>
          <p:cNvSpPr/>
          <p:nvPr/>
        </p:nvSpPr>
        <p:spPr>
          <a:xfrm>
            <a:off x="7360413" y="3006461"/>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5" name="椭圆 31"/>
          <p:cNvSpPr/>
          <p:nvPr/>
        </p:nvSpPr>
        <p:spPr>
          <a:xfrm>
            <a:off x="6151541" y="2598034"/>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一季度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36" name="文本框 35"/>
          <p:cNvSpPr txBox="1"/>
          <p:nvPr/>
        </p:nvSpPr>
        <p:spPr>
          <a:xfrm>
            <a:off x="7215692" y="3450186"/>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37" name="文本框 36"/>
          <p:cNvSpPr txBox="1"/>
          <p:nvPr/>
        </p:nvSpPr>
        <p:spPr>
          <a:xfrm>
            <a:off x="5452387" y="3407373"/>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02</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38" name="任意多边形 37"/>
          <p:cNvSpPr/>
          <p:nvPr/>
        </p:nvSpPr>
        <p:spPr>
          <a:xfrm>
            <a:off x="7360413" y="3881465"/>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39" name="椭圆 31"/>
          <p:cNvSpPr/>
          <p:nvPr/>
        </p:nvSpPr>
        <p:spPr>
          <a:xfrm>
            <a:off x="6151541" y="3473038"/>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二季度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
        <p:nvSpPr>
          <p:cNvPr id="40" name="文本框 39"/>
          <p:cNvSpPr txBox="1"/>
          <p:nvPr/>
        </p:nvSpPr>
        <p:spPr>
          <a:xfrm>
            <a:off x="7215692" y="4339489"/>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41" name="文本框 40"/>
          <p:cNvSpPr txBox="1"/>
          <p:nvPr/>
        </p:nvSpPr>
        <p:spPr>
          <a:xfrm>
            <a:off x="5452387" y="4296676"/>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03</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42" name="任意多边形 41"/>
          <p:cNvSpPr/>
          <p:nvPr/>
        </p:nvSpPr>
        <p:spPr>
          <a:xfrm>
            <a:off x="7360413" y="4770768"/>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43" name="椭圆 31"/>
          <p:cNvSpPr/>
          <p:nvPr/>
        </p:nvSpPr>
        <p:spPr>
          <a:xfrm>
            <a:off x="6151541" y="4362341"/>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a:solidFill>
                  <a:schemeClr val="tx1"/>
                </a:solidFill>
                <a:latin typeface="方正静蕾简体" panose="02000000000000000000" pitchFamily="2" charset="-122"/>
                <a:ea typeface="方正静蕾简体" panose="02000000000000000000" pitchFamily="2" charset="-122"/>
              </a:rPr>
              <a:t>三季度</a:t>
            </a:r>
          </a:p>
        </p:txBody>
      </p:sp>
      <p:sp>
        <p:nvSpPr>
          <p:cNvPr id="44" name="文本框 43"/>
          <p:cNvSpPr txBox="1"/>
          <p:nvPr/>
        </p:nvSpPr>
        <p:spPr>
          <a:xfrm>
            <a:off x="7215692" y="5251838"/>
            <a:ext cx="4585784" cy="438582"/>
          </a:xfrm>
          <a:prstGeom prst="rect">
            <a:avLst/>
          </a:prstGeom>
          <a:noFill/>
        </p:spPr>
        <p:txBody>
          <a:bodyPr wrap="square" rtlCol="0">
            <a:spAutoFit/>
          </a:bodyPr>
          <a:lstStyle/>
          <a:p>
            <a:pPr algn="just">
              <a:lnSpc>
                <a:spcPct val="125000"/>
              </a:lnSpc>
            </a:pPr>
            <a:r>
              <a:rPr lang="zh-CN" altLang="en-US" dirty="0" smtClean="0">
                <a:latin typeface="方正静蕾简体" panose="02000000000000000000" pitchFamily="2" charset="-122"/>
                <a:ea typeface="方正静蕾简体" panose="02000000000000000000" pitchFamily="2" charset="-122"/>
              </a:rPr>
              <a:t>这里输入文字请在这里输入文字</a:t>
            </a:r>
            <a:endParaRPr lang="zh-CN" altLang="en-US" dirty="0">
              <a:latin typeface="方正静蕾简体" panose="02000000000000000000" pitchFamily="2" charset="-122"/>
              <a:ea typeface="方正静蕾简体" panose="02000000000000000000" pitchFamily="2" charset="-122"/>
            </a:endParaRPr>
          </a:p>
        </p:txBody>
      </p:sp>
      <p:sp>
        <p:nvSpPr>
          <p:cNvPr id="45" name="文本框 44"/>
          <p:cNvSpPr txBox="1"/>
          <p:nvPr/>
        </p:nvSpPr>
        <p:spPr>
          <a:xfrm>
            <a:off x="5452387" y="5209025"/>
            <a:ext cx="834024" cy="523220"/>
          </a:xfrm>
          <a:prstGeom prst="rect">
            <a:avLst/>
          </a:prstGeom>
          <a:noFill/>
        </p:spPr>
        <p:txBody>
          <a:bodyPr wrap="square" rtlCol="0">
            <a:spAutoFit/>
          </a:bodyPr>
          <a:lstStyle/>
          <a:p>
            <a:pPr algn="ctr"/>
            <a:r>
              <a:rPr lang="en-US" altLang="zh-CN" sz="2800" b="1" spc="300" dirty="0" smtClean="0">
                <a:solidFill>
                  <a:schemeClr val="bg1"/>
                </a:solidFill>
                <a:latin typeface="方正静蕾简体" panose="02000000000000000000" pitchFamily="2" charset="-122"/>
                <a:ea typeface="方正静蕾简体" panose="02000000000000000000" pitchFamily="2" charset="-122"/>
              </a:rPr>
              <a:t>04</a:t>
            </a:r>
            <a:endParaRPr lang="zh-CN" altLang="en-US" sz="2800" b="1" spc="300" dirty="0">
              <a:solidFill>
                <a:schemeClr val="bg1"/>
              </a:solidFill>
              <a:latin typeface="方正静蕾简体" panose="02000000000000000000" pitchFamily="2" charset="-122"/>
              <a:ea typeface="方正静蕾简体" panose="02000000000000000000" pitchFamily="2" charset="-122"/>
            </a:endParaRPr>
          </a:p>
        </p:txBody>
      </p:sp>
      <p:sp>
        <p:nvSpPr>
          <p:cNvPr id="46" name="任意多边形 45"/>
          <p:cNvSpPr/>
          <p:nvPr/>
        </p:nvSpPr>
        <p:spPr>
          <a:xfrm>
            <a:off x="7360413" y="5683117"/>
            <a:ext cx="3240000" cy="180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2225" cap="rnd">
            <a:solidFill>
              <a:schemeClr val="tx1">
                <a:lumMod val="95000"/>
                <a:lumOff val="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latin typeface="方正静蕾简体" panose="02000000000000000000" pitchFamily="2" charset="-122"/>
              <a:ea typeface="方正静蕾简体" panose="02000000000000000000" pitchFamily="2" charset="-122"/>
            </a:endParaRPr>
          </a:p>
        </p:txBody>
      </p:sp>
      <p:sp>
        <p:nvSpPr>
          <p:cNvPr id="47" name="椭圆 31"/>
          <p:cNvSpPr/>
          <p:nvPr/>
        </p:nvSpPr>
        <p:spPr>
          <a:xfrm>
            <a:off x="6151541" y="5274690"/>
            <a:ext cx="904457" cy="483157"/>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noFill/>
          <a:ln w="22225" cap="rnd">
            <a:solidFill>
              <a:schemeClr val="tx1"/>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r>
              <a:rPr lang="zh-CN" altLang="en-US" sz="2000" b="1" spc="-300" dirty="0" smtClean="0">
                <a:solidFill>
                  <a:schemeClr val="tx1"/>
                </a:solidFill>
                <a:latin typeface="方正静蕾简体" panose="02000000000000000000" pitchFamily="2" charset="-122"/>
                <a:ea typeface="方正静蕾简体" panose="02000000000000000000" pitchFamily="2" charset="-122"/>
              </a:rPr>
              <a:t>四季度</a:t>
            </a:r>
            <a:endParaRPr lang="zh-CN" altLang="en-US" sz="2000" b="1" spc="-300" dirty="0">
              <a:solidFill>
                <a:schemeClr val="tx1"/>
              </a:solidFill>
              <a:latin typeface="方正静蕾简体" panose="02000000000000000000" pitchFamily="2" charset="-122"/>
              <a:ea typeface="方正静蕾简体" panose="02000000000000000000"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grpSp>
        <p:nvGrpSpPr>
          <p:cNvPr id="25" name="Group 16"/>
          <p:cNvGrpSpPr>
            <a:grpSpLocks noChangeAspect="1"/>
          </p:cNvGrpSpPr>
          <p:nvPr/>
        </p:nvGrpSpPr>
        <p:grpSpPr bwMode="auto">
          <a:xfrm>
            <a:off x="2687630" y="2251469"/>
            <a:ext cx="1158875" cy="2000249"/>
            <a:chOff x="1449" y="1496"/>
            <a:chExt cx="730" cy="1260"/>
          </a:xfrm>
          <a:solidFill>
            <a:srgbClr val="A77FC6"/>
          </a:solidFill>
        </p:grpSpPr>
        <p:sp>
          <p:nvSpPr>
            <p:cNvPr id="26" name="Freeform 17"/>
            <p:cNvSpPr>
              <a:spLocks noEditPoints="1"/>
            </p:cNvSpPr>
            <p:nvPr/>
          </p:nvSpPr>
          <p:spPr bwMode="auto">
            <a:xfrm>
              <a:off x="1449" y="1496"/>
              <a:ext cx="730" cy="1260"/>
            </a:xfrm>
            <a:custGeom>
              <a:avLst/>
              <a:gdLst>
                <a:gd name="T0" fmla="*/ 609 w 684"/>
                <a:gd name="T1" fmla="*/ 553 h 1183"/>
                <a:gd name="T2" fmla="*/ 448 w 684"/>
                <a:gd name="T3" fmla="*/ 401 h 1183"/>
                <a:gd name="T4" fmla="*/ 269 w 684"/>
                <a:gd name="T5" fmla="*/ 315 h 1183"/>
                <a:gd name="T6" fmla="*/ 94 w 684"/>
                <a:gd name="T7" fmla="*/ 233 h 1183"/>
                <a:gd name="T8" fmla="*/ 88 w 684"/>
                <a:gd name="T9" fmla="*/ 655 h 1183"/>
                <a:gd name="T10" fmla="*/ 70 w 684"/>
                <a:gd name="T11" fmla="*/ 918 h 1183"/>
                <a:gd name="T12" fmla="*/ 139 w 684"/>
                <a:gd name="T13" fmla="*/ 1167 h 1183"/>
                <a:gd name="T14" fmla="*/ 202 w 684"/>
                <a:gd name="T15" fmla="*/ 975 h 1183"/>
                <a:gd name="T16" fmla="*/ 70 w 684"/>
                <a:gd name="T17" fmla="*/ 734 h 1183"/>
                <a:gd name="T18" fmla="*/ 278 w 684"/>
                <a:gd name="T19" fmla="*/ 562 h 1183"/>
                <a:gd name="T20" fmla="*/ 307 w 684"/>
                <a:gd name="T21" fmla="*/ 754 h 1183"/>
                <a:gd name="T22" fmla="*/ 323 w 684"/>
                <a:gd name="T23" fmla="*/ 769 h 1183"/>
                <a:gd name="T24" fmla="*/ 322 w 684"/>
                <a:gd name="T25" fmla="*/ 948 h 1183"/>
                <a:gd name="T26" fmla="*/ 345 w 684"/>
                <a:gd name="T27" fmla="*/ 765 h 1183"/>
                <a:gd name="T28" fmla="*/ 457 w 684"/>
                <a:gd name="T29" fmla="*/ 753 h 1183"/>
                <a:gd name="T30" fmla="*/ 553 w 684"/>
                <a:gd name="T31" fmla="*/ 815 h 1183"/>
                <a:gd name="T32" fmla="*/ 388 w 684"/>
                <a:gd name="T33" fmla="*/ 1179 h 1183"/>
                <a:gd name="T34" fmla="*/ 445 w 684"/>
                <a:gd name="T35" fmla="*/ 1002 h 1183"/>
                <a:gd name="T36" fmla="*/ 666 w 684"/>
                <a:gd name="T37" fmla="*/ 692 h 1183"/>
                <a:gd name="T38" fmla="*/ 200 w 684"/>
                <a:gd name="T39" fmla="*/ 558 h 1183"/>
                <a:gd name="T40" fmla="*/ 132 w 684"/>
                <a:gd name="T41" fmla="*/ 509 h 1183"/>
                <a:gd name="T42" fmla="*/ 123 w 684"/>
                <a:gd name="T43" fmla="*/ 61 h 1183"/>
                <a:gd name="T44" fmla="*/ 241 w 684"/>
                <a:gd name="T45" fmla="*/ 532 h 1183"/>
                <a:gd name="T46" fmla="*/ 388 w 684"/>
                <a:gd name="T47" fmla="*/ 620 h 1183"/>
                <a:gd name="T48" fmla="*/ 406 w 684"/>
                <a:gd name="T49" fmla="*/ 459 h 1183"/>
                <a:gd name="T50" fmla="*/ 305 w 684"/>
                <a:gd name="T51" fmla="*/ 567 h 1183"/>
                <a:gd name="T52" fmla="*/ 444 w 684"/>
                <a:gd name="T53" fmla="*/ 423 h 1183"/>
                <a:gd name="T54" fmla="*/ 423 w 684"/>
                <a:gd name="T55" fmla="*/ 643 h 1183"/>
                <a:gd name="T56" fmla="*/ 415 w 684"/>
                <a:gd name="T57" fmla="*/ 724 h 1183"/>
                <a:gd name="T58" fmla="*/ 428 w 684"/>
                <a:gd name="T59" fmla="*/ 654 h 1183"/>
                <a:gd name="T60" fmla="*/ 574 w 684"/>
                <a:gd name="T61" fmla="*/ 534 h 1183"/>
                <a:gd name="T62" fmla="*/ 415 w 684"/>
                <a:gd name="T63" fmla="*/ 724 h 1183"/>
                <a:gd name="T64" fmla="*/ 476 w 684"/>
                <a:gd name="T65" fmla="*/ 750 h 1183"/>
                <a:gd name="T66" fmla="*/ 607 w 684"/>
                <a:gd name="T67" fmla="*/ 631 h 1183"/>
                <a:gd name="T68" fmla="*/ 517 w 684"/>
                <a:gd name="T69" fmla="*/ 804 h 1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4" h="1183">
                  <a:moveTo>
                    <a:pt x="612" y="606"/>
                  </a:moveTo>
                  <a:cubicBezTo>
                    <a:pt x="615" y="584"/>
                    <a:pt x="613" y="565"/>
                    <a:pt x="609" y="553"/>
                  </a:cubicBezTo>
                  <a:cubicBezTo>
                    <a:pt x="599" y="516"/>
                    <a:pt x="568" y="479"/>
                    <a:pt x="517" y="483"/>
                  </a:cubicBezTo>
                  <a:cubicBezTo>
                    <a:pt x="514" y="445"/>
                    <a:pt x="477" y="404"/>
                    <a:pt x="448" y="401"/>
                  </a:cubicBezTo>
                  <a:cubicBezTo>
                    <a:pt x="329" y="387"/>
                    <a:pt x="263" y="490"/>
                    <a:pt x="263" y="490"/>
                  </a:cubicBezTo>
                  <a:cubicBezTo>
                    <a:pt x="263" y="490"/>
                    <a:pt x="253" y="433"/>
                    <a:pt x="269" y="315"/>
                  </a:cubicBezTo>
                  <a:cubicBezTo>
                    <a:pt x="290" y="158"/>
                    <a:pt x="232" y="0"/>
                    <a:pt x="116" y="36"/>
                  </a:cubicBezTo>
                  <a:cubicBezTo>
                    <a:pt x="0" y="72"/>
                    <a:pt x="71" y="136"/>
                    <a:pt x="94" y="233"/>
                  </a:cubicBezTo>
                  <a:cubicBezTo>
                    <a:pt x="117" y="330"/>
                    <a:pt x="117" y="454"/>
                    <a:pt x="110" y="505"/>
                  </a:cubicBezTo>
                  <a:cubicBezTo>
                    <a:pt x="104" y="546"/>
                    <a:pt x="92" y="624"/>
                    <a:pt x="88" y="655"/>
                  </a:cubicBezTo>
                  <a:cubicBezTo>
                    <a:pt x="69" y="678"/>
                    <a:pt x="57" y="697"/>
                    <a:pt x="54" y="711"/>
                  </a:cubicBezTo>
                  <a:cubicBezTo>
                    <a:pt x="45" y="741"/>
                    <a:pt x="31" y="868"/>
                    <a:pt x="70" y="918"/>
                  </a:cubicBezTo>
                  <a:cubicBezTo>
                    <a:pt x="109" y="969"/>
                    <a:pt x="148" y="980"/>
                    <a:pt x="177" y="979"/>
                  </a:cubicBezTo>
                  <a:cubicBezTo>
                    <a:pt x="203" y="1073"/>
                    <a:pt x="139" y="1167"/>
                    <a:pt x="139" y="1167"/>
                  </a:cubicBezTo>
                  <a:cubicBezTo>
                    <a:pt x="153" y="1174"/>
                    <a:pt x="153" y="1174"/>
                    <a:pt x="153" y="1174"/>
                  </a:cubicBezTo>
                  <a:cubicBezTo>
                    <a:pt x="220" y="1102"/>
                    <a:pt x="207" y="1002"/>
                    <a:pt x="202" y="975"/>
                  </a:cubicBezTo>
                  <a:cubicBezTo>
                    <a:pt x="215" y="971"/>
                    <a:pt x="223" y="966"/>
                    <a:pt x="223" y="966"/>
                  </a:cubicBezTo>
                  <a:cubicBezTo>
                    <a:pt x="50" y="954"/>
                    <a:pt x="64" y="794"/>
                    <a:pt x="70" y="734"/>
                  </a:cubicBezTo>
                  <a:cubicBezTo>
                    <a:pt x="76" y="674"/>
                    <a:pt x="155" y="611"/>
                    <a:pt x="205" y="572"/>
                  </a:cubicBezTo>
                  <a:cubicBezTo>
                    <a:pt x="254" y="533"/>
                    <a:pt x="270" y="550"/>
                    <a:pt x="278" y="562"/>
                  </a:cubicBezTo>
                  <a:cubicBezTo>
                    <a:pt x="326" y="637"/>
                    <a:pt x="384" y="625"/>
                    <a:pt x="408" y="655"/>
                  </a:cubicBezTo>
                  <a:cubicBezTo>
                    <a:pt x="432" y="685"/>
                    <a:pt x="388" y="757"/>
                    <a:pt x="307" y="754"/>
                  </a:cubicBezTo>
                  <a:cubicBezTo>
                    <a:pt x="226" y="751"/>
                    <a:pt x="207" y="675"/>
                    <a:pt x="207" y="675"/>
                  </a:cubicBezTo>
                  <a:cubicBezTo>
                    <a:pt x="216" y="753"/>
                    <a:pt x="271" y="775"/>
                    <a:pt x="323" y="769"/>
                  </a:cubicBezTo>
                  <a:cubicBezTo>
                    <a:pt x="342" y="782"/>
                    <a:pt x="376" y="814"/>
                    <a:pt x="370" y="868"/>
                  </a:cubicBezTo>
                  <a:cubicBezTo>
                    <a:pt x="363" y="933"/>
                    <a:pt x="322" y="948"/>
                    <a:pt x="322" y="948"/>
                  </a:cubicBezTo>
                  <a:cubicBezTo>
                    <a:pt x="322" y="948"/>
                    <a:pt x="390" y="939"/>
                    <a:pt x="390" y="866"/>
                  </a:cubicBezTo>
                  <a:cubicBezTo>
                    <a:pt x="390" y="808"/>
                    <a:pt x="363" y="777"/>
                    <a:pt x="345" y="765"/>
                  </a:cubicBezTo>
                  <a:cubicBezTo>
                    <a:pt x="366" y="759"/>
                    <a:pt x="386" y="749"/>
                    <a:pt x="400" y="738"/>
                  </a:cubicBezTo>
                  <a:cubicBezTo>
                    <a:pt x="409" y="745"/>
                    <a:pt x="427" y="755"/>
                    <a:pt x="457" y="753"/>
                  </a:cubicBezTo>
                  <a:cubicBezTo>
                    <a:pt x="456" y="773"/>
                    <a:pt x="463" y="815"/>
                    <a:pt x="523" y="817"/>
                  </a:cubicBezTo>
                  <a:cubicBezTo>
                    <a:pt x="534" y="817"/>
                    <a:pt x="544" y="816"/>
                    <a:pt x="553" y="815"/>
                  </a:cubicBezTo>
                  <a:cubicBezTo>
                    <a:pt x="559" y="845"/>
                    <a:pt x="569" y="952"/>
                    <a:pt x="418" y="982"/>
                  </a:cubicBezTo>
                  <a:cubicBezTo>
                    <a:pt x="418" y="982"/>
                    <a:pt x="425" y="1121"/>
                    <a:pt x="388" y="1179"/>
                  </a:cubicBezTo>
                  <a:cubicBezTo>
                    <a:pt x="408" y="1183"/>
                    <a:pt x="408" y="1183"/>
                    <a:pt x="408" y="1183"/>
                  </a:cubicBezTo>
                  <a:cubicBezTo>
                    <a:pt x="408" y="1183"/>
                    <a:pt x="446" y="1121"/>
                    <a:pt x="445" y="1002"/>
                  </a:cubicBezTo>
                  <a:cubicBezTo>
                    <a:pt x="445" y="1002"/>
                    <a:pt x="592" y="979"/>
                    <a:pt x="582" y="806"/>
                  </a:cubicBezTo>
                  <a:cubicBezTo>
                    <a:pt x="625" y="787"/>
                    <a:pt x="651" y="744"/>
                    <a:pt x="666" y="692"/>
                  </a:cubicBezTo>
                  <a:cubicBezTo>
                    <a:pt x="684" y="633"/>
                    <a:pt x="636" y="608"/>
                    <a:pt x="612" y="606"/>
                  </a:cubicBezTo>
                  <a:close/>
                  <a:moveTo>
                    <a:pt x="200" y="558"/>
                  </a:moveTo>
                  <a:cubicBezTo>
                    <a:pt x="162" y="583"/>
                    <a:pt x="132" y="608"/>
                    <a:pt x="109" y="632"/>
                  </a:cubicBezTo>
                  <a:cubicBezTo>
                    <a:pt x="111" y="609"/>
                    <a:pt x="122" y="580"/>
                    <a:pt x="132" y="509"/>
                  </a:cubicBezTo>
                  <a:cubicBezTo>
                    <a:pt x="146" y="422"/>
                    <a:pt x="128" y="293"/>
                    <a:pt x="113" y="228"/>
                  </a:cubicBezTo>
                  <a:cubicBezTo>
                    <a:pt x="100" y="171"/>
                    <a:pt x="31" y="75"/>
                    <a:pt x="123" y="61"/>
                  </a:cubicBezTo>
                  <a:cubicBezTo>
                    <a:pt x="254" y="41"/>
                    <a:pt x="256" y="256"/>
                    <a:pt x="250" y="311"/>
                  </a:cubicBezTo>
                  <a:cubicBezTo>
                    <a:pt x="244" y="359"/>
                    <a:pt x="241" y="500"/>
                    <a:pt x="241" y="532"/>
                  </a:cubicBezTo>
                  <a:cubicBezTo>
                    <a:pt x="230" y="538"/>
                    <a:pt x="217" y="546"/>
                    <a:pt x="200" y="558"/>
                  </a:cubicBezTo>
                  <a:close/>
                  <a:moveTo>
                    <a:pt x="388" y="620"/>
                  </a:moveTo>
                  <a:cubicBezTo>
                    <a:pt x="378" y="617"/>
                    <a:pt x="365" y="611"/>
                    <a:pt x="352" y="603"/>
                  </a:cubicBezTo>
                  <a:cubicBezTo>
                    <a:pt x="335" y="522"/>
                    <a:pt x="406" y="459"/>
                    <a:pt x="406" y="459"/>
                  </a:cubicBezTo>
                  <a:cubicBezTo>
                    <a:pt x="324" y="501"/>
                    <a:pt x="330" y="567"/>
                    <a:pt x="336" y="593"/>
                  </a:cubicBezTo>
                  <a:cubicBezTo>
                    <a:pt x="325" y="585"/>
                    <a:pt x="314" y="577"/>
                    <a:pt x="305" y="567"/>
                  </a:cubicBezTo>
                  <a:cubicBezTo>
                    <a:pt x="281" y="542"/>
                    <a:pt x="282" y="520"/>
                    <a:pt x="261" y="524"/>
                  </a:cubicBezTo>
                  <a:cubicBezTo>
                    <a:pt x="287" y="485"/>
                    <a:pt x="396" y="408"/>
                    <a:pt x="444" y="423"/>
                  </a:cubicBezTo>
                  <a:cubicBezTo>
                    <a:pt x="496" y="439"/>
                    <a:pt x="508" y="509"/>
                    <a:pt x="485" y="574"/>
                  </a:cubicBezTo>
                  <a:cubicBezTo>
                    <a:pt x="469" y="620"/>
                    <a:pt x="439" y="637"/>
                    <a:pt x="423" y="643"/>
                  </a:cubicBezTo>
                  <a:cubicBezTo>
                    <a:pt x="414" y="629"/>
                    <a:pt x="400" y="624"/>
                    <a:pt x="388" y="620"/>
                  </a:cubicBezTo>
                  <a:close/>
                  <a:moveTo>
                    <a:pt x="415" y="724"/>
                  </a:moveTo>
                  <a:cubicBezTo>
                    <a:pt x="420" y="717"/>
                    <a:pt x="424" y="710"/>
                    <a:pt x="426" y="703"/>
                  </a:cubicBezTo>
                  <a:cubicBezTo>
                    <a:pt x="431" y="681"/>
                    <a:pt x="431" y="666"/>
                    <a:pt x="428" y="654"/>
                  </a:cubicBezTo>
                  <a:cubicBezTo>
                    <a:pt x="510" y="623"/>
                    <a:pt x="514" y="552"/>
                    <a:pt x="516" y="508"/>
                  </a:cubicBezTo>
                  <a:cubicBezTo>
                    <a:pt x="531" y="508"/>
                    <a:pt x="558" y="512"/>
                    <a:pt x="574" y="534"/>
                  </a:cubicBezTo>
                  <a:cubicBezTo>
                    <a:pt x="597" y="567"/>
                    <a:pt x="601" y="681"/>
                    <a:pt x="508" y="721"/>
                  </a:cubicBezTo>
                  <a:cubicBezTo>
                    <a:pt x="444" y="748"/>
                    <a:pt x="422" y="735"/>
                    <a:pt x="415" y="724"/>
                  </a:cubicBezTo>
                  <a:close/>
                  <a:moveTo>
                    <a:pt x="517" y="804"/>
                  </a:moveTo>
                  <a:cubicBezTo>
                    <a:pt x="469" y="797"/>
                    <a:pt x="471" y="766"/>
                    <a:pt x="476" y="750"/>
                  </a:cubicBezTo>
                  <a:cubicBezTo>
                    <a:pt x="488" y="747"/>
                    <a:pt x="502" y="742"/>
                    <a:pt x="519" y="734"/>
                  </a:cubicBezTo>
                  <a:cubicBezTo>
                    <a:pt x="570" y="710"/>
                    <a:pt x="596" y="669"/>
                    <a:pt x="607" y="631"/>
                  </a:cubicBezTo>
                  <a:cubicBezTo>
                    <a:pt x="622" y="636"/>
                    <a:pt x="644" y="647"/>
                    <a:pt x="643" y="675"/>
                  </a:cubicBezTo>
                  <a:cubicBezTo>
                    <a:pt x="642" y="718"/>
                    <a:pt x="584" y="812"/>
                    <a:pt x="517" y="8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18"/>
            <p:cNvSpPr/>
            <p:nvPr/>
          </p:nvSpPr>
          <p:spPr bwMode="auto">
            <a:xfrm>
              <a:off x="1760" y="2545"/>
              <a:ext cx="57" cy="47"/>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30"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8" name="Group 21"/>
          <p:cNvGrpSpPr>
            <a:grpSpLocks noChangeAspect="1"/>
          </p:cNvGrpSpPr>
          <p:nvPr/>
        </p:nvGrpSpPr>
        <p:grpSpPr bwMode="auto">
          <a:xfrm>
            <a:off x="5578468" y="2227502"/>
            <a:ext cx="1209675" cy="1979613"/>
            <a:chOff x="3270" y="1510"/>
            <a:chExt cx="762" cy="1247"/>
          </a:xfrm>
          <a:solidFill>
            <a:srgbClr val="6FCEC8"/>
          </a:solidFill>
        </p:grpSpPr>
        <p:sp>
          <p:nvSpPr>
            <p:cNvPr id="49" name="Freeform 22"/>
            <p:cNvSpPr/>
            <p:nvPr/>
          </p:nvSpPr>
          <p:spPr bwMode="auto">
            <a:xfrm>
              <a:off x="3616" y="2549"/>
              <a:ext cx="56" cy="46"/>
            </a:xfrm>
            <a:custGeom>
              <a:avLst/>
              <a:gdLst>
                <a:gd name="T0" fmla="*/ 0 w 54"/>
                <a:gd name="T1" fmla="*/ 18 h 44"/>
                <a:gd name="T2" fmla="*/ 54 w 54"/>
                <a:gd name="T3" fmla="*/ 0 h 44"/>
                <a:gd name="T4" fmla="*/ 46 w 54"/>
                <a:gd name="T5" fmla="*/ 44 h 44"/>
                <a:gd name="T6" fmla="*/ 39 w 54"/>
                <a:gd name="T7" fmla="*/ 23 h 44"/>
                <a:gd name="T8" fmla="*/ 0 w 54"/>
                <a:gd name="T9" fmla="*/ 18 h 44"/>
              </a:gdLst>
              <a:ahLst/>
              <a:cxnLst>
                <a:cxn ang="0">
                  <a:pos x="T0" y="T1"/>
                </a:cxn>
                <a:cxn ang="0">
                  <a:pos x="T2" y="T3"/>
                </a:cxn>
                <a:cxn ang="0">
                  <a:pos x="T4" y="T5"/>
                </a:cxn>
                <a:cxn ang="0">
                  <a:pos x="T6" y="T7"/>
                </a:cxn>
                <a:cxn ang="0">
                  <a:pos x="T8" y="T9"/>
                </a:cxn>
              </a:cxnLst>
              <a:rect l="0" t="0" r="r" b="b"/>
              <a:pathLst>
                <a:path w="54" h="44">
                  <a:moveTo>
                    <a:pt x="0" y="18"/>
                  </a:moveTo>
                  <a:cubicBezTo>
                    <a:pt x="0" y="18"/>
                    <a:pt x="29" y="19"/>
                    <a:pt x="54" y="0"/>
                  </a:cubicBezTo>
                  <a:cubicBezTo>
                    <a:pt x="46" y="44"/>
                    <a:pt x="46" y="44"/>
                    <a:pt x="46" y="44"/>
                  </a:cubicBezTo>
                  <a:cubicBezTo>
                    <a:pt x="39" y="23"/>
                    <a:pt x="39" y="23"/>
                    <a:pt x="39" y="23"/>
                  </a:cubicBezTo>
                  <a:cubicBezTo>
                    <a:pt x="39" y="23"/>
                    <a:pt x="28"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3"/>
            <p:cNvSpPr>
              <a:spLocks noEditPoints="1"/>
            </p:cNvSpPr>
            <p:nvPr/>
          </p:nvSpPr>
          <p:spPr bwMode="auto">
            <a:xfrm>
              <a:off x="3270" y="1510"/>
              <a:ext cx="762" cy="1247"/>
            </a:xfrm>
            <a:custGeom>
              <a:avLst/>
              <a:gdLst>
                <a:gd name="T0" fmla="*/ 629 w 729"/>
                <a:gd name="T1" fmla="*/ 554 h 1195"/>
                <a:gd name="T2" fmla="*/ 512 w 729"/>
                <a:gd name="T3" fmla="*/ 454 h 1195"/>
                <a:gd name="T4" fmla="*/ 509 w 729"/>
                <a:gd name="T5" fmla="*/ 405 h 1195"/>
                <a:gd name="T6" fmla="*/ 591 w 729"/>
                <a:gd name="T7" fmla="*/ 78 h 1195"/>
                <a:gd name="T8" fmla="*/ 415 w 729"/>
                <a:gd name="T9" fmla="*/ 118 h 1195"/>
                <a:gd name="T10" fmla="*/ 276 w 729"/>
                <a:gd name="T11" fmla="*/ 309 h 1195"/>
                <a:gd name="T12" fmla="*/ 37 w 729"/>
                <a:gd name="T13" fmla="*/ 50 h 1195"/>
                <a:gd name="T14" fmla="*/ 151 w 729"/>
                <a:gd name="T15" fmla="*/ 585 h 1195"/>
                <a:gd name="T16" fmla="*/ 202 w 729"/>
                <a:gd name="T17" fmla="*/ 988 h 1195"/>
                <a:gd name="T18" fmla="*/ 160 w 729"/>
                <a:gd name="T19" fmla="*/ 1169 h 1195"/>
                <a:gd name="T20" fmla="*/ 135 w 729"/>
                <a:gd name="T21" fmla="*/ 904 h 1195"/>
                <a:gd name="T22" fmla="*/ 298 w 729"/>
                <a:gd name="T23" fmla="*/ 556 h 1195"/>
                <a:gd name="T24" fmla="*/ 447 w 729"/>
                <a:gd name="T25" fmla="*/ 694 h 1195"/>
                <a:gd name="T26" fmla="*/ 268 w 729"/>
                <a:gd name="T27" fmla="*/ 812 h 1195"/>
                <a:gd name="T28" fmla="*/ 373 w 729"/>
                <a:gd name="T29" fmla="*/ 737 h 1195"/>
                <a:gd name="T30" fmla="*/ 391 w 729"/>
                <a:gd name="T31" fmla="*/ 740 h 1195"/>
                <a:gd name="T32" fmla="*/ 440 w 729"/>
                <a:gd name="T33" fmla="*/ 778 h 1195"/>
                <a:gd name="T34" fmla="*/ 593 w 729"/>
                <a:gd name="T35" fmla="*/ 811 h 1195"/>
                <a:gd name="T36" fmla="*/ 460 w 729"/>
                <a:gd name="T37" fmla="*/ 992 h 1195"/>
                <a:gd name="T38" fmla="*/ 465 w 729"/>
                <a:gd name="T39" fmla="*/ 1195 h 1195"/>
                <a:gd name="T40" fmla="*/ 647 w 729"/>
                <a:gd name="T41" fmla="*/ 784 h 1195"/>
                <a:gd name="T42" fmla="*/ 437 w 729"/>
                <a:gd name="T43" fmla="*/ 585 h 1195"/>
                <a:gd name="T44" fmla="*/ 210 w 729"/>
                <a:gd name="T45" fmla="*/ 547 h 1195"/>
                <a:gd name="T46" fmla="*/ 54 w 729"/>
                <a:gd name="T47" fmla="*/ 143 h 1195"/>
                <a:gd name="T48" fmla="*/ 240 w 729"/>
                <a:gd name="T49" fmla="*/ 230 h 1195"/>
                <a:gd name="T50" fmla="*/ 374 w 729"/>
                <a:gd name="T51" fmla="*/ 387 h 1195"/>
                <a:gd name="T52" fmla="*/ 520 w 729"/>
                <a:gd name="T53" fmla="*/ 52 h 1195"/>
                <a:gd name="T54" fmla="*/ 468 w 729"/>
                <a:gd name="T55" fmla="*/ 505 h 1195"/>
                <a:gd name="T56" fmla="*/ 437 w 729"/>
                <a:gd name="T57" fmla="*/ 585 h 1195"/>
                <a:gd name="T58" fmla="*/ 494 w 729"/>
                <a:gd name="T59" fmla="*/ 673 h 1195"/>
                <a:gd name="T60" fmla="*/ 529 w 729"/>
                <a:gd name="T61" fmla="*/ 484 h 1195"/>
                <a:gd name="T62" fmla="*/ 429 w 729"/>
                <a:gd name="T63" fmla="*/ 736 h 1195"/>
                <a:gd name="T64" fmla="*/ 603 w 729"/>
                <a:gd name="T65" fmla="*/ 672 h 1195"/>
                <a:gd name="T66" fmla="*/ 691 w 729"/>
                <a:gd name="T67" fmla="*/ 638 h 1195"/>
                <a:gd name="T68" fmla="*/ 520 w 729"/>
                <a:gd name="T69" fmla="*/ 768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9" h="1195">
                  <a:moveTo>
                    <a:pt x="700" y="569"/>
                  </a:moveTo>
                  <a:cubicBezTo>
                    <a:pt x="676" y="543"/>
                    <a:pt x="646" y="548"/>
                    <a:pt x="629" y="554"/>
                  </a:cubicBezTo>
                  <a:cubicBezTo>
                    <a:pt x="629" y="543"/>
                    <a:pt x="629" y="534"/>
                    <a:pt x="629" y="528"/>
                  </a:cubicBezTo>
                  <a:cubicBezTo>
                    <a:pt x="629" y="504"/>
                    <a:pt x="601" y="415"/>
                    <a:pt x="512" y="454"/>
                  </a:cubicBezTo>
                  <a:cubicBezTo>
                    <a:pt x="508" y="455"/>
                    <a:pt x="504" y="457"/>
                    <a:pt x="501" y="459"/>
                  </a:cubicBezTo>
                  <a:cubicBezTo>
                    <a:pt x="498" y="447"/>
                    <a:pt x="498" y="427"/>
                    <a:pt x="509" y="405"/>
                  </a:cubicBezTo>
                  <a:cubicBezTo>
                    <a:pt x="528" y="366"/>
                    <a:pt x="597" y="273"/>
                    <a:pt x="606" y="211"/>
                  </a:cubicBezTo>
                  <a:cubicBezTo>
                    <a:pt x="614" y="149"/>
                    <a:pt x="602" y="102"/>
                    <a:pt x="591" y="78"/>
                  </a:cubicBezTo>
                  <a:cubicBezTo>
                    <a:pt x="580" y="53"/>
                    <a:pt x="554" y="23"/>
                    <a:pt x="514" y="23"/>
                  </a:cubicBezTo>
                  <a:cubicBezTo>
                    <a:pt x="474" y="23"/>
                    <a:pt x="426" y="50"/>
                    <a:pt x="415" y="118"/>
                  </a:cubicBezTo>
                  <a:cubicBezTo>
                    <a:pt x="405" y="185"/>
                    <a:pt x="346" y="432"/>
                    <a:pt x="315" y="482"/>
                  </a:cubicBezTo>
                  <a:cubicBezTo>
                    <a:pt x="315" y="482"/>
                    <a:pt x="283" y="384"/>
                    <a:pt x="276" y="309"/>
                  </a:cubicBezTo>
                  <a:cubicBezTo>
                    <a:pt x="269" y="234"/>
                    <a:pt x="258" y="133"/>
                    <a:pt x="188" y="67"/>
                  </a:cubicBezTo>
                  <a:cubicBezTo>
                    <a:pt x="117" y="0"/>
                    <a:pt x="58" y="38"/>
                    <a:pt x="37" y="50"/>
                  </a:cubicBezTo>
                  <a:cubicBezTo>
                    <a:pt x="17" y="62"/>
                    <a:pt x="0" y="93"/>
                    <a:pt x="35" y="161"/>
                  </a:cubicBezTo>
                  <a:cubicBezTo>
                    <a:pt x="69" y="228"/>
                    <a:pt x="116" y="381"/>
                    <a:pt x="151" y="585"/>
                  </a:cubicBezTo>
                  <a:cubicBezTo>
                    <a:pt x="113" y="616"/>
                    <a:pt x="74" y="669"/>
                    <a:pt x="68" y="769"/>
                  </a:cubicBezTo>
                  <a:cubicBezTo>
                    <a:pt x="59" y="931"/>
                    <a:pt x="166" y="940"/>
                    <a:pt x="202" y="988"/>
                  </a:cubicBezTo>
                  <a:cubicBezTo>
                    <a:pt x="238" y="1037"/>
                    <a:pt x="151" y="1155"/>
                    <a:pt x="151" y="1155"/>
                  </a:cubicBezTo>
                  <a:cubicBezTo>
                    <a:pt x="160" y="1169"/>
                    <a:pt x="160" y="1169"/>
                    <a:pt x="160" y="1169"/>
                  </a:cubicBezTo>
                  <a:cubicBezTo>
                    <a:pt x="198" y="1124"/>
                    <a:pt x="228" y="1059"/>
                    <a:pt x="234" y="1007"/>
                  </a:cubicBezTo>
                  <a:cubicBezTo>
                    <a:pt x="240" y="954"/>
                    <a:pt x="198" y="969"/>
                    <a:pt x="135" y="904"/>
                  </a:cubicBezTo>
                  <a:cubicBezTo>
                    <a:pt x="71" y="838"/>
                    <a:pt x="76" y="706"/>
                    <a:pt x="135" y="632"/>
                  </a:cubicBezTo>
                  <a:cubicBezTo>
                    <a:pt x="194" y="558"/>
                    <a:pt x="275" y="538"/>
                    <a:pt x="298" y="556"/>
                  </a:cubicBezTo>
                  <a:cubicBezTo>
                    <a:pt x="321" y="575"/>
                    <a:pt x="392" y="615"/>
                    <a:pt x="432" y="602"/>
                  </a:cubicBezTo>
                  <a:cubicBezTo>
                    <a:pt x="472" y="589"/>
                    <a:pt x="508" y="654"/>
                    <a:pt x="447" y="694"/>
                  </a:cubicBezTo>
                  <a:cubicBezTo>
                    <a:pt x="369" y="746"/>
                    <a:pt x="280" y="674"/>
                    <a:pt x="280" y="674"/>
                  </a:cubicBezTo>
                  <a:cubicBezTo>
                    <a:pt x="302" y="738"/>
                    <a:pt x="268" y="812"/>
                    <a:pt x="268" y="812"/>
                  </a:cubicBezTo>
                  <a:cubicBezTo>
                    <a:pt x="319" y="788"/>
                    <a:pt x="306" y="705"/>
                    <a:pt x="306" y="705"/>
                  </a:cubicBezTo>
                  <a:cubicBezTo>
                    <a:pt x="331" y="722"/>
                    <a:pt x="353" y="732"/>
                    <a:pt x="373" y="737"/>
                  </a:cubicBezTo>
                  <a:cubicBezTo>
                    <a:pt x="385" y="769"/>
                    <a:pt x="408" y="853"/>
                    <a:pt x="346" y="923"/>
                  </a:cubicBezTo>
                  <a:cubicBezTo>
                    <a:pt x="346" y="923"/>
                    <a:pt x="434" y="880"/>
                    <a:pt x="391" y="740"/>
                  </a:cubicBezTo>
                  <a:cubicBezTo>
                    <a:pt x="395" y="740"/>
                    <a:pt x="400" y="740"/>
                    <a:pt x="405" y="740"/>
                  </a:cubicBezTo>
                  <a:cubicBezTo>
                    <a:pt x="408" y="751"/>
                    <a:pt x="417" y="766"/>
                    <a:pt x="440" y="778"/>
                  </a:cubicBezTo>
                  <a:cubicBezTo>
                    <a:pt x="456" y="787"/>
                    <a:pt x="480" y="786"/>
                    <a:pt x="505" y="775"/>
                  </a:cubicBezTo>
                  <a:cubicBezTo>
                    <a:pt x="514" y="792"/>
                    <a:pt x="540" y="824"/>
                    <a:pt x="593" y="811"/>
                  </a:cubicBezTo>
                  <a:cubicBezTo>
                    <a:pt x="604" y="809"/>
                    <a:pt x="614" y="805"/>
                    <a:pt x="623" y="800"/>
                  </a:cubicBezTo>
                  <a:cubicBezTo>
                    <a:pt x="621" y="839"/>
                    <a:pt x="605" y="966"/>
                    <a:pt x="460" y="992"/>
                  </a:cubicBezTo>
                  <a:cubicBezTo>
                    <a:pt x="460" y="992"/>
                    <a:pt x="475" y="1138"/>
                    <a:pt x="439" y="1194"/>
                  </a:cubicBezTo>
                  <a:cubicBezTo>
                    <a:pt x="465" y="1195"/>
                    <a:pt x="465" y="1195"/>
                    <a:pt x="465" y="1195"/>
                  </a:cubicBezTo>
                  <a:cubicBezTo>
                    <a:pt x="465" y="1195"/>
                    <a:pt x="501" y="1143"/>
                    <a:pt x="485" y="1007"/>
                  </a:cubicBezTo>
                  <a:cubicBezTo>
                    <a:pt x="485" y="1007"/>
                    <a:pt x="636" y="1001"/>
                    <a:pt x="647" y="784"/>
                  </a:cubicBezTo>
                  <a:cubicBezTo>
                    <a:pt x="720" y="725"/>
                    <a:pt x="729" y="601"/>
                    <a:pt x="700" y="569"/>
                  </a:cubicBezTo>
                  <a:close/>
                  <a:moveTo>
                    <a:pt x="437" y="585"/>
                  </a:moveTo>
                  <a:cubicBezTo>
                    <a:pt x="381" y="593"/>
                    <a:pt x="339" y="562"/>
                    <a:pt x="309" y="545"/>
                  </a:cubicBezTo>
                  <a:cubicBezTo>
                    <a:pt x="280" y="528"/>
                    <a:pt x="246" y="525"/>
                    <a:pt x="210" y="547"/>
                  </a:cubicBezTo>
                  <a:cubicBezTo>
                    <a:pt x="200" y="552"/>
                    <a:pt x="187" y="559"/>
                    <a:pt x="172" y="569"/>
                  </a:cubicBezTo>
                  <a:cubicBezTo>
                    <a:pt x="161" y="511"/>
                    <a:pt x="103" y="226"/>
                    <a:pt x="54" y="143"/>
                  </a:cubicBezTo>
                  <a:cubicBezTo>
                    <a:pt x="4" y="59"/>
                    <a:pt x="91" y="56"/>
                    <a:pt x="106" y="58"/>
                  </a:cubicBezTo>
                  <a:cubicBezTo>
                    <a:pt x="141" y="63"/>
                    <a:pt x="228" y="130"/>
                    <a:pt x="240" y="230"/>
                  </a:cubicBezTo>
                  <a:cubicBezTo>
                    <a:pt x="252" y="331"/>
                    <a:pt x="269" y="478"/>
                    <a:pt x="314" y="536"/>
                  </a:cubicBezTo>
                  <a:cubicBezTo>
                    <a:pt x="314" y="536"/>
                    <a:pt x="346" y="484"/>
                    <a:pt x="374" y="387"/>
                  </a:cubicBezTo>
                  <a:cubicBezTo>
                    <a:pt x="402" y="290"/>
                    <a:pt x="432" y="177"/>
                    <a:pt x="440" y="130"/>
                  </a:cubicBezTo>
                  <a:cubicBezTo>
                    <a:pt x="447" y="82"/>
                    <a:pt x="470" y="40"/>
                    <a:pt x="520" y="52"/>
                  </a:cubicBezTo>
                  <a:cubicBezTo>
                    <a:pt x="569" y="64"/>
                    <a:pt x="597" y="151"/>
                    <a:pt x="568" y="231"/>
                  </a:cubicBezTo>
                  <a:cubicBezTo>
                    <a:pt x="541" y="306"/>
                    <a:pt x="452" y="400"/>
                    <a:pt x="468" y="505"/>
                  </a:cubicBezTo>
                  <a:cubicBezTo>
                    <a:pt x="454" y="536"/>
                    <a:pt x="450" y="572"/>
                    <a:pt x="449" y="585"/>
                  </a:cubicBezTo>
                  <a:cubicBezTo>
                    <a:pt x="445" y="585"/>
                    <a:pt x="441" y="585"/>
                    <a:pt x="437" y="585"/>
                  </a:cubicBezTo>
                  <a:close/>
                  <a:moveTo>
                    <a:pt x="429" y="736"/>
                  </a:moveTo>
                  <a:cubicBezTo>
                    <a:pt x="464" y="725"/>
                    <a:pt x="486" y="695"/>
                    <a:pt x="494" y="673"/>
                  </a:cubicBezTo>
                  <a:cubicBezTo>
                    <a:pt x="507" y="639"/>
                    <a:pt x="498" y="597"/>
                    <a:pt x="465" y="587"/>
                  </a:cubicBezTo>
                  <a:cubicBezTo>
                    <a:pt x="469" y="565"/>
                    <a:pt x="486" y="497"/>
                    <a:pt x="529" y="484"/>
                  </a:cubicBezTo>
                  <a:cubicBezTo>
                    <a:pt x="580" y="468"/>
                    <a:pt x="609" y="509"/>
                    <a:pt x="596" y="585"/>
                  </a:cubicBezTo>
                  <a:cubicBezTo>
                    <a:pt x="584" y="659"/>
                    <a:pt x="518" y="804"/>
                    <a:pt x="429" y="736"/>
                  </a:cubicBezTo>
                  <a:close/>
                  <a:moveTo>
                    <a:pt x="520" y="768"/>
                  </a:moveTo>
                  <a:cubicBezTo>
                    <a:pt x="554" y="749"/>
                    <a:pt x="586" y="716"/>
                    <a:pt x="603" y="672"/>
                  </a:cubicBezTo>
                  <a:cubicBezTo>
                    <a:pt x="616" y="636"/>
                    <a:pt x="622" y="606"/>
                    <a:pt x="626" y="581"/>
                  </a:cubicBezTo>
                  <a:cubicBezTo>
                    <a:pt x="680" y="564"/>
                    <a:pt x="696" y="608"/>
                    <a:pt x="691" y="638"/>
                  </a:cubicBezTo>
                  <a:cubicBezTo>
                    <a:pt x="687" y="669"/>
                    <a:pt x="664" y="771"/>
                    <a:pt x="595" y="789"/>
                  </a:cubicBezTo>
                  <a:cubicBezTo>
                    <a:pt x="547" y="802"/>
                    <a:pt x="527" y="781"/>
                    <a:pt x="520" y="7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1" name="Group 26"/>
          <p:cNvGrpSpPr>
            <a:grpSpLocks noChangeAspect="1"/>
          </p:cNvGrpSpPr>
          <p:nvPr/>
        </p:nvGrpSpPr>
        <p:grpSpPr bwMode="auto">
          <a:xfrm>
            <a:off x="8483589" y="2229090"/>
            <a:ext cx="1200149" cy="1973263"/>
            <a:chOff x="5100" y="1511"/>
            <a:chExt cx="756" cy="1243"/>
          </a:xfrm>
          <a:solidFill>
            <a:srgbClr val="A77FC6"/>
          </a:solidFill>
        </p:grpSpPr>
        <p:sp>
          <p:nvSpPr>
            <p:cNvPr id="52" name="Freeform 27"/>
            <p:cNvSpPr/>
            <p:nvPr/>
          </p:nvSpPr>
          <p:spPr bwMode="auto">
            <a:xfrm>
              <a:off x="5459" y="2603"/>
              <a:ext cx="57" cy="48"/>
            </a:xfrm>
            <a:custGeom>
              <a:avLst/>
              <a:gdLst>
                <a:gd name="T0" fmla="*/ 0 w 54"/>
                <a:gd name="T1" fmla="*/ 18 h 45"/>
                <a:gd name="T2" fmla="*/ 54 w 54"/>
                <a:gd name="T3" fmla="*/ 0 h 45"/>
                <a:gd name="T4" fmla="*/ 46 w 54"/>
                <a:gd name="T5" fmla="*/ 45 h 45"/>
                <a:gd name="T6" fmla="*/ 40 w 54"/>
                <a:gd name="T7" fmla="*/ 23 h 45"/>
                <a:gd name="T8" fmla="*/ 0 w 54"/>
                <a:gd name="T9" fmla="*/ 18 h 45"/>
              </a:gdLst>
              <a:ahLst/>
              <a:cxnLst>
                <a:cxn ang="0">
                  <a:pos x="T0" y="T1"/>
                </a:cxn>
                <a:cxn ang="0">
                  <a:pos x="T2" y="T3"/>
                </a:cxn>
                <a:cxn ang="0">
                  <a:pos x="T4" y="T5"/>
                </a:cxn>
                <a:cxn ang="0">
                  <a:pos x="T6" y="T7"/>
                </a:cxn>
                <a:cxn ang="0">
                  <a:pos x="T8" y="T9"/>
                </a:cxn>
              </a:cxnLst>
              <a:rect l="0" t="0" r="r" b="b"/>
              <a:pathLst>
                <a:path w="54" h="45">
                  <a:moveTo>
                    <a:pt x="0" y="18"/>
                  </a:moveTo>
                  <a:cubicBezTo>
                    <a:pt x="0" y="18"/>
                    <a:pt x="30" y="19"/>
                    <a:pt x="54" y="0"/>
                  </a:cubicBezTo>
                  <a:cubicBezTo>
                    <a:pt x="46" y="45"/>
                    <a:pt x="46" y="45"/>
                    <a:pt x="46" y="45"/>
                  </a:cubicBezTo>
                  <a:cubicBezTo>
                    <a:pt x="40" y="23"/>
                    <a:pt x="40" y="23"/>
                    <a:pt x="40" y="23"/>
                  </a:cubicBezTo>
                  <a:cubicBezTo>
                    <a:pt x="40" y="23"/>
                    <a:pt x="29" y="31"/>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8"/>
            <p:cNvSpPr>
              <a:spLocks noEditPoints="1"/>
            </p:cNvSpPr>
            <p:nvPr/>
          </p:nvSpPr>
          <p:spPr bwMode="auto">
            <a:xfrm>
              <a:off x="5100" y="1511"/>
              <a:ext cx="756" cy="1243"/>
            </a:xfrm>
            <a:custGeom>
              <a:avLst/>
              <a:gdLst>
                <a:gd name="T0" fmla="*/ 638 w 716"/>
                <a:gd name="T1" fmla="*/ 356 h 1179"/>
                <a:gd name="T2" fmla="*/ 533 w 716"/>
                <a:gd name="T3" fmla="*/ 162 h 1179"/>
                <a:gd name="T4" fmla="*/ 380 w 716"/>
                <a:gd name="T5" fmla="*/ 2 h 1179"/>
                <a:gd name="T6" fmla="*/ 296 w 716"/>
                <a:gd name="T7" fmla="*/ 488 h 1179"/>
                <a:gd name="T8" fmla="*/ 92 w 716"/>
                <a:gd name="T9" fmla="*/ 55 h 1179"/>
                <a:gd name="T10" fmla="*/ 132 w 716"/>
                <a:gd name="T11" fmla="*/ 487 h 1179"/>
                <a:gd name="T12" fmla="*/ 232 w 716"/>
                <a:gd name="T13" fmla="*/ 1045 h 1179"/>
                <a:gd name="T14" fmla="*/ 181 w 716"/>
                <a:gd name="T15" fmla="*/ 1178 h 1179"/>
                <a:gd name="T16" fmla="*/ 260 w 716"/>
                <a:gd name="T17" fmla="*/ 1045 h 1179"/>
                <a:gd name="T18" fmla="*/ 105 w 716"/>
                <a:gd name="T19" fmla="*/ 852 h 1179"/>
                <a:gd name="T20" fmla="*/ 154 w 716"/>
                <a:gd name="T21" fmla="*/ 431 h 1179"/>
                <a:gd name="T22" fmla="*/ 99 w 716"/>
                <a:gd name="T23" fmla="*/ 84 h 1179"/>
                <a:gd name="T24" fmla="*/ 297 w 716"/>
                <a:gd name="T25" fmla="*/ 549 h 1179"/>
                <a:gd name="T26" fmla="*/ 161 w 716"/>
                <a:gd name="T27" fmla="*/ 656 h 1179"/>
                <a:gd name="T28" fmla="*/ 399 w 716"/>
                <a:gd name="T29" fmla="*/ 516 h 1179"/>
                <a:gd name="T30" fmla="*/ 553 w 716"/>
                <a:gd name="T31" fmla="*/ 619 h 1179"/>
                <a:gd name="T32" fmla="*/ 319 w 716"/>
                <a:gd name="T33" fmla="*/ 793 h 1179"/>
                <a:gd name="T34" fmla="*/ 415 w 716"/>
                <a:gd name="T35" fmla="*/ 798 h 1179"/>
                <a:gd name="T36" fmla="*/ 438 w 716"/>
                <a:gd name="T37" fmla="*/ 814 h 1179"/>
                <a:gd name="T38" fmla="*/ 569 w 716"/>
                <a:gd name="T39" fmla="*/ 720 h 1179"/>
                <a:gd name="T40" fmla="*/ 547 w 716"/>
                <a:gd name="T41" fmla="*/ 720 h 1179"/>
                <a:gd name="T42" fmla="*/ 561 w 716"/>
                <a:gd name="T43" fmla="*/ 729 h 1179"/>
                <a:gd name="T44" fmla="*/ 414 w 716"/>
                <a:gd name="T45" fmla="*/ 667 h 1179"/>
                <a:gd name="T46" fmla="*/ 574 w 716"/>
                <a:gd name="T47" fmla="*/ 577 h 1179"/>
                <a:gd name="T48" fmla="*/ 485 w 716"/>
                <a:gd name="T49" fmla="*/ 1018 h 1179"/>
                <a:gd name="T50" fmla="*/ 492 w 716"/>
                <a:gd name="T51" fmla="*/ 1175 h 1179"/>
                <a:gd name="T52" fmla="*/ 671 w 716"/>
                <a:gd name="T53" fmla="*/ 840 h 1179"/>
                <a:gd name="T54" fmla="*/ 325 w 716"/>
                <a:gd name="T55" fmla="*/ 522 h 1179"/>
                <a:gd name="T56" fmla="*/ 325 w 716"/>
                <a:gd name="T57" fmla="*/ 142 h 1179"/>
                <a:gd name="T58" fmla="*/ 423 w 716"/>
                <a:gd name="T59" fmla="*/ 507 h 1179"/>
                <a:gd name="T60" fmla="*/ 325 w 716"/>
                <a:gd name="T61" fmla="*/ 522 h 1179"/>
                <a:gd name="T62" fmla="*/ 483 w 716"/>
                <a:gd name="T63" fmla="*/ 355 h 1179"/>
                <a:gd name="T64" fmla="*/ 652 w 716"/>
                <a:gd name="T65" fmla="*/ 186 h 1179"/>
                <a:gd name="T66" fmla="*/ 553 w 716"/>
                <a:gd name="T67" fmla="*/ 552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6" h="1179">
                  <a:moveTo>
                    <a:pt x="580" y="551"/>
                  </a:moveTo>
                  <a:cubicBezTo>
                    <a:pt x="582" y="527"/>
                    <a:pt x="593" y="449"/>
                    <a:pt x="638" y="356"/>
                  </a:cubicBezTo>
                  <a:cubicBezTo>
                    <a:pt x="691" y="244"/>
                    <a:pt x="716" y="90"/>
                    <a:pt x="605" y="79"/>
                  </a:cubicBezTo>
                  <a:cubicBezTo>
                    <a:pt x="555" y="74"/>
                    <a:pt x="544" y="134"/>
                    <a:pt x="533" y="162"/>
                  </a:cubicBezTo>
                  <a:cubicBezTo>
                    <a:pt x="522" y="190"/>
                    <a:pt x="488" y="280"/>
                    <a:pt x="488" y="280"/>
                  </a:cubicBezTo>
                  <a:cubicBezTo>
                    <a:pt x="488" y="280"/>
                    <a:pt x="523" y="6"/>
                    <a:pt x="380" y="2"/>
                  </a:cubicBezTo>
                  <a:cubicBezTo>
                    <a:pt x="279" y="0"/>
                    <a:pt x="298" y="136"/>
                    <a:pt x="301" y="167"/>
                  </a:cubicBezTo>
                  <a:cubicBezTo>
                    <a:pt x="303" y="197"/>
                    <a:pt x="301" y="456"/>
                    <a:pt x="296" y="488"/>
                  </a:cubicBezTo>
                  <a:cubicBezTo>
                    <a:pt x="296" y="488"/>
                    <a:pt x="271" y="422"/>
                    <a:pt x="265" y="349"/>
                  </a:cubicBezTo>
                  <a:cubicBezTo>
                    <a:pt x="259" y="276"/>
                    <a:pt x="259" y="1"/>
                    <a:pt x="92" y="55"/>
                  </a:cubicBezTo>
                  <a:cubicBezTo>
                    <a:pt x="0" y="84"/>
                    <a:pt x="49" y="194"/>
                    <a:pt x="63" y="228"/>
                  </a:cubicBezTo>
                  <a:cubicBezTo>
                    <a:pt x="76" y="262"/>
                    <a:pt x="128" y="408"/>
                    <a:pt x="132" y="487"/>
                  </a:cubicBezTo>
                  <a:cubicBezTo>
                    <a:pt x="137" y="582"/>
                    <a:pt x="111" y="639"/>
                    <a:pt x="89" y="707"/>
                  </a:cubicBezTo>
                  <a:cubicBezTo>
                    <a:pt x="67" y="774"/>
                    <a:pt x="33" y="942"/>
                    <a:pt x="232" y="1045"/>
                  </a:cubicBezTo>
                  <a:cubicBezTo>
                    <a:pt x="232" y="1045"/>
                    <a:pt x="234" y="1122"/>
                    <a:pt x="180" y="1174"/>
                  </a:cubicBezTo>
                  <a:cubicBezTo>
                    <a:pt x="181" y="1178"/>
                    <a:pt x="181" y="1178"/>
                    <a:pt x="181" y="1178"/>
                  </a:cubicBezTo>
                  <a:cubicBezTo>
                    <a:pt x="208" y="1179"/>
                    <a:pt x="208" y="1179"/>
                    <a:pt x="208" y="1179"/>
                  </a:cubicBezTo>
                  <a:cubicBezTo>
                    <a:pt x="208" y="1179"/>
                    <a:pt x="269" y="1095"/>
                    <a:pt x="260" y="1045"/>
                  </a:cubicBezTo>
                  <a:cubicBezTo>
                    <a:pt x="273" y="1038"/>
                    <a:pt x="273" y="1038"/>
                    <a:pt x="273" y="1038"/>
                  </a:cubicBezTo>
                  <a:cubicBezTo>
                    <a:pt x="273" y="1038"/>
                    <a:pt x="129" y="974"/>
                    <a:pt x="105" y="852"/>
                  </a:cubicBezTo>
                  <a:cubicBezTo>
                    <a:pt x="82" y="730"/>
                    <a:pt x="129" y="686"/>
                    <a:pt x="142" y="637"/>
                  </a:cubicBezTo>
                  <a:cubicBezTo>
                    <a:pt x="155" y="588"/>
                    <a:pt x="174" y="515"/>
                    <a:pt x="154" y="431"/>
                  </a:cubicBezTo>
                  <a:cubicBezTo>
                    <a:pt x="135" y="346"/>
                    <a:pt x="93" y="234"/>
                    <a:pt x="77" y="200"/>
                  </a:cubicBezTo>
                  <a:cubicBezTo>
                    <a:pt x="61" y="166"/>
                    <a:pt x="39" y="112"/>
                    <a:pt x="99" y="84"/>
                  </a:cubicBezTo>
                  <a:cubicBezTo>
                    <a:pt x="159" y="56"/>
                    <a:pt x="229" y="158"/>
                    <a:pt x="237" y="251"/>
                  </a:cubicBezTo>
                  <a:cubicBezTo>
                    <a:pt x="246" y="343"/>
                    <a:pt x="247" y="488"/>
                    <a:pt x="297" y="549"/>
                  </a:cubicBezTo>
                  <a:cubicBezTo>
                    <a:pt x="277" y="569"/>
                    <a:pt x="260" y="583"/>
                    <a:pt x="242" y="595"/>
                  </a:cubicBezTo>
                  <a:cubicBezTo>
                    <a:pt x="217" y="612"/>
                    <a:pt x="165" y="643"/>
                    <a:pt x="161" y="656"/>
                  </a:cubicBezTo>
                  <a:cubicBezTo>
                    <a:pt x="160" y="660"/>
                    <a:pt x="260" y="603"/>
                    <a:pt x="289" y="574"/>
                  </a:cubicBezTo>
                  <a:cubicBezTo>
                    <a:pt x="317" y="544"/>
                    <a:pt x="371" y="494"/>
                    <a:pt x="399" y="516"/>
                  </a:cubicBezTo>
                  <a:cubicBezTo>
                    <a:pt x="428" y="538"/>
                    <a:pt x="498" y="570"/>
                    <a:pt x="527" y="570"/>
                  </a:cubicBezTo>
                  <a:cubicBezTo>
                    <a:pt x="555" y="570"/>
                    <a:pt x="562" y="575"/>
                    <a:pt x="553" y="619"/>
                  </a:cubicBezTo>
                  <a:cubicBezTo>
                    <a:pt x="542" y="671"/>
                    <a:pt x="453" y="701"/>
                    <a:pt x="401" y="633"/>
                  </a:cubicBezTo>
                  <a:cubicBezTo>
                    <a:pt x="401" y="633"/>
                    <a:pt x="403" y="759"/>
                    <a:pt x="319" y="793"/>
                  </a:cubicBezTo>
                  <a:cubicBezTo>
                    <a:pt x="319" y="793"/>
                    <a:pt x="364" y="794"/>
                    <a:pt x="391" y="755"/>
                  </a:cubicBezTo>
                  <a:cubicBezTo>
                    <a:pt x="391" y="755"/>
                    <a:pt x="396" y="779"/>
                    <a:pt x="415" y="798"/>
                  </a:cubicBezTo>
                  <a:cubicBezTo>
                    <a:pt x="416" y="829"/>
                    <a:pt x="415" y="914"/>
                    <a:pt x="367" y="983"/>
                  </a:cubicBezTo>
                  <a:cubicBezTo>
                    <a:pt x="367" y="983"/>
                    <a:pt x="432" y="943"/>
                    <a:pt x="438" y="814"/>
                  </a:cubicBezTo>
                  <a:cubicBezTo>
                    <a:pt x="455" y="820"/>
                    <a:pt x="476" y="823"/>
                    <a:pt x="504" y="816"/>
                  </a:cubicBezTo>
                  <a:cubicBezTo>
                    <a:pt x="601" y="794"/>
                    <a:pt x="572" y="732"/>
                    <a:pt x="569" y="720"/>
                  </a:cubicBezTo>
                  <a:cubicBezTo>
                    <a:pt x="569" y="720"/>
                    <a:pt x="588" y="711"/>
                    <a:pt x="602" y="708"/>
                  </a:cubicBezTo>
                  <a:cubicBezTo>
                    <a:pt x="602" y="708"/>
                    <a:pt x="595" y="687"/>
                    <a:pt x="547" y="720"/>
                  </a:cubicBezTo>
                  <a:cubicBezTo>
                    <a:pt x="498" y="753"/>
                    <a:pt x="514" y="756"/>
                    <a:pt x="514" y="756"/>
                  </a:cubicBezTo>
                  <a:cubicBezTo>
                    <a:pt x="514" y="756"/>
                    <a:pt x="550" y="733"/>
                    <a:pt x="561" y="729"/>
                  </a:cubicBezTo>
                  <a:cubicBezTo>
                    <a:pt x="561" y="729"/>
                    <a:pt x="570" y="795"/>
                    <a:pt x="497" y="801"/>
                  </a:cubicBezTo>
                  <a:cubicBezTo>
                    <a:pt x="425" y="808"/>
                    <a:pt x="387" y="749"/>
                    <a:pt x="414" y="667"/>
                  </a:cubicBezTo>
                  <a:cubicBezTo>
                    <a:pt x="414" y="667"/>
                    <a:pt x="461" y="713"/>
                    <a:pt x="528" y="682"/>
                  </a:cubicBezTo>
                  <a:cubicBezTo>
                    <a:pt x="596" y="651"/>
                    <a:pt x="574" y="577"/>
                    <a:pt x="574" y="577"/>
                  </a:cubicBezTo>
                  <a:cubicBezTo>
                    <a:pt x="574" y="577"/>
                    <a:pt x="626" y="558"/>
                    <a:pt x="650" y="626"/>
                  </a:cubicBezTo>
                  <a:cubicBezTo>
                    <a:pt x="674" y="694"/>
                    <a:pt x="687" y="923"/>
                    <a:pt x="485" y="1018"/>
                  </a:cubicBezTo>
                  <a:cubicBezTo>
                    <a:pt x="485" y="1018"/>
                    <a:pt x="486" y="1134"/>
                    <a:pt x="474" y="1171"/>
                  </a:cubicBezTo>
                  <a:cubicBezTo>
                    <a:pt x="492" y="1175"/>
                    <a:pt x="492" y="1175"/>
                    <a:pt x="492" y="1175"/>
                  </a:cubicBezTo>
                  <a:cubicBezTo>
                    <a:pt x="492" y="1175"/>
                    <a:pt x="517" y="1126"/>
                    <a:pt x="509" y="1032"/>
                  </a:cubicBezTo>
                  <a:cubicBezTo>
                    <a:pt x="509" y="1032"/>
                    <a:pt x="626" y="983"/>
                    <a:pt x="671" y="840"/>
                  </a:cubicBezTo>
                  <a:cubicBezTo>
                    <a:pt x="715" y="700"/>
                    <a:pt x="694" y="549"/>
                    <a:pt x="580" y="551"/>
                  </a:cubicBezTo>
                  <a:close/>
                  <a:moveTo>
                    <a:pt x="325" y="522"/>
                  </a:moveTo>
                  <a:cubicBezTo>
                    <a:pt x="322" y="525"/>
                    <a:pt x="319" y="528"/>
                    <a:pt x="316" y="532"/>
                  </a:cubicBezTo>
                  <a:cubicBezTo>
                    <a:pt x="317" y="487"/>
                    <a:pt x="327" y="174"/>
                    <a:pt x="325" y="142"/>
                  </a:cubicBezTo>
                  <a:cubicBezTo>
                    <a:pt x="323" y="108"/>
                    <a:pt x="313" y="36"/>
                    <a:pt x="384" y="28"/>
                  </a:cubicBezTo>
                  <a:cubicBezTo>
                    <a:pt x="454" y="19"/>
                    <a:pt x="506" y="187"/>
                    <a:pt x="423" y="507"/>
                  </a:cubicBezTo>
                  <a:cubicBezTo>
                    <a:pt x="422" y="506"/>
                    <a:pt x="421" y="505"/>
                    <a:pt x="420" y="504"/>
                  </a:cubicBezTo>
                  <a:cubicBezTo>
                    <a:pt x="403" y="489"/>
                    <a:pt x="360" y="487"/>
                    <a:pt x="325" y="522"/>
                  </a:cubicBezTo>
                  <a:close/>
                  <a:moveTo>
                    <a:pt x="433" y="515"/>
                  </a:moveTo>
                  <a:cubicBezTo>
                    <a:pt x="441" y="488"/>
                    <a:pt x="467" y="405"/>
                    <a:pt x="483" y="355"/>
                  </a:cubicBezTo>
                  <a:cubicBezTo>
                    <a:pt x="501" y="295"/>
                    <a:pt x="561" y="140"/>
                    <a:pt x="575" y="128"/>
                  </a:cubicBezTo>
                  <a:cubicBezTo>
                    <a:pt x="590" y="116"/>
                    <a:pt x="639" y="92"/>
                    <a:pt x="652" y="186"/>
                  </a:cubicBezTo>
                  <a:cubicBezTo>
                    <a:pt x="666" y="280"/>
                    <a:pt x="616" y="329"/>
                    <a:pt x="590" y="398"/>
                  </a:cubicBezTo>
                  <a:cubicBezTo>
                    <a:pt x="567" y="459"/>
                    <a:pt x="551" y="522"/>
                    <a:pt x="553" y="552"/>
                  </a:cubicBezTo>
                  <a:cubicBezTo>
                    <a:pt x="498" y="552"/>
                    <a:pt x="455" y="531"/>
                    <a:pt x="433" y="5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54" name="文本框 53"/>
          <p:cNvSpPr txBox="1"/>
          <p:nvPr/>
        </p:nvSpPr>
        <p:spPr>
          <a:xfrm>
            <a:off x="2687630" y="4297911"/>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step1</a:t>
            </a:r>
            <a:endParaRPr lang="zh-CN" altLang="en-US" sz="3200" b="1" dirty="0">
              <a:latin typeface="方正静蕾简体" panose="02000000000000000000" pitchFamily="2" charset="-122"/>
              <a:ea typeface="方正静蕾简体" panose="02000000000000000000" pitchFamily="2" charset="-122"/>
            </a:endParaRPr>
          </a:p>
        </p:txBody>
      </p:sp>
      <p:sp>
        <p:nvSpPr>
          <p:cNvPr id="55" name="文本框 54"/>
          <p:cNvSpPr txBox="1"/>
          <p:nvPr/>
        </p:nvSpPr>
        <p:spPr>
          <a:xfrm>
            <a:off x="5637205" y="4297911"/>
            <a:ext cx="1158875" cy="584775"/>
          </a:xfrm>
          <a:prstGeom prst="rect">
            <a:avLst/>
          </a:prstGeom>
          <a:noFill/>
        </p:spPr>
        <p:txBody>
          <a:bodyPr wrap="square" rtlCol="0">
            <a:spAutoFit/>
          </a:bodyPr>
          <a:lstStyle/>
          <a:p>
            <a:r>
              <a:rPr lang="en-US" altLang="zh-CN" sz="3200" b="1" smtClean="0">
                <a:latin typeface="方正静蕾简体" panose="02000000000000000000" pitchFamily="2" charset="-122"/>
                <a:ea typeface="方正静蕾简体" panose="02000000000000000000" pitchFamily="2" charset="-122"/>
              </a:rPr>
              <a:t>step2</a:t>
            </a:r>
            <a:endParaRPr lang="zh-CN" altLang="en-US" sz="3200" b="1" dirty="0">
              <a:latin typeface="方正静蕾简体" panose="02000000000000000000" pitchFamily="2" charset="-122"/>
              <a:ea typeface="方正静蕾简体" panose="02000000000000000000" pitchFamily="2" charset="-122"/>
            </a:endParaRPr>
          </a:p>
        </p:txBody>
      </p:sp>
      <p:sp>
        <p:nvSpPr>
          <p:cNvPr id="56" name="文本框 55"/>
          <p:cNvSpPr txBox="1"/>
          <p:nvPr/>
        </p:nvSpPr>
        <p:spPr>
          <a:xfrm>
            <a:off x="8593103" y="4297911"/>
            <a:ext cx="1158875" cy="584775"/>
          </a:xfrm>
          <a:prstGeom prst="rect">
            <a:avLst/>
          </a:prstGeom>
          <a:noFill/>
        </p:spPr>
        <p:txBody>
          <a:bodyPr wrap="square" rtlCol="0">
            <a:spAutoFit/>
          </a:bodyPr>
          <a:lstStyle/>
          <a:p>
            <a:r>
              <a:rPr lang="en-US" altLang="zh-CN" sz="3200" b="1" dirty="0" smtClean="0">
                <a:latin typeface="方正静蕾简体" panose="02000000000000000000" pitchFamily="2" charset="-122"/>
                <a:ea typeface="方正静蕾简体" panose="02000000000000000000" pitchFamily="2" charset="-122"/>
              </a:rPr>
              <a:t>step3</a:t>
            </a:r>
            <a:endParaRPr lang="zh-CN" altLang="en-US" sz="3200" b="1" dirty="0">
              <a:latin typeface="方正静蕾简体" panose="02000000000000000000" pitchFamily="2" charset="-122"/>
              <a:ea typeface="方正静蕾简体" panose="02000000000000000000" pitchFamily="2" charset="-122"/>
            </a:endParaRPr>
          </a:p>
        </p:txBody>
      </p:sp>
      <p:sp>
        <p:nvSpPr>
          <p:cNvPr id="57" name="文本框 56"/>
          <p:cNvSpPr txBox="1"/>
          <p:nvPr/>
        </p:nvSpPr>
        <p:spPr>
          <a:xfrm>
            <a:off x="2127375" y="4851962"/>
            <a:ext cx="2107935" cy="1077218"/>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请在这里输入文字请在这里输入文字请在这里输入文字</a:t>
            </a:r>
            <a:r>
              <a:rPr lang="zh-CN" altLang="en-US" sz="1600" dirty="0">
                <a:latin typeface="微软雅黑" panose="020B0503020204020204" pitchFamily="34" charset="-122"/>
                <a:ea typeface="微软雅黑" panose="020B0503020204020204" pitchFamily="34" charset="-122"/>
              </a:rPr>
              <a:t>请在这里输入</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58" name="文本框 57"/>
          <p:cNvSpPr txBox="1"/>
          <p:nvPr/>
        </p:nvSpPr>
        <p:spPr>
          <a:xfrm>
            <a:off x="5093492" y="4851962"/>
            <a:ext cx="2107935" cy="1077218"/>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请在这里输入文字请在这里输入文字请在这里输入文字</a:t>
            </a:r>
            <a:r>
              <a:rPr lang="zh-CN" altLang="en-US" sz="1600" dirty="0">
                <a:latin typeface="微软雅黑" panose="020B0503020204020204" pitchFamily="34" charset="-122"/>
                <a:ea typeface="微软雅黑" panose="020B0503020204020204" pitchFamily="34" charset="-122"/>
              </a:rPr>
              <a:t>请在这里</a:t>
            </a:r>
            <a:r>
              <a:rPr lang="zh-CN" altLang="en-US" sz="1600">
                <a:latin typeface="微软雅黑" panose="020B0503020204020204" pitchFamily="34" charset="-122"/>
                <a:ea typeface="微软雅黑" panose="020B0503020204020204" pitchFamily="34" charset="-122"/>
              </a:rPr>
              <a:t>输入</a:t>
            </a:r>
            <a:r>
              <a:rPr lang="zh-CN" altLang="en-US" sz="1600" smtClean="0">
                <a:latin typeface="微软雅黑" panose="020B0503020204020204" pitchFamily="34" charset="-122"/>
                <a:ea typeface="微软雅黑" panose="020B0503020204020204" pitchFamily="34" charset="-122"/>
              </a:rPr>
              <a:t>文字</a:t>
            </a:r>
            <a:endParaRPr lang="zh-CN" altLang="en-US" sz="1600">
              <a:latin typeface="微软雅黑" panose="020B0503020204020204" pitchFamily="34" charset="-122"/>
              <a:ea typeface="微软雅黑" panose="020B0503020204020204" pitchFamily="34" charset="-122"/>
            </a:endParaRPr>
          </a:p>
        </p:txBody>
      </p:sp>
      <p:sp>
        <p:nvSpPr>
          <p:cNvPr id="59" name="文本框 58"/>
          <p:cNvSpPr txBox="1"/>
          <p:nvPr/>
        </p:nvSpPr>
        <p:spPr>
          <a:xfrm>
            <a:off x="8118572" y="4851962"/>
            <a:ext cx="2107935" cy="1077218"/>
          </a:xfrm>
          <a:prstGeom prst="rect">
            <a:avLst/>
          </a:prstGeom>
          <a:noFill/>
        </p:spPr>
        <p:txBody>
          <a:bodyPr wrap="square" rtlCol="0">
            <a:spAutoFit/>
          </a:bodyPr>
          <a:lstStyle/>
          <a:p>
            <a:pPr algn="ctr"/>
            <a:r>
              <a:rPr lang="zh-CN" altLang="en-US" sz="1600" dirty="0" smtClean="0">
                <a:latin typeface="微软雅黑" panose="020B0503020204020204" pitchFamily="34" charset="-122"/>
                <a:ea typeface="微软雅黑" panose="020B0503020204020204" pitchFamily="34" charset="-122"/>
              </a:rPr>
              <a:t>请在这里输入文字请在这里输入文字请在这里输入文字</a:t>
            </a:r>
            <a:r>
              <a:rPr lang="zh-CN" altLang="en-US" sz="1600" dirty="0">
                <a:latin typeface="微软雅黑" panose="020B0503020204020204" pitchFamily="34" charset="-122"/>
                <a:ea typeface="微软雅黑" panose="020B0503020204020204" pitchFamily="34" charset="-122"/>
              </a:rPr>
              <a:t>请在这里输入</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60" name="Freeform 5"/>
          <p:cNvSpPr/>
          <p:nvPr/>
        </p:nvSpPr>
        <p:spPr bwMode="auto">
          <a:xfrm rot="5844680">
            <a:off x="4505455" y="3091484"/>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
        <p:nvSpPr>
          <p:cNvPr id="61" name="Freeform 5"/>
          <p:cNvSpPr/>
          <p:nvPr/>
        </p:nvSpPr>
        <p:spPr bwMode="auto">
          <a:xfrm rot="5844680">
            <a:off x="7413372" y="3091484"/>
            <a:ext cx="675370" cy="687388"/>
          </a:xfrm>
          <a:custGeom>
            <a:avLst/>
            <a:gdLst>
              <a:gd name="T0" fmla="*/ 79 w 188"/>
              <a:gd name="T1" fmla="*/ 206 h 211"/>
              <a:gd name="T2" fmla="*/ 87 w 188"/>
              <a:gd name="T3" fmla="*/ 206 h 211"/>
              <a:gd name="T4" fmla="*/ 80 w 188"/>
              <a:gd name="T5" fmla="*/ 146 h 211"/>
              <a:gd name="T6" fmla="*/ 68 w 188"/>
              <a:gd name="T7" fmla="*/ 103 h 211"/>
              <a:gd name="T8" fmla="*/ 16 w 188"/>
              <a:gd name="T9" fmla="*/ 115 h 211"/>
              <a:gd name="T10" fmla="*/ 72 w 188"/>
              <a:gd name="T11" fmla="*/ 12 h 211"/>
              <a:gd name="T12" fmla="*/ 163 w 188"/>
              <a:gd name="T13" fmla="*/ 98 h 211"/>
              <a:gd name="T14" fmla="*/ 115 w 188"/>
              <a:gd name="T15" fmla="*/ 100 h 211"/>
              <a:gd name="T16" fmla="*/ 89 w 188"/>
              <a:gd name="T17" fmla="*/ 106 h 211"/>
              <a:gd name="T18" fmla="*/ 138 w 188"/>
              <a:gd name="T19" fmla="*/ 183 h 211"/>
              <a:gd name="T20" fmla="*/ 92 w 188"/>
              <a:gd name="T21" fmla="*/ 196 h 211"/>
              <a:gd name="T22" fmla="*/ 122 w 188"/>
              <a:gd name="T23" fmla="*/ 195 h 211"/>
              <a:gd name="T24" fmla="*/ 139 w 188"/>
              <a:gd name="T25" fmla="*/ 164 h 211"/>
              <a:gd name="T26" fmla="*/ 102 w 188"/>
              <a:gd name="T27" fmla="*/ 108 h 211"/>
              <a:gd name="T28" fmla="*/ 162 w 188"/>
              <a:gd name="T29" fmla="*/ 106 h 211"/>
              <a:gd name="T30" fmla="*/ 160 w 188"/>
              <a:gd name="T31" fmla="*/ 84 h 211"/>
              <a:gd name="T32" fmla="*/ 116 w 188"/>
              <a:gd name="T33" fmla="*/ 44 h 211"/>
              <a:gd name="T34" fmla="*/ 70 w 188"/>
              <a:gd name="T35" fmla="*/ 1 h 211"/>
              <a:gd name="T36" fmla="*/ 28 w 188"/>
              <a:gd name="T37" fmla="*/ 87 h 211"/>
              <a:gd name="T38" fmla="*/ 1 w 188"/>
              <a:gd name="T39" fmla="*/ 119 h 211"/>
              <a:gd name="T40" fmla="*/ 64 w 188"/>
              <a:gd name="T41" fmla="*/ 112 h 211"/>
              <a:gd name="T42" fmla="*/ 79 w 188"/>
              <a:gd name="T43" fmla="*/ 20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8" h="211">
                <a:moveTo>
                  <a:pt x="79" y="206"/>
                </a:moveTo>
                <a:cubicBezTo>
                  <a:pt x="79" y="211"/>
                  <a:pt x="87" y="211"/>
                  <a:pt x="87" y="206"/>
                </a:cubicBezTo>
                <a:cubicBezTo>
                  <a:pt x="87" y="186"/>
                  <a:pt x="84" y="165"/>
                  <a:pt x="80" y="146"/>
                </a:cubicBezTo>
                <a:cubicBezTo>
                  <a:pt x="79" y="138"/>
                  <a:pt x="76" y="106"/>
                  <a:pt x="68" y="103"/>
                </a:cubicBezTo>
                <a:cubicBezTo>
                  <a:pt x="60" y="100"/>
                  <a:pt x="27" y="115"/>
                  <a:pt x="16" y="115"/>
                </a:cubicBezTo>
                <a:cubicBezTo>
                  <a:pt x="45" y="88"/>
                  <a:pt x="54" y="46"/>
                  <a:pt x="72" y="12"/>
                </a:cubicBezTo>
                <a:cubicBezTo>
                  <a:pt x="100" y="43"/>
                  <a:pt x="132" y="70"/>
                  <a:pt x="163" y="98"/>
                </a:cubicBezTo>
                <a:cubicBezTo>
                  <a:pt x="147" y="98"/>
                  <a:pt x="131" y="100"/>
                  <a:pt x="115" y="100"/>
                </a:cubicBezTo>
                <a:cubicBezTo>
                  <a:pt x="113" y="100"/>
                  <a:pt x="80" y="96"/>
                  <a:pt x="89" y="106"/>
                </a:cubicBezTo>
                <a:cubicBezTo>
                  <a:pt x="110" y="128"/>
                  <a:pt x="128" y="153"/>
                  <a:pt x="138" y="183"/>
                </a:cubicBezTo>
                <a:cubicBezTo>
                  <a:pt x="129" y="185"/>
                  <a:pt x="96" y="188"/>
                  <a:pt x="92" y="196"/>
                </a:cubicBezTo>
                <a:cubicBezTo>
                  <a:pt x="85" y="207"/>
                  <a:pt x="121" y="196"/>
                  <a:pt x="122" y="195"/>
                </a:cubicBezTo>
                <a:cubicBezTo>
                  <a:pt x="147" y="189"/>
                  <a:pt x="150" y="189"/>
                  <a:pt x="139" y="164"/>
                </a:cubicBezTo>
                <a:cubicBezTo>
                  <a:pt x="130" y="143"/>
                  <a:pt x="117" y="125"/>
                  <a:pt x="102" y="108"/>
                </a:cubicBezTo>
                <a:cubicBezTo>
                  <a:pt x="122" y="109"/>
                  <a:pt x="142" y="106"/>
                  <a:pt x="162" y="106"/>
                </a:cubicBezTo>
                <a:cubicBezTo>
                  <a:pt x="188" y="106"/>
                  <a:pt x="173" y="96"/>
                  <a:pt x="160" y="84"/>
                </a:cubicBezTo>
                <a:cubicBezTo>
                  <a:pt x="145" y="71"/>
                  <a:pt x="130" y="58"/>
                  <a:pt x="116" y="44"/>
                </a:cubicBezTo>
                <a:cubicBezTo>
                  <a:pt x="109" y="38"/>
                  <a:pt x="79" y="0"/>
                  <a:pt x="70" y="1"/>
                </a:cubicBezTo>
                <a:cubicBezTo>
                  <a:pt x="57" y="3"/>
                  <a:pt x="35" y="75"/>
                  <a:pt x="28" y="87"/>
                </a:cubicBezTo>
                <a:cubicBezTo>
                  <a:pt x="24" y="93"/>
                  <a:pt x="0" y="115"/>
                  <a:pt x="1" y="119"/>
                </a:cubicBezTo>
                <a:cubicBezTo>
                  <a:pt x="4" y="133"/>
                  <a:pt x="56" y="116"/>
                  <a:pt x="64" y="112"/>
                </a:cubicBezTo>
                <a:cubicBezTo>
                  <a:pt x="73" y="141"/>
                  <a:pt x="79" y="179"/>
                  <a:pt x="79" y="206"/>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1" name="图片 1440"/>
          <p:cNvPicPr>
            <a:picLocks noChangeAspect="1"/>
          </p:cNvPicPr>
          <p:nvPr/>
        </p:nvPicPr>
        <p:blipFill>
          <a:blip r:embed="rId3"/>
          <a:stretch>
            <a:fillRect/>
          </a:stretch>
        </p:blipFill>
        <p:spPr>
          <a:xfrm>
            <a:off x="969668" y="1449346"/>
            <a:ext cx="8563953" cy="2786913"/>
          </a:xfrm>
          <a:prstGeom prst="rect">
            <a:avLst/>
          </a:prstGeom>
        </p:spPr>
      </p:pic>
      <p:grpSp>
        <p:nvGrpSpPr>
          <p:cNvPr id="5" name="Group 4"/>
          <p:cNvGrpSpPr>
            <a:grpSpLocks noChangeAspect="1"/>
          </p:cNvGrpSpPr>
          <p:nvPr/>
        </p:nvGrpSpPr>
        <p:grpSpPr bwMode="auto">
          <a:xfrm>
            <a:off x="-96366" y="2388358"/>
            <a:ext cx="12264223" cy="4469642"/>
            <a:chOff x="-42" y="749"/>
            <a:chExt cx="7639" cy="2784"/>
          </a:xfrm>
        </p:grpSpPr>
        <p:grpSp>
          <p:nvGrpSpPr>
            <p:cNvPr id="7" name="Group 205"/>
            <p:cNvGrpSpPr/>
            <p:nvPr/>
          </p:nvGrpSpPr>
          <p:grpSpPr bwMode="auto">
            <a:xfrm>
              <a:off x="-42" y="749"/>
              <a:ext cx="7639" cy="2784"/>
              <a:chOff x="-42" y="749"/>
              <a:chExt cx="7639" cy="2784"/>
            </a:xfrm>
          </p:grpSpPr>
          <p:sp>
            <p:nvSpPr>
              <p:cNvPr id="1266" name="Freeform 5"/>
              <p:cNvSpPr/>
              <p:nvPr/>
            </p:nvSpPr>
            <p:spPr bwMode="auto">
              <a:xfrm>
                <a:off x="1038" y="2866"/>
                <a:ext cx="373" cy="84"/>
              </a:xfrm>
              <a:custGeom>
                <a:avLst/>
                <a:gdLst>
                  <a:gd name="T0" fmla="*/ 1 w 98"/>
                  <a:gd name="T1" fmla="*/ 0 h 22"/>
                  <a:gd name="T2" fmla="*/ 0 w 98"/>
                  <a:gd name="T3" fmla="*/ 2 h 22"/>
                  <a:gd name="T4" fmla="*/ 1 w 98"/>
                  <a:gd name="T5" fmla="*/ 4 h 22"/>
                  <a:gd name="T6" fmla="*/ 95 w 98"/>
                  <a:gd name="T7" fmla="*/ 22 h 22"/>
                  <a:gd name="T8" fmla="*/ 98 w 98"/>
                  <a:gd name="T9" fmla="*/ 21 h 22"/>
                  <a:gd name="T10" fmla="*/ 97 w 98"/>
                  <a:gd name="T11" fmla="*/ 18 h 22"/>
                  <a:gd name="T12" fmla="*/ 1 w 98"/>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98" h="22">
                    <a:moveTo>
                      <a:pt x="1" y="0"/>
                    </a:moveTo>
                    <a:cubicBezTo>
                      <a:pt x="0" y="0"/>
                      <a:pt x="0" y="1"/>
                      <a:pt x="0" y="2"/>
                    </a:cubicBezTo>
                    <a:cubicBezTo>
                      <a:pt x="0" y="3"/>
                      <a:pt x="0" y="4"/>
                      <a:pt x="1" y="4"/>
                    </a:cubicBezTo>
                    <a:cubicBezTo>
                      <a:pt x="33" y="4"/>
                      <a:pt x="64" y="10"/>
                      <a:pt x="95" y="22"/>
                    </a:cubicBezTo>
                    <a:cubicBezTo>
                      <a:pt x="96" y="22"/>
                      <a:pt x="97" y="22"/>
                      <a:pt x="98" y="21"/>
                    </a:cubicBezTo>
                    <a:cubicBezTo>
                      <a:pt x="98" y="20"/>
                      <a:pt x="98" y="19"/>
                      <a:pt x="97" y="18"/>
                    </a:cubicBezTo>
                    <a:cubicBezTo>
                      <a:pt x="65" y="6"/>
                      <a:pt x="33" y="0"/>
                      <a:pt x="1"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8" name="Freeform 6"/>
              <p:cNvSpPr/>
              <p:nvPr/>
            </p:nvSpPr>
            <p:spPr bwMode="auto">
              <a:xfrm>
                <a:off x="1084" y="2816"/>
                <a:ext cx="27" cy="160"/>
              </a:xfrm>
              <a:custGeom>
                <a:avLst/>
                <a:gdLst>
                  <a:gd name="T0" fmla="*/ 2 w 7"/>
                  <a:gd name="T1" fmla="*/ 1 h 42"/>
                  <a:gd name="T2" fmla="*/ 1 w 7"/>
                  <a:gd name="T3" fmla="*/ 3 h 42"/>
                  <a:gd name="T4" fmla="*/ 3 w 7"/>
                  <a:gd name="T5" fmla="*/ 38 h 42"/>
                  <a:gd name="T6" fmla="*/ 2 w 7"/>
                  <a:gd name="T7" fmla="*/ 40 h 42"/>
                  <a:gd name="T8" fmla="*/ 4 w 7"/>
                  <a:gd name="T9" fmla="*/ 42 h 42"/>
                  <a:gd name="T10" fmla="*/ 6 w 7"/>
                  <a:gd name="T11" fmla="*/ 41 h 42"/>
                  <a:gd name="T12" fmla="*/ 6 w 7"/>
                  <a:gd name="T13" fmla="*/ 38 h 42"/>
                  <a:gd name="T14" fmla="*/ 4 w 7"/>
                  <a:gd name="T15" fmla="*/ 2 h 42"/>
                  <a:gd name="T16" fmla="*/ 2 w 7"/>
                  <a:gd name="T17"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2">
                    <a:moveTo>
                      <a:pt x="2" y="1"/>
                    </a:moveTo>
                    <a:cubicBezTo>
                      <a:pt x="1" y="1"/>
                      <a:pt x="0" y="2"/>
                      <a:pt x="1" y="3"/>
                    </a:cubicBezTo>
                    <a:cubicBezTo>
                      <a:pt x="3" y="13"/>
                      <a:pt x="3" y="28"/>
                      <a:pt x="3" y="38"/>
                    </a:cubicBezTo>
                    <a:cubicBezTo>
                      <a:pt x="2" y="40"/>
                      <a:pt x="2" y="40"/>
                      <a:pt x="2" y="40"/>
                    </a:cubicBezTo>
                    <a:cubicBezTo>
                      <a:pt x="2" y="42"/>
                      <a:pt x="3" y="42"/>
                      <a:pt x="4" y="42"/>
                    </a:cubicBezTo>
                    <a:cubicBezTo>
                      <a:pt x="5" y="42"/>
                      <a:pt x="6" y="42"/>
                      <a:pt x="6" y="41"/>
                    </a:cubicBezTo>
                    <a:cubicBezTo>
                      <a:pt x="6" y="38"/>
                      <a:pt x="6" y="38"/>
                      <a:pt x="6" y="38"/>
                    </a:cubicBezTo>
                    <a:cubicBezTo>
                      <a:pt x="6" y="28"/>
                      <a:pt x="7" y="13"/>
                      <a:pt x="4" y="2"/>
                    </a:cubicBezTo>
                    <a:cubicBezTo>
                      <a:pt x="4" y="1"/>
                      <a:pt x="3" y="0"/>
                      <a:pt x="2"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0" name="Freeform 7"/>
              <p:cNvSpPr/>
              <p:nvPr/>
            </p:nvSpPr>
            <p:spPr bwMode="auto">
              <a:xfrm>
                <a:off x="1194" y="2824"/>
                <a:ext cx="46" cy="179"/>
              </a:xfrm>
              <a:custGeom>
                <a:avLst/>
                <a:gdLst>
                  <a:gd name="T0" fmla="*/ 11 w 12"/>
                  <a:gd name="T1" fmla="*/ 1 h 47"/>
                  <a:gd name="T2" fmla="*/ 8 w 12"/>
                  <a:gd name="T3" fmla="*/ 2 h 47"/>
                  <a:gd name="T4" fmla="*/ 0 w 12"/>
                  <a:gd name="T5" fmla="*/ 45 h 47"/>
                  <a:gd name="T6" fmla="*/ 2 w 12"/>
                  <a:gd name="T7" fmla="*/ 47 h 47"/>
                  <a:gd name="T8" fmla="*/ 3 w 12"/>
                  <a:gd name="T9" fmla="*/ 45 h 47"/>
                  <a:gd name="T10" fmla="*/ 12 w 12"/>
                  <a:gd name="T11" fmla="*/ 3 h 47"/>
                  <a:gd name="T12" fmla="*/ 11 w 12"/>
                  <a:gd name="T13" fmla="*/ 1 h 47"/>
                </a:gdLst>
                <a:ahLst/>
                <a:cxnLst>
                  <a:cxn ang="0">
                    <a:pos x="T0" y="T1"/>
                  </a:cxn>
                  <a:cxn ang="0">
                    <a:pos x="T2" y="T3"/>
                  </a:cxn>
                  <a:cxn ang="0">
                    <a:pos x="T4" y="T5"/>
                  </a:cxn>
                  <a:cxn ang="0">
                    <a:pos x="T6" y="T7"/>
                  </a:cxn>
                  <a:cxn ang="0">
                    <a:pos x="T8" y="T9"/>
                  </a:cxn>
                  <a:cxn ang="0">
                    <a:pos x="T10" y="T11"/>
                  </a:cxn>
                  <a:cxn ang="0">
                    <a:pos x="T12" y="T13"/>
                  </a:cxn>
                </a:cxnLst>
                <a:rect l="0" t="0" r="r" b="b"/>
                <a:pathLst>
                  <a:path w="12" h="47">
                    <a:moveTo>
                      <a:pt x="11" y="1"/>
                    </a:moveTo>
                    <a:cubicBezTo>
                      <a:pt x="10" y="0"/>
                      <a:pt x="9" y="1"/>
                      <a:pt x="8" y="2"/>
                    </a:cubicBezTo>
                    <a:cubicBezTo>
                      <a:pt x="3" y="16"/>
                      <a:pt x="0" y="33"/>
                      <a:pt x="0" y="45"/>
                    </a:cubicBezTo>
                    <a:cubicBezTo>
                      <a:pt x="0" y="46"/>
                      <a:pt x="1" y="47"/>
                      <a:pt x="2" y="47"/>
                    </a:cubicBezTo>
                    <a:cubicBezTo>
                      <a:pt x="3" y="47"/>
                      <a:pt x="3" y="46"/>
                      <a:pt x="3" y="45"/>
                    </a:cubicBezTo>
                    <a:cubicBezTo>
                      <a:pt x="4" y="33"/>
                      <a:pt x="7" y="17"/>
                      <a:pt x="12" y="3"/>
                    </a:cubicBezTo>
                    <a:cubicBezTo>
                      <a:pt x="12" y="2"/>
                      <a:pt x="12" y="1"/>
                      <a:pt x="11" y="1"/>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2" name="Freeform 8"/>
              <p:cNvSpPr/>
              <p:nvPr/>
            </p:nvSpPr>
            <p:spPr bwMode="auto">
              <a:xfrm>
                <a:off x="1293" y="2862"/>
                <a:ext cx="38" cy="156"/>
              </a:xfrm>
              <a:custGeom>
                <a:avLst/>
                <a:gdLst>
                  <a:gd name="T0" fmla="*/ 6 w 10"/>
                  <a:gd name="T1" fmla="*/ 2 h 41"/>
                  <a:gd name="T2" fmla="*/ 3 w 10"/>
                  <a:gd name="T3" fmla="*/ 19 h 41"/>
                  <a:gd name="T4" fmla="*/ 0 w 10"/>
                  <a:gd name="T5" fmla="*/ 38 h 41"/>
                  <a:gd name="T6" fmla="*/ 1 w 10"/>
                  <a:gd name="T7" fmla="*/ 40 h 41"/>
                  <a:gd name="T8" fmla="*/ 4 w 10"/>
                  <a:gd name="T9" fmla="*/ 39 h 41"/>
                  <a:gd name="T10" fmla="*/ 7 w 10"/>
                  <a:gd name="T11" fmla="*/ 19 h 41"/>
                  <a:gd name="T12" fmla="*/ 10 w 10"/>
                  <a:gd name="T13" fmla="*/ 3 h 41"/>
                  <a:gd name="T14" fmla="*/ 9 w 10"/>
                  <a:gd name="T15" fmla="*/ 1 h 41"/>
                  <a:gd name="T16" fmla="*/ 6 w 10"/>
                  <a:gd name="T17"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1">
                    <a:moveTo>
                      <a:pt x="6" y="2"/>
                    </a:moveTo>
                    <a:cubicBezTo>
                      <a:pt x="4" y="6"/>
                      <a:pt x="4" y="12"/>
                      <a:pt x="3" y="19"/>
                    </a:cubicBezTo>
                    <a:cubicBezTo>
                      <a:pt x="3" y="26"/>
                      <a:pt x="3" y="33"/>
                      <a:pt x="0" y="38"/>
                    </a:cubicBezTo>
                    <a:cubicBezTo>
                      <a:pt x="0" y="39"/>
                      <a:pt x="0" y="40"/>
                      <a:pt x="1" y="40"/>
                    </a:cubicBezTo>
                    <a:cubicBezTo>
                      <a:pt x="2" y="41"/>
                      <a:pt x="3" y="40"/>
                      <a:pt x="4" y="39"/>
                    </a:cubicBezTo>
                    <a:cubicBezTo>
                      <a:pt x="6" y="34"/>
                      <a:pt x="7" y="26"/>
                      <a:pt x="7" y="19"/>
                    </a:cubicBezTo>
                    <a:cubicBezTo>
                      <a:pt x="8" y="13"/>
                      <a:pt x="8" y="7"/>
                      <a:pt x="10" y="3"/>
                    </a:cubicBezTo>
                    <a:cubicBezTo>
                      <a:pt x="10" y="3"/>
                      <a:pt x="10" y="1"/>
                      <a:pt x="9" y="1"/>
                    </a:cubicBezTo>
                    <a:cubicBezTo>
                      <a:pt x="8" y="0"/>
                      <a:pt x="7" y="1"/>
                      <a:pt x="6"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3" name="Freeform 9"/>
              <p:cNvSpPr/>
              <p:nvPr/>
            </p:nvSpPr>
            <p:spPr bwMode="auto">
              <a:xfrm>
                <a:off x="1065" y="278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2"/>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4" name="Freeform 10"/>
              <p:cNvSpPr/>
              <p:nvPr/>
            </p:nvSpPr>
            <p:spPr bwMode="auto">
              <a:xfrm>
                <a:off x="1206" y="2801"/>
                <a:ext cx="57" cy="42"/>
              </a:xfrm>
              <a:custGeom>
                <a:avLst/>
                <a:gdLst>
                  <a:gd name="T0" fmla="*/ 7 w 15"/>
                  <a:gd name="T1" fmla="*/ 11 h 11"/>
                  <a:gd name="T2" fmla="*/ 5 w 15"/>
                  <a:gd name="T3" fmla="*/ 3 h 11"/>
                  <a:gd name="T4" fmla="*/ 7 w 15"/>
                  <a:gd name="T5" fmla="*/ 11 h 11"/>
                </a:gdLst>
                <a:ahLst/>
                <a:cxnLst>
                  <a:cxn ang="0">
                    <a:pos x="T0" y="T1"/>
                  </a:cxn>
                  <a:cxn ang="0">
                    <a:pos x="T2" y="T3"/>
                  </a:cxn>
                  <a:cxn ang="0">
                    <a:pos x="T4" y="T5"/>
                  </a:cxn>
                </a:cxnLst>
                <a:rect l="0" t="0" r="r" b="b"/>
                <a:pathLst>
                  <a:path w="15" h="11">
                    <a:moveTo>
                      <a:pt x="7" y="11"/>
                    </a:moveTo>
                    <a:cubicBezTo>
                      <a:pt x="15" y="11"/>
                      <a:pt x="12" y="0"/>
                      <a:pt x="5" y="3"/>
                    </a:cubicBezTo>
                    <a:cubicBezTo>
                      <a:pt x="0" y="6"/>
                      <a:pt x="1" y="11"/>
                      <a:pt x="7" y="11"/>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5" name="Freeform 11"/>
              <p:cNvSpPr/>
              <p:nvPr/>
            </p:nvSpPr>
            <p:spPr bwMode="auto">
              <a:xfrm>
                <a:off x="1301" y="2839"/>
                <a:ext cx="57" cy="46"/>
              </a:xfrm>
              <a:custGeom>
                <a:avLst/>
                <a:gdLst>
                  <a:gd name="T0" fmla="*/ 7 w 15"/>
                  <a:gd name="T1" fmla="*/ 12 h 12"/>
                  <a:gd name="T2" fmla="*/ 5 w 15"/>
                  <a:gd name="T3" fmla="*/ 4 h 12"/>
                  <a:gd name="T4" fmla="*/ 7 w 15"/>
                  <a:gd name="T5" fmla="*/ 12 h 12"/>
                </a:gdLst>
                <a:ahLst/>
                <a:cxnLst>
                  <a:cxn ang="0">
                    <a:pos x="T0" y="T1"/>
                  </a:cxn>
                  <a:cxn ang="0">
                    <a:pos x="T2" y="T3"/>
                  </a:cxn>
                  <a:cxn ang="0">
                    <a:pos x="T4" y="T5"/>
                  </a:cxn>
                </a:cxnLst>
                <a:rect l="0" t="0" r="r" b="b"/>
                <a:pathLst>
                  <a:path w="15" h="12">
                    <a:moveTo>
                      <a:pt x="7" y="12"/>
                    </a:moveTo>
                    <a:cubicBezTo>
                      <a:pt x="15" y="12"/>
                      <a:pt x="13" y="0"/>
                      <a:pt x="5" y="4"/>
                    </a:cubicBezTo>
                    <a:cubicBezTo>
                      <a:pt x="0" y="6"/>
                      <a:pt x="2" y="11"/>
                      <a:pt x="7"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6" name="Freeform 12"/>
              <p:cNvSpPr/>
              <p:nvPr/>
            </p:nvSpPr>
            <p:spPr bwMode="auto">
              <a:xfrm>
                <a:off x="1008" y="2835"/>
                <a:ext cx="72" cy="57"/>
              </a:xfrm>
              <a:custGeom>
                <a:avLst/>
                <a:gdLst>
                  <a:gd name="T0" fmla="*/ 9 w 19"/>
                  <a:gd name="T1" fmla="*/ 14 h 15"/>
                  <a:gd name="T2" fmla="*/ 6 w 19"/>
                  <a:gd name="T3" fmla="*/ 4 h 15"/>
                  <a:gd name="T4" fmla="*/ 9 w 19"/>
                  <a:gd name="T5" fmla="*/ 14 h 15"/>
                </a:gdLst>
                <a:ahLst/>
                <a:cxnLst>
                  <a:cxn ang="0">
                    <a:pos x="T0" y="T1"/>
                  </a:cxn>
                  <a:cxn ang="0">
                    <a:pos x="T2" y="T3"/>
                  </a:cxn>
                  <a:cxn ang="0">
                    <a:pos x="T4" y="T5"/>
                  </a:cxn>
                </a:cxnLst>
                <a:rect l="0" t="0" r="r" b="b"/>
                <a:pathLst>
                  <a:path w="19" h="15">
                    <a:moveTo>
                      <a:pt x="9" y="14"/>
                    </a:moveTo>
                    <a:cubicBezTo>
                      <a:pt x="19" y="15"/>
                      <a:pt x="16" y="0"/>
                      <a:pt x="6" y="4"/>
                    </a:cubicBezTo>
                    <a:cubicBezTo>
                      <a:pt x="0" y="7"/>
                      <a:pt x="2" y="14"/>
                      <a:pt x="9" y="14"/>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7" name="Freeform 13"/>
              <p:cNvSpPr/>
              <p:nvPr/>
            </p:nvSpPr>
            <p:spPr bwMode="auto">
              <a:xfrm>
                <a:off x="1335" y="2801"/>
                <a:ext cx="186" cy="240"/>
              </a:xfrm>
              <a:custGeom>
                <a:avLst/>
                <a:gdLst>
                  <a:gd name="T0" fmla="*/ 1 w 49"/>
                  <a:gd name="T1" fmla="*/ 49 h 63"/>
                  <a:gd name="T2" fmla="*/ 1 w 49"/>
                  <a:gd name="T3" fmla="*/ 50 h 63"/>
                  <a:gd name="T4" fmla="*/ 7 w 49"/>
                  <a:gd name="T5" fmla="*/ 56 h 63"/>
                  <a:gd name="T6" fmla="*/ 19 w 49"/>
                  <a:gd name="T7" fmla="*/ 60 h 63"/>
                  <a:gd name="T8" fmla="*/ 26 w 49"/>
                  <a:gd name="T9" fmla="*/ 61 h 63"/>
                  <a:gd name="T10" fmla="*/ 32 w 49"/>
                  <a:gd name="T11" fmla="*/ 63 h 63"/>
                  <a:gd name="T12" fmla="*/ 40 w 49"/>
                  <a:gd name="T13" fmla="*/ 34 h 63"/>
                  <a:gd name="T14" fmla="*/ 45 w 49"/>
                  <a:gd name="T15" fmla="*/ 22 h 63"/>
                  <a:gd name="T16" fmla="*/ 46 w 49"/>
                  <a:gd name="T17" fmla="*/ 12 h 63"/>
                  <a:gd name="T18" fmla="*/ 35 w 49"/>
                  <a:gd name="T19" fmla="*/ 8 h 63"/>
                  <a:gd name="T20" fmla="*/ 10 w 49"/>
                  <a:gd name="T21" fmla="*/ 1 h 63"/>
                  <a:gd name="T22" fmla="*/ 8 w 49"/>
                  <a:gd name="T23" fmla="*/ 15 h 63"/>
                  <a:gd name="T24" fmla="*/ 1 w 49"/>
                  <a:gd name="T25" fmla="*/ 4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63">
                    <a:moveTo>
                      <a:pt x="1" y="49"/>
                    </a:moveTo>
                    <a:cubicBezTo>
                      <a:pt x="1" y="49"/>
                      <a:pt x="1" y="50"/>
                      <a:pt x="1" y="50"/>
                    </a:cubicBezTo>
                    <a:cubicBezTo>
                      <a:pt x="0" y="55"/>
                      <a:pt x="4" y="55"/>
                      <a:pt x="7" y="56"/>
                    </a:cubicBezTo>
                    <a:cubicBezTo>
                      <a:pt x="11" y="58"/>
                      <a:pt x="15" y="59"/>
                      <a:pt x="19" y="60"/>
                    </a:cubicBezTo>
                    <a:cubicBezTo>
                      <a:pt x="22" y="61"/>
                      <a:pt x="24" y="61"/>
                      <a:pt x="26" y="61"/>
                    </a:cubicBezTo>
                    <a:cubicBezTo>
                      <a:pt x="28" y="62"/>
                      <a:pt x="30" y="63"/>
                      <a:pt x="32" y="63"/>
                    </a:cubicBezTo>
                    <a:cubicBezTo>
                      <a:pt x="34" y="62"/>
                      <a:pt x="39" y="36"/>
                      <a:pt x="40" y="34"/>
                    </a:cubicBezTo>
                    <a:cubicBezTo>
                      <a:pt x="42" y="30"/>
                      <a:pt x="43" y="26"/>
                      <a:pt x="45" y="22"/>
                    </a:cubicBezTo>
                    <a:cubicBezTo>
                      <a:pt x="46" y="19"/>
                      <a:pt x="49" y="15"/>
                      <a:pt x="46" y="12"/>
                    </a:cubicBezTo>
                    <a:cubicBezTo>
                      <a:pt x="44" y="9"/>
                      <a:pt x="38" y="9"/>
                      <a:pt x="35" y="8"/>
                    </a:cubicBezTo>
                    <a:cubicBezTo>
                      <a:pt x="27" y="5"/>
                      <a:pt x="18" y="0"/>
                      <a:pt x="10" y="1"/>
                    </a:cubicBezTo>
                    <a:cubicBezTo>
                      <a:pt x="10" y="1"/>
                      <a:pt x="8" y="14"/>
                      <a:pt x="8" y="15"/>
                    </a:cubicBezTo>
                    <a:cubicBezTo>
                      <a:pt x="7" y="20"/>
                      <a:pt x="2" y="44"/>
                      <a:pt x="1" y="49"/>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8" name="Freeform 14"/>
              <p:cNvSpPr/>
              <p:nvPr/>
            </p:nvSpPr>
            <p:spPr bwMode="auto">
              <a:xfrm>
                <a:off x="1445" y="2610"/>
                <a:ext cx="54" cy="172"/>
              </a:xfrm>
              <a:custGeom>
                <a:avLst/>
                <a:gdLst>
                  <a:gd name="T0" fmla="*/ 12 w 14"/>
                  <a:gd name="T1" fmla="*/ 1 h 45"/>
                  <a:gd name="T2" fmla="*/ 10 w 14"/>
                  <a:gd name="T3" fmla="*/ 2 h 45"/>
                  <a:gd name="T4" fmla="*/ 6 w 14"/>
                  <a:gd name="T5" fmla="*/ 20 h 45"/>
                  <a:gd name="T6" fmla="*/ 0 w 14"/>
                  <a:gd name="T7" fmla="*/ 44 h 45"/>
                  <a:gd name="T8" fmla="*/ 2 w 14"/>
                  <a:gd name="T9" fmla="*/ 43 h 45"/>
                  <a:gd name="T10" fmla="*/ 3 w 14"/>
                  <a:gd name="T11" fmla="*/ 45 h 45"/>
                  <a:gd name="T12" fmla="*/ 9 w 14"/>
                  <a:gd name="T13" fmla="*/ 21 h 45"/>
                  <a:gd name="T14" fmla="*/ 14 w 14"/>
                  <a:gd name="T15" fmla="*/ 3 h 45"/>
                  <a:gd name="T16" fmla="*/ 12 w 14"/>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5">
                    <a:moveTo>
                      <a:pt x="12" y="1"/>
                    </a:moveTo>
                    <a:cubicBezTo>
                      <a:pt x="12" y="0"/>
                      <a:pt x="11" y="1"/>
                      <a:pt x="10" y="2"/>
                    </a:cubicBezTo>
                    <a:cubicBezTo>
                      <a:pt x="6" y="20"/>
                      <a:pt x="6" y="20"/>
                      <a:pt x="6" y="20"/>
                    </a:cubicBezTo>
                    <a:cubicBezTo>
                      <a:pt x="0" y="44"/>
                      <a:pt x="0" y="44"/>
                      <a:pt x="0" y="44"/>
                    </a:cubicBezTo>
                    <a:cubicBezTo>
                      <a:pt x="0" y="43"/>
                      <a:pt x="1" y="43"/>
                      <a:pt x="2" y="43"/>
                    </a:cubicBezTo>
                    <a:cubicBezTo>
                      <a:pt x="3" y="43"/>
                      <a:pt x="3" y="44"/>
                      <a:pt x="3" y="45"/>
                    </a:cubicBezTo>
                    <a:cubicBezTo>
                      <a:pt x="9" y="21"/>
                      <a:pt x="9" y="21"/>
                      <a:pt x="9" y="21"/>
                    </a:cubicBezTo>
                    <a:cubicBezTo>
                      <a:pt x="14" y="3"/>
                      <a:pt x="14" y="3"/>
                      <a:pt x="14" y="3"/>
                    </a:cubicBezTo>
                    <a:cubicBezTo>
                      <a:pt x="14" y="2"/>
                      <a:pt x="13" y="1"/>
                      <a:pt x="12"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9" name="Freeform 15"/>
              <p:cNvSpPr/>
              <p:nvPr/>
            </p:nvSpPr>
            <p:spPr bwMode="auto">
              <a:xfrm>
                <a:off x="1461" y="2530"/>
                <a:ext cx="99" cy="92"/>
              </a:xfrm>
              <a:custGeom>
                <a:avLst/>
                <a:gdLst>
                  <a:gd name="T0" fmla="*/ 11 w 26"/>
                  <a:gd name="T1" fmla="*/ 11 h 24"/>
                  <a:gd name="T2" fmla="*/ 2 w 26"/>
                  <a:gd name="T3" fmla="*/ 6 h 24"/>
                  <a:gd name="T4" fmla="*/ 8 w 26"/>
                  <a:gd name="T5" fmla="*/ 24 h 24"/>
                  <a:gd name="T6" fmla="*/ 23 w 26"/>
                  <a:gd name="T7" fmla="*/ 9 h 24"/>
                  <a:gd name="T8" fmla="*/ 11 w 26"/>
                  <a:gd name="T9" fmla="*/ 11 h 24"/>
                </a:gdLst>
                <a:ahLst/>
                <a:cxnLst>
                  <a:cxn ang="0">
                    <a:pos x="T0" y="T1"/>
                  </a:cxn>
                  <a:cxn ang="0">
                    <a:pos x="T2" y="T3"/>
                  </a:cxn>
                  <a:cxn ang="0">
                    <a:pos x="T4" y="T5"/>
                  </a:cxn>
                  <a:cxn ang="0">
                    <a:pos x="T6" y="T7"/>
                  </a:cxn>
                  <a:cxn ang="0">
                    <a:pos x="T8" y="T9"/>
                  </a:cxn>
                </a:cxnLst>
                <a:rect l="0" t="0" r="r" b="b"/>
                <a:pathLst>
                  <a:path w="26" h="24">
                    <a:moveTo>
                      <a:pt x="11" y="11"/>
                    </a:moveTo>
                    <a:cubicBezTo>
                      <a:pt x="11" y="5"/>
                      <a:pt x="4" y="0"/>
                      <a:pt x="2" y="6"/>
                    </a:cubicBezTo>
                    <a:cubicBezTo>
                      <a:pt x="0" y="11"/>
                      <a:pt x="5" y="20"/>
                      <a:pt x="8" y="24"/>
                    </a:cubicBezTo>
                    <a:cubicBezTo>
                      <a:pt x="12" y="21"/>
                      <a:pt x="26" y="15"/>
                      <a:pt x="23" y="9"/>
                    </a:cubicBezTo>
                    <a:cubicBezTo>
                      <a:pt x="21" y="3"/>
                      <a:pt x="14" y="8"/>
                      <a:pt x="11" y="1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0" name="Freeform 16"/>
              <p:cNvSpPr/>
              <p:nvPr/>
            </p:nvSpPr>
            <p:spPr bwMode="auto">
              <a:xfrm>
                <a:off x="1510" y="2545"/>
                <a:ext cx="57" cy="73"/>
              </a:xfrm>
              <a:custGeom>
                <a:avLst/>
                <a:gdLst>
                  <a:gd name="T0" fmla="*/ 6 w 15"/>
                  <a:gd name="T1" fmla="*/ 1 h 19"/>
                  <a:gd name="T2" fmla="*/ 5 w 15"/>
                  <a:gd name="T3" fmla="*/ 1 h 19"/>
                  <a:gd name="T4" fmla="*/ 6 w 15"/>
                  <a:gd name="T5" fmla="*/ 2 h 19"/>
                  <a:gd name="T6" fmla="*/ 11 w 15"/>
                  <a:gd name="T7" fmla="*/ 4 h 19"/>
                  <a:gd name="T8" fmla="*/ 0 w 15"/>
                  <a:gd name="T9" fmla="*/ 18 h 19"/>
                  <a:gd name="T10" fmla="*/ 0 w 15"/>
                  <a:gd name="T11" fmla="*/ 18 h 19"/>
                  <a:gd name="T12" fmla="*/ 0 w 15"/>
                  <a:gd name="T13" fmla="*/ 19 h 19"/>
                  <a:gd name="T14" fmla="*/ 12 w 15"/>
                  <a:gd name="T15" fmla="*/ 3 h 19"/>
                  <a:gd name="T16" fmla="*/ 6 w 15"/>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6" y="1"/>
                    </a:moveTo>
                    <a:cubicBezTo>
                      <a:pt x="5" y="1"/>
                      <a:pt x="5" y="1"/>
                      <a:pt x="5" y="1"/>
                    </a:cubicBezTo>
                    <a:cubicBezTo>
                      <a:pt x="6" y="2"/>
                      <a:pt x="6" y="2"/>
                      <a:pt x="6" y="2"/>
                    </a:cubicBezTo>
                    <a:cubicBezTo>
                      <a:pt x="8" y="1"/>
                      <a:pt x="10" y="2"/>
                      <a:pt x="11" y="4"/>
                    </a:cubicBezTo>
                    <a:cubicBezTo>
                      <a:pt x="13" y="9"/>
                      <a:pt x="6" y="14"/>
                      <a:pt x="0" y="18"/>
                    </a:cubicBezTo>
                    <a:cubicBezTo>
                      <a:pt x="0" y="18"/>
                      <a:pt x="0" y="18"/>
                      <a:pt x="0" y="18"/>
                    </a:cubicBezTo>
                    <a:cubicBezTo>
                      <a:pt x="0" y="19"/>
                      <a:pt x="0" y="19"/>
                      <a:pt x="0" y="19"/>
                    </a:cubicBezTo>
                    <a:cubicBezTo>
                      <a:pt x="7" y="15"/>
                      <a:pt x="15" y="10"/>
                      <a:pt x="12" y="3"/>
                    </a:cubicBezTo>
                    <a:cubicBezTo>
                      <a:pt x="11" y="2"/>
                      <a:pt x="9" y="0"/>
                      <a:pt x="6"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1" name="Freeform 17"/>
              <p:cNvSpPr/>
              <p:nvPr/>
            </p:nvSpPr>
            <p:spPr bwMode="auto">
              <a:xfrm>
                <a:off x="1327" y="2808"/>
                <a:ext cx="54" cy="206"/>
              </a:xfrm>
              <a:custGeom>
                <a:avLst/>
                <a:gdLst>
                  <a:gd name="T0" fmla="*/ 12 w 14"/>
                  <a:gd name="T1" fmla="*/ 0 h 54"/>
                  <a:gd name="T2" fmla="*/ 10 w 14"/>
                  <a:gd name="T3" fmla="*/ 2 h 54"/>
                  <a:gd name="T4" fmla="*/ 7 w 14"/>
                  <a:gd name="T5" fmla="*/ 15 h 54"/>
                  <a:gd name="T6" fmla="*/ 0 w 14"/>
                  <a:gd name="T7" fmla="*/ 51 h 54"/>
                  <a:gd name="T8" fmla="*/ 2 w 14"/>
                  <a:gd name="T9" fmla="*/ 53 h 54"/>
                  <a:gd name="T10" fmla="*/ 4 w 14"/>
                  <a:gd name="T11" fmla="*/ 52 h 54"/>
                  <a:gd name="T12" fmla="*/ 11 w 14"/>
                  <a:gd name="T13" fmla="*/ 16 h 54"/>
                  <a:gd name="T14" fmla="*/ 14 w 14"/>
                  <a:gd name="T15" fmla="*/ 3 h 54"/>
                  <a:gd name="T16" fmla="*/ 12 w 14"/>
                  <a:gd name="T1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4">
                    <a:moveTo>
                      <a:pt x="12" y="0"/>
                    </a:moveTo>
                    <a:cubicBezTo>
                      <a:pt x="11" y="0"/>
                      <a:pt x="10" y="1"/>
                      <a:pt x="10" y="2"/>
                    </a:cubicBezTo>
                    <a:cubicBezTo>
                      <a:pt x="7" y="15"/>
                      <a:pt x="7" y="15"/>
                      <a:pt x="7" y="15"/>
                    </a:cubicBezTo>
                    <a:cubicBezTo>
                      <a:pt x="4" y="28"/>
                      <a:pt x="1" y="45"/>
                      <a:pt x="0" y="51"/>
                    </a:cubicBezTo>
                    <a:cubicBezTo>
                      <a:pt x="0" y="52"/>
                      <a:pt x="1" y="53"/>
                      <a:pt x="2" y="53"/>
                    </a:cubicBezTo>
                    <a:cubicBezTo>
                      <a:pt x="3" y="54"/>
                      <a:pt x="4" y="53"/>
                      <a:pt x="4" y="52"/>
                    </a:cubicBezTo>
                    <a:cubicBezTo>
                      <a:pt x="5" y="45"/>
                      <a:pt x="8" y="28"/>
                      <a:pt x="11" y="16"/>
                    </a:cubicBezTo>
                    <a:cubicBezTo>
                      <a:pt x="14" y="3"/>
                      <a:pt x="14" y="3"/>
                      <a:pt x="14" y="3"/>
                    </a:cubicBezTo>
                    <a:cubicBezTo>
                      <a:pt x="14" y="2"/>
                      <a:pt x="13" y="1"/>
                      <a:pt x="12"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2" name="Freeform 18"/>
              <p:cNvSpPr/>
              <p:nvPr/>
            </p:nvSpPr>
            <p:spPr bwMode="auto">
              <a:xfrm>
                <a:off x="1327" y="2995"/>
                <a:ext cx="134" cy="54"/>
              </a:xfrm>
              <a:custGeom>
                <a:avLst/>
                <a:gdLst>
                  <a:gd name="T0" fmla="*/ 33 w 35"/>
                  <a:gd name="T1" fmla="*/ 10 h 14"/>
                  <a:gd name="T2" fmla="*/ 25 w 35"/>
                  <a:gd name="T3" fmla="*/ 8 h 14"/>
                  <a:gd name="T4" fmla="*/ 22 w 35"/>
                  <a:gd name="T5" fmla="*/ 7 h 14"/>
                  <a:gd name="T6" fmla="*/ 12 w 35"/>
                  <a:gd name="T7" fmla="*/ 3 h 14"/>
                  <a:gd name="T8" fmla="*/ 2 w 35"/>
                  <a:gd name="T9" fmla="*/ 0 h 14"/>
                  <a:gd name="T10" fmla="*/ 0 w 35"/>
                  <a:gd name="T11" fmla="*/ 2 h 14"/>
                  <a:gd name="T12" fmla="*/ 1 w 35"/>
                  <a:gd name="T13" fmla="*/ 4 h 14"/>
                  <a:gd name="T14" fmla="*/ 11 w 35"/>
                  <a:gd name="T15" fmla="*/ 7 h 14"/>
                  <a:gd name="T16" fmla="*/ 21 w 35"/>
                  <a:gd name="T17" fmla="*/ 10 h 14"/>
                  <a:gd name="T18" fmla="*/ 24 w 35"/>
                  <a:gd name="T19" fmla="*/ 11 h 14"/>
                  <a:gd name="T20" fmla="*/ 33 w 35"/>
                  <a:gd name="T21" fmla="*/ 14 h 14"/>
                  <a:gd name="T22" fmla="*/ 35 w 35"/>
                  <a:gd name="T23" fmla="*/ 12 h 14"/>
                  <a:gd name="T24" fmla="*/ 33 w 35"/>
                  <a:gd name="T2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33" y="10"/>
                    </a:moveTo>
                    <a:cubicBezTo>
                      <a:pt x="31" y="10"/>
                      <a:pt x="28" y="9"/>
                      <a:pt x="25" y="8"/>
                    </a:cubicBezTo>
                    <a:cubicBezTo>
                      <a:pt x="22" y="7"/>
                      <a:pt x="22" y="7"/>
                      <a:pt x="22" y="7"/>
                    </a:cubicBezTo>
                    <a:cubicBezTo>
                      <a:pt x="12" y="3"/>
                      <a:pt x="12" y="3"/>
                      <a:pt x="12" y="3"/>
                    </a:cubicBezTo>
                    <a:cubicBezTo>
                      <a:pt x="2" y="0"/>
                      <a:pt x="2" y="0"/>
                      <a:pt x="2" y="0"/>
                    </a:cubicBezTo>
                    <a:cubicBezTo>
                      <a:pt x="1" y="0"/>
                      <a:pt x="0" y="1"/>
                      <a:pt x="0" y="2"/>
                    </a:cubicBezTo>
                    <a:cubicBezTo>
                      <a:pt x="0" y="3"/>
                      <a:pt x="0" y="4"/>
                      <a:pt x="1" y="4"/>
                    </a:cubicBezTo>
                    <a:cubicBezTo>
                      <a:pt x="11" y="7"/>
                      <a:pt x="11" y="7"/>
                      <a:pt x="11" y="7"/>
                    </a:cubicBezTo>
                    <a:cubicBezTo>
                      <a:pt x="21" y="10"/>
                      <a:pt x="21" y="10"/>
                      <a:pt x="21" y="10"/>
                    </a:cubicBezTo>
                    <a:cubicBezTo>
                      <a:pt x="24" y="11"/>
                      <a:pt x="24" y="11"/>
                      <a:pt x="24" y="11"/>
                    </a:cubicBezTo>
                    <a:cubicBezTo>
                      <a:pt x="27" y="13"/>
                      <a:pt x="31" y="14"/>
                      <a:pt x="33" y="14"/>
                    </a:cubicBezTo>
                    <a:cubicBezTo>
                      <a:pt x="34" y="14"/>
                      <a:pt x="35" y="13"/>
                      <a:pt x="35" y="12"/>
                    </a:cubicBezTo>
                    <a:cubicBezTo>
                      <a:pt x="35" y="11"/>
                      <a:pt x="34" y="10"/>
                      <a:pt x="33" y="1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3" name="Freeform 19"/>
              <p:cNvSpPr/>
              <p:nvPr/>
            </p:nvSpPr>
            <p:spPr bwMode="auto">
              <a:xfrm>
                <a:off x="1419" y="2866"/>
                <a:ext cx="26" cy="30"/>
              </a:xfrm>
              <a:custGeom>
                <a:avLst/>
                <a:gdLst>
                  <a:gd name="T0" fmla="*/ 0 w 7"/>
                  <a:gd name="T1" fmla="*/ 6 h 8"/>
                  <a:gd name="T2" fmla="*/ 5 w 7"/>
                  <a:gd name="T3" fmla="*/ 8 h 8"/>
                  <a:gd name="T4" fmla="*/ 7 w 7"/>
                  <a:gd name="T5" fmla="*/ 1 h 8"/>
                  <a:gd name="T6" fmla="*/ 1 w 7"/>
                  <a:gd name="T7" fmla="*/ 0 h 8"/>
                  <a:gd name="T8" fmla="*/ 0 w 7"/>
                  <a:gd name="T9" fmla="*/ 6 h 8"/>
                </a:gdLst>
                <a:ahLst/>
                <a:cxnLst>
                  <a:cxn ang="0">
                    <a:pos x="T0" y="T1"/>
                  </a:cxn>
                  <a:cxn ang="0">
                    <a:pos x="T2" y="T3"/>
                  </a:cxn>
                  <a:cxn ang="0">
                    <a:pos x="T4" y="T5"/>
                  </a:cxn>
                  <a:cxn ang="0">
                    <a:pos x="T6" y="T7"/>
                  </a:cxn>
                  <a:cxn ang="0">
                    <a:pos x="T8" y="T9"/>
                  </a:cxn>
                </a:cxnLst>
                <a:rect l="0" t="0" r="r" b="b"/>
                <a:pathLst>
                  <a:path w="7" h="8">
                    <a:moveTo>
                      <a:pt x="0" y="6"/>
                    </a:moveTo>
                    <a:cubicBezTo>
                      <a:pt x="2" y="6"/>
                      <a:pt x="3" y="7"/>
                      <a:pt x="5" y="8"/>
                    </a:cubicBezTo>
                    <a:cubicBezTo>
                      <a:pt x="6" y="6"/>
                      <a:pt x="7" y="3"/>
                      <a:pt x="7" y="1"/>
                    </a:cubicBezTo>
                    <a:cubicBezTo>
                      <a:pt x="5" y="1"/>
                      <a:pt x="3" y="0"/>
                      <a:pt x="1" y="0"/>
                    </a:cubicBezTo>
                    <a:cubicBezTo>
                      <a:pt x="1"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4" name="Freeform 20"/>
              <p:cNvSpPr/>
              <p:nvPr/>
            </p:nvSpPr>
            <p:spPr bwMode="auto">
              <a:xfrm>
                <a:off x="1407" y="2919"/>
                <a:ext cx="31"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3"/>
                      <a:pt x="8" y="1"/>
                    </a:cubicBezTo>
                    <a:cubicBezTo>
                      <a:pt x="6" y="1"/>
                      <a:pt x="4" y="0"/>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5" name="Freeform 21"/>
              <p:cNvSpPr/>
              <p:nvPr/>
            </p:nvSpPr>
            <p:spPr bwMode="auto">
              <a:xfrm>
                <a:off x="1385" y="2961"/>
                <a:ext cx="30" cy="31"/>
              </a:xfrm>
              <a:custGeom>
                <a:avLst/>
                <a:gdLst>
                  <a:gd name="T0" fmla="*/ 0 w 8"/>
                  <a:gd name="T1" fmla="*/ 6 h 8"/>
                  <a:gd name="T2" fmla="*/ 6 w 8"/>
                  <a:gd name="T3" fmla="*/ 8 h 8"/>
                  <a:gd name="T4" fmla="*/ 8 w 8"/>
                  <a:gd name="T5" fmla="*/ 1 h 8"/>
                  <a:gd name="T6" fmla="*/ 2 w 8"/>
                  <a:gd name="T7" fmla="*/ 0 h 8"/>
                  <a:gd name="T8" fmla="*/ 0 w 8"/>
                  <a:gd name="T9" fmla="*/ 6 h 8"/>
                </a:gdLst>
                <a:ahLst/>
                <a:cxnLst>
                  <a:cxn ang="0">
                    <a:pos x="T0" y="T1"/>
                  </a:cxn>
                  <a:cxn ang="0">
                    <a:pos x="T2" y="T3"/>
                  </a:cxn>
                  <a:cxn ang="0">
                    <a:pos x="T4" y="T5"/>
                  </a:cxn>
                  <a:cxn ang="0">
                    <a:pos x="T6" y="T7"/>
                  </a:cxn>
                  <a:cxn ang="0">
                    <a:pos x="T8" y="T9"/>
                  </a:cxn>
                </a:cxnLst>
                <a:rect l="0" t="0" r="r" b="b"/>
                <a:pathLst>
                  <a:path w="8" h="8">
                    <a:moveTo>
                      <a:pt x="0" y="6"/>
                    </a:moveTo>
                    <a:cubicBezTo>
                      <a:pt x="2" y="7"/>
                      <a:pt x="4" y="8"/>
                      <a:pt x="6" y="8"/>
                    </a:cubicBezTo>
                    <a:cubicBezTo>
                      <a:pt x="7" y="6"/>
                      <a:pt x="8" y="4"/>
                      <a:pt x="8" y="1"/>
                    </a:cubicBezTo>
                    <a:cubicBezTo>
                      <a:pt x="6" y="1"/>
                      <a:pt x="4" y="1"/>
                      <a:pt x="2" y="0"/>
                    </a:cubicBezTo>
                    <a:cubicBezTo>
                      <a:pt x="2" y="0"/>
                      <a:pt x="0" y="6"/>
                      <a:pt x="0" y="6"/>
                    </a:cubicBezTo>
                    <a:close/>
                  </a:path>
                </a:pathLst>
              </a:custGeom>
              <a:solidFill>
                <a:srgbClr val="E28A9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6" name="Freeform 22"/>
              <p:cNvSpPr/>
              <p:nvPr/>
            </p:nvSpPr>
            <p:spPr bwMode="auto">
              <a:xfrm>
                <a:off x="1449" y="2850"/>
                <a:ext cx="80" cy="199"/>
              </a:xfrm>
              <a:custGeom>
                <a:avLst/>
                <a:gdLst>
                  <a:gd name="T0" fmla="*/ 17 w 21"/>
                  <a:gd name="T1" fmla="*/ 1 h 52"/>
                  <a:gd name="T2" fmla="*/ 9 w 21"/>
                  <a:gd name="T3" fmla="*/ 23 h 52"/>
                  <a:gd name="T4" fmla="*/ 0 w 21"/>
                  <a:gd name="T5" fmla="*/ 49 h 52"/>
                  <a:gd name="T6" fmla="*/ 1 w 21"/>
                  <a:gd name="T7" fmla="*/ 51 h 52"/>
                  <a:gd name="T8" fmla="*/ 4 w 21"/>
                  <a:gd name="T9" fmla="*/ 50 h 52"/>
                  <a:gd name="T10" fmla="*/ 13 w 21"/>
                  <a:gd name="T11" fmla="*/ 24 h 52"/>
                  <a:gd name="T12" fmla="*/ 20 w 21"/>
                  <a:gd name="T13" fmla="*/ 2 h 52"/>
                  <a:gd name="T14" fmla="*/ 19 w 21"/>
                  <a:gd name="T15" fmla="*/ 0 h 52"/>
                  <a:gd name="T16" fmla="*/ 17 w 21"/>
                  <a:gd name="T17"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2">
                    <a:moveTo>
                      <a:pt x="17" y="1"/>
                    </a:moveTo>
                    <a:cubicBezTo>
                      <a:pt x="15" y="5"/>
                      <a:pt x="12" y="14"/>
                      <a:pt x="9" y="23"/>
                    </a:cubicBezTo>
                    <a:cubicBezTo>
                      <a:pt x="6" y="33"/>
                      <a:pt x="2" y="44"/>
                      <a:pt x="0" y="49"/>
                    </a:cubicBezTo>
                    <a:cubicBezTo>
                      <a:pt x="0" y="50"/>
                      <a:pt x="0" y="51"/>
                      <a:pt x="1" y="51"/>
                    </a:cubicBezTo>
                    <a:cubicBezTo>
                      <a:pt x="2" y="52"/>
                      <a:pt x="3" y="51"/>
                      <a:pt x="4" y="50"/>
                    </a:cubicBezTo>
                    <a:cubicBezTo>
                      <a:pt x="6" y="45"/>
                      <a:pt x="9" y="35"/>
                      <a:pt x="13" y="24"/>
                    </a:cubicBezTo>
                    <a:cubicBezTo>
                      <a:pt x="16" y="15"/>
                      <a:pt x="18" y="7"/>
                      <a:pt x="20" y="2"/>
                    </a:cubicBezTo>
                    <a:cubicBezTo>
                      <a:pt x="21" y="1"/>
                      <a:pt x="20" y="0"/>
                      <a:pt x="19" y="0"/>
                    </a:cubicBezTo>
                    <a:cubicBezTo>
                      <a:pt x="18" y="0"/>
                      <a:pt x="17" y="0"/>
                      <a:pt x="17"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7" name="Freeform 23"/>
              <p:cNvSpPr/>
              <p:nvPr/>
            </p:nvSpPr>
            <p:spPr bwMode="auto">
              <a:xfrm>
                <a:off x="1331" y="2690"/>
                <a:ext cx="232" cy="183"/>
              </a:xfrm>
              <a:custGeom>
                <a:avLst/>
                <a:gdLst>
                  <a:gd name="T0" fmla="*/ 37 w 61"/>
                  <a:gd name="T1" fmla="*/ 0 h 48"/>
                  <a:gd name="T2" fmla="*/ 22 w 61"/>
                  <a:gd name="T3" fmla="*/ 19 h 48"/>
                  <a:gd name="T4" fmla="*/ 12 w 61"/>
                  <a:gd name="T5" fmla="*/ 28 h 48"/>
                  <a:gd name="T6" fmla="*/ 0 w 61"/>
                  <a:gd name="T7" fmla="*/ 30 h 48"/>
                  <a:gd name="T8" fmla="*/ 0 w 61"/>
                  <a:gd name="T9" fmla="*/ 30 h 48"/>
                  <a:gd name="T10" fmla="*/ 17 w 61"/>
                  <a:gd name="T11" fmla="*/ 37 h 48"/>
                  <a:gd name="T12" fmla="*/ 42 w 61"/>
                  <a:gd name="T13" fmla="*/ 44 h 48"/>
                  <a:gd name="T14" fmla="*/ 61 w 61"/>
                  <a:gd name="T15" fmla="*/ 46 h 48"/>
                  <a:gd name="T16" fmla="*/ 37 w 6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48">
                    <a:moveTo>
                      <a:pt x="37" y="0"/>
                    </a:moveTo>
                    <a:cubicBezTo>
                      <a:pt x="38" y="6"/>
                      <a:pt x="25" y="16"/>
                      <a:pt x="22" y="19"/>
                    </a:cubicBezTo>
                    <a:cubicBezTo>
                      <a:pt x="19" y="22"/>
                      <a:pt x="16" y="26"/>
                      <a:pt x="12" y="28"/>
                    </a:cubicBezTo>
                    <a:cubicBezTo>
                      <a:pt x="8" y="30"/>
                      <a:pt x="4" y="30"/>
                      <a:pt x="0" y="30"/>
                    </a:cubicBezTo>
                    <a:cubicBezTo>
                      <a:pt x="0" y="30"/>
                      <a:pt x="0" y="30"/>
                      <a:pt x="0" y="30"/>
                    </a:cubicBezTo>
                    <a:cubicBezTo>
                      <a:pt x="3" y="35"/>
                      <a:pt x="12" y="35"/>
                      <a:pt x="17" y="37"/>
                    </a:cubicBezTo>
                    <a:cubicBezTo>
                      <a:pt x="25" y="39"/>
                      <a:pt x="33" y="42"/>
                      <a:pt x="42" y="44"/>
                    </a:cubicBezTo>
                    <a:cubicBezTo>
                      <a:pt x="47" y="46"/>
                      <a:pt x="56" y="48"/>
                      <a:pt x="61" y="46"/>
                    </a:cubicBezTo>
                    <a:cubicBezTo>
                      <a:pt x="43" y="38"/>
                      <a:pt x="40" y="18"/>
                      <a:pt x="37" y="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8" name="Freeform 24"/>
              <p:cNvSpPr>
                <a:spLocks noEditPoints="1"/>
              </p:cNvSpPr>
              <p:nvPr/>
            </p:nvSpPr>
            <p:spPr bwMode="auto">
              <a:xfrm>
                <a:off x="2769" y="2000"/>
                <a:ext cx="76" cy="76"/>
              </a:xfrm>
              <a:custGeom>
                <a:avLst/>
                <a:gdLst>
                  <a:gd name="T0" fmla="*/ 9 w 20"/>
                  <a:gd name="T1" fmla="*/ 1 h 20"/>
                  <a:gd name="T2" fmla="*/ 1 w 20"/>
                  <a:gd name="T3" fmla="*/ 10 h 20"/>
                  <a:gd name="T4" fmla="*/ 5 w 20"/>
                  <a:gd name="T5" fmla="*/ 18 h 20"/>
                  <a:gd name="T6" fmla="*/ 16 w 20"/>
                  <a:gd name="T7" fmla="*/ 16 h 20"/>
                  <a:gd name="T8" fmla="*/ 17 w 20"/>
                  <a:gd name="T9" fmla="*/ 5 h 20"/>
                  <a:gd name="T10" fmla="*/ 9 w 20"/>
                  <a:gd name="T11" fmla="*/ 1 h 20"/>
                  <a:gd name="T12" fmla="*/ 6 w 20"/>
                  <a:gd name="T13" fmla="*/ 15 h 20"/>
                  <a:gd name="T14" fmla="*/ 3 w 20"/>
                  <a:gd name="T15" fmla="*/ 10 h 20"/>
                  <a:gd name="T16" fmla="*/ 10 w 20"/>
                  <a:gd name="T17" fmla="*/ 4 h 20"/>
                  <a:gd name="T18" fmla="*/ 15 w 20"/>
                  <a:gd name="T19" fmla="*/ 6 h 20"/>
                  <a:gd name="T20" fmla="*/ 16 w 20"/>
                  <a:gd name="T21" fmla="*/ 9 h 20"/>
                  <a:gd name="T22" fmla="*/ 14 w 20"/>
                  <a:gd name="T23" fmla="*/ 14 h 20"/>
                  <a:gd name="T24" fmla="*/ 6 w 20"/>
                  <a:gd name="T25"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 h="20">
                    <a:moveTo>
                      <a:pt x="9" y="1"/>
                    </a:moveTo>
                    <a:cubicBezTo>
                      <a:pt x="5" y="2"/>
                      <a:pt x="1" y="6"/>
                      <a:pt x="1" y="10"/>
                    </a:cubicBezTo>
                    <a:cubicBezTo>
                      <a:pt x="0" y="13"/>
                      <a:pt x="2" y="16"/>
                      <a:pt x="5" y="18"/>
                    </a:cubicBezTo>
                    <a:cubicBezTo>
                      <a:pt x="8" y="20"/>
                      <a:pt x="13" y="19"/>
                      <a:pt x="16" y="16"/>
                    </a:cubicBezTo>
                    <a:cubicBezTo>
                      <a:pt x="18" y="13"/>
                      <a:pt x="20" y="9"/>
                      <a:pt x="17" y="5"/>
                    </a:cubicBezTo>
                    <a:cubicBezTo>
                      <a:pt x="15" y="2"/>
                      <a:pt x="12" y="0"/>
                      <a:pt x="9" y="1"/>
                    </a:cubicBezTo>
                    <a:close/>
                    <a:moveTo>
                      <a:pt x="6" y="15"/>
                    </a:moveTo>
                    <a:cubicBezTo>
                      <a:pt x="4" y="14"/>
                      <a:pt x="3" y="12"/>
                      <a:pt x="3" y="10"/>
                    </a:cubicBezTo>
                    <a:cubicBezTo>
                      <a:pt x="4" y="7"/>
                      <a:pt x="7" y="4"/>
                      <a:pt x="10" y="4"/>
                    </a:cubicBezTo>
                    <a:cubicBezTo>
                      <a:pt x="12" y="3"/>
                      <a:pt x="14" y="4"/>
                      <a:pt x="15" y="6"/>
                    </a:cubicBezTo>
                    <a:cubicBezTo>
                      <a:pt x="15" y="7"/>
                      <a:pt x="16" y="8"/>
                      <a:pt x="16" y="9"/>
                    </a:cubicBezTo>
                    <a:cubicBezTo>
                      <a:pt x="16" y="11"/>
                      <a:pt x="15" y="13"/>
                      <a:pt x="14" y="14"/>
                    </a:cubicBezTo>
                    <a:cubicBezTo>
                      <a:pt x="12" y="16"/>
                      <a:pt x="9" y="17"/>
                      <a:pt x="6" y="1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9" name="Freeform 25"/>
              <p:cNvSpPr/>
              <p:nvPr/>
            </p:nvSpPr>
            <p:spPr bwMode="auto">
              <a:xfrm>
                <a:off x="2777" y="2011"/>
                <a:ext cx="49" cy="46"/>
              </a:xfrm>
              <a:custGeom>
                <a:avLst/>
                <a:gdLst>
                  <a:gd name="T0" fmla="*/ 11 w 13"/>
                  <a:gd name="T1" fmla="*/ 5 h 12"/>
                  <a:gd name="T2" fmla="*/ 6 w 13"/>
                  <a:gd name="T3" fmla="*/ 10 h 12"/>
                  <a:gd name="T4" fmla="*/ 11 w 13"/>
                  <a:gd name="T5" fmla="*/ 5 h 12"/>
                </a:gdLst>
                <a:ahLst/>
                <a:cxnLst>
                  <a:cxn ang="0">
                    <a:pos x="T0" y="T1"/>
                  </a:cxn>
                  <a:cxn ang="0">
                    <a:pos x="T2" y="T3"/>
                  </a:cxn>
                  <a:cxn ang="0">
                    <a:pos x="T4" y="T5"/>
                  </a:cxn>
                </a:cxnLst>
                <a:rect l="0" t="0" r="r" b="b"/>
                <a:pathLst>
                  <a:path w="13" h="12">
                    <a:moveTo>
                      <a:pt x="11" y="5"/>
                    </a:moveTo>
                    <a:cubicBezTo>
                      <a:pt x="8" y="0"/>
                      <a:pt x="0" y="7"/>
                      <a:pt x="6" y="10"/>
                    </a:cubicBezTo>
                    <a:cubicBezTo>
                      <a:pt x="9" y="12"/>
                      <a:pt x="13" y="8"/>
                      <a:pt x="11" y="5"/>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0" name="Freeform 26"/>
              <p:cNvSpPr/>
              <p:nvPr/>
            </p:nvSpPr>
            <p:spPr bwMode="auto">
              <a:xfrm>
                <a:off x="2568" y="2828"/>
                <a:ext cx="452" cy="95"/>
              </a:xfrm>
              <a:custGeom>
                <a:avLst/>
                <a:gdLst>
                  <a:gd name="T0" fmla="*/ 116 w 119"/>
                  <a:gd name="T1" fmla="*/ 0 h 25"/>
                  <a:gd name="T2" fmla="*/ 101 w 119"/>
                  <a:gd name="T3" fmla="*/ 4 h 25"/>
                  <a:gd name="T4" fmla="*/ 57 w 119"/>
                  <a:gd name="T5" fmla="*/ 13 h 25"/>
                  <a:gd name="T6" fmla="*/ 49 w 119"/>
                  <a:gd name="T7" fmla="*/ 15 h 25"/>
                  <a:gd name="T8" fmla="*/ 2 w 119"/>
                  <a:gd name="T9" fmla="*/ 17 h 25"/>
                  <a:gd name="T10" fmla="*/ 0 w 119"/>
                  <a:gd name="T11" fmla="*/ 18 h 25"/>
                  <a:gd name="T12" fmla="*/ 1 w 119"/>
                  <a:gd name="T13" fmla="*/ 21 h 25"/>
                  <a:gd name="T14" fmla="*/ 49 w 119"/>
                  <a:gd name="T15" fmla="*/ 18 h 25"/>
                  <a:gd name="T16" fmla="*/ 58 w 119"/>
                  <a:gd name="T17" fmla="*/ 17 h 25"/>
                  <a:gd name="T18" fmla="*/ 102 w 119"/>
                  <a:gd name="T19" fmla="*/ 7 h 25"/>
                  <a:gd name="T20" fmla="*/ 117 w 119"/>
                  <a:gd name="T21" fmla="*/ 4 h 25"/>
                  <a:gd name="T22" fmla="*/ 119 w 119"/>
                  <a:gd name="T23" fmla="*/ 2 h 25"/>
                  <a:gd name="T24" fmla="*/ 116 w 119"/>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9" h="25">
                    <a:moveTo>
                      <a:pt x="116" y="0"/>
                    </a:moveTo>
                    <a:cubicBezTo>
                      <a:pt x="101" y="4"/>
                      <a:pt x="101" y="4"/>
                      <a:pt x="101" y="4"/>
                    </a:cubicBezTo>
                    <a:cubicBezTo>
                      <a:pt x="87" y="7"/>
                      <a:pt x="72" y="11"/>
                      <a:pt x="57" y="13"/>
                    </a:cubicBezTo>
                    <a:cubicBezTo>
                      <a:pt x="49" y="15"/>
                      <a:pt x="49" y="15"/>
                      <a:pt x="49" y="15"/>
                    </a:cubicBezTo>
                    <a:cubicBezTo>
                      <a:pt x="34" y="17"/>
                      <a:pt x="15" y="21"/>
                      <a:pt x="2" y="17"/>
                    </a:cubicBezTo>
                    <a:cubicBezTo>
                      <a:pt x="1" y="17"/>
                      <a:pt x="0" y="17"/>
                      <a:pt x="0" y="18"/>
                    </a:cubicBezTo>
                    <a:cubicBezTo>
                      <a:pt x="0" y="19"/>
                      <a:pt x="0" y="20"/>
                      <a:pt x="1" y="21"/>
                    </a:cubicBezTo>
                    <a:cubicBezTo>
                      <a:pt x="15" y="25"/>
                      <a:pt x="34" y="21"/>
                      <a:pt x="49" y="18"/>
                    </a:cubicBezTo>
                    <a:cubicBezTo>
                      <a:pt x="58" y="17"/>
                      <a:pt x="58" y="17"/>
                      <a:pt x="58" y="17"/>
                    </a:cubicBezTo>
                    <a:cubicBezTo>
                      <a:pt x="73" y="15"/>
                      <a:pt x="88" y="11"/>
                      <a:pt x="102" y="7"/>
                    </a:cubicBezTo>
                    <a:cubicBezTo>
                      <a:pt x="117" y="4"/>
                      <a:pt x="117" y="4"/>
                      <a:pt x="117" y="4"/>
                    </a:cubicBezTo>
                    <a:cubicBezTo>
                      <a:pt x="118" y="4"/>
                      <a:pt x="119" y="3"/>
                      <a:pt x="119" y="2"/>
                    </a:cubicBezTo>
                    <a:cubicBezTo>
                      <a:pt x="118" y="1"/>
                      <a:pt x="117" y="0"/>
                      <a:pt x="116" y="0"/>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1" name="Freeform 27"/>
              <p:cNvSpPr/>
              <p:nvPr/>
            </p:nvSpPr>
            <p:spPr bwMode="auto">
              <a:xfrm>
                <a:off x="2640" y="2850"/>
                <a:ext cx="49" cy="161"/>
              </a:xfrm>
              <a:custGeom>
                <a:avLst/>
                <a:gdLst>
                  <a:gd name="T0" fmla="*/ 0 w 13"/>
                  <a:gd name="T1" fmla="*/ 2 h 42"/>
                  <a:gd name="T2" fmla="*/ 9 w 13"/>
                  <a:gd name="T3" fmla="*/ 40 h 42"/>
                  <a:gd name="T4" fmla="*/ 12 w 13"/>
                  <a:gd name="T5" fmla="*/ 41 h 42"/>
                  <a:gd name="T6" fmla="*/ 12 w 13"/>
                  <a:gd name="T7" fmla="*/ 38 h 42"/>
                  <a:gd name="T8" fmla="*/ 3 w 13"/>
                  <a:gd name="T9" fmla="*/ 2 h 42"/>
                  <a:gd name="T10" fmla="*/ 1 w 13"/>
                  <a:gd name="T11" fmla="*/ 0 h 42"/>
                  <a:gd name="T12" fmla="*/ 0 w 13"/>
                  <a:gd name="T13" fmla="*/ 2 h 42"/>
                </a:gdLst>
                <a:ahLst/>
                <a:cxnLst>
                  <a:cxn ang="0">
                    <a:pos x="T0" y="T1"/>
                  </a:cxn>
                  <a:cxn ang="0">
                    <a:pos x="T2" y="T3"/>
                  </a:cxn>
                  <a:cxn ang="0">
                    <a:pos x="T4" y="T5"/>
                  </a:cxn>
                  <a:cxn ang="0">
                    <a:pos x="T6" y="T7"/>
                  </a:cxn>
                  <a:cxn ang="0">
                    <a:pos x="T8" y="T9"/>
                  </a:cxn>
                  <a:cxn ang="0">
                    <a:pos x="T10" y="T11"/>
                  </a:cxn>
                  <a:cxn ang="0">
                    <a:pos x="T12" y="T13"/>
                  </a:cxn>
                </a:cxnLst>
                <a:rect l="0" t="0" r="r" b="b"/>
                <a:pathLst>
                  <a:path w="13" h="42">
                    <a:moveTo>
                      <a:pt x="0" y="2"/>
                    </a:moveTo>
                    <a:cubicBezTo>
                      <a:pt x="0" y="15"/>
                      <a:pt x="3" y="30"/>
                      <a:pt x="9" y="40"/>
                    </a:cubicBezTo>
                    <a:cubicBezTo>
                      <a:pt x="10" y="41"/>
                      <a:pt x="11" y="42"/>
                      <a:pt x="12" y="41"/>
                    </a:cubicBezTo>
                    <a:cubicBezTo>
                      <a:pt x="13" y="41"/>
                      <a:pt x="13" y="39"/>
                      <a:pt x="12" y="38"/>
                    </a:cubicBezTo>
                    <a:cubicBezTo>
                      <a:pt x="7" y="28"/>
                      <a:pt x="4" y="15"/>
                      <a:pt x="3" y="2"/>
                    </a:cubicBezTo>
                    <a:cubicBezTo>
                      <a:pt x="3" y="1"/>
                      <a:pt x="2" y="0"/>
                      <a:pt x="1" y="0"/>
                    </a:cubicBezTo>
                    <a:cubicBezTo>
                      <a:pt x="0" y="0"/>
                      <a:pt x="0" y="1"/>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2" name="Freeform 28"/>
              <p:cNvSpPr/>
              <p:nvPr/>
            </p:nvSpPr>
            <p:spPr bwMode="auto">
              <a:xfrm>
                <a:off x="2739" y="2847"/>
                <a:ext cx="38" cy="152"/>
              </a:xfrm>
              <a:custGeom>
                <a:avLst/>
                <a:gdLst>
                  <a:gd name="T0" fmla="*/ 0 w 10"/>
                  <a:gd name="T1" fmla="*/ 2 h 40"/>
                  <a:gd name="T2" fmla="*/ 0 w 10"/>
                  <a:gd name="T3" fmla="*/ 5 h 40"/>
                  <a:gd name="T4" fmla="*/ 6 w 10"/>
                  <a:gd name="T5" fmla="*/ 39 h 40"/>
                  <a:gd name="T6" fmla="*/ 9 w 10"/>
                  <a:gd name="T7" fmla="*/ 39 h 40"/>
                  <a:gd name="T8" fmla="*/ 10 w 10"/>
                  <a:gd name="T9" fmla="*/ 37 h 40"/>
                  <a:gd name="T10" fmla="*/ 4 w 10"/>
                  <a:gd name="T11" fmla="*/ 5 h 40"/>
                  <a:gd name="T12" fmla="*/ 4 w 10"/>
                  <a:gd name="T13" fmla="*/ 1 h 40"/>
                  <a:gd name="T14" fmla="*/ 2 w 10"/>
                  <a:gd name="T15" fmla="*/ 0 h 40"/>
                  <a:gd name="T16" fmla="*/ 0 w 10"/>
                  <a:gd name="T17"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0">
                    <a:moveTo>
                      <a:pt x="0" y="2"/>
                    </a:moveTo>
                    <a:cubicBezTo>
                      <a:pt x="0" y="5"/>
                      <a:pt x="0" y="5"/>
                      <a:pt x="0" y="5"/>
                    </a:cubicBezTo>
                    <a:cubicBezTo>
                      <a:pt x="1" y="15"/>
                      <a:pt x="1" y="30"/>
                      <a:pt x="6" y="39"/>
                    </a:cubicBezTo>
                    <a:cubicBezTo>
                      <a:pt x="7" y="40"/>
                      <a:pt x="8" y="40"/>
                      <a:pt x="9" y="39"/>
                    </a:cubicBezTo>
                    <a:cubicBezTo>
                      <a:pt x="10" y="39"/>
                      <a:pt x="10" y="38"/>
                      <a:pt x="10" y="37"/>
                    </a:cubicBezTo>
                    <a:cubicBezTo>
                      <a:pt x="5" y="29"/>
                      <a:pt x="4" y="15"/>
                      <a:pt x="4" y="5"/>
                    </a:cubicBezTo>
                    <a:cubicBezTo>
                      <a:pt x="4" y="1"/>
                      <a:pt x="4" y="1"/>
                      <a:pt x="4" y="1"/>
                    </a:cubicBezTo>
                    <a:cubicBezTo>
                      <a:pt x="4" y="0"/>
                      <a:pt x="3" y="0"/>
                      <a:pt x="2" y="0"/>
                    </a:cubicBezTo>
                    <a:cubicBezTo>
                      <a:pt x="1" y="0"/>
                      <a:pt x="0" y="0"/>
                      <a:pt x="0" y="2"/>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3" name="Freeform 29"/>
              <p:cNvSpPr/>
              <p:nvPr/>
            </p:nvSpPr>
            <p:spPr bwMode="auto">
              <a:xfrm>
                <a:off x="2830" y="2828"/>
                <a:ext cx="61" cy="133"/>
              </a:xfrm>
              <a:custGeom>
                <a:avLst/>
                <a:gdLst>
                  <a:gd name="T0" fmla="*/ 2 w 16"/>
                  <a:gd name="T1" fmla="*/ 0 h 35"/>
                  <a:gd name="T2" fmla="*/ 0 w 16"/>
                  <a:gd name="T3" fmla="*/ 2 h 35"/>
                  <a:gd name="T4" fmla="*/ 12 w 16"/>
                  <a:gd name="T5" fmla="*/ 34 h 35"/>
                  <a:gd name="T6" fmla="*/ 14 w 16"/>
                  <a:gd name="T7" fmla="*/ 34 h 35"/>
                  <a:gd name="T8" fmla="*/ 15 w 16"/>
                  <a:gd name="T9" fmla="*/ 32 h 35"/>
                  <a:gd name="T10" fmla="*/ 4 w 16"/>
                  <a:gd name="T11" fmla="*/ 2 h 35"/>
                  <a:gd name="T12" fmla="*/ 2 w 16"/>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6" h="35">
                    <a:moveTo>
                      <a:pt x="2" y="0"/>
                    </a:moveTo>
                    <a:cubicBezTo>
                      <a:pt x="1" y="0"/>
                      <a:pt x="0" y="1"/>
                      <a:pt x="0" y="2"/>
                    </a:cubicBezTo>
                    <a:cubicBezTo>
                      <a:pt x="1" y="12"/>
                      <a:pt x="7" y="25"/>
                      <a:pt x="12" y="34"/>
                    </a:cubicBezTo>
                    <a:cubicBezTo>
                      <a:pt x="12" y="34"/>
                      <a:pt x="14" y="35"/>
                      <a:pt x="14" y="34"/>
                    </a:cubicBezTo>
                    <a:cubicBezTo>
                      <a:pt x="15" y="34"/>
                      <a:pt x="16" y="33"/>
                      <a:pt x="15" y="32"/>
                    </a:cubicBezTo>
                    <a:cubicBezTo>
                      <a:pt x="10" y="24"/>
                      <a:pt x="5" y="11"/>
                      <a:pt x="4" y="2"/>
                    </a:cubicBezTo>
                    <a:cubicBezTo>
                      <a:pt x="4" y="1"/>
                      <a:pt x="3" y="0"/>
                      <a:pt x="2" y="0"/>
                    </a:cubicBezTo>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4" name="Freeform 30"/>
              <p:cNvSpPr/>
              <p:nvPr/>
            </p:nvSpPr>
            <p:spPr bwMode="auto">
              <a:xfrm>
                <a:off x="2533" y="2858"/>
                <a:ext cx="80" cy="73"/>
              </a:xfrm>
              <a:custGeom>
                <a:avLst/>
                <a:gdLst>
                  <a:gd name="T0" fmla="*/ 11 w 21"/>
                  <a:gd name="T1" fmla="*/ 16 h 19"/>
                  <a:gd name="T2" fmla="*/ 4 w 21"/>
                  <a:gd name="T3" fmla="*/ 8 h 19"/>
                  <a:gd name="T4" fmla="*/ 11 w 21"/>
                  <a:gd name="T5" fmla="*/ 16 h 19"/>
                </a:gdLst>
                <a:ahLst/>
                <a:cxnLst>
                  <a:cxn ang="0">
                    <a:pos x="T0" y="T1"/>
                  </a:cxn>
                  <a:cxn ang="0">
                    <a:pos x="T2" y="T3"/>
                  </a:cxn>
                  <a:cxn ang="0">
                    <a:pos x="T4" y="T5"/>
                  </a:cxn>
                </a:cxnLst>
                <a:rect l="0" t="0" r="r" b="b"/>
                <a:pathLst>
                  <a:path w="21" h="19">
                    <a:moveTo>
                      <a:pt x="11" y="16"/>
                    </a:moveTo>
                    <a:cubicBezTo>
                      <a:pt x="21" y="12"/>
                      <a:pt x="11" y="0"/>
                      <a:pt x="4" y="8"/>
                    </a:cubicBezTo>
                    <a:cubicBezTo>
                      <a:pt x="0" y="13"/>
                      <a:pt x="4" y="19"/>
                      <a:pt x="11" y="16"/>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5" name="Freeform 31"/>
              <p:cNvSpPr/>
              <p:nvPr/>
            </p:nvSpPr>
            <p:spPr bwMode="auto">
              <a:xfrm>
                <a:off x="2621" y="2816"/>
                <a:ext cx="61" cy="57"/>
              </a:xfrm>
              <a:custGeom>
                <a:avLst/>
                <a:gdLst>
                  <a:gd name="T0" fmla="*/ 8 w 16"/>
                  <a:gd name="T1" fmla="*/ 13 h 15"/>
                  <a:gd name="T2" fmla="*/ 3 w 16"/>
                  <a:gd name="T3" fmla="*/ 6 h 15"/>
                  <a:gd name="T4" fmla="*/ 8 w 16"/>
                  <a:gd name="T5" fmla="*/ 13 h 15"/>
                </a:gdLst>
                <a:ahLst/>
                <a:cxnLst>
                  <a:cxn ang="0">
                    <a:pos x="T0" y="T1"/>
                  </a:cxn>
                  <a:cxn ang="0">
                    <a:pos x="T2" y="T3"/>
                  </a:cxn>
                  <a:cxn ang="0">
                    <a:pos x="T4" y="T5"/>
                  </a:cxn>
                </a:cxnLst>
                <a:rect l="0" t="0" r="r" b="b"/>
                <a:pathLst>
                  <a:path w="16" h="15">
                    <a:moveTo>
                      <a:pt x="8" y="13"/>
                    </a:moveTo>
                    <a:cubicBezTo>
                      <a:pt x="16" y="10"/>
                      <a:pt x="8" y="0"/>
                      <a:pt x="3" y="6"/>
                    </a:cubicBezTo>
                    <a:cubicBezTo>
                      <a:pt x="0" y="10"/>
                      <a:pt x="3" y="15"/>
                      <a:pt x="8"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6" name="Freeform 32"/>
              <p:cNvSpPr/>
              <p:nvPr/>
            </p:nvSpPr>
            <p:spPr bwMode="auto">
              <a:xfrm>
                <a:off x="2720" y="2812"/>
                <a:ext cx="61" cy="54"/>
              </a:xfrm>
              <a:custGeom>
                <a:avLst/>
                <a:gdLst>
                  <a:gd name="T0" fmla="*/ 8 w 16"/>
                  <a:gd name="T1" fmla="*/ 12 h 14"/>
                  <a:gd name="T2" fmla="*/ 3 w 16"/>
                  <a:gd name="T3" fmla="*/ 6 h 14"/>
                  <a:gd name="T4" fmla="*/ 8 w 16"/>
                  <a:gd name="T5" fmla="*/ 12 h 14"/>
                </a:gdLst>
                <a:ahLst/>
                <a:cxnLst>
                  <a:cxn ang="0">
                    <a:pos x="T0" y="T1"/>
                  </a:cxn>
                  <a:cxn ang="0">
                    <a:pos x="T2" y="T3"/>
                  </a:cxn>
                  <a:cxn ang="0">
                    <a:pos x="T4" y="T5"/>
                  </a:cxn>
                </a:cxnLst>
                <a:rect l="0" t="0" r="r" b="b"/>
                <a:pathLst>
                  <a:path w="16" h="14">
                    <a:moveTo>
                      <a:pt x="8" y="12"/>
                    </a:moveTo>
                    <a:cubicBezTo>
                      <a:pt x="16" y="9"/>
                      <a:pt x="9" y="0"/>
                      <a:pt x="3" y="6"/>
                    </a:cubicBezTo>
                    <a:cubicBezTo>
                      <a:pt x="0" y="10"/>
                      <a:pt x="3" y="14"/>
                      <a:pt x="8" y="12"/>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7" name="Freeform 33"/>
              <p:cNvSpPr/>
              <p:nvPr/>
            </p:nvSpPr>
            <p:spPr bwMode="auto">
              <a:xfrm>
                <a:off x="2807" y="2793"/>
                <a:ext cx="61" cy="57"/>
              </a:xfrm>
              <a:custGeom>
                <a:avLst/>
                <a:gdLst>
                  <a:gd name="T0" fmla="*/ 9 w 16"/>
                  <a:gd name="T1" fmla="*/ 13 h 15"/>
                  <a:gd name="T2" fmla="*/ 4 w 16"/>
                  <a:gd name="T3" fmla="*/ 6 h 15"/>
                  <a:gd name="T4" fmla="*/ 9 w 16"/>
                  <a:gd name="T5" fmla="*/ 13 h 15"/>
                </a:gdLst>
                <a:ahLst/>
                <a:cxnLst>
                  <a:cxn ang="0">
                    <a:pos x="T0" y="T1"/>
                  </a:cxn>
                  <a:cxn ang="0">
                    <a:pos x="T2" y="T3"/>
                  </a:cxn>
                  <a:cxn ang="0">
                    <a:pos x="T4" y="T5"/>
                  </a:cxn>
                </a:cxnLst>
                <a:rect l="0" t="0" r="r" b="b"/>
                <a:pathLst>
                  <a:path w="16" h="15">
                    <a:moveTo>
                      <a:pt x="9" y="13"/>
                    </a:moveTo>
                    <a:cubicBezTo>
                      <a:pt x="16" y="9"/>
                      <a:pt x="9" y="0"/>
                      <a:pt x="4" y="6"/>
                    </a:cubicBezTo>
                    <a:cubicBezTo>
                      <a:pt x="0" y="10"/>
                      <a:pt x="4" y="15"/>
                      <a:pt x="9" y="13"/>
                    </a:cubicBezTo>
                    <a:close/>
                  </a:path>
                </a:pathLst>
              </a:custGeom>
              <a:solidFill>
                <a:srgbClr val="68121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8" name="Freeform 34"/>
              <p:cNvSpPr/>
              <p:nvPr/>
            </p:nvSpPr>
            <p:spPr bwMode="auto">
              <a:xfrm>
                <a:off x="2389" y="2931"/>
                <a:ext cx="30" cy="175"/>
              </a:xfrm>
              <a:custGeom>
                <a:avLst/>
                <a:gdLst>
                  <a:gd name="T0" fmla="*/ 5 w 8"/>
                  <a:gd name="T1" fmla="*/ 2 h 46"/>
                  <a:gd name="T2" fmla="*/ 3 w 8"/>
                  <a:gd name="T3" fmla="*/ 21 h 46"/>
                  <a:gd name="T4" fmla="*/ 0 w 8"/>
                  <a:gd name="T5" fmla="*/ 45 h 46"/>
                  <a:gd name="T6" fmla="*/ 2 w 8"/>
                  <a:gd name="T7" fmla="*/ 44 h 46"/>
                  <a:gd name="T8" fmla="*/ 3 w 8"/>
                  <a:gd name="T9" fmla="*/ 46 h 46"/>
                  <a:gd name="T10" fmla="*/ 6 w 8"/>
                  <a:gd name="T11" fmla="*/ 21 h 46"/>
                  <a:gd name="T12" fmla="*/ 8 w 8"/>
                  <a:gd name="T13" fmla="*/ 2 h 46"/>
                  <a:gd name="T14" fmla="*/ 7 w 8"/>
                  <a:gd name="T15" fmla="*/ 1 h 46"/>
                  <a:gd name="T16" fmla="*/ 5 w 8"/>
                  <a:gd name="T17" fmla="*/ 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
                    <a:moveTo>
                      <a:pt x="5" y="2"/>
                    </a:moveTo>
                    <a:cubicBezTo>
                      <a:pt x="3" y="21"/>
                      <a:pt x="3" y="21"/>
                      <a:pt x="3" y="21"/>
                    </a:cubicBezTo>
                    <a:cubicBezTo>
                      <a:pt x="0" y="45"/>
                      <a:pt x="0" y="45"/>
                      <a:pt x="0" y="45"/>
                    </a:cubicBezTo>
                    <a:cubicBezTo>
                      <a:pt x="0" y="45"/>
                      <a:pt x="1" y="44"/>
                      <a:pt x="2" y="44"/>
                    </a:cubicBezTo>
                    <a:cubicBezTo>
                      <a:pt x="3" y="44"/>
                      <a:pt x="3" y="45"/>
                      <a:pt x="3" y="46"/>
                    </a:cubicBezTo>
                    <a:cubicBezTo>
                      <a:pt x="6" y="21"/>
                      <a:pt x="6" y="21"/>
                      <a:pt x="6" y="21"/>
                    </a:cubicBezTo>
                    <a:cubicBezTo>
                      <a:pt x="8" y="2"/>
                      <a:pt x="8" y="2"/>
                      <a:pt x="8" y="2"/>
                    </a:cubicBezTo>
                    <a:cubicBezTo>
                      <a:pt x="8" y="1"/>
                      <a:pt x="7" y="1"/>
                      <a:pt x="7" y="1"/>
                    </a:cubicBezTo>
                    <a:cubicBezTo>
                      <a:pt x="6" y="0"/>
                      <a:pt x="5" y="1"/>
                      <a:pt x="5"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9" name="Freeform 35"/>
              <p:cNvSpPr/>
              <p:nvPr/>
            </p:nvSpPr>
            <p:spPr bwMode="auto">
              <a:xfrm>
                <a:off x="2377" y="2854"/>
                <a:ext cx="99" cy="88"/>
              </a:xfrm>
              <a:custGeom>
                <a:avLst/>
                <a:gdLst>
                  <a:gd name="T0" fmla="*/ 10 w 26"/>
                  <a:gd name="T1" fmla="*/ 9 h 23"/>
                  <a:gd name="T2" fmla="*/ 1 w 26"/>
                  <a:gd name="T3" fmla="*/ 6 h 23"/>
                  <a:gd name="T4" fmla="*/ 9 w 26"/>
                  <a:gd name="T5" fmla="*/ 23 h 23"/>
                  <a:gd name="T6" fmla="*/ 22 w 26"/>
                  <a:gd name="T7" fmla="*/ 6 h 23"/>
                  <a:gd name="T8" fmla="*/ 10 w 26"/>
                  <a:gd name="T9" fmla="*/ 9 h 23"/>
                </a:gdLst>
                <a:ahLst/>
                <a:cxnLst>
                  <a:cxn ang="0">
                    <a:pos x="T0" y="T1"/>
                  </a:cxn>
                  <a:cxn ang="0">
                    <a:pos x="T2" y="T3"/>
                  </a:cxn>
                  <a:cxn ang="0">
                    <a:pos x="T4" y="T5"/>
                  </a:cxn>
                  <a:cxn ang="0">
                    <a:pos x="T6" y="T7"/>
                  </a:cxn>
                  <a:cxn ang="0">
                    <a:pos x="T8" y="T9"/>
                  </a:cxn>
                </a:cxnLst>
                <a:rect l="0" t="0" r="r" b="b"/>
                <a:pathLst>
                  <a:path w="26" h="23">
                    <a:moveTo>
                      <a:pt x="10" y="9"/>
                    </a:moveTo>
                    <a:cubicBezTo>
                      <a:pt x="10" y="3"/>
                      <a:pt x="2" y="0"/>
                      <a:pt x="1" y="6"/>
                    </a:cubicBezTo>
                    <a:cubicBezTo>
                      <a:pt x="0" y="11"/>
                      <a:pt x="6" y="20"/>
                      <a:pt x="9" y="23"/>
                    </a:cubicBezTo>
                    <a:cubicBezTo>
                      <a:pt x="13" y="20"/>
                      <a:pt x="26" y="12"/>
                      <a:pt x="22" y="6"/>
                    </a:cubicBezTo>
                    <a:cubicBezTo>
                      <a:pt x="19" y="1"/>
                      <a:pt x="13" y="7"/>
                      <a:pt x="10" y="9"/>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0" name="Freeform 36"/>
              <p:cNvSpPr/>
              <p:nvPr/>
            </p:nvSpPr>
            <p:spPr bwMode="auto">
              <a:xfrm>
                <a:off x="2431" y="2858"/>
                <a:ext cx="53" cy="76"/>
              </a:xfrm>
              <a:custGeom>
                <a:avLst/>
                <a:gdLst>
                  <a:gd name="T0" fmla="*/ 3 w 14"/>
                  <a:gd name="T1" fmla="*/ 1 h 20"/>
                  <a:gd name="T2" fmla="*/ 3 w 14"/>
                  <a:gd name="T3" fmla="*/ 2 h 20"/>
                  <a:gd name="T4" fmla="*/ 4 w 14"/>
                  <a:gd name="T5" fmla="*/ 2 h 20"/>
                  <a:gd name="T6" fmla="*/ 9 w 14"/>
                  <a:gd name="T7" fmla="*/ 4 h 20"/>
                  <a:gd name="T8" fmla="*/ 0 w 14"/>
                  <a:gd name="T9" fmla="*/ 19 h 20"/>
                  <a:gd name="T10" fmla="*/ 0 w 14"/>
                  <a:gd name="T11" fmla="*/ 20 h 20"/>
                  <a:gd name="T12" fmla="*/ 0 w 14"/>
                  <a:gd name="T13" fmla="*/ 20 h 20"/>
                  <a:gd name="T14" fmla="*/ 10 w 14"/>
                  <a:gd name="T15" fmla="*/ 3 h 20"/>
                  <a:gd name="T16" fmla="*/ 3 w 14"/>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3" y="1"/>
                    </a:moveTo>
                    <a:cubicBezTo>
                      <a:pt x="3" y="2"/>
                      <a:pt x="3" y="2"/>
                      <a:pt x="3" y="2"/>
                    </a:cubicBezTo>
                    <a:cubicBezTo>
                      <a:pt x="4" y="2"/>
                      <a:pt x="4" y="2"/>
                      <a:pt x="4" y="2"/>
                    </a:cubicBezTo>
                    <a:cubicBezTo>
                      <a:pt x="6" y="1"/>
                      <a:pt x="8" y="2"/>
                      <a:pt x="9" y="4"/>
                    </a:cubicBezTo>
                    <a:cubicBezTo>
                      <a:pt x="12" y="9"/>
                      <a:pt x="5" y="15"/>
                      <a:pt x="0" y="19"/>
                    </a:cubicBezTo>
                    <a:cubicBezTo>
                      <a:pt x="0" y="20"/>
                      <a:pt x="0" y="20"/>
                      <a:pt x="0" y="20"/>
                    </a:cubicBezTo>
                    <a:cubicBezTo>
                      <a:pt x="0" y="20"/>
                      <a:pt x="0" y="20"/>
                      <a:pt x="0" y="20"/>
                    </a:cubicBezTo>
                    <a:cubicBezTo>
                      <a:pt x="6" y="15"/>
                      <a:pt x="14" y="9"/>
                      <a:pt x="10" y="3"/>
                    </a:cubicBezTo>
                    <a:cubicBezTo>
                      <a:pt x="9" y="1"/>
                      <a:pt x="7" y="0"/>
                      <a:pt x="3"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1" name="Freeform 37"/>
              <p:cNvSpPr/>
              <p:nvPr/>
            </p:nvSpPr>
            <p:spPr bwMode="auto">
              <a:xfrm>
                <a:off x="2899" y="2599"/>
                <a:ext cx="114" cy="95"/>
              </a:xfrm>
              <a:custGeom>
                <a:avLst/>
                <a:gdLst>
                  <a:gd name="T0" fmla="*/ 2 w 30"/>
                  <a:gd name="T1" fmla="*/ 8 h 25"/>
                  <a:gd name="T2" fmla="*/ 15 w 30"/>
                  <a:gd name="T3" fmla="*/ 19 h 25"/>
                  <a:gd name="T4" fmla="*/ 25 w 30"/>
                  <a:gd name="T5" fmla="*/ 25 h 25"/>
                  <a:gd name="T6" fmla="*/ 30 w 30"/>
                  <a:gd name="T7" fmla="*/ 18 h 25"/>
                  <a:gd name="T8" fmla="*/ 11 w 30"/>
                  <a:gd name="T9" fmla="*/ 0 h 25"/>
                  <a:gd name="T10" fmla="*/ 0 w 30"/>
                  <a:gd name="T11" fmla="*/ 10 h 25"/>
                </a:gdLst>
                <a:ahLst/>
                <a:cxnLst>
                  <a:cxn ang="0">
                    <a:pos x="T0" y="T1"/>
                  </a:cxn>
                  <a:cxn ang="0">
                    <a:pos x="T2" y="T3"/>
                  </a:cxn>
                  <a:cxn ang="0">
                    <a:pos x="T4" y="T5"/>
                  </a:cxn>
                  <a:cxn ang="0">
                    <a:pos x="T6" y="T7"/>
                  </a:cxn>
                  <a:cxn ang="0">
                    <a:pos x="T8" y="T9"/>
                  </a:cxn>
                  <a:cxn ang="0">
                    <a:pos x="T10" y="T11"/>
                  </a:cxn>
                </a:cxnLst>
                <a:rect l="0" t="0" r="r" b="b"/>
                <a:pathLst>
                  <a:path w="30" h="25">
                    <a:moveTo>
                      <a:pt x="2" y="8"/>
                    </a:moveTo>
                    <a:cubicBezTo>
                      <a:pt x="1" y="11"/>
                      <a:pt x="13" y="18"/>
                      <a:pt x="15" y="19"/>
                    </a:cubicBezTo>
                    <a:cubicBezTo>
                      <a:pt x="17" y="21"/>
                      <a:pt x="21" y="24"/>
                      <a:pt x="25" y="25"/>
                    </a:cubicBezTo>
                    <a:cubicBezTo>
                      <a:pt x="26" y="23"/>
                      <a:pt x="27" y="19"/>
                      <a:pt x="30" y="18"/>
                    </a:cubicBezTo>
                    <a:cubicBezTo>
                      <a:pt x="22" y="13"/>
                      <a:pt x="17" y="6"/>
                      <a:pt x="11" y="0"/>
                    </a:cubicBezTo>
                    <a:cubicBezTo>
                      <a:pt x="10" y="3"/>
                      <a:pt x="2" y="11"/>
                      <a:pt x="0" y="10"/>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2" name="Freeform 38"/>
              <p:cNvSpPr/>
              <p:nvPr/>
            </p:nvSpPr>
            <p:spPr bwMode="auto">
              <a:xfrm>
                <a:off x="2910" y="2564"/>
                <a:ext cx="369" cy="412"/>
              </a:xfrm>
              <a:custGeom>
                <a:avLst/>
                <a:gdLst>
                  <a:gd name="T0" fmla="*/ 39 w 97"/>
                  <a:gd name="T1" fmla="*/ 1 h 108"/>
                  <a:gd name="T2" fmla="*/ 29 w 97"/>
                  <a:gd name="T3" fmla="*/ 22 h 108"/>
                  <a:gd name="T4" fmla="*/ 19 w 97"/>
                  <a:gd name="T5" fmla="*/ 40 h 108"/>
                  <a:gd name="T6" fmla="*/ 6 w 97"/>
                  <a:gd name="T7" fmla="*/ 48 h 108"/>
                  <a:gd name="T8" fmla="*/ 7 w 97"/>
                  <a:gd name="T9" fmla="*/ 69 h 108"/>
                  <a:gd name="T10" fmla="*/ 17 w 97"/>
                  <a:gd name="T11" fmla="*/ 92 h 108"/>
                  <a:gd name="T12" fmla="*/ 23 w 97"/>
                  <a:gd name="T13" fmla="*/ 106 h 108"/>
                  <a:gd name="T14" fmla="*/ 26 w 97"/>
                  <a:gd name="T15" fmla="*/ 106 h 108"/>
                  <a:gd name="T16" fmla="*/ 51 w 97"/>
                  <a:gd name="T17" fmla="*/ 100 h 108"/>
                  <a:gd name="T18" fmla="*/ 75 w 97"/>
                  <a:gd name="T19" fmla="*/ 95 h 108"/>
                  <a:gd name="T20" fmla="*/ 84 w 97"/>
                  <a:gd name="T21" fmla="*/ 93 h 108"/>
                  <a:gd name="T22" fmla="*/ 96 w 97"/>
                  <a:gd name="T23" fmla="*/ 90 h 108"/>
                  <a:gd name="T24" fmla="*/ 95 w 97"/>
                  <a:gd name="T25" fmla="*/ 77 h 108"/>
                  <a:gd name="T26" fmla="*/ 92 w 97"/>
                  <a:gd name="T27" fmla="*/ 53 h 108"/>
                  <a:gd name="T28" fmla="*/ 89 w 97"/>
                  <a:gd name="T29" fmla="*/ 35 h 108"/>
                  <a:gd name="T30" fmla="*/ 80 w 97"/>
                  <a:gd name="T31" fmla="*/ 30 h 108"/>
                  <a:gd name="T32" fmla="*/ 68 w 97"/>
                  <a:gd name="T33" fmla="*/ 23 h 108"/>
                  <a:gd name="T34" fmla="*/ 60 w 97"/>
                  <a:gd name="T35" fmla="*/ 21 h 108"/>
                  <a:gd name="T36" fmla="*/ 39 w 97"/>
                  <a:gd name="T37" fmla="*/ 1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08">
                    <a:moveTo>
                      <a:pt x="39" y="1"/>
                    </a:moveTo>
                    <a:cubicBezTo>
                      <a:pt x="38" y="0"/>
                      <a:pt x="29" y="21"/>
                      <a:pt x="29" y="22"/>
                    </a:cubicBezTo>
                    <a:cubicBezTo>
                      <a:pt x="26" y="28"/>
                      <a:pt x="23" y="35"/>
                      <a:pt x="19" y="40"/>
                    </a:cubicBezTo>
                    <a:cubicBezTo>
                      <a:pt x="15" y="43"/>
                      <a:pt x="10" y="44"/>
                      <a:pt x="6" y="48"/>
                    </a:cubicBezTo>
                    <a:cubicBezTo>
                      <a:pt x="0" y="55"/>
                      <a:pt x="4" y="62"/>
                      <a:pt x="7" y="69"/>
                    </a:cubicBezTo>
                    <a:cubicBezTo>
                      <a:pt x="10" y="77"/>
                      <a:pt x="13" y="84"/>
                      <a:pt x="17" y="92"/>
                    </a:cubicBezTo>
                    <a:cubicBezTo>
                      <a:pt x="18" y="96"/>
                      <a:pt x="20" y="102"/>
                      <a:pt x="23" y="106"/>
                    </a:cubicBezTo>
                    <a:cubicBezTo>
                      <a:pt x="24" y="108"/>
                      <a:pt x="24" y="107"/>
                      <a:pt x="26" y="106"/>
                    </a:cubicBezTo>
                    <a:cubicBezTo>
                      <a:pt x="34" y="104"/>
                      <a:pt x="43" y="103"/>
                      <a:pt x="51" y="100"/>
                    </a:cubicBezTo>
                    <a:cubicBezTo>
                      <a:pt x="58" y="98"/>
                      <a:pt x="67" y="97"/>
                      <a:pt x="75" y="95"/>
                    </a:cubicBezTo>
                    <a:cubicBezTo>
                      <a:pt x="78" y="95"/>
                      <a:pt x="81" y="94"/>
                      <a:pt x="84" y="93"/>
                    </a:cubicBezTo>
                    <a:cubicBezTo>
                      <a:pt x="88" y="92"/>
                      <a:pt x="92" y="90"/>
                      <a:pt x="96" y="90"/>
                    </a:cubicBezTo>
                    <a:cubicBezTo>
                      <a:pt x="97" y="86"/>
                      <a:pt x="96" y="81"/>
                      <a:pt x="95" y="77"/>
                    </a:cubicBezTo>
                    <a:cubicBezTo>
                      <a:pt x="94" y="69"/>
                      <a:pt x="93" y="61"/>
                      <a:pt x="92" y="53"/>
                    </a:cubicBezTo>
                    <a:cubicBezTo>
                      <a:pt x="91" y="48"/>
                      <a:pt x="92" y="39"/>
                      <a:pt x="89" y="35"/>
                    </a:cubicBezTo>
                    <a:cubicBezTo>
                      <a:pt x="87" y="33"/>
                      <a:pt x="83" y="32"/>
                      <a:pt x="80" y="30"/>
                    </a:cubicBezTo>
                    <a:cubicBezTo>
                      <a:pt x="76" y="28"/>
                      <a:pt x="72" y="25"/>
                      <a:pt x="68" y="23"/>
                    </a:cubicBezTo>
                    <a:cubicBezTo>
                      <a:pt x="65" y="23"/>
                      <a:pt x="62" y="23"/>
                      <a:pt x="60" y="21"/>
                    </a:cubicBezTo>
                    <a:cubicBezTo>
                      <a:pt x="52" y="15"/>
                      <a:pt x="48" y="6"/>
                      <a:pt x="39"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3" name="Freeform 39"/>
              <p:cNvSpPr/>
              <p:nvPr/>
            </p:nvSpPr>
            <p:spPr bwMode="auto">
              <a:xfrm>
                <a:off x="2914" y="2763"/>
                <a:ext cx="91" cy="217"/>
              </a:xfrm>
              <a:custGeom>
                <a:avLst/>
                <a:gdLst>
                  <a:gd name="T0" fmla="*/ 2 w 24"/>
                  <a:gd name="T1" fmla="*/ 1 h 57"/>
                  <a:gd name="T2" fmla="*/ 1 w 24"/>
                  <a:gd name="T3" fmla="*/ 3 h 57"/>
                  <a:gd name="T4" fmla="*/ 19 w 24"/>
                  <a:gd name="T5" fmla="*/ 53 h 57"/>
                  <a:gd name="T6" fmla="*/ 20 w 24"/>
                  <a:gd name="T7" fmla="*/ 55 h 57"/>
                  <a:gd name="T8" fmla="*/ 23 w 24"/>
                  <a:gd name="T9" fmla="*/ 56 h 57"/>
                  <a:gd name="T10" fmla="*/ 24 w 24"/>
                  <a:gd name="T11" fmla="*/ 54 h 57"/>
                  <a:gd name="T12" fmla="*/ 23 w 24"/>
                  <a:gd name="T13" fmla="*/ 52 h 57"/>
                  <a:gd name="T14" fmla="*/ 4 w 24"/>
                  <a:gd name="T15" fmla="*/ 2 h 57"/>
                  <a:gd name="T16" fmla="*/ 2 w 24"/>
                  <a:gd name="T17" fmla="*/ 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57">
                    <a:moveTo>
                      <a:pt x="2" y="1"/>
                    </a:moveTo>
                    <a:cubicBezTo>
                      <a:pt x="1" y="1"/>
                      <a:pt x="0" y="2"/>
                      <a:pt x="1" y="3"/>
                    </a:cubicBezTo>
                    <a:cubicBezTo>
                      <a:pt x="4" y="18"/>
                      <a:pt x="13" y="39"/>
                      <a:pt x="19" y="53"/>
                    </a:cubicBezTo>
                    <a:cubicBezTo>
                      <a:pt x="20" y="55"/>
                      <a:pt x="20" y="55"/>
                      <a:pt x="20" y="55"/>
                    </a:cubicBezTo>
                    <a:cubicBezTo>
                      <a:pt x="20" y="56"/>
                      <a:pt x="22" y="57"/>
                      <a:pt x="23" y="56"/>
                    </a:cubicBezTo>
                    <a:cubicBezTo>
                      <a:pt x="23" y="56"/>
                      <a:pt x="24" y="55"/>
                      <a:pt x="24" y="54"/>
                    </a:cubicBezTo>
                    <a:cubicBezTo>
                      <a:pt x="23" y="52"/>
                      <a:pt x="23" y="52"/>
                      <a:pt x="23" y="52"/>
                    </a:cubicBezTo>
                    <a:cubicBezTo>
                      <a:pt x="16" y="38"/>
                      <a:pt x="7" y="16"/>
                      <a:pt x="4" y="2"/>
                    </a:cubicBezTo>
                    <a:cubicBezTo>
                      <a:pt x="4" y="1"/>
                      <a:pt x="3" y="0"/>
                      <a:pt x="2" y="1"/>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4" name="Freeform 40"/>
              <p:cNvSpPr/>
              <p:nvPr/>
            </p:nvSpPr>
            <p:spPr bwMode="auto">
              <a:xfrm>
                <a:off x="3249" y="2698"/>
                <a:ext cx="34" cy="221"/>
              </a:xfrm>
              <a:custGeom>
                <a:avLst/>
                <a:gdLst>
                  <a:gd name="T0" fmla="*/ 0 w 9"/>
                  <a:gd name="T1" fmla="*/ 2 h 58"/>
                  <a:gd name="T2" fmla="*/ 3 w 9"/>
                  <a:gd name="T3" fmla="*/ 31 h 58"/>
                  <a:gd name="T4" fmla="*/ 5 w 9"/>
                  <a:gd name="T5" fmla="*/ 56 h 58"/>
                  <a:gd name="T6" fmla="*/ 7 w 9"/>
                  <a:gd name="T7" fmla="*/ 58 h 58"/>
                  <a:gd name="T8" fmla="*/ 9 w 9"/>
                  <a:gd name="T9" fmla="*/ 56 h 58"/>
                  <a:gd name="T10" fmla="*/ 7 w 9"/>
                  <a:gd name="T11" fmla="*/ 31 h 58"/>
                  <a:gd name="T12" fmla="*/ 4 w 9"/>
                  <a:gd name="T13" fmla="*/ 2 h 58"/>
                  <a:gd name="T14" fmla="*/ 2 w 9"/>
                  <a:gd name="T15" fmla="*/ 0 h 58"/>
                  <a:gd name="T16" fmla="*/ 0 w 9"/>
                  <a:gd name="T17" fmla="*/ 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58">
                    <a:moveTo>
                      <a:pt x="0" y="2"/>
                    </a:moveTo>
                    <a:cubicBezTo>
                      <a:pt x="1" y="12"/>
                      <a:pt x="2" y="21"/>
                      <a:pt x="3" y="31"/>
                    </a:cubicBezTo>
                    <a:cubicBezTo>
                      <a:pt x="4" y="39"/>
                      <a:pt x="5" y="48"/>
                      <a:pt x="5" y="56"/>
                    </a:cubicBezTo>
                    <a:cubicBezTo>
                      <a:pt x="5" y="57"/>
                      <a:pt x="6" y="58"/>
                      <a:pt x="7" y="58"/>
                    </a:cubicBezTo>
                    <a:cubicBezTo>
                      <a:pt x="8" y="58"/>
                      <a:pt x="9" y="57"/>
                      <a:pt x="9" y="56"/>
                    </a:cubicBezTo>
                    <a:cubicBezTo>
                      <a:pt x="8" y="47"/>
                      <a:pt x="7" y="39"/>
                      <a:pt x="7" y="31"/>
                    </a:cubicBezTo>
                    <a:cubicBezTo>
                      <a:pt x="5" y="21"/>
                      <a:pt x="4" y="11"/>
                      <a:pt x="4" y="2"/>
                    </a:cubicBezTo>
                    <a:cubicBezTo>
                      <a:pt x="4" y="1"/>
                      <a:pt x="3" y="0"/>
                      <a:pt x="2" y="0"/>
                    </a:cubicBezTo>
                    <a:cubicBezTo>
                      <a:pt x="1" y="0"/>
                      <a:pt x="0" y="1"/>
                      <a:pt x="0" y="2"/>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5" name="Freeform 41"/>
              <p:cNvSpPr/>
              <p:nvPr/>
            </p:nvSpPr>
            <p:spPr bwMode="auto">
              <a:xfrm>
                <a:off x="2990" y="2900"/>
                <a:ext cx="297" cy="76"/>
              </a:xfrm>
              <a:custGeom>
                <a:avLst/>
                <a:gdLst>
                  <a:gd name="T0" fmla="*/ 76 w 78"/>
                  <a:gd name="T1" fmla="*/ 0 h 20"/>
                  <a:gd name="T2" fmla="*/ 54 w 78"/>
                  <a:gd name="T3" fmla="*/ 5 h 20"/>
                  <a:gd name="T4" fmla="*/ 1 w 78"/>
                  <a:gd name="T5" fmla="*/ 17 h 20"/>
                  <a:gd name="T6" fmla="*/ 0 w 78"/>
                  <a:gd name="T7" fmla="*/ 19 h 20"/>
                  <a:gd name="T8" fmla="*/ 2 w 78"/>
                  <a:gd name="T9" fmla="*/ 20 h 20"/>
                  <a:gd name="T10" fmla="*/ 55 w 78"/>
                  <a:gd name="T11" fmla="*/ 9 h 20"/>
                  <a:gd name="T12" fmla="*/ 77 w 78"/>
                  <a:gd name="T13" fmla="*/ 4 h 20"/>
                  <a:gd name="T14" fmla="*/ 78 w 78"/>
                  <a:gd name="T15" fmla="*/ 2 h 20"/>
                  <a:gd name="T16" fmla="*/ 76 w 78"/>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20">
                    <a:moveTo>
                      <a:pt x="76" y="0"/>
                    </a:moveTo>
                    <a:cubicBezTo>
                      <a:pt x="54" y="5"/>
                      <a:pt x="54" y="5"/>
                      <a:pt x="54" y="5"/>
                    </a:cubicBezTo>
                    <a:cubicBezTo>
                      <a:pt x="37" y="9"/>
                      <a:pt x="19" y="14"/>
                      <a:pt x="1" y="17"/>
                    </a:cubicBezTo>
                    <a:cubicBezTo>
                      <a:pt x="0" y="17"/>
                      <a:pt x="0" y="18"/>
                      <a:pt x="0" y="19"/>
                    </a:cubicBezTo>
                    <a:cubicBezTo>
                      <a:pt x="0" y="20"/>
                      <a:pt x="1" y="20"/>
                      <a:pt x="2" y="20"/>
                    </a:cubicBezTo>
                    <a:cubicBezTo>
                      <a:pt x="20" y="17"/>
                      <a:pt x="38" y="13"/>
                      <a:pt x="55" y="9"/>
                    </a:cubicBezTo>
                    <a:cubicBezTo>
                      <a:pt x="77" y="4"/>
                      <a:pt x="77" y="4"/>
                      <a:pt x="77" y="4"/>
                    </a:cubicBezTo>
                    <a:cubicBezTo>
                      <a:pt x="78" y="4"/>
                      <a:pt x="78" y="3"/>
                      <a:pt x="78" y="2"/>
                    </a:cubicBezTo>
                    <a:cubicBezTo>
                      <a:pt x="78" y="1"/>
                      <a:pt x="77" y="0"/>
                      <a:pt x="76" y="0"/>
                    </a:cubicBezTo>
                  </a:path>
                </a:pathLst>
              </a:custGeom>
              <a:solidFill>
                <a:srgbClr val="B7B7B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6" name="Freeform 42"/>
              <p:cNvSpPr/>
              <p:nvPr/>
            </p:nvSpPr>
            <p:spPr bwMode="auto">
              <a:xfrm>
                <a:off x="2853" y="2534"/>
                <a:ext cx="464" cy="282"/>
              </a:xfrm>
              <a:custGeom>
                <a:avLst/>
                <a:gdLst>
                  <a:gd name="T0" fmla="*/ 51 w 122"/>
                  <a:gd name="T1" fmla="*/ 3 h 74"/>
                  <a:gd name="T2" fmla="*/ 3 w 122"/>
                  <a:gd name="T3" fmla="*/ 66 h 74"/>
                  <a:gd name="T4" fmla="*/ 1 w 122"/>
                  <a:gd name="T5" fmla="*/ 71 h 74"/>
                  <a:gd name="T6" fmla="*/ 6 w 122"/>
                  <a:gd name="T7" fmla="*/ 73 h 74"/>
                  <a:gd name="T8" fmla="*/ 55 w 122"/>
                  <a:gd name="T9" fmla="*/ 14 h 74"/>
                  <a:gd name="T10" fmla="*/ 118 w 122"/>
                  <a:gd name="T11" fmla="*/ 48 h 74"/>
                  <a:gd name="T12" fmla="*/ 122 w 122"/>
                  <a:gd name="T13" fmla="*/ 44 h 74"/>
                  <a:gd name="T14" fmla="*/ 118 w 122"/>
                  <a:gd name="T15" fmla="*/ 41 h 74"/>
                  <a:gd name="T16" fmla="*/ 58 w 122"/>
                  <a:gd name="T17" fmla="*/ 3 h 74"/>
                  <a:gd name="T18" fmla="*/ 54 w 122"/>
                  <a:gd name="T19" fmla="*/ 0 h 74"/>
                  <a:gd name="T20" fmla="*/ 51 w 122"/>
                  <a:gd name="T21" fmla="*/ 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2" h="74">
                    <a:moveTo>
                      <a:pt x="51" y="3"/>
                    </a:moveTo>
                    <a:cubicBezTo>
                      <a:pt x="45" y="30"/>
                      <a:pt x="24" y="57"/>
                      <a:pt x="3" y="66"/>
                    </a:cubicBezTo>
                    <a:cubicBezTo>
                      <a:pt x="1" y="67"/>
                      <a:pt x="0" y="69"/>
                      <a:pt x="1" y="71"/>
                    </a:cubicBezTo>
                    <a:cubicBezTo>
                      <a:pt x="1" y="73"/>
                      <a:pt x="4" y="74"/>
                      <a:pt x="6" y="73"/>
                    </a:cubicBezTo>
                    <a:cubicBezTo>
                      <a:pt x="27" y="64"/>
                      <a:pt x="47" y="40"/>
                      <a:pt x="55" y="14"/>
                    </a:cubicBezTo>
                    <a:cubicBezTo>
                      <a:pt x="68" y="33"/>
                      <a:pt x="98" y="50"/>
                      <a:pt x="118" y="48"/>
                    </a:cubicBezTo>
                    <a:cubicBezTo>
                      <a:pt x="121" y="48"/>
                      <a:pt x="122" y="46"/>
                      <a:pt x="122" y="44"/>
                    </a:cubicBezTo>
                    <a:cubicBezTo>
                      <a:pt x="122" y="42"/>
                      <a:pt x="120" y="40"/>
                      <a:pt x="118" y="41"/>
                    </a:cubicBezTo>
                    <a:cubicBezTo>
                      <a:pt x="98" y="43"/>
                      <a:pt x="64" y="21"/>
                      <a:pt x="58" y="3"/>
                    </a:cubicBezTo>
                    <a:cubicBezTo>
                      <a:pt x="58" y="1"/>
                      <a:pt x="56" y="0"/>
                      <a:pt x="54" y="0"/>
                    </a:cubicBezTo>
                    <a:cubicBezTo>
                      <a:pt x="53" y="0"/>
                      <a:pt x="51" y="1"/>
                      <a:pt x="51" y="3"/>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7" name="Freeform 43"/>
              <p:cNvSpPr/>
              <p:nvPr/>
            </p:nvSpPr>
            <p:spPr bwMode="auto">
              <a:xfrm>
                <a:off x="2876" y="2564"/>
                <a:ext cx="91" cy="96"/>
              </a:xfrm>
              <a:custGeom>
                <a:avLst/>
                <a:gdLst>
                  <a:gd name="T0" fmla="*/ 16 w 24"/>
                  <a:gd name="T1" fmla="*/ 2 h 25"/>
                  <a:gd name="T2" fmla="*/ 8 w 24"/>
                  <a:gd name="T3" fmla="*/ 12 h 25"/>
                  <a:gd name="T4" fmla="*/ 2 w 24"/>
                  <a:gd name="T5" fmla="*/ 18 h 25"/>
                  <a:gd name="T6" fmla="*/ 2 w 24"/>
                  <a:gd name="T7" fmla="*/ 23 h 25"/>
                  <a:gd name="T8" fmla="*/ 7 w 24"/>
                  <a:gd name="T9" fmla="*/ 23 h 25"/>
                  <a:gd name="T10" fmla="*/ 13 w 24"/>
                  <a:gd name="T11" fmla="*/ 18 h 25"/>
                  <a:gd name="T12" fmla="*/ 23 w 24"/>
                  <a:gd name="T13" fmla="*/ 6 h 25"/>
                  <a:gd name="T14" fmla="*/ 21 w 24"/>
                  <a:gd name="T15" fmla="*/ 1 h 25"/>
                  <a:gd name="T16" fmla="*/ 16 w 24"/>
                  <a:gd name="T17" fmla="*/ 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5">
                    <a:moveTo>
                      <a:pt x="16" y="2"/>
                    </a:moveTo>
                    <a:cubicBezTo>
                      <a:pt x="13" y="7"/>
                      <a:pt x="11" y="9"/>
                      <a:pt x="8" y="12"/>
                    </a:cubicBezTo>
                    <a:cubicBezTo>
                      <a:pt x="2" y="18"/>
                      <a:pt x="2" y="18"/>
                      <a:pt x="2" y="18"/>
                    </a:cubicBezTo>
                    <a:cubicBezTo>
                      <a:pt x="0" y="20"/>
                      <a:pt x="0" y="22"/>
                      <a:pt x="2" y="23"/>
                    </a:cubicBezTo>
                    <a:cubicBezTo>
                      <a:pt x="3" y="25"/>
                      <a:pt x="6" y="24"/>
                      <a:pt x="7" y="23"/>
                    </a:cubicBezTo>
                    <a:cubicBezTo>
                      <a:pt x="13" y="18"/>
                      <a:pt x="13" y="18"/>
                      <a:pt x="13" y="18"/>
                    </a:cubicBezTo>
                    <a:cubicBezTo>
                      <a:pt x="16" y="15"/>
                      <a:pt x="19" y="12"/>
                      <a:pt x="23" y="6"/>
                    </a:cubicBezTo>
                    <a:cubicBezTo>
                      <a:pt x="24" y="4"/>
                      <a:pt x="23" y="2"/>
                      <a:pt x="21" y="1"/>
                    </a:cubicBezTo>
                    <a:cubicBezTo>
                      <a:pt x="19" y="0"/>
                      <a:pt x="17" y="0"/>
                      <a:pt x="16" y="2"/>
                    </a:cubicBezTo>
                    <a:close/>
                  </a:path>
                </a:pathLst>
              </a:custGeom>
              <a:solidFill>
                <a:srgbClr val="40B6B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8" name="Freeform 44"/>
              <p:cNvSpPr/>
              <p:nvPr/>
            </p:nvSpPr>
            <p:spPr bwMode="auto">
              <a:xfrm>
                <a:off x="2971" y="2786"/>
                <a:ext cx="49" cy="53"/>
              </a:xfrm>
              <a:custGeom>
                <a:avLst/>
                <a:gdLst>
                  <a:gd name="T0" fmla="*/ 3 w 13"/>
                  <a:gd name="T1" fmla="*/ 14 h 14"/>
                  <a:gd name="T2" fmla="*/ 13 w 13"/>
                  <a:gd name="T3" fmla="*/ 12 h 14"/>
                  <a:gd name="T4" fmla="*/ 9 w 13"/>
                  <a:gd name="T5" fmla="*/ 0 h 14"/>
                  <a:gd name="T6" fmla="*/ 0 w 13"/>
                  <a:gd name="T7" fmla="*/ 4 h 14"/>
                  <a:gd name="T8" fmla="*/ 3 w 13"/>
                  <a:gd name="T9" fmla="*/ 14 h 14"/>
                </a:gdLst>
                <a:ahLst/>
                <a:cxnLst>
                  <a:cxn ang="0">
                    <a:pos x="T0" y="T1"/>
                  </a:cxn>
                  <a:cxn ang="0">
                    <a:pos x="T2" y="T3"/>
                  </a:cxn>
                  <a:cxn ang="0">
                    <a:pos x="T4" y="T5"/>
                  </a:cxn>
                  <a:cxn ang="0">
                    <a:pos x="T6" y="T7"/>
                  </a:cxn>
                  <a:cxn ang="0">
                    <a:pos x="T8" y="T9"/>
                  </a:cxn>
                </a:cxnLst>
                <a:rect l="0" t="0" r="r" b="b"/>
                <a:pathLst>
                  <a:path w="13" h="14">
                    <a:moveTo>
                      <a:pt x="3" y="14"/>
                    </a:moveTo>
                    <a:cubicBezTo>
                      <a:pt x="7" y="13"/>
                      <a:pt x="10" y="13"/>
                      <a:pt x="13" y="12"/>
                    </a:cubicBezTo>
                    <a:cubicBezTo>
                      <a:pt x="12" y="8"/>
                      <a:pt x="11" y="4"/>
                      <a:pt x="9" y="0"/>
                    </a:cubicBezTo>
                    <a:cubicBezTo>
                      <a:pt x="6" y="2"/>
                      <a:pt x="3" y="3"/>
                      <a:pt x="0" y="4"/>
                    </a:cubicBezTo>
                    <a:cubicBezTo>
                      <a:pt x="0" y="4"/>
                      <a:pt x="3" y="14"/>
                      <a:pt x="3" y="14"/>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9" name="Freeform 45"/>
              <p:cNvSpPr/>
              <p:nvPr/>
            </p:nvSpPr>
            <p:spPr bwMode="auto">
              <a:xfrm>
                <a:off x="3093" y="2767"/>
                <a:ext cx="41" cy="45"/>
              </a:xfrm>
              <a:custGeom>
                <a:avLst/>
                <a:gdLst>
                  <a:gd name="T0" fmla="*/ 1 w 11"/>
                  <a:gd name="T1" fmla="*/ 12 h 12"/>
                  <a:gd name="T2" fmla="*/ 11 w 11"/>
                  <a:gd name="T3" fmla="*/ 12 h 12"/>
                  <a:gd name="T4" fmla="*/ 9 w 11"/>
                  <a:gd name="T5" fmla="*/ 0 h 12"/>
                  <a:gd name="T6" fmla="*/ 0 w 11"/>
                  <a:gd name="T7" fmla="*/ 2 h 12"/>
                  <a:gd name="T8" fmla="*/ 1 w 11"/>
                  <a:gd name="T9" fmla="*/ 12 h 12"/>
                </a:gdLst>
                <a:ahLst/>
                <a:cxnLst>
                  <a:cxn ang="0">
                    <a:pos x="T0" y="T1"/>
                  </a:cxn>
                  <a:cxn ang="0">
                    <a:pos x="T2" y="T3"/>
                  </a:cxn>
                  <a:cxn ang="0">
                    <a:pos x="T4" y="T5"/>
                  </a:cxn>
                  <a:cxn ang="0">
                    <a:pos x="T6" y="T7"/>
                  </a:cxn>
                  <a:cxn ang="0">
                    <a:pos x="T8" y="T9"/>
                  </a:cxn>
                </a:cxnLst>
                <a:rect l="0" t="0" r="r" b="b"/>
                <a:pathLst>
                  <a:path w="11" h="12">
                    <a:moveTo>
                      <a:pt x="1" y="12"/>
                    </a:moveTo>
                    <a:cubicBezTo>
                      <a:pt x="5" y="12"/>
                      <a:pt x="8" y="12"/>
                      <a:pt x="11" y="12"/>
                    </a:cubicBezTo>
                    <a:cubicBezTo>
                      <a:pt x="11" y="8"/>
                      <a:pt x="11" y="4"/>
                      <a:pt x="9" y="0"/>
                    </a:cubicBezTo>
                    <a:cubicBezTo>
                      <a:pt x="6" y="1"/>
                      <a:pt x="3" y="2"/>
                      <a:pt x="0" y="2"/>
                    </a:cubicBezTo>
                    <a:cubicBezTo>
                      <a:pt x="0" y="2"/>
                      <a:pt x="1" y="12"/>
                      <a:pt x="1" y="12"/>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0" name="Freeform 46"/>
              <p:cNvSpPr/>
              <p:nvPr/>
            </p:nvSpPr>
            <p:spPr bwMode="auto">
              <a:xfrm>
                <a:off x="3184" y="2751"/>
                <a:ext cx="46" cy="50"/>
              </a:xfrm>
              <a:custGeom>
                <a:avLst/>
                <a:gdLst>
                  <a:gd name="T0" fmla="*/ 2 w 12"/>
                  <a:gd name="T1" fmla="*/ 13 h 13"/>
                  <a:gd name="T2" fmla="*/ 12 w 12"/>
                  <a:gd name="T3" fmla="*/ 12 h 13"/>
                  <a:gd name="T4" fmla="*/ 10 w 12"/>
                  <a:gd name="T5" fmla="*/ 0 h 13"/>
                  <a:gd name="T6" fmla="*/ 0 w 12"/>
                  <a:gd name="T7" fmla="*/ 2 h 13"/>
                  <a:gd name="T8" fmla="*/ 2 w 12"/>
                  <a:gd name="T9" fmla="*/ 13 h 13"/>
                </a:gdLst>
                <a:ahLst/>
                <a:cxnLst>
                  <a:cxn ang="0">
                    <a:pos x="T0" y="T1"/>
                  </a:cxn>
                  <a:cxn ang="0">
                    <a:pos x="T2" y="T3"/>
                  </a:cxn>
                  <a:cxn ang="0">
                    <a:pos x="T4" y="T5"/>
                  </a:cxn>
                  <a:cxn ang="0">
                    <a:pos x="T6" y="T7"/>
                  </a:cxn>
                  <a:cxn ang="0">
                    <a:pos x="T8" y="T9"/>
                  </a:cxn>
                </a:cxnLst>
                <a:rect l="0" t="0" r="r" b="b"/>
                <a:pathLst>
                  <a:path w="12" h="13">
                    <a:moveTo>
                      <a:pt x="2" y="13"/>
                    </a:moveTo>
                    <a:cubicBezTo>
                      <a:pt x="5" y="12"/>
                      <a:pt x="9" y="12"/>
                      <a:pt x="12" y="12"/>
                    </a:cubicBezTo>
                    <a:cubicBezTo>
                      <a:pt x="12" y="8"/>
                      <a:pt x="11" y="4"/>
                      <a:pt x="10" y="0"/>
                    </a:cubicBezTo>
                    <a:cubicBezTo>
                      <a:pt x="7" y="1"/>
                      <a:pt x="4" y="2"/>
                      <a:pt x="0" y="2"/>
                    </a:cubicBezTo>
                    <a:cubicBezTo>
                      <a:pt x="0" y="2"/>
                      <a:pt x="2" y="12"/>
                      <a:pt x="2" y="13"/>
                    </a:cubicBezTo>
                    <a:close/>
                  </a:path>
                </a:pathLst>
              </a:custGeom>
              <a:solidFill>
                <a:srgbClr val="76A8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1" name="Freeform 47"/>
              <p:cNvSpPr>
                <a:spLocks noEditPoints="1"/>
              </p:cNvSpPr>
              <p:nvPr/>
            </p:nvSpPr>
            <p:spPr bwMode="auto">
              <a:xfrm>
                <a:off x="2777" y="2393"/>
                <a:ext cx="160" cy="152"/>
              </a:xfrm>
              <a:custGeom>
                <a:avLst/>
                <a:gdLst>
                  <a:gd name="T0" fmla="*/ 3 w 42"/>
                  <a:gd name="T1" fmla="*/ 11 h 40"/>
                  <a:gd name="T2" fmla="*/ 10 w 42"/>
                  <a:gd name="T3" fmla="*/ 33 h 40"/>
                  <a:gd name="T4" fmla="*/ 34 w 42"/>
                  <a:gd name="T5" fmla="*/ 33 h 40"/>
                  <a:gd name="T6" fmla="*/ 40 w 42"/>
                  <a:gd name="T7" fmla="*/ 16 h 40"/>
                  <a:gd name="T8" fmla="*/ 18 w 42"/>
                  <a:gd name="T9" fmla="*/ 0 h 40"/>
                  <a:gd name="T10" fmla="*/ 3 w 42"/>
                  <a:gd name="T11" fmla="*/ 11 h 40"/>
                  <a:gd name="T12" fmla="*/ 11 w 42"/>
                  <a:gd name="T13" fmla="*/ 31 h 40"/>
                  <a:gd name="T14" fmla="*/ 6 w 42"/>
                  <a:gd name="T15" fmla="*/ 12 h 40"/>
                  <a:gd name="T16" fmla="*/ 18 w 42"/>
                  <a:gd name="T17" fmla="*/ 3 h 40"/>
                  <a:gd name="T18" fmla="*/ 37 w 42"/>
                  <a:gd name="T19" fmla="*/ 17 h 40"/>
                  <a:gd name="T20" fmla="*/ 33 w 42"/>
                  <a:gd name="T21" fmla="*/ 31 h 40"/>
                  <a:gd name="T22" fmla="*/ 11 w 42"/>
                  <a:gd name="T23" fmla="*/ 3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0">
                    <a:moveTo>
                      <a:pt x="3" y="11"/>
                    </a:moveTo>
                    <a:cubicBezTo>
                      <a:pt x="0" y="19"/>
                      <a:pt x="3" y="28"/>
                      <a:pt x="10" y="33"/>
                    </a:cubicBezTo>
                    <a:cubicBezTo>
                      <a:pt x="16" y="38"/>
                      <a:pt x="26" y="40"/>
                      <a:pt x="34" y="33"/>
                    </a:cubicBezTo>
                    <a:cubicBezTo>
                      <a:pt x="40" y="29"/>
                      <a:pt x="42" y="23"/>
                      <a:pt x="40" y="16"/>
                    </a:cubicBezTo>
                    <a:cubicBezTo>
                      <a:pt x="37" y="8"/>
                      <a:pt x="27" y="0"/>
                      <a:pt x="18" y="0"/>
                    </a:cubicBezTo>
                    <a:cubicBezTo>
                      <a:pt x="11" y="0"/>
                      <a:pt x="6" y="4"/>
                      <a:pt x="3" y="11"/>
                    </a:cubicBezTo>
                    <a:close/>
                    <a:moveTo>
                      <a:pt x="11" y="31"/>
                    </a:moveTo>
                    <a:cubicBezTo>
                      <a:pt x="7" y="27"/>
                      <a:pt x="2" y="21"/>
                      <a:pt x="6" y="12"/>
                    </a:cubicBezTo>
                    <a:cubicBezTo>
                      <a:pt x="9" y="4"/>
                      <a:pt x="14" y="3"/>
                      <a:pt x="18" y="3"/>
                    </a:cubicBezTo>
                    <a:cubicBezTo>
                      <a:pt x="26" y="3"/>
                      <a:pt x="34" y="10"/>
                      <a:pt x="37" y="17"/>
                    </a:cubicBezTo>
                    <a:cubicBezTo>
                      <a:pt x="38" y="21"/>
                      <a:pt x="39" y="26"/>
                      <a:pt x="33" y="31"/>
                    </a:cubicBezTo>
                    <a:cubicBezTo>
                      <a:pt x="26" y="37"/>
                      <a:pt x="17" y="35"/>
                      <a:pt x="11" y="3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2" name="Freeform 48"/>
              <p:cNvSpPr/>
              <p:nvPr/>
            </p:nvSpPr>
            <p:spPr bwMode="auto">
              <a:xfrm>
                <a:off x="2803" y="2389"/>
                <a:ext cx="126" cy="133"/>
              </a:xfrm>
              <a:custGeom>
                <a:avLst/>
                <a:gdLst>
                  <a:gd name="T0" fmla="*/ 22 w 33"/>
                  <a:gd name="T1" fmla="*/ 28 h 35"/>
                  <a:gd name="T2" fmla="*/ 4 w 33"/>
                  <a:gd name="T3" fmla="*/ 16 h 35"/>
                  <a:gd name="T4" fmla="*/ 22 w 33"/>
                  <a:gd name="T5" fmla="*/ 28 h 35"/>
                </a:gdLst>
                <a:ahLst/>
                <a:cxnLst>
                  <a:cxn ang="0">
                    <a:pos x="T0" y="T1"/>
                  </a:cxn>
                  <a:cxn ang="0">
                    <a:pos x="T2" y="T3"/>
                  </a:cxn>
                  <a:cxn ang="0">
                    <a:pos x="T4" y="T5"/>
                  </a:cxn>
                </a:cxnLst>
                <a:rect l="0" t="0" r="r" b="b"/>
                <a:pathLst>
                  <a:path w="33" h="35">
                    <a:moveTo>
                      <a:pt x="22" y="28"/>
                    </a:moveTo>
                    <a:cubicBezTo>
                      <a:pt x="33" y="19"/>
                      <a:pt x="10" y="0"/>
                      <a:pt x="4" y="16"/>
                    </a:cubicBezTo>
                    <a:cubicBezTo>
                      <a:pt x="0" y="26"/>
                      <a:pt x="13" y="35"/>
                      <a:pt x="22"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3" name="Freeform 49"/>
              <p:cNvSpPr>
                <a:spLocks noEditPoints="1"/>
              </p:cNvSpPr>
              <p:nvPr/>
            </p:nvSpPr>
            <p:spPr bwMode="auto">
              <a:xfrm>
                <a:off x="2899" y="2183"/>
                <a:ext cx="129" cy="130"/>
              </a:xfrm>
              <a:custGeom>
                <a:avLst/>
                <a:gdLst>
                  <a:gd name="T0" fmla="*/ 16 w 34"/>
                  <a:gd name="T1" fmla="*/ 1 h 34"/>
                  <a:gd name="T2" fmla="*/ 1 w 34"/>
                  <a:gd name="T3" fmla="*/ 17 h 34"/>
                  <a:gd name="T4" fmla="*/ 9 w 34"/>
                  <a:gd name="T5" fmla="*/ 30 h 34"/>
                  <a:gd name="T6" fmla="*/ 27 w 34"/>
                  <a:gd name="T7" fmla="*/ 27 h 34"/>
                  <a:gd name="T8" fmla="*/ 30 w 34"/>
                  <a:gd name="T9" fmla="*/ 7 h 34"/>
                  <a:gd name="T10" fmla="*/ 16 w 34"/>
                  <a:gd name="T11" fmla="*/ 1 h 34"/>
                  <a:gd name="T12" fmla="*/ 10 w 34"/>
                  <a:gd name="T13" fmla="*/ 28 h 34"/>
                  <a:gd name="T14" fmla="*/ 4 w 34"/>
                  <a:gd name="T15" fmla="*/ 17 h 34"/>
                  <a:gd name="T16" fmla="*/ 17 w 34"/>
                  <a:gd name="T17" fmla="*/ 4 h 34"/>
                  <a:gd name="T18" fmla="*/ 28 w 34"/>
                  <a:gd name="T19" fmla="*/ 9 h 34"/>
                  <a:gd name="T20" fmla="*/ 29 w 34"/>
                  <a:gd name="T21" fmla="*/ 15 h 34"/>
                  <a:gd name="T22" fmla="*/ 25 w 34"/>
                  <a:gd name="T23" fmla="*/ 25 h 34"/>
                  <a:gd name="T24" fmla="*/ 10 w 34"/>
                  <a:gd name="T25"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4">
                    <a:moveTo>
                      <a:pt x="16" y="1"/>
                    </a:moveTo>
                    <a:cubicBezTo>
                      <a:pt x="9" y="3"/>
                      <a:pt x="2" y="10"/>
                      <a:pt x="1" y="17"/>
                    </a:cubicBezTo>
                    <a:cubicBezTo>
                      <a:pt x="0" y="22"/>
                      <a:pt x="3" y="27"/>
                      <a:pt x="9" y="30"/>
                    </a:cubicBezTo>
                    <a:cubicBezTo>
                      <a:pt x="15" y="34"/>
                      <a:pt x="22" y="33"/>
                      <a:pt x="27" y="27"/>
                    </a:cubicBezTo>
                    <a:cubicBezTo>
                      <a:pt x="32" y="23"/>
                      <a:pt x="34" y="15"/>
                      <a:pt x="30" y="7"/>
                    </a:cubicBezTo>
                    <a:cubicBezTo>
                      <a:pt x="27" y="2"/>
                      <a:pt x="22" y="0"/>
                      <a:pt x="16" y="1"/>
                    </a:cubicBezTo>
                    <a:close/>
                    <a:moveTo>
                      <a:pt x="10" y="28"/>
                    </a:moveTo>
                    <a:cubicBezTo>
                      <a:pt x="4" y="25"/>
                      <a:pt x="3" y="20"/>
                      <a:pt x="4" y="17"/>
                    </a:cubicBezTo>
                    <a:cubicBezTo>
                      <a:pt x="5" y="11"/>
                      <a:pt x="11" y="5"/>
                      <a:pt x="17" y="4"/>
                    </a:cubicBezTo>
                    <a:cubicBezTo>
                      <a:pt x="20" y="3"/>
                      <a:pt x="24" y="4"/>
                      <a:pt x="28" y="9"/>
                    </a:cubicBezTo>
                    <a:cubicBezTo>
                      <a:pt x="29" y="11"/>
                      <a:pt x="29" y="13"/>
                      <a:pt x="29" y="15"/>
                    </a:cubicBezTo>
                    <a:cubicBezTo>
                      <a:pt x="30" y="19"/>
                      <a:pt x="28" y="23"/>
                      <a:pt x="25" y="25"/>
                    </a:cubicBezTo>
                    <a:cubicBezTo>
                      <a:pt x="22" y="29"/>
                      <a:pt x="16" y="31"/>
                      <a:pt x="10" y="28"/>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4" name="Freeform 50"/>
              <p:cNvSpPr/>
              <p:nvPr/>
            </p:nvSpPr>
            <p:spPr bwMode="auto">
              <a:xfrm>
                <a:off x="2902" y="2187"/>
                <a:ext cx="107" cy="103"/>
              </a:xfrm>
              <a:custGeom>
                <a:avLst/>
                <a:gdLst>
                  <a:gd name="T0" fmla="*/ 23 w 28"/>
                  <a:gd name="T1" fmla="*/ 11 h 27"/>
                  <a:gd name="T2" fmla="*/ 12 w 28"/>
                  <a:gd name="T3" fmla="*/ 23 h 27"/>
                  <a:gd name="T4" fmla="*/ 23 w 28"/>
                  <a:gd name="T5" fmla="*/ 11 h 27"/>
                </a:gdLst>
                <a:ahLst/>
                <a:cxnLst>
                  <a:cxn ang="0">
                    <a:pos x="T0" y="T1"/>
                  </a:cxn>
                  <a:cxn ang="0">
                    <a:pos x="T2" y="T3"/>
                  </a:cxn>
                  <a:cxn ang="0">
                    <a:pos x="T4" y="T5"/>
                  </a:cxn>
                </a:cxnLst>
                <a:rect l="0" t="0" r="r" b="b"/>
                <a:pathLst>
                  <a:path w="28" h="27">
                    <a:moveTo>
                      <a:pt x="23" y="11"/>
                    </a:moveTo>
                    <a:cubicBezTo>
                      <a:pt x="17" y="0"/>
                      <a:pt x="0" y="16"/>
                      <a:pt x="12" y="23"/>
                    </a:cubicBezTo>
                    <a:cubicBezTo>
                      <a:pt x="19" y="27"/>
                      <a:pt x="28" y="18"/>
                      <a:pt x="23"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5" name="Freeform 51"/>
              <p:cNvSpPr/>
              <p:nvPr/>
            </p:nvSpPr>
            <p:spPr bwMode="auto">
              <a:xfrm>
                <a:off x="2092" y="2633"/>
                <a:ext cx="88" cy="477"/>
              </a:xfrm>
              <a:custGeom>
                <a:avLst/>
                <a:gdLst>
                  <a:gd name="T0" fmla="*/ 8 w 23"/>
                  <a:gd name="T1" fmla="*/ 4 h 125"/>
                  <a:gd name="T2" fmla="*/ 8 w 23"/>
                  <a:gd name="T3" fmla="*/ 54 h 125"/>
                  <a:gd name="T4" fmla="*/ 1 w 23"/>
                  <a:gd name="T5" fmla="*/ 117 h 125"/>
                  <a:gd name="T6" fmla="*/ 3 w 23"/>
                  <a:gd name="T7" fmla="*/ 124 h 125"/>
                  <a:gd name="T8" fmla="*/ 10 w 23"/>
                  <a:gd name="T9" fmla="*/ 122 h 125"/>
                  <a:gd name="T10" fmla="*/ 18 w 23"/>
                  <a:gd name="T11" fmla="*/ 52 h 125"/>
                  <a:gd name="T12" fmla="*/ 17 w 23"/>
                  <a:gd name="T13" fmla="*/ 6 h 125"/>
                  <a:gd name="T14" fmla="*/ 13 w 23"/>
                  <a:gd name="T15" fmla="*/ 0 h 125"/>
                  <a:gd name="T16" fmla="*/ 8 w 23"/>
                  <a:gd name="T17" fmla="*/ 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5">
                    <a:moveTo>
                      <a:pt x="8" y="4"/>
                    </a:moveTo>
                    <a:cubicBezTo>
                      <a:pt x="4" y="22"/>
                      <a:pt x="6" y="38"/>
                      <a:pt x="8" y="54"/>
                    </a:cubicBezTo>
                    <a:cubicBezTo>
                      <a:pt x="11" y="74"/>
                      <a:pt x="13" y="94"/>
                      <a:pt x="1" y="117"/>
                    </a:cubicBezTo>
                    <a:cubicBezTo>
                      <a:pt x="0" y="120"/>
                      <a:pt x="1" y="122"/>
                      <a:pt x="3" y="124"/>
                    </a:cubicBezTo>
                    <a:cubicBezTo>
                      <a:pt x="6" y="125"/>
                      <a:pt x="8" y="124"/>
                      <a:pt x="10" y="122"/>
                    </a:cubicBezTo>
                    <a:cubicBezTo>
                      <a:pt x="23" y="95"/>
                      <a:pt x="20" y="73"/>
                      <a:pt x="18" y="52"/>
                    </a:cubicBezTo>
                    <a:cubicBezTo>
                      <a:pt x="16" y="38"/>
                      <a:pt x="14" y="23"/>
                      <a:pt x="17" y="6"/>
                    </a:cubicBezTo>
                    <a:cubicBezTo>
                      <a:pt x="18" y="3"/>
                      <a:pt x="16" y="1"/>
                      <a:pt x="13" y="0"/>
                    </a:cubicBezTo>
                    <a:cubicBezTo>
                      <a:pt x="11" y="0"/>
                      <a:pt x="8" y="1"/>
                      <a:pt x="8"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6" name="Freeform 52"/>
              <p:cNvSpPr/>
              <p:nvPr/>
            </p:nvSpPr>
            <p:spPr bwMode="auto">
              <a:xfrm>
                <a:off x="2020" y="2450"/>
                <a:ext cx="274" cy="282"/>
              </a:xfrm>
              <a:custGeom>
                <a:avLst/>
                <a:gdLst>
                  <a:gd name="T0" fmla="*/ 27 w 72"/>
                  <a:gd name="T1" fmla="*/ 72 h 74"/>
                  <a:gd name="T2" fmla="*/ 42 w 72"/>
                  <a:gd name="T3" fmla="*/ 72 h 74"/>
                  <a:gd name="T4" fmla="*/ 59 w 72"/>
                  <a:gd name="T5" fmla="*/ 61 h 74"/>
                  <a:gd name="T6" fmla="*/ 50 w 72"/>
                  <a:gd name="T7" fmla="*/ 7 h 74"/>
                  <a:gd name="T8" fmla="*/ 22 w 72"/>
                  <a:gd name="T9" fmla="*/ 3 h 74"/>
                  <a:gd name="T10" fmla="*/ 9 w 72"/>
                  <a:gd name="T11" fmla="*/ 12 h 74"/>
                  <a:gd name="T12" fmla="*/ 1 w 72"/>
                  <a:gd name="T13" fmla="*/ 40 h 74"/>
                  <a:gd name="T14" fmla="*/ 24 w 72"/>
                  <a:gd name="T15" fmla="*/ 71 h 74"/>
                  <a:gd name="T16" fmla="*/ 27 w 72"/>
                  <a:gd name="T17" fmla="*/ 7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4">
                    <a:moveTo>
                      <a:pt x="27" y="72"/>
                    </a:moveTo>
                    <a:cubicBezTo>
                      <a:pt x="32" y="74"/>
                      <a:pt x="37" y="74"/>
                      <a:pt x="42" y="72"/>
                    </a:cubicBezTo>
                    <a:cubicBezTo>
                      <a:pt x="47" y="70"/>
                      <a:pt x="56" y="66"/>
                      <a:pt x="59" y="61"/>
                    </a:cubicBezTo>
                    <a:cubicBezTo>
                      <a:pt x="72" y="43"/>
                      <a:pt x="65" y="19"/>
                      <a:pt x="50" y="7"/>
                    </a:cubicBezTo>
                    <a:cubicBezTo>
                      <a:pt x="42" y="1"/>
                      <a:pt x="31" y="0"/>
                      <a:pt x="22" y="3"/>
                    </a:cubicBezTo>
                    <a:cubicBezTo>
                      <a:pt x="17" y="5"/>
                      <a:pt x="12" y="8"/>
                      <a:pt x="9" y="12"/>
                    </a:cubicBezTo>
                    <a:cubicBezTo>
                      <a:pt x="3" y="19"/>
                      <a:pt x="0" y="31"/>
                      <a:pt x="1" y="40"/>
                    </a:cubicBezTo>
                    <a:cubicBezTo>
                      <a:pt x="2" y="54"/>
                      <a:pt x="12" y="66"/>
                      <a:pt x="24" y="71"/>
                    </a:cubicBezTo>
                    <a:cubicBezTo>
                      <a:pt x="25" y="72"/>
                      <a:pt x="26" y="72"/>
                      <a:pt x="27" y="72"/>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7" name="Freeform 53"/>
              <p:cNvSpPr/>
              <p:nvPr/>
            </p:nvSpPr>
            <p:spPr bwMode="auto">
              <a:xfrm>
                <a:off x="1940" y="2911"/>
                <a:ext cx="49" cy="206"/>
              </a:xfrm>
              <a:custGeom>
                <a:avLst/>
                <a:gdLst>
                  <a:gd name="T0" fmla="*/ 0 w 13"/>
                  <a:gd name="T1" fmla="*/ 5 h 54"/>
                  <a:gd name="T2" fmla="*/ 3 w 13"/>
                  <a:gd name="T3" fmla="*/ 50 h 54"/>
                  <a:gd name="T4" fmla="*/ 9 w 13"/>
                  <a:gd name="T5" fmla="*/ 54 h 54"/>
                  <a:gd name="T6" fmla="*/ 12 w 13"/>
                  <a:gd name="T7" fmla="*/ 48 h 54"/>
                  <a:gd name="T8" fmla="*/ 9 w 13"/>
                  <a:gd name="T9" fmla="*/ 5 h 54"/>
                  <a:gd name="T10" fmla="*/ 5 w 13"/>
                  <a:gd name="T11" fmla="*/ 0 h 54"/>
                  <a:gd name="T12" fmla="*/ 0 w 13"/>
                  <a:gd name="T13" fmla="*/ 5 h 54"/>
                </a:gdLst>
                <a:ahLst/>
                <a:cxnLst>
                  <a:cxn ang="0">
                    <a:pos x="T0" y="T1"/>
                  </a:cxn>
                  <a:cxn ang="0">
                    <a:pos x="T2" y="T3"/>
                  </a:cxn>
                  <a:cxn ang="0">
                    <a:pos x="T4" y="T5"/>
                  </a:cxn>
                  <a:cxn ang="0">
                    <a:pos x="T6" y="T7"/>
                  </a:cxn>
                  <a:cxn ang="0">
                    <a:pos x="T8" y="T9"/>
                  </a:cxn>
                  <a:cxn ang="0">
                    <a:pos x="T10" y="T11"/>
                  </a:cxn>
                  <a:cxn ang="0">
                    <a:pos x="T12" y="T13"/>
                  </a:cxn>
                </a:cxnLst>
                <a:rect l="0" t="0" r="r" b="b"/>
                <a:pathLst>
                  <a:path w="13" h="54">
                    <a:moveTo>
                      <a:pt x="0" y="5"/>
                    </a:moveTo>
                    <a:cubicBezTo>
                      <a:pt x="0" y="19"/>
                      <a:pt x="0" y="35"/>
                      <a:pt x="3" y="50"/>
                    </a:cubicBezTo>
                    <a:cubicBezTo>
                      <a:pt x="4" y="53"/>
                      <a:pt x="6" y="54"/>
                      <a:pt x="9" y="54"/>
                    </a:cubicBezTo>
                    <a:cubicBezTo>
                      <a:pt x="11" y="53"/>
                      <a:pt x="13" y="51"/>
                      <a:pt x="12" y="48"/>
                    </a:cubicBezTo>
                    <a:cubicBezTo>
                      <a:pt x="9" y="34"/>
                      <a:pt x="9" y="18"/>
                      <a:pt x="9" y="5"/>
                    </a:cubicBezTo>
                    <a:cubicBezTo>
                      <a:pt x="9" y="2"/>
                      <a:pt x="7" y="0"/>
                      <a:pt x="5" y="0"/>
                    </a:cubicBezTo>
                    <a:cubicBezTo>
                      <a:pt x="2" y="0"/>
                      <a:pt x="0" y="2"/>
                      <a:pt x="0" y="5"/>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8" name="Freeform 54"/>
              <p:cNvSpPr/>
              <p:nvPr/>
            </p:nvSpPr>
            <p:spPr bwMode="auto">
              <a:xfrm>
                <a:off x="1811" y="2690"/>
                <a:ext cx="300" cy="305"/>
              </a:xfrm>
              <a:custGeom>
                <a:avLst/>
                <a:gdLst>
                  <a:gd name="T0" fmla="*/ 37 w 79"/>
                  <a:gd name="T1" fmla="*/ 80 h 80"/>
                  <a:gd name="T2" fmla="*/ 53 w 79"/>
                  <a:gd name="T3" fmla="*/ 76 h 80"/>
                  <a:gd name="T4" fmla="*/ 69 w 79"/>
                  <a:gd name="T5" fmla="*/ 61 h 80"/>
                  <a:gd name="T6" fmla="*/ 49 w 79"/>
                  <a:gd name="T7" fmla="*/ 6 h 80"/>
                  <a:gd name="T8" fmla="*/ 19 w 79"/>
                  <a:gd name="T9" fmla="*/ 7 h 80"/>
                  <a:gd name="T10" fmla="*/ 6 w 79"/>
                  <a:gd name="T11" fmla="*/ 18 h 80"/>
                  <a:gd name="T12" fmla="*/ 3 w 79"/>
                  <a:gd name="T13" fmla="*/ 50 h 80"/>
                  <a:gd name="T14" fmla="*/ 34 w 79"/>
                  <a:gd name="T15" fmla="*/ 79 h 80"/>
                  <a:gd name="T16" fmla="*/ 37 w 79"/>
                  <a:gd name="T1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80">
                    <a:moveTo>
                      <a:pt x="37" y="80"/>
                    </a:moveTo>
                    <a:cubicBezTo>
                      <a:pt x="42" y="80"/>
                      <a:pt x="48" y="79"/>
                      <a:pt x="53" y="76"/>
                    </a:cubicBezTo>
                    <a:cubicBezTo>
                      <a:pt x="58" y="73"/>
                      <a:pt x="67" y="67"/>
                      <a:pt x="69" y="61"/>
                    </a:cubicBezTo>
                    <a:cubicBezTo>
                      <a:pt x="79" y="40"/>
                      <a:pt x="68" y="15"/>
                      <a:pt x="49" y="6"/>
                    </a:cubicBezTo>
                    <a:cubicBezTo>
                      <a:pt x="40" y="0"/>
                      <a:pt x="28" y="2"/>
                      <a:pt x="19" y="7"/>
                    </a:cubicBezTo>
                    <a:cubicBezTo>
                      <a:pt x="14" y="9"/>
                      <a:pt x="9" y="13"/>
                      <a:pt x="6" y="18"/>
                    </a:cubicBezTo>
                    <a:cubicBezTo>
                      <a:pt x="1" y="27"/>
                      <a:pt x="0" y="41"/>
                      <a:pt x="3" y="50"/>
                    </a:cubicBezTo>
                    <a:cubicBezTo>
                      <a:pt x="7" y="65"/>
                      <a:pt x="20" y="76"/>
                      <a:pt x="34" y="79"/>
                    </a:cubicBezTo>
                    <a:cubicBezTo>
                      <a:pt x="35" y="79"/>
                      <a:pt x="36" y="79"/>
                      <a:pt x="37" y="80"/>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9" name="Freeform 55"/>
              <p:cNvSpPr/>
              <p:nvPr/>
            </p:nvSpPr>
            <p:spPr bwMode="auto">
              <a:xfrm>
                <a:off x="1902" y="2915"/>
                <a:ext cx="72" cy="69"/>
              </a:xfrm>
              <a:custGeom>
                <a:avLst/>
                <a:gdLst>
                  <a:gd name="T0" fmla="*/ 11 w 19"/>
                  <a:gd name="T1" fmla="*/ 14 h 18"/>
                  <a:gd name="T2" fmla="*/ 1 w 19"/>
                  <a:gd name="T3" fmla="*/ 8 h 18"/>
                  <a:gd name="T4" fmla="*/ 11 w 19"/>
                  <a:gd name="T5" fmla="*/ 14 h 18"/>
                </a:gdLst>
                <a:ahLst/>
                <a:cxnLst>
                  <a:cxn ang="0">
                    <a:pos x="T0" y="T1"/>
                  </a:cxn>
                  <a:cxn ang="0">
                    <a:pos x="T2" y="T3"/>
                  </a:cxn>
                  <a:cxn ang="0">
                    <a:pos x="T4" y="T5"/>
                  </a:cxn>
                </a:cxnLst>
                <a:rect l="0" t="0" r="r" b="b"/>
                <a:pathLst>
                  <a:path w="19" h="18">
                    <a:moveTo>
                      <a:pt x="11" y="14"/>
                    </a:moveTo>
                    <a:cubicBezTo>
                      <a:pt x="19" y="5"/>
                      <a:pt x="3" y="0"/>
                      <a:pt x="1" y="8"/>
                    </a:cubicBezTo>
                    <a:cubicBezTo>
                      <a:pt x="0" y="14"/>
                      <a:pt x="8" y="18"/>
                      <a:pt x="11"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0" name="Freeform 56"/>
              <p:cNvSpPr/>
              <p:nvPr/>
            </p:nvSpPr>
            <p:spPr bwMode="auto">
              <a:xfrm>
                <a:off x="1993" y="2923"/>
                <a:ext cx="46" cy="46"/>
              </a:xfrm>
              <a:custGeom>
                <a:avLst/>
                <a:gdLst>
                  <a:gd name="T0" fmla="*/ 7 w 12"/>
                  <a:gd name="T1" fmla="*/ 9 h 12"/>
                  <a:gd name="T2" fmla="*/ 0 w 12"/>
                  <a:gd name="T3" fmla="*/ 5 h 12"/>
                  <a:gd name="T4" fmla="*/ 7 w 12"/>
                  <a:gd name="T5" fmla="*/ 9 h 12"/>
                </a:gdLst>
                <a:ahLst/>
                <a:cxnLst>
                  <a:cxn ang="0">
                    <a:pos x="T0" y="T1"/>
                  </a:cxn>
                  <a:cxn ang="0">
                    <a:pos x="T2" y="T3"/>
                  </a:cxn>
                  <a:cxn ang="0">
                    <a:pos x="T4" y="T5"/>
                  </a:cxn>
                </a:cxnLst>
                <a:rect l="0" t="0" r="r" b="b"/>
                <a:pathLst>
                  <a:path w="12" h="12">
                    <a:moveTo>
                      <a:pt x="7" y="9"/>
                    </a:moveTo>
                    <a:cubicBezTo>
                      <a:pt x="12" y="3"/>
                      <a:pt x="2" y="0"/>
                      <a:pt x="0" y="5"/>
                    </a:cubicBezTo>
                    <a:cubicBezTo>
                      <a:pt x="0" y="9"/>
                      <a:pt x="4" y="12"/>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1" name="Freeform 57"/>
              <p:cNvSpPr/>
              <p:nvPr/>
            </p:nvSpPr>
            <p:spPr bwMode="auto">
              <a:xfrm>
                <a:off x="1864" y="2885"/>
                <a:ext cx="34" cy="34"/>
              </a:xfrm>
              <a:custGeom>
                <a:avLst/>
                <a:gdLst>
                  <a:gd name="T0" fmla="*/ 5 w 9"/>
                  <a:gd name="T1" fmla="*/ 6 h 9"/>
                  <a:gd name="T2" fmla="*/ 0 w 9"/>
                  <a:gd name="T3" fmla="*/ 4 h 9"/>
                  <a:gd name="T4" fmla="*/ 5 w 9"/>
                  <a:gd name="T5" fmla="*/ 6 h 9"/>
                </a:gdLst>
                <a:ahLst/>
                <a:cxnLst>
                  <a:cxn ang="0">
                    <a:pos x="T0" y="T1"/>
                  </a:cxn>
                  <a:cxn ang="0">
                    <a:pos x="T2" y="T3"/>
                  </a:cxn>
                  <a:cxn ang="0">
                    <a:pos x="T4" y="T5"/>
                  </a:cxn>
                </a:cxnLst>
                <a:rect l="0" t="0" r="r" b="b"/>
                <a:pathLst>
                  <a:path w="9" h="9">
                    <a:moveTo>
                      <a:pt x="5" y="6"/>
                    </a:moveTo>
                    <a:cubicBezTo>
                      <a:pt x="9" y="2"/>
                      <a:pt x="1" y="0"/>
                      <a:pt x="0" y="4"/>
                    </a:cubicBezTo>
                    <a:cubicBezTo>
                      <a:pt x="0" y="6"/>
                      <a:pt x="3" y="9"/>
                      <a:pt x="5"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2" name="Freeform 58"/>
              <p:cNvSpPr/>
              <p:nvPr/>
            </p:nvSpPr>
            <p:spPr bwMode="auto">
              <a:xfrm>
                <a:off x="1887" y="2839"/>
                <a:ext cx="19" cy="19"/>
              </a:xfrm>
              <a:custGeom>
                <a:avLst/>
                <a:gdLst>
                  <a:gd name="T0" fmla="*/ 3 w 5"/>
                  <a:gd name="T1" fmla="*/ 4 h 5"/>
                  <a:gd name="T2" fmla="*/ 0 w 5"/>
                  <a:gd name="T3" fmla="*/ 2 h 5"/>
                  <a:gd name="T4" fmla="*/ 3 w 5"/>
                  <a:gd name="T5" fmla="*/ 4 h 5"/>
                </a:gdLst>
                <a:ahLst/>
                <a:cxnLst>
                  <a:cxn ang="0">
                    <a:pos x="T0" y="T1"/>
                  </a:cxn>
                  <a:cxn ang="0">
                    <a:pos x="T2" y="T3"/>
                  </a:cxn>
                  <a:cxn ang="0">
                    <a:pos x="T4" y="T5"/>
                  </a:cxn>
                </a:cxnLst>
                <a:rect l="0" t="0" r="r" b="b"/>
                <a:pathLst>
                  <a:path w="5" h="5">
                    <a:moveTo>
                      <a:pt x="3" y="4"/>
                    </a:moveTo>
                    <a:cubicBezTo>
                      <a:pt x="5" y="1"/>
                      <a:pt x="1" y="0"/>
                      <a:pt x="0" y="2"/>
                    </a:cubicBezTo>
                    <a:cubicBezTo>
                      <a:pt x="0" y="4"/>
                      <a:pt x="2" y="5"/>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3" name="Freeform 59"/>
              <p:cNvSpPr/>
              <p:nvPr/>
            </p:nvSpPr>
            <p:spPr bwMode="auto">
              <a:xfrm>
                <a:off x="1936" y="2900"/>
                <a:ext cx="19" cy="19"/>
              </a:xfrm>
              <a:custGeom>
                <a:avLst/>
                <a:gdLst>
                  <a:gd name="T0" fmla="*/ 3 w 5"/>
                  <a:gd name="T1" fmla="*/ 3 h 5"/>
                  <a:gd name="T2" fmla="*/ 1 w 5"/>
                  <a:gd name="T3" fmla="*/ 2 h 5"/>
                  <a:gd name="T4" fmla="*/ 3 w 5"/>
                  <a:gd name="T5" fmla="*/ 3 h 5"/>
                </a:gdLst>
                <a:ahLst/>
                <a:cxnLst>
                  <a:cxn ang="0">
                    <a:pos x="T0" y="T1"/>
                  </a:cxn>
                  <a:cxn ang="0">
                    <a:pos x="T2" y="T3"/>
                  </a:cxn>
                  <a:cxn ang="0">
                    <a:pos x="T4" y="T5"/>
                  </a:cxn>
                </a:cxnLst>
                <a:rect l="0" t="0" r="r" b="b"/>
                <a:pathLst>
                  <a:path w="5" h="5">
                    <a:moveTo>
                      <a:pt x="3" y="3"/>
                    </a:moveTo>
                    <a:cubicBezTo>
                      <a:pt x="5" y="1"/>
                      <a:pt x="1" y="0"/>
                      <a:pt x="1" y="2"/>
                    </a:cubicBezTo>
                    <a:cubicBezTo>
                      <a:pt x="0" y="4"/>
                      <a:pt x="2"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4" name="Freeform 60"/>
              <p:cNvSpPr/>
              <p:nvPr/>
            </p:nvSpPr>
            <p:spPr bwMode="auto">
              <a:xfrm>
                <a:off x="2046" y="2881"/>
                <a:ext cx="12" cy="11"/>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5" name="Freeform 61"/>
              <p:cNvSpPr/>
              <p:nvPr/>
            </p:nvSpPr>
            <p:spPr bwMode="auto">
              <a:xfrm>
                <a:off x="1845" y="2812"/>
                <a:ext cx="11" cy="12"/>
              </a:xfrm>
              <a:custGeom>
                <a:avLst/>
                <a:gdLst>
                  <a:gd name="T0" fmla="*/ 2 w 3"/>
                  <a:gd name="T1" fmla="*/ 2 h 3"/>
                  <a:gd name="T2" fmla="*/ 0 w 3"/>
                  <a:gd name="T3" fmla="*/ 1 h 3"/>
                  <a:gd name="T4" fmla="*/ 2 w 3"/>
                  <a:gd name="T5" fmla="*/ 2 h 3"/>
                </a:gdLst>
                <a:ahLst/>
                <a:cxnLst>
                  <a:cxn ang="0">
                    <a:pos x="T0" y="T1"/>
                  </a:cxn>
                  <a:cxn ang="0">
                    <a:pos x="T2" y="T3"/>
                  </a:cxn>
                  <a:cxn ang="0">
                    <a:pos x="T4" y="T5"/>
                  </a:cxn>
                </a:cxnLst>
                <a:rect l="0" t="0" r="r" b="b"/>
                <a:pathLst>
                  <a:path w="3" h="3">
                    <a:moveTo>
                      <a:pt x="2" y="2"/>
                    </a:moveTo>
                    <a:cubicBezTo>
                      <a:pt x="3" y="1"/>
                      <a:pt x="1" y="0"/>
                      <a:pt x="0" y="1"/>
                    </a:cubicBezTo>
                    <a:cubicBezTo>
                      <a:pt x="0" y="2"/>
                      <a:pt x="1"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6" name="Freeform 62"/>
              <p:cNvSpPr/>
              <p:nvPr/>
            </p:nvSpPr>
            <p:spPr bwMode="auto">
              <a:xfrm>
                <a:off x="1761" y="2839"/>
                <a:ext cx="137" cy="313"/>
              </a:xfrm>
              <a:custGeom>
                <a:avLst/>
                <a:gdLst>
                  <a:gd name="T0" fmla="*/ 1 w 36"/>
                  <a:gd name="T1" fmla="*/ 0 h 82"/>
                  <a:gd name="T2" fmla="*/ 1 w 36"/>
                  <a:gd name="T3" fmla="*/ 3 h 82"/>
                  <a:gd name="T4" fmla="*/ 26 w 36"/>
                  <a:gd name="T5" fmla="*/ 62 h 82"/>
                  <a:gd name="T6" fmla="*/ 33 w 36"/>
                  <a:gd name="T7" fmla="*/ 80 h 82"/>
                  <a:gd name="T8" fmla="*/ 35 w 36"/>
                  <a:gd name="T9" fmla="*/ 81 h 82"/>
                  <a:gd name="T10" fmla="*/ 36 w 36"/>
                  <a:gd name="T11" fmla="*/ 79 h 82"/>
                  <a:gd name="T12" fmla="*/ 29 w 36"/>
                  <a:gd name="T13" fmla="*/ 61 h 82"/>
                  <a:gd name="T14" fmla="*/ 4 w 36"/>
                  <a:gd name="T15" fmla="*/ 1 h 82"/>
                  <a:gd name="T16" fmla="*/ 1 w 36"/>
                  <a:gd name="T1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0"/>
                    </a:moveTo>
                    <a:cubicBezTo>
                      <a:pt x="1" y="1"/>
                      <a:pt x="0" y="2"/>
                      <a:pt x="1" y="3"/>
                    </a:cubicBezTo>
                    <a:cubicBezTo>
                      <a:pt x="9" y="22"/>
                      <a:pt x="18" y="43"/>
                      <a:pt x="26" y="62"/>
                    </a:cubicBezTo>
                    <a:cubicBezTo>
                      <a:pt x="33" y="80"/>
                      <a:pt x="33" y="80"/>
                      <a:pt x="33" y="80"/>
                    </a:cubicBezTo>
                    <a:cubicBezTo>
                      <a:pt x="33" y="81"/>
                      <a:pt x="34" y="82"/>
                      <a:pt x="35" y="81"/>
                    </a:cubicBezTo>
                    <a:cubicBezTo>
                      <a:pt x="36" y="81"/>
                      <a:pt x="36" y="80"/>
                      <a:pt x="36" y="79"/>
                    </a:cubicBezTo>
                    <a:cubicBezTo>
                      <a:pt x="29" y="61"/>
                      <a:pt x="29" y="61"/>
                      <a:pt x="29" y="61"/>
                    </a:cubicBezTo>
                    <a:cubicBezTo>
                      <a:pt x="21" y="41"/>
                      <a:pt x="12" y="21"/>
                      <a:pt x="4" y="1"/>
                    </a:cubicBezTo>
                    <a:cubicBezTo>
                      <a:pt x="3" y="0"/>
                      <a:pt x="2" y="0"/>
                      <a:pt x="1" y="0"/>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7" name="Freeform 63"/>
              <p:cNvSpPr/>
              <p:nvPr/>
            </p:nvSpPr>
            <p:spPr bwMode="auto">
              <a:xfrm>
                <a:off x="1689" y="2740"/>
                <a:ext cx="122" cy="107"/>
              </a:xfrm>
              <a:custGeom>
                <a:avLst/>
                <a:gdLst>
                  <a:gd name="T0" fmla="*/ 14 w 32"/>
                  <a:gd name="T1" fmla="*/ 14 h 28"/>
                  <a:gd name="T2" fmla="*/ 3 w 32"/>
                  <a:gd name="T3" fmla="*/ 16 h 28"/>
                  <a:gd name="T4" fmla="*/ 21 w 32"/>
                  <a:gd name="T5" fmla="*/ 28 h 28"/>
                  <a:gd name="T6" fmla="*/ 24 w 32"/>
                  <a:gd name="T7" fmla="*/ 3 h 28"/>
                  <a:gd name="T8" fmla="*/ 14 w 32"/>
                  <a:gd name="T9" fmla="*/ 14 h 28"/>
                </a:gdLst>
                <a:ahLst/>
                <a:cxnLst>
                  <a:cxn ang="0">
                    <a:pos x="T0" y="T1"/>
                  </a:cxn>
                  <a:cxn ang="0">
                    <a:pos x="T2" y="T3"/>
                  </a:cxn>
                  <a:cxn ang="0">
                    <a:pos x="T4" y="T5"/>
                  </a:cxn>
                  <a:cxn ang="0">
                    <a:pos x="T6" y="T7"/>
                  </a:cxn>
                  <a:cxn ang="0">
                    <a:pos x="T8" y="T9"/>
                  </a:cxn>
                </a:cxnLst>
                <a:rect l="0" t="0" r="r" b="b"/>
                <a:pathLst>
                  <a:path w="32" h="28">
                    <a:moveTo>
                      <a:pt x="14" y="14"/>
                    </a:moveTo>
                    <a:cubicBezTo>
                      <a:pt x="10" y="8"/>
                      <a:pt x="0" y="8"/>
                      <a:pt x="3" y="16"/>
                    </a:cubicBezTo>
                    <a:cubicBezTo>
                      <a:pt x="5" y="22"/>
                      <a:pt x="16" y="27"/>
                      <a:pt x="21" y="28"/>
                    </a:cubicBezTo>
                    <a:cubicBezTo>
                      <a:pt x="23" y="23"/>
                      <a:pt x="32" y="7"/>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8" name="Freeform 64"/>
              <p:cNvSpPr/>
              <p:nvPr/>
            </p:nvSpPr>
            <p:spPr bwMode="auto">
              <a:xfrm>
                <a:off x="1757" y="2736"/>
                <a:ext cx="57" cy="95"/>
              </a:xfrm>
              <a:custGeom>
                <a:avLst/>
                <a:gdLst>
                  <a:gd name="T0" fmla="*/ 0 w 15"/>
                  <a:gd name="T1" fmla="*/ 3 h 25"/>
                  <a:gd name="T2" fmla="*/ 0 w 15"/>
                  <a:gd name="T3" fmla="*/ 4 h 25"/>
                  <a:gd name="T4" fmla="*/ 0 w 15"/>
                  <a:gd name="T5" fmla="*/ 4 h 25"/>
                  <a:gd name="T6" fmla="*/ 7 w 15"/>
                  <a:gd name="T7" fmla="*/ 2 h 25"/>
                  <a:gd name="T8" fmla="*/ 6 w 15"/>
                  <a:gd name="T9" fmla="*/ 24 h 25"/>
                  <a:gd name="T10" fmla="*/ 7 w 15"/>
                  <a:gd name="T11" fmla="*/ 25 h 25"/>
                  <a:gd name="T12" fmla="*/ 8 w 15"/>
                  <a:gd name="T13" fmla="*/ 24 h 25"/>
                  <a:gd name="T14" fmla="*/ 7 w 15"/>
                  <a:gd name="T15" fmla="*/ 1 h 25"/>
                  <a:gd name="T16" fmla="*/ 0 w 15"/>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5">
                    <a:moveTo>
                      <a:pt x="0" y="3"/>
                    </a:moveTo>
                    <a:cubicBezTo>
                      <a:pt x="0" y="4"/>
                      <a:pt x="0" y="4"/>
                      <a:pt x="0" y="4"/>
                    </a:cubicBezTo>
                    <a:cubicBezTo>
                      <a:pt x="0" y="4"/>
                      <a:pt x="0" y="4"/>
                      <a:pt x="0" y="4"/>
                    </a:cubicBezTo>
                    <a:cubicBezTo>
                      <a:pt x="2" y="1"/>
                      <a:pt x="4" y="1"/>
                      <a:pt x="7" y="2"/>
                    </a:cubicBezTo>
                    <a:cubicBezTo>
                      <a:pt x="13" y="6"/>
                      <a:pt x="10" y="16"/>
                      <a:pt x="6" y="24"/>
                    </a:cubicBezTo>
                    <a:cubicBezTo>
                      <a:pt x="7" y="25"/>
                      <a:pt x="7" y="25"/>
                      <a:pt x="7" y="25"/>
                    </a:cubicBezTo>
                    <a:cubicBezTo>
                      <a:pt x="8" y="24"/>
                      <a:pt x="8" y="24"/>
                      <a:pt x="8" y="24"/>
                    </a:cubicBezTo>
                    <a:cubicBezTo>
                      <a:pt x="11" y="16"/>
                      <a:pt x="15" y="5"/>
                      <a:pt x="7" y="1"/>
                    </a:cubicBezTo>
                    <a:cubicBezTo>
                      <a:pt x="4" y="0"/>
                      <a:pt x="2" y="0"/>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9" name="Freeform 65"/>
              <p:cNvSpPr/>
              <p:nvPr/>
            </p:nvSpPr>
            <p:spPr bwMode="auto">
              <a:xfrm>
                <a:off x="1617" y="2934"/>
                <a:ext cx="41" cy="172"/>
              </a:xfrm>
              <a:custGeom>
                <a:avLst/>
                <a:gdLst>
                  <a:gd name="T0" fmla="*/ 7 w 11"/>
                  <a:gd name="T1" fmla="*/ 2 h 45"/>
                  <a:gd name="T2" fmla="*/ 4 w 11"/>
                  <a:gd name="T3" fmla="*/ 20 h 45"/>
                  <a:gd name="T4" fmla="*/ 0 w 11"/>
                  <a:gd name="T5" fmla="*/ 45 h 45"/>
                  <a:gd name="T6" fmla="*/ 2 w 11"/>
                  <a:gd name="T7" fmla="*/ 43 h 45"/>
                  <a:gd name="T8" fmla="*/ 4 w 11"/>
                  <a:gd name="T9" fmla="*/ 45 h 45"/>
                  <a:gd name="T10" fmla="*/ 8 w 11"/>
                  <a:gd name="T11" fmla="*/ 21 h 45"/>
                  <a:gd name="T12" fmla="*/ 11 w 11"/>
                  <a:gd name="T13" fmla="*/ 2 h 45"/>
                  <a:gd name="T14" fmla="*/ 9 w 11"/>
                  <a:gd name="T15" fmla="*/ 0 h 45"/>
                  <a:gd name="T16" fmla="*/ 7 w 11"/>
                  <a:gd name="T17"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5">
                    <a:moveTo>
                      <a:pt x="7" y="2"/>
                    </a:moveTo>
                    <a:cubicBezTo>
                      <a:pt x="4" y="20"/>
                      <a:pt x="4" y="20"/>
                      <a:pt x="4" y="20"/>
                    </a:cubicBezTo>
                    <a:cubicBezTo>
                      <a:pt x="0" y="45"/>
                      <a:pt x="0" y="45"/>
                      <a:pt x="0" y="45"/>
                    </a:cubicBezTo>
                    <a:cubicBezTo>
                      <a:pt x="0" y="44"/>
                      <a:pt x="1" y="43"/>
                      <a:pt x="2" y="43"/>
                    </a:cubicBezTo>
                    <a:cubicBezTo>
                      <a:pt x="3" y="44"/>
                      <a:pt x="4" y="45"/>
                      <a:pt x="4" y="45"/>
                    </a:cubicBezTo>
                    <a:cubicBezTo>
                      <a:pt x="8" y="21"/>
                      <a:pt x="8" y="21"/>
                      <a:pt x="8" y="21"/>
                    </a:cubicBezTo>
                    <a:cubicBezTo>
                      <a:pt x="11" y="2"/>
                      <a:pt x="11" y="2"/>
                      <a:pt x="11" y="2"/>
                    </a:cubicBezTo>
                    <a:cubicBezTo>
                      <a:pt x="11" y="1"/>
                      <a:pt x="10" y="0"/>
                      <a:pt x="9" y="0"/>
                    </a:cubicBezTo>
                    <a:cubicBezTo>
                      <a:pt x="8" y="0"/>
                      <a:pt x="7" y="1"/>
                      <a:pt x="7" y="2"/>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0" name="Freeform 66"/>
              <p:cNvSpPr/>
              <p:nvPr/>
            </p:nvSpPr>
            <p:spPr bwMode="auto">
              <a:xfrm>
                <a:off x="1617" y="2854"/>
                <a:ext cx="98" cy="88"/>
              </a:xfrm>
              <a:custGeom>
                <a:avLst/>
                <a:gdLst>
                  <a:gd name="T0" fmla="*/ 11 w 26"/>
                  <a:gd name="T1" fmla="*/ 10 h 23"/>
                  <a:gd name="T2" fmla="*/ 1 w 26"/>
                  <a:gd name="T3" fmla="*/ 7 h 23"/>
                  <a:gd name="T4" fmla="*/ 9 w 26"/>
                  <a:gd name="T5" fmla="*/ 23 h 23"/>
                  <a:gd name="T6" fmla="*/ 22 w 26"/>
                  <a:gd name="T7" fmla="*/ 7 h 23"/>
                  <a:gd name="T8" fmla="*/ 11 w 26"/>
                  <a:gd name="T9" fmla="*/ 10 h 23"/>
                </a:gdLst>
                <a:ahLst/>
                <a:cxnLst>
                  <a:cxn ang="0">
                    <a:pos x="T0" y="T1"/>
                  </a:cxn>
                  <a:cxn ang="0">
                    <a:pos x="T2" y="T3"/>
                  </a:cxn>
                  <a:cxn ang="0">
                    <a:pos x="T4" y="T5"/>
                  </a:cxn>
                  <a:cxn ang="0">
                    <a:pos x="T6" y="T7"/>
                  </a:cxn>
                  <a:cxn ang="0">
                    <a:pos x="T8" y="T9"/>
                  </a:cxn>
                </a:cxnLst>
                <a:rect l="0" t="0" r="r" b="b"/>
                <a:pathLst>
                  <a:path w="26" h="23">
                    <a:moveTo>
                      <a:pt x="11" y="10"/>
                    </a:moveTo>
                    <a:cubicBezTo>
                      <a:pt x="10" y="4"/>
                      <a:pt x="3" y="0"/>
                      <a:pt x="1" y="7"/>
                    </a:cubicBezTo>
                    <a:cubicBezTo>
                      <a:pt x="0" y="11"/>
                      <a:pt x="6" y="20"/>
                      <a:pt x="9" y="23"/>
                    </a:cubicBezTo>
                    <a:cubicBezTo>
                      <a:pt x="12" y="21"/>
                      <a:pt x="26" y="14"/>
                      <a:pt x="22" y="7"/>
                    </a:cubicBezTo>
                    <a:cubicBezTo>
                      <a:pt x="20" y="2"/>
                      <a:pt x="14" y="8"/>
                      <a:pt x="11"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1" name="Freeform 67"/>
              <p:cNvSpPr/>
              <p:nvPr/>
            </p:nvSpPr>
            <p:spPr bwMode="auto">
              <a:xfrm>
                <a:off x="1666" y="2862"/>
                <a:ext cx="57" cy="76"/>
              </a:xfrm>
              <a:custGeom>
                <a:avLst/>
                <a:gdLst>
                  <a:gd name="T0" fmla="*/ 5 w 15"/>
                  <a:gd name="T1" fmla="*/ 1 h 20"/>
                  <a:gd name="T2" fmla="*/ 5 w 15"/>
                  <a:gd name="T3" fmla="*/ 2 h 20"/>
                  <a:gd name="T4" fmla="*/ 5 w 15"/>
                  <a:gd name="T5" fmla="*/ 2 h 20"/>
                  <a:gd name="T6" fmla="*/ 10 w 15"/>
                  <a:gd name="T7" fmla="*/ 4 h 20"/>
                  <a:gd name="T8" fmla="*/ 0 w 15"/>
                  <a:gd name="T9" fmla="*/ 19 h 20"/>
                  <a:gd name="T10" fmla="*/ 0 w 15"/>
                  <a:gd name="T11" fmla="*/ 20 h 20"/>
                  <a:gd name="T12" fmla="*/ 1 w 15"/>
                  <a:gd name="T13" fmla="*/ 20 h 20"/>
                  <a:gd name="T14" fmla="*/ 11 w 15"/>
                  <a:gd name="T15" fmla="*/ 4 h 20"/>
                  <a:gd name="T16" fmla="*/ 5 w 15"/>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5" y="1"/>
                    </a:moveTo>
                    <a:cubicBezTo>
                      <a:pt x="5" y="2"/>
                      <a:pt x="5" y="2"/>
                      <a:pt x="5" y="2"/>
                    </a:cubicBezTo>
                    <a:cubicBezTo>
                      <a:pt x="5" y="2"/>
                      <a:pt x="5" y="2"/>
                      <a:pt x="5" y="2"/>
                    </a:cubicBezTo>
                    <a:cubicBezTo>
                      <a:pt x="8" y="2"/>
                      <a:pt x="9" y="2"/>
                      <a:pt x="10" y="4"/>
                    </a:cubicBezTo>
                    <a:cubicBezTo>
                      <a:pt x="13" y="9"/>
                      <a:pt x="6" y="15"/>
                      <a:pt x="0" y="19"/>
                    </a:cubicBezTo>
                    <a:cubicBezTo>
                      <a:pt x="0" y="20"/>
                      <a:pt x="0" y="20"/>
                      <a:pt x="0" y="20"/>
                    </a:cubicBezTo>
                    <a:cubicBezTo>
                      <a:pt x="1" y="20"/>
                      <a:pt x="1" y="20"/>
                      <a:pt x="1" y="20"/>
                    </a:cubicBezTo>
                    <a:cubicBezTo>
                      <a:pt x="7" y="16"/>
                      <a:pt x="15" y="10"/>
                      <a:pt x="11" y="4"/>
                    </a:cubicBezTo>
                    <a:cubicBezTo>
                      <a:pt x="10" y="2"/>
                      <a:pt x="9" y="0"/>
                      <a:pt x="5"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2" name="Freeform 68"/>
              <p:cNvSpPr/>
              <p:nvPr/>
            </p:nvSpPr>
            <p:spPr bwMode="auto">
              <a:xfrm>
                <a:off x="2259" y="2896"/>
                <a:ext cx="19" cy="198"/>
              </a:xfrm>
              <a:custGeom>
                <a:avLst/>
                <a:gdLst>
                  <a:gd name="T0" fmla="*/ 4 w 5"/>
                  <a:gd name="T1" fmla="*/ 0 h 52"/>
                  <a:gd name="T2" fmla="*/ 3 w 5"/>
                  <a:gd name="T3" fmla="*/ 0 h 52"/>
                  <a:gd name="T4" fmla="*/ 2 w 5"/>
                  <a:gd name="T5" fmla="*/ 22 h 52"/>
                  <a:gd name="T6" fmla="*/ 0 w 5"/>
                  <a:gd name="T7" fmla="*/ 51 h 52"/>
                  <a:gd name="T8" fmla="*/ 1 w 5"/>
                  <a:gd name="T9" fmla="*/ 52 h 52"/>
                  <a:gd name="T10" fmla="*/ 2 w 5"/>
                  <a:gd name="T11" fmla="*/ 51 h 52"/>
                  <a:gd name="T12" fmla="*/ 3 w 5"/>
                  <a:gd name="T13" fmla="*/ 22 h 52"/>
                  <a:gd name="T14" fmla="*/ 5 w 5"/>
                  <a:gd name="T15" fmla="*/ 1 h 52"/>
                  <a:gd name="T16" fmla="*/ 4 w 5"/>
                  <a:gd name="T1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2">
                    <a:moveTo>
                      <a:pt x="4" y="0"/>
                    </a:moveTo>
                    <a:cubicBezTo>
                      <a:pt x="3" y="0"/>
                      <a:pt x="3" y="0"/>
                      <a:pt x="3" y="0"/>
                    </a:cubicBezTo>
                    <a:cubicBezTo>
                      <a:pt x="2" y="22"/>
                      <a:pt x="2" y="22"/>
                      <a:pt x="2" y="22"/>
                    </a:cubicBezTo>
                    <a:cubicBezTo>
                      <a:pt x="1" y="30"/>
                      <a:pt x="1" y="35"/>
                      <a:pt x="0" y="51"/>
                    </a:cubicBezTo>
                    <a:cubicBezTo>
                      <a:pt x="0" y="52"/>
                      <a:pt x="0" y="52"/>
                      <a:pt x="1" y="52"/>
                    </a:cubicBezTo>
                    <a:cubicBezTo>
                      <a:pt x="1" y="52"/>
                      <a:pt x="2" y="52"/>
                      <a:pt x="2" y="51"/>
                    </a:cubicBezTo>
                    <a:cubicBezTo>
                      <a:pt x="3" y="36"/>
                      <a:pt x="3" y="30"/>
                      <a:pt x="3" y="22"/>
                    </a:cubicBezTo>
                    <a:cubicBezTo>
                      <a:pt x="5" y="1"/>
                      <a:pt x="5" y="1"/>
                      <a:pt x="5" y="1"/>
                    </a:cubicBezTo>
                    <a:cubicBezTo>
                      <a:pt x="5" y="0"/>
                      <a:pt x="4" y="0"/>
                      <a:pt x="4"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3" name="Freeform 69"/>
              <p:cNvSpPr/>
              <p:nvPr/>
            </p:nvSpPr>
            <p:spPr bwMode="auto">
              <a:xfrm>
                <a:off x="2229" y="2801"/>
                <a:ext cx="114" cy="99"/>
              </a:xfrm>
              <a:custGeom>
                <a:avLst/>
                <a:gdLst>
                  <a:gd name="T0" fmla="*/ 12 w 30"/>
                  <a:gd name="T1" fmla="*/ 10 h 26"/>
                  <a:gd name="T2" fmla="*/ 1 w 30"/>
                  <a:gd name="T3" fmla="*/ 8 h 26"/>
                  <a:gd name="T4" fmla="*/ 12 w 30"/>
                  <a:gd name="T5" fmla="*/ 26 h 26"/>
                  <a:gd name="T6" fmla="*/ 25 w 30"/>
                  <a:gd name="T7" fmla="*/ 5 h 26"/>
                  <a:gd name="T8" fmla="*/ 12 w 30"/>
                  <a:gd name="T9" fmla="*/ 10 h 26"/>
                </a:gdLst>
                <a:ahLst/>
                <a:cxnLst>
                  <a:cxn ang="0">
                    <a:pos x="T0" y="T1"/>
                  </a:cxn>
                  <a:cxn ang="0">
                    <a:pos x="T2" y="T3"/>
                  </a:cxn>
                  <a:cxn ang="0">
                    <a:pos x="T4" y="T5"/>
                  </a:cxn>
                  <a:cxn ang="0">
                    <a:pos x="T6" y="T7"/>
                  </a:cxn>
                  <a:cxn ang="0">
                    <a:pos x="T8" y="T9"/>
                  </a:cxn>
                </a:cxnLst>
                <a:rect l="0" t="0" r="r" b="b"/>
                <a:pathLst>
                  <a:path w="30" h="26">
                    <a:moveTo>
                      <a:pt x="12" y="10"/>
                    </a:moveTo>
                    <a:cubicBezTo>
                      <a:pt x="11" y="4"/>
                      <a:pt x="2" y="0"/>
                      <a:pt x="1" y="8"/>
                    </a:cubicBezTo>
                    <a:cubicBezTo>
                      <a:pt x="0" y="13"/>
                      <a:pt x="8" y="23"/>
                      <a:pt x="12" y="26"/>
                    </a:cubicBezTo>
                    <a:cubicBezTo>
                      <a:pt x="16" y="22"/>
                      <a:pt x="30" y="13"/>
                      <a:pt x="25" y="5"/>
                    </a:cubicBezTo>
                    <a:cubicBezTo>
                      <a:pt x="22" y="0"/>
                      <a:pt x="15" y="7"/>
                      <a:pt x="12"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4" name="Freeform 70"/>
              <p:cNvSpPr/>
              <p:nvPr/>
            </p:nvSpPr>
            <p:spPr bwMode="auto">
              <a:xfrm>
                <a:off x="2294" y="2805"/>
                <a:ext cx="57" cy="84"/>
              </a:xfrm>
              <a:custGeom>
                <a:avLst/>
                <a:gdLst>
                  <a:gd name="T0" fmla="*/ 3 w 15"/>
                  <a:gd name="T1" fmla="*/ 1 h 22"/>
                  <a:gd name="T2" fmla="*/ 3 w 15"/>
                  <a:gd name="T3" fmla="*/ 1 h 22"/>
                  <a:gd name="T4" fmla="*/ 3 w 15"/>
                  <a:gd name="T5" fmla="*/ 2 h 22"/>
                  <a:gd name="T6" fmla="*/ 10 w 15"/>
                  <a:gd name="T7" fmla="*/ 3 h 22"/>
                  <a:gd name="T8" fmla="*/ 0 w 15"/>
                  <a:gd name="T9" fmla="*/ 22 h 22"/>
                  <a:gd name="T10" fmla="*/ 0 w 15"/>
                  <a:gd name="T11" fmla="*/ 22 h 22"/>
                  <a:gd name="T12" fmla="*/ 0 w 15"/>
                  <a:gd name="T13" fmla="*/ 22 h 22"/>
                  <a:gd name="T14" fmla="*/ 10 w 15"/>
                  <a:gd name="T15" fmla="*/ 3 h 22"/>
                  <a:gd name="T16" fmla="*/ 3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3" y="1"/>
                    </a:moveTo>
                    <a:cubicBezTo>
                      <a:pt x="3" y="1"/>
                      <a:pt x="3" y="1"/>
                      <a:pt x="3" y="1"/>
                    </a:cubicBezTo>
                    <a:cubicBezTo>
                      <a:pt x="3" y="2"/>
                      <a:pt x="3" y="2"/>
                      <a:pt x="3" y="2"/>
                    </a:cubicBezTo>
                    <a:cubicBezTo>
                      <a:pt x="6" y="0"/>
                      <a:pt x="8" y="1"/>
                      <a:pt x="10" y="3"/>
                    </a:cubicBezTo>
                    <a:cubicBezTo>
                      <a:pt x="14" y="9"/>
                      <a:pt x="6" y="17"/>
                      <a:pt x="0" y="22"/>
                    </a:cubicBezTo>
                    <a:cubicBezTo>
                      <a:pt x="0" y="22"/>
                      <a:pt x="0" y="22"/>
                      <a:pt x="0" y="22"/>
                    </a:cubicBezTo>
                    <a:cubicBezTo>
                      <a:pt x="0" y="22"/>
                      <a:pt x="0" y="22"/>
                      <a:pt x="0" y="22"/>
                    </a:cubicBezTo>
                    <a:cubicBezTo>
                      <a:pt x="7" y="17"/>
                      <a:pt x="15" y="9"/>
                      <a:pt x="10" y="3"/>
                    </a:cubicBezTo>
                    <a:cubicBezTo>
                      <a:pt x="9" y="0"/>
                      <a:pt x="6" y="0"/>
                      <a:pt x="3"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5" name="Freeform 71"/>
              <p:cNvSpPr/>
              <p:nvPr/>
            </p:nvSpPr>
            <p:spPr bwMode="auto">
              <a:xfrm>
                <a:off x="723" y="2233"/>
                <a:ext cx="190" cy="248"/>
              </a:xfrm>
              <a:custGeom>
                <a:avLst/>
                <a:gdLst>
                  <a:gd name="T0" fmla="*/ 47 w 50"/>
                  <a:gd name="T1" fmla="*/ 2 h 65"/>
                  <a:gd name="T2" fmla="*/ 28 w 50"/>
                  <a:gd name="T3" fmla="*/ 6 h 65"/>
                  <a:gd name="T4" fmla="*/ 12 w 50"/>
                  <a:gd name="T5" fmla="*/ 24 h 65"/>
                  <a:gd name="T6" fmla="*/ 5 w 50"/>
                  <a:gd name="T7" fmla="*/ 31 h 65"/>
                  <a:gd name="T8" fmla="*/ 1 w 50"/>
                  <a:gd name="T9" fmla="*/ 39 h 65"/>
                  <a:gd name="T10" fmla="*/ 8 w 50"/>
                  <a:gd name="T11" fmla="*/ 44 h 65"/>
                  <a:gd name="T12" fmla="*/ 31 w 50"/>
                  <a:gd name="T13" fmla="*/ 61 h 65"/>
                  <a:gd name="T14" fmla="*/ 41 w 50"/>
                  <a:gd name="T15" fmla="*/ 63 h 65"/>
                  <a:gd name="T16" fmla="*/ 47 w 50"/>
                  <a:gd name="T17" fmla="*/ 51 h 65"/>
                  <a:gd name="T18" fmla="*/ 48 w 50"/>
                  <a:gd name="T19" fmla="*/ 18 h 65"/>
                  <a:gd name="T20" fmla="*/ 47 w 50"/>
                  <a:gd name="T21"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5">
                    <a:moveTo>
                      <a:pt x="47" y="2"/>
                    </a:moveTo>
                    <a:cubicBezTo>
                      <a:pt x="39" y="0"/>
                      <a:pt x="34" y="1"/>
                      <a:pt x="28" y="6"/>
                    </a:cubicBezTo>
                    <a:cubicBezTo>
                      <a:pt x="22" y="11"/>
                      <a:pt x="17" y="18"/>
                      <a:pt x="12" y="24"/>
                    </a:cubicBezTo>
                    <a:cubicBezTo>
                      <a:pt x="10" y="26"/>
                      <a:pt x="7" y="29"/>
                      <a:pt x="5" y="31"/>
                    </a:cubicBezTo>
                    <a:cubicBezTo>
                      <a:pt x="3" y="33"/>
                      <a:pt x="0" y="36"/>
                      <a:pt x="1" y="39"/>
                    </a:cubicBezTo>
                    <a:cubicBezTo>
                      <a:pt x="2" y="41"/>
                      <a:pt x="5" y="43"/>
                      <a:pt x="8" y="44"/>
                    </a:cubicBezTo>
                    <a:cubicBezTo>
                      <a:pt x="15" y="50"/>
                      <a:pt x="22" y="56"/>
                      <a:pt x="31" y="61"/>
                    </a:cubicBezTo>
                    <a:cubicBezTo>
                      <a:pt x="34" y="62"/>
                      <a:pt x="38" y="65"/>
                      <a:pt x="41" y="63"/>
                    </a:cubicBezTo>
                    <a:cubicBezTo>
                      <a:pt x="45" y="62"/>
                      <a:pt x="47" y="55"/>
                      <a:pt x="47" y="51"/>
                    </a:cubicBezTo>
                    <a:cubicBezTo>
                      <a:pt x="50" y="40"/>
                      <a:pt x="47" y="29"/>
                      <a:pt x="48" y="18"/>
                    </a:cubicBezTo>
                    <a:cubicBezTo>
                      <a:pt x="48" y="12"/>
                      <a:pt x="48" y="8"/>
                      <a:pt x="47"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6" name="Freeform 72"/>
              <p:cNvSpPr/>
              <p:nvPr/>
            </p:nvSpPr>
            <p:spPr bwMode="auto">
              <a:xfrm>
                <a:off x="833" y="2202"/>
                <a:ext cx="68" cy="80"/>
              </a:xfrm>
              <a:custGeom>
                <a:avLst/>
                <a:gdLst>
                  <a:gd name="T0" fmla="*/ 1 w 18"/>
                  <a:gd name="T1" fmla="*/ 14 h 21"/>
                  <a:gd name="T2" fmla="*/ 17 w 18"/>
                  <a:gd name="T3" fmla="*/ 21 h 21"/>
                  <a:gd name="T4" fmla="*/ 17 w 18"/>
                  <a:gd name="T5" fmla="*/ 7 h 21"/>
                  <a:gd name="T6" fmla="*/ 17 w 18"/>
                  <a:gd name="T7" fmla="*/ 0 h 21"/>
                  <a:gd name="T8" fmla="*/ 0 w 18"/>
                  <a:gd name="T9" fmla="*/ 14 h 21"/>
                </a:gdLst>
                <a:ahLst/>
                <a:cxnLst>
                  <a:cxn ang="0">
                    <a:pos x="T0" y="T1"/>
                  </a:cxn>
                  <a:cxn ang="0">
                    <a:pos x="T2" y="T3"/>
                  </a:cxn>
                  <a:cxn ang="0">
                    <a:pos x="T4" y="T5"/>
                  </a:cxn>
                  <a:cxn ang="0">
                    <a:pos x="T6" y="T7"/>
                  </a:cxn>
                  <a:cxn ang="0">
                    <a:pos x="T8" y="T9"/>
                  </a:cxn>
                </a:cxnLst>
                <a:rect l="0" t="0" r="r" b="b"/>
                <a:pathLst>
                  <a:path w="18" h="21">
                    <a:moveTo>
                      <a:pt x="1" y="14"/>
                    </a:moveTo>
                    <a:cubicBezTo>
                      <a:pt x="6" y="18"/>
                      <a:pt x="12" y="20"/>
                      <a:pt x="17" y="21"/>
                    </a:cubicBezTo>
                    <a:cubicBezTo>
                      <a:pt x="18" y="17"/>
                      <a:pt x="17" y="12"/>
                      <a:pt x="17" y="7"/>
                    </a:cubicBezTo>
                    <a:cubicBezTo>
                      <a:pt x="17" y="5"/>
                      <a:pt x="17" y="2"/>
                      <a:pt x="17" y="0"/>
                    </a:cubicBezTo>
                    <a:cubicBezTo>
                      <a:pt x="12" y="3"/>
                      <a:pt x="2" y="9"/>
                      <a:pt x="0" y="14"/>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7" name="Freeform 73"/>
              <p:cNvSpPr/>
              <p:nvPr/>
            </p:nvSpPr>
            <p:spPr bwMode="auto">
              <a:xfrm>
                <a:off x="506" y="2355"/>
                <a:ext cx="392" cy="595"/>
              </a:xfrm>
              <a:custGeom>
                <a:avLst/>
                <a:gdLst>
                  <a:gd name="T0" fmla="*/ 71 w 103"/>
                  <a:gd name="T1" fmla="*/ 7 h 156"/>
                  <a:gd name="T2" fmla="*/ 65 w 103"/>
                  <a:gd name="T3" fmla="*/ 6 h 156"/>
                  <a:gd name="T4" fmla="*/ 59 w 103"/>
                  <a:gd name="T5" fmla="*/ 0 h 156"/>
                  <a:gd name="T6" fmla="*/ 55 w 103"/>
                  <a:gd name="T7" fmla="*/ 8 h 156"/>
                  <a:gd name="T8" fmla="*/ 50 w 103"/>
                  <a:gd name="T9" fmla="*/ 19 h 156"/>
                  <a:gd name="T10" fmla="*/ 45 w 103"/>
                  <a:gd name="T11" fmla="*/ 29 h 156"/>
                  <a:gd name="T12" fmla="*/ 38 w 103"/>
                  <a:gd name="T13" fmla="*/ 43 h 156"/>
                  <a:gd name="T14" fmla="*/ 31 w 103"/>
                  <a:gd name="T15" fmla="*/ 58 h 156"/>
                  <a:gd name="T16" fmla="*/ 23 w 103"/>
                  <a:gd name="T17" fmla="*/ 73 h 156"/>
                  <a:gd name="T18" fmla="*/ 16 w 103"/>
                  <a:gd name="T19" fmla="*/ 88 h 156"/>
                  <a:gd name="T20" fmla="*/ 0 w 103"/>
                  <a:gd name="T21" fmla="*/ 119 h 156"/>
                  <a:gd name="T22" fmla="*/ 16 w 103"/>
                  <a:gd name="T23" fmla="*/ 133 h 156"/>
                  <a:gd name="T24" fmla="*/ 40 w 103"/>
                  <a:gd name="T25" fmla="*/ 148 h 156"/>
                  <a:gd name="T26" fmla="*/ 56 w 103"/>
                  <a:gd name="T27" fmla="*/ 153 h 156"/>
                  <a:gd name="T28" fmla="*/ 64 w 103"/>
                  <a:gd name="T29" fmla="*/ 156 h 156"/>
                  <a:gd name="T30" fmla="*/ 79 w 103"/>
                  <a:gd name="T31" fmla="*/ 108 h 156"/>
                  <a:gd name="T32" fmla="*/ 92 w 103"/>
                  <a:gd name="T33" fmla="*/ 64 h 156"/>
                  <a:gd name="T34" fmla="*/ 97 w 103"/>
                  <a:gd name="T35" fmla="*/ 43 h 156"/>
                  <a:gd name="T36" fmla="*/ 103 w 103"/>
                  <a:gd name="T37" fmla="*/ 21 h 156"/>
                  <a:gd name="T38" fmla="*/ 89 w 103"/>
                  <a:gd name="T39" fmla="*/ 12 h 156"/>
                  <a:gd name="T40" fmla="*/ 77 w 103"/>
                  <a:gd name="T41" fmla="*/ 9 h 156"/>
                  <a:gd name="T42" fmla="*/ 71 w 103"/>
                  <a:gd name="T43" fmla="*/ 7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3" h="156">
                    <a:moveTo>
                      <a:pt x="71" y="7"/>
                    </a:moveTo>
                    <a:cubicBezTo>
                      <a:pt x="69" y="7"/>
                      <a:pt x="68" y="7"/>
                      <a:pt x="65" y="6"/>
                    </a:cubicBezTo>
                    <a:cubicBezTo>
                      <a:pt x="63" y="6"/>
                      <a:pt x="58" y="3"/>
                      <a:pt x="59" y="0"/>
                    </a:cubicBezTo>
                    <a:cubicBezTo>
                      <a:pt x="57" y="3"/>
                      <a:pt x="56" y="5"/>
                      <a:pt x="55" y="8"/>
                    </a:cubicBezTo>
                    <a:cubicBezTo>
                      <a:pt x="54" y="12"/>
                      <a:pt x="52" y="15"/>
                      <a:pt x="50" y="19"/>
                    </a:cubicBezTo>
                    <a:cubicBezTo>
                      <a:pt x="48" y="22"/>
                      <a:pt x="46" y="26"/>
                      <a:pt x="45" y="29"/>
                    </a:cubicBezTo>
                    <a:cubicBezTo>
                      <a:pt x="43" y="34"/>
                      <a:pt x="40" y="39"/>
                      <a:pt x="38" y="43"/>
                    </a:cubicBezTo>
                    <a:cubicBezTo>
                      <a:pt x="36" y="48"/>
                      <a:pt x="34" y="53"/>
                      <a:pt x="31" y="58"/>
                    </a:cubicBezTo>
                    <a:cubicBezTo>
                      <a:pt x="29" y="63"/>
                      <a:pt x="26" y="68"/>
                      <a:pt x="23" y="73"/>
                    </a:cubicBezTo>
                    <a:cubicBezTo>
                      <a:pt x="21" y="78"/>
                      <a:pt x="19" y="83"/>
                      <a:pt x="16" y="88"/>
                    </a:cubicBezTo>
                    <a:cubicBezTo>
                      <a:pt x="12" y="95"/>
                      <a:pt x="0" y="109"/>
                      <a:pt x="0" y="119"/>
                    </a:cubicBezTo>
                    <a:cubicBezTo>
                      <a:pt x="1" y="127"/>
                      <a:pt x="10" y="130"/>
                      <a:pt x="16" y="133"/>
                    </a:cubicBezTo>
                    <a:cubicBezTo>
                      <a:pt x="24" y="137"/>
                      <a:pt x="32" y="143"/>
                      <a:pt x="40" y="148"/>
                    </a:cubicBezTo>
                    <a:cubicBezTo>
                      <a:pt x="45" y="151"/>
                      <a:pt x="51" y="151"/>
                      <a:pt x="56" y="153"/>
                    </a:cubicBezTo>
                    <a:cubicBezTo>
                      <a:pt x="59" y="154"/>
                      <a:pt x="61" y="155"/>
                      <a:pt x="64" y="156"/>
                    </a:cubicBezTo>
                    <a:cubicBezTo>
                      <a:pt x="71" y="141"/>
                      <a:pt x="74" y="124"/>
                      <a:pt x="79" y="108"/>
                    </a:cubicBezTo>
                    <a:cubicBezTo>
                      <a:pt x="83" y="93"/>
                      <a:pt x="87" y="79"/>
                      <a:pt x="92" y="64"/>
                    </a:cubicBezTo>
                    <a:cubicBezTo>
                      <a:pt x="95" y="57"/>
                      <a:pt x="96" y="50"/>
                      <a:pt x="97" y="43"/>
                    </a:cubicBezTo>
                    <a:cubicBezTo>
                      <a:pt x="98" y="41"/>
                      <a:pt x="101" y="22"/>
                      <a:pt x="103" y="21"/>
                    </a:cubicBezTo>
                    <a:cubicBezTo>
                      <a:pt x="97" y="22"/>
                      <a:pt x="91" y="18"/>
                      <a:pt x="89" y="12"/>
                    </a:cubicBezTo>
                    <a:cubicBezTo>
                      <a:pt x="84" y="15"/>
                      <a:pt x="81" y="11"/>
                      <a:pt x="77" y="9"/>
                    </a:cubicBezTo>
                    <a:cubicBezTo>
                      <a:pt x="75" y="8"/>
                      <a:pt x="73" y="8"/>
                      <a:pt x="71" y="7"/>
                    </a:cubicBezTo>
                  </a:path>
                </a:pathLst>
              </a:custGeom>
              <a:solidFill>
                <a:srgbClr val="FFE1E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8" name="Freeform 74"/>
              <p:cNvSpPr/>
              <p:nvPr/>
            </p:nvSpPr>
            <p:spPr bwMode="auto">
              <a:xfrm>
                <a:off x="491" y="2359"/>
                <a:ext cx="243" cy="457"/>
              </a:xfrm>
              <a:custGeom>
                <a:avLst/>
                <a:gdLst>
                  <a:gd name="T0" fmla="*/ 59 w 64"/>
                  <a:gd name="T1" fmla="*/ 1 h 120"/>
                  <a:gd name="T2" fmla="*/ 0 w 64"/>
                  <a:gd name="T3" fmla="*/ 116 h 120"/>
                  <a:gd name="T4" fmla="*/ 1 w 64"/>
                  <a:gd name="T5" fmla="*/ 119 h 120"/>
                  <a:gd name="T6" fmla="*/ 4 w 64"/>
                  <a:gd name="T7" fmla="*/ 119 h 120"/>
                  <a:gd name="T8" fmla="*/ 63 w 64"/>
                  <a:gd name="T9" fmla="*/ 3 h 120"/>
                  <a:gd name="T10" fmla="*/ 62 w 64"/>
                  <a:gd name="T11" fmla="*/ 0 h 120"/>
                  <a:gd name="T12" fmla="*/ 59 w 64"/>
                  <a:gd name="T13" fmla="*/ 1 h 120"/>
                </a:gdLst>
                <a:ahLst/>
                <a:cxnLst>
                  <a:cxn ang="0">
                    <a:pos x="T0" y="T1"/>
                  </a:cxn>
                  <a:cxn ang="0">
                    <a:pos x="T2" y="T3"/>
                  </a:cxn>
                  <a:cxn ang="0">
                    <a:pos x="T4" y="T5"/>
                  </a:cxn>
                  <a:cxn ang="0">
                    <a:pos x="T6" y="T7"/>
                  </a:cxn>
                  <a:cxn ang="0">
                    <a:pos x="T8" y="T9"/>
                  </a:cxn>
                  <a:cxn ang="0">
                    <a:pos x="T10" y="T11"/>
                  </a:cxn>
                  <a:cxn ang="0">
                    <a:pos x="T12" y="T13"/>
                  </a:cxn>
                </a:cxnLst>
                <a:rect l="0" t="0" r="r" b="b"/>
                <a:pathLst>
                  <a:path w="64" h="120">
                    <a:moveTo>
                      <a:pt x="59" y="1"/>
                    </a:moveTo>
                    <a:cubicBezTo>
                      <a:pt x="41" y="42"/>
                      <a:pt x="22" y="82"/>
                      <a:pt x="0" y="116"/>
                    </a:cubicBezTo>
                    <a:cubicBezTo>
                      <a:pt x="0" y="117"/>
                      <a:pt x="0" y="119"/>
                      <a:pt x="1" y="119"/>
                    </a:cubicBezTo>
                    <a:cubicBezTo>
                      <a:pt x="2" y="120"/>
                      <a:pt x="4" y="120"/>
                      <a:pt x="4" y="119"/>
                    </a:cubicBezTo>
                    <a:cubicBezTo>
                      <a:pt x="26" y="85"/>
                      <a:pt x="45" y="45"/>
                      <a:pt x="63" y="3"/>
                    </a:cubicBezTo>
                    <a:cubicBezTo>
                      <a:pt x="64" y="2"/>
                      <a:pt x="63" y="1"/>
                      <a:pt x="62" y="0"/>
                    </a:cubicBezTo>
                    <a:cubicBezTo>
                      <a:pt x="61" y="0"/>
                      <a:pt x="60" y="0"/>
                      <a:pt x="59"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9" name="Freeform 75"/>
              <p:cNvSpPr/>
              <p:nvPr/>
            </p:nvSpPr>
            <p:spPr bwMode="auto">
              <a:xfrm>
                <a:off x="742" y="2423"/>
                <a:ext cx="175" cy="530"/>
              </a:xfrm>
              <a:custGeom>
                <a:avLst/>
                <a:gdLst>
                  <a:gd name="T0" fmla="*/ 41 w 46"/>
                  <a:gd name="T1" fmla="*/ 2 h 139"/>
                  <a:gd name="T2" fmla="*/ 16 w 46"/>
                  <a:gd name="T3" fmla="*/ 84 h 139"/>
                  <a:gd name="T4" fmla="*/ 1 w 46"/>
                  <a:gd name="T5" fmla="*/ 136 h 139"/>
                  <a:gd name="T6" fmla="*/ 2 w 46"/>
                  <a:gd name="T7" fmla="*/ 139 h 139"/>
                  <a:gd name="T8" fmla="*/ 5 w 46"/>
                  <a:gd name="T9" fmla="*/ 137 h 139"/>
                  <a:gd name="T10" fmla="*/ 20 w 46"/>
                  <a:gd name="T11" fmla="*/ 85 h 139"/>
                  <a:gd name="T12" fmla="*/ 46 w 46"/>
                  <a:gd name="T13" fmla="*/ 3 h 139"/>
                  <a:gd name="T14" fmla="*/ 44 w 46"/>
                  <a:gd name="T15" fmla="*/ 0 h 139"/>
                  <a:gd name="T16" fmla="*/ 41 w 46"/>
                  <a:gd name="T17" fmla="*/ 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9">
                    <a:moveTo>
                      <a:pt x="41" y="2"/>
                    </a:moveTo>
                    <a:cubicBezTo>
                      <a:pt x="31" y="30"/>
                      <a:pt x="23" y="57"/>
                      <a:pt x="16" y="84"/>
                    </a:cubicBezTo>
                    <a:cubicBezTo>
                      <a:pt x="11" y="101"/>
                      <a:pt x="6" y="118"/>
                      <a:pt x="1" y="136"/>
                    </a:cubicBezTo>
                    <a:cubicBezTo>
                      <a:pt x="0" y="137"/>
                      <a:pt x="1" y="139"/>
                      <a:pt x="2" y="139"/>
                    </a:cubicBezTo>
                    <a:cubicBezTo>
                      <a:pt x="3" y="139"/>
                      <a:pt x="5" y="139"/>
                      <a:pt x="5" y="137"/>
                    </a:cubicBezTo>
                    <a:cubicBezTo>
                      <a:pt x="11" y="120"/>
                      <a:pt x="16" y="102"/>
                      <a:pt x="20" y="85"/>
                    </a:cubicBezTo>
                    <a:cubicBezTo>
                      <a:pt x="28" y="59"/>
                      <a:pt x="36" y="31"/>
                      <a:pt x="46" y="3"/>
                    </a:cubicBezTo>
                    <a:cubicBezTo>
                      <a:pt x="46" y="2"/>
                      <a:pt x="45" y="1"/>
                      <a:pt x="44" y="0"/>
                    </a:cubicBezTo>
                    <a:cubicBezTo>
                      <a:pt x="43" y="0"/>
                      <a:pt x="42" y="1"/>
                      <a:pt x="41" y="2"/>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0" name="Freeform 76"/>
              <p:cNvSpPr/>
              <p:nvPr/>
            </p:nvSpPr>
            <p:spPr bwMode="auto">
              <a:xfrm>
                <a:off x="723" y="2351"/>
                <a:ext cx="194" cy="99"/>
              </a:xfrm>
              <a:custGeom>
                <a:avLst/>
                <a:gdLst>
                  <a:gd name="T0" fmla="*/ 2 w 51"/>
                  <a:gd name="T1" fmla="*/ 0 h 26"/>
                  <a:gd name="T2" fmla="*/ 0 w 51"/>
                  <a:gd name="T3" fmla="*/ 2 h 26"/>
                  <a:gd name="T4" fmla="*/ 5 w 51"/>
                  <a:gd name="T5" fmla="*/ 9 h 26"/>
                  <a:gd name="T6" fmla="*/ 16 w 51"/>
                  <a:gd name="T7" fmla="*/ 9 h 26"/>
                  <a:gd name="T8" fmla="*/ 24 w 51"/>
                  <a:gd name="T9" fmla="*/ 17 h 26"/>
                  <a:gd name="T10" fmla="*/ 30 w 51"/>
                  <a:gd name="T11" fmla="*/ 16 h 26"/>
                  <a:gd name="T12" fmla="*/ 39 w 51"/>
                  <a:gd name="T13" fmla="*/ 25 h 26"/>
                  <a:gd name="T14" fmla="*/ 50 w 51"/>
                  <a:gd name="T15" fmla="*/ 20 h 26"/>
                  <a:gd name="T16" fmla="*/ 50 w 51"/>
                  <a:gd name="T17" fmla="*/ 17 h 26"/>
                  <a:gd name="T18" fmla="*/ 47 w 51"/>
                  <a:gd name="T19" fmla="*/ 17 h 26"/>
                  <a:gd name="T20" fmla="*/ 40 w 51"/>
                  <a:gd name="T21" fmla="*/ 20 h 26"/>
                  <a:gd name="T22" fmla="*/ 34 w 51"/>
                  <a:gd name="T23" fmla="*/ 12 h 26"/>
                  <a:gd name="T24" fmla="*/ 33 w 51"/>
                  <a:gd name="T25" fmla="*/ 10 h 26"/>
                  <a:gd name="T26" fmla="*/ 30 w 51"/>
                  <a:gd name="T27" fmla="*/ 10 h 26"/>
                  <a:gd name="T28" fmla="*/ 25 w 51"/>
                  <a:gd name="T29" fmla="*/ 12 h 26"/>
                  <a:gd name="T30" fmla="*/ 20 w 51"/>
                  <a:gd name="T31" fmla="*/ 5 h 26"/>
                  <a:gd name="T32" fmla="*/ 18 w 51"/>
                  <a:gd name="T33" fmla="*/ 3 h 26"/>
                  <a:gd name="T34" fmla="*/ 16 w 51"/>
                  <a:gd name="T35" fmla="*/ 4 h 26"/>
                  <a:gd name="T36" fmla="*/ 7 w 51"/>
                  <a:gd name="T37" fmla="*/ 5 h 26"/>
                  <a:gd name="T38" fmla="*/ 4 w 51"/>
                  <a:gd name="T39" fmla="*/ 2 h 26"/>
                  <a:gd name="T40" fmla="*/ 2 w 51"/>
                  <a:gd name="T4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26">
                    <a:moveTo>
                      <a:pt x="2" y="0"/>
                    </a:moveTo>
                    <a:cubicBezTo>
                      <a:pt x="0" y="0"/>
                      <a:pt x="0" y="1"/>
                      <a:pt x="0" y="2"/>
                    </a:cubicBezTo>
                    <a:cubicBezTo>
                      <a:pt x="0" y="5"/>
                      <a:pt x="2" y="8"/>
                      <a:pt x="5" y="9"/>
                    </a:cubicBezTo>
                    <a:cubicBezTo>
                      <a:pt x="8" y="10"/>
                      <a:pt x="12" y="10"/>
                      <a:pt x="16" y="9"/>
                    </a:cubicBezTo>
                    <a:cubicBezTo>
                      <a:pt x="18" y="13"/>
                      <a:pt x="21" y="16"/>
                      <a:pt x="24" y="17"/>
                    </a:cubicBezTo>
                    <a:cubicBezTo>
                      <a:pt x="26" y="17"/>
                      <a:pt x="28" y="17"/>
                      <a:pt x="30" y="16"/>
                    </a:cubicBezTo>
                    <a:cubicBezTo>
                      <a:pt x="32" y="20"/>
                      <a:pt x="35" y="24"/>
                      <a:pt x="39" y="25"/>
                    </a:cubicBezTo>
                    <a:cubicBezTo>
                      <a:pt x="43" y="26"/>
                      <a:pt x="47" y="24"/>
                      <a:pt x="50" y="20"/>
                    </a:cubicBezTo>
                    <a:cubicBezTo>
                      <a:pt x="51" y="19"/>
                      <a:pt x="51" y="18"/>
                      <a:pt x="50" y="17"/>
                    </a:cubicBezTo>
                    <a:cubicBezTo>
                      <a:pt x="49" y="16"/>
                      <a:pt x="47" y="16"/>
                      <a:pt x="47" y="17"/>
                    </a:cubicBezTo>
                    <a:cubicBezTo>
                      <a:pt x="45" y="20"/>
                      <a:pt x="42" y="21"/>
                      <a:pt x="40" y="20"/>
                    </a:cubicBezTo>
                    <a:cubicBezTo>
                      <a:pt x="37" y="20"/>
                      <a:pt x="34" y="16"/>
                      <a:pt x="34" y="12"/>
                    </a:cubicBezTo>
                    <a:cubicBezTo>
                      <a:pt x="34" y="11"/>
                      <a:pt x="33" y="10"/>
                      <a:pt x="33" y="10"/>
                    </a:cubicBezTo>
                    <a:cubicBezTo>
                      <a:pt x="32" y="10"/>
                      <a:pt x="31" y="10"/>
                      <a:pt x="30" y="10"/>
                    </a:cubicBezTo>
                    <a:cubicBezTo>
                      <a:pt x="28" y="12"/>
                      <a:pt x="27" y="13"/>
                      <a:pt x="25" y="12"/>
                    </a:cubicBezTo>
                    <a:cubicBezTo>
                      <a:pt x="23" y="12"/>
                      <a:pt x="21" y="9"/>
                      <a:pt x="20" y="5"/>
                    </a:cubicBezTo>
                    <a:cubicBezTo>
                      <a:pt x="20" y="4"/>
                      <a:pt x="19" y="4"/>
                      <a:pt x="18" y="3"/>
                    </a:cubicBezTo>
                    <a:cubicBezTo>
                      <a:pt x="18" y="3"/>
                      <a:pt x="17" y="3"/>
                      <a:pt x="16" y="4"/>
                    </a:cubicBezTo>
                    <a:cubicBezTo>
                      <a:pt x="13" y="6"/>
                      <a:pt x="9" y="6"/>
                      <a:pt x="7" y="5"/>
                    </a:cubicBezTo>
                    <a:cubicBezTo>
                      <a:pt x="6" y="4"/>
                      <a:pt x="5" y="3"/>
                      <a:pt x="4" y="2"/>
                    </a:cubicBezTo>
                    <a:cubicBezTo>
                      <a:pt x="4" y="1"/>
                      <a:pt x="3" y="0"/>
                      <a:pt x="2" y="0"/>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1" name="Freeform 77"/>
              <p:cNvSpPr/>
              <p:nvPr/>
            </p:nvSpPr>
            <p:spPr bwMode="auto">
              <a:xfrm>
                <a:off x="715" y="2187"/>
                <a:ext cx="202" cy="248"/>
              </a:xfrm>
              <a:custGeom>
                <a:avLst/>
                <a:gdLst>
                  <a:gd name="T0" fmla="*/ 46 w 53"/>
                  <a:gd name="T1" fmla="*/ 1 h 65"/>
                  <a:gd name="T2" fmla="*/ 27 w 53"/>
                  <a:gd name="T3" fmla="*/ 19 h 65"/>
                  <a:gd name="T4" fmla="*/ 1 w 53"/>
                  <a:gd name="T5" fmla="*/ 44 h 65"/>
                  <a:gd name="T6" fmla="*/ 1 w 53"/>
                  <a:gd name="T7" fmla="*/ 47 h 65"/>
                  <a:gd name="T8" fmla="*/ 4 w 53"/>
                  <a:gd name="T9" fmla="*/ 47 h 65"/>
                  <a:gd name="T10" fmla="*/ 30 w 53"/>
                  <a:gd name="T11" fmla="*/ 22 h 65"/>
                  <a:gd name="T12" fmla="*/ 46 w 53"/>
                  <a:gd name="T13" fmla="*/ 8 h 65"/>
                  <a:gd name="T14" fmla="*/ 47 w 53"/>
                  <a:gd name="T15" fmla="*/ 45 h 65"/>
                  <a:gd name="T16" fmla="*/ 48 w 53"/>
                  <a:gd name="T17" fmla="*/ 63 h 65"/>
                  <a:gd name="T18" fmla="*/ 51 w 53"/>
                  <a:gd name="T19" fmla="*/ 65 h 65"/>
                  <a:gd name="T20" fmla="*/ 53 w 53"/>
                  <a:gd name="T21" fmla="*/ 63 h 65"/>
                  <a:gd name="T22" fmla="*/ 52 w 53"/>
                  <a:gd name="T23" fmla="*/ 45 h 65"/>
                  <a:gd name="T24" fmla="*/ 50 w 53"/>
                  <a:gd name="T25" fmla="*/ 2 h 65"/>
                  <a:gd name="T26" fmla="*/ 48 w 53"/>
                  <a:gd name="T27" fmla="*/ 0 h 65"/>
                  <a:gd name="T28" fmla="*/ 46 w 53"/>
                  <a:gd name="T29"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65">
                    <a:moveTo>
                      <a:pt x="46" y="1"/>
                    </a:moveTo>
                    <a:cubicBezTo>
                      <a:pt x="40" y="6"/>
                      <a:pt x="34" y="13"/>
                      <a:pt x="27" y="19"/>
                    </a:cubicBezTo>
                    <a:cubicBezTo>
                      <a:pt x="18" y="28"/>
                      <a:pt x="10" y="37"/>
                      <a:pt x="1" y="44"/>
                    </a:cubicBezTo>
                    <a:cubicBezTo>
                      <a:pt x="0" y="45"/>
                      <a:pt x="0" y="46"/>
                      <a:pt x="1" y="47"/>
                    </a:cubicBezTo>
                    <a:cubicBezTo>
                      <a:pt x="2" y="48"/>
                      <a:pt x="3" y="48"/>
                      <a:pt x="4" y="47"/>
                    </a:cubicBezTo>
                    <a:cubicBezTo>
                      <a:pt x="13" y="41"/>
                      <a:pt x="22" y="31"/>
                      <a:pt x="30" y="22"/>
                    </a:cubicBezTo>
                    <a:cubicBezTo>
                      <a:pt x="36" y="17"/>
                      <a:pt x="41" y="12"/>
                      <a:pt x="46" y="8"/>
                    </a:cubicBezTo>
                    <a:cubicBezTo>
                      <a:pt x="46" y="16"/>
                      <a:pt x="47" y="32"/>
                      <a:pt x="47" y="45"/>
                    </a:cubicBezTo>
                    <a:cubicBezTo>
                      <a:pt x="48" y="63"/>
                      <a:pt x="48" y="63"/>
                      <a:pt x="48" y="63"/>
                    </a:cubicBezTo>
                    <a:cubicBezTo>
                      <a:pt x="48" y="64"/>
                      <a:pt x="49" y="65"/>
                      <a:pt x="51" y="65"/>
                    </a:cubicBezTo>
                    <a:cubicBezTo>
                      <a:pt x="52" y="65"/>
                      <a:pt x="53" y="64"/>
                      <a:pt x="53" y="63"/>
                    </a:cubicBezTo>
                    <a:cubicBezTo>
                      <a:pt x="52" y="45"/>
                      <a:pt x="52" y="45"/>
                      <a:pt x="52" y="45"/>
                    </a:cubicBezTo>
                    <a:cubicBezTo>
                      <a:pt x="52" y="29"/>
                      <a:pt x="51" y="9"/>
                      <a:pt x="50" y="2"/>
                    </a:cubicBezTo>
                    <a:cubicBezTo>
                      <a:pt x="49" y="1"/>
                      <a:pt x="49" y="1"/>
                      <a:pt x="48" y="0"/>
                    </a:cubicBezTo>
                    <a:cubicBezTo>
                      <a:pt x="47" y="0"/>
                      <a:pt x="46" y="0"/>
                      <a:pt x="46" y="1"/>
                    </a:cubicBezTo>
                    <a:close/>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2" name="Freeform 78"/>
              <p:cNvSpPr/>
              <p:nvPr/>
            </p:nvSpPr>
            <p:spPr bwMode="auto">
              <a:xfrm>
                <a:off x="487" y="2797"/>
                <a:ext cx="274" cy="156"/>
              </a:xfrm>
              <a:custGeom>
                <a:avLst/>
                <a:gdLst>
                  <a:gd name="T0" fmla="*/ 2 w 72"/>
                  <a:gd name="T1" fmla="*/ 1 h 41"/>
                  <a:gd name="T2" fmla="*/ 1 w 72"/>
                  <a:gd name="T3" fmla="*/ 4 h 41"/>
                  <a:gd name="T4" fmla="*/ 70 w 72"/>
                  <a:gd name="T5" fmla="*/ 41 h 41"/>
                  <a:gd name="T6" fmla="*/ 72 w 72"/>
                  <a:gd name="T7" fmla="*/ 39 h 41"/>
                  <a:gd name="T8" fmla="*/ 70 w 72"/>
                  <a:gd name="T9" fmla="*/ 36 h 41"/>
                  <a:gd name="T10" fmla="*/ 5 w 72"/>
                  <a:gd name="T11" fmla="*/ 2 h 41"/>
                  <a:gd name="T12" fmla="*/ 2 w 72"/>
                  <a:gd name="T13" fmla="*/ 1 h 41"/>
                </a:gdLst>
                <a:ahLst/>
                <a:cxnLst>
                  <a:cxn ang="0">
                    <a:pos x="T0" y="T1"/>
                  </a:cxn>
                  <a:cxn ang="0">
                    <a:pos x="T2" y="T3"/>
                  </a:cxn>
                  <a:cxn ang="0">
                    <a:pos x="T4" y="T5"/>
                  </a:cxn>
                  <a:cxn ang="0">
                    <a:pos x="T6" y="T7"/>
                  </a:cxn>
                  <a:cxn ang="0">
                    <a:pos x="T8" y="T9"/>
                  </a:cxn>
                  <a:cxn ang="0">
                    <a:pos x="T10" y="T11"/>
                  </a:cxn>
                  <a:cxn ang="0">
                    <a:pos x="T12" y="T13"/>
                  </a:cxn>
                </a:cxnLst>
                <a:rect l="0" t="0" r="r" b="b"/>
                <a:pathLst>
                  <a:path w="72" h="41">
                    <a:moveTo>
                      <a:pt x="2" y="1"/>
                    </a:moveTo>
                    <a:cubicBezTo>
                      <a:pt x="1" y="2"/>
                      <a:pt x="0" y="3"/>
                      <a:pt x="1" y="4"/>
                    </a:cubicBezTo>
                    <a:cubicBezTo>
                      <a:pt x="15" y="22"/>
                      <a:pt x="46" y="38"/>
                      <a:pt x="70" y="41"/>
                    </a:cubicBezTo>
                    <a:cubicBezTo>
                      <a:pt x="71" y="41"/>
                      <a:pt x="72" y="40"/>
                      <a:pt x="72" y="39"/>
                    </a:cubicBezTo>
                    <a:cubicBezTo>
                      <a:pt x="72" y="37"/>
                      <a:pt x="71" y="36"/>
                      <a:pt x="70" y="36"/>
                    </a:cubicBezTo>
                    <a:cubicBezTo>
                      <a:pt x="48" y="34"/>
                      <a:pt x="18" y="18"/>
                      <a:pt x="5" y="2"/>
                    </a:cubicBezTo>
                    <a:cubicBezTo>
                      <a:pt x="4" y="1"/>
                      <a:pt x="3" y="0"/>
                      <a:pt x="2" y="1"/>
                    </a:cubicBezTo>
                  </a:path>
                </a:pathLst>
              </a:custGeom>
              <a:solidFill>
                <a:srgbClr val="CE515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3" name="Freeform 79"/>
              <p:cNvSpPr/>
              <p:nvPr/>
            </p:nvSpPr>
            <p:spPr bwMode="auto">
              <a:xfrm>
                <a:off x="601" y="2625"/>
                <a:ext cx="190" cy="233"/>
              </a:xfrm>
              <a:custGeom>
                <a:avLst/>
                <a:gdLst>
                  <a:gd name="T0" fmla="*/ 7 w 50"/>
                  <a:gd name="T1" fmla="*/ 8 h 61"/>
                  <a:gd name="T2" fmla="*/ 0 w 50"/>
                  <a:gd name="T3" fmla="*/ 24 h 61"/>
                  <a:gd name="T4" fmla="*/ 20 w 50"/>
                  <a:gd name="T5" fmla="*/ 46 h 61"/>
                  <a:gd name="T6" fmla="*/ 38 w 50"/>
                  <a:gd name="T7" fmla="*/ 41 h 61"/>
                  <a:gd name="T8" fmla="*/ 40 w 50"/>
                  <a:gd name="T9" fmla="*/ 22 h 61"/>
                  <a:gd name="T10" fmla="*/ 20 w 50"/>
                  <a:gd name="T11" fmla="*/ 16 h 61"/>
                  <a:gd name="T12" fmla="*/ 15 w 50"/>
                  <a:gd name="T13" fmla="*/ 26 h 61"/>
                  <a:gd name="T14" fmla="*/ 24 w 50"/>
                  <a:gd name="T15" fmla="*/ 35 h 61"/>
                  <a:gd name="T16" fmla="*/ 34 w 50"/>
                  <a:gd name="T17" fmla="*/ 27 h 61"/>
                  <a:gd name="T18" fmla="*/ 27 w 50"/>
                  <a:gd name="T19" fmla="*/ 22 h 61"/>
                  <a:gd name="T20" fmla="*/ 26 w 50"/>
                  <a:gd name="T21" fmla="*/ 22 h 61"/>
                  <a:gd name="T22" fmla="*/ 25 w 50"/>
                  <a:gd name="T23" fmla="*/ 23 h 61"/>
                  <a:gd name="T24" fmla="*/ 25 w 50"/>
                  <a:gd name="T25" fmla="*/ 27 h 61"/>
                  <a:gd name="T26" fmla="*/ 29 w 50"/>
                  <a:gd name="T27" fmla="*/ 24 h 61"/>
                  <a:gd name="T28" fmla="*/ 29 w 50"/>
                  <a:gd name="T29" fmla="*/ 25 h 61"/>
                  <a:gd name="T30" fmla="*/ 29 w 50"/>
                  <a:gd name="T31" fmla="*/ 25 h 61"/>
                  <a:gd name="T32" fmla="*/ 27 w 50"/>
                  <a:gd name="T33" fmla="*/ 26 h 61"/>
                  <a:gd name="T34" fmla="*/ 29 w 50"/>
                  <a:gd name="T35" fmla="*/ 27 h 61"/>
                  <a:gd name="T36" fmla="*/ 24 w 50"/>
                  <a:gd name="T37" fmla="*/ 30 h 61"/>
                  <a:gd name="T38" fmla="*/ 19 w 50"/>
                  <a:gd name="T39" fmla="*/ 25 h 61"/>
                  <a:gd name="T40" fmla="*/ 22 w 50"/>
                  <a:gd name="T41" fmla="*/ 20 h 61"/>
                  <a:gd name="T42" fmla="*/ 37 w 50"/>
                  <a:gd name="T43" fmla="*/ 24 h 61"/>
                  <a:gd name="T44" fmla="*/ 34 w 50"/>
                  <a:gd name="T45" fmla="*/ 38 h 61"/>
                  <a:gd name="T46" fmla="*/ 21 w 50"/>
                  <a:gd name="T47" fmla="*/ 41 h 61"/>
                  <a:gd name="T48" fmla="*/ 5 w 50"/>
                  <a:gd name="T49" fmla="*/ 24 h 61"/>
                  <a:gd name="T50" fmla="*/ 10 w 50"/>
                  <a:gd name="T51" fmla="*/ 12 h 61"/>
                  <a:gd name="T52" fmla="*/ 30 w 50"/>
                  <a:gd name="T53" fmla="*/ 7 h 61"/>
                  <a:gd name="T54" fmla="*/ 44 w 50"/>
                  <a:gd name="T55" fmla="*/ 34 h 61"/>
                  <a:gd name="T56" fmla="*/ 29 w 50"/>
                  <a:gd name="T57" fmla="*/ 55 h 61"/>
                  <a:gd name="T58" fmla="*/ 19 w 50"/>
                  <a:gd name="T59" fmla="*/ 52 h 61"/>
                  <a:gd name="T60" fmla="*/ 15 w 50"/>
                  <a:gd name="T61" fmla="*/ 54 h 61"/>
                  <a:gd name="T62" fmla="*/ 30 w 50"/>
                  <a:gd name="T63" fmla="*/ 59 h 61"/>
                  <a:gd name="T64" fmla="*/ 49 w 50"/>
                  <a:gd name="T65" fmla="*/ 35 h 61"/>
                  <a:gd name="T66" fmla="*/ 31 w 50"/>
                  <a:gd name="T67" fmla="*/ 3 h 61"/>
                  <a:gd name="T68" fmla="*/ 7 w 50"/>
                  <a:gd name="T69"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0" h="61">
                    <a:moveTo>
                      <a:pt x="7" y="8"/>
                    </a:moveTo>
                    <a:cubicBezTo>
                      <a:pt x="2" y="13"/>
                      <a:pt x="0" y="18"/>
                      <a:pt x="0" y="24"/>
                    </a:cubicBezTo>
                    <a:cubicBezTo>
                      <a:pt x="2" y="33"/>
                      <a:pt x="10" y="43"/>
                      <a:pt x="20" y="46"/>
                    </a:cubicBezTo>
                    <a:cubicBezTo>
                      <a:pt x="27" y="48"/>
                      <a:pt x="33" y="46"/>
                      <a:pt x="38" y="41"/>
                    </a:cubicBezTo>
                    <a:cubicBezTo>
                      <a:pt x="45" y="32"/>
                      <a:pt x="43" y="25"/>
                      <a:pt x="40" y="22"/>
                    </a:cubicBezTo>
                    <a:cubicBezTo>
                      <a:pt x="36" y="16"/>
                      <a:pt x="27" y="13"/>
                      <a:pt x="20" y="16"/>
                    </a:cubicBezTo>
                    <a:cubicBezTo>
                      <a:pt x="16" y="17"/>
                      <a:pt x="14" y="21"/>
                      <a:pt x="15" y="26"/>
                    </a:cubicBezTo>
                    <a:cubicBezTo>
                      <a:pt x="16" y="35"/>
                      <a:pt x="22" y="35"/>
                      <a:pt x="24" y="35"/>
                    </a:cubicBezTo>
                    <a:cubicBezTo>
                      <a:pt x="29" y="35"/>
                      <a:pt x="34" y="31"/>
                      <a:pt x="34" y="27"/>
                    </a:cubicBezTo>
                    <a:cubicBezTo>
                      <a:pt x="34" y="26"/>
                      <a:pt x="33" y="22"/>
                      <a:pt x="27" y="22"/>
                    </a:cubicBezTo>
                    <a:cubicBezTo>
                      <a:pt x="26" y="22"/>
                      <a:pt x="26" y="22"/>
                      <a:pt x="26" y="22"/>
                    </a:cubicBezTo>
                    <a:cubicBezTo>
                      <a:pt x="25" y="23"/>
                      <a:pt x="25" y="23"/>
                      <a:pt x="25" y="23"/>
                    </a:cubicBezTo>
                    <a:cubicBezTo>
                      <a:pt x="24" y="24"/>
                      <a:pt x="24" y="25"/>
                      <a:pt x="25" y="27"/>
                    </a:cubicBezTo>
                    <a:cubicBezTo>
                      <a:pt x="29" y="24"/>
                      <a:pt x="29" y="24"/>
                      <a:pt x="29" y="24"/>
                    </a:cubicBezTo>
                    <a:cubicBezTo>
                      <a:pt x="29" y="25"/>
                      <a:pt x="29" y="25"/>
                      <a:pt x="29" y="25"/>
                    </a:cubicBezTo>
                    <a:cubicBezTo>
                      <a:pt x="29" y="25"/>
                      <a:pt x="29" y="25"/>
                      <a:pt x="29" y="25"/>
                    </a:cubicBezTo>
                    <a:cubicBezTo>
                      <a:pt x="27" y="26"/>
                      <a:pt x="27" y="26"/>
                      <a:pt x="27" y="26"/>
                    </a:cubicBezTo>
                    <a:cubicBezTo>
                      <a:pt x="29" y="27"/>
                      <a:pt x="29" y="27"/>
                      <a:pt x="29" y="27"/>
                    </a:cubicBezTo>
                    <a:cubicBezTo>
                      <a:pt x="29" y="28"/>
                      <a:pt x="27" y="30"/>
                      <a:pt x="24" y="30"/>
                    </a:cubicBezTo>
                    <a:cubicBezTo>
                      <a:pt x="22" y="31"/>
                      <a:pt x="20" y="29"/>
                      <a:pt x="19" y="25"/>
                    </a:cubicBezTo>
                    <a:cubicBezTo>
                      <a:pt x="19" y="22"/>
                      <a:pt x="20" y="21"/>
                      <a:pt x="22" y="20"/>
                    </a:cubicBezTo>
                    <a:cubicBezTo>
                      <a:pt x="26" y="18"/>
                      <a:pt x="33" y="20"/>
                      <a:pt x="37" y="24"/>
                    </a:cubicBezTo>
                    <a:cubicBezTo>
                      <a:pt x="40" y="29"/>
                      <a:pt x="37" y="34"/>
                      <a:pt x="34" y="38"/>
                    </a:cubicBezTo>
                    <a:cubicBezTo>
                      <a:pt x="30" y="43"/>
                      <a:pt x="25" y="42"/>
                      <a:pt x="21" y="41"/>
                    </a:cubicBezTo>
                    <a:cubicBezTo>
                      <a:pt x="13" y="39"/>
                      <a:pt x="6" y="31"/>
                      <a:pt x="5" y="24"/>
                    </a:cubicBezTo>
                    <a:cubicBezTo>
                      <a:pt x="4" y="18"/>
                      <a:pt x="7" y="14"/>
                      <a:pt x="10" y="12"/>
                    </a:cubicBezTo>
                    <a:cubicBezTo>
                      <a:pt x="15" y="7"/>
                      <a:pt x="23" y="5"/>
                      <a:pt x="30" y="7"/>
                    </a:cubicBezTo>
                    <a:cubicBezTo>
                      <a:pt x="41" y="10"/>
                      <a:pt x="45" y="24"/>
                      <a:pt x="44" y="34"/>
                    </a:cubicBezTo>
                    <a:cubicBezTo>
                      <a:pt x="44" y="41"/>
                      <a:pt x="36" y="52"/>
                      <a:pt x="29" y="55"/>
                    </a:cubicBezTo>
                    <a:cubicBezTo>
                      <a:pt x="25" y="56"/>
                      <a:pt x="22" y="55"/>
                      <a:pt x="19" y="52"/>
                    </a:cubicBezTo>
                    <a:cubicBezTo>
                      <a:pt x="15" y="54"/>
                      <a:pt x="15" y="54"/>
                      <a:pt x="15" y="54"/>
                    </a:cubicBezTo>
                    <a:cubicBezTo>
                      <a:pt x="19" y="59"/>
                      <a:pt x="25" y="61"/>
                      <a:pt x="30" y="59"/>
                    </a:cubicBezTo>
                    <a:cubicBezTo>
                      <a:pt x="40" y="56"/>
                      <a:pt x="49" y="43"/>
                      <a:pt x="49" y="35"/>
                    </a:cubicBezTo>
                    <a:cubicBezTo>
                      <a:pt x="50" y="22"/>
                      <a:pt x="45" y="6"/>
                      <a:pt x="31" y="3"/>
                    </a:cubicBezTo>
                    <a:cubicBezTo>
                      <a:pt x="23" y="0"/>
                      <a:pt x="13" y="3"/>
                      <a:pt x="7" y="8"/>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4" name="Freeform 80"/>
              <p:cNvSpPr/>
              <p:nvPr/>
            </p:nvSpPr>
            <p:spPr bwMode="auto">
              <a:xfrm>
                <a:off x="745" y="2572"/>
                <a:ext cx="80" cy="61"/>
              </a:xfrm>
              <a:custGeom>
                <a:avLst/>
                <a:gdLst>
                  <a:gd name="T0" fmla="*/ 11 w 21"/>
                  <a:gd name="T1" fmla="*/ 15 h 16"/>
                  <a:gd name="T2" fmla="*/ 7 w 21"/>
                  <a:gd name="T3" fmla="*/ 3 h 16"/>
                  <a:gd name="T4" fmla="*/ 11 w 21"/>
                  <a:gd name="T5" fmla="*/ 15 h 16"/>
                </a:gdLst>
                <a:ahLst/>
                <a:cxnLst>
                  <a:cxn ang="0">
                    <a:pos x="T0" y="T1"/>
                  </a:cxn>
                  <a:cxn ang="0">
                    <a:pos x="T2" y="T3"/>
                  </a:cxn>
                  <a:cxn ang="0">
                    <a:pos x="T4" y="T5"/>
                  </a:cxn>
                </a:cxnLst>
                <a:rect l="0" t="0" r="r" b="b"/>
                <a:pathLst>
                  <a:path w="21" h="16">
                    <a:moveTo>
                      <a:pt x="11" y="15"/>
                    </a:moveTo>
                    <a:cubicBezTo>
                      <a:pt x="21" y="14"/>
                      <a:pt x="13" y="0"/>
                      <a:pt x="7" y="3"/>
                    </a:cubicBezTo>
                    <a:cubicBezTo>
                      <a:pt x="0" y="6"/>
                      <a:pt x="4" y="16"/>
                      <a:pt x="11"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5" name="Freeform 81"/>
              <p:cNvSpPr/>
              <p:nvPr/>
            </p:nvSpPr>
            <p:spPr bwMode="auto">
              <a:xfrm>
                <a:off x="666" y="2572"/>
                <a:ext cx="49" cy="34"/>
              </a:xfrm>
              <a:custGeom>
                <a:avLst/>
                <a:gdLst>
                  <a:gd name="T0" fmla="*/ 7 w 13"/>
                  <a:gd name="T1" fmla="*/ 9 h 9"/>
                  <a:gd name="T2" fmla="*/ 4 w 13"/>
                  <a:gd name="T3" fmla="*/ 2 h 9"/>
                  <a:gd name="T4" fmla="*/ 7 w 13"/>
                  <a:gd name="T5" fmla="*/ 9 h 9"/>
                </a:gdLst>
                <a:ahLst/>
                <a:cxnLst>
                  <a:cxn ang="0">
                    <a:pos x="T0" y="T1"/>
                  </a:cxn>
                  <a:cxn ang="0">
                    <a:pos x="T2" y="T3"/>
                  </a:cxn>
                  <a:cxn ang="0">
                    <a:pos x="T4" y="T5"/>
                  </a:cxn>
                </a:cxnLst>
                <a:rect l="0" t="0" r="r" b="b"/>
                <a:pathLst>
                  <a:path w="13" h="9">
                    <a:moveTo>
                      <a:pt x="7" y="9"/>
                    </a:moveTo>
                    <a:cubicBezTo>
                      <a:pt x="13" y="8"/>
                      <a:pt x="8" y="0"/>
                      <a:pt x="4" y="2"/>
                    </a:cubicBezTo>
                    <a:cubicBezTo>
                      <a:pt x="0" y="3"/>
                      <a:pt x="3" y="9"/>
                      <a:pt x="7"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6" name="Freeform 82"/>
              <p:cNvSpPr/>
              <p:nvPr/>
            </p:nvSpPr>
            <p:spPr bwMode="auto">
              <a:xfrm>
                <a:off x="730" y="2538"/>
                <a:ext cx="27" cy="19"/>
              </a:xfrm>
              <a:custGeom>
                <a:avLst/>
                <a:gdLst>
                  <a:gd name="T0" fmla="*/ 4 w 7"/>
                  <a:gd name="T1" fmla="*/ 5 h 5"/>
                  <a:gd name="T2" fmla="*/ 3 w 7"/>
                  <a:gd name="T3" fmla="*/ 1 h 5"/>
                  <a:gd name="T4" fmla="*/ 4 w 7"/>
                  <a:gd name="T5" fmla="*/ 5 h 5"/>
                </a:gdLst>
                <a:ahLst/>
                <a:cxnLst>
                  <a:cxn ang="0">
                    <a:pos x="T0" y="T1"/>
                  </a:cxn>
                  <a:cxn ang="0">
                    <a:pos x="T2" y="T3"/>
                  </a:cxn>
                  <a:cxn ang="0">
                    <a:pos x="T4" y="T5"/>
                  </a:cxn>
                </a:cxnLst>
                <a:rect l="0" t="0" r="r" b="b"/>
                <a:pathLst>
                  <a:path w="7" h="5">
                    <a:moveTo>
                      <a:pt x="4" y="5"/>
                    </a:moveTo>
                    <a:cubicBezTo>
                      <a:pt x="7" y="4"/>
                      <a:pt x="5" y="0"/>
                      <a:pt x="3" y="1"/>
                    </a:cubicBezTo>
                    <a:cubicBezTo>
                      <a:pt x="0" y="2"/>
                      <a:pt x="2" y="5"/>
                      <a:pt x="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7" name="Freeform 83"/>
              <p:cNvSpPr/>
              <p:nvPr/>
            </p:nvSpPr>
            <p:spPr bwMode="auto">
              <a:xfrm>
                <a:off x="95" y="1981"/>
                <a:ext cx="213" cy="236"/>
              </a:xfrm>
              <a:custGeom>
                <a:avLst/>
                <a:gdLst>
                  <a:gd name="T0" fmla="*/ 23 w 56"/>
                  <a:gd name="T1" fmla="*/ 0 h 62"/>
                  <a:gd name="T2" fmla="*/ 8 w 56"/>
                  <a:gd name="T3" fmla="*/ 15 h 62"/>
                  <a:gd name="T4" fmla="*/ 4 w 56"/>
                  <a:gd name="T5" fmla="*/ 39 h 62"/>
                  <a:gd name="T6" fmla="*/ 2 w 56"/>
                  <a:gd name="T7" fmla="*/ 50 h 62"/>
                  <a:gd name="T8" fmla="*/ 3 w 56"/>
                  <a:gd name="T9" fmla="*/ 59 h 62"/>
                  <a:gd name="T10" fmla="*/ 12 w 56"/>
                  <a:gd name="T11" fmla="*/ 60 h 62"/>
                  <a:gd name="T12" fmla="*/ 42 w 56"/>
                  <a:gd name="T13" fmla="*/ 61 h 62"/>
                  <a:gd name="T14" fmla="*/ 53 w 56"/>
                  <a:gd name="T15" fmla="*/ 58 h 62"/>
                  <a:gd name="T16" fmla="*/ 51 w 56"/>
                  <a:gd name="T17" fmla="*/ 43 h 62"/>
                  <a:gd name="T18" fmla="*/ 33 w 56"/>
                  <a:gd name="T19" fmla="*/ 14 h 62"/>
                  <a:gd name="T20" fmla="*/ 23 w 56"/>
                  <a:gd name="T2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62">
                    <a:moveTo>
                      <a:pt x="23" y="0"/>
                    </a:moveTo>
                    <a:cubicBezTo>
                      <a:pt x="15" y="3"/>
                      <a:pt x="11" y="6"/>
                      <a:pt x="8" y="15"/>
                    </a:cubicBezTo>
                    <a:cubicBezTo>
                      <a:pt x="6" y="22"/>
                      <a:pt x="6" y="31"/>
                      <a:pt x="4" y="39"/>
                    </a:cubicBezTo>
                    <a:cubicBezTo>
                      <a:pt x="4" y="42"/>
                      <a:pt x="3" y="46"/>
                      <a:pt x="2" y="50"/>
                    </a:cubicBezTo>
                    <a:cubicBezTo>
                      <a:pt x="2" y="53"/>
                      <a:pt x="0" y="56"/>
                      <a:pt x="3" y="59"/>
                    </a:cubicBezTo>
                    <a:cubicBezTo>
                      <a:pt x="5" y="60"/>
                      <a:pt x="10" y="59"/>
                      <a:pt x="12" y="60"/>
                    </a:cubicBezTo>
                    <a:cubicBezTo>
                      <a:pt x="22" y="60"/>
                      <a:pt x="32" y="62"/>
                      <a:pt x="42" y="61"/>
                    </a:cubicBezTo>
                    <a:cubicBezTo>
                      <a:pt x="45" y="61"/>
                      <a:pt x="51" y="61"/>
                      <a:pt x="53" y="58"/>
                    </a:cubicBezTo>
                    <a:cubicBezTo>
                      <a:pt x="56" y="54"/>
                      <a:pt x="53" y="47"/>
                      <a:pt x="51" y="43"/>
                    </a:cubicBezTo>
                    <a:cubicBezTo>
                      <a:pt x="47" y="32"/>
                      <a:pt x="39" y="24"/>
                      <a:pt x="33" y="14"/>
                    </a:cubicBezTo>
                    <a:cubicBezTo>
                      <a:pt x="30" y="8"/>
                      <a:pt x="28" y="4"/>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8" name="Freeform 84"/>
              <p:cNvSpPr/>
              <p:nvPr/>
            </p:nvSpPr>
            <p:spPr bwMode="auto">
              <a:xfrm>
                <a:off x="129" y="1950"/>
                <a:ext cx="76" cy="84"/>
              </a:xfrm>
              <a:custGeom>
                <a:avLst/>
                <a:gdLst>
                  <a:gd name="T0" fmla="*/ 2 w 20"/>
                  <a:gd name="T1" fmla="*/ 21 h 22"/>
                  <a:gd name="T2" fmla="*/ 20 w 20"/>
                  <a:gd name="T3" fmla="*/ 18 h 22"/>
                  <a:gd name="T4" fmla="*/ 12 w 20"/>
                  <a:gd name="T5" fmla="*/ 6 h 22"/>
                  <a:gd name="T6" fmla="*/ 8 w 20"/>
                  <a:gd name="T7" fmla="*/ 0 h 22"/>
                  <a:gd name="T8" fmla="*/ 1 w 20"/>
                  <a:gd name="T9" fmla="*/ 22 h 22"/>
                </a:gdLst>
                <a:ahLst/>
                <a:cxnLst>
                  <a:cxn ang="0">
                    <a:pos x="T0" y="T1"/>
                  </a:cxn>
                  <a:cxn ang="0">
                    <a:pos x="T2" y="T3"/>
                  </a:cxn>
                  <a:cxn ang="0">
                    <a:pos x="T4" y="T5"/>
                  </a:cxn>
                  <a:cxn ang="0">
                    <a:pos x="T6" y="T7"/>
                  </a:cxn>
                  <a:cxn ang="0">
                    <a:pos x="T8" y="T9"/>
                  </a:cxn>
                </a:cxnLst>
                <a:rect l="0" t="0" r="r" b="b"/>
                <a:pathLst>
                  <a:path w="20" h="22">
                    <a:moveTo>
                      <a:pt x="2" y="21"/>
                    </a:moveTo>
                    <a:cubicBezTo>
                      <a:pt x="8" y="21"/>
                      <a:pt x="14" y="20"/>
                      <a:pt x="20" y="18"/>
                    </a:cubicBezTo>
                    <a:cubicBezTo>
                      <a:pt x="19" y="14"/>
                      <a:pt x="15" y="10"/>
                      <a:pt x="12" y="6"/>
                    </a:cubicBezTo>
                    <a:cubicBezTo>
                      <a:pt x="11" y="4"/>
                      <a:pt x="10" y="2"/>
                      <a:pt x="8" y="0"/>
                    </a:cubicBezTo>
                    <a:cubicBezTo>
                      <a:pt x="5" y="5"/>
                      <a:pt x="0" y="16"/>
                      <a:pt x="1" y="22"/>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9" name="Freeform 85"/>
              <p:cNvSpPr/>
              <p:nvPr/>
            </p:nvSpPr>
            <p:spPr bwMode="auto">
              <a:xfrm>
                <a:off x="95" y="2156"/>
                <a:ext cx="350" cy="576"/>
              </a:xfrm>
              <a:custGeom>
                <a:avLst/>
                <a:gdLst>
                  <a:gd name="T0" fmla="*/ 15 w 92"/>
                  <a:gd name="T1" fmla="*/ 5 h 151"/>
                  <a:gd name="T2" fmla="*/ 9 w 92"/>
                  <a:gd name="T3" fmla="*/ 8 h 151"/>
                  <a:gd name="T4" fmla="*/ 1 w 92"/>
                  <a:gd name="T5" fmla="*/ 6 h 151"/>
                  <a:gd name="T6" fmla="*/ 1 w 92"/>
                  <a:gd name="T7" fmla="*/ 15 h 151"/>
                  <a:gd name="T8" fmla="*/ 3 w 92"/>
                  <a:gd name="T9" fmla="*/ 28 h 151"/>
                  <a:gd name="T10" fmla="*/ 4 w 92"/>
                  <a:gd name="T11" fmla="*/ 40 h 151"/>
                  <a:gd name="T12" fmla="*/ 6 w 92"/>
                  <a:gd name="T13" fmla="*/ 56 h 151"/>
                  <a:gd name="T14" fmla="*/ 8 w 92"/>
                  <a:gd name="T15" fmla="*/ 73 h 151"/>
                  <a:gd name="T16" fmla="*/ 10 w 92"/>
                  <a:gd name="T17" fmla="*/ 91 h 151"/>
                  <a:gd name="T18" fmla="*/ 12 w 92"/>
                  <a:gd name="T19" fmla="*/ 108 h 151"/>
                  <a:gd name="T20" fmla="*/ 16 w 92"/>
                  <a:gd name="T21" fmla="*/ 144 h 151"/>
                  <a:gd name="T22" fmla="*/ 37 w 92"/>
                  <a:gd name="T23" fmla="*/ 148 h 151"/>
                  <a:gd name="T24" fmla="*/ 56 w 92"/>
                  <a:gd name="T25" fmla="*/ 148 h 151"/>
                  <a:gd name="T26" fmla="*/ 67 w 92"/>
                  <a:gd name="T27" fmla="*/ 148 h 151"/>
                  <a:gd name="T28" fmla="*/ 84 w 92"/>
                  <a:gd name="T29" fmla="*/ 144 h 151"/>
                  <a:gd name="T30" fmla="*/ 92 w 92"/>
                  <a:gd name="T31" fmla="*/ 141 h 151"/>
                  <a:gd name="T32" fmla="*/ 79 w 92"/>
                  <a:gd name="T33" fmla="*/ 91 h 151"/>
                  <a:gd name="T34" fmla="*/ 66 w 92"/>
                  <a:gd name="T35" fmla="*/ 44 h 151"/>
                  <a:gd name="T36" fmla="*/ 59 w 92"/>
                  <a:gd name="T37" fmla="*/ 23 h 151"/>
                  <a:gd name="T38" fmla="*/ 51 w 92"/>
                  <a:gd name="T39" fmla="*/ 0 h 151"/>
                  <a:gd name="T40" fmla="*/ 34 w 92"/>
                  <a:gd name="T41" fmla="*/ 0 h 151"/>
                  <a:gd name="T42" fmla="*/ 26 w 92"/>
                  <a:gd name="T43" fmla="*/ 4 h 151"/>
                  <a:gd name="T44" fmla="*/ 22 w 92"/>
                  <a:gd name="T45" fmla="*/ 4 h 151"/>
                  <a:gd name="T46" fmla="*/ 15 w 92"/>
                  <a:gd name="T47" fmla="*/ 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2" h="151">
                    <a:moveTo>
                      <a:pt x="15" y="5"/>
                    </a:moveTo>
                    <a:cubicBezTo>
                      <a:pt x="13" y="6"/>
                      <a:pt x="12" y="7"/>
                      <a:pt x="9" y="8"/>
                    </a:cubicBezTo>
                    <a:cubicBezTo>
                      <a:pt x="7" y="9"/>
                      <a:pt x="1" y="9"/>
                      <a:pt x="1" y="6"/>
                    </a:cubicBezTo>
                    <a:cubicBezTo>
                      <a:pt x="0" y="10"/>
                      <a:pt x="1" y="12"/>
                      <a:pt x="1" y="15"/>
                    </a:cubicBezTo>
                    <a:cubicBezTo>
                      <a:pt x="2" y="19"/>
                      <a:pt x="2" y="24"/>
                      <a:pt x="3" y="28"/>
                    </a:cubicBezTo>
                    <a:cubicBezTo>
                      <a:pt x="4" y="32"/>
                      <a:pt x="3" y="36"/>
                      <a:pt x="4" y="40"/>
                    </a:cubicBezTo>
                    <a:cubicBezTo>
                      <a:pt x="6" y="45"/>
                      <a:pt x="5" y="51"/>
                      <a:pt x="6" y="56"/>
                    </a:cubicBezTo>
                    <a:cubicBezTo>
                      <a:pt x="7" y="61"/>
                      <a:pt x="8" y="67"/>
                      <a:pt x="8" y="73"/>
                    </a:cubicBezTo>
                    <a:cubicBezTo>
                      <a:pt x="9" y="79"/>
                      <a:pt x="9" y="85"/>
                      <a:pt x="10" y="91"/>
                    </a:cubicBezTo>
                    <a:cubicBezTo>
                      <a:pt x="10" y="96"/>
                      <a:pt x="12" y="102"/>
                      <a:pt x="12" y="108"/>
                    </a:cubicBezTo>
                    <a:cubicBezTo>
                      <a:pt x="12" y="117"/>
                      <a:pt x="9" y="136"/>
                      <a:pt x="16" y="144"/>
                    </a:cubicBezTo>
                    <a:cubicBezTo>
                      <a:pt x="20" y="151"/>
                      <a:pt x="30" y="149"/>
                      <a:pt x="37" y="148"/>
                    </a:cubicBezTo>
                    <a:cubicBezTo>
                      <a:pt x="43" y="147"/>
                      <a:pt x="49" y="147"/>
                      <a:pt x="56" y="148"/>
                    </a:cubicBezTo>
                    <a:cubicBezTo>
                      <a:pt x="59" y="148"/>
                      <a:pt x="63" y="148"/>
                      <a:pt x="67" y="148"/>
                    </a:cubicBezTo>
                    <a:cubicBezTo>
                      <a:pt x="73" y="147"/>
                      <a:pt x="79" y="145"/>
                      <a:pt x="84" y="144"/>
                    </a:cubicBezTo>
                    <a:cubicBezTo>
                      <a:pt x="87" y="143"/>
                      <a:pt x="90" y="142"/>
                      <a:pt x="92" y="141"/>
                    </a:cubicBezTo>
                    <a:cubicBezTo>
                      <a:pt x="90" y="124"/>
                      <a:pt x="84" y="107"/>
                      <a:pt x="79" y="91"/>
                    </a:cubicBezTo>
                    <a:cubicBezTo>
                      <a:pt x="74" y="75"/>
                      <a:pt x="70" y="60"/>
                      <a:pt x="66" y="44"/>
                    </a:cubicBezTo>
                    <a:cubicBezTo>
                      <a:pt x="64" y="36"/>
                      <a:pt x="62" y="30"/>
                      <a:pt x="59" y="23"/>
                    </a:cubicBezTo>
                    <a:cubicBezTo>
                      <a:pt x="58" y="21"/>
                      <a:pt x="50" y="1"/>
                      <a:pt x="51" y="0"/>
                    </a:cubicBezTo>
                    <a:cubicBezTo>
                      <a:pt x="46" y="4"/>
                      <a:pt x="39" y="4"/>
                      <a:pt x="34" y="0"/>
                    </a:cubicBezTo>
                    <a:cubicBezTo>
                      <a:pt x="32" y="4"/>
                      <a:pt x="29" y="4"/>
                      <a:pt x="26" y="4"/>
                    </a:cubicBezTo>
                    <a:cubicBezTo>
                      <a:pt x="24" y="4"/>
                      <a:pt x="23" y="4"/>
                      <a:pt x="22" y="4"/>
                    </a:cubicBezTo>
                    <a:cubicBezTo>
                      <a:pt x="19" y="4"/>
                      <a:pt x="17" y="5"/>
                      <a:pt x="15" y="5"/>
                    </a:cubicBezTo>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0" name="Freeform 86"/>
              <p:cNvSpPr/>
              <p:nvPr/>
            </p:nvSpPr>
            <p:spPr bwMode="auto">
              <a:xfrm>
                <a:off x="87" y="2183"/>
                <a:ext cx="69" cy="534"/>
              </a:xfrm>
              <a:custGeom>
                <a:avLst/>
                <a:gdLst>
                  <a:gd name="T0" fmla="*/ 2 w 18"/>
                  <a:gd name="T1" fmla="*/ 0 h 140"/>
                  <a:gd name="T2" fmla="*/ 1 w 18"/>
                  <a:gd name="T3" fmla="*/ 3 h 140"/>
                  <a:gd name="T4" fmla="*/ 13 w 18"/>
                  <a:gd name="T5" fmla="*/ 138 h 140"/>
                  <a:gd name="T6" fmla="*/ 15 w 18"/>
                  <a:gd name="T7" fmla="*/ 140 h 140"/>
                  <a:gd name="T8" fmla="*/ 18 w 18"/>
                  <a:gd name="T9" fmla="*/ 138 h 140"/>
                  <a:gd name="T10" fmla="*/ 5 w 18"/>
                  <a:gd name="T11" fmla="*/ 2 h 140"/>
                  <a:gd name="T12" fmla="*/ 2 w 18"/>
                  <a:gd name="T13" fmla="*/ 0 h 140"/>
                </a:gdLst>
                <a:ahLst/>
                <a:cxnLst>
                  <a:cxn ang="0">
                    <a:pos x="T0" y="T1"/>
                  </a:cxn>
                  <a:cxn ang="0">
                    <a:pos x="T2" y="T3"/>
                  </a:cxn>
                  <a:cxn ang="0">
                    <a:pos x="T4" y="T5"/>
                  </a:cxn>
                  <a:cxn ang="0">
                    <a:pos x="T6" y="T7"/>
                  </a:cxn>
                  <a:cxn ang="0">
                    <a:pos x="T8" y="T9"/>
                  </a:cxn>
                  <a:cxn ang="0">
                    <a:pos x="T10" y="T11"/>
                  </a:cxn>
                  <a:cxn ang="0">
                    <a:pos x="T12" y="T13"/>
                  </a:cxn>
                </a:cxnLst>
                <a:rect l="0" t="0" r="r" b="b"/>
                <a:pathLst>
                  <a:path w="18" h="140">
                    <a:moveTo>
                      <a:pt x="2" y="0"/>
                    </a:moveTo>
                    <a:cubicBezTo>
                      <a:pt x="1" y="1"/>
                      <a:pt x="0" y="2"/>
                      <a:pt x="1" y="3"/>
                    </a:cubicBezTo>
                    <a:cubicBezTo>
                      <a:pt x="7" y="50"/>
                      <a:pt x="13" y="96"/>
                      <a:pt x="13" y="138"/>
                    </a:cubicBezTo>
                    <a:cubicBezTo>
                      <a:pt x="13" y="139"/>
                      <a:pt x="14" y="140"/>
                      <a:pt x="15" y="140"/>
                    </a:cubicBezTo>
                    <a:cubicBezTo>
                      <a:pt x="17" y="140"/>
                      <a:pt x="18" y="139"/>
                      <a:pt x="18" y="138"/>
                    </a:cubicBezTo>
                    <a:cubicBezTo>
                      <a:pt x="18" y="95"/>
                      <a:pt x="12" y="50"/>
                      <a:pt x="5" y="2"/>
                    </a:cubicBezTo>
                    <a:cubicBezTo>
                      <a:pt x="5" y="1"/>
                      <a:pt x="4" y="0"/>
                      <a:pt x="2"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1" name="Freeform 87"/>
              <p:cNvSpPr/>
              <p:nvPr/>
            </p:nvSpPr>
            <p:spPr bwMode="auto">
              <a:xfrm>
                <a:off x="289" y="2141"/>
                <a:ext cx="167" cy="557"/>
              </a:xfrm>
              <a:custGeom>
                <a:avLst/>
                <a:gdLst>
                  <a:gd name="T0" fmla="*/ 2 w 44"/>
                  <a:gd name="T1" fmla="*/ 0 h 146"/>
                  <a:gd name="T2" fmla="*/ 0 w 44"/>
                  <a:gd name="T3" fmla="*/ 3 h 146"/>
                  <a:gd name="T4" fmla="*/ 24 w 44"/>
                  <a:gd name="T5" fmla="*/ 90 h 146"/>
                  <a:gd name="T6" fmla="*/ 39 w 44"/>
                  <a:gd name="T7" fmla="*/ 144 h 146"/>
                  <a:gd name="T8" fmla="*/ 42 w 44"/>
                  <a:gd name="T9" fmla="*/ 146 h 146"/>
                  <a:gd name="T10" fmla="*/ 44 w 44"/>
                  <a:gd name="T11" fmla="*/ 143 h 146"/>
                  <a:gd name="T12" fmla="*/ 28 w 44"/>
                  <a:gd name="T13" fmla="*/ 88 h 146"/>
                  <a:gd name="T14" fmla="*/ 4 w 44"/>
                  <a:gd name="T15" fmla="*/ 2 h 146"/>
                  <a:gd name="T16" fmla="*/ 2 w 44"/>
                  <a:gd name="T1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146">
                    <a:moveTo>
                      <a:pt x="2" y="0"/>
                    </a:moveTo>
                    <a:cubicBezTo>
                      <a:pt x="0" y="0"/>
                      <a:pt x="0" y="1"/>
                      <a:pt x="0" y="3"/>
                    </a:cubicBezTo>
                    <a:cubicBezTo>
                      <a:pt x="7" y="33"/>
                      <a:pt x="15" y="62"/>
                      <a:pt x="24" y="90"/>
                    </a:cubicBezTo>
                    <a:cubicBezTo>
                      <a:pt x="29" y="107"/>
                      <a:pt x="34" y="126"/>
                      <a:pt x="39" y="144"/>
                    </a:cubicBezTo>
                    <a:cubicBezTo>
                      <a:pt x="40" y="146"/>
                      <a:pt x="41" y="146"/>
                      <a:pt x="42" y="146"/>
                    </a:cubicBezTo>
                    <a:cubicBezTo>
                      <a:pt x="44" y="146"/>
                      <a:pt x="44" y="144"/>
                      <a:pt x="44" y="143"/>
                    </a:cubicBezTo>
                    <a:cubicBezTo>
                      <a:pt x="39" y="124"/>
                      <a:pt x="33" y="106"/>
                      <a:pt x="28" y="88"/>
                    </a:cubicBezTo>
                    <a:cubicBezTo>
                      <a:pt x="20" y="61"/>
                      <a:pt x="11" y="32"/>
                      <a:pt x="4" y="2"/>
                    </a:cubicBezTo>
                    <a:cubicBezTo>
                      <a:pt x="4" y="0"/>
                      <a:pt x="3" y="0"/>
                      <a:pt x="2" y="0"/>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2" name="Freeform 88"/>
              <p:cNvSpPr/>
              <p:nvPr/>
            </p:nvSpPr>
            <p:spPr bwMode="auto">
              <a:xfrm>
                <a:off x="87" y="2130"/>
                <a:ext cx="213" cy="72"/>
              </a:xfrm>
              <a:custGeom>
                <a:avLst/>
                <a:gdLst>
                  <a:gd name="T0" fmla="*/ 51 w 56"/>
                  <a:gd name="T1" fmla="*/ 2 h 19"/>
                  <a:gd name="T2" fmla="*/ 47 w 56"/>
                  <a:gd name="T3" fmla="*/ 9 h 19"/>
                  <a:gd name="T4" fmla="*/ 37 w 56"/>
                  <a:gd name="T5" fmla="*/ 5 h 19"/>
                  <a:gd name="T6" fmla="*/ 35 w 56"/>
                  <a:gd name="T7" fmla="*/ 4 h 19"/>
                  <a:gd name="T8" fmla="*/ 33 w 56"/>
                  <a:gd name="T9" fmla="*/ 5 h 19"/>
                  <a:gd name="T10" fmla="*/ 30 w 56"/>
                  <a:gd name="T11" fmla="*/ 10 h 19"/>
                  <a:gd name="T12" fmla="*/ 20 w 56"/>
                  <a:gd name="T13" fmla="*/ 6 h 19"/>
                  <a:gd name="T14" fmla="*/ 18 w 56"/>
                  <a:gd name="T15" fmla="*/ 6 h 19"/>
                  <a:gd name="T16" fmla="*/ 17 w 56"/>
                  <a:gd name="T17" fmla="*/ 7 h 19"/>
                  <a:gd name="T18" fmla="*/ 9 w 56"/>
                  <a:gd name="T19" fmla="*/ 14 h 19"/>
                  <a:gd name="T20" fmla="*/ 5 w 56"/>
                  <a:gd name="T21" fmla="*/ 12 h 19"/>
                  <a:gd name="T22" fmla="*/ 2 w 56"/>
                  <a:gd name="T23" fmla="*/ 12 h 19"/>
                  <a:gd name="T24" fmla="*/ 1 w 56"/>
                  <a:gd name="T25" fmla="*/ 15 h 19"/>
                  <a:gd name="T26" fmla="*/ 9 w 56"/>
                  <a:gd name="T27" fmla="*/ 18 h 19"/>
                  <a:gd name="T28" fmla="*/ 19 w 56"/>
                  <a:gd name="T29" fmla="*/ 11 h 19"/>
                  <a:gd name="T30" fmla="*/ 31 w 56"/>
                  <a:gd name="T31" fmla="*/ 15 h 19"/>
                  <a:gd name="T32" fmla="*/ 36 w 56"/>
                  <a:gd name="T33" fmla="*/ 10 h 19"/>
                  <a:gd name="T34" fmla="*/ 48 w 56"/>
                  <a:gd name="T35" fmla="*/ 13 h 19"/>
                  <a:gd name="T36" fmla="*/ 56 w 56"/>
                  <a:gd name="T37" fmla="*/ 3 h 19"/>
                  <a:gd name="T38" fmla="*/ 54 w 56"/>
                  <a:gd name="T39" fmla="*/ 0 h 19"/>
                  <a:gd name="T40" fmla="*/ 51 w 56"/>
                  <a:gd name="T41"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9">
                    <a:moveTo>
                      <a:pt x="51" y="2"/>
                    </a:moveTo>
                    <a:cubicBezTo>
                      <a:pt x="51" y="6"/>
                      <a:pt x="49" y="8"/>
                      <a:pt x="47" y="9"/>
                    </a:cubicBezTo>
                    <a:cubicBezTo>
                      <a:pt x="44" y="10"/>
                      <a:pt x="40" y="8"/>
                      <a:pt x="37" y="5"/>
                    </a:cubicBezTo>
                    <a:cubicBezTo>
                      <a:pt x="36" y="4"/>
                      <a:pt x="35" y="3"/>
                      <a:pt x="35" y="4"/>
                    </a:cubicBezTo>
                    <a:cubicBezTo>
                      <a:pt x="34" y="4"/>
                      <a:pt x="33" y="5"/>
                      <a:pt x="33" y="5"/>
                    </a:cubicBezTo>
                    <a:cubicBezTo>
                      <a:pt x="32" y="8"/>
                      <a:pt x="31" y="10"/>
                      <a:pt x="30" y="10"/>
                    </a:cubicBezTo>
                    <a:cubicBezTo>
                      <a:pt x="27" y="11"/>
                      <a:pt x="23" y="9"/>
                      <a:pt x="20" y="6"/>
                    </a:cubicBezTo>
                    <a:cubicBezTo>
                      <a:pt x="20" y="6"/>
                      <a:pt x="19" y="6"/>
                      <a:pt x="18" y="6"/>
                    </a:cubicBezTo>
                    <a:cubicBezTo>
                      <a:pt x="17" y="6"/>
                      <a:pt x="17" y="7"/>
                      <a:pt x="17" y="7"/>
                    </a:cubicBezTo>
                    <a:cubicBezTo>
                      <a:pt x="15" y="11"/>
                      <a:pt x="11" y="13"/>
                      <a:pt x="9" y="14"/>
                    </a:cubicBezTo>
                    <a:cubicBezTo>
                      <a:pt x="8" y="14"/>
                      <a:pt x="6" y="14"/>
                      <a:pt x="5" y="12"/>
                    </a:cubicBezTo>
                    <a:cubicBezTo>
                      <a:pt x="4" y="11"/>
                      <a:pt x="3" y="11"/>
                      <a:pt x="2" y="12"/>
                    </a:cubicBezTo>
                    <a:cubicBezTo>
                      <a:pt x="1" y="13"/>
                      <a:pt x="0" y="14"/>
                      <a:pt x="1" y="15"/>
                    </a:cubicBezTo>
                    <a:cubicBezTo>
                      <a:pt x="3" y="18"/>
                      <a:pt x="6" y="19"/>
                      <a:pt x="9" y="18"/>
                    </a:cubicBezTo>
                    <a:cubicBezTo>
                      <a:pt x="13" y="18"/>
                      <a:pt x="17" y="15"/>
                      <a:pt x="19" y="11"/>
                    </a:cubicBezTo>
                    <a:cubicBezTo>
                      <a:pt x="23" y="14"/>
                      <a:pt x="28" y="16"/>
                      <a:pt x="31" y="15"/>
                    </a:cubicBezTo>
                    <a:cubicBezTo>
                      <a:pt x="33" y="14"/>
                      <a:pt x="34" y="13"/>
                      <a:pt x="36" y="10"/>
                    </a:cubicBezTo>
                    <a:cubicBezTo>
                      <a:pt x="40" y="13"/>
                      <a:pt x="44" y="15"/>
                      <a:pt x="48" y="13"/>
                    </a:cubicBezTo>
                    <a:cubicBezTo>
                      <a:pt x="53" y="12"/>
                      <a:pt x="55" y="8"/>
                      <a:pt x="56" y="3"/>
                    </a:cubicBezTo>
                    <a:cubicBezTo>
                      <a:pt x="56" y="2"/>
                      <a:pt x="55" y="0"/>
                      <a:pt x="54" y="0"/>
                    </a:cubicBezTo>
                    <a:cubicBezTo>
                      <a:pt x="53" y="0"/>
                      <a:pt x="51" y="1"/>
                      <a:pt x="51" y="2"/>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3" name="Freeform 89"/>
              <p:cNvSpPr/>
              <p:nvPr/>
            </p:nvSpPr>
            <p:spPr bwMode="auto">
              <a:xfrm>
                <a:off x="87" y="1935"/>
                <a:ext cx="217" cy="263"/>
              </a:xfrm>
              <a:custGeom>
                <a:avLst/>
                <a:gdLst>
                  <a:gd name="T0" fmla="*/ 17 w 57"/>
                  <a:gd name="T1" fmla="*/ 1 h 69"/>
                  <a:gd name="T2" fmla="*/ 15 w 57"/>
                  <a:gd name="T3" fmla="*/ 2 h 69"/>
                  <a:gd name="T4" fmla="*/ 9 w 57"/>
                  <a:gd name="T5" fmla="*/ 29 h 69"/>
                  <a:gd name="T6" fmla="*/ 0 w 57"/>
                  <a:gd name="T7" fmla="*/ 65 h 69"/>
                  <a:gd name="T8" fmla="*/ 2 w 57"/>
                  <a:gd name="T9" fmla="*/ 68 h 69"/>
                  <a:gd name="T10" fmla="*/ 5 w 57"/>
                  <a:gd name="T11" fmla="*/ 67 h 69"/>
                  <a:gd name="T12" fmla="*/ 14 w 57"/>
                  <a:gd name="T13" fmla="*/ 30 h 69"/>
                  <a:gd name="T14" fmla="*/ 19 w 57"/>
                  <a:gd name="T15" fmla="*/ 8 h 69"/>
                  <a:gd name="T16" fmla="*/ 41 w 57"/>
                  <a:gd name="T17" fmla="*/ 40 h 69"/>
                  <a:gd name="T18" fmla="*/ 52 w 57"/>
                  <a:gd name="T19" fmla="*/ 56 h 69"/>
                  <a:gd name="T20" fmla="*/ 56 w 57"/>
                  <a:gd name="T21" fmla="*/ 56 h 69"/>
                  <a:gd name="T22" fmla="*/ 56 w 57"/>
                  <a:gd name="T23" fmla="*/ 53 h 69"/>
                  <a:gd name="T24" fmla="*/ 45 w 57"/>
                  <a:gd name="T25" fmla="*/ 37 h 69"/>
                  <a:gd name="T26" fmla="*/ 19 w 57"/>
                  <a:gd name="T27" fmla="*/ 1 h 69"/>
                  <a:gd name="T28" fmla="*/ 17 w 57"/>
                  <a:gd name="T29"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69">
                    <a:moveTo>
                      <a:pt x="17" y="1"/>
                    </a:moveTo>
                    <a:cubicBezTo>
                      <a:pt x="16" y="1"/>
                      <a:pt x="15" y="1"/>
                      <a:pt x="15" y="2"/>
                    </a:cubicBezTo>
                    <a:cubicBezTo>
                      <a:pt x="13" y="10"/>
                      <a:pt x="11" y="19"/>
                      <a:pt x="9" y="29"/>
                    </a:cubicBezTo>
                    <a:cubicBezTo>
                      <a:pt x="6" y="42"/>
                      <a:pt x="4" y="55"/>
                      <a:pt x="0" y="65"/>
                    </a:cubicBezTo>
                    <a:cubicBezTo>
                      <a:pt x="0" y="66"/>
                      <a:pt x="0" y="68"/>
                      <a:pt x="2" y="68"/>
                    </a:cubicBezTo>
                    <a:cubicBezTo>
                      <a:pt x="3" y="69"/>
                      <a:pt x="4" y="68"/>
                      <a:pt x="5" y="67"/>
                    </a:cubicBezTo>
                    <a:cubicBezTo>
                      <a:pt x="8" y="56"/>
                      <a:pt x="11" y="43"/>
                      <a:pt x="14" y="30"/>
                    </a:cubicBezTo>
                    <a:cubicBezTo>
                      <a:pt x="15" y="22"/>
                      <a:pt x="17" y="15"/>
                      <a:pt x="19" y="8"/>
                    </a:cubicBezTo>
                    <a:cubicBezTo>
                      <a:pt x="24" y="15"/>
                      <a:pt x="34" y="29"/>
                      <a:pt x="41" y="40"/>
                    </a:cubicBezTo>
                    <a:cubicBezTo>
                      <a:pt x="52" y="56"/>
                      <a:pt x="52" y="56"/>
                      <a:pt x="52" y="56"/>
                    </a:cubicBezTo>
                    <a:cubicBezTo>
                      <a:pt x="53" y="57"/>
                      <a:pt x="55" y="57"/>
                      <a:pt x="56" y="56"/>
                    </a:cubicBezTo>
                    <a:cubicBezTo>
                      <a:pt x="57" y="56"/>
                      <a:pt x="57" y="54"/>
                      <a:pt x="56" y="53"/>
                    </a:cubicBezTo>
                    <a:cubicBezTo>
                      <a:pt x="45" y="37"/>
                      <a:pt x="45" y="37"/>
                      <a:pt x="45" y="37"/>
                    </a:cubicBezTo>
                    <a:cubicBezTo>
                      <a:pt x="36" y="24"/>
                      <a:pt x="24" y="7"/>
                      <a:pt x="19" y="1"/>
                    </a:cubicBezTo>
                    <a:cubicBezTo>
                      <a:pt x="19" y="1"/>
                      <a:pt x="18" y="0"/>
                      <a:pt x="17" y="1"/>
                    </a:cubicBezTo>
                    <a:close/>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4" name="Freeform 90"/>
              <p:cNvSpPr/>
              <p:nvPr/>
            </p:nvSpPr>
            <p:spPr bwMode="auto">
              <a:xfrm>
                <a:off x="137" y="2679"/>
                <a:ext cx="319" cy="72"/>
              </a:xfrm>
              <a:custGeom>
                <a:avLst/>
                <a:gdLst>
                  <a:gd name="T0" fmla="*/ 81 w 84"/>
                  <a:gd name="T1" fmla="*/ 0 h 19"/>
                  <a:gd name="T2" fmla="*/ 3 w 84"/>
                  <a:gd name="T3" fmla="*/ 6 h 19"/>
                  <a:gd name="T4" fmla="*/ 0 w 84"/>
                  <a:gd name="T5" fmla="*/ 8 h 19"/>
                  <a:gd name="T6" fmla="*/ 2 w 84"/>
                  <a:gd name="T7" fmla="*/ 11 h 19"/>
                  <a:gd name="T8" fmla="*/ 83 w 84"/>
                  <a:gd name="T9" fmla="*/ 5 h 19"/>
                  <a:gd name="T10" fmla="*/ 84 w 84"/>
                  <a:gd name="T11" fmla="*/ 1 h 19"/>
                  <a:gd name="T12" fmla="*/ 81 w 84"/>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4" h="19">
                    <a:moveTo>
                      <a:pt x="81" y="0"/>
                    </a:moveTo>
                    <a:cubicBezTo>
                      <a:pt x="59" y="11"/>
                      <a:pt x="24" y="14"/>
                      <a:pt x="3" y="6"/>
                    </a:cubicBezTo>
                    <a:cubicBezTo>
                      <a:pt x="2" y="6"/>
                      <a:pt x="1" y="7"/>
                      <a:pt x="0" y="8"/>
                    </a:cubicBezTo>
                    <a:cubicBezTo>
                      <a:pt x="0" y="9"/>
                      <a:pt x="0" y="10"/>
                      <a:pt x="2" y="11"/>
                    </a:cubicBezTo>
                    <a:cubicBezTo>
                      <a:pt x="23" y="19"/>
                      <a:pt x="60" y="16"/>
                      <a:pt x="83" y="5"/>
                    </a:cubicBezTo>
                    <a:cubicBezTo>
                      <a:pt x="84" y="4"/>
                      <a:pt x="84" y="3"/>
                      <a:pt x="84" y="1"/>
                    </a:cubicBezTo>
                    <a:cubicBezTo>
                      <a:pt x="83" y="0"/>
                      <a:pt x="82" y="0"/>
                      <a:pt x="81" y="0"/>
                    </a:cubicBezTo>
                  </a:path>
                </a:pathLst>
              </a:custGeom>
              <a:solidFill>
                <a:srgbClr val="2C758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5" name="Freeform 91"/>
              <p:cNvSpPr>
                <a:spLocks noEditPoints="1"/>
              </p:cNvSpPr>
              <p:nvPr/>
            </p:nvSpPr>
            <p:spPr bwMode="auto">
              <a:xfrm>
                <a:off x="167" y="2416"/>
                <a:ext cx="225" cy="236"/>
              </a:xfrm>
              <a:custGeom>
                <a:avLst/>
                <a:gdLst>
                  <a:gd name="T0" fmla="*/ 21 w 59"/>
                  <a:gd name="T1" fmla="*/ 5 h 62"/>
                  <a:gd name="T2" fmla="*/ 2 w 59"/>
                  <a:gd name="T3" fmla="*/ 24 h 62"/>
                  <a:gd name="T4" fmla="*/ 5 w 59"/>
                  <a:gd name="T5" fmla="*/ 41 h 62"/>
                  <a:gd name="T6" fmla="*/ 35 w 59"/>
                  <a:gd name="T7" fmla="*/ 49 h 62"/>
                  <a:gd name="T8" fmla="*/ 48 w 59"/>
                  <a:gd name="T9" fmla="*/ 35 h 62"/>
                  <a:gd name="T10" fmla="*/ 39 w 59"/>
                  <a:gd name="T11" fmla="*/ 17 h 62"/>
                  <a:gd name="T12" fmla="*/ 18 w 59"/>
                  <a:gd name="T13" fmla="*/ 22 h 62"/>
                  <a:gd name="T14" fmla="*/ 19 w 59"/>
                  <a:gd name="T15" fmla="*/ 34 h 62"/>
                  <a:gd name="T16" fmla="*/ 32 w 59"/>
                  <a:gd name="T17" fmla="*/ 37 h 62"/>
                  <a:gd name="T18" fmla="*/ 36 w 59"/>
                  <a:gd name="T19" fmla="*/ 25 h 62"/>
                  <a:gd name="T20" fmla="*/ 28 w 59"/>
                  <a:gd name="T21" fmla="*/ 24 h 62"/>
                  <a:gd name="T22" fmla="*/ 27 w 59"/>
                  <a:gd name="T23" fmla="*/ 24 h 62"/>
                  <a:gd name="T24" fmla="*/ 27 w 59"/>
                  <a:gd name="T25" fmla="*/ 26 h 62"/>
                  <a:gd name="T26" fmla="*/ 28 w 59"/>
                  <a:gd name="T27" fmla="*/ 29 h 62"/>
                  <a:gd name="T28" fmla="*/ 30 w 59"/>
                  <a:gd name="T29" fmla="*/ 30 h 62"/>
                  <a:gd name="T30" fmla="*/ 31 w 59"/>
                  <a:gd name="T31" fmla="*/ 29 h 62"/>
                  <a:gd name="T32" fmla="*/ 32 w 59"/>
                  <a:gd name="T33" fmla="*/ 27 h 62"/>
                  <a:gd name="T34" fmla="*/ 32 w 59"/>
                  <a:gd name="T35" fmla="*/ 27 h 62"/>
                  <a:gd name="T36" fmla="*/ 32 w 59"/>
                  <a:gd name="T37" fmla="*/ 28 h 62"/>
                  <a:gd name="T38" fmla="*/ 32 w 59"/>
                  <a:gd name="T39" fmla="*/ 30 h 62"/>
                  <a:gd name="T40" fmla="*/ 28 w 59"/>
                  <a:gd name="T41" fmla="*/ 34 h 62"/>
                  <a:gd name="T42" fmla="*/ 22 w 59"/>
                  <a:gd name="T43" fmla="*/ 31 h 62"/>
                  <a:gd name="T44" fmla="*/ 22 w 59"/>
                  <a:gd name="T45" fmla="*/ 25 h 62"/>
                  <a:gd name="T46" fmla="*/ 38 w 59"/>
                  <a:gd name="T47" fmla="*/ 21 h 62"/>
                  <a:gd name="T48" fmla="*/ 43 w 59"/>
                  <a:gd name="T49" fmla="*/ 34 h 62"/>
                  <a:gd name="T50" fmla="*/ 33 w 59"/>
                  <a:gd name="T51" fmla="*/ 45 h 62"/>
                  <a:gd name="T52" fmla="*/ 9 w 59"/>
                  <a:gd name="T53" fmla="*/ 38 h 62"/>
                  <a:gd name="T54" fmla="*/ 6 w 59"/>
                  <a:gd name="T55" fmla="*/ 25 h 62"/>
                  <a:gd name="T56" fmla="*/ 22 w 59"/>
                  <a:gd name="T57" fmla="*/ 9 h 62"/>
                  <a:gd name="T58" fmla="*/ 50 w 59"/>
                  <a:gd name="T59" fmla="*/ 25 h 62"/>
                  <a:gd name="T60" fmla="*/ 48 w 59"/>
                  <a:gd name="T61" fmla="*/ 52 h 62"/>
                  <a:gd name="T62" fmla="*/ 37 w 59"/>
                  <a:gd name="T63" fmla="*/ 55 h 62"/>
                  <a:gd name="T64" fmla="*/ 36 w 59"/>
                  <a:gd name="T65" fmla="*/ 59 h 62"/>
                  <a:gd name="T66" fmla="*/ 51 w 59"/>
                  <a:gd name="T67" fmla="*/ 55 h 62"/>
                  <a:gd name="T68" fmla="*/ 54 w 59"/>
                  <a:gd name="T69" fmla="*/ 23 h 62"/>
                  <a:gd name="T70" fmla="*/ 21 w 59"/>
                  <a:gd name="T71" fmla="*/ 5 h 62"/>
                  <a:gd name="T72" fmla="*/ 28 w 59"/>
                  <a:gd name="T73" fmla="*/ 26 h 62"/>
                  <a:gd name="T74" fmla="*/ 31 w 59"/>
                  <a:gd name="T75" fmla="*/ 25 h 62"/>
                  <a:gd name="T76" fmla="*/ 31 w 59"/>
                  <a:gd name="T77" fmla="*/ 26 h 62"/>
                  <a:gd name="T78" fmla="*/ 31 w 59"/>
                  <a:gd name="T79" fmla="*/ 26 h 62"/>
                  <a:gd name="T80" fmla="*/ 31 w 59"/>
                  <a:gd name="T81" fmla="*/ 26 h 62"/>
                  <a:gd name="T82" fmla="*/ 28 w 59"/>
                  <a:gd name="T83"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9" h="62">
                    <a:moveTo>
                      <a:pt x="21" y="5"/>
                    </a:moveTo>
                    <a:cubicBezTo>
                      <a:pt x="12" y="7"/>
                      <a:pt x="4" y="15"/>
                      <a:pt x="2" y="24"/>
                    </a:cubicBezTo>
                    <a:cubicBezTo>
                      <a:pt x="0" y="30"/>
                      <a:pt x="1" y="36"/>
                      <a:pt x="5" y="41"/>
                    </a:cubicBezTo>
                    <a:cubicBezTo>
                      <a:pt x="12" y="49"/>
                      <a:pt x="24" y="52"/>
                      <a:pt x="35" y="49"/>
                    </a:cubicBezTo>
                    <a:cubicBezTo>
                      <a:pt x="42" y="47"/>
                      <a:pt x="47" y="42"/>
                      <a:pt x="48" y="35"/>
                    </a:cubicBezTo>
                    <a:cubicBezTo>
                      <a:pt x="49" y="22"/>
                      <a:pt x="43" y="18"/>
                      <a:pt x="39" y="17"/>
                    </a:cubicBezTo>
                    <a:cubicBezTo>
                      <a:pt x="32" y="14"/>
                      <a:pt x="22" y="17"/>
                      <a:pt x="18" y="22"/>
                    </a:cubicBezTo>
                    <a:cubicBezTo>
                      <a:pt x="15" y="26"/>
                      <a:pt x="16" y="31"/>
                      <a:pt x="19" y="34"/>
                    </a:cubicBezTo>
                    <a:cubicBezTo>
                      <a:pt x="25" y="42"/>
                      <a:pt x="31" y="38"/>
                      <a:pt x="32" y="37"/>
                    </a:cubicBezTo>
                    <a:cubicBezTo>
                      <a:pt x="36" y="34"/>
                      <a:pt x="38" y="28"/>
                      <a:pt x="36" y="25"/>
                    </a:cubicBezTo>
                    <a:cubicBezTo>
                      <a:pt x="36" y="24"/>
                      <a:pt x="33" y="21"/>
                      <a:pt x="28" y="24"/>
                    </a:cubicBezTo>
                    <a:cubicBezTo>
                      <a:pt x="27" y="24"/>
                      <a:pt x="27" y="24"/>
                      <a:pt x="27" y="24"/>
                    </a:cubicBezTo>
                    <a:cubicBezTo>
                      <a:pt x="27" y="26"/>
                      <a:pt x="27" y="26"/>
                      <a:pt x="27" y="26"/>
                    </a:cubicBezTo>
                    <a:cubicBezTo>
                      <a:pt x="26" y="28"/>
                      <a:pt x="27" y="29"/>
                      <a:pt x="28" y="29"/>
                    </a:cubicBezTo>
                    <a:cubicBezTo>
                      <a:pt x="30" y="30"/>
                      <a:pt x="30" y="30"/>
                      <a:pt x="30" y="30"/>
                    </a:cubicBezTo>
                    <a:cubicBezTo>
                      <a:pt x="31" y="29"/>
                      <a:pt x="31" y="29"/>
                      <a:pt x="31" y="29"/>
                    </a:cubicBezTo>
                    <a:cubicBezTo>
                      <a:pt x="32" y="29"/>
                      <a:pt x="32" y="28"/>
                      <a:pt x="32" y="27"/>
                    </a:cubicBezTo>
                    <a:cubicBezTo>
                      <a:pt x="32" y="27"/>
                      <a:pt x="32" y="27"/>
                      <a:pt x="32" y="27"/>
                    </a:cubicBezTo>
                    <a:cubicBezTo>
                      <a:pt x="32" y="28"/>
                      <a:pt x="32" y="28"/>
                      <a:pt x="32" y="28"/>
                    </a:cubicBezTo>
                    <a:cubicBezTo>
                      <a:pt x="32" y="29"/>
                      <a:pt x="32" y="29"/>
                      <a:pt x="32" y="30"/>
                    </a:cubicBezTo>
                    <a:cubicBezTo>
                      <a:pt x="31" y="32"/>
                      <a:pt x="30" y="34"/>
                      <a:pt x="28" y="34"/>
                    </a:cubicBezTo>
                    <a:cubicBezTo>
                      <a:pt x="26" y="35"/>
                      <a:pt x="24" y="33"/>
                      <a:pt x="22" y="31"/>
                    </a:cubicBezTo>
                    <a:cubicBezTo>
                      <a:pt x="21" y="29"/>
                      <a:pt x="20" y="27"/>
                      <a:pt x="22" y="25"/>
                    </a:cubicBezTo>
                    <a:cubicBezTo>
                      <a:pt x="24" y="21"/>
                      <a:pt x="32" y="19"/>
                      <a:pt x="38" y="21"/>
                    </a:cubicBezTo>
                    <a:cubicBezTo>
                      <a:pt x="43" y="23"/>
                      <a:pt x="44" y="29"/>
                      <a:pt x="43" y="34"/>
                    </a:cubicBezTo>
                    <a:cubicBezTo>
                      <a:pt x="42" y="41"/>
                      <a:pt x="37" y="44"/>
                      <a:pt x="33" y="45"/>
                    </a:cubicBezTo>
                    <a:cubicBezTo>
                      <a:pt x="25" y="47"/>
                      <a:pt x="14" y="44"/>
                      <a:pt x="9" y="38"/>
                    </a:cubicBezTo>
                    <a:cubicBezTo>
                      <a:pt x="5" y="33"/>
                      <a:pt x="5" y="28"/>
                      <a:pt x="6" y="25"/>
                    </a:cubicBezTo>
                    <a:cubicBezTo>
                      <a:pt x="8" y="18"/>
                      <a:pt x="15" y="11"/>
                      <a:pt x="22" y="9"/>
                    </a:cubicBezTo>
                    <a:cubicBezTo>
                      <a:pt x="34" y="5"/>
                      <a:pt x="44" y="15"/>
                      <a:pt x="50" y="25"/>
                    </a:cubicBezTo>
                    <a:cubicBezTo>
                      <a:pt x="54" y="32"/>
                      <a:pt x="53" y="46"/>
                      <a:pt x="48" y="52"/>
                    </a:cubicBezTo>
                    <a:cubicBezTo>
                      <a:pt x="45" y="56"/>
                      <a:pt x="42" y="56"/>
                      <a:pt x="37" y="55"/>
                    </a:cubicBezTo>
                    <a:cubicBezTo>
                      <a:pt x="36" y="59"/>
                      <a:pt x="36" y="59"/>
                      <a:pt x="36" y="59"/>
                    </a:cubicBezTo>
                    <a:cubicBezTo>
                      <a:pt x="42" y="62"/>
                      <a:pt x="47" y="60"/>
                      <a:pt x="51" y="55"/>
                    </a:cubicBezTo>
                    <a:cubicBezTo>
                      <a:pt x="58" y="47"/>
                      <a:pt x="59" y="31"/>
                      <a:pt x="54" y="23"/>
                    </a:cubicBezTo>
                    <a:cubicBezTo>
                      <a:pt x="48" y="12"/>
                      <a:pt x="35" y="0"/>
                      <a:pt x="21" y="5"/>
                    </a:cubicBezTo>
                    <a:moveTo>
                      <a:pt x="28" y="26"/>
                    </a:moveTo>
                    <a:cubicBezTo>
                      <a:pt x="29" y="25"/>
                      <a:pt x="30" y="25"/>
                      <a:pt x="31" y="25"/>
                    </a:cubicBezTo>
                    <a:cubicBezTo>
                      <a:pt x="31" y="26"/>
                      <a:pt x="31" y="26"/>
                      <a:pt x="31" y="26"/>
                    </a:cubicBezTo>
                    <a:cubicBezTo>
                      <a:pt x="31" y="26"/>
                      <a:pt x="31" y="26"/>
                      <a:pt x="31" y="26"/>
                    </a:cubicBezTo>
                    <a:cubicBezTo>
                      <a:pt x="31" y="26"/>
                      <a:pt x="31" y="26"/>
                      <a:pt x="31" y="26"/>
                    </a:cubicBezTo>
                    <a:cubicBezTo>
                      <a:pt x="30" y="26"/>
                      <a:pt x="28" y="26"/>
                      <a:pt x="28" y="26"/>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6" name="Freeform 92"/>
              <p:cNvSpPr/>
              <p:nvPr/>
            </p:nvSpPr>
            <p:spPr bwMode="auto">
              <a:xfrm>
                <a:off x="243" y="2336"/>
                <a:ext cx="92" cy="76"/>
              </a:xfrm>
              <a:custGeom>
                <a:avLst/>
                <a:gdLst>
                  <a:gd name="T0" fmla="*/ 15 w 24"/>
                  <a:gd name="T1" fmla="*/ 15 h 20"/>
                  <a:gd name="T2" fmla="*/ 4 w 24"/>
                  <a:gd name="T3" fmla="*/ 6 h 20"/>
                  <a:gd name="T4" fmla="*/ 15 w 24"/>
                  <a:gd name="T5" fmla="*/ 15 h 20"/>
                </a:gdLst>
                <a:ahLst/>
                <a:cxnLst>
                  <a:cxn ang="0">
                    <a:pos x="T0" y="T1"/>
                  </a:cxn>
                  <a:cxn ang="0">
                    <a:pos x="T2" y="T3"/>
                  </a:cxn>
                  <a:cxn ang="0">
                    <a:pos x="T4" y="T5"/>
                  </a:cxn>
                </a:cxnLst>
                <a:rect l="0" t="0" r="r" b="b"/>
                <a:pathLst>
                  <a:path w="24" h="20">
                    <a:moveTo>
                      <a:pt x="15" y="15"/>
                    </a:moveTo>
                    <a:cubicBezTo>
                      <a:pt x="24" y="8"/>
                      <a:pt x="9" y="0"/>
                      <a:pt x="4" y="6"/>
                    </a:cubicBezTo>
                    <a:cubicBezTo>
                      <a:pt x="0" y="12"/>
                      <a:pt x="9" y="20"/>
                      <a:pt x="15" y="1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7" name="Freeform 93"/>
              <p:cNvSpPr/>
              <p:nvPr/>
            </p:nvSpPr>
            <p:spPr bwMode="auto">
              <a:xfrm>
                <a:off x="171" y="2389"/>
                <a:ext cx="49" cy="46"/>
              </a:xfrm>
              <a:custGeom>
                <a:avLst/>
                <a:gdLst>
                  <a:gd name="T0" fmla="*/ 8 w 13"/>
                  <a:gd name="T1" fmla="*/ 9 h 12"/>
                  <a:gd name="T2" fmla="*/ 2 w 13"/>
                  <a:gd name="T3" fmla="*/ 4 h 12"/>
                  <a:gd name="T4" fmla="*/ 8 w 13"/>
                  <a:gd name="T5" fmla="*/ 9 h 12"/>
                </a:gdLst>
                <a:ahLst/>
                <a:cxnLst>
                  <a:cxn ang="0">
                    <a:pos x="T0" y="T1"/>
                  </a:cxn>
                  <a:cxn ang="0">
                    <a:pos x="T2" y="T3"/>
                  </a:cxn>
                  <a:cxn ang="0">
                    <a:pos x="T4" y="T5"/>
                  </a:cxn>
                </a:cxnLst>
                <a:rect l="0" t="0" r="r" b="b"/>
                <a:pathLst>
                  <a:path w="13" h="12">
                    <a:moveTo>
                      <a:pt x="8" y="9"/>
                    </a:moveTo>
                    <a:cubicBezTo>
                      <a:pt x="13" y="5"/>
                      <a:pt x="5" y="0"/>
                      <a:pt x="2" y="4"/>
                    </a:cubicBezTo>
                    <a:cubicBezTo>
                      <a:pt x="0" y="8"/>
                      <a:pt x="5" y="12"/>
                      <a:pt x="8"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8" name="Freeform 94"/>
              <p:cNvSpPr/>
              <p:nvPr/>
            </p:nvSpPr>
            <p:spPr bwMode="auto">
              <a:xfrm>
                <a:off x="205" y="2332"/>
                <a:ext cx="27" cy="23"/>
              </a:xfrm>
              <a:custGeom>
                <a:avLst/>
                <a:gdLst>
                  <a:gd name="T0" fmla="*/ 5 w 7"/>
                  <a:gd name="T1" fmla="*/ 5 h 6"/>
                  <a:gd name="T2" fmla="*/ 1 w 7"/>
                  <a:gd name="T3" fmla="*/ 2 h 6"/>
                  <a:gd name="T4" fmla="*/ 5 w 7"/>
                  <a:gd name="T5" fmla="*/ 5 h 6"/>
                </a:gdLst>
                <a:ahLst/>
                <a:cxnLst>
                  <a:cxn ang="0">
                    <a:pos x="T0" y="T1"/>
                  </a:cxn>
                  <a:cxn ang="0">
                    <a:pos x="T2" y="T3"/>
                  </a:cxn>
                  <a:cxn ang="0">
                    <a:pos x="T4" y="T5"/>
                  </a:cxn>
                </a:cxnLst>
                <a:rect l="0" t="0" r="r" b="b"/>
                <a:pathLst>
                  <a:path w="7" h="6">
                    <a:moveTo>
                      <a:pt x="5" y="5"/>
                    </a:moveTo>
                    <a:cubicBezTo>
                      <a:pt x="7" y="2"/>
                      <a:pt x="3" y="0"/>
                      <a:pt x="1" y="2"/>
                    </a:cubicBezTo>
                    <a:cubicBezTo>
                      <a:pt x="0" y="4"/>
                      <a:pt x="3" y="6"/>
                      <a:pt x="5"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9" name="Freeform 95"/>
              <p:cNvSpPr/>
              <p:nvPr/>
            </p:nvSpPr>
            <p:spPr bwMode="auto">
              <a:xfrm>
                <a:off x="342" y="1794"/>
                <a:ext cx="305" cy="366"/>
              </a:xfrm>
              <a:custGeom>
                <a:avLst/>
                <a:gdLst>
                  <a:gd name="T0" fmla="*/ 51 w 80"/>
                  <a:gd name="T1" fmla="*/ 0 h 96"/>
                  <a:gd name="T2" fmla="*/ 25 w 80"/>
                  <a:gd name="T3" fmla="*/ 17 h 96"/>
                  <a:gd name="T4" fmla="*/ 12 w 80"/>
                  <a:gd name="T5" fmla="*/ 50 h 96"/>
                  <a:gd name="T6" fmla="*/ 5 w 80"/>
                  <a:gd name="T7" fmla="*/ 65 h 96"/>
                  <a:gd name="T8" fmla="*/ 4 w 80"/>
                  <a:gd name="T9" fmla="*/ 78 h 96"/>
                  <a:gd name="T10" fmla="*/ 16 w 80"/>
                  <a:gd name="T11" fmla="*/ 82 h 96"/>
                  <a:gd name="T12" fmla="*/ 59 w 80"/>
                  <a:gd name="T13" fmla="*/ 93 h 96"/>
                  <a:gd name="T14" fmla="*/ 75 w 80"/>
                  <a:gd name="T15" fmla="*/ 92 h 96"/>
                  <a:gd name="T16" fmla="*/ 77 w 80"/>
                  <a:gd name="T17" fmla="*/ 71 h 96"/>
                  <a:gd name="T18" fmla="*/ 61 w 80"/>
                  <a:gd name="T19" fmla="*/ 23 h 96"/>
                  <a:gd name="T20" fmla="*/ 51 w 80"/>
                  <a:gd name="T21"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96">
                    <a:moveTo>
                      <a:pt x="51" y="0"/>
                    </a:moveTo>
                    <a:cubicBezTo>
                      <a:pt x="39" y="2"/>
                      <a:pt x="32" y="6"/>
                      <a:pt x="25" y="17"/>
                    </a:cubicBezTo>
                    <a:cubicBezTo>
                      <a:pt x="19" y="27"/>
                      <a:pt x="17" y="39"/>
                      <a:pt x="12" y="50"/>
                    </a:cubicBezTo>
                    <a:cubicBezTo>
                      <a:pt x="10" y="55"/>
                      <a:pt x="7" y="60"/>
                      <a:pt x="5" y="65"/>
                    </a:cubicBezTo>
                    <a:cubicBezTo>
                      <a:pt x="3" y="68"/>
                      <a:pt x="0" y="74"/>
                      <a:pt x="4" y="78"/>
                    </a:cubicBezTo>
                    <a:cubicBezTo>
                      <a:pt x="6" y="81"/>
                      <a:pt x="12" y="81"/>
                      <a:pt x="16" y="82"/>
                    </a:cubicBezTo>
                    <a:cubicBezTo>
                      <a:pt x="31" y="86"/>
                      <a:pt x="44" y="92"/>
                      <a:pt x="59" y="93"/>
                    </a:cubicBezTo>
                    <a:cubicBezTo>
                      <a:pt x="63" y="94"/>
                      <a:pt x="71" y="96"/>
                      <a:pt x="75" y="92"/>
                    </a:cubicBezTo>
                    <a:cubicBezTo>
                      <a:pt x="80" y="88"/>
                      <a:pt x="78" y="77"/>
                      <a:pt x="77" y="71"/>
                    </a:cubicBezTo>
                    <a:cubicBezTo>
                      <a:pt x="75" y="54"/>
                      <a:pt x="65" y="40"/>
                      <a:pt x="61" y="23"/>
                    </a:cubicBezTo>
                    <a:cubicBezTo>
                      <a:pt x="58" y="14"/>
                      <a:pt x="56" y="8"/>
                      <a:pt x="51"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0" name="Freeform 96"/>
              <p:cNvSpPr/>
              <p:nvPr/>
            </p:nvSpPr>
            <p:spPr bwMode="auto">
              <a:xfrm>
                <a:off x="449" y="1745"/>
                <a:ext cx="106" cy="118"/>
              </a:xfrm>
              <a:custGeom>
                <a:avLst/>
                <a:gdLst>
                  <a:gd name="T0" fmla="*/ 1 w 28"/>
                  <a:gd name="T1" fmla="*/ 28 h 31"/>
                  <a:gd name="T2" fmla="*/ 28 w 28"/>
                  <a:gd name="T3" fmla="*/ 30 h 31"/>
                  <a:gd name="T4" fmla="*/ 21 w 28"/>
                  <a:gd name="T5" fmla="*/ 10 h 31"/>
                  <a:gd name="T6" fmla="*/ 16 w 28"/>
                  <a:gd name="T7" fmla="*/ 0 h 31"/>
                  <a:gd name="T8" fmla="*/ 0 w 28"/>
                  <a:gd name="T9" fmla="*/ 29 h 31"/>
                </a:gdLst>
                <a:ahLst/>
                <a:cxnLst>
                  <a:cxn ang="0">
                    <a:pos x="T0" y="T1"/>
                  </a:cxn>
                  <a:cxn ang="0">
                    <a:pos x="T2" y="T3"/>
                  </a:cxn>
                  <a:cxn ang="0">
                    <a:pos x="T4" y="T5"/>
                  </a:cxn>
                  <a:cxn ang="0">
                    <a:pos x="T6" y="T7"/>
                  </a:cxn>
                  <a:cxn ang="0">
                    <a:pos x="T8" y="T9"/>
                  </a:cxn>
                </a:cxnLst>
                <a:rect l="0" t="0" r="r" b="b"/>
                <a:pathLst>
                  <a:path w="28" h="31">
                    <a:moveTo>
                      <a:pt x="1" y="28"/>
                    </a:moveTo>
                    <a:cubicBezTo>
                      <a:pt x="10" y="31"/>
                      <a:pt x="19" y="31"/>
                      <a:pt x="28" y="30"/>
                    </a:cubicBezTo>
                    <a:cubicBezTo>
                      <a:pt x="27" y="23"/>
                      <a:pt x="23" y="16"/>
                      <a:pt x="21" y="10"/>
                    </a:cubicBezTo>
                    <a:cubicBezTo>
                      <a:pt x="19" y="6"/>
                      <a:pt x="18" y="3"/>
                      <a:pt x="16" y="0"/>
                    </a:cubicBezTo>
                    <a:cubicBezTo>
                      <a:pt x="10" y="6"/>
                      <a:pt x="0" y="21"/>
                      <a:pt x="0" y="29"/>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1" name="Freeform 97"/>
              <p:cNvSpPr/>
              <p:nvPr/>
            </p:nvSpPr>
            <p:spPr bwMode="auto">
              <a:xfrm>
                <a:off x="532" y="2069"/>
                <a:ext cx="160" cy="835"/>
              </a:xfrm>
              <a:custGeom>
                <a:avLst/>
                <a:gdLst>
                  <a:gd name="T0" fmla="*/ 2 w 42"/>
                  <a:gd name="T1" fmla="*/ 143 h 219"/>
                  <a:gd name="T2" fmla="*/ 2 w 42"/>
                  <a:gd name="T3" fmla="*/ 151 h 219"/>
                  <a:gd name="T4" fmla="*/ 3 w 42"/>
                  <a:gd name="T5" fmla="*/ 165 h 219"/>
                  <a:gd name="T6" fmla="*/ 4 w 42"/>
                  <a:gd name="T7" fmla="*/ 187 h 219"/>
                  <a:gd name="T8" fmla="*/ 4 w 42"/>
                  <a:gd name="T9" fmla="*/ 217 h 219"/>
                  <a:gd name="T10" fmla="*/ 20 w 42"/>
                  <a:gd name="T11" fmla="*/ 218 h 219"/>
                  <a:gd name="T12" fmla="*/ 36 w 42"/>
                  <a:gd name="T13" fmla="*/ 216 h 219"/>
                  <a:gd name="T14" fmla="*/ 39 w 42"/>
                  <a:gd name="T15" fmla="*/ 198 h 219"/>
                  <a:gd name="T16" fmla="*/ 38 w 42"/>
                  <a:gd name="T17" fmla="*/ 170 h 219"/>
                  <a:gd name="T18" fmla="*/ 38 w 42"/>
                  <a:gd name="T19" fmla="*/ 156 h 219"/>
                  <a:gd name="T20" fmla="*/ 37 w 42"/>
                  <a:gd name="T21" fmla="*/ 141 h 219"/>
                  <a:gd name="T22" fmla="*/ 36 w 42"/>
                  <a:gd name="T23" fmla="*/ 120 h 219"/>
                  <a:gd name="T24" fmla="*/ 32 w 42"/>
                  <a:gd name="T25" fmla="*/ 80 h 219"/>
                  <a:gd name="T26" fmla="*/ 29 w 42"/>
                  <a:gd name="T27" fmla="*/ 32 h 219"/>
                  <a:gd name="T28" fmla="*/ 29 w 42"/>
                  <a:gd name="T29" fmla="*/ 28 h 219"/>
                  <a:gd name="T30" fmla="*/ 29 w 42"/>
                  <a:gd name="T31" fmla="*/ 0 h 219"/>
                  <a:gd name="T32" fmla="*/ 19 w 42"/>
                  <a:gd name="T33" fmla="*/ 7 h 219"/>
                  <a:gd name="T34" fmla="*/ 12 w 42"/>
                  <a:gd name="T35" fmla="*/ 6 h 219"/>
                  <a:gd name="T36" fmla="*/ 2 w 42"/>
                  <a:gd name="T37" fmla="*/ 9 h 219"/>
                  <a:gd name="T38" fmla="*/ 0 w 42"/>
                  <a:gd name="T39" fmla="*/ 23 h 219"/>
                  <a:gd name="T40" fmla="*/ 1 w 42"/>
                  <a:gd name="T41" fmla="*/ 39 h 219"/>
                  <a:gd name="T42" fmla="*/ 1 w 42"/>
                  <a:gd name="T43" fmla="*/ 57 h 219"/>
                  <a:gd name="T44" fmla="*/ 1 w 42"/>
                  <a:gd name="T45" fmla="*/ 97 h 219"/>
                  <a:gd name="T46" fmla="*/ 2 w 42"/>
                  <a:gd name="T47" fmla="*/ 115 h 219"/>
                  <a:gd name="T48" fmla="*/ 2 w 42"/>
                  <a:gd name="T49" fmla="*/ 132 h 219"/>
                  <a:gd name="T50" fmla="*/ 2 w 42"/>
                  <a:gd name="T51" fmla="*/ 14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219">
                    <a:moveTo>
                      <a:pt x="2" y="143"/>
                    </a:moveTo>
                    <a:cubicBezTo>
                      <a:pt x="2" y="145"/>
                      <a:pt x="1" y="148"/>
                      <a:pt x="2" y="151"/>
                    </a:cubicBezTo>
                    <a:cubicBezTo>
                      <a:pt x="2" y="155"/>
                      <a:pt x="2" y="160"/>
                      <a:pt x="3" y="165"/>
                    </a:cubicBezTo>
                    <a:cubicBezTo>
                      <a:pt x="3" y="172"/>
                      <a:pt x="3" y="179"/>
                      <a:pt x="4" y="187"/>
                    </a:cubicBezTo>
                    <a:cubicBezTo>
                      <a:pt x="4" y="196"/>
                      <a:pt x="6" y="208"/>
                      <a:pt x="4" y="217"/>
                    </a:cubicBezTo>
                    <a:cubicBezTo>
                      <a:pt x="9" y="217"/>
                      <a:pt x="14" y="219"/>
                      <a:pt x="20" y="218"/>
                    </a:cubicBezTo>
                    <a:cubicBezTo>
                      <a:pt x="25" y="218"/>
                      <a:pt x="31" y="217"/>
                      <a:pt x="36" y="216"/>
                    </a:cubicBezTo>
                    <a:cubicBezTo>
                      <a:pt x="42" y="214"/>
                      <a:pt x="39" y="203"/>
                      <a:pt x="39" y="198"/>
                    </a:cubicBezTo>
                    <a:cubicBezTo>
                      <a:pt x="40" y="189"/>
                      <a:pt x="37" y="179"/>
                      <a:pt x="38" y="170"/>
                    </a:cubicBezTo>
                    <a:cubicBezTo>
                      <a:pt x="38" y="165"/>
                      <a:pt x="39" y="161"/>
                      <a:pt x="38" y="156"/>
                    </a:cubicBezTo>
                    <a:cubicBezTo>
                      <a:pt x="38" y="151"/>
                      <a:pt x="37" y="146"/>
                      <a:pt x="37" y="141"/>
                    </a:cubicBezTo>
                    <a:cubicBezTo>
                      <a:pt x="36" y="134"/>
                      <a:pt x="37" y="126"/>
                      <a:pt x="36" y="120"/>
                    </a:cubicBezTo>
                    <a:cubicBezTo>
                      <a:pt x="33" y="107"/>
                      <a:pt x="33" y="93"/>
                      <a:pt x="32" y="80"/>
                    </a:cubicBezTo>
                    <a:cubicBezTo>
                      <a:pt x="30" y="64"/>
                      <a:pt x="29" y="48"/>
                      <a:pt x="29" y="32"/>
                    </a:cubicBezTo>
                    <a:cubicBezTo>
                      <a:pt x="29" y="30"/>
                      <a:pt x="29" y="29"/>
                      <a:pt x="29" y="28"/>
                    </a:cubicBezTo>
                    <a:cubicBezTo>
                      <a:pt x="29" y="19"/>
                      <a:pt x="31" y="9"/>
                      <a:pt x="29" y="0"/>
                    </a:cubicBezTo>
                    <a:cubicBezTo>
                      <a:pt x="25" y="1"/>
                      <a:pt x="24" y="7"/>
                      <a:pt x="19" y="7"/>
                    </a:cubicBezTo>
                    <a:cubicBezTo>
                      <a:pt x="17" y="7"/>
                      <a:pt x="15" y="6"/>
                      <a:pt x="12" y="6"/>
                    </a:cubicBezTo>
                    <a:cubicBezTo>
                      <a:pt x="8" y="4"/>
                      <a:pt x="2" y="2"/>
                      <a:pt x="2" y="9"/>
                    </a:cubicBezTo>
                    <a:cubicBezTo>
                      <a:pt x="2" y="14"/>
                      <a:pt x="0" y="18"/>
                      <a:pt x="0" y="23"/>
                    </a:cubicBezTo>
                    <a:cubicBezTo>
                      <a:pt x="0" y="28"/>
                      <a:pt x="0" y="33"/>
                      <a:pt x="1" y="39"/>
                    </a:cubicBezTo>
                    <a:cubicBezTo>
                      <a:pt x="1" y="45"/>
                      <a:pt x="1" y="51"/>
                      <a:pt x="1" y="57"/>
                    </a:cubicBezTo>
                    <a:cubicBezTo>
                      <a:pt x="1" y="69"/>
                      <a:pt x="1" y="84"/>
                      <a:pt x="1" y="97"/>
                    </a:cubicBezTo>
                    <a:cubicBezTo>
                      <a:pt x="1" y="103"/>
                      <a:pt x="1" y="109"/>
                      <a:pt x="2" y="115"/>
                    </a:cubicBezTo>
                    <a:cubicBezTo>
                      <a:pt x="3" y="121"/>
                      <a:pt x="2" y="126"/>
                      <a:pt x="2" y="132"/>
                    </a:cubicBezTo>
                    <a:cubicBezTo>
                      <a:pt x="3" y="135"/>
                      <a:pt x="2" y="139"/>
                      <a:pt x="2" y="143"/>
                    </a:cubicBezTo>
                  </a:path>
                </a:pathLst>
              </a:custGeom>
              <a:solidFill>
                <a:srgbClr val="83B8D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2" name="Freeform 98"/>
              <p:cNvSpPr/>
              <p:nvPr/>
            </p:nvSpPr>
            <p:spPr bwMode="auto">
              <a:xfrm>
                <a:off x="380" y="2053"/>
                <a:ext cx="171" cy="851"/>
              </a:xfrm>
              <a:custGeom>
                <a:avLst/>
                <a:gdLst>
                  <a:gd name="T0" fmla="*/ 44 w 45"/>
                  <a:gd name="T1" fmla="*/ 48 h 223"/>
                  <a:gd name="T2" fmla="*/ 43 w 45"/>
                  <a:gd name="T3" fmla="*/ 42 h 223"/>
                  <a:gd name="T4" fmla="*/ 44 w 45"/>
                  <a:gd name="T5" fmla="*/ 21 h 223"/>
                  <a:gd name="T6" fmla="*/ 44 w 45"/>
                  <a:gd name="T7" fmla="*/ 6 h 223"/>
                  <a:gd name="T8" fmla="*/ 37 w 45"/>
                  <a:gd name="T9" fmla="*/ 3 h 223"/>
                  <a:gd name="T10" fmla="*/ 27 w 45"/>
                  <a:gd name="T11" fmla="*/ 7 h 223"/>
                  <a:gd name="T12" fmla="*/ 17 w 45"/>
                  <a:gd name="T13" fmla="*/ 0 h 223"/>
                  <a:gd name="T14" fmla="*/ 16 w 45"/>
                  <a:gd name="T15" fmla="*/ 13 h 223"/>
                  <a:gd name="T16" fmla="*/ 13 w 45"/>
                  <a:gd name="T17" fmla="*/ 53 h 223"/>
                  <a:gd name="T18" fmla="*/ 12 w 45"/>
                  <a:gd name="T19" fmla="*/ 82 h 223"/>
                  <a:gd name="T20" fmla="*/ 12 w 45"/>
                  <a:gd name="T21" fmla="*/ 108 h 223"/>
                  <a:gd name="T22" fmla="*/ 10 w 45"/>
                  <a:gd name="T23" fmla="*/ 130 h 223"/>
                  <a:gd name="T24" fmla="*/ 6 w 45"/>
                  <a:gd name="T25" fmla="*/ 166 h 223"/>
                  <a:gd name="T26" fmla="*/ 3 w 45"/>
                  <a:gd name="T27" fmla="*/ 197 h 223"/>
                  <a:gd name="T28" fmla="*/ 0 w 45"/>
                  <a:gd name="T29" fmla="*/ 217 h 223"/>
                  <a:gd name="T30" fmla="*/ 17 w 45"/>
                  <a:gd name="T31" fmla="*/ 220 h 223"/>
                  <a:gd name="T32" fmla="*/ 31 w 45"/>
                  <a:gd name="T33" fmla="*/ 221 h 223"/>
                  <a:gd name="T34" fmla="*/ 40 w 45"/>
                  <a:gd name="T35" fmla="*/ 222 h 223"/>
                  <a:gd name="T36" fmla="*/ 44 w 45"/>
                  <a:gd name="T37" fmla="*/ 222 h 223"/>
                  <a:gd name="T38" fmla="*/ 44 w 45"/>
                  <a:gd name="T39" fmla="*/ 209 h 223"/>
                  <a:gd name="T40" fmla="*/ 43 w 45"/>
                  <a:gd name="T41" fmla="*/ 181 h 223"/>
                  <a:gd name="T42" fmla="*/ 44 w 45"/>
                  <a:gd name="T43" fmla="*/ 158 h 223"/>
                  <a:gd name="T44" fmla="*/ 43 w 45"/>
                  <a:gd name="T45" fmla="*/ 138 h 223"/>
                  <a:gd name="T46" fmla="*/ 42 w 45"/>
                  <a:gd name="T47" fmla="*/ 116 h 223"/>
                  <a:gd name="T48" fmla="*/ 43 w 45"/>
                  <a:gd name="T49" fmla="*/ 87 h 223"/>
                  <a:gd name="T50" fmla="*/ 43 w 45"/>
                  <a:gd name="T51" fmla="*/ 77 h 223"/>
                  <a:gd name="T52" fmla="*/ 43 w 45"/>
                  <a:gd name="T53" fmla="*/ 63 h 223"/>
                  <a:gd name="T54" fmla="*/ 44 w 45"/>
                  <a:gd name="T55" fmla="*/ 4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23">
                    <a:moveTo>
                      <a:pt x="44" y="48"/>
                    </a:moveTo>
                    <a:cubicBezTo>
                      <a:pt x="44" y="46"/>
                      <a:pt x="43" y="44"/>
                      <a:pt x="43" y="42"/>
                    </a:cubicBezTo>
                    <a:cubicBezTo>
                      <a:pt x="41" y="35"/>
                      <a:pt x="43" y="28"/>
                      <a:pt x="44" y="21"/>
                    </a:cubicBezTo>
                    <a:cubicBezTo>
                      <a:pt x="44" y="16"/>
                      <a:pt x="45" y="10"/>
                      <a:pt x="44" y="6"/>
                    </a:cubicBezTo>
                    <a:cubicBezTo>
                      <a:pt x="43" y="2"/>
                      <a:pt x="40" y="2"/>
                      <a:pt x="37" y="3"/>
                    </a:cubicBezTo>
                    <a:cubicBezTo>
                      <a:pt x="33" y="5"/>
                      <a:pt x="31" y="8"/>
                      <a:pt x="27" y="7"/>
                    </a:cubicBezTo>
                    <a:cubicBezTo>
                      <a:pt x="22" y="6"/>
                      <a:pt x="20" y="1"/>
                      <a:pt x="17" y="0"/>
                    </a:cubicBezTo>
                    <a:cubicBezTo>
                      <a:pt x="16" y="4"/>
                      <a:pt x="16" y="9"/>
                      <a:pt x="16" y="13"/>
                    </a:cubicBezTo>
                    <a:cubicBezTo>
                      <a:pt x="14" y="26"/>
                      <a:pt x="13" y="40"/>
                      <a:pt x="13" y="53"/>
                    </a:cubicBezTo>
                    <a:cubicBezTo>
                      <a:pt x="14" y="63"/>
                      <a:pt x="12" y="72"/>
                      <a:pt x="12" y="82"/>
                    </a:cubicBezTo>
                    <a:cubicBezTo>
                      <a:pt x="11" y="91"/>
                      <a:pt x="11" y="99"/>
                      <a:pt x="12" y="108"/>
                    </a:cubicBezTo>
                    <a:cubicBezTo>
                      <a:pt x="12" y="115"/>
                      <a:pt x="11" y="123"/>
                      <a:pt x="10" y="130"/>
                    </a:cubicBezTo>
                    <a:cubicBezTo>
                      <a:pt x="8" y="142"/>
                      <a:pt x="6" y="154"/>
                      <a:pt x="6" y="166"/>
                    </a:cubicBezTo>
                    <a:cubicBezTo>
                      <a:pt x="5" y="176"/>
                      <a:pt x="3" y="187"/>
                      <a:pt x="3" y="197"/>
                    </a:cubicBezTo>
                    <a:cubicBezTo>
                      <a:pt x="3" y="200"/>
                      <a:pt x="3" y="217"/>
                      <a:pt x="0" y="217"/>
                    </a:cubicBezTo>
                    <a:cubicBezTo>
                      <a:pt x="5" y="220"/>
                      <a:pt x="11" y="219"/>
                      <a:pt x="17" y="220"/>
                    </a:cubicBezTo>
                    <a:cubicBezTo>
                      <a:pt x="22" y="220"/>
                      <a:pt x="27" y="221"/>
                      <a:pt x="31" y="221"/>
                    </a:cubicBezTo>
                    <a:cubicBezTo>
                      <a:pt x="35" y="222"/>
                      <a:pt x="37" y="223"/>
                      <a:pt x="40" y="222"/>
                    </a:cubicBezTo>
                    <a:cubicBezTo>
                      <a:pt x="42" y="222"/>
                      <a:pt x="43" y="222"/>
                      <a:pt x="44" y="222"/>
                    </a:cubicBezTo>
                    <a:cubicBezTo>
                      <a:pt x="45" y="218"/>
                      <a:pt x="44" y="213"/>
                      <a:pt x="44" y="209"/>
                    </a:cubicBezTo>
                    <a:cubicBezTo>
                      <a:pt x="43" y="200"/>
                      <a:pt x="43" y="190"/>
                      <a:pt x="43" y="181"/>
                    </a:cubicBezTo>
                    <a:cubicBezTo>
                      <a:pt x="43" y="173"/>
                      <a:pt x="44" y="165"/>
                      <a:pt x="44" y="158"/>
                    </a:cubicBezTo>
                    <a:cubicBezTo>
                      <a:pt x="43" y="151"/>
                      <a:pt x="43" y="145"/>
                      <a:pt x="43" y="138"/>
                    </a:cubicBezTo>
                    <a:cubicBezTo>
                      <a:pt x="43" y="131"/>
                      <a:pt x="42" y="123"/>
                      <a:pt x="42" y="116"/>
                    </a:cubicBezTo>
                    <a:cubicBezTo>
                      <a:pt x="42" y="106"/>
                      <a:pt x="42" y="96"/>
                      <a:pt x="43" y="87"/>
                    </a:cubicBezTo>
                    <a:cubicBezTo>
                      <a:pt x="44" y="84"/>
                      <a:pt x="43" y="81"/>
                      <a:pt x="43" y="77"/>
                    </a:cubicBezTo>
                    <a:cubicBezTo>
                      <a:pt x="43" y="72"/>
                      <a:pt x="43" y="68"/>
                      <a:pt x="43" y="63"/>
                    </a:cubicBezTo>
                    <a:cubicBezTo>
                      <a:pt x="43" y="58"/>
                      <a:pt x="44" y="53"/>
                      <a:pt x="44" y="48"/>
                    </a:cubicBezTo>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3" name="Freeform 99"/>
              <p:cNvSpPr/>
              <p:nvPr/>
            </p:nvSpPr>
            <p:spPr bwMode="auto">
              <a:xfrm>
                <a:off x="251" y="2050"/>
                <a:ext cx="205" cy="831"/>
              </a:xfrm>
              <a:custGeom>
                <a:avLst/>
                <a:gdLst>
                  <a:gd name="T0" fmla="*/ 49 w 54"/>
                  <a:gd name="T1" fmla="*/ 23 h 218"/>
                  <a:gd name="T2" fmla="*/ 50 w 54"/>
                  <a:gd name="T3" fmla="*/ 17 h 218"/>
                  <a:gd name="T4" fmla="*/ 51 w 54"/>
                  <a:gd name="T5" fmla="*/ 3 h 218"/>
                  <a:gd name="T6" fmla="*/ 38 w 54"/>
                  <a:gd name="T7" fmla="*/ 6 h 218"/>
                  <a:gd name="T8" fmla="*/ 26 w 54"/>
                  <a:gd name="T9" fmla="*/ 1 h 218"/>
                  <a:gd name="T10" fmla="*/ 24 w 54"/>
                  <a:gd name="T11" fmla="*/ 14 h 218"/>
                  <a:gd name="T12" fmla="*/ 23 w 54"/>
                  <a:gd name="T13" fmla="*/ 32 h 218"/>
                  <a:gd name="T14" fmla="*/ 21 w 54"/>
                  <a:gd name="T15" fmla="*/ 50 h 218"/>
                  <a:gd name="T16" fmla="*/ 18 w 54"/>
                  <a:gd name="T17" fmla="*/ 74 h 218"/>
                  <a:gd name="T18" fmla="*/ 16 w 54"/>
                  <a:gd name="T19" fmla="*/ 98 h 218"/>
                  <a:gd name="T20" fmla="*/ 12 w 54"/>
                  <a:gd name="T21" fmla="*/ 124 h 218"/>
                  <a:gd name="T22" fmla="*/ 10 w 54"/>
                  <a:gd name="T23" fmla="*/ 149 h 218"/>
                  <a:gd name="T24" fmla="*/ 2 w 54"/>
                  <a:gd name="T25" fmla="*/ 193 h 218"/>
                  <a:gd name="T26" fmla="*/ 12 w 54"/>
                  <a:gd name="T27" fmla="*/ 210 h 218"/>
                  <a:gd name="T28" fmla="*/ 28 w 54"/>
                  <a:gd name="T29" fmla="*/ 215 h 218"/>
                  <a:gd name="T30" fmla="*/ 37 w 54"/>
                  <a:gd name="T31" fmla="*/ 208 h 218"/>
                  <a:gd name="T32" fmla="*/ 39 w 54"/>
                  <a:gd name="T33" fmla="*/ 162 h 218"/>
                  <a:gd name="T34" fmla="*/ 41 w 54"/>
                  <a:gd name="T35" fmla="*/ 141 h 218"/>
                  <a:gd name="T36" fmla="*/ 43 w 54"/>
                  <a:gd name="T37" fmla="*/ 116 h 218"/>
                  <a:gd name="T38" fmla="*/ 46 w 54"/>
                  <a:gd name="T39" fmla="*/ 87 h 218"/>
                  <a:gd name="T40" fmla="*/ 47 w 54"/>
                  <a:gd name="T41" fmla="*/ 70 h 218"/>
                  <a:gd name="T42" fmla="*/ 48 w 54"/>
                  <a:gd name="T43" fmla="*/ 46 h 218"/>
                  <a:gd name="T44" fmla="*/ 49 w 54"/>
                  <a:gd name="T45" fmla="*/ 31 h 218"/>
                  <a:gd name="T46" fmla="*/ 49 w 54"/>
                  <a:gd name="T47" fmla="*/ 23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218">
                    <a:moveTo>
                      <a:pt x="49" y="23"/>
                    </a:moveTo>
                    <a:cubicBezTo>
                      <a:pt x="50" y="21"/>
                      <a:pt x="50" y="19"/>
                      <a:pt x="50" y="17"/>
                    </a:cubicBezTo>
                    <a:cubicBezTo>
                      <a:pt x="51" y="14"/>
                      <a:pt x="54" y="6"/>
                      <a:pt x="51" y="3"/>
                    </a:cubicBezTo>
                    <a:cubicBezTo>
                      <a:pt x="48" y="0"/>
                      <a:pt x="41" y="5"/>
                      <a:pt x="38" y="6"/>
                    </a:cubicBezTo>
                    <a:cubicBezTo>
                      <a:pt x="35" y="6"/>
                      <a:pt x="25" y="5"/>
                      <a:pt x="26" y="1"/>
                    </a:cubicBezTo>
                    <a:cubicBezTo>
                      <a:pt x="24" y="6"/>
                      <a:pt x="24" y="9"/>
                      <a:pt x="24" y="14"/>
                    </a:cubicBezTo>
                    <a:cubicBezTo>
                      <a:pt x="24" y="20"/>
                      <a:pt x="23" y="26"/>
                      <a:pt x="23" y="32"/>
                    </a:cubicBezTo>
                    <a:cubicBezTo>
                      <a:pt x="22" y="38"/>
                      <a:pt x="20" y="44"/>
                      <a:pt x="21" y="50"/>
                    </a:cubicBezTo>
                    <a:cubicBezTo>
                      <a:pt x="21" y="58"/>
                      <a:pt x="18" y="66"/>
                      <a:pt x="18" y="74"/>
                    </a:cubicBezTo>
                    <a:cubicBezTo>
                      <a:pt x="18" y="81"/>
                      <a:pt x="17" y="90"/>
                      <a:pt x="16" y="98"/>
                    </a:cubicBezTo>
                    <a:cubicBezTo>
                      <a:pt x="15" y="107"/>
                      <a:pt x="14" y="115"/>
                      <a:pt x="12" y="124"/>
                    </a:cubicBezTo>
                    <a:cubicBezTo>
                      <a:pt x="11" y="132"/>
                      <a:pt x="11" y="141"/>
                      <a:pt x="10" y="149"/>
                    </a:cubicBezTo>
                    <a:cubicBezTo>
                      <a:pt x="6" y="163"/>
                      <a:pt x="5" y="179"/>
                      <a:pt x="2" y="193"/>
                    </a:cubicBezTo>
                    <a:cubicBezTo>
                      <a:pt x="0" y="204"/>
                      <a:pt x="2" y="207"/>
                      <a:pt x="12" y="210"/>
                    </a:cubicBezTo>
                    <a:cubicBezTo>
                      <a:pt x="17" y="212"/>
                      <a:pt x="22" y="213"/>
                      <a:pt x="28" y="215"/>
                    </a:cubicBezTo>
                    <a:cubicBezTo>
                      <a:pt x="34" y="218"/>
                      <a:pt x="36" y="214"/>
                      <a:pt x="37" y="208"/>
                    </a:cubicBezTo>
                    <a:cubicBezTo>
                      <a:pt x="39" y="193"/>
                      <a:pt x="43" y="176"/>
                      <a:pt x="39" y="162"/>
                    </a:cubicBezTo>
                    <a:cubicBezTo>
                      <a:pt x="37" y="155"/>
                      <a:pt x="40" y="148"/>
                      <a:pt x="41" y="141"/>
                    </a:cubicBezTo>
                    <a:cubicBezTo>
                      <a:pt x="42" y="133"/>
                      <a:pt x="42" y="125"/>
                      <a:pt x="43" y="116"/>
                    </a:cubicBezTo>
                    <a:cubicBezTo>
                      <a:pt x="43" y="107"/>
                      <a:pt x="45" y="97"/>
                      <a:pt x="46" y="87"/>
                    </a:cubicBezTo>
                    <a:cubicBezTo>
                      <a:pt x="46" y="81"/>
                      <a:pt x="46" y="76"/>
                      <a:pt x="47" y="70"/>
                    </a:cubicBezTo>
                    <a:cubicBezTo>
                      <a:pt x="48" y="62"/>
                      <a:pt x="47" y="54"/>
                      <a:pt x="48" y="46"/>
                    </a:cubicBezTo>
                    <a:cubicBezTo>
                      <a:pt x="48" y="41"/>
                      <a:pt x="49" y="36"/>
                      <a:pt x="49" y="31"/>
                    </a:cubicBezTo>
                    <a:cubicBezTo>
                      <a:pt x="50" y="29"/>
                      <a:pt x="49" y="26"/>
                      <a:pt x="49" y="23"/>
                    </a:cubicBezTo>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4" name="Freeform 100"/>
              <p:cNvSpPr/>
              <p:nvPr/>
            </p:nvSpPr>
            <p:spPr bwMode="auto">
              <a:xfrm>
                <a:off x="240" y="2061"/>
                <a:ext cx="117" cy="770"/>
              </a:xfrm>
              <a:custGeom>
                <a:avLst/>
                <a:gdLst>
                  <a:gd name="T0" fmla="*/ 26 w 31"/>
                  <a:gd name="T1" fmla="*/ 3 h 202"/>
                  <a:gd name="T2" fmla="*/ 1 w 31"/>
                  <a:gd name="T3" fmla="*/ 199 h 202"/>
                  <a:gd name="T4" fmla="*/ 2 w 31"/>
                  <a:gd name="T5" fmla="*/ 202 h 202"/>
                  <a:gd name="T6" fmla="*/ 5 w 31"/>
                  <a:gd name="T7" fmla="*/ 200 h 202"/>
                  <a:gd name="T8" fmla="*/ 31 w 31"/>
                  <a:gd name="T9" fmla="*/ 3 h 202"/>
                  <a:gd name="T10" fmla="*/ 28 w 31"/>
                  <a:gd name="T11" fmla="*/ 0 h 202"/>
                  <a:gd name="T12" fmla="*/ 26 w 31"/>
                  <a:gd name="T13" fmla="*/ 3 h 202"/>
                </a:gdLst>
                <a:ahLst/>
                <a:cxnLst>
                  <a:cxn ang="0">
                    <a:pos x="T0" y="T1"/>
                  </a:cxn>
                  <a:cxn ang="0">
                    <a:pos x="T2" y="T3"/>
                  </a:cxn>
                  <a:cxn ang="0">
                    <a:pos x="T4" y="T5"/>
                  </a:cxn>
                  <a:cxn ang="0">
                    <a:pos x="T6" y="T7"/>
                  </a:cxn>
                  <a:cxn ang="0">
                    <a:pos x="T8" y="T9"/>
                  </a:cxn>
                  <a:cxn ang="0">
                    <a:pos x="T10" y="T11"/>
                  </a:cxn>
                  <a:cxn ang="0">
                    <a:pos x="T12" y="T13"/>
                  </a:cxn>
                </a:cxnLst>
                <a:rect l="0" t="0" r="r" b="b"/>
                <a:pathLst>
                  <a:path w="31" h="202">
                    <a:moveTo>
                      <a:pt x="26" y="3"/>
                    </a:moveTo>
                    <a:cubicBezTo>
                      <a:pt x="20" y="72"/>
                      <a:pt x="14" y="139"/>
                      <a:pt x="1" y="199"/>
                    </a:cubicBezTo>
                    <a:cubicBezTo>
                      <a:pt x="0" y="200"/>
                      <a:pt x="1" y="201"/>
                      <a:pt x="2" y="202"/>
                    </a:cubicBezTo>
                    <a:cubicBezTo>
                      <a:pt x="4" y="202"/>
                      <a:pt x="5" y="201"/>
                      <a:pt x="5" y="200"/>
                    </a:cubicBezTo>
                    <a:cubicBezTo>
                      <a:pt x="19" y="139"/>
                      <a:pt x="25" y="72"/>
                      <a:pt x="31" y="3"/>
                    </a:cubicBezTo>
                    <a:cubicBezTo>
                      <a:pt x="31" y="2"/>
                      <a:pt x="30" y="1"/>
                      <a:pt x="28" y="0"/>
                    </a:cubicBezTo>
                    <a:cubicBezTo>
                      <a:pt x="27" y="0"/>
                      <a:pt x="26" y="1"/>
                      <a:pt x="26" y="3"/>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5" name="Freeform 101"/>
              <p:cNvSpPr/>
              <p:nvPr/>
            </p:nvSpPr>
            <p:spPr bwMode="auto">
              <a:xfrm>
                <a:off x="376" y="2057"/>
                <a:ext cx="77" cy="816"/>
              </a:xfrm>
              <a:custGeom>
                <a:avLst/>
                <a:gdLst>
                  <a:gd name="T0" fmla="*/ 15 w 20"/>
                  <a:gd name="T1" fmla="*/ 2 h 214"/>
                  <a:gd name="T2" fmla="*/ 0 w 20"/>
                  <a:gd name="T3" fmla="*/ 211 h 214"/>
                  <a:gd name="T4" fmla="*/ 2 w 20"/>
                  <a:gd name="T5" fmla="*/ 214 h 214"/>
                  <a:gd name="T6" fmla="*/ 5 w 20"/>
                  <a:gd name="T7" fmla="*/ 212 h 214"/>
                  <a:gd name="T8" fmla="*/ 20 w 20"/>
                  <a:gd name="T9" fmla="*/ 2 h 214"/>
                  <a:gd name="T10" fmla="*/ 18 w 20"/>
                  <a:gd name="T11" fmla="*/ 0 h 214"/>
                  <a:gd name="T12" fmla="*/ 15 w 20"/>
                  <a:gd name="T13" fmla="*/ 2 h 214"/>
                </a:gdLst>
                <a:ahLst/>
                <a:cxnLst>
                  <a:cxn ang="0">
                    <a:pos x="T0" y="T1"/>
                  </a:cxn>
                  <a:cxn ang="0">
                    <a:pos x="T2" y="T3"/>
                  </a:cxn>
                  <a:cxn ang="0">
                    <a:pos x="T4" y="T5"/>
                  </a:cxn>
                  <a:cxn ang="0">
                    <a:pos x="T6" y="T7"/>
                  </a:cxn>
                  <a:cxn ang="0">
                    <a:pos x="T8" y="T9"/>
                  </a:cxn>
                  <a:cxn ang="0">
                    <a:pos x="T10" y="T11"/>
                  </a:cxn>
                  <a:cxn ang="0">
                    <a:pos x="T12" y="T13"/>
                  </a:cxn>
                </a:cxnLst>
                <a:rect l="0" t="0" r="r" b="b"/>
                <a:pathLst>
                  <a:path w="20" h="214">
                    <a:moveTo>
                      <a:pt x="15" y="2"/>
                    </a:moveTo>
                    <a:cubicBezTo>
                      <a:pt x="13" y="72"/>
                      <a:pt x="5" y="163"/>
                      <a:pt x="0" y="211"/>
                    </a:cubicBezTo>
                    <a:cubicBezTo>
                      <a:pt x="0" y="212"/>
                      <a:pt x="1" y="214"/>
                      <a:pt x="2" y="214"/>
                    </a:cubicBezTo>
                    <a:cubicBezTo>
                      <a:pt x="4" y="214"/>
                      <a:pt x="5" y="213"/>
                      <a:pt x="5" y="212"/>
                    </a:cubicBezTo>
                    <a:cubicBezTo>
                      <a:pt x="10" y="164"/>
                      <a:pt x="18" y="72"/>
                      <a:pt x="20" y="2"/>
                    </a:cubicBezTo>
                    <a:cubicBezTo>
                      <a:pt x="20" y="1"/>
                      <a:pt x="19" y="0"/>
                      <a:pt x="18" y="0"/>
                    </a:cubicBezTo>
                    <a:cubicBezTo>
                      <a:pt x="16" y="0"/>
                      <a:pt x="15" y="1"/>
                      <a:pt x="15"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6" name="Freeform 102"/>
              <p:cNvSpPr/>
              <p:nvPr/>
            </p:nvSpPr>
            <p:spPr bwMode="auto">
              <a:xfrm>
                <a:off x="525" y="2061"/>
                <a:ext cx="34" cy="839"/>
              </a:xfrm>
              <a:custGeom>
                <a:avLst/>
                <a:gdLst>
                  <a:gd name="T0" fmla="*/ 2 w 9"/>
                  <a:gd name="T1" fmla="*/ 2 h 220"/>
                  <a:gd name="T2" fmla="*/ 4 w 9"/>
                  <a:gd name="T3" fmla="*/ 218 h 220"/>
                  <a:gd name="T4" fmla="*/ 7 w 9"/>
                  <a:gd name="T5" fmla="*/ 220 h 220"/>
                  <a:gd name="T6" fmla="*/ 9 w 9"/>
                  <a:gd name="T7" fmla="*/ 217 h 220"/>
                  <a:gd name="T8" fmla="*/ 7 w 9"/>
                  <a:gd name="T9" fmla="*/ 2 h 220"/>
                  <a:gd name="T10" fmla="*/ 4 w 9"/>
                  <a:gd name="T11" fmla="*/ 0 h 220"/>
                  <a:gd name="T12" fmla="*/ 2 w 9"/>
                  <a:gd name="T13" fmla="*/ 2 h 220"/>
                </a:gdLst>
                <a:ahLst/>
                <a:cxnLst>
                  <a:cxn ang="0">
                    <a:pos x="T0" y="T1"/>
                  </a:cxn>
                  <a:cxn ang="0">
                    <a:pos x="T2" y="T3"/>
                  </a:cxn>
                  <a:cxn ang="0">
                    <a:pos x="T4" y="T5"/>
                  </a:cxn>
                  <a:cxn ang="0">
                    <a:pos x="T6" y="T7"/>
                  </a:cxn>
                  <a:cxn ang="0">
                    <a:pos x="T8" y="T9"/>
                  </a:cxn>
                  <a:cxn ang="0">
                    <a:pos x="T10" y="T11"/>
                  </a:cxn>
                  <a:cxn ang="0">
                    <a:pos x="T12" y="T13"/>
                  </a:cxn>
                </a:cxnLst>
                <a:rect l="0" t="0" r="r" b="b"/>
                <a:pathLst>
                  <a:path w="9" h="220">
                    <a:moveTo>
                      <a:pt x="2" y="2"/>
                    </a:moveTo>
                    <a:cubicBezTo>
                      <a:pt x="0" y="83"/>
                      <a:pt x="1" y="147"/>
                      <a:pt x="4" y="218"/>
                    </a:cubicBezTo>
                    <a:cubicBezTo>
                      <a:pt x="4" y="219"/>
                      <a:pt x="5" y="220"/>
                      <a:pt x="7" y="220"/>
                    </a:cubicBezTo>
                    <a:cubicBezTo>
                      <a:pt x="8" y="220"/>
                      <a:pt x="9" y="219"/>
                      <a:pt x="9" y="217"/>
                    </a:cubicBezTo>
                    <a:cubicBezTo>
                      <a:pt x="6" y="147"/>
                      <a:pt x="5" y="83"/>
                      <a:pt x="7" y="2"/>
                    </a:cubicBezTo>
                    <a:cubicBezTo>
                      <a:pt x="7" y="1"/>
                      <a:pt x="6" y="0"/>
                      <a:pt x="4" y="0"/>
                    </a:cubicBezTo>
                    <a:cubicBezTo>
                      <a:pt x="3" y="0"/>
                      <a:pt x="2" y="1"/>
                      <a:pt x="2" y="2"/>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7" name="Freeform 103"/>
              <p:cNvSpPr/>
              <p:nvPr/>
            </p:nvSpPr>
            <p:spPr bwMode="auto">
              <a:xfrm>
                <a:off x="635" y="2065"/>
                <a:ext cx="61" cy="835"/>
              </a:xfrm>
              <a:custGeom>
                <a:avLst/>
                <a:gdLst>
                  <a:gd name="T0" fmla="*/ 2 w 16"/>
                  <a:gd name="T1" fmla="*/ 0 h 219"/>
                  <a:gd name="T2" fmla="*/ 0 w 16"/>
                  <a:gd name="T3" fmla="*/ 2 h 219"/>
                  <a:gd name="T4" fmla="*/ 6 w 16"/>
                  <a:gd name="T5" fmla="*/ 133 h 219"/>
                  <a:gd name="T6" fmla="*/ 11 w 16"/>
                  <a:gd name="T7" fmla="*/ 217 h 219"/>
                  <a:gd name="T8" fmla="*/ 14 w 16"/>
                  <a:gd name="T9" fmla="*/ 219 h 219"/>
                  <a:gd name="T10" fmla="*/ 16 w 16"/>
                  <a:gd name="T11" fmla="*/ 216 h 219"/>
                  <a:gd name="T12" fmla="*/ 11 w 16"/>
                  <a:gd name="T13" fmla="*/ 133 h 219"/>
                  <a:gd name="T14" fmla="*/ 5 w 16"/>
                  <a:gd name="T15" fmla="*/ 2 h 219"/>
                  <a:gd name="T16" fmla="*/ 2 w 16"/>
                  <a:gd name="T17" fmla="*/ 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19">
                    <a:moveTo>
                      <a:pt x="2" y="0"/>
                    </a:moveTo>
                    <a:cubicBezTo>
                      <a:pt x="1" y="0"/>
                      <a:pt x="0" y="1"/>
                      <a:pt x="0" y="2"/>
                    </a:cubicBezTo>
                    <a:cubicBezTo>
                      <a:pt x="0" y="48"/>
                      <a:pt x="3" y="91"/>
                      <a:pt x="6" y="133"/>
                    </a:cubicBezTo>
                    <a:cubicBezTo>
                      <a:pt x="8" y="160"/>
                      <a:pt x="10" y="188"/>
                      <a:pt x="11" y="217"/>
                    </a:cubicBezTo>
                    <a:cubicBezTo>
                      <a:pt x="11" y="218"/>
                      <a:pt x="12" y="219"/>
                      <a:pt x="14" y="219"/>
                    </a:cubicBezTo>
                    <a:cubicBezTo>
                      <a:pt x="15" y="219"/>
                      <a:pt x="16" y="218"/>
                      <a:pt x="16" y="216"/>
                    </a:cubicBezTo>
                    <a:cubicBezTo>
                      <a:pt x="15" y="188"/>
                      <a:pt x="13" y="160"/>
                      <a:pt x="11" y="133"/>
                    </a:cubicBezTo>
                    <a:cubicBezTo>
                      <a:pt x="8" y="91"/>
                      <a:pt x="5" y="48"/>
                      <a:pt x="5" y="2"/>
                    </a:cubicBezTo>
                    <a:cubicBezTo>
                      <a:pt x="5" y="1"/>
                      <a:pt x="4" y="0"/>
                      <a:pt x="2" y="0"/>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8" name="Freeform 104"/>
              <p:cNvSpPr/>
              <p:nvPr/>
            </p:nvSpPr>
            <p:spPr bwMode="auto">
              <a:xfrm>
                <a:off x="342" y="2034"/>
                <a:ext cx="308" cy="73"/>
              </a:xfrm>
              <a:custGeom>
                <a:avLst/>
                <a:gdLst>
                  <a:gd name="T0" fmla="*/ 25 w 81"/>
                  <a:gd name="T1" fmla="*/ 1 h 19"/>
                  <a:gd name="T2" fmla="*/ 11 w 81"/>
                  <a:gd name="T3" fmla="*/ 8 h 19"/>
                  <a:gd name="T4" fmla="*/ 5 w 81"/>
                  <a:gd name="T5" fmla="*/ 5 h 19"/>
                  <a:gd name="T6" fmla="*/ 1 w 81"/>
                  <a:gd name="T7" fmla="*/ 4 h 19"/>
                  <a:gd name="T8" fmla="*/ 0 w 81"/>
                  <a:gd name="T9" fmla="*/ 7 h 19"/>
                  <a:gd name="T10" fmla="*/ 10 w 81"/>
                  <a:gd name="T11" fmla="*/ 13 h 19"/>
                  <a:gd name="T12" fmla="*/ 26 w 81"/>
                  <a:gd name="T13" fmla="*/ 6 h 19"/>
                  <a:gd name="T14" fmla="*/ 42 w 81"/>
                  <a:gd name="T15" fmla="*/ 15 h 19"/>
                  <a:gd name="T16" fmla="*/ 51 w 81"/>
                  <a:gd name="T17" fmla="*/ 9 h 19"/>
                  <a:gd name="T18" fmla="*/ 67 w 81"/>
                  <a:gd name="T19" fmla="*/ 18 h 19"/>
                  <a:gd name="T20" fmla="*/ 80 w 81"/>
                  <a:gd name="T21" fmla="*/ 7 h 19"/>
                  <a:gd name="T22" fmla="*/ 79 w 81"/>
                  <a:gd name="T23" fmla="*/ 4 h 19"/>
                  <a:gd name="T24" fmla="*/ 76 w 81"/>
                  <a:gd name="T25" fmla="*/ 5 h 19"/>
                  <a:gd name="T26" fmla="*/ 67 w 81"/>
                  <a:gd name="T27" fmla="*/ 14 h 19"/>
                  <a:gd name="T28" fmla="*/ 53 w 81"/>
                  <a:gd name="T29" fmla="*/ 4 h 19"/>
                  <a:gd name="T30" fmla="*/ 51 w 81"/>
                  <a:gd name="T31" fmla="*/ 2 h 19"/>
                  <a:gd name="T32" fmla="*/ 48 w 81"/>
                  <a:gd name="T33" fmla="*/ 4 h 19"/>
                  <a:gd name="T34" fmla="*/ 41 w 81"/>
                  <a:gd name="T35" fmla="*/ 10 h 19"/>
                  <a:gd name="T36" fmla="*/ 28 w 81"/>
                  <a:gd name="T37" fmla="*/ 1 h 19"/>
                  <a:gd name="T38" fmla="*/ 27 w 81"/>
                  <a:gd name="T39" fmla="*/ 0 h 19"/>
                  <a:gd name="T40" fmla="*/ 25 w 81"/>
                  <a:gd name="T4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1" h="19">
                    <a:moveTo>
                      <a:pt x="25" y="1"/>
                    </a:moveTo>
                    <a:cubicBezTo>
                      <a:pt x="21" y="6"/>
                      <a:pt x="16" y="9"/>
                      <a:pt x="11" y="8"/>
                    </a:cubicBezTo>
                    <a:cubicBezTo>
                      <a:pt x="9" y="8"/>
                      <a:pt x="6" y="7"/>
                      <a:pt x="5" y="5"/>
                    </a:cubicBezTo>
                    <a:cubicBezTo>
                      <a:pt x="4" y="4"/>
                      <a:pt x="3" y="3"/>
                      <a:pt x="1" y="4"/>
                    </a:cubicBezTo>
                    <a:cubicBezTo>
                      <a:pt x="0" y="4"/>
                      <a:pt x="0" y="6"/>
                      <a:pt x="0" y="7"/>
                    </a:cubicBezTo>
                    <a:cubicBezTo>
                      <a:pt x="2" y="10"/>
                      <a:pt x="6" y="12"/>
                      <a:pt x="10" y="13"/>
                    </a:cubicBezTo>
                    <a:cubicBezTo>
                      <a:pt x="16" y="13"/>
                      <a:pt x="22" y="11"/>
                      <a:pt x="26" y="6"/>
                    </a:cubicBezTo>
                    <a:cubicBezTo>
                      <a:pt x="31" y="12"/>
                      <a:pt x="37" y="15"/>
                      <a:pt x="42" y="15"/>
                    </a:cubicBezTo>
                    <a:cubicBezTo>
                      <a:pt x="44" y="14"/>
                      <a:pt x="48" y="13"/>
                      <a:pt x="51" y="9"/>
                    </a:cubicBezTo>
                    <a:cubicBezTo>
                      <a:pt x="55" y="15"/>
                      <a:pt x="61" y="19"/>
                      <a:pt x="67" y="18"/>
                    </a:cubicBezTo>
                    <a:cubicBezTo>
                      <a:pt x="73" y="18"/>
                      <a:pt x="78" y="14"/>
                      <a:pt x="80" y="7"/>
                    </a:cubicBezTo>
                    <a:cubicBezTo>
                      <a:pt x="81" y="5"/>
                      <a:pt x="80" y="4"/>
                      <a:pt x="79" y="4"/>
                    </a:cubicBezTo>
                    <a:cubicBezTo>
                      <a:pt x="78" y="3"/>
                      <a:pt x="76" y="4"/>
                      <a:pt x="76" y="5"/>
                    </a:cubicBezTo>
                    <a:cubicBezTo>
                      <a:pt x="74" y="11"/>
                      <a:pt x="71" y="14"/>
                      <a:pt x="67" y="14"/>
                    </a:cubicBezTo>
                    <a:cubicBezTo>
                      <a:pt x="61" y="14"/>
                      <a:pt x="56" y="10"/>
                      <a:pt x="53" y="4"/>
                    </a:cubicBezTo>
                    <a:cubicBezTo>
                      <a:pt x="52" y="3"/>
                      <a:pt x="51" y="2"/>
                      <a:pt x="51" y="2"/>
                    </a:cubicBezTo>
                    <a:cubicBezTo>
                      <a:pt x="50" y="2"/>
                      <a:pt x="49" y="3"/>
                      <a:pt x="48" y="4"/>
                    </a:cubicBezTo>
                    <a:cubicBezTo>
                      <a:pt x="47" y="8"/>
                      <a:pt x="44" y="10"/>
                      <a:pt x="41" y="10"/>
                    </a:cubicBezTo>
                    <a:cubicBezTo>
                      <a:pt x="37" y="10"/>
                      <a:pt x="32" y="7"/>
                      <a:pt x="28" y="1"/>
                    </a:cubicBezTo>
                    <a:cubicBezTo>
                      <a:pt x="28" y="1"/>
                      <a:pt x="27" y="0"/>
                      <a:pt x="27" y="0"/>
                    </a:cubicBezTo>
                    <a:cubicBezTo>
                      <a:pt x="26" y="0"/>
                      <a:pt x="25" y="1"/>
                      <a:pt x="25" y="1"/>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9" name="Freeform 105"/>
              <p:cNvSpPr/>
              <p:nvPr/>
            </p:nvSpPr>
            <p:spPr bwMode="auto">
              <a:xfrm>
                <a:off x="338" y="1729"/>
                <a:ext cx="312" cy="344"/>
              </a:xfrm>
              <a:custGeom>
                <a:avLst/>
                <a:gdLst>
                  <a:gd name="T0" fmla="*/ 44 w 82"/>
                  <a:gd name="T1" fmla="*/ 0 h 90"/>
                  <a:gd name="T2" fmla="*/ 42 w 82"/>
                  <a:gd name="T3" fmla="*/ 1 h 90"/>
                  <a:gd name="T4" fmla="*/ 25 w 82"/>
                  <a:gd name="T5" fmla="*/ 37 h 90"/>
                  <a:gd name="T6" fmla="*/ 0 w 82"/>
                  <a:gd name="T7" fmla="*/ 86 h 90"/>
                  <a:gd name="T8" fmla="*/ 1 w 82"/>
                  <a:gd name="T9" fmla="*/ 89 h 90"/>
                  <a:gd name="T10" fmla="*/ 4 w 82"/>
                  <a:gd name="T11" fmla="*/ 88 h 90"/>
                  <a:gd name="T12" fmla="*/ 29 w 82"/>
                  <a:gd name="T13" fmla="*/ 39 h 90"/>
                  <a:gd name="T14" fmla="*/ 44 w 82"/>
                  <a:gd name="T15" fmla="*/ 7 h 90"/>
                  <a:gd name="T16" fmla="*/ 67 w 82"/>
                  <a:gd name="T17" fmla="*/ 62 h 90"/>
                  <a:gd name="T18" fmla="*/ 78 w 82"/>
                  <a:gd name="T19" fmla="*/ 88 h 90"/>
                  <a:gd name="T20" fmla="*/ 81 w 82"/>
                  <a:gd name="T21" fmla="*/ 89 h 90"/>
                  <a:gd name="T22" fmla="*/ 82 w 82"/>
                  <a:gd name="T23" fmla="*/ 86 h 90"/>
                  <a:gd name="T24" fmla="*/ 71 w 82"/>
                  <a:gd name="T25" fmla="*/ 61 h 90"/>
                  <a:gd name="T26" fmla="*/ 46 w 82"/>
                  <a:gd name="T27" fmla="*/ 1 h 90"/>
                  <a:gd name="T28" fmla="*/ 44 w 82"/>
                  <a:gd name="T2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2" h="90">
                    <a:moveTo>
                      <a:pt x="44" y="0"/>
                    </a:moveTo>
                    <a:cubicBezTo>
                      <a:pt x="43" y="0"/>
                      <a:pt x="42" y="0"/>
                      <a:pt x="42" y="1"/>
                    </a:cubicBezTo>
                    <a:cubicBezTo>
                      <a:pt x="36" y="12"/>
                      <a:pt x="30" y="24"/>
                      <a:pt x="25" y="37"/>
                    </a:cubicBezTo>
                    <a:cubicBezTo>
                      <a:pt x="17" y="54"/>
                      <a:pt x="8" y="72"/>
                      <a:pt x="0" y="86"/>
                    </a:cubicBezTo>
                    <a:cubicBezTo>
                      <a:pt x="0" y="87"/>
                      <a:pt x="0" y="88"/>
                      <a:pt x="1" y="89"/>
                    </a:cubicBezTo>
                    <a:cubicBezTo>
                      <a:pt x="2" y="90"/>
                      <a:pt x="4" y="89"/>
                      <a:pt x="4" y="88"/>
                    </a:cubicBezTo>
                    <a:cubicBezTo>
                      <a:pt x="13" y="74"/>
                      <a:pt x="21" y="56"/>
                      <a:pt x="29" y="39"/>
                    </a:cubicBezTo>
                    <a:cubicBezTo>
                      <a:pt x="34" y="27"/>
                      <a:pt x="39" y="17"/>
                      <a:pt x="44" y="7"/>
                    </a:cubicBezTo>
                    <a:cubicBezTo>
                      <a:pt x="50" y="19"/>
                      <a:pt x="59" y="43"/>
                      <a:pt x="67" y="62"/>
                    </a:cubicBezTo>
                    <a:cubicBezTo>
                      <a:pt x="78" y="88"/>
                      <a:pt x="78" y="88"/>
                      <a:pt x="78" y="88"/>
                    </a:cubicBezTo>
                    <a:cubicBezTo>
                      <a:pt x="78" y="89"/>
                      <a:pt x="80" y="90"/>
                      <a:pt x="81" y="89"/>
                    </a:cubicBezTo>
                    <a:cubicBezTo>
                      <a:pt x="82" y="89"/>
                      <a:pt x="82" y="88"/>
                      <a:pt x="82" y="86"/>
                    </a:cubicBezTo>
                    <a:cubicBezTo>
                      <a:pt x="71" y="61"/>
                      <a:pt x="71" y="61"/>
                      <a:pt x="71" y="61"/>
                    </a:cubicBezTo>
                    <a:cubicBezTo>
                      <a:pt x="62" y="38"/>
                      <a:pt x="51" y="10"/>
                      <a:pt x="46" y="1"/>
                    </a:cubicBezTo>
                    <a:cubicBezTo>
                      <a:pt x="45" y="0"/>
                      <a:pt x="45" y="0"/>
                      <a:pt x="44" y="0"/>
                    </a:cubicBezTo>
                    <a:close/>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0" name="Freeform 106"/>
              <p:cNvSpPr/>
              <p:nvPr/>
            </p:nvSpPr>
            <p:spPr bwMode="auto">
              <a:xfrm>
                <a:off x="240" y="2816"/>
                <a:ext cx="456" cy="115"/>
              </a:xfrm>
              <a:custGeom>
                <a:avLst/>
                <a:gdLst>
                  <a:gd name="T0" fmla="*/ 1 w 120"/>
                  <a:gd name="T1" fmla="*/ 1 h 30"/>
                  <a:gd name="T2" fmla="*/ 1 w 120"/>
                  <a:gd name="T3" fmla="*/ 4 h 30"/>
                  <a:gd name="T4" fmla="*/ 118 w 120"/>
                  <a:gd name="T5" fmla="*/ 21 h 30"/>
                  <a:gd name="T6" fmla="*/ 120 w 120"/>
                  <a:gd name="T7" fmla="*/ 18 h 30"/>
                  <a:gd name="T8" fmla="*/ 117 w 120"/>
                  <a:gd name="T9" fmla="*/ 17 h 30"/>
                  <a:gd name="T10" fmla="*/ 4 w 120"/>
                  <a:gd name="T11" fmla="*/ 0 h 30"/>
                  <a:gd name="T12" fmla="*/ 1 w 120"/>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120" h="30">
                    <a:moveTo>
                      <a:pt x="1" y="1"/>
                    </a:moveTo>
                    <a:cubicBezTo>
                      <a:pt x="0" y="2"/>
                      <a:pt x="0" y="4"/>
                      <a:pt x="1" y="4"/>
                    </a:cubicBezTo>
                    <a:cubicBezTo>
                      <a:pt x="29" y="22"/>
                      <a:pt x="83" y="30"/>
                      <a:pt x="118" y="21"/>
                    </a:cubicBezTo>
                    <a:cubicBezTo>
                      <a:pt x="119" y="21"/>
                      <a:pt x="120" y="20"/>
                      <a:pt x="120" y="18"/>
                    </a:cubicBezTo>
                    <a:cubicBezTo>
                      <a:pt x="119" y="17"/>
                      <a:pt x="118" y="16"/>
                      <a:pt x="117" y="17"/>
                    </a:cubicBezTo>
                    <a:cubicBezTo>
                      <a:pt x="83" y="25"/>
                      <a:pt x="31" y="18"/>
                      <a:pt x="4" y="0"/>
                    </a:cubicBezTo>
                    <a:cubicBezTo>
                      <a:pt x="3" y="0"/>
                      <a:pt x="1" y="0"/>
                      <a:pt x="1" y="1"/>
                    </a:cubicBezTo>
                  </a:path>
                </a:pathLst>
              </a:custGeom>
              <a:solidFill>
                <a:srgbClr val="913B2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1" name="Freeform 107"/>
              <p:cNvSpPr/>
              <p:nvPr/>
            </p:nvSpPr>
            <p:spPr bwMode="auto">
              <a:xfrm>
                <a:off x="4051" y="2431"/>
                <a:ext cx="114" cy="309"/>
              </a:xfrm>
              <a:custGeom>
                <a:avLst/>
                <a:gdLst>
                  <a:gd name="T0" fmla="*/ 5 w 30"/>
                  <a:gd name="T1" fmla="*/ 0 h 81"/>
                  <a:gd name="T2" fmla="*/ 1 w 30"/>
                  <a:gd name="T3" fmla="*/ 5 h 81"/>
                  <a:gd name="T4" fmla="*/ 20 w 30"/>
                  <a:gd name="T5" fmla="*/ 78 h 81"/>
                  <a:gd name="T6" fmla="*/ 26 w 30"/>
                  <a:gd name="T7" fmla="*/ 80 h 81"/>
                  <a:gd name="T8" fmla="*/ 29 w 30"/>
                  <a:gd name="T9" fmla="*/ 74 h 81"/>
                  <a:gd name="T10" fmla="*/ 10 w 30"/>
                  <a:gd name="T11" fmla="*/ 4 h 81"/>
                  <a:gd name="T12" fmla="*/ 5 w 30"/>
                  <a:gd name="T13" fmla="*/ 0 h 81"/>
                </a:gdLst>
                <a:ahLst/>
                <a:cxnLst>
                  <a:cxn ang="0">
                    <a:pos x="T0" y="T1"/>
                  </a:cxn>
                  <a:cxn ang="0">
                    <a:pos x="T2" y="T3"/>
                  </a:cxn>
                  <a:cxn ang="0">
                    <a:pos x="T4" y="T5"/>
                  </a:cxn>
                  <a:cxn ang="0">
                    <a:pos x="T6" y="T7"/>
                  </a:cxn>
                  <a:cxn ang="0">
                    <a:pos x="T8" y="T9"/>
                  </a:cxn>
                  <a:cxn ang="0">
                    <a:pos x="T10" y="T11"/>
                  </a:cxn>
                  <a:cxn ang="0">
                    <a:pos x="T12" y="T13"/>
                  </a:cxn>
                </a:cxnLst>
                <a:rect l="0" t="0" r="r" b="b"/>
                <a:pathLst>
                  <a:path w="30" h="81">
                    <a:moveTo>
                      <a:pt x="5" y="0"/>
                    </a:moveTo>
                    <a:cubicBezTo>
                      <a:pt x="2" y="0"/>
                      <a:pt x="0" y="3"/>
                      <a:pt x="1" y="5"/>
                    </a:cubicBezTo>
                    <a:cubicBezTo>
                      <a:pt x="5" y="28"/>
                      <a:pt x="10" y="54"/>
                      <a:pt x="20" y="78"/>
                    </a:cubicBezTo>
                    <a:cubicBezTo>
                      <a:pt x="21" y="80"/>
                      <a:pt x="24" y="81"/>
                      <a:pt x="26" y="80"/>
                    </a:cubicBezTo>
                    <a:cubicBezTo>
                      <a:pt x="29" y="79"/>
                      <a:pt x="30" y="76"/>
                      <a:pt x="29" y="74"/>
                    </a:cubicBezTo>
                    <a:cubicBezTo>
                      <a:pt x="19" y="51"/>
                      <a:pt x="14" y="25"/>
                      <a:pt x="10" y="4"/>
                    </a:cubicBezTo>
                    <a:cubicBezTo>
                      <a:pt x="9" y="1"/>
                      <a:pt x="7" y="0"/>
                      <a:pt x="5"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2" name="Freeform 108"/>
              <p:cNvSpPr/>
              <p:nvPr/>
            </p:nvSpPr>
            <p:spPr bwMode="auto">
              <a:xfrm>
                <a:off x="3793" y="2057"/>
                <a:ext cx="502" cy="496"/>
              </a:xfrm>
              <a:custGeom>
                <a:avLst/>
                <a:gdLst>
                  <a:gd name="T0" fmla="*/ 75 w 132"/>
                  <a:gd name="T1" fmla="*/ 130 h 130"/>
                  <a:gd name="T2" fmla="*/ 101 w 132"/>
                  <a:gd name="T3" fmla="*/ 119 h 130"/>
                  <a:gd name="T4" fmla="*/ 123 w 132"/>
                  <a:gd name="T5" fmla="*/ 90 h 130"/>
                  <a:gd name="T6" fmla="*/ 73 w 132"/>
                  <a:gd name="T7" fmla="*/ 6 h 130"/>
                  <a:gd name="T8" fmla="*/ 23 w 132"/>
                  <a:gd name="T9" fmla="*/ 17 h 130"/>
                  <a:gd name="T10" fmla="*/ 7 w 132"/>
                  <a:gd name="T11" fmla="*/ 40 h 130"/>
                  <a:gd name="T12" fmla="*/ 11 w 132"/>
                  <a:gd name="T13" fmla="*/ 93 h 130"/>
                  <a:gd name="T14" fmla="*/ 70 w 132"/>
                  <a:gd name="T15" fmla="*/ 130 h 130"/>
                  <a:gd name="T16" fmla="*/ 75 w 132"/>
                  <a:gd name="T17"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130">
                    <a:moveTo>
                      <a:pt x="75" y="130"/>
                    </a:moveTo>
                    <a:cubicBezTo>
                      <a:pt x="85" y="129"/>
                      <a:pt x="94" y="126"/>
                      <a:pt x="101" y="119"/>
                    </a:cubicBezTo>
                    <a:cubicBezTo>
                      <a:pt x="109" y="113"/>
                      <a:pt x="121" y="100"/>
                      <a:pt x="123" y="90"/>
                    </a:cubicBezTo>
                    <a:cubicBezTo>
                      <a:pt x="132" y="53"/>
                      <a:pt x="106" y="16"/>
                      <a:pt x="73" y="6"/>
                    </a:cubicBezTo>
                    <a:cubicBezTo>
                      <a:pt x="55" y="0"/>
                      <a:pt x="37" y="6"/>
                      <a:pt x="23" y="17"/>
                    </a:cubicBezTo>
                    <a:cubicBezTo>
                      <a:pt x="16" y="23"/>
                      <a:pt x="10" y="31"/>
                      <a:pt x="7" y="40"/>
                    </a:cubicBezTo>
                    <a:cubicBezTo>
                      <a:pt x="0" y="56"/>
                      <a:pt x="4" y="78"/>
                      <a:pt x="11" y="93"/>
                    </a:cubicBezTo>
                    <a:cubicBezTo>
                      <a:pt x="22" y="116"/>
                      <a:pt x="47" y="130"/>
                      <a:pt x="70" y="130"/>
                    </a:cubicBezTo>
                    <a:cubicBezTo>
                      <a:pt x="72" y="130"/>
                      <a:pt x="74" y="130"/>
                      <a:pt x="75" y="130"/>
                    </a:cubicBezTo>
                    <a:close/>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3" name="Freeform 109"/>
              <p:cNvSpPr/>
              <p:nvPr/>
            </p:nvSpPr>
            <p:spPr bwMode="auto">
              <a:xfrm>
                <a:off x="3884" y="2278"/>
                <a:ext cx="281" cy="283"/>
              </a:xfrm>
              <a:custGeom>
                <a:avLst/>
                <a:gdLst>
                  <a:gd name="T0" fmla="*/ 8 w 74"/>
                  <a:gd name="T1" fmla="*/ 16 h 74"/>
                  <a:gd name="T2" fmla="*/ 10 w 74"/>
                  <a:gd name="T3" fmla="*/ 58 h 74"/>
                  <a:gd name="T4" fmla="*/ 29 w 74"/>
                  <a:gd name="T5" fmla="*/ 67 h 74"/>
                  <a:gd name="T6" fmla="*/ 50 w 74"/>
                  <a:gd name="T7" fmla="*/ 57 h 74"/>
                  <a:gd name="T8" fmla="*/ 56 w 74"/>
                  <a:gd name="T9" fmla="*/ 28 h 74"/>
                  <a:gd name="T10" fmla="*/ 45 w 74"/>
                  <a:gd name="T11" fmla="*/ 15 h 74"/>
                  <a:gd name="T12" fmla="*/ 20 w 74"/>
                  <a:gd name="T13" fmla="*/ 23 h 74"/>
                  <a:gd name="T14" fmla="*/ 16 w 74"/>
                  <a:gd name="T15" fmla="*/ 42 h 74"/>
                  <a:gd name="T16" fmla="*/ 27 w 74"/>
                  <a:gd name="T17" fmla="*/ 51 h 74"/>
                  <a:gd name="T18" fmla="*/ 43 w 74"/>
                  <a:gd name="T19" fmla="*/ 51 h 74"/>
                  <a:gd name="T20" fmla="*/ 48 w 74"/>
                  <a:gd name="T21" fmla="*/ 41 h 74"/>
                  <a:gd name="T22" fmla="*/ 41 w 74"/>
                  <a:gd name="T23" fmla="*/ 28 h 74"/>
                  <a:gd name="T24" fmla="*/ 30 w 74"/>
                  <a:gd name="T25" fmla="*/ 29 h 74"/>
                  <a:gd name="T26" fmla="*/ 25 w 74"/>
                  <a:gd name="T27" fmla="*/ 34 h 74"/>
                  <a:gd name="T28" fmla="*/ 27 w 74"/>
                  <a:gd name="T29" fmla="*/ 41 h 74"/>
                  <a:gd name="T30" fmla="*/ 33 w 74"/>
                  <a:gd name="T31" fmla="*/ 43 h 74"/>
                  <a:gd name="T32" fmla="*/ 38 w 74"/>
                  <a:gd name="T33" fmla="*/ 39 h 74"/>
                  <a:gd name="T34" fmla="*/ 35 w 74"/>
                  <a:gd name="T35" fmla="*/ 35 h 74"/>
                  <a:gd name="T36" fmla="*/ 32 w 74"/>
                  <a:gd name="T37" fmla="*/ 37 h 74"/>
                  <a:gd name="T38" fmla="*/ 32 w 74"/>
                  <a:gd name="T39" fmla="*/ 38 h 74"/>
                  <a:gd name="T40" fmla="*/ 32 w 74"/>
                  <a:gd name="T41" fmla="*/ 39 h 74"/>
                  <a:gd name="T42" fmla="*/ 30 w 74"/>
                  <a:gd name="T43" fmla="*/ 38 h 74"/>
                  <a:gd name="T44" fmla="*/ 30 w 74"/>
                  <a:gd name="T45" fmla="*/ 35 h 74"/>
                  <a:gd name="T46" fmla="*/ 32 w 74"/>
                  <a:gd name="T47" fmla="*/ 33 h 74"/>
                  <a:gd name="T48" fmla="*/ 39 w 74"/>
                  <a:gd name="T49" fmla="*/ 32 h 74"/>
                  <a:gd name="T50" fmla="*/ 43 w 74"/>
                  <a:gd name="T51" fmla="*/ 41 h 74"/>
                  <a:gd name="T52" fmla="*/ 40 w 74"/>
                  <a:gd name="T53" fmla="*/ 47 h 74"/>
                  <a:gd name="T54" fmla="*/ 29 w 74"/>
                  <a:gd name="T55" fmla="*/ 47 h 74"/>
                  <a:gd name="T56" fmla="*/ 20 w 74"/>
                  <a:gd name="T57" fmla="*/ 40 h 74"/>
                  <a:gd name="T58" fmla="*/ 23 w 74"/>
                  <a:gd name="T59" fmla="*/ 26 h 74"/>
                  <a:gd name="T60" fmla="*/ 43 w 74"/>
                  <a:gd name="T61" fmla="*/ 20 h 74"/>
                  <a:gd name="T62" fmla="*/ 51 w 74"/>
                  <a:gd name="T63" fmla="*/ 29 h 74"/>
                  <a:gd name="T64" fmla="*/ 47 w 74"/>
                  <a:gd name="T65" fmla="*/ 54 h 74"/>
                  <a:gd name="T66" fmla="*/ 29 w 74"/>
                  <a:gd name="T67" fmla="*/ 62 h 74"/>
                  <a:gd name="T68" fmla="*/ 14 w 74"/>
                  <a:gd name="T69" fmla="*/ 55 h 74"/>
                  <a:gd name="T70" fmla="*/ 12 w 74"/>
                  <a:gd name="T71" fmla="*/ 18 h 74"/>
                  <a:gd name="T72" fmla="*/ 41 w 74"/>
                  <a:gd name="T73" fmla="*/ 8 h 74"/>
                  <a:gd name="T74" fmla="*/ 67 w 74"/>
                  <a:gd name="T75" fmla="*/ 41 h 74"/>
                  <a:gd name="T76" fmla="*/ 46 w 74"/>
                  <a:gd name="T77" fmla="*/ 69 h 74"/>
                  <a:gd name="T78" fmla="*/ 44 w 74"/>
                  <a:gd name="T79" fmla="*/ 72 h 74"/>
                  <a:gd name="T80" fmla="*/ 47 w 74"/>
                  <a:gd name="T81" fmla="*/ 74 h 74"/>
                  <a:gd name="T82" fmla="*/ 72 w 74"/>
                  <a:gd name="T83" fmla="*/ 41 h 74"/>
                  <a:gd name="T84" fmla="*/ 43 w 74"/>
                  <a:gd name="T85" fmla="*/ 4 h 74"/>
                  <a:gd name="T86" fmla="*/ 8 w 74"/>
                  <a:gd name="T87" fmla="*/ 1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74">
                    <a:moveTo>
                      <a:pt x="8" y="16"/>
                    </a:moveTo>
                    <a:cubicBezTo>
                      <a:pt x="0" y="29"/>
                      <a:pt x="0" y="46"/>
                      <a:pt x="10" y="58"/>
                    </a:cubicBezTo>
                    <a:cubicBezTo>
                      <a:pt x="15" y="64"/>
                      <a:pt x="21" y="67"/>
                      <a:pt x="29" y="67"/>
                    </a:cubicBezTo>
                    <a:cubicBezTo>
                      <a:pt x="37" y="66"/>
                      <a:pt x="45" y="63"/>
                      <a:pt x="50" y="57"/>
                    </a:cubicBezTo>
                    <a:cubicBezTo>
                      <a:pt x="56" y="50"/>
                      <a:pt x="58" y="37"/>
                      <a:pt x="56" y="28"/>
                    </a:cubicBezTo>
                    <a:cubicBezTo>
                      <a:pt x="54" y="22"/>
                      <a:pt x="50" y="17"/>
                      <a:pt x="45" y="15"/>
                    </a:cubicBezTo>
                    <a:cubicBezTo>
                      <a:pt x="37" y="12"/>
                      <a:pt x="27" y="15"/>
                      <a:pt x="20" y="23"/>
                    </a:cubicBezTo>
                    <a:cubicBezTo>
                      <a:pt x="14" y="28"/>
                      <a:pt x="13" y="35"/>
                      <a:pt x="16" y="42"/>
                    </a:cubicBezTo>
                    <a:cubicBezTo>
                      <a:pt x="18" y="47"/>
                      <a:pt x="24" y="50"/>
                      <a:pt x="27" y="51"/>
                    </a:cubicBezTo>
                    <a:cubicBezTo>
                      <a:pt x="33" y="53"/>
                      <a:pt x="39" y="53"/>
                      <a:pt x="43" y="51"/>
                    </a:cubicBezTo>
                    <a:cubicBezTo>
                      <a:pt x="46" y="49"/>
                      <a:pt x="47" y="46"/>
                      <a:pt x="48" y="41"/>
                    </a:cubicBezTo>
                    <a:cubicBezTo>
                      <a:pt x="49" y="36"/>
                      <a:pt x="47" y="30"/>
                      <a:pt x="41" y="28"/>
                    </a:cubicBezTo>
                    <a:cubicBezTo>
                      <a:pt x="38" y="27"/>
                      <a:pt x="34" y="27"/>
                      <a:pt x="30" y="29"/>
                    </a:cubicBezTo>
                    <a:cubicBezTo>
                      <a:pt x="28" y="30"/>
                      <a:pt x="26" y="32"/>
                      <a:pt x="25" y="34"/>
                    </a:cubicBezTo>
                    <a:cubicBezTo>
                      <a:pt x="25" y="36"/>
                      <a:pt x="25" y="39"/>
                      <a:pt x="27" y="41"/>
                    </a:cubicBezTo>
                    <a:cubicBezTo>
                      <a:pt x="28" y="42"/>
                      <a:pt x="31" y="43"/>
                      <a:pt x="33" y="43"/>
                    </a:cubicBezTo>
                    <a:cubicBezTo>
                      <a:pt x="34" y="43"/>
                      <a:pt x="38" y="42"/>
                      <a:pt x="38" y="39"/>
                    </a:cubicBezTo>
                    <a:cubicBezTo>
                      <a:pt x="38" y="38"/>
                      <a:pt x="38" y="37"/>
                      <a:pt x="35" y="35"/>
                    </a:cubicBezTo>
                    <a:cubicBezTo>
                      <a:pt x="34" y="35"/>
                      <a:pt x="33" y="36"/>
                      <a:pt x="32" y="37"/>
                    </a:cubicBezTo>
                    <a:cubicBezTo>
                      <a:pt x="32" y="38"/>
                      <a:pt x="32" y="38"/>
                      <a:pt x="32" y="38"/>
                    </a:cubicBezTo>
                    <a:cubicBezTo>
                      <a:pt x="32" y="39"/>
                      <a:pt x="32" y="39"/>
                      <a:pt x="32" y="39"/>
                    </a:cubicBezTo>
                    <a:cubicBezTo>
                      <a:pt x="31" y="39"/>
                      <a:pt x="31" y="38"/>
                      <a:pt x="30" y="38"/>
                    </a:cubicBezTo>
                    <a:cubicBezTo>
                      <a:pt x="30" y="37"/>
                      <a:pt x="30" y="36"/>
                      <a:pt x="30" y="35"/>
                    </a:cubicBezTo>
                    <a:cubicBezTo>
                      <a:pt x="30" y="35"/>
                      <a:pt x="31" y="34"/>
                      <a:pt x="32" y="33"/>
                    </a:cubicBezTo>
                    <a:cubicBezTo>
                      <a:pt x="35" y="32"/>
                      <a:pt x="38" y="31"/>
                      <a:pt x="39" y="32"/>
                    </a:cubicBezTo>
                    <a:cubicBezTo>
                      <a:pt x="42" y="33"/>
                      <a:pt x="44" y="37"/>
                      <a:pt x="43" y="41"/>
                    </a:cubicBezTo>
                    <a:cubicBezTo>
                      <a:pt x="43" y="44"/>
                      <a:pt x="42" y="46"/>
                      <a:pt x="40" y="47"/>
                    </a:cubicBezTo>
                    <a:cubicBezTo>
                      <a:pt x="38" y="48"/>
                      <a:pt x="33" y="48"/>
                      <a:pt x="29" y="47"/>
                    </a:cubicBezTo>
                    <a:cubicBezTo>
                      <a:pt x="27" y="46"/>
                      <a:pt x="21" y="44"/>
                      <a:pt x="20" y="40"/>
                    </a:cubicBezTo>
                    <a:cubicBezTo>
                      <a:pt x="17" y="33"/>
                      <a:pt x="21" y="28"/>
                      <a:pt x="23" y="26"/>
                    </a:cubicBezTo>
                    <a:cubicBezTo>
                      <a:pt x="29" y="20"/>
                      <a:pt x="37" y="17"/>
                      <a:pt x="43" y="20"/>
                    </a:cubicBezTo>
                    <a:cubicBezTo>
                      <a:pt x="47" y="21"/>
                      <a:pt x="50" y="24"/>
                      <a:pt x="51" y="29"/>
                    </a:cubicBezTo>
                    <a:cubicBezTo>
                      <a:pt x="54" y="37"/>
                      <a:pt x="51" y="48"/>
                      <a:pt x="47" y="54"/>
                    </a:cubicBezTo>
                    <a:cubicBezTo>
                      <a:pt x="42" y="59"/>
                      <a:pt x="36" y="62"/>
                      <a:pt x="29" y="62"/>
                    </a:cubicBezTo>
                    <a:cubicBezTo>
                      <a:pt x="23" y="62"/>
                      <a:pt x="17" y="59"/>
                      <a:pt x="14" y="55"/>
                    </a:cubicBezTo>
                    <a:cubicBezTo>
                      <a:pt x="4" y="43"/>
                      <a:pt x="6" y="28"/>
                      <a:pt x="12" y="18"/>
                    </a:cubicBezTo>
                    <a:cubicBezTo>
                      <a:pt x="19" y="8"/>
                      <a:pt x="30" y="5"/>
                      <a:pt x="41" y="8"/>
                    </a:cubicBezTo>
                    <a:cubicBezTo>
                      <a:pt x="55" y="13"/>
                      <a:pt x="69" y="24"/>
                      <a:pt x="67" y="41"/>
                    </a:cubicBezTo>
                    <a:cubicBezTo>
                      <a:pt x="65" y="57"/>
                      <a:pt x="62" y="65"/>
                      <a:pt x="46" y="69"/>
                    </a:cubicBezTo>
                    <a:cubicBezTo>
                      <a:pt x="44" y="69"/>
                      <a:pt x="44" y="71"/>
                      <a:pt x="44" y="72"/>
                    </a:cubicBezTo>
                    <a:cubicBezTo>
                      <a:pt x="44" y="73"/>
                      <a:pt x="46" y="74"/>
                      <a:pt x="47" y="74"/>
                    </a:cubicBezTo>
                    <a:cubicBezTo>
                      <a:pt x="67" y="68"/>
                      <a:pt x="70" y="56"/>
                      <a:pt x="72" y="41"/>
                    </a:cubicBezTo>
                    <a:cubicBezTo>
                      <a:pt x="74" y="21"/>
                      <a:pt x="58" y="9"/>
                      <a:pt x="43" y="4"/>
                    </a:cubicBezTo>
                    <a:cubicBezTo>
                      <a:pt x="29" y="0"/>
                      <a:pt x="16" y="4"/>
                      <a:pt x="8"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4" name="Freeform 110"/>
              <p:cNvSpPr/>
              <p:nvPr/>
            </p:nvSpPr>
            <p:spPr bwMode="auto">
              <a:xfrm>
                <a:off x="4165" y="2427"/>
                <a:ext cx="61" cy="57"/>
              </a:xfrm>
              <a:custGeom>
                <a:avLst/>
                <a:gdLst>
                  <a:gd name="T0" fmla="*/ 12 w 16"/>
                  <a:gd name="T1" fmla="*/ 10 h 15"/>
                  <a:gd name="T2" fmla="*/ 0 w 16"/>
                  <a:gd name="T3" fmla="*/ 8 h 15"/>
                  <a:gd name="T4" fmla="*/ 12 w 16"/>
                  <a:gd name="T5" fmla="*/ 10 h 15"/>
                </a:gdLst>
                <a:ahLst/>
                <a:cxnLst>
                  <a:cxn ang="0">
                    <a:pos x="T0" y="T1"/>
                  </a:cxn>
                  <a:cxn ang="0">
                    <a:pos x="T2" y="T3"/>
                  </a:cxn>
                  <a:cxn ang="0">
                    <a:pos x="T4" y="T5"/>
                  </a:cxn>
                </a:cxnLst>
                <a:rect l="0" t="0" r="r" b="b"/>
                <a:pathLst>
                  <a:path w="16" h="15">
                    <a:moveTo>
                      <a:pt x="12" y="10"/>
                    </a:moveTo>
                    <a:cubicBezTo>
                      <a:pt x="16" y="0"/>
                      <a:pt x="0" y="0"/>
                      <a:pt x="0" y="8"/>
                    </a:cubicBezTo>
                    <a:cubicBezTo>
                      <a:pt x="1" y="14"/>
                      <a:pt x="10" y="15"/>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5" name="Freeform 111"/>
              <p:cNvSpPr/>
              <p:nvPr/>
            </p:nvSpPr>
            <p:spPr bwMode="auto">
              <a:xfrm>
                <a:off x="4165" y="2339"/>
                <a:ext cx="35" cy="39"/>
              </a:xfrm>
              <a:custGeom>
                <a:avLst/>
                <a:gdLst>
                  <a:gd name="T0" fmla="*/ 7 w 9"/>
                  <a:gd name="T1" fmla="*/ 6 h 10"/>
                  <a:gd name="T2" fmla="*/ 0 w 9"/>
                  <a:gd name="T3" fmla="*/ 5 h 10"/>
                  <a:gd name="T4" fmla="*/ 7 w 9"/>
                  <a:gd name="T5" fmla="*/ 6 h 10"/>
                </a:gdLst>
                <a:ahLst/>
                <a:cxnLst>
                  <a:cxn ang="0">
                    <a:pos x="T0" y="T1"/>
                  </a:cxn>
                  <a:cxn ang="0">
                    <a:pos x="T2" y="T3"/>
                  </a:cxn>
                  <a:cxn ang="0">
                    <a:pos x="T4" y="T5"/>
                  </a:cxn>
                </a:cxnLst>
                <a:rect l="0" t="0" r="r" b="b"/>
                <a:pathLst>
                  <a:path w="9" h="10">
                    <a:moveTo>
                      <a:pt x="7" y="6"/>
                    </a:moveTo>
                    <a:cubicBezTo>
                      <a:pt x="9" y="0"/>
                      <a:pt x="0" y="0"/>
                      <a:pt x="0" y="5"/>
                    </a:cubicBezTo>
                    <a:cubicBezTo>
                      <a:pt x="0" y="8"/>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6" name="Freeform 112"/>
              <p:cNvSpPr/>
              <p:nvPr/>
            </p:nvSpPr>
            <p:spPr bwMode="auto">
              <a:xfrm>
                <a:off x="4230"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7" name="Freeform 113"/>
              <p:cNvSpPr/>
              <p:nvPr/>
            </p:nvSpPr>
            <p:spPr bwMode="auto">
              <a:xfrm>
                <a:off x="3838" y="2351"/>
                <a:ext cx="27" cy="27"/>
              </a:xfrm>
              <a:custGeom>
                <a:avLst/>
                <a:gdLst>
                  <a:gd name="T0" fmla="*/ 6 w 7"/>
                  <a:gd name="T1" fmla="*/ 4 h 7"/>
                  <a:gd name="T2" fmla="*/ 1 w 7"/>
                  <a:gd name="T3" fmla="*/ 3 h 7"/>
                  <a:gd name="T4" fmla="*/ 6 w 7"/>
                  <a:gd name="T5" fmla="*/ 4 h 7"/>
                </a:gdLst>
                <a:ahLst/>
                <a:cxnLst>
                  <a:cxn ang="0">
                    <a:pos x="T0" y="T1"/>
                  </a:cxn>
                  <a:cxn ang="0">
                    <a:pos x="T2" y="T3"/>
                  </a:cxn>
                  <a:cxn ang="0">
                    <a:pos x="T4" y="T5"/>
                  </a:cxn>
                </a:cxnLst>
                <a:rect l="0" t="0" r="r" b="b"/>
                <a:pathLst>
                  <a:path w="7" h="7">
                    <a:moveTo>
                      <a:pt x="6" y="4"/>
                    </a:moveTo>
                    <a:cubicBezTo>
                      <a:pt x="7" y="0"/>
                      <a:pt x="0" y="0"/>
                      <a:pt x="1" y="3"/>
                    </a:cubicBezTo>
                    <a:cubicBezTo>
                      <a:pt x="1" y="6"/>
                      <a:pt x="5" y="7"/>
                      <a:pt x="6"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8" name="Freeform 114"/>
              <p:cNvSpPr/>
              <p:nvPr/>
            </p:nvSpPr>
            <p:spPr bwMode="auto">
              <a:xfrm>
                <a:off x="3876" y="2297"/>
                <a:ext cx="15" cy="16"/>
              </a:xfrm>
              <a:custGeom>
                <a:avLst/>
                <a:gdLst>
                  <a:gd name="T0" fmla="*/ 3 w 4"/>
                  <a:gd name="T1" fmla="*/ 2 h 4"/>
                  <a:gd name="T2" fmla="*/ 0 w 4"/>
                  <a:gd name="T3" fmla="*/ 2 h 4"/>
                  <a:gd name="T4" fmla="*/ 3 w 4"/>
                  <a:gd name="T5" fmla="*/ 2 h 4"/>
                </a:gdLst>
                <a:ahLst/>
                <a:cxnLst>
                  <a:cxn ang="0">
                    <a:pos x="T0" y="T1"/>
                  </a:cxn>
                  <a:cxn ang="0">
                    <a:pos x="T2" y="T3"/>
                  </a:cxn>
                  <a:cxn ang="0">
                    <a:pos x="T4" y="T5"/>
                  </a:cxn>
                </a:cxnLst>
                <a:rect l="0" t="0" r="r" b="b"/>
                <a:pathLst>
                  <a:path w="4" h="4">
                    <a:moveTo>
                      <a:pt x="3" y="2"/>
                    </a:moveTo>
                    <a:cubicBezTo>
                      <a:pt x="4" y="0"/>
                      <a:pt x="0" y="0"/>
                      <a:pt x="0" y="2"/>
                    </a:cubicBezTo>
                    <a:cubicBezTo>
                      <a:pt x="0" y="3"/>
                      <a:pt x="2" y="4"/>
                      <a:pt x="3"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9" name="Freeform 115"/>
              <p:cNvSpPr/>
              <p:nvPr/>
            </p:nvSpPr>
            <p:spPr bwMode="auto">
              <a:xfrm>
                <a:off x="4310" y="2553"/>
                <a:ext cx="49" cy="156"/>
              </a:xfrm>
              <a:custGeom>
                <a:avLst/>
                <a:gdLst>
                  <a:gd name="T0" fmla="*/ 4 w 13"/>
                  <a:gd name="T1" fmla="*/ 4 h 41"/>
                  <a:gd name="T2" fmla="*/ 0 w 13"/>
                  <a:gd name="T3" fmla="*/ 37 h 41"/>
                  <a:gd name="T4" fmla="*/ 5 w 13"/>
                  <a:gd name="T5" fmla="*/ 41 h 41"/>
                  <a:gd name="T6" fmla="*/ 10 w 13"/>
                  <a:gd name="T7" fmla="*/ 36 h 41"/>
                  <a:gd name="T8" fmla="*/ 13 w 13"/>
                  <a:gd name="T9" fmla="*/ 6 h 41"/>
                  <a:gd name="T10" fmla="*/ 9 w 13"/>
                  <a:gd name="T11" fmla="*/ 0 h 41"/>
                  <a:gd name="T12" fmla="*/ 4 w 13"/>
                  <a:gd name="T13" fmla="*/ 4 h 41"/>
                </a:gdLst>
                <a:ahLst/>
                <a:cxnLst>
                  <a:cxn ang="0">
                    <a:pos x="T0" y="T1"/>
                  </a:cxn>
                  <a:cxn ang="0">
                    <a:pos x="T2" y="T3"/>
                  </a:cxn>
                  <a:cxn ang="0">
                    <a:pos x="T4" y="T5"/>
                  </a:cxn>
                  <a:cxn ang="0">
                    <a:pos x="T6" y="T7"/>
                  </a:cxn>
                  <a:cxn ang="0">
                    <a:pos x="T8" y="T9"/>
                  </a:cxn>
                  <a:cxn ang="0">
                    <a:pos x="T10" y="T11"/>
                  </a:cxn>
                  <a:cxn ang="0">
                    <a:pos x="T12" y="T13"/>
                  </a:cxn>
                </a:cxnLst>
                <a:rect l="0" t="0" r="r" b="b"/>
                <a:pathLst>
                  <a:path w="13" h="41">
                    <a:moveTo>
                      <a:pt x="4" y="4"/>
                    </a:moveTo>
                    <a:cubicBezTo>
                      <a:pt x="2" y="14"/>
                      <a:pt x="0" y="25"/>
                      <a:pt x="0" y="37"/>
                    </a:cubicBezTo>
                    <a:cubicBezTo>
                      <a:pt x="0" y="39"/>
                      <a:pt x="3" y="41"/>
                      <a:pt x="5" y="41"/>
                    </a:cubicBezTo>
                    <a:cubicBezTo>
                      <a:pt x="8" y="41"/>
                      <a:pt x="10" y="39"/>
                      <a:pt x="10" y="36"/>
                    </a:cubicBezTo>
                    <a:cubicBezTo>
                      <a:pt x="9" y="26"/>
                      <a:pt x="11" y="15"/>
                      <a:pt x="13" y="6"/>
                    </a:cubicBezTo>
                    <a:cubicBezTo>
                      <a:pt x="13" y="3"/>
                      <a:pt x="12" y="1"/>
                      <a:pt x="9" y="0"/>
                    </a:cubicBezTo>
                    <a:cubicBezTo>
                      <a:pt x="7" y="0"/>
                      <a:pt x="4" y="2"/>
                      <a:pt x="4"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0" name="Freeform 116"/>
              <p:cNvSpPr/>
              <p:nvPr/>
            </p:nvSpPr>
            <p:spPr bwMode="auto">
              <a:xfrm>
                <a:off x="4249" y="2404"/>
                <a:ext cx="213" cy="218"/>
              </a:xfrm>
              <a:custGeom>
                <a:avLst/>
                <a:gdLst>
                  <a:gd name="T0" fmla="*/ 21 w 56"/>
                  <a:gd name="T1" fmla="*/ 55 h 57"/>
                  <a:gd name="T2" fmla="*/ 33 w 56"/>
                  <a:gd name="T3" fmla="*/ 55 h 57"/>
                  <a:gd name="T4" fmla="*/ 46 w 56"/>
                  <a:gd name="T5" fmla="*/ 47 h 57"/>
                  <a:gd name="T6" fmla="*/ 39 w 56"/>
                  <a:gd name="T7" fmla="*/ 5 h 57"/>
                  <a:gd name="T8" fmla="*/ 17 w 56"/>
                  <a:gd name="T9" fmla="*/ 2 h 57"/>
                  <a:gd name="T10" fmla="*/ 7 w 56"/>
                  <a:gd name="T11" fmla="*/ 9 h 57"/>
                  <a:gd name="T12" fmla="*/ 1 w 56"/>
                  <a:gd name="T13" fmla="*/ 31 h 57"/>
                  <a:gd name="T14" fmla="*/ 19 w 56"/>
                  <a:gd name="T15" fmla="*/ 55 h 57"/>
                  <a:gd name="T16" fmla="*/ 21 w 56"/>
                  <a:gd name="T17"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57">
                    <a:moveTo>
                      <a:pt x="21" y="55"/>
                    </a:moveTo>
                    <a:cubicBezTo>
                      <a:pt x="25" y="57"/>
                      <a:pt x="29" y="56"/>
                      <a:pt x="33" y="55"/>
                    </a:cubicBezTo>
                    <a:cubicBezTo>
                      <a:pt x="37" y="54"/>
                      <a:pt x="44" y="50"/>
                      <a:pt x="46" y="47"/>
                    </a:cubicBezTo>
                    <a:cubicBezTo>
                      <a:pt x="56" y="33"/>
                      <a:pt x="51" y="14"/>
                      <a:pt x="39" y="5"/>
                    </a:cubicBezTo>
                    <a:cubicBezTo>
                      <a:pt x="33" y="0"/>
                      <a:pt x="25" y="0"/>
                      <a:pt x="17" y="2"/>
                    </a:cubicBezTo>
                    <a:cubicBezTo>
                      <a:pt x="14" y="4"/>
                      <a:pt x="10" y="6"/>
                      <a:pt x="7" y="9"/>
                    </a:cubicBezTo>
                    <a:cubicBezTo>
                      <a:pt x="2" y="14"/>
                      <a:pt x="0" y="24"/>
                      <a:pt x="1" y="31"/>
                    </a:cubicBezTo>
                    <a:cubicBezTo>
                      <a:pt x="2" y="42"/>
                      <a:pt x="10" y="51"/>
                      <a:pt x="19" y="55"/>
                    </a:cubicBezTo>
                    <a:cubicBezTo>
                      <a:pt x="20" y="55"/>
                      <a:pt x="20" y="55"/>
                      <a:pt x="21" y="55"/>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1" name="Freeform 117"/>
              <p:cNvSpPr/>
              <p:nvPr/>
            </p:nvSpPr>
            <p:spPr bwMode="auto">
              <a:xfrm>
                <a:off x="3754" y="2633"/>
                <a:ext cx="111" cy="195"/>
              </a:xfrm>
              <a:custGeom>
                <a:avLst/>
                <a:gdLst>
                  <a:gd name="T0" fmla="*/ 4 w 29"/>
                  <a:gd name="T1" fmla="*/ 1 h 51"/>
                  <a:gd name="T2" fmla="*/ 1 w 29"/>
                  <a:gd name="T3" fmla="*/ 7 h 51"/>
                  <a:gd name="T4" fmla="*/ 19 w 29"/>
                  <a:gd name="T5" fmla="*/ 48 h 51"/>
                  <a:gd name="T6" fmla="*/ 26 w 29"/>
                  <a:gd name="T7" fmla="*/ 50 h 51"/>
                  <a:gd name="T8" fmla="*/ 27 w 29"/>
                  <a:gd name="T9" fmla="*/ 44 h 51"/>
                  <a:gd name="T10" fmla="*/ 10 w 29"/>
                  <a:gd name="T11" fmla="*/ 4 h 51"/>
                  <a:gd name="T12" fmla="*/ 4 w 29"/>
                  <a:gd name="T13" fmla="*/ 1 h 51"/>
                </a:gdLst>
                <a:ahLst/>
                <a:cxnLst>
                  <a:cxn ang="0">
                    <a:pos x="T0" y="T1"/>
                  </a:cxn>
                  <a:cxn ang="0">
                    <a:pos x="T2" y="T3"/>
                  </a:cxn>
                  <a:cxn ang="0">
                    <a:pos x="T4" y="T5"/>
                  </a:cxn>
                  <a:cxn ang="0">
                    <a:pos x="T6" y="T7"/>
                  </a:cxn>
                  <a:cxn ang="0">
                    <a:pos x="T8" y="T9"/>
                  </a:cxn>
                  <a:cxn ang="0">
                    <a:pos x="T10" y="T11"/>
                  </a:cxn>
                  <a:cxn ang="0">
                    <a:pos x="T12" y="T13"/>
                  </a:cxn>
                </a:cxnLst>
                <a:rect l="0" t="0" r="r" b="b"/>
                <a:pathLst>
                  <a:path w="29" h="51">
                    <a:moveTo>
                      <a:pt x="4" y="1"/>
                    </a:moveTo>
                    <a:cubicBezTo>
                      <a:pt x="2" y="1"/>
                      <a:pt x="0" y="4"/>
                      <a:pt x="1" y="7"/>
                    </a:cubicBezTo>
                    <a:cubicBezTo>
                      <a:pt x="6" y="20"/>
                      <a:pt x="11" y="35"/>
                      <a:pt x="19" y="48"/>
                    </a:cubicBezTo>
                    <a:cubicBezTo>
                      <a:pt x="20" y="51"/>
                      <a:pt x="23" y="51"/>
                      <a:pt x="26" y="50"/>
                    </a:cubicBezTo>
                    <a:cubicBezTo>
                      <a:pt x="28" y="49"/>
                      <a:pt x="29" y="46"/>
                      <a:pt x="27" y="44"/>
                    </a:cubicBezTo>
                    <a:cubicBezTo>
                      <a:pt x="20" y="31"/>
                      <a:pt x="14" y="16"/>
                      <a:pt x="10" y="4"/>
                    </a:cubicBezTo>
                    <a:cubicBezTo>
                      <a:pt x="9" y="1"/>
                      <a:pt x="7" y="0"/>
                      <a:pt x="4" y="1"/>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2" name="Freeform 118"/>
              <p:cNvSpPr/>
              <p:nvPr/>
            </p:nvSpPr>
            <p:spPr bwMode="auto">
              <a:xfrm>
                <a:off x="3595" y="2427"/>
                <a:ext cx="300" cy="298"/>
              </a:xfrm>
              <a:custGeom>
                <a:avLst/>
                <a:gdLst>
                  <a:gd name="T0" fmla="*/ 51 w 79"/>
                  <a:gd name="T1" fmla="*/ 75 h 78"/>
                  <a:gd name="T2" fmla="*/ 66 w 79"/>
                  <a:gd name="T3" fmla="*/ 67 h 78"/>
                  <a:gd name="T4" fmla="*/ 76 w 79"/>
                  <a:gd name="T5" fmla="*/ 48 h 78"/>
                  <a:gd name="T6" fmla="*/ 39 w 79"/>
                  <a:gd name="T7" fmla="*/ 1 h 78"/>
                  <a:gd name="T8" fmla="*/ 11 w 79"/>
                  <a:gd name="T9" fmla="*/ 13 h 78"/>
                  <a:gd name="T10" fmla="*/ 3 w 79"/>
                  <a:gd name="T11" fmla="*/ 27 h 78"/>
                  <a:gd name="T12" fmla="*/ 10 w 79"/>
                  <a:gd name="T13" fmla="*/ 59 h 78"/>
                  <a:gd name="T14" fmla="*/ 48 w 79"/>
                  <a:gd name="T15" fmla="*/ 76 h 78"/>
                  <a:gd name="T16" fmla="*/ 51 w 79"/>
                  <a:gd name="T17" fmla="*/ 7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78">
                    <a:moveTo>
                      <a:pt x="51" y="75"/>
                    </a:moveTo>
                    <a:cubicBezTo>
                      <a:pt x="57" y="74"/>
                      <a:pt x="62" y="71"/>
                      <a:pt x="66" y="67"/>
                    </a:cubicBezTo>
                    <a:cubicBezTo>
                      <a:pt x="70" y="62"/>
                      <a:pt x="76" y="54"/>
                      <a:pt x="76" y="48"/>
                    </a:cubicBezTo>
                    <a:cubicBezTo>
                      <a:pt x="79" y="25"/>
                      <a:pt x="60" y="5"/>
                      <a:pt x="39" y="1"/>
                    </a:cubicBezTo>
                    <a:cubicBezTo>
                      <a:pt x="28" y="0"/>
                      <a:pt x="18" y="5"/>
                      <a:pt x="11" y="13"/>
                    </a:cubicBezTo>
                    <a:cubicBezTo>
                      <a:pt x="7" y="17"/>
                      <a:pt x="4" y="22"/>
                      <a:pt x="3" y="27"/>
                    </a:cubicBezTo>
                    <a:cubicBezTo>
                      <a:pt x="0" y="37"/>
                      <a:pt x="4" y="51"/>
                      <a:pt x="10" y="59"/>
                    </a:cubicBezTo>
                    <a:cubicBezTo>
                      <a:pt x="18" y="71"/>
                      <a:pt x="35" y="78"/>
                      <a:pt x="48" y="76"/>
                    </a:cubicBezTo>
                    <a:cubicBezTo>
                      <a:pt x="49" y="76"/>
                      <a:pt x="50" y="76"/>
                      <a:pt x="51" y="75"/>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3" name="Freeform 119"/>
              <p:cNvSpPr/>
              <p:nvPr/>
            </p:nvSpPr>
            <p:spPr bwMode="auto">
              <a:xfrm>
                <a:off x="3732" y="2652"/>
                <a:ext cx="61" cy="61"/>
              </a:xfrm>
              <a:custGeom>
                <a:avLst/>
                <a:gdLst>
                  <a:gd name="T0" fmla="*/ 12 w 16"/>
                  <a:gd name="T1" fmla="*/ 10 h 16"/>
                  <a:gd name="T2" fmla="*/ 1 w 16"/>
                  <a:gd name="T3" fmla="*/ 8 h 16"/>
                  <a:gd name="T4" fmla="*/ 12 w 16"/>
                  <a:gd name="T5" fmla="*/ 10 h 16"/>
                </a:gdLst>
                <a:ahLst/>
                <a:cxnLst>
                  <a:cxn ang="0">
                    <a:pos x="T0" y="T1"/>
                  </a:cxn>
                  <a:cxn ang="0">
                    <a:pos x="T2" y="T3"/>
                  </a:cxn>
                  <a:cxn ang="0">
                    <a:pos x="T4" y="T5"/>
                  </a:cxn>
                </a:cxnLst>
                <a:rect l="0" t="0" r="r" b="b"/>
                <a:pathLst>
                  <a:path w="16" h="16">
                    <a:moveTo>
                      <a:pt x="12" y="10"/>
                    </a:moveTo>
                    <a:cubicBezTo>
                      <a:pt x="16" y="0"/>
                      <a:pt x="0" y="0"/>
                      <a:pt x="1" y="8"/>
                    </a:cubicBezTo>
                    <a:cubicBezTo>
                      <a:pt x="1" y="14"/>
                      <a:pt x="10" y="16"/>
                      <a:pt x="12"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4" name="Freeform 120"/>
              <p:cNvSpPr/>
              <p:nvPr/>
            </p:nvSpPr>
            <p:spPr bwMode="auto">
              <a:xfrm>
                <a:off x="3815" y="2633"/>
                <a:ext cx="38" cy="38"/>
              </a:xfrm>
              <a:custGeom>
                <a:avLst/>
                <a:gdLst>
                  <a:gd name="T0" fmla="*/ 7 w 10"/>
                  <a:gd name="T1" fmla="*/ 6 h 10"/>
                  <a:gd name="T2" fmla="*/ 0 w 10"/>
                  <a:gd name="T3" fmla="*/ 5 h 10"/>
                  <a:gd name="T4" fmla="*/ 7 w 10"/>
                  <a:gd name="T5" fmla="*/ 6 h 10"/>
                </a:gdLst>
                <a:ahLst/>
                <a:cxnLst>
                  <a:cxn ang="0">
                    <a:pos x="T0" y="T1"/>
                  </a:cxn>
                  <a:cxn ang="0">
                    <a:pos x="T2" y="T3"/>
                  </a:cxn>
                  <a:cxn ang="0">
                    <a:pos x="T4" y="T5"/>
                  </a:cxn>
                </a:cxnLst>
                <a:rect l="0" t="0" r="r" b="b"/>
                <a:pathLst>
                  <a:path w="10" h="10">
                    <a:moveTo>
                      <a:pt x="7" y="6"/>
                    </a:moveTo>
                    <a:cubicBezTo>
                      <a:pt x="10" y="0"/>
                      <a:pt x="0" y="0"/>
                      <a:pt x="0" y="5"/>
                    </a:cubicBezTo>
                    <a:cubicBezTo>
                      <a:pt x="0" y="9"/>
                      <a:pt x="6" y="10"/>
                      <a:pt x="7"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5" name="Freeform 121"/>
              <p:cNvSpPr/>
              <p:nvPr/>
            </p:nvSpPr>
            <p:spPr bwMode="auto">
              <a:xfrm>
                <a:off x="3678" y="2637"/>
                <a:ext cx="31" cy="30"/>
              </a:xfrm>
              <a:custGeom>
                <a:avLst/>
                <a:gdLst>
                  <a:gd name="T0" fmla="*/ 6 w 8"/>
                  <a:gd name="T1" fmla="*/ 5 h 8"/>
                  <a:gd name="T2" fmla="*/ 0 w 8"/>
                  <a:gd name="T3" fmla="*/ 4 h 8"/>
                  <a:gd name="T4" fmla="*/ 6 w 8"/>
                  <a:gd name="T5" fmla="*/ 5 h 8"/>
                </a:gdLst>
                <a:ahLst/>
                <a:cxnLst>
                  <a:cxn ang="0">
                    <a:pos x="T0" y="T1"/>
                  </a:cxn>
                  <a:cxn ang="0">
                    <a:pos x="T2" y="T3"/>
                  </a:cxn>
                  <a:cxn ang="0">
                    <a:pos x="T4" y="T5"/>
                  </a:cxn>
                </a:cxnLst>
                <a:rect l="0" t="0" r="r" b="b"/>
                <a:pathLst>
                  <a:path w="8" h="8">
                    <a:moveTo>
                      <a:pt x="6" y="5"/>
                    </a:moveTo>
                    <a:cubicBezTo>
                      <a:pt x="8" y="0"/>
                      <a:pt x="0" y="0"/>
                      <a:pt x="0" y="4"/>
                    </a:cubicBezTo>
                    <a:cubicBezTo>
                      <a:pt x="0" y="7"/>
                      <a:pt x="4" y="8"/>
                      <a:pt x="6"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6" name="Freeform 122"/>
              <p:cNvSpPr/>
              <p:nvPr/>
            </p:nvSpPr>
            <p:spPr bwMode="auto">
              <a:xfrm>
                <a:off x="3682" y="2587"/>
                <a:ext cx="19" cy="19"/>
              </a:xfrm>
              <a:custGeom>
                <a:avLst/>
                <a:gdLst>
                  <a:gd name="T0" fmla="*/ 3 w 5"/>
                  <a:gd name="T1" fmla="*/ 3 h 5"/>
                  <a:gd name="T2" fmla="*/ 0 w 5"/>
                  <a:gd name="T3" fmla="*/ 2 h 5"/>
                  <a:gd name="T4" fmla="*/ 3 w 5"/>
                  <a:gd name="T5" fmla="*/ 3 h 5"/>
                </a:gdLst>
                <a:ahLst/>
                <a:cxnLst>
                  <a:cxn ang="0">
                    <a:pos x="T0" y="T1"/>
                  </a:cxn>
                  <a:cxn ang="0">
                    <a:pos x="T2" y="T3"/>
                  </a:cxn>
                  <a:cxn ang="0">
                    <a:pos x="T4" y="T5"/>
                  </a:cxn>
                </a:cxnLst>
                <a:rect l="0" t="0" r="r" b="b"/>
                <a:pathLst>
                  <a:path w="5" h="5">
                    <a:moveTo>
                      <a:pt x="3" y="3"/>
                    </a:moveTo>
                    <a:cubicBezTo>
                      <a:pt x="5" y="0"/>
                      <a:pt x="0" y="0"/>
                      <a:pt x="0" y="2"/>
                    </a:cubicBezTo>
                    <a:cubicBezTo>
                      <a:pt x="0" y="4"/>
                      <a:pt x="3" y="5"/>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7" name="Freeform 123"/>
              <p:cNvSpPr/>
              <p:nvPr/>
            </p:nvSpPr>
            <p:spPr bwMode="auto">
              <a:xfrm>
                <a:off x="3751" y="2629"/>
                <a:ext cx="15" cy="16"/>
              </a:xfrm>
              <a:custGeom>
                <a:avLst/>
                <a:gdLst>
                  <a:gd name="T0" fmla="*/ 3 w 4"/>
                  <a:gd name="T1" fmla="*/ 3 h 4"/>
                  <a:gd name="T2" fmla="*/ 0 w 4"/>
                  <a:gd name="T3" fmla="*/ 2 h 4"/>
                  <a:gd name="T4" fmla="*/ 3 w 4"/>
                  <a:gd name="T5" fmla="*/ 3 h 4"/>
                </a:gdLst>
                <a:ahLst/>
                <a:cxnLst>
                  <a:cxn ang="0">
                    <a:pos x="T0" y="T1"/>
                  </a:cxn>
                  <a:cxn ang="0">
                    <a:pos x="T2" y="T3"/>
                  </a:cxn>
                  <a:cxn ang="0">
                    <a:pos x="T4" y="T5"/>
                  </a:cxn>
                </a:cxnLst>
                <a:rect l="0" t="0" r="r" b="b"/>
                <a:pathLst>
                  <a:path w="4" h="4">
                    <a:moveTo>
                      <a:pt x="3" y="3"/>
                    </a:moveTo>
                    <a:cubicBezTo>
                      <a:pt x="4" y="0"/>
                      <a:pt x="0" y="0"/>
                      <a:pt x="0" y="2"/>
                    </a:cubicBezTo>
                    <a:cubicBezTo>
                      <a:pt x="0" y="4"/>
                      <a:pt x="2" y="4"/>
                      <a:pt x="3"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8" name="Freeform 124"/>
              <p:cNvSpPr/>
              <p:nvPr/>
            </p:nvSpPr>
            <p:spPr bwMode="auto">
              <a:xfrm>
                <a:off x="3846" y="2576"/>
                <a:ext cx="11" cy="7"/>
              </a:xfrm>
              <a:custGeom>
                <a:avLst/>
                <a:gdLst>
                  <a:gd name="T0" fmla="*/ 2 w 3"/>
                  <a:gd name="T1" fmla="*/ 1 h 2"/>
                  <a:gd name="T2" fmla="*/ 0 w 3"/>
                  <a:gd name="T3" fmla="*/ 1 h 2"/>
                  <a:gd name="T4" fmla="*/ 2 w 3"/>
                  <a:gd name="T5" fmla="*/ 1 h 2"/>
                </a:gdLst>
                <a:ahLst/>
                <a:cxnLst>
                  <a:cxn ang="0">
                    <a:pos x="T0" y="T1"/>
                  </a:cxn>
                  <a:cxn ang="0">
                    <a:pos x="T2" y="T3"/>
                  </a:cxn>
                  <a:cxn ang="0">
                    <a:pos x="T4" y="T5"/>
                  </a:cxn>
                </a:cxnLst>
                <a:rect l="0" t="0" r="r" b="b"/>
                <a:pathLst>
                  <a:path w="3" h="2">
                    <a:moveTo>
                      <a:pt x="2" y="1"/>
                    </a:moveTo>
                    <a:cubicBezTo>
                      <a:pt x="3" y="0"/>
                      <a:pt x="0" y="0"/>
                      <a:pt x="0" y="1"/>
                    </a:cubicBezTo>
                    <a:cubicBezTo>
                      <a:pt x="0" y="2"/>
                      <a:pt x="2" y="2"/>
                      <a:pt x="2"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9" name="Freeform 125"/>
              <p:cNvSpPr/>
              <p:nvPr/>
            </p:nvSpPr>
            <p:spPr bwMode="auto">
              <a:xfrm>
                <a:off x="3633" y="2576"/>
                <a:ext cx="11" cy="11"/>
              </a:xfrm>
              <a:custGeom>
                <a:avLst/>
                <a:gdLst>
                  <a:gd name="T0" fmla="*/ 2 w 3"/>
                  <a:gd name="T1" fmla="*/ 2 h 3"/>
                  <a:gd name="T2" fmla="*/ 0 w 3"/>
                  <a:gd name="T3" fmla="*/ 2 h 3"/>
                  <a:gd name="T4" fmla="*/ 2 w 3"/>
                  <a:gd name="T5" fmla="*/ 2 h 3"/>
                </a:gdLst>
                <a:ahLst/>
                <a:cxnLst>
                  <a:cxn ang="0">
                    <a:pos x="T0" y="T1"/>
                  </a:cxn>
                  <a:cxn ang="0">
                    <a:pos x="T2" y="T3"/>
                  </a:cxn>
                  <a:cxn ang="0">
                    <a:pos x="T4" y="T5"/>
                  </a:cxn>
                </a:cxnLst>
                <a:rect l="0" t="0" r="r" b="b"/>
                <a:pathLst>
                  <a:path w="3" h="3">
                    <a:moveTo>
                      <a:pt x="2" y="2"/>
                    </a:moveTo>
                    <a:cubicBezTo>
                      <a:pt x="3" y="0"/>
                      <a:pt x="0" y="0"/>
                      <a:pt x="0" y="2"/>
                    </a:cubicBezTo>
                    <a:cubicBezTo>
                      <a:pt x="0" y="3"/>
                      <a:pt x="2" y="3"/>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0" name="Freeform 126"/>
              <p:cNvSpPr/>
              <p:nvPr/>
            </p:nvSpPr>
            <p:spPr bwMode="auto">
              <a:xfrm>
                <a:off x="4972" y="2370"/>
                <a:ext cx="91" cy="328"/>
              </a:xfrm>
              <a:custGeom>
                <a:avLst/>
                <a:gdLst>
                  <a:gd name="T0" fmla="*/ 1 w 24"/>
                  <a:gd name="T1" fmla="*/ 1 h 86"/>
                  <a:gd name="T2" fmla="*/ 0 w 24"/>
                  <a:gd name="T3" fmla="*/ 3 h 86"/>
                  <a:gd name="T4" fmla="*/ 16 w 24"/>
                  <a:gd name="T5" fmla="*/ 65 h 86"/>
                  <a:gd name="T6" fmla="*/ 21 w 24"/>
                  <a:gd name="T7" fmla="*/ 84 h 86"/>
                  <a:gd name="T8" fmla="*/ 23 w 24"/>
                  <a:gd name="T9" fmla="*/ 86 h 86"/>
                  <a:gd name="T10" fmla="*/ 24 w 24"/>
                  <a:gd name="T11" fmla="*/ 84 h 86"/>
                  <a:gd name="T12" fmla="*/ 20 w 24"/>
                  <a:gd name="T13" fmla="*/ 65 h 86"/>
                  <a:gd name="T14" fmla="*/ 3 w 24"/>
                  <a:gd name="T15" fmla="*/ 2 h 86"/>
                  <a:gd name="T16" fmla="*/ 1 w 24"/>
                  <a:gd name="T17"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6">
                    <a:moveTo>
                      <a:pt x="1" y="1"/>
                    </a:moveTo>
                    <a:cubicBezTo>
                      <a:pt x="0" y="1"/>
                      <a:pt x="0" y="2"/>
                      <a:pt x="0" y="3"/>
                    </a:cubicBezTo>
                    <a:cubicBezTo>
                      <a:pt x="6" y="23"/>
                      <a:pt x="11" y="45"/>
                      <a:pt x="16" y="65"/>
                    </a:cubicBezTo>
                    <a:cubicBezTo>
                      <a:pt x="21" y="84"/>
                      <a:pt x="21" y="84"/>
                      <a:pt x="21" y="84"/>
                    </a:cubicBezTo>
                    <a:cubicBezTo>
                      <a:pt x="21" y="85"/>
                      <a:pt x="22" y="86"/>
                      <a:pt x="23" y="86"/>
                    </a:cubicBezTo>
                    <a:cubicBezTo>
                      <a:pt x="24" y="85"/>
                      <a:pt x="24" y="84"/>
                      <a:pt x="24" y="84"/>
                    </a:cubicBezTo>
                    <a:cubicBezTo>
                      <a:pt x="20" y="65"/>
                      <a:pt x="20" y="65"/>
                      <a:pt x="20" y="65"/>
                    </a:cubicBezTo>
                    <a:cubicBezTo>
                      <a:pt x="14" y="44"/>
                      <a:pt x="9" y="22"/>
                      <a:pt x="3"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1" name="Freeform 127"/>
              <p:cNvSpPr/>
              <p:nvPr/>
            </p:nvSpPr>
            <p:spPr bwMode="auto">
              <a:xfrm>
                <a:off x="4911" y="2271"/>
                <a:ext cx="122" cy="110"/>
              </a:xfrm>
              <a:custGeom>
                <a:avLst/>
                <a:gdLst>
                  <a:gd name="T0" fmla="*/ 13 w 32"/>
                  <a:gd name="T1" fmla="*/ 13 h 29"/>
                  <a:gd name="T2" fmla="*/ 1 w 32"/>
                  <a:gd name="T3" fmla="*/ 14 h 29"/>
                  <a:gd name="T4" fmla="*/ 18 w 32"/>
                  <a:gd name="T5" fmla="*/ 29 h 29"/>
                  <a:gd name="T6" fmla="*/ 24 w 32"/>
                  <a:gd name="T7" fmla="*/ 4 h 29"/>
                  <a:gd name="T8" fmla="*/ 13 w 32"/>
                  <a:gd name="T9" fmla="*/ 13 h 29"/>
                </a:gdLst>
                <a:ahLst/>
                <a:cxnLst>
                  <a:cxn ang="0">
                    <a:pos x="T0" y="T1"/>
                  </a:cxn>
                  <a:cxn ang="0">
                    <a:pos x="T2" y="T3"/>
                  </a:cxn>
                  <a:cxn ang="0">
                    <a:pos x="T4" y="T5"/>
                  </a:cxn>
                  <a:cxn ang="0">
                    <a:pos x="T6" y="T7"/>
                  </a:cxn>
                  <a:cxn ang="0">
                    <a:pos x="T8" y="T9"/>
                  </a:cxn>
                </a:cxnLst>
                <a:rect l="0" t="0" r="r" b="b"/>
                <a:pathLst>
                  <a:path w="32" h="29">
                    <a:moveTo>
                      <a:pt x="13" y="13"/>
                    </a:moveTo>
                    <a:cubicBezTo>
                      <a:pt x="10" y="7"/>
                      <a:pt x="0" y="6"/>
                      <a:pt x="1" y="14"/>
                    </a:cubicBezTo>
                    <a:cubicBezTo>
                      <a:pt x="2" y="20"/>
                      <a:pt x="13" y="27"/>
                      <a:pt x="18" y="29"/>
                    </a:cubicBezTo>
                    <a:cubicBezTo>
                      <a:pt x="20" y="24"/>
                      <a:pt x="32" y="9"/>
                      <a:pt x="24" y="4"/>
                    </a:cubicBezTo>
                    <a:cubicBezTo>
                      <a:pt x="19" y="0"/>
                      <a:pt x="15" y="9"/>
                      <a:pt x="13" y="1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2" name="Freeform 128"/>
              <p:cNvSpPr/>
              <p:nvPr/>
            </p:nvSpPr>
            <p:spPr bwMode="auto">
              <a:xfrm>
                <a:off x="4979" y="2267"/>
                <a:ext cx="54" cy="95"/>
              </a:xfrm>
              <a:custGeom>
                <a:avLst/>
                <a:gdLst>
                  <a:gd name="T0" fmla="*/ 0 w 14"/>
                  <a:gd name="T1" fmla="*/ 3 h 25"/>
                  <a:gd name="T2" fmla="*/ 0 w 14"/>
                  <a:gd name="T3" fmla="*/ 4 h 25"/>
                  <a:gd name="T4" fmla="*/ 1 w 14"/>
                  <a:gd name="T5" fmla="*/ 4 h 25"/>
                  <a:gd name="T6" fmla="*/ 7 w 14"/>
                  <a:gd name="T7" fmla="*/ 3 h 25"/>
                  <a:gd name="T8" fmla="*/ 4 w 14"/>
                  <a:gd name="T9" fmla="*/ 25 h 25"/>
                  <a:gd name="T10" fmla="*/ 4 w 14"/>
                  <a:gd name="T11" fmla="*/ 25 h 25"/>
                  <a:gd name="T12" fmla="*/ 5 w 14"/>
                  <a:gd name="T13" fmla="*/ 25 h 25"/>
                  <a:gd name="T14" fmla="*/ 8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1" y="4"/>
                      <a:pt x="1" y="4"/>
                      <a:pt x="1" y="4"/>
                    </a:cubicBezTo>
                    <a:cubicBezTo>
                      <a:pt x="3" y="2"/>
                      <a:pt x="5" y="2"/>
                      <a:pt x="7" y="3"/>
                    </a:cubicBezTo>
                    <a:cubicBezTo>
                      <a:pt x="13" y="8"/>
                      <a:pt x="8" y="18"/>
                      <a:pt x="4" y="25"/>
                    </a:cubicBezTo>
                    <a:cubicBezTo>
                      <a:pt x="4" y="25"/>
                      <a:pt x="4" y="25"/>
                      <a:pt x="4" y="25"/>
                    </a:cubicBezTo>
                    <a:cubicBezTo>
                      <a:pt x="5" y="25"/>
                      <a:pt x="5" y="25"/>
                      <a:pt x="5" y="25"/>
                    </a:cubicBezTo>
                    <a:cubicBezTo>
                      <a:pt x="9" y="18"/>
                      <a:pt x="14" y="7"/>
                      <a:pt x="8" y="2"/>
                    </a:cubicBezTo>
                    <a:cubicBezTo>
                      <a:pt x="5" y="0"/>
                      <a:pt x="3"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3" name="Freeform 129"/>
              <p:cNvSpPr/>
              <p:nvPr/>
            </p:nvSpPr>
            <p:spPr bwMode="auto">
              <a:xfrm>
                <a:off x="3363" y="2667"/>
                <a:ext cx="137" cy="313"/>
              </a:xfrm>
              <a:custGeom>
                <a:avLst/>
                <a:gdLst>
                  <a:gd name="T0" fmla="*/ 1 w 36"/>
                  <a:gd name="T1" fmla="*/ 1 h 82"/>
                  <a:gd name="T2" fmla="*/ 1 w 36"/>
                  <a:gd name="T3" fmla="*/ 3 h 82"/>
                  <a:gd name="T4" fmla="*/ 26 w 36"/>
                  <a:gd name="T5" fmla="*/ 63 h 82"/>
                  <a:gd name="T6" fmla="*/ 33 w 36"/>
                  <a:gd name="T7" fmla="*/ 81 h 82"/>
                  <a:gd name="T8" fmla="*/ 35 w 36"/>
                  <a:gd name="T9" fmla="*/ 82 h 82"/>
                  <a:gd name="T10" fmla="*/ 36 w 36"/>
                  <a:gd name="T11" fmla="*/ 80 h 82"/>
                  <a:gd name="T12" fmla="*/ 29 w 36"/>
                  <a:gd name="T13" fmla="*/ 61 h 82"/>
                  <a:gd name="T14" fmla="*/ 4 w 36"/>
                  <a:gd name="T15" fmla="*/ 2 h 82"/>
                  <a:gd name="T16" fmla="*/ 1 w 36"/>
                  <a:gd name="T1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82">
                    <a:moveTo>
                      <a:pt x="1" y="1"/>
                    </a:moveTo>
                    <a:cubicBezTo>
                      <a:pt x="1" y="1"/>
                      <a:pt x="0" y="2"/>
                      <a:pt x="1" y="3"/>
                    </a:cubicBezTo>
                    <a:cubicBezTo>
                      <a:pt x="9" y="23"/>
                      <a:pt x="17" y="43"/>
                      <a:pt x="26" y="63"/>
                    </a:cubicBezTo>
                    <a:cubicBezTo>
                      <a:pt x="33" y="81"/>
                      <a:pt x="33" y="81"/>
                      <a:pt x="33" y="81"/>
                    </a:cubicBezTo>
                    <a:cubicBezTo>
                      <a:pt x="33" y="82"/>
                      <a:pt x="34" y="82"/>
                      <a:pt x="35" y="82"/>
                    </a:cubicBezTo>
                    <a:cubicBezTo>
                      <a:pt x="36" y="81"/>
                      <a:pt x="36" y="80"/>
                      <a:pt x="36" y="80"/>
                    </a:cubicBezTo>
                    <a:cubicBezTo>
                      <a:pt x="29" y="61"/>
                      <a:pt x="29" y="61"/>
                      <a:pt x="29" y="61"/>
                    </a:cubicBezTo>
                    <a:cubicBezTo>
                      <a:pt x="21" y="42"/>
                      <a:pt x="12" y="21"/>
                      <a:pt x="4" y="2"/>
                    </a:cubicBezTo>
                    <a:cubicBezTo>
                      <a:pt x="3" y="1"/>
                      <a:pt x="2" y="0"/>
                      <a:pt x="1" y="1"/>
                    </a:cubicBezTo>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4" name="Freeform 130"/>
              <p:cNvSpPr/>
              <p:nvPr/>
            </p:nvSpPr>
            <p:spPr bwMode="auto">
              <a:xfrm>
                <a:off x="3290" y="2568"/>
                <a:ext cx="122" cy="111"/>
              </a:xfrm>
              <a:custGeom>
                <a:avLst/>
                <a:gdLst>
                  <a:gd name="T0" fmla="*/ 14 w 32"/>
                  <a:gd name="T1" fmla="*/ 14 h 29"/>
                  <a:gd name="T2" fmla="*/ 3 w 32"/>
                  <a:gd name="T3" fmla="*/ 17 h 29"/>
                  <a:gd name="T4" fmla="*/ 21 w 32"/>
                  <a:gd name="T5" fmla="*/ 29 h 29"/>
                  <a:gd name="T6" fmla="*/ 24 w 32"/>
                  <a:gd name="T7" fmla="*/ 3 h 29"/>
                  <a:gd name="T8" fmla="*/ 14 w 32"/>
                  <a:gd name="T9" fmla="*/ 14 h 29"/>
                </a:gdLst>
                <a:ahLst/>
                <a:cxnLst>
                  <a:cxn ang="0">
                    <a:pos x="T0" y="T1"/>
                  </a:cxn>
                  <a:cxn ang="0">
                    <a:pos x="T2" y="T3"/>
                  </a:cxn>
                  <a:cxn ang="0">
                    <a:pos x="T4" y="T5"/>
                  </a:cxn>
                  <a:cxn ang="0">
                    <a:pos x="T6" y="T7"/>
                  </a:cxn>
                  <a:cxn ang="0">
                    <a:pos x="T8" y="T9"/>
                  </a:cxn>
                </a:cxnLst>
                <a:rect l="0" t="0" r="r" b="b"/>
                <a:pathLst>
                  <a:path w="32" h="29">
                    <a:moveTo>
                      <a:pt x="14" y="14"/>
                    </a:moveTo>
                    <a:cubicBezTo>
                      <a:pt x="10" y="8"/>
                      <a:pt x="0" y="9"/>
                      <a:pt x="3" y="17"/>
                    </a:cubicBezTo>
                    <a:cubicBezTo>
                      <a:pt x="5" y="22"/>
                      <a:pt x="16" y="27"/>
                      <a:pt x="21" y="29"/>
                    </a:cubicBezTo>
                    <a:cubicBezTo>
                      <a:pt x="23" y="24"/>
                      <a:pt x="32" y="8"/>
                      <a:pt x="24" y="3"/>
                    </a:cubicBezTo>
                    <a:cubicBezTo>
                      <a:pt x="18" y="0"/>
                      <a:pt x="16" y="9"/>
                      <a:pt x="14" y="14"/>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5" name="Freeform 131"/>
              <p:cNvSpPr/>
              <p:nvPr/>
            </p:nvSpPr>
            <p:spPr bwMode="auto">
              <a:xfrm>
                <a:off x="3359" y="2564"/>
                <a:ext cx="53" cy="96"/>
              </a:xfrm>
              <a:custGeom>
                <a:avLst/>
                <a:gdLst>
                  <a:gd name="T0" fmla="*/ 0 w 14"/>
                  <a:gd name="T1" fmla="*/ 3 h 25"/>
                  <a:gd name="T2" fmla="*/ 0 w 14"/>
                  <a:gd name="T3" fmla="*/ 4 h 25"/>
                  <a:gd name="T4" fmla="*/ 0 w 14"/>
                  <a:gd name="T5" fmla="*/ 4 h 25"/>
                  <a:gd name="T6" fmla="*/ 7 w 14"/>
                  <a:gd name="T7" fmla="*/ 3 h 25"/>
                  <a:gd name="T8" fmla="*/ 6 w 14"/>
                  <a:gd name="T9" fmla="*/ 24 h 25"/>
                  <a:gd name="T10" fmla="*/ 7 w 14"/>
                  <a:gd name="T11" fmla="*/ 25 h 25"/>
                  <a:gd name="T12" fmla="*/ 7 w 14"/>
                  <a:gd name="T13" fmla="*/ 25 h 25"/>
                  <a:gd name="T14" fmla="*/ 7 w 14"/>
                  <a:gd name="T15" fmla="*/ 2 h 25"/>
                  <a:gd name="T16" fmla="*/ 0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0" y="3"/>
                    </a:moveTo>
                    <a:cubicBezTo>
                      <a:pt x="0" y="4"/>
                      <a:pt x="0" y="4"/>
                      <a:pt x="0" y="4"/>
                    </a:cubicBezTo>
                    <a:cubicBezTo>
                      <a:pt x="0" y="4"/>
                      <a:pt x="0" y="4"/>
                      <a:pt x="0" y="4"/>
                    </a:cubicBezTo>
                    <a:cubicBezTo>
                      <a:pt x="2" y="2"/>
                      <a:pt x="4" y="1"/>
                      <a:pt x="7" y="3"/>
                    </a:cubicBezTo>
                    <a:cubicBezTo>
                      <a:pt x="13" y="6"/>
                      <a:pt x="10" y="17"/>
                      <a:pt x="6" y="24"/>
                    </a:cubicBezTo>
                    <a:cubicBezTo>
                      <a:pt x="7" y="25"/>
                      <a:pt x="7" y="25"/>
                      <a:pt x="7" y="25"/>
                    </a:cubicBezTo>
                    <a:cubicBezTo>
                      <a:pt x="7" y="25"/>
                      <a:pt x="7" y="25"/>
                      <a:pt x="7" y="25"/>
                    </a:cubicBezTo>
                    <a:cubicBezTo>
                      <a:pt x="11" y="17"/>
                      <a:pt x="14" y="6"/>
                      <a:pt x="7" y="2"/>
                    </a:cubicBezTo>
                    <a:cubicBezTo>
                      <a:pt x="4" y="0"/>
                      <a:pt x="2" y="1"/>
                      <a:pt x="0" y="3"/>
                    </a:cubicBezTo>
                    <a:close/>
                  </a:path>
                </a:pathLst>
              </a:custGeom>
              <a:solidFill>
                <a:srgbClr val="A883B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6" name="Freeform 132"/>
              <p:cNvSpPr/>
              <p:nvPr/>
            </p:nvSpPr>
            <p:spPr bwMode="auto">
              <a:xfrm>
                <a:off x="5105" y="2408"/>
                <a:ext cx="38" cy="172"/>
              </a:xfrm>
              <a:custGeom>
                <a:avLst/>
                <a:gdLst>
                  <a:gd name="T0" fmla="*/ 7 w 10"/>
                  <a:gd name="T1" fmla="*/ 1 h 45"/>
                  <a:gd name="T2" fmla="*/ 4 w 10"/>
                  <a:gd name="T3" fmla="*/ 20 h 45"/>
                  <a:gd name="T4" fmla="*/ 0 w 10"/>
                  <a:gd name="T5" fmla="*/ 44 h 45"/>
                  <a:gd name="T6" fmla="*/ 2 w 10"/>
                  <a:gd name="T7" fmla="*/ 43 h 45"/>
                  <a:gd name="T8" fmla="*/ 3 w 10"/>
                  <a:gd name="T9" fmla="*/ 45 h 45"/>
                  <a:gd name="T10" fmla="*/ 7 w 10"/>
                  <a:gd name="T11" fmla="*/ 20 h 45"/>
                  <a:gd name="T12" fmla="*/ 10 w 10"/>
                  <a:gd name="T13" fmla="*/ 2 h 45"/>
                  <a:gd name="T14" fmla="*/ 9 w 10"/>
                  <a:gd name="T15" fmla="*/ 0 h 45"/>
                  <a:gd name="T16" fmla="*/ 7 w 10"/>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7" y="1"/>
                    </a:moveTo>
                    <a:cubicBezTo>
                      <a:pt x="4" y="20"/>
                      <a:pt x="4" y="20"/>
                      <a:pt x="4" y="20"/>
                    </a:cubicBezTo>
                    <a:cubicBezTo>
                      <a:pt x="0" y="44"/>
                      <a:pt x="0" y="44"/>
                      <a:pt x="0" y="44"/>
                    </a:cubicBezTo>
                    <a:cubicBezTo>
                      <a:pt x="0" y="43"/>
                      <a:pt x="1" y="43"/>
                      <a:pt x="2" y="43"/>
                    </a:cubicBezTo>
                    <a:cubicBezTo>
                      <a:pt x="3" y="43"/>
                      <a:pt x="3" y="44"/>
                      <a:pt x="3" y="45"/>
                    </a:cubicBezTo>
                    <a:cubicBezTo>
                      <a:pt x="7" y="20"/>
                      <a:pt x="7" y="20"/>
                      <a:pt x="7" y="20"/>
                    </a:cubicBezTo>
                    <a:cubicBezTo>
                      <a:pt x="10" y="2"/>
                      <a:pt x="10" y="2"/>
                      <a:pt x="10" y="2"/>
                    </a:cubicBezTo>
                    <a:cubicBezTo>
                      <a:pt x="10" y="1"/>
                      <a:pt x="10" y="0"/>
                      <a:pt x="9" y="0"/>
                    </a:cubicBezTo>
                    <a:cubicBezTo>
                      <a:pt x="8" y="0"/>
                      <a:pt x="7" y="0"/>
                      <a:pt x="7" y="1"/>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7" name="Freeform 133"/>
              <p:cNvSpPr/>
              <p:nvPr/>
            </p:nvSpPr>
            <p:spPr bwMode="auto">
              <a:xfrm>
                <a:off x="5105" y="2324"/>
                <a:ext cx="95" cy="92"/>
              </a:xfrm>
              <a:custGeom>
                <a:avLst/>
                <a:gdLst>
                  <a:gd name="T0" fmla="*/ 10 w 25"/>
                  <a:gd name="T1" fmla="*/ 10 h 24"/>
                  <a:gd name="T2" fmla="*/ 1 w 25"/>
                  <a:gd name="T3" fmla="*/ 7 h 24"/>
                  <a:gd name="T4" fmla="*/ 8 w 25"/>
                  <a:gd name="T5" fmla="*/ 24 h 24"/>
                  <a:gd name="T6" fmla="*/ 22 w 25"/>
                  <a:gd name="T7" fmla="*/ 7 h 24"/>
                  <a:gd name="T8" fmla="*/ 10 w 25"/>
                  <a:gd name="T9" fmla="*/ 10 h 24"/>
                </a:gdLst>
                <a:ahLst/>
                <a:cxnLst>
                  <a:cxn ang="0">
                    <a:pos x="T0" y="T1"/>
                  </a:cxn>
                  <a:cxn ang="0">
                    <a:pos x="T2" y="T3"/>
                  </a:cxn>
                  <a:cxn ang="0">
                    <a:pos x="T4" y="T5"/>
                  </a:cxn>
                  <a:cxn ang="0">
                    <a:pos x="T6" y="T7"/>
                  </a:cxn>
                  <a:cxn ang="0">
                    <a:pos x="T8" y="T9"/>
                  </a:cxn>
                </a:cxnLst>
                <a:rect l="0" t="0" r="r" b="b"/>
                <a:pathLst>
                  <a:path w="25" h="24">
                    <a:moveTo>
                      <a:pt x="10" y="10"/>
                    </a:moveTo>
                    <a:cubicBezTo>
                      <a:pt x="10" y="5"/>
                      <a:pt x="3" y="0"/>
                      <a:pt x="1" y="7"/>
                    </a:cubicBezTo>
                    <a:cubicBezTo>
                      <a:pt x="0" y="12"/>
                      <a:pt x="5" y="21"/>
                      <a:pt x="8" y="24"/>
                    </a:cubicBezTo>
                    <a:cubicBezTo>
                      <a:pt x="12" y="21"/>
                      <a:pt x="25" y="14"/>
                      <a:pt x="22" y="7"/>
                    </a:cubicBezTo>
                    <a:cubicBezTo>
                      <a:pt x="19" y="2"/>
                      <a:pt x="13" y="8"/>
                      <a:pt x="10" y="10"/>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8" name="Freeform 134"/>
              <p:cNvSpPr/>
              <p:nvPr/>
            </p:nvSpPr>
            <p:spPr bwMode="auto">
              <a:xfrm>
                <a:off x="5154" y="2332"/>
                <a:ext cx="54" cy="76"/>
              </a:xfrm>
              <a:custGeom>
                <a:avLst/>
                <a:gdLst>
                  <a:gd name="T0" fmla="*/ 5 w 14"/>
                  <a:gd name="T1" fmla="*/ 2 h 20"/>
                  <a:gd name="T2" fmla="*/ 4 w 14"/>
                  <a:gd name="T3" fmla="*/ 2 h 20"/>
                  <a:gd name="T4" fmla="*/ 5 w 14"/>
                  <a:gd name="T5" fmla="*/ 3 h 20"/>
                  <a:gd name="T6" fmla="*/ 10 w 14"/>
                  <a:gd name="T7" fmla="*/ 5 h 20"/>
                  <a:gd name="T8" fmla="*/ 0 w 14"/>
                  <a:gd name="T9" fmla="*/ 19 h 20"/>
                  <a:gd name="T10" fmla="*/ 0 w 14"/>
                  <a:gd name="T11" fmla="*/ 20 h 20"/>
                  <a:gd name="T12" fmla="*/ 1 w 14"/>
                  <a:gd name="T13" fmla="*/ 20 h 20"/>
                  <a:gd name="T14" fmla="*/ 11 w 14"/>
                  <a:gd name="T15" fmla="*/ 4 h 20"/>
                  <a:gd name="T16" fmla="*/ 5 w 14"/>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0">
                    <a:moveTo>
                      <a:pt x="5" y="2"/>
                    </a:moveTo>
                    <a:cubicBezTo>
                      <a:pt x="4" y="2"/>
                      <a:pt x="4" y="2"/>
                      <a:pt x="4" y="2"/>
                    </a:cubicBezTo>
                    <a:cubicBezTo>
                      <a:pt x="5" y="3"/>
                      <a:pt x="5" y="3"/>
                      <a:pt x="5" y="3"/>
                    </a:cubicBezTo>
                    <a:cubicBezTo>
                      <a:pt x="7" y="2"/>
                      <a:pt x="9" y="3"/>
                      <a:pt x="10" y="5"/>
                    </a:cubicBezTo>
                    <a:cubicBezTo>
                      <a:pt x="13" y="10"/>
                      <a:pt x="6" y="16"/>
                      <a:pt x="0" y="19"/>
                    </a:cubicBezTo>
                    <a:cubicBezTo>
                      <a:pt x="0" y="20"/>
                      <a:pt x="0" y="20"/>
                      <a:pt x="0" y="20"/>
                    </a:cubicBezTo>
                    <a:cubicBezTo>
                      <a:pt x="1" y="20"/>
                      <a:pt x="1" y="20"/>
                      <a:pt x="1" y="20"/>
                    </a:cubicBezTo>
                    <a:cubicBezTo>
                      <a:pt x="7" y="16"/>
                      <a:pt x="14" y="10"/>
                      <a:pt x="11" y="4"/>
                    </a:cubicBezTo>
                    <a:cubicBezTo>
                      <a:pt x="10" y="2"/>
                      <a:pt x="8" y="0"/>
                      <a:pt x="5" y="2"/>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9" name="Freeform 135"/>
              <p:cNvSpPr/>
              <p:nvPr/>
            </p:nvSpPr>
            <p:spPr bwMode="auto">
              <a:xfrm>
                <a:off x="3541" y="2721"/>
                <a:ext cx="42" cy="183"/>
              </a:xfrm>
              <a:custGeom>
                <a:avLst/>
                <a:gdLst>
                  <a:gd name="T0" fmla="*/ 1 w 11"/>
                  <a:gd name="T1" fmla="*/ 0 h 48"/>
                  <a:gd name="T2" fmla="*/ 0 w 11"/>
                  <a:gd name="T3" fmla="*/ 1 h 48"/>
                  <a:gd name="T4" fmla="*/ 4 w 11"/>
                  <a:gd name="T5" fmla="*/ 21 h 48"/>
                  <a:gd name="T6" fmla="*/ 9 w 11"/>
                  <a:gd name="T7" fmla="*/ 47 h 48"/>
                  <a:gd name="T8" fmla="*/ 10 w 11"/>
                  <a:gd name="T9" fmla="*/ 48 h 48"/>
                  <a:gd name="T10" fmla="*/ 11 w 11"/>
                  <a:gd name="T11" fmla="*/ 47 h 48"/>
                  <a:gd name="T12" fmla="*/ 6 w 11"/>
                  <a:gd name="T13" fmla="*/ 20 h 48"/>
                  <a:gd name="T14" fmla="*/ 2 w 11"/>
                  <a:gd name="T15" fmla="*/ 0 h 48"/>
                  <a:gd name="T16" fmla="*/ 1 w 11"/>
                  <a:gd name="T1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8">
                    <a:moveTo>
                      <a:pt x="1" y="0"/>
                    </a:moveTo>
                    <a:cubicBezTo>
                      <a:pt x="0" y="0"/>
                      <a:pt x="0" y="0"/>
                      <a:pt x="0" y="1"/>
                    </a:cubicBezTo>
                    <a:cubicBezTo>
                      <a:pt x="4" y="21"/>
                      <a:pt x="4" y="21"/>
                      <a:pt x="4" y="21"/>
                    </a:cubicBezTo>
                    <a:cubicBezTo>
                      <a:pt x="6" y="28"/>
                      <a:pt x="7" y="33"/>
                      <a:pt x="9" y="47"/>
                    </a:cubicBezTo>
                    <a:cubicBezTo>
                      <a:pt x="9" y="48"/>
                      <a:pt x="10" y="48"/>
                      <a:pt x="10" y="48"/>
                    </a:cubicBezTo>
                    <a:cubicBezTo>
                      <a:pt x="11" y="48"/>
                      <a:pt x="11" y="47"/>
                      <a:pt x="11" y="47"/>
                    </a:cubicBezTo>
                    <a:cubicBezTo>
                      <a:pt x="8" y="32"/>
                      <a:pt x="7" y="28"/>
                      <a:pt x="6" y="20"/>
                    </a:cubicBezTo>
                    <a:cubicBezTo>
                      <a:pt x="2" y="0"/>
                      <a:pt x="2" y="0"/>
                      <a:pt x="2" y="0"/>
                    </a:cubicBezTo>
                    <a:cubicBezTo>
                      <a:pt x="2" y="0"/>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0" name="Freeform 136"/>
              <p:cNvSpPr/>
              <p:nvPr/>
            </p:nvSpPr>
            <p:spPr bwMode="auto">
              <a:xfrm>
                <a:off x="3488" y="2625"/>
                <a:ext cx="110" cy="100"/>
              </a:xfrm>
              <a:custGeom>
                <a:avLst/>
                <a:gdLst>
                  <a:gd name="T0" fmla="*/ 12 w 29"/>
                  <a:gd name="T1" fmla="*/ 12 h 26"/>
                  <a:gd name="T2" fmla="*/ 1 w 29"/>
                  <a:gd name="T3" fmla="*/ 12 h 26"/>
                  <a:gd name="T4" fmla="*/ 15 w 29"/>
                  <a:gd name="T5" fmla="*/ 26 h 26"/>
                  <a:gd name="T6" fmla="*/ 23 w 29"/>
                  <a:gd name="T7" fmla="*/ 4 h 26"/>
                  <a:gd name="T8" fmla="*/ 12 w 29"/>
                  <a:gd name="T9" fmla="*/ 12 h 26"/>
                </a:gdLst>
                <a:ahLst/>
                <a:cxnLst>
                  <a:cxn ang="0">
                    <a:pos x="T0" y="T1"/>
                  </a:cxn>
                  <a:cxn ang="0">
                    <a:pos x="T2" y="T3"/>
                  </a:cxn>
                  <a:cxn ang="0">
                    <a:pos x="T4" y="T5"/>
                  </a:cxn>
                  <a:cxn ang="0">
                    <a:pos x="T6" y="T7"/>
                  </a:cxn>
                  <a:cxn ang="0">
                    <a:pos x="T8" y="T9"/>
                  </a:cxn>
                </a:cxnLst>
                <a:rect l="0" t="0" r="r" b="b"/>
                <a:pathLst>
                  <a:path w="29" h="26">
                    <a:moveTo>
                      <a:pt x="12" y="12"/>
                    </a:moveTo>
                    <a:cubicBezTo>
                      <a:pt x="9" y="6"/>
                      <a:pt x="0" y="4"/>
                      <a:pt x="1" y="12"/>
                    </a:cubicBezTo>
                    <a:cubicBezTo>
                      <a:pt x="2" y="17"/>
                      <a:pt x="11" y="24"/>
                      <a:pt x="15" y="26"/>
                    </a:cubicBezTo>
                    <a:cubicBezTo>
                      <a:pt x="18" y="22"/>
                      <a:pt x="29" y="10"/>
                      <a:pt x="23" y="4"/>
                    </a:cubicBezTo>
                    <a:cubicBezTo>
                      <a:pt x="18" y="0"/>
                      <a:pt x="14" y="8"/>
                      <a:pt x="12"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1" name="Freeform 137"/>
              <p:cNvSpPr/>
              <p:nvPr/>
            </p:nvSpPr>
            <p:spPr bwMode="auto">
              <a:xfrm>
                <a:off x="3553" y="2625"/>
                <a:ext cx="45" cy="84"/>
              </a:xfrm>
              <a:custGeom>
                <a:avLst/>
                <a:gdLst>
                  <a:gd name="T0" fmla="*/ 0 w 12"/>
                  <a:gd name="T1" fmla="*/ 2 h 22"/>
                  <a:gd name="T2" fmla="*/ 0 w 12"/>
                  <a:gd name="T3" fmla="*/ 3 h 22"/>
                  <a:gd name="T4" fmla="*/ 0 w 12"/>
                  <a:gd name="T5" fmla="*/ 3 h 22"/>
                  <a:gd name="T6" fmla="*/ 7 w 12"/>
                  <a:gd name="T7" fmla="*/ 3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3"/>
                      <a:pt x="0" y="3"/>
                      <a:pt x="0" y="3"/>
                    </a:cubicBezTo>
                    <a:cubicBezTo>
                      <a:pt x="0" y="3"/>
                      <a:pt x="0" y="3"/>
                      <a:pt x="0" y="3"/>
                    </a:cubicBezTo>
                    <a:cubicBezTo>
                      <a:pt x="3" y="1"/>
                      <a:pt x="5" y="1"/>
                      <a:pt x="7" y="3"/>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2" name="Freeform 138"/>
              <p:cNvSpPr/>
              <p:nvPr/>
            </p:nvSpPr>
            <p:spPr bwMode="auto">
              <a:xfrm>
                <a:off x="7429" y="2454"/>
                <a:ext cx="69" cy="179"/>
              </a:xfrm>
              <a:custGeom>
                <a:avLst/>
                <a:gdLst>
                  <a:gd name="T0" fmla="*/ 17 w 18"/>
                  <a:gd name="T1" fmla="*/ 0 h 47"/>
                  <a:gd name="T2" fmla="*/ 16 w 18"/>
                  <a:gd name="T3" fmla="*/ 1 h 47"/>
                  <a:gd name="T4" fmla="*/ 10 w 18"/>
                  <a:gd name="T5" fmla="*/ 20 h 47"/>
                  <a:gd name="T6" fmla="*/ 1 w 18"/>
                  <a:gd name="T7" fmla="*/ 46 h 47"/>
                  <a:gd name="T8" fmla="*/ 1 w 18"/>
                  <a:gd name="T9" fmla="*/ 47 h 47"/>
                  <a:gd name="T10" fmla="*/ 2 w 18"/>
                  <a:gd name="T11" fmla="*/ 46 h 47"/>
                  <a:gd name="T12" fmla="*/ 11 w 18"/>
                  <a:gd name="T13" fmla="*/ 21 h 47"/>
                  <a:gd name="T14" fmla="*/ 18 w 18"/>
                  <a:gd name="T15" fmla="*/ 1 h 47"/>
                  <a:gd name="T16" fmla="*/ 17 w 18"/>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47">
                    <a:moveTo>
                      <a:pt x="17" y="0"/>
                    </a:moveTo>
                    <a:cubicBezTo>
                      <a:pt x="17" y="0"/>
                      <a:pt x="16" y="0"/>
                      <a:pt x="16" y="1"/>
                    </a:cubicBezTo>
                    <a:cubicBezTo>
                      <a:pt x="10" y="20"/>
                      <a:pt x="10" y="20"/>
                      <a:pt x="10" y="20"/>
                    </a:cubicBezTo>
                    <a:cubicBezTo>
                      <a:pt x="7" y="27"/>
                      <a:pt x="6" y="32"/>
                      <a:pt x="1" y="46"/>
                    </a:cubicBezTo>
                    <a:cubicBezTo>
                      <a:pt x="0" y="46"/>
                      <a:pt x="1" y="46"/>
                      <a:pt x="1" y="47"/>
                    </a:cubicBezTo>
                    <a:cubicBezTo>
                      <a:pt x="1" y="47"/>
                      <a:pt x="2" y="47"/>
                      <a:pt x="2" y="46"/>
                    </a:cubicBezTo>
                    <a:cubicBezTo>
                      <a:pt x="7" y="32"/>
                      <a:pt x="9" y="28"/>
                      <a:pt x="11" y="21"/>
                    </a:cubicBezTo>
                    <a:cubicBezTo>
                      <a:pt x="18" y="1"/>
                      <a:pt x="18" y="1"/>
                      <a:pt x="18" y="1"/>
                    </a:cubicBezTo>
                    <a:cubicBezTo>
                      <a:pt x="18" y="1"/>
                      <a:pt x="18" y="0"/>
                      <a:pt x="17"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3" name="Freeform 139"/>
              <p:cNvSpPr/>
              <p:nvPr/>
            </p:nvSpPr>
            <p:spPr bwMode="auto">
              <a:xfrm>
                <a:off x="7467" y="2359"/>
                <a:ext cx="103" cy="99"/>
              </a:xfrm>
              <a:custGeom>
                <a:avLst/>
                <a:gdLst>
                  <a:gd name="T0" fmla="*/ 11 w 27"/>
                  <a:gd name="T1" fmla="*/ 12 h 26"/>
                  <a:gd name="T2" fmla="*/ 2 w 27"/>
                  <a:gd name="T3" fmla="*/ 7 h 26"/>
                  <a:gd name="T4" fmla="*/ 7 w 27"/>
                  <a:gd name="T5" fmla="*/ 26 h 26"/>
                  <a:gd name="T6" fmla="*/ 24 w 27"/>
                  <a:gd name="T7" fmla="*/ 11 h 26"/>
                  <a:gd name="T8" fmla="*/ 11 w 27"/>
                  <a:gd name="T9" fmla="*/ 12 h 26"/>
                </a:gdLst>
                <a:ahLst/>
                <a:cxnLst>
                  <a:cxn ang="0">
                    <a:pos x="T0" y="T1"/>
                  </a:cxn>
                  <a:cxn ang="0">
                    <a:pos x="T2" y="T3"/>
                  </a:cxn>
                  <a:cxn ang="0">
                    <a:pos x="T4" y="T5"/>
                  </a:cxn>
                  <a:cxn ang="0">
                    <a:pos x="T6" y="T7"/>
                  </a:cxn>
                  <a:cxn ang="0">
                    <a:pos x="T8" y="T9"/>
                  </a:cxn>
                </a:cxnLst>
                <a:rect l="0" t="0" r="r" b="b"/>
                <a:pathLst>
                  <a:path w="27" h="26">
                    <a:moveTo>
                      <a:pt x="11" y="12"/>
                    </a:moveTo>
                    <a:cubicBezTo>
                      <a:pt x="12" y="6"/>
                      <a:pt x="5" y="0"/>
                      <a:pt x="2" y="7"/>
                    </a:cubicBezTo>
                    <a:cubicBezTo>
                      <a:pt x="0" y="12"/>
                      <a:pt x="4" y="22"/>
                      <a:pt x="7" y="26"/>
                    </a:cubicBezTo>
                    <a:cubicBezTo>
                      <a:pt x="11" y="24"/>
                      <a:pt x="27" y="19"/>
                      <a:pt x="24" y="11"/>
                    </a:cubicBezTo>
                    <a:cubicBezTo>
                      <a:pt x="22" y="6"/>
                      <a:pt x="15" y="10"/>
                      <a:pt x="11" y="1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4" name="Freeform 140"/>
              <p:cNvSpPr/>
              <p:nvPr/>
            </p:nvSpPr>
            <p:spPr bwMode="auto">
              <a:xfrm>
                <a:off x="7513" y="2381"/>
                <a:ext cx="65" cy="73"/>
              </a:xfrm>
              <a:custGeom>
                <a:avLst/>
                <a:gdLst>
                  <a:gd name="T0" fmla="*/ 8 w 17"/>
                  <a:gd name="T1" fmla="*/ 1 h 19"/>
                  <a:gd name="T2" fmla="*/ 8 w 17"/>
                  <a:gd name="T3" fmla="*/ 1 h 19"/>
                  <a:gd name="T4" fmla="*/ 8 w 17"/>
                  <a:gd name="T5" fmla="*/ 2 h 19"/>
                  <a:gd name="T6" fmla="*/ 14 w 17"/>
                  <a:gd name="T7" fmla="*/ 5 h 19"/>
                  <a:gd name="T8" fmla="*/ 0 w 17"/>
                  <a:gd name="T9" fmla="*/ 19 h 19"/>
                  <a:gd name="T10" fmla="*/ 0 w 17"/>
                  <a:gd name="T11" fmla="*/ 19 h 19"/>
                  <a:gd name="T12" fmla="*/ 0 w 17"/>
                  <a:gd name="T13" fmla="*/ 19 h 19"/>
                  <a:gd name="T14" fmla="*/ 14 w 17"/>
                  <a:gd name="T15" fmla="*/ 4 h 19"/>
                  <a:gd name="T16" fmla="*/ 8 w 17"/>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9">
                    <a:moveTo>
                      <a:pt x="8" y="1"/>
                    </a:moveTo>
                    <a:cubicBezTo>
                      <a:pt x="8" y="1"/>
                      <a:pt x="8" y="1"/>
                      <a:pt x="8" y="1"/>
                    </a:cubicBezTo>
                    <a:cubicBezTo>
                      <a:pt x="8" y="2"/>
                      <a:pt x="8" y="2"/>
                      <a:pt x="8" y="2"/>
                    </a:cubicBezTo>
                    <a:cubicBezTo>
                      <a:pt x="11" y="1"/>
                      <a:pt x="13" y="2"/>
                      <a:pt x="14" y="5"/>
                    </a:cubicBezTo>
                    <a:cubicBezTo>
                      <a:pt x="16" y="11"/>
                      <a:pt x="7" y="16"/>
                      <a:pt x="0" y="19"/>
                    </a:cubicBezTo>
                    <a:cubicBezTo>
                      <a:pt x="0" y="19"/>
                      <a:pt x="0" y="19"/>
                      <a:pt x="0" y="19"/>
                    </a:cubicBezTo>
                    <a:cubicBezTo>
                      <a:pt x="0" y="19"/>
                      <a:pt x="0" y="19"/>
                      <a:pt x="0" y="19"/>
                    </a:cubicBezTo>
                    <a:cubicBezTo>
                      <a:pt x="8" y="16"/>
                      <a:pt x="17" y="11"/>
                      <a:pt x="14" y="4"/>
                    </a:cubicBezTo>
                    <a:cubicBezTo>
                      <a:pt x="13" y="2"/>
                      <a:pt x="11" y="0"/>
                      <a:pt x="8"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5" name="Freeform 141"/>
              <p:cNvSpPr/>
              <p:nvPr/>
            </p:nvSpPr>
            <p:spPr bwMode="auto">
              <a:xfrm>
                <a:off x="913" y="2789"/>
                <a:ext cx="42" cy="187"/>
              </a:xfrm>
              <a:custGeom>
                <a:avLst/>
                <a:gdLst>
                  <a:gd name="T0" fmla="*/ 1 w 11"/>
                  <a:gd name="T1" fmla="*/ 0 h 49"/>
                  <a:gd name="T2" fmla="*/ 1 w 11"/>
                  <a:gd name="T3" fmla="*/ 1 h 49"/>
                  <a:gd name="T4" fmla="*/ 5 w 11"/>
                  <a:gd name="T5" fmla="*/ 21 h 49"/>
                  <a:gd name="T6" fmla="*/ 10 w 11"/>
                  <a:gd name="T7" fmla="*/ 48 h 49"/>
                  <a:gd name="T8" fmla="*/ 11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1" y="0"/>
                      <a:pt x="0" y="1"/>
                      <a:pt x="1" y="1"/>
                    </a:cubicBezTo>
                    <a:cubicBezTo>
                      <a:pt x="5" y="21"/>
                      <a:pt x="5" y="21"/>
                      <a:pt x="5" y="21"/>
                    </a:cubicBezTo>
                    <a:cubicBezTo>
                      <a:pt x="6" y="29"/>
                      <a:pt x="7" y="33"/>
                      <a:pt x="10" y="48"/>
                    </a:cubicBezTo>
                    <a:cubicBezTo>
                      <a:pt x="10" y="48"/>
                      <a:pt x="10" y="49"/>
                      <a:pt x="11" y="49"/>
                    </a:cubicBezTo>
                    <a:cubicBezTo>
                      <a:pt x="11" y="49"/>
                      <a:pt x="11" y="48"/>
                      <a:pt x="11" y="48"/>
                    </a:cubicBezTo>
                    <a:cubicBezTo>
                      <a:pt x="9" y="33"/>
                      <a:pt x="8" y="28"/>
                      <a:pt x="6" y="21"/>
                    </a:cubicBezTo>
                    <a:cubicBezTo>
                      <a:pt x="2" y="1"/>
                      <a:pt x="2" y="1"/>
                      <a:pt x="2" y="1"/>
                    </a:cubicBezTo>
                    <a:cubicBezTo>
                      <a:pt x="2" y="1"/>
                      <a:pt x="2"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6" name="Freeform 142"/>
              <p:cNvSpPr/>
              <p:nvPr/>
            </p:nvSpPr>
            <p:spPr bwMode="auto">
              <a:xfrm>
                <a:off x="863" y="2698"/>
                <a:ext cx="107" cy="99"/>
              </a:xfrm>
              <a:custGeom>
                <a:avLst/>
                <a:gdLst>
                  <a:gd name="T0" fmla="*/ 11 w 28"/>
                  <a:gd name="T1" fmla="*/ 11 h 26"/>
                  <a:gd name="T2" fmla="*/ 1 w 28"/>
                  <a:gd name="T3" fmla="*/ 11 h 26"/>
                  <a:gd name="T4" fmla="*/ 14 w 28"/>
                  <a:gd name="T5" fmla="*/ 26 h 26"/>
                  <a:gd name="T6" fmla="*/ 22 w 28"/>
                  <a:gd name="T7" fmla="*/ 4 h 26"/>
                  <a:gd name="T8" fmla="*/ 11 w 28"/>
                  <a:gd name="T9" fmla="*/ 11 h 26"/>
                </a:gdLst>
                <a:ahLst/>
                <a:cxnLst>
                  <a:cxn ang="0">
                    <a:pos x="T0" y="T1"/>
                  </a:cxn>
                  <a:cxn ang="0">
                    <a:pos x="T2" y="T3"/>
                  </a:cxn>
                  <a:cxn ang="0">
                    <a:pos x="T4" y="T5"/>
                  </a:cxn>
                  <a:cxn ang="0">
                    <a:pos x="T6" y="T7"/>
                  </a:cxn>
                  <a:cxn ang="0">
                    <a:pos x="T8" y="T9"/>
                  </a:cxn>
                </a:cxnLst>
                <a:rect l="0" t="0" r="r" b="b"/>
                <a:pathLst>
                  <a:path w="28" h="26">
                    <a:moveTo>
                      <a:pt x="11" y="11"/>
                    </a:moveTo>
                    <a:cubicBezTo>
                      <a:pt x="9" y="6"/>
                      <a:pt x="0" y="4"/>
                      <a:pt x="1" y="11"/>
                    </a:cubicBezTo>
                    <a:cubicBezTo>
                      <a:pt x="1" y="17"/>
                      <a:pt x="10" y="23"/>
                      <a:pt x="14" y="26"/>
                    </a:cubicBezTo>
                    <a:cubicBezTo>
                      <a:pt x="17" y="22"/>
                      <a:pt x="28" y="9"/>
                      <a:pt x="22" y="4"/>
                    </a:cubicBezTo>
                    <a:cubicBezTo>
                      <a:pt x="17" y="0"/>
                      <a:pt x="13" y="8"/>
                      <a:pt x="11"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7" name="Freeform 143"/>
              <p:cNvSpPr/>
              <p:nvPr/>
            </p:nvSpPr>
            <p:spPr bwMode="auto">
              <a:xfrm>
                <a:off x="924" y="2698"/>
                <a:ext cx="50" cy="84"/>
              </a:xfrm>
              <a:custGeom>
                <a:avLst/>
                <a:gdLst>
                  <a:gd name="T0" fmla="*/ 0 w 13"/>
                  <a:gd name="T1" fmla="*/ 2 h 22"/>
                  <a:gd name="T2" fmla="*/ 0 w 13"/>
                  <a:gd name="T3" fmla="*/ 2 h 22"/>
                  <a:gd name="T4" fmla="*/ 1 w 13"/>
                  <a:gd name="T5" fmla="*/ 2 h 22"/>
                  <a:gd name="T6" fmla="*/ 7 w 13"/>
                  <a:gd name="T7" fmla="*/ 2 h 22"/>
                  <a:gd name="T8" fmla="*/ 2 w 13"/>
                  <a:gd name="T9" fmla="*/ 22 h 22"/>
                  <a:gd name="T10" fmla="*/ 3 w 13"/>
                  <a:gd name="T11" fmla="*/ 22 h 22"/>
                  <a:gd name="T12" fmla="*/ 3 w 13"/>
                  <a:gd name="T13" fmla="*/ 22 h 22"/>
                  <a:gd name="T14" fmla="*/ 7 w 13"/>
                  <a:gd name="T15" fmla="*/ 2 h 22"/>
                  <a:gd name="T16" fmla="*/ 0 w 1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2">
                    <a:moveTo>
                      <a:pt x="0" y="2"/>
                    </a:moveTo>
                    <a:cubicBezTo>
                      <a:pt x="0" y="2"/>
                      <a:pt x="0" y="2"/>
                      <a:pt x="0" y="2"/>
                    </a:cubicBezTo>
                    <a:cubicBezTo>
                      <a:pt x="1" y="2"/>
                      <a:pt x="1" y="2"/>
                      <a:pt x="1" y="2"/>
                    </a:cubicBezTo>
                    <a:cubicBezTo>
                      <a:pt x="3" y="1"/>
                      <a:pt x="5" y="1"/>
                      <a:pt x="7" y="2"/>
                    </a:cubicBezTo>
                    <a:cubicBezTo>
                      <a:pt x="12" y="7"/>
                      <a:pt x="7" y="16"/>
                      <a:pt x="2" y="22"/>
                    </a:cubicBezTo>
                    <a:cubicBezTo>
                      <a:pt x="3" y="22"/>
                      <a:pt x="3" y="22"/>
                      <a:pt x="3" y="22"/>
                    </a:cubicBezTo>
                    <a:cubicBezTo>
                      <a:pt x="3" y="22"/>
                      <a:pt x="3" y="22"/>
                      <a:pt x="3" y="22"/>
                    </a:cubicBezTo>
                    <a:cubicBezTo>
                      <a:pt x="7" y="16"/>
                      <a:pt x="13"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8" name="Freeform 144"/>
              <p:cNvSpPr/>
              <p:nvPr/>
            </p:nvSpPr>
            <p:spPr bwMode="auto">
              <a:xfrm>
                <a:off x="4850" y="2484"/>
                <a:ext cx="42" cy="187"/>
              </a:xfrm>
              <a:custGeom>
                <a:avLst/>
                <a:gdLst>
                  <a:gd name="T0" fmla="*/ 1 w 11"/>
                  <a:gd name="T1" fmla="*/ 0 h 49"/>
                  <a:gd name="T2" fmla="*/ 0 w 11"/>
                  <a:gd name="T3" fmla="*/ 1 h 49"/>
                  <a:gd name="T4" fmla="*/ 4 w 11"/>
                  <a:gd name="T5" fmla="*/ 21 h 49"/>
                  <a:gd name="T6" fmla="*/ 9 w 11"/>
                  <a:gd name="T7" fmla="*/ 48 h 49"/>
                  <a:gd name="T8" fmla="*/ 10 w 11"/>
                  <a:gd name="T9" fmla="*/ 49 h 49"/>
                  <a:gd name="T10" fmla="*/ 11 w 11"/>
                  <a:gd name="T11" fmla="*/ 48 h 49"/>
                  <a:gd name="T12" fmla="*/ 6 w 11"/>
                  <a:gd name="T13" fmla="*/ 21 h 49"/>
                  <a:gd name="T14" fmla="*/ 2 w 11"/>
                  <a:gd name="T15" fmla="*/ 1 h 49"/>
                  <a:gd name="T16" fmla="*/ 1 w 11"/>
                  <a:gd name="T1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9">
                    <a:moveTo>
                      <a:pt x="1" y="0"/>
                    </a:moveTo>
                    <a:cubicBezTo>
                      <a:pt x="0" y="0"/>
                      <a:pt x="0" y="1"/>
                      <a:pt x="0" y="1"/>
                    </a:cubicBezTo>
                    <a:cubicBezTo>
                      <a:pt x="4" y="21"/>
                      <a:pt x="4" y="21"/>
                      <a:pt x="4" y="21"/>
                    </a:cubicBezTo>
                    <a:cubicBezTo>
                      <a:pt x="6" y="29"/>
                      <a:pt x="7" y="33"/>
                      <a:pt x="9" y="48"/>
                    </a:cubicBezTo>
                    <a:cubicBezTo>
                      <a:pt x="9" y="48"/>
                      <a:pt x="10" y="49"/>
                      <a:pt x="10" y="49"/>
                    </a:cubicBezTo>
                    <a:cubicBezTo>
                      <a:pt x="11" y="49"/>
                      <a:pt x="11" y="48"/>
                      <a:pt x="11" y="48"/>
                    </a:cubicBezTo>
                    <a:cubicBezTo>
                      <a:pt x="8" y="33"/>
                      <a:pt x="7" y="28"/>
                      <a:pt x="6" y="21"/>
                    </a:cubicBezTo>
                    <a:cubicBezTo>
                      <a:pt x="2" y="1"/>
                      <a:pt x="2" y="1"/>
                      <a:pt x="2" y="1"/>
                    </a:cubicBezTo>
                    <a:cubicBezTo>
                      <a:pt x="2" y="1"/>
                      <a:pt x="1" y="0"/>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9" name="Freeform 145"/>
              <p:cNvSpPr/>
              <p:nvPr/>
            </p:nvSpPr>
            <p:spPr bwMode="auto">
              <a:xfrm>
                <a:off x="4797" y="2393"/>
                <a:ext cx="110" cy="99"/>
              </a:xfrm>
              <a:custGeom>
                <a:avLst/>
                <a:gdLst>
                  <a:gd name="T0" fmla="*/ 12 w 29"/>
                  <a:gd name="T1" fmla="*/ 11 h 26"/>
                  <a:gd name="T2" fmla="*/ 1 w 29"/>
                  <a:gd name="T3" fmla="*/ 11 h 26"/>
                  <a:gd name="T4" fmla="*/ 15 w 29"/>
                  <a:gd name="T5" fmla="*/ 26 h 26"/>
                  <a:gd name="T6" fmla="*/ 23 w 29"/>
                  <a:gd name="T7" fmla="*/ 4 h 26"/>
                  <a:gd name="T8" fmla="*/ 12 w 29"/>
                  <a:gd name="T9" fmla="*/ 11 h 26"/>
                </a:gdLst>
                <a:ahLst/>
                <a:cxnLst>
                  <a:cxn ang="0">
                    <a:pos x="T0" y="T1"/>
                  </a:cxn>
                  <a:cxn ang="0">
                    <a:pos x="T2" y="T3"/>
                  </a:cxn>
                  <a:cxn ang="0">
                    <a:pos x="T4" y="T5"/>
                  </a:cxn>
                  <a:cxn ang="0">
                    <a:pos x="T6" y="T7"/>
                  </a:cxn>
                  <a:cxn ang="0">
                    <a:pos x="T8" y="T9"/>
                  </a:cxn>
                </a:cxnLst>
                <a:rect l="0" t="0" r="r" b="b"/>
                <a:pathLst>
                  <a:path w="29" h="26">
                    <a:moveTo>
                      <a:pt x="12" y="11"/>
                    </a:moveTo>
                    <a:cubicBezTo>
                      <a:pt x="9" y="6"/>
                      <a:pt x="0" y="4"/>
                      <a:pt x="1" y="11"/>
                    </a:cubicBezTo>
                    <a:cubicBezTo>
                      <a:pt x="2" y="17"/>
                      <a:pt x="11" y="23"/>
                      <a:pt x="15" y="26"/>
                    </a:cubicBezTo>
                    <a:cubicBezTo>
                      <a:pt x="18" y="22"/>
                      <a:pt x="29" y="9"/>
                      <a:pt x="23" y="4"/>
                    </a:cubicBezTo>
                    <a:cubicBezTo>
                      <a:pt x="18" y="0"/>
                      <a:pt x="14" y="8"/>
                      <a:pt x="12" y="1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0" name="Freeform 146"/>
              <p:cNvSpPr/>
              <p:nvPr/>
            </p:nvSpPr>
            <p:spPr bwMode="auto">
              <a:xfrm>
                <a:off x="4861" y="2393"/>
                <a:ext cx="46" cy="84"/>
              </a:xfrm>
              <a:custGeom>
                <a:avLst/>
                <a:gdLst>
                  <a:gd name="T0" fmla="*/ 0 w 12"/>
                  <a:gd name="T1" fmla="*/ 2 h 22"/>
                  <a:gd name="T2" fmla="*/ 0 w 12"/>
                  <a:gd name="T3" fmla="*/ 2 h 22"/>
                  <a:gd name="T4" fmla="*/ 0 w 12"/>
                  <a:gd name="T5" fmla="*/ 2 h 22"/>
                  <a:gd name="T6" fmla="*/ 7 w 12"/>
                  <a:gd name="T7" fmla="*/ 2 h 22"/>
                  <a:gd name="T8" fmla="*/ 2 w 12"/>
                  <a:gd name="T9" fmla="*/ 22 h 22"/>
                  <a:gd name="T10" fmla="*/ 2 w 12"/>
                  <a:gd name="T11" fmla="*/ 22 h 22"/>
                  <a:gd name="T12" fmla="*/ 3 w 12"/>
                  <a:gd name="T13" fmla="*/ 22 h 22"/>
                  <a:gd name="T14" fmla="*/ 7 w 12"/>
                  <a:gd name="T15" fmla="*/ 2 h 22"/>
                  <a:gd name="T16" fmla="*/ 0 w 12"/>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2">
                    <a:moveTo>
                      <a:pt x="0" y="2"/>
                    </a:moveTo>
                    <a:cubicBezTo>
                      <a:pt x="0" y="2"/>
                      <a:pt x="0" y="2"/>
                      <a:pt x="0" y="2"/>
                    </a:cubicBezTo>
                    <a:cubicBezTo>
                      <a:pt x="0" y="2"/>
                      <a:pt x="0" y="2"/>
                      <a:pt x="0" y="2"/>
                    </a:cubicBezTo>
                    <a:cubicBezTo>
                      <a:pt x="3" y="1"/>
                      <a:pt x="5" y="1"/>
                      <a:pt x="7" y="2"/>
                    </a:cubicBezTo>
                    <a:cubicBezTo>
                      <a:pt x="12" y="7"/>
                      <a:pt x="7" y="16"/>
                      <a:pt x="2" y="22"/>
                    </a:cubicBezTo>
                    <a:cubicBezTo>
                      <a:pt x="2" y="22"/>
                      <a:pt x="2" y="22"/>
                      <a:pt x="2" y="22"/>
                    </a:cubicBezTo>
                    <a:cubicBezTo>
                      <a:pt x="3" y="22"/>
                      <a:pt x="3" y="22"/>
                      <a:pt x="3" y="22"/>
                    </a:cubicBezTo>
                    <a:cubicBezTo>
                      <a:pt x="7" y="16"/>
                      <a:pt x="12" y="7"/>
                      <a:pt x="7" y="2"/>
                    </a:cubicBezTo>
                    <a:cubicBezTo>
                      <a:pt x="5" y="0"/>
                      <a:pt x="3" y="0"/>
                      <a:pt x="0" y="2"/>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1" name="Freeform 147"/>
              <p:cNvSpPr/>
              <p:nvPr/>
            </p:nvSpPr>
            <p:spPr bwMode="auto">
              <a:xfrm>
                <a:off x="-4" y="2473"/>
                <a:ext cx="7601" cy="1060"/>
              </a:xfrm>
              <a:custGeom>
                <a:avLst/>
                <a:gdLst>
                  <a:gd name="T0" fmla="*/ 1602 w 1998"/>
                  <a:gd name="T1" fmla="*/ 1 h 278"/>
                  <a:gd name="T2" fmla="*/ 1808 w 1998"/>
                  <a:gd name="T3" fmla="*/ 12 h 278"/>
                  <a:gd name="T4" fmla="*/ 1911 w 1998"/>
                  <a:gd name="T5" fmla="*/ 24 h 278"/>
                  <a:gd name="T6" fmla="*/ 1978 w 1998"/>
                  <a:gd name="T7" fmla="*/ 41 h 278"/>
                  <a:gd name="T8" fmla="*/ 1994 w 1998"/>
                  <a:gd name="T9" fmla="*/ 92 h 278"/>
                  <a:gd name="T10" fmla="*/ 1844 w 1998"/>
                  <a:gd name="T11" fmla="*/ 259 h 278"/>
                  <a:gd name="T12" fmla="*/ 1654 w 1998"/>
                  <a:gd name="T13" fmla="*/ 260 h 278"/>
                  <a:gd name="T14" fmla="*/ 1485 w 1998"/>
                  <a:gd name="T15" fmla="*/ 259 h 278"/>
                  <a:gd name="T16" fmla="*/ 1274 w 1998"/>
                  <a:gd name="T17" fmla="*/ 266 h 278"/>
                  <a:gd name="T18" fmla="*/ 1190 w 1998"/>
                  <a:gd name="T19" fmla="*/ 264 h 278"/>
                  <a:gd name="T20" fmla="*/ 1076 w 1998"/>
                  <a:gd name="T21" fmla="*/ 264 h 278"/>
                  <a:gd name="T22" fmla="*/ 868 w 1998"/>
                  <a:gd name="T23" fmla="*/ 277 h 278"/>
                  <a:gd name="T24" fmla="*/ 575 w 1998"/>
                  <a:gd name="T25" fmla="*/ 272 h 278"/>
                  <a:gd name="T26" fmla="*/ 443 w 1998"/>
                  <a:gd name="T27" fmla="*/ 269 h 278"/>
                  <a:gd name="T28" fmla="*/ 80 w 1998"/>
                  <a:gd name="T29" fmla="*/ 204 h 278"/>
                  <a:gd name="T30" fmla="*/ 21 w 1998"/>
                  <a:gd name="T31" fmla="*/ 94 h 278"/>
                  <a:gd name="T32" fmla="*/ 21 w 1998"/>
                  <a:gd name="T33" fmla="*/ 18 h 278"/>
                  <a:gd name="T34" fmla="*/ 40 w 1998"/>
                  <a:gd name="T35" fmla="*/ 22 h 278"/>
                  <a:gd name="T36" fmla="*/ 64 w 1998"/>
                  <a:gd name="T37" fmla="*/ 37 h 278"/>
                  <a:gd name="T38" fmla="*/ 170 w 1998"/>
                  <a:gd name="T39" fmla="*/ 90 h 278"/>
                  <a:gd name="T40" fmla="*/ 247 w 1998"/>
                  <a:gd name="T41" fmla="*/ 117 h 278"/>
                  <a:gd name="T42" fmla="*/ 525 w 1998"/>
                  <a:gd name="T43" fmla="*/ 148 h 278"/>
                  <a:gd name="T44" fmla="*/ 1602 w 1998"/>
                  <a:gd name="T45" fmla="*/ 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98" h="278">
                    <a:moveTo>
                      <a:pt x="1602" y="1"/>
                    </a:moveTo>
                    <a:cubicBezTo>
                      <a:pt x="1671" y="1"/>
                      <a:pt x="1739" y="5"/>
                      <a:pt x="1808" y="12"/>
                    </a:cubicBezTo>
                    <a:cubicBezTo>
                      <a:pt x="1842" y="15"/>
                      <a:pt x="1876" y="19"/>
                      <a:pt x="1911" y="24"/>
                    </a:cubicBezTo>
                    <a:cubicBezTo>
                      <a:pt x="1931" y="27"/>
                      <a:pt x="1960" y="29"/>
                      <a:pt x="1978" y="41"/>
                    </a:cubicBezTo>
                    <a:cubicBezTo>
                      <a:pt x="1994" y="52"/>
                      <a:pt x="1993" y="72"/>
                      <a:pt x="1994" y="92"/>
                    </a:cubicBezTo>
                    <a:cubicBezTo>
                      <a:pt x="1998" y="192"/>
                      <a:pt x="1941" y="253"/>
                      <a:pt x="1844" y="259"/>
                    </a:cubicBezTo>
                    <a:cubicBezTo>
                      <a:pt x="1780" y="263"/>
                      <a:pt x="1717" y="262"/>
                      <a:pt x="1654" y="260"/>
                    </a:cubicBezTo>
                    <a:cubicBezTo>
                      <a:pt x="1598" y="258"/>
                      <a:pt x="1541" y="257"/>
                      <a:pt x="1485" y="259"/>
                    </a:cubicBezTo>
                    <a:cubicBezTo>
                      <a:pt x="1415" y="262"/>
                      <a:pt x="1344" y="264"/>
                      <a:pt x="1274" y="266"/>
                    </a:cubicBezTo>
                    <a:cubicBezTo>
                      <a:pt x="1246" y="267"/>
                      <a:pt x="1218" y="266"/>
                      <a:pt x="1190" y="264"/>
                    </a:cubicBezTo>
                    <a:cubicBezTo>
                      <a:pt x="1152" y="262"/>
                      <a:pt x="1114" y="261"/>
                      <a:pt x="1076" y="264"/>
                    </a:cubicBezTo>
                    <a:cubicBezTo>
                      <a:pt x="1008" y="270"/>
                      <a:pt x="936" y="275"/>
                      <a:pt x="868" y="277"/>
                    </a:cubicBezTo>
                    <a:cubicBezTo>
                      <a:pt x="770" y="278"/>
                      <a:pt x="672" y="278"/>
                      <a:pt x="575" y="272"/>
                    </a:cubicBezTo>
                    <a:cubicBezTo>
                      <a:pt x="530" y="269"/>
                      <a:pt x="486" y="269"/>
                      <a:pt x="443" y="269"/>
                    </a:cubicBezTo>
                    <a:cubicBezTo>
                      <a:pt x="318" y="269"/>
                      <a:pt x="197" y="270"/>
                      <a:pt x="80" y="204"/>
                    </a:cubicBezTo>
                    <a:cubicBezTo>
                      <a:pt x="51" y="187"/>
                      <a:pt x="33" y="125"/>
                      <a:pt x="21" y="94"/>
                    </a:cubicBezTo>
                    <a:cubicBezTo>
                      <a:pt x="14" y="74"/>
                      <a:pt x="0" y="34"/>
                      <a:pt x="21" y="18"/>
                    </a:cubicBezTo>
                    <a:cubicBezTo>
                      <a:pt x="29" y="12"/>
                      <a:pt x="33" y="18"/>
                      <a:pt x="40" y="22"/>
                    </a:cubicBezTo>
                    <a:cubicBezTo>
                      <a:pt x="49" y="26"/>
                      <a:pt x="56" y="32"/>
                      <a:pt x="64" y="37"/>
                    </a:cubicBezTo>
                    <a:cubicBezTo>
                      <a:pt x="98" y="57"/>
                      <a:pt x="133" y="76"/>
                      <a:pt x="170" y="90"/>
                    </a:cubicBezTo>
                    <a:cubicBezTo>
                      <a:pt x="195" y="100"/>
                      <a:pt x="221" y="110"/>
                      <a:pt x="247" y="117"/>
                    </a:cubicBezTo>
                    <a:cubicBezTo>
                      <a:pt x="337" y="141"/>
                      <a:pt x="431" y="152"/>
                      <a:pt x="525" y="148"/>
                    </a:cubicBezTo>
                    <a:cubicBezTo>
                      <a:pt x="889" y="131"/>
                      <a:pt x="1236" y="0"/>
                      <a:pt x="1602" y="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2" name="Freeform 148"/>
              <p:cNvSpPr>
                <a:spLocks noEditPoints="1"/>
              </p:cNvSpPr>
              <p:nvPr/>
            </p:nvSpPr>
            <p:spPr bwMode="auto">
              <a:xfrm>
                <a:off x="84" y="2530"/>
                <a:ext cx="7497" cy="286"/>
              </a:xfrm>
              <a:custGeom>
                <a:avLst/>
                <a:gdLst>
                  <a:gd name="T0" fmla="*/ 1932 w 1971"/>
                  <a:gd name="T1" fmla="*/ 16 h 75"/>
                  <a:gd name="T2" fmla="*/ 1932 w 1971"/>
                  <a:gd name="T3" fmla="*/ 21 h 75"/>
                  <a:gd name="T4" fmla="*/ 1935 w 1971"/>
                  <a:gd name="T5" fmla="*/ 21 h 75"/>
                  <a:gd name="T6" fmla="*/ 1935 w 1971"/>
                  <a:gd name="T7" fmla="*/ 22 h 75"/>
                  <a:gd name="T8" fmla="*/ 1934 w 1971"/>
                  <a:gd name="T9" fmla="*/ 22 h 75"/>
                  <a:gd name="T10" fmla="*/ 1932 w 1971"/>
                  <a:gd name="T11" fmla="*/ 22 h 75"/>
                  <a:gd name="T12" fmla="*/ 1932 w 1971"/>
                  <a:gd name="T13" fmla="*/ 30 h 75"/>
                  <a:gd name="T14" fmla="*/ 1934 w 1971"/>
                  <a:gd name="T15" fmla="*/ 47 h 75"/>
                  <a:gd name="T16" fmla="*/ 1935 w 1971"/>
                  <a:gd name="T17" fmla="*/ 58 h 75"/>
                  <a:gd name="T18" fmla="*/ 1962 w 1971"/>
                  <a:gd name="T19" fmla="*/ 67 h 75"/>
                  <a:gd name="T20" fmla="*/ 1971 w 1971"/>
                  <a:gd name="T21" fmla="*/ 75 h 75"/>
                  <a:gd name="T22" fmla="*/ 1955 w 1971"/>
                  <a:gd name="T23" fmla="*/ 26 h 75"/>
                  <a:gd name="T24" fmla="*/ 1936 w 1971"/>
                  <a:gd name="T25" fmla="*/ 17 h 75"/>
                  <a:gd name="T26" fmla="*/ 1935 w 1971"/>
                  <a:gd name="T27" fmla="*/ 17 h 75"/>
                  <a:gd name="T28" fmla="*/ 1933 w 1971"/>
                  <a:gd name="T29" fmla="*/ 17 h 75"/>
                  <a:gd name="T30" fmla="*/ 1932 w 1971"/>
                  <a:gd name="T31" fmla="*/ 16 h 75"/>
                  <a:gd name="T32" fmla="*/ 4 w 1971"/>
                  <a:gd name="T33" fmla="*/ 0 h 75"/>
                  <a:gd name="T34" fmla="*/ 0 w 1971"/>
                  <a:gd name="T35" fmla="*/ 1 h 75"/>
                  <a:gd name="T36" fmla="*/ 43 w 1971"/>
                  <a:gd name="T37" fmla="*/ 31 h 75"/>
                  <a:gd name="T38" fmla="*/ 44 w 1971"/>
                  <a:gd name="T39" fmla="*/ 31 h 75"/>
                  <a:gd name="T40" fmla="*/ 45 w 1971"/>
                  <a:gd name="T41" fmla="*/ 31 h 75"/>
                  <a:gd name="T42" fmla="*/ 54 w 1971"/>
                  <a:gd name="T43" fmla="*/ 32 h 75"/>
                  <a:gd name="T44" fmla="*/ 8 w 1971"/>
                  <a:gd name="T45" fmla="*/ 1 h 75"/>
                  <a:gd name="T46" fmla="*/ 4 w 1971"/>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71" h="75">
                    <a:moveTo>
                      <a:pt x="1932" y="16"/>
                    </a:moveTo>
                    <a:cubicBezTo>
                      <a:pt x="1932" y="18"/>
                      <a:pt x="1932" y="19"/>
                      <a:pt x="1932" y="21"/>
                    </a:cubicBezTo>
                    <a:cubicBezTo>
                      <a:pt x="1933" y="21"/>
                      <a:pt x="1934" y="21"/>
                      <a:pt x="1935" y="21"/>
                    </a:cubicBezTo>
                    <a:cubicBezTo>
                      <a:pt x="1935" y="22"/>
                      <a:pt x="1935" y="22"/>
                      <a:pt x="1935" y="22"/>
                    </a:cubicBezTo>
                    <a:cubicBezTo>
                      <a:pt x="1934" y="22"/>
                      <a:pt x="1934" y="22"/>
                      <a:pt x="1934" y="22"/>
                    </a:cubicBezTo>
                    <a:cubicBezTo>
                      <a:pt x="1934" y="22"/>
                      <a:pt x="1933" y="22"/>
                      <a:pt x="1932" y="22"/>
                    </a:cubicBezTo>
                    <a:cubicBezTo>
                      <a:pt x="1932" y="24"/>
                      <a:pt x="1932" y="27"/>
                      <a:pt x="1932" y="30"/>
                    </a:cubicBezTo>
                    <a:cubicBezTo>
                      <a:pt x="1933" y="36"/>
                      <a:pt x="1934" y="42"/>
                      <a:pt x="1934" y="47"/>
                    </a:cubicBezTo>
                    <a:cubicBezTo>
                      <a:pt x="1935" y="51"/>
                      <a:pt x="1935" y="54"/>
                      <a:pt x="1935" y="58"/>
                    </a:cubicBezTo>
                    <a:cubicBezTo>
                      <a:pt x="1944" y="59"/>
                      <a:pt x="1953" y="62"/>
                      <a:pt x="1962" y="67"/>
                    </a:cubicBezTo>
                    <a:cubicBezTo>
                      <a:pt x="1966" y="69"/>
                      <a:pt x="1969" y="72"/>
                      <a:pt x="1971" y="75"/>
                    </a:cubicBezTo>
                    <a:cubicBezTo>
                      <a:pt x="1970" y="56"/>
                      <a:pt x="1971" y="36"/>
                      <a:pt x="1955" y="26"/>
                    </a:cubicBezTo>
                    <a:cubicBezTo>
                      <a:pt x="1949" y="22"/>
                      <a:pt x="1943" y="19"/>
                      <a:pt x="1936" y="17"/>
                    </a:cubicBezTo>
                    <a:cubicBezTo>
                      <a:pt x="1936" y="17"/>
                      <a:pt x="1935" y="17"/>
                      <a:pt x="1935" y="17"/>
                    </a:cubicBezTo>
                    <a:cubicBezTo>
                      <a:pt x="1934" y="17"/>
                      <a:pt x="1934" y="17"/>
                      <a:pt x="1933" y="17"/>
                    </a:cubicBezTo>
                    <a:cubicBezTo>
                      <a:pt x="1933" y="16"/>
                      <a:pt x="1932" y="16"/>
                      <a:pt x="1932" y="16"/>
                    </a:cubicBezTo>
                    <a:moveTo>
                      <a:pt x="4" y="0"/>
                    </a:moveTo>
                    <a:cubicBezTo>
                      <a:pt x="3" y="0"/>
                      <a:pt x="2" y="1"/>
                      <a:pt x="0" y="1"/>
                    </a:cubicBezTo>
                    <a:cubicBezTo>
                      <a:pt x="14" y="12"/>
                      <a:pt x="29" y="22"/>
                      <a:pt x="43" y="31"/>
                    </a:cubicBezTo>
                    <a:cubicBezTo>
                      <a:pt x="43" y="31"/>
                      <a:pt x="44" y="31"/>
                      <a:pt x="44" y="31"/>
                    </a:cubicBezTo>
                    <a:cubicBezTo>
                      <a:pt x="44" y="31"/>
                      <a:pt x="44" y="31"/>
                      <a:pt x="45" y="31"/>
                    </a:cubicBezTo>
                    <a:cubicBezTo>
                      <a:pt x="48" y="31"/>
                      <a:pt x="51" y="31"/>
                      <a:pt x="54" y="32"/>
                    </a:cubicBezTo>
                    <a:cubicBezTo>
                      <a:pt x="38" y="22"/>
                      <a:pt x="23" y="12"/>
                      <a:pt x="8" y="1"/>
                    </a:cubicBezTo>
                    <a:cubicBezTo>
                      <a:pt x="7" y="1"/>
                      <a:pt x="5" y="0"/>
                      <a:pt x="4"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3" name="Freeform 149"/>
              <p:cNvSpPr>
                <a:spLocks noEditPoints="1"/>
              </p:cNvSpPr>
              <p:nvPr/>
            </p:nvSpPr>
            <p:spPr bwMode="auto">
              <a:xfrm>
                <a:off x="-42" y="2538"/>
                <a:ext cx="2225" cy="972"/>
              </a:xfrm>
              <a:custGeom>
                <a:avLst/>
                <a:gdLst>
                  <a:gd name="T0" fmla="*/ 32 w 585"/>
                  <a:gd name="T1" fmla="*/ 0 h 255"/>
                  <a:gd name="T2" fmla="*/ 31 w 585"/>
                  <a:gd name="T3" fmla="*/ 1 h 255"/>
                  <a:gd name="T4" fmla="*/ 19 w 585"/>
                  <a:gd name="T5" fmla="*/ 103 h 255"/>
                  <a:gd name="T6" fmla="*/ 239 w 585"/>
                  <a:gd name="T7" fmla="*/ 240 h 255"/>
                  <a:gd name="T8" fmla="*/ 403 w 585"/>
                  <a:gd name="T9" fmla="*/ 254 h 255"/>
                  <a:gd name="T10" fmla="*/ 457 w 585"/>
                  <a:gd name="T11" fmla="*/ 254 h 255"/>
                  <a:gd name="T12" fmla="*/ 510 w 585"/>
                  <a:gd name="T13" fmla="*/ 253 h 255"/>
                  <a:gd name="T14" fmla="*/ 585 w 585"/>
                  <a:gd name="T15" fmla="*/ 255 h 255"/>
                  <a:gd name="T16" fmla="*/ 465 w 585"/>
                  <a:gd name="T17" fmla="*/ 252 h 255"/>
                  <a:gd name="T18" fmla="*/ 453 w 585"/>
                  <a:gd name="T19" fmla="*/ 252 h 255"/>
                  <a:gd name="T20" fmla="*/ 440 w 585"/>
                  <a:gd name="T21" fmla="*/ 252 h 255"/>
                  <a:gd name="T22" fmla="*/ 90 w 585"/>
                  <a:gd name="T23" fmla="*/ 187 h 255"/>
                  <a:gd name="T24" fmla="*/ 31 w 585"/>
                  <a:gd name="T25" fmla="*/ 77 h 255"/>
                  <a:gd name="T26" fmla="*/ 31 w 585"/>
                  <a:gd name="T27" fmla="*/ 1 h 255"/>
                  <a:gd name="T28" fmla="*/ 32 w 585"/>
                  <a:gd name="T29" fmla="*/ 0 h 255"/>
                  <a:gd name="T30" fmla="*/ 32 w 585"/>
                  <a:gd name="T31" fmla="*/ 0 h 255"/>
                  <a:gd name="T32" fmla="*/ 32 w 585"/>
                  <a:gd name="T33" fmla="*/ 0 h 255"/>
                  <a:gd name="T34" fmla="*/ 32 w 585"/>
                  <a:gd name="T35" fmla="*/ 0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5" h="255">
                    <a:moveTo>
                      <a:pt x="32" y="0"/>
                    </a:moveTo>
                    <a:cubicBezTo>
                      <a:pt x="32" y="0"/>
                      <a:pt x="32" y="1"/>
                      <a:pt x="31" y="1"/>
                    </a:cubicBezTo>
                    <a:cubicBezTo>
                      <a:pt x="0" y="24"/>
                      <a:pt x="12" y="72"/>
                      <a:pt x="19" y="103"/>
                    </a:cubicBezTo>
                    <a:cubicBezTo>
                      <a:pt x="41" y="205"/>
                      <a:pt x="151" y="221"/>
                      <a:pt x="239" y="240"/>
                    </a:cubicBezTo>
                    <a:cubicBezTo>
                      <a:pt x="293" y="252"/>
                      <a:pt x="348" y="254"/>
                      <a:pt x="403" y="254"/>
                    </a:cubicBezTo>
                    <a:cubicBezTo>
                      <a:pt x="421" y="254"/>
                      <a:pt x="439" y="254"/>
                      <a:pt x="457" y="254"/>
                    </a:cubicBezTo>
                    <a:cubicBezTo>
                      <a:pt x="475" y="253"/>
                      <a:pt x="493" y="253"/>
                      <a:pt x="510" y="253"/>
                    </a:cubicBezTo>
                    <a:cubicBezTo>
                      <a:pt x="535" y="253"/>
                      <a:pt x="560" y="254"/>
                      <a:pt x="585" y="255"/>
                    </a:cubicBezTo>
                    <a:cubicBezTo>
                      <a:pt x="545" y="253"/>
                      <a:pt x="505" y="252"/>
                      <a:pt x="465" y="252"/>
                    </a:cubicBezTo>
                    <a:cubicBezTo>
                      <a:pt x="461" y="252"/>
                      <a:pt x="457" y="252"/>
                      <a:pt x="453" y="252"/>
                    </a:cubicBezTo>
                    <a:cubicBezTo>
                      <a:pt x="448" y="252"/>
                      <a:pt x="444" y="252"/>
                      <a:pt x="440" y="252"/>
                    </a:cubicBezTo>
                    <a:cubicBezTo>
                      <a:pt x="320" y="252"/>
                      <a:pt x="203" y="250"/>
                      <a:pt x="90" y="187"/>
                    </a:cubicBezTo>
                    <a:cubicBezTo>
                      <a:pt x="61" y="170"/>
                      <a:pt x="43" y="108"/>
                      <a:pt x="31" y="77"/>
                    </a:cubicBezTo>
                    <a:cubicBezTo>
                      <a:pt x="24" y="57"/>
                      <a:pt x="10" y="17"/>
                      <a:pt x="31" y="1"/>
                    </a:cubicBezTo>
                    <a:cubicBezTo>
                      <a:pt x="32" y="1"/>
                      <a:pt x="32" y="0"/>
                      <a:pt x="32" y="0"/>
                    </a:cubicBezTo>
                    <a:moveTo>
                      <a:pt x="32" y="0"/>
                    </a:moveTo>
                    <a:cubicBezTo>
                      <a:pt x="32" y="0"/>
                      <a:pt x="32" y="0"/>
                      <a:pt x="32" y="0"/>
                    </a:cubicBezTo>
                    <a:cubicBezTo>
                      <a:pt x="32" y="0"/>
                      <a:pt x="32" y="0"/>
                      <a:pt x="32"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4" name="Freeform 150"/>
              <p:cNvSpPr/>
              <p:nvPr/>
            </p:nvSpPr>
            <p:spPr bwMode="auto">
              <a:xfrm>
                <a:off x="-4" y="2538"/>
                <a:ext cx="7585" cy="995"/>
              </a:xfrm>
              <a:custGeom>
                <a:avLst/>
                <a:gdLst>
                  <a:gd name="T0" fmla="*/ 23 w 1994"/>
                  <a:gd name="T1" fmla="*/ 0 h 261"/>
                  <a:gd name="T2" fmla="*/ 22 w 1994"/>
                  <a:gd name="T3" fmla="*/ 0 h 261"/>
                  <a:gd name="T4" fmla="*/ 22 w 1994"/>
                  <a:gd name="T5" fmla="*/ 0 h 261"/>
                  <a:gd name="T6" fmla="*/ 22 w 1994"/>
                  <a:gd name="T7" fmla="*/ 0 h 261"/>
                  <a:gd name="T8" fmla="*/ 21 w 1994"/>
                  <a:gd name="T9" fmla="*/ 1 h 261"/>
                  <a:gd name="T10" fmla="*/ 21 w 1994"/>
                  <a:gd name="T11" fmla="*/ 77 h 261"/>
                  <a:gd name="T12" fmla="*/ 80 w 1994"/>
                  <a:gd name="T13" fmla="*/ 187 h 261"/>
                  <a:gd name="T14" fmla="*/ 430 w 1994"/>
                  <a:gd name="T15" fmla="*/ 252 h 261"/>
                  <a:gd name="T16" fmla="*/ 443 w 1994"/>
                  <a:gd name="T17" fmla="*/ 252 h 261"/>
                  <a:gd name="T18" fmla="*/ 455 w 1994"/>
                  <a:gd name="T19" fmla="*/ 252 h 261"/>
                  <a:gd name="T20" fmla="*/ 575 w 1994"/>
                  <a:gd name="T21" fmla="*/ 255 h 261"/>
                  <a:gd name="T22" fmla="*/ 575 w 1994"/>
                  <a:gd name="T23" fmla="*/ 255 h 261"/>
                  <a:gd name="T24" fmla="*/ 764 w 1994"/>
                  <a:gd name="T25" fmla="*/ 261 h 261"/>
                  <a:gd name="T26" fmla="*/ 868 w 1994"/>
                  <a:gd name="T27" fmla="*/ 260 h 261"/>
                  <a:gd name="T28" fmla="*/ 1076 w 1994"/>
                  <a:gd name="T29" fmla="*/ 247 h 261"/>
                  <a:gd name="T30" fmla="*/ 1123 w 1994"/>
                  <a:gd name="T31" fmla="*/ 245 h 261"/>
                  <a:gd name="T32" fmla="*/ 1190 w 1994"/>
                  <a:gd name="T33" fmla="*/ 247 h 261"/>
                  <a:gd name="T34" fmla="*/ 1257 w 1994"/>
                  <a:gd name="T35" fmla="*/ 249 h 261"/>
                  <a:gd name="T36" fmla="*/ 1274 w 1994"/>
                  <a:gd name="T37" fmla="*/ 249 h 261"/>
                  <a:gd name="T38" fmla="*/ 1485 w 1994"/>
                  <a:gd name="T39" fmla="*/ 242 h 261"/>
                  <a:gd name="T40" fmla="*/ 1548 w 1994"/>
                  <a:gd name="T41" fmla="*/ 241 h 261"/>
                  <a:gd name="T42" fmla="*/ 1654 w 1994"/>
                  <a:gd name="T43" fmla="*/ 243 h 261"/>
                  <a:gd name="T44" fmla="*/ 1760 w 1994"/>
                  <a:gd name="T45" fmla="*/ 245 h 261"/>
                  <a:gd name="T46" fmla="*/ 1844 w 1994"/>
                  <a:gd name="T47" fmla="*/ 242 h 261"/>
                  <a:gd name="T48" fmla="*/ 1994 w 1994"/>
                  <a:gd name="T49" fmla="*/ 97 h 261"/>
                  <a:gd name="T50" fmla="*/ 1976 w 1994"/>
                  <a:gd name="T51" fmla="*/ 120 h 261"/>
                  <a:gd name="T52" fmla="*/ 1950 w 1994"/>
                  <a:gd name="T53" fmla="*/ 136 h 261"/>
                  <a:gd name="T54" fmla="*/ 1939 w 1994"/>
                  <a:gd name="T55" fmla="*/ 154 h 261"/>
                  <a:gd name="T56" fmla="*/ 1760 w 1994"/>
                  <a:gd name="T57" fmla="*/ 221 h 261"/>
                  <a:gd name="T58" fmla="*/ 1729 w 1994"/>
                  <a:gd name="T59" fmla="*/ 220 h 261"/>
                  <a:gd name="T60" fmla="*/ 1514 w 1994"/>
                  <a:gd name="T61" fmla="*/ 203 h 261"/>
                  <a:gd name="T62" fmla="*/ 1474 w 1994"/>
                  <a:gd name="T63" fmla="*/ 204 h 261"/>
                  <a:gd name="T64" fmla="*/ 1296 w 1994"/>
                  <a:gd name="T65" fmla="*/ 212 h 261"/>
                  <a:gd name="T66" fmla="*/ 1212 w 1994"/>
                  <a:gd name="T67" fmla="*/ 210 h 261"/>
                  <a:gd name="T68" fmla="*/ 1032 w 1994"/>
                  <a:gd name="T69" fmla="*/ 206 h 261"/>
                  <a:gd name="T70" fmla="*/ 753 w 1994"/>
                  <a:gd name="T71" fmla="*/ 216 h 261"/>
                  <a:gd name="T72" fmla="*/ 591 w 1994"/>
                  <a:gd name="T73" fmla="*/ 223 h 261"/>
                  <a:gd name="T74" fmla="*/ 536 w 1994"/>
                  <a:gd name="T75" fmla="*/ 222 h 261"/>
                  <a:gd name="T76" fmla="*/ 475 w 1994"/>
                  <a:gd name="T77" fmla="*/ 221 h 261"/>
                  <a:gd name="T78" fmla="*/ 431 w 1994"/>
                  <a:gd name="T79" fmla="*/ 221 h 261"/>
                  <a:gd name="T80" fmla="*/ 387 w 1994"/>
                  <a:gd name="T81" fmla="*/ 221 h 261"/>
                  <a:gd name="T82" fmla="*/ 126 w 1994"/>
                  <a:gd name="T83" fmla="*/ 169 h 261"/>
                  <a:gd name="T84" fmla="*/ 51 w 1994"/>
                  <a:gd name="T85" fmla="*/ 94 h 261"/>
                  <a:gd name="T86" fmla="*/ 65 w 1994"/>
                  <a:gd name="T87" fmla="*/ 29 h 261"/>
                  <a:gd name="T88" fmla="*/ 23 w 1994"/>
                  <a:gd name="T89"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994" h="261">
                    <a:moveTo>
                      <a:pt x="23" y="0"/>
                    </a:moveTo>
                    <a:cubicBezTo>
                      <a:pt x="22" y="0"/>
                      <a:pt x="22" y="0"/>
                      <a:pt x="22" y="0"/>
                    </a:cubicBezTo>
                    <a:cubicBezTo>
                      <a:pt x="22" y="0"/>
                      <a:pt x="22" y="0"/>
                      <a:pt x="22" y="0"/>
                    </a:cubicBezTo>
                    <a:cubicBezTo>
                      <a:pt x="22" y="0"/>
                      <a:pt x="22" y="0"/>
                      <a:pt x="22" y="0"/>
                    </a:cubicBezTo>
                    <a:cubicBezTo>
                      <a:pt x="22" y="0"/>
                      <a:pt x="22" y="1"/>
                      <a:pt x="21" y="1"/>
                    </a:cubicBezTo>
                    <a:cubicBezTo>
                      <a:pt x="0" y="17"/>
                      <a:pt x="14" y="57"/>
                      <a:pt x="21" y="77"/>
                    </a:cubicBezTo>
                    <a:cubicBezTo>
                      <a:pt x="33" y="108"/>
                      <a:pt x="51" y="170"/>
                      <a:pt x="80" y="187"/>
                    </a:cubicBezTo>
                    <a:cubicBezTo>
                      <a:pt x="193" y="250"/>
                      <a:pt x="310" y="252"/>
                      <a:pt x="430" y="252"/>
                    </a:cubicBezTo>
                    <a:cubicBezTo>
                      <a:pt x="434" y="252"/>
                      <a:pt x="438" y="252"/>
                      <a:pt x="443" y="252"/>
                    </a:cubicBezTo>
                    <a:cubicBezTo>
                      <a:pt x="447" y="252"/>
                      <a:pt x="451" y="252"/>
                      <a:pt x="455" y="252"/>
                    </a:cubicBezTo>
                    <a:cubicBezTo>
                      <a:pt x="495" y="252"/>
                      <a:pt x="535" y="253"/>
                      <a:pt x="575" y="255"/>
                    </a:cubicBezTo>
                    <a:cubicBezTo>
                      <a:pt x="575" y="255"/>
                      <a:pt x="575" y="255"/>
                      <a:pt x="575" y="255"/>
                    </a:cubicBezTo>
                    <a:cubicBezTo>
                      <a:pt x="638" y="259"/>
                      <a:pt x="701" y="261"/>
                      <a:pt x="764" y="261"/>
                    </a:cubicBezTo>
                    <a:cubicBezTo>
                      <a:pt x="799" y="261"/>
                      <a:pt x="833" y="260"/>
                      <a:pt x="868" y="260"/>
                    </a:cubicBezTo>
                    <a:cubicBezTo>
                      <a:pt x="936" y="258"/>
                      <a:pt x="1008" y="253"/>
                      <a:pt x="1076" y="247"/>
                    </a:cubicBezTo>
                    <a:cubicBezTo>
                      <a:pt x="1092" y="246"/>
                      <a:pt x="1107" y="245"/>
                      <a:pt x="1123" y="245"/>
                    </a:cubicBezTo>
                    <a:cubicBezTo>
                      <a:pt x="1145" y="245"/>
                      <a:pt x="1168" y="246"/>
                      <a:pt x="1190" y="247"/>
                    </a:cubicBezTo>
                    <a:cubicBezTo>
                      <a:pt x="1212" y="248"/>
                      <a:pt x="1235" y="249"/>
                      <a:pt x="1257" y="249"/>
                    </a:cubicBezTo>
                    <a:cubicBezTo>
                      <a:pt x="1263" y="249"/>
                      <a:pt x="1269" y="249"/>
                      <a:pt x="1274" y="249"/>
                    </a:cubicBezTo>
                    <a:cubicBezTo>
                      <a:pt x="1344" y="247"/>
                      <a:pt x="1415" y="245"/>
                      <a:pt x="1485" y="242"/>
                    </a:cubicBezTo>
                    <a:cubicBezTo>
                      <a:pt x="1506" y="241"/>
                      <a:pt x="1527" y="241"/>
                      <a:pt x="1548" y="241"/>
                    </a:cubicBezTo>
                    <a:cubicBezTo>
                      <a:pt x="1583" y="241"/>
                      <a:pt x="1618" y="242"/>
                      <a:pt x="1654" y="243"/>
                    </a:cubicBezTo>
                    <a:cubicBezTo>
                      <a:pt x="1689" y="244"/>
                      <a:pt x="1725" y="245"/>
                      <a:pt x="1760" y="245"/>
                    </a:cubicBezTo>
                    <a:cubicBezTo>
                      <a:pt x="1788" y="245"/>
                      <a:pt x="1816" y="244"/>
                      <a:pt x="1844" y="242"/>
                    </a:cubicBezTo>
                    <a:cubicBezTo>
                      <a:pt x="1933" y="237"/>
                      <a:pt x="1989" y="184"/>
                      <a:pt x="1994" y="97"/>
                    </a:cubicBezTo>
                    <a:cubicBezTo>
                      <a:pt x="1990" y="107"/>
                      <a:pt x="1982" y="116"/>
                      <a:pt x="1976" y="120"/>
                    </a:cubicBezTo>
                    <a:cubicBezTo>
                      <a:pt x="1968" y="127"/>
                      <a:pt x="1959" y="132"/>
                      <a:pt x="1950" y="136"/>
                    </a:cubicBezTo>
                    <a:cubicBezTo>
                      <a:pt x="1946" y="143"/>
                      <a:pt x="1943" y="149"/>
                      <a:pt x="1939" y="154"/>
                    </a:cubicBezTo>
                    <a:cubicBezTo>
                      <a:pt x="1898" y="210"/>
                      <a:pt x="1826" y="221"/>
                      <a:pt x="1760" y="221"/>
                    </a:cubicBezTo>
                    <a:cubicBezTo>
                      <a:pt x="1749" y="221"/>
                      <a:pt x="1739" y="221"/>
                      <a:pt x="1729" y="220"/>
                    </a:cubicBezTo>
                    <a:cubicBezTo>
                      <a:pt x="1655" y="217"/>
                      <a:pt x="1587" y="203"/>
                      <a:pt x="1514" y="203"/>
                    </a:cubicBezTo>
                    <a:cubicBezTo>
                      <a:pt x="1501" y="203"/>
                      <a:pt x="1488" y="203"/>
                      <a:pt x="1474" y="204"/>
                    </a:cubicBezTo>
                    <a:cubicBezTo>
                      <a:pt x="1415" y="209"/>
                      <a:pt x="1355" y="212"/>
                      <a:pt x="1296" y="212"/>
                    </a:cubicBezTo>
                    <a:cubicBezTo>
                      <a:pt x="1268" y="212"/>
                      <a:pt x="1240" y="211"/>
                      <a:pt x="1212" y="210"/>
                    </a:cubicBezTo>
                    <a:cubicBezTo>
                      <a:pt x="1152" y="207"/>
                      <a:pt x="1092" y="206"/>
                      <a:pt x="1032" y="206"/>
                    </a:cubicBezTo>
                    <a:cubicBezTo>
                      <a:pt x="938" y="206"/>
                      <a:pt x="844" y="209"/>
                      <a:pt x="753" y="216"/>
                    </a:cubicBezTo>
                    <a:cubicBezTo>
                      <a:pt x="699" y="220"/>
                      <a:pt x="645" y="223"/>
                      <a:pt x="591" y="223"/>
                    </a:cubicBezTo>
                    <a:cubicBezTo>
                      <a:pt x="572" y="223"/>
                      <a:pt x="554" y="223"/>
                      <a:pt x="536" y="222"/>
                    </a:cubicBezTo>
                    <a:cubicBezTo>
                      <a:pt x="516" y="221"/>
                      <a:pt x="495" y="221"/>
                      <a:pt x="475" y="221"/>
                    </a:cubicBezTo>
                    <a:cubicBezTo>
                      <a:pt x="460" y="221"/>
                      <a:pt x="446" y="221"/>
                      <a:pt x="431" y="221"/>
                    </a:cubicBezTo>
                    <a:cubicBezTo>
                      <a:pt x="416" y="221"/>
                      <a:pt x="402" y="221"/>
                      <a:pt x="387" y="221"/>
                    </a:cubicBezTo>
                    <a:cubicBezTo>
                      <a:pt x="296" y="221"/>
                      <a:pt x="205" y="216"/>
                      <a:pt x="126" y="169"/>
                    </a:cubicBezTo>
                    <a:cubicBezTo>
                      <a:pt x="95" y="151"/>
                      <a:pt x="65" y="128"/>
                      <a:pt x="51" y="94"/>
                    </a:cubicBezTo>
                    <a:cubicBezTo>
                      <a:pt x="46" y="80"/>
                      <a:pt x="34" y="32"/>
                      <a:pt x="65" y="29"/>
                    </a:cubicBezTo>
                    <a:cubicBezTo>
                      <a:pt x="50" y="20"/>
                      <a:pt x="36" y="10"/>
                      <a:pt x="23" y="0"/>
                    </a:cubicBezTo>
                  </a:path>
                </a:pathLst>
              </a:custGeom>
              <a:solidFill>
                <a:srgbClr val="F1F5F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5" name="Freeform 151"/>
              <p:cNvSpPr/>
              <p:nvPr/>
            </p:nvSpPr>
            <p:spPr bwMode="auto">
              <a:xfrm>
                <a:off x="125" y="2473"/>
                <a:ext cx="7365" cy="927"/>
              </a:xfrm>
              <a:custGeom>
                <a:avLst/>
                <a:gdLst>
                  <a:gd name="T0" fmla="*/ 136 w 1936"/>
                  <a:gd name="T1" fmla="*/ 90 h 243"/>
                  <a:gd name="T2" fmla="*/ 213 w 1936"/>
                  <a:gd name="T3" fmla="*/ 117 h 243"/>
                  <a:gd name="T4" fmla="*/ 491 w 1936"/>
                  <a:gd name="T5" fmla="*/ 148 h 243"/>
                  <a:gd name="T6" fmla="*/ 1568 w 1936"/>
                  <a:gd name="T7" fmla="*/ 1 h 243"/>
                  <a:gd name="T8" fmla="*/ 1774 w 1936"/>
                  <a:gd name="T9" fmla="*/ 12 h 243"/>
                  <a:gd name="T10" fmla="*/ 1858 w 1936"/>
                  <a:gd name="T11" fmla="*/ 40 h 243"/>
                  <a:gd name="T12" fmla="*/ 1926 w 1936"/>
                  <a:gd name="T13" fmla="*/ 87 h 243"/>
                  <a:gd name="T14" fmla="*/ 1905 w 1936"/>
                  <a:gd name="T15" fmla="*/ 171 h 243"/>
                  <a:gd name="T16" fmla="*/ 1695 w 1936"/>
                  <a:gd name="T17" fmla="*/ 237 h 243"/>
                  <a:gd name="T18" fmla="*/ 1440 w 1936"/>
                  <a:gd name="T19" fmla="*/ 221 h 243"/>
                  <a:gd name="T20" fmla="*/ 1178 w 1936"/>
                  <a:gd name="T21" fmla="*/ 227 h 243"/>
                  <a:gd name="T22" fmla="*/ 719 w 1936"/>
                  <a:gd name="T23" fmla="*/ 233 h 243"/>
                  <a:gd name="T24" fmla="*/ 502 w 1936"/>
                  <a:gd name="T25" fmla="*/ 239 h 243"/>
                  <a:gd name="T26" fmla="*/ 397 w 1936"/>
                  <a:gd name="T27" fmla="*/ 238 h 243"/>
                  <a:gd name="T28" fmla="*/ 92 w 1936"/>
                  <a:gd name="T29" fmla="*/ 186 h 243"/>
                  <a:gd name="T30" fmla="*/ 17 w 1936"/>
                  <a:gd name="T31" fmla="*/ 111 h 243"/>
                  <a:gd name="T32" fmla="*/ 33 w 1936"/>
                  <a:gd name="T33" fmla="*/ 46 h 243"/>
                  <a:gd name="T34" fmla="*/ 85 w 1936"/>
                  <a:gd name="T35" fmla="*/ 68 h 243"/>
                  <a:gd name="T36" fmla="*/ 136 w 1936"/>
                  <a:gd name="T37" fmla="*/ 9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36" h="243">
                    <a:moveTo>
                      <a:pt x="136" y="90"/>
                    </a:moveTo>
                    <a:cubicBezTo>
                      <a:pt x="161" y="100"/>
                      <a:pt x="187" y="110"/>
                      <a:pt x="213" y="117"/>
                    </a:cubicBezTo>
                    <a:cubicBezTo>
                      <a:pt x="303" y="141"/>
                      <a:pt x="397" y="152"/>
                      <a:pt x="491" y="148"/>
                    </a:cubicBezTo>
                    <a:cubicBezTo>
                      <a:pt x="855" y="131"/>
                      <a:pt x="1202" y="0"/>
                      <a:pt x="1568" y="1"/>
                    </a:cubicBezTo>
                    <a:cubicBezTo>
                      <a:pt x="1637" y="1"/>
                      <a:pt x="1705" y="5"/>
                      <a:pt x="1774" y="12"/>
                    </a:cubicBezTo>
                    <a:cubicBezTo>
                      <a:pt x="1801" y="14"/>
                      <a:pt x="1831" y="31"/>
                      <a:pt x="1858" y="40"/>
                    </a:cubicBezTo>
                    <a:cubicBezTo>
                      <a:pt x="1883" y="49"/>
                      <a:pt x="1915" y="60"/>
                      <a:pt x="1926" y="87"/>
                    </a:cubicBezTo>
                    <a:cubicBezTo>
                      <a:pt x="1936" y="113"/>
                      <a:pt x="1920" y="150"/>
                      <a:pt x="1905" y="171"/>
                    </a:cubicBezTo>
                    <a:cubicBezTo>
                      <a:pt x="1858" y="235"/>
                      <a:pt x="1768" y="240"/>
                      <a:pt x="1695" y="237"/>
                    </a:cubicBezTo>
                    <a:cubicBezTo>
                      <a:pt x="1608" y="233"/>
                      <a:pt x="1528" y="214"/>
                      <a:pt x="1440" y="221"/>
                    </a:cubicBezTo>
                    <a:cubicBezTo>
                      <a:pt x="1353" y="228"/>
                      <a:pt x="1265" y="231"/>
                      <a:pt x="1178" y="227"/>
                    </a:cubicBezTo>
                    <a:cubicBezTo>
                      <a:pt x="1027" y="220"/>
                      <a:pt x="869" y="222"/>
                      <a:pt x="719" y="233"/>
                    </a:cubicBezTo>
                    <a:cubicBezTo>
                      <a:pt x="647" y="238"/>
                      <a:pt x="574" y="243"/>
                      <a:pt x="502" y="239"/>
                    </a:cubicBezTo>
                    <a:cubicBezTo>
                      <a:pt x="467" y="237"/>
                      <a:pt x="432" y="238"/>
                      <a:pt x="397" y="238"/>
                    </a:cubicBezTo>
                    <a:cubicBezTo>
                      <a:pt x="292" y="239"/>
                      <a:pt x="184" y="240"/>
                      <a:pt x="92" y="186"/>
                    </a:cubicBezTo>
                    <a:cubicBezTo>
                      <a:pt x="61" y="168"/>
                      <a:pt x="31" y="145"/>
                      <a:pt x="17" y="111"/>
                    </a:cubicBezTo>
                    <a:cubicBezTo>
                      <a:pt x="12" y="96"/>
                      <a:pt x="0" y="46"/>
                      <a:pt x="33" y="46"/>
                    </a:cubicBezTo>
                    <a:cubicBezTo>
                      <a:pt x="54" y="46"/>
                      <a:pt x="67" y="59"/>
                      <a:pt x="85" y="68"/>
                    </a:cubicBezTo>
                    <a:cubicBezTo>
                      <a:pt x="101" y="77"/>
                      <a:pt x="118" y="83"/>
                      <a:pt x="136" y="90"/>
                    </a:cubicBezTo>
                  </a:path>
                </a:pathLst>
              </a:custGeom>
              <a:solidFill>
                <a:srgbClr val="E3EBF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6" name="Freeform 152"/>
              <p:cNvSpPr/>
              <p:nvPr/>
            </p:nvSpPr>
            <p:spPr bwMode="auto">
              <a:xfrm>
                <a:off x="46" y="2469"/>
                <a:ext cx="7402" cy="591"/>
              </a:xfrm>
              <a:custGeom>
                <a:avLst/>
                <a:gdLst>
                  <a:gd name="T0" fmla="*/ 1013 w 1946"/>
                  <a:gd name="T1" fmla="*/ 75 h 155"/>
                  <a:gd name="T2" fmla="*/ 512 w 1946"/>
                  <a:gd name="T3" fmla="*/ 148 h 155"/>
                  <a:gd name="T4" fmla="*/ 234 w 1946"/>
                  <a:gd name="T5" fmla="*/ 117 h 155"/>
                  <a:gd name="T6" fmla="*/ 2 w 1946"/>
                  <a:gd name="T7" fmla="*/ 2 h 155"/>
                  <a:gd name="T8" fmla="*/ 0 w 1946"/>
                  <a:gd name="T9" fmla="*/ 2 h 155"/>
                  <a:gd name="T10" fmla="*/ 0 w 1946"/>
                  <a:gd name="T11" fmla="*/ 4 h 155"/>
                  <a:gd name="T12" fmla="*/ 234 w 1946"/>
                  <a:gd name="T13" fmla="*/ 119 h 155"/>
                  <a:gd name="T14" fmla="*/ 512 w 1946"/>
                  <a:gd name="T15" fmla="*/ 150 h 155"/>
                  <a:gd name="T16" fmla="*/ 1013 w 1946"/>
                  <a:gd name="T17" fmla="*/ 78 h 155"/>
                  <a:gd name="T18" fmla="*/ 1589 w 1946"/>
                  <a:gd name="T19" fmla="*/ 3 h 155"/>
                  <a:gd name="T20" fmla="*/ 1944 w 1946"/>
                  <a:gd name="T21" fmla="*/ 33 h 155"/>
                  <a:gd name="T22" fmla="*/ 1946 w 1946"/>
                  <a:gd name="T23" fmla="*/ 32 h 155"/>
                  <a:gd name="T24" fmla="*/ 1945 w 1946"/>
                  <a:gd name="T25" fmla="*/ 30 h 155"/>
                  <a:gd name="T26" fmla="*/ 1589 w 1946"/>
                  <a:gd name="T27" fmla="*/ 0 h 155"/>
                  <a:gd name="T28" fmla="*/ 1013 w 1946"/>
                  <a:gd name="T29" fmla="*/ 7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6" h="155">
                    <a:moveTo>
                      <a:pt x="1013" y="75"/>
                    </a:moveTo>
                    <a:cubicBezTo>
                      <a:pt x="850" y="107"/>
                      <a:pt x="681" y="140"/>
                      <a:pt x="512" y="148"/>
                    </a:cubicBezTo>
                    <a:cubicBezTo>
                      <a:pt x="421" y="152"/>
                      <a:pt x="327" y="142"/>
                      <a:pt x="234" y="117"/>
                    </a:cubicBezTo>
                    <a:cubicBezTo>
                      <a:pt x="173" y="100"/>
                      <a:pt x="84" y="67"/>
                      <a:pt x="2" y="2"/>
                    </a:cubicBezTo>
                    <a:cubicBezTo>
                      <a:pt x="1" y="2"/>
                      <a:pt x="1" y="2"/>
                      <a:pt x="0" y="2"/>
                    </a:cubicBezTo>
                    <a:cubicBezTo>
                      <a:pt x="0" y="3"/>
                      <a:pt x="0" y="4"/>
                      <a:pt x="0" y="4"/>
                    </a:cubicBezTo>
                    <a:cubicBezTo>
                      <a:pt x="82" y="69"/>
                      <a:pt x="173" y="103"/>
                      <a:pt x="234" y="119"/>
                    </a:cubicBezTo>
                    <a:cubicBezTo>
                      <a:pt x="327" y="144"/>
                      <a:pt x="421" y="155"/>
                      <a:pt x="512" y="150"/>
                    </a:cubicBezTo>
                    <a:cubicBezTo>
                      <a:pt x="682" y="143"/>
                      <a:pt x="850" y="110"/>
                      <a:pt x="1013" y="78"/>
                    </a:cubicBezTo>
                    <a:cubicBezTo>
                      <a:pt x="1200" y="41"/>
                      <a:pt x="1393" y="3"/>
                      <a:pt x="1589" y="3"/>
                    </a:cubicBezTo>
                    <a:cubicBezTo>
                      <a:pt x="1693" y="3"/>
                      <a:pt x="1803" y="12"/>
                      <a:pt x="1944" y="33"/>
                    </a:cubicBezTo>
                    <a:cubicBezTo>
                      <a:pt x="1945" y="33"/>
                      <a:pt x="1946" y="32"/>
                      <a:pt x="1946" y="32"/>
                    </a:cubicBezTo>
                    <a:cubicBezTo>
                      <a:pt x="1946" y="31"/>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7" name="Freeform 153"/>
              <p:cNvSpPr/>
              <p:nvPr/>
            </p:nvSpPr>
            <p:spPr bwMode="auto">
              <a:xfrm>
                <a:off x="46" y="2496"/>
                <a:ext cx="7398" cy="583"/>
              </a:xfrm>
              <a:custGeom>
                <a:avLst/>
                <a:gdLst>
                  <a:gd name="T0" fmla="*/ 1013 w 1945"/>
                  <a:gd name="T1" fmla="*/ 75 h 153"/>
                  <a:gd name="T2" fmla="*/ 512 w 1945"/>
                  <a:gd name="T3" fmla="*/ 148 h 153"/>
                  <a:gd name="T4" fmla="*/ 234 w 1945"/>
                  <a:gd name="T5" fmla="*/ 116 h 153"/>
                  <a:gd name="T6" fmla="*/ 1 w 1945"/>
                  <a:gd name="T7" fmla="*/ 3 h 153"/>
                  <a:gd name="T8" fmla="*/ 0 w 1945"/>
                  <a:gd name="T9" fmla="*/ 3 h 153"/>
                  <a:gd name="T10" fmla="*/ 0 w 1945"/>
                  <a:gd name="T11" fmla="*/ 4 h 153"/>
                  <a:gd name="T12" fmla="*/ 234 w 1945"/>
                  <a:gd name="T13" fmla="*/ 117 h 153"/>
                  <a:gd name="T14" fmla="*/ 512 w 1945"/>
                  <a:gd name="T15" fmla="*/ 149 h 153"/>
                  <a:gd name="T16" fmla="*/ 1013 w 1945"/>
                  <a:gd name="T17" fmla="*/ 76 h 153"/>
                  <a:gd name="T18" fmla="*/ 1589 w 1945"/>
                  <a:gd name="T19" fmla="*/ 1 h 153"/>
                  <a:gd name="T20" fmla="*/ 1944 w 1945"/>
                  <a:gd name="T21" fmla="*/ 31 h 153"/>
                  <a:gd name="T22" fmla="*/ 1945 w 1945"/>
                  <a:gd name="T23" fmla="*/ 31 h 153"/>
                  <a:gd name="T24" fmla="*/ 1945 w 1945"/>
                  <a:gd name="T25" fmla="*/ 30 h 153"/>
                  <a:gd name="T26" fmla="*/ 1589 w 1945"/>
                  <a:gd name="T27" fmla="*/ 0 h 153"/>
                  <a:gd name="T28" fmla="*/ 1013 w 1945"/>
                  <a:gd name="T29" fmla="*/ 75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45" h="153">
                    <a:moveTo>
                      <a:pt x="1013" y="75"/>
                    </a:moveTo>
                    <a:cubicBezTo>
                      <a:pt x="850" y="107"/>
                      <a:pt x="682" y="140"/>
                      <a:pt x="512" y="148"/>
                    </a:cubicBezTo>
                    <a:cubicBezTo>
                      <a:pt x="421" y="152"/>
                      <a:pt x="327" y="141"/>
                      <a:pt x="234" y="116"/>
                    </a:cubicBezTo>
                    <a:cubicBezTo>
                      <a:pt x="171" y="100"/>
                      <a:pt x="80" y="66"/>
                      <a:pt x="1" y="3"/>
                    </a:cubicBezTo>
                    <a:cubicBezTo>
                      <a:pt x="0" y="3"/>
                      <a:pt x="0" y="3"/>
                      <a:pt x="0" y="3"/>
                    </a:cubicBezTo>
                    <a:cubicBezTo>
                      <a:pt x="0" y="4"/>
                      <a:pt x="0" y="4"/>
                      <a:pt x="0" y="4"/>
                    </a:cubicBezTo>
                    <a:cubicBezTo>
                      <a:pt x="80" y="67"/>
                      <a:pt x="171" y="100"/>
                      <a:pt x="234" y="117"/>
                    </a:cubicBezTo>
                    <a:cubicBezTo>
                      <a:pt x="327" y="142"/>
                      <a:pt x="421" y="153"/>
                      <a:pt x="512" y="149"/>
                    </a:cubicBezTo>
                    <a:cubicBezTo>
                      <a:pt x="682" y="141"/>
                      <a:pt x="850" y="108"/>
                      <a:pt x="1013" y="76"/>
                    </a:cubicBezTo>
                    <a:cubicBezTo>
                      <a:pt x="1200" y="39"/>
                      <a:pt x="1393" y="1"/>
                      <a:pt x="1589" y="1"/>
                    </a:cubicBezTo>
                    <a:cubicBezTo>
                      <a:pt x="1693" y="1"/>
                      <a:pt x="1803" y="10"/>
                      <a:pt x="1944" y="31"/>
                    </a:cubicBezTo>
                    <a:cubicBezTo>
                      <a:pt x="1945" y="31"/>
                      <a:pt x="1945" y="31"/>
                      <a:pt x="1945" y="31"/>
                    </a:cubicBezTo>
                    <a:cubicBezTo>
                      <a:pt x="1945" y="30"/>
                      <a:pt x="1945" y="30"/>
                      <a:pt x="1945" y="30"/>
                    </a:cubicBezTo>
                    <a:cubicBezTo>
                      <a:pt x="1803" y="10"/>
                      <a:pt x="1694" y="0"/>
                      <a:pt x="1589" y="0"/>
                    </a:cubicBezTo>
                    <a:cubicBezTo>
                      <a:pt x="1393" y="0"/>
                      <a:pt x="1200" y="38"/>
                      <a:pt x="1013" y="75"/>
                    </a:cubicBezTo>
                  </a:path>
                </a:pathLst>
              </a:custGeom>
              <a:solidFill>
                <a:srgbClr val="51618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8" name="Freeform 154"/>
              <p:cNvSpPr/>
              <p:nvPr/>
            </p:nvSpPr>
            <p:spPr bwMode="auto">
              <a:xfrm>
                <a:off x="7581" y="2816"/>
                <a:ext cx="16" cy="92"/>
              </a:xfrm>
              <a:custGeom>
                <a:avLst/>
                <a:gdLst>
                  <a:gd name="T0" fmla="*/ 0 w 4"/>
                  <a:gd name="T1" fmla="*/ 0 h 24"/>
                  <a:gd name="T2" fmla="*/ 0 w 4"/>
                  <a:gd name="T3" fmla="*/ 2 h 24"/>
                  <a:gd name="T4" fmla="*/ 0 w 4"/>
                  <a:gd name="T5" fmla="*/ 12 h 24"/>
                  <a:gd name="T6" fmla="*/ 0 w 4"/>
                  <a:gd name="T7" fmla="*/ 24 h 24"/>
                  <a:gd name="T8" fmla="*/ 0 w 4"/>
                  <a:gd name="T9" fmla="*/ 0 h 24"/>
                </a:gdLst>
                <a:ahLst/>
                <a:cxnLst>
                  <a:cxn ang="0">
                    <a:pos x="T0" y="T1"/>
                  </a:cxn>
                  <a:cxn ang="0">
                    <a:pos x="T2" y="T3"/>
                  </a:cxn>
                  <a:cxn ang="0">
                    <a:pos x="T4" y="T5"/>
                  </a:cxn>
                  <a:cxn ang="0">
                    <a:pos x="T6" y="T7"/>
                  </a:cxn>
                  <a:cxn ang="0">
                    <a:pos x="T8" y="T9"/>
                  </a:cxn>
                </a:cxnLst>
                <a:rect l="0" t="0" r="r" b="b"/>
                <a:pathLst>
                  <a:path w="4" h="24">
                    <a:moveTo>
                      <a:pt x="0" y="0"/>
                    </a:moveTo>
                    <a:cubicBezTo>
                      <a:pt x="0" y="1"/>
                      <a:pt x="0" y="1"/>
                      <a:pt x="0" y="2"/>
                    </a:cubicBezTo>
                    <a:cubicBezTo>
                      <a:pt x="0" y="5"/>
                      <a:pt x="0" y="9"/>
                      <a:pt x="0" y="12"/>
                    </a:cubicBezTo>
                    <a:cubicBezTo>
                      <a:pt x="0" y="16"/>
                      <a:pt x="0" y="20"/>
                      <a:pt x="0" y="24"/>
                    </a:cubicBezTo>
                    <a:cubicBezTo>
                      <a:pt x="3" y="16"/>
                      <a:pt x="4" y="7"/>
                      <a:pt x="0" y="0"/>
                    </a:cubicBezTo>
                  </a:path>
                </a:pathLst>
              </a:custGeom>
              <a:solidFill>
                <a:srgbClr val="E6EAF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9" name="Freeform 155"/>
              <p:cNvSpPr/>
              <p:nvPr/>
            </p:nvSpPr>
            <p:spPr bwMode="auto">
              <a:xfrm>
                <a:off x="7414" y="2751"/>
                <a:ext cx="167" cy="305"/>
              </a:xfrm>
              <a:custGeom>
                <a:avLst/>
                <a:gdLst>
                  <a:gd name="T0" fmla="*/ 8 w 44"/>
                  <a:gd name="T1" fmla="*/ 0 h 80"/>
                  <a:gd name="T2" fmla="*/ 8 w 44"/>
                  <a:gd name="T3" fmla="*/ 5 h 80"/>
                  <a:gd name="T4" fmla="*/ 15 w 44"/>
                  <a:gd name="T5" fmla="*/ 8 h 80"/>
                  <a:gd name="T6" fmla="*/ 30 w 44"/>
                  <a:gd name="T7" fmla="*/ 42 h 80"/>
                  <a:gd name="T8" fmla="*/ 8 w 44"/>
                  <a:gd name="T9" fmla="*/ 59 h 80"/>
                  <a:gd name="T10" fmla="*/ 0 w 44"/>
                  <a:gd name="T11" fmla="*/ 80 h 80"/>
                  <a:gd name="T12" fmla="*/ 26 w 44"/>
                  <a:gd name="T13" fmla="*/ 64 h 80"/>
                  <a:gd name="T14" fmla="*/ 44 w 44"/>
                  <a:gd name="T15" fmla="*/ 41 h 80"/>
                  <a:gd name="T16" fmla="*/ 44 w 44"/>
                  <a:gd name="T17" fmla="*/ 29 h 80"/>
                  <a:gd name="T18" fmla="*/ 44 w 44"/>
                  <a:gd name="T19" fmla="*/ 19 h 80"/>
                  <a:gd name="T20" fmla="*/ 44 w 44"/>
                  <a:gd name="T21" fmla="*/ 17 h 80"/>
                  <a:gd name="T22" fmla="*/ 35 w 44"/>
                  <a:gd name="T23" fmla="*/ 9 h 80"/>
                  <a:gd name="T24" fmla="*/ 8 w 44"/>
                  <a:gd name="T2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0">
                    <a:moveTo>
                      <a:pt x="8" y="0"/>
                    </a:moveTo>
                    <a:cubicBezTo>
                      <a:pt x="8" y="2"/>
                      <a:pt x="8" y="3"/>
                      <a:pt x="8" y="5"/>
                    </a:cubicBezTo>
                    <a:cubicBezTo>
                      <a:pt x="10" y="6"/>
                      <a:pt x="13" y="7"/>
                      <a:pt x="15" y="8"/>
                    </a:cubicBezTo>
                    <a:cubicBezTo>
                      <a:pt x="25" y="15"/>
                      <a:pt x="35" y="29"/>
                      <a:pt x="30" y="42"/>
                    </a:cubicBezTo>
                    <a:cubicBezTo>
                      <a:pt x="27" y="49"/>
                      <a:pt x="18" y="54"/>
                      <a:pt x="8" y="59"/>
                    </a:cubicBezTo>
                    <a:cubicBezTo>
                      <a:pt x="6" y="66"/>
                      <a:pt x="3" y="74"/>
                      <a:pt x="0" y="80"/>
                    </a:cubicBezTo>
                    <a:cubicBezTo>
                      <a:pt x="9" y="76"/>
                      <a:pt x="18" y="71"/>
                      <a:pt x="26" y="64"/>
                    </a:cubicBezTo>
                    <a:cubicBezTo>
                      <a:pt x="32" y="60"/>
                      <a:pt x="40" y="51"/>
                      <a:pt x="44" y="41"/>
                    </a:cubicBezTo>
                    <a:cubicBezTo>
                      <a:pt x="44" y="37"/>
                      <a:pt x="44" y="33"/>
                      <a:pt x="44" y="29"/>
                    </a:cubicBezTo>
                    <a:cubicBezTo>
                      <a:pt x="44" y="26"/>
                      <a:pt x="44" y="22"/>
                      <a:pt x="44" y="19"/>
                    </a:cubicBezTo>
                    <a:cubicBezTo>
                      <a:pt x="44" y="18"/>
                      <a:pt x="44" y="18"/>
                      <a:pt x="44" y="17"/>
                    </a:cubicBezTo>
                    <a:cubicBezTo>
                      <a:pt x="42" y="14"/>
                      <a:pt x="39" y="11"/>
                      <a:pt x="35" y="9"/>
                    </a:cubicBezTo>
                    <a:cubicBezTo>
                      <a:pt x="26" y="4"/>
                      <a:pt x="17" y="1"/>
                      <a:pt x="8" y="0"/>
                    </a:cubicBezTo>
                  </a:path>
                </a:pathLst>
              </a:custGeom>
              <a:solidFill>
                <a:srgbClr val="DCE3E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0" name="Freeform 156"/>
              <p:cNvSpPr>
                <a:spLocks noEditPoints="1"/>
              </p:cNvSpPr>
              <p:nvPr/>
            </p:nvSpPr>
            <p:spPr bwMode="auto">
              <a:xfrm>
                <a:off x="4211" y="2675"/>
                <a:ext cx="3233" cy="618"/>
              </a:xfrm>
              <a:custGeom>
                <a:avLst/>
                <a:gdLst>
                  <a:gd name="T0" fmla="*/ 282 w 850"/>
                  <a:gd name="T1" fmla="*/ 14 h 162"/>
                  <a:gd name="T2" fmla="*/ 227 w 850"/>
                  <a:gd name="T3" fmla="*/ 31 h 162"/>
                  <a:gd name="T4" fmla="*/ 197 w 850"/>
                  <a:gd name="T5" fmla="*/ 33 h 162"/>
                  <a:gd name="T6" fmla="*/ 178 w 850"/>
                  <a:gd name="T7" fmla="*/ 32 h 162"/>
                  <a:gd name="T8" fmla="*/ 160 w 850"/>
                  <a:gd name="T9" fmla="*/ 32 h 162"/>
                  <a:gd name="T10" fmla="*/ 155 w 850"/>
                  <a:gd name="T11" fmla="*/ 32 h 162"/>
                  <a:gd name="T12" fmla="*/ 48 w 850"/>
                  <a:gd name="T13" fmla="*/ 56 h 162"/>
                  <a:gd name="T14" fmla="*/ 4 w 850"/>
                  <a:gd name="T15" fmla="*/ 93 h 162"/>
                  <a:gd name="T16" fmla="*/ 47 w 850"/>
                  <a:gd name="T17" fmla="*/ 121 h 162"/>
                  <a:gd name="T18" fmla="*/ 99 w 850"/>
                  <a:gd name="T19" fmla="*/ 126 h 162"/>
                  <a:gd name="T20" fmla="*/ 211 w 850"/>
                  <a:gd name="T21" fmla="*/ 118 h 162"/>
                  <a:gd name="T22" fmla="*/ 229 w 850"/>
                  <a:gd name="T23" fmla="*/ 118 h 162"/>
                  <a:gd name="T24" fmla="*/ 288 w 850"/>
                  <a:gd name="T25" fmla="*/ 120 h 162"/>
                  <a:gd name="T26" fmla="*/ 347 w 850"/>
                  <a:gd name="T27" fmla="*/ 122 h 162"/>
                  <a:gd name="T28" fmla="*/ 369 w 850"/>
                  <a:gd name="T29" fmla="*/ 122 h 162"/>
                  <a:gd name="T30" fmla="*/ 379 w 850"/>
                  <a:gd name="T31" fmla="*/ 122 h 162"/>
                  <a:gd name="T32" fmla="*/ 511 w 850"/>
                  <a:gd name="T33" fmla="*/ 143 h 162"/>
                  <a:gd name="T34" fmla="*/ 670 w 850"/>
                  <a:gd name="T35" fmla="*/ 162 h 162"/>
                  <a:gd name="T36" fmla="*/ 673 w 850"/>
                  <a:gd name="T37" fmla="*/ 162 h 162"/>
                  <a:gd name="T38" fmla="*/ 793 w 850"/>
                  <a:gd name="T39" fmla="*/ 123 h 162"/>
                  <a:gd name="T40" fmla="*/ 842 w 850"/>
                  <a:gd name="T41" fmla="*/ 100 h 162"/>
                  <a:gd name="T42" fmla="*/ 850 w 850"/>
                  <a:gd name="T43" fmla="*/ 79 h 162"/>
                  <a:gd name="T44" fmla="*/ 817 w 850"/>
                  <a:gd name="T45" fmla="*/ 93 h 162"/>
                  <a:gd name="T46" fmla="*/ 731 w 850"/>
                  <a:gd name="T47" fmla="*/ 135 h 162"/>
                  <a:gd name="T48" fmla="*/ 683 w 850"/>
                  <a:gd name="T49" fmla="*/ 144 h 162"/>
                  <a:gd name="T50" fmla="*/ 656 w 850"/>
                  <a:gd name="T51" fmla="*/ 143 h 162"/>
                  <a:gd name="T52" fmla="*/ 408 w 850"/>
                  <a:gd name="T53" fmla="*/ 103 h 162"/>
                  <a:gd name="T54" fmla="*/ 362 w 850"/>
                  <a:gd name="T55" fmla="*/ 101 h 162"/>
                  <a:gd name="T56" fmla="*/ 336 w 850"/>
                  <a:gd name="T57" fmla="*/ 101 h 162"/>
                  <a:gd name="T58" fmla="*/ 309 w 850"/>
                  <a:gd name="T59" fmla="*/ 101 h 162"/>
                  <a:gd name="T60" fmla="*/ 283 w 850"/>
                  <a:gd name="T61" fmla="*/ 100 h 162"/>
                  <a:gd name="T62" fmla="*/ 248 w 850"/>
                  <a:gd name="T63" fmla="*/ 100 h 162"/>
                  <a:gd name="T64" fmla="*/ 144 w 850"/>
                  <a:gd name="T65" fmla="*/ 103 h 162"/>
                  <a:gd name="T66" fmla="*/ 115 w 850"/>
                  <a:gd name="T67" fmla="*/ 104 h 162"/>
                  <a:gd name="T68" fmla="*/ 55 w 850"/>
                  <a:gd name="T69" fmla="*/ 74 h 162"/>
                  <a:gd name="T70" fmla="*/ 154 w 850"/>
                  <a:gd name="T71" fmla="*/ 47 h 162"/>
                  <a:gd name="T72" fmla="*/ 184 w 850"/>
                  <a:gd name="T73" fmla="*/ 47 h 162"/>
                  <a:gd name="T74" fmla="*/ 188 w 850"/>
                  <a:gd name="T75" fmla="*/ 47 h 162"/>
                  <a:gd name="T76" fmla="*/ 250 w 850"/>
                  <a:gd name="T77" fmla="*/ 39 h 162"/>
                  <a:gd name="T78" fmla="*/ 281 w 850"/>
                  <a:gd name="T79" fmla="*/ 25 h 162"/>
                  <a:gd name="T80" fmla="*/ 281 w 850"/>
                  <a:gd name="T81" fmla="*/ 20 h 162"/>
                  <a:gd name="T82" fmla="*/ 282 w 850"/>
                  <a:gd name="T83" fmla="*/ 14 h 162"/>
                  <a:gd name="T84" fmla="*/ 447 w 850"/>
                  <a:gd name="T85" fmla="*/ 0 h 162"/>
                  <a:gd name="T86" fmla="*/ 411 w 850"/>
                  <a:gd name="T87" fmla="*/ 3 h 162"/>
                  <a:gd name="T88" fmla="*/ 374 w 850"/>
                  <a:gd name="T89" fmla="*/ 6 h 162"/>
                  <a:gd name="T90" fmla="*/ 367 w 850"/>
                  <a:gd name="T91" fmla="*/ 6 h 162"/>
                  <a:gd name="T92" fmla="*/ 328 w 850"/>
                  <a:gd name="T93" fmla="*/ 3 h 162"/>
                  <a:gd name="T94" fmla="*/ 300 w 850"/>
                  <a:gd name="T95" fmla="*/ 7 h 162"/>
                  <a:gd name="T96" fmla="*/ 328 w 850"/>
                  <a:gd name="T97" fmla="*/ 13 h 162"/>
                  <a:gd name="T98" fmla="*/ 353 w 850"/>
                  <a:gd name="T99" fmla="*/ 17 h 162"/>
                  <a:gd name="T100" fmla="*/ 368 w 850"/>
                  <a:gd name="T101" fmla="*/ 19 h 162"/>
                  <a:gd name="T102" fmla="*/ 396 w 850"/>
                  <a:gd name="T103" fmla="*/ 21 h 162"/>
                  <a:gd name="T104" fmla="*/ 408 w 850"/>
                  <a:gd name="T105" fmla="*/ 21 h 162"/>
                  <a:gd name="T106" fmla="*/ 491 w 850"/>
                  <a:gd name="T107" fmla="*/ 3 h 162"/>
                  <a:gd name="T108" fmla="*/ 449 w 850"/>
                  <a:gd name="T109" fmla="*/ 0 h 162"/>
                  <a:gd name="T110" fmla="*/ 447 w 850"/>
                  <a:gd name="T111"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50" h="162">
                    <a:moveTo>
                      <a:pt x="282" y="14"/>
                    </a:moveTo>
                    <a:cubicBezTo>
                      <a:pt x="264" y="22"/>
                      <a:pt x="248" y="29"/>
                      <a:pt x="227" y="31"/>
                    </a:cubicBezTo>
                    <a:cubicBezTo>
                      <a:pt x="217" y="32"/>
                      <a:pt x="207" y="33"/>
                      <a:pt x="197" y="33"/>
                    </a:cubicBezTo>
                    <a:cubicBezTo>
                      <a:pt x="191" y="33"/>
                      <a:pt x="184" y="33"/>
                      <a:pt x="178" y="32"/>
                    </a:cubicBezTo>
                    <a:cubicBezTo>
                      <a:pt x="172" y="32"/>
                      <a:pt x="166" y="32"/>
                      <a:pt x="160" y="32"/>
                    </a:cubicBezTo>
                    <a:cubicBezTo>
                      <a:pt x="158" y="32"/>
                      <a:pt x="156" y="32"/>
                      <a:pt x="155" y="32"/>
                    </a:cubicBezTo>
                    <a:cubicBezTo>
                      <a:pt x="120" y="33"/>
                      <a:pt x="81" y="44"/>
                      <a:pt x="48" y="56"/>
                    </a:cubicBezTo>
                    <a:cubicBezTo>
                      <a:pt x="34" y="61"/>
                      <a:pt x="0" y="72"/>
                      <a:pt x="4" y="93"/>
                    </a:cubicBezTo>
                    <a:cubicBezTo>
                      <a:pt x="7" y="111"/>
                      <a:pt x="33" y="118"/>
                      <a:pt x="47" y="121"/>
                    </a:cubicBezTo>
                    <a:cubicBezTo>
                      <a:pt x="64" y="125"/>
                      <a:pt x="81" y="126"/>
                      <a:pt x="99" y="126"/>
                    </a:cubicBezTo>
                    <a:cubicBezTo>
                      <a:pt x="137" y="126"/>
                      <a:pt x="175" y="120"/>
                      <a:pt x="211" y="118"/>
                    </a:cubicBezTo>
                    <a:cubicBezTo>
                      <a:pt x="217" y="118"/>
                      <a:pt x="223" y="118"/>
                      <a:pt x="229" y="118"/>
                    </a:cubicBezTo>
                    <a:cubicBezTo>
                      <a:pt x="249" y="118"/>
                      <a:pt x="269" y="119"/>
                      <a:pt x="288" y="120"/>
                    </a:cubicBezTo>
                    <a:cubicBezTo>
                      <a:pt x="308" y="121"/>
                      <a:pt x="327" y="122"/>
                      <a:pt x="347" y="122"/>
                    </a:cubicBezTo>
                    <a:cubicBezTo>
                      <a:pt x="354" y="122"/>
                      <a:pt x="361" y="122"/>
                      <a:pt x="369" y="122"/>
                    </a:cubicBezTo>
                    <a:cubicBezTo>
                      <a:pt x="372" y="122"/>
                      <a:pt x="376" y="122"/>
                      <a:pt x="379" y="122"/>
                    </a:cubicBezTo>
                    <a:cubicBezTo>
                      <a:pt x="423" y="122"/>
                      <a:pt x="468" y="135"/>
                      <a:pt x="511" y="143"/>
                    </a:cubicBezTo>
                    <a:cubicBezTo>
                      <a:pt x="563" y="154"/>
                      <a:pt x="617" y="161"/>
                      <a:pt x="670" y="162"/>
                    </a:cubicBezTo>
                    <a:cubicBezTo>
                      <a:pt x="671" y="162"/>
                      <a:pt x="672" y="162"/>
                      <a:pt x="673" y="162"/>
                    </a:cubicBezTo>
                    <a:cubicBezTo>
                      <a:pt x="716" y="162"/>
                      <a:pt x="755" y="142"/>
                      <a:pt x="793" y="123"/>
                    </a:cubicBezTo>
                    <a:cubicBezTo>
                      <a:pt x="809" y="115"/>
                      <a:pt x="826" y="108"/>
                      <a:pt x="842" y="100"/>
                    </a:cubicBezTo>
                    <a:cubicBezTo>
                      <a:pt x="845" y="94"/>
                      <a:pt x="848" y="86"/>
                      <a:pt x="850" y="79"/>
                    </a:cubicBezTo>
                    <a:cubicBezTo>
                      <a:pt x="839" y="85"/>
                      <a:pt x="825" y="89"/>
                      <a:pt x="817" y="93"/>
                    </a:cubicBezTo>
                    <a:cubicBezTo>
                      <a:pt x="789" y="107"/>
                      <a:pt x="760" y="122"/>
                      <a:pt x="731" y="135"/>
                    </a:cubicBezTo>
                    <a:cubicBezTo>
                      <a:pt x="716" y="142"/>
                      <a:pt x="699" y="144"/>
                      <a:pt x="683" y="144"/>
                    </a:cubicBezTo>
                    <a:cubicBezTo>
                      <a:pt x="674" y="144"/>
                      <a:pt x="665" y="143"/>
                      <a:pt x="656" y="143"/>
                    </a:cubicBezTo>
                    <a:cubicBezTo>
                      <a:pt x="572" y="138"/>
                      <a:pt x="491" y="112"/>
                      <a:pt x="408" y="103"/>
                    </a:cubicBezTo>
                    <a:cubicBezTo>
                      <a:pt x="393" y="101"/>
                      <a:pt x="377" y="101"/>
                      <a:pt x="362" y="101"/>
                    </a:cubicBezTo>
                    <a:cubicBezTo>
                      <a:pt x="353" y="101"/>
                      <a:pt x="344" y="101"/>
                      <a:pt x="336" y="101"/>
                    </a:cubicBezTo>
                    <a:cubicBezTo>
                      <a:pt x="327" y="101"/>
                      <a:pt x="318" y="101"/>
                      <a:pt x="309" y="101"/>
                    </a:cubicBezTo>
                    <a:cubicBezTo>
                      <a:pt x="301" y="101"/>
                      <a:pt x="292" y="101"/>
                      <a:pt x="283" y="100"/>
                    </a:cubicBezTo>
                    <a:cubicBezTo>
                      <a:pt x="271" y="100"/>
                      <a:pt x="260" y="100"/>
                      <a:pt x="248" y="100"/>
                    </a:cubicBezTo>
                    <a:cubicBezTo>
                      <a:pt x="214" y="100"/>
                      <a:pt x="179" y="102"/>
                      <a:pt x="144" y="103"/>
                    </a:cubicBezTo>
                    <a:cubicBezTo>
                      <a:pt x="140" y="104"/>
                      <a:pt x="129" y="104"/>
                      <a:pt x="115" y="104"/>
                    </a:cubicBezTo>
                    <a:cubicBezTo>
                      <a:pt x="81" y="104"/>
                      <a:pt x="35" y="100"/>
                      <a:pt x="55" y="74"/>
                    </a:cubicBezTo>
                    <a:cubicBezTo>
                      <a:pt x="74" y="50"/>
                      <a:pt x="119" y="47"/>
                      <a:pt x="154" y="47"/>
                    </a:cubicBezTo>
                    <a:cubicBezTo>
                      <a:pt x="166" y="47"/>
                      <a:pt x="176" y="47"/>
                      <a:pt x="184" y="47"/>
                    </a:cubicBezTo>
                    <a:cubicBezTo>
                      <a:pt x="185" y="47"/>
                      <a:pt x="186" y="47"/>
                      <a:pt x="188" y="47"/>
                    </a:cubicBezTo>
                    <a:cubicBezTo>
                      <a:pt x="209" y="47"/>
                      <a:pt x="230" y="45"/>
                      <a:pt x="250" y="39"/>
                    </a:cubicBezTo>
                    <a:cubicBezTo>
                      <a:pt x="261" y="35"/>
                      <a:pt x="271" y="29"/>
                      <a:pt x="281" y="25"/>
                    </a:cubicBezTo>
                    <a:cubicBezTo>
                      <a:pt x="281" y="23"/>
                      <a:pt x="281" y="22"/>
                      <a:pt x="281" y="20"/>
                    </a:cubicBezTo>
                    <a:cubicBezTo>
                      <a:pt x="282" y="18"/>
                      <a:pt x="282" y="16"/>
                      <a:pt x="282" y="14"/>
                    </a:cubicBezTo>
                    <a:moveTo>
                      <a:pt x="447" y="0"/>
                    </a:moveTo>
                    <a:cubicBezTo>
                      <a:pt x="435" y="0"/>
                      <a:pt x="423" y="1"/>
                      <a:pt x="411" y="3"/>
                    </a:cubicBezTo>
                    <a:cubicBezTo>
                      <a:pt x="399" y="4"/>
                      <a:pt x="386" y="6"/>
                      <a:pt x="374" y="6"/>
                    </a:cubicBezTo>
                    <a:cubicBezTo>
                      <a:pt x="372" y="6"/>
                      <a:pt x="369" y="6"/>
                      <a:pt x="367" y="6"/>
                    </a:cubicBezTo>
                    <a:cubicBezTo>
                      <a:pt x="353" y="5"/>
                      <a:pt x="340" y="3"/>
                      <a:pt x="328" y="3"/>
                    </a:cubicBezTo>
                    <a:cubicBezTo>
                      <a:pt x="319" y="3"/>
                      <a:pt x="310" y="4"/>
                      <a:pt x="300" y="7"/>
                    </a:cubicBezTo>
                    <a:cubicBezTo>
                      <a:pt x="310" y="8"/>
                      <a:pt x="319" y="11"/>
                      <a:pt x="328" y="13"/>
                    </a:cubicBezTo>
                    <a:cubicBezTo>
                      <a:pt x="336" y="14"/>
                      <a:pt x="345" y="16"/>
                      <a:pt x="353" y="17"/>
                    </a:cubicBezTo>
                    <a:cubicBezTo>
                      <a:pt x="358" y="18"/>
                      <a:pt x="363" y="19"/>
                      <a:pt x="368" y="19"/>
                    </a:cubicBezTo>
                    <a:cubicBezTo>
                      <a:pt x="377" y="20"/>
                      <a:pt x="386" y="21"/>
                      <a:pt x="396" y="21"/>
                    </a:cubicBezTo>
                    <a:cubicBezTo>
                      <a:pt x="400" y="21"/>
                      <a:pt x="404" y="21"/>
                      <a:pt x="408" y="21"/>
                    </a:cubicBezTo>
                    <a:cubicBezTo>
                      <a:pt x="435" y="19"/>
                      <a:pt x="463" y="12"/>
                      <a:pt x="491" y="3"/>
                    </a:cubicBezTo>
                    <a:cubicBezTo>
                      <a:pt x="477" y="1"/>
                      <a:pt x="463" y="0"/>
                      <a:pt x="449" y="0"/>
                    </a:cubicBezTo>
                    <a:cubicBezTo>
                      <a:pt x="448" y="0"/>
                      <a:pt x="448" y="0"/>
                      <a:pt x="447" y="0"/>
                    </a:cubicBezTo>
                  </a:path>
                </a:pathLst>
              </a:custGeom>
              <a:solidFill>
                <a:srgbClr val="D2DCE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1" name="Freeform 157"/>
              <p:cNvSpPr/>
              <p:nvPr/>
            </p:nvSpPr>
            <p:spPr bwMode="auto">
              <a:xfrm>
                <a:off x="5554" y="2740"/>
                <a:ext cx="57" cy="7"/>
              </a:xfrm>
              <a:custGeom>
                <a:avLst/>
                <a:gdLst>
                  <a:gd name="T0" fmla="*/ 0 w 15"/>
                  <a:gd name="T1" fmla="*/ 0 h 2"/>
                  <a:gd name="T2" fmla="*/ 15 w 15"/>
                  <a:gd name="T3" fmla="*/ 2 h 2"/>
                  <a:gd name="T4" fmla="*/ 0 w 15"/>
                  <a:gd name="T5" fmla="*/ 0 h 2"/>
                </a:gdLst>
                <a:ahLst/>
                <a:cxnLst>
                  <a:cxn ang="0">
                    <a:pos x="T0" y="T1"/>
                  </a:cxn>
                  <a:cxn ang="0">
                    <a:pos x="T2" y="T3"/>
                  </a:cxn>
                  <a:cxn ang="0">
                    <a:pos x="T4" y="T5"/>
                  </a:cxn>
                </a:cxnLst>
                <a:rect l="0" t="0" r="r" b="b"/>
                <a:pathLst>
                  <a:path w="15" h="2">
                    <a:moveTo>
                      <a:pt x="0" y="0"/>
                    </a:moveTo>
                    <a:cubicBezTo>
                      <a:pt x="5" y="1"/>
                      <a:pt x="10" y="2"/>
                      <a:pt x="15" y="2"/>
                    </a:cubicBezTo>
                    <a:cubicBezTo>
                      <a:pt x="10" y="2"/>
                      <a:pt x="5" y="1"/>
                      <a:pt x="0"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2" name="Freeform 158"/>
              <p:cNvSpPr/>
              <p:nvPr/>
            </p:nvSpPr>
            <p:spPr bwMode="auto">
              <a:xfrm>
                <a:off x="7444" y="2770"/>
                <a:ext cx="103" cy="206"/>
              </a:xfrm>
              <a:custGeom>
                <a:avLst/>
                <a:gdLst>
                  <a:gd name="T0" fmla="*/ 0 w 27"/>
                  <a:gd name="T1" fmla="*/ 0 h 54"/>
                  <a:gd name="T2" fmla="*/ 0 w 27"/>
                  <a:gd name="T3" fmla="*/ 4 h 54"/>
                  <a:gd name="T4" fmla="*/ 2 w 27"/>
                  <a:gd name="T5" fmla="*/ 9 h 54"/>
                  <a:gd name="T6" fmla="*/ 0 w 27"/>
                  <a:gd name="T7" fmla="*/ 54 h 54"/>
                  <a:gd name="T8" fmla="*/ 22 w 27"/>
                  <a:gd name="T9" fmla="*/ 37 h 54"/>
                  <a:gd name="T10" fmla="*/ 7 w 27"/>
                  <a:gd name="T11" fmla="*/ 3 h 54"/>
                  <a:gd name="T12" fmla="*/ 0 w 27"/>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27" h="54">
                    <a:moveTo>
                      <a:pt x="0" y="0"/>
                    </a:moveTo>
                    <a:cubicBezTo>
                      <a:pt x="0" y="1"/>
                      <a:pt x="0" y="3"/>
                      <a:pt x="0" y="4"/>
                    </a:cubicBezTo>
                    <a:cubicBezTo>
                      <a:pt x="0" y="5"/>
                      <a:pt x="1" y="7"/>
                      <a:pt x="2" y="9"/>
                    </a:cubicBezTo>
                    <a:cubicBezTo>
                      <a:pt x="7" y="22"/>
                      <a:pt x="5" y="38"/>
                      <a:pt x="0" y="54"/>
                    </a:cubicBezTo>
                    <a:cubicBezTo>
                      <a:pt x="10" y="49"/>
                      <a:pt x="19" y="44"/>
                      <a:pt x="22" y="37"/>
                    </a:cubicBezTo>
                    <a:cubicBezTo>
                      <a:pt x="27" y="24"/>
                      <a:pt x="17" y="10"/>
                      <a:pt x="7" y="3"/>
                    </a:cubicBezTo>
                    <a:cubicBezTo>
                      <a:pt x="5" y="2"/>
                      <a:pt x="2" y="1"/>
                      <a:pt x="0" y="0"/>
                    </a:cubicBezTo>
                  </a:path>
                </a:pathLst>
              </a:custGeom>
              <a:solidFill>
                <a:srgbClr val="BAC6D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3" name="Freeform 159"/>
              <p:cNvSpPr/>
              <p:nvPr/>
            </p:nvSpPr>
            <p:spPr bwMode="auto">
              <a:xfrm>
                <a:off x="4344" y="2770"/>
                <a:ext cx="3127" cy="454"/>
              </a:xfrm>
              <a:custGeom>
                <a:avLst/>
                <a:gdLst>
                  <a:gd name="T0" fmla="*/ 246 w 822"/>
                  <a:gd name="T1" fmla="*/ 0 h 119"/>
                  <a:gd name="T2" fmla="*/ 215 w 822"/>
                  <a:gd name="T3" fmla="*/ 14 h 119"/>
                  <a:gd name="T4" fmla="*/ 153 w 822"/>
                  <a:gd name="T5" fmla="*/ 22 h 119"/>
                  <a:gd name="T6" fmla="*/ 149 w 822"/>
                  <a:gd name="T7" fmla="*/ 22 h 119"/>
                  <a:gd name="T8" fmla="*/ 119 w 822"/>
                  <a:gd name="T9" fmla="*/ 22 h 119"/>
                  <a:gd name="T10" fmla="*/ 20 w 822"/>
                  <a:gd name="T11" fmla="*/ 49 h 119"/>
                  <a:gd name="T12" fmla="*/ 80 w 822"/>
                  <a:gd name="T13" fmla="*/ 79 h 119"/>
                  <a:gd name="T14" fmla="*/ 109 w 822"/>
                  <a:gd name="T15" fmla="*/ 78 h 119"/>
                  <a:gd name="T16" fmla="*/ 213 w 822"/>
                  <a:gd name="T17" fmla="*/ 75 h 119"/>
                  <a:gd name="T18" fmla="*/ 248 w 822"/>
                  <a:gd name="T19" fmla="*/ 75 h 119"/>
                  <a:gd name="T20" fmla="*/ 274 w 822"/>
                  <a:gd name="T21" fmla="*/ 76 h 119"/>
                  <a:gd name="T22" fmla="*/ 301 w 822"/>
                  <a:gd name="T23" fmla="*/ 76 h 119"/>
                  <a:gd name="T24" fmla="*/ 327 w 822"/>
                  <a:gd name="T25" fmla="*/ 76 h 119"/>
                  <a:gd name="T26" fmla="*/ 373 w 822"/>
                  <a:gd name="T27" fmla="*/ 78 h 119"/>
                  <a:gd name="T28" fmla="*/ 621 w 822"/>
                  <a:gd name="T29" fmla="*/ 118 h 119"/>
                  <a:gd name="T30" fmla="*/ 648 w 822"/>
                  <a:gd name="T31" fmla="*/ 119 h 119"/>
                  <a:gd name="T32" fmla="*/ 696 w 822"/>
                  <a:gd name="T33" fmla="*/ 110 h 119"/>
                  <a:gd name="T34" fmla="*/ 782 w 822"/>
                  <a:gd name="T35" fmla="*/ 68 h 119"/>
                  <a:gd name="T36" fmla="*/ 815 w 822"/>
                  <a:gd name="T37" fmla="*/ 54 h 119"/>
                  <a:gd name="T38" fmla="*/ 817 w 822"/>
                  <a:gd name="T39" fmla="*/ 9 h 119"/>
                  <a:gd name="T40" fmla="*/ 815 w 822"/>
                  <a:gd name="T41" fmla="*/ 4 h 119"/>
                  <a:gd name="T42" fmla="*/ 815 w 822"/>
                  <a:gd name="T43" fmla="*/ 4 h 119"/>
                  <a:gd name="T44" fmla="*/ 815 w 822"/>
                  <a:gd name="T45" fmla="*/ 11 h 119"/>
                  <a:gd name="T46" fmla="*/ 815 w 822"/>
                  <a:gd name="T47" fmla="*/ 19 h 119"/>
                  <a:gd name="T48" fmla="*/ 815 w 822"/>
                  <a:gd name="T49" fmla="*/ 22 h 119"/>
                  <a:gd name="T50" fmla="*/ 814 w 822"/>
                  <a:gd name="T51" fmla="*/ 22 h 119"/>
                  <a:gd name="T52" fmla="*/ 811 w 822"/>
                  <a:gd name="T53" fmla="*/ 25 h 119"/>
                  <a:gd name="T54" fmla="*/ 803 w 822"/>
                  <a:gd name="T55" fmla="*/ 29 h 119"/>
                  <a:gd name="T56" fmla="*/ 769 w 822"/>
                  <a:gd name="T57" fmla="*/ 47 h 119"/>
                  <a:gd name="T58" fmla="*/ 726 w 822"/>
                  <a:gd name="T59" fmla="*/ 69 h 119"/>
                  <a:gd name="T60" fmla="*/ 710 w 822"/>
                  <a:gd name="T61" fmla="*/ 76 h 119"/>
                  <a:gd name="T62" fmla="*/ 687 w 822"/>
                  <a:gd name="T63" fmla="*/ 83 h 119"/>
                  <a:gd name="T64" fmla="*/ 682 w 822"/>
                  <a:gd name="T65" fmla="*/ 83 h 119"/>
                  <a:gd name="T66" fmla="*/ 646 w 822"/>
                  <a:gd name="T67" fmla="*/ 79 h 119"/>
                  <a:gd name="T68" fmla="*/ 583 w 822"/>
                  <a:gd name="T69" fmla="*/ 74 h 119"/>
                  <a:gd name="T70" fmla="*/ 524 w 822"/>
                  <a:gd name="T71" fmla="*/ 70 h 119"/>
                  <a:gd name="T72" fmla="*/ 487 w 822"/>
                  <a:gd name="T73" fmla="*/ 65 h 119"/>
                  <a:gd name="T74" fmla="*/ 401 w 822"/>
                  <a:gd name="T75" fmla="*/ 55 h 119"/>
                  <a:gd name="T76" fmla="*/ 304 w 822"/>
                  <a:gd name="T77" fmla="*/ 42 h 119"/>
                  <a:gd name="T78" fmla="*/ 265 w 822"/>
                  <a:gd name="T79" fmla="*/ 38 h 119"/>
                  <a:gd name="T80" fmla="*/ 237 w 822"/>
                  <a:gd name="T81" fmla="*/ 32 h 119"/>
                  <a:gd name="T82" fmla="*/ 246 w 822"/>
                  <a:gd name="T8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22" h="119">
                    <a:moveTo>
                      <a:pt x="246" y="0"/>
                    </a:moveTo>
                    <a:cubicBezTo>
                      <a:pt x="236" y="4"/>
                      <a:pt x="226" y="10"/>
                      <a:pt x="215" y="14"/>
                    </a:cubicBezTo>
                    <a:cubicBezTo>
                      <a:pt x="195" y="20"/>
                      <a:pt x="174" y="22"/>
                      <a:pt x="153" y="22"/>
                    </a:cubicBezTo>
                    <a:cubicBezTo>
                      <a:pt x="151" y="22"/>
                      <a:pt x="150" y="22"/>
                      <a:pt x="149" y="22"/>
                    </a:cubicBezTo>
                    <a:cubicBezTo>
                      <a:pt x="141" y="22"/>
                      <a:pt x="131" y="22"/>
                      <a:pt x="119" y="22"/>
                    </a:cubicBezTo>
                    <a:cubicBezTo>
                      <a:pt x="84" y="22"/>
                      <a:pt x="39" y="25"/>
                      <a:pt x="20" y="49"/>
                    </a:cubicBezTo>
                    <a:cubicBezTo>
                      <a:pt x="0" y="75"/>
                      <a:pt x="46" y="79"/>
                      <a:pt x="80" y="79"/>
                    </a:cubicBezTo>
                    <a:cubicBezTo>
                      <a:pt x="94" y="79"/>
                      <a:pt x="105" y="79"/>
                      <a:pt x="109" y="78"/>
                    </a:cubicBezTo>
                    <a:cubicBezTo>
                      <a:pt x="144" y="77"/>
                      <a:pt x="179" y="75"/>
                      <a:pt x="213" y="75"/>
                    </a:cubicBezTo>
                    <a:cubicBezTo>
                      <a:pt x="225" y="75"/>
                      <a:pt x="236" y="75"/>
                      <a:pt x="248" y="75"/>
                    </a:cubicBezTo>
                    <a:cubicBezTo>
                      <a:pt x="257" y="76"/>
                      <a:pt x="266" y="76"/>
                      <a:pt x="274" y="76"/>
                    </a:cubicBezTo>
                    <a:cubicBezTo>
                      <a:pt x="283" y="76"/>
                      <a:pt x="292" y="76"/>
                      <a:pt x="301" y="76"/>
                    </a:cubicBezTo>
                    <a:cubicBezTo>
                      <a:pt x="309" y="76"/>
                      <a:pt x="318" y="76"/>
                      <a:pt x="327" y="76"/>
                    </a:cubicBezTo>
                    <a:cubicBezTo>
                      <a:pt x="342" y="76"/>
                      <a:pt x="358" y="76"/>
                      <a:pt x="373" y="78"/>
                    </a:cubicBezTo>
                    <a:cubicBezTo>
                      <a:pt x="456" y="87"/>
                      <a:pt x="537" y="113"/>
                      <a:pt x="621" y="118"/>
                    </a:cubicBezTo>
                    <a:cubicBezTo>
                      <a:pt x="630" y="118"/>
                      <a:pt x="639" y="119"/>
                      <a:pt x="648" y="119"/>
                    </a:cubicBezTo>
                    <a:cubicBezTo>
                      <a:pt x="664" y="119"/>
                      <a:pt x="681" y="117"/>
                      <a:pt x="696" y="110"/>
                    </a:cubicBezTo>
                    <a:cubicBezTo>
                      <a:pt x="725" y="97"/>
                      <a:pt x="754" y="82"/>
                      <a:pt x="782" y="68"/>
                    </a:cubicBezTo>
                    <a:cubicBezTo>
                      <a:pt x="790" y="64"/>
                      <a:pt x="804" y="60"/>
                      <a:pt x="815" y="54"/>
                    </a:cubicBezTo>
                    <a:cubicBezTo>
                      <a:pt x="820" y="38"/>
                      <a:pt x="822" y="22"/>
                      <a:pt x="817" y="9"/>
                    </a:cubicBezTo>
                    <a:cubicBezTo>
                      <a:pt x="816" y="7"/>
                      <a:pt x="815" y="5"/>
                      <a:pt x="815" y="4"/>
                    </a:cubicBezTo>
                    <a:cubicBezTo>
                      <a:pt x="815" y="4"/>
                      <a:pt x="815" y="4"/>
                      <a:pt x="815" y="4"/>
                    </a:cubicBezTo>
                    <a:cubicBezTo>
                      <a:pt x="815" y="5"/>
                      <a:pt x="815" y="8"/>
                      <a:pt x="815" y="11"/>
                    </a:cubicBezTo>
                    <a:cubicBezTo>
                      <a:pt x="816" y="14"/>
                      <a:pt x="816" y="17"/>
                      <a:pt x="815" y="19"/>
                    </a:cubicBezTo>
                    <a:cubicBezTo>
                      <a:pt x="815" y="20"/>
                      <a:pt x="815" y="21"/>
                      <a:pt x="815" y="22"/>
                    </a:cubicBezTo>
                    <a:cubicBezTo>
                      <a:pt x="815" y="22"/>
                      <a:pt x="814" y="22"/>
                      <a:pt x="814" y="22"/>
                    </a:cubicBezTo>
                    <a:cubicBezTo>
                      <a:pt x="813" y="23"/>
                      <a:pt x="812" y="24"/>
                      <a:pt x="811" y="25"/>
                    </a:cubicBezTo>
                    <a:cubicBezTo>
                      <a:pt x="809" y="26"/>
                      <a:pt x="805" y="28"/>
                      <a:pt x="803" y="29"/>
                    </a:cubicBezTo>
                    <a:cubicBezTo>
                      <a:pt x="793" y="36"/>
                      <a:pt x="781" y="42"/>
                      <a:pt x="769" y="47"/>
                    </a:cubicBezTo>
                    <a:cubicBezTo>
                      <a:pt x="755" y="55"/>
                      <a:pt x="741" y="63"/>
                      <a:pt x="726" y="69"/>
                    </a:cubicBezTo>
                    <a:cubicBezTo>
                      <a:pt x="721" y="72"/>
                      <a:pt x="716" y="74"/>
                      <a:pt x="710" y="76"/>
                    </a:cubicBezTo>
                    <a:cubicBezTo>
                      <a:pt x="702" y="79"/>
                      <a:pt x="695" y="83"/>
                      <a:pt x="687" y="83"/>
                    </a:cubicBezTo>
                    <a:cubicBezTo>
                      <a:pt x="685" y="83"/>
                      <a:pt x="683" y="83"/>
                      <a:pt x="682" y="83"/>
                    </a:cubicBezTo>
                    <a:cubicBezTo>
                      <a:pt x="670" y="80"/>
                      <a:pt x="658" y="80"/>
                      <a:pt x="646" y="79"/>
                    </a:cubicBezTo>
                    <a:cubicBezTo>
                      <a:pt x="625" y="79"/>
                      <a:pt x="604" y="75"/>
                      <a:pt x="583" y="74"/>
                    </a:cubicBezTo>
                    <a:cubicBezTo>
                      <a:pt x="563" y="73"/>
                      <a:pt x="544" y="74"/>
                      <a:pt x="524" y="70"/>
                    </a:cubicBezTo>
                    <a:cubicBezTo>
                      <a:pt x="512" y="68"/>
                      <a:pt x="499" y="68"/>
                      <a:pt x="487" y="65"/>
                    </a:cubicBezTo>
                    <a:cubicBezTo>
                      <a:pt x="458" y="60"/>
                      <a:pt x="430" y="61"/>
                      <a:pt x="401" y="55"/>
                    </a:cubicBezTo>
                    <a:cubicBezTo>
                      <a:pt x="369" y="49"/>
                      <a:pt x="336" y="49"/>
                      <a:pt x="304" y="42"/>
                    </a:cubicBezTo>
                    <a:cubicBezTo>
                      <a:pt x="292" y="39"/>
                      <a:pt x="279" y="38"/>
                      <a:pt x="265" y="38"/>
                    </a:cubicBezTo>
                    <a:cubicBezTo>
                      <a:pt x="256" y="37"/>
                      <a:pt x="246" y="34"/>
                      <a:pt x="237" y="32"/>
                    </a:cubicBezTo>
                    <a:cubicBezTo>
                      <a:pt x="239" y="21"/>
                      <a:pt x="243" y="11"/>
                      <a:pt x="246" y="0"/>
                    </a:cubicBezTo>
                  </a:path>
                </a:pathLst>
              </a:custGeom>
              <a:solidFill>
                <a:srgbClr val="B7C4D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4" name="Freeform 160"/>
              <p:cNvSpPr/>
              <p:nvPr/>
            </p:nvSpPr>
            <p:spPr bwMode="auto">
              <a:xfrm>
                <a:off x="6341" y="879"/>
                <a:ext cx="19" cy="774"/>
              </a:xfrm>
              <a:custGeom>
                <a:avLst/>
                <a:gdLst>
                  <a:gd name="T0" fmla="*/ 2 w 5"/>
                  <a:gd name="T1" fmla="*/ 0 h 203"/>
                  <a:gd name="T2" fmla="*/ 0 w 5"/>
                  <a:gd name="T3" fmla="*/ 2 h 203"/>
                  <a:gd name="T4" fmla="*/ 1 w 5"/>
                  <a:gd name="T5" fmla="*/ 176 h 203"/>
                  <a:gd name="T6" fmla="*/ 1 w 5"/>
                  <a:gd name="T7" fmla="*/ 201 h 203"/>
                  <a:gd name="T8" fmla="*/ 3 w 5"/>
                  <a:gd name="T9" fmla="*/ 203 h 203"/>
                  <a:gd name="T10" fmla="*/ 5 w 5"/>
                  <a:gd name="T11" fmla="*/ 201 h 203"/>
                  <a:gd name="T12" fmla="*/ 5 w 5"/>
                  <a:gd name="T13" fmla="*/ 176 h 203"/>
                  <a:gd name="T14" fmla="*/ 3 w 5"/>
                  <a:gd name="T15" fmla="*/ 2 h 203"/>
                  <a:gd name="T16" fmla="*/ 2 w 5"/>
                  <a:gd name="T17"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03">
                    <a:moveTo>
                      <a:pt x="2" y="0"/>
                    </a:moveTo>
                    <a:cubicBezTo>
                      <a:pt x="1" y="0"/>
                      <a:pt x="0" y="1"/>
                      <a:pt x="0" y="2"/>
                    </a:cubicBezTo>
                    <a:cubicBezTo>
                      <a:pt x="1" y="29"/>
                      <a:pt x="1" y="148"/>
                      <a:pt x="1" y="176"/>
                    </a:cubicBezTo>
                    <a:cubicBezTo>
                      <a:pt x="1" y="201"/>
                      <a:pt x="1" y="201"/>
                      <a:pt x="1" y="201"/>
                    </a:cubicBezTo>
                    <a:cubicBezTo>
                      <a:pt x="1" y="202"/>
                      <a:pt x="2" y="203"/>
                      <a:pt x="3" y="203"/>
                    </a:cubicBezTo>
                    <a:cubicBezTo>
                      <a:pt x="4" y="203"/>
                      <a:pt x="5" y="202"/>
                      <a:pt x="5" y="201"/>
                    </a:cubicBezTo>
                    <a:cubicBezTo>
                      <a:pt x="5" y="176"/>
                      <a:pt x="5" y="176"/>
                      <a:pt x="5" y="176"/>
                    </a:cubicBezTo>
                    <a:cubicBezTo>
                      <a:pt x="4" y="148"/>
                      <a:pt x="4" y="29"/>
                      <a:pt x="3" y="2"/>
                    </a:cubicBezTo>
                    <a:cubicBezTo>
                      <a:pt x="3" y="1"/>
                      <a:pt x="3" y="0"/>
                      <a:pt x="2" y="0"/>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5" name="Freeform 161"/>
              <p:cNvSpPr/>
              <p:nvPr/>
            </p:nvSpPr>
            <p:spPr bwMode="auto">
              <a:xfrm>
                <a:off x="6284" y="749"/>
                <a:ext cx="152" cy="138"/>
              </a:xfrm>
              <a:custGeom>
                <a:avLst/>
                <a:gdLst>
                  <a:gd name="T0" fmla="*/ 15 w 40"/>
                  <a:gd name="T1" fmla="*/ 15 h 36"/>
                  <a:gd name="T2" fmla="*/ 0 w 40"/>
                  <a:gd name="T3" fmla="*/ 13 h 36"/>
                  <a:gd name="T4" fmla="*/ 17 w 40"/>
                  <a:gd name="T5" fmla="*/ 36 h 36"/>
                  <a:gd name="T6" fmla="*/ 33 w 40"/>
                  <a:gd name="T7" fmla="*/ 7 h 36"/>
                  <a:gd name="T8" fmla="*/ 16 w 40"/>
                  <a:gd name="T9" fmla="*/ 15 h 36"/>
                  <a:gd name="T10" fmla="*/ 15 w 40"/>
                  <a:gd name="T11" fmla="*/ 15 h 36"/>
                </a:gdLst>
                <a:ahLst/>
                <a:cxnLst>
                  <a:cxn ang="0">
                    <a:pos x="T0" y="T1"/>
                  </a:cxn>
                  <a:cxn ang="0">
                    <a:pos x="T2" y="T3"/>
                  </a:cxn>
                  <a:cxn ang="0">
                    <a:pos x="T4" y="T5"/>
                  </a:cxn>
                  <a:cxn ang="0">
                    <a:pos x="T6" y="T7"/>
                  </a:cxn>
                  <a:cxn ang="0">
                    <a:pos x="T8" y="T9"/>
                  </a:cxn>
                  <a:cxn ang="0">
                    <a:pos x="T10" y="T11"/>
                  </a:cxn>
                </a:cxnLst>
                <a:rect l="0" t="0" r="r" b="b"/>
                <a:pathLst>
                  <a:path w="40" h="36">
                    <a:moveTo>
                      <a:pt x="15" y="15"/>
                    </a:moveTo>
                    <a:cubicBezTo>
                      <a:pt x="13" y="6"/>
                      <a:pt x="1" y="2"/>
                      <a:pt x="0" y="13"/>
                    </a:cubicBezTo>
                    <a:cubicBezTo>
                      <a:pt x="0" y="20"/>
                      <a:pt x="11" y="32"/>
                      <a:pt x="17" y="36"/>
                    </a:cubicBezTo>
                    <a:cubicBezTo>
                      <a:pt x="22" y="31"/>
                      <a:pt x="40" y="16"/>
                      <a:pt x="33" y="7"/>
                    </a:cubicBezTo>
                    <a:cubicBezTo>
                      <a:pt x="27" y="0"/>
                      <a:pt x="20" y="11"/>
                      <a:pt x="16" y="15"/>
                    </a:cubicBezTo>
                    <a:lnTo>
                      <a:pt x="15" y="15"/>
                    </a:ln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6" name="Freeform 162"/>
              <p:cNvSpPr/>
              <p:nvPr/>
            </p:nvSpPr>
            <p:spPr bwMode="auto">
              <a:xfrm>
                <a:off x="6375" y="753"/>
                <a:ext cx="65" cy="118"/>
              </a:xfrm>
              <a:custGeom>
                <a:avLst/>
                <a:gdLst>
                  <a:gd name="T0" fmla="*/ 1 w 17"/>
                  <a:gd name="T1" fmla="*/ 2 h 31"/>
                  <a:gd name="T2" fmla="*/ 1 w 17"/>
                  <a:gd name="T3" fmla="*/ 3 h 31"/>
                  <a:gd name="T4" fmla="*/ 2 w 17"/>
                  <a:gd name="T5" fmla="*/ 3 h 31"/>
                  <a:gd name="T6" fmla="*/ 10 w 17"/>
                  <a:gd name="T7" fmla="*/ 4 h 31"/>
                  <a:gd name="T8" fmla="*/ 0 w 17"/>
                  <a:gd name="T9" fmla="*/ 31 h 31"/>
                  <a:gd name="T10" fmla="*/ 0 w 17"/>
                  <a:gd name="T11" fmla="*/ 31 h 31"/>
                  <a:gd name="T12" fmla="*/ 0 w 17"/>
                  <a:gd name="T13" fmla="*/ 31 h 31"/>
                  <a:gd name="T14" fmla="*/ 11 w 17"/>
                  <a:gd name="T15" fmla="*/ 4 h 31"/>
                  <a:gd name="T16" fmla="*/ 1 w 17"/>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1">
                    <a:moveTo>
                      <a:pt x="1" y="2"/>
                    </a:moveTo>
                    <a:cubicBezTo>
                      <a:pt x="1" y="3"/>
                      <a:pt x="1" y="3"/>
                      <a:pt x="1" y="3"/>
                    </a:cubicBezTo>
                    <a:cubicBezTo>
                      <a:pt x="2" y="3"/>
                      <a:pt x="2" y="3"/>
                      <a:pt x="2" y="3"/>
                    </a:cubicBezTo>
                    <a:cubicBezTo>
                      <a:pt x="5" y="1"/>
                      <a:pt x="8" y="1"/>
                      <a:pt x="10" y="4"/>
                    </a:cubicBezTo>
                    <a:cubicBezTo>
                      <a:pt x="17" y="12"/>
                      <a:pt x="7" y="23"/>
                      <a:pt x="0" y="31"/>
                    </a:cubicBezTo>
                    <a:cubicBezTo>
                      <a:pt x="0" y="31"/>
                      <a:pt x="0" y="31"/>
                      <a:pt x="0" y="31"/>
                    </a:cubicBezTo>
                    <a:cubicBezTo>
                      <a:pt x="0" y="31"/>
                      <a:pt x="0" y="31"/>
                      <a:pt x="0" y="31"/>
                    </a:cubicBezTo>
                    <a:cubicBezTo>
                      <a:pt x="8" y="23"/>
                      <a:pt x="17" y="12"/>
                      <a:pt x="11" y="4"/>
                    </a:cubicBezTo>
                    <a:cubicBezTo>
                      <a:pt x="8" y="0"/>
                      <a:pt x="5" y="0"/>
                      <a:pt x="1" y="2"/>
                    </a:cubicBezTo>
                    <a:close/>
                  </a:path>
                </a:pathLst>
              </a:custGeom>
              <a:solidFill>
                <a:srgbClr val="EF26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187" name="Picture 16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29" y="1593"/>
                <a:ext cx="2237" cy="1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8" name="Picture 16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200" y="1642"/>
                <a:ext cx="125" cy="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9" name="Picture 16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320" y="1817"/>
                <a:ext cx="80" cy="3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0" name="Picture 16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076" y="1708"/>
                <a:ext cx="314" cy="9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1" name="Picture 16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403" y="2506"/>
                <a:ext cx="46" cy="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2" name="Picture 168"/>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08" y="2581"/>
                <a:ext cx="46" cy="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3" name="Picture 16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406" y="2562"/>
                <a:ext cx="46"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4" name="Picture 17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11" y="2593"/>
                <a:ext cx="34" cy="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5" name="Picture 17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959" y="2426"/>
                <a:ext cx="490"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6" name="Picture 17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430" y="2801"/>
                <a:ext cx="34" cy="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7" name="Picture 17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434" y="2784"/>
                <a:ext cx="22" cy="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 name="Picture 174"/>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295" y="1642"/>
                <a:ext cx="22" cy="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9" name="Picture 175"/>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300" y="1650"/>
                <a:ext cx="35"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0" name="Picture 176"/>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171" y="1642"/>
                <a:ext cx="161"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1" name="Picture 17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369" y="2160"/>
                <a:ext cx="57" cy="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2" name="Picture 178"/>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047" y="2199"/>
                <a:ext cx="373" cy="5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3" name="Picture 179"/>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417" y="2629"/>
                <a:ext cx="46"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4" name="Picture 180"/>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423" y="2740"/>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5" name="Picture 181"/>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426" y="275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6" name="Picture 182"/>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427" y="2766"/>
                <a:ext cx="35" cy="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7" name="Picture 183"/>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025" y="2667"/>
                <a:ext cx="431" cy="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 name="Picture 184"/>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7426" y="2824"/>
                <a:ext cx="34" cy="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9" name="Picture 185"/>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7427" y="2836"/>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0" name="Picture 186"/>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7303" y="1657"/>
                <a:ext cx="131" cy="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1" name="Picture 187"/>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412" y="2579"/>
                <a:ext cx="29"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2" name="Picture 188"/>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7412" y="2572"/>
                <a:ext cx="22"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3" name="Picture 189"/>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7412" y="2594"/>
                <a:ext cx="29" cy="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4" name="Picture 190"/>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434" y="2828"/>
                <a:ext cx="22" cy="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5" name="Picture 191"/>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7032" y="1642"/>
                <a:ext cx="424" cy="12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27" name="Freeform 192"/>
              <p:cNvSpPr/>
              <p:nvPr/>
            </p:nvSpPr>
            <p:spPr bwMode="auto">
              <a:xfrm>
                <a:off x="5074" y="1489"/>
                <a:ext cx="2119" cy="1346"/>
              </a:xfrm>
              <a:custGeom>
                <a:avLst/>
                <a:gdLst>
                  <a:gd name="T0" fmla="*/ 209 w 557"/>
                  <a:gd name="T1" fmla="*/ 9 h 353"/>
                  <a:gd name="T2" fmla="*/ 195 w 557"/>
                  <a:gd name="T3" fmla="*/ 8 h 353"/>
                  <a:gd name="T4" fmla="*/ 163 w 557"/>
                  <a:gd name="T5" fmla="*/ 6 h 353"/>
                  <a:gd name="T6" fmla="*/ 126 w 557"/>
                  <a:gd name="T7" fmla="*/ 1 h 353"/>
                  <a:gd name="T8" fmla="*/ 122 w 557"/>
                  <a:gd name="T9" fmla="*/ 32 h 353"/>
                  <a:gd name="T10" fmla="*/ 109 w 557"/>
                  <a:gd name="T11" fmla="*/ 85 h 353"/>
                  <a:gd name="T12" fmla="*/ 99 w 557"/>
                  <a:gd name="T13" fmla="*/ 131 h 353"/>
                  <a:gd name="T14" fmla="*/ 84 w 557"/>
                  <a:gd name="T15" fmla="*/ 187 h 353"/>
                  <a:gd name="T16" fmla="*/ 65 w 557"/>
                  <a:gd name="T17" fmla="*/ 231 h 353"/>
                  <a:gd name="T18" fmla="*/ 55 w 557"/>
                  <a:gd name="T19" fmla="*/ 249 h 353"/>
                  <a:gd name="T20" fmla="*/ 52 w 557"/>
                  <a:gd name="T21" fmla="*/ 259 h 353"/>
                  <a:gd name="T22" fmla="*/ 45 w 557"/>
                  <a:gd name="T23" fmla="*/ 270 h 353"/>
                  <a:gd name="T24" fmla="*/ 27 w 557"/>
                  <a:gd name="T25" fmla="*/ 290 h 353"/>
                  <a:gd name="T26" fmla="*/ 9 w 557"/>
                  <a:gd name="T27" fmla="*/ 307 h 353"/>
                  <a:gd name="T28" fmla="*/ 0 w 557"/>
                  <a:gd name="T29" fmla="*/ 316 h 353"/>
                  <a:gd name="T30" fmla="*/ 17 w 557"/>
                  <a:gd name="T31" fmla="*/ 314 h 353"/>
                  <a:gd name="T32" fmla="*/ 33 w 557"/>
                  <a:gd name="T33" fmla="*/ 315 h 353"/>
                  <a:gd name="T34" fmla="*/ 51 w 557"/>
                  <a:gd name="T35" fmla="*/ 316 h 353"/>
                  <a:gd name="T36" fmla="*/ 92 w 557"/>
                  <a:gd name="T37" fmla="*/ 322 h 353"/>
                  <a:gd name="T38" fmla="*/ 110 w 557"/>
                  <a:gd name="T39" fmla="*/ 326 h 353"/>
                  <a:gd name="T40" fmla="*/ 123 w 557"/>
                  <a:gd name="T41" fmla="*/ 328 h 353"/>
                  <a:gd name="T42" fmla="*/ 200 w 557"/>
                  <a:gd name="T43" fmla="*/ 335 h 353"/>
                  <a:gd name="T44" fmla="*/ 254 w 557"/>
                  <a:gd name="T45" fmla="*/ 338 h 353"/>
                  <a:gd name="T46" fmla="*/ 312 w 557"/>
                  <a:gd name="T47" fmla="*/ 341 h 353"/>
                  <a:gd name="T48" fmla="*/ 347 w 557"/>
                  <a:gd name="T49" fmla="*/ 345 h 353"/>
                  <a:gd name="T50" fmla="*/ 386 w 557"/>
                  <a:gd name="T51" fmla="*/ 346 h 353"/>
                  <a:gd name="T52" fmla="*/ 415 w 557"/>
                  <a:gd name="T53" fmla="*/ 351 h 353"/>
                  <a:gd name="T54" fmla="*/ 432 w 557"/>
                  <a:gd name="T55" fmla="*/ 351 h 353"/>
                  <a:gd name="T56" fmla="*/ 452 w 557"/>
                  <a:gd name="T57" fmla="*/ 353 h 353"/>
                  <a:gd name="T58" fmla="*/ 460 w 557"/>
                  <a:gd name="T59" fmla="*/ 348 h 353"/>
                  <a:gd name="T60" fmla="*/ 463 w 557"/>
                  <a:gd name="T61" fmla="*/ 333 h 353"/>
                  <a:gd name="T62" fmla="*/ 471 w 557"/>
                  <a:gd name="T63" fmla="*/ 303 h 353"/>
                  <a:gd name="T64" fmla="*/ 488 w 557"/>
                  <a:gd name="T65" fmla="*/ 249 h 353"/>
                  <a:gd name="T66" fmla="*/ 506 w 557"/>
                  <a:gd name="T67" fmla="*/ 190 h 353"/>
                  <a:gd name="T68" fmla="*/ 528 w 557"/>
                  <a:gd name="T69" fmla="*/ 123 h 353"/>
                  <a:gd name="T70" fmla="*/ 534 w 557"/>
                  <a:gd name="T71" fmla="*/ 108 h 353"/>
                  <a:gd name="T72" fmla="*/ 537 w 557"/>
                  <a:gd name="T73" fmla="*/ 90 h 353"/>
                  <a:gd name="T74" fmla="*/ 539 w 557"/>
                  <a:gd name="T75" fmla="*/ 79 h 353"/>
                  <a:gd name="T76" fmla="*/ 545 w 557"/>
                  <a:gd name="T77" fmla="*/ 65 h 353"/>
                  <a:gd name="T78" fmla="*/ 553 w 557"/>
                  <a:gd name="T79" fmla="*/ 37 h 353"/>
                  <a:gd name="T80" fmla="*/ 557 w 557"/>
                  <a:gd name="T81" fmla="*/ 26 h 353"/>
                  <a:gd name="T82" fmla="*/ 522 w 557"/>
                  <a:gd name="T83" fmla="*/ 25 h 353"/>
                  <a:gd name="T84" fmla="*/ 474 w 557"/>
                  <a:gd name="T85" fmla="*/ 24 h 353"/>
                  <a:gd name="T86" fmla="*/ 384 w 557"/>
                  <a:gd name="T87" fmla="*/ 23 h 353"/>
                  <a:gd name="T88" fmla="*/ 305 w 557"/>
                  <a:gd name="T89" fmla="*/ 16 h 353"/>
                  <a:gd name="T90" fmla="*/ 241 w 557"/>
                  <a:gd name="T91" fmla="*/ 13 h 353"/>
                  <a:gd name="T92" fmla="*/ 209 w 557"/>
                  <a:gd name="T93" fmla="*/ 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7" h="353">
                    <a:moveTo>
                      <a:pt x="209" y="9"/>
                    </a:moveTo>
                    <a:cubicBezTo>
                      <a:pt x="204" y="8"/>
                      <a:pt x="200" y="8"/>
                      <a:pt x="195" y="8"/>
                    </a:cubicBezTo>
                    <a:cubicBezTo>
                      <a:pt x="184" y="7"/>
                      <a:pt x="174" y="8"/>
                      <a:pt x="163" y="6"/>
                    </a:cubicBezTo>
                    <a:cubicBezTo>
                      <a:pt x="159" y="6"/>
                      <a:pt x="126" y="0"/>
                      <a:pt x="126" y="1"/>
                    </a:cubicBezTo>
                    <a:cubicBezTo>
                      <a:pt x="127" y="11"/>
                      <a:pt x="123" y="23"/>
                      <a:pt x="122" y="32"/>
                    </a:cubicBezTo>
                    <a:cubicBezTo>
                      <a:pt x="119" y="50"/>
                      <a:pt x="111" y="67"/>
                      <a:pt x="109" y="85"/>
                    </a:cubicBezTo>
                    <a:cubicBezTo>
                      <a:pt x="108" y="101"/>
                      <a:pt x="104" y="115"/>
                      <a:pt x="99" y="131"/>
                    </a:cubicBezTo>
                    <a:cubicBezTo>
                      <a:pt x="94" y="150"/>
                      <a:pt x="89" y="168"/>
                      <a:pt x="84" y="187"/>
                    </a:cubicBezTo>
                    <a:cubicBezTo>
                      <a:pt x="79" y="202"/>
                      <a:pt x="71" y="216"/>
                      <a:pt x="65" y="231"/>
                    </a:cubicBezTo>
                    <a:cubicBezTo>
                      <a:pt x="62" y="237"/>
                      <a:pt x="58" y="243"/>
                      <a:pt x="55" y="249"/>
                    </a:cubicBezTo>
                    <a:cubicBezTo>
                      <a:pt x="54" y="252"/>
                      <a:pt x="53" y="256"/>
                      <a:pt x="52" y="259"/>
                    </a:cubicBezTo>
                    <a:cubicBezTo>
                      <a:pt x="50" y="263"/>
                      <a:pt x="47" y="267"/>
                      <a:pt x="45" y="270"/>
                    </a:cubicBezTo>
                    <a:cubicBezTo>
                      <a:pt x="40" y="277"/>
                      <a:pt x="33" y="283"/>
                      <a:pt x="27" y="290"/>
                    </a:cubicBezTo>
                    <a:cubicBezTo>
                      <a:pt x="22" y="296"/>
                      <a:pt x="16" y="302"/>
                      <a:pt x="9" y="307"/>
                    </a:cubicBezTo>
                    <a:cubicBezTo>
                      <a:pt x="6" y="310"/>
                      <a:pt x="3" y="313"/>
                      <a:pt x="0" y="316"/>
                    </a:cubicBezTo>
                    <a:cubicBezTo>
                      <a:pt x="5" y="315"/>
                      <a:pt x="11" y="316"/>
                      <a:pt x="17" y="314"/>
                    </a:cubicBezTo>
                    <a:cubicBezTo>
                      <a:pt x="22" y="313"/>
                      <a:pt x="27" y="314"/>
                      <a:pt x="33" y="315"/>
                    </a:cubicBezTo>
                    <a:cubicBezTo>
                      <a:pt x="39" y="316"/>
                      <a:pt x="45" y="315"/>
                      <a:pt x="51" y="316"/>
                    </a:cubicBezTo>
                    <a:cubicBezTo>
                      <a:pt x="65" y="316"/>
                      <a:pt x="79" y="317"/>
                      <a:pt x="92" y="322"/>
                    </a:cubicBezTo>
                    <a:cubicBezTo>
                      <a:pt x="97" y="323"/>
                      <a:pt x="104" y="325"/>
                      <a:pt x="110" y="326"/>
                    </a:cubicBezTo>
                    <a:cubicBezTo>
                      <a:pt x="114" y="327"/>
                      <a:pt x="118" y="327"/>
                      <a:pt x="123" y="328"/>
                    </a:cubicBezTo>
                    <a:cubicBezTo>
                      <a:pt x="148" y="333"/>
                      <a:pt x="174" y="338"/>
                      <a:pt x="200" y="335"/>
                    </a:cubicBezTo>
                    <a:cubicBezTo>
                      <a:pt x="217" y="334"/>
                      <a:pt x="236" y="337"/>
                      <a:pt x="254" y="338"/>
                    </a:cubicBezTo>
                    <a:cubicBezTo>
                      <a:pt x="273" y="340"/>
                      <a:pt x="293" y="340"/>
                      <a:pt x="312" y="341"/>
                    </a:cubicBezTo>
                    <a:cubicBezTo>
                      <a:pt x="324" y="341"/>
                      <a:pt x="336" y="345"/>
                      <a:pt x="347" y="345"/>
                    </a:cubicBezTo>
                    <a:cubicBezTo>
                      <a:pt x="360" y="345"/>
                      <a:pt x="373" y="346"/>
                      <a:pt x="386" y="346"/>
                    </a:cubicBezTo>
                    <a:cubicBezTo>
                      <a:pt x="396" y="346"/>
                      <a:pt x="405" y="350"/>
                      <a:pt x="415" y="351"/>
                    </a:cubicBezTo>
                    <a:cubicBezTo>
                      <a:pt x="421" y="352"/>
                      <a:pt x="426" y="350"/>
                      <a:pt x="432" y="351"/>
                    </a:cubicBezTo>
                    <a:cubicBezTo>
                      <a:pt x="439" y="351"/>
                      <a:pt x="445" y="352"/>
                      <a:pt x="452" y="353"/>
                    </a:cubicBezTo>
                    <a:cubicBezTo>
                      <a:pt x="457" y="353"/>
                      <a:pt x="459" y="353"/>
                      <a:pt x="460" y="348"/>
                    </a:cubicBezTo>
                    <a:cubicBezTo>
                      <a:pt x="461" y="343"/>
                      <a:pt x="462" y="338"/>
                      <a:pt x="463" y="333"/>
                    </a:cubicBezTo>
                    <a:cubicBezTo>
                      <a:pt x="466" y="323"/>
                      <a:pt x="468" y="313"/>
                      <a:pt x="471" y="303"/>
                    </a:cubicBezTo>
                    <a:cubicBezTo>
                      <a:pt x="476" y="285"/>
                      <a:pt x="484" y="267"/>
                      <a:pt x="488" y="249"/>
                    </a:cubicBezTo>
                    <a:cubicBezTo>
                      <a:pt x="493" y="229"/>
                      <a:pt x="500" y="209"/>
                      <a:pt x="506" y="190"/>
                    </a:cubicBezTo>
                    <a:cubicBezTo>
                      <a:pt x="513" y="167"/>
                      <a:pt x="522" y="146"/>
                      <a:pt x="528" y="123"/>
                    </a:cubicBezTo>
                    <a:cubicBezTo>
                      <a:pt x="530" y="118"/>
                      <a:pt x="533" y="113"/>
                      <a:pt x="534" y="108"/>
                    </a:cubicBezTo>
                    <a:cubicBezTo>
                      <a:pt x="535" y="102"/>
                      <a:pt x="536" y="96"/>
                      <a:pt x="537" y="90"/>
                    </a:cubicBezTo>
                    <a:cubicBezTo>
                      <a:pt x="538" y="87"/>
                      <a:pt x="538" y="83"/>
                      <a:pt x="539" y="79"/>
                    </a:cubicBezTo>
                    <a:cubicBezTo>
                      <a:pt x="540" y="74"/>
                      <a:pt x="543" y="70"/>
                      <a:pt x="545" y="65"/>
                    </a:cubicBezTo>
                    <a:cubicBezTo>
                      <a:pt x="548" y="56"/>
                      <a:pt x="550" y="46"/>
                      <a:pt x="553" y="37"/>
                    </a:cubicBezTo>
                    <a:cubicBezTo>
                      <a:pt x="554" y="33"/>
                      <a:pt x="555" y="29"/>
                      <a:pt x="557" y="26"/>
                    </a:cubicBezTo>
                    <a:cubicBezTo>
                      <a:pt x="545" y="25"/>
                      <a:pt x="533" y="26"/>
                      <a:pt x="522" y="25"/>
                    </a:cubicBezTo>
                    <a:cubicBezTo>
                      <a:pt x="506" y="25"/>
                      <a:pt x="490" y="24"/>
                      <a:pt x="474" y="24"/>
                    </a:cubicBezTo>
                    <a:cubicBezTo>
                      <a:pt x="444" y="25"/>
                      <a:pt x="413" y="21"/>
                      <a:pt x="384" y="23"/>
                    </a:cubicBezTo>
                    <a:cubicBezTo>
                      <a:pt x="358" y="24"/>
                      <a:pt x="331" y="19"/>
                      <a:pt x="305" y="16"/>
                    </a:cubicBezTo>
                    <a:cubicBezTo>
                      <a:pt x="284" y="14"/>
                      <a:pt x="262" y="14"/>
                      <a:pt x="241" y="13"/>
                    </a:cubicBezTo>
                    <a:cubicBezTo>
                      <a:pt x="230" y="13"/>
                      <a:pt x="220" y="11"/>
                      <a:pt x="209"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8" name="Freeform 193"/>
              <p:cNvSpPr/>
              <p:nvPr/>
            </p:nvSpPr>
            <p:spPr bwMode="auto">
              <a:xfrm>
                <a:off x="5927" y="2164"/>
                <a:ext cx="1091" cy="683"/>
              </a:xfrm>
              <a:custGeom>
                <a:avLst/>
                <a:gdLst>
                  <a:gd name="T0" fmla="*/ 117 w 287"/>
                  <a:gd name="T1" fmla="*/ 168 h 179"/>
                  <a:gd name="T2" fmla="*/ 127 w 287"/>
                  <a:gd name="T3" fmla="*/ 168 h 179"/>
                  <a:gd name="T4" fmla="*/ 169 w 287"/>
                  <a:gd name="T5" fmla="*/ 172 h 179"/>
                  <a:gd name="T6" fmla="*/ 210 w 287"/>
                  <a:gd name="T7" fmla="*/ 174 h 179"/>
                  <a:gd name="T8" fmla="*/ 231 w 287"/>
                  <a:gd name="T9" fmla="*/ 176 h 179"/>
                  <a:gd name="T10" fmla="*/ 238 w 287"/>
                  <a:gd name="T11" fmla="*/ 164 h 179"/>
                  <a:gd name="T12" fmla="*/ 255 w 287"/>
                  <a:gd name="T13" fmla="*/ 108 h 179"/>
                  <a:gd name="T14" fmla="*/ 261 w 287"/>
                  <a:gd name="T15" fmla="*/ 85 h 179"/>
                  <a:gd name="T16" fmla="*/ 267 w 287"/>
                  <a:gd name="T17" fmla="*/ 68 h 179"/>
                  <a:gd name="T18" fmla="*/ 271 w 287"/>
                  <a:gd name="T19" fmla="*/ 52 h 179"/>
                  <a:gd name="T20" fmla="*/ 281 w 287"/>
                  <a:gd name="T21" fmla="*/ 17 h 179"/>
                  <a:gd name="T22" fmla="*/ 287 w 287"/>
                  <a:gd name="T23" fmla="*/ 0 h 179"/>
                  <a:gd name="T24" fmla="*/ 272 w 287"/>
                  <a:gd name="T25" fmla="*/ 16 h 179"/>
                  <a:gd name="T26" fmla="*/ 255 w 287"/>
                  <a:gd name="T27" fmla="*/ 30 h 179"/>
                  <a:gd name="T28" fmla="*/ 214 w 287"/>
                  <a:gd name="T29" fmla="*/ 48 h 179"/>
                  <a:gd name="T30" fmla="*/ 192 w 287"/>
                  <a:gd name="T31" fmla="*/ 50 h 179"/>
                  <a:gd name="T32" fmla="*/ 153 w 287"/>
                  <a:gd name="T33" fmla="*/ 43 h 179"/>
                  <a:gd name="T34" fmla="*/ 134 w 287"/>
                  <a:gd name="T35" fmla="*/ 37 h 179"/>
                  <a:gd name="T36" fmla="*/ 127 w 287"/>
                  <a:gd name="T37" fmla="*/ 36 h 179"/>
                  <a:gd name="T38" fmla="*/ 120 w 287"/>
                  <a:gd name="T39" fmla="*/ 32 h 179"/>
                  <a:gd name="T40" fmla="*/ 117 w 287"/>
                  <a:gd name="T41" fmla="*/ 48 h 179"/>
                  <a:gd name="T42" fmla="*/ 107 w 287"/>
                  <a:gd name="T43" fmla="*/ 73 h 179"/>
                  <a:gd name="T44" fmla="*/ 101 w 287"/>
                  <a:gd name="T45" fmla="*/ 82 h 179"/>
                  <a:gd name="T46" fmla="*/ 95 w 287"/>
                  <a:gd name="T47" fmla="*/ 93 h 179"/>
                  <a:gd name="T48" fmla="*/ 16 w 287"/>
                  <a:gd name="T49" fmla="*/ 151 h 179"/>
                  <a:gd name="T50" fmla="*/ 29 w 287"/>
                  <a:gd name="T51" fmla="*/ 163 h 179"/>
                  <a:gd name="T52" fmla="*/ 56 w 287"/>
                  <a:gd name="T53" fmla="*/ 162 h 179"/>
                  <a:gd name="T54" fmla="*/ 90 w 287"/>
                  <a:gd name="T55" fmla="*/ 167 h 179"/>
                  <a:gd name="T56" fmla="*/ 117 w 287"/>
                  <a:gd name="T57" fmla="*/ 168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7" h="179">
                    <a:moveTo>
                      <a:pt x="117" y="168"/>
                    </a:moveTo>
                    <a:cubicBezTo>
                      <a:pt x="120" y="168"/>
                      <a:pt x="123" y="168"/>
                      <a:pt x="127" y="168"/>
                    </a:cubicBezTo>
                    <a:cubicBezTo>
                      <a:pt x="141" y="168"/>
                      <a:pt x="155" y="170"/>
                      <a:pt x="169" y="172"/>
                    </a:cubicBezTo>
                    <a:cubicBezTo>
                      <a:pt x="183" y="174"/>
                      <a:pt x="196" y="173"/>
                      <a:pt x="210" y="174"/>
                    </a:cubicBezTo>
                    <a:cubicBezTo>
                      <a:pt x="216" y="175"/>
                      <a:pt x="225" y="179"/>
                      <a:pt x="231" y="176"/>
                    </a:cubicBezTo>
                    <a:cubicBezTo>
                      <a:pt x="236" y="175"/>
                      <a:pt x="237" y="169"/>
                      <a:pt x="238" y="164"/>
                    </a:cubicBezTo>
                    <a:cubicBezTo>
                      <a:pt x="244" y="146"/>
                      <a:pt x="248" y="127"/>
                      <a:pt x="255" y="108"/>
                    </a:cubicBezTo>
                    <a:cubicBezTo>
                      <a:pt x="257" y="101"/>
                      <a:pt x="259" y="93"/>
                      <a:pt x="261" y="85"/>
                    </a:cubicBezTo>
                    <a:cubicBezTo>
                      <a:pt x="263" y="79"/>
                      <a:pt x="265" y="74"/>
                      <a:pt x="267" y="68"/>
                    </a:cubicBezTo>
                    <a:cubicBezTo>
                      <a:pt x="269" y="63"/>
                      <a:pt x="270" y="58"/>
                      <a:pt x="271" y="52"/>
                    </a:cubicBezTo>
                    <a:cubicBezTo>
                      <a:pt x="274" y="40"/>
                      <a:pt x="278" y="29"/>
                      <a:pt x="281" y="17"/>
                    </a:cubicBezTo>
                    <a:cubicBezTo>
                      <a:pt x="283" y="12"/>
                      <a:pt x="284" y="6"/>
                      <a:pt x="287" y="0"/>
                    </a:cubicBezTo>
                    <a:cubicBezTo>
                      <a:pt x="281" y="4"/>
                      <a:pt x="277" y="11"/>
                      <a:pt x="272" y="16"/>
                    </a:cubicBezTo>
                    <a:cubicBezTo>
                      <a:pt x="267" y="21"/>
                      <a:pt x="261" y="26"/>
                      <a:pt x="255" y="30"/>
                    </a:cubicBezTo>
                    <a:cubicBezTo>
                      <a:pt x="243" y="38"/>
                      <a:pt x="229" y="44"/>
                      <a:pt x="214" y="48"/>
                    </a:cubicBezTo>
                    <a:cubicBezTo>
                      <a:pt x="207" y="49"/>
                      <a:pt x="199" y="50"/>
                      <a:pt x="192" y="50"/>
                    </a:cubicBezTo>
                    <a:cubicBezTo>
                      <a:pt x="179" y="50"/>
                      <a:pt x="165" y="47"/>
                      <a:pt x="153" y="43"/>
                    </a:cubicBezTo>
                    <a:cubicBezTo>
                      <a:pt x="146" y="41"/>
                      <a:pt x="140" y="39"/>
                      <a:pt x="134" y="37"/>
                    </a:cubicBezTo>
                    <a:cubicBezTo>
                      <a:pt x="131" y="37"/>
                      <a:pt x="129" y="37"/>
                      <a:pt x="127" y="36"/>
                    </a:cubicBezTo>
                    <a:cubicBezTo>
                      <a:pt x="125" y="35"/>
                      <a:pt x="122" y="32"/>
                      <a:pt x="120" y="32"/>
                    </a:cubicBezTo>
                    <a:cubicBezTo>
                      <a:pt x="119" y="38"/>
                      <a:pt x="119" y="42"/>
                      <a:pt x="117" y="48"/>
                    </a:cubicBezTo>
                    <a:cubicBezTo>
                      <a:pt x="115" y="56"/>
                      <a:pt x="111" y="65"/>
                      <a:pt x="107" y="73"/>
                    </a:cubicBezTo>
                    <a:cubicBezTo>
                      <a:pt x="105" y="76"/>
                      <a:pt x="103" y="78"/>
                      <a:pt x="101" y="82"/>
                    </a:cubicBezTo>
                    <a:cubicBezTo>
                      <a:pt x="99" y="86"/>
                      <a:pt x="97" y="89"/>
                      <a:pt x="95" y="93"/>
                    </a:cubicBezTo>
                    <a:cubicBezTo>
                      <a:pt x="78" y="121"/>
                      <a:pt x="44" y="137"/>
                      <a:pt x="16" y="151"/>
                    </a:cubicBezTo>
                    <a:cubicBezTo>
                      <a:pt x="0" y="159"/>
                      <a:pt x="22" y="162"/>
                      <a:pt x="29" y="163"/>
                    </a:cubicBezTo>
                    <a:cubicBezTo>
                      <a:pt x="38" y="164"/>
                      <a:pt x="47" y="161"/>
                      <a:pt x="56" y="162"/>
                    </a:cubicBezTo>
                    <a:cubicBezTo>
                      <a:pt x="67" y="163"/>
                      <a:pt x="79" y="167"/>
                      <a:pt x="90" y="167"/>
                    </a:cubicBezTo>
                    <a:cubicBezTo>
                      <a:pt x="99" y="167"/>
                      <a:pt x="108" y="168"/>
                      <a:pt x="117" y="168"/>
                    </a:cubicBezTo>
                    <a:close/>
                  </a:path>
                </a:pathLst>
              </a:custGeom>
              <a:solidFill>
                <a:srgbClr val="DEE1E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9" name="Freeform 194"/>
              <p:cNvSpPr/>
              <p:nvPr/>
            </p:nvSpPr>
            <p:spPr bwMode="auto">
              <a:xfrm>
                <a:off x="5656" y="1764"/>
                <a:ext cx="309" cy="297"/>
              </a:xfrm>
              <a:custGeom>
                <a:avLst/>
                <a:gdLst>
                  <a:gd name="T0" fmla="*/ 50 w 81"/>
                  <a:gd name="T1" fmla="*/ 77 h 78"/>
                  <a:gd name="T2" fmla="*/ 9 w 81"/>
                  <a:gd name="T3" fmla="*/ 70 h 78"/>
                  <a:gd name="T4" fmla="*/ 0 w 81"/>
                  <a:gd name="T5" fmla="*/ 69 h 78"/>
                  <a:gd name="T6" fmla="*/ 8 w 81"/>
                  <a:gd name="T7" fmla="*/ 27 h 78"/>
                  <a:gd name="T8" fmla="*/ 15 w 81"/>
                  <a:gd name="T9" fmla="*/ 0 h 78"/>
                  <a:gd name="T10" fmla="*/ 81 w 81"/>
                  <a:gd name="T11" fmla="*/ 7 h 78"/>
                  <a:gd name="T12" fmla="*/ 77 w 81"/>
                  <a:gd name="T13" fmla="*/ 29 h 78"/>
                  <a:gd name="T14" fmla="*/ 71 w 81"/>
                  <a:gd name="T15" fmla="*/ 52 h 78"/>
                  <a:gd name="T16" fmla="*/ 66 w 81"/>
                  <a:gd name="T17" fmla="*/ 78 h 78"/>
                  <a:gd name="T18" fmla="*/ 56 w 81"/>
                  <a:gd name="T19" fmla="*/ 77 h 78"/>
                  <a:gd name="T20" fmla="*/ 50 w 81"/>
                  <a:gd name="T21" fmla="*/ 7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78">
                    <a:moveTo>
                      <a:pt x="50" y="77"/>
                    </a:moveTo>
                    <a:cubicBezTo>
                      <a:pt x="36" y="76"/>
                      <a:pt x="23" y="71"/>
                      <a:pt x="9" y="70"/>
                    </a:cubicBezTo>
                    <a:cubicBezTo>
                      <a:pt x="6" y="70"/>
                      <a:pt x="2" y="71"/>
                      <a:pt x="0" y="69"/>
                    </a:cubicBezTo>
                    <a:cubicBezTo>
                      <a:pt x="1" y="55"/>
                      <a:pt x="5" y="41"/>
                      <a:pt x="8" y="27"/>
                    </a:cubicBezTo>
                    <a:cubicBezTo>
                      <a:pt x="10" y="19"/>
                      <a:pt x="14" y="9"/>
                      <a:pt x="15" y="0"/>
                    </a:cubicBezTo>
                    <a:cubicBezTo>
                      <a:pt x="36" y="7"/>
                      <a:pt x="59" y="3"/>
                      <a:pt x="81" y="7"/>
                    </a:cubicBezTo>
                    <a:cubicBezTo>
                      <a:pt x="78" y="14"/>
                      <a:pt x="78" y="22"/>
                      <a:pt x="77" y="29"/>
                    </a:cubicBezTo>
                    <a:cubicBezTo>
                      <a:pt x="75" y="37"/>
                      <a:pt x="73" y="45"/>
                      <a:pt x="71" y="52"/>
                    </a:cubicBezTo>
                    <a:cubicBezTo>
                      <a:pt x="69" y="61"/>
                      <a:pt x="68" y="70"/>
                      <a:pt x="66" y="78"/>
                    </a:cubicBezTo>
                    <a:cubicBezTo>
                      <a:pt x="63" y="77"/>
                      <a:pt x="60" y="77"/>
                      <a:pt x="56" y="77"/>
                    </a:cubicBezTo>
                    <a:cubicBezTo>
                      <a:pt x="54" y="77"/>
                      <a:pt x="52" y="77"/>
                      <a:pt x="50" y="77"/>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0" name="Freeform 195"/>
              <p:cNvSpPr/>
              <p:nvPr/>
            </p:nvSpPr>
            <p:spPr bwMode="auto">
              <a:xfrm>
                <a:off x="6398" y="2103"/>
                <a:ext cx="346" cy="256"/>
              </a:xfrm>
              <a:custGeom>
                <a:avLst/>
                <a:gdLst>
                  <a:gd name="T0" fmla="*/ 40 w 91"/>
                  <a:gd name="T1" fmla="*/ 63 h 67"/>
                  <a:gd name="T2" fmla="*/ 69 w 91"/>
                  <a:gd name="T3" fmla="*/ 67 h 67"/>
                  <a:gd name="T4" fmla="*/ 75 w 91"/>
                  <a:gd name="T5" fmla="*/ 54 h 67"/>
                  <a:gd name="T6" fmla="*/ 83 w 91"/>
                  <a:gd name="T7" fmla="*/ 32 h 67"/>
                  <a:gd name="T8" fmla="*/ 91 w 91"/>
                  <a:gd name="T9" fmla="*/ 6 h 67"/>
                  <a:gd name="T10" fmla="*/ 60 w 91"/>
                  <a:gd name="T11" fmla="*/ 4 h 67"/>
                  <a:gd name="T12" fmla="*/ 38 w 91"/>
                  <a:gd name="T13" fmla="*/ 3 h 67"/>
                  <a:gd name="T14" fmla="*/ 16 w 91"/>
                  <a:gd name="T15" fmla="*/ 2 h 67"/>
                  <a:gd name="T16" fmla="*/ 10 w 91"/>
                  <a:gd name="T17" fmla="*/ 16 h 67"/>
                  <a:gd name="T18" fmla="*/ 3 w 91"/>
                  <a:gd name="T19" fmla="*/ 42 h 67"/>
                  <a:gd name="T20" fmla="*/ 1 w 91"/>
                  <a:gd name="T21" fmla="*/ 49 h 67"/>
                  <a:gd name="T22" fmla="*/ 11 w 91"/>
                  <a:gd name="T23" fmla="*/ 54 h 67"/>
                  <a:gd name="T24" fmla="*/ 24 w 91"/>
                  <a:gd name="T25" fmla="*/ 60 h 67"/>
                  <a:gd name="T26" fmla="*/ 40 w 91"/>
                  <a:gd name="T27" fmla="*/ 6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67">
                    <a:moveTo>
                      <a:pt x="40" y="63"/>
                    </a:moveTo>
                    <a:cubicBezTo>
                      <a:pt x="50" y="64"/>
                      <a:pt x="60" y="67"/>
                      <a:pt x="69" y="67"/>
                    </a:cubicBezTo>
                    <a:cubicBezTo>
                      <a:pt x="70" y="62"/>
                      <a:pt x="73" y="58"/>
                      <a:pt x="75" y="54"/>
                    </a:cubicBezTo>
                    <a:cubicBezTo>
                      <a:pt x="78" y="46"/>
                      <a:pt x="79" y="39"/>
                      <a:pt x="83" y="32"/>
                    </a:cubicBezTo>
                    <a:cubicBezTo>
                      <a:pt x="87" y="24"/>
                      <a:pt x="88" y="15"/>
                      <a:pt x="91" y="6"/>
                    </a:cubicBezTo>
                    <a:cubicBezTo>
                      <a:pt x="81" y="5"/>
                      <a:pt x="70" y="4"/>
                      <a:pt x="60" y="4"/>
                    </a:cubicBezTo>
                    <a:cubicBezTo>
                      <a:pt x="53" y="3"/>
                      <a:pt x="46" y="3"/>
                      <a:pt x="38" y="3"/>
                    </a:cubicBezTo>
                    <a:cubicBezTo>
                      <a:pt x="32" y="3"/>
                      <a:pt x="23" y="0"/>
                      <a:pt x="16" y="2"/>
                    </a:cubicBezTo>
                    <a:cubicBezTo>
                      <a:pt x="10" y="4"/>
                      <a:pt x="11" y="11"/>
                      <a:pt x="10" y="16"/>
                    </a:cubicBezTo>
                    <a:cubicBezTo>
                      <a:pt x="7" y="25"/>
                      <a:pt x="4" y="33"/>
                      <a:pt x="3" y="42"/>
                    </a:cubicBezTo>
                    <a:cubicBezTo>
                      <a:pt x="2" y="44"/>
                      <a:pt x="0" y="47"/>
                      <a:pt x="1" y="49"/>
                    </a:cubicBezTo>
                    <a:cubicBezTo>
                      <a:pt x="3" y="52"/>
                      <a:pt x="9" y="52"/>
                      <a:pt x="11" y="54"/>
                    </a:cubicBezTo>
                    <a:cubicBezTo>
                      <a:pt x="16" y="56"/>
                      <a:pt x="19" y="59"/>
                      <a:pt x="24" y="60"/>
                    </a:cubicBezTo>
                    <a:cubicBezTo>
                      <a:pt x="29" y="63"/>
                      <a:pt x="35" y="62"/>
                      <a:pt x="40" y="63"/>
                    </a:cubicBezTo>
                    <a:close/>
                  </a:path>
                </a:pathLst>
              </a:custGeom>
              <a:solidFill>
                <a:srgbClr val="C1AED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1" name="Freeform 196"/>
              <p:cNvSpPr/>
              <p:nvPr/>
            </p:nvSpPr>
            <p:spPr bwMode="auto">
              <a:xfrm>
                <a:off x="6170" y="1817"/>
                <a:ext cx="331" cy="301"/>
              </a:xfrm>
              <a:custGeom>
                <a:avLst/>
                <a:gdLst>
                  <a:gd name="T0" fmla="*/ 80 w 87"/>
                  <a:gd name="T1" fmla="*/ 49 h 79"/>
                  <a:gd name="T2" fmla="*/ 69 w 87"/>
                  <a:gd name="T3" fmla="*/ 78 h 79"/>
                  <a:gd name="T4" fmla="*/ 49 w 87"/>
                  <a:gd name="T5" fmla="*/ 75 h 79"/>
                  <a:gd name="T6" fmla="*/ 29 w 87"/>
                  <a:gd name="T7" fmla="*/ 72 h 79"/>
                  <a:gd name="T8" fmla="*/ 16 w 87"/>
                  <a:gd name="T9" fmla="*/ 72 h 79"/>
                  <a:gd name="T10" fmla="*/ 0 w 87"/>
                  <a:gd name="T11" fmla="*/ 69 h 79"/>
                  <a:gd name="T12" fmla="*/ 11 w 87"/>
                  <a:gd name="T13" fmla="*/ 16 h 79"/>
                  <a:gd name="T14" fmla="*/ 19 w 87"/>
                  <a:gd name="T15" fmla="*/ 0 h 79"/>
                  <a:gd name="T16" fmla="*/ 54 w 87"/>
                  <a:gd name="T17" fmla="*/ 3 h 79"/>
                  <a:gd name="T18" fmla="*/ 70 w 87"/>
                  <a:gd name="T19" fmla="*/ 5 h 79"/>
                  <a:gd name="T20" fmla="*/ 83 w 87"/>
                  <a:gd name="T21" fmla="*/ 5 h 79"/>
                  <a:gd name="T22" fmla="*/ 85 w 87"/>
                  <a:gd name="T23" fmla="*/ 14 h 79"/>
                  <a:gd name="T24" fmla="*/ 80 w 87"/>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7" h="79">
                    <a:moveTo>
                      <a:pt x="80" y="49"/>
                    </a:moveTo>
                    <a:cubicBezTo>
                      <a:pt x="79" y="58"/>
                      <a:pt x="79" y="75"/>
                      <a:pt x="69" y="78"/>
                    </a:cubicBezTo>
                    <a:cubicBezTo>
                      <a:pt x="62" y="79"/>
                      <a:pt x="56" y="77"/>
                      <a:pt x="49" y="75"/>
                    </a:cubicBezTo>
                    <a:cubicBezTo>
                      <a:pt x="43" y="73"/>
                      <a:pt x="36" y="74"/>
                      <a:pt x="29" y="72"/>
                    </a:cubicBezTo>
                    <a:cubicBezTo>
                      <a:pt x="25" y="72"/>
                      <a:pt x="21" y="72"/>
                      <a:pt x="16" y="72"/>
                    </a:cubicBezTo>
                    <a:cubicBezTo>
                      <a:pt x="11" y="72"/>
                      <a:pt x="6" y="69"/>
                      <a:pt x="0" y="69"/>
                    </a:cubicBezTo>
                    <a:cubicBezTo>
                      <a:pt x="2" y="69"/>
                      <a:pt x="10" y="20"/>
                      <a:pt x="11" y="16"/>
                    </a:cubicBezTo>
                    <a:cubicBezTo>
                      <a:pt x="12" y="9"/>
                      <a:pt x="10" y="0"/>
                      <a:pt x="19" y="0"/>
                    </a:cubicBezTo>
                    <a:cubicBezTo>
                      <a:pt x="30" y="0"/>
                      <a:pt x="42" y="2"/>
                      <a:pt x="54" y="3"/>
                    </a:cubicBezTo>
                    <a:cubicBezTo>
                      <a:pt x="59" y="4"/>
                      <a:pt x="65" y="5"/>
                      <a:pt x="70" y="5"/>
                    </a:cubicBezTo>
                    <a:cubicBezTo>
                      <a:pt x="74" y="5"/>
                      <a:pt x="80" y="4"/>
                      <a:pt x="83" y="5"/>
                    </a:cubicBezTo>
                    <a:cubicBezTo>
                      <a:pt x="87" y="7"/>
                      <a:pt x="85" y="11"/>
                      <a:pt x="85" y="14"/>
                    </a:cubicBezTo>
                    <a:cubicBezTo>
                      <a:pt x="83" y="26"/>
                      <a:pt x="83" y="38"/>
                      <a:pt x="80" y="49"/>
                    </a:cubicBezTo>
                    <a:close/>
                  </a:path>
                </a:pathLst>
              </a:custGeom>
              <a:solidFill>
                <a:srgbClr val="97C3C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2" name="Freeform 197"/>
              <p:cNvSpPr/>
              <p:nvPr/>
            </p:nvSpPr>
            <p:spPr bwMode="auto">
              <a:xfrm>
                <a:off x="5497" y="2267"/>
                <a:ext cx="357" cy="275"/>
              </a:xfrm>
              <a:custGeom>
                <a:avLst/>
                <a:gdLst>
                  <a:gd name="T0" fmla="*/ 81 w 94"/>
                  <a:gd name="T1" fmla="*/ 45 h 72"/>
                  <a:gd name="T2" fmla="*/ 94 w 94"/>
                  <a:gd name="T3" fmla="*/ 8 h 72"/>
                  <a:gd name="T4" fmla="*/ 84 w 94"/>
                  <a:gd name="T5" fmla="*/ 7 h 72"/>
                  <a:gd name="T6" fmla="*/ 60 w 94"/>
                  <a:gd name="T7" fmla="*/ 3 h 72"/>
                  <a:gd name="T8" fmla="*/ 23 w 94"/>
                  <a:gd name="T9" fmla="*/ 0 h 72"/>
                  <a:gd name="T10" fmla="*/ 15 w 94"/>
                  <a:gd name="T11" fmla="*/ 23 h 72"/>
                  <a:gd name="T12" fmla="*/ 0 w 94"/>
                  <a:gd name="T13" fmla="*/ 58 h 72"/>
                  <a:gd name="T14" fmla="*/ 7 w 94"/>
                  <a:gd name="T15" fmla="*/ 60 h 72"/>
                  <a:gd name="T16" fmla="*/ 39 w 94"/>
                  <a:gd name="T17" fmla="*/ 67 h 72"/>
                  <a:gd name="T18" fmla="*/ 56 w 94"/>
                  <a:gd name="T19" fmla="*/ 68 h 72"/>
                  <a:gd name="T20" fmla="*/ 70 w 94"/>
                  <a:gd name="T21" fmla="*/ 72 h 72"/>
                  <a:gd name="T22" fmla="*/ 74 w 94"/>
                  <a:gd name="T23" fmla="*/ 60 h 72"/>
                  <a:gd name="T24" fmla="*/ 81 w 94"/>
                  <a:gd name="T25" fmla="*/ 4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72">
                    <a:moveTo>
                      <a:pt x="81" y="45"/>
                    </a:moveTo>
                    <a:cubicBezTo>
                      <a:pt x="86" y="33"/>
                      <a:pt x="91" y="21"/>
                      <a:pt x="94" y="8"/>
                    </a:cubicBezTo>
                    <a:cubicBezTo>
                      <a:pt x="90" y="8"/>
                      <a:pt x="87" y="8"/>
                      <a:pt x="84" y="7"/>
                    </a:cubicBezTo>
                    <a:cubicBezTo>
                      <a:pt x="76" y="5"/>
                      <a:pt x="68" y="4"/>
                      <a:pt x="60" y="3"/>
                    </a:cubicBezTo>
                    <a:cubicBezTo>
                      <a:pt x="48" y="1"/>
                      <a:pt x="35" y="0"/>
                      <a:pt x="23" y="0"/>
                    </a:cubicBezTo>
                    <a:cubicBezTo>
                      <a:pt x="20" y="7"/>
                      <a:pt x="18" y="15"/>
                      <a:pt x="15" y="23"/>
                    </a:cubicBezTo>
                    <a:cubicBezTo>
                      <a:pt x="10" y="35"/>
                      <a:pt x="4" y="46"/>
                      <a:pt x="0" y="58"/>
                    </a:cubicBezTo>
                    <a:cubicBezTo>
                      <a:pt x="2" y="58"/>
                      <a:pt x="4" y="59"/>
                      <a:pt x="7" y="60"/>
                    </a:cubicBezTo>
                    <a:cubicBezTo>
                      <a:pt x="17" y="64"/>
                      <a:pt x="28" y="65"/>
                      <a:pt x="39" y="67"/>
                    </a:cubicBezTo>
                    <a:cubicBezTo>
                      <a:pt x="45" y="67"/>
                      <a:pt x="51" y="68"/>
                      <a:pt x="56" y="68"/>
                    </a:cubicBezTo>
                    <a:cubicBezTo>
                      <a:pt x="61" y="69"/>
                      <a:pt x="66" y="70"/>
                      <a:pt x="70" y="72"/>
                    </a:cubicBezTo>
                    <a:cubicBezTo>
                      <a:pt x="72" y="68"/>
                      <a:pt x="72" y="64"/>
                      <a:pt x="74" y="60"/>
                    </a:cubicBezTo>
                    <a:cubicBezTo>
                      <a:pt x="76" y="55"/>
                      <a:pt x="79" y="50"/>
                      <a:pt x="81" y="45"/>
                    </a:cubicBezTo>
                    <a:close/>
                  </a:path>
                </a:pathLst>
              </a:custGeom>
              <a:solidFill>
                <a:srgbClr val="B5CFB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3" name="Freeform 198"/>
              <p:cNvSpPr/>
              <p:nvPr/>
            </p:nvSpPr>
            <p:spPr bwMode="auto">
              <a:xfrm>
                <a:off x="6018" y="2332"/>
                <a:ext cx="354" cy="248"/>
              </a:xfrm>
              <a:custGeom>
                <a:avLst/>
                <a:gdLst>
                  <a:gd name="T0" fmla="*/ 89 w 93"/>
                  <a:gd name="T1" fmla="*/ 17 h 65"/>
                  <a:gd name="T2" fmla="*/ 67 w 93"/>
                  <a:gd name="T3" fmla="*/ 55 h 65"/>
                  <a:gd name="T4" fmla="*/ 34 w 93"/>
                  <a:gd name="T5" fmla="*/ 60 h 65"/>
                  <a:gd name="T6" fmla="*/ 22 w 93"/>
                  <a:gd name="T7" fmla="*/ 62 h 65"/>
                  <a:gd name="T8" fmla="*/ 9 w 93"/>
                  <a:gd name="T9" fmla="*/ 61 h 65"/>
                  <a:gd name="T10" fmla="*/ 0 w 93"/>
                  <a:gd name="T11" fmla="*/ 61 h 65"/>
                  <a:gd name="T12" fmla="*/ 16 w 93"/>
                  <a:gd name="T13" fmla="*/ 21 h 65"/>
                  <a:gd name="T14" fmla="*/ 22 w 93"/>
                  <a:gd name="T15" fmla="*/ 6 h 65"/>
                  <a:gd name="T16" fmla="*/ 25 w 93"/>
                  <a:gd name="T17" fmla="*/ 1 h 65"/>
                  <a:gd name="T18" fmla="*/ 42 w 93"/>
                  <a:gd name="T19" fmla="*/ 3 h 65"/>
                  <a:gd name="T20" fmla="*/ 61 w 93"/>
                  <a:gd name="T21" fmla="*/ 4 h 65"/>
                  <a:gd name="T22" fmla="*/ 93 w 93"/>
                  <a:gd name="T23" fmla="*/ 7 h 65"/>
                  <a:gd name="T24" fmla="*/ 89 w 93"/>
                  <a:gd name="T25" fmla="*/ 1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65">
                    <a:moveTo>
                      <a:pt x="89" y="17"/>
                    </a:moveTo>
                    <a:cubicBezTo>
                      <a:pt x="82" y="30"/>
                      <a:pt x="76" y="43"/>
                      <a:pt x="67" y="55"/>
                    </a:cubicBezTo>
                    <a:cubicBezTo>
                      <a:pt x="58" y="65"/>
                      <a:pt x="45" y="60"/>
                      <a:pt x="34" y="60"/>
                    </a:cubicBezTo>
                    <a:cubicBezTo>
                      <a:pt x="30" y="60"/>
                      <a:pt x="26" y="61"/>
                      <a:pt x="22" y="62"/>
                    </a:cubicBezTo>
                    <a:cubicBezTo>
                      <a:pt x="18" y="62"/>
                      <a:pt x="14" y="61"/>
                      <a:pt x="9" y="61"/>
                    </a:cubicBezTo>
                    <a:cubicBezTo>
                      <a:pt x="6" y="61"/>
                      <a:pt x="3" y="61"/>
                      <a:pt x="0" y="61"/>
                    </a:cubicBezTo>
                    <a:cubicBezTo>
                      <a:pt x="7" y="48"/>
                      <a:pt x="11" y="34"/>
                      <a:pt x="16" y="21"/>
                    </a:cubicBezTo>
                    <a:cubicBezTo>
                      <a:pt x="18" y="16"/>
                      <a:pt x="20" y="11"/>
                      <a:pt x="22" y="6"/>
                    </a:cubicBezTo>
                    <a:cubicBezTo>
                      <a:pt x="22" y="2"/>
                      <a:pt x="21" y="2"/>
                      <a:pt x="25" y="1"/>
                    </a:cubicBezTo>
                    <a:cubicBezTo>
                      <a:pt x="29" y="0"/>
                      <a:pt x="37" y="3"/>
                      <a:pt x="42" y="3"/>
                    </a:cubicBezTo>
                    <a:cubicBezTo>
                      <a:pt x="48" y="4"/>
                      <a:pt x="55" y="4"/>
                      <a:pt x="61" y="4"/>
                    </a:cubicBezTo>
                    <a:cubicBezTo>
                      <a:pt x="72" y="4"/>
                      <a:pt x="82" y="6"/>
                      <a:pt x="93" y="7"/>
                    </a:cubicBezTo>
                    <a:cubicBezTo>
                      <a:pt x="93" y="7"/>
                      <a:pt x="91" y="12"/>
                      <a:pt x="89" y="17"/>
                    </a:cubicBezTo>
                    <a:close/>
                  </a:path>
                </a:pathLst>
              </a:custGeom>
              <a:solidFill>
                <a:srgbClr val="FDC2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4" name="Freeform 199"/>
              <p:cNvSpPr/>
              <p:nvPr/>
            </p:nvSpPr>
            <p:spPr bwMode="auto">
              <a:xfrm>
                <a:off x="5847" y="2057"/>
                <a:ext cx="323" cy="286"/>
              </a:xfrm>
              <a:custGeom>
                <a:avLst/>
                <a:gdLst>
                  <a:gd name="T0" fmla="*/ 75 w 85"/>
                  <a:gd name="T1" fmla="*/ 44 h 75"/>
                  <a:gd name="T2" fmla="*/ 74 w 85"/>
                  <a:gd name="T3" fmla="*/ 56 h 75"/>
                  <a:gd name="T4" fmla="*/ 69 w 85"/>
                  <a:gd name="T5" fmla="*/ 71 h 75"/>
                  <a:gd name="T6" fmla="*/ 39 w 85"/>
                  <a:gd name="T7" fmla="*/ 71 h 75"/>
                  <a:gd name="T8" fmla="*/ 15 w 85"/>
                  <a:gd name="T9" fmla="*/ 66 h 75"/>
                  <a:gd name="T10" fmla="*/ 0 w 85"/>
                  <a:gd name="T11" fmla="*/ 65 h 75"/>
                  <a:gd name="T12" fmla="*/ 11 w 85"/>
                  <a:gd name="T13" fmla="*/ 22 h 75"/>
                  <a:gd name="T14" fmla="*/ 15 w 85"/>
                  <a:gd name="T15" fmla="*/ 6 h 75"/>
                  <a:gd name="T16" fmla="*/ 22 w 85"/>
                  <a:gd name="T17" fmla="*/ 0 h 75"/>
                  <a:gd name="T18" fmla="*/ 63 w 85"/>
                  <a:gd name="T19" fmla="*/ 5 h 75"/>
                  <a:gd name="T20" fmla="*/ 83 w 85"/>
                  <a:gd name="T21" fmla="*/ 7 h 75"/>
                  <a:gd name="T22" fmla="*/ 76 w 85"/>
                  <a:gd name="T23" fmla="*/ 42 h 75"/>
                  <a:gd name="T24" fmla="*/ 75 w 85"/>
                  <a:gd name="T25" fmla="*/ 4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75">
                    <a:moveTo>
                      <a:pt x="75" y="44"/>
                    </a:moveTo>
                    <a:cubicBezTo>
                      <a:pt x="75" y="48"/>
                      <a:pt x="75" y="52"/>
                      <a:pt x="74" y="56"/>
                    </a:cubicBezTo>
                    <a:cubicBezTo>
                      <a:pt x="73" y="59"/>
                      <a:pt x="71" y="70"/>
                      <a:pt x="69" y="71"/>
                    </a:cubicBezTo>
                    <a:cubicBezTo>
                      <a:pt x="60" y="75"/>
                      <a:pt x="48" y="71"/>
                      <a:pt x="39" y="71"/>
                    </a:cubicBezTo>
                    <a:cubicBezTo>
                      <a:pt x="31" y="71"/>
                      <a:pt x="23" y="67"/>
                      <a:pt x="15" y="66"/>
                    </a:cubicBezTo>
                    <a:cubicBezTo>
                      <a:pt x="10" y="66"/>
                      <a:pt x="5" y="67"/>
                      <a:pt x="0" y="65"/>
                    </a:cubicBezTo>
                    <a:cubicBezTo>
                      <a:pt x="5" y="51"/>
                      <a:pt x="7" y="36"/>
                      <a:pt x="11" y="22"/>
                    </a:cubicBezTo>
                    <a:cubicBezTo>
                      <a:pt x="13" y="16"/>
                      <a:pt x="14" y="11"/>
                      <a:pt x="15" y="6"/>
                    </a:cubicBezTo>
                    <a:cubicBezTo>
                      <a:pt x="16" y="1"/>
                      <a:pt x="17" y="0"/>
                      <a:pt x="22" y="0"/>
                    </a:cubicBezTo>
                    <a:cubicBezTo>
                      <a:pt x="35" y="0"/>
                      <a:pt x="50" y="3"/>
                      <a:pt x="63" y="5"/>
                    </a:cubicBezTo>
                    <a:cubicBezTo>
                      <a:pt x="70" y="6"/>
                      <a:pt x="76" y="6"/>
                      <a:pt x="83" y="7"/>
                    </a:cubicBezTo>
                    <a:cubicBezTo>
                      <a:pt x="85" y="19"/>
                      <a:pt x="77" y="30"/>
                      <a:pt x="76" y="42"/>
                    </a:cubicBezTo>
                    <a:cubicBezTo>
                      <a:pt x="75" y="42"/>
                      <a:pt x="75" y="43"/>
                      <a:pt x="75" y="44"/>
                    </a:cubicBezTo>
                    <a:close/>
                  </a:path>
                </a:pathLst>
              </a:custGeom>
              <a:solidFill>
                <a:srgbClr val="FDF5B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5" name="Freeform 200"/>
              <p:cNvSpPr/>
              <p:nvPr/>
            </p:nvSpPr>
            <p:spPr bwMode="auto">
              <a:xfrm>
                <a:off x="6547" y="2820"/>
                <a:ext cx="57" cy="244"/>
              </a:xfrm>
              <a:custGeom>
                <a:avLst/>
                <a:gdLst>
                  <a:gd name="T0" fmla="*/ 8 w 15"/>
                  <a:gd name="T1" fmla="*/ 2 h 64"/>
                  <a:gd name="T2" fmla="*/ 5 w 15"/>
                  <a:gd name="T3" fmla="*/ 11 h 64"/>
                  <a:gd name="T4" fmla="*/ 1 w 15"/>
                  <a:gd name="T5" fmla="*/ 32 h 64"/>
                  <a:gd name="T6" fmla="*/ 4 w 15"/>
                  <a:gd name="T7" fmla="*/ 40 h 64"/>
                  <a:gd name="T8" fmla="*/ 5 w 15"/>
                  <a:gd name="T9" fmla="*/ 44 h 64"/>
                  <a:gd name="T10" fmla="*/ 7 w 15"/>
                  <a:gd name="T11" fmla="*/ 52 h 64"/>
                  <a:gd name="T12" fmla="*/ 11 w 15"/>
                  <a:gd name="T13" fmla="*/ 64 h 64"/>
                  <a:gd name="T14" fmla="*/ 12 w 15"/>
                  <a:gd name="T15" fmla="*/ 61 h 64"/>
                  <a:gd name="T16" fmla="*/ 15 w 15"/>
                  <a:gd name="T17" fmla="*/ 62 h 64"/>
                  <a:gd name="T18" fmla="*/ 12 w 15"/>
                  <a:gd name="T19" fmla="*/ 51 h 64"/>
                  <a:gd name="T20" fmla="*/ 9 w 15"/>
                  <a:gd name="T21" fmla="*/ 43 h 64"/>
                  <a:gd name="T22" fmla="*/ 7 w 15"/>
                  <a:gd name="T23" fmla="*/ 38 h 64"/>
                  <a:gd name="T24" fmla="*/ 5 w 15"/>
                  <a:gd name="T25" fmla="*/ 32 h 64"/>
                  <a:gd name="T26" fmla="*/ 9 w 15"/>
                  <a:gd name="T27" fmla="*/ 13 h 64"/>
                  <a:gd name="T28" fmla="*/ 12 w 15"/>
                  <a:gd name="T29" fmla="*/ 3 h 64"/>
                  <a:gd name="T30" fmla="*/ 11 w 15"/>
                  <a:gd name="T31" fmla="*/ 0 h 64"/>
                  <a:gd name="T32" fmla="*/ 8 w 15"/>
                  <a:gd name="T33"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64">
                    <a:moveTo>
                      <a:pt x="8" y="2"/>
                    </a:moveTo>
                    <a:cubicBezTo>
                      <a:pt x="5" y="11"/>
                      <a:pt x="5" y="11"/>
                      <a:pt x="5" y="11"/>
                    </a:cubicBezTo>
                    <a:cubicBezTo>
                      <a:pt x="3" y="18"/>
                      <a:pt x="0" y="25"/>
                      <a:pt x="1" y="32"/>
                    </a:cubicBezTo>
                    <a:cubicBezTo>
                      <a:pt x="1" y="35"/>
                      <a:pt x="2" y="38"/>
                      <a:pt x="4" y="40"/>
                    </a:cubicBezTo>
                    <a:cubicBezTo>
                      <a:pt x="5" y="44"/>
                      <a:pt x="5" y="44"/>
                      <a:pt x="5" y="44"/>
                    </a:cubicBezTo>
                    <a:cubicBezTo>
                      <a:pt x="7" y="52"/>
                      <a:pt x="7" y="52"/>
                      <a:pt x="7" y="52"/>
                    </a:cubicBezTo>
                    <a:cubicBezTo>
                      <a:pt x="8" y="56"/>
                      <a:pt x="9" y="60"/>
                      <a:pt x="11" y="64"/>
                    </a:cubicBezTo>
                    <a:cubicBezTo>
                      <a:pt x="11" y="63"/>
                      <a:pt x="11" y="61"/>
                      <a:pt x="12" y="61"/>
                    </a:cubicBezTo>
                    <a:cubicBezTo>
                      <a:pt x="13" y="60"/>
                      <a:pt x="15" y="61"/>
                      <a:pt x="15" y="62"/>
                    </a:cubicBezTo>
                    <a:cubicBezTo>
                      <a:pt x="13" y="58"/>
                      <a:pt x="12" y="55"/>
                      <a:pt x="12" y="51"/>
                    </a:cubicBezTo>
                    <a:cubicBezTo>
                      <a:pt x="9" y="43"/>
                      <a:pt x="9" y="43"/>
                      <a:pt x="9" y="43"/>
                    </a:cubicBezTo>
                    <a:cubicBezTo>
                      <a:pt x="7" y="38"/>
                      <a:pt x="7" y="38"/>
                      <a:pt x="7" y="38"/>
                    </a:cubicBezTo>
                    <a:cubicBezTo>
                      <a:pt x="6" y="36"/>
                      <a:pt x="5" y="34"/>
                      <a:pt x="5" y="32"/>
                    </a:cubicBezTo>
                    <a:cubicBezTo>
                      <a:pt x="5" y="25"/>
                      <a:pt x="7" y="19"/>
                      <a:pt x="9" y="13"/>
                    </a:cubicBezTo>
                    <a:cubicBezTo>
                      <a:pt x="12" y="3"/>
                      <a:pt x="12" y="3"/>
                      <a:pt x="12" y="3"/>
                    </a:cubicBezTo>
                    <a:cubicBezTo>
                      <a:pt x="12" y="1"/>
                      <a:pt x="12" y="0"/>
                      <a:pt x="11" y="0"/>
                    </a:cubicBezTo>
                    <a:cubicBezTo>
                      <a:pt x="9" y="0"/>
                      <a:pt x="8" y="0"/>
                      <a:pt x="8"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6" name="Freeform 201"/>
              <p:cNvSpPr/>
              <p:nvPr/>
            </p:nvSpPr>
            <p:spPr bwMode="auto">
              <a:xfrm>
                <a:off x="6866" y="2606"/>
                <a:ext cx="202" cy="77"/>
              </a:xfrm>
              <a:custGeom>
                <a:avLst/>
                <a:gdLst>
                  <a:gd name="T0" fmla="*/ 7 w 53"/>
                  <a:gd name="T1" fmla="*/ 4 h 20"/>
                  <a:gd name="T2" fmla="*/ 2 w 53"/>
                  <a:gd name="T3" fmla="*/ 6 h 20"/>
                  <a:gd name="T4" fmla="*/ 0 w 53"/>
                  <a:gd name="T5" fmla="*/ 9 h 20"/>
                  <a:gd name="T6" fmla="*/ 3 w 53"/>
                  <a:gd name="T7" fmla="*/ 10 h 20"/>
                  <a:gd name="T8" fmla="*/ 8 w 53"/>
                  <a:gd name="T9" fmla="*/ 8 h 20"/>
                  <a:gd name="T10" fmla="*/ 24 w 53"/>
                  <a:gd name="T11" fmla="*/ 6 h 20"/>
                  <a:gd name="T12" fmla="*/ 44 w 53"/>
                  <a:gd name="T13" fmla="*/ 16 h 20"/>
                  <a:gd name="T14" fmla="*/ 49 w 53"/>
                  <a:gd name="T15" fmla="*/ 20 h 20"/>
                  <a:gd name="T16" fmla="*/ 52 w 53"/>
                  <a:gd name="T17" fmla="*/ 19 h 20"/>
                  <a:gd name="T18" fmla="*/ 52 w 53"/>
                  <a:gd name="T19" fmla="*/ 16 h 20"/>
                  <a:gd name="T20" fmla="*/ 47 w 53"/>
                  <a:gd name="T21" fmla="*/ 13 h 20"/>
                  <a:gd name="T22" fmla="*/ 25 w 53"/>
                  <a:gd name="T23" fmla="*/ 1 h 20"/>
                  <a:gd name="T24" fmla="*/ 7 w 53"/>
                  <a:gd name="T25"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3" h="20">
                    <a:moveTo>
                      <a:pt x="7" y="4"/>
                    </a:moveTo>
                    <a:cubicBezTo>
                      <a:pt x="2" y="6"/>
                      <a:pt x="2" y="6"/>
                      <a:pt x="2" y="6"/>
                    </a:cubicBezTo>
                    <a:cubicBezTo>
                      <a:pt x="1" y="6"/>
                      <a:pt x="0" y="8"/>
                      <a:pt x="0" y="9"/>
                    </a:cubicBezTo>
                    <a:cubicBezTo>
                      <a:pt x="1" y="10"/>
                      <a:pt x="2" y="11"/>
                      <a:pt x="3" y="10"/>
                    </a:cubicBezTo>
                    <a:cubicBezTo>
                      <a:pt x="8" y="8"/>
                      <a:pt x="8" y="8"/>
                      <a:pt x="8" y="8"/>
                    </a:cubicBezTo>
                    <a:cubicBezTo>
                      <a:pt x="13" y="7"/>
                      <a:pt x="20" y="4"/>
                      <a:pt x="24" y="6"/>
                    </a:cubicBezTo>
                    <a:cubicBezTo>
                      <a:pt x="31" y="8"/>
                      <a:pt x="38" y="12"/>
                      <a:pt x="44" y="16"/>
                    </a:cubicBezTo>
                    <a:cubicBezTo>
                      <a:pt x="49" y="20"/>
                      <a:pt x="49" y="20"/>
                      <a:pt x="49" y="20"/>
                    </a:cubicBezTo>
                    <a:cubicBezTo>
                      <a:pt x="50" y="20"/>
                      <a:pt x="52" y="20"/>
                      <a:pt x="52" y="19"/>
                    </a:cubicBezTo>
                    <a:cubicBezTo>
                      <a:pt x="53" y="18"/>
                      <a:pt x="53" y="17"/>
                      <a:pt x="52" y="16"/>
                    </a:cubicBezTo>
                    <a:cubicBezTo>
                      <a:pt x="47" y="13"/>
                      <a:pt x="47" y="13"/>
                      <a:pt x="47" y="13"/>
                    </a:cubicBezTo>
                    <a:cubicBezTo>
                      <a:pt x="40" y="9"/>
                      <a:pt x="33" y="4"/>
                      <a:pt x="25" y="1"/>
                    </a:cubicBezTo>
                    <a:cubicBezTo>
                      <a:pt x="20" y="0"/>
                      <a:pt x="13" y="2"/>
                      <a:pt x="7"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7" name="Freeform 202"/>
              <p:cNvSpPr/>
              <p:nvPr/>
            </p:nvSpPr>
            <p:spPr bwMode="auto">
              <a:xfrm>
                <a:off x="6642" y="2820"/>
                <a:ext cx="72" cy="255"/>
              </a:xfrm>
              <a:custGeom>
                <a:avLst/>
                <a:gdLst>
                  <a:gd name="T0" fmla="*/ 16 w 19"/>
                  <a:gd name="T1" fmla="*/ 1 h 67"/>
                  <a:gd name="T2" fmla="*/ 2 w 19"/>
                  <a:gd name="T3" fmla="*/ 19 h 67"/>
                  <a:gd name="T4" fmla="*/ 3 w 19"/>
                  <a:gd name="T5" fmla="*/ 27 h 67"/>
                  <a:gd name="T6" fmla="*/ 2 w 19"/>
                  <a:gd name="T7" fmla="*/ 31 h 67"/>
                  <a:gd name="T8" fmla="*/ 1 w 19"/>
                  <a:gd name="T9" fmla="*/ 37 h 67"/>
                  <a:gd name="T10" fmla="*/ 2 w 19"/>
                  <a:gd name="T11" fmla="*/ 43 h 67"/>
                  <a:gd name="T12" fmla="*/ 4 w 19"/>
                  <a:gd name="T13" fmla="*/ 47 h 67"/>
                  <a:gd name="T14" fmla="*/ 13 w 19"/>
                  <a:gd name="T15" fmla="*/ 66 h 67"/>
                  <a:gd name="T16" fmla="*/ 16 w 19"/>
                  <a:gd name="T17" fmla="*/ 66 h 67"/>
                  <a:gd name="T18" fmla="*/ 16 w 19"/>
                  <a:gd name="T19" fmla="*/ 63 h 67"/>
                  <a:gd name="T20" fmla="*/ 8 w 19"/>
                  <a:gd name="T21" fmla="*/ 45 h 67"/>
                  <a:gd name="T22" fmla="*/ 7 w 19"/>
                  <a:gd name="T23" fmla="*/ 42 h 67"/>
                  <a:gd name="T24" fmla="*/ 5 w 19"/>
                  <a:gd name="T25" fmla="*/ 37 h 67"/>
                  <a:gd name="T26" fmla="*/ 6 w 19"/>
                  <a:gd name="T27" fmla="*/ 32 h 67"/>
                  <a:gd name="T28" fmla="*/ 7 w 19"/>
                  <a:gd name="T29" fmla="*/ 28 h 67"/>
                  <a:gd name="T30" fmla="*/ 7 w 19"/>
                  <a:gd name="T31" fmla="*/ 23 h 67"/>
                  <a:gd name="T32" fmla="*/ 7 w 19"/>
                  <a:gd name="T33" fmla="*/ 19 h 67"/>
                  <a:gd name="T34" fmla="*/ 18 w 19"/>
                  <a:gd name="T35" fmla="*/ 5 h 67"/>
                  <a:gd name="T36" fmla="*/ 19 w 19"/>
                  <a:gd name="T37" fmla="*/ 2 h 67"/>
                  <a:gd name="T38" fmla="*/ 16 w 19"/>
                  <a:gd name="T39"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67">
                    <a:moveTo>
                      <a:pt x="16" y="1"/>
                    </a:moveTo>
                    <a:cubicBezTo>
                      <a:pt x="9" y="3"/>
                      <a:pt x="3" y="11"/>
                      <a:pt x="2" y="19"/>
                    </a:cubicBezTo>
                    <a:cubicBezTo>
                      <a:pt x="3" y="27"/>
                      <a:pt x="3" y="27"/>
                      <a:pt x="3" y="27"/>
                    </a:cubicBezTo>
                    <a:cubicBezTo>
                      <a:pt x="2" y="31"/>
                      <a:pt x="2" y="31"/>
                      <a:pt x="2" y="31"/>
                    </a:cubicBezTo>
                    <a:cubicBezTo>
                      <a:pt x="1" y="32"/>
                      <a:pt x="0" y="34"/>
                      <a:pt x="1" y="37"/>
                    </a:cubicBezTo>
                    <a:cubicBezTo>
                      <a:pt x="1" y="39"/>
                      <a:pt x="2" y="41"/>
                      <a:pt x="2" y="43"/>
                    </a:cubicBezTo>
                    <a:cubicBezTo>
                      <a:pt x="4" y="47"/>
                      <a:pt x="4" y="47"/>
                      <a:pt x="4" y="47"/>
                    </a:cubicBezTo>
                    <a:cubicBezTo>
                      <a:pt x="5" y="53"/>
                      <a:pt x="8" y="61"/>
                      <a:pt x="13" y="66"/>
                    </a:cubicBezTo>
                    <a:cubicBezTo>
                      <a:pt x="14" y="67"/>
                      <a:pt x="16" y="67"/>
                      <a:pt x="16" y="66"/>
                    </a:cubicBezTo>
                    <a:cubicBezTo>
                      <a:pt x="17" y="65"/>
                      <a:pt x="17" y="64"/>
                      <a:pt x="16" y="63"/>
                    </a:cubicBezTo>
                    <a:cubicBezTo>
                      <a:pt x="12" y="59"/>
                      <a:pt x="10" y="52"/>
                      <a:pt x="8" y="45"/>
                    </a:cubicBezTo>
                    <a:cubicBezTo>
                      <a:pt x="7" y="42"/>
                      <a:pt x="7" y="42"/>
                      <a:pt x="7" y="42"/>
                    </a:cubicBezTo>
                    <a:cubicBezTo>
                      <a:pt x="6" y="40"/>
                      <a:pt x="5" y="38"/>
                      <a:pt x="5" y="37"/>
                    </a:cubicBezTo>
                    <a:cubicBezTo>
                      <a:pt x="5" y="35"/>
                      <a:pt x="5" y="34"/>
                      <a:pt x="6" y="32"/>
                    </a:cubicBezTo>
                    <a:cubicBezTo>
                      <a:pt x="7" y="28"/>
                      <a:pt x="7" y="28"/>
                      <a:pt x="7" y="28"/>
                    </a:cubicBezTo>
                    <a:cubicBezTo>
                      <a:pt x="7" y="23"/>
                      <a:pt x="7" y="23"/>
                      <a:pt x="7" y="23"/>
                    </a:cubicBezTo>
                    <a:cubicBezTo>
                      <a:pt x="7" y="19"/>
                      <a:pt x="7" y="19"/>
                      <a:pt x="7" y="19"/>
                    </a:cubicBezTo>
                    <a:cubicBezTo>
                      <a:pt x="7" y="13"/>
                      <a:pt x="12" y="7"/>
                      <a:pt x="18" y="5"/>
                    </a:cubicBezTo>
                    <a:cubicBezTo>
                      <a:pt x="19" y="4"/>
                      <a:pt x="19" y="3"/>
                      <a:pt x="19" y="2"/>
                    </a:cubicBezTo>
                    <a:cubicBezTo>
                      <a:pt x="19" y="1"/>
                      <a:pt x="17" y="0"/>
                      <a:pt x="16" y="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8" name="Freeform 203"/>
              <p:cNvSpPr/>
              <p:nvPr/>
            </p:nvSpPr>
            <p:spPr bwMode="auto">
              <a:xfrm>
                <a:off x="6843" y="2694"/>
                <a:ext cx="202" cy="95"/>
              </a:xfrm>
              <a:custGeom>
                <a:avLst/>
                <a:gdLst>
                  <a:gd name="T0" fmla="*/ 8 w 53"/>
                  <a:gd name="T1" fmla="*/ 4 h 25"/>
                  <a:gd name="T2" fmla="*/ 2 w 53"/>
                  <a:gd name="T3" fmla="*/ 6 h 25"/>
                  <a:gd name="T4" fmla="*/ 0 w 53"/>
                  <a:gd name="T5" fmla="*/ 8 h 25"/>
                  <a:gd name="T6" fmla="*/ 3 w 53"/>
                  <a:gd name="T7" fmla="*/ 10 h 25"/>
                  <a:gd name="T8" fmla="*/ 10 w 53"/>
                  <a:gd name="T9" fmla="*/ 8 h 25"/>
                  <a:gd name="T10" fmla="*/ 24 w 53"/>
                  <a:gd name="T11" fmla="*/ 5 h 25"/>
                  <a:gd name="T12" fmla="*/ 36 w 53"/>
                  <a:gd name="T13" fmla="*/ 10 h 25"/>
                  <a:gd name="T14" fmla="*/ 39 w 53"/>
                  <a:gd name="T15" fmla="*/ 12 h 25"/>
                  <a:gd name="T16" fmla="*/ 48 w 53"/>
                  <a:gd name="T17" fmla="*/ 23 h 25"/>
                  <a:gd name="T18" fmla="*/ 51 w 53"/>
                  <a:gd name="T19" fmla="*/ 25 h 25"/>
                  <a:gd name="T20" fmla="*/ 53 w 53"/>
                  <a:gd name="T21" fmla="*/ 23 h 25"/>
                  <a:gd name="T22" fmla="*/ 41 w 53"/>
                  <a:gd name="T23" fmla="*/ 8 h 25"/>
                  <a:gd name="T24" fmla="*/ 38 w 53"/>
                  <a:gd name="T25" fmla="*/ 6 h 25"/>
                  <a:gd name="T26" fmla="*/ 25 w 53"/>
                  <a:gd name="T27" fmla="*/ 1 h 25"/>
                  <a:gd name="T28" fmla="*/ 8 w 53"/>
                  <a:gd name="T2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25">
                    <a:moveTo>
                      <a:pt x="8" y="4"/>
                    </a:moveTo>
                    <a:cubicBezTo>
                      <a:pt x="2" y="6"/>
                      <a:pt x="2" y="6"/>
                      <a:pt x="2" y="6"/>
                    </a:cubicBezTo>
                    <a:cubicBezTo>
                      <a:pt x="1" y="6"/>
                      <a:pt x="0" y="7"/>
                      <a:pt x="0" y="8"/>
                    </a:cubicBezTo>
                    <a:cubicBezTo>
                      <a:pt x="1" y="10"/>
                      <a:pt x="2" y="10"/>
                      <a:pt x="3" y="10"/>
                    </a:cubicBezTo>
                    <a:cubicBezTo>
                      <a:pt x="10" y="8"/>
                      <a:pt x="10" y="8"/>
                      <a:pt x="10" y="8"/>
                    </a:cubicBezTo>
                    <a:cubicBezTo>
                      <a:pt x="14" y="6"/>
                      <a:pt x="18" y="4"/>
                      <a:pt x="24" y="5"/>
                    </a:cubicBezTo>
                    <a:cubicBezTo>
                      <a:pt x="28" y="6"/>
                      <a:pt x="32" y="8"/>
                      <a:pt x="36" y="10"/>
                    </a:cubicBezTo>
                    <a:cubicBezTo>
                      <a:pt x="39" y="12"/>
                      <a:pt x="39" y="12"/>
                      <a:pt x="39" y="12"/>
                    </a:cubicBezTo>
                    <a:cubicBezTo>
                      <a:pt x="46" y="15"/>
                      <a:pt x="47" y="16"/>
                      <a:pt x="48" y="23"/>
                    </a:cubicBezTo>
                    <a:cubicBezTo>
                      <a:pt x="49" y="25"/>
                      <a:pt x="50" y="25"/>
                      <a:pt x="51" y="25"/>
                    </a:cubicBezTo>
                    <a:cubicBezTo>
                      <a:pt x="52" y="25"/>
                      <a:pt x="53" y="24"/>
                      <a:pt x="53" y="23"/>
                    </a:cubicBezTo>
                    <a:cubicBezTo>
                      <a:pt x="52" y="14"/>
                      <a:pt x="49" y="12"/>
                      <a:pt x="41" y="8"/>
                    </a:cubicBezTo>
                    <a:cubicBezTo>
                      <a:pt x="38" y="6"/>
                      <a:pt x="38" y="6"/>
                      <a:pt x="38" y="6"/>
                    </a:cubicBezTo>
                    <a:cubicBezTo>
                      <a:pt x="34" y="4"/>
                      <a:pt x="29" y="2"/>
                      <a:pt x="25" y="1"/>
                    </a:cubicBezTo>
                    <a:cubicBezTo>
                      <a:pt x="18" y="0"/>
                      <a:pt x="13" y="2"/>
                      <a:pt x="8"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9" name="Freeform 204"/>
              <p:cNvSpPr/>
              <p:nvPr/>
            </p:nvSpPr>
            <p:spPr bwMode="auto">
              <a:xfrm>
                <a:off x="6725" y="2789"/>
                <a:ext cx="293" cy="290"/>
              </a:xfrm>
              <a:custGeom>
                <a:avLst/>
                <a:gdLst>
                  <a:gd name="T0" fmla="*/ 40 w 77"/>
                  <a:gd name="T1" fmla="*/ 3 h 76"/>
                  <a:gd name="T2" fmla="*/ 38 w 77"/>
                  <a:gd name="T3" fmla="*/ 3 h 76"/>
                  <a:gd name="T4" fmla="*/ 30 w 77"/>
                  <a:gd name="T5" fmla="*/ 5 h 76"/>
                  <a:gd name="T6" fmla="*/ 28 w 77"/>
                  <a:gd name="T7" fmla="*/ 8 h 76"/>
                  <a:gd name="T8" fmla="*/ 27 w 77"/>
                  <a:gd name="T9" fmla="*/ 10 h 76"/>
                  <a:gd name="T10" fmla="*/ 21 w 77"/>
                  <a:gd name="T11" fmla="*/ 11 h 76"/>
                  <a:gd name="T12" fmla="*/ 15 w 77"/>
                  <a:gd name="T13" fmla="*/ 11 h 76"/>
                  <a:gd name="T14" fmla="*/ 0 w 77"/>
                  <a:gd name="T15" fmla="*/ 28 h 76"/>
                  <a:gd name="T16" fmla="*/ 5 w 77"/>
                  <a:gd name="T17" fmla="*/ 51 h 76"/>
                  <a:gd name="T18" fmla="*/ 6 w 77"/>
                  <a:gd name="T19" fmla="*/ 54 h 76"/>
                  <a:gd name="T20" fmla="*/ 22 w 77"/>
                  <a:gd name="T21" fmla="*/ 72 h 76"/>
                  <a:gd name="T22" fmla="*/ 51 w 77"/>
                  <a:gd name="T23" fmla="*/ 69 h 76"/>
                  <a:gd name="T24" fmla="*/ 68 w 77"/>
                  <a:gd name="T25" fmla="*/ 30 h 76"/>
                  <a:gd name="T26" fmla="*/ 36 w 77"/>
                  <a:gd name="T27" fmla="*/ 22 h 76"/>
                  <a:gd name="T28" fmla="*/ 36 w 77"/>
                  <a:gd name="T29" fmla="*/ 22 h 76"/>
                  <a:gd name="T30" fmla="*/ 23 w 77"/>
                  <a:gd name="T31" fmla="*/ 33 h 76"/>
                  <a:gd name="T32" fmla="*/ 36 w 77"/>
                  <a:gd name="T33" fmla="*/ 54 h 76"/>
                  <a:gd name="T34" fmla="*/ 49 w 77"/>
                  <a:gd name="T35" fmla="*/ 50 h 76"/>
                  <a:gd name="T36" fmla="*/ 50 w 77"/>
                  <a:gd name="T37" fmla="*/ 36 h 76"/>
                  <a:gd name="T38" fmla="*/ 41 w 77"/>
                  <a:gd name="T39" fmla="*/ 35 h 76"/>
                  <a:gd name="T40" fmla="*/ 40 w 77"/>
                  <a:gd name="T41" fmla="*/ 38 h 76"/>
                  <a:gd name="T42" fmla="*/ 43 w 77"/>
                  <a:gd name="T43" fmla="*/ 39 h 76"/>
                  <a:gd name="T44" fmla="*/ 47 w 77"/>
                  <a:gd name="T45" fmla="*/ 39 h 76"/>
                  <a:gd name="T46" fmla="*/ 46 w 77"/>
                  <a:gd name="T47" fmla="*/ 48 h 76"/>
                  <a:gd name="T48" fmla="*/ 38 w 77"/>
                  <a:gd name="T49" fmla="*/ 50 h 76"/>
                  <a:gd name="T50" fmla="*/ 27 w 77"/>
                  <a:gd name="T51" fmla="*/ 34 h 76"/>
                  <a:gd name="T52" fmla="*/ 37 w 77"/>
                  <a:gd name="T53" fmla="*/ 26 h 76"/>
                  <a:gd name="T54" fmla="*/ 37 w 77"/>
                  <a:gd name="T55" fmla="*/ 26 h 76"/>
                  <a:gd name="T56" fmla="*/ 64 w 77"/>
                  <a:gd name="T57" fmla="*/ 32 h 76"/>
                  <a:gd name="T58" fmla="*/ 49 w 77"/>
                  <a:gd name="T59" fmla="*/ 65 h 76"/>
                  <a:gd name="T60" fmla="*/ 24 w 77"/>
                  <a:gd name="T61" fmla="*/ 68 h 76"/>
                  <a:gd name="T62" fmla="*/ 11 w 77"/>
                  <a:gd name="T63" fmla="*/ 53 h 76"/>
                  <a:gd name="T64" fmla="*/ 9 w 77"/>
                  <a:gd name="T65" fmla="*/ 49 h 76"/>
                  <a:gd name="T66" fmla="*/ 5 w 77"/>
                  <a:gd name="T67" fmla="*/ 28 h 76"/>
                  <a:gd name="T68" fmla="*/ 16 w 77"/>
                  <a:gd name="T69" fmla="*/ 16 h 76"/>
                  <a:gd name="T70" fmla="*/ 21 w 77"/>
                  <a:gd name="T71" fmla="*/ 15 h 76"/>
                  <a:gd name="T72" fmla="*/ 30 w 77"/>
                  <a:gd name="T73" fmla="*/ 13 h 76"/>
                  <a:gd name="T74" fmla="*/ 32 w 77"/>
                  <a:gd name="T75" fmla="*/ 10 h 76"/>
                  <a:gd name="T76" fmla="*/ 33 w 77"/>
                  <a:gd name="T77" fmla="*/ 9 h 76"/>
                  <a:gd name="T78" fmla="*/ 39 w 77"/>
                  <a:gd name="T79" fmla="*/ 7 h 76"/>
                  <a:gd name="T80" fmla="*/ 41 w 77"/>
                  <a:gd name="T81" fmla="*/ 7 h 76"/>
                  <a:gd name="T82" fmla="*/ 72 w 77"/>
                  <a:gd name="T83" fmla="*/ 27 h 76"/>
                  <a:gd name="T84" fmla="*/ 75 w 77"/>
                  <a:gd name="T85" fmla="*/ 29 h 76"/>
                  <a:gd name="T86" fmla="*/ 76 w 77"/>
                  <a:gd name="T87" fmla="*/ 26 h 76"/>
                  <a:gd name="T88" fmla="*/ 40 w 77"/>
                  <a:gd name="T89" fmla="*/ 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 h="76">
                    <a:moveTo>
                      <a:pt x="40" y="3"/>
                    </a:moveTo>
                    <a:cubicBezTo>
                      <a:pt x="38" y="3"/>
                      <a:pt x="38" y="3"/>
                      <a:pt x="38" y="3"/>
                    </a:cubicBezTo>
                    <a:cubicBezTo>
                      <a:pt x="36" y="3"/>
                      <a:pt x="32" y="4"/>
                      <a:pt x="30" y="5"/>
                    </a:cubicBezTo>
                    <a:cubicBezTo>
                      <a:pt x="29" y="6"/>
                      <a:pt x="28" y="7"/>
                      <a:pt x="28" y="8"/>
                    </a:cubicBezTo>
                    <a:cubicBezTo>
                      <a:pt x="27" y="10"/>
                      <a:pt x="27" y="10"/>
                      <a:pt x="27" y="10"/>
                    </a:cubicBezTo>
                    <a:cubicBezTo>
                      <a:pt x="25" y="11"/>
                      <a:pt x="23" y="11"/>
                      <a:pt x="21" y="11"/>
                    </a:cubicBezTo>
                    <a:cubicBezTo>
                      <a:pt x="19" y="11"/>
                      <a:pt x="17" y="11"/>
                      <a:pt x="15" y="11"/>
                    </a:cubicBezTo>
                    <a:cubicBezTo>
                      <a:pt x="9" y="13"/>
                      <a:pt x="1" y="21"/>
                      <a:pt x="0" y="28"/>
                    </a:cubicBezTo>
                    <a:cubicBezTo>
                      <a:pt x="0" y="34"/>
                      <a:pt x="3" y="44"/>
                      <a:pt x="5" y="51"/>
                    </a:cubicBezTo>
                    <a:cubicBezTo>
                      <a:pt x="6" y="54"/>
                      <a:pt x="6" y="54"/>
                      <a:pt x="6" y="54"/>
                    </a:cubicBezTo>
                    <a:cubicBezTo>
                      <a:pt x="9" y="63"/>
                      <a:pt x="15" y="69"/>
                      <a:pt x="22" y="72"/>
                    </a:cubicBezTo>
                    <a:cubicBezTo>
                      <a:pt x="30" y="76"/>
                      <a:pt x="41" y="74"/>
                      <a:pt x="51" y="69"/>
                    </a:cubicBezTo>
                    <a:cubicBezTo>
                      <a:pt x="65" y="61"/>
                      <a:pt x="77" y="47"/>
                      <a:pt x="68" y="30"/>
                    </a:cubicBezTo>
                    <a:cubicBezTo>
                      <a:pt x="61" y="15"/>
                      <a:pt x="45" y="19"/>
                      <a:pt x="36" y="22"/>
                    </a:cubicBezTo>
                    <a:cubicBezTo>
                      <a:pt x="36" y="22"/>
                      <a:pt x="36" y="22"/>
                      <a:pt x="36" y="22"/>
                    </a:cubicBezTo>
                    <a:cubicBezTo>
                      <a:pt x="30" y="23"/>
                      <a:pt x="24" y="25"/>
                      <a:pt x="23" y="33"/>
                    </a:cubicBezTo>
                    <a:cubicBezTo>
                      <a:pt x="22" y="40"/>
                      <a:pt x="29" y="52"/>
                      <a:pt x="36" y="54"/>
                    </a:cubicBezTo>
                    <a:cubicBezTo>
                      <a:pt x="42" y="56"/>
                      <a:pt x="46" y="54"/>
                      <a:pt x="49" y="50"/>
                    </a:cubicBezTo>
                    <a:cubicBezTo>
                      <a:pt x="53" y="46"/>
                      <a:pt x="53" y="40"/>
                      <a:pt x="50" y="36"/>
                    </a:cubicBezTo>
                    <a:cubicBezTo>
                      <a:pt x="49" y="35"/>
                      <a:pt x="47" y="33"/>
                      <a:pt x="41" y="35"/>
                    </a:cubicBezTo>
                    <a:cubicBezTo>
                      <a:pt x="40" y="35"/>
                      <a:pt x="40" y="36"/>
                      <a:pt x="40" y="38"/>
                    </a:cubicBezTo>
                    <a:cubicBezTo>
                      <a:pt x="41" y="39"/>
                      <a:pt x="42" y="39"/>
                      <a:pt x="43" y="39"/>
                    </a:cubicBezTo>
                    <a:cubicBezTo>
                      <a:pt x="45" y="38"/>
                      <a:pt x="46" y="38"/>
                      <a:pt x="47" y="39"/>
                    </a:cubicBezTo>
                    <a:cubicBezTo>
                      <a:pt x="48" y="41"/>
                      <a:pt x="48" y="45"/>
                      <a:pt x="46" y="48"/>
                    </a:cubicBezTo>
                    <a:cubicBezTo>
                      <a:pt x="45" y="49"/>
                      <a:pt x="42" y="51"/>
                      <a:pt x="38" y="50"/>
                    </a:cubicBezTo>
                    <a:cubicBezTo>
                      <a:pt x="33" y="48"/>
                      <a:pt x="27" y="39"/>
                      <a:pt x="27" y="34"/>
                    </a:cubicBezTo>
                    <a:cubicBezTo>
                      <a:pt x="28" y="29"/>
                      <a:pt x="31" y="28"/>
                      <a:pt x="37" y="26"/>
                    </a:cubicBezTo>
                    <a:cubicBezTo>
                      <a:pt x="37" y="26"/>
                      <a:pt x="37" y="26"/>
                      <a:pt x="37" y="26"/>
                    </a:cubicBezTo>
                    <a:cubicBezTo>
                      <a:pt x="51" y="22"/>
                      <a:pt x="60" y="22"/>
                      <a:pt x="64" y="32"/>
                    </a:cubicBezTo>
                    <a:cubicBezTo>
                      <a:pt x="74" y="50"/>
                      <a:pt x="55" y="62"/>
                      <a:pt x="49" y="65"/>
                    </a:cubicBezTo>
                    <a:cubicBezTo>
                      <a:pt x="40" y="70"/>
                      <a:pt x="31" y="71"/>
                      <a:pt x="24" y="68"/>
                    </a:cubicBezTo>
                    <a:cubicBezTo>
                      <a:pt x="18" y="66"/>
                      <a:pt x="13" y="60"/>
                      <a:pt x="11" y="53"/>
                    </a:cubicBezTo>
                    <a:cubicBezTo>
                      <a:pt x="9" y="49"/>
                      <a:pt x="9" y="49"/>
                      <a:pt x="9" y="49"/>
                    </a:cubicBezTo>
                    <a:cubicBezTo>
                      <a:pt x="7" y="43"/>
                      <a:pt x="4" y="33"/>
                      <a:pt x="5" y="28"/>
                    </a:cubicBezTo>
                    <a:cubicBezTo>
                      <a:pt x="5" y="23"/>
                      <a:pt x="11" y="17"/>
                      <a:pt x="16" y="16"/>
                    </a:cubicBezTo>
                    <a:cubicBezTo>
                      <a:pt x="18" y="15"/>
                      <a:pt x="19" y="15"/>
                      <a:pt x="21" y="15"/>
                    </a:cubicBezTo>
                    <a:cubicBezTo>
                      <a:pt x="23" y="15"/>
                      <a:pt x="26" y="15"/>
                      <a:pt x="30" y="13"/>
                    </a:cubicBezTo>
                    <a:cubicBezTo>
                      <a:pt x="32" y="10"/>
                      <a:pt x="32" y="10"/>
                      <a:pt x="32" y="10"/>
                    </a:cubicBezTo>
                    <a:cubicBezTo>
                      <a:pt x="32" y="10"/>
                      <a:pt x="32" y="9"/>
                      <a:pt x="33" y="9"/>
                    </a:cubicBezTo>
                    <a:cubicBezTo>
                      <a:pt x="34" y="8"/>
                      <a:pt x="37" y="8"/>
                      <a:pt x="39" y="7"/>
                    </a:cubicBezTo>
                    <a:cubicBezTo>
                      <a:pt x="41" y="7"/>
                      <a:pt x="41" y="7"/>
                      <a:pt x="41" y="7"/>
                    </a:cubicBezTo>
                    <a:cubicBezTo>
                      <a:pt x="56" y="4"/>
                      <a:pt x="67" y="12"/>
                      <a:pt x="72" y="27"/>
                    </a:cubicBezTo>
                    <a:cubicBezTo>
                      <a:pt x="72" y="29"/>
                      <a:pt x="74" y="29"/>
                      <a:pt x="75" y="29"/>
                    </a:cubicBezTo>
                    <a:cubicBezTo>
                      <a:pt x="76" y="29"/>
                      <a:pt x="77" y="27"/>
                      <a:pt x="76" y="26"/>
                    </a:cubicBezTo>
                    <a:cubicBezTo>
                      <a:pt x="71" y="8"/>
                      <a:pt x="58" y="0"/>
                      <a:pt x="40"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8" name="Freeform 206"/>
            <p:cNvSpPr/>
            <p:nvPr/>
          </p:nvSpPr>
          <p:spPr bwMode="auto">
            <a:xfrm>
              <a:off x="6421" y="2934"/>
              <a:ext cx="148" cy="130"/>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207"/>
            <p:cNvSpPr/>
            <p:nvPr/>
          </p:nvSpPr>
          <p:spPr bwMode="auto">
            <a:xfrm>
              <a:off x="6946" y="2500"/>
              <a:ext cx="148" cy="129"/>
            </a:xfrm>
            <a:custGeom>
              <a:avLst/>
              <a:gdLst>
                <a:gd name="T0" fmla="*/ 11 w 39"/>
                <a:gd name="T1" fmla="*/ 23 h 34"/>
                <a:gd name="T2" fmla="*/ 18 w 39"/>
                <a:gd name="T3" fmla="*/ 0 h 34"/>
                <a:gd name="T4" fmla="*/ 11 w 39"/>
                <a:gd name="T5" fmla="*/ 23 h 34"/>
              </a:gdLst>
              <a:ahLst/>
              <a:cxnLst>
                <a:cxn ang="0">
                  <a:pos x="T0" y="T1"/>
                </a:cxn>
                <a:cxn ang="0">
                  <a:pos x="T2" y="T3"/>
                </a:cxn>
                <a:cxn ang="0">
                  <a:pos x="T4" y="T5"/>
                </a:cxn>
              </a:cxnLst>
              <a:rect l="0" t="0" r="r" b="b"/>
              <a:pathLst>
                <a:path w="39" h="34">
                  <a:moveTo>
                    <a:pt x="11" y="23"/>
                  </a:moveTo>
                  <a:cubicBezTo>
                    <a:pt x="26" y="34"/>
                    <a:pt x="39" y="0"/>
                    <a:pt x="18" y="0"/>
                  </a:cubicBezTo>
                  <a:cubicBezTo>
                    <a:pt x="6" y="0"/>
                    <a:pt x="0" y="15"/>
                    <a:pt x="11" y="2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208"/>
            <p:cNvSpPr/>
            <p:nvPr/>
          </p:nvSpPr>
          <p:spPr bwMode="auto">
            <a:xfrm>
              <a:off x="6269" y="2850"/>
              <a:ext cx="87" cy="81"/>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209"/>
            <p:cNvSpPr/>
            <p:nvPr/>
          </p:nvSpPr>
          <p:spPr bwMode="auto">
            <a:xfrm>
              <a:off x="6973" y="2347"/>
              <a:ext cx="87" cy="80"/>
            </a:xfrm>
            <a:custGeom>
              <a:avLst/>
              <a:gdLst>
                <a:gd name="T0" fmla="*/ 6 w 23"/>
                <a:gd name="T1" fmla="*/ 14 h 21"/>
                <a:gd name="T2" fmla="*/ 11 w 23"/>
                <a:gd name="T3" fmla="*/ 0 h 21"/>
                <a:gd name="T4" fmla="*/ 6 w 23"/>
                <a:gd name="T5" fmla="*/ 14 h 21"/>
              </a:gdLst>
              <a:ahLst/>
              <a:cxnLst>
                <a:cxn ang="0">
                  <a:pos x="T0" y="T1"/>
                </a:cxn>
                <a:cxn ang="0">
                  <a:pos x="T2" y="T3"/>
                </a:cxn>
                <a:cxn ang="0">
                  <a:pos x="T4" y="T5"/>
                </a:cxn>
              </a:cxnLst>
              <a:rect l="0" t="0" r="r" b="b"/>
              <a:pathLst>
                <a:path w="23" h="21">
                  <a:moveTo>
                    <a:pt x="6" y="14"/>
                  </a:moveTo>
                  <a:cubicBezTo>
                    <a:pt x="15" y="21"/>
                    <a:pt x="23" y="0"/>
                    <a:pt x="11" y="0"/>
                  </a:cubicBezTo>
                  <a:cubicBezTo>
                    <a:pt x="3" y="1"/>
                    <a:pt x="0" y="9"/>
                    <a:pt x="6" y="1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 name="Freeform 210"/>
            <p:cNvSpPr/>
            <p:nvPr/>
          </p:nvSpPr>
          <p:spPr bwMode="auto">
            <a:xfrm>
              <a:off x="6102" y="2934"/>
              <a:ext cx="38" cy="35"/>
            </a:xfrm>
            <a:custGeom>
              <a:avLst/>
              <a:gdLst>
                <a:gd name="T0" fmla="*/ 3 w 10"/>
                <a:gd name="T1" fmla="*/ 6 h 9"/>
                <a:gd name="T2" fmla="*/ 5 w 10"/>
                <a:gd name="T3" fmla="*/ 0 h 9"/>
                <a:gd name="T4" fmla="*/ 3 w 10"/>
                <a:gd name="T5" fmla="*/ 6 h 9"/>
              </a:gdLst>
              <a:ahLst/>
              <a:cxnLst>
                <a:cxn ang="0">
                  <a:pos x="T0" y="T1"/>
                </a:cxn>
                <a:cxn ang="0">
                  <a:pos x="T2" y="T3"/>
                </a:cxn>
                <a:cxn ang="0">
                  <a:pos x="T4" y="T5"/>
                </a:cxn>
              </a:cxnLst>
              <a:rect l="0" t="0" r="r" b="b"/>
              <a:pathLst>
                <a:path w="10" h="9">
                  <a:moveTo>
                    <a:pt x="3" y="6"/>
                  </a:moveTo>
                  <a:cubicBezTo>
                    <a:pt x="7" y="9"/>
                    <a:pt x="10" y="0"/>
                    <a:pt x="5" y="0"/>
                  </a:cubicBezTo>
                  <a:cubicBezTo>
                    <a:pt x="2" y="0"/>
                    <a:pt x="0" y="4"/>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Freeform 211"/>
            <p:cNvSpPr/>
            <p:nvPr/>
          </p:nvSpPr>
          <p:spPr bwMode="auto">
            <a:xfrm>
              <a:off x="7091" y="2233"/>
              <a:ext cx="38" cy="34"/>
            </a:xfrm>
            <a:custGeom>
              <a:avLst/>
              <a:gdLst>
                <a:gd name="T0" fmla="*/ 2 w 10"/>
                <a:gd name="T1" fmla="*/ 6 h 9"/>
                <a:gd name="T2" fmla="*/ 4 w 10"/>
                <a:gd name="T3" fmla="*/ 0 h 9"/>
                <a:gd name="T4" fmla="*/ 2 w 10"/>
                <a:gd name="T5" fmla="*/ 6 h 9"/>
              </a:gdLst>
              <a:ahLst/>
              <a:cxnLst>
                <a:cxn ang="0">
                  <a:pos x="T0" y="T1"/>
                </a:cxn>
                <a:cxn ang="0">
                  <a:pos x="T2" y="T3"/>
                </a:cxn>
                <a:cxn ang="0">
                  <a:pos x="T4" y="T5"/>
                </a:cxn>
              </a:cxnLst>
              <a:rect l="0" t="0" r="r" b="b"/>
              <a:pathLst>
                <a:path w="10" h="9">
                  <a:moveTo>
                    <a:pt x="2" y="6"/>
                  </a:moveTo>
                  <a:cubicBezTo>
                    <a:pt x="6" y="9"/>
                    <a:pt x="10" y="0"/>
                    <a:pt x="4" y="0"/>
                  </a:cubicBezTo>
                  <a:cubicBezTo>
                    <a:pt x="1" y="0"/>
                    <a:pt x="0" y="4"/>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 name="Freeform 212"/>
            <p:cNvSpPr/>
            <p:nvPr/>
          </p:nvSpPr>
          <p:spPr bwMode="auto">
            <a:xfrm>
              <a:off x="5059" y="1485"/>
              <a:ext cx="510" cy="1221"/>
            </a:xfrm>
            <a:custGeom>
              <a:avLst/>
              <a:gdLst>
                <a:gd name="T0" fmla="*/ 130 w 134"/>
                <a:gd name="T1" fmla="*/ 2 h 320"/>
                <a:gd name="T2" fmla="*/ 124 w 134"/>
                <a:gd name="T3" fmla="*/ 30 h 320"/>
                <a:gd name="T4" fmla="*/ 1 w 134"/>
                <a:gd name="T5" fmla="*/ 316 h 320"/>
                <a:gd name="T6" fmla="*/ 1 w 134"/>
                <a:gd name="T7" fmla="*/ 319 h 320"/>
                <a:gd name="T8" fmla="*/ 4 w 134"/>
                <a:gd name="T9" fmla="*/ 320 h 320"/>
                <a:gd name="T10" fmla="*/ 128 w 134"/>
                <a:gd name="T11" fmla="*/ 31 h 320"/>
                <a:gd name="T12" fmla="*/ 134 w 134"/>
                <a:gd name="T13" fmla="*/ 3 h 320"/>
                <a:gd name="T14" fmla="*/ 132 w 134"/>
                <a:gd name="T15" fmla="*/ 0 h 320"/>
                <a:gd name="T16" fmla="*/ 130 w 134"/>
                <a:gd name="T17"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320">
                  <a:moveTo>
                    <a:pt x="130" y="2"/>
                  </a:moveTo>
                  <a:cubicBezTo>
                    <a:pt x="124" y="30"/>
                    <a:pt x="124" y="30"/>
                    <a:pt x="124" y="30"/>
                  </a:cubicBezTo>
                  <a:cubicBezTo>
                    <a:pt x="105" y="125"/>
                    <a:pt x="75" y="268"/>
                    <a:pt x="1" y="316"/>
                  </a:cubicBezTo>
                  <a:cubicBezTo>
                    <a:pt x="0" y="317"/>
                    <a:pt x="0" y="318"/>
                    <a:pt x="1" y="319"/>
                  </a:cubicBezTo>
                  <a:cubicBezTo>
                    <a:pt x="1" y="320"/>
                    <a:pt x="3" y="320"/>
                    <a:pt x="4" y="320"/>
                  </a:cubicBezTo>
                  <a:cubicBezTo>
                    <a:pt x="79" y="271"/>
                    <a:pt x="109" y="126"/>
                    <a:pt x="128" y="31"/>
                  </a:cubicBezTo>
                  <a:cubicBezTo>
                    <a:pt x="134" y="3"/>
                    <a:pt x="134" y="3"/>
                    <a:pt x="134" y="3"/>
                  </a:cubicBezTo>
                  <a:cubicBezTo>
                    <a:pt x="134" y="2"/>
                    <a:pt x="133" y="1"/>
                    <a:pt x="132" y="0"/>
                  </a:cubicBezTo>
                  <a:cubicBezTo>
                    <a:pt x="131" y="0"/>
                    <a:pt x="130" y="1"/>
                    <a:pt x="13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213"/>
            <p:cNvSpPr/>
            <p:nvPr/>
          </p:nvSpPr>
          <p:spPr bwMode="auto">
            <a:xfrm>
              <a:off x="5554" y="1485"/>
              <a:ext cx="1643" cy="115"/>
            </a:xfrm>
            <a:custGeom>
              <a:avLst/>
              <a:gdLst>
                <a:gd name="T0" fmla="*/ 0 w 432"/>
                <a:gd name="T1" fmla="*/ 2 h 30"/>
                <a:gd name="T2" fmla="*/ 2 w 432"/>
                <a:gd name="T3" fmla="*/ 4 h 30"/>
                <a:gd name="T4" fmla="*/ 430 w 432"/>
                <a:gd name="T5" fmla="*/ 30 h 30"/>
                <a:gd name="T6" fmla="*/ 432 w 432"/>
                <a:gd name="T7" fmla="*/ 28 h 30"/>
                <a:gd name="T8" fmla="*/ 430 w 432"/>
                <a:gd name="T9" fmla="*/ 26 h 30"/>
                <a:gd name="T10" fmla="*/ 2 w 432"/>
                <a:gd name="T11" fmla="*/ 0 h 30"/>
                <a:gd name="T12" fmla="*/ 0 w 432"/>
                <a:gd name="T13" fmla="*/ 2 h 30"/>
              </a:gdLst>
              <a:ahLst/>
              <a:cxnLst>
                <a:cxn ang="0">
                  <a:pos x="T0" y="T1"/>
                </a:cxn>
                <a:cxn ang="0">
                  <a:pos x="T2" y="T3"/>
                </a:cxn>
                <a:cxn ang="0">
                  <a:pos x="T4" y="T5"/>
                </a:cxn>
                <a:cxn ang="0">
                  <a:pos x="T6" y="T7"/>
                </a:cxn>
                <a:cxn ang="0">
                  <a:pos x="T8" y="T9"/>
                </a:cxn>
                <a:cxn ang="0">
                  <a:pos x="T10" y="T11"/>
                </a:cxn>
                <a:cxn ang="0">
                  <a:pos x="T12" y="T13"/>
                </a:cxn>
              </a:cxnLst>
              <a:rect l="0" t="0" r="r" b="b"/>
              <a:pathLst>
                <a:path w="432" h="30">
                  <a:moveTo>
                    <a:pt x="0" y="2"/>
                  </a:moveTo>
                  <a:cubicBezTo>
                    <a:pt x="0" y="3"/>
                    <a:pt x="1" y="4"/>
                    <a:pt x="2" y="4"/>
                  </a:cubicBezTo>
                  <a:cubicBezTo>
                    <a:pt x="155" y="21"/>
                    <a:pt x="299" y="30"/>
                    <a:pt x="430" y="30"/>
                  </a:cubicBezTo>
                  <a:cubicBezTo>
                    <a:pt x="431" y="30"/>
                    <a:pt x="432" y="29"/>
                    <a:pt x="432" y="28"/>
                  </a:cubicBezTo>
                  <a:cubicBezTo>
                    <a:pt x="432" y="26"/>
                    <a:pt x="431" y="26"/>
                    <a:pt x="430" y="26"/>
                  </a:cubicBezTo>
                  <a:cubicBezTo>
                    <a:pt x="299" y="26"/>
                    <a:pt x="156" y="17"/>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214"/>
            <p:cNvSpPr/>
            <p:nvPr/>
          </p:nvSpPr>
          <p:spPr bwMode="auto">
            <a:xfrm>
              <a:off x="5036" y="1455"/>
              <a:ext cx="506" cy="1228"/>
            </a:xfrm>
            <a:custGeom>
              <a:avLst/>
              <a:gdLst>
                <a:gd name="T0" fmla="*/ 132 w 133"/>
                <a:gd name="T1" fmla="*/ 0 h 322"/>
                <a:gd name="T2" fmla="*/ 126 w 133"/>
                <a:gd name="T3" fmla="*/ 29 h 322"/>
                <a:gd name="T4" fmla="*/ 0 w 133"/>
                <a:gd name="T5" fmla="*/ 321 h 322"/>
                <a:gd name="T6" fmla="*/ 0 w 133"/>
                <a:gd name="T7" fmla="*/ 322 h 322"/>
                <a:gd name="T8" fmla="*/ 1 w 133"/>
                <a:gd name="T9" fmla="*/ 322 h 322"/>
                <a:gd name="T10" fmla="*/ 127 w 133"/>
                <a:gd name="T11" fmla="*/ 29 h 322"/>
                <a:gd name="T12" fmla="*/ 133 w 133"/>
                <a:gd name="T13" fmla="*/ 0 h 322"/>
                <a:gd name="T14" fmla="*/ 133 w 133"/>
                <a:gd name="T15" fmla="*/ 0 h 322"/>
                <a:gd name="T16" fmla="*/ 132 w 133"/>
                <a:gd name="T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322">
                  <a:moveTo>
                    <a:pt x="132" y="0"/>
                  </a:moveTo>
                  <a:cubicBezTo>
                    <a:pt x="126" y="29"/>
                    <a:pt x="126" y="29"/>
                    <a:pt x="126" y="29"/>
                  </a:cubicBezTo>
                  <a:cubicBezTo>
                    <a:pt x="106" y="125"/>
                    <a:pt x="76" y="272"/>
                    <a:pt x="0" y="321"/>
                  </a:cubicBezTo>
                  <a:cubicBezTo>
                    <a:pt x="0" y="322"/>
                    <a:pt x="0" y="322"/>
                    <a:pt x="0" y="322"/>
                  </a:cubicBezTo>
                  <a:cubicBezTo>
                    <a:pt x="1" y="322"/>
                    <a:pt x="1" y="322"/>
                    <a:pt x="1" y="322"/>
                  </a:cubicBezTo>
                  <a:cubicBezTo>
                    <a:pt x="77" y="273"/>
                    <a:pt x="107" y="126"/>
                    <a:pt x="127" y="29"/>
                  </a:cubicBezTo>
                  <a:cubicBezTo>
                    <a:pt x="133" y="0"/>
                    <a:pt x="133" y="0"/>
                    <a:pt x="133" y="0"/>
                  </a:cubicBezTo>
                  <a:cubicBezTo>
                    <a:pt x="133" y="0"/>
                    <a:pt x="133" y="0"/>
                    <a:pt x="133" y="0"/>
                  </a:cubicBezTo>
                  <a:lnTo>
                    <a:pt x="132"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215"/>
            <p:cNvSpPr/>
            <p:nvPr/>
          </p:nvSpPr>
          <p:spPr bwMode="auto">
            <a:xfrm>
              <a:off x="5539" y="1455"/>
              <a:ext cx="1662" cy="103"/>
            </a:xfrm>
            <a:custGeom>
              <a:avLst/>
              <a:gdLst>
                <a:gd name="T0" fmla="*/ 0 w 437"/>
                <a:gd name="T1" fmla="*/ 0 h 27"/>
                <a:gd name="T2" fmla="*/ 1 w 437"/>
                <a:gd name="T3" fmla="*/ 0 h 27"/>
                <a:gd name="T4" fmla="*/ 437 w 437"/>
                <a:gd name="T5" fmla="*/ 27 h 27"/>
                <a:gd name="T6" fmla="*/ 437 w 437"/>
                <a:gd name="T7" fmla="*/ 26 h 27"/>
                <a:gd name="T8" fmla="*/ 437 w 437"/>
                <a:gd name="T9" fmla="*/ 26 h 27"/>
                <a:gd name="T10" fmla="*/ 1 w 437"/>
                <a:gd name="T11" fmla="*/ 0 h 27"/>
                <a:gd name="T12" fmla="*/ 0 w 43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437" h="27">
                  <a:moveTo>
                    <a:pt x="0" y="0"/>
                  </a:moveTo>
                  <a:cubicBezTo>
                    <a:pt x="1" y="0"/>
                    <a:pt x="1" y="0"/>
                    <a:pt x="1" y="0"/>
                  </a:cubicBezTo>
                  <a:cubicBezTo>
                    <a:pt x="157" y="18"/>
                    <a:pt x="304" y="27"/>
                    <a:pt x="437" y="27"/>
                  </a:cubicBezTo>
                  <a:cubicBezTo>
                    <a:pt x="437" y="26"/>
                    <a:pt x="437" y="26"/>
                    <a:pt x="437" y="26"/>
                  </a:cubicBezTo>
                  <a:cubicBezTo>
                    <a:pt x="437" y="26"/>
                    <a:pt x="437" y="26"/>
                    <a:pt x="437" y="26"/>
                  </a:cubicBezTo>
                  <a:cubicBezTo>
                    <a:pt x="304" y="26"/>
                    <a:pt x="157" y="17"/>
                    <a:pt x="1" y="0"/>
                  </a:cubicBezTo>
                  <a:lnTo>
                    <a:pt x="0"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216"/>
            <p:cNvSpPr/>
            <p:nvPr/>
          </p:nvSpPr>
          <p:spPr bwMode="auto">
            <a:xfrm>
              <a:off x="5071" y="1588"/>
              <a:ext cx="2126" cy="1194"/>
            </a:xfrm>
            <a:custGeom>
              <a:avLst/>
              <a:gdLst>
                <a:gd name="T0" fmla="*/ 555 w 559"/>
                <a:gd name="T1" fmla="*/ 2 h 313"/>
                <a:gd name="T2" fmla="*/ 540 w 559"/>
                <a:gd name="T3" fmla="*/ 54 h 313"/>
                <a:gd name="T4" fmla="*/ 472 w 559"/>
                <a:gd name="T5" fmla="*/ 205 h 313"/>
                <a:gd name="T6" fmla="*/ 205 w 559"/>
                <a:gd name="T7" fmla="*/ 307 h 313"/>
                <a:gd name="T8" fmla="*/ 108 w 559"/>
                <a:gd name="T9" fmla="*/ 297 h 313"/>
                <a:gd name="T10" fmla="*/ 3 w 559"/>
                <a:gd name="T11" fmla="*/ 287 h 313"/>
                <a:gd name="T12" fmla="*/ 1 w 559"/>
                <a:gd name="T13" fmla="*/ 290 h 313"/>
                <a:gd name="T14" fmla="*/ 3 w 559"/>
                <a:gd name="T15" fmla="*/ 292 h 313"/>
                <a:gd name="T16" fmla="*/ 107 w 559"/>
                <a:gd name="T17" fmla="*/ 301 h 313"/>
                <a:gd name="T18" fmla="*/ 205 w 559"/>
                <a:gd name="T19" fmla="*/ 312 h 313"/>
                <a:gd name="T20" fmla="*/ 475 w 559"/>
                <a:gd name="T21" fmla="*/ 208 h 313"/>
                <a:gd name="T22" fmla="*/ 544 w 559"/>
                <a:gd name="T23" fmla="*/ 55 h 313"/>
                <a:gd name="T24" fmla="*/ 559 w 559"/>
                <a:gd name="T25" fmla="*/ 3 h 313"/>
                <a:gd name="T26" fmla="*/ 558 w 559"/>
                <a:gd name="T27" fmla="*/ 1 h 313"/>
                <a:gd name="T28" fmla="*/ 555 w 559"/>
                <a:gd name="T29" fmla="*/ 2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9" h="313">
                  <a:moveTo>
                    <a:pt x="555" y="2"/>
                  </a:moveTo>
                  <a:cubicBezTo>
                    <a:pt x="550" y="18"/>
                    <a:pt x="545" y="35"/>
                    <a:pt x="540" y="54"/>
                  </a:cubicBezTo>
                  <a:cubicBezTo>
                    <a:pt x="525" y="110"/>
                    <a:pt x="510" y="168"/>
                    <a:pt x="472" y="205"/>
                  </a:cubicBezTo>
                  <a:cubicBezTo>
                    <a:pt x="408" y="268"/>
                    <a:pt x="318" y="303"/>
                    <a:pt x="205" y="307"/>
                  </a:cubicBezTo>
                  <a:cubicBezTo>
                    <a:pt x="172" y="309"/>
                    <a:pt x="140" y="303"/>
                    <a:pt x="108" y="297"/>
                  </a:cubicBezTo>
                  <a:cubicBezTo>
                    <a:pt x="73" y="290"/>
                    <a:pt x="38" y="284"/>
                    <a:pt x="3" y="287"/>
                  </a:cubicBezTo>
                  <a:cubicBezTo>
                    <a:pt x="1" y="287"/>
                    <a:pt x="0" y="289"/>
                    <a:pt x="1" y="290"/>
                  </a:cubicBezTo>
                  <a:cubicBezTo>
                    <a:pt x="1" y="291"/>
                    <a:pt x="2" y="292"/>
                    <a:pt x="3" y="292"/>
                  </a:cubicBezTo>
                  <a:cubicBezTo>
                    <a:pt x="37" y="288"/>
                    <a:pt x="71" y="295"/>
                    <a:pt x="107" y="301"/>
                  </a:cubicBezTo>
                  <a:cubicBezTo>
                    <a:pt x="139" y="307"/>
                    <a:pt x="172" y="313"/>
                    <a:pt x="205" y="312"/>
                  </a:cubicBezTo>
                  <a:cubicBezTo>
                    <a:pt x="319" y="307"/>
                    <a:pt x="410" y="272"/>
                    <a:pt x="475" y="208"/>
                  </a:cubicBezTo>
                  <a:cubicBezTo>
                    <a:pt x="514" y="170"/>
                    <a:pt x="529" y="111"/>
                    <a:pt x="544" y="55"/>
                  </a:cubicBezTo>
                  <a:cubicBezTo>
                    <a:pt x="549" y="37"/>
                    <a:pt x="554" y="19"/>
                    <a:pt x="559" y="3"/>
                  </a:cubicBezTo>
                  <a:cubicBezTo>
                    <a:pt x="559" y="2"/>
                    <a:pt x="559" y="1"/>
                    <a:pt x="558" y="1"/>
                  </a:cubicBezTo>
                  <a:cubicBezTo>
                    <a:pt x="557" y="0"/>
                    <a:pt x="555" y="1"/>
                    <a:pt x="55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217"/>
            <p:cNvSpPr/>
            <p:nvPr/>
          </p:nvSpPr>
          <p:spPr bwMode="auto">
            <a:xfrm>
              <a:off x="5877" y="2130"/>
              <a:ext cx="1160" cy="648"/>
            </a:xfrm>
            <a:custGeom>
              <a:avLst/>
              <a:gdLst>
                <a:gd name="T0" fmla="*/ 300 w 305"/>
                <a:gd name="T1" fmla="*/ 2 h 170"/>
                <a:gd name="T2" fmla="*/ 235 w 305"/>
                <a:gd name="T3" fmla="*/ 52 h 170"/>
                <a:gd name="T4" fmla="*/ 134 w 305"/>
                <a:gd name="T5" fmla="*/ 38 h 170"/>
                <a:gd name="T6" fmla="*/ 132 w 305"/>
                <a:gd name="T7" fmla="*/ 38 h 170"/>
                <a:gd name="T8" fmla="*/ 131 w 305"/>
                <a:gd name="T9" fmla="*/ 40 h 170"/>
                <a:gd name="T10" fmla="*/ 2 w 305"/>
                <a:gd name="T11" fmla="*/ 165 h 170"/>
                <a:gd name="T12" fmla="*/ 0 w 305"/>
                <a:gd name="T13" fmla="*/ 168 h 170"/>
                <a:gd name="T14" fmla="*/ 3 w 305"/>
                <a:gd name="T15" fmla="*/ 170 h 170"/>
                <a:gd name="T16" fmla="*/ 135 w 305"/>
                <a:gd name="T17" fmla="*/ 43 h 170"/>
                <a:gd name="T18" fmla="*/ 236 w 305"/>
                <a:gd name="T19" fmla="*/ 56 h 170"/>
                <a:gd name="T20" fmla="*/ 304 w 305"/>
                <a:gd name="T21" fmla="*/ 4 h 170"/>
                <a:gd name="T22" fmla="*/ 303 w 305"/>
                <a:gd name="T23" fmla="*/ 1 h 170"/>
                <a:gd name="T24" fmla="*/ 300 w 305"/>
                <a:gd name="T25"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5" h="170">
                  <a:moveTo>
                    <a:pt x="300" y="2"/>
                  </a:moveTo>
                  <a:cubicBezTo>
                    <a:pt x="287" y="26"/>
                    <a:pt x="264" y="44"/>
                    <a:pt x="235" y="52"/>
                  </a:cubicBezTo>
                  <a:cubicBezTo>
                    <a:pt x="201" y="62"/>
                    <a:pt x="163" y="56"/>
                    <a:pt x="134" y="38"/>
                  </a:cubicBezTo>
                  <a:cubicBezTo>
                    <a:pt x="134" y="38"/>
                    <a:pt x="133" y="38"/>
                    <a:pt x="132" y="38"/>
                  </a:cubicBezTo>
                  <a:cubicBezTo>
                    <a:pt x="131" y="39"/>
                    <a:pt x="131" y="39"/>
                    <a:pt x="131" y="40"/>
                  </a:cubicBezTo>
                  <a:cubicBezTo>
                    <a:pt x="123" y="100"/>
                    <a:pt x="68" y="154"/>
                    <a:pt x="2" y="165"/>
                  </a:cubicBezTo>
                  <a:cubicBezTo>
                    <a:pt x="1" y="166"/>
                    <a:pt x="0" y="167"/>
                    <a:pt x="0" y="168"/>
                  </a:cubicBezTo>
                  <a:cubicBezTo>
                    <a:pt x="1" y="169"/>
                    <a:pt x="2" y="170"/>
                    <a:pt x="3" y="170"/>
                  </a:cubicBezTo>
                  <a:cubicBezTo>
                    <a:pt x="69" y="158"/>
                    <a:pt x="125" y="104"/>
                    <a:pt x="135" y="43"/>
                  </a:cubicBezTo>
                  <a:cubicBezTo>
                    <a:pt x="164" y="61"/>
                    <a:pt x="202" y="66"/>
                    <a:pt x="236" y="56"/>
                  </a:cubicBezTo>
                  <a:cubicBezTo>
                    <a:pt x="266" y="48"/>
                    <a:pt x="291" y="29"/>
                    <a:pt x="304" y="4"/>
                  </a:cubicBezTo>
                  <a:cubicBezTo>
                    <a:pt x="305" y="3"/>
                    <a:pt x="304" y="1"/>
                    <a:pt x="303" y="1"/>
                  </a:cubicBezTo>
                  <a:cubicBezTo>
                    <a:pt x="302" y="0"/>
                    <a:pt x="301" y="1"/>
                    <a:pt x="30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218"/>
            <p:cNvSpPr/>
            <p:nvPr/>
          </p:nvSpPr>
          <p:spPr bwMode="auto">
            <a:xfrm>
              <a:off x="6813" y="2137"/>
              <a:ext cx="221" cy="698"/>
            </a:xfrm>
            <a:custGeom>
              <a:avLst/>
              <a:gdLst>
                <a:gd name="T0" fmla="*/ 53 w 58"/>
                <a:gd name="T1" fmla="*/ 2 h 183"/>
                <a:gd name="T2" fmla="*/ 46 w 58"/>
                <a:gd name="T3" fmla="*/ 26 h 183"/>
                <a:gd name="T4" fmla="*/ 1 w 58"/>
                <a:gd name="T5" fmla="*/ 180 h 183"/>
                <a:gd name="T6" fmla="*/ 2 w 58"/>
                <a:gd name="T7" fmla="*/ 183 h 183"/>
                <a:gd name="T8" fmla="*/ 5 w 58"/>
                <a:gd name="T9" fmla="*/ 181 h 183"/>
                <a:gd name="T10" fmla="*/ 50 w 58"/>
                <a:gd name="T11" fmla="*/ 27 h 183"/>
                <a:gd name="T12" fmla="*/ 57 w 58"/>
                <a:gd name="T13" fmla="*/ 3 h 183"/>
                <a:gd name="T14" fmla="*/ 56 w 58"/>
                <a:gd name="T15" fmla="*/ 0 h 183"/>
                <a:gd name="T16" fmla="*/ 53 w 58"/>
                <a:gd name="T17" fmla="*/ 2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183">
                  <a:moveTo>
                    <a:pt x="53" y="2"/>
                  </a:moveTo>
                  <a:cubicBezTo>
                    <a:pt x="46" y="26"/>
                    <a:pt x="46" y="26"/>
                    <a:pt x="46" y="26"/>
                  </a:cubicBezTo>
                  <a:cubicBezTo>
                    <a:pt x="30" y="78"/>
                    <a:pt x="15" y="128"/>
                    <a:pt x="1" y="180"/>
                  </a:cubicBezTo>
                  <a:cubicBezTo>
                    <a:pt x="0" y="181"/>
                    <a:pt x="1" y="183"/>
                    <a:pt x="2" y="183"/>
                  </a:cubicBezTo>
                  <a:cubicBezTo>
                    <a:pt x="3" y="183"/>
                    <a:pt x="5" y="182"/>
                    <a:pt x="5" y="181"/>
                  </a:cubicBezTo>
                  <a:cubicBezTo>
                    <a:pt x="19" y="129"/>
                    <a:pt x="34" y="79"/>
                    <a:pt x="50" y="27"/>
                  </a:cubicBezTo>
                  <a:cubicBezTo>
                    <a:pt x="57" y="3"/>
                    <a:pt x="57" y="3"/>
                    <a:pt x="57" y="3"/>
                  </a:cubicBezTo>
                  <a:cubicBezTo>
                    <a:pt x="58" y="2"/>
                    <a:pt x="57" y="0"/>
                    <a:pt x="56" y="0"/>
                  </a:cubicBezTo>
                  <a:cubicBezTo>
                    <a:pt x="55" y="0"/>
                    <a:pt x="54" y="0"/>
                    <a:pt x="53"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219"/>
            <p:cNvSpPr/>
            <p:nvPr/>
          </p:nvSpPr>
          <p:spPr bwMode="auto">
            <a:xfrm>
              <a:off x="5866" y="2759"/>
              <a:ext cx="962" cy="84"/>
            </a:xfrm>
            <a:custGeom>
              <a:avLst/>
              <a:gdLst>
                <a:gd name="T0" fmla="*/ 0 w 253"/>
                <a:gd name="T1" fmla="*/ 2 h 22"/>
                <a:gd name="T2" fmla="*/ 2 w 253"/>
                <a:gd name="T3" fmla="*/ 5 h 22"/>
                <a:gd name="T4" fmla="*/ 144 w 253"/>
                <a:gd name="T5" fmla="*/ 15 h 22"/>
                <a:gd name="T6" fmla="*/ 250 w 253"/>
                <a:gd name="T7" fmla="*/ 22 h 22"/>
                <a:gd name="T8" fmla="*/ 253 w 253"/>
                <a:gd name="T9" fmla="*/ 20 h 22"/>
                <a:gd name="T10" fmla="*/ 250 w 253"/>
                <a:gd name="T11" fmla="*/ 18 h 22"/>
                <a:gd name="T12" fmla="*/ 145 w 253"/>
                <a:gd name="T13" fmla="*/ 10 h 22"/>
                <a:gd name="T14" fmla="*/ 3 w 253"/>
                <a:gd name="T15" fmla="*/ 0 h 22"/>
                <a:gd name="T16" fmla="*/ 0 w 253"/>
                <a:gd name="T17"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3" h="22">
                  <a:moveTo>
                    <a:pt x="0" y="2"/>
                  </a:moveTo>
                  <a:cubicBezTo>
                    <a:pt x="0" y="3"/>
                    <a:pt x="1" y="5"/>
                    <a:pt x="2" y="5"/>
                  </a:cubicBezTo>
                  <a:cubicBezTo>
                    <a:pt x="144" y="15"/>
                    <a:pt x="144" y="15"/>
                    <a:pt x="144" y="15"/>
                  </a:cubicBezTo>
                  <a:cubicBezTo>
                    <a:pt x="250" y="22"/>
                    <a:pt x="250" y="22"/>
                    <a:pt x="250" y="22"/>
                  </a:cubicBezTo>
                  <a:cubicBezTo>
                    <a:pt x="251" y="22"/>
                    <a:pt x="252" y="21"/>
                    <a:pt x="253" y="20"/>
                  </a:cubicBezTo>
                  <a:cubicBezTo>
                    <a:pt x="253" y="19"/>
                    <a:pt x="252" y="18"/>
                    <a:pt x="250" y="18"/>
                  </a:cubicBezTo>
                  <a:cubicBezTo>
                    <a:pt x="145" y="10"/>
                    <a:pt x="145" y="10"/>
                    <a:pt x="145" y="10"/>
                  </a:cubicBezTo>
                  <a:cubicBezTo>
                    <a:pt x="3" y="0"/>
                    <a:pt x="3" y="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220"/>
            <p:cNvSpPr/>
            <p:nvPr/>
          </p:nvSpPr>
          <p:spPr bwMode="auto">
            <a:xfrm>
              <a:off x="5485" y="1752"/>
              <a:ext cx="761" cy="824"/>
            </a:xfrm>
            <a:custGeom>
              <a:avLst/>
              <a:gdLst>
                <a:gd name="T0" fmla="*/ 57 w 200"/>
                <a:gd name="T1" fmla="*/ 2 h 216"/>
                <a:gd name="T2" fmla="*/ 0 w 200"/>
                <a:gd name="T3" fmla="*/ 191 h 216"/>
                <a:gd name="T4" fmla="*/ 0 w 200"/>
                <a:gd name="T5" fmla="*/ 193 h 216"/>
                <a:gd name="T6" fmla="*/ 1 w 200"/>
                <a:gd name="T7" fmla="*/ 195 h 216"/>
                <a:gd name="T8" fmla="*/ 197 w 200"/>
                <a:gd name="T9" fmla="*/ 216 h 216"/>
                <a:gd name="T10" fmla="*/ 200 w 200"/>
                <a:gd name="T11" fmla="*/ 213 h 216"/>
                <a:gd name="T12" fmla="*/ 197 w 200"/>
                <a:gd name="T13" fmla="*/ 211 h 216"/>
                <a:gd name="T14" fmla="*/ 6 w 200"/>
                <a:gd name="T15" fmla="*/ 191 h 216"/>
                <a:gd name="T16" fmla="*/ 62 w 200"/>
                <a:gd name="T17" fmla="*/ 3 h 216"/>
                <a:gd name="T18" fmla="*/ 62 w 200"/>
                <a:gd name="T19" fmla="*/ 2 h 216"/>
                <a:gd name="T20" fmla="*/ 60 w 200"/>
                <a:gd name="T21" fmla="*/ 0 h 216"/>
                <a:gd name="T22" fmla="*/ 57 w 200"/>
                <a:gd name="T23" fmla="*/ 2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0" h="216">
                  <a:moveTo>
                    <a:pt x="57" y="2"/>
                  </a:moveTo>
                  <a:cubicBezTo>
                    <a:pt x="46" y="64"/>
                    <a:pt x="20" y="167"/>
                    <a:pt x="0" y="191"/>
                  </a:cubicBezTo>
                  <a:cubicBezTo>
                    <a:pt x="0" y="192"/>
                    <a:pt x="0" y="192"/>
                    <a:pt x="0" y="193"/>
                  </a:cubicBezTo>
                  <a:cubicBezTo>
                    <a:pt x="0" y="194"/>
                    <a:pt x="1" y="194"/>
                    <a:pt x="1" y="195"/>
                  </a:cubicBezTo>
                  <a:cubicBezTo>
                    <a:pt x="74" y="216"/>
                    <a:pt x="163" y="216"/>
                    <a:pt x="197" y="216"/>
                  </a:cubicBezTo>
                  <a:cubicBezTo>
                    <a:pt x="199" y="215"/>
                    <a:pt x="200" y="214"/>
                    <a:pt x="200" y="213"/>
                  </a:cubicBezTo>
                  <a:cubicBezTo>
                    <a:pt x="199" y="212"/>
                    <a:pt x="198" y="211"/>
                    <a:pt x="197" y="211"/>
                  </a:cubicBezTo>
                  <a:cubicBezTo>
                    <a:pt x="163" y="212"/>
                    <a:pt x="77" y="212"/>
                    <a:pt x="6" y="191"/>
                  </a:cubicBezTo>
                  <a:cubicBezTo>
                    <a:pt x="27" y="161"/>
                    <a:pt x="52" y="55"/>
                    <a:pt x="62" y="3"/>
                  </a:cubicBezTo>
                  <a:cubicBezTo>
                    <a:pt x="62" y="2"/>
                    <a:pt x="62" y="2"/>
                    <a:pt x="62" y="2"/>
                  </a:cubicBezTo>
                  <a:cubicBezTo>
                    <a:pt x="62" y="1"/>
                    <a:pt x="61" y="0"/>
                    <a:pt x="60" y="0"/>
                  </a:cubicBezTo>
                  <a:cubicBezTo>
                    <a:pt x="59" y="0"/>
                    <a:pt x="58" y="1"/>
                    <a:pt x="57"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221"/>
            <p:cNvSpPr/>
            <p:nvPr/>
          </p:nvSpPr>
          <p:spPr bwMode="auto">
            <a:xfrm>
              <a:off x="5706" y="1752"/>
              <a:ext cx="1118" cy="599"/>
            </a:xfrm>
            <a:custGeom>
              <a:avLst/>
              <a:gdLst>
                <a:gd name="T0" fmla="*/ 0 w 294"/>
                <a:gd name="T1" fmla="*/ 2 h 157"/>
                <a:gd name="T2" fmla="*/ 0 w 294"/>
                <a:gd name="T3" fmla="*/ 2 h 157"/>
                <a:gd name="T4" fmla="*/ 2 w 294"/>
                <a:gd name="T5" fmla="*/ 5 h 157"/>
                <a:gd name="T6" fmla="*/ 289 w 294"/>
                <a:gd name="T7" fmla="*/ 30 h 157"/>
                <a:gd name="T8" fmla="*/ 250 w 294"/>
                <a:gd name="T9" fmla="*/ 154 h 157"/>
                <a:gd name="T10" fmla="*/ 250 w 294"/>
                <a:gd name="T11" fmla="*/ 155 h 157"/>
                <a:gd name="T12" fmla="*/ 251 w 294"/>
                <a:gd name="T13" fmla="*/ 157 h 157"/>
                <a:gd name="T14" fmla="*/ 254 w 294"/>
                <a:gd name="T15" fmla="*/ 156 h 157"/>
                <a:gd name="T16" fmla="*/ 294 w 294"/>
                <a:gd name="T17" fmla="*/ 28 h 157"/>
                <a:gd name="T18" fmla="*/ 293 w 294"/>
                <a:gd name="T19" fmla="*/ 26 h 157"/>
                <a:gd name="T20" fmla="*/ 292 w 294"/>
                <a:gd name="T21" fmla="*/ 25 h 157"/>
                <a:gd name="T22" fmla="*/ 2 w 294"/>
                <a:gd name="T23" fmla="*/ 0 h 157"/>
                <a:gd name="T24" fmla="*/ 0 w 294"/>
                <a:gd name="T25" fmla="*/ 2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4" h="157">
                  <a:moveTo>
                    <a:pt x="0" y="2"/>
                  </a:moveTo>
                  <a:cubicBezTo>
                    <a:pt x="0" y="2"/>
                    <a:pt x="0" y="2"/>
                    <a:pt x="0" y="2"/>
                  </a:cubicBezTo>
                  <a:cubicBezTo>
                    <a:pt x="0" y="3"/>
                    <a:pt x="1" y="4"/>
                    <a:pt x="2" y="5"/>
                  </a:cubicBezTo>
                  <a:cubicBezTo>
                    <a:pt x="83" y="15"/>
                    <a:pt x="203" y="26"/>
                    <a:pt x="289" y="30"/>
                  </a:cubicBezTo>
                  <a:cubicBezTo>
                    <a:pt x="283" y="68"/>
                    <a:pt x="264" y="131"/>
                    <a:pt x="250" y="154"/>
                  </a:cubicBezTo>
                  <a:cubicBezTo>
                    <a:pt x="250" y="154"/>
                    <a:pt x="250" y="154"/>
                    <a:pt x="250" y="155"/>
                  </a:cubicBezTo>
                  <a:cubicBezTo>
                    <a:pt x="250" y="156"/>
                    <a:pt x="250" y="156"/>
                    <a:pt x="251" y="157"/>
                  </a:cubicBezTo>
                  <a:cubicBezTo>
                    <a:pt x="252" y="157"/>
                    <a:pt x="253" y="157"/>
                    <a:pt x="254" y="156"/>
                  </a:cubicBezTo>
                  <a:cubicBezTo>
                    <a:pt x="269" y="130"/>
                    <a:pt x="289" y="63"/>
                    <a:pt x="294" y="28"/>
                  </a:cubicBezTo>
                  <a:cubicBezTo>
                    <a:pt x="294" y="27"/>
                    <a:pt x="294" y="27"/>
                    <a:pt x="293" y="26"/>
                  </a:cubicBezTo>
                  <a:cubicBezTo>
                    <a:pt x="293" y="26"/>
                    <a:pt x="293" y="25"/>
                    <a:pt x="292" y="25"/>
                  </a:cubicBezTo>
                  <a:cubicBezTo>
                    <a:pt x="206" y="22"/>
                    <a:pt x="84" y="10"/>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22"/>
            <p:cNvSpPr/>
            <p:nvPr/>
          </p:nvSpPr>
          <p:spPr bwMode="auto">
            <a:xfrm>
              <a:off x="5531" y="1783"/>
              <a:ext cx="700" cy="762"/>
            </a:xfrm>
            <a:custGeom>
              <a:avLst/>
              <a:gdLst>
                <a:gd name="T0" fmla="*/ 54 w 184"/>
                <a:gd name="T1" fmla="*/ 1 h 200"/>
                <a:gd name="T2" fmla="*/ 0 w 184"/>
                <a:gd name="T3" fmla="*/ 179 h 200"/>
                <a:gd name="T4" fmla="*/ 0 w 184"/>
                <a:gd name="T5" fmla="*/ 179 h 200"/>
                <a:gd name="T6" fmla="*/ 1 w 184"/>
                <a:gd name="T7" fmla="*/ 180 h 200"/>
                <a:gd name="T8" fmla="*/ 184 w 184"/>
                <a:gd name="T9" fmla="*/ 199 h 200"/>
                <a:gd name="T10" fmla="*/ 184 w 184"/>
                <a:gd name="T11" fmla="*/ 199 h 200"/>
                <a:gd name="T12" fmla="*/ 184 w 184"/>
                <a:gd name="T13" fmla="*/ 198 h 200"/>
                <a:gd name="T14" fmla="*/ 1 w 184"/>
                <a:gd name="T15" fmla="*/ 179 h 200"/>
                <a:gd name="T16" fmla="*/ 55 w 184"/>
                <a:gd name="T17" fmla="*/ 1 h 200"/>
                <a:gd name="T18" fmla="*/ 55 w 184"/>
                <a:gd name="T19" fmla="*/ 1 h 200"/>
                <a:gd name="T20" fmla="*/ 55 w 184"/>
                <a:gd name="T21" fmla="*/ 0 h 200"/>
                <a:gd name="T22" fmla="*/ 54 w 184"/>
                <a:gd name="T23" fmla="*/ 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4" h="200">
                  <a:moveTo>
                    <a:pt x="54" y="1"/>
                  </a:moveTo>
                  <a:cubicBezTo>
                    <a:pt x="44" y="61"/>
                    <a:pt x="19" y="156"/>
                    <a:pt x="0" y="179"/>
                  </a:cubicBezTo>
                  <a:cubicBezTo>
                    <a:pt x="0" y="179"/>
                    <a:pt x="0" y="179"/>
                    <a:pt x="0" y="179"/>
                  </a:cubicBezTo>
                  <a:cubicBezTo>
                    <a:pt x="1" y="180"/>
                    <a:pt x="1" y="180"/>
                    <a:pt x="1" y="180"/>
                  </a:cubicBezTo>
                  <a:cubicBezTo>
                    <a:pt x="69" y="200"/>
                    <a:pt x="152" y="200"/>
                    <a:pt x="184" y="199"/>
                  </a:cubicBezTo>
                  <a:cubicBezTo>
                    <a:pt x="184" y="199"/>
                    <a:pt x="184" y="199"/>
                    <a:pt x="184" y="199"/>
                  </a:cubicBezTo>
                  <a:cubicBezTo>
                    <a:pt x="184" y="198"/>
                    <a:pt x="184" y="198"/>
                    <a:pt x="184" y="198"/>
                  </a:cubicBezTo>
                  <a:cubicBezTo>
                    <a:pt x="152" y="199"/>
                    <a:pt x="69" y="199"/>
                    <a:pt x="1" y="179"/>
                  </a:cubicBezTo>
                  <a:cubicBezTo>
                    <a:pt x="21" y="153"/>
                    <a:pt x="46" y="51"/>
                    <a:pt x="55" y="1"/>
                  </a:cubicBezTo>
                  <a:cubicBezTo>
                    <a:pt x="55" y="1"/>
                    <a:pt x="55" y="1"/>
                    <a:pt x="55" y="1"/>
                  </a:cubicBezTo>
                  <a:cubicBezTo>
                    <a:pt x="55" y="0"/>
                    <a:pt x="55" y="0"/>
                    <a:pt x="55" y="0"/>
                  </a:cubicBezTo>
                  <a:lnTo>
                    <a:pt x="54"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23"/>
            <p:cNvSpPr/>
            <p:nvPr/>
          </p:nvSpPr>
          <p:spPr bwMode="auto">
            <a:xfrm>
              <a:off x="5740" y="1783"/>
              <a:ext cx="1039" cy="549"/>
            </a:xfrm>
            <a:custGeom>
              <a:avLst/>
              <a:gdLst>
                <a:gd name="T0" fmla="*/ 0 w 273"/>
                <a:gd name="T1" fmla="*/ 1 h 144"/>
                <a:gd name="T2" fmla="*/ 0 w 273"/>
                <a:gd name="T3" fmla="*/ 1 h 144"/>
                <a:gd name="T4" fmla="*/ 0 w 273"/>
                <a:gd name="T5" fmla="*/ 1 h 144"/>
                <a:gd name="T6" fmla="*/ 272 w 273"/>
                <a:gd name="T7" fmla="*/ 25 h 144"/>
                <a:gd name="T8" fmla="*/ 235 w 273"/>
                <a:gd name="T9" fmla="*/ 144 h 144"/>
                <a:gd name="T10" fmla="*/ 234 w 273"/>
                <a:gd name="T11" fmla="*/ 144 h 144"/>
                <a:gd name="T12" fmla="*/ 235 w 273"/>
                <a:gd name="T13" fmla="*/ 144 h 144"/>
                <a:gd name="T14" fmla="*/ 235 w 273"/>
                <a:gd name="T15" fmla="*/ 144 h 144"/>
                <a:gd name="T16" fmla="*/ 273 w 273"/>
                <a:gd name="T17" fmla="*/ 24 h 144"/>
                <a:gd name="T18" fmla="*/ 273 w 273"/>
                <a:gd name="T19" fmla="*/ 24 h 144"/>
                <a:gd name="T20" fmla="*/ 272 w 273"/>
                <a:gd name="T21" fmla="*/ 24 h 144"/>
                <a:gd name="T22" fmla="*/ 0 w 273"/>
                <a:gd name="T23" fmla="*/ 0 h 144"/>
                <a:gd name="T24" fmla="*/ 0 w 273"/>
                <a:gd name="T25" fmla="*/ 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3" h="144">
                  <a:moveTo>
                    <a:pt x="0" y="1"/>
                  </a:moveTo>
                  <a:cubicBezTo>
                    <a:pt x="0" y="1"/>
                    <a:pt x="0" y="1"/>
                    <a:pt x="0" y="1"/>
                  </a:cubicBezTo>
                  <a:cubicBezTo>
                    <a:pt x="0" y="1"/>
                    <a:pt x="0" y="1"/>
                    <a:pt x="0" y="1"/>
                  </a:cubicBezTo>
                  <a:cubicBezTo>
                    <a:pt x="77" y="11"/>
                    <a:pt x="191" y="22"/>
                    <a:pt x="272" y="25"/>
                  </a:cubicBezTo>
                  <a:cubicBezTo>
                    <a:pt x="267" y="57"/>
                    <a:pt x="249" y="120"/>
                    <a:pt x="235" y="144"/>
                  </a:cubicBezTo>
                  <a:cubicBezTo>
                    <a:pt x="234" y="144"/>
                    <a:pt x="234" y="144"/>
                    <a:pt x="234" y="144"/>
                  </a:cubicBezTo>
                  <a:cubicBezTo>
                    <a:pt x="235" y="144"/>
                    <a:pt x="235" y="144"/>
                    <a:pt x="235" y="144"/>
                  </a:cubicBezTo>
                  <a:cubicBezTo>
                    <a:pt x="235" y="144"/>
                    <a:pt x="235" y="144"/>
                    <a:pt x="235" y="144"/>
                  </a:cubicBezTo>
                  <a:cubicBezTo>
                    <a:pt x="249" y="120"/>
                    <a:pt x="268" y="57"/>
                    <a:pt x="273" y="24"/>
                  </a:cubicBezTo>
                  <a:cubicBezTo>
                    <a:pt x="273" y="24"/>
                    <a:pt x="273" y="24"/>
                    <a:pt x="273" y="24"/>
                  </a:cubicBezTo>
                  <a:cubicBezTo>
                    <a:pt x="272" y="24"/>
                    <a:pt x="272" y="24"/>
                    <a:pt x="272" y="24"/>
                  </a:cubicBezTo>
                  <a:cubicBezTo>
                    <a:pt x="191" y="21"/>
                    <a:pt x="77" y="10"/>
                    <a:pt x="0" y="0"/>
                  </a:cubicBezTo>
                  <a:lnTo>
                    <a:pt x="0" y="1"/>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4"/>
            <p:cNvSpPr/>
            <p:nvPr/>
          </p:nvSpPr>
          <p:spPr bwMode="auto">
            <a:xfrm>
              <a:off x="5653" y="2019"/>
              <a:ext cx="1099" cy="122"/>
            </a:xfrm>
            <a:custGeom>
              <a:avLst/>
              <a:gdLst>
                <a:gd name="T0" fmla="*/ 0 w 289"/>
                <a:gd name="T1" fmla="*/ 2 h 32"/>
                <a:gd name="T2" fmla="*/ 2 w 289"/>
                <a:gd name="T3" fmla="*/ 5 h 32"/>
                <a:gd name="T4" fmla="*/ 287 w 289"/>
                <a:gd name="T5" fmla="*/ 32 h 32"/>
                <a:gd name="T6" fmla="*/ 289 w 289"/>
                <a:gd name="T7" fmla="*/ 30 h 32"/>
                <a:gd name="T8" fmla="*/ 287 w 289"/>
                <a:gd name="T9" fmla="*/ 27 h 32"/>
                <a:gd name="T10" fmla="*/ 2 w 289"/>
                <a:gd name="T11" fmla="*/ 0 h 32"/>
                <a:gd name="T12" fmla="*/ 0 w 289"/>
                <a:gd name="T13" fmla="*/ 2 h 32"/>
              </a:gdLst>
              <a:ahLst/>
              <a:cxnLst>
                <a:cxn ang="0">
                  <a:pos x="T0" y="T1"/>
                </a:cxn>
                <a:cxn ang="0">
                  <a:pos x="T2" y="T3"/>
                </a:cxn>
                <a:cxn ang="0">
                  <a:pos x="T4" y="T5"/>
                </a:cxn>
                <a:cxn ang="0">
                  <a:pos x="T6" y="T7"/>
                </a:cxn>
                <a:cxn ang="0">
                  <a:pos x="T8" y="T9"/>
                </a:cxn>
                <a:cxn ang="0">
                  <a:pos x="T10" y="T11"/>
                </a:cxn>
                <a:cxn ang="0">
                  <a:pos x="T12" y="T13"/>
                </a:cxn>
              </a:cxnLst>
              <a:rect l="0" t="0" r="r" b="b"/>
              <a:pathLst>
                <a:path w="289" h="32">
                  <a:moveTo>
                    <a:pt x="0" y="2"/>
                  </a:moveTo>
                  <a:cubicBezTo>
                    <a:pt x="0" y="3"/>
                    <a:pt x="0" y="4"/>
                    <a:pt x="2" y="5"/>
                  </a:cubicBezTo>
                  <a:cubicBezTo>
                    <a:pt x="102" y="18"/>
                    <a:pt x="198" y="27"/>
                    <a:pt x="287" y="32"/>
                  </a:cubicBezTo>
                  <a:cubicBezTo>
                    <a:pt x="288" y="32"/>
                    <a:pt x="289" y="31"/>
                    <a:pt x="289" y="30"/>
                  </a:cubicBezTo>
                  <a:cubicBezTo>
                    <a:pt x="289" y="28"/>
                    <a:pt x="288" y="27"/>
                    <a:pt x="287" y="27"/>
                  </a:cubicBezTo>
                  <a:cubicBezTo>
                    <a:pt x="198" y="23"/>
                    <a:pt x="102" y="14"/>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25"/>
            <p:cNvSpPr/>
            <p:nvPr/>
          </p:nvSpPr>
          <p:spPr bwMode="auto">
            <a:xfrm>
              <a:off x="5592" y="2256"/>
              <a:ext cx="776" cy="118"/>
            </a:xfrm>
            <a:custGeom>
              <a:avLst/>
              <a:gdLst>
                <a:gd name="T0" fmla="*/ 0 w 204"/>
                <a:gd name="T1" fmla="*/ 2 h 31"/>
                <a:gd name="T2" fmla="*/ 2 w 204"/>
                <a:gd name="T3" fmla="*/ 5 h 31"/>
                <a:gd name="T4" fmla="*/ 168 w 204"/>
                <a:gd name="T5" fmla="*/ 27 h 31"/>
                <a:gd name="T6" fmla="*/ 201 w 204"/>
                <a:gd name="T7" fmla="*/ 31 h 31"/>
                <a:gd name="T8" fmla="*/ 204 w 204"/>
                <a:gd name="T9" fmla="*/ 29 h 31"/>
                <a:gd name="T10" fmla="*/ 202 w 204"/>
                <a:gd name="T11" fmla="*/ 27 h 31"/>
                <a:gd name="T12" fmla="*/ 169 w 204"/>
                <a:gd name="T13" fmla="*/ 23 h 31"/>
                <a:gd name="T14" fmla="*/ 3 w 204"/>
                <a:gd name="T15" fmla="*/ 0 h 31"/>
                <a:gd name="T16" fmla="*/ 0 w 204"/>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4" h="31">
                  <a:moveTo>
                    <a:pt x="0" y="2"/>
                  </a:moveTo>
                  <a:cubicBezTo>
                    <a:pt x="0" y="3"/>
                    <a:pt x="1" y="4"/>
                    <a:pt x="2" y="5"/>
                  </a:cubicBezTo>
                  <a:cubicBezTo>
                    <a:pt x="55" y="14"/>
                    <a:pt x="113" y="21"/>
                    <a:pt x="168" y="27"/>
                  </a:cubicBezTo>
                  <a:cubicBezTo>
                    <a:pt x="201" y="31"/>
                    <a:pt x="201" y="31"/>
                    <a:pt x="201" y="31"/>
                  </a:cubicBezTo>
                  <a:cubicBezTo>
                    <a:pt x="203" y="31"/>
                    <a:pt x="204" y="31"/>
                    <a:pt x="204" y="29"/>
                  </a:cubicBezTo>
                  <a:cubicBezTo>
                    <a:pt x="204" y="28"/>
                    <a:pt x="203" y="27"/>
                    <a:pt x="202" y="27"/>
                  </a:cubicBezTo>
                  <a:cubicBezTo>
                    <a:pt x="169" y="23"/>
                    <a:pt x="169" y="23"/>
                    <a:pt x="169" y="23"/>
                  </a:cubicBezTo>
                  <a:cubicBezTo>
                    <a:pt x="113" y="17"/>
                    <a:pt x="56" y="10"/>
                    <a:pt x="3"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26"/>
            <p:cNvSpPr/>
            <p:nvPr/>
          </p:nvSpPr>
          <p:spPr bwMode="auto">
            <a:xfrm>
              <a:off x="5752" y="1783"/>
              <a:ext cx="224" cy="762"/>
            </a:xfrm>
            <a:custGeom>
              <a:avLst/>
              <a:gdLst>
                <a:gd name="T0" fmla="*/ 54 w 59"/>
                <a:gd name="T1" fmla="*/ 2 h 200"/>
                <a:gd name="T2" fmla="*/ 1 w 59"/>
                <a:gd name="T3" fmla="*/ 196 h 200"/>
                <a:gd name="T4" fmla="*/ 1 w 59"/>
                <a:gd name="T5" fmla="*/ 199 h 200"/>
                <a:gd name="T6" fmla="*/ 4 w 59"/>
                <a:gd name="T7" fmla="*/ 199 h 200"/>
                <a:gd name="T8" fmla="*/ 58 w 59"/>
                <a:gd name="T9" fmla="*/ 3 h 200"/>
                <a:gd name="T10" fmla="*/ 57 w 59"/>
                <a:gd name="T11" fmla="*/ 0 h 200"/>
                <a:gd name="T12" fmla="*/ 54 w 59"/>
                <a:gd name="T13" fmla="*/ 2 h 200"/>
              </a:gdLst>
              <a:ahLst/>
              <a:cxnLst>
                <a:cxn ang="0">
                  <a:pos x="T0" y="T1"/>
                </a:cxn>
                <a:cxn ang="0">
                  <a:pos x="T2" y="T3"/>
                </a:cxn>
                <a:cxn ang="0">
                  <a:pos x="T4" y="T5"/>
                </a:cxn>
                <a:cxn ang="0">
                  <a:pos x="T6" y="T7"/>
                </a:cxn>
                <a:cxn ang="0">
                  <a:pos x="T8" y="T9"/>
                </a:cxn>
                <a:cxn ang="0">
                  <a:pos x="T10" y="T11"/>
                </a:cxn>
                <a:cxn ang="0">
                  <a:pos x="T12" y="T13"/>
                </a:cxn>
              </a:cxnLst>
              <a:rect l="0" t="0" r="r" b="b"/>
              <a:pathLst>
                <a:path w="59" h="200">
                  <a:moveTo>
                    <a:pt x="54" y="2"/>
                  </a:moveTo>
                  <a:cubicBezTo>
                    <a:pt x="46" y="48"/>
                    <a:pt x="18" y="169"/>
                    <a:pt x="1" y="196"/>
                  </a:cubicBezTo>
                  <a:cubicBezTo>
                    <a:pt x="0" y="197"/>
                    <a:pt x="0" y="199"/>
                    <a:pt x="1" y="199"/>
                  </a:cubicBezTo>
                  <a:cubicBezTo>
                    <a:pt x="2" y="200"/>
                    <a:pt x="4" y="200"/>
                    <a:pt x="4" y="199"/>
                  </a:cubicBezTo>
                  <a:cubicBezTo>
                    <a:pt x="24" y="169"/>
                    <a:pt x="52" y="37"/>
                    <a:pt x="58" y="3"/>
                  </a:cubicBezTo>
                  <a:cubicBezTo>
                    <a:pt x="59" y="1"/>
                    <a:pt x="58" y="0"/>
                    <a:pt x="57" y="0"/>
                  </a:cubicBezTo>
                  <a:cubicBezTo>
                    <a:pt x="56" y="0"/>
                    <a:pt x="54" y="1"/>
                    <a:pt x="5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27"/>
            <p:cNvSpPr/>
            <p:nvPr/>
          </p:nvSpPr>
          <p:spPr bwMode="auto">
            <a:xfrm>
              <a:off x="6014" y="1813"/>
              <a:ext cx="213" cy="759"/>
            </a:xfrm>
            <a:custGeom>
              <a:avLst/>
              <a:gdLst>
                <a:gd name="T0" fmla="*/ 52 w 56"/>
                <a:gd name="T1" fmla="*/ 2 h 199"/>
                <a:gd name="T2" fmla="*/ 0 w 56"/>
                <a:gd name="T3" fmla="*/ 196 h 199"/>
                <a:gd name="T4" fmla="*/ 1 w 56"/>
                <a:gd name="T5" fmla="*/ 199 h 199"/>
                <a:gd name="T6" fmla="*/ 4 w 56"/>
                <a:gd name="T7" fmla="*/ 198 h 199"/>
                <a:gd name="T8" fmla="*/ 56 w 56"/>
                <a:gd name="T9" fmla="*/ 3 h 199"/>
                <a:gd name="T10" fmla="*/ 54 w 56"/>
                <a:gd name="T11" fmla="*/ 0 h 199"/>
                <a:gd name="T12" fmla="*/ 52 w 56"/>
                <a:gd name="T13" fmla="*/ 2 h 199"/>
              </a:gdLst>
              <a:ahLst/>
              <a:cxnLst>
                <a:cxn ang="0">
                  <a:pos x="T0" y="T1"/>
                </a:cxn>
                <a:cxn ang="0">
                  <a:pos x="T2" y="T3"/>
                </a:cxn>
                <a:cxn ang="0">
                  <a:pos x="T4" y="T5"/>
                </a:cxn>
                <a:cxn ang="0">
                  <a:pos x="T6" y="T7"/>
                </a:cxn>
                <a:cxn ang="0">
                  <a:pos x="T8" y="T9"/>
                </a:cxn>
                <a:cxn ang="0">
                  <a:pos x="T10" y="T11"/>
                </a:cxn>
                <a:cxn ang="0">
                  <a:pos x="T12" y="T13"/>
                </a:cxn>
              </a:cxnLst>
              <a:rect l="0" t="0" r="r" b="b"/>
              <a:pathLst>
                <a:path w="56" h="199">
                  <a:moveTo>
                    <a:pt x="52" y="2"/>
                  </a:moveTo>
                  <a:cubicBezTo>
                    <a:pt x="42" y="66"/>
                    <a:pt x="15" y="177"/>
                    <a:pt x="0" y="196"/>
                  </a:cubicBezTo>
                  <a:cubicBezTo>
                    <a:pt x="0" y="196"/>
                    <a:pt x="0" y="198"/>
                    <a:pt x="1" y="199"/>
                  </a:cubicBezTo>
                  <a:cubicBezTo>
                    <a:pt x="2" y="199"/>
                    <a:pt x="3" y="199"/>
                    <a:pt x="4" y="198"/>
                  </a:cubicBezTo>
                  <a:cubicBezTo>
                    <a:pt x="19" y="178"/>
                    <a:pt x="47" y="68"/>
                    <a:pt x="56" y="3"/>
                  </a:cubicBezTo>
                  <a:cubicBezTo>
                    <a:pt x="56" y="2"/>
                    <a:pt x="55" y="1"/>
                    <a:pt x="54" y="0"/>
                  </a:cubicBezTo>
                  <a:cubicBezTo>
                    <a:pt x="53" y="0"/>
                    <a:pt x="52" y="1"/>
                    <a:pt x="52"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 name="Freeform 228"/>
            <p:cNvSpPr/>
            <p:nvPr/>
          </p:nvSpPr>
          <p:spPr bwMode="auto">
            <a:xfrm>
              <a:off x="6394" y="1836"/>
              <a:ext cx="115" cy="461"/>
            </a:xfrm>
            <a:custGeom>
              <a:avLst/>
              <a:gdLst>
                <a:gd name="T0" fmla="*/ 25 w 30"/>
                <a:gd name="T1" fmla="*/ 2 h 121"/>
                <a:gd name="T2" fmla="*/ 0 w 30"/>
                <a:gd name="T3" fmla="*/ 118 h 121"/>
                <a:gd name="T4" fmla="*/ 2 w 30"/>
                <a:gd name="T5" fmla="*/ 120 h 121"/>
                <a:gd name="T6" fmla="*/ 4 w 30"/>
                <a:gd name="T7" fmla="*/ 119 h 121"/>
                <a:gd name="T8" fmla="*/ 29 w 30"/>
                <a:gd name="T9" fmla="*/ 2 h 121"/>
                <a:gd name="T10" fmla="*/ 27 w 30"/>
                <a:gd name="T11" fmla="*/ 0 h 121"/>
                <a:gd name="T12" fmla="*/ 25 w 30"/>
                <a:gd name="T13" fmla="*/ 2 h 121"/>
              </a:gdLst>
              <a:ahLst/>
              <a:cxnLst>
                <a:cxn ang="0">
                  <a:pos x="T0" y="T1"/>
                </a:cxn>
                <a:cxn ang="0">
                  <a:pos x="T2" y="T3"/>
                </a:cxn>
                <a:cxn ang="0">
                  <a:pos x="T4" y="T5"/>
                </a:cxn>
                <a:cxn ang="0">
                  <a:pos x="T6" y="T7"/>
                </a:cxn>
                <a:cxn ang="0">
                  <a:pos x="T8" y="T9"/>
                </a:cxn>
                <a:cxn ang="0">
                  <a:pos x="T10" y="T11"/>
                </a:cxn>
                <a:cxn ang="0">
                  <a:pos x="T12" y="T13"/>
                </a:cxn>
              </a:cxnLst>
              <a:rect l="0" t="0" r="r" b="b"/>
              <a:pathLst>
                <a:path w="30" h="121">
                  <a:moveTo>
                    <a:pt x="25" y="2"/>
                  </a:moveTo>
                  <a:cubicBezTo>
                    <a:pt x="22" y="44"/>
                    <a:pt x="7" y="97"/>
                    <a:pt x="0" y="118"/>
                  </a:cubicBezTo>
                  <a:cubicBezTo>
                    <a:pt x="0" y="119"/>
                    <a:pt x="0" y="120"/>
                    <a:pt x="2" y="120"/>
                  </a:cubicBezTo>
                  <a:cubicBezTo>
                    <a:pt x="3" y="121"/>
                    <a:pt x="4" y="120"/>
                    <a:pt x="4" y="119"/>
                  </a:cubicBezTo>
                  <a:cubicBezTo>
                    <a:pt x="11" y="98"/>
                    <a:pt x="26" y="45"/>
                    <a:pt x="29" y="2"/>
                  </a:cubicBezTo>
                  <a:cubicBezTo>
                    <a:pt x="30" y="1"/>
                    <a:pt x="29" y="0"/>
                    <a:pt x="27" y="0"/>
                  </a:cubicBezTo>
                  <a:cubicBezTo>
                    <a:pt x="26" y="0"/>
                    <a:pt x="25" y="1"/>
                    <a:pt x="25"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29"/>
            <p:cNvSpPr/>
            <p:nvPr/>
          </p:nvSpPr>
          <p:spPr bwMode="auto">
            <a:xfrm>
              <a:off x="5234" y="2694"/>
              <a:ext cx="1746" cy="404"/>
            </a:xfrm>
            <a:custGeom>
              <a:avLst/>
              <a:gdLst>
                <a:gd name="T0" fmla="*/ 14 w 459"/>
                <a:gd name="T1" fmla="*/ 2 h 106"/>
                <a:gd name="T2" fmla="*/ 5 w 459"/>
                <a:gd name="T3" fmla="*/ 36 h 106"/>
                <a:gd name="T4" fmla="*/ 0 w 459"/>
                <a:gd name="T5" fmla="*/ 54 h 106"/>
                <a:gd name="T6" fmla="*/ 0 w 459"/>
                <a:gd name="T7" fmla="*/ 56 h 106"/>
                <a:gd name="T8" fmla="*/ 2 w 459"/>
                <a:gd name="T9" fmla="*/ 56 h 106"/>
                <a:gd name="T10" fmla="*/ 13 w 459"/>
                <a:gd name="T11" fmla="*/ 58 h 106"/>
                <a:gd name="T12" fmla="*/ 457 w 459"/>
                <a:gd name="T13" fmla="*/ 104 h 106"/>
                <a:gd name="T14" fmla="*/ 459 w 459"/>
                <a:gd name="T15" fmla="*/ 102 h 106"/>
                <a:gd name="T16" fmla="*/ 457 w 459"/>
                <a:gd name="T17" fmla="*/ 100 h 106"/>
                <a:gd name="T18" fmla="*/ 14 w 459"/>
                <a:gd name="T19" fmla="*/ 54 h 106"/>
                <a:gd name="T20" fmla="*/ 5 w 459"/>
                <a:gd name="T21" fmla="*/ 52 h 106"/>
                <a:gd name="T22" fmla="*/ 9 w 459"/>
                <a:gd name="T23" fmla="*/ 37 h 106"/>
                <a:gd name="T24" fmla="*/ 18 w 459"/>
                <a:gd name="T25" fmla="*/ 3 h 106"/>
                <a:gd name="T26" fmla="*/ 18 w 459"/>
                <a:gd name="T27" fmla="*/ 3 h 106"/>
                <a:gd name="T28" fmla="*/ 17 w 459"/>
                <a:gd name="T29" fmla="*/ 1 h 106"/>
                <a:gd name="T30" fmla="*/ 14 w 459"/>
                <a:gd name="T31" fmla="*/ 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9" h="106">
                  <a:moveTo>
                    <a:pt x="14" y="2"/>
                  </a:moveTo>
                  <a:cubicBezTo>
                    <a:pt x="5" y="36"/>
                    <a:pt x="5" y="36"/>
                    <a:pt x="5" y="36"/>
                  </a:cubicBezTo>
                  <a:cubicBezTo>
                    <a:pt x="0" y="54"/>
                    <a:pt x="0" y="54"/>
                    <a:pt x="0" y="54"/>
                  </a:cubicBezTo>
                  <a:cubicBezTo>
                    <a:pt x="0" y="54"/>
                    <a:pt x="0" y="55"/>
                    <a:pt x="0" y="56"/>
                  </a:cubicBezTo>
                  <a:cubicBezTo>
                    <a:pt x="1" y="56"/>
                    <a:pt x="1" y="56"/>
                    <a:pt x="2" y="56"/>
                  </a:cubicBezTo>
                  <a:cubicBezTo>
                    <a:pt x="13" y="58"/>
                    <a:pt x="13" y="58"/>
                    <a:pt x="13" y="58"/>
                  </a:cubicBezTo>
                  <a:cubicBezTo>
                    <a:pt x="264" y="90"/>
                    <a:pt x="421" y="106"/>
                    <a:pt x="457" y="104"/>
                  </a:cubicBezTo>
                  <a:cubicBezTo>
                    <a:pt x="458" y="104"/>
                    <a:pt x="459" y="103"/>
                    <a:pt x="459" y="102"/>
                  </a:cubicBezTo>
                  <a:cubicBezTo>
                    <a:pt x="459" y="101"/>
                    <a:pt x="458" y="100"/>
                    <a:pt x="457" y="100"/>
                  </a:cubicBezTo>
                  <a:cubicBezTo>
                    <a:pt x="421" y="102"/>
                    <a:pt x="264" y="85"/>
                    <a:pt x="14" y="54"/>
                  </a:cubicBezTo>
                  <a:cubicBezTo>
                    <a:pt x="14" y="54"/>
                    <a:pt x="8" y="53"/>
                    <a:pt x="5" y="52"/>
                  </a:cubicBezTo>
                  <a:cubicBezTo>
                    <a:pt x="6" y="49"/>
                    <a:pt x="9" y="37"/>
                    <a:pt x="9" y="37"/>
                  </a:cubicBezTo>
                  <a:cubicBezTo>
                    <a:pt x="18" y="3"/>
                    <a:pt x="18" y="3"/>
                    <a:pt x="18" y="3"/>
                  </a:cubicBezTo>
                  <a:cubicBezTo>
                    <a:pt x="18" y="3"/>
                    <a:pt x="18" y="3"/>
                    <a:pt x="18" y="3"/>
                  </a:cubicBezTo>
                  <a:cubicBezTo>
                    <a:pt x="18" y="2"/>
                    <a:pt x="18" y="1"/>
                    <a:pt x="17" y="1"/>
                  </a:cubicBezTo>
                  <a:cubicBezTo>
                    <a:pt x="16" y="0"/>
                    <a:pt x="14" y="1"/>
                    <a:pt x="14"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30"/>
            <p:cNvSpPr/>
            <p:nvPr/>
          </p:nvSpPr>
          <p:spPr bwMode="auto">
            <a:xfrm>
              <a:off x="7186" y="1600"/>
              <a:ext cx="129" cy="23"/>
            </a:xfrm>
            <a:custGeom>
              <a:avLst/>
              <a:gdLst>
                <a:gd name="T0" fmla="*/ 0 w 34"/>
                <a:gd name="T1" fmla="*/ 2 h 6"/>
                <a:gd name="T2" fmla="*/ 2 w 34"/>
                <a:gd name="T3" fmla="*/ 5 h 6"/>
                <a:gd name="T4" fmla="*/ 20 w 34"/>
                <a:gd name="T5" fmla="*/ 5 h 6"/>
                <a:gd name="T6" fmla="*/ 32 w 34"/>
                <a:gd name="T7" fmla="*/ 6 h 6"/>
                <a:gd name="T8" fmla="*/ 34 w 34"/>
                <a:gd name="T9" fmla="*/ 4 h 6"/>
                <a:gd name="T10" fmla="*/ 32 w 34"/>
                <a:gd name="T11" fmla="*/ 2 h 6"/>
                <a:gd name="T12" fmla="*/ 20 w 34"/>
                <a:gd name="T13" fmla="*/ 1 h 6"/>
                <a:gd name="T14" fmla="*/ 2 w 34"/>
                <a:gd name="T15" fmla="*/ 0 h 6"/>
                <a:gd name="T16" fmla="*/ 0 w 34"/>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
                  <a:moveTo>
                    <a:pt x="0" y="2"/>
                  </a:moveTo>
                  <a:cubicBezTo>
                    <a:pt x="0" y="3"/>
                    <a:pt x="0" y="4"/>
                    <a:pt x="2" y="5"/>
                  </a:cubicBezTo>
                  <a:cubicBezTo>
                    <a:pt x="8" y="5"/>
                    <a:pt x="15" y="5"/>
                    <a:pt x="20" y="5"/>
                  </a:cubicBezTo>
                  <a:cubicBezTo>
                    <a:pt x="32" y="6"/>
                    <a:pt x="32" y="6"/>
                    <a:pt x="32" y="6"/>
                  </a:cubicBezTo>
                  <a:cubicBezTo>
                    <a:pt x="33" y="6"/>
                    <a:pt x="34" y="5"/>
                    <a:pt x="34" y="4"/>
                  </a:cubicBezTo>
                  <a:cubicBezTo>
                    <a:pt x="34" y="3"/>
                    <a:pt x="33" y="2"/>
                    <a:pt x="32" y="2"/>
                  </a:cubicBezTo>
                  <a:cubicBezTo>
                    <a:pt x="20" y="1"/>
                    <a:pt x="20" y="1"/>
                    <a:pt x="20" y="1"/>
                  </a:cubicBezTo>
                  <a:cubicBezTo>
                    <a:pt x="15" y="1"/>
                    <a:pt x="8" y="1"/>
                    <a:pt x="2" y="0"/>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231"/>
            <p:cNvSpPr/>
            <p:nvPr/>
          </p:nvSpPr>
          <p:spPr bwMode="auto">
            <a:xfrm>
              <a:off x="6965" y="1603"/>
              <a:ext cx="354" cy="1488"/>
            </a:xfrm>
            <a:custGeom>
              <a:avLst/>
              <a:gdLst>
                <a:gd name="T0" fmla="*/ 88 w 93"/>
                <a:gd name="T1" fmla="*/ 2 h 390"/>
                <a:gd name="T2" fmla="*/ 0 w 93"/>
                <a:gd name="T3" fmla="*/ 388 h 390"/>
                <a:gd name="T4" fmla="*/ 2 w 93"/>
                <a:gd name="T5" fmla="*/ 390 h 390"/>
                <a:gd name="T6" fmla="*/ 4 w 93"/>
                <a:gd name="T7" fmla="*/ 389 h 390"/>
                <a:gd name="T8" fmla="*/ 93 w 93"/>
                <a:gd name="T9" fmla="*/ 3 h 390"/>
                <a:gd name="T10" fmla="*/ 91 w 93"/>
                <a:gd name="T11" fmla="*/ 1 h 390"/>
                <a:gd name="T12" fmla="*/ 88 w 93"/>
                <a:gd name="T13" fmla="*/ 2 h 390"/>
              </a:gdLst>
              <a:ahLst/>
              <a:cxnLst>
                <a:cxn ang="0">
                  <a:pos x="T0" y="T1"/>
                </a:cxn>
                <a:cxn ang="0">
                  <a:pos x="T2" y="T3"/>
                </a:cxn>
                <a:cxn ang="0">
                  <a:pos x="T4" y="T5"/>
                </a:cxn>
                <a:cxn ang="0">
                  <a:pos x="T6" y="T7"/>
                </a:cxn>
                <a:cxn ang="0">
                  <a:pos x="T8" y="T9"/>
                </a:cxn>
                <a:cxn ang="0">
                  <a:pos x="T10" y="T11"/>
                </a:cxn>
                <a:cxn ang="0">
                  <a:pos x="T12" y="T13"/>
                </a:cxn>
              </a:cxnLst>
              <a:rect l="0" t="0" r="r" b="b"/>
              <a:pathLst>
                <a:path w="93" h="390">
                  <a:moveTo>
                    <a:pt x="88" y="2"/>
                  </a:moveTo>
                  <a:cubicBezTo>
                    <a:pt x="58" y="134"/>
                    <a:pt x="23" y="282"/>
                    <a:pt x="0" y="388"/>
                  </a:cubicBezTo>
                  <a:cubicBezTo>
                    <a:pt x="0" y="389"/>
                    <a:pt x="0" y="390"/>
                    <a:pt x="2" y="390"/>
                  </a:cubicBezTo>
                  <a:cubicBezTo>
                    <a:pt x="3" y="390"/>
                    <a:pt x="4" y="390"/>
                    <a:pt x="4" y="389"/>
                  </a:cubicBezTo>
                  <a:cubicBezTo>
                    <a:pt x="28" y="283"/>
                    <a:pt x="62" y="135"/>
                    <a:pt x="93" y="3"/>
                  </a:cubicBezTo>
                  <a:cubicBezTo>
                    <a:pt x="93" y="2"/>
                    <a:pt x="92" y="1"/>
                    <a:pt x="91" y="1"/>
                  </a:cubicBezTo>
                  <a:cubicBezTo>
                    <a:pt x="90" y="0"/>
                    <a:pt x="89" y="1"/>
                    <a:pt x="88"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232"/>
            <p:cNvSpPr/>
            <p:nvPr/>
          </p:nvSpPr>
          <p:spPr bwMode="auto">
            <a:xfrm>
              <a:off x="7304" y="1603"/>
              <a:ext cx="156" cy="1263"/>
            </a:xfrm>
            <a:custGeom>
              <a:avLst/>
              <a:gdLst>
                <a:gd name="T0" fmla="*/ 2 w 41"/>
                <a:gd name="T1" fmla="*/ 1 h 331"/>
                <a:gd name="T2" fmla="*/ 0 w 41"/>
                <a:gd name="T3" fmla="*/ 3 h 331"/>
                <a:gd name="T4" fmla="*/ 36 w 41"/>
                <a:gd name="T5" fmla="*/ 329 h 331"/>
                <a:gd name="T6" fmla="*/ 39 w 41"/>
                <a:gd name="T7" fmla="*/ 331 h 331"/>
                <a:gd name="T8" fmla="*/ 41 w 41"/>
                <a:gd name="T9" fmla="*/ 328 h 331"/>
                <a:gd name="T10" fmla="*/ 4 w 41"/>
                <a:gd name="T11" fmla="*/ 2 h 331"/>
                <a:gd name="T12" fmla="*/ 2 w 41"/>
                <a:gd name="T13" fmla="*/ 1 h 331"/>
              </a:gdLst>
              <a:ahLst/>
              <a:cxnLst>
                <a:cxn ang="0">
                  <a:pos x="T0" y="T1"/>
                </a:cxn>
                <a:cxn ang="0">
                  <a:pos x="T2" y="T3"/>
                </a:cxn>
                <a:cxn ang="0">
                  <a:pos x="T4" y="T5"/>
                </a:cxn>
                <a:cxn ang="0">
                  <a:pos x="T6" y="T7"/>
                </a:cxn>
                <a:cxn ang="0">
                  <a:pos x="T8" y="T9"/>
                </a:cxn>
                <a:cxn ang="0">
                  <a:pos x="T10" y="T11"/>
                </a:cxn>
                <a:cxn ang="0">
                  <a:pos x="T12" y="T13"/>
                </a:cxn>
              </a:cxnLst>
              <a:rect l="0" t="0" r="r" b="b"/>
              <a:pathLst>
                <a:path w="41" h="331">
                  <a:moveTo>
                    <a:pt x="2" y="1"/>
                  </a:moveTo>
                  <a:cubicBezTo>
                    <a:pt x="0" y="1"/>
                    <a:pt x="0" y="2"/>
                    <a:pt x="0" y="3"/>
                  </a:cubicBezTo>
                  <a:cubicBezTo>
                    <a:pt x="18" y="141"/>
                    <a:pt x="30" y="247"/>
                    <a:pt x="36" y="329"/>
                  </a:cubicBezTo>
                  <a:cubicBezTo>
                    <a:pt x="36" y="330"/>
                    <a:pt x="37" y="331"/>
                    <a:pt x="39" y="331"/>
                  </a:cubicBezTo>
                  <a:cubicBezTo>
                    <a:pt x="40" y="331"/>
                    <a:pt x="41" y="330"/>
                    <a:pt x="41" y="328"/>
                  </a:cubicBezTo>
                  <a:cubicBezTo>
                    <a:pt x="34" y="247"/>
                    <a:pt x="22" y="140"/>
                    <a:pt x="4" y="2"/>
                  </a:cubicBezTo>
                  <a:cubicBezTo>
                    <a:pt x="4" y="1"/>
                    <a:pt x="3" y="0"/>
                    <a:pt x="2"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233"/>
            <p:cNvSpPr/>
            <p:nvPr/>
          </p:nvSpPr>
          <p:spPr bwMode="auto">
            <a:xfrm>
              <a:off x="6965" y="2847"/>
              <a:ext cx="487" cy="244"/>
            </a:xfrm>
            <a:custGeom>
              <a:avLst/>
              <a:gdLst>
                <a:gd name="T0" fmla="*/ 125 w 128"/>
                <a:gd name="T1" fmla="*/ 1 h 64"/>
                <a:gd name="T2" fmla="*/ 2 w 128"/>
                <a:gd name="T3" fmla="*/ 60 h 64"/>
                <a:gd name="T4" fmla="*/ 1 w 128"/>
                <a:gd name="T5" fmla="*/ 63 h 64"/>
                <a:gd name="T6" fmla="*/ 4 w 128"/>
                <a:gd name="T7" fmla="*/ 64 h 64"/>
                <a:gd name="T8" fmla="*/ 127 w 128"/>
                <a:gd name="T9" fmla="*/ 4 h 64"/>
                <a:gd name="T10" fmla="*/ 128 w 128"/>
                <a:gd name="T11" fmla="*/ 1 h 64"/>
                <a:gd name="T12" fmla="*/ 125 w 128"/>
                <a:gd name="T13" fmla="*/ 1 h 64"/>
              </a:gdLst>
              <a:ahLst/>
              <a:cxnLst>
                <a:cxn ang="0">
                  <a:pos x="T0" y="T1"/>
                </a:cxn>
                <a:cxn ang="0">
                  <a:pos x="T2" y="T3"/>
                </a:cxn>
                <a:cxn ang="0">
                  <a:pos x="T4" y="T5"/>
                </a:cxn>
                <a:cxn ang="0">
                  <a:pos x="T6" y="T7"/>
                </a:cxn>
                <a:cxn ang="0">
                  <a:pos x="T8" y="T9"/>
                </a:cxn>
                <a:cxn ang="0">
                  <a:pos x="T10" y="T11"/>
                </a:cxn>
                <a:cxn ang="0">
                  <a:pos x="T12" y="T13"/>
                </a:cxn>
              </a:cxnLst>
              <a:rect l="0" t="0" r="r" b="b"/>
              <a:pathLst>
                <a:path w="128" h="64">
                  <a:moveTo>
                    <a:pt x="125" y="1"/>
                  </a:moveTo>
                  <a:cubicBezTo>
                    <a:pt x="90" y="21"/>
                    <a:pt x="49" y="44"/>
                    <a:pt x="2" y="60"/>
                  </a:cubicBezTo>
                  <a:cubicBezTo>
                    <a:pt x="1" y="60"/>
                    <a:pt x="0" y="61"/>
                    <a:pt x="1" y="63"/>
                  </a:cubicBezTo>
                  <a:cubicBezTo>
                    <a:pt x="1" y="64"/>
                    <a:pt x="2" y="64"/>
                    <a:pt x="4" y="64"/>
                  </a:cubicBezTo>
                  <a:cubicBezTo>
                    <a:pt x="51" y="48"/>
                    <a:pt x="92" y="25"/>
                    <a:pt x="127" y="4"/>
                  </a:cubicBezTo>
                  <a:cubicBezTo>
                    <a:pt x="128" y="4"/>
                    <a:pt x="128" y="3"/>
                    <a:pt x="128" y="1"/>
                  </a:cubicBezTo>
                  <a:cubicBezTo>
                    <a:pt x="127" y="0"/>
                    <a:pt x="126" y="0"/>
                    <a:pt x="125" y="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234"/>
            <p:cNvSpPr/>
            <p:nvPr/>
          </p:nvSpPr>
          <p:spPr bwMode="auto">
            <a:xfrm>
              <a:off x="7330" y="1596"/>
              <a:ext cx="149" cy="1281"/>
            </a:xfrm>
            <a:custGeom>
              <a:avLst/>
              <a:gdLst>
                <a:gd name="T0" fmla="*/ 1 w 39"/>
                <a:gd name="T1" fmla="*/ 0 h 336"/>
                <a:gd name="T2" fmla="*/ 0 w 39"/>
                <a:gd name="T3" fmla="*/ 0 h 336"/>
                <a:gd name="T4" fmla="*/ 38 w 39"/>
                <a:gd name="T5" fmla="*/ 335 h 336"/>
                <a:gd name="T6" fmla="*/ 38 w 39"/>
                <a:gd name="T7" fmla="*/ 336 h 336"/>
                <a:gd name="T8" fmla="*/ 39 w 39"/>
                <a:gd name="T9" fmla="*/ 335 h 336"/>
                <a:gd name="T10" fmla="*/ 1 w 39"/>
                <a:gd name="T11" fmla="*/ 0 h 336"/>
              </a:gdLst>
              <a:ahLst/>
              <a:cxnLst>
                <a:cxn ang="0">
                  <a:pos x="T0" y="T1"/>
                </a:cxn>
                <a:cxn ang="0">
                  <a:pos x="T2" y="T3"/>
                </a:cxn>
                <a:cxn ang="0">
                  <a:pos x="T4" y="T5"/>
                </a:cxn>
                <a:cxn ang="0">
                  <a:pos x="T6" y="T7"/>
                </a:cxn>
                <a:cxn ang="0">
                  <a:pos x="T8" y="T9"/>
                </a:cxn>
                <a:cxn ang="0">
                  <a:pos x="T10" y="T11"/>
                </a:cxn>
              </a:cxnLst>
              <a:rect l="0" t="0" r="r" b="b"/>
              <a:pathLst>
                <a:path w="39" h="336">
                  <a:moveTo>
                    <a:pt x="1" y="0"/>
                  </a:moveTo>
                  <a:cubicBezTo>
                    <a:pt x="0" y="0"/>
                    <a:pt x="0" y="0"/>
                    <a:pt x="0" y="0"/>
                  </a:cubicBezTo>
                  <a:cubicBezTo>
                    <a:pt x="19" y="142"/>
                    <a:pt x="31" y="251"/>
                    <a:pt x="38" y="335"/>
                  </a:cubicBezTo>
                  <a:cubicBezTo>
                    <a:pt x="38" y="336"/>
                    <a:pt x="38" y="336"/>
                    <a:pt x="38" y="336"/>
                  </a:cubicBezTo>
                  <a:cubicBezTo>
                    <a:pt x="39" y="335"/>
                    <a:pt x="39" y="335"/>
                    <a:pt x="39" y="335"/>
                  </a:cubicBezTo>
                  <a:cubicBezTo>
                    <a:pt x="32" y="251"/>
                    <a:pt x="20" y="142"/>
                    <a:pt x="1" y="0"/>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235"/>
            <p:cNvSpPr/>
            <p:nvPr/>
          </p:nvSpPr>
          <p:spPr bwMode="auto">
            <a:xfrm>
              <a:off x="5268" y="2873"/>
              <a:ext cx="2203" cy="237"/>
            </a:xfrm>
            <a:custGeom>
              <a:avLst/>
              <a:gdLst>
                <a:gd name="T0" fmla="*/ 576 w 579"/>
                <a:gd name="T1" fmla="*/ 1 h 62"/>
                <a:gd name="T2" fmla="*/ 529 w 579"/>
                <a:gd name="T3" fmla="*/ 28 h 62"/>
                <a:gd name="T4" fmla="*/ 476 w 579"/>
                <a:gd name="T5" fmla="*/ 52 h 62"/>
                <a:gd name="T6" fmla="*/ 461 w 579"/>
                <a:gd name="T7" fmla="*/ 58 h 62"/>
                <a:gd name="T8" fmla="*/ 453 w 579"/>
                <a:gd name="T9" fmla="*/ 60 h 62"/>
                <a:gd name="T10" fmla="*/ 445 w 579"/>
                <a:gd name="T11" fmla="*/ 61 h 62"/>
                <a:gd name="T12" fmla="*/ 431 w 579"/>
                <a:gd name="T13" fmla="*/ 61 h 62"/>
                <a:gd name="T14" fmla="*/ 415 w 579"/>
                <a:gd name="T15" fmla="*/ 60 h 62"/>
                <a:gd name="T16" fmla="*/ 396 w 579"/>
                <a:gd name="T17" fmla="*/ 59 h 62"/>
                <a:gd name="T18" fmla="*/ 373 w 579"/>
                <a:gd name="T19" fmla="*/ 57 h 62"/>
                <a:gd name="T20" fmla="*/ 348 w 579"/>
                <a:gd name="T21" fmla="*/ 55 h 62"/>
                <a:gd name="T22" fmla="*/ 320 w 579"/>
                <a:gd name="T23" fmla="*/ 52 h 62"/>
                <a:gd name="T24" fmla="*/ 291 w 579"/>
                <a:gd name="T25" fmla="*/ 49 h 62"/>
                <a:gd name="T26" fmla="*/ 261 w 579"/>
                <a:gd name="T27" fmla="*/ 46 h 62"/>
                <a:gd name="T28" fmla="*/ 231 w 579"/>
                <a:gd name="T29" fmla="*/ 42 h 62"/>
                <a:gd name="T30" fmla="*/ 201 w 579"/>
                <a:gd name="T31" fmla="*/ 39 h 62"/>
                <a:gd name="T32" fmla="*/ 171 w 579"/>
                <a:gd name="T33" fmla="*/ 36 h 62"/>
                <a:gd name="T34" fmla="*/ 142 w 579"/>
                <a:gd name="T35" fmla="*/ 32 h 62"/>
                <a:gd name="T36" fmla="*/ 87 w 579"/>
                <a:gd name="T37" fmla="*/ 25 h 62"/>
                <a:gd name="T38" fmla="*/ 16 w 579"/>
                <a:gd name="T39" fmla="*/ 17 h 62"/>
                <a:gd name="T40" fmla="*/ 1 w 579"/>
                <a:gd name="T41" fmla="*/ 15 h 62"/>
                <a:gd name="T42" fmla="*/ 26 w 579"/>
                <a:gd name="T43" fmla="*/ 19 h 62"/>
                <a:gd name="T44" fmla="*/ 105 w 579"/>
                <a:gd name="T45" fmla="*/ 28 h 62"/>
                <a:gd name="T46" fmla="*/ 142 w 579"/>
                <a:gd name="T47" fmla="*/ 33 h 62"/>
                <a:gd name="T48" fmla="*/ 171 w 579"/>
                <a:gd name="T49" fmla="*/ 36 h 62"/>
                <a:gd name="T50" fmla="*/ 201 w 579"/>
                <a:gd name="T51" fmla="*/ 40 h 62"/>
                <a:gd name="T52" fmla="*/ 231 w 579"/>
                <a:gd name="T53" fmla="*/ 43 h 62"/>
                <a:gd name="T54" fmla="*/ 261 w 579"/>
                <a:gd name="T55" fmla="*/ 47 h 62"/>
                <a:gd name="T56" fmla="*/ 291 w 579"/>
                <a:gd name="T57" fmla="*/ 50 h 62"/>
                <a:gd name="T58" fmla="*/ 320 w 579"/>
                <a:gd name="T59" fmla="*/ 53 h 62"/>
                <a:gd name="T60" fmla="*/ 348 w 579"/>
                <a:gd name="T61" fmla="*/ 56 h 62"/>
                <a:gd name="T62" fmla="*/ 373 w 579"/>
                <a:gd name="T63" fmla="*/ 58 h 62"/>
                <a:gd name="T64" fmla="*/ 395 w 579"/>
                <a:gd name="T65" fmla="*/ 60 h 62"/>
                <a:gd name="T66" fmla="*/ 415 w 579"/>
                <a:gd name="T67" fmla="*/ 61 h 62"/>
                <a:gd name="T68" fmla="*/ 431 w 579"/>
                <a:gd name="T69" fmla="*/ 62 h 62"/>
                <a:gd name="T70" fmla="*/ 445 w 579"/>
                <a:gd name="T71" fmla="*/ 62 h 62"/>
                <a:gd name="T72" fmla="*/ 453 w 579"/>
                <a:gd name="T73" fmla="*/ 61 h 62"/>
                <a:gd name="T74" fmla="*/ 461 w 579"/>
                <a:gd name="T75" fmla="*/ 59 h 62"/>
                <a:gd name="T76" fmla="*/ 476 w 579"/>
                <a:gd name="T77" fmla="*/ 53 h 62"/>
                <a:gd name="T78" fmla="*/ 529 w 579"/>
                <a:gd name="T79" fmla="*/ 28 h 62"/>
                <a:gd name="T80" fmla="*/ 576 w 579"/>
                <a:gd name="T81" fmla="*/ 2 h 62"/>
                <a:gd name="T82" fmla="*/ 579 w 579"/>
                <a:gd name="T8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9" h="62">
                  <a:moveTo>
                    <a:pt x="578" y="0"/>
                  </a:moveTo>
                  <a:cubicBezTo>
                    <a:pt x="576" y="1"/>
                    <a:pt x="576" y="1"/>
                    <a:pt x="576" y="1"/>
                  </a:cubicBezTo>
                  <a:cubicBezTo>
                    <a:pt x="553" y="14"/>
                    <a:pt x="553" y="14"/>
                    <a:pt x="553" y="14"/>
                  </a:cubicBezTo>
                  <a:cubicBezTo>
                    <a:pt x="529" y="28"/>
                    <a:pt x="529" y="28"/>
                    <a:pt x="529" y="28"/>
                  </a:cubicBezTo>
                  <a:cubicBezTo>
                    <a:pt x="520" y="32"/>
                    <a:pt x="511" y="36"/>
                    <a:pt x="503" y="40"/>
                  </a:cubicBezTo>
                  <a:cubicBezTo>
                    <a:pt x="495" y="44"/>
                    <a:pt x="485" y="48"/>
                    <a:pt x="476" y="52"/>
                  </a:cubicBezTo>
                  <a:cubicBezTo>
                    <a:pt x="467" y="55"/>
                    <a:pt x="467" y="55"/>
                    <a:pt x="467" y="55"/>
                  </a:cubicBezTo>
                  <a:cubicBezTo>
                    <a:pt x="461" y="58"/>
                    <a:pt x="461" y="58"/>
                    <a:pt x="461" y="58"/>
                  </a:cubicBezTo>
                  <a:cubicBezTo>
                    <a:pt x="454" y="60"/>
                    <a:pt x="454" y="60"/>
                    <a:pt x="454" y="60"/>
                  </a:cubicBezTo>
                  <a:cubicBezTo>
                    <a:pt x="453" y="60"/>
                    <a:pt x="453" y="60"/>
                    <a:pt x="453" y="60"/>
                  </a:cubicBezTo>
                  <a:cubicBezTo>
                    <a:pt x="452" y="61"/>
                    <a:pt x="450" y="61"/>
                    <a:pt x="448" y="61"/>
                  </a:cubicBezTo>
                  <a:cubicBezTo>
                    <a:pt x="445" y="61"/>
                    <a:pt x="445" y="61"/>
                    <a:pt x="445" y="61"/>
                  </a:cubicBezTo>
                  <a:cubicBezTo>
                    <a:pt x="438" y="61"/>
                    <a:pt x="438" y="61"/>
                    <a:pt x="438" y="61"/>
                  </a:cubicBezTo>
                  <a:cubicBezTo>
                    <a:pt x="431" y="61"/>
                    <a:pt x="431" y="61"/>
                    <a:pt x="431" y="61"/>
                  </a:cubicBezTo>
                  <a:cubicBezTo>
                    <a:pt x="423" y="61"/>
                    <a:pt x="423" y="61"/>
                    <a:pt x="423" y="61"/>
                  </a:cubicBezTo>
                  <a:cubicBezTo>
                    <a:pt x="415" y="60"/>
                    <a:pt x="415" y="60"/>
                    <a:pt x="415" y="60"/>
                  </a:cubicBezTo>
                  <a:cubicBezTo>
                    <a:pt x="406" y="60"/>
                    <a:pt x="406" y="60"/>
                    <a:pt x="406" y="60"/>
                  </a:cubicBezTo>
                  <a:cubicBezTo>
                    <a:pt x="396" y="59"/>
                    <a:pt x="396" y="59"/>
                    <a:pt x="396" y="59"/>
                  </a:cubicBezTo>
                  <a:cubicBezTo>
                    <a:pt x="385" y="58"/>
                    <a:pt x="385" y="58"/>
                    <a:pt x="385" y="58"/>
                  </a:cubicBezTo>
                  <a:cubicBezTo>
                    <a:pt x="373" y="57"/>
                    <a:pt x="373" y="57"/>
                    <a:pt x="373" y="57"/>
                  </a:cubicBezTo>
                  <a:cubicBezTo>
                    <a:pt x="361" y="56"/>
                    <a:pt x="361" y="56"/>
                    <a:pt x="361" y="56"/>
                  </a:cubicBezTo>
                  <a:cubicBezTo>
                    <a:pt x="348" y="55"/>
                    <a:pt x="348" y="55"/>
                    <a:pt x="348" y="55"/>
                  </a:cubicBezTo>
                  <a:cubicBezTo>
                    <a:pt x="334" y="54"/>
                    <a:pt x="334" y="54"/>
                    <a:pt x="334" y="54"/>
                  </a:cubicBezTo>
                  <a:cubicBezTo>
                    <a:pt x="320" y="52"/>
                    <a:pt x="320" y="52"/>
                    <a:pt x="320" y="52"/>
                  </a:cubicBezTo>
                  <a:cubicBezTo>
                    <a:pt x="306" y="51"/>
                    <a:pt x="306" y="51"/>
                    <a:pt x="306" y="51"/>
                  </a:cubicBezTo>
                  <a:cubicBezTo>
                    <a:pt x="291" y="49"/>
                    <a:pt x="291" y="49"/>
                    <a:pt x="291" y="49"/>
                  </a:cubicBezTo>
                  <a:cubicBezTo>
                    <a:pt x="276" y="48"/>
                    <a:pt x="276" y="48"/>
                    <a:pt x="276" y="48"/>
                  </a:cubicBezTo>
                  <a:cubicBezTo>
                    <a:pt x="261" y="46"/>
                    <a:pt x="261" y="46"/>
                    <a:pt x="261" y="46"/>
                  </a:cubicBezTo>
                  <a:cubicBezTo>
                    <a:pt x="246" y="44"/>
                    <a:pt x="246" y="44"/>
                    <a:pt x="246" y="44"/>
                  </a:cubicBezTo>
                  <a:cubicBezTo>
                    <a:pt x="231" y="42"/>
                    <a:pt x="231" y="42"/>
                    <a:pt x="231" y="42"/>
                  </a:cubicBezTo>
                  <a:cubicBezTo>
                    <a:pt x="216" y="41"/>
                    <a:pt x="216" y="41"/>
                    <a:pt x="216" y="41"/>
                  </a:cubicBezTo>
                  <a:cubicBezTo>
                    <a:pt x="201" y="39"/>
                    <a:pt x="201" y="39"/>
                    <a:pt x="201" y="39"/>
                  </a:cubicBezTo>
                  <a:cubicBezTo>
                    <a:pt x="186" y="37"/>
                    <a:pt x="186" y="37"/>
                    <a:pt x="186" y="37"/>
                  </a:cubicBezTo>
                  <a:cubicBezTo>
                    <a:pt x="171" y="36"/>
                    <a:pt x="171" y="36"/>
                    <a:pt x="171" y="36"/>
                  </a:cubicBezTo>
                  <a:cubicBezTo>
                    <a:pt x="153" y="33"/>
                    <a:pt x="153" y="33"/>
                    <a:pt x="153" y="33"/>
                  </a:cubicBezTo>
                  <a:cubicBezTo>
                    <a:pt x="142" y="32"/>
                    <a:pt x="142" y="32"/>
                    <a:pt x="142" y="32"/>
                  </a:cubicBezTo>
                  <a:cubicBezTo>
                    <a:pt x="114" y="29"/>
                    <a:pt x="114" y="29"/>
                    <a:pt x="114" y="29"/>
                  </a:cubicBezTo>
                  <a:cubicBezTo>
                    <a:pt x="87" y="25"/>
                    <a:pt x="87" y="25"/>
                    <a:pt x="87" y="25"/>
                  </a:cubicBezTo>
                  <a:cubicBezTo>
                    <a:pt x="41" y="20"/>
                    <a:pt x="41" y="20"/>
                    <a:pt x="41" y="20"/>
                  </a:cubicBezTo>
                  <a:cubicBezTo>
                    <a:pt x="16" y="17"/>
                    <a:pt x="16" y="17"/>
                    <a:pt x="16" y="17"/>
                  </a:cubicBezTo>
                  <a:cubicBezTo>
                    <a:pt x="1" y="15"/>
                    <a:pt x="1" y="15"/>
                    <a:pt x="1" y="15"/>
                  </a:cubicBezTo>
                  <a:cubicBezTo>
                    <a:pt x="1" y="15"/>
                    <a:pt x="1" y="15"/>
                    <a:pt x="1" y="15"/>
                  </a:cubicBezTo>
                  <a:cubicBezTo>
                    <a:pt x="0" y="15"/>
                    <a:pt x="0" y="15"/>
                    <a:pt x="0" y="15"/>
                  </a:cubicBezTo>
                  <a:cubicBezTo>
                    <a:pt x="26" y="19"/>
                    <a:pt x="26" y="19"/>
                    <a:pt x="26" y="19"/>
                  </a:cubicBezTo>
                  <a:cubicBezTo>
                    <a:pt x="63" y="23"/>
                    <a:pt x="63" y="23"/>
                    <a:pt x="63" y="23"/>
                  </a:cubicBezTo>
                  <a:cubicBezTo>
                    <a:pt x="105" y="28"/>
                    <a:pt x="105" y="28"/>
                    <a:pt x="105" y="28"/>
                  </a:cubicBezTo>
                  <a:cubicBezTo>
                    <a:pt x="128" y="31"/>
                    <a:pt x="128" y="31"/>
                    <a:pt x="128" y="31"/>
                  </a:cubicBezTo>
                  <a:cubicBezTo>
                    <a:pt x="142" y="33"/>
                    <a:pt x="142" y="33"/>
                    <a:pt x="142" y="33"/>
                  </a:cubicBezTo>
                  <a:cubicBezTo>
                    <a:pt x="159" y="35"/>
                    <a:pt x="159" y="35"/>
                    <a:pt x="159" y="35"/>
                  </a:cubicBezTo>
                  <a:cubicBezTo>
                    <a:pt x="171" y="36"/>
                    <a:pt x="171" y="36"/>
                    <a:pt x="171" y="36"/>
                  </a:cubicBezTo>
                  <a:cubicBezTo>
                    <a:pt x="186" y="38"/>
                    <a:pt x="186" y="38"/>
                    <a:pt x="186" y="38"/>
                  </a:cubicBezTo>
                  <a:cubicBezTo>
                    <a:pt x="201" y="40"/>
                    <a:pt x="201" y="40"/>
                    <a:pt x="201" y="40"/>
                  </a:cubicBezTo>
                  <a:cubicBezTo>
                    <a:pt x="216" y="42"/>
                    <a:pt x="216" y="42"/>
                    <a:pt x="216" y="42"/>
                  </a:cubicBezTo>
                  <a:cubicBezTo>
                    <a:pt x="231" y="43"/>
                    <a:pt x="231" y="43"/>
                    <a:pt x="231" y="43"/>
                  </a:cubicBezTo>
                  <a:cubicBezTo>
                    <a:pt x="246" y="45"/>
                    <a:pt x="246" y="45"/>
                    <a:pt x="246" y="45"/>
                  </a:cubicBezTo>
                  <a:cubicBezTo>
                    <a:pt x="261" y="47"/>
                    <a:pt x="261" y="47"/>
                    <a:pt x="261" y="47"/>
                  </a:cubicBezTo>
                  <a:cubicBezTo>
                    <a:pt x="276" y="48"/>
                    <a:pt x="276" y="48"/>
                    <a:pt x="276" y="48"/>
                  </a:cubicBezTo>
                  <a:cubicBezTo>
                    <a:pt x="291" y="50"/>
                    <a:pt x="291" y="50"/>
                    <a:pt x="291" y="50"/>
                  </a:cubicBezTo>
                  <a:cubicBezTo>
                    <a:pt x="306" y="52"/>
                    <a:pt x="306" y="52"/>
                    <a:pt x="306" y="52"/>
                  </a:cubicBezTo>
                  <a:cubicBezTo>
                    <a:pt x="320" y="53"/>
                    <a:pt x="320" y="53"/>
                    <a:pt x="320" y="53"/>
                  </a:cubicBezTo>
                  <a:cubicBezTo>
                    <a:pt x="334" y="54"/>
                    <a:pt x="334" y="54"/>
                    <a:pt x="334" y="54"/>
                  </a:cubicBezTo>
                  <a:cubicBezTo>
                    <a:pt x="348" y="56"/>
                    <a:pt x="348" y="56"/>
                    <a:pt x="348" y="56"/>
                  </a:cubicBezTo>
                  <a:cubicBezTo>
                    <a:pt x="361" y="57"/>
                    <a:pt x="361" y="57"/>
                    <a:pt x="361" y="57"/>
                  </a:cubicBezTo>
                  <a:cubicBezTo>
                    <a:pt x="373" y="58"/>
                    <a:pt x="373" y="58"/>
                    <a:pt x="373" y="58"/>
                  </a:cubicBezTo>
                  <a:cubicBezTo>
                    <a:pt x="385" y="59"/>
                    <a:pt x="385" y="59"/>
                    <a:pt x="385" y="59"/>
                  </a:cubicBezTo>
                  <a:cubicBezTo>
                    <a:pt x="395" y="60"/>
                    <a:pt x="395" y="60"/>
                    <a:pt x="395" y="60"/>
                  </a:cubicBezTo>
                  <a:cubicBezTo>
                    <a:pt x="405" y="61"/>
                    <a:pt x="405" y="61"/>
                    <a:pt x="405" y="61"/>
                  </a:cubicBezTo>
                  <a:cubicBezTo>
                    <a:pt x="415" y="61"/>
                    <a:pt x="415" y="61"/>
                    <a:pt x="415" y="61"/>
                  </a:cubicBezTo>
                  <a:cubicBezTo>
                    <a:pt x="423" y="62"/>
                    <a:pt x="423" y="62"/>
                    <a:pt x="423" y="62"/>
                  </a:cubicBezTo>
                  <a:cubicBezTo>
                    <a:pt x="431" y="62"/>
                    <a:pt x="431" y="62"/>
                    <a:pt x="431" y="62"/>
                  </a:cubicBezTo>
                  <a:cubicBezTo>
                    <a:pt x="438" y="62"/>
                    <a:pt x="438" y="62"/>
                    <a:pt x="438" y="62"/>
                  </a:cubicBezTo>
                  <a:cubicBezTo>
                    <a:pt x="445" y="62"/>
                    <a:pt x="445" y="62"/>
                    <a:pt x="445" y="62"/>
                  </a:cubicBezTo>
                  <a:cubicBezTo>
                    <a:pt x="448" y="62"/>
                    <a:pt x="448" y="62"/>
                    <a:pt x="448" y="62"/>
                  </a:cubicBezTo>
                  <a:cubicBezTo>
                    <a:pt x="450" y="62"/>
                    <a:pt x="452" y="62"/>
                    <a:pt x="453" y="61"/>
                  </a:cubicBezTo>
                  <a:cubicBezTo>
                    <a:pt x="454" y="61"/>
                    <a:pt x="454" y="61"/>
                    <a:pt x="454" y="61"/>
                  </a:cubicBezTo>
                  <a:cubicBezTo>
                    <a:pt x="461" y="59"/>
                    <a:pt x="461" y="59"/>
                    <a:pt x="461" y="59"/>
                  </a:cubicBezTo>
                  <a:cubicBezTo>
                    <a:pt x="468" y="56"/>
                    <a:pt x="468" y="56"/>
                    <a:pt x="468" y="56"/>
                  </a:cubicBezTo>
                  <a:cubicBezTo>
                    <a:pt x="476" y="53"/>
                    <a:pt x="476" y="53"/>
                    <a:pt x="476" y="53"/>
                  </a:cubicBezTo>
                  <a:cubicBezTo>
                    <a:pt x="485" y="49"/>
                    <a:pt x="495" y="45"/>
                    <a:pt x="503" y="41"/>
                  </a:cubicBezTo>
                  <a:cubicBezTo>
                    <a:pt x="512" y="37"/>
                    <a:pt x="520" y="33"/>
                    <a:pt x="529" y="28"/>
                  </a:cubicBezTo>
                  <a:cubicBezTo>
                    <a:pt x="553" y="15"/>
                    <a:pt x="553" y="15"/>
                    <a:pt x="553" y="15"/>
                  </a:cubicBezTo>
                  <a:cubicBezTo>
                    <a:pt x="576" y="2"/>
                    <a:pt x="576" y="2"/>
                    <a:pt x="576" y="2"/>
                  </a:cubicBezTo>
                  <a:cubicBezTo>
                    <a:pt x="579" y="1"/>
                    <a:pt x="579" y="1"/>
                    <a:pt x="579" y="1"/>
                  </a:cubicBezTo>
                  <a:cubicBezTo>
                    <a:pt x="579" y="0"/>
                    <a:pt x="579" y="0"/>
                    <a:pt x="579" y="0"/>
                  </a:cubicBezTo>
                  <a:lnTo>
                    <a:pt x="578" y="0"/>
                  </a:ln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236"/>
            <p:cNvSpPr/>
            <p:nvPr/>
          </p:nvSpPr>
          <p:spPr bwMode="auto">
            <a:xfrm>
              <a:off x="7034" y="2789"/>
              <a:ext cx="407" cy="65"/>
            </a:xfrm>
            <a:custGeom>
              <a:avLst/>
              <a:gdLst>
                <a:gd name="T0" fmla="*/ 0 w 107"/>
                <a:gd name="T1" fmla="*/ 2 h 17"/>
                <a:gd name="T2" fmla="*/ 2 w 107"/>
                <a:gd name="T3" fmla="*/ 5 h 17"/>
                <a:gd name="T4" fmla="*/ 104 w 107"/>
                <a:gd name="T5" fmla="*/ 17 h 17"/>
                <a:gd name="T6" fmla="*/ 107 w 107"/>
                <a:gd name="T7" fmla="*/ 15 h 17"/>
                <a:gd name="T8" fmla="*/ 105 w 107"/>
                <a:gd name="T9" fmla="*/ 12 h 17"/>
                <a:gd name="T10" fmla="*/ 2 w 107"/>
                <a:gd name="T11" fmla="*/ 1 h 17"/>
                <a:gd name="T12" fmla="*/ 0 w 107"/>
                <a:gd name="T13" fmla="*/ 2 h 17"/>
              </a:gdLst>
              <a:ahLst/>
              <a:cxnLst>
                <a:cxn ang="0">
                  <a:pos x="T0" y="T1"/>
                </a:cxn>
                <a:cxn ang="0">
                  <a:pos x="T2" y="T3"/>
                </a:cxn>
                <a:cxn ang="0">
                  <a:pos x="T4" y="T5"/>
                </a:cxn>
                <a:cxn ang="0">
                  <a:pos x="T6" y="T7"/>
                </a:cxn>
                <a:cxn ang="0">
                  <a:pos x="T8" y="T9"/>
                </a:cxn>
                <a:cxn ang="0">
                  <a:pos x="T10" y="T11"/>
                </a:cxn>
                <a:cxn ang="0">
                  <a:pos x="T12" y="T13"/>
                </a:cxn>
              </a:cxnLst>
              <a:rect l="0" t="0" r="r" b="b"/>
              <a:pathLst>
                <a:path w="107" h="17">
                  <a:moveTo>
                    <a:pt x="0" y="2"/>
                  </a:moveTo>
                  <a:cubicBezTo>
                    <a:pt x="0" y="4"/>
                    <a:pt x="1" y="5"/>
                    <a:pt x="2" y="5"/>
                  </a:cubicBezTo>
                  <a:cubicBezTo>
                    <a:pt x="35" y="10"/>
                    <a:pt x="67" y="13"/>
                    <a:pt x="104" y="17"/>
                  </a:cubicBezTo>
                  <a:cubicBezTo>
                    <a:pt x="106" y="17"/>
                    <a:pt x="107" y="16"/>
                    <a:pt x="107" y="15"/>
                  </a:cubicBezTo>
                  <a:cubicBezTo>
                    <a:pt x="107" y="13"/>
                    <a:pt x="106" y="12"/>
                    <a:pt x="105" y="12"/>
                  </a:cubicBezTo>
                  <a:cubicBezTo>
                    <a:pt x="67" y="9"/>
                    <a:pt x="36" y="6"/>
                    <a:pt x="2" y="1"/>
                  </a:cubicBezTo>
                  <a:cubicBezTo>
                    <a:pt x="1" y="0"/>
                    <a:pt x="0" y="1"/>
                    <a:pt x="0" y="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1" name="Picture 237"/>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5672" y="1370"/>
              <a:ext cx="217" cy="3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238"/>
            <p:cNvSpPr>
              <a:spLocks noEditPoints="1"/>
            </p:cNvSpPr>
            <p:nvPr/>
          </p:nvSpPr>
          <p:spPr bwMode="auto">
            <a:xfrm>
              <a:off x="5668" y="1367"/>
              <a:ext cx="224" cy="313"/>
            </a:xfrm>
            <a:custGeom>
              <a:avLst/>
              <a:gdLst>
                <a:gd name="T0" fmla="*/ 5 w 59"/>
                <a:gd name="T1" fmla="*/ 29 h 82"/>
                <a:gd name="T2" fmla="*/ 19 w 59"/>
                <a:gd name="T3" fmla="*/ 78 h 82"/>
                <a:gd name="T4" fmla="*/ 19 w 59"/>
                <a:gd name="T5" fmla="*/ 78 h 82"/>
                <a:gd name="T6" fmla="*/ 48 w 59"/>
                <a:gd name="T7" fmla="*/ 60 h 82"/>
                <a:gd name="T8" fmla="*/ 51 w 59"/>
                <a:gd name="T9" fmla="*/ 11 h 82"/>
                <a:gd name="T10" fmla="*/ 33 w 59"/>
                <a:gd name="T11" fmla="*/ 0 h 82"/>
                <a:gd name="T12" fmla="*/ 5 w 59"/>
                <a:gd name="T13" fmla="*/ 29 h 82"/>
                <a:gd name="T14" fmla="*/ 8 w 59"/>
                <a:gd name="T15" fmla="*/ 44 h 82"/>
                <a:gd name="T16" fmla="*/ 9 w 59"/>
                <a:gd name="T17" fmla="*/ 30 h 82"/>
                <a:gd name="T18" fmla="*/ 33 w 59"/>
                <a:gd name="T19" fmla="*/ 5 h 82"/>
                <a:gd name="T20" fmla="*/ 47 w 59"/>
                <a:gd name="T21" fmla="*/ 13 h 82"/>
                <a:gd name="T22" fmla="*/ 44 w 59"/>
                <a:gd name="T23" fmla="*/ 58 h 82"/>
                <a:gd name="T24" fmla="*/ 21 w 59"/>
                <a:gd name="T25" fmla="*/ 74 h 82"/>
                <a:gd name="T26" fmla="*/ 8 w 59"/>
                <a:gd name="T27" fmla="*/ 4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 h="82">
                  <a:moveTo>
                    <a:pt x="5" y="29"/>
                  </a:moveTo>
                  <a:cubicBezTo>
                    <a:pt x="0" y="48"/>
                    <a:pt x="4" y="70"/>
                    <a:pt x="19" y="78"/>
                  </a:cubicBezTo>
                  <a:cubicBezTo>
                    <a:pt x="19" y="78"/>
                    <a:pt x="19" y="78"/>
                    <a:pt x="19" y="78"/>
                  </a:cubicBezTo>
                  <a:cubicBezTo>
                    <a:pt x="25" y="80"/>
                    <a:pt x="37" y="82"/>
                    <a:pt x="48" y="60"/>
                  </a:cubicBezTo>
                  <a:cubicBezTo>
                    <a:pt x="54" y="49"/>
                    <a:pt x="59" y="25"/>
                    <a:pt x="51" y="11"/>
                  </a:cubicBezTo>
                  <a:cubicBezTo>
                    <a:pt x="47" y="4"/>
                    <a:pt x="41" y="1"/>
                    <a:pt x="33" y="0"/>
                  </a:cubicBezTo>
                  <a:cubicBezTo>
                    <a:pt x="20" y="0"/>
                    <a:pt x="9" y="11"/>
                    <a:pt x="5" y="29"/>
                  </a:cubicBezTo>
                  <a:close/>
                  <a:moveTo>
                    <a:pt x="8" y="44"/>
                  </a:moveTo>
                  <a:cubicBezTo>
                    <a:pt x="8" y="39"/>
                    <a:pt x="8" y="34"/>
                    <a:pt x="9" y="30"/>
                  </a:cubicBezTo>
                  <a:cubicBezTo>
                    <a:pt x="12" y="17"/>
                    <a:pt x="20" y="4"/>
                    <a:pt x="33" y="5"/>
                  </a:cubicBezTo>
                  <a:cubicBezTo>
                    <a:pt x="39" y="5"/>
                    <a:pt x="44" y="8"/>
                    <a:pt x="47" y="13"/>
                  </a:cubicBezTo>
                  <a:cubicBezTo>
                    <a:pt x="53" y="25"/>
                    <a:pt x="51" y="46"/>
                    <a:pt x="44" y="58"/>
                  </a:cubicBezTo>
                  <a:cubicBezTo>
                    <a:pt x="37" y="72"/>
                    <a:pt x="29" y="77"/>
                    <a:pt x="21" y="74"/>
                  </a:cubicBezTo>
                  <a:cubicBezTo>
                    <a:pt x="12" y="69"/>
                    <a:pt x="8" y="57"/>
                    <a:pt x="8" y="4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239"/>
            <p:cNvSpPr/>
            <p:nvPr/>
          </p:nvSpPr>
          <p:spPr bwMode="auto">
            <a:xfrm>
              <a:off x="5714" y="1348"/>
              <a:ext cx="186"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240"/>
            <p:cNvSpPr/>
            <p:nvPr/>
          </p:nvSpPr>
          <p:spPr bwMode="auto">
            <a:xfrm>
              <a:off x="6102" y="1378"/>
              <a:ext cx="182" cy="123"/>
            </a:xfrm>
            <a:custGeom>
              <a:avLst/>
              <a:gdLst>
                <a:gd name="T0" fmla="*/ 0 w 48"/>
                <a:gd name="T1" fmla="*/ 9 h 32"/>
                <a:gd name="T2" fmla="*/ 0 w 48"/>
                <a:gd name="T3" fmla="*/ 10 h 32"/>
                <a:gd name="T4" fmla="*/ 1 w 48"/>
                <a:gd name="T5" fmla="*/ 10 h 32"/>
                <a:gd name="T6" fmla="*/ 21 w 48"/>
                <a:gd name="T7" fmla="*/ 1 h 32"/>
                <a:gd name="T8" fmla="*/ 47 w 48"/>
                <a:gd name="T9" fmla="*/ 32 h 32"/>
                <a:gd name="T10" fmla="*/ 48 w 48"/>
                <a:gd name="T11" fmla="*/ 32 h 32"/>
                <a:gd name="T12" fmla="*/ 48 w 48"/>
                <a:gd name="T13" fmla="*/ 32 h 32"/>
                <a:gd name="T14" fmla="*/ 21 w 48"/>
                <a:gd name="T15" fmla="*/ 1 h 32"/>
                <a:gd name="T16" fmla="*/ 0 w 48"/>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2">
                  <a:moveTo>
                    <a:pt x="0" y="9"/>
                  </a:moveTo>
                  <a:cubicBezTo>
                    <a:pt x="0" y="10"/>
                    <a:pt x="0" y="10"/>
                    <a:pt x="0" y="10"/>
                  </a:cubicBezTo>
                  <a:cubicBezTo>
                    <a:pt x="1" y="10"/>
                    <a:pt x="1" y="10"/>
                    <a:pt x="1" y="10"/>
                  </a:cubicBezTo>
                  <a:cubicBezTo>
                    <a:pt x="6" y="4"/>
                    <a:pt x="14" y="1"/>
                    <a:pt x="21" y="1"/>
                  </a:cubicBezTo>
                  <a:cubicBezTo>
                    <a:pt x="42" y="3"/>
                    <a:pt x="46" y="21"/>
                    <a:pt x="47" y="32"/>
                  </a:cubicBezTo>
                  <a:cubicBezTo>
                    <a:pt x="48" y="32"/>
                    <a:pt x="48" y="32"/>
                    <a:pt x="48" y="32"/>
                  </a:cubicBezTo>
                  <a:cubicBezTo>
                    <a:pt x="48" y="32"/>
                    <a:pt x="48" y="32"/>
                    <a:pt x="48" y="32"/>
                  </a:cubicBezTo>
                  <a:cubicBezTo>
                    <a:pt x="47" y="13"/>
                    <a:pt x="37" y="2"/>
                    <a:pt x="21" y="1"/>
                  </a:cubicBezTo>
                  <a:cubicBezTo>
                    <a:pt x="13" y="0"/>
                    <a:pt x="6"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241"/>
            <p:cNvSpPr/>
            <p:nvPr/>
          </p:nvSpPr>
          <p:spPr bwMode="auto">
            <a:xfrm>
              <a:off x="6486" y="1405"/>
              <a:ext cx="186" cy="122"/>
            </a:xfrm>
            <a:custGeom>
              <a:avLst/>
              <a:gdLst>
                <a:gd name="T0" fmla="*/ 0 w 49"/>
                <a:gd name="T1" fmla="*/ 9 h 32"/>
                <a:gd name="T2" fmla="*/ 0 w 49"/>
                <a:gd name="T3" fmla="*/ 10 h 32"/>
                <a:gd name="T4" fmla="*/ 1 w 49"/>
                <a:gd name="T5" fmla="*/ 10 h 32"/>
                <a:gd name="T6" fmla="*/ 22 w 49"/>
                <a:gd name="T7" fmla="*/ 1 h 32"/>
                <a:gd name="T8" fmla="*/ 48 w 49"/>
                <a:gd name="T9" fmla="*/ 32 h 32"/>
                <a:gd name="T10" fmla="*/ 48 w 49"/>
                <a:gd name="T11" fmla="*/ 32 h 32"/>
                <a:gd name="T12" fmla="*/ 49 w 49"/>
                <a:gd name="T13" fmla="*/ 32 h 32"/>
                <a:gd name="T14" fmla="*/ 22 w 49"/>
                <a:gd name="T15" fmla="*/ 1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10"/>
                    <a:pt x="0" y="10"/>
                    <a:pt x="0" y="10"/>
                  </a:cubicBezTo>
                  <a:cubicBezTo>
                    <a:pt x="1" y="10"/>
                    <a:pt x="1" y="10"/>
                    <a:pt x="1" y="10"/>
                  </a:cubicBezTo>
                  <a:cubicBezTo>
                    <a:pt x="7" y="4"/>
                    <a:pt x="14" y="1"/>
                    <a:pt x="22" y="1"/>
                  </a:cubicBezTo>
                  <a:cubicBezTo>
                    <a:pt x="43" y="3"/>
                    <a:pt x="47" y="21"/>
                    <a:pt x="48" y="32"/>
                  </a:cubicBezTo>
                  <a:cubicBezTo>
                    <a:pt x="48" y="32"/>
                    <a:pt x="48" y="32"/>
                    <a:pt x="48" y="32"/>
                  </a:cubicBezTo>
                  <a:cubicBezTo>
                    <a:pt x="49" y="32"/>
                    <a:pt x="49" y="32"/>
                    <a:pt x="49" y="32"/>
                  </a:cubicBezTo>
                  <a:cubicBezTo>
                    <a:pt x="47" y="13"/>
                    <a:pt x="38" y="2"/>
                    <a:pt x="22" y="1"/>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242"/>
            <p:cNvSpPr/>
            <p:nvPr/>
          </p:nvSpPr>
          <p:spPr bwMode="auto">
            <a:xfrm>
              <a:off x="6866" y="1424"/>
              <a:ext cx="187" cy="122"/>
            </a:xfrm>
            <a:custGeom>
              <a:avLst/>
              <a:gdLst>
                <a:gd name="T0" fmla="*/ 0 w 49"/>
                <a:gd name="T1" fmla="*/ 9 h 32"/>
                <a:gd name="T2" fmla="*/ 0 w 49"/>
                <a:gd name="T3" fmla="*/ 9 h 32"/>
                <a:gd name="T4" fmla="*/ 1 w 49"/>
                <a:gd name="T5" fmla="*/ 9 h 32"/>
                <a:gd name="T6" fmla="*/ 22 w 49"/>
                <a:gd name="T7" fmla="*/ 1 h 32"/>
                <a:gd name="T8" fmla="*/ 48 w 49"/>
                <a:gd name="T9" fmla="*/ 31 h 32"/>
                <a:gd name="T10" fmla="*/ 48 w 49"/>
                <a:gd name="T11" fmla="*/ 32 h 32"/>
                <a:gd name="T12" fmla="*/ 49 w 49"/>
                <a:gd name="T13" fmla="*/ 31 h 32"/>
                <a:gd name="T14" fmla="*/ 22 w 49"/>
                <a:gd name="T15" fmla="*/ 0 h 32"/>
                <a:gd name="T16" fmla="*/ 0 w 49"/>
                <a:gd name="T1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2">
                  <a:moveTo>
                    <a:pt x="0" y="9"/>
                  </a:moveTo>
                  <a:cubicBezTo>
                    <a:pt x="0" y="9"/>
                    <a:pt x="0" y="9"/>
                    <a:pt x="0" y="9"/>
                  </a:cubicBezTo>
                  <a:cubicBezTo>
                    <a:pt x="1" y="9"/>
                    <a:pt x="1" y="9"/>
                    <a:pt x="1" y="9"/>
                  </a:cubicBezTo>
                  <a:cubicBezTo>
                    <a:pt x="7" y="3"/>
                    <a:pt x="14" y="1"/>
                    <a:pt x="22" y="1"/>
                  </a:cubicBezTo>
                  <a:cubicBezTo>
                    <a:pt x="43" y="2"/>
                    <a:pt x="47" y="21"/>
                    <a:pt x="48" y="31"/>
                  </a:cubicBezTo>
                  <a:cubicBezTo>
                    <a:pt x="48" y="32"/>
                    <a:pt x="48" y="32"/>
                    <a:pt x="48" y="32"/>
                  </a:cubicBezTo>
                  <a:cubicBezTo>
                    <a:pt x="49" y="31"/>
                    <a:pt x="49" y="31"/>
                    <a:pt x="49" y="31"/>
                  </a:cubicBezTo>
                  <a:cubicBezTo>
                    <a:pt x="47" y="12"/>
                    <a:pt x="38" y="1"/>
                    <a:pt x="22" y="0"/>
                  </a:cubicBezTo>
                  <a:cubicBezTo>
                    <a:pt x="14" y="0"/>
                    <a:pt x="7" y="3"/>
                    <a:pt x="0"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7" name="Picture 243"/>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6053" y="1393"/>
              <a:ext cx="217" cy="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244"/>
            <p:cNvSpPr>
              <a:spLocks noEditPoints="1"/>
            </p:cNvSpPr>
            <p:nvPr/>
          </p:nvSpPr>
          <p:spPr bwMode="auto">
            <a:xfrm>
              <a:off x="6056" y="1401"/>
              <a:ext cx="221" cy="313"/>
            </a:xfrm>
            <a:custGeom>
              <a:avLst/>
              <a:gdLst>
                <a:gd name="T0" fmla="*/ 5 w 58"/>
                <a:gd name="T1" fmla="*/ 29 h 82"/>
                <a:gd name="T2" fmla="*/ 19 w 58"/>
                <a:gd name="T3" fmla="*/ 78 h 82"/>
                <a:gd name="T4" fmla="*/ 48 w 58"/>
                <a:gd name="T5" fmla="*/ 61 h 82"/>
                <a:gd name="T6" fmla="*/ 50 w 58"/>
                <a:gd name="T7" fmla="*/ 11 h 82"/>
                <a:gd name="T8" fmla="*/ 33 w 58"/>
                <a:gd name="T9" fmla="*/ 1 h 82"/>
                <a:gd name="T10" fmla="*/ 5 w 58"/>
                <a:gd name="T11" fmla="*/ 29 h 82"/>
                <a:gd name="T12" fmla="*/ 7 w 58"/>
                <a:gd name="T13" fmla="*/ 45 h 82"/>
                <a:gd name="T14" fmla="*/ 9 w 58"/>
                <a:gd name="T15" fmla="*/ 30 h 82"/>
                <a:gd name="T16" fmla="*/ 33 w 58"/>
                <a:gd name="T17" fmla="*/ 5 h 82"/>
                <a:gd name="T18" fmla="*/ 47 w 58"/>
                <a:gd name="T19" fmla="*/ 13 h 82"/>
                <a:gd name="T20" fmla="*/ 44 w 58"/>
                <a:gd name="T21" fmla="*/ 59 h 82"/>
                <a:gd name="T22" fmla="*/ 21 w 58"/>
                <a:gd name="T23" fmla="*/ 74 h 82"/>
                <a:gd name="T24" fmla="*/ 7 w 58"/>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1"/>
                    <a:pt x="37" y="82"/>
                    <a:pt x="48" y="61"/>
                  </a:cubicBezTo>
                  <a:cubicBezTo>
                    <a:pt x="54" y="49"/>
                    <a:pt x="58"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7"/>
                    <a:pt x="44" y="59"/>
                  </a:cubicBezTo>
                  <a:cubicBezTo>
                    <a:pt x="37" y="72"/>
                    <a:pt x="29" y="77"/>
                    <a:pt x="21" y="74"/>
                  </a:cubicBezTo>
                  <a:cubicBezTo>
                    <a:pt x="11"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69" name="Picture 245"/>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442" y="1423"/>
              <a:ext cx="217"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246"/>
            <p:cNvSpPr>
              <a:spLocks noEditPoints="1"/>
            </p:cNvSpPr>
            <p:nvPr/>
          </p:nvSpPr>
          <p:spPr bwMode="auto">
            <a:xfrm>
              <a:off x="6444" y="1432"/>
              <a:ext cx="221" cy="313"/>
            </a:xfrm>
            <a:custGeom>
              <a:avLst/>
              <a:gdLst>
                <a:gd name="T0" fmla="*/ 5 w 58"/>
                <a:gd name="T1" fmla="*/ 29 h 82"/>
                <a:gd name="T2" fmla="*/ 19 w 58"/>
                <a:gd name="T3" fmla="*/ 78 h 82"/>
                <a:gd name="T4" fmla="*/ 48 w 58"/>
                <a:gd name="T5" fmla="*/ 60 h 82"/>
                <a:gd name="T6" fmla="*/ 50 w 58"/>
                <a:gd name="T7" fmla="*/ 11 h 82"/>
                <a:gd name="T8" fmla="*/ 33 w 58"/>
                <a:gd name="T9" fmla="*/ 0 h 82"/>
                <a:gd name="T10" fmla="*/ 5 w 58"/>
                <a:gd name="T11" fmla="*/ 29 h 82"/>
                <a:gd name="T12" fmla="*/ 21 w 58"/>
                <a:gd name="T13" fmla="*/ 74 h 82"/>
                <a:gd name="T14" fmla="*/ 21 w 58"/>
                <a:gd name="T15" fmla="*/ 74 h 82"/>
                <a:gd name="T16" fmla="*/ 9 w 58"/>
                <a:gd name="T17" fmla="*/ 30 h 82"/>
                <a:gd name="T18" fmla="*/ 33 w 58"/>
                <a:gd name="T19" fmla="*/ 5 h 82"/>
                <a:gd name="T20" fmla="*/ 46 w 58"/>
                <a:gd name="T21" fmla="*/ 13 h 82"/>
                <a:gd name="T22" fmla="*/ 44 w 58"/>
                <a:gd name="T23" fmla="*/ 58 h 82"/>
                <a:gd name="T24" fmla="*/ 21 w 58"/>
                <a:gd name="T25" fmla="*/ 7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8" h="82">
                  <a:moveTo>
                    <a:pt x="5" y="29"/>
                  </a:moveTo>
                  <a:cubicBezTo>
                    <a:pt x="0" y="48"/>
                    <a:pt x="4" y="71"/>
                    <a:pt x="19" y="78"/>
                  </a:cubicBezTo>
                  <a:cubicBezTo>
                    <a:pt x="25" y="80"/>
                    <a:pt x="36" y="82"/>
                    <a:pt x="48" y="60"/>
                  </a:cubicBezTo>
                  <a:cubicBezTo>
                    <a:pt x="54" y="49"/>
                    <a:pt x="58" y="25"/>
                    <a:pt x="50" y="11"/>
                  </a:cubicBezTo>
                  <a:cubicBezTo>
                    <a:pt x="46" y="4"/>
                    <a:pt x="40" y="1"/>
                    <a:pt x="33" y="0"/>
                  </a:cubicBezTo>
                  <a:cubicBezTo>
                    <a:pt x="20" y="0"/>
                    <a:pt x="9" y="11"/>
                    <a:pt x="5" y="29"/>
                  </a:cubicBezTo>
                  <a:close/>
                  <a:moveTo>
                    <a:pt x="21" y="74"/>
                  </a:moveTo>
                  <a:cubicBezTo>
                    <a:pt x="21" y="74"/>
                    <a:pt x="21" y="74"/>
                    <a:pt x="21" y="74"/>
                  </a:cubicBezTo>
                  <a:cubicBezTo>
                    <a:pt x="8" y="68"/>
                    <a:pt x="5" y="47"/>
                    <a:pt x="9" y="30"/>
                  </a:cubicBezTo>
                  <a:cubicBezTo>
                    <a:pt x="12" y="17"/>
                    <a:pt x="20" y="4"/>
                    <a:pt x="33" y="5"/>
                  </a:cubicBezTo>
                  <a:cubicBezTo>
                    <a:pt x="39" y="5"/>
                    <a:pt x="43" y="8"/>
                    <a:pt x="46" y="13"/>
                  </a:cubicBezTo>
                  <a:cubicBezTo>
                    <a:pt x="53" y="25"/>
                    <a:pt x="50" y="46"/>
                    <a:pt x="44" y="58"/>
                  </a:cubicBezTo>
                  <a:cubicBezTo>
                    <a:pt x="37" y="72"/>
                    <a:pt x="29" y="77"/>
                    <a:pt x="21" y="7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1271" name="Picture 247"/>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6822" y="1433"/>
              <a:ext cx="216" cy="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 name="Freeform 248"/>
            <p:cNvSpPr>
              <a:spLocks noEditPoints="1"/>
            </p:cNvSpPr>
            <p:nvPr/>
          </p:nvSpPr>
          <p:spPr bwMode="auto">
            <a:xfrm>
              <a:off x="6824" y="1443"/>
              <a:ext cx="225" cy="313"/>
            </a:xfrm>
            <a:custGeom>
              <a:avLst/>
              <a:gdLst>
                <a:gd name="T0" fmla="*/ 5 w 59"/>
                <a:gd name="T1" fmla="*/ 29 h 82"/>
                <a:gd name="T2" fmla="*/ 19 w 59"/>
                <a:gd name="T3" fmla="*/ 78 h 82"/>
                <a:gd name="T4" fmla="*/ 48 w 59"/>
                <a:gd name="T5" fmla="*/ 61 h 82"/>
                <a:gd name="T6" fmla="*/ 50 w 59"/>
                <a:gd name="T7" fmla="*/ 11 h 82"/>
                <a:gd name="T8" fmla="*/ 33 w 59"/>
                <a:gd name="T9" fmla="*/ 1 h 82"/>
                <a:gd name="T10" fmla="*/ 5 w 59"/>
                <a:gd name="T11" fmla="*/ 29 h 82"/>
                <a:gd name="T12" fmla="*/ 7 w 59"/>
                <a:gd name="T13" fmla="*/ 45 h 82"/>
                <a:gd name="T14" fmla="*/ 9 w 59"/>
                <a:gd name="T15" fmla="*/ 30 h 82"/>
                <a:gd name="T16" fmla="*/ 33 w 59"/>
                <a:gd name="T17" fmla="*/ 5 h 82"/>
                <a:gd name="T18" fmla="*/ 47 w 59"/>
                <a:gd name="T19" fmla="*/ 13 h 82"/>
                <a:gd name="T20" fmla="*/ 44 w 59"/>
                <a:gd name="T21" fmla="*/ 59 h 82"/>
                <a:gd name="T22" fmla="*/ 21 w 59"/>
                <a:gd name="T23" fmla="*/ 74 h 82"/>
                <a:gd name="T24" fmla="*/ 7 w 59"/>
                <a:gd name="T25" fmla="*/ 4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82">
                  <a:moveTo>
                    <a:pt x="5" y="29"/>
                  </a:moveTo>
                  <a:cubicBezTo>
                    <a:pt x="0" y="48"/>
                    <a:pt x="4" y="71"/>
                    <a:pt x="19" y="78"/>
                  </a:cubicBezTo>
                  <a:cubicBezTo>
                    <a:pt x="25" y="81"/>
                    <a:pt x="37" y="82"/>
                    <a:pt x="48" y="61"/>
                  </a:cubicBezTo>
                  <a:cubicBezTo>
                    <a:pt x="54" y="49"/>
                    <a:pt x="59" y="25"/>
                    <a:pt x="50" y="11"/>
                  </a:cubicBezTo>
                  <a:cubicBezTo>
                    <a:pt x="47" y="5"/>
                    <a:pt x="41" y="1"/>
                    <a:pt x="33" y="1"/>
                  </a:cubicBezTo>
                  <a:cubicBezTo>
                    <a:pt x="20" y="0"/>
                    <a:pt x="9" y="11"/>
                    <a:pt x="5" y="29"/>
                  </a:cubicBezTo>
                  <a:close/>
                  <a:moveTo>
                    <a:pt x="7" y="45"/>
                  </a:moveTo>
                  <a:cubicBezTo>
                    <a:pt x="7" y="40"/>
                    <a:pt x="8" y="35"/>
                    <a:pt x="9" y="30"/>
                  </a:cubicBezTo>
                  <a:cubicBezTo>
                    <a:pt x="12" y="18"/>
                    <a:pt x="20" y="4"/>
                    <a:pt x="33" y="5"/>
                  </a:cubicBezTo>
                  <a:cubicBezTo>
                    <a:pt x="39" y="5"/>
                    <a:pt x="44" y="8"/>
                    <a:pt x="47" y="13"/>
                  </a:cubicBezTo>
                  <a:cubicBezTo>
                    <a:pt x="53" y="25"/>
                    <a:pt x="51" y="46"/>
                    <a:pt x="44" y="59"/>
                  </a:cubicBezTo>
                  <a:cubicBezTo>
                    <a:pt x="37" y="72"/>
                    <a:pt x="29" y="77"/>
                    <a:pt x="21" y="74"/>
                  </a:cubicBezTo>
                  <a:cubicBezTo>
                    <a:pt x="12" y="70"/>
                    <a:pt x="7" y="57"/>
                    <a:pt x="7" y="45"/>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249"/>
            <p:cNvSpPr/>
            <p:nvPr/>
          </p:nvSpPr>
          <p:spPr bwMode="auto">
            <a:xfrm>
              <a:off x="6927" y="1218"/>
              <a:ext cx="72" cy="80"/>
            </a:xfrm>
            <a:custGeom>
              <a:avLst/>
              <a:gdLst>
                <a:gd name="T0" fmla="*/ 17 w 19"/>
                <a:gd name="T1" fmla="*/ 14 h 21"/>
                <a:gd name="T2" fmla="*/ 17 w 19"/>
                <a:gd name="T3" fmla="*/ 12 h 21"/>
                <a:gd name="T4" fmla="*/ 7 w 19"/>
                <a:gd name="T5" fmla="*/ 1 h 21"/>
                <a:gd name="T6" fmla="*/ 0 w 19"/>
                <a:gd name="T7" fmla="*/ 11 h 21"/>
                <a:gd name="T8" fmla="*/ 5 w 19"/>
                <a:gd name="T9" fmla="*/ 18 h 21"/>
                <a:gd name="T10" fmla="*/ 17 w 19"/>
                <a:gd name="T11" fmla="*/ 14 h 21"/>
              </a:gdLst>
              <a:ahLst/>
              <a:cxnLst>
                <a:cxn ang="0">
                  <a:pos x="T0" y="T1"/>
                </a:cxn>
                <a:cxn ang="0">
                  <a:pos x="T2" y="T3"/>
                </a:cxn>
                <a:cxn ang="0">
                  <a:pos x="T4" y="T5"/>
                </a:cxn>
                <a:cxn ang="0">
                  <a:pos x="T6" y="T7"/>
                </a:cxn>
                <a:cxn ang="0">
                  <a:pos x="T8" y="T9"/>
                </a:cxn>
                <a:cxn ang="0">
                  <a:pos x="T10" y="T11"/>
                </a:cxn>
              </a:cxnLst>
              <a:rect l="0" t="0" r="r" b="b"/>
              <a:pathLst>
                <a:path w="19" h="21">
                  <a:moveTo>
                    <a:pt x="17" y="14"/>
                  </a:moveTo>
                  <a:cubicBezTo>
                    <a:pt x="17" y="14"/>
                    <a:pt x="17" y="13"/>
                    <a:pt x="17" y="12"/>
                  </a:cubicBezTo>
                  <a:cubicBezTo>
                    <a:pt x="19" y="6"/>
                    <a:pt x="14" y="0"/>
                    <a:pt x="7" y="1"/>
                  </a:cubicBezTo>
                  <a:cubicBezTo>
                    <a:pt x="3" y="2"/>
                    <a:pt x="0" y="6"/>
                    <a:pt x="0" y="11"/>
                  </a:cubicBezTo>
                  <a:cubicBezTo>
                    <a:pt x="0" y="13"/>
                    <a:pt x="2" y="17"/>
                    <a:pt x="5" y="18"/>
                  </a:cubicBezTo>
                  <a:cubicBezTo>
                    <a:pt x="9" y="21"/>
                    <a:pt x="14" y="18"/>
                    <a:pt x="17"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250"/>
            <p:cNvSpPr/>
            <p:nvPr/>
          </p:nvSpPr>
          <p:spPr bwMode="auto">
            <a:xfrm>
              <a:off x="6779" y="1157"/>
              <a:ext cx="285" cy="446"/>
            </a:xfrm>
            <a:custGeom>
              <a:avLst/>
              <a:gdLst>
                <a:gd name="T0" fmla="*/ 55 w 75"/>
                <a:gd name="T1" fmla="*/ 59 h 117"/>
                <a:gd name="T2" fmla="*/ 55 w 75"/>
                <a:gd name="T3" fmla="*/ 48 h 117"/>
                <a:gd name="T4" fmla="*/ 63 w 75"/>
                <a:gd name="T5" fmla="*/ 39 h 117"/>
                <a:gd name="T6" fmla="*/ 71 w 75"/>
                <a:gd name="T7" fmla="*/ 28 h 117"/>
                <a:gd name="T8" fmla="*/ 75 w 75"/>
                <a:gd name="T9" fmla="*/ 13 h 117"/>
                <a:gd name="T10" fmla="*/ 70 w 75"/>
                <a:gd name="T11" fmla="*/ 4 h 117"/>
                <a:gd name="T12" fmla="*/ 69 w 75"/>
                <a:gd name="T13" fmla="*/ 9 h 117"/>
                <a:gd name="T14" fmla="*/ 66 w 75"/>
                <a:gd name="T15" fmla="*/ 24 h 117"/>
                <a:gd name="T16" fmla="*/ 52 w 75"/>
                <a:gd name="T17" fmla="*/ 37 h 117"/>
                <a:gd name="T18" fmla="*/ 49 w 75"/>
                <a:gd name="T19" fmla="*/ 33 h 117"/>
                <a:gd name="T20" fmla="*/ 45 w 75"/>
                <a:gd name="T21" fmla="*/ 38 h 117"/>
                <a:gd name="T22" fmla="*/ 40 w 75"/>
                <a:gd name="T23" fmla="*/ 43 h 117"/>
                <a:gd name="T24" fmla="*/ 35 w 75"/>
                <a:gd name="T25" fmla="*/ 61 h 117"/>
                <a:gd name="T26" fmla="*/ 30 w 75"/>
                <a:gd name="T27" fmla="*/ 70 h 117"/>
                <a:gd name="T28" fmla="*/ 21 w 75"/>
                <a:gd name="T29" fmla="*/ 75 h 117"/>
                <a:gd name="T30" fmla="*/ 11 w 75"/>
                <a:gd name="T31" fmla="*/ 92 h 117"/>
                <a:gd name="T32" fmla="*/ 7 w 75"/>
                <a:gd name="T33" fmla="*/ 100 h 117"/>
                <a:gd name="T34" fmla="*/ 4 w 75"/>
                <a:gd name="T35" fmla="*/ 109 h 117"/>
                <a:gd name="T36" fmla="*/ 23 w 75"/>
                <a:gd name="T37" fmla="*/ 86 h 117"/>
                <a:gd name="T38" fmla="*/ 36 w 75"/>
                <a:gd name="T39" fmla="*/ 78 h 117"/>
                <a:gd name="T40" fmla="*/ 26 w 75"/>
                <a:gd name="T41" fmla="*/ 87 h 117"/>
                <a:gd name="T42" fmla="*/ 19 w 75"/>
                <a:gd name="T43" fmla="*/ 104 h 117"/>
                <a:gd name="T44" fmla="*/ 17 w 75"/>
                <a:gd name="T45" fmla="*/ 114 h 117"/>
                <a:gd name="T46" fmla="*/ 26 w 75"/>
                <a:gd name="T47" fmla="*/ 109 h 117"/>
                <a:gd name="T48" fmla="*/ 36 w 75"/>
                <a:gd name="T49" fmla="*/ 90 h 117"/>
                <a:gd name="T50" fmla="*/ 54 w 75"/>
                <a:gd name="T51" fmla="*/ 77 h 117"/>
                <a:gd name="T52" fmla="*/ 56 w 75"/>
                <a:gd name="T53" fmla="*/ 62 h 117"/>
                <a:gd name="T54" fmla="*/ 55 w 75"/>
                <a:gd name="T55" fmla="*/ 5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5" h="117">
                  <a:moveTo>
                    <a:pt x="55" y="59"/>
                  </a:moveTo>
                  <a:cubicBezTo>
                    <a:pt x="55" y="56"/>
                    <a:pt x="54" y="52"/>
                    <a:pt x="55" y="48"/>
                  </a:cubicBezTo>
                  <a:cubicBezTo>
                    <a:pt x="57" y="44"/>
                    <a:pt x="60" y="42"/>
                    <a:pt x="63" y="39"/>
                  </a:cubicBezTo>
                  <a:cubicBezTo>
                    <a:pt x="67" y="36"/>
                    <a:pt x="68" y="32"/>
                    <a:pt x="71" y="28"/>
                  </a:cubicBezTo>
                  <a:cubicBezTo>
                    <a:pt x="73" y="23"/>
                    <a:pt x="74" y="18"/>
                    <a:pt x="75" y="13"/>
                  </a:cubicBezTo>
                  <a:cubicBezTo>
                    <a:pt x="75" y="10"/>
                    <a:pt x="75" y="0"/>
                    <a:pt x="70" y="4"/>
                  </a:cubicBezTo>
                  <a:cubicBezTo>
                    <a:pt x="68" y="5"/>
                    <a:pt x="69" y="7"/>
                    <a:pt x="69" y="9"/>
                  </a:cubicBezTo>
                  <a:cubicBezTo>
                    <a:pt x="68" y="14"/>
                    <a:pt x="68" y="20"/>
                    <a:pt x="66" y="24"/>
                  </a:cubicBezTo>
                  <a:cubicBezTo>
                    <a:pt x="65" y="28"/>
                    <a:pt x="57" y="41"/>
                    <a:pt x="52" y="37"/>
                  </a:cubicBezTo>
                  <a:cubicBezTo>
                    <a:pt x="50" y="36"/>
                    <a:pt x="50" y="34"/>
                    <a:pt x="49" y="33"/>
                  </a:cubicBezTo>
                  <a:cubicBezTo>
                    <a:pt x="46" y="31"/>
                    <a:pt x="46" y="37"/>
                    <a:pt x="45" y="38"/>
                  </a:cubicBezTo>
                  <a:cubicBezTo>
                    <a:pt x="44" y="40"/>
                    <a:pt x="41" y="41"/>
                    <a:pt x="40" y="43"/>
                  </a:cubicBezTo>
                  <a:cubicBezTo>
                    <a:pt x="37" y="49"/>
                    <a:pt x="36" y="55"/>
                    <a:pt x="35" y="61"/>
                  </a:cubicBezTo>
                  <a:cubicBezTo>
                    <a:pt x="34" y="64"/>
                    <a:pt x="32" y="68"/>
                    <a:pt x="30" y="70"/>
                  </a:cubicBezTo>
                  <a:cubicBezTo>
                    <a:pt x="27" y="73"/>
                    <a:pt x="24" y="73"/>
                    <a:pt x="21" y="75"/>
                  </a:cubicBezTo>
                  <a:cubicBezTo>
                    <a:pt x="15" y="79"/>
                    <a:pt x="13" y="85"/>
                    <a:pt x="11" y="92"/>
                  </a:cubicBezTo>
                  <a:cubicBezTo>
                    <a:pt x="10" y="95"/>
                    <a:pt x="9" y="98"/>
                    <a:pt x="7" y="100"/>
                  </a:cubicBezTo>
                  <a:cubicBezTo>
                    <a:pt x="4" y="103"/>
                    <a:pt x="0" y="106"/>
                    <a:pt x="4" y="109"/>
                  </a:cubicBezTo>
                  <a:cubicBezTo>
                    <a:pt x="15" y="117"/>
                    <a:pt x="19" y="91"/>
                    <a:pt x="23" y="86"/>
                  </a:cubicBezTo>
                  <a:cubicBezTo>
                    <a:pt x="26" y="83"/>
                    <a:pt x="31" y="81"/>
                    <a:pt x="36" y="78"/>
                  </a:cubicBezTo>
                  <a:cubicBezTo>
                    <a:pt x="35" y="79"/>
                    <a:pt x="29" y="83"/>
                    <a:pt x="26" y="87"/>
                  </a:cubicBezTo>
                  <a:cubicBezTo>
                    <a:pt x="22" y="91"/>
                    <a:pt x="22" y="99"/>
                    <a:pt x="19" y="104"/>
                  </a:cubicBezTo>
                  <a:cubicBezTo>
                    <a:pt x="18" y="107"/>
                    <a:pt x="13" y="112"/>
                    <a:pt x="17" y="114"/>
                  </a:cubicBezTo>
                  <a:cubicBezTo>
                    <a:pt x="22" y="117"/>
                    <a:pt x="25" y="113"/>
                    <a:pt x="26" y="109"/>
                  </a:cubicBezTo>
                  <a:cubicBezTo>
                    <a:pt x="28" y="102"/>
                    <a:pt x="30" y="95"/>
                    <a:pt x="36" y="90"/>
                  </a:cubicBezTo>
                  <a:cubicBezTo>
                    <a:pt x="41" y="86"/>
                    <a:pt x="50" y="82"/>
                    <a:pt x="54" y="77"/>
                  </a:cubicBezTo>
                  <a:cubicBezTo>
                    <a:pt x="58" y="72"/>
                    <a:pt x="56" y="68"/>
                    <a:pt x="56" y="62"/>
                  </a:cubicBezTo>
                  <a:cubicBezTo>
                    <a:pt x="55" y="61"/>
                    <a:pt x="55" y="60"/>
                    <a:pt x="55" y="5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251"/>
            <p:cNvSpPr/>
            <p:nvPr/>
          </p:nvSpPr>
          <p:spPr bwMode="auto">
            <a:xfrm>
              <a:off x="5048" y="1539"/>
              <a:ext cx="536" cy="526"/>
            </a:xfrm>
            <a:custGeom>
              <a:avLst/>
              <a:gdLst>
                <a:gd name="T0" fmla="*/ 132 w 141"/>
                <a:gd name="T1" fmla="*/ 135 h 138"/>
                <a:gd name="T2" fmla="*/ 127 w 141"/>
                <a:gd name="T3" fmla="*/ 132 h 138"/>
                <a:gd name="T4" fmla="*/ 107 w 141"/>
                <a:gd name="T5" fmla="*/ 122 h 138"/>
                <a:gd name="T6" fmla="*/ 65 w 141"/>
                <a:gd name="T7" fmla="*/ 95 h 138"/>
                <a:gd name="T8" fmla="*/ 43 w 141"/>
                <a:gd name="T9" fmla="*/ 81 h 138"/>
                <a:gd name="T10" fmla="*/ 25 w 141"/>
                <a:gd name="T11" fmla="*/ 71 h 138"/>
                <a:gd name="T12" fmla="*/ 10 w 141"/>
                <a:gd name="T13" fmla="*/ 62 h 138"/>
                <a:gd name="T14" fmla="*/ 8 w 141"/>
                <a:gd name="T15" fmla="*/ 51 h 138"/>
                <a:gd name="T16" fmla="*/ 5 w 141"/>
                <a:gd name="T17" fmla="*/ 34 h 138"/>
                <a:gd name="T18" fmla="*/ 3 w 141"/>
                <a:gd name="T19" fmla="*/ 13 h 138"/>
                <a:gd name="T20" fmla="*/ 0 w 141"/>
                <a:gd name="T21" fmla="*/ 0 h 138"/>
                <a:gd name="T22" fmla="*/ 13 w 141"/>
                <a:gd name="T23" fmla="*/ 10 h 138"/>
                <a:gd name="T24" fmla="*/ 26 w 141"/>
                <a:gd name="T25" fmla="*/ 21 h 138"/>
                <a:gd name="T26" fmla="*/ 43 w 141"/>
                <a:gd name="T27" fmla="*/ 31 h 138"/>
                <a:gd name="T28" fmla="*/ 60 w 141"/>
                <a:gd name="T29" fmla="*/ 45 h 138"/>
                <a:gd name="T30" fmla="*/ 88 w 141"/>
                <a:gd name="T31" fmla="*/ 68 h 138"/>
                <a:gd name="T32" fmla="*/ 101 w 141"/>
                <a:gd name="T33" fmla="*/ 80 h 138"/>
                <a:gd name="T34" fmla="*/ 116 w 141"/>
                <a:gd name="T35" fmla="*/ 90 h 138"/>
                <a:gd name="T36" fmla="*/ 131 w 141"/>
                <a:gd name="T37" fmla="*/ 101 h 138"/>
                <a:gd name="T38" fmla="*/ 140 w 141"/>
                <a:gd name="T39" fmla="*/ 134 h 138"/>
                <a:gd name="T40" fmla="*/ 132 w 141"/>
                <a:gd name="T41" fmla="*/ 13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1" h="138">
                  <a:moveTo>
                    <a:pt x="132" y="135"/>
                  </a:moveTo>
                  <a:cubicBezTo>
                    <a:pt x="130" y="134"/>
                    <a:pt x="128" y="132"/>
                    <a:pt x="127" y="132"/>
                  </a:cubicBezTo>
                  <a:cubicBezTo>
                    <a:pt x="120" y="128"/>
                    <a:pt x="113" y="126"/>
                    <a:pt x="107" y="122"/>
                  </a:cubicBezTo>
                  <a:cubicBezTo>
                    <a:pt x="92" y="114"/>
                    <a:pt x="79" y="104"/>
                    <a:pt x="65" y="95"/>
                  </a:cubicBezTo>
                  <a:cubicBezTo>
                    <a:pt x="58" y="90"/>
                    <a:pt x="51" y="85"/>
                    <a:pt x="43" y="81"/>
                  </a:cubicBezTo>
                  <a:cubicBezTo>
                    <a:pt x="37" y="77"/>
                    <a:pt x="31" y="75"/>
                    <a:pt x="25" y="71"/>
                  </a:cubicBezTo>
                  <a:cubicBezTo>
                    <a:pt x="20" y="68"/>
                    <a:pt x="13" y="67"/>
                    <a:pt x="10" y="62"/>
                  </a:cubicBezTo>
                  <a:cubicBezTo>
                    <a:pt x="8" y="60"/>
                    <a:pt x="8" y="54"/>
                    <a:pt x="8" y="51"/>
                  </a:cubicBezTo>
                  <a:cubicBezTo>
                    <a:pt x="7" y="45"/>
                    <a:pt x="6" y="40"/>
                    <a:pt x="5" y="34"/>
                  </a:cubicBezTo>
                  <a:cubicBezTo>
                    <a:pt x="4" y="27"/>
                    <a:pt x="4" y="20"/>
                    <a:pt x="3" y="13"/>
                  </a:cubicBezTo>
                  <a:cubicBezTo>
                    <a:pt x="2" y="9"/>
                    <a:pt x="0" y="4"/>
                    <a:pt x="0" y="0"/>
                  </a:cubicBezTo>
                  <a:cubicBezTo>
                    <a:pt x="5" y="2"/>
                    <a:pt x="9" y="7"/>
                    <a:pt x="13" y="10"/>
                  </a:cubicBezTo>
                  <a:cubicBezTo>
                    <a:pt x="18" y="13"/>
                    <a:pt x="22" y="18"/>
                    <a:pt x="26" y="21"/>
                  </a:cubicBezTo>
                  <a:cubicBezTo>
                    <a:pt x="32" y="25"/>
                    <a:pt x="38" y="27"/>
                    <a:pt x="43" y="31"/>
                  </a:cubicBezTo>
                  <a:cubicBezTo>
                    <a:pt x="49" y="36"/>
                    <a:pt x="54" y="41"/>
                    <a:pt x="60" y="45"/>
                  </a:cubicBezTo>
                  <a:cubicBezTo>
                    <a:pt x="70" y="52"/>
                    <a:pt x="79" y="60"/>
                    <a:pt x="88" y="68"/>
                  </a:cubicBezTo>
                  <a:cubicBezTo>
                    <a:pt x="92" y="72"/>
                    <a:pt x="97" y="76"/>
                    <a:pt x="101" y="80"/>
                  </a:cubicBezTo>
                  <a:cubicBezTo>
                    <a:pt x="106" y="84"/>
                    <a:pt x="111" y="87"/>
                    <a:pt x="116" y="90"/>
                  </a:cubicBezTo>
                  <a:cubicBezTo>
                    <a:pt x="121" y="93"/>
                    <a:pt x="127" y="97"/>
                    <a:pt x="131" y="101"/>
                  </a:cubicBezTo>
                  <a:cubicBezTo>
                    <a:pt x="138" y="110"/>
                    <a:pt x="141" y="123"/>
                    <a:pt x="140" y="134"/>
                  </a:cubicBezTo>
                  <a:cubicBezTo>
                    <a:pt x="139" y="138"/>
                    <a:pt x="135" y="137"/>
                    <a:pt x="132" y="135"/>
                  </a:cubicBezTo>
                  <a:close/>
                </a:path>
              </a:pathLst>
            </a:custGeom>
            <a:solidFill>
              <a:srgbClr val="80C7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252"/>
            <p:cNvSpPr/>
            <p:nvPr/>
          </p:nvSpPr>
          <p:spPr bwMode="auto">
            <a:xfrm>
              <a:off x="4979" y="1775"/>
              <a:ext cx="605" cy="400"/>
            </a:xfrm>
            <a:custGeom>
              <a:avLst/>
              <a:gdLst>
                <a:gd name="T0" fmla="*/ 149 w 159"/>
                <a:gd name="T1" fmla="*/ 102 h 105"/>
                <a:gd name="T2" fmla="*/ 144 w 159"/>
                <a:gd name="T3" fmla="*/ 105 h 105"/>
                <a:gd name="T4" fmla="*/ 135 w 159"/>
                <a:gd name="T5" fmla="*/ 102 h 105"/>
                <a:gd name="T6" fmla="*/ 125 w 159"/>
                <a:gd name="T7" fmla="*/ 99 h 105"/>
                <a:gd name="T8" fmla="*/ 115 w 159"/>
                <a:gd name="T9" fmla="*/ 95 h 105"/>
                <a:gd name="T10" fmla="*/ 66 w 159"/>
                <a:gd name="T11" fmla="*/ 81 h 105"/>
                <a:gd name="T12" fmla="*/ 40 w 159"/>
                <a:gd name="T13" fmla="*/ 72 h 105"/>
                <a:gd name="T14" fmla="*/ 27 w 159"/>
                <a:gd name="T15" fmla="*/ 68 h 105"/>
                <a:gd name="T16" fmla="*/ 13 w 159"/>
                <a:gd name="T17" fmla="*/ 64 h 105"/>
                <a:gd name="T18" fmla="*/ 0 w 159"/>
                <a:gd name="T19" fmla="*/ 59 h 105"/>
                <a:gd name="T20" fmla="*/ 6 w 159"/>
                <a:gd name="T21" fmla="*/ 47 h 105"/>
                <a:gd name="T22" fmla="*/ 17 w 159"/>
                <a:gd name="T23" fmla="*/ 24 h 105"/>
                <a:gd name="T24" fmla="*/ 22 w 159"/>
                <a:gd name="T25" fmla="*/ 12 h 105"/>
                <a:gd name="T26" fmla="*/ 29 w 159"/>
                <a:gd name="T27" fmla="*/ 0 h 105"/>
                <a:gd name="T28" fmla="*/ 35 w 159"/>
                <a:gd name="T29" fmla="*/ 2 h 105"/>
                <a:gd name="T30" fmla="*/ 47 w 159"/>
                <a:gd name="T31" fmla="*/ 10 h 105"/>
                <a:gd name="T32" fmla="*/ 55 w 159"/>
                <a:gd name="T33" fmla="*/ 16 h 105"/>
                <a:gd name="T34" fmla="*/ 61 w 159"/>
                <a:gd name="T35" fmla="*/ 18 h 105"/>
                <a:gd name="T36" fmla="*/ 80 w 159"/>
                <a:gd name="T37" fmla="*/ 32 h 105"/>
                <a:gd name="T38" fmla="*/ 90 w 159"/>
                <a:gd name="T39" fmla="*/ 36 h 105"/>
                <a:gd name="T40" fmla="*/ 100 w 159"/>
                <a:gd name="T41" fmla="*/ 43 h 105"/>
                <a:gd name="T42" fmla="*/ 121 w 159"/>
                <a:gd name="T43" fmla="*/ 54 h 105"/>
                <a:gd name="T44" fmla="*/ 140 w 159"/>
                <a:gd name="T45" fmla="*/ 67 h 105"/>
                <a:gd name="T46" fmla="*/ 149 w 159"/>
                <a:gd name="T47" fmla="*/ 72 h 105"/>
                <a:gd name="T48" fmla="*/ 159 w 159"/>
                <a:gd name="T49" fmla="*/ 78 h 105"/>
                <a:gd name="T50" fmla="*/ 154 w 159"/>
                <a:gd name="T51" fmla="*/ 90 h 105"/>
                <a:gd name="T52" fmla="*/ 149 w 159"/>
                <a:gd name="T53" fmla="*/ 10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9" h="105">
                  <a:moveTo>
                    <a:pt x="149" y="102"/>
                  </a:moveTo>
                  <a:cubicBezTo>
                    <a:pt x="148" y="104"/>
                    <a:pt x="146" y="105"/>
                    <a:pt x="144" y="105"/>
                  </a:cubicBezTo>
                  <a:cubicBezTo>
                    <a:pt x="141" y="105"/>
                    <a:pt x="137" y="103"/>
                    <a:pt x="135" y="102"/>
                  </a:cubicBezTo>
                  <a:cubicBezTo>
                    <a:pt x="132" y="101"/>
                    <a:pt x="128" y="101"/>
                    <a:pt x="125" y="99"/>
                  </a:cubicBezTo>
                  <a:cubicBezTo>
                    <a:pt x="122" y="96"/>
                    <a:pt x="119" y="96"/>
                    <a:pt x="115" y="95"/>
                  </a:cubicBezTo>
                  <a:cubicBezTo>
                    <a:pt x="98" y="91"/>
                    <a:pt x="82" y="87"/>
                    <a:pt x="66" y="81"/>
                  </a:cubicBezTo>
                  <a:cubicBezTo>
                    <a:pt x="57" y="78"/>
                    <a:pt x="48" y="75"/>
                    <a:pt x="40" y="72"/>
                  </a:cubicBezTo>
                  <a:cubicBezTo>
                    <a:pt x="36" y="70"/>
                    <a:pt x="32" y="68"/>
                    <a:pt x="27" y="68"/>
                  </a:cubicBezTo>
                  <a:cubicBezTo>
                    <a:pt x="22" y="67"/>
                    <a:pt x="17" y="66"/>
                    <a:pt x="13" y="64"/>
                  </a:cubicBezTo>
                  <a:cubicBezTo>
                    <a:pt x="9" y="62"/>
                    <a:pt x="4" y="61"/>
                    <a:pt x="0" y="59"/>
                  </a:cubicBezTo>
                  <a:cubicBezTo>
                    <a:pt x="0" y="56"/>
                    <a:pt x="4" y="50"/>
                    <a:pt x="6" y="47"/>
                  </a:cubicBezTo>
                  <a:cubicBezTo>
                    <a:pt x="10" y="39"/>
                    <a:pt x="13" y="32"/>
                    <a:pt x="17" y="24"/>
                  </a:cubicBezTo>
                  <a:cubicBezTo>
                    <a:pt x="19" y="20"/>
                    <a:pt x="20" y="16"/>
                    <a:pt x="22" y="12"/>
                  </a:cubicBezTo>
                  <a:cubicBezTo>
                    <a:pt x="25" y="8"/>
                    <a:pt x="27" y="3"/>
                    <a:pt x="29" y="0"/>
                  </a:cubicBezTo>
                  <a:cubicBezTo>
                    <a:pt x="31" y="1"/>
                    <a:pt x="33" y="1"/>
                    <a:pt x="35" y="2"/>
                  </a:cubicBezTo>
                  <a:cubicBezTo>
                    <a:pt x="39" y="4"/>
                    <a:pt x="43" y="8"/>
                    <a:pt x="47" y="10"/>
                  </a:cubicBezTo>
                  <a:cubicBezTo>
                    <a:pt x="50" y="12"/>
                    <a:pt x="52" y="15"/>
                    <a:pt x="55" y="16"/>
                  </a:cubicBezTo>
                  <a:cubicBezTo>
                    <a:pt x="57" y="17"/>
                    <a:pt x="59" y="17"/>
                    <a:pt x="61" y="18"/>
                  </a:cubicBezTo>
                  <a:cubicBezTo>
                    <a:pt x="68" y="22"/>
                    <a:pt x="74" y="28"/>
                    <a:pt x="80" y="32"/>
                  </a:cubicBezTo>
                  <a:cubicBezTo>
                    <a:pt x="83" y="34"/>
                    <a:pt x="87" y="35"/>
                    <a:pt x="90" y="36"/>
                  </a:cubicBezTo>
                  <a:cubicBezTo>
                    <a:pt x="93" y="38"/>
                    <a:pt x="97" y="40"/>
                    <a:pt x="100" y="43"/>
                  </a:cubicBezTo>
                  <a:cubicBezTo>
                    <a:pt x="107" y="47"/>
                    <a:pt x="114" y="51"/>
                    <a:pt x="121" y="54"/>
                  </a:cubicBezTo>
                  <a:cubicBezTo>
                    <a:pt x="129" y="57"/>
                    <a:pt x="134" y="62"/>
                    <a:pt x="140" y="67"/>
                  </a:cubicBezTo>
                  <a:cubicBezTo>
                    <a:pt x="143" y="69"/>
                    <a:pt x="147" y="70"/>
                    <a:pt x="149" y="72"/>
                  </a:cubicBezTo>
                  <a:cubicBezTo>
                    <a:pt x="153" y="74"/>
                    <a:pt x="155" y="77"/>
                    <a:pt x="159" y="78"/>
                  </a:cubicBezTo>
                  <a:cubicBezTo>
                    <a:pt x="157" y="82"/>
                    <a:pt x="156" y="86"/>
                    <a:pt x="154" y="90"/>
                  </a:cubicBezTo>
                  <a:cubicBezTo>
                    <a:pt x="153" y="93"/>
                    <a:pt x="152" y="99"/>
                    <a:pt x="149" y="102"/>
                  </a:cubicBezTo>
                  <a:close/>
                </a:path>
              </a:pathLst>
            </a:custGeom>
            <a:solidFill>
              <a:srgbClr val="FF96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253"/>
            <p:cNvSpPr/>
            <p:nvPr/>
          </p:nvSpPr>
          <p:spPr bwMode="auto">
            <a:xfrm>
              <a:off x="4782" y="1996"/>
              <a:ext cx="749" cy="267"/>
            </a:xfrm>
            <a:custGeom>
              <a:avLst/>
              <a:gdLst>
                <a:gd name="T0" fmla="*/ 120 w 197"/>
                <a:gd name="T1" fmla="*/ 61 h 70"/>
                <a:gd name="T2" fmla="*/ 104 w 197"/>
                <a:gd name="T3" fmla="*/ 58 h 70"/>
                <a:gd name="T4" fmla="*/ 60 w 197"/>
                <a:gd name="T5" fmla="*/ 51 h 70"/>
                <a:gd name="T6" fmla="*/ 19 w 197"/>
                <a:gd name="T7" fmla="*/ 43 h 70"/>
                <a:gd name="T8" fmla="*/ 0 w 197"/>
                <a:gd name="T9" fmla="*/ 37 h 70"/>
                <a:gd name="T10" fmla="*/ 19 w 197"/>
                <a:gd name="T11" fmla="*/ 24 h 70"/>
                <a:gd name="T12" fmla="*/ 44 w 197"/>
                <a:gd name="T13" fmla="*/ 6 h 70"/>
                <a:gd name="T14" fmla="*/ 50 w 197"/>
                <a:gd name="T15" fmla="*/ 1 h 70"/>
                <a:gd name="T16" fmla="*/ 61 w 197"/>
                <a:gd name="T17" fmla="*/ 3 h 70"/>
                <a:gd name="T18" fmla="*/ 95 w 197"/>
                <a:gd name="T19" fmla="*/ 14 h 70"/>
                <a:gd name="T20" fmla="*/ 108 w 197"/>
                <a:gd name="T21" fmla="*/ 19 h 70"/>
                <a:gd name="T22" fmla="*/ 116 w 197"/>
                <a:gd name="T23" fmla="*/ 22 h 70"/>
                <a:gd name="T24" fmla="*/ 145 w 197"/>
                <a:gd name="T25" fmla="*/ 30 h 70"/>
                <a:gd name="T26" fmla="*/ 166 w 197"/>
                <a:gd name="T27" fmla="*/ 38 h 70"/>
                <a:gd name="T28" fmla="*/ 177 w 197"/>
                <a:gd name="T29" fmla="*/ 41 h 70"/>
                <a:gd name="T30" fmla="*/ 186 w 197"/>
                <a:gd name="T31" fmla="*/ 44 h 70"/>
                <a:gd name="T32" fmla="*/ 197 w 197"/>
                <a:gd name="T33" fmla="*/ 47 h 70"/>
                <a:gd name="T34" fmla="*/ 187 w 197"/>
                <a:gd name="T35" fmla="*/ 56 h 70"/>
                <a:gd name="T36" fmla="*/ 175 w 197"/>
                <a:gd name="T37" fmla="*/ 67 h 70"/>
                <a:gd name="T38" fmla="*/ 161 w 197"/>
                <a:gd name="T39" fmla="*/ 68 h 70"/>
                <a:gd name="T40" fmla="*/ 139 w 197"/>
                <a:gd name="T41" fmla="*/ 64 h 70"/>
                <a:gd name="T42" fmla="*/ 125 w 197"/>
                <a:gd name="T43" fmla="*/ 62 h 70"/>
                <a:gd name="T44" fmla="*/ 120 w 197"/>
                <a:gd name="T45" fmla="*/ 6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7" h="70">
                  <a:moveTo>
                    <a:pt x="120" y="61"/>
                  </a:moveTo>
                  <a:cubicBezTo>
                    <a:pt x="115" y="60"/>
                    <a:pt x="110" y="58"/>
                    <a:pt x="104" y="58"/>
                  </a:cubicBezTo>
                  <a:cubicBezTo>
                    <a:pt x="89" y="56"/>
                    <a:pt x="74" y="55"/>
                    <a:pt x="60" y="51"/>
                  </a:cubicBezTo>
                  <a:cubicBezTo>
                    <a:pt x="46" y="48"/>
                    <a:pt x="32" y="47"/>
                    <a:pt x="19" y="43"/>
                  </a:cubicBezTo>
                  <a:cubicBezTo>
                    <a:pt x="12" y="41"/>
                    <a:pt x="6" y="41"/>
                    <a:pt x="0" y="37"/>
                  </a:cubicBezTo>
                  <a:cubicBezTo>
                    <a:pt x="4" y="29"/>
                    <a:pt x="13" y="29"/>
                    <a:pt x="19" y="24"/>
                  </a:cubicBezTo>
                  <a:cubicBezTo>
                    <a:pt x="27" y="17"/>
                    <a:pt x="36" y="12"/>
                    <a:pt x="44" y="6"/>
                  </a:cubicBezTo>
                  <a:cubicBezTo>
                    <a:pt x="46" y="5"/>
                    <a:pt x="49" y="2"/>
                    <a:pt x="50" y="1"/>
                  </a:cubicBezTo>
                  <a:cubicBezTo>
                    <a:pt x="53" y="0"/>
                    <a:pt x="59" y="3"/>
                    <a:pt x="61" y="3"/>
                  </a:cubicBezTo>
                  <a:cubicBezTo>
                    <a:pt x="72" y="6"/>
                    <a:pt x="84" y="9"/>
                    <a:pt x="95" y="14"/>
                  </a:cubicBezTo>
                  <a:cubicBezTo>
                    <a:pt x="99" y="15"/>
                    <a:pt x="104" y="17"/>
                    <a:pt x="108" y="19"/>
                  </a:cubicBezTo>
                  <a:cubicBezTo>
                    <a:pt x="111" y="21"/>
                    <a:pt x="113" y="21"/>
                    <a:pt x="116" y="22"/>
                  </a:cubicBezTo>
                  <a:cubicBezTo>
                    <a:pt x="125" y="25"/>
                    <a:pt x="135" y="27"/>
                    <a:pt x="145" y="30"/>
                  </a:cubicBezTo>
                  <a:cubicBezTo>
                    <a:pt x="152" y="33"/>
                    <a:pt x="159" y="35"/>
                    <a:pt x="166" y="38"/>
                  </a:cubicBezTo>
                  <a:cubicBezTo>
                    <a:pt x="169" y="40"/>
                    <a:pt x="173" y="40"/>
                    <a:pt x="177" y="41"/>
                  </a:cubicBezTo>
                  <a:cubicBezTo>
                    <a:pt x="180" y="42"/>
                    <a:pt x="183" y="44"/>
                    <a:pt x="186" y="44"/>
                  </a:cubicBezTo>
                  <a:cubicBezTo>
                    <a:pt x="187" y="44"/>
                    <a:pt x="197" y="47"/>
                    <a:pt x="197" y="47"/>
                  </a:cubicBezTo>
                  <a:cubicBezTo>
                    <a:pt x="194" y="51"/>
                    <a:pt x="191" y="53"/>
                    <a:pt x="187" y="56"/>
                  </a:cubicBezTo>
                  <a:cubicBezTo>
                    <a:pt x="183" y="60"/>
                    <a:pt x="179" y="64"/>
                    <a:pt x="175" y="67"/>
                  </a:cubicBezTo>
                  <a:cubicBezTo>
                    <a:pt x="171" y="70"/>
                    <a:pt x="166" y="68"/>
                    <a:pt x="161" y="68"/>
                  </a:cubicBezTo>
                  <a:cubicBezTo>
                    <a:pt x="154" y="67"/>
                    <a:pt x="147" y="65"/>
                    <a:pt x="139" y="64"/>
                  </a:cubicBezTo>
                  <a:cubicBezTo>
                    <a:pt x="134" y="63"/>
                    <a:pt x="130" y="62"/>
                    <a:pt x="125" y="62"/>
                  </a:cubicBezTo>
                  <a:cubicBezTo>
                    <a:pt x="123" y="62"/>
                    <a:pt x="122" y="62"/>
                    <a:pt x="120" y="61"/>
                  </a:cubicBezTo>
                  <a:close/>
                </a:path>
              </a:pathLst>
            </a:custGeom>
            <a:solidFill>
              <a:srgbClr val="63BBD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254"/>
            <p:cNvSpPr/>
            <p:nvPr/>
          </p:nvSpPr>
          <p:spPr bwMode="auto">
            <a:xfrm>
              <a:off x="4664" y="1531"/>
              <a:ext cx="426" cy="610"/>
            </a:xfrm>
            <a:custGeom>
              <a:avLst/>
              <a:gdLst>
                <a:gd name="T0" fmla="*/ 107 w 112"/>
                <a:gd name="T1" fmla="*/ 72 h 160"/>
                <a:gd name="T2" fmla="*/ 111 w 112"/>
                <a:gd name="T3" fmla="*/ 65 h 160"/>
                <a:gd name="T4" fmla="*/ 110 w 112"/>
                <a:gd name="T5" fmla="*/ 57 h 160"/>
                <a:gd name="T6" fmla="*/ 109 w 112"/>
                <a:gd name="T7" fmla="*/ 49 h 160"/>
                <a:gd name="T8" fmla="*/ 104 w 112"/>
                <a:gd name="T9" fmla="*/ 19 h 160"/>
                <a:gd name="T10" fmla="*/ 100 w 112"/>
                <a:gd name="T11" fmla="*/ 1 h 160"/>
                <a:gd name="T12" fmla="*/ 84 w 112"/>
                <a:gd name="T13" fmla="*/ 4 h 160"/>
                <a:gd name="T14" fmla="*/ 59 w 112"/>
                <a:gd name="T15" fmla="*/ 11 h 160"/>
                <a:gd name="T16" fmla="*/ 44 w 112"/>
                <a:gd name="T17" fmla="*/ 20 h 160"/>
                <a:gd name="T18" fmla="*/ 36 w 112"/>
                <a:gd name="T19" fmla="*/ 30 h 160"/>
                <a:gd name="T20" fmla="*/ 22 w 112"/>
                <a:gd name="T21" fmla="*/ 48 h 160"/>
                <a:gd name="T22" fmla="*/ 6 w 112"/>
                <a:gd name="T23" fmla="*/ 71 h 160"/>
                <a:gd name="T24" fmla="*/ 2 w 112"/>
                <a:gd name="T25" fmla="*/ 100 h 160"/>
                <a:gd name="T26" fmla="*/ 1 w 112"/>
                <a:gd name="T27" fmla="*/ 114 h 160"/>
                <a:gd name="T28" fmla="*/ 4 w 112"/>
                <a:gd name="T29" fmla="*/ 125 h 160"/>
                <a:gd name="T30" fmla="*/ 20 w 112"/>
                <a:gd name="T31" fmla="*/ 149 h 160"/>
                <a:gd name="T32" fmla="*/ 31 w 112"/>
                <a:gd name="T33" fmla="*/ 157 h 160"/>
                <a:gd name="T34" fmla="*/ 45 w 112"/>
                <a:gd name="T35" fmla="*/ 149 h 160"/>
                <a:gd name="T36" fmla="*/ 64 w 112"/>
                <a:gd name="T37" fmla="*/ 135 h 160"/>
                <a:gd name="T38" fmla="*/ 77 w 112"/>
                <a:gd name="T39" fmla="*/ 126 h 160"/>
                <a:gd name="T40" fmla="*/ 85 w 112"/>
                <a:gd name="T41" fmla="*/ 114 h 160"/>
                <a:gd name="T42" fmla="*/ 95 w 112"/>
                <a:gd name="T43" fmla="*/ 95 h 160"/>
                <a:gd name="T44" fmla="*/ 106 w 112"/>
                <a:gd name="T45" fmla="*/ 75 h 160"/>
                <a:gd name="T46" fmla="*/ 107 w 112"/>
                <a:gd name="T47" fmla="*/ 7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2" h="160">
                  <a:moveTo>
                    <a:pt x="107" y="72"/>
                  </a:moveTo>
                  <a:cubicBezTo>
                    <a:pt x="109" y="70"/>
                    <a:pt x="110" y="67"/>
                    <a:pt x="111" y="65"/>
                  </a:cubicBezTo>
                  <a:cubicBezTo>
                    <a:pt x="112" y="63"/>
                    <a:pt x="110" y="60"/>
                    <a:pt x="110" y="57"/>
                  </a:cubicBezTo>
                  <a:cubicBezTo>
                    <a:pt x="110" y="55"/>
                    <a:pt x="109" y="52"/>
                    <a:pt x="109" y="49"/>
                  </a:cubicBezTo>
                  <a:cubicBezTo>
                    <a:pt x="108" y="39"/>
                    <a:pt x="105" y="29"/>
                    <a:pt x="104" y="19"/>
                  </a:cubicBezTo>
                  <a:cubicBezTo>
                    <a:pt x="103" y="15"/>
                    <a:pt x="104" y="2"/>
                    <a:pt x="100" y="1"/>
                  </a:cubicBezTo>
                  <a:cubicBezTo>
                    <a:pt x="97" y="0"/>
                    <a:pt x="88" y="3"/>
                    <a:pt x="84" y="4"/>
                  </a:cubicBezTo>
                  <a:cubicBezTo>
                    <a:pt x="76" y="6"/>
                    <a:pt x="68" y="9"/>
                    <a:pt x="59" y="11"/>
                  </a:cubicBezTo>
                  <a:cubicBezTo>
                    <a:pt x="52" y="14"/>
                    <a:pt x="48" y="14"/>
                    <a:pt x="44" y="20"/>
                  </a:cubicBezTo>
                  <a:cubicBezTo>
                    <a:pt x="42" y="23"/>
                    <a:pt x="39" y="26"/>
                    <a:pt x="36" y="30"/>
                  </a:cubicBezTo>
                  <a:cubicBezTo>
                    <a:pt x="32" y="36"/>
                    <a:pt x="27" y="42"/>
                    <a:pt x="22" y="48"/>
                  </a:cubicBezTo>
                  <a:cubicBezTo>
                    <a:pt x="16" y="55"/>
                    <a:pt x="9" y="62"/>
                    <a:pt x="6" y="71"/>
                  </a:cubicBezTo>
                  <a:cubicBezTo>
                    <a:pt x="4" y="81"/>
                    <a:pt x="3" y="91"/>
                    <a:pt x="2" y="100"/>
                  </a:cubicBezTo>
                  <a:cubicBezTo>
                    <a:pt x="2" y="105"/>
                    <a:pt x="1" y="109"/>
                    <a:pt x="1" y="114"/>
                  </a:cubicBezTo>
                  <a:cubicBezTo>
                    <a:pt x="0" y="119"/>
                    <a:pt x="1" y="121"/>
                    <a:pt x="4" y="125"/>
                  </a:cubicBezTo>
                  <a:cubicBezTo>
                    <a:pt x="10" y="133"/>
                    <a:pt x="15" y="141"/>
                    <a:pt x="20" y="149"/>
                  </a:cubicBezTo>
                  <a:cubicBezTo>
                    <a:pt x="23" y="154"/>
                    <a:pt x="25" y="160"/>
                    <a:pt x="31" y="157"/>
                  </a:cubicBezTo>
                  <a:cubicBezTo>
                    <a:pt x="36" y="156"/>
                    <a:pt x="40" y="152"/>
                    <a:pt x="45" y="149"/>
                  </a:cubicBezTo>
                  <a:cubicBezTo>
                    <a:pt x="51" y="145"/>
                    <a:pt x="58" y="140"/>
                    <a:pt x="64" y="135"/>
                  </a:cubicBezTo>
                  <a:cubicBezTo>
                    <a:pt x="69" y="132"/>
                    <a:pt x="73" y="130"/>
                    <a:pt x="77" y="126"/>
                  </a:cubicBezTo>
                  <a:cubicBezTo>
                    <a:pt x="81" y="122"/>
                    <a:pt x="82" y="119"/>
                    <a:pt x="85" y="114"/>
                  </a:cubicBezTo>
                  <a:cubicBezTo>
                    <a:pt x="88" y="108"/>
                    <a:pt x="92" y="101"/>
                    <a:pt x="95" y="95"/>
                  </a:cubicBezTo>
                  <a:cubicBezTo>
                    <a:pt x="99" y="88"/>
                    <a:pt x="102" y="82"/>
                    <a:pt x="106" y="75"/>
                  </a:cubicBezTo>
                  <a:cubicBezTo>
                    <a:pt x="106" y="74"/>
                    <a:pt x="107" y="73"/>
                    <a:pt x="107" y="72"/>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255"/>
            <p:cNvSpPr/>
            <p:nvPr/>
          </p:nvSpPr>
          <p:spPr bwMode="auto">
            <a:xfrm>
              <a:off x="5466" y="1970"/>
              <a:ext cx="270" cy="282"/>
            </a:xfrm>
            <a:custGeom>
              <a:avLst/>
              <a:gdLst>
                <a:gd name="T0" fmla="*/ 27 w 71"/>
                <a:gd name="T1" fmla="*/ 37 h 74"/>
                <a:gd name="T2" fmla="*/ 28 w 71"/>
                <a:gd name="T3" fmla="*/ 36 h 74"/>
                <a:gd name="T4" fmla="*/ 29 w 71"/>
                <a:gd name="T5" fmla="*/ 0 h 74"/>
                <a:gd name="T6" fmla="*/ 34 w 71"/>
                <a:gd name="T7" fmla="*/ 6 h 74"/>
                <a:gd name="T8" fmla="*/ 40 w 71"/>
                <a:gd name="T9" fmla="*/ 12 h 74"/>
                <a:gd name="T10" fmla="*/ 47 w 71"/>
                <a:gd name="T11" fmla="*/ 23 h 74"/>
                <a:gd name="T12" fmla="*/ 54 w 71"/>
                <a:gd name="T13" fmla="*/ 35 h 74"/>
                <a:gd name="T14" fmla="*/ 63 w 71"/>
                <a:gd name="T15" fmla="*/ 60 h 74"/>
                <a:gd name="T16" fmla="*/ 46 w 71"/>
                <a:gd name="T17" fmla="*/ 64 h 74"/>
                <a:gd name="T18" fmla="*/ 0 w 71"/>
                <a:gd name="T19" fmla="*/ 74 h 74"/>
                <a:gd name="T20" fmla="*/ 10 w 71"/>
                <a:gd name="T21" fmla="*/ 65 h 74"/>
                <a:gd name="T22" fmla="*/ 27 w 71"/>
                <a:gd name="T23" fmla="*/ 3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1" h="74">
                  <a:moveTo>
                    <a:pt x="27" y="37"/>
                  </a:moveTo>
                  <a:cubicBezTo>
                    <a:pt x="28" y="36"/>
                    <a:pt x="28" y="36"/>
                    <a:pt x="28" y="36"/>
                  </a:cubicBezTo>
                  <a:cubicBezTo>
                    <a:pt x="28" y="33"/>
                    <a:pt x="31" y="1"/>
                    <a:pt x="29" y="0"/>
                  </a:cubicBezTo>
                  <a:cubicBezTo>
                    <a:pt x="32" y="1"/>
                    <a:pt x="33" y="4"/>
                    <a:pt x="34" y="6"/>
                  </a:cubicBezTo>
                  <a:cubicBezTo>
                    <a:pt x="36" y="8"/>
                    <a:pt x="38" y="10"/>
                    <a:pt x="40" y="12"/>
                  </a:cubicBezTo>
                  <a:cubicBezTo>
                    <a:pt x="42" y="15"/>
                    <a:pt x="44" y="19"/>
                    <a:pt x="47" y="23"/>
                  </a:cubicBezTo>
                  <a:cubicBezTo>
                    <a:pt x="49" y="27"/>
                    <a:pt x="51" y="31"/>
                    <a:pt x="54" y="35"/>
                  </a:cubicBezTo>
                  <a:cubicBezTo>
                    <a:pt x="57" y="39"/>
                    <a:pt x="71" y="55"/>
                    <a:pt x="63" y="60"/>
                  </a:cubicBezTo>
                  <a:cubicBezTo>
                    <a:pt x="59" y="63"/>
                    <a:pt x="51" y="63"/>
                    <a:pt x="46" y="64"/>
                  </a:cubicBezTo>
                  <a:cubicBezTo>
                    <a:pt x="30" y="67"/>
                    <a:pt x="15" y="73"/>
                    <a:pt x="0" y="74"/>
                  </a:cubicBezTo>
                  <a:cubicBezTo>
                    <a:pt x="3" y="70"/>
                    <a:pt x="7" y="68"/>
                    <a:pt x="10" y="65"/>
                  </a:cubicBezTo>
                  <a:cubicBezTo>
                    <a:pt x="17" y="58"/>
                    <a:pt x="25" y="46"/>
                    <a:pt x="27" y="37"/>
                  </a:cubicBezTo>
                  <a:close/>
                </a:path>
              </a:pathLst>
            </a:custGeom>
            <a:solidFill>
              <a:srgbClr val="E1C6A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256"/>
            <p:cNvSpPr/>
            <p:nvPr/>
          </p:nvSpPr>
          <p:spPr bwMode="auto">
            <a:xfrm>
              <a:off x="5630" y="2114"/>
              <a:ext cx="95" cy="100"/>
            </a:xfrm>
            <a:custGeom>
              <a:avLst/>
              <a:gdLst>
                <a:gd name="T0" fmla="*/ 23 w 25"/>
                <a:gd name="T1" fmla="*/ 20 h 26"/>
                <a:gd name="T2" fmla="*/ 11 w 25"/>
                <a:gd name="T3" fmla="*/ 0 h 26"/>
                <a:gd name="T4" fmla="*/ 0 w 25"/>
                <a:gd name="T5" fmla="*/ 26 h 26"/>
                <a:gd name="T6" fmla="*/ 23 w 25"/>
                <a:gd name="T7" fmla="*/ 20 h 26"/>
              </a:gdLst>
              <a:ahLst/>
              <a:cxnLst>
                <a:cxn ang="0">
                  <a:pos x="T0" y="T1"/>
                </a:cxn>
                <a:cxn ang="0">
                  <a:pos x="T2" y="T3"/>
                </a:cxn>
                <a:cxn ang="0">
                  <a:pos x="T4" y="T5"/>
                </a:cxn>
                <a:cxn ang="0">
                  <a:pos x="T6" y="T7"/>
                </a:cxn>
              </a:cxnLst>
              <a:rect l="0" t="0" r="r" b="b"/>
              <a:pathLst>
                <a:path w="25" h="26">
                  <a:moveTo>
                    <a:pt x="23" y="20"/>
                  </a:moveTo>
                  <a:cubicBezTo>
                    <a:pt x="25" y="17"/>
                    <a:pt x="16" y="1"/>
                    <a:pt x="11" y="0"/>
                  </a:cubicBezTo>
                  <a:cubicBezTo>
                    <a:pt x="15" y="12"/>
                    <a:pt x="11" y="19"/>
                    <a:pt x="0" y="26"/>
                  </a:cubicBezTo>
                  <a:cubicBezTo>
                    <a:pt x="6" y="26"/>
                    <a:pt x="19" y="25"/>
                    <a:pt x="23" y="2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257"/>
            <p:cNvSpPr/>
            <p:nvPr/>
          </p:nvSpPr>
          <p:spPr bwMode="auto">
            <a:xfrm>
              <a:off x="5048" y="1501"/>
              <a:ext cx="506" cy="404"/>
            </a:xfrm>
            <a:custGeom>
              <a:avLst/>
              <a:gdLst>
                <a:gd name="T0" fmla="*/ 0 w 133"/>
                <a:gd name="T1" fmla="*/ 0 h 106"/>
                <a:gd name="T2" fmla="*/ 0 w 133"/>
                <a:gd name="T3" fmla="*/ 0 h 106"/>
                <a:gd name="T4" fmla="*/ 46 w 133"/>
                <a:gd name="T5" fmla="*/ 36 h 106"/>
                <a:gd name="T6" fmla="*/ 133 w 133"/>
                <a:gd name="T7" fmla="*/ 106 h 106"/>
                <a:gd name="T8" fmla="*/ 133 w 133"/>
                <a:gd name="T9" fmla="*/ 106 h 106"/>
                <a:gd name="T10" fmla="*/ 133 w 133"/>
                <a:gd name="T11" fmla="*/ 106 h 106"/>
                <a:gd name="T12" fmla="*/ 46 w 133"/>
                <a:gd name="T13" fmla="*/ 36 h 106"/>
                <a:gd name="T14" fmla="*/ 1 w 133"/>
                <a:gd name="T15" fmla="*/ 0 h 106"/>
                <a:gd name="T16" fmla="*/ 0 w 133"/>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3" h="106">
                  <a:moveTo>
                    <a:pt x="0" y="0"/>
                  </a:moveTo>
                  <a:cubicBezTo>
                    <a:pt x="0" y="0"/>
                    <a:pt x="0" y="0"/>
                    <a:pt x="0" y="0"/>
                  </a:cubicBezTo>
                  <a:cubicBezTo>
                    <a:pt x="46" y="36"/>
                    <a:pt x="46" y="36"/>
                    <a:pt x="46" y="36"/>
                  </a:cubicBezTo>
                  <a:cubicBezTo>
                    <a:pt x="77" y="61"/>
                    <a:pt x="109" y="87"/>
                    <a:pt x="133" y="106"/>
                  </a:cubicBezTo>
                  <a:cubicBezTo>
                    <a:pt x="133" y="106"/>
                    <a:pt x="133" y="106"/>
                    <a:pt x="133" y="106"/>
                  </a:cubicBezTo>
                  <a:cubicBezTo>
                    <a:pt x="133" y="106"/>
                    <a:pt x="133" y="106"/>
                    <a:pt x="133" y="106"/>
                  </a:cubicBezTo>
                  <a:cubicBezTo>
                    <a:pt x="110" y="86"/>
                    <a:pt x="77" y="60"/>
                    <a:pt x="46" y="36"/>
                  </a:cubicBezTo>
                  <a:cubicBezTo>
                    <a:pt x="1" y="0"/>
                    <a:pt x="1" y="0"/>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258"/>
            <p:cNvSpPr/>
            <p:nvPr/>
          </p:nvSpPr>
          <p:spPr bwMode="auto">
            <a:xfrm>
              <a:off x="4740" y="2164"/>
              <a:ext cx="753" cy="133"/>
            </a:xfrm>
            <a:custGeom>
              <a:avLst/>
              <a:gdLst>
                <a:gd name="T0" fmla="*/ 0 w 198"/>
                <a:gd name="T1" fmla="*/ 1 h 35"/>
                <a:gd name="T2" fmla="*/ 1 w 198"/>
                <a:gd name="T3" fmla="*/ 1 h 35"/>
                <a:gd name="T4" fmla="*/ 197 w 198"/>
                <a:gd name="T5" fmla="*/ 35 h 35"/>
                <a:gd name="T6" fmla="*/ 198 w 198"/>
                <a:gd name="T7" fmla="*/ 35 h 35"/>
                <a:gd name="T8" fmla="*/ 198 w 198"/>
                <a:gd name="T9" fmla="*/ 34 h 35"/>
                <a:gd name="T10" fmla="*/ 1 w 198"/>
                <a:gd name="T11" fmla="*/ 0 h 35"/>
                <a:gd name="T12" fmla="*/ 0 w 198"/>
                <a:gd name="T13" fmla="*/ 1 h 35"/>
              </a:gdLst>
              <a:ahLst/>
              <a:cxnLst>
                <a:cxn ang="0">
                  <a:pos x="T0" y="T1"/>
                </a:cxn>
                <a:cxn ang="0">
                  <a:pos x="T2" y="T3"/>
                </a:cxn>
                <a:cxn ang="0">
                  <a:pos x="T4" y="T5"/>
                </a:cxn>
                <a:cxn ang="0">
                  <a:pos x="T6" y="T7"/>
                </a:cxn>
                <a:cxn ang="0">
                  <a:pos x="T8" y="T9"/>
                </a:cxn>
                <a:cxn ang="0">
                  <a:pos x="T10" y="T11"/>
                </a:cxn>
                <a:cxn ang="0">
                  <a:pos x="T12" y="T13"/>
                </a:cxn>
              </a:cxnLst>
              <a:rect l="0" t="0" r="r" b="b"/>
              <a:pathLst>
                <a:path w="198" h="35">
                  <a:moveTo>
                    <a:pt x="0" y="1"/>
                  </a:moveTo>
                  <a:cubicBezTo>
                    <a:pt x="1" y="1"/>
                    <a:pt x="1" y="1"/>
                    <a:pt x="1" y="1"/>
                  </a:cubicBezTo>
                  <a:cubicBezTo>
                    <a:pt x="54" y="11"/>
                    <a:pt x="132" y="25"/>
                    <a:pt x="197" y="35"/>
                  </a:cubicBezTo>
                  <a:cubicBezTo>
                    <a:pt x="198" y="35"/>
                    <a:pt x="198" y="35"/>
                    <a:pt x="198" y="35"/>
                  </a:cubicBezTo>
                  <a:cubicBezTo>
                    <a:pt x="198" y="34"/>
                    <a:pt x="198" y="34"/>
                    <a:pt x="198" y="34"/>
                  </a:cubicBezTo>
                  <a:cubicBezTo>
                    <a:pt x="132" y="25"/>
                    <a:pt x="54" y="10"/>
                    <a:pt x="1" y="0"/>
                  </a:cubicBezTo>
                  <a:lnTo>
                    <a:pt x="0"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259"/>
            <p:cNvSpPr/>
            <p:nvPr/>
          </p:nvSpPr>
          <p:spPr bwMode="auto">
            <a:xfrm>
              <a:off x="4827" y="1497"/>
              <a:ext cx="221" cy="61"/>
            </a:xfrm>
            <a:custGeom>
              <a:avLst/>
              <a:gdLst>
                <a:gd name="T0" fmla="*/ 58 w 58"/>
                <a:gd name="T1" fmla="*/ 0 h 16"/>
                <a:gd name="T2" fmla="*/ 0 w 58"/>
                <a:gd name="T3" fmla="*/ 15 h 16"/>
                <a:gd name="T4" fmla="*/ 0 w 58"/>
                <a:gd name="T5" fmla="*/ 16 h 16"/>
                <a:gd name="T6" fmla="*/ 0 w 58"/>
                <a:gd name="T7" fmla="*/ 16 h 16"/>
                <a:gd name="T8" fmla="*/ 58 w 58"/>
                <a:gd name="T9" fmla="*/ 1 h 16"/>
                <a:gd name="T10" fmla="*/ 58 w 58"/>
                <a:gd name="T11" fmla="*/ 1 h 16"/>
                <a:gd name="T12" fmla="*/ 58 w 58"/>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8" h="16">
                  <a:moveTo>
                    <a:pt x="58" y="0"/>
                  </a:moveTo>
                  <a:cubicBezTo>
                    <a:pt x="48" y="2"/>
                    <a:pt x="10" y="12"/>
                    <a:pt x="0" y="15"/>
                  </a:cubicBezTo>
                  <a:cubicBezTo>
                    <a:pt x="0" y="16"/>
                    <a:pt x="0" y="16"/>
                    <a:pt x="0" y="16"/>
                  </a:cubicBezTo>
                  <a:cubicBezTo>
                    <a:pt x="0" y="16"/>
                    <a:pt x="0" y="16"/>
                    <a:pt x="0" y="16"/>
                  </a:cubicBezTo>
                  <a:cubicBezTo>
                    <a:pt x="11" y="13"/>
                    <a:pt x="48" y="3"/>
                    <a:pt x="58" y="1"/>
                  </a:cubicBezTo>
                  <a:cubicBezTo>
                    <a:pt x="58" y="1"/>
                    <a:pt x="58" y="1"/>
                    <a:pt x="58" y="1"/>
                  </a:cubicBezTo>
                  <a:lnTo>
                    <a:pt x="58"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260"/>
            <p:cNvSpPr/>
            <p:nvPr/>
          </p:nvSpPr>
          <p:spPr bwMode="auto">
            <a:xfrm>
              <a:off x="4664" y="1558"/>
              <a:ext cx="163" cy="209"/>
            </a:xfrm>
            <a:custGeom>
              <a:avLst/>
              <a:gdLst>
                <a:gd name="T0" fmla="*/ 42 w 43"/>
                <a:gd name="T1" fmla="*/ 0 h 55"/>
                <a:gd name="T2" fmla="*/ 16 w 43"/>
                <a:gd name="T3" fmla="*/ 35 h 55"/>
                <a:gd name="T4" fmla="*/ 0 w 43"/>
                <a:gd name="T5" fmla="*/ 55 h 55"/>
                <a:gd name="T6" fmla="*/ 0 w 43"/>
                <a:gd name="T7" fmla="*/ 55 h 55"/>
                <a:gd name="T8" fmla="*/ 1 w 43"/>
                <a:gd name="T9" fmla="*/ 55 h 55"/>
                <a:gd name="T10" fmla="*/ 16 w 43"/>
                <a:gd name="T11" fmla="*/ 35 h 55"/>
                <a:gd name="T12" fmla="*/ 43 w 43"/>
                <a:gd name="T13" fmla="*/ 0 h 55"/>
                <a:gd name="T14" fmla="*/ 43 w 43"/>
                <a:gd name="T15" fmla="*/ 0 h 55"/>
                <a:gd name="T16" fmla="*/ 42 w 43"/>
                <a:gd name="T1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42" y="0"/>
                  </a:moveTo>
                  <a:cubicBezTo>
                    <a:pt x="36" y="7"/>
                    <a:pt x="26" y="21"/>
                    <a:pt x="16" y="35"/>
                  </a:cubicBezTo>
                  <a:cubicBezTo>
                    <a:pt x="0" y="55"/>
                    <a:pt x="0" y="55"/>
                    <a:pt x="0" y="55"/>
                  </a:cubicBezTo>
                  <a:cubicBezTo>
                    <a:pt x="0" y="55"/>
                    <a:pt x="0" y="55"/>
                    <a:pt x="0" y="55"/>
                  </a:cubicBezTo>
                  <a:cubicBezTo>
                    <a:pt x="1" y="55"/>
                    <a:pt x="1" y="55"/>
                    <a:pt x="1" y="55"/>
                  </a:cubicBezTo>
                  <a:cubicBezTo>
                    <a:pt x="16" y="35"/>
                    <a:pt x="16" y="35"/>
                    <a:pt x="16" y="35"/>
                  </a:cubicBezTo>
                  <a:cubicBezTo>
                    <a:pt x="26" y="22"/>
                    <a:pt x="37" y="8"/>
                    <a:pt x="43" y="0"/>
                  </a:cubicBezTo>
                  <a:cubicBezTo>
                    <a:pt x="43" y="0"/>
                    <a:pt x="43" y="0"/>
                    <a:pt x="43" y="0"/>
                  </a:cubicBezTo>
                  <a:lnTo>
                    <a:pt x="42"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261"/>
            <p:cNvSpPr/>
            <p:nvPr/>
          </p:nvSpPr>
          <p:spPr bwMode="auto">
            <a:xfrm>
              <a:off x="4622" y="1767"/>
              <a:ext cx="45" cy="229"/>
            </a:xfrm>
            <a:custGeom>
              <a:avLst/>
              <a:gdLst>
                <a:gd name="T0" fmla="*/ 11 w 12"/>
                <a:gd name="T1" fmla="*/ 1 h 60"/>
                <a:gd name="T2" fmla="*/ 0 w 12"/>
                <a:gd name="T3" fmla="*/ 59 h 60"/>
                <a:gd name="T4" fmla="*/ 1 w 12"/>
                <a:gd name="T5" fmla="*/ 60 h 60"/>
                <a:gd name="T6" fmla="*/ 1 w 12"/>
                <a:gd name="T7" fmla="*/ 60 h 60"/>
                <a:gd name="T8" fmla="*/ 12 w 12"/>
                <a:gd name="T9" fmla="*/ 1 h 60"/>
                <a:gd name="T10" fmla="*/ 11 w 12"/>
                <a:gd name="T11" fmla="*/ 0 h 60"/>
                <a:gd name="T12" fmla="*/ 11 w 12"/>
                <a:gd name="T13" fmla="*/ 1 h 60"/>
              </a:gdLst>
              <a:ahLst/>
              <a:cxnLst>
                <a:cxn ang="0">
                  <a:pos x="T0" y="T1"/>
                </a:cxn>
                <a:cxn ang="0">
                  <a:pos x="T2" y="T3"/>
                </a:cxn>
                <a:cxn ang="0">
                  <a:pos x="T4" y="T5"/>
                </a:cxn>
                <a:cxn ang="0">
                  <a:pos x="T6" y="T7"/>
                </a:cxn>
                <a:cxn ang="0">
                  <a:pos x="T8" y="T9"/>
                </a:cxn>
                <a:cxn ang="0">
                  <a:pos x="T10" y="T11"/>
                </a:cxn>
                <a:cxn ang="0">
                  <a:pos x="T12" y="T13"/>
                </a:cxn>
              </a:cxnLst>
              <a:rect l="0" t="0" r="r" b="b"/>
              <a:pathLst>
                <a:path w="12" h="60">
                  <a:moveTo>
                    <a:pt x="11" y="1"/>
                  </a:moveTo>
                  <a:cubicBezTo>
                    <a:pt x="6" y="25"/>
                    <a:pt x="2" y="45"/>
                    <a:pt x="0" y="59"/>
                  </a:cubicBezTo>
                  <a:cubicBezTo>
                    <a:pt x="1" y="60"/>
                    <a:pt x="1" y="60"/>
                    <a:pt x="1" y="60"/>
                  </a:cubicBezTo>
                  <a:cubicBezTo>
                    <a:pt x="1" y="60"/>
                    <a:pt x="1" y="60"/>
                    <a:pt x="1" y="60"/>
                  </a:cubicBezTo>
                  <a:cubicBezTo>
                    <a:pt x="3" y="45"/>
                    <a:pt x="7" y="26"/>
                    <a:pt x="12" y="1"/>
                  </a:cubicBezTo>
                  <a:cubicBezTo>
                    <a:pt x="11" y="0"/>
                    <a:pt x="11" y="0"/>
                    <a:pt x="11" y="0"/>
                  </a:cubicBezTo>
                  <a:lnTo>
                    <a:pt x="11" y="1"/>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262"/>
            <p:cNvSpPr/>
            <p:nvPr/>
          </p:nvSpPr>
          <p:spPr bwMode="auto">
            <a:xfrm>
              <a:off x="4626" y="1996"/>
              <a:ext cx="118" cy="172"/>
            </a:xfrm>
            <a:custGeom>
              <a:avLst/>
              <a:gdLst>
                <a:gd name="T0" fmla="*/ 0 w 31"/>
                <a:gd name="T1" fmla="*/ 0 h 45"/>
                <a:gd name="T2" fmla="*/ 0 w 31"/>
                <a:gd name="T3" fmla="*/ 1 h 45"/>
                <a:gd name="T4" fmla="*/ 20 w 31"/>
                <a:gd name="T5" fmla="*/ 31 h 45"/>
                <a:gd name="T6" fmla="*/ 30 w 31"/>
                <a:gd name="T7" fmla="*/ 45 h 45"/>
                <a:gd name="T8" fmla="*/ 31 w 31"/>
                <a:gd name="T9" fmla="*/ 45 h 45"/>
                <a:gd name="T10" fmla="*/ 31 w 31"/>
                <a:gd name="T11" fmla="*/ 45 h 45"/>
                <a:gd name="T12" fmla="*/ 21 w 31"/>
                <a:gd name="T13" fmla="*/ 30 h 45"/>
                <a:gd name="T14" fmla="*/ 1 w 31"/>
                <a:gd name="T15" fmla="*/ 0 h 45"/>
                <a:gd name="T16" fmla="*/ 0 w 31"/>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45">
                  <a:moveTo>
                    <a:pt x="0" y="0"/>
                  </a:moveTo>
                  <a:cubicBezTo>
                    <a:pt x="0" y="1"/>
                    <a:pt x="0" y="1"/>
                    <a:pt x="0" y="1"/>
                  </a:cubicBezTo>
                  <a:cubicBezTo>
                    <a:pt x="7" y="12"/>
                    <a:pt x="13" y="22"/>
                    <a:pt x="20" y="31"/>
                  </a:cubicBezTo>
                  <a:cubicBezTo>
                    <a:pt x="30" y="45"/>
                    <a:pt x="30" y="45"/>
                    <a:pt x="30" y="45"/>
                  </a:cubicBezTo>
                  <a:cubicBezTo>
                    <a:pt x="31" y="45"/>
                    <a:pt x="31" y="45"/>
                    <a:pt x="31" y="45"/>
                  </a:cubicBezTo>
                  <a:cubicBezTo>
                    <a:pt x="31" y="45"/>
                    <a:pt x="31" y="45"/>
                    <a:pt x="31" y="45"/>
                  </a:cubicBezTo>
                  <a:cubicBezTo>
                    <a:pt x="21" y="30"/>
                    <a:pt x="21" y="30"/>
                    <a:pt x="21" y="30"/>
                  </a:cubicBezTo>
                  <a:cubicBezTo>
                    <a:pt x="14" y="21"/>
                    <a:pt x="7" y="12"/>
                    <a:pt x="1" y="0"/>
                  </a:cubicBezTo>
                  <a:lnTo>
                    <a:pt x="0" y="0"/>
                  </a:ln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263"/>
            <p:cNvSpPr/>
            <p:nvPr/>
          </p:nvSpPr>
          <p:spPr bwMode="auto">
            <a:xfrm>
              <a:off x="4755" y="1642"/>
              <a:ext cx="247" cy="301"/>
            </a:xfrm>
            <a:custGeom>
              <a:avLst/>
              <a:gdLst>
                <a:gd name="T0" fmla="*/ 28 w 65"/>
                <a:gd name="T1" fmla="*/ 74 h 79"/>
                <a:gd name="T2" fmla="*/ 40 w 65"/>
                <a:gd name="T3" fmla="*/ 67 h 79"/>
                <a:gd name="T4" fmla="*/ 20 w 65"/>
                <a:gd name="T5" fmla="*/ 28 h 79"/>
                <a:gd name="T6" fmla="*/ 28 w 65"/>
                <a:gd name="T7" fmla="*/ 74 h 79"/>
              </a:gdLst>
              <a:ahLst/>
              <a:cxnLst>
                <a:cxn ang="0">
                  <a:pos x="T0" y="T1"/>
                </a:cxn>
                <a:cxn ang="0">
                  <a:pos x="T2" y="T3"/>
                </a:cxn>
                <a:cxn ang="0">
                  <a:pos x="T4" y="T5"/>
                </a:cxn>
                <a:cxn ang="0">
                  <a:pos x="T6" y="T7"/>
                </a:cxn>
              </a:cxnLst>
              <a:rect l="0" t="0" r="r" b="b"/>
              <a:pathLst>
                <a:path w="65" h="79">
                  <a:moveTo>
                    <a:pt x="28" y="74"/>
                  </a:moveTo>
                  <a:cubicBezTo>
                    <a:pt x="32" y="73"/>
                    <a:pt x="36" y="71"/>
                    <a:pt x="40" y="67"/>
                  </a:cubicBezTo>
                  <a:cubicBezTo>
                    <a:pt x="65" y="43"/>
                    <a:pt x="46" y="0"/>
                    <a:pt x="20" y="28"/>
                  </a:cubicBezTo>
                  <a:cubicBezTo>
                    <a:pt x="0" y="50"/>
                    <a:pt x="10" y="79"/>
                    <a:pt x="28" y="74"/>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264"/>
            <p:cNvSpPr/>
            <p:nvPr/>
          </p:nvSpPr>
          <p:spPr bwMode="auto">
            <a:xfrm>
              <a:off x="4804" y="2053"/>
              <a:ext cx="160" cy="107"/>
            </a:xfrm>
            <a:custGeom>
              <a:avLst/>
              <a:gdLst>
                <a:gd name="T0" fmla="*/ 37 w 42"/>
                <a:gd name="T1" fmla="*/ 10 h 28"/>
                <a:gd name="T2" fmla="*/ 16 w 42"/>
                <a:gd name="T3" fmla="*/ 9 h 28"/>
                <a:gd name="T4" fmla="*/ 37 w 42"/>
                <a:gd name="T5" fmla="*/ 10 h 28"/>
              </a:gdLst>
              <a:ahLst/>
              <a:cxnLst>
                <a:cxn ang="0">
                  <a:pos x="T0" y="T1"/>
                </a:cxn>
                <a:cxn ang="0">
                  <a:pos x="T2" y="T3"/>
                </a:cxn>
                <a:cxn ang="0">
                  <a:pos x="T4" y="T5"/>
                </a:cxn>
              </a:cxnLst>
              <a:rect l="0" t="0" r="r" b="b"/>
              <a:pathLst>
                <a:path w="42" h="28">
                  <a:moveTo>
                    <a:pt x="37" y="10"/>
                  </a:moveTo>
                  <a:cubicBezTo>
                    <a:pt x="33" y="0"/>
                    <a:pt x="21" y="5"/>
                    <a:pt x="16" y="9"/>
                  </a:cubicBezTo>
                  <a:cubicBezTo>
                    <a:pt x="0" y="25"/>
                    <a:pt x="42" y="28"/>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265"/>
            <p:cNvSpPr/>
            <p:nvPr/>
          </p:nvSpPr>
          <p:spPr bwMode="auto">
            <a:xfrm>
              <a:off x="5071" y="1577"/>
              <a:ext cx="110" cy="160"/>
            </a:xfrm>
            <a:custGeom>
              <a:avLst/>
              <a:gdLst>
                <a:gd name="T0" fmla="*/ 20 w 29"/>
                <a:gd name="T1" fmla="*/ 34 h 42"/>
                <a:gd name="T2" fmla="*/ 18 w 29"/>
                <a:gd name="T3" fmla="*/ 13 h 42"/>
                <a:gd name="T4" fmla="*/ 20 w 29"/>
                <a:gd name="T5" fmla="*/ 34 h 42"/>
              </a:gdLst>
              <a:ahLst/>
              <a:cxnLst>
                <a:cxn ang="0">
                  <a:pos x="T0" y="T1"/>
                </a:cxn>
                <a:cxn ang="0">
                  <a:pos x="T2" y="T3"/>
                </a:cxn>
                <a:cxn ang="0">
                  <a:pos x="T4" y="T5"/>
                </a:cxn>
              </a:cxnLst>
              <a:rect l="0" t="0" r="r" b="b"/>
              <a:pathLst>
                <a:path w="29" h="42">
                  <a:moveTo>
                    <a:pt x="20" y="34"/>
                  </a:moveTo>
                  <a:cubicBezTo>
                    <a:pt x="29" y="29"/>
                    <a:pt x="24" y="18"/>
                    <a:pt x="18" y="13"/>
                  </a:cubicBezTo>
                  <a:cubicBezTo>
                    <a:pt x="0" y="0"/>
                    <a:pt x="4" y="42"/>
                    <a:pt x="20" y="3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6" name="Freeform 266"/>
            <p:cNvSpPr/>
            <p:nvPr/>
          </p:nvSpPr>
          <p:spPr bwMode="auto">
            <a:xfrm>
              <a:off x="5002" y="1806"/>
              <a:ext cx="160" cy="103"/>
            </a:xfrm>
            <a:custGeom>
              <a:avLst/>
              <a:gdLst>
                <a:gd name="T0" fmla="*/ 37 w 42"/>
                <a:gd name="T1" fmla="*/ 10 h 27"/>
                <a:gd name="T2" fmla="*/ 16 w 42"/>
                <a:gd name="T3" fmla="*/ 9 h 27"/>
                <a:gd name="T4" fmla="*/ 37 w 42"/>
                <a:gd name="T5" fmla="*/ 10 h 27"/>
              </a:gdLst>
              <a:ahLst/>
              <a:cxnLst>
                <a:cxn ang="0">
                  <a:pos x="T0" y="T1"/>
                </a:cxn>
                <a:cxn ang="0">
                  <a:pos x="T2" y="T3"/>
                </a:cxn>
                <a:cxn ang="0">
                  <a:pos x="T4" y="T5"/>
                </a:cxn>
              </a:cxnLst>
              <a:rect l="0" t="0" r="r" b="b"/>
              <a:pathLst>
                <a:path w="42" h="27">
                  <a:moveTo>
                    <a:pt x="37" y="10"/>
                  </a:moveTo>
                  <a:cubicBezTo>
                    <a:pt x="33" y="0"/>
                    <a:pt x="21" y="4"/>
                    <a:pt x="16" y="9"/>
                  </a:cubicBezTo>
                  <a:cubicBezTo>
                    <a:pt x="0" y="25"/>
                    <a:pt x="42" y="27"/>
                    <a:pt x="37"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7" name="Freeform 267"/>
            <p:cNvSpPr/>
            <p:nvPr/>
          </p:nvSpPr>
          <p:spPr bwMode="auto">
            <a:xfrm>
              <a:off x="5006" y="2031"/>
              <a:ext cx="68"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8"/>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8" name="Freeform 268"/>
            <p:cNvSpPr/>
            <p:nvPr/>
          </p:nvSpPr>
          <p:spPr bwMode="auto">
            <a:xfrm>
              <a:off x="5055" y="1924"/>
              <a:ext cx="69" cy="80"/>
            </a:xfrm>
            <a:custGeom>
              <a:avLst/>
              <a:gdLst>
                <a:gd name="T0" fmla="*/ 10 w 18"/>
                <a:gd name="T1" fmla="*/ 16 h 21"/>
                <a:gd name="T2" fmla="*/ 0 w 18"/>
                <a:gd name="T3" fmla="*/ 11 h 21"/>
                <a:gd name="T4" fmla="*/ 10 w 18"/>
                <a:gd name="T5" fmla="*/ 16 h 21"/>
              </a:gdLst>
              <a:ahLst/>
              <a:cxnLst>
                <a:cxn ang="0">
                  <a:pos x="T0" y="T1"/>
                </a:cxn>
                <a:cxn ang="0">
                  <a:pos x="T2" y="T3"/>
                </a:cxn>
                <a:cxn ang="0">
                  <a:pos x="T4" y="T5"/>
                </a:cxn>
              </a:cxnLst>
              <a:rect l="0" t="0" r="r" b="b"/>
              <a:pathLst>
                <a:path w="18" h="21">
                  <a:moveTo>
                    <a:pt x="10" y="16"/>
                  </a:moveTo>
                  <a:cubicBezTo>
                    <a:pt x="18" y="7"/>
                    <a:pt x="1" y="0"/>
                    <a:pt x="0" y="11"/>
                  </a:cubicBezTo>
                  <a:cubicBezTo>
                    <a:pt x="0" y="17"/>
                    <a:pt x="6" y="21"/>
                    <a:pt x="10"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9" name="Freeform 269"/>
            <p:cNvSpPr/>
            <p:nvPr/>
          </p:nvSpPr>
          <p:spPr bwMode="auto">
            <a:xfrm>
              <a:off x="5147" y="1729"/>
              <a:ext cx="68" cy="80"/>
            </a:xfrm>
            <a:custGeom>
              <a:avLst/>
              <a:gdLst>
                <a:gd name="T0" fmla="*/ 11 w 18"/>
                <a:gd name="T1" fmla="*/ 16 h 21"/>
                <a:gd name="T2" fmla="*/ 1 w 18"/>
                <a:gd name="T3" fmla="*/ 11 h 21"/>
                <a:gd name="T4" fmla="*/ 11 w 18"/>
                <a:gd name="T5" fmla="*/ 16 h 21"/>
              </a:gdLst>
              <a:ahLst/>
              <a:cxnLst>
                <a:cxn ang="0">
                  <a:pos x="T0" y="T1"/>
                </a:cxn>
                <a:cxn ang="0">
                  <a:pos x="T2" y="T3"/>
                </a:cxn>
                <a:cxn ang="0">
                  <a:pos x="T4" y="T5"/>
                </a:cxn>
              </a:cxnLst>
              <a:rect l="0" t="0" r="r" b="b"/>
              <a:pathLst>
                <a:path w="18" h="21">
                  <a:moveTo>
                    <a:pt x="11" y="16"/>
                  </a:moveTo>
                  <a:cubicBezTo>
                    <a:pt x="18" y="7"/>
                    <a:pt x="1" y="0"/>
                    <a:pt x="1" y="11"/>
                  </a:cubicBezTo>
                  <a:cubicBezTo>
                    <a:pt x="0" y="17"/>
                    <a:pt x="7" y="21"/>
                    <a:pt x="11" y="1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0" name="Freeform 270"/>
            <p:cNvSpPr/>
            <p:nvPr/>
          </p:nvSpPr>
          <p:spPr bwMode="auto">
            <a:xfrm>
              <a:off x="5052" y="2137"/>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1" name="Freeform 271"/>
            <p:cNvSpPr/>
            <p:nvPr/>
          </p:nvSpPr>
          <p:spPr bwMode="auto">
            <a:xfrm>
              <a:off x="5173" y="1901"/>
              <a:ext cx="38" cy="42"/>
            </a:xfrm>
            <a:custGeom>
              <a:avLst/>
              <a:gdLst>
                <a:gd name="T0" fmla="*/ 6 w 10"/>
                <a:gd name="T1" fmla="*/ 9 h 11"/>
                <a:gd name="T2" fmla="*/ 1 w 10"/>
                <a:gd name="T3" fmla="*/ 6 h 11"/>
                <a:gd name="T4" fmla="*/ 6 w 10"/>
                <a:gd name="T5" fmla="*/ 9 h 11"/>
              </a:gdLst>
              <a:ahLst/>
              <a:cxnLst>
                <a:cxn ang="0">
                  <a:pos x="T0" y="T1"/>
                </a:cxn>
                <a:cxn ang="0">
                  <a:pos x="T2" y="T3"/>
                </a:cxn>
                <a:cxn ang="0">
                  <a:pos x="T4" y="T5"/>
                </a:cxn>
              </a:cxnLst>
              <a:rect l="0" t="0" r="r" b="b"/>
              <a:pathLst>
                <a:path w="10" h="11">
                  <a:moveTo>
                    <a:pt x="6" y="9"/>
                  </a:moveTo>
                  <a:cubicBezTo>
                    <a:pt x="10" y="4"/>
                    <a:pt x="1" y="0"/>
                    <a:pt x="1" y="6"/>
                  </a:cubicBezTo>
                  <a:cubicBezTo>
                    <a:pt x="0" y="9"/>
                    <a:pt x="4" y="11"/>
                    <a:pt x="6"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2" name="Freeform 272"/>
            <p:cNvSpPr/>
            <p:nvPr/>
          </p:nvSpPr>
          <p:spPr bwMode="auto">
            <a:xfrm>
              <a:off x="5238" y="1725"/>
              <a:ext cx="38" cy="42"/>
            </a:xfrm>
            <a:custGeom>
              <a:avLst/>
              <a:gdLst>
                <a:gd name="T0" fmla="*/ 6 w 10"/>
                <a:gd name="T1" fmla="*/ 8 h 11"/>
                <a:gd name="T2" fmla="*/ 1 w 10"/>
                <a:gd name="T3" fmla="*/ 5 h 11"/>
                <a:gd name="T4" fmla="*/ 6 w 10"/>
                <a:gd name="T5" fmla="*/ 8 h 11"/>
              </a:gdLst>
              <a:ahLst/>
              <a:cxnLst>
                <a:cxn ang="0">
                  <a:pos x="T0" y="T1"/>
                </a:cxn>
                <a:cxn ang="0">
                  <a:pos x="T2" y="T3"/>
                </a:cxn>
                <a:cxn ang="0">
                  <a:pos x="T4" y="T5"/>
                </a:cxn>
              </a:cxnLst>
              <a:rect l="0" t="0" r="r" b="b"/>
              <a:pathLst>
                <a:path w="10" h="11">
                  <a:moveTo>
                    <a:pt x="6" y="8"/>
                  </a:moveTo>
                  <a:cubicBezTo>
                    <a:pt x="10" y="3"/>
                    <a:pt x="1" y="0"/>
                    <a:pt x="1" y="5"/>
                  </a:cubicBezTo>
                  <a:cubicBezTo>
                    <a:pt x="0" y="9"/>
                    <a:pt x="4" y="11"/>
                    <a:pt x="6"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3" name="Freeform 273"/>
            <p:cNvSpPr/>
            <p:nvPr/>
          </p:nvSpPr>
          <p:spPr bwMode="auto">
            <a:xfrm>
              <a:off x="5158" y="2114"/>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4" name="Freeform 274"/>
            <p:cNvSpPr/>
            <p:nvPr/>
          </p:nvSpPr>
          <p:spPr bwMode="auto">
            <a:xfrm>
              <a:off x="5177" y="2000"/>
              <a:ext cx="27" cy="31"/>
            </a:xfrm>
            <a:custGeom>
              <a:avLst/>
              <a:gdLst>
                <a:gd name="T0" fmla="*/ 4 w 7"/>
                <a:gd name="T1" fmla="*/ 6 h 8"/>
                <a:gd name="T2" fmla="*/ 1 w 7"/>
                <a:gd name="T3" fmla="*/ 4 h 8"/>
                <a:gd name="T4" fmla="*/ 4 w 7"/>
                <a:gd name="T5" fmla="*/ 6 h 8"/>
              </a:gdLst>
              <a:ahLst/>
              <a:cxnLst>
                <a:cxn ang="0">
                  <a:pos x="T0" y="T1"/>
                </a:cxn>
                <a:cxn ang="0">
                  <a:pos x="T2" y="T3"/>
                </a:cxn>
                <a:cxn ang="0">
                  <a:pos x="T4" y="T5"/>
                </a:cxn>
              </a:cxnLst>
              <a:rect l="0" t="0" r="r" b="b"/>
              <a:pathLst>
                <a:path w="7" h="8">
                  <a:moveTo>
                    <a:pt x="4" y="6"/>
                  </a:moveTo>
                  <a:cubicBezTo>
                    <a:pt x="7" y="3"/>
                    <a:pt x="1" y="0"/>
                    <a:pt x="1" y="4"/>
                  </a:cubicBezTo>
                  <a:cubicBezTo>
                    <a:pt x="0" y="6"/>
                    <a:pt x="3" y="8"/>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5" name="Freeform 275"/>
            <p:cNvSpPr/>
            <p:nvPr/>
          </p:nvSpPr>
          <p:spPr bwMode="auto">
            <a:xfrm>
              <a:off x="5261" y="1806"/>
              <a:ext cx="26" cy="26"/>
            </a:xfrm>
            <a:custGeom>
              <a:avLst/>
              <a:gdLst>
                <a:gd name="T0" fmla="*/ 4 w 7"/>
                <a:gd name="T1" fmla="*/ 6 h 7"/>
                <a:gd name="T2" fmla="*/ 0 w 7"/>
                <a:gd name="T3" fmla="*/ 4 h 7"/>
                <a:gd name="T4" fmla="*/ 4 w 7"/>
                <a:gd name="T5" fmla="*/ 6 h 7"/>
              </a:gdLst>
              <a:ahLst/>
              <a:cxnLst>
                <a:cxn ang="0">
                  <a:pos x="T0" y="T1"/>
                </a:cxn>
                <a:cxn ang="0">
                  <a:pos x="T2" y="T3"/>
                </a:cxn>
                <a:cxn ang="0">
                  <a:pos x="T4" y="T5"/>
                </a:cxn>
              </a:cxnLst>
              <a:rect l="0" t="0" r="r" b="b"/>
              <a:pathLst>
                <a:path w="7" h="7">
                  <a:moveTo>
                    <a:pt x="4" y="6"/>
                  </a:moveTo>
                  <a:cubicBezTo>
                    <a:pt x="7" y="2"/>
                    <a:pt x="0" y="0"/>
                    <a:pt x="0" y="4"/>
                  </a:cubicBezTo>
                  <a:cubicBezTo>
                    <a:pt x="0" y="6"/>
                    <a:pt x="2" y="7"/>
                    <a:pt x="4"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6" name="Freeform 276"/>
            <p:cNvSpPr/>
            <p:nvPr/>
          </p:nvSpPr>
          <p:spPr bwMode="auto">
            <a:xfrm>
              <a:off x="5295" y="1973"/>
              <a:ext cx="19" cy="23"/>
            </a:xfrm>
            <a:custGeom>
              <a:avLst/>
              <a:gdLst>
                <a:gd name="T0" fmla="*/ 3 w 5"/>
                <a:gd name="T1" fmla="*/ 4 h 6"/>
                <a:gd name="T2" fmla="*/ 0 w 5"/>
                <a:gd name="T3" fmla="*/ 3 h 6"/>
                <a:gd name="T4" fmla="*/ 3 w 5"/>
                <a:gd name="T5" fmla="*/ 4 h 6"/>
              </a:gdLst>
              <a:ahLst/>
              <a:cxnLst>
                <a:cxn ang="0">
                  <a:pos x="T0" y="T1"/>
                </a:cxn>
                <a:cxn ang="0">
                  <a:pos x="T2" y="T3"/>
                </a:cxn>
                <a:cxn ang="0">
                  <a:pos x="T4" y="T5"/>
                </a:cxn>
              </a:cxnLst>
              <a:rect l="0" t="0" r="r" b="b"/>
              <a:pathLst>
                <a:path w="5" h="6">
                  <a:moveTo>
                    <a:pt x="3" y="4"/>
                  </a:moveTo>
                  <a:cubicBezTo>
                    <a:pt x="5" y="2"/>
                    <a:pt x="0" y="0"/>
                    <a:pt x="0" y="3"/>
                  </a:cubicBezTo>
                  <a:cubicBezTo>
                    <a:pt x="0" y="5"/>
                    <a:pt x="2" y="6"/>
                    <a:pt x="3"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7" name="Freeform 277"/>
            <p:cNvSpPr/>
            <p:nvPr/>
          </p:nvSpPr>
          <p:spPr bwMode="auto">
            <a:xfrm>
              <a:off x="5356" y="1832"/>
              <a:ext cx="19" cy="23"/>
            </a:xfrm>
            <a:custGeom>
              <a:avLst/>
              <a:gdLst>
                <a:gd name="T0" fmla="*/ 3 w 5"/>
                <a:gd name="T1" fmla="*/ 5 h 6"/>
                <a:gd name="T2" fmla="*/ 0 w 5"/>
                <a:gd name="T3" fmla="*/ 4 h 6"/>
                <a:gd name="T4" fmla="*/ 3 w 5"/>
                <a:gd name="T5" fmla="*/ 5 h 6"/>
              </a:gdLst>
              <a:ahLst/>
              <a:cxnLst>
                <a:cxn ang="0">
                  <a:pos x="T0" y="T1"/>
                </a:cxn>
                <a:cxn ang="0">
                  <a:pos x="T2" y="T3"/>
                </a:cxn>
                <a:cxn ang="0">
                  <a:pos x="T4" y="T5"/>
                </a:cxn>
              </a:cxnLst>
              <a:rect l="0" t="0" r="r" b="b"/>
              <a:pathLst>
                <a:path w="5" h="6">
                  <a:moveTo>
                    <a:pt x="3" y="5"/>
                  </a:moveTo>
                  <a:cubicBezTo>
                    <a:pt x="5" y="2"/>
                    <a:pt x="0" y="0"/>
                    <a:pt x="0" y="4"/>
                  </a:cubicBezTo>
                  <a:cubicBezTo>
                    <a:pt x="0" y="5"/>
                    <a:pt x="2" y="6"/>
                    <a:pt x="3"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8" name="Freeform 278"/>
            <p:cNvSpPr/>
            <p:nvPr/>
          </p:nvSpPr>
          <p:spPr bwMode="auto">
            <a:xfrm>
              <a:off x="5040" y="1527"/>
              <a:ext cx="540" cy="431"/>
            </a:xfrm>
            <a:custGeom>
              <a:avLst/>
              <a:gdLst>
                <a:gd name="T0" fmla="*/ 1 w 142"/>
                <a:gd name="T1" fmla="*/ 1 h 113"/>
                <a:gd name="T2" fmla="*/ 1 w 142"/>
                <a:gd name="T3" fmla="*/ 4 h 113"/>
                <a:gd name="T4" fmla="*/ 53 w 142"/>
                <a:gd name="T5" fmla="*/ 45 h 113"/>
                <a:gd name="T6" fmla="*/ 138 w 142"/>
                <a:gd name="T7" fmla="*/ 113 h 113"/>
                <a:gd name="T8" fmla="*/ 141 w 142"/>
                <a:gd name="T9" fmla="*/ 112 h 113"/>
                <a:gd name="T10" fmla="*/ 141 w 142"/>
                <a:gd name="T11" fmla="*/ 109 h 113"/>
                <a:gd name="T12" fmla="*/ 56 w 142"/>
                <a:gd name="T13" fmla="*/ 41 h 113"/>
                <a:gd name="T14" fmla="*/ 4 w 142"/>
                <a:gd name="T15" fmla="*/ 0 h 113"/>
                <a:gd name="T16" fmla="*/ 1 w 142"/>
                <a:gd name="T17" fmla="*/ 1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113">
                  <a:moveTo>
                    <a:pt x="1" y="1"/>
                  </a:moveTo>
                  <a:cubicBezTo>
                    <a:pt x="0" y="2"/>
                    <a:pt x="0" y="3"/>
                    <a:pt x="1" y="4"/>
                  </a:cubicBezTo>
                  <a:cubicBezTo>
                    <a:pt x="53" y="45"/>
                    <a:pt x="53" y="45"/>
                    <a:pt x="53" y="45"/>
                  </a:cubicBezTo>
                  <a:cubicBezTo>
                    <a:pt x="84" y="69"/>
                    <a:pt x="118" y="96"/>
                    <a:pt x="138" y="113"/>
                  </a:cubicBezTo>
                  <a:cubicBezTo>
                    <a:pt x="139" y="113"/>
                    <a:pt x="141" y="113"/>
                    <a:pt x="141" y="112"/>
                  </a:cubicBezTo>
                  <a:cubicBezTo>
                    <a:pt x="142" y="111"/>
                    <a:pt x="142" y="110"/>
                    <a:pt x="141" y="109"/>
                  </a:cubicBezTo>
                  <a:cubicBezTo>
                    <a:pt x="121" y="92"/>
                    <a:pt x="86" y="65"/>
                    <a:pt x="56" y="41"/>
                  </a:cubicBezTo>
                  <a:cubicBezTo>
                    <a:pt x="4" y="0"/>
                    <a:pt x="4" y="0"/>
                    <a:pt x="4" y="0"/>
                  </a:cubicBezTo>
                  <a:cubicBezTo>
                    <a:pt x="3" y="0"/>
                    <a:pt x="1" y="0"/>
                    <a:pt x="1"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9" name="Freeform 279"/>
            <p:cNvSpPr/>
            <p:nvPr/>
          </p:nvSpPr>
          <p:spPr bwMode="auto">
            <a:xfrm>
              <a:off x="5082" y="1767"/>
              <a:ext cx="502" cy="309"/>
            </a:xfrm>
            <a:custGeom>
              <a:avLst/>
              <a:gdLst>
                <a:gd name="T0" fmla="*/ 0 w 132"/>
                <a:gd name="T1" fmla="*/ 1 h 81"/>
                <a:gd name="T2" fmla="*/ 1 w 132"/>
                <a:gd name="T3" fmla="*/ 4 h 81"/>
                <a:gd name="T4" fmla="*/ 66 w 132"/>
                <a:gd name="T5" fmla="*/ 43 h 81"/>
                <a:gd name="T6" fmla="*/ 128 w 132"/>
                <a:gd name="T7" fmla="*/ 80 h 81"/>
                <a:gd name="T8" fmla="*/ 131 w 132"/>
                <a:gd name="T9" fmla="*/ 79 h 81"/>
                <a:gd name="T10" fmla="*/ 130 w 132"/>
                <a:gd name="T11" fmla="*/ 76 h 81"/>
                <a:gd name="T12" fmla="*/ 69 w 132"/>
                <a:gd name="T13" fmla="*/ 40 h 81"/>
                <a:gd name="T14" fmla="*/ 3 w 132"/>
                <a:gd name="T15" fmla="*/ 1 h 81"/>
                <a:gd name="T16" fmla="*/ 0 w 132"/>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2" h="81">
                  <a:moveTo>
                    <a:pt x="0" y="1"/>
                  </a:moveTo>
                  <a:cubicBezTo>
                    <a:pt x="0" y="3"/>
                    <a:pt x="0" y="4"/>
                    <a:pt x="1" y="4"/>
                  </a:cubicBezTo>
                  <a:cubicBezTo>
                    <a:pt x="23" y="17"/>
                    <a:pt x="45" y="30"/>
                    <a:pt x="66" y="43"/>
                  </a:cubicBezTo>
                  <a:cubicBezTo>
                    <a:pt x="87" y="56"/>
                    <a:pt x="107" y="69"/>
                    <a:pt x="128" y="80"/>
                  </a:cubicBezTo>
                  <a:cubicBezTo>
                    <a:pt x="129" y="81"/>
                    <a:pt x="130" y="80"/>
                    <a:pt x="131" y="79"/>
                  </a:cubicBezTo>
                  <a:cubicBezTo>
                    <a:pt x="132" y="78"/>
                    <a:pt x="131" y="77"/>
                    <a:pt x="130" y="76"/>
                  </a:cubicBezTo>
                  <a:cubicBezTo>
                    <a:pt x="110" y="65"/>
                    <a:pt x="89" y="52"/>
                    <a:pt x="69" y="40"/>
                  </a:cubicBezTo>
                  <a:cubicBezTo>
                    <a:pt x="47" y="27"/>
                    <a:pt x="26" y="13"/>
                    <a:pt x="3" y="1"/>
                  </a:cubicBezTo>
                  <a:cubicBezTo>
                    <a:pt x="2" y="0"/>
                    <a:pt x="1" y="0"/>
                    <a:pt x="0"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0" name="Freeform 280"/>
            <p:cNvSpPr/>
            <p:nvPr/>
          </p:nvSpPr>
          <p:spPr bwMode="auto">
            <a:xfrm>
              <a:off x="4968" y="1989"/>
              <a:ext cx="571" cy="194"/>
            </a:xfrm>
            <a:custGeom>
              <a:avLst/>
              <a:gdLst>
                <a:gd name="T0" fmla="*/ 1 w 150"/>
                <a:gd name="T1" fmla="*/ 2 h 51"/>
                <a:gd name="T2" fmla="*/ 2 w 150"/>
                <a:gd name="T3" fmla="*/ 5 h 51"/>
                <a:gd name="T4" fmla="*/ 122 w 150"/>
                <a:gd name="T5" fmla="*/ 43 h 51"/>
                <a:gd name="T6" fmla="*/ 147 w 150"/>
                <a:gd name="T7" fmla="*/ 51 h 51"/>
                <a:gd name="T8" fmla="*/ 150 w 150"/>
                <a:gd name="T9" fmla="*/ 49 h 51"/>
                <a:gd name="T10" fmla="*/ 148 w 150"/>
                <a:gd name="T11" fmla="*/ 47 h 51"/>
                <a:gd name="T12" fmla="*/ 123 w 150"/>
                <a:gd name="T13" fmla="*/ 39 h 51"/>
                <a:gd name="T14" fmla="*/ 4 w 150"/>
                <a:gd name="T15" fmla="*/ 1 h 51"/>
                <a:gd name="T16" fmla="*/ 1 w 150"/>
                <a:gd name="T17" fmla="*/ 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0" h="51">
                  <a:moveTo>
                    <a:pt x="1" y="2"/>
                  </a:moveTo>
                  <a:cubicBezTo>
                    <a:pt x="0" y="3"/>
                    <a:pt x="1" y="4"/>
                    <a:pt x="2" y="5"/>
                  </a:cubicBezTo>
                  <a:cubicBezTo>
                    <a:pt x="30" y="15"/>
                    <a:pt x="85" y="32"/>
                    <a:pt x="122" y="43"/>
                  </a:cubicBezTo>
                  <a:cubicBezTo>
                    <a:pt x="147" y="51"/>
                    <a:pt x="147" y="51"/>
                    <a:pt x="147" y="51"/>
                  </a:cubicBezTo>
                  <a:cubicBezTo>
                    <a:pt x="148" y="51"/>
                    <a:pt x="149" y="50"/>
                    <a:pt x="150" y="49"/>
                  </a:cubicBezTo>
                  <a:cubicBezTo>
                    <a:pt x="150" y="48"/>
                    <a:pt x="150" y="47"/>
                    <a:pt x="148" y="47"/>
                  </a:cubicBezTo>
                  <a:cubicBezTo>
                    <a:pt x="123" y="39"/>
                    <a:pt x="123" y="39"/>
                    <a:pt x="123" y="39"/>
                  </a:cubicBezTo>
                  <a:cubicBezTo>
                    <a:pt x="86" y="27"/>
                    <a:pt x="31" y="10"/>
                    <a:pt x="4" y="1"/>
                  </a:cubicBezTo>
                  <a:cubicBezTo>
                    <a:pt x="2" y="0"/>
                    <a:pt x="1" y="1"/>
                    <a:pt x="1"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1" name="Freeform 281"/>
            <p:cNvSpPr/>
            <p:nvPr/>
          </p:nvSpPr>
          <p:spPr bwMode="auto">
            <a:xfrm>
              <a:off x="4759" y="2134"/>
              <a:ext cx="677" cy="137"/>
            </a:xfrm>
            <a:custGeom>
              <a:avLst/>
              <a:gdLst>
                <a:gd name="T0" fmla="*/ 0 w 178"/>
                <a:gd name="T1" fmla="*/ 2 h 36"/>
                <a:gd name="T2" fmla="*/ 2 w 178"/>
                <a:gd name="T3" fmla="*/ 4 h 36"/>
                <a:gd name="T4" fmla="*/ 42 w 178"/>
                <a:gd name="T5" fmla="*/ 12 h 36"/>
                <a:gd name="T6" fmla="*/ 176 w 178"/>
                <a:gd name="T7" fmla="*/ 36 h 36"/>
                <a:gd name="T8" fmla="*/ 178 w 178"/>
                <a:gd name="T9" fmla="*/ 34 h 36"/>
                <a:gd name="T10" fmla="*/ 176 w 178"/>
                <a:gd name="T11" fmla="*/ 31 h 36"/>
                <a:gd name="T12" fmla="*/ 43 w 178"/>
                <a:gd name="T13" fmla="*/ 8 h 36"/>
                <a:gd name="T14" fmla="*/ 3 w 178"/>
                <a:gd name="T15" fmla="*/ 0 h 36"/>
                <a:gd name="T16" fmla="*/ 0 w 178"/>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36">
                  <a:moveTo>
                    <a:pt x="0" y="2"/>
                  </a:moveTo>
                  <a:cubicBezTo>
                    <a:pt x="0" y="3"/>
                    <a:pt x="1" y="4"/>
                    <a:pt x="2" y="4"/>
                  </a:cubicBezTo>
                  <a:cubicBezTo>
                    <a:pt x="42" y="12"/>
                    <a:pt x="42" y="12"/>
                    <a:pt x="42" y="12"/>
                  </a:cubicBezTo>
                  <a:cubicBezTo>
                    <a:pt x="87" y="20"/>
                    <a:pt x="133" y="29"/>
                    <a:pt x="176" y="36"/>
                  </a:cubicBezTo>
                  <a:cubicBezTo>
                    <a:pt x="177" y="36"/>
                    <a:pt x="178" y="35"/>
                    <a:pt x="178" y="34"/>
                  </a:cubicBezTo>
                  <a:cubicBezTo>
                    <a:pt x="178" y="33"/>
                    <a:pt x="177" y="32"/>
                    <a:pt x="176" y="31"/>
                  </a:cubicBezTo>
                  <a:cubicBezTo>
                    <a:pt x="134" y="25"/>
                    <a:pt x="88" y="16"/>
                    <a:pt x="43" y="8"/>
                  </a:cubicBezTo>
                  <a:cubicBezTo>
                    <a:pt x="3" y="0"/>
                    <a:pt x="3" y="0"/>
                    <a:pt x="3" y="0"/>
                  </a:cubicBezTo>
                  <a:cubicBezTo>
                    <a:pt x="2" y="0"/>
                    <a:pt x="0" y="1"/>
                    <a:pt x="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2" name="Freeform 282"/>
            <p:cNvSpPr/>
            <p:nvPr/>
          </p:nvSpPr>
          <p:spPr bwMode="auto">
            <a:xfrm>
              <a:off x="5421" y="2187"/>
              <a:ext cx="312" cy="84"/>
            </a:xfrm>
            <a:custGeom>
              <a:avLst/>
              <a:gdLst>
                <a:gd name="T0" fmla="*/ 79 w 82"/>
                <a:gd name="T1" fmla="*/ 0 h 22"/>
                <a:gd name="T2" fmla="*/ 22 w 82"/>
                <a:gd name="T3" fmla="*/ 13 h 22"/>
                <a:gd name="T4" fmla="*/ 1 w 82"/>
                <a:gd name="T5" fmla="*/ 17 h 22"/>
                <a:gd name="T6" fmla="*/ 0 w 82"/>
                <a:gd name="T7" fmla="*/ 20 h 22"/>
                <a:gd name="T8" fmla="*/ 2 w 82"/>
                <a:gd name="T9" fmla="*/ 22 h 22"/>
                <a:gd name="T10" fmla="*/ 23 w 82"/>
                <a:gd name="T11" fmla="*/ 18 h 22"/>
                <a:gd name="T12" fmla="*/ 81 w 82"/>
                <a:gd name="T13" fmla="*/ 4 h 22"/>
                <a:gd name="T14" fmla="*/ 82 w 82"/>
                <a:gd name="T15" fmla="*/ 1 h 22"/>
                <a:gd name="T16" fmla="*/ 79 w 82"/>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22">
                  <a:moveTo>
                    <a:pt x="79" y="0"/>
                  </a:moveTo>
                  <a:cubicBezTo>
                    <a:pt x="57" y="7"/>
                    <a:pt x="41" y="10"/>
                    <a:pt x="22" y="13"/>
                  </a:cubicBezTo>
                  <a:cubicBezTo>
                    <a:pt x="1" y="17"/>
                    <a:pt x="1" y="17"/>
                    <a:pt x="1" y="17"/>
                  </a:cubicBezTo>
                  <a:cubicBezTo>
                    <a:pt x="0" y="18"/>
                    <a:pt x="0" y="19"/>
                    <a:pt x="0" y="20"/>
                  </a:cubicBezTo>
                  <a:cubicBezTo>
                    <a:pt x="0" y="21"/>
                    <a:pt x="1" y="22"/>
                    <a:pt x="2" y="22"/>
                  </a:cubicBezTo>
                  <a:cubicBezTo>
                    <a:pt x="23" y="18"/>
                    <a:pt x="23" y="18"/>
                    <a:pt x="23" y="18"/>
                  </a:cubicBezTo>
                  <a:cubicBezTo>
                    <a:pt x="42" y="14"/>
                    <a:pt x="58" y="11"/>
                    <a:pt x="81" y="4"/>
                  </a:cubicBezTo>
                  <a:cubicBezTo>
                    <a:pt x="82" y="4"/>
                    <a:pt x="82" y="3"/>
                    <a:pt x="82" y="1"/>
                  </a:cubicBezTo>
                  <a:cubicBezTo>
                    <a:pt x="82" y="0"/>
                    <a:pt x="80" y="0"/>
                    <a:pt x="79"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3" name="Freeform 283"/>
            <p:cNvSpPr/>
            <p:nvPr/>
          </p:nvSpPr>
          <p:spPr bwMode="auto">
            <a:xfrm>
              <a:off x="5561" y="1939"/>
              <a:ext cx="175" cy="263"/>
            </a:xfrm>
            <a:custGeom>
              <a:avLst/>
              <a:gdLst>
                <a:gd name="T0" fmla="*/ 2 w 46"/>
                <a:gd name="T1" fmla="*/ 1 h 69"/>
                <a:gd name="T2" fmla="*/ 1 w 46"/>
                <a:gd name="T3" fmla="*/ 4 h 69"/>
                <a:gd name="T4" fmla="*/ 28 w 46"/>
                <a:gd name="T5" fmla="*/ 47 h 69"/>
                <a:gd name="T6" fmla="*/ 42 w 46"/>
                <a:gd name="T7" fmla="*/ 68 h 69"/>
                <a:gd name="T8" fmla="*/ 45 w 46"/>
                <a:gd name="T9" fmla="*/ 69 h 69"/>
                <a:gd name="T10" fmla="*/ 45 w 46"/>
                <a:gd name="T11" fmla="*/ 66 h 69"/>
                <a:gd name="T12" fmla="*/ 32 w 46"/>
                <a:gd name="T13" fmla="*/ 45 h 69"/>
                <a:gd name="T14" fmla="*/ 5 w 46"/>
                <a:gd name="T15" fmla="*/ 2 h 69"/>
                <a:gd name="T16" fmla="*/ 2 w 46"/>
                <a:gd name="T17"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69">
                  <a:moveTo>
                    <a:pt x="2" y="1"/>
                  </a:moveTo>
                  <a:cubicBezTo>
                    <a:pt x="1" y="1"/>
                    <a:pt x="0" y="3"/>
                    <a:pt x="1" y="4"/>
                  </a:cubicBezTo>
                  <a:cubicBezTo>
                    <a:pt x="10" y="19"/>
                    <a:pt x="20" y="34"/>
                    <a:pt x="28" y="47"/>
                  </a:cubicBezTo>
                  <a:cubicBezTo>
                    <a:pt x="42" y="68"/>
                    <a:pt x="42" y="68"/>
                    <a:pt x="42" y="68"/>
                  </a:cubicBezTo>
                  <a:cubicBezTo>
                    <a:pt x="42" y="69"/>
                    <a:pt x="44" y="69"/>
                    <a:pt x="45" y="69"/>
                  </a:cubicBezTo>
                  <a:cubicBezTo>
                    <a:pt x="46" y="68"/>
                    <a:pt x="46" y="67"/>
                    <a:pt x="45" y="66"/>
                  </a:cubicBezTo>
                  <a:cubicBezTo>
                    <a:pt x="32" y="45"/>
                    <a:pt x="32" y="45"/>
                    <a:pt x="32" y="45"/>
                  </a:cubicBezTo>
                  <a:cubicBezTo>
                    <a:pt x="23" y="32"/>
                    <a:pt x="13" y="17"/>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4" name="Freeform 284"/>
            <p:cNvSpPr/>
            <p:nvPr/>
          </p:nvSpPr>
          <p:spPr bwMode="auto">
            <a:xfrm>
              <a:off x="4763" y="1992"/>
              <a:ext cx="220" cy="161"/>
            </a:xfrm>
            <a:custGeom>
              <a:avLst/>
              <a:gdLst>
                <a:gd name="T0" fmla="*/ 55 w 58"/>
                <a:gd name="T1" fmla="*/ 0 h 42"/>
                <a:gd name="T2" fmla="*/ 2 w 58"/>
                <a:gd name="T3" fmla="*/ 37 h 42"/>
                <a:gd name="T4" fmla="*/ 1 w 58"/>
                <a:gd name="T5" fmla="*/ 40 h 42"/>
                <a:gd name="T6" fmla="*/ 4 w 58"/>
                <a:gd name="T7" fmla="*/ 41 h 42"/>
                <a:gd name="T8" fmla="*/ 57 w 58"/>
                <a:gd name="T9" fmla="*/ 4 h 42"/>
                <a:gd name="T10" fmla="*/ 58 w 58"/>
                <a:gd name="T11" fmla="*/ 1 h 42"/>
                <a:gd name="T12" fmla="*/ 55 w 58"/>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58" h="42">
                  <a:moveTo>
                    <a:pt x="55" y="0"/>
                  </a:moveTo>
                  <a:cubicBezTo>
                    <a:pt x="38" y="14"/>
                    <a:pt x="22" y="24"/>
                    <a:pt x="2" y="37"/>
                  </a:cubicBezTo>
                  <a:cubicBezTo>
                    <a:pt x="1" y="38"/>
                    <a:pt x="0" y="39"/>
                    <a:pt x="1" y="40"/>
                  </a:cubicBezTo>
                  <a:cubicBezTo>
                    <a:pt x="2" y="41"/>
                    <a:pt x="3" y="42"/>
                    <a:pt x="4" y="41"/>
                  </a:cubicBezTo>
                  <a:cubicBezTo>
                    <a:pt x="24" y="28"/>
                    <a:pt x="41" y="17"/>
                    <a:pt x="57" y="4"/>
                  </a:cubicBezTo>
                  <a:cubicBezTo>
                    <a:pt x="58" y="3"/>
                    <a:pt x="58" y="2"/>
                    <a:pt x="58" y="1"/>
                  </a:cubicBezTo>
                  <a:cubicBezTo>
                    <a:pt x="57" y="0"/>
                    <a:pt x="56" y="0"/>
                    <a:pt x="55"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5" name="Freeform 285"/>
            <p:cNvSpPr/>
            <p:nvPr/>
          </p:nvSpPr>
          <p:spPr bwMode="auto">
            <a:xfrm>
              <a:off x="4964" y="1767"/>
              <a:ext cx="129" cy="244"/>
            </a:xfrm>
            <a:custGeom>
              <a:avLst/>
              <a:gdLst>
                <a:gd name="T0" fmla="*/ 30 w 34"/>
                <a:gd name="T1" fmla="*/ 2 h 64"/>
                <a:gd name="T2" fmla="*/ 14 w 34"/>
                <a:gd name="T3" fmla="*/ 34 h 64"/>
                <a:gd name="T4" fmla="*/ 1 w 34"/>
                <a:gd name="T5" fmla="*/ 60 h 64"/>
                <a:gd name="T6" fmla="*/ 2 w 34"/>
                <a:gd name="T7" fmla="*/ 63 h 64"/>
                <a:gd name="T8" fmla="*/ 5 w 34"/>
                <a:gd name="T9" fmla="*/ 62 h 64"/>
                <a:gd name="T10" fmla="*/ 18 w 34"/>
                <a:gd name="T11" fmla="*/ 36 h 64"/>
                <a:gd name="T12" fmla="*/ 34 w 34"/>
                <a:gd name="T13" fmla="*/ 3 h 64"/>
                <a:gd name="T14" fmla="*/ 33 w 34"/>
                <a:gd name="T15" fmla="*/ 0 h 64"/>
                <a:gd name="T16" fmla="*/ 30 w 34"/>
                <a:gd name="T17" fmla="*/ 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4">
                  <a:moveTo>
                    <a:pt x="30" y="2"/>
                  </a:moveTo>
                  <a:cubicBezTo>
                    <a:pt x="26" y="12"/>
                    <a:pt x="20" y="23"/>
                    <a:pt x="14" y="34"/>
                  </a:cubicBezTo>
                  <a:cubicBezTo>
                    <a:pt x="9" y="43"/>
                    <a:pt x="5" y="52"/>
                    <a:pt x="1" y="60"/>
                  </a:cubicBezTo>
                  <a:cubicBezTo>
                    <a:pt x="0" y="61"/>
                    <a:pt x="1" y="63"/>
                    <a:pt x="2" y="63"/>
                  </a:cubicBezTo>
                  <a:cubicBezTo>
                    <a:pt x="3" y="64"/>
                    <a:pt x="4" y="63"/>
                    <a:pt x="5" y="62"/>
                  </a:cubicBezTo>
                  <a:cubicBezTo>
                    <a:pt x="9" y="54"/>
                    <a:pt x="13" y="45"/>
                    <a:pt x="18" y="36"/>
                  </a:cubicBezTo>
                  <a:cubicBezTo>
                    <a:pt x="24" y="25"/>
                    <a:pt x="29" y="13"/>
                    <a:pt x="34" y="3"/>
                  </a:cubicBezTo>
                  <a:cubicBezTo>
                    <a:pt x="34" y="2"/>
                    <a:pt x="34" y="1"/>
                    <a:pt x="33" y="0"/>
                  </a:cubicBezTo>
                  <a:cubicBezTo>
                    <a:pt x="32" y="0"/>
                    <a:pt x="30" y="0"/>
                    <a:pt x="3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6" name="Freeform 286"/>
            <p:cNvSpPr/>
            <p:nvPr/>
          </p:nvSpPr>
          <p:spPr bwMode="auto">
            <a:xfrm>
              <a:off x="5040" y="1531"/>
              <a:ext cx="53" cy="256"/>
            </a:xfrm>
            <a:custGeom>
              <a:avLst/>
              <a:gdLst>
                <a:gd name="T0" fmla="*/ 1 w 14"/>
                <a:gd name="T1" fmla="*/ 0 h 67"/>
                <a:gd name="T2" fmla="*/ 0 w 14"/>
                <a:gd name="T3" fmla="*/ 3 h 67"/>
                <a:gd name="T4" fmla="*/ 9 w 14"/>
                <a:gd name="T5" fmla="*/ 65 h 67"/>
                <a:gd name="T6" fmla="*/ 12 w 14"/>
                <a:gd name="T7" fmla="*/ 67 h 67"/>
                <a:gd name="T8" fmla="*/ 14 w 14"/>
                <a:gd name="T9" fmla="*/ 65 h 67"/>
                <a:gd name="T10" fmla="*/ 4 w 14"/>
                <a:gd name="T11" fmla="*/ 1 h 67"/>
                <a:gd name="T12" fmla="*/ 1 w 14"/>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4" h="67">
                  <a:moveTo>
                    <a:pt x="1" y="0"/>
                  </a:moveTo>
                  <a:cubicBezTo>
                    <a:pt x="0" y="0"/>
                    <a:pt x="0" y="1"/>
                    <a:pt x="0" y="3"/>
                  </a:cubicBezTo>
                  <a:cubicBezTo>
                    <a:pt x="4" y="19"/>
                    <a:pt x="9" y="49"/>
                    <a:pt x="9" y="65"/>
                  </a:cubicBezTo>
                  <a:cubicBezTo>
                    <a:pt x="9" y="66"/>
                    <a:pt x="10" y="67"/>
                    <a:pt x="12" y="67"/>
                  </a:cubicBezTo>
                  <a:cubicBezTo>
                    <a:pt x="13" y="67"/>
                    <a:pt x="14" y="66"/>
                    <a:pt x="14" y="65"/>
                  </a:cubicBezTo>
                  <a:cubicBezTo>
                    <a:pt x="14" y="48"/>
                    <a:pt x="9" y="18"/>
                    <a:pt x="4" y="1"/>
                  </a:cubicBezTo>
                  <a:cubicBezTo>
                    <a:pt x="4" y="0"/>
                    <a:pt x="3" y="0"/>
                    <a:pt x="1" y="0"/>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7" name="Freeform 287"/>
            <p:cNvSpPr/>
            <p:nvPr/>
          </p:nvSpPr>
          <p:spPr bwMode="auto">
            <a:xfrm>
              <a:off x="4835" y="1523"/>
              <a:ext cx="220" cy="73"/>
            </a:xfrm>
            <a:custGeom>
              <a:avLst/>
              <a:gdLst>
                <a:gd name="T0" fmla="*/ 55 w 58"/>
                <a:gd name="T1" fmla="*/ 1 h 19"/>
                <a:gd name="T2" fmla="*/ 2 w 58"/>
                <a:gd name="T3" fmla="*/ 14 h 19"/>
                <a:gd name="T4" fmla="*/ 1 w 58"/>
                <a:gd name="T5" fmla="*/ 17 h 19"/>
                <a:gd name="T6" fmla="*/ 4 w 58"/>
                <a:gd name="T7" fmla="*/ 18 h 19"/>
                <a:gd name="T8" fmla="*/ 56 w 58"/>
                <a:gd name="T9" fmla="*/ 5 h 19"/>
                <a:gd name="T10" fmla="*/ 57 w 58"/>
                <a:gd name="T11" fmla="*/ 2 h 19"/>
                <a:gd name="T12" fmla="*/ 55 w 58"/>
                <a:gd name="T13" fmla="*/ 1 h 19"/>
              </a:gdLst>
              <a:ahLst/>
              <a:cxnLst>
                <a:cxn ang="0">
                  <a:pos x="T0" y="T1"/>
                </a:cxn>
                <a:cxn ang="0">
                  <a:pos x="T2" y="T3"/>
                </a:cxn>
                <a:cxn ang="0">
                  <a:pos x="T4" y="T5"/>
                </a:cxn>
                <a:cxn ang="0">
                  <a:pos x="T6" y="T7"/>
                </a:cxn>
                <a:cxn ang="0">
                  <a:pos x="T8" y="T9"/>
                </a:cxn>
                <a:cxn ang="0">
                  <a:pos x="T10" y="T11"/>
                </a:cxn>
                <a:cxn ang="0">
                  <a:pos x="T12" y="T13"/>
                </a:cxn>
              </a:cxnLst>
              <a:rect l="0" t="0" r="r" b="b"/>
              <a:pathLst>
                <a:path w="58" h="19">
                  <a:moveTo>
                    <a:pt x="55" y="1"/>
                  </a:moveTo>
                  <a:cubicBezTo>
                    <a:pt x="46" y="2"/>
                    <a:pt x="12" y="11"/>
                    <a:pt x="2" y="14"/>
                  </a:cubicBezTo>
                  <a:cubicBezTo>
                    <a:pt x="1" y="15"/>
                    <a:pt x="0" y="16"/>
                    <a:pt x="1" y="17"/>
                  </a:cubicBezTo>
                  <a:cubicBezTo>
                    <a:pt x="1" y="18"/>
                    <a:pt x="2" y="19"/>
                    <a:pt x="4" y="18"/>
                  </a:cubicBezTo>
                  <a:cubicBezTo>
                    <a:pt x="13" y="15"/>
                    <a:pt x="47" y="6"/>
                    <a:pt x="56" y="5"/>
                  </a:cubicBezTo>
                  <a:cubicBezTo>
                    <a:pt x="57" y="5"/>
                    <a:pt x="58" y="3"/>
                    <a:pt x="57" y="2"/>
                  </a:cubicBezTo>
                  <a:cubicBezTo>
                    <a:pt x="57" y="1"/>
                    <a:pt x="56" y="0"/>
                    <a:pt x="5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8" name="Freeform 288"/>
            <p:cNvSpPr/>
            <p:nvPr/>
          </p:nvSpPr>
          <p:spPr bwMode="auto">
            <a:xfrm>
              <a:off x="4690" y="1577"/>
              <a:ext cx="164" cy="210"/>
            </a:xfrm>
            <a:custGeom>
              <a:avLst/>
              <a:gdLst>
                <a:gd name="T0" fmla="*/ 39 w 43"/>
                <a:gd name="T1" fmla="*/ 1 h 55"/>
                <a:gd name="T2" fmla="*/ 14 w 43"/>
                <a:gd name="T3" fmla="*/ 33 h 55"/>
                <a:gd name="T4" fmla="*/ 1 w 43"/>
                <a:gd name="T5" fmla="*/ 51 h 55"/>
                <a:gd name="T6" fmla="*/ 1 w 43"/>
                <a:gd name="T7" fmla="*/ 54 h 55"/>
                <a:gd name="T8" fmla="*/ 4 w 43"/>
                <a:gd name="T9" fmla="*/ 54 h 55"/>
                <a:gd name="T10" fmla="*/ 18 w 43"/>
                <a:gd name="T11" fmla="*/ 36 h 55"/>
                <a:gd name="T12" fmla="*/ 42 w 43"/>
                <a:gd name="T13" fmla="*/ 4 h 55"/>
                <a:gd name="T14" fmla="*/ 42 w 43"/>
                <a:gd name="T15" fmla="*/ 1 h 55"/>
                <a:gd name="T16" fmla="*/ 39 w 43"/>
                <a:gd name="T17"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55">
                  <a:moveTo>
                    <a:pt x="39" y="1"/>
                  </a:moveTo>
                  <a:cubicBezTo>
                    <a:pt x="33" y="8"/>
                    <a:pt x="24" y="21"/>
                    <a:pt x="14" y="33"/>
                  </a:cubicBezTo>
                  <a:cubicBezTo>
                    <a:pt x="1" y="51"/>
                    <a:pt x="1" y="51"/>
                    <a:pt x="1" y="51"/>
                  </a:cubicBezTo>
                  <a:cubicBezTo>
                    <a:pt x="0" y="52"/>
                    <a:pt x="0" y="53"/>
                    <a:pt x="1" y="54"/>
                  </a:cubicBezTo>
                  <a:cubicBezTo>
                    <a:pt x="2" y="55"/>
                    <a:pt x="3" y="55"/>
                    <a:pt x="4" y="54"/>
                  </a:cubicBezTo>
                  <a:cubicBezTo>
                    <a:pt x="18" y="36"/>
                    <a:pt x="18" y="36"/>
                    <a:pt x="18" y="36"/>
                  </a:cubicBezTo>
                  <a:cubicBezTo>
                    <a:pt x="27" y="23"/>
                    <a:pt x="36" y="11"/>
                    <a:pt x="42" y="4"/>
                  </a:cubicBezTo>
                  <a:cubicBezTo>
                    <a:pt x="43" y="3"/>
                    <a:pt x="43" y="2"/>
                    <a:pt x="42" y="1"/>
                  </a:cubicBezTo>
                  <a:cubicBezTo>
                    <a:pt x="41" y="0"/>
                    <a:pt x="40" y="0"/>
                    <a:pt x="39"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9" name="Freeform 289"/>
            <p:cNvSpPr/>
            <p:nvPr/>
          </p:nvSpPr>
          <p:spPr bwMode="auto">
            <a:xfrm>
              <a:off x="4652" y="1771"/>
              <a:ext cx="53" cy="221"/>
            </a:xfrm>
            <a:custGeom>
              <a:avLst/>
              <a:gdLst>
                <a:gd name="T0" fmla="*/ 10 w 14"/>
                <a:gd name="T1" fmla="*/ 2 h 58"/>
                <a:gd name="T2" fmla="*/ 0 w 14"/>
                <a:gd name="T3" fmla="*/ 55 h 58"/>
                <a:gd name="T4" fmla="*/ 2 w 14"/>
                <a:gd name="T5" fmla="*/ 58 h 58"/>
                <a:gd name="T6" fmla="*/ 4 w 14"/>
                <a:gd name="T7" fmla="*/ 56 h 58"/>
                <a:gd name="T8" fmla="*/ 14 w 14"/>
                <a:gd name="T9" fmla="*/ 3 h 58"/>
                <a:gd name="T10" fmla="*/ 12 w 14"/>
                <a:gd name="T11" fmla="*/ 0 h 58"/>
                <a:gd name="T12" fmla="*/ 10 w 14"/>
                <a:gd name="T13" fmla="*/ 2 h 58"/>
              </a:gdLst>
              <a:ahLst/>
              <a:cxnLst>
                <a:cxn ang="0">
                  <a:pos x="T0" y="T1"/>
                </a:cxn>
                <a:cxn ang="0">
                  <a:pos x="T2" y="T3"/>
                </a:cxn>
                <a:cxn ang="0">
                  <a:pos x="T4" y="T5"/>
                </a:cxn>
                <a:cxn ang="0">
                  <a:pos x="T6" y="T7"/>
                </a:cxn>
                <a:cxn ang="0">
                  <a:pos x="T8" y="T9"/>
                </a:cxn>
                <a:cxn ang="0">
                  <a:pos x="T10" y="T11"/>
                </a:cxn>
                <a:cxn ang="0">
                  <a:pos x="T12" y="T13"/>
                </a:cxn>
              </a:cxnLst>
              <a:rect l="0" t="0" r="r" b="b"/>
              <a:pathLst>
                <a:path w="14" h="58">
                  <a:moveTo>
                    <a:pt x="10" y="2"/>
                  </a:moveTo>
                  <a:cubicBezTo>
                    <a:pt x="5" y="25"/>
                    <a:pt x="2" y="42"/>
                    <a:pt x="0" y="55"/>
                  </a:cubicBezTo>
                  <a:cubicBezTo>
                    <a:pt x="0" y="57"/>
                    <a:pt x="1" y="58"/>
                    <a:pt x="2" y="58"/>
                  </a:cubicBezTo>
                  <a:cubicBezTo>
                    <a:pt x="3" y="58"/>
                    <a:pt x="4" y="57"/>
                    <a:pt x="4" y="56"/>
                  </a:cubicBezTo>
                  <a:cubicBezTo>
                    <a:pt x="6" y="43"/>
                    <a:pt x="9" y="25"/>
                    <a:pt x="14" y="3"/>
                  </a:cubicBezTo>
                  <a:cubicBezTo>
                    <a:pt x="14" y="2"/>
                    <a:pt x="13" y="1"/>
                    <a:pt x="12" y="0"/>
                  </a:cubicBezTo>
                  <a:cubicBezTo>
                    <a:pt x="11" y="0"/>
                    <a:pt x="10" y="1"/>
                    <a:pt x="10" y="2"/>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0" name="Freeform 290"/>
            <p:cNvSpPr/>
            <p:nvPr/>
          </p:nvSpPr>
          <p:spPr bwMode="auto">
            <a:xfrm>
              <a:off x="4652" y="1977"/>
              <a:ext cx="126" cy="176"/>
            </a:xfrm>
            <a:custGeom>
              <a:avLst/>
              <a:gdLst>
                <a:gd name="T0" fmla="*/ 2 w 33"/>
                <a:gd name="T1" fmla="*/ 1 h 46"/>
                <a:gd name="T2" fmla="*/ 1 w 33"/>
                <a:gd name="T3" fmla="*/ 4 h 46"/>
                <a:gd name="T4" fmla="*/ 19 w 33"/>
                <a:gd name="T5" fmla="*/ 31 h 46"/>
                <a:gd name="T6" fmla="*/ 28 w 33"/>
                <a:gd name="T7" fmla="*/ 45 h 46"/>
                <a:gd name="T8" fmla="*/ 32 w 33"/>
                <a:gd name="T9" fmla="*/ 45 h 46"/>
                <a:gd name="T10" fmla="*/ 32 w 33"/>
                <a:gd name="T11" fmla="*/ 42 h 46"/>
                <a:gd name="T12" fmla="*/ 23 w 33"/>
                <a:gd name="T13" fmla="*/ 29 h 46"/>
                <a:gd name="T14" fmla="*/ 5 w 33"/>
                <a:gd name="T15" fmla="*/ 2 h 46"/>
                <a:gd name="T16" fmla="*/ 2 w 33"/>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46">
                  <a:moveTo>
                    <a:pt x="2" y="1"/>
                  </a:moveTo>
                  <a:cubicBezTo>
                    <a:pt x="1" y="1"/>
                    <a:pt x="0" y="3"/>
                    <a:pt x="1" y="4"/>
                  </a:cubicBezTo>
                  <a:cubicBezTo>
                    <a:pt x="7" y="14"/>
                    <a:pt x="13" y="23"/>
                    <a:pt x="19" y="31"/>
                  </a:cubicBezTo>
                  <a:cubicBezTo>
                    <a:pt x="28" y="45"/>
                    <a:pt x="28" y="45"/>
                    <a:pt x="28" y="45"/>
                  </a:cubicBezTo>
                  <a:cubicBezTo>
                    <a:pt x="29" y="46"/>
                    <a:pt x="31" y="46"/>
                    <a:pt x="32" y="45"/>
                  </a:cubicBezTo>
                  <a:cubicBezTo>
                    <a:pt x="32" y="45"/>
                    <a:pt x="33" y="43"/>
                    <a:pt x="32" y="42"/>
                  </a:cubicBezTo>
                  <a:cubicBezTo>
                    <a:pt x="23" y="29"/>
                    <a:pt x="23" y="29"/>
                    <a:pt x="23" y="29"/>
                  </a:cubicBezTo>
                  <a:cubicBezTo>
                    <a:pt x="17" y="21"/>
                    <a:pt x="11" y="12"/>
                    <a:pt x="5" y="2"/>
                  </a:cubicBezTo>
                  <a:cubicBezTo>
                    <a:pt x="4" y="1"/>
                    <a:pt x="3" y="0"/>
                    <a:pt x="2"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1" name="Freeform 291"/>
            <p:cNvSpPr/>
            <p:nvPr/>
          </p:nvSpPr>
          <p:spPr bwMode="auto">
            <a:xfrm>
              <a:off x="5424" y="1931"/>
              <a:ext cx="206" cy="340"/>
            </a:xfrm>
            <a:custGeom>
              <a:avLst/>
              <a:gdLst>
                <a:gd name="T0" fmla="*/ 35 w 54"/>
                <a:gd name="T1" fmla="*/ 1 h 89"/>
                <a:gd name="T2" fmla="*/ 34 w 54"/>
                <a:gd name="T3" fmla="*/ 3 h 89"/>
                <a:gd name="T4" fmla="*/ 2 w 54"/>
                <a:gd name="T5" fmla="*/ 84 h 89"/>
                <a:gd name="T6" fmla="*/ 1 w 54"/>
                <a:gd name="T7" fmla="*/ 87 h 89"/>
                <a:gd name="T8" fmla="*/ 4 w 54"/>
                <a:gd name="T9" fmla="*/ 88 h 89"/>
                <a:gd name="T10" fmla="*/ 37 w 54"/>
                <a:gd name="T11" fmla="*/ 2 h 89"/>
                <a:gd name="T12" fmla="*/ 35 w 54"/>
                <a:gd name="T13" fmla="*/ 1 h 89"/>
              </a:gdLst>
              <a:ahLst/>
              <a:cxnLst>
                <a:cxn ang="0">
                  <a:pos x="T0" y="T1"/>
                </a:cxn>
                <a:cxn ang="0">
                  <a:pos x="T2" y="T3"/>
                </a:cxn>
                <a:cxn ang="0">
                  <a:pos x="T4" y="T5"/>
                </a:cxn>
                <a:cxn ang="0">
                  <a:pos x="T6" y="T7"/>
                </a:cxn>
                <a:cxn ang="0">
                  <a:pos x="T8" y="T9"/>
                </a:cxn>
                <a:cxn ang="0">
                  <a:pos x="T10" y="T11"/>
                </a:cxn>
                <a:cxn ang="0">
                  <a:pos x="T12" y="T13"/>
                </a:cxn>
              </a:cxnLst>
              <a:rect l="0" t="0" r="r" b="b"/>
              <a:pathLst>
                <a:path w="54" h="89">
                  <a:moveTo>
                    <a:pt x="35" y="1"/>
                  </a:moveTo>
                  <a:cubicBezTo>
                    <a:pt x="33" y="1"/>
                    <a:pt x="33" y="2"/>
                    <a:pt x="34" y="3"/>
                  </a:cubicBezTo>
                  <a:cubicBezTo>
                    <a:pt x="49" y="36"/>
                    <a:pt x="29" y="70"/>
                    <a:pt x="2" y="84"/>
                  </a:cubicBezTo>
                  <a:cubicBezTo>
                    <a:pt x="1" y="85"/>
                    <a:pt x="0" y="86"/>
                    <a:pt x="1" y="87"/>
                  </a:cubicBezTo>
                  <a:cubicBezTo>
                    <a:pt x="1" y="88"/>
                    <a:pt x="3" y="89"/>
                    <a:pt x="4" y="88"/>
                  </a:cubicBezTo>
                  <a:cubicBezTo>
                    <a:pt x="33" y="73"/>
                    <a:pt x="54" y="37"/>
                    <a:pt x="37" y="2"/>
                  </a:cubicBezTo>
                  <a:cubicBezTo>
                    <a:pt x="37" y="1"/>
                    <a:pt x="36" y="0"/>
                    <a:pt x="35" y="1"/>
                  </a:cubicBezTo>
                  <a:close/>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2" name="Freeform 292"/>
            <p:cNvSpPr/>
            <p:nvPr/>
          </p:nvSpPr>
          <p:spPr bwMode="auto">
            <a:xfrm>
              <a:off x="5333" y="1470"/>
              <a:ext cx="65" cy="95"/>
            </a:xfrm>
            <a:custGeom>
              <a:avLst/>
              <a:gdLst>
                <a:gd name="T0" fmla="*/ 16 w 17"/>
                <a:gd name="T1" fmla="*/ 12 h 25"/>
                <a:gd name="T2" fmla="*/ 4 w 17"/>
                <a:gd name="T3" fmla="*/ 18 h 25"/>
                <a:gd name="T4" fmla="*/ 13 w 17"/>
                <a:gd name="T5" fmla="*/ 5 h 25"/>
                <a:gd name="T6" fmla="*/ 16 w 17"/>
                <a:gd name="T7" fmla="*/ 12 h 25"/>
              </a:gdLst>
              <a:ahLst/>
              <a:cxnLst>
                <a:cxn ang="0">
                  <a:pos x="T0" y="T1"/>
                </a:cxn>
                <a:cxn ang="0">
                  <a:pos x="T2" y="T3"/>
                </a:cxn>
                <a:cxn ang="0">
                  <a:pos x="T4" y="T5"/>
                </a:cxn>
                <a:cxn ang="0">
                  <a:pos x="T6" y="T7"/>
                </a:cxn>
              </a:cxnLst>
              <a:rect l="0" t="0" r="r" b="b"/>
              <a:pathLst>
                <a:path w="17" h="25">
                  <a:moveTo>
                    <a:pt x="16" y="12"/>
                  </a:moveTo>
                  <a:cubicBezTo>
                    <a:pt x="17" y="20"/>
                    <a:pt x="10" y="25"/>
                    <a:pt x="4" y="18"/>
                  </a:cubicBezTo>
                  <a:cubicBezTo>
                    <a:pt x="0" y="12"/>
                    <a:pt x="5" y="0"/>
                    <a:pt x="13" y="5"/>
                  </a:cubicBezTo>
                  <a:cubicBezTo>
                    <a:pt x="15" y="6"/>
                    <a:pt x="16" y="10"/>
                    <a:pt x="16" y="12"/>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3" name="Freeform 293"/>
            <p:cNvSpPr/>
            <p:nvPr/>
          </p:nvSpPr>
          <p:spPr bwMode="auto">
            <a:xfrm>
              <a:off x="5238" y="1523"/>
              <a:ext cx="160" cy="366"/>
            </a:xfrm>
            <a:custGeom>
              <a:avLst/>
              <a:gdLst>
                <a:gd name="T0" fmla="*/ 20 w 42"/>
                <a:gd name="T1" fmla="*/ 14 h 96"/>
                <a:gd name="T2" fmla="*/ 27 w 42"/>
                <a:gd name="T3" fmla="*/ 7 h 96"/>
                <a:gd name="T4" fmla="*/ 30 w 42"/>
                <a:gd name="T5" fmla="*/ 2 h 96"/>
                <a:gd name="T6" fmla="*/ 34 w 42"/>
                <a:gd name="T7" fmla="*/ 2 h 96"/>
                <a:gd name="T8" fmla="*/ 32 w 42"/>
                <a:gd name="T9" fmla="*/ 7 h 96"/>
                <a:gd name="T10" fmla="*/ 32 w 42"/>
                <a:gd name="T11" fmla="*/ 12 h 96"/>
                <a:gd name="T12" fmla="*/ 33 w 42"/>
                <a:gd name="T13" fmla="*/ 24 h 96"/>
                <a:gd name="T14" fmla="*/ 34 w 42"/>
                <a:gd name="T15" fmla="*/ 34 h 96"/>
                <a:gd name="T16" fmla="*/ 34 w 42"/>
                <a:gd name="T17" fmla="*/ 43 h 96"/>
                <a:gd name="T18" fmla="*/ 34 w 42"/>
                <a:gd name="T19" fmla="*/ 53 h 96"/>
                <a:gd name="T20" fmla="*/ 31 w 42"/>
                <a:gd name="T21" fmla="*/ 57 h 96"/>
                <a:gd name="T22" fmla="*/ 29 w 42"/>
                <a:gd name="T23" fmla="*/ 47 h 96"/>
                <a:gd name="T24" fmla="*/ 28 w 42"/>
                <a:gd name="T25" fmla="*/ 32 h 96"/>
                <a:gd name="T26" fmla="*/ 29 w 42"/>
                <a:gd name="T27" fmla="*/ 24 h 96"/>
                <a:gd name="T28" fmla="*/ 23 w 42"/>
                <a:gd name="T29" fmla="*/ 31 h 96"/>
                <a:gd name="T30" fmla="*/ 19 w 42"/>
                <a:gd name="T31" fmla="*/ 42 h 96"/>
                <a:gd name="T32" fmla="*/ 27 w 42"/>
                <a:gd name="T33" fmla="*/ 51 h 96"/>
                <a:gd name="T34" fmla="*/ 36 w 42"/>
                <a:gd name="T35" fmla="*/ 60 h 96"/>
                <a:gd name="T36" fmla="*/ 36 w 42"/>
                <a:gd name="T37" fmla="*/ 73 h 96"/>
                <a:gd name="T38" fmla="*/ 23 w 42"/>
                <a:gd name="T39" fmla="*/ 81 h 96"/>
                <a:gd name="T40" fmla="*/ 15 w 42"/>
                <a:gd name="T41" fmla="*/ 88 h 96"/>
                <a:gd name="T42" fmla="*/ 10 w 42"/>
                <a:gd name="T43" fmla="*/ 92 h 96"/>
                <a:gd name="T44" fmla="*/ 7 w 42"/>
                <a:gd name="T45" fmla="*/ 84 h 96"/>
                <a:gd name="T46" fmla="*/ 16 w 42"/>
                <a:gd name="T47" fmla="*/ 78 h 96"/>
                <a:gd name="T48" fmla="*/ 24 w 42"/>
                <a:gd name="T49" fmla="*/ 73 h 96"/>
                <a:gd name="T50" fmla="*/ 31 w 42"/>
                <a:gd name="T51" fmla="*/ 67 h 96"/>
                <a:gd name="T52" fmla="*/ 21 w 42"/>
                <a:gd name="T53" fmla="*/ 59 h 96"/>
                <a:gd name="T54" fmla="*/ 6 w 42"/>
                <a:gd name="T55" fmla="*/ 48 h 96"/>
                <a:gd name="T56" fmla="*/ 8 w 42"/>
                <a:gd name="T57" fmla="*/ 35 h 96"/>
                <a:gd name="T58" fmla="*/ 20 w 42"/>
                <a:gd name="T59"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96">
                  <a:moveTo>
                    <a:pt x="20" y="14"/>
                  </a:moveTo>
                  <a:cubicBezTo>
                    <a:pt x="22" y="11"/>
                    <a:pt x="25" y="9"/>
                    <a:pt x="27" y="7"/>
                  </a:cubicBezTo>
                  <a:cubicBezTo>
                    <a:pt x="28" y="6"/>
                    <a:pt x="29" y="4"/>
                    <a:pt x="30" y="2"/>
                  </a:cubicBezTo>
                  <a:cubicBezTo>
                    <a:pt x="31" y="1"/>
                    <a:pt x="33" y="0"/>
                    <a:pt x="34" y="2"/>
                  </a:cubicBezTo>
                  <a:cubicBezTo>
                    <a:pt x="35" y="4"/>
                    <a:pt x="33" y="6"/>
                    <a:pt x="32" y="7"/>
                  </a:cubicBezTo>
                  <a:cubicBezTo>
                    <a:pt x="30" y="9"/>
                    <a:pt x="31" y="10"/>
                    <a:pt x="32" y="12"/>
                  </a:cubicBezTo>
                  <a:cubicBezTo>
                    <a:pt x="34" y="16"/>
                    <a:pt x="33" y="20"/>
                    <a:pt x="33" y="24"/>
                  </a:cubicBezTo>
                  <a:cubicBezTo>
                    <a:pt x="33" y="27"/>
                    <a:pt x="34" y="31"/>
                    <a:pt x="34" y="34"/>
                  </a:cubicBezTo>
                  <a:cubicBezTo>
                    <a:pt x="33" y="37"/>
                    <a:pt x="34" y="40"/>
                    <a:pt x="34" y="43"/>
                  </a:cubicBezTo>
                  <a:cubicBezTo>
                    <a:pt x="34" y="47"/>
                    <a:pt x="34" y="50"/>
                    <a:pt x="34" y="53"/>
                  </a:cubicBezTo>
                  <a:cubicBezTo>
                    <a:pt x="34" y="55"/>
                    <a:pt x="35" y="61"/>
                    <a:pt x="31" y="57"/>
                  </a:cubicBezTo>
                  <a:cubicBezTo>
                    <a:pt x="29" y="54"/>
                    <a:pt x="29" y="50"/>
                    <a:pt x="29" y="47"/>
                  </a:cubicBezTo>
                  <a:cubicBezTo>
                    <a:pt x="29" y="42"/>
                    <a:pt x="28" y="37"/>
                    <a:pt x="28" y="32"/>
                  </a:cubicBezTo>
                  <a:cubicBezTo>
                    <a:pt x="28" y="29"/>
                    <a:pt x="29" y="26"/>
                    <a:pt x="29" y="24"/>
                  </a:cubicBezTo>
                  <a:cubicBezTo>
                    <a:pt x="28" y="27"/>
                    <a:pt x="25" y="29"/>
                    <a:pt x="23" y="31"/>
                  </a:cubicBezTo>
                  <a:cubicBezTo>
                    <a:pt x="21" y="34"/>
                    <a:pt x="18" y="38"/>
                    <a:pt x="19" y="42"/>
                  </a:cubicBezTo>
                  <a:cubicBezTo>
                    <a:pt x="21" y="46"/>
                    <a:pt x="24" y="48"/>
                    <a:pt x="27" y="51"/>
                  </a:cubicBezTo>
                  <a:cubicBezTo>
                    <a:pt x="30" y="54"/>
                    <a:pt x="33" y="57"/>
                    <a:pt x="36" y="60"/>
                  </a:cubicBezTo>
                  <a:cubicBezTo>
                    <a:pt x="40" y="65"/>
                    <a:pt x="42" y="68"/>
                    <a:pt x="36" y="73"/>
                  </a:cubicBezTo>
                  <a:cubicBezTo>
                    <a:pt x="32" y="76"/>
                    <a:pt x="27" y="78"/>
                    <a:pt x="23" y="81"/>
                  </a:cubicBezTo>
                  <a:cubicBezTo>
                    <a:pt x="20" y="83"/>
                    <a:pt x="17" y="85"/>
                    <a:pt x="15" y="88"/>
                  </a:cubicBezTo>
                  <a:cubicBezTo>
                    <a:pt x="14" y="90"/>
                    <a:pt x="14" y="96"/>
                    <a:pt x="10" y="92"/>
                  </a:cubicBezTo>
                  <a:cubicBezTo>
                    <a:pt x="8" y="90"/>
                    <a:pt x="6" y="86"/>
                    <a:pt x="7" y="84"/>
                  </a:cubicBezTo>
                  <a:cubicBezTo>
                    <a:pt x="8" y="81"/>
                    <a:pt x="13" y="80"/>
                    <a:pt x="16" y="78"/>
                  </a:cubicBezTo>
                  <a:cubicBezTo>
                    <a:pt x="17" y="77"/>
                    <a:pt x="21" y="74"/>
                    <a:pt x="24" y="73"/>
                  </a:cubicBezTo>
                  <a:cubicBezTo>
                    <a:pt x="27" y="71"/>
                    <a:pt x="28" y="69"/>
                    <a:pt x="31" y="67"/>
                  </a:cubicBezTo>
                  <a:cubicBezTo>
                    <a:pt x="32" y="66"/>
                    <a:pt x="22" y="59"/>
                    <a:pt x="21" y="59"/>
                  </a:cubicBezTo>
                  <a:cubicBezTo>
                    <a:pt x="16" y="56"/>
                    <a:pt x="12" y="51"/>
                    <a:pt x="6" y="48"/>
                  </a:cubicBezTo>
                  <a:cubicBezTo>
                    <a:pt x="0" y="45"/>
                    <a:pt x="6" y="38"/>
                    <a:pt x="8" y="35"/>
                  </a:cubicBezTo>
                  <a:cubicBezTo>
                    <a:pt x="13" y="28"/>
                    <a:pt x="16" y="20"/>
                    <a:pt x="20" y="14"/>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4" name="Freeform 294"/>
            <p:cNvSpPr/>
            <p:nvPr/>
          </p:nvSpPr>
          <p:spPr bwMode="auto">
            <a:xfrm>
              <a:off x="4097" y="1272"/>
              <a:ext cx="844" cy="949"/>
            </a:xfrm>
            <a:custGeom>
              <a:avLst/>
              <a:gdLst>
                <a:gd name="T0" fmla="*/ 9 w 222"/>
                <a:gd name="T1" fmla="*/ 68 h 249"/>
                <a:gd name="T2" fmla="*/ 9 w 222"/>
                <a:gd name="T3" fmla="*/ 116 h 249"/>
                <a:gd name="T4" fmla="*/ 45 w 222"/>
                <a:gd name="T5" fmla="*/ 134 h 249"/>
                <a:gd name="T6" fmla="*/ 34 w 222"/>
                <a:gd name="T7" fmla="*/ 188 h 249"/>
                <a:gd name="T8" fmla="*/ 77 w 222"/>
                <a:gd name="T9" fmla="*/ 178 h 249"/>
                <a:gd name="T10" fmla="*/ 165 w 222"/>
                <a:gd name="T11" fmla="*/ 172 h 249"/>
                <a:gd name="T12" fmla="*/ 214 w 222"/>
                <a:gd name="T13" fmla="*/ 153 h 249"/>
                <a:gd name="T14" fmla="*/ 197 w 222"/>
                <a:gd name="T15" fmla="*/ 126 h 249"/>
                <a:gd name="T16" fmla="*/ 198 w 222"/>
                <a:gd name="T17" fmla="*/ 97 h 249"/>
                <a:gd name="T18" fmla="*/ 210 w 222"/>
                <a:gd name="T19" fmla="*/ 51 h 249"/>
                <a:gd name="T20" fmla="*/ 169 w 222"/>
                <a:gd name="T21" fmla="*/ 43 h 249"/>
                <a:gd name="T22" fmla="*/ 145 w 222"/>
                <a:gd name="T23" fmla="*/ 1 h 249"/>
                <a:gd name="T24" fmla="*/ 115 w 222"/>
                <a:gd name="T25" fmla="*/ 34 h 249"/>
                <a:gd name="T26" fmla="*/ 98 w 222"/>
                <a:gd name="T27" fmla="*/ 27 h 249"/>
                <a:gd name="T28" fmla="*/ 92 w 222"/>
                <a:gd name="T29" fmla="*/ 46 h 249"/>
                <a:gd name="T30" fmla="*/ 58 w 222"/>
                <a:gd name="T31" fmla="*/ 33 h 249"/>
                <a:gd name="T32" fmla="*/ 21 w 222"/>
                <a:gd name="T33" fmla="*/ 49 h 249"/>
                <a:gd name="T34" fmla="*/ 9 w 222"/>
                <a:gd name="T35" fmla="*/ 68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2" h="249">
                  <a:moveTo>
                    <a:pt x="9" y="68"/>
                  </a:moveTo>
                  <a:cubicBezTo>
                    <a:pt x="3" y="83"/>
                    <a:pt x="0" y="101"/>
                    <a:pt x="9" y="116"/>
                  </a:cubicBezTo>
                  <a:cubicBezTo>
                    <a:pt x="18" y="131"/>
                    <a:pt x="28" y="133"/>
                    <a:pt x="45" y="134"/>
                  </a:cubicBezTo>
                  <a:cubicBezTo>
                    <a:pt x="30" y="148"/>
                    <a:pt x="12" y="171"/>
                    <a:pt x="34" y="188"/>
                  </a:cubicBezTo>
                  <a:cubicBezTo>
                    <a:pt x="49" y="199"/>
                    <a:pt x="69" y="195"/>
                    <a:pt x="77" y="178"/>
                  </a:cubicBezTo>
                  <a:cubicBezTo>
                    <a:pt x="67" y="249"/>
                    <a:pt x="184" y="237"/>
                    <a:pt x="165" y="172"/>
                  </a:cubicBezTo>
                  <a:cubicBezTo>
                    <a:pt x="172" y="199"/>
                    <a:pt x="215" y="176"/>
                    <a:pt x="214" y="153"/>
                  </a:cubicBezTo>
                  <a:cubicBezTo>
                    <a:pt x="214" y="142"/>
                    <a:pt x="207" y="131"/>
                    <a:pt x="197" y="126"/>
                  </a:cubicBezTo>
                  <a:cubicBezTo>
                    <a:pt x="212" y="122"/>
                    <a:pt x="211" y="103"/>
                    <a:pt x="198" y="97"/>
                  </a:cubicBezTo>
                  <a:cubicBezTo>
                    <a:pt x="222" y="99"/>
                    <a:pt x="221" y="63"/>
                    <a:pt x="210" y="51"/>
                  </a:cubicBezTo>
                  <a:cubicBezTo>
                    <a:pt x="198" y="37"/>
                    <a:pt x="185" y="40"/>
                    <a:pt x="169" y="43"/>
                  </a:cubicBezTo>
                  <a:cubicBezTo>
                    <a:pt x="192" y="30"/>
                    <a:pt x="161" y="2"/>
                    <a:pt x="145" y="1"/>
                  </a:cubicBezTo>
                  <a:cubicBezTo>
                    <a:pt x="126" y="0"/>
                    <a:pt x="116" y="17"/>
                    <a:pt x="115" y="34"/>
                  </a:cubicBezTo>
                  <a:cubicBezTo>
                    <a:pt x="116" y="26"/>
                    <a:pt x="103" y="25"/>
                    <a:pt x="98" y="27"/>
                  </a:cubicBezTo>
                  <a:cubicBezTo>
                    <a:pt x="88" y="30"/>
                    <a:pt x="89" y="37"/>
                    <a:pt x="92" y="46"/>
                  </a:cubicBezTo>
                  <a:cubicBezTo>
                    <a:pt x="89" y="35"/>
                    <a:pt x="67" y="33"/>
                    <a:pt x="58" y="33"/>
                  </a:cubicBezTo>
                  <a:cubicBezTo>
                    <a:pt x="45" y="34"/>
                    <a:pt x="30" y="39"/>
                    <a:pt x="21" y="49"/>
                  </a:cubicBezTo>
                  <a:cubicBezTo>
                    <a:pt x="17" y="54"/>
                    <a:pt x="13" y="60"/>
                    <a:pt x="9" y="68"/>
                  </a:cubicBezTo>
                  <a:close/>
                </a:path>
              </a:pathLst>
            </a:custGeom>
            <a:solidFill>
              <a:srgbClr val="E9F4F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5" name="Freeform 295"/>
            <p:cNvSpPr/>
            <p:nvPr/>
          </p:nvSpPr>
          <p:spPr bwMode="auto">
            <a:xfrm>
              <a:off x="4432" y="1676"/>
              <a:ext cx="456" cy="423"/>
            </a:xfrm>
            <a:custGeom>
              <a:avLst/>
              <a:gdLst>
                <a:gd name="T0" fmla="*/ 34 w 120"/>
                <a:gd name="T1" fmla="*/ 5 h 111"/>
                <a:gd name="T2" fmla="*/ 5 w 120"/>
                <a:gd name="T3" fmla="*/ 45 h 111"/>
                <a:gd name="T4" fmla="*/ 8 w 120"/>
                <a:gd name="T5" fmla="*/ 88 h 111"/>
                <a:gd name="T6" fmla="*/ 42 w 120"/>
                <a:gd name="T7" fmla="*/ 109 h 111"/>
                <a:gd name="T8" fmla="*/ 46 w 120"/>
                <a:gd name="T9" fmla="*/ 110 h 111"/>
                <a:gd name="T10" fmla="*/ 57 w 120"/>
                <a:gd name="T11" fmla="*/ 110 h 111"/>
                <a:gd name="T12" fmla="*/ 63 w 120"/>
                <a:gd name="T13" fmla="*/ 107 h 111"/>
                <a:gd name="T14" fmla="*/ 69 w 120"/>
                <a:gd name="T15" fmla="*/ 105 h 111"/>
                <a:gd name="T16" fmla="*/ 71 w 120"/>
                <a:gd name="T17" fmla="*/ 102 h 111"/>
                <a:gd name="T18" fmla="*/ 69 w 120"/>
                <a:gd name="T19" fmla="*/ 100 h 111"/>
                <a:gd name="T20" fmla="*/ 60 w 120"/>
                <a:gd name="T21" fmla="*/ 104 h 111"/>
                <a:gd name="T22" fmla="*/ 56 w 120"/>
                <a:gd name="T23" fmla="*/ 106 h 111"/>
                <a:gd name="T24" fmla="*/ 47 w 120"/>
                <a:gd name="T25" fmla="*/ 106 h 111"/>
                <a:gd name="T26" fmla="*/ 42 w 120"/>
                <a:gd name="T27" fmla="*/ 105 h 111"/>
                <a:gd name="T28" fmla="*/ 12 w 120"/>
                <a:gd name="T29" fmla="*/ 86 h 111"/>
                <a:gd name="T30" fmla="*/ 9 w 120"/>
                <a:gd name="T31" fmla="*/ 46 h 111"/>
                <a:gd name="T32" fmla="*/ 36 w 120"/>
                <a:gd name="T33" fmla="*/ 9 h 111"/>
                <a:gd name="T34" fmla="*/ 68 w 120"/>
                <a:gd name="T35" fmla="*/ 9 h 111"/>
                <a:gd name="T36" fmla="*/ 110 w 120"/>
                <a:gd name="T37" fmla="*/ 68 h 111"/>
                <a:gd name="T38" fmla="*/ 111 w 120"/>
                <a:gd name="T39" fmla="*/ 71 h 111"/>
                <a:gd name="T40" fmla="*/ 114 w 120"/>
                <a:gd name="T41" fmla="*/ 69 h 111"/>
                <a:gd name="T42" fmla="*/ 69 w 120"/>
                <a:gd name="T43" fmla="*/ 5 h 111"/>
                <a:gd name="T44" fmla="*/ 34 w 120"/>
                <a:gd name="T4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0" h="111">
                  <a:moveTo>
                    <a:pt x="34" y="5"/>
                  </a:moveTo>
                  <a:cubicBezTo>
                    <a:pt x="21" y="11"/>
                    <a:pt x="10" y="25"/>
                    <a:pt x="5" y="45"/>
                  </a:cubicBezTo>
                  <a:cubicBezTo>
                    <a:pt x="0" y="62"/>
                    <a:pt x="1" y="77"/>
                    <a:pt x="8" y="88"/>
                  </a:cubicBezTo>
                  <a:cubicBezTo>
                    <a:pt x="15" y="99"/>
                    <a:pt x="26" y="106"/>
                    <a:pt x="42" y="109"/>
                  </a:cubicBezTo>
                  <a:cubicBezTo>
                    <a:pt x="46" y="110"/>
                    <a:pt x="46" y="110"/>
                    <a:pt x="46" y="110"/>
                  </a:cubicBezTo>
                  <a:cubicBezTo>
                    <a:pt x="49" y="111"/>
                    <a:pt x="52" y="111"/>
                    <a:pt x="57" y="110"/>
                  </a:cubicBezTo>
                  <a:cubicBezTo>
                    <a:pt x="59" y="110"/>
                    <a:pt x="61" y="108"/>
                    <a:pt x="63" y="107"/>
                  </a:cubicBezTo>
                  <a:cubicBezTo>
                    <a:pt x="65" y="106"/>
                    <a:pt x="66" y="105"/>
                    <a:pt x="69" y="105"/>
                  </a:cubicBezTo>
                  <a:cubicBezTo>
                    <a:pt x="70" y="105"/>
                    <a:pt x="71" y="104"/>
                    <a:pt x="71" y="102"/>
                  </a:cubicBezTo>
                  <a:cubicBezTo>
                    <a:pt x="71" y="101"/>
                    <a:pt x="70" y="100"/>
                    <a:pt x="69" y="100"/>
                  </a:cubicBezTo>
                  <a:cubicBezTo>
                    <a:pt x="65" y="100"/>
                    <a:pt x="63" y="102"/>
                    <a:pt x="60" y="104"/>
                  </a:cubicBezTo>
                  <a:cubicBezTo>
                    <a:pt x="59" y="105"/>
                    <a:pt x="57" y="106"/>
                    <a:pt x="56" y="106"/>
                  </a:cubicBezTo>
                  <a:cubicBezTo>
                    <a:pt x="52" y="107"/>
                    <a:pt x="50" y="106"/>
                    <a:pt x="47" y="106"/>
                  </a:cubicBezTo>
                  <a:cubicBezTo>
                    <a:pt x="42" y="105"/>
                    <a:pt x="42" y="105"/>
                    <a:pt x="42" y="105"/>
                  </a:cubicBezTo>
                  <a:cubicBezTo>
                    <a:pt x="28" y="102"/>
                    <a:pt x="18" y="96"/>
                    <a:pt x="12" y="86"/>
                  </a:cubicBezTo>
                  <a:cubicBezTo>
                    <a:pt x="5" y="76"/>
                    <a:pt x="4" y="62"/>
                    <a:pt x="9" y="46"/>
                  </a:cubicBezTo>
                  <a:cubicBezTo>
                    <a:pt x="14" y="28"/>
                    <a:pt x="24" y="15"/>
                    <a:pt x="36" y="9"/>
                  </a:cubicBezTo>
                  <a:cubicBezTo>
                    <a:pt x="45" y="4"/>
                    <a:pt x="56" y="4"/>
                    <a:pt x="68" y="9"/>
                  </a:cubicBezTo>
                  <a:cubicBezTo>
                    <a:pt x="88" y="17"/>
                    <a:pt x="116" y="40"/>
                    <a:pt x="110" y="68"/>
                  </a:cubicBezTo>
                  <a:cubicBezTo>
                    <a:pt x="110" y="69"/>
                    <a:pt x="110" y="70"/>
                    <a:pt x="111" y="71"/>
                  </a:cubicBezTo>
                  <a:cubicBezTo>
                    <a:pt x="113" y="71"/>
                    <a:pt x="114" y="70"/>
                    <a:pt x="114" y="69"/>
                  </a:cubicBezTo>
                  <a:cubicBezTo>
                    <a:pt x="120" y="42"/>
                    <a:pt x="96" y="16"/>
                    <a:pt x="69" y="5"/>
                  </a:cubicBezTo>
                  <a:cubicBezTo>
                    <a:pt x="56" y="0"/>
                    <a:pt x="45" y="0"/>
                    <a:pt x="34"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6" name="Freeform 296"/>
            <p:cNvSpPr/>
            <p:nvPr/>
          </p:nvSpPr>
          <p:spPr bwMode="auto">
            <a:xfrm>
              <a:off x="4511" y="1783"/>
              <a:ext cx="293" cy="251"/>
            </a:xfrm>
            <a:custGeom>
              <a:avLst/>
              <a:gdLst>
                <a:gd name="T0" fmla="*/ 33 w 77"/>
                <a:gd name="T1" fmla="*/ 0 h 66"/>
                <a:gd name="T2" fmla="*/ 4 w 77"/>
                <a:gd name="T3" fmla="*/ 25 h 66"/>
                <a:gd name="T4" fmla="*/ 10 w 77"/>
                <a:gd name="T5" fmla="*/ 55 h 66"/>
                <a:gd name="T6" fmla="*/ 35 w 77"/>
                <a:gd name="T7" fmla="*/ 64 h 66"/>
                <a:gd name="T8" fmla="*/ 47 w 77"/>
                <a:gd name="T9" fmla="*/ 57 h 66"/>
                <a:gd name="T10" fmla="*/ 54 w 77"/>
                <a:gd name="T11" fmla="*/ 27 h 66"/>
                <a:gd name="T12" fmla="*/ 45 w 77"/>
                <a:gd name="T13" fmla="*/ 18 h 66"/>
                <a:gd name="T14" fmla="*/ 25 w 77"/>
                <a:gd name="T15" fmla="*/ 25 h 66"/>
                <a:gd name="T16" fmla="*/ 25 w 77"/>
                <a:gd name="T17" fmla="*/ 38 h 66"/>
                <a:gd name="T18" fmla="*/ 35 w 77"/>
                <a:gd name="T19" fmla="*/ 42 h 66"/>
                <a:gd name="T20" fmla="*/ 40 w 77"/>
                <a:gd name="T21" fmla="*/ 37 h 66"/>
                <a:gd name="T22" fmla="*/ 38 w 77"/>
                <a:gd name="T23" fmla="*/ 30 h 66"/>
                <a:gd name="T24" fmla="*/ 35 w 77"/>
                <a:gd name="T25" fmla="*/ 31 h 66"/>
                <a:gd name="T26" fmla="*/ 35 w 77"/>
                <a:gd name="T27" fmla="*/ 34 h 66"/>
                <a:gd name="T28" fmla="*/ 36 w 77"/>
                <a:gd name="T29" fmla="*/ 36 h 66"/>
                <a:gd name="T30" fmla="*/ 34 w 77"/>
                <a:gd name="T31" fmla="*/ 38 h 66"/>
                <a:gd name="T32" fmla="*/ 29 w 77"/>
                <a:gd name="T33" fmla="*/ 36 h 66"/>
                <a:gd name="T34" fmla="*/ 29 w 77"/>
                <a:gd name="T35" fmla="*/ 28 h 66"/>
                <a:gd name="T36" fmla="*/ 43 w 77"/>
                <a:gd name="T37" fmla="*/ 22 h 66"/>
                <a:gd name="T38" fmla="*/ 50 w 77"/>
                <a:gd name="T39" fmla="*/ 29 h 66"/>
                <a:gd name="T40" fmla="*/ 43 w 77"/>
                <a:gd name="T41" fmla="*/ 54 h 66"/>
                <a:gd name="T42" fmla="*/ 34 w 77"/>
                <a:gd name="T43" fmla="*/ 60 h 66"/>
                <a:gd name="T44" fmla="*/ 13 w 77"/>
                <a:gd name="T45" fmla="*/ 51 h 66"/>
                <a:gd name="T46" fmla="*/ 8 w 77"/>
                <a:gd name="T47" fmla="*/ 26 h 66"/>
                <a:gd name="T48" fmla="*/ 33 w 77"/>
                <a:gd name="T49" fmla="*/ 5 h 66"/>
                <a:gd name="T50" fmla="*/ 63 w 77"/>
                <a:gd name="T51" fmla="*/ 19 h 66"/>
                <a:gd name="T52" fmla="*/ 63 w 77"/>
                <a:gd name="T53" fmla="*/ 47 h 66"/>
                <a:gd name="T54" fmla="*/ 62 w 77"/>
                <a:gd name="T55" fmla="*/ 50 h 66"/>
                <a:gd name="T56" fmla="*/ 65 w 77"/>
                <a:gd name="T57" fmla="*/ 51 h 66"/>
                <a:gd name="T58" fmla="*/ 66 w 77"/>
                <a:gd name="T59" fmla="*/ 17 h 66"/>
                <a:gd name="T60" fmla="*/ 33 w 77"/>
                <a:gd name="T6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6">
                  <a:moveTo>
                    <a:pt x="33" y="0"/>
                  </a:moveTo>
                  <a:cubicBezTo>
                    <a:pt x="19" y="1"/>
                    <a:pt x="8" y="13"/>
                    <a:pt x="4" y="25"/>
                  </a:cubicBezTo>
                  <a:cubicBezTo>
                    <a:pt x="0" y="37"/>
                    <a:pt x="2" y="48"/>
                    <a:pt x="10" y="55"/>
                  </a:cubicBezTo>
                  <a:cubicBezTo>
                    <a:pt x="15" y="59"/>
                    <a:pt x="25" y="66"/>
                    <a:pt x="35" y="64"/>
                  </a:cubicBezTo>
                  <a:cubicBezTo>
                    <a:pt x="40" y="64"/>
                    <a:pt x="44" y="61"/>
                    <a:pt x="47" y="57"/>
                  </a:cubicBezTo>
                  <a:cubicBezTo>
                    <a:pt x="51" y="50"/>
                    <a:pt x="57" y="37"/>
                    <a:pt x="54" y="27"/>
                  </a:cubicBezTo>
                  <a:cubicBezTo>
                    <a:pt x="52" y="23"/>
                    <a:pt x="49" y="20"/>
                    <a:pt x="45" y="18"/>
                  </a:cubicBezTo>
                  <a:cubicBezTo>
                    <a:pt x="38" y="15"/>
                    <a:pt x="29" y="20"/>
                    <a:pt x="25" y="25"/>
                  </a:cubicBezTo>
                  <a:cubicBezTo>
                    <a:pt x="22" y="29"/>
                    <a:pt x="22" y="34"/>
                    <a:pt x="25" y="38"/>
                  </a:cubicBezTo>
                  <a:cubicBezTo>
                    <a:pt x="28" y="41"/>
                    <a:pt x="31" y="43"/>
                    <a:pt x="35" y="42"/>
                  </a:cubicBezTo>
                  <a:cubicBezTo>
                    <a:pt x="38" y="41"/>
                    <a:pt x="40" y="39"/>
                    <a:pt x="40" y="37"/>
                  </a:cubicBezTo>
                  <a:cubicBezTo>
                    <a:pt x="41" y="36"/>
                    <a:pt x="41" y="33"/>
                    <a:pt x="38" y="30"/>
                  </a:cubicBezTo>
                  <a:cubicBezTo>
                    <a:pt x="37" y="30"/>
                    <a:pt x="35" y="30"/>
                    <a:pt x="35" y="31"/>
                  </a:cubicBezTo>
                  <a:cubicBezTo>
                    <a:pt x="34" y="32"/>
                    <a:pt x="34" y="33"/>
                    <a:pt x="35" y="34"/>
                  </a:cubicBezTo>
                  <a:cubicBezTo>
                    <a:pt x="36" y="35"/>
                    <a:pt x="36" y="35"/>
                    <a:pt x="36" y="36"/>
                  </a:cubicBezTo>
                  <a:cubicBezTo>
                    <a:pt x="36" y="37"/>
                    <a:pt x="35" y="37"/>
                    <a:pt x="34" y="38"/>
                  </a:cubicBezTo>
                  <a:cubicBezTo>
                    <a:pt x="33" y="38"/>
                    <a:pt x="31" y="38"/>
                    <a:pt x="29" y="36"/>
                  </a:cubicBezTo>
                  <a:cubicBezTo>
                    <a:pt x="27" y="33"/>
                    <a:pt x="27" y="30"/>
                    <a:pt x="29" y="28"/>
                  </a:cubicBezTo>
                  <a:cubicBezTo>
                    <a:pt x="32" y="23"/>
                    <a:pt x="39" y="20"/>
                    <a:pt x="43" y="22"/>
                  </a:cubicBezTo>
                  <a:cubicBezTo>
                    <a:pt x="47" y="23"/>
                    <a:pt x="49" y="26"/>
                    <a:pt x="50" y="29"/>
                  </a:cubicBezTo>
                  <a:cubicBezTo>
                    <a:pt x="52" y="36"/>
                    <a:pt x="47" y="48"/>
                    <a:pt x="43" y="54"/>
                  </a:cubicBezTo>
                  <a:cubicBezTo>
                    <a:pt x="41" y="58"/>
                    <a:pt x="38" y="60"/>
                    <a:pt x="34" y="60"/>
                  </a:cubicBezTo>
                  <a:cubicBezTo>
                    <a:pt x="26" y="61"/>
                    <a:pt x="18" y="55"/>
                    <a:pt x="13" y="51"/>
                  </a:cubicBezTo>
                  <a:cubicBezTo>
                    <a:pt x="3" y="43"/>
                    <a:pt x="6" y="31"/>
                    <a:pt x="8" y="26"/>
                  </a:cubicBezTo>
                  <a:cubicBezTo>
                    <a:pt x="11" y="16"/>
                    <a:pt x="21" y="5"/>
                    <a:pt x="33" y="5"/>
                  </a:cubicBezTo>
                  <a:cubicBezTo>
                    <a:pt x="44" y="5"/>
                    <a:pt x="57" y="9"/>
                    <a:pt x="63" y="19"/>
                  </a:cubicBezTo>
                  <a:cubicBezTo>
                    <a:pt x="67" y="26"/>
                    <a:pt x="71" y="42"/>
                    <a:pt x="63" y="47"/>
                  </a:cubicBezTo>
                  <a:cubicBezTo>
                    <a:pt x="62" y="48"/>
                    <a:pt x="62" y="49"/>
                    <a:pt x="62" y="50"/>
                  </a:cubicBezTo>
                  <a:cubicBezTo>
                    <a:pt x="63" y="51"/>
                    <a:pt x="64" y="51"/>
                    <a:pt x="65" y="51"/>
                  </a:cubicBezTo>
                  <a:cubicBezTo>
                    <a:pt x="77" y="44"/>
                    <a:pt x="71" y="25"/>
                    <a:pt x="66" y="17"/>
                  </a:cubicBezTo>
                  <a:cubicBezTo>
                    <a:pt x="59" y="4"/>
                    <a:pt x="44" y="0"/>
                    <a:pt x="33"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7" name="Freeform 297"/>
            <p:cNvSpPr/>
            <p:nvPr/>
          </p:nvSpPr>
          <p:spPr bwMode="auto">
            <a:xfrm>
              <a:off x="4260" y="1844"/>
              <a:ext cx="172" cy="99"/>
            </a:xfrm>
            <a:custGeom>
              <a:avLst/>
              <a:gdLst>
                <a:gd name="T0" fmla="*/ 33 w 45"/>
                <a:gd name="T1" fmla="*/ 18 h 26"/>
                <a:gd name="T2" fmla="*/ 14 w 45"/>
                <a:gd name="T3" fmla="*/ 20 h 26"/>
                <a:gd name="T4" fmla="*/ 33 w 45"/>
                <a:gd name="T5" fmla="*/ 18 h 26"/>
              </a:gdLst>
              <a:ahLst/>
              <a:cxnLst>
                <a:cxn ang="0">
                  <a:pos x="T0" y="T1"/>
                </a:cxn>
                <a:cxn ang="0">
                  <a:pos x="T2" y="T3"/>
                </a:cxn>
                <a:cxn ang="0">
                  <a:pos x="T4" y="T5"/>
                </a:cxn>
              </a:cxnLst>
              <a:rect l="0" t="0" r="r" b="b"/>
              <a:pathLst>
                <a:path w="45" h="26">
                  <a:moveTo>
                    <a:pt x="33" y="18"/>
                  </a:moveTo>
                  <a:cubicBezTo>
                    <a:pt x="45" y="0"/>
                    <a:pt x="0" y="1"/>
                    <a:pt x="14" y="20"/>
                  </a:cubicBezTo>
                  <a:cubicBezTo>
                    <a:pt x="19" y="26"/>
                    <a:pt x="28" y="24"/>
                    <a:pt x="33"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8" name="Freeform 298"/>
            <p:cNvSpPr/>
            <p:nvPr/>
          </p:nvSpPr>
          <p:spPr bwMode="auto">
            <a:xfrm>
              <a:off x="4481" y="1504"/>
              <a:ext cx="167" cy="103"/>
            </a:xfrm>
            <a:custGeom>
              <a:avLst/>
              <a:gdLst>
                <a:gd name="T0" fmla="*/ 32 w 44"/>
                <a:gd name="T1" fmla="*/ 18 h 27"/>
                <a:gd name="T2" fmla="*/ 14 w 44"/>
                <a:gd name="T3" fmla="*/ 20 h 27"/>
                <a:gd name="T4" fmla="*/ 32 w 44"/>
                <a:gd name="T5" fmla="*/ 18 h 27"/>
              </a:gdLst>
              <a:ahLst/>
              <a:cxnLst>
                <a:cxn ang="0">
                  <a:pos x="T0" y="T1"/>
                </a:cxn>
                <a:cxn ang="0">
                  <a:pos x="T2" y="T3"/>
                </a:cxn>
                <a:cxn ang="0">
                  <a:pos x="T4" y="T5"/>
                </a:cxn>
              </a:cxnLst>
              <a:rect l="0" t="0" r="r" b="b"/>
              <a:pathLst>
                <a:path w="44" h="27">
                  <a:moveTo>
                    <a:pt x="32" y="18"/>
                  </a:moveTo>
                  <a:cubicBezTo>
                    <a:pt x="44"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9" name="Freeform 299"/>
            <p:cNvSpPr/>
            <p:nvPr/>
          </p:nvSpPr>
          <p:spPr bwMode="auto">
            <a:xfrm>
              <a:off x="4751" y="1634"/>
              <a:ext cx="171" cy="103"/>
            </a:xfrm>
            <a:custGeom>
              <a:avLst/>
              <a:gdLst>
                <a:gd name="T0" fmla="*/ 32 w 45"/>
                <a:gd name="T1" fmla="*/ 18 h 27"/>
                <a:gd name="T2" fmla="*/ 14 w 45"/>
                <a:gd name="T3" fmla="*/ 20 h 27"/>
                <a:gd name="T4" fmla="*/ 32 w 45"/>
                <a:gd name="T5" fmla="*/ 18 h 27"/>
              </a:gdLst>
              <a:ahLst/>
              <a:cxnLst>
                <a:cxn ang="0">
                  <a:pos x="T0" y="T1"/>
                </a:cxn>
                <a:cxn ang="0">
                  <a:pos x="T2" y="T3"/>
                </a:cxn>
                <a:cxn ang="0">
                  <a:pos x="T4" y="T5"/>
                </a:cxn>
              </a:cxnLst>
              <a:rect l="0" t="0" r="r" b="b"/>
              <a:pathLst>
                <a:path w="45" h="27">
                  <a:moveTo>
                    <a:pt x="32" y="18"/>
                  </a:moveTo>
                  <a:cubicBezTo>
                    <a:pt x="45" y="0"/>
                    <a:pt x="0" y="1"/>
                    <a:pt x="14" y="20"/>
                  </a:cubicBezTo>
                  <a:cubicBezTo>
                    <a:pt x="19" y="27"/>
                    <a:pt x="28" y="25"/>
                    <a:pt x="32" y="1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0" name="Freeform 300"/>
            <p:cNvSpPr/>
            <p:nvPr/>
          </p:nvSpPr>
          <p:spPr bwMode="auto">
            <a:xfrm>
              <a:off x="4702" y="1493"/>
              <a:ext cx="114" cy="65"/>
            </a:xfrm>
            <a:custGeom>
              <a:avLst/>
              <a:gdLst>
                <a:gd name="T0" fmla="*/ 21 w 30"/>
                <a:gd name="T1" fmla="*/ 12 h 17"/>
                <a:gd name="T2" fmla="*/ 9 w 30"/>
                <a:gd name="T3" fmla="*/ 13 h 17"/>
                <a:gd name="T4" fmla="*/ 21 w 30"/>
                <a:gd name="T5" fmla="*/ 12 h 17"/>
              </a:gdLst>
              <a:ahLst/>
              <a:cxnLst>
                <a:cxn ang="0">
                  <a:pos x="T0" y="T1"/>
                </a:cxn>
                <a:cxn ang="0">
                  <a:pos x="T2" y="T3"/>
                </a:cxn>
                <a:cxn ang="0">
                  <a:pos x="T4" y="T5"/>
                </a:cxn>
              </a:cxnLst>
              <a:rect l="0" t="0" r="r" b="b"/>
              <a:pathLst>
                <a:path w="30" h="17">
                  <a:moveTo>
                    <a:pt x="21" y="12"/>
                  </a:moveTo>
                  <a:cubicBezTo>
                    <a:pt x="30" y="0"/>
                    <a:pt x="0" y="1"/>
                    <a:pt x="9" y="13"/>
                  </a:cubicBezTo>
                  <a:cubicBezTo>
                    <a:pt x="13" y="17"/>
                    <a:pt x="19" y="16"/>
                    <a:pt x="21"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1" name="Freeform 301"/>
            <p:cNvSpPr/>
            <p:nvPr/>
          </p:nvSpPr>
          <p:spPr bwMode="auto">
            <a:xfrm>
              <a:off x="4295" y="1649"/>
              <a:ext cx="114" cy="69"/>
            </a:xfrm>
            <a:custGeom>
              <a:avLst/>
              <a:gdLst>
                <a:gd name="T0" fmla="*/ 22 w 30"/>
                <a:gd name="T1" fmla="*/ 12 h 18"/>
                <a:gd name="T2" fmla="*/ 10 w 30"/>
                <a:gd name="T3" fmla="*/ 13 h 18"/>
                <a:gd name="T4" fmla="*/ 22 w 30"/>
                <a:gd name="T5" fmla="*/ 12 h 18"/>
              </a:gdLst>
              <a:ahLst/>
              <a:cxnLst>
                <a:cxn ang="0">
                  <a:pos x="T0" y="T1"/>
                </a:cxn>
                <a:cxn ang="0">
                  <a:pos x="T2" y="T3"/>
                </a:cxn>
                <a:cxn ang="0">
                  <a:pos x="T4" y="T5"/>
                </a:cxn>
              </a:cxnLst>
              <a:rect l="0" t="0" r="r" b="b"/>
              <a:pathLst>
                <a:path w="30" h="18">
                  <a:moveTo>
                    <a:pt x="22" y="12"/>
                  </a:moveTo>
                  <a:cubicBezTo>
                    <a:pt x="30" y="0"/>
                    <a:pt x="0" y="1"/>
                    <a:pt x="10" y="13"/>
                  </a:cubicBezTo>
                  <a:cubicBezTo>
                    <a:pt x="13" y="18"/>
                    <a:pt x="19" y="16"/>
                    <a:pt x="22"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2" name="Freeform 302"/>
            <p:cNvSpPr/>
            <p:nvPr/>
          </p:nvSpPr>
          <p:spPr bwMode="auto">
            <a:xfrm>
              <a:off x="4336" y="1520"/>
              <a:ext cx="54" cy="30"/>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4" y="6"/>
                  </a:cubicBezTo>
                  <a:cubicBezTo>
                    <a:pt x="6" y="8"/>
                    <a:pt x="8"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3" name="Freeform 303"/>
            <p:cNvSpPr/>
            <p:nvPr/>
          </p:nvSpPr>
          <p:spPr bwMode="auto">
            <a:xfrm>
              <a:off x="4599" y="1363"/>
              <a:ext cx="53" cy="31"/>
            </a:xfrm>
            <a:custGeom>
              <a:avLst/>
              <a:gdLst>
                <a:gd name="T0" fmla="*/ 10 w 14"/>
                <a:gd name="T1" fmla="*/ 6 h 8"/>
                <a:gd name="T2" fmla="*/ 4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1"/>
                    <a:pt x="4"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4" name="Freeform 304"/>
            <p:cNvSpPr/>
            <p:nvPr/>
          </p:nvSpPr>
          <p:spPr bwMode="auto">
            <a:xfrm>
              <a:off x="4146" y="1703"/>
              <a:ext cx="54" cy="30"/>
            </a:xfrm>
            <a:custGeom>
              <a:avLst/>
              <a:gdLst>
                <a:gd name="T0" fmla="*/ 10 w 14"/>
                <a:gd name="T1" fmla="*/ 6 h 8"/>
                <a:gd name="T2" fmla="*/ 5 w 14"/>
                <a:gd name="T3" fmla="*/ 6 h 8"/>
                <a:gd name="T4" fmla="*/ 10 w 14"/>
                <a:gd name="T5" fmla="*/ 6 h 8"/>
              </a:gdLst>
              <a:ahLst/>
              <a:cxnLst>
                <a:cxn ang="0">
                  <a:pos x="T0" y="T1"/>
                </a:cxn>
                <a:cxn ang="0">
                  <a:pos x="T2" y="T3"/>
                </a:cxn>
                <a:cxn ang="0">
                  <a:pos x="T4" y="T5"/>
                </a:cxn>
              </a:cxnLst>
              <a:rect l="0" t="0" r="r" b="b"/>
              <a:pathLst>
                <a:path w="14" h="8">
                  <a:moveTo>
                    <a:pt x="10" y="6"/>
                  </a:moveTo>
                  <a:cubicBezTo>
                    <a:pt x="14" y="0"/>
                    <a:pt x="0" y="0"/>
                    <a:pt x="5" y="6"/>
                  </a:cubicBezTo>
                  <a:cubicBezTo>
                    <a:pt x="6" y="8"/>
                    <a:pt x="9" y="8"/>
                    <a:pt x="10"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5" name="Freeform 305"/>
            <p:cNvSpPr>
              <a:spLocks noEditPoints="1"/>
            </p:cNvSpPr>
            <p:nvPr/>
          </p:nvSpPr>
          <p:spPr bwMode="auto">
            <a:xfrm>
              <a:off x="4101" y="1264"/>
              <a:ext cx="829" cy="892"/>
            </a:xfrm>
            <a:custGeom>
              <a:avLst/>
              <a:gdLst>
                <a:gd name="T0" fmla="*/ 113 w 218"/>
                <a:gd name="T1" fmla="*/ 29 h 234"/>
                <a:gd name="T2" fmla="*/ 96 w 218"/>
                <a:gd name="T3" fmla="*/ 27 h 234"/>
                <a:gd name="T4" fmla="*/ 87 w 218"/>
                <a:gd name="T5" fmla="*/ 38 h 234"/>
                <a:gd name="T6" fmla="*/ 57 w 218"/>
                <a:gd name="T7" fmla="*/ 33 h 234"/>
                <a:gd name="T8" fmla="*/ 6 w 218"/>
                <a:gd name="T9" fmla="*/ 69 h 234"/>
                <a:gd name="T10" fmla="*/ 6 w 218"/>
                <a:gd name="T11" fmla="*/ 119 h 234"/>
                <a:gd name="T12" fmla="*/ 21 w 218"/>
                <a:gd name="T13" fmla="*/ 172 h 234"/>
                <a:gd name="T14" fmla="*/ 32 w 218"/>
                <a:gd name="T15" fmla="*/ 192 h 234"/>
                <a:gd name="T16" fmla="*/ 73 w 218"/>
                <a:gd name="T17" fmla="*/ 188 h 234"/>
                <a:gd name="T18" fmla="*/ 153 w 218"/>
                <a:gd name="T19" fmla="*/ 219 h 234"/>
                <a:gd name="T20" fmla="*/ 168 w 218"/>
                <a:gd name="T21" fmla="*/ 185 h 234"/>
                <a:gd name="T22" fmla="*/ 216 w 218"/>
                <a:gd name="T23" fmla="*/ 156 h 234"/>
                <a:gd name="T24" fmla="*/ 200 w 218"/>
                <a:gd name="T25" fmla="*/ 128 h 234"/>
                <a:gd name="T26" fmla="*/ 209 w 218"/>
                <a:gd name="T27" fmla="*/ 114 h 234"/>
                <a:gd name="T28" fmla="*/ 215 w 218"/>
                <a:gd name="T29" fmla="*/ 92 h 234"/>
                <a:gd name="T30" fmla="*/ 211 w 218"/>
                <a:gd name="T31" fmla="*/ 52 h 234"/>
                <a:gd name="T32" fmla="*/ 178 w 218"/>
                <a:gd name="T33" fmla="*/ 33 h 234"/>
                <a:gd name="T34" fmla="*/ 144 w 218"/>
                <a:gd name="T35" fmla="*/ 1 h 234"/>
                <a:gd name="T36" fmla="*/ 116 w 218"/>
                <a:gd name="T37" fmla="*/ 36 h 234"/>
                <a:gd name="T38" fmla="*/ 144 w 218"/>
                <a:gd name="T39" fmla="*/ 5 h 234"/>
                <a:gd name="T40" fmla="*/ 167 w 218"/>
                <a:gd name="T41" fmla="*/ 43 h 234"/>
                <a:gd name="T42" fmla="*/ 168 w 218"/>
                <a:gd name="T43" fmla="*/ 47 h 234"/>
                <a:gd name="T44" fmla="*/ 211 w 218"/>
                <a:gd name="T45" fmla="*/ 90 h 234"/>
                <a:gd name="T46" fmla="*/ 195 w 218"/>
                <a:gd name="T47" fmla="*/ 99 h 234"/>
                <a:gd name="T48" fmla="*/ 205 w 218"/>
                <a:gd name="T49" fmla="*/ 115 h 234"/>
                <a:gd name="T50" fmla="*/ 194 w 218"/>
                <a:gd name="T51" fmla="*/ 127 h 234"/>
                <a:gd name="T52" fmla="*/ 211 w 218"/>
                <a:gd name="T53" fmla="*/ 155 h 234"/>
                <a:gd name="T54" fmla="*/ 166 w 218"/>
                <a:gd name="T55" fmla="*/ 174 h 234"/>
                <a:gd name="T56" fmla="*/ 166 w 218"/>
                <a:gd name="T57" fmla="*/ 174 h 234"/>
                <a:gd name="T58" fmla="*/ 162 w 218"/>
                <a:gd name="T59" fmla="*/ 174 h 234"/>
                <a:gd name="T60" fmla="*/ 162 w 218"/>
                <a:gd name="T61" fmla="*/ 175 h 234"/>
                <a:gd name="T62" fmla="*/ 151 w 218"/>
                <a:gd name="T63" fmla="*/ 215 h 234"/>
                <a:gd name="T64" fmla="*/ 78 w 218"/>
                <a:gd name="T65" fmla="*/ 180 h 234"/>
                <a:gd name="T66" fmla="*/ 74 w 218"/>
                <a:gd name="T67" fmla="*/ 179 h 234"/>
                <a:gd name="T68" fmla="*/ 34 w 218"/>
                <a:gd name="T69" fmla="*/ 188 h 234"/>
                <a:gd name="T70" fmla="*/ 46 w 218"/>
                <a:gd name="T71" fmla="*/ 137 h 234"/>
                <a:gd name="T72" fmla="*/ 44 w 218"/>
                <a:gd name="T73" fmla="*/ 134 h 234"/>
                <a:gd name="T74" fmla="*/ 10 w 218"/>
                <a:gd name="T75" fmla="*/ 71 h 234"/>
                <a:gd name="T76" fmla="*/ 57 w 218"/>
                <a:gd name="T77" fmla="*/ 37 h 234"/>
                <a:gd name="T78" fmla="*/ 92 w 218"/>
                <a:gd name="T79" fmla="*/ 50 h 234"/>
                <a:gd name="T80" fmla="*/ 93 w 218"/>
                <a:gd name="T81" fmla="*/ 48 h 234"/>
                <a:gd name="T82" fmla="*/ 93 w 218"/>
                <a:gd name="T83" fmla="*/ 48 h 234"/>
                <a:gd name="T84" fmla="*/ 97 w 218"/>
                <a:gd name="T85" fmla="*/ 31 h 234"/>
                <a:gd name="T86" fmla="*/ 112 w 218"/>
                <a:gd name="T87" fmla="*/ 36 h 234"/>
                <a:gd name="T88" fmla="*/ 114 w 218"/>
                <a:gd name="T89" fmla="*/ 39 h 234"/>
                <a:gd name="T90" fmla="*/ 116 w 218"/>
                <a:gd name="T91" fmla="*/ 36 h 234"/>
                <a:gd name="T92" fmla="*/ 6 w 218"/>
                <a:gd name="T93" fmla="*/ 6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8" h="234">
                  <a:moveTo>
                    <a:pt x="124" y="8"/>
                  </a:moveTo>
                  <a:cubicBezTo>
                    <a:pt x="118" y="13"/>
                    <a:pt x="114" y="20"/>
                    <a:pt x="113" y="29"/>
                  </a:cubicBezTo>
                  <a:cubicBezTo>
                    <a:pt x="113" y="29"/>
                    <a:pt x="113" y="29"/>
                    <a:pt x="113" y="29"/>
                  </a:cubicBezTo>
                  <a:cubicBezTo>
                    <a:pt x="108" y="25"/>
                    <a:pt x="100" y="25"/>
                    <a:pt x="96" y="27"/>
                  </a:cubicBezTo>
                  <a:cubicBezTo>
                    <a:pt x="92" y="28"/>
                    <a:pt x="89" y="30"/>
                    <a:pt x="88" y="33"/>
                  </a:cubicBezTo>
                  <a:cubicBezTo>
                    <a:pt x="87" y="34"/>
                    <a:pt x="87" y="36"/>
                    <a:pt x="87" y="38"/>
                  </a:cubicBezTo>
                  <a:cubicBezTo>
                    <a:pt x="87" y="39"/>
                    <a:pt x="87" y="39"/>
                    <a:pt x="87" y="40"/>
                  </a:cubicBezTo>
                  <a:cubicBezTo>
                    <a:pt x="79" y="34"/>
                    <a:pt x="64" y="33"/>
                    <a:pt x="57" y="33"/>
                  </a:cubicBezTo>
                  <a:cubicBezTo>
                    <a:pt x="41" y="34"/>
                    <a:pt x="27" y="40"/>
                    <a:pt x="18" y="50"/>
                  </a:cubicBezTo>
                  <a:cubicBezTo>
                    <a:pt x="14" y="55"/>
                    <a:pt x="10" y="61"/>
                    <a:pt x="6" y="69"/>
                  </a:cubicBezTo>
                  <a:cubicBezTo>
                    <a:pt x="2" y="78"/>
                    <a:pt x="0" y="87"/>
                    <a:pt x="0" y="96"/>
                  </a:cubicBezTo>
                  <a:cubicBezTo>
                    <a:pt x="0" y="104"/>
                    <a:pt x="2" y="112"/>
                    <a:pt x="6" y="119"/>
                  </a:cubicBezTo>
                  <a:cubicBezTo>
                    <a:pt x="14" y="133"/>
                    <a:pt x="24" y="137"/>
                    <a:pt x="39" y="138"/>
                  </a:cubicBezTo>
                  <a:cubicBezTo>
                    <a:pt x="27" y="151"/>
                    <a:pt x="21" y="162"/>
                    <a:pt x="21" y="172"/>
                  </a:cubicBezTo>
                  <a:cubicBezTo>
                    <a:pt x="21" y="172"/>
                    <a:pt x="21" y="172"/>
                    <a:pt x="21" y="173"/>
                  </a:cubicBezTo>
                  <a:cubicBezTo>
                    <a:pt x="21" y="180"/>
                    <a:pt x="25" y="186"/>
                    <a:pt x="32" y="192"/>
                  </a:cubicBezTo>
                  <a:cubicBezTo>
                    <a:pt x="40" y="198"/>
                    <a:pt x="49" y="200"/>
                    <a:pt x="59" y="198"/>
                  </a:cubicBezTo>
                  <a:cubicBezTo>
                    <a:pt x="64" y="196"/>
                    <a:pt x="69" y="193"/>
                    <a:pt x="73" y="188"/>
                  </a:cubicBezTo>
                  <a:cubicBezTo>
                    <a:pt x="73" y="204"/>
                    <a:pt x="80" y="216"/>
                    <a:pt x="92" y="224"/>
                  </a:cubicBezTo>
                  <a:cubicBezTo>
                    <a:pt x="110" y="234"/>
                    <a:pt x="137" y="232"/>
                    <a:pt x="153" y="219"/>
                  </a:cubicBezTo>
                  <a:cubicBezTo>
                    <a:pt x="163" y="211"/>
                    <a:pt x="168" y="200"/>
                    <a:pt x="168" y="188"/>
                  </a:cubicBezTo>
                  <a:cubicBezTo>
                    <a:pt x="168" y="187"/>
                    <a:pt x="168" y="186"/>
                    <a:pt x="168" y="185"/>
                  </a:cubicBezTo>
                  <a:cubicBezTo>
                    <a:pt x="172" y="188"/>
                    <a:pt x="176" y="189"/>
                    <a:pt x="182" y="188"/>
                  </a:cubicBezTo>
                  <a:cubicBezTo>
                    <a:pt x="198" y="186"/>
                    <a:pt x="216" y="171"/>
                    <a:pt x="216" y="156"/>
                  </a:cubicBezTo>
                  <a:cubicBezTo>
                    <a:pt x="216" y="155"/>
                    <a:pt x="216" y="155"/>
                    <a:pt x="216" y="155"/>
                  </a:cubicBezTo>
                  <a:cubicBezTo>
                    <a:pt x="215" y="145"/>
                    <a:pt x="209" y="135"/>
                    <a:pt x="200" y="128"/>
                  </a:cubicBezTo>
                  <a:cubicBezTo>
                    <a:pt x="205" y="126"/>
                    <a:pt x="209" y="121"/>
                    <a:pt x="209" y="115"/>
                  </a:cubicBezTo>
                  <a:cubicBezTo>
                    <a:pt x="209" y="115"/>
                    <a:pt x="209" y="114"/>
                    <a:pt x="209" y="114"/>
                  </a:cubicBezTo>
                  <a:cubicBezTo>
                    <a:pt x="209" y="109"/>
                    <a:pt x="207" y="104"/>
                    <a:pt x="204" y="101"/>
                  </a:cubicBezTo>
                  <a:cubicBezTo>
                    <a:pt x="209" y="100"/>
                    <a:pt x="213" y="97"/>
                    <a:pt x="215" y="92"/>
                  </a:cubicBezTo>
                  <a:cubicBezTo>
                    <a:pt x="217" y="87"/>
                    <a:pt x="218" y="82"/>
                    <a:pt x="218" y="76"/>
                  </a:cubicBezTo>
                  <a:cubicBezTo>
                    <a:pt x="218" y="67"/>
                    <a:pt x="215" y="57"/>
                    <a:pt x="211" y="52"/>
                  </a:cubicBezTo>
                  <a:cubicBezTo>
                    <a:pt x="200" y="39"/>
                    <a:pt x="188" y="39"/>
                    <a:pt x="175" y="41"/>
                  </a:cubicBezTo>
                  <a:cubicBezTo>
                    <a:pt x="177" y="39"/>
                    <a:pt x="178" y="36"/>
                    <a:pt x="178" y="33"/>
                  </a:cubicBezTo>
                  <a:cubicBezTo>
                    <a:pt x="178" y="32"/>
                    <a:pt x="178" y="30"/>
                    <a:pt x="178" y="29"/>
                  </a:cubicBezTo>
                  <a:cubicBezTo>
                    <a:pt x="175" y="15"/>
                    <a:pt x="156" y="1"/>
                    <a:pt x="144" y="1"/>
                  </a:cubicBezTo>
                  <a:cubicBezTo>
                    <a:pt x="136" y="0"/>
                    <a:pt x="129" y="3"/>
                    <a:pt x="124" y="8"/>
                  </a:cubicBezTo>
                  <a:close/>
                  <a:moveTo>
                    <a:pt x="116" y="36"/>
                  </a:moveTo>
                  <a:cubicBezTo>
                    <a:pt x="117" y="26"/>
                    <a:pt x="120" y="17"/>
                    <a:pt x="126" y="11"/>
                  </a:cubicBezTo>
                  <a:cubicBezTo>
                    <a:pt x="131" y="7"/>
                    <a:pt x="137" y="5"/>
                    <a:pt x="144" y="5"/>
                  </a:cubicBezTo>
                  <a:cubicBezTo>
                    <a:pt x="154" y="6"/>
                    <a:pt x="171" y="19"/>
                    <a:pt x="174" y="30"/>
                  </a:cubicBezTo>
                  <a:cubicBezTo>
                    <a:pt x="175" y="35"/>
                    <a:pt x="173" y="40"/>
                    <a:pt x="167" y="43"/>
                  </a:cubicBezTo>
                  <a:cubicBezTo>
                    <a:pt x="166" y="43"/>
                    <a:pt x="165" y="44"/>
                    <a:pt x="166" y="45"/>
                  </a:cubicBezTo>
                  <a:cubicBezTo>
                    <a:pt x="166" y="46"/>
                    <a:pt x="167" y="47"/>
                    <a:pt x="168" y="47"/>
                  </a:cubicBezTo>
                  <a:cubicBezTo>
                    <a:pt x="184" y="44"/>
                    <a:pt x="196" y="42"/>
                    <a:pt x="207" y="54"/>
                  </a:cubicBezTo>
                  <a:cubicBezTo>
                    <a:pt x="214" y="62"/>
                    <a:pt x="217" y="79"/>
                    <a:pt x="211" y="90"/>
                  </a:cubicBezTo>
                  <a:cubicBezTo>
                    <a:pt x="209" y="95"/>
                    <a:pt x="204" y="98"/>
                    <a:pt x="197" y="97"/>
                  </a:cubicBezTo>
                  <a:cubicBezTo>
                    <a:pt x="196" y="97"/>
                    <a:pt x="195" y="98"/>
                    <a:pt x="195" y="99"/>
                  </a:cubicBezTo>
                  <a:cubicBezTo>
                    <a:pt x="195" y="100"/>
                    <a:pt x="195" y="101"/>
                    <a:pt x="196" y="101"/>
                  </a:cubicBezTo>
                  <a:cubicBezTo>
                    <a:pt x="203" y="104"/>
                    <a:pt x="205" y="110"/>
                    <a:pt x="205" y="115"/>
                  </a:cubicBezTo>
                  <a:cubicBezTo>
                    <a:pt x="205" y="120"/>
                    <a:pt x="201" y="124"/>
                    <a:pt x="196" y="126"/>
                  </a:cubicBezTo>
                  <a:cubicBezTo>
                    <a:pt x="195" y="126"/>
                    <a:pt x="194" y="127"/>
                    <a:pt x="194" y="127"/>
                  </a:cubicBezTo>
                  <a:cubicBezTo>
                    <a:pt x="194" y="128"/>
                    <a:pt x="194" y="129"/>
                    <a:pt x="195" y="130"/>
                  </a:cubicBezTo>
                  <a:cubicBezTo>
                    <a:pt x="204" y="135"/>
                    <a:pt x="211" y="145"/>
                    <a:pt x="211" y="155"/>
                  </a:cubicBezTo>
                  <a:cubicBezTo>
                    <a:pt x="212" y="168"/>
                    <a:pt x="195" y="182"/>
                    <a:pt x="182" y="184"/>
                  </a:cubicBezTo>
                  <a:cubicBezTo>
                    <a:pt x="176" y="185"/>
                    <a:pt x="168" y="184"/>
                    <a:pt x="166" y="174"/>
                  </a:cubicBezTo>
                  <a:cubicBezTo>
                    <a:pt x="166" y="174"/>
                    <a:pt x="166" y="174"/>
                    <a:pt x="166" y="174"/>
                  </a:cubicBezTo>
                  <a:cubicBezTo>
                    <a:pt x="166" y="174"/>
                    <a:pt x="166" y="174"/>
                    <a:pt x="166" y="174"/>
                  </a:cubicBezTo>
                  <a:cubicBezTo>
                    <a:pt x="166" y="173"/>
                    <a:pt x="164" y="172"/>
                    <a:pt x="163" y="172"/>
                  </a:cubicBezTo>
                  <a:cubicBezTo>
                    <a:pt x="162" y="173"/>
                    <a:pt x="162" y="173"/>
                    <a:pt x="162" y="174"/>
                  </a:cubicBezTo>
                  <a:cubicBezTo>
                    <a:pt x="162" y="175"/>
                    <a:pt x="162" y="175"/>
                    <a:pt x="162" y="175"/>
                  </a:cubicBezTo>
                  <a:cubicBezTo>
                    <a:pt x="162" y="175"/>
                    <a:pt x="162" y="175"/>
                    <a:pt x="162" y="175"/>
                  </a:cubicBezTo>
                  <a:cubicBezTo>
                    <a:pt x="162" y="175"/>
                    <a:pt x="162" y="175"/>
                    <a:pt x="162" y="175"/>
                  </a:cubicBezTo>
                  <a:cubicBezTo>
                    <a:pt x="167" y="191"/>
                    <a:pt x="163" y="206"/>
                    <a:pt x="151" y="215"/>
                  </a:cubicBezTo>
                  <a:cubicBezTo>
                    <a:pt x="135" y="227"/>
                    <a:pt x="111" y="229"/>
                    <a:pt x="95" y="220"/>
                  </a:cubicBezTo>
                  <a:cubicBezTo>
                    <a:pt x="81" y="212"/>
                    <a:pt x="75" y="198"/>
                    <a:pt x="78" y="180"/>
                  </a:cubicBezTo>
                  <a:cubicBezTo>
                    <a:pt x="78" y="179"/>
                    <a:pt x="77" y="178"/>
                    <a:pt x="76" y="178"/>
                  </a:cubicBezTo>
                  <a:cubicBezTo>
                    <a:pt x="75" y="178"/>
                    <a:pt x="74" y="178"/>
                    <a:pt x="74" y="179"/>
                  </a:cubicBezTo>
                  <a:cubicBezTo>
                    <a:pt x="71" y="186"/>
                    <a:pt x="65" y="191"/>
                    <a:pt x="57" y="193"/>
                  </a:cubicBezTo>
                  <a:cubicBezTo>
                    <a:pt x="50" y="195"/>
                    <a:pt x="41" y="194"/>
                    <a:pt x="34" y="188"/>
                  </a:cubicBezTo>
                  <a:cubicBezTo>
                    <a:pt x="28" y="184"/>
                    <a:pt x="25" y="178"/>
                    <a:pt x="25" y="173"/>
                  </a:cubicBezTo>
                  <a:cubicBezTo>
                    <a:pt x="24" y="163"/>
                    <a:pt x="31" y="151"/>
                    <a:pt x="46" y="137"/>
                  </a:cubicBezTo>
                  <a:cubicBezTo>
                    <a:pt x="46" y="137"/>
                    <a:pt x="46" y="136"/>
                    <a:pt x="46" y="135"/>
                  </a:cubicBezTo>
                  <a:cubicBezTo>
                    <a:pt x="46" y="134"/>
                    <a:pt x="45" y="134"/>
                    <a:pt x="44" y="134"/>
                  </a:cubicBezTo>
                  <a:cubicBezTo>
                    <a:pt x="27" y="133"/>
                    <a:pt x="18" y="131"/>
                    <a:pt x="10" y="117"/>
                  </a:cubicBezTo>
                  <a:cubicBezTo>
                    <a:pt x="3" y="104"/>
                    <a:pt x="3" y="87"/>
                    <a:pt x="10" y="71"/>
                  </a:cubicBezTo>
                  <a:cubicBezTo>
                    <a:pt x="14" y="64"/>
                    <a:pt x="18" y="57"/>
                    <a:pt x="22" y="53"/>
                  </a:cubicBezTo>
                  <a:cubicBezTo>
                    <a:pt x="30" y="44"/>
                    <a:pt x="43" y="38"/>
                    <a:pt x="57" y="37"/>
                  </a:cubicBezTo>
                  <a:cubicBezTo>
                    <a:pt x="67" y="37"/>
                    <a:pt x="86" y="40"/>
                    <a:pt x="89" y="49"/>
                  </a:cubicBezTo>
                  <a:cubicBezTo>
                    <a:pt x="90" y="50"/>
                    <a:pt x="91" y="51"/>
                    <a:pt x="92" y="50"/>
                  </a:cubicBezTo>
                  <a:cubicBezTo>
                    <a:pt x="93" y="50"/>
                    <a:pt x="93" y="49"/>
                    <a:pt x="93" y="48"/>
                  </a:cubicBezTo>
                  <a:cubicBezTo>
                    <a:pt x="93" y="48"/>
                    <a:pt x="93" y="48"/>
                    <a:pt x="93" y="48"/>
                  </a:cubicBezTo>
                  <a:cubicBezTo>
                    <a:pt x="93" y="48"/>
                    <a:pt x="93" y="48"/>
                    <a:pt x="93" y="48"/>
                  </a:cubicBezTo>
                  <a:cubicBezTo>
                    <a:pt x="93" y="48"/>
                    <a:pt x="93" y="48"/>
                    <a:pt x="93" y="48"/>
                  </a:cubicBezTo>
                  <a:cubicBezTo>
                    <a:pt x="92" y="43"/>
                    <a:pt x="90" y="38"/>
                    <a:pt x="92" y="35"/>
                  </a:cubicBezTo>
                  <a:cubicBezTo>
                    <a:pt x="93" y="33"/>
                    <a:pt x="95" y="32"/>
                    <a:pt x="97" y="31"/>
                  </a:cubicBezTo>
                  <a:cubicBezTo>
                    <a:pt x="100" y="30"/>
                    <a:pt x="107" y="30"/>
                    <a:pt x="110" y="32"/>
                  </a:cubicBezTo>
                  <a:cubicBezTo>
                    <a:pt x="111" y="33"/>
                    <a:pt x="112" y="35"/>
                    <a:pt x="112" y="36"/>
                  </a:cubicBezTo>
                  <a:cubicBezTo>
                    <a:pt x="112" y="36"/>
                    <a:pt x="112" y="36"/>
                    <a:pt x="112" y="36"/>
                  </a:cubicBezTo>
                  <a:cubicBezTo>
                    <a:pt x="112" y="38"/>
                    <a:pt x="113" y="39"/>
                    <a:pt x="114" y="39"/>
                  </a:cubicBezTo>
                  <a:cubicBezTo>
                    <a:pt x="115" y="39"/>
                    <a:pt x="116" y="38"/>
                    <a:pt x="116" y="36"/>
                  </a:cubicBezTo>
                  <a:close/>
                  <a:moveTo>
                    <a:pt x="116" y="36"/>
                  </a:moveTo>
                  <a:cubicBezTo>
                    <a:pt x="116" y="36"/>
                    <a:pt x="116" y="36"/>
                    <a:pt x="116" y="36"/>
                  </a:cubicBezTo>
                  <a:close/>
                  <a:moveTo>
                    <a:pt x="6" y="69"/>
                  </a:moveTo>
                  <a:cubicBezTo>
                    <a:pt x="6" y="69"/>
                    <a:pt x="6" y="69"/>
                    <a:pt x="6" y="69"/>
                  </a:cubicBezTo>
                </a:path>
              </a:pathLst>
            </a:custGeom>
            <a:solidFill>
              <a:srgbClr val="64AAA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6" name="Freeform 306"/>
            <p:cNvSpPr/>
            <p:nvPr/>
          </p:nvSpPr>
          <p:spPr bwMode="auto">
            <a:xfrm>
              <a:off x="5211" y="1085"/>
              <a:ext cx="206" cy="160"/>
            </a:xfrm>
            <a:custGeom>
              <a:avLst/>
              <a:gdLst>
                <a:gd name="T0" fmla="*/ 2 w 54"/>
                <a:gd name="T1" fmla="*/ 2 h 42"/>
                <a:gd name="T2" fmla="*/ 3 w 54"/>
                <a:gd name="T3" fmla="*/ 10 h 42"/>
                <a:gd name="T4" fmla="*/ 20 w 54"/>
                <a:gd name="T5" fmla="*/ 23 h 42"/>
                <a:gd name="T6" fmla="*/ 45 w 54"/>
                <a:gd name="T7" fmla="*/ 41 h 42"/>
                <a:gd name="T8" fmla="*/ 53 w 54"/>
                <a:gd name="T9" fmla="*/ 40 h 42"/>
                <a:gd name="T10" fmla="*/ 51 w 54"/>
                <a:gd name="T11" fmla="*/ 32 h 42"/>
                <a:gd name="T12" fmla="*/ 27 w 54"/>
                <a:gd name="T13" fmla="*/ 14 h 42"/>
                <a:gd name="T14" fmla="*/ 9 w 54"/>
                <a:gd name="T15" fmla="*/ 1 h 42"/>
                <a:gd name="T16" fmla="*/ 2 w 54"/>
                <a:gd name="T17"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2">
                  <a:moveTo>
                    <a:pt x="2" y="2"/>
                  </a:moveTo>
                  <a:cubicBezTo>
                    <a:pt x="0" y="5"/>
                    <a:pt x="1" y="8"/>
                    <a:pt x="3" y="10"/>
                  </a:cubicBezTo>
                  <a:cubicBezTo>
                    <a:pt x="20" y="23"/>
                    <a:pt x="20" y="23"/>
                    <a:pt x="20" y="23"/>
                  </a:cubicBezTo>
                  <a:cubicBezTo>
                    <a:pt x="28" y="28"/>
                    <a:pt x="36" y="34"/>
                    <a:pt x="45" y="41"/>
                  </a:cubicBezTo>
                  <a:cubicBezTo>
                    <a:pt x="48" y="42"/>
                    <a:pt x="51" y="42"/>
                    <a:pt x="53" y="40"/>
                  </a:cubicBezTo>
                  <a:cubicBezTo>
                    <a:pt x="54" y="37"/>
                    <a:pt x="54" y="34"/>
                    <a:pt x="51" y="32"/>
                  </a:cubicBezTo>
                  <a:cubicBezTo>
                    <a:pt x="42" y="26"/>
                    <a:pt x="34" y="20"/>
                    <a:pt x="27" y="14"/>
                  </a:cubicBezTo>
                  <a:cubicBezTo>
                    <a:pt x="9" y="1"/>
                    <a:pt x="9" y="1"/>
                    <a:pt x="9" y="1"/>
                  </a:cubicBezTo>
                  <a:cubicBezTo>
                    <a:pt x="7" y="0"/>
                    <a:pt x="4" y="0"/>
                    <a:pt x="2" y="2"/>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7" name="Freeform 307"/>
            <p:cNvSpPr/>
            <p:nvPr/>
          </p:nvSpPr>
          <p:spPr bwMode="auto">
            <a:xfrm>
              <a:off x="5455" y="784"/>
              <a:ext cx="152" cy="343"/>
            </a:xfrm>
            <a:custGeom>
              <a:avLst/>
              <a:gdLst>
                <a:gd name="T0" fmla="*/ 4 w 40"/>
                <a:gd name="T1" fmla="*/ 1 h 90"/>
                <a:gd name="T2" fmla="*/ 1 w 40"/>
                <a:gd name="T3" fmla="*/ 8 h 90"/>
                <a:gd name="T4" fmla="*/ 6 w 40"/>
                <a:gd name="T5" fmla="*/ 23 h 90"/>
                <a:gd name="T6" fmla="*/ 29 w 40"/>
                <a:gd name="T7" fmla="*/ 86 h 90"/>
                <a:gd name="T8" fmla="*/ 36 w 40"/>
                <a:gd name="T9" fmla="*/ 89 h 90"/>
                <a:gd name="T10" fmla="*/ 39 w 40"/>
                <a:gd name="T11" fmla="*/ 82 h 90"/>
                <a:gd name="T12" fmla="*/ 16 w 40"/>
                <a:gd name="T13" fmla="*/ 19 h 90"/>
                <a:gd name="T14" fmla="*/ 11 w 40"/>
                <a:gd name="T15" fmla="*/ 4 h 90"/>
                <a:gd name="T16" fmla="*/ 4 w 40"/>
                <a:gd name="T17"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90">
                  <a:moveTo>
                    <a:pt x="4" y="1"/>
                  </a:moveTo>
                  <a:cubicBezTo>
                    <a:pt x="2" y="2"/>
                    <a:pt x="0" y="5"/>
                    <a:pt x="1" y="8"/>
                  </a:cubicBezTo>
                  <a:cubicBezTo>
                    <a:pt x="6" y="23"/>
                    <a:pt x="6" y="23"/>
                    <a:pt x="6" y="23"/>
                  </a:cubicBezTo>
                  <a:cubicBezTo>
                    <a:pt x="11" y="39"/>
                    <a:pt x="19" y="65"/>
                    <a:pt x="29" y="86"/>
                  </a:cubicBezTo>
                  <a:cubicBezTo>
                    <a:pt x="31" y="89"/>
                    <a:pt x="34" y="90"/>
                    <a:pt x="36" y="89"/>
                  </a:cubicBezTo>
                  <a:cubicBezTo>
                    <a:pt x="39" y="88"/>
                    <a:pt x="40" y="85"/>
                    <a:pt x="39" y="82"/>
                  </a:cubicBezTo>
                  <a:cubicBezTo>
                    <a:pt x="29" y="61"/>
                    <a:pt x="21" y="36"/>
                    <a:pt x="16" y="19"/>
                  </a:cubicBezTo>
                  <a:cubicBezTo>
                    <a:pt x="11" y="4"/>
                    <a:pt x="11" y="4"/>
                    <a:pt x="11" y="4"/>
                  </a:cubicBezTo>
                  <a:cubicBezTo>
                    <a:pt x="10" y="2"/>
                    <a:pt x="7" y="0"/>
                    <a:pt x="4" y="1"/>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8" name="Freeform 308"/>
            <p:cNvSpPr/>
            <p:nvPr/>
          </p:nvSpPr>
          <p:spPr bwMode="auto">
            <a:xfrm>
              <a:off x="5782" y="864"/>
              <a:ext cx="80" cy="221"/>
            </a:xfrm>
            <a:custGeom>
              <a:avLst/>
              <a:gdLst>
                <a:gd name="T0" fmla="*/ 11 w 21"/>
                <a:gd name="T1" fmla="*/ 4 h 58"/>
                <a:gd name="T2" fmla="*/ 7 w 21"/>
                <a:gd name="T3" fmla="*/ 24 h 58"/>
                <a:gd name="T4" fmla="*/ 1 w 21"/>
                <a:gd name="T5" fmla="*/ 51 h 58"/>
                <a:gd name="T6" fmla="*/ 5 w 21"/>
                <a:gd name="T7" fmla="*/ 57 h 58"/>
                <a:gd name="T8" fmla="*/ 11 w 21"/>
                <a:gd name="T9" fmla="*/ 54 h 58"/>
                <a:gd name="T10" fmla="*/ 17 w 21"/>
                <a:gd name="T11" fmla="*/ 26 h 58"/>
                <a:gd name="T12" fmla="*/ 21 w 21"/>
                <a:gd name="T13" fmla="*/ 7 h 58"/>
                <a:gd name="T14" fmla="*/ 17 w 21"/>
                <a:gd name="T15" fmla="*/ 0 h 58"/>
                <a:gd name="T16" fmla="*/ 11 w 21"/>
                <a:gd name="T17" fmla="*/ 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58">
                  <a:moveTo>
                    <a:pt x="11" y="4"/>
                  </a:moveTo>
                  <a:cubicBezTo>
                    <a:pt x="9" y="9"/>
                    <a:pt x="8" y="16"/>
                    <a:pt x="7" y="24"/>
                  </a:cubicBezTo>
                  <a:cubicBezTo>
                    <a:pt x="5" y="33"/>
                    <a:pt x="4" y="42"/>
                    <a:pt x="1" y="51"/>
                  </a:cubicBezTo>
                  <a:cubicBezTo>
                    <a:pt x="0" y="54"/>
                    <a:pt x="2" y="57"/>
                    <a:pt x="5" y="57"/>
                  </a:cubicBezTo>
                  <a:cubicBezTo>
                    <a:pt x="8" y="58"/>
                    <a:pt x="10" y="57"/>
                    <a:pt x="11" y="54"/>
                  </a:cubicBezTo>
                  <a:cubicBezTo>
                    <a:pt x="14" y="45"/>
                    <a:pt x="15" y="34"/>
                    <a:pt x="17" y="26"/>
                  </a:cubicBezTo>
                  <a:cubicBezTo>
                    <a:pt x="18" y="18"/>
                    <a:pt x="19" y="11"/>
                    <a:pt x="21" y="7"/>
                  </a:cubicBezTo>
                  <a:cubicBezTo>
                    <a:pt x="21" y="4"/>
                    <a:pt x="20" y="1"/>
                    <a:pt x="17" y="0"/>
                  </a:cubicBezTo>
                  <a:cubicBezTo>
                    <a:pt x="14" y="0"/>
                    <a:pt x="11" y="1"/>
                    <a:pt x="11" y="4"/>
                  </a:cubicBezTo>
                  <a:close/>
                </a:path>
              </a:pathLst>
            </a:custGeom>
            <a:solidFill>
              <a:srgbClr val="FFCC0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9" name="Freeform 309"/>
            <p:cNvSpPr/>
            <p:nvPr/>
          </p:nvSpPr>
          <p:spPr bwMode="auto">
            <a:xfrm>
              <a:off x="4405" y="2515"/>
              <a:ext cx="240" cy="477"/>
            </a:xfrm>
            <a:custGeom>
              <a:avLst/>
              <a:gdLst>
                <a:gd name="T0" fmla="*/ 57 w 63"/>
                <a:gd name="T1" fmla="*/ 9 h 125"/>
                <a:gd name="T2" fmla="*/ 55 w 63"/>
                <a:gd name="T3" fmla="*/ 2 h 125"/>
                <a:gd name="T4" fmla="*/ 50 w 63"/>
                <a:gd name="T5" fmla="*/ 4 h 125"/>
                <a:gd name="T6" fmla="*/ 51 w 63"/>
                <a:gd name="T7" fmla="*/ 11 h 125"/>
                <a:gd name="T8" fmla="*/ 41 w 63"/>
                <a:gd name="T9" fmla="*/ 37 h 125"/>
                <a:gd name="T10" fmla="*/ 38 w 63"/>
                <a:gd name="T11" fmla="*/ 33 h 125"/>
                <a:gd name="T12" fmla="*/ 34 w 63"/>
                <a:gd name="T13" fmla="*/ 38 h 125"/>
                <a:gd name="T14" fmla="*/ 15 w 63"/>
                <a:gd name="T15" fmla="*/ 28 h 125"/>
                <a:gd name="T16" fmla="*/ 8 w 63"/>
                <a:gd name="T17" fmla="*/ 13 h 125"/>
                <a:gd name="T18" fmla="*/ 11 w 63"/>
                <a:gd name="T19" fmla="*/ 34 h 125"/>
                <a:gd name="T20" fmla="*/ 23 w 63"/>
                <a:gd name="T21" fmla="*/ 44 h 125"/>
                <a:gd name="T22" fmla="*/ 30 w 63"/>
                <a:gd name="T23" fmla="*/ 58 h 125"/>
                <a:gd name="T24" fmla="*/ 32 w 63"/>
                <a:gd name="T25" fmla="*/ 95 h 125"/>
                <a:gd name="T26" fmla="*/ 32 w 63"/>
                <a:gd name="T27" fmla="*/ 111 h 125"/>
                <a:gd name="T28" fmla="*/ 29 w 63"/>
                <a:gd name="T29" fmla="*/ 119 h 125"/>
                <a:gd name="T30" fmla="*/ 40 w 63"/>
                <a:gd name="T31" fmla="*/ 120 h 125"/>
                <a:gd name="T32" fmla="*/ 41 w 63"/>
                <a:gd name="T33" fmla="*/ 110 h 125"/>
                <a:gd name="T34" fmla="*/ 41 w 63"/>
                <a:gd name="T35" fmla="*/ 77 h 125"/>
                <a:gd name="T36" fmla="*/ 44 w 63"/>
                <a:gd name="T37" fmla="*/ 71 h 125"/>
                <a:gd name="T38" fmla="*/ 45 w 63"/>
                <a:gd name="T39" fmla="*/ 79 h 125"/>
                <a:gd name="T40" fmla="*/ 48 w 63"/>
                <a:gd name="T41" fmla="*/ 109 h 125"/>
                <a:gd name="T42" fmla="*/ 50 w 63"/>
                <a:gd name="T43" fmla="*/ 118 h 125"/>
                <a:gd name="T44" fmla="*/ 62 w 63"/>
                <a:gd name="T45" fmla="*/ 118 h 125"/>
                <a:gd name="T46" fmla="*/ 57 w 63"/>
                <a:gd name="T47" fmla="*/ 108 h 125"/>
                <a:gd name="T48" fmla="*/ 53 w 63"/>
                <a:gd name="T49" fmla="*/ 65 h 125"/>
                <a:gd name="T50" fmla="*/ 52 w 63"/>
                <a:gd name="T51" fmla="*/ 42 h 125"/>
                <a:gd name="T52" fmla="*/ 57 w 63"/>
                <a:gd name="T53" fmla="*/ 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125">
                  <a:moveTo>
                    <a:pt x="57" y="9"/>
                  </a:moveTo>
                  <a:cubicBezTo>
                    <a:pt x="57" y="7"/>
                    <a:pt x="56" y="3"/>
                    <a:pt x="55" y="2"/>
                  </a:cubicBezTo>
                  <a:cubicBezTo>
                    <a:pt x="53" y="0"/>
                    <a:pt x="51" y="1"/>
                    <a:pt x="50" y="4"/>
                  </a:cubicBezTo>
                  <a:cubicBezTo>
                    <a:pt x="49" y="6"/>
                    <a:pt x="51" y="9"/>
                    <a:pt x="51" y="11"/>
                  </a:cubicBezTo>
                  <a:cubicBezTo>
                    <a:pt x="52" y="19"/>
                    <a:pt x="52" y="36"/>
                    <a:pt x="41" y="37"/>
                  </a:cubicBezTo>
                  <a:cubicBezTo>
                    <a:pt x="38" y="38"/>
                    <a:pt x="39" y="35"/>
                    <a:pt x="38" y="33"/>
                  </a:cubicBezTo>
                  <a:cubicBezTo>
                    <a:pt x="30" y="22"/>
                    <a:pt x="35" y="37"/>
                    <a:pt x="34" y="38"/>
                  </a:cubicBezTo>
                  <a:cubicBezTo>
                    <a:pt x="28" y="46"/>
                    <a:pt x="18" y="32"/>
                    <a:pt x="15" y="28"/>
                  </a:cubicBezTo>
                  <a:cubicBezTo>
                    <a:pt x="11" y="21"/>
                    <a:pt x="13" y="12"/>
                    <a:pt x="8" y="13"/>
                  </a:cubicBezTo>
                  <a:cubicBezTo>
                    <a:pt x="0" y="14"/>
                    <a:pt x="8" y="30"/>
                    <a:pt x="11" y="34"/>
                  </a:cubicBezTo>
                  <a:cubicBezTo>
                    <a:pt x="14" y="37"/>
                    <a:pt x="19" y="42"/>
                    <a:pt x="23" y="44"/>
                  </a:cubicBezTo>
                  <a:cubicBezTo>
                    <a:pt x="28" y="48"/>
                    <a:pt x="29" y="52"/>
                    <a:pt x="30" y="58"/>
                  </a:cubicBezTo>
                  <a:cubicBezTo>
                    <a:pt x="31" y="67"/>
                    <a:pt x="31" y="86"/>
                    <a:pt x="32" y="95"/>
                  </a:cubicBezTo>
                  <a:cubicBezTo>
                    <a:pt x="32" y="98"/>
                    <a:pt x="32" y="108"/>
                    <a:pt x="32" y="111"/>
                  </a:cubicBezTo>
                  <a:cubicBezTo>
                    <a:pt x="31" y="114"/>
                    <a:pt x="29" y="116"/>
                    <a:pt x="29" y="119"/>
                  </a:cubicBezTo>
                  <a:cubicBezTo>
                    <a:pt x="29" y="125"/>
                    <a:pt x="38" y="123"/>
                    <a:pt x="40" y="120"/>
                  </a:cubicBezTo>
                  <a:cubicBezTo>
                    <a:pt x="43" y="118"/>
                    <a:pt x="41" y="113"/>
                    <a:pt x="41" y="110"/>
                  </a:cubicBezTo>
                  <a:cubicBezTo>
                    <a:pt x="41" y="105"/>
                    <a:pt x="41" y="82"/>
                    <a:pt x="41" y="77"/>
                  </a:cubicBezTo>
                  <a:cubicBezTo>
                    <a:pt x="41" y="75"/>
                    <a:pt x="41" y="66"/>
                    <a:pt x="44" y="71"/>
                  </a:cubicBezTo>
                  <a:cubicBezTo>
                    <a:pt x="45" y="73"/>
                    <a:pt x="45" y="77"/>
                    <a:pt x="45" y="79"/>
                  </a:cubicBezTo>
                  <a:cubicBezTo>
                    <a:pt x="46" y="83"/>
                    <a:pt x="47" y="105"/>
                    <a:pt x="48" y="109"/>
                  </a:cubicBezTo>
                  <a:cubicBezTo>
                    <a:pt x="48" y="112"/>
                    <a:pt x="48" y="115"/>
                    <a:pt x="50" y="118"/>
                  </a:cubicBezTo>
                  <a:cubicBezTo>
                    <a:pt x="52" y="122"/>
                    <a:pt x="60" y="122"/>
                    <a:pt x="62" y="118"/>
                  </a:cubicBezTo>
                  <a:cubicBezTo>
                    <a:pt x="63" y="115"/>
                    <a:pt x="58" y="111"/>
                    <a:pt x="57" y="108"/>
                  </a:cubicBezTo>
                  <a:cubicBezTo>
                    <a:pt x="56" y="100"/>
                    <a:pt x="54" y="73"/>
                    <a:pt x="53" y="65"/>
                  </a:cubicBezTo>
                  <a:cubicBezTo>
                    <a:pt x="52" y="58"/>
                    <a:pt x="49" y="49"/>
                    <a:pt x="52" y="42"/>
                  </a:cubicBezTo>
                  <a:cubicBezTo>
                    <a:pt x="57" y="31"/>
                    <a:pt x="60" y="21"/>
                    <a:pt x="57" y="9"/>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0" name="Freeform 310"/>
            <p:cNvSpPr/>
            <p:nvPr/>
          </p:nvSpPr>
          <p:spPr bwMode="auto">
            <a:xfrm>
              <a:off x="4485" y="2545"/>
              <a:ext cx="103" cy="126"/>
            </a:xfrm>
            <a:custGeom>
              <a:avLst/>
              <a:gdLst>
                <a:gd name="T0" fmla="*/ 20 w 27"/>
                <a:gd name="T1" fmla="*/ 23 h 33"/>
                <a:gd name="T2" fmla="*/ 7 w 27"/>
                <a:gd name="T3" fmla="*/ 10 h 33"/>
                <a:gd name="T4" fmla="*/ 20 w 27"/>
                <a:gd name="T5" fmla="*/ 23 h 33"/>
              </a:gdLst>
              <a:ahLst/>
              <a:cxnLst>
                <a:cxn ang="0">
                  <a:pos x="T0" y="T1"/>
                </a:cxn>
                <a:cxn ang="0">
                  <a:pos x="T2" y="T3"/>
                </a:cxn>
                <a:cxn ang="0">
                  <a:pos x="T4" y="T5"/>
                </a:cxn>
              </a:cxnLst>
              <a:rect l="0" t="0" r="r" b="b"/>
              <a:pathLst>
                <a:path w="27" h="33">
                  <a:moveTo>
                    <a:pt x="20" y="23"/>
                  </a:moveTo>
                  <a:cubicBezTo>
                    <a:pt x="27" y="15"/>
                    <a:pt x="16" y="0"/>
                    <a:pt x="7" y="10"/>
                  </a:cubicBezTo>
                  <a:cubicBezTo>
                    <a:pt x="0" y="18"/>
                    <a:pt x="12" y="33"/>
                    <a:pt x="2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2" name="Freeform 311"/>
            <p:cNvSpPr/>
            <p:nvPr/>
          </p:nvSpPr>
          <p:spPr bwMode="auto">
            <a:xfrm>
              <a:off x="4629" y="2542"/>
              <a:ext cx="194" cy="430"/>
            </a:xfrm>
            <a:custGeom>
              <a:avLst/>
              <a:gdLst>
                <a:gd name="T0" fmla="*/ 46 w 51"/>
                <a:gd name="T1" fmla="*/ 8 h 113"/>
                <a:gd name="T2" fmla="*/ 44 w 51"/>
                <a:gd name="T3" fmla="*/ 2 h 113"/>
                <a:gd name="T4" fmla="*/ 40 w 51"/>
                <a:gd name="T5" fmla="*/ 3 h 113"/>
                <a:gd name="T6" fmla="*/ 41 w 51"/>
                <a:gd name="T7" fmla="*/ 10 h 113"/>
                <a:gd name="T8" fmla="*/ 33 w 51"/>
                <a:gd name="T9" fmla="*/ 34 h 113"/>
                <a:gd name="T10" fmla="*/ 30 w 51"/>
                <a:gd name="T11" fmla="*/ 30 h 113"/>
                <a:gd name="T12" fmla="*/ 28 w 51"/>
                <a:gd name="T13" fmla="*/ 35 h 113"/>
                <a:gd name="T14" fmla="*/ 12 w 51"/>
                <a:gd name="T15" fmla="*/ 26 h 113"/>
                <a:gd name="T16" fmla="*/ 6 w 51"/>
                <a:gd name="T17" fmla="*/ 12 h 113"/>
                <a:gd name="T18" fmla="*/ 9 w 51"/>
                <a:gd name="T19" fmla="*/ 31 h 113"/>
                <a:gd name="T20" fmla="*/ 18 w 51"/>
                <a:gd name="T21" fmla="*/ 41 h 113"/>
                <a:gd name="T22" fmla="*/ 24 w 51"/>
                <a:gd name="T23" fmla="*/ 53 h 113"/>
                <a:gd name="T24" fmla="*/ 25 w 51"/>
                <a:gd name="T25" fmla="*/ 87 h 113"/>
                <a:gd name="T26" fmla="*/ 26 w 51"/>
                <a:gd name="T27" fmla="*/ 100 h 113"/>
                <a:gd name="T28" fmla="*/ 23 w 51"/>
                <a:gd name="T29" fmla="*/ 107 h 113"/>
                <a:gd name="T30" fmla="*/ 33 w 51"/>
                <a:gd name="T31" fmla="*/ 108 h 113"/>
                <a:gd name="T32" fmla="*/ 33 w 51"/>
                <a:gd name="T33" fmla="*/ 99 h 113"/>
                <a:gd name="T34" fmla="*/ 33 w 51"/>
                <a:gd name="T35" fmla="*/ 70 h 113"/>
                <a:gd name="T36" fmla="*/ 35 w 51"/>
                <a:gd name="T37" fmla="*/ 64 h 113"/>
                <a:gd name="T38" fmla="*/ 37 w 51"/>
                <a:gd name="T39" fmla="*/ 72 h 113"/>
                <a:gd name="T40" fmla="*/ 38 w 51"/>
                <a:gd name="T41" fmla="*/ 98 h 113"/>
                <a:gd name="T42" fmla="*/ 40 w 51"/>
                <a:gd name="T43" fmla="*/ 106 h 113"/>
                <a:gd name="T44" fmla="*/ 50 w 51"/>
                <a:gd name="T45" fmla="*/ 106 h 113"/>
                <a:gd name="T46" fmla="*/ 46 w 51"/>
                <a:gd name="T47" fmla="*/ 97 h 113"/>
                <a:gd name="T48" fmla="*/ 43 w 51"/>
                <a:gd name="T49" fmla="*/ 59 h 113"/>
                <a:gd name="T50" fmla="*/ 42 w 51"/>
                <a:gd name="T51" fmla="*/ 38 h 113"/>
                <a:gd name="T52" fmla="*/ 46 w 51"/>
                <a:gd name="T53" fmla="*/ 8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1" h="113">
                  <a:moveTo>
                    <a:pt x="46" y="8"/>
                  </a:moveTo>
                  <a:cubicBezTo>
                    <a:pt x="46" y="7"/>
                    <a:pt x="45" y="3"/>
                    <a:pt x="44" y="2"/>
                  </a:cubicBezTo>
                  <a:cubicBezTo>
                    <a:pt x="43" y="0"/>
                    <a:pt x="41" y="1"/>
                    <a:pt x="40" y="3"/>
                  </a:cubicBezTo>
                  <a:cubicBezTo>
                    <a:pt x="40" y="5"/>
                    <a:pt x="41" y="8"/>
                    <a:pt x="41" y="10"/>
                  </a:cubicBezTo>
                  <a:cubicBezTo>
                    <a:pt x="42" y="17"/>
                    <a:pt x="42" y="33"/>
                    <a:pt x="33" y="34"/>
                  </a:cubicBezTo>
                  <a:cubicBezTo>
                    <a:pt x="31" y="35"/>
                    <a:pt x="31" y="32"/>
                    <a:pt x="30" y="30"/>
                  </a:cubicBezTo>
                  <a:cubicBezTo>
                    <a:pt x="24" y="20"/>
                    <a:pt x="28" y="34"/>
                    <a:pt x="28" y="35"/>
                  </a:cubicBezTo>
                  <a:cubicBezTo>
                    <a:pt x="22" y="42"/>
                    <a:pt x="14" y="29"/>
                    <a:pt x="12" y="26"/>
                  </a:cubicBezTo>
                  <a:cubicBezTo>
                    <a:pt x="9" y="19"/>
                    <a:pt x="10" y="11"/>
                    <a:pt x="6" y="12"/>
                  </a:cubicBezTo>
                  <a:cubicBezTo>
                    <a:pt x="0" y="12"/>
                    <a:pt x="7" y="27"/>
                    <a:pt x="9" y="31"/>
                  </a:cubicBezTo>
                  <a:cubicBezTo>
                    <a:pt x="11" y="34"/>
                    <a:pt x="16" y="39"/>
                    <a:pt x="18" y="41"/>
                  </a:cubicBezTo>
                  <a:cubicBezTo>
                    <a:pt x="23" y="44"/>
                    <a:pt x="24" y="47"/>
                    <a:pt x="24" y="53"/>
                  </a:cubicBezTo>
                  <a:cubicBezTo>
                    <a:pt x="25" y="61"/>
                    <a:pt x="25" y="79"/>
                    <a:pt x="25" y="87"/>
                  </a:cubicBezTo>
                  <a:cubicBezTo>
                    <a:pt x="25" y="90"/>
                    <a:pt x="26" y="97"/>
                    <a:pt x="26" y="100"/>
                  </a:cubicBezTo>
                  <a:cubicBezTo>
                    <a:pt x="25" y="102"/>
                    <a:pt x="24" y="105"/>
                    <a:pt x="23" y="107"/>
                  </a:cubicBezTo>
                  <a:cubicBezTo>
                    <a:pt x="23" y="113"/>
                    <a:pt x="30" y="111"/>
                    <a:pt x="33" y="108"/>
                  </a:cubicBezTo>
                  <a:cubicBezTo>
                    <a:pt x="35" y="106"/>
                    <a:pt x="33" y="102"/>
                    <a:pt x="33" y="99"/>
                  </a:cubicBezTo>
                  <a:cubicBezTo>
                    <a:pt x="33" y="95"/>
                    <a:pt x="33" y="75"/>
                    <a:pt x="33" y="70"/>
                  </a:cubicBezTo>
                  <a:cubicBezTo>
                    <a:pt x="33" y="69"/>
                    <a:pt x="33" y="61"/>
                    <a:pt x="35" y="64"/>
                  </a:cubicBezTo>
                  <a:cubicBezTo>
                    <a:pt x="36" y="66"/>
                    <a:pt x="36" y="70"/>
                    <a:pt x="37" y="72"/>
                  </a:cubicBezTo>
                  <a:cubicBezTo>
                    <a:pt x="37" y="76"/>
                    <a:pt x="38" y="94"/>
                    <a:pt x="38" y="98"/>
                  </a:cubicBezTo>
                  <a:cubicBezTo>
                    <a:pt x="39" y="101"/>
                    <a:pt x="39" y="104"/>
                    <a:pt x="40" y="106"/>
                  </a:cubicBezTo>
                  <a:cubicBezTo>
                    <a:pt x="42" y="110"/>
                    <a:pt x="48" y="110"/>
                    <a:pt x="50" y="106"/>
                  </a:cubicBezTo>
                  <a:cubicBezTo>
                    <a:pt x="51" y="104"/>
                    <a:pt x="47" y="100"/>
                    <a:pt x="46" y="97"/>
                  </a:cubicBezTo>
                  <a:cubicBezTo>
                    <a:pt x="45" y="90"/>
                    <a:pt x="44" y="67"/>
                    <a:pt x="43" y="59"/>
                  </a:cubicBezTo>
                  <a:cubicBezTo>
                    <a:pt x="42" y="53"/>
                    <a:pt x="40" y="45"/>
                    <a:pt x="42" y="38"/>
                  </a:cubicBezTo>
                  <a:cubicBezTo>
                    <a:pt x="46" y="28"/>
                    <a:pt x="48" y="19"/>
                    <a:pt x="46" y="8"/>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3" name="Freeform 312"/>
            <p:cNvSpPr/>
            <p:nvPr/>
          </p:nvSpPr>
          <p:spPr bwMode="auto">
            <a:xfrm>
              <a:off x="4694" y="2568"/>
              <a:ext cx="80" cy="118"/>
            </a:xfrm>
            <a:custGeom>
              <a:avLst/>
              <a:gdLst>
                <a:gd name="T0" fmla="*/ 16 w 21"/>
                <a:gd name="T1" fmla="*/ 21 h 31"/>
                <a:gd name="T2" fmla="*/ 6 w 21"/>
                <a:gd name="T3" fmla="*/ 9 h 31"/>
                <a:gd name="T4" fmla="*/ 16 w 21"/>
                <a:gd name="T5" fmla="*/ 21 h 31"/>
              </a:gdLst>
              <a:ahLst/>
              <a:cxnLst>
                <a:cxn ang="0">
                  <a:pos x="T0" y="T1"/>
                </a:cxn>
                <a:cxn ang="0">
                  <a:pos x="T2" y="T3"/>
                </a:cxn>
                <a:cxn ang="0">
                  <a:pos x="T4" y="T5"/>
                </a:cxn>
              </a:cxnLst>
              <a:rect l="0" t="0" r="r" b="b"/>
              <a:pathLst>
                <a:path w="21" h="31">
                  <a:moveTo>
                    <a:pt x="16" y="21"/>
                  </a:moveTo>
                  <a:cubicBezTo>
                    <a:pt x="21" y="14"/>
                    <a:pt x="12" y="0"/>
                    <a:pt x="6" y="9"/>
                  </a:cubicBezTo>
                  <a:cubicBezTo>
                    <a:pt x="0" y="17"/>
                    <a:pt x="9" y="31"/>
                    <a:pt x="16" y="21"/>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4" name="Freeform 313"/>
            <p:cNvSpPr/>
            <p:nvPr/>
          </p:nvSpPr>
          <p:spPr bwMode="auto">
            <a:xfrm>
              <a:off x="4694" y="2595"/>
              <a:ext cx="50" cy="72"/>
            </a:xfrm>
            <a:custGeom>
              <a:avLst/>
              <a:gdLst>
                <a:gd name="T0" fmla="*/ 9 w 13"/>
                <a:gd name="T1" fmla="*/ 1 h 19"/>
                <a:gd name="T2" fmla="*/ 0 w 13"/>
                <a:gd name="T3" fmla="*/ 14 h 19"/>
                <a:gd name="T4" fmla="*/ 13 w 13"/>
                <a:gd name="T5" fmla="*/ 12 h 19"/>
              </a:gdLst>
              <a:ahLst/>
              <a:cxnLst>
                <a:cxn ang="0">
                  <a:pos x="T0" y="T1"/>
                </a:cxn>
                <a:cxn ang="0">
                  <a:pos x="T2" y="T3"/>
                </a:cxn>
                <a:cxn ang="0">
                  <a:pos x="T4" y="T5"/>
                </a:cxn>
              </a:cxnLst>
              <a:rect l="0" t="0" r="r" b="b"/>
              <a:pathLst>
                <a:path w="13" h="19">
                  <a:moveTo>
                    <a:pt x="9" y="1"/>
                  </a:moveTo>
                  <a:cubicBezTo>
                    <a:pt x="2" y="0"/>
                    <a:pt x="1" y="9"/>
                    <a:pt x="0" y="14"/>
                  </a:cubicBezTo>
                  <a:cubicBezTo>
                    <a:pt x="5" y="17"/>
                    <a:pt x="9" y="19"/>
                    <a:pt x="13" y="12"/>
                  </a:cubicBezTo>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5" name="Freeform 314"/>
            <p:cNvSpPr/>
            <p:nvPr/>
          </p:nvSpPr>
          <p:spPr bwMode="auto">
            <a:xfrm>
              <a:off x="4705" y="2736"/>
              <a:ext cx="115" cy="118"/>
            </a:xfrm>
            <a:custGeom>
              <a:avLst/>
              <a:gdLst>
                <a:gd name="T0" fmla="*/ 30 w 30"/>
                <a:gd name="T1" fmla="*/ 23 h 31"/>
                <a:gd name="T2" fmla="*/ 14 w 30"/>
                <a:gd name="T3" fmla="*/ 2 h 31"/>
                <a:gd name="T4" fmla="*/ 0 w 30"/>
                <a:gd name="T5" fmla="*/ 30 h 31"/>
                <a:gd name="T6" fmla="*/ 30 w 30"/>
                <a:gd name="T7" fmla="*/ 23 h 31"/>
              </a:gdLst>
              <a:ahLst/>
              <a:cxnLst>
                <a:cxn ang="0">
                  <a:pos x="T0" y="T1"/>
                </a:cxn>
                <a:cxn ang="0">
                  <a:pos x="T2" y="T3"/>
                </a:cxn>
                <a:cxn ang="0">
                  <a:pos x="T4" y="T5"/>
                </a:cxn>
                <a:cxn ang="0">
                  <a:pos x="T6" y="T7"/>
                </a:cxn>
              </a:cxnLst>
              <a:rect l="0" t="0" r="r" b="b"/>
              <a:pathLst>
                <a:path w="30" h="31">
                  <a:moveTo>
                    <a:pt x="30" y="23"/>
                  </a:moveTo>
                  <a:cubicBezTo>
                    <a:pt x="27" y="16"/>
                    <a:pt x="23" y="0"/>
                    <a:pt x="14" y="2"/>
                  </a:cubicBezTo>
                  <a:cubicBezTo>
                    <a:pt x="3" y="4"/>
                    <a:pt x="2" y="20"/>
                    <a:pt x="0" y="30"/>
                  </a:cubicBezTo>
                  <a:cubicBezTo>
                    <a:pt x="6" y="31"/>
                    <a:pt x="21" y="31"/>
                    <a:pt x="30" y="23"/>
                  </a:cubicBezTo>
                  <a:close/>
                </a:path>
              </a:pathLst>
            </a:custGeom>
            <a:solidFill>
              <a:srgbClr val="002D5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1440" name="图片 1439"/>
          <p:cNvPicPr>
            <a:picLocks noChangeAspect="1"/>
          </p:cNvPicPr>
          <p:nvPr/>
        </p:nvPicPr>
        <p:blipFill>
          <a:blip r:embed="rId37"/>
          <a:stretch>
            <a:fillRect/>
          </a:stretch>
        </p:blipFill>
        <p:spPr>
          <a:xfrm>
            <a:off x="752969" y="327434"/>
            <a:ext cx="10367645" cy="1181124"/>
          </a:xfrm>
          <a:prstGeom prst="rect">
            <a:avLst/>
          </a:prstGeom>
        </p:spPr>
      </p:pic>
      <p:pic>
        <p:nvPicPr>
          <p:cNvPr id="1442" name="图片 1441"/>
          <p:cNvPicPr>
            <a:picLocks noChangeAspect="1"/>
          </p:cNvPicPr>
          <p:nvPr/>
        </p:nvPicPr>
        <p:blipFill>
          <a:blip r:embed="rId38"/>
          <a:stretch>
            <a:fillRect/>
          </a:stretch>
        </p:blipFill>
        <p:spPr>
          <a:xfrm>
            <a:off x="2616629" y="1302258"/>
            <a:ext cx="694080" cy="982188"/>
          </a:xfrm>
          <a:prstGeom prst="rect">
            <a:avLst/>
          </a:prstGeom>
        </p:spPr>
      </p:pic>
      <p:sp>
        <p:nvSpPr>
          <p:cNvPr id="1443" name="文本框 1442"/>
          <p:cNvSpPr txBox="1"/>
          <p:nvPr/>
        </p:nvSpPr>
        <p:spPr>
          <a:xfrm>
            <a:off x="921504" y="2432150"/>
            <a:ext cx="6518227" cy="1015663"/>
          </a:xfrm>
          <a:prstGeom prst="rect">
            <a:avLst/>
          </a:prstGeom>
          <a:noFill/>
        </p:spPr>
        <p:txBody>
          <a:bodyPr wrap="square" rtlCol="0">
            <a:spAutoFit/>
          </a:bodyPr>
          <a:lstStyle/>
          <a:p>
            <a:r>
              <a:rPr lang="zh-CN" altLang="en-US" sz="6000" b="1" dirty="0" smtClean="0">
                <a:latin typeface="方正静蕾简体" panose="02000000000000000000" pitchFamily="2" charset="-122"/>
                <a:ea typeface="方正静蕾简体" panose="02000000000000000000" pitchFamily="2" charset="-122"/>
              </a:rPr>
              <a:t>感谢您的倾听</a:t>
            </a:r>
            <a:endParaRPr lang="zh-CN" altLang="en-US" sz="6000" b="1" dirty="0">
              <a:latin typeface="方正静蕾简体" panose="02000000000000000000" pitchFamily="2" charset="-122"/>
              <a:ea typeface="方正静蕾简体" panose="02000000000000000000" pitchFamily="2" charset="-122"/>
            </a:endParaRPr>
          </a:p>
        </p:txBody>
      </p:sp>
      <p:sp>
        <p:nvSpPr>
          <p:cNvPr id="321" name="文本框 320"/>
          <p:cNvSpPr txBox="1"/>
          <p:nvPr/>
        </p:nvSpPr>
        <p:spPr>
          <a:xfrm>
            <a:off x="1088474" y="3468924"/>
            <a:ext cx="3487092" cy="518160"/>
          </a:xfrm>
          <a:prstGeom prst="rect">
            <a:avLst/>
          </a:prstGeom>
          <a:noFill/>
        </p:spPr>
        <p:txBody>
          <a:bodyPr wrap="square" rtlCol="0">
            <a:spAutoFit/>
          </a:bodyPr>
          <a:lstStyle/>
          <a:p>
            <a:r>
              <a:rPr lang="zh-CN" altLang="en-US" sz="2800" b="1" dirty="0" smtClean="0">
                <a:latin typeface="方正静蕾简体" panose="02000000000000000000" pitchFamily="2" charset="-122"/>
                <a:ea typeface="方正静蕾简体" panose="02000000000000000000" pitchFamily="2" charset="-122"/>
              </a:rPr>
              <a:t>汇报人：</a:t>
            </a:r>
            <a:r>
              <a:rPr lang="en-US" altLang="zh-CN" sz="2800" b="1" dirty="0" smtClean="0">
                <a:latin typeface="方正静蕾简体" panose="02000000000000000000" pitchFamily="2" charset="-122"/>
                <a:ea typeface="方正静蕾简体" panose="02000000000000000000" pitchFamily="2" charset="-122"/>
              </a:rPr>
              <a:t>情缘素材</a:t>
            </a: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a:stretch>
            <a:fillRect/>
          </a:stretch>
        </p:blipFill>
        <p:spPr>
          <a:xfrm>
            <a:off x="465046" y="204604"/>
            <a:ext cx="11261908" cy="1283002"/>
          </a:xfrm>
          <a:prstGeom prst="rect">
            <a:avLst/>
          </a:prstGeom>
        </p:spPr>
      </p:pic>
      <p:cxnSp>
        <p:nvCxnSpPr>
          <p:cNvPr id="327" name="直接连接符 326"/>
          <p:cNvCxnSpPr/>
          <p:nvPr/>
        </p:nvCxnSpPr>
        <p:spPr>
          <a:xfrm>
            <a:off x="2428295" y="2698128"/>
            <a:ext cx="3528000" cy="0"/>
          </a:xfrm>
          <a:prstGeom prst="line">
            <a:avLst/>
          </a:prstGeom>
          <a:ln w="38100" cap="rnd">
            <a:solidFill>
              <a:schemeClr val="tx1">
                <a:lumMod val="95000"/>
                <a:lumOff val="5000"/>
              </a:schemeClr>
            </a:solidFill>
            <a:round/>
          </a:ln>
        </p:spPr>
        <p:style>
          <a:lnRef idx="1">
            <a:schemeClr val="accent1"/>
          </a:lnRef>
          <a:fillRef idx="0">
            <a:schemeClr val="accent1"/>
          </a:fillRef>
          <a:effectRef idx="0">
            <a:schemeClr val="accent1"/>
          </a:effectRef>
          <a:fontRef idx="minor">
            <a:schemeClr val="tx1"/>
          </a:fontRef>
        </p:style>
      </p:cxnSp>
      <p:cxnSp>
        <p:nvCxnSpPr>
          <p:cNvPr id="328" name="直接连接符 327"/>
          <p:cNvCxnSpPr/>
          <p:nvPr/>
        </p:nvCxnSpPr>
        <p:spPr>
          <a:xfrm>
            <a:off x="2428295" y="4166823"/>
            <a:ext cx="3528000" cy="0"/>
          </a:xfrm>
          <a:prstGeom prst="line">
            <a:avLst/>
          </a:prstGeom>
          <a:ln w="38100" cap="rnd">
            <a:solidFill>
              <a:schemeClr val="tx1">
                <a:lumMod val="95000"/>
                <a:lumOff val="5000"/>
              </a:schemeClr>
            </a:solidFill>
            <a:round/>
          </a:ln>
        </p:spPr>
        <p:style>
          <a:lnRef idx="1">
            <a:schemeClr val="accent1"/>
          </a:lnRef>
          <a:fillRef idx="0">
            <a:schemeClr val="accent1"/>
          </a:fillRef>
          <a:effectRef idx="0">
            <a:schemeClr val="accent1"/>
          </a:effectRef>
          <a:fontRef idx="minor">
            <a:schemeClr val="tx1"/>
          </a:fontRef>
        </p:style>
      </p:cxnSp>
      <p:cxnSp>
        <p:nvCxnSpPr>
          <p:cNvPr id="329" name="直接连接符 328"/>
          <p:cNvCxnSpPr/>
          <p:nvPr/>
        </p:nvCxnSpPr>
        <p:spPr>
          <a:xfrm>
            <a:off x="2428295" y="5635518"/>
            <a:ext cx="3528000" cy="0"/>
          </a:xfrm>
          <a:prstGeom prst="line">
            <a:avLst/>
          </a:prstGeom>
          <a:ln w="38100" cap="rnd">
            <a:solidFill>
              <a:schemeClr val="tx1">
                <a:lumMod val="95000"/>
                <a:lumOff val="5000"/>
              </a:schemeClr>
            </a:solidFill>
            <a:round/>
          </a:ln>
        </p:spPr>
        <p:style>
          <a:lnRef idx="1">
            <a:schemeClr val="accent1"/>
          </a:lnRef>
          <a:fillRef idx="0">
            <a:schemeClr val="accent1"/>
          </a:fillRef>
          <a:effectRef idx="0">
            <a:schemeClr val="accent1"/>
          </a:effectRef>
          <a:fontRef idx="minor">
            <a:schemeClr val="tx1"/>
          </a:fontRef>
        </p:style>
      </p:cxnSp>
      <p:sp>
        <p:nvSpPr>
          <p:cNvPr id="330" name="文本框 104"/>
          <p:cNvSpPr txBox="1"/>
          <p:nvPr/>
        </p:nvSpPr>
        <p:spPr>
          <a:xfrm>
            <a:off x="2385549" y="2171984"/>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dirty="0">
                <a:latin typeface="汉仪乐喵体W" panose="00020600040101010101" pitchFamily="18" charset="-122"/>
                <a:ea typeface="汉仪乐喵体W" panose="00020600040101010101" pitchFamily="18" charset="-122"/>
              </a:rPr>
              <a:t>字体</a:t>
            </a:r>
          </a:p>
        </p:txBody>
      </p:sp>
      <p:sp>
        <p:nvSpPr>
          <p:cNvPr id="331" name="文本框 105"/>
          <p:cNvSpPr txBox="1"/>
          <p:nvPr/>
        </p:nvSpPr>
        <p:spPr>
          <a:xfrm>
            <a:off x="2385549" y="3656877"/>
            <a:ext cx="90601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dirty="0" smtClean="0">
                <a:latin typeface="汉仪乐喵体W" panose="00020600040101010101" pitchFamily="18" charset="-122"/>
                <a:ea typeface="汉仪乐喵体W" panose="00020600040101010101" pitchFamily="18" charset="-122"/>
              </a:rPr>
              <a:t>图表</a:t>
            </a:r>
            <a:endParaRPr lang="zh-CN" altLang="en-US" sz="2800" dirty="0">
              <a:latin typeface="汉仪乐喵体W" panose="00020600040101010101" pitchFamily="18" charset="-122"/>
              <a:ea typeface="汉仪乐喵体W" panose="00020600040101010101" pitchFamily="18" charset="-122"/>
            </a:endParaRPr>
          </a:p>
        </p:txBody>
      </p:sp>
      <p:sp>
        <p:nvSpPr>
          <p:cNvPr id="332" name="文本框 106"/>
          <p:cNvSpPr txBox="1"/>
          <p:nvPr/>
        </p:nvSpPr>
        <p:spPr>
          <a:xfrm>
            <a:off x="2385549" y="5133838"/>
            <a:ext cx="1620957" cy="523220"/>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2800" dirty="0" smtClean="0">
                <a:latin typeface="汉仪乐喵体W" panose="00020600040101010101" pitchFamily="18" charset="-122"/>
                <a:ea typeface="汉仪乐喵体W" panose="00020600040101010101" pitchFamily="18" charset="-122"/>
              </a:rPr>
              <a:t>关于作者</a:t>
            </a:r>
            <a:endParaRPr lang="zh-CN" altLang="en-US" sz="2800" dirty="0">
              <a:latin typeface="汉仪乐喵体W" panose="00020600040101010101" pitchFamily="18" charset="-122"/>
              <a:ea typeface="汉仪乐喵体W" panose="00020600040101010101" pitchFamily="18" charset="-122"/>
            </a:endParaRPr>
          </a:p>
        </p:txBody>
      </p:sp>
      <p:sp>
        <p:nvSpPr>
          <p:cNvPr id="333" name="文本框 107"/>
          <p:cNvSpPr txBox="1"/>
          <p:nvPr/>
        </p:nvSpPr>
        <p:spPr>
          <a:xfrm>
            <a:off x="2385549" y="2821362"/>
            <a:ext cx="2849880" cy="319405"/>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zh-CN" altLang="en-US" sz="1400" b="1" dirty="0" smtClean="0">
                <a:latin typeface="微软雅黑" panose="020B0503020204020204" pitchFamily="34" charset="-122"/>
                <a:ea typeface="微软雅黑" panose="020B0503020204020204" pitchFamily="34" charset="-122"/>
              </a:rPr>
              <a:t>模板实用的字体为方正静蕾字体。</a:t>
            </a:r>
            <a:endParaRPr lang="zh-CN" altLang="en-US" sz="1400" b="1" dirty="0">
              <a:latin typeface="微软雅黑" panose="020B0503020204020204" pitchFamily="34" charset="-122"/>
              <a:ea typeface="微软雅黑" panose="020B0503020204020204" pitchFamily="34" charset="-122"/>
            </a:endParaRPr>
          </a:p>
        </p:txBody>
      </p:sp>
      <p:sp>
        <p:nvSpPr>
          <p:cNvPr id="334" name="文本框 108"/>
          <p:cNvSpPr txBox="1"/>
          <p:nvPr/>
        </p:nvSpPr>
        <p:spPr>
          <a:xfrm>
            <a:off x="2385549" y="4311044"/>
            <a:ext cx="7555851" cy="307777"/>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r>
              <a:rPr lang="zh-CN" altLang="en-US" sz="1400" b="1" dirty="0">
                <a:solidFill>
                  <a:schemeClr val="tx1"/>
                </a:solidFill>
                <a:latin typeface="微软雅黑" panose="020B0503020204020204" pitchFamily="34" charset="-122"/>
                <a:ea typeface="微软雅黑" panose="020B0503020204020204" pitchFamily="34" charset="-122"/>
              </a:rPr>
              <a:t>本模板中的图表和图表均可编辑。右键点击图表，单击“编辑数据”即可显示图对应</a:t>
            </a:r>
            <a:r>
              <a:rPr lang="en-US" altLang="zh-CN" sz="1400" b="1" dirty="0">
                <a:solidFill>
                  <a:schemeClr val="tx1"/>
                </a:solidFill>
                <a:latin typeface="微软雅黑" panose="020B0503020204020204" pitchFamily="34" charset="-122"/>
                <a:ea typeface="微软雅黑" panose="020B0503020204020204" pitchFamily="34" charset="-122"/>
              </a:rPr>
              <a:t>EXCEL</a:t>
            </a:r>
            <a:r>
              <a:rPr lang="zh-CN" altLang="en-US" sz="1400" b="1" dirty="0" smtClean="0">
                <a:solidFill>
                  <a:schemeClr val="tx1"/>
                </a:solidFill>
                <a:latin typeface="微软雅黑" panose="020B0503020204020204" pitchFamily="34" charset="-122"/>
                <a:ea typeface="微软雅黑" panose="020B0503020204020204" pitchFamily="34" charset="-122"/>
              </a:rPr>
              <a:t>。</a:t>
            </a:r>
            <a:endParaRPr lang="zh-CN" altLang="en-US" sz="1400" b="1" dirty="0">
              <a:solidFill>
                <a:schemeClr val="tx1"/>
              </a:solidFill>
              <a:latin typeface="微软雅黑" panose="020B0503020204020204" pitchFamily="34" charset="-122"/>
              <a:ea typeface="微软雅黑" panose="020B0503020204020204" pitchFamily="34" charset="-122"/>
            </a:endParaRPr>
          </a:p>
        </p:txBody>
      </p:sp>
      <p:sp>
        <p:nvSpPr>
          <p:cNvPr id="335" name="文本框 109"/>
          <p:cNvSpPr txBox="1"/>
          <p:nvPr/>
        </p:nvSpPr>
        <p:spPr>
          <a:xfrm>
            <a:off x="2385549" y="5740728"/>
            <a:ext cx="184731" cy="307777"/>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pPr algn="l"/>
            <a:endParaRPr lang="zh-CN" altLang="en-US" sz="1400" b="1" dirty="0" smtClean="0">
              <a:solidFill>
                <a:schemeClr val="tx1"/>
              </a:solidFill>
              <a:latin typeface="微软雅黑" panose="020B0503020204020204" pitchFamily="34" charset="-122"/>
              <a:ea typeface="微软雅黑" panose="020B0503020204020204" pitchFamily="34" charset="-122"/>
            </a:endParaRPr>
          </a:p>
        </p:txBody>
      </p:sp>
      <p:sp>
        <p:nvSpPr>
          <p:cNvPr id="336" name="文本框 107"/>
          <p:cNvSpPr txBox="1"/>
          <p:nvPr/>
        </p:nvSpPr>
        <p:spPr>
          <a:xfrm>
            <a:off x="4243163" y="2821362"/>
            <a:ext cx="184731" cy="307777"/>
          </a:xfrm>
          <a:prstGeom prst="rect">
            <a:avLst/>
          </a:prstGeom>
          <a:noFill/>
        </p:spPr>
        <p:txBody>
          <a:bodyPr wrap="non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1400" dirty="0">
              <a:latin typeface="微软雅黑" panose="020B0503020204020204" pitchFamily="34" charset="-122"/>
              <a:ea typeface="微软雅黑" panose="020B0503020204020204" pitchFamily="34" charset="-122"/>
            </a:endParaRPr>
          </a:p>
        </p:txBody>
      </p:sp>
      <p:sp>
        <p:nvSpPr>
          <p:cNvPr id="337" name="Freeform 8"/>
          <p:cNvSpPr>
            <a:spLocks noEditPoints="1"/>
          </p:cNvSpPr>
          <p:nvPr/>
        </p:nvSpPr>
        <p:spPr bwMode="auto">
          <a:xfrm rot="20043660">
            <a:off x="1945870" y="2172752"/>
            <a:ext cx="366661" cy="418304"/>
          </a:xfrm>
          <a:custGeom>
            <a:avLst/>
            <a:gdLst>
              <a:gd name="T0" fmla="*/ 20 w 28"/>
              <a:gd name="T1" fmla="*/ 11 h 32"/>
              <a:gd name="T2" fmla="*/ 28 w 28"/>
              <a:gd name="T3" fmla="*/ 12 h 32"/>
              <a:gd name="T4" fmla="*/ 20 w 28"/>
              <a:gd name="T5" fmla="*/ 20 h 32"/>
              <a:gd name="T6" fmla="*/ 20 w 28"/>
              <a:gd name="T7" fmla="*/ 32 h 32"/>
              <a:gd name="T8" fmla="*/ 13 w 28"/>
              <a:gd name="T9" fmla="*/ 25 h 32"/>
              <a:gd name="T10" fmla="*/ 3 w 28"/>
              <a:gd name="T11" fmla="*/ 31 h 32"/>
              <a:gd name="T12" fmla="*/ 3 w 28"/>
              <a:gd name="T13" fmla="*/ 31 h 32"/>
              <a:gd name="T14" fmla="*/ 8 w 28"/>
              <a:gd name="T15" fmla="*/ 18 h 32"/>
              <a:gd name="T16" fmla="*/ 4 w 28"/>
              <a:gd name="T17" fmla="*/ 13 h 32"/>
              <a:gd name="T18" fmla="*/ 0 w 28"/>
              <a:gd name="T19" fmla="*/ 8 h 32"/>
              <a:gd name="T20" fmla="*/ 12 w 28"/>
              <a:gd name="T21" fmla="*/ 10 h 32"/>
              <a:gd name="T22" fmla="*/ 16 w 28"/>
              <a:gd name="T23" fmla="*/ 0 h 32"/>
              <a:gd name="T24" fmla="*/ 20 w 28"/>
              <a:gd name="T25" fmla="*/ 11 h 32"/>
              <a:gd name="T26" fmla="*/ 14 w 28"/>
              <a:gd name="T27" fmla="*/ 10 h 32"/>
              <a:gd name="T28" fmla="*/ 18 w 28"/>
              <a:gd name="T29" fmla="*/ 11 h 32"/>
              <a:gd name="T30" fmla="*/ 16 w 28"/>
              <a:gd name="T31" fmla="*/ 5 h 32"/>
              <a:gd name="T32" fmla="*/ 14 w 28"/>
              <a:gd name="T33" fmla="*/ 10 h 32"/>
              <a:gd name="T34" fmla="*/ 9 w 28"/>
              <a:gd name="T35" fmla="*/ 16 h 32"/>
              <a:gd name="T36" fmla="*/ 11 w 28"/>
              <a:gd name="T37" fmla="*/ 12 h 32"/>
              <a:gd name="T38" fmla="*/ 5 w 28"/>
              <a:gd name="T39" fmla="*/ 11 h 32"/>
              <a:gd name="T40" fmla="*/ 9 w 28"/>
              <a:gd name="T41" fmla="*/ 16 h 32"/>
              <a:gd name="T42" fmla="*/ 10 w 28"/>
              <a:gd name="T43" fmla="*/ 18 h 32"/>
              <a:gd name="T44" fmla="*/ 14 w 28"/>
              <a:gd name="T45" fmla="*/ 22 h 32"/>
              <a:gd name="T46" fmla="*/ 18 w 28"/>
              <a:gd name="T47" fmla="*/ 19 h 32"/>
              <a:gd name="T48" fmla="*/ 18 w 28"/>
              <a:gd name="T49" fmla="*/ 13 h 32"/>
              <a:gd name="T50" fmla="*/ 13 w 28"/>
              <a:gd name="T51" fmla="*/ 12 h 32"/>
              <a:gd name="T52" fmla="*/ 10 w 28"/>
              <a:gd name="T53" fmla="*/ 18 h 32"/>
              <a:gd name="T54" fmla="*/ 20 w 28"/>
              <a:gd name="T55" fmla="*/ 14 h 32"/>
              <a:gd name="T56" fmla="*/ 20 w 28"/>
              <a:gd name="T57" fmla="*/ 17 h 32"/>
              <a:gd name="T58" fmla="*/ 25 w 28"/>
              <a:gd name="T59" fmla="*/ 14 h 32"/>
              <a:gd name="T60" fmla="*/ 20 w 28"/>
              <a:gd name="T61" fmla="*/ 14 h 32"/>
              <a:gd name="T62" fmla="*/ 6 w 28"/>
              <a:gd name="T63" fmla="*/ 27 h 32"/>
              <a:gd name="T64" fmla="*/ 12 w 28"/>
              <a:gd name="T65" fmla="*/ 23 h 32"/>
              <a:gd name="T66" fmla="*/ 9 w 28"/>
              <a:gd name="T67" fmla="*/ 20 h 32"/>
              <a:gd name="T68" fmla="*/ 6 w 28"/>
              <a:gd name="T69" fmla="*/ 27 h 32"/>
              <a:gd name="T70" fmla="*/ 15 w 28"/>
              <a:gd name="T71" fmla="*/ 24 h 32"/>
              <a:gd name="T72" fmla="*/ 19 w 28"/>
              <a:gd name="T73" fmla="*/ 27 h 32"/>
              <a:gd name="T74" fmla="*/ 18 w 28"/>
              <a:gd name="T75" fmla="*/ 22 h 32"/>
              <a:gd name="T76" fmla="*/ 15 w 28"/>
              <a:gd name="T7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32">
                <a:moveTo>
                  <a:pt x="20" y="11"/>
                </a:moveTo>
                <a:cubicBezTo>
                  <a:pt x="23" y="12"/>
                  <a:pt x="26" y="11"/>
                  <a:pt x="28" y="12"/>
                </a:cubicBezTo>
                <a:cubicBezTo>
                  <a:pt x="28" y="16"/>
                  <a:pt x="23" y="17"/>
                  <a:pt x="20" y="20"/>
                </a:cubicBezTo>
                <a:cubicBezTo>
                  <a:pt x="20" y="25"/>
                  <a:pt x="21" y="27"/>
                  <a:pt x="20" y="32"/>
                </a:cubicBezTo>
                <a:cubicBezTo>
                  <a:pt x="16" y="31"/>
                  <a:pt x="16" y="27"/>
                  <a:pt x="13" y="25"/>
                </a:cubicBezTo>
                <a:cubicBezTo>
                  <a:pt x="10" y="27"/>
                  <a:pt x="7" y="29"/>
                  <a:pt x="3" y="31"/>
                </a:cubicBezTo>
                <a:cubicBezTo>
                  <a:pt x="3" y="31"/>
                  <a:pt x="3" y="31"/>
                  <a:pt x="3" y="31"/>
                </a:cubicBezTo>
                <a:cubicBezTo>
                  <a:pt x="3" y="27"/>
                  <a:pt x="6" y="22"/>
                  <a:pt x="8" y="18"/>
                </a:cubicBezTo>
                <a:cubicBezTo>
                  <a:pt x="6" y="16"/>
                  <a:pt x="5" y="15"/>
                  <a:pt x="4" y="13"/>
                </a:cubicBezTo>
                <a:cubicBezTo>
                  <a:pt x="3" y="12"/>
                  <a:pt x="0" y="10"/>
                  <a:pt x="0" y="8"/>
                </a:cubicBezTo>
                <a:cubicBezTo>
                  <a:pt x="3" y="7"/>
                  <a:pt x="8" y="10"/>
                  <a:pt x="12" y="10"/>
                </a:cubicBezTo>
                <a:cubicBezTo>
                  <a:pt x="14" y="7"/>
                  <a:pt x="14" y="3"/>
                  <a:pt x="16" y="0"/>
                </a:cubicBezTo>
                <a:cubicBezTo>
                  <a:pt x="19" y="2"/>
                  <a:pt x="19" y="7"/>
                  <a:pt x="20" y="11"/>
                </a:cubicBezTo>
                <a:close/>
                <a:moveTo>
                  <a:pt x="14" y="10"/>
                </a:moveTo>
                <a:cubicBezTo>
                  <a:pt x="16" y="11"/>
                  <a:pt x="17" y="11"/>
                  <a:pt x="18" y="11"/>
                </a:cubicBezTo>
                <a:cubicBezTo>
                  <a:pt x="17" y="9"/>
                  <a:pt x="18" y="6"/>
                  <a:pt x="16" y="5"/>
                </a:cubicBezTo>
                <a:cubicBezTo>
                  <a:pt x="16" y="7"/>
                  <a:pt x="15" y="8"/>
                  <a:pt x="14" y="10"/>
                </a:cubicBezTo>
                <a:close/>
                <a:moveTo>
                  <a:pt x="9" y="16"/>
                </a:moveTo>
                <a:cubicBezTo>
                  <a:pt x="9" y="14"/>
                  <a:pt x="10" y="13"/>
                  <a:pt x="11" y="12"/>
                </a:cubicBezTo>
                <a:cubicBezTo>
                  <a:pt x="9" y="12"/>
                  <a:pt x="7" y="10"/>
                  <a:pt x="5" y="11"/>
                </a:cubicBezTo>
                <a:cubicBezTo>
                  <a:pt x="6" y="12"/>
                  <a:pt x="7" y="15"/>
                  <a:pt x="9" y="16"/>
                </a:cubicBezTo>
                <a:close/>
                <a:moveTo>
                  <a:pt x="10" y="18"/>
                </a:moveTo>
                <a:cubicBezTo>
                  <a:pt x="12" y="19"/>
                  <a:pt x="13" y="21"/>
                  <a:pt x="14" y="22"/>
                </a:cubicBezTo>
                <a:cubicBezTo>
                  <a:pt x="16" y="21"/>
                  <a:pt x="16" y="20"/>
                  <a:pt x="18" y="19"/>
                </a:cubicBezTo>
                <a:cubicBezTo>
                  <a:pt x="18" y="17"/>
                  <a:pt x="18" y="15"/>
                  <a:pt x="18" y="13"/>
                </a:cubicBezTo>
                <a:cubicBezTo>
                  <a:pt x="16" y="13"/>
                  <a:pt x="14" y="13"/>
                  <a:pt x="13" y="12"/>
                </a:cubicBezTo>
                <a:cubicBezTo>
                  <a:pt x="13" y="14"/>
                  <a:pt x="11" y="16"/>
                  <a:pt x="10" y="18"/>
                </a:cubicBezTo>
                <a:close/>
                <a:moveTo>
                  <a:pt x="20" y="14"/>
                </a:moveTo>
                <a:cubicBezTo>
                  <a:pt x="20" y="15"/>
                  <a:pt x="20" y="16"/>
                  <a:pt x="20" y="17"/>
                </a:cubicBezTo>
                <a:cubicBezTo>
                  <a:pt x="22" y="17"/>
                  <a:pt x="24" y="16"/>
                  <a:pt x="25" y="14"/>
                </a:cubicBezTo>
                <a:cubicBezTo>
                  <a:pt x="23" y="14"/>
                  <a:pt x="21" y="13"/>
                  <a:pt x="20" y="14"/>
                </a:cubicBezTo>
                <a:close/>
                <a:moveTo>
                  <a:pt x="6" y="27"/>
                </a:moveTo>
                <a:cubicBezTo>
                  <a:pt x="8" y="26"/>
                  <a:pt x="10" y="24"/>
                  <a:pt x="12" y="23"/>
                </a:cubicBezTo>
                <a:cubicBezTo>
                  <a:pt x="11" y="22"/>
                  <a:pt x="10" y="21"/>
                  <a:pt x="9" y="20"/>
                </a:cubicBezTo>
                <a:cubicBezTo>
                  <a:pt x="8" y="22"/>
                  <a:pt x="7" y="24"/>
                  <a:pt x="6" y="27"/>
                </a:cubicBezTo>
                <a:close/>
                <a:moveTo>
                  <a:pt x="15" y="24"/>
                </a:moveTo>
                <a:cubicBezTo>
                  <a:pt x="16" y="25"/>
                  <a:pt x="18" y="28"/>
                  <a:pt x="19" y="27"/>
                </a:cubicBezTo>
                <a:cubicBezTo>
                  <a:pt x="18" y="26"/>
                  <a:pt x="19" y="22"/>
                  <a:pt x="18" y="22"/>
                </a:cubicBezTo>
                <a:cubicBezTo>
                  <a:pt x="17" y="23"/>
                  <a:pt x="15" y="23"/>
                  <a:pt x="15" y="24"/>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
        <p:nvSpPr>
          <p:cNvPr id="338" name="Freeform 8"/>
          <p:cNvSpPr>
            <a:spLocks noEditPoints="1"/>
          </p:cNvSpPr>
          <p:nvPr/>
        </p:nvSpPr>
        <p:spPr bwMode="auto">
          <a:xfrm rot="20043660">
            <a:off x="1945869" y="3682855"/>
            <a:ext cx="366661" cy="418304"/>
          </a:xfrm>
          <a:custGeom>
            <a:avLst/>
            <a:gdLst>
              <a:gd name="T0" fmla="*/ 20 w 28"/>
              <a:gd name="T1" fmla="*/ 11 h 32"/>
              <a:gd name="T2" fmla="*/ 28 w 28"/>
              <a:gd name="T3" fmla="*/ 12 h 32"/>
              <a:gd name="T4" fmla="*/ 20 w 28"/>
              <a:gd name="T5" fmla="*/ 20 h 32"/>
              <a:gd name="T6" fmla="*/ 20 w 28"/>
              <a:gd name="T7" fmla="*/ 32 h 32"/>
              <a:gd name="T8" fmla="*/ 13 w 28"/>
              <a:gd name="T9" fmla="*/ 25 h 32"/>
              <a:gd name="T10" fmla="*/ 3 w 28"/>
              <a:gd name="T11" fmla="*/ 31 h 32"/>
              <a:gd name="T12" fmla="*/ 3 w 28"/>
              <a:gd name="T13" fmla="*/ 31 h 32"/>
              <a:gd name="T14" fmla="*/ 8 w 28"/>
              <a:gd name="T15" fmla="*/ 18 h 32"/>
              <a:gd name="T16" fmla="*/ 4 w 28"/>
              <a:gd name="T17" fmla="*/ 13 h 32"/>
              <a:gd name="T18" fmla="*/ 0 w 28"/>
              <a:gd name="T19" fmla="*/ 8 h 32"/>
              <a:gd name="T20" fmla="*/ 12 w 28"/>
              <a:gd name="T21" fmla="*/ 10 h 32"/>
              <a:gd name="T22" fmla="*/ 16 w 28"/>
              <a:gd name="T23" fmla="*/ 0 h 32"/>
              <a:gd name="T24" fmla="*/ 20 w 28"/>
              <a:gd name="T25" fmla="*/ 11 h 32"/>
              <a:gd name="T26" fmla="*/ 14 w 28"/>
              <a:gd name="T27" fmla="*/ 10 h 32"/>
              <a:gd name="T28" fmla="*/ 18 w 28"/>
              <a:gd name="T29" fmla="*/ 11 h 32"/>
              <a:gd name="T30" fmla="*/ 16 w 28"/>
              <a:gd name="T31" fmla="*/ 5 h 32"/>
              <a:gd name="T32" fmla="*/ 14 w 28"/>
              <a:gd name="T33" fmla="*/ 10 h 32"/>
              <a:gd name="T34" fmla="*/ 9 w 28"/>
              <a:gd name="T35" fmla="*/ 16 h 32"/>
              <a:gd name="T36" fmla="*/ 11 w 28"/>
              <a:gd name="T37" fmla="*/ 12 h 32"/>
              <a:gd name="T38" fmla="*/ 5 w 28"/>
              <a:gd name="T39" fmla="*/ 11 h 32"/>
              <a:gd name="T40" fmla="*/ 9 w 28"/>
              <a:gd name="T41" fmla="*/ 16 h 32"/>
              <a:gd name="T42" fmla="*/ 10 w 28"/>
              <a:gd name="T43" fmla="*/ 18 h 32"/>
              <a:gd name="T44" fmla="*/ 14 w 28"/>
              <a:gd name="T45" fmla="*/ 22 h 32"/>
              <a:gd name="T46" fmla="*/ 18 w 28"/>
              <a:gd name="T47" fmla="*/ 19 h 32"/>
              <a:gd name="T48" fmla="*/ 18 w 28"/>
              <a:gd name="T49" fmla="*/ 13 h 32"/>
              <a:gd name="T50" fmla="*/ 13 w 28"/>
              <a:gd name="T51" fmla="*/ 12 h 32"/>
              <a:gd name="T52" fmla="*/ 10 w 28"/>
              <a:gd name="T53" fmla="*/ 18 h 32"/>
              <a:gd name="T54" fmla="*/ 20 w 28"/>
              <a:gd name="T55" fmla="*/ 14 h 32"/>
              <a:gd name="T56" fmla="*/ 20 w 28"/>
              <a:gd name="T57" fmla="*/ 17 h 32"/>
              <a:gd name="T58" fmla="*/ 25 w 28"/>
              <a:gd name="T59" fmla="*/ 14 h 32"/>
              <a:gd name="T60" fmla="*/ 20 w 28"/>
              <a:gd name="T61" fmla="*/ 14 h 32"/>
              <a:gd name="T62" fmla="*/ 6 w 28"/>
              <a:gd name="T63" fmla="*/ 27 h 32"/>
              <a:gd name="T64" fmla="*/ 12 w 28"/>
              <a:gd name="T65" fmla="*/ 23 h 32"/>
              <a:gd name="T66" fmla="*/ 9 w 28"/>
              <a:gd name="T67" fmla="*/ 20 h 32"/>
              <a:gd name="T68" fmla="*/ 6 w 28"/>
              <a:gd name="T69" fmla="*/ 27 h 32"/>
              <a:gd name="T70" fmla="*/ 15 w 28"/>
              <a:gd name="T71" fmla="*/ 24 h 32"/>
              <a:gd name="T72" fmla="*/ 19 w 28"/>
              <a:gd name="T73" fmla="*/ 27 h 32"/>
              <a:gd name="T74" fmla="*/ 18 w 28"/>
              <a:gd name="T75" fmla="*/ 22 h 32"/>
              <a:gd name="T76" fmla="*/ 15 w 28"/>
              <a:gd name="T7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32">
                <a:moveTo>
                  <a:pt x="20" y="11"/>
                </a:moveTo>
                <a:cubicBezTo>
                  <a:pt x="23" y="12"/>
                  <a:pt x="26" y="11"/>
                  <a:pt x="28" y="12"/>
                </a:cubicBezTo>
                <a:cubicBezTo>
                  <a:pt x="28" y="16"/>
                  <a:pt x="23" y="17"/>
                  <a:pt x="20" y="20"/>
                </a:cubicBezTo>
                <a:cubicBezTo>
                  <a:pt x="20" y="25"/>
                  <a:pt x="21" y="27"/>
                  <a:pt x="20" y="32"/>
                </a:cubicBezTo>
                <a:cubicBezTo>
                  <a:pt x="16" y="31"/>
                  <a:pt x="16" y="27"/>
                  <a:pt x="13" y="25"/>
                </a:cubicBezTo>
                <a:cubicBezTo>
                  <a:pt x="10" y="27"/>
                  <a:pt x="7" y="29"/>
                  <a:pt x="3" y="31"/>
                </a:cubicBezTo>
                <a:cubicBezTo>
                  <a:pt x="3" y="31"/>
                  <a:pt x="3" y="31"/>
                  <a:pt x="3" y="31"/>
                </a:cubicBezTo>
                <a:cubicBezTo>
                  <a:pt x="3" y="27"/>
                  <a:pt x="6" y="22"/>
                  <a:pt x="8" y="18"/>
                </a:cubicBezTo>
                <a:cubicBezTo>
                  <a:pt x="6" y="16"/>
                  <a:pt x="5" y="15"/>
                  <a:pt x="4" y="13"/>
                </a:cubicBezTo>
                <a:cubicBezTo>
                  <a:pt x="3" y="12"/>
                  <a:pt x="0" y="10"/>
                  <a:pt x="0" y="8"/>
                </a:cubicBezTo>
                <a:cubicBezTo>
                  <a:pt x="3" y="7"/>
                  <a:pt x="8" y="10"/>
                  <a:pt x="12" y="10"/>
                </a:cubicBezTo>
                <a:cubicBezTo>
                  <a:pt x="14" y="7"/>
                  <a:pt x="14" y="3"/>
                  <a:pt x="16" y="0"/>
                </a:cubicBezTo>
                <a:cubicBezTo>
                  <a:pt x="19" y="2"/>
                  <a:pt x="19" y="7"/>
                  <a:pt x="20" y="11"/>
                </a:cubicBezTo>
                <a:close/>
                <a:moveTo>
                  <a:pt x="14" y="10"/>
                </a:moveTo>
                <a:cubicBezTo>
                  <a:pt x="16" y="11"/>
                  <a:pt x="17" y="11"/>
                  <a:pt x="18" y="11"/>
                </a:cubicBezTo>
                <a:cubicBezTo>
                  <a:pt x="17" y="9"/>
                  <a:pt x="18" y="6"/>
                  <a:pt x="16" y="5"/>
                </a:cubicBezTo>
                <a:cubicBezTo>
                  <a:pt x="16" y="7"/>
                  <a:pt x="15" y="8"/>
                  <a:pt x="14" y="10"/>
                </a:cubicBezTo>
                <a:close/>
                <a:moveTo>
                  <a:pt x="9" y="16"/>
                </a:moveTo>
                <a:cubicBezTo>
                  <a:pt x="9" y="14"/>
                  <a:pt x="10" y="13"/>
                  <a:pt x="11" y="12"/>
                </a:cubicBezTo>
                <a:cubicBezTo>
                  <a:pt x="9" y="12"/>
                  <a:pt x="7" y="10"/>
                  <a:pt x="5" y="11"/>
                </a:cubicBezTo>
                <a:cubicBezTo>
                  <a:pt x="6" y="12"/>
                  <a:pt x="7" y="15"/>
                  <a:pt x="9" y="16"/>
                </a:cubicBezTo>
                <a:close/>
                <a:moveTo>
                  <a:pt x="10" y="18"/>
                </a:moveTo>
                <a:cubicBezTo>
                  <a:pt x="12" y="19"/>
                  <a:pt x="13" y="21"/>
                  <a:pt x="14" y="22"/>
                </a:cubicBezTo>
                <a:cubicBezTo>
                  <a:pt x="16" y="21"/>
                  <a:pt x="16" y="20"/>
                  <a:pt x="18" y="19"/>
                </a:cubicBezTo>
                <a:cubicBezTo>
                  <a:pt x="18" y="17"/>
                  <a:pt x="18" y="15"/>
                  <a:pt x="18" y="13"/>
                </a:cubicBezTo>
                <a:cubicBezTo>
                  <a:pt x="16" y="13"/>
                  <a:pt x="14" y="13"/>
                  <a:pt x="13" y="12"/>
                </a:cubicBezTo>
                <a:cubicBezTo>
                  <a:pt x="13" y="14"/>
                  <a:pt x="11" y="16"/>
                  <a:pt x="10" y="18"/>
                </a:cubicBezTo>
                <a:close/>
                <a:moveTo>
                  <a:pt x="20" y="14"/>
                </a:moveTo>
                <a:cubicBezTo>
                  <a:pt x="20" y="15"/>
                  <a:pt x="20" y="16"/>
                  <a:pt x="20" y="17"/>
                </a:cubicBezTo>
                <a:cubicBezTo>
                  <a:pt x="22" y="17"/>
                  <a:pt x="24" y="16"/>
                  <a:pt x="25" y="14"/>
                </a:cubicBezTo>
                <a:cubicBezTo>
                  <a:pt x="23" y="14"/>
                  <a:pt x="21" y="13"/>
                  <a:pt x="20" y="14"/>
                </a:cubicBezTo>
                <a:close/>
                <a:moveTo>
                  <a:pt x="6" y="27"/>
                </a:moveTo>
                <a:cubicBezTo>
                  <a:pt x="8" y="26"/>
                  <a:pt x="10" y="24"/>
                  <a:pt x="12" y="23"/>
                </a:cubicBezTo>
                <a:cubicBezTo>
                  <a:pt x="11" y="22"/>
                  <a:pt x="10" y="21"/>
                  <a:pt x="9" y="20"/>
                </a:cubicBezTo>
                <a:cubicBezTo>
                  <a:pt x="8" y="22"/>
                  <a:pt x="7" y="24"/>
                  <a:pt x="6" y="27"/>
                </a:cubicBezTo>
                <a:close/>
                <a:moveTo>
                  <a:pt x="15" y="24"/>
                </a:moveTo>
                <a:cubicBezTo>
                  <a:pt x="16" y="25"/>
                  <a:pt x="18" y="28"/>
                  <a:pt x="19" y="27"/>
                </a:cubicBezTo>
                <a:cubicBezTo>
                  <a:pt x="18" y="26"/>
                  <a:pt x="19" y="22"/>
                  <a:pt x="18" y="22"/>
                </a:cubicBezTo>
                <a:cubicBezTo>
                  <a:pt x="17" y="23"/>
                  <a:pt x="15" y="23"/>
                  <a:pt x="15" y="24"/>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
        <p:nvSpPr>
          <p:cNvPr id="339" name="Freeform 8"/>
          <p:cNvSpPr>
            <a:spLocks noEditPoints="1"/>
          </p:cNvSpPr>
          <p:nvPr/>
        </p:nvSpPr>
        <p:spPr bwMode="auto">
          <a:xfrm rot="20043660">
            <a:off x="1945868" y="5140097"/>
            <a:ext cx="366661" cy="418304"/>
          </a:xfrm>
          <a:custGeom>
            <a:avLst/>
            <a:gdLst>
              <a:gd name="T0" fmla="*/ 20 w 28"/>
              <a:gd name="T1" fmla="*/ 11 h 32"/>
              <a:gd name="T2" fmla="*/ 28 w 28"/>
              <a:gd name="T3" fmla="*/ 12 h 32"/>
              <a:gd name="T4" fmla="*/ 20 w 28"/>
              <a:gd name="T5" fmla="*/ 20 h 32"/>
              <a:gd name="T6" fmla="*/ 20 w 28"/>
              <a:gd name="T7" fmla="*/ 32 h 32"/>
              <a:gd name="T8" fmla="*/ 13 w 28"/>
              <a:gd name="T9" fmla="*/ 25 h 32"/>
              <a:gd name="T10" fmla="*/ 3 w 28"/>
              <a:gd name="T11" fmla="*/ 31 h 32"/>
              <a:gd name="T12" fmla="*/ 3 w 28"/>
              <a:gd name="T13" fmla="*/ 31 h 32"/>
              <a:gd name="T14" fmla="*/ 8 w 28"/>
              <a:gd name="T15" fmla="*/ 18 h 32"/>
              <a:gd name="T16" fmla="*/ 4 w 28"/>
              <a:gd name="T17" fmla="*/ 13 h 32"/>
              <a:gd name="T18" fmla="*/ 0 w 28"/>
              <a:gd name="T19" fmla="*/ 8 h 32"/>
              <a:gd name="T20" fmla="*/ 12 w 28"/>
              <a:gd name="T21" fmla="*/ 10 h 32"/>
              <a:gd name="T22" fmla="*/ 16 w 28"/>
              <a:gd name="T23" fmla="*/ 0 h 32"/>
              <a:gd name="T24" fmla="*/ 20 w 28"/>
              <a:gd name="T25" fmla="*/ 11 h 32"/>
              <a:gd name="T26" fmla="*/ 14 w 28"/>
              <a:gd name="T27" fmla="*/ 10 h 32"/>
              <a:gd name="T28" fmla="*/ 18 w 28"/>
              <a:gd name="T29" fmla="*/ 11 h 32"/>
              <a:gd name="T30" fmla="*/ 16 w 28"/>
              <a:gd name="T31" fmla="*/ 5 h 32"/>
              <a:gd name="T32" fmla="*/ 14 w 28"/>
              <a:gd name="T33" fmla="*/ 10 h 32"/>
              <a:gd name="T34" fmla="*/ 9 w 28"/>
              <a:gd name="T35" fmla="*/ 16 h 32"/>
              <a:gd name="T36" fmla="*/ 11 w 28"/>
              <a:gd name="T37" fmla="*/ 12 h 32"/>
              <a:gd name="T38" fmla="*/ 5 w 28"/>
              <a:gd name="T39" fmla="*/ 11 h 32"/>
              <a:gd name="T40" fmla="*/ 9 w 28"/>
              <a:gd name="T41" fmla="*/ 16 h 32"/>
              <a:gd name="T42" fmla="*/ 10 w 28"/>
              <a:gd name="T43" fmla="*/ 18 h 32"/>
              <a:gd name="T44" fmla="*/ 14 w 28"/>
              <a:gd name="T45" fmla="*/ 22 h 32"/>
              <a:gd name="T46" fmla="*/ 18 w 28"/>
              <a:gd name="T47" fmla="*/ 19 h 32"/>
              <a:gd name="T48" fmla="*/ 18 w 28"/>
              <a:gd name="T49" fmla="*/ 13 h 32"/>
              <a:gd name="T50" fmla="*/ 13 w 28"/>
              <a:gd name="T51" fmla="*/ 12 h 32"/>
              <a:gd name="T52" fmla="*/ 10 w 28"/>
              <a:gd name="T53" fmla="*/ 18 h 32"/>
              <a:gd name="T54" fmla="*/ 20 w 28"/>
              <a:gd name="T55" fmla="*/ 14 h 32"/>
              <a:gd name="T56" fmla="*/ 20 w 28"/>
              <a:gd name="T57" fmla="*/ 17 h 32"/>
              <a:gd name="T58" fmla="*/ 25 w 28"/>
              <a:gd name="T59" fmla="*/ 14 h 32"/>
              <a:gd name="T60" fmla="*/ 20 w 28"/>
              <a:gd name="T61" fmla="*/ 14 h 32"/>
              <a:gd name="T62" fmla="*/ 6 w 28"/>
              <a:gd name="T63" fmla="*/ 27 h 32"/>
              <a:gd name="T64" fmla="*/ 12 w 28"/>
              <a:gd name="T65" fmla="*/ 23 h 32"/>
              <a:gd name="T66" fmla="*/ 9 w 28"/>
              <a:gd name="T67" fmla="*/ 20 h 32"/>
              <a:gd name="T68" fmla="*/ 6 w 28"/>
              <a:gd name="T69" fmla="*/ 27 h 32"/>
              <a:gd name="T70" fmla="*/ 15 w 28"/>
              <a:gd name="T71" fmla="*/ 24 h 32"/>
              <a:gd name="T72" fmla="*/ 19 w 28"/>
              <a:gd name="T73" fmla="*/ 27 h 32"/>
              <a:gd name="T74" fmla="*/ 18 w 28"/>
              <a:gd name="T75" fmla="*/ 22 h 32"/>
              <a:gd name="T76" fmla="*/ 15 w 28"/>
              <a:gd name="T77"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 h="32">
                <a:moveTo>
                  <a:pt x="20" y="11"/>
                </a:moveTo>
                <a:cubicBezTo>
                  <a:pt x="23" y="12"/>
                  <a:pt x="26" y="11"/>
                  <a:pt x="28" y="12"/>
                </a:cubicBezTo>
                <a:cubicBezTo>
                  <a:pt x="28" y="16"/>
                  <a:pt x="23" y="17"/>
                  <a:pt x="20" y="20"/>
                </a:cubicBezTo>
                <a:cubicBezTo>
                  <a:pt x="20" y="25"/>
                  <a:pt x="21" y="27"/>
                  <a:pt x="20" y="32"/>
                </a:cubicBezTo>
                <a:cubicBezTo>
                  <a:pt x="16" y="31"/>
                  <a:pt x="16" y="27"/>
                  <a:pt x="13" y="25"/>
                </a:cubicBezTo>
                <a:cubicBezTo>
                  <a:pt x="10" y="27"/>
                  <a:pt x="7" y="29"/>
                  <a:pt x="3" y="31"/>
                </a:cubicBezTo>
                <a:cubicBezTo>
                  <a:pt x="3" y="31"/>
                  <a:pt x="3" y="31"/>
                  <a:pt x="3" y="31"/>
                </a:cubicBezTo>
                <a:cubicBezTo>
                  <a:pt x="3" y="27"/>
                  <a:pt x="6" y="22"/>
                  <a:pt x="8" y="18"/>
                </a:cubicBezTo>
                <a:cubicBezTo>
                  <a:pt x="6" y="16"/>
                  <a:pt x="5" y="15"/>
                  <a:pt x="4" y="13"/>
                </a:cubicBezTo>
                <a:cubicBezTo>
                  <a:pt x="3" y="12"/>
                  <a:pt x="0" y="10"/>
                  <a:pt x="0" y="8"/>
                </a:cubicBezTo>
                <a:cubicBezTo>
                  <a:pt x="3" y="7"/>
                  <a:pt x="8" y="10"/>
                  <a:pt x="12" y="10"/>
                </a:cubicBezTo>
                <a:cubicBezTo>
                  <a:pt x="14" y="7"/>
                  <a:pt x="14" y="3"/>
                  <a:pt x="16" y="0"/>
                </a:cubicBezTo>
                <a:cubicBezTo>
                  <a:pt x="19" y="2"/>
                  <a:pt x="19" y="7"/>
                  <a:pt x="20" y="11"/>
                </a:cubicBezTo>
                <a:close/>
                <a:moveTo>
                  <a:pt x="14" y="10"/>
                </a:moveTo>
                <a:cubicBezTo>
                  <a:pt x="16" y="11"/>
                  <a:pt x="17" y="11"/>
                  <a:pt x="18" y="11"/>
                </a:cubicBezTo>
                <a:cubicBezTo>
                  <a:pt x="17" y="9"/>
                  <a:pt x="18" y="6"/>
                  <a:pt x="16" y="5"/>
                </a:cubicBezTo>
                <a:cubicBezTo>
                  <a:pt x="16" y="7"/>
                  <a:pt x="15" y="8"/>
                  <a:pt x="14" y="10"/>
                </a:cubicBezTo>
                <a:close/>
                <a:moveTo>
                  <a:pt x="9" y="16"/>
                </a:moveTo>
                <a:cubicBezTo>
                  <a:pt x="9" y="14"/>
                  <a:pt x="10" y="13"/>
                  <a:pt x="11" y="12"/>
                </a:cubicBezTo>
                <a:cubicBezTo>
                  <a:pt x="9" y="12"/>
                  <a:pt x="7" y="10"/>
                  <a:pt x="5" y="11"/>
                </a:cubicBezTo>
                <a:cubicBezTo>
                  <a:pt x="6" y="12"/>
                  <a:pt x="7" y="15"/>
                  <a:pt x="9" y="16"/>
                </a:cubicBezTo>
                <a:close/>
                <a:moveTo>
                  <a:pt x="10" y="18"/>
                </a:moveTo>
                <a:cubicBezTo>
                  <a:pt x="12" y="19"/>
                  <a:pt x="13" y="21"/>
                  <a:pt x="14" y="22"/>
                </a:cubicBezTo>
                <a:cubicBezTo>
                  <a:pt x="16" y="21"/>
                  <a:pt x="16" y="20"/>
                  <a:pt x="18" y="19"/>
                </a:cubicBezTo>
                <a:cubicBezTo>
                  <a:pt x="18" y="17"/>
                  <a:pt x="18" y="15"/>
                  <a:pt x="18" y="13"/>
                </a:cubicBezTo>
                <a:cubicBezTo>
                  <a:pt x="16" y="13"/>
                  <a:pt x="14" y="13"/>
                  <a:pt x="13" y="12"/>
                </a:cubicBezTo>
                <a:cubicBezTo>
                  <a:pt x="13" y="14"/>
                  <a:pt x="11" y="16"/>
                  <a:pt x="10" y="18"/>
                </a:cubicBezTo>
                <a:close/>
                <a:moveTo>
                  <a:pt x="20" y="14"/>
                </a:moveTo>
                <a:cubicBezTo>
                  <a:pt x="20" y="15"/>
                  <a:pt x="20" y="16"/>
                  <a:pt x="20" y="17"/>
                </a:cubicBezTo>
                <a:cubicBezTo>
                  <a:pt x="22" y="17"/>
                  <a:pt x="24" y="16"/>
                  <a:pt x="25" y="14"/>
                </a:cubicBezTo>
                <a:cubicBezTo>
                  <a:pt x="23" y="14"/>
                  <a:pt x="21" y="13"/>
                  <a:pt x="20" y="14"/>
                </a:cubicBezTo>
                <a:close/>
                <a:moveTo>
                  <a:pt x="6" y="27"/>
                </a:moveTo>
                <a:cubicBezTo>
                  <a:pt x="8" y="26"/>
                  <a:pt x="10" y="24"/>
                  <a:pt x="12" y="23"/>
                </a:cubicBezTo>
                <a:cubicBezTo>
                  <a:pt x="11" y="22"/>
                  <a:pt x="10" y="21"/>
                  <a:pt x="9" y="20"/>
                </a:cubicBezTo>
                <a:cubicBezTo>
                  <a:pt x="8" y="22"/>
                  <a:pt x="7" y="24"/>
                  <a:pt x="6" y="27"/>
                </a:cubicBezTo>
                <a:close/>
                <a:moveTo>
                  <a:pt x="15" y="24"/>
                </a:moveTo>
                <a:cubicBezTo>
                  <a:pt x="16" y="25"/>
                  <a:pt x="18" y="28"/>
                  <a:pt x="19" y="27"/>
                </a:cubicBezTo>
                <a:cubicBezTo>
                  <a:pt x="18" y="26"/>
                  <a:pt x="19" y="22"/>
                  <a:pt x="18" y="22"/>
                </a:cubicBezTo>
                <a:cubicBezTo>
                  <a:pt x="17" y="23"/>
                  <a:pt x="15" y="23"/>
                  <a:pt x="15" y="24"/>
                </a:cubicBezTo>
                <a:close/>
              </a:path>
            </a:pathLst>
          </a:custGeom>
          <a:solidFill>
            <a:srgbClr val="A77FC6"/>
          </a:solidFill>
          <a:ln>
            <a:noFill/>
          </a:ln>
        </p:spPr>
        <p:txBody>
          <a:bodyPr vert="horz" wrap="square" lIns="91440" tIns="45720" rIns="91440" bIns="45720" numCol="1" anchor="t" anchorCtr="0" compatLnSpc="1"/>
          <a:lstStyle/>
          <a:p>
            <a:endParaRPr lang="zh-CN" altLang="en-US"/>
          </a:p>
        </p:txBody>
      </p:sp>
      <p:sp>
        <p:nvSpPr>
          <p:cNvPr id="340" name="文本框 109"/>
          <p:cNvSpPr txBox="1"/>
          <p:nvPr/>
        </p:nvSpPr>
        <p:spPr>
          <a:xfrm>
            <a:off x="3694331" y="5740728"/>
            <a:ext cx="184731" cy="307777"/>
          </a:xfrm>
          <a:prstGeom prst="rect">
            <a:avLst/>
          </a:prstGeom>
          <a:noFill/>
        </p:spPr>
        <p:txBody>
          <a:bodyPr wrap="none" rtlCol="0">
            <a:spAutoFit/>
          </a:bodyPr>
          <a:lstStyle>
            <a:defPPr>
              <a:defRPr lang="zh-CN"/>
            </a:defPPr>
            <a:lvl1pPr>
              <a:defRPr sz="1600">
                <a:solidFill>
                  <a:schemeClr val="tx1">
                    <a:lumMod val="75000"/>
                    <a:lumOff val="25000"/>
                  </a:schemeClr>
                </a:solidFill>
                <a:latin typeface="华文细黑" panose="02010600040101010101" pitchFamily="2" charset="-122"/>
                <a:ea typeface="华文细黑" panose="02010600040101010101" pitchFamily="2" charset="-122"/>
              </a:defRPr>
            </a:lvl1pPr>
          </a:lstStyle>
          <a:p>
            <a:pPr algn="l"/>
            <a:endParaRPr sz="1400" b="1" dirty="0">
              <a:solidFill>
                <a:schemeClr val="tx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a:stretch>
            <a:fillRect/>
          </a:stretch>
        </p:blipFill>
        <p:spPr>
          <a:xfrm>
            <a:off x="465046" y="204604"/>
            <a:ext cx="11261908" cy="1283002"/>
          </a:xfrm>
          <a:prstGeom prst="rect">
            <a:avLst/>
          </a:prstGeom>
        </p:spPr>
      </p:pic>
      <p:sp>
        <p:nvSpPr>
          <p:cNvPr id="5" name="Freeform 7"/>
          <p:cNvSpPr>
            <a:spLocks noEditPoints="1"/>
          </p:cNvSpPr>
          <p:nvPr/>
        </p:nvSpPr>
        <p:spPr bwMode="auto">
          <a:xfrm>
            <a:off x="4490886" y="2570784"/>
            <a:ext cx="568303" cy="666745"/>
          </a:xfrm>
          <a:custGeom>
            <a:avLst/>
            <a:gdLst>
              <a:gd name="T0" fmla="*/ 29 w 323"/>
              <a:gd name="T1" fmla="*/ 47 h 394"/>
              <a:gd name="T2" fmla="*/ 115 w 323"/>
              <a:gd name="T3" fmla="*/ 1 h 394"/>
              <a:gd name="T4" fmla="*/ 323 w 323"/>
              <a:gd name="T5" fmla="*/ 310 h 394"/>
              <a:gd name="T6" fmla="*/ 256 w 323"/>
              <a:gd name="T7" fmla="*/ 331 h 394"/>
              <a:gd name="T8" fmla="*/ 188 w 323"/>
              <a:gd name="T9" fmla="*/ 357 h 394"/>
              <a:gd name="T10" fmla="*/ 68 w 323"/>
              <a:gd name="T11" fmla="*/ 210 h 394"/>
              <a:gd name="T12" fmla="*/ 50 w 323"/>
              <a:gd name="T13" fmla="*/ 202 h 394"/>
              <a:gd name="T14" fmla="*/ 9 w 323"/>
              <a:gd name="T15" fmla="*/ 136 h 394"/>
              <a:gd name="T16" fmla="*/ 149 w 323"/>
              <a:gd name="T17" fmla="*/ 229 h 394"/>
              <a:gd name="T18" fmla="*/ 183 w 323"/>
              <a:gd name="T19" fmla="*/ 267 h 394"/>
              <a:gd name="T20" fmla="*/ 169 w 323"/>
              <a:gd name="T21" fmla="*/ 252 h 394"/>
              <a:gd name="T22" fmla="*/ 263 w 323"/>
              <a:gd name="T23" fmla="*/ 290 h 394"/>
              <a:gd name="T24" fmla="*/ 257 w 323"/>
              <a:gd name="T25" fmla="*/ 379 h 394"/>
              <a:gd name="T26" fmla="*/ 273 w 323"/>
              <a:gd name="T27" fmla="*/ 300 h 394"/>
              <a:gd name="T28" fmla="*/ 240 w 323"/>
              <a:gd name="T29" fmla="*/ 387 h 394"/>
              <a:gd name="T30" fmla="*/ 149 w 323"/>
              <a:gd name="T31" fmla="*/ 254 h 394"/>
              <a:gd name="T32" fmla="*/ 137 w 323"/>
              <a:gd name="T33" fmla="*/ 54 h 394"/>
              <a:gd name="T34" fmla="*/ 102 w 323"/>
              <a:gd name="T35" fmla="*/ 215 h 394"/>
              <a:gd name="T36" fmla="*/ 46 w 323"/>
              <a:gd name="T37" fmla="*/ 91 h 394"/>
              <a:gd name="T38" fmla="*/ 74 w 323"/>
              <a:gd name="T39" fmla="*/ 144 h 394"/>
              <a:gd name="T40" fmla="*/ 77 w 323"/>
              <a:gd name="T41" fmla="*/ 132 h 394"/>
              <a:gd name="T42" fmla="*/ 191 w 323"/>
              <a:gd name="T43" fmla="*/ 53 h 394"/>
              <a:gd name="T44" fmla="*/ 215 w 323"/>
              <a:gd name="T45" fmla="*/ 381 h 394"/>
              <a:gd name="T46" fmla="*/ 226 w 323"/>
              <a:gd name="T47" fmla="*/ 250 h 394"/>
              <a:gd name="T48" fmla="*/ 205 w 323"/>
              <a:gd name="T49" fmla="*/ 237 h 394"/>
              <a:gd name="T50" fmla="*/ 185 w 323"/>
              <a:gd name="T51" fmla="*/ 236 h 394"/>
              <a:gd name="T52" fmla="*/ 166 w 323"/>
              <a:gd name="T53" fmla="*/ 48 h 394"/>
              <a:gd name="T54" fmla="*/ 110 w 323"/>
              <a:gd name="T55" fmla="*/ 153 h 394"/>
              <a:gd name="T56" fmla="*/ 243 w 323"/>
              <a:gd name="T57" fmla="*/ 252 h 394"/>
              <a:gd name="T58" fmla="*/ 156 w 323"/>
              <a:gd name="T59" fmla="*/ 53 h 394"/>
              <a:gd name="T60" fmla="*/ 199 w 323"/>
              <a:gd name="T61" fmla="*/ 98 h 394"/>
              <a:gd name="T62" fmla="*/ 74 w 323"/>
              <a:gd name="T63" fmla="*/ 162 h 394"/>
              <a:gd name="T64" fmla="*/ 154 w 323"/>
              <a:gd name="T65" fmla="*/ 38 h 394"/>
              <a:gd name="T66" fmla="*/ 36 w 323"/>
              <a:gd name="T67" fmla="*/ 91 h 394"/>
              <a:gd name="T68" fmla="*/ 147 w 323"/>
              <a:gd name="T69" fmla="*/ 23 h 394"/>
              <a:gd name="T70" fmla="*/ 210 w 323"/>
              <a:gd name="T71" fmla="*/ 244 h 394"/>
              <a:gd name="T72" fmla="*/ 105 w 323"/>
              <a:gd name="T73" fmla="*/ 38 h 394"/>
              <a:gd name="T74" fmla="*/ 269 w 323"/>
              <a:gd name="T75" fmla="*/ 257 h 394"/>
              <a:gd name="T76" fmla="*/ 179 w 323"/>
              <a:gd name="T77" fmla="*/ 85 h 394"/>
              <a:gd name="T78" fmla="*/ 47 w 323"/>
              <a:gd name="T79" fmla="*/ 139 h 394"/>
              <a:gd name="T80" fmla="*/ 195 w 323"/>
              <a:gd name="T81" fmla="*/ 90 h 394"/>
              <a:gd name="T82" fmla="*/ 193 w 323"/>
              <a:gd name="T83" fmla="*/ 217 h 394"/>
              <a:gd name="T84" fmla="*/ 23 w 323"/>
              <a:gd name="T85" fmla="*/ 82 h 394"/>
              <a:gd name="T86" fmla="*/ 188 w 323"/>
              <a:gd name="T87" fmla="*/ 114 h 394"/>
              <a:gd name="T88" fmla="*/ 158 w 323"/>
              <a:gd name="T89" fmla="*/ 28 h 394"/>
              <a:gd name="T90" fmla="*/ 218 w 323"/>
              <a:gd name="T91" fmla="*/ 267 h 394"/>
              <a:gd name="T92" fmla="*/ 132 w 323"/>
              <a:gd name="T93" fmla="*/ 53 h 394"/>
              <a:gd name="T94" fmla="*/ 199 w 323"/>
              <a:gd name="T95" fmla="*/ 253 h 394"/>
              <a:gd name="T96" fmla="*/ 249 w 323"/>
              <a:gd name="T97" fmla="*/ 345 h 394"/>
              <a:gd name="T98" fmla="*/ 131 w 323"/>
              <a:gd name="T99" fmla="*/ 180 h 394"/>
              <a:gd name="T100" fmla="*/ 213 w 323"/>
              <a:gd name="T101" fmla="*/ 257 h 394"/>
              <a:gd name="T102" fmla="*/ 138 w 323"/>
              <a:gd name="T103" fmla="*/ 47 h 394"/>
              <a:gd name="T104" fmla="*/ 154 w 323"/>
              <a:gd name="T105" fmla="*/ 109 h 394"/>
              <a:gd name="T106" fmla="*/ 230 w 323"/>
              <a:gd name="T107" fmla="*/ 219 h 394"/>
              <a:gd name="T108" fmla="*/ 91 w 323"/>
              <a:gd name="T109" fmla="*/ 152 h 394"/>
              <a:gd name="T110" fmla="*/ 218 w 323"/>
              <a:gd name="T111" fmla="*/ 287 h 394"/>
              <a:gd name="T112" fmla="*/ 202 w 323"/>
              <a:gd name="T113" fmla="*/ 261 h 394"/>
              <a:gd name="T114" fmla="*/ 181 w 323"/>
              <a:gd name="T115" fmla="*/ 236 h 394"/>
              <a:gd name="T116" fmla="*/ 64 w 323"/>
              <a:gd name="T117" fmla="*/ 166 h 394"/>
              <a:gd name="T118" fmla="*/ 154 w 323"/>
              <a:gd name="T119" fmla="*/ 71 h 394"/>
              <a:gd name="T120" fmla="*/ 152 w 323"/>
              <a:gd name="T121" fmla="*/ 36 h 394"/>
              <a:gd name="T122" fmla="*/ 243 w 323"/>
              <a:gd name="T123" fmla="*/ 260 h 394"/>
              <a:gd name="T124" fmla="*/ 4 w 323"/>
              <a:gd name="T125" fmla="*/ 126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3" h="394">
                <a:moveTo>
                  <a:pt x="169" y="303"/>
                </a:moveTo>
                <a:lnTo>
                  <a:pt x="169" y="303"/>
                </a:lnTo>
                <a:lnTo>
                  <a:pt x="169" y="303"/>
                </a:lnTo>
                <a:lnTo>
                  <a:pt x="169" y="303"/>
                </a:lnTo>
                <a:lnTo>
                  <a:pt x="168" y="303"/>
                </a:lnTo>
                <a:lnTo>
                  <a:pt x="168" y="300"/>
                </a:lnTo>
                <a:lnTo>
                  <a:pt x="168" y="300"/>
                </a:lnTo>
                <a:lnTo>
                  <a:pt x="169" y="298"/>
                </a:lnTo>
                <a:lnTo>
                  <a:pt x="169" y="298"/>
                </a:lnTo>
                <a:lnTo>
                  <a:pt x="171" y="297"/>
                </a:lnTo>
                <a:lnTo>
                  <a:pt x="169" y="296"/>
                </a:lnTo>
                <a:lnTo>
                  <a:pt x="169" y="296"/>
                </a:lnTo>
                <a:lnTo>
                  <a:pt x="168" y="293"/>
                </a:lnTo>
                <a:lnTo>
                  <a:pt x="168" y="293"/>
                </a:lnTo>
                <a:lnTo>
                  <a:pt x="158" y="281"/>
                </a:lnTo>
                <a:lnTo>
                  <a:pt x="158" y="281"/>
                </a:lnTo>
                <a:lnTo>
                  <a:pt x="151" y="270"/>
                </a:lnTo>
                <a:lnTo>
                  <a:pt x="151" y="270"/>
                </a:lnTo>
                <a:lnTo>
                  <a:pt x="144" y="260"/>
                </a:lnTo>
                <a:lnTo>
                  <a:pt x="144" y="260"/>
                </a:lnTo>
                <a:lnTo>
                  <a:pt x="137" y="249"/>
                </a:lnTo>
                <a:lnTo>
                  <a:pt x="137" y="249"/>
                </a:lnTo>
                <a:lnTo>
                  <a:pt x="127" y="236"/>
                </a:lnTo>
                <a:lnTo>
                  <a:pt x="127" y="236"/>
                </a:lnTo>
                <a:lnTo>
                  <a:pt x="122" y="230"/>
                </a:lnTo>
                <a:lnTo>
                  <a:pt x="122" y="230"/>
                </a:lnTo>
                <a:lnTo>
                  <a:pt x="114" y="222"/>
                </a:lnTo>
                <a:lnTo>
                  <a:pt x="114" y="222"/>
                </a:lnTo>
                <a:lnTo>
                  <a:pt x="111" y="217"/>
                </a:lnTo>
                <a:lnTo>
                  <a:pt x="111" y="217"/>
                </a:lnTo>
                <a:lnTo>
                  <a:pt x="110" y="217"/>
                </a:lnTo>
                <a:lnTo>
                  <a:pt x="110" y="217"/>
                </a:lnTo>
                <a:lnTo>
                  <a:pt x="104" y="219"/>
                </a:lnTo>
                <a:lnTo>
                  <a:pt x="104" y="219"/>
                </a:lnTo>
                <a:lnTo>
                  <a:pt x="98" y="220"/>
                </a:lnTo>
                <a:lnTo>
                  <a:pt x="94" y="220"/>
                </a:lnTo>
                <a:lnTo>
                  <a:pt x="94" y="220"/>
                </a:lnTo>
                <a:lnTo>
                  <a:pt x="73" y="220"/>
                </a:lnTo>
                <a:lnTo>
                  <a:pt x="73" y="220"/>
                </a:lnTo>
                <a:lnTo>
                  <a:pt x="63" y="217"/>
                </a:lnTo>
                <a:lnTo>
                  <a:pt x="51" y="213"/>
                </a:lnTo>
                <a:lnTo>
                  <a:pt x="51" y="213"/>
                </a:lnTo>
                <a:lnTo>
                  <a:pt x="36" y="203"/>
                </a:lnTo>
                <a:lnTo>
                  <a:pt x="36" y="203"/>
                </a:lnTo>
                <a:lnTo>
                  <a:pt x="30" y="198"/>
                </a:lnTo>
                <a:lnTo>
                  <a:pt x="30" y="198"/>
                </a:lnTo>
                <a:lnTo>
                  <a:pt x="20" y="186"/>
                </a:lnTo>
                <a:lnTo>
                  <a:pt x="20" y="186"/>
                </a:lnTo>
                <a:lnTo>
                  <a:pt x="16" y="182"/>
                </a:lnTo>
                <a:lnTo>
                  <a:pt x="16" y="182"/>
                </a:lnTo>
                <a:lnTo>
                  <a:pt x="12" y="175"/>
                </a:lnTo>
                <a:lnTo>
                  <a:pt x="12" y="175"/>
                </a:lnTo>
                <a:lnTo>
                  <a:pt x="6" y="166"/>
                </a:lnTo>
                <a:lnTo>
                  <a:pt x="3" y="158"/>
                </a:lnTo>
                <a:lnTo>
                  <a:pt x="3" y="158"/>
                </a:lnTo>
                <a:lnTo>
                  <a:pt x="2" y="149"/>
                </a:lnTo>
                <a:lnTo>
                  <a:pt x="2" y="149"/>
                </a:lnTo>
                <a:lnTo>
                  <a:pt x="2" y="148"/>
                </a:lnTo>
                <a:lnTo>
                  <a:pt x="2" y="148"/>
                </a:lnTo>
                <a:lnTo>
                  <a:pt x="0" y="145"/>
                </a:lnTo>
                <a:lnTo>
                  <a:pt x="0" y="144"/>
                </a:lnTo>
                <a:lnTo>
                  <a:pt x="0" y="144"/>
                </a:lnTo>
                <a:lnTo>
                  <a:pt x="2" y="141"/>
                </a:lnTo>
                <a:lnTo>
                  <a:pt x="2" y="141"/>
                </a:lnTo>
                <a:lnTo>
                  <a:pt x="2" y="125"/>
                </a:lnTo>
                <a:lnTo>
                  <a:pt x="2" y="125"/>
                </a:lnTo>
                <a:lnTo>
                  <a:pt x="4" y="112"/>
                </a:lnTo>
                <a:lnTo>
                  <a:pt x="4" y="112"/>
                </a:lnTo>
                <a:lnTo>
                  <a:pt x="7" y="92"/>
                </a:lnTo>
                <a:lnTo>
                  <a:pt x="7" y="92"/>
                </a:lnTo>
                <a:lnTo>
                  <a:pt x="10" y="85"/>
                </a:lnTo>
                <a:lnTo>
                  <a:pt x="10" y="85"/>
                </a:lnTo>
                <a:lnTo>
                  <a:pt x="14" y="72"/>
                </a:lnTo>
                <a:lnTo>
                  <a:pt x="20" y="61"/>
                </a:lnTo>
                <a:lnTo>
                  <a:pt x="20" y="61"/>
                </a:lnTo>
                <a:lnTo>
                  <a:pt x="29" y="48"/>
                </a:lnTo>
                <a:lnTo>
                  <a:pt x="29" y="48"/>
                </a:lnTo>
                <a:lnTo>
                  <a:pt x="29" y="47"/>
                </a:lnTo>
                <a:lnTo>
                  <a:pt x="29" y="47"/>
                </a:lnTo>
                <a:lnTo>
                  <a:pt x="30" y="44"/>
                </a:lnTo>
                <a:lnTo>
                  <a:pt x="30" y="44"/>
                </a:lnTo>
                <a:lnTo>
                  <a:pt x="31" y="43"/>
                </a:lnTo>
                <a:lnTo>
                  <a:pt x="31" y="43"/>
                </a:lnTo>
                <a:lnTo>
                  <a:pt x="33" y="41"/>
                </a:lnTo>
                <a:lnTo>
                  <a:pt x="33" y="41"/>
                </a:lnTo>
                <a:lnTo>
                  <a:pt x="36" y="40"/>
                </a:lnTo>
                <a:lnTo>
                  <a:pt x="39" y="41"/>
                </a:lnTo>
                <a:lnTo>
                  <a:pt x="39" y="41"/>
                </a:lnTo>
                <a:lnTo>
                  <a:pt x="39" y="43"/>
                </a:lnTo>
                <a:lnTo>
                  <a:pt x="39" y="43"/>
                </a:lnTo>
                <a:lnTo>
                  <a:pt x="44" y="55"/>
                </a:lnTo>
                <a:lnTo>
                  <a:pt x="44" y="55"/>
                </a:lnTo>
                <a:lnTo>
                  <a:pt x="46" y="57"/>
                </a:lnTo>
                <a:lnTo>
                  <a:pt x="46" y="57"/>
                </a:lnTo>
                <a:lnTo>
                  <a:pt x="53" y="72"/>
                </a:lnTo>
                <a:lnTo>
                  <a:pt x="53" y="72"/>
                </a:lnTo>
                <a:lnTo>
                  <a:pt x="57" y="80"/>
                </a:lnTo>
                <a:lnTo>
                  <a:pt x="57" y="80"/>
                </a:lnTo>
                <a:lnTo>
                  <a:pt x="64" y="94"/>
                </a:lnTo>
                <a:lnTo>
                  <a:pt x="64" y="94"/>
                </a:lnTo>
                <a:lnTo>
                  <a:pt x="67" y="101"/>
                </a:lnTo>
                <a:lnTo>
                  <a:pt x="67" y="101"/>
                </a:lnTo>
                <a:lnTo>
                  <a:pt x="74" y="114"/>
                </a:lnTo>
                <a:lnTo>
                  <a:pt x="74" y="114"/>
                </a:lnTo>
                <a:lnTo>
                  <a:pt x="81" y="122"/>
                </a:lnTo>
                <a:lnTo>
                  <a:pt x="81" y="122"/>
                </a:lnTo>
                <a:lnTo>
                  <a:pt x="84" y="125"/>
                </a:lnTo>
                <a:lnTo>
                  <a:pt x="84" y="125"/>
                </a:lnTo>
                <a:lnTo>
                  <a:pt x="98" y="135"/>
                </a:lnTo>
                <a:lnTo>
                  <a:pt x="98" y="135"/>
                </a:lnTo>
                <a:lnTo>
                  <a:pt x="107" y="138"/>
                </a:lnTo>
                <a:lnTo>
                  <a:pt x="107" y="138"/>
                </a:lnTo>
                <a:lnTo>
                  <a:pt x="108" y="138"/>
                </a:lnTo>
                <a:lnTo>
                  <a:pt x="108" y="138"/>
                </a:lnTo>
                <a:lnTo>
                  <a:pt x="118" y="138"/>
                </a:lnTo>
                <a:lnTo>
                  <a:pt x="127" y="136"/>
                </a:lnTo>
                <a:lnTo>
                  <a:pt x="127" y="136"/>
                </a:lnTo>
                <a:lnTo>
                  <a:pt x="129" y="135"/>
                </a:lnTo>
                <a:lnTo>
                  <a:pt x="129" y="135"/>
                </a:lnTo>
                <a:lnTo>
                  <a:pt x="134" y="129"/>
                </a:lnTo>
                <a:lnTo>
                  <a:pt x="138" y="122"/>
                </a:lnTo>
                <a:lnTo>
                  <a:pt x="138" y="122"/>
                </a:lnTo>
                <a:lnTo>
                  <a:pt x="139" y="118"/>
                </a:lnTo>
                <a:lnTo>
                  <a:pt x="139" y="114"/>
                </a:lnTo>
                <a:lnTo>
                  <a:pt x="139" y="114"/>
                </a:lnTo>
                <a:lnTo>
                  <a:pt x="139" y="99"/>
                </a:lnTo>
                <a:lnTo>
                  <a:pt x="139" y="99"/>
                </a:lnTo>
                <a:lnTo>
                  <a:pt x="137" y="92"/>
                </a:lnTo>
                <a:lnTo>
                  <a:pt x="132" y="85"/>
                </a:lnTo>
                <a:lnTo>
                  <a:pt x="132" y="85"/>
                </a:lnTo>
                <a:lnTo>
                  <a:pt x="124" y="71"/>
                </a:lnTo>
                <a:lnTo>
                  <a:pt x="124" y="71"/>
                </a:lnTo>
                <a:lnTo>
                  <a:pt x="120" y="65"/>
                </a:lnTo>
                <a:lnTo>
                  <a:pt x="120" y="65"/>
                </a:lnTo>
                <a:lnTo>
                  <a:pt x="110" y="54"/>
                </a:lnTo>
                <a:lnTo>
                  <a:pt x="110" y="54"/>
                </a:lnTo>
                <a:lnTo>
                  <a:pt x="104" y="48"/>
                </a:lnTo>
                <a:lnTo>
                  <a:pt x="104" y="48"/>
                </a:lnTo>
                <a:lnTo>
                  <a:pt x="102" y="47"/>
                </a:lnTo>
                <a:lnTo>
                  <a:pt x="102" y="47"/>
                </a:lnTo>
                <a:lnTo>
                  <a:pt x="101" y="47"/>
                </a:lnTo>
                <a:lnTo>
                  <a:pt x="101" y="47"/>
                </a:lnTo>
                <a:lnTo>
                  <a:pt x="100" y="45"/>
                </a:lnTo>
                <a:lnTo>
                  <a:pt x="98" y="43"/>
                </a:lnTo>
                <a:lnTo>
                  <a:pt x="98" y="43"/>
                </a:lnTo>
                <a:lnTo>
                  <a:pt x="104" y="30"/>
                </a:lnTo>
                <a:lnTo>
                  <a:pt x="104" y="30"/>
                </a:lnTo>
                <a:lnTo>
                  <a:pt x="112" y="11"/>
                </a:lnTo>
                <a:lnTo>
                  <a:pt x="112" y="11"/>
                </a:lnTo>
                <a:lnTo>
                  <a:pt x="114" y="10"/>
                </a:lnTo>
                <a:lnTo>
                  <a:pt x="114" y="10"/>
                </a:lnTo>
                <a:lnTo>
                  <a:pt x="114" y="7"/>
                </a:lnTo>
                <a:lnTo>
                  <a:pt x="112" y="6"/>
                </a:lnTo>
                <a:lnTo>
                  <a:pt x="112" y="6"/>
                </a:lnTo>
                <a:lnTo>
                  <a:pt x="112" y="4"/>
                </a:lnTo>
                <a:lnTo>
                  <a:pt x="114" y="1"/>
                </a:lnTo>
                <a:lnTo>
                  <a:pt x="114" y="1"/>
                </a:lnTo>
                <a:lnTo>
                  <a:pt x="115" y="1"/>
                </a:lnTo>
                <a:lnTo>
                  <a:pt x="115" y="1"/>
                </a:lnTo>
                <a:lnTo>
                  <a:pt x="117" y="0"/>
                </a:lnTo>
                <a:lnTo>
                  <a:pt x="117" y="0"/>
                </a:lnTo>
                <a:lnTo>
                  <a:pt x="124" y="1"/>
                </a:lnTo>
                <a:lnTo>
                  <a:pt x="132" y="1"/>
                </a:lnTo>
                <a:lnTo>
                  <a:pt x="132" y="1"/>
                </a:lnTo>
                <a:lnTo>
                  <a:pt x="147" y="4"/>
                </a:lnTo>
                <a:lnTo>
                  <a:pt x="161" y="10"/>
                </a:lnTo>
                <a:lnTo>
                  <a:pt x="161" y="10"/>
                </a:lnTo>
                <a:lnTo>
                  <a:pt x="171" y="16"/>
                </a:lnTo>
                <a:lnTo>
                  <a:pt x="179" y="21"/>
                </a:lnTo>
                <a:lnTo>
                  <a:pt x="179" y="21"/>
                </a:lnTo>
                <a:lnTo>
                  <a:pt x="188" y="30"/>
                </a:lnTo>
                <a:lnTo>
                  <a:pt x="193" y="38"/>
                </a:lnTo>
                <a:lnTo>
                  <a:pt x="193" y="38"/>
                </a:lnTo>
                <a:lnTo>
                  <a:pt x="198" y="48"/>
                </a:lnTo>
                <a:lnTo>
                  <a:pt x="198" y="48"/>
                </a:lnTo>
                <a:lnTo>
                  <a:pt x="199" y="50"/>
                </a:lnTo>
                <a:lnTo>
                  <a:pt x="199" y="50"/>
                </a:lnTo>
                <a:lnTo>
                  <a:pt x="203" y="57"/>
                </a:lnTo>
                <a:lnTo>
                  <a:pt x="208" y="63"/>
                </a:lnTo>
                <a:lnTo>
                  <a:pt x="208" y="63"/>
                </a:lnTo>
                <a:lnTo>
                  <a:pt x="212" y="72"/>
                </a:lnTo>
                <a:lnTo>
                  <a:pt x="213" y="82"/>
                </a:lnTo>
                <a:lnTo>
                  <a:pt x="213" y="82"/>
                </a:lnTo>
                <a:lnTo>
                  <a:pt x="212" y="97"/>
                </a:lnTo>
                <a:lnTo>
                  <a:pt x="208" y="109"/>
                </a:lnTo>
                <a:lnTo>
                  <a:pt x="208" y="109"/>
                </a:lnTo>
                <a:lnTo>
                  <a:pt x="205" y="119"/>
                </a:lnTo>
                <a:lnTo>
                  <a:pt x="205" y="119"/>
                </a:lnTo>
                <a:lnTo>
                  <a:pt x="202" y="125"/>
                </a:lnTo>
                <a:lnTo>
                  <a:pt x="202" y="125"/>
                </a:lnTo>
                <a:lnTo>
                  <a:pt x="198" y="134"/>
                </a:lnTo>
                <a:lnTo>
                  <a:pt x="198" y="134"/>
                </a:lnTo>
                <a:lnTo>
                  <a:pt x="189" y="146"/>
                </a:lnTo>
                <a:lnTo>
                  <a:pt x="189" y="146"/>
                </a:lnTo>
                <a:lnTo>
                  <a:pt x="189" y="148"/>
                </a:lnTo>
                <a:lnTo>
                  <a:pt x="189" y="148"/>
                </a:lnTo>
                <a:lnTo>
                  <a:pt x="191" y="152"/>
                </a:lnTo>
                <a:lnTo>
                  <a:pt x="191" y="152"/>
                </a:lnTo>
                <a:lnTo>
                  <a:pt x="201" y="166"/>
                </a:lnTo>
                <a:lnTo>
                  <a:pt x="201" y="166"/>
                </a:lnTo>
                <a:lnTo>
                  <a:pt x="216" y="188"/>
                </a:lnTo>
                <a:lnTo>
                  <a:pt x="216" y="188"/>
                </a:lnTo>
                <a:lnTo>
                  <a:pt x="225" y="198"/>
                </a:lnTo>
                <a:lnTo>
                  <a:pt x="225" y="198"/>
                </a:lnTo>
                <a:lnTo>
                  <a:pt x="237" y="213"/>
                </a:lnTo>
                <a:lnTo>
                  <a:pt x="237" y="213"/>
                </a:lnTo>
                <a:lnTo>
                  <a:pt x="245" y="226"/>
                </a:lnTo>
                <a:lnTo>
                  <a:pt x="245" y="226"/>
                </a:lnTo>
                <a:lnTo>
                  <a:pt x="247" y="227"/>
                </a:lnTo>
                <a:lnTo>
                  <a:pt x="247" y="227"/>
                </a:lnTo>
                <a:lnTo>
                  <a:pt x="247" y="230"/>
                </a:lnTo>
                <a:lnTo>
                  <a:pt x="247" y="230"/>
                </a:lnTo>
                <a:lnTo>
                  <a:pt x="249" y="232"/>
                </a:lnTo>
                <a:lnTo>
                  <a:pt x="252" y="233"/>
                </a:lnTo>
                <a:lnTo>
                  <a:pt x="252" y="233"/>
                </a:lnTo>
                <a:lnTo>
                  <a:pt x="259" y="236"/>
                </a:lnTo>
                <a:lnTo>
                  <a:pt x="259" y="236"/>
                </a:lnTo>
                <a:lnTo>
                  <a:pt x="262" y="237"/>
                </a:lnTo>
                <a:lnTo>
                  <a:pt x="262" y="237"/>
                </a:lnTo>
                <a:lnTo>
                  <a:pt x="276" y="239"/>
                </a:lnTo>
                <a:lnTo>
                  <a:pt x="276" y="239"/>
                </a:lnTo>
                <a:lnTo>
                  <a:pt x="286" y="242"/>
                </a:lnTo>
                <a:lnTo>
                  <a:pt x="294" y="247"/>
                </a:lnTo>
                <a:lnTo>
                  <a:pt x="294" y="247"/>
                </a:lnTo>
                <a:lnTo>
                  <a:pt x="301" y="254"/>
                </a:lnTo>
                <a:lnTo>
                  <a:pt x="307" y="261"/>
                </a:lnTo>
                <a:lnTo>
                  <a:pt x="307" y="261"/>
                </a:lnTo>
                <a:lnTo>
                  <a:pt x="311" y="267"/>
                </a:lnTo>
                <a:lnTo>
                  <a:pt x="311" y="267"/>
                </a:lnTo>
                <a:lnTo>
                  <a:pt x="316" y="273"/>
                </a:lnTo>
                <a:lnTo>
                  <a:pt x="318" y="279"/>
                </a:lnTo>
                <a:lnTo>
                  <a:pt x="318" y="279"/>
                </a:lnTo>
                <a:lnTo>
                  <a:pt x="321" y="287"/>
                </a:lnTo>
                <a:lnTo>
                  <a:pt x="323" y="297"/>
                </a:lnTo>
                <a:lnTo>
                  <a:pt x="323" y="297"/>
                </a:lnTo>
                <a:lnTo>
                  <a:pt x="323" y="310"/>
                </a:lnTo>
                <a:lnTo>
                  <a:pt x="323" y="310"/>
                </a:lnTo>
                <a:lnTo>
                  <a:pt x="323" y="317"/>
                </a:lnTo>
                <a:lnTo>
                  <a:pt x="323" y="317"/>
                </a:lnTo>
                <a:lnTo>
                  <a:pt x="321" y="324"/>
                </a:lnTo>
                <a:lnTo>
                  <a:pt x="321" y="324"/>
                </a:lnTo>
                <a:lnTo>
                  <a:pt x="320" y="331"/>
                </a:lnTo>
                <a:lnTo>
                  <a:pt x="320" y="331"/>
                </a:lnTo>
                <a:lnTo>
                  <a:pt x="313" y="348"/>
                </a:lnTo>
                <a:lnTo>
                  <a:pt x="313" y="348"/>
                </a:lnTo>
                <a:lnTo>
                  <a:pt x="309" y="355"/>
                </a:lnTo>
                <a:lnTo>
                  <a:pt x="303" y="362"/>
                </a:lnTo>
                <a:lnTo>
                  <a:pt x="303" y="362"/>
                </a:lnTo>
                <a:lnTo>
                  <a:pt x="299" y="368"/>
                </a:lnTo>
                <a:lnTo>
                  <a:pt x="299" y="368"/>
                </a:lnTo>
                <a:lnTo>
                  <a:pt x="294" y="372"/>
                </a:lnTo>
                <a:lnTo>
                  <a:pt x="290" y="378"/>
                </a:lnTo>
                <a:lnTo>
                  <a:pt x="290" y="378"/>
                </a:lnTo>
                <a:lnTo>
                  <a:pt x="287" y="381"/>
                </a:lnTo>
                <a:lnTo>
                  <a:pt x="284" y="384"/>
                </a:lnTo>
                <a:lnTo>
                  <a:pt x="284" y="384"/>
                </a:lnTo>
                <a:lnTo>
                  <a:pt x="276" y="388"/>
                </a:lnTo>
                <a:lnTo>
                  <a:pt x="267" y="391"/>
                </a:lnTo>
                <a:lnTo>
                  <a:pt x="267" y="391"/>
                </a:lnTo>
                <a:lnTo>
                  <a:pt x="263" y="392"/>
                </a:lnTo>
                <a:lnTo>
                  <a:pt x="263" y="392"/>
                </a:lnTo>
                <a:lnTo>
                  <a:pt x="257" y="394"/>
                </a:lnTo>
                <a:lnTo>
                  <a:pt x="250" y="394"/>
                </a:lnTo>
                <a:lnTo>
                  <a:pt x="250" y="394"/>
                </a:lnTo>
                <a:lnTo>
                  <a:pt x="232" y="394"/>
                </a:lnTo>
                <a:lnTo>
                  <a:pt x="232" y="394"/>
                </a:lnTo>
                <a:lnTo>
                  <a:pt x="220" y="392"/>
                </a:lnTo>
                <a:lnTo>
                  <a:pt x="220" y="392"/>
                </a:lnTo>
                <a:lnTo>
                  <a:pt x="210" y="389"/>
                </a:lnTo>
                <a:lnTo>
                  <a:pt x="210" y="389"/>
                </a:lnTo>
                <a:lnTo>
                  <a:pt x="202" y="384"/>
                </a:lnTo>
                <a:lnTo>
                  <a:pt x="202" y="384"/>
                </a:lnTo>
                <a:lnTo>
                  <a:pt x="191" y="377"/>
                </a:lnTo>
                <a:lnTo>
                  <a:pt x="191" y="377"/>
                </a:lnTo>
                <a:lnTo>
                  <a:pt x="183" y="369"/>
                </a:lnTo>
                <a:lnTo>
                  <a:pt x="178" y="361"/>
                </a:lnTo>
                <a:lnTo>
                  <a:pt x="178" y="361"/>
                </a:lnTo>
                <a:lnTo>
                  <a:pt x="172" y="352"/>
                </a:lnTo>
                <a:lnTo>
                  <a:pt x="172" y="352"/>
                </a:lnTo>
                <a:lnTo>
                  <a:pt x="171" y="345"/>
                </a:lnTo>
                <a:lnTo>
                  <a:pt x="169" y="338"/>
                </a:lnTo>
                <a:lnTo>
                  <a:pt x="169" y="338"/>
                </a:lnTo>
                <a:lnTo>
                  <a:pt x="168" y="331"/>
                </a:lnTo>
                <a:lnTo>
                  <a:pt x="168" y="331"/>
                </a:lnTo>
                <a:lnTo>
                  <a:pt x="168" y="328"/>
                </a:lnTo>
                <a:lnTo>
                  <a:pt x="168" y="328"/>
                </a:lnTo>
                <a:lnTo>
                  <a:pt x="169" y="310"/>
                </a:lnTo>
                <a:lnTo>
                  <a:pt x="169" y="310"/>
                </a:lnTo>
                <a:lnTo>
                  <a:pt x="169" y="304"/>
                </a:lnTo>
                <a:lnTo>
                  <a:pt x="169" y="304"/>
                </a:lnTo>
                <a:lnTo>
                  <a:pt x="169" y="303"/>
                </a:lnTo>
                <a:lnTo>
                  <a:pt x="169" y="303"/>
                </a:lnTo>
                <a:close/>
                <a:moveTo>
                  <a:pt x="266" y="271"/>
                </a:moveTo>
                <a:lnTo>
                  <a:pt x="266" y="271"/>
                </a:lnTo>
                <a:lnTo>
                  <a:pt x="264" y="271"/>
                </a:lnTo>
                <a:lnTo>
                  <a:pt x="264" y="271"/>
                </a:lnTo>
                <a:lnTo>
                  <a:pt x="264" y="271"/>
                </a:lnTo>
                <a:lnTo>
                  <a:pt x="264" y="271"/>
                </a:lnTo>
                <a:lnTo>
                  <a:pt x="267" y="271"/>
                </a:lnTo>
                <a:lnTo>
                  <a:pt x="267" y="271"/>
                </a:lnTo>
                <a:lnTo>
                  <a:pt x="267" y="271"/>
                </a:lnTo>
                <a:lnTo>
                  <a:pt x="267" y="271"/>
                </a:lnTo>
                <a:lnTo>
                  <a:pt x="267" y="271"/>
                </a:lnTo>
                <a:lnTo>
                  <a:pt x="267" y="271"/>
                </a:lnTo>
                <a:lnTo>
                  <a:pt x="266" y="271"/>
                </a:lnTo>
                <a:lnTo>
                  <a:pt x="266" y="271"/>
                </a:lnTo>
                <a:close/>
                <a:moveTo>
                  <a:pt x="236" y="300"/>
                </a:moveTo>
                <a:lnTo>
                  <a:pt x="236" y="300"/>
                </a:lnTo>
                <a:lnTo>
                  <a:pt x="236" y="308"/>
                </a:lnTo>
                <a:lnTo>
                  <a:pt x="239" y="317"/>
                </a:lnTo>
                <a:lnTo>
                  <a:pt x="239" y="317"/>
                </a:lnTo>
                <a:lnTo>
                  <a:pt x="242" y="321"/>
                </a:lnTo>
                <a:lnTo>
                  <a:pt x="245" y="325"/>
                </a:lnTo>
                <a:lnTo>
                  <a:pt x="250" y="330"/>
                </a:lnTo>
                <a:lnTo>
                  <a:pt x="256" y="331"/>
                </a:lnTo>
                <a:lnTo>
                  <a:pt x="256" y="331"/>
                </a:lnTo>
                <a:lnTo>
                  <a:pt x="257" y="331"/>
                </a:lnTo>
                <a:lnTo>
                  <a:pt x="257" y="331"/>
                </a:lnTo>
                <a:lnTo>
                  <a:pt x="262" y="325"/>
                </a:lnTo>
                <a:lnTo>
                  <a:pt x="263" y="318"/>
                </a:lnTo>
                <a:lnTo>
                  <a:pt x="263" y="318"/>
                </a:lnTo>
                <a:lnTo>
                  <a:pt x="263" y="311"/>
                </a:lnTo>
                <a:lnTo>
                  <a:pt x="262" y="304"/>
                </a:lnTo>
                <a:lnTo>
                  <a:pt x="262" y="304"/>
                </a:lnTo>
                <a:lnTo>
                  <a:pt x="259" y="298"/>
                </a:lnTo>
                <a:lnTo>
                  <a:pt x="259" y="298"/>
                </a:lnTo>
                <a:lnTo>
                  <a:pt x="256" y="296"/>
                </a:lnTo>
                <a:lnTo>
                  <a:pt x="252" y="293"/>
                </a:lnTo>
                <a:lnTo>
                  <a:pt x="252" y="293"/>
                </a:lnTo>
                <a:lnTo>
                  <a:pt x="250" y="293"/>
                </a:lnTo>
                <a:lnTo>
                  <a:pt x="250" y="293"/>
                </a:lnTo>
                <a:lnTo>
                  <a:pt x="247" y="293"/>
                </a:lnTo>
                <a:lnTo>
                  <a:pt x="246" y="293"/>
                </a:lnTo>
                <a:lnTo>
                  <a:pt x="246" y="293"/>
                </a:lnTo>
                <a:lnTo>
                  <a:pt x="242" y="293"/>
                </a:lnTo>
                <a:lnTo>
                  <a:pt x="237" y="296"/>
                </a:lnTo>
                <a:lnTo>
                  <a:pt x="237" y="296"/>
                </a:lnTo>
                <a:lnTo>
                  <a:pt x="236" y="297"/>
                </a:lnTo>
                <a:lnTo>
                  <a:pt x="236" y="298"/>
                </a:lnTo>
                <a:lnTo>
                  <a:pt x="236" y="298"/>
                </a:lnTo>
                <a:lnTo>
                  <a:pt x="236" y="300"/>
                </a:lnTo>
                <a:lnTo>
                  <a:pt x="236" y="300"/>
                </a:lnTo>
                <a:close/>
                <a:moveTo>
                  <a:pt x="50" y="206"/>
                </a:moveTo>
                <a:lnTo>
                  <a:pt x="50" y="206"/>
                </a:lnTo>
                <a:lnTo>
                  <a:pt x="57" y="209"/>
                </a:lnTo>
                <a:lnTo>
                  <a:pt x="57" y="209"/>
                </a:lnTo>
                <a:lnTo>
                  <a:pt x="73" y="182"/>
                </a:lnTo>
                <a:lnTo>
                  <a:pt x="73" y="182"/>
                </a:lnTo>
                <a:lnTo>
                  <a:pt x="71" y="182"/>
                </a:lnTo>
                <a:lnTo>
                  <a:pt x="71" y="182"/>
                </a:lnTo>
                <a:lnTo>
                  <a:pt x="71" y="182"/>
                </a:lnTo>
                <a:lnTo>
                  <a:pt x="50" y="206"/>
                </a:lnTo>
                <a:lnTo>
                  <a:pt x="50" y="206"/>
                </a:lnTo>
                <a:close/>
                <a:moveTo>
                  <a:pt x="26" y="186"/>
                </a:moveTo>
                <a:lnTo>
                  <a:pt x="26" y="186"/>
                </a:lnTo>
                <a:lnTo>
                  <a:pt x="33" y="175"/>
                </a:lnTo>
                <a:lnTo>
                  <a:pt x="40" y="163"/>
                </a:lnTo>
                <a:lnTo>
                  <a:pt x="40" y="163"/>
                </a:lnTo>
                <a:lnTo>
                  <a:pt x="37" y="161"/>
                </a:lnTo>
                <a:lnTo>
                  <a:pt x="37" y="161"/>
                </a:lnTo>
                <a:lnTo>
                  <a:pt x="36" y="163"/>
                </a:lnTo>
                <a:lnTo>
                  <a:pt x="36" y="163"/>
                </a:lnTo>
                <a:lnTo>
                  <a:pt x="24" y="175"/>
                </a:lnTo>
                <a:lnTo>
                  <a:pt x="24" y="175"/>
                </a:lnTo>
                <a:lnTo>
                  <a:pt x="21" y="178"/>
                </a:lnTo>
                <a:lnTo>
                  <a:pt x="19" y="178"/>
                </a:lnTo>
                <a:lnTo>
                  <a:pt x="19" y="178"/>
                </a:lnTo>
                <a:lnTo>
                  <a:pt x="26" y="186"/>
                </a:lnTo>
                <a:lnTo>
                  <a:pt x="26" y="186"/>
                </a:lnTo>
                <a:close/>
                <a:moveTo>
                  <a:pt x="34" y="195"/>
                </a:moveTo>
                <a:lnTo>
                  <a:pt x="34" y="195"/>
                </a:lnTo>
                <a:lnTo>
                  <a:pt x="48" y="171"/>
                </a:lnTo>
                <a:lnTo>
                  <a:pt x="48" y="171"/>
                </a:lnTo>
                <a:lnTo>
                  <a:pt x="47" y="169"/>
                </a:lnTo>
                <a:lnTo>
                  <a:pt x="47" y="169"/>
                </a:lnTo>
                <a:lnTo>
                  <a:pt x="30" y="190"/>
                </a:lnTo>
                <a:lnTo>
                  <a:pt x="30" y="190"/>
                </a:lnTo>
                <a:lnTo>
                  <a:pt x="34" y="195"/>
                </a:lnTo>
                <a:lnTo>
                  <a:pt x="34" y="195"/>
                </a:lnTo>
                <a:close/>
                <a:moveTo>
                  <a:pt x="60" y="176"/>
                </a:moveTo>
                <a:lnTo>
                  <a:pt x="60" y="176"/>
                </a:lnTo>
                <a:lnTo>
                  <a:pt x="60" y="176"/>
                </a:lnTo>
                <a:lnTo>
                  <a:pt x="60" y="176"/>
                </a:lnTo>
                <a:lnTo>
                  <a:pt x="48" y="188"/>
                </a:lnTo>
                <a:lnTo>
                  <a:pt x="39" y="198"/>
                </a:lnTo>
                <a:lnTo>
                  <a:pt x="39" y="198"/>
                </a:lnTo>
                <a:lnTo>
                  <a:pt x="46" y="203"/>
                </a:lnTo>
                <a:lnTo>
                  <a:pt x="46" y="203"/>
                </a:lnTo>
                <a:lnTo>
                  <a:pt x="60" y="176"/>
                </a:lnTo>
                <a:lnTo>
                  <a:pt x="60" y="176"/>
                </a:lnTo>
                <a:close/>
                <a:moveTo>
                  <a:pt x="205" y="340"/>
                </a:moveTo>
                <a:lnTo>
                  <a:pt x="205" y="340"/>
                </a:lnTo>
                <a:lnTo>
                  <a:pt x="196" y="347"/>
                </a:lnTo>
                <a:lnTo>
                  <a:pt x="188" y="357"/>
                </a:lnTo>
                <a:lnTo>
                  <a:pt x="188" y="357"/>
                </a:lnTo>
                <a:lnTo>
                  <a:pt x="188" y="358"/>
                </a:lnTo>
                <a:lnTo>
                  <a:pt x="188" y="358"/>
                </a:lnTo>
                <a:lnTo>
                  <a:pt x="198" y="351"/>
                </a:lnTo>
                <a:lnTo>
                  <a:pt x="208" y="344"/>
                </a:lnTo>
                <a:lnTo>
                  <a:pt x="208" y="344"/>
                </a:lnTo>
                <a:lnTo>
                  <a:pt x="205" y="340"/>
                </a:lnTo>
                <a:lnTo>
                  <a:pt x="205" y="340"/>
                </a:lnTo>
                <a:close/>
                <a:moveTo>
                  <a:pt x="282" y="314"/>
                </a:moveTo>
                <a:lnTo>
                  <a:pt x="282" y="314"/>
                </a:lnTo>
                <a:lnTo>
                  <a:pt x="277" y="314"/>
                </a:lnTo>
                <a:lnTo>
                  <a:pt x="277" y="314"/>
                </a:lnTo>
                <a:lnTo>
                  <a:pt x="273" y="315"/>
                </a:lnTo>
                <a:lnTo>
                  <a:pt x="273" y="315"/>
                </a:lnTo>
                <a:lnTo>
                  <a:pt x="270" y="315"/>
                </a:lnTo>
                <a:lnTo>
                  <a:pt x="270" y="313"/>
                </a:lnTo>
                <a:lnTo>
                  <a:pt x="270" y="313"/>
                </a:lnTo>
                <a:lnTo>
                  <a:pt x="272" y="310"/>
                </a:lnTo>
                <a:lnTo>
                  <a:pt x="272" y="310"/>
                </a:lnTo>
                <a:lnTo>
                  <a:pt x="276" y="306"/>
                </a:lnTo>
                <a:lnTo>
                  <a:pt x="276" y="306"/>
                </a:lnTo>
                <a:lnTo>
                  <a:pt x="283" y="298"/>
                </a:lnTo>
                <a:lnTo>
                  <a:pt x="283" y="298"/>
                </a:lnTo>
                <a:lnTo>
                  <a:pt x="283" y="297"/>
                </a:lnTo>
                <a:lnTo>
                  <a:pt x="283" y="297"/>
                </a:lnTo>
                <a:lnTo>
                  <a:pt x="279" y="300"/>
                </a:lnTo>
                <a:lnTo>
                  <a:pt x="279" y="300"/>
                </a:lnTo>
                <a:lnTo>
                  <a:pt x="274" y="303"/>
                </a:lnTo>
                <a:lnTo>
                  <a:pt x="270" y="304"/>
                </a:lnTo>
                <a:lnTo>
                  <a:pt x="270" y="304"/>
                </a:lnTo>
                <a:lnTo>
                  <a:pt x="270" y="306"/>
                </a:lnTo>
                <a:lnTo>
                  <a:pt x="270" y="306"/>
                </a:lnTo>
                <a:lnTo>
                  <a:pt x="270" y="314"/>
                </a:lnTo>
                <a:lnTo>
                  <a:pt x="270" y="314"/>
                </a:lnTo>
                <a:lnTo>
                  <a:pt x="269" y="318"/>
                </a:lnTo>
                <a:lnTo>
                  <a:pt x="269" y="318"/>
                </a:lnTo>
                <a:lnTo>
                  <a:pt x="269" y="325"/>
                </a:lnTo>
                <a:lnTo>
                  <a:pt x="269" y="325"/>
                </a:lnTo>
                <a:lnTo>
                  <a:pt x="269" y="325"/>
                </a:lnTo>
                <a:lnTo>
                  <a:pt x="269" y="325"/>
                </a:lnTo>
                <a:lnTo>
                  <a:pt x="282" y="314"/>
                </a:lnTo>
                <a:lnTo>
                  <a:pt x="282" y="314"/>
                </a:lnTo>
                <a:close/>
                <a:moveTo>
                  <a:pt x="7" y="158"/>
                </a:moveTo>
                <a:lnTo>
                  <a:pt x="7" y="158"/>
                </a:lnTo>
                <a:lnTo>
                  <a:pt x="12" y="166"/>
                </a:lnTo>
                <a:lnTo>
                  <a:pt x="12" y="166"/>
                </a:lnTo>
                <a:lnTo>
                  <a:pt x="13" y="163"/>
                </a:lnTo>
                <a:lnTo>
                  <a:pt x="13" y="163"/>
                </a:lnTo>
                <a:lnTo>
                  <a:pt x="23" y="144"/>
                </a:lnTo>
                <a:lnTo>
                  <a:pt x="23" y="144"/>
                </a:lnTo>
                <a:lnTo>
                  <a:pt x="23" y="142"/>
                </a:lnTo>
                <a:lnTo>
                  <a:pt x="23" y="142"/>
                </a:lnTo>
                <a:lnTo>
                  <a:pt x="23" y="141"/>
                </a:lnTo>
                <a:lnTo>
                  <a:pt x="23" y="141"/>
                </a:lnTo>
                <a:lnTo>
                  <a:pt x="7" y="158"/>
                </a:lnTo>
                <a:lnTo>
                  <a:pt x="7" y="158"/>
                </a:lnTo>
                <a:close/>
                <a:moveTo>
                  <a:pt x="202" y="328"/>
                </a:moveTo>
                <a:lnTo>
                  <a:pt x="202" y="328"/>
                </a:lnTo>
                <a:lnTo>
                  <a:pt x="189" y="342"/>
                </a:lnTo>
                <a:lnTo>
                  <a:pt x="189" y="342"/>
                </a:lnTo>
                <a:lnTo>
                  <a:pt x="191" y="344"/>
                </a:lnTo>
                <a:lnTo>
                  <a:pt x="191" y="344"/>
                </a:lnTo>
                <a:lnTo>
                  <a:pt x="192" y="347"/>
                </a:lnTo>
                <a:lnTo>
                  <a:pt x="192" y="347"/>
                </a:lnTo>
                <a:lnTo>
                  <a:pt x="203" y="337"/>
                </a:lnTo>
                <a:lnTo>
                  <a:pt x="203" y="337"/>
                </a:lnTo>
                <a:lnTo>
                  <a:pt x="202" y="328"/>
                </a:lnTo>
                <a:lnTo>
                  <a:pt x="202" y="328"/>
                </a:lnTo>
                <a:close/>
                <a:moveTo>
                  <a:pt x="85" y="186"/>
                </a:moveTo>
                <a:lnTo>
                  <a:pt x="85" y="186"/>
                </a:lnTo>
                <a:lnTo>
                  <a:pt x="84" y="186"/>
                </a:lnTo>
                <a:lnTo>
                  <a:pt x="83" y="186"/>
                </a:lnTo>
                <a:lnTo>
                  <a:pt x="83" y="186"/>
                </a:lnTo>
                <a:lnTo>
                  <a:pt x="77" y="193"/>
                </a:lnTo>
                <a:lnTo>
                  <a:pt x="77" y="193"/>
                </a:lnTo>
                <a:lnTo>
                  <a:pt x="63" y="209"/>
                </a:lnTo>
                <a:lnTo>
                  <a:pt x="63" y="209"/>
                </a:lnTo>
                <a:lnTo>
                  <a:pt x="63" y="209"/>
                </a:lnTo>
                <a:lnTo>
                  <a:pt x="63" y="209"/>
                </a:lnTo>
                <a:lnTo>
                  <a:pt x="68" y="210"/>
                </a:lnTo>
                <a:lnTo>
                  <a:pt x="68" y="210"/>
                </a:lnTo>
                <a:lnTo>
                  <a:pt x="85" y="186"/>
                </a:lnTo>
                <a:lnTo>
                  <a:pt x="85" y="186"/>
                </a:lnTo>
                <a:close/>
                <a:moveTo>
                  <a:pt x="210" y="348"/>
                </a:moveTo>
                <a:lnTo>
                  <a:pt x="210" y="348"/>
                </a:lnTo>
                <a:lnTo>
                  <a:pt x="202" y="357"/>
                </a:lnTo>
                <a:lnTo>
                  <a:pt x="195" y="365"/>
                </a:lnTo>
                <a:lnTo>
                  <a:pt x="195" y="365"/>
                </a:lnTo>
                <a:lnTo>
                  <a:pt x="196" y="367"/>
                </a:lnTo>
                <a:lnTo>
                  <a:pt x="196" y="365"/>
                </a:lnTo>
                <a:lnTo>
                  <a:pt x="196" y="365"/>
                </a:lnTo>
                <a:lnTo>
                  <a:pt x="203" y="361"/>
                </a:lnTo>
                <a:lnTo>
                  <a:pt x="203" y="361"/>
                </a:lnTo>
                <a:lnTo>
                  <a:pt x="215" y="352"/>
                </a:lnTo>
                <a:lnTo>
                  <a:pt x="215" y="352"/>
                </a:lnTo>
                <a:lnTo>
                  <a:pt x="215" y="352"/>
                </a:lnTo>
                <a:lnTo>
                  <a:pt x="215" y="352"/>
                </a:lnTo>
                <a:lnTo>
                  <a:pt x="210" y="348"/>
                </a:lnTo>
                <a:lnTo>
                  <a:pt x="210" y="348"/>
                </a:lnTo>
                <a:close/>
                <a:moveTo>
                  <a:pt x="88" y="186"/>
                </a:moveTo>
                <a:lnTo>
                  <a:pt x="88" y="186"/>
                </a:lnTo>
                <a:lnTo>
                  <a:pt x="80" y="200"/>
                </a:lnTo>
                <a:lnTo>
                  <a:pt x="73" y="210"/>
                </a:lnTo>
                <a:lnTo>
                  <a:pt x="73" y="210"/>
                </a:lnTo>
                <a:lnTo>
                  <a:pt x="95" y="188"/>
                </a:lnTo>
                <a:lnTo>
                  <a:pt x="95" y="188"/>
                </a:lnTo>
                <a:lnTo>
                  <a:pt x="88" y="186"/>
                </a:lnTo>
                <a:lnTo>
                  <a:pt x="88" y="186"/>
                </a:lnTo>
                <a:close/>
                <a:moveTo>
                  <a:pt x="176" y="310"/>
                </a:moveTo>
                <a:lnTo>
                  <a:pt x="176" y="310"/>
                </a:lnTo>
                <a:lnTo>
                  <a:pt x="176" y="310"/>
                </a:lnTo>
                <a:lnTo>
                  <a:pt x="176" y="310"/>
                </a:lnTo>
                <a:lnTo>
                  <a:pt x="178" y="308"/>
                </a:lnTo>
                <a:lnTo>
                  <a:pt x="178" y="308"/>
                </a:lnTo>
                <a:lnTo>
                  <a:pt x="195" y="297"/>
                </a:lnTo>
                <a:lnTo>
                  <a:pt x="195" y="297"/>
                </a:lnTo>
                <a:lnTo>
                  <a:pt x="196" y="296"/>
                </a:lnTo>
                <a:lnTo>
                  <a:pt x="196" y="296"/>
                </a:lnTo>
                <a:lnTo>
                  <a:pt x="195" y="290"/>
                </a:lnTo>
                <a:lnTo>
                  <a:pt x="195" y="290"/>
                </a:lnTo>
                <a:lnTo>
                  <a:pt x="195" y="288"/>
                </a:lnTo>
                <a:lnTo>
                  <a:pt x="195" y="288"/>
                </a:lnTo>
                <a:lnTo>
                  <a:pt x="176" y="310"/>
                </a:lnTo>
                <a:lnTo>
                  <a:pt x="176" y="310"/>
                </a:lnTo>
                <a:close/>
                <a:moveTo>
                  <a:pt x="148" y="71"/>
                </a:moveTo>
                <a:lnTo>
                  <a:pt x="148" y="71"/>
                </a:lnTo>
                <a:lnTo>
                  <a:pt x="147" y="70"/>
                </a:lnTo>
                <a:lnTo>
                  <a:pt x="147" y="70"/>
                </a:lnTo>
                <a:lnTo>
                  <a:pt x="141" y="74"/>
                </a:lnTo>
                <a:lnTo>
                  <a:pt x="135" y="78"/>
                </a:lnTo>
                <a:lnTo>
                  <a:pt x="135" y="78"/>
                </a:lnTo>
                <a:lnTo>
                  <a:pt x="141" y="90"/>
                </a:lnTo>
                <a:lnTo>
                  <a:pt x="141" y="90"/>
                </a:lnTo>
                <a:lnTo>
                  <a:pt x="142" y="88"/>
                </a:lnTo>
                <a:lnTo>
                  <a:pt x="142" y="88"/>
                </a:lnTo>
                <a:lnTo>
                  <a:pt x="144" y="88"/>
                </a:lnTo>
                <a:lnTo>
                  <a:pt x="144" y="88"/>
                </a:lnTo>
                <a:lnTo>
                  <a:pt x="151" y="80"/>
                </a:lnTo>
                <a:lnTo>
                  <a:pt x="151" y="80"/>
                </a:lnTo>
                <a:lnTo>
                  <a:pt x="151" y="78"/>
                </a:lnTo>
                <a:lnTo>
                  <a:pt x="151" y="78"/>
                </a:lnTo>
                <a:lnTo>
                  <a:pt x="151" y="78"/>
                </a:lnTo>
                <a:lnTo>
                  <a:pt x="151" y="78"/>
                </a:lnTo>
                <a:lnTo>
                  <a:pt x="144" y="84"/>
                </a:lnTo>
                <a:lnTo>
                  <a:pt x="144" y="84"/>
                </a:lnTo>
                <a:lnTo>
                  <a:pt x="141" y="85"/>
                </a:lnTo>
                <a:lnTo>
                  <a:pt x="141" y="85"/>
                </a:lnTo>
                <a:lnTo>
                  <a:pt x="139" y="84"/>
                </a:lnTo>
                <a:lnTo>
                  <a:pt x="139" y="84"/>
                </a:lnTo>
                <a:lnTo>
                  <a:pt x="139" y="82"/>
                </a:lnTo>
                <a:lnTo>
                  <a:pt x="139" y="82"/>
                </a:lnTo>
                <a:lnTo>
                  <a:pt x="141" y="81"/>
                </a:lnTo>
                <a:lnTo>
                  <a:pt x="141" y="81"/>
                </a:lnTo>
                <a:lnTo>
                  <a:pt x="148" y="71"/>
                </a:lnTo>
                <a:lnTo>
                  <a:pt x="148" y="71"/>
                </a:lnTo>
                <a:close/>
                <a:moveTo>
                  <a:pt x="63" y="178"/>
                </a:moveTo>
                <a:lnTo>
                  <a:pt x="63" y="178"/>
                </a:lnTo>
                <a:lnTo>
                  <a:pt x="50" y="202"/>
                </a:lnTo>
                <a:lnTo>
                  <a:pt x="50" y="202"/>
                </a:lnTo>
                <a:lnTo>
                  <a:pt x="68" y="180"/>
                </a:lnTo>
                <a:lnTo>
                  <a:pt x="68" y="180"/>
                </a:lnTo>
                <a:lnTo>
                  <a:pt x="63" y="178"/>
                </a:lnTo>
                <a:lnTo>
                  <a:pt x="63" y="178"/>
                </a:lnTo>
                <a:close/>
                <a:moveTo>
                  <a:pt x="39" y="193"/>
                </a:moveTo>
                <a:lnTo>
                  <a:pt x="39" y="193"/>
                </a:lnTo>
                <a:lnTo>
                  <a:pt x="57" y="175"/>
                </a:lnTo>
                <a:lnTo>
                  <a:pt x="57" y="175"/>
                </a:lnTo>
                <a:lnTo>
                  <a:pt x="51" y="172"/>
                </a:lnTo>
                <a:lnTo>
                  <a:pt x="51" y="172"/>
                </a:lnTo>
                <a:lnTo>
                  <a:pt x="44" y="183"/>
                </a:lnTo>
                <a:lnTo>
                  <a:pt x="39" y="193"/>
                </a:lnTo>
                <a:lnTo>
                  <a:pt x="39" y="193"/>
                </a:lnTo>
                <a:close/>
                <a:moveTo>
                  <a:pt x="90" y="207"/>
                </a:moveTo>
                <a:lnTo>
                  <a:pt x="90" y="207"/>
                </a:lnTo>
                <a:lnTo>
                  <a:pt x="90" y="207"/>
                </a:lnTo>
                <a:lnTo>
                  <a:pt x="90" y="207"/>
                </a:lnTo>
                <a:lnTo>
                  <a:pt x="111" y="186"/>
                </a:lnTo>
                <a:lnTo>
                  <a:pt x="111" y="186"/>
                </a:lnTo>
                <a:lnTo>
                  <a:pt x="104" y="188"/>
                </a:lnTo>
                <a:lnTo>
                  <a:pt x="104" y="188"/>
                </a:lnTo>
                <a:lnTo>
                  <a:pt x="102" y="189"/>
                </a:lnTo>
                <a:lnTo>
                  <a:pt x="102" y="189"/>
                </a:lnTo>
                <a:lnTo>
                  <a:pt x="91" y="203"/>
                </a:lnTo>
                <a:lnTo>
                  <a:pt x="91" y="203"/>
                </a:lnTo>
                <a:lnTo>
                  <a:pt x="90" y="207"/>
                </a:lnTo>
                <a:lnTo>
                  <a:pt x="90" y="207"/>
                </a:lnTo>
                <a:close/>
                <a:moveTo>
                  <a:pt x="26" y="145"/>
                </a:moveTo>
                <a:lnTo>
                  <a:pt x="26" y="145"/>
                </a:lnTo>
                <a:lnTo>
                  <a:pt x="20" y="155"/>
                </a:lnTo>
                <a:lnTo>
                  <a:pt x="16" y="165"/>
                </a:lnTo>
                <a:lnTo>
                  <a:pt x="16" y="165"/>
                </a:lnTo>
                <a:lnTo>
                  <a:pt x="23" y="158"/>
                </a:lnTo>
                <a:lnTo>
                  <a:pt x="29" y="151"/>
                </a:lnTo>
                <a:lnTo>
                  <a:pt x="29" y="151"/>
                </a:lnTo>
                <a:lnTo>
                  <a:pt x="26" y="145"/>
                </a:lnTo>
                <a:lnTo>
                  <a:pt x="26" y="145"/>
                </a:lnTo>
                <a:close/>
                <a:moveTo>
                  <a:pt x="83" y="212"/>
                </a:moveTo>
                <a:lnTo>
                  <a:pt x="83" y="212"/>
                </a:lnTo>
                <a:lnTo>
                  <a:pt x="91" y="199"/>
                </a:lnTo>
                <a:lnTo>
                  <a:pt x="98" y="188"/>
                </a:lnTo>
                <a:lnTo>
                  <a:pt x="98" y="188"/>
                </a:lnTo>
                <a:lnTo>
                  <a:pt x="87" y="199"/>
                </a:lnTo>
                <a:lnTo>
                  <a:pt x="77" y="212"/>
                </a:lnTo>
                <a:lnTo>
                  <a:pt x="77" y="212"/>
                </a:lnTo>
                <a:lnTo>
                  <a:pt x="83" y="212"/>
                </a:lnTo>
                <a:lnTo>
                  <a:pt x="83" y="212"/>
                </a:lnTo>
                <a:close/>
                <a:moveTo>
                  <a:pt x="90" y="212"/>
                </a:moveTo>
                <a:lnTo>
                  <a:pt x="90" y="212"/>
                </a:lnTo>
                <a:lnTo>
                  <a:pt x="91" y="212"/>
                </a:lnTo>
                <a:lnTo>
                  <a:pt x="91" y="212"/>
                </a:lnTo>
                <a:lnTo>
                  <a:pt x="95" y="212"/>
                </a:lnTo>
                <a:lnTo>
                  <a:pt x="95" y="212"/>
                </a:lnTo>
                <a:lnTo>
                  <a:pt x="98" y="210"/>
                </a:lnTo>
                <a:lnTo>
                  <a:pt x="98" y="210"/>
                </a:lnTo>
                <a:lnTo>
                  <a:pt x="114" y="189"/>
                </a:lnTo>
                <a:lnTo>
                  <a:pt x="114" y="189"/>
                </a:lnTo>
                <a:lnTo>
                  <a:pt x="114" y="188"/>
                </a:lnTo>
                <a:lnTo>
                  <a:pt x="114" y="188"/>
                </a:lnTo>
                <a:lnTo>
                  <a:pt x="114" y="188"/>
                </a:lnTo>
                <a:lnTo>
                  <a:pt x="114" y="188"/>
                </a:lnTo>
                <a:lnTo>
                  <a:pt x="90" y="212"/>
                </a:lnTo>
                <a:lnTo>
                  <a:pt x="90" y="212"/>
                </a:lnTo>
                <a:close/>
                <a:moveTo>
                  <a:pt x="10" y="145"/>
                </a:moveTo>
                <a:lnTo>
                  <a:pt x="10" y="145"/>
                </a:lnTo>
                <a:lnTo>
                  <a:pt x="10" y="145"/>
                </a:lnTo>
                <a:lnTo>
                  <a:pt x="10" y="145"/>
                </a:lnTo>
                <a:lnTo>
                  <a:pt x="19" y="131"/>
                </a:lnTo>
                <a:lnTo>
                  <a:pt x="19" y="131"/>
                </a:lnTo>
                <a:lnTo>
                  <a:pt x="19" y="131"/>
                </a:lnTo>
                <a:lnTo>
                  <a:pt x="19" y="131"/>
                </a:lnTo>
                <a:lnTo>
                  <a:pt x="16" y="126"/>
                </a:lnTo>
                <a:lnTo>
                  <a:pt x="16" y="126"/>
                </a:lnTo>
                <a:lnTo>
                  <a:pt x="16" y="126"/>
                </a:lnTo>
                <a:lnTo>
                  <a:pt x="16" y="126"/>
                </a:lnTo>
                <a:lnTo>
                  <a:pt x="10" y="135"/>
                </a:lnTo>
                <a:lnTo>
                  <a:pt x="10" y="135"/>
                </a:lnTo>
                <a:lnTo>
                  <a:pt x="9" y="136"/>
                </a:lnTo>
                <a:lnTo>
                  <a:pt x="9" y="136"/>
                </a:lnTo>
                <a:lnTo>
                  <a:pt x="9" y="141"/>
                </a:lnTo>
                <a:lnTo>
                  <a:pt x="10" y="145"/>
                </a:lnTo>
                <a:lnTo>
                  <a:pt x="10" y="145"/>
                </a:lnTo>
                <a:lnTo>
                  <a:pt x="10" y="145"/>
                </a:lnTo>
                <a:lnTo>
                  <a:pt x="10" y="145"/>
                </a:lnTo>
                <a:close/>
                <a:moveTo>
                  <a:pt x="68" y="109"/>
                </a:moveTo>
                <a:lnTo>
                  <a:pt x="68" y="109"/>
                </a:lnTo>
                <a:lnTo>
                  <a:pt x="68" y="109"/>
                </a:lnTo>
                <a:lnTo>
                  <a:pt x="68" y="109"/>
                </a:lnTo>
                <a:lnTo>
                  <a:pt x="68" y="109"/>
                </a:lnTo>
                <a:lnTo>
                  <a:pt x="68" y="109"/>
                </a:lnTo>
                <a:lnTo>
                  <a:pt x="63" y="98"/>
                </a:lnTo>
                <a:lnTo>
                  <a:pt x="63" y="98"/>
                </a:lnTo>
                <a:lnTo>
                  <a:pt x="56" y="85"/>
                </a:lnTo>
                <a:lnTo>
                  <a:pt x="56" y="85"/>
                </a:lnTo>
                <a:lnTo>
                  <a:pt x="44" y="63"/>
                </a:lnTo>
                <a:lnTo>
                  <a:pt x="44" y="63"/>
                </a:lnTo>
                <a:lnTo>
                  <a:pt x="44" y="63"/>
                </a:lnTo>
                <a:lnTo>
                  <a:pt x="44" y="63"/>
                </a:lnTo>
                <a:lnTo>
                  <a:pt x="43" y="61"/>
                </a:lnTo>
                <a:lnTo>
                  <a:pt x="43" y="61"/>
                </a:lnTo>
                <a:lnTo>
                  <a:pt x="46" y="67"/>
                </a:lnTo>
                <a:lnTo>
                  <a:pt x="46" y="67"/>
                </a:lnTo>
                <a:lnTo>
                  <a:pt x="54" y="85"/>
                </a:lnTo>
                <a:lnTo>
                  <a:pt x="54" y="85"/>
                </a:lnTo>
                <a:lnTo>
                  <a:pt x="61" y="98"/>
                </a:lnTo>
                <a:lnTo>
                  <a:pt x="61" y="98"/>
                </a:lnTo>
                <a:lnTo>
                  <a:pt x="67" y="107"/>
                </a:lnTo>
                <a:lnTo>
                  <a:pt x="67" y="107"/>
                </a:lnTo>
                <a:lnTo>
                  <a:pt x="68" y="109"/>
                </a:lnTo>
                <a:lnTo>
                  <a:pt x="68" y="109"/>
                </a:lnTo>
                <a:close/>
                <a:moveTo>
                  <a:pt x="284" y="364"/>
                </a:moveTo>
                <a:lnTo>
                  <a:pt x="284" y="364"/>
                </a:lnTo>
                <a:lnTo>
                  <a:pt x="280" y="365"/>
                </a:lnTo>
                <a:lnTo>
                  <a:pt x="280" y="365"/>
                </a:lnTo>
                <a:lnTo>
                  <a:pt x="267" y="379"/>
                </a:lnTo>
                <a:lnTo>
                  <a:pt x="267" y="379"/>
                </a:lnTo>
                <a:lnTo>
                  <a:pt x="266" y="381"/>
                </a:lnTo>
                <a:lnTo>
                  <a:pt x="266" y="381"/>
                </a:lnTo>
                <a:lnTo>
                  <a:pt x="273" y="379"/>
                </a:lnTo>
                <a:lnTo>
                  <a:pt x="273" y="379"/>
                </a:lnTo>
                <a:lnTo>
                  <a:pt x="276" y="377"/>
                </a:lnTo>
                <a:lnTo>
                  <a:pt x="276" y="377"/>
                </a:lnTo>
                <a:lnTo>
                  <a:pt x="283" y="364"/>
                </a:lnTo>
                <a:lnTo>
                  <a:pt x="283" y="364"/>
                </a:lnTo>
                <a:lnTo>
                  <a:pt x="284" y="364"/>
                </a:lnTo>
                <a:lnTo>
                  <a:pt x="284" y="364"/>
                </a:lnTo>
                <a:close/>
                <a:moveTo>
                  <a:pt x="181" y="337"/>
                </a:moveTo>
                <a:lnTo>
                  <a:pt x="181" y="337"/>
                </a:lnTo>
                <a:lnTo>
                  <a:pt x="181" y="337"/>
                </a:lnTo>
                <a:lnTo>
                  <a:pt x="181" y="337"/>
                </a:lnTo>
                <a:lnTo>
                  <a:pt x="201" y="323"/>
                </a:lnTo>
                <a:lnTo>
                  <a:pt x="201" y="323"/>
                </a:lnTo>
                <a:lnTo>
                  <a:pt x="201" y="318"/>
                </a:lnTo>
                <a:lnTo>
                  <a:pt x="199" y="315"/>
                </a:lnTo>
                <a:lnTo>
                  <a:pt x="199" y="315"/>
                </a:lnTo>
                <a:lnTo>
                  <a:pt x="181" y="337"/>
                </a:lnTo>
                <a:lnTo>
                  <a:pt x="181" y="337"/>
                </a:lnTo>
                <a:close/>
                <a:moveTo>
                  <a:pt x="124" y="193"/>
                </a:moveTo>
                <a:lnTo>
                  <a:pt x="124" y="193"/>
                </a:lnTo>
                <a:lnTo>
                  <a:pt x="105" y="209"/>
                </a:lnTo>
                <a:lnTo>
                  <a:pt x="105" y="209"/>
                </a:lnTo>
                <a:lnTo>
                  <a:pt x="110" y="207"/>
                </a:lnTo>
                <a:lnTo>
                  <a:pt x="110" y="207"/>
                </a:lnTo>
                <a:lnTo>
                  <a:pt x="111" y="207"/>
                </a:lnTo>
                <a:lnTo>
                  <a:pt x="114" y="209"/>
                </a:lnTo>
                <a:lnTo>
                  <a:pt x="114" y="209"/>
                </a:lnTo>
                <a:lnTo>
                  <a:pt x="125" y="195"/>
                </a:lnTo>
                <a:lnTo>
                  <a:pt x="125" y="195"/>
                </a:lnTo>
                <a:lnTo>
                  <a:pt x="124" y="193"/>
                </a:lnTo>
                <a:lnTo>
                  <a:pt x="124" y="193"/>
                </a:lnTo>
                <a:close/>
                <a:moveTo>
                  <a:pt x="148" y="226"/>
                </a:moveTo>
                <a:lnTo>
                  <a:pt x="148" y="226"/>
                </a:lnTo>
                <a:lnTo>
                  <a:pt x="135" y="234"/>
                </a:lnTo>
                <a:lnTo>
                  <a:pt x="135" y="234"/>
                </a:lnTo>
                <a:lnTo>
                  <a:pt x="139" y="240"/>
                </a:lnTo>
                <a:lnTo>
                  <a:pt x="139" y="240"/>
                </a:lnTo>
                <a:lnTo>
                  <a:pt x="149" y="229"/>
                </a:lnTo>
                <a:lnTo>
                  <a:pt x="149" y="229"/>
                </a:lnTo>
                <a:lnTo>
                  <a:pt x="148" y="226"/>
                </a:lnTo>
                <a:lnTo>
                  <a:pt x="148" y="226"/>
                </a:lnTo>
                <a:close/>
                <a:moveTo>
                  <a:pt x="198" y="310"/>
                </a:moveTo>
                <a:lnTo>
                  <a:pt x="198" y="310"/>
                </a:lnTo>
                <a:lnTo>
                  <a:pt x="196" y="303"/>
                </a:lnTo>
                <a:lnTo>
                  <a:pt x="196" y="303"/>
                </a:lnTo>
                <a:lnTo>
                  <a:pt x="179" y="323"/>
                </a:lnTo>
                <a:lnTo>
                  <a:pt x="179" y="323"/>
                </a:lnTo>
                <a:lnTo>
                  <a:pt x="198" y="310"/>
                </a:lnTo>
                <a:lnTo>
                  <a:pt x="198" y="310"/>
                </a:lnTo>
                <a:close/>
                <a:moveTo>
                  <a:pt x="192" y="279"/>
                </a:moveTo>
                <a:lnTo>
                  <a:pt x="192" y="279"/>
                </a:lnTo>
                <a:lnTo>
                  <a:pt x="191" y="279"/>
                </a:lnTo>
                <a:lnTo>
                  <a:pt x="191" y="279"/>
                </a:lnTo>
                <a:lnTo>
                  <a:pt x="178" y="293"/>
                </a:lnTo>
                <a:lnTo>
                  <a:pt x="178" y="293"/>
                </a:lnTo>
                <a:lnTo>
                  <a:pt x="176" y="296"/>
                </a:lnTo>
                <a:lnTo>
                  <a:pt x="176" y="296"/>
                </a:lnTo>
                <a:lnTo>
                  <a:pt x="176" y="296"/>
                </a:lnTo>
                <a:lnTo>
                  <a:pt x="176" y="296"/>
                </a:lnTo>
                <a:lnTo>
                  <a:pt x="193" y="284"/>
                </a:lnTo>
                <a:lnTo>
                  <a:pt x="193" y="284"/>
                </a:lnTo>
                <a:lnTo>
                  <a:pt x="193" y="281"/>
                </a:lnTo>
                <a:lnTo>
                  <a:pt x="193" y="281"/>
                </a:lnTo>
                <a:lnTo>
                  <a:pt x="192" y="279"/>
                </a:lnTo>
                <a:lnTo>
                  <a:pt x="192" y="279"/>
                </a:lnTo>
                <a:close/>
                <a:moveTo>
                  <a:pt x="179" y="334"/>
                </a:moveTo>
                <a:lnTo>
                  <a:pt x="179" y="334"/>
                </a:lnTo>
                <a:lnTo>
                  <a:pt x="196" y="315"/>
                </a:lnTo>
                <a:lnTo>
                  <a:pt x="196" y="315"/>
                </a:lnTo>
                <a:lnTo>
                  <a:pt x="178" y="328"/>
                </a:lnTo>
                <a:lnTo>
                  <a:pt x="178" y="328"/>
                </a:lnTo>
                <a:lnTo>
                  <a:pt x="179" y="334"/>
                </a:lnTo>
                <a:lnTo>
                  <a:pt x="179" y="334"/>
                </a:lnTo>
                <a:close/>
                <a:moveTo>
                  <a:pt x="259" y="368"/>
                </a:moveTo>
                <a:lnTo>
                  <a:pt x="259" y="368"/>
                </a:lnTo>
                <a:lnTo>
                  <a:pt x="257" y="368"/>
                </a:lnTo>
                <a:lnTo>
                  <a:pt x="256" y="368"/>
                </a:lnTo>
                <a:lnTo>
                  <a:pt x="256" y="368"/>
                </a:lnTo>
                <a:lnTo>
                  <a:pt x="242" y="382"/>
                </a:lnTo>
                <a:lnTo>
                  <a:pt x="242" y="382"/>
                </a:lnTo>
                <a:lnTo>
                  <a:pt x="242" y="384"/>
                </a:lnTo>
                <a:lnTo>
                  <a:pt x="242" y="384"/>
                </a:lnTo>
                <a:lnTo>
                  <a:pt x="249" y="382"/>
                </a:lnTo>
                <a:lnTo>
                  <a:pt x="249" y="382"/>
                </a:lnTo>
                <a:lnTo>
                  <a:pt x="249" y="382"/>
                </a:lnTo>
                <a:lnTo>
                  <a:pt x="249" y="382"/>
                </a:lnTo>
                <a:lnTo>
                  <a:pt x="257" y="369"/>
                </a:lnTo>
                <a:lnTo>
                  <a:pt x="257" y="369"/>
                </a:lnTo>
                <a:lnTo>
                  <a:pt x="259" y="368"/>
                </a:lnTo>
                <a:lnTo>
                  <a:pt x="259" y="368"/>
                </a:lnTo>
                <a:close/>
                <a:moveTo>
                  <a:pt x="81" y="185"/>
                </a:moveTo>
                <a:lnTo>
                  <a:pt x="81" y="185"/>
                </a:lnTo>
                <a:lnTo>
                  <a:pt x="75" y="183"/>
                </a:lnTo>
                <a:lnTo>
                  <a:pt x="75" y="183"/>
                </a:lnTo>
                <a:lnTo>
                  <a:pt x="64" y="203"/>
                </a:lnTo>
                <a:lnTo>
                  <a:pt x="64" y="203"/>
                </a:lnTo>
                <a:lnTo>
                  <a:pt x="81" y="185"/>
                </a:lnTo>
                <a:lnTo>
                  <a:pt x="81" y="185"/>
                </a:lnTo>
                <a:close/>
                <a:moveTo>
                  <a:pt x="193" y="303"/>
                </a:moveTo>
                <a:lnTo>
                  <a:pt x="193" y="303"/>
                </a:lnTo>
                <a:lnTo>
                  <a:pt x="193" y="303"/>
                </a:lnTo>
                <a:lnTo>
                  <a:pt x="193" y="303"/>
                </a:lnTo>
                <a:lnTo>
                  <a:pt x="176" y="314"/>
                </a:lnTo>
                <a:lnTo>
                  <a:pt x="176" y="314"/>
                </a:lnTo>
                <a:lnTo>
                  <a:pt x="176" y="321"/>
                </a:lnTo>
                <a:lnTo>
                  <a:pt x="176" y="321"/>
                </a:lnTo>
                <a:lnTo>
                  <a:pt x="193" y="303"/>
                </a:lnTo>
                <a:lnTo>
                  <a:pt x="193" y="303"/>
                </a:lnTo>
                <a:close/>
                <a:moveTo>
                  <a:pt x="183" y="266"/>
                </a:moveTo>
                <a:lnTo>
                  <a:pt x="183" y="266"/>
                </a:lnTo>
                <a:lnTo>
                  <a:pt x="168" y="279"/>
                </a:lnTo>
                <a:lnTo>
                  <a:pt x="168" y="279"/>
                </a:lnTo>
                <a:lnTo>
                  <a:pt x="172" y="283"/>
                </a:lnTo>
                <a:lnTo>
                  <a:pt x="172" y="283"/>
                </a:lnTo>
                <a:lnTo>
                  <a:pt x="178" y="276"/>
                </a:lnTo>
                <a:lnTo>
                  <a:pt x="178" y="276"/>
                </a:lnTo>
                <a:lnTo>
                  <a:pt x="183" y="267"/>
                </a:lnTo>
                <a:lnTo>
                  <a:pt x="183" y="267"/>
                </a:lnTo>
                <a:lnTo>
                  <a:pt x="183" y="266"/>
                </a:lnTo>
                <a:lnTo>
                  <a:pt x="183" y="266"/>
                </a:lnTo>
                <a:close/>
                <a:moveTo>
                  <a:pt x="242" y="365"/>
                </a:moveTo>
                <a:lnTo>
                  <a:pt x="242" y="365"/>
                </a:lnTo>
                <a:lnTo>
                  <a:pt x="239" y="365"/>
                </a:lnTo>
                <a:lnTo>
                  <a:pt x="239" y="365"/>
                </a:lnTo>
                <a:lnTo>
                  <a:pt x="237" y="365"/>
                </a:lnTo>
                <a:lnTo>
                  <a:pt x="236" y="365"/>
                </a:lnTo>
                <a:lnTo>
                  <a:pt x="236" y="365"/>
                </a:lnTo>
                <a:lnTo>
                  <a:pt x="225" y="381"/>
                </a:lnTo>
                <a:lnTo>
                  <a:pt x="225" y="381"/>
                </a:lnTo>
                <a:lnTo>
                  <a:pt x="225" y="382"/>
                </a:lnTo>
                <a:lnTo>
                  <a:pt x="225" y="382"/>
                </a:lnTo>
                <a:lnTo>
                  <a:pt x="242" y="365"/>
                </a:lnTo>
                <a:lnTo>
                  <a:pt x="242" y="365"/>
                </a:lnTo>
                <a:close/>
                <a:moveTo>
                  <a:pt x="137" y="207"/>
                </a:moveTo>
                <a:lnTo>
                  <a:pt x="137" y="207"/>
                </a:lnTo>
                <a:lnTo>
                  <a:pt x="122" y="219"/>
                </a:lnTo>
                <a:lnTo>
                  <a:pt x="122" y="219"/>
                </a:lnTo>
                <a:lnTo>
                  <a:pt x="127" y="223"/>
                </a:lnTo>
                <a:lnTo>
                  <a:pt x="127" y="223"/>
                </a:lnTo>
                <a:lnTo>
                  <a:pt x="137" y="209"/>
                </a:lnTo>
                <a:lnTo>
                  <a:pt x="137" y="209"/>
                </a:lnTo>
                <a:lnTo>
                  <a:pt x="137" y="207"/>
                </a:lnTo>
                <a:lnTo>
                  <a:pt x="137" y="207"/>
                </a:lnTo>
                <a:close/>
                <a:moveTo>
                  <a:pt x="176" y="260"/>
                </a:moveTo>
                <a:lnTo>
                  <a:pt x="176" y="260"/>
                </a:lnTo>
                <a:lnTo>
                  <a:pt x="176" y="259"/>
                </a:lnTo>
                <a:lnTo>
                  <a:pt x="176" y="259"/>
                </a:lnTo>
                <a:lnTo>
                  <a:pt x="161" y="270"/>
                </a:lnTo>
                <a:lnTo>
                  <a:pt x="161" y="270"/>
                </a:lnTo>
                <a:lnTo>
                  <a:pt x="165" y="274"/>
                </a:lnTo>
                <a:lnTo>
                  <a:pt x="165" y="274"/>
                </a:lnTo>
                <a:lnTo>
                  <a:pt x="176" y="260"/>
                </a:lnTo>
                <a:lnTo>
                  <a:pt x="176" y="260"/>
                </a:lnTo>
                <a:close/>
                <a:moveTo>
                  <a:pt x="19" y="176"/>
                </a:moveTo>
                <a:lnTo>
                  <a:pt x="19" y="176"/>
                </a:lnTo>
                <a:lnTo>
                  <a:pt x="19" y="172"/>
                </a:lnTo>
                <a:lnTo>
                  <a:pt x="19" y="172"/>
                </a:lnTo>
                <a:lnTo>
                  <a:pt x="29" y="156"/>
                </a:lnTo>
                <a:lnTo>
                  <a:pt x="29" y="156"/>
                </a:lnTo>
                <a:lnTo>
                  <a:pt x="29" y="156"/>
                </a:lnTo>
                <a:lnTo>
                  <a:pt x="29" y="156"/>
                </a:lnTo>
                <a:lnTo>
                  <a:pt x="27" y="158"/>
                </a:lnTo>
                <a:lnTo>
                  <a:pt x="27" y="158"/>
                </a:lnTo>
                <a:lnTo>
                  <a:pt x="19" y="166"/>
                </a:lnTo>
                <a:lnTo>
                  <a:pt x="19" y="166"/>
                </a:lnTo>
                <a:lnTo>
                  <a:pt x="16" y="168"/>
                </a:lnTo>
                <a:lnTo>
                  <a:pt x="13" y="169"/>
                </a:lnTo>
                <a:lnTo>
                  <a:pt x="13" y="169"/>
                </a:lnTo>
                <a:lnTo>
                  <a:pt x="19" y="176"/>
                </a:lnTo>
                <a:lnTo>
                  <a:pt x="19" y="176"/>
                </a:lnTo>
                <a:close/>
                <a:moveTo>
                  <a:pt x="182" y="345"/>
                </a:moveTo>
                <a:lnTo>
                  <a:pt x="182" y="345"/>
                </a:lnTo>
                <a:lnTo>
                  <a:pt x="183" y="345"/>
                </a:lnTo>
                <a:lnTo>
                  <a:pt x="183" y="345"/>
                </a:lnTo>
                <a:lnTo>
                  <a:pt x="198" y="328"/>
                </a:lnTo>
                <a:lnTo>
                  <a:pt x="198" y="328"/>
                </a:lnTo>
                <a:lnTo>
                  <a:pt x="198" y="328"/>
                </a:lnTo>
                <a:lnTo>
                  <a:pt x="198" y="328"/>
                </a:lnTo>
                <a:lnTo>
                  <a:pt x="198" y="328"/>
                </a:lnTo>
                <a:lnTo>
                  <a:pt x="198" y="328"/>
                </a:lnTo>
                <a:lnTo>
                  <a:pt x="181" y="341"/>
                </a:lnTo>
                <a:lnTo>
                  <a:pt x="181" y="341"/>
                </a:lnTo>
                <a:lnTo>
                  <a:pt x="182" y="345"/>
                </a:lnTo>
                <a:lnTo>
                  <a:pt x="182" y="345"/>
                </a:lnTo>
                <a:close/>
                <a:moveTo>
                  <a:pt x="280" y="375"/>
                </a:moveTo>
                <a:lnTo>
                  <a:pt x="280" y="375"/>
                </a:lnTo>
                <a:lnTo>
                  <a:pt x="284" y="374"/>
                </a:lnTo>
                <a:lnTo>
                  <a:pt x="290" y="368"/>
                </a:lnTo>
                <a:lnTo>
                  <a:pt x="296" y="361"/>
                </a:lnTo>
                <a:lnTo>
                  <a:pt x="299" y="357"/>
                </a:lnTo>
                <a:lnTo>
                  <a:pt x="299" y="357"/>
                </a:lnTo>
                <a:lnTo>
                  <a:pt x="289" y="365"/>
                </a:lnTo>
                <a:lnTo>
                  <a:pt x="280" y="375"/>
                </a:lnTo>
                <a:lnTo>
                  <a:pt x="280" y="375"/>
                </a:lnTo>
                <a:close/>
                <a:moveTo>
                  <a:pt x="158" y="266"/>
                </a:moveTo>
                <a:lnTo>
                  <a:pt x="158" y="266"/>
                </a:lnTo>
                <a:lnTo>
                  <a:pt x="169" y="252"/>
                </a:lnTo>
                <a:lnTo>
                  <a:pt x="169" y="252"/>
                </a:lnTo>
                <a:lnTo>
                  <a:pt x="169" y="252"/>
                </a:lnTo>
                <a:lnTo>
                  <a:pt x="169" y="252"/>
                </a:lnTo>
                <a:lnTo>
                  <a:pt x="155" y="261"/>
                </a:lnTo>
                <a:lnTo>
                  <a:pt x="155" y="261"/>
                </a:lnTo>
                <a:lnTo>
                  <a:pt x="158" y="266"/>
                </a:lnTo>
                <a:lnTo>
                  <a:pt x="158" y="266"/>
                </a:lnTo>
                <a:close/>
                <a:moveTo>
                  <a:pt x="220" y="381"/>
                </a:moveTo>
                <a:lnTo>
                  <a:pt x="220" y="381"/>
                </a:lnTo>
                <a:lnTo>
                  <a:pt x="233" y="364"/>
                </a:lnTo>
                <a:lnTo>
                  <a:pt x="233" y="364"/>
                </a:lnTo>
                <a:lnTo>
                  <a:pt x="233" y="364"/>
                </a:lnTo>
                <a:lnTo>
                  <a:pt x="233" y="364"/>
                </a:lnTo>
                <a:lnTo>
                  <a:pt x="233" y="364"/>
                </a:lnTo>
                <a:lnTo>
                  <a:pt x="233" y="364"/>
                </a:lnTo>
                <a:lnTo>
                  <a:pt x="216" y="378"/>
                </a:lnTo>
                <a:lnTo>
                  <a:pt x="216" y="378"/>
                </a:lnTo>
                <a:lnTo>
                  <a:pt x="220" y="381"/>
                </a:lnTo>
                <a:lnTo>
                  <a:pt x="220" y="381"/>
                </a:lnTo>
                <a:close/>
                <a:moveTo>
                  <a:pt x="253" y="367"/>
                </a:moveTo>
                <a:lnTo>
                  <a:pt x="253" y="367"/>
                </a:lnTo>
                <a:lnTo>
                  <a:pt x="249" y="367"/>
                </a:lnTo>
                <a:lnTo>
                  <a:pt x="249" y="367"/>
                </a:lnTo>
                <a:lnTo>
                  <a:pt x="247" y="367"/>
                </a:lnTo>
                <a:lnTo>
                  <a:pt x="247" y="368"/>
                </a:lnTo>
                <a:lnTo>
                  <a:pt x="247" y="368"/>
                </a:lnTo>
                <a:lnTo>
                  <a:pt x="236" y="384"/>
                </a:lnTo>
                <a:lnTo>
                  <a:pt x="236" y="384"/>
                </a:lnTo>
                <a:lnTo>
                  <a:pt x="236" y="384"/>
                </a:lnTo>
                <a:lnTo>
                  <a:pt x="236" y="384"/>
                </a:lnTo>
                <a:lnTo>
                  <a:pt x="245" y="375"/>
                </a:lnTo>
                <a:lnTo>
                  <a:pt x="253" y="367"/>
                </a:lnTo>
                <a:lnTo>
                  <a:pt x="253" y="367"/>
                </a:lnTo>
                <a:close/>
                <a:moveTo>
                  <a:pt x="277" y="287"/>
                </a:moveTo>
                <a:lnTo>
                  <a:pt x="277" y="287"/>
                </a:lnTo>
                <a:lnTo>
                  <a:pt x="277" y="287"/>
                </a:lnTo>
                <a:lnTo>
                  <a:pt x="277" y="287"/>
                </a:lnTo>
                <a:lnTo>
                  <a:pt x="266" y="293"/>
                </a:lnTo>
                <a:lnTo>
                  <a:pt x="266" y="293"/>
                </a:lnTo>
                <a:lnTo>
                  <a:pt x="269" y="300"/>
                </a:lnTo>
                <a:lnTo>
                  <a:pt x="269" y="300"/>
                </a:lnTo>
                <a:lnTo>
                  <a:pt x="277" y="287"/>
                </a:lnTo>
                <a:lnTo>
                  <a:pt x="277" y="287"/>
                </a:lnTo>
                <a:close/>
                <a:moveTo>
                  <a:pt x="33" y="156"/>
                </a:moveTo>
                <a:lnTo>
                  <a:pt x="33" y="156"/>
                </a:lnTo>
                <a:lnTo>
                  <a:pt x="27" y="165"/>
                </a:lnTo>
                <a:lnTo>
                  <a:pt x="23" y="173"/>
                </a:lnTo>
                <a:lnTo>
                  <a:pt x="23" y="173"/>
                </a:lnTo>
                <a:lnTo>
                  <a:pt x="36" y="159"/>
                </a:lnTo>
                <a:lnTo>
                  <a:pt x="36" y="159"/>
                </a:lnTo>
                <a:lnTo>
                  <a:pt x="33" y="156"/>
                </a:lnTo>
                <a:lnTo>
                  <a:pt x="33" y="156"/>
                </a:lnTo>
                <a:close/>
                <a:moveTo>
                  <a:pt x="286" y="300"/>
                </a:moveTo>
                <a:lnTo>
                  <a:pt x="286" y="300"/>
                </a:lnTo>
                <a:lnTo>
                  <a:pt x="284" y="300"/>
                </a:lnTo>
                <a:lnTo>
                  <a:pt x="284" y="300"/>
                </a:lnTo>
                <a:lnTo>
                  <a:pt x="273" y="313"/>
                </a:lnTo>
                <a:lnTo>
                  <a:pt x="273" y="313"/>
                </a:lnTo>
                <a:lnTo>
                  <a:pt x="274" y="313"/>
                </a:lnTo>
                <a:lnTo>
                  <a:pt x="274" y="313"/>
                </a:lnTo>
                <a:lnTo>
                  <a:pt x="284" y="308"/>
                </a:lnTo>
                <a:lnTo>
                  <a:pt x="284" y="308"/>
                </a:lnTo>
                <a:lnTo>
                  <a:pt x="284" y="308"/>
                </a:lnTo>
                <a:lnTo>
                  <a:pt x="284" y="308"/>
                </a:lnTo>
                <a:lnTo>
                  <a:pt x="286" y="300"/>
                </a:lnTo>
                <a:lnTo>
                  <a:pt x="286" y="300"/>
                </a:lnTo>
                <a:close/>
                <a:moveTo>
                  <a:pt x="155" y="236"/>
                </a:moveTo>
                <a:lnTo>
                  <a:pt x="155" y="236"/>
                </a:lnTo>
                <a:lnTo>
                  <a:pt x="142" y="244"/>
                </a:lnTo>
                <a:lnTo>
                  <a:pt x="142" y="244"/>
                </a:lnTo>
                <a:lnTo>
                  <a:pt x="144" y="247"/>
                </a:lnTo>
                <a:lnTo>
                  <a:pt x="144" y="247"/>
                </a:lnTo>
                <a:lnTo>
                  <a:pt x="145" y="249"/>
                </a:lnTo>
                <a:lnTo>
                  <a:pt x="145" y="249"/>
                </a:lnTo>
                <a:lnTo>
                  <a:pt x="156" y="237"/>
                </a:lnTo>
                <a:lnTo>
                  <a:pt x="156" y="237"/>
                </a:lnTo>
                <a:lnTo>
                  <a:pt x="155" y="236"/>
                </a:lnTo>
                <a:lnTo>
                  <a:pt x="155" y="236"/>
                </a:lnTo>
                <a:close/>
                <a:moveTo>
                  <a:pt x="263" y="290"/>
                </a:moveTo>
                <a:lnTo>
                  <a:pt x="263" y="290"/>
                </a:lnTo>
                <a:lnTo>
                  <a:pt x="263" y="291"/>
                </a:lnTo>
                <a:lnTo>
                  <a:pt x="263" y="291"/>
                </a:lnTo>
                <a:lnTo>
                  <a:pt x="270" y="287"/>
                </a:lnTo>
                <a:lnTo>
                  <a:pt x="270" y="287"/>
                </a:lnTo>
                <a:lnTo>
                  <a:pt x="277" y="284"/>
                </a:lnTo>
                <a:lnTo>
                  <a:pt x="277" y="284"/>
                </a:lnTo>
                <a:lnTo>
                  <a:pt x="270" y="280"/>
                </a:lnTo>
                <a:lnTo>
                  <a:pt x="270" y="280"/>
                </a:lnTo>
                <a:lnTo>
                  <a:pt x="263" y="290"/>
                </a:lnTo>
                <a:lnTo>
                  <a:pt x="263" y="290"/>
                </a:lnTo>
                <a:close/>
                <a:moveTo>
                  <a:pt x="199" y="368"/>
                </a:moveTo>
                <a:lnTo>
                  <a:pt x="199" y="368"/>
                </a:lnTo>
                <a:lnTo>
                  <a:pt x="203" y="371"/>
                </a:lnTo>
                <a:lnTo>
                  <a:pt x="203" y="371"/>
                </a:lnTo>
                <a:lnTo>
                  <a:pt x="215" y="357"/>
                </a:lnTo>
                <a:lnTo>
                  <a:pt x="215" y="357"/>
                </a:lnTo>
                <a:lnTo>
                  <a:pt x="199" y="368"/>
                </a:lnTo>
                <a:lnTo>
                  <a:pt x="199" y="368"/>
                </a:lnTo>
                <a:close/>
                <a:moveTo>
                  <a:pt x="178" y="342"/>
                </a:moveTo>
                <a:lnTo>
                  <a:pt x="178" y="342"/>
                </a:lnTo>
                <a:lnTo>
                  <a:pt x="176" y="342"/>
                </a:lnTo>
                <a:lnTo>
                  <a:pt x="176" y="342"/>
                </a:lnTo>
                <a:lnTo>
                  <a:pt x="176" y="342"/>
                </a:lnTo>
                <a:lnTo>
                  <a:pt x="175" y="342"/>
                </a:lnTo>
                <a:lnTo>
                  <a:pt x="175" y="342"/>
                </a:lnTo>
                <a:lnTo>
                  <a:pt x="175" y="340"/>
                </a:lnTo>
                <a:lnTo>
                  <a:pt x="175" y="340"/>
                </a:lnTo>
                <a:lnTo>
                  <a:pt x="176" y="338"/>
                </a:lnTo>
                <a:lnTo>
                  <a:pt x="176" y="338"/>
                </a:lnTo>
                <a:lnTo>
                  <a:pt x="176" y="337"/>
                </a:lnTo>
                <a:lnTo>
                  <a:pt x="176" y="337"/>
                </a:lnTo>
                <a:lnTo>
                  <a:pt x="175" y="330"/>
                </a:lnTo>
                <a:lnTo>
                  <a:pt x="175" y="330"/>
                </a:lnTo>
                <a:lnTo>
                  <a:pt x="174" y="330"/>
                </a:lnTo>
                <a:lnTo>
                  <a:pt x="174" y="330"/>
                </a:lnTo>
                <a:lnTo>
                  <a:pt x="172" y="331"/>
                </a:lnTo>
                <a:lnTo>
                  <a:pt x="172" y="331"/>
                </a:lnTo>
                <a:lnTo>
                  <a:pt x="174" y="340"/>
                </a:lnTo>
                <a:lnTo>
                  <a:pt x="174" y="340"/>
                </a:lnTo>
                <a:lnTo>
                  <a:pt x="175" y="345"/>
                </a:lnTo>
                <a:lnTo>
                  <a:pt x="175" y="345"/>
                </a:lnTo>
                <a:lnTo>
                  <a:pt x="178" y="351"/>
                </a:lnTo>
                <a:lnTo>
                  <a:pt x="178" y="351"/>
                </a:lnTo>
                <a:lnTo>
                  <a:pt x="179" y="348"/>
                </a:lnTo>
                <a:lnTo>
                  <a:pt x="179" y="348"/>
                </a:lnTo>
                <a:lnTo>
                  <a:pt x="178" y="342"/>
                </a:lnTo>
                <a:lnTo>
                  <a:pt x="178" y="342"/>
                </a:lnTo>
                <a:close/>
                <a:moveTo>
                  <a:pt x="120" y="215"/>
                </a:moveTo>
                <a:lnTo>
                  <a:pt x="120" y="215"/>
                </a:lnTo>
                <a:lnTo>
                  <a:pt x="120" y="213"/>
                </a:lnTo>
                <a:lnTo>
                  <a:pt x="120" y="213"/>
                </a:lnTo>
                <a:lnTo>
                  <a:pt x="128" y="203"/>
                </a:lnTo>
                <a:lnTo>
                  <a:pt x="128" y="203"/>
                </a:lnTo>
                <a:lnTo>
                  <a:pt x="131" y="200"/>
                </a:lnTo>
                <a:lnTo>
                  <a:pt x="131" y="200"/>
                </a:lnTo>
                <a:lnTo>
                  <a:pt x="131" y="200"/>
                </a:lnTo>
                <a:lnTo>
                  <a:pt x="131" y="199"/>
                </a:lnTo>
                <a:lnTo>
                  <a:pt x="131" y="199"/>
                </a:lnTo>
                <a:lnTo>
                  <a:pt x="117" y="210"/>
                </a:lnTo>
                <a:lnTo>
                  <a:pt x="117" y="210"/>
                </a:lnTo>
                <a:lnTo>
                  <a:pt x="120" y="215"/>
                </a:lnTo>
                <a:lnTo>
                  <a:pt x="120" y="215"/>
                </a:lnTo>
                <a:close/>
                <a:moveTo>
                  <a:pt x="256" y="382"/>
                </a:moveTo>
                <a:lnTo>
                  <a:pt x="256" y="382"/>
                </a:lnTo>
                <a:lnTo>
                  <a:pt x="256" y="382"/>
                </a:lnTo>
                <a:lnTo>
                  <a:pt x="256" y="382"/>
                </a:lnTo>
                <a:lnTo>
                  <a:pt x="260" y="381"/>
                </a:lnTo>
                <a:lnTo>
                  <a:pt x="260" y="381"/>
                </a:lnTo>
                <a:lnTo>
                  <a:pt x="262" y="381"/>
                </a:lnTo>
                <a:lnTo>
                  <a:pt x="262" y="381"/>
                </a:lnTo>
                <a:lnTo>
                  <a:pt x="270" y="368"/>
                </a:lnTo>
                <a:lnTo>
                  <a:pt x="270" y="368"/>
                </a:lnTo>
                <a:lnTo>
                  <a:pt x="272" y="367"/>
                </a:lnTo>
                <a:lnTo>
                  <a:pt x="272" y="367"/>
                </a:lnTo>
                <a:lnTo>
                  <a:pt x="270" y="367"/>
                </a:lnTo>
                <a:lnTo>
                  <a:pt x="269" y="368"/>
                </a:lnTo>
                <a:lnTo>
                  <a:pt x="269" y="368"/>
                </a:lnTo>
                <a:lnTo>
                  <a:pt x="257" y="379"/>
                </a:lnTo>
                <a:lnTo>
                  <a:pt x="257" y="379"/>
                </a:lnTo>
                <a:lnTo>
                  <a:pt x="256" y="382"/>
                </a:lnTo>
                <a:lnTo>
                  <a:pt x="256" y="382"/>
                </a:lnTo>
                <a:close/>
                <a:moveTo>
                  <a:pt x="132" y="75"/>
                </a:moveTo>
                <a:lnTo>
                  <a:pt x="132" y="75"/>
                </a:lnTo>
                <a:lnTo>
                  <a:pt x="135" y="72"/>
                </a:lnTo>
                <a:lnTo>
                  <a:pt x="135" y="72"/>
                </a:lnTo>
                <a:lnTo>
                  <a:pt x="142" y="64"/>
                </a:lnTo>
                <a:lnTo>
                  <a:pt x="142" y="64"/>
                </a:lnTo>
                <a:lnTo>
                  <a:pt x="142" y="63"/>
                </a:lnTo>
                <a:lnTo>
                  <a:pt x="142" y="61"/>
                </a:lnTo>
                <a:lnTo>
                  <a:pt x="142" y="61"/>
                </a:lnTo>
                <a:lnTo>
                  <a:pt x="129" y="71"/>
                </a:lnTo>
                <a:lnTo>
                  <a:pt x="129" y="71"/>
                </a:lnTo>
                <a:lnTo>
                  <a:pt x="132" y="75"/>
                </a:lnTo>
                <a:lnTo>
                  <a:pt x="132" y="75"/>
                </a:lnTo>
                <a:close/>
                <a:moveTo>
                  <a:pt x="41" y="165"/>
                </a:moveTo>
                <a:lnTo>
                  <a:pt x="41" y="165"/>
                </a:lnTo>
                <a:lnTo>
                  <a:pt x="36" y="175"/>
                </a:lnTo>
                <a:lnTo>
                  <a:pt x="30" y="185"/>
                </a:lnTo>
                <a:lnTo>
                  <a:pt x="30" y="185"/>
                </a:lnTo>
                <a:lnTo>
                  <a:pt x="44" y="168"/>
                </a:lnTo>
                <a:lnTo>
                  <a:pt x="44" y="168"/>
                </a:lnTo>
                <a:lnTo>
                  <a:pt x="41" y="165"/>
                </a:lnTo>
                <a:lnTo>
                  <a:pt x="41" y="165"/>
                </a:lnTo>
                <a:close/>
                <a:moveTo>
                  <a:pt x="114" y="50"/>
                </a:moveTo>
                <a:lnTo>
                  <a:pt x="114" y="50"/>
                </a:lnTo>
                <a:lnTo>
                  <a:pt x="115" y="51"/>
                </a:lnTo>
                <a:lnTo>
                  <a:pt x="117" y="53"/>
                </a:lnTo>
                <a:lnTo>
                  <a:pt x="117" y="53"/>
                </a:lnTo>
                <a:lnTo>
                  <a:pt x="118" y="53"/>
                </a:lnTo>
                <a:lnTo>
                  <a:pt x="118" y="53"/>
                </a:lnTo>
                <a:lnTo>
                  <a:pt x="128" y="40"/>
                </a:lnTo>
                <a:lnTo>
                  <a:pt x="128" y="40"/>
                </a:lnTo>
                <a:lnTo>
                  <a:pt x="128" y="40"/>
                </a:lnTo>
                <a:lnTo>
                  <a:pt x="128" y="40"/>
                </a:lnTo>
                <a:lnTo>
                  <a:pt x="128" y="38"/>
                </a:lnTo>
                <a:lnTo>
                  <a:pt x="128" y="38"/>
                </a:lnTo>
                <a:lnTo>
                  <a:pt x="114" y="50"/>
                </a:lnTo>
                <a:lnTo>
                  <a:pt x="114" y="50"/>
                </a:lnTo>
                <a:close/>
                <a:moveTo>
                  <a:pt x="128" y="225"/>
                </a:moveTo>
                <a:lnTo>
                  <a:pt x="128" y="225"/>
                </a:lnTo>
                <a:lnTo>
                  <a:pt x="141" y="215"/>
                </a:lnTo>
                <a:lnTo>
                  <a:pt x="141" y="215"/>
                </a:lnTo>
                <a:lnTo>
                  <a:pt x="138" y="212"/>
                </a:lnTo>
                <a:lnTo>
                  <a:pt x="138" y="212"/>
                </a:lnTo>
                <a:lnTo>
                  <a:pt x="128" y="225"/>
                </a:lnTo>
                <a:lnTo>
                  <a:pt x="128" y="225"/>
                </a:lnTo>
                <a:close/>
                <a:moveTo>
                  <a:pt x="132" y="47"/>
                </a:moveTo>
                <a:lnTo>
                  <a:pt x="132" y="47"/>
                </a:lnTo>
                <a:lnTo>
                  <a:pt x="120" y="57"/>
                </a:lnTo>
                <a:lnTo>
                  <a:pt x="120" y="57"/>
                </a:lnTo>
                <a:lnTo>
                  <a:pt x="122" y="58"/>
                </a:lnTo>
                <a:lnTo>
                  <a:pt x="122" y="58"/>
                </a:lnTo>
                <a:lnTo>
                  <a:pt x="124" y="60"/>
                </a:lnTo>
                <a:lnTo>
                  <a:pt x="124" y="60"/>
                </a:lnTo>
                <a:lnTo>
                  <a:pt x="125" y="57"/>
                </a:lnTo>
                <a:lnTo>
                  <a:pt x="125" y="57"/>
                </a:lnTo>
                <a:lnTo>
                  <a:pt x="132" y="48"/>
                </a:lnTo>
                <a:lnTo>
                  <a:pt x="132" y="48"/>
                </a:lnTo>
                <a:lnTo>
                  <a:pt x="132" y="48"/>
                </a:lnTo>
                <a:lnTo>
                  <a:pt x="132" y="48"/>
                </a:lnTo>
                <a:lnTo>
                  <a:pt x="132" y="47"/>
                </a:lnTo>
                <a:lnTo>
                  <a:pt x="132" y="47"/>
                </a:lnTo>
                <a:close/>
                <a:moveTo>
                  <a:pt x="158" y="239"/>
                </a:moveTo>
                <a:lnTo>
                  <a:pt x="158" y="239"/>
                </a:lnTo>
                <a:lnTo>
                  <a:pt x="152" y="246"/>
                </a:lnTo>
                <a:lnTo>
                  <a:pt x="148" y="252"/>
                </a:lnTo>
                <a:lnTo>
                  <a:pt x="148" y="252"/>
                </a:lnTo>
                <a:lnTo>
                  <a:pt x="161" y="243"/>
                </a:lnTo>
                <a:lnTo>
                  <a:pt x="161" y="243"/>
                </a:lnTo>
                <a:lnTo>
                  <a:pt x="158" y="239"/>
                </a:lnTo>
                <a:lnTo>
                  <a:pt x="158" y="239"/>
                </a:lnTo>
                <a:close/>
                <a:moveTo>
                  <a:pt x="280" y="288"/>
                </a:moveTo>
                <a:lnTo>
                  <a:pt x="280" y="288"/>
                </a:lnTo>
                <a:lnTo>
                  <a:pt x="273" y="300"/>
                </a:lnTo>
                <a:lnTo>
                  <a:pt x="273" y="300"/>
                </a:lnTo>
                <a:lnTo>
                  <a:pt x="273" y="300"/>
                </a:lnTo>
                <a:lnTo>
                  <a:pt x="273" y="300"/>
                </a:lnTo>
                <a:lnTo>
                  <a:pt x="284" y="293"/>
                </a:lnTo>
                <a:lnTo>
                  <a:pt x="284" y="293"/>
                </a:lnTo>
                <a:lnTo>
                  <a:pt x="283" y="291"/>
                </a:lnTo>
                <a:lnTo>
                  <a:pt x="280" y="288"/>
                </a:lnTo>
                <a:lnTo>
                  <a:pt x="280" y="288"/>
                </a:lnTo>
                <a:close/>
                <a:moveTo>
                  <a:pt x="216" y="375"/>
                </a:moveTo>
                <a:lnTo>
                  <a:pt x="216" y="375"/>
                </a:lnTo>
                <a:lnTo>
                  <a:pt x="216" y="375"/>
                </a:lnTo>
                <a:lnTo>
                  <a:pt x="216" y="375"/>
                </a:lnTo>
                <a:lnTo>
                  <a:pt x="230" y="362"/>
                </a:lnTo>
                <a:lnTo>
                  <a:pt x="230" y="362"/>
                </a:lnTo>
                <a:lnTo>
                  <a:pt x="226" y="361"/>
                </a:lnTo>
                <a:lnTo>
                  <a:pt x="226" y="361"/>
                </a:lnTo>
                <a:lnTo>
                  <a:pt x="216" y="375"/>
                </a:lnTo>
                <a:lnTo>
                  <a:pt x="216" y="375"/>
                </a:lnTo>
                <a:close/>
                <a:moveTo>
                  <a:pt x="212" y="377"/>
                </a:moveTo>
                <a:lnTo>
                  <a:pt x="212" y="377"/>
                </a:lnTo>
                <a:lnTo>
                  <a:pt x="223" y="361"/>
                </a:lnTo>
                <a:lnTo>
                  <a:pt x="223" y="361"/>
                </a:lnTo>
                <a:lnTo>
                  <a:pt x="222" y="361"/>
                </a:lnTo>
                <a:lnTo>
                  <a:pt x="222" y="361"/>
                </a:lnTo>
                <a:lnTo>
                  <a:pt x="208" y="374"/>
                </a:lnTo>
                <a:lnTo>
                  <a:pt x="208" y="374"/>
                </a:lnTo>
                <a:lnTo>
                  <a:pt x="212" y="377"/>
                </a:lnTo>
                <a:lnTo>
                  <a:pt x="212" y="377"/>
                </a:lnTo>
                <a:close/>
                <a:moveTo>
                  <a:pt x="124" y="30"/>
                </a:moveTo>
                <a:lnTo>
                  <a:pt x="124" y="30"/>
                </a:lnTo>
                <a:lnTo>
                  <a:pt x="111" y="40"/>
                </a:lnTo>
                <a:lnTo>
                  <a:pt x="111" y="40"/>
                </a:lnTo>
                <a:lnTo>
                  <a:pt x="111" y="43"/>
                </a:lnTo>
                <a:lnTo>
                  <a:pt x="110" y="44"/>
                </a:lnTo>
                <a:lnTo>
                  <a:pt x="110" y="44"/>
                </a:lnTo>
                <a:lnTo>
                  <a:pt x="111" y="45"/>
                </a:lnTo>
                <a:lnTo>
                  <a:pt x="111" y="45"/>
                </a:lnTo>
                <a:lnTo>
                  <a:pt x="124" y="31"/>
                </a:lnTo>
                <a:lnTo>
                  <a:pt x="124" y="31"/>
                </a:lnTo>
                <a:lnTo>
                  <a:pt x="124" y="30"/>
                </a:lnTo>
                <a:lnTo>
                  <a:pt x="124" y="30"/>
                </a:lnTo>
                <a:lnTo>
                  <a:pt x="124" y="30"/>
                </a:lnTo>
                <a:lnTo>
                  <a:pt x="124" y="30"/>
                </a:lnTo>
                <a:close/>
                <a:moveTo>
                  <a:pt x="279" y="379"/>
                </a:moveTo>
                <a:lnTo>
                  <a:pt x="279" y="379"/>
                </a:lnTo>
                <a:lnTo>
                  <a:pt x="274" y="381"/>
                </a:lnTo>
                <a:lnTo>
                  <a:pt x="274" y="381"/>
                </a:lnTo>
                <a:lnTo>
                  <a:pt x="264" y="384"/>
                </a:lnTo>
                <a:lnTo>
                  <a:pt x="264" y="384"/>
                </a:lnTo>
                <a:lnTo>
                  <a:pt x="263" y="384"/>
                </a:lnTo>
                <a:lnTo>
                  <a:pt x="263" y="384"/>
                </a:lnTo>
                <a:lnTo>
                  <a:pt x="260" y="388"/>
                </a:lnTo>
                <a:lnTo>
                  <a:pt x="260" y="388"/>
                </a:lnTo>
                <a:lnTo>
                  <a:pt x="270" y="385"/>
                </a:lnTo>
                <a:lnTo>
                  <a:pt x="274" y="384"/>
                </a:lnTo>
                <a:lnTo>
                  <a:pt x="279" y="379"/>
                </a:lnTo>
                <a:lnTo>
                  <a:pt x="279" y="379"/>
                </a:lnTo>
                <a:close/>
                <a:moveTo>
                  <a:pt x="132" y="232"/>
                </a:moveTo>
                <a:lnTo>
                  <a:pt x="132" y="232"/>
                </a:lnTo>
                <a:lnTo>
                  <a:pt x="142" y="219"/>
                </a:lnTo>
                <a:lnTo>
                  <a:pt x="142" y="219"/>
                </a:lnTo>
                <a:lnTo>
                  <a:pt x="142" y="219"/>
                </a:lnTo>
                <a:lnTo>
                  <a:pt x="142" y="219"/>
                </a:lnTo>
                <a:lnTo>
                  <a:pt x="144" y="217"/>
                </a:lnTo>
                <a:lnTo>
                  <a:pt x="144" y="217"/>
                </a:lnTo>
                <a:lnTo>
                  <a:pt x="129" y="227"/>
                </a:lnTo>
                <a:lnTo>
                  <a:pt x="129" y="227"/>
                </a:lnTo>
                <a:lnTo>
                  <a:pt x="132" y="232"/>
                </a:lnTo>
                <a:lnTo>
                  <a:pt x="132" y="232"/>
                </a:lnTo>
                <a:close/>
                <a:moveTo>
                  <a:pt x="188" y="273"/>
                </a:moveTo>
                <a:lnTo>
                  <a:pt x="188" y="273"/>
                </a:lnTo>
                <a:lnTo>
                  <a:pt x="186" y="270"/>
                </a:lnTo>
                <a:lnTo>
                  <a:pt x="186" y="270"/>
                </a:lnTo>
                <a:lnTo>
                  <a:pt x="175" y="283"/>
                </a:lnTo>
                <a:lnTo>
                  <a:pt x="175" y="283"/>
                </a:lnTo>
                <a:lnTo>
                  <a:pt x="188" y="273"/>
                </a:lnTo>
                <a:lnTo>
                  <a:pt x="188" y="273"/>
                </a:lnTo>
                <a:close/>
                <a:moveTo>
                  <a:pt x="240" y="387"/>
                </a:moveTo>
                <a:lnTo>
                  <a:pt x="240" y="387"/>
                </a:lnTo>
                <a:lnTo>
                  <a:pt x="240" y="387"/>
                </a:lnTo>
                <a:lnTo>
                  <a:pt x="240" y="387"/>
                </a:lnTo>
                <a:lnTo>
                  <a:pt x="240" y="387"/>
                </a:lnTo>
                <a:lnTo>
                  <a:pt x="240" y="387"/>
                </a:lnTo>
                <a:lnTo>
                  <a:pt x="246" y="388"/>
                </a:lnTo>
                <a:lnTo>
                  <a:pt x="246" y="388"/>
                </a:lnTo>
                <a:lnTo>
                  <a:pt x="256" y="388"/>
                </a:lnTo>
                <a:lnTo>
                  <a:pt x="256" y="388"/>
                </a:lnTo>
                <a:lnTo>
                  <a:pt x="257" y="388"/>
                </a:lnTo>
                <a:lnTo>
                  <a:pt x="257" y="388"/>
                </a:lnTo>
                <a:lnTo>
                  <a:pt x="259" y="385"/>
                </a:lnTo>
                <a:lnTo>
                  <a:pt x="259" y="385"/>
                </a:lnTo>
                <a:lnTo>
                  <a:pt x="256" y="385"/>
                </a:lnTo>
                <a:lnTo>
                  <a:pt x="256" y="385"/>
                </a:lnTo>
                <a:lnTo>
                  <a:pt x="253" y="385"/>
                </a:lnTo>
                <a:lnTo>
                  <a:pt x="250" y="387"/>
                </a:lnTo>
                <a:lnTo>
                  <a:pt x="250" y="387"/>
                </a:lnTo>
                <a:lnTo>
                  <a:pt x="250" y="387"/>
                </a:lnTo>
                <a:lnTo>
                  <a:pt x="250" y="387"/>
                </a:lnTo>
                <a:lnTo>
                  <a:pt x="247" y="387"/>
                </a:lnTo>
                <a:lnTo>
                  <a:pt x="247" y="387"/>
                </a:lnTo>
                <a:lnTo>
                  <a:pt x="247" y="385"/>
                </a:lnTo>
                <a:lnTo>
                  <a:pt x="247" y="385"/>
                </a:lnTo>
                <a:lnTo>
                  <a:pt x="240" y="387"/>
                </a:lnTo>
                <a:lnTo>
                  <a:pt x="240" y="387"/>
                </a:lnTo>
                <a:close/>
                <a:moveTo>
                  <a:pt x="188" y="291"/>
                </a:moveTo>
                <a:lnTo>
                  <a:pt x="188" y="291"/>
                </a:lnTo>
                <a:lnTo>
                  <a:pt x="188" y="291"/>
                </a:lnTo>
                <a:lnTo>
                  <a:pt x="188" y="291"/>
                </a:lnTo>
                <a:lnTo>
                  <a:pt x="176" y="300"/>
                </a:lnTo>
                <a:lnTo>
                  <a:pt x="176" y="300"/>
                </a:lnTo>
                <a:lnTo>
                  <a:pt x="176" y="300"/>
                </a:lnTo>
                <a:lnTo>
                  <a:pt x="176" y="300"/>
                </a:lnTo>
                <a:lnTo>
                  <a:pt x="176" y="306"/>
                </a:lnTo>
                <a:lnTo>
                  <a:pt x="176" y="306"/>
                </a:lnTo>
                <a:lnTo>
                  <a:pt x="176" y="306"/>
                </a:lnTo>
                <a:lnTo>
                  <a:pt x="176" y="306"/>
                </a:lnTo>
                <a:lnTo>
                  <a:pt x="188" y="291"/>
                </a:lnTo>
                <a:lnTo>
                  <a:pt x="188" y="291"/>
                </a:lnTo>
                <a:close/>
                <a:moveTo>
                  <a:pt x="220" y="237"/>
                </a:moveTo>
                <a:lnTo>
                  <a:pt x="220" y="237"/>
                </a:lnTo>
                <a:lnTo>
                  <a:pt x="219" y="236"/>
                </a:lnTo>
                <a:lnTo>
                  <a:pt x="219" y="236"/>
                </a:lnTo>
                <a:lnTo>
                  <a:pt x="218" y="233"/>
                </a:lnTo>
                <a:lnTo>
                  <a:pt x="218" y="233"/>
                </a:lnTo>
                <a:lnTo>
                  <a:pt x="213" y="237"/>
                </a:lnTo>
                <a:lnTo>
                  <a:pt x="213" y="237"/>
                </a:lnTo>
                <a:lnTo>
                  <a:pt x="212" y="239"/>
                </a:lnTo>
                <a:lnTo>
                  <a:pt x="212" y="239"/>
                </a:lnTo>
                <a:lnTo>
                  <a:pt x="213" y="244"/>
                </a:lnTo>
                <a:lnTo>
                  <a:pt x="213" y="244"/>
                </a:lnTo>
                <a:lnTo>
                  <a:pt x="216" y="243"/>
                </a:lnTo>
                <a:lnTo>
                  <a:pt x="216" y="243"/>
                </a:lnTo>
                <a:lnTo>
                  <a:pt x="216" y="240"/>
                </a:lnTo>
                <a:lnTo>
                  <a:pt x="216" y="239"/>
                </a:lnTo>
                <a:lnTo>
                  <a:pt x="220" y="237"/>
                </a:lnTo>
                <a:lnTo>
                  <a:pt x="220" y="237"/>
                </a:lnTo>
                <a:close/>
                <a:moveTo>
                  <a:pt x="242" y="371"/>
                </a:moveTo>
                <a:lnTo>
                  <a:pt x="242" y="371"/>
                </a:lnTo>
                <a:lnTo>
                  <a:pt x="240" y="371"/>
                </a:lnTo>
                <a:lnTo>
                  <a:pt x="240" y="371"/>
                </a:lnTo>
                <a:lnTo>
                  <a:pt x="228" y="384"/>
                </a:lnTo>
                <a:lnTo>
                  <a:pt x="228" y="384"/>
                </a:lnTo>
                <a:lnTo>
                  <a:pt x="232" y="384"/>
                </a:lnTo>
                <a:lnTo>
                  <a:pt x="232" y="384"/>
                </a:lnTo>
                <a:lnTo>
                  <a:pt x="232" y="384"/>
                </a:lnTo>
                <a:lnTo>
                  <a:pt x="232" y="384"/>
                </a:lnTo>
                <a:lnTo>
                  <a:pt x="240" y="371"/>
                </a:lnTo>
                <a:lnTo>
                  <a:pt x="240" y="371"/>
                </a:lnTo>
                <a:lnTo>
                  <a:pt x="242" y="371"/>
                </a:lnTo>
                <a:lnTo>
                  <a:pt x="242" y="371"/>
                </a:lnTo>
                <a:close/>
                <a:moveTo>
                  <a:pt x="164" y="246"/>
                </a:moveTo>
                <a:lnTo>
                  <a:pt x="164" y="246"/>
                </a:lnTo>
                <a:lnTo>
                  <a:pt x="164" y="244"/>
                </a:lnTo>
                <a:lnTo>
                  <a:pt x="164" y="244"/>
                </a:lnTo>
                <a:lnTo>
                  <a:pt x="159" y="247"/>
                </a:lnTo>
                <a:lnTo>
                  <a:pt x="159" y="247"/>
                </a:lnTo>
                <a:lnTo>
                  <a:pt x="156" y="250"/>
                </a:lnTo>
                <a:lnTo>
                  <a:pt x="156" y="250"/>
                </a:lnTo>
                <a:lnTo>
                  <a:pt x="154" y="252"/>
                </a:lnTo>
                <a:lnTo>
                  <a:pt x="154" y="252"/>
                </a:lnTo>
                <a:lnTo>
                  <a:pt x="149" y="254"/>
                </a:lnTo>
                <a:lnTo>
                  <a:pt x="149" y="254"/>
                </a:lnTo>
                <a:lnTo>
                  <a:pt x="152" y="257"/>
                </a:lnTo>
                <a:lnTo>
                  <a:pt x="152" y="257"/>
                </a:lnTo>
                <a:lnTo>
                  <a:pt x="164" y="246"/>
                </a:lnTo>
                <a:lnTo>
                  <a:pt x="164" y="246"/>
                </a:lnTo>
                <a:close/>
                <a:moveTo>
                  <a:pt x="107" y="202"/>
                </a:moveTo>
                <a:lnTo>
                  <a:pt x="107" y="202"/>
                </a:lnTo>
                <a:lnTo>
                  <a:pt x="121" y="192"/>
                </a:lnTo>
                <a:lnTo>
                  <a:pt x="121" y="192"/>
                </a:lnTo>
                <a:lnTo>
                  <a:pt x="118" y="189"/>
                </a:lnTo>
                <a:lnTo>
                  <a:pt x="118" y="189"/>
                </a:lnTo>
                <a:lnTo>
                  <a:pt x="107" y="202"/>
                </a:lnTo>
                <a:lnTo>
                  <a:pt x="107" y="202"/>
                </a:lnTo>
                <a:close/>
                <a:moveTo>
                  <a:pt x="155" y="90"/>
                </a:moveTo>
                <a:lnTo>
                  <a:pt x="155" y="90"/>
                </a:lnTo>
                <a:lnTo>
                  <a:pt x="155" y="90"/>
                </a:lnTo>
                <a:lnTo>
                  <a:pt x="155" y="90"/>
                </a:lnTo>
                <a:lnTo>
                  <a:pt x="148" y="101"/>
                </a:lnTo>
                <a:lnTo>
                  <a:pt x="148" y="101"/>
                </a:lnTo>
                <a:lnTo>
                  <a:pt x="148" y="102"/>
                </a:lnTo>
                <a:lnTo>
                  <a:pt x="148" y="102"/>
                </a:lnTo>
                <a:lnTo>
                  <a:pt x="148" y="102"/>
                </a:lnTo>
                <a:lnTo>
                  <a:pt x="148" y="102"/>
                </a:lnTo>
                <a:lnTo>
                  <a:pt x="155" y="97"/>
                </a:lnTo>
                <a:lnTo>
                  <a:pt x="155" y="97"/>
                </a:lnTo>
                <a:lnTo>
                  <a:pt x="155" y="95"/>
                </a:lnTo>
                <a:lnTo>
                  <a:pt x="155" y="95"/>
                </a:lnTo>
                <a:lnTo>
                  <a:pt x="155" y="90"/>
                </a:lnTo>
                <a:lnTo>
                  <a:pt x="155" y="90"/>
                </a:lnTo>
                <a:close/>
                <a:moveTo>
                  <a:pt x="112" y="27"/>
                </a:moveTo>
                <a:lnTo>
                  <a:pt x="112" y="27"/>
                </a:lnTo>
                <a:lnTo>
                  <a:pt x="111" y="36"/>
                </a:lnTo>
                <a:lnTo>
                  <a:pt x="111" y="36"/>
                </a:lnTo>
                <a:lnTo>
                  <a:pt x="114" y="31"/>
                </a:lnTo>
                <a:lnTo>
                  <a:pt x="114" y="31"/>
                </a:lnTo>
                <a:lnTo>
                  <a:pt x="120" y="24"/>
                </a:lnTo>
                <a:lnTo>
                  <a:pt x="120" y="24"/>
                </a:lnTo>
                <a:lnTo>
                  <a:pt x="121" y="24"/>
                </a:lnTo>
                <a:lnTo>
                  <a:pt x="120" y="23"/>
                </a:lnTo>
                <a:lnTo>
                  <a:pt x="120" y="23"/>
                </a:lnTo>
                <a:lnTo>
                  <a:pt x="112" y="27"/>
                </a:lnTo>
                <a:lnTo>
                  <a:pt x="112" y="27"/>
                </a:lnTo>
                <a:close/>
                <a:moveTo>
                  <a:pt x="209" y="91"/>
                </a:moveTo>
                <a:lnTo>
                  <a:pt x="209" y="91"/>
                </a:lnTo>
                <a:lnTo>
                  <a:pt x="210" y="78"/>
                </a:lnTo>
                <a:lnTo>
                  <a:pt x="209" y="72"/>
                </a:lnTo>
                <a:lnTo>
                  <a:pt x="206" y="67"/>
                </a:lnTo>
                <a:lnTo>
                  <a:pt x="206" y="67"/>
                </a:lnTo>
                <a:lnTo>
                  <a:pt x="206" y="67"/>
                </a:lnTo>
                <a:lnTo>
                  <a:pt x="206" y="67"/>
                </a:lnTo>
                <a:lnTo>
                  <a:pt x="208" y="75"/>
                </a:lnTo>
                <a:lnTo>
                  <a:pt x="208" y="84"/>
                </a:lnTo>
                <a:lnTo>
                  <a:pt x="208" y="84"/>
                </a:lnTo>
                <a:lnTo>
                  <a:pt x="209" y="90"/>
                </a:lnTo>
                <a:lnTo>
                  <a:pt x="209" y="90"/>
                </a:lnTo>
                <a:lnTo>
                  <a:pt x="209" y="90"/>
                </a:lnTo>
                <a:lnTo>
                  <a:pt x="209" y="91"/>
                </a:lnTo>
                <a:lnTo>
                  <a:pt x="209" y="91"/>
                </a:lnTo>
                <a:close/>
                <a:moveTo>
                  <a:pt x="193" y="364"/>
                </a:moveTo>
                <a:lnTo>
                  <a:pt x="193" y="364"/>
                </a:lnTo>
                <a:lnTo>
                  <a:pt x="201" y="354"/>
                </a:lnTo>
                <a:lnTo>
                  <a:pt x="201" y="354"/>
                </a:lnTo>
                <a:lnTo>
                  <a:pt x="191" y="360"/>
                </a:lnTo>
                <a:lnTo>
                  <a:pt x="191" y="360"/>
                </a:lnTo>
                <a:lnTo>
                  <a:pt x="191" y="362"/>
                </a:lnTo>
                <a:lnTo>
                  <a:pt x="193" y="364"/>
                </a:lnTo>
                <a:lnTo>
                  <a:pt x="193" y="364"/>
                </a:lnTo>
                <a:close/>
                <a:moveTo>
                  <a:pt x="176" y="290"/>
                </a:moveTo>
                <a:lnTo>
                  <a:pt x="176" y="290"/>
                </a:lnTo>
                <a:lnTo>
                  <a:pt x="188" y="277"/>
                </a:lnTo>
                <a:lnTo>
                  <a:pt x="188" y="277"/>
                </a:lnTo>
                <a:lnTo>
                  <a:pt x="175" y="287"/>
                </a:lnTo>
                <a:lnTo>
                  <a:pt x="175" y="287"/>
                </a:lnTo>
                <a:lnTo>
                  <a:pt x="176" y="290"/>
                </a:lnTo>
                <a:lnTo>
                  <a:pt x="176" y="290"/>
                </a:lnTo>
                <a:close/>
                <a:moveTo>
                  <a:pt x="127" y="65"/>
                </a:moveTo>
                <a:lnTo>
                  <a:pt x="127" y="65"/>
                </a:lnTo>
                <a:lnTo>
                  <a:pt x="137" y="54"/>
                </a:lnTo>
                <a:lnTo>
                  <a:pt x="137" y="54"/>
                </a:lnTo>
                <a:lnTo>
                  <a:pt x="135" y="55"/>
                </a:lnTo>
                <a:lnTo>
                  <a:pt x="135" y="55"/>
                </a:lnTo>
                <a:lnTo>
                  <a:pt x="129" y="60"/>
                </a:lnTo>
                <a:lnTo>
                  <a:pt x="129" y="60"/>
                </a:lnTo>
                <a:lnTo>
                  <a:pt x="125" y="63"/>
                </a:lnTo>
                <a:lnTo>
                  <a:pt x="125" y="63"/>
                </a:lnTo>
                <a:lnTo>
                  <a:pt x="127" y="65"/>
                </a:lnTo>
                <a:lnTo>
                  <a:pt x="127" y="65"/>
                </a:lnTo>
                <a:close/>
                <a:moveTo>
                  <a:pt x="115" y="45"/>
                </a:moveTo>
                <a:lnTo>
                  <a:pt x="115" y="45"/>
                </a:lnTo>
                <a:lnTo>
                  <a:pt x="115" y="45"/>
                </a:lnTo>
                <a:lnTo>
                  <a:pt x="115" y="45"/>
                </a:lnTo>
                <a:lnTo>
                  <a:pt x="127" y="36"/>
                </a:lnTo>
                <a:lnTo>
                  <a:pt x="127" y="36"/>
                </a:lnTo>
                <a:lnTo>
                  <a:pt x="125" y="33"/>
                </a:lnTo>
                <a:lnTo>
                  <a:pt x="125" y="33"/>
                </a:lnTo>
                <a:lnTo>
                  <a:pt x="115" y="45"/>
                </a:lnTo>
                <a:lnTo>
                  <a:pt x="115" y="45"/>
                </a:lnTo>
                <a:close/>
                <a:moveTo>
                  <a:pt x="219" y="355"/>
                </a:moveTo>
                <a:lnTo>
                  <a:pt x="219" y="355"/>
                </a:lnTo>
                <a:lnTo>
                  <a:pt x="208" y="369"/>
                </a:lnTo>
                <a:lnTo>
                  <a:pt x="208" y="369"/>
                </a:lnTo>
                <a:lnTo>
                  <a:pt x="208" y="369"/>
                </a:lnTo>
                <a:lnTo>
                  <a:pt x="208" y="369"/>
                </a:lnTo>
                <a:lnTo>
                  <a:pt x="222" y="357"/>
                </a:lnTo>
                <a:lnTo>
                  <a:pt x="222" y="357"/>
                </a:lnTo>
                <a:lnTo>
                  <a:pt x="219" y="355"/>
                </a:lnTo>
                <a:lnTo>
                  <a:pt x="219" y="355"/>
                </a:lnTo>
                <a:close/>
                <a:moveTo>
                  <a:pt x="270" y="328"/>
                </a:moveTo>
                <a:lnTo>
                  <a:pt x="270" y="328"/>
                </a:lnTo>
                <a:lnTo>
                  <a:pt x="273" y="328"/>
                </a:lnTo>
                <a:lnTo>
                  <a:pt x="274" y="327"/>
                </a:lnTo>
                <a:lnTo>
                  <a:pt x="274" y="327"/>
                </a:lnTo>
                <a:lnTo>
                  <a:pt x="282" y="320"/>
                </a:lnTo>
                <a:lnTo>
                  <a:pt x="282" y="320"/>
                </a:lnTo>
                <a:lnTo>
                  <a:pt x="283" y="315"/>
                </a:lnTo>
                <a:lnTo>
                  <a:pt x="283" y="315"/>
                </a:lnTo>
                <a:lnTo>
                  <a:pt x="277" y="321"/>
                </a:lnTo>
                <a:lnTo>
                  <a:pt x="270" y="328"/>
                </a:lnTo>
                <a:lnTo>
                  <a:pt x="270" y="328"/>
                </a:lnTo>
                <a:close/>
                <a:moveTo>
                  <a:pt x="169" y="273"/>
                </a:moveTo>
                <a:lnTo>
                  <a:pt x="169" y="273"/>
                </a:lnTo>
                <a:lnTo>
                  <a:pt x="169" y="274"/>
                </a:lnTo>
                <a:lnTo>
                  <a:pt x="169" y="274"/>
                </a:lnTo>
                <a:lnTo>
                  <a:pt x="181" y="264"/>
                </a:lnTo>
                <a:lnTo>
                  <a:pt x="181" y="264"/>
                </a:lnTo>
                <a:lnTo>
                  <a:pt x="179" y="261"/>
                </a:lnTo>
                <a:lnTo>
                  <a:pt x="179" y="261"/>
                </a:lnTo>
                <a:lnTo>
                  <a:pt x="169" y="273"/>
                </a:lnTo>
                <a:lnTo>
                  <a:pt x="169" y="273"/>
                </a:lnTo>
                <a:close/>
                <a:moveTo>
                  <a:pt x="73" y="136"/>
                </a:moveTo>
                <a:lnTo>
                  <a:pt x="73" y="136"/>
                </a:lnTo>
                <a:lnTo>
                  <a:pt x="71" y="134"/>
                </a:lnTo>
                <a:lnTo>
                  <a:pt x="71" y="134"/>
                </a:lnTo>
                <a:lnTo>
                  <a:pt x="68" y="131"/>
                </a:lnTo>
                <a:lnTo>
                  <a:pt x="68" y="131"/>
                </a:lnTo>
                <a:lnTo>
                  <a:pt x="67" y="134"/>
                </a:lnTo>
                <a:lnTo>
                  <a:pt x="67" y="134"/>
                </a:lnTo>
                <a:lnTo>
                  <a:pt x="70" y="139"/>
                </a:lnTo>
                <a:lnTo>
                  <a:pt x="70" y="139"/>
                </a:lnTo>
                <a:lnTo>
                  <a:pt x="73" y="136"/>
                </a:lnTo>
                <a:lnTo>
                  <a:pt x="73" y="136"/>
                </a:lnTo>
                <a:close/>
                <a:moveTo>
                  <a:pt x="21" y="138"/>
                </a:moveTo>
                <a:lnTo>
                  <a:pt x="21" y="138"/>
                </a:lnTo>
                <a:lnTo>
                  <a:pt x="20" y="134"/>
                </a:lnTo>
                <a:lnTo>
                  <a:pt x="20" y="134"/>
                </a:lnTo>
                <a:lnTo>
                  <a:pt x="13" y="148"/>
                </a:lnTo>
                <a:lnTo>
                  <a:pt x="13" y="148"/>
                </a:lnTo>
                <a:lnTo>
                  <a:pt x="13" y="148"/>
                </a:lnTo>
                <a:lnTo>
                  <a:pt x="13" y="148"/>
                </a:lnTo>
                <a:lnTo>
                  <a:pt x="21" y="138"/>
                </a:lnTo>
                <a:lnTo>
                  <a:pt x="21" y="138"/>
                </a:lnTo>
                <a:close/>
                <a:moveTo>
                  <a:pt x="85" y="215"/>
                </a:moveTo>
                <a:lnTo>
                  <a:pt x="85" y="215"/>
                </a:lnTo>
                <a:lnTo>
                  <a:pt x="85" y="215"/>
                </a:lnTo>
                <a:lnTo>
                  <a:pt x="85" y="215"/>
                </a:lnTo>
                <a:lnTo>
                  <a:pt x="97" y="216"/>
                </a:lnTo>
                <a:lnTo>
                  <a:pt x="97" y="216"/>
                </a:lnTo>
                <a:lnTo>
                  <a:pt x="102" y="215"/>
                </a:lnTo>
                <a:lnTo>
                  <a:pt x="102" y="215"/>
                </a:lnTo>
                <a:lnTo>
                  <a:pt x="111" y="212"/>
                </a:lnTo>
                <a:lnTo>
                  <a:pt x="111" y="212"/>
                </a:lnTo>
                <a:lnTo>
                  <a:pt x="111" y="210"/>
                </a:lnTo>
                <a:lnTo>
                  <a:pt x="111" y="210"/>
                </a:lnTo>
                <a:lnTo>
                  <a:pt x="110" y="210"/>
                </a:lnTo>
                <a:lnTo>
                  <a:pt x="110" y="210"/>
                </a:lnTo>
                <a:lnTo>
                  <a:pt x="102" y="213"/>
                </a:lnTo>
                <a:lnTo>
                  <a:pt x="102" y="213"/>
                </a:lnTo>
                <a:lnTo>
                  <a:pt x="98" y="215"/>
                </a:lnTo>
                <a:lnTo>
                  <a:pt x="98" y="215"/>
                </a:lnTo>
                <a:lnTo>
                  <a:pt x="97" y="215"/>
                </a:lnTo>
                <a:lnTo>
                  <a:pt x="97" y="215"/>
                </a:lnTo>
                <a:lnTo>
                  <a:pt x="97" y="215"/>
                </a:lnTo>
                <a:lnTo>
                  <a:pt x="95" y="215"/>
                </a:lnTo>
                <a:lnTo>
                  <a:pt x="95" y="215"/>
                </a:lnTo>
                <a:lnTo>
                  <a:pt x="87" y="215"/>
                </a:lnTo>
                <a:lnTo>
                  <a:pt x="87" y="215"/>
                </a:lnTo>
                <a:lnTo>
                  <a:pt x="85" y="215"/>
                </a:lnTo>
                <a:lnTo>
                  <a:pt x="85" y="215"/>
                </a:lnTo>
                <a:close/>
                <a:moveTo>
                  <a:pt x="164" y="264"/>
                </a:moveTo>
                <a:lnTo>
                  <a:pt x="164" y="264"/>
                </a:lnTo>
                <a:lnTo>
                  <a:pt x="164" y="264"/>
                </a:lnTo>
                <a:lnTo>
                  <a:pt x="164" y="264"/>
                </a:lnTo>
                <a:lnTo>
                  <a:pt x="175" y="257"/>
                </a:lnTo>
                <a:lnTo>
                  <a:pt x="175" y="257"/>
                </a:lnTo>
                <a:lnTo>
                  <a:pt x="172" y="254"/>
                </a:lnTo>
                <a:lnTo>
                  <a:pt x="172" y="254"/>
                </a:lnTo>
                <a:lnTo>
                  <a:pt x="164" y="264"/>
                </a:lnTo>
                <a:lnTo>
                  <a:pt x="164" y="264"/>
                </a:lnTo>
                <a:close/>
                <a:moveTo>
                  <a:pt x="152" y="230"/>
                </a:moveTo>
                <a:lnTo>
                  <a:pt x="152" y="230"/>
                </a:lnTo>
                <a:lnTo>
                  <a:pt x="144" y="240"/>
                </a:lnTo>
                <a:lnTo>
                  <a:pt x="144" y="240"/>
                </a:lnTo>
                <a:lnTo>
                  <a:pt x="154" y="233"/>
                </a:lnTo>
                <a:lnTo>
                  <a:pt x="154" y="233"/>
                </a:lnTo>
                <a:lnTo>
                  <a:pt x="152" y="230"/>
                </a:lnTo>
                <a:lnTo>
                  <a:pt x="152" y="230"/>
                </a:lnTo>
                <a:close/>
                <a:moveTo>
                  <a:pt x="155" y="101"/>
                </a:moveTo>
                <a:lnTo>
                  <a:pt x="155" y="101"/>
                </a:lnTo>
                <a:lnTo>
                  <a:pt x="155" y="99"/>
                </a:lnTo>
                <a:lnTo>
                  <a:pt x="155" y="99"/>
                </a:lnTo>
                <a:lnTo>
                  <a:pt x="148" y="105"/>
                </a:lnTo>
                <a:lnTo>
                  <a:pt x="148" y="105"/>
                </a:lnTo>
                <a:lnTo>
                  <a:pt x="148" y="107"/>
                </a:lnTo>
                <a:lnTo>
                  <a:pt x="148" y="107"/>
                </a:lnTo>
                <a:lnTo>
                  <a:pt x="148" y="111"/>
                </a:lnTo>
                <a:lnTo>
                  <a:pt x="148" y="111"/>
                </a:lnTo>
                <a:lnTo>
                  <a:pt x="149" y="111"/>
                </a:lnTo>
                <a:lnTo>
                  <a:pt x="149" y="111"/>
                </a:lnTo>
                <a:lnTo>
                  <a:pt x="155" y="102"/>
                </a:lnTo>
                <a:lnTo>
                  <a:pt x="155" y="102"/>
                </a:lnTo>
                <a:lnTo>
                  <a:pt x="155" y="101"/>
                </a:lnTo>
                <a:lnTo>
                  <a:pt x="155" y="101"/>
                </a:lnTo>
                <a:close/>
                <a:moveTo>
                  <a:pt x="40" y="72"/>
                </a:moveTo>
                <a:lnTo>
                  <a:pt x="40" y="72"/>
                </a:lnTo>
                <a:lnTo>
                  <a:pt x="37" y="75"/>
                </a:lnTo>
                <a:lnTo>
                  <a:pt x="37" y="75"/>
                </a:lnTo>
                <a:lnTo>
                  <a:pt x="37" y="77"/>
                </a:lnTo>
                <a:lnTo>
                  <a:pt x="37" y="77"/>
                </a:lnTo>
                <a:lnTo>
                  <a:pt x="39" y="82"/>
                </a:lnTo>
                <a:lnTo>
                  <a:pt x="39" y="82"/>
                </a:lnTo>
                <a:lnTo>
                  <a:pt x="41" y="80"/>
                </a:lnTo>
                <a:lnTo>
                  <a:pt x="41" y="80"/>
                </a:lnTo>
                <a:lnTo>
                  <a:pt x="41" y="78"/>
                </a:lnTo>
                <a:lnTo>
                  <a:pt x="41" y="78"/>
                </a:lnTo>
                <a:lnTo>
                  <a:pt x="40" y="72"/>
                </a:lnTo>
                <a:lnTo>
                  <a:pt x="40" y="72"/>
                </a:lnTo>
                <a:close/>
                <a:moveTo>
                  <a:pt x="46" y="91"/>
                </a:moveTo>
                <a:lnTo>
                  <a:pt x="46" y="91"/>
                </a:lnTo>
                <a:lnTo>
                  <a:pt x="43" y="95"/>
                </a:lnTo>
                <a:lnTo>
                  <a:pt x="43" y="95"/>
                </a:lnTo>
                <a:lnTo>
                  <a:pt x="43" y="95"/>
                </a:lnTo>
                <a:lnTo>
                  <a:pt x="43" y="95"/>
                </a:lnTo>
                <a:lnTo>
                  <a:pt x="44" y="99"/>
                </a:lnTo>
                <a:lnTo>
                  <a:pt x="44" y="99"/>
                </a:lnTo>
                <a:lnTo>
                  <a:pt x="47" y="97"/>
                </a:lnTo>
                <a:lnTo>
                  <a:pt x="47" y="97"/>
                </a:lnTo>
                <a:lnTo>
                  <a:pt x="46" y="91"/>
                </a:lnTo>
                <a:lnTo>
                  <a:pt x="46" y="91"/>
                </a:lnTo>
                <a:close/>
                <a:moveTo>
                  <a:pt x="145" y="220"/>
                </a:moveTo>
                <a:lnTo>
                  <a:pt x="145" y="220"/>
                </a:lnTo>
                <a:lnTo>
                  <a:pt x="137" y="230"/>
                </a:lnTo>
                <a:lnTo>
                  <a:pt x="137" y="230"/>
                </a:lnTo>
                <a:lnTo>
                  <a:pt x="138" y="230"/>
                </a:lnTo>
                <a:lnTo>
                  <a:pt x="138" y="230"/>
                </a:lnTo>
                <a:lnTo>
                  <a:pt x="147" y="223"/>
                </a:lnTo>
                <a:lnTo>
                  <a:pt x="147" y="223"/>
                </a:lnTo>
                <a:lnTo>
                  <a:pt x="145" y="220"/>
                </a:lnTo>
                <a:lnTo>
                  <a:pt x="145" y="220"/>
                </a:lnTo>
                <a:close/>
                <a:moveTo>
                  <a:pt x="182" y="361"/>
                </a:moveTo>
                <a:lnTo>
                  <a:pt x="182" y="361"/>
                </a:lnTo>
                <a:lnTo>
                  <a:pt x="189" y="369"/>
                </a:lnTo>
                <a:lnTo>
                  <a:pt x="189" y="369"/>
                </a:lnTo>
                <a:lnTo>
                  <a:pt x="191" y="367"/>
                </a:lnTo>
                <a:lnTo>
                  <a:pt x="189" y="365"/>
                </a:lnTo>
                <a:lnTo>
                  <a:pt x="189" y="365"/>
                </a:lnTo>
                <a:lnTo>
                  <a:pt x="186" y="362"/>
                </a:lnTo>
                <a:lnTo>
                  <a:pt x="186" y="362"/>
                </a:lnTo>
                <a:lnTo>
                  <a:pt x="185" y="362"/>
                </a:lnTo>
                <a:lnTo>
                  <a:pt x="185" y="362"/>
                </a:lnTo>
                <a:lnTo>
                  <a:pt x="182" y="361"/>
                </a:lnTo>
                <a:lnTo>
                  <a:pt x="182" y="361"/>
                </a:lnTo>
                <a:close/>
                <a:moveTo>
                  <a:pt x="188" y="233"/>
                </a:moveTo>
                <a:lnTo>
                  <a:pt x="188" y="233"/>
                </a:lnTo>
                <a:lnTo>
                  <a:pt x="189" y="232"/>
                </a:lnTo>
                <a:lnTo>
                  <a:pt x="189" y="232"/>
                </a:lnTo>
                <a:lnTo>
                  <a:pt x="183" y="223"/>
                </a:lnTo>
                <a:lnTo>
                  <a:pt x="183" y="223"/>
                </a:lnTo>
                <a:lnTo>
                  <a:pt x="182" y="225"/>
                </a:lnTo>
                <a:lnTo>
                  <a:pt x="182" y="225"/>
                </a:lnTo>
                <a:lnTo>
                  <a:pt x="188" y="233"/>
                </a:lnTo>
                <a:lnTo>
                  <a:pt x="188" y="233"/>
                </a:lnTo>
                <a:close/>
                <a:moveTo>
                  <a:pt x="85" y="146"/>
                </a:moveTo>
                <a:lnTo>
                  <a:pt x="85" y="146"/>
                </a:lnTo>
                <a:lnTo>
                  <a:pt x="83" y="149"/>
                </a:lnTo>
                <a:lnTo>
                  <a:pt x="83" y="149"/>
                </a:lnTo>
                <a:lnTo>
                  <a:pt x="87" y="151"/>
                </a:lnTo>
                <a:lnTo>
                  <a:pt x="87" y="151"/>
                </a:lnTo>
                <a:lnTo>
                  <a:pt x="90" y="149"/>
                </a:lnTo>
                <a:lnTo>
                  <a:pt x="90" y="149"/>
                </a:lnTo>
                <a:lnTo>
                  <a:pt x="85" y="146"/>
                </a:lnTo>
                <a:lnTo>
                  <a:pt x="85" y="146"/>
                </a:lnTo>
                <a:close/>
                <a:moveTo>
                  <a:pt x="226" y="352"/>
                </a:moveTo>
                <a:lnTo>
                  <a:pt x="226" y="352"/>
                </a:lnTo>
                <a:lnTo>
                  <a:pt x="220" y="347"/>
                </a:lnTo>
                <a:lnTo>
                  <a:pt x="220" y="347"/>
                </a:lnTo>
                <a:lnTo>
                  <a:pt x="219" y="348"/>
                </a:lnTo>
                <a:lnTo>
                  <a:pt x="219" y="348"/>
                </a:lnTo>
                <a:lnTo>
                  <a:pt x="222" y="351"/>
                </a:lnTo>
                <a:lnTo>
                  <a:pt x="226" y="354"/>
                </a:lnTo>
                <a:lnTo>
                  <a:pt x="226" y="354"/>
                </a:lnTo>
                <a:lnTo>
                  <a:pt x="226" y="352"/>
                </a:lnTo>
                <a:lnTo>
                  <a:pt x="226" y="352"/>
                </a:lnTo>
                <a:close/>
                <a:moveTo>
                  <a:pt x="259" y="286"/>
                </a:moveTo>
                <a:lnTo>
                  <a:pt x="259" y="286"/>
                </a:lnTo>
                <a:lnTo>
                  <a:pt x="262" y="288"/>
                </a:lnTo>
                <a:lnTo>
                  <a:pt x="262" y="288"/>
                </a:lnTo>
                <a:lnTo>
                  <a:pt x="267" y="280"/>
                </a:lnTo>
                <a:lnTo>
                  <a:pt x="267" y="280"/>
                </a:lnTo>
                <a:lnTo>
                  <a:pt x="267" y="280"/>
                </a:lnTo>
                <a:lnTo>
                  <a:pt x="267" y="280"/>
                </a:lnTo>
                <a:lnTo>
                  <a:pt x="259" y="286"/>
                </a:lnTo>
                <a:lnTo>
                  <a:pt x="259" y="286"/>
                </a:lnTo>
                <a:close/>
                <a:moveTo>
                  <a:pt x="256" y="377"/>
                </a:moveTo>
                <a:lnTo>
                  <a:pt x="256" y="377"/>
                </a:lnTo>
                <a:lnTo>
                  <a:pt x="264" y="368"/>
                </a:lnTo>
                <a:lnTo>
                  <a:pt x="264" y="368"/>
                </a:lnTo>
                <a:lnTo>
                  <a:pt x="263" y="368"/>
                </a:lnTo>
                <a:lnTo>
                  <a:pt x="263" y="368"/>
                </a:lnTo>
                <a:lnTo>
                  <a:pt x="262" y="368"/>
                </a:lnTo>
                <a:lnTo>
                  <a:pt x="262" y="368"/>
                </a:lnTo>
                <a:lnTo>
                  <a:pt x="257" y="375"/>
                </a:lnTo>
                <a:lnTo>
                  <a:pt x="257" y="375"/>
                </a:lnTo>
                <a:lnTo>
                  <a:pt x="256" y="377"/>
                </a:lnTo>
                <a:lnTo>
                  <a:pt x="256" y="377"/>
                </a:lnTo>
                <a:close/>
                <a:moveTo>
                  <a:pt x="74" y="144"/>
                </a:moveTo>
                <a:lnTo>
                  <a:pt x="74" y="144"/>
                </a:lnTo>
                <a:lnTo>
                  <a:pt x="77" y="145"/>
                </a:lnTo>
                <a:lnTo>
                  <a:pt x="77" y="145"/>
                </a:lnTo>
                <a:lnTo>
                  <a:pt x="80" y="142"/>
                </a:lnTo>
                <a:lnTo>
                  <a:pt x="80" y="142"/>
                </a:lnTo>
                <a:lnTo>
                  <a:pt x="77" y="139"/>
                </a:lnTo>
                <a:lnTo>
                  <a:pt x="77" y="139"/>
                </a:lnTo>
                <a:lnTo>
                  <a:pt x="74" y="144"/>
                </a:lnTo>
                <a:lnTo>
                  <a:pt x="74" y="144"/>
                </a:lnTo>
                <a:close/>
                <a:moveTo>
                  <a:pt x="43" y="82"/>
                </a:moveTo>
                <a:lnTo>
                  <a:pt x="43" y="82"/>
                </a:lnTo>
                <a:lnTo>
                  <a:pt x="40" y="85"/>
                </a:lnTo>
                <a:lnTo>
                  <a:pt x="40" y="85"/>
                </a:lnTo>
                <a:lnTo>
                  <a:pt x="40" y="87"/>
                </a:lnTo>
                <a:lnTo>
                  <a:pt x="40" y="87"/>
                </a:lnTo>
                <a:lnTo>
                  <a:pt x="41" y="90"/>
                </a:lnTo>
                <a:lnTo>
                  <a:pt x="41" y="90"/>
                </a:lnTo>
                <a:lnTo>
                  <a:pt x="43" y="88"/>
                </a:lnTo>
                <a:lnTo>
                  <a:pt x="43" y="88"/>
                </a:lnTo>
                <a:lnTo>
                  <a:pt x="44" y="87"/>
                </a:lnTo>
                <a:lnTo>
                  <a:pt x="44" y="87"/>
                </a:lnTo>
                <a:lnTo>
                  <a:pt x="43" y="82"/>
                </a:lnTo>
                <a:lnTo>
                  <a:pt x="43" y="82"/>
                </a:lnTo>
                <a:close/>
                <a:moveTo>
                  <a:pt x="139" y="57"/>
                </a:moveTo>
                <a:lnTo>
                  <a:pt x="139" y="57"/>
                </a:lnTo>
                <a:lnTo>
                  <a:pt x="131" y="65"/>
                </a:lnTo>
                <a:lnTo>
                  <a:pt x="131" y="65"/>
                </a:lnTo>
                <a:lnTo>
                  <a:pt x="132" y="65"/>
                </a:lnTo>
                <a:lnTo>
                  <a:pt x="132" y="65"/>
                </a:lnTo>
                <a:lnTo>
                  <a:pt x="141" y="58"/>
                </a:lnTo>
                <a:lnTo>
                  <a:pt x="141" y="58"/>
                </a:lnTo>
                <a:lnTo>
                  <a:pt x="139" y="57"/>
                </a:lnTo>
                <a:lnTo>
                  <a:pt x="139" y="57"/>
                </a:lnTo>
                <a:close/>
                <a:moveTo>
                  <a:pt x="155" y="16"/>
                </a:moveTo>
                <a:lnTo>
                  <a:pt x="155" y="16"/>
                </a:lnTo>
                <a:lnTo>
                  <a:pt x="152" y="20"/>
                </a:lnTo>
                <a:lnTo>
                  <a:pt x="152" y="20"/>
                </a:lnTo>
                <a:lnTo>
                  <a:pt x="154" y="20"/>
                </a:lnTo>
                <a:lnTo>
                  <a:pt x="155" y="21"/>
                </a:lnTo>
                <a:lnTo>
                  <a:pt x="155" y="21"/>
                </a:lnTo>
                <a:lnTo>
                  <a:pt x="158" y="18"/>
                </a:lnTo>
                <a:lnTo>
                  <a:pt x="158" y="18"/>
                </a:lnTo>
                <a:lnTo>
                  <a:pt x="155" y="16"/>
                </a:lnTo>
                <a:lnTo>
                  <a:pt x="155" y="16"/>
                </a:lnTo>
                <a:close/>
                <a:moveTo>
                  <a:pt x="93" y="146"/>
                </a:moveTo>
                <a:lnTo>
                  <a:pt x="93" y="146"/>
                </a:lnTo>
                <a:lnTo>
                  <a:pt x="94" y="145"/>
                </a:lnTo>
                <a:lnTo>
                  <a:pt x="94" y="145"/>
                </a:lnTo>
                <a:lnTo>
                  <a:pt x="88" y="142"/>
                </a:lnTo>
                <a:lnTo>
                  <a:pt x="88" y="142"/>
                </a:lnTo>
                <a:lnTo>
                  <a:pt x="87" y="144"/>
                </a:lnTo>
                <a:lnTo>
                  <a:pt x="87" y="144"/>
                </a:lnTo>
                <a:lnTo>
                  <a:pt x="93" y="146"/>
                </a:lnTo>
                <a:lnTo>
                  <a:pt x="93" y="146"/>
                </a:lnTo>
                <a:close/>
                <a:moveTo>
                  <a:pt x="51" y="124"/>
                </a:moveTo>
                <a:lnTo>
                  <a:pt x="51" y="124"/>
                </a:lnTo>
                <a:lnTo>
                  <a:pt x="53" y="126"/>
                </a:lnTo>
                <a:lnTo>
                  <a:pt x="53" y="126"/>
                </a:lnTo>
                <a:lnTo>
                  <a:pt x="57" y="122"/>
                </a:lnTo>
                <a:lnTo>
                  <a:pt x="57" y="122"/>
                </a:lnTo>
                <a:lnTo>
                  <a:pt x="56" y="118"/>
                </a:lnTo>
                <a:lnTo>
                  <a:pt x="56" y="118"/>
                </a:lnTo>
                <a:lnTo>
                  <a:pt x="51" y="124"/>
                </a:lnTo>
                <a:lnTo>
                  <a:pt x="51" y="124"/>
                </a:lnTo>
                <a:close/>
                <a:moveTo>
                  <a:pt x="239" y="391"/>
                </a:moveTo>
                <a:lnTo>
                  <a:pt x="239" y="391"/>
                </a:lnTo>
                <a:lnTo>
                  <a:pt x="232" y="391"/>
                </a:lnTo>
                <a:lnTo>
                  <a:pt x="223" y="389"/>
                </a:lnTo>
                <a:lnTo>
                  <a:pt x="223" y="389"/>
                </a:lnTo>
                <a:lnTo>
                  <a:pt x="209" y="385"/>
                </a:lnTo>
                <a:lnTo>
                  <a:pt x="209" y="385"/>
                </a:lnTo>
                <a:lnTo>
                  <a:pt x="223" y="389"/>
                </a:lnTo>
                <a:lnTo>
                  <a:pt x="239" y="391"/>
                </a:lnTo>
                <a:lnTo>
                  <a:pt x="239" y="391"/>
                </a:lnTo>
                <a:close/>
                <a:moveTo>
                  <a:pt x="71" y="129"/>
                </a:moveTo>
                <a:lnTo>
                  <a:pt x="71" y="129"/>
                </a:lnTo>
                <a:lnTo>
                  <a:pt x="75" y="134"/>
                </a:lnTo>
                <a:lnTo>
                  <a:pt x="75" y="134"/>
                </a:lnTo>
                <a:lnTo>
                  <a:pt x="77" y="132"/>
                </a:lnTo>
                <a:lnTo>
                  <a:pt x="77" y="132"/>
                </a:lnTo>
                <a:lnTo>
                  <a:pt x="71" y="128"/>
                </a:lnTo>
                <a:lnTo>
                  <a:pt x="71" y="128"/>
                </a:lnTo>
                <a:lnTo>
                  <a:pt x="71" y="129"/>
                </a:lnTo>
                <a:lnTo>
                  <a:pt x="71" y="129"/>
                </a:lnTo>
                <a:close/>
                <a:moveTo>
                  <a:pt x="24" y="97"/>
                </a:moveTo>
                <a:lnTo>
                  <a:pt x="24" y="97"/>
                </a:lnTo>
                <a:lnTo>
                  <a:pt x="29" y="92"/>
                </a:lnTo>
                <a:lnTo>
                  <a:pt x="29" y="92"/>
                </a:lnTo>
                <a:lnTo>
                  <a:pt x="29" y="91"/>
                </a:lnTo>
                <a:lnTo>
                  <a:pt x="29" y="91"/>
                </a:lnTo>
                <a:lnTo>
                  <a:pt x="29" y="88"/>
                </a:lnTo>
                <a:lnTo>
                  <a:pt x="29" y="88"/>
                </a:lnTo>
                <a:lnTo>
                  <a:pt x="26" y="92"/>
                </a:lnTo>
                <a:lnTo>
                  <a:pt x="26" y="92"/>
                </a:lnTo>
                <a:lnTo>
                  <a:pt x="24" y="94"/>
                </a:lnTo>
                <a:lnTo>
                  <a:pt x="24" y="97"/>
                </a:lnTo>
                <a:lnTo>
                  <a:pt x="24" y="97"/>
                </a:lnTo>
                <a:close/>
                <a:moveTo>
                  <a:pt x="262" y="279"/>
                </a:moveTo>
                <a:lnTo>
                  <a:pt x="262" y="279"/>
                </a:lnTo>
                <a:lnTo>
                  <a:pt x="260" y="277"/>
                </a:lnTo>
                <a:lnTo>
                  <a:pt x="259" y="279"/>
                </a:lnTo>
                <a:lnTo>
                  <a:pt x="259" y="279"/>
                </a:lnTo>
                <a:lnTo>
                  <a:pt x="255" y="284"/>
                </a:lnTo>
                <a:lnTo>
                  <a:pt x="255" y="284"/>
                </a:lnTo>
                <a:lnTo>
                  <a:pt x="255" y="284"/>
                </a:lnTo>
                <a:lnTo>
                  <a:pt x="255" y="284"/>
                </a:lnTo>
                <a:lnTo>
                  <a:pt x="262" y="280"/>
                </a:lnTo>
                <a:lnTo>
                  <a:pt x="262" y="280"/>
                </a:lnTo>
                <a:lnTo>
                  <a:pt x="262" y="279"/>
                </a:lnTo>
                <a:lnTo>
                  <a:pt x="262" y="279"/>
                </a:lnTo>
                <a:close/>
                <a:moveTo>
                  <a:pt x="125" y="212"/>
                </a:moveTo>
                <a:lnTo>
                  <a:pt x="125" y="212"/>
                </a:lnTo>
                <a:lnTo>
                  <a:pt x="125" y="212"/>
                </a:lnTo>
                <a:lnTo>
                  <a:pt x="125" y="212"/>
                </a:lnTo>
                <a:lnTo>
                  <a:pt x="134" y="205"/>
                </a:lnTo>
                <a:lnTo>
                  <a:pt x="134" y="205"/>
                </a:lnTo>
                <a:lnTo>
                  <a:pt x="134" y="202"/>
                </a:lnTo>
                <a:lnTo>
                  <a:pt x="134" y="202"/>
                </a:lnTo>
                <a:lnTo>
                  <a:pt x="125" y="212"/>
                </a:lnTo>
                <a:lnTo>
                  <a:pt x="125" y="212"/>
                </a:lnTo>
                <a:close/>
                <a:moveTo>
                  <a:pt x="36" y="72"/>
                </a:moveTo>
                <a:lnTo>
                  <a:pt x="36" y="72"/>
                </a:lnTo>
                <a:lnTo>
                  <a:pt x="39" y="70"/>
                </a:lnTo>
                <a:lnTo>
                  <a:pt x="39" y="70"/>
                </a:lnTo>
                <a:lnTo>
                  <a:pt x="39" y="67"/>
                </a:lnTo>
                <a:lnTo>
                  <a:pt x="37" y="64"/>
                </a:lnTo>
                <a:lnTo>
                  <a:pt x="37" y="64"/>
                </a:lnTo>
                <a:lnTo>
                  <a:pt x="36" y="67"/>
                </a:lnTo>
                <a:lnTo>
                  <a:pt x="36" y="67"/>
                </a:lnTo>
                <a:lnTo>
                  <a:pt x="34" y="68"/>
                </a:lnTo>
                <a:lnTo>
                  <a:pt x="34" y="68"/>
                </a:lnTo>
                <a:lnTo>
                  <a:pt x="36" y="72"/>
                </a:lnTo>
                <a:lnTo>
                  <a:pt x="36" y="72"/>
                </a:lnTo>
                <a:close/>
                <a:moveTo>
                  <a:pt x="51" y="109"/>
                </a:moveTo>
                <a:lnTo>
                  <a:pt x="51" y="109"/>
                </a:lnTo>
                <a:lnTo>
                  <a:pt x="50" y="111"/>
                </a:lnTo>
                <a:lnTo>
                  <a:pt x="50" y="111"/>
                </a:lnTo>
                <a:lnTo>
                  <a:pt x="50" y="112"/>
                </a:lnTo>
                <a:lnTo>
                  <a:pt x="50" y="112"/>
                </a:lnTo>
                <a:lnTo>
                  <a:pt x="51" y="117"/>
                </a:lnTo>
                <a:lnTo>
                  <a:pt x="51" y="117"/>
                </a:lnTo>
                <a:lnTo>
                  <a:pt x="54" y="115"/>
                </a:lnTo>
                <a:lnTo>
                  <a:pt x="54" y="115"/>
                </a:lnTo>
                <a:lnTo>
                  <a:pt x="51" y="109"/>
                </a:lnTo>
                <a:lnTo>
                  <a:pt x="51" y="109"/>
                </a:lnTo>
                <a:close/>
                <a:moveTo>
                  <a:pt x="191" y="53"/>
                </a:moveTo>
                <a:lnTo>
                  <a:pt x="191" y="53"/>
                </a:lnTo>
                <a:lnTo>
                  <a:pt x="191" y="48"/>
                </a:lnTo>
                <a:lnTo>
                  <a:pt x="191" y="48"/>
                </a:lnTo>
                <a:lnTo>
                  <a:pt x="189" y="45"/>
                </a:lnTo>
                <a:lnTo>
                  <a:pt x="189" y="45"/>
                </a:lnTo>
                <a:lnTo>
                  <a:pt x="186" y="48"/>
                </a:lnTo>
                <a:lnTo>
                  <a:pt x="186" y="48"/>
                </a:lnTo>
                <a:lnTo>
                  <a:pt x="186" y="50"/>
                </a:lnTo>
                <a:lnTo>
                  <a:pt x="186" y="50"/>
                </a:lnTo>
                <a:lnTo>
                  <a:pt x="188" y="53"/>
                </a:lnTo>
                <a:lnTo>
                  <a:pt x="188" y="53"/>
                </a:lnTo>
                <a:lnTo>
                  <a:pt x="189" y="51"/>
                </a:lnTo>
                <a:lnTo>
                  <a:pt x="191" y="53"/>
                </a:lnTo>
                <a:lnTo>
                  <a:pt x="191" y="53"/>
                </a:lnTo>
                <a:close/>
                <a:moveTo>
                  <a:pt x="178" y="77"/>
                </a:moveTo>
                <a:lnTo>
                  <a:pt x="178" y="77"/>
                </a:lnTo>
                <a:lnTo>
                  <a:pt x="181" y="75"/>
                </a:lnTo>
                <a:lnTo>
                  <a:pt x="181" y="75"/>
                </a:lnTo>
                <a:lnTo>
                  <a:pt x="181" y="74"/>
                </a:lnTo>
                <a:lnTo>
                  <a:pt x="181" y="74"/>
                </a:lnTo>
                <a:lnTo>
                  <a:pt x="181" y="70"/>
                </a:lnTo>
                <a:lnTo>
                  <a:pt x="181" y="70"/>
                </a:lnTo>
                <a:lnTo>
                  <a:pt x="178" y="72"/>
                </a:lnTo>
                <a:lnTo>
                  <a:pt x="178" y="72"/>
                </a:lnTo>
                <a:lnTo>
                  <a:pt x="178" y="74"/>
                </a:lnTo>
                <a:lnTo>
                  <a:pt x="178" y="74"/>
                </a:lnTo>
                <a:lnTo>
                  <a:pt x="178" y="77"/>
                </a:lnTo>
                <a:lnTo>
                  <a:pt x="178" y="77"/>
                </a:lnTo>
                <a:close/>
                <a:moveTo>
                  <a:pt x="147" y="163"/>
                </a:moveTo>
                <a:lnTo>
                  <a:pt x="147" y="163"/>
                </a:lnTo>
                <a:lnTo>
                  <a:pt x="148" y="163"/>
                </a:lnTo>
                <a:lnTo>
                  <a:pt x="148" y="163"/>
                </a:lnTo>
                <a:lnTo>
                  <a:pt x="149" y="163"/>
                </a:lnTo>
                <a:lnTo>
                  <a:pt x="149" y="163"/>
                </a:lnTo>
                <a:lnTo>
                  <a:pt x="155" y="158"/>
                </a:lnTo>
                <a:lnTo>
                  <a:pt x="155" y="158"/>
                </a:lnTo>
                <a:lnTo>
                  <a:pt x="155" y="156"/>
                </a:lnTo>
                <a:lnTo>
                  <a:pt x="155" y="156"/>
                </a:lnTo>
                <a:lnTo>
                  <a:pt x="155" y="156"/>
                </a:lnTo>
                <a:lnTo>
                  <a:pt x="155" y="156"/>
                </a:lnTo>
                <a:lnTo>
                  <a:pt x="147" y="163"/>
                </a:lnTo>
                <a:lnTo>
                  <a:pt x="147" y="163"/>
                </a:lnTo>
                <a:close/>
                <a:moveTo>
                  <a:pt x="183" y="182"/>
                </a:moveTo>
                <a:lnTo>
                  <a:pt x="183" y="182"/>
                </a:lnTo>
                <a:lnTo>
                  <a:pt x="186" y="180"/>
                </a:lnTo>
                <a:lnTo>
                  <a:pt x="186" y="180"/>
                </a:lnTo>
                <a:lnTo>
                  <a:pt x="183" y="176"/>
                </a:lnTo>
                <a:lnTo>
                  <a:pt x="183" y="176"/>
                </a:lnTo>
                <a:lnTo>
                  <a:pt x="181" y="179"/>
                </a:lnTo>
                <a:lnTo>
                  <a:pt x="181" y="179"/>
                </a:lnTo>
                <a:lnTo>
                  <a:pt x="183" y="182"/>
                </a:lnTo>
                <a:lnTo>
                  <a:pt x="183" y="182"/>
                </a:lnTo>
                <a:close/>
                <a:moveTo>
                  <a:pt x="141" y="10"/>
                </a:moveTo>
                <a:lnTo>
                  <a:pt x="141" y="10"/>
                </a:lnTo>
                <a:lnTo>
                  <a:pt x="138" y="14"/>
                </a:lnTo>
                <a:lnTo>
                  <a:pt x="138" y="14"/>
                </a:lnTo>
                <a:lnTo>
                  <a:pt x="139" y="16"/>
                </a:lnTo>
                <a:lnTo>
                  <a:pt x="139" y="16"/>
                </a:lnTo>
                <a:lnTo>
                  <a:pt x="142" y="13"/>
                </a:lnTo>
                <a:lnTo>
                  <a:pt x="142" y="13"/>
                </a:lnTo>
                <a:lnTo>
                  <a:pt x="144" y="11"/>
                </a:lnTo>
                <a:lnTo>
                  <a:pt x="144" y="11"/>
                </a:lnTo>
                <a:lnTo>
                  <a:pt x="141" y="10"/>
                </a:lnTo>
                <a:lnTo>
                  <a:pt x="141" y="10"/>
                </a:lnTo>
                <a:close/>
                <a:moveTo>
                  <a:pt x="78" y="138"/>
                </a:moveTo>
                <a:lnTo>
                  <a:pt x="78" y="138"/>
                </a:lnTo>
                <a:lnTo>
                  <a:pt x="83" y="141"/>
                </a:lnTo>
                <a:lnTo>
                  <a:pt x="83" y="141"/>
                </a:lnTo>
                <a:lnTo>
                  <a:pt x="84" y="138"/>
                </a:lnTo>
                <a:lnTo>
                  <a:pt x="84" y="138"/>
                </a:lnTo>
                <a:lnTo>
                  <a:pt x="81" y="135"/>
                </a:lnTo>
                <a:lnTo>
                  <a:pt x="81" y="135"/>
                </a:lnTo>
                <a:lnTo>
                  <a:pt x="78" y="138"/>
                </a:lnTo>
                <a:lnTo>
                  <a:pt x="78" y="138"/>
                </a:lnTo>
                <a:close/>
                <a:moveTo>
                  <a:pt x="144" y="65"/>
                </a:moveTo>
                <a:lnTo>
                  <a:pt x="144" y="65"/>
                </a:lnTo>
                <a:lnTo>
                  <a:pt x="138" y="72"/>
                </a:lnTo>
                <a:lnTo>
                  <a:pt x="138" y="72"/>
                </a:lnTo>
                <a:lnTo>
                  <a:pt x="138" y="72"/>
                </a:lnTo>
                <a:lnTo>
                  <a:pt x="138" y="72"/>
                </a:lnTo>
                <a:lnTo>
                  <a:pt x="145" y="68"/>
                </a:lnTo>
                <a:lnTo>
                  <a:pt x="145" y="68"/>
                </a:lnTo>
                <a:lnTo>
                  <a:pt x="144" y="65"/>
                </a:lnTo>
                <a:lnTo>
                  <a:pt x="144" y="65"/>
                </a:lnTo>
                <a:close/>
                <a:moveTo>
                  <a:pt x="210" y="382"/>
                </a:moveTo>
                <a:lnTo>
                  <a:pt x="210" y="382"/>
                </a:lnTo>
                <a:lnTo>
                  <a:pt x="215" y="384"/>
                </a:lnTo>
                <a:lnTo>
                  <a:pt x="218" y="384"/>
                </a:lnTo>
                <a:lnTo>
                  <a:pt x="218" y="384"/>
                </a:lnTo>
                <a:lnTo>
                  <a:pt x="219" y="384"/>
                </a:lnTo>
                <a:lnTo>
                  <a:pt x="219" y="384"/>
                </a:lnTo>
                <a:lnTo>
                  <a:pt x="215" y="381"/>
                </a:lnTo>
                <a:lnTo>
                  <a:pt x="215" y="381"/>
                </a:lnTo>
                <a:lnTo>
                  <a:pt x="212" y="381"/>
                </a:lnTo>
                <a:lnTo>
                  <a:pt x="212" y="381"/>
                </a:lnTo>
                <a:lnTo>
                  <a:pt x="210" y="382"/>
                </a:lnTo>
                <a:lnTo>
                  <a:pt x="210" y="382"/>
                </a:lnTo>
                <a:close/>
                <a:moveTo>
                  <a:pt x="57" y="131"/>
                </a:moveTo>
                <a:lnTo>
                  <a:pt x="57" y="131"/>
                </a:lnTo>
                <a:lnTo>
                  <a:pt x="58" y="134"/>
                </a:lnTo>
                <a:lnTo>
                  <a:pt x="58" y="134"/>
                </a:lnTo>
                <a:lnTo>
                  <a:pt x="61" y="131"/>
                </a:lnTo>
                <a:lnTo>
                  <a:pt x="61" y="131"/>
                </a:lnTo>
                <a:lnTo>
                  <a:pt x="60" y="126"/>
                </a:lnTo>
                <a:lnTo>
                  <a:pt x="60" y="126"/>
                </a:lnTo>
                <a:lnTo>
                  <a:pt x="57" y="131"/>
                </a:lnTo>
                <a:lnTo>
                  <a:pt x="57" y="131"/>
                </a:lnTo>
                <a:close/>
                <a:moveTo>
                  <a:pt x="166" y="249"/>
                </a:moveTo>
                <a:lnTo>
                  <a:pt x="166" y="249"/>
                </a:lnTo>
                <a:lnTo>
                  <a:pt x="165" y="247"/>
                </a:lnTo>
                <a:lnTo>
                  <a:pt x="165" y="247"/>
                </a:lnTo>
                <a:lnTo>
                  <a:pt x="158" y="256"/>
                </a:lnTo>
                <a:lnTo>
                  <a:pt x="158" y="256"/>
                </a:lnTo>
                <a:lnTo>
                  <a:pt x="166" y="249"/>
                </a:lnTo>
                <a:lnTo>
                  <a:pt x="166" y="249"/>
                </a:lnTo>
                <a:close/>
                <a:moveTo>
                  <a:pt x="147" y="94"/>
                </a:moveTo>
                <a:lnTo>
                  <a:pt x="147" y="94"/>
                </a:lnTo>
                <a:lnTo>
                  <a:pt x="147" y="97"/>
                </a:lnTo>
                <a:lnTo>
                  <a:pt x="147" y="97"/>
                </a:lnTo>
                <a:lnTo>
                  <a:pt x="152" y="88"/>
                </a:lnTo>
                <a:lnTo>
                  <a:pt x="152" y="88"/>
                </a:lnTo>
                <a:lnTo>
                  <a:pt x="152" y="88"/>
                </a:lnTo>
                <a:lnTo>
                  <a:pt x="152" y="88"/>
                </a:lnTo>
                <a:lnTo>
                  <a:pt x="147" y="94"/>
                </a:lnTo>
                <a:lnTo>
                  <a:pt x="147" y="94"/>
                </a:lnTo>
                <a:close/>
                <a:moveTo>
                  <a:pt x="172" y="210"/>
                </a:moveTo>
                <a:lnTo>
                  <a:pt x="172" y="210"/>
                </a:lnTo>
                <a:lnTo>
                  <a:pt x="168" y="213"/>
                </a:lnTo>
                <a:lnTo>
                  <a:pt x="168" y="213"/>
                </a:lnTo>
                <a:lnTo>
                  <a:pt x="169" y="216"/>
                </a:lnTo>
                <a:lnTo>
                  <a:pt x="169" y="216"/>
                </a:lnTo>
                <a:lnTo>
                  <a:pt x="172" y="213"/>
                </a:lnTo>
                <a:lnTo>
                  <a:pt x="172" y="213"/>
                </a:lnTo>
                <a:lnTo>
                  <a:pt x="174" y="212"/>
                </a:lnTo>
                <a:lnTo>
                  <a:pt x="172" y="210"/>
                </a:lnTo>
                <a:lnTo>
                  <a:pt x="172" y="210"/>
                </a:lnTo>
                <a:close/>
                <a:moveTo>
                  <a:pt x="147" y="11"/>
                </a:moveTo>
                <a:lnTo>
                  <a:pt x="147" y="11"/>
                </a:lnTo>
                <a:lnTo>
                  <a:pt x="144" y="18"/>
                </a:lnTo>
                <a:lnTo>
                  <a:pt x="144" y="18"/>
                </a:lnTo>
                <a:lnTo>
                  <a:pt x="144" y="18"/>
                </a:lnTo>
                <a:lnTo>
                  <a:pt x="144" y="18"/>
                </a:lnTo>
                <a:lnTo>
                  <a:pt x="144" y="18"/>
                </a:lnTo>
                <a:lnTo>
                  <a:pt x="151" y="14"/>
                </a:lnTo>
                <a:lnTo>
                  <a:pt x="151" y="14"/>
                </a:lnTo>
                <a:lnTo>
                  <a:pt x="147" y="11"/>
                </a:lnTo>
                <a:lnTo>
                  <a:pt x="147" y="11"/>
                </a:lnTo>
                <a:close/>
                <a:moveTo>
                  <a:pt x="131" y="44"/>
                </a:moveTo>
                <a:lnTo>
                  <a:pt x="131" y="44"/>
                </a:lnTo>
                <a:lnTo>
                  <a:pt x="129" y="43"/>
                </a:lnTo>
                <a:lnTo>
                  <a:pt x="129" y="43"/>
                </a:lnTo>
                <a:lnTo>
                  <a:pt x="124" y="50"/>
                </a:lnTo>
                <a:lnTo>
                  <a:pt x="124" y="50"/>
                </a:lnTo>
                <a:lnTo>
                  <a:pt x="124" y="50"/>
                </a:lnTo>
                <a:lnTo>
                  <a:pt x="124" y="50"/>
                </a:lnTo>
                <a:lnTo>
                  <a:pt x="131" y="44"/>
                </a:lnTo>
                <a:lnTo>
                  <a:pt x="131" y="44"/>
                </a:lnTo>
                <a:close/>
                <a:moveTo>
                  <a:pt x="226" y="250"/>
                </a:moveTo>
                <a:lnTo>
                  <a:pt x="226" y="250"/>
                </a:lnTo>
                <a:lnTo>
                  <a:pt x="229" y="247"/>
                </a:lnTo>
                <a:lnTo>
                  <a:pt x="229" y="247"/>
                </a:lnTo>
                <a:lnTo>
                  <a:pt x="228" y="246"/>
                </a:lnTo>
                <a:lnTo>
                  <a:pt x="225" y="244"/>
                </a:lnTo>
                <a:lnTo>
                  <a:pt x="225" y="244"/>
                </a:lnTo>
                <a:lnTo>
                  <a:pt x="225" y="244"/>
                </a:lnTo>
                <a:lnTo>
                  <a:pt x="225" y="246"/>
                </a:lnTo>
                <a:lnTo>
                  <a:pt x="225" y="246"/>
                </a:lnTo>
                <a:lnTo>
                  <a:pt x="225" y="247"/>
                </a:lnTo>
                <a:lnTo>
                  <a:pt x="225" y="247"/>
                </a:lnTo>
                <a:lnTo>
                  <a:pt x="225" y="249"/>
                </a:lnTo>
                <a:lnTo>
                  <a:pt x="226" y="250"/>
                </a:lnTo>
                <a:lnTo>
                  <a:pt x="226" y="250"/>
                </a:lnTo>
                <a:close/>
                <a:moveTo>
                  <a:pt x="189" y="200"/>
                </a:moveTo>
                <a:lnTo>
                  <a:pt x="189" y="200"/>
                </a:lnTo>
                <a:lnTo>
                  <a:pt x="186" y="203"/>
                </a:lnTo>
                <a:lnTo>
                  <a:pt x="186" y="203"/>
                </a:lnTo>
                <a:lnTo>
                  <a:pt x="189" y="206"/>
                </a:lnTo>
                <a:lnTo>
                  <a:pt x="189" y="206"/>
                </a:lnTo>
                <a:lnTo>
                  <a:pt x="191" y="203"/>
                </a:lnTo>
                <a:lnTo>
                  <a:pt x="191" y="203"/>
                </a:lnTo>
                <a:lnTo>
                  <a:pt x="189" y="200"/>
                </a:lnTo>
                <a:lnTo>
                  <a:pt x="189" y="200"/>
                </a:lnTo>
                <a:close/>
                <a:moveTo>
                  <a:pt x="209" y="381"/>
                </a:moveTo>
                <a:lnTo>
                  <a:pt x="209" y="381"/>
                </a:lnTo>
                <a:lnTo>
                  <a:pt x="209" y="378"/>
                </a:lnTo>
                <a:lnTo>
                  <a:pt x="209" y="378"/>
                </a:lnTo>
                <a:lnTo>
                  <a:pt x="206" y="377"/>
                </a:lnTo>
                <a:lnTo>
                  <a:pt x="206" y="377"/>
                </a:lnTo>
                <a:lnTo>
                  <a:pt x="203" y="378"/>
                </a:lnTo>
                <a:lnTo>
                  <a:pt x="203" y="378"/>
                </a:lnTo>
                <a:lnTo>
                  <a:pt x="209" y="381"/>
                </a:lnTo>
                <a:lnTo>
                  <a:pt x="209" y="381"/>
                </a:lnTo>
                <a:close/>
                <a:moveTo>
                  <a:pt x="189" y="107"/>
                </a:moveTo>
                <a:lnTo>
                  <a:pt x="189" y="107"/>
                </a:lnTo>
                <a:lnTo>
                  <a:pt x="192" y="105"/>
                </a:lnTo>
                <a:lnTo>
                  <a:pt x="192" y="105"/>
                </a:lnTo>
                <a:lnTo>
                  <a:pt x="193" y="97"/>
                </a:lnTo>
                <a:lnTo>
                  <a:pt x="193" y="97"/>
                </a:lnTo>
                <a:lnTo>
                  <a:pt x="192" y="98"/>
                </a:lnTo>
                <a:lnTo>
                  <a:pt x="192" y="99"/>
                </a:lnTo>
                <a:lnTo>
                  <a:pt x="192" y="99"/>
                </a:lnTo>
                <a:lnTo>
                  <a:pt x="191" y="104"/>
                </a:lnTo>
                <a:lnTo>
                  <a:pt x="191" y="104"/>
                </a:lnTo>
                <a:lnTo>
                  <a:pt x="189" y="107"/>
                </a:lnTo>
                <a:lnTo>
                  <a:pt x="189" y="107"/>
                </a:lnTo>
                <a:close/>
                <a:moveTo>
                  <a:pt x="228" y="257"/>
                </a:moveTo>
                <a:lnTo>
                  <a:pt x="228" y="257"/>
                </a:lnTo>
                <a:lnTo>
                  <a:pt x="229" y="260"/>
                </a:lnTo>
                <a:lnTo>
                  <a:pt x="230" y="261"/>
                </a:lnTo>
                <a:lnTo>
                  <a:pt x="230" y="261"/>
                </a:lnTo>
                <a:lnTo>
                  <a:pt x="233" y="257"/>
                </a:lnTo>
                <a:lnTo>
                  <a:pt x="233" y="257"/>
                </a:lnTo>
                <a:lnTo>
                  <a:pt x="228" y="257"/>
                </a:lnTo>
                <a:lnTo>
                  <a:pt x="228" y="257"/>
                </a:lnTo>
                <a:close/>
                <a:moveTo>
                  <a:pt x="171" y="175"/>
                </a:moveTo>
                <a:lnTo>
                  <a:pt x="171" y="175"/>
                </a:lnTo>
                <a:lnTo>
                  <a:pt x="169" y="178"/>
                </a:lnTo>
                <a:lnTo>
                  <a:pt x="169" y="180"/>
                </a:lnTo>
                <a:lnTo>
                  <a:pt x="169" y="180"/>
                </a:lnTo>
                <a:lnTo>
                  <a:pt x="174" y="178"/>
                </a:lnTo>
                <a:lnTo>
                  <a:pt x="174" y="178"/>
                </a:lnTo>
                <a:lnTo>
                  <a:pt x="171" y="175"/>
                </a:lnTo>
                <a:lnTo>
                  <a:pt x="171" y="175"/>
                </a:lnTo>
                <a:close/>
                <a:moveTo>
                  <a:pt x="53" y="210"/>
                </a:moveTo>
                <a:lnTo>
                  <a:pt x="53" y="210"/>
                </a:lnTo>
                <a:lnTo>
                  <a:pt x="53" y="210"/>
                </a:lnTo>
                <a:lnTo>
                  <a:pt x="53" y="210"/>
                </a:lnTo>
                <a:lnTo>
                  <a:pt x="54" y="210"/>
                </a:lnTo>
                <a:lnTo>
                  <a:pt x="54" y="210"/>
                </a:lnTo>
                <a:lnTo>
                  <a:pt x="63" y="215"/>
                </a:lnTo>
                <a:lnTo>
                  <a:pt x="63" y="215"/>
                </a:lnTo>
                <a:lnTo>
                  <a:pt x="66" y="216"/>
                </a:lnTo>
                <a:lnTo>
                  <a:pt x="66" y="216"/>
                </a:lnTo>
                <a:lnTo>
                  <a:pt x="66" y="215"/>
                </a:lnTo>
                <a:lnTo>
                  <a:pt x="66" y="215"/>
                </a:lnTo>
                <a:lnTo>
                  <a:pt x="53" y="210"/>
                </a:lnTo>
                <a:lnTo>
                  <a:pt x="53" y="210"/>
                </a:lnTo>
                <a:close/>
                <a:moveTo>
                  <a:pt x="205" y="237"/>
                </a:moveTo>
                <a:lnTo>
                  <a:pt x="205" y="237"/>
                </a:lnTo>
                <a:lnTo>
                  <a:pt x="206" y="236"/>
                </a:lnTo>
                <a:lnTo>
                  <a:pt x="208" y="236"/>
                </a:lnTo>
                <a:lnTo>
                  <a:pt x="209" y="233"/>
                </a:lnTo>
                <a:lnTo>
                  <a:pt x="209" y="233"/>
                </a:lnTo>
                <a:lnTo>
                  <a:pt x="206" y="230"/>
                </a:lnTo>
                <a:lnTo>
                  <a:pt x="206" y="230"/>
                </a:lnTo>
                <a:lnTo>
                  <a:pt x="205" y="233"/>
                </a:lnTo>
                <a:lnTo>
                  <a:pt x="205" y="233"/>
                </a:lnTo>
                <a:lnTo>
                  <a:pt x="205" y="234"/>
                </a:lnTo>
                <a:lnTo>
                  <a:pt x="205" y="237"/>
                </a:lnTo>
                <a:lnTo>
                  <a:pt x="205" y="237"/>
                </a:lnTo>
                <a:close/>
                <a:moveTo>
                  <a:pt x="13" y="119"/>
                </a:moveTo>
                <a:lnTo>
                  <a:pt x="13" y="119"/>
                </a:lnTo>
                <a:lnTo>
                  <a:pt x="12" y="119"/>
                </a:lnTo>
                <a:lnTo>
                  <a:pt x="12" y="119"/>
                </a:lnTo>
                <a:lnTo>
                  <a:pt x="10" y="128"/>
                </a:lnTo>
                <a:lnTo>
                  <a:pt x="10" y="128"/>
                </a:lnTo>
                <a:lnTo>
                  <a:pt x="13" y="124"/>
                </a:lnTo>
                <a:lnTo>
                  <a:pt x="13" y="124"/>
                </a:lnTo>
                <a:lnTo>
                  <a:pt x="14" y="122"/>
                </a:lnTo>
                <a:lnTo>
                  <a:pt x="14" y="122"/>
                </a:lnTo>
                <a:lnTo>
                  <a:pt x="13" y="119"/>
                </a:lnTo>
                <a:lnTo>
                  <a:pt x="13" y="119"/>
                </a:lnTo>
                <a:close/>
                <a:moveTo>
                  <a:pt x="34" y="125"/>
                </a:moveTo>
                <a:lnTo>
                  <a:pt x="34" y="125"/>
                </a:lnTo>
                <a:lnTo>
                  <a:pt x="36" y="129"/>
                </a:lnTo>
                <a:lnTo>
                  <a:pt x="36" y="129"/>
                </a:lnTo>
                <a:lnTo>
                  <a:pt x="37" y="126"/>
                </a:lnTo>
                <a:lnTo>
                  <a:pt x="37" y="126"/>
                </a:lnTo>
                <a:lnTo>
                  <a:pt x="36" y="124"/>
                </a:lnTo>
                <a:lnTo>
                  <a:pt x="36" y="124"/>
                </a:lnTo>
                <a:lnTo>
                  <a:pt x="34" y="125"/>
                </a:lnTo>
                <a:lnTo>
                  <a:pt x="34" y="125"/>
                </a:lnTo>
                <a:close/>
                <a:moveTo>
                  <a:pt x="50" y="104"/>
                </a:moveTo>
                <a:lnTo>
                  <a:pt x="50" y="104"/>
                </a:lnTo>
                <a:lnTo>
                  <a:pt x="48" y="101"/>
                </a:lnTo>
                <a:lnTo>
                  <a:pt x="48" y="101"/>
                </a:lnTo>
                <a:lnTo>
                  <a:pt x="48" y="101"/>
                </a:lnTo>
                <a:lnTo>
                  <a:pt x="48" y="101"/>
                </a:lnTo>
                <a:lnTo>
                  <a:pt x="47" y="104"/>
                </a:lnTo>
                <a:lnTo>
                  <a:pt x="47" y="104"/>
                </a:lnTo>
                <a:lnTo>
                  <a:pt x="46" y="105"/>
                </a:lnTo>
                <a:lnTo>
                  <a:pt x="47" y="107"/>
                </a:lnTo>
                <a:lnTo>
                  <a:pt x="47" y="107"/>
                </a:lnTo>
                <a:lnTo>
                  <a:pt x="50" y="104"/>
                </a:lnTo>
                <a:lnTo>
                  <a:pt x="50" y="104"/>
                </a:lnTo>
                <a:close/>
                <a:moveTo>
                  <a:pt x="63" y="128"/>
                </a:moveTo>
                <a:lnTo>
                  <a:pt x="63" y="128"/>
                </a:lnTo>
                <a:lnTo>
                  <a:pt x="66" y="126"/>
                </a:lnTo>
                <a:lnTo>
                  <a:pt x="66" y="126"/>
                </a:lnTo>
                <a:lnTo>
                  <a:pt x="63" y="122"/>
                </a:lnTo>
                <a:lnTo>
                  <a:pt x="63" y="122"/>
                </a:lnTo>
                <a:lnTo>
                  <a:pt x="61" y="124"/>
                </a:lnTo>
                <a:lnTo>
                  <a:pt x="63" y="126"/>
                </a:lnTo>
                <a:lnTo>
                  <a:pt x="63" y="126"/>
                </a:lnTo>
                <a:lnTo>
                  <a:pt x="63" y="128"/>
                </a:lnTo>
                <a:lnTo>
                  <a:pt x="63" y="128"/>
                </a:lnTo>
                <a:close/>
                <a:moveTo>
                  <a:pt x="175" y="50"/>
                </a:moveTo>
                <a:lnTo>
                  <a:pt x="175" y="50"/>
                </a:lnTo>
                <a:lnTo>
                  <a:pt x="172" y="51"/>
                </a:lnTo>
                <a:lnTo>
                  <a:pt x="172" y="55"/>
                </a:lnTo>
                <a:lnTo>
                  <a:pt x="172" y="55"/>
                </a:lnTo>
                <a:lnTo>
                  <a:pt x="175" y="53"/>
                </a:lnTo>
                <a:lnTo>
                  <a:pt x="175" y="53"/>
                </a:lnTo>
                <a:lnTo>
                  <a:pt x="175" y="50"/>
                </a:lnTo>
                <a:lnTo>
                  <a:pt x="175" y="50"/>
                </a:lnTo>
                <a:close/>
                <a:moveTo>
                  <a:pt x="202" y="188"/>
                </a:moveTo>
                <a:lnTo>
                  <a:pt x="202" y="188"/>
                </a:lnTo>
                <a:lnTo>
                  <a:pt x="202" y="188"/>
                </a:lnTo>
                <a:lnTo>
                  <a:pt x="202" y="188"/>
                </a:lnTo>
                <a:lnTo>
                  <a:pt x="208" y="198"/>
                </a:lnTo>
                <a:lnTo>
                  <a:pt x="208" y="198"/>
                </a:lnTo>
                <a:lnTo>
                  <a:pt x="209" y="198"/>
                </a:lnTo>
                <a:lnTo>
                  <a:pt x="209" y="198"/>
                </a:lnTo>
                <a:lnTo>
                  <a:pt x="202" y="188"/>
                </a:lnTo>
                <a:lnTo>
                  <a:pt x="202" y="188"/>
                </a:lnTo>
                <a:close/>
                <a:moveTo>
                  <a:pt x="121" y="203"/>
                </a:moveTo>
                <a:lnTo>
                  <a:pt x="121" y="203"/>
                </a:lnTo>
                <a:lnTo>
                  <a:pt x="122" y="203"/>
                </a:lnTo>
                <a:lnTo>
                  <a:pt x="122" y="203"/>
                </a:lnTo>
                <a:lnTo>
                  <a:pt x="129" y="198"/>
                </a:lnTo>
                <a:lnTo>
                  <a:pt x="129" y="198"/>
                </a:lnTo>
                <a:lnTo>
                  <a:pt x="127" y="196"/>
                </a:lnTo>
                <a:lnTo>
                  <a:pt x="127" y="196"/>
                </a:lnTo>
                <a:lnTo>
                  <a:pt x="121" y="203"/>
                </a:lnTo>
                <a:lnTo>
                  <a:pt x="121" y="203"/>
                </a:lnTo>
                <a:close/>
                <a:moveTo>
                  <a:pt x="185" y="236"/>
                </a:moveTo>
                <a:lnTo>
                  <a:pt x="185" y="236"/>
                </a:lnTo>
                <a:lnTo>
                  <a:pt x="185" y="236"/>
                </a:lnTo>
                <a:lnTo>
                  <a:pt x="185" y="236"/>
                </a:lnTo>
                <a:lnTo>
                  <a:pt x="179" y="226"/>
                </a:lnTo>
                <a:lnTo>
                  <a:pt x="179" y="226"/>
                </a:lnTo>
                <a:lnTo>
                  <a:pt x="178" y="227"/>
                </a:lnTo>
                <a:lnTo>
                  <a:pt x="178" y="227"/>
                </a:lnTo>
                <a:lnTo>
                  <a:pt x="185" y="236"/>
                </a:lnTo>
                <a:lnTo>
                  <a:pt x="185" y="236"/>
                </a:lnTo>
                <a:close/>
                <a:moveTo>
                  <a:pt x="175" y="64"/>
                </a:moveTo>
                <a:lnTo>
                  <a:pt x="175" y="64"/>
                </a:lnTo>
                <a:lnTo>
                  <a:pt x="175" y="64"/>
                </a:lnTo>
                <a:lnTo>
                  <a:pt x="175" y="64"/>
                </a:lnTo>
                <a:lnTo>
                  <a:pt x="178" y="63"/>
                </a:lnTo>
                <a:lnTo>
                  <a:pt x="178" y="63"/>
                </a:lnTo>
                <a:lnTo>
                  <a:pt x="179" y="61"/>
                </a:lnTo>
                <a:lnTo>
                  <a:pt x="178" y="60"/>
                </a:lnTo>
                <a:lnTo>
                  <a:pt x="178" y="60"/>
                </a:lnTo>
                <a:lnTo>
                  <a:pt x="178" y="60"/>
                </a:lnTo>
                <a:lnTo>
                  <a:pt x="178" y="60"/>
                </a:lnTo>
                <a:lnTo>
                  <a:pt x="176" y="61"/>
                </a:lnTo>
                <a:lnTo>
                  <a:pt x="176" y="61"/>
                </a:lnTo>
                <a:lnTo>
                  <a:pt x="175" y="63"/>
                </a:lnTo>
                <a:lnTo>
                  <a:pt x="175" y="64"/>
                </a:lnTo>
                <a:lnTo>
                  <a:pt x="175" y="64"/>
                </a:lnTo>
                <a:close/>
                <a:moveTo>
                  <a:pt x="178" y="168"/>
                </a:moveTo>
                <a:lnTo>
                  <a:pt x="178" y="168"/>
                </a:lnTo>
                <a:lnTo>
                  <a:pt x="178" y="169"/>
                </a:lnTo>
                <a:lnTo>
                  <a:pt x="178" y="171"/>
                </a:lnTo>
                <a:lnTo>
                  <a:pt x="178" y="171"/>
                </a:lnTo>
                <a:lnTo>
                  <a:pt x="179" y="173"/>
                </a:lnTo>
                <a:lnTo>
                  <a:pt x="179" y="173"/>
                </a:lnTo>
                <a:lnTo>
                  <a:pt x="181" y="172"/>
                </a:lnTo>
                <a:lnTo>
                  <a:pt x="181" y="172"/>
                </a:lnTo>
                <a:lnTo>
                  <a:pt x="178" y="168"/>
                </a:lnTo>
                <a:lnTo>
                  <a:pt x="178" y="168"/>
                </a:lnTo>
                <a:close/>
                <a:moveTo>
                  <a:pt x="144" y="23"/>
                </a:moveTo>
                <a:lnTo>
                  <a:pt x="144" y="23"/>
                </a:lnTo>
                <a:lnTo>
                  <a:pt x="141" y="26"/>
                </a:lnTo>
                <a:lnTo>
                  <a:pt x="141" y="26"/>
                </a:lnTo>
                <a:lnTo>
                  <a:pt x="142" y="28"/>
                </a:lnTo>
                <a:lnTo>
                  <a:pt x="142" y="28"/>
                </a:lnTo>
                <a:lnTo>
                  <a:pt x="145" y="26"/>
                </a:lnTo>
                <a:lnTo>
                  <a:pt x="145" y="26"/>
                </a:lnTo>
                <a:lnTo>
                  <a:pt x="144" y="23"/>
                </a:lnTo>
                <a:lnTo>
                  <a:pt x="144" y="23"/>
                </a:lnTo>
                <a:close/>
                <a:moveTo>
                  <a:pt x="29" y="102"/>
                </a:moveTo>
                <a:lnTo>
                  <a:pt x="29" y="102"/>
                </a:lnTo>
                <a:lnTo>
                  <a:pt x="30" y="101"/>
                </a:lnTo>
                <a:lnTo>
                  <a:pt x="30" y="101"/>
                </a:lnTo>
                <a:lnTo>
                  <a:pt x="31" y="99"/>
                </a:lnTo>
                <a:lnTo>
                  <a:pt x="31" y="99"/>
                </a:lnTo>
                <a:lnTo>
                  <a:pt x="30" y="97"/>
                </a:lnTo>
                <a:lnTo>
                  <a:pt x="30" y="97"/>
                </a:lnTo>
                <a:lnTo>
                  <a:pt x="27" y="101"/>
                </a:lnTo>
                <a:lnTo>
                  <a:pt x="27" y="101"/>
                </a:lnTo>
                <a:lnTo>
                  <a:pt x="29" y="102"/>
                </a:lnTo>
                <a:lnTo>
                  <a:pt x="29" y="102"/>
                </a:lnTo>
                <a:close/>
                <a:moveTo>
                  <a:pt x="9" y="124"/>
                </a:moveTo>
                <a:lnTo>
                  <a:pt x="9" y="124"/>
                </a:lnTo>
                <a:lnTo>
                  <a:pt x="9" y="124"/>
                </a:lnTo>
                <a:lnTo>
                  <a:pt x="9" y="124"/>
                </a:lnTo>
                <a:lnTo>
                  <a:pt x="10" y="115"/>
                </a:lnTo>
                <a:lnTo>
                  <a:pt x="10" y="107"/>
                </a:lnTo>
                <a:lnTo>
                  <a:pt x="10" y="107"/>
                </a:lnTo>
                <a:lnTo>
                  <a:pt x="9" y="124"/>
                </a:lnTo>
                <a:lnTo>
                  <a:pt x="9" y="124"/>
                </a:lnTo>
                <a:close/>
                <a:moveTo>
                  <a:pt x="215" y="324"/>
                </a:moveTo>
                <a:lnTo>
                  <a:pt x="215" y="324"/>
                </a:lnTo>
                <a:lnTo>
                  <a:pt x="218" y="320"/>
                </a:lnTo>
                <a:lnTo>
                  <a:pt x="218" y="320"/>
                </a:lnTo>
                <a:lnTo>
                  <a:pt x="218" y="318"/>
                </a:lnTo>
                <a:lnTo>
                  <a:pt x="218" y="318"/>
                </a:lnTo>
                <a:lnTo>
                  <a:pt x="216" y="318"/>
                </a:lnTo>
                <a:lnTo>
                  <a:pt x="216" y="318"/>
                </a:lnTo>
                <a:lnTo>
                  <a:pt x="215" y="321"/>
                </a:lnTo>
                <a:lnTo>
                  <a:pt x="215" y="323"/>
                </a:lnTo>
                <a:lnTo>
                  <a:pt x="215" y="323"/>
                </a:lnTo>
                <a:lnTo>
                  <a:pt x="215" y="324"/>
                </a:lnTo>
                <a:lnTo>
                  <a:pt x="215" y="324"/>
                </a:lnTo>
                <a:close/>
                <a:moveTo>
                  <a:pt x="166" y="48"/>
                </a:moveTo>
                <a:lnTo>
                  <a:pt x="166" y="48"/>
                </a:lnTo>
                <a:lnTo>
                  <a:pt x="166" y="45"/>
                </a:lnTo>
                <a:lnTo>
                  <a:pt x="166" y="45"/>
                </a:lnTo>
                <a:lnTo>
                  <a:pt x="164" y="48"/>
                </a:lnTo>
                <a:lnTo>
                  <a:pt x="164" y="48"/>
                </a:lnTo>
                <a:lnTo>
                  <a:pt x="164" y="51"/>
                </a:lnTo>
                <a:lnTo>
                  <a:pt x="164" y="51"/>
                </a:lnTo>
                <a:lnTo>
                  <a:pt x="166" y="48"/>
                </a:lnTo>
                <a:lnTo>
                  <a:pt x="166" y="48"/>
                </a:lnTo>
                <a:close/>
                <a:moveTo>
                  <a:pt x="40" y="99"/>
                </a:moveTo>
                <a:lnTo>
                  <a:pt x="40" y="99"/>
                </a:lnTo>
                <a:lnTo>
                  <a:pt x="39" y="101"/>
                </a:lnTo>
                <a:lnTo>
                  <a:pt x="40" y="104"/>
                </a:lnTo>
                <a:lnTo>
                  <a:pt x="40" y="104"/>
                </a:lnTo>
                <a:lnTo>
                  <a:pt x="41" y="102"/>
                </a:lnTo>
                <a:lnTo>
                  <a:pt x="41" y="102"/>
                </a:lnTo>
                <a:lnTo>
                  <a:pt x="40" y="99"/>
                </a:lnTo>
                <a:lnTo>
                  <a:pt x="40" y="99"/>
                </a:lnTo>
                <a:close/>
                <a:moveTo>
                  <a:pt x="189" y="222"/>
                </a:moveTo>
                <a:lnTo>
                  <a:pt x="189" y="222"/>
                </a:lnTo>
                <a:lnTo>
                  <a:pt x="191" y="220"/>
                </a:lnTo>
                <a:lnTo>
                  <a:pt x="191" y="220"/>
                </a:lnTo>
                <a:lnTo>
                  <a:pt x="189" y="217"/>
                </a:lnTo>
                <a:lnTo>
                  <a:pt x="189" y="217"/>
                </a:lnTo>
                <a:lnTo>
                  <a:pt x="186" y="220"/>
                </a:lnTo>
                <a:lnTo>
                  <a:pt x="186" y="220"/>
                </a:lnTo>
                <a:lnTo>
                  <a:pt x="189" y="222"/>
                </a:lnTo>
                <a:lnTo>
                  <a:pt x="189" y="222"/>
                </a:lnTo>
                <a:close/>
                <a:moveTo>
                  <a:pt x="147" y="125"/>
                </a:moveTo>
                <a:lnTo>
                  <a:pt x="147" y="125"/>
                </a:lnTo>
                <a:lnTo>
                  <a:pt x="148" y="124"/>
                </a:lnTo>
                <a:lnTo>
                  <a:pt x="148" y="121"/>
                </a:lnTo>
                <a:lnTo>
                  <a:pt x="148" y="121"/>
                </a:lnTo>
                <a:lnTo>
                  <a:pt x="147" y="117"/>
                </a:lnTo>
                <a:lnTo>
                  <a:pt x="147" y="117"/>
                </a:lnTo>
                <a:lnTo>
                  <a:pt x="147" y="115"/>
                </a:lnTo>
                <a:lnTo>
                  <a:pt x="147" y="115"/>
                </a:lnTo>
                <a:lnTo>
                  <a:pt x="147" y="115"/>
                </a:lnTo>
                <a:lnTo>
                  <a:pt x="147" y="115"/>
                </a:lnTo>
                <a:lnTo>
                  <a:pt x="147" y="125"/>
                </a:lnTo>
                <a:lnTo>
                  <a:pt x="147" y="125"/>
                </a:lnTo>
                <a:close/>
                <a:moveTo>
                  <a:pt x="202" y="115"/>
                </a:moveTo>
                <a:lnTo>
                  <a:pt x="202" y="115"/>
                </a:lnTo>
                <a:lnTo>
                  <a:pt x="199" y="119"/>
                </a:lnTo>
                <a:lnTo>
                  <a:pt x="199" y="119"/>
                </a:lnTo>
                <a:lnTo>
                  <a:pt x="198" y="124"/>
                </a:lnTo>
                <a:lnTo>
                  <a:pt x="198" y="124"/>
                </a:lnTo>
                <a:lnTo>
                  <a:pt x="196" y="128"/>
                </a:lnTo>
                <a:lnTo>
                  <a:pt x="196" y="128"/>
                </a:lnTo>
                <a:lnTo>
                  <a:pt x="196" y="128"/>
                </a:lnTo>
                <a:lnTo>
                  <a:pt x="196" y="128"/>
                </a:lnTo>
                <a:lnTo>
                  <a:pt x="199" y="122"/>
                </a:lnTo>
                <a:lnTo>
                  <a:pt x="202" y="115"/>
                </a:lnTo>
                <a:lnTo>
                  <a:pt x="202" y="115"/>
                </a:lnTo>
                <a:close/>
                <a:moveTo>
                  <a:pt x="218" y="226"/>
                </a:moveTo>
                <a:lnTo>
                  <a:pt x="218" y="226"/>
                </a:lnTo>
                <a:lnTo>
                  <a:pt x="216" y="222"/>
                </a:lnTo>
                <a:lnTo>
                  <a:pt x="216" y="222"/>
                </a:lnTo>
                <a:lnTo>
                  <a:pt x="213" y="223"/>
                </a:lnTo>
                <a:lnTo>
                  <a:pt x="213" y="223"/>
                </a:lnTo>
                <a:lnTo>
                  <a:pt x="216" y="227"/>
                </a:lnTo>
                <a:lnTo>
                  <a:pt x="216" y="227"/>
                </a:lnTo>
                <a:lnTo>
                  <a:pt x="218" y="226"/>
                </a:lnTo>
                <a:lnTo>
                  <a:pt x="218" y="226"/>
                </a:lnTo>
                <a:close/>
                <a:moveTo>
                  <a:pt x="176" y="352"/>
                </a:moveTo>
                <a:lnTo>
                  <a:pt x="176" y="352"/>
                </a:lnTo>
                <a:lnTo>
                  <a:pt x="179" y="357"/>
                </a:lnTo>
                <a:lnTo>
                  <a:pt x="182" y="360"/>
                </a:lnTo>
                <a:lnTo>
                  <a:pt x="182" y="360"/>
                </a:lnTo>
                <a:lnTo>
                  <a:pt x="182" y="358"/>
                </a:lnTo>
                <a:lnTo>
                  <a:pt x="182" y="358"/>
                </a:lnTo>
                <a:lnTo>
                  <a:pt x="176" y="352"/>
                </a:lnTo>
                <a:lnTo>
                  <a:pt x="176" y="352"/>
                </a:lnTo>
                <a:close/>
                <a:moveTo>
                  <a:pt x="112" y="155"/>
                </a:moveTo>
                <a:lnTo>
                  <a:pt x="112" y="155"/>
                </a:lnTo>
                <a:lnTo>
                  <a:pt x="115" y="152"/>
                </a:lnTo>
                <a:lnTo>
                  <a:pt x="115" y="152"/>
                </a:lnTo>
                <a:lnTo>
                  <a:pt x="112" y="152"/>
                </a:lnTo>
                <a:lnTo>
                  <a:pt x="110" y="153"/>
                </a:lnTo>
                <a:lnTo>
                  <a:pt x="110" y="153"/>
                </a:lnTo>
                <a:lnTo>
                  <a:pt x="112" y="155"/>
                </a:lnTo>
                <a:lnTo>
                  <a:pt x="112" y="155"/>
                </a:lnTo>
                <a:close/>
                <a:moveTo>
                  <a:pt x="151" y="47"/>
                </a:moveTo>
                <a:lnTo>
                  <a:pt x="151" y="47"/>
                </a:lnTo>
                <a:lnTo>
                  <a:pt x="152" y="45"/>
                </a:lnTo>
                <a:lnTo>
                  <a:pt x="152" y="45"/>
                </a:lnTo>
                <a:lnTo>
                  <a:pt x="151" y="43"/>
                </a:lnTo>
                <a:lnTo>
                  <a:pt x="151" y="43"/>
                </a:lnTo>
                <a:lnTo>
                  <a:pt x="149" y="44"/>
                </a:lnTo>
                <a:lnTo>
                  <a:pt x="149" y="44"/>
                </a:lnTo>
                <a:lnTo>
                  <a:pt x="151" y="47"/>
                </a:lnTo>
                <a:lnTo>
                  <a:pt x="151" y="47"/>
                </a:lnTo>
                <a:lnTo>
                  <a:pt x="151" y="47"/>
                </a:lnTo>
                <a:lnTo>
                  <a:pt x="151" y="47"/>
                </a:lnTo>
                <a:close/>
                <a:moveTo>
                  <a:pt x="14" y="108"/>
                </a:moveTo>
                <a:lnTo>
                  <a:pt x="14" y="108"/>
                </a:lnTo>
                <a:lnTo>
                  <a:pt x="13" y="114"/>
                </a:lnTo>
                <a:lnTo>
                  <a:pt x="16" y="118"/>
                </a:lnTo>
                <a:lnTo>
                  <a:pt x="16" y="118"/>
                </a:lnTo>
                <a:lnTo>
                  <a:pt x="14" y="108"/>
                </a:lnTo>
                <a:lnTo>
                  <a:pt x="14" y="108"/>
                </a:lnTo>
                <a:close/>
                <a:moveTo>
                  <a:pt x="115" y="168"/>
                </a:moveTo>
                <a:lnTo>
                  <a:pt x="115" y="168"/>
                </a:lnTo>
                <a:lnTo>
                  <a:pt x="115" y="169"/>
                </a:lnTo>
                <a:lnTo>
                  <a:pt x="117" y="168"/>
                </a:lnTo>
                <a:lnTo>
                  <a:pt x="117" y="168"/>
                </a:lnTo>
                <a:lnTo>
                  <a:pt x="120" y="166"/>
                </a:lnTo>
                <a:lnTo>
                  <a:pt x="120" y="166"/>
                </a:lnTo>
                <a:lnTo>
                  <a:pt x="117" y="166"/>
                </a:lnTo>
                <a:lnTo>
                  <a:pt x="115" y="168"/>
                </a:lnTo>
                <a:lnTo>
                  <a:pt x="115" y="168"/>
                </a:lnTo>
                <a:close/>
                <a:moveTo>
                  <a:pt x="225" y="222"/>
                </a:moveTo>
                <a:lnTo>
                  <a:pt x="225" y="222"/>
                </a:lnTo>
                <a:lnTo>
                  <a:pt x="226" y="222"/>
                </a:lnTo>
                <a:lnTo>
                  <a:pt x="226" y="222"/>
                </a:lnTo>
                <a:lnTo>
                  <a:pt x="222" y="216"/>
                </a:lnTo>
                <a:lnTo>
                  <a:pt x="222" y="216"/>
                </a:lnTo>
                <a:lnTo>
                  <a:pt x="222" y="216"/>
                </a:lnTo>
                <a:lnTo>
                  <a:pt x="222" y="216"/>
                </a:lnTo>
                <a:lnTo>
                  <a:pt x="225" y="222"/>
                </a:lnTo>
                <a:lnTo>
                  <a:pt x="225" y="222"/>
                </a:lnTo>
                <a:close/>
                <a:moveTo>
                  <a:pt x="179" y="48"/>
                </a:moveTo>
                <a:lnTo>
                  <a:pt x="179" y="48"/>
                </a:lnTo>
                <a:lnTo>
                  <a:pt x="178" y="45"/>
                </a:lnTo>
                <a:lnTo>
                  <a:pt x="178" y="45"/>
                </a:lnTo>
                <a:lnTo>
                  <a:pt x="176" y="47"/>
                </a:lnTo>
                <a:lnTo>
                  <a:pt x="176" y="47"/>
                </a:lnTo>
                <a:lnTo>
                  <a:pt x="178" y="50"/>
                </a:lnTo>
                <a:lnTo>
                  <a:pt x="178" y="50"/>
                </a:lnTo>
                <a:lnTo>
                  <a:pt x="179" y="48"/>
                </a:lnTo>
                <a:lnTo>
                  <a:pt x="179" y="48"/>
                </a:lnTo>
                <a:close/>
                <a:moveTo>
                  <a:pt x="58" y="145"/>
                </a:moveTo>
                <a:lnTo>
                  <a:pt x="58" y="145"/>
                </a:lnTo>
                <a:lnTo>
                  <a:pt x="61" y="146"/>
                </a:lnTo>
                <a:lnTo>
                  <a:pt x="61" y="146"/>
                </a:lnTo>
                <a:lnTo>
                  <a:pt x="63" y="145"/>
                </a:lnTo>
                <a:lnTo>
                  <a:pt x="63" y="145"/>
                </a:lnTo>
                <a:lnTo>
                  <a:pt x="60" y="142"/>
                </a:lnTo>
                <a:lnTo>
                  <a:pt x="60" y="142"/>
                </a:lnTo>
                <a:lnTo>
                  <a:pt x="58" y="145"/>
                </a:lnTo>
                <a:lnTo>
                  <a:pt x="58" y="145"/>
                </a:lnTo>
                <a:close/>
                <a:moveTo>
                  <a:pt x="161" y="279"/>
                </a:moveTo>
                <a:lnTo>
                  <a:pt x="161" y="279"/>
                </a:lnTo>
                <a:lnTo>
                  <a:pt x="161" y="279"/>
                </a:lnTo>
                <a:lnTo>
                  <a:pt x="161" y="279"/>
                </a:lnTo>
                <a:lnTo>
                  <a:pt x="155" y="271"/>
                </a:lnTo>
                <a:lnTo>
                  <a:pt x="155" y="271"/>
                </a:lnTo>
                <a:lnTo>
                  <a:pt x="152" y="269"/>
                </a:lnTo>
                <a:lnTo>
                  <a:pt x="152" y="269"/>
                </a:lnTo>
                <a:lnTo>
                  <a:pt x="161" y="279"/>
                </a:lnTo>
                <a:lnTo>
                  <a:pt x="161" y="279"/>
                </a:lnTo>
                <a:close/>
                <a:moveTo>
                  <a:pt x="245" y="254"/>
                </a:moveTo>
                <a:lnTo>
                  <a:pt x="245" y="254"/>
                </a:lnTo>
                <a:lnTo>
                  <a:pt x="247" y="252"/>
                </a:lnTo>
                <a:lnTo>
                  <a:pt x="247" y="252"/>
                </a:lnTo>
                <a:lnTo>
                  <a:pt x="246" y="252"/>
                </a:lnTo>
                <a:lnTo>
                  <a:pt x="246" y="252"/>
                </a:lnTo>
                <a:lnTo>
                  <a:pt x="245" y="250"/>
                </a:lnTo>
                <a:lnTo>
                  <a:pt x="243" y="252"/>
                </a:lnTo>
                <a:lnTo>
                  <a:pt x="243" y="252"/>
                </a:lnTo>
                <a:lnTo>
                  <a:pt x="243" y="253"/>
                </a:lnTo>
                <a:lnTo>
                  <a:pt x="243" y="253"/>
                </a:lnTo>
                <a:lnTo>
                  <a:pt x="245" y="254"/>
                </a:lnTo>
                <a:lnTo>
                  <a:pt x="245" y="254"/>
                </a:lnTo>
                <a:close/>
                <a:moveTo>
                  <a:pt x="159" y="43"/>
                </a:moveTo>
                <a:lnTo>
                  <a:pt x="159" y="43"/>
                </a:lnTo>
                <a:lnTo>
                  <a:pt x="164" y="40"/>
                </a:lnTo>
                <a:lnTo>
                  <a:pt x="164" y="40"/>
                </a:lnTo>
                <a:lnTo>
                  <a:pt x="162" y="37"/>
                </a:lnTo>
                <a:lnTo>
                  <a:pt x="162" y="37"/>
                </a:lnTo>
                <a:lnTo>
                  <a:pt x="159" y="40"/>
                </a:lnTo>
                <a:lnTo>
                  <a:pt x="159" y="40"/>
                </a:lnTo>
                <a:lnTo>
                  <a:pt x="159" y="41"/>
                </a:lnTo>
                <a:lnTo>
                  <a:pt x="159" y="43"/>
                </a:lnTo>
                <a:lnTo>
                  <a:pt x="159" y="43"/>
                </a:lnTo>
                <a:close/>
                <a:moveTo>
                  <a:pt x="152" y="81"/>
                </a:moveTo>
                <a:lnTo>
                  <a:pt x="152" y="81"/>
                </a:lnTo>
                <a:lnTo>
                  <a:pt x="148" y="87"/>
                </a:lnTo>
                <a:lnTo>
                  <a:pt x="148" y="87"/>
                </a:lnTo>
                <a:lnTo>
                  <a:pt x="148" y="88"/>
                </a:lnTo>
                <a:lnTo>
                  <a:pt x="148" y="88"/>
                </a:lnTo>
                <a:lnTo>
                  <a:pt x="154" y="84"/>
                </a:lnTo>
                <a:lnTo>
                  <a:pt x="154" y="84"/>
                </a:lnTo>
                <a:lnTo>
                  <a:pt x="154" y="82"/>
                </a:lnTo>
                <a:lnTo>
                  <a:pt x="154" y="82"/>
                </a:lnTo>
                <a:lnTo>
                  <a:pt x="152" y="81"/>
                </a:lnTo>
                <a:lnTo>
                  <a:pt x="152" y="81"/>
                </a:lnTo>
                <a:close/>
                <a:moveTo>
                  <a:pt x="151" y="176"/>
                </a:moveTo>
                <a:lnTo>
                  <a:pt x="151" y="176"/>
                </a:lnTo>
                <a:lnTo>
                  <a:pt x="148" y="173"/>
                </a:lnTo>
                <a:lnTo>
                  <a:pt x="148" y="173"/>
                </a:lnTo>
                <a:lnTo>
                  <a:pt x="147" y="175"/>
                </a:lnTo>
                <a:lnTo>
                  <a:pt x="147" y="175"/>
                </a:lnTo>
                <a:lnTo>
                  <a:pt x="148" y="178"/>
                </a:lnTo>
                <a:lnTo>
                  <a:pt x="148" y="178"/>
                </a:lnTo>
                <a:lnTo>
                  <a:pt x="151" y="176"/>
                </a:lnTo>
                <a:lnTo>
                  <a:pt x="151" y="176"/>
                </a:lnTo>
                <a:close/>
                <a:moveTo>
                  <a:pt x="191" y="233"/>
                </a:moveTo>
                <a:lnTo>
                  <a:pt x="191" y="233"/>
                </a:lnTo>
                <a:lnTo>
                  <a:pt x="189" y="236"/>
                </a:lnTo>
                <a:lnTo>
                  <a:pt x="189" y="236"/>
                </a:lnTo>
                <a:lnTo>
                  <a:pt x="191" y="239"/>
                </a:lnTo>
                <a:lnTo>
                  <a:pt x="191" y="239"/>
                </a:lnTo>
                <a:lnTo>
                  <a:pt x="193" y="236"/>
                </a:lnTo>
                <a:lnTo>
                  <a:pt x="193" y="236"/>
                </a:lnTo>
                <a:lnTo>
                  <a:pt x="191" y="233"/>
                </a:lnTo>
                <a:lnTo>
                  <a:pt x="191" y="233"/>
                </a:lnTo>
                <a:close/>
                <a:moveTo>
                  <a:pt x="102" y="180"/>
                </a:moveTo>
                <a:lnTo>
                  <a:pt x="102" y="180"/>
                </a:lnTo>
                <a:lnTo>
                  <a:pt x="102" y="179"/>
                </a:lnTo>
                <a:lnTo>
                  <a:pt x="102" y="179"/>
                </a:lnTo>
                <a:lnTo>
                  <a:pt x="94" y="179"/>
                </a:lnTo>
                <a:lnTo>
                  <a:pt x="94" y="179"/>
                </a:lnTo>
                <a:lnTo>
                  <a:pt x="93" y="180"/>
                </a:lnTo>
                <a:lnTo>
                  <a:pt x="93" y="180"/>
                </a:lnTo>
                <a:lnTo>
                  <a:pt x="101" y="180"/>
                </a:lnTo>
                <a:lnTo>
                  <a:pt x="101" y="180"/>
                </a:lnTo>
                <a:lnTo>
                  <a:pt x="102" y="180"/>
                </a:lnTo>
                <a:lnTo>
                  <a:pt x="102" y="180"/>
                </a:lnTo>
                <a:close/>
                <a:moveTo>
                  <a:pt x="168" y="36"/>
                </a:moveTo>
                <a:lnTo>
                  <a:pt x="168" y="36"/>
                </a:lnTo>
                <a:lnTo>
                  <a:pt x="165" y="33"/>
                </a:lnTo>
                <a:lnTo>
                  <a:pt x="165" y="33"/>
                </a:lnTo>
                <a:lnTo>
                  <a:pt x="164" y="34"/>
                </a:lnTo>
                <a:lnTo>
                  <a:pt x="164" y="34"/>
                </a:lnTo>
                <a:lnTo>
                  <a:pt x="165" y="37"/>
                </a:lnTo>
                <a:lnTo>
                  <a:pt x="165" y="37"/>
                </a:lnTo>
                <a:lnTo>
                  <a:pt x="168" y="36"/>
                </a:lnTo>
                <a:lnTo>
                  <a:pt x="168" y="36"/>
                </a:lnTo>
                <a:close/>
                <a:moveTo>
                  <a:pt x="156" y="50"/>
                </a:moveTo>
                <a:lnTo>
                  <a:pt x="156" y="50"/>
                </a:lnTo>
                <a:lnTo>
                  <a:pt x="154" y="53"/>
                </a:lnTo>
                <a:lnTo>
                  <a:pt x="154" y="53"/>
                </a:lnTo>
                <a:lnTo>
                  <a:pt x="152" y="54"/>
                </a:lnTo>
                <a:lnTo>
                  <a:pt x="154" y="55"/>
                </a:lnTo>
                <a:lnTo>
                  <a:pt x="154" y="55"/>
                </a:lnTo>
                <a:lnTo>
                  <a:pt x="156" y="53"/>
                </a:lnTo>
                <a:lnTo>
                  <a:pt x="156" y="53"/>
                </a:lnTo>
                <a:lnTo>
                  <a:pt x="156" y="50"/>
                </a:lnTo>
                <a:lnTo>
                  <a:pt x="156" y="50"/>
                </a:lnTo>
                <a:close/>
                <a:moveTo>
                  <a:pt x="156" y="166"/>
                </a:moveTo>
                <a:lnTo>
                  <a:pt x="156" y="166"/>
                </a:lnTo>
                <a:lnTo>
                  <a:pt x="158" y="166"/>
                </a:lnTo>
                <a:lnTo>
                  <a:pt x="158" y="166"/>
                </a:lnTo>
                <a:lnTo>
                  <a:pt x="162" y="163"/>
                </a:lnTo>
                <a:lnTo>
                  <a:pt x="162" y="163"/>
                </a:lnTo>
                <a:lnTo>
                  <a:pt x="162" y="162"/>
                </a:lnTo>
                <a:lnTo>
                  <a:pt x="162" y="162"/>
                </a:lnTo>
                <a:lnTo>
                  <a:pt x="159" y="163"/>
                </a:lnTo>
                <a:lnTo>
                  <a:pt x="156" y="166"/>
                </a:lnTo>
                <a:lnTo>
                  <a:pt x="156" y="166"/>
                </a:lnTo>
                <a:close/>
                <a:moveTo>
                  <a:pt x="316" y="280"/>
                </a:moveTo>
                <a:lnTo>
                  <a:pt x="316" y="280"/>
                </a:lnTo>
                <a:lnTo>
                  <a:pt x="316" y="286"/>
                </a:lnTo>
                <a:lnTo>
                  <a:pt x="317" y="291"/>
                </a:lnTo>
                <a:lnTo>
                  <a:pt x="317" y="291"/>
                </a:lnTo>
                <a:lnTo>
                  <a:pt x="317" y="286"/>
                </a:lnTo>
                <a:lnTo>
                  <a:pt x="316" y="280"/>
                </a:lnTo>
                <a:lnTo>
                  <a:pt x="316" y="280"/>
                </a:lnTo>
                <a:close/>
                <a:moveTo>
                  <a:pt x="220" y="213"/>
                </a:moveTo>
                <a:lnTo>
                  <a:pt x="220" y="213"/>
                </a:lnTo>
                <a:lnTo>
                  <a:pt x="218" y="209"/>
                </a:lnTo>
                <a:lnTo>
                  <a:pt x="218" y="209"/>
                </a:lnTo>
                <a:lnTo>
                  <a:pt x="216" y="210"/>
                </a:lnTo>
                <a:lnTo>
                  <a:pt x="216" y="210"/>
                </a:lnTo>
                <a:lnTo>
                  <a:pt x="219" y="215"/>
                </a:lnTo>
                <a:lnTo>
                  <a:pt x="219" y="215"/>
                </a:lnTo>
                <a:lnTo>
                  <a:pt x="220" y="213"/>
                </a:lnTo>
                <a:lnTo>
                  <a:pt x="220" y="213"/>
                </a:lnTo>
                <a:close/>
                <a:moveTo>
                  <a:pt x="236" y="240"/>
                </a:moveTo>
                <a:lnTo>
                  <a:pt x="236" y="240"/>
                </a:lnTo>
                <a:lnTo>
                  <a:pt x="233" y="236"/>
                </a:lnTo>
                <a:lnTo>
                  <a:pt x="233" y="236"/>
                </a:lnTo>
                <a:lnTo>
                  <a:pt x="230" y="239"/>
                </a:lnTo>
                <a:lnTo>
                  <a:pt x="230" y="239"/>
                </a:lnTo>
                <a:lnTo>
                  <a:pt x="236" y="240"/>
                </a:lnTo>
                <a:lnTo>
                  <a:pt x="236" y="240"/>
                </a:lnTo>
                <a:close/>
                <a:moveTo>
                  <a:pt x="294" y="340"/>
                </a:moveTo>
                <a:lnTo>
                  <a:pt x="294" y="340"/>
                </a:lnTo>
                <a:lnTo>
                  <a:pt x="290" y="342"/>
                </a:lnTo>
                <a:lnTo>
                  <a:pt x="290" y="342"/>
                </a:lnTo>
                <a:lnTo>
                  <a:pt x="293" y="342"/>
                </a:lnTo>
                <a:lnTo>
                  <a:pt x="294" y="342"/>
                </a:lnTo>
                <a:lnTo>
                  <a:pt x="294" y="342"/>
                </a:lnTo>
                <a:lnTo>
                  <a:pt x="294" y="341"/>
                </a:lnTo>
                <a:lnTo>
                  <a:pt x="294" y="340"/>
                </a:lnTo>
                <a:lnTo>
                  <a:pt x="294" y="340"/>
                </a:lnTo>
                <a:close/>
                <a:moveTo>
                  <a:pt x="165" y="175"/>
                </a:moveTo>
                <a:lnTo>
                  <a:pt x="165" y="175"/>
                </a:lnTo>
                <a:lnTo>
                  <a:pt x="166" y="173"/>
                </a:lnTo>
                <a:lnTo>
                  <a:pt x="168" y="172"/>
                </a:lnTo>
                <a:lnTo>
                  <a:pt x="168" y="172"/>
                </a:lnTo>
                <a:lnTo>
                  <a:pt x="165" y="172"/>
                </a:lnTo>
                <a:lnTo>
                  <a:pt x="164" y="175"/>
                </a:lnTo>
                <a:lnTo>
                  <a:pt x="164" y="175"/>
                </a:lnTo>
                <a:lnTo>
                  <a:pt x="165" y="175"/>
                </a:lnTo>
                <a:lnTo>
                  <a:pt x="165" y="175"/>
                </a:lnTo>
                <a:close/>
                <a:moveTo>
                  <a:pt x="151" y="27"/>
                </a:moveTo>
                <a:lnTo>
                  <a:pt x="151" y="27"/>
                </a:lnTo>
                <a:lnTo>
                  <a:pt x="152" y="26"/>
                </a:lnTo>
                <a:lnTo>
                  <a:pt x="152" y="24"/>
                </a:lnTo>
                <a:lnTo>
                  <a:pt x="152" y="24"/>
                </a:lnTo>
                <a:lnTo>
                  <a:pt x="151" y="21"/>
                </a:lnTo>
                <a:lnTo>
                  <a:pt x="151" y="21"/>
                </a:lnTo>
                <a:lnTo>
                  <a:pt x="149" y="24"/>
                </a:lnTo>
                <a:lnTo>
                  <a:pt x="149" y="24"/>
                </a:lnTo>
                <a:lnTo>
                  <a:pt x="151" y="27"/>
                </a:lnTo>
                <a:lnTo>
                  <a:pt x="151" y="27"/>
                </a:lnTo>
                <a:close/>
                <a:moveTo>
                  <a:pt x="237" y="288"/>
                </a:moveTo>
                <a:lnTo>
                  <a:pt x="237" y="288"/>
                </a:lnTo>
                <a:lnTo>
                  <a:pt x="242" y="286"/>
                </a:lnTo>
                <a:lnTo>
                  <a:pt x="243" y="283"/>
                </a:lnTo>
                <a:lnTo>
                  <a:pt x="243" y="283"/>
                </a:lnTo>
                <a:lnTo>
                  <a:pt x="240" y="286"/>
                </a:lnTo>
                <a:lnTo>
                  <a:pt x="237" y="288"/>
                </a:lnTo>
                <a:lnTo>
                  <a:pt x="237" y="288"/>
                </a:lnTo>
                <a:close/>
                <a:moveTo>
                  <a:pt x="199" y="98"/>
                </a:moveTo>
                <a:lnTo>
                  <a:pt x="199" y="98"/>
                </a:lnTo>
                <a:lnTo>
                  <a:pt x="199" y="98"/>
                </a:lnTo>
                <a:lnTo>
                  <a:pt x="199" y="98"/>
                </a:lnTo>
                <a:lnTo>
                  <a:pt x="201" y="97"/>
                </a:lnTo>
                <a:lnTo>
                  <a:pt x="201" y="94"/>
                </a:lnTo>
                <a:lnTo>
                  <a:pt x="201" y="94"/>
                </a:lnTo>
                <a:lnTo>
                  <a:pt x="199" y="92"/>
                </a:lnTo>
                <a:lnTo>
                  <a:pt x="199" y="92"/>
                </a:lnTo>
                <a:lnTo>
                  <a:pt x="199" y="98"/>
                </a:lnTo>
                <a:lnTo>
                  <a:pt x="199" y="98"/>
                </a:lnTo>
                <a:close/>
                <a:moveTo>
                  <a:pt x="262" y="342"/>
                </a:moveTo>
                <a:lnTo>
                  <a:pt x="262" y="342"/>
                </a:lnTo>
                <a:lnTo>
                  <a:pt x="264" y="342"/>
                </a:lnTo>
                <a:lnTo>
                  <a:pt x="266" y="341"/>
                </a:lnTo>
                <a:lnTo>
                  <a:pt x="266" y="341"/>
                </a:lnTo>
                <a:lnTo>
                  <a:pt x="263" y="341"/>
                </a:lnTo>
                <a:lnTo>
                  <a:pt x="262" y="341"/>
                </a:lnTo>
                <a:lnTo>
                  <a:pt x="262" y="341"/>
                </a:lnTo>
                <a:lnTo>
                  <a:pt x="262" y="342"/>
                </a:lnTo>
                <a:lnTo>
                  <a:pt x="262" y="342"/>
                </a:lnTo>
                <a:close/>
                <a:moveTo>
                  <a:pt x="105" y="146"/>
                </a:moveTo>
                <a:lnTo>
                  <a:pt x="105" y="146"/>
                </a:lnTo>
                <a:lnTo>
                  <a:pt x="102" y="146"/>
                </a:lnTo>
                <a:lnTo>
                  <a:pt x="100" y="145"/>
                </a:lnTo>
                <a:lnTo>
                  <a:pt x="100" y="145"/>
                </a:lnTo>
                <a:lnTo>
                  <a:pt x="98" y="148"/>
                </a:lnTo>
                <a:lnTo>
                  <a:pt x="98" y="148"/>
                </a:lnTo>
                <a:lnTo>
                  <a:pt x="105" y="146"/>
                </a:lnTo>
                <a:lnTo>
                  <a:pt x="105" y="146"/>
                </a:lnTo>
                <a:close/>
                <a:moveTo>
                  <a:pt x="191" y="190"/>
                </a:moveTo>
                <a:lnTo>
                  <a:pt x="191" y="190"/>
                </a:lnTo>
                <a:lnTo>
                  <a:pt x="191" y="190"/>
                </a:lnTo>
                <a:lnTo>
                  <a:pt x="191" y="190"/>
                </a:lnTo>
                <a:lnTo>
                  <a:pt x="188" y="185"/>
                </a:lnTo>
                <a:lnTo>
                  <a:pt x="188" y="185"/>
                </a:lnTo>
                <a:lnTo>
                  <a:pt x="188" y="186"/>
                </a:lnTo>
                <a:lnTo>
                  <a:pt x="188" y="186"/>
                </a:lnTo>
                <a:lnTo>
                  <a:pt x="191" y="190"/>
                </a:lnTo>
                <a:lnTo>
                  <a:pt x="191" y="190"/>
                </a:lnTo>
                <a:lnTo>
                  <a:pt x="191" y="190"/>
                </a:lnTo>
                <a:lnTo>
                  <a:pt x="191" y="190"/>
                </a:lnTo>
                <a:close/>
                <a:moveTo>
                  <a:pt x="186" y="43"/>
                </a:moveTo>
                <a:lnTo>
                  <a:pt x="186" y="43"/>
                </a:lnTo>
                <a:lnTo>
                  <a:pt x="183" y="38"/>
                </a:lnTo>
                <a:lnTo>
                  <a:pt x="183" y="38"/>
                </a:lnTo>
                <a:lnTo>
                  <a:pt x="185" y="44"/>
                </a:lnTo>
                <a:lnTo>
                  <a:pt x="185" y="44"/>
                </a:lnTo>
                <a:lnTo>
                  <a:pt x="186" y="43"/>
                </a:lnTo>
                <a:lnTo>
                  <a:pt x="186" y="43"/>
                </a:lnTo>
                <a:close/>
                <a:moveTo>
                  <a:pt x="138" y="145"/>
                </a:moveTo>
                <a:lnTo>
                  <a:pt x="138" y="145"/>
                </a:lnTo>
                <a:lnTo>
                  <a:pt x="142" y="144"/>
                </a:lnTo>
                <a:lnTo>
                  <a:pt x="145" y="142"/>
                </a:lnTo>
                <a:lnTo>
                  <a:pt x="145" y="142"/>
                </a:lnTo>
                <a:lnTo>
                  <a:pt x="141" y="144"/>
                </a:lnTo>
                <a:lnTo>
                  <a:pt x="138" y="145"/>
                </a:lnTo>
                <a:lnTo>
                  <a:pt x="138" y="145"/>
                </a:lnTo>
                <a:close/>
                <a:moveTo>
                  <a:pt x="219" y="273"/>
                </a:moveTo>
                <a:lnTo>
                  <a:pt x="219" y="273"/>
                </a:lnTo>
                <a:lnTo>
                  <a:pt x="220" y="277"/>
                </a:lnTo>
                <a:lnTo>
                  <a:pt x="220" y="277"/>
                </a:lnTo>
                <a:lnTo>
                  <a:pt x="222" y="274"/>
                </a:lnTo>
                <a:lnTo>
                  <a:pt x="220" y="273"/>
                </a:lnTo>
                <a:lnTo>
                  <a:pt x="220" y="273"/>
                </a:lnTo>
                <a:lnTo>
                  <a:pt x="219" y="273"/>
                </a:lnTo>
                <a:lnTo>
                  <a:pt x="219" y="273"/>
                </a:lnTo>
                <a:close/>
                <a:moveTo>
                  <a:pt x="74" y="162"/>
                </a:moveTo>
                <a:lnTo>
                  <a:pt x="74" y="162"/>
                </a:lnTo>
                <a:lnTo>
                  <a:pt x="73" y="165"/>
                </a:lnTo>
                <a:lnTo>
                  <a:pt x="73" y="165"/>
                </a:lnTo>
                <a:lnTo>
                  <a:pt x="74" y="165"/>
                </a:lnTo>
                <a:lnTo>
                  <a:pt x="75" y="165"/>
                </a:lnTo>
                <a:lnTo>
                  <a:pt x="75" y="165"/>
                </a:lnTo>
                <a:lnTo>
                  <a:pt x="77" y="163"/>
                </a:lnTo>
                <a:lnTo>
                  <a:pt x="77" y="163"/>
                </a:lnTo>
                <a:lnTo>
                  <a:pt x="75" y="162"/>
                </a:lnTo>
                <a:lnTo>
                  <a:pt x="75" y="162"/>
                </a:lnTo>
                <a:lnTo>
                  <a:pt x="74" y="162"/>
                </a:lnTo>
                <a:lnTo>
                  <a:pt x="74" y="162"/>
                </a:lnTo>
                <a:close/>
                <a:moveTo>
                  <a:pt x="14" y="85"/>
                </a:moveTo>
                <a:lnTo>
                  <a:pt x="14" y="85"/>
                </a:lnTo>
                <a:lnTo>
                  <a:pt x="13" y="85"/>
                </a:lnTo>
                <a:lnTo>
                  <a:pt x="13" y="85"/>
                </a:lnTo>
                <a:lnTo>
                  <a:pt x="12" y="91"/>
                </a:lnTo>
                <a:lnTo>
                  <a:pt x="12" y="97"/>
                </a:lnTo>
                <a:lnTo>
                  <a:pt x="12" y="97"/>
                </a:lnTo>
                <a:lnTo>
                  <a:pt x="14" y="85"/>
                </a:lnTo>
                <a:lnTo>
                  <a:pt x="14" y="85"/>
                </a:lnTo>
                <a:close/>
                <a:moveTo>
                  <a:pt x="210" y="203"/>
                </a:moveTo>
                <a:lnTo>
                  <a:pt x="210" y="203"/>
                </a:lnTo>
                <a:lnTo>
                  <a:pt x="213" y="206"/>
                </a:lnTo>
                <a:lnTo>
                  <a:pt x="213" y="206"/>
                </a:lnTo>
                <a:lnTo>
                  <a:pt x="215" y="206"/>
                </a:lnTo>
                <a:lnTo>
                  <a:pt x="215" y="206"/>
                </a:lnTo>
                <a:lnTo>
                  <a:pt x="215" y="206"/>
                </a:lnTo>
                <a:lnTo>
                  <a:pt x="215" y="206"/>
                </a:lnTo>
                <a:lnTo>
                  <a:pt x="212" y="202"/>
                </a:lnTo>
                <a:lnTo>
                  <a:pt x="212" y="202"/>
                </a:lnTo>
                <a:lnTo>
                  <a:pt x="210" y="203"/>
                </a:lnTo>
                <a:lnTo>
                  <a:pt x="210" y="203"/>
                </a:lnTo>
                <a:close/>
                <a:moveTo>
                  <a:pt x="183" y="58"/>
                </a:moveTo>
                <a:lnTo>
                  <a:pt x="183" y="58"/>
                </a:lnTo>
                <a:lnTo>
                  <a:pt x="182" y="54"/>
                </a:lnTo>
                <a:lnTo>
                  <a:pt x="182" y="54"/>
                </a:lnTo>
                <a:lnTo>
                  <a:pt x="181" y="55"/>
                </a:lnTo>
                <a:lnTo>
                  <a:pt x="181" y="55"/>
                </a:lnTo>
                <a:lnTo>
                  <a:pt x="181" y="57"/>
                </a:lnTo>
                <a:lnTo>
                  <a:pt x="181" y="57"/>
                </a:lnTo>
                <a:lnTo>
                  <a:pt x="182" y="60"/>
                </a:lnTo>
                <a:lnTo>
                  <a:pt x="182" y="60"/>
                </a:lnTo>
                <a:lnTo>
                  <a:pt x="183" y="58"/>
                </a:lnTo>
                <a:lnTo>
                  <a:pt x="183" y="58"/>
                </a:lnTo>
                <a:close/>
                <a:moveTo>
                  <a:pt x="67" y="159"/>
                </a:moveTo>
                <a:lnTo>
                  <a:pt x="67" y="159"/>
                </a:lnTo>
                <a:lnTo>
                  <a:pt x="70" y="162"/>
                </a:lnTo>
                <a:lnTo>
                  <a:pt x="70" y="162"/>
                </a:lnTo>
                <a:lnTo>
                  <a:pt x="71" y="159"/>
                </a:lnTo>
                <a:lnTo>
                  <a:pt x="71" y="159"/>
                </a:lnTo>
                <a:lnTo>
                  <a:pt x="68" y="158"/>
                </a:lnTo>
                <a:lnTo>
                  <a:pt x="68" y="158"/>
                </a:lnTo>
                <a:lnTo>
                  <a:pt x="67" y="159"/>
                </a:lnTo>
                <a:lnTo>
                  <a:pt x="67" y="159"/>
                </a:lnTo>
                <a:close/>
                <a:moveTo>
                  <a:pt x="255" y="280"/>
                </a:moveTo>
                <a:lnTo>
                  <a:pt x="255" y="280"/>
                </a:lnTo>
                <a:lnTo>
                  <a:pt x="255" y="280"/>
                </a:lnTo>
                <a:lnTo>
                  <a:pt x="255" y="280"/>
                </a:lnTo>
                <a:lnTo>
                  <a:pt x="249" y="284"/>
                </a:lnTo>
                <a:lnTo>
                  <a:pt x="249" y="284"/>
                </a:lnTo>
                <a:lnTo>
                  <a:pt x="250" y="284"/>
                </a:lnTo>
                <a:lnTo>
                  <a:pt x="250" y="284"/>
                </a:lnTo>
                <a:lnTo>
                  <a:pt x="252" y="284"/>
                </a:lnTo>
                <a:lnTo>
                  <a:pt x="252" y="284"/>
                </a:lnTo>
                <a:lnTo>
                  <a:pt x="255" y="280"/>
                </a:lnTo>
                <a:lnTo>
                  <a:pt x="255" y="280"/>
                </a:lnTo>
                <a:close/>
                <a:moveTo>
                  <a:pt x="297" y="347"/>
                </a:moveTo>
                <a:lnTo>
                  <a:pt x="297" y="347"/>
                </a:lnTo>
                <a:lnTo>
                  <a:pt x="303" y="342"/>
                </a:lnTo>
                <a:lnTo>
                  <a:pt x="303" y="342"/>
                </a:lnTo>
                <a:lnTo>
                  <a:pt x="303" y="341"/>
                </a:lnTo>
                <a:lnTo>
                  <a:pt x="303" y="341"/>
                </a:lnTo>
                <a:lnTo>
                  <a:pt x="300" y="344"/>
                </a:lnTo>
                <a:lnTo>
                  <a:pt x="300" y="344"/>
                </a:lnTo>
                <a:lnTo>
                  <a:pt x="299" y="345"/>
                </a:lnTo>
                <a:lnTo>
                  <a:pt x="296" y="345"/>
                </a:lnTo>
                <a:lnTo>
                  <a:pt x="296" y="345"/>
                </a:lnTo>
                <a:lnTo>
                  <a:pt x="297" y="347"/>
                </a:lnTo>
                <a:lnTo>
                  <a:pt x="297" y="347"/>
                </a:lnTo>
                <a:close/>
                <a:moveTo>
                  <a:pt x="154" y="38"/>
                </a:moveTo>
                <a:lnTo>
                  <a:pt x="154" y="38"/>
                </a:lnTo>
                <a:lnTo>
                  <a:pt x="152" y="40"/>
                </a:lnTo>
                <a:lnTo>
                  <a:pt x="152" y="40"/>
                </a:lnTo>
                <a:lnTo>
                  <a:pt x="154" y="41"/>
                </a:lnTo>
                <a:lnTo>
                  <a:pt x="154" y="41"/>
                </a:lnTo>
                <a:lnTo>
                  <a:pt x="154" y="43"/>
                </a:lnTo>
                <a:lnTo>
                  <a:pt x="154" y="43"/>
                </a:lnTo>
                <a:lnTo>
                  <a:pt x="155" y="41"/>
                </a:lnTo>
                <a:lnTo>
                  <a:pt x="154" y="38"/>
                </a:lnTo>
                <a:lnTo>
                  <a:pt x="154" y="38"/>
                </a:lnTo>
                <a:close/>
                <a:moveTo>
                  <a:pt x="235" y="333"/>
                </a:moveTo>
                <a:lnTo>
                  <a:pt x="235" y="333"/>
                </a:lnTo>
                <a:lnTo>
                  <a:pt x="235" y="333"/>
                </a:lnTo>
                <a:lnTo>
                  <a:pt x="235" y="333"/>
                </a:lnTo>
                <a:lnTo>
                  <a:pt x="230" y="327"/>
                </a:lnTo>
                <a:lnTo>
                  <a:pt x="230" y="327"/>
                </a:lnTo>
                <a:lnTo>
                  <a:pt x="230" y="327"/>
                </a:lnTo>
                <a:lnTo>
                  <a:pt x="230" y="328"/>
                </a:lnTo>
                <a:lnTo>
                  <a:pt x="230" y="328"/>
                </a:lnTo>
                <a:lnTo>
                  <a:pt x="233" y="331"/>
                </a:lnTo>
                <a:lnTo>
                  <a:pt x="233" y="331"/>
                </a:lnTo>
                <a:lnTo>
                  <a:pt x="235" y="333"/>
                </a:lnTo>
                <a:lnTo>
                  <a:pt x="235" y="333"/>
                </a:lnTo>
                <a:close/>
                <a:moveTo>
                  <a:pt x="215" y="335"/>
                </a:moveTo>
                <a:lnTo>
                  <a:pt x="215" y="335"/>
                </a:lnTo>
                <a:lnTo>
                  <a:pt x="218" y="338"/>
                </a:lnTo>
                <a:lnTo>
                  <a:pt x="218" y="338"/>
                </a:lnTo>
                <a:lnTo>
                  <a:pt x="218" y="335"/>
                </a:lnTo>
                <a:lnTo>
                  <a:pt x="216" y="334"/>
                </a:lnTo>
                <a:lnTo>
                  <a:pt x="216" y="334"/>
                </a:lnTo>
                <a:lnTo>
                  <a:pt x="215" y="335"/>
                </a:lnTo>
                <a:lnTo>
                  <a:pt x="215" y="335"/>
                </a:lnTo>
                <a:close/>
                <a:moveTo>
                  <a:pt x="203" y="270"/>
                </a:moveTo>
                <a:lnTo>
                  <a:pt x="203" y="270"/>
                </a:lnTo>
                <a:lnTo>
                  <a:pt x="206" y="274"/>
                </a:lnTo>
                <a:lnTo>
                  <a:pt x="206" y="274"/>
                </a:lnTo>
                <a:lnTo>
                  <a:pt x="208" y="273"/>
                </a:lnTo>
                <a:lnTo>
                  <a:pt x="208" y="273"/>
                </a:lnTo>
                <a:lnTo>
                  <a:pt x="205" y="269"/>
                </a:lnTo>
                <a:lnTo>
                  <a:pt x="205" y="269"/>
                </a:lnTo>
                <a:lnTo>
                  <a:pt x="203" y="269"/>
                </a:lnTo>
                <a:lnTo>
                  <a:pt x="203" y="270"/>
                </a:lnTo>
                <a:lnTo>
                  <a:pt x="203" y="270"/>
                </a:lnTo>
                <a:close/>
                <a:moveTo>
                  <a:pt x="57" y="117"/>
                </a:moveTo>
                <a:lnTo>
                  <a:pt x="57" y="117"/>
                </a:lnTo>
                <a:lnTo>
                  <a:pt x="60" y="119"/>
                </a:lnTo>
                <a:lnTo>
                  <a:pt x="60" y="119"/>
                </a:lnTo>
                <a:lnTo>
                  <a:pt x="61" y="118"/>
                </a:lnTo>
                <a:lnTo>
                  <a:pt x="61" y="118"/>
                </a:lnTo>
                <a:lnTo>
                  <a:pt x="58" y="115"/>
                </a:lnTo>
                <a:lnTo>
                  <a:pt x="58" y="115"/>
                </a:lnTo>
                <a:lnTo>
                  <a:pt x="57" y="117"/>
                </a:lnTo>
                <a:lnTo>
                  <a:pt x="57" y="117"/>
                </a:lnTo>
                <a:close/>
                <a:moveTo>
                  <a:pt x="105" y="165"/>
                </a:moveTo>
                <a:lnTo>
                  <a:pt x="105" y="165"/>
                </a:lnTo>
                <a:lnTo>
                  <a:pt x="105" y="166"/>
                </a:lnTo>
                <a:lnTo>
                  <a:pt x="105" y="166"/>
                </a:lnTo>
                <a:lnTo>
                  <a:pt x="110" y="168"/>
                </a:lnTo>
                <a:lnTo>
                  <a:pt x="110" y="168"/>
                </a:lnTo>
                <a:lnTo>
                  <a:pt x="111" y="168"/>
                </a:lnTo>
                <a:lnTo>
                  <a:pt x="112" y="166"/>
                </a:lnTo>
                <a:lnTo>
                  <a:pt x="112" y="166"/>
                </a:lnTo>
                <a:lnTo>
                  <a:pt x="108" y="165"/>
                </a:lnTo>
                <a:lnTo>
                  <a:pt x="105" y="165"/>
                </a:lnTo>
                <a:lnTo>
                  <a:pt x="105" y="165"/>
                </a:lnTo>
                <a:close/>
                <a:moveTo>
                  <a:pt x="196" y="192"/>
                </a:moveTo>
                <a:lnTo>
                  <a:pt x="196" y="192"/>
                </a:lnTo>
                <a:lnTo>
                  <a:pt x="199" y="196"/>
                </a:lnTo>
                <a:lnTo>
                  <a:pt x="199" y="196"/>
                </a:lnTo>
                <a:lnTo>
                  <a:pt x="201" y="195"/>
                </a:lnTo>
                <a:lnTo>
                  <a:pt x="201" y="195"/>
                </a:lnTo>
                <a:lnTo>
                  <a:pt x="198" y="192"/>
                </a:lnTo>
                <a:lnTo>
                  <a:pt x="198" y="192"/>
                </a:lnTo>
                <a:lnTo>
                  <a:pt x="196" y="192"/>
                </a:lnTo>
                <a:lnTo>
                  <a:pt x="196" y="192"/>
                </a:lnTo>
                <a:close/>
                <a:moveTo>
                  <a:pt x="148" y="27"/>
                </a:moveTo>
                <a:lnTo>
                  <a:pt x="148" y="27"/>
                </a:lnTo>
                <a:lnTo>
                  <a:pt x="145" y="30"/>
                </a:lnTo>
                <a:lnTo>
                  <a:pt x="145" y="30"/>
                </a:lnTo>
                <a:lnTo>
                  <a:pt x="145" y="31"/>
                </a:lnTo>
                <a:lnTo>
                  <a:pt x="145" y="31"/>
                </a:lnTo>
                <a:lnTo>
                  <a:pt x="145" y="31"/>
                </a:lnTo>
                <a:lnTo>
                  <a:pt x="148" y="28"/>
                </a:lnTo>
                <a:lnTo>
                  <a:pt x="148" y="28"/>
                </a:lnTo>
                <a:lnTo>
                  <a:pt x="148" y="27"/>
                </a:lnTo>
                <a:lnTo>
                  <a:pt x="148" y="27"/>
                </a:lnTo>
                <a:close/>
                <a:moveTo>
                  <a:pt x="36" y="90"/>
                </a:moveTo>
                <a:lnTo>
                  <a:pt x="36" y="90"/>
                </a:lnTo>
                <a:lnTo>
                  <a:pt x="36" y="91"/>
                </a:lnTo>
                <a:lnTo>
                  <a:pt x="36" y="91"/>
                </a:lnTo>
                <a:lnTo>
                  <a:pt x="36" y="95"/>
                </a:lnTo>
                <a:lnTo>
                  <a:pt x="36" y="95"/>
                </a:lnTo>
                <a:lnTo>
                  <a:pt x="37" y="94"/>
                </a:lnTo>
                <a:lnTo>
                  <a:pt x="37" y="92"/>
                </a:lnTo>
                <a:lnTo>
                  <a:pt x="37" y="92"/>
                </a:lnTo>
                <a:lnTo>
                  <a:pt x="36" y="90"/>
                </a:lnTo>
                <a:lnTo>
                  <a:pt x="36" y="90"/>
                </a:lnTo>
                <a:close/>
                <a:moveTo>
                  <a:pt x="303" y="284"/>
                </a:moveTo>
                <a:lnTo>
                  <a:pt x="303" y="284"/>
                </a:lnTo>
                <a:lnTo>
                  <a:pt x="301" y="284"/>
                </a:lnTo>
                <a:lnTo>
                  <a:pt x="301" y="286"/>
                </a:lnTo>
                <a:lnTo>
                  <a:pt x="301" y="286"/>
                </a:lnTo>
                <a:lnTo>
                  <a:pt x="303" y="288"/>
                </a:lnTo>
                <a:lnTo>
                  <a:pt x="303" y="288"/>
                </a:lnTo>
                <a:lnTo>
                  <a:pt x="303" y="288"/>
                </a:lnTo>
                <a:lnTo>
                  <a:pt x="303" y="288"/>
                </a:lnTo>
                <a:lnTo>
                  <a:pt x="304" y="288"/>
                </a:lnTo>
                <a:lnTo>
                  <a:pt x="304" y="288"/>
                </a:lnTo>
                <a:lnTo>
                  <a:pt x="303" y="284"/>
                </a:lnTo>
                <a:lnTo>
                  <a:pt x="303" y="284"/>
                </a:lnTo>
                <a:close/>
                <a:moveTo>
                  <a:pt x="179" y="64"/>
                </a:moveTo>
                <a:lnTo>
                  <a:pt x="179" y="64"/>
                </a:lnTo>
                <a:lnTo>
                  <a:pt x="176" y="68"/>
                </a:lnTo>
                <a:lnTo>
                  <a:pt x="176" y="68"/>
                </a:lnTo>
                <a:lnTo>
                  <a:pt x="176" y="70"/>
                </a:lnTo>
                <a:lnTo>
                  <a:pt x="176" y="70"/>
                </a:lnTo>
                <a:lnTo>
                  <a:pt x="179" y="67"/>
                </a:lnTo>
                <a:lnTo>
                  <a:pt x="179" y="64"/>
                </a:lnTo>
                <a:lnTo>
                  <a:pt x="179" y="64"/>
                </a:lnTo>
                <a:close/>
                <a:moveTo>
                  <a:pt x="219" y="246"/>
                </a:moveTo>
                <a:lnTo>
                  <a:pt x="219" y="246"/>
                </a:lnTo>
                <a:lnTo>
                  <a:pt x="218" y="244"/>
                </a:lnTo>
                <a:lnTo>
                  <a:pt x="218" y="244"/>
                </a:lnTo>
                <a:lnTo>
                  <a:pt x="215" y="247"/>
                </a:lnTo>
                <a:lnTo>
                  <a:pt x="215" y="247"/>
                </a:lnTo>
                <a:lnTo>
                  <a:pt x="216" y="249"/>
                </a:lnTo>
                <a:lnTo>
                  <a:pt x="216" y="249"/>
                </a:lnTo>
                <a:lnTo>
                  <a:pt x="219" y="246"/>
                </a:lnTo>
                <a:lnTo>
                  <a:pt x="219" y="246"/>
                </a:lnTo>
                <a:close/>
                <a:moveTo>
                  <a:pt x="125" y="188"/>
                </a:moveTo>
                <a:lnTo>
                  <a:pt x="125" y="188"/>
                </a:lnTo>
                <a:lnTo>
                  <a:pt x="121" y="186"/>
                </a:lnTo>
                <a:lnTo>
                  <a:pt x="120" y="186"/>
                </a:lnTo>
                <a:lnTo>
                  <a:pt x="120" y="186"/>
                </a:lnTo>
                <a:lnTo>
                  <a:pt x="124" y="189"/>
                </a:lnTo>
                <a:lnTo>
                  <a:pt x="124" y="189"/>
                </a:lnTo>
                <a:lnTo>
                  <a:pt x="125" y="188"/>
                </a:lnTo>
                <a:lnTo>
                  <a:pt x="125" y="188"/>
                </a:lnTo>
                <a:close/>
                <a:moveTo>
                  <a:pt x="199" y="273"/>
                </a:moveTo>
                <a:lnTo>
                  <a:pt x="199" y="273"/>
                </a:lnTo>
                <a:lnTo>
                  <a:pt x="199" y="273"/>
                </a:lnTo>
                <a:lnTo>
                  <a:pt x="199" y="273"/>
                </a:lnTo>
                <a:lnTo>
                  <a:pt x="199" y="271"/>
                </a:lnTo>
                <a:lnTo>
                  <a:pt x="199" y="271"/>
                </a:lnTo>
                <a:lnTo>
                  <a:pt x="198" y="267"/>
                </a:lnTo>
                <a:lnTo>
                  <a:pt x="198" y="267"/>
                </a:lnTo>
                <a:lnTo>
                  <a:pt x="196" y="267"/>
                </a:lnTo>
                <a:lnTo>
                  <a:pt x="196" y="267"/>
                </a:lnTo>
                <a:lnTo>
                  <a:pt x="199" y="273"/>
                </a:lnTo>
                <a:lnTo>
                  <a:pt x="199" y="273"/>
                </a:lnTo>
                <a:close/>
                <a:moveTo>
                  <a:pt x="209" y="216"/>
                </a:moveTo>
                <a:lnTo>
                  <a:pt x="209" y="216"/>
                </a:lnTo>
                <a:lnTo>
                  <a:pt x="209" y="216"/>
                </a:lnTo>
                <a:lnTo>
                  <a:pt x="209" y="216"/>
                </a:lnTo>
                <a:lnTo>
                  <a:pt x="212" y="220"/>
                </a:lnTo>
                <a:lnTo>
                  <a:pt x="212" y="220"/>
                </a:lnTo>
                <a:lnTo>
                  <a:pt x="213" y="219"/>
                </a:lnTo>
                <a:lnTo>
                  <a:pt x="213" y="219"/>
                </a:lnTo>
                <a:lnTo>
                  <a:pt x="209" y="216"/>
                </a:lnTo>
                <a:lnTo>
                  <a:pt x="209" y="216"/>
                </a:lnTo>
                <a:close/>
                <a:moveTo>
                  <a:pt x="151" y="17"/>
                </a:moveTo>
                <a:lnTo>
                  <a:pt x="151" y="17"/>
                </a:lnTo>
                <a:lnTo>
                  <a:pt x="149" y="17"/>
                </a:lnTo>
                <a:lnTo>
                  <a:pt x="149" y="17"/>
                </a:lnTo>
                <a:lnTo>
                  <a:pt x="145" y="21"/>
                </a:lnTo>
                <a:lnTo>
                  <a:pt x="145" y="21"/>
                </a:lnTo>
                <a:lnTo>
                  <a:pt x="147" y="23"/>
                </a:lnTo>
                <a:lnTo>
                  <a:pt x="147" y="23"/>
                </a:lnTo>
                <a:lnTo>
                  <a:pt x="151" y="17"/>
                </a:lnTo>
                <a:lnTo>
                  <a:pt x="151" y="17"/>
                </a:lnTo>
                <a:close/>
                <a:moveTo>
                  <a:pt x="219" y="296"/>
                </a:moveTo>
                <a:lnTo>
                  <a:pt x="219" y="296"/>
                </a:lnTo>
                <a:lnTo>
                  <a:pt x="219" y="296"/>
                </a:lnTo>
                <a:lnTo>
                  <a:pt x="219" y="296"/>
                </a:lnTo>
                <a:lnTo>
                  <a:pt x="218" y="297"/>
                </a:lnTo>
                <a:lnTo>
                  <a:pt x="218" y="297"/>
                </a:lnTo>
                <a:lnTo>
                  <a:pt x="218" y="297"/>
                </a:lnTo>
                <a:lnTo>
                  <a:pt x="218" y="297"/>
                </a:lnTo>
                <a:lnTo>
                  <a:pt x="218" y="301"/>
                </a:lnTo>
                <a:lnTo>
                  <a:pt x="218" y="301"/>
                </a:lnTo>
                <a:lnTo>
                  <a:pt x="219" y="300"/>
                </a:lnTo>
                <a:lnTo>
                  <a:pt x="219" y="300"/>
                </a:lnTo>
                <a:lnTo>
                  <a:pt x="219" y="296"/>
                </a:lnTo>
                <a:lnTo>
                  <a:pt x="219" y="296"/>
                </a:lnTo>
                <a:close/>
                <a:moveTo>
                  <a:pt x="158" y="37"/>
                </a:moveTo>
                <a:lnTo>
                  <a:pt x="158" y="37"/>
                </a:lnTo>
                <a:lnTo>
                  <a:pt x="159" y="34"/>
                </a:lnTo>
                <a:lnTo>
                  <a:pt x="159" y="34"/>
                </a:lnTo>
                <a:lnTo>
                  <a:pt x="161" y="34"/>
                </a:lnTo>
                <a:lnTo>
                  <a:pt x="159" y="33"/>
                </a:lnTo>
                <a:lnTo>
                  <a:pt x="159" y="33"/>
                </a:lnTo>
                <a:lnTo>
                  <a:pt x="158" y="36"/>
                </a:lnTo>
                <a:lnTo>
                  <a:pt x="158" y="37"/>
                </a:lnTo>
                <a:lnTo>
                  <a:pt x="158" y="37"/>
                </a:lnTo>
                <a:close/>
                <a:moveTo>
                  <a:pt x="171" y="72"/>
                </a:moveTo>
                <a:lnTo>
                  <a:pt x="171" y="72"/>
                </a:lnTo>
                <a:lnTo>
                  <a:pt x="169" y="75"/>
                </a:lnTo>
                <a:lnTo>
                  <a:pt x="171" y="77"/>
                </a:lnTo>
                <a:lnTo>
                  <a:pt x="171" y="77"/>
                </a:lnTo>
                <a:lnTo>
                  <a:pt x="172" y="75"/>
                </a:lnTo>
                <a:lnTo>
                  <a:pt x="171" y="72"/>
                </a:lnTo>
                <a:lnTo>
                  <a:pt x="171" y="72"/>
                </a:lnTo>
                <a:close/>
                <a:moveTo>
                  <a:pt x="220" y="254"/>
                </a:moveTo>
                <a:lnTo>
                  <a:pt x="220" y="254"/>
                </a:lnTo>
                <a:lnTo>
                  <a:pt x="218" y="252"/>
                </a:lnTo>
                <a:lnTo>
                  <a:pt x="218" y="252"/>
                </a:lnTo>
                <a:lnTo>
                  <a:pt x="218" y="252"/>
                </a:lnTo>
                <a:lnTo>
                  <a:pt x="218" y="252"/>
                </a:lnTo>
                <a:lnTo>
                  <a:pt x="219" y="256"/>
                </a:lnTo>
                <a:lnTo>
                  <a:pt x="219" y="256"/>
                </a:lnTo>
                <a:lnTo>
                  <a:pt x="220" y="254"/>
                </a:lnTo>
                <a:lnTo>
                  <a:pt x="220" y="254"/>
                </a:lnTo>
                <a:close/>
                <a:moveTo>
                  <a:pt x="195" y="188"/>
                </a:moveTo>
                <a:lnTo>
                  <a:pt x="195" y="188"/>
                </a:lnTo>
                <a:lnTo>
                  <a:pt x="195" y="188"/>
                </a:lnTo>
                <a:lnTo>
                  <a:pt x="195" y="188"/>
                </a:lnTo>
                <a:lnTo>
                  <a:pt x="192" y="183"/>
                </a:lnTo>
                <a:lnTo>
                  <a:pt x="192" y="183"/>
                </a:lnTo>
                <a:lnTo>
                  <a:pt x="192" y="183"/>
                </a:lnTo>
                <a:lnTo>
                  <a:pt x="192" y="183"/>
                </a:lnTo>
                <a:lnTo>
                  <a:pt x="192" y="185"/>
                </a:lnTo>
                <a:lnTo>
                  <a:pt x="192" y="185"/>
                </a:lnTo>
                <a:lnTo>
                  <a:pt x="195" y="188"/>
                </a:lnTo>
                <a:lnTo>
                  <a:pt x="195" y="188"/>
                </a:lnTo>
                <a:close/>
                <a:moveTo>
                  <a:pt x="186" y="354"/>
                </a:moveTo>
                <a:lnTo>
                  <a:pt x="186" y="354"/>
                </a:lnTo>
                <a:lnTo>
                  <a:pt x="189" y="350"/>
                </a:lnTo>
                <a:lnTo>
                  <a:pt x="189" y="350"/>
                </a:lnTo>
                <a:lnTo>
                  <a:pt x="189" y="350"/>
                </a:lnTo>
                <a:lnTo>
                  <a:pt x="189" y="350"/>
                </a:lnTo>
                <a:lnTo>
                  <a:pt x="185" y="351"/>
                </a:lnTo>
                <a:lnTo>
                  <a:pt x="185" y="351"/>
                </a:lnTo>
                <a:lnTo>
                  <a:pt x="186" y="354"/>
                </a:lnTo>
                <a:lnTo>
                  <a:pt x="186" y="354"/>
                </a:lnTo>
                <a:close/>
                <a:moveTo>
                  <a:pt x="127" y="176"/>
                </a:moveTo>
                <a:lnTo>
                  <a:pt x="127" y="176"/>
                </a:lnTo>
                <a:lnTo>
                  <a:pt x="124" y="178"/>
                </a:lnTo>
                <a:lnTo>
                  <a:pt x="124" y="178"/>
                </a:lnTo>
                <a:lnTo>
                  <a:pt x="125" y="179"/>
                </a:lnTo>
                <a:lnTo>
                  <a:pt x="125" y="179"/>
                </a:lnTo>
                <a:lnTo>
                  <a:pt x="128" y="178"/>
                </a:lnTo>
                <a:lnTo>
                  <a:pt x="128" y="178"/>
                </a:lnTo>
                <a:lnTo>
                  <a:pt x="127" y="176"/>
                </a:lnTo>
                <a:lnTo>
                  <a:pt x="127" y="176"/>
                </a:lnTo>
                <a:close/>
                <a:moveTo>
                  <a:pt x="210" y="247"/>
                </a:moveTo>
                <a:lnTo>
                  <a:pt x="210" y="247"/>
                </a:lnTo>
                <a:lnTo>
                  <a:pt x="210" y="244"/>
                </a:lnTo>
                <a:lnTo>
                  <a:pt x="209" y="242"/>
                </a:lnTo>
                <a:lnTo>
                  <a:pt x="209" y="242"/>
                </a:lnTo>
                <a:lnTo>
                  <a:pt x="209" y="243"/>
                </a:lnTo>
                <a:lnTo>
                  <a:pt x="209" y="243"/>
                </a:lnTo>
                <a:lnTo>
                  <a:pt x="210" y="247"/>
                </a:lnTo>
                <a:lnTo>
                  <a:pt x="210" y="247"/>
                </a:lnTo>
                <a:close/>
                <a:moveTo>
                  <a:pt x="77" y="166"/>
                </a:moveTo>
                <a:lnTo>
                  <a:pt x="77" y="166"/>
                </a:lnTo>
                <a:lnTo>
                  <a:pt x="80" y="168"/>
                </a:lnTo>
                <a:lnTo>
                  <a:pt x="80" y="168"/>
                </a:lnTo>
                <a:lnTo>
                  <a:pt x="81" y="168"/>
                </a:lnTo>
                <a:lnTo>
                  <a:pt x="81" y="166"/>
                </a:lnTo>
                <a:lnTo>
                  <a:pt x="81" y="166"/>
                </a:lnTo>
                <a:lnTo>
                  <a:pt x="78" y="165"/>
                </a:lnTo>
                <a:lnTo>
                  <a:pt x="78" y="165"/>
                </a:lnTo>
                <a:lnTo>
                  <a:pt x="77" y="166"/>
                </a:lnTo>
                <a:lnTo>
                  <a:pt x="77" y="166"/>
                </a:lnTo>
                <a:close/>
                <a:moveTo>
                  <a:pt x="159" y="186"/>
                </a:moveTo>
                <a:lnTo>
                  <a:pt x="159" y="186"/>
                </a:lnTo>
                <a:lnTo>
                  <a:pt x="164" y="183"/>
                </a:lnTo>
                <a:lnTo>
                  <a:pt x="164" y="183"/>
                </a:lnTo>
                <a:lnTo>
                  <a:pt x="162" y="183"/>
                </a:lnTo>
                <a:lnTo>
                  <a:pt x="162" y="183"/>
                </a:lnTo>
                <a:lnTo>
                  <a:pt x="159" y="185"/>
                </a:lnTo>
                <a:lnTo>
                  <a:pt x="159" y="185"/>
                </a:lnTo>
                <a:lnTo>
                  <a:pt x="159" y="186"/>
                </a:lnTo>
                <a:lnTo>
                  <a:pt x="159" y="186"/>
                </a:lnTo>
                <a:lnTo>
                  <a:pt x="159" y="186"/>
                </a:lnTo>
                <a:lnTo>
                  <a:pt x="159" y="186"/>
                </a:lnTo>
                <a:close/>
                <a:moveTo>
                  <a:pt x="196" y="242"/>
                </a:moveTo>
                <a:lnTo>
                  <a:pt x="196" y="242"/>
                </a:lnTo>
                <a:lnTo>
                  <a:pt x="195" y="243"/>
                </a:lnTo>
                <a:lnTo>
                  <a:pt x="195" y="243"/>
                </a:lnTo>
                <a:lnTo>
                  <a:pt x="193" y="244"/>
                </a:lnTo>
                <a:lnTo>
                  <a:pt x="195" y="244"/>
                </a:lnTo>
                <a:lnTo>
                  <a:pt x="195" y="244"/>
                </a:lnTo>
                <a:lnTo>
                  <a:pt x="198" y="243"/>
                </a:lnTo>
                <a:lnTo>
                  <a:pt x="198" y="243"/>
                </a:lnTo>
                <a:lnTo>
                  <a:pt x="196" y="242"/>
                </a:lnTo>
                <a:lnTo>
                  <a:pt x="196" y="242"/>
                </a:lnTo>
                <a:close/>
                <a:moveTo>
                  <a:pt x="236" y="358"/>
                </a:moveTo>
                <a:lnTo>
                  <a:pt x="236" y="358"/>
                </a:lnTo>
                <a:lnTo>
                  <a:pt x="232" y="355"/>
                </a:lnTo>
                <a:lnTo>
                  <a:pt x="232" y="355"/>
                </a:lnTo>
                <a:lnTo>
                  <a:pt x="230" y="355"/>
                </a:lnTo>
                <a:lnTo>
                  <a:pt x="230" y="357"/>
                </a:lnTo>
                <a:lnTo>
                  <a:pt x="230" y="357"/>
                </a:lnTo>
                <a:lnTo>
                  <a:pt x="233" y="358"/>
                </a:lnTo>
                <a:lnTo>
                  <a:pt x="236" y="358"/>
                </a:lnTo>
                <a:lnTo>
                  <a:pt x="236" y="358"/>
                </a:lnTo>
                <a:close/>
                <a:moveTo>
                  <a:pt x="181" y="210"/>
                </a:moveTo>
                <a:lnTo>
                  <a:pt x="181" y="210"/>
                </a:lnTo>
                <a:lnTo>
                  <a:pt x="182" y="212"/>
                </a:lnTo>
                <a:lnTo>
                  <a:pt x="182" y="212"/>
                </a:lnTo>
                <a:lnTo>
                  <a:pt x="183" y="210"/>
                </a:lnTo>
                <a:lnTo>
                  <a:pt x="183" y="210"/>
                </a:lnTo>
                <a:lnTo>
                  <a:pt x="182" y="207"/>
                </a:lnTo>
                <a:lnTo>
                  <a:pt x="182" y="207"/>
                </a:lnTo>
                <a:lnTo>
                  <a:pt x="181" y="210"/>
                </a:lnTo>
                <a:lnTo>
                  <a:pt x="181" y="210"/>
                </a:lnTo>
                <a:close/>
                <a:moveTo>
                  <a:pt x="226" y="234"/>
                </a:moveTo>
                <a:lnTo>
                  <a:pt x="226" y="234"/>
                </a:lnTo>
                <a:lnTo>
                  <a:pt x="223" y="229"/>
                </a:lnTo>
                <a:lnTo>
                  <a:pt x="223" y="229"/>
                </a:lnTo>
                <a:lnTo>
                  <a:pt x="226" y="234"/>
                </a:lnTo>
                <a:lnTo>
                  <a:pt x="226" y="234"/>
                </a:lnTo>
                <a:lnTo>
                  <a:pt x="226" y="234"/>
                </a:lnTo>
                <a:lnTo>
                  <a:pt x="226" y="234"/>
                </a:lnTo>
                <a:close/>
                <a:moveTo>
                  <a:pt x="105" y="38"/>
                </a:moveTo>
                <a:lnTo>
                  <a:pt x="105" y="38"/>
                </a:lnTo>
                <a:lnTo>
                  <a:pt x="105" y="40"/>
                </a:lnTo>
                <a:lnTo>
                  <a:pt x="105" y="40"/>
                </a:lnTo>
                <a:lnTo>
                  <a:pt x="108" y="37"/>
                </a:lnTo>
                <a:lnTo>
                  <a:pt x="108" y="37"/>
                </a:lnTo>
                <a:lnTo>
                  <a:pt x="110" y="31"/>
                </a:lnTo>
                <a:lnTo>
                  <a:pt x="110" y="31"/>
                </a:lnTo>
                <a:lnTo>
                  <a:pt x="108" y="31"/>
                </a:lnTo>
                <a:lnTo>
                  <a:pt x="108" y="31"/>
                </a:lnTo>
                <a:lnTo>
                  <a:pt x="105" y="38"/>
                </a:lnTo>
                <a:lnTo>
                  <a:pt x="105" y="38"/>
                </a:lnTo>
                <a:close/>
                <a:moveTo>
                  <a:pt x="193" y="70"/>
                </a:moveTo>
                <a:lnTo>
                  <a:pt x="193" y="70"/>
                </a:lnTo>
                <a:lnTo>
                  <a:pt x="193" y="71"/>
                </a:lnTo>
                <a:lnTo>
                  <a:pt x="193" y="75"/>
                </a:lnTo>
                <a:lnTo>
                  <a:pt x="193" y="75"/>
                </a:lnTo>
                <a:lnTo>
                  <a:pt x="193" y="74"/>
                </a:lnTo>
                <a:lnTo>
                  <a:pt x="193" y="74"/>
                </a:lnTo>
                <a:lnTo>
                  <a:pt x="193" y="70"/>
                </a:lnTo>
                <a:lnTo>
                  <a:pt x="193" y="70"/>
                </a:lnTo>
                <a:close/>
                <a:moveTo>
                  <a:pt x="151" y="31"/>
                </a:moveTo>
                <a:lnTo>
                  <a:pt x="151" y="31"/>
                </a:lnTo>
                <a:lnTo>
                  <a:pt x="148" y="34"/>
                </a:lnTo>
                <a:lnTo>
                  <a:pt x="148" y="34"/>
                </a:lnTo>
                <a:lnTo>
                  <a:pt x="148" y="36"/>
                </a:lnTo>
                <a:lnTo>
                  <a:pt x="148" y="36"/>
                </a:lnTo>
                <a:lnTo>
                  <a:pt x="151" y="33"/>
                </a:lnTo>
                <a:lnTo>
                  <a:pt x="151" y="33"/>
                </a:lnTo>
                <a:lnTo>
                  <a:pt x="151" y="31"/>
                </a:lnTo>
                <a:lnTo>
                  <a:pt x="151" y="31"/>
                </a:lnTo>
                <a:close/>
                <a:moveTo>
                  <a:pt x="193" y="227"/>
                </a:moveTo>
                <a:lnTo>
                  <a:pt x="193" y="227"/>
                </a:lnTo>
                <a:lnTo>
                  <a:pt x="195" y="226"/>
                </a:lnTo>
                <a:lnTo>
                  <a:pt x="195" y="226"/>
                </a:lnTo>
                <a:lnTo>
                  <a:pt x="193" y="225"/>
                </a:lnTo>
                <a:lnTo>
                  <a:pt x="193" y="225"/>
                </a:lnTo>
                <a:lnTo>
                  <a:pt x="192" y="226"/>
                </a:lnTo>
                <a:lnTo>
                  <a:pt x="192" y="226"/>
                </a:lnTo>
                <a:lnTo>
                  <a:pt x="193" y="227"/>
                </a:lnTo>
                <a:lnTo>
                  <a:pt x="193" y="227"/>
                </a:lnTo>
                <a:close/>
                <a:moveTo>
                  <a:pt x="24" y="88"/>
                </a:moveTo>
                <a:lnTo>
                  <a:pt x="24" y="88"/>
                </a:lnTo>
                <a:lnTo>
                  <a:pt x="27" y="84"/>
                </a:lnTo>
                <a:lnTo>
                  <a:pt x="27" y="84"/>
                </a:lnTo>
                <a:lnTo>
                  <a:pt x="24" y="87"/>
                </a:lnTo>
                <a:lnTo>
                  <a:pt x="24" y="87"/>
                </a:lnTo>
                <a:lnTo>
                  <a:pt x="24" y="88"/>
                </a:lnTo>
                <a:lnTo>
                  <a:pt x="24" y="88"/>
                </a:lnTo>
                <a:close/>
                <a:moveTo>
                  <a:pt x="267" y="306"/>
                </a:moveTo>
                <a:lnTo>
                  <a:pt x="267" y="306"/>
                </a:lnTo>
                <a:lnTo>
                  <a:pt x="266" y="300"/>
                </a:lnTo>
                <a:lnTo>
                  <a:pt x="264" y="296"/>
                </a:lnTo>
                <a:lnTo>
                  <a:pt x="264" y="296"/>
                </a:lnTo>
                <a:lnTo>
                  <a:pt x="267" y="306"/>
                </a:lnTo>
                <a:lnTo>
                  <a:pt x="267" y="306"/>
                </a:lnTo>
                <a:close/>
                <a:moveTo>
                  <a:pt x="131" y="20"/>
                </a:moveTo>
                <a:lnTo>
                  <a:pt x="131" y="20"/>
                </a:lnTo>
                <a:lnTo>
                  <a:pt x="132" y="18"/>
                </a:lnTo>
                <a:lnTo>
                  <a:pt x="132" y="17"/>
                </a:lnTo>
                <a:lnTo>
                  <a:pt x="132" y="17"/>
                </a:lnTo>
                <a:lnTo>
                  <a:pt x="129" y="18"/>
                </a:lnTo>
                <a:lnTo>
                  <a:pt x="129" y="18"/>
                </a:lnTo>
                <a:lnTo>
                  <a:pt x="131" y="20"/>
                </a:lnTo>
                <a:lnTo>
                  <a:pt x="131" y="20"/>
                </a:lnTo>
                <a:close/>
                <a:moveTo>
                  <a:pt x="174" y="37"/>
                </a:moveTo>
                <a:lnTo>
                  <a:pt x="174" y="37"/>
                </a:lnTo>
                <a:lnTo>
                  <a:pt x="172" y="38"/>
                </a:lnTo>
                <a:lnTo>
                  <a:pt x="172" y="38"/>
                </a:lnTo>
                <a:lnTo>
                  <a:pt x="174" y="41"/>
                </a:lnTo>
                <a:lnTo>
                  <a:pt x="174" y="41"/>
                </a:lnTo>
                <a:lnTo>
                  <a:pt x="175" y="41"/>
                </a:lnTo>
                <a:lnTo>
                  <a:pt x="175" y="41"/>
                </a:lnTo>
                <a:lnTo>
                  <a:pt x="174" y="38"/>
                </a:lnTo>
                <a:lnTo>
                  <a:pt x="174" y="38"/>
                </a:lnTo>
                <a:lnTo>
                  <a:pt x="174" y="37"/>
                </a:lnTo>
                <a:lnTo>
                  <a:pt x="174" y="37"/>
                </a:lnTo>
                <a:close/>
                <a:moveTo>
                  <a:pt x="29" y="68"/>
                </a:moveTo>
                <a:lnTo>
                  <a:pt x="29" y="68"/>
                </a:lnTo>
                <a:lnTo>
                  <a:pt x="30" y="65"/>
                </a:lnTo>
                <a:lnTo>
                  <a:pt x="30" y="65"/>
                </a:lnTo>
                <a:lnTo>
                  <a:pt x="31" y="64"/>
                </a:lnTo>
                <a:lnTo>
                  <a:pt x="31" y="63"/>
                </a:lnTo>
                <a:lnTo>
                  <a:pt x="31" y="63"/>
                </a:lnTo>
                <a:lnTo>
                  <a:pt x="29" y="68"/>
                </a:lnTo>
                <a:lnTo>
                  <a:pt x="29" y="68"/>
                </a:lnTo>
                <a:close/>
                <a:moveTo>
                  <a:pt x="264" y="257"/>
                </a:moveTo>
                <a:lnTo>
                  <a:pt x="264" y="257"/>
                </a:lnTo>
                <a:lnTo>
                  <a:pt x="267" y="257"/>
                </a:lnTo>
                <a:lnTo>
                  <a:pt x="269" y="257"/>
                </a:lnTo>
                <a:lnTo>
                  <a:pt x="269" y="257"/>
                </a:lnTo>
                <a:lnTo>
                  <a:pt x="266" y="256"/>
                </a:lnTo>
                <a:lnTo>
                  <a:pt x="266" y="256"/>
                </a:lnTo>
                <a:lnTo>
                  <a:pt x="264" y="257"/>
                </a:lnTo>
                <a:lnTo>
                  <a:pt x="264" y="257"/>
                </a:lnTo>
                <a:close/>
                <a:moveTo>
                  <a:pt x="185" y="217"/>
                </a:moveTo>
                <a:lnTo>
                  <a:pt x="185" y="217"/>
                </a:lnTo>
                <a:lnTo>
                  <a:pt x="188" y="215"/>
                </a:lnTo>
                <a:lnTo>
                  <a:pt x="188" y="215"/>
                </a:lnTo>
                <a:lnTo>
                  <a:pt x="186" y="213"/>
                </a:lnTo>
                <a:lnTo>
                  <a:pt x="186" y="213"/>
                </a:lnTo>
                <a:lnTo>
                  <a:pt x="185" y="215"/>
                </a:lnTo>
                <a:lnTo>
                  <a:pt x="185" y="215"/>
                </a:lnTo>
                <a:lnTo>
                  <a:pt x="185" y="217"/>
                </a:lnTo>
                <a:lnTo>
                  <a:pt x="185" y="217"/>
                </a:lnTo>
                <a:close/>
                <a:moveTo>
                  <a:pt x="43" y="109"/>
                </a:moveTo>
                <a:lnTo>
                  <a:pt x="43" y="109"/>
                </a:lnTo>
                <a:lnTo>
                  <a:pt x="43" y="111"/>
                </a:lnTo>
                <a:lnTo>
                  <a:pt x="43" y="111"/>
                </a:lnTo>
                <a:lnTo>
                  <a:pt x="43" y="112"/>
                </a:lnTo>
                <a:lnTo>
                  <a:pt x="43" y="112"/>
                </a:lnTo>
                <a:lnTo>
                  <a:pt x="44" y="109"/>
                </a:lnTo>
                <a:lnTo>
                  <a:pt x="44" y="108"/>
                </a:lnTo>
                <a:lnTo>
                  <a:pt x="44" y="108"/>
                </a:lnTo>
                <a:lnTo>
                  <a:pt x="43" y="109"/>
                </a:lnTo>
                <a:lnTo>
                  <a:pt x="43" y="109"/>
                </a:lnTo>
                <a:close/>
                <a:moveTo>
                  <a:pt x="198" y="213"/>
                </a:moveTo>
                <a:lnTo>
                  <a:pt x="198" y="213"/>
                </a:lnTo>
                <a:lnTo>
                  <a:pt x="196" y="212"/>
                </a:lnTo>
                <a:lnTo>
                  <a:pt x="196" y="212"/>
                </a:lnTo>
                <a:lnTo>
                  <a:pt x="195" y="213"/>
                </a:lnTo>
                <a:lnTo>
                  <a:pt x="195" y="213"/>
                </a:lnTo>
                <a:lnTo>
                  <a:pt x="196" y="215"/>
                </a:lnTo>
                <a:lnTo>
                  <a:pt x="196" y="215"/>
                </a:lnTo>
                <a:lnTo>
                  <a:pt x="198" y="213"/>
                </a:lnTo>
                <a:lnTo>
                  <a:pt x="198" y="213"/>
                </a:lnTo>
                <a:close/>
                <a:moveTo>
                  <a:pt x="210" y="287"/>
                </a:moveTo>
                <a:lnTo>
                  <a:pt x="210" y="287"/>
                </a:lnTo>
                <a:lnTo>
                  <a:pt x="210" y="287"/>
                </a:lnTo>
                <a:lnTo>
                  <a:pt x="210" y="287"/>
                </a:lnTo>
                <a:lnTo>
                  <a:pt x="212" y="286"/>
                </a:lnTo>
                <a:lnTo>
                  <a:pt x="212" y="286"/>
                </a:lnTo>
                <a:lnTo>
                  <a:pt x="212" y="284"/>
                </a:lnTo>
                <a:lnTo>
                  <a:pt x="212" y="284"/>
                </a:lnTo>
                <a:lnTo>
                  <a:pt x="212" y="283"/>
                </a:lnTo>
                <a:lnTo>
                  <a:pt x="210" y="283"/>
                </a:lnTo>
                <a:lnTo>
                  <a:pt x="210" y="283"/>
                </a:lnTo>
                <a:lnTo>
                  <a:pt x="210" y="283"/>
                </a:lnTo>
                <a:lnTo>
                  <a:pt x="210" y="283"/>
                </a:lnTo>
                <a:lnTo>
                  <a:pt x="210" y="287"/>
                </a:lnTo>
                <a:lnTo>
                  <a:pt x="210" y="287"/>
                </a:lnTo>
                <a:close/>
                <a:moveTo>
                  <a:pt x="198" y="250"/>
                </a:moveTo>
                <a:lnTo>
                  <a:pt x="198" y="250"/>
                </a:lnTo>
                <a:lnTo>
                  <a:pt x="199" y="249"/>
                </a:lnTo>
                <a:lnTo>
                  <a:pt x="198" y="246"/>
                </a:lnTo>
                <a:lnTo>
                  <a:pt x="198" y="246"/>
                </a:lnTo>
                <a:lnTo>
                  <a:pt x="196" y="247"/>
                </a:lnTo>
                <a:lnTo>
                  <a:pt x="196" y="247"/>
                </a:lnTo>
                <a:lnTo>
                  <a:pt x="198" y="250"/>
                </a:lnTo>
                <a:lnTo>
                  <a:pt x="198" y="250"/>
                </a:lnTo>
                <a:close/>
                <a:moveTo>
                  <a:pt x="4" y="128"/>
                </a:moveTo>
                <a:lnTo>
                  <a:pt x="4" y="128"/>
                </a:lnTo>
                <a:lnTo>
                  <a:pt x="4" y="138"/>
                </a:lnTo>
                <a:lnTo>
                  <a:pt x="4" y="138"/>
                </a:lnTo>
                <a:lnTo>
                  <a:pt x="4" y="128"/>
                </a:lnTo>
                <a:lnTo>
                  <a:pt x="4" y="128"/>
                </a:lnTo>
                <a:close/>
                <a:moveTo>
                  <a:pt x="56" y="141"/>
                </a:moveTo>
                <a:lnTo>
                  <a:pt x="56" y="141"/>
                </a:lnTo>
                <a:lnTo>
                  <a:pt x="57" y="142"/>
                </a:lnTo>
                <a:lnTo>
                  <a:pt x="57" y="142"/>
                </a:lnTo>
                <a:lnTo>
                  <a:pt x="58" y="141"/>
                </a:lnTo>
                <a:lnTo>
                  <a:pt x="58" y="141"/>
                </a:lnTo>
                <a:lnTo>
                  <a:pt x="57" y="139"/>
                </a:lnTo>
                <a:lnTo>
                  <a:pt x="57" y="139"/>
                </a:lnTo>
                <a:lnTo>
                  <a:pt x="56" y="141"/>
                </a:lnTo>
                <a:lnTo>
                  <a:pt x="56" y="141"/>
                </a:lnTo>
                <a:close/>
                <a:moveTo>
                  <a:pt x="181" y="82"/>
                </a:moveTo>
                <a:lnTo>
                  <a:pt x="181" y="82"/>
                </a:lnTo>
                <a:lnTo>
                  <a:pt x="179" y="85"/>
                </a:lnTo>
                <a:lnTo>
                  <a:pt x="179" y="88"/>
                </a:lnTo>
                <a:lnTo>
                  <a:pt x="179" y="88"/>
                </a:lnTo>
                <a:lnTo>
                  <a:pt x="181" y="85"/>
                </a:lnTo>
                <a:lnTo>
                  <a:pt x="181" y="82"/>
                </a:lnTo>
                <a:lnTo>
                  <a:pt x="181" y="82"/>
                </a:lnTo>
                <a:close/>
                <a:moveTo>
                  <a:pt x="138" y="173"/>
                </a:moveTo>
                <a:lnTo>
                  <a:pt x="138" y="173"/>
                </a:lnTo>
                <a:lnTo>
                  <a:pt x="135" y="173"/>
                </a:lnTo>
                <a:lnTo>
                  <a:pt x="134" y="175"/>
                </a:lnTo>
                <a:lnTo>
                  <a:pt x="134" y="175"/>
                </a:lnTo>
                <a:lnTo>
                  <a:pt x="135" y="176"/>
                </a:lnTo>
                <a:lnTo>
                  <a:pt x="135" y="176"/>
                </a:lnTo>
                <a:lnTo>
                  <a:pt x="138" y="173"/>
                </a:lnTo>
                <a:lnTo>
                  <a:pt x="138" y="173"/>
                </a:lnTo>
                <a:close/>
                <a:moveTo>
                  <a:pt x="33" y="75"/>
                </a:moveTo>
                <a:lnTo>
                  <a:pt x="33" y="75"/>
                </a:lnTo>
                <a:lnTo>
                  <a:pt x="33" y="72"/>
                </a:lnTo>
                <a:lnTo>
                  <a:pt x="33" y="71"/>
                </a:lnTo>
                <a:lnTo>
                  <a:pt x="33" y="71"/>
                </a:lnTo>
                <a:lnTo>
                  <a:pt x="31" y="72"/>
                </a:lnTo>
                <a:lnTo>
                  <a:pt x="33" y="75"/>
                </a:lnTo>
                <a:lnTo>
                  <a:pt x="33" y="75"/>
                </a:lnTo>
                <a:close/>
                <a:moveTo>
                  <a:pt x="192" y="210"/>
                </a:moveTo>
                <a:lnTo>
                  <a:pt x="192" y="210"/>
                </a:lnTo>
                <a:lnTo>
                  <a:pt x="195" y="209"/>
                </a:lnTo>
                <a:lnTo>
                  <a:pt x="195" y="209"/>
                </a:lnTo>
                <a:lnTo>
                  <a:pt x="193" y="207"/>
                </a:lnTo>
                <a:lnTo>
                  <a:pt x="193" y="207"/>
                </a:lnTo>
                <a:lnTo>
                  <a:pt x="192" y="209"/>
                </a:lnTo>
                <a:lnTo>
                  <a:pt x="192" y="209"/>
                </a:lnTo>
                <a:lnTo>
                  <a:pt x="192" y="210"/>
                </a:lnTo>
                <a:lnTo>
                  <a:pt x="192" y="210"/>
                </a:lnTo>
                <a:close/>
                <a:moveTo>
                  <a:pt x="121" y="175"/>
                </a:moveTo>
                <a:lnTo>
                  <a:pt x="121" y="175"/>
                </a:lnTo>
                <a:lnTo>
                  <a:pt x="124" y="172"/>
                </a:lnTo>
                <a:lnTo>
                  <a:pt x="124" y="172"/>
                </a:lnTo>
                <a:lnTo>
                  <a:pt x="122" y="172"/>
                </a:lnTo>
                <a:lnTo>
                  <a:pt x="122" y="172"/>
                </a:lnTo>
                <a:lnTo>
                  <a:pt x="120" y="175"/>
                </a:lnTo>
                <a:lnTo>
                  <a:pt x="120" y="175"/>
                </a:lnTo>
                <a:lnTo>
                  <a:pt x="121" y="175"/>
                </a:lnTo>
                <a:lnTo>
                  <a:pt x="121" y="175"/>
                </a:lnTo>
                <a:close/>
                <a:moveTo>
                  <a:pt x="66" y="117"/>
                </a:moveTo>
                <a:lnTo>
                  <a:pt x="66" y="117"/>
                </a:lnTo>
                <a:lnTo>
                  <a:pt x="66" y="118"/>
                </a:lnTo>
                <a:lnTo>
                  <a:pt x="66" y="118"/>
                </a:lnTo>
                <a:lnTo>
                  <a:pt x="66" y="118"/>
                </a:lnTo>
                <a:lnTo>
                  <a:pt x="70" y="122"/>
                </a:lnTo>
                <a:lnTo>
                  <a:pt x="70" y="122"/>
                </a:lnTo>
                <a:lnTo>
                  <a:pt x="70" y="122"/>
                </a:lnTo>
                <a:lnTo>
                  <a:pt x="70" y="122"/>
                </a:lnTo>
                <a:lnTo>
                  <a:pt x="70" y="122"/>
                </a:lnTo>
                <a:lnTo>
                  <a:pt x="70" y="122"/>
                </a:lnTo>
                <a:lnTo>
                  <a:pt x="66" y="117"/>
                </a:lnTo>
                <a:lnTo>
                  <a:pt x="66" y="117"/>
                </a:lnTo>
                <a:close/>
                <a:moveTo>
                  <a:pt x="117" y="156"/>
                </a:moveTo>
                <a:lnTo>
                  <a:pt x="117" y="156"/>
                </a:lnTo>
                <a:lnTo>
                  <a:pt x="120" y="156"/>
                </a:lnTo>
                <a:lnTo>
                  <a:pt x="120" y="156"/>
                </a:lnTo>
                <a:lnTo>
                  <a:pt x="120" y="156"/>
                </a:lnTo>
                <a:lnTo>
                  <a:pt x="120" y="156"/>
                </a:lnTo>
                <a:lnTo>
                  <a:pt x="118" y="153"/>
                </a:lnTo>
                <a:lnTo>
                  <a:pt x="118" y="153"/>
                </a:lnTo>
                <a:lnTo>
                  <a:pt x="117" y="155"/>
                </a:lnTo>
                <a:lnTo>
                  <a:pt x="117" y="155"/>
                </a:lnTo>
                <a:lnTo>
                  <a:pt x="117" y="156"/>
                </a:lnTo>
                <a:lnTo>
                  <a:pt x="117" y="156"/>
                </a:lnTo>
                <a:close/>
                <a:moveTo>
                  <a:pt x="255" y="288"/>
                </a:moveTo>
                <a:lnTo>
                  <a:pt x="255" y="288"/>
                </a:lnTo>
                <a:lnTo>
                  <a:pt x="259" y="291"/>
                </a:lnTo>
                <a:lnTo>
                  <a:pt x="259" y="291"/>
                </a:lnTo>
                <a:lnTo>
                  <a:pt x="256" y="288"/>
                </a:lnTo>
                <a:lnTo>
                  <a:pt x="256" y="288"/>
                </a:lnTo>
                <a:lnTo>
                  <a:pt x="255" y="288"/>
                </a:lnTo>
                <a:lnTo>
                  <a:pt x="255" y="288"/>
                </a:lnTo>
                <a:close/>
                <a:moveTo>
                  <a:pt x="46" y="141"/>
                </a:moveTo>
                <a:lnTo>
                  <a:pt x="46" y="141"/>
                </a:lnTo>
                <a:lnTo>
                  <a:pt x="47" y="139"/>
                </a:lnTo>
                <a:lnTo>
                  <a:pt x="47" y="139"/>
                </a:lnTo>
                <a:lnTo>
                  <a:pt x="46" y="138"/>
                </a:lnTo>
                <a:lnTo>
                  <a:pt x="46" y="138"/>
                </a:lnTo>
                <a:lnTo>
                  <a:pt x="44" y="139"/>
                </a:lnTo>
                <a:lnTo>
                  <a:pt x="44" y="139"/>
                </a:lnTo>
                <a:lnTo>
                  <a:pt x="46" y="141"/>
                </a:lnTo>
                <a:lnTo>
                  <a:pt x="46" y="141"/>
                </a:lnTo>
                <a:close/>
                <a:moveTo>
                  <a:pt x="73" y="151"/>
                </a:moveTo>
                <a:lnTo>
                  <a:pt x="73" y="151"/>
                </a:lnTo>
                <a:lnTo>
                  <a:pt x="74" y="148"/>
                </a:lnTo>
                <a:lnTo>
                  <a:pt x="74" y="148"/>
                </a:lnTo>
                <a:lnTo>
                  <a:pt x="73" y="146"/>
                </a:lnTo>
                <a:lnTo>
                  <a:pt x="73" y="146"/>
                </a:lnTo>
                <a:lnTo>
                  <a:pt x="73" y="151"/>
                </a:lnTo>
                <a:lnTo>
                  <a:pt x="73" y="151"/>
                </a:lnTo>
                <a:close/>
                <a:moveTo>
                  <a:pt x="161" y="24"/>
                </a:moveTo>
                <a:lnTo>
                  <a:pt x="161" y="24"/>
                </a:lnTo>
                <a:lnTo>
                  <a:pt x="159" y="26"/>
                </a:lnTo>
                <a:lnTo>
                  <a:pt x="159" y="26"/>
                </a:lnTo>
                <a:lnTo>
                  <a:pt x="161" y="28"/>
                </a:lnTo>
                <a:lnTo>
                  <a:pt x="161" y="28"/>
                </a:lnTo>
                <a:lnTo>
                  <a:pt x="162" y="27"/>
                </a:lnTo>
                <a:lnTo>
                  <a:pt x="162" y="27"/>
                </a:lnTo>
                <a:lnTo>
                  <a:pt x="161" y="24"/>
                </a:lnTo>
                <a:lnTo>
                  <a:pt x="161" y="24"/>
                </a:lnTo>
                <a:close/>
                <a:moveTo>
                  <a:pt x="291" y="270"/>
                </a:moveTo>
                <a:lnTo>
                  <a:pt x="291" y="270"/>
                </a:lnTo>
                <a:lnTo>
                  <a:pt x="289" y="269"/>
                </a:lnTo>
                <a:lnTo>
                  <a:pt x="287" y="270"/>
                </a:lnTo>
                <a:lnTo>
                  <a:pt x="287" y="270"/>
                </a:lnTo>
                <a:lnTo>
                  <a:pt x="289" y="271"/>
                </a:lnTo>
                <a:lnTo>
                  <a:pt x="289" y="271"/>
                </a:lnTo>
                <a:lnTo>
                  <a:pt x="291" y="270"/>
                </a:lnTo>
                <a:lnTo>
                  <a:pt x="291" y="270"/>
                </a:lnTo>
                <a:close/>
                <a:moveTo>
                  <a:pt x="165" y="55"/>
                </a:moveTo>
                <a:lnTo>
                  <a:pt x="165" y="55"/>
                </a:lnTo>
                <a:lnTo>
                  <a:pt x="165" y="55"/>
                </a:lnTo>
                <a:lnTo>
                  <a:pt x="165" y="55"/>
                </a:lnTo>
                <a:lnTo>
                  <a:pt x="166" y="54"/>
                </a:lnTo>
                <a:lnTo>
                  <a:pt x="166" y="54"/>
                </a:lnTo>
                <a:lnTo>
                  <a:pt x="168" y="51"/>
                </a:lnTo>
                <a:lnTo>
                  <a:pt x="168" y="51"/>
                </a:lnTo>
                <a:lnTo>
                  <a:pt x="165" y="54"/>
                </a:lnTo>
                <a:lnTo>
                  <a:pt x="165" y="54"/>
                </a:lnTo>
                <a:lnTo>
                  <a:pt x="165" y="55"/>
                </a:lnTo>
                <a:lnTo>
                  <a:pt x="165" y="55"/>
                </a:lnTo>
                <a:close/>
                <a:moveTo>
                  <a:pt x="47" y="117"/>
                </a:moveTo>
                <a:lnTo>
                  <a:pt x="47" y="117"/>
                </a:lnTo>
                <a:lnTo>
                  <a:pt x="48" y="119"/>
                </a:lnTo>
                <a:lnTo>
                  <a:pt x="48" y="119"/>
                </a:lnTo>
                <a:lnTo>
                  <a:pt x="47" y="115"/>
                </a:lnTo>
                <a:lnTo>
                  <a:pt x="47" y="115"/>
                </a:lnTo>
                <a:lnTo>
                  <a:pt x="47" y="117"/>
                </a:lnTo>
                <a:lnTo>
                  <a:pt x="47" y="117"/>
                </a:lnTo>
                <a:close/>
                <a:moveTo>
                  <a:pt x="202" y="78"/>
                </a:moveTo>
                <a:lnTo>
                  <a:pt x="202" y="78"/>
                </a:lnTo>
                <a:lnTo>
                  <a:pt x="201" y="75"/>
                </a:lnTo>
                <a:lnTo>
                  <a:pt x="201" y="75"/>
                </a:lnTo>
                <a:lnTo>
                  <a:pt x="201" y="80"/>
                </a:lnTo>
                <a:lnTo>
                  <a:pt x="201" y="80"/>
                </a:lnTo>
                <a:lnTo>
                  <a:pt x="201" y="80"/>
                </a:lnTo>
                <a:lnTo>
                  <a:pt x="201" y="80"/>
                </a:lnTo>
                <a:lnTo>
                  <a:pt x="202" y="78"/>
                </a:lnTo>
                <a:lnTo>
                  <a:pt x="202" y="78"/>
                </a:lnTo>
                <a:close/>
                <a:moveTo>
                  <a:pt x="203" y="227"/>
                </a:moveTo>
                <a:lnTo>
                  <a:pt x="203" y="227"/>
                </a:lnTo>
                <a:lnTo>
                  <a:pt x="201" y="225"/>
                </a:lnTo>
                <a:lnTo>
                  <a:pt x="201" y="225"/>
                </a:lnTo>
                <a:lnTo>
                  <a:pt x="202" y="229"/>
                </a:lnTo>
                <a:lnTo>
                  <a:pt x="202" y="229"/>
                </a:lnTo>
                <a:lnTo>
                  <a:pt x="203" y="227"/>
                </a:lnTo>
                <a:lnTo>
                  <a:pt x="203" y="227"/>
                </a:lnTo>
                <a:close/>
                <a:moveTo>
                  <a:pt x="195" y="90"/>
                </a:moveTo>
                <a:lnTo>
                  <a:pt x="195" y="90"/>
                </a:lnTo>
                <a:lnTo>
                  <a:pt x="192" y="92"/>
                </a:lnTo>
                <a:lnTo>
                  <a:pt x="192" y="92"/>
                </a:lnTo>
                <a:lnTo>
                  <a:pt x="192" y="94"/>
                </a:lnTo>
                <a:lnTo>
                  <a:pt x="192" y="94"/>
                </a:lnTo>
                <a:lnTo>
                  <a:pt x="193" y="92"/>
                </a:lnTo>
                <a:lnTo>
                  <a:pt x="195" y="90"/>
                </a:lnTo>
                <a:lnTo>
                  <a:pt x="195" y="90"/>
                </a:lnTo>
                <a:close/>
                <a:moveTo>
                  <a:pt x="233" y="253"/>
                </a:moveTo>
                <a:lnTo>
                  <a:pt x="233" y="253"/>
                </a:lnTo>
                <a:lnTo>
                  <a:pt x="236" y="253"/>
                </a:lnTo>
                <a:lnTo>
                  <a:pt x="236" y="253"/>
                </a:lnTo>
                <a:lnTo>
                  <a:pt x="236" y="253"/>
                </a:lnTo>
                <a:lnTo>
                  <a:pt x="236" y="253"/>
                </a:lnTo>
                <a:lnTo>
                  <a:pt x="235" y="252"/>
                </a:lnTo>
                <a:lnTo>
                  <a:pt x="235" y="252"/>
                </a:lnTo>
                <a:lnTo>
                  <a:pt x="233" y="252"/>
                </a:lnTo>
                <a:lnTo>
                  <a:pt x="233" y="252"/>
                </a:lnTo>
                <a:lnTo>
                  <a:pt x="233" y="253"/>
                </a:lnTo>
                <a:lnTo>
                  <a:pt x="233" y="253"/>
                </a:lnTo>
                <a:close/>
                <a:moveTo>
                  <a:pt x="115" y="20"/>
                </a:moveTo>
                <a:lnTo>
                  <a:pt x="115" y="20"/>
                </a:lnTo>
                <a:lnTo>
                  <a:pt x="117" y="17"/>
                </a:lnTo>
                <a:lnTo>
                  <a:pt x="117" y="17"/>
                </a:lnTo>
                <a:lnTo>
                  <a:pt x="117" y="16"/>
                </a:lnTo>
                <a:lnTo>
                  <a:pt x="117" y="14"/>
                </a:lnTo>
                <a:lnTo>
                  <a:pt x="117" y="14"/>
                </a:lnTo>
                <a:lnTo>
                  <a:pt x="115" y="20"/>
                </a:lnTo>
                <a:lnTo>
                  <a:pt x="115" y="20"/>
                </a:lnTo>
                <a:close/>
                <a:moveTo>
                  <a:pt x="176" y="217"/>
                </a:moveTo>
                <a:lnTo>
                  <a:pt x="176" y="217"/>
                </a:lnTo>
                <a:lnTo>
                  <a:pt x="178" y="216"/>
                </a:lnTo>
                <a:lnTo>
                  <a:pt x="178" y="216"/>
                </a:lnTo>
                <a:lnTo>
                  <a:pt x="176" y="216"/>
                </a:lnTo>
                <a:lnTo>
                  <a:pt x="176" y="216"/>
                </a:lnTo>
                <a:lnTo>
                  <a:pt x="175" y="215"/>
                </a:lnTo>
                <a:lnTo>
                  <a:pt x="175" y="215"/>
                </a:lnTo>
                <a:lnTo>
                  <a:pt x="176" y="217"/>
                </a:lnTo>
                <a:lnTo>
                  <a:pt x="176" y="217"/>
                </a:lnTo>
                <a:close/>
                <a:moveTo>
                  <a:pt x="179" y="162"/>
                </a:moveTo>
                <a:lnTo>
                  <a:pt x="179" y="162"/>
                </a:lnTo>
                <a:lnTo>
                  <a:pt x="178" y="158"/>
                </a:lnTo>
                <a:lnTo>
                  <a:pt x="178" y="158"/>
                </a:lnTo>
                <a:lnTo>
                  <a:pt x="176" y="159"/>
                </a:lnTo>
                <a:lnTo>
                  <a:pt x="176" y="159"/>
                </a:lnTo>
                <a:lnTo>
                  <a:pt x="178" y="161"/>
                </a:lnTo>
                <a:lnTo>
                  <a:pt x="179" y="162"/>
                </a:lnTo>
                <a:lnTo>
                  <a:pt x="179" y="162"/>
                </a:lnTo>
                <a:close/>
                <a:moveTo>
                  <a:pt x="215" y="230"/>
                </a:moveTo>
                <a:lnTo>
                  <a:pt x="215" y="230"/>
                </a:lnTo>
                <a:lnTo>
                  <a:pt x="213" y="227"/>
                </a:lnTo>
                <a:lnTo>
                  <a:pt x="213" y="227"/>
                </a:lnTo>
                <a:lnTo>
                  <a:pt x="213" y="230"/>
                </a:lnTo>
                <a:lnTo>
                  <a:pt x="213" y="230"/>
                </a:lnTo>
                <a:lnTo>
                  <a:pt x="215" y="230"/>
                </a:lnTo>
                <a:lnTo>
                  <a:pt x="215" y="230"/>
                </a:lnTo>
                <a:close/>
                <a:moveTo>
                  <a:pt x="250" y="364"/>
                </a:moveTo>
                <a:lnTo>
                  <a:pt x="250" y="364"/>
                </a:lnTo>
                <a:lnTo>
                  <a:pt x="253" y="364"/>
                </a:lnTo>
                <a:lnTo>
                  <a:pt x="253" y="364"/>
                </a:lnTo>
                <a:lnTo>
                  <a:pt x="255" y="364"/>
                </a:lnTo>
                <a:lnTo>
                  <a:pt x="256" y="364"/>
                </a:lnTo>
                <a:lnTo>
                  <a:pt x="256" y="364"/>
                </a:lnTo>
                <a:lnTo>
                  <a:pt x="252" y="362"/>
                </a:lnTo>
                <a:lnTo>
                  <a:pt x="250" y="364"/>
                </a:lnTo>
                <a:lnTo>
                  <a:pt x="250" y="364"/>
                </a:lnTo>
                <a:close/>
                <a:moveTo>
                  <a:pt x="174" y="320"/>
                </a:moveTo>
                <a:lnTo>
                  <a:pt x="174" y="320"/>
                </a:lnTo>
                <a:lnTo>
                  <a:pt x="174" y="320"/>
                </a:lnTo>
                <a:lnTo>
                  <a:pt x="174" y="320"/>
                </a:lnTo>
                <a:lnTo>
                  <a:pt x="174" y="325"/>
                </a:lnTo>
                <a:lnTo>
                  <a:pt x="174" y="325"/>
                </a:lnTo>
                <a:lnTo>
                  <a:pt x="174" y="324"/>
                </a:lnTo>
                <a:lnTo>
                  <a:pt x="174" y="324"/>
                </a:lnTo>
                <a:lnTo>
                  <a:pt x="174" y="320"/>
                </a:lnTo>
                <a:lnTo>
                  <a:pt x="174" y="320"/>
                </a:lnTo>
                <a:close/>
                <a:moveTo>
                  <a:pt x="193" y="217"/>
                </a:moveTo>
                <a:lnTo>
                  <a:pt x="193" y="217"/>
                </a:lnTo>
                <a:lnTo>
                  <a:pt x="193" y="216"/>
                </a:lnTo>
                <a:lnTo>
                  <a:pt x="193" y="216"/>
                </a:lnTo>
                <a:lnTo>
                  <a:pt x="192" y="215"/>
                </a:lnTo>
                <a:lnTo>
                  <a:pt x="192" y="215"/>
                </a:lnTo>
                <a:lnTo>
                  <a:pt x="191" y="216"/>
                </a:lnTo>
                <a:lnTo>
                  <a:pt x="191" y="216"/>
                </a:lnTo>
                <a:lnTo>
                  <a:pt x="193" y="217"/>
                </a:lnTo>
                <a:lnTo>
                  <a:pt x="193" y="217"/>
                </a:lnTo>
                <a:close/>
                <a:moveTo>
                  <a:pt x="21" y="88"/>
                </a:moveTo>
                <a:lnTo>
                  <a:pt x="21" y="88"/>
                </a:lnTo>
                <a:lnTo>
                  <a:pt x="20" y="90"/>
                </a:lnTo>
                <a:lnTo>
                  <a:pt x="20" y="91"/>
                </a:lnTo>
                <a:lnTo>
                  <a:pt x="20" y="91"/>
                </a:lnTo>
                <a:lnTo>
                  <a:pt x="21" y="91"/>
                </a:lnTo>
                <a:lnTo>
                  <a:pt x="21" y="91"/>
                </a:lnTo>
                <a:lnTo>
                  <a:pt x="21" y="88"/>
                </a:lnTo>
                <a:lnTo>
                  <a:pt x="21" y="88"/>
                </a:lnTo>
                <a:close/>
                <a:moveTo>
                  <a:pt x="237" y="350"/>
                </a:moveTo>
                <a:lnTo>
                  <a:pt x="237" y="350"/>
                </a:lnTo>
                <a:lnTo>
                  <a:pt x="242" y="350"/>
                </a:lnTo>
                <a:lnTo>
                  <a:pt x="242" y="350"/>
                </a:lnTo>
                <a:lnTo>
                  <a:pt x="240" y="348"/>
                </a:lnTo>
                <a:lnTo>
                  <a:pt x="237" y="350"/>
                </a:lnTo>
                <a:lnTo>
                  <a:pt x="237" y="350"/>
                </a:lnTo>
                <a:close/>
                <a:moveTo>
                  <a:pt x="206" y="207"/>
                </a:moveTo>
                <a:lnTo>
                  <a:pt x="206" y="207"/>
                </a:lnTo>
                <a:lnTo>
                  <a:pt x="208" y="209"/>
                </a:lnTo>
                <a:lnTo>
                  <a:pt x="209" y="210"/>
                </a:lnTo>
                <a:lnTo>
                  <a:pt x="209" y="210"/>
                </a:lnTo>
                <a:lnTo>
                  <a:pt x="208" y="206"/>
                </a:lnTo>
                <a:lnTo>
                  <a:pt x="208" y="206"/>
                </a:lnTo>
                <a:lnTo>
                  <a:pt x="206" y="207"/>
                </a:lnTo>
                <a:lnTo>
                  <a:pt x="206" y="207"/>
                </a:lnTo>
                <a:lnTo>
                  <a:pt x="206" y="207"/>
                </a:lnTo>
                <a:lnTo>
                  <a:pt x="206" y="207"/>
                </a:lnTo>
                <a:close/>
                <a:moveTo>
                  <a:pt x="202" y="374"/>
                </a:moveTo>
                <a:lnTo>
                  <a:pt x="202" y="374"/>
                </a:lnTo>
                <a:lnTo>
                  <a:pt x="198" y="371"/>
                </a:lnTo>
                <a:lnTo>
                  <a:pt x="198" y="371"/>
                </a:lnTo>
                <a:lnTo>
                  <a:pt x="201" y="375"/>
                </a:lnTo>
                <a:lnTo>
                  <a:pt x="201" y="375"/>
                </a:lnTo>
                <a:lnTo>
                  <a:pt x="202" y="374"/>
                </a:lnTo>
                <a:lnTo>
                  <a:pt x="202" y="374"/>
                </a:lnTo>
                <a:close/>
                <a:moveTo>
                  <a:pt x="23" y="78"/>
                </a:moveTo>
                <a:lnTo>
                  <a:pt x="23" y="78"/>
                </a:lnTo>
                <a:lnTo>
                  <a:pt x="26" y="75"/>
                </a:lnTo>
                <a:lnTo>
                  <a:pt x="26" y="75"/>
                </a:lnTo>
                <a:lnTo>
                  <a:pt x="23" y="75"/>
                </a:lnTo>
                <a:lnTo>
                  <a:pt x="23" y="78"/>
                </a:lnTo>
                <a:lnTo>
                  <a:pt x="23" y="78"/>
                </a:lnTo>
                <a:close/>
                <a:moveTo>
                  <a:pt x="242" y="226"/>
                </a:moveTo>
                <a:lnTo>
                  <a:pt x="242" y="226"/>
                </a:lnTo>
                <a:lnTo>
                  <a:pt x="240" y="223"/>
                </a:lnTo>
                <a:lnTo>
                  <a:pt x="237" y="220"/>
                </a:lnTo>
                <a:lnTo>
                  <a:pt x="237" y="220"/>
                </a:lnTo>
                <a:lnTo>
                  <a:pt x="242" y="226"/>
                </a:lnTo>
                <a:lnTo>
                  <a:pt x="242" y="226"/>
                </a:lnTo>
                <a:close/>
                <a:moveTo>
                  <a:pt x="219" y="259"/>
                </a:moveTo>
                <a:lnTo>
                  <a:pt x="219" y="259"/>
                </a:lnTo>
                <a:lnTo>
                  <a:pt x="220" y="260"/>
                </a:lnTo>
                <a:lnTo>
                  <a:pt x="220" y="260"/>
                </a:lnTo>
                <a:lnTo>
                  <a:pt x="222" y="259"/>
                </a:lnTo>
                <a:lnTo>
                  <a:pt x="222" y="257"/>
                </a:lnTo>
                <a:lnTo>
                  <a:pt x="222" y="257"/>
                </a:lnTo>
                <a:lnTo>
                  <a:pt x="219" y="259"/>
                </a:lnTo>
                <a:lnTo>
                  <a:pt x="219" y="259"/>
                </a:lnTo>
                <a:close/>
                <a:moveTo>
                  <a:pt x="178" y="225"/>
                </a:moveTo>
                <a:lnTo>
                  <a:pt x="178" y="225"/>
                </a:lnTo>
                <a:lnTo>
                  <a:pt x="176" y="223"/>
                </a:lnTo>
                <a:lnTo>
                  <a:pt x="176" y="223"/>
                </a:lnTo>
                <a:lnTo>
                  <a:pt x="176" y="223"/>
                </a:lnTo>
                <a:lnTo>
                  <a:pt x="175" y="223"/>
                </a:lnTo>
                <a:lnTo>
                  <a:pt x="175" y="223"/>
                </a:lnTo>
                <a:lnTo>
                  <a:pt x="176" y="226"/>
                </a:lnTo>
                <a:lnTo>
                  <a:pt x="176" y="226"/>
                </a:lnTo>
                <a:lnTo>
                  <a:pt x="178" y="225"/>
                </a:lnTo>
                <a:lnTo>
                  <a:pt x="178" y="225"/>
                </a:lnTo>
                <a:close/>
                <a:moveTo>
                  <a:pt x="23" y="82"/>
                </a:moveTo>
                <a:lnTo>
                  <a:pt x="23" y="82"/>
                </a:lnTo>
                <a:lnTo>
                  <a:pt x="23" y="82"/>
                </a:lnTo>
                <a:lnTo>
                  <a:pt x="23" y="82"/>
                </a:lnTo>
                <a:lnTo>
                  <a:pt x="26" y="81"/>
                </a:lnTo>
                <a:lnTo>
                  <a:pt x="26" y="81"/>
                </a:lnTo>
                <a:lnTo>
                  <a:pt x="26" y="80"/>
                </a:lnTo>
                <a:lnTo>
                  <a:pt x="26" y="78"/>
                </a:lnTo>
                <a:lnTo>
                  <a:pt x="26" y="78"/>
                </a:lnTo>
                <a:lnTo>
                  <a:pt x="23" y="82"/>
                </a:lnTo>
                <a:lnTo>
                  <a:pt x="23" y="82"/>
                </a:lnTo>
                <a:close/>
                <a:moveTo>
                  <a:pt x="201" y="207"/>
                </a:moveTo>
                <a:lnTo>
                  <a:pt x="201" y="207"/>
                </a:lnTo>
                <a:lnTo>
                  <a:pt x="199" y="209"/>
                </a:lnTo>
                <a:lnTo>
                  <a:pt x="199" y="209"/>
                </a:lnTo>
                <a:lnTo>
                  <a:pt x="201" y="210"/>
                </a:lnTo>
                <a:lnTo>
                  <a:pt x="201" y="210"/>
                </a:lnTo>
                <a:lnTo>
                  <a:pt x="202" y="209"/>
                </a:lnTo>
                <a:lnTo>
                  <a:pt x="202" y="209"/>
                </a:lnTo>
                <a:lnTo>
                  <a:pt x="201" y="207"/>
                </a:lnTo>
                <a:lnTo>
                  <a:pt x="201" y="207"/>
                </a:lnTo>
                <a:close/>
                <a:moveTo>
                  <a:pt x="80" y="178"/>
                </a:moveTo>
                <a:lnTo>
                  <a:pt x="80" y="178"/>
                </a:lnTo>
                <a:lnTo>
                  <a:pt x="80" y="179"/>
                </a:lnTo>
                <a:lnTo>
                  <a:pt x="80" y="179"/>
                </a:lnTo>
                <a:lnTo>
                  <a:pt x="85" y="179"/>
                </a:lnTo>
                <a:lnTo>
                  <a:pt x="85" y="179"/>
                </a:lnTo>
                <a:lnTo>
                  <a:pt x="85" y="179"/>
                </a:lnTo>
                <a:lnTo>
                  <a:pt x="85" y="179"/>
                </a:lnTo>
                <a:lnTo>
                  <a:pt x="80" y="178"/>
                </a:lnTo>
                <a:lnTo>
                  <a:pt x="80" y="178"/>
                </a:lnTo>
                <a:close/>
                <a:moveTo>
                  <a:pt x="299" y="276"/>
                </a:moveTo>
                <a:lnTo>
                  <a:pt x="299" y="276"/>
                </a:lnTo>
                <a:lnTo>
                  <a:pt x="299" y="277"/>
                </a:lnTo>
                <a:lnTo>
                  <a:pt x="299" y="277"/>
                </a:lnTo>
                <a:lnTo>
                  <a:pt x="300" y="280"/>
                </a:lnTo>
                <a:lnTo>
                  <a:pt x="300" y="280"/>
                </a:lnTo>
                <a:lnTo>
                  <a:pt x="301" y="279"/>
                </a:lnTo>
                <a:lnTo>
                  <a:pt x="301" y="279"/>
                </a:lnTo>
                <a:lnTo>
                  <a:pt x="299" y="276"/>
                </a:lnTo>
                <a:lnTo>
                  <a:pt x="299" y="276"/>
                </a:lnTo>
                <a:close/>
                <a:moveTo>
                  <a:pt x="240" y="354"/>
                </a:moveTo>
                <a:lnTo>
                  <a:pt x="240" y="354"/>
                </a:lnTo>
                <a:lnTo>
                  <a:pt x="237" y="352"/>
                </a:lnTo>
                <a:lnTo>
                  <a:pt x="235" y="352"/>
                </a:lnTo>
                <a:lnTo>
                  <a:pt x="235" y="352"/>
                </a:lnTo>
                <a:lnTo>
                  <a:pt x="240" y="354"/>
                </a:lnTo>
                <a:lnTo>
                  <a:pt x="240" y="354"/>
                </a:lnTo>
                <a:close/>
                <a:moveTo>
                  <a:pt x="20" y="104"/>
                </a:moveTo>
                <a:lnTo>
                  <a:pt x="20" y="104"/>
                </a:lnTo>
                <a:lnTo>
                  <a:pt x="19" y="105"/>
                </a:lnTo>
                <a:lnTo>
                  <a:pt x="20" y="107"/>
                </a:lnTo>
                <a:lnTo>
                  <a:pt x="20" y="107"/>
                </a:lnTo>
                <a:lnTo>
                  <a:pt x="20" y="105"/>
                </a:lnTo>
                <a:lnTo>
                  <a:pt x="20" y="104"/>
                </a:lnTo>
                <a:lnTo>
                  <a:pt x="20" y="104"/>
                </a:lnTo>
                <a:close/>
                <a:moveTo>
                  <a:pt x="98" y="185"/>
                </a:moveTo>
                <a:lnTo>
                  <a:pt x="98" y="185"/>
                </a:lnTo>
                <a:lnTo>
                  <a:pt x="98" y="183"/>
                </a:lnTo>
                <a:lnTo>
                  <a:pt x="98" y="183"/>
                </a:lnTo>
                <a:lnTo>
                  <a:pt x="91" y="183"/>
                </a:lnTo>
                <a:lnTo>
                  <a:pt x="91" y="183"/>
                </a:lnTo>
                <a:lnTo>
                  <a:pt x="94" y="185"/>
                </a:lnTo>
                <a:lnTo>
                  <a:pt x="98" y="185"/>
                </a:lnTo>
                <a:lnTo>
                  <a:pt x="98" y="185"/>
                </a:lnTo>
                <a:close/>
                <a:moveTo>
                  <a:pt x="174" y="60"/>
                </a:moveTo>
                <a:lnTo>
                  <a:pt x="174" y="60"/>
                </a:lnTo>
                <a:lnTo>
                  <a:pt x="174" y="60"/>
                </a:lnTo>
                <a:lnTo>
                  <a:pt x="174" y="60"/>
                </a:lnTo>
                <a:lnTo>
                  <a:pt x="176" y="55"/>
                </a:lnTo>
                <a:lnTo>
                  <a:pt x="176" y="55"/>
                </a:lnTo>
                <a:lnTo>
                  <a:pt x="174" y="58"/>
                </a:lnTo>
                <a:lnTo>
                  <a:pt x="174" y="58"/>
                </a:lnTo>
                <a:lnTo>
                  <a:pt x="174" y="60"/>
                </a:lnTo>
                <a:lnTo>
                  <a:pt x="174" y="60"/>
                </a:lnTo>
                <a:close/>
                <a:moveTo>
                  <a:pt x="192" y="198"/>
                </a:moveTo>
                <a:lnTo>
                  <a:pt x="192" y="198"/>
                </a:lnTo>
                <a:lnTo>
                  <a:pt x="193" y="199"/>
                </a:lnTo>
                <a:lnTo>
                  <a:pt x="193" y="200"/>
                </a:lnTo>
                <a:lnTo>
                  <a:pt x="193" y="200"/>
                </a:lnTo>
                <a:lnTo>
                  <a:pt x="195" y="200"/>
                </a:lnTo>
                <a:lnTo>
                  <a:pt x="195" y="200"/>
                </a:lnTo>
                <a:lnTo>
                  <a:pt x="193" y="199"/>
                </a:lnTo>
                <a:lnTo>
                  <a:pt x="193" y="199"/>
                </a:lnTo>
                <a:lnTo>
                  <a:pt x="192" y="198"/>
                </a:lnTo>
                <a:lnTo>
                  <a:pt x="192" y="198"/>
                </a:lnTo>
                <a:close/>
                <a:moveTo>
                  <a:pt x="191" y="112"/>
                </a:moveTo>
                <a:lnTo>
                  <a:pt x="191" y="112"/>
                </a:lnTo>
                <a:lnTo>
                  <a:pt x="188" y="114"/>
                </a:lnTo>
                <a:lnTo>
                  <a:pt x="188" y="117"/>
                </a:lnTo>
                <a:lnTo>
                  <a:pt x="188" y="117"/>
                </a:lnTo>
                <a:lnTo>
                  <a:pt x="191" y="112"/>
                </a:lnTo>
                <a:lnTo>
                  <a:pt x="191" y="112"/>
                </a:lnTo>
                <a:close/>
                <a:moveTo>
                  <a:pt x="195" y="81"/>
                </a:moveTo>
                <a:lnTo>
                  <a:pt x="195" y="81"/>
                </a:lnTo>
                <a:lnTo>
                  <a:pt x="192" y="82"/>
                </a:lnTo>
                <a:lnTo>
                  <a:pt x="193" y="85"/>
                </a:lnTo>
                <a:lnTo>
                  <a:pt x="193" y="85"/>
                </a:lnTo>
                <a:lnTo>
                  <a:pt x="195" y="81"/>
                </a:lnTo>
                <a:lnTo>
                  <a:pt x="195" y="81"/>
                </a:lnTo>
                <a:close/>
                <a:moveTo>
                  <a:pt x="139" y="128"/>
                </a:moveTo>
                <a:lnTo>
                  <a:pt x="139" y="128"/>
                </a:lnTo>
                <a:lnTo>
                  <a:pt x="139" y="128"/>
                </a:lnTo>
                <a:lnTo>
                  <a:pt x="139" y="128"/>
                </a:lnTo>
                <a:lnTo>
                  <a:pt x="135" y="132"/>
                </a:lnTo>
                <a:lnTo>
                  <a:pt x="135" y="132"/>
                </a:lnTo>
                <a:lnTo>
                  <a:pt x="138" y="131"/>
                </a:lnTo>
                <a:lnTo>
                  <a:pt x="139" y="128"/>
                </a:lnTo>
                <a:lnTo>
                  <a:pt x="139" y="128"/>
                </a:lnTo>
                <a:close/>
                <a:moveTo>
                  <a:pt x="152" y="115"/>
                </a:moveTo>
                <a:lnTo>
                  <a:pt x="152" y="115"/>
                </a:lnTo>
                <a:lnTo>
                  <a:pt x="152" y="114"/>
                </a:lnTo>
                <a:lnTo>
                  <a:pt x="152" y="114"/>
                </a:lnTo>
                <a:lnTo>
                  <a:pt x="149" y="115"/>
                </a:lnTo>
                <a:lnTo>
                  <a:pt x="149" y="115"/>
                </a:lnTo>
                <a:lnTo>
                  <a:pt x="151" y="118"/>
                </a:lnTo>
                <a:lnTo>
                  <a:pt x="151" y="118"/>
                </a:lnTo>
                <a:lnTo>
                  <a:pt x="151" y="118"/>
                </a:lnTo>
                <a:lnTo>
                  <a:pt x="151" y="118"/>
                </a:lnTo>
                <a:lnTo>
                  <a:pt x="152" y="115"/>
                </a:lnTo>
                <a:lnTo>
                  <a:pt x="152" y="115"/>
                </a:lnTo>
                <a:close/>
                <a:moveTo>
                  <a:pt x="60" y="158"/>
                </a:moveTo>
                <a:lnTo>
                  <a:pt x="60" y="158"/>
                </a:lnTo>
                <a:lnTo>
                  <a:pt x="60" y="158"/>
                </a:lnTo>
                <a:lnTo>
                  <a:pt x="60" y="158"/>
                </a:lnTo>
                <a:lnTo>
                  <a:pt x="57" y="156"/>
                </a:lnTo>
                <a:lnTo>
                  <a:pt x="57" y="156"/>
                </a:lnTo>
                <a:lnTo>
                  <a:pt x="57" y="156"/>
                </a:lnTo>
                <a:lnTo>
                  <a:pt x="57" y="156"/>
                </a:lnTo>
                <a:lnTo>
                  <a:pt x="60" y="158"/>
                </a:lnTo>
                <a:lnTo>
                  <a:pt x="60" y="158"/>
                </a:lnTo>
                <a:close/>
                <a:moveTo>
                  <a:pt x="199" y="61"/>
                </a:moveTo>
                <a:lnTo>
                  <a:pt x="199" y="61"/>
                </a:lnTo>
                <a:lnTo>
                  <a:pt x="199" y="61"/>
                </a:lnTo>
                <a:lnTo>
                  <a:pt x="199" y="61"/>
                </a:lnTo>
                <a:lnTo>
                  <a:pt x="201" y="68"/>
                </a:lnTo>
                <a:lnTo>
                  <a:pt x="201" y="68"/>
                </a:lnTo>
                <a:lnTo>
                  <a:pt x="201" y="68"/>
                </a:lnTo>
                <a:lnTo>
                  <a:pt x="201" y="68"/>
                </a:lnTo>
                <a:lnTo>
                  <a:pt x="199" y="61"/>
                </a:lnTo>
                <a:lnTo>
                  <a:pt x="199" y="61"/>
                </a:lnTo>
                <a:close/>
                <a:moveTo>
                  <a:pt x="9" y="148"/>
                </a:moveTo>
                <a:lnTo>
                  <a:pt x="9" y="148"/>
                </a:lnTo>
                <a:lnTo>
                  <a:pt x="7" y="149"/>
                </a:lnTo>
                <a:lnTo>
                  <a:pt x="7" y="151"/>
                </a:lnTo>
                <a:lnTo>
                  <a:pt x="7" y="151"/>
                </a:lnTo>
                <a:lnTo>
                  <a:pt x="9" y="148"/>
                </a:lnTo>
                <a:lnTo>
                  <a:pt x="9" y="148"/>
                </a:lnTo>
                <a:close/>
                <a:moveTo>
                  <a:pt x="53" y="136"/>
                </a:moveTo>
                <a:lnTo>
                  <a:pt x="53" y="136"/>
                </a:lnTo>
                <a:lnTo>
                  <a:pt x="54" y="138"/>
                </a:lnTo>
                <a:lnTo>
                  <a:pt x="54" y="138"/>
                </a:lnTo>
                <a:lnTo>
                  <a:pt x="54" y="138"/>
                </a:lnTo>
                <a:lnTo>
                  <a:pt x="54" y="138"/>
                </a:lnTo>
                <a:lnTo>
                  <a:pt x="53" y="135"/>
                </a:lnTo>
                <a:lnTo>
                  <a:pt x="53" y="135"/>
                </a:lnTo>
                <a:lnTo>
                  <a:pt x="53" y="136"/>
                </a:lnTo>
                <a:lnTo>
                  <a:pt x="53" y="136"/>
                </a:lnTo>
                <a:close/>
                <a:moveTo>
                  <a:pt x="142" y="57"/>
                </a:moveTo>
                <a:lnTo>
                  <a:pt x="142" y="57"/>
                </a:lnTo>
                <a:lnTo>
                  <a:pt x="144" y="57"/>
                </a:lnTo>
                <a:lnTo>
                  <a:pt x="144" y="57"/>
                </a:lnTo>
                <a:lnTo>
                  <a:pt x="141" y="53"/>
                </a:lnTo>
                <a:lnTo>
                  <a:pt x="141" y="53"/>
                </a:lnTo>
                <a:lnTo>
                  <a:pt x="141" y="55"/>
                </a:lnTo>
                <a:lnTo>
                  <a:pt x="142" y="57"/>
                </a:lnTo>
                <a:lnTo>
                  <a:pt x="142" y="57"/>
                </a:lnTo>
                <a:close/>
                <a:moveTo>
                  <a:pt x="158" y="28"/>
                </a:moveTo>
                <a:lnTo>
                  <a:pt x="158" y="28"/>
                </a:lnTo>
                <a:lnTo>
                  <a:pt x="156" y="30"/>
                </a:lnTo>
                <a:lnTo>
                  <a:pt x="156" y="31"/>
                </a:lnTo>
                <a:lnTo>
                  <a:pt x="156" y="31"/>
                </a:lnTo>
                <a:lnTo>
                  <a:pt x="158" y="30"/>
                </a:lnTo>
                <a:lnTo>
                  <a:pt x="158" y="30"/>
                </a:lnTo>
                <a:lnTo>
                  <a:pt x="158" y="28"/>
                </a:lnTo>
                <a:lnTo>
                  <a:pt x="158" y="28"/>
                </a:lnTo>
                <a:close/>
                <a:moveTo>
                  <a:pt x="46" y="122"/>
                </a:moveTo>
                <a:lnTo>
                  <a:pt x="46" y="122"/>
                </a:lnTo>
                <a:lnTo>
                  <a:pt x="46" y="122"/>
                </a:lnTo>
                <a:lnTo>
                  <a:pt x="44" y="119"/>
                </a:lnTo>
                <a:lnTo>
                  <a:pt x="44" y="119"/>
                </a:lnTo>
                <a:lnTo>
                  <a:pt x="44" y="121"/>
                </a:lnTo>
                <a:lnTo>
                  <a:pt x="44" y="121"/>
                </a:lnTo>
                <a:lnTo>
                  <a:pt x="46" y="122"/>
                </a:lnTo>
                <a:lnTo>
                  <a:pt x="46" y="122"/>
                </a:lnTo>
                <a:lnTo>
                  <a:pt x="46" y="122"/>
                </a:lnTo>
                <a:lnTo>
                  <a:pt x="46" y="122"/>
                </a:lnTo>
                <a:close/>
                <a:moveTo>
                  <a:pt x="218" y="325"/>
                </a:moveTo>
                <a:lnTo>
                  <a:pt x="218" y="325"/>
                </a:lnTo>
                <a:lnTo>
                  <a:pt x="216" y="327"/>
                </a:lnTo>
                <a:lnTo>
                  <a:pt x="218" y="330"/>
                </a:lnTo>
                <a:lnTo>
                  <a:pt x="218" y="330"/>
                </a:lnTo>
                <a:lnTo>
                  <a:pt x="218" y="325"/>
                </a:lnTo>
                <a:lnTo>
                  <a:pt x="218" y="325"/>
                </a:lnTo>
                <a:close/>
                <a:moveTo>
                  <a:pt x="202" y="213"/>
                </a:moveTo>
                <a:lnTo>
                  <a:pt x="202" y="213"/>
                </a:lnTo>
                <a:lnTo>
                  <a:pt x="202" y="215"/>
                </a:lnTo>
                <a:lnTo>
                  <a:pt x="202" y="215"/>
                </a:lnTo>
                <a:lnTo>
                  <a:pt x="203" y="213"/>
                </a:lnTo>
                <a:lnTo>
                  <a:pt x="203" y="213"/>
                </a:lnTo>
                <a:lnTo>
                  <a:pt x="203" y="212"/>
                </a:lnTo>
                <a:lnTo>
                  <a:pt x="203" y="212"/>
                </a:lnTo>
                <a:lnTo>
                  <a:pt x="202" y="213"/>
                </a:lnTo>
                <a:lnTo>
                  <a:pt x="202" y="213"/>
                </a:lnTo>
                <a:close/>
                <a:moveTo>
                  <a:pt x="181" y="222"/>
                </a:moveTo>
                <a:lnTo>
                  <a:pt x="181" y="222"/>
                </a:lnTo>
                <a:lnTo>
                  <a:pt x="181" y="220"/>
                </a:lnTo>
                <a:lnTo>
                  <a:pt x="181" y="220"/>
                </a:lnTo>
                <a:lnTo>
                  <a:pt x="179" y="219"/>
                </a:lnTo>
                <a:lnTo>
                  <a:pt x="179" y="219"/>
                </a:lnTo>
                <a:lnTo>
                  <a:pt x="179" y="220"/>
                </a:lnTo>
                <a:lnTo>
                  <a:pt x="179" y="220"/>
                </a:lnTo>
                <a:lnTo>
                  <a:pt x="181" y="222"/>
                </a:lnTo>
                <a:lnTo>
                  <a:pt x="181" y="222"/>
                </a:lnTo>
                <a:close/>
                <a:moveTo>
                  <a:pt x="210" y="335"/>
                </a:moveTo>
                <a:lnTo>
                  <a:pt x="210" y="335"/>
                </a:lnTo>
                <a:lnTo>
                  <a:pt x="210" y="335"/>
                </a:lnTo>
                <a:lnTo>
                  <a:pt x="210" y="335"/>
                </a:lnTo>
                <a:lnTo>
                  <a:pt x="213" y="340"/>
                </a:lnTo>
                <a:lnTo>
                  <a:pt x="213" y="340"/>
                </a:lnTo>
                <a:lnTo>
                  <a:pt x="213" y="340"/>
                </a:lnTo>
                <a:lnTo>
                  <a:pt x="213" y="340"/>
                </a:lnTo>
                <a:lnTo>
                  <a:pt x="212" y="337"/>
                </a:lnTo>
                <a:lnTo>
                  <a:pt x="210" y="335"/>
                </a:lnTo>
                <a:lnTo>
                  <a:pt x="210" y="335"/>
                </a:lnTo>
                <a:close/>
                <a:moveTo>
                  <a:pt x="181" y="193"/>
                </a:moveTo>
                <a:lnTo>
                  <a:pt x="181" y="193"/>
                </a:lnTo>
                <a:lnTo>
                  <a:pt x="179" y="195"/>
                </a:lnTo>
                <a:lnTo>
                  <a:pt x="181" y="195"/>
                </a:lnTo>
                <a:lnTo>
                  <a:pt x="181" y="195"/>
                </a:lnTo>
                <a:lnTo>
                  <a:pt x="182" y="193"/>
                </a:lnTo>
                <a:lnTo>
                  <a:pt x="182" y="193"/>
                </a:lnTo>
                <a:lnTo>
                  <a:pt x="181" y="193"/>
                </a:lnTo>
                <a:lnTo>
                  <a:pt x="181" y="193"/>
                </a:lnTo>
                <a:close/>
                <a:moveTo>
                  <a:pt x="165" y="43"/>
                </a:moveTo>
                <a:lnTo>
                  <a:pt x="165" y="43"/>
                </a:lnTo>
                <a:lnTo>
                  <a:pt x="164" y="43"/>
                </a:lnTo>
                <a:lnTo>
                  <a:pt x="164" y="43"/>
                </a:lnTo>
                <a:lnTo>
                  <a:pt x="162" y="44"/>
                </a:lnTo>
                <a:lnTo>
                  <a:pt x="162" y="44"/>
                </a:lnTo>
                <a:lnTo>
                  <a:pt x="161" y="45"/>
                </a:lnTo>
                <a:lnTo>
                  <a:pt x="162" y="45"/>
                </a:lnTo>
                <a:lnTo>
                  <a:pt x="162" y="45"/>
                </a:lnTo>
                <a:lnTo>
                  <a:pt x="165" y="43"/>
                </a:lnTo>
                <a:lnTo>
                  <a:pt x="165" y="43"/>
                </a:lnTo>
                <a:close/>
                <a:moveTo>
                  <a:pt x="218" y="267"/>
                </a:moveTo>
                <a:lnTo>
                  <a:pt x="218" y="267"/>
                </a:lnTo>
                <a:lnTo>
                  <a:pt x="218" y="267"/>
                </a:lnTo>
                <a:lnTo>
                  <a:pt x="218" y="267"/>
                </a:lnTo>
                <a:lnTo>
                  <a:pt x="218" y="270"/>
                </a:lnTo>
                <a:lnTo>
                  <a:pt x="218" y="270"/>
                </a:lnTo>
                <a:lnTo>
                  <a:pt x="219" y="270"/>
                </a:lnTo>
                <a:lnTo>
                  <a:pt x="219" y="270"/>
                </a:lnTo>
                <a:lnTo>
                  <a:pt x="218" y="267"/>
                </a:lnTo>
                <a:lnTo>
                  <a:pt x="218" y="267"/>
                </a:lnTo>
                <a:close/>
                <a:moveTo>
                  <a:pt x="168" y="27"/>
                </a:moveTo>
                <a:lnTo>
                  <a:pt x="168" y="27"/>
                </a:lnTo>
                <a:lnTo>
                  <a:pt x="169" y="28"/>
                </a:lnTo>
                <a:lnTo>
                  <a:pt x="172" y="30"/>
                </a:lnTo>
                <a:lnTo>
                  <a:pt x="172" y="30"/>
                </a:lnTo>
                <a:lnTo>
                  <a:pt x="168" y="27"/>
                </a:lnTo>
                <a:lnTo>
                  <a:pt x="168" y="27"/>
                </a:lnTo>
                <a:close/>
                <a:moveTo>
                  <a:pt x="165" y="209"/>
                </a:moveTo>
                <a:lnTo>
                  <a:pt x="165" y="209"/>
                </a:lnTo>
                <a:lnTo>
                  <a:pt x="166" y="210"/>
                </a:lnTo>
                <a:lnTo>
                  <a:pt x="166" y="210"/>
                </a:lnTo>
                <a:lnTo>
                  <a:pt x="168" y="209"/>
                </a:lnTo>
                <a:lnTo>
                  <a:pt x="168" y="209"/>
                </a:lnTo>
                <a:lnTo>
                  <a:pt x="166" y="209"/>
                </a:lnTo>
                <a:lnTo>
                  <a:pt x="166" y="209"/>
                </a:lnTo>
                <a:lnTo>
                  <a:pt x="165" y="209"/>
                </a:lnTo>
                <a:lnTo>
                  <a:pt x="165" y="209"/>
                </a:lnTo>
                <a:close/>
                <a:moveTo>
                  <a:pt x="111" y="162"/>
                </a:moveTo>
                <a:lnTo>
                  <a:pt x="111" y="162"/>
                </a:lnTo>
                <a:lnTo>
                  <a:pt x="112" y="162"/>
                </a:lnTo>
                <a:lnTo>
                  <a:pt x="115" y="162"/>
                </a:lnTo>
                <a:lnTo>
                  <a:pt x="115" y="162"/>
                </a:lnTo>
                <a:lnTo>
                  <a:pt x="111" y="162"/>
                </a:lnTo>
                <a:lnTo>
                  <a:pt x="111" y="162"/>
                </a:lnTo>
                <a:close/>
                <a:moveTo>
                  <a:pt x="185" y="259"/>
                </a:moveTo>
                <a:lnTo>
                  <a:pt x="185" y="259"/>
                </a:lnTo>
                <a:lnTo>
                  <a:pt x="186" y="257"/>
                </a:lnTo>
                <a:lnTo>
                  <a:pt x="186" y="257"/>
                </a:lnTo>
                <a:lnTo>
                  <a:pt x="185" y="256"/>
                </a:lnTo>
                <a:lnTo>
                  <a:pt x="185" y="256"/>
                </a:lnTo>
                <a:lnTo>
                  <a:pt x="183" y="257"/>
                </a:lnTo>
                <a:lnTo>
                  <a:pt x="183" y="257"/>
                </a:lnTo>
                <a:lnTo>
                  <a:pt x="185" y="259"/>
                </a:lnTo>
                <a:lnTo>
                  <a:pt x="185" y="259"/>
                </a:lnTo>
                <a:close/>
                <a:moveTo>
                  <a:pt x="94" y="153"/>
                </a:moveTo>
                <a:lnTo>
                  <a:pt x="94" y="153"/>
                </a:lnTo>
                <a:lnTo>
                  <a:pt x="95" y="153"/>
                </a:lnTo>
                <a:lnTo>
                  <a:pt x="97" y="153"/>
                </a:lnTo>
                <a:lnTo>
                  <a:pt x="97" y="153"/>
                </a:lnTo>
                <a:lnTo>
                  <a:pt x="95" y="152"/>
                </a:lnTo>
                <a:lnTo>
                  <a:pt x="95" y="152"/>
                </a:lnTo>
                <a:lnTo>
                  <a:pt x="94" y="153"/>
                </a:lnTo>
                <a:lnTo>
                  <a:pt x="94" y="153"/>
                </a:lnTo>
                <a:close/>
                <a:moveTo>
                  <a:pt x="198" y="203"/>
                </a:moveTo>
                <a:lnTo>
                  <a:pt x="198" y="203"/>
                </a:lnTo>
                <a:lnTo>
                  <a:pt x="196" y="205"/>
                </a:lnTo>
                <a:lnTo>
                  <a:pt x="196" y="205"/>
                </a:lnTo>
                <a:lnTo>
                  <a:pt x="198" y="206"/>
                </a:lnTo>
                <a:lnTo>
                  <a:pt x="198" y="206"/>
                </a:lnTo>
                <a:lnTo>
                  <a:pt x="199" y="205"/>
                </a:lnTo>
                <a:lnTo>
                  <a:pt x="199" y="205"/>
                </a:lnTo>
                <a:lnTo>
                  <a:pt x="198" y="203"/>
                </a:lnTo>
                <a:lnTo>
                  <a:pt x="198" y="203"/>
                </a:lnTo>
                <a:close/>
                <a:moveTo>
                  <a:pt x="139" y="169"/>
                </a:moveTo>
                <a:lnTo>
                  <a:pt x="139" y="169"/>
                </a:lnTo>
                <a:lnTo>
                  <a:pt x="141" y="171"/>
                </a:lnTo>
                <a:lnTo>
                  <a:pt x="142" y="171"/>
                </a:lnTo>
                <a:lnTo>
                  <a:pt x="142" y="171"/>
                </a:lnTo>
                <a:lnTo>
                  <a:pt x="141" y="169"/>
                </a:lnTo>
                <a:lnTo>
                  <a:pt x="139" y="169"/>
                </a:lnTo>
                <a:lnTo>
                  <a:pt x="139" y="169"/>
                </a:lnTo>
                <a:close/>
                <a:moveTo>
                  <a:pt x="171" y="199"/>
                </a:moveTo>
                <a:lnTo>
                  <a:pt x="171" y="199"/>
                </a:lnTo>
                <a:lnTo>
                  <a:pt x="172" y="198"/>
                </a:lnTo>
                <a:lnTo>
                  <a:pt x="172" y="198"/>
                </a:lnTo>
                <a:lnTo>
                  <a:pt x="169" y="198"/>
                </a:lnTo>
                <a:lnTo>
                  <a:pt x="169" y="198"/>
                </a:lnTo>
                <a:lnTo>
                  <a:pt x="169" y="199"/>
                </a:lnTo>
                <a:lnTo>
                  <a:pt x="171" y="199"/>
                </a:lnTo>
                <a:lnTo>
                  <a:pt x="171" y="199"/>
                </a:lnTo>
                <a:close/>
                <a:moveTo>
                  <a:pt x="132" y="53"/>
                </a:moveTo>
                <a:lnTo>
                  <a:pt x="132" y="53"/>
                </a:lnTo>
                <a:lnTo>
                  <a:pt x="132" y="54"/>
                </a:lnTo>
                <a:lnTo>
                  <a:pt x="132" y="54"/>
                </a:lnTo>
                <a:lnTo>
                  <a:pt x="135" y="51"/>
                </a:lnTo>
                <a:lnTo>
                  <a:pt x="135" y="51"/>
                </a:lnTo>
                <a:lnTo>
                  <a:pt x="135" y="50"/>
                </a:lnTo>
                <a:lnTo>
                  <a:pt x="135" y="50"/>
                </a:lnTo>
                <a:lnTo>
                  <a:pt x="132" y="53"/>
                </a:lnTo>
                <a:lnTo>
                  <a:pt x="132" y="53"/>
                </a:lnTo>
                <a:close/>
                <a:moveTo>
                  <a:pt x="229" y="348"/>
                </a:moveTo>
                <a:lnTo>
                  <a:pt x="229" y="348"/>
                </a:lnTo>
                <a:lnTo>
                  <a:pt x="225" y="347"/>
                </a:lnTo>
                <a:lnTo>
                  <a:pt x="225" y="347"/>
                </a:lnTo>
                <a:lnTo>
                  <a:pt x="226" y="348"/>
                </a:lnTo>
                <a:lnTo>
                  <a:pt x="229" y="348"/>
                </a:lnTo>
                <a:lnTo>
                  <a:pt x="229" y="348"/>
                </a:lnTo>
                <a:close/>
                <a:moveTo>
                  <a:pt x="149" y="207"/>
                </a:moveTo>
                <a:lnTo>
                  <a:pt x="149" y="207"/>
                </a:lnTo>
                <a:lnTo>
                  <a:pt x="148" y="205"/>
                </a:lnTo>
                <a:lnTo>
                  <a:pt x="147" y="203"/>
                </a:lnTo>
                <a:lnTo>
                  <a:pt x="147" y="203"/>
                </a:lnTo>
                <a:lnTo>
                  <a:pt x="148" y="206"/>
                </a:lnTo>
                <a:lnTo>
                  <a:pt x="148" y="206"/>
                </a:lnTo>
                <a:lnTo>
                  <a:pt x="149" y="207"/>
                </a:lnTo>
                <a:lnTo>
                  <a:pt x="149" y="207"/>
                </a:lnTo>
                <a:close/>
                <a:moveTo>
                  <a:pt x="95" y="163"/>
                </a:moveTo>
                <a:lnTo>
                  <a:pt x="95" y="163"/>
                </a:lnTo>
                <a:lnTo>
                  <a:pt x="94" y="163"/>
                </a:lnTo>
                <a:lnTo>
                  <a:pt x="93" y="165"/>
                </a:lnTo>
                <a:lnTo>
                  <a:pt x="93" y="165"/>
                </a:lnTo>
                <a:lnTo>
                  <a:pt x="94" y="165"/>
                </a:lnTo>
                <a:lnTo>
                  <a:pt x="94" y="165"/>
                </a:lnTo>
                <a:lnTo>
                  <a:pt x="95" y="163"/>
                </a:lnTo>
                <a:lnTo>
                  <a:pt x="95" y="163"/>
                </a:lnTo>
                <a:close/>
                <a:moveTo>
                  <a:pt x="178" y="188"/>
                </a:moveTo>
                <a:lnTo>
                  <a:pt x="178" y="188"/>
                </a:lnTo>
                <a:lnTo>
                  <a:pt x="176" y="186"/>
                </a:lnTo>
                <a:lnTo>
                  <a:pt x="176" y="186"/>
                </a:lnTo>
                <a:lnTo>
                  <a:pt x="176" y="186"/>
                </a:lnTo>
                <a:lnTo>
                  <a:pt x="176" y="186"/>
                </a:lnTo>
                <a:lnTo>
                  <a:pt x="176" y="189"/>
                </a:lnTo>
                <a:lnTo>
                  <a:pt x="176" y="189"/>
                </a:lnTo>
                <a:lnTo>
                  <a:pt x="176" y="188"/>
                </a:lnTo>
                <a:lnTo>
                  <a:pt x="176" y="188"/>
                </a:lnTo>
                <a:lnTo>
                  <a:pt x="178" y="188"/>
                </a:lnTo>
                <a:lnTo>
                  <a:pt x="178" y="188"/>
                </a:lnTo>
                <a:close/>
                <a:moveTo>
                  <a:pt x="142" y="179"/>
                </a:moveTo>
                <a:lnTo>
                  <a:pt x="142" y="179"/>
                </a:lnTo>
                <a:lnTo>
                  <a:pt x="142" y="179"/>
                </a:lnTo>
                <a:lnTo>
                  <a:pt x="144" y="179"/>
                </a:lnTo>
                <a:lnTo>
                  <a:pt x="144" y="179"/>
                </a:lnTo>
                <a:lnTo>
                  <a:pt x="145" y="179"/>
                </a:lnTo>
                <a:lnTo>
                  <a:pt x="145" y="179"/>
                </a:lnTo>
                <a:lnTo>
                  <a:pt x="144" y="178"/>
                </a:lnTo>
                <a:lnTo>
                  <a:pt x="144" y="178"/>
                </a:lnTo>
                <a:lnTo>
                  <a:pt x="142" y="179"/>
                </a:lnTo>
                <a:lnTo>
                  <a:pt x="142" y="179"/>
                </a:lnTo>
                <a:close/>
                <a:moveTo>
                  <a:pt x="287" y="345"/>
                </a:moveTo>
                <a:lnTo>
                  <a:pt x="287" y="345"/>
                </a:lnTo>
                <a:lnTo>
                  <a:pt x="286" y="348"/>
                </a:lnTo>
                <a:lnTo>
                  <a:pt x="286" y="348"/>
                </a:lnTo>
                <a:lnTo>
                  <a:pt x="289" y="347"/>
                </a:lnTo>
                <a:lnTo>
                  <a:pt x="289" y="347"/>
                </a:lnTo>
                <a:lnTo>
                  <a:pt x="287" y="345"/>
                </a:lnTo>
                <a:lnTo>
                  <a:pt x="287" y="345"/>
                </a:lnTo>
                <a:close/>
                <a:moveTo>
                  <a:pt x="41" y="132"/>
                </a:moveTo>
                <a:lnTo>
                  <a:pt x="41" y="132"/>
                </a:lnTo>
                <a:lnTo>
                  <a:pt x="39" y="135"/>
                </a:lnTo>
                <a:lnTo>
                  <a:pt x="39" y="135"/>
                </a:lnTo>
                <a:lnTo>
                  <a:pt x="40" y="135"/>
                </a:lnTo>
                <a:lnTo>
                  <a:pt x="40" y="135"/>
                </a:lnTo>
                <a:lnTo>
                  <a:pt x="41" y="132"/>
                </a:lnTo>
                <a:lnTo>
                  <a:pt x="41" y="132"/>
                </a:lnTo>
                <a:close/>
                <a:moveTo>
                  <a:pt x="201" y="254"/>
                </a:moveTo>
                <a:lnTo>
                  <a:pt x="201" y="254"/>
                </a:lnTo>
                <a:lnTo>
                  <a:pt x="201" y="253"/>
                </a:lnTo>
                <a:lnTo>
                  <a:pt x="201" y="252"/>
                </a:lnTo>
                <a:lnTo>
                  <a:pt x="201" y="252"/>
                </a:lnTo>
                <a:lnTo>
                  <a:pt x="199" y="253"/>
                </a:lnTo>
                <a:lnTo>
                  <a:pt x="199" y="253"/>
                </a:lnTo>
                <a:lnTo>
                  <a:pt x="201" y="254"/>
                </a:lnTo>
                <a:lnTo>
                  <a:pt x="201" y="254"/>
                </a:lnTo>
                <a:close/>
                <a:moveTo>
                  <a:pt x="216" y="264"/>
                </a:moveTo>
                <a:lnTo>
                  <a:pt x="216" y="264"/>
                </a:lnTo>
                <a:lnTo>
                  <a:pt x="216" y="263"/>
                </a:lnTo>
                <a:lnTo>
                  <a:pt x="215" y="261"/>
                </a:lnTo>
                <a:lnTo>
                  <a:pt x="215" y="261"/>
                </a:lnTo>
                <a:lnTo>
                  <a:pt x="215" y="263"/>
                </a:lnTo>
                <a:lnTo>
                  <a:pt x="216" y="264"/>
                </a:lnTo>
                <a:lnTo>
                  <a:pt x="216" y="264"/>
                </a:lnTo>
                <a:close/>
                <a:moveTo>
                  <a:pt x="226" y="335"/>
                </a:moveTo>
                <a:lnTo>
                  <a:pt x="226" y="335"/>
                </a:lnTo>
                <a:lnTo>
                  <a:pt x="226" y="337"/>
                </a:lnTo>
                <a:lnTo>
                  <a:pt x="226" y="337"/>
                </a:lnTo>
                <a:lnTo>
                  <a:pt x="228" y="338"/>
                </a:lnTo>
                <a:lnTo>
                  <a:pt x="228" y="338"/>
                </a:lnTo>
                <a:lnTo>
                  <a:pt x="228" y="337"/>
                </a:lnTo>
                <a:lnTo>
                  <a:pt x="228" y="337"/>
                </a:lnTo>
                <a:lnTo>
                  <a:pt x="228" y="335"/>
                </a:lnTo>
                <a:lnTo>
                  <a:pt x="226" y="335"/>
                </a:lnTo>
                <a:lnTo>
                  <a:pt x="226" y="335"/>
                </a:lnTo>
                <a:close/>
                <a:moveTo>
                  <a:pt x="181" y="205"/>
                </a:moveTo>
                <a:lnTo>
                  <a:pt x="181" y="205"/>
                </a:lnTo>
                <a:lnTo>
                  <a:pt x="179" y="203"/>
                </a:lnTo>
                <a:lnTo>
                  <a:pt x="179" y="203"/>
                </a:lnTo>
                <a:lnTo>
                  <a:pt x="178" y="205"/>
                </a:lnTo>
                <a:lnTo>
                  <a:pt x="178" y="205"/>
                </a:lnTo>
                <a:lnTo>
                  <a:pt x="179" y="206"/>
                </a:lnTo>
                <a:lnTo>
                  <a:pt x="179" y="206"/>
                </a:lnTo>
                <a:lnTo>
                  <a:pt x="181" y="205"/>
                </a:lnTo>
                <a:lnTo>
                  <a:pt x="181" y="205"/>
                </a:lnTo>
                <a:close/>
                <a:moveTo>
                  <a:pt x="31" y="119"/>
                </a:moveTo>
                <a:lnTo>
                  <a:pt x="31" y="119"/>
                </a:lnTo>
                <a:lnTo>
                  <a:pt x="33" y="118"/>
                </a:lnTo>
                <a:lnTo>
                  <a:pt x="33" y="118"/>
                </a:lnTo>
                <a:lnTo>
                  <a:pt x="31" y="117"/>
                </a:lnTo>
                <a:lnTo>
                  <a:pt x="31" y="117"/>
                </a:lnTo>
                <a:lnTo>
                  <a:pt x="31" y="118"/>
                </a:lnTo>
                <a:lnTo>
                  <a:pt x="31" y="119"/>
                </a:lnTo>
                <a:lnTo>
                  <a:pt x="31" y="119"/>
                </a:lnTo>
                <a:close/>
                <a:moveTo>
                  <a:pt x="29" y="78"/>
                </a:moveTo>
                <a:lnTo>
                  <a:pt x="29" y="78"/>
                </a:lnTo>
                <a:lnTo>
                  <a:pt x="30" y="77"/>
                </a:lnTo>
                <a:lnTo>
                  <a:pt x="30" y="77"/>
                </a:lnTo>
                <a:lnTo>
                  <a:pt x="29" y="75"/>
                </a:lnTo>
                <a:lnTo>
                  <a:pt x="29" y="75"/>
                </a:lnTo>
                <a:lnTo>
                  <a:pt x="29" y="78"/>
                </a:lnTo>
                <a:lnTo>
                  <a:pt x="29" y="78"/>
                </a:lnTo>
                <a:close/>
                <a:moveTo>
                  <a:pt x="37" y="149"/>
                </a:moveTo>
                <a:lnTo>
                  <a:pt x="37" y="149"/>
                </a:lnTo>
                <a:lnTo>
                  <a:pt x="37" y="151"/>
                </a:lnTo>
                <a:lnTo>
                  <a:pt x="39" y="152"/>
                </a:lnTo>
                <a:lnTo>
                  <a:pt x="39" y="152"/>
                </a:lnTo>
                <a:lnTo>
                  <a:pt x="39" y="151"/>
                </a:lnTo>
                <a:lnTo>
                  <a:pt x="37" y="149"/>
                </a:lnTo>
                <a:lnTo>
                  <a:pt x="37" y="149"/>
                </a:lnTo>
                <a:close/>
                <a:moveTo>
                  <a:pt x="155" y="60"/>
                </a:moveTo>
                <a:lnTo>
                  <a:pt x="155" y="60"/>
                </a:lnTo>
                <a:lnTo>
                  <a:pt x="155" y="60"/>
                </a:lnTo>
                <a:lnTo>
                  <a:pt x="155" y="60"/>
                </a:lnTo>
                <a:lnTo>
                  <a:pt x="156" y="58"/>
                </a:lnTo>
                <a:lnTo>
                  <a:pt x="156" y="57"/>
                </a:lnTo>
                <a:lnTo>
                  <a:pt x="156" y="57"/>
                </a:lnTo>
                <a:lnTo>
                  <a:pt x="155" y="60"/>
                </a:lnTo>
                <a:lnTo>
                  <a:pt x="155" y="60"/>
                </a:lnTo>
                <a:close/>
                <a:moveTo>
                  <a:pt x="77" y="217"/>
                </a:moveTo>
                <a:lnTo>
                  <a:pt x="77" y="217"/>
                </a:lnTo>
                <a:lnTo>
                  <a:pt x="71" y="216"/>
                </a:lnTo>
                <a:lnTo>
                  <a:pt x="71" y="216"/>
                </a:lnTo>
                <a:lnTo>
                  <a:pt x="77" y="217"/>
                </a:lnTo>
                <a:lnTo>
                  <a:pt x="77" y="217"/>
                </a:lnTo>
                <a:close/>
                <a:moveTo>
                  <a:pt x="246" y="344"/>
                </a:moveTo>
                <a:lnTo>
                  <a:pt x="246" y="344"/>
                </a:lnTo>
                <a:lnTo>
                  <a:pt x="246" y="345"/>
                </a:lnTo>
                <a:lnTo>
                  <a:pt x="246" y="345"/>
                </a:lnTo>
                <a:lnTo>
                  <a:pt x="249" y="345"/>
                </a:lnTo>
                <a:lnTo>
                  <a:pt x="249" y="345"/>
                </a:lnTo>
                <a:lnTo>
                  <a:pt x="249" y="345"/>
                </a:lnTo>
                <a:lnTo>
                  <a:pt x="249" y="345"/>
                </a:lnTo>
                <a:lnTo>
                  <a:pt x="246" y="344"/>
                </a:lnTo>
                <a:lnTo>
                  <a:pt x="246" y="344"/>
                </a:lnTo>
                <a:close/>
                <a:moveTo>
                  <a:pt x="139" y="33"/>
                </a:moveTo>
                <a:lnTo>
                  <a:pt x="139" y="33"/>
                </a:lnTo>
                <a:lnTo>
                  <a:pt x="141" y="31"/>
                </a:lnTo>
                <a:lnTo>
                  <a:pt x="139" y="30"/>
                </a:lnTo>
                <a:lnTo>
                  <a:pt x="139" y="30"/>
                </a:lnTo>
                <a:lnTo>
                  <a:pt x="139" y="33"/>
                </a:lnTo>
                <a:lnTo>
                  <a:pt x="139" y="33"/>
                </a:lnTo>
                <a:close/>
                <a:moveTo>
                  <a:pt x="131" y="169"/>
                </a:moveTo>
                <a:lnTo>
                  <a:pt x="131" y="169"/>
                </a:lnTo>
                <a:lnTo>
                  <a:pt x="132" y="168"/>
                </a:lnTo>
                <a:lnTo>
                  <a:pt x="134" y="166"/>
                </a:lnTo>
                <a:lnTo>
                  <a:pt x="134" y="166"/>
                </a:lnTo>
                <a:lnTo>
                  <a:pt x="131" y="169"/>
                </a:lnTo>
                <a:lnTo>
                  <a:pt x="131" y="169"/>
                </a:lnTo>
                <a:close/>
                <a:moveTo>
                  <a:pt x="203" y="304"/>
                </a:moveTo>
                <a:lnTo>
                  <a:pt x="203" y="304"/>
                </a:lnTo>
                <a:lnTo>
                  <a:pt x="203" y="304"/>
                </a:lnTo>
                <a:lnTo>
                  <a:pt x="203" y="304"/>
                </a:lnTo>
                <a:lnTo>
                  <a:pt x="203" y="308"/>
                </a:lnTo>
                <a:lnTo>
                  <a:pt x="203" y="308"/>
                </a:lnTo>
                <a:lnTo>
                  <a:pt x="203" y="304"/>
                </a:lnTo>
                <a:lnTo>
                  <a:pt x="203" y="304"/>
                </a:lnTo>
                <a:close/>
                <a:moveTo>
                  <a:pt x="186" y="247"/>
                </a:moveTo>
                <a:lnTo>
                  <a:pt x="186" y="247"/>
                </a:lnTo>
                <a:lnTo>
                  <a:pt x="186" y="247"/>
                </a:lnTo>
                <a:lnTo>
                  <a:pt x="186" y="247"/>
                </a:lnTo>
                <a:lnTo>
                  <a:pt x="186" y="246"/>
                </a:lnTo>
                <a:lnTo>
                  <a:pt x="185" y="246"/>
                </a:lnTo>
                <a:lnTo>
                  <a:pt x="185" y="246"/>
                </a:lnTo>
                <a:lnTo>
                  <a:pt x="186" y="247"/>
                </a:lnTo>
                <a:lnTo>
                  <a:pt x="186" y="247"/>
                </a:lnTo>
                <a:close/>
                <a:moveTo>
                  <a:pt x="80" y="148"/>
                </a:moveTo>
                <a:lnTo>
                  <a:pt x="80" y="148"/>
                </a:lnTo>
                <a:lnTo>
                  <a:pt x="80" y="148"/>
                </a:lnTo>
                <a:lnTo>
                  <a:pt x="80" y="148"/>
                </a:lnTo>
                <a:lnTo>
                  <a:pt x="83" y="145"/>
                </a:lnTo>
                <a:lnTo>
                  <a:pt x="83" y="145"/>
                </a:lnTo>
                <a:lnTo>
                  <a:pt x="83" y="145"/>
                </a:lnTo>
                <a:lnTo>
                  <a:pt x="83" y="145"/>
                </a:lnTo>
                <a:lnTo>
                  <a:pt x="80" y="148"/>
                </a:lnTo>
                <a:lnTo>
                  <a:pt x="80" y="148"/>
                </a:lnTo>
                <a:close/>
                <a:moveTo>
                  <a:pt x="196" y="229"/>
                </a:moveTo>
                <a:lnTo>
                  <a:pt x="196" y="229"/>
                </a:lnTo>
                <a:lnTo>
                  <a:pt x="195" y="229"/>
                </a:lnTo>
                <a:lnTo>
                  <a:pt x="195" y="229"/>
                </a:lnTo>
                <a:lnTo>
                  <a:pt x="198" y="232"/>
                </a:lnTo>
                <a:lnTo>
                  <a:pt x="198" y="232"/>
                </a:lnTo>
                <a:lnTo>
                  <a:pt x="198" y="232"/>
                </a:lnTo>
                <a:lnTo>
                  <a:pt x="198" y="232"/>
                </a:lnTo>
                <a:lnTo>
                  <a:pt x="196" y="229"/>
                </a:lnTo>
                <a:lnTo>
                  <a:pt x="196" y="229"/>
                </a:lnTo>
                <a:close/>
                <a:moveTo>
                  <a:pt x="56" y="112"/>
                </a:moveTo>
                <a:lnTo>
                  <a:pt x="56" y="112"/>
                </a:lnTo>
                <a:lnTo>
                  <a:pt x="57" y="112"/>
                </a:lnTo>
                <a:lnTo>
                  <a:pt x="57" y="112"/>
                </a:lnTo>
                <a:lnTo>
                  <a:pt x="57" y="111"/>
                </a:lnTo>
                <a:lnTo>
                  <a:pt x="57" y="111"/>
                </a:lnTo>
                <a:lnTo>
                  <a:pt x="56" y="108"/>
                </a:lnTo>
                <a:lnTo>
                  <a:pt x="56" y="108"/>
                </a:lnTo>
                <a:lnTo>
                  <a:pt x="54" y="109"/>
                </a:lnTo>
                <a:lnTo>
                  <a:pt x="54" y="109"/>
                </a:lnTo>
                <a:lnTo>
                  <a:pt x="56" y="112"/>
                </a:lnTo>
                <a:lnTo>
                  <a:pt x="56" y="112"/>
                </a:lnTo>
                <a:close/>
                <a:moveTo>
                  <a:pt x="158" y="180"/>
                </a:moveTo>
                <a:lnTo>
                  <a:pt x="158" y="180"/>
                </a:lnTo>
                <a:lnTo>
                  <a:pt x="156" y="180"/>
                </a:lnTo>
                <a:lnTo>
                  <a:pt x="156" y="182"/>
                </a:lnTo>
                <a:lnTo>
                  <a:pt x="156" y="182"/>
                </a:lnTo>
                <a:lnTo>
                  <a:pt x="156" y="183"/>
                </a:lnTo>
                <a:lnTo>
                  <a:pt x="156" y="183"/>
                </a:lnTo>
                <a:lnTo>
                  <a:pt x="158" y="180"/>
                </a:lnTo>
                <a:lnTo>
                  <a:pt x="158" y="180"/>
                </a:lnTo>
                <a:close/>
                <a:moveTo>
                  <a:pt x="128" y="182"/>
                </a:moveTo>
                <a:lnTo>
                  <a:pt x="128" y="182"/>
                </a:lnTo>
                <a:lnTo>
                  <a:pt x="129" y="182"/>
                </a:lnTo>
                <a:lnTo>
                  <a:pt x="131" y="180"/>
                </a:lnTo>
                <a:lnTo>
                  <a:pt x="131" y="180"/>
                </a:lnTo>
                <a:lnTo>
                  <a:pt x="129" y="179"/>
                </a:lnTo>
                <a:lnTo>
                  <a:pt x="129" y="179"/>
                </a:lnTo>
                <a:lnTo>
                  <a:pt x="128" y="182"/>
                </a:lnTo>
                <a:lnTo>
                  <a:pt x="128" y="182"/>
                </a:lnTo>
                <a:close/>
                <a:moveTo>
                  <a:pt x="135" y="9"/>
                </a:moveTo>
                <a:lnTo>
                  <a:pt x="135" y="9"/>
                </a:lnTo>
                <a:lnTo>
                  <a:pt x="134" y="9"/>
                </a:lnTo>
                <a:lnTo>
                  <a:pt x="134" y="9"/>
                </a:lnTo>
                <a:lnTo>
                  <a:pt x="134" y="11"/>
                </a:lnTo>
                <a:lnTo>
                  <a:pt x="134" y="11"/>
                </a:lnTo>
                <a:lnTo>
                  <a:pt x="135" y="10"/>
                </a:lnTo>
                <a:lnTo>
                  <a:pt x="135" y="10"/>
                </a:lnTo>
                <a:lnTo>
                  <a:pt x="135" y="9"/>
                </a:lnTo>
                <a:lnTo>
                  <a:pt x="135" y="9"/>
                </a:lnTo>
                <a:close/>
                <a:moveTo>
                  <a:pt x="202" y="202"/>
                </a:moveTo>
                <a:lnTo>
                  <a:pt x="202" y="202"/>
                </a:lnTo>
                <a:lnTo>
                  <a:pt x="203" y="200"/>
                </a:lnTo>
                <a:lnTo>
                  <a:pt x="203" y="200"/>
                </a:lnTo>
                <a:lnTo>
                  <a:pt x="203" y="200"/>
                </a:lnTo>
                <a:lnTo>
                  <a:pt x="202" y="202"/>
                </a:lnTo>
                <a:lnTo>
                  <a:pt x="202" y="202"/>
                </a:lnTo>
                <a:lnTo>
                  <a:pt x="202" y="202"/>
                </a:lnTo>
                <a:close/>
                <a:moveTo>
                  <a:pt x="183" y="355"/>
                </a:moveTo>
                <a:lnTo>
                  <a:pt x="183" y="355"/>
                </a:lnTo>
                <a:lnTo>
                  <a:pt x="183" y="355"/>
                </a:lnTo>
                <a:lnTo>
                  <a:pt x="183" y="355"/>
                </a:lnTo>
                <a:lnTo>
                  <a:pt x="182" y="354"/>
                </a:lnTo>
                <a:lnTo>
                  <a:pt x="182" y="354"/>
                </a:lnTo>
                <a:lnTo>
                  <a:pt x="182" y="352"/>
                </a:lnTo>
                <a:lnTo>
                  <a:pt x="181" y="354"/>
                </a:lnTo>
                <a:lnTo>
                  <a:pt x="181" y="354"/>
                </a:lnTo>
                <a:lnTo>
                  <a:pt x="183" y="355"/>
                </a:lnTo>
                <a:lnTo>
                  <a:pt x="183" y="355"/>
                </a:lnTo>
                <a:close/>
                <a:moveTo>
                  <a:pt x="132" y="146"/>
                </a:moveTo>
                <a:lnTo>
                  <a:pt x="132" y="146"/>
                </a:lnTo>
                <a:lnTo>
                  <a:pt x="131" y="146"/>
                </a:lnTo>
                <a:lnTo>
                  <a:pt x="129" y="148"/>
                </a:lnTo>
                <a:lnTo>
                  <a:pt x="129" y="148"/>
                </a:lnTo>
                <a:lnTo>
                  <a:pt x="132" y="146"/>
                </a:lnTo>
                <a:lnTo>
                  <a:pt x="132" y="146"/>
                </a:lnTo>
                <a:close/>
                <a:moveTo>
                  <a:pt x="205" y="206"/>
                </a:moveTo>
                <a:lnTo>
                  <a:pt x="205" y="206"/>
                </a:lnTo>
                <a:lnTo>
                  <a:pt x="205" y="205"/>
                </a:lnTo>
                <a:lnTo>
                  <a:pt x="205" y="203"/>
                </a:lnTo>
                <a:lnTo>
                  <a:pt x="205" y="203"/>
                </a:lnTo>
                <a:lnTo>
                  <a:pt x="203" y="205"/>
                </a:lnTo>
                <a:lnTo>
                  <a:pt x="203" y="205"/>
                </a:lnTo>
                <a:lnTo>
                  <a:pt x="205" y="206"/>
                </a:lnTo>
                <a:lnTo>
                  <a:pt x="205" y="206"/>
                </a:lnTo>
                <a:close/>
                <a:moveTo>
                  <a:pt x="142" y="166"/>
                </a:moveTo>
                <a:lnTo>
                  <a:pt x="142" y="166"/>
                </a:lnTo>
                <a:lnTo>
                  <a:pt x="145" y="168"/>
                </a:lnTo>
                <a:lnTo>
                  <a:pt x="145" y="168"/>
                </a:lnTo>
                <a:lnTo>
                  <a:pt x="145" y="168"/>
                </a:lnTo>
                <a:lnTo>
                  <a:pt x="145" y="168"/>
                </a:lnTo>
                <a:lnTo>
                  <a:pt x="144" y="166"/>
                </a:lnTo>
                <a:lnTo>
                  <a:pt x="144" y="166"/>
                </a:lnTo>
                <a:lnTo>
                  <a:pt x="144" y="166"/>
                </a:lnTo>
                <a:lnTo>
                  <a:pt x="144" y="166"/>
                </a:lnTo>
                <a:lnTo>
                  <a:pt x="142" y="166"/>
                </a:lnTo>
                <a:lnTo>
                  <a:pt x="142" y="166"/>
                </a:lnTo>
                <a:close/>
                <a:moveTo>
                  <a:pt x="193" y="117"/>
                </a:moveTo>
                <a:lnTo>
                  <a:pt x="193" y="117"/>
                </a:lnTo>
                <a:lnTo>
                  <a:pt x="195" y="115"/>
                </a:lnTo>
                <a:lnTo>
                  <a:pt x="195" y="114"/>
                </a:lnTo>
                <a:lnTo>
                  <a:pt x="195" y="114"/>
                </a:lnTo>
                <a:lnTo>
                  <a:pt x="193" y="117"/>
                </a:lnTo>
                <a:lnTo>
                  <a:pt x="193" y="117"/>
                </a:lnTo>
                <a:close/>
                <a:moveTo>
                  <a:pt x="213" y="317"/>
                </a:moveTo>
                <a:lnTo>
                  <a:pt x="213" y="317"/>
                </a:lnTo>
                <a:lnTo>
                  <a:pt x="215" y="317"/>
                </a:lnTo>
                <a:lnTo>
                  <a:pt x="215" y="317"/>
                </a:lnTo>
                <a:lnTo>
                  <a:pt x="213" y="314"/>
                </a:lnTo>
                <a:lnTo>
                  <a:pt x="213" y="314"/>
                </a:lnTo>
                <a:lnTo>
                  <a:pt x="213" y="317"/>
                </a:lnTo>
                <a:lnTo>
                  <a:pt x="213" y="317"/>
                </a:lnTo>
                <a:close/>
                <a:moveTo>
                  <a:pt x="213" y="257"/>
                </a:moveTo>
                <a:lnTo>
                  <a:pt x="213" y="257"/>
                </a:lnTo>
                <a:lnTo>
                  <a:pt x="212" y="257"/>
                </a:lnTo>
                <a:lnTo>
                  <a:pt x="213" y="259"/>
                </a:lnTo>
                <a:lnTo>
                  <a:pt x="213" y="259"/>
                </a:lnTo>
                <a:lnTo>
                  <a:pt x="213" y="259"/>
                </a:lnTo>
                <a:lnTo>
                  <a:pt x="213" y="257"/>
                </a:lnTo>
                <a:lnTo>
                  <a:pt x="213" y="257"/>
                </a:lnTo>
                <a:close/>
                <a:moveTo>
                  <a:pt x="264" y="355"/>
                </a:moveTo>
                <a:lnTo>
                  <a:pt x="264" y="355"/>
                </a:lnTo>
                <a:lnTo>
                  <a:pt x="262" y="355"/>
                </a:lnTo>
                <a:lnTo>
                  <a:pt x="262" y="355"/>
                </a:lnTo>
                <a:lnTo>
                  <a:pt x="264" y="355"/>
                </a:lnTo>
                <a:lnTo>
                  <a:pt x="264" y="355"/>
                </a:lnTo>
                <a:lnTo>
                  <a:pt x="264" y="355"/>
                </a:lnTo>
                <a:close/>
                <a:moveTo>
                  <a:pt x="122" y="152"/>
                </a:moveTo>
                <a:lnTo>
                  <a:pt x="122" y="152"/>
                </a:lnTo>
                <a:lnTo>
                  <a:pt x="121" y="152"/>
                </a:lnTo>
                <a:lnTo>
                  <a:pt x="120" y="153"/>
                </a:lnTo>
                <a:lnTo>
                  <a:pt x="120" y="153"/>
                </a:lnTo>
                <a:lnTo>
                  <a:pt x="121" y="153"/>
                </a:lnTo>
                <a:lnTo>
                  <a:pt x="122" y="152"/>
                </a:lnTo>
                <a:lnTo>
                  <a:pt x="122" y="152"/>
                </a:lnTo>
                <a:close/>
                <a:moveTo>
                  <a:pt x="41" y="136"/>
                </a:moveTo>
                <a:lnTo>
                  <a:pt x="41" y="136"/>
                </a:lnTo>
                <a:lnTo>
                  <a:pt x="43" y="138"/>
                </a:lnTo>
                <a:lnTo>
                  <a:pt x="43" y="138"/>
                </a:lnTo>
                <a:lnTo>
                  <a:pt x="44" y="135"/>
                </a:lnTo>
                <a:lnTo>
                  <a:pt x="44" y="135"/>
                </a:lnTo>
                <a:lnTo>
                  <a:pt x="44" y="135"/>
                </a:lnTo>
                <a:lnTo>
                  <a:pt x="44" y="135"/>
                </a:lnTo>
                <a:lnTo>
                  <a:pt x="41" y="136"/>
                </a:lnTo>
                <a:lnTo>
                  <a:pt x="41" y="136"/>
                </a:lnTo>
                <a:close/>
                <a:moveTo>
                  <a:pt x="149" y="74"/>
                </a:moveTo>
                <a:lnTo>
                  <a:pt x="149" y="74"/>
                </a:lnTo>
                <a:lnTo>
                  <a:pt x="148" y="77"/>
                </a:lnTo>
                <a:lnTo>
                  <a:pt x="148" y="77"/>
                </a:lnTo>
                <a:lnTo>
                  <a:pt x="149" y="75"/>
                </a:lnTo>
                <a:lnTo>
                  <a:pt x="149" y="74"/>
                </a:lnTo>
                <a:lnTo>
                  <a:pt x="149" y="74"/>
                </a:lnTo>
                <a:close/>
                <a:moveTo>
                  <a:pt x="273" y="270"/>
                </a:moveTo>
                <a:lnTo>
                  <a:pt x="273" y="270"/>
                </a:lnTo>
                <a:lnTo>
                  <a:pt x="270" y="269"/>
                </a:lnTo>
                <a:lnTo>
                  <a:pt x="269" y="269"/>
                </a:lnTo>
                <a:lnTo>
                  <a:pt x="269" y="269"/>
                </a:lnTo>
                <a:lnTo>
                  <a:pt x="273" y="270"/>
                </a:lnTo>
                <a:lnTo>
                  <a:pt x="273" y="270"/>
                </a:lnTo>
                <a:close/>
                <a:moveTo>
                  <a:pt x="149" y="222"/>
                </a:moveTo>
                <a:lnTo>
                  <a:pt x="149" y="222"/>
                </a:lnTo>
                <a:lnTo>
                  <a:pt x="148" y="220"/>
                </a:lnTo>
                <a:lnTo>
                  <a:pt x="147" y="219"/>
                </a:lnTo>
                <a:lnTo>
                  <a:pt x="147" y="219"/>
                </a:lnTo>
                <a:lnTo>
                  <a:pt x="149" y="222"/>
                </a:lnTo>
                <a:lnTo>
                  <a:pt x="149" y="222"/>
                </a:lnTo>
                <a:close/>
                <a:moveTo>
                  <a:pt x="237" y="260"/>
                </a:moveTo>
                <a:lnTo>
                  <a:pt x="237" y="260"/>
                </a:lnTo>
                <a:lnTo>
                  <a:pt x="236" y="260"/>
                </a:lnTo>
                <a:lnTo>
                  <a:pt x="236" y="260"/>
                </a:lnTo>
                <a:lnTo>
                  <a:pt x="235" y="261"/>
                </a:lnTo>
                <a:lnTo>
                  <a:pt x="235" y="261"/>
                </a:lnTo>
                <a:lnTo>
                  <a:pt x="237" y="260"/>
                </a:lnTo>
                <a:lnTo>
                  <a:pt x="237" y="260"/>
                </a:lnTo>
                <a:close/>
                <a:moveTo>
                  <a:pt x="128" y="168"/>
                </a:moveTo>
                <a:lnTo>
                  <a:pt x="128" y="168"/>
                </a:lnTo>
                <a:lnTo>
                  <a:pt x="128" y="168"/>
                </a:lnTo>
                <a:lnTo>
                  <a:pt x="128" y="168"/>
                </a:lnTo>
                <a:lnTo>
                  <a:pt x="125" y="169"/>
                </a:lnTo>
                <a:lnTo>
                  <a:pt x="125" y="169"/>
                </a:lnTo>
                <a:lnTo>
                  <a:pt x="125" y="171"/>
                </a:lnTo>
                <a:lnTo>
                  <a:pt x="125" y="171"/>
                </a:lnTo>
                <a:lnTo>
                  <a:pt x="127" y="169"/>
                </a:lnTo>
                <a:lnTo>
                  <a:pt x="128" y="168"/>
                </a:lnTo>
                <a:lnTo>
                  <a:pt x="128" y="168"/>
                </a:lnTo>
                <a:close/>
                <a:moveTo>
                  <a:pt x="138" y="47"/>
                </a:moveTo>
                <a:lnTo>
                  <a:pt x="138" y="47"/>
                </a:lnTo>
                <a:lnTo>
                  <a:pt x="138" y="47"/>
                </a:lnTo>
                <a:lnTo>
                  <a:pt x="138" y="48"/>
                </a:lnTo>
                <a:lnTo>
                  <a:pt x="138" y="48"/>
                </a:lnTo>
                <a:lnTo>
                  <a:pt x="139" y="48"/>
                </a:lnTo>
                <a:lnTo>
                  <a:pt x="138" y="47"/>
                </a:lnTo>
                <a:lnTo>
                  <a:pt x="138" y="47"/>
                </a:lnTo>
                <a:close/>
                <a:moveTo>
                  <a:pt x="61" y="135"/>
                </a:moveTo>
                <a:lnTo>
                  <a:pt x="61" y="135"/>
                </a:lnTo>
                <a:lnTo>
                  <a:pt x="63" y="134"/>
                </a:lnTo>
                <a:lnTo>
                  <a:pt x="63" y="134"/>
                </a:lnTo>
                <a:lnTo>
                  <a:pt x="63" y="134"/>
                </a:lnTo>
                <a:lnTo>
                  <a:pt x="61" y="135"/>
                </a:lnTo>
                <a:lnTo>
                  <a:pt x="61" y="135"/>
                </a:lnTo>
                <a:lnTo>
                  <a:pt x="61" y="135"/>
                </a:lnTo>
                <a:lnTo>
                  <a:pt x="61" y="135"/>
                </a:lnTo>
                <a:close/>
                <a:moveTo>
                  <a:pt x="156" y="172"/>
                </a:moveTo>
                <a:lnTo>
                  <a:pt x="156" y="172"/>
                </a:lnTo>
                <a:lnTo>
                  <a:pt x="154" y="172"/>
                </a:lnTo>
                <a:lnTo>
                  <a:pt x="154" y="172"/>
                </a:lnTo>
                <a:lnTo>
                  <a:pt x="155" y="172"/>
                </a:lnTo>
                <a:lnTo>
                  <a:pt x="156" y="172"/>
                </a:lnTo>
                <a:lnTo>
                  <a:pt x="156" y="172"/>
                </a:lnTo>
                <a:close/>
                <a:moveTo>
                  <a:pt x="229" y="226"/>
                </a:moveTo>
                <a:lnTo>
                  <a:pt x="229" y="226"/>
                </a:lnTo>
                <a:lnTo>
                  <a:pt x="228" y="223"/>
                </a:lnTo>
                <a:lnTo>
                  <a:pt x="228" y="223"/>
                </a:lnTo>
                <a:lnTo>
                  <a:pt x="228" y="225"/>
                </a:lnTo>
                <a:lnTo>
                  <a:pt x="229" y="226"/>
                </a:lnTo>
                <a:lnTo>
                  <a:pt x="229" y="226"/>
                </a:lnTo>
                <a:close/>
                <a:moveTo>
                  <a:pt x="236" y="342"/>
                </a:moveTo>
                <a:lnTo>
                  <a:pt x="236" y="342"/>
                </a:lnTo>
                <a:lnTo>
                  <a:pt x="237" y="344"/>
                </a:lnTo>
                <a:lnTo>
                  <a:pt x="237" y="344"/>
                </a:lnTo>
                <a:lnTo>
                  <a:pt x="239" y="344"/>
                </a:lnTo>
                <a:lnTo>
                  <a:pt x="239" y="344"/>
                </a:lnTo>
                <a:lnTo>
                  <a:pt x="236" y="341"/>
                </a:lnTo>
                <a:lnTo>
                  <a:pt x="236" y="341"/>
                </a:lnTo>
                <a:lnTo>
                  <a:pt x="236" y="342"/>
                </a:lnTo>
                <a:lnTo>
                  <a:pt x="236" y="342"/>
                </a:lnTo>
                <a:close/>
                <a:moveTo>
                  <a:pt x="90" y="161"/>
                </a:moveTo>
                <a:lnTo>
                  <a:pt x="90" y="161"/>
                </a:lnTo>
                <a:lnTo>
                  <a:pt x="91" y="161"/>
                </a:lnTo>
                <a:lnTo>
                  <a:pt x="93" y="161"/>
                </a:lnTo>
                <a:lnTo>
                  <a:pt x="93" y="161"/>
                </a:lnTo>
                <a:lnTo>
                  <a:pt x="91" y="159"/>
                </a:lnTo>
                <a:lnTo>
                  <a:pt x="90" y="161"/>
                </a:lnTo>
                <a:lnTo>
                  <a:pt x="90" y="161"/>
                </a:lnTo>
                <a:close/>
                <a:moveTo>
                  <a:pt x="134" y="27"/>
                </a:moveTo>
                <a:lnTo>
                  <a:pt x="134" y="27"/>
                </a:lnTo>
                <a:lnTo>
                  <a:pt x="135" y="24"/>
                </a:lnTo>
                <a:lnTo>
                  <a:pt x="135" y="24"/>
                </a:lnTo>
                <a:lnTo>
                  <a:pt x="134" y="26"/>
                </a:lnTo>
                <a:lnTo>
                  <a:pt x="134" y="27"/>
                </a:lnTo>
                <a:lnTo>
                  <a:pt x="134" y="27"/>
                </a:lnTo>
                <a:close/>
                <a:moveTo>
                  <a:pt x="195" y="239"/>
                </a:moveTo>
                <a:lnTo>
                  <a:pt x="195" y="239"/>
                </a:lnTo>
                <a:lnTo>
                  <a:pt x="192" y="240"/>
                </a:lnTo>
                <a:lnTo>
                  <a:pt x="192" y="242"/>
                </a:lnTo>
                <a:lnTo>
                  <a:pt x="192" y="242"/>
                </a:lnTo>
                <a:lnTo>
                  <a:pt x="195" y="239"/>
                </a:lnTo>
                <a:lnTo>
                  <a:pt x="195" y="239"/>
                </a:lnTo>
                <a:close/>
                <a:moveTo>
                  <a:pt x="169" y="57"/>
                </a:moveTo>
                <a:lnTo>
                  <a:pt x="169" y="57"/>
                </a:lnTo>
                <a:lnTo>
                  <a:pt x="168" y="60"/>
                </a:lnTo>
                <a:lnTo>
                  <a:pt x="168" y="60"/>
                </a:lnTo>
                <a:lnTo>
                  <a:pt x="169" y="58"/>
                </a:lnTo>
                <a:lnTo>
                  <a:pt x="169" y="57"/>
                </a:lnTo>
                <a:lnTo>
                  <a:pt x="169" y="57"/>
                </a:lnTo>
                <a:close/>
                <a:moveTo>
                  <a:pt x="189" y="212"/>
                </a:moveTo>
                <a:lnTo>
                  <a:pt x="189" y="212"/>
                </a:lnTo>
                <a:lnTo>
                  <a:pt x="189" y="212"/>
                </a:lnTo>
                <a:lnTo>
                  <a:pt x="189" y="213"/>
                </a:lnTo>
                <a:lnTo>
                  <a:pt x="189" y="213"/>
                </a:lnTo>
                <a:lnTo>
                  <a:pt x="191" y="212"/>
                </a:lnTo>
                <a:lnTo>
                  <a:pt x="189" y="212"/>
                </a:lnTo>
                <a:lnTo>
                  <a:pt x="189" y="212"/>
                </a:lnTo>
                <a:close/>
                <a:moveTo>
                  <a:pt x="154" y="109"/>
                </a:moveTo>
                <a:lnTo>
                  <a:pt x="154" y="109"/>
                </a:lnTo>
                <a:lnTo>
                  <a:pt x="154" y="109"/>
                </a:lnTo>
                <a:lnTo>
                  <a:pt x="154" y="109"/>
                </a:lnTo>
                <a:lnTo>
                  <a:pt x="155" y="109"/>
                </a:lnTo>
                <a:lnTo>
                  <a:pt x="155" y="107"/>
                </a:lnTo>
                <a:lnTo>
                  <a:pt x="155" y="107"/>
                </a:lnTo>
                <a:lnTo>
                  <a:pt x="154" y="109"/>
                </a:lnTo>
                <a:lnTo>
                  <a:pt x="154" y="109"/>
                </a:lnTo>
                <a:close/>
                <a:moveTo>
                  <a:pt x="216" y="293"/>
                </a:moveTo>
                <a:lnTo>
                  <a:pt x="216" y="293"/>
                </a:lnTo>
                <a:lnTo>
                  <a:pt x="216" y="293"/>
                </a:lnTo>
                <a:lnTo>
                  <a:pt x="216" y="293"/>
                </a:lnTo>
                <a:lnTo>
                  <a:pt x="219" y="291"/>
                </a:lnTo>
                <a:lnTo>
                  <a:pt x="219" y="291"/>
                </a:lnTo>
                <a:lnTo>
                  <a:pt x="218" y="291"/>
                </a:lnTo>
                <a:lnTo>
                  <a:pt x="216" y="293"/>
                </a:lnTo>
                <a:lnTo>
                  <a:pt x="216" y="293"/>
                </a:lnTo>
                <a:close/>
                <a:moveTo>
                  <a:pt x="208" y="98"/>
                </a:moveTo>
                <a:lnTo>
                  <a:pt x="208" y="98"/>
                </a:lnTo>
                <a:lnTo>
                  <a:pt x="208" y="98"/>
                </a:lnTo>
                <a:lnTo>
                  <a:pt x="208" y="98"/>
                </a:lnTo>
                <a:lnTo>
                  <a:pt x="209" y="94"/>
                </a:lnTo>
                <a:lnTo>
                  <a:pt x="209" y="94"/>
                </a:lnTo>
                <a:lnTo>
                  <a:pt x="208" y="94"/>
                </a:lnTo>
                <a:lnTo>
                  <a:pt x="208" y="94"/>
                </a:lnTo>
                <a:lnTo>
                  <a:pt x="208" y="98"/>
                </a:lnTo>
                <a:lnTo>
                  <a:pt x="208" y="98"/>
                </a:lnTo>
                <a:close/>
                <a:moveTo>
                  <a:pt x="164" y="203"/>
                </a:moveTo>
                <a:lnTo>
                  <a:pt x="164" y="203"/>
                </a:lnTo>
                <a:lnTo>
                  <a:pt x="162" y="205"/>
                </a:lnTo>
                <a:lnTo>
                  <a:pt x="162" y="205"/>
                </a:lnTo>
                <a:lnTo>
                  <a:pt x="164" y="206"/>
                </a:lnTo>
                <a:lnTo>
                  <a:pt x="164" y="206"/>
                </a:lnTo>
                <a:lnTo>
                  <a:pt x="164" y="205"/>
                </a:lnTo>
                <a:lnTo>
                  <a:pt x="164" y="203"/>
                </a:lnTo>
                <a:lnTo>
                  <a:pt x="164" y="203"/>
                </a:lnTo>
                <a:close/>
                <a:moveTo>
                  <a:pt x="21" y="117"/>
                </a:moveTo>
                <a:lnTo>
                  <a:pt x="21" y="117"/>
                </a:lnTo>
                <a:lnTo>
                  <a:pt x="20" y="118"/>
                </a:lnTo>
                <a:lnTo>
                  <a:pt x="21" y="119"/>
                </a:lnTo>
                <a:lnTo>
                  <a:pt x="21" y="119"/>
                </a:lnTo>
                <a:lnTo>
                  <a:pt x="21" y="117"/>
                </a:lnTo>
                <a:lnTo>
                  <a:pt x="21" y="117"/>
                </a:lnTo>
                <a:close/>
                <a:moveTo>
                  <a:pt x="158" y="61"/>
                </a:moveTo>
                <a:lnTo>
                  <a:pt x="158" y="61"/>
                </a:lnTo>
                <a:lnTo>
                  <a:pt x="158" y="65"/>
                </a:lnTo>
                <a:lnTo>
                  <a:pt x="158" y="65"/>
                </a:lnTo>
                <a:lnTo>
                  <a:pt x="158" y="63"/>
                </a:lnTo>
                <a:lnTo>
                  <a:pt x="158" y="61"/>
                </a:lnTo>
                <a:lnTo>
                  <a:pt x="158" y="61"/>
                </a:lnTo>
                <a:close/>
                <a:moveTo>
                  <a:pt x="230" y="273"/>
                </a:moveTo>
                <a:lnTo>
                  <a:pt x="230" y="273"/>
                </a:lnTo>
                <a:lnTo>
                  <a:pt x="229" y="274"/>
                </a:lnTo>
                <a:lnTo>
                  <a:pt x="229" y="274"/>
                </a:lnTo>
                <a:lnTo>
                  <a:pt x="229" y="274"/>
                </a:lnTo>
                <a:lnTo>
                  <a:pt x="229" y="274"/>
                </a:lnTo>
                <a:lnTo>
                  <a:pt x="230" y="273"/>
                </a:lnTo>
                <a:lnTo>
                  <a:pt x="230" y="273"/>
                </a:lnTo>
                <a:lnTo>
                  <a:pt x="230" y="273"/>
                </a:lnTo>
                <a:lnTo>
                  <a:pt x="230" y="273"/>
                </a:lnTo>
                <a:close/>
                <a:moveTo>
                  <a:pt x="107" y="45"/>
                </a:moveTo>
                <a:lnTo>
                  <a:pt x="107" y="45"/>
                </a:lnTo>
                <a:lnTo>
                  <a:pt x="104" y="44"/>
                </a:lnTo>
                <a:lnTo>
                  <a:pt x="104" y="44"/>
                </a:lnTo>
                <a:lnTo>
                  <a:pt x="105" y="45"/>
                </a:lnTo>
                <a:lnTo>
                  <a:pt x="107" y="45"/>
                </a:lnTo>
                <a:lnTo>
                  <a:pt x="107" y="45"/>
                </a:lnTo>
                <a:close/>
                <a:moveTo>
                  <a:pt x="253" y="341"/>
                </a:moveTo>
                <a:lnTo>
                  <a:pt x="253" y="341"/>
                </a:lnTo>
                <a:lnTo>
                  <a:pt x="255" y="341"/>
                </a:lnTo>
                <a:lnTo>
                  <a:pt x="256" y="341"/>
                </a:lnTo>
                <a:lnTo>
                  <a:pt x="256" y="341"/>
                </a:lnTo>
                <a:lnTo>
                  <a:pt x="253" y="341"/>
                </a:lnTo>
                <a:lnTo>
                  <a:pt x="253" y="341"/>
                </a:lnTo>
                <a:close/>
                <a:moveTo>
                  <a:pt x="129" y="153"/>
                </a:moveTo>
                <a:lnTo>
                  <a:pt x="129" y="153"/>
                </a:lnTo>
                <a:lnTo>
                  <a:pt x="134" y="153"/>
                </a:lnTo>
                <a:lnTo>
                  <a:pt x="134" y="153"/>
                </a:lnTo>
                <a:lnTo>
                  <a:pt x="131" y="152"/>
                </a:lnTo>
                <a:lnTo>
                  <a:pt x="129" y="153"/>
                </a:lnTo>
                <a:lnTo>
                  <a:pt x="129" y="153"/>
                </a:lnTo>
                <a:close/>
                <a:moveTo>
                  <a:pt x="230" y="219"/>
                </a:moveTo>
                <a:lnTo>
                  <a:pt x="230" y="219"/>
                </a:lnTo>
                <a:lnTo>
                  <a:pt x="229" y="217"/>
                </a:lnTo>
                <a:lnTo>
                  <a:pt x="229" y="217"/>
                </a:lnTo>
                <a:lnTo>
                  <a:pt x="229" y="219"/>
                </a:lnTo>
                <a:lnTo>
                  <a:pt x="230" y="219"/>
                </a:lnTo>
                <a:lnTo>
                  <a:pt x="230" y="219"/>
                </a:lnTo>
                <a:close/>
                <a:moveTo>
                  <a:pt x="31" y="104"/>
                </a:moveTo>
                <a:lnTo>
                  <a:pt x="31" y="104"/>
                </a:lnTo>
                <a:lnTo>
                  <a:pt x="30" y="105"/>
                </a:lnTo>
                <a:lnTo>
                  <a:pt x="30" y="105"/>
                </a:lnTo>
                <a:lnTo>
                  <a:pt x="30" y="105"/>
                </a:lnTo>
                <a:lnTo>
                  <a:pt x="30" y="105"/>
                </a:lnTo>
                <a:lnTo>
                  <a:pt x="31" y="105"/>
                </a:lnTo>
                <a:lnTo>
                  <a:pt x="31" y="105"/>
                </a:lnTo>
                <a:lnTo>
                  <a:pt x="31" y="104"/>
                </a:lnTo>
                <a:lnTo>
                  <a:pt x="31" y="104"/>
                </a:lnTo>
                <a:close/>
                <a:moveTo>
                  <a:pt x="235" y="314"/>
                </a:moveTo>
                <a:lnTo>
                  <a:pt x="235" y="314"/>
                </a:lnTo>
                <a:lnTo>
                  <a:pt x="235" y="315"/>
                </a:lnTo>
                <a:lnTo>
                  <a:pt x="236" y="317"/>
                </a:lnTo>
                <a:lnTo>
                  <a:pt x="236" y="317"/>
                </a:lnTo>
                <a:lnTo>
                  <a:pt x="235" y="314"/>
                </a:lnTo>
                <a:lnTo>
                  <a:pt x="235" y="314"/>
                </a:lnTo>
                <a:close/>
                <a:moveTo>
                  <a:pt x="316" y="308"/>
                </a:moveTo>
                <a:lnTo>
                  <a:pt x="316" y="308"/>
                </a:lnTo>
                <a:lnTo>
                  <a:pt x="316" y="313"/>
                </a:lnTo>
                <a:lnTo>
                  <a:pt x="316" y="313"/>
                </a:lnTo>
                <a:lnTo>
                  <a:pt x="316" y="311"/>
                </a:lnTo>
                <a:lnTo>
                  <a:pt x="316" y="308"/>
                </a:lnTo>
                <a:lnTo>
                  <a:pt x="316" y="308"/>
                </a:lnTo>
                <a:close/>
                <a:moveTo>
                  <a:pt x="212" y="254"/>
                </a:moveTo>
                <a:lnTo>
                  <a:pt x="212" y="254"/>
                </a:lnTo>
                <a:lnTo>
                  <a:pt x="210" y="252"/>
                </a:lnTo>
                <a:lnTo>
                  <a:pt x="210" y="252"/>
                </a:lnTo>
                <a:lnTo>
                  <a:pt x="212" y="254"/>
                </a:lnTo>
                <a:lnTo>
                  <a:pt x="212" y="254"/>
                </a:lnTo>
                <a:close/>
                <a:moveTo>
                  <a:pt x="193" y="371"/>
                </a:moveTo>
                <a:lnTo>
                  <a:pt x="193" y="371"/>
                </a:lnTo>
                <a:lnTo>
                  <a:pt x="195" y="374"/>
                </a:lnTo>
                <a:lnTo>
                  <a:pt x="195" y="374"/>
                </a:lnTo>
                <a:lnTo>
                  <a:pt x="195" y="372"/>
                </a:lnTo>
                <a:lnTo>
                  <a:pt x="193" y="371"/>
                </a:lnTo>
                <a:lnTo>
                  <a:pt x="193" y="371"/>
                </a:lnTo>
                <a:close/>
                <a:moveTo>
                  <a:pt x="260" y="253"/>
                </a:moveTo>
                <a:lnTo>
                  <a:pt x="260" y="253"/>
                </a:lnTo>
                <a:lnTo>
                  <a:pt x="257" y="253"/>
                </a:lnTo>
                <a:lnTo>
                  <a:pt x="257" y="253"/>
                </a:lnTo>
                <a:lnTo>
                  <a:pt x="259" y="254"/>
                </a:lnTo>
                <a:lnTo>
                  <a:pt x="260" y="253"/>
                </a:lnTo>
                <a:lnTo>
                  <a:pt x="260" y="253"/>
                </a:lnTo>
                <a:close/>
                <a:moveTo>
                  <a:pt x="226" y="321"/>
                </a:moveTo>
                <a:lnTo>
                  <a:pt x="226" y="321"/>
                </a:lnTo>
                <a:lnTo>
                  <a:pt x="228" y="323"/>
                </a:lnTo>
                <a:lnTo>
                  <a:pt x="228" y="323"/>
                </a:lnTo>
                <a:lnTo>
                  <a:pt x="228" y="323"/>
                </a:lnTo>
                <a:lnTo>
                  <a:pt x="226" y="321"/>
                </a:lnTo>
                <a:lnTo>
                  <a:pt x="226" y="321"/>
                </a:lnTo>
                <a:close/>
                <a:moveTo>
                  <a:pt x="125" y="13"/>
                </a:moveTo>
                <a:lnTo>
                  <a:pt x="125" y="13"/>
                </a:lnTo>
                <a:lnTo>
                  <a:pt x="124" y="14"/>
                </a:lnTo>
                <a:lnTo>
                  <a:pt x="125" y="16"/>
                </a:lnTo>
                <a:lnTo>
                  <a:pt x="125" y="16"/>
                </a:lnTo>
                <a:lnTo>
                  <a:pt x="125" y="13"/>
                </a:lnTo>
                <a:lnTo>
                  <a:pt x="125" y="13"/>
                </a:lnTo>
                <a:close/>
                <a:moveTo>
                  <a:pt x="196" y="256"/>
                </a:moveTo>
                <a:lnTo>
                  <a:pt x="196" y="256"/>
                </a:lnTo>
                <a:lnTo>
                  <a:pt x="198" y="257"/>
                </a:lnTo>
                <a:lnTo>
                  <a:pt x="198" y="257"/>
                </a:lnTo>
                <a:lnTo>
                  <a:pt x="198" y="256"/>
                </a:lnTo>
                <a:lnTo>
                  <a:pt x="198" y="256"/>
                </a:lnTo>
                <a:lnTo>
                  <a:pt x="196" y="256"/>
                </a:lnTo>
                <a:lnTo>
                  <a:pt x="196" y="256"/>
                </a:lnTo>
                <a:lnTo>
                  <a:pt x="196" y="256"/>
                </a:lnTo>
                <a:lnTo>
                  <a:pt x="196" y="256"/>
                </a:lnTo>
                <a:close/>
                <a:moveTo>
                  <a:pt x="276" y="260"/>
                </a:moveTo>
                <a:lnTo>
                  <a:pt x="276" y="260"/>
                </a:lnTo>
                <a:lnTo>
                  <a:pt x="274" y="260"/>
                </a:lnTo>
                <a:lnTo>
                  <a:pt x="273" y="261"/>
                </a:lnTo>
                <a:lnTo>
                  <a:pt x="273" y="261"/>
                </a:lnTo>
                <a:lnTo>
                  <a:pt x="274" y="261"/>
                </a:lnTo>
                <a:lnTo>
                  <a:pt x="276" y="260"/>
                </a:lnTo>
                <a:lnTo>
                  <a:pt x="276" y="260"/>
                </a:lnTo>
                <a:close/>
                <a:moveTo>
                  <a:pt x="91" y="152"/>
                </a:moveTo>
                <a:lnTo>
                  <a:pt x="91" y="152"/>
                </a:lnTo>
                <a:lnTo>
                  <a:pt x="91" y="152"/>
                </a:lnTo>
                <a:lnTo>
                  <a:pt x="93" y="151"/>
                </a:lnTo>
                <a:lnTo>
                  <a:pt x="93" y="151"/>
                </a:lnTo>
                <a:lnTo>
                  <a:pt x="91" y="152"/>
                </a:lnTo>
                <a:lnTo>
                  <a:pt x="91" y="152"/>
                </a:lnTo>
                <a:close/>
                <a:moveTo>
                  <a:pt x="171" y="63"/>
                </a:moveTo>
                <a:lnTo>
                  <a:pt x="171" y="63"/>
                </a:lnTo>
                <a:lnTo>
                  <a:pt x="169" y="61"/>
                </a:lnTo>
                <a:lnTo>
                  <a:pt x="169" y="61"/>
                </a:lnTo>
                <a:lnTo>
                  <a:pt x="169" y="63"/>
                </a:lnTo>
                <a:lnTo>
                  <a:pt x="169" y="63"/>
                </a:lnTo>
                <a:lnTo>
                  <a:pt x="171" y="64"/>
                </a:lnTo>
                <a:lnTo>
                  <a:pt x="171" y="64"/>
                </a:lnTo>
                <a:lnTo>
                  <a:pt x="171" y="63"/>
                </a:lnTo>
                <a:lnTo>
                  <a:pt x="171" y="63"/>
                </a:lnTo>
                <a:close/>
                <a:moveTo>
                  <a:pt x="54" y="153"/>
                </a:moveTo>
                <a:lnTo>
                  <a:pt x="54" y="153"/>
                </a:lnTo>
                <a:lnTo>
                  <a:pt x="53" y="153"/>
                </a:lnTo>
                <a:lnTo>
                  <a:pt x="53" y="153"/>
                </a:lnTo>
                <a:lnTo>
                  <a:pt x="53" y="155"/>
                </a:lnTo>
                <a:lnTo>
                  <a:pt x="54" y="153"/>
                </a:lnTo>
                <a:lnTo>
                  <a:pt x="54" y="153"/>
                </a:lnTo>
                <a:close/>
                <a:moveTo>
                  <a:pt x="176" y="206"/>
                </a:moveTo>
                <a:lnTo>
                  <a:pt x="176" y="206"/>
                </a:lnTo>
                <a:lnTo>
                  <a:pt x="176" y="207"/>
                </a:lnTo>
                <a:lnTo>
                  <a:pt x="176" y="207"/>
                </a:lnTo>
                <a:lnTo>
                  <a:pt x="178" y="207"/>
                </a:lnTo>
                <a:lnTo>
                  <a:pt x="178" y="207"/>
                </a:lnTo>
                <a:lnTo>
                  <a:pt x="178" y="207"/>
                </a:lnTo>
                <a:lnTo>
                  <a:pt x="176" y="206"/>
                </a:lnTo>
                <a:lnTo>
                  <a:pt x="176" y="206"/>
                </a:lnTo>
                <a:close/>
                <a:moveTo>
                  <a:pt x="122" y="168"/>
                </a:moveTo>
                <a:lnTo>
                  <a:pt x="122" y="168"/>
                </a:lnTo>
                <a:lnTo>
                  <a:pt x="125" y="166"/>
                </a:lnTo>
                <a:lnTo>
                  <a:pt x="125" y="166"/>
                </a:lnTo>
                <a:lnTo>
                  <a:pt x="124" y="166"/>
                </a:lnTo>
                <a:lnTo>
                  <a:pt x="122" y="168"/>
                </a:lnTo>
                <a:lnTo>
                  <a:pt x="122" y="168"/>
                </a:lnTo>
                <a:close/>
                <a:moveTo>
                  <a:pt x="186" y="70"/>
                </a:moveTo>
                <a:lnTo>
                  <a:pt x="186" y="70"/>
                </a:lnTo>
                <a:lnTo>
                  <a:pt x="186" y="70"/>
                </a:lnTo>
                <a:lnTo>
                  <a:pt x="186" y="70"/>
                </a:lnTo>
                <a:lnTo>
                  <a:pt x="185" y="67"/>
                </a:lnTo>
                <a:lnTo>
                  <a:pt x="185" y="67"/>
                </a:lnTo>
                <a:lnTo>
                  <a:pt x="186" y="70"/>
                </a:lnTo>
                <a:lnTo>
                  <a:pt x="186" y="70"/>
                </a:lnTo>
                <a:close/>
                <a:moveTo>
                  <a:pt x="210" y="266"/>
                </a:moveTo>
                <a:lnTo>
                  <a:pt x="210" y="266"/>
                </a:lnTo>
                <a:lnTo>
                  <a:pt x="212" y="267"/>
                </a:lnTo>
                <a:lnTo>
                  <a:pt x="212" y="269"/>
                </a:lnTo>
                <a:lnTo>
                  <a:pt x="212" y="269"/>
                </a:lnTo>
                <a:lnTo>
                  <a:pt x="210" y="266"/>
                </a:lnTo>
                <a:lnTo>
                  <a:pt x="210" y="266"/>
                </a:lnTo>
                <a:close/>
                <a:moveTo>
                  <a:pt x="134" y="38"/>
                </a:moveTo>
                <a:lnTo>
                  <a:pt x="134" y="38"/>
                </a:lnTo>
                <a:lnTo>
                  <a:pt x="132" y="38"/>
                </a:lnTo>
                <a:lnTo>
                  <a:pt x="132" y="38"/>
                </a:lnTo>
                <a:lnTo>
                  <a:pt x="134" y="41"/>
                </a:lnTo>
                <a:lnTo>
                  <a:pt x="134" y="41"/>
                </a:lnTo>
                <a:lnTo>
                  <a:pt x="135" y="41"/>
                </a:lnTo>
                <a:lnTo>
                  <a:pt x="135" y="41"/>
                </a:lnTo>
                <a:lnTo>
                  <a:pt x="134" y="38"/>
                </a:lnTo>
                <a:lnTo>
                  <a:pt x="134" y="38"/>
                </a:lnTo>
                <a:close/>
                <a:moveTo>
                  <a:pt x="277" y="263"/>
                </a:moveTo>
                <a:lnTo>
                  <a:pt x="277" y="263"/>
                </a:lnTo>
                <a:lnTo>
                  <a:pt x="279" y="263"/>
                </a:lnTo>
                <a:lnTo>
                  <a:pt x="279" y="263"/>
                </a:lnTo>
                <a:lnTo>
                  <a:pt x="277" y="263"/>
                </a:lnTo>
                <a:lnTo>
                  <a:pt x="277" y="263"/>
                </a:lnTo>
                <a:lnTo>
                  <a:pt x="277" y="263"/>
                </a:lnTo>
                <a:lnTo>
                  <a:pt x="277" y="263"/>
                </a:lnTo>
                <a:lnTo>
                  <a:pt x="277" y="263"/>
                </a:lnTo>
                <a:close/>
                <a:moveTo>
                  <a:pt x="218" y="287"/>
                </a:moveTo>
                <a:lnTo>
                  <a:pt x="218" y="287"/>
                </a:lnTo>
                <a:lnTo>
                  <a:pt x="216" y="288"/>
                </a:lnTo>
                <a:lnTo>
                  <a:pt x="216" y="288"/>
                </a:lnTo>
                <a:lnTo>
                  <a:pt x="219" y="287"/>
                </a:lnTo>
                <a:lnTo>
                  <a:pt x="219" y="287"/>
                </a:lnTo>
                <a:lnTo>
                  <a:pt x="218" y="287"/>
                </a:lnTo>
                <a:lnTo>
                  <a:pt x="218" y="287"/>
                </a:lnTo>
                <a:close/>
                <a:moveTo>
                  <a:pt x="199" y="85"/>
                </a:moveTo>
                <a:lnTo>
                  <a:pt x="199" y="85"/>
                </a:lnTo>
                <a:lnTo>
                  <a:pt x="201" y="84"/>
                </a:lnTo>
                <a:lnTo>
                  <a:pt x="202" y="82"/>
                </a:lnTo>
                <a:lnTo>
                  <a:pt x="202" y="82"/>
                </a:lnTo>
                <a:lnTo>
                  <a:pt x="199" y="85"/>
                </a:lnTo>
                <a:lnTo>
                  <a:pt x="199" y="85"/>
                </a:lnTo>
                <a:close/>
                <a:moveTo>
                  <a:pt x="81" y="158"/>
                </a:moveTo>
                <a:lnTo>
                  <a:pt x="81" y="158"/>
                </a:lnTo>
                <a:lnTo>
                  <a:pt x="80" y="156"/>
                </a:lnTo>
                <a:lnTo>
                  <a:pt x="80" y="156"/>
                </a:lnTo>
                <a:lnTo>
                  <a:pt x="80" y="158"/>
                </a:lnTo>
                <a:lnTo>
                  <a:pt x="81" y="158"/>
                </a:lnTo>
                <a:lnTo>
                  <a:pt x="81" y="158"/>
                </a:lnTo>
                <a:close/>
                <a:moveTo>
                  <a:pt x="67" y="156"/>
                </a:moveTo>
                <a:lnTo>
                  <a:pt x="67" y="156"/>
                </a:lnTo>
                <a:lnTo>
                  <a:pt x="66" y="156"/>
                </a:lnTo>
                <a:lnTo>
                  <a:pt x="66" y="156"/>
                </a:lnTo>
                <a:lnTo>
                  <a:pt x="66" y="156"/>
                </a:lnTo>
                <a:lnTo>
                  <a:pt x="66" y="156"/>
                </a:lnTo>
                <a:lnTo>
                  <a:pt x="66" y="156"/>
                </a:lnTo>
                <a:lnTo>
                  <a:pt x="66" y="156"/>
                </a:lnTo>
                <a:lnTo>
                  <a:pt x="67" y="156"/>
                </a:lnTo>
                <a:lnTo>
                  <a:pt x="67" y="156"/>
                </a:lnTo>
                <a:close/>
                <a:moveTo>
                  <a:pt x="218" y="344"/>
                </a:moveTo>
                <a:lnTo>
                  <a:pt x="218" y="344"/>
                </a:lnTo>
                <a:lnTo>
                  <a:pt x="216" y="342"/>
                </a:lnTo>
                <a:lnTo>
                  <a:pt x="216" y="342"/>
                </a:lnTo>
                <a:lnTo>
                  <a:pt x="215" y="344"/>
                </a:lnTo>
                <a:lnTo>
                  <a:pt x="215" y="344"/>
                </a:lnTo>
                <a:lnTo>
                  <a:pt x="216" y="345"/>
                </a:lnTo>
                <a:lnTo>
                  <a:pt x="216" y="345"/>
                </a:lnTo>
                <a:lnTo>
                  <a:pt x="216" y="344"/>
                </a:lnTo>
                <a:lnTo>
                  <a:pt x="216" y="344"/>
                </a:lnTo>
                <a:lnTo>
                  <a:pt x="218" y="344"/>
                </a:lnTo>
                <a:lnTo>
                  <a:pt x="218" y="344"/>
                </a:lnTo>
                <a:close/>
                <a:moveTo>
                  <a:pt x="24" y="115"/>
                </a:moveTo>
                <a:lnTo>
                  <a:pt x="24" y="115"/>
                </a:lnTo>
                <a:lnTo>
                  <a:pt x="24" y="114"/>
                </a:lnTo>
                <a:lnTo>
                  <a:pt x="24" y="114"/>
                </a:lnTo>
                <a:lnTo>
                  <a:pt x="24" y="114"/>
                </a:lnTo>
                <a:lnTo>
                  <a:pt x="24" y="115"/>
                </a:lnTo>
                <a:lnTo>
                  <a:pt x="24" y="115"/>
                </a:lnTo>
                <a:close/>
                <a:moveTo>
                  <a:pt x="139" y="178"/>
                </a:moveTo>
                <a:lnTo>
                  <a:pt x="139" y="178"/>
                </a:lnTo>
                <a:lnTo>
                  <a:pt x="139" y="178"/>
                </a:lnTo>
                <a:lnTo>
                  <a:pt x="139" y="178"/>
                </a:lnTo>
                <a:lnTo>
                  <a:pt x="141" y="176"/>
                </a:lnTo>
                <a:lnTo>
                  <a:pt x="141" y="176"/>
                </a:lnTo>
                <a:lnTo>
                  <a:pt x="141" y="175"/>
                </a:lnTo>
                <a:lnTo>
                  <a:pt x="141" y="175"/>
                </a:lnTo>
                <a:lnTo>
                  <a:pt x="139" y="178"/>
                </a:lnTo>
                <a:lnTo>
                  <a:pt x="139" y="178"/>
                </a:lnTo>
                <a:close/>
                <a:moveTo>
                  <a:pt x="199" y="105"/>
                </a:moveTo>
                <a:lnTo>
                  <a:pt x="199" y="105"/>
                </a:lnTo>
                <a:lnTo>
                  <a:pt x="199" y="102"/>
                </a:lnTo>
                <a:lnTo>
                  <a:pt x="199" y="102"/>
                </a:lnTo>
                <a:lnTo>
                  <a:pt x="199" y="104"/>
                </a:lnTo>
                <a:lnTo>
                  <a:pt x="199" y="105"/>
                </a:lnTo>
                <a:lnTo>
                  <a:pt x="199" y="105"/>
                </a:lnTo>
                <a:close/>
                <a:moveTo>
                  <a:pt x="293" y="273"/>
                </a:moveTo>
                <a:lnTo>
                  <a:pt x="293" y="273"/>
                </a:lnTo>
                <a:lnTo>
                  <a:pt x="291" y="274"/>
                </a:lnTo>
                <a:lnTo>
                  <a:pt x="291" y="274"/>
                </a:lnTo>
                <a:lnTo>
                  <a:pt x="291" y="274"/>
                </a:lnTo>
                <a:lnTo>
                  <a:pt x="291" y="274"/>
                </a:lnTo>
                <a:lnTo>
                  <a:pt x="293" y="274"/>
                </a:lnTo>
                <a:lnTo>
                  <a:pt x="293" y="274"/>
                </a:lnTo>
                <a:lnTo>
                  <a:pt x="293" y="273"/>
                </a:lnTo>
                <a:lnTo>
                  <a:pt x="293" y="273"/>
                </a:lnTo>
                <a:close/>
                <a:moveTo>
                  <a:pt x="246" y="362"/>
                </a:moveTo>
                <a:lnTo>
                  <a:pt x="246" y="362"/>
                </a:lnTo>
                <a:lnTo>
                  <a:pt x="243" y="362"/>
                </a:lnTo>
                <a:lnTo>
                  <a:pt x="243" y="362"/>
                </a:lnTo>
                <a:lnTo>
                  <a:pt x="245" y="362"/>
                </a:lnTo>
                <a:lnTo>
                  <a:pt x="246" y="362"/>
                </a:lnTo>
                <a:lnTo>
                  <a:pt x="246" y="362"/>
                </a:lnTo>
                <a:close/>
                <a:moveTo>
                  <a:pt x="202" y="261"/>
                </a:moveTo>
                <a:lnTo>
                  <a:pt x="202" y="261"/>
                </a:lnTo>
                <a:lnTo>
                  <a:pt x="199" y="259"/>
                </a:lnTo>
                <a:lnTo>
                  <a:pt x="199" y="259"/>
                </a:lnTo>
                <a:lnTo>
                  <a:pt x="202" y="261"/>
                </a:lnTo>
                <a:lnTo>
                  <a:pt x="202" y="261"/>
                </a:lnTo>
                <a:close/>
                <a:moveTo>
                  <a:pt x="27" y="108"/>
                </a:moveTo>
                <a:lnTo>
                  <a:pt x="27" y="108"/>
                </a:lnTo>
                <a:lnTo>
                  <a:pt x="27" y="111"/>
                </a:lnTo>
                <a:lnTo>
                  <a:pt x="27" y="111"/>
                </a:lnTo>
                <a:lnTo>
                  <a:pt x="27" y="109"/>
                </a:lnTo>
                <a:lnTo>
                  <a:pt x="27" y="108"/>
                </a:lnTo>
                <a:lnTo>
                  <a:pt x="27" y="108"/>
                </a:lnTo>
                <a:close/>
                <a:moveTo>
                  <a:pt x="161" y="168"/>
                </a:moveTo>
                <a:lnTo>
                  <a:pt x="161" y="168"/>
                </a:lnTo>
                <a:lnTo>
                  <a:pt x="159" y="169"/>
                </a:lnTo>
                <a:lnTo>
                  <a:pt x="159" y="169"/>
                </a:lnTo>
                <a:lnTo>
                  <a:pt x="161" y="168"/>
                </a:lnTo>
                <a:lnTo>
                  <a:pt x="161" y="168"/>
                </a:lnTo>
                <a:close/>
                <a:moveTo>
                  <a:pt x="154" y="180"/>
                </a:moveTo>
                <a:lnTo>
                  <a:pt x="154" y="180"/>
                </a:lnTo>
                <a:lnTo>
                  <a:pt x="155" y="179"/>
                </a:lnTo>
                <a:lnTo>
                  <a:pt x="155" y="179"/>
                </a:lnTo>
                <a:lnTo>
                  <a:pt x="154" y="178"/>
                </a:lnTo>
                <a:lnTo>
                  <a:pt x="154" y="178"/>
                </a:lnTo>
                <a:lnTo>
                  <a:pt x="154" y="179"/>
                </a:lnTo>
                <a:lnTo>
                  <a:pt x="154" y="179"/>
                </a:lnTo>
                <a:lnTo>
                  <a:pt x="154" y="180"/>
                </a:lnTo>
                <a:lnTo>
                  <a:pt x="154" y="180"/>
                </a:lnTo>
                <a:close/>
                <a:moveTo>
                  <a:pt x="290" y="354"/>
                </a:moveTo>
                <a:lnTo>
                  <a:pt x="290" y="354"/>
                </a:lnTo>
                <a:lnTo>
                  <a:pt x="291" y="352"/>
                </a:lnTo>
                <a:lnTo>
                  <a:pt x="291" y="352"/>
                </a:lnTo>
                <a:lnTo>
                  <a:pt x="290" y="354"/>
                </a:lnTo>
                <a:lnTo>
                  <a:pt x="290" y="354"/>
                </a:lnTo>
                <a:lnTo>
                  <a:pt x="290" y="354"/>
                </a:lnTo>
                <a:close/>
                <a:moveTo>
                  <a:pt x="304" y="350"/>
                </a:moveTo>
                <a:lnTo>
                  <a:pt x="304" y="350"/>
                </a:lnTo>
                <a:lnTo>
                  <a:pt x="306" y="350"/>
                </a:lnTo>
                <a:lnTo>
                  <a:pt x="307" y="348"/>
                </a:lnTo>
                <a:lnTo>
                  <a:pt x="307" y="348"/>
                </a:lnTo>
                <a:lnTo>
                  <a:pt x="304" y="350"/>
                </a:lnTo>
                <a:lnTo>
                  <a:pt x="304" y="350"/>
                </a:lnTo>
                <a:close/>
                <a:moveTo>
                  <a:pt x="253" y="256"/>
                </a:moveTo>
                <a:lnTo>
                  <a:pt x="253" y="256"/>
                </a:lnTo>
                <a:lnTo>
                  <a:pt x="253" y="256"/>
                </a:lnTo>
                <a:lnTo>
                  <a:pt x="253" y="256"/>
                </a:lnTo>
                <a:lnTo>
                  <a:pt x="255" y="256"/>
                </a:lnTo>
                <a:lnTo>
                  <a:pt x="255" y="256"/>
                </a:lnTo>
                <a:lnTo>
                  <a:pt x="253" y="254"/>
                </a:lnTo>
                <a:lnTo>
                  <a:pt x="253" y="256"/>
                </a:lnTo>
                <a:lnTo>
                  <a:pt x="253" y="256"/>
                </a:lnTo>
                <a:close/>
                <a:moveTo>
                  <a:pt x="117" y="21"/>
                </a:moveTo>
                <a:lnTo>
                  <a:pt x="117" y="21"/>
                </a:lnTo>
                <a:lnTo>
                  <a:pt x="118" y="20"/>
                </a:lnTo>
                <a:lnTo>
                  <a:pt x="118" y="20"/>
                </a:lnTo>
                <a:lnTo>
                  <a:pt x="118" y="20"/>
                </a:lnTo>
                <a:lnTo>
                  <a:pt x="117" y="21"/>
                </a:lnTo>
                <a:lnTo>
                  <a:pt x="117" y="21"/>
                </a:lnTo>
                <a:close/>
                <a:moveTo>
                  <a:pt x="30" y="114"/>
                </a:moveTo>
                <a:lnTo>
                  <a:pt x="30" y="114"/>
                </a:lnTo>
                <a:lnTo>
                  <a:pt x="29" y="114"/>
                </a:lnTo>
                <a:lnTo>
                  <a:pt x="30" y="115"/>
                </a:lnTo>
                <a:lnTo>
                  <a:pt x="30" y="115"/>
                </a:lnTo>
                <a:lnTo>
                  <a:pt x="30" y="114"/>
                </a:lnTo>
                <a:lnTo>
                  <a:pt x="30" y="114"/>
                </a:lnTo>
                <a:lnTo>
                  <a:pt x="30" y="114"/>
                </a:lnTo>
                <a:close/>
                <a:moveTo>
                  <a:pt x="213" y="331"/>
                </a:moveTo>
                <a:lnTo>
                  <a:pt x="213" y="331"/>
                </a:lnTo>
                <a:lnTo>
                  <a:pt x="213" y="331"/>
                </a:lnTo>
                <a:lnTo>
                  <a:pt x="213" y="331"/>
                </a:lnTo>
                <a:lnTo>
                  <a:pt x="215" y="331"/>
                </a:lnTo>
                <a:lnTo>
                  <a:pt x="215" y="331"/>
                </a:lnTo>
                <a:lnTo>
                  <a:pt x="215" y="330"/>
                </a:lnTo>
                <a:lnTo>
                  <a:pt x="215" y="330"/>
                </a:lnTo>
                <a:lnTo>
                  <a:pt x="213" y="331"/>
                </a:lnTo>
                <a:lnTo>
                  <a:pt x="213" y="331"/>
                </a:lnTo>
                <a:close/>
                <a:moveTo>
                  <a:pt x="179" y="234"/>
                </a:moveTo>
                <a:lnTo>
                  <a:pt x="179" y="234"/>
                </a:lnTo>
                <a:lnTo>
                  <a:pt x="181" y="236"/>
                </a:lnTo>
                <a:lnTo>
                  <a:pt x="181" y="236"/>
                </a:lnTo>
                <a:lnTo>
                  <a:pt x="179" y="234"/>
                </a:lnTo>
                <a:lnTo>
                  <a:pt x="179" y="234"/>
                </a:lnTo>
                <a:close/>
                <a:moveTo>
                  <a:pt x="144" y="41"/>
                </a:moveTo>
                <a:lnTo>
                  <a:pt x="144" y="41"/>
                </a:lnTo>
                <a:lnTo>
                  <a:pt x="145" y="41"/>
                </a:lnTo>
                <a:lnTo>
                  <a:pt x="145" y="41"/>
                </a:lnTo>
                <a:lnTo>
                  <a:pt x="144" y="40"/>
                </a:lnTo>
                <a:lnTo>
                  <a:pt x="144" y="40"/>
                </a:lnTo>
                <a:lnTo>
                  <a:pt x="144" y="40"/>
                </a:lnTo>
                <a:lnTo>
                  <a:pt x="144" y="40"/>
                </a:lnTo>
                <a:lnTo>
                  <a:pt x="144" y="41"/>
                </a:lnTo>
                <a:lnTo>
                  <a:pt x="144" y="41"/>
                </a:lnTo>
                <a:close/>
                <a:moveTo>
                  <a:pt x="176" y="202"/>
                </a:moveTo>
                <a:lnTo>
                  <a:pt x="176" y="202"/>
                </a:lnTo>
                <a:lnTo>
                  <a:pt x="178" y="202"/>
                </a:lnTo>
                <a:lnTo>
                  <a:pt x="178" y="202"/>
                </a:lnTo>
                <a:lnTo>
                  <a:pt x="178" y="202"/>
                </a:lnTo>
                <a:lnTo>
                  <a:pt x="178" y="202"/>
                </a:lnTo>
                <a:lnTo>
                  <a:pt x="176" y="202"/>
                </a:lnTo>
                <a:lnTo>
                  <a:pt x="176" y="202"/>
                </a:lnTo>
                <a:lnTo>
                  <a:pt x="176" y="202"/>
                </a:lnTo>
                <a:lnTo>
                  <a:pt x="176" y="202"/>
                </a:lnTo>
                <a:lnTo>
                  <a:pt x="176" y="202"/>
                </a:lnTo>
                <a:close/>
                <a:moveTo>
                  <a:pt x="229" y="233"/>
                </a:moveTo>
                <a:lnTo>
                  <a:pt x="229" y="233"/>
                </a:lnTo>
                <a:lnTo>
                  <a:pt x="229" y="232"/>
                </a:lnTo>
                <a:lnTo>
                  <a:pt x="229" y="232"/>
                </a:lnTo>
                <a:lnTo>
                  <a:pt x="229" y="232"/>
                </a:lnTo>
                <a:lnTo>
                  <a:pt x="229" y="233"/>
                </a:lnTo>
                <a:lnTo>
                  <a:pt x="229" y="233"/>
                </a:lnTo>
                <a:close/>
                <a:moveTo>
                  <a:pt x="147" y="186"/>
                </a:moveTo>
                <a:lnTo>
                  <a:pt x="147" y="186"/>
                </a:lnTo>
                <a:lnTo>
                  <a:pt x="147" y="186"/>
                </a:lnTo>
                <a:lnTo>
                  <a:pt x="147" y="186"/>
                </a:lnTo>
                <a:lnTo>
                  <a:pt x="148" y="186"/>
                </a:lnTo>
                <a:lnTo>
                  <a:pt x="148" y="186"/>
                </a:lnTo>
                <a:lnTo>
                  <a:pt x="148" y="186"/>
                </a:lnTo>
                <a:lnTo>
                  <a:pt x="147" y="186"/>
                </a:lnTo>
                <a:lnTo>
                  <a:pt x="147" y="186"/>
                </a:lnTo>
                <a:close/>
                <a:moveTo>
                  <a:pt x="303" y="348"/>
                </a:moveTo>
                <a:lnTo>
                  <a:pt x="303" y="348"/>
                </a:lnTo>
                <a:lnTo>
                  <a:pt x="303" y="348"/>
                </a:lnTo>
                <a:lnTo>
                  <a:pt x="303" y="348"/>
                </a:lnTo>
                <a:lnTo>
                  <a:pt x="301" y="350"/>
                </a:lnTo>
                <a:lnTo>
                  <a:pt x="301" y="350"/>
                </a:lnTo>
                <a:lnTo>
                  <a:pt x="301" y="350"/>
                </a:lnTo>
                <a:lnTo>
                  <a:pt x="301" y="350"/>
                </a:lnTo>
                <a:lnTo>
                  <a:pt x="303" y="348"/>
                </a:lnTo>
                <a:lnTo>
                  <a:pt x="303" y="348"/>
                </a:lnTo>
                <a:close/>
                <a:moveTo>
                  <a:pt x="105" y="169"/>
                </a:moveTo>
                <a:lnTo>
                  <a:pt x="105" y="169"/>
                </a:lnTo>
                <a:lnTo>
                  <a:pt x="107" y="169"/>
                </a:lnTo>
                <a:lnTo>
                  <a:pt x="108" y="169"/>
                </a:lnTo>
                <a:lnTo>
                  <a:pt x="108" y="169"/>
                </a:lnTo>
                <a:lnTo>
                  <a:pt x="105" y="169"/>
                </a:lnTo>
                <a:lnTo>
                  <a:pt x="105" y="169"/>
                </a:lnTo>
                <a:close/>
                <a:moveTo>
                  <a:pt x="129" y="162"/>
                </a:moveTo>
                <a:lnTo>
                  <a:pt x="129" y="162"/>
                </a:lnTo>
                <a:lnTo>
                  <a:pt x="129" y="162"/>
                </a:lnTo>
                <a:lnTo>
                  <a:pt x="129" y="162"/>
                </a:lnTo>
                <a:lnTo>
                  <a:pt x="128" y="162"/>
                </a:lnTo>
                <a:lnTo>
                  <a:pt x="128" y="162"/>
                </a:lnTo>
                <a:lnTo>
                  <a:pt x="128" y="162"/>
                </a:lnTo>
                <a:lnTo>
                  <a:pt x="129" y="162"/>
                </a:lnTo>
                <a:lnTo>
                  <a:pt x="129" y="162"/>
                </a:lnTo>
                <a:close/>
                <a:moveTo>
                  <a:pt x="232" y="317"/>
                </a:moveTo>
                <a:lnTo>
                  <a:pt x="232" y="317"/>
                </a:lnTo>
                <a:lnTo>
                  <a:pt x="232" y="318"/>
                </a:lnTo>
                <a:lnTo>
                  <a:pt x="232" y="318"/>
                </a:lnTo>
                <a:lnTo>
                  <a:pt x="232" y="320"/>
                </a:lnTo>
                <a:lnTo>
                  <a:pt x="232" y="320"/>
                </a:lnTo>
                <a:lnTo>
                  <a:pt x="233" y="320"/>
                </a:lnTo>
                <a:lnTo>
                  <a:pt x="233" y="320"/>
                </a:lnTo>
                <a:lnTo>
                  <a:pt x="232" y="317"/>
                </a:lnTo>
                <a:lnTo>
                  <a:pt x="232" y="317"/>
                </a:lnTo>
                <a:close/>
                <a:moveTo>
                  <a:pt x="64" y="166"/>
                </a:moveTo>
                <a:lnTo>
                  <a:pt x="64" y="166"/>
                </a:lnTo>
                <a:lnTo>
                  <a:pt x="64" y="166"/>
                </a:lnTo>
                <a:lnTo>
                  <a:pt x="64" y="166"/>
                </a:lnTo>
                <a:lnTo>
                  <a:pt x="61" y="165"/>
                </a:lnTo>
                <a:lnTo>
                  <a:pt x="61" y="165"/>
                </a:lnTo>
                <a:lnTo>
                  <a:pt x="61" y="165"/>
                </a:lnTo>
                <a:lnTo>
                  <a:pt x="61" y="165"/>
                </a:lnTo>
                <a:lnTo>
                  <a:pt x="64" y="166"/>
                </a:lnTo>
                <a:lnTo>
                  <a:pt x="64" y="166"/>
                </a:lnTo>
                <a:close/>
                <a:moveTo>
                  <a:pt x="263" y="347"/>
                </a:moveTo>
                <a:lnTo>
                  <a:pt x="263" y="347"/>
                </a:lnTo>
                <a:lnTo>
                  <a:pt x="264" y="347"/>
                </a:lnTo>
                <a:lnTo>
                  <a:pt x="264" y="347"/>
                </a:lnTo>
                <a:lnTo>
                  <a:pt x="263" y="347"/>
                </a:lnTo>
                <a:lnTo>
                  <a:pt x="263" y="347"/>
                </a:lnTo>
                <a:close/>
                <a:moveTo>
                  <a:pt x="151" y="225"/>
                </a:moveTo>
                <a:lnTo>
                  <a:pt x="151" y="225"/>
                </a:lnTo>
                <a:lnTo>
                  <a:pt x="151" y="225"/>
                </a:lnTo>
                <a:lnTo>
                  <a:pt x="151" y="225"/>
                </a:lnTo>
                <a:lnTo>
                  <a:pt x="152" y="226"/>
                </a:lnTo>
                <a:lnTo>
                  <a:pt x="152" y="226"/>
                </a:lnTo>
                <a:lnTo>
                  <a:pt x="151" y="225"/>
                </a:lnTo>
                <a:lnTo>
                  <a:pt x="151" y="225"/>
                </a:lnTo>
                <a:close/>
                <a:moveTo>
                  <a:pt x="81" y="215"/>
                </a:moveTo>
                <a:lnTo>
                  <a:pt x="81" y="215"/>
                </a:lnTo>
                <a:lnTo>
                  <a:pt x="81" y="215"/>
                </a:lnTo>
                <a:lnTo>
                  <a:pt x="81" y="215"/>
                </a:lnTo>
                <a:lnTo>
                  <a:pt x="84" y="215"/>
                </a:lnTo>
                <a:lnTo>
                  <a:pt x="84" y="215"/>
                </a:lnTo>
                <a:lnTo>
                  <a:pt x="84" y="215"/>
                </a:lnTo>
                <a:lnTo>
                  <a:pt x="84" y="215"/>
                </a:lnTo>
                <a:lnTo>
                  <a:pt x="81" y="215"/>
                </a:lnTo>
                <a:lnTo>
                  <a:pt x="81" y="215"/>
                </a:lnTo>
                <a:close/>
                <a:moveTo>
                  <a:pt x="195" y="234"/>
                </a:moveTo>
                <a:lnTo>
                  <a:pt x="195" y="234"/>
                </a:lnTo>
                <a:lnTo>
                  <a:pt x="195" y="234"/>
                </a:lnTo>
                <a:lnTo>
                  <a:pt x="195" y="234"/>
                </a:lnTo>
                <a:lnTo>
                  <a:pt x="193" y="233"/>
                </a:lnTo>
                <a:lnTo>
                  <a:pt x="193" y="233"/>
                </a:lnTo>
                <a:lnTo>
                  <a:pt x="193" y="233"/>
                </a:lnTo>
                <a:lnTo>
                  <a:pt x="193" y="233"/>
                </a:lnTo>
                <a:lnTo>
                  <a:pt x="195" y="234"/>
                </a:lnTo>
                <a:lnTo>
                  <a:pt x="195" y="234"/>
                </a:lnTo>
                <a:close/>
                <a:moveTo>
                  <a:pt x="171" y="81"/>
                </a:moveTo>
                <a:lnTo>
                  <a:pt x="171" y="81"/>
                </a:lnTo>
                <a:lnTo>
                  <a:pt x="171" y="82"/>
                </a:lnTo>
                <a:lnTo>
                  <a:pt x="171" y="84"/>
                </a:lnTo>
                <a:lnTo>
                  <a:pt x="171" y="84"/>
                </a:lnTo>
                <a:lnTo>
                  <a:pt x="171" y="81"/>
                </a:lnTo>
                <a:lnTo>
                  <a:pt x="171" y="81"/>
                </a:lnTo>
                <a:close/>
                <a:moveTo>
                  <a:pt x="84" y="169"/>
                </a:moveTo>
                <a:lnTo>
                  <a:pt x="84" y="169"/>
                </a:lnTo>
                <a:lnTo>
                  <a:pt x="84" y="169"/>
                </a:lnTo>
                <a:lnTo>
                  <a:pt x="84" y="168"/>
                </a:lnTo>
                <a:lnTo>
                  <a:pt x="84" y="168"/>
                </a:lnTo>
                <a:lnTo>
                  <a:pt x="84" y="168"/>
                </a:lnTo>
                <a:lnTo>
                  <a:pt x="84" y="169"/>
                </a:lnTo>
                <a:lnTo>
                  <a:pt x="84" y="169"/>
                </a:lnTo>
                <a:close/>
                <a:moveTo>
                  <a:pt x="171" y="70"/>
                </a:moveTo>
                <a:lnTo>
                  <a:pt x="171" y="70"/>
                </a:lnTo>
                <a:lnTo>
                  <a:pt x="171" y="68"/>
                </a:lnTo>
                <a:lnTo>
                  <a:pt x="171" y="68"/>
                </a:lnTo>
                <a:lnTo>
                  <a:pt x="171" y="68"/>
                </a:lnTo>
                <a:lnTo>
                  <a:pt x="171" y="68"/>
                </a:lnTo>
                <a:lnTo>
                  <a:pt x="171" y="70"/>
                </a:lnTo>
                <a:lnTo>
                  <a:pt x="171" y="70"/>
                </a:lnTo>
                <a:close/>
                <a:moveTo>
                  <a:pt x="156" y="128"/>
                </a:moveTo>
                <a:lnTo>
                  <a:pt x="156" y="128"/>
                </a:lnTo>
                <a:lnTo>
                  <a:pt x="156" y="129"/>
                </a:lnTo>
                <a:lnTo>
                  <a:pt x="156" y="129"/>
                </a:lnTo>
                <a:lnTo>
                  <a:pt x="158" y="126"/>
                </a:lnTo>
                <a:lnTo>
                  <a:pt x="158" y="126"/>
                </a:lnTo>
                <a:lnTo>
                  <a:pt x="156" y="128"/>
                </a:lnTo>
                <a:lnTo>
                  <a:pt x="156" y="128"/>
                </a:lnTo>
                <a:close/>
                <a:moveTo>
                  <a:pt x="154" y="70"/>
                </a:moveTo>
                <a:lnTo>
                  <a:pt x="154" y="70"/>
                </a:lnTo>
                <a:lnTo>
                  <a:pt x="152" y="71"/>
                </a:lnTo>
                <a:lnTo>
                  <a:pt x="152" y="71"/>
                </a:lnTo>
                <a:lnTo>
                  <a:pt x="154" y="71"/>
                </a:lnTo>
                <a:lnTo>
                  <a:pt x="154" y="71"/>
                </a:lnTo>
                <a:lnTo>
                  <a:pt x="154" y="71"/>
                </a:lnTo>
                <a:lnTo>
                  <a:pt x="154" y="71"/>
                </a:lnTo>
                <a:lnTo>
                  <a:pt x="154" y="70"/>
                </a:lnTo>
                <a:lnTo>
                  <a:pt x="154" y="70"/>
                </a:lnTo>
                <a:close/>
                <a:moveTo>
                  <a:pt x="50" y="134"/>
                </a:moveTo>
                <a:lnTo>
                  <a:pt x="50" y="134"/>
                </a:lnTo>
                <a:lnTo>
                  <a:pt x="51" y="134"/>
                </a:lnTo>
                <a:lnTo>
                  <a:pt x="50" y="132"/>
                </a:lnTo>
                <a:lnTo>
                  <a:pt x="50" y="132"/>
                </a:lnTo>
                <a:lnTo>
                  <a:pt x="50" y="134"/>
                </a:lnTo>
                <a:lnTo>
                  <a:pt x="50" y="134"/>
                </a:lnTo>
                <a:lnTo>
                  <a:pt x="50" y="134"/>
                </a:lnTo>
                <a:lnTo>
                  <a:pt x="50" y="134"/>
                </a:lnTo>
                <a:close/>
                <a:moveTo>
                  <a:pt x="166" y="193"/>
                </a:moveTo>
                <a:lnTo>
                  <a:pt x="166" y="193"/>
                </a:lnTo>
                <a:lnTo>
                  <a:pt x="166" y="195"/>
                </a:lnTo>
                <a:lnTo>
                  <a:pt x="166" y="195"/>
                </a:lnTo>
                <a:lnTo>
                  <a:pt x="166" y="195"/>
                </a:lnTo>
                <a:lnTo>
                  <a:pt x="166" y="193"/>
                </a:lnTo>
                <a:lnTo>
                  <a:pt x="166" y="193"/>
                </a:lnTo>
                <a:close/>
                <a:moveTo>
                  <a:pt x="131" y="183"/>
                </a:moveTo>
                <a:lnTo>
                  <a:pt x="131" y="183"/>
                </a:lnTo>
                <a:lnTo>
                  <a:pt x="132" y="183"/>
                </a:lnTo>
                <a:lnTo>
                  <a:pt x="132" y="183"/>
                </a:lnTo>
                <a:lnTo>
                  <a:pt x="132" y="183"/>
                </a:lnTo>
                <a:lnTo>
                  <a:pt x="131" y="183"/>
                </a:lnTo>
                <a:lnTo>
                  <a:pt x="131" y="183"/>
                </a:lnTo>
                <a:close/>
                <a:moveTo>
                  <a:pt x="186" y="131"/>
                </a:moveTo>
                <a:lnTo>
                  <a:pt x="186" y="131"/>
                </a:lnTo>
                <a:lnTo>
                  <a:pt x="186" y="131"/>
                </a:lnTo>
                <a:lnTo>
                  <a:pt x="186" y="131"/>
                </a:lnTo>
                <a:lnTo>
                  <a:pt x="186" y="132"/>
                </a:lnTo>
                <a:lnTo>
                  <a:pt x="186" y="132"/>
                </a:lnTo>
                <a:lnTo>
                  <a:pt x="186" y="132"/>
                </a:lnTo>
                <a:lnTo>
                  <a:pt x="186" y="132"/>
                </a:lnTo>
                <a:lnTo>
                  <a:pt x="186" y="131"/>
                </a:lnTo>
                <a:lnTo>
                  <a:pt x="186" y="131"/>
                </a:lnTo>
                <a:close/>
                <a:moveTo>
                  <a:pt x="154" y="48"/>
                </a:moveTo>
                <a:lnTo>
                  <a:pt x="154" y="48"/>
                </a:lnTo>
                <a:lnTo>
                  <a:pt x="155" y="47"/>
                </a:lnTo>
                <a:lnTo>
                  <a:pt x="155" y="47"/>
                </a:lnTo>
                <a:lnTo>
                  <a:pt x="154" y="48"/>
                </a:lnTo>
                <a:lnTo>
                  <a:pt x="154" y="48"/>
                </a:lnTo>
                <a:close/>
                <a:moveTo>
                  <a:pt x="287" y="327"/>
                </a:moveTo>
                <a:lnTo>
                  <a:pt x="287" y="327"/>
                </a:lnTo>
                <a:lnTo>
                  <a:pt x="287" y="328"/>
                </a:lnTo>
                <a:lnTo>
                  <a:pt x="287" y="328"/>
                </a:lnTo>
                <a:lnTo>
                  <a:pt x="289" y="327"/>
                </a:lnTo>
                <a:lnTo>
                  <a:pt x="289" y="327"/>
                </a:lnTo>
                <a:lnTo>
                  <a:pt x="289" y="325"/>
                </a:lnTo>
                <a:lnTo>
                  <a:pt x="289" y="325"/>
                </a:lnTo>
                <a:lnTo>
                  <a:pt x="287" y="327"/>
                </a:lnTo>
                <a:lnTo>
                  <a:pt x="287" y="327"/>
                </a:lnTo>
                <a:close/>
                <a:moveTo>
                  <a:pt x="154" y="213"/>
                </a:moveTo>
                <a:lnTo>
                  <a:pt x="154" y="213"/>
                </a:lnTo>
                <a:lnTo>
                  <a:pt x="152" y="212"/>
                </a:lnTo>
                <a:lnTo>
                  <a:pt x="152" y="212"/>
                </a:lnTo>
                <a:lnTo>
                  <a:pt x="154" y="213"/>
                </a:lnTo>
                <a:lnTo>
                  <a:pt x="154" y="213"/>
                </a:lnTo>
                <a:close/>
                <a:moveTo>
                  <a:pt x="34" y="61"/>
                </a:moveTo>
                <a:lnTo>
                  <a:pt x="34" y="61"/>
                </a:lnTo>
                <a:lnTo>
                  <a:pt x="34" y="63"/>
                </a:lnTo>
                <a:lnTo>
                  <a:pt x="34" y="63"/>
                </a:lnTo>
                <a:lnTo>
                  <a:pt x="34" y="61"/>
                </a:lnTo>
                <a:lnTo>
                  <a:pt x="34" y="61"/>
                </a:lnTo>
                <a:lnTo>
                  <a:pt x="34" y="61"/>
                </a:lnTo>
                <a:close/>
                <a:moveTo>
                  <a:pt x="48" y="144"/>
                </a:moveTo>
                <a:lnTo>
                  <a:pt x="48" y="144"/>
                </a:lnTo>
                <a:lnTo>
                  <a:pt x="48" y="144"/>
                </a:lnTo>
                <a:lnTo>
                  <a:pt x="48" y="142"/>
                </a:lnTo>
                <a:lnTo>
                  <a:pt x="48" y="142"/>
                </a:lnTo>
                <a:lnTo>
                  <a:pt x="48" y="142"/>
                </a:lnTo>
                <a:lnTo>
                  <a:pt x="48" y="142"/>
                </a:lnTo>
                <a:lnTo>
                  <a:pt x="48" y="144"/>
                </a:lnTo>
                <a:lnTo>
                  <a:pt x="48" y="144"/>
                </a:lnTo>
                <a:close/>
                <a:moveTo>
                  <a:pt x="152" y="36"/>
                </a:moveTo>
                <a:lnTo>
                  <a:pt x="152" y="36"/>
                </a:lnTo>
                <a:lnTo>
                  <a:pt x="152" y="36"/>
                </a:lnTo>
                <a:lnTo>
                  <a:pt x="152" y="36"/>
                </a:lnTo>
                <a:lnTo>
                  <a:pt x="152" y="36"/>
                </a:lnTo>
                <a:lnTo>
                  <a:pt x="152" y="36"/>
                </a:lnTo>
                <a:lnTo>
                  <a:pt x="152" y="36"/>
                </a:lnTo>
                <a:lnTo>
                  <a:pt x="152" y="36"/>
                </a:lnTo>
                <a:lnTo>
                  <a:pt x="152" y="36"/>
                </a:lnTo>
                <a:lnTo>
                  <a:pt x="152" y="36"/>
                </a:lnTo>
                <a:close/>
                <a:moveTo>
                  <a:pt x="291" y="257"/>
                </a:moveTo>
                <a:lnTo>
                  <a:pt x="291" y="257"/>
                </a:lnTo>
                <a:lnTo>
                  <a:pt x="291" y="257"/>
                </a:lnTo>
                <a:lnTo>
                  <a:pt x="291" y="257"/>
                </a:lnTo>
                <a:lnTo>
                  <a:pt x="291" y="257"/>
                </a:lnTo>
                <a:lnTo>
                  <a:pt x="291" y="257"/>
                </a:lnTo>
                <a:lnTo>
                  <a:pt x="290" y="257"/>
                </a:lnTo>
                <a:lnTo>
                  <a:pt x="290" y="257"/>
                </a:lnTo>
                <a:lnTo>
                  <a:pt x="290" y="257"/>
                </a:lnTo>
                <a:lnTo>
                  <a:pt x="290" y="257"/>
                </a:lnTo>
                <a:lnTo>
                  <a:pt x="291" y="257"/>
                </a:lnTo>
                <a:lnTo>
                  <a:pt x="291" y="257"/>
                </a:lnTo>
                <a:close/>
                <a:moveTo>
                  <a:pt x="43" y="117"/>
                </a:moveTo>
                <a:lnTo>
                  <a:pt x="43" y="117"/>
                </a:lnTo>
                <a:lnTo>
                  <a:pt x="41" y="118"/>
                </a:lnTo>
                <a:lnTo>
                  <a:pt x="41" y="118"/>
                </a:lnTo>
                <a:lnTo>
                  <a:pt x="43" y="118"/>
                </a:lnTo>
                <a:lnTo>
                  <a:pt x="43" y="118"/>
                </a:lnTo>
                <a:lnTo>
                  <a:pt x="43" y="117"/>
                </a:lnTo>
                <a:lnTo>
                  <a:pt x="43" y="117"/>
                </a:lnTo>
                <a:close/>
                <a:moveTo>
                  <a:pt x="105" y="183"/>
                </a:moveTo>
                <a:lnTo>
                  <a:pt x="105" y="183"/>
                </a:lnTo>
                <a:lnTo>
                  <a:pt x="105" y="185"/>
                </a:lnTo>
                <a:lnTo>
                  <a:pt x="105" y="185"/>
                </a:lnTo>
                <a:lnTo>
                  <a:pt x="108" y="185"/>
                </a:lnTo>
                <a:lnTo>
                  <a:pt x="108" y="185"/>
                </a:lnTo>
                <a:lnTo>
                  <a:pt x="108" y="183"/>
                </a:lnTo>
                <a:lnTo>
                  <a:pt x="108" y="183"/>
                </a:lnTo>
                <a:lnTo>
                  <a:pt x="105" y="183"/>
                </a:lnTo>
                <a:lnTo>
                  <a:pt x="105" y="183"/>
                </a:lnTo>
                <a:close/>
                <a:moveTo>
                  <a:pt x="176" y="107"/>
                </a:moveTo>
                <a:lnTo>
                  <a:pt x="176" y="107"/>
                </a:lnTo>
                <a:lnTo>
                  <a:pt x="176" y="108"/>
                </a:lnTo>
                <a:lnTo>
                  <a:pt x="176" y="108"/>
                </a:lnTo>
                <a:lnTo>
                  <a:pt x="176" y="107"/>
                </a:lnTo>
                <a:lnTo>
                  <a:pt x="176" y="107"/>
                </a:lnTo>
                <a:close/>
                <a:moveTo>
                  <a:pt x="222" y="341"/>
                </a:moveTo>
                <a:lnTo>
                  <a:pt x="222" y="341"/>
                </a:lnTo>
                <a:lnTo>
                  <a:pt x="222" y="341"/>
                </a:lnTo>
                <a:lnTo>
                  <a:pt x="222" y="341"/>
                </a:lnTo>
                <a:lnTo>
                  <a:pt x="223" y="341"/>
                </a:lnTo>
                <a:lnTo>
                  <a:pt x="223" y="341"/>
                </a:lnTo>
                <a:lnTo>
                  <a:pt x="222" y="341"/>
                </a:lnTo>
                <a:lnTo>
                  <a:pt x="222" y="341"/>
                </a:lnTo>
                <a:close/>
                <a:moveTo>
                  <a:pt x="192" y="63"/>
                </a:moveTo>
                <a:lnTo>
                  <a:pt x="192" y="63"/>
                </a:lnTo>
                <a:lnTo>
                  <a:pt x="192" y="63"/>
                </a:lnTo>
                <a:lnTo>
                  <a:pt x="192" y="63"/>
                </a:lnTo>
                <a:lnTo>
                  <a:pt x="192" y="64"/>
                </a:lnTo>
                <a:lnTo>
                  <a:pt x="192" y="64"/>
                </a:lnTo>
                <a:lnTo>
                  <a:pt x="192" y="64"/>
                </a:lnTo>
                <a:lnTo>
                  <a:pt x="192" y="64"/>
                </a:lnTo>
                <a:lnTo>
                  <a:pt x="192" y="63"/>
                </a:lnTo>
                <a:lnTo>
                  <a:pt x="192" y="63"/>
                </a:lnTo>
                <a:close/>
                <a:moveTo>
                  <a:pt x="181" y="91"/>
                </a:moveTo>
                <a:lnTo>
                  <a:pt x="181" y="91"/>
                </a:lnTo>
                <a:lnTo>
                  <a:pt x="179" y="91"/>
                </a:lnTo>
                <a:lnTo>
                  <a:pt x="179" y="91"/>
                </a:lnTo>
                <a:lnTo>
                  <a:pt x="179" y="92"/>
                </a:lnTo>
                <a:lnTo>
                  <a:pt x="179" y="92"/>
                </a:lnTo>
                <a:lnTo>
                  <a:pt x="181" y="91"/>
                </a:lnTo>
                <a:lnTo>
                  <a:pt x="181" y="91"/>
                </a:lnTo>
                <a:close/>
                <a:moveTo>
                  <a:pt x="34" y="87"/>
                </a:moveTo>
                <a:lnTo>
                  <a:pt x="34" y="87"/>
                </a:lnTo>
                <a:lnTo>
                  <a:pt x="34" y="87"/>
                </a:lnTo>
                <a:lnTo>
                  <a:pt x="34" y="87"/>
                </a:lnTo>
                <a:lnTo>
                  <a:pt x="34" y="85"/>
                </a:lnTo>
                <a:lnTo>
                  <a:pt x="34" y="85"/>
                </a:lnTo>
                <a:lnTo>
                  <a:pt x="34" y="85"/>
                </a:lnTo>
                <a:lnTo>
                  <a:pt x="34" y="85"/>
                </a:lnTo>
                <a:lnTo>
                  <a:pt x="34" y="87"/>
                </a:lnTo>
                <a:lnTo>
                  <a:pt x="34" y="87"/>
                </a:lnTo>
                <a:close/>
                <a:moveTo>
                  <a:pt x="243" y="260"/>
                </a:moveTo>
                <a:lnTo>
                  <a:pt x="243" y="260"/>
                </a:lnTo>
                <a:lnTo>
                  <a:pt x="243" y="260"/>
                </a:lnTo>
                <a:lnTo>
                  <a:pt x="243" y="260"/>
                </a:lnTo>
                <a:lnTo>
                  <a:pt x="243" y="260"/>
                </a:lnTo>
                <a:lnTo>
                  <a:pt x="243" y="260"/>
                </a:lnTo>
                <a:lnTo>
                  <a:pt x="243" y="260"/>
                </a:lnTo>
                <a:close/>
                <a:moveTo>
                  <a:pt x="230" y="388"/>
                </a:moveTo>
                <a:lnTo>
                  <a:pt x="230" y="388"/>
                </a:lnTo>
                <a:lnTo>
                  <a:pt x="230" y="388"/>
                </a:lnTo>
                <a:lnTo>
                  <a:pt x="230" y="388"/>
                </a:lnTo>
                <a:lnTo>
                  <a:pt x="229" y="387"/>
                </a:lnTo>
                <a:lnTo>
                  <a:pt x="229" y="387"/>
                </a:lnTo>
                <a:lnTo>
                  <a:pt x="229" y="387"/>
                </a:lnTo>
                <a:lnTo>
                  <a:pt x="229" y="387"/>
                </a:lnTo>
                <a:lnTo>
                  <a:pt x="230" y="388"/>
                </a:lnTo>
                <a:lnTo>
                  <a:pt x="230" y="388"/>
                </a:lnTo>
                <a:close/>
                <a:moveTo>
                  <a:pt x="247" y="287"/>
                </a:moveTo>
                <a:lnTo>
                  <a:pt x="247" y="287"/>
                </a:lnTo>
                <a:lnTo>
                  <a:pt x="247" y="287"/>
                </a:lnTo>
                <a:lnTo>
                  <a:pt x="247" y="287"/>
                </a:lnTo>
                <a:lnTo>
                  <a:pt x="249" y="287"/>
                </a:lnTo>
                <a:lnTo>
                  <a:pt x="249" y="287"/>
                </a:lnTo>
                <a:lnTo>
                  <a:pt x="249" y="287"/>
                </a:lnTo>
                <a:lnTo>
                  <a:pt x="249" y="287"/>
                </a:lnTo>
                <a:lnTo>
                  <a:pt x="247" y="287"/>
                </a:lnTo>
                <a:lnTo>
                  <a:pt x="247" y="287"/>
                </a:lnTo>
                <a:close/>
                <a:moveTo>
                  <a:pt x="26" y="104"/>
                </a:moveTo>
                <a:lnTo>
                  <a:pt x="26" y="104"/>
                </a:lnTo>
                <a:lnTo>
                  <a:pt x="26" y="105"/>
                </a:lnTo>
                <a:lnTo>
                  <a:pt x="26" y="105"/>
                </a:lnTo>
                <a:lnTo>
                  <a:pt x="26" y="105"/>
                </a:lnTo>
                <a:lnTo>
                  <a:pt x="26" y="104"/>
                </a:lnTo>
                <a:lnTo>
                  <a:pt x="26" y="104"/>
                </a:lnTo>
                <a:close/>
                <a:moveTo>
                  <a:pt x="185" y="206"/>
                </a:moveTo>
                <a:lnTo>
                  <a:pt x="185" y="206"/>
                </a:lnTo>
                <a:lnTo>
                  <a:pt x="186" y="207"/>
                </a:lnTo>
                <a:lnTo>
                  <a:pt x="186" y="207"/>
                </a:lnTo>
                <a:lnTo>
                  <a:pt x="185" y="206"/>
                </a:lnTo>
                <a:lnTo>
                  <a:pt x="185" y="206"/>
                </a:lnTo>
                <a:close/>
                <a:moveTo>
                  <a:pt x="201" y="264"/>
                </a:moveTo>
                <a:lnTo>
                  <a:pt x="201" y="264"/>
                </a:lnTo>
                <a:lnTo>
                  <a:pt x="201" y="264"/>
                </a:lnTo>
                <a:lnTo>
                  <a:pt x="201" y="264"/>
                </a:lnTo>
                <a:lnTo>
                  <a:pt x="201" y="266"/>
                </a:lnTo>
                <a:lnTo>
                  <a:pt x="201" y="266"/>
                </a:lnTo>
                <a:lnTo>
                  <a:pt x="201" y="266"/>
                </a:lnTo>
                <a:lnTo>
                  <a:pt x="201" y="266"/>
                </a:lnTo>
                <a:lnTo>
                  <a:pt x="201" y="264"/>
                </a:lnTo>
                <a:lnTo>
                  <a:pt x="201" y="264"/>
                </a:lnTo>
                <a:close/>
                <a:moveTo>
                  <a:pt x="199" y="216"/>
                </a:moveTo>
                <a:lnTo>
                  <a:pt x="199" y="216"/>
                </a:lnTo>
                <a:lnTo>
                  <a:pt x="199" y="216"/>
                </a:lnTo>
                <a:lnTo>
                  <a:pt x="199" y="216"/>
                </a:lnTo>
                <a:lnTo>
                  <a:pt x="198" y="217"/>
                </a:lnTo>
                <a:lnTo>
                  <a:pt x="198" y="217"/>
                </a:lnTo>
                <a:lnTo>
                  <a:pt x="198" y="217"/>
                </a:lnTo>
                <a:lnTo>
                  <a:pt x="198" y="217"/>
                </a:lnTo>
                <a:lnTo>
                  <a:pt x="199" y="216"/>
                </a:lnTo>
                <a:lnTo>
                  <a:pt x="199" y="216"/>
                </a:lnTo>
                <a:close/>
                <a:moveTo>
                  <a:pt x="186" y="199"/>
                </a:moveTo>
                <a:lnTo>
                  <a:pt x="186" y="199"/>
                </a:lnTo>
                <a:lnTo>
                  <a:pt x="186" y="199"/>
                </a:lnTo>
                <a:lnTo>
                  <a:pt x="186" y="199"/>
                </a:lnTo>
                <a:lnTo>
                  <a:pt x="188" y="198"/>
                </a:lnTo>
                <a:lnTo>
                  <a:pt x="188" y="198"/>
                </a:lnTo>
                <a:lnTo>
                  <a:pt x="186" y="198"/>
                </a:lnTo>
                <a:lnTo>
                  <a:pt x="186" y="198"/>
                </a:lnTo>
                <a:lnTo>
                  <a:pt x="186" y="199"/>
                </a:lnTo>
                <a:lnTo>
                  <a:pt x="186" y="199"/>
                </a:lnTo>
                <a:close/>
                <a:moveTo>
                  <a:pt x="175" y="125"/>
                </a:moveTo>
                <a:lnTo>
                  <a:pt x="175" y="125"/>
                </a:lnTo>
                <a:lnTo>
                  <a:pt x="175" y="125"/>
                </a:lnTo>
                <a:lnTo>
                  <a:pt x="175" y="125"/>
                </a:lnTo>
                <a:lnTo>
                  <a:pt x="175" y="126"/>
                </a:lnTo>
                <a:lnTo>
                  <a:pt x="175" y="126"/>
                </a:lnTo>
                <a:lnTo>
                  <a:pt x="175" y="126"/>
                </a:lnTo>
                <a:lnTo>
                  <a:pt x="175" y="126"/>
                </a:lnTo>
                <a:lnTo>
                  <a:pt x="175" y="125"/>
                </a:lnTo>
                <a:lnTo>
                  <a:pt x="175" y="125"/>
                </a:lnTo>
                <a:close/>
                <a:moveTo>
                  <a:pt x="4" y="126"/>
                </a:moveTo>
                <a:lnTo>
                  <a:pt x="4" y="126"/>
                </a:lnTo>
                <a:lnTo>
                  <a:pt x="4" y="126"/>
                </a:lnTo>
                <a:lnTo>
                  <a:pt x="4" y="126"/>
                </a:lnTo>
                <a:lnTo>
                  <a:pt x="4" y="126"/>
                </a:lnTo>
                <a:lnTo>
                  <a:pt x="4" y="126"/>
                </a:lnTo>
                <a:lnTo>
                  <a:pt x="4" y="126"/>
                </a:lnTo>
                <a:lnTo>
                  <a:pt x="4" y="126"/>
                </a:lnTo>
                <a:lnTo>
                  <a:pt x="4" y="126"/>
                </a:lnTo>
                <a:lnTo>
                  <a:pt x="4" y="126"/>
                </a:lnTo>
                <a:close/>
                <a:moveTo>
                  <a:pt x="216" y="306"/>
                </a:moveTo>
                <a:lnTo>
                  <a:pt x="216" y="306"/>
                </a:lnTo>
                <a:lnTo>
                  <a:pt x="215" y="306"/>
                </a:lnTo>
                <a:lnTo>
                  <a:pt x="215" y="306"/>
                </a:lnTo>
                <a:lnTo>
                  <a:pt x="215" y="307"/>
                </a:lnTo>
                <a:lnTo>
                  <a:pt x="215" y="307"/>
                </a:lnTo>
                <a:lnTo>
                  <a:pt x="216" y="307"/>
                </a:lnTo>
                <a:lnTo>
                  <a:pt x="216" y="307"/>
                </a:lnTo>
                <a:lnTo>
                  <a:pt x="216" y="306"/>
                </a:lnTo>
                <a:lnTo>
                  <a:pt x="216" y="306"/>
                </a:lnTo>
                <a:close/>
                <a:moveTo>
                  <a:pt x="280" y="351"/>
                </a:moveTo>
                <a:lnTo>
                  <a:pt x="280" y="351"/>
                </a:lnTo>
                <a:lnTo>
                  <a:pt x="280" y="351"/>
                </a:lnTo>
                <a:lnTo>
                  <a:pt x="280" y="351"/>
                </a:lnTo>
                <a:lnTo>
                  <a:pt x="280" y="351"/>
                </a:lnTo>
                <a:lnTo>
                  <a:pt x="280" y="351"/>
                </a:lnTo>
                <a:lnTo>
                  <a:pt x="280" y="351"/>
                </a:lnTo>
                <a:lnTo>
                  <a:pt x="280" y="351"/>
                </a:lnTo>
                <a:lnTo>
                  <a:pt x="280" y="351"/>
                </a:lnTo>
                <a:lnTo>
                  <a:pt x="280" y="351"/>
                </a:lnTo>
                <a:close/>
                <a:moveTo>
                  <a:pt x="252" y="259"/>
                </a:moveTo>
                <a:lnTo>
                  <a:pt x="252" y="259"/>
                </a:lnTo>
                <a:lnTo>
                  <a:pt x="252" y="259"/>
                </a:lnTo>
                <a:lnTo>
                  <a:pt x="252" y="259"/>
                </a:lnTo>
                <a:lnTo>
                  <a:pt x="253" y="259"/>
                </a:lnTo>
                <a:lnTo>
                  <a:pt x="253" y="259"/>
                </a:lnTo>
                <a:lnTo>
                  <a:pt x="253" y="259"/>
                </a:lnTo>
                <a:lnTo>
                  <a:pt x="253" y="259"/>
                </a:lnTo>
                <a:lnTo>
                  <a:pt x="252" y="259"/>
                </a:lnTo>
                <a:lnTo>
                  <a:pt x="252" y="259"/>
                </a:lnTo>
                <a:close/>
                <a:moveTo>
                  <a:pt x="182" y="198"/>
                </a:moveTo>
                <a:lnTo>
                  <a:pt x="182" y="198"/>
                </a:lnTo>
                <a:lnTo>
                  <a:pt x="182" y="198"/>
                </a:lnTo>
                <a:lnTo>
                  <a:pt x="182" y="198"/>
                </a:lnTo>
                <a:lnTo>
                  <a:pt x="183" y="198"/>
                </a:lnTo>
                <a:lnTo>
                  <a:pt x="183" y="198"/>
                </a:lnTo>
                <a:lnTo>
                  <a:pt x="182" y="198"/>
                </a:lnTo>
                <a:lnTo>
                  <a:pt x="182" y="198"/>
                </a:lnTo>
                <a:lnTo>
                  <a:pt x="182" y="198"/>
                </a:lnTo>
                <a:lnTo>
                  <a:pt x="182" y="198"/>
                </a:lnTo>
                <a:close/>
                <a:moveTo>
                  <a:pt x="158" y="198"/>
                </a:moveTo>
                <a:lnTo>
                  <a:pt x="158" y="198"/>
                </a:lnTo>
                <a:lnTo>
                  <a:pt x="158" y="198"/>
                </a:lnTo>
                <a:lnTo>
                  <a:pt x="158" y="198"/>
                </a:lnTo>
                <a:lnTo>
                  <a:pt x="158" y="196"/>
                </a:lnTo>
                <a:lnTo>
                  <a:pt x="158" y="196"/>
                </a:lnTo>
                <a:lnTo>
                  <a:pt x="158" y="196"/>
                </a:lnTo>
                <a:lnTo>
                  <a:pt x="158" y="196"/>
                </a:lnTo>
                <a:lnTo>
                  <a:pt x="158" y="198"/>
                </a:lnTo>
                <a:lnTo>
                  <a:pt x="158" y="19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 name="Freeform 8"/>
          <p:cNvSpPr>
            <a:spLocks noEditPoints="1"/>
          </p:cNvSpPr>
          <p:nvPr/>
        </p:nvSpPr>
        <p:spPr bwMode="auto">
          <a:xfrm>
            <a:off x="2261662" y="3988886"/>
            <a:ext cx="672110" cy="626131"/>
          </a:xfrm>
          <a:custGeom>
            <a:avLst/>
            <a:gdLst>
              <a:gd name="T0" fmla="*/ 321 w 382"/>
              <a:gd name="T1" fmla="*/ 364 h 370"/>
              <a:gd name="T2" fmla="*/ 2 w 382"/>
              <a:gd name="T3" fmla="*/ 104 h 370"/>
              <a:gd name="T4" fmla="*/ 343 w 382"/>
              <a:gd name="T5" fmla="*/ 32 h 370"/>
              <a:gd name="T6" fmla="*/ 321 w 382"/>
              <a:gd name="T7" fmla="*/ 161 h 370"/>
              <a:gd name="T8" fmla="*/ 281 w 382"/>
              <a:gd name="T9" fmla="*/ 19 h 370"/>
              <a:gd name="T10" fmla="*/ 247 w 382"/>
              <a:gd name="T11" fmla="*/ 211 h 370"/>
              <a:gd name="T12" fmla="*/ 342 w 382"/>
              <a:gd name="T13" fmla="*/ 76 h 370"/>
              <a:gd name="T14" fmla="*/ 307 w 382"/>
              <a:gd name="T15" fmla="*/ 36 h 370"/>
              <a:gd name="T16" fmla="*/ 238 w 382"/>
              <a:gd name="T17" fmla="*/ 25 h 370"/>
              <a:gd name="T18" fmla="*/ 180 w 382"/>
              <a:gd name="T19" fmla="*/ 26 h 370"/>
              <a:gd name="T20" fmla="*/ 44 w 382"/>
              <a:gd name="T21" fmla="*/ 117 h 370"/>
              <a:gd name="T22" fmla="*/ 92 w 382"/>
              <a:gd name="T23" fmla="*/ 138 h 370"/>
              <a:gd name="T24" fmla="*/ 64 w 382"/>
              <a:gd name="T25" fmla="*/ 120 h 370"/>
              <a:gd name="T26" fmla="*/ 113 w 382"/>
              <a:gd name="T27" fmla="*/ 306 h 370"/>
              <a:gd name="T28" fmla="*/ 163 w 382"/>
              <a:gd name="T29" fmla="*/ 309 h 370"/>
              <a:gd name="T30" fmla="*/ 143 w 382"/>
              <a:gd name="T31" fmla="*/ 344 h 370"/>
              <a:gd name="T32" fmla="*/ 204 w 382"/>
              <a:gd name="T33" fmla="*/ 354 h 370"/>
              <a:gd name="T34" fmla="*/ 245 w 382"/>
              <a:gd name="T35" fmla="*/ 341 h 370"/>
              <a:gd name="T36" fmla="*/ 261 w 382"/>
              <a:gd name="T37" fmla="*/ 229 h 370"/>
              <a:gd name="T38" fmla="*/ 208 w 382"/>
              <a:gd name="T39" fmla="*/ 256 h 370"/>
              <a:gd name="T40" fmla="*/ 187 w 382"/>
              <a:gd name="T41" fmla="*/ 253 h 370"/>
              <a:gd name="T42" fmla="*/ 118 w 382"/>
              <a:gd name="T43" fmla="*/ 266 h 370"/>
              <a:gd name="T44" fmla="*/ 66 w 382"/>
              <a:gd name="T45" fmla="*/ 324 h 370"/>
              <a:gd name="T46" fmla="*/ 325 w 382"/>
              <a:gd name="T47" fmla="*/ 168 h 370"/>
              <a:gd name="T48" fmla="*/ 69 w 382"/>
              <a:gd name="T49" fmla="*/ 182 h 370"/>
              <a:gd name="T50" fmla="*/ 35 w 382"/>
              <a:gd name="T51" fmla="*/ 165 h 370"/>
              <a:gd name="T52" fmla="*/ 31 w 382"/>
              <a:gd name="T53" fmla="*/ 256 h 370"/>
              <a:gd name="T54" fmla="*/ 45 w 382"/>
              <a:gd name="T55" fmla="*/ 236 h 370"/>
              <a:gd name="T56" fmla="*/ 335 w 382"/>
              <a:gd name="T57" fmla="*/ 40 h 370"/>
              <a:gd name="T58" fmla="*/ 288 w 382"/>
              <a:gd name="T59" fmla="*/ 44 h 370"/>
              <a:gd name="T60" fmla="*/ 338 w 382"/>
              <a:gd name="T61" fmla="*/ 74 h 370"/>
              <a:gd name="T62" fmla="*/ 68 w 382"/>
              <a:gd name="T63" fmla="*/ 144 h 370"/>
              <a:gd name="T64" fmla="*/ 335 w 382"/>
              <a:gd name="T65" fmla="*/ 330 h 370"/>
              <a:gd name="T66" fmla="*/ 255 w 382"/>
              <a:gd name="T67" fmla="*/ 329 h 370"/>
              <a:gd name="T68" fmla="*/ 315 w 382"/>
              <a:gd name="T69" fmla="*/ 326 h 370"/>
              <a:gd name="T70" fmla="*/ 29 w 382"/>
              <a:gd name="T71" fmla="*/ 329 h 370"/>
              <a:gd name="T72" fmla="*/ 28 w 382"/>
              <a:gd name="T73" fmla="*/ 60 h 370"/>
              <a:gd name="T74" fmla="*/ 120 w 382"/>
              <a:gd name="T75" fmla="*/ 20 h 370"/>
              <a:gd name="T76" fmla="*/ 44 w 382"/>
              <a:gd name="T77" fmla="*/ 354 h 370"/>
              <a:gd name="T78" fmla="*/ 143 w 382"/>
              <a:gd name="T79" fmla="*/ 357 h 370"/>
              <a:gd name="T80" fmla="*/ 48 w 382"/>
              <a:gd name="T81" fmla="*/ 46 h 370"/>
              <a:gd name="T82" fmla="*/ 201 w 382"/>
              <a:gd name="T83" fmla="*/ 26 h 370"/>
              <a:gd name="T84" fmla="*/ 221 w 382"/>
              <a:gd name="T85" fmla="*/ 15 h 370"/>
              <a:gd name="T86" fmla="*/ 137 w 382"/>
              <a:gd name="T87" fmla="*/ 232 h 370"/>
              <a:gd name="T88" fmla="*/ 21 w 382"/>
              <a:gd name="T89" fmla="*/ 130 h 370"/>
              <a:gd name="T90" fmla="*/ 39 w 382"/>
              <a:gd name="T91" fmla="*/ 114 h 370"/>
              <a:gd name="T92" fmla="*/ 152 w 382"/>
              <a:gd name="T93" fmla="*/ 255 h 370"/>
              <a:gd name="T94" fmla="*/ 21 w 382"/>
              <a:gd name="T95" fmla="*/ 160 h 370"/>
              <a:gd name="T96" fmla="*/ 102 w 382"/>
              <a:gd name="T97" fmla="*/ 15 h 370"/>
              <a:gd name="T98" fmla="*/ 21 w 382"/>
              <a:gd name="T99" fmla="*/ 71 h 370"/>
              <a:gd name="T100" fmla="*/ 10 w 382"/>
              <a:gd name="T101" fmla="*/ 108 h 370"/>
              <a:gd name="T102" fmla="*/ 22 w 382"/>
              <a:gd name="T103" fmla="*/ 101 h 370"/>
              <a:gd name="T104" fmla="*/ 32 w 382"/>
              <a:gd name="T105" fmla="*/ 145 h 370"/>
              <a:gd name="T106" fmla="*/ 231 w 382"/>
              <a:gd name="T107" fmla="*/ 238 h 370"/>
              <a:gd name="T108" fmla="*/ 297 w 382"/>
              <a:gd name="T109" fmla="*/ 182 h 370"/>
              <a:gd name="T110" fmla="*/ 25 w 382"/>
              <a:gd name="T111" fmla="*/ 175 h 370"/>
              <a:gd name="T112" fmla="*/ 65 w 382"/>
              <a:gd name="T113" fmla="*/ 332 h 370"/>
              <a:gd name="T114" fmla="*/ 21 w 382"/>
              <a:gd name="T115" fmla="*/ 167 h 370"/>
              <a:gd name="T116" fmla="*/ 348 w 382"/>
              <a:gd name="T117" fmla="*/ 340 h 370"/>
              <a:gd name="T118" fmla="*/ 181 w 382"/>
              <a:gd name="T119" fmla="*/ 10 h 370"/>
              <a:gd name="T120" fmla="*/ 324 w 382"/>
              <a:gd name="T121" fmla="*/ 141 h 370"/>
              <a:gd name="T122" fmla="*/ 65 w 382"/>
              <a:gd name="T123" fmla="*/ 322 h 370"/>
              <a:gd name="T124" fmla="*/ 325 w 382"/>
              <a:gd name="T125" fmla="*/ 15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70">
                <a:moveTo>
                  <a:pt x="372" y="67"/>
                </a:moveTo>
                <a:lnTo>
                  <a:pt x="372" y="67"/>
                </a:lnTo>
                <a:lnTo>
                  <a:pt x="372" y="67"/>
                </a:lnTo>
                <a:lnTo>
                  <a:pt x="372" y="67"/>
                </a:lnTo>
                <a:lnTo>
                  <a:pt x="375" y="70"/>
                </a:lnTo>
                <a:lnTo>
                  <a:pt x="375" y="73"/>
                </a:lnTo>
                <a:lnTo>
                  <a:pt x="375" y="73"/>
                </a:lnTo>
                <a:lnTo>
                  <a:pt x="375" y="73"/>
                </a:lnTo>
                <a:lnTo>
                  <a:pt x="375" y="73"/>
                </a:lnTo>
                <a:lnTo>
                  <a:pt x="373" y="77"/>
                </a:lnTo>
                <a:lnTo>
                  <a:pt x="373" y="80"/>
                </a:lnTo>
                <a:lnTo>
                  <a:pt x="373" y="80"/>
                </a:lnTo>
                <a:lnTo>
                  <a:pt x="375" y="100"/>
                </a:lnTo>
                <a:lnTo>
                  <a:pt x="375" y="100"/>
                </a:lnTo>
                <a:lnTo>
                  <a:pt x="376" y="114"/>
                </a:lnTo>
                <a:lnTo>
                  <a:pt x="376" y="114"/>
                </a:lnTo>
                <a:lnTo>
                  <a:pt x="379" y="131"/>
                </a:lnTo>
                <a:lnTo>
                  <a:pt x="379" y="131"/>
                </a:lnTo>
                <a:lnTo>
                  <a:pt x="380" y="154"/>
                </a:lnTo>
                <a:lnTo>
                  <a:pt x="379" y="177"/>
                </a:lnTo>
                <a:lnTo>
                  <a:pt x="379" y="177"/>
                </a:lnTo>
                <a:lnTo>
                  <a:pt x="379" y="205"/>
                </a:lnTo>
                <a:lnTo>
                  <a:pt x="379" y="205"/>
                </a:lnTo>
                <a:lnTo>
                  <a:pt x="379" y="212"/>
                </a:lnTo>
                <a:lnTo>
                  <a:pt x="379" y="212"/>
                </a:lnTo>
                <a:lnTo>
                  <a:pt x="382" y="235"/>
                </a:lnTo>
                <a:lnTo>
                  <a:pt x="380" y="259"/>
                </a:lnTo>
                <a:lnTo>
                  <a:pt x="380" y="259"/>
                </a:lnTo>
                <a:lnTo>
                  <a:pt x="379" y="282"/>
                </a:lnTo>
                <a:lnTo>
                  <a:pt x="379" y="282"/>
                </a:lnTo>
                <a:lnTo>
                  <a:pt x="376" y="297"/>
                </a:lnTo>
                <a:lnTo>
                  <a:pt x="372" y="313"/>
                </a:lnTo>
                <a:lnTo>
                  <a:pt x="372" y="313"/>
                </a:lnTo>
                <a:lnTo>
                  <a:pt x="366" y="324"/>
                </a:lnTo>
                <a:lnTo>
                  <a:pt x="361" y="333"/>
                </a:lnTo>
                <a:lnTo>
                  <a:pt x="361" y="333"/>
                </a:lnTo>
                <a:lnTo>
                  <a:pt x="359" y="336"/>
                </a:lnTo>
                <a:lnTo>
                  <a:pt x="359" y="336"/>
                </a:lnTo>
                <a:lnTo>
                  <a:pt x="356" y="341"/>
                </a:lnTo>
                <a:lnTo>
                  <a:pt x="352" y="346"/>
                </a:lnTo>
                <a:lnTo>
                  <a:pt x="352" y="346"/>
                </a:lnTo>
                <a:lnTo>
                  <a:pt x="348" y="350"/>
                </a:lnTo>
                <a:lnTo>
                  <a:pt x="342" y="351"/>
                </a:lnTo>
                <a:lnTo>
                  <a:pt x="342" y="351"/>
                </a:lnTo>
                <a:lnTo>
                  <a:pt x="341" y="353"/>
                </a:lnTo>
                <a:lnTo>
                  <a:pt x="341" y="353"/>
                </a:lnTo>
                <a:lnTo>
                  <a:pt x="331" y="360"/>
                </a:lnTo>
                <a:lnTo>
                  <a:pt x="321" y="364"/>
                </a:lnTo>
                <a:lnTo>
                  <a:pt x="321" y="364"/>
                </a:lnTo>
                <a:lnTo>
                  <a:pt x="312" y="366"/>
                </a:lnTo>
                <a:lnTo>
                  <a:pt x="302" y="367"/>
                </a:lnTo>
                <a:lnTo>
                  <a:pt x="302" y="367"/>
                </a:lnTo>
                <a:lnTo>
                  <a:pt x="285" y="370"/>
                </a:lnTo>
                <a:lnTo>
                  <a:pt x="285" y="370"/>
                </a:lnTo>
                <a:lnTo>
                  <a:pt x="271" y="370"/>
                </a:lnTo>
                <a:lnTo>
                  <a:pt x="271" y="370"/>
                </a:lnTo>
                <a:lnTo>
                  <a:pt x="221" y="370"/>
                </a:lnTo>
                <a:lnTo>
                  <a:pt x="221" y="370"/>
                </a:lnTo>
                <a:lnTo>
                  <a:pt x="180" y="370"/>
                </a:lnTo>
                <a:lnTo>
                  <a:pt x="180" y="370"/>
                </a:lnTo>
                <a:lnTo>
                  <a:pt x="140" y="368"/>
                </a:lnTo>
                <a:lnTo>
                  <a:pt x="140" y="368"/>
                </a:lnTo>
                <a:lnTo>
                  <a:pt x="102" y="368"/>
                </a:lnTo>
                <a:lnTo>
                  <a:pt x="102" y="368"/>
                </a:lnTo>
                <a:lnTo>
                  <a:pt x="79" y="368"/>
                </a:lnTo>
                <a:lnTo>
                  <a:pt x="79" y="368"/>
                </a:lnTo>
                <a:lnTo>
                  <a:pt x="61" y="366"/>
                </a:lnTo>
                <a:lnTo>
                  <a:pt x="61" y="366"/>
                </a:lnTo>
                <a:lnTo>
                  <a:pt x="45" y="363"/>
                </a:lnTo>
                <a:lnTo>
                  <a:pt x="45" y="363"/>
                </a:lnTo>
                <a:lnTo>
                  <a:pt x="37" y="361"/>
                </a:lnTo>
                <a:lnTo>
                  <a:pt x="29" y="357"/>
                </a:lnTo>
                <a:lnTo>
                  <a:pt x="29" y="357"/>
                </a:lnTo>
                <a:lnTo>
                  <a:pt x="24" y="353"/>
                </a:lnTo>
                <a:lnTo>
                  <a:pt x="18" y="347"/>
                </a:lnTo>
                <a:lnTo>
                  <a:pt x="15" y="340"/>
                </a:lnTo>
                <a:lnTo>
                  <a:pt x="12" y="333"/>
                </a:lnTo>
                <a:lnTo>
                  <a:pt x="12" y="333"/>
                </a:lnTo>
                <a:lnTo>
                  <a:pt x="11" y="329"/>
                </a:lnTo>
                <a:lnTo>
                  <a:pt x="11" y="329"/>
                </a:lnTo>
                <a:lnTo>
                  <a:pt x="8" y="320"/>
                </a:lnTo>
                <a:lnTo>
                  <a:pt x="5" y="312"/>
                </a:lnTo>
                <a:lnTo>
                  <a:pt x="5" y="312"/>
                </a:lnTo>
                <a:lnTo>
                  <a:pt x="4" y="289"/>
                </a:lnTo>
                <a:lnTo>
                  <a:pt x="4" y="289"/>
                </a:lnTo>
                <a:lnTo>
                  <a:pt x="2" y="253"/>
                </a:lnTo>
                <a:lnTo>
                  <a:pt x="2" y="253"/>
                </a:lnTo>
                <a:lnTo>
                  <a:pt x="1" y="215"/>
                </a:lnTo>
                <a:lnTo>
                  <a:pt x="1" y="215"/>
                </a:lnTo>
                <a:lnTo>
                  <a:pt x="0" y="192"/>
                </a:lnTo>
                <a:lnTo>
                  <a:pt x="0" y="192"/>
                </a:lnTo>
                <a:lnTo>
                  <a:pt x="0" y="162"/>
                </a:lnTo>
                <a:lnTo>
                  <a:pt x="0" y="162"/>
                </a:lnTo>
                <a:lnTo>
                  <a:pt x="0" y="128"/>
                </a:lnTo>
                <a:lnTo>
                  <a:pt x="0" y="128"/>
                </a:lnTo>
                <a:lnTo>
                  <a:pt x="2" y="104"/>
                </a:lnTo>
                <a:lnTo>
                  <a:pt x="2" y="104"/>
                </a:lnTo>
                <a:lnTo>
                  <a:pt x="2" y="91"/>
                </a:lnTo>
                <a:lnTo>
                  <a:pt x="2" y="91"/>
                </a:lnTo>
                <a:lnTo>
                  <a:pt x="5" y="71"/>
                </a:lnTo>
                <a:lnTo>
                  <a:pt x="8" y="62"/>
                </a:lnTo>
                <a:lnTo>
                  <a:pt x="11" y="52"/>
                </a:lnTo>
                <a:lnTo>
                  <a:pt x="11" y="52"/>
                </a:lnTo>
                <a:lnTo>
                  <a:pt x="15" y="43"/>
                </a:lnTo>
                <a:lnTo>
                  <a:pt x="21" y="35"/>
                </a:lnTo>
                <a:lnTo>
                  <a:pt x="21" y="35"/>
                </a:lnTo>
                <a:lnTo>
                  <a:pt x="27" y="29"/>
                </a:lnTo>
                <a:lnTo>
                  <a:pt x="31" y="25"/>
                </a:lnTo>
                <a:lnTo>
                  <a:pt x="31" y="25"/>
                </a:lnTo>
                <a:lnTo>
                  <a:pt x="42" y="19"/>
                </a:lnTo>
                <a:lnTo>
                  <a:pt x="54" y="15"/>
                </a:lnTo>
                <a:lnTo>
                  <a:pt x="54" y="15"/>
                </a:lnTo>
                <a:lnTo>
                  <a:pt x="72" y="12"/>
                </a:lnTo>
                <a:lnTo>
                  <a:pt x="72" y="12"/>
                </a:lnTo>
                <a:lnTo>
                  <a:pt x="86" y="9"/>
                </a:lnTo>
                <a:lnTo>
                  <a:pt x="86" y="9"/>
                </a:lnTo>
                <a:lnTo>
                  <a:pt x="102" y="8"/>
                </a:lnTo>
                <a:lnTo>
                  <a:pt x="102" y="8"/>
                </a:lnTo>
                <a:lnTo>
                  <a:pt x="122" y="6"/>
                </a:lnTo>
                <a:lnTo>
                  <a:pt x="122" y="6"/>
                </a:lnTo>
                <a:lnTo>
                  <a:pt x="146" y="3"/>
                </a:lnTo>
                <a:lnTo>
                  <a:pt x="146" y="3"/>
                </a:lnTo>
                <a:lnTo>
                  <a:pt x="156" y="3"/>
                </a:lnTo>
                <a:lnTo>
                  <a:pt x="156" y="3"/>
                </a:lnTo>
                <a:lnTo>
                  <a:pt x="174" y="0"/>
                </a:lnTo>
                <a:lnTo>
                  <a:pt x="174" y="0"/>
                </a:lnTo>
                <a:lnTo>
                  <a:pt x="189" y="0"/>
                </a:lnTo>
                <a:lnTo>
                  <a:pt x="203" y="0"/>
                </a:lnTo>
                <a:lnTo>
                  <a:pt x="203" y="0"/>
                </a:lnTo>
                <a:lnTo>
                  <a:pt x="234" y="2"/>
                </a:lnTo>
                <a:lnTo>
                  <a:pt x="234" y="2"/>
                </a:lnTo>
                <a:lnTo>
                  <a:pt x="257" y="5"/>
                </a:lnTo>
                <a:lnTo>
                  <a:pt x="280" y="9"/>
                </a:lnTo>
                <a:lnTo>
                  <a:pt x="280" y="9"/>
                </a:lnTo>
                <a:lnTo>
                  <a:pt x="291" y="10"/>
                </a:lnTo>
                <a:lnTo>
                  <a:pt x="291" y="10"/>
                </a:lnTo>
                <a:lnTo>
                  <a:pt x="301" y="12"/>
                </a:lnTo>
                <a:lnTo>
                  <a:pt x="309" y="15"/>
                </a:lnTo>
                <a:lnTo>
                  <a:pt x="319" y="17"/>
                </a:lnTo>
                <a:lnTo>
                  <a:pt x="328" y="22"/>
                </a:lnTo>
                <a:lnTo>
                  <a:pt x="328" y="22"/>
                </a:lnTo>
                <a:lnTo>
                  <a:pt x="331" y="23"/>
                </a:lnTo>
                <a:lnTo>
                  <a:pt x="331" y="23"/>
                </a:lnTo>
                <a:lnTo>
                  <a:pt x="343" y="32"/>
                </a:lnTo>
                <a:lnTo>
                  <a:pt x="343" y="32"/>
                </a:lnTo>
                <a:lnTo>
                  <a:pt x="353" y="40"/>
                </a:lnTo>
                <a:lnTo>
                  <a:pt x="353" y="40"/>
                </a:lnTo>
                <a:lnTo>
                  <a:pt x="356" y="43"/>
                </a:lnTo>
                <a:lnTo>
                  <a:pt x="356" y="43"/>
                </a:lnTo>
                <a:lnTo>
                  <a:pt x="358" y="44"/>
                </a:lnTo>
                <a:lnTo>
                  <a:pt x="358" y="44"/>
                </a:lnTo>
                <a:lnTo>
                  <a:pt x="359" y="47"/>
                </a:lnTo>
                <a:lnTo>
                  <a:pt x="359" y="47"/>
                </a:lnTo>
                <a:lnTo>
                  <a:pt x="361" y="49"/>
                </a:lnTo>
                <a:lnTo>
                  <a:pt x="361" y="49"/>
                </a:lnTo>
                <a:lnTo>
                  <a:pt x="366" y="57"/>
                </a:lnTo>
                <a:lnTo>
                  <a:pt x="372" y="67"/>
                </a:lnTo>
                <a:lnTo>
                  <a:pt x="372" y="67"/>
                </a:lnTo>
                <a:close/>
                <a:moveTo>
                  <a:pt x="21" y="87"/>
                </a:moveTo>
                <a:lnTo>
                  <a:pt x="21" y="87"/>
                </a:lnTo>
                <a:lnTo>
                  <a:pt x="21" y="86"/>
                </a:lnTo>
                <a:lnTo>
                  <a:pt x="21" y="86"/>
                </a:lnTo>
                <a:lnTo>
                  <a:pt x="21" y="86"/>
                </a:lnTo>
                <a:lnTo>
                  <a:pt x="21" y="86"/>
                </a:lnTo>
                <a:lnTo>
                  <a:pt x="21" y="87"/>
                </a:lnTo>
                <a:lnTo>
                  <a:pt x="21" y="87"/>
                </a:lnTo>
                <a:lnTo>
                  <a:pt x="21" y="89"/>
                </a:lnTo>
                <a:lnTo>
                  <a:pt x="21" y="89"/>
                </a:lnTo>
                <a:lnTo>
                  <a:pt x="22" y="89"/>
                </a:lnTo>
                <a:lnTo>
                  <a:pt x="22" y="89"/>
                </a:lnTo>
                <a:lnTo>
                  <a:pt x="21" y="87"/>
                </a:lnTo>
                <a:lnTo>
                  <a:pt x="21" y="87"/>
                </a:lnTo>
                <a:close/>
                <a:moveTo>
                  <a:pt x="61" y="165"/>
                </a:moveTo>
                <a:lnTo>
                  <a:pt x="61" y="165"/>
                </a:lnTo>
                <a:lnTo>
                  <a:pt x="62" y="167"/>
                </a:lnTo>
                <a:lnTo>
                  <a:pt x="62" y="167"/>
                </a:lnTo>
                <a:lnTo>
                  <a:pt x="61" y="165"/>
                </a:lnTo>
                <a:lnTo>
                  <a:pt x="61" y="165"/>
                </a:lnTo>
                <a:lnTo>
                  <a:pt x="59" y="164"/>
                </a:lnTo>
                <a:lnTo>
                  <a:pt x="59" y="164"/>
                </a:lnTo>
                <a:lnTo>
                  <a:pt x="59" y="164"/>
                </a:lnTo>
                <a:lnTo>
                  <a:pt x="59" y="164"/>
                </a:lnTo>
                <a:lnTo>
                  <a:pt x="61" y="165"/>
                </a:lnTo>
                <a:lnTo>
                  <a:pt x="61" y="165"/>
                </a:lnTo>
                <a:close/>
                <a:moveTo>
                  <a:pt x="342" y="133"/>
                </a:moveTo>
                <a:lnTo>
                  <a:pt x="342" y="133"/>
                </a:lnTo>
                <a:lnTo>
                  <a:pt x="341" y="135"/>
                </a:lnTo>
                <a:lnTo>
                  <a:pt x="341" y="135"/>
                </a:lnTo>
                <a:lnTo>
                  <a:pt x="331" y="148"/>
                </a:lnTo>
                <a:lnTo>
                  <a:pt x="321" y="161"/>
                </a:lnTo>
                <a:lnTo>
                  <a:pt x="321" y="161"/>
                </a:lnTo>
                <a:lnTo>
                  <a:pt x="321" y="161"/>
                </a:lnTo>
                <a:lnTo>
                  <a:pt x="321" y="161"/>
                </a:lnTo>
                <a:lnTo>
                  <a:pt x="321" y="161"/>
                </a:lnTo>
                <a:lnTo>
                  <a:pt x="321" y="161"/>
                </a:lnTo>
                <a:lnTo>
                  <a:pt x="322" y="160"/>
                </a:lnTo>
                <a:lnTo>
                  <a:pt x="322" y="160"/>
                </a:lnTo>
                <a:lnTo>
                  <a:pt x="332" y="147"/>
                </a:lnTo>
                <a:lnTo>
                  <a:pt x="342" y="133"/>
                </a:lnTo>
                <a:lnTo>
                  <a:pt x="342" y="133"/>
                </a:lnTo>
                <a:lnTo>
                  <a:pt x="342" y="133"/>
                </a:lnTo>
                <a:lnTo>
                  <a:pt x="342" y="133"/>
                </a:lnTo>
                <a:lnTo>
                  <a:pt x="343" y="131"/>
                </a:lnTo>
                <a:lnTo>
                  <a:pt x="343" y="131"/>
                </a:lnTo>
                <a:lnTo>
                  <a:pt x="343" y="131"/>
                </a:lnTo>
                <a:lnTo>
                  <a:pt x="343" y="131"/>
                </a:lnTo>
                <a:lnTo>
                  <a:pt x="342" y="133"/>
                </a:lnTo>
                <a:lnTo>
                  <a:pt x="342" y="133"/>
                </a:lnTo>
                <a:close/>
                <a:moveTo>
                  <a:pt x="147" y="15"/>
                </a:moveTo>
                <a:lnTo>
                  <a:pt x="147" y="15"/>
                </a:lnTo>
                <a:lnTo>
                  <a:pt x="143" y="15"/>
                </a:lnTo>
                <a:lnTo>
                  <a:pt x="143" y="15"/>
                </a:lnTo>
                <a:lnTo>
                  <a:pt x="118" y="16"/>
                </a:lnTo>
                <a:lnTo>
                  <a:pt x="118" y="16"/>
                </a:lnTo>
                <a:lnTo>
                  <a:pt x="110" y="17"/>
                </a:lnTo>
                <a:lnTo>
                  <a:pt x="110" y="17"/>
                </a:lnTo>
                <a:lnTo>
                  <a:pt x="112" y="17"/>
                </a:lnTo>
                <a:lnTo>
                  <a:pt x="112" y="17"/>
                </a:lnTo>
                <a:lnTo>
                  <a:pt x="120" y="17"/>
                </a:lnTo>
                <a:lnTo>
                  <a:pt x="120" y="17"/>
                </a:lnTo>
                <a:lnTo>
                  <a:pt x="146" y="15"/>
                </a:lnTo>
                <a:lnTo>
                  <a:pt x="146" y="15"/>
                </a:lnTo>
                <a:lnTo>
                  <a:pt x="147" y="15"/>
                </a:lnTo>
                <a:lnTo>
                  <a:pt x="147" y="15"/>
                </a:lnTo>
                <a:lnTo>
                  <a:pt x="149" y="15"/>
                </a:lnTo>
                <a:lnTo>
                  <a:pt x="149" y="15"/>
                </a:lnTo>
                <a:lnTo>
                  <a:pt x="147" y="15"/>
                </a:lnTo>
                <a:lnTo>
                  <a:pt x="147" y="15"/>
                </a:lnTo>
                <a:close/>
                <a:moveTo>
                  <a:pt x="253" y="15"/>
                </a:moveTo>
                <a:lnTo>
                  <a:pt x="253" y="15"/>
                </a:lnTo>
                <a:lnTo>
                  <a:pt x="250" y="15"/>
                </a:lnTo>
                <a:lnTo>
                  <a:pt x="250" y="15"/>
                </a:lnTo>
                <a:lnTo>
                  <a:pt x="250" y="15"/>
                </a:lnTo>
                <a:lnTo>
                  <a:pt x="250" y="15"/>
                </a:lnTo>
                <a:lnTo>
                  <a:pt x="253" y="15"/>
                </a:lnTo>
                <a:lnTo>
                  <a:pt x="253" y="15"/>
                </a:lnTo>
                <a:lnTo>
                  <a:pt x="253" y="15"/>
                </a:lnTo>
                <a:lnTo>
                  <a:pt x="253" y="15"/>
                </a:lnTo>
                <a:lnTo>
                  <a:pt x="281" y="19"/>
                </a:lnTo>
                <a:lnTo>
                  <a:pt x="281" y="19"/>
                </a:lnTo>
                <a:lnTo>
                  <a:pt x="294" y="22"/>
                </a:lnTo>
                <a:lnTo>
                  <a:pt x="308" y="25"/>
                </a:lnTo>
                <a:lnTo>
                  <a:pt x="308" y="25"/>
                </a:lnTo>
                <a:lnTo>
                  <a:pt x="309" y="26"/>
                </a:lnTo>
                <a:lnTo>
                  <a:pt x="309" y="26"/>
                </a:lnTo>
                <a:lnTo>
                  <a:pt x="305" y="23"/>
                </a:lnTo>
                <a:lnTo>
                  <a:pt x="305" y="23"/>
                </a:lnTo>
                <a:lnTo>
                  <a:pt x="298" y="20"/>
                </a:lnTo>
                <a:lnTo>
                  <a:pt x="291" y="19"/>
                </a:lnTo>
                <a:lnTo>
                  <a:pt x="291" y="19"/>
                </a:lnTo>
                <a:lnTo>
                  <a:pt x="282" y="17"/>
                </a:lnTo>
                <a:lnTo>
                  <a:pt x="282" y="17"/>
                </a:lnTo>
                <a:lnTo>
                  <a:pt x="264" y="16"/>
                </a:lnTo>
                <a:lnTo>
                  <a:pt x="264" y="16"/>
                </a:lnTo>
                <a:lnTo>
                  <a:pt x="253" y="15"/>
                </a:lnTo>
                <a:lnTo>
                  <a:pt x="253" y="15"/>
                </a:lnTo>
                <a:close/>
                <a:moveTo>
                  <a:pt x="44" y="121"/>
                </a:moveTo>
                <a:lnTo>
                  <a:pt x="44" y="121"/>
                </a:lnTo>
                <a:lnTo>
                  <a:pt x="44" y="121"/>
                </a:lnTo>
                <a:lnTo>
                  <a:pt x="44" y="121"/>
                </a:lnTo>
                <a:lnTo>
                  <a:pt x="64" y="137"/>
                </a:lnTo>
                <a:lnTo>
                  <a:pt x="64" y="137"/>
                </a:lnTo>
                <a:lnTo>
                  <a:pt x="82" y="151"/>
                </a:lnTo>
                <a:lnTo>
                  <a:pt x="99" y="167"/>
                </a:lnTo>
                <a:lnTo>
                  <a:pt x="99" y="167"/>
                </a:lnTo>
                <a:lnTo>
                  <a:pt x="109" y="175"/>
                </a:lnTo>
                <a:lnTo>
                  <a:pt x="120" y="182"/>
                </a:lnTo>
                <a:lnTo>
                  <a:pt x="120" y="182"/>
                </a:lnTo>
                <a:lnTo>
                  <a:pt x="153" y="204"/>
                </a:lnTo>
                <a:lnTo>
                  <a:pt x="153" y="204"/>
                </a:lnTo>
                <a:lnTo>
                  <a:pt x="164" y="211"/>
                </a:lnTo>
                <a:lnTo>
                  <a:pt x="174" y="216"/>
                </a:lnTo>
                <a:lnTo>
                  <a:pt x="174" y="216"/>
                </a:lnTo>
                <a:lnTo>
                  <a:pt x="187" y="221"/>
                </a:lnTo>
                <a:lnTo>
                  <a:pt x="187" y="221"/>
                </a:lnTo>
                <a:lnTo>
                  <a:pt x="196" y="222"/>
                </a:lnTo>
                <a:lnTo>
                  <a:pt x="204" y="224"/>
                </a:lnTo>
                <a:lnTo>
                  <a:pt x="204" y="224"/>
                </a:lnTo>
                <a:lnTo>
                  <a:pt x="214" y="222"/>
                </a:lnTo>
                <a:lnTo>
                  <a:pt x="224" y="221"/>
                </a:lnTo>
                <a:lnTo>
                  <a:pt x="224" y="221"/>
                </a:lnTo>
                <a:lnTo>
                  <a:pt x="234" y="219"/>
                </a:lnTo>
                <a:lnTo>
                  <a:pt x="245" y="216"/>
                </a:lnTo>
                <a:lnTo>
                  <a:pt x="245" y="216"/>
                </a:lnTo>
                <a:lnTo>
                  <a:pt x="247" y="215"/>
                </a:lnTo>
                <a:lnTo>
                  <a:pt x="247" y="215"/>
                </a:lnTo>
                <a:lnTo>
                  <a:pt x="245" y="214"/>
                </a:lnTo>
                <a:lnTo>
                  <a:pt x="247" y="211"/>
                </a:lnTo>
                <a:lnTo>
                  <a:pt x="247" y="211"/>
                </a:lnTo>
                <a:lnTo>
                  <a:pt x="250" y="208"/>
                </a:lnTo>
                <a:lnTo>
                  <a:pt x="250" y="208"/>
                </a:lnTo>
                <a:lnTo>
                  <a:pt x="268" y="189"/>
                </a:lnTo>
                <a:lnTo>
                  <a:pt x="268" y="189"/>
                </a:lnTo>
                <a:lnTo>
                  <a:pt x="294" y="165"/>
                </a:lnTo>
                <a:lnTo>
                  <a:pt x="294" y="165"/>
                </a:lnTo>
                <a:lnTo>
                  <a:pt x="319" y="140"/>
                </a:lnTo>
                <a:lnTo>
                  <a:pt x="319" y="140"/>
                </a:lnTo>
                <a:lnTo>
                  <a:pt x="321" y="138"/>
                </a:lnTo>
                <a:lnTo>
                  <a:pt x="321" y="138"/>
                </a:lnTo>
                <a:lnTo>
                  <a:pt x="321" y="135"/>
                </a:lnTo>
                <a:lnTo>
                  <a:pt x="322" y="133"/>
                </a:lnTo>
                <a:lnTo>
                  <a:pt x="322" y="133"/>
                </a:lnTo>
                <a:lnTo>
                  <a:pt x="325" y="131"/>
                </a:lnTo>
                <a:lnTo>
                  <a:pt x="325" y="131"/>
                </a:lnTo>
                <a:lnTo>
                  <a:pt x="329" y="130"/>
                </a:lnTo>
                <a:lnTo>
                  <a:pt x="332" y="125"/>
                </a:lnTo>
                <a:lnTo>
                  <a:pt x="332" y="125"/>
                </a:lnTo>
                <a:lnTo>
                  <a:pt x="334" y="124"/>
                </a:lnTo>
                <a:lnTo>
                  <a:pt x="334" y="124"/>
                </a:lnTo>
                <a:lnTo>
                  <a:pt x="335" y="123"/>
                </a:lnTo>
                <a:lnTo>
                  <a:pt x="335" y="123"/>
                </a:lnTo>
                <a:lnTo>
                  <a:pt x="332" y="123"/>
                </a:lnTo>
                <a:lnTo>
                  <a:pt x="332" y="123"/>
                </a:lnTo>
                <a:lnTo>
                  <a:pt x="331" y="121"/>
                </a:lnTo>
                <a:lnTo>
                  <a:pt x="329" y="120"/>
                </a:lnTo>
                <a:lnTo>
                  <a:pt x="329" y="120"/>
                </a:lnTo>
                <a:lnTo>
                  <a:pt x="331" y="117"/>
                </a:lnTo>
                <a:lnTo>
                  <a:pt x="331" y="117"/>
                </a:lnTo>
                <a:lnTo>
                  <a:pt x="334" y="110"/>
                </a:lnTo>
                <a:lnTo>
                  <a:pt x="334" y="110"/>
                </a:lnTo>
                <a:lnTo>
                  <a:pt x="335" y="106"/>
                </a:lnTo>
                <a:lnTo>
                  <a:pt x="335" y="106"/>
                </a:lnTo>
                <a:lnTo>
                  <a:pt x="332" y="106"/>
                </a:lnTo>
                <a:lnTo>
                  <a:pt x="332" y="106"/>
                </a:lnTo>
                <a:lnTo>
                  <a:pt x="329" y="106"/>
                </a:lnTo>
                <a:lnTo>
                  <a:pt x="329" y="104"/>
                </a:lnTo>
                <a:lnTo>
                  <a:pt x="328" y="101"/>
                </a:lnTo>
                <a:lnTo>
                  <a:pt x="329" y="100"/>
                </a:lnTo>
                <a:lnTo>
                  <a:pt x="329" y="100"/>
                </a:lnTo>
                <a:lnTo>
                  <a:pt x="331" y="96"/>
                </a:lnTo>
                <a:lnTo>
                  <a:pt x="331" y="96"/>
                </a:lnTo>
                <a:lnTo>
                  <a:pt x="338" y="83"/>
                </a:lnTo>
                <a:lnTo>
                  <a:pt x="338" y="83"/>
                </a:lnTo>
                <a:lnTo>
                  <a:pt x="341" y="77"/>
                </a:lnTo>
                <a:lnTo>
                  <a:pt x="341" y="77"/>
                </a:lnTo>
                <a:lnTo>
                  <a:pt x="342" y="76"/>
                </a:lnTo>
                <a:lnTo>
                  <a:pt x="342" y="76"/>
                </a:lnTo>
                <a:lnTo>
                  <a:pt x="341" y="77"/>
                </a:lnTo>
                <a:lnTo>
                  <a:pt x="341" y="77"/>
                </a:lnTo>
                <a:lnTo>
                  <a:pt x="325" y="89"/>
                </a:lnTo>
                <a:lnTo>
                  <a:pt x="325" y="89"/>
                </a:lnTo>
                <a:lnTo>
                  <a:pt x="314" y="97"/>
                </a:lnTo>
                <a:lnTo>
                  <a:pt x="314" y="97"/>
                </a:lnTo>
                <a:lnTo>
                  <a:pt x="309" y="100"/>
                </a:lnTo>
                <a:lnTo>
                  <a:pt x="309" y="100"/>
                </a:lnTo>
                <a:lnTo>
                  <a:pt x="308" y="100"/>
                </a:lnTo>
                <a:lnTo>
                  <a:pt x="308" y="98"/>
                </a:lnTo>
                <a:lnTo>
                  <a:pt x="308" y="98"/>
                </a:lnTo>
                <a:lnTo>
                  <a:pt x="307" y="97"/>
                </a:lnTo>
                <a:lnTo>
                  <a:pt x="307" y="96"/>
                </a:lnTo>
                <a:lnTo>
                  <a:pt x="307" y="96"/>
                </a:lnTo>
                <a:lnTo>
                  <a:pt x="308" y="94"/>
                </a:lnTo>
                <a:lnTo>
                  <a:pt x="308" y="94"/>
                </a:lnTo>
                <a:lnTo>
                  <a:pt x="311" y="89"/>
                </a:lnTo>
                <a:lnTo>
                  <a:pt x="311" y="89"/>
                </a:lnTo>
                <a:lnTo>
                  <a:pt x="326" y="63"/>
                </a:lnTo>
                <a:lnTo>
                  <a:pt x="326" y="63"/>
                </a:lnTo>
                <a:lnTo>
                  <a:pt x="331" y="54"/>
                </a:lnTo>
                <a:lnTo>
                  <a:pt x="331" y="54"/>
                </a:lnTo>
                <a:lnTo>
                  <a:pt x="332" y="53"/>
                </a:lnTo>
                <a:lnTo>
                  <a:pt x="332" y="53"/>
                </a:lnTo>
                <a:lnTo>
                  <a:pt x="329" y="54"/>
                </a:lnTo>
                <a:lnTo>
                  <a:pt x="329" y="54"/>
                </a:lnTo>
                <a:lnTo>
                  <a:pt x="308" y="70"/>
                </a:lnTo>
                <a:lnTo>
                  <a:pt x="308" y="70"/>
                </a:lnTo>
                <a:lnTo>
                  <a:pt x="297" y="77"/>
                </a:lnTo>
                <a:lnTo>
                  <a:pt x="297" y="77"/>
                </a:lnTo>
                <a:lnTo>
                  <a:pt x="294" y="80"/>
                </a:lnTo>
                <a:lnTo>
                  <a:pt x="294" y="80"/>
                </a:lnTo>
                <a:lnTo>
                  <a:pt x="291" y="80"/>
                </a:lnTo>
                <a:lnTo>
                  <a:pt x="289" y="79"/>
                </a:lnTo>
                <a:lnTo>
                  <a:pt x="289" y="77"/>
                </a:lnTo>
                <a:lnTo>
                  <a:pt x="289" y="74"/>
                </a:lnTo>
                <a:lnTo>
                  <a:pt x="289" y="74"/>
                </a:lnTo>
                <a:lnTo>
                  <a:pt x="291" y="71"/>
                </a:lnTo>
                <a:lnTo>
                  <a:pt x="291" y="71"/>
                </a:lnTo>
                <a:lnTo>
                  <a:pt x="292" y="67"/>
                </a:lnTo>
                <a:lnTo>
                  <a:pt x="292" y="67"/>
                </a:lnTo>
                <a:lnTo>
                  <a:pt x="302" y="47"/>
                </a:lnTo>
                <a:lnTo>
                  <a:pt x="302" y="47"/>
                </a:lnTo>
                <a:lnTo>
                  <a:pt x="307" y="37"/>
                </a:lnTo>
                <a:lnTo>
                  <a:pt x="307" y="37"/>
                </a:lnTo>
                <a:lnTo>
                  <a:pt x="307" y="36"/>
                </a:lnTo>
                <a:lnTo>
                  <a:pt x="307" y="36"/>
                </a:lnTo>
                <a:lnTo>
                  <a:pt x="307" y="35"/>
                </a:lnTo>
                <a:lnTo>
                  <a:pt x="307" y="35"/>
                </a:lnTo>
                <a:lnTo>
                  <a:pt x="304" y="37"/>
                </a:lnTo>
                <a:lnTo>
                  <a:pt x="304" y="37"/>
                </a:lnTo>
                <a:lnTo>
                  <a:pt x="292" y="44"/>
                </a:lnTo>
                <a:lnTo>
                  <a:pt x="292" y="44"/>
                </a:lnTo>
                <a:lnTo>
                  <a:pt x="272" y="63"/>
                </a:lnTo>
                <a:lnTo>
                  <a:pt x="272" y="63"/>
                </a:lnTo>
                <a:lnTo>
                  <a:pt x="262" y="70"/>
                </a:lnTo>
                <a:lnTo>
                  <a:pt x="262" y="70"/>
                </a:lnTo>
                <a:lnTo>
                  <a:pt x="260" y="71"/>
                </a:lnTo>
                <a:lnTo>
                  <a:pt x="260" y="71"/>
                </a:lnTo>
                <a:lnTo>
                  <a:pt x="258" y="71"/>
                </a:lnTo>
                <a:lnTo>
                  <a:pt x="258" y="69"/>
                </a:lnTo>
                <a:lnTo>
                  <a:pt x="258" y="69"/>
                </a:lnTo>
                <a:lnTo>
                  <a:pt x="258" y="67"/>
                </a:lnTo>
                <a:lnTo>
                  <a:pt x="258" y="67"/>
                </a:lnTo>
                <a:lnTo>
                  <a:pt x="260" y="64"/>
                </a:lnTo>
                <a:lnTo>
                  <a:pt x="260" y="64"/>
                </a:lnTo>
                <a:lnTo>
                  <a:pt x="267" y="49"/>
                </a:lnTo>
                <a:lnTo>
                  <a:pt x="267" y="49"/>
                </a:lnTo>
                <a:lnTo>
                  <a:pt x="271" y="37"/>
                </a:lnTo>
                <a:lnTo>
                  <a:pt x="271" y="37"/>
                </a:lnTo>
                <a:lnTo>
                  <a:pt x="272" y="35"/>
                </a:lnTo>
                <a:lnTo>
                  <a:pt x="272" y="35"/>
                </a:lnTo>
                <a:lnTo>
                  <a:pt x="271" y="36"/>
                </a:lnTo>
                <a:lnTo>
                  <a:pt x="271" y="36"/>
                </a:lnTo>
                <a:lnTo>
                  <a:pt x="258" y="46"/>
                </a:lnTo>
                <a:lnTo>
                  <a:pt x="258" y="46"/>
                </a:lnTo>
                <a:lnTo>
                  <a:pt x="244" y="59"/>
                </a:lnTo>
                <a:lnTo>
                  <a:pt x="244" y="59"/>
                </a:lnTo>
                <a:lnTo>
                  <a:pt x="233" y="66"/>
                </a:lnTo>
                <a:lnTo>
                  <a:pt x="233" y="66"/>
                </a:lnTo>
                <a:lnTo>
                  <a:pt x="230" y="67"/>
                </a:lnTo>
                <a:lnTo>
                  <a:pt x="230" y="67"/>
                </a:lnTo>
                <a:lnTo>
                  <a:pt x="227" y="67"/>
                </a:lnTo>
                <a:lnTo>
                  <a:pt x="226" y="64"/>
                </a:lnTo>
                <a:lnTo>
                  <a:pt x="226" y="64"/>
                </a:lnTo>
                <a:lnTo>
                  <a:pt x="226" y="62"/>
                </a:lnTo>
                <a:lnTo>
                  <a:pt x="226" y="62"/>
                </a:lnTo>
                <a:lnTo>
                  <a:pt x="227" y="59"/>
                </a:lnTo>
                <a:lnTo>
                  <a:pt x="227" y="59"/>
                </a:lnTo>
                <a:lnTo>
                  <a:pt x="233" y="46"/>
                </a:lnTo>
                <a:lnTo>
                  <a:pt x="233" y="46"/>
                </a:lnTo>
                <a:lnTo>
                  <a:pt x="238" y="29"/>
                </a:lnTo>
                <a:lnTo>
                  <a:pt x="238" y="29"/>
                </a:lnTo>
                <a:lnTo>
                  <a:pt x="238" y="25"/>
                </a:lnTo>
                <a:lnTo>
                  <a:pt x="238" y="25"/>
                </a:lnTo>
                <a:lnTo>
                  <a:pt x="237" y="26"/>
                </a:lnTo>
                <a:lnTo>
                  <a:pt x="237" y="26"/>
                </a:lnTo>
                <a:lnTo>
                  <a:pt x="230" y="32"/>
                </a:lnTo>
                <a:lnTo>
                  <a:pt x="230" y="32"/>
                </a:lnTo>
                <a:lnTo>
                  <a:pt x="206" y="54"/>
                </a:lnTo>
                <a:lnTo>
                  <a:pt x="206" y="54"/>
                </a:lnTo>
                <a:lnTo>
                  <a:pt x="199" y="62"/>
                </a:lnTo>
                <a:lnTo>
                  <a:pt x="199" y="62"/>
                </a:lnTo>
                <a:lnTo>
                  <a:pt x="197" y="63"/>
                </a:lnTo>
                <a:lnTo>
                  <a:pt x="197" y="63"/>
                </a:lnTo>
                <a:lnTo>
                  <a:pt x="196" y="63"/>
                </a:lnTo>
                <a:lnTo>
                  <a:pt x="194" y="63"/>
                </a:lnTo>
                <a:lnTo>
                  <a:pt x="194" y="63"/>
                </a:lnTo>
                <a:lnTo>
                  <a:pt x="193" y="62"/>
                </a:lnTo>
                <a:lnTo>
                  <a:pt x="193" y="60"/>
                </a:lnTo>
                <a:lnTo>
                  <a:pt x="193" y="60"/>
                </a:lnTo>
                <a:lnTo>
                  <a:pt x="194" y="57"/>
                </a:lnTo>
                <a:lnTo>
                  <a:pt x="194" y="57"/>
                </a:lnTo>
                <a:lnTo>
                  <a:pt x="199" y="46"/>
                </a:lnTo>
                <a:lnTo>
                  <a:pt x="199" y="46"/>
                </a:lnTo>
                <a:lnTo>
                  <a:pt x="206" y="29"/>
                </a:lnTo>
                <a:lnTo>
                  <a:pt x="206" y="29"/>
                </a:lnTo>
                <a:lnTo>
                  <a:pt x="206" y="27"/>
                </a:lnTo>
                <a:lnTo>
                  <a:pt x="206" y="27"/>
                </a:lnTo>
                <a:lnTo>
                  <a:pt x="206" y="27"/>
                </a:lnTo>
                <a:lnTo>
                  <a:pt x="206" y="27"/>
                </a:lnTo>
                <a:lnTo>
                  <a:pt x="200" y="33"/>
                </a:lnTo>
                <a:lnTo>
                  <a:pt x="200" y="33"/>
                </a:lnTo>
                <a:lnTo>
                  <a:pt x="181" y="54"/>
                </a:lnTo>
                <a:lnTo>
                  <a:pt x="181" y="54"/>
                </a:lnTo>
                <a:lnTo>
                  <a:pt x="170" y="67"/>
                </a:lnTo>
                <a:lnTo>
                  <a:pt x="170" y="67"/>
                </a:lnTo>
                <a:lnTo>
                  <a:pt x="167" y="69"/>
                </a:lnTo>
                <a:lnTo>
                  <a:pt x="167" y="69"/>
                </a:lnTo>
                <a:lnTo>
                  <a:pt x="164" y="69"/>
                </a:lnTo>
                <a:lnTo>
                  <a:pt x="164" y="69"/>
                </a:lnTo>
                <a:lnTo>
                  <a:pt x="163" y="67"/>
                </a:lnTo>
                <a:lnTo>
                  <a:pt x="163" y="66"/>
                </a:lnTo>
                <a:lnTo>
                  <a:pt x="163" y="66"/>
                </a:lnTo>
                <a:lnTo>
                  <a:pt x="164" y="62"/>
                </a:lnTo>
                <a:lnTo>
                  <a:pt x="164" y="62"/>
                </a:lnTo>
                <a:lnTo>
                  <a:pt x="172" y="47"/>
                </a:lnTo>
                <a:lnTo>
                  <a:pt x="172" y="47"/>
                </a:lnTo>
                <a:lnTo>
                  <a:pt x="181" y="29"/>
                </a:lnTo>
                <a:lnTo>
                  <a:pt x="181" y="29"/>
                </a:lnTo>
                <a:lnTo>
                  <a:pt x="181" y="26"/>
                </a:lnTo>
                <a:lnTo>
                  <a:pt x="181" y="26"/>
                </a:lnTo>
                <a:lnTo>
                  <a:pt x="180" y="26"/>
                </a:lnTo>
                <a:lnTo>
                  <a:pt x="180" y="26"/>
                </a:lnTo>
                <a:lnTo>
                  <a:pt x="162" y="27"/>
                </a:lnTo>
                <a:lnTo>
                  <a:pt x="162" y="27"/>
                </a:lnTo>
                <a:lnTo>
                  <a:pt x="118" y="29"/>
                </a:lnTo>
                <a:lnTo>
                  <a:pt x="118" y="29"/>
                </a:lnTo>
                <a:lnTo>
                  <a:pt x="102" y="29"/>
                </a:lnTo>
                <a:lnTo>
                  <a:pt x="86" y="32"/>
                </a:lnTo>
                <a:lnTo>
                  <a:pt x="86" y="32"/>
                </a:lnTo>
                <a:lnTo>
                  <a:pt x="76" y="33"/>
                </a:lnTo>
                <a:lnTo>
                  <a:pt x="66" y="36"/>
                </a:lnTo>
                <a:lnTo>
                  <a:pt x="66" y="36"/>
                </a:lnTo>
                <a:lnTo>
                  <a:pt x="64" y="37"/>
                </a:lnTo>
                <a:lnTo>
                  <a:pt x="64" y="37"/>
                </a:lnTo>
                <a:lnTo>
                  <a:pt x="65" y="39"/>
                </a:lnTo>
                <a:lnTo>
                  <a:pt x="65" y="39"/>
                </a:lnTo>
                <a:lnTo>
                  <a:pt x="66" y="40"/>
                </a:lnTo>
                <a:lnTo>
                  <a:pt x="65" y="43"/>
                </a:lnTo>
                <a:lnTo>
                  <a:pt x="65" y="43"/>
                </a:lnTo>
                <a:lnTo>
                  <a:pt x="61" y="46"/>
                </a:lnTo>
                <a:lnTo>
                  <a:pt x="61" y="46"/>
                </a:lnTo>
                <a:lnTo>
                  <a:pt x="54" y="57"/>
                </a:lnTo>
                <a:lnTo>
                  <a:pt x="46" y="70"/>
                </a:lnTo>
                <a:lnTo>
                  <a:pt x="41" y="81"/>
                </a:lnTo>
                <a:lnTo>
                  <a:pt x="37" y="96"/>
                </a:lnTo>
                <a:lnTo>
                  <a:pt x="37" y="96"/>
                </a:lnTo>
                <a:lnTo>
                  <a:pt x="37" y="97"/>
                </a:lnTo>
                <a:lnTo>
                  <a:pt x="37" y="97"/>
                </a:lnTo>
                <a:lnTo>
                  <a:pt x="42" y="91"/>
                </a:lnTo>
                <a:lnTo>
                  <a:pt x="42" y="91"/>
                </a:lnTo>
                <a:lnTo>
                  <a:pt x="54" y="76"/>
                </a:lnTo>
                <a:lnTo>
                  <a:pt x="54" y="76"/>
                </a:lnTo>
                <a:lnTo>
                  <a:pt x="61" y="64"/>
                </a:lnTo>
                <a:lnTo>
                  <a:pt x="61" y="64"/>
                </a:lnTo>
                <a:lnTo>
                  <a:pt x="62" y="63"/>
                </a:lnTo>
                <a:lnTo>
                  <a:pt x="62" y="63"/>
                </a:lnTo>
                <a:lnTo>
                  <a:pt x="65" y="63"/>
                </a:lnTo>
                <a:lnTo>
                  <a:pt x="65" y="63"/>
                </a:lnTo>
                <a:lnTo>
                  <a:pt x="65" y="64"/>
                </a:lnTo>
                <a:lnTo>
                  <a:pt x="65" y="64"/>
                </a:lnTo>
                <a:lnTo>
                  <a:pt x="65" y="66"/>
                </a:lnTo>
                <a:lnTo>
                  <a:pt x="65" y="66"/>
                </a:lnTo>
                <a:lnTo>
                  <a:pt x="58" y="80"/>
                </a:lnTo>
                <a:lnTo>
                  <a:pt x="51" y="94"/>
                </a:lnTo>
                <a:lnTo>
                  <a:pt x="51" y="94"/>
                </a:lnTo>
                <a:lnTo>
                  <a:pt x="45" y="114"/>
                </a:lnTo>
                <a:lnTo>
                  <a:pt x="45" y="114"/>
                </a:lnTo>
                <a:lnTo>
                  <a:pt x="44" y="117"/>
                </a:lnTo>
                <a:lnTo>
                  <a:pt x="44" y="117"/>
                </a:lnTo>
                <a:lnTo>
                  <a:pt x="45" y="117"/>
                </a:lnTo>
                <a:lnTo>
                  <a:pt x="45" y="117"/>
                </a:lnTo>
                <a:lnTo>
                  <a:pt x="46" y="116"/>
                </a:lnTo>
                <a:lnTo>
                  <a:pt x="46" y="116"/>
                </a:lnTo>
                <a:lnTo>
                  <a:pt x="51" y="111"/>
                </a:lnTo>
                <a:lnTo>
                  <a:pt x="51" y="111"/>
                </a:lnTo>
                <a:lnTo>
                  <a:pt x="61" y="98"/>
                </a:lnTo>
                <a:lnTo>
                  <a:pt x="61" y="98"/>
                </a:lnTo>
                <a:lnTo>
                  <a:pt x="66" y="91"/>
                </a:lnTo>
                <a:lnTo>
                  <a:pt x="66" y="91"/>
                </a:lnTo>
                <a:lnTo>
                  <a:pt x="69" y="89"/>
                </a:lnTo>
                <a:lnTo>
                  <a:pt x="69" y="89"/>
                </a:lnTo>
                <a:lnTo>
                  <a:pt x="72" y="89"/>
                </a:lnTo>
                <a:lnTo>
                  <a:pt x="73" y="91"/>
                </a:lnTo>
                <a:lnTo>
                  <a:pt x="73" y="91"/>
                </a:lnTo>
                <a:lnTo>
                  <a:pt x="73" y="94"/>
                </a:lnTo>
                <a:lnTo>
                  <a:pt x="73" y="94"/>
                </a:lnTo>
                <a:lnTo>
                  <a:pt x="71" y="107"/>
                </a:lnTo>
                <a:lnTo>
                  <a:pt x="71" y="107"/>
                </a:lnTo>
                <a:lnTo>
                  <a:pt x="65" y="128"/>
                </a:lnTo>
                <a:lnTo>
                  <a:pt x="65" y="128"/>
                </a:lnTo>
                <a:lnTo>
                  <a:pt x="65" y="131"/>
                </a:lnTo>
                <a:lnTo>
                  <a:pt x="65" y="131"/>
                </a:lnTo>
                <a:lnTo>
                  <a:pt x="66" y="130"/>
                </a:lnTo>
                <a:lnTo>
                  <a:pt x="66" y="130"/>
                </a:lnTo>
                <a:lnTo>
                  <a:pt x="72" y="124"/>
                </a:lnTo>
                <a:lnTo>
                  <a:pt x="72" y="124"/>
                </a:lnTo>
                <a:lnTo>
                  <a:pt x="81" y="114"/>
                </a:lnTo>
                <a:lnTo>
                  <a:pt x="81" y="114"/>
                </a:lnTo>
                <a:lnTo>
                  <a:pt x="83" y="110"/>
                </a:lnTo>
                <a:lnTo>
                  <a:pt x="83" y="110"/>
                </a:lnTo>
                <a:lnTo>
                  <a:pt x="86" y="110"/>
                </a:lnTo>
                <a:lnTo>
                  <a:pt x="88" y="113"/>
                </a:lnTo>
                <a:lnTo>
                  <a:pt x="88" y="113"/>
                </a:lnTo>
                <a:lnTo>
                  <a:pt x="88" y="116"/>
                </a:lnTo>
                <a:lnTo>
                  <a:pt x="88" y="116"/>
                </a:lnTo>
                <a:lnTo>
                  <a:pt x="86" y="124"/>
                </a:lnTo>
                <a:lnTo>
                  <a:pt x="86" y="124"/>
                </a:lnTo>
                <a:lnTo>
                  <a:pt x="82" y="140"/>
                </a:lnTo>
                <a:lnTo>
                  <a:pt x="82" y="140"/>
                </a:lnTo>
                <a:lnTo>
                  <a:pt x="82" y="143"/>
                </a:lnTo>
                <a:lnTo>
                  <a:pt x="82" y="143"/>
                </a:lnTo>
                <a:lnTo>
                  <a:pt x="83" y="143"/>
                </a:lnTo>
                <a:lnTo>
                  <a:pt x="83" y="143"/>
                </a:lnTo>
                <a:lnTo>
                  <a:pt x="89" y="140"/>
                </a:lnTo>
                <a:lnTo>
                  <a:pt x="89" y="140"/>
                </a:lnTo>
                <a:lnTo>
                  <a:pt x="92" y="138"/>
                </a:lnTo>
                <a:lnTo>
                  <a:pt x="92" y="138"/>
                </a:lnTo>
                <a:lnTo>
                  <a:pt x="96" y="138"/>
                </a:lnTo>
                <a:lnTo>
                  <a:pt x="99" y="141"/>
                </a:lnTo>
                <a:lnTo>
                  <a:pt x="99" y="141"/>
                </a:lnTo>
                <a:lnTo>
                  <a:pt x="99" y="143"/>
                </a:lnTo>
                <a:lnTo>
                  <a:pt x="99" y="143"/>
                </a:lnTo>
                <a:lnTo>
                  <a:pt x="103" y="154"/>
                </a:lnTo>
                <a:lnTo>
                  <a:pt x="103" y="154"/>
                </a:lnTo>
                <a:lnTo>
                  <a:pt x="103" y="155"/>
                </a:lnTo>
                <a:lnTo>
                  <a:pt x="102" y="157"/>
                </a:lnTo>
                <a:lnTo>
                  <a:pt x="102" y="157"/>
                </a:lnTo>
                <a:lnTo>
                  <a:pt x="99" y="157"/>
                </a:lnTo>
                <a:lnTo>
                  <a:pt x="96" y="155"/>
                </a:lnTo>
                <a:lnTo>
                  <a:pt x="96" y="155"/>
                </a:lnTo>
                <a:lnTo>
                  <a:pt x="95" y="147"/>
                </a:lnTo>
                <a:lnTo>
                  <a:pt x="95" y="147"/>
                </a:lnTo>
                <a:lnTo>
                  <a:pt x="93" y="143"/>
                </a:lnTo>
                <a:lnTo>
                  <a:pt x="93" y="143"/>
                </a:lnTo>
                <a:lnTo>
                  <a:pt x="91" y="144"/>
                </a:lnTo>
                <a:lnTo>
                  <a:pt x="91" y="144"/>
                </a:lnTo>
                <a:lnTo>
                  <a:pt x="83" y="145"/>
                </a:lnTo>
                <a:lnTo>
                  <a:pt x="83" y="145"/>
                </a:lnTo>
                <a:lnTo>
                  <a:pt x="81" y="145"/>
                </a:lnTo>
                <a:lnTo>
                  <a:pt x="79" y="145"/>
                </a:lnTo>
                <a:lnTo>
                  <a:pt x="79" y="141"/>
                </a:lnTo>
                <a:lnTo>
                  <a:pt x="79" y="141"/>
                </a:lnTo>
                <a:lnTo>
                  <a:pt x="79" y="140"/>
                </a:lnTo>
                <a:lnTo>
                  <a:pt x="79" y="140"/>
                </a:lnTo>
                <a:lnTo>
                  <a:pt x="82" y="127"/>
                </a:lnTo>
                <a:lnTo>
                  <a:pt x="82" y="127"/>
                </a:lnTo>
                <a:lnTo>
                  <a:pt x="85" y="117"/>
                </a:lnTo>
                <a:lnTo>
                  <a:pt x="85" y="117"/>
                </a:lnTo>
                <a:lnTo>
                  <a:pt x="85" y="114"/>
                </a:lnTo>
                <a:lnTo>
                  <a:pt x="85" y="114"/>
                </a:lnTo>
                <a:lnTo>
                  <a:pt x="82" y="116"/>
                </a:lnTo>
                <a:lnTo>
                  <a:pt x="82" y="116"/>
                </a:lnTo>
                <a:lnTo>
                  <a:pt x="75" y="125"/>
                </a:lnTo>
                <a:lnTo>
                  <a:pt x="75" y="125"/>
                </a:lnTo>
                <a:lnTo>
                  <a:pt x="68" y="133"/>
                </a:lnTo>
                <a:lnTo>
                  <a:pt x="68" y="133"/>
                </a:lnTo>
                <a:lnTo>
                  <a:pt x="65" y="134"/>
                </a:lnTo>
                <a:lnTo>
                  <a:pt x="65" y="134"/>
                </a:lnTo>
                <a:lnTo>
                  <a:pt x="64" y="134"/>
                </a:lnTo>
                <a:lnTo>
                  <a:pt x="62" y="133"/>
                </a:lnTo>
                <a:lnTo>
                  <a:pt x="62" y="133"/>
                </a:lnTo>
                <a:lnTo>
                  <a:pt x="62" y="130"/>
                </a:lnTo>
                <a:lnTo>
                  <a:pt x="62" y="130"/>
                </a:lnTo>
                <a:lnTo>
                  <a:pt x="64" y="120"/>
                </a:lnTo>
                <a:lnTo>
                  <a:pt x="64" y="120"/>
                </a:lnTo>
                <a:lnTo>
                  <a:pt x="69" y="96"/>
                </a:lnTo>
                <a:lnTo>
                  <a:pt x="69" y="96"/>
                </a:lnTo>
                <a:lnTo>
                  <a:pt x="71" y="93"/>
                </a:lnTo>
                <a:lnTo>
                  <a:pt x="71" y="93"/>
                </a:lnTo>
                <a:lnTo>
                  <a:pt x="69" y="93"/>
                </a:lnTo>
                <a:lnTo>
                  <a:pt x="69" y="93"/>
                </a:lnTo>
                <a:lnTo>
                  <a:pt x="68" y="96"/>
                </a:lnTo>
                <a:lnTo>
                  <a:pt x="68" y="96"/>
                </a:lnTo>
                <a:lnTo>
                  <a:pt x="56" y="108"/>
                </a:lnTo>
                <a:lnTo>
                  <a:pt x="56" y="108"/>
                </a:lnTo>
                <a:lnTo>
                  <a:pt x="48" y="117"/>
                </a:lnTo>
                <a:lnTo>
                  <a:pt x="48" y="117"/>
                </a:lnTo>
                <a:lnTo>
                  <a:pt x="44" y="121"/>
                </a:lnTo>
                <a:lnTo>
                  <a:pt x="44" y="121"/>
                </a:lnTo>
                <a:close/>
                <a:moveTo>
                  <a:pt x="68" y="329"/>
                </a:moveTo>
                <a:lnTo>
                  <a:pt x="68" y="329"/>
                </a:lnTo>
                <a:lnTo>
                  <a:pt x="69" y="327"/>
                </a:lnTo>
                <a:lnTo>
                  <a:pt x="69" y="327"/>
                </a:lnTo>
                <a:lnTo>
                  <a:pt x="82" y="313"/>
                </a:lnTo>
                <a:lnTo>
                  <a:pt x="82" y="313"/>
                </a:lnTo>
                <a:lnTo>
                  <a:pt x="85" y="310"/>
                </a:lnTo>
                <a:lnTo>
                  <a:pt x="85" y="310"/>
                </a:lnTo>
                <a:lnTo>
                  <a:pt x="86" y="310"/>
                </a:lnTo>
                <a:lnTo>
                  <a:pt x="86" y="310"/>
                </a:lnTo>
                <a:lnTo>
                  <a:pt x="88" y="312"/>
                </a:lnTo>
                <a:lnTo>
                  <a:pt x="88" y="312"/>
                </a:lnTo>
                <a:lnTo>
                  <a:pt x="86" y="313"/>
                </a:lnTo>
                <a:lnTo>
                  <a:pt x="86" y="313"/>
                </a:lnTo>
                <a:lnTo>
                  <a:pt x="86" y="316"/>
                </a:lnTo>
                <a:lnTo>
                  <a:pt x="86" y="316"/>
                </a:lnTo>
                <a:lnTo>
                  <a:pt x="78" y="334"/>
                </a:lnTo>
                <a:lnTo>
                  <a:pt x="78" y="334"/>
                </a:lnTo>
                <a:lnTo>
                  <a:pt x="78" y="336"/>
                </a:lnTo>
                <a:lnTo>
                  <a:pt x="78" y="336"/>
                </a:lnTo>
                <a:lnTo>
                  <a:pt x="79" y="337"/>
                </a:lnTo>
                <a:lnTo>
                  <a:pt x="79" y="337"/>
                </a:lnTo>
                <a:lnTo>
                  <a:pt x="82" y="334"/>
                </a:lnTo>
                <a:lnTo>
                  <a:pt x="82" y="334"/>
                </a:lnTo>
                <a:lnTo>
                  <a:pt x="99" y="317"/>
                </a:lnTo>
                <a:lnTo>
                  <a:pt x="99" y="317"/>
                </a:lnTo>
                <a:lnTo>
                  <a:pt x="109" y="307"/>
                </a:lnTo>
                <a:lnTo>
                  <a:pt x="109" y="307"/>
                </a:lnTo>
                <a:lnTo>
                  <a:pt x="110" y="305"/>
                </a:lnTo>
                <a:lnTo>
                  <a:pt x="110" y="305"/>
                </a:lnTo>
                <a:lnTo>
                  <a:pt x="112" y="305"/>
                </a:lnTo>
                <a:lnTo>
                  <a:pt x="113" y="305"/>
                </a:lnTo>
                <a:lnTo>
                  <a:pt x="113" y="305"/>
                </a:lnTo>
                <a:lnTo>
                  <a:pt x="113" y="306"/>
                </a:lnTo>
                <a:lnTo>
                  <a:pt x="113" y="307"/>
                </a:lnTo>
                <a:lnTo>
                  <a:pt x="113" y="307"/>
                </a:lnTo>
                <a:lnTo>
                  <a:pt x="113" y="309"/>
                </a:lnTo>
                <a:lnTo>
                  <a:pt x="113" y="309"/>
                </a:lnTo>
                <a:lnTo>
                  <a:pt x="112" y="312"/>
                </a:lnTo>
                <a:lnTo>
                  <a:pt x="112" y="312"/>
                </a:lnTo>
                <a:lnTo>
                  <a:pt x="102" y="329"/>
                </a:lnTo>
                <a:lnTo>
                  <a:pt x="102" y="329"/>
                </a:lnTo>
                <a:lnTo>
                  <a:pt x="98" y="339"/>
                </a:lnTo>
                <a:lnTo>
                  <a:pt x="98" y="339"/>
                </a:lnTo>
                <a:lnTo>
                  <a:pt x="98" y="340"/>
                </a:lnTo>
                <a:lnTo>
                  <a:pt x="98" y="340"/>
                </a:lnTo>
                <a:lnTo>
                  <a:pt x="102" y="337"/>
                </a:lnTo>
                <a:lnTo>
                  <a:pt x="102" y="337"/>
                </a:lnTo>
                <a:lnTo>
                  <a:pt x="116" y="323"/>
                </a:lnTo>
                <a:lnTo>
                  <a:pt x="116" y="323"/>
                </a:lnTo>
                <a:lnTo>
                  <a:pt x="126" y="313"/>
                </a:lnTo>
                <a:lnTo>
                  <a:pt x="126" y="313"/>
                </a:lnTo>
                <a:lnTo>
                  <a:pt x="129" y="312"/>
                </a:lnTo>
                <a:lnTo>
                  <a:pt x="129" y="312"/>
                </a:lnTo>
                <a:lnTo>
                  <a:pt x="130" y="310"/>
                </a:lnTo>
                <a:lnTo>
                  <a:pt x="132" y="312"/>
                </a:lnTo>
                <a:lnTo>
                  <a:pt x="132" y="312"/>
                </a:lnTo>
                <a:lnTo>
                  <a:pt x="133" y="313"/>
                </a:lnTo>
                <a:lnTo>
                  <a:pt x="133" y="314"/>
                </a:lnTo>
                <a:lnTo>
                  <a:pt x="133" y="314"/>
                </a:lnTo>
                <a:lnTo>
                  <a:pt x="132" y="317"/>
                </a:lnTo>
                <a:lnTo>
                  <a:pt x="132" y="317"/>
                </a:lnTo>
                <a:lnTo>
                  <a:pt x="129" y="326"/>
                </a:lnTo>
                <a:lnTo>
                  <a:pt x="129" y="326"/>
                </a:lnTo>
                <a:lnTo>
                  <a:pt x="123" y="339"/>
                </a:lnTo>
                <a:lnTo>
                  <a:pt x="123" y="339"/>
                </a:lnTo>
                <a:lnTo>
                  <a:pt x="122" y="341"/>
                </a:lnTo>
                <a:lnTo>
                  <a:pt x="122" y="341"/>
                </a:lnTo>
                <a:lnTo>
                  <a:pt x="123" y="341"/>
                </a:lnTo>
                <a:lnTo>
                  <a:pt x="123" y="341"/>
                </a:lnTo>
                <a:lnTo>
                  <a:pt x="125" y="340"/>
                </a:lnTo>
                <a:lnTo>
                  <a:pt x="125" y="340"/>
                </a:lnTo>
                <a:lnTo>
                  <a:pt x="132" y="334"/>
                </a:lnTo>
                <a:lnTo>
                  <a:pt x="132" y="334"/>
                </a:lnTo>
                <a:lnTo>
                  <a:pt x="142" y="324"/>
                </a:lnTo>
                <a:lnTo>
                  <a:pt x="142" y="324"/>
                </a:lnTo>
                <a:lnTo>
                  <a:pt x="157" y="312"/>
                </a:lnTo>
                <a:lnTo>
                  <a:pt x="157" y="312"/>
                </a:lnTo>
                <a:lnTo>
                  <a:pt x="160" y="309"/>
                </a:lnTo>
                <a:lnTo>
                  <a:pt x="160" y="309"/>
                </a:lnTo>
                <a:lnTo>
                  <a:pt x="163" y="309"/>
                </a:lnTo>
                <a:lnTo>
                  <a:pt x="163" y="309"/>
                </a:lnTo>
                <a:lnTo>
                  <a:pt x="163" y="312"/>
                </a:lnTo>
                <a:lnTo>
                  <a:pt x="163" y="312"/>
                </a:lnTo>
                <a:lnTo>
                  <a:pt x="163" y="313"/>
                </a:lnTo>
                <a:lnTo>
                  <a:pt x="163" y="313"/>
                </a:lnTo>
                <a:lnTo>
                  <a:pt x="160" y="317"/>
                </a:lnTo>
                <a:lnTo>
                  <a:pt x="160" y="317"/>
                </a:lnTo>
                <a:lnTo>
                  <a:pt x="152" y="333"/>
                </a:lnTo>
                <a:lnTo>
                  <a:pt x="152" y="333"/>
                </a:lnTo>
                <a:lnTo>
                  <a:pt x="147" y="340"/>
                </a:lnTo>
                <a:lnTo>
                  <a:pt x="147" y="340"/>
                </a:lnTo>
                <a:lnTo>
                  <a:pt x="146" y="341"/>
                </a:lnTo>
                <a:lnTo>
                  <a:pt x="146" y="341"/>
                </a:lnTo>
                <a:lnTo>
                  <a:pt x="152" y="339"/>
                </a:lnTo>
                <a:lnTo>
                  <a:pt x="152" y="339"/>
                </a:lnTo>
                <a:lnTo>
                  <a:pt x="167" y="326"/>
                </a:lnTo>
                <a:lnTo>
                  <a:pt x="167" y="326"/>
                </a:lnTo>
                <a:lnTo>
                  <a:pt x="172" y="323"/>
                </a:lnTo>
                <a:lnTo>
                  <a:pt x="172" y="323"/>
                </a:lnTo>
                <a:lnTo>
                  <a:pt x="174" y="324"/>
                </a:lnTo>
                <a:lnTo>
                  <a:pt x="176" y="327"/>
                </a:lnTo>
                <a:lnTo>
                  <a:pt x="176" y="327"/>
                </a:lnTo>
                <a:lnTo>
                  <a:pt x="176" y="330"/>
                </a:lnTo>
                <a:lnTo>
                  <a:pt x="176" y="330"/>
                </a:lnTo>
                <a:lnTo>
                  <a:pt x="173" y="344"/>
                </a:lnTo>
                <a:lnTo>
                  <a:pt x="173" y="344"/>
                </a:lnTo>
                <a:lnTo>
                  <a:pt x="172" y="346"/>
                </a:lnTo>
                <a:lnTo>
                  <a:pt x="170" y="347"/>
                </a:lnTo>
                <a:lnTo>
                  <a:pt x="170" y="347"/>
                </a:lnTo>
                <a:lnTo>
                  <a:pt x="167" y="346"/>
                </a:lnTo>
                <a:lnTo>
                  <a:pt x="167" y="343"/>
                </a:lnTo>
                <a:lnTo>
                  <a:pt x="167" y="343"/>
                </a:lnTo>
                <a:lnTo>
                  <a:pt x="167" y="341"/>
                </a:lnTo>
                <a:lnTo>
                  <a:pt x="167" y="341"/>
                </a:lnTo>
                <a:lnTo>
                  <a:pt x="170" y="330"/>
                </a:lnTo>
                <a:lnTo>
                  <a:pt x="170" y="330"/>
                </a:lnTo>
                <a:lnTo>
                  <a:pt x="170" y="329"/>
                </a:lnTo>
                <a:lnTo>
                  <a:pt x="170" y="329"/>
                </a:lnTo>
                <a:lnTo>
                  <a:pt x="169" y="329"/>
                </a:lnTo>
                <a:lnTo>
                  <a:pt x="169" y="329"/>
                </a:lnTo>
                <a:lnTo>
                  <a:pt x="159" y="337"/>
                </a:lnTo>
                <a:lnTo>
                  <a:pt x="159" y="337"/>
                </a:lnTo>
                <a:lnTo>
                  <a:pt x="149" y="344"/>
                </a:lnTo>
                <a:lnTo>
                  <a:pt x="149" y="344"/>
                </a:lnTo>
                <a:lnTo>
                  <a:pt x="145" y="346"/>
                </a:lnTo>
                <a:lnTo>
                  <a:pt x="145" y="346"/>
                </a:lnTo>
                <a:lnTo>
                  <a:pt x="143" y="346"/>
                </a:lnTo>
                <a:lnTo>
                  <a:pt x="143" y="344"/>
                </a:lnTo>
                <a:lnTo>
                  <a:pt x="143" y="344"/>
                </a:lnTo>
                <a:lnTo>
                  <a:pt x="143" y="341"/>
                </a:lnTo>
                <a:lnTo>
                  <a:pt x="143" y="341"/>
                </a:lnTo>
                <a:lnTo>
                  <a:pt x="147" y="333"/>
                </a:lnTo>
                <a:lnTo>
                  <a:pt x="147" y="333"/>
                </a:lnTo>
                <a:lnTo>
                  <a:pt x="156" y="317"/>
                </a:lnTo>
                <a:lnTo>
                  <a:pt x="156" y="317"/>
                </a:lnTo>
                <a:lnTo>
                  <a:pt x="157" y="316"/>
                </a:lnTo>
                <a:lnTo>
                  <a:pt x="157" y="316"/>
                </a:lnTo>
                <a:lnTo>
                  <a:pt x="156" y="317"/>
                </a:lnTo>
                <a:lnTo>
                  <a:pt x="156" y="317"/>
                </a:lnTo>
                <a:lnTo>
                  <a:pt x="133" y="337"/>
                </a:lnTo>
                <a:lnTo>
                  <a:pt x="133" y="337"/>
                </a:lnTo>
                <a:lnTo>
                  <a:pt x="125" y="344"/>
                </a:lnTo>
                <a:lnTo>
                  <a:pt x="125" y="344"/>
                </a:lnTo>
                <a:lnTo>
                  <a:pt x="122" y="346"/>
                </a:lnTo>
                <a:lnTo>
                  <a:pt x="122" y="346"/>
                </a:lnTo>
                <a:lnTo>
                  <a:pt x="120" y="344"/>
                </a:lnTo>
                <a:lnTo>
                  <a:pt x="119" y="343"/>
                </a:lnTo>
                <a:lnTo>
                  <a:pt x="119" y="343"/>
                </a:lnTo>
                <a:lnTo>
                  <a:pt x="120" y="339"/>
                </a:lnTo>
                <a:lnTo>
                  <a:pt x="120" y="339"/>
                </a:lnTo>
                <a:lnTo>
                  <a:pt x="125" y="329"/>
                </a:lnTo>
                <a:lnTo>
                  <a:pt x="125" y="329"/>
                </a:lnTo>
                <a:lnTo>
                  <a:pt x="129" y="317"/>
                </a:lnTo>
                <a:lnTo>
                  <a:pt x="129" y="317"/>
                </a:lnTo>
                <a:lnTo>
                  <a:pt x="130" y="314"/>
                </a:lnTo>
                <a:lnTo>
                  <a:pt x="130" y="314"/>
                </a:lnTo>
                <a:lnTo>
                  <a:pt x="129" y="314"/>
                </a:lnTo>
                <a:lnTo>
                  <a:pt x="129" y="314"/>
                </a:lnTo>
                <a:lnTo>
                  <a:pt x="126" y="319"/>
                </a:lnTo>
                <a:lnTo>
                  <a:pt x="126" y="319"/>
                </a:lnTo>
                <a:lnTo>
                  <a:pt x="106" y="337"/>
                </a:lnTo>
                <a:lnTo>
                  <a:pt x="106" y="337"/>
                </a:lnTo>
                <a:lnTo>
                  <a:pt x="98" y="344"/>
                </a:lnTo>
                <a:lnTo>
                  <a:pt x="98" y="344"/>
                </a:lnTo>
                <a:lnTo>
                  <a:pt x="98" y="344"/>
                </a:lnTo>
                <a:lnTo>
                  <a:pt x="98" y="344"/>
                </a:lnTo>
                <a:lnTo>
                  <a:pt x="98" y="344"/>
                </a:lnTo>
                <a:lnTo>
                  <a:pt x="98" y="344"/>
                </a:lnTo>
                <a:lnTo>
                  <a:pt x="110" y="349"/>
                </a:lnTo>
                <a:lnTo>
                  <a:pt x="125" y="351"/>
                </a:lnTo>
                <a:lnTo>
                  <a:pt x="125" y="351"/>
                </a:lnTo>
                <a:lnTo>
                  <a:pt x="139" y="353"/>
                </a:lnTo>
                <a:lnTo>
                  <a:pt x="139" y="353"/>
                </a:lnTo>
                <a:lnTo>
                  <a:pt x="167" y="354"/>
                </a:lnTo>
                <a:lnTo>
                  <a:pt x="167" y="354"/>
                </a:lnTo>
                <a:lnTo>
                  <a:pt x="204" y="354"/>
                </a:lnTo>
                <a:lnTo>
                  <a:pt x="204" y="354"/>
                </a:lnTo>
                <a:lnTo>
                  <a:pt x="230" y="356"/>
                </a:lnTo>
                <a:lnTo>
                  <a:pt x="230" y="356"/>
                </a:lnTo>
                <a:lnTo>
                  <a:pt x="233" y="356"/>
                </a:lnTo>
                <a:lnTo>
                  <a:pt x="233" y="356"/>
                </a:lnTo>
                <a:lnTo>
                  <a:pt x="248" y="353"/>
                </a:lnTo>
                <a:lnTo>
                  <a:pt x="248" y="353"/>
                </a:lnTo>
                <a:lnTo>
                  <a:pt x="274" y="349"/>
                </a:lnTo>
                <a:lnTo>
                  <a:pt x="274" y="349"/>
                </a:lnTo>
                <a:lnTo>
                  <a:pt x="281" y="347"/>
                </a:lnTo>
                <a:lnTo>
                  <a:pt x="281" y="347"/>
                </a:lnTo>
                <a:lnTo>
                  <a:pt x="282" y="343"/>
                </a:lnTo>
                <a:lnTo>
                  <a:pt x="282" y="343"/>
                </a:lnTo>
                <a:lnTo>
                  <a:pt x="291" y="330"/>
                </a:lnTo>
                <a:lnTo>
                  <a:pt x="291" y="330"/>
                </a:lnTo>
                <a:lnTo>
                  <a:pt x="298" y="319"/>
                </a:lnTo>
                <a:lnTo>
                  <a:pt x="298" y="319"/>
                </a:lnTo>
                <a:lnTo>
                  <a:pt x="298" y="317"/>
                </a:lnTo>
                <a:lnTo>
                  <a:pt x="298" y="317"/>
                </a:lnTo>
                <a:lnTo>
                  <a:pt x="297" y="319"/>
                </a:lnTo>
                <a:lnTo>
                  <a:pt x="297" y="319"/>
                </a:lnTo>
                <a:lnTo>
                  <a:pt x="277" y="333"/>
                </a:lnTo>
                <a:lnTo>
                  <a:pt x="277" y="333"/>
                </a:lnTo>
                <a:lnTo>
                  <a:pt x="262" y="346"/>
                </a:lnTo>
                <a:lnTo>
                  <a:pt x="262" y="346"/>
                </a:lnTo>
                <a:lnTo>
                  <a:pt x="260" y="347"/>
                </a:lnTo>
                <a:lnTo>
                  <a:pt x="260" y="347"/>
                </a:lnTo>
                <a:lnTo>
                  <a:pt x="257" y="347"/>
                </a:lnTo>
                <a:lnTo>
                  <a:pt x="257" y="347"/>
                </a:lnTo>
                <a:lnTo>
                  <a:pt x="257" y="346"/>
                </a:lnTo>
                <a:lnTo>
                  <a:pt x="257" y="346"/>
                </a:lnTo>
                <a:lnTo>
                  <a:pt x="258" y="343"/>
                </a:lnTo>
                <a:lnTo>
                  <a:pt x="258" y="343"/>
                </a:lnTo>
                <a:lnTo>
                  <a:pt x="267" y="333"/>
                </a:lnTo>
                <a:lnTo>
                  <a:pt x="267" y="333"/>
                </a:lnTo>
                <a:lnTo>
                  <a:pt x="288" y="306"/>
                </a:lnTo>
                <a:lnTo>
                  <a:pt x="288" y="306"/>
                </a:lnTo>
                <a:lnTo>
                  <a:pt x="289" y="303"/>
                </a:lnTo>
                <a:lnTo>
                  <a:pt x="289" y="303"/>
                </a:lnTo>
                <a:lnTo>
                  <a:pt x="288" y="305"/>
                </a:lnTo>
                <a:lnTo>
                  <a:pt x="288" y="305"/>
                </a:lnTo>
                <a:lnTo>
                  <a:pt x="274" y="316"/>
                </a:lnTo>
                <a:lnTo>
                  <a:pt x="274" y="316"/>
                </a:lnTo>
                <a:lnTo>
                  <a:pt x="253" y="334"/>
                </a:lnTo>
                <a:lnTo>
                  <a:pt x="253" y="334"/>
                </a:lnTo>
                <a:lnTo>
                  <a:pt x="247" y="340"/>
                </a:lnTo>
                <a:lnTo>
                  <a:pt x="247" y="340"/>
                </a:lnTo>
                <a:lnTo>
                  <a:pt x="245" y="341"/>
                </a:lnTo>
                <a:lnTo>
                  <a:pt x="245" y="341"/>
                </a:lnTo>
                <a:lnTo>
                  <a:pt x="244" y="340"/>
                </a:lnTo>
                <a:lnTo>
                  <a:pt x="243" y="339"/>
                </a:lnTo>
                <a:lnTo>
                  <a:pt x="243" y="339"/>
                </a:lnTo>
                <a:lnTo>
                  <a:pt x="244" y="337"/>
                </a:lnTo>
                <a:lnTo>
                  <a:pt x="244" y="337"/>
                </a:lnTo>
                <a:lnTo>
                  <a:pt x="245" y="334"/>
                </a:lnTo>
                <a:lnTo>
                  <a:pt x="245" y="334"/>
                </a:lnTo>
                <a:lnTo>
                  <a:pt x="261" y="314"/>
                </a:lnTo>
                <a:lnTo>
                  <a:pt x="261" y="314"/>
                </a:lnTo>
                <a:lnTo>
                  <a:pt x="284" y="285"/>
                </a:lnTo>
                <a:lnTo>
                  <a:pt x="284" y="285"/>
                </a:lnTo>
                <a:lnTo>
                  <a:pt x="285" y="282"/>
                </a:lnTo>
                <a:lnTo>
                  <a:pt x="285" y="282"/>
                </a:lnTo>
                <a:lnTo>
                  <a:pt x="284" y="283"/>
                </a:lnTo>
                <a:lnTo>
                  <a:pt x="284" y="283"/>
                </a:lnTo>
                <a:lnTo>
                  <a:pt x="274" y="292"/>
                </a:lnTo>
                <a:lnTo>
                  <a:pt x="274" y="292"/>
                </a:lnTo>
                <a:lnTo>
                  <a:pt x="250" y="314"/>
                </a:lnTo>
                <a:lnTo>
                  <a:pt x="250" y="314"/>
                </a:lnTo>
                <a:lnTo>
                  <a:pt x="244" y="320"/>
                </a:lnTo>
                <a:lnTo>
                  <a:pt x="244" y="320"/>
                </a:lnTo>
                <a:lnTo>
                  <a:pt x="241" y="320"/>
                </a:lnTo>
                <a:lnTo>
                  <a:pt x="241" y="320"/>
                </a:lnTo>
                <a:lnTo>
                  <a:pt x="240" y="320"/>
                </a:lnTo>
                <a:lnTo>
                  <a:pt x="238" y="319"/>
                </a:lnTo>
                <a:lnTo>
                  <a:pt x="238" y="319"/>
                </a:lnTo>
                <a:lnTo>
                  <a:pt x="240" y="316"/>
                </a:lnTo>
                <a:lnTo>
                  <a:pt x="240" y="316"/>
                </a:lnTo>
                <a:lnTo>
                  <a:pt x="250" y="300"/>
                </a:lnTo>
                <a:lnTo>
                  <a:pt x="250" y="300"/>
                </a:lnTo>
                <a:lnTo>
                  <a:pt x="261" y="283"/>
                </a:lnTo>
                <a:lnTo>
                  <a:pt x="275" y="266"/>
                </a:lnTo>
                <a:lnTo>
                  <a:pt x="275" y="266"/>
                </a:lnTo>
                <a:lnTo>
                  <a:pt x="282" y="256"/>
                </a:lnTo>
                <a:lnTo>
                  <a:pt x="282" y="256"/>
                </a:lnTo>
                <a:lnTo>
                  <a:pt x="284" y="253"/>
                </a:lnTo>
                <a:lnTo>
                  <a:pt x="284" y="253"/>
                </a:lnTo>
                <a:lnTo>
                  <a:pt x="284" y="252"/>
                </a:lnTo>
                <a:lnTo>
                  <a:pt x="285" y="252"/>
                </a:lnTo>
                <a:lnTo>
                  <a:pt x="285" y="252"/>
                </a:lnTo>
                <a:lnTo>
                  <a:pt x="288" y="252"/>
                </a:lnTo>
                <a:lnTo>
                  <a:pt x="288" y="252"/>
                </a:lnTo>
                <a:lnTo>
                  <a:pt x="280" y="238"/>
                </a:lnTo>
                <a:lnTo>
                  <a:pt x="274" y="231"/>
                </a:lnTo>
                <a:lnTo>
                  <a:pt x="268" y="225"/>
                </a:lnTo>
                <a:lnTo>
                  <a:pt x="268" y="225"/>
                </a:lnTo>
                <a:lnTo>
                  <a:pt x="261" y="229"/>
                </a:lnTo>
                <a:lnTo>
                  <a:pt x="261" y="229"/>
                </a:lnTo>
                <a:lnTo>
                  <a:pt x="253" y="235"/>
                </a:lnTo>
                <a:lnTo>
                  <a:pt x="253" y="235"/>
                </a:lnTo>
                <a:lnTo>
                  <a:pt x="241" y="242"/>
                </a:lnTo>
                <a:lnTo>
                  <a:pt x="230" y="246"/>
                </a:lnTo>
                <a:lnTo>
                  <a:pt x="230" y="246"/>
                </a:lnTo>
                <a:lnTo>
                  <a:pt x="217" y="249"/>
                </a:lnTo>
                <a:lnTo>
                  <a:pt x="204" y="249"/>
                </a:lnTo>
                <a:lnTo>
                  <a:pt x="204" y="249"/>
                </a:lnTo>
                <a:lnTo>
                  <a:pt x="197" y="248"/>
                </a:lnTo>
                <a:lnTo>
                  <a:pt x="197" y="248"/>
                </a:lnTo>
                <a:lnTo>
                  <a:pt x="189" y="248"/>
                </a:lnTo>
                <a:lnTo>
                  <a:pt x="189" y="248"/>
                </a:lnTo>
                <a:lnTo>
                  <a:pt x="177" y="248"/>
                </a:lnTo>
                <a:lnTo>
                  <a:pt x="177" y="248"/>
                </a:lnTo>
                <a:lnTo>
                  <a:pt x="172" y="246"/>
                </a:lnTo>
                <a:lnTo>
                  <a:pt x="172" y="246"/>
                </a:lnTo>
                <a:lnTo>
                  <a:pt x="170" y="251"/>
                </a:lnTo>
                <a:lnTo>
                  <a:pt x="170" y="251"/>
                </a:lnTo>
                <a:lnTo>
                  <a:pt x="167" y="256"/>
                </a:lnTo>
                <a:lnTo>
                  <a:pt x="167" y="256"/>
                </a:lnTo>
                <a:lnTo>
                  <a:pt x="163" y="266"/>
                </a:lnTo>
                <a:lnTo>
                  <a:pt x="163" y="266"/>
                </a:lnTo>
                <a:lnTo>
                  <a:pt x="162" y="268"/>
                </a:lnTo>
                <a:lnTo>
                  <a:pt x="162" y="268"/>
                </a:lnTo>
                <a:lnTo>
                  <a:pt x="164" y="266"/>
                </a:lnTo>
                <a:lnTo>
                  <a:pt x="164" y="266"/>
                </a:lnTo>
                <a:lnTo>
                  <a:pt x="170" y="262"/>
                </a:lnTo>
                <a:lnTo>
                  <a:pt x="170" y="262"/>
                </a:lnTo>
                <a:lnTo>
                  <a:pt x="186" y="251"/>
                </a:lnTo>
                <a:lnTo>
                  <a:pt x="186" y="251"/>
                </a:lnTo>
                <a:lnTo>
                  <a:pt x="190" y="249"/>
                </a:lnTo>
                <a:lnTo>
                  <a:pt x="190" y="249"/>
                </a:lnTo>
                <a:lnTo>
                  <a:pt x="191" y="249"/>
                </a:lnTo>
                <a:lnTo>
                  <a:pt x="193" y="249"/>
                </a:lnTo>
                <a:lnTo>
                  <a:pt x="193" y="252"/>
                </a:lnTo>
                <a:lnTo>
                  <a:pt x="193" y="252"/>
                </a:lnTo>
                <a:lnTo>
                  <a:pt x="191" y="256"/>
                </a:lnTo>
                <a:lnTo>
                  <a:pt x="191" y="256"/>
                </a:lnTo>
                <a:lnTo>
                  <a:pt x="184" y="272"/>
                </a:lnTo>
                <a:lnTo>
                  <a:pt x="184" y="272"/>
                </a:lnTo>
                <a:lnTo>
                  <a:pt x="183" y="273"/>
                </a:lnTo>
                <a:lnTo>
                  <a:pt x="183" y="273"/>
                </a:lnTo>
                <a:lnTo>
                  <a:pt x="186" y="272"/>
                </a:lnTo>
                <a:lnTo>
                  <a:pt x="186" y="272"/>
                </a:lnTo>
                <a:lnTo>
                  <a:pt x="191" y="269"/>
                </a:lnTo>
                <a:lnTo>
                  <a:pt x="191" y="269"/>
                </a:lnTo>
                <a:lnTo>
                  <a:pt x="208" y="256"/>
                </a:lnTo>
                <a:lnTo>
                  <a:pt x="208" y="256"/>
                </a:lnTo>
                <a:lnTo>
                  <a:pt x="213" y="255"/>
                </a:lnTo>
                <a:lnTo>
                  <a:pt x="213" y="255"/>
                </a:lnTo>
                <a:lnTo>
                  <a:pt x="216" y="255"/>
                </a:lnTo>
                <a:lnTo>
                  <a:pt x="217" y="255"/>
                </a:lnTo>
                <a:lnTo>
                  <a:pt x="218" y="256"/>
                </a:lnTo>
                <a:lnTo>
                  <a:pt x="218" y="259"/>
                </a:lnTo>
                <a:lnTo>
                  <a:pt x="218" y="259"/>
                </a:lnTo>
                <a:lnTo>
                  <a:pt x="217" y="265"/>
                </a:lnTo>
                <a:lnTo>
                  <a:pt x="217" y="265"/>
                </a:lnTo>
                <a:lnTo>
                  <a:pt x="213" y="275"/>
                </a:lnTo>
                <a:lnTo>
                  <a:pt x="213" y="275"/>
                </a:lnTo>
                <a:lnTo>
                  <a:pt x="211" y="278"/>
                </a:lnTo>
                <a:lnTo>
                  <a:pt x="211" y="278"/>
                </a:lnTo>
                <a:lnTo>
                  <a:pt x="210" y="279"/>
                </a:lnTo>
                <a:lnTo>
                  <a:pt x="207" y="279"/>
                </a:lnTo>
                <a:lnTo>
                  <a:pt x="207" y="279"/>
                </a:lnTo>
                <a:lnTo>
                  <a:pt x="206" y="278"/>
                </a:lnTo>
                <a:lnTo>
                  <a:pt x="206" y="275"/>
                </a:lnTo>
                <a:lnTo>
                  <a:pt x="206" y="275"/>
                </a:lnTo>
                <a:lnTo>
                  <a:pt x="207" y="273"/>
                </a:lnTo>
                <a:lnTo>
                  <a:pt x="207" y="273"/>
                </a:lnTo>
                <a:lnTo>
                  <a:pt x="213" y="260"/>
                </a:lnTo>
                <a:lnTo>
                  <a:pt x="213" y="260"/>
                </a:lnTo>
                <a:lnTo>
                  <a:pt x="214" y="259"/>
                </a:lnTo>
                <a:lnTo>
                  <a:pt x="214" y="259"/>
                </a:lnTo>
                <a:lnTo>
                  <a:pt x="213" y="259"/>
                </a:lnTo>
                <a:lnTo>
                  <a:pt x="213" y="259"/>
                </a:lnTo>
                <a:lnTo>
                  <a:pt x="208" y="260"/>
                </a:lnTo>
                <a:lnTo>
                  <a:pt x="208" y="260"/>
                </a:lnTo>
                <a:lnTo>
                  <a:pt x="191" y="272"/>
                </a:lnTo>
                <a:lnTo>
                  <a:pt x="191" y="272"/>
                </a:lnTo>
                <a:lnTo>
                  <a:pt x="184" y="278"/>
                </a:lnTo>
                <a:lnTo>
                  <a:pt x="184" y="278"/>
                </a:lnTo>
                <a:lnTo>
                  <a:pt x="183" y="278"/>
                </a:lnTo>
                <a:lnTo>
                  <a:pt x="183" y="278"/>
                </a:lnTo>
                <a:lnTo>
                  <a:pt x="180" y="278"/>
                </a:lnTo>
                <a:lnTo>
                  <a:pt x="180" y="276"/>
                </a:lnTo>
                <a:lnTo>
                  <a:pt x="180" y="276"/>
                </a:lnTo>
                <a:lnTo>
                  <a:pt x="180" y="273"/>
                </a:lnTo>
                <a:lnTo>
                  <a:pt x="180" y="273"/>
                </a:lnTo>
                <a:lnTo>
                  <a:pt x="183" y="266"/>
                </a:lnTo>
                <a:lnTo>
                  <a:pt x="183" y="266"/>
                </a:lnTo>
                <a:lnTo>
                  <a:pt x="190" y="253"/>
                </a:lnTo>
                <a:lnTo>
                  <a:pt x="190" y="253"/>
                </a:lnTo>
                <a:lnTo>
                  <a:pt x="190" y="252"/>
                </a:lnTo>
                <a:lnTo>
                  <a:pt x="190" y="252"/>
                </a:lnTo>
                <a:lnTo>
                  <a:pt x="187" y="253"/>
                </a:lnTo>
                <a:lnTo>
                  <a:pt x="187" y="253"/>
                </a:lnTo>
                <a:lnTo>
                  <a:pt x="179" y="259"/>
                </a:lnTo>
                <a:lnTo>
                  <a:pt x="179" y="259"/>
                </a:lnTo>
                <a:lnTo>
                  <a:pt x="164" y="269"/>
                </a:lnTo>
                <a:lnTo>
                  <a:pt x="164" y="269"/>
                </a:lnTo>
                <a:lnTo>
                  <a:pt x="162" y="272"/>
                </a:lnTo>
                <a:lnTo>
                  <a:pt x="162" y="272"/>
                </a:lnTo>
                <a:lnTo>
                  <a:pt x="160" y="272"/>
                </a:lnTo>
                <a:lnTo>
                  <a:pt x="159" y="270"/>
                </a:lnTo>
                <a:lnTo>
                  <a:pt x="159" y="268"/>
                </a:lnTo>
                <a:lnTo>
                  <a:pt x="159" y="268"/>
                </a:lnTo>
                <a:lnTo>
                  <a:pt x="160" y="265"/>
                </a:lnTo>
                <a:lnTo>
                  <a:pt x="160" y="265"/>
                </a:lnTo>
                <a:lnTo>
                  <a:pt x="164" y="255"/>
                </a:lnTo>
                <a:lnTo>
                  <a:pt x="164" y="255"/>
                </a:lnTo>
                <a:lnTo>
                  <a:pt x="167" y="249"/>
                </a:lnTo>
                <a:lnTo>
                  <a:pt x="167" y="249"/>
                </a:lnTo>
                <a:lnTo>
                  <a:pt x="167" y="248"/>
                </a:lnTo>
                <a:lnTo>
                  <a:pt x="167" y="248"/>
                </a:lnTo>
                <a:lnTo>
                  <a:pt x="164" y="249"/>
                </a:lnTo>
                <a:lnTo>
                  <a:pt x="164" y="249"/>
                </a:lnTo>
                <a:lnTo>
                  <a:pt x="153" y="256"/>
                </a:lnTo>
                <a:lnTo>
                  <a:pt x="153" y="256"/>
                </a:lnTo>
                <a:lnTo>
                  <a:pt x="139" y="269"/>
                </a:lnTo>
                <a:lnTo>
                  <a:pt x="139" y="269"/>
                </a:lnTo>
                <a:lnTo>
                  <a:pt x="136" y="270"/>
                </a:lnTo>
                <a:lnTo>
                  <a:pt x="136" y="270"/>
                </a:lnTo>
                <a:lnTo>
                  <a:pt x="135" y="269"/>
                </a:lnTo>
                <a:lnTo>
                  <a:pt x="133" y="268"/>
                </a:lnTo>
                <a:lnTo>
                  <a:pt x="133" y="268"/>
                </a:lnTo>
                <a:lnTo>
                  <a:pt x="135" y="266"/>
                </a:lnTo>
                <a:lnTo>
                  <a:pt x="135" y="266"/>
                </a:lnTo>
                <a:lnTo>
                  <a:pt x="136" y="262"/>
                </a:lnTo>
                <a:lnTo>
                  <a:pt x="136" y="262"/>
                </a:lnTo>
                <a:lnTo>
                  <a:pt x="149" y="243"/>
                </a:lnTo>
                <a:lnTo>
                  <a:pt x="149" y="243"/>
                </a:lnTo>
                <a:lnTo>
                  <a:pt x="149" y="242"/>
                </a:lnTo>
                <a:lnTo>
                  <a:pt x="149" y="242"/>
                </a:lnTo>
                <a:lnTo>
                  <a:pt x="149" y="241"/>
                </a:lnTo>
                <a:lnTo>
                  <a:pt x="149" y="241"/>
                </a:lnTo>
                <a:lnTo>
                  <a:pt x="147" y="242"/>
                </a:lnTo>
                <a:lnTo>
                  <a:pt x="147" y="242"/>
                </a:lnTo>
                <a:lnTo>
                  <a:pt x="126" y="260"/>
                </a:lnTo>
                <a:lnTo>
                  <a:pt x="126" y="260"/>
                </a:lnTo>
                <a:lnTo>
                  <a:pt x="120" y="265"/>
                </a:lnTo>
                <a:lnTo>
                  <a:pt x="120" y="265"/>
                </a:lnTo>
                <a:lnTo>
                  <a:pt x="119" y="266"/>
                </a:lnTo>
                <a:lnTo>
                  <a:pt x="119" y="266"/>
                </a:lnTo>
                <a:lnTo>
                  <a:pt x="118" y="266"/>
                </a:lnTo>
                <a:lnTo>
                  <a:pt x="116" y="263"/>
                </a:lnTo>
                <a:lnTo>
                  <a:pt x="116" y="263"/>
                </a:lnTo>
                <a:lnTo>
                  <a:pt x="118" y="262"/>
                </a:lnTo>
                <a:lnTo>
                  <a:pt x="118" y="262"/>
                </a:lnTo>
                <a:lnTo>
                  <a:pt x="123" y="252"/>
                </a:lnTo>
                <a:lnTo>
                  <a:pt x="123" y="252"/>
                </a:lnTo>
                <a:lnTo>
                  <a:pt x="132" y="235"/>
                </a:lnTo>
                <a:lnTo>
                  <a:pt x="132" y="235"/>
                </a:lnTo>
                <a:lnTo>
                  <a:pt x="133" y="232"/>
                </a:lnTo>
                <a:lnTo>
                  <a:pt x="133" y="232"/>
                </a:lnTo>
                <a:lnTo>
                  <a:pt x="132" y="233"/>
                </a:lnTo>
                <a:lnTo>
                  <a:pt x="132" y="233"/>
                </a:lnTo>
                <a:lnTo>
                  <a:pt x="116" y="245"/>
                </a:lnTo>
                <a:lnTo>
                  <a:pt x="116" y="245"/>
                </a:lnTo>
                <a:lnTo>
                  <a:pt x="103" y="255"/>
                </a:lnTo>
                <a:lnTo>
                  <a:pt x="103" y="255"/>
                </a:lnTo>
                <a:lnTo>
                  <a:pt x="102" y="256"/>
                </a:lnTo>
                <a:lnTo>
                  <a:pt x="99" y="256"/>
                </a:lnTo>
                <a:lnTo>
                  <a:pt x="99" y="256"/>
                </a:lnTo>
                <a:lnTo>
                  <a:pt x="73" y="290"/>
                </a:lnTo>
                <a:lnTo>
                  <a:pt x="73" y="290"/>
                </a:lnTo>
                <a:lnTo>
                  <a:pt x="73" y="292"/>
                </a:lnTo>
                <a:lnTo>
                  <a:pt x="73" y="292"/>
                </a:lnTo>
                <a:lnTo>
                  <a:pt x="75" y="293"/>
                </a:lnTo>
                <a:lnTo>
                  <a:pt x="73" y="295"/>
                </a:lnTo>
                <a:lnTo>
                  <a:pt x="73" y="295"/>
                </a:lnTo>
                <a:lnTo>
                  <a:pt x="69" y="300"/>
                </a:lnTo>
                <a:lnTo>
                  <a:pt x="69" y="300"/>
                </a:lnTo>
                <a:lnTo>
                  <a:pt x="58" y="319"/>
                </a:lnTo>
                <a:lnTo>
                  <a:pt x="58" y="319"/>
                </a:lnTo>
                <a:lnTo>
                  <a:pt x="58" y="320"/>
                </a:lnTo>
                <a:lnTo>
                  <a:pt x="58" y="320"/>
                </a:lnTo>
                <a:lnTo>
                  <a:pt x="59" y="322"/>
                </a:lnTo>
                <a:lnTo>
                  <a:pt x="59" y="322"/>
                </a:lnTo>
                <a:lnTo>
                  <a:pt x="61" y="320"/>
                </a:lnTo>
                <a:lnTo>
                  <a:pt x="61" y="320"/>
                </a:lnTo>
                <a:lnTo>
                  <a:pt x="68" y="312"/>
                </a:lnTo>
                <a:lnTo>
                  <a:pt x="68" y="312"/>
                </a:lnTo>
                <a:lnTo>
                  <a:pt x="71" y="309"/>
                </a:lnTo>
                <a:lnTo>
                  <a:pt x="71" y="309"/>
                </a:lnTo>
                <a:lnTo>
                  <a:pt x="72" y="309"/>
                </a:lnTo>
                <a:lnTo>
                  <a:pt x="72" y="309"/>
                </a:lnTo>
                <a:lnTo>
                  <a:pt x="72" y="312"/>
                </a:lnTo>
                <a:lnTo>
                  <a:pt x="72" y="312"/>
                </a:lnTo>
                <a:lnTo>
                  <a:pt x="72" y="313"/>
                </a:lnTo>
                <a:lnTo>
                  <a:pt x="72" y="313"/>
                </a:lnTo>
                <a:lnTo>
                  <a:pt x="66" y="324"/>
                </a:lnTo>
                <a:lnTo>
                  <a:pt x="66" y="324"/>
                </a:lnTo>
                <a:lnTo>
                  <a:pt x="65" y="327"/>
                </a:lnTo>
                <a:lnTo>
                  <a:pt x="65" y="327"/>
                </a:lnTo>
                <a:lnTo>
                  <a:pt x="68" y="329"/>
                </a:lnTo>
                <a:lnTo>
                  <a:pt x="68" y="329"/>
                </a:lnTo>
                <a:close/>
                <a:moveTo>
                  <a:pt x="345" y="319"/>
                </a:moveTo>
                <a:lnTo>
                  <a:pt x="345" y="319"/>
                </a:lnTo>
                <a:lnTo>
                  <a:pt x="346" y="319"/>
                </a:lnTo>
                <a:lnTo>
                  <a:pt x="346" y="319"/>
                </a:lnTo>
                <a:lnTo>
                  <a:pt x="352" y="312"/>
                </a:lnTo>
                <a:lnTo>
                  <a:pt x="352" y="312"/>
                </a:lnTo>
                <a:lnTo>
                  <a:pt x="353" y="310"/>
                </a:lnTo>
                <a:lnTo>
                  <a:pt x="353" y="310"/>
                </a:lnTo>
                <a:lnTo>
                  <a:pt x="363" y="285"/>
                </a:lnTo>
                <a:lnTo>
                  <a:pt x="363" y="285"/>
                </a:lnTo>
                <a:lnTo>
                  <a:pt x="363" y="282"/>
                </a:lnTo>
                <a:lnTo>
                  <a:pt x="363" y="282"/>
                </a:lnTo>
                <a:lnTo>
                  <a:pt x="365" y="275"/>
                </a:lnTo>
                <a:lnTo>
                  <a:pt x="365" y="275"/>
                </a:lnTo>
                <a:lnTo>
                  <a:pt x="366" y="272"/>
                </a:lnTo>
                <a:lnTo>
                  <a:pt x="366" y="272"/>
                </a:lnTo>
                <a:lnTo>
                  <a:pt x="368" y="272"/>
                </a:lnTo>
                <a:lnTo>
                  <a:pt x="368" y="269"/>
                </a:lnTo>
                <a:lnTo>
                  <a:pt x="368" y="269"/>
                </a:lnTo>
                <a:lnTo>
                  <a:pt x="368" y="262"/>
                </a:lnTo>
                <a:lnTo>
                  <a:pt x="368" y="262"/>
                </a:lnTo>
                <a:lnTo>
                  <a:pt x="368" y="225"/>
                </a:lnTo>
                <a:lnTo>
                  <a:pt x="369" y="188"/>
                </a:lnTo>
                <a:lnTo>
                  <a:pt x="369" y="188"/>
                </a:lnTo>
                <a:lnTo>
                  <a:pt x="369" y="151"/>
                </a:lnTo>
                <a:lnTo>
                  <a:pt x="369" y="151"/>
                </a:lnTo>
                <a:lnTo>
                  <a:pt x="369" y="147"/>
                </a:lnTo>
                <a:lnTo>
                  <a:pt x="369" y="147"/>
                </a:lnTo>
                <a:lnTo>
                  <a:pt x="366" y="128"/>
                </a:lnTo>
                <a:lnTo>
                  <a:pt x="366" y="128"/>
                </a:lnTo>
                <a:lnTo>
                  <a:pt x="363" y="107"/>
                </a:lnTo>
                <a:lnTo>
                  <a:pt x="363" y="107"/>
                </a:lnTo>
                <a:lnTo>
                  <a:pt x="363" y="106"/>
                </a:lnTo>
                <a:lnTo>
                  <a:pt x="363" y="106"/>
                </a:lnTo>
                <a:lnTo>
                  <a:pt x="363" y="106"/>
                </a:lnTo>
                <a:lnTo>
                  <a:pt x="363" y="106"/>
                </a:lnTo>
                <a:lnTo>
                  <a:pt x="358" y="120"/>
                </a:lnTo>
                <a:lnTo>
                  <a:pt x="351" y="131"/>
                </a:lnTo>
                <a:lnTo>
                  <a:pt x="351" y="131"/>
                </a:lnTo>
                <a:lnTo>
                  <a:pt x="343" y="141"/>
                </a:lnTo>
                <a:lnTo>
                  <a:pt x="343" y="141"/>
                </a:lnTo>
                <a:lnTo>
                  <a:pt x="334" y="155"/>
                </a:lnTo>
                <a:lnTo>
                  <a:pt x="334" y="155"/>
                </a:lnTo>
                <a:lnTo>
                  <a:pt x="325" y="168"/>
                </a:lnTo>
                <a:lnTo>
                  <a:pt x="315" y="179"/>
                </a:lnTo>
                <a:lnTo>
                  <a:pt x="305" y="191"/>
                </a:lnTo>
                <a:lnTo>
                  <a:pt x="294" y="201"/>
                </a:lnTo>
                <a:lnTo>
                  <a:pt x="294" y="201"/>
                </a:lnTo>
                <a:lnTo>
                  <a:pt x="292" y="202"/>
                </a:lnTo>
                <a:lnTo>
                  <a:pt x="292" y="202"/>
                </a:lnTo>
                <a:lnTo>
                  <a:pt x="280" y="215"/>
                </a:lnTo>
                <a:lnTo>
                  <a:pt x="280" y="215"/>
                </a:lnTo>
                <a:lnTo>
                  <a:pt x="280" y="216"/>
                </a:lnTo>
                <a:lnTo>
                  <a:pt x="280" y="216"/>
                </a:lnTo>
                <a:lnTo>
                  <a:pt x="282" y="222"/>
                </a:lnTo>
                <a:lnTo>
                  <a:pt x="282" y="222"/>
                </a:lnTo>
                <a:lnTo>
                  <a:pt x="295" y="241"/>
                </a:lnTo>
                <a:lnTo>
                  <a:pt x="295" y="241"/>
                </a:lnTo>
                <a:lnTo>
                  <a:pt x="307" y="260"/>
                </a:lnTo>
                <a:lnTo>
                  <a:pt x="307" y="260"/>
                </a:lnTo>
                <a:lnTo>
                  <a:pt x="311" y="266"/>
                </a:lnTo>
                <a:lnTo>
                  <a:pt x="311" y="266"/>
                </a:lnTo>
                <a:lnTo>
                  <a:pt x="325" y="286"/>
                </a:lnTo>
                <a:lnTo>
                  <a:pt x="325" y="286"/>
                </a:lnTo>
                <a:lnTo>
                  <a:pt x="335" y="302"/>
                </a:lnTo>
                <a:lnTo>
                  <a:pt x="343" y="316"/>
                </a:lnTo>
                <a:lnTo>
                  <a:pt x="343" y="316"/>
                </a:lnTo>
                <a:lnTo>
                  <a:pt x="345" y="319"/>
                </a:lnTo>
                <a:lnTo>
                  <a:pt x="345" y="319"/>
                </a:lnTo>
                <a:close/>
                <a:moveTo>
                  <a:pt x="71" y="185"/>
                </a:moveTo>
                <a:lnTo>
                  <a:pt x="71" y="185"/>
                </a:lnTo>
                <a:lnTo>
                  <a:pt x="68" y="188"/>
                </a:lnTo>
                <a:lnTo>
                  <a:pt x="68" y="188"/>
                </a:lnTo>
                <a:lnTo>
                  <a:pt x="51" y="209"/>
                </a:lnTo>
                <a:lnTo>
                  <a:pt x="51" y="209"/>
                </a:lnTo>
                <a:lnTo>
                  <a:pt x="46" y="216"/>
                </a:lnTo>
                <a:lnTo>
                  <a:pt x="42" y="225"/>
                </a:lnTo>
                <a:lnTo>
                  <a:pt x="42" y="225"/>
                </a:lnTo>
                <a:lnTo>
                  <a:pt x="41" y="226"/>
                </a:lnTo>
                <a:lnTo>
                  <a:pt x="38" y="226"/>
                </a:lnTo>
                <a:lnTo>
                  <a:pt x="38" y="226"/>
                </a:lnTo>
                <a:lnTo>
                  <a:pt x="37" y="225"/>
                </a:lnTo>
                <a:lnTo>
                  <a:pt x="37" y="224"/>
                </a:lnTo>
                <a:lnTo>
                  <a:pt x="37" y="224"/>
                </a:lnTo>
                <a:lnTo>
                  <a:pt x="38" y="221"/>
                </a:lnTo>
                <a:lnTo>
                  <a:pt x="38" y="221"/>
                </a:lnTo>
                <a:lnTo>
                  <a:pt x="46" y="211"/>
                </a:lnTo>
                <a:lnTo>
                  <a:pt x="46" y="211"/>
                </a:lnTo>
                <a:lnTo>
                  <a:pt x="56" y="197"/>
                </a:lnTo>
                <a:lnTo>
                  <a:pt x="68" y="184"/>
                </a:lnTo>
                <a:lnTo>
                  <a:pt x="68" y="184"/>
                </a:lnTo>
                <a:lnTo>
                  <a:pt x="69" y="182"/>
                </a:lnTo>
                <a:lnTo>
                  <a:pt x="69" y="182"/>
                </a:lnTo>
                <a:lnTo>
                  <a:pt x="59" y="174"/>
                </a:lnTo>
                <a:lnTo>
                  <a:pt x="59" y="174"/>
                </a:lnTo>
                <a:lnTo>
                  <a:pt x="59" y="175"/>
                </a:lnTo>
                <a:lnTo>
                  <a:pt x="59" y="175"/>
                </a:lnTo>
                <a:lnTo>
                  <a:pt x="56" y="178"/>
                </a:lnTo>
                <a:lnTo>
                  <a:pt x="56" y="178"/>
                </a:lnTo>
                <a:lnTo>
                  <a:pt x="46" y="194"/>
                </a:lnTo>
                <a:lnTo>
                  <a:pt x="38" y="208"/>
                </a:lnTo>
                <a:lnTo>
                  <a:pt x="38" y="208"/>
                </a:lnTo>
                <a:lnTo>
                  <a:pt x="37" y="209"/>
                </a:lnTo>
                <a:lnTo>
                  <a:pt x="37" y="209"/>
                </a:lnTo>
                <a:lnTo>
                  <a:pt x="35" y="209"/>
                </a:lnTo>
                <a:lnTo>
                  <a:pt x="35" y="209"/>
                </a:lnTo>
                <a:lnTo>
                  <a:pt x="34" y="208"/>
                </a:lnTo>
                <a:lnTo>
                  <a:pt x="34" y="206"/>
                </a:lnTo>
                <a:lnTo>
                  <a:pt x="34" y="206"/>
                </a:lnTo>
                <a:lnTo>
                  <a:pt x="35" y="206"/>
                </a:lnTo>
                <a:lnTo>
                  <a:pt x="35" y="206"/>
                </a:lnTo>
                <a:lnTo>
                  <a:pt x="42" y="195"/>
                </a:lnTo>
                <a:lnTo>
                  <a:pt x="42" y="195"/>
                </a:lnTo>
                <a:lnTo>
                  <a:pt x="58" y="174"/>
                </a:lnTo>
                <a:lnTo>
                  <a:pt x="58" y="174"/>
                </a:lnTo>
                <a:lnTo>
                  <a:pt x="58" y="174"/>
                </a:lnTo>
                <a:lnTo>
                  <a:pt x="58" y="174"/>
                </a:lnTo>
                <a:lnTo>
                  <a:pt x="45" y="161"/>
                </a:lnTo>
                <a:lnTo>
                  <a:pt x="34" y="150"/>
                </a:lnTo>
                <a:lnTo>
                  <a:pt x="34" y="150"/>
                </a:lnTo>
                <a:lnTo>
                  <a:pt x="34" y="151"/>
                </a:lnTo>
                <a:lnTo>
                  <a:pt x="34" y="151"/>
                </a:lnTo>
                <a:lnTo>
                  <a:pt x="25" y="160"/>
                </a:lnTo>
                <a:lnTo>
                  <a:pt x="25" y="160"/>
                </a:lnTo>
                <a:lnTo>
                  <a:pt x="24" y="164"/>
                </a:lnTo>
                <a:lnTo>
                  <a:pt x="25" y="167"/>
                </a:lnTo>
                <a:lnTo>
                  <a:pt x="25" y="167"/>
                </a:lnTo>
                <a:lnTo>
                  <a:pt x="25" y="165"/>
                </a:lnTo>
                <a:lnTo>
                  <a:pt x="25" y="165"/>
                </a:lnTo>
                <a:lnTo>
                  <a:pt x="37" y="157"/>
                </a:lnTo>
                <a:lnTo>
                  <a:pt x="37" y="157"/>
                </a:lnTo>
                <a:lnTo>
                  <a:pt x="38" y="155"/>
                </a:lnTo>
                <a:lnTo>
                  <a:pt x="38" y="155"/>
                </a:lnTo>
                <a:lnTo>
                  <a:pt x="39" y="155"/>
                </a:lnTo>
                <a:lnTo>
                  <a:pt x="39" y="155"/>
                </a:lnTo>
                <a:lnTo>
                  <a:pt x="41" y="158"/>
                </a:lnTo>
                <a:lnTo>
                  <a:pt x="41" y="158"/>
                </a:lnTo>
                <a:lnTo>
                  <a:pt x="39" y="160"/>
                </a:lnTo>
                <a:lnTo>
                  <a:pt x="39" y="160"/>
                </a:lnTo>
                <a:lnTo>
                  <a:pt x="35" y="165"/>
                </a:lnTo>
                <a:lnTo>
                  <a:pt x="35" y="165"/>
                </a:lnTo>
                <a:lnTo>
                  <a:pt x="25" y="179"/>
                </a:lnTo>
                <a:lnTo>
                  <a:pt x="25" y="179"/>
                </a:lnTo>
                <a:lnTo>
                  <a:pt x="25" y="181"/>
                </a:lnTo>
                <a:lnTo>
                  <a:pt x="25" y="182"/>
                </a:lnTo>
                <a:lnTo>
                  <a:pt x="25" y="182"/>
                </a:lnTo>
                <a:lnTo>
                  <a:pt x="27" y="181"/>
                </a:lnTo>
                <a:lnTo>
                  <a:pt x="27" y="181"/>
                </a:lnTo>
                <a:lnTo>
                  <a:pt x="44" y="167"/>
                </a:lnTo>
                <a:lnTo>
                  <a:pt x="44" y="167"/>
                </a:lnTo>
                <a:lnTo>
                  <a:pt x="45" y="165"/>
                </a:lnTo>
                <a:lnTo>
                  <a:pt x="45" y="165"/>
                </a:lnTo>
                <a:lnTo>
                  <a:pt x="46" y="165"/>
                </a:lnTo>
                <a:lnTo>
                  <a:pt x="48" y="167"/>
                </a:lnTo>
                <a:lnTo>
                  <a:pt x="48" y="167"/>
                </a:lnTo>
                <a:lnTo>
                  <a:pt x="46" y="170"/>
                </a:lnTo>
                <a:lnTo>
                  <a:pt x="46" y="170"/>
                </a:lnTo>
                <a:lnTo>
                  <a:pt x="44" y="175"/>
                </a:lnTo>
                <a:lnTo>
                  <a:pt x="44" y="175"/>
                </a:lnTo>
                <a:lnTo>
                  <a:pt x="31" y="195"/>
                </a:lnTo>
                <a:lnTo>
                  <a:pt x="31" y="195"/>
                </a:lnTo>
                <a:lnTo>
                  <a:pt x="31" y="195"/>
                </a:lnTo>
                <a:lnTo>
                  <a:pt x="31" y="195"/>
                </a:lnTo>
                <a:lnTo>
                  <a:pt x="28" y="197"/>
                </a:lnTo>
                <a:lnTo>
                  <a:pt x="27" y="197"/>
                </a:lnTo>
                <a:lnTo>
                  <a:pt x="27" y="197"/>
                </a:lnTo>
                <a:lnTo>
                  <a:pt x="25" y="194"/>
                </a:lnTo>
                <a:lnTo>
                  <a:pt x="25" y="192"/>
                </a:lnTo>
                <a:lnTo>
                  <a:pt x="25" y="192"/>
                </a:lnTo>
                <a:lnTo>
                  <a:pt x="27" y="191"/>
                </a:lnTo>
                <a:lnTo>
                  <a:pt x="27" y="191"/>
                </a:lnTo>
                <a:lnTo>
                  <a:pt x="37" y="177"/>
                </a:lnTo>
                <a:lnTo>
                  <a:pt x="37" y="177"/>
                </a:lnTo>
                <a:lnTo>
                  <a:pt x="38" y="175"/>
                </a:lnTo>
                <a:lnTo>
                  <a:pt x="38" y="175"/>
                </a:lnTo>
                <a:lnTo>
                  <a:pt x="37" y="175"/>
                </a:lnTo>
                <a:lnTo>
                  <a:pt x="37" y="175"/>
                </a:lnTo>
                <a:lnTo>
                  <a:pt x="25" y="185"/>
                </a:lnTo>
                <a:lnTo>
                  <a:pt x="25" y="185"/>
                </a:lnTo>
                <a:lnTo>
                  <a:pt x="24" y="187"/>
                </a:lnTo>
                <a:lnTo>
                  <a:pt x="24" y="187"/>
                </a:lnTo>
                <a:lnTo>
                  <a:pt x="25" y="205"/>
                </a:lnTo>
                <a:lnTo>
                  <a:pt x="25" y="205"/>
                </a:lnTo>
                <a:lnTo>
                  <a:pt x="25" y="222"/>
                </a:lnTo>
                <a:lnTo>
                  <a:pt x="28" y="238"/>
                </a:lnTo>
                <a:lnTo>
                  <a:pt x="28" y="238"/>
                </a:lnTo>
                <a:lnTo>
                  <a:pt x="31" y="256"/>
                </a:lnTo>
                <a:lnTo>
                  <a:pt x="31" y="256"/>
                </a:lnTo>
                <a:lnTo>
                  <a:pt x="34" y="273"/>
                </a:lnTo>
                <a:lnTo>
                  <a:pt x="34" y="273"/>
                </a:lnTo>
                <a:lnTo>
                  <a:pt x="39" y="289"/>
                </a:lnTo>
                <a:lnTo>
                  <a:pt x="46" y="303"/>
                </a:lnTo>
                <a:lnTo>
                  <a:pt x="46" y="303"/>
                </a:lnTo>
                <a:lnTo>
                  <a:pt x="46" y="303"/>
                </a:lnTo>
                <a:lnTo>
                  <a:pt x="46" y="303"/>
                </a:lnTo>
                <a:lnTo>
                  <a:pt x="48" y="302"/>
                </a:lnTo>
                <a:lnTo>
                  <a:pt x="48" y="302"/>
                </a:lnTo>
                <a:lnTo>
                  <a:pt x="68" y="275"/>
                </a:lnTo>
                <a:lnTo>
                  <a:pt x="68" y="275"/>
                </a:lnTo>
                <a:lnTo>
                  <a:pt x="85" y="251"/>
                </a:lnTo>
                <a:lnTo>
                  <a:pt x="85" y="251"/>
                </a:lnTo>
                <a:lnTo>
                  <a:pt x="86" y="249"/>
                </a:lnTo>
                <a:lnTo>
                  <a:pt x="86" y="249"/>
                </a:lnTo>
                <a:lnTo>
                  <a:pt x="83" y="251"/>
                </a:lnTo>
                <a:lnTo>
                  <a:pt x="83" y="251"/>
                </a:lnTo>
                <a:lnTo>
                  <a:pt x="82" y="252"/>
                </a:lnTo>
                <a:lnTo>
                  <a:pt x="82" y="252"/>
                </a:lnTo>
                <a:lnTo>
                  <a:pt x="79" y="251"/>
                </a:lnTo>
                <a:lnTo>
                  <a:pt x="79" y="249"/>
                </a:lnTo>
                <a:lnTo>
                  <a:pt x="79" y="249"/>
                </a:lnTo>
                <a:lnTo>
                  <a:pt x="81" y="248"/>
                </a:lnTo>
                <a:lnTo>
                  <a:pt x="81" y="248"/>
                </a:lnTo>
                <a:lnTo>
                  <a:pt x="82" y="245"/>
                </a:lnTo>
                <a:lnTo>
                  <a:pt x="82" y="245"/>
                </a:lnTo>
                <a:lnTo>
                  <a:pt x="95" y="221"/>
                </a:lnTo>
                <a:lnTo>
                  <a:pt x="95" y="221"/>
                </a:lnTo>
                <a:lnTo>
                  <a:pt x="102" y="212"/>
                </a:lnTo>
                <a:lnTo>
                  <a:pt x="102" y="212"/>
                </a:lnTo>
                <a:lnTo>
                  <a:pt x="102" y="211"/>
                </a:lnTo>
                <a:lnTo>
                  <a:pt x="102" y="211"/>
                </a:lnTo>
                <a:lnTo>
                  <a:pt x="81" y="192"/>
                </a:lnTo>
                <a:lnTo>
                  <a:pt x="81" y="192"/>
                </a:lnTo>
                <a:lnTo>
                  <a:pt x="79" y="194"/>
                </a:lnTo>
                <a:lnTo>
                  <a:pt x="79" y="194"/>
                </a:lnTo>
                <a:lnTo>
                  <a:pt x="65" y="214"/>
                </a:lnTo>
                <a:lnTo>
                  <a:pt x="65" y="214"/>
                </a:lnTo>
                <a:lnTo>
                  <a:pt x="56" y="224"/>
                </a:lnTo>
                <a:lnTo>
                  <a:pt x="51" y="236"/>
                </a:lnTo>
                <a:lnTo>
                  <a:pt x="51" y="236"/>
                </a:lnTo>
                <a:lnTo>
                  <a:pt x="49" y="239"/>
                </a:lnTo>
                <a:lnTo>
                  <a:pt x="49" y="239"/>
                </a:lnTo>
                <a:lnTo>
                  <a:pt x="48" y="239"/>
                </a:lnTo>
                <a:lnTo>
                  <a:pt x="46" y="239"/>
                </a:lnTo>
                <a:lnTo>
                  <a:pt x="46" y="239"/>
                </a:lnTo>
                <a:lnTo>
                  <a:pt x="45" y="238"/>
                </a:lnTo>
                <a:lnTo>
                  <a:pt x="45" y="236"/>
                </a:lnTo>
                <a:lnTo>
                  <a:pt x="45" y="236"/>
                </a:lnTo>
                <a:lnTo>
                  <a:pt x="46" y="235"/>
                </a:lnTo>
                <a:lnTo>
                  <a:pt x="46" y="235"/>
                </a:lnTo>
                <a:lnTo>
                  <a:pt x="64" y="211"/>
                </a:lnTo>
                <a:lnTo>
                  <a:pt x="64" y="211"/>
                </a:lnTo>
                <a:lnTo>
                  <a:pt x="78" y="194"/>
                </a:lnTo>
                <a:lnTo>
                  <a:pt x="78" y="194"/>
                </a:lnTo>
                <a:lnTo>
                  <a:pt x="79" y="191"/>
                </a:lnTo>
                <a:lnTo>
                  <a:pt x="79" y="191"/>
                </a:lnTo>
                <a:lnTo>
                  <a:pt x="71" y="185"/>
                </a:lnTo>
                <a:lnTo>
                  <a:pt x="71" y="185"/>
                </a:lnTo>
                <a:close/>
                <a:moveTo>
                  <a:pt x="331" y="103"/>
                </a:moveTo>
                <a:lnTo>
                  <a:pt x="331" y="103"/>
                </a:lnTo>
                <a:lnTo>
                  <a:pt x="334" y="101"/>
                </a:lnTo>
                <a:lnTo>
                  <a:pt x="334" y="101"/>
                </a:lnTo>
                <a:lnTo>
                  <a:pt x="336" y="101"/>
                </a:lnTo>
                <a:lnTo>
                  <a:pt x="336" y="101"/>
                </a:lnTo>
                <a:lnTo>
                  <a:pt x="339" y="103"/>
                </a:lnTo>
                <a:lnTo>
                  <a:pt x="339" y="104"/>
                </a:lnTo>
                <a:lnTo>
                  <a:pt x="339" y="104"/>
                </a:lnTo>
                <a:lnTo>
                  <a:pt x="341" y="107"/>
                </a:lnTo>
                <a:lnTo>
                  <a:pt x="341" y="107"/>
                </a:lnTo>
                <a:lnTo>
                  <a:pt x="339" y="113"/>
                </a:lnTo>
                <a:lnTo>
                  <a:pt x="338" y="117"/>
                </a:lnTo>
                <a:lnTo>
                  <a:pt x="338" y="117"/>
                </a:lnTo>
                <a:lnTo>
                  <a:pt x="336" y="120"/>
                </a:lnTo>
                <a:lnTo>
                  <a:pt x="336" y="120"/>
                </a:lnTo>
                <a:lnTo>
                  <a:pt x="338" y="118"/>
                </a:lnTo>
                <a:lnTo>
                  <a:pt x="338" y="118"/>
                </a:lnTo>
                <a:lnTo>
                  <a:pt x="343" y="108"/>
                </a:lnTo>
                <a:lnTo>
                  <a:pt x="351" y="97"/>
                </a:lnTo>
                <a:lnTo>
                  <a:pt x="351" y="97"/>
                </a:lnTo>
                <a:lnTo>
                  <a:pt x="352" y="96"/>
                </a:lnTo>
                <a:lnTo>
                  <a:pt x="353" y="96"/>
                </a:lnTo>
                <a:lnTo>
                  <a:pt x="353" y="96"/>
                </a:lnTo>
                <a:lnTo>
                  <a:pt x="353" y="94"/>
                </a:lnTo>
                <a:lnTo>
                  <a:pt x="353" y="94"/>
                </a:lnTo>
                <a:lnTo>
                  <a:pt x="355" y="84"/>
                </a:lnTo>
                <a:lnTo>
                  <a:pt x="356" y="74"/>
                </a:lnTo>
                <a:lnTo>
                  <a:pt x="356" y="74"/>
                </a:lnTo>
                <a:lnTo>
                  <a:pt x="356" y="67"/>
                </a:lnTo>
                <a:lnTo>
                  <a:pt x="355" y="62"/>
                </a:lnTo>
                <a:lnTo>
                  <a:pt x="352" y="56"/>
                </a:lnTo>
                <a:lnTo>
                  <a:pt x="348" y="50"/>
                </a:lnTo>
                <a:lnTo>
                  <a:pt x="348" y="50"/>
                </a:lnTo>
                <a:lnTo>
                  <a:pt x="342" y="44"/>
                </a:lnTo>
                <a:lnTo>
                  <a:pt x="335" y="40"/>
                </a:lnTo>
                <a:lnTo>
                  <a:pt x="335" y="40"/>
                </a:lnTo>
                <a:lnTo>
                  <a:pt x="325" y="35"/>
                </a:lnTo>
                <a:lnTo>
                  <a:pt x="314" y="30"/>
                </a:lnTo>
                <a:lnTo>
                  <a:pt x="314" y="30"/>
                </a:lnTo>
                <a:lnTo>
                  <a:pt x="311" y="30"/>
                </a:lnTo>
                <a:lnTo>
                  <a:pt x="311" y="30"/>
                </a:lnTo>
                <a:lnTo>
                  <a:pt x="288" y="27"/>
                </a:lnTo>
                <a:lnTo>
                  <a:pt x="288" y="27"/>
                </a:lnTo>
                <a:lnTo>
                  <a:pt x="264" y="26"/>
                </a:lnTo>
                <a:lnTo>
                  <a:pt x="264" y="26"/>
                </a:lnTo>
                <a:lnTo>
                  <a:pt x="243" y="25"/>
                </a:lnTo>
                <a:lnTo>
                  <a:pt x="243" y="25"/>
                </a:lnTo>
                <a:lnTo>
                  <a:pt x="241" y="25"/>
                </a:lnTo>
                <a:lnTo>
                  <a:pt x="241" y="25"/>
                </a:lnTo>
                <a:lnTo>
                  <a:pt x="240" y="32"/>
                </a:lnTo>
                <a:lnTo>
                  <a:pt x="238" y="36"/>
                </a:lnTo>
                <a:lnTo>
                  <a:pt x="238" y="36"/>
                </a:lnTo>
                <a:lnTo>
                  <a:pt x="231" y="56"/>
                </a:lnTo>
                <a:lnTo>
                  <a:pt x="231" y="56"/>
                </a:lnTo>
                <a:lnTo>
                  <a:pt x="230" y="62"/>
                </a:lnTo>
                <a:lnTo>
                  <a:pt x="230" y="62"/>
                </a:lnTo>
                <a:lnTo>
                  <a:pt x="230" y="64"/>
                </a:lnTo>
                <a:lnTo>
                  <a:pt x="230" y="64"/>
                </a:lnTo>
                <a:lnTo>
                  <a:pt x="233" y="63"/>
                </a:lnTo>
                <a:lnTo>
                  <a:pt x="233" y="63"/>
                </a:lnTo>
                <a:lnTo>
                  <a:pt x="245" y="53"/>
                </a:lnTo>
                <a:lnTo>
                  <a:pt x="245" y="53"/>
                </a:lnTo>
                <a:lnTo>
                  <a:pt x="257" y="43"/>
                </a:lnTo>
                <a:lnTo>
                  <a:pt x="268" y="33"/>
                </a:lnTo>
                <a:lnTo>
                  <a:pt x="268" y="33"/>
                </a:lnTo>
                <a:lnTo>
                  <a:pt x="271" y="32"/>
                </a:lnTo>
                <a:lnTo>
                  <a:pt x="271" y="32"/>
                </a:lnTo>
                <a:lnTo>
                  <a:pt x="272" y="32"/>
                </a:lnTo>
                <a:lnTo>
                  <a:pt x="274" y="32"/>
                </a:lnTo>
                <a:lnTo>
                  <a:pt x="275" y="35"/>
                </a:lnTo>
                <a:lnTo>
                  <a:pt x="275" y="35"/>
                </a:lnTo>
                <a:lnTo>
                  <a:pt x="274" y="37"/>
                </a:lnTo>
                <a:lnTo>
                  <a:pt x="274" y="37"/>
                </a:lnTo>
                <a:lnTo>
                  <a:pt x="268" y="52"/>
                </a:lnTo>
                <a:lnTo>
                  <a:pt x="268" y="52"/>
                </a:lnTo>
                <a:lnTo>
                  <a:pt x="262" y="64"/>
                </a:lnTo>
                <a:lnTo>
                  <a:pt x="262" y="64"/>
                </a:lnTo>
                <a:lnTo>
                  <a:pt x="261" y="67"/>
                </a:lnTo>
                <a:lnTo>
                  <a:pt x="261" y="67"/>
                </a:lnTo>
                <a:lnTo>
                  <a:pt x="262" y="66"/>
                </a:lnTo>
                <a:lnTo>
                  <a:pt x="262" y="66"/>
                </a:lnTo>
                <a:lnTo>
                  <a:pt x="270" y="60"/>
                </a:lnTo>
                <a:lnTo>
                  <a:pt x="270" y="60"/>
                </a:lnTo>
                <a:lnTo>
                  <a:pt x="288" y="44"/>
                </a:lnTo>
                <a:lnTo>
                  <a:pt x="288" y="44"/>
                </a:lnTo>
                <a:lnTo>
                  <a:pt x="302" y="35"/>
                </a:lnTo>
                <a:lnTo>
                  <a:pt x="302" y="35"/>
                </a:lnTo>
                <a:lnTo>
                  <a:pt x="305" y="32"/>
                </a:lnTo>
                <a:lnTo>
                  <a:pt x="305" y="32"/>
                </a:lnTo>
                <a:lnTo>
                  <a:pt x="308" y="32"/>
                </a:lnTo>
                <a:lnTo>
                  <a:pt x="309" y="33"/>
                </a:lnTo>
                <a:lnTo>
                  <a:pt x="309" y="35"/>
                </a:lnTo>
                <a:lnTo>
                  <a:pt x="309" y="36"/>
                </a:lnTo>
                <a:lnTo>
                  <a:pt x="309" y="36"/>
                </a:lnTo>
                <a:lnTo>
                  <a:pt x="309" y="39"/>
                </a:lnTo>
                <a:lnTo>
                  <a:pt x="309" y="39"/>
                </a:lnTo>
                <a:lnTo>
                  <a:pt x="305" y="49"/>
                </a:lnTo>
                <a:lnTo>
                  <a:pt x="305" y="49"/>
                </a:lnTo>
                <a:lnTo>
                  <a:pt x="295" y="70"/>
                </a:lnTo>
                <a:lnTo>
                  <a:pt x="295" y="70"/>
                </a:lnTo>
                <a:lnTo>
                  <a:pt x="292" y="74"/>
                </a:lnTo>
                <a:lnTo>
                  <a:pt x="292" y="74"/>
                </a:lnTo>
                <a:lnTo>
                  <a:pt x="292" y="77"/>
                </a:lnTo>
                <a:lnTo>
                  <a:pt x="292" y="77"/>
                </a:lnTo>
                <a:lnTo>
                  <a:pt x="297" y="74"/>
                </a:lnTo>
                <a:lnTo>
                  <a:pt x="297" y="74"/>
                </a:lnTo>
                <a:lnTo>
                  <a:pt x="309" y="66"/>
                </a:lnTo>
                <a:lnTo>
                  <a:pt x="309" y="66"/>
                </a:lnTo>
                <a:lnTo>
                  <a:pt x="328" y="52"/>
                </a:lnTo>
                <a:lnTo>
                  <a:pt x="328" y="52"/>
                </a:lnTo>
                <a:lnTo>
                  <a:pt x="331" y="50"/>
                </a:lnTo>
                <a:lnTo>
                  <a:pt x="331" y="50"/>
                </a:lnTo>
                <a:lnTo>
                  <a:pt x="334" y="49"/>
                </a:lnTo>
                <a:lnTo>
                  <a:pt x="335" y="50"/>
                </a:lnTo>
                <a:lnTo>
                  <a:pt x="335" y="50"/>
                </a:lnTo>
                <a:lnTo>
                  <a:pt x="335" y="52"/>
                </a:lnTo>
                <a:lnTo>
                  <a:pt x="335" y="53"/>
                </a:lnTo>
                <a:lnTo>
                  <a:pt x="335" y="53"/>
                </a:lnTo>
                <a:lnTo>
                  <a:pt x="334" y="57"/>
                </a:lnTo>
                <a:lnTo>
                  <a:pt x="334" y="57"/>
                </a:lnTo>
                <a:lnTo>
                  <a:pt x="329" y="64"/>
                </a:lnTo>
                <a:lnTo>
                  <a:pt x="329" y="64"/>
                </a:lnTo>
                <a:lnTo>
                  <a:pt x="316" y="86"/>
                </a:lnTo>
                <a:lnTo>
                  <a:pt x="316" y="86"/>
                </a:lnTo>
                <a:lnTo>
                  <a:pt x="311" y="94"/>
                </a:lnTo>
                <a:lnTo>
                  <a:pt x="311" y="94"/>
                </a:lnTo>
                <a:lnTo>
                  <a:pt x="311" y="96"/>
                </a:lnTo>
                <a:lnTo>
                  <a:pt x="311" y="96"/>
                </a:lnTo>
                <a:lnTo>
                  <a:pt x="315" y="93"/>
                </a:lnTo>
                <a:lnTo>
                  <a:pt x="315" y="93"/>
                </a:lnTo>
                <a:lnTo>
                  <a:pt x="338" y="74"/>
                </a:lnTo>
                <a:lnTo>
                  <a:pt x="338" y="74"/>
                </a:lnTo>
                <a:lnTo>
                  <a:pt x="341" y="73"/>
                </a:lnTo>
                <a:lnTo>
                  <a:pt x="341" y="73"/>
                </a:lnTo>
                <a:lnTo>
                  <a:pt x="343" y="71"/>
                </a:lnTo>
                <a:lnTo>
                  <a:pt x="343" y="71"/>
                </a:lnTo>
                <a:lnTo>
                  <a:pt x="345" y="73"/>
                </a:lnTo>
                <a:lnTo>
                  <a:pt x="345" y="74"/>
                </a:lnTo>
                <a:lnTo>
                  <a:pt x="345" y="74"/>
                </a:lnTo>
                <a:lnTo>
                  <a:pt x="345" y="77"/>
                </a:lnTo>
                <a:lnTo>
                  <a:pt x="345" y="77"/>
                </a:lnTo>
                <a:lnTo>
                  <a:pt x="342" y="83"/>
                </a:lnTo>
                <a:lnTo>
                  <a:pt x="342" y="83"/>
                </a:lnTo>
                <a:lnTo>
                  <a:pt x="336" y="93"/>
                </a:lnTo>
                <a:lnTo>
                  <a:pt x="336" y="93"/>
                </a:lnTo>
                <a:lnTo>
                  <a:pt x="332" y="100"/>
                </a:lnTo>
                <a:lnTo>
                  <a:pt x="332" y="100"/>
                </a:lnTo>
                <a:lnTo>
                  <a:pt x="331" y="103"/>
                </a:lnTo>
                <a:lnTo>
                  <a:pt x="331" y="103"/>
                </a:lnTo>
                <a:close/>
                <a:moveTo>
                  <a:pt x="226" y="233"/>
                </a:moveTo>
                <a:lnTo>
                  <a:pt x="226" y="233"/>
                </a:lnTo>
                <a:lnTo>
                  <a:pt x="224" y="232"/>
                </a:lnTo>
                <a:lnTo>
                  <a:pt x="226" y="229"/>
                </a:lnTo>
                <a:lnTo>
                  <a:pt x="226" y="229"/>
                </a:lnTo>
                <a:lnTo>
                  <a:pt x="230" y="228"/>
                </a:lnTo>
                <a:lnTo>
                  <a:pt x="230" y="228"/>
                </a:lnTo>
                <a:lnTo>
                  <a:pt x="240" y="222"/>
                </a:lnTo>
                <a:lnTo>
                  <a:pt x="240" y="222"/>
                </a:lnTo>
                <a:lnTo>
                  <a:pt x="241" y="221"/>
                </a:lnTo>
                <a:lnTo>
                  <a:pt x="241" y="221"/>
                </a:lnTo>
                <a:lnTo>
                  <a:pt x="240" y="221"/>
                </a:lnTo>
                <a:lnTo>
                  <a:pt x="240" y="221"/>
                </a:lnTo>
                <a:lnTo>
                  <a:pt x="231" y="224"/>
                </a:lnTo>
                <a:lnTo>
                  <a:pt x="221" y="225"/>
                </a:lnTo>
                <a:lnTo>
                  <a:pt x="221" y="225"/>
                </a:lnTo>
                <a:lnTo>
                  <a:pt x="210" y="226"/>
                </a:lnTo>
                <a:lnTo>
                  <a:pt x="197" y="226"/>
                </a:lnTo>
                <a:lnTo>
                  <a:pt x="197" y="226"/>
                </a:lnTo>
                <a:lnTo>
                  <a:pt x="186" y="224"/>
                </a:lnTo>
                <a:lnTo>
                  <a:pt x="174" y="219"/>
                </a:lnTo>
                <a:lnTo>
                  <a:pt x="174" y="219"/>
                </a:lnTo>
                <a:lnTo>
                  <a:pt x="157" y="209"/>
                </a:lnTo>
                <a:lnTo>
                  <a:pt x="157" y="209"/>
                </a:lnTo>
                <a:lnTo>
                  <a:pt x="120" y="187"/>
                </a:lnTo>
                <a:lnTo>
                  <a:pt x="120" y="187"/>
                </a:lnTo>
                <a:lnTo>
                  <a:pt x="108" y="178"/>
                </a:lnTo>
                <a:lnTo>
                  <a:pt x="96" y="167"/>
                </a:lnTo>
                <a:lnTo>
                  <a:pt x="96" y="167"/>
                </a:lnTo>
                <a:lnTo>
                  <a:pt x="82" y="155"/>
                </a:lnTo>
                <a:lnTo>
                  <a:pt x="68" y="144"/>
                </a:lnTo>
                <a:lnTo>
                  <a:pt x="68" y="144"/>
                </a:lnTo>
                <a:lnTo>
                  <a:pt x="51" y="130"/>
                </a:lnTo>
                <a:lnTo>
                  <a:pt x="51" y="130"/>
                </a:lnTo>
                <a:lnTo>
                  <a:pt x="39" y="121"/>
                </a:lnTo>
                <a:lnTo>
                  <a:pt x="39" y="121"/>
                </a:lnTo>
                <a:lnTo>
                  <a:pt x="38" y="120"/>
                </a:lnTo>
                <a:lnTo>
                  <a:pt x="38" y="120"/>
                </a:lnTo>
                <a:lnTo>
                  <a:pt x="35" y="120"/>
                </a:lnTo>
                <a:lnTo>
                  <a:pt x="34" y="117"/>
                </a:lnTo>
                <a:lnTo>
                  <a:pt x="34" y="117"/>
                </a:lnTo>
                <a:lnTo>
                  <a:pt x="32" y="116"/>
                </a:lnTo>
                <a:lnTo>
                  <a:pt x="32" y="116"/>
                </a:lnTo>
                <a:lnTo>
                  <a:pt x="27" y="108"/>
                </a:lnTo>
                <a:lnTo>
                  <a:pt x="27" y="108"/>
                </a:lnTo>
                <a:lnTo>
                  <a:pt x="25" y="107"/>
                </a:lnTo>
                <a:lnTo>
                  <a:pt x="25" y="107"/>
                </a:lnTo>
                <a:lnTo>
                  <a:pt x="25" y="107"/>
                </a:lnTo>
                <a:lnTo>
                  <a:pt x="25" y="107"/>
                </a:lnTo>
                <a:lnTo>
                  <a:pt x="25" y="108"/>
                </a:lnTo>
                <a:lnTo>
                  <a:pt x="25" y="108"/>
                </a:lnTo>
                <a:lnTo>
                  <a:pt x="25" y="118"/>
                </a:lnTo>
                <a:lnTo>
                  <a:pt x="25" y="118"/>
                </a:lnTo>
                <a:lnTo>
                  <a:pt x="25" y="121"/>
                </a:lnTo>
                <a:lnTo>
                  <a:pt x="25" y="121"/>
                </a:lnTo>
                <a:lnTo>
                  <a:pt x="34" y="133"/>
                </a:lnTo>
                <a:lnTo>
                  <a:pt x="34" y="133"/>
                </a:lnTo>
                <a:lnTo>
                  <a:pt x="46" y="147"/>
                </a:lnTo>
                <a:lnTo>
                  <a:pt x="59" y="160"/>
                </a:lnTo>
                <a:lnTo>
                  <a:pt x="59" y="160"/>
                </a:lnTo>
                <a:lnTo>
                  <a:pt x="61" y="161"/>
                </a:lnTo>
                <a:lnTo>
                  <a:pt x="61" y="161"/>
                </a:lnTo>
                <a:lnTo>
                  <a:pt x="82" y="175"/>
                </a:lnTo>
                <a:lnTo>
                  <a:pt x="82" y="175"/>
                </a:lnTo>
                <a:lnTo>
                  <a:pt x="109" y="191"/>
                </a:lnTo>
                <a:lnTo>
                  <a:pt x="109" y="191"/>
                </a:lnTo>
                <a:lnTo>
                  <a:pt x="150" y="219"/>
                </a:lnTo>
                <a:lnTo>
                  <a:pt x="150" y="219"/>
                </a:lnTo>
                <a:lnTo>
                  <a:pt x="162" y="225"/>
                </a:lnTo>
                <a:lnTo>
                  <a:pt x="162" y="225"/>
                </a:lnTo>
                <a:lnTo>
                  <a:pt x="179" y="231"/>
                </a:lnTo>
                <a:lnTo>
                  <a:pt x="199" y="233"/>
                </a:lnTo>
                <a:lnTo>
                  <a:pt x="199" y="233"/>
                </a:lnTo>
                <a:lnTo>
                  <a:pt x="218" y="233"/>
                </a:lnTo>
                <a:lnTo>
                  <a:pt x="218" y="233"/>
                </a:lnTo>
                <a:lnTo>
                  <a:pt x="226" y="233"/>
                </a:lnTo>
                <a:lnTo>
                  <a:pt x="226" y="233"/>
                </a:lnTo>
                <a:close/>
                <a:moveTo>
                  <a:pt x="335" y="330"/>
                </a:moveTo>
                <a:lnTo>
                  <a:pt x="335" y="330"/>
                </a:lnTo>
                <a:lnTo>
                  <a:pt x="334" y="329"/>
                </a:lnTo>
                <a:lnTo>
                  <a:pt x="334" y="329"/>
                </a:lnTo>
                <a:lnTo>
                  <a:pt x="326" y="316"/>
                </a:lnTo>
                <a:lnTo>
                  <a:pt x="319" y="305"/>
                </a:lnTo>
                <a:lnTo>
                  <a:pt x="319" y="305"/>
                </a:lnTo>
                <a:lnTo>
                  <a:pt x="307" y="285"/>
                </a:lnTo>
                <a:lnTo>
                  <a:pt x="294" y="263"/>
                </a:lnTo>
                <a:lnTo>
                  <a:pt x="294" y="263"/>
                </a:lnTo>
                <a:lnTo>
                  <a:pt x="289" y="256"/>
                </a:lnTo>
                <a:lnTo>
                  <a:pt x="289" y="256"/>
                </a:lnTo>
                <a:lnTo>
                  <a:pt x="289" y="256"/>
                </a:lnTo>
                <a:lnTo>
                  <a:pt x="289" y="256"/>
                </a:lnTo>
                <a:lnTo>
                  <a:pt x="288" y="258"/>
                </a:lnTo>
                <a:lnTo>
                  <a:pt x="288" y="258"/>
                </a:lnTo>
                <a:lnTo>
                  <a:pt x="287" y="259"/>
                </a:lnTo>
                <a:lnTo>
                  <a:pt x="287" y="259"/>
                </a:lnTo>
                <a:lnTo>
                  <a:pt x="275" y="270"/>
                </a:lnTo>
                <a:lnTo>
                  <a:pt x="275" y="270"/>
                </a:lnTo>
                <a:lnTo>
                  <a:pt x="267" y="282"/>
                </a:lnTo>
                <a:lnTo>
                  <a:pt x="267" y="282"/>
                </a:lnTo>
                <a:lnTo>
                  <a:pt x="255" y="297"/>
                </a:lnTo>
                <a:lnTo>
                  <a:pt x="245" y="313"/>
                </a:lnTo>
                <a:lnTo>
                  <a:pt x="245" y="313"/>
                </a:lnTo>
                <a:lnTo>
                  <a:pt x="244" y="314"/>
                </a:lnTo>
                <a:lnTo>
                  <a:pt x="244" y="314"/>
                </a:lnTo>
                <a:lnTo>
                  <a:pt x="247" y="312"/>
                </a:lnTo>
                <a:lnTo>
                  <a:pt x="247" y="312"/>
                </a:lnTo>
                <a:lnTo>
                  <a:pt x="265" y="295"/>
                </a:lnTo>
                <a:lnTo>
                  <a:pt x="265" y="295"/>
                </a:lnTo>
                <a:lnTo>
                  <a:pt x="275" y="286"/>
                </a:lnTo>
                <a:lnTo>
                  <a:pt x="287" y="278"/>
                </a:lnTo>
                <a:lnTo>
                  <a:pt x="287" y="278"/>
                </a:lnTo>
                <a:lnTo>
                  <a:pt x="289" y="276"/>
                </a:lnTo>
                <a:lnTo>
                  <a:pt x="289" y="276"/>
                </a:lnTo>
                <a:lnTo>
                  <a:pt x="291" y="276"/>
                </a:lnTo>
                <a:lnTo>
                  <a:pt x="291" y="278"/>
                </a:lnTo>
                <a:lnTo>
                  <a:pt x="291" y="278"/>
                </a:lnTo>
                <a:lnTo>
                  <a:pt x="291" y="280"/>
                </a:lnTo>
                <a:lnTo>
                  <a:pt x="291" y="280"/>
                </a:lnTo>
                <a:lnTo>
                  <a:pt x="288" y="283"/>
                </a:lnTo>
                <a:lnTo>
                  <a:pt x="288" y="283"/>
                </a:lnTo>
                <a:lnTo>
                  <a:pt x="280" y="295"/>
                </a:lnTo>
                <a:lnTo>
                  <a:pt x="280" y="295"/>
                </a:lnTo>
                <a:lnTo>
                  <a:pt x="254" y="329"/>
                </a:lnTo>
                <a:lnTo>
                  <a:pt x="254" y="329"/>
                </a:lnTo>
                <a:lnTo>
                  <a:pt x="253" y="330"/>
                </a:lnTo>
                <a:lnTo>
                  <a:pt x="253" y="330"/>
                </a:lnTo>
                <a:lnTo>
                  <a:pt x="255" y="329"/>
                </a:lnTo>
                <a:lnTo>
                  <a:pt x="255" y="329"/>
                </a:lnTo>
                <a:lnTo>
                  <a:pt x="275" y="312"/>
                </a:lnTo>
                <a:lnTo>
                  <a:pt x="275" y="312"/>
                </a:lnTo>
                <a:lnTo>
                  <a:pt x="291" y="297"/>
                </a:lnTo>
                <a:lnTo>
                  <a:pt x="291" y="297"/>
                </a:lnTo>
                <a:lnTo>
                  <a:pt x="294" y="296"/>
                </a:lnTo>
                <a:lnTo>
                  <a:pt x="294" y="296"/>
                </a:lnTo>
                <a:lnTo>
                  <a:pt x="297" y="297"/>
                </a:lnTo>
                <a:lnTo>
                  <a:pt x="297" y="299"/>
                </a:lnTo>
                <a:lnTo>
                  <a:pt x="297" y="299"/>
                </a:lnTo>
                <a:lnTo>
                  <a:pt x="295" y="302"/>
                </a:lnTo>
                <a:lnTo>
                  <a:pt x="295" y="302"/>
                </a:lnTo>
                <a:lnTo>
                  <a:pt x="292" y="306"/>
                </a:lnTo>
                <a:lnTo>
                  <a:pt x="292" y="306"/>
                </a:lnTo>
                <a:lnTo>
                  <a:pt x="270" y="333"/>
                </a:lnTo>
                <a:lnTo>
                  <a:pt x="270" y="333"/>
                </a:lnTo>
                <a:lnTo>
                  <a:pt x="268" y="336"/>
                </a:lnTo>
                <a:lnTo>
                  <a:pt x="268" y="336"/>
                </a:lnTo>
                <a:lnTo>
                  <a:pt x="268" y="336"/>
                </a:lnTo>
                <a:lnTo>
                  <a:pt x="268" y="336"/>
                </a:lnTo>
                <a:lnTo>
                  <a:pt x="271" y="334"/>
                </a:lnTo>
                <a:lnTo>
                  <a:pt x="271" y="334"/>
                </a:lnTo>
                <a:lnTo>
                  <a:pt x="282" y="324"/>
                </a:lnTo>
                <a:lnTo>
                  <a:pt x="297" y="316"/>
                </a:lnTo>
                <a:lnTo>
                  <a:pt x="297" y="316"/>
                </a:lnTo>
                <a:lnTo>
                  <a:pt x="299" y="313"/>
                </a:lnTo>
                <a:lnTo>
                  <a:pt x="299" y="313"/>
                </a:lnTo>
                <a:lnTo>
                  <a:pt x="301" y="313"/>
                </a:lnTo>
                <a:lnTo>
                  <a:pt x="302" y="314"/>
                </a:lnTo>
                <a:lnTo>
                  <a:pt x="302" y="314"/>
                </a:lnTo>
                <a:lnTo>
                  <a:pt x="302" y="316"/>
                </a:lnTo>
                <a:lnTo>
                  <a:pt x="302" y="317"/>
                </a:lnTo>
                <a:lnTo>
                  <a:pt x="302" y="317"/>
                </a:lnTo>
                <a:lnTo>
                  <a:pt x="301" y="320"/>
                </a:lnTo>
                <a:lnTo>
                  <a:pt x="301" y="320"/>
                </a:lnTo>
                <a:lnTo>
                  <a:pt x="292" y="333"/>
                </a:lnTo>
                <a:lnTo>
                  <a:pt x="292" y="333"/>
                </a:lnTo>
                <a:lnTo>
                  <a:pt x="285" y="344"/>
                </a:lnTo>
                <a:lnTo>
                  <a:pt x="285" y="344"/>
                </a:lnTo>
                <a:lnTo>
                  <a:pt x="284" y="346"/>
                </a:lnTo>
                <a:lnTo>
                  <a:pt x="284" y="346"/>
                </a:lnTo>
                <a:lnTo>
                  <a:pt x="285" y="346"/>
                </a:lnTo>
                <a:lnTo>
                  <a:pt x="285" y="346"/>
                </a:lnTo>
                <a:lnTo>
                  <a:pt x="287" y="346"/>
                </a:lnTo>
                <a:lnTo>
                  <a:pt x="287" y="346"/>
                </a:lnTo>
                <a:lnTo>
                  <a:pt x="297" y="339"/>
                </a:lnTo>
                <a:lnTo>
                  <a:pt x="297" y="339"/>
                </a:lnTo>
                <a:lnTo>
                  <a:pt x="315" y="326"/>
                </a:lnTo>
                <a:lnTo>
                  <a:pt x="315" y="326"/>
                </a:lnTo>
                <a:lnTo>
                  <a:pt x="319" y="323"/>
                </a:lnTo>
                <a:lnTo>
                  <a:pt x="319" y="323"/>
                </a:lnTo>
                <a:lnTo>
                  <a:pt x="321" y="323"/>
                </a:lnTo>
                <a:lnTo>
                  <a:pt x="324" y="323"/>
                </a:lnTo>
                <a:lnTo>
                  <a:pt x="324" y="323"/>
                </a:lnTo>
                <a:lnTo>
                  <a:pt x="324" y="326"/>
                </a:lnTo>
                <a:lnTo>
                  <a:pt x="324" y="327"/>
                </a:lnTo>
                <a:lnTo>
                  <a:pt x="324" y="327"/>
                </a:lnTo>
                <a:lnTo>
                  <a:pt x="321" y="332"/>
                </a:lnTo>
                <a:lnTo>
                  <a:pt x="321" y="332"/>
                </a:lnTo>
                <a:lnTo>
                  <a:pt x="314" y="343"/>
                </a:lnTo>
                <a:lnTo>
                  <a:pt x="314" y="343"/>
                </a:lnTo>
                <a:lnTo>
                  <a:pt x="312" y="346"/>
                </a:lnTo>
                <a:lnTo>
                  <a:pt x="312" y="346"/>
                </a:lnTo>
                <a:lnTo>
                  <a:pt x="315" y="346"/>
                </a:lnTo>
                <a:lnTo>
                  <a:pt x="318" y="344"/>
                </a:lnTo>
                <a:lnTo>
                  <a:pt x="318" y="344"/>
                </a:lnTo>
                <a:lnTo>
                  <a:pt x="326" y="339"/>
                </a:lnTo>
                <a:lnTo>
                  <a:pt x="335" y="332"/>
                </a:lnTo>
                <a:lnTo>
                  <a:pt x="335" y="332"/>
                </a:lnTo>
                <a:lnTo>
                  <a:pt x="335" y="330"/>
                </a:lnTo>
                <a:lnTo>
                  <a:pt x="335" y="330"/>
                </a:lnTo>
                <a:close/>
                <a:moveTo>
                  <a:pt x="12" y="177"/>
                </a:moveTo>
                <a:lnTo>
                  <a:pt x="12" y="177"/>
                </a:lnTo>
                <a:lnTo>
                  <a:pt x="12" y="179"/>
                </a:lnTo>
                <a:lnTo>
                  <a:pt x="12" y="179"/>
                </a:lnTo>
                <a:lnTo>
                  <a:pt x="12" y="187"/>
                </a:lnTo>
                <a:lnTo>
                  <a:pt x="12" y="187"/>
                </a:lnTo>
                <a:lnTo>
                  <a:pt x="12" y="228"/>
                </a:lnTo>
                <a:lnTo>
                  <a:pt x="12" y="228"/>
                </a:lnTo>
                <a:lnTo>
                  <a:pt x="12" y="255"/>
                </a:lnTo>
                <a:lnTo>
                  <a:pt x="12" y="255"/>
                </a:lnTo>
                <a:lnTo>
                  <a:pt x="12" y="296"/>
                </a:lnTo>
                <a:lnTo>
                  <a:pt x="12" y="296"/>
                </a:lnTo>
                <a:lnTo>
                  <a:pt x="12" y="299"/>
                </a:lnTo>
                <a:lnTo>
                  <a:pt x="14" y="303"/>
                </a:lnTo>
                <a:lnTo>
                  <a:pt x="14" y="303"/>
                </a:lnTo>
                <a:lnTo>
                  <a:pt x="14" y="305"/>
                </a:lnTo>
                <a:lnTo>
                  <a:pt x="14" y="305"/>
                </a:lnTo>
                <a:lnTo>
                  <a:pt x="19" y="319"/>
                </a:lnTo>
                <a:lnTo>
                  <a:pt x="19" y="319"/>
                </a:lnTo>
                <a:lnTo>
                  <a:pt x="21" y="322"/>
                </a:lnTo>
                <a:lnTo>
                  <a:pt x="21" y="322"/>
                </a:lnTo>
                <a:lnTo>
                  <a:pt x="25" y="329"/>
                </a:lnTo>
                <a:lnTo>
                  <a:pt x="25" y="329"/>
                </a:lnTo>
                <a:lnTo>
                  <a:pt x="27" y="330"/>
                </a:lnTo>
                <a:lnTo>
                  <a:pt x="29" y="329"/>
                </a:lnTo>
                <a:lnTo>
                  <a:pt x="29" y="329"/>
                </a:lnTo>
                <a:lnTo>
                  <a:pt x="29" y="327"/>
                </a:lnTo>
                <a:lnTo>
                  <a:pt x="29" y="327"/>
                </a:lnTo>
                <a:lnTo>
                  <a:pt x="45" y="306"/>
                </a:lnTo>
                <a:lnTo>
                  <a:pt x="45" y="306"/>
                </a:lnTo>
                <a:lnTo>
                  <a:pt x="45" y="306"/>
                </a:lnTo>
                <a:lnTo>
                  <a:pt x="45" y="306"/>
                </a:lnTo>
                <a:lnTo>
                  <a:pt x="45" y="306"/>
                </a:lnTo>
                <a:lnTo>
                  <a:pt x="45" y="306"/>
                </a:lnTo>
                <a:lnTo>
                  <a:pt x="44" y="305"/>
                </a:lnTo>
                <a:lnTo>
                  <a:pt x="44" y="305"/>
                </a:lnTo>
                <a:lnTo>
                  <a:pt x="39" y="296"/>
                </a:lnTo>
                <a:lnTo>
                  <a:pt x="35" y="286"/>
                </a:lnTo>
                <a:lnTo>
                  <a:pt x="31" y="276"/>
                </a:lnTo>
                <a:lnTo>
                  <a:pt x="29" y="265"/>
                </a:lnTo>
                <a:lnTo>
                  <a:pt x="29" y="265"/>
                </a:lnTo>
                <a:lnTo>
                  <a:pt x="27" y="248"/>
                </a:lnTo>
                <a:lnTo>
                  <a:pt x="27" y="248"/>
                </a:lnTo>
                <a:lnTo>
                  <a:pt x="24" y="233"/>
                </a:lnTo>
                <a:lnTo>
                  <a:pt x="22" y="219"/>
                </a:lnTo>
                <a:lnTo>
                  <a:pt x="22" y="219"/>
                </a:lnTo>
                <a:lnTo>
                  <a:pt x="22" y="201"/>
                </a:lnTo>
                <a:lnTo>
                  <a:pt x="22" y="201"/>
                </a:lnTo>
                <a:lnTo>
                  <a:pt x="21" y="191"/>
                </a:lnTo>
                <a:lnTo>
                  <a:pt x="21" y="191"/>
                </a:lnTo>
                <a:lnTo>
                  <a:pt x="21" y="188"/>
                </a:lnTo>
                <a:lnTo>
                  <a:pt x="21" y="188"/>
                </a:lnTo>
                <a:lnTo>
                  <a:pt x="19" y="189"/>
                </a:lnTo>
                <a:lnTo>
                  <a:pt x="19" y="189"/>
                </a:lnTo>
                <a:lnTo>
                  <a:pt x="18" y="188"/>
                </a:lnTo>
                <a:lnTo>
                  <a:pt x="18" y="187"/>
                </a:lnTo>
                <a:lnTo>
                  <a:pt x="18" y="187"/>
                </a:lnTo>
                <a:lnTo>
                  <a:pt x="18" y="184"/>
                </a:lnTo>
                <a:lnTo>
                  <a:pt x="18" y="184"/>
                </a:lnTo>
                <a:lnTo>
                  <a:pt x="21" y="181"/>
                </a:lnTo>
                <a:lnTo>
                  <a:pt x="21" y="181"/>
                </a:lnTo>
                <a:lnTo>
                  <a:pt x="21" y="179"/>
                </a:lnTo>
                <a:lnTo>
                  <a:pt x="21" y="179"/>
                </a:lnTo>
                <a:lnTo>
                  <a:pt x="21" y="174"/>
                </a:lnTo>
                <a:lnTo>
                  <a:pt x="21" y="174"/>
                </a:lnTo>
                <a:lnTo>
                  <a:pt x="19" y="174"/>
                </a:lnTo>
                <a:lnTo>
                  <a:pt x="19" y="174"/>
                </a:lnTo>
                <a:lnTo>
                  <a:pt x="17" y="177"/>
                </a:lnTo>
                <a:lnTo>
                  <a:pt x="17" y="177"/>
                </a:lnTo>
                <a:lnTo>
                  <a:pt x="15" y="178"/>
                </a:lnTo>
                <a:lnTo>
                  <a:pt x="12" y="177"/>
                </a:lnTo>
                <a:lnTo>
                  <a:pt x="12" y="177"/>
                </a:lnTo>
                <a:close/>
                <a:moveTo>
                  <a:pt x="28" y="60"/>
                </a:moveTo>
                <a:lnTo>
                  <a:pt x="28" y="60"/>
                </a:lnTo>
                <a:lnTo>
                  <a:pt x="28" y="62"/>
                </a:lnTo>
                <a:lnTo>
                  <a:pt x="28" y="62"/>
                </a:lnTo>
                <a:lnTo>
                  <a:pt x="29" y="60"/>
                </a:lnTo>
                <a:lnTo>
                  <a:pt x="29" y="60"/>
                </a:lnTo>
                <a:lnTo>
                  <a:pt x="38" y="52"/>
                </a:lnTo>
                <a:lnTo>
                  <a:pt x="38" y="52"/>
                </a:lnTo>
                <a:lnTo>
                  <a:pt x="46" y="43"/>
                </a:lnTo>
                <a:lnTo>
                  <a:pt x="58" y="37"/>
                </a:lnTo>
                <a:lnTo>
                  <a:pt x="68" y="32"/>
                </a:lnTo>
                <a:lnTo>
                  <a:pt x="81" y="29"/>
                </a:lnTo>
                <a:lnTo>
                  <a:pt x="81" y="29"/>
                </a:lnTo>
                <a:lnTo>
                  <a:pt x="96" y="26"/>
                </a:lnTo>
                <a:lnTo>
                  <a:pt x="112" y="26"/>
                </a:lnTo>
                <a:lnTo>
                  <a:pt x="112" y="26"/>
                </a:lnTo>
                <a:lnTo>
                  <a:pt x="132" y="25"/>
                </a:lnTo>
                <a:lnTo>
                  <a:pt x="132" y="25"/>
                </a:lnTo>
                <a:lnTo>
                  <a:pt x="181" y="23"/>
                </a:lnTo>
                <a:lnTo>
                  <a:pt x="181" y="23"/>
                </a:lnTo>
                <a:lnTo>
                  <a:pt x="184" y="23"/>
                </a:lnTo>
                <a:lnTo>
                  <a:pt x="184" y="22"/>
                </a:lnTo>
                <a:lnTo>
                  <a:pt x="184" y="22"/>
                </a:lnTo>
                <a:lnTo>
                  <a:pt x="186" y="19"/>
                </a:lnTo>
                <a:lnTo>
                  <a:pt x="186" y="19"/>
                </a:lnTo>
                <a:lnTo>
                  <a:pt x="189" y="19"/>
                </a:lnTo>
                <a:lnTo>
                  <a:pt x="190" y="22"/>
                </a:lnTo>
                <a:lnTo>
                  <a:pt x="190" y="22"/>
                </a:lnTo>
                <a:lnTo>
                  <a:pt x="191" y="23"/>
                </a:lnTo>
                <a:lnTo>
                  <a:pt x="191" y="23"/>
                </a:lnTo>
                <a:lnTo>
                  <a:pt x="193" y="23"/>
                </a:lnTo>
                <a:lnTo>
                  <a:pt x="193" y="23"/>
                </a:lnTo>
                <a:lnTo>
                  <a:pt x="204" y="23"/>
                </a:lnTo>
                <a:lnTo>
                  <a:pt x="204" y="23"/>
                </a:lnTo>
                <a:lnTo>
                  <a:pt x="207" y="22"/>
                </a:lnTo>
                <a:lnTo>
                  <a:pt x="208" y="20"/>
                </a:lnTo>
                <a:lnTo>
                  <a:pt x="208" y="20"/>
                </a:lnTo>
                <a:lnTo>
                  <a:pt x="207" y="20"/>
                </a:lnTo>
                <a:lnTo>
                  <a:pt x="207" y="20"/>
                </a:lnTo>
                <a:lnTo>
                  <a:pt x="183" y="16"/>
                </a:lnTo>
                <a:lnTo>
                  <a:pt x="183" y="16"/>
                </a:lnTo>
                <a:lnTo>
                  <a:pt x="179" y="16"/>
                </a:lnTo>
                <a:lnTo>
                  <a:pt x="173" y="16"/>
                </a:lnTo>
                <a:lnTo>
                  <a:pt x="173" y="16"/>
                </a:lnTo>
                <a:lnTo>
                  <a:pt x="169" y="16"/>
                </a:lnTo>
                <a:lnTo>
                  <a:pt x="169" y="16"/>
                </a:lnTo>
                <a:lnTo>
                  <a:pt x="142" y="19"/>
                </a:lnTo>
                <a:lnTo>
                  <a:pt x="142" y="19"/>
                </a:lnTo>
                <a:lnTo>
                  <a:pt x="120" y="20"/>
                </a:lnTo>
                <a:lnTo>
                  <a:pt x="120" y="20"/>
                </a:lnTo>
                <a:lnTo>
                  <a:pt x="102" y="22"/>
                </a:lnTo>
                <a:lnTo>
                  <a:pt x="102" y="22"/>
                </a:lnTo>
                <a:lnTo>
                  <a:pt x="89" y="23"/>
                </a:lnTo>
                <a:lnTo>
                  <a:pt x="89" y="23"/>
                </a:lnTo>
                <a:lnTo>
                  <a:pt x="85" y="23"/>
                </a:lnTo>
                <a:lnTo>
                  <a:pt x="85" y="23"/>
                </a:lnTo>
                <a:lnTo>
                  <a:pt x="59" y="32"/>
                </a:lnTo>
                <a:lnTo>
                  <a:pt x="59" y="32"/>
                </a:lnTo>
                <a:lnTo>
                  <a:pt x="46" y="36"/>
                </a:lnTo>
                <a:lnTo>
                  <a:pt x="46" y="36"/>
                </a:lnTo>
                <a:lnTo>
                  <a:pt x="39" y="40"/>
                </a:lnTo>
                <a:lnTo>
                  <a:pt x="35" y="46"/>
                </a:lnTo>
                <a:lnTo>
                  <a:pt x="31" y="52"/>
                </a:lnTo>
                <a:lnTo>
                  <a:pt x="28" y="59"/>
                </a:lnTo>
                <a:lnTo>
                  <a:pt x="28" y="59"/>
                </a:lnTo>
                <a:lnTo>
                  <a:pt x="28" y="60"/>
                </a:lnTo>
                <a:lnTo>
                  <a:pt x="28" y="60"/>
                </a:lnTo>
                <a:close/>
                <a:moveTo>
                  <a:pt x="314" y="363"/>
                </a:moveTo>
                <a:lnTo>
                  <a:pt x="314" y="363"/>
                </a:lnTo>
                <a:lnTo>
                  <a:pt x="314" y="361"/>
                </a:lnTo>
                <a:lnTo>
                  <a:pt x="314" y="361"/>
                </a:lnTo>
                <a:lnTo>
                  <a:pt x="312" y="361"/>
                </a:lnTo>
                <a:lnTo>
                  <a:pt x="312" y="361"/>
                </a:lnTo>
                <a:lnTo>
                  <a:pt x="295" y="361"/>
                </a:lnTo>
                <a:lnTo>
                  <a:pt x="295" y="361"/>
                </a:lnTo>
                <a:lnTo>
                  <a:pt x="280" y="363"/>
                </a:lnTo>
                <a:lnTo>
                  <a:pt x="280" y="363"/>
                </a:lnTo>
                <a:lnTo>
                  <a:pt x="241" y="364"/>
                </a:lnTo>
                <a:lnTo>
                  <a:pt x="241" y="364"/>
                </a:lnTo>
                <a:lnTo>
                  <a:pt x="210" y="366"/>
                </a:lnTo>
                <a:lnTo>
                  <a:pt x="210" y="366"/>
                </a:lnTo>
                <a:lnTo>
                  <a:pt x="181" y="366"/>
                </a:lnTo>
                <a:lnTo>
                  <a:pt x="153" y="366"/>
                </a:lnTo>
                <a:lnTo>
                  <a:pt x="153" y="366"/>
                </a:lnTo>
                <a:lnTo>
                  <a:pt x="132" y="364"/>
                </a:lnTo>
                <a:lnTo>
                  <a:pt x="132" y="364"/>
                </a:lnTo>
                <a:lnTo>
                  <a:pt x="108" y="363"/>
                </a:lnTo>
                <a:lnTo>
                  <a:pt x="108" y="363"/>
                </a:lnTo>
                <a:lnTo>
                  <a:pt x="79" y="361"/>
                </a:lnTo>
                <a:lnTo>
                  <a:pt x="79" y="361"/>
                </a:lnTo>
                <a:lnTo>
                  <a:pt x="69" y="360"/>
                </a:lnTo>
                <a:lnTo>
                  <a:pt x="69" y="360"/>
                </a:lnTo>
                <a:lnTo>
                  <a:pt x="61" y="359"/>
                </a:lnTo>
                <a:lnTo>
                  <a:pt x="61" y="359"/>
                </a:lnTo>
                <a:lnTo>
                  <a:pt x="52" y="356"/>
                </a:lnTo>
                <a:lnTo>
                  <a:pt x="44" y="354"/>
                </a:lnTo>
                <a:lnTo>
                  <a:pt x="44" y="354"/>
                </a:lnTo>
                <a:lnTo>
                  <a:pt x="35" y="350"/>
                </a:lnTo>
                <a:lnTo>
                  <a:pt x="35" y="350"/>
                </a:lnTo>
                <a:lnTo>
                  <a:pt x="27" y="346"/>
                </a:lnTo>
                <a:lnTo>
                  <a:pt x="18" y="340"/>
                </a:lnTo>
                <a:lnTo>
                  <a:pt x="18" y="340"/>
                </a:lnTo>
                <a:lnTo>
                  <a:pt x="18" y="339"/>
                </a:lnTo>
                <a:lnTo>
                  <a:pt x="18" y="339"/>
                </a:lnTo>
                <a:lnTo>
                  <a:pt x="18" y="341"/>
                </a:lnTo>
                <a:lnTo>
                  <a:pt x="18" y="341"/>
                </a:lnTo>
                <a:lnTo>
                  <a:pt x="22" y="346"/>
                </a:lnTo>
                <a:lnTo>
                  <a:pt x="27" y="350"/>
                </a:lnTo>
                <a:lnTo>
                  <a:pt x="27" y="350"/>
                </a:lnTo>
                <a:lnTo>
                  <a:pt x="35" y="357"/>
                </a:lnTo>
                <a:lnTo>
                  <a:pt x="46" y="360"/>
                </a:lnTo>
                <a:lnTo>
                  <a:pt x="46" y="360"/>
                </a:lnTo>
                <a:lnTo>
                  <a:pt x="65" y="363"/>
                </a:lnTo>
                <a:lnTo>
                  <a:pt x="65" y="363"/>
                </a:lnTo>
                <a:lnTo>
                  <a:pt x="88" y="366"/>
                </a:lnTo>
                <a:lnTo>
                  <a:pt x="88" y="366"/>
                </a:lnTo>
                <a:lnTo>
                  <a:pt x="116" y="366"/>
                </a:lnTo>
                <a:lnTo>
                  <a:pt x="116" y="366"/>
                </a:lnTo>
                <a:lnTo>
                  <a:pt x="169" y="367"/>
                </a:lnTo>
                <a:lnTo>
                  <a:pt x="169" y="367"/>
                </a:lnTo>
                <a:lnTo>
                  <a:pt x="228" y="367"/>
                </a:lnTo>
                <a:lnTo>
                  <a:pt x="228" y="367"/>
                </a:lnTo>
                <a:lnTo>
                  <a:pt x="268" y="367"/>
                </a:lnTo>
                <a:lnTo>
                  <a:pt x="268" y="367"/>
                </a:lnTo>
                <a:lnTo>
                  <a:pt x="284" y="366"/>
                </a:lnTo>
                <a:lnTo>
                  <a:pt x="284" y="366"/>
                </a:lnTo>
                <a:lnTo>
                  <a:pt x="307" y="364"/>
                </a:lnTo>
                <a:lnTo>
                  <a:pt x="307" y="364"/>
                </a:lnTo>
                <a:lnTo>
                  <a:pt x="314" y="363"/>
                </a:lnTo>
                <a:lnTo>
                  <a:pt x="314" y="363"/>
                </a:lnTo>
                <a:close/>
                <a:moveTo>
                  <a:pt x="59" y="326"/>
                </a:moveTo>
                <a:lnTo>
                  <a:pt x="59" y="326"/>
                </a:lnTo>
                <a:lnTo>
                  <a:pt x="46" y="344"/>
                </a:lnTo>
                <a:lnTo>
                  <a:pt x="46" y="344"/>
                </a:lnTo>
                <a:lnTo>
                  <a:pt x="48" y="346"/>
                </a:lnTo>
                <a:lnTo>
                  <a:pt x="48" y="346"/>
                </a:lnTo>
                <a:lnTo>
                  <a:pt x="62" y="350"/>
                </a:lnTo>
                <a:lnTo>
                  <a:pt x="78" y="353"/>
                </a:lnTo>
                <a:lnTo>
                  <a:pt x="78" y="353"/>
                </a:lnTo>
                <a:lnTo>
                  <a:pt x="105" y="354"/>
                </a:lnTo>
                <a:lnTo>
                  <a:pt x="105" y="354"/>
                </a:lnTo>
                <a:lnTo>
                  <a:pt x="125" y="356"/>
                </a:lnTo>
                <a:lnTo>
                  <a:pt x="125" y="356"/>
                </a:lnTo>
                <a:lnTo>
                  <a:pt x="143" y="357"/>
                </a:lnTo>
                <a:lnTo>
                  <a:pt x="143" y="357"/>
                </a:lnTo>
                <a:lnTo>
                  <a:pt x="147" y="357"/>
                </a:lnTo>
                <a:lnTo>
                  <a:pt x="147" y="357"/>
                </a:lnTo>
                <a:lnTo>
                  <a:pt x="136" y="356"/>
                </a:lnTo>
                <a:lnTo>
                  <a:pt x="136" y="356"/>
                </a:lnTo>
                <a:lnTo>
                  <a:pt x="120" y="354"/>
                </a:lnTo>
                <a:lnTo>
                  <a:pt x="120" y="354"/>
                </a:lnTo>
                <a:lnTo>
                  <a:pt x="102" y="350"/>
                </a:lnTo>
                <a:lnTo>
                  <a:pt x="82" y="343"/>
                </a:lnTo>
                <a:lnTo>
                  <a:pt x="82" y="343"/>
                </a:lnTo>
                <a:lnTo>
                  <a:pt x="79" y="340"/>
                </a:lnTo>
                <a:lnTo>
                  <a:pt x="79" y="340"/>
                </a:lnTo>
                <a:lnTo>
                  <a:pt x="76" y="343"/>
                </a:lnTo>
                <a:lnTo>
                  <a:pt x="76" y="343"/>
                </a:lnTo>
                <a:lnTo>
                  <a:pt x="75" y="343"/>
                </a:lnTo>
                <a:lnTo>
                  <a:pt x="73" y="343"/>
                </a:lnTo>
                <a:lnTo>
                  <a:pt x="73" y="343"/>
                </a:lnTo>
                <a:lnTo>
                  <a:pt x="72" y="341"/>
                </a:lnTo>
                <a:lnTo>
                  <a:pt x="72" y="340"/>
                </a:lnTo>
                <a:lnTo>
                  <a:pt x="72" y="340"/>
                </a:lnTo>
                <a:lnTo>
                  <a:pt x="73" y="337"/>
                </a:lnTo>
                <a:lnTo>
                  <a:pt x="73" y="337"/>
                </a:lnTo>
                <a:lnTo>
                  <a:pt x="68" y="333"/>
                </a:lnTo>
                <a:lnTo>
                  <a:pt x="68" y="333"/>
                </a:lnTo>
                <a:lnTo>
                  <a:pt x="66" y="334"/>
                </a:lnTo>
                <a:lnTo>
                  <a:pt x="66" y="334"/>
                </a:lnTo>
                <a:lnTo>
                  <a:pt x="61" y="341"/>
                </a:lnTo>
                <a:lnTo>
                  <a:pt x="61" y="341"/>
                </a:lnTo>
                <a:lnTo>
                  <a:pt x="58" y="343"/>
                </a:lnTo>
                <a:lnTo>
                  <a:pt x="58" y="343"/>
                </a:lnTo>
                <a:lnTo>
                  <a:pt x="56" y="343"/>
                </a:lnTo>
                <a:lnTo>
                  <a:pt x="55" y="341"/>
                </a:lnTo>
                <a:lnTo>
                  <a:pt x="55" y="341"/>
                </a:lnTo>
                <a:lnTo>
                  <a:pt x="56" y="340"/>
                </a:lnTo>
                <a:lnTo>
                  <a:pt x="56" y="340"/>
                </a:lnTo>
                <a:lnTo>
                  <a:pt x="58" y="336"/>
                </a:lnTo>
                <a:lnTo>
                  <a:pt x="58" y="336"/>
                </a:lnTo>
                <a:lnTo>
                  <a:pt x="61" y="327"/>
                </a:lnTo>
                <a:lnTo>
                  <a:pt x="61" y="327"/>
                </a:lnTo>
                <a:lnTo>
                  <a:pt x="59" y="326"/>
                </a:lnTo>
                <a:lnTo>
                  <a:pt x="59" y="326"/>
                </a:lnTo>
                <a:close/>
                <a:moveTo>
                  <a:pt x="59" y="40"/>
                </a:moveTo>
                <a:lnTo>
                  <a:pt x="59" y="40"/>
                </a:lnTo>
                <a:lnTo>
                  <a:pt x="59" y="40"/>
                </a:lnTo>
                <a:lnTo>
                  <a:pt x="59" y="40"/>
                </a:lnTo>
                <a:lnTo>
                  <a:pt x="58" y="40"/>
                </a:lnTo>
                <a:lnTo>
                  <a:pt x="58" y="40"/>
                </a:lnTo>
                <a:lnTo>
                  <a:pt x="48" y="46"/>
                </a:lnTo>
                <a:lnTo>
                  <a:pt x="48" y="46"/>
                </a:lnTo>
                <a:lnTo>
                  <a:pt x="38" y="54"/>
                </a:lnTo>
                <a:lnTo>
                  <a:pt x="29" y="64"/>
                </a:lnTo>
                <a:lnTo>
                  <a:pt x="29" y="64"/>
                </a:lnTo>
                <a:lnTo>
                  <a:pt x="28" y="69"/>
                </a:lnTo>
                <a:lnTo>
                  <a:pt x="28" y="74"/>
                </a:lnTo>
                <a:lnTo>
                  <a:pt x="28" y="74"/>
                </a:lnTo>
                <a:lnTo>
                  <a:pt x="28" y="76"/>
                </a:lnTo>
                <a:lnTo>
                  <a:pt x="28" y="76"/>
                </a:lnTo>
                <a:lnTo>
                  <a:pt x="29" y="84"/>
                </a:lnTo>
                <a:lnTo>
                  <a:pt x="32" y="94"/>
                </a:lnTo>
                <a:lnTo>
                  <a:pt x="32" y="94"/>
                </a:lnTo>
                <a:lnTo>
                  <a:pt x="34" y="94"/>
                </a:lnTo>
                <a:lnTo>
                  <a:pt x="34" y="94"/>
                </a:lnTo>
                <a:lnTo>
                  <a:pt x="34" y="93"/>
                </a:lnTo>
                <a:lnTo>
                  <a:pt x="34" y="93"/>
                </a:lnTo>
                <a:lnTo>
                  <a:pt x="37" y="83"/>
                </a:lnTo>
                <a:lnTo>
                  <a:pt x="37" y="83"/>
                </a:lnTo>
                <a:lnTo>
                  <a:pt x="45" y="64"/>
                </a:lnTo>
                <a:lnTo>
                  <a:pt x="56" y="44"/>
                </a:lnTo>
                <a:lnTo>
                  <a:pt x="56" y="44"/>
                </a:lnTo>
                <a:lnTo>
                  <a:pt x="59" y="40"/>
                </a:lnTo>
                <a:lnTo>
                  <a:pt x="59" y="40"/>
                </a:lnTo>
                <a:close/>
                <a:moveTo>
                  <a:pt x="233" y="26"/>
                </a:moveTo>
                <a:lnTo>
                  <a:pt x="233" y="26"/>
                </a:lnTo>
                <a:lnTo>
                  <a:pt x="233" y="25"/>
                </a:lnTo>
                <a:lnTo>
                  <a:pt x="233" y="25"/>
                </a:lnTo>
                <a:lnTo>
                  <a:pt x="211" y="26"/>
                </a:lnTo>
                <a:lnTo>
                  <a:pt x="211" y="26"/>
                </a:lnTo>
                <a:lnTo>
                  <a:pt x="210" y="26"/>
                </a:lnTo>
                <a:lnTo>
                  <a:pt x="210" y="26"/>
                </a:lnTo>
                <a:lnTo>
                  <a:pt x="201" y="46"/>
                </a:lnTo>
                <a:lnTo>
                  <a:pt x="201" y="46"/>
                </a:lnTo>
                <a:lnTo>
                  <a:pt x="197" y="57"/>
                </a:lnTo>
                <a:lnTo>
                  <a:pt x="197" y="57"/>
                </a:lnTo>
                <a:lnTo>
                  <a:pt x="196" y="59"/>
                </a:lnTo>
                <a:lnTo>
                  <a:pt x="196" y="59"/>
                </a:lnTo>
                <a:lnTo>
                  <a:pt x="199" y="57"/>
                </a:lnTo>
                <a:lnTo>
                  <a:pt x="199" y="57"/>
                </a:lnTo>
                <a:lnTo>
                  <a:pt x="207" y="49"/>
                </a:lnTo>
                <a:lnTo>
                  <a:pt x="207" y="49"/>
                </a:lnTo>
                <a:lnTo>
                  <a:pt x="220" y="37"/>
                </a:lnTo>
                <a:lnTo>
                  <a:pt x="233" y="26"/>
                </a:lnTo>
                <a:lnTo>
                  <a:pt x="233" y="26"/>
                </a:lnTo>
                <a:lnTo>
                  <a:pt x="233" y="26"/>
                </a:lnTo>
                <a:lnTo>
                  <a:pt x="233" y="26"/>
                </a:lnTo>
                <a:close/>
                <a:moveTo>
                  <a:pt x="203" y="26"/>
                </a:moveTo>
                <a:lnTo>
                  <a:pt x="203" y="26"/>
                </a:lnTo>
                <a:lnTo>
                  <a:pt x="201" y="26"/>
                </a:lnTo>
                <a:lnTo>
                  <a:pt x="201" y="26"/>
                </a:lnTo>
                <a:lnTo>
                  <a:pt x="189" y="26"/>
                </a:lnTo>
                <a:lnTo>
                  <a:pt x="189" y="26"/>
                </a:lnTo>
                <a:lnTo>
                  <a:pt x="187" y="27"/>
                </a:lnTo>
                <a:lnTo>
                  <a:pt x="187" y="27"/>
                </a:lnTo>
                <a:lnTo>
                  <a:pt x="183" y="33"/>
                </a:lnTo>
                <a:lnTo>
                  <a:pt x="183" y="33"/>
                </a:lnTo>
                <a:lnTo>
                  <a:pt x="174" y="47"/>
                </a:lnTo>
                <a:lnTo>
                  <a:pt x="167" y="63"/>
                </a:lnTo>
                <a:lnTo>
                  <a:pt x="167" y="63"/>
                </a:lnTo>
                <a:lnTo>
                  <a:pt x="166" y="64"/>
                </a:lnTo>
                <a:lnTo>
                  <a:pt x="166" y="64"/>
                </a:lnTo>
                <a:lnTo>
                  <a:pt x="166" y="64"/>
                </a:lnTo>
                <a:lnTo>
                  <a:pt x="166" y="64"/>
                </a:lnTo>
                <a:lnTo>
                  <a:pt x="169" y="63"/>
                </a:lnTo>
                <a:lnTo>
                  <a:pt x="169" y="63"/>
                </a:lnTo>
                <a:lnTo>
                  <a:pt x="180" y="52"/>
                </a:lnTo>
                <a:lnTo>
                  <a:pt x="180" y="52"/>
                </a:lnTo>
                <a:lnTo>
                  <a:pt x="203" y="26"/>
                </a:lnTo>
                <a:lnTo>
                  <a:pt x="203" y="26"/>
                </a:lnTo>
                <a:lnTo>
                  <a:pt x="203" y="26"/>
                </a:lnTo>
                <a:lnTo>
                  <a:pt x="203" y="26"/>
                </a:lnTo>
                <a:close/>
                <a:moveTo>
                  <a:pt x="191" y="15"/>
                </a:moveTo>
                <a:lnTo>
                  <a:pt x="191" y="15"/>
                </a:lnTo>
                <a:lnTo>
                  <a:pt x="193" y="15"/>
                </a:lnTo>
                <a:lnTo>
                  <a:pt x="193" y="15"/>
                </a:lnTo>
                <a:lnTo>
                  <a:pt x="200" y="16"/>
                </a:lnTo>
                <a:lnTo>
                  <a:pt x="200" y="16"/>
                </a:lnTo>
                <a:lnTo>
                  <a:pt x="216" y="16"/>
                </a:lnTo>
                <a:lnTo>
                  <a:pt x="216" y="16"/>
                </a:lnTo>
                <a:lnTo>
                  <a:pt x="218" y="16"/>
                </a:lnTo>
                <a:lnTo>
                  <a:pt x="218" y="16"/>
                </a:lnTo>
                <a:lnTo>
                  <a:pt x="220" y="16"/>
                </a:lnTo>
                <a:lnTo>
                  <a:pt x="221" y="17"/>
                </a:lnTo>
                <a:lnTo>
                  <a:pt x="221" y="17"/>
                </a:lnTo>
                <a:lnTo>
                  <a:pt x="221" y="19"/>
                </a:lnTo>
                <a:lnTo>
                  <a:pt x="221" y="20"/>
                </a:lnTo>
                <a:lnTo>
                  <a:pt x="221" y="20"/>
                </a:lnTo>
                <a:lnTo>
                  <a:pt x="221" y="22"/>
                </a:lnTo>
                <a:lnTo>
                  <a:pt x="221" y="22"/>
                </a:lnTo>
                <a:lnTo>
                  <a:pt x="254" y="22"/>
                </a:lnTo>
                <a:lnTo>
                  <a:pt x="287" y="25"/>
                </a:lnTo>
                <a:lnTo>
                  <a:pt x="287" y="25"/>
                </a:lnTo>
                <a:lnTo>
                  <a:pt x="285" y="23"/>
                </a:lnTo>
                <a:lnTo>
                  <a:pt x="285" y="23"/>
                </a:lnTo>
                <a:lnTo>
                  <a:pt x="250" y="17"/>
                </a:lnTo>
                <a:lnTo>
                  <a:pt x="250" y="17"/>
                </a:lnTo>
                <a:lnTo>
                  <a:pt x="221" y="15"/>
                </a:lnTo>
                <a:lnTo>
                  <a:pt x="221" y="15"/>
                </a:lnTo>
                <a:lnTo>
                  <a:pt x="203" y="15"/>
                </a:lnTo>
                <a:lnTo>
                  <a:pt x="203" y="15"/>
                </a:lnTo>
                <a:lnTo>
                  <a:pt x="191" y="15"/>
                </a:lnTo>
                <a:lnTo>
                  <a:pt x="191" y="15"/>
                </a:lnTo>
                <a:close/>
                <a:moveTo>
                  <a:pt x="125" y="221"/>
                </a:moveTo>
                <a:lnTo>
                  <a:pt x="125" y="221"/>
                </a:lnTo>
                <a:lnTo>
                  <a:pt x="136" y="228"/>
                </a:lnTo>
                <a:lnTo>
                  <a:pt x="136" y="228"/>
                </a:lnTo>
                <a:lnTo>
                  <a:pt x="137" y="228"/>
                </a:lnTo>
                <a:lnTo>
                  <a:pt x="137" y="228"/>
                </a:lnTo>
                <a:lnTo>
                  <a:pt x="140" y="231"/>
                </a:lnTo>
                <a:lnTo>
                  <a:pt x="140" y="231"/>
                </a:lnTo>
                <a:lnTo>
                  <a:pt x="150" y="236"/>
                </a:lnTo>
                <a:lnTo>
                  <a:pt x="150" y="236"/>
                </a:lnTo>
                <a:lnTo>
                  <a:pt x="153" y="235"/>
                </a:lnTo>
                <a:lnTo>
                  <a:pt x="153" y="235"/>
                </a:lnTo>
                <a:lnTo>
                  <a:pt x="154" y="235"/>
                </a:lnTo>
                <a:lnTo>
                  <a:pt x="154" y="235"/>
                </a:lnTo>
                <a:lnTo>
                  <a:pt x="156" y="236"/>
                </a:lnTo>
                <a:lnTo>
                  <a:pt x="156" y="236"/>
                </a:lnTo>
                <a:lnTo>
                  <a:pt x="154" y="238"/>
                </a:lnTo>
                <a:lnTo>
                  <a:pt x="154" y="238"/>
                </a:lnTo>
                <a:lnTo>
                  <a:pt x="160" y="241"/>
                </a:lnTo>
                <a:lnTo>
                  <a:pt x="169" y="243"/>
                </a:lnTo>
                <a:lnTo>
                  <a:pt x="176" y="243"/>
                </a:lnTo>
                <a:lnTo>
                  <a:pt x="181" y="245"/>
                </a:lnTo>
                <a:lnTo>
                  <a:pt x="181" y="245"/>
                </a:lnTo>
                <a:lnTo>
                  <a:pt x="180" y="243"/>
                </a:lnTo>
                <a:lnTo>
                  <a:pt x="180" y="243"/>
                </a:lnTo>
                <a:lnTo>
                  <a:pt x="170" y="239"/>
                </a:lnTo>
                <a:lnTo>
                  <a:pt x="159" y="235"/>
                </a:lnTo>
                <a:lnTo>
                  <a:pt x="159" y="235"/>
                </a:lnTo>
                <a:lnTo>
                  <a:pt x="147" y="228"/>
                </a:lnTo>
                <a:lnTo>
                  <a:pt x="147" y="228"/>
                </a:lnTo>
                <a:lnTo>
                  <a:pt x="127" y="218"/>
                </a:lnTo>
                <a:lnTo>
                  <a:pt x="127" y="218"/>
                </a:lnTo>
                <a:lnTo>
                  <a:pt x="126" y="216"/>
                </a:lnTo>
                <a:lnTo>
                  <a:pt x="126" y="216"/>
                </a:lnTo>
                <a:lnTo>
                  <a:pt x="125" y="221"/>
                </a:lnTo>
                <a:lnTo>
                  <a:pt x="125" y="221"/>
                </a:lnTo>
                <a:close/>
                <a:moveTo>
                  <a:pt x="122" y="260"/>
                </a:moveTo>
                <a:lnTo>
                  <a:pt x="122" y="260"/>
                </a:lnTo>
                <a:lnTo>
                  <a:pt x="122" y="260"/>
                </a:lnTo>
                <a:lnTo>
                  <a:pt x="122" y="260"/>
                </a:lnTo>
                <a:lnTo>
                  <a:pt x="147" y="238"/>
                </a:lnTo>
                <a:lnTo>
                  <a:pt x="147" y="238"/>
                </a:lnTo>
                <a:lnTo>
                  <a:pt x="137" y="232"/>
                </a:lnTo>
                <a:lnTo>
                  <a:pt x="137" y="232"/>
                </a:lnTo>
                <a:lnTo>
                  <a:pt x="129" y="246"/>
                </a:lnTo>
                <a:lnTo>
                  <a:pt x="122" y="260"/>
                </a:lnTo>
                <a:lnTo>
                  <a:pt x="122" y="260"/>
                </a:lnTo>
                <a:close/>
                <a:moveTo>
                  <a:pt x="342" y="323"/>
                </a:moveTo>
                <a:lnTo>
                  <a:pt x="342" y="323"/>
                </a:lnTo>
                <a:lnTo>
                  <a:pt x="343" y="322"/>
                </a:lnTo>
                <a:lnTo>
                  <a:pt x="342" y="322"/>
                </a:lnTo>
                <a:lnTo>
                  <a:pt x="342" y="322"/>
                </a:lnTo>
                <a:lnTo>
                  <a:pt x="339" y="316"/>
                </a:lnTo>
                <a:lnTo>
                  <a:pt x="339" y="316"/>
                </a:lnTo>
                <a:lnTo>
                  <a:pt x="314" y="278"/>
                </a:lnTo>
                <a:lnTo>
                  <a:pt x="314" y="278"/>
                </a:lnTo>
                <a:lnTo>
                  <a:pt x="304" y="262"/>
                </a:lnTo>
                <a:lnTo>
                  <a:pt x="304" y="262"/>
                </a:lnTo>
                <a:lnTo>
                  <a:pt x="294" y="246"/>
                </a:lnTo>
                <a:lnTo>
                  <a:pt x="294" y="246"/>
                </a:lnTo>
                <a:lnTo>
                  <a:pt x="287" y="233"/>
                </a:lnTo>
                <a:lnTo>
                  <a:pt x="287" y="233"/>
                </a:lnTo>
                <a:lnTo>
                  <a:pt x="285" y="232"/>
                </a:lnTo>
                <a:lnTo>
                  <a:pt x="285" y="232"/>
                </a:lnTo>
                <a:lnTo>
                  <a:pt x="284" y="232"/>
                </a:lnTo>
                <a:lnTo>
                  <a:pt x="284" y="232"/>
                </a:lnTo>
                <a:lnTo>
                  <a:pt x="288" y="241"/>
                </a:lnTo>
                <a:lnTo>
                  <a:pt x="288" y="241"/>
                </a:lnTo>
                <a:lnTo>
                  <a:pt x="299" y="258"/>
                </a:lnTo>
                <a:lnTo>
                  <a:pt x="299" y="258"/>
                </a:lnTo>
                <a:lnTo>
                  <a:pt x="308" y="270"/>
                </a:lnTo>
                <a:lnTo>
                  <a:pt x="308" y="270"/>
                </a:lnTo>
                <a:lnTo>
                  <a:pt x="328" y="303"/>
                </a:lnTo>
                <a:lnTo>
                  <a:pt x="328" y="303"/>
                </a:lnTo>
                <a:lnTo>
                  <a:pt x="335" y="313"/>
                </a:lnTo>
                <a:lnTo>
                  <a:pt x="342" y="323"/>
                </a:lnTo>
                <a:lnTo>
                  <a:pt x="342" y="323"/>
                </a:lnTo>
                <a:close/>
                <a:moveTo>
                  <a:pt x="15" y="120"/>
                </a:moveTo>
                <a:lnTo>
                  <a:pt x="15" y="120"/>
                </a:lnTo>
                <a:lnTo>
                  <a:pt x="14" y="138"/>
                </a:lnTo>
                <a:lnTo>
                  <a:pt x="12" y="157"/>
                </a:lnTo>
                <a:lnTo>
                  <a:pt x="12" y="157"/>
                </a:lnTo>
                <a:lnTo>
                  <a:pt x="14" y="155"/>
                </a:lnTo>
                <a:lnTo>
                  <a:pt x="14" y="155"/>
                </a:lnTo>
                <a:lnTo>
                  <a:pt x="21" y="145"/>
                </a:lnTo>
                <a:lnTo>
                  <a:pt x="21" y="145"/>
                </a:lnTo>
                <a:lnTo>
                  <a:pt x="21" y="143"/>
                </a:lnTo>
                <a:lnTo>
                  <a:pt x="21" y="143"/>
                </a:lnTo>
                <a:lnTo>
                  <a:pt x="21" y="133"/>
                </a:lnTo>
                <a:lnTo>
                  <a:pt x="21" y="133"/>
                </a:lnTo>
                <a:lnTo>
                  <a:pt x="21" y="130"/>
                </a:lnTo>
                <a:lnTo>
                  <a:pt x="21" y="130"/>
                </a:lnTo>
                <a:lnTo>
                  <a:pt x="15" y="121"/>
                </a:lnTo>
                <a:lnTo>
                  <a:pt x="15" y="121"/>
                </a:lnTo>
                <a:lnTo>
                  <a:pt x="15" y="120"/>
                </a:lnTo>
                <a:lnTo>
                  <a:pt x="15" y="120"/>
                </a:lnTo>
                <a:close/>
                <a:moveTo>
                  <a:pt x="108" y="312"/>
                </a:moveTo>
                <a:lnTo>
                  <a:pt x="108" y="312"/>
                </a:lnTo>
                <a:lnTo>
                  <a:pt x="82" y="339"/>
                </a:lnTo>
                <a:lnTo>
                  <a:pt x="82" y="339"/>
                </a:lnTo>
                <a:lnTo>
                  <a:pt x="92" y="343"/>
                </a:lnTo>
                <a:lnTo>
                  <a:pt x="92" y="343"/>
                </a:lnTo>
                <a:lnTo>
                  <a:pt x="99" y="327"/>
                </a:lnTo>
                <a:lnTo>
                  <a:pt x="108" y="312"/>
                </a:lnTo>
                <a:lnTo>
                  <a:pt x="108" y="312"/>
                </a:lnTo>
                <a:close/>
                <a:moveTo>
                  <a:pt x="103" y="251"/>
                </a:moveTo>
                <a:lnTo>
                  <a:pt x="103" y="251"/>
                </a:lnTo>
                <a:lnTo>
                  <a:pt x="103" y="251"/>
                </a:lnTo>
                <a:lnTo>
                  <a:pt x="103" y="251"/>
                </a:lnTo>
                <a:lnTo>
                  <a:pt x="132" y="229"/>
                </a:lnTo>
                <a:lnTo>
                  <a:pt x="132" y="229"/>
                </a:lnTo>
                <a:lnTo>
                  <a:pt x="122" y="224"/>
                </a:lnTo>
                <a:lnTo>
                  <a:pt x="122" y="224"/>
                </a:lnTo>
                <a:lnTo>
                  <a:pt x="120" y="226"/>
                </a:lnTo>
                <a:lnTo>
                  <a:pt x="120" y="226"/>
                </a:lnTo>
                <a:lnTo>
                  <a:pt x="106" y="248"/>
                </a:lnTo>
                <a:lnTo>
                  <a:pt x="106" y="248"/>
                </a:lnTo>
                <a:lnTo>
                  <a:pt x="103" y="251"/>
                </a:lnTo>
                <a:lnTo>
                  <a:pt x="103" y="251"/>
                </a:lnTo>
                <a:close/>
                <a:moveTo>
                  <a:pt x="319" y="327"/>
                </a:moveTo>
                <a:lnTo>
                  <a:pt x="319" y="327"/>
                </a:lnTo>
                <a:lnTo>
                  <a:pt x="304" y="337"/>
                </a:lnTo>
                <a:lnTo>
                  <a:pt x="291" y="347"/>
                </a:lnTo>
                <a:lnTo>
                  <a:pt x="291" y="347"/>
                </a:lnTo>
                <a:lnTo>
                  <a:pt x="294" y="346"/>
                </a:lnTo>
                <a:lnTo>
                  <a:pt x="294" y="346"/>
                </a:lnTo>
                <a:lnTo>
                  <a:pt x="307" y="346"/>
                </a:lnTo>
                <a:lnTo>
                  <a:pt x="307" y="346"/>
                </a:lnTo>
                <a:lnTo>
                  <a:pt x="309" y="344"/>
                </a:lnTo>
                <a:lnTo>
                  <a:pt x="309" y="344"/>
                </a:lnTo>
                <a:lnTo>
                  <a:pt x="318" y="330"/>
                </a:lnTo>
                <a:lnTo>
                  <a:pt x="318" y="330"/>
                </a:lnTo>
                <a:lnTo>
                  <a:pt x="319" y="327"/>
                </a:lnTo>
                <a:lnTo>
                  <a:pt x="319" y="327"/>
                </a:lnTo>
                <a:close/>
                <a:moveTo>
                  <a:pt x="35" y="100"/>
                </a:moveTo>
                <a:lnTo>
                  <a:pt x="35" y="100"/>
                </a:lnTo>
                <a:lnTo>
                  <a:pt x="35" y="101"/>
                </a:lnTo>
                <a:lnTo>
                  <a:pt x="35" y="101"/>
                </a:lnTo>
                <a:lnTo>
                  <a:pt x="39" y="114"/>
                </a:lnTo>
                <a:lnTo>
                  <a:pt x="39" y="114"/>
                </a:lnTo>
                <a:lnTo>
                  <a:pt x="41" y="117"/>
                </a:lnTo>
                <a:lnTo>
                  <a:pt x="41" y="117"/>
                </a:lnTo>
                <a:lnTo>
                  <a:pt x="41" y="118"/>
                </a:lnTo>
                <a:lnTo>
                  <a:pt x="41" y="118"/>
                </a:lnTo>
                <a:lnTo>
                  <a:pt x="42" y="114"/>
                </a:lnTo>
                <a:lnTo>
                  <a:pt x="42" y="110"/>
                </a:lnTo>
                <a:lnTo>
                  <a:pt x="42" y="110"/>
                </a:lnTo>
                <a:lnTo>
                  <a:pt x="46" y="97"/>
                </a:lnTo>
                <a:lnTo>
                  <a:pt x="52" y="84"/>
                </a:lnTo>
                <a:lnTo>
                  <a:pt x="52" y="84"/>
                </a:lnTo>
                <a:lnTo>
                  <a:pt x="54" y="83"/>
                </a:lnTo>
                <a:lnTo>
                  <a:pt x="54" y="83"/>
                </a:lnTo>
                <a:lnTo>
                  <a:pt x="48" y="89"/>
                </a:lnTo>
                <a:lnTo>
                  <a:pt x="48" y="89"/>
                </a:lnTo>
                <a:lnTo>
                  <a:pt x="39" y="97"/>
                </a:lnTo>
                <a:lnTo>
                  <a:pt x="39" y="97"/>
                </a:lnTo>
                <a:lnTo>
                  <a:pt x="38" y="100"/>
                </a:lnTo>
                <a:lnTo>
                  <a:pt x="35" y="100"/>
                </a:lnTo>
                <a:lnTo>
                  <a:pt x="35" y="100"/>
                </a:lnTo>
                <a:close/>
                <a:moveTo>
                  <a:pt x="83" y="246"/>
                </a:moveTo>
                <a:lnTo>
                  <a:pt x="83" y="246"/>
                </a:lnTo>
                <a:lnTo>
                  <a:pt x="85" y="246"/>
                </a:lnTo>
                <a:lnTo>
                  <a:pt x="85" y="246"/>
                </a:lnTo>
                <a:lnTo>
                  <a:pt x="93" y="238"/>
                </a:lnTo>
                <a:lnTo>
                  <a:pt x="93" y="238"/>
                </a:lnTo>
                <a:lnTo>
                  <a:pt x="95" y="236"/>
                </a:lnTo>
                <a:lnTo>
                  <a:pt x="95" y="236"/>
                </a:lnTo>
                <a:lnTo>
                  <a:pt x="100" y="228"/>
                </a:lnTo>
                <a:lnTo>
                  <a:pt x="106" y="218"/>
                </a:lnTo>
                <a:lnTo>
                  <a:pt x="106" y="218"/>
                </a:lnTo>
                <a:lnTo>
                  <a:pt x="108" y="216"/>
                </a:lnTo>
                <a:lnTo>
                  <a:pt x="110" y="216"/>
                </a:lnTo>
                <a:lnTo>
                  <a:pt x="110" y="216"/>
                </a:lnTo>
                <a:lnTo>
                  <a:pt x="112" y="218"/>
                </a:lnTo>
                <a:lnTo>
                  <a:pt x="112" y="218"/>
                </a:lnTo>
                <a:lnTo>
                  <a:pt x="106" y="214"/>
                </a:lnTo>
                <a:lnTo>
                  <a:pt x="106" y="214"/>
                </a:lnTo>
                <a:lnTo>
                  <a:pt x="93" y="229"/>
                </a:lnTo>
                <a:lnTo>
                  <a:pt x="83" y="246"/>
                </a:lnTo>
                <a:lnTo>
                  <a:pt x="83" y="246"/>
                </a:lnTo>
                <a:close/>
                <a:moveTo>
                  <a:pt x="164" y="245"/>
                </a:moveTo>
                <a:lnTo>
                  <a:pt x="164" y="245"/>
                </a:lnTo>
                <a:lnTo>
                  <a:pt x="153" y="242"/>
                </a:lnTo>
                <a:lnTo>
                  <a:pt x="153" y="242"/>
                </a:lnTo>
                <a:lnTo>
                  <a:pt x="139" y="263"/>
                </a:lnTo>
                <a:lnTo>
                  <a:pt x="139" y="263"/>
                </a:lnTo>
                <a:lnTo>
                  <a:pt x="152" y="255"/>
                </a:lnTo>
                <a:lnTo>
                  <a:pt x="164" y="245"/>
                </a:lnTo>
                <a:lnTo>
                  <a:pt x="164" y="245"/>
                </a:lnTo>
                <a:close/>
                <a:moveTo>
                  <a:pt x="321" y="143"/>
                </a:moveTo>
                <a:lnTo>
                  <a:pt x="321" y="143"/>
                </a:lnTo>
                <a:lnTo>
                  <a:pt x="321" y="143"/>
                </a:lnTo>
                <a:lnTo>
                  <a:pt x="321" y="143"/>
                </a:lnTo>
                <a:lnTo>
                  <a:pt x="289" y="174"/>
                </a:lnTo>
                <a:lnTo>
                  <a:pt x="258" y="204"/>
                </a:lnTo>
                <a:lnTo>
                  <a:pt x="258" y="204"/>
                </a:lnTo>
                <a:lnTo>
                  <a:pt x="258" y="204"/>
                </a:lnTo>
                <a:lnTo>
                  <a:pt x="258" y="204"/>
                </a:lnTo>
                <a:lnTo>
                  <a:pt x="260" y="204"/>
                </a:lnTo>
                <a:lnTo>
                  <a:pt x="260" y="204"/>
                </a:lnTo>
                <a:lnTo>
                  <a:pt x="282" y="184"/>
                </a:lnTo>
                <a:lnTo>
                  <a:pt x="282" y="184"/>
                </a:lnTo>
                <a:lnTo>
                  <a:pt x="305" y="162"/>
                </a:lnTo>
                <a:lnTo>
                  <a:pt x="305" y="162"/>
                </a:lnTo>
                <a:lnTo>
                  <a:pt x="319" y="147"/>
                </a:lnTo>
                <a:lnTo>
                  <a:pt x="319" y="147"/>
                </a:lnTo>
                <a:lnTo>
                  <a:pt x="321" y="144"/>
                </a:lnTo>
                <a:lnTo>
                  <a:pt x="321" y="143"/>
                </a:lnTo>
                <a:lnTo>
                  <a:pt x="321" y="143"/>
                </a:lnTo>
                <a:close/>
                <a:moveTo>
                  <a:pt x="82" y="191"/>
                </a:moveTo>
                <a:lnTo>
                  <a:pt x="82" y="191"/>
                </a:lnTo>
                <a:lnTo>
                  <a:pt x="92" y="199"/>
                </a:lnTo>
                <a:lnTo>
                  <a:pt x="102" y="206"/>
                </a:lnTo>
                <a:lnTo>
                  <a:pt x="102" y="206"/>
                </a:lnTo>
                <a:lnTo>
                  <a:pt x="105" y="205"/>
                </a:lnTo>
                <a:lnTo>
                  <a:pt x="106" y="206"/>
                </a:lnTo>
                <a:lnTo>
                  <a:pt x="106" y="206"/>
                </a:lnTo>
                <a:lnTo>
                  <a:pt x="108" y="208"/>
                </a:lnTo>
                <a:lnTo>
                  <a:pt x="108" y="211"/>
                </a:lnTo>
                <a:lnTo>
                  <a:pt x="108" y="211"/>
                </a:lnTo>
                <a:lnTo>
                  <a:pt x="113" y="215"/>
                </a:lnTo>
                <a:lnTo>
                  <a:pt x="113" y="215"/>
                </a:lnTo>
                <a:lnTo>
                  <a:pt x="118" y="211"/>
                </a:lnTo>
                <a:lnTo>
                  <a:pt x="118" y="211"/>
                </a:lnTo>
                <a:lnTo>
                  <a:pt x="100" y="201"/>
                </a:lnTo>
                <a:lnTo>
                  <a:pt x="100" y="201"/>
                </a:lnTo>
                <a:lnTo>
                  <a:pt x="83" y="189"/>
                </a:lnTo>
                <a:lnTo>
                  <a:pt x="83" y="189"/>
                </a:lnTo>
                <a:lnTo>
                  <a:pt x="82" y="191"/>
                </a:lnTo>
                <a:lnTo>
                  <a:pt x="82" y="191"/>
                </a:lnTo>
                <a:close/>
                <a:moveTo>
                  <a:pt x="12" y="172"/>
                </a:moveTo>
                <a:lnTo>
                  <a:pt x="12" y="172"/>
                </a:lnTo>
                <a:lnTo>
                  <a:pt x="12" y="172"/>
                </a:lnTo>
                <a:lnTo>
                  <a:pt x="12" y="172"/>
                </a:lnTo>
                <a:lnTo>
                  <a:pt x="21" y="160"/>
                </a:lnTo>
                <a:lnTo>
                  <a:pt x="21" y="160"/>
                </a:lnTo>
                <a:lnTo>
                  <a:pt x="21" y="158"/>
                </a:lnTo>
                <a:lnTo>
                  <a:pt x="21" y="158"/>
                </a:lnTo>
                <a:lnTo>
                  <a:pt x="21" y="148"/>
                </a:lnTo>
                <a:lnTo>
                  <a:pt x="21" y="148"/>
                </a:lnTo>
                <a:lnTo>
                  <a:pt x="21" y="147"/>
                </a:lnTo>
                <a:lnTo>
                  <a:pt x="21" y="147"/>
                </a:lnTo>
                <a:lnTo>
                  <a:pt x="21" y="148"/>
                </a:lnTo>
                <a:lnTo>
                  <a:pt x="21" y="148"/>
                </a:lnTo>
                <a:lnTo>
                  <a:pt x="15" y="157"/>
                </a:lnTo>
                <a:lnTo>
                  <a:pt x="15" y="157"/>
                </a:lnTo>
                <a:lnTo>
                  <a:pt x="15" y="158"/>
                </a:lnTo>
                <a:lnTo>
                  <a:pt x="15" y="158"/>
                </a:lnTo>
                <a:lnTo>
                  <a:pt x="12" y="158"/>
                </a:lnTo>
                <a:lnTo>
                  <a:pt x="12" y="158"/>
                </a:lnTo>
                <a:lnTo>
                  <a:pt x="12" y="172"/>
                </a:lnTo>
                <a:lnTo>
                  <a:pt x="12" y="172"/>
                </a:lnTo>
                <a:close/>
                <a:moveTo>
                  <a:pt x="14" y="97"/>
                </a:moveTo>
                <a:lnTo>
                  <a:pt x="14" y="97"/>
                </a:lnTo>
                <a:lnTo>
                  <a:pt x="15" y="97"/>
                </a:lnTo>
                <a:lnTo>
                  <a:pt x="15" y="97"/>
                </a:lnTo>
                <a:lnTo>
                  <a:pt x="15" y="96"/>
                </a:lnTo>
                <a:lnTo>
                  <a:pt x="15" y="96"/>
                </a:lnTo>
                <a:lnTo>
                  <a:pt x="17" y="84"/>
                </a:lnTo>
                <a:lnTo>
                  <a:pt x="17" y="84"/>
                </a:lnTo>
                <a:lnTo>
                  <a:pt x="18" y="80"/>
                </a:lnTo>
                <a:lnTo>
                  <a:pt x="18" y="80"/>
                </a:lnTo>
                <a:lnTo>
                  <a:pt x="19" y="67"/>
                </a:lnTo>
                <a:lnTo>
                  <a:pt x="19" y="67"/>
                </a:lnTo>
                <a:lnTo>
                  <a:pt x="22" y="56"/>
                </a:lnTo>
                <a:lnTo>
                  <a:pt x="27" y="44"/>
                </a:lnTo>
                <a:lnTo>
                  <a:pt x="27" y="44"/>
                </a:lnTo>
                <a:lnTo>
                  <a:pt x="27" y="44"/>
                </a:lnTo>
                <a:lnTo>
                  <a:pt x="27" y="44"/>
                </a:lnTo>
                <a:lnTo>
                  <a:pt x="24" y="47"/>
                </a:lnTo>
                <a:lnTo>
                  <a:pt x="24" y="47"/>
                </a:lnTo>
                <a:lnTo>
                  <a:pt x="19" y="60"/>
                </a:lnTo>
                <a:lnTo>
                  <a:pt x="19" y="60"/>
                </a:lnTo>
                <a:lnTo>
                  <a:pt x="15" y="76"/>
                </a:lnTo>
                <a:lnTo>
                  <a:pt x="14" y="94"/>
                </a:lnTo>
                <a:lnTo>
                  <a:pt x="14" y="94"/>
                </a:lnTo>
                <a:lnTo>
                  <a:pt x="14" y="97"/>
                </a:lnTo>
                <a:lnTo>
                  <a:pt x="14" y="97"/>
                </a:lnTo>
                <a:close/>
                <a:moveTo>
                  <a:pt x="116" y="13"/>
                </a:moveTo>
                <a:lnTo>
                  <a:pt x="116" y="13"/>
                </a:lnTo>
                <a:lnTo>
                  <a:pt x="113" y="13"/>
                </a:lnTo>
                <a:lnTo>
                  <a:pt x="113" y="13"/>
                </a:lnTo>
                <a:lnTo>
                  <a:pt x="102" y="15"/>
                </a:lnTo>
                <a:lnTo>
                  <a:pt x="91" y="16"/>
                </a:lnTo>
                <a:lnTo>
                  <a:pt x="91" y="16"/>
                </a:lnTo>
                <a:lnTo>
                  <a:pt x="71" y="19"/>
                </a:lnTo>
                <a:lnTo>
                  <a:pt x="71" y="19"/>
                </a:lnTo>
                <a:lnTo>
                  <a:pt x="65" y="20"/>
                </a:lnTo>
                <a:lnTo>
                  <a:pt x="59" y="23"/>
                </a:lnTo>
                <a:lnTo>
                  <a:pt x="59" y="23"/>
                </a:lnTo>
                <a:lnTo>
                  <a:pt x="58" y="23"/>
                </a:lnTo>
                <a:lnTo>
                  <a:pt x="58" y="23"/>
                </a:lnTo>
                <a:lnTo>
                  <a:pt x="66" y="22"/>
                </a:lnTo>
                <a:lnTo>
                  <a:pt x="66" y="22"/>
                </a:lnTo>
                <a:lnTo>
                  <a:pt x="85" y="20"/>
                </a:lnTo>
                <a:lnTo>
                  <a:pt x="85" y="20"/>
                </a:lnTo>
                <a:lnTo>
                  <a:pt x="88" y="19"/>
                </a:lnTo>
                <a:lnTo>
                  <a:pt x="88" y="19"/>
                </a:lnTo>
                <a:lnTo>
                  <a:pt x="102" y="16"/>
                </a:lnTo>
                <a:lnTo>
                  <a:pt x="116" y="13"/>
                </a:lnTo>
                <a:lnTo>
                  <a:pt x="116" y="13"/>
                </a:lnTo>
                <a:close/>
                <a:moveTo>
                  <a:pt x="307" y="349"/>
                </a:moveTo>
                <a:lnTo>
                  <a:pt x="307" y="349"/>
                </a:lnTo>
                <a:lnTo>
                  <a:pt x="307" y="349"/>
                </a:lnTo>
                <a:lnTo>
                  <a:pt x="307" y="349"/>
                </a:lnTo>
                <a:lnTo>
                  <a:pt x="281" y="351"/>
                </a:lnTo>
                <a:lnTo>
                  <a:pt x="255" y="356"/>
                </a:lnTo>
                <a:lnTo>
                  <a:pt x="255" y="356"/>
                </a:lnTo>
                <a:lnTo>
                  <a:pt x="258" y="356"/>
                </a:lnTo>
                <a:lnTo>
                  <a:pt x="258" y="356"/>
                </a:lnTo>
                <a:lnTo>
                  <a:pt x="267" y="354"/>
                </a:lnTo>
                <a:lnTo>
                  <a:pt x="267" y="354"/>
                </a:lnTo>
                <a:lnTo>
                  <a:pt x="294" y="353"/>
                </a:lnTo>
                <a:lnTo>
                  <a:pt x="294" y="353"/>
                </a:lnTo>
                <a:lnTo>
                  <a:pt x="297" y="353"/>
                </a:lnTo>
                <a:lnTo>
                  <a:pt x="301" y="351"/>
                </a:lnTo>
                <a:lnTo>
                  <a:pt x="301" y="351"/>
                </a:lnTo>
                <a:lnTo>
                  <a:pt x="307" y="349"/>
                </a:lnTo>
                <a:lnTo>
                  <a:pt x="307" y="349"/>
                </a:lnTo>
                <a:close/>
                <a:moveTo>
                  <a:pt x="42" y="343"/>
                </a:moveTo>
                <a:lnTo>
                  <a:pt x="42" y="343"/>
                </a:lnTo>
                <a:lnTo>
                  <a:pt x="54" y="320"/>
                </a:lnTo>
                <a:lnTo>
                  <a:pt x="54" y="320"/>
                </a:lnTo>
                <a:lnTo>
                  <a:pt x="54" y="319"/>
                </a:lnTo>
                <a:lnTo>
                  <a:pt x="54" y="319"/>
                </a:lnTo>
                <a:lnTo>
                  <a:pt x="38" y="340"/>
                </a:lnTo>
                <a:lnTo>
                  <a:pt x="38" y="340"/>
                </a:lnTo>
                <a:lnTo>
                  <a:pt x="42" y="343"/>
                </a:lnTo>
                <a:lnTo>
                  <a:pt x="42" y="343"/>
                </a:lnTo>
                <a:close/>
                <a:moveTo>
                  <a:pt x="21" y="71"/>
                </a:moveTo>
                <a:lnTo>
                  <a:pt x="21" y="71"/>
                </a:lnTo>
                <a:lnTo>
                  <a:pt x="22" y="71"/>
                </a:lnTo>
                <a:lnTo>
                  <a:pt x="22" y="71"/>
                </a:lnTo>
                <a:lnTo>
                  <a:pt x="24" y="67"/>
                </a:lnTo>
                <a:lnTo>
                  <a:pt x="25" y="63"/>
                </a:lnTo>
                <a:lnTo>
                  <a:pt x="25" y="63"/>
                </a:lnTo>
                <a:lnTo>
                  <a:pt x="25" y="60"/>
                </a:lnTo>
                <a:lnTo>
                  <a:pt x="25" y="60"/>
                </a:lnTo>
                <a:lnTo>
                  <a:pt x="28" y="52"/>
                </a:lnTo>
                <a:lnTo>
                  <a:pt x="32" y="44"/>
                </a:lnTo>
                <a:lnTo>
                  <a:pt x="38" y="37"/>
                </a:lnTo>
                <a:lnTo>
                  <a:pt x="45" y="33"/>
                </a:lnTo>
                <a:lnTo>
                  <a:pt x="45" y="33"/>
                </a:lnTo>
                <a:lnTo>
                  <a:pt x="54" y="30"/>
                </a:lnTo>
                <a:lnTo>
                  <a:pt x="54" y="30"/>
                </a:lnTo>
                <a:lnTo>
                  <a:pt x="68" y="26"/>
                </a:lnTo>
                <a:lnTo>
                  <a:pt x="68" y="26"/>
                </a:lnTo>
                <a:lnTo>
                  <a:pt x="69" y="25"/>
                </a:lnTo>
                <a:lnTo>
                  <a:pt x="69" y="25"/>
                </a:lnTo>
                <a:lnTo>
                  <a:pt x="62" y="26"/>
                </a:lnTo>
                <a:lnTo>
                  <a:pt x="62" y="26"/>
                </a:lnTo>
                <a:lnTo>
                  <a:pt x="52" y="29"/>
                </a:lnTo>
                <a:lnTo>
                  <a:pt x="42" y="33"/>
                </a:lnTo>
                <a:lnTo>
                  <a:pt x="42" y="33"/>
                </a:lnTo>
                <a:lnTo>
                  <a:pt x="39" y="35"/>
                </a:lnTo>
                <a:lnTo>
                  <a:pt x="39" y="35"/>
                </a:lnTo>
                <a:lnTo>
                  <a:pt x="34" y="40"/>
                </a:lnTo>
                <a:lnTo>
                  <a:pt x="29" y="47"/>
                </a:lnTo>
                <a:lnTo>
                  <a:pt x="25" y="54"/>
                </a:lnTo>
                <a:lnTo>
                  <a:pt x="24" y="62"/>
                </a:lnTo>
                <a:lnTo>
                  <a:pt x="24" y="62"/>
                </a:lnTo>
                <a:lnTo>
                  <a:pt x="21" y="71"/>
                </a:lnTo>
                <a:lnTo>
                  <a:pt x="21" y="71"/>
                </a:lnTo>
                <a:close/>
                <a:moveTo>
                  <a:pt x="79" y="177"/>
                </a:moveTo>
                <a:lnTo>
                  <a:pt x="79" y="177"/>
                </a:lnTo>
                <a:lnTo>
                  <a:pt x="79" y="177"/>
                </a:lnTo>
                <a:lnTo>
                  <a:pt x="79" y="177"/>
                </a:lnTo>
                <a:lnTo>
                  <a:pt x="96" y="189"/>
                </a:lnTo>
                <a:lnTo>
                  <a:pt x="96" y="189"/>
                </a:lnTo>
                <a:lnTo>
                  <a:pt x="98" y="191"/>
                </a:lnTo>
                <a:lnTo>
                  <a:pt x="98" y="191"/>
                </a:lnTo>
                <a:lnTo>
                  <a:pt x="116" y="201"/>
                </a:lnTo>
                <a:lnTo>
                  <a:pt x="116" y="201"/>
                </a:lnTo>
                <a:lnTo>
                  <a:pt x="118" y="201"/>
                </a:lnTo>
                <a:lnTo>
                  <a:pt x="118" y="201"/>
                </a:lnTo>
                <a:lnTo>
                  <a:pt x="99" y="188"/>
                </a:lnTo>
                <a:lnTo>
                  <a:pt x="79" y="177"/>
                </a:lnTo>
                <a:lnTo>
                  <a:pt x="79" y="177"/>
                </a:lnTo>
                <a:close/>
                <a:moveTo>
                  <a:pt x="10" y="108"/>
                </a:moveTo>
                <a:lnTo>
                  <a:pt x="10" y="108"/>
                </a:lnTo>
                <a:lnTo>
                  <a:pt x="10" y="108"/>
                </a:lnTo>
                <a:lnTo>
                  <a:pt x="10" y="108"/>
                </a:lnTo>
                <a:lnTo>
                  <a:pt x="10" y="170"/>
                </a:lnTo>
                <a:lnTo>
                  <a:pt x="10" y="170"/>
                </a:lnTo>
                <a:lnTo>
                  <a:pt x="10" y="148"/>
                </a:lnTo>
                <a:lnTo>
                  <a:pt x="10" y="148"/>
                </a:lnTo>
                <a:lnTo>
                  <a:pt x="12" y="116"/>
                </a:lnTo>
                <a:lnTo>
                  <a:pt x="12" y="116"/>
                </a:lnTo>
                <a:lnTo>
                  <a:pt x="12" y="114"/>
                </a:lnTo>
                <a:lnTo>
                  <a:pt x="12" y="114"/>
                </a:lnTo>
                <a:lnTo>
                  <a:pt x="10" y="108"/>
                </a:lnTo>
                <a:lnTo>
                  <a:pt x="10" y="108"/>
                </a:lnTo>
                <a:close/>
                <a:moveTo>
                  <a:pt x="267" y="209"/>
                </a:moveTo>
                <a:lnTo>
                  <a:pt x="267" y="209"/>
                </a:lnTo>
                <a:lnTo>
                  <a:pt x="265" y="211"/>
                </a:lnTo>
                <a:lnTo>
                  <a:pt x="265" y="211"/>
                </a:lnTo>
                <a:lnTo>
                  <a:pt x="255" y="215"/>
                </a:lnTo>
                <a:lnTo>
                  <a:pt x="255" y="215"/>
                </a:lnTo>
                <a:lnTo>
                  <a:pt x="253" y="218"/>
                </a:lnTo>
                <a:lnTo>
                  <a:pt x="253" y="218"/>
                </a:lnTo>
                <a:lnTo>
                  <a:pt x="244" y="224"/>
                </a:lnTo>
                <a:lnTo>
                  <a:pt x="244" y="224"/>
                </a:lnTo>
                <a:lnTo>
                  <a:pt x="234" y="229"/>
                </a:lnTo>
                <a:lnTo>
                  <a:pt x="234" y="229"/>
                </a:lnTo>
                <a:lnTo>
                  <a:pt x="233" y="229"/>
                </a:lnTo>
                <a:lnTo>
                  <a:pt x="233" y="229"/>
                </a:lnTo>
                <a:lnTo>
                  <a:pt x="238" y="228"/>
                </a:lnTo>
                <a:lnTo>
                  <a:pt x="248" y="222"/>
                </a:lnTo>
                <a:lnTo>
                  <a:pt x="258" y="216"/>
                </a:lnTo>
                <a:lnTo>
                  <a:pt x="267" y="209"/>
                </a:lnTo>
                <a:lnTo>
                  <a:pt x="267" y="209"/>
                </a:lnTo>
                <a:close/>
                <a:moveTo>
                  <a:pt x="19" y="93"/>
                </a:moveTo>
                <a:lnTo>
                  <a:pt x="19" y="93"/>
                </a:lnTo>
                <a:lnTo>
                  <a:pt x="18" y="93"/>
                </a:lnTo>
                <a:lnTo>
                  <a:pt x="18" y="93"/>
                </a:lnTo>
                <a:lnTo>
                  <a:pt x="17" y="103"/>
                </a:lnTo>
                <a:lnTo>
                  <a:pt x="17" y="103"/>
                </a:lnTo>
                <a:lnTo>
                  <a:pt x="17" y="104"/>
                </a:lnTo>
                <a:lnTo>
                  <a:pt x="17" y="104"/>
                </a:lnTo>
                <a:lnTo>
                  <a:pt x="21" y="114"/>
                </a:lnTo>
                <a:lnTo>
                  <a:pt x="21" y="114"/>
                </a:lnTo>
                <a:lnTo>
                  <a:pt x="22" y="114"/>
                </a:lnTo>
                <a:lnTo>
                  <a:pt x="22" y="114"/>
                </a:lnTo>
                <a:lnTo>
                  <a:pt x="22" y="103"/>
                </a:lnTo>
                <a:lnTo>
                  <a:pt x="22" y="103"/>
                </a:lnTo>
                <a:lnTo>
                  <a:pt x="22" y="101"/>
                </a:lnTo>
                <a:lnTo>
                  <a:pt x="22" y="101"/>
                </a:lnTo>
                <a:lnTo>
                  <a:pt x="19" y="96"/>
                </a:lnTo>
                <a:lnTo>
                  <a:pt x="19" y="96"/>
                </a:lnTo>
                <a:lnTo>
                  <a:pt x="19" y="93"/>
                </a:lnTo>
                <a:lnTo>
                  <a:pt x="19" y="93"/>
                </a:lnTo>
                <a:close/>
                <a:moveTo>
                  <a:pt x="376" y="282"/>
                </a:moveTo>
                <a:lnTo>
                  <a:pt x="376" y="282"/>
                </a:lnTo>
                <a:lnTo>
                  <a:pt x="376" y="280"/>
                </a:lnTo>
                <a:lnTo>
                  <a:pt x="376" y="280"/>
                </a:lnTo>
                <a:lnTo>
                  <a:pt x="378" y="262"/>
                </a:lnTo>
                <a:lnTo>
                  <a:pt x="379" y="243"/>
                </a:lnTo>
                <a:lnTo>
                  <a:pt x="379" y="243"/>
                </a:lnTo>
                <a:lnTo>
                  <a:pt x="378" y="226"/>
                </a:lnTo>
                <a:lnTo>
                  <a:pt x="378" y="226"/>
                </a:lnTo>
                <a:lnTo>
                  <a:pt x="378" y="224"/>
                </a:lnTo>
                <a:lnTo>
                  <a:pt x="378" y="224"/>
                </a:lnTo>
                <a:lnTo>
                  <a:pt x="378" y="224"/>
                </a:lnTo>
                <a:lnTo>
                  <a:pt x="378" y="224"/>
                </a:lnTo>
                <a:lnTo>
                  <a:pt x="376" y="233"/>
                </a:lnTo>
                <a:lnTo>
                  <a:pt x="376" y="233"/>
                </a:lnTo>
                <a:lnTo>
                  <a:pt x="376" y="235"/>
                </a:lnTo>
                <a:lnTo>
                  <a:pt x="376" y="235"/>
                </a:lnTo>
                <a:lnTo>
                  <a:pt x="378" y="236"/>
                </a:lnTo>
                <a:lnTo>
                  <a:pt x="378" y="239"/>
                </a:lnTo>
                <a:lnTo>
                  <a:pt x="378" y="239"/>
                </a:lnTo>
                <a:lnTo>
                  <a:pt x="376" y="256"/>
                </a:lnTo>
                <a:lnTo>
                  <a:pt x="376" y="256"/>
                </a:lnTo>
                <a:lnTo>
                  <a:pt x="376" y="262"/>
                </a:lnTo>
                <a:lnTo>
                  <a:pt x="376" y="262"/>
                </a:lnTo>
                <a:lnTo>
                  <a:pt x="376" y="282"/>
                </a:lnTo>
                <a:lnTo>
                  <a:pt x="376" y="282"/>
                </a:lnTo>
                <a:close/>
                <a:moveTo>
                  <a:pt x="32" y="145"/>
                </a:moveTo>
                <a:lnTo>
                  <a:pt x="32" y="145"/>
                </a:lnTo>
                <a:lnTo>
                  <a:pt x="27" y="138"/>
                </a:lnTo>
                <a:lnTo>
                  <a:pt x="27" y="138"/>
                </a:lnTo>
                <a:lnTo>
                  <a:pt x="25" y="141"/>
                </a:lnTo>
                <a:lnTo>
                  <a:pt x="24" y="144"/>
                </a:lnTo>
                <a:lnTo>
                  <a:pt x="24" y="144"/>
                </a:lnTo>
                <a:lnTo>
                  <a:pt x="24" y="152"/>
                </a:lnTo>
                <a:lnTo>
                  <a:pt x="24" y="152"/>
                </a:lnTo>
                <a:lnTo>
                  <a:pt x="24" y="154"/>
                </a:lnTo>
                <a:lnTo>
                  <a:pt x="24" y="154"/>
                </a:lnTo>
                <a:lnTo>
                  <a:pt x="25" y="154"/>
                </a:lnTo>
                <a:lnTo>
                  <a:pt x="25" y="154"/>
                </a:lnTo>
                <a:lnTo>
                  <a:pt x="28" y="148"/>
                </a:lnTo>
                <a:lnTo>
                  <a:pt x="28" y="148"/>
                </a:lnTo>
                <a:lnTo>
                  <a:pt x="29" y="147"/>
                </a:lnTo>
                <a:lnTo>
                  <a:pt x="32" y="145"/>
                </a:lnTo>
                <a:lnTo>
                  <a:pt x="32" y="145"/>
                </a:lnTo>
                <a:close/>
                <a:moveTo>
                  <a:pt x="373" y="279"/>
                </a:moveTo>
                <a:lnTo>
                  <a:pt x="373" y="279"/>
                </a:lnTo>
                <a:lnTo>
                  <a:pt x="372" y="280"/>
                </a:lnTo>
                <a:lnTo>
                  <a:pt x="372" y="280"/>
                </a:lnTo>
                <a:lnTo>
                  <a:pt x="372" y="285"/>
                </a:lnTo>
                <a:lnTo>
                  <a:pt x="372" y="285"/>
                </a:lnTo>
                <a:lnTo>
                  <a:pt x="370" y="292"/>
                </a:lnTo>
                <a:lnTo>
                  <a:pt x="369" y="297"/>
                </a:lnTo>
                <a:lnTo>
                  <a:pt x="369" y="297"/>
                </a:lnTo>
                <a:lnTo>
                  <a:pt x="369" y="305"/>
                </a:lnTo>
                <a:lnTo>
                  <a:pt x="369" y="305"/>
                </a:lnTo>
                <a:lnTo>
                  <a:pt x="368" y="310"/>
                </a:lnTo>
                <a:lnTo>
                  <a:pt x="368" y="310"/>
                </a:lnTo>
                <a:lnTo>
                  <a:pt x="369" y="306"/>
                </a:lnTo>
                <a:lnTo>
                  <a:pt x="372" y="297"/>
                </a:lnTo>
                <a:lnTo>
                  <a:pt x="372" y="287"/>
                </a:lnTo>
                <a:lnTo>
                  <a:pt x="373" y="279"/>
                </a:lnTo>
                <a:lnTo>
                  <a:pt x="373" y="279"/>
                </a:lnTo>
                <a:close/>
                <a:moveTo>
                  <a:pt x="31" y="110"/>
                </a:moveTo>
                <a:lnTo>
                  <a:pt x="31" y="110"/>
                </a:lnTo>
                <a:lnTo>
                  <a:pt x="32" y="110"/>
                </a:lnTo>
                <a:lnTo>
                  <a:pt x="32" y="110"/>
                </a:lnTo>
                <a:lnTo>
                  <a:pt x="27" y="91"/>
                </a:lnTo>
                <a:lnTo>
                  <a:pt x="27" y="91"/>
                </a:lnTo>
                <a:lnTo>
                  <a:pt x="27" y="91"/>
                </a:lnTo>
                <a:lnTo>
                  <a:pt x="27" y="91"/>
                </a:lnTo>
                <a:lnTo>
                  <a:pt x="25" y="101"/>
                </a:lnTo>
                <a:lnTo>
                  <a:pt x="25" y="101"/>
                </a:lnTo>
                <a:lnTo>
                  <a:pt x="25" y="101"/>
                </a:lnTo>
                <a:lnTo>
                  <a:pt x="25" y="101"/>
                </a:lnTo>
                <a:lnTo>
                  <a:pt x="31" y="110"/>
                </a:lnTo>
                <a:lnTo>
                  <a:pt x="31" y="110"/>
                </a:lnTo>
                <a:close/>
                <a:moveTo>
                  <a:pt x="369" y="121"/>
                </a:moveTo>
                <a:lnTo>
                  <a:pt x="369" y="121"/>
                </a:lnTo>
                <a:lnTo>
                  <a:pt x="369" y="104"/>
                </a:lnTo>
                <a:lnTo>
                  <a:pt x="366" y="90"/>
                </a:lnTo>
                <a:lnTo>
                  <a:pt x="366" y="90"/>
                </a:lnTo>
                <a:lnTo>
                  <a:pt x="366" y="96"/>
                </a:lnTo>
                <a:lnTo>
                  <a:pt x="366" y="96"/>
                </a:lnTo>
                <a:lnTo>
                  <a:pt x="366" y="98"/>
                </a:lnTo>
                <a:lnTo>
                  <a:pt x="366" y="98"/>
                </a:lnTo>
                <a:lnTo>
                  <a:pt x="368" y="114"/>
                </a:lnTo>
                <a:lnTo>
                  <a:pt x="368" y="114"/>
                </a:lnTo>
                <a:lnTo>
                  <a:pt x="369" y="121"/>
                </a:lnTo>
                <a:lnTo>
                  <a:pt x="369" y="121"/>
                </a:lnTo>
                <a:close/>
                <a:moveTo>
                  <a:pt x="231" y="238"/>
                </a:moveTo>
                <a:lnTo>
                  <a:pt x="231" y="238"/>
                </a:lnTo>
                <a:lnTo>
                  <a:pt x="231" y="238"/>
                </a:lnTo>
                <a:lnTo>
                  <a:pt x="231" y="238"/>
                </a:lnTo>
                <a:lnTo>
                  <a:pt x="230" y="238"/>
                </a:lnTo>
                <a:lnTo>
                  <a:pt x="230" y="238"/>
                </a:lnTo>
                <a:lnTo>
                  <a:pt x="223" y="239"/>
                </a:lnTo>
                <a:lnTo>
                  <a:pt x="223" y="239"/>
                </a:lnTo>
                <a:lnTo>
                  <a:pt x="210" y="243"/>
                </a:lnTo>
                <a:lnTo>
                  <a:pt x="199" y="243"/>
                </a:lnTo>
                <a:lnTo>
                  <a:pt x="199" y="243"/>
                </a:lnTo>
                <a:lnTo>
                  <a:pt x="194" y="243"/>
                </a:lnTo>
                <a:lnTo>
                  <a:pt x="194" y="243"/>
                </a:lnTo>
                <a:lnTo>
                  <a:pt x="191" y="243"/>
                </a:lnTo>
                <a:lnTo>
                  <a:pt x="191" y="243"/>
                </a:lnTo>
                <a:lnTo>
                  <a:pt x="191" y="243"/>
                </a:lnTo>
                <a:lnTo>
                  <a:pt x="191" y="243"/>
                </a:lnTo>
                <a:lnTo>
                  <a:pt x="199" y="245"/>
                </a:lnTo>
                <a:lnTo>
                  <a:pt x="206" y="245"/>
                </a:lnTo>
                <a:lnTo>
                  <a:pt x="206" y="245"/>
                </a:lnTo>
                <a:lnTo>
                  <a:pt x="216" y="243"/>
                </a:lnTo>
                <a:lnTo>
                  <a:pt x="224" y="241"/>
                </a:lnTo>
                <a:lnTo>
                  <a:pt x="224" y="241"/>
                </a:lnTo>
                <a:lnTo>
                  <a:pt x="231" y="238"/>
                </a:lnTo>
                <a:lnTo>
                  <a:pt x="231" y="238"/>
                </a:lnTo>
                <a:close/>
                <a:moveTo>
                  <a:pt x="81" y="319"/>
                </a:moveTo>
                <a:lnTo>
                  <a:pt x="81" y="319"/>
                </a:lnTo>
                <a:lnTo>
                  <a:pt x="71" y="332"/>
                </a:lnTo>
                <a:lnTo>
                  <a:pt x="71" y="332"/>
                </a:lnTo>
                <a:lnTo>
                  <a:pt x="75" y="334"/>
                </a:lnTo>
                <a:lnTo>
                  <a:pt x="75" y="334"/>
                </a:lnTo>
                <a:lnTo>
                  <a:pt x="81" y="319"/>
                </a:lnTo>
                <a:lnTo>
                  <a:pt x="81" y="319"/>
                </a:lnTo>
                <a:close/>
                <a:moveTo>
                  <a:pt x="125" y="211"/>
                </a:moveTo>
                <a:lnTo>
                  <a:pt x="125" y="211"/>
                </a:lnTo>
                <a:lnTo>
                  <a:pt x="125" y="211"/>
                </a:lnTo>
                <a:lnTo>
                  <a:pt x="125" y="211"/>
                </a:lnTo>
                <a:lnTo>
                  <a:pt x="126" y="212"/>
                </a:lnTo>
                <a:lnTo>
                  <a:pt x="126" y="212"/>
                </a:lnTo>
                <a:lnTo>
                  <a:pt x="149" y="225"/>
                </a:lnTo>
                <a:lnTo>
                  <a:pt x="149" y="225"/>
                </a:lnTo>
                <a:lnTo>
                  <a:pt x="160" y="231"/>
                </a:lnTo>
                <a:lnTo>
                  <a:pt x="160" y="231"/>
                </a:lnTo>
                <a:lnTo>
                  <a:pt x="162" y="231"/>
                </a:lnTo>
                <a:lnTo>
                  <a:pt x="162" y="231"/>
                </a:lnTo>
                <a:lnTo>
                  <a:pt x="143" y="221"/>
                </a:lnTo>
                <a:lnTo>
                  <a:pt x="125" y="211"/>
                </a:lnTo>
                <a:lnTo>
                  <a:pt x="125" y="211"/>
                </a:lnTo>
                <a:close/>
                <a:moveTo>
                  <a:pt x="295" y="182"/>
                </a:moveTo>
                <a:lnTo>
                  <a:pt x="295" y="182"/>
                </a:lnTo>
                <a:lnTo>
                  <a:pt x="297" y="182"/>
                </a:lnTo>
                <a:lnTo>
                  <a:pt x="297" y="182"/>
                </a:lnTo>
                <a:lnTo>
                  <a:pt x="315" y="162"/>
                </a:lnTo>
                <a:lnTo>
                  <a:pt x="315" y="162"/>
                </a:lnTo>
                <a:lnTo>
                  <a:pt x="318" y="158"/>
                </a:lnTo>
                <a:lnTo>
                  <a:pt x="318" y="158"/>
                </a:lnTo>
                <a:lnTo>
                  <a:pt x="307" y="170"/>
                </a:lnTo>
                <a:lnTo>
                  <a:pt x="295" y="182"/>
                </a:lnTo>
                <a:lnTo>
                  <a:pt x="295" y="182"/>
                </a:lnTo>
                <a:close/>
                <a:moveTo>
                  <a:pt x="7" y="97"/>
                </a:moveTo>
                <a:lnTo>
                  <a:pt x="7" y="97"/>
                </a:lnTo>
                <a:lnTo>
                  <a:pt x="7" y="97"/>
                </a:lnTo>
                <a:lnTo>
                  <a:pt x="7" y="97"/>
                </a:lnTo>
                <a:lnTo>
                  <a:pt x="7" y="98"/>
                </a:lnTo>
                <a:lnTo>
                  <a:pt x="7" y="98"/>
                </a:lnTo>
                <a:lnTo>
                  <a:pt x="5" y="131"/>
                </a:lnTo>
                <a:lnTo>
                  <a:pt x="5" y="131"/>
                </a:lnTo>
                <a:lnTo>
                  <a:pt x="5" y="138"/>
                </a:lnTo>
                <a:lnTo>
                  <a:pt x="5" y="138"/>
                </a:lnTo>
                <a:lnTo>
                  <a:pt x="7" y="138"/>
                </a:lnTo>
                <a:lnTo>
                  <a:pt x="7" y="138"/>
                </a:lnTo>
                <a:lnTo>
                  <a:pt x="7" y="97"/>
                </a:lnTo>
                <a:lnTo>
                  <a:pt x="7" y="97"/>
                </a:lnTo>
                <a:close/>
                <a:moveTo>
                  <a:pt x="218" y="245"/>
                </a:moveTo>
                <a:lnTo>
                  <a:pt x="218" y="245"/>
                </a:lnTo>
                <a:lnTo>
                  <a:pt x="218" y="246"/>
                </a:lnTo>
                <a:lnTo>
                  <a:pt x="218" y="246"/>
                </a:lnTo>
                <a:lnTo>
                  <a:pt x="233" y="242"/>
                </a:lnTo>
                <a:lnTo>
                  <a:pt x="247" y="235"/>
                </a:lnTo>
                <a:lnTo>
                  <a:pt x="247" y="235"/>
                </a:lnTo>
                <a:lnTo>
                  <a:pt x="244" y="236"/>
                </a:lnTo>
                <a:lnTo>
                  <a:pt x="244" y="236"/>
                </a:lnTo>
                <a:lnTo>
                  <a:pt x="235" y="241"/>
                </a:lnTo>
                <a:lnTo>
                  <a:pt x="227" y="243"/>
                </a:lnTo>
                <a:lnTo>
                  <a:pt x="227" y="243"/>
                </a:lnTo>
                <a:lnTo>
                  <a:pt x="218" y="245"/>
                </a:lnTo>
                <a:lnTo>
                  <a:pt x="218" y="245"/>
                </a:lnTo>
                <a:close/>
                <a:moveTo>
                  <a:pt x="31" y="165"/>
                </a:moveTo>
                <a:lnTo>
                  <a:pt x="31" y="165"/>
                </a:lnTo>
                <a:lnTo>
                  <a:pt x="31" y="165"/>
                </a:lnTo>
                <a:lnTo>
                  <a:pt x="31" y="165"/>
                </a:lnTo>
                <a:lnTo>
                  <a:pt x="25" y="171"/>
                </a:lnTo>
                <a:lnTo>
                  <a:pt x="25" y="171"/>
                </a:lnTo>
                <a:lnTo>
                  <a:pt x="24" y="171"/>
                </a:lnTo>
                <a:lnTo>
                  <a:pt x="24" y="171"/>
                </a:lnTo>
                <a:lnTo>
                  <a:pt x="24" y="175"/>
                </a:lnTo>
                <a:lnTo>
                  <a:pt x="24" y="175"/>
                </a:lnTo>
                <a:lnTo>
                  <a:pt x="25" y="175"/>
                </a:lnTo>
                <a:lnTo>
                  <a:pt x="25" y="175"/>
                </a:lnTo>
                <a:lnTo>
                  <a:pt x="31" y="165"/>
                </a:lnTo>
                <a:lnTo>
                  <a:pt x="31" y="165"/>
                </a:lnTo>
                <a:close/>
                <a:moveTo>
                  <a:pt x="41" y="320"/>
                </a:moveTo>
                <a:lnTo>
                  <a:pt x="41" y="320"/>
                </a:lnTo>
                <a:lnTo>
                  <a:pt x="41" y="320"/>
                </a:lnTo>
                <a:lnTo>
                  <a:pt x="41" y="320"/>
                </a:lnTo>
                <a:lnTo>
                  <a:pt x="31" y="333"/>
                </a:lnTo>
                <a:lnTo>
                  <a:pt x="31" y="333"/>
                </a:lnTo>
                <a:lnTo>
                  <a:pt x="31" y="334"/>
                </a:lnTo>
                <a:lnTo>
                  <a:pt x="31" y="334"/>
                </a:lnTo>
                <a:lnTo>
                  <a:pt x="41" y="320"/>
                </a:lnTo>
                <a:lnTo>
                  <a:pt x="41" y="320"/>
                </a:lnTo>
                <a:close/>
                <a:moveTo>
                  <a:pt x="372" y="150"/>
                </a:moveTo>
                <a:lnTo>
                  <a:pt x="372" y="150"/>
                </a:lnTo>
                <a:lnTo>
                  <a:pt x="372" y="135"/>
                </a:lnTo>
                <a:lnTo>
                  <a:pt x="372" y="123"/>
                </a:lnTo>
                <a:lnTo>
                  <a:pt x="372" y="123"/>
                </a:lnTo>
                <a:lnTo>
                  <a:pt x="372" y="150"/>
                </a:lnTo>
                <a:lnTo>
                  <a:pt x="372" y="150"/>
                </a:lnTo>
                <a:close/>
                <a:moveTo>
                  <a:pt x="288" y="187"/>
                </a:moveTo>
                <a:lnTo>
                  <a:pt x="288" y="187"/>
                </a:lnTo>
                <a:lnTo>
                  <a:pt x="288" y="187"/>
                </a:lnTo>
                <a:lnTo>
                  <a:pt x="288" y="187"/>
                </a:lnTo>
                <a:lnTo>
                  <a:pt x="271" y="202"/>
                </a:lnTo>
                <a:lnTo>
                  <a:pt x="271" y="202"/>
                </a:lnTo>
                <a:lnTo>
                  <a:pt x="271" y="202"/>
                </a:lnTo>
                <a:lnTo>
                  <a:pt x="271" y="202"/>
                </a:lnTo>
                <a:lnTo>
                  <a:pt x="288" y="187"/>
                </a:lnTo>
                <a:lnTo>
                  <a:pt x="288" y="187"/>
                </a:lnTo>
                <a:close/>
                <a:moveTo>
                  <a:pt x="5" y="198"/>
                </a:moveTo>
                <a:lnTo>
                  <a:pt x="5" y="198"/>
                </a:lnTo>
                <a:lnTo>
                  <a:pt x="5" y="225"/>
                </a:lnTo>
                <a:lnTo>
                  <a:pt x="5" y="225"/>
                </a:lnTo>
                <a:lnTo>
                  <a:pt x="5" y="212"/>
                </a:lnTo>
                <a:lnTo>
                  <a:pt x="5" y="198"/>
                </a:lnTo>
                <a:lnTo>
                  <a:pt x="5" y="198"/>
                </a:lnTo>
                <a:close/>
                <a:moveTo>
                  <a:pt x="356" y="97"/>
                </a:moveTo>
                <a:lnTo>
                  <a:pt x="356" y="97"/>
                </a:lnTo>
                <a:lnTo>
                  <a:pt x="359" y="89"/>
                </a:lnTo>
                <a:lnTo>
                  <a:pt x="359" y="79"/>
                </a:lnTo>
                <a:lnTo>
                  <a:pt x="359" y="79"/>
                </a:lnTo>
                <a:lnTo>
                  <a:pt x="358" y="87"/>
                </a:lnTo>
                <a:lnTo>
                  <a:pt x="356" y="97"/>
                </a:lnTo>
                <a:lnTo>
                  <a:pt x="356" y="97"/>
                </a:lnTo>
                <a:close/>
                <a:moveTo>
                  <a:pt x="61" y="337"/>
                </a:moveTo>
                <a:lnTo>
                  <a:pt x="61" y="337"/>
                </a:lnTo>
                <a:lnTo>
                  <a:pt x="65" y="332"/>
                </a:lnTo>
                <a:lnTo>
                  <a:pt x="65" y="332"/>
                </a:lnTo>
                <a:lnTo>
                  <a:pt x="64" y="330"/>
                </a:lnTo>
                <a:lnTo>
                  <a:pt x="64" y="330"/>
                </a:lnTo>
                <a:lnTo>
                  <a:pt x="61" y="336"/>
                </a:lnTo>
                <a:lnTo>
                  <a:pt x="61" y="336"/>
                </a:lnTo>
                <a:lnTo>
                  <a:pt x="61" y="337"/>
                </a:lnTo>
                <a:lnTo>
                  <a:pt x="61" y="337"/>
                </a:lnTo>
                <a:close/>
                <a:moveTo>
                  <a:pt x="336" y="35"/>
                </a:moveTo>
                <a:lnTo>
                  <a:pt x="336" y="35"/>
                </a:lnTo>
                <a:lnTo>
                  <a:pt x="348" y="46"/>
                </a:lnTo>
                <a:lnTo>
                  <a:pt x="348" y="46"/>
                </a:lnTo>
                <a:lnTo>
                  <a:pt x="342" y="40"/>
                </a:lnTo>
                <a:lnTo>
                  <a:pt x="336" y="35"/>
                </a:lnTo>
                <a:lnTo>
                  <a:pt x="336" y="35"/>
                </a:lnTo>
                <a:close/>
                <a:moveTo>
                  <a:pt x="315" y="351"/>
                </a:moveTo>
                <a:lnTo>
                  <a:pt x="315" y="351"/>
                </a:lnTo>
                <a:lnTo>
                  <a:pt x="321" y="350"/>
                </a:lnTo>
                <a:lnTo>
                  <a:pt x="326" y="349"/>
                </a:lnTo>
                <a:lnTo>
                  <a:pt x="326" y="349"/>
                </a:lnTo>
                <a:lnTo>
                  <a:pt x="322" y="349"/>
                </a:lnTo>
                <a:lnTo>
                  <a:pt x="322" y="349"/>
                </a:lnTo>
                <a:lnTo>
                  <a:pt x="315" y="351"/>
                </a:lnTo>
                <a:lnTo>
                  <a:pt x="315" y="351"/>
                </a:lnTo>
                <a:close/>
                <a:moveTo>
                  <a:pt x="21" y="83"/>
                </a:moveTo>
                <a:lnTo>
                  <a:pt x="21" y="83"/>
                </a:lnTo>
                <a:lnTo>
                  <a:pt x="22" y="80"/>
                </a:lnTo>
                <a:lnTo>
                  <a:pt x="25" y="80"/>
                </a:lnTo>
                <a:lnTo>
                  <a:pt x="25" y="80"/>
                </a:lnTo>
                <a:lnTo>
                  <a:pt x="24" y="74"/>
                </a:lnTo>
                <a:lnTo>
                  <a:pt x="24" y="74"/>
                </a:lnTo>
                <a:lnTo>
                  <a:pt x="21" y="83"/>
                </a:lnTo>
                <a:lnTo>
                  <a:pt x="21" y="83"/>
                </a:lnTo>
                <a:close/>
                <a:moveTo>
                  <a:pt x="56" y="323"/>
                </a:moveTo>
                <a:lnTo>
                  <a:pt x="56" y="323"/>
                </a:lnTo>
                <a:lnTo>
                  <a:pt x="52" y="332"/>
                </a:lnTo>
                <a:lnTo>
                  <a:pt x="52" y="332"/>
                </a:lnTo>
                <a:lnTo>
                  <a:pt x="58" y="324"/>
                </a:lnTo>
                <a:lnTo>
                  <a:pt x="58" y="324"/>
                </a:lnTo>
                <a:lnTo>
                  <a:pt x="56" y="323"/>
                </a:lnTo>
                <a:lnTo>
                  <a:pt x="56" y="323"/>
                </a:lnTo>
                <a:close/>
                <a:moveTo>
                  <a:pt x="189" y="235"/>
                </a:moveTo>
                <a:lnTo>
                  <a:pt x="189" y="235"/>
                </a:lnTo>
                <a:lnTo>
                  <a:pt x="197" y="238"/>
                </a:lnTo>
                <a:lnTo>
                  <a:pt x="206" y="238"/>
                </a:lnTo>
                <a:lnTo>
                  <a:pt x="206" y="238"/>
                </a:lnTo>
                <a:lnTo>
                  <a:pt x="189" y="235"/>
                </a:lnTo>
                <a:lnTo>
                  <a:pt x="189" y="235"/>
                </a:lnTo>
                <a:close/>
                <a:moveTo>
                  <a:pt x="21" y="167"/>
                </a:moveTo>
                <a:lnTo>
                  <a:pt x="21" y="167"/>
                </a:lnTo>
                <a:lnTo>
                  <a:pt x="18" y="170"/>
                </a:lnTo>
                <a:lnTo>
                  <a:pt x="17" y="172"/>
                </a:lnTo>
                <a:lnTo>
                  <a:pt x="17" y="172"/>
                </a:lnTo>
                <a:lnTo>
                  <a:pt x="21" y="170"/>
                </a:lnTo>
                <a:lnTo>
                  <a:pt x="21" y="170"/>
                </a:lnTo>
                <a:lnTo>
                  <a:pt x="21" y="168"/>
                </a:lnTo>
                <a:lnTo>
                  <a:pt x="21" y="168"/>
                </a:lnTo>
                <a:lnTo>
                  <a:pt x="21" y="167"/>
                </a:lnTo>
                <a:lnTo>
                  <a:pt x="21" y="167"/>
                </a:lnTo>
                <a:close/>
                <a:moveTo>
                  <a:pt x="59" y="309"/>
                </a:moveTo>
                <a:lnTo>
                  <a:pt x="59" y="309"/>
                </a:lnTo>
                <a:lnTo>
                  <a:pt x="59" y="309"/>
                </a:lnTo>
                <a:lnTo>
                  <a:pt x="59" y="309"/>
                </a:lnTo>
                <a:lnTo>
                  <a:pt x="55" y="316"/>
                </a:lnTo>
                <a:lnTo>
                  <a:pt x="55" y="316"/>
                </a:lnTo>
                <a:lnTo>
                  <a:pt x="56" y="317"/>
                </a:lnTo>
                <a:lnTo>
                  <a:pt x="56" y="317"/>
                </a:lnTo>
                <a:lnTo>
                  <a:pt x="59" y="309"/>
                </a:lnTo>
                <a:lnTo>
                  <a:pt x="59" y="309"/>
                </a:lnTo>
                <a:close/>
                <a:moveTo>
                  <a:pt x="19" y="43"/>
                </a:moveTo>
                <a:lnTo>
                  <a:pt x="19" y="43"/>
                </a:lnTo>
                <a:lnTo>
                  <a:pt x="24" y="37"/>
                </a:lnTo>
                <a:lnTo>
                  <a:pt x="27" y="33"/>
                </a:lnTo>
                <a:lnTo>
                  <a:pt x="27" y="33"/>
                </a:lnTo>
                <a:lnTo>
                  <a:pt x="22" y="37"/>
                </a:lnTo>
                <a:lnTo>
                  <a:pt x="19" y="43"/>
                </a:lnTo>
                <a:lnTo>
                  <a:pt x="19" y="43"/>
                </a:lnTo>
                <a:close/>
                <a:moveTo>
                  <a:pt x="8" y="253"/>
                </a:moveTo>
                <a:lnTo>
                  <a:pt x="8" y="253"/>
                </a:lnTo>
                <a:lnTo>
                  <a:pt x="8" y="243"/>
                </a:lnTo>
                <a:lnTo>
                  <a:pt x="8" y="239"/>
                </a:lnTo>
                <a:lnTo>
                  <a:pt x="8" y="239"/>
                </a:lnTo>
                <a:lnTo>
                  <a:pt x="8" y="253"/>
                </a:lnTo>
                <a:lnTo>
                  <a:pt x="8" y="253"/>
                </a:lnTo>
                <a:close/>
                <a:moveTo>
                  <a:pt x="356" y="329"/>
                </a:moveTo>
                <a:lnTo>
                  <a:pt x="356" y="329"/>
                </a:lnTo>
                <a:lnTo>
                  <a:pt x="359" y="324"/>
                </a:lnTo>
                <a:lnTo>
                  <a:pt x="361" y="320"/>
                </a:lnTo>
                <a:lnTo>
                  <a:pt x="361" y="320"/>
                </a:lnTo>
                <a:lnTo>
                  <a:pt x="356" y="329"/>
                </a:lnTo>
                <a:lnTo>
                  <a:pt x="356" y="329"/>
                </a:lnTo>
                <a:close/>
                <a:moveTo>
                  <a:pt x="346" y="339"/>
                </a:moveTo>
                <a:lnTo>
                  <a:pt x="346" y="339"/>
                </a:lnTo>
                <a:lnTo>
                  <a:pt x="342" y="343"/>
                </a:lnTo>
                <a:lnTo>
                  <a:pt x="342" y="343"/>
                </a:lnTo>
                <a:lnTo>
                  <a:pt x="342" y="343"/>
                </a:lnTo>
                <a:lnTo>
                  <a:pt x="342" y="343"/>
                </a:lnTo>
                <a:lnTo>
                  <a:pt x="348" y="340"/>
                </a:lnTo>
                <a:lnTo>
                  <a:pt x="348" y="340"/>
                </a:lnTo>
                <a:lnTo>
                  <a:pt x="346" y="339"/>
                </a:lnTo>
                <a:lnTo>
                  <a:pt x="346" y="339"/>
                </a:lnTo>
                <a:close/>
                <a:moveTo>
                  <a:pt x="73" y="182"/>
                </a:moveTo>
                <a:lnTo>
                  <a:pt x="73" y="182"/>
                </a:lnTo>
                <a:lnTo>
                  <a:pt x="73" y="182"/>
                </a:lnTo>
                <a:lnTo>
                  <a:pt x="73" y="182"/>
                </a:lnTo>
                <a:lnTo>
                  <a:pt x="78" y="187"/>
                </a:lnTo>
                <a:lnTo>
                  <a:pt x="78" y="187"/>
                </a:lnTo>
                <a:lnTo>
                  <a:pt x="79" y="187"/>
                </a:lnTo>
                <a:lnTo>
                  <a:pt x="78" y="185"/>
                </a:lnTo>
                <a:lnTo>
                  <a:pt x="78" y="185"/>
                </a:lnTo>
                <a:lnTo>
                  <a:pt x="75" y="182"/>
                </a:lnTo>
                <a:lnTo>
                  <a:pt x="75" y="182"/>
                </a:lnTo>
                <a:lnTo>
                  <a:pt x="73" y="182"/>
                </a:lnTo>
                <a:lnTo>
                  <a:pt x="73" y="182"/>
                </a:lnTo>
                <a:close/>
                <a:moveTo>
                  <a:pt x="274" y="226"/>
                </a:moveTo>
                <a:lnTo>
                  <a:pt x="274" y="226"/>
                </a:lnTo>
                <a:lnTo>
                  <a:pt x="275" y="225"/>
                </a:lnTo>
                <a:lnTo>
                  <a:pt x="275" y="225"/>
                </a:lnTo>
                <a:lnTo>
                  <a:pt x="274" y="224"/>
                </a:lnTo>
                <a:lnTo>
                  <a:pt x="274" y="221"/>
                </a:lnTo>
                <a:lnTo>
                  <a:pt x="274" y="221"/>
                </a:lnTo>
                <a:lnTo>
                  <a:pt x="272" y="222"/>
                </a:lnTo>
                <a:lnTo>
                  <a:pt x="272" y="222"/>
                </a:lnTo>
                <a:lnTo>
                  <a:pt x="274" y="226"/>
                </a:lnTo>
                <a:lnTo>
                  <a:pt x="274" y="226"/>
                </a:lnTo>
                <a:close/>
                <a:moveTo>
                  <a:pt x="298" y="262"/>
                </a:moveTo>
                <a:lnTo>
                  <a:pt x="298" y="262"/>
                </a:lnTo>
                <a:lnTo>
                  <a:pt x="304" y="270"/>
                </a:lnTo>
                <a:lnTo>
                  <a:pt x="304" y="270"/>
                </a:lnTo>
                <a:lnTo>
                  <a:pt x="298" y="262"/>
                </a:lnTo>
                <a:lnTo>
                  <a:pt x="298" y="262"/>
                </a:lnTo>
                <a:close/>
                <a:moveTo>
                  <a:pt x="72" y="175"/>
                </a:moveTo>
                <a:lnTo>
                  <a:pt x="72" y="175"/>
                </a:lnTo>
                <a:lnTo>
                  <a:pt x="68" y="171"/>
                </a:lnTo>
                <a:lnTo>
                  <a:pt x="64" y="170"/>
                </a:lnTo>
                <a:lnTo>
                  <a:pt x="64" y="170"/>
                </a:lnTo>
                <a:lnTo>
                  <a:pt x="72" y="175"/>
                </a:lnTo>
                <a:lnTo>
                  <a:pt x="72" y="175"/>
                </a:lnTo>
                <a:close/>
                <a:moveTo>
                  <a:pt x="194" y="10"/>
                </a:moveTo>
                <a:lnTo>
                  <a:pt x="194" y="10"/>
                </a:lnTo>
                <a:lnTo>
                  <a:pt x="194" y="10"/>
                </a:lnTo>
                <a:lnTo>
                  <a:pt x="194" y="10"/>
                </a:lnTo>
                <a:lnTo>
                  <a:pt x="181" y="10"/>
                </a:lnTo>
                <a:lnTo>
                  <a:pt x="181" y="10"/>
                </a:lnTo>
                <a:lnTo>
                  <a:pt x="181" y="10"/>
                </a:lnTo>
                <a:lnTo>
                  <a:pt x="181" y="10"/>
                </a:lnTo>
                <a:lnTo>
                  <a:pt x="194" y="10"/>
                </a:lnTo>
                <a:lnTo>
                  <a:pt x="194" y="10"/>
                </a:lnTo>
                <a:close/>
                <a:moveTo>
                  <a:pt x="258" y="226"/>
                </a:moveTo>
                <a:lnTo>
                  <a:pt x="258" y="226"/>
                </a:lnTo>
                <a:lnTo>
                  <a:pt x="262" y="225"/>
                </a:lnTo>
                <a:lnTo>
                  <a:pt x="265" y="222"/>
                </a:lnTo>
                <a:lnTo>
                  <a:pt x="265" y="222"/>
                </a:lnTo>
                <a:lnTo>
                  <a:pt x="261" y="224"/>
                </a:lnTo>
                <a:lnTo>
                  <a:pt x="258" y="226"/>
                </a:lnTo>
                <a:lnTo>
                  <a:pt x="258" y="226"/>
                </a:lnTo>
                <a:close/>
                <a:moveTo>
                  <a:pt x="10" y="194"/>
                </a:moveTo>
                <a:lnTo>
                  <a:pt x="10" y="194"/>
                </a:lnTo>
                <a:lnTo>
                  <a:pt x="10" y="194"/>
                </a:lnTo>
                <a:lnTo>
                  <a:pt x="10" y="194"/>
                </a:lnTo>
                <a:lnTo>
                  <a:pt x="10" y="206"/>
                </a:lnTo>
                <a:lnTo>
                  <a:pt x="10" y="206"/>
                </a:lnTo>
                <a:lnTo>
                  <a:pt x="10" y="206"/>
                </a:lnTo>
                <a:lnTo>
                  <a:pt x="10" y="206"/>
                </a:lnTo>
                <a:lnTo>
                  <a:pt x="10" y="194"/>
                </a:lnTo>
                <a:lnTo>
                  <a:pt x="10" y="194"/>
                </a:lnTo>
                <a:close/>
                <a:moveTo>
                  <a:pt x="366" y="64"/>
                </a:moveTo>
                <a:lnTo>
                  <a:pt x="366" y="64"/>
                </a:lnTo>
                <a:lnTo>
                  <a:pt x="368" y="71"/>
                </a:lnTo>
                <a:lnTo>
                  <a:pt x="368" y="71"/>
                </a:lnTo>
                <a:lnTo>
                  <a:pt x="369" y="71"/>
                </a:lnTo>
                <a:lnTo>
                  <a:pt x="369" y="71"/>
                </a:lnTo>
                <a:lnTo>
                  <a:pt x="368" y="67"/>
                </a:lnTo>
                <a:lnTo>
                  <a:pt x="366" y="64"/>
                </a:lnTo>
                <a:lnTo>
                  <a:pt x="366" y="64"/>
                </a:lnTo>
                <a:close/>
                <a:moveTo>
                  <a:pt x="210" y="20"/>
                </a:moveTo>
                <a:lnTo>
                  <a:pt x="210" y="20"/>
                </a:lnTo>
                <a:lnTo>
                  <a:pt x="211" y="22"/>
                </a:lnTo>
                <a:lnTo>
                  <a:pt x="213" y="22"/>
                </a:lnTo>
                <a:lnTo>
                  <a:pt x="213" y="22"/>
                </a:lnTo>
                <a:lnTo>
                  <a:pt x="216" y="22"/>
                </a:lnTo>
                <a:lnTo>
                  <a:pt x="216" y="22"/>
                </a:lnTo>
                <a:lnTo>
                  <a:pt x="216" y="22"/>
                </a:lnTo>
                <a:lnTo>
                  <a:pt x="216" y="22"/>
                </a:lnTo>
                <a:lnTo>
                  <a:pt x="210" y="20"/>
                </a:lnTo>
                <a:lnTo>
                  <a:pt x="210" y="20"/>
                </a:lnTo>
                <a:close/>
                <a:moveTo>
                  <a:pt x="109" y="225"/>
                </a:moveTo>
                <a:lnTo>
                  <a:pt x="109" y="225"/>
                </a:lnTo>
                <a:lnTo>
                  <a:pt x="112" y="222"/>
                </a:lnTo>
                <a:lnTo>
                  <a:pt x="115" y="219"/>
                </a:lnTo>
                <a:lnTo>
                  <a:pt x="115" y="219"/>
                </a:lnTo>
                <a:lnTo>
                  <a:pt x="109" y="225"/>
                </a:lnTo>
                <a:lnTo>
                  <a:pt x="109" y="225"/>
                </a:lnTo>
                <a:close/>
                <a:moveTo>
                  <a:pt x="324" y="141"/>
                </a:moveTo>
                <a:lnTo>
                  <a:pt x="324" y="141"/>
                </a:lnTo>
                <a:lnTo>
                  <a:pt x="325" y="140"/>
                </a:lnTo>
                <a:lnTo>
                  <a:pt x="325" y="140"/>
                </a:lnTo>
                <a:lnTo>
                  <a:pt x="326" y="137"/>
                </a:lnTo>
                <a:lnTo>
                  <a:pt x="326" y="137"/>
                </a:lnTo>
                <a:lnTo>
                  <a:pt x="324" y="140"/>
                </a:lnTo>
                <a:lnTo>
                  <a:pt x="324" y="141"/>
                </a:lnTo>
                <a:lnTo>
                  <a:pt x="324" y="141"/>
                </a:lnTo>
                <a:close/>
                <a:moveTo>
                  <a:pt x="169" y="10"/>
                </a:moveTo>
                <a:lnTo>
                  <a:pt x="169" y="10"/>
                </a:lnTo>
                <a:lnTo>
                  <a:pt x="169" y="10"/>
                </a:lnTo>
                <a:lnTo>
                  <a:pt x="169" y="10"/>
                </a:lnTo>
                <a:lnTo>
                  <a:pt x="176" y="10"/>
                </a:lnTo>
                <a:lnTo>
                  <a:pt x="176" y="10"/>
                </a:lnTo>
                <a:lnTo>
                  <a:pt x="176" y="10"/>
                </a:lnTo>
                <a:lnTo>
                  <a:pt x="176" y="10"/>
                </a:lnTo>
                <a:lnTo>
                  <a:pt x="169" y="10"/>
                </a:lnTo>
                <a:lnTo>
                  <a:pt x="169" y="10"/>
                </a:lnTo>
                <a:close/>
                <a:moveTo>
                  <a:pt x="187" y="3"/>
                </a:moveTo>
                <a:lnTo>
                  <a:pt x="187" y="3"/>
                </a:lnTo>
                <a:lnTo>
                  <a:pt x="187" y="3"/>
                </a:lnTo>
                <a:lnTo>
                  <a:pt x="187" y="3"/>
                </a:lnTo>
                <a:lnTo>
                  <a:pt x="181" y="3"/>
                </a:lnTo>
                <a:lnTo>
                  <a:pt x="181" y="3"/>
                </a:lnTo>
                <a:lnTo>
                  <a:pt x="181" y="3"/>
                </a:lnTo>
                <a:lnTo>
                  <a:pt x="181" y="3"/>
                </a:lnTo>
                <a:lnTo>
                  <a:pt x="187" y="3"/>
                </a:lnTo>
                <a:lnTo>
                  <a:pt x="187" y="3"/>
                </a:lnTo>
                <a:close/>
                <a:moveTo>
                  <a:pt x="21" y="123"/>
                </a:moveTo>
                <a:lnTo>
                  <a:pt x="21" y="123"/>
                </a:lnTo>
                <a:lnTo>
                  <a:pt x="21" y="121"/>
                </a:lnTo>
                <a:lnTo>
                  <a:pt x="19" y="120"/>
                </a:lnTo>
                <a:lnTo>
                  <a:pt x="19" y="120"/>
                </a:lnTo>
                <a:lnTo>
                  <a:pt x="21" y="123"/>
                </a:lnTo>
                <a:lnTo>
                  <a:pt x="21" y="123"/>
                </a:lnTo>
                <a:close/>
                <a:moveTo>
                  <a:pt x="27" y="339"/>
                </a:moveTo>
                <a:lnTo>
                  <a:pt x="27" y="339"/>
                </a:lnTo>
                <a:lnTo>
                  <a:pt x="25" y="339"/>
                </a:lnTo>
                <a:lnTo>
                  <a:pt x="25" y="339"/>
                </a:lnTo>
                <a:lnTo>
                  <a:pt x="29" y="341"/>
                </a:lnTo>
                <a:lnTo>
                  <a:pt x="29" y="341"/>
                </a:lnTo>
                <a:lnTo>
                  <a:pt x="29" y="341"/>
                </a:lnTo>
                <a:lnTo>
                  <a:pt x="29" y="341"/>
                </a:lnTo>
                <a:lnTo>
                  <a:pt x="27" y="339"/>
                </a:lnTo>
                <a:lnTo>
                  <a:pt x="27" y="339"/>
                </a:lnTo>
                <a:close/>
                <a:moveTo>
                  <a:pt x="62" y="324"/>
                </a:moveTo>
                <a:lnTo>
                  <a:pt x="62" y="324"/>
                </a:lnTo>
                <a:lnTo>
                  <a:pt x="65" y="322"/>
                </a:lnTo>
                <a:lnTo>
                  <a:pt x="65" y="322"/>
                </a:lnTo>
                <a:lnTo>
                  <a:pt x="62" y="323"/>
                </a:lnTo>
                <a:lnTo>
                  <a:pt x="62" y="324"/>
                </a:lnTo>
                <a:lnTo>
                  <a:pt x="62" y="324"/>
                </a:lnTo>
                <a:close/>
                <a:moveTo>
                  <a:pt x="25" y="135"/>
                </a:moveTo>
                <a:lnTo>
                  <a:pt x="25" y="135"/>
                </a:lnTo>
                <a:lnTo>
                  <a:pt x="25" y="137"/>
                </a:lnTo>
                <a:lnTo>
                  <a:pt x="25" y="137"/>
                </a:lnTo>
                <a:lnTo>
                  <a:pt x="25" y="135"/>
                </a:lnTo>
                <a:lnTo>
                  <a:pt x="25" y="135"/>
                </a:lnTo>
                <a:lnTo>
                  <a:pt x="25" y="135"/>
                </a:lnTo>
                <a:lnTo>
                  <a:pt x="25" y="135"/>
                </a:lnTo>
                <a:close/>
                <a:moveTo>
                  <a:pt x="24" y="336"/>
                </a:moveTo>
                <a:lnTo>
                  <a:pt x="24" y="336"/>
                </a:lnTo>
                <a:lnTo>
                  <a:pt x="24" y="336"/>
                </a:lnTo>
                <a:lnTo>
                  <a:pt x="24" y="336"/>
                </a:lnTo>
                <a:lnTo>
                  <a:pt x="22" y="334"/>
                </a:lnTo>
                <a:lnTo>
                  <a:pt x="22" y="334"/>
                </a:lnTo>
                <a:lnTo>
                  <a:pt x="21" y="334"/>
                </a:lnTo>
                <a:lnTo>
                  <a:pt x="21" y="334"/>
                </a:lnTo>
                <a:lnTo>
                  <a:pt x="24" y="336"/>
                </a:lnTo>
                <a:lnTo>
                  <a:pt x="24" y="336"/>
                </a:lnTo>
                <a:close/>
                <a:moveTo>
                  <a:pt x="349" y="336"/>
                </a:moveTo>
                <a:lnTo>
                  <a:pt x="349" y="336"/>
                </a:lnTo>
                <a:lnTo>
                  <a:pt x="351" y="336"/>
                </a:lnTo>
                <a:lnTo>
                  <a:pt x="351" y="336"/>
                </a:lnTo>
                <a:lnTo>
                  <a:pt x="351" y="334"/>
                </a:lnTo>
                <a:lnTo>
                  <a:pt x="351" y="334"/>
                </a:lnTo>
                <a:lnTo>
                  <a:pt x="349" y="334"/>
                </a:lnTo>
                <a:lnTo>
                  <a:pt x="349" y="334"/>
                </a:lnTo>
                <a:lnTo>
                  <a:pt x="349" y="336"/>
                </a:lnTo>
                <a:lnTo>
                  <a:pt x="349" y="336"/>
                </a:lnTo>
                <a:close/>
                <a:moveTo>
                  <a:pt x="25" y="130"/>
                </a:moveTo>
                <a:lnTo>
                  <a:pt x="25" y="130"/>
                </a:lnTo>
                <a:lnTo>
                  <a:pt x="25" y="130"/>
                </a:lnTo>
                <a:lnTo>
                  <a:pt x="25" y="130"/>
                </a:lnTo>
                <a:lnTo>
                  <a:pt x="25" y="128"/>
                </a:lnTo>
                <a:lnTo>
                  <a:pt x="25" y="128"/>
                </a:lnTo>
                <a:lnTo>
                  <a:pt x="25" y="128"/>
                </a:lnTo>
                <a:lnTo>
                  <a:pt x="25" y="128"/>
                </a:lnTo>
                <a:lnTo>
                  <a:pt x="25" y="130"/>
                </a:lnTo>
                <a:lnTo>
                  <a:pt x="25" y="130"/>
                </a:lnTo>
                <a:close/>
                <a:moveTo>
                  <a:pt x="325" y="150"/>
                </a:moveTo>
                <a:lnTo>
                  <a:pt x="325" y="150"/>
                </a:lnTo>
                <a:lnTo>
                  <a:pt x="325" y="150"/>
                </a:lnTo>
                <a:lnTo>
                  <a:pt x="325" y="150"/>
                </a:lnTo>
                <a:lnTo>
                  <a:pt x="325" y="150"/>
                </a:lnTo>
                <a:lnTo>
                  <a:pt x="325" y="150"/>
                </a:lnTo>
                <a:lnTo>
                  <a:pt x="325" y="151"/>
                </a:lnTo>
                <a:lnTo>
                  <a:pt x="325" y="151"/>
                </a:lnTo>
                <a:lnTo>
                  <a:pt x="325" y="150"/>
                </a:lnTo>
                <a:lnTo>
                  <a:pt x="325" y="150"/>
                </a:lnTo>
                <a:close/>
                <a:moveTo>
                  <a:pt x="71" y="179"/>
                </a:moveTo>
                <a:lnTo>
                  <a:pt x="71" y="179"/>
                </a:lnTo>
                <a:lnTo>
                  <a:pt x="71" y="179"/>
                </a:lnTo>
                <a:lnTo>
                  <a:pt x="71" y="179"/>
                </a:lnTo>
                <a:lnTo>
                  <a:pt x="71" y="181"/>
                </a:lnTo>
                <a:lnTo>
                  <a:pt x="71" y="181"/>
                </a:lnTo>
                <a:lnTo>
                  <a:pt x="72" y="179"/>
                </a:lnTo>
                <a:lnTo>
                  <a:pt x="72" y="179"/>
                </a:lnTo>
                <a:lnTo>
                  <a:pt x="71" y="179"/>
                </a:lnTo>
                <a:lnTo>
                  <a:pt x="71" y="179"/>
                </a:lnTo>
                <a:close/>
                <a:moveTo>
                  <a:pt x="297" y="259"/>
                </a:moveTo>
                <a:lnTo>
                  <a:pt x="297" y="259"/>
                </a:lnTo>
                <a:lnTo>
                  <a:pt x="295" y="259"/>
                </a:lnTo>
                <a:lnTo>
                  <a:pt x="295" y="259"/>
                </a:lnTo>
                <a:lnTo>
                  <a:pt x="297" y="260"/>
                </a:lnTo>
                <a:lnTo>
                  <a:pt x="297" y="260"/>
                </a:lnTo>
                <a:lnTo>
                  <a:pt x="297" y="260"/>
                </a:lnTo>
                <a:lnTo>
                  <a:pt x="297" y="260"/>
                </a:lnTo>
                <a:lnTo>
                  <a:pt x="297" y="259"/>
                </a:lnTo>
                <a:lnTo>
                  <a:pt x="297" y="2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 name="Freeform 9"/>
          <p:cNvSpPr/>
          <p:nvPr/>
        </p:nvSpPr>
        <p:spPr bwMode="auto">
          <a:xfrm>
            <a:off x="2768384" y="4283337"/>
            <a:ext cx="117884" cy="194609"/>
          </a:xfrm>
          <a:custGeom>
            <a:avLst/>
            <a:gdLst>
              <a:gd name="T0" fmla="*/ 55 w 67"/>
              <a:gd name="T1" fmla="*/ 101 h 115"/>
              <a:gd name="T2" fmla="*/ 46 w 67"/>
              <a:gd name="T3" fmla="*/ 102 h 115"/>
              <a:gd name="T4" fmla="*/ 46 w 67"/>
              <a:gd name="T5" fmla="*/ 94 h 115"/>
              <a:gd name="T6" fmla="*/ 54 w 67"/>
              <a:gd name="T7" fmla="*/ 82 h 115"/>
              <a:gd name="T8" fmla="*/ 37 w 67"/>
              <a:gd name="T9" fmla="*/ 88 h 115"/>
              <a:gd name="T10" fmla="*/ 31 w 67"/>
              <a:gd name="T11" fmla="*/ 88 h 115"/>
              <a:gd name="T12" fmla="*/ 30 w 67"/>
              <a:gd name="T13" fmla="*/ 85 h 115"/>
              <a:gd name="T14" fmla="*/ 37 w 67"/>
              <a:gd name="T15" fmla="*/ 75 h 115"/>
              <a:gd name="T16" fmla="*/ 48 w 67"/>
              <a:gd name="T17" fmla="*/ 64 h 115"/>
              <a:gd name="T18" fmla="*/ 34 w 67"/>
              <a:gd name="T19" fmla="*/ 69 h 115"/>
              <a:gd name="T20" fmla="*/ 26 w 67"/>
              <a:gd name="T21" fmla="*/ 71 h 115"/>
              <a:gd name="T22" fmla="*/ 26 w 67"/>
              <a:gd name="T23" fmla="*/ 65 h 115"/>
              <a:gd name="T24" fmla="*/ 41 w 67"/>
              <a:gd name="T25" fmla="*/ 48 h 115"/>
              <a:gd name="T26" fmla="*/ 40 w 67"/>
              <a:gd name="T27" fmla="*/ 48 h 115"/>
              <a:gd name="T28" fmla="*/ 16 w 67"/>
              <a:gd name="T29" fmla="*/ 59 h 115"/>
              <a:gd name="T30" fmla="*/ 11 w 67"/>
              <a:gd name="T31" fmla="*/ 59 h 115"/>
              <a:gd name="T32" fmla="*/ 14 w 67"/>
              <a:gd name="T33" fmla="*/ 54 h 115"/>
              <a:gd name="T34" fmla="*/ 31 w 67"/>
              <a:gd name="T35" fmla="*/ 37 h 115"/>
              <a:gd name="T36" fmla="*/ 31 w 67"/>
              <a:gd name="T37" fmla="*/ 37 h 115"/>
              <a:gd name="T38" fmla="*/ 4 w 67"/>
              <a:gd name="T39" fmla="*/ 50 h 115"/>
              <a:gd name="T40" fmla="*/ 0 w 67"/>
              <a:gd name="T41" fmla="*/ 50 h 115"/>
              <a:gd name="T42" fmla="*/ 1 w 67"/>
              <a:gd name="T43" fmla="*/ 45 h 115"/>
              <a:gd name="T44" fmla="*/ 33 w 67"/>
              <a:gd name="T45" fmla="*/ 23 h 115"/>
              <a:gd name="T46" fmla="*/ 63 w 67"/>
              <a:gd name="T47" fmla="*/ 0 h 115"/>
              <a:gd name="T48" fmla="*/ 67 w 67"/>
              <a:gd name="T49" fmla="*/ 1 h 115"/>
              <a:gd name="T50" fmla="*/ 65 w 67"/>
              <a:gd name="T51" fmla="*/ 7 h 115"/>
              <a:gd name="T52" fmla="*/ 33 w 67"/>
              <a:gd name="T53" fmla="*/ 27 h 115"/>
              <a:gd name="T54" fmla="*/ 10 w 67"/>
              <a:gd name="T55" fmla="*/ 44 h 115"/>
              <a:gd name="T56" fmla="*/ 33 w 67"/>
              <a:gd name="T57" fmla="*/ 31 h 115"/>
              <a:gd name="T58" fmla="*/ 37 w 67"/>
              <a:gd name="T59" fmla="*/ 30 h 115"/>
              <a:gd name="T60" fmla="*/ 40 w 67"/>
              <a:gd name="T61" fmla="*/ 31 h 115"/>
              <a:gd name="T62" fmla="*/ 37 w 67"/>
              <a:gd name="T63" fmla="*/ 37 h 115"/>
              <a:gd name="T64" fmla="*/ 17 w 67"/>
              <a:gd name="T65" fmla="*/ 55 h 115"/>
              <a:gd name="T66" fmla="*/ 19 w 67"/>
              <a:gd name="T67" fmla="*/ 55 h 115"/>
              <a:gd name="T68" fmla="*/ 47 w 67"/>
              <a:gd name="T69" fmla="*/ 41 h 115"/>
              <a:gd name="T70" fmla="*/ 51 w 67"/>
              <a:gd name="T71" fmla="*/ 41 h 115"/>
              <a:gd name="T72" fmla="*/ 48 w 67"/>
              <a:gd name="T73" fmla="*/ 45 h 115"/>
              <a:gd name="T74" fmla="*/ 30 w 67"/>
              <a:gd name="T75" fmla="*/ 65 h 115"/>
              <a:gd name="T76" fmla="*/ 27 w 67"/>
              <a:gd name="T77" fmla="*/ 68 h 115"/>
              <a:gd name="T78" fmla="*/ 36 w 67"/>
              <a:gd name="T79" fmla="*/ 67 h 115"/>
              <a:gd name="T80" fmla="*/ 50 w 67"/>
              <a:gd name="T81" fmla="*/ 59 h 115"/>
              <a:gd name="T82" fmla="*/ 54 w 67"/>
              <a:gd name="T83" fmla="*/ 62 h 115"/>
              <a:gd name="T84" fmla="*/ 47 w 67"/>
              <a:gd name="T85" fmla="*/ 71 h 115"/>
              <a:gd name="T86" fmla="*/ 33 w 67"/>
              <a:gd name="T87" fmla="*/ 85 h 115"/>
              <a:gd name="T88" fmla="*/ 36 w 67"/>
              <a:gd name="T89" fmla="*/ 85 h 115"/>
              <a:gd name="T90" fmla="*/ 55 w 67"/>
              <a:gd name="T91" fmla="*/ 78 h 115"/>
              <a:gd name="T92" fmla="*/ 58 w 67"/>
              <a:gd name="T93" fmla="*/ 79 h 115"/>
              <a:gd name="T94" fmla="*/ 55 w 67"/>
              <a:gd name="T95" fmla="*/ 85 h 115"/>
              <a:gd name="T96" fmla="*/ 46 w 67"/>
              <a:gd name="T97" fmla="*/ 99 h 115"/>
              <a:gd name="T98" fmla="*/ 57 w 67"/>
              <a:gd name="T99" fmla="*/ 96 h 115"/>
              <a:gd name="T100" fmla="*/ 63 w 67"/>
              <a:gd name="T101" fmla="*/ 96 h 115"/>
              <a:gd name="T102" fmla="*/ 64 w 67"/>
              <a:gd name="T103" fmla="*/ 104 h 115"/>
              <a:gd name="T104" fmla="*/ 55 w 67"/>
              <a:gd name="T105" fmla="*/ 115 h 115"/>
              <a:gd name="T106" fmla="*/ 54 w 67"/>
              <a:gd name="T107" fmla="*/ 111 h 115"/>
              <a:gd name="T108" fmla="*/ 58 w 67"/>
              <a:gd name="T109" fmla="*/ 10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15">
                <a:moveTo>
                  <a:pt x="58" y="101"/>
                </a:moveTo>
                <a:lnTo>
                  <a:pt x="58" y="101"/>
                </a:lnTo>
                <a:lnTo>
                  <a:pt x="55" y="101"/>
                </a:lnTo>
                <a:lnTo>
                  <a:pt x="55" y="101"/>
                </a:lnTo>
                <a:lnTo>
                  <a:pt x="48" y="102"/>
                </a:lnTo>
                <a:lnTo>
                  <a:pt x="48" y="102"/>
                </a:lnTo>
                <a:lnTo>
                  <a:pt x="46" y="102"/>
                </a:lnTo>
                <a:lnTo>
                  <a:pt x="46" y="102"/>
                </a:lnTo>
                <a:lnTo>
                  <a:pt x="43" y="101"/>
                </a:lnTo>
                <a:lnTo>
                  <a:pt x="43" y="98"/>
                </a:lnTo>
                <a:lnTo>
                  <a:pt x="43" y="98"/>
                </a:lnTo>
                <a:lnTo>
                  <a:pt x="46" y="94"/>
                </a:lnTo>
                <a:lnTo>
                  <a:pt x="46" y="94"/>
                </a:lnTo>
                <a:lnTo>
                  <a:pt x="53" y="84"/>
                </a:lnTo>
                <a:lnTo>
                  <a:pt x="53" y="84"/>
                </a:lnTo>
                <a:lnTo>
                  <a:pt x="54" y="82"/>
                </a:lnTo>
                <a:lnTo>
                  <a:pt x="54" y="82"/>
                </a:lnTo>
                <a:lnTo>
                  <a:pt x="53" y="82"/>
                </a:lnTo>
                <a:lnTo>
                  <a:pt x="53" y="82"/>
                </a:lnTo>
                <a:lnTo>
                  <a:pt x="37" y="88"/>
                </a:lnTo>
                <a:lnTo>
                  <a:pt x="37" y="88"/>
                </a:lnTo>
                <a:lnTo>
                  <a:pt x="34" y="88"/>
                </a:lnTo>
                <a:lnTo>
                  <a:pt x="34" y="88"/>
                </a:lnTo>
                <a:lnTo>
                  <a:pt x="31" y="88"/>
                </a:lnTo>
                <a:lnTo>
                  <a:pt x="31" y="88"/>
                </a:lnTo>
                <a:lnTo>
                  <a:pt x="30" y="86"/>
                </a:lnTo>
                <a:lnTo>
                  <a:pt x="30" y="85"/>
                </a:lnTo>
                <a:lnTo>
                  <a:pt x="30" y="85"/>
                </a:lnTo>
                <a:lnTo>
                  <a:pt x="31" y="82"/>
                </a:lnTo>
                <a:lnTo>
                  <a:pt x="31" y="82"/>
                </a:lnTo>
                <a:lnTo>
                  <a:pt x="37" y="75"/>
                </a:lnTo>
                <a:lnTo>
                  <a:pt x="37" y="75"/>
                </a:lnTo>
                <a:lnTo>
                  <a:pt x="46" y="67"/>
                </a:lnTo>
                <a:lnTo>
                  <a:pt x="46" y="67"/>
                </a:lnTo>
                <a:lnTo>
                  <a:pt x="48" y="64"/>
                </a:lnTo>
                <a:lnTo>
                  <a:pt x="48" y="64"/>
                </a:lnTo>
                <a:lnTo>
                  <a:pt x="47" y="65"/>
                </a:lnTo>
                <a:lnTo>
                  <a:pt x="47" y="65"/>
                </a:lnTo>
                <a:lnTo>
                  <a:pt x="34" y="69"/>
                </a:lnTo>
                <a:lnTo>
                  <a:pt x="34" y="69"/>
                </a:lnTo>
                <a:lnTo>
                  <a:pt x="28" y="71"/>
                </a:lnTo>
                <a:lnTo>
                  <a:pt x="28" y="71"/>
                </a:lnTo>
                <a:lnTo>
                  <a:pt x="26" y="71"/>
                </a:lnTo>
                <a:lnTo>
                  <a:pt x="26" y="71"/>
                </a:lnTo>
                <a:lnTo>
                  <a:pt x="24" y="69"/>
                </a:lnTo>
                <a:lnTo>
                  <a:pt x="24" y="68"/>
                </a:lnTo>
                <a:lnTo>
                  <a:pt x="24" y="68"/>
                </a:lnTo>
                <a:lnTo>
                  <a:pt x="26" y="65"/>
                </a:lnTo>
                <a:lnTo>
                  <a:pt x="26" y="65"/>
                </a:lnTo>
                <a:lnTo>
                  <a:pt x="30" y="61"/>
                </a:lnTo>
                <a:lnTo>
                  <a:pt x="30" y="61"/>
                </a:lnTo>
                <a:lnTo>
                  <a:pt x="41" y="48"/>
                </a:lnTo>
                <a:lnTo>
                  <a:pt x="41" y="48"/>
                </a:lnTo>
                <a:lnTo>
                  <a:pt x="41" y="47"/>
                </a:lnTo>
                <a:lnTo>
                  <a:pt x="41" y="47"/>
                </a:lnTo>
                <a:lnTo>
                  <a:pt x="40" y="48"/>
                </a:lnTo>
                <a:lnTo>
                  <a:pt x="40" y="48"/>
                </a:lnTo>
                <a:lnTo>
                  <a:pt x="24" y="57"/>
                </a:lnTo>
                <a:lnTo>
                  <a:pt x="24" y="57"/>
                </a:lnTo>
                <a:lnTo>
                  <a:pt x="16" y="59"/>
                </a:lnTo>
                <a:lnTo>
                  <a:pt x="16" y="59"/>
                </a:lnTo>
                <a:lnTo>
                  <a:pt x="14" y="59"/>
                </a:lnTo>
                <a:lnTo>
                  <a:pt x="14" y="59"/>
                </a:lnTo>
                <a:lnTo>
                  <a:pt x="11" y="59"/>
                </a:lnTo>
                <a:lnTo>
                  <a:pt x="11" y="57"/>
                </a:lnTo>
                <a:lnTo>
                  <a:pt x="11" y="57"/>
                </a:lnTo>
                <a:lnTo>
                  <a:pt x="14" y="54"/>
                </a:lnTo>
                <a:lnTo>
                  <a:pt x="14" y="54"/>
                </a:lnTo>
                <a:lnTo>
                  <a:pt x="26" y="42"/>
                </a:lnTo>
                <a:lnTo>
                  <a:pt x="26" y="42"/>
                </a:lnTo>
                <a:lnTo>
                  <a:pt x="31" y="37"/>
                </a:lnTo>
                <a:lnTo>
                  <a:pt x="31" y="37"/>
                </a:lnTo>
                <a:lnTo>
                  <a:pt x="33" y="35"/>
                </a:lnTo>
                <a:lnTo>
                  <a:pt x="33" y="35"/>
                </a:lnTo>
                <a:lnTo>
                  <a:pt x="31" y="37"/>
                </a:lnTo>
                <a:lnTo>
                  <a:pt x="31" y="37"/>
                </a:lnTo>
                <a:lnTo>
                  <a:pt x="11" y="47"/>
                </a:lnTo>
                <a:lnTo>
                  <a:pt x="11" y="47"/>
                </a:lnTo>
                <a:lnTo>
                  <a:pt x="4" y="50"/>
                </a:lnTo>
                <a:lnTo>
                  <a:pt x="4" y="50"/>
                </a:lnTo>
                <a:lnTo>
                  <a:pt x="1" y="51"/>
                </a:lnTo>
                <a:lnTo>
                  <a:pt x="1" y="51"/>
                </a:lnTo>
                <a:lnTo>
                  <a:pt x="0" y="50"/>
                </a:lnTo>
                <a:lnTo>
                  <a:pt x="0" y="50"/>
                </a:lnTo>
                <a:lnTo>
                  <a:pt x="0" y="48"/>
                </a:lnTo>
                <a:lnTo>
                  <a:pt x="0" y="48"/>
                </a:lnTo>
                <a:lnTo>
                  <a:pt x="1" y="45"/>
                </a:lnTo>
                <a:lnTo>
                  <a:pt x="1" y="45"/>
                </a:lnTo>
                <a:lnTo>
                  <a:pt x="6" y="42"/>
                </a:lnTo>
                <a:lnTo>
                  <a:pt x="6" y="42"/>
                </a:lnTo>
                <a:lnTo>
                  <a:pt x="33" y="23"/>
                </a:lnTo>
                <a:lnTo>
                  <a:pt x="33" y="23"/>
                </a:lnTo>
                <a:lnTo>
                  <a:pt x="61" y="1"/>
                </a:lnTo>
                <a:lnTo>
                  <a:pt x="61" y="1"/>
                </a:lnTo>
                <a:lnTo>
                  <a:pt x="63" y="0"/>
                </a:lnTo>
                <a:lnTo>
                  <a:pt x="63" y="0"/>
                </a:lnTo>
                <a:lnTo>
                  <a:pt x="64" y="0"/>
                </a:lnTo>
                <a:lnTo>
                  <a:pt x="65" y="0"/>
                </a:lnTo>
                <a:lnTo>
                  <a:pt x="65" y="0"/>
                </a:lnTo>
                <a:lnTo>
                  <a:pt x="67" y="1"/>
                </a:lnTo>
                <a:lnTo>
                  <a:pt x="67" y="4"/>
                </a:lnTo>
                <a:lnTo>
                  <a:pt x="67" y="4"/>
                </a:lnTo>
                <a:lnTo>
                  <a:pt x="67" y="5"/>
                </a:lnTo>
                <a:lnTo>
                  <a:pt x="65" y="7"/>
                </a:lnTo>
                <a:lnTo>
                  <a:pt x="65" y="7"/>
                </a:lnTo>
                <a:lnTo>
                  <a:pt x="55" y="11"/>
                </a:lnTo>
                <a:lnTo>
                  <a:pt x="55" y="11"/>
                </a:lnTo>
                <a:lnTo>
                  <a:pt x="33" y="27"/>
                </a:lnTo>
                <a:lnTo>
                  <a:pt x="10" y="42"/>
                </a:lnTo>
                <a:lnTo>
                  <a:pt x="10" y="42"/>
                </a:lnTo>
                <a:lnTo>
                  <a:pt x="10" y="44"/>
                </a:lnTo>
                <a:lnTo>
                  <a:pt x="10" y="44"/>
                </a:lnTo>
                <a:lnTo>
                  <a:pt x="11" y="42"/>
                </a:lnTo>
                <a:lnTo>
                  <a:pt x="11" y="42"/>
                </a:lnTo>
                <a:lnTo>
                  <a:pt x="33" y="31"/>
                </a:lnTo>
                <a:lnTo>
                  <a:pt x="33" y="31"/>
                </a:lnTo>
                <a:lnTo>
                  <a:pt x="36" y="30"/>
                </a:lnTo>
                <a:lnTo>
                  <a:pt x="36" y="30"/>
                </a:lnTo>
                <a:lnTo>
                  <a:pt x="37" y="30"/>
                </a:lnTo>
                <a:lnTo>
                  <a:pt x="37" y="30"/>
                </a:lnTo>
                <a:lnTo>
                  <a:pt x="38" y="30"/>
                </a:lnTo>
                <a:lnTo>
                  <a:pt x="40" y="30"/>
                </a:lnTo>
                <a:lnTo>
                  <a:pt x="40" y="30"/>
                </a:lnTo>
                <a:lnTo>
                  <a:pt x="40" y="31"/>
                </a:lnTo>
                <a:lnTo>
                  <a:pt x="40" y="32"/>
                </a:lnTo>
                <a:lnTo>
                  <a:pt x="40" y="32"/>
                </a:lnTo>
                <a:lnTo>
                  <a:pt x="37" y="37"/>
                </a:lnTo>
                <a:lnTo>
                  <a:pt x="37" y="37"/>
                </a:lnTo>
                <a:lnTo>
                  <a:pt x="26" y="47"/>
                </a:lnTo>
                <a:lnTo>
                  <a:pt x="26" y="47"/>
                </a:lnTo>
                <a:lnTo>
                  <a:pt x="17" y="55"/>
                </a:lnTo>
                <a:lnTo>
                  <a:pt x="17" y="55"/>
                </a:lnTo>
                <a:lnTo>
                  <a:pt x="17" y="55"/>
                </a:lnTo>
                <a:lnTo>
                  <a:pt x="17" y="55"/>
                </a:lnTo>
                <a:lnTo>
                  <a:pt x="19" y="55"/>
                </a:lnTo>
                <a:lnTo>
                  <a:pt x="19" y="55"/>
                </a:lnTo>
                <a:lnTo>
                  <a:pt x="30" y="50"/>
                </a:lnTo>
                <a:lnTo>
                  <a:pt x="30" y="50"/>
                </a:lnTo>
                <a:lnTo>
                  <a:pt x="47" y="41"/>
                </a:lnTo>
                <a:lnTo>
                  <a:pt x="47" y="41"/>
                </a:lnTo>
                <a:lnTo>
                  <a:pt x="48" y="40"/>
                </a:lnTo>
                <a:lnTo>
                  <a:pt x="48" y="40"/>
                </a:lnTo>
                <a:lnTo>
                  <a:pt x="51" y="41"/>
                </a:lnTo>
                <a:lnTo>
                  <a:pt x="51" y="41"/>
                </a:lnTo>
                <a:lnTo>
                  <a:pt x="51" y="42"/>
                </a:lnTo>
                <a:lnTo>
                  <a:pt x="51" y="42"/>
                </a:lnTo>
                <a:lnTo>
                  <a:pt x="48" y="45"/>
                </a:lnTo>
                <a:lnTo>
                  <a:pt x="48" y="45"/>
                </a:lnTo>
                <a:lnTo>
                  <a:pt x="37" y="57"/>
                </a:lnTo>
                <a:lnTo>
                  <a:pt x="37" y="57"/>
                </a:lnTo>
                <a:lnTo>
                  <a:pt x="30" y="65"/>
                </a:lnTo>
                <a:lnTo>
                  <a:pt x="30" y="65"/>
                </a:lnTo>
                <a:lnTo>
                  <a:pt x="27" y="68"/>
                </a:lnTo>
                <a:lnTo>
                  <a:pt x="27" y="68"/>
                </a:lnTo>
                <a:lnTo>
                  <a:pt x="27" y="68"/>
                </a:lnTo>
                <a:lnTo>
                  <a:pt x="27" y="68"/>
                </a:lnTo>
                <a:lnTo>
                  <a:pt x="30" y="68"/>
                </a:lnTo>
                <a:lnTo>
                  <a:pt x="30" y="68"/>
                </a:lnTo>
                <a:lnTo>
                  <a:pt x="36" y="67"/>
                </a:lnTo>
                <a:lnTo>
                  <a:pt x="36" y="67"/>
                </a:lnTo>
                <a:lnTo>
                  <a:pt x="47" y="61"/>
                </a:lnTo>
                <a:lnTo>
                  <a:pt x="47" y="61"/>
                </a:lnTo>
                <a:lnTo>
                  <a:pt x="50" y="59"/>
                </a:lnTo>
                <a:lnTo>
                  <a:pt x="50" y="59"/>
                </a:lnTo>
                <a:lnTo>
                  <a:pt x="53" y="59"/>
                </a:lnTo>
                <a:lnTo>
                  <a:pt x="53" y="59"/>
                </a:lnTo>
                <a:lnTo>
                  <a:pt x="54" y="61"/>
                </a:lnTo>
                <a:lnTo>
                  <a:pt x="54" y="62"/>
                </a:lnTo>
                <a:lnTo>
                  <a:pt x="54" y="62"/>
                </a:lnTo>
                <a:lnTo>
                  <a:pt x="53" y="64"/>
                </a:lnTo>
                <a:lnTo>
                  <a:pt x="53" y="64"/>
                </a:lnTo>
                <a:lnTo>
                  <a:pt x="47" y="71"/>
                </a:lnTo>
                <a:lnTo>
                  <a:pt x="47" y="71"/>
                </a:lnTo>
                <a:lnTo>
                  <a:pt x="37" y="79"/>
                </a:lnTo>
                <a:lnTo>
                  <a:pt x="37" y="79"/>
                </a:lnTo>
                <a:lnTo>
                  <a:pt x="33" y="85"/>
                </a:lnTo>
                <a:lnTo>
                  <a:pt x="33" y="85"/>
                </a:lnTo>
                <a:lnTo>
                  <a:pt x="33" y="85"/>
                </a:lnTo>
                <a:lnTo>
                  <a:pt x="33" y="85"/>
                </a:lnTo>
                <a:lnTo>
                  <a:pt x="36" y="85"/>
                </a:lnTo>
                <a:lnTo>
                  <a:pt x="36" y="85"/>
                </a:lnTo>
                <a:lnTo>
                  <a:pt x="50" y="81"/>
                </a:lnTo>
                <a:lnTo>
                  <a:pt x="50" y="81"/>
                </a:lnTo>
                <a:lnTo>
                  <a:pt x="55" y="78"/>
                </a:lnTo>
                <a:lnTo>
                  <a:pt x="55" y="78"/>
                </a:lnTo>
                <a:lnTo>
                  <a:pt x="57" y="78"/>
                </a:lnTo>
                <a:lnTo>
                  <a:pt x="58" y="79"/>
                </a:lnTo>
                <a:lnTo>
                  <a:pt x="58" y="79"/>
                </a:lnTo>
                <a:lnTo>
                  <a:pt x="58" y="81"/>
                </a:lnTo>
                <a:lnTo>
                  <a:pt x="57" y="82"/>
                </a:lnTo>
                <a:lnTo>
                  <a:pt x="57" y="82"/>
                </a:lnTo>
                <a:lnTo>
                  <a:pt x="55" y="85"/>
                </a:lnTo>
                <a:lnTo>
                  <a:pt x="55" y="85"/>
                </a:lnTo>
                <a:lnTo>
                  <a:pt x="47" y="95"/>
                </a:lnTo>
                <a:lnTo>
                  <a:pt x="47" y="95"/>
                </a:lnTo>
                <a:lnTo>
                  <a:pt x="46" y="99"/>
                </a:lnTo>
                <a:lnTo>
                  <a:pt x="46" y="99"/>
                </a:lnTo>
                <a:lnTo>
                  <a:pt x="47" y="99"/>
                </a:lnTo>
                <a:lnTo>
                  <a:pt x="47" y="99"/>
                </a:lnTo>
                <a:lnTo>
                  <a:pt x="57" y="96"/>
                </a:lnTo>
                <a:lnTo>
                  <a:pt x="57" y="96"/>
                </a:lnTo>
                <a:lnTo>
                  <a:pt x="60" y="96"/>
                </a:lnTo>
                <a:lnTo>
                  <a:pt x="60" y="96"/>
                </a:lnTo>
                <a:lnTo>
                  <a:pt x="63" y="96"/>
                </a:lnTo>
                <a:lnTo>
                  <a:pt x="64" y="99"/>
                </a:lnTo>
                <a:lnTo>
                  <a:pt x="64" y="99"/>
                </a:lnTo>
                <a:lnTo>
                  <a:pt x="64" y="104"/>
                </a:lnTo>
                <a:lnTo>
                  <a:pt x="64" y="104"/>
                </a:lnTo>
                <a:lnTo>
                  <a:pt x="60" y="113"/>
                </a:lnTo>
                <a:lnTo>
                  <a:pt x="60" y="113"/>
                </a:lnTo>
                <a:lnTo>
                  <a:pt x="58" y="115"/>
                </a:lnTo>
                <a:lnTo>
                  <a:pt x="55" y="115"/>
                </a:lnTo>
                <a:lnTo>
                  <a:pt x="55" y="115"/>
                </a:lnTo>
                <a:lnTo>
                  <a:pt x="54" y="113"/>
                </a:lnTo>
                <a:lnTo>
                  <a:pt x="54" y="111"/>
                </a:lnTo>
                <a:lnTo>
                  <a:pt x="54" y="111"/>
                </a:lnTo>
                <a:lnTo>
                  <a:pt x="55" y="109"/>
                </a:lnTo>
                <a:lnTo>
                  <a:pt x="55" y="109"/>
                </a:lnTo>
                <a:lnTo>
                  <a:pt x="58" y="104"/>
                </a:lnTo>
                <a:lnTo>
                  <a:pt x="58" y="104"/>
                </a:lnTo>
                <a:lnTo>
                  <a:pt x="58" y="101"/>
                </a:lnTo>
                <a:lnTo>
                  <a:pt x="58" y="10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 name="Freeform 10"/>
          <p:cNvSpPr/>
          <p:nvPr/>
        </p:nvSpPr>
        <p:spPr bwMode="auto">
          <a:xfrm>
            <a:off x="2374267" y="4334105"/>
            <a:ext cx="43987" cy="71074"/>
          </a:xfrm>
          <a:custGeom>
            <a:avLst/>
            <a:gdLst>
              <a:gd name="T0" fmla="*/ 22 w 25"/>
              <a:gd name="T1" fmla="*/ 4 h 42"/>
              <a:gd name="T2" fmla="*/ 22 w 25"/>
              <a:gd name="T3" fmla="*/ 4 h 42"/>
              <a:gd name="T4" fmla="*/ 21 w 25"/>
              <a:gd name="T5" fmla="*/ 4 h 42"/>
              <a:gd name="T6" fmla="*/ 21 w 25"/>
              <a:gd name="T7" fmla="*/ 4 h 42"/>
              <a:gd name="T8" fmla="*/ 19 w 25"/>
              <a:gd name="T9" fmla="*/ 2 h 42"/>
              <a:gd name="T10" fmla="*/ 19 w 25"/>
              <a:gd name="T11" fmla="*/ 2 h 42"/>
              <a:gd name="T12" fmla="*/ 21 w 25"/>
              <a:gd name="T13" fmla="*/ 1 h 42"/>
              <a:gd name="T14" fmla="*/ 21 w 25"/>
              <a:gd name="T15" fmla="*/ 1 h 42"/>
              <a:gd name="T16" fmla="*/ 24 w 25"/>
              <a:gd name="T17" fmla="*/ 0 h 42"/>
              <a:gd name="T18" fmla="*/ 24 w 25"/>
              <a:gd name="T19" fmla="*/ 0 h 42"/>
              <a:gd name="T20" fmla="*/ 25 w 25"/>
              <a:gd name="T21" fmla="*/ 0 h 42"/>
              <a:gd name="T22" fmla="*/ 25 w 25"/>
              <a:gd name="T23" fmla="*/ 1 h 42"/>
              <a:gd name="T24" fmla="*/ 25 w 25"/>
              <a:gd name="T25" fmla="*/ 1 h 42"/>
              <a:gd name="T26" fmla="*/ 25 w 25"/>
              <a:gd name="T27" fmla="*/ 2 h 42"/>
              <a:gd name="T28" fmla="*/ 25 w 25"/>
              <a:gd name="T29" fmla="*/ 2 h 42"/>
              <a:gd name="T30" fmla="*/ 22 w 25"/>
              <a:gd name="T31" fmla="*/ 7 h 42"/>
              <a:gd name="T32" fmla="*/ 22 w 25"/>
              <a:gd name="T33" fmla="*/ 7 h 42"/>
              <a:gd name="T34" fmla="*/ 18 w 25"/>
              <a:gd name="T35" fmla="*/ 14 h 42"/>
              <a:gd name="T36" fmla="*/ 18 w 25"/>
              <a:gd name="T37" fmla="*/ 14 h 42"/>
              <a:gd name="T38" fmla="*/ 9 w 25"/>
              <a:gd name="T39" fmla="*/ 27 h 42"/>
              <a:gd name="T40" fmla="*/ 4 w 25"/>
              <a:gd name="T41" fmla="*/ 39 h 42"/>
              <a:gd name="T42" fmla="*/ 4 w 25"/>
              <a:gd name="T43" fmla="*/ 39 h 42"/>
              <a:gd name="T44" fmla="*/ 2 w 25"/>
              <a:gd name="T45" fmla="*/ 41 h 42"/>
              <a:gd name="T46" fmla="*/ 2 w 25"/>
              <a:gd name="T47" fmla="*/ 41 h 42"/>
              <a:gd name="T48" fmla="*/ 1 w 25"/>
              <a:gd name="T49" fmla="*/ 42 h 42"/>
              <a:gd name="T50" fmla="*/ 1 w 25"/>
              <a:gd name="T51" fmla="*/ 41 h 42"/>
              <a:gd name="T52" fmla="*/ 1 w 25"/>
              <a:gd name="T53" fmla="*/ 41 h 42"/>
              <a:gd name="T54" fmla="*/ 0 w 25"/>
              <a:gd name="T55" fmla="*/ 41 h 42"/>
              <a:gd name="T56" fmla="*/ 0 w 25"/>
              <a:gd name="T57" fmla="*/ 39 h 42"/>
              <a:gd name="T58" fmla="*/ 0 w 25"/>
              <a:gd name="T59" fmla="*/ 39 h 42"/>
              <a:gd name="T60" fmla="*/ 0 w 25"/>
              <a:gd name="T61" fmla="*/ 38 h 42"/>
              <a:gd name="T62" fmla="*/ 0 w 25"/>
              <a:gd name="T63" fmla="*/ 38 h 42"/>
              <a:gd name="T64" fmla="*/ 21 w 25"/>
              <a:gd name="T65" fmla="*/ 7 h 42"/>
              <a:gd name="T66" fmla="*/ 21 w 25"/>
              <a:gd name="T67" fmla="*/ 7 h 42"/>
              <a:gd name="T68" fmla="*/ 22 w 25"/>
              <a:gd name="T69" fmla="*/ 4 h 42"/>
              <a:gd name="T70" fmla="*/ 22 w 25"/>
              <a:gd name="T71"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 h="42">
                <a:moveTo>
                  <a:pt x="22" y="4"/>
                </a:moveTo>
                <a:lnTo>
                  <a:pt x="22" y="4"/>
                </a:lnTo>
                <a:lnTo>
                  <a:pt x="21" y="4"/>
                </a:lnTo>
                <a:lnTo>
                  <a:pt x="21" y="4"/>
                </a:lnTo>
                <a:lnTo>
                  <a:pt x="19" y="2"/>
                </a:lnTo>
                <a:lnTo>
                  <a:pt x="19" y="2"/>
                </a:lnTo>
                <a:lnTo>
                  <a:pt x="21" y="1"/>
                </a:lnTo>
                <a:lnTo>
                  <a:pt x="21" y="1"/>
                </a:lnTo>
                <a:lnTo>
                  <a:pt x="24" y="0"/>
                </a:lnTo>
                <a:lnTo>
                  <a:pt x="24" y="0"/>
                </a:lnTo>
                <a:lnTo>
                  <a:pt x="25" y="0"/>
                </a:lnTo>
                <a:lnTo>
                  <a:pt x="25" y="1"/>
                </a:lnTo>
                <a:lnTo>
                  <a:pt x="25" y="1"/>
                </a:lnTo>
                <a:lnTo>
                  <a:pt x="25" y="2"/>
                </a:lnTo>
                <a:lnTo>
                  <a:pt x="25" y="2"/>
                </a:lnTo>
                <a:lnTo>
                  <a:pt x="22" y="7"/>
                </a:lnTo>
                <a:lnTo>
                  <a:pt x="22" y="7"/>
                </a:lnTo>
                <a:lnTo>
                  <a:pt x="18" y="14"/>
                </a:lnTo>
                <a:lnTo>
                  <a:pt x="18" y="14"/>
                </a:lnTo>
                <a:lnTo>
                  <a:pt x="9" y="27"/>
                </a:lnTo>
                <a:lnTo>
                  <a:pt x="4" y="39"/>
                </a:lnTo>
                <a:lnTo>
                  <a:pt x="4" y="39"/>
                </a:lnTo>
                <a:lnTo>
                  <a:pt x="2" y="41"/>
                </a:lnTo>
                <a:lnTo>
                  <a:pt x="2" y="41"/>
                </a:lnTo>
                <a:lnTo>
                  <a:pt x="1" y="42"/>
                </a:lnTo>
                <a:lnTo>
                  <a:pt x="1" y="41"/>
                </a:lnTo>
                <a:lnTo>
                  <a:pt x="1" y="41"/>
                </a:lnTo>
                <a:lnTo>
                  <a:pt x="0" y="41"/>
                </a:lnTo>
                <a:lnTo>
                  <a:pt x="0" y="39"/>
                </a:lnTo>
                <a:lnTo>
                  <a:pt x="0" y="39"/>
                </a:lnTo>
                <a:lnTo>
                  <a:pt x="0" y="38"/>
                </a:lnTo>
                <a:lnTo>
                  <a:pt x="0" y="38"/>
                </a:lnTo>
                <a:lnTo>
                  <a:pt x="21" y="7"/>
                </a:lnTo>
                <a:lnTo>
                  <a:pt x="21" y="7"/>
                </a:lnTo>
                <a:lnTo>
                  <a:pt x="22" y="4"/>
                </a:lnTo>
                <a:lnTo>
                  <a:pt x="22"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 name="Freeform 11"/>
          <p:cNvSpPr>
            <a:spLocks noEditPoints="1"/>
          </p:cNvSpPr>
          <p:nvPr/>
        </p:nvSpPr>
        <p:spPr bwMode="auto">
          <a:xfrm>
            <a:off x="3086845" y="4696245"/>
            <a:ext cx="460976" cy="626131"/>
          </a:xfrm>
          <a:custGeom>
            <a:avLst/>
            <a:gdLst>
              <a:gd name="T0" fmla="*/ 193 w 262"/>
              <a:gd name="T1" fmla="*/ 3 h 370"/>
              <a:gd name="T2" fmla="*/ 18 w 262"/>
              <a:gd name="T3" fmla="*/ 201 h 370"/>
              <a:gd name="T4" fmla="*/ 44 w 262"/>
              <a:gd name="T5" fmla="*/ 90 h 370"/>
              <a:gd name="T6" fmla="*/ 58 w 262"/>
              <a:gd name="T7" fmla="*/ 228 h 370"/>
              <a:gd name="T8" fmla="*/ 160 w 262"/>
              <a:gd name="T9" fmla="*/ 168 h 370"/>
              <a:gd name="T10" fmla="*/ 51 w 262"/>
              <a:gd name="T11" fmla="*/ 307 h 370"/>
              <a:gd name="T12" fmla="*/ 218 w 262"/>
              <a:gd name="T13" fmla="*/ 188 h 370"/>
              <a:gd name="T14" fmla="*/ 115 w 262"/>
              <a:gd name="T15" fmla="*/ 152 h 370"/>
              <a:gd name="T16" fmla="*/ 28 w 262"/>
              <a:gd name="T17" fmla="*/ 341 h 370"/>
              <a:gd name="T18" fmla="*/ 220 w 262"/>
              <a:gd name="T19" fmla="*/ 353 h 370"/>
              <a:gd name="T20" fmla="*/ 38 w 262"/>
              <a:gd name="T21" fmla="*/ 134 h 370"/>
              <a:gd name="T22" fmla="*/ 45 w 262"/>
              <a:gd name="T23" fmla="*/ 301 h 370"/>
              <a:gd name="T24" fmla="*/ 18 w 262"/>
              <a:gd name="T25" fmla="*/ 40 h 370"/>
              <a:gd name="T26" fmla="*/ 76 w 262"/>
              <a:gd name="T27" fmla="*/ 246 h 370"/>
              <a:gd name="T28" fmla="*/ 45 w 262"/>
              <a:gd name="T29" fmla="*/ 247 h 370"/>
              <a:gd name="T30" fmla="*/ 187 w 262"/>
              <a:gd name="T31" fmla="*/ 169 h 370"/>
              <a:gd name="T32" fmla="*/ 41 w 262"/>
              <a:gd name="T33" fmla="*/ 7 h 370"/>
              <a:gd name="T34" fmla="*/ 247 w 262"/>
              <a:gd name="T35" fmla="*/ 71 h 370"/>
              <a:gd name="T36" fmla="*/ 257 w 262"/>
              <a:gd name="T37" fmla="*/ 211 h 370"/>
              <a:gd name="T38" fmla="*/ 217 w 262"/>
              <a:gd name="T39" fmla="*/ 347 h 370"/>
              <a:gd name="T40" fmla="*/ 81 w 262"/>
              <a:gd name="T41" fmla="*/ 353 h 370"/>
              <a:gd name="T42" fmla="*/ 217 w 262"/>
              <a:gd name="T43" fmla="*/ 276 h 370"/>
              <a:gd name="T44" fmla="*/ 81 w 262"/>
              <a:gd name="T45" fmla="*/ 154 h 370"/>
              <a:gd name="T46" fmla="*/ 127 w 262"/>
              <a:gd name="T47" fmla="*/ 287 h 370"/>
              <a:gd name="T48" fmla="*/ 113 w 262"/>
              <a:gd name="T49" fmla="*/ 330 h 370"/>
              <a:gd name="T50" fmla="*/ 27 w 262"/>
              <a:gd name="T51" fmla="*/ 286 h 370"/>
              <a:gd name="T52" fmla="*/ 100 w 262"/>
              <a:gd name="T53" fmla="*/ 17 h 370"/>
              <a:gd name="T54" fmla="*/ 213 w 262"/>
              <a:gd name="T55" fmla="*/ 22 h 370"/>
              <a:gd name="T56" fmla="*/ 25 w 262"/>
              <a:gd name="T57" fmla="*/ 70 h 370"/>
              <a:gd name="T58" fmla="*/ 75 w 262"/>
              <a:gd name="T59" fmla="*/ 137 h 370"/>
              <a:gd name="T60" fmla="*/ 191 w 262"/>
              <a:gd name="T61" fmla="*/ 255 h 370"/>
              <a:gd name="T62" fmla="*/ 149 w 262"/>
              <a:gd name="T63" fmla="*/ 334 h 370"/>
              <a:gd name="T64" fmla="*/ 143 w 262"/>
              <a:gd name="T65" fmla="*/ 205 h 370"/>
              <a:gd name="T66" fmla="*/ 95 w 262"/>
              <a:gd name="T67" fmla="*/ 10 h 370"/>
              <a:gd name="T68" fmla="*/ 238 w 262"/>
              <a:gd name="T69" fmla="*/ 314 h 370"/>
              <a:gd name="T70" fmla="*/ 244 w 262"/>
              <a:gd name="T71" fmla="*/ 255 h 370"/>
              <a:gd name="T72" fmla="*/ 68 w 262"/>
              <a:gd name="T73" fmla="*/ 287 h 370"/>
              <a:gd name="T74" fmla="*/ 157 w 262"/>
              <a:gd name="T75" fmla="*/ 274 h 370"/>
              <a:gd name="T76" fmla="*/ 181 w 262"/>
              <a:gd name="T77" fmla="*/ 142 h 370"/>
              <a:gd name="T78" fmla="*/ 39 w 262"/>
              <a:gd name="T79" fmla="*/ 71 h 370"/>
              <a:gd name="T80" fmla="*/ 198 w 262"/>
              <a:gd name="T81" fmla="*/ 344 h 370"/>
              <a:gd name="T82" fmla="*/ 177 w 262"/>
              <a:gd name="T83" fmla="*/ 226 h 370"/>
              <a:gd name="T84" fmla="*/ 214 w 262"/>
              <a:gd name="T85" fmla="*/ 30 h 370"/>
              <a:gd name="T86" fmla="*/ 217 w 262"/>
              <a:gd name="T87" fmla="*/ 219 h 370"/>
              <a:gd name="T88" fmla="*/ 90 w 262"/>
              <a:gd name="T89" fmla="*/ 225 h 370"/>
              <a:gd name="T90" fmla="*/ 207 w 262"/>
              <a:gd name="T91" fmla="*/ 336 h 370"/>
              <a:gd name="T92" fmla="*/ 56 w 262"/>
              <a:gd name="T93" fmla="*/ 333 h 370"/>
              <a:gd name="T94" fmla="*/ 95 w 262"/>
              <a:gd name="T95" fmla="*/ 178 h 370"/>
              <a:gd name="T96" fmla="*/ 223 w 262"/>
              <a:gd name="T97" fmla="*/ 289 h 370"/>
              <a:gd name="T98" fmla="*/ 34 w 262"/>
              <a:gd name="T99" fmla="*/ 171 h 370"/>
              <a:gd name="T100" fmla="*/ 45 w 262"/>
              <a:gd name="T101" fmla="*/ 320 h 370"/>
              <a:gd name="T102" fmla="*/ 102 w 262"/>
              <a:gd name="T103" fmla="*/ 304 h 370"/>
              <a:gd name="T104" fmla="*/ 244 w 262"/>
              <a:gd name="T105" fmla="*/ 101 h 370"/>
              <a:gd name="T106" fmla="*/ 206 w 262"/>
              <a:gd name="T107" fmla="*/ 169 h 370"/>
              <a:gd name="T108" fmla="*/ 248 w 262"/>
              <a:gd name="T109" fmla="*/ 184 h 370"/>
              <a:gd name="T110" fmla="*/ 88 w 262"/>
              <a:gd name="T111" fmla="*/ 230 h 370"/>
              <a:gd name="T112" fmla="*/ 65 w 262"/>
              <a:gd name="T113" fmla="*/ 353 h 370"/>
              <a:gd name="T114" fmla="*/ 189 w 262"/>
              <a:gd name="T115" fmla="*/ 265 h 370"/>
              <a:gd name="T116" fmla="*/ 176 w 262"/>
              <a:gd name="T117" fmla="*/ 26 h 370"/>
              <a:gd name="T118" fmla="*/ 62 w 262"/>
              <a:gd name="T119" fmla="*/ 351 h 370"/>
              <a:gd name="T120" fmla="*/ 144 w 262"/>
              <a:gd name="T121" fmla="*/ 330 h 370"/>
              <a:gd name="T122" fmla="*/ 39 w 262"/>
              <a:gd name="T123" fmla="*/ 135 h 370"/>
              <a:gd name="T124" fmla="*/ 39 w 262"/>
              <a:gd name="T125" fmla="*/ 8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2" h="370">
                <a:moveTo>
                  <a:pt x="260" y="184"/>
                </a:moveTo>
                <a:lnTo>
                  <a:pt x="260" y="184"/>
                </a:lnTo>
                <a:lnTo>
                  <a:pt x="261" y="218"/>
                </a:lnTo>
                <a:lnTo>
                  <a:pt x="261" y="218"/>
                </a:lnTo>
                <a:lnTo>
                  <a:pt x="261" y="236"/>
                </a:lnTo>
                <a:lnTo>
                  <a:pt x="261" y="236"/>
                </a:lnTo>
                <a:lnTo>
                  <a:pt x="262" y="259"/>
                </a:lnTo>
                <a:lnTo>
                  <a:pt x="262" y="282"/>
                </a:lnTo>
                <a:lnTo>
                  <a:pt x="262" y="282"/>
                </a:lnTo>
                <a:lnTo>
                  <a:pt x="261" y="294"/>
                </a:lnTo>
                <a:lnTo>
                  <a:pt x="261" y="294"/>
                </a:lnTo>
                <a:lnTo>
                  <a:pt x="260" y="301"/>
                </a:lnTo>
                <a:lnTo>
                  <a:pt x="260" y="301"/>
                </a:lnTo>
                <a:lnTo>
                  <a:pt x="260" y="307"/>
                </a:lnTo>
                <a:lnTo>
                  <a:pt x="260" y="307"/>
                </a:lnTo>
                <a:lnTo>
                  <a:pt x="258" y="319"/>
                </a:lnTo>
                <a:lnTo>
                  <a:pt x="257" y="330"/>
                </a:lnTo>
                <a:lnTo>
                  <a:pt x="257" y="330"/>
                </a:lnTo>
                <a:lnTo>
                  <a:pt x="254" y="338"/>
                </a:lnTo>
                <a:lnTo>
                  <a:pt x="254" y="338"/>
                </a:lnTo>
                <a:lnTo>
                  <a:pt x="250" y="347"/>
                </a:lnTo>
                <a:lnTo>
                  <a:pt x="243" y="353"/>
                </a:lnTo>
                <a:lnTo>
                  <a:pt x="243" y="353"/>
                </a:lnTo>
                <a:lnTo>
                  <a:pt x="240" y="354"/>
                </a:lnTo>
                <a:lnTo>
                  <a:pt x="240" y="354"/>
                </a:lnTo>
                <a:lnTo>
                  <a:pt x="233" y="357"/>
                </a:lnTo>
                <a:lnTo>
                  <a:pt x="233" y="357"/>
                </a:lnTo>
                <a:lnTo>
                  <a:pt x="224" y="360"/>
                </a:lnTo>
                <a:lnTo>
                  <a:pt x="224" y="360"/>
                </a:lnTo>
                <a:lnTo>
                  <a:pt x="217" y="361"/>
                </a:lnTo>
                <a:lnTo>
                  <a:pt x="217" y="361"/>
                </a:lnTo>
                <a:lnTo>
                  <a:pt x="204" y="364"/>
                </a:lnTo>
                <a:lnTo>
                  <a:pt x="190" y="365"/>
                </a:lnTo>
                <a:lnTo>
                  <a:pt x="190" y="365"/>
                </a:lnTo>
                <a:lnTo>
                  <a:pt x="160" y="368"/>
                </a:lnTo>
                <a:lnTo>
                  <a:pt x="160" y="368"/>
                </a:lnTo>
                <a:lnTo>
                  <a:pt x="133" y="368"/>
                </a:lnTo>
                <a:lnTo>
                  <a:pt x="133" y="368"/>
                </a:lnTo>
                <a:lnTo>
                  <a:pt x="108" y="370"/>
                </a:lnTo>
                <a:lnTo>
                  <a:pt x="108" y="370"/>
                </a:lnTo>
                <a:lnTo>
                  <a:pt x="69" y="370"/>
                </a:lnTo>
                <a:lnTo>
                  <a:pt x="69" y="370"/>
                </a:lnTo>
                <a:lnTo>
                  <a:pt x="58" y="368"/>
                </a:lnTo>
                <a:lnTo>
                  <a:pt x="45" y="367"/>
                </a:lnTo>
                <a:lnTo>
                  <a:pt x="45" y="367"/>
                </a:lnTo>
                <a:lnTo>
                  <a:pt x="39" y="365"/>
                </a:lnTo>
                <a:lnTo>
                  <a:pt x="32" y="363"/>
                </a:lnTo>
                <a:lnTo>
                  <a:pt x="32" y="363"/>
                </a:lnTo>
                <a:lnTo>
                  <a:pt x="31" y="361"/>
                </a:lnTo>
                <a:lnTo>
                  <a:pt x="31" y="361"/>
                </a:lnTo>
                <a:lnTo>
                  <a:pt x="25" y="358"/>
                </a:lnTo>
                <a:lnTo>
                  <a:pt x="21" y="354"/>
                </a:lnTo>
                <a:lnTo>
                  <a:pt x="18" y="350"/>
                </a:lnTo>
                <a:lnTo>
                  <a:pt x="15" y="344"/>
                </a:lnTo>
                <a:lnTo>
                  <a:pt x="15" y="344"/>
                </a:lnTo>
                <a:lnTo>
                  <a:pt x="12" y="334"/>
                </a:lnTo>
                <a:lnTo>
                  <a:pt x="11" y="323"/>
                </a:lnTo>
                <a:lnTo>
                  <a:pt x="11" y="323"/>
                </a:lnTo>
                <a:lnTo>
                  <a:pt x="9" y="301"/>
                </a:lnTo>
                <a:lnTo>
                  <a:pt x="9" y="301"/>
                </a:lnTo>
                <a:lnTo>
                  <a:pt x="8" y="282"/>
                </a:lnTo>
                <a:lnTo>
                  <a:pt x="8" y="282"/>
                </a:lnTo>
                <a:lnTo>
                  <a:pt x="7" y="263"/>
                </a:lnTo>
                <a:lnTo>
                  <a:pt x="7" y="263"/>
                </a:lnTo>
                <a:lnTo>
                  <a:pt x="5" y="247"/>
                </a:lnTo>
                <a:lnTo>
                  <a:pt x="5" y="247"/>
                </a:lnTo>
                <a:lnTo>
                  <a:pt x="4" y="218"/>
                </a:lnTo>
                <a:lnTo>
                  <a:pt x="4" y="218"/>
                </a:lnTo>
                <a:lnTo>
                  <a:pt x="2" y="201"/>
                </a:lnTo>
                <a:lnTo>
                  <a:pt x="2" y="201"/>
                </a:lnTo>
                <a:lnTo>
                  <a:pt x="2" y="185"/>
                </a:lnTo>
                <a:lnTo>
                  <a:pt x="2" y="185"/>
                </a:lnTo>
                <a:lnTo>
                  <a:pt x="0" y="164"/>
                </a:lnTo>
                <a:lnTo>
                  <a:pt x="0" y="164"/>
                </a:lnTo>
                <a:lnTo>
                  <a:pt x="0" y="142"/>
                </a:lnTo>
                <a:lnTo>
                  <a:pt x="0" y="142"/>
                </a:lnTo>
                <a:lnTo>
                  <a:pt x="0" y="103"/>
                </a:lnTo>
                <a:lnTo>
                  <a:pt x="0" y="103"/>
                </a:lnTo>
                <a:lnTo>
                  <a:pt x="0" y="81"/>
                </a:lnTo>
                <a:lnTo>
                  <a:pt x="0" y="81"/>
                </a:lnTo>
                <a:lnTo>
                  <a:pt x="4" y="63"/>
                </a:lnTo>
                <a:lnTo>
                  <a:pt x="4" y="63"/>
                </a:lnTo>
                <a:lnTo>
                  <a:pt x="7" y="53"/>
                </a:lnTo>
                <a:lnTo>
                  <a:pt x="7" y="53"/>
                </a:lnTo>
                <a:lnTo>
                  <a:pt x="8" y="47"/>
                </a:lnTo>
                <a:lnTo>
                  <a:pt x="8" y="47"/>
                </a:lnTo>
                <a:lnTo>
                  <a:pt x="11" y="36"/>
                </a:lnTo>
                <a:lnTo>
                  <a:pt x="15" y="24"/>
                </a:lnTo>
                <a:lnTo>
                  <a:pt x="15" y="24"/>
                </a:lnTo>
                <a:lnTo>
                  <a:pt x="19" y="17"/>
                </a:lnTo>
                <a:lnTo>
                  <a:pt x="24" y="12"/>
                </a:lnTo>
                <a:lnTo>
                  <a:pt x="24" y="12"/>
                </a:lnTo>
                <a:lnTo>
                  <a:pt x="28" y="9"/>
                </a:lnTo>
                <a:lnTo>
                  <a:pt x="32" y="6"/>
                </a:lnTo>
                <a:lnTo>
                  <a:pt x="32" y="6"/>
                </a:lnTo>
                <a:lnTo>
                  <a:pt x="46" y="3"/>
                </a:lnTo>
                <a:lnTo>
                  <a:pt x="46" y="3"/>
                </a:lnTo>
                <a:lnTo>
                  <a:pt x="72" y="2"/>
                </a:lnTo>
                <a:lnTo>
                  <a:pt x="72" y="2"/>
                </a:lnTo>
                <a:lnTo>
                  <a:pt x="86" y="0"/>
                </a:lnTo>
                <a:lnTo>
                  <a:pt x="86" y="0"/>
                </a:lnTo>
                <a:lnTo>
                  <a:pt x="95" y="0"/>
                </a:lnTo>
                <a:lnTo>
                  <a:pt x="95" y="0"/>
                </a:lnTo>
                <a:lnTo>
                  <a:pt x="156" y="0"/>
                </a:lnTo>
                <a:lnTo>
                  <a:pt x="156" y="0"/>
                </a:lnTo>
                <a:lnTo>
                  <a:pt x="177" y="2"/>
                </a:lnTo>
                <a:lnTo>
                  <a:pt x="177" y="2"/>
                </a:lnTo>
                <a:lnTo>
                  <a:pt x="193" y="3"/>
                </a:lnTo>
                <a:lnTo>
                  <a:pt x="193" y="3"/>
                </a:lnTo>
                <a:lnTo>
                  <a:pt x="204" y="4"/>
                </a:lnTo>
                <a:lnTo>
                  <a:pt x="204" y="4"/>
                </a:lnTo>
                <a:lnTo>
                  <a:pt x="213" y="7"/>
                </a:lnTo>
                <a:lnTo>
                  <a:pt x="221" y="10"/>
                </a:lnTo>
                <a:lnTo>
                  <a:pt x="221" y="10"/>
                </a:lnTo>
                <a:lnTo>
                  <a:pt x="228" y="14"/>
                </a:lnTo>
                <a:lnTo>
                  <a:pt x="233" y="20"/>
                </a:lnTo>
                <a:lnTo>
                  <a:pt x="233" y="20"/>
                </a:lnTo>
                <a:lnTo>
                  <a:pt x="237" y="26"/>
                </a:lnTo>
                <a:lnTo>
                  <a:pt x="237" y="26"/>
                </a:lnTo>
                <a:lnTo>
                  <a:pt x="238" y="27"/>
                </a:lnTo>
                <a:lnTo>
                  <a:pt x="238" y="27"/>
                </a:lnTo>
                <a:lnTo>
                  <a:pt x="243" y="34"/>
                </a:lnTo>
                <a:lnTo>
                  <a:pt x="247" y="40"/>
                </a:lnTo>
                <a:lnTo>
                  <a:pt x="247" y="40"/>
                </a:lnTo>
                <a:lnTo>
                  <a:pt x="250" y="50"/>
                </a:lnTo>
                <a:lnTo>
                  <a:pt x="251" y="60"/>
                </a:lnTo>
                <a:lnTo>
                  <a:pt x="251" y="60"/>
                </a:lnTo>
                <a:lnTo>
                  <a:pt x="252" y="84"/>
                </a:lnTo>
                <a:lnTo>
                  <a:pt x="252" y="84"/>
                </a:lnTo>
                <a:lnTo>
                  <a:pt x="254" y="87"/>
                </a:lnTo>
                <a:lnTo>
                  <a:pt x="254" y="87"/>
                </a:lnTo>
                <a:lnTo>
                  <a:pt x="254" y="88"/>
                </a:lnTo>
                <a:lnTo>
                  <a:pt x="254" y="88"/>
                </a:lnTo>
                <a:lnTo>
                  <a:pt x="255" y="98"/>
                </a:lnTo>
                <a:lnTo>
                  <a:pt x="257" y="108"/>
                </a:lnTo>
                <a:lnTo>
                  <a:pt x="257" y="108"/>
                </a:lnTo>
                <a:lnTo>
                  <a:pt x="258" y="122"/>
                </a:lnTo>
                <a:lnTo>
                  <a:pt x="258" y="122"/>
                </a:lnTo>
                <a:lnTo>
                  <a:pt x="260" y="149"/>
                </a:lnTo>
                <a:lnTo>
                  <a:pt x="260" y="149"/>
                </a:lnTo>
                <a:lnTo>
                  <a:pt x="260" y="184"/>
                </a:lnTo>
                <a:lnTo>
                  <a:pt x="260" y="184"/>
                </a:lnTo>
                <a:close/>
                <a:moveTo>
                  <a:pt x="56" y="176"/>
                </a:moveTo>
                <a:lnTo>
                  <a:pt x="56" y="176"/>
                </a:lnTo>
                <a:lnTo>
                  <a:pt x="55" y="176"/>
                </a:lnTo>
                <a:lnTo>
                  <a:pt x="55" y="176"/>
                </a:lnTo>
                <a:lnTo>
                  <a:pt x="56" y="178"/>
                </a:lnTo>
                <a:lnTo>
                  <a:pt x="56" y="176"/>
                </a:lnTo>
                <a:lnTo>
                  <a:pt x="56" y="176"/>
                </a:lnTo>
                <a:lnTo>
                  <a:pt x="58" y="176"/>
                </a:lnTo>
                <a:lnTo>
                  <a:pt x="58" y="176"/>
                </a:lnTo>
                <a:lnTo>
                  <a:pt x="58" y="176"/>
                </a:lnTo>
                <a:lnTo>
                  <a:pt x="58" y="176"/>
                </a:lnTo>
                <a:lnTo>
                  <a:pt x="56" y="176"/>
                </a:lnTo>
                <a:lnTo>
                  <a:pt x="56" y="176"/>
                </a:lnTo>
                <a:close/>
                <a:moveTo>
                  <a:pt x="198" y="361"/>
                </a:moveTo>
                <a:lnTo>
                  <a:pt x="198" y="361"/>
                </a:lnTo>
                <a:lnTo>
                  <a:pt x="198" y="361"/>
                </a:lnTo>
                <a:lnTo>
                  <a:pt x="198" y="361"/>
                </a:lnTo>
                <a:lnTo>
                  <a:pt x="190" y="363"/>
                </a:lnTo>
                <a:lnTo>
                  <a:pt x="190" y="363"/>
                </a:lnTo>
                <a:lnTo>
                  <a:pt x="189" y="363"/>
                </a:lnTo>
                <a:lnTo>
                  <a:pt x="189" y="363"/>
                </a:lnTo>
                <a:lnTo>
                  <a:pt x="187" y="363"/>
                </a:lnTo>
                <a:lnTo>
                  <a:pt x="187" y="363"/>
                </a:lnTo>
                <a:lnTo>
                  <a:pt x="187" y="364"/>
                </a:lnTo>
                <a:lnTo>
                  <a:pt x="187" y="364"/>
                </a:lnTo>
                <a:lnTo>
                  <a:pt x="189" y="363"/>
                </a:lnTo>
                <a:lnTo>
                  <a:pt x="189" y="363"/>
                </a:lnTo>
                <a:lnTo>
                  <a:pt x="196" y="363"/>
                </a:lnTo>
                <a:lnTo>
                  <a:pt x="196" y="363"/>
                </a:lnTo>
                <a:lnTo>
                  <a:pt x="197" y="363"/>
                </a:lnTo>
                <a:lnTo>
                  <a:pt x="198" y="361"/>
                </a:lnTo>
                <a:lnTo>
                  <a:pt x="198" y="361"/>
                </a:lnTo>
                <a:lnTo>
                  <a:pt x="200" y="361"/>
                </a:lnTo>
                <a:lnTo>
                  <a:pt x="200" y="361"/>
                </a:lnTo>
                <a:lnTo>
                  <a:pt x="200" y="361"/>
                </a:lnTo>
                <a:lnTo>
                  <a:pt x="200" y="361"/>
                </a:lnTo>
                <a:lnTo>
                  <a:pt x="198" y="361"/>
                </a:lnTo>
                <a:lnTo>
                  <a:pt x="198" y="361"/>
                </a:lnTo>
                <a:close/>
                <a:moveTo>
                  <a:pt x="98" y="196"/>
                </a:moveTo>
                <a:lnTo>
                  <a:pt x="98" y="196"/>
                </a:lnTo>
                <a:lnTo>
                  <a:pt x="96" y="196"/>
                </a:lnTo>
                <a:lnTo>
                  <a:pt x="95" y="196"/>
                </a:lnTo>
                <a:lnTo>
                  <a:pt x="95" y="196"/>
                </a:lnTo>
                <a:lnTo>
                  <a:pt x="95" y="205"/>
                </a:lnTo>
                <a:lnTo>
                  <a:pt x="95" y="205"/>
                </a:lnTo>
                <a:lnTo>
                  <a:pt x="95" y="203"/>
                </a:lnTo>
                <a:lnTo>
                  <a:pt x="95" y="203"/>
                </a:lnTo>
                <a:lnTo>
                  <a:pt x="98" y="196"/>
                </a:lnTo>
                <a:lnTo>
                  <a:pt x="98" y="196"/>
                </a:lnTo>
                <a:lnTo>
                  <a:pt x="98" y="196"/>
                </a:lnTo>
                <a:lnTo>
                  <a:pt x="98" y="196"/>
                </a:lnTo>
                <a:lnTo>
                  <a:pt x="100" y="193"/>
                </a:lnTo>
                <a:lnTo>
                  <a:pt x="100" y="193"/>
                </a:lnTo>
                <a:lnTo>
                  <a:pt x="99" y="191"/>
                </a:lnTo>
                <a:lnTo>
                  <a:pt x="99" y="191"/>
                </a:lnTo>
                <a:lnTo>
                  <a:pt x="98" y="196"/>
                </a:lnTo>
                <a:lnTo>
                  <a:pt x="98" y="196"/>
                </a:lnTo>
                <a:close/>
                <a:moveTo>
                  <a:pt x="18" y="195"/>
                </a:moveTo>
                <a:lnTo>
                  <a:pt x="18" y="195"/>
                </a:lnTo>
                <a:lnTo>
                  <a:pt x="18" y="195"/>
                </a:lnTo>
                <a:lnTo>
                  <a:pt x="18" y="195"/>
                </a:lnTo>
                <a:lnTo>
                  <a:pt x="19" y="192"/>
                </a:lnTo>
                <a:lnTo>
                  <a:pt x="21" y="191"/>
                </a:lnTo>
                <a:lnTo>
                  <a:pt x="21" y="191"/>
                </a:lnTo>
                <a:lnTo>
                  <a:pt x="19" y="186"/>
                </a:lnTo>
                <a:lnTo>
                  <a:pt x="18" y="182"/>
                </a:lnTo>
                <a:lnTo>
                  <a:pt x="18" y="182"/>
                </a:lnTo>
                <a:lnTo>
                  <a:pt x="18" y="195"/>
                </a:lnTo>
                <a:lnTo>
                  <a:pt x="18" y="195"/>
                </a:lnTo>
                <a:lnTo>
                  <a:pt x="18" y="196"/>
                </a:lnTo>
                <a:lnTo>
                  <a:pt x="18" y="196"/>
                </a:lnTo>
                <a:lnTo>
                  <a:pt x="18" y="201"/>
                </a:lnTo>
                <a:lnTo>
                  <a:pt x="18" y="201"/>
                </a:lnTo>
                <a:lnTo>
                  <a:pt x="18" y="201"/>
                </a:lnTo>
                <a:lnTo>
                  <a:pt x="18" y="201"/>
                </a:lnTo>
                <a:lnTo>
                  <a:pt x="18" y="195"/>
                </a:lnTo>
                <a:lnTo>
                  <a:pt x="18" y="195"/>
                </a:lnTo>
                <a:close/>
                <a:moveTo>
                  <a:pt x="144" y="260"/>
                </a:moveTo>
                <a:lnTo>
                  <a:pt x="144" y="260"/>
                </a:lnTo>
                <a:lnTo>
                  <a:pt x="144" y="262"/>
                </a:lnTo>
                <a:lnTo>
                  <a:pt x="144" y="262"/>
                </a:lnTo>
                <a:lnTo>
                  <a:pt x="143" y="267"/>
                </a:lnTo>
                <a:lnTo>
                  <a:pt x="143" y="272"/>
                </a:lnTo>
                <a:lnTo>
                  <a:pt x="143" y="272"/>
                </a:lnTo>
                <a:lnTo>
                  <a:pt x="143" y="273"/>
                </a:lnTo>
                <a:lnTo>
                  <a:pt x="143" y="273"/>
                </a:lnTo>
                <a:lnTo>
                  <a:pt x="144" y="265"/>
                </a:lnTo>
                <a:lnTo>
                  <a:pt x="144" y="265"/>
                </a:lnTo>
                <a:lnTo>
                  <a:pt x="144" y="262"/>
                </a:lnTo>
                <a:lnTo>
                  <a:pt x="144" y="262"/>
                </a:lnTo>
                <a:lnTo>
                  <a:pt x="144" y="260"/>
                </a:lnTo>
                <a:lnTo>
                  <a:pt x="144" y="260"/>
                </a:lnTo>
                <a:lnTo>
                  <a:pt x="144" y="257"/>
                </a:lnTo>
                <a:lnTo>
                  <a:pt x="144" y="257"/>
                </a:lnTo>
                <a:lnTo>
                  <a:pt x="144" y="260"/>
                </a:lnTo>
                <a:lnTo>
                  <a:pt x="144" y="260"/>
                </a:lnTo>
                <a:close/>
                <a:moveTo>
                  <a:pt x="8" y="93"/>
                </a:moveTo>
                <a:lnTo>
                  <a:pt x="8" y="93"/>
                </a:lnTo>
                <a:lnTo>
                  <a:pt x="9" y="91"/>
                </a:lnTo>
                <a:lnTo>
                  <a:pt x="9" y="91"/>
                </a:lnTo>
                <a:lnTo>
                  <a:pt x="9" y="85"/>
                </a:lnTo>
                <a:lnTo>
                  <a:pt x="9" y="85"/>
                </a:lnTo>
                <a:lnTo>
                  <a:pt x="11" y="77"/>
                </a:lnTo>
                <a:lnTo>
                  <a:pt x="11" y="68"/>
                </a:lnTo>
                <a:lnTo>
                  <a:pt x="11" y="68"/>
                </a:lnTo>
                <a:lnTo>
                  <a:pt x="11" y="67"/>
                </a:lnTo>
                <a:lnTo>
                  <a:pt x="11" y="67"/>
                </a:lnTo>
                <a:lnTo>
                  <a:pt x="12" y="56"/>
                </a:lnTo>
                <a:lnTo>
                  <a:pt x="12" y="56"/>
                </a:lnTo>
                <a:lnTo>
                  <a:pt x="12" y="54"/>
                </a:lnTo>
                <a:lnTo>
                  <a:pt x="12" y="54"/>
                </a:lnTo>
                <a:lnTo>
                  <a:pt x="12" y="54"/>
                </a:lnTo>
                <a:lnTo>
                  <a:pt x="12" y="54"/>
                </a:lnTo>
                <a:lnTo>
                  <a:pt x="9" y="70"/>
                </a:lnTo>
                <a:lnTo>
                  <a:pt x="9" y="70"/>
                </a:lnTo>
                <a:lnTo>
                  <a:pt x="8" y="93"/>
                </a:lnTo>
                <a:lnTo>
                  <a:pt x="8" y="93"/>
                </a:lnTo>
                <a:lnTo>
                  <a:pt x="8" y="94"/>
                </a:lnTo>
                <a:lnTo>
                  <a:pt x="8" y="94"/>
                </a:lnTo>
                <a:lnTo>
                  <a:pt x="8" y="94"/>
                </a:lnTo>
                <a:lnTo>
                  <a:pt x="8" y="94"/>
                </a:lnTo>
                <a:lnTo>
                  <a:pt x="8" y="93"/>
                </a:lnTo>
                <a:lnTo>
                  <a:pt x="8" y="93"/>
                </a:lnTo>
                <a:close/>
                <a:moveTo>
                  <a:pt x="14" y="323"/>
                </a:moveTo>
                <a:lnTo>
                  <a:pt x="14" y="323"/>
                </a:lnTo>
                <a:lnTo>
                  <a:pt x="15" y="321"/>
                </a:lnTo>
                <a:lnTo>
                  <a:pt x="15" y="321"/>
                </a:lnTo>
                <a:lnTo>
                  <a:pt x="14" y="321"/>
                </a:lnTo>
                <a:lnTo>
                  <a:pt x="14" y="321"/>
                </a:lnTo>
                <a:lnTo>
                  <a:pt x="14" y="323"/>
                </a:lnTo>
                <a:lnTo>
                  <a:pt x="14" y="323"/>
                </a:lnTo>
                <a:lnTo>
                  <a:pt x="15" y="326"/>
                </a:lnTo>
                <a:lnTo>
                  <a:pt x="15" y="326"/>
                </a:lnTo>
                <a:lnTo>
                  <a:pt x="18" y="341"/>
                </a:lnTo>
                <a:lnTo>
                  <a:pt x="18" y="341"/>
                </a:lnTo>
                <a:lnTo>
                  <a:pt x="19" y="344"/>
                </a:lnTo>
                <a:lnTo>
                  <a:pt x="22" y="347"/>
                </a:lnTo>
                <a:lnTo>
                  <a:pt x="22" y="347"/>
                </a:lnTo>
                <a:lnTo>
                  <a:pt x="22" y="346"/>
                </a:lnTo>
                <a:lnTo>
                  <a:pt x="22" y="346"/>
                </a:lnTo>
                <a:lnTo>
                  <a:pt x="19" y="337"/>
                </a:lnTo>
                <a:lnTo>
                  <a:pt x="19" y="337"/>
                </a:lnTo>
                <a:lnTo>
                  <a:pt x="18" y="336"/>
                </a:lnTo>
                <a:lnTo>
                  <a:pt x="18" y="336"/>
                </a:lnTo>
                <a:lnTo>
                  <a:pt x="15" y="327"/>
                </a:lnTo>
                <a:lnTo>
                  <a:pt x="15" y="327"/>
                </a:lnTo>
                <a:lnTo>
                  <a:pt x="15" y="323"/>
                </a:lnTo>
                <a:lnTo>
                  <a:pt x="15" y="323"/>
                </a:lnTo>
                <a:lnTo>
                  <a:pt x="14" y="323"/>
                </a:lnTo>
                <a:lnTo>
                  <a:pt x="14" y="323"/>
                </a:lnTo>
                <a:close/>
                <a:moveTo>
                  <a:pt x="171" y="33"/>
                </a:moveTo>
                <a:lnTo>
                  <a:pt x="171" y="33"/>
                </a:lnTo>
                <a:lnTo>
                  <a:pt x="170" y="33"/>
                </a:lnTo>
                <a:lnTo>
                  <a:pt x="170" y="33"/>
                </a:lnTo>
                <a:lnTo>
                  <a:pt x="169" y="36"/>
                </a:lnTo>
                <a:lnTo>
                  <a:pt x="167" y="36"/>
                </a:lnTo>
                <a:lnTo>
                  <a:pt x="167" y="36"/>
                </a:lnTo>
                <a:lnTo>
                  <a:pt x="160" y="34"/>
                </a:lnTo>
                <a:lnTo>
                  <a:pt x="160" y="34"/>
                </a:lnTo>
                <a:lnTo>
                  <a:pt x="136" y="34"/>
                </a:lnTo>
                <a:lnTo>
                  <a:pt x="136" y="34"/>
                </a:lnTo>
                <a:lnTo>
                  <a:pt x="99" y="33"/>
                </a:lnTo>
                <a:lnTo>
                  <a:pt x="99" y="33"/>
                </a:lnTo>
                <a:lnTo>
                  <a:pt x="92" y="33"/>
                </a:lnTo>
                <a:lnTo>
                  <a:pt x="92" y="33"/>
                </a:lnTo>
                <a:lnTo>
                  <a:pt x="81" y="34"/>
                </a:lnTo>
                <a:lnTo>
                  <a:pt x="81" y="34"/>
                </a:lnTo>
                <a:lnTo>
                  <a:pt x="62" y="39"/>
                </a:lnTo>
                <a:lnTo>
                  <a:pt x="62" y="39"/>
                </a:lnTo>
                <a:lnTo>
                  <a:pt x="52" y="41"/>
                </a:lnTo>
                <a:lnTo>
                  <a:pt x="46" y="47"/>
                </a:lnTo>
                <a:lnTo>
                  <a:pt x="46" y="47"/>
                </a:lnTo>
                <a:lnTo>
                  <a:pt x="46" y="47"/>
                </a:lnTo>
                <a:lnTo>
                  <a:pt x="46" y="47"/>
                </a:lnTo>
                <a:lnTo>
                  <a:pt x="45" y="50"/>
                </a:lnTo>
                <a:lnTo>
                  <a:pt x="45" y="50"/>
                </a:lnTo>
                <a:lnTo>
                  <a:pt x="44" y="58"/>
                </a:lnTo>
                <a:lnTo>
                  <a:pt x="44" y="58"/>
                </a:lnTo>
                <a:lnTo>
                  <a:pt x="42" y="83"/>
                </a:lnTo>
                <a:lnTo>
                  <a:pt x="42" y="83"/>
                </a:lnTo>
                <a:lnTo>
                  <a:pt x="44" y="90"/>
                </a:lnTo>
                <a:lnTo>
                  <a:pt x="44" y="90"/>
                </a:lnTo>
                <a:lnTo>
                  <a:pt x="45" y="94"/>
                </a:lnTo>
                <a:lnTo>
                  <a:pt x="45" y="94"/>
                </a:lnTo>
                <a:lnTo>
                  <a:pt x="46" y="104"/>
                </a:lnTo>
                <a:lnTo>
                  <a:pt x="46" y="104"/>
                </a:lnTo>
                <a:lnTo>
                  <a:pt x="49" y="107"/>
                </a:lnTo>
                <a:lnTo>
                  <a:pt x="52" y="108"/>
                </a:lnTo>
                <a:lnTo>
                  <a:pt x="52" y="108"/>
                </a:lnTo>
                <a:lnTo>
                  <a:pt x="55" y="110"/>
                </a:lnTo>
                <a:lnTo>
                  <a:pt x="55" y="110"/>
                </a:lnTo>
                <a:lnTo>
                  <a:pt x="63" y="111"/>
                </a:lnTo>
                <a:lnTo>
                  <a:pt x="72" y="111"/>
                </a:lnTo>
                <a:lnTo>
                  <a:pt x="72" y="111"/>
                </a:lnTo>
                <a:lnTo>
                  <a:pt x="103" y="112"/>
                </a:lnTo>
                <a:lnTo>
                  <a:pt x="103" y="112"/>
                </a:lnTo>
                <a:lnTo>
                  <a:pt x="125" y="112"/>
                </a:lnTo>
                <a:lnTo>
                  <a:pt x="125" y="112"/>
                </a:lnTo>
                <a:lnTo>
                  <a:pt x="143" y="112"/>
                </a:lnTo>
                <a:lnTo>
                  <a:pt x="163" y="111"/>
                </a:lnTo>
                <a:lnTo>
                  <a:pt x="163" y="111"/>
                </a:lnTo>
                <a:lnTo>
                  <a:pt x="170" y="111"/>
                </a:lnTo>
                <a:lnTo>
                  <a:pt x="170" y="111"/>
                </a:lnTo>
                <a:lnTo>
                  <a:pt x="186" y="110"/>
                </a:lnTo>
                <a:lnTo>
                  <a:pt x="186" y="110"/>
                </a:lnTo>
                <a:lnTo>
                  <a:pt x="198" y="107"/>
                </a:lnTo>
                <a:lnTo>
                  <a:pt x="198" y="107"/>
                </a:lnTo>
                <a:lnTo>
                  <a:pt x="204" y="104"/>
                </a:lnTo>
                <a:lnTo>
                  <a:pt x="207" y="100"/>
                </a:lnTo>
                <a:lnTo>
                  <a:pt x="207" y="100"/>
                </a:lnTo>
                <a:lnTo>
                  <a:pt x="210" y="93"/>
                </a:lnTo>
                <a:lnTo>
                  <a:pt x="210" y="93"/>
                </a:lnTo>
                <a:lnTo>
                  <a:pt x="211" y="81"/>
                </a:lnTo>
                <a:lnTo>
                  <a:pt x="211" y="70"/>
                </a:lnTo>
                <a:lnTo>
                  <a:pt x="211" y="70"/>
                </a:lnTo>
                <a:lnTo>
                  <a:pt x="210" y="58"/>
                </a:lnTo>
                <a:lnTo>
                  <a:pt x="210" y="58"/>
                </a:lnTo>
                <a:lnTo>
                  <a:pt x="207" y="44"/>
                </a:lnTo>
                <a:lnTo>
                  <a:pt x="207" y="44"/>
                </a:lnTo>
                <a:lnTo>
                  <a:pt x="206" y="37"/>
                </a:lnTo>
                <a:lnTo>
                  <a:pt x="206" y="37"/>
                </a:lnTo>
                <a:lnTo>
                  <a:pt x="203" y="36"/>
                </a:lnTo>
                <a:lnTo>
                  <a:pt x="203" y="36"/>
                </a:lnTo>
                <a:lnTo>
                  <a:pt x="200" y="36"/>
                </a:lnTo>
                <a:lnTo>
                  <a:pt x="200" y="36"/>
                </a:lnTo>
                <a:lnTo>
                  <a:pt x="186" y="33"/>
                </a:lnTo>
                <a:lnTo>
                  <a:pt x="171" y="31"/>
                </a:lnTo>
                <a:lnTo>
                  <a:pt x="171" y="31"/>
                </a:lnTo>
                <a:lnTo>
                  <a:pt x="171" y="33"/>
                </a:lnTo>
                <a:lnTo>
                  <a:pt x="171" y="33"/>
                </a:lnTo>
                <a:close/>
                <a:moveTo>
                  <a:pt x="184" y="324"/>
                </a:moveTo>
                <a:lnTo>
                  <a:pt x="184" y="324"/>
                </a:lnTo>
                <a:lnTo>
                  <a:pt x="184" y="324"/>
                </a:lnTo>
                <a:lnTo>
                  <a:pt x="184" y="324"/>
                </a:lnTo>
                <a:lnTo>
                  <a:pt x="189" y="324"/>
                </a:lnTo>
                <a:lnTo>
                  <a:pt x="189" y="324"/>
                </a:lnTo>
                <a:lnTo>
                  <a:pt x="203" y="323"/>
                </a:lnTo>
                <a:lnTo>
                  <a:pt x="203" y="323"/>
                </a:lnTo>
                <a:lnTo>
                  <a:pt x="214" y="321"/>
                </a:lnTo>
                <a:lnTo>
                  <a:pt x="214" y="321"/>
                </a:lnTo>
                <a:lnTo>
                  <a:pt x="221" y="320"/>
                </a:lnTo>
                <a:lnTo>
                  <a:pt x="227" y="317"/>
                </a:lnTo>
                <a:lnTo>
                  <a:pt x="227" y="317"/>
                </a:lnTo>
                <a:lnTo>
                  <a:pt x="230" y="314"/>
                </a:lnTo>
                <a:lnTo>
                  <a:pt x="231" y="310"/>
                </a:lnTo>
                <a:lnTo>
                  <a:pt x="231" y="310"/>
                </a:lnTo>
                <a:lnTo>
                  <a:pt x="231" y="303"/>
                </a:lnTo>
                <a:lnTo>
                  <a:pt x="231" y="303"/>
                </a:lnTo>
                <a:lnTo>
                  <a:pt x="230" y="299"/>
                </a:lnTo>
                <a:lnTo>
                  <a:pt x="230" y="299"/>
                </a:lnTo>
                <a:lnTo>
                  <a:pt x="228" y="296"/>
                </a:lnTo>
                <a:lnTo>
                  <a:pt x="227" y="294"/>
                </a:lnTo>
                <a:lnTo>
                  <a:pt x="227" y="294"/>
                </a:lnTo>
                <a:lnTo>
                  <a:pt x="221" y="292"/>
                </a:lnTo>
                <a:lnTo>
                  <a:pt x="216" y="290"/>
                </a:lnTo>
                <a:lnTo>
                  <a:pt x="216" y="290"/>
                </a:lnTo>
                <a:lnTo>
                  <a:pt x="203" y="290"/>
                </a:lnTo>
                <a:lnTo>
                  <a:pt x="189" y="292"/>
                </a:lnTo>
                <a:lnTo>
                  <a:pt x="189" y="292"/>
                </a:lnTo>
                <a:lnTo>
                  <a:pt x="180" y="292"/>
                </a:lnTo>
                <a:lnTo>
                  <a:pt x="180" y="292"/>
                </a:lnTo>
                <a:lnTo>
                  <a:pt x="173" y="293"/>
                </a:lnTo>
                <a:lnTo>
                  <a:pt x="173" y="293"/>
                </a:lnTo>
                <a:lnTo>
                  <a:pt x="169" y="294"/>
                </a:lnTo>
                <a:lnTo>
                  <a:pt x="163" y="296"/>
                </a:lnTo>
                <a:lnTo>
                  <a:pt x="163" y="296"/>
                </a:lnTo>
                <a:lnTo>
                  <a:pt x="160" y="299"/>
                </a:lnTo>
                <a:lnTo>
                  <a:pt x="159" y="303"/>
                </a:lnTo>
                <a:lnTo>
                  <a:pt x="159" y="303"/>
                </a:lnTo>
                <a:lnTo>
                  <a:pt x="159" y="310"/>
                </a:lnTo>
                <a:lnTo>
                  <a:pt x="160" y="319"/>
                </a:lnTo>
                <a:lnTo>
                  <a:pt x="160" y="319"/>
                </a:lnTo>
                <a:lnTo>
                  <a:pt x="160" y="320"/>
                </a:lnTo>
                <a:lnTo>
                  <a:pt x="163" y="321"/>
                </a:lnTo>
                <a:lnTo>
                  <a:pt x="163" y="321"/>
                </a:lnTo>
                <a:lnTo>
                  <a:pt x="166" y="323"/>
                </a:lnTo>
                <a:lnTo>
                  <a:pt x="166" y="323"/>
                </a:lnTo>
                <a:lnTo>
                  <a:pt x="174" y="323"/>
                </a:lnTo>
                <a:lnTo>
                  <a:pt x="174" y="323"/>
                </a:lnTo>
                <a:lnTo>
                  <a:pt x="184" y="324"/>
                </a:lnTo>
                <a:lnTo>
                  <a:pt x="184" y="324"/>
                </a:lnTo>
                <a:close/>
                <a:moveTo>
                  <a:pt x="42" y="215"/>
                </a:moveTo>
                <a:lnTo>
                  <a:pt x="42" y="215"/>
                </a:lnTo>
                <a:lnTo>
                  <a:pt x="42" y="219"/>
                </a:lnTo>
                <a:lnTo>
                  <a:pt x="44" y="223"/>
                </a:lnTo>
                <a:lnTo>
                  <a:pt x="44" y="223"/>
                </a:lnTo>
                <a:lnTo>
                  <a:pt x="48" y="226"/>
                </a:lnTo>
                <a:lnTo>
                  <a:pt x="54" y="228"/>
                </a:lnTo>
                <a:lnTo>
                  <a:pt x="54" y="228"/>
                </a:lnTo>
                <a:lnTo>
                  <a:pt x="58" y="228"/>
                </a:lnTo>
                <a:lnTo>
                  <a:pt x="58" y="228"/>
                </a:lnTo>
                <a:lnTo>
                  <a:pt x="63" y="226"/>
                </a:lnTo>
                <a:lnTo>
                  <a:pt x="63" y="226"/>
                </a:lnTo>
                <a:lnTo>
                  <a:pt x="66" y="225"/>
                </a:lnTo>
                <a:lnTo>
                  <a:pt x="69" y="222"/>
                </a:lnTo>
                <a:lnTo>
                  <a:pt x="71" y="219"/>
                </a:lnTo>
                <a:lnTo>
                  <a:pt x="72" y="215"/>
                </a:lnTo>
                <a:lnTo>
                  <a:pt x="72" y="215"/>
                </a:lnTo>
                <a:lnTo>
                  <a:pt x="71" y="209"/>
                </a:lnTo>
                <a:lnTo>
                  <a:pt x="71" y="209"/>
                </a:lnTo>
                <a:lnTo>
                  <a:pt x="71" y="205"/>
                </a:lnTo>
                <a:lnTo>
                  <a:pt x="69" y="202"/>
                </a:lnTo>
                <a:lnTo>
                  <a:pt x="66" y="201"/>
                </a:lnTo>
                <a:lnTo>
                  <a:pt x="63" y="199"/>
                </a:lnTo>
                <a:lnTo>
                  <a:pt x="63" y="199"/>
                </a:lnTo>
                <a:lnTo>
                  <a:pt x="56" y="199"/>
                </a:lnTo>
                <a:lnTo>
                  <a:pt x="56" y="199"/>
                </a:lnTo>
                <a:lnTo>
                  <a:pt x="52" y="199"/>
                </a:lnTo>
                <a:lnTo>
                  <a:pt x="48" y="202"/>
                </a:lnTo>
                <a:lnTo>
                  <a:pt x="45" y="203"/>
                </a:lnTo>
                <a:lnTo>
                  <a:pt x="44" y="208"/>
                </a:lnTo>
                <a:lnTo>
                  <a:pt x="44" y="208"/>
                </a:lnTo>
                <a:lnTo>
                  <a:pt x="42" y="211"/>
                </a:lnTo>
                <a:lnTo>
                  <a:pt x="42" y="215"/>
                </a:lnTo>
                <a:lnTo>
                  <a:pt x="42" y="215"/>
                </a:lnTo>
                <a:close/>
                <a:moveTo>
                  <a:pt x="213" y="138"/>
                </a:moveTo>
                <a:lnTo>
                  <a:pt x="213" y="138"/>
                </a:lnTo>
                <a:lnTo>
                  <a:pt x="208" y="139"/>
                </a:lnTo>
                <a:lnTo>
                  <a:pt x="204" y="141"/>
                </a:lnTo>
                <a:lnTo>
                  <a:pt x="201" y="144"/>
                </a:lnTo>
                <a:lnTo>
                  <a:pt x="198" y="148"/>
                </a:lnTo>
                <a:lnTo>
                  <a:pt x="198" y="148"/>
                </a:lnTo>
                <a:lnTo>
                  <a:pt x="198" y="152"/>
                </a:lnTo>
                <a:lnTo>
                  <a:pt x="198" y="152"/>
                </a:lnTo>
                <a:lnTo>
                  <a:pt x="198" y="157"/>
                </a:lnTo>
                <a:lnTo>
                  <a:pt x="198" y="158"/>
                </a:lnTo>
                <a:lnTo>
                  <a:pt x="203" y="164"/>
                </a:lnTo>
                <a:lnTo>
                  <a:pt x="203" y="164"/>
                </a:lnTo>
                <a:lnTo>
                  <a:pt x="207" y="165"/>
                </a:lnTo>
                <a:lnTo>
                  <a:pt x="211" y="166"/>
                </a:lnTo>
                <a:lnTo>
                  <a:pt x="216" y="166"/>
                </a:lnTo>
                <a:lnTo>
                  <a:pt x="220" y="165"/>
                </a:lnTo>
                <a:lnTo>
                  <a:pt x="220" y="165"/>
                </a:lnTo>
                <a:lnTo>
                  <a:pt x="227" y="159"/>
                </a:lnTo>
                <a:lnTo>
                  <a:pt x="227" y="159"/>
                </a:lnTo>
                <a:lnTo>
                  <a:pt x="228" y="158"/>
                </a:lnTo>
                <a:lnTo>
                  <a:pt x="228" y="158"/>
                </a:lnTo>
                <a:lnTo>
                  <a:pt x="230" y="154"/>
                </a:lnTo>
                <a:lnTo>
                  <a:pt x="230" y="151"/>
                </a:lnTo>
                <a:lnTo>
                  <a:pt x="228" y="147"/>
                </a:lnTo>
                <a:lnTo>
                  <a:pt x="225" y="142"/>
                </a:lnTo>
                <a:lnTo>
                  <a:pt x="225" y="142"/>
                </a:lnTo>
                <a:lnTo>
                  <a:pt x="220" y="139"/>
                </a:lnTo>
                <a:lnTo>
                  <a:pt x="213" y="138"/>
                </a:lnTo>
                <a:lnTo>
                  <a:pt x="213" y="138"/>
                </a:lnTo>
                <a:close/>
                <a:moveTo>
                  <a:pt x="102" y="260"/>
                </a:moveTo>
                <a:lnTo>
                  <a:pt x="102" y="260"/>
                </a:lnTo>
                <a:lnTo>
                  <a:pt x="102" y="265"/>
                </a:lnTo>
                <a:lnTo>
                  <a:pt x="102" y="265"/>
                </a:lnTo>
                <a:lnTo>
                  <a:pt x="105" y="267"/>
                </a:lnTo>
                <a:lnTo>
                  <a:pt x="108" y="270"/>
                </a:lnTo>
                <a:lnTo>
                  <a:pt x="108" y="270"/>
                </a:lnTo>
                <a:lnTo>
                  <a:pt x="112" y="272"/>
                </a:lnTo>
                <a:lnTo>
                  <a:pt x="112" y="272"/>
                </a:lnTo>
                <a:lnTo>
                  <a:pt x="116" y="273"/>
                </a:lnTo>
                <a:lnTo>
                  <a:pt x="120" y="272"/>
                </a:lnTo>
                <a:lnTo>
                  <a:pt x="123" y="270"/>
                </a:lnTo>
                <a:lnTo>
                  <a:pt x="127" y="267"/>
                </a:lnTo>
                <a:lnTo>
                  <a:pt x="127" y="267"/>
                </a:lnTo>
                <a:lnTo>
                  <a:pt x="130" y="262"/>
                </a:lnTo>
                <a:lnTo>
                  <a:pt x="132" y="259"/>
                </a:lnTo>
                <a:lnTo>
                  <a:pt x="130" y="255"/>
                </a:lnTo>
                <a:lnTo>
                  <a:pt x="130" y="255"/>
                </a:lnTo>
                <a:lnTo>
                  <a:pt x="130" y="255"/>
                </a:lnTo>
                <a:lnTo>
                  <a:pt x="130" y="255"/>
                </a:lnTo>
                <a:lnTo>
                  <a:pt x="129" y="250"/>
                </a:lnTo>
                <a:lnTo>
                  <a:pt x="125" y="247"/>
                </a:lnTo>
                <a:lnTo>
                  <a:pt x="125" y="247"/>
                </a:lnTo>
                <a:lnTo>
                  <a:pt x="120" y="246"/>
                </a:lnTo>
                <a:lnTo>
                  <a:pt x="117" y="245"/>
                </a:lnTo>
                <a:lnTo>
                  <a:pt x="113" y="246"/>
                </a:lnTo>
                <a:lnTo>
                  <a:pt x="109" y="247"/>
                </a:lnTo>
                <a:lnTo>
                  <a:pt x="109" y="247"/>
                </a:lnTo>
                <a:lnTo>
                  <a:pt x="106" y="250"/>
                </a:lnTo>
                <a:lnTo>
                  <a:pt x="103" y="253"/>
                </a:lnTo>
                <a:lnTo>
                  <a:pt x="102" y="256"/>
                </a:lnTo>
                <a:lnTo>
                  <a:pt x="102" y="260"/>
                </a:lnTo>
                <a:lnTo>
                  <a:pt x="102" y="260"/>
                </a:lnTo>
                <a:close/>
                <a:moveTo>
                  <a:pt x="179" y="154"/>
                </a:moveTo>
                <a:lnTo>
                  <a:pt x="179" y="154"/>
                </a:lnTo>
                <a:lnTo>
                  <a:pt x="179" y="149"/>
                </a:lnTo>
                <a:lnTo>
                  <a:pt x="177" y="147"/>
                </a:lnTo>
                <a:lnTo>
                  <a:pt x="174" y="144"/>
                </a:lnTo>
                <a:lnTo>
                  <a:pt x="170" y="142"/>
                </a:lnTo>
                <a:lnTo>
                  <a:pt x="170" y="142"/>
                </a:lnTo>
                <a:lnTo>
                  <a:pt x="163" y="142"/>
                </a:lnTo>
                <a:lnTo>
                  <a:pt x="163" y="142"/>
                </a:lnTo>
                <a:lnTo>
                  <a:pt x="159" y="144"/>
                </a:lnTo>
                <a:lnTo>
                  <a:pt x="156" y="145"/>
                </a:lnTo>
                <a:lnTo>
                  <a:pt x="153" y="148"/>
                </a:lnTo>
                <a:lnTo>
                  <a:pt x="152" y="151"/>
                </a:lnTo>
                <a:lnTo>
                  <a:pt x="152" y="151"/>
                </a:lnTo>
                <a:lnTo>
                  <a:pt x="152" y="157"/>
                </a:lnTo>
                <a:lnTo>
                  <a:pt x="153" y="162"/>
                </a:lnTo>
                <a:lnTo>
                  <a:pt x="153" y="162"/>
                </a:lnTo>
                <a:lnTo>
                  <a:pt x="154" y="165"/>
                </a:lnTo>
                <a:lnTo>
                  <a:pt x="157" y="168"/>
                </a:lnTo>
                <a:lnTo>
                  <a:pt x="160" y="168"/>
                </a:lnTo>
                <a:lnTo>
                  <a:pt x="164" y="168"/>
                </a:lnTo>
                <a:lnTo>
                  <a:pt x="164" y="168"/>
                </a:lnTo>
                <a:lnTo>
                  <a:pt x="167" y="168"/>
                </a:lnTo>
                <a:lnTo>
                  <a:pt x="167" y="168"/>
                </a:lnTo>
                <a:lnTo>
                  <a:pt x="170" y="168"/>
                </a:lnTo>
                <a:lnTo>
                  <a:pt x="174" y="166"/>
                </a:lnTo>
                <a:lnTo>
                  <a:pt x="174" y="166"/>
                </a:lnTo>
                <a:lnTo>
                  <a:pt x="176" y="165"/>
                </a:lnTo>
                <a:lnTo>
                  <a:pt x="176" y="165"/>
                </a:lnTo>
                <a:lnTo>
                  <a:pt x="179" y="158"/>
                </a:lnTo>
                <a:lnTo>
                  <a:pt x="179" y="158"/>
                </a:lnTo>
                <a:lnTo>
                  <a:pt x="179" y="154"/>
                </a:lnTo>
                <a:lnTo>
                  <a:pt x="179" y="154"/>
                </a:lnTo>
                <a:close/>
                <a:moveTo>
                  <a:pt x="169" y="188"/>
                </a:moveTo>
                <a:lnTo>
                  <a:pt x="169" y="188"/>
                </a:lnTo>
                <a:lnTo>
                  <a:pt x="164" y="188"/>
                </a:lnTo>
                <a:lnTo>
                  <a:pt x="162" y="189"/>
                </a:lnTo>
                <a:lnTo>
                  <a:pt x="159" y="192"/>
                </a:lnTo>
                <a:lnTo>
                  <a:pt x="156" y="195"/>
                </a:lnTo>
                <a:lnTo>
                  <a:pt x="156" y="195"/>
                </a:lnTo>
                <a:lnTo>
                  <a:pt x="154" y="201"/>
                </a:lnTo>
                <a:lnTo>
                  <a:pt x="154" y="201"/>
                </a:lnTo>
                <a:lnTo>
                  <a:pt x="154" y="205"/>
                </a:lnTo>
                <a:lnTo>
                  <a:pt x="157" y="209"/>
                </a:lnTo>
                <a:lnTo>
                  <a:pt x="159" y="212"/>
                </a:lnTo>
                <a:lnTo>
                  <a:pt x="163" y="213"/>
                </a:lnTo>
                <a:lnTo>
                  <a:pt x="163" y="213"/>
                </a:lnTo>
                <a:lnTo>
                  <a:pt x="169" y="215"/>
                </a:lnTo>
                <a:lnTo>
                  <a:pt x="169" y="215"/>
                </a:lnTo>
                <a:lnTo>
                  <a:pt x="171" y="215"/>
                </a:lnTo>
                <a:lnTo>
                  <a:pt x="174" y="213"/>
                </a:lnTo>
                <a:lnTo>
                  <a:pt x="174" y="213"/>
                </a:lnTo>
                <a:lnTo>
                  <a:pt x="177" y="211"/>
                </a:lnTo>
                <a:lnTo>
                  <a:pt x="177" y="211"/>
                </a:lnTo>
                <a:lnTo>
                  <a:pt x="180" y="208"/>
                </a:lnTo>
                <a:lnTo>
                  <a:pt x="181" y="203"/>
                </a:lnTo>
                <a:lnTo>
                  <a:pt x="183" y="196"/>
                </a:lnTo>
                <a:lnTo>
                  <a:pt x="183" y="196"/>
                </a:lnTo>
                <a:lnTo>
                  <a:pt x="181" y="195"/>
                </a:lnTo>
                <a:lnTo>
                  <a:pt x="181" y="195"/>
                </a:lnTo>
                <a:lnTo>
                  <a:pt x="176" y="189"/>
                </a:lnTo>
                <a:lnTo>
                  <a:pt x="173" y="188"/>
                </a:lnTo>
                <a:lnTo>
                  <a:pt x="169" y="188"/>
                </a:lnTo>
                <a:lnTo>
                  <a:pt x="169" y="188"/>
                </a:lnTo>
                <a:close/>
                <a:moveTo>
                  <a:pt x="76" y="262"/>
                </a:moveTo>
                <a:lnTo>
                  <a:pt x="76" y="262"/>
                </a:lnTo>
                <a:lnTo>
                  <a:pt x="75" y="257"/>
                </a:lnTo>
                <a:lnTo>
                  <a:pt x="72" y="253"/>
                </a:lnTo>
                <a:lnTo>
                  <a:pt x="72" y="253"/>
                </a:lnTo>
                <a:lnTo>
                  <a:pt x="66" y="250"/>
                </a:lnTo>
                <a:lnTo>
                  <a:pt x="61" y="250"/>
                </a:lnTo>
                <a:lnTo>
                  <a:pt x="61" y="250"/>
                </a:lnTo>
                <a:lnTo>
                  <a:pt x="58" y="250"/>
                </a:lnTo>
                <a:lnTo>
                  <a:pt x="55" y="252"/>
                </a:lnTo>
                <a:lnTo>
                  <a:pt x="55" y="252"/>
                </a:lnTo>
                <a:lnTo>
                  <a:pt x="51" y="253"/>
                </a:lnTo>
                <a:lnTo>
                  <a:pt x="49" y="257"/>
                </a:lnTo>
                <a:lnTo>
                  <a:pt x="49" y="257"/>
                </a:lnTo>
                <a:lnTo>
                  <a:pt x="48" y="265"/>
                </a:lnTo>
                <a:lnTo>
                  <a:pt x="48" y="265"/>
                </a:lnTo>
                <a:lnTo>
                  <a:pt x="48" y="267"/>
                </a:lnTo>
                <a:lnTo>
                  <a:pt x="49" y="270"/>
                </a:lnTo>
                <a:lnTo>
                  <a:pt x="49" y="270"/>
                </a:lnTo>
                <a:lnTo>
                  <a:pt x="54" y="273"/>
                </a:lnTo>
                <a:lnTo>
                  <a:pt x="54" y="273"/>
                </a:lnTo>
                <a:lnTo>
                  <a:pt x="59" y="274"/>
                </a:lnTo>
                <a:lnTo>
                  <a:pt x="65" y="274"/>
                </a:lnTo>
                <a:lnTo>
                  <a:pt x="65" y="274"/>
                </a:lnTo>
                <a:lnTo>
                  <a:pt x="71" y="273"/>
                </a:lnTo>
                <a:lnTo>
                  <a:pt x="73" y="267"/>
                </a:lnTo>
                <a:lnTo>
                  <a:pt x="73" y="267"/>
                </a:lnTo>
                <a:lnTo>
                  <a:pt x="75" y="266"/>
                </a:lnTo>
                <a:lnTo>
                  <a:pt x="75" y="266"/>
                </a:lnTo>
                <a:lnTo>
                  <a:pt x="76" y="265"/>
                </a:lnTo>
                <a:lnTo>
                  <a:pt x="76" y="262"/>
                </a:lnTo>
                <a:lnTo>
                  <a:pt x="76" y="262"/>
                </a:lnTo>
                <a:close/>
                <a:moveTo>
                  <a:pt x="49" y="311"/>
                </a:moveTo>
                <a:lnTo>
                  <a:pt x="49" y="311"/>
                </a:lnTo>
                <a:lnTo>
                  <a:pt x="51" y="317"/>
                </a:lnTo>
                <a:lnTo>
                  <a:pt x="52" y="323"/>
                </a:lnTo>
                <a:lnTo>
                  <a:pt x="52" y="323"/>
                </a:lnTo>
                <a:lnTo>
                  <a:pt x="54" y="323"/>
                </a:lnTo>
                <a:lnTo>
                  <a:pt x="54" y="323"/>
                </a:lnTo>
                <a:lnTo>
                  <a:pt x="58" y="326"/>
                </a:lnTo>
                <a:lnTo>
                  <a:pt x="58" y="326"/>
                </a:lnTo>
                <a:lnTo>
                  <a:pt x="59" y="327"/>
                </a:lnTo>
                <a:lnTo>
                  <a:pt x="62" y="327"/>
                </a:lnTo>
                <a:lnTo>
                  <a:pt x="62" y="327"/>
                </a:lnTo>
                <a:lnTo>
                  <a:pt x="66" y="326"/>
                </a:lnTo>
                <a:lnTo>
                  <a:pt x="66" y="326"/>
                </a:lnTo>
                <a:lnTo>
                  <a:pt x="71" y="323"/>
                </a:lnTo>
                <a:lnTo>
                  <a:pt x="73" y="319"/>
                </a:lnTo>
                <a:lnTo>
                  <a:pt x="76" y="314"/>
                </a:lnTo>
                <a:lnTo>
                  <a:pt x="76" y="310"/>
                </a:lnTo>
                <a:lnTo>
                  <a:pt x="76" y="310"/>
                </a:lnTo>
                <a:lnTo>
                  <a:pt x="75" y="307"/>
                </a:lnTo>
                <a:lnTo>
                  <a:pt x="75" y="307"/>
                </a:lnTo>
                <a:lnTo>
                  <a:pt x="71" y="301"/>
                </a:lnTo>
                <a:lnTo>
                  <a:pt x="71" y="301"/>
                </a:lnTo>
                <a:lnTo>
                  <a:pt x="69" y="300"/>
                </a:lnTo>
                <a:lnTo>
                  <a:pt x="69" y="300"/>
                </a:lnTo>
                <a:lnTo>
                  <a:pt x="65" y="299"/>
                </a:lnTo>
                <a:lnTo>
                  <a:pt x="62" y="299"/>
                </a:lnTo>
                <a:lnTo>
                  <a:pt x="62" y="299"/>
                </a:lnTo>
                <a:lnTo>
                  <a:pt x="58" y="300"/>
                </a:lnTo>
                <a:lnTo>
                  <a:pt x="55" y="301"/>
                </a:lnTo>
                <a:lnTo>
                  <a:pt x="52" y="304"/>
                </a:lnTo>
                <a:lnTo>
                  <a:pt x="51" y="307"/>
                </a:lnTo>
                <a:lnTo>
                  <a:pt x="51" y="307"/>
                </a:lnTo>
                <a:lnTo>
                  <a:pt x="49" y="311"/>
                </a:lnTo>
                <a:lnTo>
                  <a:pt x="49" y="311"/>
                </a:lnTo>
                <a:close/>
                <a:moveTo>
                  <a:pt x="120" y="296"/>
                </a:moveTo>
                <a:lnTo>
                  <a:pt x="120" y="296"/>
                </a:lnTo>
                <a:lnTo>
                  <a:pt x="119" y="296"/>
                </a:lnTo>
                <a:lnTo>
                  <a:pt x="119" y="296"/>
                </a:lnTo>
                <a:lnTo>
                  <a:pt x="113" y="297"/>
                </a:lnTo>
                <a:lnTo>
                  <a:pt x="109" y="300"/>
                </a:lnTo>
                <a:lnTo>
                  <a:pt x="109" y="300"/>
                </a:lnTo>
                <a:lnTo>
                  <a:pt x="106" y="303"/>
                </a:lnTo>
                <a:lnTo>
                  <a:pt x="105" y="306"/>
                </a:lnTo>
                <a:lnTo>
                  <a:pt x="105" y="306"/>
                </a:lnTo>
                <a:lnTo>
                  <a:pt x="105" y="309"/>
                </a:lnTo>
                <a:lnTo>
                  <a:pt x="105" y="313"/>
                </a:lnTo>
                <a:lnTo>
                  <a:pt x="105" y="313"/>
                </a:lnTo>
                <a:lnTo>
                  <a:pt x="106" y="317"/>
                </a:lnTo>
                <a:lnTo>
                  <a:pt x="110" y="319"/>
                </a:lnTo>
                <a:lnTo>
                  <a:pt x="110" y="319"/>
                </a:lnTo>
                <a:lnTo>
                  <a:pt x="115" y="320"/>
                </a:lnTo>
                <a:lnTo>
                  <a:pt x="119" y="321"/>
                </a:lnTo>
                <a:lnTo>
                  <a:pt x="119" y="321"/>
                </a:lnTo>
                <a:lnTo>
                  <a:pt x="123" y="320"/>
                </a:lnTo>
                <a:lnTo>
                  <a:pt x="126" y="317"/>
                </a:lnTo>
                <a:lnTo>
                  <a:pt x="126" y="317"/>
                </a:lnTo>
                <a:lnTo>
                  <a:pt x="129" y="313"/>
                </a:lnTo>
                <a:lnTo>
                  <a:pt x="132" y="309"/>
                </a:lnTo>
                <a:lnTo>
                  <a:pt x="132" y="309"/>
                </a:lnTo>
                <a:lnTo>
                  <a:pt x="132" y="304"/>
                </a:lnTo>
                <a:lnTo>
                  <a:pt x="130" y="300"/>
                </a:lnTo>
                <a:lnTo>
                  <a:pt x="130" y="300"/>
                </a:lnTo>
                <a:lnTo>
                  <a:pt x="125" y="297"/>
                </a:lnTo>
                <a:lnTo>
                  <a:pt x="120" y="296"/>
                </a:lnTo>
                <a:lnTo>
                  <a:pt x="120" y="296"/>
                </a:lnTo>
                <a:close/>
                <a:moveTo>
                  <a:pt x="55" y="174"/>
                </a:moveTo>
                <a:lnTo>
                  <a:pt x="55" y="174"/>
                </a:lnTo>
                <a:lnTo>
                  <a:pt x="58" y="174"/>
                </a:lnTo>
                <a:lnTo>
                  <a:pt x="62" y="172"/>
                </a:lnTo>
                <a:lnTo>
                  <a:pt x="66" y="168"/>
                </a:lnTo>
                <a:lnTo>
                  <a:pt x="68" y="164"/>
                </a:lnTo>
                <a:lnTo>
                  <a:pt x="68" y="164"/>
                </a:lnTo>
                <a:lnTo>
                  <a:pt x="69" y="159"/>
                </a:lnTo>
                <a:lnTo>
                  <a:pt x="69" y="159"/>
                </a:lnTo>
                <a:lnTo>
                  <a:pt x="69" y="157"/>
                </a:lnTo>
                <a:lnTo>
                  <a:pt x="66" y="154"/>
                </a:lnTo>
                <a:lnTo>
                  <a:pt x="66" y="154"/>
                </a:lnTo>
                <a:lnTo>
                  <a:pt x="63" y="151"/>
                </a:lnTo>
                <a:lnTo>
                  <a:pt x="59" y="149"/>
                </a:lnTo>
                <a:lnTo>
                  <a:pt x="59" y="149"/>
                </a:lnTo>
                <a:lnTo>
                  <a:pt x="55" y="149"/>
                </a:lnTo>
                <a:lnTo>
                  <a:pt x="51" y="149"/>
                </a:lnTo>
                <a:lnTo>
                  <a:pt x="51" y="149"/>
                </a:lnTo>
                <a:lnTo>
                  <a:pt x="48" y="151"/>
                </a:lnTo>
                <a:lnTo>
                  <a:pt x="45" y="154"/>
                </a:lnTo>
                <a:lnTo>
                  <a:pt x="44" y="157"/>
                </a:lnTo>
                <a:lnTo>
                  <a:pt x="44" y="159"/>
                </a:lnTo>
                <a:lnTo>
                  <a:pt x="44" y="159"/>
                </a:lnTo>
                <a:lnTo>
                  <a:pt x="42" y="165"/>
                </a:lnTo>
                <a:lnTo>
                  <a:pt x="42" y="165"/>
                </a:lnTo>
                <a:lnTo>
                  <a:pt x="44" y="169"/>
                </a:lnTo>
                <a:lnTo>
                  <a:pt x="46" y="172"/>
                </a:lnTo>
                <a:lnTo>
                  <a:pt x="48" y="172"/>
                </a:lnTo>
                <a:lnTo>
                  <a:pt x="48" y="172"/>
                </a:lnTo>
                <a:lnTo>
                  <a:pt x="55" y="174"/>
                </a:lnTo>
                <a:lnTo>
                  <a:pt x="55" y="174"/>
                </a:lnTo>
                <a:close/>
                <a:moveTo>
                  <a:pt x="157" y="257"/>
                </a:moveTo>
                <a:lnTo>
                  <a:pt x="157" y="257"/>
                </a:lnTo>
                <a:lnTo>
                  <a:pt x="157" y="260"/>
                </a:lnTo>
                <a:lnTo>
                  <a:pt x="159" y="263"/>
                </a:lnTo>
                <a:lnTo>
                  <a:pt x="160" y="266"/>
                </a:lnTo>
                <a:lnTo>
                  <a:pt x="163" y="267"/>
                </a:lnTo>
                <a:lnTo>
                  <a:pt x="163" y="267"/>
                </a:lnTo>
                <a:lnTo>
                  <a:pt x="170" y="269"/>
                </a:lnTo>
                <a:lnTo>
                  <a:pt x="170" y="269"/>
                </a:lnTo>
                <a:lnTo>
                  <a:pt x="176" y="267"/>
                </a:lnTo>
                <a:lnTo>
                  <a:pt x="180" y="263"/>
                </a:lnTo>
                <a:lnTo>
                  <a:pt x="180" y="263"/>
                </a:lnTo>
                <a:lnTo>
                  <a:pt x="181" y="257"/>
                </a:lnTo>
                <a:lnTo>
                  <a:pt x="181" y="257"/>
                </a:lnTo>
                <a:lnTo>
                  <a:pt x="183" y="256"/>
                </a:lnTo>
                <a:lnTo>
                  <a:pt x="183" y="256"/>
                </a:lnTo>
                <a:lnTo>
                  <a:pt x="183" y="252"/>
                </a:lnTo>
                <a:lnTo>
                  <a:pt x="181" y="247"/>
                </a:lnTo>
                <a:lnTo>
                  <a:pt x="180" y="246"/>
                </a:lnTo>
                <a:lnTo>
                  <a:pt x="177" y="245"/>
                </a:lnTo>
                <a:lnTo>
                  <a:pt x="177" y="245"/>
                </a:lnTo>
                <a:lnTo>
                  <a:pt x="170" y="243"/>
                </a:lnTo>
                <a:lnTo>
                  <a:pt x="170" y="243"/>
                </a:lnTo>
                <a:lnTo>
                  <a:pt x="166" y="245"/>
                </a:lnTo>
                <a:lnTo>
                  <a:pt x="163" y="246"/>
                </a:lnTo>
                <a:lnTo>
                  <a:pt x="163" y="246"/>
                </a:lnTo>
                <a:lnTo>
                  <a:pt x="159" y="252"/>
                </a:lnTo>
                <a:lnTo>
                  <a:pt x="157" y="257"/>
                </a:lnTo>
                <a:lnTo>
                  <a:pt x="157" y="257"/>
                </a:lnTo>
                <a:close/>
                <a:moveTo>
                  <a:pt x="217" y="213"/>
                </a:moveTo>
                <a:lnTo>
                  <a:pt x="217" y="213"/>
                </a:lnTo>
                <a:lnTo>
                  <a:pt x="221" y="212"/>
                </a:lnTo>
                <a:lnTo>
                  <a:pt x="221" y="212"/>
                </a:lnTo>
                <a:lnTo>
                  <a:pt x="224" y="211"/>
                </a:lnTo>
                <a:lnTo>
                  <a:pt x="228" y="208"/>
                </a:lnTo>
                <a:lnTo>
                  <a:pt x="230" y="205"/>
                </a:lnTo>
                <a:lnTo>
                  <a:pt x="231" y="201"/>
                </a:lnTo>
                <a:lnTo>
                  <a:pt x="231" y="201"/>
                </a:lnTo>
                <a:lnTo>
                  <a:pt x="230" y="196"/>
                </a:lnTo>
                <a:lnTo>
                  <a:pt x="230" y="195"/>
                </a:lnTo>
                <a:lnTo>
                  <a:pt x="225" y="191"/>
                </a:lnTo>
                <a:lnTo>
                  <a:pt x="225" y="191"/>
                </a:lnTo>
                <a:lnTo>
                  <a:pt x="218" y="188"/>
                </a:lnTo>
                <a:lnTo>
                  <a:pt x="218" y="188"/>
                </a:lnTo>
                <a:lnTo>
                  <a:pt x="214" y="189"/>
                </a:lnTo>
                <a:lnTo>
                  <a:pt x="211" y="191"/>
                </a:lnTo>
                <a:lnTo>
                  <a:pt x="211" y="191"/>
                </a:lnTo>
                <a:lnTo>
                  <a:pt x="207" y="195"/>
                </a:lnTo>
                <a:lnTo>
                  <a:pt x="207" y="195"/>
                </a:lnTo>
                <a:lnTo>
                  <a:pt x="206" y="196"/>
                </a:lnTo>
                <a:lnTo>
                  <a:pt x="206" y="196"/>
                </a:lnTo>
                <a:lnTo>
                  <a:pt x="204" y="205"/>
                </a:lnTo>
                <a:lnTo>
                  <a:pt x="204" y="205"/>
                </a:lnTo>
                <a:lnTo>
                  <a:pt x="206" y="209"/>
                </a:lnTo>
                <a:lnTo>
                  <a:pt x="206" y="209"/>
                </a:lnTo>
                <a:lnTo>
                  <a:pt x="208" y="211"/>
                </a:lnTo>
                <a:lnTo>
                  <a:pt x="213" y="212"/>
                </a:lnTo>
                <a:lnTo>
                  <a:pt x="213" y="212"/>
                </a:lnTo>
                <a:lnTo>
                  <a:pt x="217" y="213"/>
                </a:lnTo>
                <a:lnTo>
                  <a:pt x="217" y="213"/>
                </a:lnTo>
                <a:close/>
                <a:moveTo>
                  <a:pt x="230" y="253"/>
                </a:moveTo>
                <a:lnTo>
                  <a:pt x="230" y="253"/>
                </a:lnTo>
                <a:lnTo>
                  <a:pt x="230" y="250"/>
                </a:lnTo>
                <a:lnTo>
                  <a:pt x="228" y="249"/>
                </a:lnTo>
                <a:lnTo>
                  <a:pt x="228" y="249"/>
                </a:lnTo>
                <a:lnTo>
                  <a:pt x="224" y="245"/>
                </a:lnTo>
                <a:lnTo>
                  <a:pt x="223" y="243"/>
                </a:lnTo>
                <a:lnTo>
                  <a:pt x="218" y="243"/>
                </a:lnTo>
                <a:lnTo>
                  <a:pt x="218" y="243"/>
                </a:lnTo>
                <a:lnTo>
                  <a:pt x="216" y="243"/>
                </a:lnTo>
                <a:lnTo>
                  <a:pt x="216" y="243"/>
                </a:lnTo>
                <a:lnTo>
                  <a:pt x="211" y="245"/>
                </a:lnTo>
                <a:lnTo>
                  <a:pt x="208" y="247"/>
                </a:lnTo>
                <a:lnTo>
                  <a:pt x="208" y="247"/>
                </a:lnTo>
                <a:lnTo>
                  <a:pt x="207" y="252"/>
                </a:lnTo>
                <a:lnTo>
                  <a:pt x="206" y="256"/>
                </a:lnTo>
                <a:lnTo>
                  <a:pt x="206" y="256"/>
                </a:lnTo>
                <a:lnTo>
                  <a:pt x="206" y="262"/>
                </a:lnTo>
                <a:lnTo>
                  <a:pt x="206" y="262"/>
                </a:lnTo>
                <a:lnTo>
                  <a:pt x="207" y="265"/>
                </a:lnTo>
                <a:lnTo>
                  <a:pt x="208" y="266"/>
                </a:lnTo>
                <a:lnTo>
                  <a:pt x="208" y="266"/>
                </a:lnTo>
                <a:lnTo>
                  <a:pt x="213" y="267"/>
                </a:lnTo>
                <a:lnTo>
                  <a:pt x="217" y="267"/>
                </a:lnTo>
                <a:lnTo>
                  <a:pt x="217" y="267"/>
                </a:lnTo>
                <a:lnTo>
                  <a:pt x="218" y="267"/>
                </a:lnTo>
                <a:lnTo>
                  <a:pt x="218" y="267"/>
                </a:lnTo>
                <a:lnTo>
                  <a:pt x="224" y="266"/>
                </a:lnTo>
                <a:lnTo>
                  <a:pt x="227" y="262"/>
                </a:lnTo>
                <a:lnTo>
                  <a:pt x="227" y="262"/>
                </a:lnTo>
                <a:lnTo>
                  <a:pt x="230" y="257"/>
                </a:lnTo>
                <a:lnTo>
                  <a:pt x="230" y="253"/>
                </a:lnTo>
                <a:lnTo>
                  <a:pt x="230" y="253"/>
                </a:lnTo>
                <a:close/>
                <a:moveTo>
                  <a:pt x="126" y="203"/>
                </a:moveTo>
                <a:lnTo>
                  <a:pt x="126" y="203"/>
                </a:lnTo>
                <a:lnTo>
                  <a:pt x="125" y="199"/>
                </a:lnTo>
                <a:lnTo>
                  <a:pt x="125" y="199"/>
                </a:lnTo>
                <a:lnTo>
                  <a:pt x="122" y="196"/>
                </a:lnTo>
                <a:lnTo>
                  <a:pt x="119" y="193"/>
                </a:lnTo>
                <a:lnTo>
                  <a:pt x="119" y="193"/>
                </a:lnTo>
                <a:lnTo>
                  <a:pt x="115" y="193"/>
                </a:lnTo>
                <a:lnTo>
                  <a:pt x="112" y="193"/>
                </a:lnTo>
                <a:lnTo>
                  <a:pt x="109" y="195"/>
                </a:lnTo>
                <a:lnTo>
                  <a:pt x="106" y="198"/>
                </a:lnTo>
                <a:lnTo>
                  <a:pt x="106" y="198"/>
                </a:lnTo>
                <a:lnTo>
                  <a:pt x="102" y="203"/>
                </a:lnTo>
                <a:lnTo>
                  <a:pt x="100" y="209"/>
                </a:lnTo>
                <a:lnTo>
                  <a:pt x="100" y="209"/>
                </a:lnTo>
                <a:lnTo>
                  <a:pt x="102" y="213"/>
                </a:lnTo>
                <a:lnTo>
                  <a:pt x="103" y="216"/>
                </a:lnTo>
                <a:lnTo>
                  <a:pt x="103" y="216"/>
                </a:lnTo>
                <a:lnTo>
                  <a:pt x="110" y="219"/>
                </a:lnTo>
                <a:lnTo>
                  <a:pt x="113" y="219"/>
                </a:lnTo>
                <a:lnTo>
                  <a:pt x="117" y="218"/>
                </a:lnTo>
                <a:lnTo>
                  <a:pt x="117" y="218"/>
                </a:lnTo>
                <a:lnTo>
                  <a:pt x="119" y="216"/>
                </a:lnTo>
                <a:lnTo>
                  <a:pt x="119" y="216"/>
                </a:lnTo>
                <a:lnTo>
                  <a:pt x="122" y="213"/>
                </a:lnTo>
                <a:lnTo>
                  <a:pt x="122" y="213"/>
                </a:lnTo>
                <a:lnTo>
                  <a:pt x="125" y="209"/>
                </a:lnTo>
                <a:lnTo>
                  <a:pt x="126" y="203"/>
                </a:lnTo>
                <a:lnTo>
                  <a:pt x="126" y="203"/>
                </a:lnTo>
                <a:close/>
                <a:moveTo>
                  <a:pt x="108" y="151"/>
                </a:moveTo>
                <a:lnTo>
                  <a:pt x="108" y="151"/>
                </a:lnTo>
                <a:lnTo>
                  <a:pt x="103" y="151"/>
                </a:lnTo>
                <a:lnTo>
                  <a:pt x="103" y="151"/>
                </a:lnTo>
                <a:lnTo>
                  <a:pt x="100" y="152"/>
                </a:lnTo>
                <a:lnTo>
                  <a:pt x="96" y="155"/>
                </a:lnTo>
                <a:lnTo>
                  <a:pt x="96" y="155"/>
                </a:lnTo>
                <a:lnTo>
                  <a:pt x="95" y="157"/>
                </a:lnTo>
                <a:lnTo>
                  <a:pt x="95" y="157"/>
                </a:lnTo>
                <a:lnTo>
                  <a:pt x="93" y="165"/>
                </a:lnTo>
                <a:lnTo>
                  <a:pt x="93" y="165"/>
                </a:lnTo>
                <a:lnTo>
                  <a:pt x="95" y="169"/>
                </a:lnTo>
                <a:lnTo>
                  <a:pt x="98" y="174"/>
                </a:lnTo>
                <a:lnTo>
                  <a:pt x="98" y="174"/>
                </a:lnTo>
                <a:lnTo>
                  <a:pt x="99" y="174"/>
                </a:lnTo>
                <a:lnTo>
                  <a:pt x="99" y="174"/>
                </a:lnTo>
                <a:lnTo>
                  <a:pt x="105" y="174"/>
                </a:lnTo>
                <a:lnTo>
                  <a:pt x="105" y="174"/>
                </a:lnTo>
                <a:lnTo>
                  <a:pt x="109" y="174"/>
                </a:lnTo>
                <a:lnTo>
                  <a:pt x="112" y="172"/>
                </a:lnTo>
                <a:lnTo>
                  <a:pt x="115" y="169"/>
                </a:lnTo>
                <a:lnTo>
                  <a:pt x="117" y="165"/>
                </a:lnTo>
                <a:lnTo>
                  <a:pt x="117" y="165"/>
                </a:lnTo>
                <a:lnTo>
                  <a:pt x="119" y="158"/>
                </a:lnTo>
                <a:lnTo>
                  <a:pt x="119" y="158"/>
                </a:lnTo>
                <a:lnTo>
                  <a:pt x="119" y="155"/>
                </a:lnTo>
                <a:lnTo>
                  <a:pt x="116" y="152"/>
                </a:lnTo>
                <a:lnTo>
                  <a:pt x="116" y="152"/>
                </a:lnTo>
                <a:lnTo>
                  <a:pt x="115" y="152"/>
                </a:lnTo>
                <a:lnTo>
                  <a:pt x="115" y="152"/>
                </a:lnTo>
                <a:lnTo>
                  <a:pt x="112" y="151"/>
                </a:lnTo>
                <a:lnTo>
                  <a:pt x="108" y="151"/>
                </a:lnTo>
                <a:lnTo>
                  <a:pt x="108" y="151"/>
                </a:lnTo>
                <a:close/>
                <a:moveTo>
                  <a:pt x="5" y="85"/>
                </a:moveTo>
                <a:lnTo>
                  <a:pt x="5" y="85"/>
                </a:lnTo>
                <a:lnTo>
                  <a:pt x="4" y="87"/>
                </a:lnTo>
                <a:lnTo>
                  <a:pt x="4" y="87"/>
                </a:lnTo>
                <a:lnTo>
                  <a:pt x="4" y="110"/>
                </a:lnTo>
                <a:lnTo>
                  <a:pt x="4" y="110"/>
                </a:lnTo>
                <a:lnTo>
                  <a:pt x="2" y="152"/>
                </a:lnTo>
                <a:lnTo>
                  <a:pt x="2" y="152"/>
                </a:lnTo>
                <a:lnTo>
                  <a:pt x="4" y="165"/>
                </a:lnTo>
                <a:lnTo>
                  <a:pt x="4" y="178"/>
                </a:lnTo>
                <a:lnTo>
                  <a:pt x="4" y="178"/>
                </a:lnTo>
                <a:lnTo>
                  <a:pt x="5" y="193"/>
                </a:lnTo>
                <a:lnTo>
                  <a:pt x="5" y="193"/>
                </a:lnTo>
                <a:lnTo>
                  <a:pt x="7" y="208"/>
                </a:lnTo>
                <a:lnTo>
                  <a:pt x="7" y="208"/>
                </a:lnTo>
                <a:lnTo>
                  <a:pt x="8" y="226"/>
                </a:lnTo>
                <a:lnTo>
                  <a:pt x="8" y="226"/>
                </a:lnTo>
                <a:lnTo>
                  <a:pt x="9" y="235"/>
                </a:lnTo>
                <a:lnTo>
                  <a:pt x="9" y="235"/>
                </a:lnTo>
                <a:lnTo>
                  <a:pt x="9" y="232"/>
                </a:lnTo>
                <a:lnTo>
                  <a:pt x="9" y="232"/>
                </a:lnTo>
                <a:lnTo>
                  <a:pt x="9" y="220"/>
                </a:lnTo>
                <a:lnTo>
                  <a:pt x="9" y="220"/>
                </a:lnTo>
                <a:lnTo>
                  <a:pt x="9" y="218"/>
                </a:lnTo>
                <a:lnTo>
                  <a:pt x="9" y="218"/>
                </a:lnTo>
                <a:lnTo>
                  <a:pt x="8" y="203"/>
                </a:lnTo>
                <a:lnTo>
                  <a:pt x="8" y="203"/>
                </a:lnTo>
                <a:lnTo>
                  <a:pt x="5" y="171"/>
                </a:lnTo>
                <a:lnTo>
                  <a:pt x="5" y="171"/>
                </a:lnTo>
                <a:lnTo>
                  <a:pt x="5" y="127"/>
                </a:lnTo>
                <a:lnTo>
                  <a:pt x="5" y="127"/>
                </a:lnTo>
                <a:lnTo>
                  <a:pt x="5" y="85"/>
                </a:lnTo>
                <a:lnTo>
                  <a:pt x="5" y="85"/>
                </a:lnTo>
                <a:close/>
                <a:moveTo>
                  <a:pt x="79" y="228"/>
                </a:moveTo>
                <a:lnTo>
                  <a:pt x="79" y="228"/>
                </a:lnTo>
                <a:lnTo>
                  <a:pt x="82" y="228"/>
                </a:lnTo>
                <a:lnTo>
                  <a:pt x="83" y="226"/>
                </a:lnTo>
                <a:lnTo>
                  <a:pt x="83" y="226"/>
                </a:lnTo>
                <a:lnTo>
                  <a:pt x="88" y="220"/>
                </a:lnTo>
                <a:lnTo>
                  <a:pt x="88" y="220"/>
                </a:lnTo>
                <a:lnTo>
                  <a:pt x="88" y="219"/>
                </a:lnTo>
                <a:lnTo>
                  <a:pt x="88" y="219"/>
                </a:lnTo>
                <a:lnTo>
                  <a:pt x="88" y="199"/>
                </a:lnTo>
                <a:lnTo>
                  <a:pt x="88" y="199"/>
                </a:lnTo>
                <a:lnTo>
                  <a:pt x="86" y="196"/>
                </a:lnTo>
                <a:lnTo>
                  <a:pt x="86" y="196"/>
                </a:lnTo>
                <a:lnTo>
                  <a:pt x="86" y="196"/>
                </a:lnTo>
                <a:lnTo>
                  <a:pt x="86" y="196"/>
                </a:lnTo>
                <a:lnTo>
                  <a:pt x="85" y="206"/>
                </a:lnTo>
                <a:lnTo>
                  <a:pt x="85" y="206"/>
                </a:lnTo>
                <a:lnTo>
                  <a:pt x="85" y="222"/>
                </a:lnTo>
                <a:lnTo>
                  <a:pt x="85" y="222"/>
                </a:lnTo>
                <a:lnTo>
                  <a:pt x="85" y="223"/>
                </a:lnTo>
                <a:lnTo>
                  <a:pt x="85" y="223"/>
                </a:lnTo>
                <a:lnTo>
                  <a:pt x="83" y="225"/>
                </a:lnTo>
                <a:lnTo>
                  <a:pt x="82" y="225"/>
                </a:lnTo>
                <a:lnTo>
                  <a:pt x="82" y="225"/>
                </a:lnTo>
                <a:lnTo>
                  <a:pt x="82" y="223"/>
                </a:lnTo>
                <a:lnTo>
                  <a:pt x="82" y="223"/>
                </a:lnTo>
                <a:lnTo>
                  <a:pt x="79" y="228"/>
                </a:lnTo>
                <a:lnTo>
                  <a:pt x="79" y="228"/>
                </a:lnTo>
                <a:close/>
                <a:moveTo>
                  <a:pt x="233" y="347"/>
                </a:moveTo>
                <a:lnTo>
                  <a:pt x="233" y="347"/>
                </a:lnTo>
                <a:lnTo>
                  <a:pt x="233" y="347"/>
                </a:lnTo>
                <a:lnTo>
                  <a:pt x="233" y="347"/>
                </a:lnTo>
                <a:lnTo>
                  <a:pt x="234" y="347"/>
                </a:lnTo>
                <a:lnTo>
                  <a:pt x="234" y="347"/>
                </a:lnTo>
                <a:lnTo>
                  <a:pt x="241" y="337"/>
                </a:lnTo>
                <a:lnTo>
                  <a:pt x="241" y="337"/>
                </a:lnTo>
                <a:lnTo>
                  <a:pt x="245" y="331"/>
                </a:lnTo>
                <a:lnTo>
                  <a:pt x="248" y="324"/>
                </a:lnTo>
                <a:lnTo>
                  <a:pt x="248" y="324"/>
                </a:lnTo>
                <a:lnTo>
                  <a:pt x="250" y="323"/>
                </a:lnTo>
                <a:lnTo>
                  <a:pt x="250" y="323"/>
                </a:lnTo>
                <a:lnTo>
                  <a:pt x="252" y="307"/>
                </a:lnTo>
                <a:lnTo>
                  <a:pt x="252" y="307"/>
                </a:lnTo>
                <a:lnTo>
                  <a:pt x="252" y="304"/>
                </a:lnTo>
                <a:lnTo>
                  <a:pt x="252" y="304"/>
                </a:lnTo>
                <a:lnTo>
                  <a:pt x="251" y="304"/>
                </a:lnTo>
                <a:lnTo>
                  <a:pt x="251" y="304"/>
                </a:lnTo>
                <a:lnTo>
                  <a:pt x="251" y="310"/>
                </a:lnTo>
                <a:lnTo>
                  <a:pt x="250" y="314"/>
                </a:lnTo>
                <a:lnTo>
                  <a:pt x="250" y="314"/>
                </a:lnTo>
                <a:lnTo>
                  <a:pt x="245" y="328"/>
                </a:lnTo>
                <a:lnTo>
                  <a:pt x="245" y="328"/>
                </a:lnTo>
                <a:lnTo>
                  <a:pt x="244" y="331"/>
                </a:lnTo>
                <a:lnTo>
                  <a:pt x="244" y="331"/>
                </a:lnTo>
                <a:lnTo>
                  <a:pt x="243" y="333"/>
                </a:lnTo>
                <a:lnTo>
                  <a:pt x="243" y="333"/>
                </a:lnTo>
                <a:lnTo>
                  <a:pt x="241" y="333"/>
                </a:lnTo>
                <a:lnTo>
                  <a:pt x="241" y="334"/>
                </a:lnTo>
                <a:lnTo>
                  <a:pt x="241" y="334"/>
                </a:lnTo>
                <a:lnTo>
                  <a:pt x="238" y="338"/>
                </a:lnTo>
                <a:lnTo>
                  <a:pt x="234" y="343"/>
                </a:lnTo>
                <a:lnTo>
                  <a:pt x="234" y="343"/>
                </a:lnTo>
                <a:lnTo>
                  <a:pt x="233" y="346"/>
                </a:lnTo>
                <a:lnTo>
                  <a:pt x="233" y="347"/>
                </a:lnTo>
                <a:lnTo>
                  <a:pt x="233" y="347"/>
                </a:lnTo>
                <a:close/>
                <a:moveTo>
                  <a:pt x="28" y="321"/>
                </a:moveTo>
                <a:lnTo>
                  <a:pt x="28" y="321"/>
                </a:lnTo>
                <a:lnTo>
                  <a:pt x="27" y="331"/>
                </a:lnTo>
                <a:lnTo>
                  <a:pt x="27" y="331"/>
                </a:lnTo>
                <a:lnTo>
                  <a:pt x="28" y="341"/>
                </a:lnTo>
                <a:lnTo>
                  <a:pt x="28" y="341"/>
                </a:lnTo>
                <a:lnTo>
                  <a:pt x="28" y="343"/>
                </a:lnTo>
                <a:lnTo>
                  <a:pt x="29" y="343"/>
                </a:lnTo>
                <a:lnTo>
                  <a:pt x="29" y="343"/>
                </a:lnTo>
                <a:lnTo>
                  <a:pt x="29" y="338"/>
                </a:lnTo>
                <a:lnTo>
                  <a:pt x="29" y="338"/>
                </a:lnTo>
                <a:lnTo>
                  <a:pt x="31" y="327"/>
                </a:lnTo>
                <a:lnTo>
                  <a:pt x="31" y="327"/>
                </a:lnTo>
                <a:lnTo>
                  <a:pt x="31" y="324"/>
                </a:lnTo>
                <a:lnTo>
                  <a:pt x="31" y="324"/>
                </a:lnTo>
                <a:lnTo>
                  <a:pt x="34" y="319"/>
                </a:lnTo>
                <a:lnTo>
                  <a:pt x="34" y="319"/>
                </a:lnTo>
                <a:lnTo>
                  <a:pt x="34" y="316"/>
                </a:lnTo>
                <a:lnTo>
                  <a:pt x="34" y="316"/>
                </a:lnTo>
                <a:lnTo>
                  <a:pt x="31" y="320"/>
                </a:lnTo>
                <a:lnTo>
                  <a:pt x="28" y="321"/>
                </a:lnTo>
                <a:lnTo>
                  <a:pt x="28" y="321"/>
                </a:lnTo>
                <a:close/>
                <a:moveTo>
                  <a:pt x="157" y="353"/>
                </a:moveTo>
                <a:lnTo>
                  <a:pt x="157" y="353"/>
                </a:lnTo>
                <a:lnTo>
                  <a:pt x="156" y="353"/>
                </a:lnTo>
                <a:lnTo>
                  <a:pt x="156" y="353"/>
                </a:lnTo>
                <a:lnTo>
                  <a:pt x="154" y="354"/>
                </a:lnTo>
                <a:lnTo>
                  <a:pt x="154" y="354"/>
                </a:lnTo>
                <a:lnTo>
                  <a:pt x="153" y="355"/>
                </a:lnTo>
                <a:lnTo>
                  <a:pt x="153" y="355"/>
                </a:lnTo>
                <a:lnTo>
                  <a:pt x="152" y="354"/>
                </a:lnTo>
                <a:lnTo>
                  <a:pt x="152" y="354"/>
                </a:lnTo>
                <a:lnTo>
                  <a:pt x="152" y="353"/>
                </a:lnTo>
                <a:lnTo>
                  <a:pt x="152" y="353"/>
                </a:lnTo>
                <a:lnTo>
                  <a:pt x="149" y="353"/>
                </a:lnTo>
                <a:lnTo>
                  <a:pt x="149" y="353"/>
                </a:lnTo>
                <a:lnTo>
                  <a:pt x="147" y="357"/>
                </a:lnTo>
                <a:lnTo>
                  <a:pt x="147" y="357"/>
                </a:lnTo>
                <a:lnTo>
                  <a:pt x="160" y="355"/>
                </a:lnTo>
                <a:lnTo>
                  <a:pt x="174" y="353"/>
                </a:lnTo>
                <a:lnTo>
                  <a:pt x="174" y="353"/>
                </a:lnTo>
                <a:lnTo>
                  <a:pt x="173" y="353"/>
                </a:lnTo>
                <a:lnTo>
                  <a:pt x="171" y="351"/>
                </a:lnTo>
                <a:lnTo>
                  <a:pt x="171" y="351"/>
                </a:lnTo>
                <a:lnTo>
                  <a:pt x="163" y="353"/>
                </a:lnTo>
                <a:lnTo>
                  <a:pt x="163" y="353"/>
                </a:lnTo>
                <a:lnTo>
                  <a:pt x="162" y="353"/>
                </a:lnTo>
                <a:lnTo>
                  <a:pt x="162" y="353"/>
                </a:lnTo>
                <a:lnTo>
                  <a:pt x="162" y="354"/>
                </a:lnTo>
                <a:lnTo>
                  <a:pt x="162" y="354"/>
                </a:lnTo>
                <a:lnTo>
                  <a:pt x="159" y="355"/>
                </a:lnTo>
                <a:lnTo>
                  <a:pt x="159" y="355"/>
                </a:lnTo>
                <a:lnTo>
                  <a:pt x="159" y="354"/>
                </a:lnTo>
                <a:lnTo>
                  <a:pt x="159" y="354"/>
                </a:lnTo>
                <a:lnTo>
                  <a:pt x="157" y="353"/>
                </a:lnTo>
                <a:lnTo>
                  <a:pt x="157" y="353"/>
                </a:lnTo>
                <a:close/>
                <a:moveTo>
                  <a:pt x="129" y="363"/>
                </a:moveTo>
                <a:lnTo>
                  <a:pt x="129" y="363"/>
                </a:lnTo>
                <a:lnTo>
                  <a:pt x="154" y="361"/>
                </a:lnTo>
                <a:lnTo>
                  <a:pt x="179" y="358"/>
                </a:lnTo>
                <a:lnTo>
                  <a:pt x="179" y="358"/>
                </a:lnTo>
                <a:lnTo>
                  <a:pt x="177" y="358"/>
                </a:lnTo>
                <a:lnTo>
                  <a:pt x="177" y="358"/>
                </a:lnTo>
                <a:lnTo>
                  <a:pt x="166" y="358"/>
                </a:lnTo>
                <a:lnTo>
                  <a:pt x="166" y="358"/>
                </a:lnTo>
                <a:lnTo>
                  <a:pt x="153" y="360"/>
                </a:lnTo>
                <a:lnTo>
                  <a:pt x="153" y="360"/>
                </a:lnTo>
                <a:lnTo>
                  <a:pt x="143" y="360"/>
                </a:lnTo>
                <a:lnTo>
                  <a:pt x="143" y="360"/>
                </a:lnTo>
                <a:lnTo>
                  <a:pt x="130" y="361"/>
                </a:lnTo>
                <a:lnTo>
                  <a:pt x="130" y="361"/>
                </a:lnTo>
                <a:lnTo>
                  <a:pt x="129" y="361"/>
                </a:lnTo>
                <a:lnTo>
                  <a:pt x="129" y="363"/>
                </a:lnTo>
                <a:lnTo>
                  <a:pt x="129" y="363"/>
                </a:lnTo>
                <a:close/>
                <a:moveTo>
                  <a:pt x="21" y="154"/>
                </a:moveTo>
                <a:lnTo>
                  <a:pt x="21" y="154"/>
                </a:lnTo>
                <a:lnTo>
                  <a:pt x="21" y="154"/>
                </a:lnTo>
                <a:lnTo>
                  <a:pt x="21" y="154"/>
                </a:lnTo>
                <a:lnTo>
                  <a:pt x="21" y="151"/>
                </a:lnTo>
                <a:lnTo>
                  <a:pt x="21" y="151"/>
                </a:lnTo>
                <a:lnTo>
                  <a:pt x="22" y="148"/>
                </a:lnTo>
                <a:lnTo>
                  <a:pt x="24" y="145"/>
                </a:lnTo>
                <a:lnTo>
                  <a:pt x="24" y="145"/>
                </a:lnTo>
                <a:lnTo>
                  <a:pt x="29" y="128"/>
                </a:lnTo>
                <a:lnTo>
                  <a:pt x="29" y="128"/>
                </a:lnTo>
                <a:lnTo>
                  <a:pt x="29" y="127"/>
                </a:lnTo>
                <a:lnTo>
                  <a:pt x="29" y="127"/>
                </a:lnTo>
                <a:lnTo>
                  <a:pt x="28" y="128"/>
                </a:lnTo>
                <a:lnTo>
                  <a:pt x="28" y="128"/>
                </a:lnTo>
                <a:lnTo>
                  <a:pt x="21" y="142"/>
                </a:lnTo>
                <a:lnTo>
                  <a:pt x="21" y="142"/>
                </a:lnTo>
                <a:lnTo>
                  <a:pt x="19" y="144"/>
                </a:lnTo>
                <a:lnTo>
                  <a:pt x="19" y="144"/>
                </a:lnTo>
                <a:lnTo>
                  <a:pt x="21" y="154"/>
                </a:lnTo>
                <a:lnTo>
                  <a:pt x="21" y="154"/>
                </a:lnTo>
                <a:close/>
                <a:moveTo>
                  <a:pt x="211" y="355"/>
                </a:moveTo>
                <a:lnTo>
                  <a:pt x="211" y="355"/>
                </a:lnTo>
                <a:lnTo>
                  <a:pt x="216" y="355"/>
                </a:lnTo>
                <a:lnTo>
                  <a:pt x="221" y="354"/>
                </a:lnTo>
                <a:lnTo>
                  <a:pt x="230" y="350"/>
                </a:lnTo>
                <a:lnTo>
                  <a:pt x="230" y="350"/>
                </a:lnTo>
                <a:lnTo>
                  <a:pt x="230" y="347"/>
                </a:lnTo>
                <a:lnTo>
                  <a:pt x="230" y="347"/>
                </a:lnTo>
                <a:lnTo>
                  <a:pt x="230" y="344"/>
                </a:lnTo>
                <a:lnTo>
                  <a:pt x="230" y="344"/>
                </a:lnTo>
                <a:lnTo>
                  <a:pt x="230" y="343"/>
                </a:lnTo>
                <a:lnTo>
                  <a:pt x="230" y="343"/>
                </a:lnTo>
                <a:lnTo>
                  <a:pt x="228" y="344"/>
                </a:lnTo>
                <a:lnTo>
                  <a:pt x="228" y="344"/>
                </a:lnTo>
                <a:lnTo>
                  <a:pt x="223" y="350"/>
                </a:lnTo>
                <a:lnTo>
                  <a:pt x="223" y="350"/>
                </a:lnTo>
                <a:lnTo>
                  <a:pt x="223" y="350"/>
                </a:lnTo>
                <a:lnTo>
                  <a:pt x="223" y="350"/>
                </a:lnTo>
                <a:lnTo>
                  <a:pt x="220" y="353"/>
                </a:lnTo>
                <a:lnTo>
                  <a:pt x="220" y="353"/>
                </a:lnTo>
                <a:lnTo>
                  <a:pt x="217" y="353"/>
                </a:lnTo>
                <a:lnTo>
                  <a:pt x="217" y="353"/>
                </a:lnTo>
                <a:lnTo>
                  <a:pt x="216" y="353"/>
                </a:lnTo>
                <a:lnTo>
                  <a:pt x="216" y="353"/>
                </a:lnTo>
                <a:lnTo>
                  <a:pt x="211" y="355"/>
                </a:lnTo>
                <a:lnTo>
                  <a:pt x="211" y="355"/>
                </a:lnTo>
                <a:close/>
                <a:moveTo>
                  <a:pt x="173" y="280"/>
                </a:moveTo>
                <a:lnTo>
                  <a:pt x="173" y="280"/>
                </a:lnTo>
                <a:lnTo>
                  <a:pt x="179" y="282"/>
                </a:lnTo>
                <a:lnTo>
                  <a:pt x="179" y="282"/>
                </a:lnTo>
                <a:lnTo>
                  <a:pt x="180" y="283"/>
                </a:lnTo>
                <a:lnTo>
                  <a:pt x="181" y="282"/>
                </a:lnTo>
                <a:lnTo>
                  <a:pt x="181" y="282"/>
                </a:lnTo>
                <a:lnTo>
                  <a:pt x="183" y="283"/>
                </a:lnTo>
                <a:lnTo>
                  <a:pt x="183" y="283"/>
                </a:lnTo>
                <a:lnTo>
                  <a:pt x="184" y="283"/>
                </a:lnTo>
                <a:lnTo>
                  <a:pt x="186" y="283"/>
                </a:lnTo>
                <a:lnTo>
                  <a:pt x="186" y="283"/>
                </a:lnTo>
                <a:lnTo>
                  <a:pt x="193" y="282"/>
                </a:lnTo>
                <a:lnTo>
                  <a:pt x="200" y="282"/>
                </a:lnTo>
                <a:lnTo>
                  <a:pt x="200" y="282"/>
                </a:lnTo>
                <a:lnTo>
                  <a:pt x="200" y="282"/>
                </a:lnTo>
                <a:lnTo>
                  <a:pt x="200" y="282"/>
                </a:lnTo>
                <a:lnTo>
                  <a:pt x="196" y="279"/>
                </a:lnTo>
                <a:lnTo>
                  <a:pt x="191" y="277"/>
                </a:lnTo>
                <a:lnTo>
                  <a:pt x="191" y="277"/>
                </a:lnTo>
                <a:lnTo>
                  <a:pt x="191" y="280"/>
                </a:lnTo>
                <a:lnTo>
                  <a:pt x="190" y="280"/>
                </a:lnTo>
                <a:lnTo>
                  <a:pt x="190" y="280"/>
                </a:lnTo>
                <a:lnTo>
                  <a:pt x="187" y="280"/>
                </a:lnTo>
                <a:lnTo>
                  <a:pt x="187" y="280"/>
                </a:lnTo>
                <a:lnTo>
                  <a:pt x="176" y="280"/>
                </a:lnTo>
                <a:lnTo>
                  <a:pt x="176" y="280"/>
                </a:lnTo>
                <a:lnTo>
                  <a:pt x="173" y="280"/>
                </a:lnTo>
                <a:lnTo>
                  <a:pt x="173" y="280"/>
                </a:lnTo>
                <a:close/>
                <a:moveTo>
                  <a:pt x="31" y="353"/>
                </a:moveTo>
                <a:lnTo>
                  <a:pt x="31" y="353"/>
                </a:lnTo>
                <a:lnTo>
                  <a:pt x="39" y="357"/>
                </a:lnTo>
                <a:lnTo>
                  <a:pt x="39" y="357"/>
                </a:lnTo>
                <a:lnTo>
                  <a:pt x="46" y="360"/>
                </a:lnTo>
                <a:lnTo>
                  <a:pt x="54" y="361"/>
                </a:lnTo>
                <a:lnTo>
                  <a:pt x="54" y="361"/>
                </a:lnTo>
                <a:lnTo>
                  <a:pt x="58" y="361"/>
                </a:lnTo>
                <a:lnTo>
                  <a:pt x="58" y="361"/>
                </a:lnTo>
                <a:lnTo>
                  <a:pt x="58" y="361"/>
                </a:lnTo>
                <a:lnTo>
                  <a:pt x="58" y="361"/>
                </a:lnTo>
                <a:lnTo>
                  <a:pt x="42" y="355"/>
                </a:lnTo>
                <a:lnTo>
                  <a:pt x="42" y="355"/>
                </a:lnTo>
                <a:lnTo>
                  <a:pt x="41" y="357"/>
                </a:lnTo>
                <a:lnTo>
                  <a:pt x="39" y="354"/>
                </a:lnTo>
                <a:lnTo>
                  <a:pt x="39" y="354"/>
                </a:lnTo>
                <a:lnTo>
                  <a:pt x="39" y="354"/>
                </a:lnTo>
                <a:lnTo>
                  <a:pt x="39" y="354"/>
                </a:lnTo>
                <a:lnTo>
                  <a:pt x="38" y="353"/>
                </a:lnTo>
                <a:lnTo>
                  <a:pt x="35" y="351"/>
                </a:lnTo>
                <a:lnTo>
                  <a:pt x="35" y="351"/>
                </a:lnTo>
                <a:lnTo>
                  <a:pt x="34" y="351"/>
                </a:lnTo>
                <a:lnTo>
                  <a:pt x="32" y="350"/>
                </a:lnTo>
                <a:lnTo>
                  <a:pt x="32" y="350"/>
                </a:lnTo>
                <a:lnTo>
                  <a:pt x="32" y="350"/>
                </a:lnTo>
                <a:lnTo>
                  <a:pt x="32" y="350"/>
                </a:lnTo>
                <a:lnTo>
                  <a:pt x="31" y="353"/>
                </a:lnTo>
                <a:lnTo>
                  <a:pt x="31" y="353"/>
                </a:lnTo>
                <a:close/>
                <a:moveTo>
                  <a:pt x="15" y="238"/>
                </a:moveTo>
                <a:lnTo>
                  <a:pt x="15" y="238"/>
                </a:lnTo>
                <a:lnTo>
                  <a:pt x="15" y="211"/>
                </a:lnTo>
                <a:lnTo>
                  <a:pt x="15" y="211"/>
                </a:lnTo>
                <a:lnTo>
                  <a:pt x="12" y="208"/>
                </a:lnTo>
                <a:lnTo>
                  <a:pt x="12" y="208"/>
                </a:lnTo>
                <a:lnTo>
                  <a:pt x="12" y="222"/>
                </a:lnTo>
                <a:lnTo>
                  <a:pt x="15" y="238"/>
                </a:lnTo>
                <a:lnTo>
                  <a:pt x="15" y="238"/>
                </a:lnTo>
                <a:close/>
                <a:moveTo>
                  <a:pt x="41" y="348"/>
                </a:moveTo>
                <a:lnTo>
                  <a:pt x="41" y="348"/>
                </a:lnTo>
                <a:lnTo>
                  <a:pt x="41" y="348"/>
                </a:lnTo>
                <a:lnTo>
                  <a:pt x="41" y="348"/>
                </a:lnTo>
                <a:lnTo>
                  <a:pt x="41" y="347"/>
                </a:lnTo>
                <a:lnTo>
                  <a:pt x="41" y="347"/>
                </a:lnTo>
                <a:lnTo>
                  <a:pt x="42" y="328"/>
                </a:lnTo>
                <a:lnTo>
                  <a:pt x="42" y="328"/>
                </a:lnTo>
                <a:lnTo>
                  <a:pt x="42" y="326"/>
                </a:lnTo>
                <a:lnTo>
                  <a:pt x="44" y="324"/>
                </a:lnTo>
                <a:lnTo>
                  <a:pt x="44" y="324"/>
                </a:lnTo>
                <a:lnTo>
                  <a:pt x="42" y="324"/>
                </a:lnTo>
                <a:lnTo>
                  <a:pt x="42" y="324"/>
                </a:lnTo>
                <a:lnTo>
                  <a:pt x="39" y="328"/>
                </a:lnTo>
                <a:lnTo>
                  <a:pt x="39" y="328"/>
                </a:lnTo>
                <a:lnTo>
                  <a:pt x="39" y="331"/>
                </a:lnTo>
                <a:lnTo>
                  <a:pt x="39" y="331"/>
                </a:lnTo>
                <a:lnTo>
                  <a:pt x="39" y="344"/>
                </a:lnTo>
                <a:lnTo>
                  <a:pt x="39" y="344"/>
                </a:lnTo>
                <a:lnTo>
                  <a:pt x="41" y="348"/>
                </a:lnTo>
                <a:lnTo>
                  <a:pt x="41" y="348"/>
                </a:lnTo>
                <a:close/>
                <a:moveTo>
                  <a:pt x="38" y="134"/>
                </a:moveTo>
                <a:lnTo>
                  <a:pt x="38" y="134"/>
                </a:lnTo>
                <a:lnTo>
                  <a:pt x="45" y="131"/>
                </a:lnTo>
                <a:lnTo>
                  <a:pt x="51" y="128"/>
                </a:lnTo>
                <a:lnTo>
                  <a:pt x="51" y="128"/>
                </a:lnTo>
                <a:lnTo>
                  <a:pt x="45" y="125"/>
                </a:lnTo>
                <a:lnTo>
                  <a:pt x="45" y="125"/>
                </a:lnTo>
                <a:lnTo>
                  <a:pt x="44" y="125"/>
                </a:lnTo>
                <a:lnTo>
                  <a:pt x="44" y="125"/>
                </a:lnTo>
                <a:lnTo>
                  <a:pt x="39" y="130"/>
                </a:lnTo>
                <a:lnTo>
                  <a:pt x="39" y="130"/>
                </a:lnTo>
                <a:lnTo>
                  <a:pt x="38" y="130"/>
                </a:lnTo>
                <a:lnTo>
                  <a:pt x="38" y="130"/>
                </a:lnTo>
                <a:lnTo>
                  <a:pt x="38" y="134"/>
                </a:lnTo>
                <a:lnTo>
                  <a:pt x="38" y="134"/>
                </a:lnTo>
                <a:close/>
                <a:moveTo>
                  <a:pt x="208" y="39"/>
                </a:moveTo>
                <a:lnTo>
                  <a:pt x="208" y="39"/>
                </a:lnTo>
                <a:lnTo>
                  <a:pt x="208" y="39"/>
                </a:lnTo>
                <a:lnTo>
                  <a:pt x="208" y="39"/>
                </a:lnTo>
                <a:lnTo>
                  <a:pt x="210" y="41"/>
                </a:lnTo>
                <a:lnTo>
                  <a:pt x="210" y="41"/>
                </a:lnTo>
                <a:lnTo>
                  <a:pt x="210" y="43"/>
                </a:lnTo>
                <a:lnTo>
                  <a:pt x="210" y="43"/>
                </a:lnTo>
                <a:lnTo>
                  <a:pt x="213" y="58"/>
                </a:lnTo>
                <a:lnTo>
                  <a:pt x="213" y="58"/>
                </a:lnTo>
                <a:lnTo>
                  <a:pt x="214" y="67"/>
                </a:lnTo>
                <a:lnTo>
                  <a:pt x="214" y="67"/>
                </a:lnTo>
                <a:lnTo>
                  <a:pt x="214" y="56"/>
                </a:lnTo>
                <a:lnTo>
                  <a:pt x="214" y="56"/>
                </a:lnTo>
                <a:lnTo>
                  <a:pt x="213" y="49"/>
                </a:lnTo>
                <a:lnTo>
                  <a:pt x="211" y="41"/>
                </a:lnTo>
                <a:lnTo>
                  <a:pt x="211" y="41"/>
                </a:lnTo>
                <a:lnTo>
                  <a:pt x="211" y="40"/>
                </a:lnTo>
                <a:lnTo>
                  <a:pt x="211" y="40"/>
                </a:lnTo>
                <a:lnTo>
                  <a:pt x="208" y="39"/>
                </a:lnTo>
                <a:lnTo>
                  <a:pt x="208" y="39"/>
                </a:lnTo>
                <a:close/>
                <a:moveTo>
                  <a:pt x="248" y="142"/>
                </a:moveTo>
                <a:lnTo>
                  <a:pt x="248" y="142"/>
                </a:lnTo>
                <a:lnTo>
                  <a:pt x="248" y="142"/>
                </a:lnTo>
                <a:lnTo>
                  <a:pt x="248" y="142"/>
                </a:lnTo>
                <a:lnTo>
                  <a:pt x="248" y="165"/>
                </a:lnTo>
                <a:lnTo>
                  <a:pt x="248" y="165"/>
                </a:lnTo>
                <a:lnTo>
                  <a:pt x="250" y="165"/>
                </a:lnTo>
                <a:lnTo>
                  <a:pt x="250" y="165"/>
                </a:lnTo>
                <a:lnTo>
                  <a:pt x="250" y="166"/>
                </a:lnTo>
                <a:lnTo>
                  <a:pt x="250" y="168"/>
                </a:lnTo>
                <a:lnTo>
                  <a:pt x="250" y="168"/>
                </a:lnTo>
                <a:lnTo>
                  <a:pt x="248" y="169"/>
                </a:lnTo>
                <a:lnTo>
                  <a:pt x="248" y="169"/>
                </a:lnTo>
                <a:lnTo>
                  <a:pt x="248" y="175"/>
                </a:lnTo>
                <a:lnTo>
                  <a:pt x="248" y="175"/>
                </a:lnTo>
                <a:lnTo>
                  <a:pt x="251" y="175"/>
                </a:lnTo>
                <a:lnTo>
                  <a:pt x="251" y="175"/>
                </a:lnTo>
                <a:lnTo>
                  <a:pt x="248" y="142"/>
                </a:lnTo>
                <a:lnTo>
                  <a:pt x="248" y="142"/>
                </a:lnTo>
                <a:close/>
                <a:moveTo>
                  <a:pt x="130" y="198"/>
                </a:moveTo>
                <a:lnTo>
                  <a:pt x="130" y="198"/>
                </a:lnTo>
                <a:lnTo>
                  <a:pt x="132" y="203"/>
                </a:lnTo>
                <a:lnTo>
                  <a:pt x="132" y="209"/>
                </a:lnTo>
                <a:lnTo>
                  <a:pt x="130" y="215"/>
                </a:lnTo>
                <a:lnTo>
                  <a:pt x="127" y="219"/>
                </a:lnTo>
                <a:lnTo>
                  <a:pt x="127" y="219"/>
                </a:lnTo>
                <a:lnTo>
                  <a:pt x="132" y="215"/>
                </a:lnTo>
                <a:lnTo>
                  <a:pt x="133" y="209"/>
                </a:lnTo>
                <a:lnTo>
                  <a:pt x="133" y="203"/>
                </a:lnTo>
                <a:lnTo>
                  <a:pt x="133" y="201"/>
                </a:lnTo>
                <a:lnTo>
                  <a:pt x="130" y="198"/>
                </a:lnTo>
                <a:lnTo>
                  <a:pt x="130" y="198"/>
                </a:lnTo>
                <a:close/>
                <a:moveTo>
                  <a:pt x="78" y="29"/>
                </a:moveTo>
                <a:lnTo>
                  <a:pt x="78" y="29"/>
                </a:lnTo>
                <a:lnTo>
                  <a:pt x="75" y="27"/>
                </a:lnTo>
                <a:lnTo>
                  <a:pt x="75" y="27"/>
                </a:lnTo>
                <a:lnTo>
                  <a:pt x="73" y="23"/>
                </a:lnTo>
                <a:lnTo>
                  <a:pt x="73" y="23"/>
                </a:lnTo>
                <a:lnTo>
                  <a:pt x="72" y="24"/>
                </a:lnTo>
                <a:lnTo>
                  <a:pt x="72" y="24"/>
                </a:lnTo>
                <a:lnTo>
                  <a:pt x="68" y="27"/>
                </a:lnTo>
                <a:lnTo>
                  <a:pt x="68" y="27"/>
                </a:lnTo>
                <a:lnTo>
                  <a:pt x="66" y="27"/>
                </a:lnTo>
                <a:lnTo>
                  <a:pt x="65" y="26"/>
                </a:lnTo>
                <a:lnTo>
                  <a:pt x="65" y="26"/>
                </a:lnTo>
                <a:lnTo>
                  <a:pt x="65" y="26"/>
                </a:lnTo>
                <a:lnTo>
                  <a:pt x="65" y="26"/>
                </a:lnTo>
                <a:lnTo>
                  <a:pt x="62" y="27"/>
                </a:lnTo>
                <a:lnTo>
                  <a:pt x="61" y="30"/>
                </a:lnTo>
                <a:lnTo>
                  <a:pt x="61" y="30"/>
                </a:lnTo>
                <a:lnTo>
                  <a:pt x="69" y="29"/>
                </a:lnTo>
                <a:lnTo>
                  <a:pt x="78" y="29"/>
                </a:lnTo>
                <a:lnTo>
                  <a:pt x="78" y="29"/>
                </a:lnTo>
                <a:close/>
                <a:moveTo>
                  <a:pt x="88" y="4"/>
                </a:moveTo>
                <a:lnTo>
                  <a:pt x="88" y="4"/>
                </a:lnTo>
                <a:lnTo>
                  <a:pt x="73" y="4"/>
                </a:lnTo>
                <a:lnTo>
                  <a:pt x="59" y="6"/>
                </a:lnTo>
                <a:lnTo>
                  <a:pt x="59" y="6"/>
                </a:lnTo>
                <a:lnTo>
                  <a:pt x="65" y="6"/>
                </a:lnTo>
                <a:lnTo>
                  <a:pt x="65" y="6"/>
                </a:lnTo>
                <a:lnTo>
                  <a:pt x="71" y="7"/>
                </a:lnTo>
                <a:lnTo>
                  <a:pt x="75" y="6"/>
                </a:lnTo>
                <a:lnTo>
                  <a:pt x="75" y="6"/>
                </a:lnTo>
                <a:lnTo>
                  <a:pt x="88" y="4"/>
                </a:lnTo>
                <a:lnTo>
                  <a:pt x="88" y="4"/>
                </a:lnTo>
                <a:close/>
                <a:moveTo>
                  <a:pt x="38" y="314"/>
                </a:moveTo>
                <a:lnTo>
                  <a:pt x="38" y="314"/>
                </a:lnTo>
                <a:lnTo>
                  <a:pt x="38" y="314"/>
                </a:lnTo>
                <a:lnTo>
                  <a:pt x="38" y="314"/>
                </a:lnTo>
                <a:lnTo>
                  <a:pt x="41" y="311"/>
                </a:lnTo>
                <a:lnTo>
                  <a:pt x="41" y="311"/>
                </a:lnTo>
                <a:lnTo>
                  <a:pt x="42" y="310"/>
                </a:lnTo>
                <a:lnTo>
                  <a:pt x="44" y="310"/>
                </a:lnTo>
                <a:lnTo>
                  <a:pt x="44" y="310"/>
                </a:lnTo>
                <a:lnTo>
                  <a:pt x="44" y="307"/>
                </a:lnTo>
                <a:lnTo>
                  <a:pt x="44" y="307"/>
                </a:lnTo>
                <a:lnTo>
                  <a:pt x="45" y="303"/>
                </a:lnTo>
                <a:lnTo>
                  <a:pt x="45" y="303"/>
                </a:lnTo>
                <a:lnTo>
                  <a:pt x="48" y="300"/>
                </a:lnTo>
                <a:lnTo>
                  <a:pt x="48" y="300"/>
                </a:lnTo>
                <a:lnTo>
                  <a:pt x="51" y="297"/>
                </a:lnTo>
                <a:lnTo>
                  <a:pt x="51" y="297"/>
                </a:lnTo>
                <a:lnTo>
                  <a:pt x="48" y="299"/>
                </a:lnTo>
                <a:lnTo>
                  <a:pt x="45" y="299"/>
                </a:lnTo>
                <a:lnTo>
                  <a:pt x="45" y="299"/>
                </a:lnTo>
                <a:lnTo>
                  <a:pt x="45" y="301"/>
                </a:lnTo>
                <a:lnTo>
                  <a:pt x="45" y="301"/>
                </a:lnTo>
                <a:lnTo>
                  <a:pt x="45" y="303"/>
                </a:lnTo>
                <a:lnTo>
                  <a:pt x="44" y="303"/>
                </a:lnTo>
                <a:lnTo>
                  <a:pt x="44" y="303"/>
                </a:lnTo>
                <a:lnTo>
                  <a:pt x="42" y="304"/>
                </a:lnTo>
                <a:lnTo>
                  <a:pt x="42" y="304"/>
                </a:lnTo>
                <a:lnTo>
                  <a:pt x="38" y="314"/>
                </a:lnTo>
                <a:lnTo>
                  <a:pt x="38" y="314"/>
                </a:lnTo>
                <a:lnTo>
                  <a:pt x="38" y="314"/>
                </a:lnTo>
                <a:lnTo>
                  <a:pt x="38" y="314"/>
                </a:lnTo>
                <a:close/>
                <a:moveTo>
                  <a:pt x="106" y="360"/>
                </a:moveTo>
                <a:lnTo>
                  <a:pt x="106" y="360"/>
                </a:lnTo>
                <a:lnTo>
                  <a:pt x="117" y="358"/>
                </a:lnTo>
                <a:lnTo>
                  <a:pt x="117" y="358"/>
                </a:lnTo>
                <a:lnTo>
                  <a:pt x="116" y="355"/>
                </a:lnTo>
                <a:lnTo>
                  <a:pt x="115" y="351"/>
                </a:lnTo>
                <a:lnTo>
                  <a:pt x="115" y="351"/>
                </a:lnTo>
                <a:lnTo>
                  <a:pt x="113" y="354"/>
                </a:lnTo>
                <a:lnTo>
                  <a:pt x="113" y="354"/>
                </a:lnTo>
                <a:lnTo>
                  <a:pt x="113" y="357"/>
                </a:lnTo>
                <a:lnTo>
                  <a:pt x="113" y="357"/>
                </a:lnTo>
                <a:lnTo>
                  <a:pt x="110" y="357"/>
                </a:lnTo>
                <a:lnTo>
                  <a:pt x="110" y="357"/>
                </a:lnTo>
                <a:lnTo>
                  <a:pt x="109" y="355"/>
                </a:lnTo>
                <a:lnTo>
                  <a:pt x="109" y="355"/>
                </a:lnTo>
                <a:lnTo>
                  <a:pt x="110" y="353"/>
                </a:lnTo>
                <a:lnTo>
                  <a:pt x="110" y="353"/>
                </a:lnTo>
                <a:lnTo>
                  <a:pt x="109" y="351"/>
                </a:lnTo>
                <a:lnTo>
                  <a:pt x="109" y="351"/>
                </a:lnTo>
                <a:lnTo>
                  <a:pt x="109" y="351"/>
                </a:lnTo>
                <a:lnTo>
                  <a:pt x="109" y="351"/>
                </a:lnTo>
                <a:lnTo>
                  <a:pt x="106" y="360"/>
                </a:lnTo>
                <a:lnTo>
                  <a:pt x="106" y="360"/>
                </a:lnTo>
                <a:close/>
                <a:moveTo>
                  <a:pt x="213" y="232"/>
                </a:moveTo>
                <a:lnTo>
                  <a:pt x="213" y="232"/>
                </a:lnTo>
                <a:lnTo>
                  <a:pt x="217" y="232"/>
                </a:lnTo>
                <a:lnTo>
                  <a:pt x="220" y="232"/>
                </a:lnTo>
                <a:lnTo>
                  <a:pt x="220" y="232"/>
                </a:lnTo>
                <a:lnTo>
                  <a:pt x="233" y="230"/>
                </a:lnTo>
                <a:lnTo>
                  <a:pt x="233" y="230"/>
                </a:lnTo>
                <a:lnTo>
                  <a:pt x="233" y="229"/>
                </a:lnTo>
                <a:lnTo>
                  <a:pt x="233" y="229"/>
                </a:lnTo>
                <a:lnTo>
                  <a:pt x="235" y="226"/>
                </a:lnTo>
                <a:lnTo>
                  <a:pt x="235" y="226"/>
                </a:lnTo>
                <a:lnTo>
                  <a:pt x="233" y="228"/>
                </a:lnTo>
                <a:lnTo>
                  <a:pt x="231" y="229"/>
                </a:lnTo>
                <a:lnTo>
                  <a:pt x="231" y="229"/>
                </a:lnTo>
                <a:lnTo>
                  <a:pt x="231" y="229"/>
                </a:lnTo>
                <a:lnTo>
                  <a:pt x="230" y="229"/>
                </a:lnTo>
                <a:lnTo>
                  <a:pt x="230" y="229"/>
                </a:lnTo>
                <a:lnTo>
                  <a:pt x="228" y="229"/>
                </a:lnTo>
                <a:lnTo>
                  <a:pt x="228" y="229"/>
                </a:lnTo>
                <a:lnTo>
                  <a:pt x="216" y="230"/>
                </a:lnTo>
                <a:lnTo>
                  <a:pt x="216" y="230"/>
                </a:lnTo>
                <a:lnTo>
                  <a:pt x="213" y="232"/>
                </a:lnTo>
                <a:lnTo>
                  <a:pt x="213" y="232"/>
                </a:lnTo>
                <a:close/>
                <a:moveTo>
                  <a:pt x="18" y="267"/>
                </a:moveTo>
                <a:lnTo>
                  <a:pt x="18" y="267"/>
                </a:lnTo>
                <a:lnTo>
                  <a:pt x="19" y="267"/>
                </a:lnTo>
                <a:lnTo>
                  <a:pt x="19" y="267"/>
                </a:lnTo>
                <a:lnTo>
                  <a:pt x="21" y="260"/>
                </a:lnTo>
                <a:lnTo>
                  <a:pt x="21" y="260"/>
                </a:lnTo>
                <a:lnTo>
                  <a:pt x="21" y="257"/>
                </a:lnTo>
                <a:lnTo>
                  <a:pt x="21" y="257"/>
                </a:lnTo>
                <a:lnTo>
                  <a:pt x="19" y="243"/>
                </a:lnTo>
                <a:lnTo>
                  <a:pt x="19" y="243"/>
                </a:lnTo>
                <a:lnTo>
                  <a:pt x="19" y="239"/>
                </a:lnTo>
                <a:lnTo>
                  <a:pt x="19" y="239"/>
                </a:lnTo>
                <a:lnTo>
                  <a:pt x="18" y="239"/>
                </a:lnTo>
                <a:lnTo>
                  <a:pt x="18" y="239"/>
                </a:lnTo>
                <a:lnTo>
                  <a:pt x="18" y="267"/>
                </a:lnTo>
                <a:lnTo>
                  <a:pt x="18" y="267"/>
                </a:lnTo>
                <a:close/>
                <a:moveTo>
                  <a:pt x="156" y="134"/>
                </a:moveTo>
                <a:lnTo>
                  <a:pt x="156" y="134"/>
                </a:lnTo>
                <a:lnTo>
                  <a:pt x="160" y="134"/>
                </a:lnTo>
                <a:lnTo>
                  <a:pt x="160" y="134"/>
                </a:lnTo>
                <a:lnTo>
                  <a:pt x="163" y="134"/>
                </a:lnTo>
                <a:lnTo>
                  <a:pt x="163" y="134"/>
                </a:lnTo>
                <a:lnTo>
                  <a:pt x="171" y="134"/>
                </a:lnTo>
                <a:lnTo>
                  <a:pt x="171" y="134"/>
                </a:lnTo>
                <a:lnTo>
                  <a:pt x="173" y="134"/>
                </a:lnTo>
                <a:lnTo>
                  <a:pt x="173" y="134"/>
                </a:lnTo>
                <a:lnTo>
                  <a:pt x="166" y="131"/>
                </a:lnTo>
                <a:lnTo>
                  <a:pt x="166" y="131"/>
                </a:lnTo>
                <a:lnTo>
                  <a:pt x="164" y="131"/>
                </a:lnTo>
                <a:lnTo>
                  <a:pt x="164" y="131"/>
                </a:lnTo>
                <a:lnTo>
                  <a:pt x="156" y="134"/>
                </a:lnTo>
                <a:lnTo>
                  <a:pt x="156" y="134"/>
                </a:lnTo>
                <a:lnTo>
                  <a:pt x="156" y="134"/>
                </a:lnTo>
                <a:lnTo>
                  <a:pt x="156" y="134"/>
                </a:lnTo>
                <a:close/>
                <a:moveTo>
                  <a:pt x="18" y="40"/>
                </a:moveTo>
                <a:lnTo>
                  <a:pt x="18" y="40"/>
                </a:lnTo>
                <a:lnTo>
                  <a:pt x="24" y="37"/>
                </a:lnTo>
                <a:lnTo>
                  <a:pt x="24" y="37"/>
                </a:lnTo>
                <a:lnTo>
                  <a:pt x="24" y="36"/>
                </a:lnTo>
                <a:lnTo>
                  <a:pt x="24" y="36"/>
                </a:lnTo>
                <a:lnTo>
                  <a:pt x="27" y="27"/>
                </a:lnTo>
                <a:lnTo>
                  <a:pt x="27" y="27"/>
                </a:lnTo>
                <a:lnTo>
                  <a:pt x="27" y="26"/>
                </a:lnTo>
                <a:lnTo>
                  <a:pt x="27" y="26"/>
                </a:lnTo>
                <a:lnTo>
                  <a:pt x="27" y="26"/>
                </a:lnTo>
                <a:lnTo>
                  <a:pt x="27" y="26"/>
                </a:lnTo>
                <a:lnTo>
                  <a:pt x="25" y="27"/>
                </a:lnTo>
                <a:lnTo>
                  <a:pt x="25" y="27"/>
                </a:lnTo>
                <a:lnTo>
                  <a:pt x="19" y="36"/>
                </a:lnTo>
                <a:lnTo>
                  <a:pt x="19" y="36"/>
                </a:lnTo>
                <a:lnTo>
                  <a:pt x="18" y="39"/>
                </a:lnTo>
                <a:lnTo>
                  <a:pt x="18" y="40"/>
                </a:lnTo>
                <a:lnTo>
                  <a:pt x="18" y="40"/>
                </a:lnTo>
                <a:close/>
                <a:moveTo>
                  <a:pt x="99" y="273"/>
                </a:moveTo>
                <a:lnTo>
                  <a:pt x="99" y="273"/>
                </a:lnTo>
                <a:lnTo>
                  <a:pt x="96" y="266"/>
                </a:lnTo>
                <a:lnTo>
                  <a:pt x="95" y="262"/>
                </a:lnTo>
                <a:lnTo>
                  <a:pt x="95" y="257"/>
                </a:lnTo>
                <a:lnTo>
                  <a:pt x="95" y="257"/>
                </a:lnTo>
                <a:lnTo>
                  <a:pt x="98" y="250"/>
                </a:lnTo>
                <a:lnTo>
                  <a:pt x="100" y="247"/>
                </a:lnTo>
                <a:lnTo>
                  <a:pt x="103" y="245"/>
                </a:lnTo>
                <a:lnTo>
                  <a:pt x="103" y="245"/>
                </a:lnTo>
                <a:lnTo>
                  <a:pt x="99" y="245"/>
                </a:lnTo>
                <a:lnTo>
                  <a:pt x="98" y="247"/>
                </a:lnTo>
                <a:lnTo>
                  <a:pt x="98" y="247"/>
                </a:lnTo>
                <a:lnTo>
                  <a:pt x="95" y="256"/>
                </a:lnTo>
                <a:lnTo>
                  <a:pt x="95" y="256"/>
                </a:lnTo>
                <a:lnTo>
                  <a:pt x="93" y="260"/>
                </a:lnTo>
                <a:lnTo>
                  <a:pt x="93" y="260"/>
                </a:lnTo>
                <a:lnTo>
                  <a:pt x="96" y="269"/>
                </a:lnTo>
                <a:lnTo>
                  <a:pt x="96" y="269"/>
                </a:lnTo>
                <a:lnTo>
                  <a:pt x="96" y="272"/>
                </a:lnTo>
                <a:lnTo>
                  <a:pt x="96" y="272"/>
                </a:lnTo>
                <a:lnTo>
                  <a:pt x="99" y="273"/>
                </a:lnTo>
                <a:lnTo>
                  <a:pt x="99" y="273"/>
                </a:lnTo>
                <a:close/>
                <a:moveTo>
                  <a:pt x="204" y="117"/>
                </a:moveTo>
                <a:lnTo>
                  <a:pt x="204" y="117"/>
                </a:lnTo>
                <a:lnTo>
                  <a:pt x="204" y="118"/>
                </a:lnTo>
                <a:lnTo>
                  <a:pt x="203" y="120"/>
                </a:lnTo>
                <a:lnTo>
                  <a:pt x="203" y="120"/>
                </a:lnTo>
                <a:lnTo>
                  <a:pt x="201" y="120"/>
                </a:lnTo>
                <a:lnTo>
                  <a:pt x="201" y="120"/>
                </a:lnTo>
                <a:lnTo>
                  <a:pt x="200" y="118"/>
                </a:lnTo>
                <a:lnTo>
                  <a:pt x="200" y="120"/>
                </a:lnTo>
                <a:lnTo>
                  <a:pt x="200" y="120"/>
                </a:lnTo>
                <a:lnTo>
                  <a:pt x="197" y="121"/>
                </a:lnTo>
                <a:lnTo>
                  <a:pt x="197" y="121"/>
                </a:lnTo>
                <a:lnTo>
                  <a:pt x="197" y="121"/>
                </a:lnTo>
                <a:lnTo>
                  <a:pt x="197" y="121"/>
                </a:lnTo>
                <a:lnTo>
                  <a:pt x="206" y="122"/>
                </a:lnTo>
                <a:lnTo>
                  <a:pt x="206" y="122"/>
                </a:lnTo>
                <a:lnTo>
                  <a:pt x="206" y="121"/>
                </a:lnTo>
                <a:lnTo>
                  <a:pt x="206" y="121"/>
                </a:lnTo>
                <a:lnTo>
                  <a:pt x="206" y="118"/>
                </a:lnTo>
                <a:lnTo>
                  <a:pt x="207" y="118"/>
                </a:lnTo>
                <a:lnTo>
                  <a:pt x="207" y="118"/>
                </a:lnTo>
                <a:lnTo>
                  <a:pt x="208" y="117"/>
                </a:lnTo>
                <a:lnTo>
                  <a:pt x="208" y="117"/>
                </a:lnTo>
                <a:lnTo>
                  <a:pt x="211" y="115"/>
                </a:lnTo>
                <a:lnTo>
                  <a:pt x="211" y="115"/>
                </a:lnTo>
                <a:lnTo>
                  <a:pt x="210" y="115"/>
                </a:lnTo>
                <a:lnTo>
                  <a:pt x="208" y="115"/>
                </a:lnTo>
                <a:lnTo>
                  <a:pt x="208" y="115"/>
                </a:lnTo>
                <a:lnTo>
                  <a:pt x="204" y="117"/>
                </a:lnTo>
                <a:lnTo>
                  <a:pt x="204" y="117"/>
                </a:lnTo>
                <a:close/>
                <a:moveTo>
                  <a:pt x="234" y="112"/>
                </a:moveTo>
                <a:lnTo>
                  <a:pt x="234" y="112"/>
                </a:lnTo>
                <a:lnTo>
                  <a:pt x="233" y="118"/>
                </a:lnTo>
                <a:lnTo>
                  <a:pt x="233" y="118"/>
                </a:lnTo>
                <a:lnTo>
                  <a:pt x="231" y="121"/>
                </a:lnTo>
                <a:lnTo>
                  <a:pt x="231" y="121"/>
                </a:lnTo>
                <a:lnTo>
                  <a:pt x="228" y="121"/>
                </a:lnTo>
                <a:lnTo>
                  <a:pt x="228" y="121"/>
                </a:lnTo>
                <a:lnTo>
                  <a:pt x="224" y="130"/>
                </a:lnTo>
                <a:lnTo>
                  <a:pt x="224" y="130"/>
                </a:lnTo>
                <a:lnTo>
                  <a:pt x="237" y="114"/>
                </a:lnTo>
                <a:lnTo>
                  <a:pt x="237" y="114"/>
                </a:lnTo>
                <a:lnTo>
                  <a:pt x="234" y="112"/>
                </a:lnTo>
                <a:lnTo>
                  <a:pt x="234" y="112"/>
                </a:lnTo>
                <a:close/>
                <a:moveTo>
                  <a:pt x="225" y="105"/>
                </a:moveTo>
                <a:lnTo>
                  <a:pt x="225" y="105"/>
                </a:lnTo>
                <a:lnTo>
                  <a:pt x="225" y="103"/>
                </a:lnTo>
                <a:lnTo>
                  <a:pt x="225" y="103"/>
                </a:lnTo>
                <a:lnTo>
                  <a:pt x="231" y="88"/>
                </a:lnTo>
                <a:lnTo>
                  <a:pt x="231" y="88"/>
                </a:lnTo>
                <a:lnTo>
                  <a:pt x="231" y="87"/>
                </a:lnTo>
                <a:lnTo>
                  <a:pt x="233" y="85"/>
                </a:lnTo>
                <a:lnTo>
                  <a:pt x="233" y="85"/>
                </a:lnTo>
                <a:lnTo>
                  <a:pt x="233" y="80"/>
                </a:lnTo>
                <a:lnTo>
                  <a:pt x="233" y="80"/>
                </a:lnTo>
                <a:lnTo>
                  <a:pt x="228" y="93"/>
                </a:lnTo>
                <a:lnTo>
                  <a:pt x="225" y="105"/>
                </a:lnTo>
                <a:lnTo>
                  <a:pt x="225" y="105"/>
                </a:lnTo>
                <a:close/>
                <a:moveTo>
                  <a:pt x="49" y="138"/>
                </a:moveTo>
                <a:lnTo>
                  <a:pt x="49" y="138"/>
                </a:lnTo>
                <a:lnTo>
                  <a:pt x="49" y="137"/>
                </a:lnTo>
                <a:lnTo>
                  <a:pt x="49" y="137"/>
                </a:lnTo>
                <a:lnTo>
                  <a:pt x="49" y="135"/>
                </a:lnTo>
                <a:lnTo>
                  <a:pt x="49" y="134"/>
                </a:lnTo>
                <a:lnTo>
                  <a:pt x="49" y="134"/>
                </a:lnTo>
                <a:lnTo>
                  <a:pt x="52" y="134"/>
                </a:lnTo>
                <a:lnTo>
                  <a:pt x="52" y="134"/>
                </a:lnTo>
                <a:lnTo>
                  <a:pt x="54" y="132"/>
                </a:lnTo>
                <a:lnTo>
                  <a:pt x="54" y="132"/>
                </a:lnTo>
                <a:lnTo>
                  <a:pt x="54" y="130"/>
                </a:lnTo>
                <a:lnTo>
                  <a:pt x="54" y="130"/>
                </a:lnTo>
                <a:lnTo>
                  <a:pt x="48" y="134"/>
                </a:lnTo>
                <a:lnTo>
                  <a:pt x="42" y="139"/>
                </a:lnTo>
                <a:lnTo>
                  <a:pt x="42" y="139"/>
                </a:lnTo>
                <a:lnTo>
                  <a:pt x="46" y="139"/>
                </a:lnTo>
                <a:lnTo>
                  <a:pt x="48" y="139"/>
                </a:lnTo>
                <a:lnTo>
                  <a:pt x="49" y="138"/>
                </a:lnTo>
                <a:lnTo>
                  <a:pt x="49" y="138"/>
                </a:lnTo>
                <a:close/>
                <a:moveTo>
                  <a:pt x="63" y="240"/>
                </a:moveTo>
                <a:lnTo>
                  <a:pt x="63" y="240"/>
                </a:lnTo>
                <a:lnTo>
                  <a:pt x="68" y="240"/>
                </a:lnTo>
                <a:lnTo>
                  <a:pt x="68" y="240"/>
                </a:lnTo>
                <a:lnTo>
                  <a:pt x="72" y="243"/>
                </a:lnTo>
                <a:lnTo>
                  <a:pt x="76" y="246"/>
                </a:lnTo>
                <a:lnTo>
                  <a:pt x="76" y="246"/>
                </a:lnTo>
                <a:lnTo>
                  <a:pt x="79" y="247"/>
                </a:lnTo>
                <a:lnTo>
                  <a:pt x="79" y="247"/>
                </a:lnTo>
                <a:lnTo>
                  <a:pt x="79" y="245"/>
                </a:lnTo>
                <a:lnTo>
                  <a:pt x="81" y="245"/>
                </a:lnTo>
                <a:lnTo>
                  <a:pt x="81" y="245"/>
                </a:lnTo>
                <a:lnTo>
                  <a:pt x="82" y="243"/>
                </a:lnTo>
                <a:lnTo>
                  <a:pt x="82" y="243"/>
                </a:lnTo>
                <a:lnTo>
                  <a:pt x="81" y="245"/>
                </a:lnTo>
                <a:lnTo>
                  <a:pt x="81" y="245"/>
                </a:lnTo>
                <a:lnTo>
                  <a:pt x="79" y="245"/>
                </a:lnTo>
                <a:lnTo>
                  <a:pt x="78" y="243"/>
                </a:lnTo>
                <a:lnTo>
                  <a:pt x="78" y="243"/>
                </a:lnTo>
                <a:lnTo>
                  <a:pt x="76" y="242"/>
                </a:lnTo>
                <a:lnTo>
                  <a:pt x="76" y="242"/>
                </a:lnTo>
                <a:lnTo>
                  <a:pt x="72" y="242"/>
                </a:lnTo>
                <a:lnTo>
                  <a:pt x="72" y="242"/>
                </a:lnTo>
                <a:lnTo>
                  <a:pt x="71" y="240"/>
                </a:lnTo>
                <a:lnTo>
                  <a:pt x="71" y="240"/>
                </a:lnTo>
                <a:lnTo>
                  <a:pt x="69" y="239"/>
                </a:lnTo>
                <a:lnTo>
                  <a:pt x="69" y="239"/>
                </a:lnTo>
                <a:lnTo>
                  <a:pt x="68" y="239"/>
                </a:lnTo>
                <a:lnTo>
                  <a:pt x="63" y="240"/>
                </a:lnTo>
                <a:lnTo>
                  <a:pt x="63" y="240"/>
                </a:lnTo>
                <a:close/>
                <a:moveTo>
                  <a:pt x="21" y="203"/>
                </a:moveTo>
                <a:lnTo>
                  <a:pt x="21" y="203"/>
                </a:lnTo>
                <a:lnTo>
                  <a:pt x="21" y="219"/>
                </a:lnTo>
                <a:lnTo>
                  <a:pt x="21" y="233"/>
                </a:lnTo>
                <a:lnTo>
                  <a:pt x="21" y="233"/>
                </a:lnTo>
                <a:lnTo>
                  <a:pt x="22" y="219"/>
                </a:lnTo>
                <a:lnTo>
                  <a:pt x="21" y="203"/>
                </a:lnTo>
                <a:lnTo>
                  <a:pt x="21" y="203"/>
                </a:lnTo>
                <a:close/>
                <a:moveTo>
                  <a:pt x="154" y="292"/>
                </a:moveTo>
                <a:lnTo>
                  <a:pt x="154" y="292"/>
                </a:lnTo>
                <a:lnTo>
                  <a:pt x="153" y="293"/>
                </a:lnTo>
                <a:lnTo>
                  <a:pt x="153" y="294"/>
                </a:lnTo>
                <a:lnTo>
                  <a:pt x="153" y="294"/>
                </a:lnTo>
                <a:lnTo>
                  <a:pt x="152" y="303"/>
                </a:lnTo>
                <a:lnTo>
                  <a:pt x="152" y="303"/>
                </a:lnTo>
                <a:lnTo>
                  <a:pt x="152" y="306"/>
                </a:lnTo>
                <a:lnTo>
                  <a:pt x="152" y="310"/>
                </a:lnTo>
                <a:lnTo>
                  <a:pt x="152" y="310"/>
                </a:lnTo>
                <a:lnTo>
                  <a:pt x="152" y="314"/>
                </a:lnTo>
                <a:lnTo>
                  <a:pt x="152" y="314"/>
                </a:lnTo>
                <a:lnTo>
                  <a:pt x="153" y="317"/>
                </a:lnTo>
                <a:lnTo>
                  <a:pt x="153" y="317"/>
                </a:lnTo>
                <a:lnTo>
                  <a:pt x="153" y="316"/>
                </a:lnTo>
                <a:lnTo>
                  <a:pt x="153" y="316"/>
                </a:lnTo>
                <a:lnTo>
                  <a:pt x="153" y="306"/>
                </a:lnTo>
                <a:lnTo>
                  <a:pt x="153" y="306"/>
                </a:lnTo>
                <a:lnTo>
                  <a:pt x="153" y="299"/>
                </a:lnTo>
                <a:lnTo>
                  <a:pt x="154" y="292"/>
                </a:lnTo>
                <a:lnTo>
                  <a:pt x="154" y="292"/>
                </a:lnTo>
                <a:close/>
                <a:moveTo>
                  <a:pt x="234" y="223"/>
                </a:moveTo>
                <a:lnTo>
                  <a:pt x="234" y="223"/>
                </a:lnTo>
                <a:lnTo>
                  <a:pt x="238" y="222"/>
                </a:lnTo>
                <a:lnTo>
                  <a:pt x="238" y="222"/>
                </a:lnTo>
                <a:lnTo>
                  <a:pt x="240" y="222"/>
                </a:lnTo>
                <a:lnTo>
                  <a:pt x="240" y="222"/>
                </a:lnTo>
                <a:lnTo>
                  <a:pt x="241" y="220"/>
                </a:lnTo>
                <a:lnTo>
                  <a:pt x="241" y="220"/>
                </a:lnTo>
                <a:lnTo>
                  <a:pt x="241" y="219"/>
                </a:lnTo>
                <a:lnTo>
                  <a:pt x="241" y="219"/>
                </a:lnTo>
                <a:lnTo>
                  <a:pt x="243" y="215"/>
                </a:lnTo>
                <a:lnTo>
                  <a:pt x="243" y="215"/>
                </a:lnTo>
                <a:lnTo>
                  <a:pt x="243" y="213"/>
                </a:lnTo>
                <a:lnTo>
                  <a:pt x="243" y="213"/>
                </a:lnTo>
                <a:lnTo>
                  <a:pt x="240" y="216"/>
                </a:lnTo>
                <a:lnTo>
                  <a:pt x="238" y="216"/>
                </a:lnTo>
                <a:lnTo>
                  <a:pt x="238" y="216"/>
                </a:lnTo>
                <a:lnTo>
                  <a:pt x="234" y="223"/>
                </a:lnTo>
                <a:lnTo>
                  <a:pt x="234" y="223"/>
                </a:lnTo>
                <a:close/>
                <a:moveTo>
                  <a:pt x="233" y="235"/>
                </a:moveTo>
                <a:lnTo>
                  <a:pt x="233" y="235"/>
                </a:lnTo>
                <a:lnTo>
                  <a:pt x="233" y="235"/>
                </a:lnTo>
                <a:lnTo>
                  <a:pt x="233" y="235"/>
                </a:lnTo>
                <a:lnTo>
                  <a:pt x="218" y="235"/>
                </a:lnTo>
                <a:lnTo>
                  <a:pt x="218" y="235"/>
                </a:lnTo>
                <a:lnTo>
                  <a:pt x="216" y="236"/>
                </a:lnTo>
                <a:lnTo>
                  <a:pt x="214" y="238"/>
                </a:lnTo>
                <a:lnTo>
                  <a:pt x="214" y="238"/>
                </a:lnTo>
                <a:lnTo>
                  <a:pt x="218" y="238"/>
                </a:lnTo>
                <a:lnTo>
                  <a:pt x="223" y="238"/>
                </a:lnTo>
                <a:lnTo>
                  <a:pt x="233" y="235"/>
                </a:lnTo>
                <a:lnTo>
                  <a:pt x="233" y="235"/>
                </a:lnTo>
                <a:close/>
                <a:moveTo>
                  <a:pt x="136" y="249"/>
                </a:moveTo>
                <a:lnTo>
                  <a:pt x="136" y="249"/>
                </a:lnTo>
                <a:lnTo>
                  <a:pt x="136" y="233"/>
                </a:lnTo>
                <a:lnTo>
                  <a:pt x="136" y="233"/>
                </a:lnTo>
                <a:lnTo>
                  <a:pt x="135" y="235"/>
                </a:lnTo>
                <a:lnTo>
                  <a:pt x="135" y="235"/>
                </a:lnTo>
                <a:lnTo>
                  <a:pt x="133" y="239"/>
                </a:lnTo>
                <a:lnTo>
                  <a:pt x="133" y="239"/>
                </a:lnTo>
                <a:lnTo>
                  <a:pt x="132" y="242"/>
                </a:lnTo>
                <a:lnTo>
                  <a:pt x="132" y="242"/>
                </a:lnTo>
                <a:lnTo>
                  <a:pt x="133" y="245"/>
                </a:lnTo>
                <a:lnTo>
                  <a:pt x="133" y="245"/>
                </a:lnTo>
                <a:lnTo>
                  <a:pt x="136" y="249"/>
                </a:lnTo>
                <a:lnTo>
                  <a:pt x="136" y="249"/>
                </a:lnTo>
                <a:close/>
                <a:moveTo>
                  <a:pt x="39" y="257"/>
                </a:moveTo>
                <a:lnTo>
                  <a:pt x="39" y="257"/>
                </a:lnTo>
                <a:lnTo>
                  <a:pt x="44" y="252"/>
                </a:lnTo>
                <a:lnTo>
                  <a:pt x="49" y="247"/>
                </a:lnTo>
                <a:lnTo>
                  <a:pt x="49" y="247"/>
                </a:lnTo>
                <a:lnTo>
                  <a:pt x="49" y="247"/>
                </a:lnTo>
                <a:lnTo>
                  <a:pt x="49" y="247"/>
                </a:lnTo>
                <a:lnTo>
                  <a:pt x="45" y="247"/>
                </a:lnTo>
                <a:lnTo>
                  <a:pt x="45" y="247"/>
                </a:lnTo>
                <a:lnTo>
                  <a:pt x="44" y="247"/>
                </a:lnTo>
                <a:lnTo>
                  <a:pt x="42" y="249"/>
                </a:lnTo>
                <a:lnTo>
                  <a:pt x="42" y="249"/>
                </a:lnTo>
                <a:lnTo>
                  <a:pt x="41" y="253"/>
                </a:lnTo>
                <a:lnTo>
                  <a:pt x="41" y="253"/>
                </a:lnTo>
                <a:lnTo>
                  <a:pt x="39" y="257"/>
                </a:lnTo>
                <a:lnTo>
                  <a:pt x="39" y="257"/>
                </a:lnTo>
                <a:close/>
                <a:moveTo>
                  <a:pt x="36" y="22"/>
                </a:moveTo>
                <a:lnTo>
                  <a:pt x="36" y="22"/>
                </a:lnTo>
                <a:lnTo>
                  <a:pt x="38" y="22"/>
                </a:lnTo>
                <a:lnTo>
                  <a:pt x="38" y="22"/>
                </a:lnTo>
                <a:lnTo>
                  <a:pt x="39" y="22"/>
                </a:lnTo>
                <a:lnTo>
                  <a:pt x="41" y="20"/>
                </a:lnTo>
                <a:lnTo>
                  <a:pt x="41" y="20"/>
                </a:lnTo>
                <a:lnTo>
                  <a:pt x="42" y="19"/>
                </a:lnTo>
                <a:lnTo>
                  <a:pt x="42" y="19"/>
                </a:lnTo>
                <a:lnTo>
                  <a:pt x="44" y="19"/>
                </a:lnTo>
                <a:lnTo>
                  <a:pt x="44" y="19"/>
                </a:lnTo>
                <a:lnTo>
                  <a:pt x="44" y="20"/>
                </a:lnTo>
                <a:lnTo>
                  <a:pt x="44" y="20"/>
                </a:lnTo>
                <a:lnTo>
                  <a:pt x="44" y="22"/>
                </a:lnTo>
                <a:lnTo>
                  <a:pt x="44" y="22"/>
                </a:lnTo>
                <a:lnTo>
                  <a:pt x="45" y="22"/>
                </a:lnTo>
                <a:lnTo>
                  <a:pt x="45" y="22"/>
                </a:lnTo>
                <a:lnTo>
                  <a:pt x="48" y="17"/>
                </a:lnTo>
                <a:lnTo>
                  <a:pt x="48" y="17"/>
                </a:lnTo>
                <a:lnTo>
                  <a:pt x="41" y="17"/>
                </a:lnTo>
                <a:lnTo>
                  <a:pt x="41" y="17"/>
                </a:lnTo>
                <a:lnTo>
                  <a:pt x="39" y="17"/>
                </a:lnTo>
                <a:lnTo>
                  <a:pt x="38" y="19"/>
                </a:lnTo>
                <a:lnTo>
                  <a:pt x="38" y="19"/>
                </a:lnTo>
                <a:lnTo>
                  <a:pt x="38" y="19"/>
                </a:lnTo>
                <a:lnTo>
                  <a:pt x="38" y="19"/>
                </a:lnTo>
                <a:lnTo>
                  <a:pt x="36" y="22"/>
                </a:lnTo>
                <a:lnTo>
                  <a:pt x="36" y="22"/>
                </a:lnTo>
                <a:close/>
                <a:moveTo>
                  <a:pt x="144" y="357"/>
                </a:moveTo>
                <a:lnTo>
                  <a:pt x="144" y="357"/>
                </a:lnTo>
                <a:lnTo>
                  <a:pt x="144" y="353"/>
                </a:lnTo>
                <a:lnTo>
                  <a:pt x="144" y="353"/>
                </a:lnTo>
                <a:lnTo>
                  <a:pt x="143" y="353"/>
                </a:lnTo>
                <a:lnTo>
                  <a:pt x="143" y="353"/>
                </a:lnTo>
                <a:lnTo>
                  <a:pt x="143" y="354"/>
                </a:lnTo>
                <a:lnTo>
                  <a:pt x="143" y="354"/>
                </a:lnTo>
                <a:lnTo>
                  <a:pt x="142" y="355"/>
                </a:lnTo>
                <a:lnTo>
                  <a:pt x="142" y="355"/>
                </a:lnTo>
                <a:lnTo>
                  <a:pt x="140" y="354"/>
                </a:lnTo>
                <a:lnTo>
                  <a:pt x="140" y="354"/>
                </a:lnTo>
                <a:lnTo>
                  <a:pt x="140" y="353"/>
                </a:lnTo>
                <a:lnTo>
                  <a:pt x="140" y="353"/>
                </a:lnTo>
                <a:lnTo>
                  <a:pt x="135" y="354"/>
                </a:lnTo>
                <a:lnTo>
                  <a:pt x="132" y="355"/>
                </a:lnTo>
                <a:lnTo>
                  <a:pt x="132" y="355"/>
                </a:lnTo>
                <a:lnTo>
                  <a:pt x="137" y="357"/>
                </a:lnTo>
                <a:lnTo>
                  <a:pt x="144" y="357"/>
                </a:lnTo>
                <a:lnTo>
                  <a:pt x="144" y="357"/>
                </a:lnTo>
                <a:close/>
                <a:moveTo>
                  <a:pt x="177" y="174"/>
                </a:moveTo>
                <a:lnTo>
                  <a:pt x="177" y="174"/>
                </a:lnTo>
                <a:lnTo>
                  <a:pt x="169" y="175"/>
                </a:lnTo>
                <a:lnTo>
                  <a:pt x="163" y="178"/>
                </a:lnTo>
                <a:lnTo>
                  <a:pt x="163" y="178"/>
                </a:lnTo>
                <a:lnTo>
                  <a:pt x="164" y="179"/>
                </a:lnTo>
                <a:lnTo>
                  <a:pt x="164" y="179"/>
                </a:lnTo>
                <a:lnTo>
                  <a:pt x="169" y="178"/>
                </a:lnTo>
                <a:lnTo>
                  <a:pt x="171" y="178"/>
                </a:lnTo>
                <a:lnTo>
                  <a:pt x="171" y="178"/>
                </a:lnTo>
                <a:lnTo>
                  <a:pt x="174" y="176"/>
                </a:lnTo>
                <a:lnTo>
                  <a:pt x="177" y="174"/>
                </a:lnTo>
                <a:lnTo>
                  <a:pt x="177" y="174"/>
                </a:lnTo>
                <a:close/>
                <a:moveTo>
                  <a:pt x="210" y="353"/>
                </a:moveTo>
                <a:lnTo>
                  <a:pt x="210" y="353"/>
                </a:lnTo>
                <a:lnTo>
                  <a:pt x="210" y="346"/>
                </a:lnTo>
                <a:lnTo>
                  <a:pt x="210" y="346"/>
                </a:lnTo>
                <a:lnTo>
                  <a:pt x="207" y="347"/>
                </a:lnTo>
                <a:lnTo>
                  <a:pt x="206" y="350"/>
                </a:lnTo>
                <a:lnTo>
                  <a:pt x="206" y="350"/>
                </a:lnTo>
                <a:lnTo>
                  <a:pt x="206" y="353"/>
                </a:lnTo>
                <a:lnTo>
                  <a:pt x="206" y="353"/>
                </a:lnTo>
                <a:lnTo>
                  <a:pt x="204" y="354"/>
                </a:lnTo>
                <a:lnTo>
                  <a:pt x="204" y="354"/>
                </a:lnTo>
                <a:lnTo>
                  <a:pt x="210" y="353"/>
                </a:lnTo>
                <a:lnTo>
                  <a:pt x="210" y="353"/>
                </a:lnTo>
                <a:close/>
                <a:moveTo>
                  <a:pt x="196" y="355"/>
                </a:moveTo>
                <a:lnTo>
                  <a:pt x="196" y="355"/>
                </a:lnTo>
                <a:lnTo>
                  <a:pt x="201" y="354"/>
                </a:lnTo>
                <a:lnTo>
                  <a:pt x="201" y="354"/>
                </a:lnTo>
                <a:lnTo>
                  <a:pt x="201" y="348"/>
                </a:lnTo>
                <a:lnTo>
                  <a:pt x="201" y="348"/>
                </a:lnTo>
                <a:lnTo>
                  <a:pt x="201" y="348"/>
                </a:lnTo>
                <a:lnTo>
                  <a:pt x="201" y="348"/>
                </a:lnTo>
                <a:lnTo>
                  <a:pt x="200" y="350"/>
                </a:lnTo>
                <a:lnTo>
                  <a:pt x="197" y="351"/>
                </a:lnTo>
                <a:lnTo>
                  <a:pt x="197" y="351"/>
                </a:lnTo>
                <a:lnTo>
                  <a:pt x="197" y="351"/>
                </a:lnTo>
                <a:lnTo>
                  <a:pt x="197" y="351"/>
                </a:lnTo>
                <a:lnTo>
                  <a:pt x="196" y="355"/>
                </a:lnTo>
                <a:lnTo>
                  <a:pt x="196" y="355"/>
                </a:lnTo>
                <a:close/>
                <a:moveTo>
                  <a:pt x="190" y="161"/>
                </a:moveTo>
                <a:lnTo>
                  <a:pt x="190" y="161"/>
                </a:lnTo>
                <a:lnTo>
                  <a:pt x="190" y="161"/>
                </a:lnTo>
                <a:lnTo>
                  <a:pt x="190" y="161"/>
                </a:lnTo>
                <a:lnTo>
                  <a:pt x="186" y="166"/>
                </a:lnTo>
                <a:lnTo>
                  <a:pt x="186" y="166"/>
                </a:lnTo>
                <a:lnTo>
                  <a:pt x="184" y="169"/>
                </a:lnTo>
                <a:lnTo>
                  <a:pt x="184" y="172"/>
                </a:lnTo>
                <a:lnTo>
                  <a:pt x="184" y="172"/>
                </a:lnTo>
                <a:lnTo>
                  <a:pt x="186" y="171"/>
                </a:lnTo>
                <a:lnTo>
                  <a:pt x="186" y="171"/>
                </a:lnTo>
                <a:lnTo>
                  <a:pt x="187" y="169"/>
                </a:lnTo>
                <a:lnTo>
                  <a:pt x="189" y="168"/>
                </a:lnTo>
                <a:lnTo>
                  <a:pt x="189" y="168"/>
                </a:lnTo>
                <a:lnTo>
                  <a:pt x="190" y="165"/>
                </a:lnTo>
                <a:lnTo>
                  <a:pt x="190" y="165"/>
                </a:lnTo>
                <a:lnTo>
                  <a:pt x="190" y="161"/>
                </a:lnTo>
                <a:lnTo>
                  <a:pt x="190" y="161"/>
                </a:lnTo>
                <a:close/>
                <a:moveTo>
                  <a:pt x="34" y="272"/>
                </a:moveTo>
                <a:lnTo>
                  <a:pt x="34" y="272"/>
                </a:lnTo>
                <a:lnTo>
                  <a:pt x="34" y="273"/>
                </a:lnTo>
                <a:lnTo>
                  <a:pt x="34" y="273"/>
                </a:lnTo>
                <a:lnTo>
                  <a:pt x="34" y="284"/>
                </a:lnTo>
                <a:lnTo>
                  <a:pt x="34" y="284"/>
                </a:lnTo>
                <a:lnTo>
                  <a:pt x="34" y="286"/>
                </a:lnTo>
                <a:lnTo>
                  <a:pt x="32" y="289"/>
                </a:lnTo>
                <a:lnTo>
                  <a:pt x="32" y="289"/>
                </a:lnTo>
                <a:lnTo>
                  <a:pt x="34" y="294"/>
                </a:lnTo>
                <a:lnTo>
                  <a:pt x="34" y="294"/>
                </a:lnTo>
                <a:lnTo>
                  <a:pt x="34" y="292"/>
                </a:lnTo>
                <a:lnTo>
                  <a:pt x="35" y="290"/>
                </a:lnTo>
                <a:lnTo>
                  <a:pt x="35" y="290"/>
                </a:lnTo>
                <a:lnTo>
                  <a:pt x="34" y="276"/>
                </a:lnTo>
                <a:lnTo>
                  <a:pt x="34" y="276"/>
                </a:lnTo>
                <a:lnTo>
                  <a:pt x="35" y="274"/>
                </a:lnTo>
                <a:lnTo>
                  <a:pt x="35" y="274"/>
                </a:lnTo>
                <a:lnTo>
                  <a:pt x="35" y="273"/>
                </a:lnTo>
                <a:lnTo>
                  <a:pt x="34" y="272"/>
                </a:lnTo>
                <a:lnTo>
                  <a:pt x="34" y="272"/>
                </a:lnTo>
                <a:close/>
                <a:moveTo>
                  <a:pt x="14" y="253"/>
                </a:moveTo>
                <a:lnTo>
                  <a:pt x="14" y="253"/>
                </a:lnTo>
                <a:lnTo>
                  <a:pt x="14" y="253"/>
                </a:lnTo>
                <a:lnTo>
                  <a:pt x="14" y="253"/>
                </a:lnTo>
                <a:lnTo>
                  <a:pt x="14" y="287"/>
                </a:lnTo>
                <a:lnTo>
                  <a:pt x="14" y="287"/>
                </a:lnTo>
                <a:lnTo>
                  <a:pt x="15" y="273"/>
                </a:lnTo>
                <a:lnTo>
                  <a:pt x="15" y="273"/>
                </a:lnTo>
                <a:lnTo>
                  <a:pt x="15" y="266"/>
                </a:lnTo>
                <a:lnTo>
                  <a:pt x="15" y="266"/>
                </a:lnTo>
                <a:lnTo>
                  <a:pt x="14" y="253"/>
                </a:lnTo>
                <a:lnTo>
                  <a:pt x="14" y="253"/>
                </a:lnTo>
                <a:close/>
                <a:moveTo>
                  <a:pt x="183" y="127"/>
                </a:moveTo>
                <a:lnTo>
                  <a:pt x="183" y="127"/>
                </a:lnTo>
                <a:lnTo>
                  <a:pt x="183" y="127"/>
                </a:lnTo>
                <a:lnTo>
                  <a:pt x="183" y="127"/>
                </a:lnTo>
                <a:lnTo>
                  <a:pt x="180" y="127"/>
                </a:lnTo>
                <a:lnTo>
                  <a:pt x="180" y="127"/>
                </a:lnTo>
                <a:lnTo>
                  <a:pt x="177" y="127"/>
                </a:lnTo>
                <a:lnTo>
                  <a:pt x="177" y="127"/>
                </a:lnTo>
                <a:lnTo>
                  <a:pt x="176" y="125"/>
                </a:lnTo>
                <a:lnTo>
                  <a:pt x="176" y="125"/>
                </a:lnTo>
                <a:lnTo>
                  <a:pt x="174" y="125"/>
                </a:lnTo>
                <a:lnTo>
                  <a:pt x="174" y="125"/>
                </a:lnTo>
                <a:lnTo>
                  <a:pt x="166" y="125"/>
                </a:lnTo>
                <a:lnTo>
                  <a:pt x="166" y="125"/>
                </a:lnTo>
                <a:lnTo>
                  <a:pt x="171" y="125"/>
                </a:lnTo>
                <a:lnTo>
                  <a:pt x="171" y="125"/>
                </a:lnTo>
                <a:lnTo>
                  <a:pt x="173" y="125"/>
                </a:lnTo>
                <a:lnTo>
                  <a:pt x="173" y="125"/>
                </a:lnTo>
                <a:lnTo>
                  <a:pt x="174" y="127"/>
                </a:lnTo>
                <a:lnTo>
                  <a:pt x="174" y="127"/>
                </a:lnTo>
                <a:lnTo>
                  <a:pt x="173" y="128"/>
                </a:lnTo>
                <a:lnTo>
                  <a:pt x="173" y="128"/>
                </a:lnTo>
                <a:lnTo>
                  <a:pt x="173" y="128"/>
                </a:lnTo>
                <a:lnTo>
                  <a:pt x="173" y="128"/>
                </a:lnTo>
                <a:lnTo>
                  <a:pt x="174" y="130"/>
                </a:lnTo>
                <a:lnTo>
                  <a:pt x="176" y="130"/>
                </a:lnTo>
                <a:lnTo>
                  <a:pt x="176" y="130"/>
                </a:lnTo>
                <a:lnTo>
                  <a:pt x="180" y="128"/>
                </a:lnTo>
                <a:lnTo>
                  <a:pt x="180" y="128"/>
                </a:lnTo>
                <a:lnTo>
                  <a:pt x="183" y="127"/>
                </a:lnTo>
                <a:lnTo>
                  <a:pt x="183" y="127"/>
                </a:lnTo>
                <a:close/>
                <a:moveTo>
                  <a:pt x="93" y="294"/>
                </a:moveTo>
                <a:lnTo>
                  <a:pt x="93" y="294"/>
                </a:lnTo>
                <a:lnTo>
                  <a:pt x="96" y="294"/>
                </a:lnTo>
                <a:lnTo>
                  <a:pt x="96" y="294"/>
                </a:lnTo>
                <a:lnTo>
                  <a:pt x="98" y="294"/>
                </a:lnTo>
                <a:lnTo>
                  <a:pt x="99" y="293"/>
                </a:lnTo>
                <a:lnTo>
                  <a:pt x="99" y="293"/>
                </a:lnTo>
                <a:lnTo>
                  <a:pt x="100" y="289"/>
                </a:lnTo>
                <a:lnTo>
                  <a:pt x="100" y="289"/>
                </a:lnTo>
                <a:lnTo>
                  <a:pt x="99" y="290"/>
                </a:lnTo>
                <a:lnTo>
                  <a:pt x="99" y="290"/>
                </a:lnTo>
                <a:lnTo>
                  <a:pt x="96" y="290"/>
                </a:lnTo>
                <a:lnTo>
                  <a:pt x="96" y="290"/>
                </a:lnTo>
                <a:lnTo>
                  <a:pt x="95" y="292"/>
                </a:lnTo>
                <a:lnTo>
                  <a:pt x="95" y="292"/>
                </a:lnTo>
                <a:lnTo>
                  <a:pt x="93" y="293"/>
                </a:lnTo>
                <a:lnTo>
                  <a:pt x="93" y="294"/>
                </a:lnTo>
                <a:lnTo>
                  <a:pt x="93" y="294"/>
                </a:lnTo>
                <a:lnTo>
                  <a:pt x="93" y="294"/>
                </a:lnTo>
                <a:lnTo>
                  <a:pt x="93" y="294"/>
                </a:lnTo>
                <a:close/>
                <a:moveTo>
                  <a:pt x="231" y="54"/>
                </a:moveTo>
                <a:lnTo>
                  <a:pt x="231" y="54"/>
                </a:lnTo>
                <a:lnTo>
                  <a:pt x="231" y="54"/>
                </a:lnTo>
                <a:lnTo>
                  <a:pt x="231" y="56"/>
                </a:lnTo>
                <a:lnTo>
                  <a:pt x="231" y="56"/>
                </a:lnTo>
                <a:lnTo>
                  <a:pt x="231" y="61"/>
                </a:lnTo>
                <a:lnTo>
                  <a:pt x="231" y="61"/>
                </a:lnTo>
                <a:lnTo>
                  <a:pt x="233" y="70"/>
                </a:lnTo>
                <a:lnTo>
                  <a:pt x="233" y="70"/>
                </a:lnTo>
                <a:lnTo>
                  <a:pt x="234" y="68"/>
                </a:lnTo>
                <a:lnTo>
                  <a:pt x="234" y="68"/>
                </a:lnTo>
                <a:lnTo>
                  <a:pt x="233" y="61"/>
                </a:lnTo>
                <a:lnTo>
                  <a:pt x="231" y="54"/>
                </a:lnTo>
                <a:lnTo>
                  <a:pt x="231" y="54"/>
                </a:lnTo>
                <a:close/>
                <a:moveTo>
                  <a:pt x="22" y="17"/>
                </a:moveTo>
                <a:lnTo>
                  <a:pt x="22" y="17"/>
                </a:lnTo>
                <a:lnTo>
                  <a:pt x="31" y="12"/>
                </a:lnTo>
                <a:lnTo>
                  <a:pt x="41" y="7"/>
                </a:lnTo>
                <a:lnTo>
                  <a:pt x="41" y="7"/>
                </a:lnTo>
                <a:lnTo>
                  <a:pt x="35" y="9"/>
                </a:lnTo>
                <a:lnTo>
                  <a:pt x="29" y="10"/>
                </a:lnTo>
                <a:lnTo>
                  <a:pt x="25" y="13"/>
                </a:lnTo>
                <a:lnTo>
                  <a:pt x="22" y="17"/>
                </a:lnTo>
                <a:lnTo>
                  <a:pt x="22" y="17"/>
                </a:lnTo>
                <a:close/>
                <a:moveTo>
                  <a:pt x="252" y="233"/>
                </a:moveTo>
                <a:lnTo>
                  <a:pt x="252" y="233"/>
                </a:lnTo>
                <a:lnTo>
                  <a:pt x="247" y="242"/>
                </a:lnTo>
                <a:lnTo>
                  <a:pt x="247" y="242"/>
                </a:lnTo>
                <a:lnTo>
                  <a:pt x="241" y="249"/>
                </a:lnTo>
                <a:lnTo>
                  <a:pt x="241" y="249"/>
                </a:lnTo>
                <a:lnTo>
                  <a:pt x="245" y="245"/>
                </a:lnTo>
                <a:lnTo>
                  <a:pt x="245" y="245"/>
                </a:lnTo>
                <a:lnTo>
                  <a:pt x="250" y="239"/>
                </a:lnTo>
                <a:lnTo>
                  <a:pt x="250" y="239"/>
                </a:lnTo>
                <a:lnTo>
                  <a:pt x="252" y="238"/>
                </a:lnTo>
                <a:lnTo>
                  <a:pt x="252" y="238"/>
                </a:lnTo>
                <a:lnTo>
                  <a:pt x="252" y="240"/>
                </a:lnTo>
                <a:lnTo>
                  <a:pt x="252" y="240"/>
                </a:lnTo>
                <a:lnTo>
                  <a:pt x="252" y="240"/>
                </a:lnTo>
                <a:lnTo>
                  <a:pt x="252" y="240"/>
                </a:lnTo>
                <a:lnTo>
                  <a:pt x="252" y="233"/>
                </a:lnTo>
                <a:lnTo>
                  <a:pt x="252" y="233"/>
                </a:lnTo>
                <a:close/>
                <a:moveTo>
                  <a:pt x="174" y="289"/>
                </a:moveTo>
                <a:lnTo>
                  <a:pt x="174" y="289"/>
                </a:lnTo>
                <a:lnTo>
                  <a:pt x="174" y="289"/>
                </a:lnTo>
                <a:lnTo>
                  <a:pt x="174" y="289"/>
                </a:lnTo>
                <a:lnTo>
                  <a:pt x="171" y="289"/>
                </a:lnTo>
                <a:lnTo>
                  <a:pt x="171" y="289"/>
                </a:lnTo>
                <a:lnTo>
                  <a:pt x="166" y="290"/>
                </a:lnTo>
                <a:lnTo>
                  <a:pt x="159" y="293"/>
                </a:lnTo>
                <a:lnTo>
                  <a:pt x="159" y="293"/>
                </a:lnTo>
                <a:lnTo>
                  <a:pt x="157" y="294"/>
                </a:lnTo>
                <a:lnTo>
                  <a:pt x="156" y="296"/>
                </a:lnTo>
                <a:lnTo>
                  <a:pt x="156" y="296"/>
                </a:lnTo>
                <a:lnTo>
                  <a:pt x="156" y="303"/>
                </a:lnTo>
                <a:lnTo>
                  <a:pt x="156" y="303"/>
                </a:lnTo>
                <a:lnTo>
                  <a:pt x="156" y="303"/>
                </a:lnTo>
                <a:lnTo>
                  <a:pt x="156" y="303"/>
                </a:lnTo>
                <a:lnTo>
                  <a:pt x="157" y="300"/>
                </a:lnTo>
                <a:lnTo>
                  <a:pt x="157" y="300"/>
                </a:lnTo>
                <a:lnTo>
                  <a:pt x="157" y="297"/>
                </a:lnTo>
                <a:lnTo>
                  <a:pt x="160" y="294"/>
                </a:lnTo>
                <a:lnTo>
                  <a:pt x="163" y="292"/>
                </a:lnTo>
                <a:lnTo>
                  <a:pt x="166" y="290"/>
                </a:lnTo>
                <a:lnTo>
                  <a:pt x="166" y="290"/>
                </a:lnTo>
                <a:lnTo>
                  <a:pt x="174" y="289"/>
                </a:lnTo>
                <a:lnTo>
                  <a:pt x="174" y="289"/>
                </a:lnTo>
                <a:close/>
                <a:moveTo>
                  <a:pt x="245" y="297"/>
                </a:moveTo>
                <a:lnTo>
                  <a:pt x="245" y="297"/>
                </a:lnTo>
                <a:lnTo>
                  <a:pt x="247" y="283"/>
                </a:lnTo>
                <a:lnTo>
                  <a:pt x="247" y="283"/>
                </a:lnTo>
                <a:lnTo>
                  <a:pt x="245" y="284"/>
                </a:lnTo>
                <a:lnTo>
                  <a:pt x="245" y="284"/>
                </a:lnTo>
                <a:lnTo>
                  <a:pt x="243" y="293"/>
                </a:lnTo>
                <a:lnTo>
                  <a:pt x="243" y="293"/>
                </a:lnTo>
                <a:lnTo>
                  <a:pt x="243" y="294"/>
                </a:lnTo>
                <a:lnTo>
                  <a:pt x="243" y="296"/>
                </a:lnTo>
                <a:lnTo>
                  <a:pt x="243" y="296"/>
                </a:lnTo>
                <a:lnTo>
                  <a:pt x="244" y="296"/>
                </a:lnTo>
                <a:lnTo>
                  <a:pt x="245" y="297"/>
                </a:lnTo>
                <a:lnTo>
                  <a:pt x="245" y="297"/>
                </a:lnTo>
                <a:close/>
                <a:moveTo>
                  <a:pt x="189" y="199"/>
                </a:moveTo>
                <a:lnTo>
                  <a:pt x="189" y="199"/>
                </a:lnTo>
                <a:lnTo>
                  <a:pt x="189" y="199"/>
                </a:lnTo>
                <a:lnTo>
                  <a:pt x="189" y="199"/>
                </a:lnTo>
                <a:lnTo>
                  <a:pt x="190" y="196"/>
                </a:lnTo>
                <a:lnTo>
                  <a:pt x="190" y="196"/>
                </a:lnTo>
                <a:lnTo>
                  <a:pt x="190" y="192"/>
                </a:lnTo>
                <a:lnTo>
                  <a:pt x="189" y="189"/>
                </a:lnTo>
                <a:lnTo>
                  <a:pt x="189" y="189"/>
                </a:lnTo>
                <a:lnTo>
                  <a:pt x="187" y="188"/>
                </a:lnTo>
                <a:lnTo>
                  <a:pt x="187" y="188"/>
                </a:lnTo>
                <a:lnTo>
                  <a:pt x="184" y="188"/>
                </a:lnTo>
                <a:lnTo>
                  <a:pt x="184" y="188"/>
                </a:lnTo>
                <a:lnTo>
                  <a:pt x="189" y="193"/>
                </a:lnTo>
                <a:lnTo>
                  <a:pt x="189" y="199"/>
                </a:lnTo>
                <a:lnTo>
                  <a:pt x="189" y="199"/>
                </a:lnTo>
                <a:close/>
                <a:moveTo>
                  <a:pt x="157" y="175"/>
                </a:moveTo>
                <a:lnTo>
                  <a:pt x="157" y="175"/>
                </a:lnTo>
                <a:lnTo>
                  <a:pt x="157" y="175"/>
                </a:lnTo>
                <a:lnTo>
                  <a:pt x="157" y="175"/>
                </a:lnTo>
                <a:lnTo>
                  <a:pt x="153" y="174"/>
                </a:lnTo>
                <a:lnTo>
                  <a:pt x="149" y="172"/>
                </a:lnTo>
                <a:lnTo>
                  <a:pt x="149" y="172"/>
                </a:lnTo>
                <a:lnTo>
                  <a:pt x="149" y="174"/>
                </a:lnTo>
                <a:lnTo>
                  <a:pt x="149" y="174"/>
                </a:lnTo>
                <a:lnTo>
                  <a:pt x="152" y="174"/>
                </a:lnTo>
                <a:lnTo>
                  <a:pt x="152" y="176"/>
                </a:lnTo>
                <a:lnTo>
                  <a:pt x="152" y="176"/>
                </a:lnTo>
                <a:lnTo>
                  <a:pt x="152" y="179"/>
                </a:lnTo>
                <a:lnTo>
                  <a:pt x="152" y="179"/>
                </a:lnTo>
                <a:lnTo>
                  <a:pt x="150" y="182"/>
                </a:lnTo>
                <a:lnTo>
                  <a:pt x="150" y="182"/>
                </a:lnTo>
                <a:lnTo>
                  <a:pt x="152" y="181"/>
                </a:lnTo>
                <a:lnTo>
                  <a:pt x="152" y="181"/>
                </a:lnTo>
                <a:lnTo>
                  <a:pt x="154" y="176"/>
                </a:lnTo>
                <a:lnTo>
                  <a:pt x="154" y="176"/>
                </a:lnTo>
                <a:lnTo>
                  <a:pt x="156" y="175"/>
                </a:lnTo>
                <a:lnTo>
                  <a:pt x="156" y="175"/>
                </a:lnTo>
                <a:lnTo>
                  <a:pt x="157" y="175"/>
                </a:lnTo>
                <a:lnTo>
                  <a:pt x="157" y="175"/>
                </a:lnTo>
                <a:close/>
                <a:moveTo>
                  <a:pt x="245" y="57"/>
                </a:moveTo>
                <a:lnTo>
                  <a:pt x="245" y="57"/>
                </a:lnTo>
                <a:lnTo>
                  <a:pt x="245" y="57"/>
                </a:lnTo>
                <a:lnTo>
                  <a:pt x="245" y="57"/>
                </a:lnTo>
                <a:lnTo>
                  <a:pt x="247" y="71"/>
                </a:lnTo>
                <a:lnTo>
                  <a:pt x="247" y="71"/>
                </a:lnTo>
                <a:lnTo>
                  <a:pt x="248" y="85"/>
                </a:lnTo>
                <a:lnTo>
                  <a:pt x="248" y="85"/>
                </a:lnTo>
                <a:lnTo>
                  <a:pt x="250" y="85"/>
                </a:lnTo>
                <a:lnTo>
                  <a:pt x="250" y="84"/>
                </a:lnTo>
                <a:lnTo>
                  <a:pt x="250" y="84"/>
                </a:lnTo>
                <a:lnTo>
                  <a:pt x="247" y="63"/>
                </a:lnTo>
                <a:lnTo>
                  <a:pt x="247" y="63"/>
                </a:lnTo>
                <a:lnTo>
                  <a:pt x="245" y="57"/>
                </a:lnTo>
                <a:lnTo>
                  <a:pt x="245" y="57"/>
                </a:lnTo>
                <a:close/>
                <a:moveTo>
                  <a:pt x="79" y="361"/>
                </a:moveTo>
                <a:lnTo>
                  <a:pt x="79" y="361"/>
                </a:lnTo>
                <a:lnTo>
                  <a:pt x="90" y="361"/>
                </a:lnTo>
                <a:lnTo>
                  <a:pt x="103" y="360"/>
                </a:lnTo>
                <a:lnTo>
                  <a:pt x="103" y="360"/>
                </a:lnTo>
                <a:lnTo>
                  <a:pt x="102" y="358"/>
                </a:lnTo>
                <a:lnTo>
                  <a:pt x="102" y="358"/>
                </a:lnTo>
                <a:lnTo>
                  <a:pt x="90" y="361"/>
                </a:lnTo>
                <a:lnTo>
                  <a:pt x="79" y="361"/>
                </a:lnTo>
                <a:lnTo>
                  <a:pt x="79" y="361"/>
                </a:lnTo>
                <a:close/>
                <a:moveTo>
                  <a:pt x="213" y="127"/>
                </a:moveTo>
                <a:lnTo>
                  <a:pt x="213" y="127"/>
                </a:lnTo>
                <a:lnTo>
                  <a:pt x="211" y="127"/>
                </a:lnTo>
                <a:lnTo>
                  <a:pt x="211" y="127"/>
                </a:lnTo>
                <a:lnTo>
                  <a:pt x="207" y="127"/>
                </a:lnTo>
                <a:lnTo>
                  <a:pt x="207" y="127"/>
                </a:lnTo>
                <a:lnTo>
                  <a:pt x="206" y="127"/>
                </a:lnTo>
                <a:lnTo>
                  <a:pt x="206" y="127"/>
                </a:lnTo>
                <a:lnTo>
                  <a:pt x="200" y="127"/>
                </a:lnTo>
                <a:lnTo>
                  <a:pt x="200" y="127"/>
                </a:lnTo>
                <a:lnTo>
                  <a:pt x="203" y="128"/>
                </a:lnTo>
                <a:lnTo>
                  <a:pt x="203" y="128"/>
                </a:lnTo>
                <a:lnTo>
                  <a:pt x="204" y="130"/>
                </a:lnTo>
                <a:lnTo>
                  <a:pt x="204" y="130"/>
                </a:lnTo>
                <a:lnTo>
                  <a:pt x="211" y="130"/>
                </a:lnTo>
                <a:lnTo>
                  <a:pt x="211" y="130"/>
                </a:lnTo>
                <a:lnTo>
                  <a:pt x="213" y="127"/>
                </a:lnTo>
                <a:lnTo>
                  <a:pt x="213" y="127"/>
                </a:lnTo>
                <a:close/>
                <a:moveTo>
                  <a:pt x="196" y="223"/>
                </a:moveTo>
                <a:lnTo>
                  <a:pt x="196" y="223"/>
                </a:lnTo>
                <a:lnTo>
                  <a:pt x="197" y="223"/>
                </a:lnTo>
                <a:lnTo>
                  <a:pt x="197" y="223"/>
                </a:lnTo>
                <a:lnTo>
                  <a:pt x="197" y="220"/>
                </a:lnTo>
                <a:lnTo>
                  <a:pt x="197" y="220"/>
                </a:lnTo>
                <a:lnTo>
                  <a:pt x="197" y="220"/>
                </a:lnTo>
                <a:lnTo>
                  <a:pt x="197" y="220"/>
                </a:lnTo>
                <a:lnTo>
                  <a:pt x="197" y="215"/>
                </a:lnTo>
                <a:lnTo>
                  <a:pt x="197" y="215"/>
                </a:lnTo>
                <a:lnTo>
                  <a:pt x="197" y="213"/>
                </a:lnTo>
                <a:lnTo>
                  <a:pt x="197" y="213"/>
                </a:lnTo>
                <a:lnTo>
                  <a:pt x="197" y="212"/>
                </a:lnTo>
                <a:lnTo>
                  <a:pt x="197" y="211"/>
                </a:lnTo>
                <a:lnTo>
                  <a:pt x="197" y="211"/>
                </a:lnTo>
                <a:lnTo>
                  <a:pt x="197" y="211"/>
                </a:lnTo>
                <a:lnTo>
                  <a:pt x="197" y="211"/>
                </a:lnTo>
                <a:lnTo>
                  <a:pt x="194" y="216"/>
                </a:lnTo>
                <a:lnTo>
                  <a:pt x="194" y="216"/>
                </a:lnTo>
                <a:lnTo>
                  <a:pt x="194" y="218"/>
                </a:lnTo>
                <a:lnTo>
                  <a:pt x="194" y="218"/>
                </a:lnTo>
                <a:lnTo>
                  <a:pt x="196" y="223"/>
                </a:lnTo>
                <a:lnTo>
                  <a:pt x="196" y="223"/>
                </a:lnTo>
                <a:close/>
                <a:moveTo>
                  <a:pt x="82" y="316"/>
                </a:moveTo>
                <a:lnTo>
                  <a:pt x="82" y="316"/>
                </a:lnTo>
                <a:lnTo>
                  <a:pt x="78" y="323"/>
                </a:lnTo>
                <a:lnTo>
                  <a:pt x="71" y="330"/>
                </a:lnTo>
                <a:lnTo>
                  <a:pt x="71" y="330"/>
                </a:lnTo>
                <a:lnTo>
                  <a:pt x="75" y="327"/>
                </a:lnTo>
                <a:lnTo>
                  <a:pt x="75" y="327"/>
                </a:lnTo>
                <a:lnTo>
                  <a:pt x="82" y="320"/>
                </a:lnTo>
                <a:lnTo>
                  <a:pt x="82" y="320"/>
                </a:lnTo>
                <a:lnTo>
                  <a:pt x="82" y="319"/>
                </a:lnTo>
                <a:lnTo>
                  <a:pt x="82" y="319"/>
                </a:lnTo>
                <a:lnTo>
                  <a:pt x="82" y="316"/>
                </a:lnTo>
                <a:lnTo>
                  <a:pt x="82" y="316"/>
                </a:lnTo>
                <a:close/>
                <a:moveTo>
                  <a:pt x="102" y="330"/>
                </a:moveTo>
                <a:lnTo>
                  <a:pt x="102" y="330"/>
                </a:lnTo>
                <a:lnTo>
                  <a:pt x="102" y="330"/>
                </a:lnTo>
                <a:lnTo>
                  <a:pt x="102" y="330"/>
                </a:lnTo>
                <a:lnTo>
                  <a:pt x="100" y="328"/>
                </a:lnTo>
                <a:lnTo>
                  <a:pt x="100" y="327"/>
                </a:lnTo>
                <a:lnTo>
                  <a:pt x="100" y="327"/>
                </a:lnTo>
                <a:lnTo>
                  <a:pt x="99" y="324"/>
                </a:lnTo>
                <a:lnTo>
                  <a:pt x="99" y="324"/>
                </a:lnTo>
                <a:lnTo>
                  <a:pt x="98" y="321"/>
                </a:lnTo>
                <a:lnTo>
                  <a:pt x="98" y="321"/>
                </a:lnTo>
                <a:lnTo>
                  <a:pt x="98" y="321"/>
                </a:lnTo>
                <a:lnTo>
                  <a:pt x="98" y="321"/>
                </a:lnTo>
                <a:lnTo>
                  <a:pt x="95" y="328"/>
                </a:lnTo>
                <a:lnTo>
                  <a:pt x="95" y="328"/>
                </a:lnTo>
                <a:lnTo>
                  <a:pt x="102" y="330"/>
                </a:lnTo>
                <a:lnTo>
                  <a:pt x="102" y="330"/>
                </a:lnTo>
                <a:close/>
                <a:moveTo>
                  <a:pt x="183" y="159"/>
                </a:moveTo>
                <a:lnTo>
                  <a:pt x="183" y="159"/>
                </a:lnTo>
                <a:lnTo>
                  <a:pt x="179" y="165"/>
                </a:lnTo>
                <a:lnTo>
                  <a:pt x="174" y="171"/>
                </a:lnTo>
                <a:lnTo>
                  <a:pt x="174" y="171"/>
                </a:lnTo>
                <a:lnTo>
                  <a:pt x="180" y="171"/>
                </a:lnTo>
                <a:lnTo>
                  <a:pt x="180" y="171"/>
                </a:lnTo>
                <a:lnTo>
                  <a:pt x="181" y="165"/>
                </a:lnTo>
                <a:lnTo>
                  <a:pt x="183" y="159"/>
                </a:lnTo>
                <a:lnTo>
                  <a:pt x="183" y="159"/>
                </a:lnTo>
                <a:close/>
                <a:moveTo>
                  <a:pt x="257" y="211"/>
                </a:moveTo>
                <a:lnTo>
                  <a:pt x="257" y="211"/>
                </a:lnTo>
                <a:lnTo>
                  <a:pt x="257" y="223"/>
                </a:lnTo>
                <a:lnTo>
                  <a:pt x="258" y="238"/>
                </a:lnTo>
                <a:lnTo>
                  <a:pt x="258" y="238"/>
                </a:lnTo>
                <a:lnTo>
                  <a:pt x="258" y="225"/>
                </a:lnTo>
                <a:lnTo>
                  <a:pt x="257" y="211"/>
                </a:lnTo>
                <a:lnTo>
                  <a:pt x="257" y="211"/>
                </a:lnTo>
                <a:close/>
                <a:moveTo>
                  <a:pt x="123" y="343"/>
                </a:moveTo>
                <a:lnTo>
                  <a:pt x="123" y="343"/>
                </a:lnTo>
                <a:lnTo>
                  <a:pt x="127" y="338"/>
                </a:lnTo>
                <a:lnTo>
                  <a:pt x="130" y="334"/>
                </a:lnTo>
                <a:lnTo>
                  <a:pt x="130" y="334"/>
                </a:lnTo>
                <a:lnTo>
                  <a:pt x="123" y="338"/>
                </a:lnTo>
                <a:lnTo>
                  <a:pt x="123" y="338"/>
                </a:lnTo>
                <a:lnTo>
                  <a:pt x="123" y="343"/>
                </a:lnTo>
                <a:lnTo>
                  <a:pt x="123" y="343"/>
                </a:lnTo>
                <a:close/>
                <a:moveTo>
                  <a:pt x="204" y="272"/>
                </a:moveTo>
                <a:lnTo>
                  <a:pt x="204" y="272"/>
                </a:lnTo>
                <a:lnTo>
                  <a:pt x="204" y="272"/>
                </a:lnTo>
                <a:lnTo>
                  <a:pt x="204" y="272"/>
                </a:lnTo>
                <a:lnTo>
                  <a:pt x="204" y="270"/>
                </a:lnTo>
                <a:lnTo>
                  <a:pt x="204" y="270"/>
                </a:lnTo>
                <a:lnTo>
                  <a:pt x="201" y="267"/>
                </a:lnTo>
                <a:lnTo>
                  <a:pt x="201" y="265"/>
                </a:lnTo>
                <a:lnTo>
                  <a:pt x="201" y="265"/>
                </a:lnTo>
                <a:lnTo>
                  <a:pt x="200" y="262"/>
                </a:lnTo>
                <a:lnTo>
                  <a:pt x="200" y="262"/>
                </a:lnTo>
                <a:lnTo>
                  <a:pt x="197" y="262"/>
                </a:lnTo>
                <a:lnTo>
                  <a:pt x="197" y="262"/>
                </a:lnTo>
                <a:lnTo>
                  <a:pt x="197" y="265"/>
                </a:lnTo>
                <a:lnTo>
                  <a:pt x="197" y="265"/>
                </a:lnTo>
                <a:lnTo>
                  <a:pt x="204" y="272"/>
                </a:lnTo>
                <a:lnTo>
                  <a:pt x="204" y="272"/>
                </a:lnTo>
                <a:close/>
                <a:moveTo>
                  <a:pt x="149" y="13"/>
                </a:moveTo>
                <a:lnTo>
                  <a:pt x="149" y="13"/>
                </a:lnTo>
                <a:lnTo>
                  <a:pt x="149" y="13"/>
                </a:lnTo>
                <a:lnTo>
                  <a:pt x="149" y="13"/>
                </a:lnTo>
                <a:lnTo>
                  <a:pt x="143" y="13"/>
                </a:lnTo>
                <a:lnTo>
                  <a:pt x="143" y="13"/>
                </a:lnTo>
                <a:lnTo>
                  <a:pt x="143" y="13"/>
                </a:lnTo>
                <a:lnTo>
                  <a:pt x="143" y="13"/>
                </a:lnTo>
                <a:lnTo>
                  <a:pt x="140" y="17"/>
                </a:lnTo>
                <a:lnTo>
                  <a:pt x="140" y="17"/>
                </a:lnTo>
                <a:lnTo>
                  <a:pt x="143" y="17"/>
                </a:lnTo>
                <a:lnTo>
                  <a:pt x="143" y="17"/>
                </a:lnTo>
                <a:lnTo>
                  <a:pt x="144" y="17"/>
                </a:lnTo>
                <a:lnTo>
                  <a:pt x="144" y="17"/>
                </a:lnTo>
                <a:lnTo>
                  <a:pt x="149" y="13"/>
                </a:lnTo>
                <a:lnTo>
                  <a:pt x="149" y="13"/>
                </a:lnTo>
                <a:close/>
                <a:moveTo>
                  <a:pt x="27" y="121"/>
                </a:moveTo>
                <a:lnTo>
                  <a:pt x="27" y="121"/>
                </a:lnTo>
                <a:lnTo>
                  <a:pt x="24" y="128"/>
                </a:lnTo>
                <a:lnTo>
                  <a:pt x="24" y="128"/>
                </a:lnTo>
                <a:lnTo>
                  <a:pt x="24" y="130"/>
                </a:lnTo>
                <a:lnTo>
                  <a:pt x="24" y="131"/>
                </a:lnTo>
                <a:lnTo>
                  <a:pt x="24" y="131"/>
                </a:lnTo>
                <a:lnTo>
                  <a:pt x="29" y="120"/>
                </a:lnTo>
                <a:lnTo>
                  <a:pt x="29" y="120"/>
                </a:lnTo>
                <a:lnTo>
                  <a:pt x="29" y="120"/>
                </a:lnTo>
                <a:lnTo>
                  <a:pt x="29" y="120"/>
                </a:lnTo>
                <a:lnTo>
                  <a:pt x="27" y="121"/>
                </a:lnTo>
                <a:lnTo>
                  <a:pt x="27" y="121"/>
                </a:lnTo>
                <a:close/>
                <a:moveTo>
                  <a:pt x="83" y="255"/>
                </a:moveTo>
                <a:lnTo>
                  <a:pt x="83" y="255"/>
                </a:lnTo>
                <a:lnTo>
                  <a:pt x="82" y="255"/>
                </a:lnTo>
                <a:lnTo>
                  <a:pt x="82" y="255"/>
                </a:lnTo>
                <a:lnTo>
                  <a:pt x="82" y="269"/>
                </a:lnTo>
                <a:lnTo>
                  <a:pt x="82" y="269"/>
                </a:lnTo>
                <a:lnTo>
                  <a:pt x="83" y="269"/>
                </a:lnTo>
                <a:lnTo>
                  <a:pt x="83" y="269"/>
                </a:lnTo>
                <a:lnTo>
                  <a:pt x="85" y="266"/>
                </a:lnTo>
                <a:lnTo>
                  <a:pt x="85" y="266"/>
                </a:lnTo>
                <a:lnTo>
                  <a:pt x="83" y="255"/>
                </a:lnTo>
                <a:lnTo>
                  <a:pt x="83" y="255"/>
                </a:lnTo>
                <a:lnTo>
                  <a:pt x="83" y="255"/>
                </a:lnTo>
                <a:lnTo>
                  <a:pt x="83" y="255"/>
                </a:lnTo>
                <a:close/>
                <a:moveTo>
                  <a:pt x="149" y="134"/>
                </a:moveTo>
                <a:lnTo>
                  <a:pt x="149" y="134"/>
                </a:lnTo>
                <a:lnTo>
                  <a:pt x="147" y="134"/>
                </a:lnTo>
                <a:lnTo>
                  <a:pt x="146" y="134"/>
                </a:lnTo>
                <a:lnTo>
                  <a:pt x="146" y="134"/>
                </a:lnTo>
                <a:lnTo>
                  <a:pt x="142" y="138"/>
                </a:lnTo>
                <a:lnTo>
                  <a:pt x="142" y="138"/>
                </a:lnTo>
                <a:lnTo>
                  <a:pt x="140" y="138"/>
                </a:lnTo>
                <a:lnTo>
                  <a:pt x="142" y="139"/>
                </a:lnTo>
                <a:lnTo>
                  <a:pt x="142" y="139"/>
                </a:lnTo>
                <a:lnTo>
                  <a:pt x="144" y="139"/>
                </a:lnTo>
                <a:lnTo>
                  <a:pt x="144" y="139"/>
                </a:lnTo>
                <a:lnTo>
                  <a:pt x="144" y="138"/>
                </a:lnTo>
                <a:lnTo>
                  <a:pt x="144" y="138"/>
                </a:lnTo>
                <a:lnTo>
                  <a:pt x="149" y="134"/>
                </a:lnTo>
                <a:lnTo>
                  <a:pt x="149" y="134"/>
                </a:lnTo>
                <a:close/>
                <a:moveTo>
                  <a:pt x="24" y="292"/>
                </a:moveTo>
                <a:lnTo>
                  <a:pt x="24" y="292"/>
                </a:lnTo>
                <a:lnTo>
                  <a:pt x="22" y="301"/>
                </a:lnTo>
                <a:lnTo>
                  <a:pt x="24" y="309"/>
                </a:lnTo>
                <a:lnTo>
                  <a:pt x="24" y="309"/>
                </a:lnTo>
                <a:lnTo>
                  <a:pt x="25" y="307"/>
                </a:lnTo>
                <a:lnTo>
                  <a:pt x="25" y="307"/>
                </a:lnTo>
                <a:lnTo>
                  <a:pt x="25" y="306"/>
                </a:lnTo>
                <a:lnTo>
                  <a:pt x="25" y="306"/>
                </a:lnTo>
                <a:lnTo>
                  <a:pt x="25" y="303"/>
                </a:lnTo>
                <a:lnTo>
                  <a:pt x="25" y="303"/>
                </a:lnTo>
                <a:lnTo>
                  <a:pt x="24" y="292"/>
                </a:lnTo>
                <a:lnTo>
                  <a:pt x="24" y="292"/>
                </a:lnTo>
                <a:close/>
                <a:moveTo>
                  <a:pt x="214" y="350"/>
                </a:moveTo>
                <a:lnTo>
                  <a:pt x="214" y="350"/>
                </a:lnTo>
                <a:lnTo>
                  <a:pt x="214" y="350"/>
                </a:lnTo>
                <a:lnTo>
                  <a:pt x="214" y="350"/>
                </a:lnTo>
                <a:lnTo>
                  <a:pt x="214" y="348"/>
                </a:lnTo>
                <a:lnTo>
                  <a:pt x="214" y="348"/>
                </a:lnTo>
                <a:lnTo>
                  <a:pt x="216" y="347"/>
                </a:lnTo>
                <a:lnTo>
                  <a:pt x="217" y="347"/>
                </a:lnTo>
                <a:lnTo>
                  <a:pt x="217" y="347"/>
                </a:lnTo>
                <a:lnTo>
                  <a:pt x="217" y="347"/>
                </a:lnTo>
                <a:lnTo>
                  <a:pt x="217" y="347"/>
                </a:lnTo>
                <a:lnTo>
                  <a:pt x="220" y="346"/>
                </a:lnTo>
                <a:lnTo>
                  <a:pt x="220" y="343"/>
                </a:lnTo>
                <a:lnTo>
                  <a:pt x="220" y="343"/>
                </a:lnTo>
                <a:lnTo>
                  <a:pt x="220" y="341"/>
                </a:lnTo>
                <a:lnTo>
                  <a:pt x="220" y="341"/>
                </a:lnTo>
                <a:lnTo>
                  <a:pt x="216" y="343"/>
                </a:lnTo>
                <a:lnTo>
                  <a:pt x="216" y="343"/>
                </a:lnTo>
                <a:lnTo>
                  <a:pt x="216" y="344"/>
                </a:lnTo>
                <a:lnTo>
                  <a:pt x="216" y="344"/>
                </a:lnTo>
                <a:lnTo>
                  <a:pt x="214" y="350"/>
                </a:lnTo>
                <a:lnTo>
                  <a:pt x="214" y="350"/>
                </a:lnTo>
                <a:close/>
                <a:moveTo>
                  <a:pt x="240" y="240"/>
                </a:moveTo>
                <a:lnTo>
                  <a:pt x="240" y="240"/>
                </a:lnTo>
                <a:lnTo>
                  <a:pt x="240" y="240"/>
                </a:lnTo>
                <a:lnTo>
                  <a:pt x="240" y="240"/>
                </a:lnTo>
                <a:lnTo>
                  <a:pt x="234" y="243"/>
                </a:lnTo>
                <a:lnTo>
                  <a:pt x="234" y="243"/>
                </a:lnTo>
                <a:lnTo>
                  <a:pt x="235" y="246"/>
                </a:lnTo>
                <a:lnTo>
                  <a:pt x="235" y="246"/>
                </a:lnTo>
                <a:lnTo>
                  <a:pt x="237" y="250"/>
                </a:lnTo>
                <a:lnTo>
                  <a:pt x="237" y="250"/>
                </a:lnTo>
                <a:lnTo>
                  <a:pt x="238" y="247"/>
                </a:lnTo>
                <a:lnTo>
                  <a:pt x="238" y="247"/>
                </a:lnTo>
                <a:lnTo>
                  <a:pt x="237" y="246"/>
                </a:lnTo>
                <a:lnTo>
                  <a:pt x="238" y="245"/>
                </a:lnTo>
                <a:lnTo>
                  <a:pt x="238" y="245"/>
                </a:lnTo>
                <a:lnTo>
                  <a:pt x="240" y="240"/>
                </a:lnTo>
                <a:lnTo>
                  <a:pt x="240" y="240"/>
                </a:lnTo>
                <a:close/>
                <a:moveTo>
                  <a:pt x="86" y="358"/>
                </a:moveTo>
                <a:lnTo>
                  <a:pt x="86" y="358"/>
                </a:lnTo>
                <a:lnTo>
                  <a:pt x="96" y="357"/>
                </a:lnTo>
                <a:lnTo>
                  <a:pt x="96" y="357"/>
                </a:lnTo>
                <a:lnTo>
                  <a:pt x="90" y="355"/>
                </a:lnTo>
                <a:lnTo>
                  <a:pt x="90" y="355"/>
                </a:lnTo>
                <a:lnTo>
                  <a:pt x="86" y="354"/>
                </a:lnTo>
                <a:lnTo>
                  <a:pt x="86" y="354"/>
                </a:lnTo>
                <a:lnTo>
                  <a:pt x="86" y="358"/>
                </a:lnTo>
                <a:lnTo>
                  <a:pt x="86" y="358"/>
                </a:lnTo>
                <a:close/>
                <a:moveTo>
                  <a:pt x="190" y="236"/>
                </a:moveTo>
                <a:lnTo>
                  <a:pt x="190" y="236"/>
                </a:lnTo>
                <a:lnTo>
                  <a:pt x="191" y="236"/>
                </a:lnTo>
                <a:lnTo>
                  <a:pt x="191" y="236"/>
                </a:lnTo>
                <a:lnTo>
                  <a:pt x="189" y="223"/>
                </a:lnTo>
                <a:lnTo>
                  <a:pt x="189" y="223"/>
                </a:lnTo>
                <a:lnTo>
                  <a:pt x="189" y="226"/>
                </a:lnTo>
                <a:lnTo>
                  <a:pt x="189" y="226"/>
                </a:lnTo>
                <a:lnTo>
                  <a:pt x="189" y="230"/>
                </a:lnTo>
                <a:lnTo>
                  <a:pt x="189" y="230"/>
                </a:lnTo>
                <a:lnTo>
                  <a:pt x="189" y="232"/>
                </a:lnTo>
                <a:lnTo>
                  <a:pt x="189" y="232"/>
                </a:lnTo>
                <a:lnTo>
                  <a:pt x="190" y="236"/>
                </a:lnTo>
                <a:lnTo>
                  <a:pt x="190" y="236"/>
                </a:lnTo>
                <a:close/>
                <a:moveTo>
                  <a:pt x="102" y="238"/>
                </a:moveTo>
                <a:lnTo>
                  <a:pt x="102" y="238"/>
                </a:lnTo>
                <a:lnTo>
                  <a:pt x="106" y="238"/>
                </a:lnTo>
                <a:lnTo>
                  <a:pt x="106" y="238"/>
                </a:lnTo>
                <a:lnTo>
                  <a:pt x="116" y="236"/>
                </a:lnTo>
                <a:lnTo>
                  <a:pt x="116" y="236"/>
                </a:lnTo>
                <a:lnTo>
                  <a:pt x="117" y="235"/>
                </a:lnTo>
                <a:lnTo>
                  <a:pt x="117" y="235"/>
                </a:lnTo>
                <a:lnTo>
                  <a:pt x="117" y="235"/>
                </a:lnTo>
                <a:lnTo>
                  <a:pt x="117" y="235"/>
                </a:lnTo>
                <a:lnTo>
                  <a:pt x="115" y="235"/>
                </a:lnTo>
                <a:lnTo>
                  <a:pt x="115" y="235"/>
                </a:lnTo>
                <a:lnTo>
                  <a:pt x="109" y="235"/>
                </a:lnTo>
                <a:lnTo>
                  <a:pt x="102" y="238"/>
                </a:lnTo>
                <a:lnTo>
                  <a:pt x="102" y="238"/>
                </a:lnTo>
                <a:close/>
                <a:moveTo>
                  <a:pt x="200" y="174"/>
                </a:moveTo>
                <a:lnTo>
                  <a:pt x="200" y="174"/>
                </a:lnTo>
                <a:lnTo>
                  <a:pt x="203" y="168"/>
                </a:lnTo>
                <a:lnTo>
                  <a:pt x="203" y="168"/>
                </a:lnTo>
                <a:lnTo>
                  <a:pt x="200" y="166"/>
                </a:lnTo>
                <a:lnTo>
                  <a:pt x="200" y="166"/>
                </a:lnTo>
                <a:lnTo>
                  <a:pt x="198" y="171"/>
                </a:lnTo>
                <a:lnTo>
                  <a:pt x="197" y="174"/>
                </a:lnTo>
                <a:lnTo>
                  <a:pt x="197" y="174"/>
                </a:lnTo>
                <a:lnTo>
                  <a:pt x="200" y="174"/>
                </a:lnTo>
                <a:lnTo>
                  <a:pt x="200" y="174"/>
                </a:lnTo>
                <a:close/>
                <a:moveTo>
                  <a:pt x="176" y="6"/>
                </a:moveTo>
                <a:lnTo>
                  <a:pt x="176" y="6"/>
                </a:lnTo>
                <a:lnTo>
                  <a:pt x="181" y="6"/>
                </a:lnTo>
                <a:lnTo>
                  <a:pt x="181" y="6"/>
                </a:lnTo>
                <a:lnTo>
                  <a:pt x="193" y="7"/>
                </a:lnTo>
                <a:lnTo>
                  <a:pt x="193" y="7"/>
                </a:lnTo>
                <a:lnTo>
                  <a:pt x="200" y="9"/>
                </a:lnTo>
                <a:lnTo>
                  <a:pt x="200" y="9"/>
                </a:lnTo>
                <a:lnTo>
                  <a:pt x="196" y="7"/>
                </a:lnTo>
                <a:lnTo>
                  <a:pt x="190" y="6"/>
                </a:lnTo>
                <a:lnTo>
                  <a:pt x="176" y="6"/>
                </a:lnTo>
                <a:lnTo>
                  <a:pt x="176" y="6"/>
                </a:lnTo>
                <a:close/>
                <a:moveTo>
                  <a:pt x="140" y="336"/>
                </a:moveTo>
                <a:lnTo>
                  <a:pt x="140" y="336"/>
                </a:lnTo>
                <a:lnTo>
                  <a:pt x="140" y="336"/>
                </a:lnTo>
                <a:lnTo>
                  <a:pt x="140" y="336"/>
                </a:lnTo>
                <a:lnTo>
                  <a:pt x="137" y="350"/>
                </a:lnTo>
                <a:lnTo>
                  <a:pt x="137" y="350"/>
                </a:lnTo>
                <a:lnTo>
                  <a:pt x="140" y="350"/>
                </a:lnTo>
                <a:lnTo>
                  <a:pt x="140" y="350"/>
                </a:lnTo>
                <a:lnTo>
                  <a:pt x="140" y="336"/>
                </a:lnTo>
                <a:lnTo>
                  <a:pt x="140" y="336"/>
                </a:lnTo>
                <a:close/>
                <a:moveTo>
                  <a:pt x="81" y="346"/>
                </a:moveTo>
                <a:lnTo>
                  <a:pt x="81" y="346"/>
                </a:lnTo>
                <a:lnTo>
                  <a:pt x="79" y="353"/>
                </a:lnTo>
                <a:lnTo>
                  <a:pt x="79" y="353"/>
                </a:lnTo>
                <a:lnTo>
                  <a:pt x="81" y="353"/>
                </a:lnTo>
                <a:lnTo>
                  <a:pt x="81" y="353"/>
                </a:lnTo>
                <a:lnTo>
                  <a:pt x="82" y="351"/>
                </a:lnTo>
                <a:lnTo>
                  <a:pt x="82" y="351"/>
                </a:lnTo>
                <a:lnTo>
                  <a:pt x="83" y="350"/>
                </a:lnTo>
                <a:lnTo>
                  <a:pt x="83" y="347"/>
                </a:lnTo>
                <a:lnTo>
                  <a:pt x="83" y="347"/>
                </a:lnTo>
                <a:lnTo>
                  <a:pt x="81" y="346"/>
                </a:lnTo>
                <a:lnTo>
                  <a:pt x="81" y="346"/>
                </a:lnTo>
                <a:close/>
                <a:moveTo>
                  <a:pt x="98" y="226"/>
                </a:moveTo>
                <a:lnTo>
                  <a:pt x="98" y="226"/>
                </a:lnTo>
                <a:lnTo>
                  <a:pt x="95" y="230"/>
                </a:lnTo>
                <a:lnTo>
                  <a:pt x="95" y="230"/>
                </a:lnTo>
                <a:lnTo>
                  <a:pt x="96" y="229"/>
                </a:lnTo>
                <a:lnTo>
                  <a:pt x="96" y="229"/>
                </a:lnTo>
                <a:lnTo>
                  <a:pt x="99" y="228"/>
                </a:lnTo>
                <a:lnTo>
                  <a:pt x="100" y="229"/>
                </a:lnTo>
                <a:lnTo>
                  <a:pt x="100" y="229"/>
                </a:lnTo>
                <a:lnTo>
                  <a:pt x="100" y="232"/>
                </a:lnTo>
                <a:lnTo>
                  <a:pt x="100" y="232"/>
                </a:lnTo>
                <a:lnTo>
                  <a:pt x="106" y="232"/>
                </a:lnTo>
                <a:lnTo>
                  <a:pt x="106" y="232"/>
                </a:lnTo>
                <a:lnTo>
                  <a:pt x="98" y="226"/>
                </a:lnTo>
                <a:lnTo>
                  <a:pt x="98" y="226"/>
                </a:lnTo>
                <a:close/>
                <a:moveTo>
                  <a:pt x="154" y="188"/>
                </a:moveTo>
                <a:lnTo>
                  <a:pt x="154" y="188"/>
                </a:lnTo>
                <a:lnTo>
                  <a:pt x="153" y="185"/>
                </a:lnTo>
                <a:lnTo>
                  <a:pt x="153" y="185"/>
                </a:lnTo>
                <a:lnTo>
                  <a:pt x="153" y="186"/>
                </a:lnTo>
                <a:lnTo>
                  <a:pt x="153" y="186"/>
                </a:lnTo>
                <a:lnTo>
                  <a:pt x="147" y="198"/>
                </a:lnTo>
                <a:lnTo>
                  <a:pt x="147" y="198"/>
                </a:lnTo>
                <a:lnTo>
                  <a:pt x="147" y="199"/>
                </a:lnTo>
                <a:lnTo>
                  <a:pt x="147" y="199"/>
                </a:lnTo>
                <a:lnTo>
                  <a:pt x="149" y="202"/>
                </a:lnTo>
                <a:lnTo>
                  <a:pt x="149" y="202"/>
                </a:lnTo>
                <a:lnTo>
                  <a:pt x="150" y="195"/>
                </a:lnTo>
                <a:lnTo>
                  <a:pt x="152" y="191"/>
                </a:lnTo>
                <a:lnTo>
                  <a:pt x="154" y="188"/>
                </a:lnTo>
                <a:lnTo>
                  <a:pt x="154" y="188"/>
                </a:lnTo>
                <a:close/>
                <a:moveTo>
                  <a:pt x="44" y="34"/>
                </a:moveTo>
                <a:lnTo>
                  <a:pt x="44" y="34"/>
                </a:lnTo>
                <a:lnTo>
                  <a:pt x="41" y="37"/>
                </a:lnTo>
                <a:lnTo>
                  <a:pt x="41" y="37"/>
                </a:lnTo>
                <a:lnTo>
                  <a:pt x="36" y="44"/>
                </a:lnTo>
                <a:lnTo>
                  <a:pt x="36" y="44"/>
                </a:lnTo>
                <a:lnTo>
                  <a:pt x="35" y="47"/>
                </a:lnTo>
                <a:lnTo>
                  <a:pt x="35" y="47"/>
                </a:lnTo>
                <a:lnTo>
                  <a:pt x="39" y="41"/>
                </a:lnTo>
                <a:lnTo>
                  <a:pt x="39" y="41"/>
                </a:lnTo>
                <a:lnTo>
                  <a:pt x="45" y="37"/>
                </a:lnTo>
                <a:lnTo>
                  <a:pt x="45" y="37"/>
                </a:lnTo>
                <a:lnTo>
                  <a:pt x="44" y="34"/>
                </a:lnTo>
                <a:lnTo>
                  <a:pt x="44" y="34"/>
                </a:lnTo>
                <a:close/>
                <a:moveTo>
                  <a:pt x="230" y="330"/>
                </a:moveTo>
                <a:lnTo>
                  <a:pt x="230" y="330"/>
                </a:lnTo>
                <a:lnTo>
                  <a:pt x="228" y="330"/>
                </a:lnTo>
                <a:lnTo>
                  <a:pt x="228" y="330"/>
                </a:lnTo>
                <a:lnTo>
                  <a:pt x="224" y="334"/>
                </a:lnTo>
                <a:lnTo>
                  <a:pt x="224" y="334"/>
                </a:lnTo>
                <a:lnTo>
                  <a:pt x="223" y="334"/>
                </a:lnTo>
                <a:lnTo>
                  <a:pt x="223" y="334"/>
                </a:lnTo>
                <a:lnTo>
                  <a:pt x="223" y="337"/>
                </a:lnTo>
                <a:lnTo>
                  <a:pt x="223" y="337"/>
                </a:lnTo>
                <a:lnTo>
                  <a:pt x="225" y="337"/>
                </a:lnTo>
                <a:lnTo>
                  <a:pt x="227" y="336"/>
                </a:lnTo>
                <a:lnTo>
                  <a:pt x="227" y="336"/>
                </a:lnTo>
                <a:lnTo>
                  <a:pt x="230" y="330"/>
                </a:lnTo>
                <a:lnTo>
                  <a:pt x="230" y="330"/>
                </a:lnTo>
                <a:close/>
                <a:moveTo>
                  <a:pt x="166" y="9"/>
                </a:moveTo>
                <a:lnTo>
                  <a:pt x="166" y="9"/>
                </a:lnTo>
                <a:lnTo>
                  <a:pt x="166" y="9"/>
                </a:lnTo>
                <a:lnTo>
                  <a:pt x="166" y="9"/>
                </a:lnTo>
                <a:lnTo>
                  <a:pt x="156" y="9"/>
                </a:lnTo>
                <a:lnTo>
                  <a:pt x="156" y="9"/>
                </a:lnTo>
                <a:lnTo>
                  <a:pt x="146" y="9"/>
                </a:lnTo>
                <a:lnTo>
                  <a:pt x="146" y="9"/>
                </a:lnTo>
                <a:lnTo>
                  <a:pt x="146" y="9"/>
                </a:lnTo>
                <a:lnTo>
                  <a:pt x="146" y="9"/>
                </a:lnTo>
                <a:lnTo>
                  <a:pt x="146" y="9"/>
                </a:lnTo>
                <a:lnTo>
                  <a:pt x="146" y="9"/>
                </a:lnTo>
                <a:lnTo>
                  <a:pt x="147" y="9"/>
                </a:lnTo>
                <a:lnTo>
                  <a:pt x="147" y="9"/>
                </a:lnTo>
                <a:lnTo>
                  <a:pt x="164" y="9"/>
                </a:lnTo>
                <a:lnTo>
                  <a:pt x="164" y="9"/>
                </a:lnTo>
                <a:lnTo>
                  <a:pt x="166" y="9"/>
                </a:lnTo>
                <a:lnTo>
                  <a:pt x="166" y="9"/>
                </a:lnTo>
                <a:close/>
                <a:moveTo>
                  <a:pt x="105" y="331"/>
                </a:moveTo>
                <a:lnTo>
                  <a:pt x="105" y="331"/>
                </a:lnTo>
                <a:lnTo>
                  <a:pt x="103" y="333"/>
                </a:lnTo>
                <a:lnTo>
                  <a:pt x="100" y="333"/>
                </a:lnTo>
                <a:lnTo>
                  <a:pt x="100" y="333"/>
                </a:lnTo>
                <a:lnTo>
                  <a:pt x="95" y="331"/>
                </a:lnTo>
                <a:lnTo>
                  <a:pt x="95" y="331"/>
                </a:lnTo>
                <a:lnTo>
                  <a:pt x="95" y="331"/>
                </a:lnTo>
                <a:lnTo>
                  <a:pt x="95" y="331"/>
                </a:lnTo>
                <a:lnTo>
                  <a:pt x="99" y="334"/>
                </a:lnTo>
                <a:lnTo>
                  <a:pt x="105" y="334"/>
                </a:lnTo>
                <a:lnTo>
                  <a:pt x="105" y="334"/>
                </a:lnTo>
                <a:lnTo>
                  <a:pt x="106" y="333"/>
                </a:lnTo>
                <a:lnTo>
                  <a:pt x="105" y="331"/>
                </a:lnTo>
                <a:lnTo>
                  <a:pt x="105" y="331"/>
                </a:lnTo>
                <a:close/>
                <a:moveTo>
                  <a:pt x="224" y="277"/>
                </a:moveTo>
                <a:lnTo>
                  <a:pt x="224" y="277"/>
                </a:lnTo>
                <a:lnTo>
                  <a:pt x="224" y="276"/>
                </a:lnTo>
                <a:lnTo>
                  <a:pt x="224" y="276"/>
                </a:lnTo>
                <a:lnTo>
                  <a:pt x="221" y="276"/>
                </a:lnTo>
                <a:lnTo>
                  <a:pt x="221" y="276"/>
                </a:lnTo>
                <a:lnTo>
                  <a:pt x="217" y="276"/>
                </a:lnTo>
                <a:lnTo>
                  <a:pt x="217" y="276"/>
                </a:lnTo>
                <a:lnTo>
                  <a:pt x="216" y="276"/>
                </a:lnTo>
                <a:lnTo>
                  <a:pt x="214" y="274"/>
                </a:lnTo>
                <a:lnTo>
                  <a:pt x="214" y="274"/>
                </a:lnTo>
                <a:lnTo>
                  <a:pt x="211" y="273"/>
                </a:lnTo>
                <a:lnTo>
                  <a:pt x="211" y="273"/>
                </a:lnTo>
                <a:lnTo>
                  <a:pt x="213" y="276"/>
                </a:lnTo>
                <a:lnTo>
                  <a:pt x="213" y="276"/>
                </a:lnTo>
                <a:lnTo>
                  <a:pt x="216" y="277"/>
                </a:lnTo>
                <a:lnTo>
                  <a:pt x="216" y="277"/>
                </a:lnTo>
                <a:lnTo>
                  <a:pt x="223" y="277"/>
                </a:lnTo>
                <a:lnTo>
                  <a:pt x="223" y="277"/>
                </a:lnTo>
                <a:lnTo>
                  <a:pt x="224" y="277"/>
                </a:lnTo>
                <a:lnTo>
                  <a:pt x="224" y="277"/>
                </a:lnTo>
                <a:close/>
                <a:moveTo>
                  <a:pt x="160" y="13"/>
                </a:moveTo>
                <a:lnTo>
                  <a:pt x="160" y="13"/>
                </a:lnTo>
                <a:lnTo>
                  <a:pt x="154" y="13"/>
                </a:lnTo>
                <a:lnTo>
                  <a:pt x="154" y="13"/>
                </a:lnTo>
                <a:lnTo>
                  <a:pt x="154" y="13"/>
                </a:lnTo>
                <a:lnTo>
                  <a:pt x="154" y="13"/>
                </a:lnTo>
                <a:lnTo>
                  <a:pt x="152" y="17"/>
                </a:lnTo>
                <a:lnTo>
                  <a:pt x="152" y="17"/>
                </a:lnTo>
                <a:lnTo>
                  <a:pt x="154" y="17"/>
                </a:lnTo>
                <a:lnTo>
                  <a:pt x="154" y="17"/>
                </a:lnTo>
                <a:lnTo>
                  <a:pt x="156" y="17"/>
                </a:lnTo>
                <a:lnTo>
                  <a:pt x="156" y="17"/>
                </a:lnTo>
                <a:lnTo>
                  <a:pt x="159" y="14"/>
                </a:lnTo>
                <a:lnTo>
                  <a:pt x="159" y="14"/>
                </a:lnTo>
                <a:lnTo>
                  <a:pt x="160" y="13"/>
                </a:lnTo>
                <a:lnTo>
                  <a:pt x="160" y="13"/>
                </a:lnTo>
                <a:close/>
                <a:moveTo>
                  <a:pt x="18" y="54"/>
                </a:moveTo>
                <a:lnTo>
                  <a:pt x="18" y="54"/>
                </a:lnTo>
                <a:lnTo>
                  <a:pt x="21" y="47"/>
                </a:lnTo>
                <a:lnTo>
                  <a:pt x="21" y="47"/>
                </a:lnTo>
                <a:lnTo>
                  <a:pt x="17" y="49"/>
                </a:lnTo>
                <a:lnTo>
                  <a:pt x="17" y="49"/>
                </a:lnTo>
                <a:lnTo>
                  <a:pt x="17" y="54"/>
                </a:lnTo>
                <a:lnTo>
                  <a:pt x="17" y="54"/>
                </a:lnTo>
                <a:lnTo>
                  <a:pt x="18" y="54"/>
                </a:lnTo>
                <a:lnTo>
                  <a:pt x="18" y="54"/>
                </a:lnTo>
                <a:close/>
                <a:moveTo>
                  <a:pt x="73" y="232"/>
                </a:moveTo>
                <a:lnTo>
                  <a:pt x="73" y="232"/>
                </a:lnTo>
                <a:lnTo>
                  <a:pt x="72" y="230"/>
                </a:lnTo>
                <a:lnTo>
                  <a:pt x="72" y="230"/>
                </a:lnTo>
                <a:lnTo>
                  <a:pt x="69" y="232"/>
                </a:lnTo>
                <a:lnTo>
                  <a:pt x="69" y="233"/>
                </a:lnTo>
                <a:lnTo>
                  <a:pt x="69" y="233"/>
                </a:lnTo>
                <a:lnTo>
                  <a:pt x="71" y="235"/>
                </a:lnTo>
                <a:lnTo>
                  <a:pt x="71" y="235"/>
                </a:lnTo>
                <a:lnTo>
                  <a:pt x="72" y="235"/>
                </a:lnTo>
                <a:lnTo>
                  <a:pt x="73" y="233"/>
                </a:lnTo>
                <a:lnTo>
                  <a:pt x="73" y="232"/>
                </a:lnTo>
                <a:lnTo>
                  <a:pt x="73" y="232"/>
                </a:lnTo>
                <a:close/>
                <a:moveTo>
                  <a:pt x="11" y="192"/>
                </a:moveTo>
                <a:lnTo>
                  <a:pt x="11" y="192"/>
                </a:lnTo>
                <a:lnTo>
                  <a:pt x="11" y="192"/>
                </a:lnTo>
                <a:lnTo>
                  <a:pt x="11" y="192"/>
                </a:lnTo>
                <a:lnTo>
                  <a:pt x="11" y="171"/>
                </a:lnTo>
                <a:lnTo>
                  <a:pt x="11" y="171"/>
                </a:lnTo>
                <a:lnTo>
                  <a:pt x="11" y="171"/>
                </a:lnTo>
                <a:lnTo>
                  <a:pt x="11" y="171"/>
                </a:lnTo>
                <a:lnTo>
                  <a:pt x="11" y="192"/>
                </a:lnTo>
                <a:lnTo>
                  <a:pt x="11" y="192"/>
                </a:lnTo>
                <a:close/>
                <a:moveTo>
                  <a:pt x="51" y="22"/>
                </a:moveTo>
                <a:lnTo>
                  <a:pt x="51" y="22"/>
                </a:lnTo>
                <a:lnTo>
                  <a:pt x="54" y="22"/>
                </a:lnTo>
                <a:lnTo>
                  <a:pt x="54" y="22"/>
                </a:lnTo>
                <a:lnTo>
                  <a:pt x="54" y="22"/>
                </a:lnTo>
                <a:lnTo>
                  <a:pt x="54" y="22"/>
                </a:lnTo>
                <a:lnTo>
                  <a:pt x="56" y="17"/>
                </a:lnTo>
                <a:lnTo>
                  <a:pt x="56" y="17"/>
                </a:lnTo>
                <a:lnTo>
                  <a:pt x="52" y="17"/>
                </a:lnTo>
                <a:lnTo>
                  <a:pt x="52" y="17"/>
                </a:lnTo>
                <a:lnTo>
                  <a:pt x="51" y="22"/>
                </a:lnTo>
                <a:lnTo>
                  <a:pt x="51" y="22"/>
                </a:lnTo>
                <a:close/>
                <a:moveTo>
                  <a:pt x="240" y="199"/>
                </a:moveTo>
                <a:lnTo>
                  <a:pt x="240" y="199"/>
                </a:lnTo>
                <a:lnTo>
                  <a:pt x="237" y="201"/>
                </a:lnTo>
                <a:lnTo>
                  <a:pt x="237" y="201"/>
                </a:lnTo>
                <a:lnTo>
                  <a:pt x="237" y="203"/>
                </a:lnTo>
                <a:lnTo>
                  <a:pt x="237" y="203"/>
                </a:lnTo>
                <a:lnTo>
                  <a:pt x="235" y="206"/>
                </a:lnTo>
                <a:lnTo>
                  <a:pt x="235" y="206"/>
                </a:lnTo>
                <a:lnTo>
                  <a:pt x="237" y="205"/>
                </a:lnTo>
                <a:lnTo>
                  <a:pt x="237" y="205"/>
                </a:lnTo>
                <a:lnTo>
                  <a:pt x="240" y="205"/>
                </a:lnTo>
                <a:lnTo>
                  <a:pt x="240" y="205"/>
                </a:lnTo>
                <a:lnTo>
                  <a:pt x="240" y="199"/>
                </a:lnTo>
                <a:lnTo>
                  <a:pt x="240" y="199"/>
                </a:lnTo>
                <a:close/>
                <a:moveTo>
                  <a:pt x="83" y="155"/>
                </a:moveTo>
                <a:lnTo>
                  <a:pt x="83" y="155"/>
                </a:lnTo>
                <a:lnTo>
                  <a:pt x="82" y="154"/>
                </a:lnTo>
                <a:lnTo>
                  <a:pt x="82" y="152"/>
                </a:lnTo>
                <a:lnTo>
                  <a:pt x="82" y="152"/>
                </a:lnTo>
                <a:lnTo>
                  <a:pt x="82" y="148"/>
                </a:lnTo>
                <a:lnTo>
                  <a:pt x="82" y="148"/>
                </a:lnTo>
                <a:lnTo>
                  <a:pt x="82" y="145"/>
                </a:lnTo>
                <a:lnTo>
                  <a:pt x="82" y="145"/>
                </a:lnTo>
                <a:lnTo>
                  <a:pt x="79" y="147"/>
                </a:lnTo>
                <a:lnTo>
                  <a:pt x="79" y="147"/>
                </a:lnTo>
                <a:lnTo>
                  <a:pt x="79" y="148"/>
                </a:lnTo>
                <a:lnTo>
                  <a:pt x="79" y="148"/>
                </a:lnTo>
                <a:lnTo>
                  <a:pt x="79" y="149"/>
                </a:lnTo>
                <a:lnTo>
                  <a:pt x="79" y="149"/>
                </a:lnTo>
                <a:lnTo>
                  <a:pt x="81" y="151"/>
                </a:lnTo>
                <a:lnTo>
                  <a:pt x="81" y="152"/>
                </a:lnTo>
                <a:lnTo>
                  <a:pt x="81" y="152"/>
                </a:lnTo>
                <a:lnTo>
                  <a:pt x="81" y="154"/>
                </a:lnTo>
                <a:lnTo>
                  <a:pt x="81" y="154"/>
                </a:lnTo>
                <a:lnTo>
                  <a:pt x="82" y="157"/>
                </a:lnTo>
                <a:lnTo>
                  <a:pt x="82" y="157"/>
                </a:lnTo>
                <a:lnTo>
                  <a:pt x="83" y="155"/>
                </a:lnTo>
                <a:lnTo>
                  <a:pt x="83" y="155"/>
                </a:lnTo>
                <a:close/>
                <a:moveTo>
                  <a:pt x="240" y="189"/>
                </a:moveTo>
                <a:lnTo>
                  <a:pt x="240" y="189"/>
                </a:lnTo>
                <a:lnTo>
                  <a:pt x="243" y="184"/>
                </a:lnTo>
                <a:lnTo>
                  <a:pt x="243" y="184"/>
                </a:lnTo>
                <a:lnTo>
                  <a:pt x="244" y="181"/>
                </a:lnTo>
                <a:lnTo>
                  <a:pt x="244" y="178"/>
                </a:lnTo>
                <a:lnTo>
                  <a:pt x="244" y="178"/>
                </a:lnTo>
                <a:lnTo>
                  <a:pt x="243" y="179"/>
                </a:lnTo>
                <a:lnTo>
                  <a:pt x="243" y="179"/>
                </a:lnTo>
                <a:lnTo>
                  <a:pt x="240" y="188"/>
                </a:lnTo>
                <a:lnTo>
                  <a:pt x="240" y="188"/>
                </a:lnTo>
                <a:lnTo>
                  <a:pt x="238" y="188"/>
                </a:lnTo>
                <a:lnTo>
                  <a:pt x="240" y="189"/>
                </a:lnTo>
                <a:lnTo>
                  <a:pt x="240" y="189"/>
                </a:lnTo>
                <a:close/>
                <a:moveTo>
                  <a:pt x="221" y="23"/>
                </a:moveTo>
                <a:lnTo>
                  <a:pt x="221" y="23"/>
                </a:lnTo>
                <a:lnTo>
                  <a:pt x="221" y="22"/>
                </a:lnTo>
                <a:lnTo>
                  <a:pt x="221" y="22"/>
                </a:lnTo>
                <a:lnTo>
                  <a:pt x="220" y="20"/>
                </a:lnTo>
                <a:lnTo>
                  <a:pt x="220" y="20"/>
                </a:lnTo>
                <a:lnTo>
                  <a:pt x="216" y="24"/>
                </a:lnTo>
                <a:lnTo>
                  <a:pt x="216" y="24"/>
                </a:lnTo>
                <a:lnTo>
                  <a:pt x="218" y="26"/>
                </a:lnTo>
                <a:lnTo>
                  <a:pt x="218" y="26"/>
                </a:lnTo>
                <a:lnTo>
                  <a:pt x="221" y="23"/>
                </a:lnTo>
                <a:lnTo>
                  <a:pt x="221" y="23"/>
                </a:lnTo>
                <a:close/>
                <a:moveTo>
                  <a:pt x="83" y="182"/>
                </a:moveTo>
                <a:lnTo>
                  <a:pt x="83" y="182"/>
                </a:lnTo>
                <a:lnTo>
                  <a:pt x="83" y="181"/>
                </a:lnTo>
                <a:lnTo>
                  <a:pt x="83" y="181"/>
                </a:lnTo>
                <a:lnTo>
                  <a:pt x="83" y="176"/>
                </a:lnTo>
                <a:lnTo>
                  <a:pt x="83" y="176"/>
                </a:lnTo>
                <a:lnTo>
                  <a:pt x="85" y="175"/>
                </a:lnTo>
                <a:lnTo>
                  <a:pt x="85" y="172"/>
                </a:lnTo>
                <a:lnTo>
                  <a:pt x="85" y="172"/>
                </a:lnTo>
                <a:lnTo>
                  <a:pt x="82" y="169"/>
                </a:lnTo>
                <a:lnTo>
                  <a:pt x="82" y="169"/>
                </a:lnTo>
                <a:lnTo>
                  <a:pt x="83" y="176"/>
                </a:lnTo>
                <a:lnTo>
                  <a:pt x="83" y="182"/>
                </a:lnTo>
                <a:lnTo>
                  <a:pt x="83" y="182"/>
                </a:lnTo>
                <a:close/>
                <a:moveTo>
                  <a:pt x="78" y="259"/>
                </a:moveTo>
                <a:lnTo>
                  <a:pt x="78" y="259"/>
                </a:lnTo>
                <a:lnTo>
                  <a:pt x="78" y="255"/>
                </a:lnTo>
                <a:lnTo>
                  <a:pt x="78" y="252"/>
                </a:lnTo>
                <a:lnTo>
                  <a:pt x="75" y="249"/>
                </a:lnTo>
                <a:lnTo>
                  <a:pt x="71" y="247"/>
                </a:lnTo>
                <a:lnTo>
                  <a:pt x="71" y="247"/>
                </a:lnTo>
                <a:lnTo>
                  <a:pt x="75" y="253"/>
                </a:lnTo>
                <a:lnTo>
                  <a:pt x="78" y="255"/>
                </a:lnTo>
                <a:lnTo>
                  <a:pt x="78" y="259"/>
                </a:lnTo>
                <a:lnTo>
                  <a:pt x="78" y="259"/>
                </a:lnTo>
                <a:close/>
                <a:moveTo>
                  <a:pt x="218" y="115"/>
                </a:moveTo>
                <a:lnTo>
                  <a:pt x="218" y="115"/>
                </a:lnTo>
                <a:lnTo>
                  <a:pt x="218" y="114"/>
                </a:lnTo>
                <a:lnTo>
                  <a:pt x="217" y="114"/>
                </a:lnTo>
                <a:lnTo>
                  <a:pt x="217" y="114"/>
                </a:lnTo>
                <a:lnTo>
                  <a:pt x="214" y="117"/>
                </a:lnTo>
                <a:lnTo>
                  <a:pt x="211" y="120"/>
                </a:lnTo>
                <a:lnTo>
                  <a:pt x="211" y="120"/>
                </a:lnTo>
                <a:lnTo>
                  <a:pt x="213" y="120"/>
                </a:lnTo>
                <a:lnTo>
                  <a:pt x="213" y="120"/>
                </a:lnTo>
                <a:lnTo>
                  <a:pt x="218" y="115"/>
                </a:lnTo>
                <a:lnTo>
                  <a:pt x="218" y="115"/>
                </a:lnTo>
                <a:close/>
                <a:moveTo>
                  <a:pt x="35" y="216"/>
                </a:moveTo>
                <a:lnTo>
                  <a:pt x="35" y="216"/>
                </a:lnTo>
                <a:lnTo>
                  <a:pt x="34" y="216"/>
                </a:lnTo>
                <a:lnTo>
                  <a:pt x="34" y="216"/>
                </a:lnTo>
                <a:lnTo>
                  <a:pt x="34" y="222"/>
                </a:lnTo>
                <a:lnTo>
                  <a:pt x="32" y="228"/>
                </a:lnTo>
                <a:lnTo>
                  <a:pt x="32" y="228"/>
                </a:lnTo>
                <a:lnTo>
                  <a:pt x="35" y="225"/>
                </a:lnTo>
                <a:lnTo>
                  <a:pt x="35" y="225"/>
                </a:lnTo>
                <a:lnTo>
                  <a:pt x="35" y="216"/>
                </a:lnTo>
                <a:lnTo>
                  <a:pt x="35" y="216"/>
                </a:lnTo>
                <a:close/>
                <a:moveTo>
                  <a:pt x="220" y="80"/>
                </a:moveTo>
                <a:lnTo>
                  <a:pt x="220" y="80"/>
                </a:lnTo>
                <a:lnTo>
                  <a:pt x="220" y="80"/>
                </a:lnTo>
                <a:lnTo>
                  <a:pt x="220" y="80"/>
                </a:lnTo>
                <a:lnTo>
                  <a:pt x="218" y="94"/>
                </a:lnTo>
                <a:lnTo>
                  <a:pt x="218" y="94"/>
                </a:lnTo>
                <a:lnTo>
                  <a:pt x="218" y="93"/>
                </a:lnTo>
                <a:lnTo>
                  <a:pt x="218" y="93"/>
                </a:lnTo>
                <a:lnTo>
                  <a:pt x="220" y="88"/>
                </a:lnTo>
                <a:lnTo>
                  <a:pt x="220" y="88"/>
                </a:lnTo>
                <a:lnTo>
                  <a:pt x="221" y="85"/>
                </a:lnTo>
                <a:lnTo>
                  <a:pt x="221" y="85"/>
                </a:lnTo>
                <a:lnTo>
                  <a:pt x="220" y="80"/>
                </a:lnTo>
                <a:lnTo>
                  <a:pt x="220" y="80"/>
                </a:lnTo>
                <a:close/>
                <a:moveTo>
                  <a:pt x="224" y="77"/>
                </a:moveTo>
                <a:lnTo>
                  <a:pt x="224" y="77"/>
                </a:lnTo>
                <a:lnTo>
                  <a:pt x="225" y="76"/>
                </a:lnTo>
                <a:lnTo>
                  <a:pt x="225" y="76"/>
                </a:lnTo>
                <a:lnTo>
                  <a:pt x="223" y="57"/>
                </a:lnTo>
                <a:lnTo>
                  <a:pt x="223" y="57"/>
                </a:lnTo>
                <a:lnTo>
                  <a:pt x="224" y="77"/>
                </a:lnTo>
                <a:lnTo>
                  <a:pt x="224" y="77"/>
                </a:lnTo>
                <a:close/>
                <a:moveTo>
                  <a:pt x="127" y="287"/>
                </a:moveTo>
                <a:lnTo>
                  <a:pt x="127" y="287"/>
                </a:lnTo>
                <a:lnTo>
                  <a:pt x="130" y="289"/>
                </a:lnTo>
                <a:lnTo>
                  <a:pt x="133" y="290"/>
                </a:lnTo>
                <a:lnTo>
                  <a:pt x="133" y="290"/>
                </a:lnTo>
                <a:lnTo>
                  <a:pt x="132" y="286"/>
                </a:lnTo>
                <a:lnTo>
                  <a:pt x="132" y="286"/>
                </a:lnTo>
                <a:lnTo>
                  <a:pt x="127" y="287"/>
                </a:lnTo>
                <a:lnTo>
                  <a:pt x="127" y="287"/>
                </a:lnTo>
                <a:close/>
                <a:moveTo>
                  <a:pt x="129" y="350"/>
                </a:moveTo>
                <a:lnTo>
                  <a:pt x="129" y="350"/>
                </a:lnTo>
                <a:lnTo>
                  <a:pt x="129" y="350"/>
                </a:lnTo>
                <a:lnTo>
                  <a:pt x="129" y="350"/>
                </a:lnTo>
                <a:lnTo>
                  <a:pt x="132" y="344"/>
                </a:lnTo>
                <a:lnTo>
                  <a:pt x="133" y="338"/>
                </a:lnTo>
                <a:lnTo>
                  <a:pt x="133" y="338"/>
                </a:lnTo>
                <a:lnTo>
                  <a:pt x="130" y="340"/>
                </a:lnTo>
                <a:lnTo>
                  <a:pt x="130" y="340"/>
                </a:lnTo>
                <a:lnTo>
                  <a:pt x="129" y="350"/>
                </a:lnTo>
                <a:lnTo>
                  <a:pt x="129" y="350"/>
                </a:lnTo>
                <a:close/>
                <a:moveTo>
                  <a:pt x="143" y="319"/>
                </a:moveTo>
                <a:lnTo>
                  <a:pt x="143" y="319"/>
                </a:lnTo>
                <a:lnTo>
                  <a:pt x="146" y="316"/>
                </a:lnTo>
                <a:lnTo>
                  <a:pt x="146" y="311"/>
                </a:lnTo>
                <a:lnTo>
                  <a:pt x="146" y="311"/>
                </a:lnTo>
                <a:lnTo>
                  <a:pt x="144" y="311"/>
                </a:lnTo>
                <a:lnTo>
                  <a:pt x="144" y="311"/>
                </a:lnTo>
                <a:lnTo>
                  <a:pt x="144" y="311"/>
                </a:lnTo>
                <a:lnTo>
                  <a:pt x="143" y="316"/>
                </a:lnTo>
                <a:lnTo>
                  <a:pt x="143" y="319"/>
                </a:lnTo>
                <a:lnTo>
                  <a:pt x="143" y="319"/>
                </a:lnTo>
                <a:close/>
                <a:moveTo>
                  <a:pt x="132" y="135"/>
                </a:moveTo>
                <a:lnTo>
                  <a:pt x="132" y="135"/>
                </a:lnTo>
                <a:lnTo>
                  <a:pt x="132" y="137"/>
                </a:lnTo>
                <a:lnTo>
                  <a:pt x="133" y="138"/>
                </a:lnTo>
                <a:lnTo>
                  <a:pt x="133" y="138"/>
                </a:lnTo>
                <a:lnTo>
                  <a:pt x="135" y="138"/>
                </a:lnTo>
                <a:lnTo>
                  <a:pt x="135" y="138"/>
                </a:lnTo>
                <a:lnTo>
                  <a:pt x="136" y="138"/>
                </a:lnTo>
                <a:lnTo>
                  <a:pt x="137" y="138"/>
                </a:lnTo>
                <a:lnTo>
                  <a:pt x="137" y="138"/>
                </a:lnTo>
                <a:lnTo>
                  <a:pt x="137" y="137"/>
                </a:lnTo>
                <a:lnTo>
                  <a:pt x="137" y="135"/>
                </a:lnTo>
                <a:lnTo>
                  <a:pt x="137" y="135"/>
                </a:lnTo>
                <a:lnTo>
                  <a:pt x="132" y="135"/>
                </a:lnTo>
                <a:lnTo>
                  <a:pt x="132" y="135"/>
                </a:lnTo>
                <a:close/>
                <a:moveTo>
                  <a:pt x="95" y="209"/>
                </a:moveTo>
                <a:lnTo>
                  <a:pt x="95" y="209"/>
                </a:lnTo>
                <a:lnTo>
                  <a:pt x="95" y="216"/>
                </a:lnTo>
                <a:lnTo>
                  <a:pt x="95" y="216"/>
                </a:lnTo>
                <a:lnTo>
                  <a:pt x="95" y="218"/>
                </a:lnTo>
                <a:lnTo>
                  <a:pt x="95" y="218"/>
                </a:lnTo>
                <a:lnTo>
                  <a:pt x="99" y="219"/>
                </a:lnTo>
                <a:lnTo>
                  <a:pt x="99" y="219"/>
                </a:lnTo>
                <a:lnTo>
                  <a:pt x="96" y="215"/>
                </a:lnTo>
                <a:lnTo>
                  <a:pt x="95" y="209"/>
                </a:lnTo>
                <a:lnTo>
                  <a:pt x="95" y="209"/>
                </a:lnTo>
                <a:close/>
                <a:moveTo>
                  <a:pt x="184" y="272"/>
                </a:moveTo>
                <a:lnTo>
                  <a:pt x="184" y="272"/>
                </a:lnTo>
                <a:lnTo>
                  <a:pt x="183" y="272"/>
                </a:lnTo>
                <a:lnTo>
                  <a:pt x="183" y="272"/>
                </a:lnTo>
                <a:lnTo>
                  <a:pt x="179" y="273"/>
                </a:lnTo>
                <a:lnTo>
                  <a:pt x="174" y="274"/>
                </a:lnTo>
                <a:lnTo>
                  <a:pt x="174" y="274"/>
                </a:lnTo>
                <a:lnTo>
                  <a:pt x="174" y="274"/>
                </a:lnTo>
                <a:lnTo>
                  <a:pt x="174" y="274"/>
                </a:lnTo>
                <a:lnTo>
                  <a:pt x="181" y="276"/>
                </a:lnTo>
                <a:lnTo>
                  <a:pt x="181" y="276"/>
                </a:lnTo>
                <a:lnTo>
                  <a:pt x="184" y="272"/>
                </a:lnTo>
                <a:lnTo>
                  <a:pt x="184" y="272"/>
                </a:lnTo>
                <a:close/>
                <a:moveTo>
                  <a:pt x="144" y="226"/>
                </a:moveTo>
                <a:lnTo>
                  <a:pt x="144" y="226"/>
                </a:lnTo>
                <a:lnTo>
                  <a:pt x="144" y="226"/>
                </a:lnTo>
                <a:lnTo>
                  <a:pt x="144" y="226"/>
                </a:lnTo>
                <a:lnTo>
                  <a:pt x="147" y="222"/>
                </a:lnTo>
                <a:lnTo>
                  <a:pt x="147" y="222"/>
                </a:lnTo>
                <a:lnTo>
                  <a:pt x="147" y="220"/>
                </a:lnTo>
                <a:lnTo>
                  <a:pt x="147" y="220"/>
                </a:lnTo>
                <a:lnTo>
                  <a:pt x="144" y="215"/>
                </a:lnTo>
                <a:lnTo>
                  <a:pt x="144" y="215"/>
                </a:lnTo>
                <a:lnTo>
                  <a:pt x="144" y="226"/>
                </a:lnTo>
                <a:lnTo>
                  <a:pt x="144" y="226"/>
                </a:lnTo>
                <a:close/>
                <a:moveTo>
                  <a:pt x="44" y="235"/>
                </a:moveTo>
                <a:lnTo>
                  <a:pt x="44" y="235"/>
                </a:lnTo>
                <a:lnTo>
                  <a:pt x="41" y="232"/>
                </a:lnTo>
                <a:lnTo>
                  <a:pt x="38" y="229"/>
                </a:lnTo>
                <a:lnTo>
                  <a:pt x="38" y="229"/>
                </a:lnTo>
                <a:lnTo>
                  <a:pt x="38" y="232"/>
                </a:lnTo>
                <a:lnTo>
                  <a:pt x="38" y="232"/>
                </a:lnTo>
                <a:lnTo>
                  <a:pt x="38" y="233"/>
                </a:lnTo>
                <a:lnTo>
                  <a:pt x="38" y="233"/>
                </a:lnTo>
                <a:lnTo>
                  <a:pt x="44" y="235"/>
                </a:lnTo>
                <a:lnTo>
                  <a:pt x="44" y="235"/>
                </a:lnTo>
                <a:close/>
                <a:moveTo>
                  <a:pt x="21" y="112"/>
                </a:moveTo>
                <a:lnTo>
                  <a:pt x="21" y="112"/>
                </a:lnTo>
                <a:lnTo>
                  <a:pt x="19" y="114"/>
                </a:lnTo>
                <a:lnTo>
                  <a:pt x="19" y="114"/>
                </a:lnTo>
                <a:lnTo>
                  <a:pt x="18" y="120"/>
                </a:lnTo>
                <a:lnTo>
                  <a:pt x="18" y="120"/>
                </a:lnTo>
                <a:lnTo>
                  <a:pt x="18" y="121"/>
                </a:lnTo>
                <a:lnTo>
                  <a:pt x="19" y="122"/>
                </a:lnTo>
                <a:lnTo>
                  <a:pt x="19" y="122"/>
                </a:lnTo>
                <a:lnTo>
                  <a:pt x="21" y="120"/>
                </a:lnTo>
                <a:lnTo>
                  <a:pt x="21" y="120"/>
                </a:lnTo>
                <a:lnTo>
                  <a:pt x="21" y="118"/>
                </a:lnTo>
                <a:lnTo>
                  <a:pt x="21" y="118"/>
                </a:lnTo>
                <a:lnTo>
                  <a:pt x="21" y="112"/>
                </a:lnTo>
                <a:lnTo>
                  <a:pt x="21" y="112"/>
                </a:lnTo>
                <a:close/>
                <a:moveTo>
                  <a:pt x="116" y="328"/>
                </a:moveTo>
                <a:lnTo>
                  <a:pt x="116" y="328"/>
                </a:lnTo>
                <a:lnTo>
                  <a:pt x="109" y="326"/>
                </a:lnTo>
                <a:lnTo>
                  <a:pt x="109" y="326"/>
                </a:lnTo>
                <a:lnTo>
                  <a:pt x="110" y="328"/>
                </a:lnTo>
                <a:lnTo>
                  <a:pt x="110" y="328"/>
                </a:lnTo>
                <a:lnTo>
                  <a:pt x="112" y="328"/>
                </a:lnTo>
                <a:lnTo>
                  <a:pt x="113" y="330"/>
                </a:lnTo>
                <a:lnTo>
                  <a:pt x="113" y="330"/>
                </a:lnTo>
                <a:lnTo>
                  <a:pt x="113" y="333"/>
                </a:lnTo>
                <a:lnTo>
                  <a:pt x="113" y="333"/>
                </a:lnTo>
                <a:lnTo>
                  <a:pt x="115" y="331"/>
                </a:lnTo>
                <a:lnTo>
                  <a:pt x="115" y="331"/>
                </a:lnTo>
                <a:lnTo>
                  <a:pt x="115" y="331"/>
                </a:lnTo>
                <a:lnTo>
                  <a:pt x="116" y="328"/>
                </a:lnTo>
                <a:lnTo>
                  <a:pt x="116" y="328"/>
                </a:lnTo>
                <a:close/>
                <a:moveTo>
                  <a:pt x="69" y="151"/>
                </a:moveTo>
                <a:lnTo>
                  <a:pt x="69" y="151"/>
                </a:lnTo>
                <a:lnTo>
                  <a:pt x="71" y="154"/>
                </a:lnTo>
                <a:lnTo>
                  <a:pt x="71" y="154"/>
                </a:lnTo>
                <a:lnTo>
                  <a:pt x="72" y="155"/>
                </a:lnTo>
                <a:lnTo>
                  <a:pt x="72" y="155"/>
                </a:lnTo>
                <a:lnTo>
                  <a:pt x="75" y="151"/>
                </a:lnTo>
                <a:lnTo>
                  <a:pt x="75" y="151"/>
                </a:lnTo>
                <a:lnTo>
                  <a:pt x="71" y="151"/>
                </a:lnTo>
                <a:lnTo>
                  <a:pt x="71" y="151"/>
                </a:lnTo>
                <a:lnTo>
                  <a:pt x="69" y="151"/>
                </a:lnTo>
                <a:lnTo>
                  <a:pt x="69" y="151"/>
                </a:lnTo>
                <a:close/>
                <a:moveTo>
                  <a:pt x="136" y="186"/>
                </a:moveTo>
                <a:lnTo>
                  <a:pt x="136" y="186"/>
                </a:lnTo>
                <a:lnTo>
                  <a:pt x="137" y="186"/>
                </a:lnTo>
                <a:lnTo>
                  <a:pt x="137" y="186"/>
                </a:lnTo>
                <a:lnTo>
                  <a:pt x="140" y="179"/>
                </a:lnTo>
                <a:lnTo>
                  <a:pt x="140" y="179"/>
                </a:lnTo>
                <a:lnTo>
                  <a:pt x="142" y="178"/>
                </a:lnTo>
                <a:lnTo>
                  <a:pt x="140" y="175"/>
                </a:lnTo>
                <a:lnTo>
                  <a:pt x="140" y="175"/>
                </a:lnTo>
                <a:lnTo>
                  <a:pt x="136" y="186"/>
                </a:lnTo>
                <a:lnTo>
                  <a:pt x="136" y="186"/>
                </a:lnTo>
                <a:close/>
                <a:moveTo>
                  <a:pt x="41" y="282"/>
                </a:moveTo>
                <a:lnTo>
                  <a:pt x="41" y="282"/>
                </a:lnTo>
                <a:lnTo>
                  <a:pt x="39" y="283"/>
                </a:lnTo>
                <a:lnTo>
                  <a:pt x="41" y="286"/>
                </a:lnTo>
                <a:lnTo>
                  <a:pt x="41" y="286"/>
                </a:lnTo>
                <a:lnTo>
                  <a:pt x="41" y="287"/>
                </a:lnTo>
                <a:lnTo>
                  <a:pt x="41" y="287"/>
                </a:lnTo>
                <a:lnTo>
                  <a:pt x="42" y="289"/>
                </a:lnTo>
                <a:lnTo>
                  <a:pt x="42" y="292"/>
                </a:lnTo>
                <a:lnTo>
                  <a:pt x="42" y="292"/>
                </a:lnTo>
                <a:lnTo>
                  <a:pt x="42" y="293"/>
                </a:lnTo>
                <a:lnTo>
                  <a:pt x="42" y="293"/>
                </a:lnTo>
                <a:lnTo>
                  <a:pt x="44" y="290"/>
                </a:lnTo>
                <a:lnTo>
                  <a:pt x="42" y="287"/>
                </a:lnTo>
                <a:lnTo>
                  <a:pt x="42" y="283"/>
                </a:lnTo>
                <a:lnTo>
                  <a:pt x="41" y="282"/>
                </a:lnTo>
                <a:lnTo>
                  <a:pt x="41" y="282"/>
                </a:lnTo>
                <a:close/>
                <a:moveTo>
                  <a:pt x="92" y="230"/>
                </a:moveTo>
                <a:lnTo>
                  <a:pt x="92" y="230"/>
                </a:lnTo>
                <a:lnTo>
                  <a:pt x="90" y="230"/>
                </a:lnTo>
                <a:lnTo>
                  <a:pt x="90" y="230"/>
                </a:lnTo>
                <a:lnTo>
                  <a:pt x="85" y="239"/>
                </a:lnTo>
                <a:lnTo>
                  <a:pt x="85" y="239"/>
                </a:lnTo>
                <a:lnTo>
                  <a:pt x="86" y="240"/>
                </a:lnTo>
                <a:lnTo>
                  <a:pt x="86" y="240"/>
                </a:lnTo>
                <a:lnTo>
                  <a:pt x="86" y="242"/>
                </a:lnTo>
                <a:lnTo>
                  <a:pt x="86" y="242"/>
                </a:lnTo>
                <a:lnTo>
                  <a:pt x="92" y="230"/>
                </a:lnTo>
                <a:lnTo>
                  <a:pt x="92" y="230"/>
                </a:lnTo>
                <a:close/>
                <a:moveTo>
                  <a:pt x="132" y="14"/>
                </a:moveTo>
                <a:lnTo>
                  <a:pt x="132" y="14"/>
                </a:lnTo>
                <a:lnTo>
                  <a:pt x="133" y="16"/>
                </a:lnTo>
                <a:lnTo>
                  <a:pt x="133" y="16"/>
                </a:lnTo>
                <a:lnTo>
                  <a:pt x="135" y="16"/>
                </a:lnTo>
                <a:lnTo>
                  <a:pt x="135" y="16"/>
                </a:lnTo>
                <a:lnTo>
                  <a:pt x="137" y="12"/>
                </a:lnTo>
                <a:lnTo>
                  <a:pt x="137" y="12"/>
                </a:lnTo>
                <a:lnTo>
                  <a:pt x="133" y="12"/>
                </a:lnTo>
                <a:lnTo>
                  <a:pt x="133" y="12"/>
                </a:lnTo>
                <a:lnTo>
                  <a:pt x="132" y="13"/>
                </a:lnTo>
                <a:lnTo>
                  <a:pt x="132" y="13"/>
                </a:lnTo>
                <a:lnTo>
                  <a:pt x="132" y="14"/>
                </a:lnTo>
                <a:lnTo>
                  <a:pt x="132" y="14"/>
                </a:lnTo>
                <a:close/>
                <a:moveTo>
                  <a:pt x="106" y="4"/>
                </a:moveTo>
                <a:lnTo>
                  <a:pt x="106" y="4"/>
                </a:lnTo>
                <a:lnTo>
                  <a:pt x="106" y="4"/>
                </a:lnTo>
                <a:lnTo>
                  <a:pt x="106" y="4"/>
                </a:lnTo>
                <a:lnTo>
                  <a:pt x="125" y="4"/>
                </a:lnTo>
                <a:lnTo>
                  <a:pt x="125" y="4"/>
                </a:lnTo>
                <a:lnTo>
                  <a:pt x="126" y="4"/>
                </a:lnTo>
                <a:lnTo>
                  <a:pt x="126" y="4"/>
                </a:lnTo>
                <a:lnTo>
                  <a:pt x="116" y="4"/>
                </a:lnTo>
                <a:lnTo>
                  <a:pt x="106" y="4"/>
                </a:lnTo>
                <a:lnTo>
                  <a:pt x="106" y="4"/>
                </a:lnTo>
                <a:close/>
                <a:moveTo>
                  <a:pt x="125" y="152"/>
                </a:moveTo>
                <a:lnTo>
                  <a:pt x="125" y="152"/>
                </a:lnTo>
                <a:lnTo>
                  <a:pt x="126" y="152"/>
                </a:lnTo>
                <a:lnTo>
                  <a:pt x="126" y="152"/>
                </a:lnTo>
                <a:lnTo>
                  <a:pt x="126" y="141"/>
                </a:lnTo>
                <a:lnTo>
                  <a:pt x="126" y="141"/>
                </a:lnTo>
                <a:lnTo>
                  <a:pt x="126" y="141"/>
                </a:lnTo>
                <a:lnTo>
                  <a:pt x="126" y="141"/>
                </a:lnTo>
                <a:lnTo>
                  <a:pt x="126" y="141"/>
                </a:lnTo>
                <a:lnTo>
                  <a:pt x="126" y="141"/>
                </a:lnTo>
                <a:lnTo>
                  <a:pt x="125" y="149"/>
                </a:lnTo>
                <a:lnTo>
                  <a:pt x="125" y="149"/>
                </a:lnTo>
                <a:lnTo>
                  <a:pt x="123" y="151"/>
                </a:lnTo>
                <a:lnTo>
                  <a:pt x="125" y="152"/>
                </a:lnTo>
                <a:lnTo>
                  <a:pt x="125" y="152"/>
                </a:lnTo>
                <a:lnTo>
                  <a:pt x="125" y="152"/>
                </a:lnTo>
                <a:lnTo>
                  <a:pt x="125" y="152"/>
                </a:lnTo>
                <a:close/>
                <a:moveTo>
                  <a:pt x="25" y="272"/>
                </a:moveTo>
                <a:lnTo>
                  <a:pt x="25" y="272"/>
                </a:lnTo>
                <a:lnTo>
                  <a:pt x="25" y="272"/>
                </a:lnTo>
                <a:lnTo>
                  <a:pt x="25" y="272"/>
                </a:lnTo>
                <a:lnTo>
                  <a:pt x="27" y="286"/>
                </a:lnTo>
                <a:lnTo>
                  <a:pt x="27" y="286"/>
                </a:lnTo>
                <a:lnTo>
                  <a:pt x="27" y="286"/>
                </a:lnTo>
                <a:lnTo>
                  <a:pt x="27" y="286"/>
                </a:lnTo>
                <a:lnTo>
                  <a:pt x="27" y="280"/>
                </a:lnTo>
                <a:lnTo>
                  <a:pt x="27" y="274"/>
                </a:lnTo>
                <a:lnTo>
                  <a:pt x="27" y="274"/>
                </a:lnTo>
                <a:lnTo>
                  <a:pt x="25" y="273"/>
                </a:lnTo>
                <a:lnTo>
                  <a:pt x="25" y="273"/>
                </a:lnTo>
                <a:lnTo>
                  <a:pt x="25" y="272"/>
                </a:lnTo>
                <a:lnTo>
                  <a:pt x="25" y="272"/>
                </a:lnTo>
                <a:close/>
                <a:moveTo>
                  <a:pt x="85" y="337"/>
                </a:moveTo>
                <a:lnTo>
                  <a:pt x="85" y="337"/>
                </a:lnTo>
                <a:lnTo>
                  <a:pt x="82" y="341"/>
                </a:lnTo>
                <a:lnTo>
                  <a:pt x="82" y="341"/>
                </a:lnTo>
                <a:lnTo>
                  <a:pt x="86" y="343"/>
                </a:lnTo>
                <a:lnTo>
                  <a:pt x="86" y="343"/>
                </a:lnTo>
                <a:lnTo>
                  <a:pt x="88" y="340"/>
                </a:lnTo>
                <a:lnTo>
                  <a:pt x="88" y="340"/>
                </a:lnTo>
                <a:lnTo>
                  <a:pt x="85" y="337"/>
                </a:lnTo>
                <a:lnTo>
                  <a:pt x="85" y="337"/>
                </a:lnTo>
                <a:close/>
                <a:moveTo>
                  <a:pt x="81" y="215"/>
                </a:moveTo>
                <a:lnTo>
                  <a:pt x="81" y="215"/>
                </a:lnTo>
                <a:lnTo>
                  <a:pt x="81" y="215"/>
                </a:lnTo>
                <a:lnTo>
                  <a:pt x="81" y="215"/>
                </a:lnTo>
                <a:lnTo>
                  <a:pt x="81" y="208"/>
                </a:lnTo>
                <a:lnTo>
                  <a:pt x="81" y="208"/>
                </a:lnTo>
                <a:lnTo>
                  <a:pt x="81" y="202"/>
                </a:lnTo>
                <a:lnTo>
                  <a:pt x="81" y="202"/>
                </a:lnTo>
                <a:lnTo>
                  <a:pt x="81" y="196"/>
                </a:lnTo>
                <a:lnTo>
                  <a:pt x="81" y="196"/>
                </a:lnTo>
                <a:lnTo>
                  <a:pt x="79" y="196"/>
                </a:lnTo>
                <a:lnTo>
                  <a:pt x="79" y="196"/>
                </a:lnTo>
                <a:lnTo>
                  <a:pt x="81" y="215"/>
                </a:lnTo>
                <a:lnTo>
                  <a:pt x="81" y="215"/>
                </a:lnTo>
                <a:close/>
                <a:moveTo>
                  <a:pt x="122" y="132"/>
                </a:moveTo>
                <a:lnTo>
                  <a:pt x="122" y="132"/>
                </a:lnTo>
                <a:lnTo>
                  <a:pt x="123" y="132"/>
                </a:lnTo>
                <a:lnTo>
                  <a:pt x="123" y="132"/>
                </a:lnTo>
                <a:lnTo>
                  <a:pt x="125" y="132"/>
                </a:lnTo>
                <a:lnTo>
                  <a:pt x="125" y="131"/>
                </a:lnTo>
                <a:lnTo>
                  <a:pt x="125" y="131"/>
                </a:lnTo>
                <a:lnTo>
                  <a:pt x="125" y="128"/>
                </a:lnTo>
                <a:lnTo>
                  <a:pt x="125" y="128"/>
                </a:lnTo>
                <a:lnTo>
                  <a:pt x="122" y="128"/>
                </a:lnTo>
                <a:lnTo>
                  <a:pt x="122" y="128"/>
                </a:lnTo>
                <a:lnTo>
                  <a:pt x="122" y="132"/>
                </a:lnTo>
                <a:lnTo>
                  <a:pt x="122" y="132"/>
                </a:lnTo>
                <a:close/>
                <a:moveTo>
                  <a:pt x="117" y="326"/>
                </a:moveTo>
                <a:lnTo>
                  <a:pt x="117" y="326"/>
                </a:lnTo>
                <a:lnTo>
                  <a:pt x="122" y="326"/>
                </a:lnTo>
                <a:lnTo>
                  <a:pt x="125" y="324"/>
                </a:lnTo>
                <a:lnTo>
                  <a:pt x="127" y="323"/>
                </a:lnTo>
                <a:lnTo>
                  <a:pt x="129" y="320"/>
                </a:lnTo>
                <a:lnTo>
                  <a:pt x="129" y="320"/>
                </a:lnTo>
                <a:lnTo>
                  <a:pt x="123" y="323"/>
                </a:lnTo>
                <a:lnTo>
                  <a:pt x="117" y="326"/>
                </a:lnTo>
                <a:lnTo>
                  <a:pt x="117" y="326"/>
                </a:lnTo>
                <a:close/>
                <a:moveTo>
                  <a:pt x="162" y="218"/>
                </a:moveTo>
                <a:lnTo>
                  <a:pt x="162" y="218"/>
                </a:lnTo>
                <a:lnTo>
                  <a:pt x="157" y="216"/>
                </a:lnTo>
                <a:lnTo>
                  <a:pt x="157" y="216"/>
                </a:lnTo>
                <a:lnTo>
                  <a:pt x="157" y="216"/>
                </a:lnTo>
                <a:lnTo>
                  <a:pt x="157" y="216"/>
                </a:lnTo>
                <a:lnTo>
                  <a:pt x="157" y="218"/>
                </a:lnTo>
                <a:lnTo>
                  <a:pt x="156" y="220"/>
                </a:lnTo>
                <a:lnTo>
                  <a:pt x="156" y="220"/>
                </a:lnTo>
                <a:lnTo>
                  <a:pt x="159" y="220"/>
                </a:lnTo>
                <a:lnTo>
                  <a:pt x="159" y="220"/>
                </a:lnTo>
                <a:lnTo>
                  <a:pt x="159" y="220"/>
                </a:lnTo>
                <a:lnTo>
                  <a:pt x="162" y="218"/>
                </a:lnTo>
                <a:lnTo>
                  <a:pt x="162" y="218"/>
                </a:lnTo>
                <a:close/>
                <a:moveTo>
                  <a:pt x="243" y="223"/>
                </a:moveTo>
                <a:lnTo>
                  <a:pt x="243" y="223"/>
                </a:lnTo>
                <a:lnTo>
                  <a:pt x="237" y="230"/>
                </a:lnTo>
                <a:lnTo>
                  <a:pt x="237" y="230"/>
                </a:lnTo>
                <a:lnTo>
                  <a:pt x="238" y="230"/>
                </a:lnTo>
                <a:lnTo>
                  <a:pt x="238" y="230"/>
                </a:lnTo>
                <a:lnTo>
                  <a:pt x="241" y="228"/>
                </a:lnTo>
                <a:lnTo>
                  <a:pt x="241" y="228"/>
                </a:lnTo>
                <a:lnTo>
                  <a:pt x="243" y="226"/>
                </a:lnTo>
                <a:lnTo>
                  <a:pt x="243" y="223"/>
                </a:lnTo>
                <a:lnTo>
                  <a:pt x="243" y="223"/>
                </a:lnTo>
                <a:lnTo>
                  <a:pt x="243" y="223"/>
                </a:lnTo>
                <a:lnTo>
                  <a:pt x="243" y="223"/>
                </a:lnTo>
                <a:close/>
                <a:moveTo>
                  <a:pt x="62" y="121"/>
                </a:moveTo>
                <a:lnTo>
                  <a:pt x="62" y="121"/>
                </a:lnTo>
                <a:lnTo>
                  <a:pt x="62" y="121"/>
                </a:lnTo>
                <a:lnTo>
                  <a:pt x="62" y="121"/>
                </a:lnTo>
                <a:lnTo>
                  <a:pt x="63" y="122"/>
                </a:lnTo>
                <a:lnTo>
                  <a:pt x="63" y="122"/>
                </a:lnTo>
                <a:lnTo>
                  <a:pt x="63" y="124"/>
                </a:lnTo>
                <a:lnTo>
                  <a:pt x="62" y="125"/>
                </a:lnTo>
                <a:lnTo>
                  <a:pt x="62" y="125"/>
                </a:lnTo>
                <a:lnTo>
                  <a:pt x="62" y="125"/>
                </a:lnTo>
                <a:lnTo>
                  <a:pt x="62" y="125"/>
                </a:lnTo>
                <a:lnTo>
                  <a:pt x="65" y="127"/>
                </a:lnTo>
                <a:lnTo>
                  <a:pt x="65" y="127"/>
                </a:lnTo>
                <a:lnTo>
                  <a:pt x="66" y="124"/>
                </a:lnTo>
                <a:lnTo>
                  <a:pt x="66" y="124"/>
                </a:lnTo>
                <a:lnTo>
                  <a:pt x="62" y="121"/>
                </a:lnTo>
                <a:lnTo>
                  <a:pt x="62" y="121"/>
                </a:lnTo>
                <a:close/>
                <a:moveTo>
                  <a:pt x="100" y="19"/>
                </a:moveTo>
                <a:lnTo>
                  <a:pt x="100" y="19"/>
                </a:lnTo>
                <a:lnTo>
                  <a:pt x="103" y="17"/>
                </a:lnTo>
                <a:lnTo>
                  <a:pt x="106" y="16"/>
                </a:lnTo>
                <a:lnTo>
                  <a:pt x="106" y="16"/>
                </a:lnTo>
                <a:lnTo>
                  <a:pt x="102" y="14"/>
                </a:lnTo>
                <a:lnTo>
                  <a:pt x="100" y="17"/>
                </a:lnTo>
                <a:lnTo>
                  <a:pt x="100" y="17"/>
                </a:lnTo>
                <a:lnTo>
                  <a:pt x="100" y="19"/>
                </a:lnTo>
                <a:lnTo>
                  <a:pt x="100" y="19"/>
                </a:lnTo>
                <a:close/>
                <a:moveTo>
                  <a:pt x="237" y="239"/>
                </a:moveTo>
                <a:lnTo>
                  <a:pt x="237" y="239"/>
                </a:lnTo>
                <a:lnTo>
                  <a:pt x="237" y="239"/>
                </a:lnTo>
                <a:lnTo>
                  <a:pt x="237" y="239"/>
                </a:lnTo>
                <a:lnTo>
                  <a:pt x="247" y="232"/>
                </a:lnTo>
                <a:lnTo>
                  <a:pt x="247" y="232"/>
                </a:lnTo>
                <a:lnTo>
                  <a:pt x="247" y="230"/>
                </a:lnTo>
                <a:lnTo>
                  <a:pt x="247" y="230"/>
                </a:lnTo>
                <a:lnTo>
                  <a:pt x="247" y="230"/>
                </a:lnTo>
                <a:lnTo>
                  <a:pt x="241" y="235"/>
                </a:lnTo>
                <a:lnTo>
                  <a:pt x="241" y="235"/>
                </a:lnTo>
                <a:lnTo>
                  <a:pt x="238" y="236"/>
                </a:lnTo>
                <a:lnTo>
                  <a:pt x="237" y="239"/>
                </a:lnTo>
                <a:lnTo>
                  <a:pt x="237" y="239"/>
                </a:lnTo>
                <a:close/>
                <a:moveTo>
                  <a:pt x="90" y="188"/>
                </a:moveTo>
                <a:lnTo>
                  <a:pt x="90" y="188"/>
                </a:lnTo>
                <a:lnTo>
                  <a:pt x="92" y="188"/>
                </a:lnTo>
                <a:lnTo>
                  <a:pt x="92" y="188"/>
                </a:lnTo>
                <a:lnTo>
                  <a:pt x="92" y="181"/>
                </a:lnTo>
                <a:lnTo>
                  <a:pt x="92" y="181"/>
                </a:lnTo>
                <a:lnTo>
                  <a:pt x="90" y="179"/>
                </a:lnTo>
                <a:lnTo>
                  <a:pt x="90" y="179"/>
                </a:lnTo>
                <a:lnTo>
                  <a:pt x="89" y="178"/>
                </a:lnTo>
                <a:lnTo>
                  <a:pt x="89" y="178"/>
                </a:lnTo>
                <a:lnTo>
                  <a:pt x="89" y="178"/>
                </a:lnTo>
                <a:lnTo>
                  <a:pt x="89" y="178"/>
                </a:lnTo>
                <a:lnTo>
                  <a:pt x="90" y="188"/>
                </a:lnTo>
                <a:lnTo>
                  <a:pt x="90" y="188"/>
                </a:lnTo>
                <a:close/>
                <a:moveTo>
                  <a:pt x="78" y="165"/>
                </a:moveTo>
                <a:lnTo>
                  <a:pt x="78" y="165"/>
                </a:lnTo>
                <a:lnTo>
                  <a:pt x="76" y="165"/>
                </a:lnTo>
                <a:lnTo>
                  <a:pt x="76" y="165"/>
                </a:lnTo>
                <a:lnTo>
                  <a:pt x="73" y="172"/>
                </a:lnTo>
                <a:lnTo>
                  <a:pt x="73" y="172"/>
                </a:lnTo>
                <a:lnTo>
                  <a:pt x="78" y="171"/>
                </a:lnTo>
                <a:lnTo>
                  <a:pt x="78" y="171"/>
                </a:lnTo>
                <a:lnTo>
                  <a:pt x="78" y="165"/>
                </a:lnTo>
                <a:lnTo>
                  <a:pt x="78" y="165"/>
                </a:lnTo>
                <a:close/>
                <a:moveTo>
                  <a:pt x="89" y="19"/>
                </a:moveTo>
                <a:lnTo>
                  <a:pt x="89" y="19"/>
                </a:lnTo>
                <a:lnTo>
                  <a:pt x="90" y="19"/>
                </a:lnTo>
                <a:lnTo>
                  <a:pt x="92" y="19"/>
                </a:lnTo>
                <a:lnTo>
                  <a:pt x="92" y="19"/>
                </a:lnTo>
                <a:lnTo>
                  <a:pt x="95" y="16"/>
                </a:lnTo>
                <a:lnTo>
                  <a:pt x="95" y="16"/>
                </a:lnTo>
                <a:lnTo>
                  <a:pt x="95" y="14"/>
                </a:lnTo>
                <a:lnTo>
                  <a:pt x="95" y="14"/>
                </a:lnTo>
                <a:lnTo>
                  <a:pt x="92" y="14"/>
                </a:lnTo>
                <a:lnTo>
                  <a:pt x="92" y="14"/>
                </a:lnTo>
                <a:lnTo>
                  <a:pt x="89" y="19"/>
                </a:lnTo>
                <a:lnTo>
                  <a:pt x="89" y="19"/>
                </a:lnTo>
                <a:close/>
                <a:moveTo>
                  <a:pt x="240" y="164"/>
                </a:moveTo>
                <a:lnTo>
                  <a:pt x="240" y="164"/>
                </a:lnTo>
                <a:lnTo>
                  <a:pt x="238" y="166"/>
                </a:lnTo>
                <a:lnTo>
                  <a:pt x="238" y="166"/>
                </a:lnTo>
                <a:lnTo>
                  <a:pt x="237" y="168"/>
                </a:lnTo>
                <a:lnTo>
                  <a:pt x="235" y="169"/>
                </a:lnTo>
                <a:lnTo>
                  <a:pt x="235" y="169"/>
                </a:lnTo>
                <a:lnTo>
                  <a:pt x="238" y="169"/>
                </a:lnTo>
                <a:lnTo>
                  <a:pt x="238" y="169"/>
                </a:lnTo>
                <a:lnTo>
                  <a:pt x="240" y="166"/>
                </a:lnTo>
                <a:lnTo>
                  <a:pt x="240" y="164"/>
                </a:lnTo>
                <a:lnTo>
                  <a:pt x="240" y="164"/>
                </a:lnTo>
                <a:close/>
                <a:moveTo>
                  <a:pt x="122" y="124"/>
                </a:moveTo>
                <a:lnTo>
                  <a:pt x="122" y="124"/>
                </a:lnTo>
                <a:lnTo>
                  <a:pt x="129" y="124"/>
                </a:lnTo>
                <a:lnTo>
                  <a:pt x="129" y="124"/>
                </a:lnTo>
                <a:lnTo>
                  <a:pt x="129" y="122"/>
                </a:lnTo>
                <a:lnTo>
                  <a:pt x="129" y="122"/>
                </a:lnTo>
                <a:lnTo>
                  <a:pt x="122" y="122"/>
                </a:lnTo>
                <a:lnTo>
                  <a:pt x="122" y="122"/>
                </a:lnTo>
                <a:lnTo>
                  <a:pt x="122" y="124"/>
                </a:lnTo>
                <a:lnTo>
                  <a:pt x="122" y="124"/>
                </a:lnTo>
                <a:close/>
                <a:moveTo>
                  <a:pt x="154" y="142"/>
                </a:moveTo>
                <a:lnTo>
                  <a:pt x="154" y="142"/>
                </a:lnTo>
                <a:lnTo>
                  <a:pt x="160" y="141"/>
                </a:lnTo>
                <a:lnTo>
                  <a:pt x="160" y="141"/>
                </a:lnTo>
                <a:lnTo>
                  <a:pt x="164" y="139"/>
                </a:lnTo>
                <a:lnTo>
                  <a:pt x="164" y="139"/>
                </a:lnTo>
                <a:lnTo>
                  <a:pt x="164" y="139"/>
                </a:lnTo>
                <a:lnTo>
                  <a:pt x="164" y="139"/>
                </a:lnTo>
                <a:lnTo>
                  <a:pt x="156" y="139"/>
                </a:lnTo>
                <a:lnTo>
                  <a:pt x="156" y="139"/>
                </a:lnTo>
                <a:lnTo>
                  <a:pt x="154" y="142"/>
                </a:lnTo>
                <a:lnTo>
                  <a:pt x="154" y="142"/>
                </a:lnTo>
                <a:close/>
                <a:moveTo>
                  <a:pt x="22" y="319"/>
                </a:moveTo>
                <a:lnTo>
                  <a:pt x="22" y="319"/>
                </a:lnTo>
                <a:lnTo>
                  <a:pt x="24" y="321"/>
                </a:lnTo>
                <a:lnTo>
                  <a:pt x="25" y="323"/>
                </a:lnTo>
                <a:lnTo>
                  <a:pt x="25" y="323"/>
                </a:lnTo>
                <a:lnTo>
                  <a:pt x="25" y="316"/>
                </a:lnTo>
                <a:lnTo>
                  <a:pt x="25" y="316"/>
                </a:lnTo>
                <a:lnTo>
                  <a:pt x="24" y="316"/>
                </a:lnTo>
                <a:lnTo>
                  <a:pt x="24" y="316"/>
                </a:lnTo>
                <a:lnTo>
                  <a:pt x="22" y="319"/>
                </a:lnTo>
                <a:lnTo>
                  <a:pt x="22" y="319"/>
                </a:lnTo>
                <a:close/>
                <a:moveTo>
                  <a:pt x="216" y="19"/>
                </a:moveTo>
                <a:lnTo>
                  <a:pt x="216" y="19"/>
                </a:lnTo>
                <a:lnTo>
                  <a:pt x="211" y="19"/>
                </a:lnTo>
                <a:lnTo>
                  <a:pt x="211" y="19"/>
                </a:lnTo>
                <a:lnTo>
                  <a:pt x="210" y="19"/>
                </a:lnTo>
                <a:lnTo>
                  <a:pt x="208" y="20"/>
                </a:lnTo>
                <a:lnTo>
                  <a:pt x="208" y="20"/>
                </a:lnTo>
                <a:lnTo>
                  <a:pt x="210" y="20"/>
                </a:lnTo>
                <a:lnTo>
                  <a:pt x="210" y="20"/>
                </a:lnTo>
                <a:lnTo>
                  <a:pt x="213" y="22"/>
                </a:lnTo>
                <a:lnTo>
                  <a:pt x="216" y="20"/>
                </a:lnTo>
                <a:lnTo>
                  <a:pt x="216" y="20"/>
                </a:lnTo>
                <a:lnTo>
                  <a:pt x="216" y="19"/>
                </a:lnTo>
                <a:lnTo>
                  <a:pt x="216" y="19"/>
                </a:lnTo>
                <a:close/>
                <a:moveTo>
                  <a:pt x="244" y="282"/>
                </a:moveTo>
                <a:lnTo>
                  <a:pt x="244" y="282"/>
                </a:lnTo>
                <a:lnTo>
                  <a:pt x="241" y="283"/>
                </a:lnTo>
                <a:lnTo>
                  <a:pt x="241" y="284"/>
                </a:lnTo>
                <a:lnTo>
                  <a:pt x="241" y="284"/>
                </a:lnTo>
                <a:lnTo>
                  <a:pt x="240" y="287"/>
                </a:lnTo>
                <a:lnTo>
                  <a:pt x="240" y="287"/>
                </a:lnTo>
                <a:lnTo>
                  <a:pt x="240" y="289"/>
                </a:lnTo>
                <a:lnTo>
                  <a:pt x="241" y="290"/>
                </a:lnTo>
                <a:lnTo>
                  <a:pt x="241" y="290"/>
                </a:lnTo>
                <a:lnTo>
                  <a:pt x="244" y="282"/>
                </a:lnTo>
                <a:lnTo>
                  <a:pt x="244" y="282"/>
                </a:lnTo>
                <a:close/>
                <a:moveTo>
                  <a:pt x="252" y="213"/>
                </a:moveTo>
                <a:lnTo>
                  <a:pt x="252" y="213"/>
                </a:lnTo>
                <a:lnTo>
                  <a:pt x="252" y="230"/>
                </a:lnTo>
                <a:lnTo>
                  <a:pt x="252" y="230"/>
                </a:lnTo>
                <a:lnTo>
                  <a:pt x="254" y="232"/>
                </a:lnTo>
                <a:lnTo>
                  <a:pt x="254" y="232"/>
                </a:lnTo>
                <a:lnTo>
                  <a:pt x="252" y="213"/>
                </a:lnTo>
                <a:lnTo>
                  <a:pt x="252" y="213"/>
                </a:lnTo>
                <a:close/>
                <a:moveTo>
                  <a:pt x="160" y="283"/>
                </a:moveTo>
                <a:lnTo>
                  <a:pt x="160" y="283"/>
                </a:lnTo>
                <a:lnTo>
                  <a:pt x="166" y="284"/>
                </a:lnTo>
                <a:lnTo>
                  <a:pt x="173" y="284"/>
                </a:lnTo>
                <a:lnTo>
                  <a:pt x="173" y="284"/>
                </a:lnTo>
                <a:lnTo>
                  <a:pt x="173" y="283"/>
                </a:lnTo>
                <a:lnTo>
                  <a:pt x="173" y="283"/>
                </a:lnTo>
                <a:lnTo>
                  <a:pt x="160" y="283"/>
                </a:lnTo>
                <a:lnTo>
                  <a:pt x="160" y="283"/>
                </a:lnTo>
                <a:lnTo>
                  <a:pt x="160" y="283"/>
                </a:lnTo>
                <a:lnTo>
                  <a:pt x="160" y="283"/>
                </a:lnTo>
                <a:close/>
                <a:moveTo>
                  <a:pt x="125" y="166"/>
                </a:moveTo>
                <a:lnTo>
                  <a:pt x="125" y="166"/>
                </a:lnTo>
                <a:lnTo>
                  <a:pt x="129" y="164"/>
                </a:lnTo>
                <a:lnTo>
                  <a:pt x="129" y="164"/>
                </a:lnTo>
                <a:lnTo>
                  <a:pt x="129" y="162"/>
                </a:lnTo>
                <a:lnTo>
                  <a:pt x="129" y="162"/>
                </a:lnTo>
                <a:lnTo>
                  <a:pt x="129" y="157"/>
                </a:lnTo>
                <a:lnTo>
                  <a:pt x="129" y="157"/>
                </a:lnTo>
                <a:lnTo>
                  <a:pt x="127" y="159"/>
                </a:lnTo>
                <a:lnTo>
                  <a:pt x="127" y="159"/>
                </a:lnTo>
                <a:lnTo>
                  <a:pt x="127" y="162"/>
                </a:lnTo>
                <a:lnTo>
                  <a:pt x="126" y="162"/>
                </a:lnTo>
                <a:lnTo>
                  <a:pt x="126" y="162"/>
                </a:lnTo>
                <a:lnTo>
                  <a:pt x="125" y="166"/>
                </a:lnTo>
                <a:lnTo>
                  <a:pt x="125" y="166"/>
                </a:lnTo>
                <a:close/>
                <a:moveTo>
                  <a:pt x="38" y="206"/>
                </a:moveTo>
                <a:lnTo>
                  <a:pt x="38" y="206"/>
                </a:lnTo>
                <a:lnTo>
                  <a:pt x="41" y="202"/>
                </a:lnTo>
                <a:lnTo>
                  <a:pt x="45" y="198"/>
                </a:lnTo>
                <a:lnTo>
                  <a:pt x="45" y="198"/>
                </a:lnTo>
                <a:lnTo>
                  <a:pt x="44" y="198"/>
                </a:lnTo>
                <a:lnTo>
                  <a:pt x="44" y="198"/>
                </a:lnTo>
                <a:lnTo>
                  <a:pt x="44" y="198"/>
                </a:lnTo>
                <a:lnTo>
                  <a:pt x="39" y="202"/>
                </a:lnTo>
                <a:lnTo>
                  <a:pt x="39" y="202"/>
                </a:lnTo>
                <a:lnTo>
                  <a:pt x="38" y="205"/>
                </a:lnTo>
                <a:lnTo>
                  <a:pt x="38" y="206"/>
                </a:lnTo>
                <a:lnTo>
                  <a:pt x="38" y="206"/>
                </a:lnTo>
                <a:close/>
                <a:moveTo>
                  <a:pt x="35" y="240"/>
                </a:moveTo>
                <a:lnTo>
                  <a:pt x="35" y="240"/>
                </a:lnTo>
                <a:lnTo>
                  <a:pt x="34" y="240"/>
                </a:lnTo>
                <a:lnTo>
                  <a:pt x="34" y="240"/>
                </a:lnTo>
                <a:lnTo>
                  <a:pt x="34" y="243"/>
                </a:lnTo>
                <a:lnTo>
                  <a:pt x="34" y="243"/>
                </a:lnTo>
                <a:lnTo>
                  <a:pt x="34" y="247"/>
                </a:lnTo>
                <a:lnTo>
                  <a:pt x="34" y="247"/>
                </a:lnTo>
                <a:lnTo>
                  <a:pt x="35" y="252"/>
                </a:lnTo>
                <a:lnTo>
                  <a:pt x="35" y="252"/>
                </a:lnTo>
                <a:lnTo>
                  <a:pt x="35" y="252"/>
                </a:lnTo>
                <a:lnTo>
                  <a:pt x="35" y="252"/>
                </a:lnTo>
                <a:lnTo>
                  <a:pt x="35" y="240"/>
                </a:lnTo>
                <a:lnTo>
                  <a:pt x="35" y="240"/>
                </a:lnTo>
                <a:close/>
                <a:moveTo>
                  <a:pt x="223" y="330"/>
                </a:moveTo>
                <a:lnTo>
                  <a:pt x="223" y="330"/>
                </a:lnTo>
                <a:lnTo>
                  <a:pt x="228" y="326"/>
                </a:lnTo>
                <a:lnTo>
                  <a:pt x="228" y="326"/>
                </a:lnTo>
                <a:lnTo>
                  <a:pt x="228" y="324"/>
                </a:lnTo>
                <a:lnTo>
                  <a:pt x="228" y="324"/>
                </a:lnTo>
                <a:lnTo>
                  <a:pt x="221" y="327"/>
                </a:lnTo>
                <a:lnTo>
                  <a:pt x="221" y="327"/>
                </a:lnTo>
                <a:lnTo>
                  <a:pt x="223" y="330"/>
                </a:lnTo>
                <a:lnTo>
                  <a:pt x="223" y="330"/>
                </a:lnTo>
                <a:close/>
                <a:moveTo>
                  <a:pt x="123" y="233"/>
                </a:moveTo>
                <a:lnTo>
                  <a:pt x="123" y="233"/>
                </a:lnTo>
                <a:lnTo>
                  <a:pt x="123" y="235"/>
                </a:lnTo>
                <a:lnTo>
                  <a:pt x="125" y="235"/>
                </a:lnTo>
                <a:lnTo>
                  <a:pt x="125" y="235"/>
                </a:lnTo>
                <a:lnTo>
                  <a:pt x="127" y="235"/>
                </a:lnTo>
                <a:lnTo>
                  <a:pt x="127" y="235"/>
                </a:lnTo>
                <a:lnTo>
                  <a:pt x="130" y="230"/>
                </a:lnTo>
                <a:lnTo>
                  <a:pt x="130" y="230"/>
                </a:lnTo>
                <a:lnTo>
                  <a:pt x="129" y="230"/>
                </a:lnTo>
                <a:lnTo>
                  <a:pt x="129" y="230"/>
                </a:lnTo>
                <a:lnTo>
                  <a:pt x="127" y="232"/>
                </a:lnTo>
                <a:lnTo>
                  <a:pt x="126" y="232"/>
                </a:lnTo>
                <a:lnTo>
                  <a:pt x="123" y="233"/>
                </a:lnTo>
                <a:lnTo>
                  <a:pt x="123" y="233"/>
                </a:lnTo>
                <a:close/>
                <a:moveTo>
                  <a:pt x="27" y="68"/>
                </a:moveTo>
                <a:lnTo>
                  <a:pt x="27" y="68"/>
                </a:lnTo>
                <a:lnTo>
                  <a:pt x="27" y="67"/>
                </a:lnTo>
                <a:lnTo>
                  <a:pt x="27" y="67"/>
                </a:lnTo>
                <a:lnTo>
                  <a:pt x="25" y="70"/>
                </a:lnTo>
                <a:lnTo>
                  <a:pt x="25" y="70"/>
                </a:lnTo>
                <a:lnTo>
                  <a:pt x="24" y="73"/>
                </a:lnTo>
                <a:lnTo>
                  <a:pt x="24" y="73"/>
                </a:lnTo>
                <a:lnTo>
                  <a:pt x="22" y="74"/>
                </a:lnTo>
                <a:lnTo>
                  <a:pt x="21" y="76"/>
                </a:lnTo>
                <a:lnTo>
                  <a:pt x="21" y="76"/>
                </a:lnTo>
                <a:lnTo>
                  <a:pt x="27" y="71"/>
                </a:lnTo>
                <a:lnTo>
                  <a:pt x="27" y="71"/>
                </a:lnTo>
                <a:lnTo>
                  <a:pt x="27" y="70"/>
                </a:lnTo>
                <a:lnTo>
                  <a:pt x="27" y="70"/>
                </a:lnTo>
                <a:lnTo>
                  <a:pt x="27" y="68"/>
                </a:lnTo>
                <a:lnTo>
                  <a:pt x="27" y="68"/>
                </a:lnTo>
                <a:close/>
                <a:moveTo>
                  <a:pt x="227" y="110"/>
                </a:moveTo>
                <a:lnTo>
                  <a:pt x="227" y="110"/>
                </a:lnTo>
                <a:lnTo>
                  <a:pt x="227" y="111"/>
                </a:lnTo>
                <a:lnTo>
                  <a:pt x="227" y="112"/>
                </a:lnTo>
                <a:lnTo>
                  <a:pt x="227" y="112"/>
                </a:lnTo>
                <a:lnTo>
                  <a:pt x="224" y="115"/>
                </a:lnTo>
                <a:lnTo>
                  <a:pt x="224" y="115"/>
                </a:lnTo>
                <a:lnTo>
                  <a:pt x="224" y="117"/>
                </a:lnTo>
                <a:lnTo>
                  <a:pt x="224" y="118"/>
                </a:lnTo>
                <a:lnTo>
                  <a:pt x="224" y="118"/>
                </a:lnTo>
                <a:lnTo>
                  <a:pt x="227" y="114"/>
                </a:lnTo>
                <a:lnTo>
                  <a:pt x="227" y="114"/>
                </a:lnTo>
                <a:lnTo>
                  <a:pt x="228" y="112"/>
                </a:lnTo>
                <a:lnTo>
                  <a:pt x="228" y="111"/>
                </a:lnTo>
                <a:lnTo>
                  <a:pt x="228" y="111"/>
                </a:lnTo>
                <a:lnTo>
                  <a:pt x="228" y="110"/>
                </a:lnTo>
                <a:lnTo>
                  <a:pt x="228" y="110"/>
                </a:lnTo>
                <a:lnTo>
                  <a:pt x="227" y="110"/>
                </a:lnTo>
                <a:lnTo>
                  <a:pt x="227" y="110"/>
                </a:lnTo>
                <a:close/>
                <a:moveTo>
                  <a:pt x="210" y="132"/>
                </a:moveTo>
                <a:lnTo>
                  <a:pt x="210" y="132"/>
                </a:lnTo>
                <a:lnTo>
                  <a:pt x="218" y="134"/>
                </a:lnTo>
                <a:lnTo>
                  <a:pt x="218" y="134"/>
                </a:lnTo>
                <a:lnTo>
                  <a:pt x="218" y="132"/>
                </a:lnTo>
                <a:lnTo>
                  <a:pt x="218" y="131"/>
                </a:lnTo>
                <a:lnTo>
                  <a:pt x="218" y="131"/>
                </a:lnTo>
                <a:lnTo>
                  <a:pt x="217" y="132"/>
                </a:lnTo>
                <a:lnTo>
                  <a:pt x="216" y="132"/>
                </a:lnTo>
                <a:lnTo>
                  <a:pt x="216" y="132"/>
                </a:lnTo>
                <a:lnTo>
                  <a:pt x="210" y="132"/>
                </a:lnTo>
                <a:lnTo>
                  <a:pt x="210" y="132"/>
                </a:lnTo>
                <a:close/>
                <a:moveTo>
                  <a:pt x="28" y="219"/>
                </a:moveTo>
                <a:lnTo>
                  <a:pt x="28" y="219"/>
                </a:lnTo>
                <a:lnTo>
                  <a:pt x="27" y="209"/>
                </a:lnTo>
                <a:lnTo>
                  <a:pt x="27" y="209"/>
                </a:lnTo>
                <a:lnTo>
                  <a:pt x="27" y="212"/>
                </a:lnTo>
                <a:lnTo>
                  <a:pt x="27" y="212"/>
                </a:lnTo>
                <a:lnTo>
                  <a:pt x="25" y="213"/>
                </a:lnTo>
                <a:lnTo>
                  <a:pt x="27" y="215"/>
                </a:lnTo>
                <a:lnTo>
                  <a:pt x="27" y="215"/>
                </a:lnTo>
                <a:lnTo>
                  <a:pt x="27" y="216"/>
                </a:lnTo>
                <a:lnTo>
                  <a:pt x="27" y="216"/>
                </a:lnTo>
                <a:lnTo>
                  <a:pt x="28" y="219"/>
                </a:lnTo>
                <a:lnTo>
                  <a:pt x="28" y="219"/>
                </a:lnTo>
                <a:close/>
                <a:moveTo>
                  <a:pt x="11" y="145"/>
                </a:moveTo>
                <a:lnTo>
                  <a:pt x="11" y="145"/>
                </a:lnTo>
                <a:lnTo>
                  <a:pt x="12" y="154"/>
                </a:lnTo>
                <a:lnTo>
                  <a:pt x="12" y="154"/>
                </a:lnTo>
                <a:lnTo>
                  <a:pt x="12" y="151"/>
                </a:lnTo>
                <a:lnTo>
                  <a:pt x="12" y="151"/>
                </a:lnTo>
                <a:lnTo>
                  <a:pt x="12" y="148"/>
                </a:lnTo>
                <a:lnTo>
                  <a:pt x="12" y="148"/>
                </a:lnTo>
                <a:lnTo>
                  <a:pt x="14" y="147"/>
                </a:lnTo>
                <a:lnTo>
                  <a:pt x="14" y="145"/>
                </a:lnTo>
                <a:lnTo>
                  <a:pt x="14" y="145"/>
                </a:lnTo>
                <a:lnTo>
                  <a:pt x="11" y="145"/>
                </a:lnTo>
                <a:lnTo>
                  <a:pt x="11" y="145"/>
                </a:lnTo>
                <a:close/>
                <a:moveTo>
                  <a:pt x="224" y="26"/>
                </a:moveTo>
                <a:lnTo>
                  <a:pt x="224" y="26"/>
                </a:lnTo>
                <a:lnTo>
                  <a:pt x="221" y="29"/>
                </a:lnTo>
                <a:lnTo>
                  <a:pt x="221" y="29"/>
                </a:lnTo>
                <a:lnTo>
                  <a:pt x="223" y="31"/>
                </a:lnTo>
                <a:lnTo>
                  <a:pt x="223" y="31"/>
                </a:lnTo>
                <a:lnTo>
                  <a:pt x="225" y="30"/>
                </a:lnTo>
                <a:lnTo>
                  <a:pt x="225" y="30"/>
                </a:lnTo>
                <a:lnTo>
                  <a:pt x="224" y="26"/>
                </a:lnTo>
                <a:lnTo>
                  <a:pt x="224" y="26"/>
                </a:lnTo>
                <a:close/>
                <a:moveTo>
                  <a:pt x="233" y="162"/>
                </a:moveTo>
                <a:lnTo>
                  <a:pt x="233" y="162"/>
                </a:lnTo>
                <a:lnTo>
                  <a:pt x="233" y="157"/>
                </a:lnTo>
                <a:lnTo>
                  <a:pt x="233" y="157"/>
                </a:lnTo>
                <a:lnTo>
                  <a:pt x="228" y="162"/>
                </a:lnTo>
                <a:lnTo>
                  <a:pt x="228" y="162"/>
                </a:lnTo>
                <a:lnTo>
                  <a:pt x="233" y="162"/>
                </a:lnTo>
                <a:lnTo>
                  <a:pt x="233" y="162"/>
                </a:lnTo>
                <a:close/>
                <a:moveTo>
                  <a:pt x="19" y="323"/>
                </a:moveTo>
                <a:lnTo>
                  <a:pt x="19" y="323"/>
                </a:lnTo>
                <a:lnTo>
                  <a:pt x="21" y="330"/>
                </a:lnTo>
                <a:lnTo>
                  <a:pt x="22" y="336"/>
                </a:lnTo>
                <a:lnTo>
                  <a:pt x="22" y="336"/>
                </a:lnTo>
                <a:lnTo>
                  <a:pt x="22" y="328"/>
                </a:lnTo>
                <a:lnTo>
                  <a:pt x="19" y="323"/>
                </a:lnTo>
                <a:lnTo>
                  <a:pt x="19" y="323"/>
                </a:lnTo>
                <a:close/>
                <a:moveTo>
                  <a:pt x="73" y="134"/>
                </a:moveTo>
                <a:lnTo>
                  <a:pt x="73" y="134"/>
                </a:lnTo>
                <a:lnTo>
                  <a:pt x="73" y="137"/>
                </a:lnTo>
                <a:lnTo>
                  <a:pt x="73" y="138"/>
                </a:lnTo>
                <a:lnTo>
                  <a:pt x="73" y="138"/>
                </a:lnTo>
                <a:lnTo>
                  <a:pt x="75" y="141"/>
                </a:lnTo>
                <a:lnTo>
                  <a:pt x="73" y="142"/>
                </a:lnTo>
                <a:lnTo>
                  <a:pt x="73" y="142"/>
                </a:lnTo>
                <a:lnTo>
                  <a:pt x="72" y="144"/>
                </a:lnTo>
                <a:lnTo>
                  <a:pt x="72" y="144"/>
                </a:lnTo>
                <a:lnTo>
                  <a:pt x="75" y="142"/>
                </a:lnTo>
                <a:lnTo>
                  <a:pt x="75" y="141"/>
                </a:lnTo>
                <a:lnTo>
                  <a:pt x="75" y="141"/>
                </a:lnTo>
                <a:lnTo>
                  <a:pt x="75" y="137"/>
                </a:lnTo>
                <a:lnTo>
                  <a:pt x="75" y="137"/>
                </a:lnTo>
                <a:lnTo>
                  <a:pt x="75" y="135"/>
                </a:lnTo>
                <a:lnTo>
                  <a:pt x="73" y="134"/>
                </a:lnTo>
                <a:lnTo>
                  <a:pt x="73" y="134"/>
                </a:lnTo>
                <a:close/>
                <a:moveTo>
                  <a:pt x="170" y="139"/>
                </a:moveTo>
                <a:lnTo>
                  <a:pt x="170" y="139"/>
                </a:lnTo>
                <a:lnTo>
                  <a:pt x="179" y="142"/>
                </a:lnTo>
                <a:lnTo>
                  <a:pt x="179" y="142"/>
                </a:lnTo>
                <a:lnTo>
                  <a:pt x="176" y="139"/>
                </a:lnTo>
                <a:lnTo>
                  <a:pt x="176" y="139"/>
                </a:lnTo>
                <a:lnTo>
                  <a:pt x="174" y="139"/>
                </a:lnTo>
                <a:lnTo>
                  <a:pt x="174" y="139"/>
                </a:lnTo>
                <a:lnTo>
                  <a:pt x="170" y="139"/>
                </a:lnTo>
                <a:lnTo>
                  <a:pt x="170" y="139"/>
                </a:lnTo>
                <a:close/>
                <a:moveTo>
                  <a:pt x="198" y="273"/>
                </a:moveTo>
                <a:lnTo>
                  <a:pt x="198" y="273"/>
                </a:lnTo>
                <a:lnTo>
                  <a:pt x="194" y="269"/>
                </a:lnTo>
                <a:lnTo>
                  <a:pt x="194" y="269"/>
                </a:lnTo>
                <a:lnTo>
                  <a:pt x="194" y="269"/>
                </a:lnTo>
                <a:lnTo>
                  <a:pt x="194" y="269"/>
                </a:lnTo>
                <a:lnTo>
                  <a:pt x="193" y="272"/>
                </a:lnTo>
                <a:lnTo>
                  <a:pt x="193" y="272"/>
                </a:lnTo>
                <a:lnTo>
                  <a:pt x="198" y="273"/>
                </a:lnTo>
                <a:lnTo>
                  <a:pt x="198" y="273"/>
                </a:lnTo>
                <a:close/>
                <a:moveTo>
                  <a:pt x="76" y="238"/>
                </a:moveTo>
                <a:lnTo>
                  <a:pt x="76" y="238"/>
                </a:lnTo>
                <a:lnTo>
                  <a:pt x="78" y="239"/>
                </a:lnTo>
                <a:lnTo>
                  <a:pt x="78" y="239"/>
                </a:lnTo>
                <a:lnTo>
                  <a:pt x="79" y="239"/>
                </a:lnTo>
                <a:lnTo>
                  <a:pt x="79" y="238"/>
                </a:lnTo>
                <a:lnTo>
                  <a:pt x="79" y="238"/>
                </a:lnTo>
                <a:lnTo>
                  <a:pt x="82" y="232"/>
                </a:lnTo>
                <a:lnTo>
                  <a:pt x="82" y="232"/>
                </a:lnTo>
                <a:lnTo>
                  <a:pt x="83" y="230"/>
                </a:lnTo>
                <a:lnTo>
                  <a:pt x="83" y="230"/>
                </a:lnTo>
                <a:lnTo>
                  <a:pt x="76" y="238"/>
                </a:lnTo>
                <a:lnTo>
                  <a:pt x="76" y="238"/>
                </a:lnTo>
                <a:close/>
                <a:moveTo>
                  <a:pt x="233" y="131"/>
                </a:moveTo>
                <a:lnTo>
                  <a:pt x="233" y="131"/>
                </a:lnTo>
                <a:lnTo>
                  <a:pt x="233" y="131"/>
                </a:lnTo>
                <a:lnTo>
                  <a:pt x="233" y="131"/>
                </a:lnTo>
                <a:lnTo>
                  <a:pt x="228" y="134"/>
                </a:lnTo>
                <a:lnTo>
                  <a:pt x="228" y="134"/>
                </a:lnTo>
                <a:lnTo>
                  <a:pt x="228" y="137"/>
                </a:lnTo>
                <a:lnTo>
                  <a:pt x="230" y="138"/>
                </a:lnTo>
                <a:lnTo>
                  <a:pt x="230" y="138"/>
                </a:lnTo>
                <a:lnTo>
                  <a:pt x="233" y="131"/>
                </a:lnTo>
                <a:lnTo>
                  <a:pt x="233" y="131"/>
                </a:lnTo>
                <a:close/>
                <a:moveTo>
                  <a:pt x="179" y="184"/>
                </a:moveTo>
                <a:lnTo>
                  <a:pt x="179" y="184"/>
                </a:lnTo>
                <a:lnTo>
                  <a:pt x="179" y="178"/>
                </a:lnTo>
                <a:lnTo>
                  <a:pt x="179" y="178"/>
                </a:lnTo>
                <a:lnTo>
                  <a:pt x="177" y="179"/>
                </a:lnTo>
                <a:lnTo>
                  <a:pt x="176" y="179"/>
                </a:lnTo>
                <a:lnTo>
                  <a:pt x="176" y="179"/>
                </a:lnTo>
                <a:lnTo>
                  <a:pt x="176" y="184"/>
                </a:lnTo>
                <a:lnTo>
                  <a:pt x="176" y="184"/>
                </a:lnTo>
                <a:lnTo>
                  <a:pt x="179" y="184"/>
                </a:lnTo>
                <a:lnTo>
                  <a:pt x="179" y="184"/>
                </a:lnTo>
                <a:close/>
                <a:moveTo>
                  <a:pt x="66" y="185"/>
                </a:moveTo>
                <a:lnTo>
                  <a:pt x="66" y="185"/>
                </a:lnTo>
                <a:lnTo>
                  <a:pt x="68" y="185"/>
                </a:lnTo>
                <a:lnTo>
                  <a:pt x="68" y="185"/>
                </a:lnTo>
                <a:lnTo>
                  <a:pt x="69" y="181"/>
                </a:lnTo>
                <a:lnTo>
                  <a:pt x="69" y="181"/>
                </a:lnTo>
                <a:lnTo>
                  <a:pt x="66" y="181"/>
                </a:lnTo>
                <a:lnTo>
                  <a:pt x="65" y="181"/>
                </a:lnTo>
                <a:lnTo>
                  <a:pt x="65" y="181"/>
                </a:lnTo>
                <a:lnTo>
                  <a:pt x="66" y="185"/>
                </a:lnTo>
                <a:lnTo>
                  <a:pt x="66" y="185"/>
                </a:lnTo>
                <a:close/>
                <a:moveTo>
                  <a:pt x="142" y="218"/>
                </a:moveTo>
                <a:lnTo>
                  <a:pt x="142" y="218"/>
                </a:lnTo>
                <a:lnTo>
                  <a:pt x="142" y="218"/>
                </a:lnTo>
                <a:lnTo>
                  <a:pt x="142" y="218"/>
                </a:lnTo>
                <a:lnTo>
                  <a:pt x="140" y="220"/>
                </a:lnTo>
                <a:lnTo>
                  <a:pt x="140" y="220"/>
                </a:lnTo>
                <a:lnTo>
                  <a:pt x="140" y="229"/>
                </a:lnTo>
                <a:lnTo>
                  <a:pt x="140" y="229"/>
                </a:lnTo>
                <a:lnTo>
                  <a:pt x="140" y="229"/>
                </a:lnTo>
                <a:lnTo>
                  <a:pt x="140" y="230"/>
                </a:lnTo>
                <a:lnTo>
                  <a:pt x="140" y="230"/>
                </a:lnTo>
                <a:lnTo>
                  <a:pt x="142" y="218"/>
                </a:lnTo>
                <a:lnTo>
                  <a:pt x="142" y="218"/>
                </a:lnTo>
                <a:close/>
                <a:moveTo>
                  <a:pt x="127" y="229"/>
                </a:moveTo>
                <a:lnTo>
                  <a:pt x="127" y="229"/>
                </a:lnTo>
                <a:lnTo>
                  <a:pt x="129" y="226"/>
                </a:lnTo>
                <a:lnTo>
                  <a:pt x="129" y="226"/>
                </a:lnTo>
                <a:lnTo>
                  <a:pt x="122" y="229"/>
                </a:lnTo>
                <a:lnTo>
                  <a:pt x="122" y="229"/>
                </a:lnTo>
                <a:lnTo>
                  <a:pt x="127" y="229"/>
                </a:lnTo>
                <a:lnTo>
                  <a:pt x="127" y="229"/>
                </a:lnTo>
                <a:close/>
                <a:moveTo>
                  <a:pt x="137" y="125"/>
                </a:moveTo>
                <a:lnTo>
                  <a:pt x="137" y="125"/>
                </a:lnTo>
                <a:lnTo>
                  <a:pt x="137" y="124"/>
                </a:lnTo>
                <a:lnTo>
                  <a:pt x="139" y="122"/>
                </a:lnTo>
                <a:lnTo>
                  <a:pt x="139" y="122"/>
                </a:lnTo>
                <a:lnTo>
                  <a:pt x="132" y="122"/>
                </a:lnTo>
                <a:lnTo>
                  <a:pt x="132" y="122"/>
                </a:lnTo>
                <a:lnTo>
                  <a:pt x="132" y="124"/>
                </a:lnTo>
                <a:lnTo>
                  <a:pt x="132" y="124"/>
                </a:lnTo>
                <a:lnTo>
                  <a:pt x="135" y="124"/>
                </a:lnTo>
                <a:lnTo>
                  <a:pt x="136" y="124"/>
                </a:lnTo>
                <a:lnTo>
                  <a:pt x="137" y="125"/>
                </a:lnTo>
                <a:lnTo>
                  <a:pt x="137" y="125"/>
                </a:lnTo>
                <a:close/>
                <a:moveTo>
                  <a:pt x="191" y="255"/>
                </a:moveTo>
                <a:lnTo>
                  <a:pt x="191" y="255"/>
                </a:lnTo>
                <a:lnTo>
                  <a:pt x="191" y="255"/>
                </a:lnTo>
                <a:lnTo>
                  <a:pt x="191" y="255"/>
                </a:lnTo>
                <a:lnTo>
                  <a:pt x="191" y="262"/>
                </a:lnTo>
                <a:lnTo>
                  <a:pt x="191" y="262"/>
                </a:lnTo>
                <a:lnTo>
                  <a:pt x="193" y="260"/>
                </a:lnTo>
                <a:lnTo>
                  <a:pt x="193" y="260"/>
                </a:lnTo>
                <a:lnTo>
                  <a:pt x="194" y="259"/>
                </a:lnTo>
                <a:lnTo>
                  <a:pt x="194" y="256"/>
                </a:lnTo>
                <a:lnTo>
                  <a:pt x="194" y="256"/>
                </a:lnTo>
                <a:lnTo>
                  <a:pt x="193" y="256"/>
                </a:lnTo>
                <a:lnTo>
                  <a:pt x="191" y="255"/>
                </a:lnTo>
                <a:lnTo>
                  <a:pt x="191" y="255"/>
                </a:lnTo>
                <a:close/>
                <a:moveTo>
                  <a:pt x="153" y="218"/>
                </a:moveTo>
                <a:lnTo>
                  <a:pt x="153" y="218"/>
                </a:lnTo>
                <a:lnTo>
                  <a:pt x="154" y="216"/>
                </a:lnTo>
                <a:lnTo>
                  <a:pt x="154" y="216"/>
                </a:lnTo>
                <a:lnTo>
                  <a:pt x="153" y="215"/>
                </a:lnTo>
                <a:lnTo>
                  <a:pt x="152" y="212"/>
                </a:lnTo>
                <a:lnTo>
                  <a:pt x="152" y="212"/>
                </a:lnTo>
                <a:lnTo>
                  <a:pt x="150" y="209"/>
                </a:lnTo>
                <a:lnTo>
                  <a:pt x="150" y="209"/>
                </a:lnTo>
                <a:lnTo>
                  <a:pt x="152" y="213"/>
                </a:lnTo>
                <a:lnTo>
                  <a:pt x="153" y="218"/>
                </a:lnTo>
                <a:lnTo>
                  <a:pt x="153" y="218"/>
                </a:lnTo>
                <a:close/>
                <a:moveTo>
                  <a:pt x="200" y="236"/>
                </a:moveTo>
                <a:lnTo>
                  <a:pt x="200" y="236"/>
                </a:lnTo>
                <a:lnTo>
                  <a:pt x="200" y="236"/>
                </a:lnTo>
                <a:lnTo>
                  <a:pt x="200" y="236"/>
                </a:lnTo>
                <a:lnTo>
                  <a:pt x="203" y="230"/>
                </a:lnTo>
                <a:lnTo>
                  <a:pt x="203" y="230"/>
                </a:lnTo>
                <a:lnTo>
                  <a:pt x="201" y="229"/>
                </a:lnTo>
                <a:lnTo>
                  <a:pt x="201" y="229"/>
                </a:lnTo>
                <a:lnTo>
                  <a:pt x="200" y="229"/>
                </a:lnTo>
                <a:lnTo>
                  <a:pt x="200" y="229"/>
                </a:lnTo>
                <a:lnTo>
                  <a:pt x="200" y="236"/>
                </a:lnTo>
                <a:lnTo>
                  <a:pt x="200" y="236"/>
                </a:lnTo>
                <a:close/>
                <a:moveTo>
                  <a:pt x="184" y="222"/>
                </a:moveTo>
                <a:lnTo>
                  <a:pt x="184" y="222"/>
                </a:lnTo>
                <a:lnTo>
                  <a:pt x="179" y="228"/>
                </a:lnTo>
                <a:lnTo>
                  <a:pt x="179" y="228"/>
                </a:lnTo>
                <a:lnTo>
                  <a:pt x="179" y="229"/>
                </a:lnTo>
                <a:lnTo>
                  <a:pt x="179" y="229"/>
                </a:lnTo>
                <a:lnTo>
                  <a:pt x="181" y="228"/>
                </a:lnTo>
                <a:lnTo>
                  <a:pt x="181" y="228"/>
                </a:lnTo>
                <a:lnTo>
                  <a:pt x="184" y="226"/>
                </a:lnTo>
                <a:lnTo>
                  <a:pt x="184" y="223"/>
                </a:lnTo>
                <a:lnTo>
                  <a:pt x="184" y="223"/>
                </a:lnTo>
                <a:lnTo>
                  <a:pt x="184" y="222"/>
                </a:lnTo>
                <a:lnTo>
                  <a:pt x="184" y="222"/>
                </a:lnTo>
                <a:close/>
                <a:moveTo>
                  <a:pt x="28" y="301"/>
                </a:moveTo>
                <a:lnTo>
                  <a:pt x="28" y="301"/>
                </a:lnTo>
                <a:lnTo>
                  <a:pt x="29" y="301"/>
                </a:lnTo>
                <a:lnTo>
                  <a:pt x="29" y="301"/>
                </a:lnTo>
                <a:lnTo>
                  <a:pt x="29" y="300"/>
                </a:lnTo>
                <a:lnTo>
                  <a:pt x="31" y="299"/>
                </a:lnTo>
                <a:lnTo>
                  <a:pt x="31" y="299"/>
                </a:lnTo>
                <a:lnTo>
                  <a:pt x="29" y="292"/>
                </a:lnTo>
                <a:lnTo>
                  <a:pt x="29" y="292"/>
                </a:lnTo>
                <a:lnTo>
                  <a:pt x="29" y="292"/>
                </a:lnTo>
                <a:lnTo>
                  <a:pt x="29" y="292"/>
                </a:lnTo>
                <a:lnTo>
                  <a:pt x="28" y="301"/>
                </a:lnTo>
                <a:lnTo>
                  <a:pt x="28" y="301"/>
                </a:lnTo>
                <a:close/>
                <a:moveTo>
                  <a:pt x="137" y="191"/>
                </a:moveTo>
                <a:lnTo>
                  <a:pt x="137" y="191"/>
                </a:lnTo>
                <a:lnTo>
                  <a:pt x="135" y="193"/>
                </a:lnTo>
                <a:lnTo>
                  <a:pt x="133" y="195"/>
                </a:lnTo>
                <a:lnTo>
                  <a:pt x="133" y="195"/>
                </a:lnTo>
                <a:lnTo>
                  <a:pt x="135" y="198"/>
                </a:lnTo>
                <a:lnTo>
                  <a:pt x="135" y="198"/>
                </a:lnTo>
                <a:lnTo>
                  <a:pt x="137" y="191"/>
                </a:lnTo>
                <a:lnTo>
                  <a:pt x="137" y="191"/>
                </a:lnTo>
                <a:close/>
                <a:moveTo>
                  <a:pt x="126" y="292"/>
                </a:moveTo>
                <a:lnTo>
                  <a:pt x="126" y="292"/>
                </a:lnTo>
                <a:lnTo>
                  <a:pt x="125" y="290"/>
                </a:lnTo>
                <a:lnTo>
                  <a:pt x="123" y="290"/>
                </a:lnTo>
                <a:lnTo>
                  <a:pt x="119" y="292"/>
                </a:lnTo>
                <a:lnTo>
                  <a:pt x="119" y="292"/>
                </a:lnTo>
                <a:lnTo>
                  <a:pt x="123" y="292"/>
                </a:lnTo>
                <a:lnTo>
                  <a:pt x="126" y="292"/>
                </a:lnTo>
                <a:lnTo>
                  <a:pt x="126" y="292"/>
                </a:lnTo>
                <a:close/>
                <a:moveTo>
                  <a:pt x="133" y="164"/>
                </a:moveTo>
                <a:lnTo>
                  <a:pt x="133" y="164"/>
                </a:lnTo>
                <a:lnTo>
                  <a:pt x="133" y="152"/>
                </a:lnTo>
                <a:lnTo>
                  <a:pt x="133" y="152"/>
                </a:lnTo>
                <a:lnTo>
                  <a:pt x="133" y="152"/>
                </a:lnTo>
                <a:lnTo>
                  <a:pt x="133" y="152"/>
                </a:lnTo>
                <a:lnTo>
                  <a:pt x="132" y="162"/>
                </a:lnTo>
                <a:lnTo>
                  <a:pt x="132" y="162"/>
                </a:lnTo>
                <a:lnTo>
                  <a:pt x="133" y="164"/>
                </a:lnTo>
                <a:lnTo>
                  <a:pt x="133" y="164"/>
                </a:lnTo>
                <a:close/>
                <a:moveTo>
                  <a:pt x="65" y="340"/>
                </a:moveTo>
                <a:lnTo>
                  <a:pt x="65" y="340"/>
                </a:lnTo>
                <a:lnTo>
                  <a:pt x="58" y="341"/>
                </a:lnTo>
                <a:lnTo>
                  <a:pt x="58" y="341"/>
                </a:lnTo>
                <a:lnTo>
                  <a:pt x="59" y="344"/>
                </a:lnTo>
                <a:lnTo>
                  <a:pt x="59" y="344"/>
                </a:lnTo>
                <a:lnTo>
                  <a:pt x="65" y="340"/>
                </a:lnTo>
                <a:lnTo>
                  <a:pt x="65" y="340"/>
                </a:lnTo>
                <a:close/>
                <a:moveTo>
                  <a:pt x="238" y="111"/>
                </a:moveTo>
                <a:lnTo>
                  <a:pt x="238" y="111"/>
                </a:lnTo>
                <a:lnTo>
                  <a:pt x="238" y="108"/>
                </a:lnTo>
                <a:lnTo>
                  <a:pt x="237" y="105"/>
                </a:lnTo>
                <a:lnTo>
                  <a:pt x="237" y="105"/>
                </a:lnTo>
                <a:lnTo>
                  <a:pt x="235" y="110"/>
                </a:lnTo>
                <a:lnTo>
                  <a:pt x="235" y="110"/>
                </a:lnTo>
                <a:lnTo>
                  <a:pt x="238" y="111"/>
                </a:lnTo>
                <a:lnTo>
                  <a:pt x="238" y="111"/>
                </a:lnTo>
                <a:close/>
                <a:moveTo>
                  <a:pt x="149" y="324"/>
                </a:moveTo>
                <a:lnTo>
                  <a:pt x="149" y="324"/>
                </a:lnTo>
                <a:lnTo>
                  <a:pt x="149" y="334"/>
                </a:lnTo>
                <a:lnTo>
                  <a:pt x="149" y="334"/>
                </a:lnTo>
                <a:lnTo>
                  <a:pt x="150" y="328"/>
                </a:lnTo>
                <a:lnTo>
                  <a:pt x="150" y="328"/>
                </a:lnTo>
                <a:lnTo>
                  <a:pt x="150" y="327"/>
                </a:lnTo>
                <a:lnTo>
                  <a:pt x="149" y="324"/>
                </a:lnTo>
                <a:lnTo>
                  <a:pt x="149" y="324"/>
                </a:lnTo>
                <a:close/>
                <a:moveTo>
                  <a:pt x="196" y="13"/>
                </a:moveTo>
                <a:lnTo>
                  <a:pt x="196" y="13"/>
                </a:lnTo>
                <a:lnTo>
                  <a:pt x="196" y="13"/>
                </a:lnTo>
                <a:lnTo>
                  <a:pt x="196" y="13"/>
                </a:lnTo>
                <a:lnTo>
                  <a:pt x="190" y="13"/>
                </a:lnTo>
                <a:lnTo>
                  <a:pt x="190" y="13"/>
                </a:lnTo>
                <a:lnTo>
                  <a:pt x="189" y="13"/>
                </a:lnTo>
                <a:lnTo>
                  <a:pt x="187" y="14"/>
                </a:lnTo>
                <a:lnTo>
                  <a:pt x="187" y="14"/>
                </a:lnTo>
                <a:lnTo>
                  <a:pt x="190" y="16"/>
                </a:lnTo>
                <a:lnTo>
                  <a:pt x="190" y="16"/>
                </a:lnTo>
                <a:lnTo>
                  <a:pt x="191" y="13"/>
                </a:lnTo>
                <a:lnTo>
                  <a:pt x="194" y="14"/>
                </a:lnTo>
                <a:lnTo>
                  <a:pt x="194" y="14"/>
                </a:lnTo>
                <a:lnTo>
                  <a:pt x="196" y="13"/>
                </a:lnTo>
                <a:lnTo>
                  <a:pt x="196" y="13"/>
                </a:lnTo>
                <a:close/>
                <a:moveTo>
                  <a:pt x="51" y="343"/>
                </a:moveTo>
                <a:lnTo>
                  <a:pt x="51" y="343"/>
                </a:lnTo>
                <a:lnTo>
                  <a:pt x="51" y="343"/>
                </a:lnTo>
                <a:lnTo>
                  <a:pt x="51" y="343"/>
                </a:lnTo>
                <a:lnTo>
                  <a:pt x="51" y="336"/>
                </a:lnTo>
                <a:lnTo>
                  <a:pt x="51" y="336"/>
                </a:lnTo>
                <a:lnTo>
                  <a:pt x="51" y="334"/>
                </a:lnTo>
                <a:lnTo>
                  <a:pt x="49" y="333"/>
                </a:lnTo>
                <a:lnTo>
                  <a:pt x="49" y="333"/>
                </a:lnTo>
                <a:lnTo>
                  <a:pt x="51" y="343"/>
                </a:lnTo>
                <a:lnTo>
                  <a:pt x="51" y="343"/>
                </a:lnTo>
                <a:close/>
                <a:moveTo>
                  <a:pt x="73" y="199"/>
                </a:moveTo>
                <a:lnTo>
                  <a:pt x="73" y="199"/>
                </a:lnTo>
                <a:lnTo>
                  <a:pt x="71" y="189"/>
                </a:lnTo>
                <a:lnTo>
                  <a:pt x="71" y="189"/>
                </a:lnTo>
                <a:lnTo>
                  <a:pt x="71" y="189"/>
                </a:lnTo>
                <a:lnTo>
                  <a:pt x="71" y="189"/>
                </a:lnTo>
                <a:lnTo>
                  <a:pt x="71" y="198"/>
                </a:lnTo>
                <a:lnTo>
                  <a:pt x="71" y="198"/>
                </a:lnTo>
                <a:lnTo>
                  <a:pt x="73" y="199"/>
                </a:lnTo>
                <a:lnTo>
                  <a:pt x="73" y="199"/>
                </a:lnTo>
                <a:close/>
                <a:moveTo>
                  <a:pt x="35" y="29"/>
                </a:moveTo>
                <a:lnTo>
                  <a:pt x="35" y="29"/>
                </a:lnTo>
                <a:lnTo>
                  <a:pt x="32" y="31"/>
                </a:lnTo>
                <a:lnTo>
                  <a:pt x="31" y="36"/>
                </a:lnTo>
                <a:lnTo>
                  <a:pt x="31" y="36"/>
                </a:lnTo>
                <a:lnTo>
                  <a:pt x="32" y="34"/>
                </a:lnTo>
                <a:lnTo>
                  <a:pt x="35" y="29"/>
                </a:lnTo>
                <a:lnTo>
                  <a:pt x="35" y="29"/>
                </a:lnTo>
                <a:close/>
                <a:moveTo>
                  <a:pt x="207" y="343"/>
                </a:moveTo>
                <a:lnTo>
                  <a:pt x="207" y="343"/>
                </a:lnTo>
                <a:lnTo>
                  <a:pt x="210" y="343"/>
                </a:lnTo>
                <a:lnTo>
                  <a:pt x="210" y="340"/>
                </a:lnTo>
                <a:lnTo>
                  <a:pt x="210" y="340"/>
                </a:lnTo>
                <a:lnTo>
                  <a:pt x="210" y="338"/>
                </a:lnTo>
                <a:lnTo>
                  <a:pt x="210" y="338"/>
                </a:lnTo>
                <a:lnTo>
                  <a:pt x="210" y="337"/>
                </a:lnTo>
                <a:lnTo>
                  <a:pt x="210" y="337"/>
                </a:lnTo>
                <a:lnTo>
                  <a:pt x="208" y="340"/>
                </a:lnTo>
                <a:lnTo>
                  <a:pt x="208" y="340"/>
                </a:lnTo>
                <a:lnTo>
                  <a:pt x="208" y="340"/>
                </a:lnTo>
                <a:lnTo>
                  <a:pt x="208" y="340"/>
                </a:lnTo>
                <a:lnTo>
                  <a:pt x="207" y="343"/>
                </a:lnTo>
                <a:lnTo>
                  <a:pt x="207" y="343"/>
                </a:lnTo>
                <a:close/>
                <a:moveTo>
                  <a:pt x="150" y="128"/>
                </a:moveTo>
                <a:lnTo>
                  <a:pt x="150" y="128"/>
                </a:lnTo>
                <a:lnTo>
                  <a:pt x="146" y="128"/>
                </a:lnTo>
                <a:lnTo>
                  <a:pt x="142" y="130"/>
                </a:lnTo>
                <a:lnTo>
                  <a:pt x="142" y="130"/>
                </a:lnTo>
                <a:lnTo>
                  <a:pt x="144" y="130"/>
                </a:lnTo>
                <a:lnTo>
                  <a:pt x="144" y="130"/>
                </a:lnTo>
                <a:lnTo>
                  <a:pt x="146" y="130"/>
                </a:lnTo>
                <a:lnTo>
                  <a:pt x="146" y="130"/>
                </a:lnTo>
                <a:lnTo>
                  <a:pt x="150" y="128"/>
                </a:lnTo>
                <a:lnTo>
                  <a:pt x="150" y="128"/>
                </a:lnTo>
                <a:close/>
                <a:moveTo>
                  <a:pt x="78" y="306"/>
                </a:moveTo>
                <a:lnTo>
                  <a:pt x="78" y="306"/>
                </a:lnTo>
                <a:lnTo>
                  <a:pt x="75" y="300"/>
                </a:lnTo>
                <a:lnTo>
                  <a:pt x="71" y="299"/>
                </a:lnTo>
                <a:lnTo>
                  <a:pt x="71" y="299"/>
                </a:lnTo>
                <a:lnTo>
                  <a:pt x="71" y="300"/>
                </a:lnTo>
                <a:lnTo>
                  <a:pt x="72" y="300"/>
                </a:lnTo>
                <a:lnTo>
                  <a:pt x="72" y="300"/>
                </a:lnTo>
                <a:lnTo>
                  <a:pt x="75" y="303"/>
                </a:lnTo>
                <a:lnTo>
                  <a:pt x="78" y="306"/>
                </a:lnTo>
                <a:lnTo>
                  <a:pt x="78" y="306"/>
                </a:lnTo>
                <a:close/>
                <a:moveTo>
                  <a:pt x="152" y="165"/>
                </a:moveTo>
                <a:lnTo>
                  <a:pt x="152" y="165"/>
                </a:lnTo>
                <a:lnTo>
                  <a:pt x="150" y="161"/>
                </a:lnTo>
                <a:lnTo>
                  <a:pt x="150" y="152"/>
                </a:lnTo>
                <a:lnTo>
                  <a:pt x="150" y="152"/>
                </a:lnTo>
                <a:lnTo>
                  <a:pt x="149" y="155"/>
                </a:lnTo>
                <a:lnTo>
                  <a:pt x="149" y="159"/>
                </a:lnTo>
                <a:lnTo>
                  <a:pt x="149" y="159"/>
                </a:lnTo>
                <a:lnTo>
                  <a:pt x="149" y="162"/>
                </a:lnTo>
                <a:lnTo>
                  <a:pt x="152" y="165"/>
                </a:lnTo>
                <a:lnTo>
                  <a:pt x="152" y="165"/>
                </a:lnTo>
                <a:close/>
                <a:moveTo>
                  <a:pt x="143" y="205"/>
                </a:moveTo>
                <a:lnTo>
                  <a:pt x="143" y="205"/>
                </a:lnTo>
                <a:lnTo>
                  <a:pt x="143" y="205"/>
                </a:lnTo>
                <a:lnTo>
                  <a:pt x="143" y="205"/>
                </a:lnTo>
                <a:lnTo>
                  <a:pt x="142" y="211"/>
                </a:lnTo>
                <a:lnTo>
                  <a:pt x="142" y="211"/>
                </a:lnTo>
                <a:lnTo>
                  <a:pt x="144" y="212"/>
                </a:lnTo>
                <a:lnTo>
                  <a:pt x="144" y="212"/>
                </a:lnTo>
                <a:lnTo>
                  <a:pt x="143" y="205"/>
                </a:lnTo>
                <a:lnTo>
                  <a:pt x="143" y="205"/>
                </a:lnTo>
                <a:close/>
                <a:moveTo>
                  <a:pt x="62" y="189"/>
                </a:moveTo>
                <a:lnTo>
                  <a:pt x="62" y="189"/>
                </a:lnTo>
                <a:lnTo>
                  <a:pt x="62" y="195"/>
                </a:lnTo>
                <a:lnTo>
                  <a:pt x="62" y="195"/>
                </a:lnTo>
                <a:lnTo>
                  <a:pt x="65" y="195"/>
                </a:lnTo>
                <a:lnTo>
                  <a:pt x="65" y="195"/>
                </a:lnTo>
                <a:lnTo>
                  <a:pt x="63" y="189"/>
                </a:lnTo>
                <a:lnTo>
                  <a:pt x="63" y="189"/>
                </a:lnTo>
                <a:lnTo>
                  <a:pt x="62" y="189"/>
                </a:lnTo>
                <a:lnTo>
                  <a:pt x="62" y="189"/>
                </a:lnTo>
                <a:close/>
                <a:moveTo>
                  <a:pt x="95" y="238"/>
                </a:moveTo>
                <a:lnTo>
                  <a:pt x="95" y="238"/>
                </a:lnTo>
                <a:lnTo>
                  <a:pt x="95" y="238"/>
                </a:lnTo>
                <a:lnTo>
                  <a:pt x="95" y="238"/>
                </a:lnTo>
                <a:lnTo>
                  <a:pt x="92" y="240"/>
                </a:lnTo>
                <a:lnTo>
                  <a:pt x="92" y="240"/>
                </a:lnTo>
                <a:lnTo>
                  <a:pt x="92" y="243"/>
                </a:lnTo>
                <a:lnTo>
                  <a:pt x="92" y="243"/>
                </a:lnTo>
                <a:lnTo>
                  <a:pt x="92" y="245"/>
                </a:lnTo>
                <a:lnTo>
                  <a:pt x="92" y="245"/>
                </a:lnTo>
                <a:lnTo>
                  <a:pt x="95" y="238"/>
                </a:lnTo>
                <a:lnTo>
                  <a:pt x="95" y="238"/>
                </a:lnTo>
                <a:close/>
                <a:moveTo>
                  <a:pt x="31" y="357"/>
                </a:moveTo>
                <a:lnTo>
                  <a:pt x="31" y="357"/>
                </a:lnTo>
                <a:lnTo>
                  <a:pt x="32" y="358"/>
                </a:lnTo>
                <a:lnTo>
                  <a:pt x="35" y="360"/>
                </a:lnTo>
                <a:lnTo>
                  <a:pt x="35" y="360"/>
                </a:lnTo>
                <a:lnTo>
                  <a:pt x="39" y="360"/>
                </a:lnTo>
                <a:lnTo>
                  <a:pt x="39" y="360"/>
                </a:lnTo>
                <a:lnTo>
                  <a:pt x="41" y="360"/>
                </a:lnTo>
                <a:lnTo>
                  <a:pt x="41" y="360"/>
                </a:lnTo>
                <a:lnTo>
                  <a:pt x="41" y="360"/>
                </a:lnTo>
                <a:lnTo>
                  <a:pt x="41" y="360"/>
                </a:lnTo>
                <a:lnTo>
                  <a:pt x="31" y="357"/>
                </a:lnTo>
                <a:lnTo>
                  <a:pt x="31" y="357"/>
                </a:lnTo>
                <a:close/>
                <a:moveTo>
                  <a:pt x="44" y="117"/>
                </a:moveTo>
                <a:lnTo>
                  <a:pt x="44" y="117"/>
                </a:lnTo>
                <a:lnTo>
                  <a:pt x="48" y="120"/>
                </a:lnTo>
                <a:lnTo>
                  <a:pt x="49" y="118"/>
                </a:lnTo>
                <a:lnTo>
                  <a:pt x="49" y="118"/>
                </a:lnTo>
                <a:lnTo>
                  <a:pt x="46" y="117"/>
                </a:lnTo>
                <a:lnTo>
                  <a:pt x="44" y="117"/>
                </a:lnTo>
                <a:lnTo>
                  <a:pt x="44" y="117"/>
                </a:lnTo>
                <a:close/>
                <a:moveTo>
                  <a:pt x="31" y="110"/>
                </a:moveTo>
                <a:lnTo>
                  <a:pt x="31" y="110"/>
                </a:lnTo>
                <a:lnTo>
                  <a:pt x="35" y="110"/>
                </a:lnTo>
                <a:lnTo>
                  <a:pt x="35" y="110"/>
                </a:lnTo>
                <a:lnTo>
                  <a:pt x="35" y="107"/>
                </a:lnTo>
                <a:lnTo>
                  <a:pt x="35" y="107"/>
                </a:lnTo>
                <a:lnTo>
                  <a:pt x="32" y="108"/>
                </a:lnTo>
                <a:lnTo>
                  <a:pt x="31" y="110"/>
                </a:lnTo>
                <a:lnTo>
                  <a:pt x="31" y="110"/>
                </a:lnTo>
                <a:close/>
                <a:moveTo>
                  <a:pt x="203" y="220"/>
                </a:moveTo>
                <a:lnTo>
                  <a:pt x="203" y="220"/>
                </a:lnTo>
                <a:lnTo>
                  <a:pt x="208" y="223"/>
                </a:lnTo>
                <a:lnTo>
                  <a:pt x="208" y="223"/>
                </a:lnTo>
                <a:lnTo>
                  <a:pt x="206" y="220"/>
                </a:lnTo>
                <a:lnTo>
                  <a:pt x="203" y="219"/>
                </a:lnTo>
                <a:lnTo>
                  <a:pt x="203" y="219"/>
                </a:lnTo>
                <a:lnTo>
                  <a:pt x="203" y="220"/>
                </a:lnTo>
                <a:lnTo>
                  <a:pt x="203" y="220"/>
                </a:lnTo>
                <a:close/>
                <a:moveTo>
                  <a:pt x="187" y="138"/>
                </a:moveTo>
                <a:lnTo>
                  <a:pt x="187" y="138"/>
                </a:lnTo>
                <a:lnTo>
                  <a:pt x="184" y="138"/>
                </a:lnTo>
                <a:lnTo>
                  <a:pt x="184" y="138"/>
                </a:lnTo>
                <a:lnTo>
                  <a:pt x="184" y="141"/>
                </a:lnTo>
                <a:lnTo>
                  <a:pt x="184" y="144"/>
                </a:lnTo>
                <a:lnTo>
                  <a:pt x="184" y="144"/>
                </a:lnTo>
                <a:lnTo>
                  <a:pt x="187" y="138"/>
                </a:lnTo>
                <a:lnTo>
                  <a:pt x="187" y="138"/>
                </a:lnTo>
                <a:close/>
                <a:moveTo>
                  <a:pt x="126" y="188"/>
                </a:moveTo>
                <a:lnTo>
                  <a:pt x="126" y="188"/>
                </a:lnTo>
                <a:lnTo>
                  <a:pt x="125" y="186"/>
                </a:lnTo>
                <a:lnTo>
                  <a:pt x="125" y="185"/>
                </a:lnTo>
                <a:lnTo>
                  <a:pt x="125" y="185"/>
                </a:lnTo>
                <a:lnTo>
                  <a:pt x="125" y="184"/>
                </a:lnTo>
                <a:lnTo>
                  <a:pt x="123" y="182"/>
                </a:lnTo>
                <a:lnTo>
                  <a:pt x="123" y="182"/>
                </a:lnTo>
                <a:lnTo>
                  <a:pt x="123" y="189"/>
                </a:lnTo>
                <a:lnTo>
                  <a:pt x="123" y="189"/>
                </a:lnTo>
                <a:lnTo>
                  <a:pt x="125" y="189"/>
                </a:lnTo>
                <a:lnTo>
                  <a:pt x="125" y="189"/>
                </a:lnTo>
                <a:lnTo>
                  <a:pt x="126" y="188"/>
                </a:lnTo>
                <a:lnTo>
                  <a:pt x="126" y="188"/>
                </a:lnTo>
                <a:close/>
                <a:moveTo>
                  <a:pt x="157" y="326"/>
                </a:moveTo>
                <a:lnTo>
                  <a:pt x="157" y="326"/>
                </a:lnTo>
                <a:lnTo>
                  <a:pt x="159" y="327"/>
                </a:lnTo>
                <a:lnTo>
                  <a:pt x="159" y="327"/>
                </a:lnTo>
                <a:lnTo>
                  <a:pt x="162" y="327"/>
                </a:lnTo>
                <a:lnTo>
                  <a:pt x="162" y="327"/>
                </a:lnTo>
                <a:lnTo>
                  <a:pt x="163" y="328"/>
                </a:lnTo>
                <a:lnTo>
                  <a:pt x="163" y="328"/>
                </a:lnTo>
                <a:lnTo>
                  <a:pt x="163" y="327"/>
                </a:lnTo>
                <a:lnTo>
                  <a:pt x="164" y="327"/>
                </a:lnTo>
                <a:lnTo>
                  <a:pt x="164" y="327"/>
                </a:lnTo>
                <a:lnTo>
                  <a:pt x="166" y="327"/>
                </a:lnTo>
                <a:lnTo>
                  <a:pt x="166" y="327"/>
                </a:lnTo>
                <a:lnTo>
                  <a:pt x="157" y="326"/>
                </a:lnTo>
                <a:lnTo>
                  <a:pt x="157" y="326"/>
                </a:lnTo>
                <a:close/>
                <a:moveTo>
                  <a:pt x="102" y="9"/>
                </a:moveTo>
                <a:lnTo>
                  <a:pt x="102" y="9"/>
                </a:lnTo>
                <a:lnTo>
                  <a:pt x="102" y="9"/>
                </a:lnTo>
                <a:lnTo>
                  <a:pt x="102" y="9"/>
                </a:lnTo>
                <a:lnTo>
                  <a:pt x="96" y="9"/>
                </a:lnTo>
                <a:lnTo>
                  <a:pt x="96" y="9"/>
                </a:lnTo>
                <a:lnTo>
                  <a:pt x="95" y="9"/>
                </a:lnTo>
                <a:lnTo>
                  <a:pt x="95" y="10"/>
                </a:lnTo>
                <a:lnTo>
                  <a:pt x="95" y="10"/>
                </a:lnTo>
                <a:lnTo>
                  <a:pt x="100" y="9"/>
                </a:lnTo>
                <a:lnTo>
                  <a:pt x="100" y="9"/>
                </a:lnTo>
                <a:lnTo>
                  <a:pt x="102" y="9"/>
                </a:lnTo>
                <a:lnTo>
                  <a:pt x="102" y="9"/>
                </a:lnTo>
                <a:close/>
                <a:moveTo>
                  <a:pt x="34" y="192"/>
                </a:moveTo>
                <a:lnTo>
                  <a:pt x="34" y="192"/>
                </a:lnTo>
                <a:lnTo>
                  <a:pt x="35" y="189"/>
                </a:lnTo>
                <a:lnTo>
                  <a:pt x="35" y="185"/>
                </a:lnTo>
                <a:lnTo>
                  <a:pt x="35" y="185"/>
                </a:lnTo>
                <a:lnTo>
                  <a:pt x="34" y="185"/>
                </a:lnTo>
                <a:lnTo>
                  <a:pt x="34" y="185"/>
                </a:lnTo>
                <a:lnTo>
                  <a:pt x="34" y="184"/>
                </a:lnTo>
                <a:lnTo>
                  <a:pt x="34" y="184"/>
                </a:lnTo>
                <a:lnTo>
                  <a:pt x="34" y="184"/>
                </a:lnTo>
                <a:lnTo>
                  <a:pt x="34" y="184"/>
                </a:lnTo>
                <a:lnTo>
                  <a:pt x="34" y="192"/>
                </a:lnTo>
                <a:lnTo>
                  <a:pt x="34" y="192"/>
                </a:lnTo>
                <a:close/>
                <a:moveTo>
                  <a:pt x="227" y="37"/>
                </a:moveTo>
                <a:lnTo>
                  <a:pt x="227" y="37"/>
                </a:lnTo>
                <a:lnTo>
                  <a:pt x="230" y="36"/>
                </a:lnTo>
                <a:lnTo>
                  <a:pt x="230" y="36"/>
                </a:lnTo>
                <a:lnTo>
                  <a:pt x="227" y="33"/>
                </a:lnTo>
                <a:lnTo>
                  <a:pt x="227" y="33"/>
                </a:lnTo>
                <a:lnTo>
                  <a:pt x="225" y="36"/>
                </a:lnTo>
                <a:lnTo>
                  <a:pt x="225" y="36"/>
                </a:lnTo>
                <a:lnTo>
                  <a:pt x="227" y="37"/>
                </a:lnTo>
                <a:lnTo>
                  <a:pt x="227" y="37"/>
                </a:lnTo>
                <a:close/>
                <a:moveTo>
                  <a:pt x="238" y="181"/>
                </a:moveTo>
                <a:lnTo>
                  <a:pt x="238" y="181"/>
                </a:lnTo>
                <a:lnTo>
                  <a:pt x="234" y="184"/>
                </a:lnTo>
                <a:lnTo>
                  <a:pt x="234" y="184"/>
                </a:lnTo>
                <a:lnTo>
                  <a:pt x="237" y="186"/>
                </a:lnTo>
                <a:lnTo>
                  <a:pt x="237" y="186"/>
                </a:lnTo>
                <a:lnTo>
                  <a:pt x="238" y="181"/>
                </a:lnTo>
                <a:lnTo>
                  <a:pt x="238" y="181"/>
                </a:lnTo>
                <a:close/>
                <a:moveTo>
                  <a:pt x="90" y="283"/>
                </a:moveTo>
                <a:lnTo>
                  <a:pt x="90" y="283"/>
                </a:lnTo>
                <a:lnTo>
                  <a:pt x="93" y="280"/>
                </a:lnTo>
                <a:lnTo>
                  <a:pt x="93" y="280"/>
                </a:lnTo>
                <a:lnTo>
                  <a:pt x="92" y="276"/>
                </a:lnTo>
                <a:lnTo>
                  <a:pt x="92" y="276"/>
                </a:lnTo>
                <a:lnTo>
                  <a:pt x="92" y="280"/>
                </a:lnTo>
                <a:lnTo>
                  <a:pt x="90" y="283"/>
                </a:lnTo>
                <a:lnTo>
                  <a:pt x="90" y="283"/>
                </a:lnTo>
                <a:close/>
                <a:moveTo>
                  <a:pt x="211" y="98"/>
                </a:moveTo>
                <a:lnTo>
                  <a:pt x="211" y="98"/>
                </a:lnTo>
                <a:lnTo>
                  <a:pt x="214" y="91"/>
                </a:lnTo>
                <a:lnTo>
                  <a:pt x="214" y="83"/>
                </a:lnTo>
                <a:lnTo>
                  <a:pt x="214" y="83"/>
                </a:lnTo>
                <a:lnTo>
                  <a:pt x="211" y="98"/>
                </a:lnTo>
                <a:lnTo>
                  <a:pt x="211" y="98"/>
                </a:lnTo>
                <a:close/>
                <a:moveTo>
                  <a:pt x="55" y="282"/>
                </a:moveTo>
                <a:lnTo>
                  <a:pt x="55" y="282"/>
                </a:lnTo>
                <a:lnTo>
                  <a:pt x="56" y="286"/>
                </a:lnTo>
                <a:lnTo>
                  <a:pt x="56" y="286"/>
                </a:lnTo>
                <a:lnTo>
                  <a:pt x="58" y="284"/>
                </a:lnTo>
                <a:lnTo>
                  <a:pt x="58" y="284"/>
                </a:lnTo>
                <a:lnTo>
                  <a:pt x="58" y="282"/>
                </a:lnTo>
                <a:lnTo>
                  <a:pt x="58" y="282"/>
                </a:lnTo>
                <a:lnTo>
                  <a:pt x="55" y="282"/>
                </a:lnTo>
                <a:lnTo>
                  <a:pt x="55" y="282"/>
                </a:lnTo>
                <a:close/>
                <a:moveTo>
                  <a:pt x="125" y="353"/>
                </a:moveTo>
                <a:lnTo>
                  <a:pt x="125" y="353"/>
                </a:lnTo>
                <a:lnTo>
                  <a:pt x="125" y="353"/>
                </a:lnTo>
                <a:lnTo>
                  <a:pt x="125" y="353"/>
                </a:lnTo>
                <a:lnTo>
                  <a:pt x="126" y="348"/>
                </a:lnTo>
                <a:lnTo>
                  <a:pt x="126" y="348"/>
                </a:lnTo>
                <a:lnTo>
                  <a:pt x="126" y="344"/>
                </a:lnTo>
                <a:lnTo>
                  <a:pt x="126" y="344"/>
                </a:lnTo>
                <a:lnTo>
                  <a:pt x="126" y="344"/>
                </a:lnTo>
                <a:lnTo>
                  <a:pt x="126" y="344"/>
                </a:lnTo>
                <a:lnTo>
                  <a:pt x="125" y="346"/>
                </a:lnTo>
                <a:lnTo>
                  <a:pt x="125" y="346"/>
                </a:lnTo>
                <a:lnTo>
                  <a:pt x="125" y="347"/>
                </a:lnTo>
                <a:lnTo>
                  <a:pt x="125" y="347"/>
                </a:lnTo>
                <a:lnTo>
                  <a:pt x="125" y="353"/>
                </a:lnTo>
                <a:lnTo>
                  <a:pt x="125" y="353"/>
                </a:lnTo>
                <a:close/>
                <a:moveTo>
                  <a:pt x="83" y="300"/>
                </a:moveTo>
                <a:lnTo>
                  <a:pt x="83" y="300"/>
                </a:lnTo>
                <a:lnTo>
                  <a:pt x="83" y="294"/>
                </a:lnTo>
                <a:lnTo>
                  <a:pt x="83" y="294"/>
                </a:lnTo>
                <a:lnTo>
                  <a:pt x="82" y="294"/>
                </a:lnTo>
                <a:lnTo>
                  <a:pt x="82" y="294"/>
                </a:lnTo>
                <a:lnTo>
                  <a:pt x="83" y="300"/>
                </a:lnTo>
                <a:lnTo>
                  <a:pt x="83" y="300"/>
                </a:lnTo>
                <a:close/>
                <a:moveTo>
                  <a:pt x="183" y="230"/>
                </a:moveTo>
                <a:lnTo>
                  <a:pt x="183" y="230"/>
                </a:lnTo>
                <a:lnTo>
                  <a:pt x="179" y="232"/>
                </a:lnTo>
                <a:lnTo>
                  <a:pt x="179" y="232"/>
                </a:lnTo>
                <a:lnTo>
                  <a:pt x="183" y="235"/>
                </a:lnTo>
                <a:lnTo>
                  <a:pt x="183" y="235"/>
                </a:lnTo>
                <a:lnTo>
                  <a:pt x="183" y="230"/>
                </a:lnTo>
                <a:lnTo>
                  <a:pt x="183" y="230"/>
                </a:lnTo>
                <a:close/>
                <a:moveTo>
                  <a:pt x="193" y="184"/>
                </a:moveTo>
                <a:lnTo>
                  <a:pt x="193" y="184"/>
                </a:lnTo>
                <a:lnTo>
                  <a:pt x="193" y="184"/>
                </a:lnTo>
                <a:lnTo>
                  <a:pt x="193" y="184"/>
                </a:lnTo>
                <a:lnTo>
                  <a:pt x="197" y="176"/>
                </a:lnTo>
                <a:lnTo>
                  <a:pt x="197" y="176"/>
                </a:lnTo>
                <a:lnTo>
                  <a:pt x="196" y="176"/>
                </a:lnTo>
                <a:lnTo>
                  <a:pt x="196" y="176"/>
                </a:lnTo>
                <a:lnTo>
                  <a:pt x="193" y="184"/>
                </a:lnTo>
                <a:lnTo>
                  <a:pt x="193" y="184"/>
                </a:lnTo>
                <a:close/>
                <a:moveTo>
                  <a:pt x="237" y="317"/>
                </a:moveTo>
                <a:lnTo>
                  <a:pt x="237" y="317"/>
                </a:lnTo>
                <a:lnTo>
                  <a:pt x="238" y="316"/>
                </a:lnTo>
                <a:lnTo>
                  <a:pt x="238" y="314"/>
                </a:lnTo>
                <a:lnTo>
                  <a:pt x="238" y="314"/>
                </a:lnTo>
                <a:lnTo>
                  <a:pt x="240" y="309"/>
                </a:lnTo>
                <a:lnTo>
                  <a:pt x="240" y="309"/>
                </a:lnTo>
                <a:lnTo>
                  <a:pt x="238" y="306"/>
                </a:lnTo>
                <a:lnTo>
                  <a:pt x="238" y="306"/>
                </a:lnTo>
                <a:lnTo>
                  <a:pt x="238" y="311"/>
                </a:lnTo>
                <a:lnTo>
                  <a:pt x="237" y="317"/>
                </a:lnTo>
                <a:lnTo>
                  <a:pt x="237" y="317"/>
                </a:lnTo>
                <a:close/>
                <a:moveTo>
                  <a:pt x="137" y="216"/>
                </a:moveTo>
                <a:lnTo>
                  <a:pt x="137" y="216"/>
                </a:lnTo>
                <a:lnTo>
                  <a:pt x="135" y="219"/>
                </a:lnTo>
                <a:lnTo>
                  <a:pt x="133" y="223"/>
                </a:lnTo>
                <a:lnTo>
                  <a:pt x="133" y="223"/>
                </a:lnTo>
                <a:lnTo>
                  <a:pt x="136" y="220"/>
                </a:lnTo>
                <a:lnTo>
                  <a:pt x="137" y="216"/>
                </a:lnTo>
                <a:lnTo>
                  <a:pt x="137" y="216"/>
                </a:lnTo>
                <a:close/>
                <a:moveTo>
                  <a:pt x="120" y="166"/>
                </a:moveTo>
                <a:lnTo>
                  <a:pt x="120" y="166"/>
                </a:lnTo>
                <a:lnTo>
                  <a:pt x="122" y="166"/>
                </a:lnTo>
                <a:lnTo>
                  <a:pt x="122" y="166"/>
                </a:lnTo>
                <a:lnTo>
                  <a:pt x="123" y="162"/>
                </a:lnTo>
                <a:lnTo>
                  <a:pt x="123" y="157"/>
                </a:lnTo>
                <a:lnTo>
                  <a:pt x="123" y="157"/>
                </a:lnTo>
                <a:lnTo>
                  <a:pt x="122" y="154"/>
                </a:lnTo>
                <a:lnTo>
                  <a:pt x="122" y="154"/>
                </a:lnTo>
                <a:lnTo>
                  <a:pt x="122" y="161"/>
                </a:lnTo>
                <a:lnTo>
                  <a:pt x="120" y="166"/>
                </a:lnTo>
                <a:lnTo>
                  <a:pt x="120" y="166"/>
                </a:lnTo>
                <a:close/>
                <a:moveTo>
                  <a:pt x="227" y="107"/>
                </a:moveTo>
                <a:lnTo>
                  <a:pt x="227" y="107"/>
                </a:lnTo>
                <a:lnTo>
                  <a:pt x="230" y="107"/>
                </a:lnTo>
                <a:lnTo>
                  <a:pt x="230" y="107"/>
                </a:lnTo>
                <a:lnTo>
                  <a:pt x="230" y="100"/>
                </a:lnTo>
                <a:lnTo>
                  <a:pt x="230" y="100"/>
                </a:lnTo>
                <a:lnTo>
                  <a:pt x="230" y="100"/>
                </a:lnTo>
                <a:lnTo>
                  <a:pt x="230" y="100"/>
                </a:lnTo>
                <a:lnTo>
                  <a:pt x="227" y="107"/>
                </a:lnTo>
                <a:lnTo>
                  <a:pt x="227" y="107"/>
                </a:lnTo>
                <a:close/>
                <a:moveTo>
                  <a:pt x="122" y="137"/>
                </a:moveTo>
                <a:lnTo>
                  <a:pt x="122" y="137"/>
                </a:lnTo>
                <a:lnTo>
                  <a:pt x="122" y="141"/>
                </a:lnTo>
                <a:lnTo>
                  <a:pt x="122" y="142"/>
                </a:lnTo>
                <a:lnTo>
                  <a:pt x="122" y="142"/>
                </a:lnTo>
                <a:lnTo>
                  <a:pt x="123" y="137"/>
                </a:lnTo>
                <a:lnTo>
                  <a:pt x="123" y="137"/>
                </a:lnTo>
                <a:lnTo>
                  <a:pt x="122" y="137"/>
                </a:lnTo>
                <a:lnTo>
                  <a:pt x="122" y="137"/>
                </a:lnTo>
                <a:close/>
                <a:moveTo>
                  <a:pt x="146" y="299"/>
                </a:moveTo>
                <a:lnTo>
                  <a:pt x="146" y="299"/>
                </a:lnTo>
                <a:lnTo>
                  <a:pt x="146" y="299"/>
                </a:lnTo>
                <a:lnTo>
                  <a:pt x="146" y="299"/>
                </a:lnTo>
                <a:lnTo>
                  <a:pt x="146" y="289"/>
                </a:lnTo>
                <a:lnTo>
                  <a:pt x="146" y="289"/>
                </a:lnTo>
                <a:lnTo>
                  <a:pt x="144" y="293"/>
                </a:lnTo>
                <a:lnTo>
                  <a:pt x="146" y="299"/>
                </a:lnTo>
                <a:lnTo>
                  <a:pt x="146" y="299"/>
                </a:lnTo>
                <a:close/>
                <a:moveTo>
                  <a:pt x="88" y="184"/>
                </a:moveTo>
                <a:lnTo>
                  <a:pt x="88" y="184"/>
                </a:lnTo>
                <a:lnTo>
                  <a:pt x="86" y="184"/>
                </a:lnTo>
                <a:lnTo>
                  <a:pt x="86" y="184"/>
                </a:lnTo>
                <a:lnTo>
                  <a:pt x="86" y="189"/>
                </a:lnTo>
                <a:lnTo>
                  <a:pt x="86" y="189"/>
                </a:lnTo>
                <a:lnTo>
                  <a:pt x="89" y="191"/>
                </a:lnTo>
                <a:lnTo>
                  <a:pt x="89" y="191"/>
                </a:lnTo>
                <a:lnTo>
                  <a:pt x="88" y="184"/>
                </a:lnTo>
                <a:lnTo>
                  <a:pt x="88" y="184"/>
                </a:lnTo>
                <a:close/>
                <a:moveTo>
                  <a:pt x="54" y="31"/>
                </a:moveTo>
                <a:lnTo>
                  <a:pt x="54" y="31"/>
                </a:lnTo>
                <a:lnTo>
                  <a:pt x="51" y="31"/>
                </a:lnTo>
                <a:lnTo>
                  <a:pt x="49" y="34"/>
                </a:lnTo>
                <a:lnTo>
                  <a:pt x="49" y="34"/>
                </a:lnTo>
                <a:lnTo>
                  <a:pt x="54" y="31"/>
                </a:lnTo>
                <a:lnTo>
                  <a:pt x="54" y="31"/>
                </a:lnTo>
                <a:lnTo>
                  <a:pt x="54" y="31"/>
                </a:lnTo>
                <a:lnTo>
                  <a:pt x="54" y="31"/>
                </a:lnTo>
                <a:close/>
                <a:moveTo>
                  <a:pt x="18" y="131"/>
                </a:moveTo>
                <a:lnTo>
                  <a:pt x="18" y="131"/>
                </a:lnTo>
                <a:lnTo>
                  <a:pt x="17" y="134"/>
                </a:lnTo>
                <a:lnTo>
                  <a:pt x="18" y="137"/>
                </a:lnTo>
                <a:lnTo>
                  <a:pt x="18" y="137"/>
                </a:lnTo>
                <a:lnTo>
                  <a:pt x="19" y="132"/>
                </a:lnTo>
                <a:lnTo>
                  <a:pt x="19" y="132"/>
                </a:lnTo>
                <a:lnTo>
                  <a:pt x="18" y="131"/>
                </a:lnTo>
                <a:lnTo>
                  <a:pt x="18" y="131"/>
                </a:lnTo>
                <a:close/>
                <a:moveTo>
                  <a:pt x="186" y="161"/>
                </a:moveTo>
                <a:lnTo>
                  <a:pt x="186" y="161"/>
                </a:lnTo>
                <a:lnTo>
                  <a:pt x="187" y="161"/>
                </a:lnTo>
                <a:lnTo>
                  <a:pt x="187" y="161"/>
                </a:lnTo>
                <a:lnTo>
                  <a:pt x="190" y="155"/>
                </a:lnTo>
                <a:lnTo>
                  <a:pt x="190" y="155"/>
                </a:lnTo>
                <a:lnTo>
                  <a:pt x="187" y="155"/>
                </a:lnTo>
                <a:lnTo>
                  <a:pt x="187" y="155"/>
                </a:lnTo>
                <a:lnTo>
                  <a:pt x="186" y="161"/>
                </a:lnTo>
                <a:lnTo>
                  <a:pt x="186" y="161"/>
                </a:lnTo>
                <a:close/>
                <a:moveTo>
                  <a:pt x="190" y="145"/>
                </a:moveTo>
                <a:lnTo>
                  <a:pt x="190" y="145"/>
                </a:lnTo>
                <a:lnTo>
                  <a:pt x="187" y="148"/>
                </a:lnTo>
                <a:lnTo>
                  <a:pt x="187" y="152"/>
                </a:lnTo>
                <a:lnTo>
                  <a:pt x="187" y="152"/>
                </a:lnTo>
                <a:lnTo>
                  <a:pt x="189" y="148"/>
                </a:lnTo>
                <a:lnTo>
                  <a:pt x="190" y="145"/>
                </a:lnTo>
                <a:lnTo>
                  <a:pt x="190" y="145"/>
                </a:lnTo>
                <a:close/>
                <a:moveTo>
                  <a:pt x="250" y="249"/>
                </a:moveTo>
                <a:lnTo>
                  <a:pt x="250" y="249"/>
                </a:lnTo>
                <a:lnTo>
                  <a:pt x="250" y="249"/>
                </a:lnTo>
                <a:lnTo>
                  <a:pt x="250" y="249"/>
                </a:lnTo>
                <a:lnTo>
                  <a:pt x="244" y="255"/>
                </a:lnTo>
                <a:lnTo>
                  <a:pt x="244" y="255"/>
                </a:lnTo>
                <a:lnTo>
                  <a:pt x="247" y="255"/>
                </a:lnTo>
                <a:lnTo>
                  <a:pt x="247" y="255"/>
                </a:lnTo>
                <a:lnTo>
                  <a:pt x="250" y="249"/>
                </a:lnTo>
                <a:lnTo>
                  <a:pt x="250" y="249"/>
                </a:lnTo>
                <a:close/>
                <a:moveTo>
                  <a:pt x="237" y="149"/>
                </a:moveTo>
                <a:lnTo>
                  <a:pt x="237" y="149"/>
                </a:lnTo>
                <a:lnTo>
                  <a:pt x="237" y="158"/>
                </a:lnTo>
                <a:lnTo>
                  <a:pt x="237" y="158"/>
                </a:lnTo>
                <a:lnTo>
                  <a:pt x="237" y="154"/>
                </a:lnTo>
                <a:lnTo>
                  <a:pt x="237" y="149"/>
                </a:lnTo>
                <a:lnTo>
                  <a:pt x="237" y="149"/>
                </a:lnTo>
                <a:close/>
                <a:moveTo>
                  <a:pt x="122" y="240"/>
                </a:moveTo>
                <a:lnTo>
                  <a:pt x="122" y="240"/>
                </a:lnTo>
                <a:lnTo>
                  <a:pt x="117" y="240"/>
                </a:lnTo>
                <a:lnTo>
                  <a:pt x="117" y="240"/>
                </a:lnTo>
                <a:lnTo>
                  <a:pt x="117" y="242"/>
                </a:lnTo>
                <a:lnTo>
                  <a:pt x="117" y="242"/>
                </a:lnTo>
                <a:lnTo>
                  <a:pt x="123" y="242"/>
                </a:lnTo>
                <a:lnTo>
                  <a:pt x="123" y="242"/>
                </a:lnTo>
                <a:lnTo>
                  <a:pt x="122" y="240"/>
                </a:lnTo>
                <a:lnTo>
                  <a:pt x="122" y="240"/>
                </a:lnTo>
                <a:close/>
                <a:moveTo>
                  <a:pt x="45" y="181"/>
                </a:moveTo>
                <a:lnTo>
                  <a:pt x="45" y="181"/>
                </a:lnTo>
                <a:lnTo>
                  <a:pt x="44" y="179"/>
                </a:lnTo>
                <a:lnTo>
                  <a:pt x="44" y="179"/>
                </a:lnTo>
                <a:lnTo>
                  <a:pt x="44" y="184"/>
                </a:lnTo>
                <a:lnTo>
                  <a:pt x="44" y="184"/>
                </a:lnTo>
                <a:lnTo>
                  <a:pt x="45" y="184"/>
                </a:lnTo>
                <a:lnTo>
                  <a:pt x="45" y="184"/>
                </a:lnTo>
                <a:lnTo>
                  <a:pt x="45" y="181"/>
                </a:lnTo>
                <a:lnTo>
                  <a:pt x="45" y="181"/>
                </a:lnTo>
                <a:close/>
                <a:moveTo>
                  <a:pt x="71" y="294"/>
                </a:moveTo>
                <a:lnTo>
                  <a:pt x="71" y="294"/>
                </a:lnTo>
                <a:lnTo>
                  <a:pt x="71" y="293"/>
                </a:lnTo>
                <a:lnTo>
                  <a:pt x="71" y="293"/>
                </a:lnTo>
                <a:lnTo>
                  <a:pt x="66" y="292"/>
                </a:lnTo>
                <a:lnTo>
                  <a:pt x="66" y="292"/>
                </a:lnTo>
                <a:lnTo>
                  <a:pt x="66" y="293"/>
                </a:lnTo>
                <a:lnTo>
                  <a:pt x="66" y="293"/>
                </a:lnTo>
                <a:lnTo>
                  <a:pt x="71" y="294"/>
                </a:lnTo>
                <a:lnTo>
                  <a:pt x="71" y="294"/>
                </a:lnTo>
                <a:close/>
                <a:moveTo>
                  <a:pt x="233" y="107"/>
                </a:moveTo>
                <a:lnTo>
                  <a:pt x="233" y="107"/>
                </a:lnTo>
                <a:lnTo>
                  <a:pt x="233" y="107"/>
                </a:lnTo>
                <a:lnTo>
                  <a:pt x="233" y="107"/>
                </a:lnTo>
                <a:lnTo>
                  <a:pt x="234" y="98"/>
                </a:lnTo>
                <a:lnTo>
                  <a:pt x="234" y="98"/>
                </a:lnTo>
                <a:lnTo>
                  <a:pt x="234" y="95"/>
                </a:lnTo>
                <a:lnTo>
                  <a:pt x="234" y="95"/>
                </a:lnTo>
                <a:lnTo>
                  <a:pt x="233" y="107"/>
                </a:lnTo>
                <a:lnTo>
                  <a:pt x="233" y="107"/>
                </a:lnTo>
                <a:close/>
                <a:moveTo>
                  <a:pt x="39" y="154"/>
                </a:moveTo>
                <a:lnTo>
                  <a:pt x="39" y="154"/>
                </a:lnTo>
                <a:lnTo>
                  <a:pt x="39" y="154"/>
                </a:lnTo>
                <a:lnTo>
                  <a:pt x="39" y="154"/>
                </a:lnTo>
                <a:lnTo>
                  <a:pt x="41" y="152"/>
                </a:lnTo>
                <a:lnTo>
                  <a:pt x="41" y="152"/>
                </a:lnTo>
                <a:lnTo>
                  <a:pt x="45" y="149"/>
                </a:lnTo>
                <a:lnTo>
                  <a:pt x="45" y="149"/>
                </a:lnTo>
                <a:lnTo>
                  <a:pt x="46" y="148"/>
                </a:lnTo>
                <a:lnTo>
                  <a:pt x="46" y="148"/>
                </a:lnTo>
                <a:lnTo>
                  <a:pt x="46" y="147"/>
                </a:lnTo>
                <a:lnTo>
                  <a:pt x="46" y="147"/>
                </a:lnTo>
                <a:lnTo>
                  <a:pt x="45" y="148"/>
                </a:lnTo>
                <a:lnTo>
                  <a:pt x="45" y="148"/>
                </a:lnTo>
                <a:lnTo>
                  <a:pt x="41" y="149"/>
                </a:lnTo>
                <a:lnTo>
                  <a:pt x="41" y="149"/>
                </a:lnTo>
                <a:lnTo>
                  <a:pt x="39" y="151"/>
                </a:lnTo>
                <a:lnTo>
                  <a:pt x="39" y="154"/>
                </a:lnTo>
                <a:lnTo>
                  <a:pt x="39" y="154"/>
                </a:lnTo>
                <a:close/>
                <a:moveTo>
                  <a:pt x="231" y="240"/>
                </a:moveTo>
                <a:lnTo>
                  <a:pt x="231" y="240"/>
                </a:lnTo>
                <a:lnTo>
                  <a:pt x="234" y="238"/>
                </a:lnTo>
                <a:lnTo>
                  <a:pt x="234" y="238"/>
                </a:lnTo>
                <a:lnTo>
                  <a:pt x="234" y="238"/>
                </a:lnTo>
                <a:lnTo>
                  <a:pt x="234" y="238"/>
                </a:lnTo>
                <a:lnTo>
                  <a:pt x="228" y="239"/>
                </a:lnTo>
                <a:lnTo>
                  <a:pt x="228" y="239"/>
                </a:lnTo>
                <a:lnTo>
                  <a:pt x="231" y="240"/>
                </a:lnTo>
                <a:lnTo>
                  <a:pt x="231" y="240"/>
                </a:lnTo>
                <a:close/>
                <a:moveTo>
                  <a:pt x="119" y="181"/>
                </a:moveTo>
                <a:lnTo>
                  <a:pt x="119" y="181"/>
                </a:lnTo>
                <a:lnTo>
                  <a:pt x="120" y="186"/>
                </a:lnTo>
                <a:lnTo>
                  <a:pt x="120" y="186"/>
                </a:lnTo>
                <a:lnTo>
                  <a:pt x="120" y="186"/>
                </a:lnTo>
                <a:lnTo>
                  <a:pt x="120" y="186"/>
                </a:lnTo>
                <a:lnTo>
                  <a:pt x="120" y="179"/>
                </a:lnTo>
                <a:lnTo>
                  <a:pt x="120" y="179"/>
                </a:lnTo>
                <a:lnTo>
                  <a:pt x="119" y="181"/>
                </a:lnTo>
                <a:lnTo>
                  <a:pt x="119" y="181"/>
                </a:lnTo>
                <a:close/>
                <a:moveTo>
                  <a:pt x="89" y="326"/>
                </a:moveTo>
                <a:lnTo>
                  <a:pt x="89" y="326"/>
                </a:lnTo>
                <a:lnTo>
                  <a:pt x="90" y="319"/>
                </a:lnTo>
                <a:lnTo>
                  <a:pt x="90" y="319"/>
                </a:lnTo>
                <a:lnTo>
                  <a:pt x="90" y="319"/>
                </a:lnTo>
                <a:lnTo>
                  <a:pt x="90" y="319"/>
                </a:lnTo>
                <a:lnTo>
                  <a:pt x="88" y="324"/>
                </a:lnTo>
                <a:lnTo>
                  <a:pt x="88" y="324"/>
                </a:lnTo>
                <a:lnTo>
                  <a:pt x="89" y="326"/>
                </a:lnTo>
                <a:lnTo>
                  <a:pt x="89" y="326"/>
                </a:lnTo>
                <a:close/>
                <a:moveTo>
                  <a:pt x="69" y="287"/>
                </a:moveTo>
                <a:lnTo>
                  <a:pt x="69" y="287"/>
                </a:lnTo>
                <a:lnTo>
                  <a:pt x="69" y="282"/>
                </a:lnTo>
                <a:lnTo>
                  <a:pt x="69" y="282"/>
                </a:lnTo>
                <a:lnTo>
                  <a:pt x="68" y="282"/>
                </a:lnTo>
                <a:lnTo>
                  <a:pt x="68" y="282"/>
                </a:lnTo>
                <a:lnTo>
                  <a:pt x="68" y="287"/>
                </a:lnTo>
                <a:lnTo>
                  <a:pt x="68" y="287"/>
                </a:lnTo>
                <a:lnTo>
                  <a:pt x="69" y="287"/>
                </a:lnTo>
                <a:lnTo>
                  <a:pt x="69" y="287"/>
                </a:lnTo>
                <a:close/>
                <a:moveTo>
                  <a:pt x="126" y="279"/>
                </a:moveTo>
                <a:lnTo>
                  <a:pt x="126" y="279"/>
                </a:lnTo>
                <a:lnTo>
                  <a:pt x="126" y="279"/>
                </a:lnTo>
                <a:lnTo>
                  <a:pt x="126" y="279"/>
                </a:lnTo>
                <a:lnTo>
                  <a:pt x="120" y="280"/>
                </a:lnTo>
                <a:lnTo>
                  <a:pt x="120" y="280"/>
                </a:lnTo>
                <a:lnTo>
                  <a:pt x="119" y="282"/>
                </a:lnTo>
                <a:lnTo>
                  <a:pt x="119" y="282"/>
                </a:lnTo>
                <a:lnTo>
                  <a:pt x="119" y="282"/>
                </a:lnTo>
                <a:lnTo>
                  <a:pt x="119" y="282"/>
                </a:lnTo>
                <a:lnTo>
                  <a:pt x="120" y="282"/>
                </a:lnTo>
                <a:lnTo>
                  <a:pt x="120" y="282"/>
                </a:lnTo>
                <a:lnTo>
                  <a:pt x="120" y="282"/>
                </a:lnTo>
                <a:lnTo>
                  <a:pt x="120" y="282"/>
                </a:lnTo>
                <a:lnTo>
                  <a:pt x="123" y="280"/>
                </a:lnTo>
                <a:lnTo>
                  <a:pt x="126" y="279"/>
                </a:lnTo>
                <a:lnTo>
                  <a:pt x="126" y="279"/>
                </a:lnTo>
                <a:lnTo>
                  <a:pt x="126" y="279"/>
                </a:lnTo>
                <a:lnTo>
                  <a:pt x="126" y="279"/>
                </a:lnTo>
                <a:close/>
                <a:moveTo>
                  <a:pt x="183" y="287"/>
                </a:moveTo>
                <a:lnTo>
                  <a:pt x="183" y="287"/>
                </a:lnTo>
                <a:lnTo>
                  <a:pt x="183" y="289"/>
                </a:lnTo>
                <a:lnTo>
                  <a:pt x="183" y="289"/>
                </a:lnTo>
                <a:lnTo>
                  <a:pt x="189" y="289"/>
                </a:lnTo>
                <a:lnTo>
                  <a:pt x="189" y="289"/>
                </a:lnTo>
                <a:lnTo>
                  <a:pt x="190" y="287"/>
                </a:lnTo>
                <a:lnTo>
                  <a:pt x="190" y="287"/>
                </a:lnTo>
                <a:lnTo>
                  <a:pt x="184" y="287"/>
                </a:lnTo>
                <a:lnTo>
                  <a:pt x="184" y="287"/>
                </a:lnTo>
                <a:lnTo>
                  <a:pt x="183" y="287"/>
                </a:lnTo>
                <a:lnTo>
                  <a:pt x="183" y="287"/>
                </a:lnTo>
                <a:close/>
                <a:moveTo>
                  <a:pt x="38" y="270"/>
                </a:moveTo>
                <a:lnTo>
                  <a:pt x="38" y="270"/>
                </a:lnTo>
                <a:lnTo>
                  <a:pt x="38" y="263"/>
                </a:lnTo>
                <a:lnTo>
                  <a:pt x="38" y="263"/>
                </a:lnTo>
                <a:lnTo>
                  <a:pt x="36" y="263"/>
                </a:lnTo>
                <a:lnTo>
                  <a:pt x="36" y="263"/>
                </a:lnTo>
                <a:lnTo>
                  <a:pt x="36" y="263"/>
                </a:lnTo>
                <a:lnTo>
                  <a:pt x="36" y="263"/>
                </a:lnTo>
                <a:lnTo>
                  <a:pt x="36" y="267"/>
                </a:lnTo>
                <a:lnTo>
                  <a:pt x="38" y="270"/>
                </a:lnTo>
                <a:lnTo>
                  <a:pt x="38" y="270"/>
                </a:lnTo>
                <a:close/>
                <a:moveTo>
                  <a:pt x="29" y="84"/>
                </a:moveTo>
                <a:lnTo>
                  <a:pt x="29" y="84"/>
                </a:lnTo>
                <a:lnTo>
                  <a:pt x="27" y="87"/>
                </a:lnTo>
                <a:lnTo>
                  <a:pt x="28" y="90"/>
                </a:lnTo>
                <a:lnTo>
                  <a:pt x="28" y="90"/>
                </a:lnTo>
                <a:lnTo>
                  <a:pt x="29" y="87"/>
                </a:lnTo>
                <a:lnTo>
                  <a:pt x="29" y="84"/>
                </a:lnTo>
                <a:lnTo>
                  <a:pt x="29" y="84"/>
                </a:lnTo>
                <a:close/>
                <a:moveTo>
                  <a:pt x="79" y="284"/>
                </a:moveTo>
                <a:lnTo>
                  <a:pt x="79" y="284"/>
                </a:lnTo>
                <a:lnTo>
                  <a:pt x="82" y="279"/>
                </a:lnTo>
                <a:lnTo>
                  <a:pt x="82" y="279"/>
                </a:lnTo>
                <a:lnTo>
                  <a:pt x="81" y="279"/>
                </a:lnTo>
                <a:lnTo>
                  <a:pt x="81" y="279"/>
                </a:lnTo>
                <a:lnTo>
                  <a:pt x="78" y="284"/>
                </a:lnTo>
                <a:lnTo>
                  <a:pt x="78" y="284"/>
                </a:lnTo>
                <a:lnTo>
                  <a:pt x="79" y="284"/>
                </a:lnTo>
                <a:lnTo>
                  <a:pt x="79" y="284"/>
                </a:lnTo>
                <a:close/>
                <a:moveTo>
                  <a:pt x="95" y="182"/>
                </a:moveTo>
                <a:lnTo>
                  <a:pt x="95" y="182"/>
                </a:lnTo>
                <a:lnTo>
                  <a:pt x="95" y="185"/>
                </a:lnTo>
                <a:lnTo>
                  <a:pt x="96" y="188"/>
                </a:lnTo>
                <a:lnTo>
                  <a:pt x="96" y="188"/>
                </a:lnTo>
                <a:lnTo>
                  <a:pt x="96" y="182"/>
                </a:lnTo>
                <a:lnTo>
                  <a:pt x="96" y="182"/>
                </a:lnTo>
                <a:lnTo>
                  <a:pt x="95" y="182"/>
                </a:lnTo>
                <a:lnTo>
                  <a:pt x="95" y="182"/>
                </a:lnTo>
                <a:close/>
                <a:moveTo>
                  <a:pt x="38" y="178"/>
                </a:moveTo>
                <a:lnTo>
                  <a:pt x="38" y="178"/>
                </a:lnTo>
                <a:lnTo>
                  <a:pt x="38" y="179"/>
                </a:lnTo>
                <a:lnTo>
                  <a:pt x="38" y="179"/>
                </a:lnTo>
                <a:lnTo>
                  <a:pt x="36" y="182"/>
                </a:lnTo>
                <a:lnTo>
                  <a:pt x="38" y="185"/>
                </a:lnTo>
                <a:lnTo>
                  <a:pt x="38" y="185"/>
                </a:lnTo>
                <a:lnTo>
                  <a:pt x="38" y="178"/>
                </a:lnTo>
                <a:lnTo>
                  <a:pt x="38" y="178"/>
                </a:lnTo>
                <a:close/>
                <a:moveTo>
                  <a:pt x="34" y="333"/>
                </a:moveTo>
                <a:lnTo>
                  <a:pt x="34" y="333"/>
                </a:lnTo>
                <a:lnTo>
                  <a:pt x="34" y="341"/>
                </a:lnTo>
                <a:lnTo>
                  <a:pt x="34" y="341"/>
                </a:lnTo>
                <a:lnTo>
                  <a:pt x="35" y="340"/>
                </a:lnTo>
                <a:lnTo>
                  <a:pt x="35" y="340"/>
                </a:lnTo>
                <a:lnTo>
                  <a:pt x="35" y="336"/>
                </a:lnTo>
                <a:lnTo>
                  <a:pt x="35" y="336"/>
                </a:lnTo>
                <a:lnTo>
                  <a:pt x="35" y="334"/>
                </a:lnTo>
                <a:lnTo>
                  <a:pt x="34" y="333"/>
                </a:lnTo>
                <a:lnTo>
                  <a:pt x="34" y="333"/>
                </a:lnTo>
                <a:close/>
                <a:moveTo>
                  <a:pt x="190" y="353"/>
                </a:moveTo>
                <a:lnTo>
                  <a:pt x="190" y="353"/>
                </a:lnTo>
                <a:lnTo>
                  <a:pt x="189" y="354"/>
                </a:lnTo>
                <a:lnTo>
                  <a:pt x="189" y="354"/>
                </a:lnTo>
                <a:lnTo>
                  <a:pt x="191" y="355"/>
                </a:lnTo>
                <a:lnTo>
                  <a:pt x="191" y="355"/>
                </a:lnTo>
                <a:lnTo>
                  <a:pt x="191" y="353"/>
                </a:lnTo>
                <a:lnTo>
                  <a:pt x="191" y="353"/>
                </a:lnTo>
                <a:lnTo>
                  <a:pt x="190" y="353"/>
                </a:lnTo>
                <a:lnTo>
                  <a:pt x="190" y="353"/>
                </a:lnTo>
                <a:close/>
                <a:moveTo>
                  <a:pt x="157" y="274"/>
                </a:moveTo>
                <a:lnTo>
                  <a:pt x="157" y="274"/>
                </a:lnTo>
                <a:lnTo>
                  <a:pt x="162" y="274"/>
                </a:lnTo>
                <a:lnTo>
                  <a:pt x="162" y="274"/>
                </a:lnTo>
                <a:lnTo>
                  <a:pt x="156" y="272"/>
                </a:lnTo>
                <a:lnTo>
                  <a:pt x="156" y="272"/>
                </a:lnTo>
                <a:lnTo>
                  <a:pt x="157" y="274"/>
                </a:lnTo>
                <a:lnTo>
                  <a:pt x="157" y="274"/>
                </a:lnTo>
                <a:close/>
                <a:moveTo>
                  <a:pt x="228" y="168"/>
                </a:moveTo>
                <a:lnTo>
                  <a:pt x="228" y="168"/>
                </a:lnTo>
                <a:lnTo>
                  <a:pt x="225" y="168"/>
                </a:lnTo>
                <a:lnTo>
                  <a:pt x="221" y="169"/>
                </a:lnTo>
                <a:lnTo>
                  <a:pt x="221" y="169"/>
                </a:lnTo>
                <a:lnTo>
                  <a:pt x="228" y="169"/>
                </a:lnTo>
                <a:lnTo>
                  <a:pt x="228" y="169"/>
                </a:lnTo>
                <a:lnTo>
                  <a:pt x="228" y="169"/>
                </a:lnTo>
                <a:lnTo>
                  <a:pt x="228" y="168"/>
                </a:lnTo>
                <a:lnTo>
                  <a:pt x="228" y="168"/>
                </a:lnTo>
                <a:close/>
                <a:moveTo>
                  <a:pt x="132" y="188"/>
                </a:moveTo>
                <a:lnTo>
                  <a:pt x="132" y="188"/>
                </a:lnTo>
                <a:lnTo>
                  <a:pt x="132" y="188"/>
                </a:lnTo>
                <a:lnTo>
                  <a:pt x="132" y="188"/>
                </a:lnTo>
                <a:lnTo>
                  <a:pt x="129" y="192"/>
                </a:lnTo>
                <a:lnTo>
                  <a:pt x="129" y="192"/>
                </a:lnTo>
                <a:lnTo>
                  <a:pt x="130" y="193"/>
                </a:lnTo>
                <a:lnTo>
                  <a:pt x="130" y="193"/>
                </a:lnTo>
                <a:lnTo>
                  <a:pt x="132" y="188"/>
                </a:lnTo>
                <a:lnTo>
                  <a:pt x="132" y="188"/>
                </a:lnTo>
                <a:close/>
                <a:moveTo>
                  <a:pt x="25" y="240"/>
                </a:moveTo>
                <a:lnTo>
                  <a:pt x="25" y="240"/>
                </a:lnTo>
                <a:lnTo>
                  <a:pt x="25" y="236"/>
                </a:lnTo>
                <a:lnTo>
                  <a:pt x="25" y="232"/>
                </a:lnTo>
                <a:lnTo>
                  <a:pt x="25" y="232"/>
                </a:lnTo>
                <a:lnTo>
                  <a:pt x="25" y="240"/>
                </a:lnTo>
                <a:lnTo>
                  <a:pt x="25" y="240"/>
                </a:lnTo>
                <a:close/>
                <a:moveTo>
                  <a:pt x="137" y="289"/>
                </a:moveTo>
                <a:lnTo>
                  <a:pt x="137" y="289"/>
                </a:lnTo>
                <a:lnTo>
                  <a:pt x="137" y="289"/>
                </a:lnTo>
                <a:lnTo>
                  <a:pt x="137" y="289"/>
                </a:lnTo>
                <a:lnTo>
                  <a:pt x="140" y="294"/>
                </a:lnTo>
                <a:lnTo>
                  <a:pt x="140" y="294"/>
                </a:lnTo>
                <a:lnTo>
                  <a:pt x="140" y="294"/>
                </a:lnTo>
                <a:lnTo>
                  <a:pt x="140" y="294"/>
                </a:lnTo>
                <a:lnTo>
                  <a:pt x="140" y="290"/>
                </a:lnTo>
                <a:lnTo>
                  <a:pt x="140" y="290"/>
                </a:lnTo>
                <a:lnTo>
                  <a:pt x="137" y="289"/>
                </a:lnTo>
                <a:lnTo>
                  <a:pt x="137" y="289"/>
                </a:lnTo>
                <a:close/>
                <a:moveTo>
                  <a:pt x="88" y="351"/>
                </a:moveTo>
                <a:lnTo>
                  <a:pt x="88" y="351"/>
                </a:lnTo>
                <a:lnTo>
                  <a:pt x="93" y="351"/>
                </a:lnTo>
                <a:lnTo>
                  <a:pt x="93" y="351"/>
                </a:lnTo>
                <a:lnTo>
                  <a:pt x="93" y="351"/>
                </a:lnTo>
                <a:lnTo>
                  <a:pt x="93" y="351"/>
                </a:lnTo>
                <a:lnTo>
                  <a:pt x="88" y="350"/>
                </a:lnTo>
                <a:lnTo>
                  <a:pt x="88" y="350"/>
                </a:lnTo>
                <a:lnTo>
                  <a:pt x="88" y="351"/>
                </a:lnTo>
                <a:lnTo>
                  <a:pt x="88" y="351"/>
                </a:lnTo>
                <a:close/>
                <a:moveTo>
                  <a:pt x="55" y="341"/>
                </a:moveTo>
                <a:lnTo>
                  <a:pt x="55" y="341"/>
                </a:lnTo>
                <a:lnTo>
                  <a:pt x="54" y="341"/>
                </a:lnTo>
                <a:lnTo>
                  <a:pt x="54" y="341"/>
                </a:lnTo>
                <a:lnTo>
                  <a:pt x="54" y="347"/>
                </a:lnTo>
                <a:lnTo>
                  <a:pt x="54" y="347"/>
                </a:lnTo>
                <a:lnTo>
                  <a:pt x="56" y="346"/>
                </a:lnTo>
                <a:lnTo>
                  <a:pt x="56" y="346"/>
                </a:lnTo>
                <a:lnTo>
                  <a:pt x="55" y="341"/>
                </a:lnTo>
                <a:lnTo>
                  <a:pt x="55" y="341"/>
                </a:lnTo>
                <a:close/>
                <a:moveTo>
                  <a:pt x="34" y="142"/>
                </a:moveTo>
                <a:lnTo>
                  <a:pt x="34" y="142"/>
                </a:lnTo>
                <a:lnTo>
                  <a:pt x="34" y="142"/>
                </a:lnTo>
                <a:lnTo>
                  <a:pt x="34" y="142"/>
                </a:lnTo>
                <a:lnTo>
                  <a:pt x="38" y="137"/>
                </a:lnTo>
                <a:lnTo>
                  <a:pt x="38" y="137"/>
                </a:lnTo>
                <a:lnTo>
                  <a:pt x="36" y="137"/>
                </a:lnTo>
                <a:lnTo>
                  <a:pt x="35" y="138"/>
                </a:lnTo>
                <a:lnTo>
                  <a:pt x="35" y="138"/>
                </a:lnTo>
                <a:lnTo>
                  <a:pt x="34" y="142"/>
                </a:lnTo>
                <a:lnTo>
                  <a:pt x="34" y="142"/>
                </a:lnTo>
                <a:close/>
                <a:moveTo>
                  <a:pt x="112" y="138"/>
                </a:moveTo>
                <a:lnTo>
                  <a:pt x="112" y="138"/>
                </a:lnTo>
                <a:lnTo>
                  <a:pt x="110" y="138"/>
                </a:lnTo>
                <a:lnTo>
                  <a:pt x="110" y="138"/>
                </a:lnTo>
                <a:lnTo>
                  <a:pt x="110" y="141"/>
                </a:lnTo>
                <a:lnTo>
                  <a:pt x="110" y="141"/>
                </a:lnTo>
                <a:lnTo>
                  <a:pt x="113" y="141"/>
                </a:lnTo>
                <a:lnTo>
                  <a:pt x="113" y="141"/>
                </a:lnTo>
                <a:lnTo>
                  <a:pt x="112" y="138"/>
                </a:lnTo>
                <a:lnTo>
                  <a:pt x="112" y="138"/>
                </a:lnTo>
                <a:close/>
                <a:moveTo>
                  <a:pt x="201" y="114"/>
                </a:moveTo>
                <a:lnTo>
                  <a:pt x="201" y="114"/>
                </a:lnTo>
                <a:lnTo>
                  <a:pt x="201" y="112"/>
                </a:lnTo>
                <a:lnTo>
                  <a:pt x="201" y="112"/>
                </a:lnTo>
                <a:lnTo>
                  <a:pt x="193" y="115"/>
                </a:lnTo>
                <a:lnTo>
                  <a:pt x="193" y="115"/>
                </a:lnTo>
                <a:lnTo>
                  <a:pt x="197" y="115"/>
                </a:lnTo>
                <a:lnTo>
                  <a:pt x="201" y="114"/>
                </a:lnTo>
                <a:lnTo>
                  <a:pt x="201" y="114"/>
                </a:lnTo>
                <a:close/>
                <a:moveTo>
                  <a:pt x="39" y="141"/>
                </a:moveTo>
                <a:lnTo>
                  <a:pt x="39" y="141"/>
                </a:lnTo>
                <a:lnTo>
                  <a:pt x="38" y="142"/>
                </a:lnTo>
                <a:lnTo>
                  <a:pt x="38" y="145"/>
                </a:lnTo>
                <a:lnTo>
                  <a:pt x="38" y="145"/>
                </a:lnTo>
                <a:lnTo>
                  <a:pt x="41" y="142"/>
                </a:lnTo>
                <a:lnTo>
                  <a:pt x="41" y="142"/>
                </a:lnTo>
                <a:lnTo>
                  <a:pt x="39" y="141"/>
                </a:lnTo>
                <a:lnTo>
                  <a:pt x="39" y="141"/>
                </a:lnTo>
                <a:close/>
                <a:moveTo>
                  <a:pt x="181" y="142"/>
                </a:moveTo>
                <a:lnTo>
                  <a:pt x="181" y="142"/>
                </a:lnTo>
                <a:lnTo>
                  <a:pt x="181" y="141"/>
                </a:lnTo>
                <a:lnTo>
                  <a:pt x="181" y="141"/>
                </a:lnTo>
                <a:lnTo>
                  <a:pt x="181" y="138"/>
                </a:lnTo>
                <a:lnTo>
                  <a:pt x="181" y="138"/>
                </a:lnTo>
                <a:lnTo>
                  <a:pt x="179" y="138"/>
                </a:lnTo>
                <a:lnTo>
                  <a:pt x="179" y="138"/>
                </a:lnTo>
                <a:lnTo>
                  <a:pt x="181" y="142"/>
                </a:lnTo>
                <a:lnTo>
                  <a:pt x="181" y="142"/>
                </a:lnTo>
                <a:close/>
                <a:moveTo>
                  <a:pt x="62" y="19"/>
                </a:moveTo>
                <a:lnTo>
                  <a:pt x="62" y="19"/>
                </a:lnTo>
                <a:lnTo>
                  <a:pt x="63" y="19"/>
                </a:lnTo>
                <a:lnTo>
                  <a:pt x="66" y="17"/>
                </a:lnTo>
                <a:lnTo>
                  <a:pt x="66" y="17"/>
                </a:lnTo>
                <a:lnTo>
                  <a:pt x="63" y="17"/>
                </a:lnTo>
                <a:lnTo>
                  <a:pt x="62" y="19"/>
                </a:lnTo>
                <a:lnTo>
                  <a:pt x="62" y="19"/>
                </a:lnTo>
                <a:close/>
                <a:moveTo>
                  <a:pt x="29" y="78"/>
                </a:moveTo>
                <a:lnTo>
                  <a:pt x="29" y="78"/>
                </a:lnTo>
                <a:lnTo>
                  <a:pt x="31" y="76"/>
                </a:lnTo>
                <a:lnTo>
                  <a:pt x="31" y="73"/>
                </a:lnTo>
                <a:lnTo>
                  <a:pt x="31" y="73"/>
                </a:lnTo>
                <a:lnTo>
                  <a:pt x="29" y="76"/>
                </a:lnTo>
                <a:lnTo>
                  <a:pt x="29" y="78"/>
                </a:lnTo>
                <a:lnTo>
                  <a:pt x="29" y="78"/>
                </a:lnTo>
                <a:close/>
                <a:moveTo>
                  <a:pt x="227" y="223"/>
                </a:moveTo>
                <a:lnTo>
                  <a:pt x="227" y="223"/>
                </a:lnTo>
                <a:lnTo>
                  <a:pt x="220" y="226"/>
                </a:lnTo>
                <a:lnTo>
                  <a:pt x="220" y="226"/>
                </a:lnTo>
                <a:lnTo>
                  <a:pt x="220" y="226"/>
                </a:lnTo>
                <a:lnTo>
                  <a:pt x="220" y="226"/>
                </a:lnTo>
                <a:lnTo>
                  <a:pt x="227" y="225"/>
                </a:lnTo>
                <a:lnTo>
                  <a:pt x="227" y="225"/>
                </a:lnTo>
                <a:lnTo>
                  <a:pt x="227" y="223"/>
                </a:lnTo>
                <a:lnTo>
                  <a:pt x="227" y="223"/>
                </a:lnTo>
                <a:close/>
                <a:moveTo>
                  <a:pt x="54" y="147"/>
                </a:moveTo>
                <a:lnTo>
                  <a:pt x="54" y="147"/>
                </a:lnTo>
                <a:lnTo>
                  <a:pt x="52" y="145"/>
                </a:lnTo>
                <a:lnTo>
                  <a:pt x="52" y="145"/>
                </a:lnTo>
                <a:lnTo>
                  <a:pt x="49" y="145"/>
                </a:lnTo>
                <a:lnTo>
                  <a:pt x="48" y="147"/>
                </a:lnTo>
                <a:lnTo>
                  <a:pt x="48" y="147"/>
                </a:lnTo>
                <a:lnTo>
                  <a:pt x="49" y="148"/>
                </a:lnTo>
                <a:lnTo>
                  <a:pt x="49" y="148"/>
                </a:lnTo>
                <a:lnTo>
                  <a:pt x="54" y="147"/>
                </a:lnTo>
                <a:lnTo>
                  <a:pt x="54" y="147"/>
                </a:lnTo>
                <a:close/>
                <a:moveTo>
                  <a:pt x="217" y="340"/>
                </a:moveTo>
                <a:lnTo>
                  <a:pt x="217" y="340"/>
                </a:lnTo>
                <a:lnTo>
                  <a:pt x="220" y="338"/>
                </a:lnTo>
                <a:lnTo>
                  <a:pt x="220" y="338"/>
                </a:lnTo>
                <a:lnTo>
                  <a:pt x="220" y="336"/>
                </a:lnTo>
                <a:lnTo>
                  <a:pt x="220" y="336"/>
                </a:lnTo>
                <a:lnTo>
                  <a:pt x="218" y="337"/>
                </a:lnTo>
                <a:lnTo>
                  <a:pt x="217" y="340"/>
                </a:lnTo>
                <a:lnTo>
                  <a:pt x="217" y="340"/>
                </a:lnTo>
                <a:close/>
                <a:moveTo>
                  <a:pt x="150" y="168"/>
                </a:moveTo>
                <a:lnTo>
                  <a:pt x="150" y="168"/>
                </a:lnTo>
                <a:lnTo>
                  <a:pt x="147" y="164"/>
                </a:lnTo>
                <a:lnTo>
                  <a:pt x="146" y="159"/>
                </a:lnTo>
                <a:lnTo>
                  <a:pt x="146" y="159"/>
                </a:lnTo>
                <a:lnTo>
                  <a:pt x="146" y="165"/>
                </a:lnTo>
                <a:lnTo>
                  <a:pt x="147" y="166"/>
                </a:lnTo>
                <a:lnTo>
                  <a:pt x="150" y="168"/>
                </a:lnTo>
                <a:lnTo>
                  <a:pt x="150" y="168"/>
                </a:lnTo>
                <a:close/>
                <a:moveTo>
                  <a:pt x="153" y="289"/>
                </a:moveTo>
                <a:lnTo>
                  <a:pt x="153" y="289"/>
                </a:lnTo>
                <a:lnTo>
                  <a:pt x="159" y="287"/>
                </a:lnTo>
                <a:lnTo>
                  <a:pt x="159" y="287"/>
                </a:lnTo>
                <a:lnTo>
                  <a:pt x="159" y="287"/>
                </a:lnTo>
                <a:lnTo>
                  <a:pt x="159" y="287"/>
                </a:lnTo>
                <a:lnTo>
                  <a:pt x="153" y="286"/>
                </a:lnTo>
                <a:lnTo>
                  <a:pt x="153" y="286"/>
                </a:lnTo>
                <a:lnTo>
                  <a:pt x="153" y="289"/>
                </a:lnTo>
                <a:lnTo>
                  <a:pt x="153" y="289"/>
                </a:lnTo>
                <a:close/>
                <a:moveTo>
                  <a:pt x="140" y="287"/>
                </a:moveTo>
                <a:lnTo>
                  <a:pt x="140" y="287"/>
                </a:lnTo>
                <a:lnTo>
                  <a:pt x="140" y="284"/>
                </a:lnTo>
                <a:lnTo>
                  <a:pt x="139" y="283"/>
                </a:lnTo>
                <a:lnTo>
                  <a:pt x="139" y="283"/>
                </a:lnTo>
                <a:lnTo>
                  <a:pt x="136" y="284"/>
                </a:lnTo>
                <a:lnTo>
                  <a:pt x="136" y="284"/>
                </a:lnTo>
                <a:lnTo>
                  <a:pt x="140" y="287"/>
                </a:lnTo>
                <a:lnTo>
                  <a:pt x="140" y="287"/>
                </a:lnTo>
                <a:close/>
                <a:moveTo>
                  <a:pt x="144" y="235"/>
                </a:moveTo>
                <a:lnTo>
                  <a:pt x="144" y="235"/>
                </a:lnTo>
                <a:lnTo>
                  <a:pt x="144" y="235"/>
                </a:lnTo>
                <a:lnTo>
                  <a:pt x="144" y="235"/>
                </a:lnTo>
                <a:lnTo>
                  <a:pt x="142" y="239"/>
                </a:lnTo>
                <a:lnTo>
                  <a:pt x="142" y="239"/>
                </a:lnTo>
                <a:lnTo>
                  <a:pt x="142" y="240"/>
                </a:lnTo>
                <a:lnTo>
                  <a:pt x="142" y="240"/>
                </a:lnTo>
                <a:lnTo>
                  <a:pt x="142" y="240"/>
                </a:lnTo>
                <a:lnTo>
                  <a:pt x="142" y="240"/>
                </a:lnTo>
                <a:lnTo>
                  <a:pt x="143" y="240"/>
                </a:lnTo>
                <a:lnTo>
                  <a:pt x="143" y="240"/>
                </a:lnTo>
                <a:lnTo>
                  <a:pt x="143" y="240"/>
                </a:lnTo>
                <a:lnTo>
                  <a:pt x="143" y="240"/>
                </a:lnTo>
                <a:lnTo>
                  <a:pt x="144" y="235"/>
                </a:lnTo>
                <a:lnTo>
                  <a:pt x="144" y="235"/>
                </a:lnTo>
                <a:close/>
                <a:moveTo>
                  <a:pt x="251" y="178"/>
                </a:moveTo>
                <a:lnTo>
                  <a:pt x="251" y="178"/>
                </a:lnTo>
                <a:lnTo>
                  <a:pt x="251" y="178"/>
                </a:lnTo>
                <a:lnTo>
                  <a:pt x="251" y="178"/>
                </a:lnTo>
                <a:lnTo>
                  <a:pt x="248" y="182"/>
                </a:lnTo>
                <a:lnTo>
                  <a:pt x="248" y="182"/>
                </a:lnTo>
                <a:lnTo>
                  <a:pt x="251" y="182"/>
                </a:lnTo>
                <a:lnTo>
                  <a:pt x="251" y="182"/>
                </a:lnTo>
                <a:lnTo>
                  <a:pt x="251" y="182"/>
                </a:lnTo>
                <a:lnTo>
                  <a:pt x="251" y="181"/>
                </a:lnTo>
                <a:lnTo>
                  <a:pt x="251" y="181"/>
                </a:lnTo>
                <a:lnTo>
                  <a:pt x="251" y="178"/>
                </a:lnTo>
                <a:lnTo>
                  <a:pt x="251" y="178"/>
                </a:lnTo>
                <a:close/>
                <a:moveTo>
                  <a:pt x="39" y="71"/>
                </a:moveTo>
                <a:lnTo>
                  <a:pt x="39" y="71"/>
                </a:lnTo>
                <a:lnTo>
                  <a:pt x="39" y="71"/>
                </a:lnTo>
                <a:lnTo>
                  <a:pt x="39" y="71"/>
                </a:lnTo>
                <a:lnTo>
                  <a:pt x="39" y="61"/>
                </a:lnTo>
                <a:lnTo>
                  <a:pt x="39" y="61"/>
                </a:lnTo>
                <a:lnTo>
                  <a:pt x="39" y="71"/>
                </a:lnTo>
                <a:lnTo>
                  <a:pt x="39" y="71"/>
                </a:lnTo>
                <a:close/>
                <a:moveTo>
                  <a:pt x="123" y="361"/>
                </a:moveTo>
                <a:lnTo>
                  <a:pt x="123" y="361"/>
                </a:lnTo>
                <a:lnTo>
                  <a:pt x="115" y="361"/>
                </a:lnTo>
                <a:lnTo>
                  <a:pt x="115" y="361"/>
                </a:lnTo>
                <a:lnTo>
                  <a:pt x="122" y="363"/>
                </a:lnTo>
                <a:lnTo>
                  <a:pt x="122" y="363"/>
                </a:lnTo>
                <a:lnTo>
                  <a:pt x="122" y="363"/>
                </a:lnTo>
                <a:lnTo>
                  <a:pt x="123" y="361"/>
                </a:lnTo>
                <a:lnTo>
                  <a:pt x="123" y="361"/>
                </a:lnTo>
                <a:close/>
                <a:moveTo>
                  <a:pt x="48" y="354"/>
                </a:moveTo>
                <a:lnTo>
                  <a:pt x="48" y="354"/>
                </a:lnTo>
                <a:lnTo>
                  <a:pt x="48" y="354"/>
                </a:lnTo>
                <a:lnTo>
                  <a:pt x="48" y="354"/>
                </a:lnTo>
                <a:lnTo>
                  <a:pt x="54" y="357"/>
                </a:lnTo>
                <a:lnTo>
                  <a:pt x="54" y="357"/>
                </a:lnTo>
                <a:lnTo>
                  <a:pt x="54" y="354"/>
                </a:lnTo>
                <a:lnTo>
                  <a:pt x="54" y="354"/>
                </a:lnTo>
                <a:lnTo>
                  <a:pt x="51" y="354"/>
                </a:lnTo>
                <a:lnTo>
                  <a:pt x="51" y="354"/>
                </a:lnTo>
                <a:lnTo>
                  <a:pt x="48" y="354"/>
                </a:lnTo>
                <a:lnTo>
                  <a:pt x="48" y="354"/>
                </a:lnTo>
                <a:close/>
                <a:moveTo>
                  <a:pt x="147" y="185"/>
                </a:moveTo>
                <a:lnTo>
                  <a:pt x="147" y="185"/>
                </a:lnTo>
                <a:lnTo>
                  <a:pt x="147" y="185"/>
                </a:lnTo>
                <a:lnTo>
                  <a:pt x="147" y="185"/>
                </a:lnTo>
                <a:lnTo>
                  <a:pt x="144" y="189"/>
                </a:lnTo>
                <a:lnTo>
                  <a:pt x="144" y="189"/>
                </a:lnTo>
                <a:lnTo>
                  <a:pt x="144" y="191"/>
                </a:lnTo>
                <a:lnTo>
                  <a:pt x="146" y="191"/>
                </a:lnTo>
                <a:lnTo>
                  <a:pt x="146" y="191"/>
                </a:lnTo>
                <a:lnTo>
                  <a:pt x="147" y="185"/>
                </a:lnTo>
                <a:lnTo>
                  <a:pt x="147" y="185"/>
                </a:lnTo>
                <a:close/>
                <a:moveTo>
                  <a:pt x="150" y="341"/>
                </a:moveTo>
                <a:lnTo>
                  <a:pt x="150" y="341"/>
                </a:lnTo>
                <a:lnTo>
                  <a:pt x="152" y="341"/>
                </a:lnTo>
                <a:lnTo>
                  <a:pt x="152" y="341"/>
                </a:lnTo>
                <a:lnTo>
                  <a:pt x="152" y="337"/>
                </a:lnTo>
                <a:lnTo>
                  <a:pt x="152" y="337"/>
                </a:lnTo>
                <a:lnTo>
                  <a:pt x="150" y="341"/>
                </a:lnTo>
                <a:lnTo>
                  <a:pt x="150" y="341"/>
                </a:lnTo>
                <a:close/>
                <a:moveTo>
                  <a:pt x="18" y="95"/>
                </a:moveTo>
                <a:lnTo>
                  <a:pt x="18" y="95"/>
                </a:lnTo>
                <a:lnTo>
                  <a:pt x="21" y="90"/>
                </a:lnTo>
                <a:lnTo>
                  <a:pt x="21" y="90"/>
                </a:lnTo>
                <a:lnTo>
                  <a:pt x="19" y="91"/>
                </a:lnTo>
                <a:lnTo>
                  <a:pt x="19" y="91"/>
                </a:lnTo>
                <a:lnTo>
                  <a:pt x="18" y="93"/>
                </a:lnTo>
                <a:lnTo>
                  <a:pt x="18" y="95"/>
                </a:lnTo>
                <a:lnTo>
                  <a:pt x="18" y="95"/>
                </a:lnTo>
                <a:close/>
                <a:moveTo>
                  <a:pt x="117" y="188"/>
                </a:moveTo>
                <a:lnTo>
                  <a:pt x="117" y="188"/>
                </a:lnTo>
                <a:lnTo>
                  <a:pt x="116" y="184"/>
                </a:lnTo>
                <a:lnTo>
                  <a:pt x="116" y="184"/>
                </a:lnTo>
                <a:lnTo>
                  <a:pt x="116" y="184"/>
                </a:lnTo>
                <a:lnTo>
                  <a:pt x="116" y="184"/>
                </a:lnTo>
                <a:lnTo>
                  <a:pt x="115" y="188"/>
                </a:lnTo>
                <a:lnTo>
                  <a:pt x="115" y="188"/>
                </a:lnTo>
                <a:lnTo>
                  <a:pt x="117" y="188"/>
                </a:lnTo>
                <a:lnTo>
                  <a:pt x="117" y="188"/>
                </a:lnTo>
                <a:close/>
                <a:moveTo>
                  <a:pt x="201" y="181"/>
                </a:moveTo>
                <a:lnTo>
                  <a:pt x="201" y="181"/>
                </a:lnTo>
                <a:lnTo>
                  <a:pt x="200" y="185"/>
                </a:lnTo>
                <a:lnTo>
                  <a:pt x="200" y="185"/>
                </a:lnTo>
                <a:lnTo>
                  <a:pt x="200" y="185"/>
                </a:lnTo>
                <a:lnTo>
                  <a:pt x="200" y="185"/>
                </a:lnTo>
                <a:lnTo>
                  <a:pt x="203" y="182"/>
                </a:lnTo>
                <a:lnTo>
                  <a:pt x="203" y="182"/>
                </a:lnTo>
                <a:lnTo>
                  <a:pt x="201" y="181"/>
                </a:lnTo>
                <a:lnTo>
                  <a:pt x="201" y="181"/>
                </a:lnTo>
                <a:close/>
                <a:moveTo>
                  <a:pt x="35" y="127"/>
                </a:moveTo>
                <a:lnTo>
                  <a:pt x="35" y="127"/>
                </a:lnTo>
                <a:lnTo>
                  <a:pt x="32" y="128"/>
                </a:lnTo>
                <a:lnTo>
                  <a:pt x="32" y="128"/>
                </a:lnTo>
                <a:lnTo>
                  <a:pt x="32" y="131"/>
                </a:lnTo>
                <a:lnTo>
                  <a:pt x="32" y="131"/>
                </a:lnTo>
                <a:lnTo>
                  <a:pt x="34" y="130"/>
                </a:lnTo>
                <a:lnTo>
                  <a:pt x="35" y="127"/>
                </a:lnTo>
                <a:lnTo>
                  <a:pt x="35" y="127"/>
                </a:lnTo>
                <a:close/>
                <a:moveTo>
                  <a:pt x="22" y="68"/>
                </a:moveTo>
                <a:lnTo>
                  <a:pt x="22" y="68"/>
                </a:lnTo>
                <a:lnTo>
                  <a:pt x="22" y="68"/>
                </a:lnTo>
                <a:lnTo>
                  <a:pt x="22" y="68"/>
                </a:lnTo>
                <a:lnTo>
                  <a:pt x="18" y="70"/>
                </a:lnTo>
                <a:lnTo>
                  <a:pt x="18" y="70"/>
                </a:lnTo>
                <a:lnTo>
                  <a:pt x="18" y="71"/>
                </a:lnTo>
                <a:lnTo>
                  <a:pt x="18" y="71"/>
                </a:lnTo>
                <a:lnTo>
                  <a:pt x="17" y="76"/>
                </a:lnTo>
                <a:lnTo>
                  <a:pt x="17" y="76"/>
                </a:lnTo>
                <a:lnTo>
                  <a:pt x="18" y="73"/>
                </a:lnTo>
                <a:lnTo>
                  <a:pt x="18" y="73"/>
                </a:lnTo>
                <a:lnTo>
                  <a:pt x="19" y="71"/>
                </a:lnTo>
                <a:lnTo>
                  <a:pt x="21" y="70"/>
                </a:lnTo>
                <a:lnTo>
                  <a:pt x="21" y="70"/>
                </a:lnTo>
                <a:lnTo>
                  <a:pt x="22" y="68"/>
                </a:lnTo>
                <a:lnTo>
                  <a:pt x="22" y="68"/>
                </a:lnTo>
                <a:close/>
                <a:moveTo>
                  <a:pt x="198" y="344"/>
                </a:moveTo>
                <a:lnTo>
                  <a:pt x="198" y="344"/>
                </a:lnTo>
                <a:lnTo>
                  <a:pt x="201" y="344"/>
                </a:lnTo>
                <a:lnTo>
                  <a:pt x="201" y="344"/>
                </a:lnTo>
                <a:lnTo>
                  <a:pt x="201" y="341"/>
                </a:lnTo>
                <a:lnTo>
                  <a:pt x="201" y="341"/>
                </a:lnTo>
                <a:lnTo>
                  <a:pt x="200" y="343"/>
                </a:lnTo>
                <a:lnTo>
                  <a:pt x="200" y="343"/>
                </a:lnTo>
                <a:lnTo>
                  <a:pt x="198" y="344"/>
                </a:lnTo>
                <a:lnTo>
                  <a:pt x="198" y="344"/>
                </a:lnTo>
                <a:close/>
                <a:moveTo>
                  <a:pt x="17" y="103"/>
                </a:moveTo>
                <a:lnTo>
                  <a:pt x="17" y="103"/>
                </a:lnTo>
                <a:lnTo>
                  <a:pt x="17" y="107"/>
                </a:lnTo>
                <a:lnTo>
                  <a:pt x="17" y="107"/>
                </a:lnTo>
                <a:lnTo>
                  <a:pt x="19" y="103"/>
                </a:lnTo>
                <a:lnTo>
                  <a:pt x="19" y="103"/>
                </a:lnTo>
                <a:lnTo>
                  <a:pt x="17" y="103"/>
                </a:lnTo>
                <a:lnTo>
                  <a:pt x="17" y="103"/>
                </a:lnTo>
                <a:close/>
                <a:moveTo>
                  <a:pt x="177" y="117"/>
                </a:moveTo>
                <a:lnTo>
                  <a:pt x="177" y="117"/>
                </a:lnTo>
                <a:lnTo>
                  <a:pt x="167" y="117"/>
                </a:lnTo>
                <a:lnTo>
                  <a:pt x="167" y="117"/>
                </a:lnTo>
                <a:lnTo>
                  <a:pt x="173" y="117"/>
                </a:lnTo>
                <a:lnTo>
                  <a:pt x="177" y="117"/>
                </a:lnTo>
                <a:lnTo>
                  <a:pt x="177" y="117"/>
                </a:lnTo>
                <a:close/>
                <a:moveTo>
                  <a:pt x="233" y="216"/>
                </a:moveTo>
                <a:lnTo>
                  <a:pt x="233" y="216"/>
                </a:lnTo>
                <a:lnTo>
                  <a:pt x="234" y="216"/>
                </a:lnTo>
                <a:lnTo>
                  <a:pt x="234" y="216"/>
                </a:lnTo>
                <a:lnTo>
                  <a:pt x="234" y="216"/>
                </a:lnTo>
                <a:lnTo>
                  <a:pt x="237" y="211"/>
                </a:lnTo>
                <a:lnTo>
                  <a:pt x="237" y="211"/>
                </a:lnTo>
                <a:lnTo>
                  <a:pt x="238" y="209"/>
                </a:lnTo>
                <a:lnTo>
                  <a:pt x="238" y="209"/>
                </a:lnTo>
                <a:lnTo>
                  <a:pt x="237" y="209"/>
                </a:lnTo>
                <a:lnTo>
                  <a:pt x="237" y="209"/>
                </a:lnTo>
                <a:lnTo>
                  <a:pt x="233" y="216"/>
                </a:lnTo>
                <a:lnTo>
                  <a:pt x="233" y="216"/>
                </a:lnTo>
                <a:close/>
                <a:moveTo>
                  <a:pt x="39" y="321"/>
                </a:moveTo>
                <a:lnTo>
                  <a:pt x="39" y="321"/>
                </a:lnTo>
                <a:lnTo>
                  <a:pt x="39" y="321"/>
                </a:lnTo>
                <a:lnTo>
                  <a:pt x="39" y="321"/>
                </a:lnTo>
                <a:lnTo>
                  <a:pt x="41" y="317"/>
                </a:lnTo>
                <a:lnTo>
                  <a:pt x="41" y="317"/>
                </a:lnTo>
                <a:lnTo>
                  <a:pt x="41" y="317"/>
                </a:lnTo>
                <a:lnTo>
                  <a:pt x="41" y="317"/>
                </a:lnTo>
                <a:lnTo>
                  <a:pt x="38" y="320"/>
                </a:lnTo>
                <a:lnTo>
                  <a:pt x="38" y="320"/>
                </a:lnTo>
                <a:lnTo>
                  <a:pt x="39" y="321"/>
                </a:lnTo>
                <a:lnTo>
                  <a:pt x="39" y="321"/>
                </a:lnTo>
                <a:close/>
                <a:moveTo>
                  <a:pt x="38" y="122"/>
                </a:moveTo>
                <a:lnTo>
                  <a:pt x="38" y="122"/>
                </a:lnTo>
                <a:lnTo>
                  <a:pt x="35" y="121"/>
                </a:lnTo>
                <a:lnTo>
                  <a:pt x="34" y="124"/>
                </a:lnTo>
                <a:lnTo>
                  <a:pt x="34" y="124"/>
                </a:lnTo>
                <a:lnTo>
                  <a:pt x="38" y="122"/>
                </a:lnTo>
                <a:lnTo>
                  <a:pt x="38" y="122"/>
                </a:lnTo>
                <a:close/>
                <a:moveTo>
                  <a:pt x="81" y="138"/>
                </a:moveTo>
                <a:lnTo>
                  <a:pt x="81" y="138"/>
                </a:lnTo>
                <a:lnTo>
                  <a:pt x="81" y="142"/>
                </a:lnTo>
                <a:lnTo>
                  <a:pt x="81" y="142"/>
                </a:lnTo>
                <a:lnTo>
                  <a:pt x="82" y="142"/>
                </a:lnTo>
                <a:lnTo>
                  <a:pt x="82" y="142"/>
                </a:lnTo>
                <a:lnTo>
                  <a:pt x="82" y="141"/>
                </a:lnTo>
                <a:lnTo>
                  <a:pt x="81" y="138"/>
                </a:lnTo>
                <a:lnTo>
                  <a:pt x="81" y="138"/>
                </a:lnTo>
                <a:close/>
                <a:moveTo>
                  <a:pt x="126" y="198"/>
                </a:moveTo>
                <a:lnTo>
                  <a:pt x="126" y="198"/>
                </a:lnTo>
                <a:lnTo>
                  <a:pt x="125" y="195"/>
                </a:lnTo>
                <a:lnTo>
                  <a:pt x="120" y="193"/>
                </a:lnTo>
                <a:lnTo>
                  <a:pt x="120" y="193"/>
                </a:lnTo>
                <a:lnTo>
                  <a:pt x="126" y="198"/>
                </a:lnTo>
                <a:lnTo>
                  <a:pt x="126" y="198"/>
                </a:lnTo>
                <a:close/>
                <a:moveTo>
                  <a:pt x="244" y="195"/>
                </a:moveTo>
                <a:lnTo>
                  <a:pt x="244" y="195"/>
                </a:lnTo>
                <a:lnTo>
                  <a:pt x="243" y="196"/>
                </a:lnTo>
                <a:lnTo>
                  <a:pt x="244" y="199"/>
                </a:lnTo>
                <a:lnTo>
                  <a:pt x="244" y="199"/>
                </a:lnTo>
                <a:lnTo>
                  <a:pt x="244" y="196"/>
                </a:lnTo>
                <a:lnTo>
                  <a:pt x="244" y="195"/>
                </a:lnTo>
                <a:lnTo>
                  <a:pt x="244" y="195"/>
                </a:lnTo>
                <a:close/>
                <a:moveTo>
                  <a:pt x="171" y="341"/>
                </a:moveTo>
                <a:lnTo>
                  <a:pt x="171" y="341"/>
                </a:lnTo>
                <a:lnTo>
                  <a:pt x="173" y="341"/>
                </a:lnTo>
                <a:lnTo>
                  <a:pt x="173" y="341"/>
                </a:lnTo>
                <a:lnTo>
                  <a:pt x="173" y="338"/>
                </a:lnTo>
                <a:lnTo>
                  <a:pt x="173" y="338"/>
                </a:lnTo>
                <a:lnTo>
                  <a:pt x="171" y="338"/>
                </a:lnTo>
                <a:lnTo>
                  <a:pt x="171" y="338"/>
                </a:lnTo>
                <a:lnTo>
                  <a:pt x="171" y="338"/>
                </a:lnTo>
                <a:lnTo>
                  <a:pt x="171" y="341"/>
                </a:lnTo>
                <a:lnTo>
                  <a:pt x="171" y="341"/>
                </a:lnTo>
                <a:close/>
                <a:moveTo>
                  <a:pt x="68" y="131"/>
                </a:moveTo>
                <a:lnTo>
                  <a:pt x="68" y="131"/>
                </a:lnTo>
                <a:lnTo>
                  <a:pt x="66" y="137"/>
                </a:lnTo>
                <a:lnTo>
                  <a:pt x="66" y="137"/>
                </a:lnTo>
                <a:lnTo>
                  <a:pt x="68" y="135"/>
                </a:lnTo>
                <a:lnTo>
                  <a:pt x="68" y="131"/>
                </a:lnTo>
                <a:lnTo>
                  <a:pt x="68" y="131"/>
                </a:lnTo>
                <a:close/>
                <a:moveTo>
                  <a:pt x="78" y="13"/>
                </a:moveTo>
                <a:lnTo>
                  <a:pt x="78" y="13"/>
                </a:lnTo>
                <a:lnTo>
                  <a:pt x="76" y="13"/>
                </a:lnTo>
                <a:lnTo>
                  <a:pt x="76" y="13"/>
                </a:lnTo>
                <a:lnTo>
                  <a:pt x="75" y="13"/>
                </a:lnTo>
                <a:lnTo>
                  <a:pt x="75" y="13"/>
                </a:lnTo>
                <a:lnTo>
                  <a:pt x="73" y="14"/>
                </a:lnTo>
                <a:lnTo>
                  <a:pt x="73" y="14"/>
                </a:lnTo>
                <a:lnTo>
                  <a:pt x="76" y="14"/>
                </a:lnTo>
                <a:lnTo>
                  <a:pt x="78" y="13"/>
                </a:lnTo>
                <a:lnTo>
                  <a:pt x="78" y="13"/>
                </a:lnTo>
                <a:close/>
                <a:moveTo>
                  <a:pt x="177" y="226"/>
                </a:moveTo>
                <a:lnTo>
                  <a:pt x="177" y="226"/>
                </a:lnTo>
                <a:lnTo>
                  <a:pt x="180" y="220"/>
                </a:lnTo>
                <a:lnTo>
                  <a:pt x="180" y="220"/>
                </a:lnTo>
                <a:lnTo>
                  <a:pt x="177" y="223"/>
                </a:lnTo>
                <a:lnTo>
                  <a:pt x="177" y="226"/>
                </a:lnTo>
                <a:lnTo>
                  <a:pt x="177" y="226"/>
                </a:lnTo>
                <a:close/>
                <a:moveTo>
                  <a:pt x="21" y="84"/>
                </a:moveTo>
                <a:lnTo>
                  <a:pt x="21" y="84"/>
                </a:lnTo>
                <a:lnTo>
                  <a:pt x="22" y="85"/>
                </a:lnTo>
                <a:lnTo>
                  <a:pt x="22" y="85"/>
                </a:lnTo>
                <a:lnTo>
                  <a:pt x="25" y="81"/>
                </a:lnTo>
                <a:lnTo>
                  <a:pt x="25" y="81"/>
                </a:lnTo>
                <a:lnTo>
                  <a:pt x="25" y="80"/>
                </a:lnTo>
                <a:lnTo>
                  <a:pt x="25" y="80"/>
                </a:lnTo>
                <a:lnTo>
                  <a:pt x="21" y="84"/>
                </a:lnTo>
                <a:lnTo>
                  <a:pt x="21" y="84"/>
                </a:lnTo>
                <a:close/>
                <a:moveTo>
                  <a:pt x="163" y="240"/>
                </a:moveTo>
                <a:lnTo>
                  <a:pt x="163" y="240"/>
                </a:lnTo>
                <a:lnTo>
                  <a:pt x="163" y="240"/>
                </a:lnTo>
                <a:lnTo>
                  <a:pt x="163" y="240"/>
                </a:lnTo>
                <a:lnTo>
                  <a:pt x="164" y="240"/>
                </a:lnTo>
                <a:lnTo>
                  <a:pt x="164" y="240"/>
                </a:lnTo>
                <a:lnTo>
                  <a:pt x="166" y="233"/>
                </a:lnTo>
                <a:lnTo>
                  <a:pt x="166" y="233"/>
                </a:lnTo>
                <a:lnTo>
                  <a:pt x="166" y="233"/>
                </a:lnTo>
                <a:lnTo>
                  <a:pt x="166" y="233"/>
                </a:lnTo>
                <a:lnTo>
                  <a:pt x="163" y="240"/>
                </a:lnTo>
                <a:lnTo>
                  <a:pt x="163" y="240"/>
                </a:lnTo>
                <a:close/>
                <a:moveTo>
                  <a:pt x="46" y="337"/>
                </a:moveTo>
                <a:lnTo>
                  <a:pt x="46" y="337"/>
                </a:lnTo>
                <a:lnTo>
                  <a:pt x="46" y="337"/>
                </a:lnTo>
                <a:lnTo>
                  <a:pt x="46" y="337"/>
                </a:lnTo>
                <a:lnTo>
                  <a:pt x="46" y="328"/>
                </a:lnTo>
                <a:lnTo>
                  <a:pt x="46" y="328"/>
                </a:lnTo>
                <a:lnTo>
                  <a:pt x="46" y="327"/>
                </a:lnTo>
                <a:lnTo>
                  <a:pt x="45" y="327"/>
                </a:lnTo>
                <a:lnTo>
                  <a:pt x="45" y="327"/>
                </a:lnTo>
                <a:lnTo>
                  <a:pt x="46" y="337"/>
                </a:lnTo>
                <a:lnTo>
                  <a:pt x="46" y="337"/>
                </a:lnTo>
                <a:close/>
                <a:moveTo>
                  <a:pt x="62" y="138"/>
                </a:moveTo>
                <a:lnTo>
                  <a:pt x="62" y="138"/>
                </a:lnTo>
                <a:lnTo>
                  <a:pt x="62" y="138"/>
                </a:lnTo>
                <a:lnTo>
                  <a:pt x="62" y="138"/>
                </a:lnTo>
                <a:lnTo>
                  <a:pt x="63" y="134"/>
                </a:lnTo>
                <a:lnTo>
                  <a:pt x="63" y="134"/>
                </a:lnTo>
                <a:lnTo>
                  <a:pt x="62" y="134"/>
                </a:lnTo>
                <a:lnTo>
                  <a:pt x="62" y="134"/>
                </a:lnTo>
                <a:lnTo>
                  <a:pt x="62" y="138"/>
                </a:lnTo>
                <a:lnTo>
                  <a:pt x="62" y="138"/>
                </a:lnTo>
                <a:close/>
                <a:moveTo>
                  <a:pt x="200" y="26"/>
                </a:moveTo>
                <a:lnTo>
                  <a:pt x="200" y="26"/>
                </a:lnTo>
                <a:lnTo>
                  <a:pt x="200" y="26"/>
                </a:lnTo>
                <a:lnTo>
                  <a:pt x="200" y="26"/>
                </a:lnTo>
                <a:lnTo>
                  <a:pt x="196" y="26"/>
                </a:lnTo>
                <a:lnTo>
                  <a:pt x="196" y="26"/>
                </a:lnTo>
                <a:lnTo>
                  <a:pt x="197" y="27"/>
                </a:lnTo>
                <a:lnTo>
                  <a:pt x="198" y="27"/>
                </a:lnTo>
                <a:lnTo>
                  <a:pt x="198" y="27"/>
                </a:lnTo>
                <a:lnTo>
                  <a:pt x="200" y="26"/>
                </a:lnTo>
                <a:lnTo>
                  <a:pt x="200" y="26"/>
                </a:lnTo>
                <a:close/>
                <a:moveTo>
                  <a:pt x="29" y="201"/>
                </a:moveTo>
                <a:lnTo>
                  <a:pt x="29" y="201"/>
                </a:lnTo>
                <a:lnTo>
                  <a:pt x="29" y="205"/>
                </a:lnTo>
                <a:lnTo>
                  <a:pt x="29" y="205"/>
                </a:lnTo>
                <a:lnTo>
                  <a:pt x="31" y="205"/>
                </a:lnTo>
                <a:lnTo>
                  <a:pt x="31" y="205"/>
                </a:lnTo>
                <a:lnTo>
                  <a:pt x="31" y="201"/>
                </a:lnTo>
                <a:lnTo>
                  <a:pt x="31" y="201"/>
                </a:lnTo>
                <a:lnTo>
                  <a:pt x="29" y="201"/>
                </a:lnTo>
                <a:lnTo>
                  <a:pt x="29" y="201"/>
                </a:lnTo>
                <a:close/>
                <a:moveTo>
                  <a:pt x="238" y="128"/>
                </a:moveTo>
                <a:lnTo>
                  <a:pt x="238" y="128"/>
                </a:lnTo>
                <a:lnTo>
                  <a:pt x="238" y="130"/>
                </a:lnTo>
                <a:lnTo>
                  <a:pt x="238" y="131"/>
                </a:lnTo>
                <a:lnTo>
                  <a:pt x="238" y="131"/>
                </a:lnTo>
                <a:lnTo>
                  <a:pt x="240" y="128"/>
                </a:lnTo>
                <a:lnTo>
                  <a:pt x="240" y="128"/>
                </a:lnTo>
                <a:lnTo>
                  <a:pt x="238" y="128"/>
                </a:lnTo>
                <a:lnTo>
                  <a:pt x="238" y="128"/>
                </a:lnTo>
                <a:close/>
                <a:moveTo>
                  <a:pt x="113" y="9"/>
                </a:moveTo>
                <a:lnTo>
                  <a:pt x="113" y="9"/>
                </a:lnTo>
                <a:lnTo>
                  <a:pt x="113" y="7"/>
                </a:lnTo>
                <a:lnTo>
                  <a:pt x="113" y="7"/>
                </a:lnTo>
                <a:lnTo>
                  <a:pt x="106" y="7"/>
                </a:lnTo>
                <a:lnTo>
                  <a:pt x="106" y="7"/>
                </a:lnTo>
                <a:lnTo>
                  <a:pt x="106" y="7"/>
                </a:lnTo>
                <a:lnTo>
                  <a:pt x="106" y="9"/>
                </a:lnTo>
                <a:lnTo>
                  <a:pt x="106" y="9"/>
                </a:lnTo>
                <a:lnTo>
                  <a:pt x="113" y="9"/>
                </a:lnTo>
                <a:lnTo>
                  <a:pt x="113" y="9"/>
                </a:lnTo>
                <a:close/>
                <a:moveTo>
                  <a:pt x="108" y="23"/>
                </a:moveTo>
                <a:lnTo>
                  <a:pt x="108" y="23"/>
                </a:lnTo>
                <a:lnTo>
                  <a:pt x="106" y="22"/>
                </a:lnTo>
                <a:lnTo>
                  <a:pt x="105" y="22"/>
                </a:lnTo>
                <a:lnTo>
                  <a:pt x="105" y="22"/>
                </a:lnTo>
                <a:lnTo>
                  <a:pt x="102" y="23"/>
                </a:lnTo>
                <a:lnTo>
                  <a:pt x="102" y="23"/>
                </a:lnTo>
                <a:lnTo>
                  <a:pt x="108" y="23"/>
                </a:lnTo>
                <a:lnTo>
                  <a:pt x="108" y="23"/>
                </a:lnTo>
                <a:close/>
                <a:moveTo>
                  <a:pt x="176" y="236"/>
                </a:moveTo>
                <a:lnTo>
                  <a:pt x="176" y="236"/>
                </a:lnTo>
                <a:lnTo>
                  <a:pt x="174" y="235"/>
                </a:lnTo>
                <a:lnTo>
                  <a:pt x="171" y="236"/>
                </a:lnTo>
                <a:lnTo>
                  <a:pt x="171" y="236"/>
                </a:lnTo>
                <a:lnTo>
                  <a:pt x="176" y="236"/>
                </a:lnTo>
                <a:lnTo>
                  <a:pt x="176" y="236"/>
                </a:lnTo>
                <a:close/>
                <a:moveTo>
                  <a:pt x="211" y="29"/>
                </a:moveTo>
                <a:lnTo>
                  <a:pt x="211" y="29"/>
                </a:lnTo>
                <a:lnTo>
                  <a:pt x="210" y="31"/>
                </a:lnTo>
                <a:lnTo>
                  <a:pt x="210" y="31"/>
                </a:lnTo>
                <a:lnTo>
                  <a:pt x="210" y="31"/>
                </a:lnTo>
                <a:lnTo>
                  <a:pt x="210" y="31"/>
                </a:lnTo>
                <a:lnTo>
                  <a:pt x="214" y="30"/>
                </a:lnTo>
                <a:lnTo>
                  <a:pt x="214" y="30"/>
                </a:lnTo>
                <a:lnTo>
                  <a:pt x="213" y="29"/>
                </a:lnTo>
                <a:lnTo>
                  <a:pt x="213" y="29"/>
                </a:lnTo>
                <a:lnTo>
                  <a:pt x="211" y="29"/>
                </a:lnTo>
                <a:lnTo>
                  <a:pt x="211" y="29"/>
                </a:lnTo>
                <a:close/>
                <a:moveTo>
                  <a:pt x="71" y="19"/>
                </a:moveTo>
                <a:lnTo>
                  <a:pt x="71" y="19"/>
                </a:lnTo>
                <a:lnTo>
                  <a:pt x="73" y="19"/>
                </a:lnTo>
                <a:lnTo>
                  <a:pt x="75" y="17"/>
                </a:lnTo>
                <a:lnTo>
                  <a:pt x="75" y="17"/>
                </a:lnTo>
                <a:lnTo>
                  <a:pt x="72" y="17"/>
                </a:lnTo>
                <a:lnTo>
                  <a:pt x="71" y="19"/>
                </a:lnTo>
                <a:lnTo>
                  <a:pt x="71" y="19"/>
                </a:lnTo>
                <a:close/>
                <a:moveTo>
                  <a:pt x="88" y="294"/>
                </a:moveTo>
                <a:lnTo>
                  <a:pt x="88" y="294"/>
                </a:lnTo>
                <a:lnTo>
                  <a:pt x="88" y="293"/>
                </a:lnTo>
                <a:lnTo>
                  <a:pt x="88" y="293"/>
                </a:lnTo>
                <a:lnTo>
                  <a:pt x="89" y="290"/>
                </a:lnTo>
                <a:lnTo>
                  <a:pt x="89" y="290"/>
                </a:lnTo>
                <a:lnTo>
                  <a:pt x="90" y="287"/>
                </a:lnTo>
                <a:lnTo>
                  <a:pt x="90" y="287"/>
                </a:lnTo>
                <a:lnTo>
                  <a:pt x="88" y="290"/>
                </a:lnTo>
                <a:lnTo>
                  <a:pt x="88" y="290"/>
                </a:lnTo>
                <a:lnTo>
                  <a:pt x="88" y="292"/>
                </a:lnTo>
                <a:lnTo>
                  <a:pt x="88" y="294"/>
                </a:lnTo>
                <a:lnTo>
                  <a:pt x="88" y="294"/>
                </a:lnTo>
                <a:close/>
                <a:moveTo>
                  <a:pt x="92" y="337"/>
                </a:moveTo>
                <a:lnTo>
                  <a:pt x="92" y="337"/>
                </a:lnTo>
                <a:lnTo>
                  <a:pt x="92" y="340"/>
                </a:lnTo>
                <a:lnTo>
                  <a:pt x="92" y="340"/>
                </a:lnTo>
                <a:lnTo>
                  <a:pt x="95" y="338"/>
                </a:lnTo>
                <a:lnTo>
                  <a:pt x="95" y="338"/>
                </a:lnTo>
                <a:lnTo>
                  <a:pt x="93" y="337"/>
                </a:lnTo>
                <a:lnTo>
                  <a:pt x="92" y="337"/>
                </a:lnTo>
                <a:lnTo>
                  <a:pt x="92" y="337"/>
                </a:lnTo>
                <a:close/>
                <a:moveTo>
                  <a:pt x="102" y="280"/>
                </a:moveTo>
                <a:lnTo>
                  <a:pt x="102" y="280"/>
                </a:lnTo>
                <a:lnTo>
                  <a:pt x="102" y="280"/>
                </a:lnTo>
                <a:lnTo>
                  <a:pt x="102" y="280"/>
                </a:lnTo>
                <a:lnTo>
                  <a:pt x="99" y="280"/>
                </a:lnTo>
                <a:lnTo>
                  <a:pt x="99" y="280"/>
                </a:lnTo>
                <a:lnTo>
                  <a:pt x="98" y="280"/>
                </a:lnTo>
                <a:lnTo>
                  <a:pt x="98" y="280"/>
                </a:lnTo>
                <a:lnTo>
                  <a:pt x="98" y="282"/>
                </a:lnTo>
                <a:lnTo>
                  <a:pt x="98" y="282"/>
                </a:lnTo>
                <a:lnTo>
                  <a:pt x="99" y="282"/>
                </a:lnTo>
                <a:lnTo>
                  <a:pt x="99" y="282"/>
                </a:lnTo>
                <a:lnTo>
                  <a:pt x="102" y="280"/>
                </a:lnTo>
                <a:lnTo>
                  <a:pt x="102" y="280"/>
                </a:lnTo>
                <a:close/>
                <a:moveTo>
                  <a:pt x="48" y="242"/>
                </a:moveTo>
                <a:lnTo>
                  <a:pt x="48" y="242"/>
                </a:lnTo>
                <a:lnTo>
                  <a:pt x="45" y="239"/>
                </a:lnTo>
                <a:lnTo>
                  <a:pt x="45" y="239"/>
                </a:lnTo>
                <a:lnTo>
                  <a:pt x="45" y="242"/>
                </a:lnTo>
                <a:lnTo>
                  <a:pt x="45" y="242"/>
                </a:lnTo>
                <a:lnTo>
                  <a:pt x="48" y="242"/>
                </a:lnTo>
                <a:lnTo>
                  <a:pt x="48" y="242"/>
                </a:lnTo>
                <a:close/>
                <a:moveTo>
                  <a:pt x="197" y="164"/>
                </a:moveTo>
                <a:lnTo>
                  <a:pt x="197" y="164"/>
                </a:lnTo>
                <a:lnTo>
                  <a:pt x="196" y="168"/>
                </a:lnTo>
                <a:lnTo>
                  <a:pt x="196" y="168"/>
                </a:lnTo>
                <a:lnTo>
                  <a:pt x="197" y="166"/>
                </a:lnTo>
                <a:lnTo>
                  <a:pt x="198" y="166"/>
                </a:lnTo>
                <a:lnTo>
                  <a:pt x="198" y="166"/>
                </a:lnTo>
                <a:lnTo>
                  <a:pt x="197" y="164"/>
                </a:lnTo>
                <a:lnTo>
                  <a:pt x="197" y="164"/>
                </a:lnTo>
                <a:close/>
                <a:moveTo>
                  <a:pt x="39" y="114"/>
                </a:moveTo>
                <a:lnTo>
                  <a:pt x="39" y="114"/>
                </a:lnTo>
                <a:lnTo>
                  <a:pt x="44" y="114"/>
                </a:lnTo>
                <a:lnTo>
                  <a:pt x="44" y="114"/>
                </a:lnTo>
                <a:lnTo>
                  <a:pt x="41" y="111"/>
                </a:lnTo>
                <a:lnTo>
                  <a:pt x="41" y="111"/>
                </a:lnTo>
                <a:lnTo>
                  <a:pt x="39" y="114"/>
                </a:lnTo>
                <a:lnTo>
                  <a:pt x="39" y="114"/>
                </a:lnTo>
                <a:close/>
                <a:moveTo>
                  <a:pt x="139" y="4"/>
                </a:moveTo>
                <a:lnTo>
                  <a:pt x="139" y="4"/>
                </a:lnTo>
                <a:lnTo>
                  <a:pt x="129" y="4"/>
                </a:lnTo>
                <a:lnTo>
                  <a:pt x="129" y="4"/>
                </a:lnTo>
                <a:lnTo>
                  <a:pt x="129" y="4"/>
                </a:lnTo>
                <a:lnTo>
                  <a:pt x="129" y="4"/>
                </a:lnTo>
                <a:lnTo>
                  <a:pt x="139" y="4"/>
                </a:lnTo>
                <a:lnTo>
                  <a:pt x="139" y="4"/>
                </a:lnTo>
                <a:close/>
                <a:moveTo>
                  <a:pt x="241" y="157"/>
                </a:moveTo>
                <a:lnTo>
                  <a:pt x="241" y="157"/>
                </a:lnTo>
                <a:lnTo>
                  <a:pt x="241" y="157"/>
                </a:lnTo>
                <a:lnTo>
                  <a:pt x="241" y="157"/>
                </a:lnTo>
                <a:lnTo>
                  <a:pt x="243" y="149"/>
                </a:lnTo>
                <a:lnTo>
                  <a:pt x="243" y="149"/>
                </a:lnTo>
                <a:lnTo>
                  <a:pt x="241" y="152"/>
                </a:lnTo>
                <a:lnTo>
                  <a:pt x="241" y="157"/>
                </a:lnTo>
                <a:lnTo>
                  <a:pt x="241" y="157"/>
                </a:lnTo>
                <a:close/>
                <a:moveTo>
                  <a:pt x="115" y="130"/>
                </a:moveTo>
                <a:lnTo>
                  <a:pt x="115" y="130"/>
                </a:lnTo>
                <a:lnTo>
                  <a:pt x="115" y="132"/>
                </a:lnTo>
                <a:lnTo>
                  <a:pt x="115" y="132"/>
                </a:lnTo>
                <a:lnTo>
                  <a:pt x="116" y="132"/>
                </a:lnTo>
                <a:lnTo>
                  <a:pt x="116" y="132"/>
                </a:lnTo>
                <a:lnTo>
                  <a:pt x="116" y="130"/>
                </a:lnTo>
                <a:lnTo>
                  <a:pt x="116" y="130"/>
                </a:lnTo>
                <a:lnTo>
                  <a:pt x="115" y="130"/>
                </a:lnTo>
                <a:lnTo>
                  <a:pt x="115" y="130"/>
                </a:lnTo>
                <a:close/>
                <a:moveTo>
                  <a:pt x="221" y="219"/>
                </a:moveTo>
                <a:lnTo>
                  <a:pt x="221" y="219"/>
                </a:lnTo>
                <a:lnTo>
                  <a:pt x="221" y="219"/>
                </a:lnTo>
                <a:lnTo>
                  <a:pt x="221" y="219"/>
                </a:lnTo>
                <a:lnTo>
                  <a:pt x="217" y="219"/>
                </a:lnTo>
                <a:lnTo>
                  <a:pt x="217" y="219"/>
                </a:lnTo>
                <a:lnTo>
                  <a:pt x="217" y="219"/>
                </a:lnTo>
                <a:lnTo>
                  <a:pt x="217" y="219"/>
                </a:lnTo>
                <a:lnTo>
                  <a:pt x="218" y="220"/>
                </a:lnTo>
                <a:lnTo>
                  <a:pt x="218" y="220"/>
                </a:lnTo>
                <a:lnTo>
                  <a:pt x="221" y="219"/>
                </a:lnTo>
                <a:lnTo>
                  <a:pt x="221" y="219"/>
                </a:lnTo>
                <a:close/>
                <a:moveTo>
                  <a:pt x="220" y="182"/>
                </a:moveTo>
                <a:lnTo>
                  <a:pt x="220" y="182"/>
                </a:lnTo>
                <a:lnTo>
                  <a:pt x="220" y="182"/>
                </a:lnTo>
                <a:lnTo>
                  <a:pt x="220" y="182"/>
                </a:lnTo>
                <a:lnTo>
                  <a:pt x="221" y="182"/>
                </a:lnTo>
                <a:lnTo>
                  <a:pt x="223" y="184"/>
                </a:lnTo>
                <a:lnTo>
                  <a:pt x="223" y="184"/>
                </a:lnTo>
                <a:lnTo>
                  <a:pt x="225" y="184"/>
                </a:lnTo>
                <a:lnTo>
                  <a:pt x="225" y="184"/>
                </a:lnTo>
                <a:lnTo>
                  <a:pt x="221" y="181"/>
                </a:lnTo>
                <a:lnTo>
                  <a:pt x="221" y="181"/>
                </a:lnTo>
                <a:lnTo>
                  <a:pt x="220" y="182"/>
                </a:lnTo>
                <a:lnTo>
                  <a:pt x="220" y="182"/>
                </a:lnTo>
                <a:close/>
                <a:moveTo>
                  <a:pt x="27" y="149"/>
                </a:moveTo>
                <a:lnTo>
                  <a:pt x="27" y="149"/>
                </a:lnTo>
                <a:lnTo>
                  <a:pt x="27" y="149"/>
                </a:lnTo>
                <a:lnTo>
                  <a:pt x="27" y="149"/>
                </a:lnTo>
                <a:lnTo>
                  <a:pt x="31" y="142"/>
                </a:lnTo>
                <a:lnTo>
                  <a:pt x="31" y="142"/>
                </a:lnTo>
                <a:lnTo>
                  <a:pt x="29" y="142"/>
                </a:lnTo>
                <a:lnTo>
                  <a:pt x="29" y="142"/>
                </a:lnTo>
                <a:lnTo>
                  <a:pt x="27" y="148"/>
                </a:lnTo>
                <a:lnTo>
                  <a:pt x="27" y="148"/>
                </a:lnTo>
                <a:lnTo>
                  <a:pt x="27" y="149"/>
                </a:lnTo>
                <a:lnTo>
                  <a:pt x="27" y="149"/>
                </a:lnTo>
                <a:close/>
                <a:moveTo>
                  <a:pt x="72" y="114"/>
                </a:moveTo>
                <a:lnTo>
                  <a:pt x="72" y="114"/>
                </a:lnTo>
                <a:lnTo>
                  <a:pt x="62" y="114"/>
                </a:lnTo>
                <a:lnTo>
                  <a:pt x="62" y="114"/>
                </a:lnTo>
                <a:lnTo>
                  <a:pt x="62" y="114"/>
                </a:lnTo>
                <a:lnTo>
                  <a:pt x="62" y="114"/>
                </a:lnTo>
                <a:lnTo>
                  <a:pt x="68" y="114"/>
                </a:lnTo>
                <a:lnTo>
                  <a:pt x="72" y="114"/>
                </a:lnTo>
                <a:lnTo>
                  <a:pt x="72" y="114"/>
                </a:lnTo>
                <a:close/>
                <a:moveTo>
                  <a:pt x="116" y="226"/>
                </a:moveTo>
                <a:lnTo>
                  <a:pt x="116" y="226"/>
                </a:lnTo>
                <a:lnTo>
                  <a:pt x="113" y="226"/>
                </a:lnTo>
                <a:lnTo>
                  <a:pt x="113" y="226"/>
                </a:lnTo>
                <a:lnTo>
                  <a:pt x="113" y="228"/>
                </a:lnTo>
                <a:lnTo>
                  <a:pt x="113" y="228"/>
                </a:lnTo>
                <a:lnTo>
                  <a:pt x="116" y="229"/>
                </a:lnTo>
                <a:lnTo>
                  <a:pt x="116" y="229"/>
                </a:lnTo>
                <a:lnTo>
                  <a:pt x="116" y="226"/>
                </a:lnTo>
                <a:lnTo>
                  <a:pt x="116" y="226"/>
                </a:lnTo>
                <a:close/>
                <a:moveTo>
                  <a:pt x="21" y="165"/>
                </a:moveTo>
                <a:lnTo>
                  <a:pt x="21" y="165"/>
                </a:lnTo>
                <a:lnTo>
                  <a:pt x="21" y="165"/>
                </a:lnTo>
                <a:lnTo>
                  <a:pt x="21" y="165"/>
                </a:lnTo>
                <a:lnTo>
                  <a:pt x="21" y="158"/>
                </a:lnTo>
                <a:lnTo>
                  <a:pt x="21" y="158"/>
                </a:lnTo>
                <a:lnTo>
                  <a:pt x="21" y="158"/>
                </a:lnTo>
                <a:lnTo>
                  <a:pt x="21" y="157"/>
                </a:lnTo>
                <a:lnTo>
                  <a:pt x="21" y="157"/>
                </a:lnTo>
                <a:lnTo>
                  <a:pt x="21" y="158"/>
                </a:lnTo>
                <a:lnTo>
                  <a:pt x="21" y="158"/>
                </a:lnTo>
                <a:lnTo>
                  <a:pt x="21" y="165"/>
                </a:lnTo>
                <a:lnTo>
                  <a:pt x="21" y="165"/>
                </a:lnTo>
                <a:close/>
                <a:moveTo>
                  <a:pt x="24" y="114"/>
                </a:moveTo>
                <a:lnTo>
                  <a:pt x="24" y="114"/>
                </a:lnTo>
                <a:lnTo>
                  <a:pt x="25" y="111"/>
                </a:lnTo>
                <a:lnTo>
                  <a:pt x="25" y="108"/>
                </a:lnTo>
                <a:lnTo>
                  <a:pt x="25" y="108"/>
                </a:lnTo>
                <a:lnTo>
                  <a:pt x="24" y="110"/>
                </a:lnTo>
                <a:lnTo>
                  <a:pt x="24" y="114"/>
                </a:lnTo>
                <a:lnTo>
                  <a:pt x="24" y="114"/>
                </a:lnTo>
                <a:close/>
                <a:moveTo>
                  <a:pt x="230" y="186"/>
                </a:moveTo>
                <a:lnTo>
                  <a:pt x="230" y="186"/>
                </a:lnTo>
                <a:lnTo>
                  <a:pt x="234" y="189"/>
                </a:lnTo>
                <a:lnTo>
                  <a:pt x="234" y="189"/>
                </a:lnTo>
                <a:lnTo>
                  <a:pt x="233" y="188"/>
                </a:lnTo>
                <a:lnTo>
                  <a:pt x="230" y="186"/>
                </a:lnTo>
                <a:lnTo>
                  <a:pt x="230" y="186"/>
                </a:lnTo>
                <a:close/>
                <a:moveTo>
                  <a:pt x="95" y="22"/>
                </a:moveTo>
                <a:lnTo>
                  <a:pt x="95" y="22"/>
                </a:lnTo>
                <a:lnTo>
                  <a:pt x="92" y="23"/>
                </a:lnTo>
                <a:lnTo>
                  <a:pt x="90" y="24"/>
                </a:lnTo>
                <a:lnTo>
                  <a:pt x="90" y="24"/>
                </a:lnTo>
                <a:lnTo>
                  <a:pt x="93" y="23"/>
                </a:lnTo>
                <a:lnTo>
                  <a:pt x="93" y="23"/>
                </a:lnTo>
                <a:lnTo>
                  <a:pt x="95" y="23"/>
                </a:lnTo>
                <a:lnTo>
                  <a:pt x="95" y="22"/>
                </a:lnTo>
                <a:lnTo>
                  <a:pt x="95" y="22"/>
                </a:lnTo>
                <a:close/>
                <a:moveTo>
                  <a:pt x="142" y="148"/>
                </a:moveTo>
                <a:lnTo>
                  <a:pt x="142" y="148"/>
                </a:lnTo>
                <a:lnTo>
                  <a:pt x="142" y="148"/>
                </a:lnTo>
                <a:lnTo>
                  <a:pt x="142" y="148"/>
                </a:lnTo>
                <a:lnTo>
                  <a:pt x="144" y="145"/>
                </a:lnTo>
                <a:lnTo>
                  <a:pt x="146" y="142"/>
                </a:lnTo>
                <a:lnTo>
                  <a:pt x="146" y="142"/>
                </a:lnTo>
                <a:lnTo>
                  <a:pt x="142" y="148"/>
                </a:lnTo>
                <a:lnTo>
                  <a:pt x="142" y="148"/>
                </a:lnTo>
                <a:close/>
                <a:moveTo>
                  <a:pt x="117" y="122"/>
                </a:moveTo>
                <a:lnTo>
                  <a:pt x="117" y="122"/>
                </a:lnTo>
                <a:lnTo>
                  <a:pt x="115" y="122"/>
                </a:lnTo>
                <a:lnTo>
                  <a:pt x="115" y="122"/>
                </a:lnTo>
                <a:lnTo>
                  <a:pt x="115" y="124"/>
                </a:lnTo>
                <a:lnTo>
                  <a:pt x="115" y="124"/>
                </a:lnTo>
                <a:lnTo>
                  <a:pt x="117" y="124"/>
                </a:lnTo>
                <a:lnTo>
                  <a:pt x="117" y="124"/>
                </a:lnTo>
                <a:lnTo>
                  <a:pt x="117" y="122"/>
                </a:lnTo>
                <a:lnTo>
                  <a:pt x="117" y="122"/>
                </a:lnTo>
                <a:close/>
                <a:moveTo>
                  <a:pt x="89" y="226"/>
                </a:moveTo>
                <a:lnTo>
                  <a:pt x="89" y="226"/>
                </a:lnTo>
                <a:lnTo>
                  <a:pt x="90" y="225"/>
                </a:lnTo>
                <a:lnTo>
                  <a:pt x="90" y="223"/>
                </a:lnTo>
                <a:lnTo>
                  <a:pt x="90" y="223"/>
                </a:lnTo>
                <a:lnTo>
                  <a:pt x="89" y="226"/>
                </a:lnTo>
                <a:lnTo>
                  <a:pt x="89" y="226"/>
                </a:lnTo>
                <a:close/>
                <a:moveTo>
                  <a:pt x="132" y="171"/>
                </a:moveTo>
                <a:lnTo>
                  <a:pt x="132" y="171"/>
                </a:lnTo>
                <a:lnTo>
                  <a:pt x="133" y="169"/>
                </a:lnTo>
                <a:lnTo>
                  <a:pt x="133" y="166"/>
                </a:lnTo>
                <a:lnTo>
                  <a:pt x="133" y="166"/>
                </a:lnTo>
                <a:lnTo>
                  <a:pt x="132" y="168"/>
                </a:lnTo>
                <a:lnTo>
                  <a:pt x="132" y="171"/>
                </a:lnTo>
                <a:lnTo>
                  <a:pt x="132" y="171"/>
                </a:lnTo>
                <a:close/>
                <a:moveTo>
                  <a:pt x="223" y="127"/>
                </a:moveTo>
                <a:lnTo>
                  <a:pt x="223" y="127"/>
                </a:lnTo>
                <a:lnTo>
                  <a:pt x="220" y="127"/>
                </a:lnTo>
                <a:lnTo>
                  <a:pt x="218" y="128"/>
                </a:lnTo>
                <a:lnTo>
                  <a:pt x="218" y="128"/>
                </a:lnTo>
                <a:lnTo>
                  <a:pt x="221" y="130"/>
                </a:lnTo>
                <a:lnTo>
                  <a:pt x="221" y="130"/>
                </a:lnTo>
                <a:lnTo>
                  <a:pt x="223" y="127"/>
                </a:lnTo>
                <a:lnTo>
                  <a:pt x="223" y="127"/>
                </a:lnTo>
                <a:close/>
                <a:moveTo>
                  <a:pt x="245" y="272"/>
                </a:moveTo>
                <a:lnTo>
                  <a:pt x="245" y="272"/>
                </a:lnTo>
                <a:lnTo>
                  <a:pt x="244" y="274"/>
                </a:lnTo>
                <a:lnTo>
                  <a:pt x="244" y="276"/>
                </a:lnTo>
                <a:lnTo>
                  <a:pt x="244" y="276"/>
                </a:lnTo>
                <a:lnTo>
                  <a:pt x="245" y="274"/>
                </a:lnTo>
                <a:lnTo>
                  <a:pt x="245" y="272"/>
                </a:lnTo>
                <a:lnTo>
                  <a:pt x="245" y="272"/>
                </a:lnTo>
                <a:close/>
                <a:moveTo>
                  <a:pt x="193" y="344"/>
                </a:moveTo>
                <a:lnTo>
                  <a:pt x="193" y="344"/>
                </a:lnTo>
                <a:lnTo>
                  <a:pt x="193" y="343"/>
                </a:lnTo>
                <a:lnTo>
                  <a:pt x="193" y="343"/>
                </a:lnTo>
                <a:lnTo>
                  <a:pt x="191" y="343"/>
                </a:lnTo>
                <a:lnTo>
                  <a:pt x="191" y="343"/>
                </a:lnTo>
                <a:lnTo>
                  <a:pt x="190" y="344"/>
                </a:lnTo>
                <a:lnTo>
                  <a:pt x="190" y="344"/>
                </a:lnTo>
                <a:lnTo>
                  <a:pt x="193" y="344"/>
                </a:lnTo>
                <a:lnTo>
                  <a:pt x="193" y="344"/>
                </a:lnTo>
                <a:close/>
                <a:moveTo>
                  <a:pt x="78" y="125"/>
                </a:moveTo>
                <a:lnTo>
                  <a:pt x="78" y="125"/>
                </a:lnTo>
                <a:lnTo>
                  <a:pt x="78" y="127"/>
                </a:lnTo>
                <a:lnTo>
                  <a:pt x="78" y="127"/>
                </a:lnTo>
                <a:lnTo>
                  <a:pt x="79" y="125"/>
                </a:lnTo>
                <a:lnTo>
                  <a:pt x="81" y="125"/>
                </a:lnTo>
                <a:lnTo>
                  <a:pt x="81" y="125"/>
                </a:lnTo>
                <a:lnTo>
                  <a:pt x="78" y="124"/>
                </a:lnTo>
                <a:lnTo>
                  <a:pt x="78" y="124"/>
                </a:lnTo>
                <a:lnTo>
                  <a:pt x="78" y="125"/>
                </a:lnTo>
                <a:lnTo>
                  <a:pt x="78" y="125"/>
                </a:lnTo>
                <a:close/>
                <a:moveTo>
                  <a:pt x="69" y="13"/>
                </a:moveTo>
                <a:lnTo>
                  <a:pt x="69" y="13"/>
                </a:lnTo>
                <a:lnTo>
                  <a:pt x="69" y="13"/>
                </a:lnTo>
                <a:lnTo>
                  <a:pt x="69" y="13"/>
                </a:lnTo>
                <a:lnTo>
                  <a:pt x="65" y="13"/>
                </a:lnTo>
                <a:lnTo>
                  <a:pt x="65" y="13"/>
                </a:lnTo>
                <a:lnTo>
                  <a:pt x="65" y="14"/>
                </a:lnTo>
                <a:lnTo>
                  <a:pt x="65" y="14"/>
                </a:lnTo>
                <a:lnTo>
                  <a:pt x="66" y="14"/>
                </a:lnTo>
                <a:lnTo>
                  <a:pt x="69" y="13"/>
                </a:lnTo>
                <a:lnTo>
                  <a:pt x="69" y="13"/>
                </a:lnTo>
                <a:close/>
                <a:moveTo>
                  <a:pt x="59" y="277"/>
                </a:moveTo>
                <a:lnTo>
                  <a:pt x="59" y="277"/>
                </a:lnTo>
                <a:lnTo>
                  <a:pt x="54" y="276"/>
                </a:lnTo>
                <a:lnTo>
                  <a:pt x="54" y="276"/>
                </a:lnTo>
                <a:lnTo>
                  <a:pt x="55" y="277"/>
                </a:lnTo>
                <a:lnTo>
                  <a:pt x="59" y="277"/>
                </a:lnTo>
                <a:lnTo>
                  <a:pt x="59" y="277"/>
                </a:lnTo>
                <a:close/>
                <a:moveTo>
                  <a:pt x="207" y="185"/>
                </a:moveTo>
                <a:lnTo>
                  <a:pt x="207" y="185"/>
                </a:lnTo>
                <a:lnTo>
                  <a:pt x="207" y="185"/>
                </a:lnTo>
                <a:lnTo>
                  <a:pt x="207" y="185"/>
                </a:lnTo>
                <a:lnTo>
                  <a:pt x="211" y="184"/>
                </a:lnTo>
                <a:lnTo>
                  <a:pt x="211" y="184"/>
                </a:lnTo>
                <a:lnTo>
                  <a:pt x="210" y="182"/>
                </a:lnTo>
                <a:lnTo>
                  <a:pt x="210" y="182"/>
                </a:lnTo>
                <a:lnTo>
                  <a:pt x="207" y="185"/>
                </a:lnTo>
                <a:lnTo>
                  <a:pt x="207" y="185"/>
                </a:lnTo>
                <a:close/>
                <a:moveTo>
                  <a:pt x="125" y="13"/>
                </a:moveTo>
                <a:lnTo>
                  <a:pt x="125" y="13"/>
                </a:lnTo>
                <a:lnTo>
                  <a:pt x="126" y="13"/>
                </a:lnTo>
                <a:lnTo>
                  <a:pt x="127" y="12"/>
                </a:lnTo>
                <a:lnTo>
                  <a:pt x="127" y="12"/>
                </a:lnTo>
                <a:lnTo>
                  <a:pt x="126" y="12"/>
                </a:lnTo>
                <a:lnTo>
                  <a:pt x="125" y="13"/>
                </a:lnTo>
                <a:lnTo>
                  <a:pt x="125" y="13"/>
                </a:lnTo>
                <a:close/>
                <a:moveTo>
                  <a:pt x="163" y="219"/>
                </a:moveTo>
                <a:lnTo>
                  <a:pt x="163" y="219"/>
                </a:lnTo>
                <a:lnTo>
                  <a:pt x="163" y="222"/>
                </a:lnTo>
                <a:lnTo>
                  <a:pt x="163" y="222"/>
                </a:lnTo>
                <a:lnTo>
                  <a:pt x="166" y="219"/>
                </a:lnTo>
                <a:lnTo>
                  <a:pt x="166" y="219"/>
                </a:lnTo>
                <a:lnTo>
                  <a:pt x="163" y="219"/>
                </a:lnTo>
                <a:lnTo>
                  <a:pt x="163" y="219"/>
                </a:lnTo>
                <a:close/>
                <a:moveTo>
                  <a:pt x="230" y="178"/>
                </a:moveTo>
                <a:lnTo>
                  <a:pt x="230" y="178"/>
                </a:lnTo>
                <a:lnTo>
                  <a:pt x="230" y="178"/>
                </a:lnTo>
                <a:lnTo>
                  <a:pt x="230" y="178"/>
                </a:lnTo>
                <a:lnTo>
                  <a:pt x="225" y="179"/>
                </a:lnTo>
                <a:lnTo>
                  <a:pt x="225" y="179"/>
                </a:lnTo>
                <a:lnTo>
                  <a:pt x="228" y="179"/>
                </a:lnTo>
                <a:lnTo>
                  <a:pt x="228" y="179"/>
                </a:lnTo>
                <a:lnTo>
                  <a:pt x="230" y="178"/>
                </a:lnTo>
                <a:lnTo>
                  <a:pt x="230" y="178"/>
                </a:lnTo>
                <a:close/>
                <a:moveTo>
                  <a:pt x="206" y="337"/>
                </a:moveTo>
                <a:lnTo>
                  <a:pt x="206" y="337"/>
                </a:lnTo>
                <a:lnTo>
                  <a:pt x="207" y="336"/>
                </a:lnTo>
                <a:lnTo>
                  <a:pt x="207" y="336"/>
                </a:lnTo>
                <a:lnTo>
                  <a:pt x="204" y="336"/>
                </a:lnTo>
                <a:lnTo>
                  <a:pt x="204" y="336"/>
                </a:lnTo>
                <a:lnTo>
                  <a:pt x="206" y="337"/>
                </a:lnTo>
                <a:lnTo>
                  <a:pt x="206" y="337"/>
                </a:lnTo>
                <a:lnTo>
                  <a:pt x="206" y="337"/>
                </a:lnTo>
                <a:close/>
                <a:moveTo>
                  <a:pt x="136" y="309"/>
                </a:moveTo>
                <a:lnTo>
                  <a:pt x="136" y="309"/>
                </a:lnTo>
                <a:lnTo>
                  <a:pt x="136" y="306"/>
                </a:lnTo>
                <a:lnTo>
                  <a:pt x="135" y="301"/>
                </a:lnTo>
                <a:lnTo>
                  <a:pt x="135" y="301"/>
                </a:lnTo>
                <a:lnTo>
                  <a:pt x="136" y="306"/>
                </a:lnTo>
                <a:lnTo>
                  <a:pt x="136" y="309"/>
                </a:lnTo>
                <a:lnTo>
                  <a:pt x="136" y="309"/>
                </a:lnTo>
                <a:close/>
                <a:moveTo>
                  <a:pt x="243" y="340"/>
                </a:moveTo>
                <a:lnTo>
                  <a:pt x="243" y="340"/>
                </a:lnTo>
                <a:lnTo>
                  <a:pt x="238" y="346"/>
                </a:lnTo>
                <a:lnTo>
                  <a:pt x="238" y="346"/>
                </a:lnTo>
                <a:lnTo>
                  <a:pt x="241" y="343"/>
                </a:lnTo>
                <a:lnTo>
                  <a:pt x="243" y="340"/>
                </a:lnTo>
                <a:lnTo>
                  <a:pt x="243" y="340"/>
                </a:lnTo>
                <a:close/>
                <a:moveTo>
                  <a:pt x="89" y="142"/>
                </a:moveTo>
                <a:lnTo>
                  <a:pt x="89" y="142"/>
                </a:lnTo>
                <a:lnTo>
                  <a:pt x="89" y="144"/>
                </a:lnTo>
                <a:lnTo>
                  <a:pt x="89" y="144"/>
                </a:lnTo>
                <a:lnTo>
                  <a:pt x="89" y="148"/>
                </a:lnTo>
                <a:lnTo>
                  <a:pt x="89" y="148"/>
                </a:lnTo>
                <a:lnTo>
                  <a:pt x="89" y="148"/>
                </a:lnTo>
                <a:lnTo>
                  <a:pt x="89" y="148"/>
                </a:lnTo>
                <a:lnTo>
                  <a:pt x="90" y="148"/>
                </a:lnTo>
                <a:lnTo>
                  <a:pt x="90" y="148"/>
                </a:lnTo>
                <a:lnTo>
                  <a:pt x="89" y="145"/>
                </a:lnTo>
                <a:lnTo>
                  <a:pt x="89" y="145"/>
                </a:lnTo>
                <a:lnTo>
                  <a:pt x="89" y="142"/>
                </a:lnTo>
                <a:lnTo>
                  <a:pt x="89" y="142"/>
                </a:lnTo>
                <a:close/>
                <a:moveTo>
                  <a:pt x="183" y="20"/>
                </a:moveTo>
                <a:lnTo>
                  <a:pt x="183" y="20"/>
                </a:lnTo>
                <a:lnTo>
                  <a:pt x="186" y="20"/>
                </a:lnTo>
                <a:lnTo>
                  <a:pt x="187" y="19"/>
                </a:lnTo>
                <a:lnTo>
                  <a:pt x="187" y="19"/>
                </a:lnTo>
                <a:lnTo>
                  <a:pt x="184" y="19"/>
                </a:lnTo>
                <a:lnTo>
                  <a:pt x="183" y="20"/>
                </a:lnTo>
                <a:lnTo>
                  <a:pt x="183" y="20"/>
                </a:lnTo>
                <a:close/>
                <a:moveTo>
                  <a:pt x="75" y="296"/>
                </a:moveTo>
                <a:lnTo>
                  <a:pt x="75" y="296"/>
                </a:lnTo>
                <a:lnTo>
                  <a:pt x="78" y="299"/>
                </a:lnTo>
                <a:lnTo>
                  <a:pt x="78" y="299"/>
                </a:lnTo>
                <a:lnTo>
                  <a:pt x="78" y="296"/>
                </a:lnTo>
                <a:lnTo>
                  <a:pt x="78" y="296"/>
                </a:lnTo>
                <a:lnTo>
                  <a:pt x="75" y="296"/>
                </a:lnTo>
                <a:lnTo>
                  <a:pt x="75" y="296"/>
                </a:lnTo>
                <a:close/>
                <a:moveTo>
                  <a:pt x="35" y="87"/>
                </a:moveTo>
                <a:lnTo>
                  <a:pt x="35" y="87"/>
                </a:lnTo>
                <a:lnTo>
                  <a:pt x="35" y="90"/>
                </a:lnTo>
                <a:lnTo>
                  <a:pt x="36" y="93"/>
                </a:lnTo>
                <a:lnTo>
                  <a:pt x="36" y="93"/>
                </a:lnTo>
                <a:lnTo>
                  <a:pt x="35" y="87"/>
                </a:lnTo>
                <a:lnTo>
                  <a:pt x="35" y="87"/>
                </a:lnTo>
                <a:close/>
                <a:moveTo>
                  <a:pt x="218" y="104"/>
                </a:moveTo>
                <a:lnTo>
                  <a:pt x="218" y="104"/>
                </a:lnTo>
                <a:lnTo>
                  <a:pt x="218" y="103"/>
                </a:lnTo>
                <a:lnTo>
                  <a:pt x="218" y="103"/>
                </a:lnTo>
                <a:lnTo>
                  <a:pt x="218" y="101"/>
                </a:lnTo>
                <a:lnTo>
                  <a:pt x="218" y="101"/>
                </a:lnTo>
                <a:lnTo>
                  <a:pt x="217" y="105"/>
                </a:lnTo>
                <a:lnTo>
                  <a:pt x="217" y="105"/>
                </a:lnTo>
                <a:lnTo>
                  <a:pt x="218" y="105"/>
                </a:lnTo>
                <a:lnTo>
                  <a:pt x="218" y="105"/>
                </a:lnTo>
                <a:lnTo>
                  <a:pt x="218" y="104"/>
                </a:lnTo>
                <a:lnTo>
                  <a:pt x="218" y="104"/>
                </a:lnTo>
                <a:close/>
                <a:moveTo>
                  <a:pt x="66" y="344"/>
                </a:moveTo>
                <a:lnTo>
                  <a:pt x="66" y="344"/>
                </a:lnTo>
                <a:lnTo>
                  <a:pt x="63" y="346"/>
                </a:lnTo>
                <a:lnTo>
                  <a:pt x="62" y="347"/>
                </a:lnTo>
                <a:lnTo>
                  <a:pt x="62" y="347"/>
                </a:lnTo>
                <a:lnTo>
                  <a:pt x="66" y="344"/>
                </a:lnTo>
                <a:lnTo>
                  <a:pt x="66" y="344"/>
                </a:lnTo>
                <a:close/>
                <a:moveTo>
                  <a:pt x="203" y="27"/>
                </a:moveTo>
                <a:lnTo>
                  <a:pt x="203" y="27"/>
                </a:lnTo>
                <a:lnTo>
                  <a:pt x="206" y="26"/>
                </a:lnTo>
                <a:lnTo>
                  <a:pt x="206" y="26"/>
                </a:lnTo>
                <a:lnTo>
                  <a:pt x="204" y="26"/>
                </a:lnTo>
                <a:lnTo>
                  <a:pt x="204" y="26"/>
                </a:lnTo>
                <a:lnTo>
                  <a:pt x="203" y="27"/>
                </a:lnTo>
                <a:lnTo>
                  <a:pt x="203" y="27"/>
                </a:lnTo>
                <a:close/>
                <a:moveTo>
                  <a:pt x="197" y="196"/>
                </a:moveTo>
                <a:lnTo>
                  <a:pt x="197" y="196"/>
                </a:lnTo>
                <a:lnTo>
                  <a:pt x="198" y="192"/>
                </a:lnTo>
                <a:lnTo>
                  <a:pt x="198" y="192"/>
                </a:lnTo>
                <a:lnTo>
                  <a:pt x="197" y="193"/>
                </a:lnTo>
                <a:lnTo>
                  <a:pt x="197" y="196"/>
                </a:lnTo>
                <a:lnTo>
                  <a:pt x="197" y="196"/>
                </a:lnTo>
                <a:close/>
                <a:moveTo>
                  <a:pt x="169" y="9"/>
                </a:moveTo>
                <a:lnTo>
                  <a:pt x="169" y="9"/>
                </a:lnTo>
                <a:lnTo>
                  <a:pt x="169" y="9"/>
                </a:lnTo>
                <a:lnTo>
                  <a:pt x="169" y="9"/>
                </a:lnTo>
                <a:lnTo>
                  <a:pt x="174" y="9"/>
                </a:lnTo>
                <a:lnTo>
                  <a:pt x="174" y="9"/>
                </a:lnTo>
                <a:lnTo>
                  <a:pt x="174" y="9"/>
                </a:lnTo>
                <a:lnTo>
                  <a:pt x="174" y="9"/>
                </a:lnTo>
                <a:lnTo>
                  <a:pt x="169" y="9"/>
                </a:lnTo>
                <a:lnTo>
                  <a:pt x="169" y="9"/>
                </a:lnTo>
                <a:close/>
                <a:moveTo>
                  <a:pt x="56" y="333"/>
                </a:moveTo>
                <a:lnTo>
                  <a:pt x="56" y="333"/>
                </a:lnTo>
                <a:lnTo>
                  <a:pt x="56" y="336"/>
                </a:lnTo>
                <a:lnTo>
                  <a:pt x="56" y="336"/>
                </a:lnTo>
                <a:lnTo>
                  <a:pt x="59" y="334"/>
                </a:lnTo>
                <a:lnTo>
                  <a:pt x="59" y="334"/>
                </a:lnTo>
                <a:lnTo>
                  <a:pt x="56" y="333"/>
                </a:lnTo>
                <a:lnTo>
                  <a:pt x="56" y="333"/>
                </a:lnTo>
                <a:close/>
                <a:moveTo>
                  <a:pt x="139" y="243"/>
                </a:moveTo>
                <a:lnTo>
                  <a:pt x="139" y="243"/>
                </a:lnTo>
                <a:lnTo>
                  <a:pt x="139" y="243"/>
                </a:lnTo>
                <a:lnTo>
                  <a:pt x="139" y="243"/>
                </a:lnTo>
                <a:lnTo>
                  <a:pt x="139" y="250"/>
                </a:lnTo>
                <a:lnTo>
                  <a:pt x="139" y="250"/>
                </a:lnTo>
                <a:lnTo>
                  <a:pt x="139" y="243"/>
                </a:lnTo>
                <a:lnTo>
                  <a:pt x="139" y="243"/>
                </a:lnTo>
                <a:close/>
                <a:moveTo>
                  <a:pt x="85" y="151"/>
                </a:moveTo>
                <a:lnTo>
                  <a:pt x="85" y="151"/>
                </a:lnTo>
                <a:lnTo>
                  <a:pt x="86" y="152"/>
                </a:lnTo>
                <a:lnTo>
                  <a:pt x="86" y="152"/>
                </a:lnTo>
                <a:lnTo>
                  <a:pt x="86" y="149"/>
                </a:lnTo>
                <a:lnTo>
                  <a:pt x="86" y="149"/>
                </a:lnTo>
                <a:lnTo>
                  <a:pt x="86" y="148"/>
                </a:lnTo>
                <a:lnTo>
                  <a:pt x="86" y="148"/>
                </a:lnTo>
                <a:lnTo>
                  <a:pt x="85" y="148"/>
                </a:lnTo>
                <a:lnTo>
                  <a:pt x="85" y="148"/>
                </a:lnTo>
                <a:lnTo>
                  <a:pt x="85" y="151"/>
                </a:lnTo>
                <a:lnTo>
                  <a:pt x="85" y="151"/>
                </a:lnTo>
                <a:close/>
                <a:moveTo>
                  <a:pt x="78" y="120"/>
                </a:moveTo>
                <a:lnTo>
                  <a:pt x="78" y="120"/>
                </a:lnTo>
                <a:lnTo>
                  <a:pt x="85" y="118"/>
                </a:lnTo>
                <a:lnTo>
                  <a:pt x="85" y="118"/>
                </a:lnTo>
                <a:lnTo>
                  <a:pt x="79" y="118"/>
                </a:lnTo>
                <a:lnTo>
                  <a:pt x="79" y="118"/>
                </a:lnTo>
                <a:lnTo>
                  <a:pt x="78" y="118"/>
                </a:lnTo>
                <a:lnTo>
                  <a:pt x="78" y="120"/>
                </a:lnTo>
                <a:lnTo>
                  <a:pt x="78" y="120"/>
                </a:lnTo>
                <a:close/>
                <a:moveTo>
                  <a:pt x="237" y="122"/>
                </a:moveTo>
                <a:lnTo>
                  <a:pt x="237" y="122"/>
                </a:lnTo>
                <a:lnTo>
                  <a:pt x="238" y="121"/>
                </a:lnTo>
                <a:lnTo>
                  <a:pt x="238" y="118"/>
                </a:lnTo>
                <a:lnTo>
                  <a:pt x="238" y="118"/>
                </a:lnTo>
                <a:lnTo>
                  <a:pt x="237" y="120"/>
                </a:lnTo>
                <a:lnTo>
                  <a:pt x="237" y="122"/>
                </a:lnTo>
                <a:lnTo>
                  <a:pt x="237" y="122"/>
                </a:lnTo>
                <a:close/>
                <a:moveTo>
                  <a:pt x="95" y="122"/>
                </a:moveTo>
                <a:lnTo>
                  <a:pt x="95" y="122"/>
                </a:lnTo>
                <a:lnTo>
                  <a:pt x="95" y="122"/>
                </a:lnTo>
                <a:lnTo>
                  <a:pt x="95" y="122"/>
                </a:lnTo>
                <a:lnTo>
                  <a:pt x="92" y="122"/>
                </a:lnTo>
                <a:lnTo>
                  <a:pt x="92" y="122"/>
                </a:lnTo>
                <a:lnTo>
                  <a:pt x="93" y="122"/>
                </a:lnTo>
                <a:lnTo>
                  <a:pt x="95" y="122"/>
                </a:lnTo>
                <a:lnTo>
                  <a:pt x="95" y="122"/>
                </a:lnTo>
                <a:lnTo>
                  <a:pt x="95" y="122"/>
                </a:lnTo>
                <a:lnTo>
                  <a:pt x="95" y="122"/>
                </a:lnTo>
                <a:close/>
                <a:moveTo>
                  <a:pt x="56" y="14"/>
                </a:moveTo>
                <a:lnTo>
                  <a:pt x="56" y="14"/>
                </a:lnTo>
                <a:lnTo>
                  <a:pt x="55" y="13"/>
                </a:lnTo>
                <a:lnTo>
                  <a:pt x="52" y="13"/>
                </a:lnTo>
                <a:lnTo>
                  <a:pt x="52" y="13"/>
                </a:lnTo>
                <a:lnTo>
                  <a:pt x="55" y="14"/>
                </a:lnTo>
                <a:lnTo>
                  <a:pt x="56" y="14"/>
                </a:lnTo>
                <a:lnTo>
                  <a:pt x="56" y="14"/>
                </a:lnTo>
                <a:close/>
                <a:moveTo>
                  <a:pt x="252" y="249"/>
                </a:moveTo>
                <a:lnTo>
                  <a:pt x="252" y="249"/>
                </a:lnTo>
                <a:lnTo>
                  <a:pt x="251" y="252"/>
                </a:lnTo>
                <a:lnTo>
                  <a:pt x="251" y="252"/>
                </a:lnTo>
                <a:lnTo>
                  <a:pt x="252" y="252"/>
                </a:lnTo>
                <a:lnTo>
                  <a:pt x="252" y="252"/>
                </a:lnTo>
                <a:lnTo>
                  <a:pt x="254" y="250"/>
                </a:lnTo>
                <a:lnTo>
                  <a:pt x="252" y="249"/>
                </a:lnTo>
                <a:lnTo>
                  <a:pt x="252" y="249"/>
                </a:lnTo>
                <a:close/>
                <a:moveTo>
                  <a:pt x="28" y="350"/>
                </a:moveTo>
                <a:lnTo>
                  <a:pt x="28" y="350"/>
                </a:lnTo>
                <a:lnTo>
                  <a:pt x="29" y="347"/>
                </a:lnTo>
                <a:lnTo>
                  <a:pt x="28" y="347"/>
                </a:lnTo>
                <a:lnTo>
                  <a:pt x="28" y="347"/>
                </a:lnTo>
                <a:lnTo>
                  <a:pt x="28" y="350"/>
                </a:lnTo>
                <a:lnTo>
                  <a:pt x="28" y="350"/>
                </a:lnTo>
                <a:close/>
                <a:moveTo>
                  <a:pt x="22" y="63"/>
                </a:moveTo>
                <a:lnTo>
                  <a:pt x="22" y="63"/>
                </a:lnTo>
                <a:lnTo>
                  <a:pt x="19" y="66"/>
                </a:lnTo>
                <a:lnTo>
                  <a:pt x="19" y="66"/>
                </a:lnTo>
                <a:lnTo>
                  <a:pt x="21" y="66"/>
                </a:lnTo>
                <a:lnTo>
                  <a:pt x="21" y="66"/>
                </a:lnTo>
                <a:lnTo>
                  <a:pt x="24" y="64"/>
                </a:lnTo>
                <a:lnTo>
                  <a:pt x="24" y="64"/>
                </a:lnTo>
                <a:lnTo>
                  <a:pt x="22" y="63"/>
                </a:lnTo>
                <a:lnTo>
                  <a:pt x="22" y="63"/>
                </a:lnTo>
                <a:close/>
                <a:moveTo>
                  <a:pt x="59" y="135"/>
                </a:moveTo>
                <a:lnTo>
                  <a:pt x="59" y="135"/>
                </a:lnTo>
                <a:lnTo>
                  <a:pt x="58" y="139"/>
                </a:lnTo>
                <a:lnTo>
                  <a:pt x="58" y="139"/>
                </a:lnTo>
                <a:lnTo>
                  <a:pt x="59" y="139"/>
                </a:lnTo>
                <a:lnTo>
                  <a:pt x="59" y="139"/>
                </a:lnTo>
                <a:lnTo>
                  <a:pt x="59" y="135"/>
                </a:lnTo>
                <a:lnTo>
                  <a:pt x="59" y="135"/>
                </a:lnTo>
                <a:close/>
                <a:moveTo>
                  <a:pt x="65" y="358"/>
                </a:moveTo>
                <a:lnTo>
                  <a:pt x="65" y="358"/>
                </a:lnTo>
                <a:lnTo>
                  <a:pt x="65" y="358"/>
                </a:lnTo>
                <a:lnTo>
                  <a:pt x="65" y="358"/>
                </a:lnTo>
                <a:lnTo>
                  <a:pt x="68" y="358"/>
                </a:lnTo>
                <a:lnTo>
                  <a:pt x="68" y="358"/>
                </a:lnTo>
                <a:lnTo>
                  <a:pt x="69" y="358"/>
                </a:lnTo>
                <a:lnTo>
                  <a:pt x="69" y="358"/>
                </a:lnTo>
                <a:lnTo>
                  <a:pt x="69" y="358"/>
                </a:lnTo>
                <a:lnTo>
                  <a:pt x="69" y="358"/>
                </a:lnTo>
                <a:lnTo>
                  <a:pt x="68" y="358"/>
                </a:lnTo>
                <a:lnTo>
                  <a:pt x="65" y="357"/>
                </a:lnTo>
                <a:lnTo>
                  <a:pt x="65" y="357"/>
                </a:lnTo>
                <a:lnTo>
                  <a:pt x="65" y="358"/>
                </a:lnTo>
                <a:lnTo>
                  <a:pt x="65" y="358"/>
                </a:lnTo>
                <a:close/>
                <a:moveTo>
                  <a:pt x="95" y="178"/>
                </a:moveTo>
                <a:lnTo>
                  <a:pt x="95" y="178"/>
                </a:lnTo>
                <a:lnTo>
                  <a:pt x="95" y="179"/>
                </a:lnTo>
                <a:lnTo>
                  <a:pt x="96" y="179"/>
                </a:lnTo>
                <a:lnTo>
                  <a:pt x="96" y="179"/>
                </a:lnTo>
                <a:lnTo>
                  <a:pt x="96" y="178"/>
                </a:lnTo>
                <a:lnTo>
                  <a:pt x="96" y="178"/>
                </a:lnTo>
                <a:lnTo>
                  <a:pt x="95" y="178"/>
                </a:lnTo>
                <a:lnTo>
                  <a:pt x="95" y="178"/>
                </a:lnTo>
                <a:close/>
                <a:moveTo>
                  <a:pt x="156" y="260"/>
                </a:moveTo>
                <a:lnTo>
                  <a:pt x="156" y="260"/>
                </a:lnTo>
                <a:lnTo>
                  <a:pt x="156" y="255"/>
                </a:lnTo>
                <a:lnTo>
                  <a:pt x="156" y="255"/>
                </a:lnTo>
                <a:lnTo>
                  <a:pt x="154" y="256"/>
                </a:lnTo>
                <a:lnTo>
                  <a:pt x="156" y="260"/>
                </a:lnTo>
                <a:lnTo>
                  <a:pt x="156" y="260"/>
                </a:lnTo>
                <a:close/>
                <a:moveTo>
                  <a:pt x="48" y="280"/>
                </a:moveTo>
                <a:lnTo>
                  <a:pt x="48" y="280"/>
                </a:lnTo>
                <a:lnTo>
                  <a:pt x="49" y="283"/>
                </a:lnTo>
                <a:lnTo>
                  <a:pt x="49" y="283"/>
                </a:lnTo>
                <a:lnTo>
                  <a:pt x="49" y="283"/>
                </a:lnTo>
                <a:lnTo>
                  <a:pt x="49" y="283"/>
                </a:lnTo>
                <a:lnTo>
                  <a:pt x="49" y="280"/>
                </a:lnTo>
                <a:lnTo>
                  <a:pt x="49" y="280"/>
                </a:lnTo>
                <a:lnTo>
                  <a:pt x="48" y="280"/>
                </a:lnTo>
                <a:lnTo>
                  <a:pt x="48" y="280"/>
                </a:lnTo>
                <a:close/>
                <a:moveTo>
                  <a:pt x="153" y="276"/>
                </a:moveTo>
                <a:lnTo>
                  <a:pt x="153" y="276"/>
                </a:lnTo>
                <a:lnTo>
                  <a:pt x="153" y="276"/>
                </a:lnTo>
                <a:lnTo>
                  <a:pt x="153" y="276"/>
                </a:lnTo>
                <a:lnTo>
                  <a:pt x="153" y="280"/>
                </a:lnTo>
                <a:lnTo>
                  <a:pt x="153" y="280"/>
                </a:lnTo>
                <a:lnTo>
                  <a:pt x="154" y="280"/>
                </a:lnTo>
                <a:lnTo>
                  <a:pt x="154" y="280"/>
                </a:lnTo>
                <a:lnTo>
                  <a:pt x="153" y="276"/>
                </a:lnTo>
                <a:lnTo>
                  <a:pt x="153" y="276"/>
                </a:lnTo>
                <a:close/>
                <a:moveTo>
                  <a:pt x="81" y="17"/>
                </a:moveTo>
                <a:lnTo>
                  <a:pt x="81" y="17"/>
                </a:lnTo>
                <a:lnTo>
                  <a:pt x="81" y="19"/>
                </a:lnTo>
                <a:lnTo>
                  <a:pt x="81" y="19"/>
                </a:lnTo>
                <a:lnTo>
                  <a:pt x="82" y="19"/>
                </a:lnTo>
                <a:lnTo>
                  <a:pt x="82" y="17"/>
                </a:lnTo>
                <a:lnTo>
                  <a:pt x="82" y="17"/>
                </a:lnTo>
                <a:lnTo>
                  <a:pt x="82" y="17"/>
                </a:lnTo>
                <a:lnTo>
                  <a:pt x="82" y="17"/>
                </a:lnTo>
                <a:lnTo>
                  <a:pt x="81" y="17"/>
                </a:lnTo>
                <a:lnTo>
                  <a:pt x="81" y="17"/>
                </a:lnTo>
                <a:close/>
                <a:moveTo>
                  <a:pt x="46" y="198"/>
                </a:moveTo>
                <a:lnTo>
                  <a:pt x="46" y="198"/>
                </a:lnTo>
                <a:lnTo>
                  <a:pt x="49" y="195"/>
                </a:lnTo>
                <a:lnTo>
                  <a:pt x="49" y="195"/>
                </a:lnTo>
                <a:lnTo>
                  <a:pt x="48" y="195"/>
                </a:lnTo>
                <a:lnTo>
                  <a:pt x="46" y="198"/>
                </a:lnTo>
                <a:lnTo>
                  <a:pt x="46" y="198"/>
                </a:lnTo>
                <a:close/>
                <a:moveTo>
                  <a:pt x="63" y="333"/>
                </a:moveTo>
                <a:lnTo>
                  <a:pt x="63" y="333"/>
                </a:lnTo>
                <a:lnTo>
                  <a:pt x="66" y="331"/>
                </a:lnTo>
                <a:lnTo>
                  <a:pt x="69" y="330"/>
                </a:lnTo>
                <a:lnTo>
                  <a:pt x="69" y="330"/>
                </a:lnTo>
                <a:lnTo>
                  <a:pt x="63" y="333"/>
                </a:lnTo>
                <a:lnTo>
                  <a:pt x="63" y="333"/>
                </a:lnTo>
                <a:close/>
                <a:moveTo>
                  <a:pt x="110" y="124"/>
                </a:moveTo>
                <a:lnTo>
                  <a:pt x="110" y="124"/>
                </a:lnTo>
                <a:lnTo>
                  <a:pt x="110" y="122"/>
                </a:lnTo>
                <a:lnTo>
                  <a:pt x="110" y="122"/>
                </a:lnTo>
                <a:lnTo>
                  <a:pt x="109" y="122"/>
                </a:lnTo>
                <a:lnTo>
                  <a:pt x="109" y="122"/>
                </a:lnTo>
                <a:lnTo>
                  <a:pt x="109" y="124"/>
                </a:lnTo>
                <a:lnTo>
                  <a:pt x="109" y="124"/>
                </a:lnTo>
                <a:lnTo>
                  <a:pt x="110" y="124"/>
                </a:lnTo>
                <a:lnTo>
                  <a:pt x="110" y="124"/>
                </a:lnTo>
                <a:close/>
                <a:moveTo>
                  <a:pt x="68" y="193"/>
                </a:moveTo>
                <a:lnTo>
                  <a:pt x="68" y="193"/>
                </a:lnTo>
                <a:lnTo>
                  <a:pt x="68" y="192"/>
                </a:lnTo>
                <a:lnTo>
                  <a:pt x="68" y="192"/>
                </a:lnTo>
                <a:lnTo>
                  <a:pt x="68" y="189"/>
                </a:lnTo>
                <a:lnTo>
                  <a:pt x="68" y="189"/>
                </a:lnTo>
                <a:lnTo>
                  <a:pt x="66" y="189"/>
                </a:lnTo>
                <a:lnTo>
                  <a:pt x="66" y="189"/>
                </a:lnTo>
                <a:lnTo>
                  <a:pt x="68" y="193"/>
                </a:lnTo>
                <a:lnTo>
                  <a:pt x="68" y="193"/>
                </a:lnTo>
                <a:close/>
                <a:moveTo>
                  <a:pt x="216" y="334"/>
                </a:moveTo>
                <a:lnTo>
                  <a:pt x="216" y="334"/>
                </a:lnTo>
                <a:lnTo>
                  <a:pt x="213" y="334"/>
                </a:lnTo>
                <a:lnTo>
                  <a:pt x="213" y="334"/>
                </a:lnTo>
                <a:lnTo>
                  <a:pt x="213" y="337"/>
                </a:lnTo>
                <a:lnTo>
                  <a:pt x="213" y="337"/>
                </a:lnTo>
                <a:lnTo>
                  <a:pt x="216" y="334"/>
                </a:lnTo>
                <a:lnTo>
                  <a:pt x="216" y="334"/>
                </a:lnTo>
                <a:close/>
                <a:moveTo>
                  <a:pt x="99" y="141"/>
                </a:moveTo>
                <a:lnTo>
                  <a:pt x="99" y="141"/>
                </a:lnTo>
                <a:lnTo>
                  <a:pt x="100" y="141"/>
                </a:lnTo>
                <a:lnTo>
                  <a:pt x="100" y="139"/>
                </a:lnTo>
                <a:lnTo>
                  <a:pt x="100" y="139"/>
                </a:lnTo>
                <a:lnTo>
                  <a:pt x="100" y="139"/>
                </a:lnTo>
                <a:lnTo>
                  <a:pt x="99" y="141"/>
                </a:lnTo>
                <a:lnTo>
                  <a:pt x="99" y="141"/>
                </a:lnTo>
                <a:close/>
                <a:moveTo>
                  <a:pt x="149" y="277"/>
                </a:moveTo>
                <a:lnTo>
                  <a:pt x="149" y="277"/>
                </a:lnTo>
                <a:lnTo>
                  <a:pt x="147" y="280"/>
                </a:lnTo>
                <a:lnTo>
                  <a:pt x="147" y="280"/>
                </a:lnTo>
                <a:lnTo>
                  <a:pt x="149" y="280"/>
                </a:lnTo>
                <a:lnTo>
                  <a:pt x="149" y="280"/>
                </a:lnTo>
                <a:lnTo>
                  <a:pt x="149" y="277"/>
                </a:lnTo>
                <a:lnTo>
                  <a:pt x="149" y="277"/>
                </a:lnTo>
                <a:close/>
                <a:moveTo>
                  <a:pt x="220" y="289"/>
                </a:moveTo>
                <a:lnTo>
                  <a:pt x="220" y="289"/>
                </a:lnTo>
                <a:lnTo>
                  <a:pt x="225" y="289"/>
                </a:lnTo>
                <a:lnTo>
                  <a:pt x="225" y="289"/>
                </a:lnTo>
                <a:lnTo>
                  <a:pt x="223" y="289"/>
                </a:lnTo>
                <a:lnTo>
                  <a:pt x="220" y="289"/>
                </a:lnTo>
                <a:lnTo>
                  <a:pt x="220" y="289"/>
                </a:lnTo>
                <a:close/>
                <a:moveTo>
                  <a:pt x="92" y="155"/>
                </a:moveTo>
                <a:lnTo>
                  <a:pt x="92" y="155"/>
                </a:lnTo>
                <a:lnTo>
                  <a:pt x="90" y="159"/>
                </a:lnTo>
                <a:lnTo>
                  <a:pt x="90" y="162"/>
                </a:lnTo>
                <a:lnTo>
                  <a:pt x="90" y="162"/>
                </a:lnTo>
                <a:lnTo>
                  <a:pt x="92" y="155"/>
                </a:lnTo>
                <a:lnTo>
                  <a:pt x="92" y="155"/>
                </a:lnTo>
                <a:close/>
                <a:moveTo>
                  <a:pt x="46" y="316"/>
                </a:moveTo>
                <a:lnTo>
                  <a:pt x="46" y="316"/>
                </a:lnTo>
                <a:lnTo>
                  <a:pt x="48" y="319"/>
                </a:lnTo>
                <a:lnTo>
                  <a:pt x="48" y="319"/>
                </a:lnTo>
                <a:lnTo>
                  <a:pt x="48" y="316"/>
                </a:lnTo>
                <a:lnTo>
                  <a:pt x="48" y="316"/>
                </a:lnTo>
                <a:lnTo>
                  <a:pt x="48" y="316"/>
                </a:lnTo>
                <a:lnTo>
                  <a:pt x="46" y="316"/>
                </a:lnTo>
                <a:lnTo>
                  <a:pt x="46" y="316"/>
                </a:lnTo>
                <a:close/>
                <a:moveTo>
                  <a:pt x="109" y="240"/>
                </a:moveTo>
                <a:lnTo>
                  <a:pt x="109" y="240"/>
                </a:lnTo>
                <a:lnTo>
                  <a:pt x="106" y="240"/>
                </a:lnTo>
                <a:lnTo>
                  <a:pt x="105" y="242"/>
                </a:lnTo>
                <a:lnTo>
                  <a:pt x="105" y="242"/>
                </a:lnTo>
                <a:lnTo>
                  <a:pt x="109" y="240"/>
                </a:lnTo>
                <a:lnTo>
                  <a:pt x="109" y="240"/>
                </a:lnTo>
                <a:close/>
                <a:moveTo>
                  <a:pt x="157" y="331"/>
                </a:moveTo>
                <a:lnTo>
                  <a:pt x="157" y="331"/>
                </a:lnTo>
                <a:lnTo>
                  <a:pt x="157" y="330"/>
                </a:lnTo>
                <a:lnTo>
                  <a:pt x="156" y="328"/>
                </a:lnTo>
                <a:lnTo>
                  <a:pt x="156" y="328"/>
                </a:lnTo>
                <a:lnTo>
                  <a:pt x="156" y="330"/>
                </a:lnTo>
                <a:lnTo>
                  <a:pt x="157" y="331"/>
                </a:lnTo>
                <a:lnTo>
                  <a:pt x="157" y="331"/>
                </a:lnTo>
                <a:close/>
                <a:moveTo>
                  <a:pt x="21" y="60"/>
                </a:moveTo>
                <a:lnTo>
                  <a:pt x="21" y="60"/>
                </a:lnTo>
                <a:lnTo>
                  <a:pt x="22" y="56"/>
                </a:lnTo>
                <a:lnTo>
                  <a:pt x="22" y="56"/>
                </a:lnTo>
                <a:lnTo>
                  <a:pt x="21" y="57"/>
                </a:lnTo>
                <a:lnTo>
                  <a:pt x="21" y="60"/>
                </a:lnTo>
                <a:lnTo>
                  <a:pt x="21" y="60"/>
                </a:lnTo>
                <a:close/>
                <a:moveTo>
                  <a:pt x="206" y="30"/>
                </a:moveTo>
                <a:lnTo>
                  <a:pt x="206" y="30"/>
                </a:lnTo>
                <a:lnTo>
                  <a:pt x="207" y="30"/>
                </a:lnTo>
                <a:lnTo>
                  <a:pt x="207" y="30"/>
                </a:lnTo>
                <a:lnTo>
                  <a:pt x="208" y="27"/>
                </a:lnTo>
                <a:lnTo>
                  <a:pt x="208" y="27"/>
                </a:lnTo>
                <a:lnTo>
                  <a:pt x="206" y="30"/>
                </a:lnTo>
                <a:lnTo>
                  <a:pt x="206" y="30"/>
                </a:lnTo>
                <a:close/>
                <a:moveTo>
                  <a:pt x="149" y="348"/>
                </a:moveTo>
                <a:lnTo>
                  <a:pt x="149" y="348"/>
                </a:lnTo>
                <a:lnTo>
                  <a:pt x="152" y="348"/>
                </a:lnTo>
                <a:lnTo>
                  <a:pt x="152" y="348"/>
                </a:lnTo>
                <a:lnTo>
                  <a:pt x="152" y="347"/>
                </a:lnTo>
                <a:lnTo>
                  <a:pt x="152" y="347"/>
                </a:lnTo>
                <a:lnTo>
                  <a:pt x="152" y="347"/>
                </a:lnTo>
                <a:lnTo>
                  <a:pt x="150" y="347"/>
                </a:lnTo>
                <a:lnTo>
                  <a:pt x="150" y="347"/>
                </a:lnTo>
                <a:lnTo>
                  <a:pt x="149" y="348"/>
                </a:lnTo>
                <a:lnTo>
                  <a:pt x="149" y="348"/>
                </a:lnTo>
                <a:close/>
                <a:moveTo>
                  <a:pt x="79" y="131"/>
                </a:moveTo>
                <a:lnTo>
                  <a:pt x="79" y="131"/>
                </a:lnTo>
                <a:lnTo>
                  <a:pt x="79" y="131"/>
                </a:lnTo>
                <a:lnTo>
                  <a:pt x="78" y="131"/>
                </a:lnTo>
                <a:lnTo>
                  <a:pt x="78" y="131"/>
                </a:lnTo>
                <a:lnTo>
                  <a:pt x="78" y="132"/>
                </a:lnTo>
                <a:lnTo>
                  <a:pt x="79" y="134"/>
                </a:lnTo>
                <a:lnTo>
                  <a:pt x="79" y="134"/>
                </a:lnTo>
                <a:lnTo>
                  <a:pt x="79" y="131"/>
                </a:lnTo>
                <a:lnTo>
                  <a:pt x="79" y="131"/>
                </a:lnTo>
                <a:close/>
                <a:moveTo>
                  <a:pt x="189" y="26"/>
                </a:moveTo>
                <a:lnTo>
                  <a:pt x="189" y="26"/>
                </a:lnTo>
                <a:lnTo>
                  <a:pt x="181" y="26"/>
                </a:lnTo>
                <a:lnTo>
                  <a:pt x="181" y="26"/>
                </a:lnTo>
                <a:lnTo>
                  <a:pt x="189" y="26"/>
                </a:lnTo>
                <a:lnTo>
                  <a:pt x="189" y="26"/>
                </a:lnTo>
                <a:close/>
                <a:moveTo>
                  <a:pt x="31" y="24"/>
                </a:moveTo>
                <a:lnTo>
                  <a:pt x="31" y="24"/>
                </a:lnTo>
                <a:lnTo>
                  <a:pt x="31" y="22"/>
                </a:lnTo>
                <a:lnTo>
                  <a:pt x="31" y="22"/>
                </a:lnTo>
                <a:lnTo>
                  <a:pt x="29" y="23"/>
                </a:lnTo>
                <a:lnTo>
                  <a:pt x="29" y="23"/>
                </a:lnTo>
                <a:lnTo>
                  <a:pt x="31" y="24"/>
                </a:lnTo>
                <a:lnTo>
                  <a:pt x="31" y="24"/>
                </a:lnTo>
                <a:close/>
                <a:moveTo>
                  <a:pt x="150" y="283"/>
                </a:moveTo>
                <a:lnTo>
                  <a:pt x="150" y="283"/>
                </a:lnTo>
                <a:lnTo>
                  <a:pt x="149" y="283"/>
                </a:lnTo>
                <a:lnTo>
                  <a:pt x="147" y="284"/>
                </a:lnTo>
                <a:lnTo>
                  <a:pt x="147" y="284"/>
                </a:lnTo>
                <a:lnTo>
                  <a:pt x="149" y="284"/>
                </a:lnTo>
                <a:lnTo>
                  <a:pt x="149" y="284"/>
                </a:lnTo>
                <a:lnTo>
                  <a:pt x="150" y="283"/>
                </a:lnTo>
                <a:lnTo>
                  <a:pt x="150" y="283"/>
                </a:lnTo>
                <a:close/>
                <a:moveTo>
                  <a:pt x="52" y="293"/>
                </a:moveTo>
                <a:lnTo>
                  <a:pt x="52" y="293"/>
                </a:lnTo>
                <a:lnTo>
                  <a:pt x="55" y="292"/>
                </a:lnTo>
                <a:lnTo>
                  <a:pt x="55" y="292"/>
                </a:lnTo>
                <a:lnTo>
                  <a:pt x="55" y="290"/>
                </a:lnTo>
                <a:lnTo>
                  <a:pt x="55" y="290"/>
                </a:lnTo>
                <a:lnTo>
                  <a:pt x="54" y="292"/>
                </a:lnTo>
                <a:lnTo>
                  <a:pt x="52" y="293"/>
                </a:lnTo>
                <a:lnTo>
                  <a:pt x="52" y="293"/>
                </a:lnTo>
                <a:close/>
                <a:moveTo>
                  <a:pt x="34" y="171"/>
                </a:moveTo>
                <a:lnTo>
                  <a:pt x="34" y="171"/>
                </a:lnTo>
                <a:lnTo>
                  <a:pt x="34" y="172"/>
                </a:lnTo>
                <a:lnTo>
                  <a:pt x="34" y="175"/>
                </a:lnTo>
                <a:lnTo>
                  <a:pt x="34" y="175"/>
                </a:lnTo>
                <a:lnTo>
                  <a:pt x="34" y="171"/>
                </a:lnTo>
                <a:lnTo>
                  <a:pt x="34" y="171"/>
                </a:lnTo>
                <a:close/>
                <a:moveTo>
                  <a:pt x="238" y="333"/>
                </a:moveTo>
                <a:lnTo>
                  <a:pt x="238" y="333"/>
                </a:lnTo>
                <a:lnTo>
                  <a:pt x="238" y="333"/>
                </a:lnTo>
                <a:lnTo>
                  <a:pt x="238" y="333"/>
                </a:lnTo>
                <a:lnTo>
                  <a:pt x="240" y="330"/>
                </a:lnTo>
                <a:lnTo>
                  <a:pt x="240" y="330"/>
                </a:lnTo>
                <a:lnTo>
                  <a:pt x="240" y="330"/>
                </a:lnTo>
                <a:lnTo>
                  <a:pt x="240" y="328"/>
                </a:lnTo>
                <a:lnTo>
                  <a:pt x="240" y="328"/>
                </a:lnTo>
                <a:lnTo>
                  <a:pt x="238" y="333"/>
                </a:lnTo>
                <a:lnTo>
                  <a:pt x="238" y="333"/>
                </a:lnTo>
                <a:close/>
                <a:moveTo>
                  <a:pt x="228" y="272"/>
                </a:moveTo>
                <a:lnTo>
                  <a:pt x="228" y="272"/>
                </a:lnTo>
                <a:lnTo>
                  <a:pt x="230" y="270"/>
                </a:lnTo>
                <a:lnTo>
                  <a:pt x="231" y="269"/>
                </a:lnTo>
                <a:lnTo>
                  <a:pt x="231" y="269"/>
                </a:lnTo>
                <a:lnTo>
                  <a:pt x="228" y="272"/>
                </a:lnTo>
                <a:lnTo>
                  <a:pt x="228" y="272"/>
                </a:lnTo>
                <a:close/>
                <a:moveTo>
                  <a:pt x="59" y="338"/>
                </a:moveTo>
                <a:lnTo>
                  <a:pt x="59" y="338"/>
                </a:lnTo>
                <a:lnTo>
                  <a:pt x="59" y="338"/>
                </a:lnTo>
                <a:lnTo>
                  <a:pt x="59" y="338"/>
                </a:lnTo>
                <a:lnTo>
                  <a:pt x="63" y="337"/>
                </a:lnTo>
                <a:lnTo>
                  <a:pt x="63" y="337"/>
                </a:lnTo>
                <a:lnTo>
                  <a:pt x="62" y="337"/>
                </a:lnTo>
                <a:lnTo>
                  <a:pt x="62" y="337"/>
                </a:lnTo>
                <a:lnTo>
                  <a:pt x="59" y="338"/>
                </a:lnTo>
                <a:lnTo>
                  <a:pt x="59" y="338"/>
                </a:lnTo>
                <a:close/>
                <a:moveTo>
                  <a:pt x="152" y="259"/>
                </a:moveTo>
                <a:lnTo>
                  <a:pt x="152" y="259"/>
                </a:lnTo>
                <a:lnTo>
                  <a:pt x="150" y="262"/>
                </a:lnTo>
                <a:lnTo>
                  <a:pt x="152" y="263"/>
                </a:lnTo>
                <a:lnTo>
                  <a:pt x="152" y="263"/>
                </a:lnTo>
                <a:lnTo>
                  <a:pt x="152" y="259"/>
                </a:lnTo>
                <a:lnTo>
                  <a:pt x="152" y="259"/>
                </a:lnTo>
                <a:close/>
                <a:moveTo>
                  <a:pt x="187" y="327"/>
                </a:moveTo>
                <a:lnTo>
                  <a:pt x="187" y="327"/>
                </a:lnTo>
                <a:lnTo>
                  <a:pt x="187" y="327"/>
                </a:lnTo>
                <a:lnTo>
                  <a:pt x="187" y="327"/>
                </a:lnTo>
                <a:lnTo>
                  <a:pt x="180" y="327"/>
                </a:lnTo>
                <a:lnTo>
                  <a:pt x="180" y="327"/>
                </a:lnTo>
                <a:lnTo>
                  <a:pt x="180" y="327"/>
                </a:lnTo>
                <a:lnTo>
                  <a:pt x="180" y="327"/>
                </a:lnTo>
                <a:lnTo>
                  <a:pt x="187" y="327"/>
                </a:lnTo>
                <a:lnTo>
                  <a:pt x="187" y="327"/>
                </a:lnTo>
                <a:close/>
                <a:moveTo>
                  <a:pt x="251" y="340"/>
                </a:moveTo>
                <a:lnTo>
                  <a:pt x="251" y="340"/>
                </a:lnTo>
                <a:lnTo>
                  <a:pt x="250" y="338"/>
                </a:lnTo>
                <a:lnTo>
                  <a:pt x="250" y="338"/>
                </a:lnTo>
                <a:lnTo>
                  <a:pt x="248" y="344"/>
                </a:lnTo>
                <a:lnTo>
                  <a:pt x="248" y="344"/>
                </a:lnTo>
                <a:lnTo>
                  <a:pt x="248" y="344"/>
                </a:lnTo>
                <a:lnTo>
                  <a:pt x="248" y="344"/>
                </a:lnTo>
                <a:lnTo>
                  <a:pt x="251" y="340"/>
                </a:lnTo>
                <a:lnTo>
                  <a:pt x="251" y="340"/>
                </a:lnTo>
                <a:close/>
                <a:moveTo>
                  <a:pt x="180" y="344"/>
                </a:moveTo>
                <a:lnTo>
                  <a:pt x="180" y="344"/>
                </a:lnTo>
                <a:lnTo>
                  <a:pt x="179" y="344"/>
                </a:lnTo>
                <a:lnTo>
                  <a:pt x="179" y="344"/>
                </a:lnTo>
                <a:lnTo>
                  <a:pt x="179" y="344"/>
                </a:lnTo>
                <a:lnTo>
                  <a:pt x="180" y="344"/>
                </a:lnTo>
                <a:lnTo>
                  <a:pt x="180" y="344"/>
                </a:lnTo>
                <a:lnTo>
                  <a:pt x="180" y="344"/>
                </a:lnTo>
                <a:lnTo>
                  <a:pt x="180" y="344"/>
                </a:lnTo>
                <a:close/>
                <a:moveTo>
                  <a:pt x="186" y="130"/>
                </a:moveTo>
                <a:lnTo>
                  <a:pt x="186" y="130"/>
                </a:lnTo>
                <a:lnTo>
                  <a:pt x="183" y="131"/>
                </a:lnTo>
                <a:lnTo>
                  <a:pt x="183" y="131"/>
                </a:lnTo>
                <a:lnTo>
                  <a:pt x="184" y="131"/>
                </a:lnTo>
                <a:lnTo>
                  <a:pt x="186" y="130"/>
                </a:lnTo>
                <a:lnTo>
                  <a:pt x="186" y="130"/>
                </a:lnTo>
                <a:close/>
                <a:moveTo>
                  <a:pt x="54" y="351"/>
                </a:moveTo>
                <a:lnTo>
                  <a:pt x="54" y="351"/>
                </a:lnTo>
                <a:lnTo>
                  <a:pt x="55" y="351"/>
                </a:lnTo>
                <a:lnTo>
                  <a:pt x="56" y="348"/>
                </a:lnTo>
                <a:lnTo>
                  <a:pt x="56" y="348"/>
                </a:lnTo>
                <a:lnTo>
                  <a:pt x="55" y="350"/>
                </a:lnTo>
                <a:lnTo>
                  <a:pt x="54" y="351"/>
                </a:lnTo>
                <a:lnTo>
                  <a:pt x="54" y="351"/>
                </a:lnTo>
                <a:close/>
                <a:moveTo>
                  <a:pt x="122" y="353"/>
                </a:moveTo>
                <a:lnTo>
                  <a:pt x="122" y="353"/>
                </a:lnTo>
                <a:lnTo>
                  <a:pt x="122" y="354"/>
                </a:lnTo>
                <a:lnTo>
                  <a:pt x="122" y="355"/>
                </a:lnTo>
                <a:lnTo>
                  <a:pt x="122" y="355"/>
                </a:lnTo>
                <a:lnTo>
                  <a:pt x="122" y="353"/>
                </a:lnTo>
                <a:lnTo>
                  <a:pt x="122" y="353"/>
                </a:lnTo>
                <a:close/>
                <a:moveTo>
                  <a:pt x="193" y="164"/>
                </a:moveTo>
                <a:lnTo>
                  <a:pt x="193" y="164"/>
                </a:lnTo>
                <a:lnTo>
                  <a:pt x="194" y="162"/>
                </a:lnTo>
                <a:lnTo>
                  <a:pt x="194" y="162"/>
                </a:lnTo>
                <a:lnTo>
                  <a:pt x="193" y="161"/>
                </a:lnTo>
                <a:lnTo>
                  <a:pt x="193" y="161"/>
                </a:lnTo>
                <a:lnTo>
                  <a:pt x="193" y="164"/>
                </a:lnTo>
                <a:lnTo>
                  <a:pt x="193" y="164"/>
                </a:lnTo>
                <a:close/>
                <a:moveTo>
                  <a:pt x="227" y="58"/>
                </a:moveTo>
                <a:lnTo>
                  <a:pt x="227" y="58"/>
                </a:lnTo>
                <a:lnTo>
                  <a:pt x="227" y="60"/>
                </a:lnTo>
                <a:lnTo>
                  <a:pt x="227" y="60"/>
                </a:lnTo>
                <a:lnTo>
                  <a:pt x="227" y="63"/>
                </a:lnTo>
                <a:lnTo>
                  <a:pt x="227" y="63"/>
                </a:lnTo>
                <a:lnTo>
                  <a:pt x="227" y="58"/>
                </a:lnTo>
                <a:lnTo>
                  <a:pt x="227" y="58"/>
                </a:lnTo>
                <a:close/>
                <a:moveTo>
                  <a:pt x="44" y="320"/>
                </a:moveTo>
                <a:lnTo>
                  <a:pt x="44" y="320"/>
                </a:lnTo>
                <a:lnTo>
                  <a:pt x="45" y="321"/>
                </a:lnTo>
                <a:lnTo>
                  <a:pt x="45" y="321"/>
                </a:lnTo>
                <a:lnTo>
                  <a:pt x="45" y="320"/>
                </a:lnTo>
                <a:lnTo>
                  <a:pt x="45" y="320"/>
                </a:lnTo>
                <a:lnTo>
                  <a:pt x="44" y="317"/>
                </a:lnTo>
                <a:lnTo>
                  <a:pt x="44" y="317"/>
                </a:lnTo>
                <a:lnTo>
                  <a:pt x="44" y="320"/>
                </a:lnTo>
                <a:lnTo>
                  <a:pt x="44" y="320"/>
                </a:lnTo>
                <a:close/>
                <a:moveTo>
                  <a:pt x="237" y="40"/>
                </a:moveTo>
                <a:lnTo>
                  <a:pt x="237" y="40"/>
                </a:lnTo>
                <a:lnTo>
                  <a:pt x="237" y="37"/>
                </a:lnTo>
                <a:lnTo>
                  <a:pt x="235" y="36"/>
                </a:lnTo>
                <a:lnTo>
                  <a:pt x="235" y="36"/>
                </a:lnTo>
                <a:lnTo>
                  <a:pt x="237" y="40"/>
                </a:lnTo>
                <a:lnTo>
                  <a:pt x="237" y="40"/>
                </a:lnTo>
                <a:close/>
                <a:moveTo>
                  <a:pt x="220" y="122"/>
                </a:moveTo>
                <a:lnTo>
                  <a:pt x="220" y="122"/>
                </a:lnTo>
                <a:lnTo>
                  <a:pt x="221" y="121"/>
                </a:lnTo>
                <a:lnTo>
                  <a:pt x="221" y="121"/>
                </a:lnTo>
                <a:lnTo>
                  <a:pt x="221" y="121"/>
                </a:lnTo>
                <a:lnTo>
                  <a:pt x="221" y="120"/>
                </a:lnTo>
                <a:lnTo>
                  <a:pt x="221" y="120"/>
                </a:lnTo>
                <a:lnTo>
                  <a:pt x="220" y="122"/>
                </a:lnTo>
                <a:lnTo>
                  <a:pt x="220" y="122"/>
                </a:lnTo>
                <a:close/>
                <a:moveTo>
                  <a:pt x="194" y="23"/>
                </a:moveTo>
                <a:lnTo>
                  <a:pt x="194" y="23"/>
                </a:lnTo>
                <a:lnTo>
                  <a:pt x="196" y="23"/>
                </a:lnTo>
                <a:lnTo>
                  <a:pt x="197" y="22"/>
                </a:lnTo>
                <a:lnTo>
                  <a:pt x="197" y="22"/>
                </a:lnTo>
                <a:lnTo>
                  <a:pt x="194" y="22"/>
                </a:lnTo>
                <a:lnTo>
                  <a:pt x="194" y="22"/>
                </a:lnTo>
                <a:lnTo>
                  <a:pt x="194" y="23"/>
                </a:lnTo>
                <a:lnTo>
                  <a:pt x="194" y="23"/>
                </a:lnTo>
                <a:close/>
                <a:moveTo>
                  <a:pt x="227" y="50"/>
                </a:moveTo>
                <a:lnTo>
                  <a:pt x="227" y="50"/>
                </a:lnTo>
                <a:lnTo>
                  <a:pt x="227" y="50"/>
                </a:lnTo>
                <a:lnTo>
                  <a:pt x="227" y="50"/>
                </a:lnTo>
                <a:lnTo>
                  <a:pt x="225" y="50"/>
                </a:lnTo>
                <a:lnTo>
                  <a:pt x="225" y="50"/>
                </a:lnTo>
                <a:lnTo>
                  <a:pt x="225" y="53"/>
                </a:lnTo>
                <a:lnTo>
                  <a:pt x="225" y="53"/>
                </a:lnTo>
                <a:lnTo>
                  <a:pt x="227" y="50"/>
                </a:lnTo>
                <a:lnTo>
                  <a:pt x="227" y="50"/>
                </a:lnTo>
                <a:close/>
                <a:moveTo>
                  <a:pt x="102" y="186"/>
                </a:moveTo>
                <a:lnTo>
                  <a:pt x="102" y="186"/>
                </a:lnTo>
                <a:lnTo>
                  <a:pt x="102" y="186"/>
                </a:lnTo>
                <a:lnTo>
                  <a:pt x="102" y="186"/>
                </a:lnTo>
                <a:lnTo>
                  <a:pt x="102" y="184"/>
                </a:lnTo>
                <a:lnTo>
                  <a:pt x="102" y="184"/>
                </a:lnTo>
                <a:lnTo>
                  <a:pt x="102" y="184"/>
                </a:lnTo>
                <a:lnTo>
                  <a:pt x="100" y="184"/>
                </a:lnTo>
                <a:lnTo>
                  <a:pt x="100" y="184"/>
                </a:lnTo>
                <a:lnTo>
                  <a:pt x="102" y="186"/>
                </a:lnTo>
                <a:lnTo>
                  <a:pt x="102" y="186"/>
                </a:lnTo>
                <a:close/>
                <a:moveTo>
                  <a:pt x="106" y="297"/>
                </a:moveTo>
                <a:lnTo>
                  <a:pt x="106" y="297"/>
                </a:lnTo>
                <a:lnTo>
                  <a:pt x="105" y="299"/>
                </a:lnTo>
                <a:lnTo>
                  <a:pt x="103" y="300"/>
                </a:lnTo>
                <a:lnTo>
                  <a:pt x="103" y="300"/>
                </a:lnTo>
                <a:lnTo>
                  <a:pt x="106" y="297"/>
                </a:lnTo>
                <a:lnTo>
                  <a:pt x="106" y="297"/>
                </a:lnTo>
                <a:close/>
                <a:moveTo>
                  <a:pt x="248" y="300"/>
                </a:moveTo>
                <a:lnTo>
                  <a:pt x="248" y="300"/>
                </a:lnTo>
                <a:lnTo>
                  <a:pt x="248" y="303"/>
                </a:lnTo>
                <a:lnTo>
                  <a:pt x="248" y="303"/>
                </a:lnTo>
                <a:lnTo>
                  <a:pt x="250" y="301"/>
                </a:lnTo>
                <a:lnTo>
                  <a:pt x="248" y="300"/>
                </a:lnTo>
                <a:lnTo>
                  <a:pt x="248" y="300"/>
                </a:lnTo>
                <a:close/>
                <a:moveTo>
                  <a:pt x="105" y="141"/>
                </a:moveTo>
                <a:lnTo>
                  <a:pt x="105" y="141"/>
                </a:lnTo>
                <a:lnTo>
                  <a:pt x="105" y="141"/>
                </a:lnTo>
                <a:lnTo>
                  <a:pt x="105" y="141"/>
                </a:lnTo>
                <a:lnTo>
                  <a:pt x="105" y="138"/>
                </a:lnTo>
                <a:lnTo>
                  <a:pt x="105" y="138"/>
                </a:lnTo>
                <a:lnTo>
                  <a:pt x="105" y="141"/>
                </a:lnTo>
                <a:lnTo>
                  <a:pt x="105" y="141"/>
                </a:lnTo>
                <a:close/>
                <a:moveTo>
                  <a:pt x="183" y="182"/>
                </a:moveTo>
                <a:lnTo>
                  <a:pt x="183" y="182"/>
                </a:lnTo>
                <a:lnTo>
                  <a:pt x="183" y="184"/>
                </a:lnTo>
                <a:lnTo>
                  <a:pt x="183" y="184"/>
                </a:lnTo>
                <a:lnTo>
                  <a:pt x="183" y="184"/>
                </a:lnTo>
                <a:lnTo>
                  <a:pt x="184" y="184"/>
                </a:lnTo>
                <a:lnTo>
                  <a:pt x="184" y="184"/>
                </a:lnTo>
                <a:lnTo>
                  <a:pt x="184" y="182"/>
                </a:lnTo>
                <a:lnTo>
                  <a:pt x="184" y="182"/>
                </a:lnTo>
                <a:lnTo>
                  <a:pt x="183" y="182"/>
                </a:lnTo>
                <a:lnTo>
                  <a:pt x="183" y="182"/>
                </a:lnTo>
                <a:close/>
                <a:moveTo>
                  <a:pt x="44" y="43"/>
                </a:moveTo>
                <a:lnTo>
                  <a:pt x="44" y="43"/>
                </a:lnTo>
                <a:lnTo>
                  <a:pt x="41" y="44"/>
                </a:lnTo>
                <a:lnTo>
                  <a:pt x="41" y="46"/>
                </a:lnTo>
                <a:lnTo>
                  <a:pt x="41" y="46"/>
                </a:lnTo>
                <a:lnTo>
                  <a:pt x="44" y="43"/>
                </a:lnTo>
                <a:lnTo>
                  <a:pt x="44" y="43"/>
                </a:lnTo>
                <a:close/>
                <a:moveTo>
                  <a:pt x="180" y="338"/>
                </a:moveTo>
                <a:lnTo>
                  <a:pt x="180" y="338"/>
                </a:lnTo>
                <a:lnTo>
                  <a:pt x="179" y="340"/>
                </a:lnTo>
                <a:lnTo>
                  <a:pt x="179" y="340"/>
                </a:lnTo>
                <a:lnTo>
                  <a:pt x="179" y="340"/>
                </a:lnTo>
                <a:lnTo>
                  <a:pt x="180" y="340"/>
                </a:lnTo>
                <a:lnTo>
                  <a:pt x="180" y="340"/>
                </a:lnTo>
                <a:lnTo>
                  <a:pt x="180" y="338"/>
                </a:lnTo>
                <a:lnTo>
                  <a:pt x="180" y="338"/>
                </a:lnTo>
                <a:close/>
                <a:moveTo>
                  <a:pt x="227" y="85"/>
                </a:moveTo>
                <a:lnTo>
                  <a:pt x="227" y="85"/>
                </a:lnTo>
                <a:lnTo>
                  <a:pt x="225" y="90"/>
                </a:lnTo>
                <a:lnTo>
                  <a:pt x="225" y="90"/>
                </a:lnTo>
                <a:lnTo>
                  <a:pt x="227" y="85"/>
                </a:lnTo>
                <a:lnTo>
                  <a:pt x="227" y="85"/>
                </a:lnTo>
                <a:close/>
                <a:moveTo>
                  <a:pt x="102" y="307"/>
                </a:moveTo>
                <a:lnTo>
                  <a:pt x="102" y="307"/>
                </a:lnTo>
                <a:lnTo>
                  <a:pt x="102" y="304"/>
                </a:lnTo>
                <a:lnTo>
                  <a:pt x="102" y="304"/>
                </a:lnTo>
                <a:lnTo>
                  <a:pt x="102" y="304"/>
                </a:lnTo>
                <a:lnTo>
                  <a:pt x="102" y="307"/>
                </a:lnTo>
                <a:lnTo>
                  <a:pt x="102" y="307"/>
                </a:lnTo>
                <a:close/>
                <a:moveTo>
                  <a:pt x="136" y="144"/>
                </a:moveTo>
                <a:lnTo>
                  <a:pt x="136" y="144"/>
                </a:lnTo>
                <a:lnTo>
                  <a:pt x="137" y="144"/>
                </a:lnTo>
                <a:lnTo>
                  <a:pt x="137" y="142"/>
                </a:lnTo>
                <a:lnTo>
                  <a:pt x="137" y="142"/>
                </a:lnTo>
                <a:lnTo>
                  <a:pt x="136" y="144"/>
                </a:lnTo>
                <a:lnTo>
                  <a:pt x="136" y="144"/>
                </a:lnTo>
                <a:close/>
                <a:moveTo>
                  <a:pt x="135" y="316"/>
                </a:moveTo>
                <a:lnTo>
                  <a:pt x="135" y="316"/>
                </a:lnTo>
                <a:lnTo>
                  <a:pt x="133" y="320"/>
                </a:lnTo>
                <a:lnTo>
                  <a:pt x="133" y="320"/>
                </a:lnTo>
                <a:lnTo>
                  <a:pt x="135" y="319"/>
                </a:lnTo>
                <a:lnTo>
                  <a:pt x="135" y="316"/>
                </a:lnTo>
                <a:lnTo>
                  <a:pt x="135" y="316"/>
                </a:lnTo>
                <a:close/>
                <a:moveTo>
                  <a:pt x="95" y="137"/>
                </a:moveTo>
                <a:lnTo>
                  <a:pt x="95" y="137"/>
                </a:lnTo>
                <a:lnTo>
                  <a:pt x="96" y="135"/>
                </a:lnTo>
                <a:lnTo>
                  <a:pt x="95" y="134"/>
                </a:lnTo>
                <a:lnTo>
                  <a:pt x="95" y="134"/>
                </a:lnTo>
                <a:lnTo>
                  <a:pt x="95" y="137"/>
                </a:lnTo>
                <a:lnTo>
                  <a:pt x="95" y="137"/>
                </a:lnTo>
                <a:close/>
                <a:moveTo>
                  <a:pt x="144" y="22"/>
                </a:moveTo>
                <a:lnTo>
                  <a:pt x="144" y="22"/>
                </a:lnTo>
                <a:lnTo>
                  <a:pt x="146" y="22"/>
                </a:lnTo>
                <a:lnTo>
                  <a:pt x="146" y="20"/>
                </a:lnTo>
                <a:lnTo>
                  <a:pt x="146" y="20"/>
                </a:lnTo>
                <a:lnTo>
                  <a:pt x="144" y="20"/>
                </a:lnTo>
                <a:lnTo>
                  <a:pt x="144" y="22"/>
                </a:lnTo>
                <a:lnTo>
                  <a:pt x="144" y="22"/>
                </a:lnTo>
                <a:close/>
                <a:moveTo>
                  <a:pt x="92" y="127"/>
                </a:moveTo>
                <a:lnTo>
                  <a:pt x="92" y="127"/>
                </a:lnTo>
                <a:lnTo>
                  <a:pt x="92" y="128"/>
                </a:lnTo>
                <a:lnTo>
                  <a:pt x="92" y="128"/>
                </a:lnTo>
                <a:lnTo>
                  <a:pt x="93" y="128"/>
                </a:lnTo>
                <a:lnTo>
                  <a:pt x="93" y="128"/>
                </a:lnTo>
                <a:lnTo>
                  <a:pt x="93" y="127"/>
                </a:lnTo>
                <a:lnTo>
                  <a:pt x="93" y="127"/>
                </a:lnTo>
                <a:lnTo>
                  <a:pt x="92" y="127"/>
                </a:lnTo>
                <a:lnTo>
                  <a:pt x="92" y="127"/>
                </a:lnTo>
                <a:close/>
                <a:moveTo>
                  <a:pt x="241" y="125"/>
                </a:moveTo>
                <a:lnTo>
                  <a:pt x="241" y="125"/>
                </a:lnTo>
                <a:lnTo>
                  <a:pt x="241" y="125"/>
                </a:lnTo>
                <a:lnTo>
                  <a:pt x="241" y="125"/>
                </a:lnTo>
                <a:lnTo>
                  <a:pt x="241" y="122"/>
                </a:lnTo>
                <a:lnTo>
                  <a:pt x="241" y="122"/>
                </a:lnTo>
                <a:lnTo>
                  <a:pt x="241" y="125"/>
                </a:lnTo>
                <a:lnTo>
                  <a:pt x="241" y="125"/>
                </a:lnTo>
                <a:close/>
                <a:moveTo>
                  <a:pt x="186" y="245"/>
                </a:moveTo>
                <a:lnTo>
                  <a:pt x="186" y="245"/>
                </a:lnTo>
                <a:lnTo>
                  <a:pt x="187" y="247"/>
                </a:lnTo>
                <a:lnTo>
                  <a:pt x="187" y="247"/>
                </a:lnTo>
                <a:lnTo>
                  <a:pt x="187" y="246"/>
                </a:lnTo>
                <a:lnTo>
                  <a:pt x="187" y="246"/>
                </a:lnTo>
                <a:lnTo>
                  <a:pt x="186" y="245"/>
                </a:lnTo>
                <a:lnTo>
                  <a:pt x="186" y="245"/>
                </a:lnTo>
                <a:close/>
                <a:moveTo>
                  <a:pt x="252" y="259"/>
                </a:moveTo>
                <a:lnTo>
                  <a:pt x="252" y="259"/>
                </a:lnTo>
                <a:lnTo>
                  <a:pt x="254" y="260"/>
                </a:lnTo>
                <a:lnTo>
                  <a:pt x="254" y="260"/>
                </a:lnTo>
                <a:lnTo>
                  <a:pt x="254" y="257"/>
                </a:lnTo>
                <a:lnTo>
                  <a:pt x="254" y="257"/>
                </a:lnTo>
                <a:lnTo>
                  <a:pt x="252" y="257"/>
                </a:lnTo>
                <a:lnTo>
                  <a:pt x="252" y="257"/>
                </a:lnTo>
                <a:lnTo>
                  <a:pt x="252" y="259"/>
                </a:lnTo>
                <a:lnTo>
                  <a:pt x="252" y="259"/>
                </a:lnTo>
                <a:close/>
                <a:moveTo>
                  <a:pt x="213" y="341"/>
                </a:moveTo>
                <a:lnTo>
                  <a:pt x="213" y="341"/>
                </a:lnTo>
                <a:lnTo>
                  <a:pt x="214" y="338"/>
                </a:lnTo>
                <a:lnTo>
                  <a:pt x="213" y="338"/>
                </a:lnTo>
                <a:lnTo>
                  <a:pt x="213" y="338"/>
                </a:lnTo>
                <a:lnTo>
                  <a:pt x="213" y="341"/>
                </a:lnTo>
                <a:lnTo>
                  <a:pt x="213" y="341"/>
                </a:lnTo>
                <a:close/>
                <a:moveTo>
                  <a:pt x="162" y="331"/>
                </a:moveTo>
                <a:lnTo>
                  <a:pt x="162" y="331"/>
                </a:lnTo>
                <a:lnTo>
                  <a:pt x="162" y="333"/>
                </a:lnTo>
                <a:lnTo>
                  <a:pt x="162" y="333"/>
                </a:lnTo>
                <a:lnTo>
                  <a:pt x="162" y="333"/>
                </a:lnTo>
                <a:lnTo>
                  <a:pt x="162" y="333"/>
                </a:lnTo>
                <a:lnTo>
                  <a:pt x="164" y="333"/>
                </a:lnTo>
                <a:lnTo>
                  <a:pt x="164" y="333"/>
                </a:lnTo>
                <a:lnTo>
                  <a:pt x="162" y="331"/>
                </a:lnTo>
                <a:lnTo>
                  <a:pt x="162" y="331"/>
                </a:lnTo>
                <a:close/>
                <a:moveTo>
                  <a:pt x="231" y="282"/>
                </a:moveTo>
                <a:lnTo>
                  <a:pt x="231" y="282"/>
                </a:lnTo>
                <a:lnTo>
                  <a:pt x="233" y="282"/>
                </a:lnTo>
                <a:lnTo>
                  <a:pt x="233" y="282"/>
                </a:lnTo>
                <a:lnTo>
                  <a:pt x="230" y="282"/>
                </a:lnTo>
                <a:lnTo>
                  <a:pt x="230" y="282"/>
                </a:lnTo>
                <a:lnTo>
                  <a:pt x="230" y="282"/>
                </a:lnTo>
                <a:lnTo>
                  <a:pt x="230" y="282"/>
                </a:lnTo>
                <a:lnTo>
                  <a:pt x="231" y="282"/>
                </a:lnTo>
                <a:lnTo>
                  <a:pt x="231" y="282"/>
                </a:lnTo>
                <a:close/>
                <a:moveTo>
                  <a:pt x="119" y="138"/>
                </a:moveTo>
                <a:lnTo>
                  <a:pt x="119" y="138"/>
                </a:lnTo>
                <a:lnTo>
                  <a:pt x="117" y="138"/>
                </a:lnTo>
                <a:lnTo>
                  <a:pt x="117" y="138"/>
                </a:lnTo>
                <a:lnTo>
                  <a:pt x="117" y="141"/>
                </a:lnTo>
                <a:lnTo>
                  <a:pt x="117" y="141"/>
                </a:lnTo>
                <a:lnTo>
                  <a:pt x="119" y="142"/>
                </a:lnTo>
                <a:lnTo>
                  <a:pt x="119" y="142"/>
                </a:lnTo>
                <a:lnTo>
                  <a:pt x="119" y="138"/>
                </a:lnTo>
                <a:lnTo>
                  <a:pt x="119" y="138"/>
                </a:lnTo>
                <a:close/>
                <a:moveTo>
                  <a:pt x="244" y="101"/>
                </a:moveTo>
                <a:lnTo>
                  <a:pt x="244" y="101"/>
                </a:lnTo>
                <a:lnTo>
                  <a:pt x="245" y="101"/>
                </a:lnTo>
                <a:lnTo>
                  <a:pt x="245" y="101"/>
                </a:lnTo>
                <a:lnTo>
                  <a:pt x="244" y="100"/>
                </a:lnTo>
                <a:lnTo>
                  <a:pt x="244" y="100"/>
                </a:lnTo>
                <a:lnTo>
                  <a:pt x="244" y="98"/>
                </a:lnTo>
                <a:lnTo>
                  <a:pt x="244" y="98"/>
                </a:lnTo>
                <a:lnTo>
                  <a:pt x="244" y="98"/>
                </a:lnTo>
                <a:lnTo>
                  <a:pt x="244" y="98"/>
                </a:lnTo>
                <a:lnTo>
                  <a:pt x="244" y="101"/>
                </a:lnTo>
                <a:lnTo>
                  <a:pt x="244" y="101"/>
                </a:lnTo>
                <a:close/>
                <a:moveTo>
                  <a:pt x="224" y="40"/>
                </a:moveTo>
                <a:lnTo>
                  <a:pt x="224" y="40"/>
                </a:lnTo>
                <a:lnTo>
                  <a:pt x="223" y="37"/>
                </a:lnTo>
                <a:lnTo>
                  <a:pt x="223" y="37"/>
                </a:lnTo>
                <a:lnTo>
                  <a:pt x="223" y="39"/>
                </a:lnTo>
                <a:lnTo>
                  <a:pt x="223" y="40"/>
                </a:lnTo>
                <a:lnTo>
                  <a:pt x="223" y="40"/>
                </a:lnTo>
                <a:lnTo>
                  <a:pt x="224" y="40"/>
                </a:lnTo>
                <a:lnTo>
                  <a:pt x="224" y="40"/>
                </a:lnTo>
                <a:close/>
                <a:moveTo>
                  <a:pt x="99" y="122"/>
                </a:moveTo>
                <a:lnTo>
                  <a:pt x="99" y="122"/>
                </a:lnTo>
                <a:lnTo>
                  <a:pt x="99" y="122"/>
                </a:lnTo>
                <a:lnTo>
                  <a:pt x="99" y="124"/>
                </a:lnTo>
                <a:lnTo>
                  <a:pt x="99" y="124"/>
                </a:lnTo>
                <a:lnTo>
                  <a:pt x="100" y="122"/>
                </a:lnTo>
                <a:lnTo>
                  <a:pt x="100" y="122"/>
                </a:lnTo>
                <a:lnTo>
                  <a:pt x="100" y="122"/>
                </a:lnTo>
                <a:lnTo>
                  <a:pt x="99" y="122"/>
                </a:lnTo>
                <a:lnTo>
                  <a:pt x="99" y="122"/>
                </a:lnTo>
                <a:close/>
                <a:moveTo>
                  <a:pt x="100" y="337"/>
                </a:moveTo>
                <a:lnTo>
                  <a:pt x="100" y="337"/>
                </a:lnTo>
                <a:lnTo>
                  <a:pt x="102" y="338"/>
                </a:lnTo>
                <a:lnTo>
                  <a:pt x="105" y="337"/>
                </a:lnTo>
                <a:lnTo>
                  <a:pt x="105" y="337"/>
                </a:lnTo>
                <a:lnTo>
                  <a:pt x="100" y="337"/>
                </a:lnTo>
                <a:lnTo>
                  <a:pt x="100" y="337"/>
                </a:lnTo>
                <a:close/>
                <a:moveTo>
                  <a:pt x="198" y="206"/>
                </a:moveTo>
                <a:lnTo>
                  <a:pt x="198" y="206"/>
                </a:lnTo>
                <a:lnTo>
                  <a:pt x="197" y="206"/>
                </a:lnTo>
                <a:lnTo>
                  <a:pt x="197" y="206"/>
                </a:lnTo>
                <a:lnTo>
                  <a:pt x="200" y="209"/>
                </a:lnTo>
                <a:lnTo>
                  <a:pt x="200" y="209"/>
                </a:lnTo>
                <a:lnTo>
                  <a:pt x="198" y="208"/>
                </a:lnTo>
                <a:lnTo>
                  <a:pt x="198" y="206"/>
                </a:lnTo>
                <a:lnTo>
                  <a:pt x="198" y="206"/>
                </a:lnTo>
                <a:close/>
                <a:moveTo>
                  <a:pt x="154" y="242"/>
                </a:moveTo>
                <a:lnTo>
                  <a:pt x="154" y="242"/>
                </a:lnTo>
                <a:lnTo>
                  <a:pt x="154" y="242"/>
                </a:lnTo>
                <a:lnTo>
                  <a:pt x="154" y="242"/>
                </a:lnTo>
                <a:lnTo>
                  <a:pt x="156" y="238"/>
                </a:lnTo>
                <a:lnTo>
                  <a:pt x="156" y="238"/>
                </a:lnTo>
                <a:lnTo>
                  <a:pt x="156" y="238"/>
                </a:lnTo>
                <a:lnTo>
                  <a:pt x="156" y="238"/>
                </a:lnTo>
                <a:lnTo>
                  <a:pt x="154" y="242"/>
                </a:lnTo>
                <a:lnTo>
                  <a:pt x="154" y="242"/>
                </a:lnTo>
                <a:close/>
                <a:moveTo>
                  <a:pt x="177" y="355"/>
                </a:moveTo>
                <a:lnTo>
                  <a:pt x="177" y="355"/>
                </a:lnTo>
                <a:lnTo>
                  <a:pt x="181" y="355"/>
                </a:lnTo>
                <a:lnTo>
                  <a:pt x="181" y="355"/>
                </a:lnTo>
                <a:lnTo>
                  <a:pt x="179" y="355"/>
                </a:lnTo>
                <a:lnTo>
                  <a:pt x="177" y="355"/>
                </a:lnTo>
                <a:lnTo>
                  <a:pt x="177" y="355"/>
                </a:lnTo>
                <a:close/>
                <a:moveTo>
                  <a:pt x="244" y="189"/>
                </a:moveTo>
                <a:lnTo>
                  <a:pt x="244" y="189"/>
                </a:lnTo>
                <a:lnTo>
                  <a:pt x="241" y="193"/>
                </a:lnTo>
                <a:lnTo>
                  <a:pt x="241" y="193"/>
                </a:lnTo>
                <a:lnTo>
                  <a:pt x="244" y="189"/>
                </a:lnTo>
                <a:lnTo>
                  <a:pt x="244" y="189"/>
                </a:lnTo>
                <a:close/>
                <a:moveTo>
                  <a:pt x="225" y="43"/>
                </a:moveTo>
                <a:lnTo>
                  <a:pt x="225" y="43"/>
                </a:lnTo>
                <a:lnTo>
                  <a:pt x="224" y="43"/>
                </a:lnTo>
                <a:lnTo>
                  <a:pt x="224" y="44"/>
                </a:lnTo>
                <a:lnTo>
                  <a:pt x="224" y="44"/>
                </a:lnTo>
                <a:lnTo>
                  <a:pt x="225" y="43"/>
                </a:lnTo>
                <a:lnTo>
                  <a:pt x="225" y="43"/>
                </a:lnTo>
                <a:close/>
                <a:moveTo>
                  <a:pt x="78" y="355"/>
                </a:moveTo>
                <a:lnTo>
                  <a:pt x="78" y="355"/>
                </a:lnTo>
                <a:lnTo>
                  <a:pt x="78" y="357"/>
                </a:lnTo>
                <a:lnTo>
                  <a:pt x="78" y="357"/>
                </a:lnTo>
                <a:lnTo>
                  <a:pt x="78" y="357"/>
                </a:lnTo>
                <a:lnTo>
                  <a:pt x="78" y="357"/>
                </a:lnTo>
                <a:lnTo>
                  <a:pt x="79" y="355"/>
                </a:lnTo>
                <a:lnTo>
                  <a:pt x="79" y="355"/>
                </a:lnTo>
                <a:lnTo>
                  <a:pt x="78" y="355"/>
                </a:lnTo>
                <a:lnTo>
                  <a:pt x="78" y="355"/>
                </a:lnTo>
                <a:close/>
                <a:moveTo>
                  <a:pt x="48" y="14"/>
                </a:moveTo>
                <a:lnTo>
                  <a:pt x="48" y="14"/>
                </a:lnTo>
                <a:lnTo>
                  <a:pt x="49" y="14"/>
                </a:lnTo>
                <a:lnTo>
                  <a:pt x="51" y="13"/>
                </a:lnTo>
                <a:lnTo>
                  <a:pt x="51" y="13"/>
                </a:lnTo>
                <a:lnTo>
                  <a:pt x="49" y="13"/>
                </a:lnTo>
                <a:lnTo>
                  <a:pt x="48" y="14"/>
                </a:lnTo>
                <a:lnTo>
                  <a:pt x="48" y="14"/>
                </a:lnTo>
                <a:close/>
                <a:moveTo>
                  <a:pt x="136" y="9"/>
                </a:moveTo>
                <a:lnTo>
                  <a:pt x="136" y="9"/>
                </a:lnTo>
                <a:lnTo>
                  <a:pt x="142" y="9"/>
                </a:lnTo>
                <a:lnTo>
                  <a:pt x="142" y="9"/>
                </a:lnTo>
                <a:lnTo>
                  <a:pt x="142" y="9"/>
                </a:lnTo>
                <a:lnTo>
                  <a:pt x="142" y="9"/>
                </a:lnTo>
                <a:lnTo>
                  <a:pt x="136" y="9"/>
                </a:lnTo>
                <a:lnTo>
                  <a:pt x="136" y="9"/>
                </a:lnTo>
                <a:close/>
                <a:moveTo>
                  <a:pt x="206" y="171"/>
                </a:moveTo>
                <a:lnTo>
                  <a:pt x="206" y="171"/>
                </a:lnTo>
                <a:lnTo>
                  <a:pt x="208" y="169"/>
                </a:lnTo>
                <a:lnTo>
                  <a:pt x="208" y="169"/>
                </a:lnTo>
                <a:lnTo>
                  <a:pt x="208" y="169"/>
                </a:lnTo>
                <a:lnTo>
                  <a:pt x="208" y="169"/>
                </a:lnTo>
                <a:lnTo>
                  <a:pt x="206" y="169"/>
                </a:lnTo>
                <a:lnTo>
                  <a:pt x="206" y="169"/>
                </a:lnTo>
                <a:lnTo>
                  <a:pt x="206" y="171"/>
                </a:lnTo>
                <a:lnTo>
                  <a:pt x="206" y="171"/>
                </a:lnTo>
                <a:close/>
                <a:moveTo>
                  <a:pt x="252" y="195"/>
                </a:moveTo>
                <a:lnTo>
                  <a:pt x="252" y="195"/>
                </a:lnTo>
                <a:lnTo>
                  <a:pt x="252" y="195"/>
                </a:lnTo>
                <a:lnTo>
                  <a:pt x="252" y="195"/>
                </a:lnTo>
                <a:lnTo>
                  <a:pt x="252" y="191"/>
                </a:lnTo>
                <a:lnTo>
                  <a:pt x="252" y="191"/>
                </a:lnTo>
                <a:lnTo>
                  <a:pt x="252" y="191"/>
                </a:lnTo>
                <a:lnTo>
                  <a:pt x="252" y="191"/>
                </a:lnTo>
                <a:lnTo>
                  <a:pt x="252" y="195"/>
                </a:lnTo>
                <a:lnTo>
                  <a:pt x="252" y="195"/>
                </a:lnTo>
                <a:close/>
                <a:moveTo>
                  <a:pt x="86" y="334"/>
                </a:moveTo>
                <a:lnTo>
                  <a:pt x="86" y="334"/>
                </a:lnTo>
                <a:lnTo>
                  <a:pt x="88" y="336"/>
                </a:lnTo>
                <a:lnTo>
                  <a:pt x="88" y="336"/>
                </a:lnTo>
                <a:lnTo>
                  <a:pt x="88" y="334"/>
                </a:lnTo>
                <a:lnTo>
                  <a:pt x="86" y="334"/>
                </a:lnTo>
                <a:lnTo>
                  <a:pt x="86" y="334"/>
                </a:lnTo>
                <a:close/>
                <a:moveTo>
                  <a:pt x="180" y="289"/>
                </a:moveTo>
                <a:lnTo>
                  <a:pt x="180" y="289"/>
                </a:lnTo>
                <a:lnTo>
                  <a:pt x="179" y="287"/>
                </a:lnTo>
                <a:lnTo>
                  <a:pt x="176" y="289"/>
                </a:lnTo>
                <a:lnTo>
                  <a:pt x="176" y="289"/>
                </a:lnTo>
                <a:lnTo>
                  <a:pt x="180" y="289"/>
                </a:lnTo>
                <a:lnTo>
                  <a:pt x="180" y="289"/>
                </a:lnTo>
                <a:close/>
                <a:moveTo>
                  <a:pt x="72" y="127"/>
                </a:moveTo>
                <a:lnTo>
                  <a:pt x="72" y="127"/>
                </a:lnTo>
                <a:lnTo>
                  <a:pt x="72" y="125"/>
                </a:lnTo>
                <a:lnTo>
                  <a:pt x="71" y="124"/>
                </a:lnTo>
                <a:lnTo>
                  <a:pt x="71" y="124"/>
                </a:lnTo>
                <a:lnTo>
                  <a:pt x="72" y="127"/>
                </a:lnTo>
                <a:lnTo>
                  <a:pt x="72" y="127"/>
                </a:lnTo>
                <a:close/>
                <a:moveTo>
                  <a:pt x="83" y="196"/>
                </a:moveTo>
                <a:lnTo>
                  <a:pt x="83" y="196"/>
                </a:lnTo>
                <a:lnTo>
                  <a:pt x="83" y="195"/>
                </a:lnTo>
                <a:lnTo>
                  <a:pt x="83" y="193"/>
                </a:lnTo>
                <a:lnTo>
                  <a:pt x="83" y="193"/>
                </a:lnTo>
                <a:lnTo>
                  <a:pt x="83" y="196"/>
                </a:lnTo>
                <a:lnTo>
                  <a:pt x="83" y="196"/>
                </a:lnTo>
                <a:close/>
                <a:moveTo>
                  <a:pt x="213" y="105"/>
                </a:moveTo>
                <a:lnTo>
                  <a:pt x="213" y="105"/>
                </a:lnTo>
                <a:lnTo>
                  <a:pt x="211" y="107"/>
                </a:lnTo>
                <a:lnTo>
                  <a:pt x="211" y="107"/>
                </a:lnTo>
                <a:lnTo>
                  <a:pt x="213" y="107"/>
                </a:lnTo>
                <a:lnTo>
                  <a:pt x="213" y="105"/>
                </a:lnTo>
                <a:lnTo>
                  <a:pt x="213" y="105"/>
                </a:lnTo>
                <a:close/>
                <a:moveTo>
                  <a:pt x="116" y="147"/>
                </a:moveTo>
                <a:lnTo>
                  <a:pt x="116" y="147"/>
                </a:lnTo>
                <a:lnTo>
                  <a:pt x="116" y="147"/>
                </a:lnTo>
                <a:lnTo>
                  <a:pt x="116" y="147"/>
                </a:lnTo>
                <a:lnTo>
                  <a:pt x="119" y="148"/>
                </a:lnTo>
                <a:lnTo>
                  <a:pt x="119" y="148"/>
                </a:lnTo>
                <a:lnTo>
                  <a:pt x="119" y="147"/>
                </a:lnTo>
                <a:lnTo>
                  <a:pt x="119" y="147"/>
                </a:lnTo>
                <a:lnTo>
                  <a:pt x="116" y="147"/>
                </a:lnTo>
                <a:lnTo>
                  <a:pt x="116" y="147"/>
                </a:lnTo>
                <a:close/>
                <a:moveTo>
                  <a:pt x="52" y="121"/>
                </a:moveTo>
                <a:lnTo>
                  <a:pt x="52" y="121"/>
                </a:lnTo>
                <a:lnTo>
                  <a:pt x="54" y="121"/>
                </a:lnTo>
                <a:lnTo>
                  <a:pt x="54" y="121"/>
                </a:lnTo>
                <a:lnTo>
                  <a:pt x="54" y="120"/>
                </a:lnTo>
                <a:lnTo>
                  <a:pt x="52" y="120"/>
                </a:lnTo>
                <a:lnTo>
                  <a:pt x="52" y="120"/>
                </a:lnTo>
                <a:lnTo>
                  <a:pt x="52" y="121"/>
                </a:lnTo>
                <a:lnTo>
                  <a:pt x="52" y="121"/>
                </a:lnTo>
                <a:close/>
                <a:moveTo>
                  <a:pt x="61" y="287"/>
                </a:moveTo>
                <a:lnTo>
                  <a:pt x="61" y="287"/>
                </a:lnTo>
                <a:lnTo>
                  <a:pt x="62" y="286"/>
                </a:lnTo>
                <a:lnTo>
                  <a:pt x="61" y="284"/>
                </a:lnTo>
                <a:lnTo>
                  <a:pt x="61" y="284"/>
                </a:lnTo>
                <a:lnTo>
                  <a:pt x="61" y="287"/>
                </a:lnTo>
                <a:lnTo>
                  <a:pt x="61" y="287"/>
                </a:lnTo>
                <a:close/>
                <a:moveTo>
                  <a:pt x="96" y="139"/>
                </a:moveTo>
                <a:lnTo>
                  <a:pt x="96" y="139"/>
                </a:lnTo>
                <a:lnTo>
                  <a:pt x="93" y="141"/>
                </a:lnTo>
                <a:lnTo>
                  <a:pt x="93" y="141"/>
                </a:lnTo>
                <a:lnTo>
                  <a:pt x="93" y="141"/>
                </a:lnTo>
                <a:lnTo>
                  <a:pt x="93" y="141"/>
                </a:lnTo>
                <a:lnTo>
                  <a:pt x="96" y="141"/>
                </a:lnTo>
                <a:lnTo>
                  <a:pt x="96" y="141"/>
                </a:lnTo>
                <a:lnTo>
                  <a:pt x="96" y="139"/>
                </a:lnTo>
                <a:lnTo>
                  <a:pt x="96" y="139"/>
                </a:lnTo>
                <a:close/>
                <a:moveTo>
                  <a:pt x="32" y="162"/>
                </a:moveTo>
                <a:lnTo>
                  <a:pt x="32" y="162"/>
                </a:lnTo>
                <a:lnTo>
                  <a:pt x="31" y="162"/>
                </a:lnTo>
                <a:lnTo>
                  <a:pt x="31" y="165"/>
                </a:lnTo>
                <a:lnTo>
                  <a:pt x="31" y="165"/>
                </a:lnTo>
                <a:lnTo>
                  <a:pt x="32" y="162"/>
                </a:lnTo>
                <a:lnTo>
                  <a:pt x="32" y="162"/>
                </a:lnTo>
                <a:close/>
                <a:moveTo>
                  <a:pt x="42" y="259"/>
                </a:moveTo>
                <a:lnTo>
                  <a:pt x="42" y="259"/>
                </a:lnTo>
                <a:lnTo>
                  <a:pt x="42" y="260"/>
                </a:lnTo>
                <a:lnTo>
                  <a:pt x="42" y="262"/>
                </a:lnTo>
                <a:lnTo>
                  <a:pt x="42" y="262"/>
                </a:lnTo>
                <a:lnTo>
                  <a:pt x="42" y="259"/>
                </a:lnTo>
                <a:lnTo>
                  <a:pt x="42" y="259"/>
                </a:lnTo>
                <a:close/>
                <a:moveTo>
                  <a:pt x="160" y="181"/>
                </a:moveTo>
                <a:lnTo>
                  <a:pt x="160" y="181"/>
                </a:lnTo>
                <a:lnTo>
                  <a:pt x="159" y="181"/>
                </a:lnTo>
                <a:lnTo>
                  <a:pt x="159" y="181"/>
                </a:lnTo>
                <a:lnTo>
                  <a:pt x="159" y="182"/>
                </a:lnTo>
                <a:lnTo>
                  <a:pt x="159" y="182"/>
                </a:lnTo>
                <a:lnTo>
                  <a:pt x="160" y="181"/>
                </a:lnTo>
                <a:lnTo>
                  <a:pt x="160" y="181"/>
                </a:lnTo>
                <a:close/>
                <a:moveTo>
                  <a:pt x="248" y="184"/>
                </a:moveTo>
                <a:lnTo>
                  <a:pt x="248" y="184"/>
                </a:lnTo>
                <a:lnTo>
                  <a:pt x="247" y="185"/>
                </a:lnTo>
                <a:lnTo>
                  <a:pt x="247" y="186"/>
                </a:lnTo>
                <a:lnTo>
                  <a:pt x="247" y="186"/>
                </a:lnTo>
                <a:lnTo>
                  <a:pt x="248" y="184"/>
                </a:lnTo>
                <a:lnTo>
                  <a:pt x="248" y="184"/>
                </a:lnTo>
                <a:close/>
                <a:moveTo>
                  <a:pt x="173" y="344"/>
                </a:moveTo>
                <a:lnTo>
                  <a:pt x="173" y="344"/>
                </a:lnTo>
                <a:lnTo>
                  <a:pt x="173" y="344"/>
                </a:lnTo>
                <a:lnTo>
                  <a:pt x="173" y="344"/>
                </a:lnTo>
                <a:lnTo>
                  <a:pt x="171" y="344"/>
                </a:lnTo>
                <a:lnTo>
                  <a:pt x="170" y="344"/>
                </a:lnTo>
                <a:lnTo>
                  <a:pt x="170" y="344"/>
                </a:lnTo>
                <a:lnTo>
                  <a:pt x="173" y="344"/>
                </a:lnTo>
                <a:lnTo>
                  <a:pt x="173" y="344"/>
                </a:lnTo>
                <a:close/>
                <a:moveTo>
                  <a:pt x="234" y="125"/>
                </a:moveTo>
                <a:lnTo>
                  <a:pt x="234" y="125"/>
                </a:lnTo>
                <a:lnTo>
                  <a:pt x="233" y="128"/>
                </a:lnTo>
                <a:lnTo>
                  <a:pt x="233" y="128"/>
                </a:lnTo>
                <a:lnTo>
                  <a:pt x="233" y="127"/>
                </a:lnTo>
                <a:lnTo>
                  <a:pt x="234" y="125"/>
                </a:lnTo>
                <a:lnTo>
                  <a:pt x="234" y="125"/>
                </a:lnTo>
                <a:close/>
                <a:moveTo>
                  <a:pt x="191" y="121"/>
                </a:moveTo>
                <a:lnTo>
                  <a:pt x="191" y="121"/>
                </a:lnTo>
                <a:lnTo>
                  <a:pt x="193" y="121"/>
                </a:lnTo>
                <a:lnTo>
                  <a:pt x="193" y="120"/>
                </a:lnTo>
                <a:lnTo>
                  <a:pt x="193" y="120"/>
                </a:lnTo>
                <a:lnTo>
                  <a:pt x="191" y="121"/>
                </a:lnTo>
                <a:lnTo>
                  <a:pt x="191" y="121"/>
                </a:lnTo>
                <a:close/>
                <a:moveTo>
                  <a:pt x="206" y="328"/>
                </a:moveTo>
                <a:lnTo>
                  <a:pt x="206" y="328"/>
                </a:lnTo>
                <a:lnTo>
                  <a:pt x="207" y="330"/>
                </a:lnTo>
                <a:lnTo>
                  <a:pt x="208" y="328"/>
                </a:lnTo>
                <a:lnTo>
                  <a:pt x="208" y="328"/>
                </a:lnTo>
                <a:lnTo>
                  <a:pt x="206" y="328"/>
                </a:lnTo>
                <a:lnTo>
                  <a:pt x="206" y="328"/>
                </a:lnTo>
                <a:close/>
                <a:moveTo>
                  <a:pt x="56" y="354"/>
                </a:moveTo>
                <a:lnTo>
                  <a:pt x="56" y="354"/>
                </a:lnTo>
                <a:lnTo>
                  <a:pt x="56" y="355"/>
                </a:lnTo>
                <a:lnTo>
                  <a:pt x="56" y="355"/>
                </a:lnTo>
                <a:lnTo>
                  <a:pt x="58" y="354"/>
                </a:lnTo>
                <a:lnTo>
                  <a:pt x="58" y="354"/>
                </a:lnTo>
                <a:lnTo>
                  <a:pt x="58" y="353"/>
                </a:lnTo>
                <a:lnTo>
                  <a:pt x="58" y="353"/>
                </a:lnTo>
                <a:lnTo>
                  <a:pt x="56" y="354"/>
                </a:lnTo>
                <a:lnTo>
                  <a:pt x="56" y="354"/>
                </a:lnTo>
                <a:close/>
                <a:moveTo>
                  <a:pt x="129" y="166"/>
                </a:moveTo>
                <a:lnTo>
                  <a:pt x="129" y="166"/>
                </a:lnTo>
                <a:lnTo>
                  <a:pt x="127" y="168"/>
                </a:lnTo>
                <a:lnTo>
                  <a:pt x="127" y="168"/>
                </a:lnTo>
                <a:lnTo>
                  <a:pt x="129" y="169"/>
                </a:lnTo>
                <a:lnTo>
                  <a:pt x="129" y="169"/>
                </a:lnTo>
                <a:lnTo>
                  <a:pt x="129" y="166"/>
                </a:lnTo>
                <a:lnTo>
                  <a:pt x="129" y="166"/>
                </a:lnTo>
                <a:close/>
                <a:moveTo>
                  <a:pt x="184" y="346"/>
                </a:moveTo>
                <a:lnTo>
                  <a:pt x="184" y="346"/>
                </a:lnTo>
                <a:lnTo>
                  <a:pt x="186" y="344"/>
                </a:lnTo>
                <a:lnTo>
                  <a:pt x="186" y="343"/>
                </a:lnTo>
                <a:lnTo>
                  <a:pt x="186" y="343"/>
                </a:lnTo>
                <a:lnTo>
                  <a:pt x="184" y="346"/>
                </a:lnTo>
                <a:lnTo>
                  <a:pt x="184" y="346"/>
                </a:lnTo>
                <a:close/>
                <a:moveTo>
                  <a:pt x="73" y="222"/>
                </a:moveTo>
                <a:lnTo>
                  <a:pt x="73" y="222"/>
                </a:lnTo>
                <a:lnTo>
                  <a:pt x="75" y="220"/>
                </a:lnTo>
                <a:lnTo>
                  <a:pt x="75" y="219"/>
                </a:lnTo>
                <a:lnTo>
                  <a:pt x="75" y="219"/>
                </a:lnTo>
                <a:lnTo>
                  <a:pt x="73" y="222"/>
                </a:lnTo>
                <a:lnTo>
                  <a:pt x="73" y="222"/>
                </a:lnTo>
                <a:close/>
                <a:moveTo>
                  <a:pt x="86" y="365"/>
                </a:moveTo>
                <a:lnTo>
                  <a:pt x="86" y="365"/>
                </a:lnTo>
                <a:lnTo>
                  <a:pt x="86" y="365"/>
                </a:lnTo>
                <a:lnTo>
                  <a:pt x="86" y="365"/>
                </a:lnTo>
                <a:lnTo>
                  <a:pt x="89" y="365"/>
                </a:lnTo>
                <a:lnTo>
                  <a:pt x="89" y="365"/>
                </a:lnTo>
                <a:lnTo>
                  <a:pt x="89" y="365"/>
                </a:lnTo>
                <a:lnTo>
                  <a:pt x="89" y="365"/>
                </a:lnTo>
                <a:lnTo>
                  <a:pt x="86" y="365"/>
                </a:lnTo>
                <a:lnTo>
                  <a:pt x="86" y="365"/>
                </a:lnTo>
                <a:close/>
                <a:moveTo>
                  <a:pt x="196" y="184"/>
                </a:moveTo>
                <a:lnTo>
                  <a:pt x="196" y="184"/>
                </a:lnTo>
                <a:lnTo>
                  <a:pt x="196" y="185"/>
                </a:lnTo>
                <a:lnTo>
                  <a:pt x="196" y="185"/>
                </a:lnTo>
                <a:lnTo>
                  <a:pt x="197" y="184"/>
                </a:lnTo>
                <a:lnTo>
                  <a:pt x="197" y="182"/>
                </a:lnTo>
                <a:lnTo>
                  <a:pt x="197" y="182"/>
                </a:lnTo>
                <a:lnTo>
                  <a:pt x="196" y="184"/>
                </a:lnTo>
                <a:lnTo>
                  <a:pt x="196" y="184"/>
                </a:lnTo>
                <a:close/>
                <a:moveTo>
                  <a:pt x="39" y="198"/>
                </a:moveTo>
                <a:lnTo>
                  <a:pt x="39" y="198"/>
                </a:lnTo>
                <a:lnTo>
                  <a:pt x="39" y="198"/>
                </a:lnTo>
                <a:lnTo>
                  <a:pt x="39" y="198"/>
                </a:lnTo>
                <a:lnTo>
                  <a:pt x="41" y="196"/>
                </a:lnTo>
                <a:lnTo>
                  <a:pt x="41" y="196"/>
                </a:lnTo>
                <a:lnTo>
                  <a:pt x="39" y="196"/>
                </a:lnTo>
                <a:lnTo>
                  <a:pt x="39" y="196"/>
                </a:lnTo>
                <a:lnTo>
                  <a:pt x="39" y="198"/>
                </a:lnTo>
                <a:lnTo>
                  <a:pt x="39" y="198"/>
                </a:lnTo>
                <a:close/>
                <a:moveTo>
                  <a:pt x="95" y="286"/>
                </a:moveTo>
                <a:lnTo>
                  <a:pt x="95" y="286"/>
                </a:lnTo>
                <a:lnTo>
                  <a:pt x="93" y="289"/>
                </a:lnTo>
                <a:lnTo>
                  <a:pt x="93" y="289"/>
                </a:lnTo>
                <a:lnTo>
                  <a:pt x="93" y="289"/>
                </a:lnTo>
                <a:lnTo>
                  <a:pt x="93" y="289"/>
                </a:lnTo>
                <a:lnTo>
                  <a:pt x="95" y="287"/>
                </a:lnTo>
                <a:lnTo>
                  <a:pt x="95" y="287"/>
                </a:lnTo>
                <a:lnTo>
                  <a:pt x="95" y="286"/>
                </a:lnTo>
                <a:lnTo>
                  <a:pt x="95" y="286"/>
                </a:lnTo>
                <a:close/>
                <a:moveTo>
                  <a:pt x="88" y="230"/>
                </a:moveTo>
                <a:lnTo>
                  <a:pt x="88" y="230"/>
                </a:lnTo>
                <a:lnTo>
                  <a:pt x="88" y="229"/>
                </a:lnTo>
                <a:lnTo>
                  <a:pt x="88" y="229"/>
                </a:lnTo>
                <a:lnTo>
                  <a:pt x="86" y="230"/>
                </a:lnTo>
                <a:lnTo>
                  <a:pt x="86" y="232"/>
                </a:lnTo>
                <a:lnTo>
                  <a:pt x="86" y="232"/>
                </a:lnTo>
                <a:lnTo>
                  <a:pt x="88" y="230"/>
                </a:lnTo>
                <a:lnTo>
                  <a:pt x="88" y="230"/>
                </a:lnTo>
                <a:close/>
                <a:moveTo>
                  <a:pt x="89" y="304"/>
                </a:moveTo>
                <a:lnTo>
                  <a:pt x="89" y="304"/>
                </a:lnTo>
                <a:lnTo>
                  <a:pt x="90" y="304"/>
                </a:lnTo>
                <a:lnTo>
                  <a:pt x="90" y="304"/>
                </a:lnTo>
                <a:lnTo>
                  <a:pt x="90" y="301"/>
                </a:lnTo>
                <a:lnTo>
                  <a:pt x="90" y="301"/>
                </a:lnTo>
                <a:lnTo>
                  <a:pt x="89" y="301"/>
                </a:lnTo>
                <a:lnTo>
                  <a:pt x="89" y="301"/>
                </a:lnTo>
                <a:lnTo>
                  <a:pt x="89" y="304"/>
                </a:lnTo>
                <a:lnTo>
                  <a:pt x="89" y="304"/>
                </a:lnTo>
                <a:close/>
                <a:moveTo>
                  <a:pt x="27" y="43"/>
                </a:moveTo>
                <a:lnTo>
                  <a:pt x="27" y="43"/>
                </a:lnTo>
                <a:lnTo>
                  <a:pt x="25" y="44"/>
                </a:lnTo>
                <a:lnTo>
                  <a:pt x="25" y="44"/>
                </a:lnTo>
                <a:lnTo>
                  <a:pt x="25" y="44"/>
                </a:lnTo>
                <a:lnTo>
                  <a:pt x="27" y="43"/>
                </a:lnTo>
                <a:lnTo>
                  <a:pt x="27" y="43"/>
                </a:lnTo>
                <a:close/>
                <a:moveTo>
                  <a:pt x="78" y="277"/>
                </a:moveTo>
                <a:lnTo>
                  <a:pt x="78" y="277"/>
                </a:lnTo>
                <a:lnTo>
                  <a:pt x="78" y="277"/>
                </a:lnTo>
                <a:lnTo>
                  <a:pt x="78" y="277"/>
                </a:lnTo>
                <a:lnTo>
                  <a:pt x="76" y="280"/>
                </a:lnTo>
                <a:lnTo>
                  <a:pt x="76" y="280"/>
                </a:lnTo>
                <a:lnTo>
                  <a:pt x="78" y="277"/>
                </a:lnTo>
                <a:lnTo>
                  <a:pt x="78" y="277"/>
                </a:lnTo>
                <a:close/>
                <a:moveTo>
                  <a:pt x="65" y="283"/>
                </a:moveTo>
                <a:lnTo>
                  <a:pt x="65" y="283"/>
                </a:lnTo>
                <a:lnTo>
                  <a:pt x="65" y="283"/>
                </a:lnTo>
                <a:lnTo>
                  <a:pt x="65" y="283"/>
                </a:lnTo>
                <a:lnTo>
                  <a:pt x="65" y="284"/>
                </a:lnTo>
                <a:lnTo>
                  <a:pt x="65" y="284"/>
                </a:lnTo>
                <a:lnTo>
                  <a:pt x="65" y="283"/>
                </a:lnTo>
                <a:lnTo>
                  <a:pt x="65" y="283"/>
                </a:lnTo>
                <a:close/>
                <a:moveTo>
                  <a:pt x="237" y="282"/>
                </a:moveTo>
                <a:lnTo>
                  <a:pt x="237" y="282"/>
                </a:lnTo>
                <a:lnTo>
                  <a:pt x="237" y="282"/>
                </a:lnTo>
                <a:lnTo>
                  <a:pt x="237" y="282"/>
                </a:lnTo>
                <a:lnTo>
                  <a:pt x="235" y="283"/>
                </a:lnTo>
                <a:lnTo>
                  <a:pt x="235" y="283"/>
                </a:lnTo>
                <a:lnTo>
                  <a:pt x="237" y="283"/>
                </a:lnTo>
                <a:lnTo>
                  <a:pt x="237" y="283"/>
                </a:lnTo>
                <a:lnTo>
                  <a:pt x="237" y="282"/>
                </a:lnTo>
                <a:lnTo>
                  <a:pt x="237" y="282"/>
                </a:lnTo>
                <a:close/>
                <a:moveTo>
                  <a:pt x="227" y="286"/>
                </a:moveTo>
                <a:lnTo>
                  <a:pt x="227" y="286"/>
                </a:lnTo>
                <a:lnTo>
                  <a:pt x="227" y="284"/>
                </a:lnTo>
                <a:lnTo>
                  <a:pt x="225" y="284"/>
                </a:lnTo>
                <a:lnTo>
                  <a:pt x="225" y="284"/>
                </a:lnTo>
                <a:lnTo>
                  <a:pt x="227" y="286"/>
                </a:lnTo>
                <a:lnTo>
                  <a:pt x="227" y="286"/>
                </a:lnTo>
                <a:close/>
                <a:moveTo>
                  <a:pt x="83" y="358"/>
                </a:moveTo>
                <a:lnTo>
                  <a:pt x="83" y="358"/>
                </a:lnTo>
                <a:lnTo>
                  <a:pt x="82" y="357"/>
                </a:lnTo>
                <a:lnTo>
                  <a:pt x="82" y="357"/>
                </a:lnTo>
                <a:lnTo>
                  <a:pt x="82" y="358"/>
                </a:lnTo>
                <a:lnTo>
                  <a:pt x="82" y="358"/>
                </a:lnTo>
                <a:lnTo>
                  <a:pt x="83" y="358"/>
                </a:lnTo>
                <a:lnTo>
                  <a:pt x="83" y="358"/>
                </a:lnTo>
                <a:close/>
                <a:moveTo>
                  <a:pt x="59" y="184"/>
                </a:moveTo>
                <a:lnTo>
                  <a:pt x="59" y="184"/>
                </a:lnTo>
                <a:lnTo>
                  <a:pt x="59" y="184"/>
                </a:lnTo>
                <a:lnTo>
                  <a:pt x="59" y="184"/>
                </a:lnTo>
                <a:lnTo>
                  <a:pt x="59" y="184"/>
                </a:lnTo>
                <a:lnTo>
                  <a:pt x="59" y="185"/>
                </a:lnTo>
                <a:lnTo>
                  <a:pt x="59" y="185"/>
                </a:lnTo>
                <a:lnTo>
                  <a:pt x="61" y="184"/>
                </a:lnTo>
                <a:lnTo>
                  <a:pt x="59" y="184"/>
                </a:lnTo>
                <a:lnTo>
                  <a:pt x="59" y="184"/>
                </a:lnTo>
                <a:close/>
                <a:moveTo>
                  <a:pt x="186" y="212"/>
                </a:moveTo>
                <a:lnTo>
                  <a:pt x="186" y="212"/>
                </a:lnTo>
                <a:lnTo>
                  <a:pt x="186" y="211"/>
                </a:lnTo>
                <a:lnTo>
                  <a:pt x="186" y="211"/>
                </a:lnTo>
                <a:lnTo>
                  <a:pt x="186" y="211"/>
                </a:lnTo>
                <a:lnTo>
                  <a:pt x="186" y="212"/>
                </a:lnTo>
                <a:lnTo>
                  <a:pt x="186" y="212"/>
                </a:lnTo>
                <a:close/>
                <a:moveTo>
                  <a:pt x="130" y="118"/>
                </a:moveTo>
                <a:lnTo>
                  <a:pt x="130" y="118"/>
                </a:lnTo>
                <a:lnTo>
                  <a:pt x="129" y="118"/>
                </a:lnTo>
                <a:lnTo>
                  <a:pt x="129" y="118"/>
                </a:lnTo>
                <a:lnTo>
                  <a:pt x="133" y="118"/>
                </a:lnTo>
                <a:lnTo>
                  <a:pt x="133" y="118"/>
                </a:lnTo>
                <a:lnTo>
                  <a:pt x="133" y="118"/>
                </a:lnTo>
                <a:lnTo>
                  <a:pt x="133" y="118"/>
                </a:lnTo>
                <a:lnTo>
                  <a:pt x="130" y="118"/>
                </a:lnTo>
                <a:lnTo>
                  <a:pt x="130" y="118"/>
                </a:lnTo>
                <a:close/>
                <a:moveTo>
                  <a:pt x="112" y="22"/>
                </a:moveTo>
                <a:lnTo>
                  <a:pt x="112" y="22"/>
                </a:lnTo>
                <a:lnTo>
                  <a:pt x="112" y="23"/>
                </a:lnTo>
                <a:lnTo>
                  <a:pt x="112" y="23"/>
                </a:lnTo>
                <a:lnTo>
                  <a:pt x="115" y="23"/>
                </a:lnTo>
                <a:lnTo>
                  <a:pt x="115" y="23"/>
                </a:lnTo>
                <a:lnTo>
                  <a:pt x="115" y="22"/>
                </a:lnTo>
                <a:lnTo>
                  <a:pt x="115" y="22"/>
                </a:lnTo>
                <a:lnTo>
                  <a:pt x="112" y="22"/>
                </a:lnTo>
                <a:lnTo>
                  <a:pt x="112" y="22"/>
                </a:lnTo>
                <a:close/>
                <a:moveTo>
                  <a:pt x="66" y="351"/>
                </a:moveTo>
                <a:lnTo>
                  <a:pt x="66" y="351"/>
                </a:lnTo>
                <a:lnTo>
                  <a:pt x="66" y="351"/>
                </a:lnTo>
                <a:lnTo>
                  <a:pt x="66" y="351"/>
                </a:lnTo>
                <a:lnTo>
                  <a:pt x="65" y="353"/>
                </a:lnTo>
                <a:lnTo>
                  <a:pt x="65" y="353"/>
                </a:lnTo>
                <a:lnTo>
                  <a:pt x="65" y="353"/>
                </a:lnTo>
                <a:lnTo>
                  <a:pt x="65" y="353"/>
                </a:lnTo>
                <a:lnTo>
                  <a:pt x="66" y="351"/>
                </a:lnTo>
                <a:lnTo>
                  <a:pt x="66" y="351"/>
                </a:lnTo>
                <a:close/>
                <a:moveTo>
                  <a:pt x="234" y="272"/>
                </a:moveTo>
                <a:lnTo>
                  <a:pt x="234" y="272"/>
                </a:lnTo>
                <a:lnTo>
                  <a:pt x="235" y="273"/>
                </a:lnTo>
                <a:lnTo>
                  <a:pt x="235" y="272"/>
                </a:lnTo>
                <a:lnTo>
                  <a:pt x="235" y="272"/>
                </a:lnTo>
                <a:lnTo>
                  <a:pt x="234" y="272"/>
                </a:lnTo>
                <a:lnTo>
                  <a:pt x="234" y="272"/>
                </a:lnTo>
                <a:close/>
                <a:moveTo>
                  <a:pt x="51" y="182"/>
                </a:moveTo>
                <a:lnTo>
                  <a:pt x="51" y="182"/>
                </a:lnTo>
                <a:lnTo>
                  <a:pt x="51" y="182"/>
                </a:lnTo>
                <a:lnTo>
                  <a:pt x="54" y="182"/>
                </a:lnTo>
                <a:lnTo>
                  <a:pt x="54" y="182"/>
                </a:lnTo>
                <a:lnTo>
                  <a:pt x="51" y="182"/>
                </a:lnTo>
                <a:lnTo>
                  <a:pt x="51" y="182"/>
                </a:lnTo>
                <a:close/>
                <a:moveTo>
                  <a:pt x="164" y="341"/>
                </a:moveTo>
                <a:lnTo>
                  <a:pt x="164" y="341"/>
                </a:lnTo>
                <a:lnTo>
                  <a:pt x="166" y="341"/>
                </a:lnTo>
                <a:lnTo>
                  <a:pt x="166" y="341"/>
                </a:lnTo>
                <a:lnTo>
                  <a:pt x="166" y="340"/>
                </a:lnTo>
                <a:lnTo>
                  <a:pt x="166" y="338"/>
                </a:lnTo>
                <a:lnTo>
                  <a:pt x="166" y="338"/>
                </a:lnTo>
                <a:lnTo>
                  <a:pt x="164" y="341"/>
                </a:lnTo>
                <a:lnTo>
                  <a:pt x="164" y="341"/>
                </a:lnTo>
                <a:close/>
                <a:moveTo>
                  <a:pt x="29" y="309"/>
                </a:moveTo>
                <a:lnTo>
                  <a:pt x="29" y="309"/>
                </a:lnTo>
                <a:lnTo>
                  <a:pt x="29" y="310"/>
                </a:lnTo>
                <a:lnTo>
                  <a:pt x="29" y="310"/>
                </a:lnTo>
                <a:lnTo>
                  <a:pt x="31" y="307"/>
                </a:lnTo>
                <a:lnTo>
                  <a:pt x="31" y="307"/>
                </a:lnTo>
                <a:lnTo>
                  <a:pt x="29" y="309"/>
                </a:lnTo>
                <a:lnTo>
                  <a:pt x="29" y="309"/>
                </a:lnTo>
                <a:close/>
                <a:moveTo>
                  <a:pt x="102" y="344"/>
                </a:moveTo>
                <a:lnTo>
                  <a:pt x="102" y="344"/>
                </a:lnTo>
                <a:lnTo>
                  <a:pt x="103" y="346"/>
                </a:lnTo>
                <a:lnTo>
                  <a:pt x="103" y="346"/>
                </a:lnTo>
                <a:lnTo>
                  <a:pt x="103" y="343"/>
                </a:lnTo>
                <a:lnTo>
                  <a:pt x="103" y="343"/>
                </a:lnTo>
                <a:lnTo>
                  <a:pt x="102" y="344"/>
                </a:lnTo>
                <a:lnTo>
                  <a:pt x="102" y="344"/>
                </a:lnTo>
                <a:close/>
                <a:moveTo>
                  <a:pt x="38" y="348"/>
                </a:moveTo>
                <a:lnTo>
                  <a:pt x="38" y="348"/>
                </a:lnTo>
                <a:lnTo>
                  <a:pt x="36" y="347"/>
                </a:lnTo>
                <a:lnTo>
                  <a:pt x="36" y="347"/>
                </a:lnTo>
                <a:lnTo>
                  <a:pt x="36" y="348"/>
                </a:lnTo>
                <a:lnTo>
                  <a:pt x="38" y="348"/>
                </a:lnTo>
                <a:lnTo>
                  <a:pt x="38" y="348"/>
                </a:lnTo>
                <a:close/>
                <a:moveTo>
                  <a:pt x="75" y="229"/>
                </a:moveTo>
                <a:lnTo>
                  <a:pt x="75" y="229"/>
                </a:lnTo>
                <a:lnTo>
                  <a:pt x="76" y="229"/>
                </a:lnTo>
                <a:lnTo>
                  <a:pt x="76" y="229"/>
                </a:lnTo>
                <a:lnTo>
                  <a:pt x="76" y="226"/>
                </a:lnTo>
                <a:lnTo>
                  <a:pt x="76" y="226"/>
                </a:lnTo>
                <a:lnTo>
                  <a:pt x="76" y="226"/>
                </a:lnTo>
                <a:lnTo>
                  <a:pt x="76" y="226"/>
                </a:lnTo>
                <a:lnTo>
                  <a:pt x="75" y="229"/>
                </a:lnTo>
                <a:lnTo>
                  <a:pt x="75" y="229"/>
                </a:lnTo>
                <a:close/>
                <a:moveTo>
                  <a:pt x="166" y="118"/>
                </a:moveTo>
                <a:lnTo>
                  <a:pt x="166" y="118"/>
                </a:lnTo>
                <a:lnTo>
                  <a:pt x="166" y="118"/>
                </a:lnTo>
                <a:lnTo>
                  <a:pt x="166" y="118"/>
                </a:lnTo>
                <a:lnTo>
                  <a:pt x="163" y="118"/>
                </a:lnTo>
                <a:lnTo>
                  <a:pt x="163" y="118"/>
                </a:lnTo>
                <a:lnTo>
                  <a:pt x="163" y="118"/>
                </a:lnTo>
                <a:lnTo>
                  <a:pt x="163" y="118"/>
                </a:lnTo>
                <a:lnTo>
                  <a:pt x="166" y="118"/>
                </a:lnTo>
                <a:lnTo>
                  <a:pt x="166" y="118"/>
                </a:lnTo>
                <a:close/>
                <a:moveTo>
                  <a:pt x="49" y="191"/>
                </a:moveTo>
                <a:lnTo>
                  <a:pt x="49" y="191"/>
                </a:lnTo>
                <a:lnTo>
                  <a:pt x="48" y="191"/>
                </a:lnTo>
                <a:lnTo>
                  <a:pt x="48" y="192"/>
                </a:lnTo>
                <a:lnTo>
                  <a:pt x="48" y="192"/>
                </a:lnTo>
                <a:lnTo>
                  <a:pt x="48" y="192"/>
                </a:lnTo>
                <a:lnTo>
                  <a:pt x="49" y="191"/>
                </a:lnTo>
                <a:lnTo>
                  <a:pt x="49" y="191"/>
                </a:lnTo>
                <a:close/>
                <a:moveTo>
                  <a:pt x="196" y="243"/>
                </a:moveTo>
                <a:lnTo>
                  <a:pt x="196" y="243"/>
                </a:lnTo>
                <a:lnTo>
                  <a:pt x="196" y="245"/>
                </a:lnTo>
                <a:lnTo>
                  <a:pt x="196" y="245"/>
                </a:lnTo>
                <a:lnTo>
                  <a:pt x="196" y="242"/>
                </a:lnTo>
                <a:lnTo>
                  <a:pt x="196" y="242"/>
                </a:lnTo>
                <a:lnTo>
                  <a:pt x="196" y="243"/>
                </a:lnTo>
                <a:lnTo>
                  <a:pt x="196" y="243"/>
                </a:lnTo>
                <a:lnTo>
                  <a:pt x="196" y="243"/>
                </a:lnTo>
                <a:close/>
                <a:moveTo>
                  <a:pt x="191" y="20"/>
                </a:moveTo>
                <a:lnTo>
                  <a:pt x="191" y="20"/>
                </a:lnTo>
                <a:lnTo>
                  <a:pt x="191" y="20"/>
                </a:lnTo>
                <a:lnTo>
                  <a:pt x="190" y="20"/>
                </a:lnTo>
                <a:lnTo>
                  <a:pt x="190" y="20"/>
                </a:lnTo>
                <a:lnTo>
                  <a:pt x="191" y="22"/>
                </a:lnTo>
                <a:lnTo>
                  <a:pt x="191" y="20"/>
                </a:lnTo>
                <a:lnTo>
                  <a:pt x="191" y="20"/>
                </a:lnTo>
                <a:close/>
                <a:moveTo>
                  <a:pt x="109" y="132"/>
                </a:moveTo>
                <a:lnTo>
                  <a:pt x="109" y="132"/>
                </a:lnTo>
                <a:lnTo>
                  <a:pt x="109" y="131"/>
                </a:lnTo>
                <a:lnTo>
                  <a:pt x="109" y="130"/>
                </a:lnTo>
                <a:lnTo>
                  <a:pt x="109" y="130"/>
                </a:lnTo>
                <a:lnTo>
                  <a:pt x="109" y="132"/>
                </a:lnTo>
                <a:lnTo>
                  <a:pt x="109" y="132"/>
                </a:lnTo>
                <a:close/>
                <a:moveTo>
                  <a:pt x="187" y="266"/>
                </a:moveTo>
                <a:lnTo>
                  <a:pt x="187" y="266"/>
                </a:lnTo>
                <a:lnTo>
                  <a:pt x="189" y="265"/>
                </a:lnTo>
                <a:lnTo>
                  <a:pt x="189" y="265"/>
                </a:lnTo>
                <a:lnTo>
                  <a:pt x="189" y="265"/>
                </a:lnTo>
                <a:lnTo>
                  <a:pt x="189" y="265"/>
                </a:lnTo>
                <a:lnTo>
                  <a:pt x="187" y="266"/>
                </a:lnTo>
                <a:lnTo>
                  <a:pt x="187" y="266"/>
                </a:lnTo>
                <a:close/>
                <a:moveTo>
                  <a:pt x="65" y="141"/>
                </a:moveTo>
                <a:lnTo>
                  <a:pt x="65" y="141"/>
                </a:lnTo>
                <a:lnTo>
                  <a:pt x="65" y="141"/>
                </a:lnTo>
                <a:lnTo>
                  <a:pt x="65" y="141"/>
                </a:lnTo>
                <a:lnTo>
                  <a:pt x="65" y="142"/>
                </a:lnTo>
                <a:lnTo>
                  <a:pt x="65" y="142"/>
                </a:lnTo>
                <a:lnTo>
                  <a:pt x="65" y="142"/>
                </a:lnTo>
                <a:lnTo>
                  <a:pt x="65" y="142"/>
                </a:lnTo>
                <a:lnTo>
                  <a:pt x="65" y="141"/>
                </a:lnTo>
                <a:lnTo>
                  <a:pt x="65" y="141"/>
                </a:lnTo>
                <a:close/>
                <a:moveTo>
                  <a:pt x="29" y="58"/>
                </a:moveTo>
                <a:lnTo>
                  <a:pt x="29" y="58"/>
                </a:lnTo>
                <a:lnTo>
                  <a:pt x="28" y="60"/>
                </a:lnTo>
                <a:lnTo>
                  <a:pt x="28" y="60"/>
                </a:lnTo>
                <a:lnTo>
                  <a:pt x="28" y="58"/>
                </a:lnTo>
                <a:lnTo>
                  <a:pt x="29" y="58"/>
                </a:lnTo>
                <a:lnTo>
                  <a:pt x="29" y="58"/>
                </a:lnTo>
                <a:close/>
                <a:moveTo>
                  <a:pt x="125" y="331"/>
                </a:moveTo>
                <a:lnTo>
                  <a:pt x="125" y="331"/>
                </a:lnTo>
                <a:lnTo>
                  <a:pt x="126" y="331"/>
                </a:lnTo>
                <a:lnTo>
                  <a:pt x="126" y="330"/>
                </a:lnTo>
                <a:lnTo>
                  <a:pt x="126" y="330"/>
                </a:lnTo>
                <a:lnTo>
                  <a:pt x="125" y="331"/>
                </a:lnTo>
                <a:lnTo>
                  <a:pt x="125" y="331"/>
                </a:lnTo>
                <a:close/>
                <a:moveTo>
                  <a:pt x="73" y="147"/>
                </a:moveTo>
                <a:lnTo>
                  <a:pt x="73" y="147"/>
                </a:lnTo>
                <a:lnTo>
                  <a:pt x="75" y="148"/>
                </a:lnTo>
                <a:lnTo>
                  <a:pt x="75" y="148"/>
                </a:lnTo>
                <a:lnTo>
                  <a:pt x="75" y="147"/>
                </a:lnTo>
                <a:lnTo>
                  <a:pt x="73" y="147"/>
                </a:lnTo>
                <a:lnTo>
                  <a:pt x="73" y="147"/>
                </a:lnTo>
                <a:close/>
                <a:moveTo>
                  <a:pt x="227" y="218"/>
                </a:moveTo>
                <a:lnTo>
                  <a:pt x="227" y="218"/>
                </a:lnTo>
                <a:lnTo>
                  <a:pt x="228" y="218"/>
                </a:lnTo>
                <a:lnTo>
                  <a:pt x="228" y="216"/>
                </a:lnTo>
                <a:lnTo>
                  <a:pt x="228" y="216"/>
                </a:lnTo>
                <a:lnTo>
                  <a:pt x="227" y="218"/>
                </a:lnTo>
                <a:lnTo>
                  <a:pt x="227" y="218"/>
                </a:lnTo>
                <a:close/>
                <a:moveTo>
                  <a:pt x="132" y="142"/>
                </a:moveTo>
                <a:lnTo>
                  <a:pt x="132" y="142"/>
                </a:lnTo>
                <a:lnTo>
                  <a:pt x="133" y="141"/>
                </a:lnTo>
                <a:lnTo>
                  <a:pt x="133" y="141"/>
                </a:lnTo>
                <a:lnTo>
                  <a:pt x="132" y="141"/>
                </a:lnTo>
                <a:lnTo>
                  <a:pt x="132" y="142"/>
                </a:lnTo>
                <a:lnTo>
                  <a:pt x="132" y="142"/>
                </a:lnTo>
                <a:close/>
                <a:moveTo>
                  <a:pt x="41" y="223"/>
                </a:moveTo>
                <a:lnTo>
                  <a:pt x="41" y="223"/>
                </a:lnTo>
                <a:lnTo>
                  <a:pt x="41" y="223"/>
                </a:lnTo>
                <a:lnTo>
                  <a:pt x="41" y="223"/>
                </a:lnTo>
                <a:lnTo>
                  <a:pt x="41" y="222"/>
                </a:lnTo>
                <a:lnTo>
                  <a:pt x="41" y="222"/>
                </a:lnTo>
                <a:lnTo>
                  <a:pt x="39" y="222"/>
                </a:lnTo>
                <a:lnTo>
                  <a:pt x="39" y="222"/>
                </a:lnTo>
                <a:lnTo>
                  <a:pt x="41" y="223"/>
                </a:lnTo>
                <a:lnTo>
                  <a:pt x="41" y="223"/>
                </a:lnTo>
                <a:close/>
                <a:moveTo>
                  <a:pt x="31" y="66"/>
                </a:moveTo>
                <a:lnTo>
                  <a:pt x="31" y="66"/>
                </a:lnTo>
                <a:lnTo>
                  <a:pt x="31" y="68"/>
                </a:lnTo>
                <a:lnTo>
                  <a:pt x="31" y="68"/>
                </a:lnTo>
                <a:lnTo>
                  <a:pt x="31" y="68"/>
                </a:lnTo>
                <a:lnTo>
                  <a:pt x="31" y="68"/>
                </a:lnTo>
                <a:lnTo>
                  <a:pt x="31" y="66"/>
                </a:lnTo>
                <a:lnTo>
                  <a:pt x="31" y="66"/>
                </a:lnTo>
                <a:close/>
                <a:moveTo>
                  <a:pt x="163" y="338"/>
                </a:moveTo>
                <a:lnTo>
                  <a:pt x="163" y="338"/>
                </a:lnTo>
                <a:lnTo>
                  <a:pt x="162" y="338"/>
                </a:lnTo>
                <a:lnTo>
                  <a:pt x="162" y="338"/>
                </a:lnTo>
                <a:lnTo>
                  <a:pt x="162" y="338"/>
                </a:lnTo>
                <a:lnTo>
                  <a:pt x="162" y="338"/>
                </a:lnTo>
                <a:lnTo>
                  <a:pt x="163" y="338"/>
                </a:lnTo>
                <a:lnTo>
                  <a:pt x="163" y="338"/>
                </a:lnTo>
                <a:close/>
                <a:moveTo>
                  <a:pt x="108" y="184"/>
                </a:moveTo>
                <a:lnTo>
                  <a:pt x="108" y="184"/>
                </a:lnTo>
                <a:lnTo>
                  <a:pt x="108" y="184"/>
                </a:lnTo>
                <a:lnTo>
                  <a:pt x="108" y="184"/>
                </a:lnTo>
                <a:lnTo>
                  <a:pt x="108" y="184"/>
                </a:lnTo>
                <a:lnTo>
                  <a:pt x="108" y="185"/>
                </a:lnTo>
                <a:lnTo>
                  <a:pt x="108" y="185"/>
                </a:lnTo>
                <a:lnTo>
                  <a:pt x="108" y="184"/>
                </a:lnTo>
                <a:lnTo>
                  <a:pt x="108" y="184"/>
                </a:lnTo>
                <a:close/>
                <a:moveTo>
                  <a:pt x="105" y="188"/>
                </a:moveTo>
                <a:lnTo>
                  <a:pt x="105" y="188"/>
                </a:lnTo>
                <a:lnTo>
                  <a:pt x="105" y="188"/>
                </a:lnTo>
                <a:lnTo>
                  <a:pt x="105" y="188"/>
                </a:lnTo>
                <a:lnTo>
                  <a:pt x="105" y="191"/>
                </a:lnTo>
                <a:lnTo>
                  <a:pt x="105" y="191"/>
                </a:lnTo>
                <a:lnTo>
                  <a:pt x="105" y="189"/>
                </a:lnTo>
                <a:lnTo>
                  <a:pt x="105" y="188"/>
                </a:lnTo>
                <a:lnTo>
                  <a:pt x="105" y="188"/>
                </a:lnTo>
                <a:close/>
                <a:moveTo>
                  <a:pt x="193" y="188"/>
                </a:moveTo>
                <a:lnTo>
                  <a:pt x="193" y="188"/>
                </a:lnTo>
                <a:lnTo>
                  <a:pt x="193" y="189"/>
                </a:lnTo>
                <a:lnTo>
                  <a:pt x="193" y="191"/>
                </a:lnTo>
                <a:lnTo>
                  <a:pt x="193" y="191"/>
                </a:lnTo>
                <a:lnTo>
                  <a:pt x="193" y="188"/>
                </a:lnTo>
                <a:lnTo>
                  <a:pt x="193" y="188"/>
                </a:lnTo>
                <a:close/>
                <a:moveTo>
                  <a:pt x="42" y="276"/>
                </a:moveTo>
                <a:lnTo>
                  <a:pt x="42" y="276"/>
                </a:lnTo>
                <a:lnTo>
                  <a:pt x="44" y="274"/>
                </a:lnTo>
                <a:lnTo>
                  <a:pt x="42" y="274"/>
                </a:lnTo>
                <a:lnTo>
                  <a:pt x="42" y="274"/>
                </a:lnTo>
                <a:lnTo>
                  <a:pt x="42" y="276"/>
                </a:lnTo>
                <a:lnTo>
                  <a:pt x="42" y="276"/>
                </a:lnTo>
                <a:close/>
                <a:moveTo>
                  <a:pt x="176" y="26"/>
                </a:moveTo>
                <a:lnTo>
                  <a:pt x="176" y="26"/>
                </a:lnTo>
                <a:lnTo>
                  <a:pt x="176" y="26"/>
                </a:lnTo>
                <a:lnTo>
                  <a:pt x="176" y="26"/>
                </a:lnTo>
                <a:lnTo>
                  <a:pt x="179" y="26"/>
                </a:lnTo>
                <a:lnTo>
                  <a:pt x="179" y="26"/>
                </a:lnTo>
                <a:lnTo>
                  <a:pt x="179" y="26"/>
                </a:lnTo>
                <a:lnTo>
                  <a:pt x="179" y="26"/>
                </a:lnTo>
                <a:lnTo>
                  <a:pt x="176" y="26"/>
                </a:lnTo>
                <a:lnTo>
                  <a:pt x="176" y="26"/>
                </a:lnTo>
                <a:close/>
                <a:moveTo>
                  <a:pt x="65" y="233"/>
                </a:moveTo>
                <a:lnTo>
                  <a:pt x="65" y="233"/>
                </a:lnTo>
                <a:lnTo>
                  <a:pt x="66" y="232"/>
                </a:lnTo>
                <a:lnTo>
                  <a:pt x="66" y="232"/>
                </a:lnTo>
                <a:lnTo>
                  <a:pt x="65" y="232"/>
                </a:lnTo>
                <a:lnTo>
                  <a:pt x="65" y="233"/>
                </a:lnTo>
                <a:lnTo>
                  <a:pt x="65" y="233"/>
                </a:lnTo>
                <a:close/>
                <a:moveTo>
                  <a:pt x="113" y="17"/>
                </a:moveTo>
                <a:lnTo>
                  <a:pt x="113" y="17"/>
                </a:lnTo>
                <a:lnTo>
                  <a:pt x="113" y="17"/>
                </a:lnTo>
                <a:lnTo>
                  <a:pt x="113" y="17"/>
                </a:lnTo>
                <a:lnTo>
                  <a:pt x="112" y="17"/>
                </a:lnTo>
                <a:lnTo>
                  <a:pt x="112" y="17"/>
                </a:lnTo>
                <a:lnTo>
                  <a:pt x="112" y="17"/>
                </a:lnTo>
                <a:lnTo>
                  <a:pt x="113" y="17"/>
                </a:lnTo>
                <a:lnTo>
                  <a:pt x="113" y="17"/>
                </a:lnTo>
                <a:close/>
                <a:moveTo>
                  <a:pt x="75" y="350"/>
                </a:moveTo>
                <a:lnTo>
                  <a:pt x="75" y="350"/>
                </a:lnTo>
                <a:lnTo>
                  <a:pt x="75" y="350"/>
                </a:lnTo>
                <a:lnTo>
                  <a:pt x="75" y="350"/>
                </a:lnTo>
                <a:lnTo>
                  <a:pt x="73" y="353"/>
                </a:lnTo>
                <a:lnTo>
                  <a:pt x="73" y="353"/>
                </a:lnTo>
                <a:lnTo>
                  <a:pt x="75" y="353"/>
                </a:lnTo>
                <a:lnTo>
                  <a:pt x="75" y="353"/>
                </a:lnTo>
                <a:lnTo>
                  <a:pt x="75" y="350"/>
                </a:lnTo>
                <a:lnTo>
                  <a:pt x="75" y="350"/>
                </a:lnTo>
                <a:close/>
                <a:moveTo>
                  <a:pt x="234" y="353"/>
                </a:moveTo>
                <a:lnTo>
                  <a:pt x="234" y="353"/>
                </a:lnTo>
                <a:lnTo>
                  <a:pt x="234" y="353"/>
                </a:lnTo>
                <a:lnTo>
                  <a:pt x="234" y="353"/>
                </a:lnTo>
                <a:lnTo>
                  <a:pt x="235" y="353"/>
                </a:lnTo>
                <a:lnTo>
                  <a:pt x="235" y="353"/>
                </a:lnTo>
                <a:lnTo>
                  <a:pt x="235" y="351"/>
                </a:lnTo>
                <a:lnTo>
                  <a:pt x="235" y="351"/>
                </a:lnTo>
                <a:lnTo>
                  <a:pt x="234" y="353"/>
                </a:lnTo>
                <a:lnTo>
                  <a:pt x="234" y="353"/>
                </a:lnTo>
                <a:close/>
                <a:moveTo>
                  <a:pt x="92" y="344"/>
                </a:moveTo>
                <a:lnTo>
                  <a:pt x="92" y="344"/>
                </a:lnTo>
                <a:lnTo>
                  <a:pt x="92" y="344"/>
                </a:lnTo>
                <a:lnTo>
                  <a:pt x="92" y="344"/>
                </a:lnTo>
                <a:lnTo>
                  <a:pt x="92" y="344"/>
                </a:lnTo>
                <a:lnTo>
                  <a:pt x="92" y="344"/>
                </a:lnTo>
                <a:lnTo>
                  <a:pt x="92" y="344"/>
                </a:lnTo>
                <a:close/>
                <a:moveTo>
                  <a:pt x="22" y="41"/>
                </a:moveTo>
                <a:lnTo>
                  <a:pt x="22" y="41"/>
                </a:lnTo>
                <a:lnTo>
                  <a:pt x="22" y="41"/>
                </a:lnTo>
                <a:lnTo>
                  <a:pt x="22" y="41"/>
                </a:lnTo>
                <a:lnTo>
                  <a:pt x="21" y="43"/>
                </a:lnTo>
                <a:lnTo>
                  <a:pt x="21" y="43"/>
                </a:lnTo>
                <a:lnTo>
                  <a:pt x="21" y="43"/>
                </a:lnTo>
                <a:lnTo>
                  <a:pt x="21" y="43"/>
                </a:lnTo>
                <a:lnTo>
                  <a:pt x="22" y="41"/>
                </a:lnTo>
                <a:lnTo>
                  <a:pt x="22" y="41"/>
                </a:lnTo>
                <a:close/>
                <a:moveTo>
                  <a:pt x="149" y="124"/>
                </a:moveTo>
                <a:lnTo>
                  <a:pt x="149" y="124"/>
                </a:lnTo>
                <a:lnTo>
                  <a:pt x="150" y="124"/>
                </a:lnTo>
                <a:lnTo>
                  <a:pt x="150" y="124"/>
                </a:lnTo>
                <a:lnTo>
                  <a:pt x="152" y="124"/>
                </a:lnTo>
                <a:lnTo>
                  <a:pt x="152" y="124"/>
                </a:lnTo>
                <a:lnTo>
                  <a:pt x="152" y="124"/>
                </a:lnTo>
                <a:lnTo>
                  <a:pt x="152" y="124"/>
                </a:lnTo>
                <a:lnTo>
                  <a:pt x="149" y="124"/>
                </a:lnTo>
                <a:lnTo>
                  <a:pt x="149" y="124"/>
                </a:lnTo>
                <a:close/>
                <a:moveTo>
                  <a:pt x="196" y="344"/>
                </a:moveTo>
                <a:lnTo>
                  <a:pt x="196" y="344"/>
                </a:lnTo>
                <a:lnTo>
                  <a:pt x="196" y="343"/>
                </a:lnTo>
                <a:lnTo>
                  <a:pt x="196" y="343"/>
                </a:lnTo>
                <a:lnTo>
                  <a:pt x="196" y="343"/>
                </a:lnTo>
                <a:lnTo>
                  <a:pt x="196" y="343"/>
                </a:lnTo>
                <a:lnTo>
                  <a:pt x="196" y="344"/>
                </a:lnTo>
                <a:lnTo>
                  <a:pt x="196" y="344"/>
                </a:lnTo>
                <a:close/>
                <a:moveTo>
                  <a:pt x="133" y="272"/>
                </a:moveTo>
                <a:lnTo>
                  <a:pt x="133" y="272"/>
                </a:lnTo>
                <a:lnTo>
                  <a:pt x="132" y="273"/>
                </a:lnTo>
                <a:lnTo>
                  <a:pt x="132" y="273"/>
                </a:lnTo>
                <a:lnTo>
                  <a:pt x="133" y="273"/>
                </a:lnTo>
                <a:lnTo>
                  <a:pt x="133" y="272"/>
                </a:lnTo>
                <a:lnTo>
                  <a:pt x="133" y="272"/>
                </a:lnTo>
                <a:close/>
                <a:moveTo>
                  <a:pt x="44" y="351"/>
                </a:moveTo>
                <a:lnTo>
                  <a:pt x="44" y="351"/>
                </a:lnTo>
                <a:lnTo>
                  <a:pt x="44" y="351"/>
                </a:lnTo>
                <a:lnTo>
                  <a:pt x="44" y="351"/>
                </a:lnTo>
                <a:lnTo>
                  <a:pt x="44" y="353"/>
                </a:lnTo>
                <a:lnTo>
                  <a:pt x="44" y="353"/>
                </a:lnTo>
                <a:lnTo>
                  <a:pt x="44" y="353"/>
                </a:lnTo>
                <a:lnTo>
                  <a:pt x="44" y="353"/>
                </a:lnTo>
                <a:lnTo>
                  <a:pt x="44" y="351"/>
                </a:lnTo>
                <a:lnTo>
                  <a:pt x="44" y="351"/>
                </a:lnTo>
                <a:close/>
                <a:moveTo>
                  <a:pt x="38" y="199"/>
                </a:moveTo>
                <a:lnTo>
                  <a:pt x="38" y="199"/>
                </a:lnTo>
                <a:lnTo>
                  <a:pt x="38" y="199"/>
                </a:lnTo>
                <a:lnTo>
                  <a:pt x="38" y="199"/>
                </a:lnTo>
                <a:lnTo>
                  <a:pt x="38" y="199"/>
                </a:lnTo>
                <a:lnTo>
                  <a:pt x="38" y="199"/>
                </a:lnTo>
                <a:lnTo>
                  <a:pt x="38" y="199"/>
                </a:lnTo>
                <a:close/>
                <a:moveTo>
                  <a:pt x="61" y="351"/>
                </a:moveTo>
                <a:lnTo>
                  <a:pt x="61" y="351"/>
                </a:lnTo>
                <a:lnTo>
                  <a:pt x="62" y="351"/>
                </a:lnTo>
                <a:lnTo>
                  <a:pt x="62" y="351"/>
                </a:lnTo>
                <a:lnTo>
                  <a:pt x="62" y="351"/>
                </a:lnTo>
                <a:lnTo>
                  <a:pt x="62" y="351"/>
                </a:lnTo>
                <a:lnTo>
                  <a:pt x="62" y="351"/>
                </a:lnTo>
                <a:lnTo>
                  <a:pt x="62" y="351"/>
                </a:lnTo>
                <a:lnTo>
                  <a:pt x="61" y="351"/>
                </a:lnTo>
                <a:lnTo>
                  <a:pt x="61" y="351"/>
                </a:lnTo>
                <a:close/>
                <a:moveTo>
                  <a:pt x="214" y="33"/>
                </a:moveTo>
                <a:lnTo>
                  <a:pt x="214" y="33"/>
                </a:lnTo>
                <a:lnTo>
                  <a:pt x="213" y="33"/>
                </a:lnTo>
                <a:lnTo>
                  <a:pt x="213" y="33"/>
                </a:lnTo>
                <a:lnTo>
                  <a:pt x="213" y="34"/>
                </a:lnTo>
                <a:lnTo>
                  <a:pt x="213" y="34"/>
                </a:lnTo>
                <a:lnTo>
                  <a:pt x="213" y="34"/>
                </a:lnTo>
                <a:lnTo>
                  <a:pt x="213" y="34"/>
                </a:lnTo>
                <a:lnTo>
                  <a:pt x="214" y="33"/>
                </a:lnTo>
                <a:lnTo>
                  <a:pt x="214" y="33"/>
                </a:lnTo>
                <a:close/>
                <a:moveTo>
                  <a:pt x="109" y="120"/>
                </a:moveTo>
                <a:lnTo>
                  <a:pt x="109" y="120"/>
                </a:lnTo>
                <a:lnTo>
                  <a:pt x="109" y="120"/>
                </a:lnTo>
                <a:lnTo>
                  <a:pt x="109" y="120"/>
                </a:lnTo>
                <a:lnTo>
                  <a:pt x="110" y="120"/>
                </a:lnTo>
                <a:lnTo>
                  <a:pt x="110" y="120"/>
                </a:lnTo>
                <a:lnTo>
                  <a:pt x="110" y="120"/>
                </a:lnTo>
                <a:lnTo>
                  <a:pt x="110" y="120"/>
                </a:lnTo>
                <a:lnTo>
                  <a:pt x="109" y="120"/>
                </a:lnTo>
                <a:lnTo>
                  <a:pt x="109" y="120"/>
                </a:lnTo>
                <a:close/>
                <a:moveTo>
                  <a:pt x="113" y="184"/>
                </a:moveTo>
                <a:lnTo>
                  <a:pt x="113" y="184"/>
                </a:lnTo>
                <a:lnTo>
                  <a:pt x="113" y="182"/>
                </a:lnTo>
                <a:lnTo>
                  <a:pt x="113" y="182"/>
                </a:lnTo>
                <a:lnTo>
                  <a:pt x="112" y="184"/>
                </a:lnTo>
                <a:lnTo>
                  <a:pt x="113" y="184"/>
                </a:lnTo>
                <a:lnTo>
                  <a:pt x="113" y="184"/>
                </a:lnTo>
                <a:close/>
                <a:moveTo>
                  <a:pt x="55" y="193"/>
                </a:moveTo>
                <a:lnTo>
                  <a:pt x="55" y="193"/>
                </a:lnTo>
                <a:lnTo>
                  <a:pt x="56" y="193"/>
                </a:lnTo>
                <a:lnTo>
                  <a:pt x="58" y="193"/>
                </a:lnTo>
                <a:lnTo>
                  <a:pt x="58" y="193"/>
                </a:lnTo>
                <a:lnTo>
                  <a:pt x="55" y="193"/>
                </a:lnTo>
                <a:lnTo>
                  <a:pt x="55" y="193"/>
                </a:lnTo>
                <a:close/>
                <a:moveTo>
                  <a:pt x="85" y="307"/>
                </a:moveTo>
                <a:lnTo>
                  <a:pt x="85" y="307"/>
                </a:lnTo>
                <a:lnTo>
                  <a:pt x="85" y="307"/>
                </a:lnTo>
                <a:lnTo>
                  <a:pt x="85" y="309"/>
                </a:lnTo>
                <a:lnTo>
                  <a:pt x="85" y="309"/>
                </a:lnTo>
                <a:lnTo>
                  <a:pt x="85" y="309"/>
                </a:lnTo>
                <a:lnTo>
                  <a:pt x="85" y="309"/>
                </a:lnTo>
                <a:lnTo>
                  <a:pt x="85" y="307"/>
                </a:lnTo>
                <a:lnTo>
                  <a:pt x="85" y="307"/>
                </a:lnTo>
                <a:close/>
                <a:moveTo>
                  <a:pt x="248" y="228"/>
                </a:moveTo>
                <a:lnTo>
                  <a:pt x="248" y="228"/>
                </a:lnTo>
                <a:lnTo>
                  <a:pt x="250" y="226"/>
                </a:lnTo>
                <a:lnTo>
                  <a:pt x="248" y="226"/>
                </a:lnTo>
                <a:lnTo>
                  <a:pt x="248" y="226"/>
                </a:lnTo>
                <a:lnTo>
                  <a:pt x="248" y="228"/>
                </a:lnTo>
                <a:lnTo>
                  <a:pt x="248" y="228"/>
                </a:lnTo>
                <a:close/>
                <a:moveTo>
                  <a:pt x="93" y="321"/>
                </a:moveTo>
                <a:lnTo>
                  <a:pt x="93" y="321"/>
                </a:lnTo>
                <a:lnTo>
                  <a:pt x="93" y="321"/>
                </a:lnTo>
                <a:lnTo>
                  <a:pt x="93" y="321"/>
                </a:lnTo>
                <a:lnTo>
                  <a:pt x="93" y="323"/>
                </a:lnTo>
                <a:lnTo>
                  <a:pt x="93" y="323"/>
                </a:lnTo>
                <a:lnTo>
                  <a:pt x="93" y="323"/>
                </a:lnTo>
                <a:lnTo>
                  <a:pt x="93" y="323"/>
                </a:lnTo>
                <a:lnTo>
                  <a:pt x="93" y="321"/>
                </a:lnTo>
                <a:lnTo>
                  <a:pt x="93" y="321"/>
                </a:lnTo>
                <a:close/>
                <a:moveTo>
                  <a:pt x="217" y="39"/>
                </a:moveTo>
                <a:lnTo>
                  <a:pt x="217" y="39"/>
                </a:lnTo>
                <a:lnTo>
                  <a:pt x="217" y="39"/>
                </a:lnTo>
                <a:lnTo>
                  <a:pt x="217" y="39"/>
                </a:lnTo>
                <a:lnTo>
                  <a:pt x="217" y="39"/>
                </a:lnTo>
                <a:lnTo>
                  <a:pt x="217" y="39"/>
                </a:lnTo>
                <a:lnTo>
                  <a:pt x="216" y="39"/>
                </a:lnTo>
                <a:lnTo>
                  <a:pt x="216" y="39"/>
                </a:lnTo>
                <a:lnTo>
                  <a:pt x="217" y="39"/>
                </a:lnTo>
                <a:lnTo>
                  <a:pt x="217" y="39"/>
                </a:lnTo>
                <a:close/>
                <a:moveTo>
                  <a:pt x="83" y="13"/>
                </a:moveTo>
                <a:lnTo>
                  <a:pt x="83" y="13"/>
                </a:lnTo>
                <a:lnTo>
                  <a:pt x="83" y="13"/>
                </a:lnTo>
                <a:lnTo>
                  <a:pt x="83" y="13"/>
                </a:lnTo>
                <a:lnTo>
                  <a:pt x="85" y="13"/>
                </a:lnTo>
                <a:lnTo>
                  <a:pt x="85" y="13"/>
                </a:lnTo>
                <a:lnTo>
                  <a:pt x="85" y="13"/>
                </a:lnTo>
                <a:lnTo>
                  <a:pt x="85" y="13"/>
                </a:lnTo>
                <a:lnTo>
                  <a:pt x="83" y="13"/>
                </a:lnTo>
                <a:lnTo>
                  <a:pt x="83" y="13"/>
                </a:lnTo>
                <a:close/>
                <a:moveTo>
                  <a:pt x="125" y="178"/>
                </a:moveTo>
                <a:lnTo>
                  <a:pt x="125" y="178"/>
                </a:lnTo>
                <a:lnTo>
                  <a:pt x="126" y="178"/>
                </a:lnTo>
                <a:lnTo>
                  <a:pt x="126" y="178"/>
                </a:lnTo>
                <a:lnTo>
                  <a:pt x="126" y="176"/>
                </a:lnTo>
                <a:lnTo>
                  <a:pt x="126" y="176"/>
                </a:lnTo>
                <a:lnTo>
                  <a:pt x="125" y="176"/>
                </a:lnTo>
                <a:lnTo>
                  <a:pt x="125" y="176"/>
                </a:lnTo>
                <a:lnTo>
                  <a:pt x="125" y="178"/>
                </a:lnTo>
                <a:lnTo>
                  <a:pt x="125" y="178"/>
                </a:lnTo>
                <a:close/>
                <a:moveTo>
                  <a:pt x="110" y="284"/>
                </a:moveTo>
                <a:lnTo>
                  <a:pt x="110" y="284"/>
                </a:lnTo>
                <a:lnTo>
                  <a:pt x="110" y="284"/>
                </a:lnTo>
                <a:lnTo>
                  <a:pt x="110" y="284"/>
                </a:lnTo>
                <a:lnTo>
                  <a:pt x="109" y="284"/>
                </a:lnTo>
                <a:lnTo>
                  <a:pt x="109" y="284"/>
                </a:lnTo>
                <a:lnTo>
                  <a:pt x="109" y="284"/>
                </a:lnTo>
                <a:lnTo>
                  <a:pt x="109" y="284"/>
                </a:lnTo>
                <a:lnTo>
                  <a:pt x="110" y="284"/>
                </a:lnTo>
                <a:lnTo>
                  <a:pt x="110" y="284"/>
                </a:lnTo>
                <a:close/>
                <a:moveTo>
                  <a:pt x="144" y="330"/>
                </a:moveTo>
                <a:lnTo>
                  <a:pt x="144" y="330"/>
                </a:lnTo>
                <a:lnTo>
                  <a:pt x="144" y="330"/>
                </a:lnTo>
                <a:lnTo>
                  <a:pt x="144" y="330"/>
                </a:lnTo>
                <a:lnTo>
                  <a:pt x="144" y="330"/>
                </a:lnTo>
                <a:lnTo>
                  <a:pt x="144" y="330"/>
                </a:lnTo>
                <a:lnTo>
                  <a:pt x="144" y="330"/>
                </a:lnTo>
                <a:lnTo>
                  <a:pt x="144" y="330"/>
                </a:lnTo>
                <a:lnTo>
                  <a:pt x="144" y="330"/>
                </a:lnTo>
                <a:lnTo>
                  <a:pt x="144" y="330"/>
                </a:lnTo>
                <a:close/>
                <a:moveTo>
                  <a:pt x="166" y="14"/>
                </a:moveTo>
                <a:lnTo>
                  <a:pt x="166" y="14"/>
                </a:lnTo>
                <a:lnTo>
                  <a:pt x="166" y="14"/>
                </a:lnTo>
                <a:lnTo>
                  <a:pt x="166" y="14"/>
                </a:lnTo>
                <a:lnTo>
                  <a:pt x="167" y="14"/>
                </a:lnTo>
                <a:lnTo>
                  <a:pt x="167" y="14"/>
                </a:lnTo>
                <a:lnTo>
                  <a:pt x="167" y="14"/>
                </a:lnTo>
                <a:lnTo>
                  <a:pt x="167" y="14"/>
                </a:lnTo>
                <a:lnTo>
                  <a:pt x="166" y="14"/>
                </a:lnTo>
                <a:lnTo>
                  <a:pt x="166" y="14"/>
                </a:lnTo>
                <a:close/>
                <a:moveTo>
                  <a:pt x="189" y="185"/>
                </a:moveTo>
                <a:lnTo>
                  <a:pt x="189" y="185"/>
                </a:lnTo>
                <a:lnTo>
                  <a:pt x="189" y="185"/>
                </a:lnTo>
                <a:lnTo>
                  <a:pt x="189" y="185"/>
                </a:lnTo>
                <a:lnTo>
                  <a:pt x="189" y="185"/>
                </a:lnTo>
                <a:lnTo>
                  <a:pt x="189" y="185"/>
                </a:lnTo>
                <a:lnTo>
                  <a:pt x="189" y="184"/>
                </a:lnTo>
                <a:lnTo>
                  <a:pt x="189" y="184"/>
                </a:lnTo>
                <a:lnTo>
                  <a:pt x="189" y="184"/>
                </a:lnTo>
                <a:lnTo>
                  <a:pt x="189" y="184"/>
                </a:lnTo>
                <a:lnTo>
                  <a:pt x="189" y="185"/>
                </a:lnTo>
                <a:lnTo>
                  <a:pt x="189" y="185"/>
                </a:lnTo>
                <a:close/>
                <a:moveTo>
                  <a:pt x="147" y="273"/>
                </a:moveTo>
                <a:lnTo>
                  <a:pt x="147" y="273"/>
                </a:lnTo>
                <a:lnTo>
                  <a:pt x="147" y="273"/>
                </a:lnTo>
                <a:lnTo>
                  <a:pt x="147" y="273"/>
                </a:lnTo>
                <a:lnTo>
                  <a:pt x="147" y="274"/>
                </a:lnTo>
                <a:lnTo>
                  <a:pt x="147" y="274"/>
                </a:lnTo>
                <a:lnTo>
                  <a:pt x="147" y="274"/>
                </a:lnTo>
                <a:lnTo>
                  <a:pt x="147" y="274"/>
                </a:lnTo>
                <a:lnTo>
                  <a:pt x="147" y="273"/>
                </a:lnTo>
                <a:lnTo>
                  <a:pt x="147" y="273"/>
                </a:lnTo>
                <a:close/>
                <a:moveTo>
                  <a:pt x="190" y="336"/>
                </a:moveTo>
                <a:lnTo>
                  <a:pt x="190" y="336"/>
                </a:lnTo>
                <a:lnTo>
                  <a:pt x="189" y="336"/>
                </a:lnTo>
                <a:lnTo>
                  <a:pt x="189" y="336"/>
                </a:lnTo>
                <a:lnTo>
                  <a:pt x="189" y="336"/>
                </a:lnTo>
                <a:lnTo>
                  <a:pt x="189" y="336"/>
                </a:lnTo>
                <a:lnTo>
                  <a:pt x="190" y="336"/>
                </a:lnTo>
                <a:lnTo>
                  <a:pt x="190" y="336"/>
                </a:lnTo>
                <a:close/>
                <a:moveTo>
                  <a:pt x="157" y="243"/>
                </a:moveTo>
                <a:lnTo>
                  <a:pt x="157" y="243"/>
                </a:lnTo>
                <a:lnTo>
                  <a:pt x="159" y="245"/>
                </a:lnTo>
                <a:lnTo>
                  <a:pt x="159" y="245"/>
                </a:lnTo>
                <a:lnTo>
                  <a:pt x="159" y="243"/>
                </a:lnTo>
                <a:lnTo>
                  <a:pt x="159" y="243"/>
                </a:lnTo>
                <a:lnTo>
                  <a:pt x="159" y="243"/>
                </a:lnTo>
                <a:lnTo>
                  <a:pt x="159" y="243"/>
                </a:lnTo>
                <a:lnTo>
                  <a:pt x="157" y="243"/>
                </a:lnTo>
                <a:lnTo>
                  <a:pt x="157" y="243"/>
                </a:lnTo>
                <a:close/>
                <a:moveTo>
                  <a:pt x="127" y="208"/>
                </a:moveTo>
                <a:lnTo>
                  <a:pt x="127" y="208"/>
                </a:lnTo>
                <a:lnTo>
                  <a:pt x="127" y="208"/>
                </a:lnTo>
                <a:lnTo>
                  <a:pt x="127" y="208"/>
                </a:lnTo>
                <a:lnTo>
                  <a:pt x="127" y="206"/>
                </a:lnTo>
                <a:lnTo>
                  <a:pt x="127" y="206"/>
                </a:lnTo>
                <a:lnTo>
                  <a:pt x="127" y="206"/>
                </a:lnTo>
                <a:lnTo>
                  <a:pt x="127" y="206"/>
                </a:lnTo>
                <a:lnTo>
                  <a:pt x="127" y="208"/>
                </a:lnTo>
                <a:lnTo>
                  <a:pt x="127" y="208"/>
                </a:lnTo>
                <a:close/>
                <a:moveTo>
                  <a:pt x="144" y="348"/>
                </a:moveTo>
                <a:lnTo>
                  <a:pt x="144" y="348"/>
                </a:lnTo>
                <a:lnTo>
                  <a:pt x="144" y="348"/>
                </a:lnTo>
                <a:lnTo>
                  <a:pt x="144" y="348"/>
                </a:lnTo>
                <a:lnTo>
                  <a:pt x="144" y="347"/>
                </a:lnTo>
                <a:lnTo>
                  <a:pt x="144" y="347"/>
                </a:lnTo>
                <a:lnTo>
                  <a:pt x="144" y="347"/>
                </a:lnTo>
                <a:lnTo>
                  <a:pt x="144" y="347"/>
                </a:lnTo>
                <a:lnTo>
                  <a:pt x="144" y="348"/>
                </a:lnTo>
                <a:lnTo>
                  <a:pt x="144" y="348"/>
                </a:lnTo>
                <a:close/>
                <a:moveTo>
                  <a:pt x="224" y="340"/>
                </a:moveTo>
                <a:lnTo>
                  <a:pt x="224" y="340"/>
                </a:lnTo>
                <a:lnTo>
                  <a:pt x="224" y="340"/>
                </a:lnTo>
                <a:lnTo>
                  <a:pt x="224" y="340"/>
                </a:lnTo>
                <a:lnTo>
                  <a:pt x="224" y="341"/>
                </a:lnTo>
                <a:lnTo>
                  <a:pt x="224" y="341"/>
                </a:lnTo>
                <a:lnTo>
                  <a:pt x="224" y="341"/>
                </a:lnTo>
                <a:lnTo>
                  <a:pt x="224" y="341"/>
                </a:lnTo>
                <a:lnTo>
                  <a:pt x="224" y="341"/>
                </a:lnTo>
                <a:lnTo>
                  <a:pt x="224" y="341"/>
                </a:lnTo>
                <a:lnTo>
                  <a:pt x="224" y="340"/>
                </a:lnTo>
                <a:lnTo>
                  <a:pt x="224" y="340"/>
                </a:lnTo>
                <a:close/>
                <a:moveTo>
                  <a:pt x="85" y="122"/>
                </a:moveTo>
                <a:lnTo>
                  <a:pt x="85" y="122"/>
                </a:lnTo>
                <a:lnTo>
                  <a:pt x="85" y="122"/>
                </a:lnTo>
                <a:lnTo>
                  <a:pt x="85" y="122"/>
                </a:lnTo>
                <a:lnTo>
                  <a:pt x="86" y="122"/>
                </a:lnTo>
                <a:lnTo>
                  <a:pt x="86" y="122"/>
                </a:lnTo>
                <a:lnTo>
                  <a:pt x="86" y="122"/>
                </a:lnTo>
                <a:lnTo>
                  <a:pt x="86" y="122"/>
                </a:lnTo>
                <a:lnTo>
                  <a:pt x="85" y="122"/>
                </a:lnTo>
                <a:lnTo>
                  <a:pt x="85" y="122"/>
                </a:lnTo>
                <a:close/>
                <a:moveTo>
                  <a:pt x="39" y="135"/>
                </a:moveTo>
                <a:lnTo>
                  <a:pt x="39" y="135"/>
                </a:lnTo>
                <a:lnTo>
                  <a:pt x="39" y="137"/>
                </a:lnTo>
                <a:lnTo>
                  <a:pt x="39" y="137"/>
                </a:lnTo>
                <a:lnTo>
                  <a:pt x="41" y="135"/>
                </a:lnTo>
                <a:lnTo>
                  <a:pt x="41" y="135"/>
                </a:lnTo>
                <a:lnTo>
                  <a:pt x="41" y="135"/>
                </a:lnTo>
                <a:lnTo>
                  <a:pt x="41" y="135"/>
                </a:lnTo>
                <a:lnTo>
                  <a:pt x="39" y="135"/>
                </a:lnTo>
                <a:lnTo>
                  <a:pt x="39" y="135"/>
                </a:lnTo>
                <a:close/>
                <a:moveTo>
                  <a:pt x="99" y="127"/>
                </a:moveTo>
                <a:lnTo>
                  <a:pt x="99" y="127"/>
                </a:lnTo>
                <a:lnTo>
                  <a:pt x="99" y="127"/>
                </a:lnTo>
                <a:lnTo>
                  <a:pt x="99" y="127"/>
                </a:lnTo>
                <a:lnTo>
                  <a:pt x="99" y="127"/>
                </a:lnTo>
                <a:lnTo>
                  <a:pt x="99" y="127"/>
                </a:lnTo>
                <a:lnTo>
                  <a:pt x="99" y="127"/>
                </a:lnTo>
                <a:lnTo>
                  <a:pt x="99" y="127"/>
                </a:lnTo>
                <a:lnTo>
                  <a:pt x="99" y="127"/>
                </a:lnTo>
                <a:lnTo>
                  <a:pt x="99" y="127"/>
                </a:lnTo>
                <a:close/>
                <a:moveTo>
                  <a:pt x="150" y="20"/>
                </a:moveTo>
                <a:lnTo>
                  <a:pt x="150" y="20"/>
                </a:lnTo>
                <a:lnTo>
                  <a:pt x="150" y="20"/>
                </a:lnTo>
                <a:lnTo>
                  <a:pt x="150" y="20"/>
                </a:lnTo>
                <a:lnTo>
                  <a:pt x="150" y="20"/>
                </a:lnTo>
                <a:lnTo>
                  <a:pt x="150" y="20"/>
                </a:lnTo>
                <a:lnTo>
                  <a:pt x="150" y="20"/>
                </a:lnTo>
                <a:lnTo>
                  <a:pt x="150" y="20"/>
                </a:lnTo>
                <a:lnTo>
                  <a:pt x="150" y="20"/>
                </a:lnTo>
                <a:lnTo>
                  <a:pt x="150" y="20"/>
                </a:lnTo>
                <a:close/>
                <a:moveTo>
                  <a:pt x="25" y="155"/>
                </a:moveTo>
                <a:lnTo>
                  <a:pt x="25" y="155"/>
                </a:lnTo>
                <a:lnTo>
                  <a:pt x="25" y="155"/>
                </a:lnTo>
                <a:lnTo>
                  <a:pt x="25" y="155"/>
                </a:lnTo>
                <a:lnTo>
                  <a:pt x="25" y="154"/>
                </a:lnTo>
                <a:lnTo>
                  <a:pt x="25" y="154"/>
                </a:lnTo>
                <a:lnTo>
                  <a:pt x="25" y="154"/>
                </a:lnTo>
                <a:lnTo>
                  <a:pt x="25" y="154"/>
                </a:lnTo>
                <a:lnTo>
                  <a:pt x="25" y="154"/>
                </a:lnTo>
                <a:lnTo>
                  <a:pt x="25" y="154"/>
                </a:lnTo>
                <a:lnTo>
                  <a:pt x="25" y="155"/>
                </a:lnTo>
                <a:lnTo>
                  <a:pt x="25" y="155"/>
                </a:lnTo>
                <a:close/>
                <a:moveTo>
                  <a:pt x="233" y="141"/>
                </a:moveTo>
                <a:lnTo>
                  <a:pt x="233" y="141"/>
                </a:lnTo>
                <a:lnTo>
                  <a:pt x="233" y="142"/>
                </a:lnTo>
                <a:lnTo>
                  <a:pt x="233" y="142"/>
                </a:lnTo>
                <a:lnTo>
                  <a:pt x="233" y="142"/>
                </a:lnTo>
                <a:lnTo>
                  <a:pt x="233" y="141"/>
                </a:lnTo>
                <a:lnTo>
                  <a:pt x="233" y="141"/>
                </a:lnTo>
                <a:close/>
                <a:moveTo>
                  <a:pt x="203" y="361"/>
                </a:moveTo>
                <a:lnTo>
                  <a:pt x="203" y="361"/>
                </a:lnTo>
                <a:lnTo>
                  <a:pt x="203" y="361"/>
                </a:lnTo>
                <a:lnTo>
                  <a:pt x="203" y="361"/>
                </a:lnTo>
                <a:lnTo>
                  <a:pt x="204" y="361"/>
                </a:lnTo>
                <a:lnTo>
                  <a:pt x="204" y="361"/>
                </a:lnTo>
                <a:lnTo>
                  <a:pt x="204" y="361"/>
                </a:lnTo>
                <a:lnTo>
                  <a:pt x="204" y="361"/>
                </a:lnTo>
                <a:lnTo>
                  <a:pt x="203" y="361"/>
                </a:lnTo>
                <a:lnTo>
                  <a:pt x="203" y="361"/>
                </a:lnTo>
                <a:close/>
                <a:moveTo>
                  <a:pt x="89" y="9"/>
                </a:moveTo>
                <a:lnTo>
                  <a:pt x="89" y="9"/>
                </a:lnTo>
                <a:lnTo>
                  <a:pt x="89" y="9"/>
                </a:lnTo>
                <a:lnTo>
                  <a:pt x="89" y="9"/>
                </a:lnTo>
                <a:lnTo>
                  <a:pt x="89" y="9"/>
                </a:lnTo>
                <a:lnTo>
                  <a:pt x="89" y="9"/>
                </a:lnTo>
                <a:lnTo>
                  <a:pt x="89" y="9"/>
                </a:lnTo>
                <a:lnTo>
                  <a:pt x="89" y="9"/>
                </a:lnTo>
                <a:lnTo>
                  <a:pt x="89" y="9"/>
                </a:lnTo>
                <a:lnTo>
                  <a:pt x="89" y="9"/>
                </a:lnTo>
                <a:close/>
                <a:moveTo>
                  <a:pt x="63" y="293"/>
                </a:moveTo>
                <a:lnTo>
                  <a:pt x="63" y="293"/>
                </a:lnTo>
                <a:lnTo>
                  <a:pt x="62" y="293"/>
                </a:lnTo>
                <a:lnTo>
                  <a:pt x="62" y="293"/>
                </a:lnTo>
                <a:lnTo>
                  <a:pt x="62" y="293"/>
                </a:lnTo>
                <a:lnTo>
                  <a:pt x="62" y="293"/>
                </a:lnTo>
                <a:lnTo>
                  <a:pt x="62" y="293"/>
                </a:lnTo>
                <a:lnTo>
                  <a:pt x="62" y="293"/>
                </a:lnTo>
                <a:lnTo>
                  <a:pt x="63" y="293"/>
                </a:lnTo>
                <a:lnTo>
                  <a:pt x="63" y="293"/>
                </a:lnTo>
                <a:close/>
                <a:moveTo>
                  <a:pt x="52" y="286"/>
                </a:moveTo>
                <a:lnTo>
                  <a:pt x="52" y="286"/>
                </a:lnTo>
                <a:lnTo>
                  <a:pt x="54" y="286"/>
                </a:lnTo>
                <a:lnTo>
                  <a:pt x="54" y="286"/>
                </a:lnTo>
                <a:lnTo>
                  <a:pt x="52" y="286"/>
                </a:lnTo>
                <a:lnTo>
                  <a:pt x="52" y="286"/>
                </a:lnTo>
                <a:lnTo>
                  <a:pt x="52" y="286"/>
                </a:lnTo>
                <a:lnTo>
                  <a:pt x="52" y="286"/>
                </a:lnTo>
                <a:lnTo>
                  <a:pt x="52" y="286"/>
                </a:lnTo>
                <a:lnTo>
                  <a:pt x="52" y="286"/>
                </a:lnTo>
                <a:close/>
                <a:moveTo>
                  <a:pt x="98" y="276"/>
                </a:moveTo>
                <a:lnTo>
                  <a:pt x="98" y="276"/>
                </a:lnTo>
                <a:lnTo>
                  <a:pt x="98" y="276"/>
                </a:lnTo>
                <a:lnTo>
                  <a:pt x="98" y="276"/>
                </a:lnTo>
                <a:lnTo>
                  <a:pt x="98" y="276"/>
                </a:lnTo>
                <a:lnTo>
                  <a:pt x="98" y="276"/>
                </a:lnTo>
                <a:lnTo>
                  <a:pt x="96" y="276"/>
                </a:lnTo>
                <a:lnTo>
                  <a:pt x="96" y="276"/>
                </a:lnTo>
                <a:lnTo>
                  <a:pt x="96" y="276"/>
                </a:lnTo>
                <a:lnTo>
                  <a:pt x="96" y="276"/>
                </a:lnTo>
                <a:lnTo>
                  <a:pt x="98" y="276"/>
                </a:lnTo>
                <a:lnTo>
                  <a:pt x="98" y="276"/>
                </a:lnTo>
                <a:close/>
                <a:moveTo>
                  <a:pt x="54" y="137"/>
                </a:moveTo>
                <a:lnTo>
                  <a:pt x="54" y="137"/>
                </a:lnTo>
                <a:lnTo>
                  <a:pt x="52" y="137"/>
                </a:lnTo>
                <a:lnTo>
                  <a:pt x="52" y="137"/>
                </a:lnTo>
                <a:lnTo>
                  <a:pt x="54" y="137"/>
                </a:lnTo>
                <a:lnTo>
                  <a:pt x="54" y="137"/>
                </a:lnTo>
                <a:lnTo>
                  <a:pt x="54" y="137"/>
                </a:lnTo>
                <a:lnTo>
                  <a:pt x="54" y="137"/>
                </a:lnTo>
                <a:lnTo>
                  <a:pt x="54" y="137"/>
                </a:lnTo>
                <a:lnTo>
                  <a:pt x="54" y="137"/>
                </a:lnTo>
                <a:close/>
                <a:moveTo>
                  <a:pt x="39" y="87"/>
                </a:moveTo>
                <a:lnTo>
                  <a:pt x="39" y="87"/>
                </a:lnTo>
                <a:lnTo>
                  <a:pt x="39" y="87"/>
                </a:lnTo>
                <a:lnTo>
                  <a:pt x="39" y="87"/>
                </a:lnTo>
                <a:lnTo>
                  <a:pt x="39" y="87"/>
                </a:lnTo>
                <a:lnTo>
                  <a:pt x="39" y="87"/>
                </a:lnTo>
                <a:lnTo>
                  <a:pt x="39" y="87"/>
                </a:lnTo>
                <a:lnTo>
                  <a:pt x="39" y="87"/>
                </a:lnTo>
                <a:lnTo>
                  <a:pt x="39" y="87"/>
                </a:lnTo>
                <a:lnTo>
                  <a:pt x="39" y="87"/>
                </a:lnTo>
                <a:close/>
                <a:moveTo>
                  <a:pt x="100" y="120"/>
                </a:moveTo>
                <a:lnTo>
                  <a:pt x="100" y="120"/>
                </a:lnTo>
                <a:lnTo>
                  <a:pt x="100" y="120"/>
                </a:lnTo>
                <a:lnTo>
                  <a:pt x="100" y="120"/>
                </a:lnTo>
                <a:lnTo>
                  <a:pt x="100" y="120"/>
                </a:lnTo>
                <a:lnTo>
                  <a:pt x="100" y="120"/>
                </a:lnTo>
                <a:lnTo>
                  <a:pt x="100" y="120"/>
                </a:lnTo>
                <a:lnTo>
                  <a:pt x="100" y="120"/>
                </a:lnTo>
                <a:lnTo>
                  <a:pt x="100" y="120"/>
                </a:lnTo>
                <a:lnTo>
                  <a:pt x="100" y="120"/>
                </a:lnTo>
                <a:close/>
                <a:moveTo>
                  <a:pt x="207" y="235"/>
                </a:moveTo>
                <a:lnTo>
                  <a:pt x="207" y="235"/>
                </a:lnTo>
                <a:lnTo>
                  <a:pt x="207" y="235"/>
                </a:lnTo>
                <a:lnTo>
                  <a:pt x="207" y="235"/>
                </a:lnTo>
                <a:lnTo>
                  <a:pt x="207" y="235"/>
                </a:lnTo>
                <a:lnTo>
                  <a:pt x="207" y="235"/>
                </a:lnTo>
                <a:lnTo>
                  <a:pt x="207" y="235"/>
                </a:lnTo>
                <a:close/>
                <a:moveTo>
                  <a:pt x="41" y="189"/>
                </a:moveTo>
                <a:lnTo>
                  <a:pt x="41" y="189"/>
                </a:lnTo>
                <a:lnTo>
                  <a:pt x="41" y="189"/>
                </a:lnTo>
                <a:lnTo>
                  <a:pt x="41" y="189"/>
                </a:lnTo>
                <a:lnTo>
                  <a:pt x="41" y="188"/>
                </a:lnTo>
                <a:lnTo>
                  <a:pt x="41" y="188"/>
                </a:lnTo>
                <a:lnTo>
                  <a:pt x="41" y="188"/>
                </a:lnTo>
                <a:lnTo>
                  <a:pt x="41" y="188"/>
                </a:lnTo>
                <a:lnTo>
                  <a:pt x="41" y="189"/>
                </a:lnTo>
                <a:lnTo>
                  <a:pt x="41" y="189"/>
                </a:lnTo>
                <a:close/>
                <a:moveTo>
                  <a:pt x="211" y="235"/>
                </a:moveTo>
                <a:lnTo>
                  <a:pt x="211" y="235"/>
                </a:lnTo>
                <a:lnTo>
                  <a:pt x="211" y="235"/>
                </a:lnTo>
                <a:lnTo>
                  <a:pt x="211" y="235"/>
                </a:lnTo>
                <a:lnTo>
                  <a:pt x="210" y="235"/>
                </a:lnTo>
                <a:lnTo>
                  <a:pt x="210" y="235"/>
                </a:lnTo>
                <a:lnTo>
                  <a:pt x="210" y="235"/>
                </a:lnTo>
                <a:lnTo>
                  <a:pt x="210" y="235"/>
                </a:lnTo>
                <a:lnTo>
                  <a:pt x="211" y="235"/>
                </a:lnTo>
                <a:lnTo>
                  <a:pt x="211" y="235"/>
                </a:lnTo>
                <a:close/>
                <a:moveTo>
                  <a:pt x="238" y="98"/>
                </a:moveTo>
                <a:lnTo>
                  <a:pt x="238" y="98"/>
                </a:lnTo>
                <a:lnTo>
                  <a:pt x="238" y="98"/>
                </a:lnTo>
                <a:lnTo>
                  <a:pt x="238" y="98"/>
                </a:lnTo>
                <a:lnTo>
                  <a:pt x="238" y="98"/>
                </a:lnTo>
                <a:lnTo>
                  <a:pt x="238" y="98"/>
                </a:lnTo>
                <a:lnTo>
                  <a:pt x="238" y="98"/>
                </a:lnTo>
                <a:lnTo>
                  <a:pt x="238" y="98"/>
                </a:lnTo>
                <a:lnTo>
                  <a:pt x="238" y="98"/>
                </a:lnTo>
                <a:lnTo>
                  <a:pt x="238" y="98"/>
                </a:lnTo>
                <a:close/>
                <a:moveTo>
                  <a:pt x="220" y="111"/>
                </a:moveTo>
                <a:lnTo>
                  <a:pt x="220" y="111"/>
                </a:lnTo>
                <a:lnTo>
                  <a:pt x="220" y="111"/>
                </a:lnTo>
                <a:lnTo>
                  <a:pt x="220" y="111"/>
                </a:lnTo>
                <a:lnTo>
                  <a:pt x="220" y="112"/>
                </a:lnTo>
                <a:lnTo>
                  <a:pt x="220" y="112"/>
                </a:lnTo>
                <a:lnTo>
                  <a:pt x="220" y="111"/>
                </a:lnTo>
                <a:lnTo>
                  <a:pt x="220" y="111"/>
                </a:lnTo>
                <a:lnTo>
                  <a:pt x="220" y="111"/>
                </a:lnTo>
                <a:lnTo>
                  <a:pt x="220" y="1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 name="Freeform 12"/>
          <p:cNvSpPr>
            <a:spLocks noEditPoints="1"/>
          </p:cNvSpPr>
          <p:nvPr/>
        </p:nvSpPr>
        <p:spPr bwMode="auto">
          <a:xfrm>
            <a:off x="3748398" y="4672554"/>
            <a:ext cx="599973" cy="663360"/>
          </a:xfrm>
          <a:custGeom>
            <a:avLst/>
            <a:gdLst>
              <a:gd name="T0" fmla="*/ 33 w 341"/>
              <a:gd name="T1" fmla="*/ 162 h 392"/>
              <a:gd name="T2" fmla="*/ 56 w 341"/>
              <a:gd name="T3" fmla="*/ 136 h 392"/>
              <a:gd name="T4" fmla="*/ 0 w 341"/>
              <a:gd name="T5" fmla="*/ 33 h 392"/>
              <a:gd name="T6" fmla="*/ 63 w 341"/>
              <a:gd name="T7" fmla="*/ 23 h 392"/>
              <a:gd name="T8" fmla="*/ 94 w 341"/>
              <a:gd name="T9" fmla="*/ 102 h 392"/>
              <a:gd name="T10" fmla="*/ 164 w 341"/>
              <a:gd name="T11" fmla="*/ 117 h 392"/>
              <a:gd name="T12" fmla="*/ 246 w 341"/>
              <a:gd name="T13" fmla="*/ 172 h 392"/>
              <a:gd name="T14" fmla="*/ 341 w 341"/>
              <a:gd name="T15" fmla="*/ 276 h 392"/>
              <a:gd name="T16" fmla="*/ 299 w 341"/>
              <a:gd name="T17" fmla="*/ 351 h 392"/>
              <a:gd name="T18" fmla="*/ 229 w 341"/>
              <a:gd name="T19" fmla="*/ 392 h 392"/>
              <a:gd name="T20" fmla="*/ 124 w 341"/>
              <a:gd name="T21" fmla="*/ 308 h 392"/>
              <a:gd name="T22" fmla="*/ 110 w 341"/>
              <a:gd name="T23" fmla="*/ 293 h 392"/>
              <a:gd name="T24" fmla="*/ 107 w 341"/>
              <a:gd name="T25" fmla="*/ 290 h 392"/>
              <a:gd name="T26" fmla="*/ 23 w 341"/>
              <a:gd name="T27" fmla="*/ 88 h 392"/>
              <a:gd name="T28" fmla="*/ 43 w 341"/>
              <a:gd name="T29" fmla="*/ 117 h 392"/>
              <a:gd name="T30" fmla="*/ 47 w 341"/>
              <a:gd name="T31" fmla="*/ 105 h 392"/>
              <a:gd name="T32" fmla="*/ 26 w 341"/>
              <a:gd name="T33" fmla="*/ 14 h 392"/>
              <a:gd name="T34" fmla="*/ 23 w 341"/>
              <a:gd name="T35" fmla="*/ 63 h 392"/>
              <a:gd name="T36" fmla="*/ 189 w 341"/>
              <a:gd name="T37" fmla="*/ 138 h 392"/>
              <a:gd name="T38" fmla="*/ 139 w 341"/>
              <a:gd name="T39" fmla="*/ 122 h 392"/>
              <a:gd name="T40" fmla="*/ 97 w 341"/>
              <a:gd name="T41" fmla="*/ 112 h 392"/>
              <a:gd name="T42" fmla="*/ 94 w 341"/>
              <a:gd name="T43" fmla="*/ 139 h 392"/>
              <a:gd name="T44" fmla="*/ 88 w 341"/>
              <a:gd name="T45" fmla="*/ 169 h 392"/>
              <a:gd name="T46" fmla="*/ 83 w 341"/>
              <a:gd name="T47" fmla="*/ 139 h 392"/>
              <a:gd name="T48" fmla="*/ 44 w 341"/>
              <a:gd name="T49" fmla="*/ 163 h 392"/>
              <a:gd name="T50" fmla="*/ 92 w 341"/>
              <a:gd name="T51" fmla="*/ 261 h 392"/>
              <a:gd name="T52" fmla="*/ 220 w 341"/>
              <a:gd name="T53" fmla="*/ 372 h 392"/>
              <a:gd name="T54" fmla="*/ 301 w 341"/>
              <a:gd name="T55" fmla="*/ 338 h 392"/>
              <a:gd name="T56" fmla="*/ 320 w 341"/>
              <a:gd name="T57" fmla="*/ 263 h 392"/>
              <a:gd name="T58" fmla="*/ 203 w 341"/>
              <a:gd name="T59" fmla="*/ 146 h 392"/>
              <a:gd name="T60" fmla="*/ 78 w 341"/>
              <a:gd name="T61" fmla="*/ 95 h 392"/>
              <a:gd name="T62" fmla="*/ 29 w 341"/>
              <a:gd name="T63" fmla="*/ 16 h 392"/>
              <a:gd name="T64" fmla="*/ 48 w 341"/>
              <a:gd name="T65" fmla="*/ 102 h 392"/>
              <a:gd name="T66" fmla="*/ 227 w 341"/>
              <a:gd name="T67" fmla="*/ 379 h 392"/>
              <a:gd name="T68" fmla="*/ 152 w 341"/>
              <a:gd name="T69" fmla="*/ 321 h 392"/>
              <a:gd name="T70" fmla="*/ 245 w 341"/>
              <a:gd name="T71" fmla="*/ 387 h 392"/>
              <a:gd name="T72" fmla="*/ 97 w 341"/>
              <a:gd name="T73" fmla="*/ 159 h 392"/>
              <a:gd name="T74" fmla="*/ 92 w 341"/>
              <a:gd name="T75" fmla="*/ 152 h 392"/>
              <a:gd name="T76" fmla="*/ 83 w 341"/>
              <a:gd name="T77" fmla="*/ 155 h 392"/>
              <a:gd name="T78" fmla="*/ 74 w 341"/>
              <a:gd name="T79" fmla="*/ 68 h 392"/>
              <a:gd name="T80" fmla="*/ 75 w 341"/>
              <a:gd name="T81" fmla="*/ 67 h 392"/>
              <a:gd name="T82" fmla="*/ 63 w 341"/>
              <a:gd name="T83" fmla="*/ 30 h 392"/>
              <a:gd name="T84" fmla="*/ 51 w 341"/>
              <a:gd name="T85" fmla="*/ 16 h 392"/>
              <a:gd name="T86" fmla="*/ 219 w 341"/>
              <a:gd name="T87" fmla="*/ 385 h 392"/>
              <a:gd name="T88" fmla="*/ 9 w 341"/>
              <a:gd name="T89" fmla="*/ 14 h 392"/>
              <a:gd name="T90" fmla="*/ 9 w 341"/>
              <a:gd name="T91" fmla="*/ 24 h 392"/>
              <a:gd name="T92" fmla="*/ 13 w 341"/>
              <a:gd name="T93" fmla="*/ 57 h 392"/>
              <a:gd name="T94" fmla="*/ 227 w 341"/>
              <a:gd name="T95" fmla="*/ 163 h 392"/>
              <a:gd name="T96" fmla="*/ 16 w 341"/>
              <a:gd name="T97" fmla="*/ 6 h 392"/>
              <a:gd name="T98" fmla="*/ 138 w 341"/>
              <a:gd name="T99" fmla="*/ 311 h 392"/>
              <a:gd name="T100" fmla="*/ 44 w 341"/>
              <a:gd name="T101" fmla="*/ 176 h 392"/>
              <a:gd name="T102" fmla="*/ 98 w 341"/>
              <a:gd name="T103" fmla="*/ 270 h 392"/>
              <a:gd name="T104" fmla="*/ 16 w 341"/>
              <a:gd name="T105" fmla="*/ 18 h 392"/>
              <a:gd name="T106" fmla="*/ 337 w 341"/>
              <a:gd name="T107" fmla="*/ 277 h 392"/>
              <a:gd name="T108" fmla="*/ 199 w 341"/>
              <a:gd name="T109" fmla="*/ 134 h 392"/>
              <a:gd name="T110" fmla="*/ 43 w 341"/>
              <a:gd name="T111" fmla="*/ 149 h 392"/>
              <a:gd name="T112" fmla="*/ 104 w 341"/>
              <a:gd name="T113" fmla="*/ 286 h 392"/>
              <a:gd name="T114" fmla="*/ 134 w 341"/>
              <a:gd name="T115" fmla="*/ 307 h 392"/>
              <a:gd name="T116" fmla="*/ 131 w 341"/>
              <a:gd name="T117" fmla="*/ 304 h 392"/>
              <a:gd name="T118" fmla="*/ 77 w 341"/>
              <a:gd name="T119" fmla="*/ 161 h 392"/>
              <a:gd name="T120" fmla="*/ 137 w 341"/>
              <a:gd name="T121" fmla="*/ 310 h 392"/>
              <a:gd name="T122" fmla="*/ 182 w 341"/>
              <a:gd name="T123" fmla="*/ 124 h 392"/>
              <a:gd name="T124" fmla="*/ 186 w 341"/>
              <a:gd name="T125" fmla="*/ 13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 h="392">
                <a:moveTo>
                  <a:pt x="54" y="242"/>
                </a:moveTo>
                <a:lnTo>
                  <a:pt x="54" y="242"/>
                </a:lnTo>
                <a:lnTo>
                  <a:pt x="53" y="242"/>
                </a:lnTo>
                <a:lnTo>
                  <a:pt x="53" y="242"/>
                </a:lnTo>
                <a:lnTo>
                  <a:pt x="51" y="242"/>
                </a:lnTo>
                <a:lnTo>
                  <a:pt x="51" y="239"/>
                </a:lnTo>
                <a:lnTo>
                  <a:pt x="51" y="239"/>
                </a:lnTo>
                <a:lnTo>
                  <a:pt x="51" y="234"/>
                </a:lnTo>
                <a:lnTo>
                  <a:pt x="51" y="234"/>
                </a:lnTo>
                <a:lnTo>
                  <a:pt x="48" y="223"/>
                </a:lnTo>
                <a:lnTo>
                  <a:pt x="48" y="223"/>
                </a:lnTo>
                <a:lnTo>
                  <a:pt x="43" y="202"/>
                </a:lnTo>
                <a:lnTo>
                  <a:pt x="43" y="202"/>
                </a:lnTo>
                <a:lnTo>
                  <a:pt x="36" y="175"/>
                </a:lnTo>
                <a:lnTo>
                  <a:pt x="36" y="175"/>
                </a:lnTo>
                <a:lnTo>
                  <a:pt x="33" y="162"/>
                </a:lnTo>
                <a:lnTo>
                  <a:pt x="33" y="162"/>
                </a:lnTo>
                <a:lnTo>
                  <a:pt x="34" y="156"/>
                </a:lnTo>
                <a:lnTo>
                  <a:pt x="34" y="156"/>
                </a:lnTo>
                <a:lnTo>
                  <a:pt x="34" y="155"/>
                </a:lnTo>
                <a:lnTo>
                  <a:pt x="33" y="153"/>
                </a:lnTo>
                <a:lnTo>
                  <a:pt x="33" y="153"/>
                </a:lnTo>
                <a:lnTo>
                  <a:pt x="33" y="151"/>
                </a:lnTo>
                <a:lnTo>
                  <a:pt x="33" y="151"/>
                </a:lnTo>
                <a:lnTo>
                  <a:pt x="34" y="149"/>
                </a:lnTo>
                <a:lnTo>
                  <a:pt x="34" y="149"/>
                </a:lnTo>
                <a:lnTo>
                  <a:pt x="34" y="149"/>
                </a:lnTo>
                <a:lnTo>
                  <a:pt x="38" y="148"/>
                </a:lnTo>
                <a:lnTo>
                  <a:pt x="38" y="148"/>
                </a:lnTo>
                <a:lnTo>
                  <a:pt x="41" y="146"/>
                </a:lnTo>
                <a:lnTo>
                  <a:pt x="41" y="146"/>
                </a:lnTo>
                <a:lnTo>
                  <a:pt x="56" y="136"/>
                </a:lnTo>
                <a:lnTo>
                  <a:pt x="56" y="136"/>
                </a:lnTo>
                <a:lnTo>
                  <a:pt x="56" y="136"/>
                </a:lnTo>
                <a:lnTo>
                  <a:pt x="56" y="136"/>
                </a:lnTo>
                <a:lnTo>
                  <a:pt x="51" y="131"/>
                </a:lnTo>
                <a:lnTo>
                  <a:pt x="51" y="131"/>
                </a:lnTo>
                <a:lnTo>
                  <a:pt x="38" y="118"/>
                </a:lnTo>
                <a:lnTo>
                  <a:pt x="27" y="104"/>
                </a:lnTo>
                <a:lnTo>
                  <a:pt x="27" y="104"/>
                </a:lnTo>
                <a:lnTo>
                  <a:pt x="17" y="87"/>
                </a:lnTo>
                <a:lnTo>
                  <a:pt x="9" y="70"/>
                </a:lnTo>
                <a:lnTo>
                  <a:pt x="9" y="70"/>
                </a:lnTo>
                <a:lnTo>
                  <a:pt x="4" y="58"/>
                </a:lnTo>
                <a:lnTo>
                  <a:pt x="2" y="48"/>
                </a:lnTo>
                <a:lnTo>
                  <a:pt x="2" y="48"/>
                </a:lnTo>
                <a:lnTo>
                  <a:pt x="0" y="40"/>
                </a:lnTo>
                <a:lnTo>
                  <a:pt x="0" y="33"/>
                </a:lnTo>
                <a:lnTo>
                  <a:pt x="0" y="26"/>
                </a:lnTo>
                <a:lnTo>
                  <a:pt x="2" y="17"/>
                </a:lnTo>
                <a:lnTo>
                  <a:pt x="2" y="17"/>
                </a:lnTo>
                <a:lnTo>
                  <a:pt x="4" y="13"/>
                </a:lnTo>
                <a:lnTo>
                  <a:pt x="7" y="9"/>
                </a:lnTo>
                <a:lnTo>
                  <a:pt x="10" y="6"/>
                </a:lnTo>
                <a:lnTo>
                  <a:pt x="14" y="3"/>
                </a:lnTo>
                <a:lnTo>
                  <a:pt x="14" y="3"/>
                </a:lnTo>
                <a:lnTo>
                  <a:pt x="21" y="0"/>
                </a:lnTo>
                <a:lnTo>
                  <a:pt x="29" y="1"/>
                </a:lnTo>
                <a:lnTo>
                  <a:pt x="29" y="1"/>
                </a:lnTo>
                <a:lnTo>
                  <a:pt x="40" y="4"/>
                </a:lnTo>
                <a:lnTo>
                  <a:pt x="48" y="10"/>
                </a:lnTo>
                <a:lnTo>
                  <a:pt x="48" y="10"/>
                </a:lnTo>
                <a:lnTo>
                  <a:pt x="57" y="16"/>
                </a:lnTo>
                <a:lnTo>
                  <a:pt x="63" y="23"/>
                </a:lnTo>
                <a:lnTo>
                  <a:pt x="70" y="30"/>
                </a:lnTo>
                <a:lnTo>
                  <a:pt x="75" y="38"/>
                </a:lnTo>
                <a:lnTo>
                  <a:pt x="75" y="38"/>
                </a:lnTo>
                <a:lnTo>
                  <a:pt x="80" y="47"/>
                </a:lnTo>
                <a:lnTo>
                  <a:pt x="83" y="57"/>
                </a:lnTo>
                <a:lnTo>
                  <a:pt x="83" y="57"/>
                </a:lnTo>
                <a:lnTo>
                  <a:pt x="88" y="75"/>
                </a:lnTo>
                <a:lnTo>
                  <a:pt x="91" y="92"/>
                </a:lnTo>
                <a:lnTo>
                  <a:pt x="91" y="92"/>
                </a:lnTo>
                <a:lnTo>
                  <a:pt x="92" y="105"/>
                </a:lnTo>
                <a:lnTo>
                  <a:pt x="92" y="105"/>
                </a:lnTo>
                <a:lnTo>
                  <a:pt x="92" y="107"/>
                </a:lnTo>
                <a:lnTo>
                  <a:pt x="92" y="107"/>
                </a:lnTo>
                <a:lnTo>
                  <a:pt x="94" y="105"/>
                </a:lnTo>
                <a:lnTo>
                  <a:pt x="94" y="105"/>
                </a:lnTo>
                <a:lnTo>
                  <a:pt x="94" y="102"/>
                </a:lnTo>
                <a:lnTo>
                  <a:pt x="95" y="101"/>
                </a:lnTo>
                <a:lnTo>
                  <a:pt x="95" y="101"/>
                </a:lnTo>
                <a:lnTo>
                  <a:pt x="100" y="99"/>
                </a:lnTo>
                <a:lnTo>
                  <a:pt x="100" y="99"/>
                </a:lnTo>
                <a:lnTo>
                  <a:pt x="104" y="98"/>
                </a:lnTo>
                <a:lnTo>
                  <a:pt x="108" y="98"/>
                </a:lnTo>
                <a:lnTo>
                  <a:pt x="108" y="98"/>
                </a:lnTo>
                <a:lnTo>
                  <a:pt x="117" y="102"/>
                </a:lnTo>
                <a:lnTo>
                  <a:pt x="117" y="102"/>
                </a:lnTo>
                <a:lnTo>
                  <a:pt x="121" y="104"/>
                </a:lnTo>
                <a:lnTo>
                  <a:pt x="121" y="104"/>
                </a:lnTo>
                <a:lnTo>
                  <a:pt x="137" y="108"/>
                </a:lnTo>
                <a:lnTo>
                  <a:pt x="137" y="108"/>
                </a:lnTo>
                <a:lnTo>
                  <a:pt x="149" y="112"/>
                </a:lnTo>
                <a:lnTo>
                  <a:pt x="164" y="117"/>
                </a:lnTo>
                <a:lnTo>
                  <a:pt x="164" y="117"/>
                </a:lnTo>
                <a:lnTo>
                  <a:pt x="176" y="119"/>
                </a:lnTo>
                <a:lnTo>
                  <a:pt x="176" y="119"/>
                </a:lnTo>
                <a:lnTo>
                  <a:pt x="176" y="119"/>
                </a:lnTo>
                <a:lnTo>
                  <a:pt x="176" y="119"/>
                </a:lnTo>
                <a:lnTo>
                  <a:pt x="188" y="122"/>
                </a:lnTo>
                <a:lnTo>
                  <a:pt x="188" y="122"/>
                </a:lnTo>
                <a:lnTo>
                  <a:pt x="193" y="124"/>
                </a:lnTo>
                <a:lnTo>
                  <a:pt x="198" y="126"/>
                </a:lnTo>
                <a:lnTo>
                  <a:pt x="198" y="126"/>
                </a:lnTo>
                <a:lnTo>
                  <a:pt x="209" y="135"/>
                </a:lnTo>
                <a:lnTo>
                  <a:pt x="209" y="135"/>
                </a:lnTo>
                <a:lnTo>
                  <a:pt x="223" y="151"/>
                </a:lnTo>
                <a:lnTo>
                  <a:pt x="223" y="151"/>
                </a:lnTo>
                <a:lnTo>
                  <a:pt x="235" y="162"/>
                </a:lnTo>
                <a:lnTo>
                  <a:pt x="235" y="162"/>
                </a:lnTo>
                <a:lnTo>
                  <a:pt x="246" y="172"/>
                </a:lnTo>
                <a:lnTo>
                  <a:pt x="246" y="172"/>
                </a:lnTo>
                <a:lnTo>
                  <a:pt x="270" y="196"/>
                </a:lnTo>
                <a:lnTo>
                  <a:pt x="270" y="196"/>
                </a:lnTo>
                <a:lnTo>
                  <a:pt x="276" y="202"/>
                </a:lnTo>
                <a:lnTo>
                  <a:pt x="276" y="202"/>
                </a:lnTo>
                <a:lnTo>
                  <a:pt x="291" y="217"/>
                </a:lnTo>
                <a:lnTo>
                  <a:pt x="291" y="217"/>
                </a:lnTo>
                <a:lnTo>
                  <a:pt x="306" y="230"/>
                </a:lnTo>
                <a:lnTo>
                  <a:pt x="306" y="230"/>
                </a:lnTo>
                <a:lnTo>
                  <a:pt x="318" y="243"/>
                </a:lnTo>
                <a:lnTo>
                  <a:pt x="318" y="243"/>
                </a:lnTo>
                <a:lnTo>
                  <a:pt x="327" y="252"/>
                </a:lnTo>
                <a:lnTo>
                  <a:pt x="334" y="261"/>
                </a:lnTo>
                <a:lnTo>
                  <a:pt x="334" y="261"/>
                </a:lnTo>
                <a:lnTo>
                  <a:pt x="338" y="269"/>
                </a:lnTo>
                <a:lnTo>
                  <a:pt x="341" y="276"/>
                </a:lnTo>
                <a:lnTo>
                  <a:pt x="341" y="276"/>
                </a:lnTo>
                <a:lnTo>
                  <a:pt x="341" y="280"/>
                </a:lnTo>
                <a:lnTo>
                  <a:pt x="341" y="280"/>
                </a:lnTo>
                <a:lnTo>
                  <a:pt x="340" y="294"/>
                </a:lnTo>
                <a:lnTo>
                  <a:pt x="340" y="294"/>
                </a:lnTo>
                <a:lnTo>
                  <a:pt x="338" y="300"/>
                </a:lnTo>
                <a:lnTo>
                  <a:pt x="335" y="307"/>
                </a:lnTo>
                <a:lnTo>
                  <a:pt x="335" y="307"/>
                </a:lnTo>
                <a:lnTo>
                  <a:pt x="327" y="317"/>
                </a:lnTo>
                <a:lnTo>
                  <a:pt x="327" y="317"/>
                </a:lnTo>
                <a:lnTo>
                  <a:pt x="311" y="335"/>
                </a:lnTo>
                <a:lnTo>
                  <a:pt x="311" y="335"/>
                </a:lnTo>
                <a:lnTo>
                  <a:pt x="306" y="342"/>
                </a:lnTo>
                <a:lnTo>
                  <a:pt x="306" y="342"/>
                </a:lnTo>
                <a:lnTo>
                  <a:pt x="299" y="351"/>
                </a:lnTo>
                <a:lnTo>
                  <a:pt x="299" y="351"/>
                </a:lnTo>
                <a:lnTo>
                  <a:pt x="291" y="361"/>
                </a:lnTo>
                <a:lnTo>
                  <a:pt x="281" y="371"/>
                </a:lnTo>
                <a:lnTo>
                  <a:pt x="281" y="371"/>
                </a:lnTo>
                <a:lnTo>
                  <a:pt x="277" y="375"/>
                </a:lnTo>
                <a:lnTo>
                  <a:pt x="277" y="375"/>
                </a:lnTo>
                <a:lnTo>
                  <a:pt x="266" y="385"/>
                </a:lnTo>
                <a:lnTo>
                  <a:pt x="266" y="385"/>
                </a:lnTo>
                <a:lnTo>
                  <a:pt x="257" y="389"/>
                </a:lnTo>
                <a:lnTo>
                  <a:pt x="257" y="389"/>
                </a:lnTo>
                <a:lnTo>
                  <a:pt x="252" y="392"/>
                </a:lnTo>
                <a:lnTo>
                  <a:pt x="252" y="392"/>
                </a:lnTo>
                <a:lnTo>
                  <a:pt x="246" y="392"/>
                </a:lnTo>
                <a:lnTo>
                  <a:pt x="246" y="392"/>
                </a:lnTo>
                <a:lnTo>
                  <a:pt x="237" y="392"/>
                </a:lnTo>
                <a:lnTo>
                  <a:pt x="229" y="392"/>
                </a:lnTo>
                <a:lnTo>
                  <a:pt x="229" y="392"/>
                </a:lnTo>
                <a:lnTo>
                  <a:pt x="223" y="391"/>
                </a:lnTo>
                <a:lnTo>
                  <a:pt x="223" y="391"/>
                </a:lnTo>
                <a:lnTo>
                  <a:pt x="218" y="388"/>
                </a:lnTo>
                <a:lnTo>
                  <a:pt x="212" y="384"/>
                </a:lnTo>
                <a:lnTo>
                  <a:pt x="212" y="384"/>
                </a:lnTo>
                <a:lnTo>
                  <a:pt x="199" y="372"/>
                </a:lnTo>
                <a:lnTo>
                  <a:pt x="199" y="372"/>
                </a:lnTo>
                <a:lnTo>
                  <a:pt x="195" y="369"/>
                </a:lnTo>
                <a:lnTo>
                  <a:pt x="195" y="369"/>
                </a:lnTo>
                <a:lnTo>
                  <a:pt x="172" y="348"/>
                </a:lnTo>
                <a:lnTo>
                  <a:pt x="172" y="348"/>
                </a:lnTo>
                <a:lnTo>
                  <a:pt x="156" y="334"/>
                </a:lnTo>
                <a:lnTo>
                  <a:pt x="156" y="334"/>
                </a:lnTo>
                <a:lnTo>
                  <a:pt x="155" y="333"/>
                </a:lnTo>
                <a:lnTo>
                  <a:pt x="155" y="333"/>
                </a:lnTo>
                <a:lnTo>
                  <a:pt x="124" y="308"/>
                </a:lnTo>
                <a:lnTo>
                  <a:pt x="124" y="308"/>
                </a:lnTo>
                <a:lnTo>
                  <a:pt x="105" y="291"/>
                </a:lnTo>
                <a:lnTo>
                  <a:pt x="87" y="274"/>
                </a:lnTo>
                <a:lnTo>
                  <a:pt x="87" y="274"/>
                </a:lnTo>
                <a:lnTo>
                  <a:pt x="71" y="257"/>
                </a:lnTo>
                <a:lnTo>
                  <a:pt x="71" y="257"/>
                </a:lnTo>
                <a:lnTo>
                  <a:pt x="60" y="246"/>
                </a:lnTo>
                <a:lnTo>
                  <a:pt x="60" y="246"/>
                </a:lnTo>
                <a:lnTo>
                  <a:pt x="56" y="244"/>
                </a:lnTo>
                <a:lnTo>
                  <a:pt x="56" y="244"/>
                </a:lnTo>
                <a:lnTo>
                  <a:pt x="54" y="243"/>
                </a:lnTo>
                <a:lnTo>
                  <a:pt x="54" y="243"/>
                </a:lnTo>
                <a:lnTo>
                  <a:pt x="54" y="242"/>
                </a:lnTo>
                <a:lnTo>
                  <a:pt x="54" y="242"/>
                </a:lnTo>
                <a:close/>
                <a:moveTo>
                  <a:pt x="110" y="293"/>
                </a:moveTo>
                <a:lnTo>
                  <a:pt x="110" y="293"/>
                </a:lnTo>
                <a:lnTo>
                  <a:pt x="114" y="296"/>
                </a:lnTo>
                <a:lnTo>
                  <a:pt x="114" y="296"/>
                </a:lnTo>
                <a:lnTo>
                  <a:pt x="114" y="296"/>
                </a:lnTo>
                <a:lnTo>
                  <a:pt x="114" y="296"/>
                </a:lnTo>
                <a:lnTo>
                  <a:pt x="124" y="306"/>
                </a:lnTo>
                <a:lnTo>
                  <a:pt x="124" y="306"/>
                </a:lnTo>
                <a:lnTo>
                  <a:pt x="125" y="306"/>
                </a:lnTo>
                <a:lnTo>
                  <a:pt x="125" y="306"/>
                </a:lnTo>
                <a:lnTo>
                  <a:pt x="124" y="304"/>
                </a:lnTo>
                <a:lnTo>
                  <a:pt x="124" y="304"/>
                </a:lnTo>
                <a:lnTo>
                  <a:pt x="114" y="296"/>
                </a:lnTo>
                <a:lnTo>
                  <a:pt x="114" y="296"/>
                </a:lnTo>
                <a:lnTo>
                  <a:pt x="111" y="293"/>
                </a:lnTo>
                <a:lnTo>
                  <a:pt x="111" y="293"/>
                </a:lnTo>
                <a:lnTo>
                  <a:pt x="107" y="290"/>
                </a:lnTo>
                <a:lnTo>
                  <a:pt x="107" y="290"/>
                </a:lnTo>
                <a:lnTo>
                  <a:pt x="110" y="293"/>
                </a:lnTo>
                <a:lnTo>
                  <a:pt x="110" y="293"/>
                </a:lnTo>
                <a:close/>
                <a:moveTo>
                  <a:pt x="43" y="117"/>
                </a:moveTo>
                <a:lnTo>
                  <a:pt x="43" y="117"/>
                </a:lnTo>
                <a:lnTo>
                  <a:pt x="44" y="118"/>
                </a:lnTo>
                <a:lnTo>
                  <a:pt x="44" y="118"/>
                </a:lnTo>
                <a:lnTo>
                  <a:pt x="44" y="118"/>
                </a:lnTo>
                <a:lnTo>
                  <a:pt x="44" y="118"/>
                </a:lnTo>
                <a:lnTo>
                  <a:pt x="43" y="117"/>
                </a:lnTo>
                <a:lnTo>
                  <a:pt x="43" y="117"/>
                </a:lnTo>
                <a:lnTo>
                  <a:pt x="41" y="115"/>
                </a:lnTo>
                <a:lnTo>
                  <a:pt x="41" y="115"/>
                </a:lnTo>
                <a:lnTo>
                  <a:pt x="30" y="101"/>
                </a:lnTo>
                <a:lnTo>
                  <a:pt x="30" y="101"/>
                </a:lnTo>
                <a:lnTo>
                  <a:pt x="23" y="88"/>
                </a:lnTo>
                <a:lnTo>
                  <a:pt x="23" y="88"/>
                </a:lnTo>
                <a:lnTo>
                  <a:pt x="13" y="72"/>
                </a:lnTo>
                <a:lnTo>
                  <a:pt x="13" y="72"/>
                </a:lnTo>
                <a:lnTo>
                  <a:pt x="11" y="68"/>
                </a:lnTo>
                <a:lnTo>
                  <a:pt x="11" y="68"/>
                </a:lnTo>
                <a:lnTo>
                  <a:pt x="10" y="67"/>
                </a:lnTo>
                <a:lnTo>
                  <a:pt x="10" y="67"/>
                </a:lnTo>
                <a:lnTo>
                  <a:pt x="11" y="68"/>
                </a:lnTo>
                <a:lnTo>
                  <a:pt x="11" y="68"/>
                </a:lnTo>
                <a:lnTo>
                  <a:pt x="16" y="80"/>
                </a:lnTo>
                <a:lnTo>
                  <a:pt x="21" y="91"/>
                </a:lnTo>
                <a:lnTo>
                  <a:pt x="21" y="91"/>
                </a:lnTo>
                <a:lnTo>
                  <a:pt x="30" y="104"/>
                </a:lnTo>
                <a:lnTo>
                  <a:pt x="41" y="115"/>
                </a:lnTo>
                <a:lnTo>
                  <a:pt x="41" y="115"/>
                </a:lnTo>
                <a:lnTo>
                  <a:pt x="43" y="117"/>
                </a:lnTo>
                <a:lnTo>
                  <a:pt x="43" y="117"/>
                </a:lnTo>
                <a:close/>
                <a:moveTo>
                  <a:pt x="47" y="107"/>
                </a:moveTo>
                <a:lnTo>
                  <a:pt x="47" y="107"/>
                </a:lnTo>
                <a:lnTo>
                  <a:pt x="47" y="107"/>
                </a:lnTo>
                <a:lnTo>
                  <a:pt x="47" y="107"/>
                </a:lnTo>
                <a:lnTo>
                  <a:pt x="50" y="111"/>
                </a:lnTo>
                <a:lnTo>
                  <a:pt x="50" y="111"/>
                </a:lnTo>
                <a:lnTo>
                  <a:pt x="56" y="118"/>
                </a:lnTo>
                <a:lnTo>
                  <a:pt x="56" y="118"/>
                </a:lnTo>
                <a:lnTo>
                  <a:pt x="56" y="118"/>
                </a:lnTo>
                <a:lnTo>
                  <a:pt x="56" y="118"/>
                </a:lnTo>
                <a:lnTo>
                  <a:pt x="47" y="107"/>
                </a:lnTo>
                <a:lnTo>
                  <a:pt x="47" y="107"/>
                </a:lnTo>
                <a:lnTo>
                  <a:pt x="47" y="107"/>
                </a:lnTo>
                <a:lnTo>
                  <a:pt x="47" y="107"/>
                </a:lnTo>
                <a:lnTo>
                  <a:pt x="47" y="105"/>
                </a:lnTo>
                <a:lnTo>
                  <a:pt x="47" y="105"/>
                </a:lnTo>
                <a:lnTo>
                  <a:pt x="37" y="90"/>
                </a:lnTo>
                <a:lnTo>
                  <a:pt x="37" y="90"/>
                </a:lnTo>
                <a:lnTo>
                  <a:pt x="33" y="82"/>
                </a:lnTo>
                <a:lnTo>
                  <a:pt x="29" y="74"/>
                </a:lnTo>
                <a:lnTo>
                  <a:pt x="29" y="74"/>
                </a:lnTo>
                <a:lnTo>
                  <a:pt x="23" y="57"/>
                </a:lnTo>
                <a:lnTo>
                  <a:pt x="23" y="57"/>
                </a:lnTo>
                <a:lnTo>
                  <a:pt x="19" y="43"/>
                </a:lnTo>
                <a:lnTo>
                  <a:pt x="19" y="43"/>
                </a:lnTo>
                <a:lnTo>
                  <a:pt x="19" y="36"/>
                </a:lnTo>
                <a:lnTo>
                  <a:pt x="20" y="28"/>
                </a:lnTo>
                <a:lnTo>
                  <a:pt x="20" y="28"/>
                </a:lnTo>
                <a:lnTo>
                  <a:pt x="20" y="23"/>
                </a:lnTo>
                <a:lnTo>
                  <a:pt x="23" y="18"/>
                </a:lnTo>
                <a:lnTo>
                  <a:pt x="23" y="18"/>
                </a:lnTo>
                <a:lnTo>
                  <a:pt x="26" y="14"/>
                </a:lnTo>
                <a:lnTo>
                  <a:pt x="29" y="11"/>
                </a:lnTo>
                <a:lnTo>
                  <a:pt x="31" y="11"/>
                </a:lnTo>
                <a:lnTo>
                  <a:pt x="31" y="11"/>
                </a:lnTo>
                <a:lnTo>
                  <a:pt x="29" y="11"/>
                </a:lnTo>
                <a:lnTo>
                  <a:pt x="29" y="11"/>
                </a:lnTo>
                <a:lnTo>
                  <a:pt x="23" y="11"/>
                </a:lnTo>
                <a:lnTo>
                  <a:pt x="20" y="14"/>
                </a:lnTo>
                <a:lnTo>
                  <a:pt x="20" y="14"/>
                </a:lnTo>
                <a:lnTo>
                  <a:pt x="17" y="20"/>
                </a:lnTo>
                <a:lnTo>
                  <a:pt x="16" y="24"/>
                </a:lnTo>
                <a:lnTo>
                  <a:pt x="16" y="24"/>
                </a:lnTo>
                <a:lnTo>
                  <a:pt x="16" y="38"/>
                </a:lnTo>
                <a:lnTo>
                  <a:pt x="16" y="38"/>
                </a:lnTo>
                <a:lnTo>
                  <a:pt x="17" y="47"/>
                </a:lnTo>
                <a:lnTo>
                  <a:pt x="17" y="47"/>
                </a:lnTo>
                <a:lnTo>
                  <a:pt x="23" y="63"/>
                </a:lnTo>
                <a:lnTo>
                  <a:pt x="23" y="63"/>
                </a:lnTo>
                <a:lnTo>
                  <a:pt x="29" y="77"/>
                </a:lnTo>
                <a:lnTo>
                  <a:pt x="29" y="77"/>
                </a:lnTo>
                <a:lnTo>
                  <a:pt x="38" y="97"/>
                </a:lnTo>
                <a:lnTo>
                  <a:pt x="38" y="97"/>
                </a:lnTo>
                <a:lnTo>
                  <a:pt x="43" y="102"/>
                </a:lnTo>
                <a:lnTo>
                  <a:pt x="43" y="102"/>
                </a:lnTo>
                <a:lnTo>
                  <a:pt x="44" y="102"/>
                </a:lnTo>
                <a:lnTo>
                  <a:pt x="46" y="104"/>
                </a:lnTo>
                <a:lnTo>
                  <a:pt x="46" y="104"/>
                </a:lnTo>
                <a:lnTo>
                  <a:pt x="47" y="107"/>
                </a:lnTo>
                <a:lnTo>
                  <a:pt x="47" y="107"/>
                </a:lnTo>
                <a:close/>
                <a:moveTo>
                  <a:pt x="193" y="136"/>
                </a:moveTo>
                <a:lnTo>
                  <a:pt x="193" y="136"/>
                </a:lnTo>
                <a:lnTo>
                  <a:pt x="192" y="138"/>
                </a:lnTo>
                <a:lnTo>
                  <a:pt x="189" y="138"/>
                </a:lnTo>
                <a:lnTo>
                  <a:pt x="189" y="138"/>
                </a:lnTo>
                <a:lnTo>
                  <a:pt x="189" y="138"/>
                </a:lnTo>
                <a:lnTo>
                  <a:pt x="189" y="138"/>
                </a:lnTo>
                <a:lnTo>
                  <a:pt x="179" y="132"/>
                </a:lnTo>
                <a:lnTo>
                  <a:pt x="179" y="132"/>
                </a:lnTo>
                <a:lnTo>
                  <a:pt x="176" y="132"/>
                </a:lnTo>
                <a:lnTo>
                  <a:pt x="176" y="132"/>
                </a:lnTo>
                <a:lnTo>
                  <a:pt x="172" y="131"/>
                </a:lnTo>
                <a:lnTo>
                  <a:pt x="172" y="131"/>
                </a:lnTo>
                <a:lnTo>
                  <a:pt x="158" y="126"/>
                </a:lnTo>
                <a:lnTo>
                  <a:pt x="158" y="126"/>
                </a:lnTo>
                <a:lnTo>
                  <a:pt x="155" y="125"/>
                </a:lnTo>
                <a:lnTo>
                  <a:pt x="155" y="125"/>
                </a:lnTo>
                <a:lnTo>
                  <a:pt x="148" y="125"/>
                </a:lnTo>
                <a:lnTo>
                  <a:pt x="148" y="125"/>
                </a:lnTo>
                <a:lnTo>
                  <a:pt x="139" y="122"/>
                </a:lnTo>
                <a:lnTo>
                  <a:pt x="129" y="119"/>
                </a:lnTo>
                <a:lnTo>
                  <a:pt x="129" y="119"/>
                </a:lnTo>
                <a:lnTo>
                  <a:pt x="114" y="111"/>
                </a:lnTo>
                <a:lnTo>
                  <a:pt x="114" y="111"/>
                </a:lnTo>
                <a:lnTo>
                  <a:pt x="111" y="111"/>
                </a:lnTo>
                <a:lnTo>
                  <a:pt x="111" y="111"/>
                </a:lnTo>
                <a:lnTo>
                  <a:pt x="107" y="109"/>
                </a:lnTo>
                <a:lnTo>
                  <a:pt x="107" y="109"/>
                </a:lnTo>
                <a:lnTo>
                  <a:pt x="104" y="109"/>
                </a:lnTo>
                <a:lnTo>
                  <a:pt x="102" y="111"/>
                </a:lnTo>
                <a:lnTo>
                  <a:pt x="102" y="111"/>
                </a:lnTo>
                <a:lnTo>
                  <a:pt x="100" y="111"/>
                </a:lnTo>
                <a:lnTo>
                  <a:pt x="100" y="111"/>
                </a:lnTo>
                <a:lnTo>
                  <a:pt x="100" y="109"/>
                </a:lnTo>
                <a:lnTo>
                  <a:pt x="100" y="109"/>
                </a:lnTo>
                <a:lnTo>
                  <a:pt x="97" y="112"/>
                </a:lnTo>
                <a:lnTo>
                  <a:pt x="94" y="115"/>
                </a:lnTo>
                <a:lnTo>
                  <a:pt x="94" y="115"/>
                </a:lnTo>
                <a:lnTo>
                  <a:pt x="95" y="115"/>
                </a:lnTo>
                <a:lnTo>
                  <a:pt x="94" y="118"/>
                </a:lnTo>
                <a:lnTo>
                  <a:pt x="94" y="118"/>
                </a:lnTo>
                <a:lnTo>
                  <a:pt x="94" y="118"/>
                </a:lnTo>
                <a:lnTo>
                  <a:pt x="94" y="118"/>
                </a:lnTo>
                <a:lnTo>
                  <a:pt x="92" y="119"/>
                </a:lnTo>
                <a:lnTo>
                  <a:pt x="92" y="121"/>
                </a:lnTo>
                <a:lnTo>
                  <a:pt x="92" y="121"/>
                </a:lnTo>
                <a:lnTo>
                  <a:pt x="92" y="136"/>
                </a:lnTo>
                <a:lnTo>
                  <a:pt x="92" y="136"/>
                </a:lnTo>
                <a:lnTo>
                  <a:pt x="92" y="138"/>
                </a:lnTo>
                <a:lnTo>
                  <a:pt x="92" y="138"/>
                </a:lnTo>
                <a:lnTo>
                  <a:pt x="94" y="139"/>
                </a:lnTo>
                <a:lnTo>
                  <a:pt x="94" y="139"/>
                </a:lnTo>
                <a:lnTo>
                  <a:pt x="101" y="142"/>
                </a:lnTo>
                <a:lnTo>
                  <a:pt x="101" y="142"/>
                </a:lnTo>
                <a:lnTo>
                  <a:pt x="104" y="145"/>
                </a:lnTo>
                <a:lnTo>
                  <a:pt x="105" y="148"/>
                </a:lnTo>
                <a:lnTo>
                  <a:pt x="105" y="148"/>
                </a:lnTo>
                <a:lnTo>
                  <a:pt x="105" y="153"/>
                </a:lnTo>
                <a:lnTo>
                  <a:pt x="105" y="159"/>
                </a:lnTo>
                <a:lnTo>
                  <a:pt x="105" y="159"/>
                </a:lnTo>
                <a:lnTo>
                  <a:pt x="102" y="162"/>
                </a:lnTo>
                <a:lnTo>
                  <a:pt x="101" y="165"/>
                </a:lnTo>
                <a:lnTo>
                  <a:pt x="101" y="165"/>
                </a:lnTo>
                <a:lnTo>
                  <a:pt x="95" y="168"/>
                </a:lnTo>
                <a:lnTo>
                  <a:pt x="91" y="169"/>
                </a:lnTo>
                <a:lnTo>
                  <a:pt x="91" y="169"/>
                </a:lnTo>
                <a:lnTo>
                  <a:pt x="88" y="169"/>
                </a:lnTo>
                <a:lnTo>
                  <a:pt x="88" y="169"/>
                </a:lnTo>
                <a:lnTo>
                  <a:pt x="84" y="169"/>
                </a:lnTo>
                <a:lnTo>
                  <a:pt x="80" y="168"/>
                </a:lnTo>
                <a:lnTo>
                  <a:pt x="80" y="168"/>
                </a:lnTo>
                <a:lnTo>
                  <a:pt x="77" y="166"/>
                </a:lnTo>
                <a:lnTo>
                  <a:pt x="74" y="162"/>
                </a:lnTo>
                <a:lnTo>
                  <a:pt x="74" y="162"/>
                </a:lnTo>
                <a:lnTo>
                  <a:pt x="74" y="161"/>
                </a:lnTo>
                <a:lnTo>
                  <a:pt x="74" y="161"/>
                </a:lnTo>
                <a:lnTo>
                  <a:pt x="73" y="156"/>
                </a:lnTo>
                <a:lnTo>
                  <a:pt x="73" y="152"/>
                </a:lnTo>
                <a:lnTo>
                  <a:pt x="73" y="152"/>
                </a:lnTo>
                <a:lnTo>
                  <a:pt x="75" y="146"/>
                </a:lnTo>
                <a:lnTo>
                  <a:pt x="80" y="141"/>
                </a:lnTo>
                <a:lnTo>
                  <a:pt x="80" y="141"/>
                </a:lnTo>
                <a:lnTo>
                  <a:pt x="83" y="139"/>
                </a:lnTo>
                <a:lnTo>
                  <a:pt x="83" y="139"/>
                </a:lnTo>
                <a:lnTo>
                  <a:pt x="83" y="126"/>
                </a:lnTo>
                <a:lnTo>
                  <a:pt x="83" y="126"/>
                </a:lnTo>
                <a:lnTo>
                  <a:pt x="81" y="128"/>
                </a:lnTo>
                <a:lnTo>
                  <a:pt x="81" y="128"/>
                </a:lnTo>
                <a:lnTo>
                  <a:pt x="65" y="141"/>
                </a:lnTo>
                <a:lnTo>
                  <a:pt x="65" y="141"/>
                </a:lnTo>
                <a:lnTo>
                  <a:pt x="60" y="145"/>
                </a:lnTo>
                <a:lnTo>
                  <a:pt x="60" y="145"/>
                </a:lnTo>
                <a:lnTo>
                  <a:pt x="51" y="153"/>
                </a:lnTo>
                <a:lnTo>
                  <a:pt x="51" y="153"/>
                </a:lnTo>
                <a:lnTo>
                  <a:pt x="44" y="161"/>
                </a:lnTo>
                <a:lnTo>
                  <a:pt x="44" y="161"/>
                </a:lnTo>
                <a:lnTo>
                  <a:pt x="44" y="162"/>
                </a:lnTo>
                <a:lnTo>
                  <a:pt x="44" y="162"/>
                </a:lnTo>
                <a:lnTo>
                  <a:pt x="44" y="163"/>
                </a:lnTo>
                <a:lnTo>
                  <a:pt x="44" y="163"/>
                </a:lnTo>
                <a:lnTo>
                  <a:pt x="47" y="172"/>
                </a:lnTo>
                <a:lnTo>
                  <a:pt x="47" y="172"/>
                </a:lnTo>
                <a:lnTo>
                  <a:pt x="53" y="192"/>
                </a:lnTo>
                <a:lnTo>
                  <a:pt x="53" y="192"/>
                </a:lnTo>
                <a:lnTo>
                  <a:pt x="58" y="220"/>
                </a:lnTo>
                <a:lnTo>
                  <a:pt x="58" y="220"/>
                </a:lnTo>
                <a:lnTo>
                  <a:pt x="60" y="225"/>
                </a:lnTo>
                <a:lnTo>
                  <a:pt x="58" y="229"/>
                </a:lnTo>
                <a:lnTo>
                  <a:pt x="58" y="229"/>
                </a:lnTo>
                <a:lnTo>
                  <a:pt x="58" y="230"/>
                </a:lnTo>
                <a:lnTo>
                  <a:pt x="60" y="233"/>
                </a:lnTo>
                <a:lnTo>
                  <a:pt x="60" y="233"/>
                </a:lnTo>
                <a:lnTo>
                  <a:pt x="68" y="240"/>
                </a:lnTo>
                <a:lnTo>
                  <a:pt x="68" y="240"/>
                </a:lnTo>
                <a:lnTo>
                  <a:pt x="92" y="261"/>
                </a:lnTo>
                <a:lnTo>
                  <a:pt x="92" y="261"/>
                </a:lnTo>
                <a:lnTo>
                  <a:pt x="104" y="273"/>
                </a:lnTo>
                <a:lnTo>
                  <a:pt x="104" y="273"/>
                </a:lnTo>
                <a:lnTo>
                  <a:pt x="117" y="284"/>
                </a:lnTo>
                <a:lnTo>
                  <a:pt x="117" y="284"/>
                </a:lnTo>
                <a:lnTo>
                  <a:pt x="138" y="304"/>
                </a:lnTo>
                <a:lnTo>
                  <a:pt x="138" y="304"/>
                </a:lnTo>
                <a:lnTo>
                  <a:pt x="149" y="314"/>
                </a:lnTo>
                <a:lnTo>
                  <a:pt x="149" y="314"/>
                </a:lnTo>
                <a:lnTo>
                  <a:pt x="165" y="324"/>
                </a:lnTo>
                <a:lnTo>
                  <a:pt x="165" y="324"/>
                </a:lnTo>
                <a:lnTo>
                  <a:pt x="182" y="338"/>
                </a:lnTo>
                <a:lnTo>
                  <a:pt x="182" y="338"/>
                </a:lnTo>
                <a:lnTo>
                  <a:pt x="199" y="354"/>
                </a:lnTo>
                <a:lnTo>
                  <a:pt x="199" y="354"/>
                </a:lnTo>
                <a:lnTo>
                  <a:pt x="220" y="372"/>
                </a:lnTo>
                <a:lnTo>
                  <a:pt x="220" y="372"/>
                </a:lnTo>
                <a:lnTo>
                  <a:pt x="227" y="375"/>
                </a:lnTo>
                <a:lnTo>
                  <a:pt x="227" y="375"/>
                </a:lnTo>
                <a:lnTo>
                  <a:pt x="242" y="381"/>
                </a:lnTo>
                <a:lnTo>
                  <a:pt x="242" y="381"/>
                </a:lnTo>
                <a:lnTo>
                  <a:pt x="246" y="382"/>
                </a:lnTo>
                <a:lnTo>
                  <a:pt x="249" y="381"/>
                </a:lnTo>
                <a:lnTo>
                  <a:pt x="249" y="381"/>
                </a:lnTo>
                <a:lnTo>
                  <a:pt x="254" y="379"/>
                </a:lnTo>
                <a:lnTo>
                  <a:pt x="260" y="377"/>
                </a:lnTo>
                <a:lnTo>
                  <a:pt x="260" y="377"/>
                </a:lnTo>
                <a:lnTo>
                  <a:pt x="273" y="368"/>
                </a:lnTo>
                <a:lnTo>
                  <a:pt x="273" y="368"/>
                </a:lnTo>
                <a:lnTo>
                  <a:pt x="283" y="358"/>
                </a:lnTo>
                <a:lnTo>
                  <a:pt x="294" y="347"/>
                </a:lnTo>
                <a:lnTo>
                  <a:pt x="294" y="347"/>
                </a:lnTo>
                <a:lnTo>
                  <a:pt x="301" y="338"/>
                </a:lnTo>
                <a:lnTo>
                  <a:pt x="301" y="338"/>
                </a:lnTo>
                <a:lnTo>
                  <a:pt x="311" y="328"/>
                </a:lnTo>
                <a:lnTo>
                  <a:pt x="311" y="328"/>
                </a:lnTo>
                <a:lnTo>
                  <a:pt x="316" y="323"/>
                </a:lnTo>
                <a:lnTo>
                  <a:pt x="316" y="323"/>
                </a:lnTo>
                <a:lnTo>
                  <a:pt x="328" y="306"/>
                </a:lnTo>
                <a:lnTo>
                  <a:pt x="328" y="306"/>
                </a:lnTo>
                <a:lnTo>
                  <a:pt x="331" y="300"/>
                </a:lnTo>
                <a:lnTo>
                  <a:pt x="331" y="300"/>
                </a:lnTo>
                <a:lnTo>
                  <a:pt x="333" y="293"/>
                </a:lnTo>
                <a:lnTo>
                  <a:pt x="333" y="293"/>
                </a:lnTo>
                <a:lnTo>
                  <a:pt x="331" y="281"/>
                </a:lnTo>
                <a:lnTo>
                  <a:pt x="331" y="281"/>
                </a:lnTo>
                <a:lnTo>
                  <a:pt x="328" y="276"/>
                </a:lnTo>
                <a:lnTo>
                  <a:pt x="328" y="276"/>
                </a:lnTo>
                <a:lnTo>
                  <a:pt x="320" y="263"/>
                </a:lnTo>
                <a:lnTo>
                  <a:pt x="310" y="252"/>
                </a:lnTo>
                <a:lnTo>
                  <a:pt x="310" y="252"/>
                </a:lnTo>
                <a:lnTo>
                  <a:pt x="291" y="229"/>
                </a:lnTo>
                <a:lnTo>
                  <a:pt x="291" y="229"/>
                </a:lnTo>
                <a:lnTo>
                  <a:pt x="279" y="216"/>
                </a:lnTo>
                <a:lnTo>
                  <a:pt x="279" y="216"/>
                </a:lnTo>
                <a:lnTo>
                  <a:pt x="259" y="196"/>
                </a:lnTo>
                <a:lnTo>
                  <a:pt x="259" y="196"/>
                </a:lnTo>
                <a:lnTo>
                  <a:pt x="256" y="195"/>
                </a:lnTo>
                <a:lnTo>
                  <a:pt x="256" y="195"/>
                </a:lnTo>
                <a:lnTo>
                  <a:pt x="229" y="169"/>
                </a:lnTo>
                <a:lnTo>
                  <a:pt x="229" y="169"/>
                </a:lnTo>
                <a:lnTo>
                  <a:pt x="215" y="158"/>
                </a:lnTo>
                <a:lnTo>
                  <a:pt x="215" y="158"/>
                </a:lnTo>
                <a:lnTo>
                  <a:pt x="203" y="146"/>
                </a:lnTo>
                <a:lnTo>
                  <a:pt x="203" y="146"/>
                </a:lnTo>
                <a:lnTo>
                  <a:pt x="199" y="141"/>
                </a:lnTo>
                <a:lnTo>
                  <a:pt x="199" y="141"/>
                </a:lnTo>
                <a:lnTo>
                  <a:pt x="193" y="136"/>
                </a:lnTo>
                <a:lnTo>
                  <a:pt x="193" y="136"/>
                </a:lnTo>
                <a:close/>
                <a:moveTo>
                  <a:pt x="67" y="125"/>
                </a:moveTo>
                <a:lnTo>
                  <a:pt x="67" y="125"/>
                </a:lnTo>
                <a:lnTo>
                  <a:pt x="75" y="119"/>
                </a:lnTo>
                <a:lnTo>
                  <a:pt x="75" y="119"/>
                </a:lnTo>
                <a:lnTo>
                  <a:pt x="81" y="115"/>
                </a:lnTo>
                <a:lnTo>
                  <a:pt x="81" y="115"/>
                </a:lnTo>
                <a:lnTo>
                  <a:pt x="81" y="114"/>
                </a:lnTo>
                <a:lnTo>
                  <a:pt x="81" y="114"/>
                </a:lnTo>
                <a:lnTo>
                  <a:pt x="81" y="108"/>
                </a:lnTo>
                <a:lnTo>
                  <a:pt x="81" y="108"/>
                </a:lnTo>
                <a:lnTo>
                  <a:pt x="78" y="95"/>
                </a:lnTo>
                <a:lnTo>
                  <a:pt x="78" y="95"/>
                </a:lnTo>
                <a:lnTo>
                  <a:pt x="75" y="85"/>
                </a:lnTo>
                <a:lnTo>
                  <a:pt x="75" y="85"/>
                </a:lnTo>
                <a:lnTo>
                  <a:pt x="67" y="58"/>
                </a:lnTo>
                <a:lnTo>
                  <a:pt x="67" y="58"/>
                </a:lnTo>
                <a:lnTo>
                  <a:pt x="61" y="44"/>
                </a:lnTo>
                <a:lnTo>
                  <a:pt x="54" y="31"/>
                </a:lnTo>
                <a:lnTo>
                  <a:pt x="54" y="31"/>
                </a:lnTo>
                <a:lnTo>
                  <a:pt x="48" y="26"/>
                </a:lnTo>
                <a:lnTo>
                  <a:pt x="43" y="18"/>
                </a:lnTo>
                <a:lnTo>
                  <a:pt x="43" y="18"/>
                </a:lnTo>
                <a:lnTo>
                  <a:pt x="38" y="16"/>
                </a:lnTo>
                <a:lnTo>
                  <a:pt x="34" y="14"/>
                </a:lnTo>
                <a:lnTo>
                  <a:pt x="34" y="14"/>
                </a:lnTo>
                <a:lnTo>
                  <a:pt x="31" y="14"/>
                </a:lnTo>
                <a:lnTo>
                  <a:pt x="29" y="16"/>
                </a:lnTo>
                <a:lnTo>
                  <a:pt x="29" y="16"/>
                </a:lnTo>
                <a:lnTo>
                  <a:pt x="26" y="18"/>
                </a:lnTo>
                <a:lnTo>
                  <a:pt x="24" y="21"/>
                </a:lnTo>
                <a:lnTo>
                  <a:pt x="24" y="21"/>
                </a:lnTo>
                <a:lnTo>
                  <a:pt x="23" y="28"/>
                </a:lnTo>
                <a:lnTo>
                  <a:pt x="21" y="34"/>
                </a:lnTo>
                <a:lnTo>
                  <a:pt x="21" y="34"/>
                </a:lnTo>
                <a:lnTo>
                  <a:pt x="21" y="43"/>
                </a:lnTo>
                <a:lnTo>
                  <a:pt x="21" y="43"/>
                </a:lnTo>
                <a:lnTo>
                  <a:pt x="24" y="51"/>
                </a:lnTo>
                <a:lnTo>
                  <a:pt x="26" y="60"/>
                </a:lnTo>
                <a:lnTo>
                  <a:pt x="26" y="60"/>
                </a:lnTo>
                <a:lnTo>
                  <a:pt x="30" y="71"/>
                </a:lnTo>
                <a:lnTo>
                  <a:pt x="36" y="84"/>
                </a:lnTo>
                <a:lnTo>
                  <a:pt x="36" y="84"/>
                </a:lnTo>
                <a:lnTo>
                  <a:pt x="48" y="102"/>
                </a:lnTo>
                <a:lnTo>
                  <a:pt x="48" y="102"/>
                </a:lnTo>
                <a:lnTo>
                  <a:pt x="63" y="122"/>
                </a:lnTo>
                <a:lnTo>
                  <a:pt x="63" y="122"/>
                </a:lnTo>
                <a:lnTo>
                  <a:pt x="65" y="124"/>
                </a:lnTo>
                <a:lnTo>
                  <a:pt x="65" y="124"/>
                </a:lnTo>
                <a:lnTo>
                  <a:pt x="67" y="125"/>
                </a:lnTo>
                <a:lnTo>
                  <a:pt x="67" y="125"/>
                </a:lnTo>
                <a:close/>
                <a:moveTo>
                  <a:pt x="253" y="384"/>
                </a:moveTo>
                <a:lnTo>
                  <a:pt x="253" y="384"/>
                </a:lnTo>
                <a:lnTo>
                  <a:pt x="253" y="384"/>
                </a:lnTo>
                <a:lnTo>
                  <a:pt x="253" y="384"/>
                </a:lnTo>
                <a:lnTo>
                  <a:pt x="252" y="384"/>
                </a:lnTo>
                <a:lnTo>
                  <a:pt x="252" y="384"/>
                </a:lnTo>
                <a:lnTo>
                  <a:pt x="246" y="385"/>
                </a:lnTo>
                <a:lnTo>
                  <a:pt x="240" y="384"/>
                </a:lnTo>
                <a:lnTo>
                  <a:pt x="240" y="384"/>
                </a:lnTo>
                <a:lnTo>
                  <a:pt x="227" y="379"/>
                </a:lnTo>
                <a:lnTo>
                  <a:pt x="227" y="379"/>
                </a:lnTo>
                <a:lnTo>
                  <a:pt x="223" y="377"/>
                </a:lnTo>
                <a:lnTo>
                  <a:pt x="219" y="374"/>
                </a:lnTo>
                <a:lnTo>
                  <a:pt x="219" y="374"/>
                </a:lnTo>
                <a:lnTo>
                  <a:pt x="206" y="364"/>
                </a:lnTo>
                <a:lnTo>
                  <a:pt x="206" y="364"/>
                </a:lnTo>
                <a:lnTo>
                  <a:pt x="191" y="350"/>
                </a:lnTo>
                <a:lnTo>
                  <a:pt x="191" y="350"/>
                </a:lnTo>
                <a:lnTo>
                  <a:pt x="173" y="335"/>
                </a:lnTo>
                <a:lnTo>
                  <a:pt x="173" y="335"/>
                </a:lnTo>
                <a:lnTo>
                  <a:pt x="156" y="323"/>
                </a:lnTo>
                <a:lnTo>
                  <a:pt x="156" y="323"/>
                </a:lnTo>
                <a:lnTo>
                  <a:pt x="152" y="320"/>
                </a:lnTo>
                <a:lnTo>
                  <a:pt x="152" y="320"/>
                </a:lnTo>
                <a:lnTo>
                  <a:pt x="152" y="321"/>
                </a:lnTo>
                <a:lnTo>
                  <a:pt x="152" y="321"/>
                </a:lnTo>
                <a:lnTo>
                  <a:pt x="166" y="334"/>
                </a:lnTo>
                <a:lnTo>
                  <a:pt x="166" y="334"/>
                </a:lnTo>
                <a:lnTo>
                  <a:pt x="189" y="355"/>
                </a:lnTo>
                <a:lnTo>
                  <a:pt x="189" y="355"/>
                </a:lnTo>
                <a:lnTo>
                  <a:pt x="203" y="367"/>
                </a:lnTo>
                <a:lnTo>
                  <a:pt x="210" y="371"/>
                </a:lnTo>
                <a:lnTo>
                  <a:pt x="219" y="375"/>
                </a:lnTo>
                <a:lnTo>
                  <a:pt x="219" y="375"/>
                </a:lnTo>
                <a:lnTo>
                  <a:pt x="230" y="382"/>
                </a:lnTo>
                <a:lnTo>
                  <a:pt x="230" y="382"/>
                </a:lnTo>
                <a:lnTo>
                  <a:pt x="237" y="385"/>
                </a:lnTo>
                <a:lnTo>
                  <a:pt x="237" y="385"/>
                </a:lnTo>
                <a:lnTo>
                  <a:pt x="242" y="387"/>
                </a:lnTo>
                <a:lnTo>
                  <a:pt x="242" y="387"/>
                </a:lnTo>
                <a:lnTo>
                  <a:pt x="245" y="387"/>
                </a:lnTo>
                <a:lnTo>
                  <a:pt x="245" y="387"/>
                </a:lnTo>
                <a:lnTo>
                  <a:pt x="249" y="385"/>
                </a:lnTo>
                <a:lnTo>
                  <a:pt x="253" y="384"/>
                </a:lnTo>
                <a:lnTo>
                  <a:pt x="253" y="384"/>
                </a:lnTo>
                <a:close/>
                <a:moveTo>
                  <a:pt x="78" y="153"/>
                </a:moveTo>
                <a:lnTo>
                  <a:pt x="78" y="153"/>
                </a:lnTo>
                <a:lnTo>
                  <a:pt x="78" y="155"/>
                </a:lnTo>
                <a:lnTo>
                  <a:pt x="78" y="155"/>
                </a:lnTo>
                <a:lnTo>
                  <a:pt x="81" y="158"/>
                </a:lnTo>
                <a:lnTo>
                  <a:pt x="81" y="158"/>
                </a:lnTo>
                <a:lnTo>
                  <a:pt x="85" y="161"/>
                </a:lnTo>
                <a:lnTo>
                  <a:pt x="90" y="162"/>
                </a:lnTo>
                <a:lnTo>
                  <a:pt x="90" y="162"/>
                </a:lnTo>
                <a:lnTo>
                  <a:pt x="92" y="162"/>
                </a:lnTo>
                <a:lnTo>
                  <a:pt x="92" y="162"/>
                </a:lnTo>
                <a:lnTo>
                  <a:pt x="97" y="159"/>
                </a:lnTo>
                <a:lnTo>
                  <a:pt x="97" y="159"/>
                </a:lnTo>
                <a:lnTo>
                  <a:pt x="98" y="158"/>
                </a:lnTo>
                <a:lnTo>
                  <a:pt x="98" y="158"/>
                </a:lnTo>
                <a:lnTo>
                  <a:pt x="98" y="155"/>
                </a:lnTo>
                <a:lnTo>
                  <a:pt x="100" y="151"/>
                </a:lnTo>
                <a:lnTo>
                  <a:pt x="100" y="151"/>
                </a:lnTo>
                <a:lnTo>
                  <a:pt x="98" y="148"/>
                </a:lnTo>
                <a:lnTo>
                  <a:pt x="95" y="145"/>
                </a:lnTo>
                <a:lnTo>
                  <a:pt x="95" y="145"/>
                </a:lnTo>
                <a:lnTo>
                  <a:pt x="95" y="145"/>
                </a:lnTo>
                <a:lnTo>
                  <a:pt x="95" y="145"/>
                </a:lnTo>
                <a:lnTo>
                  <a:pt x="92" y="146"/>
                </a:lnTo>
                <a:lnTo>
                  <a:pt x="92" y="146"/>
                </a:lnTo>
                <a:lnTo>
                  <a:pt x="92" y="146"/>
                </a:lnTo>
                <a:lnTo>
                  <a:pt x="92" y="146"/>
                </a:lnTo>
                <a:lnTo>
                  <a:pt x="92" y="149"/>
                </a:lnTo>
                <a:lnTo>
                  <a:pt x="92" y="152"/>
                </a:lnTo>
                <a:lnTo>
                  <a:pt x="92" y="152"/>
                </a:lnTo>
                <a:lnTo>
                  <a:pt x="91" y="153"/>
                </a:lnTo>
                <a:lnTo>
                  <a:pt x="91" y="153"/>
                </a:lnTo>
                <a:lnTo>
                  <a:pt x="92" y="153"/>
                </a:lnTo>
                <a:lnTo>
                  <a:pt x="92" y="153"/>
                </a:lnTo>
                <a:lnTo>
                  <a:pt x="91" y="156"/>
                </a:lnTo>
                <a:lnTo>
                  <a:pt x="90" y="156"/>
                </a:lnTo>
                <a:lnTo>
                  <a:pt x="90" y="156"/>
                </a:lnTo>
                <a:lnTo>
                  <a:pt x="88" y="156"/>
                </a:lnTo>
                <a:lnTo>
                  <a:pt x="87" y="153"/>
                </a:lnTo>
                <a:lnTo>
                  <a:pt x="87" y="153"/>
                </a:lnTo>
                <a:lnTo>
                  <a:pt x="85" y="155"/>
                </a:lnTo>
                <a:lnTo>
                  <a:pt x="85" y="155"/>
                </a:lnTo>
                <a:lnTo>
                  <a:pt x="84" y="155"/>
                </a:lnTo>
                <a:lnTo>
                  <a:pt x="83" y="155"/>
                </a:lnTo>
                <a:lnTo>
                  <a:pt x="83" y="155"/>
                </a:lnTo>
                <a:lnTo>
                  <a:pt x="80" y="153"/>
                </a:lnTo>
                <a:lnTo>
                  <a:pt x="78" y="153"/>
                </a:lnTo>
                <a:lnTo>
                  <a:pt x="78" y="153"/>
                </a:lnTo>
                <a:close/>
                <a:moveTo>
                  <a:pt x="43" y="16"/>
                </a:moveTo>
                <a:lnTo>
                  <a:pt x="43" y="16"/>
                </a:lnTo>
                <a:lnTo>
                  <a:pt x="43" y="16"/>
                </a:lnTo>
                <a:lnTo>
                  <a:pt x="43" y="16"/>
                </a:lnTo>
                <a:lnTo>
                  <a:pt x="44" y="17"/>
                </a:lnTo>
                <a:lnTo>
                  <a:pt x="44" y="17"/>
                </a:lnTo>
                <a:lnTo>
                  <a:pt x="50" y="23"/>
                </a:lnTo>
                <a:lnTo>
                  <a:pt x="50" y="23"/>
                </a:lnTo>
                <a:lnTo>
                  <a:pt x="56" y="30"/>
                </a:lnTo>
                <a:lnTo>
                  <a:pt x="61" y="38"/>
                </a:lnTo>
                <a:lnTo>
                  <a:pt x="70" y="55"/>
                </a:lnTo>
                <a:lnTo>
                  <a:pt x="70" y="55"/>
                </a:lnTo>
                <a:lnTo>
                  <a:pt x="74" y="68"/>
                </a:lnTo>
                <a:lnTo>
                  <a:pt x="74" y="68"/>
                </a:lnTo>
                <a:lnTo>
                  <a:pt x="78" y="87"/>
                </a:lnTo>
                <a:lnTo>
                  <a:pt x="78" y="87"/>
                </a:lnTo>
                <a:lnTo>
                  <a:pt x="81" y="95"/>
                </a:lnTo>
                <a:lnTo>
                  <a:pt x="84" y="105"/>
                </a:lnTo>
                <a:lnTo>
                  <a:pt x="84" y="105"/>
                </a:lnTo>
                <a:lnTo>
                  <a:pt x="84" y="107"/>
                </a:lnTo>
                <a:lnTo>
                  <a:pt x="84" y="107"/>
                </a:lnTo>
                <a:lnTo>
                  <a:pt x="84" y="107"/>
                </a:lnTo>
                <a:lnTo>
                  <a:pt x="84" y="107"/>
                </a:lnTo>
                <a:lnTo>
                  <a:pt x="84" y="101"/>
                </a:lnTo>
                <a:lnTo>
                  <a:pt x="84" y="101"/>
                </a:lnTo>
                <a:lnTo>
                  <a:pt x="80" y="84"/>
                </a:lnTo>
                <a:lnTo>
                  <a:pt x="80" y="84"/>
                </a:lnTo>
                <a:lnTo>
                  <a:pt x="75" y="67"/>
                </a:lnTo>
                <a:lnTo>
                  <a:pt x="75" y="67"/>
                </a:lnTo>
                <a:lnTo>
                  <a:pt x="75" y="64"/>
                </a:lnTo>
                <a:lnTo>
                  <a:pt x="75" y="64"/>
                </a:lnTo>
                <a:lnTo>
                  <a:pt x="63" y="38"/>
                </a:lnTo>
                <a:lnTo>
                  <a:pt x="63" y="38"/>
                </a:lnTo>
                <a:lnTo>
                  <a:pt x="56" y="27"/>
                </a:lnTo>
                <a:lnTo>
                  <a:pt x="47" y="18"/>
                </a:lnTo>
                <a:lnTo>
                  <a:pt x="47" y="18"/>
                </a:lnTo>
                <a:lnTo>
                  <a:pt x="43" y="16"/>
                </a:lnTo>
                <a:lnTo>
                  <a:pt x="43" y="16"/>
                </a:lnTo>
                <a:close/>
                <a:moveTo>
                  <a:pt x="43" y="11"/>
                </a:moveTo>
                <a:lnTo>
                  <a:pt x="43" y="11"/>
                </a:lnTo>
                <a:lnTo>
                  <a:pt x="50" y="16"/>
                </a:lnTo>
                <a:lnTo>
                  <a:pt x="50" y="16"/>
                </a:lnTo>
                <a:lnTo>
                  <a:pt x="58" y="23"/>
                </a:lnTo>
                <a:lnTo>
                  <a:pt x="58" y="23"/>
                </a:lnTo>
                <a:lnTo>
                  <a:pt x="63" y="30"/>
                </a:lnTo>
                <a:lnTo>
                  <a:pt x="65" y="36"/>
                </a:lnTo>
                <a:lnTo>
                  <a:pt x="65" y="36"/>
                </a:lnTo>
                <a:lnTo>
                  <a:pt x="71" y="48"/>
                </a:lnTo>
                <a:lnTo>
                  <a:pt x="77" y="60"/>
                </a:lnTo>
                <a:lnTo>
                  <a:pt x="77" y="60"/>
                </a:lnTo>
                <a:lnTo>
                  <a:pt x="77" y="61"/>
                </a:lnTo>
                <a:lnTo>
                  <a:pt x="77" y="61"/>
                </a:lnTo>
                <a:lnTo>
                  <a:pt x="77" y="60"/>
                </a:lnTo>
                <a:lnTo>
                  <a:pt x="77" y="60"/>
                </a:lnTo>
                <a:lnTo>
                  <a:pt x="74" y="48"/>
                </a:lnTo>
                <a:lnTo>
                  <a:pt x="70" y="37"/>
                </a:lnTo>
                <a:lnTo>
                  <a:pt x="70" y="37"/>
                </a:lnTo>
                <a:lnTo>
                  <a:pt x="60" y="24"/>
                </a:lnTo>
                <a:lnTo>
                  <a:pt x="60" y="24"/>
                </a:lnTo>
                <a:lnTo>
                  <a:pt x="51" y="16"/>
                </a:lnTo>
                <a:lnTo>
                  <a:pt x="51" y="16"/>
                </a:lnTo>
                <a:lnTo>
                  <a:pt x="47" y="13"/>
                </a:lnTo>
                <a:lnTo>
                  <a:pt x="43" y="11"/>
                </a:lnTo>
                <a:lnTo>
                  <a:pt x="43" y="11"/>
                </a:lnTo>
                <a:close/>
                <a:moveTo>
                  <a:pt x="185" y="357"/>
                </a:moveTo>
                <a:lnTo>
                  <a:pt x="185" y="357"/>
                </a:lnTo>
                <a:lnTo>
                  <a:pt x="185" y="357"/>
                </a:lnTo>
                <a:lnTo>
                  <a:pt x="185" y="357"/>
                </a:lnTo>
                <a:lnTo>
                  <a:pt x="186" y="358"/>
                </a:lnTo>
                <a:lnTo>
                  <a:pt x="186" y="358"/>
                </a:lnTo>
                <a:lnTo>
                  <a:pt x="195" y="365"/>
                </a:lnTo>
                <a:lnTo>
                  <a:pt x="195" y="365"/>
                </a:lnTo>
                <a:lnTo>
                  <a:pt x="200" y="371"/>
                </a:lnTo>
                <a:lnTo>
                  <a:pt x="200" y="371"/>
                </a:lnTo>
                <a:lnTo>
                  <a:pt x="215" y="382"/>
                </a:lnTo>
                <a:lnTo>
                  <a:pt x="215" y="382"/>
                </a:lnTo>
                <a:lnTo>
                  <a:pt x="219" y="385"/>
                </a:lnTo>
                <a:lnTo>
                  <a:pt x="223" y="388"/>
                </a:lnTo>
                <a:lnTo>
                  <a:pt x="223" y="388"/>
                </a:lnTo>
                <a:lnTo>
                  <a:pt x="233" y="389"/>
                </a:lnTo>
                <a:lnTo>
                  <a:pt x="233" y="389"/>
                </a:lnTo>
                <a:lnTo>
                  <a:pt x="227" y="387"/>
                </a:lnTo>
                <a:lnTo>
                  <a:pt x="227" y="387"/>
                </a:lnTo>
                <a:lnTo>
                  <a:pt x="213" y="378"/>
                </a:lnTo>
                <a:lnTo>
                  <a:pt x="213" y="378"/>
                </a:lnTo>
                <a:lnTo>
                  <a:pt x="199" y="368"/>
                </a:lnTo>
                <a:lnTo>
                  <a:pt x="199" y="368"/>
                </a:lnTo>
                <a:lnTo>
                  <a:pt x="186" y="358"/>
                </a:lnTo>
                <a:lnTo>
                  <a:pt x="186" y="358"/>
                </a:lnTo>
                <a:lnTo>
                  <a:pt x="185" y="357"/>
                </a:lnTo>
                <a:lnTo>
                  <a:pt x="185" y="357"/>
                </a:lnTo>
                <a:close/>
                <a:moveTo>
                  <a:pt x="9" y="14"/>
                </a:moveTo>
                <a:lnTo>
                  <a:pt x="9" y="14"/>
                </a:lnTo>
                <a:lnTo>
                  <a:pt x="7" y="16"/>
                </a:lnTo>
                <a:lnTo>
                  <a:pt x="7" y="16"/>
                </a:lnTo>
                <a:lnTo>
                  <a:pt x="4" y="20"/>
                </a:lnTo>
                <a:lnTo>
                  <a:pt x="3" y="26"/>
                </a:lnTo>
                <a:lnTo>
                  <a:pt x="3" y="26"/>
                </a:lnTo>
                <a:lnTo>
                  <a:pt x="4" y="34"/>
                </a:lnTo>
                <a:lnTo>
                  <a:pt x="4" y="41"/>
                </a:lnTo>
                <a:lnTo>
                  <a:pt x="4" y="41"/>
                </a:lnTo>
                <a:lnTo>
                  <a:pt x="6" y="43"/>
                </a:lnTo>
                <a:lnTo>
                  <a:pt x="6" y="43"/>
                </a:lnTo>
                <a:lnTo>
                  <a:pt x="6" y="41"/>
                </a:lnTo>
                <a:lnTo>
                  <a:pt x="6" y="41"/>
                </a:lnTo>
                <a:lnTo>
                  <a:pt x="7" y="28"/>
                </a:lnTo>
                <a:lnTo>
                  <a:pt x="7" y="28"/>
                </a:lnTo>
                <a:lnTo>
                  <a:pt x="9" y="24"/>
                </a:lnTo>
                <a:lnTo>
                  <a:pt x="9" y="24"/>
                </a:lnTo>
                <a:lnTo>
                  <a:pt x="9" y="14"/>
                </a:lnTo>
                <a:lnTo>
                  <a:pt x="9" y="14"/>
                </a:lnTo>
                <a:close/>
                <a:moveTo>
                  <a:pt x="9" y="40"/>
                </a:moveTo>
                <a:lnTo>
                  <a:pt x="9" y="40"/>
                </a:lnTo>
                <a:lnTo>
                  <a:pt x="9" y="40"/>
                </a:lnTo>
                <a:lnTo>
                  <a:pt x="9" y="40"/>
                </a:lnTo>
                <a:lnTo>
                  <a:pt x="9" y="47"/>
                </a:lnTo>
                <a:lnTo>
                  <a:pt x="9" y="47"/>
                </a:lnTo>
                <a:lnTo>
                  <a:pt x="9" y="53"/>
                </a:lnTo>
                <a:lnTo>
                  <a:pt x="10" y="57"/>
                </a:lnTo>
                <a:lnTo>
                  <a:pt x="10" y="57"/>
                </a:lnTo>
                <a:lnTo>
                  <a:pt x="14" y="68"/>
                </a:lnTo>
                <a:lnTo>
                  <a:pt x="14" y="68"/>
                </a:lnTo>
                <a:lnTo>
                  <a:pt x="19" y="72"/>
                </a:lnTo>
                <a:lnTo>
                  <a:pt x="19" y="72"/>
                </a:lnTo>
                <a:lnTo>
                  <a:pt x="13" y="57"/>
                </a:lnTo>
                <a:lnTo>
                  <a:pt x="9" y="40"/>
                </a:lnTo>
                <a:lnTo>
                  <a:pt x="9" y="40"/>
                </a:lnTo>
                <a:close/>
                <a:moveTo>
                  <a:pt x="87" y="81"/>
                </a:moveTo>
                <a:lnTo>
                  <a:pt x="87" y="81"/>
                </a:lnTo>
                <a:lnTo>
                  <a:pt x="83" y="67"/>
                </a:lnTo>
                <a:lnTo>
                  <a:pt x="80" y="57"/>
                </a:lnTo>
                <a:lnTo>
                  <a:pt x="80" y="57"/>
                </a:lnTo>
                <a:lnTo>
                  <a:pt x="84" y="80"/>
                </a:lnTo>
                <a:lnTo>
                  <a:pt x="84" y="80"/>
                </a:lnTo>
                <a:lnTo>
                  <a:pt x="85" y="80"/>
                </a:lnTo>
                <a:lnTo>
                  <a:pt x="87" y="81"/>
                </a:lnTo>
                <a:lnTo>
                  <a:pt x="87" y="81"/>
                </a:lnTo>
                <a:close/>
                <a:moveTo>
                  <a:pt x="227" y="163"/>
                </a:moveTo>
                <a:lnTo>
                  <a:pt x="227" y="163"/>
                </a:lnTo>
                <a:lnTo>
                  <a:pt x="227" y="163"/>
                </a:lnTo>
                <a:lnTo>
                  <a:pt x="227" y="163"/>
                </a:lnTo>
                <a:lnTo>
                  <a:pt x="205" y="142"/>
                </a:lnTo>
                <a:lnTo>
                  <a:pt x="205" y="142"/>
                </a:lnTo>
                <a:lnTo>
                  <a:pt x="203" y="142"/>
                </a:lnTo>
                <a:lnTo>
                  <a:pt x="203" y="142"/>
                </a:lnTo>
                <a:lnTo>
                  <a:pt x="203" y="142"/>
                </a:lnTo>
                <a:lnTo>
                  <a:pt x="203" y="142"/>
                </a:lnTo>
                <a:lnTo>
                  <a:pt x="203" y="142"/>
                </a:lnTo>
                <a:lnTo>
                  <a:pt x="203" y="142"/>
                </a:lnTo>
                <a:lnTo>
                  <a:pt x="215" y="153"/>
                </a:lnTo>
                <a:lnTo>
                  <a:pt x="227" y="163"/>
                </a:lnTo>
                <a:lnTo>
                  <a:pt x="227" y="163"/>
                </a:lnTo>
                <a:close/>
                <a:moveTo>
                  <a:pt x="30" y="4"/>
                </a:moveTo>
                <a:lnTo>
                  <a:pt x="30" y="4"/>
                </a:lnTo>
                <a:lnTo>
                  <a:pt x="24" y="3"/>
                </a:lnTo>
                <a:lnTo>
                  <a:pt x="20" y="4"/>
                </a:lnTo>
                <a:lnTo>
                  <a:pt x="16" y="6"/>
                </a:lnTo>
                <a:lnTo>
                  <a:pt x="11" y="9"/>
                </a:lnTo>
                <a:lnTo>
                  <a:pt x="11" y="9"/>
                </a:lnTo>
                <a:lnTo>
                  <a:pt x="20" y="6"/>
                </a:lnTo>
                <a:lnTo>
                  <a:pt x="30" y="4"/>
                </a:lnTo>
                <a:lnTo>
                  <a:pt x="30" y="4"/>
                </a:lnTo>
                <a:close/>
                <a:moveTo>
                  <a:pt x="161" y="334"/>
                </a:moveTo>
                <a:lnTo>
                  <a:pt x="161" y="334"/>
                </a:lnTo>
                <a:lnTo>
                  <a:pt x="162" y="334"/>
                </a:lnTo>
                <a:lnTo>
                  <a:pt x="162" y="334"/>
                </a:lnTo>
                <a:lnTo>
                  <a:pt x="159" y="331"/>
                </a:lnTo>
                <a:lnTo>
                  <a:pt x="159" y="331"/>
                </a:lnTo>
                <a:lnTo>
                  <a:pt x="146" y="320"/>
                </a:lnTo>
                <a:lnTo>
                  <a:pt x="146" y="320"/>
                </a:lnTo>
                <a:lnTo>
                  <a:pt x="139" y="313"/>
                </a:lnTo>
                <a:lnTo>
                  <a:pt x="139" y="313"/>
                </a:lnTo>
                <a:lnTo>
                  <a:pt x="138" y="311"/>
                </a:lnTo>
                <a:lnTo>
                  <a:pt x="138" y="311"/>
                </a:lnTo>
                <a:lnTo>
                  <a:pt x="138" y="313"/>
                </a:lnTo>
                <a:lnTo>
                  <a:pt x="138" y="313"/>
                </a:lnTo>
                <a:lnTo>
                  <a:pt x="139" y="313"/>
                </a:lnTo>
                <a:lnTo>
                  <a:pt x="139" y="313"/>
                </a:lnTo>
                <a:lnTo>
                  <a:pt x="156" y="330"/>
                </a:lnTo>
                <a:lnTo>
                  <a:pt x="156" y="330"/>
                </a:lnTo>
                <a:lnTo>
                  <a:pt x="161" y="334"/>
                </a:lnTo>
                <a:lnTo>
                  <a:pt x="161" y="334"/>
                </a:lnTo>
                <a:close/>
                <a:moveTo>
                  <a:pt x="44" y="176"/>
                </a:moveTo>
                <a:lnTo>
                  <a:pt x="44" y="176"/>
                </a:lnTo>
                <a:lnTo>
                  <a:pt x="46" y="188"/>
                </a:lnTo>
                <a:lnTo>
                  <a:pt x="48" y="198"/>
                </a:lnTo>
                <a:lnTo>
                  <a:pt x="48" y="198"/>
                </a:lnTo>
                <a:lnTo>
                  <a:pt x="47" y="188"/>
                </a:lnTo>
                <a:lnTo>
                  <a:pt x="44" y="176"/>
                </a:lnTo>
                <a:lnTo>
                  <a:pt x="44" y="176"/>
                </a:lnTo>
                <a:close/>
                <a:moveTo>
                  <a:pt x="100" y="279"/>
                </a:moveTo>
                <a:lnTo>
                  <a:pt x="100" y="279"/>
                </a:lnTo>
                <a:lnTo>
                  <a:pt x="92" y="270"/>
                </a:lnTo>
                <a:lnTo>
                  <a:pt x="84" y="263"/>
                </a:lnTo>
                <a:lnTo>
                  <a:pt x="84" y="263"/>
                </a:lnTo>
                <a:lnTo>
                  <a:pt x="100" y="279"/>
                </a:lnTo>
                <a:lnTo>
                  <a:pt x="100" y="279"/>
                </a:lnTo>
                <a:close/>
                <a:moveTo>
                  <a:pt x="87" y="260"/>
                </a:moveTo>
                <a:lnTo>
                  <a:pt x="87" y="260"/>
                </a:lnTo>
                <a:lnTo>
                  <a:pt x="87" y="260"/>
                </a:lnTo>
                <a:lnTo>
                  <a:pt x="87" y="260"/>
                </a:lnTo>
                <a:lnTo>
                  <a:pt x="92" y="266"/>
                </a:lnTo>
                <a:lnTo>
                  <a:pt x="98" y="271"/>
                </a:lnTo>
                <a:lnTo>
                  <a:pt x="98" y="271"/>
                </a:lnTo>
                <a:lnTo>
                  <a:pt x="98" y="270"/>
                </a:lnTo>
                <a:lnTo>
                  <a:pt x="98" y="270"/>
                </a:lnTo>
                <a:lnTo>
                  <a:pt x="87" y="260"/>
                </a:lnTo>
                <a:lnTo>
                  <a:pt x="87" y="260"/>
                </a:lnTo>
                <a:close/>
                <a:moveTo>
                  <a:pt x="16" y="18"/>
                </a:moveTo>
                <a:lnTo>
                  <a:pt x="16" y="18"/>
                </a:lnTo>
                <a:lnTo>
                  <a:pt x="17" y="14"/>
                </a:lnTo>
                <a:lnTo>
                  <a:pt x="17" y="14"/>
                </a:lnTo>
                <a:lnTo>
                  <a:pt x="20" y="10"/>
                </a:lnTo>
                <a:lnTo>
                  <a:pt x="20" y="10"/>
                </a:lnTo>
                <a:lnTo>
                  <a:pt x="24" y="9"/>
                </a:lnTo>
                <a:lnTo>
                  <a:pt x="24" y="9"/>
                </a:lnTo>
                <a:lnTo>
                  <a:pt x="20" y="10"/>
                </a:lnTo>
                <a:lnTo>
                  <a:pt x="20" y="10"/>
                </a:lnTo>
                <a:lnTo>
                  <a:pt x="17" y="13"/>
                </a:lnTo>
                <a:lnTo>
                  <a:pt x="16" y="18"/>
                </a:lnTo>
                <a:lnTo>
                  <a:pt x="16" y="18"/>
                </a:lnTo>
                <a:close/>
                <a:moveTo>
                  <a:pt x="128" y="115"/>
                </a:moveTo>
                <a:lnTo>
                  <a:pt x="128" y="115"/>
                </a:lnTo>
                <a:lnTo>
                  <a:pt x="134" y="118"/>
                </a:lnTo>
                <a:lnTo>
                  <a:pt x="139" y="119"/>
                </a:lnTo>
                <a:lnTo>
                  <a:pt x="139" y="119"/>
                </a:lnTo>
                <a:lnTo>
                  <a:pt x="134" y="117"/>
                </a:lnTo>
                <a:lnTo>
                  <a:pt x="128" y="115"/>
                </a:lnTo>
                <a:lnTo>
                  <a:pt x="128" y="115"/>
                </a:lnTo>
                <a:close/>
                <a:moveTo>
                  <a:pt x="337" y="277"/>
                </a:moveTo>
                <a:lnTo>
                  <a:pt x="337" y="277"/>
                </a:lnTo>
                <a:lnTo>
                  <a:pt x="337" y="274"/>
                </a:lnTo>
                <a:lnTo>
                  <a:pt x="335" y="271"/>
                </a:lnTo>
                <a:lnTo>
                  <a:pt x="331" y="266"/>
                </a:lnTo>
                <a:lnTo>
                  <a:pt x="331" y="266"/>
                </a:lnTo>
                <a:lnTo>
                  <a:pt x="334" y="271"/>
                </a:lnTo>
                <a:lnTo>
                  <a:pt x="337" y="277"/>
                </a:lnTo>
                <a:lnTo>
                  <a:pt x="337" y="277"/>
                </a:lnTo>
                <a:close/>
                <a:moveTo>
                  <a:pt x="111" y="102"/>
                </a:moveTo>
                <a:lnTo>
                  <a:pt x="111" y="102"/>
                </a:lnTo>
                <a:lnTo>
                  <a:pt x="105" y="101"/>
                </a:lnTo>
                <a:lnTo>
                  <a:pt x="105" y="101"/>
                </a:lnTo>
                <a:lnTo>
                  <a:pt x="108" y="102"/>
                </a:lnTo>
                <a:lnTo>
                  <a:pt x="111" y="102"/>
                </a:lnTo>
                <a:lnTo>
                  <a:pt x="111" y="102"/>
                </a:lnTo>
                <a:close/>
                <a:moveTo>
                  <a:pt x="205" y="138"/>
                </a:moveTo>
                <a:lnTo>
                  <a:pt x="205" y="138"/>
                </a:lnTo>
                <a:lnTo>
                  <a:pt x="205" y="138"/>
                </a:lnTo>
                <a:lnTo>
                  <a:pt x="205" y="138"/>
                </a:lnTo>
                <a:lnTo>
                  <a:pt x="202" y="135"/>
                </a:lnTo>
                <a:lnTo>
                  <a:pt x="199" y="134"/>
                </a:lnTo>
                <a:lnTo>
                  <a:pt x="199" y="134"/>
                </a:lnTo>
                <a:lnTo>
                  <a:pt x="199" y="134"/>
                </a:lnTo>
                <a:lnTo>
                  <a:pt x="199" y="134"/>
                </a:lnTo>
                <a:lnTo>
                  <a:pt x="205" y="138"/>
                </a:lnTo>
                <a:lnTo>
                  <a:pt x="205" y="138"/>
                </a:lnTo>
                <a:close/>
                <a:moveTo>
                  <a:pt x="40" y="161"/>
                </a:moveTo>
                <a:lnTo>
                  <a:pt x="40" y="161"/>
                </a:lnTo>
                <a:lnTo>
                  <a:pt x="38" y="156"/>
                </a:lnTo>
                <a:lnTo>
                  <a:pt x="38" y="156"/>
                </a:lnTo>
                <a:lnTo>
                  <a:pt x="38" y="156"/>
                </a:lnTo>
                <a:lnTo>
                  <a:pt x="38" y="156"/>
                </a:lnTo>
                <a:lnTo>
                  <a:pt x="38" y="161"/>
                </a:lnTo>
                <a:lnTo>
                  <a:pt x="38" y="161"/>
                </a:lnTo>
                <a:lnTo>
                  <a:pt x="40" y="161"/>
                </a:lnTo>
                <a:lnTo>
                  <a:pt x="40" y="161"/>
                </a:lnTo>
                <a:close/>
                <a:moveTo>
                  <a:pt x="40" y="151"/>
                </a:moveTo>
                <a:lnTo>
                  <a:pt x="40" y="151"/>
                </a:lnTo>
                <a:lnTo>
                  <a:pt x="43" y="149"/>
                </a:lnTo>
                <a:lnTo>
                  <a:pt x="43" y="149"/>
                </a:lnTo>
                <a:lnTo>
                  <a:pt x="41" y="149"/>
                </a:lnTo>
                <a:lnTo>
                  <a:pt x="41" y="149"/>
                </a:lnTo>
                <a:lnTo>
                  <a:pt x="40" y="151"/>
                </a:lnTo>
                <a:lnTo>
                  <a:pt x="40" y="151"/>
                </a:lnTo>
                <a:lnTo>
                  <a:pt x="40" y="151"/>
                </a:lnTo>
                <a:lnTo>
                  <a:pt x="40" y="151"/>
                </a:lnTo>
                <a:close/>
                <a:moveTo>
                  <a:pt x="104" y="286"/>
                </a:moveTo>
                <a:lnTo>
                  <a:pt x="104" y="286"/>
                </a:lnTo>
                <a:lnTo>
                  <a:pt x="104" y="286"/>
                </a:lnTo>
                <a:lnTo>
                  <a:pt x="104" y="286"/>
                </a:lnTo>
                <a:lnTo>
                  <a:pt x="107" y="290"/>
                </a:lnTo>
                <a:lnTo>
                  <a:pt x="107" y="290"/>
                </a:lnTo>
                <a:lnTo>
                  <a:pt x="107" y="288"/>
                </a:lnTo>
                <a:lnTo>
                  <a:pt x="107" y="288"/>
                </a:lnTo>
                <a:lnTo>
                  <a:pt x="104" y="286"/>
                </a:lnTo>
                <a:lnTo>
                  <a:pt x="104" y="286"/>
                </a:lnTo>
                <a:close/>
                <a:moveTo>
                  <a:pt x="81" y="149"/>
                </a:moveTo>
                <a:lnTo>
                  <a:pt x="81" y="149"/>
                </a:lnTo>
                <a:lnTo>
                  <a:pt x="83" y="149"/>
                </a:lnTo>
                <a:lnTo>
                  <a:pt x="83" y="148"/>
                </a:lnTo>
                <a:lnTo>
                  <a:pt x="83" y="148"/>
                </a:lnTo>
                <a:lnTo>
                  <a:pt x="81" y="149"/>
                </a:lnTo>
                <a:lnTo>
                  <a:pt x="81" y="149"/>
                </a:lnTo>
                <a:close/>
                <a:moveTo>
                  <a:pt x="131" y="306"/>
                </a:moveTo>
                <a:lnTo>
                  <a:pt x="131" y="306"/>
                </a:lnTo>
                <a:lnTo>
                  <a:pt x="131" y="306"/>
                </a:lnTo>
                <a:lnTo>
                  <a:pt x="131" y="306"/>
                </a:lnTo>
                <a:lnTo>
                  <a:pt x="134" y="308"/>
                </a:lnTo>
                <a:lnTo>
                  <a:pt x="134" y="308"/>
                </a:lnTo>
                <a:lnTo>
                  <a:pt x="134" y="307"/>
                </a:lnTo>
                <a:lnTo>
                  <a:pt x="134" y="307"/>
                </a:lnTo>
                <a:lnTo>
                  <a:pt x="131" y="306"/>
                </a:lnTo>
                <a:lnTo>
                  <a:pt x="131" y="306"/>
                </a:lnTo>
                <a:close/>
                <a:moveTo>
                  <a:pt x="44" y="156"/>
                </a:moveTo>
                <a:lnTo>
                  <a:pt x="44" y="156"/>
                </a:lnTo>
                <a:lnTo>
                  <a:pt x="44" y="156"/>
                </a:lnTo>
                <a:lnTo>
                  <a:pt x="44" y="156"/>
                </a:lnTo>
                <a:lnTo>
                  <a:pt x="44" y="155"/>
                </a:lnTo>
                <a:lnTo>
                  <a:pt x="44" y="155"/>
                </a:lnTo>
                <a:lnTo>
                  <a:pt x="46" y="155"/>
                </a:lnTo>
                <a:lnTo>
                  <a:pt x="46" y="155"/>
                </a:lnTo>
                <a:lnTo>
                  <a:pt x="44" y="155"/>
                </a:lnTo>
                <a:lnTo>
                  <a:pt x="44" y="156"/>
                </a:lnTo>
                <a:lnTo>
                  <a:pt x="44" y="156"/>
                </a:lnTo>
                <a:close/>
                <a:moveTo>
                  <a:pt x="129" y="304"/>
                </a:moveTo>
                <a:lnTo>
                  <a:pt x="129" y="304"/>
                </a:lnTo>
                <a:lnTo>
                  <a:pt x="131" y="304"/>
                </a:lnTo>
                <a:lnTo>
                  <a:pt x="131" y="304"/>
                </a:lnTo>
                <a:lnTo>
                  <a:pt x="128" y="303"/>
                </a:lnTo>
                <a:lnTo>
                  <a:pt x="128" y="303"/>
                </a:lnTo>
                <a:lnTo>
                  <a:pt x="129" y="304"/>
                </a:lnTo>
                <a:lnTo>
                  <a:pt x="129" y="304"/>
                </a:lnTo>
                <a:close/>
                <a:moveTo>
                  <a:pt x="10" y="13"/>
                </a:moveTo>
                <a:lnTo>
                  <a:pt x="10" y="13"/>
                </a:lnTo>
                <a:lnTo>
                  <a:pt x="9" y="13"/>
                </a:lnTo>
                <a:lnTo>
                  <a:pt x="9" y="13"/>
                </a:lnTo>
                <a:lnTo>
                  <a:pt x="10" y="13"/>
                </a:lnTo>
                <a:lnTo>
                  <a:pt x="10" y="13"/>
                </a:lnTo>
                <a:lnTo>
                  <a:pt x="10" y="13"/>
                </a:lnTo>
                <a:close/>
                <a:moveTo>
                  <a:pt x="77" y="161"/>
                </a:moveTo>
                <a:lnTo>
                  <a:pt x="77" y="161"/>
                </a:lnTo>
                <a:lnTo>
                  <a:pt x="77" y="161"/>
                </a:lnTo>
                <a:lnTo>
                  <a:pt x="77" y="161"/>
                </a:lnTo>
                <a:lnTo>
                  <a:pt x="78" y="162"/>
                </a:lnTo>
                <a:lnTo>
                  <a:pt x="78" y="162"/>
                </a:lnTo>
                <a:lnTo>
                  <a:pt x="78" y="162"/>
                </a:lnTo>
                <a:lnTo>
                  <a:pt x="78" y="162"/>
                </a:lnTo>
                <a:lnTo>
                  <a:pt x="77" y="161"/>
                </a:lnTo>
                <a:lnTo>
                  <a:pt x="77" y="161"/>
                </a:lnTo>
                <a:close/>
                <a:moveTo>
                  <a:pt x="56" y="129"/>
                </a:moveTo>
                <a:lnTo>
                  <a:pt x="56" y="129"/>
                </a:lnTo>
                <a:lnTo>
                  <a:pt x="54" y="128"/>
                </a:lnTo>
                <a:lnTo>
                  <a:pt x="54" y="128"/>
                </a:lnTo>
                <a:lnTo>
                  <a:pt x="54" y="128"/>
                </a:lnTo>
                <a:lnTo>
                  <a:pt x="56" y="129"/>
                </a:lnTo>
                <a:lnTo>
                  <a:pt x="56" y="129"/>
                </a:lnTo>
                <a:close/>
                <a:moveTo>
                  <a:pt x="137" y="310"/>
                </a:moveTo>
                <a:lnTo>
                  <a:pt x="137" y="310"/>
                </a:lnTo>
                <a:lnTo>
                  <a:pt x="137" y="310"/>
                </a:lnTo>
                <a:lnTo>
                  <a:pt x="137" y="310"/>
                </a:lnTo>
                <a:lnTo>
                  <a:pt x="138" y="311"/>
                </a:lnTo>
                <a:lnTo>
                  <a:pt x="138" y="311"/>
                </a:lnTo>
                <a:lnTo>
                  <a:pt x="138" y="311"/>
                </a:lnTo>
                <a:lnTo>
                  <a:pt x="138" y="311"/>
                </a:lnTo>
                <a:lnTo>
                  <a:pt x="137" y="310"/>
                </a:lnTo>
                <a:lnTo>
                  <a:pt x="137" y="310"/>
                </a:lnTo>
                <a:close/>
                <a:moveTo>
                  <a:pt x="181" y="124"/>
                </a:moveTo>
                <a:lnTo>
                  <a:pt x="181" y="124"/>
                </a:lnTo>
                <a:lnTo>
                  <a:pt x="181" y="124"/>
                </a:lnTo>
                <a:lnTo>
                  <a:pt x="181" y="124"/>
                </a:lnTo>
                <a:lnTo>
                  <a:pt x="182" y="124"/>
                </a:lnTo>
                <a:lnTo>
                  <a:pt x="182" y="124"/>
                </a:lnTo>
                <a:lnTo>
                  <a:pt x="182" y="124"/>
                </a:lnTo>
                <a:lnTo>
                  <a:pt x="182" y="124"/>
                </a:lnTo>
                <a:lnTo>
                  <a:pt x="182" y="124"/>
                </a:lnTo>
                <a:lnTo>
                  <a:pt x="182" y="124"/>
                </a:lnTo>
                <a:lnTo>
                  <a:pt x="181" y="124"/>
                </a:lnTo>
                <a:lnTo>
                  <a:pt x="181" y="124"/>
                </a:lnTo>
                <a:close/>
                <a:moveTo>
                  <a:pt x="87" y="102"/>
                </a:moveTo>
                <a:lnTo>
                  <a:pt x="87" y="102"/>
                </a:lnTo>
                <a:lnTo>
                  <a:pt x="87" y="102"/>
                </a:lnTo>
                <a:lnTo>
                  <a:pt x="87" y="102"/>
                </a:lnTo>
                <a:lnTo>
                  <a:pt x="87" y="102"/>
                </a:lnTo>
                <a:lnTo>
                  <a:pt x="87" y="102"/>
                </a:lnTo>
                <a:lnTo>
                  <a:pt x="87" y="102"/>
                </a:lnTo>
                <a:lnTo>
                  <a:pt x="87" y="102"/>
                </a:lnTo>
                <a:lnTo>
                  <a:pt x="87" y="102"/>
                </a:lnTo>
                <a:lnTo>
                  <a:pt x="87" y="102"/>
                </a:lnTo>
                <a:close/>
                <a:moveTo>
                  <a:pt x="186" y="132"/>
                </a:moveTo>
                <a:lnTo>
                  <a:pt x="186" y="132"/>
                </a:lnTo>
                <a:lnTo>
                  <a:pt x="186" y="132"/>
                </a:lnTo>
                <a:lnTo>
                  <a:pt x="186" y="132"/>
                </a:lnTo>
                <a:lnTo>
                  <a:pt x="186" y="132"/>
                </a:lnTo>
                <a:lnTo>
                  <a:pt x="186" y="132"/>
                </a:lnTo>
                <a:lnTo>
                  <a:pt x="186" y="132"/>
                </a:lnTo>
                <a:lnTo>
                  <a:pt x="186" y="132"/>
                </a:lnTo>
                <a:lnTo>
                  <a:pt x="186" y="132"/>
                </a:lnTo>
                <a:lnTo>
                  <a:pt x="186" y="1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 name="Freeform 13"/>
          <p:cNvSpPr>
            <a:spLocks noEditPoints="1"/>
          </p:cNvSpPr>
          <p:nvPr/>
        </p:nvSpPr>
        <p:spPr bwMode="auto">
          <a:xfrm>
            <a:off x="4441622" y="4725014"/>
            <a:ext cx="529595" cy="568595"/>
          </a:xfrm>
          <a:custGeom>
            <a:avLst/>
            <a:gdLst>
              <a:gd name="T0" fmla="*/ 65 w 301"/>
              <a:gd name="T1" fmla="*/ 240 h 336"/>
              <a:gd name="T2" fmla="*/ 24 w 301"/>
              <a:gd name="T3" fmla="*/ 257 h 336"/>
              <a:gd name="T4" fmla="*/ 20 w 301"/>
              <a:gd name="T5" fmla="*/ 56 h 336"/>
              <a:gd name="T6" fmla="*/ 125 w 301"/>
              <a:gd name="T7" fmla="*/ 64 h 336"/>
              <a:gd name="T8" fmla="*/ 288 w 301"/>
              <a:gd name="T9" fmla="*/ 20 h 336"/>
              <a:gd name="T10" fmla="*/ 211 w 301"/>
              <a:gd name="T11" fmla="*/ 192 h 336"/>
              <a:gd name="T12" fmla="*/ 241 w 301"/>
              <a:gd name="T13" fmla="*/ 208 h 336"/>
              <a:gd name="T14" fmla="*/ 244 w 301"/>
              <a:gd name="T15" fmla="*/ 14 h 336"/>
              <a:gd name="T16" fmla="*/ 240 w 301"/>
              <a:gd name="T17" fmla="*/ 70 h 336"/>
              <a:gd name="T18" fmla="*/ 230 w 301"/>
              <a:gd name="T19" fmla="*/ 185 h 336"/>
              <a:gd name="T20" fmla="*/ 220 w 301"/>
              <a:gd name="T21" fmla="*/ 169 h 336"/>
              <a:gd name="T22" fmla="*/ 234 w 301"/>
              <a:gd name="T23" fmla="*/ 145 h 336"/>
              <a:gd name="T24" fmla="*/ 11 w 301"/>
              <a:gd name="T25" fmla="*/ 145 h 336"/>
              <a:gd name="T26" fmla="*/ 20 w 301"/>
              <a:gd name="T27" fmla="*/ 125 h 336"/>
              <a:gd name="T28" fmla="*/ 40 w 301"/>
              <a:gd name="T29" fmla="*/ 124 h 336"/>
              <a:gd name="T30" fmla="*/ 64 w 301"/>
              <a:gd name="T31" fmla="*/ 132 h 336"/>
              <a:gd name="T32" fmla="*/ 91 w 301"/>
              <a:gd name="T33" fmla="*/ 161 h 336"/>
              <a:gd name="T34" fmla="*/ 55 w 301"/>
              <a:gd name="T35" fmla="*/ 141 h 336"/>
              <a:gd name="T36" fmla="*/ 89 w 301"/>
              <a:gd name="T37" fmla="*/ 130 h 336"/>
              <a:gd name="T38" fmla="*/ 79 w 301"/>
              <a:gd name="T39" fmla="*/ 67 h 336"/>
              <a:gd name="T40" fmla="*/ 123 w 301"/>
              <a:gd name="T41" fmla="*/ 107 h 336"/>
              <a:gd name="T42" fmla="*/ 133 w 301"/>
              <a:gd name="T43" fmla="*/ 124 h 336"/>
              <a:gd name="T44" fmla="*/ 143 w 301"/>
              <a:gd name="T45" fmla="*/ 130 h 336"/>
              <a:gd name="T46" fmla="*/ 165 w 301"/>
              <a:gd name="T47" fmla="*/ 121 h 336"/>
              <a:gd name="T48" fmla="*/ 182 w 301"/>
              <a:gd name="T49" fmla="*/ 97 h 336"/>
              <a:gd name="T50" fmla="*/ 197 w 301"/>
              <a:gd name="T51" fmla="*/ 134 h 336"/>
              <a:gd name="T52" fmla="*/ 179 w 301"/>
              <a:gd name="T53" fmla="*/ 63 h 336"/>
              <a:gd name="T54" fmla="*/ 176 w 301"/>
              <a:gd name="T55" fmla="*/ 76 h 336"/>
              <a:gd name="T56" fmla="*/ 52 w 301"/>
              <a:gd name="T57" fmla="*/ 199 h 336"/>
              <a:gd name="T58" fmla="*/ 28 w 301"/>
              <a:gd name="T59" fmla="*/ 265 h 336"/>
              <a:gd name="T60" fmla="*/ 35 w 301"/>
              <a:gd name="T61" fmla="*/ 313 h 336"/>
              <a:gd name="T62" fmla="*/ 58 w 301"/>
              <a:gd name="T63" fmla="*/ 201 h 336"/>
              <a:gd name="T64" fmla="*/ 51 w 301"/>
              <a:gd name="T65" fmla="*/ 191 h 336"/>
              <a:gd name="T66" fmla="*/ 224 w 301"/>
              <a:gd name="T67" fmla="*/ 76 h 336"/>
              <a:gd name="T68" fmla="*/ 220 w 301"/>
              <a:gd name="T69" fmla="*/ 111 h 336"/>
              <a:gd name="T70" fmla="*/ 265 w 301"/>
              <a:gd name="T71" fmla="*/ 105 h 336"/>
              <a:gd name="T72" fmla="*/ 179 w 301"/>
              <a:gd name="T73" fmla="*/ 138 h 336"/>
              <a:gd name="T74" fmla="*/ 157 w 301"/>
              <a:gd name="T75" fmla="*/ 141 h 336"/>
              <a:gd name="T76" fmla="*/ 206 w 301"/>
              <a:gd name="T77" fmla="*/ 159 h 336"/>
              <a:gd name="T78" fmla="*/ 187 w 301"/>
              <a:gd name="T79" fmla="*/ 149 h 336"/>
              <a:gd name="T80" fmla="*/ 61 w 301"/>
              <a:gd name="T81" fmla="*/ 321 h 336"/>
              <a:gd name="T82" fmla="*/ 65 w 301"/>
              <a:gd name="T83" fmla="*/ 297 h 336"/>
              <a:gd name="T84" fmla="*/ 229 w 301"/>
              <a:gd name="T85" fmla="*/ 211 h 336"/>
              <a:gd name="T86" fmla="*/ 287 w 301"/>
              <a:gd name="T87" fmla="*/ 33 h 336"/>
              <a:gd name="T88" fmla="*/ 275 w 301"/>
              <a:gd name="T89" fmla="*/ 124 h 336"/>
              <a:gd name="T90" fmla="*/ 24 w 301"/>
              <a:gd name="T91" fmla="*/ 68 h 336"/>
              <a:gd name="T92" fmla="*/ 101 w 301"/>
              <a:gd name="T93" fmla="*/ 142 h 336"/>
              <a:gd name="T94" fmla="*/ 98 w 301"/>
              <a:gd name="T95" fmla="*/ 110 h 336"/>
              <a:gd name="T96" fmla="*/ 27 w 301"/>
              <a:gd name="T97" fmla="*/ 53 h 336"/>
              <a:gd name="T98" fmla="*/ 189 w 301"/>
              <a:gd name="T99" fmla="*/ 161 h 336"/>
              <a:gd name="T100" fmla="*/ 182 w 301"/>
              <a:gd name="T101" fmla="*/ 131 h 336"/>
              <a:gd name="T102" fmla="*/ 231 w 301"/>
              <a:gd name="T103" fmla="*/ 122 h 336"/>
              <a:gd name="T104" fmla="*/ 32 w 301"/>
              <a:gd name="T105" fmla="*/ 59 h 336"/>
              <a:gd name="T106" fmla="*/ 231 w 301"/>
              <a:gd name="T107" fmla="*/ 36 h 336"/>
              <a:gd name="T108" fmla="*/ 122 w 301"/>
              <a:gd name="T109" fmla="*/ 140 h 336"/>
              <a:gd name="T110" fmla="*/ 123 w 301"/>
              <a:gd name="T111" fmla="*/ 128 h 336"/>
              <a:gd name="T112" fmla="*/ 99 w 301"/>
              <a:gd name="T113" fmla="*/ 135 h 336"/>
              <a:gd name="T114" fmla="*/ 292 w 301"/>
              <a:gd name="T115" fmla="*/ 49 h 336"/>
              <a:gd name="T116" fmla="*/ 227 w 301"/>
              <a:gd name="T117" fmla="*/ 117 h 336"/>
              <a:gd name="T118" fmla="*/ 42 w 301"/>
              <a:gd name="T119" fmla="*/ 171 h 336"/>
              <a:gd name="T120" fmla="*/ 99 w 301"/>
              <a:gd name="T121" fmla="*/ 122 h 336"/>
              <a:gd name="T122" fmla="*/ 35 w 301"/>
              <a:gd name="T123" fmla="*/ 7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1" h="336">
                <a:moveTo>
                  <a:pt x="121" y="157"/>
                </a:moveTo>
                <a:lnTo>
                  <a:pt x="121" y="157"/>
                </a:lnTo>
                <a:lnTo>
                  <a:pt x="118" y="159"/>
                </a:lnTo>
                <a:lnTo>
                  <a:pt x="118" y="159"/>
                </a:lnTo>
                <a:lnTo>
                  <a:pt x="116" y="164"/>
                </a:lnTo>
                <a:lnTo>
                  <a:pt x="113" y="167"/>
                </a:lnTo>
                <a:lnTo>
                  <a:pt x="113" y="167"/>
                </a:lnTo>
                <a:lnTo>
                  <a:pt x="112" y="171"/>
                </a:lnTo>
                <a:lnTo>
                  <a:pt x="112" y="171"/>
                </a:lnTo>
                <a:lnTo>
                  <a:pt x="111" y="172"/>
                </a:lnTo>
                <a:lnTo>
                  <a:pt x="108" y="172"/>
                </a:lnTo>
                <a:lnTo>
                  <a:pt x="108" y="172"/>
                </a:lnTo>
                <a:lnTo>
                  <a:pt x="105" y="174"/>
                </a:lnTo>
                <a:lnTo>
                  <a:pt x="105" y="174"/>
                </a:lnTo>
                <a:lnTo>
                  <a:pt x="102" y="174"/>
                </a:lnTo>
                <a:lnTo>
                  <a:pt x="101" y="174"/>
                </a:lnTo>
                <a:lnTo>
                  <a:pt x="101" y="174"/>
                </a:lnTo>
                <a:lnTo>
                  <a:pt x="96" y="172"/>
                </a:lnTo>
                <a:lnTo>
                  <a:pt x="91" y="172"/>
                </a:lnTo>
                <a:lnTo>
                  <a:pt x="91" y="172"/>
                </a:lnTo>
                <a:lnTo>
                  <a:pt x="74" y="172"/>
                </a:lnTo>
                <a:lnTo>
                  <a:pt x="74" y="172"/>
                </a:lnTo>
                <a:lnTo>
                  <a:pt x="72" y="172"/>
                </a:lnTo>
                <a:lnTo>
                  <a:pt x="72" y="172"/>
                </a:lnTo>
                <a:lnTo>
                  <a:pt x="71" y="174"/>
                </a:lnTo>
                <a:lnTo>
                  <a:pt x="71" y="174"/>
                </a:lnTo>
                <a:lnTo>
                  <a:pt x="67" y="184"/>
                </a:lnTo>
                <a:lnTo>
                  <a:pt x="67" y="184"/>
                </a:lnTo>
                <a:lnTo>
                  <a:pt x="65" y="194"/>
                </a:lnTo>
                <a:lnTo>
                  <a:pt x="65" y="194"/>
                </a:lnTo>
                <a:lnTo>
                  <a:pt x="64" y="203"/>
                </a:lnTo>
                <a:lnTo>
                  <a:pt x="64" y="203"/>
                </a:lnTo>
                <a:lnTo>
                  <a:pt x="62" y="208"/>
                </a:lnTo>
                <a:lnTo>
                  <a:pt x="62" y="208"/>
                </a:lnTo>
                <a:lnTo>
                  <a:pt x="64" y="228"/>
                </a:lnTo>
                <a:lnTo>
                  <a:pt x="64" y="228"/>
                </a:lnTo>
                <a:lnTo>
                  <a:pt x="65" y="240"/>
                </a:lnTo>
                <a:lnTo>
                  <a:pt x="65" y="240"/>
                </a:lnTo>
                <a:lnTo>
                  <a:pt x="68" y="255"/>
                </a:lnTo>
                <a:lnTo>
                  <a:pt x="68" y="255"/>
                </a:lnTo>
                <a:lnTo>
                  <a:pt x="69" y="259"/>
                </a:lnTo>
                <a:lnTo>
                  <a:pt x="69" y="259"/>
                </a:lnTo>
                <a:lnTo>
                  <a:pt x="72" y="269"/>
                </a:lnTo>
                <a:lnTo>
                  <a:pt x="75" y="279"/>
                </a:lnTo>
                <a:lnTo>
                  <a:pt x="75" y="279"/>
                </a:lnTo>
                <a:lnTo>
                  <a:pt x="76" y="296"/>
                </a:lnTo>
                <a:lnTo>
                  <a:pt x="76" y="296"/>
                </a:lnTo>
                <a:lnTo>
                  <a:pt x="76" y="303"/>
                </a:lnTo>
                <a:lnTo>
                  <a:pt x="75" y="310"/>
                </a:lnTo>
                <a:lnTo>
                  <a:pt x="75" y="310"/>
                </a:lnTo>
                <a:lnTo>
                  <a:pt x="71" y="319"/>
                </a:lnTo>
                <a:lnTo>
                  <a:pt x="65" y="327"/>
                </a:lnTo>
                <a:lnTo>
                  <a:pt x="65" y="327"/>
                </a:lnTo>
                <a:lnTo>
                  <a:pt x="59" y="333"/>
                </a:lnTo>
                <a:lnTo>
                  <a:pt x="52" y="336"/>
                </a:lnTo>
                <a:lnTo>
                  <a:pt x="52" y="336"/>
                </a:lnTo>
                <a:lnTo>
                  <a:pt x="47" y="336"/>
                </a:lnTo>
                <a:lnTo>
                  <a:pt x="41" y="334"/>
                </a:lnTo>
                <a:lnTo>
                  <a:pt x="41" y="334"/>
                </a:lnTo>
                <a:lnTo>
                  <a:pt x="37" y="331"/>
                </a:lnTo>
                <a:lnTo>
                  <a:pt x="37" y="331"/>
                </a:lnTo>
                <a:lnTo>
                  <a:pt x="30" y="326"/>
                </a:lnTo>
                <a:lnTo>
                  <a:pt x="24" y="320"/>
                </a:lnTo>
                <a:lnTo>
                  <a:pt x="24" y="320"/>
                </a:lnTo>
                <a:lnTo>
                  <a:pt x="20" y="311"/>
                </a:lnTo>
                <a:lnTo>
                  <a:pt x="18" y="303"/>
                </a:lnTo>
                <a:lnTo>
                  <a:pt x="18" y="303"/>
                </a:lnTo>
                <a:lnTo>
                  <a:pt x="20" y="287"/>
                </a:lnTo>
                <a:lnTo>
                  <a:pt x="20" y="287"/>
                </a:lnTo>
                <a:lnTo>
                  <a:pt x="20" y="282"/>
                </a:lnTo>
                <a:lnTo>
                  <a:pt x="20" y="282"/>
                </a:lnTo>
                <a:lnTo>
                  <a:pt x="21" y="270"/>
                </a:lnTo>
                <a:lnTo>
                  <a:pt x="21" y="270"/>
                </a:lnTo>
                <a:lnTo>
                  <a:pt x="22" y="265"/>
                </a:lnTo>
                <a:lnTo>
                  <a:pt x="24" y="257"/>
                </a:lnTo>
                <a:lnTo>
                  <a:pt x="24" y="257"/>
                </a:lnTo>
                <a:lnTo>
                  <a:pt x="31" y="232"/>
                </a:lnTo>
                <a:lnTo>
                  <a:pt x="31" y="232"/>
                </a:lnTo>
                <a:lnTo>
                  <a:pt x="35" y="219"/>
                </a:lnTo>
                <a:lnTo>
                  <a:pt x="37" y="205"/>
                </a:lnTo>
                <a:lnTo>
                  <a:pt x="37" y="205"/>
                </a:lnTo>
                <a:lnTo>
                  <a:pt x="37" y="192"/>
                </a:lnTo>
                <a:lnTo>
                  <a:pt x="37" y="192"/>
                </a:lnTo>
                <a:lnTo>
                  <a:pt x="35" y="185"/>
                </a:lnTo>
                <a:lnTo>
                  <a:pt x="32" y="179"/>
                </a:lnTo>
                <a:lnTo>
                  <a:pt x="32" y="179"/>
                </a:lnTo>
                <a:lnTo>
                  <a:pt x="31" y="176"/>
                </a:lnTo>
                <a:lnTo>
                  <a:pt x="31" y="175"/>
                </a:lnTo>
                <a:lnTo>
                  <a:pt x="31" y="175"/>
                </a:lnTo>
                <a:lnTo>
                  <a:pt x="31" y="171"/>
                </a:lnTo>
                <a:lnTo>
                  <a:pt x="31" y="171"/>
                </a:lnTo>
                <a:lnTo>
                  <a:pt x="28" y="171"/>
                </a:lnTo>
                <a:lnTo>
                  <a:pt x="28" y="171"/>
                </a:lnTo>
                <a:lnTo>
                  <a:pt x="18" y="171"/>
                </a:lnTo>
                <a:lnTo>
                  <a:pt x="18" y="171"/>
                </a:lnTo>
                <a:lnTo>
                  <a:pt x="14" y="169"/>
                </a:lnTo>
                <a:lnTo>
                  <a:pt x="11" y="168"/>
                </a:lnTo>
                <a:lnTo>
                  <a:pt x="11" y="168"/>
                </a:lnTo>
                <a:lnTo>
                  <a:pt x="7" y="164"/>
                </a:lnTo>
                <a:lnTo>
                  <a:pt x="7" y="164"/>
                </a:lnTo>
                <a:lnTo>
                  <a:pt x="3" y="157"/>
                </a:lnTo>
                <a:lnTo>
                  <a:pt x="0" y="149"/>
                </a:lnTo>
                <a:lnTo>
                  <a:pt x="0" y="149"/>
                </a:lnTo>
                <a:lnTo>
                  <a:pt x="0" y="131"/>
                </a:lnTo>
                <a:lnTo>
                  <a:pt x="0" y="131"/>
                </a:lnTo>
                <a:lnTo>
                  <a:pt x="0" y="107"/>
                </a:lnTo>
                <a:lnTo>
                  <a:pt x="0" y="107"/>
                </a:lnTo>
                <a:lnTo>
                  <a:pt x="3" y="90"/>
                </a:lnTo>
                <a:lnTo>
                  <a:pt x="7" y="74"/>
                </a:lnTo>
                <a:lnTo>
                  <a:pt x="7" y="74"/>
                </a:lnTo>
                <a:lnTo>
                  <a:pt x="11" y="67"/>
                </a:lnTo>
                <a:lnTo>
                  <a:pt x="17" y="60"/>
                </a:lnTo>
                <a:lnTo>
                  <a:pt x="17" y="60"/>
                </a:lnTo>
                <a:lnTo>
                  <a:pt x="20" y="56"/>
                </a:lnTo>
                <a:lnTo>
                  <a:pt x="20" y="56"/>
                </a:lnTo>
                <a:lnTo>
                  <a:pt x="22" y="53"/>
                </a:lnTo>
                <a:lnTo>
                  <a:pt x="25" y="50"/>
                </a:lnTo>
                <a:lnTo>
                  <a:pt x="30" y="47"/>
                </a:lnTo>
                <a:lnTo>
                  <a:pt x="35" y="47"/>
                </a:lnTo>
                <a:lnTo>
                  <a:pt x="35" y="47"/>
                </a:lnTo>
                <a:lnTo>
                  <a:pt x="38" y="47"/>
                </a:lnTo>
                <a:lnTo>
                  <a:pt x="42" y="49"/>
                </a:lnTo>
                <a:lnTo>
                  <a:pt x="42" y="49"/>
                </a:lnTo>
                <a:lnTo>
                  <a:pt x="49" y="53"/>
                </a:lnTo>
                <a:lnTo>
                  <a:pt x="49" y="53"/>
                </a:lnTo>
                <a:lnTo>
                  <a:pt x="58" y="57"/>
                </a:lnTo>
                <a:lnTo>
                  <a:pt x="58" y="57"/>
                </a:lnTo>
                <a:lnTo>
                  <a:pt x="62" y="59"/>
                </a:lnTo>
                <a:lnTo>
                  <a:pt x="67" y="59"/>
                </a:lnTo>
                <a:lnTo>
                  <a:pt x="67" y="59"/>
                </a:lnTo>
                <a:lnTo>
                  <a:pt x="76" y="57"/>
                </a:lnTo>
                <a:lnTo>
                  <a:pt x="86" y="56"/>
                </a:lnTo>
                <a:lnTo>
                  <a:pt x="86" y="56"/>
                </a:lnTo>
                <a:lnTo>
                  <a:pt x="92" y="54"/>
                </a:lnTo>
                <a:lnTo>
                  <a:pt x="98" y="54"/>
                </a:lnTo>
                <a:lnTo>
                  <a:pt x="98" y="54"/>
                </a:lnTo>
                <a:lnTo>
                  <a:pt x="103" y="54"/>
                </a:lnTo>
                <a:lnTo>
                  <a:pt x="103" y="54"/>
                </a:lnTo>
                <a:lnTo>
                  <a:pt x="109" y="53"/>
                </a:lnTo>
                <a:lnTo>
                  <a:pt x="109" y="53"/>
                </a:lnTo>
                <a:lnTo>
                  <a:pt x="112" y="54"/>
                </a:lnTo>
                <a:lnTo>
                  <a:pt x="113" y="54"/>
                </a:lnTo>
                <a:lnTo>
                  <a:pt x="113" y="54"/>
                </a:lnTo>
                <a:lnTo>
                  <a:pt x="115" y="56"/>
                </a:lnTo>
                <a:lnTo>
                  <a:pt x="115" y="56"/>
                </a:lnTo>
                <a:lnTo>
                  <a:pt x="119" y="59"/>
                </a:lnTo>
                <a:lnTo>
                  <a:pt x="119" y="59"/>
                </a:lnTo>
                <a:lnTo>
                  <a:pt x="122" y="61"/>
                </a:lnTo>
                <a:lnTo>
                  <a:pt x="122" y="61"/>
                </a:lnTo>
                <a:lnTo>
                  <a:pt x="122" y="63"/>
                </a:lnTo>
                <a:lnTo>
                  <a:pt x="122" y="63"/>
                </a:lnTo>
                <a:lnTo>
                  <a:pt x="125" y="64"/>
                </a:lnTo>
                <a:lnTo>
                  <a:pt x="126" y="66"/>
                </a:lnTo>
                <a:lnTo>
                  <a:pt x="126" y="66"/>
                </a:lnTo>
                <a:lnTo>
                  <a:pt x="136" y="66"/>
                </a:lnTo>
                <a:lnTo>
                  <a:pt x="146" y="63"/>
                </a:lnTo>
                <a:lnTo>
                  <a:pt x="146" y="63"/>
                </a:lnTo>
                <a:lnTo>
                  <a:pt x="163" y="59"/>
                </a:lnTo>
                <a:lnTo>
                  <a:pt x="180" y="53"/>
                </a:lnTo>
                <a:lnTo>
                  <a:pt x="180" y="53"/>
                </a:lnTo>
                <a:lnTo>
                  <a:pt x="197" y="47"/>
                </a:lnTo>
                <a:lnTo>
                  <a:pt x="197" y="47"/>
                </a:lnTo>
                <a:lnTo>
                  <a:pt x="207" y="41"/>
                </a:lnTo>
                <a:lnTo>
                  <a:pt x="207" y="41"/>
                </a:lnTo>
                <a:lnTo>
                  <a:pt x="217" y="36"/>
                </a:lnTo>
                <a:lnTo>
                  <a:pt x="217" y="36"/>
                </a:lnTo>
                <a:lnTo>
                  <a:pt x="220" y="33"/>
                </a:lnTo>
                <a:lnTo>
                  <a:pt x="221" y="30"/>
                </a:lnTo>
                <a:lnTo>
                  <a:pt x="221" y="30"/>
                </a:lnTo>
                <a:lnTo>
                  <a:pt x="223" y="29"/>
                </a:lnTo>
                <a:lnTo>
                  <a:pt x="223" y="29"/>
                </a:lnTo>
                <a:lnTo>
                  <a:pt x="226" y="27"/>
                </a:lnTo>
                <a:lnTo>
                  <a:pt x="226" y="27"/>
                </a:lnTo>
                <a:lnTo>
                  <a:pt x="231" y="17"/>
                </a:lnTo>
                <a:lnTo>
                  <a:pt x="231" y="17"/>
                </a:lnTo>
                <a:lnTo>
                  <a:pt x="238" y="10"/>
                </a:lnTo>
                <a:lnTo>
                  <a:pt x="246" y="5"/>
                </a:lnTo>
                <a:lnTo>
                  <a:pt x="246" y="5"/>
                </a:lnTo>
                <a:lnTo>
                  <a:pt x="251" y="2"/>
                </a:lnTo>
                <a:lnTo>
                  <a:pt x="257" y="0"/>
                </a:lnTo>
                <a:lnTo>
                  <a:pt x="261" y="2"/>
                </a:lnTo>
                <a:lnTo>
                  <a:pt x="267" y="3"/>
                </a:lnTo>
                <a:lnTo>
                  <a:pt x="267" y="3"/>
                </a:lnTo>
                <a:lnTo>
                  <a:pt x="270" y="3"/>
                </a:lnTo>
                <a:lnTo>
                  <a:pt x="270" y="3"/>
                </a:lnTo>
                <a:lnTo>
                  <a:pt x="275" y="6"/>
                </a:lnTo>
                <a:lnTo>
                  <a:pt x="280" y="9"/>
                </a:lnTo>
                <a:lnTo>
                  <a:pt x="280" y="9"/>
                </a:lnTo>
                <a:lnTo>
                  <a:pt x="284" y="14"/>
                </a:lnTo>
                <a:lnTo>
                  <a:pt x="288" y="20"/>
                </a:lnTo>
                <a:lnTo>
                  <a:pt x="294" y="32"/>
                </a:lnTo>
                <a:lnTo>
                  <a:pt x="294" y="32"/>
                </a:lnTo>
                <a:lnTo>
                  <a:pt x="295" y="37"/>
                </a:lnTo>
                <a:lnTo>
                  <a:pt x="295" y="37"/>
                </a:lnTo>
                <a:lnTo>
                  <a:pt x="300" y="49"/>
                </a:lnTo>
                <a:lnTo>
                  <a:pt x="301" y="63"/>
                </a:lnTo>
                <a:lnTo>
                  <a:pt x="301" y="63"/>
                </a:lnTo>
                <a:lnTo>
                  <a:pt x="300" y="101"/>
                </a:lnTo>
                <a:lnTo>
                  <a:pt x="300" y="101"/>
                </a:lnTo>
                <a:lnTo>
                  <a:pt x="297" y="118"/>
                </a:lnTo>
                <a:lnTo>
                  <a:pt x="297" y="118"/>
                </a:lnTo>
                <a:lnTo>
                  <a:pt x="295" y="132"/>
                </a:lnTo>
                <a:lnTo>
                  <a:pt x="295" y="132"/>
                </a:lnTo>
                <a:lnTo>
                  <a:pt x="292" y="149"/>
                </a:lnTo>
                <a:lnTo>
                  <a:pt x="288" y="165"/>
                </a:lnTo>
                <a:lnTo>
                  <a:pt x="288" y="165"/>
                </a:lnTo>
                <a:lnTo>
                  <a:pt x="287" y="171"/>
                </a:lnTo>
                <a:lnTo>
                  <a:pt x="287" y="171"/>
                </a:lnTo>
                <a:lnTo>
                  <a:pt x="283" y="184"/>
                </a:lnTo>
                <a:lnTo>
                  <a:pt x="283" y="184"/>
                </a:lnTo>
                <a:lnTo>
                  <a:pt x="280" y="192"/>
                </a:lnTo>
                <a:lnTo>
                  <a:pt x="277" y="199"/>
                </a:lnTo>
                <a:lnTo>
                  <a:pt x="277" y="199"/>
                </a:lnTo>
                <a:lnTo>
                  <a:pt x="271" y="208"/>
                </a:lnTo>
                <a:lnTo>
                  <a:pt x="264" y="216"/>
                </a:lnTo>
                <a:lnTo>
                  <a:pt x="264" y="216"/>
                </a:lnTo>
                <a:lnTo>
                  <a:pt x="258" y="221"/>
                </a:lnTo>
                <a:lnTo>
                  <a:pt x="251" y="222"/>
                </a:lnTo>
                <a:lnTo>
                  <a:pt x="251" y="222"/>
                </a:lnTo>
                <a:lnTo>
                  <a:pt x="244" y="222"/>
                </a:lnTo>
                <a:lnTo>
                  <a:pt x="236" y="221"/>
                </a:lnTo>
                <a:lnTo>
                  <a:pt x="236" y="221"/>
                </a:lnTo>
                <a:lnTo>
                  <a:pt x="230" y="218"/>
                </a:lnTo>
                <a:lnTo>
                  <a:pt x="226" y="213"/>
                </a:lnTo>
                <a:lnTo>
                  <a:pt x="226" y="213"/>
                </a:lnTo>
                <a:lnTo>
                  <a:pt x="217" y="203"/>
                </a:lnTo>
                <a:lnTo>
                  <a:pt x="214" y="198"/>
                </a:lnTo>
                <a:lnTo>
                  <a:pt x="211" y="192"/>
                </a:lnTo>
                <a:lnTo>
                  <a:pt x="211" y="192"/>
                </a:lnTo>
                <a:lnTo>
                  <a:pt x="210" y="182"/>
                </a:lnTo>
                <a:lnTo>
                  <a:pt x="210" y="182"/>
                </a:lnTo>
                <a:lnTo>
                  <a:pt x="207" y="179"/>
                </a:lnTo>
                <a:lnTo>
                  <a:pt x="207" y="179"/>
                </a:lnTo>
                <a:lnTo>
                  <a:pt x="200" y="172"/>
                </a:lnTo>
                <a:lnTo>
                  <a:pt x="200" y="172"/>
                </a:lnTo>
                <a:lnTo>
                  <a:pt x="192" y="167"/>
                </a:lnTo>
                <a:lnTo>
                  <a:pt x="184" y="164"/>
                </a:lnTo>
                <a:lnTo>
                  <a:pt x="184" y="164"/>
                </a:lnTo>
                <a:lnTo>
                  <a:pt x="172" y="159"/>
                </a:lnTo>
                <a:lnTo>
                  <a:pt x="157" y="157"/>
                </a:lnTo>
                <a:lnTo>
                  <a:pt x="157" y="157"/>
                </a:lnTo>
                <a:lnTo>
                  <a:pt x="125" y="157"/>
                </a:lnTo>
                <a:lnTo>
                  <a:pt x="125" y="157"/>
                </a:lnTo>
                <a:lnTo>
                  <a:pt x="121" y="157"/>
                </a:lnTo>
                <a:lnTo>
                  <a:pt x="121" y="157"/>
                </a:lnTo>
                <a:close/>
                <a:moveTo>
                  <a:pt x="217" y="144"/>
                </a:moveTo>
                <a:lnTo>
                  <a:pt x="217" y="144"/>
                </a:lnTo>
                <a:lnTo>
                  <a:pt x="217" y="145"/>
                </a:lnTo>
                <a:lnTo>
                  <a:pt x="217" y="145"/>
                </a:lnTo>
                <a:lnTo>
                  <a:pt x="217" y="157"/>
                </a:lnTo>
                <a:lnTo>
                  <a:pt x="217" y="157"/>
                </a:lnTo>
                <a:lnTo>
                  <a:pt x="219" y="165"/>
                </a:lnTo>
                <a:lnTo>
                  <a:pt x="219" y="165"/>
                </a:lnTo>
                <a:lnTo>
                  <a:pt x="220" y="176"/>
                </a:lnTo>
                <a:lnTo>
                  <a:pt x="220" y="176"/>
                </a:lnTo>
                <a:lnTo>
                  <a:pt x="221" y="181"/>
                </a:lnTo>
                <a:lnTo>
                  <a:pt x="223" y="184"/>
                </a:lnTo>
                <a:lnTo>
                  <a:pt x="223" y="184"/>
                </a:lnTo>
                <a:lnTo>
                  <a:pt x="229" y="191"/>
                </a:lnTo>
                <a:lnTo>
                  <a:pt x="233" y="199"/>
                </a:lnTo>
                <a:lnTo>
                  <a:pt x="233" y="199"/>
                </a:lnTo>
                <a:lnTo>
                  <a:pt x="236" y="203"/>
                </a:lnTo>
                <a:lnTo>
                  <a:pt x="240" y="208"/>
                </a:lnTo>
                <a:lnTo>
                  <a:pt x="240" y="208"/>
                </a:lnTo>
                <a:lnTo>
                  <a:pt x="241" y="208"/>
                </a:lnTo>
                <a:lnTo>
                  <a:pt x="241" y="208"/>
                </a:lnTo>
                <a:lnTo>
                  <a:pt x="247" y="209"/>
                </a:lnTo>
                <a:lnTo>
                  <a:pt x="251" y="211"/>
                </a:lnTo>
                <a:lnTo>
                  <a:pt x="251" y="211"/>
                </a:lnTo>
                <a:lnTo>
                  <a:pt x="257" y="209"/>
                </a:lnTo>
                <a:lnTo>
                  <a:pt x="257" y="209"/>
                </a:lnTo>
                <a:lnTo>
                  <a:pt x="263" y="205"/>
                </a:lnTo>
                <a:lnTo>
                  <a:pt x="268" y="199"/>
                </a:lnTo>
                <a:lnTo>
                  <a:pt x="268" y="199"/>
                </a:lnTo>
                <a:lnTo>
                  <a:pt x="274" y="192"/>
                </a:lnTo>
                <a:lnTo>
                  <a:pt x="278" y="184"/>
                </a:lnTo>
                <a:lnTo>
                  <a:pt x="281" y="175"/>
                </a:lnTo>
                <a:lnTo>
                  <a:pt x="284" y="167"/>
                </a:lnTo>
                <a:lnTo>
                  <a:pt x="284" y="167"/>
                </a:lnTo>
                <a:lnTo>
                  <a:pt x="285" y="155"/>
                </a:lnTo>
                <a:lnTo>
                  <a:pt x="285" y="144"/>
                </a:lnTo>
                <a:lnTo>
                  <a:pt x="285" y="144"/>
                </a:lnTo>
                <a:lnTo>
                  <a:pt x="288" y="117"/>
                </a:lnTo>
                <a:lnTo>
                  <a:pt x="288" y="117"/>
                </a:lnTo>
                <a:lnTo>
                  <a:pt x="290" y="95"/>
                </a:lnTo>
                <a:lnTo>
                  <a:pt x="290" y="95"/>
                </a:lnTo>
                <a:lnTo>
                  <a:pt x="291" y="66"/>
                </a:lnTo>
                <a:lnTo>
                  <a:pt x="291" y="66"/>
                </a:lnTo>
                <a:lnTo>
                  <a:pt x="290" y="57"/>
                </a:lnTo>
                <a:lnTo>
                  <a:pt x="290" y="57"/>
                </a:lnTo>
                <a:lnTo>
                  <a:pt x="287" y="43"/>
                </a:lnTo>
                <a:lnTo>
                  <a:pt x="287" y="43"/>
                </a:lnTo>
                <a:lnTo>
                  <a:pt x="285" y="37"/>
                </a:lnTo>
                <a:lnTo>
                  <a:pt x="281" y="32"/>
                </a:lnTo>
                <a:lnTo>
                  <a:pt x="281" y="32"/>
                </a:lnTo>
                <a:lnTo>
                  <a:pt x="271" y="20"/>
                </a:lnTo>
                <a:lnTo>
                  <a:pt x="271" y="20"/>
                </a:lnTo>
                <a:lnTo>
                  <a:pt x="268" y="17"/>
                </a:lnTo>
                <a:lnTo>
                  <a:pt x="264" y="16"/>
                </a:lnTo>
                <a:lnTo>
                  <a:pt x="264" y="16"/>
                </a:lnTo>
                <a:lnTo>
                  <a:pt x="256" y="13"/>
                </a:lnTo>
                <a:lnTo>
                  <a:pt x="248" y="13"/>
                </a:lnTo>
                <a:lnTo>
                  <a:pt x="248" y="13"/>
                </a:lnTo>
                <a:lnTo>
                  <a:pt x="244" y="14"/>
                </a:lnTo>
                <a:lnTo>
                  <a:pt x="243" y="17"/>
                </a:lnTo>
                <a:lnTo>
                  <a:pt x="243" y="17"/>
                </a:lnTo>
                <a:lnTo>
                  <a:pt x="243" y="19"/>
                </a:lnTo>
                <a:lnTo>
                  <a:pt x="243" y="19"/>
                </a:lnTo>
                <a:lnTo>
                  <a:pt x="243" y="19"/>
                </a:lnTo>
                <a:lnTo>
                  <a:pt x="246" y="16"/>
                </a:lnTo>
                <a:lnTo>
                  <a:pt x="246" y="16"/>
                </a:lnTo>
                <a:lnTo>
                  <a:pt x="247" y="14"/>
                </a:lnTo>
                <a:lnTo>
                  <a:pt x="247" y="14"/>
                </a:lnTo>
                <a:lnTo>
                  <a:pt x="248" y="14"/>
                </a:lnTo>
                <a:lnTo>
                  <a:pt x="250" y="16"/>
                </a:lnTo>
                <a:lnTo>
                  <a:pt x="250" y="16"/>
                </a:lnTo>
                <a:lnTo>
                  <a:pt x="250" y="19"/>
                </a:lnTo>
                <a:lnTo>
                  <a:pt x="250" y="20"/>
                </a:lnTo>
                <a:lnTo>
                  <a:pt x="250" y="20"/>
                </a:lnTo>
                <a:lnTo>
                  <a:pt x="248" y="22"/>
                </a:lnTo>
                <a:lnTo>
                  <a:pt x="248" y="20"/>
                </a:lnTo>
                <a:lnTo>
                  <a:pt x="248" y="20"/>
                </a:lnTo>
                <a:lnTo>
                  <a:pt x="247" y="22"/>
                </a:lnTo>
                <a:lnTo>
                  <a:pt x="247" y="22"/>
                </a:lnTo>
                <a:lnTo>
                  <a:pt x="244" y="23"/>
                </a:lnTo>
                <a:lnTo>
                  <a:pt x="244" y="23"/>
                </a:lnTo>
                <a:lnTo>
                  <a:pt x="234" y="36"/>
                </a:lnTo>
                <a:lnTo>
                  <a:pt x="234" y="36"/>
                </a:lnTo>
                <a:lnTo>
                  <a:pt x="229" y="49"/>
                </a:lnTo>
                <a:lnTo>
                  <a:pt x="229" y="49"/>
                </a:lnTo>
                <a:lnTo>
                  <a:pt x="224" y="59"/>
                </a:lnTo>
                <a:lnTo>
                  <a:pt x="223" y="68"/>
                </a:lnTo>
                <a:lnTo>
                  <a:pt x="223" y="68"/>
                </a:lnTo>
                <a:lnTo>
                  <a:pt x="223" y="70"/>
                </a:lnTo>
                <a:lnTo>
                  <a:pt x="224" y="70"/>
                </a:lnTo>
                <a:lnTo>
                  <a:pt x="224" y="70"/>
                </a:lnTo>
                <a:lnTo>
                  <a:pt x="227" y="70"/>
                </a:lnTo>
                <a:lnTo>
                  <a:pt x="227" y="70"/>
                </a:lnTo>
                <a:lnTo>
                  <a:pt x="230" y="70"/>
                </a:lnTo>
                <a:lnTo>
                  <a:pt x="230" y="70"/>
                </a:lnTo>
                <a:lnTo>
                  <a:pt x="240" y="70"/>
                </a:lnTo>
                <a:lnTo>
                  <a:pt x="240" y="70"/>
                </a:lnTo>
                <a:lnTo>
                  <a:pt x="250" y="70"/>
                </a:lnTo>
                <a:lnTo>
                  <a:pt x="258" y="73"/>
                </a:lnTo>
                <a:lnTo>
                  <a:pt x="265" y="77"/>
                </a:lnTo>
                <a:lnTo>
                  <a:pt x="273" y="84"/>
                </a:lnTo>
                <a:lnTo>
                  <a:pt x="273" y="84"/>
                </a:lnTo>
                <a:lnTo>
                  <a:pt x="275" y="88"/>
                </a:lnTo>
                <a:lnTo>
                  <a:pt x="278" y="94"/>
                </a:lnTo>
                <a:lnTo>
                  <a:pt x="278" y="94"/>
                </a:lnTo>
                <a:lnTo>
                  <a:pt x="281" y="100"/>
                </a:lnTo>
                <a:lnTo>
                  <a:pt x="281" y="105"/>
                </a:lnTo>
                <a:lnTo>
                  <a:pt x="281" y="105"/>
                </a:lnTo>
                <a:lnTo>
                  <a:pt x="280" y="115"/>
                </a:lnTo>
                <a:lnTo>
                  <a:pt x="280" y="115"/>
                </a:lnTo>
                <a:lnTo>
                  <a:pt x="278" y="122"/>
                </a:lnTo>
                <a:lnTo>
                  <a:pt x="275" y="130"/>
                </a:lnTo>
                <a:lnTo>
                  <a:pt x="275" y="130"/>
                </a:lnTo>
                <a:lnTo>
                  <a:pt x="271" y="134"/>
                </a:lnTo>
                <a:lnTo>
                  <a:pt x="268" y="138"/>
                </a:lnTo>
                <a:lnTo>
                  <a:pt x="268" y="138"/>
                </a:lnTo>
                <a:lnTo>
                  <a:pt x="265" y="138"/>
                </a:lnTo>
                <a:lnTo>
                  <a:pt x="265" y="138"/>
                </a:lnTo>
                <a:lnTo>
                  <a:pt x="267" y="141"/>
                </a:lnTo>
                <a:lnTo>
                  <a:pt x="265" y="142"/>
                </a:lnTo>
                <a:lnTo>
                  <a:pt x="265" y="142"/>
                </a:lnTo>
                <a:lnTo>
                  <a:pt x="263" y="149"/>
                </a:lnTo>
                <a:lnTo>
                  <a:pt x="263" y="149"/>
                </a:lnTo>
                <a:lnTo>
                  <a:pt x="260" y="158"/>
                </a:lnTo>
                <a:lnTo>
                  <a:pt x="254" y="165"/>
                </a:lnTo>
                <a:lnTo>
                  <a:pt x="254" y="165"/>
                </a:lnTo>
                <a:lnTo>
                  <a:pt x="250" y="172"/>
                </a:lnTo>
                <a:lnTo>
                  <a:pt x="244" y="176"/>
                </a:lnTo>
                <a:lnTo>
                  <a:pt x="244" y="176"/>
                </a:lnTo>
                <a:lnTo>
                  <a:pt x="237" y="184"/>
                </a:lnTo>
                <a:lnTo>
                  <a:pt x="237" y="184"/>
                </a:lnTo>
                <a:lnTo>
                  <a:pt x="234" y="186"/>
                </a:lnTo>
                <a:lnTo>
                  <a:pt x="234" y="186"/>
                </a:lnTo>
                <a:lnTo>
                  <a:pt x="231" y="186"/>
                </a:lnTo>
                <a:lnTo>
                  <a:pt x="230" y="185"/>
                </a:lnTo>
                <a:lnTo>
                  <a:pt x="230" y="185"/>
                </a:lnTo>
                <a:lnTo>
                  <a:pt x="229" y="184"/>
                </a:lnTo>
                <a:lnTo>
                  <a:pt x="230" y="181"/>
                </a:lnTo>
                <a:lnTo>
                  <a:pt x="230" y="181"/>
                </a:lnTo>
                <a:lnTo>
                  <a:pt x="231" y="179"/>
                </a:lnTo>
                <a:lnTo>
                  <a:pt x="234" y="179"/>
                </a:lnTo>
                <a:lnTo>
                  <a:pt x="234" y="179"/>
                </a:lnTo>
                <a:lnTo>
                  <a:pt x="236" y="179"/>
                </a:lnTo>
                <a:lnTo>
                  <a:pt x="237" y="179"/>
                </a:lnTo>
                <a:lnTo>
                  <a:pt x="237" y="179"/>
                </a:lnTo>
                <a:lnTo>
                  <a:pt x="241" y="175"/>
                </a:lnTo>
                <a:lnTo>
                  <a:pt x="246" y="172"/>
                </a:lnTo>
                <a:lnTo>
                  <a:pt x="246" y="172"/>
                </a:lnTo>
                <a:lnTo>
                  <a:pt x="254" y="161"/>
                </a:lnTo>
                <a:lnTo>
                  <a:pt x="260" y="148"/>
                </a:lnTo>
                <a:lnTo>
                  <a:pt x="260" y="148"/>
                </a:lnTo>
                <a:lnTo>
                  <a:pt x="261" y="144"/>
                </a:lnTo>
                <a:lnTo>
                  <a:pt x="261" y="144"/>
                </a:lnTo>
                <a:lnTo>
                  <a:pt x="260" y="142"/>
                </a:lnTo>
                <a:lnTo>
                  <a:pt x="260" y="142"/>
                </a:lnTo>
                <a:lnTo>
                  <a:pt x="253" y="145"/>
                </a:lnTo>
                <a:lnTo>
                  <a:pt x="246" y="147"/>
                </a:lnTo>
                <a:lnTo>
                  <a:pt x="246" y="147"/>
                </a:lnTo>
                <a:lnTo>
                  <a:pt x="246" y="148"/>
                </a:lnTo>
                <a:lnTo>
                  <a:pt x="246" y="148"/>
                </a:lnTo>
                <a:lnTo>
                  <a:pt x="244" y="149"/>
                </a:lnTo>
                <a:lnTo>
                  <a:pt x="244" y="149"/>
                </a:lnTo>
                <a:lnTo>
                  <a:pt x="243" y="151"/>
                </a:lnTo>
                <a:lnTo>
                  <a:pt x="241" y="152"/>
                </a:lnTo>
                <a:lnTo>
                  <a:pt x="241" y="152"/>
                </a:lnTo>
                <a:lnTo>
                  <a:pt x="234" y="162"/>
                </a:lnTo>
                <a:lnTo>
                  <a:pt x="226" y="172"/>
                </a:lnTo>
                <a:lnTo>
                  <a:pt x="226" y="172"/>
                </a:lnTo>
                <a:lnTo>
                  <a:pt x="224" y="172"/>
                </a:lnTo>
                <a:lnTo>
                  <a:pt x="221" y="171"/>
                </a:lnTo>
                <a:lnTo>
                  <a:pt x="221" y="171"/>
                </a:lnTo>
                <a:lnTo>
                  <a:pt x="220" y="169"/>
                </a:lnTo>
                <a:lnTo>
                  <a:pt x="220" y="169"/>
                </a:lnTo>
                <a:lnTo>
                  <a:pt x="220" y="168"/>
                </a:lnTo>
                <a:lnTo>
                  <a:pt x="221" y="167"/>
                </a:lnTo>
                <a:lnTo>
                  <a:pt x="221" y="167"/>
                </a:lnTo>
                <a:lnTo>
                  <a:pt x="223" y="165"/>
                </a:lnTo>
                <a:lnTo>
                  <a:pt x="226" y="167"/>
                </a:lnTo>
                <a:lnTo>
                  <a:pt x="226" y="167"/>
                </a:lnTo>
                <a:lnTo>
                  <a:pt x="226" y="167"/>
                </a:lnTo>
                <a:lnTo>
                  <a:pt x="226" y="167"/>
                </a:lnTo>
                <a:lnTo>
                  <a:pt x="227" y="165"/>
                </a:lnTo>
                <a:lnTo>
                  <a:pt x="227" y="165"/>
                </a:lnTo>
                <a:lnTo>
                  <a:pt x="234" y="158"/>
                </a:lnTo>
                <a:lnTo>
                  <a:pt x="238" y="151"/>
                </a:lnTo>
                <a:lnTo>
                  <a:pt x="238" y="151"/>
                </a:lnTo>
                <a:lnTo>
                  <a:pt x="240" y="147"/>
                </a:lnTo>
                <a:lnTo>
                  <a:pt x="240" y="147"/>
                </a:lnTo>
                <a:lnTo>
                  <a:pt x="238" y="147"/>
                </a:lnTo>
                <a:lnTo>
                  <a:pt x="238" y="147"/>
                </a:lnTo>
                <a:lnTo>
                  <a:pt x="237" y="148"/>
                </a:lnTo>
                <a:lnTo>
                  <a:pt x="237" y="148"/>
                </a:lnTo>
                <a:lnTo>
                  <a:pt x="234" y="148"/>
                </a:lnTo>
                <a:lnTo>
                  <a:pt x="234" y="148"/>
                </a:lnTo>
                <a:lnTo>
                  <a:pt x="230" y="152"/>
                </a:lnTo>
                <a:lnTo>
                  <a:pt x="226" y="158"/>
                </a:lnTo>
                <a:lnTo>
                  <a:pt x="226" y="158"/>
                </a:lnTo>
                <a:lnTo>
                  <a:pt x="224" y="159"/>
                </a:lnTo>
                <a:lnTo>
                  <a:pt x="224" y="159"/>
                </a:lnTo>
                <a:lnTo>
                  <a:pt x="223" y="158"/>
                </a:lnTo>
                <a:lnTo>
                  <a:pt x="221" y="158"/>
                </a:lnTo>
                <a:lnTo>
                  <a:pt x="221" y="158"/>
                </a:lnTo>
                <a:lnTo>
                  <a:pt x="221" y="155"/>
                </a:lnTo>
                <a:lnTo>
                  <a:pt x="223" y="155"/>
                </a:lnTo>
                <a:lnTo>
                  <a:pt x="223" y="155"/>
                </a:lnTo>
                <a:lnTo>
                  <a:pt x="227" y="152"/>
                </a:lnTo>
                <a:lnTo>
                  <a:pt x="227" y="152"/>
                </a:lnTo>
                <a:lnTo>
                  <a:pt x="233" y="148"/>
                </a:lnTo>
                <a:lnTo>
                  <a:pt x="233" y="148"/>
                </a:lnTo>
                <a:lnTo>
                  <a:pt x="234" y="145"/>
                </a:lnTo>
                <a:lnTo>
                  <a:pt x="234" y="145"/>
                </a:lnTo>
                <a:lnTo>
                  <a:pt x="230" y="145"/>
                </a:lnTo>
                <a:lnTo>
                  <a:pt x="230" y="145"/>
                </a:lnTo>
                <a:lnTo>
                  <a:pt x="226" y="145"/>
                </a:lnTo>
                <a:lnTo>
                  <a:pt x="221" y="144"/>
                </a:lnTo>
                <a:lnTo>
                  <a:pt x="221" y="144"/>
                </a:lnTo>
                <a:lnTo>
                  <a:pt x="219" y="144"/>
                </a:lnTo>
                <a:lnTo>
                  <a:pt x="217" y="144"/>
                </a:lnTo>
                <a:lnTo>
                  <a:pt x="217" y="144"/>
                </a:lnTo>
                <a:close/>
                <a:moveTo>
                  <a:pt x="44" y="76"/>
                </a:moveTo>
                <a:lnTo>
                  <a:pt x="44" y="76"/>
                </a:lnTo>
                <a:lnTo>
                  <a:pt x="44" y="76"/>
                </a:lnTo>
                <a:lnTo>
                  <a:pt x="44" y="76"/>
                </a:lnTo>
                <a:lnTo>
                  <a:pt x="49" y="76"/>
                </a:lnTo>
                <a:lnTo>
                  <a:pt x="49" y="76"/>
                </a:lnTo>
                <a:lnTo>
                  <a:pt x="52" y="76"/>
                </a:lnTo>
                <a:lnTo>
                  <a:pt x="52" y="76"/>
                </a:lnTo>
                <a:lnTo>
                  <a:pt x="54" y="77"/>
                </a:lnTo>
                <a:lnTo>
                  <a:pt x="54" y="78"/>
                </a:lnTo>
                <a:lnTo>
                  <a:pt x="54" y="78"/>
                </a:lnTo>
                <a:lnTo>
                  <a:pt x="54" y="81"/>
                </a:lnTo>
                <a:lnTo>
                  <a:pt x="51" y="81"/>
                </a:lnTo>
                <a:lnTo>
                  <a:pt x="51" y="81"/>
                </a:lnTo>
                <a:lnTo>
                  <a:pt x="35" y="81"/>
                </a:lnTo>
                <a:lnTo>
                  <a:pt x="35" y="81"/>
                </a:lnTo>
                <a:lnTo>
                  <a:pt x="30" y="80"/>
                </a:lnTo>
                <a:lnTo>
                  <a:pt x="30" y="80"/>
                </a:lnTo>
                <a:lnTo>
                  <a:pt x="25" y="87"/>
                </a:lnTo>
                <a:lnTo>
                  <a:pt x="21" y="94"/>
                </a:lnTo>
                <a:lnTo>
                  <a:pt x="21" y="94"/>
                </a:lnTo>
                <a:lnTo>
                  <a:pt x="11" y="115"/>
                </a:lnTo>
                <a:lnTo>
                  <a:pt x="11" y="115"/>
                </a:lnTo>
                <a:lnTo>
                  <a:pt x="11" y="121"/>
                </a:lnTo>
                <a:lnTo>
                  <a:pt x="11" y="121"/>
                </a:lnTo>
                <a:lnTo>
                  <a:pt x="10" y="137"/>
                </a:lnTo>
                <a:lnTo>
                  <a:pt x="10" y="137"/>
                </a:lnTo>
                <a:lnTo>
                  <a:pt x="10" y="142"/>
                </a:lnTo>
                <a:lnTo>
                  <a:pt x="11" y="145"/>
                </a:lnTo>
                <a:lnTo>
                  <a:pt x="11" y="145"/>
                </a:lnTo>
                <a:lnTo>
                  <a:pt x="15" y="152"/>
                </a:lnTo>
                <a:lnTo>
                  <a:pt x="21" y="159"/>
                </a:lnTo>
                <a:lnTo>
                  <a:pt x="21" y="159"/>
                </a:lnTo>
                <a:lnTo>
                  <a:pt x="22" y="159"/>
                </a:lnTo>
                <a:lnTo>
                  <a:pt x="22" y="159"/>
                </a:lnTo>
                <a:lnTo>
                  <a:pt x="34" y="159"/>
                </a:lnTo>
                <a:lnTo>
                  <a:pt x="34" y="159"/>
                </a:lnTo>
                <a:lnTo>
                  <a:pt x="30" y="154"/>
                </a:lnTo>
                <a:lnTo>
                  <a:pt x="28" y="148"/>
                </a:lnTo>
                <a:lnTo>
                  <a:pt x="28" y="148"/>
                </a:lnTo>
                <a:lnTo>
                  <a:pt x="28" y="149"/>
                </a:lnTo>
                <a:lnTo>
                  <a:pt x="28" y="149"/>
                </a:lnTo>
                <a:lnTo>
                  <a:pt x="27" y="155"/>
                </a:lnTo>
                <a:lnTo>
                  <a:pt x="27" y="155"/>
                </a:lnTo>
                <a:lnTo>
                  <a:pt x="25" y="157"/>
                </a:lnTo>
                <a:lnTo>
                  <a:pt x="24" y="158"/>
                </a:lnTo>
                <a:lnTo>
                  <a:pt x="22" y="158"/>
                </a:lnTo>
                <a:lnTo>
                  <a:pt x="21" y="157"/>
                </a:lnTo>
                <a:lnTo>
                  <a:pt x="21" y="157"/>
                </a:lnTo>
                <a:lnTo>
                  <a:pt x="18" y="151"/>
                </a:lnTo>
                <a:lnTo>
                  <a:pt x="18" y="151"/>
                </a:lnTo>
                <a:lnTo>
                  <a:pt x="17" y="142"/>
                </a:lnTo>
                <a:lnTo>
                  <a:pt x="15" y="134"/>
                </a:lnTo>
                <a:lnTo>
                  <a:pt x="15" y="134"/>
                </a:lnTo>
                <a:lnTo>
                  <a:pt x="15" y="127"/>
                </a:lnTo>
                <a:lnTo>
                  <a:pt x="15" y="127"/>
                </a:lnTo>
                <a:lnTo>
                  <a:pt x="15" y="121"/>
                </a:lnTo>
                <a:lnTo>
                  <a:pt x="15" y="121"/>
                </a:lnTo>
                <a:lnTo>
                  <a:pt x="17" y="118"/>
                </a:lnTo>
                <a:lnTo>
                  <a:pt x="20" y="118"/>
                </a:lnTo>
                <a:lnTo>
                  <a:pt x="20" y="118"/>
                </a:lnTo>
                <a:lnTo>
                  <a:pt x="21" y="120"/>
                </a:lnTo>
                <a:lnTo>
                  <a:pt x="22" y="121"/>
                </a:lnTo>
                <a:lnTo>
                  <a:pt x="22" y="121"/>
                </a:lnTo>
                <a:lnTo>
                  <a:pt x="22" y="122"/>
                </a:lnTo>
                <a:lnTo>
                  <a:pt x="21" y="124"/>
                </a:lnTo>
                <a:lnTo>
                  <a:pt x="21" y="124"/>
                </a:lnTo>
                <a:lnTo>
                  <a:pt x="20" y="125"/>
                </a:lnTo>
                <a:lnTo>
                  <a:pt x="20" y="125"/>
                </a:lnTo>
                <a:lnTo>
                  <a:pt x="20" y="128"/>
                </a:lnTo>
                <a:lnTo>
                  <a:pt x="20" y="128"/>
                </a:lnTo>
                <a:lnTo>
                  <a:pt x="18" y="135"/>
                </a:lnTo>
                <a:lnTo>
                  <a:pt x="20" y="144"/>
                </a:lnTo>
                <a:lnTo>
                  <a:pt x="20" y="144"/>
                </a:lnTo>
                <a:lnTo>
                  <a:pt x="22" y="151"/>
                </a:lnTo>
                <a:lnTo>
                  <a:pt x="22" y="151"/>
                </a:lnTo>
                <a:lnTo>
                  <a:pt x="24" y="154"/>
                </a:lnTo>
                <a:lnTo>
                  <a:pt x="24" y="154"/>
                </a:lnTo>
                <a:lnTo>
                  <a:pt x="25" y="147"/>
                </a:lnTo>
                <a:lnTo>
                  <a:pt x="25" y="147"/>
                </a:lnTo>
                <a:lnTo>
                  <a:pt x="25" y="125"/>
                </a:lnTo>
                <a:lnTo>
                  <a:pt x="25" y="125"/>
                </a:lnTo>
                <a:lnTo>
                  <a:pt x="25" y="124"/>
                </a:lnTo>
                <a:lnTo>
                  <a:pt x="25" y="124"/>
                </a:lnTo>
                <a:lnTo>
                  <a:pt x="27" y="122"/>
                </a:lnTo>
                <a:lnTo>
                  <a:pt x="28" y="122"/>
                </a:lnTo>
                <a:lnTo>
                  <a:pt x="28" y="122"/>
                </a:lnTo>
                <a:lnTo>
                  <a:pt x="30" y="124"/>
                </a:lnTo>
                <a:lnTo>
                  <a:pt x="30" y="124"/>
                </a:lnTo>
                <a:lnTo>
                  <a:pt x="30" y="125"/>
                </a:lnTo>
                <a:lnTo>
                  <a:pt x="30" y="125"/>
                </a:lnTo>
                <a:lnTo>
                  <a:pt x="30" y="134"/>
                </a:lnTo>
                <a:lnTo>
                  <a:pt x="31" y="142"/>
                </a:lnTo>
                <a:lnTo>
                  <a:pt x="31" y="142"/>
                </a:lnTo>
                <a:lnTo>
                  <a:pt x="34" y="154"/>
                </a:lnTo>
                <a:lnTo>
                  <a:pt x="34" y="154"/>
                </a:lnTo>
                <a:lnTo>
                  <a:pt x="35" y="157"/>
                </a:lnTo>
                <a:lnTo>
                  <a:pt x="35" y="157"/>
                </a:lnTo>
                <a:lnTo>
                  <a:pt x="37" y="152"/>
                </a:lnTo>
                <a:lnTo>
                  <a:pt x="37" y="152"/>
                </a:lnTo>
                <a:lnTo>
                  <a:pt x="38" y="142"/>
                </a:lnTo>
                <a:lnTo>
                  <a:pt x="38" y="134"/>
                </a:lnTo>
                <a:lnTo>
                  <a:pt x="38" y="134"/>
                </a:lnTo>
                <a:lnTo>
                  <a:pt x="40" y="125"/>
                </a:lnTo>
                <a:lnTo>
                  <a:pt x="40" y="125"/>
                </a:lnTo>
                <a:lnTo>
                  <a:pt x="40" y="124"/>
                </a:lnTo>
                <a:lnTo>
                  <a:pt x="41" y="124"/>
                </a:lnTo>
                <a:lnTo>
                  <a:pt x="41" y="124"/>
                </a:lnTo>
                <a:lnTo>
                  <a:pt x="42" y="124"/>
                </a:lnTo>
                <a:lnTo>
                  <a:pt x="42" y="125"/>
                </a:lnTo>
                <a:lnTo>
                  <a:pt x="42" y="125"/>
                </a:lnTo>
                <a:lnTo>
                  <a:pt x="42" y="131"/>
                </a:lnTo>
                <a:lnTo>
                  <a:pt x="42" y="131"/>
                </a:lnTo>
                <a:lnTo>
                  <a:pt x="44" y="140"/>
                </a:lnTo>
                <a:lnTo>
                  <a:pt x="45" y="147"/>
                </a:lnTo>
                <a:lnTo>
                  <a:pt x="45" y="147"/>
                </a:lnTo>
                <a:lnTo>
                  <a:pt x="47" y="154"/>
                </a:lnTo>
                <a:lnTo>
                  <a:pt x="47" y="154"/>
                </a:lnTo>
                <a:lnTo>
                  <a:pt x="48" y="155"/>
                </a:lnTo>
                <a:lnTo>
                  <a:pt x="48" y="155"/>
                </a:lnTo>
                <a:lnTo>
                  <a:pt x="49" y="152"/>
                </a:lnTo>
                <a:lnTo>
                  <a:pt x="49" y="152"/>
                </a:lnTo>
                <a:lnTo>
                  <a:pt x="51" y="145"/>
                </a:lnTo>
                <a:lnTo>
                  <a:pt x="51" y="145"/>
                </a:lnTo>
                <a:lnTo>
                  <a:pt x="52" y="125"/>
                </a:lnTo>
                <a:lnTo>
                  <a:pt x="52" y="125"/>
                </a:lnTo>
                <a:lnTo>
                  <a:pt x="52" y="122"/>
                </a:lnTo>
                <a:lnTo>
                  <a:pt x="52" y="122"/>
                </a:lnTo>
                <a:lnTo>
                  <a:pt x="54" y="121"/>
                </a:lnTo>
                <a:lnTo>
                  <a:pt x="54" y="121"/>
                </a:lnTo>
                <a:lnTo>
                  <a:pt x="55" y="122"/>
                </a:lnTo>
                <a:lnTo>
                  <a:pt x="55" y="122"/>
                </a:lnTo>
                <a:lnTo>
                  <a:pt x="55" y="124"/>
                </a:lnTo>
                <a:lnTo>
                  <a:pt x="55" y="124"/>
                </a:lnTo>
                <a:lnTo>
                  <a:pt x="57" y="135"/>
                </a:lnTo>
                <a:lnTo>
                  <a:pt x="57" y="135"/>
                </a:lnTo>
                <a:lnTo>
                  <a:pt x="61" y="148"/>
                </a:lnTo>
                <a:lnTo>
                  <a:pt x="61" y="148"/>
                </a:lnTo>
                <a:lnTo>
                  <a:pt x="62" y="151"/>
                </a:lnTo>
                <a:lnTo>
                  <a:pt x="62" y="151"/>
                </a:lnTo>
                <a:lnTo>
                  <a:pt x="64" y="149"/>
                </a:lnTo>
                <a:lnTo>
                  <a:pt x="64" y="149"/>
                </a:lnTo>
                <a:lnTo>
                  <a:pt x="64" y="132"/>
                </a:lnTo>
                <a:lnTo>
                  <a:pt x="64" y="132"/>
                </a:lnTo>
                <a:lnTo>
                  <a:pt x="64" y="125"/>
                </a:lnTo>
                <a:lnTo>
                  <a:pt x="64" y="125"/>
                </a:lnTo>
                <a:lnTo>
                  <a:pt x="65" y="124"/>
                </a:lnTo>
                <a:lnTo>
                  <a:pt x="65" y="122"/>
                </a:lnTo>
                <a:lnTo>
                  <a:pt x="65" y="122"/>
                </a:lnTo>
                <a:lnTo>
                  <a:pt x="67" y="122"/>
                </a:lnTo>
                <a:lnTo>
                  <a:pt x="68" y="125"/>
                </a:lnTo>
                <a:lnTo>
                  <a:pt x="68" y="125"/>
                </a:lnTo>
                <a:lnTo>
                  <a:pt x="68" y="128"/>
                </a:lnTo>
                <a:lnTo>
                  <a:pt x="68" y="128"/>
                </a:lnTo>
                <a:lnTo>
                  <a:pt x="72" y="147"/>
                </a:lnTo>
                <a:lnTo>
                  <a:pt x="72" y="147"/>
                </a:lnTo>
                <a:lnTo>
                  <a:pt x="74" y="151"/>
                </a:lnTo>
                <a:lnTo>
                  <a:pt x="74" y="151"/>
                </a:lnTo>
                <a:lnTo>
                  <a:pt x="74" y="151"/>
                </a:lnTo>
                <a:lnTo>
                  <a:pt x="74" y="151"/>
                </a:lnTo>
                <a:lnTo>
                  <a:pt x="74" y="149"/>
                </a:lnTo>
                <a:lnTo>
                  <a:pt x="74" y="149"/>
                </a:lnTo>
                <a:lnTo>
                  <a:pt x="75" y="135"/>
                </a:lnTo>
                <a:lnTo>
                  <a:pt x="75" y="135"/>
                </a:lnTo>
                <a:lnTo>
                  <a:pt x="75" y="125"/>
                </a:lnTo>
                <a:lnTo>
                  <a:pt x="75" y="125"/>
                </a:lnTo>
                <a:lnTo>
                  <a:pt x="75" y="124"/>
                </a:lnTo>
                <a:lnTo>
                  <a:pt x="76" y="124"/>
                </a:lnTo>
                <a:lnTo>
                  <a:pt x="76" y="124"/>
                </a:lnTo>
                <a:lnTo>
                  <a:pt x="78" y="124"/>
                </a:lnTo>
                <a:lnTo>
                  <a:pt x="78" y="125"/>
                </a:lnTo>
                <a:lnTo>
                  <a:pt x="78" y="125"/>
                </a:lnTo>
                <a:lnTo>
                  <a:pt x="82" y="134"/>
                </a:lnTo>
                <a:lnTo>
                  <a:pt x="82" y="134"/>
                </a:lnTo>
                <a:lnTo>
                  <a:pt x="86" y="145"/>
                </a:lnTo>
                <a:lnTo>
                  <a:pt x="92" y="155"/>
                </a:lnTo>
                <a:lnTo>
                  <a:pt x="92" y="155"/>
                </a:lnTo>
                <a:lnTo>
                  <a:pt x="94" y="158"/>
                </a:lnTo>
                <a:lnTo>
                  <a:pt x="94" y="158"/>
                </a:lnTo>
                <a:lnTo>
                  <a:pt x="92" y="159"/>
                </a:lnTo>
                <a:lnTo>
                  <a:pt x="91" y="161"/>
                </a:lnTo>
                <a:lnTo>
                  <a:pt x="91" y="161"/>
                </a:lnTo>
                <a:lnTo>
                  <a:pt x="88" y="159"/>
                </a:lnTo>
                <a:lnTo>
                  <a:pt x="86" y="158"/>
                </a:lnTo>
                <a:lnTo>
                  <a:pt x="86" y="158"/>
                </a:lnTo>
                <a:lnTo>
                  <a:pt x="82" y="148"/>
                </a:lnTo>
                <a:lnTo>
                  <a:pt x="82" y="148"/>
                </a:lnTo>
                <a:lnTo>
                  <a:pt x="79" y="138"/>
                </a:lnTo>
                <a:lnTo>
                  <a:pt x="79" y="138"/>
                </a:lnTo>
                <a:lnTo>
                  <a:pt x="79" y="137"/>
                </a:lnTo>
                <a:lnTo>
                  <a:pt x="79" y="137"/>
                </a:lnTo>
                <a:lnTo>
                  <a:pt x="78" y="138"/>
                </a:lnTo>
                <a:lnTo>
                  <a:pt x="78" y="138"/>
                </a:lnTo>
                <a:lnTo>
                  <a:pt x="76" y="152"/>
                </a:lnTo>
                <a:lnTo>
                  <a:pt x="76" y="152"/>
                </a:lnTo>
                <a:lnTo>
                  <a:pt x="76" y="155"/>
                </a:lnTo>
                <a:lnTo>
                  <a:pt x="76" y="155"/>
                </a:lnTo>
                <a:lnTo>
                  <a:pt x="75" y="157"/>
                </a:lnTo>
                <a:lnTo>
                  <a:pt x="72" y="155"/>
                </a:lnTo>
                <a:lnTo>
                  <a:pt x="72" y="155"/>
                </a:lnTo>
                <a:lnTo>
                  <a:pt x="71" y="154"/>
                </a:lnTo>
                <a:lnTo>
                  <a:pt x="71" y="154"/>
                </a:lnTo>
                <a:lnTo>
                  <a:pt x="68" y="144"/>
                </a:lnTo>
                <a:lnTo>
                  <a:pt x="68" y="144"/>
                </a:lnTo>
                <a:lnTo>
                  <a:pt x="68" y="142"/>
                </a:lnTo>
                <a:lnTo>
                  <a:pt x="68" y="142"/>
                </a:lnTo>
                <a:lnTo>
                  <a:pt x="67" y="148"/>
                </a:lnTo>
                <a:lnTo>
                  <a:pt x="67" y="148"/>
                </a:lnTo>
                <a:lnTo>
                  <a:pt x="65" y="154"/>
                </a:lnTo>
                <a:lnTo>
                  <a:pt x="65" y="154"/>
                </a:lnTo>
                <a:lnTo>
                  <a:pt x="65" y="155"/>
                </a:lnTo>
                <a:lnTo>
                  <a:pt x="64" y="155"/>
                </a:lnTo>
                <a:lnTo>
                  <a:pt x="62" y="155"/>
                </a:lnTo>
                <a:lnTo>
                  <a:pt x="61" y="155"/>
                </a:lnTo>
                <a:lnTo>
                  <a:pt x="61" y="155"/>
                </a:lnTo>
                <a:lnTo>
                  <a:pt x="58" y="151"/>
                </a:lnTo>
                <a:lnTo>
                  <a:pt x="58" y="151"/>
                </a:lnTo>
                <a:lnTo>
                  <a:pt x="55" y="142"/>
                </a:lnTo>
                <a:lnTo>
                  <a:pt x="55" y="142"/>
                </a:lnTo>
                <a:lnTo>
                  <a:pt x="55" y="141"/>
                </a:lnTo>
                <a:lnTo>
                  <a:pt x="55" y="141"/>
                </a:lnTo>
                <a:lnTo>
                  <a:pt x="54" y="144"/>
                </a:lnTo>
                <a:lnTo>
                  <a:pt x="54" y="144"/>
                </a:lnTo>
                <a:lnTo>
                  <a:pt x="52" y="154"/>
                </a:lnTo>
                <a:lnTo>
                  <a:pt x="52" y="154"/>
                </a:lnTo>
                <a:lnTo>
                  <a:pt x="49" y="157"/>
                </a:lnTo>
                <a:lnTo>
                  <a:pt x="49" y="157"/>
                </a:lnTo>
                <a:lnTo>
                  <a:pt x="48" y="158"/>
                </a:lnTo>
                <a:lnTo>
                  <a:pt x="47" y="157"/>
                </a:lnTo>
                <a:lnTo>
                  <a:pt x="47" y="157"/>
                </a:lnTo>
                <a:lnTo>
                  <a:pt x="44" y="155"/>
                </a:lnTo>
                <a:lnTo>
                  <a:pt x="44" y="155"/>
                </a:lnTo>
                <a:lnTo>
                  <a:pt x="41" y="148"/>
                </a:lnTo>
                <a:lnTo>
                  <a:pt x="41" y="148"/>
                </a:lnTo>
                <a:lnTo>
                  <a:pt x="41" y="147"/>
                </a:lnTo>
                <a:lnTo>
                  <a:pt x="41" y="147"/>
                </a:lnTo>
                <a:lnTo>
                  <a:pt x="40" y="154"/>
                </a:lnTo>
                <a:lnTo>
                  <a:pt x="40" y="154"/>
                </a:lnTo>
                <a:lnTo>
                  <a:pt x="38" y="157"/>
                </a:lnTo>
                <a:lnTo>
                  <a:pt x="37" y="159"/>
                </a:lnTo>
                <a:lnTo>
                  <a:pt x="37" y="159"/>
                </a:lnTo>
                <a:lnTo>
                  <a:pt x="40" y="159"/>
                </a:lnTo>
                <a:lnTo>
                  <a:pt x="40" y="159"/>
                </a:lnTo>
                <a:lnTo>
                  <a:pt x="44" y="159"/>
                </a:lnTo>
                <a:lnTo>
                  <a:pt x="44" y="159"/>
                </a:lnTo>
                <a:lnTo>
                  <a:pt x="71" y="159"/>
                </a:lnTo>
                <a:lnTo>
                  <a:pt x="71" y="159"/>
                </a:lnTo>
                <a:lnTo>
                  <a:pt x="84" y="161"/>
                </a:lnTo>
                <a:lnTo>
                  <a:pt x="98" y="165"/>
                </a:lnTo>
                <a:lnTo>
                  <a:pt x="98" y="165"/>
                </a:lnTo>
                <a:lnTo>
                  <a:pt x="98" y="165"/>
                </a:lnTo>
                <a:lnTo>
                  <a:pt x="98" y="165"/>
                </a:lnTo>
                <a:lnTo>
                  <a:pt x="96" y="157"/>
                </a:lnTo>
                <a:lnTo>
                  <a:pt x="96" y="157"/>
                </a:lnTo>
                <a:lnTo>
                  <a:pt x="92" y="140"/>
                </a:lnTo>
                <a:lnTo>
                  <a:pt x="92" y="140"/>
                </a:lnTo>
                <a:lnTo>
                  <a:pt x="89" y="130"/>
                </a:lnTo>
                <a:lnTo>
                  <a:pt x="89" y="130"/>
                </a:lnTo>
                <a:lnTo>
                  <a:pt x="89" y="122"/>
                </a:lnTo>
                <a:lnTo>
                  <a:pt x="89" y="115"/>
                </a:lnTo>
                <a:lnTo>
                  <a:pt x="89" y="115"/>
                </a:lnTo>
                <a:lnTo>
                  <a:pt x="91" y="101"/>
                </a:lnTo>
                <a:lnTo>
                  <a:pt x="91" y="101"/>
                </a:lnTo>
                <a:lnTo>
                  <a:pt x="92" y="87"/>
                </a:lnTo>
                <a:lnTo>
                  <a:pt x="95" y="74"/>
                </a:lnTo>
                <a:lnTo>
                  <a:pt x="95" y="74"/>
                </a:lnTo>
                <a:lnTo>
                  <a:pt x="96" y="68"/>
                </a:lnTo>
                <a:lnTo>
                  <a:pt x="101" y="63"/>
                </a:lnTo>
                <a:lnTo>
                  <a:pt x="101" y="63"/>
                </a:lnTo>
                <a:lnTo>
                  <a:pt x="101" y="61"/>
                </a:lnTo>
                <a:lnTo>
                  <a:pt x="101" y="61"/>
                </a:lnTo>
                <a:lnTo>
                  <a:pt x="99" y="61"/>
                </a:lnTo>
                <a:lnTo>
                  <a:pt x="99" y="61"/>
                </a:lnTo>
                <a:lnTo>
                  <a:pt x="84" y="61"/>
                </a:lnTo>
                <a:lnTo>
                  <a:pt x="84" y="61"/>
                </a:lnTo>
                <a:lnTo>
                  <a:pt x="59" y="63"/>
                </a:lnTo>
                <a:lnTo>
                  <a:pt x="59" y="63"/>
                </a:lnTo>
                <a:lnTo>
                  <a:pt x="55" y="63"/>
                </a:lnTo>
                <a:lnTo>
                  <a:pt x="55" y="63"/>
                </a:lnTo>
                <a:lnTo>
                  <a:pt x="54" y="63"/>
                </a:lnTo>
                <a:lnTo>
                  <a:pt x="54" y="63"/>
                </a:lnTo>
                <a:lnTo>
                  <a:pt x="48" y="63"/>
                </a:lnTo>
                <a:lnTo>
                  <a:pt x="48" y="63"/>
                </a:lnTo>
                <a:lnTo>
                  <a:pt x="44" y="64"/>
                </a:lnTo>
                <a:lnTo>
                  <a:pt x="40" y="67"/>
                </a:lnTo>
                <a:lnTo>
                  <a:pt x="40" y="67"/>
                </a:lnTo>
                <a:lnTo>
                  <a:pt x="37" y="70"/>
                </a:lnTo>
                <a:lnTo>
                  <a:pt x="37" y="70"/>
                </a:lnTo>
                <a:lnTo>
                  <a:pt x="38" y="70"/>
                </a:lnTo>
                <a:lnTo>
                  <a:pt x="38" y="70"/>
                </a:lnTo>
                <a:lnTo>
                  <a:pt x="54" y="68"/>
                </a:lnTo>
                <a:lnTo>
                  <a:pt x="54" y="68"/>
                </a:lnTo>
                <a:lnTo>
                  <a:pt x="78" y="67"/>
                </a:lnTo>
                <a:lnTo>
                  <a:pt x="78" y="67"/>
                </a:lnTo>
                <a:lnTo>
                  <a:pt x="79" y="67"/>
                </a:lnTo>
                <a:lnTo>
                  <a:pt x="79" y="67"/>
                </a:lnTo>
                <a:lnTo>
                  <a:pt x="81" y="68"/>
                </a:lnTo>
                <a:lnTo>
                  <a:pt x="81" y="68"/>
                </a:lnTo>
                <a:lnTo>
                  <a:pt x="81" y="70"/>
                </a:lnTo>
                <a:lnTo>
                  <a:pt x="81" y="70"/>
                </a:lnTo>
                <a:lnTo>
                  <a:pt x="79" y="70"/>
                </a:lnTo>
                <a:lnTo>
                  <a:pt x="79" y="70"/>
                </a:lnTo>
                <a:lnTo>
                  <a:pt x="62" y="73"/>
                </a:lnTo>
                <a:lnTo>
                  <a:pt x="62" y="73"/>
                </a:lnTo>
                <a:lnTo>
                  <a:pt x="44" y="76"/>
                </a:lnTo>
                <a:lnTo>
                  <a:pt x="44" y="76"/>
                </a:lnTo>
                <a:close/>
                <a:moveTo>
                  <a:pt x="103" y="101"/>
                </a:moveTo>
                <a:lnTo>
                  <a:pt x="103" y="101"/>
                </a:lnTo>
                <a:lnTo>
                  <a:pt x="103" y="101"/>
                </a:lnTo>
                <a:lnTo>
                  <a:pt x="103" y="101"/>
                </a:lnTo>
                <a:lnTo>
                  <a:pt x="106" y="100"/>
                </a:lnTo>
                <a:lnTo>
                  <a:pt x="106" y="100"/>
                </a:lnTo>
                <a:lnTo>
                  <a:pt x="116" y="95"/>
                </a:lnTo>
                <a:lnTo>
                  <a:pt x="116" y="95"/>
                </a:lnTo>
                <a:lnTo>
                  <a:pt x="118" y="94"/>
                </a:lnTo>
                <a:lnTo>
                  <a:pt x="118" y="94"/>
                </a:lnTo>
                <a:lnTo>
                  <a:pt x="121" y="95"/>
                </a:lnTo>
                <a:lnTo>
                  <a:pt x="121" y="95"/>
                </a:lnTo>
                <a:lnTo>
                  <a:pt x="121" y="97"/>
                </a:lnTo>
                <a:lnTo>
                  <a:pt x="121" y="97"/>
                </a:lnTo>
                <a:lnTo>
                  <a:pt x="119" y="100"/>
                </a:lnTo>
                <a:lnTo>
                  <a:pt x="119" y="100"/>
                </a:lnTo>
                <a:lnTo>
                  <a:pt x="105" y="111"/>
                </a:lnTo>
                <a:lnTo>
                  <a:pt x="105" y="111"/>
                </a:lnTo>
                <a:lnTo>
                  <a:pt x="103" y="115"/>
                </a:lnTo>
                <a:lnTo>
                  <a:pt x="103" y="115"/>
                </a:lnTo>
                <a:lnTo>
                  <a:pt x="105" y="114"/>
                </a:lnTo>
                <a:lnTo>
                  <a:pt x="105" y="114"/>
                </a:lnTo>
                <a:lnTo>
                  <a:pt x="119" y="107"/>
                </a:lnTo>
                <a:lnTo>
                  <a:pt x="119" y="107"/>
                </a:lnTo>
                <a:lnTo>
                  <a:pt x="121" y="107"/>
                </a:lnTo>
                <a:lnTo>
                  <a:pt x="121" y="107"/>
                </a:lnTo>
                <a:lnTo>
                  <a:pt x="123" y="107"/>
                </a:lnTo>
                <a:lnTo>
                  <a:pt x="123" y="107"/>
                </a:lnTo>
                <a:lnTo>
                  <a:pt x="123" y="110"/>
                </a:lnTo>
                <a:lnTo>
                  <a:pt x="123" y="110"/>
                </a:lnTo>
                <a:lnTo>
                  <a:pt x="122" y="110"/>
                </a:lnTo>
                <a:lnTo>
                  <a:pt x="122" y="110"/>
                </a:lnTo>
                <a:lnTo>
                  <a:pt x="121" y="113"/>
                </a:lnTo>
                <a:lnTo>
                  <a:pt x="121" y="113"/>
                </a:lnTo>
                <a:lnTo>
                  <a:pt x="122" y="117"/>
                </a:lnTo>
                <a:lnTo>
                  <a:pt x="122" y="117"/>
                </a:lnTo>
                <a:lnTo>
                  <a:pt x="122" y="118"/>
                </a:lnTo>
                <a:lnTo>
                  <a:pt x="122" y="118"/>
                </a:lnTo>
                <a:lnTo>
                  <a:pt x="122" y="120"/>
                </a:lnTo>
                <a:lnTo>
                  <a:pt x="122" y="120"/>
                </a:lnTo>
                <a:lnTo>
                  <a:pt x="122" y="121"/>
                </a:lnTo>
                <a:lnTo>
                  <a:pt x="123" y="124"/>
                </a:lnTo>
                <a:lnTo>
                  <a:pt x="123" y="124"/>
                </a:lnTo>
                <a:lnTo>
                  <a:pt x="126" y="121"/>
                </a:lnTo>
                <a:lnTo>
                  <a:pt x="126" y="121"/>
                </a:lnTo>
                <a:lnTo>
                  <a:pt x="126" y="120"/>
                </a:lnTo>
                <a:lnTo>
                  <a:pt x="126" y="120"/>
                </a:lnTo>
                <a:lnTo>
                  <a:pt x="128" y="108"/>
                </a:lnTo>
                <a:lnTo>
                  <a:pt x="128" y="108"/>
                </a:lnTo>
                <a:lnTo>
                  <a:pt x="129" y="107"/>
                </a:lnTo>
                <a:lnTo>
                  <a:pt x="129" y="107"/>
                </a:lnTo>
                <a:lnTo>
                  <a:pt x="130" y="105"/>
                </a:lnTo>
                <a:lnTo>
                  <a:pt x="130" y="105"/>
                </a:lnTo>
                <a:lnTo>
                  <a:pt x="132" y="107"/>
                </a:lnTo>
                <a:lnTo>
                  <a:pt x="132" y="107"/>
                </a:lnTo>
                <a:lnTo>
                  <a:pt x="132" y="108"/>
                </a:lnTo>
                <a:lnTo>
                  <a:pt x="132" y="108"/>
                </a:lnTo>
                <a:lnTo>
                  <a:pt x="133" y="115"/>
                </a:lnTo>
                <a:lnTo>
                  <a:pt x="133" y="115"/>
                </a:lnTo>
                <a:lnTo>
                  <a:pt x="136" y="117"/>
                </a:lnTo>
                <a:lnTo>
                  <a:pt x="136" y="118"/>
                </a:lnTo>
                <a:lnTo>
                  <a:pt x="136" y="118"/>
                </a:lnTo>
                <a:lnTo>
                  <a:pt x="136" y="121"/>
                </a:lnTo>
                <a:lnTo>
                  <a:pt x="133" y="122"/>
                </a:lnTo>
                <a:lnTo>
                  <a:pt x="133" y="122"/>
                </a:lnTo>
                <a:lnTo>
                  <a:pt x="133" y="124"/>
                </a:lnTo>
                <a:lnTo>
                  <a:pt x="133" y="124"/>
                </a:lnTo>
                <a:lnTo>
                  <a:pt x="135" y="125"/>
                </a:lnTo>
                <a:lnTo>
                  <a:pt x="135" y="125"/>
                </a:lnTo>
                <a:lnTo>
                  <a:pt x="135" y="125"/>
                </a:lnTo>
                <a:lnTo>
                  <a:pt x="135" y="125"/>
                </a:lnTo>
                <a:lnTo>
                  <a:pt x="135" y="125"/>
                </a:lnTo>
                <a:lnTo>
                  <a:pt x="135" y="125"/>
                </a:lnTo>
                <a:lnTo>
                  <a:pt x="136" y="124"/>
                </a:lnTo>
                <a:lnTo>
                  <a:pt x="138" y="121"/>
                </a:lnTo>
                <a:lnTo>
                  <a:pt x="138" y="121"/>
                </a:lnTo>
                <a:lnTo>
                  <a:pt x="138" y="105"/>
                </a:lnTo>
                <a:lnTo>
                  <a:pt x="138" y="105"/>
                </a:lnTo>
                <a:lnTo>
                  <a:pt x="138" y="104"/>
                </a:lnTo>
                <a:lnTo>
                  <a:pt x="138" y="104"/>
                </a:lnTo>
                <a:lnTo>
                  <a:pt x="139" y="103"/>
                </a:lnTo>
                <a:lnTo>
                  <a:pt x="139" y="103"/>
                </a:lnTo>
                <a:lnTo>
                  <a:pt x="140" y="104"/>
                </a:lnTo>
                <a:lnTo>
                  <a:pt x="140" y="104"/>
                </a:lnTo>
                <a:lnTo>
                  <a:pt x="142" y="105"/>
                </a:lnTo>
                <a:lnTo>
                  <a:pt x="142" y="105"/>
                </a:lnTo>
                <a:lnTo>
                  <a:pt x="142" y="118"/>
                </a:lnTo>
                <a:lnTo>
                  <a:pt x="142" y="118"/>
                </a:lnTo>
                <a:lnTo>
                  <a:pt x="142" y="120"/>
                </a:lnTo>
                <a:lnTo>
                  <a:pt x="142" y="120"/>
                </a:lnTo>
                <a:lnTo>
                  <a:pt x="143" y="120"/>
                </a:lnTo>
                <a:lnTo>
                  <a:pt x="143" y="120"/>
                </a:lnTo>
                <a:lnTo>
                  <a:pt x="145" y="120"/>
                </a:lnTo>
                <a:lnTo>
                  <a:pt x="146" y="120"/>
                </a:lnTo>
                <a:lnTo>
                  <a:pt x="146" y="120"/>
                </a:lnTo>
                <a:lnTo>
                  <a:pt x="146" y="121"/>
                </a:lnTo>
                <a:lnTo>
                  <a:pt x="145" y="122"/>
                </a:lnTo>
                <a:lnTo>
                  <a:pt x="145" y="122"/>
                </a:lnTo>
                <a:lnTo>
                  <a:pt x="143" y="124"/>
                </a:lnTo>
                <a:lnTo>
                  <a:pt x="143" y="124"/>
                </a:lnTo>
                <a:lnTo>
                  <a:pt x="143" y="125"/>
                </a:lnTo>
                <a:lnTo>
                  <a:pt x="143" y="125"/>
                </a:lnTo>
                <a:lnTo>
                  <a:pt x="143" y="130"/>
                </a:lnTo>
                <a:lnTo>
                  <a:pt x="143" y="130"/>
                </a:lnTo>
                <a:lnTo>
                  <a:pt x="145" y="130"/>
                </a:lnTo>
                <a:lnTo>
                  <a:pt x="146" y="128"/>
                </a:lnTo>
                <a:lnTo>
                  <a:pt x="146" y="128"/>
                </a:lnTo>
                <a:lnTo>
                  <a:pt x="146" y="118"/>
                </a:lnTo>
                <a:lnTo>
                  <a:pt x="146" y="118"/>
                </a:lnTo>
                <a:lnTo>
                  <a:pt x="148" y="104"/>
                </a:lnTo>
                <a:lnTo>
                  <a:pt x="148" y="104"/>
                </a:lnTo>
                <a:lnTo>
                  <a:pt x="148" y="104"/>
                </a:lnTo>
                <a:lnTo>
                  <a:pt x="148" y="104"/>
                </a:lnTo>
                <a:lnTo>
                  <a:pt x="149" y="103"/>
                </a:lnTo>
                <a:lnTo>
                  <a:pt x="150" y="101"/>
                </a:lnTo>
                <a:lnTo>
                  <a:pt x="150" y="101"/>
                </a:lnTo>
                <a:lnTo>
                  <a:pt x="150" y="103"/>
                </a:lnTo>
                <a:lnTo>
                  <a:pt x="152" y="104"/>
                </a:lnTo>
                <a:lnTo>
                  <a:pt x="152" y="104"/>
                </a:lnTo>
                <a:lnTo>
                  <a:pt x="152" y="105"/>
                </a:lnTo>
                <a:lnTo>
                  <a:pt x="152" y="105"/>
                </a:lnTo>
                <a:lnTo>
                  <a:pt x="153" y="122"/>
                </a:lnTo>
                <a:lnTo>
                  <a:pt x="153" y="122"/>
                </a:lnTo>
                <a:lnTo>
                  <a:pt x="153" y="124"/>
                </a:lnTo>
                <a:lnTo>
                  <a:pt x="153" y="124"/>
                </a:lnTo>
                <a:lnTo>
                  <a:pt x="156" y="122"/>
                </a:lnTo>
                <a:lnTo>
                  <a:pt x="156" y="122"/>
                </a:lnTo>
                <a:lnTo>
                  <a:pt x="156" y="121"/>
                </a:lnTo>
                <a:lnTo>
                  <a:pt x="156" y="121"/>
                </a:lnTo>
                <a:lnTo>
                  <a:pt x="157" y="113"/>
                </a:lnTo>
                <a:lnTo>
                  <a:pt x="157" y="113"/>
                </a:lnTo>
                <a:lnTo>
                  <a:pt x="159" y="101"/>
                </a:lnTo>
                <a:lnTo>
                  <a:pt x="159" y="101"/>
                </a:lnTo>
                <a:lnTo>
                  <a:pt x="160" y="98"/>
                </a:lnTo>
                <a:lnTo>
                  <a:pt x="160" y="98"/>
                </a:lnTo>
                <a:lnTo>
                  <a:pt x="162" y="98"/>
                </a:lnTo>
                <a:lnTo>
                  <a:pt x="162" y="98"/>
                </a:lnTo>
                <a:lnTo>
                  <a:pt x="163" y="98"/>
                </a:lnTo>
                <a:lnTo>
                  <a:pt x="163" y="98"/>
                </a:lnTo>
                <a:lnTo>
                  <a:pt x="163" y="101"/>
                </a:lnTo>
                <a:lnTo>
                  <a:pt x="163" y="101"/>
                </a:lnTo>
                <a:lnTo>
                  <a:pt x="165" y="121"/>
                </a:lnTo>
                <a:lnTo>
                  <a:pt x="165" y="121"/>
                </a:lnTo>
                <a:lnTo>
                  <a:pt x="165" y="128"/>
                </a:lnTo>
                <a:lnTo>
                  <a:pt x="165" y="128"/>
                </a:lnTo>
                <a:lnTo>
                  <a:pt x="167" y="127"/>
                </a:lnTo>
                <a:lnTo>
                  <a:pt x="167" y="125"/>
                </a:lnTo>
                <a:lnTo>
                  <a:pt x="167" y="125"/>
                </a:lnTo>
                <a:lnTo>
                  <a:pt x="170" y="107"/>
                </a:lnTo>
                <a:lnTo>
                  <a:pt x="170" y="107"/>
                </a:lnTo>
                <a:lnTo>
                  <a:pt x="170" y="103"/>
                </a:lnTo>
                <a:lnTo>
                  <a:pt x="170" y="103"/>
                </a:lnTo>
                <a:lnTo>
                  <a:pt x="170" y="101"/>
                </a:lnTo>
                <a:lnTo>
                  <a:pt x="172" y="101"/>
                </a:lnTo>
                <a:lnTo>
                  <a:pt x="172" y="101"/>
                </a:lnTo>
                <a:lnTo>
                  <a:pt x="173" y="101"/>
                </a:lnTo>
                <a:lnTo>
                  <a:pt x="173" y="103"/>
                </a:lnTo>
                <a:lnTo>
                  <a:pt x="173" y="103"/>
                </a:lnTo>
                <a:lnTo>
                  <a:pt x="173" y="107"/>
                </a:lnTo>
                <a:lnTo>
                  <a:pt x="173" y="107"/>
                </a:lnTo>
                <a:lnTo>
                  <a:pt x="175" y="121"/>
                </a:lnTo>
                <a:lnTo>
                  <a:pt x="175" y="121"/>
                </a:lnTo>
                <a:lnTo>
                  <a:pt x="175" y="124"/>
                </a:lnTo>
                <a:lnTo>
                  <a:pt x="175" y="124"/>
                </a:lnTo>
                <a:lnTo>
                  <a:pt x="177" y="125"/>
                </a:lnTo>
                <a:lnTo>
                  <a:pt x="176" y="127"/>
                </a:lnTo>
                <a:lnTo>
                  <a:pt x="176" y="127"/>
                </a:lnTo>
                <a:lnTo>
                  <a:pt x="176" y="128"/>
                </a:lnTo>
                <a:lnTo>
                  <a:pt x="176" y="128"/>
                </a:lnTo>
                <a:lnTo>
                  <a:pt x="175" y="131"/>
                </a:lnTo>
                <a:lnTo>
                  <a:pt x="176" y="134"/>
                </a:lnTo>
                <a:lnTo>
                  <a:pt x="176" y="134"/>
                </a:lnTo>
                <a:lnTo>
                  <a:pt x="176" y="132"/>
                </a:lnTo>
                <a:lnTo>
                  <a:pt x="176" y="132"/>
                </a:lnTo>
                <a:lnTo>
                  <a:pt x="179" y="114"/>
                </a:lnTo>
                <a:lnTo>
                  <a:pt x="179" y="114"/>
                </a:lnTo>
                <a:lnTo>
                  <a:pt x="180" y="98"/>
                </a:lnTo>
                <a:lnTo>
                  <a:pt x="180" y="98"/>
                </a:lnTo>
                <a:lnTo>
                  <a:pt x="182" y="97"/>
                </a:lnTo>
                <a:lnTo>
                  <a:pt x="182" y="97"/>
                </a:lnTo>
                <a:lnTo>
                  <a:pt x="183" y="95"/>
                </a:lnTo>
                <a:lnTo>
                  <a:pt x="184" y="97"/>
                </a:lnTo>
                <a:lnTo>
                  <a:pt x="184" y="97"/>
                </a:lnTo>
                <a:lnTo>
                  <a:pt x="184" y="98"/>
                </a:lnTo>
                <a:lnTo>
                  <a:pt x="184" y="98"/>
                </a:lnTo>
                <a:lnTo>
                  <a:pt x="184" y="103"/>
                </a:lnTo>
                <a:lnTo>
                  <a:pt x="184" y="103"/>
                </a:lnTo>
                <a:lnTo>
                  <a:pt x="186" y="127"/>
                </a:lnTo>
                <a:lnTo>
                  <a:pt x="186" y="127"/>
                </a:lnTo>
                <a:lnTo>
                  <a:pt x="186" y="130"/>
                </a:lnTo>
                <a:lnTo>
                  <a:pt x="186" y="130"/>
                </a:lnTo>
                <a:lnTo>
                  <a:pt x="187" y="130"/>
                </a:lnTo>
                <a:lnTo>
                  <a:pt x="187" y="128"/>
                </a:lnTo>
                <a:lnTo>
                  <a:pt x="187" y="128"/>
                </a:lnTo>
                <a:lnTo>
                  <a:pt x="189" y="118"/>
                </a:lnTo>
                <a:lnTo>
                  <a:pt x="189" y="118"/>
                </a:lnTo>
                <a:lnTo>
                  <a:pt x="192" y="95"/>
                </a:lnTo>
                <a:lnTo>
                  <a:pt x="192" y="95"/>
                </a:lnTo>
                <a:lnTo>
                  <a:pt x="192" y="94"/>
                </a:lnTo>
                <a:lnTo>
                  <a:pt x="192" y="94"/>
                </a:lnTo>
                <a:lnTo>
                  <a:pt x="192" y="93"/>
                </a:lnTo>
                <a:lnTo>
                  <a:pt x="193" y="91"/>
                </a:lnTo>
                <a:lnTo>
                  <a:pt x="193" y="91"/>
                </a:lnTo>
                <a:lnTo>
                  <a:pt x="194" y="93"/>
                </a:lnTo>
                <a:lnTo>
                  <a:pt x="194" y="94"/>
                </a:lnTo>
                <a:lnTo>
                  <a:pt x="194" y="94"/>
                </a:lnTo>
                <a:lnTo>
                  <a:pt x="194" y="97"/>
                </a:lnTo>
                <a:lnTo>
                  <a:pt x="194" y="97"/>
                </a:lnTo>
                <a:lnTo>
                  <a:pt x="196" y="122"/>
                </a:lnTo>
                <a:lnTo>
                  <a:pt x="196" y="122"/>
                </a:lnTo>
                <a:lnTo>
                  <a:pt x="196" y="135"/>
                </a:lnTo>
                <a:lnTo>
                  <a:pt x="196" y="135"/>
                </a:lnTo>
                <a:lnTo>
                  <a:pt x="196" y="137"/>
                </a:lnTo>
                <a:lnTo>
                  <a:pt x="196" y="137"/>
                </a:lnTo>
                <a:lnTo>
                  <a:pt x="197" y="137"/>
                </a:lnTo>
                <a:lnTo>
                  <a:pt x="197" y="137"/>
                </a:lnTo>
                <a:lnTo>
                  <a:pt x="197" y="134"/>
                </a:lnTo>
                <a:lnTo>
                  <a:pt x="197" y="134"/>
                </a:lnTo>
                <a:lnTo>
                  <a:pt x="197" y="115"/>
                </a:lnTo>
                <a:lnTo>
                  <a:pt x="199" y="95"/>
                </a:lnTo>
                <a:lnTo>
                  <a:pt x="199" y="95"/>
                </a:lnTo>
                <a:lnTo>
                  <a:pt x="200" y="93"/>
                </a:lnTo>
                <a:lnTo>
                  <a:pt x="200" y="93"/>
                </a:lnTo>
                <a:lnTo>
                  <a:pt x="200" y="91"/>
                </a:lnTo>
                <a:lnTo>
                  <a:pt x="202" y="91"/>
                </a:lnTo>
                <a:lnTo>
                  <a:pt x="202" y="91"/>
                </a:lnTo>
                <a:lnTo>
                  <a:pt x="203" y="93"/>
                </a:lnTo>
                <a:lnTo>
                  <a:pt x="203" y="93"/>
                </a:lnTo>
                <a:lnTo>
                  <a:pt x="203" y="93"/>
                </a:lnTo>
                <a:lnTo>
                  <a:pt x="203" y="95"/>
                </a:lnTo>
                <a:lnTo>
                  <a:pt x="203" y="95"/>
                </a:lnTo>
                <a:lnTo>
                  <a:pt x="204" y="117"/>
                </a:lnTo>
                <a:lnTo>
                  <a:pt x="204" y="117"/>
                </a:lnTo>
                <a:lnTo>
                  <a:pt x="206" y="140"/>
                </a:lnTo>
                <a:lnTo>
                  <a:pt x="206" y="140"/>
                </a:lnTo>
                <a:lnTo>
                  <a:pt x="207" y="144"/>
                </a:lnTo>
                <a:lnTo>
                  <a:pt x="207" y="144"/>
                </a:lnTo>
                <a:lnTo>
                  <a:pt x="207" y="144"/>
                </a:lnTo>
                <a:lnTo>
                  <a:pt x="207" y="144"/>
                </a:lnTo>
                <a:lnTo>
                  <a:pt x="207" y="142"/>
                </a:lnTo>
                <a:lnTo>
                  <a:pt x="207" y="142"/>
                </a:lnTo>
                <a:lnTo>
                  <a:pt x="207" y="117"/>
                </a:lnTo>
                <a:lnTo>
                  <a:pt x="207" y="117"/>
                </a:lnTo>
                <a:lnTo>
                  <a:pt x="207" y="98"/>
                </a:lnTo>
                <a:lnTo>
                  <a:pt x="209" y="80"/>
                </a:lnTo>
                <a:lnTo>
                  <a:pt x="209" y="80"/>
                </a:lnTo>
                <a:lnTo>
                  <a:pt x="211" y="64"/>
                </a:lnTo>
                <a:lnTo>
                  <a:pt x="216" y="49"/>
                </a:lnTo>
                <a:lnTo>
                  <a:pt x="216" y="49"/>
                </a:lnTo>
                <a:lnTo>
                  <a:pt x="216" y="46"/>
                </a:lnTo>
                <a:lnTo>
                  <a:pt x="216" y="46"/>
                </a:lnTo>
                <a:lnTo>
                  <a:pt x="211" y="50"/>
                </a:lnTo>
                <a:lnTo>
                  <a:pt x="211" y="50"/>
                </a:lnTo>
                <a:lnTo>
                  <a:pt x="196" y="57"/>
                </a:lnTo>
                <a:lnTo>
                  <a:pt x="179" y="63"/>
                </a:lnTo>
                <a:lnTo>
                  <a:pt x="179" y="63"/>
                </a:lnTo>
                <a:lnTo>
                  <a:pt x="146" y="71"/>
                </a:lnTo>
                <a:lnTo>
                  <a:pt x="146" y="71"/>
                </a:lnTo>
                <a:lnTo>
                  <a:pt x="135" y="74"/>
                </a:lnTo>
                <a:lnTo>
                  <a:pt x="123" y="74"/>
                </a:lnTo>
                <a:lnTo>
                  <a:pt x="123" y="74"/>
                </a:lnTo>
                <a:lnTo>
                  <a:pt x="121" y="74"/>
                </a:lnTo>
                <a:lnTo>
                  <a:pt x="121" y="74"/>
                </a:lnTo>
                <a:lnTo>
                  <a:pt x="116" y="74"/>
                </a:lnTo>
                <a:lnTo>
                  <a:pt x="116" y="74"/>
                </a:lnTo>
                <a:lnTo>
                  <a:pt x="105" y="73"/>
                </a:lnTo>
                <a:lnTo>
                  <a:pt x="105" y="73"/>
                </a:lnTo>
                <a:lnTo>
                  <a:pt x="103" y="73"/>
                </a:lnTo>
                <a:lnTo>
                  <a:pt x="103" y="73"/>
                </a:lnTo>
                <a:lnTo>
                  <a:pt x="101" y="81"/>
                </a:lnTo>
                <a:lnTo>
                  <a:pt x="101" y="81"/>
                </a:lnTo>
                <a:lnTo>
                  <a:pt x="105" y="80"/>
                </a:lnTo>
                <a:lnTo>
                  <a:pt x="105" y="80"/>
                </a:lnTo>
                <a:lnTo>
                  <a:pt x="112" y="78"/>
                </a:lnTo>
                <a:lnTo>
                  <a:pt x="112" y="78"/>
                </a:lnTo>
                <a:lnTo>
                  <a:pt x="113" y="78"/>
                </a:lnTo>
                <a:lnTo>
                  <a:pt x="113" y="78"/>
                </a:lnTo>
                <a:lnTo>
                  <a:pt x="113" y="78"/>
                </a:lnTo>
                <a:lnTo>
                  <a:pt x="113" y="80"/>
                </a:lnTo>
                <a:lnTo>
                  <a:pt x="113" y="81"/>
                </a:lnTo>
                <a:lnTo>
                  <a:pt x="113" y="81"/>
                </a:lnTo>
                <a:lnTo>
                  <a:pt x="112" y="83"/>
                </a:lnTo>
                <a:lnTo>
                  <a:pt x="112" y="83"/>
                </a:lnTo>
                <a:lnTo>
                  <a:pt x="112" y="83"/>
                </a:lnTo>
                <a:lnTo>
                  <a:pt x="112" y="83"/>
                </a:lnTo>
                <a:lnTo>
                  <a:pt x="116" y="83"/>
                </a:lnTo>
                <a:lnTo>
                  <a:pt x="116" y="83"/>
                </a:lnTo>
                <a:lnTo>
                  <a:pt x="123" y="83"/>
                </a:lnTo>
                <a:lnTo>
                  <a:pt x="123" y="83"/>
                </a:lnTo>
                <a:lnTo>
                  <a:pt x="139" y="81"/>
                </a:lnTo>
                <a:lnTo>
                  <a:pt x="139" y="81"/>
                </a:lnTo>
                <a:lnTo>
                  <a:pt x="172" y="76"/>
                </a:lnTo>
                <a:lnTo>
                  <a:pt x="172" y="76"/>
                </a:lnTo>
                <a:lnTo>
                  <a:pt x="176" y="76"/>
                </a:lnTo>
                <a:lnTo>
                  <a:pt x="176" y="76"/>
                </a:lnTo>
                <a:lnTo>
                  <a:pt x="177" y="76"/>
                </a:lnTo>
                <a:lnTo>
                  <a:pt x="177" y="77"/>
                </a:lnTo>
                <a:lnTo>
                  <a:pt x="177" y="77"/>
                </a:lnTo>
                <a:lnTo>
                  <a:pt x="177" y="78"/>
                </a:lnTo>
                <a:lnTo>
                  <a:pt x="176" y="80"/>
                </a:lnTo>
                <a:lnTo>
                  <a:pt x="176" y="80"/>
                </a:lnTo>
                <a:lnTo>
                  <a:pt x="175" y="80"/>
                </a:lnTo>
                <a:lnTo>
                  <a:pt x="175" y="80"/>
                </a:lnTo>
                <a:lnTo>
                  <a:pt x="157" y="83"/>
                </a:lnTo>
                <a:lnTo>
                  <a:pt x="142" y="86"/>
                </a:lnTo>
                <a:lnTo>
                  <a:pt x="142" y="86"/>
                </a:lnTo>
                <a:lnTo>
                  <a:pt x="133" y="87"/>
                </a:lnTo>
                <a:lnTo>
                  <a:pt x="133" y="87"/>
                </a:lnTo>
                <a:lnTo>
                  <a:pt x="118" y="88"/>
                </a:lnTo>
                <a:lnTo>
                  <a:pt x="118" y="88"/>
                </a:lnTo>
                <a:lnTo>
                  <a:pt x="116" y="90"/>
                </a:lnTo>
                <a:lnTo>
                  <a:pt x="116" y="90"/>
                </a:lnTo>
                <a:lnTo>
                  <a:pt x="109" y="95"/>
                </a:lnTo>
                <a:lnTo>
                  <a:pt x="109" y="95"/>
                </a:lnTo>
                <a:lnTo>
                  <a:pt x="103" y="101"/>
                </a:lnTo>
                <a:lnTo>
                  <a:pt x="103" y="101"/>
                </a:lnTo>
                <a:close/>
                <a:moveTo>
                  <a:pt x="47" y="195"/>
                </a:moveTo>
                <a:lnTo>
                  <a:pt x="47" y="195"/>
                </a:lnTo>
                <a:lnTo>
                  <a:pt x="47" y="196"/>
                </a:lnTo>
                <a:lnTo>
                  <a:pt x="47" y="196"/>
                </a:lnTo>
                <a:lnTo>
                  <a:pt x="48" y="195"/>
                </a:lnTo>
                <a:lnTo>
                  <a:pt x="48" y="195"/>
                </a:lnTo>
                <a:lnTo>
                  <a:pt x="52" y="194"/>
                </a:lnTo>
                <a:lnTo>
                  <a:pt x="52" y="194"/>
                </a:lnTo>
                <a:lnTo>
                  <a:pt x="54" y="194"/>
                </a:lnTo>
                <a:lnTo>
                  <a:pt x="54" y="195"/>
                </a:lnTo>
                <a:lnTo>
                  <a:pt x="54" y="195"/>
                </a:lnTo>
                <a:lnTo>
                  <a:pt x="55" y="196"/>
                </a:lnTo>
                <a:lnTo>
                  <a:pt x="54" y="198"/>
                </a:lnTo>
                <a:lnTo>
                  <a:pt x="54" y="198"/>
                </a:lnTo>
                <a:lnTo>
                  <a:pt x="52" y="199"/>
                </a:lnTo>
                <a:lnTo>
                  <a:pt x="52" y="199"/>
                </a:lnTo>
                <a:lnTo>
                  <a:pt x="44" y="211"/>
                </a:lnTo>
                <a:lnTo>
                  <a:pt x="44" y="211"/>
                </a:lnTo>
                <a:lnTo>
                  <a:pt x="42" y="211"/>
                </a:lnTo>
                <a:lnTo>
                  <a:pt x="42" y="211"/>
                </a:lnTo>
                <a:lnTo>
                  <a:pt x="47" y="209"/>
                </a:lnTo>
                <a:lnTo>
                  <a:pt x="47" y="209"/>
                </a:lnTo>
                <a:lnTo>
                  <a:pt x="48" y="211"/>
                </a:lnTo>
                <a:lnTo>
                  <a:pt x="48" y="212"/>
                </a:lnTo>
                <a:lnTo>
                  <a:pt x="48" y="212"/>
                </a:lnTo>
                <a:lnTo>
                  <a:pt x="48" y="213"/>
                </a:lnTo>
                <a:lnTo>
                  <a:pt x="48" y="213"/>
                </a:lnTo>
                <a:lnTo>
                  <a:pt x="45" y="216"/>
                </a:lnTo>
                <a:lnTo>
                  <a:pt x="45" y="216"/>
                </a:lnTo>
                <a:lnTo>
                  <a:pt x="41" y="222"/>
                </a:lnTo>
                <a:lnTo>
                  <a:pt x="41" y="222"/>
                </a:lnTo>
                <a:lnTo>
                  <a:pt x="41" y="223"/>
                </a:lnTo>
                <a:lnTo>
                  <a:pt x="41" y="223"/>
                </a:lnTo>
                <a:lnTo>
                  <a:pt x="42" y="223"/>
                </a:lnTo>
                <a:lnTo>
                  <a:pt x="45" y="222"/>
                </a:lnTo>
                <a:lnTo>
                  <a:pt x="45" y="222"/>
                </a:lnTo>
                <a:lnTo>
                  <a:pt x="47" y="222"/>
                </a:lnTo>
                <a:lnTo>
                  <a:pt x="47" y="222"/>
                </a:lnTo>
                <a:lnTo>
                  <a:pt x="48" y="222"/>
                </a:lnTo>
                <a:lnTo>
                  <a:pt x="48" y="223"/>
                </a:lnTo>
                <a:lnTo>
                  <a:pt x="48" y="223"/>
                </a:lnTo>
                <a:lnTo>
                  <a:pt x="48" y="226"/>
                </a:lnTo>
                <a:lnTo>
                  <a:pt x="48" y="226"/>
                </a:lnTo>
                <a:lnTo>
                  <a:pt x="41" y="235"/>
                </a:lnTo>
                <a:lnTo>
                  <a:pt x="41" y="235"/>
                </a:lnTo>
                <a:lnTo>
                  <a:pt x="38" y="236"/>
                </a:lnTo>
                <a:lnTo>
                  <a:pt x="38" y="236"/>
                </a:lnTo>
                <a:lnTo>
                  <a:pt x="37" y="236"/>
                </a:lnTo>
                <a:lnTo>
                  <a:pt x="37" y="236"/>
                </a:lnTo>
                <a:lnTo>
                  <a:pt x="32" y="250"/>
                </a:lnTo>
                <a:lnTo>
                  <a:pt x="32" y="250"/>
                </a:lnTo>
                <a:lnTo>
                  <a:pt x="31" y="257"/>
                </a:lnTo>
                <a:lnTo>
                  <a:pt x="28" y="265"/>
                </a:lnTo>
                <a:lnTo>
                  <a:pt x="28" y="265"/>
                </a:lnTo>
                <a:lnTo>
                  <a:pt x="30" y="262"/>
                </a:lnTo>
                <a:lnTo>
                  <a:pt x="30" y="262"/>
                </a:lnTo>
                <a:lnTo>
                  <a:pt x="32" y="256"/>
                </a:lnTo>
                <a:lnTo>
                  <a:pt x="37" y="250"/>
                </a:lnTo>
                <a:lnTo>
                  <a:pt x="37" y="250"/>
                </a:lnTo>
                <a:lnTo>
                  <a:pt x="40" y="248"/>
                </a:lnTo>
                <a:lnTo>
                  <a:pt x="40" y="248"/>
                </a:lnTo>
                <a:lnTo>
                  <a:pt x="40" y="246"/>
                </a:lnTo>
                <a:lnTo>
                  <a:pt x="40" y="246"/>
                </a:lnTo>
                <a:lnTo>
                  <a:pt x="42" y="246"/>
                </a:lnTo>
                <a:lnTo>
                  <a:pt x="42" y="246"/>
                </a:lnTo>
                <a:lnTo>
                  <a:pt x="44" y="248"/>
                </a:lnTo>
                <a:lnTo>
                  <a:pt x="44" y="249"/>
                </a:lnTo>
                <a:lnTo>
                  <a:pt x="44" y="249"/>
                </a:lnTo>
                <a:lnTo>
                  <a:pt x="41" y="250"/>
                </a:lnTo>
                <a:lnTo>
                  <a:pt x="41" y="250"/>
                </a:lnTo>
                <a:lnTo>
                  <a:pt x="40" y="250"/>
                </a:lnTo>
                <a:lnTo>
                  <a:pt x="38" y="252"/>
                </a:lnTo>
                <a:lnTo>
                  <a:pt x="38" y="252"/>
                </a:lnTo>
                <a:lnTo>
                  <a:pt x="35" y="256"/>
                </a:lnTo>
                <a:lnTo>
                  <a:pt x="35" y="256"/>
                </a:lnTo>
                <a:lnTo>
                  <a:pt x="31" y="267"/>
                </a:lnTo>
                <a:lnTo>
                  <a:pt x="28" y="277"/>
                </a:lnTo>
                <a:lnTo>
                  <a:pt x="28" y="277"/>
                </a:lnTo>
                <a:lnTo>
                  <a:pt x="28" y="284"/>
                </a:lnTo>
                <a:lnTo>
                  <a:pt x="28" y="284"/>
                </a:lnTo>
                <a:lnTo>
                  <a:pt x="28" y="286"/>
                </a:lnTo>
                <a:lnTo>
                  <a:pt x="27" y="287"/>
                </a:lnTo>
                <a:lnTo>
                  <a:pt x="27" y="287"/>
                </a:lnTo>
                <a:lnTo>
                  <a:pt x="25" y="287"/>
                </a:lnTo>
                <a:lnTo>
                  <a:pt x="25" y="287"/>
                </a:lnTo>
                <a:lnTo>
                  <a:pt x="27" y="300"/>
                </a:lnTo>
                <a:lnTo>
                  <a:pt x="31" y="313"/>
                </a:lnTo>
                <a:lnTo>
                  <a:pt x="31" y="313"/>
                </a:lnTo>
                <a:lnTo>
                  <a:pt x="32" y="313"/>
                </a:lnTo>
                <a:lnTo>
                  <a:pt x="32" y="313"/>
                </a:lnTo>
                <a:lnTo>
                  <a:pt x="34" y="311"/>
                </a:lnTo>
                <a:lnTo>
                  <a:pt x="35" y="313"/>
                </a:lnTo>
                <a:lnTo>
                  <a:pt x="35" y="313"/>
                </a:lnTo>
                <a:lnTo>
                  <a:pt x="38" y="314"/>
                </a:lnTo>
                <a:lnTo>
                  <a:pt x="41" y="316"/>
                </a:lnTo>
                <a:lnTo>
                  <a:pt x="48" y="316"/>
                </a:lnTo>
                <a:lnTo>
                  <a:pt x="48" y="316"/>
                </a:lnTo>
                <a:lnTo>
                  <a:pt x="51" y="314"/>
                </a:lnTo>
                <a:lnTo>
                  <a:pt x="51" y="314"/>
                </a:lnTo>
                <a:lnTo>
                  <a:pt x="54" y="311"/>
                </a:lnTo>
                <a:lnTo>
                  <a:pt x="57" y="309"/>
                </a:lnTo>
                <a:lnTo>
                  <a:pt x="57" y="309"/>
                </a:lnTo>
                <a:lnTo>
                  <a:pt x="58" y="303"/>
                </a:lnTo>
                <a:lnTo>
                  <a:pt x="59" y="297"/>
                </a:lnTo>
                <a:lnTo>
                  <a:pt x="59" y="297"/>
                </a:lnTo>
                <a:lnTo>
                  <a:pt x="61" y="293"/>
                </a:lnTo>
                <a:lnTo>
                  <a:pt x="61" y="293"/>
                </a:lnTo>
                <a:lnTo>
                  <a:pt x="62" y="290"/>
                </a:lnTo>
                <a:lnTo>
                  <a:pt x="65" y="290"/>
                </a:lnTo>
                <a:lnTo>
                  <a:pt x="65" y="290"/>
                </a:lnTo>
                <a:lnTo>
                  <a:pt x="67" y="292"/>
                </a:lnTo>
                <a:lnTo>
                  <a:pt x="67" y="292"/>
                </a:lnTo>
                <a:lnTo>
                  <a:pt x="67" y="290"/>
                </a:lnTo>
                <a:lnTo>
                  <a:pt x="67" y="290"/>
                </a:lnTo>
                <a:lnTo>
                  <a:pt x="65" y="273"/>
                </a:lnTo>
                <a:lnTo>
                  <a:pt x="65" y="273"/>
                </a:lnTo>
                <a:lnTo>
                  <a:pt x="65" y="267"/>
                </a:lnTo>
                <a:lnTo>
                  <a:pt x="65" y="267"/>
                </a:lnTo>
                <a:lnTo>
                  <a:pt x="64" y="256"/>
                </a:lnTo>
                <a:lnTo>
                  <a:pt x="64" y="256"/>
                </a:lnTo>
                <a:lnTo>
                  <a:pt x="62" y="250"/>
                </a:lnTo>
                <a:lnTo>
                  <a:pt x="62" y="250"/>
                </a:lnTo>
                <a:lnTo>
                  <a:pt x="58" y="239"/>
                </a:lnTo>
                <a:lnTo>
                  <a:pt x="58" y="226"/>
                </a:lnTo>
                <a:lnTo>
                  <a:pt x="58" y="226"/>
                </a:lnTo>
                <a:lnTo>
                  <a:pt x="58" y="222"/>
                </a:lnTo>
                <a:lnTo>
                  <a:pt x="58" y="222"/>
                </a:lnTo>
                <a:lnTo>
                  <a:pt x="58" y="211"/>
                </a:lnTo>
                <a:lnTo>
                  <a:pt x="58" y="201"/>
                </a:lnTo>
                <a:lnTo>
                  <a:pt x="58" y="201"/>
                </a:lnTo>
                <a:lnTo>
                  <a:pt x="61" y="191"/>
                </a:lnTo>
                <a:lnTo>
                  <a:pt x="61" y="191"/>
                </a:lnTo>
                <a:lnTo>
                  <a:pt x="62" y="182"/>
                </a:lnTo>
                <a:lnTo>
                  <a:pt x="67" y="174"/>
                </a:lnTo>
                <a:lnTo>
                  <a:pt x="67" y="174"/>
                </a:lnTo>
                <a:lnTo>
                  <a:pt x="67" y="172"/>
                </a:lnTo>
                <a:lnTo>
                  <a:pt x="67" y="172"/>
                </a:lnTo>
                <a:lnTo>
                  <a:pt x="48" y="171"/>
                </a:lnTo>
                <a:lnTo>
                  <a:pt x="48" y="171"/>
                </a:lnTo>
                <a:lnTo>
                  <a:pt x="48" y="174"/>
                </a:lnTo>
                <a:lnTo>
                  <a:pt x="48" y="176"/>
                </a:lnTo>
                <a:lnTo>
                  <a:pt x="48" y="176"/>
                </a:lnTo>
                <a:lnTo>
                  <a:pt x="47" y="178"/>
                </a:lnTo>
                <a:lnTo>
                  <a:pt x="47" y="178"/>
                </a:lnTo>
                <a:lnTo>
                  <a:pt x="45" y="179"/>
                </a:lnTo>
                <a:lnTo>
                  <a:pt x="45" y="179"/>
                </a:lnTo>
                <a:lnTo>
                  <a:pt x="51" y="176"/>
                </a:lnTo>
                <a:lnTo>
                  <a:pt x="51" y="176"/>
                </a:lnTo>
                <a:lnTo>
                  <a:pt x="52" y="175"/>
                </a:lnTo>
                <a:lnTo>
                  <a:pt x="52" y="175"/>
                </a:lnTo>
                <a:lnTo>
                  <a:pt x="54" y="176"/>
                </a:lnTo>
                <a:lnTo>
                  <a:pt x="55" y="178"/>
                </a:lnTo>
                <a:lnTo>
                  <a:pt x="55" y="178"/>
                </a:lnTo>
                <a:lnTo>
                  <a:pt x="54" y="179"/>
                </a:lnTo>
                <a:lnTo>
                  <a:pt x="54" y="179"/>
                </a:lnTo>
                <a:lnTo>
                  <a:pt x="48" y="185"/>
                </a:lnTo>
                <a:lnTo>
                  <a:pt x="48" y="185"/>
                </a:lnTo>
                <a:lnTo>
                  <a:pt x="48" y="186"/>
                </a:lnTo>
                <a:lnTo>
                  <a:pt x="48" y="186"/>
                </a:lnTo>
                <a:lnTo>
                  <a:pt x="51" y="184"/>
                </a:lnTo>
                <a:lnTo>
                  <a:pt x="51" y="184"/>
                </a:lnTo>
                <a:lnTo>
                  <a:pt x="52" y="184"/>
                </a:lnTo>
                <a:lnTo>
                  <a:pt x="54" y="184"/>
                </a:lnTo>
                <a:lnTo>
                  <a:pt x="54" y="184"/>
                </a:lnTo>
                <a:lnTo>
                  <a:pt x="54" y="185"/>
                </a:lnTo>
                <a:lnTo>
                  <a:pt x="54" y="186"/>
                </a:lnTo>
                <a:lnTo>
                  <a:pt x="54" y="186"/>
                </a:lnTo>
                <a:lnTo>
                  <a:pt x="51" y="191"/>
                </a:lnTo>
                <a:lnTo>
                  <a:pt x="51" y="191"/>
                </a:lnTo>
                <a:lnTo>
                  <a:pt x="47" y="195"/>
                </a:lnTo>
                <a:lnTo>
                  <a:pt x="47" y="195"/>
                </a:lnTo>
                <a:close/>
                <a:moveTo>
                  <a:pt x="217" y="134"/>
                </a:moveTo>
                <a:lnTo>
                  <a:pt x="217" y="134"/>
                </a:lnTo>
                <a:lnTo>
                  <a:pt x="219" y="134"/>
                </a:lnTo>
                <a:lnTo>
                  <a:pt x="219" y="134"/>
                </a:lnTo>
                <a:lnTo>
                  <a:pt x="227" y="134"/>
                </a:lnTo>
                <a:lnTo>
                  <a:pt x="227" y="134"/>
                </a:lnTo>
                <a:lnTo>
                  <a:pt x="250" y="132"/>
                </a:lnTo>
                <a:lnTo>
                  <a:pt x="250" y="132"/>
                </a:lnTo>
                <a:lnTo>
                  <a:pt x="256" y="130"/>
                </a:lnTo>
                <a:lnTo>
                  <a:pt x="256" y="130"/>
                </a:lnTo>
                <a:lnTo>
                  <a:pt x="261" y="127"/>
                </a:lnTo>
                <a:lnTo>
                  <a:pt x="261" y="127"/>
                </a:lnTo>
                <a:lnTo>
                  <a:pt x="267" y="121"/>
                </a:lnTo>
                <a:lnTo>
                  <a:pt x="271" y="113"/>
                </a:lnTo>
                <a:lnTo>
                  <a:pt x="271" y="113"/>
                </a:lnTo>
                <a:lnTo>
                  <a:pt x="273" y="110"/>
                </a:lnTo>
                <a:lnTo>
                  <a:pt x="273" y="110"/>
                </a:lnTo>
                <a:lnTo>
                  <a:pt x="271" y="97"/>
                </a:lnTo>
                <a:lnTo>
                  <a:pt x="271" y="97"/>
                </a:lnTo>
                <a:lnTo>
                  <a:pt x="270" y="93"/>
                </a:lnTo>
                <a:lnTo>
                  <a:pt x="267" y="88"/>
                </a:lnTo>
                <a:lnTo>
                  <a:pt x="267" y="88"/>
                </a:lnTo>
                <a:lnTo>
                  <a:pt x="264" y="84"/>
                </a:lnTo>
                <a:lnTo>
                  <a:pt x="260" y="81"/>
                </a:lnTo>
                <a:lnTo>
                  <a:pt x="260" y="81"/>
                </a:lnTo>
                <a:lnTo>
                  <a:pt x="254" y="80"/>
                </a:lnTo>
                <a:lnTo>
                  <a:pt x="254" y="80"/>
                </a:lnTo>
                <a:lnTo>
                  <a:pt x="243" y="77"/>
                </a:lnTo>
                <a:lnTo>
                  <a:pt x="243" y="77"/>
                </a:lnTo>
                <a:lnTo>
                  <a:pt x="236" y="76"/>
                </a:lnTo>
                <a:lnTo>
                  <a:pt x="229" y="76"/>
                </a:lnTo>
                <a:lnTo>
                  <a:pt x="229" y="76"/>
                </a:lnTo>
                <a:lnTo>
                  <a:pt x="226" y="76"/>
                </a:lnTo>
                <a:lnTo>
                  <a:pt x="224" y="76"/>
                </a:lnTo>
                <a:lnTo>
                  <a:pt x="224" y="76"/>
                </a:lnTo>
                <a:lnTo>
                  <a:pt x="223" y="76"/>
                </a:lnTo>
                <a:lnTo>
                  <a:pt x="221" y="77"/>
                </a:lnTo>
                <a:lnTo>
                  <a:pt x="221" y="77"/>
                </a:lnTo>
                <a:lnTo>
                  <a:pt x="220" y="90"/>
                </a:lnTo>
                <a:lnTo>
                  <a:pt x="220" y="90"/>
                </a:lnTo>
                <a:lnTo>
                  <a:pt x="219" y="105"/>
                </a:lnTo>
                <a:lnTo>
                  <a:pt x="219" y="105"/>
                </a:lnTo>
                <a:lnTo>
                  <a:pt x="217" y="125"/>
                </a:lnTo>
                <a:lnTo>
                  <a:pt x="217" y="125"/>
                </a:lnTo>
                <a:lnTo>
                  <a:pt x="217" y="127"/>
                </a:lnTo>
                <a:lnTo>
                  <a:pt x="217" y="127"/>
                </a:lnTo>
                <a:lnTo>
                  <a:pt x="220" y="127"/>
                </a:lnTo>
                <a:lnTo>
                  <a:pt x="220" y="127"/>
                </a:lnTo>
                <a:lnTo>
                  <a:pt x="223" y="125"/>
                </a:lnTo>
                <a:lnTo>
                  <a:pt x="223" y="125"/>
                </a:lnTo>
                <a:lnTo>
                  <a:pt x="221" y="125"/>
                </a:lnTo>
                <a:lnTo>
                  <a:pt x="221" y="125"/>
                </a:lnTo>
                <a:lnTo>
                  <a:pt x="220" y="122"/>
                </a:lnTo>
                <a:lnTo>
                  <a:pt x="223" y="120"/>
                </a:lnTo>
                <a:lnTo>
                  <a:pt x="223" y="120"/>
                </a:lnTo>
                <a:lnTo>
                  <a:pt x="224" y="120"/>
                </a:lnTo>
                <a:lnTo>
                  <a:pt x="224" y="120"/>
                </a:lnTo>
                <a:lnTo>
                  <a:pt x="220" y="118"/>
                </a:lnTo>
                <a:lnTo>
                  <a:pt x="220" y="118"/>
                </a:lnTo>
                <a:lnTo>
                  <a:pt x="219" y="117"/>
                </a:lnTo>
                <a:lnTo>
                  <a:pt x="219" y="115"/>
                </a:lnTo>
                <a:lnTo>
                  <a:pt x="219" y="115"/>
                </a:lnTo>
                <a:lnTo>
                  <a:pt x="220" y="114"/>
                </a:lnTo>
                <a:lnTo>
                  <a:pt x="220" y="114"/>
                </a:lnTo>
                <a:lnTo>
                  <a:pt x="220" y="114"/>
                </a:lnTo>
                <a:lnTo>
                  <a:pt x="223" y="113"/>
                </a:lnTo>
                <a:lnTo>
                  <a:pt x="223" y="113"/>
                </a:lnTo>
                <a:lnTo>
                  <a:pt x="227" y="113"/>
                </a:lnTo>
                <a:lnTo>
                  <a:pt x="227" y="113"/>
                </a:lnTo>
                <a:lnTo>
                  <a:pt x="221" y="111"/>
                </a:lnTo>
                <a:lnTo>
                  <a:pt x="221" y="111"/>
                </a:lnTo>
                <a:lnTo>
                  <a:pt x="220" y="111"/>
                </a:lnTo>
                <a:lnTo>
                  <a:pt x="220" y="111"/>
                </a:lnTo>
                <a:lnTo>
                  <a:pt x="220" y="110"/>
                </a:lnTo>
                <a:lnTo>
                  <a:pt x="220" y="110"/>
                </a:lnTo>
                <a:lnTo>
                  <a:pt x="221" y="108"/>
                </a:lnTo>
                <a:lnTo>
                  <a:pt x="221" y="108"/>
                </a:lnTo>
                <a:lnTo>
                  <a:pt x="223" y="108"/>
                </a:lnTo>
                <a:lnTo>
                  <a:pt x="223" y="108"/>
                </a:lnTo>
                <a:lnTo>
                  <a:pt x="226" y="108"/>
                </a:lnTo>
                <a:lnTo>
                  <a:pt x="226" y="108"/>
                </a:lnTo>
                <a:lnTo>
                  <a:pt x="234" y="108"/>
                </a:lnTo>
                <a:lnTo>
                  <a:pt x="243" y="108"/>
                </a:lnTo>
                <a:lnTo>
                  <a:pt x="243" y="108"/>
                </a:lnTo>
                <a:lnTo>
                  <a:pt x="248" y="108"/>
                </a:lnTo>
                <a:lnTo>
                  <a:pt x="254" y="107"/>
                </a:lnTo>
                <a:lnTo>
                  <a:pt x="254" y="107"/>
                </a:lnTo>
                <a:lnTo>
                  <a:pt x="258" y="105"/>
                </a:lnTo>
                <a:lnTo>
                  <a:pt x="258" y="105"/>
                </a:lnTo>
                <a:lnTo>
                  <a:pt x="260" y="105"/>
                </a:lnTo>
                <a:lnTo>
                  <a:pt x="260" y="105"/>
                </a:lnTo>
                <a:lnTo>
                  <a:pt x="261" y="105"/>
                </a:lnTo>
                <a:lnTo>
                  <a:pt x="263" y="104"/>
                </a:lnTo>
                <a:lnTo>
                  <a:pt x="263" y="104"/>
                </a:lnTo>
                <a:lnTo>
                  <a:pt x="263" y="98"/>
                </a:lnTo>
                <a:lnTo>
                  <a:pt x="263" y="98"/>
                </a:lnTo>
                <a:lnTo>
                  <a:pt x="263" y="97"/>
                </a:lnTo>
                <a:lnTo>
                  <a:pt x="263" y="97"/>
                </a:lnTo>
                <a:lnTo>
                  <a:pt x="261" y="98"/>
                </a:lnTo>
                <a:lnTo>
                  <a:pt x="261" y="98"/>
                </a:lnTo>
                <a:lnTo>
                  <a:pt x="260" y="95"/>
                </a:lnTo>
                <a:lnTo>
                  <a:pt x="260" y="93"/>
                </a:lnTo>
                <a:lnTo>
                  <a:pt x="260" y="93"/>
                </a:lnTo>
                <a:lnTo>
                  <a:pt x="263" y="93"/>
                </a:lnTo>
                <a:lnTo>
                  <a:pt x="264" y="93"/>
                </a:lnTo>
                <a:lnTo>
                  <a:pt x="264" y="93"/>
                </a:lnTo>
                <a:lnTo>
                  <a:pt x="265" y="95"/>
                </a:lnTo>
                <a:lnTo>
                  <a:pt x="265" y="95"/>
                </a:lnTo>
                <a:lnTo>
                  <a:pt x="265" y="103"/>
                </a:lnTo>
                <a:lnTo>
                  <a:pt x="265" y="103"/>
                </a:lnTo>
                <a:lnTo>
                  <a:pt x="265" y="105"/>
                </a:lnTo>
                <a:lnTo>
                  <a:pt x="263" y="110"/>
                </a:lnTo>
                <a:lnTo>
                  <a:pt x="263" y="110"/>
                </a:lnTo>
                <a:lnTo>
                  <a:pt x="261" y="113"/>
                </a:lnTo>
                <a:lnTo>
                  <a:pt x="261" y="113"/>
                </a:lnTo>
                <a:lnTo>
                  <a:pt x="263" y="114"/>
                </a:lnTo>
                <a:lnTo>
                  <a:pt x="263" y="114"/>
                </a:lnTo>
                <a:lnTo>
                  <a:pt x="263" y="115"/>
                </a:lnTo>
                <a:lnTo>
                  <a:pt x="261" y="117"/>
                </a:lnTo>
                <a:lnTo>
                  <a:pt x="261" y="117"/>
                </a:lnTo>
                <a:lnTo>
                  <a:pt x="263" y="118"/>
                </a:lnTo>
                <a:lnTo>
                  <a:pt x="260" y="121"/>
                </a:lnTo>
                <a:lnTo>
                  <a:pt x="260" y="121"/>
                </a:lnTo>
                <a:lnTo>
                  <a:pt x="258" y="121"/>
                </a:lnTo>
                <a:lnTo>
                  <a:pt x="258" y="121"/>
                </a:lnTo>
                <a:lnTo>
                  <a:pt x="247" y="125"/>
                </a:lnTo>
                <a:lnTo>
                  <a:pt x="247" y="125"/>
                </a:lnTo>
                <a:lnTo>
                  <a:pt x="241" y="127"/>
                </a:lnTo>
                <a:lnTo>
                  <a:pt x="234" y="127"/>
                </a:lnTo>
                <a:lnTo>
                  <a:pt x="234" y="127"/>
                </a:lnTo>
                <a:lnTo>
                  <a:pt x="230" y="127"/>
                </a:lnTo>
                <a:lnTo>
                  <a:pt x="226" y="128"/>
                </a:lnTo>
                <a:lnTo>
                  <a:pt x="226" y="128"/>
                </a:lnTo>
                <a:lnTo>
                  <a:pt x="226" y="130"/>
                </a:lnTo>
                <a:lnTo>
                  <a:pt x="226" y="130"/>
                </a:lnTo>
                <a:lnTo>
                  <a:pt x="224" y="131"/>
                </a:lnTo>
                <a:lnTo>
                  <a:pt x="223" y="132"/>
                </a:lnTo>
                <a:lnTo>
                  <a:pt x="223" y="132"/>
                </a:lnTo>
                <a:lnTo>
                  <a:pt x="219" y="131"/>
                </a:lnTo>
                <a:lnTo>
                  <a:pt x="219" y="131"/>
                </a:lnTo>
                <a:lnTo>
                  <a:pt x="217" y="131"/>
                </a:lnTo>
                <a:lnTo>
                  <a:pt x="217" y="131"/>
                </a:lnTo>
                <a:lnTo>
                  <a:pt x="217" y="134"/>
                </a:lnTo>
                <a:lnTo>
                  <a:pt x="217" y="134"/>
                </a:lnTo>
                <a:close/>
                <a:moveTo>
                  <a:pt x="182" y="135"/>
                </a:moveTo>
                <a:lnTo>
                  <a:pt x="182" y="135"/>
                </a:lnTo>
                <a:lnTo>
                  <a:pt x="180" y="137"/>
                </a:lnTo>
                <a:lnTo>
                  <a:pt x="179" y="138"/>
                </a:lnTo>
                <a:lnTo>
                  <a:pt x="179" y="138"/>
                </a:lnTo>
                <a:lnTo>
                  <a:pt x="179" y="141"/>
                </a:lnTo>
                <a:lnTo>
                  <a:pt x="179" y="141"/>
                </a:lnTo>
                <a:lnTo>
                  <a:pt x="177" y="147"/>
                </a:lnTo>
                <a:lnTo>
                  <a:pt x="177" y="147"/>
                </a:lnTo>
                <a:lnTo>
                  <a:pt x="176" y="148"/>
                </a:lnTo>
                <a:lnTo>
                  <a:pt x="176" y="148"/>
                </a:lnTo>
                <a:lnTo>
                  <a:pt x="176" y="148"/>
                </a:lnTo>
                <a:lnTo>
                  <a:pt x="175" y="147"/>
                </a:lnTo>
                <a:lnTo>
                  <a:pt x="173" y="147"/>
                </a:lnTo>
                <a:lnTo>
                  <a:pt x="173" y="147"/>
                </a:lnTo>
                <a:lnTo>
                  <a:pt x="173" y="144"/>
                </a:lnTo>
                <a:lnTo>
                  <a:pt x="173" y="144"/>
                </a:lnTo>
                <a:lnTo>
                  <a:pt x="172" y="140"/>
                </a:lnTo>
                <a:lnTo>
                  <a:pt x="172" y="140"/>
                </a:lnTo>
                <a:lnTo>
                  <a:pt x="170" y="140"/>
                </a:lnTo>
                <a:lnTo>
                  <a:pt x="170" y="140"/>
                </a:lnTo>
                <a:lnTo>
                  <a:pt x="169" y="142"/>
                </a:lnTo>
                <a:lnTo>
                  <a:pt x="169" y="142"/>
                </a:lnTo>
                <a:lnTo>
                  <a:pt x="169" y="145"/>
                </a:lnTo>
                <a:lnTo>
                  <a:pt x="169" y="145"/>
                </a:lnTo>
                <a:lnTo>
                  <a:pt x="166" y="145"/>
                </a:lnTo>
                <a:lnTo>
                  <a:pt x="166" y="145"/>
                </a:lnTo>
                <a:lnTo>
                  <a:pt x="165" y="145"/>
                </a:lnTo>
                <a:lnTo>
                  <a:pt x="165" y="145"/>
                </a:lnTo>
                <a:lnTo>
                  <a:pt x="165" y="142"/>
                </a:lnTo>
                <a:lnTo>
                  <a:pt x="165" y="142"/>
                </a:lnTo>
                <a:lnTo>
                  <a:pt x="163" y="140"/>
                </a:lnTo>
                <a:lnTo>
                  <a:pt x="163" y="140"/>
                </a:lnTo>
                <a:lnTo>
                  <a:pt x="162" y="134"/>
                </a:lnTo>
                <a:lnTo>
                  <a:pt x="162" y="134"/>
                </a:lnTo>
                <a:lnTo>
                  <a:pt x="162" y="135"/>
                </a:lnTo>
                <a:lnTo>
                  <a:pt x="162" y="135"/>
                </a:lnTo>
                <a:lnTo>
                  <a:pt x="159" y="135"/>
                </a:lnTo>
                <a:lnTo>
                  <a:pt x="159" y="135"/>
                </a:lnTo>
                <a:lnTo>
                  <a:pt x="157" y="137"/>
                </a:lnTo>
                <a:lnTo>
                  <a:pt x="157" y="137"/>
                </a:lnTo>
                <a:lnTo>
                  <a:pt x="157" y="141"/>
                </a:lnTo>
                <a:lnTo>
                  <a:pt x="157" y="141"/>
                </a:lnTo>
                <a:lnTo>
                  <a:pt x="156" y="144"/>
                </a:lnTo>
                <a:lnTo>
                  <a:pt x="156" y="144"/>
                </a:lnTo>
                <a:lnTo>
                  <a:pt x="155" y="144"/>
                </a:lnTo>
                <a:lnTo>
                  <a:pt x="153" y="144"/>
                </a:lnTo>
                <a:lnTo>
                  <a:pt x="153" y="144"/>
                </a:lnTo>
                <a:lnTo>
                  <a:pt x="153" y="142"/>
                </a:lnTo>
                <a:lnTo>
                  <a:pt x="153" y="142"/>
                </a:lnTo>
                <a:lnTo>
                  <a:pt x="152" y="140"/>
                </a:lnTo>
                <a:lnTo>
                  <a:pt x="152" y="140"/>
                </a:lnTo>
                <a:lnTo>
                  <a:pt x="150" y="138"/>
                </a:lnTo>
                <a:lnTo>
                  <a:pt x="150" y="138"/>
                </a:lnTo>
                <a:lnTo>
                  <a:pt x="149" y="137"/>
                </a:lnTo>
                <a:lnTo>
                  <a:pt x="149" y="134"/>
                </a:lnTo>
                <a:lnTo>
                  <a:pt x="149" y="134"/>
                </a:lnTo>
                <a:lnTo>
                  <a:pt x="150" y="132"/>
                </a:lnTo>
                <a:lnTo>
                  <a:pt x="150" y="132"/>
                </a:lnTo>
                <a:lnTo>
                  <a:pt x="150" y="130"/>
                </a:lnTo>
                <a:lnTo>
                  <a:pt x="150" y="130"/>
                </a:lnTo>
                <a:lnTo>
                  <a:pt x="149" y="131"/>
                </a:lnTo>
                <a:lnTo>
                  <a:pt x="148" y="132"/>
                </a:lnTo>
                <a:lnTo>
                  <a:pt x="148" y="132"/>
                </a:lnTo>
                <a:lnTo>
                  <a:pt x="148" y="140"/>
                </a:lnTo>
                <a:lnTo>
                  <a:pt x="148" y="140"/>
                </a:lnTo>
                <a:lnTo>
                  <a:pt x="146" y="142"/>
                </a:lnTo>
                <a:lnTo>
                  <a:pt x="145" y="144"/>
                </a:lnTo>
                <a:lnTo>
                  <a:pt x="145" y="144"/>
                </a:lnTo>
                <a:lnTo>
                  <a:pt x="145" y="144"/>
                </a:lnTo>
                <a:lnTo>
                  <a:pt x="145" y="144"/>
                </a:lnTo>
                <a:lnTo>
                  <a:pt x="146" y="147"/>
                </a:lnTo>
                <a:lnTo>
                  <a:pt x="149" y="148"/>
                </a:lnTo>
                <a:lnTo>
                  <a:pt x="149" y="148"/>
                </a:lnTo>
                <a:lnTo>
                  <a:pt x="165" y="148"/>
                </a:lnTo>
                <a:lnTo>
                  <a:pt x="165" y="148"/>
                </a:lnTo>
                <a:lnTo>
                  <a:pt x="189" y="152"/>
                </a:lnTo>
                <a:lnTo>
                  <a:pt x="189" y="152"/>
                </a:lnTo>
                <a:lnTo>
                  <a:pt x="197" y="154"/>
                </a:lnTo>
                <a:lnTo>
                  <a:pt x="202" y="157"/>
                </a:lnTo>
                <a:lnTo>
                  <a:pt x="206" y="159"/>
                </a:lnTo>
                <a:lnTo>
                  <a:pt x="206" y="159"/>
                </a:lnTo>
                <a:lnTo>
                  <a:pt x="207" y="161"/>
                </a:lnTo>
                <a:lnTo>
                  <a:pt x="207" y="161"/>
                </a:lnTo>
                <a:lnTo>
                  <a:pt x="207" y="155"/>
                </a:lnTo>
                <a:lnTo>
                  <a:pt x="207" y="155"/>
                </a:lnTo>
                <a:lnTo>
                  <a:pt x="207" y="151"/>
                </a:lnTo>
                <a:lnTo>
                  <a:pt x="207" y="151"/>
                </a:lnTo>
                <a:lnTo>
                  <a:pt x="206" y="152"/>
                </a:lnTo>
                <a:lnTo>
                  <a:pt x="206" y="152"/>
                </a:lnTo>
                <a:lnTo>
                  <a:pt x="204" y="152"/>
                </a:lnTo>
                <a:lnTo>
                  <a:pt x="203" y="152"/>
                </a:lnTo>
                <a:lnTo>
                  <a:pt x="202" y="151"/>
                </a:lnTo>
                <a:lnTo>
                  <a:pt x="202" y="149"/>
                </a:lnTo>
                <a:lnTo>
                  <a:pt x="202" y="149"/>
                </a:lnTo>
                <a:lnTo>
                  <a:pt x="200" y="145"/>
                </a:lnTo>
                <a:lnTo>
                  <a:pt x="200" y="145"/>
                </a:lnTo>
                <a:lnTo>
                  <a:pt x="200" y="144"/>
                </a:lnTo>
                <a:lnTo>
                  <a:pt x="200" y="144"/>
                </a:lnTo>
                <a:lnTo>
                  <a:pt x="200" y="145"/>
                </a:lnTo>
                <a:lnTo>
                  <a:pt x="200" y="145"/>
                </a:lnTo>
                <a:lnTo>
                  <a:pt x="200" y="151"/>
                </a:lnTo>
                <a:lnTo>
                  <a:pt x="200" y="151"/>
                </a:lnTo>
                <a:lnTo>
                  <a:pt x="199" y="152"/>
                </a:lnTo>
                <a:lnTo>
                  <a:pt x="199" y="152"/>
                </a:lnTo>
                <a:lnTo>
                  <a:pt x="197" y="152"/>
                </a:lnTo>
                <a:lnTo>
                  <a:pt x="196" y="151"/>
                </a:lnTo>
                <a:lnTo>
                  <a:pt x="196" y="151"/>
                </a:lnTo>
                <a:lnTo>
                  <a:pt x="194" y="149"/>
                </a:lnTo>
                <a:lnTo>
                  <a:pt x="194" y="149"/>
                </a:lnTo>
                <a:lnTo>
                  <a:pt x="193" y="142"/>
                </a:lnTo>
                <a:lnTo>
                  <a:pt x="193" y="142"/>
                </a:lnTo>
                <a:lnTo>
                  <a:pt x="189" y="142"/>
                </a:lnTo>
                <a:lnTo>
                  <a:pt x="189" y="142"/>
                </a:lnTo>
                <a:lnTo>
                  <a:pt x="189" y="144"/>
                </a:lnTo>
                <a:lnTo>
                  <a:pt x="189" y="144"/>
                </a:lnTo>
                <a:lnTo>
                  <a:pt x="187" y="148"/>
                </a:lnTo>
                <a:lnTo>
                  <a:pt x="187" y="148"/>
                </a:lnTo>
                <a:lnTo>
                  <a:pt x="187" y="149"/>
                </a:lnTo>
                <a:lnTo>
                  <a:pt x="186" y="149"/>
                </a:lnTo>
                <a:lnTo>
                  <a:pt x="186" y="149"/>
                </a:lnTo>
                <a:lnTo>
                  <a:pt x="184" y="149"/>
                </a:lnTo>
                <a:lnTo>
                  <a:pt x="183" y="148"/>
                </a:lnTo>
                <a:lnTo>
                  <a:pt x="183" y="148"/>
                </a:lnTo>
                <a:lnTo>
                  <a:pt x="183" y="145"/>
                </a:lnTo>
                <a:lnTo>
                  <a:pt x="183" y="145"/>
                </a:lnTo>
                <a:lnTo>
                  <a:pt x="182" y="135"/>
                </a:lnTo>
                <a:lnTo>
                  <a:pt x="182" y="135"/>
                </a:lnTo>
                <a:close/>
                <a:moveTo>
                  <a:pt x="52" y="331"/>
                </a:moveTo>
                <a:lnTo>
                  <a:pt x="52" y="331"/>
                </a:lnTo>
                <a:lnTo>
                  <a:pt x="52" y="331"/>
                </a:lnTo>
                <a:lnTo>
                  <a:pt x="52" y="331"/>
                </a:lnTo>
                <a:lnTo>
                  <a:pt x="52" y="331"/>
                </a:lnTo>
                <a:lnTo>
                  <a:pt x="52" y="331"/>
                </a:lnTo>
                <a:lnTo>
                  <a:pt x="58" y="330"/>
                </a:lnTo>
                <a:lnTo>
                  <a:pt x="62" y="326"/>
                </a:lnTo>
                <a:lnTo>
                  <a:pt x="62" y="326"/>
                </a:lnTo>
                <a:lnTo>
                  <a:pt x="68" y="317"/>
                </a:lnTo>
                <a:lnTo>
                  <a:pt x="71" y="309"/>
                </a:lnTo>
                <a:lnTo>
                  <a:pt x="71" y="309"/>
                </a:lnTo>
                <a:lnTo>
                  <a:pt x="72" y="304"/>
                </a:lnTo>
                <a:lnTo>
                  <a:pt x="74" y="300"/>
                </a:lnTo>
                <a:lnTo>
                  <a:pt x="74" y="300"/>
                </a:lnTo>
                <a:lnTo>
                  <a:pt x="74" y="289"/>
                </a:lnTo>
                <a:lnTo>
                  <a:pt x="71" y="277"/>
                </a:lnTo>
                <a:lnTo>
                  <a:pt x="71" y="277"/>
                </a:lnTo>
                <a:lnTo>
                  <a:pt x="71" y="276"/>
                </a:lnTo>
                <a:lnTo>
                  <a:pt x="71" y="276"/>
                </a:lnTo>
                <a:lnTo>
                  <a:pt x="71" y="277"/>
                </a:lnTo>
                <a:lnTo>
                  <a:pt x="71" y="277"/>
                </a:lnTo>
                <a:lnTo>
                  <a:pt x="71" y="293"/>
                </a:lnTo>
                <a:lnTo>
                  <a:pt x="71" y="293"/>
                </a:lnTo>
                <a:lnTo>
                  <a:pt x="69" y="300"/>
                </a:lnTo>
                <a:lnTo>
                  <a:pt x="68" y="306"/>
                </a:lnTo>
                <a:lnTo>
                  <a:pt x="68" y="306"/>
                </a:lnTo>
                <a:lnTo>
                  <a:pt x="61" y="321"/>
                </a:lnTo>
                <a:lnTo>
                  <a:pt x="61" y="321"/>
                </a:lnTo>
                <a:lnTo>
                  <a:pt x="57" y="327"/>
                </a:lnTo>
                <a:lnTo>
                  <a:pt x="52" y="331"/>
                </a:lnTo>
                <a:lnTo>
                  <a:pt x="52" y="331"/>
                </a:lnTo>
                <a:lnTo>
                  <a:pt x="52" y="331"/>
                </a:lnTo>
                <a:lnTo>
                  <a:pt x="52" y="331"/>
                </a:lnTo>
                <a:close/>
                <a:moveTo>
                  <a:pt x="65" y="297"/>
                </a:moveTo>
                <a:lnTo>
                  <a:pt x="65" y="297"/>
                </a:lnTo>
                <a:lnTo>
                  <a:pt x="65" y="297"/>
                </a:lnTo>
                <a:lnTo>
                  <a:pt x="65" y="297"/>
                </a:lnTo>
                <a:lnTo>
                  <a:pt x="64" y="297"/>
                </a:lnTo>
                <a:lnTo>
                  <a:pt x="64" y="297"/>
                </a:lnTo>
                <a:lnTo>
                  <a:pt x="58" y="310"/>
                </a:lnTo>
                <a:lnTo>
                  <a:pt x="58" y="310"/>
                </a:lnTo>
                <a:lnTo>
                  <a:pt x="57" y="313"/>
                </a:lnTo>
                <a:lnTo>
                  <a:pt x="57" y="313"/>
                </a:lnTo>
                <a:lnTo>
                  <a:pt x="54" y="316"/>
                </a:lnTo>
                <a:lnTo>
                  <a:pt x="51" y="317"/>
                </a:lnTo>
                <a:lnTo>
                  <a:pt x="47" y="319"/>
                </a:lnTo>
                <a:lnTo>
                  <a:pt x="42" y="319"/>
                </a:lnTo>
                <a:lnTo>
                  <a:pt x="42" y="319"/>
                </a:lnTo>
                <a:lnTo>
                  <a:pt x="34" y="319"/>
                </a:lnTo>
                <a:lnTo>
                  <a:pt x="34" y="319"/>
                </a:lnTo>
                <a:lnTo>
                  <a:pt x="37" y="324"/>
                </a:lnTo>
                <a:lnTo>
                  <a:pt x="37" y="324"/>
                </a:lnTo>
                <a:lnTo>
                  <a:pt x="38" y="326"/>
                </a:lnTo>
                <a:lnTo>
                  <a:pt x="38" y="326"/>
                </a:lnTo>
                <a:lnTo>
                  <a:pt x="40" y="326"/>
                </a:lnTo>
                <a:lnTo>
                  <a:pt x="40" y="326"/>
                </a:lnTo>
                <a:lnTo>
                  <a:pt x="45" y="324"/>
                </a:lnTo>
                <a:lnTo>
                  <a:pt x="45" y="324"/>
                </a:lnTo>
                <a:lnTo>
                  <a:pt x="51" y="323"/>
                </a:lnTo>
                <a:lnTo>
                  <a:pt x="55" y="320"/>
                </a:lnTo>
                <a:lnTo>
                  <a:pt x="55" y="320"/>
                </a:lnTo>
                <a:lnTo>
                  <a:pt x="59" y="314"/>
                </a:lnTo>
                <a:lnTo>
                  <a:pt x="59" y="314"/>
                </a:lnTo>
                <a:lnTo>
                  <a:pt x="64" y="303"/>
                </a:lnTo>
                <a:lnTo>
                  <a:pt x="64" y="303"/>
                </a:lnTo>
                <a:lnTo>
                  <a:pt x="65" y="297"/>
                </a:lnTo>
                <a:lnTo>
                  <a:pt x="65" y="297"/>
                </a:lnTo>
                <a:close/>
                <a:moveTo>
                  <a:pt x="258" y="216"/>
                </a:moveTo>
                <a:lnTo>
                  <a:pt x="258" y="216"/>
                </a:lnTo>
                <a:lnTo>
                  <a:pt x="258" y="216"/>
                </a:lnTo>
                <a:lnTo>
                  <a:pt x="258" y="216"/>
                </a:lnTo>
                <a:lnTo>
                  <a:pt x="251" y="218"/>
                </a:lnTo>
                <a:lnTo>
                  <a:pt x="251" y="218"/>
                </a:lnTo>
                <a:lnTo>
                  <a:pt x="246" y="216"/>
                </a:lnTo>
                <a:lnTo>
                  <a:pt x="240" y="215"/>
                </a:lnTo>
                <a:lnTo>
                  <a:pt x="240" y="215"/>
                </a:lnTo>
                <a:lnTo>
                  <a:pt x="237" y="213"/>
                </a:lnTo>
                <a:lnTo>
                  <a:pt x="237" y="213"/>
                </a:lnTo>
                <a:lnTo>
                  <a:pt x="236" y="213"/>
                </a:lnTo>
                <a:lnTo>
                  <a:pt x="233" y="212"/>
                </a:lnTo>
                <a:lnTo>
                  <a:pt x="233" y="212"/>
                </a:lnTo>
                <a:lnTo>
                  <a:pt x="230" y="209"/>
                </a:lnTo>
                <a:lnTo>
                  <a:pt x="230" y="209"/>
                </a:lnTo>
                <a:lnTo>
                  <a:pt x="229" y="208"/>
                </a:lnTo>
                <a:lnTo>
                  <a:pt x="229" y="208"/>
                </a:lnTo>
                <a:lnTo>
                  <a:pt x="227" y="206"/>
                </a:lnTo>
                <a:lnTo>
                  <a:pt x="227" y="205"/>
                </a:lnTo>
                <a:lnTo>
                  <a:pt x="227" y="205"/>
                </a:lnTo>
                <a:lnTo>
                  <a:pt x="227" y="203"/>
                </a:lnTo>
                <a:lnTo>
                  <a:pt x="227" y="203"/>
                </a:lnTo>
                <a:lnTo>
                  <a:pt x="223" y="198"/>
                </a:lnTo>
                <a:lnTo>
                  <a:pt x="223" y="198"/>
                </a:lnTo>
                <a:lnTo>
                  <a:pt x="220" y="194"/>
                </a:lnTo>
                <a:lnTo>
                  <a:pt x="220" y="194"/>
                </a:lnTo>
                <a:lnTo>
                  <a:pt x="214" y="186"/>
                </a:lnTo>
                <a:lnTo>
                  <a:pt x="214" y="186"/>
                </a:lnTo>
                <a:lnTo>
                  <a:pt x="214" y="186"/>
                </a:lnTo>
                <a:lnTo>
                  <a:pt x="214" y="186"/>
                </a:lnTo>
                <a:lnTo>
                  <a:pt x="214" y="186"/>
                </a:lnTo>
                <a:lnTo>
                  <a:pt x="214" y="186"/>
                </a:lnTo>
                <a:lnTo>
                  <a:pt x="216" y="191"/>
                </a:lnTo>
                <a:lnTo>
                  <a:pt x="216" y="191"/>
                </a:lnTo>
                <a:lnTo>
                  <a:pt x="220" y="202"/>
                </a:lnTo>
                <a:lnTo>
                  <a:pt x="229" y="211"/>
                </a:lnTo>
                <a:lnTo>
                  <a:pt x="229" y="211"/>
                </a:lnTo>
                <a:lnTo>
                  <a:pt x="231" y="215"/>
                </a:lnTo>
                <a:lnTo>
                  <a:pt x="237" y="216"/>
                </a:lnTo>
                <a:lnTo>
                  <a:pt x="237" y="216"/>
                </a:lnTo>
                <a:lnTo>
                  <a:pt x="244" y="218"/>
                </a:lnTo>
                <a:lnTo>
                  <a:pt x="251" y="219"/>
                </a:lnTo>
                <a:lnTo>
                  <a:pt x="251" y="219"/>
                </a:lnTo>
                <a:lnTo>
                  <a:pt x="256" y="218"/>
                </a:lnTo>
                <a:lnTo>
                  <a:pt x="258" y="216"/>
                </a:lnTo>
                <a:lnTo>
                  <a:pt x="258" y="216"/>
                </a:lnTo>
                <a:close/>
                <a:moveTo>
                  <a:pt x="287" y="33"/>
                </a:moveTo>
                <a:lnTo>
                  <a:pt x="287" y="33"/>
                </a:lnTo>
                <a:lnTo>
                  <a:pt x="287" y="32"/>
                </a:lnTo>
                <a:lnTo>
                  <a:pt x="287" y="32"/>
                </a:lnTo>
                <a:lnTo>
                  <a:pt x="283" y="24"/>
                </a:lnTo>
                <a:lnTo>
                  <a:pt x="278" y="17"/>
                </a:lnTo>
                <a:lnTo>
                  <a:pt x="278" y="17"/>
                </a:lnTo>
                <a:lnTo>
                  <a:pt x="274" y="13"/>
                </a:lnTo>
                <a:lnTo>
                  <a:pt x="270" y="10"/>
                </a:lnTo>
                <a:lnTo>
                  <a:pt x="270" y="10"/>
                </a:lnTo>
                <a:lnTo>
                  <a:pt x="263" y="7"/>
                </a:lnTo>
                <a:lnTo>
                  <a:pt x="263" y="7"/>
                </a:lnTo>
                <a:lnTo>
                  <a:pt x="258" y="7"/>
                </a:lnTo>
                <a:lnTo>
                  <a:pt x="253" y="6"/>
                </a:lnTo>
                <a:lnTo>
                  <a:pt x="253" y="6"/>
                </a:lnTo>
                <a:lnTo>
                  <a:pt x="251" y="7"/>
                </a:lnTo>
                <a:lnTo>
                  <a:pt x="251" y="7"/>
                </a:lnTo>
                <a:lnTo>
                  <a:pt x="253" y="10"/>
                </a:lnTo>
                <a:lnTo>
                  <a:pt x="253" y="10"/>
                </a:lnTo>
                <a:lnTo>
                  <a:pt x="260" y="10"/>
                </a:lnTo>
                <a:lnTo>
                  <a:pt x="260" y="10"/>
                </a:lnTo>
                <a:lnTo>
                  <a:pt x="265" y="13"/>
                </a:lnTo>
                <a:lnTo>
                  <a:pt x="271" y="16"/>
                </a:lnTo>
                <a:lnTo>
                  <a:pt x="271" y="16"/>
                </a:lnTo>
                <a:lnTo>
                  <a:pt x="280" y="24"/>
                </a:lnTo>
                <a:lnTo>
                  <a:pt x="280" y="24"/>
                </a:lnTo>
                <a:lnTo>
                  <a:pt x="287" y="33"/>
                </a:lnTo>
                <a:lnTo>
                  <a:pt x="287" y="33"/>
                </a:lnTo>
                <a:close/>
                <a:moveTo>
                  <a:pt x="30" y="74"/>
                </a:moveTo>
                <a:lnTo>
                  <a:pt x="30" y="74"/>
                </a:lnTo>
                <a:lnTo>
                  <a:pt x="30" y="74"/>
                </a:lnTo>
                <a:lnTo>
                  <a:pt x="30" y="74"/>
                </a:lnTo>
                <a:lnTo>
                  <a:pt x="27" y="74"/>
                </a:lnTo>
                <a:lnTo>
                  <a:pt x="27" y="74"/>
                </a:lnTo>
                <a:lnTo>
                  <a:pt x="25" y="74"/>
                </a:lnTo>
                <a:lnTo>
                  <a:pt x="24" y="74"/>
                </a:lnTo>
                <a:lnTo>
                  <a:pt x="24" y="74"/>
                </a:lnTo>
                <a:lnTo>
                  <a:pt x="22" y="73"/>
                </a:lnTo>
                <a:lnTo>
                  <a:pt x="22" y="73"/>
                </a:lnTo>
                <a:lnTo>
                  <a:pt x="22" y="73"/>
                </a:lnTo>
                <a:lnTo>
                  <a:pt x="22" y="73"/>
                </a:lnTo>
                <a:lnTo>
                  <a:pt x="17" y="87"/>
                </a:lnTo>
                <a:lnTo>
                  <a:pt x="14" y="95"/>
                </a:lnTo>
                <a:lnTo>
                  <a:pt x="13" y="103"/>
                </a:lnTo>
                <a:lnTo>
                  <a:pt x="13" y="103"/>
                </a:lnTo>
                <a:lnTo>
                  <a:pt x="18" y="93"/>
                </a:lnTo>
                <a:lnTo>
                  <a:pt x="18" y="93"/>
                </a:lnTo>
                <a:lnTo>
                  <a:pt x="22" y="83"/>
                </a:lnTo>
                <a:lnTo>
                  <a:pt x="22" y="83"/>
                </a:lnTo>
                <a:lnTo>
                  <a:pt x="25" y="78"/>
                </a:lnTo>
                <a:lnTo>
                  <a:pt x="30" y="74"/>
                </a:lnTo>
                <a:lnTo>
                  <a:pt x="30" y="74"/>
                </a:lnTo>
                <a:close/>
                <a:moveTo>
                  <a:pt x="240" y="142"/>
                </a:moveTo>
                <a:lnTo>
                  <a:pt x="240" y="142"/>
                </a:lnTo>
                <a:lnTo>
                  <a:pt x="240" y="142"/>
                </a:lnTo>
                <a:lnTo>
                  <a:pt x="240" y="142"/>
                </a:lnTo>
                <a:lnTo>
                  <a:pt x="248" y="142"/>
                </a:lnTo>
                <a:lnTo>
                  <a:pt x="248" y="142"/>
                </a:lnTo>
                <a:lnTo>
                  <a:pt x="257" y="140"/>
                </a:lnTo>
                <a:lnTo>
                  <a:pt x="257" y="140"/>
                </a:lnTo>
                <a:lnTo>
                  <a:pt x="260" y="138"/>
                </a:lnTo>
                <a:lnTo>
                  <a:pt x="264" y="137"/>
                </a:lnTo>
                <a:lnTo>
                  <a:pt x="264" y="137"/>
                </a:lnTo>
                <a:lnTo>
                  <a:pt x="270" y="131"/>
                </a:lnTo>
                <a:lnTo>
                  <a:pt x="275" y="124"/>
                </a:lnTo>
                <a:lnTo>
                  <a:pt x="275" y="124"/>
                </a:lnTo>
                <a:lnTo>
                  <a:pt x="275" y="122"/>
                </a:lnTo>
                <a:lnTo>
                  <a:pt x="275" y="122"/>
                </a:lnTo>
                <a:lnTo>
                  <a:pt x="274" y="122"/>
                </a:lnTo>
                <a:lnTo>
                  <a:pt x="274" y="122"/>
                </a:lnTo>
                <a:lnTo>
                  <a:pt x="271" y="127"/>
                </a:lnTo>
                <a:lnTo>
                  <a:pt x="267" y="131"/>
                </a:lnTo>
                <a:lnTo>
                  <a:pt x="267" y="131"/>
                </a:lnTo>
                <a:lnTo>
                  <a:pt x="264" y="132"/>
                </a:lnTo>
                <a:lnTo>
                  <a:pt x="264" y="132"/>
                </a:lnTo>
                <a:lnTo>
                  <a:pt x="254" y="138"/>
                </a:lnTo>
                <a:lnTo>
                  <a:pt x="244" y="141"/>
                </a:lnTo>
                <a:lnTo>
                  <a:pt x="244" y="141"/>
                </a:lnTo>
                <a:lnTo>
                  <a:pt x="240" y="142"/>
                </a:lnTo>
                <a:lnTo>
                  <a:pt x="240" y="142"/>
                </a:lnTo>
                <a:close/>
                <a:moveTo>
                  <a:pt x="24" y="68"/>
                </a:moveTo>
                <a:lnTo>
                  <a:pt x="24" y="68"/>
                </a:lnTo>
                <a:lnTo>
                  <a:pt x="25" y="68"/>
                </a:lnTo>
                <a:lnTo>
                  <a:pt x="25" y="68"/>
                </a:lnTo>
                <a:lnTo>
                  <a:pt x="31" y="70"/>
                </a:lnTo>
                <a:lnTo>
                  <a:pt x="31" y="70"/>
                </a:lnTo>
                <a:lnTo>
                  <a:pt x="32" y="70"/>
                </a:lnTo>
                <a:lnTo>
                  <a:pt x="32" y="68"/>
                </a:lnTo>
                <a:lnTo>
                  <a:pt x="32" y="68"/>
                </a:lnTo>
                <a:lnTo>
                  <a:pt x="35" y="66"/>
                </a:lnTo>
                <a:lnTo>
                  <a:pt x="40" y="63"/>
                </a:lnTo>
                <a:lnTo>
                  <a:pt x="40" y="63"/>
                </a:lnTo>
                <a:lnTo>
                  <a:pt x="40" y="61"/>
                </a:lnTo>
                <a:lnTo>
                  <a:pt x="40" y="61"/>
                </a:lnTo>
                <a:lnTo>
                  <a:pt x="31" y="61"/>
                </a:lnTo>
                <a:lnTo>
                  <a:pt x="31" y="61"/>
                </a:lnTo>
                <a:lnTo>
                  <a:pt x="31" y="61"/>
                </a:lnTo>
                <a:lnTo>
                  <a:pt x="31" y="61"/>
                </a:lnTo>
                <a:lnTo>
                  <a:pt x="27" y="64"/>
                </a:lnTo>
                <a:lnTo>
                  <a:pt x="27" y="64"/>
                </a:lnTo>
                <a:lnTo>
                  <a:pt x="25" y="64"/>
                </a:lnTo>
                <a:lnTo>
                  <a:pt x="25" y="64"/>
                </a:lnTo>
                <a:lnTo>
                  <a:pt x="24" y="68"/>
                </a:lnTo>
                <a:lnTo>
                  <a:pt x="24" y="68"/>
                </a:lnTo>
                <a:close/>
                <a:moveTo>
                  <a:pt x="103" y="154"/>
                </a:moveTo>
                <a:lnTo>
                  <a:pt x="103" y="154"/>
                </a:lnTo>
                <a:lnTo>
                  <a:pt x="103" y="154"/>
                </a:lnTo>
                <a:lnTo>
                  <a:pt x="103" y="154"/>
                </a:lnTo>
                <a:lnTo>
                  <a:pt x="103" y="154"/>
                </a:lnTo>
                <a:lnTo>
                  <a:pt x="103" y="154"/>
                </a:lnTo>
                <a:lnTo>
                  <a:pt x="103" y="152"/>
                </a:lnTo>
                <a:lnTo>
                  <a:pt x="106" y="151"/>
                </a:lnTo>
                <a:lnTo>
                  <a:pt x="106" y="151"/>
                </a:lnTo>
                <a:lnTo>
                  <a:pt x="106" y="151"/>
                </a:lnTo>
                <a:lnTo>
                  <a:pt x="106" y="151"/>
                </a:lnTo>
                <a:lnTo>
                  <a:pt x="113" y="151"/>
                </a:lnTo>
                <a:lnTo>
                  <a:pt x="113" y="151"/>
                </a:lnTo>
                <a:lnTo>
                  <a:pt x="115" y="151"/>
                </a:lnTo>
                <a:lnTo>
                  <a:pt x="115" y="151"/>
                </a:lnTo>
                <a:lnTo>
                  <a:pt x="121" y="144"/>
                </a:lnTo>
                <a:lnTo>
                  <a:pt x="121" y="144"/>
                </a:lnTo>
                <a:lnTo>
                  <a:pt x="121" y="144"/>
                </a:lnTo>
                <a:lnTo>
                  <a:pt x="121" y="144"/>
                </a:lnTo>
                <a:lnTo>
                  <a:pt x="122" y="142"/>
                </a:lnTo>
                <a:lnTo>
                  <a:pt x="122" y="142"/>
                </a:lnTo>
                <a:lnTo>
                  <a:pt x="119" y="144"/>
                </a:lnTo>
                <a:lnTo>
                  <a:pt x="116" y="145"/>
                </a:lnTo>
                <a:lnTo>
                  <a:pt x="116" y="145"/>
                </a:lnTo>
                <a:lnTo>
                  <a:pt x="115" y="147"/>
                </a:lnTo>
                <a:lnTo>
                  <a:pt x="115" y="147"/>
                </a:lnTo>
                <a:lnTo>
                  <a:pt x="112" y="147"/>
                </a:lnTo>
                <a:lnTo>
                  <a:pt x="112" y="147"/>
                </a:lnTo>
                <a:lnTo>
                  <a:pt x="109" y="148"/>
                </a:lnTo>
                <a:lnTo>
                  <a:pt x="109" y="148"/>
                </a:lnTo>
                <a:lnTo>
                  <a:pt x="106" y="148"/>
                </a:lnTo>
                <a:lnTo>
                  <a:pt x="103" y="147"/>
                </a:lnTo>
                <a:lnTo>
                  <a:pt x="103" y="147"/>
                </a:lnTo>
                <a:lnTo>
                  <a:pt x="102" y="144"/>
                </a:lnTo>
                <a:lnTo>
                  <a:pt x="102" y="144"/>
                </a:lnTo>
                <a:lnTo>
                  <a:pt x="102" y="141"/>
                </a:lnTo>
                <a:lnTo>
                  <a:pt x="102" y="141"/>
                </a:lnTo>
                <a:lnTo>
                  <a:pt x="101" y="142"/>
                </a:lnTo>
                <a:lnTo>
                  <a:pt x="101" y="142"/>
                </a:lnTo>
                <a:lnTo>
                  <a:pt x="102" y="148"/>
                </a:lnTo>
                <a:lnTo>
                  <a:pt x="103" y="154"/>
                </a:lnTo>
                <a:lnTo>
                  <a:pt x="103" y="154"/>
                </a:lnTo>
                <a:close/>
                <a:moveTo>
                  <a:pt x="169" y="61"/>
                </a:moveTo>
                <a:lnTo>
                  <a:pt x="169" y="61"/>
                </a:lnTo>
                <a:lnTo>
                  <a:pt x="177" y="59"/>
                </a:lnTo>
                <a:lnTo>
                  <a:pt x="186" y="56"/>
                </a:lnTo>
                <a:lnTo>
                  <a:pt x="202" y="49"/>
                </a:lnTo>
                <a:lnTo>
                  <a:pt x="202" y="49"/>
                </a:lnTo>
                <a:lnTo>
                  <a:pt x="186" y="54"/>
                </a:lnTo>
                <a:lnTo>
                  <a:pt x="169" y="61"/>
                </a:lnTo>
                <a:lnTo>
                  <a:pt x="169" y="61"/>
                </a:lnTo>
                <a:close/>
                <a:moveTo>
                  <a:pt x="111" y="90"/>
                </a:moveTo>
                <a:lnTo>
                  <a:pt x="111" y="90"/>
                </a:lnTo>
                <a:lnTo>
                  <a:pt x="111" y="90"/>
                </a:lnTo>
                <a:lnTo>
                  <a:pt x="111" y="90"/>
                </a:lnTo>
                <a:lnTo>
                  <a:pt x="109" y="91"/>
                </a:lnTo>
                <a:lnTo>
                  <a:pt x="109" y="91"/>
                </a:lnTo>
                <a:lnTo>
                  <a:pt x="108" y="93"/>
                </a:lnTo>
                <a:lnTo>
                  <a:pt x="105" y="93"/>
                </a:lnTo>
                <a:lnTo>
                  <a:pt x="105" y="93"/>
                </a:lnTo>
                <a:lnTo>
                  <a:pt x="103" y="93"/>
                </a:lnTo>
                <a:lnTo>
                  <a:pt x="103" y="93"/>
                </a:lnTo>
                <a:lnTo>
                  <a:pt x="99" y="94"/>
                </a:lnTo>
                <a:lnTo>
                  <a:pt x="99" y="94"/>
                </a:lnTo>
                <a:lnTo>
                  <a:pt x="98" y="101"/>
                </a:lnTo>
                <a:lnTo>
                  <a:pt x="98" y="101"/>
                </a:lnTo>
                <a:lnTo>
                  <a:pt x="111" y="90"/>
                </a:lnTo>
                <a:lnTo>
                  <a:pt x="111" y="90"/>
                </a:lnTo>
                <a:close/>
                <a:moveTo>
                  <a:pt x="111" y="101"/>
                </a:moveTo>
                <a:lnTo>
                  <a:pt x="111" y="101"/>
                </a:lnTo>
                <a:lnTo>
                  <a:pt x="111" y="101"/>
                </a:lnTo>
                <a:lnTo>
                  <a:pt x="111" y="101"/>
                </a:lnTo>
                <a:lnTo>
                  <a:pt x="98" y="107"/>
                </a:lnTo>
                <a:lnTo>
                  <a:pt x="98" y="107"/>
                </a:lnTo>
                <a:lnTo>
                  <a:pt x="98" y="110"/>
                </a:lnTo>
                <a:lnTo>
                  <a:pt x="98" y="110"/>
                </a:lnTo>
                <a:lnTo>
                  <a:pt x="102" y="110"/>
                </a:lnTo>
                <a:lnTo>
                  <a:pt x="105" y="107"/>
                </a:lnTo>
                <a:lnTo>
                  <a:pt x="105" y="107"/>
                </a:lnTo>
                <a:lnTo>
                  <a:pt x="108" y="104"/>
                </a:lnTo>
                <a:lnTo>
                  <a:pt x="108" y="104"/>
                </a:lnTo>
                <a:lnTo>
                  <a:pt x="111" y="101"/>
                </a:lnTo>
                <a:lnTo>
                  <a:pt x="111" y="101"/>
                </a:lnTo>
                <a:close/>
                <a:moveTo>
                  <a:pt x="193" y="137"/>
                </a:moveTo>
                <a:lnTo>
                  <a:pt x="193" y="137"/>
                </a:lnTo>
                <a:lnTo>
                  <a:pt x="193" y="127"/>
                </a:lnTo>
                <a:lnTo>
                  <a:pt x="193" y="127"/>
                </a:lnTo>
                <a:lnTo>
                  <a:pt x="193" y="115"/>
                </a:lnTo>
                <a:lnTo>
                  <a:pt x="193" y="115"/>
                </a:lnTo>
                <a:lnTo>
                  <a:pt x="192" y="115"/>
                </a:lnTo>
                <a:lnTo>
                  <a:pt x="192" y="115"/>
                </a:lnTo>
                <a:lnTo>
                  <a:pt x="190" y="137"/>
                </a:lnTo>
                <a:lnTo>
                  <a:pt x="190" y="137"/>
                </a:lnTo>
                <a:lnTo>
                  <a:pt x="193" y="137"/>
                </a:lnTo>
                <a:lnTo>
                  <a:pt x="193" y="137"/>
                </a:lnTo>
                <a:close/>
                <a:moveTo>
                  <a:pt x="11" y="97"/>
                </a:moveTo>
                <a:lnTo>
                  <a:pt x="11" y="97"/>
                </a:lnTo>
                <a:lnTo>
                  <a:pt x="14" y="83"/>
                </a:lnTo>
                <a:lnTo>
                  <a:pt x="14" y="83"/>
                </a:lnTo>
                <a:lnTo>
                  <a:pt x="20" y="68"/>
                </a:lnTo>
                <a:lnTo>
                  <a:pt x="20" y="68"/>
                </a:lnTo>
                <a:lnTo>
                  <a:pt x="18" y="70"/>
                </a:lnTo>
                <a:lnTo>
                  <a:pt x="17" y="73"/>
                </a:lnTo>
                <a:lnTo>
                  <a:pt x="17" y="73"/>
                </a:lnTo>
                <a:lnTo>
                  <a:pt x="13" y="84"/>
                </a:lnTo>
                <a:lnTo>
                  <a:pt x="11" y="91"/>
                </a:lnTo>
                <a:lnTo>
                  <a:pt x="11" y="97"/>
                </a:lnTo>
                <a:lnTo>
                  <a:pt x="11" y="97"/>
                </a:lnTo>
                <a:close/>
                <a:moveTo>
                  <a:pt x="45" y="54"/>
                </a:moveTo>
                <a:lnTo>
                  <a:pt x="45" y="54"/>
                </a:lnTo>
                <a:lnTo>
                  <a:pt x="41" y="51"/>
                </a:lnTo>
                <a:lnTo>
                  <a:pt x="37" y="50"/>
                </a:lnTo>
                <a:lnTo>
                  <a:pt x="31" y="50"/>
                </a:lnTo>
                <a:lnTo>
                  <a:pt x="27" y="53"/>
                </a:lnTo>
                <a:lnTo>
                  <a:pt x="27" y="53"/>
                </a:lnTo>
                <a:lnTo>
                  <a:pt x="37" y="53"/>
                </a:lnTo>
                <a:lnTo>
                  <a:pt x="45" y="54"/>
                </a:lnTo>
                <a:lnTo>
                  <a:pt x="45" y="54"/>
                </a:lnTo>
                <a:close/>
                <a:moveTo>
                  <a:pt x="112" y="121"/>
                </a:moveTo>
                <a:lnTo>
                  <a:pt x="112" y="121"/>
                </a:lnTo>
                <a:lnTo>
                  <a:pt x="116" y="120"/>
                </a:lnTo>
                <a:lnTo>
                  <a:pt x="116" y="120"/>
                </a:lnTo>
                <a:lnTo>
                  <a:pt x="118" y="118"/>
                </a:lnTo>
                <a:lnTo>
                  <a:pt x="118" y="118"/>
                </a:lnTo>
                <a:lnTo>
                  <a:pt x="118" y="114"/>
                </a:lnTo>
                <a:lnTo>
                  <a:pt x="118" y="114"/>
                </a:lnTo>
                <a:lnTo>
                  <a:pt x="111" y="118"/>
                </a:lnTo>
                <a:lnTo>
                  <a:pt x="111" y="118"/>
                </a:lnTo>
                <a:lnTo>
                  <a:pt x="112" y="121"/>
                </a:lnTo>
                <a:lnTo>
                  <a:pt x="112" y="121"/>
                </a:lnTo>
                <a:close/>
                <a:moveTo>
                  <a:pt x="11" y="159"/>
                </a:moveTo>
                <a:lnTo>
                  <a:pt x="11" y="159"/>
                </a:lnTo>
                <a:lnTo>
                  <a:pt x="13" y="162"/>
                </a:lnTo>
                <a:lnTo>
                  <a:pt x="14" y="164"/>
                </a:lnTo>
                <a:lnTo>
                  <a:pt x="14" y="164"/>
                </a:lnTo>
                <a:lnTo>
                  <a:pt x="20" y="165"/>
                </a:lnTo>
                <a:lnTo>
                  <a:pt x="27" y="167"/>
                </a:lnTo>
                <a:lnTo>
                  <a:pt x="27" y="167"/>
                </a:lnTo>
                <a:lnTo>
                  <a:pt x="21" y="164"/>
                </a:lnTo>
                <a:lnTo>
                  <a:pt x="21" y="164"/>
                </a:lnTo>
                <a:lnTo>
                  <a:pt x="20" y="164"/>
                </a:lnTo>
                <a:lnTo>
                  <a:pt x="20" y="164"/>
                </a:lnTo>
                <a:lnTo>
                  <a:pt x="15" y="162"/>
                </a:lnTo>
                <a:lnTo>
                  <a:pt x="11" y="159"/>
                </a:lnTo>
                <a:lnTo>
                  <a:pt x="11" y="159"/>
                </a:lnTo>
                <a:close/>
                <a:moveTo>
                  <a:pt x="200" y="165"/>
                </a:moveTo>
                <a:lnTo>
                  <a:pt x="200" y="165"/>
                </a:lnTo>
                <a:lnTo>
                  <a:pt x="189" y="159"/>
                </a:lnTo>
                <a:lnTo>
                  <a:pt x="183" y="158"/>
                </a:lnTo>
                <a:lnTo>
                  <a:pt x="176" y="157"/>
                </a:lnTo>
                <a:lnTo>
                  <a:pt x="176" y="157"/>
                </a:lnTo>
                <a:lnTo>
                  <a:pt x="189" y="161"/>
                </a:lnTo>
                <a:lnTo>
                  <a:pt x="200" y="165"/>
                </a:lnTo>
                <a:lnTo>
                  <a:pt x="200" y="165"/>
                </a:lnTo>
                <a:close/>
                <a:moveTo>
                  <a:pt x="187" y="155"/>
                </a:moveTo>
                <a:lnTo>
                  <a:pt x="187" y="155"/>
                </a:lnTo>
                <a:lnTo>
                  <a:pt x="196" y="159"/>
                </a:lnTo>
                <a:lnTo>
                  <a:pt x="206" y="164"/>
                </a:lnTo>
                <a:lnTo>
                  <a:pt x="206" y="164"/>
                </a:lnTo>
                <a:lnTo>
                  <a:pt x="202" y="161"/>
                </a:lnTo>
                <a:lnTo>
                  <a:pt x="197" y="158"/>
                </a:lnTo>
                <a:lnTo>
                  <a:pt x="193" y="157"/>
                </a:lnTo>
                <a:lnTo>
                  <a:pt x="187" y="155"/>
                </a:lnTo>
                <a:lnTo>
                  <a:pt x="187" y="155"/>
                </a:lnTo>
                <a:close/>
                <a:moveTo>
                  <a:pt x="106" y="66"/>
                </a:moveTo>
                <a:lnTo>
                  <a:pt x="106" y="66"/>
                </a:lnTo>
                <a:lnTo>
                  <a:pt x="116" y="66"/>
                </a:lnTo>
                <a:lnTo>
                  <a:pt x="116" y="66"/>
                </a:lnTo>
                <a:lnTo>
                  <a:pt x="115" y="63"/>
                </a:lnTo>
                <a:lnTo>
                  <a:pt x="115" y="63"/>
                </a:lnTo>
                <a:lnTo>
                  <a:pt x="113" y="63"/>
                </a:lnTo>
                <a:lnTo>
                  <a:pt x="113" y="61"/>
                </a:lnTo>
                <a:lnTo>
                  <a:pt x="113" y="61"/>
                </a:lnTo>
                <a:lnTo>
                  <a:pt x="109" y="63"/>
                </a:lnTo>
                <a:lnTo>
                  <a:pt x="106" y="66"/>
                </a:lnTo>
                <a:lnTo>
                  <a:pt x="106" y="66"/>
                </a:lnTo>
                <a:close/>
                <a:moveTo>
                  <a:pt x="292" y="107"/>
                </a:moveTo>
                <a:lnTo>
                  <a:pt x="292" y="107"/>
                </a:lnTo>
                <a:lnTo>
                  <a:pt x="291" y="122"/>
                </a:lnTo>
                <a:lnTo>
                  <a:pt x="290" y="138"/>
                </a:lnTo>
                <a:lnTo>
                  <a:pt x="290" y="138"/>
                </a:lnTo>
                <a:lnTo>
                  <a:pt x="292" y="122"/>
                </a:lnTo>
                <a:lnTo>
                  <a:pt x="292" y="107"/>
                </a:lnTo>
                <a:lnTo>
                  <a:pt x="292" y="107"/>
                </a:lnTo>
                <a:close/>
                <a:moveTo>
                  <a:pt x="182" y="115"/>
                </a:moveTo>
                <a:lnTo>
                  <a:pt x="182" y="115"/>
                </a:lnTo>
                <a:lnTo>
                  <a:pt x="180" y="124"/>
                </a:lnTo>
                <a:lnTo>
                  <a:pt x="180" y="132"/>
                </a:lnTo>
                <a:lnTo>
                  <a:pt x="180" y="132"/>
                </a:lnTo>
                <a:lnTo>
                  <a:pt x="182" y="131"/>
                </a:lnTo>
                <a:lnTo>
                  <a:pt x="182" y="131"/>
                </a:lnTo>
                <a:lnTo>
                  <a:pt x="182" y="115"/>
                </a:lnTo>
                <a:lnTo>
                  <a:pt x="182" y="115"/>
                </a:lnTo>
                <a:close/>
                <a:moveTo>
                  <a:pt x="162" y="131"/>
                </a:moveTo>
                <a:lnTo>
                  <a:pt x="162" y="131"/>
                </a:lnTo>
                <a:lnTo>
                  <a:pt x="160" y="117"/>
                </a:lnTo>
                <a:lnTo>
                  <a:pt x="160" y="117"/>
                </a:lnTo>
                <a:lnTo>
                  <a:pt x="160" y="121"/>
                </a:lnTo>
                <a:lnTo>
                  <a:pt x="160" y="121"/>
                </a:lnTo>
                <a:lnTo>
                  <a:pt x="160" y="121"/>
                </a:lnTo>
                <a:lnTo>
                  <a:pt x="160" y="121"/>
                </a:lnTo>
                <a:lnTo>
                  <a:pt x="160" y="124"/>
                </a:lnTo>
                <a:lnTo>
                  <a:pt x="160" y="125"/>
                </a:lnTo>
                <a:lnTo>
                  <a:pt x="160" y="125"/>
                </a:lnTo>
                <a:lnTo>
                  <a:pt x="159" y="128"/>
                </a:lnTo>
                <a:lnTo>
                  <a:pt x="159" y="132"/>
                </a:lnTo>
                <a:lnTo>
                  <a:pt x="159" y="132"/>
                </a:lnTo>
                <a:lnTo>
                  <a:pt x="162" y="131"/>
                </a:lnTo>
                <a:lnTo>
                  <a:pt x="162" y="131"/>
                </a:lnTo>
                <a:close/>
                <a:moveTo>
                  <a:pt x="116" y="125"/>
                </a:moveTo>
                <a:lnTo>
                  <a:pt x="116" y="125"/>
                </a:lnTo>
                <a:lnTo>
                  <a:pt x="112" y="128"/>
                </a:lnTo>
                <a:lnTo>
                  <a:pt x="112" y="128"/>
                </a:lnTo>
                <a:lnTo>
                  <a:pt x="112" y="130"/>
                </a:lnTo>
                <a:lnTo>
                  <a:pt x="112" y="130"/>
                </a:lnTo>
                <a:lnTo>
                  <a:pt x="112" y="134"/>
                </a:lnTo>
                <a:lnTo>
                  <a:pt x="112" y="134"/>
                </a:lnTo>
                <a:lnTo>
                  <a:pt x="116" y="130"/>
                </a:lnTo>
                <a:lnTo>
                  <a:pt x="116" y="130"/>
                </a:lnTo>
                <a:lnTo>
                  <a:pt x="116" y="128"/>
                </a:lnTo>
                <a:lnTo>
                  <a:pt x="116" y="128"/>
                </a:lnTo>
                <a:lnTo>
                  <a:pt x="116" y="125"/>
                </a:lnTo>
                <a:lnTo>
                  <a:pt x="116" y="125"/>
                </a:lnTo>
                <a:close/>
                <a:moveTo>
                  <a:pt x="226" y="122"/>
                </a:moveTo>
                <a:lnTo>
                  <a:pt x="226" y="122"/>
                </a:lnTo>
                <a:lnTo>
                  <a:pt x="229" y="122"/>
                </a:lnTo>
                <a:lnTo>
                  <a:pt x="231" y="122"/>
                </a:lnTo>
                <a:lnTo>
                  <a:pt x="231" y="122"/>
                </a:lnTo>
                <a:lnTo>
                  <a:pt x="240" y="121"/>
                </a:lnTo>
                <a:lnTo>
                  <a:pt x="240" y="121"/>
                </a:lnTo>
                <a:lnTo>
                  <a:pt x="241" y="120"/>
                </a:lnTo>
                <a:lnTo>
                  <a:pt x="241" y="120"/>
                </a:lnTo>
                <a:lnTo>
                  <a:pt x="233" y="121"/>
                </a:lnTo>
                <a:lnTo>
                  <a:pt x="226" y="122"/>
                </a:lnTo>
                <a:lnTo>
                  <a:pt x="226" y="122"/>
                </a:lnTo>
                <a:close/>
                <a:moveTo>
                  <a:pt x="133" y="142"/>
                </a:moveTo>
                <a:lnTo>
                  <a:pt x="133" y="142"/>
                </a:lnTo>
                <a:lnTo>
                  <a:pt x="132" y="138"/>
                </a:lnTo>
                <a:lnTo>
                  <a:pt x="132" y="138"/>
                </a:lnTo>
                <a:lnTo>
                  <a:pt x="130" y="140"/>
                </a:lnTo>
                <a:lnTo>
                  <a:pt x="130" y="140"/>
                </a:lnTo>
                <a:lnTo>
                  <a:pt x="129" y="142"/>
                </a:lnTo>
                <a:lnTo>
                  <a:pt x="128" y="144"/>
                </a:lnTo>
                <a:lnTo>
                  <a:pt x="128" y="144"/>
                </a:lnTo>
                <a:lnTo>
                  <a:pt x="133" y="142"/>
                </a:lnTo>
                <a:lnTo>
                  <a:pt x="133" y="142"/>
                </a:lnTo>
                <a:close/>
                <a:moveTo>
                  <a:pt x="42" y="199"/>
                </a:moveTo>
                <a:lnTo>
                  <a:pt x="42" y="199"/>
                </a:lnTo>
                <a:lnTo>
                  <a:pt x="42" y="205"/>
                </a:lnTo>
                <a:lnTo>
                  <a:pt x="42" y="205"/>
                </a:lnTo>
                <a:lnTo>
                  <a:pt x="48" y="199"/>
                </a:lnTo>
                <a:lnTo>
                  <a:pt x="48" y="199"/>
                </a:lnTo>
                <a:lnTo>
                  <a:pt x="45" y="199"/>
                </a:lnTo>
                <a:lnTo>
                  <a:pt x="42" y="199"/>
                </a:lnTo>
                <a:lnTo>
                  <a:pt x="42" y="199"/>
                </a:lnTo>
                <a:close/>
                <a:moveTo>
                  <a:pt x="32" y="59"/>
                </a:moveTo>
                <a:lnTo>
                  <a:pt x="32" y="59"/>
                </a:lnTo>
                <a:lnTo>
                  <a:pt x="47" y="59"/>
                </a:lnTo>
                <a:lnTo>
                  <a:pt x="47" y="59"/>
                </a:lnTo>
                <a:lnTo>
                  <a:pt x="47" y="59"/>
                </a:lnTo>
                <a:lnTo>
                  <a:pt x="47" y="59"/>
                </a:lnTo>
                <a:lnTo>
                  <a:pt x="40" y="57"/>
                </a:lnTo>
                <a:lnTo>
                  <a:pt x="32" y="57"/>
                </a:lnTo>
                <a:lnTo>
                  <a:pt x="32" y="57"/>
                </a:lnTo>
                <a:lnTo>
                  <a:pt x="32" y="59"/>
                </a:lnTo>
                <a:lnTo>
                  <a:pt x="32" y="59"/>
                </a:lnTo>
                <a:close/>
                <a:moveTo>
                  <a:pt x="234" y="140"/>
                </a:moveTo>
                <a:lnTo>
                  <a:pt x="234" y="140"/>
                </a:lnTo>
                <a:lnTo>
                  <a:pt x="217" y="140"/>
                </a:lnTo>
                <a:lnTo>
                  <a:pt x="217" y="140"/>
                </a:lnTo>
                <a:lnTo>
                  <a:pt x="219" y="140"/>
                </a:lnTo>
                <a:lnTo>
                  <a:pt x="219" y="140"/>
                </a:lnTo>
                <a:lnTo>
                  <a:pt x="226" y="140"/>
                </a:lnTo>
                <a:lnTo>
                  <a:pt x="234" y="140"/>
                </a:lnTo>
                <a:lnTo>
                  <a:pt x="234" y="140"/>
                </a:lnTo>
                <a:close/>
                <a:moveTo>
                  <a:pt x="139" y="145"/>
                </a:moveTo>
                <a:lnTo>
                  <a:pt x="139" y="145"/>
                </a:lnTo>
                <a:lnTo>
                  <a:pt x="136" y="145"/>
                </a:lnTo>
                <a:lnTo>
                  <a:pt x="135" y="145"/>
                </a:lnTo>
                <a:lnTo>
                  <a:pt x="135" y="145"/>
                </a:lnTo>
                <a:lnTo>
                  <a:pt x="129" y="148"/>
                </a:lnTo>
                <a:lnTo>
                  <a:pt x="129" y="148"/>
                </a:lnTo>
                <a:lnTo>
                  <a:pt x="129" y="148"/>
                </a:lnTo>
                <a:lnTo>
                  <a:pt x="129" y="148"/>
                </a:lnTo>
                <a:lnTo>
                  <a:pt x="139" y="147"/>
                </a:lnTo>
                <a:lnTo>
                  <a:pt x="139" y="147"/>
                </a:lnTo>
                <a:lnTo>
                  <a:pt x="139" y="145"/>
                </a:lnTo>
                <a:lnTo>
                  <a:pt x="139" y="145"/>
                </a:lnTo>
                <a:close/>
                <a:moveTo>
                  <a:pt x="7" y="117"/>
                </a:moveTo>
                <a:lnTo>
                  <a:pt x="7" y="117"/>
                </a:lnTo>
                <a:lnTo>
                  <a:pt x="7" y="117"/>
                </a:lnTo>
                <a:lnTo>
                  <a:pt x="7" y="117"/>
                </a:lnTo>
                <a:lnTo>
                  <a:pt x="10" y="104"/>
                </a:lnTo>
                <a:lnTo>
                  <a:pt x="10" y="104"/>
                </a:lnTo>
                <a:lnTo>
                  <a:pt x="7" y="105"/>
                </a:lnTo>
                <a:lnTo>
                  <a:pt x="7" y="105"/>
                </a:lnTo>
                <a:lnTo>
                  <a:pt x="7" y="117"/>
                </a:lnTo>
                <a:lnTo>
                  <a:pt x="7" y="117"/>
                </a:lnTo>
                <a:close/>
                <a:moveTo>
                  <a:pt x="231" y="36"/>
                </a:moveTo>
                <a:lnTo>
                  <a:pt x="231" y="36"/>
                </a:lnTo>
                <a:lnTo>
                  <a:pt x="237" y="26"/>
                </a:lnTo>
                <a:lnTo>
                  <a:pt x="237" y="26"/>
                </a:lnTo>
                <a:lnTo>
                  <a:pt x="233" y="30"/>
                </a:lnTo>
                <a:lnTo>
                  <a:pt x="231" y="36"/>
                </a:lnTo>
                <a:lnTo>
                  <a:pt x="231" y="36"/>
                </a:lnTo>
                <a:close/>
                <a:moveTo>
                  <a:pt x="10" y="151"/>
                </a:moveTo>
                <a:lnTo>
                  <a:pt x="10" y="151"/>
                </a:lnTo>
                <a:lnTo>
                  <a:pt x="10" y="152"/>
                </a:lnTo>
                <a:lnTo>
                  <a:pt x="11" y="155"/>
                </a:lnTo>
                <a:lnTo>
                  <a:pt x="13" y="157"/>
                </a:lnTo>
                <a:lnTo>
                  <a:pt x="15" y="158"/>
                </a:lnTo>
                <a:lnTo>
                  <a:pt x="15" y="158"/>
                </a:lnTo>
                <a:lnTo>
                  <a:pt x="10" y="151"/>
                </a:lnTo>
                <a:lnTo>
                  <a:pt x="10" y="151"/>
                </a:lnTo>
                <a:close/>
                <a:moveTo>
                  <a:pt x="75" y="165"/>
                </a:moveTo>
                <a:lnTo>
                  <a:pt x="75" y="165"/>
                </a:lnTo>
                <a:lnTo>
                  <a:pt x="76" y="167"/>
                </a:lnTo>
                <a:lnTo>
                  <a:pt x="76" y="167"/>
                </a:lnTo>
                <a:lnTo>
                  <a:pt x="76" y="167"/>
                </a:lnTo>
                <a:lnTo>
                  <a:pt x="84" y="167"/>
                </a:lnTo>
                <a:lnTo>
                  <a:pt x="84" y="167"/>
                </a:lnTo>
                <a:lnTo>
                  <a:pt x="75" y="165"/>
                </a:lnTo>
                <a:lnTo>
                  <a:pt x="75" y="165"/>
                </a:lnTo>
                <a:close/>
                <a:moveTo>
                  <a:pt x="106" y="159"/>
                </a:moveTo>
                <a:lnTo>
                  <a:pt x="106" y="159"/>
                </a:lnTo>
                <a:lnTo>
                  <a:pt x="109" y="161"/>
                </a:lnTo>
                <a:lnTo>
                  <a:pt x="109" y="161"/>
                </a:lnTo>
                <a:lnTo>
                  <a:pt x="109" y="161"/>
                </a:lnTo>
                <a:lnTo>
                  <a:pt x="111" y="161"/>
                </a:lnTo>
                <a:lnTo>
                  <a:pt x="111" y="161"/>
                </a:lnTo>
                <a:lnTo>
                  <a:pt x="111" y="158"/>
                </a:lnTo>
                <a:lnTo>
                  <a:pt x="111" y="158"/>
                </a:lnTo>
                <a:lnTo>
                  <a:pt x="106" y="159"/>
                </a:lnTo>
                <a:lnTo>
                  <a:pt x="106" y="159"/>
                </a:lnTo>
                <a:close/>
                <a:moveTo>
                  <a:pt x="121" y="135"/>
                </a:moveTo>
                <a:lnTo>
                  <a:pt x="121" y="135"/>
                </a:lnTo>
                <a:lnTo>
                  <a:pt x="119" y="137"/>
                </a:lnTo>
                <a:lnTo>
                  <a:pt x="119" y="137"/>
                </a:lnTo>
                <a:lnTo>
                  <a:pt x="118" y="141"/>
                </a:lnTo>
                <a:lnTo>
                  <a:pt x="118" y="141"/>
                </a:lnTo>
                <a:lnTo>
                  <a:pt x="122" y="140"/>
                </a:lnTo>
                <a:lnTo>
                  <a:pt x="122" y="140"/>
                </a:lnTo>
                <a:lnTo>
                  <a:pt x="121" y="135"/>
                </a:lnTo>
                <a:lnTo>
                  <a:pt x="121" y="135"/>
                </a:lnTo>
                <a:close/>
                <a:moveTo>
                  <a:pt x="102" y="128"/>
                </a:moveTo>
                <a:lnTo>
                  <a:pt x="102" y="128"/>
                </a:lnTo>
                <a:lnTo>
                  <a:pt x="103" y="131"/>
                </a:lnTo>
                <a:lnTo>
                  <a:pt x="103" y="131"/>
                </a:lnTo>
                <a:lnTo>
                  <a:pt x="106" y="128"/>
                </a:lnTo>
                <a:lnTo>
                  <a:pt x="106" y="128"/>
                </a:lnTo>
                <a:lnTo>
                  <a:pt x="106" y="127"/>
                </a:lnTo>
                <a:lnTo>
                  <a:pt x="106" y="127"/>
                </a:lnTo>
                <a:lnTo>
                  <a:pt x="102" y="128"/>
                </a:lnTo>
                <a:lnTo>
                  <a:pt x="102" y="128"/>
                </a:lnTo>
                <a:close/>
                <a:moveTo>
                  <a:pt x="108" y="121"/>
                </a:moveTo>
                <a:lnTo>
                  <a:pt x="108" y="121"/>
                </a:lnTo>
                <a:lnTo>
                  <a:pt x="102" y="125"/>
                </a:lnTo>
                <a:lnTo>
                  <a:pt x="102" y="125"/>
                </a:lnTo>
                <a:lnTo>
                  <a:pt x="105" y="124"/>
                </a:lnTo>
                <a:lnTo>
                  <a:pt x="105" y="124"/>
                </a:lnTo>
                <a:lnTo>
                  <a:pt x="108" y="122"/>
                </a:lnTo>
                <a:lnTo>
                  <a:pt x="108" y="121"/>
                </a:lnTo>
                <a:lnTo>
                  <a:pt x="108" y="121"/>
                </a:lnTo>
                <a:close/>
                <a:moveTo>
                  <a:pt x="211" y="176"/>
                </a:moveTo>
                <a:lnTo>
                  <a:pt x="211" y="176"/>
                </a:lnTo>
                <a:lnTo>
                  <a:pt x="213" y="181"/>
                </a:lnTo>
                <a:lnTo>
                  <a:pt x="216" y="182"/>
                </a:lnTo>
                <a:lnTo>
                  <a:pt x="216" y="182"/>
                </a:lnTo>
                <a:lnTo>
                  <a:pt x="214" y="179"/>
                </a:lnTo>
                <a:lnTo>
                  <a:pt x="211" y="176"/>
                </a:lnTo>
                <a:lnTo>
                  <a:pt x="211" y="176"/>
                </a:lnTo>
                <a:close/>
                <a:moveTo>
                  <a:pt x="126" y="125"/>
                </a:moveTo>
                <a:lnTo>
                  <a:pt x="126" y="125"/>
                </a:lnTo>
                <a:lnTo>
                  <a:pt x="126" y="125"/>
                </a:lnTo>
                <a:lnTo>
                  <a:pt x="126" y="125"/>
                </a:lnTo>
                <a:lnTo>
                  <a:pt x="123" y="127"/>
                </a:lnTo>
                <a:lnTo>
                  <a:pt x="123" y="127"/>
                </a:lnTo>
                <a:lnTo>
                  <a:pt x="123" y="128"/>
                </a:lnTo>
                <a:lnTo>
                  <a:pt x="123" y="128"/>
                </a:lnTo>
                <a:lnTo>
                  <a:pt x="123" y="128"/>
                </a:lnTo>
                <a:lnTo>
                  <a:pt x="125" y="130"/>
                </a:lnTo>
                <a:lnTo>
                  <a:pt x="125" y="130"/>
                </a:lnTo>
                <a:lnTo>
                  <a:pt x="126" y="130"/>
                </a:lnTo>
                <a:lnTo>
                  <a:pt x="126" y="130"/>
                </a:lnTo>
                <a:lnTo>
                  <a:pt x="126" y="125"/>
                </a:lnTo>
                <a:lnTo>
                  <a:pt x="126" y="125"/>
                </a:lnTo>
                <a:close/>
                <a:moveTo>
                  <a:pt x="132" y="131"/>
                </a:moveTo>
                <a:lnTo>
                  <a:pt x="132" y="131"/>
                </a:lnTo>
                <a:lnTo>
                  <a:pt x="129" y="132"/>
                </a:lnTo>
                <a:lnTo>
                  <a:pt x="129" y="135"/>
                </a:lnTo>
                <a:lnTo>
                  <a:pt x="129" y="135"/>
                </a:lnTo>
                <a:lnTo>
                  <a:pt x="129" y="135"/>
                </a:lnTo>
                <a:lnTo>
                  <a:pt x="129" y="135"/>
                </a:lnTo>
                <a:lnTo>
                  <a:pt x="132" y="132"/>
                </a:lnTo>
                <a:lnTo>
                  <a:pt x="132" y="132"/>
                </a:lnTo>
                <a:lnTo>
                  <a:pt x="132" y="131"/>
                </a:lnTo>
                <a:lnTo>
                  <a:pt x="132" y="131"/>
                </a:lnTo>
                <a:close/>
                <a:moveTo>
                  <a:pt x="69" y="164"/>
                </a:moveTo>
                <a:lnTo>
                  <a:pt x="69" y="164"/>
                </a:lnTo>
                <a:lnTo>
                  <a:pt x="61" y="164"/>
                </a:lnTo>
                <a:lnTo>
                  <a:pt x="61" y="164"/>
                </a:lnTo>
                <a:lnTo>
                  <a:pt x="68" y="165"/>
                </a:lnTo>
                <a:lnTo>
                  <a:pt x="68" y="165"/>
                </a:lnTo>
                <a:lnTo>
                  <a:pt x="69" y="165"/>
                </a:lnTo>
                <a:lnTo>
                  <a:pt x="69" y="164"/>
                </a:lnTo>
                <a:lnTo>
                  <a:pt x="69" y="164"/>
                </a:lnTo>
                <a:close/>
                <a:moveTo>
                  <a:pt x="52" y="327"/>
                </a:moveTo>
                <a:lnTo>
                  <a:pt x="52" y="327"/>
                </a:lnTo>
                <a:lnTo>
                  <a:pt x="45" y="330"/>
                </a:lnTo>
                <a:lnTo>
                  <a:pt x="45" y="330"/>
                </a:lnTo>
                <a:lnTo>
                  <a:pt x="49" y="329"/>
                </a:lnTo>
                <a:lnTo>
                  <a:pt x="52" y="327"/>
                </a:lnTo>
                <a:lnTo>
                  <a:pt x="52" y="327"/>
                </a:lnTo>
                <a:close/>
                <a:moveTo>
                  <a:pt x="99" y="130"/>
                </a:moveTo>
                <a:lnTo>
                  <a:pt x="99" y="130"/>
                </a:lnTo>
                <a:lnTo>
                  <a:pt x="99" y="130"/>
                </a:lnTo>
                <a:lnTo>
                  <a:pt x="99" y="130"/>
                </a:lnTo>
                <a:lnTo>
                  <a:pt x="99" y="135"/>
                </a:lnTo>
                <a:lnTo>
                  <a:pt x="99" y="135"/>
                </a:lnTo>
                <a:lnTo>
                  <a:pt x="99" y="134"/>
                </a:lnTo>
                <a:lnTo>
                  <a:pt x="99" y="134"/>
                </a:lnTo>
                <a:lnTo>
                  <a:pt x="99" y="130"/>
                </a:lnTo>
                <a:lnTo>
                  <a:pt x="99" y="130"/>
                </a:lnTo>
                <a:close/>
                <a:moveTo>
                  <a:pt x="103" y="164"/>
                </a:moveTo>
                <a:lnTo>
                  <a:pt x="103" y="164"/>
                </a:lnTo>
                <a:lnTo>
                  <a:pt x="102" y="161"/>
                </a:lnTo>
                <a:lnTo>
                  <a:pt x="99" y="159"/>
                </a:lnTo>
                <a:lnTo>
                  <a:pt x="99" y="159"/>
                </a:lnTo>
                <a:lnTo>
                  <a:pt x="102" y="164"/>
                </a:lnTo>
                <a:lnTo>
                  <a:pt x="102" y="164"/>
                </a:lnTo>
                <a:lnTo>
                  <a:pt x="103" y="164"/>
                </a:lnTo>
                <a:lnTo>
                  <a:pt x="103" y="164"/>
                </a:lnTo>
                <a:close/>
                <a:moveTo>
                  <a:pt x="106" y="134"/>
                </a:moveTo>
                <a:lnTo>
                  <a:pt x="106" y="134"/>
                </a:lnTo>
                <a:lnTo>
                  <a:pt x="103" y="135"/>
                </a:lnTo>
                <a:lnTo>
                  <a:pt x="103" y="137"/>
                </a:lnTo>
                <a:lnTo>
                  <a:pt x="103" y="137"/>
                </a:lnTo>
                <a:lnTo>
                  <a:pt x="106" y="135"/>
                </a:lnTo>
                <a:lnTo>
                  <a:pt x="106" y="134"/>
                </a:lnTo>
                <a:lnTo>
                  <a:pt x="106" y="134"/>
                </a:lnTo>
                <a:close/>
                <a:moveTo>
                  <a:pt x="129" y="128"/>
                </a:moveTo>
                <a:lnTo>
                  <a:pt x="129" y="128"/>
                </a:lnTo>
                <a:lnTo>
                  <a:pt x="129" y="128"/>
                </a:lnTo>
                <a:lnTo>
                  <a:pt x="129" y="128"/>
                </a:lnTo>
                <a:lnTo>
                  <a:pt x="130" y="127"/>
                </a:lnTo>
                <a:lnTo>
                  <a:pt x="130" y="127"/>
                </a:lnTo>
                <a:lnTo>
                  <a:pt x="130" y="124"/>
                </a:lnTo>
                <a:lnTo>
                  <a:pt x="130" y="124"/>
                </a:lnTo>
                <a:lnTo>
                  <a:pt x="129" y="125"/>
                </a:lnTo>
                <a:lnTo>
                  <a:pt x="129" y="128"/>
                </a:lnTo>
                <a:lnTo>
                  <a:pt x="129" y="128"/>
                </a:lnTo>
                <a:close/>
                <a:moveTo>
                  <a:pt x="291" y="44"/>
                </a:moveTo>
                <a:lnTo>
                  <a:pt x="291" y="44"/>
                </a:lnTo>
                <a:lnTo>
                  <a:pt x="292" y="54"/>
                </a:lnTo>
                <a:lnTo>
                  <a:pt x="292" y="54"/>
                </a:lnTo>
                <a:lnTo>
                  <a:pt x="292" y="49"/>
                </a:lnTo>
                <a:lnTo>
                  <a:pt x="291" y="44"/>
                </a:lnTo>
                <a:lnTo>
                  <a:pt x="291" y="44"/>
                </a:lnTo>
                <a:close/>
                <a:moveTo>
                  <a:pt x="142" y="140"/>
                </a:moveTo>
                <a:lnTo>
                  <a:pt x="142" y="140"/>
                </a:lnTo>
                <a:lnTo>
                  <a:pt x="140" y="135"/>
                </a:lnTo>
                <a:lnTo>
                  <a:pt x="140" y="135"/>
                </a:lnTo>
                <a:lnTo>
                  <a:pt x="140" y="137"/>
                </a:lnTo>
                <a:lnTo>
                  <a:pt x="139" y="140"/>
                </a:lnTo>
                <a:lnTo>
                  <a:pt x="139" y="140"/>
                </a:lnTo>
                <a:lnTo>
                  <a:pt x="142" y="140"/>
                </a:lnTo>
                <a:lnTo>
                  <a:pt x="142" y="140"/>
                </a:lnTo>
                <a:close/>
                <a:moveTo>
                  <a:pt x="167" y="131"/>
                </a:moveTo>
                <a:lnTo>
                  <a:pt x="167" y="131"/>
                </a:lnTo>
                <a:lnTo>
                  <a:pt x="166" y="132"/>
                </a:lnTo>
                <a:lnTo>
                  <a:pt x="166" y="132"/>
                </a:lnTo>
                <a:lnTo>
                  <a:pt x="166" y="132"/>
                </a:lnTo>
                <a:lnTo>
                  <a:pt x="166" y="137"/>
                </a:lnTo>
                <a:lnTo>
                  <a:pt x="166" y="137"/>
                </a:lnTo>
                <a:lnTo>
                  <a:pt x="166" y="137"/>
                </a:lnTo>
                <a:lnTo>
                  <a:pt x="166" y="137"/>
                </a:lnTo>
                <a:lnTo>
                  <a:pt x="167" y="131"/>
                </a:lnTo>
                <a:lnTo>
                  <a:pt x="167" y="131"/>
                </a:lnTo>
                <a:close/>
                <a:moveTo>
                  <a:pt x="44" y="194"/>
                </a:moveTo>
                <a:lnTo>
                  <a:pt x="44" y="194"/>
                </a:lnTo>
                <a:lnTo>
                  <a:pt x="45" y="191"/>
                </a:lnTo>
                <a:lnTo>
                  <a:pt x="45" y="191"/>
                </a:lnTo>
                <a:lnTo>
                  <a:pt x="44" y="191"/>
                </a:lnTo>
                <a:lnTo>
                  <a:pt x="44" y="191"/>
                </a:lnTo>
                <a:lnTo>
                  <a:pt x="44" y="194"/>
                </a:lnTo>
                <a:lnTo>
                  <a:pt x="44" y="194"/>
                </a:lnTo>
                <a:close/>
                <a:moveTo>
                  <a:pt x="234" y="117"/>
                </a:moveTo>
                <a:lnTo>
                  <a:pt x="234" y="117"/>
                </a:lnTo>
                <a:lnTo>
                  <a:pt x="234" y="117"/>
                </a:lnTo>
                <a:lnTo>
                  <a:pt x="234" y="117"/>
                </a:lnTo>
                <a:lnTo>
                  <a:pt x="230" y="115"/>
                </a:lnTo>
                <a:lnTo>
                  <a:pt x="227" y="115"/>
                </a:lnTo>
                <a:lnTo>
                  <a:pt x="227" y="115"/>
                </a:lnTo>
                <a:lnTo>
                  <a:pt x="227" y="117"/>
                </a:lnTo>
                <a:lnTo>
                  <a:pt x="227" y="117"/>
                </a:lnTo>
                <a:lnTo>
                  <a:pt x="234" y="117"/>
                </a:lnTo>
                <a:lnTo>
                  <a:pt x="234" y="117"/>
                </a:lnTo>
                <a:close/>
                <a:moveTo>
                  <a:pt x="277" y="104"/>
                </a:moveTo>
                <a:lnTo>
                  <a:pt x="277" y="104"/>
                </a:lnTo>
                <a:lnTo>
                  <a:pt x="275" y="113"/>
                </a:lnTo>
                <a:lnTo>
                  <a:pt x="275" y="113"/>
                </a:lnTo>
                <a:lnTo>
                  <a:pt x="277" y="110"/>
                </a:lnTo>
                <a:lnTo>
                  <a:pt x="277" y="104"/>
                </a:lnTo>
                <a:lnTo>
                  <a:pt x="277" y="104"/>
                </a:lnTo>
                <a:close/>
                <a:moveTo>
                  <a:pt x="125" y="138"/>
                </a:moveTo>
                <a:lnTo>
                  <a:pt x="125" y="138"/>
                </a:lnTo>
                <a:lnTo>
                  <a:pt x="126" y="137"/>
                </a:lnTo>
                <a:lnTo>
                  <a:pt x="125" y="134"/>
                </a:lnTo>
                <a:lnTo>
                  <a:pt x="125" y="134"/>
                </a:lnTo>
                <a:lnTo>
                  <a:pt x="125" y="135"/>
                </a:lnTo>
                <a:lnTo>
                  <a:pt x="125" y="138"/>
                </a:lnTo>
                <a:lnTo>
                  <a:pt x="125" y="138"/>
                </a:lnTo>
                <a:close/>
                <a:moveTo>
                  <a:pt x="150" y="122"/>
                </a:moveTo>
                <a:lnTo>
                  <a:pt x="150" y="122"/>
                </a:lnTo>
                <a:lnTo>
                  <a:pt x="149" y="122"/>
                </a:lnTo>
                <a:lnTo>
                  <a:pt x="149" y="122"/>
                </a:lnTo>
                <a:lnTo>
                  <a:pt x="149" y="127"/>
                </a:lnTo>
                <a:lnTo>
                  <a:pt x="149" y="127"/>
                </a:lnTo>
                <a:lnTo>
                  <a:pt x="150" y="127"/>
                </a:lnTo>
                <a:lnTo>
                  <a:pt x="150" y="127"/>
                </a:lnTo>
                <a:lnTo>
                  <a:pt x="150" y="122"/>
                </a:lnTo>
                <a:lnTo>
                  <a:pt x="150" y="122"/>
                </a:lnTo>
                <a:close/>
                <a:moveTo>
                  <a:pt x="42" y="171"/>
                </a:moveTo>
                <a:lnTo>
                  <a:pt x="42" y="171"/>
                </a:lnTo>
                <a:lnTo>
                  <a:pt x="42" y="172"/>
                </a:lnTo>
                <a:lnTo>
                  <a:pt x="42" y="172"/>
                </a:lnTo>
                <a:lnTo>
                  <a:pt x="45" y="171"/>
                </a:lnTo>
                <a:lnTo>
                  <a:pt x="45" y="171"/>
                </a:lnTo>
                <a:lnTo>
                  <a:pt x="45" y="171"/>
                </a:lnTo>
                <a:lnTo>
                  <a:pt x="45" y="171"/>
                </a:lnTo>
                <a:lnTo>
                  <a:pt x="42" y="171"/>
                </a:lnTo>
                <a:lnTo>
                  <a:pt x="42" y="171"/>
                </a:lnTo>
                <a:close/>
                <a:moveTo>
                  <a:pt x="45" y="184"/>
                </a:moveTo>
                <a:lnTo>
                  <a:pt x="45" y="184"/>
                </a:lnTo>
                <a:lnTo>
                  <a:pt x="45" y="182"/>
                </a:lnTo>
                <a:lnTo>
                  <a:pt x="45" y="182"/>
                </a:lnTo>
                <a:lnTo>
                  <a:pt x="44" y="184"/>
                </a:lnTo>
                <a:lnTo>
                  <a:pt x="44" y="184"/>
                </a:lnTo>
                <a:lnTo>
                  <a:pt x="44" y="185"/>
                </a:lnTo>
                <a:lnTo>
                  <a:pt x="44" y="185"/>
                </a:lnTo>
                <a:lnTo>
                  <a:pt x="45" y="184"/>
                </a:lnTo>
                <a:lnTo>
                  <a:pt x="45" y="184"/>
                </a:lnTo>
                <a:close/>
                <a:moveTo>
                  <a:pt x="135" y="134"/>
                </a:moveTo>
                <a:lnTo>
                  <a:pt x="135" y="134"/>
                </a:lnTo>
                <a:lnTo>
                  <a:pt x="136" y="134"/>
                </a:lnTo>
                <a:lnTo>
                  <a:pt x="136" y="131"/>
                </a:lnTo>
                <a:lnTo>
                  <a:pt x="136" y="131"/>
                </a:lnTo>
                <a:lnTo>
                  <a:pt x="136" y="132"/>
                </a:lnTo>
                <a:lnTo>
                  <a:pt x="135" y="134"/>
                </a:lnTo>
                <a:lnTo>
                  <a:pt x="135" y="134"/>
                </a:lnTo>
                <a:close/>
                <a:moveTo>
                  <a:pt x="156" y="131"/>
                </a:moveTo>
                <a:lnTo>
                  <a:pt x="156" y="131"/>
                </a:lnTo>
                <a:lnTo>
                  <a:pt x="155" y="132"/>
                </a:lnTo>
                <a:lnTo>
                  <a:pt x="155" y="134"/>
                </a:lnTo>
                <a:lnTo>
                  <a:pt x="155" y="134"/>
                </a:lnTo>
                <a:lnTo>
                  <a:pt x="156" y="132"/>
                </a:lnTo>
                <a:lnTo>
                  <a:pt x="156" y="131"/>
                </a:lnTo>
                <a:lnTo>
                  <a:pt x="156" y="131"/>
                </a:lnTo>
                <a:close/>
                <a:moveTo>
                  <a:pt x="105" y="118"/>
                </a:moveTo>
                <a:lnTo>
                  <a:pt x="105" y="118"/>
                </a:lnTo>
                <a:lnTo>
                  <a:pt x="105" y="118"/>
                </a:lnTo>
                <a:lnTo>
                  <a:pt x="105" y="118"/>
                </a:lnTo>
                <a:lnTo>
                  <a:pt x="103" y="118"/>
                </a:lnTo>
                <a:lnTo>
                  <a:pt x="102" y="121"/>
                </a:lnTo>
                <a:lnTo>
                  <a:pt x="102" y="121"/>
                </a:lnTo>
                <a:lnTo>
                  <a:pt x="105" y="118"/>
                </a:lnTo>
                <a:lnTo>
                  <a:pt x="105" y="118"/>
                </a:lnTo>
                <a:close/>
                <a:moveTo>
                  <a:pt x="98" y="122"/>
                </a:moveTo>
                <a:lnTo>
                  <a:pt x="98" y="122"/>
                </a:lnTo>
                <a:lnTo>
                  <a:pt x="99" y="122"/>
                </a:lnTo>
                <a:lnTo>
                  <a:pt x="99" y="122"/>
                </a:lnTo>
                <a:lnTo>
                  <a:pt x="99" y="120"/>
                </a:lnTo>
                <a:lnTo>
                  <a:pt x="99" y="120"/>
                </a:lnTo>
                <a:lnTo>
                  <a:pt x="98" y="120"/>
                </a:lnTo>
                <a:lnTo>
                  <a:pt x="98" y="120"/>
                </a:lnTo>
                <a:lnTo>
                  <a:pt x="98" y="122"/>
                </a:lnTo>
                <a:lnTo>
                  <a:pt x="98" y="122"/>
                </a:lnTo>
                <a:close/>
                <a:moveTo>
                  <a:pt x="170" y="135"/>
                </a:moveTo>
                <a:lnTo>
                  <a:pt x="170" y="135"/>
                </a:lnTo>
                <a:lnTo>
                  <a:pt x="172" y="135"/>
                </a:lnTo>
                <a:lnTo>
                  <a:pt x="172" y="134"/>
                </a:lnTo>
                <a:lnTo>
                  <a:pt x="172" y="134"/>
                </a:lnTo>
                <a:lnTo>
                  <a:pt x="170" y="135"/>
                </a:lnTo>
                <a:lnTo>
                  <a:pt x="170" y="135"/>
                </a:lnTo>
                <a:close/>
                <a:moveTo>
                  <a:pt x="109" y="138"/>
                </a:moveTo>
                <a:lnTo>
                  <a:pt x="109" y="138"/>
                </a:lnTo>
                <a:lnTo>
                  <a:pt x="109" y="140"/>
                </a:lnTo>
                <a:lnTo>
                  <a:pt x="109" y="140"/>
                </a:lnTo>
                <a:lnTo>
                  <a:pt x="109" y="140"/>
                </a:lnTo>
                <a:lnTo>
                  <a:pt x="111" y="140"/>
                </a:lnTo>
                <a:lnTo>
                  <a:pt x="109" y="138"/>
                </a:lnTo>
                <a:lnTo>
                  <a:pt x="109" y="138"/>
                </a:lnTo>
                <a:close/>
                <a:moveTo>
                  <a:pt x="145" y="134"/>
                </a:moveTo>
                <a:lnTo>
                  <a:pt x="145" y="134"/>
                </a:lnTo>
                <a:lnTo>
                  <a:pt x="145" y="134"/>
                </a:lnTo>
                <a:lnTo>
                  <a:pt x="145" y="135"/>
                </a:lnTo>
                <a:lnTo>
                  <a:pt x="145" y="135"/>
                </a:lnTo>
                <a:lnTo>
                  <a:pt x="145" y="134"/>
                </a:lnTo>
                <a:lnTo>
                  <a:pt x="145" y="134"/>
                </a:lnTo>
                <a:close/>
                <a:moveTo>
                  <a:pt x="108" y="169"/>
                </a:moveTo>
                <a:lnTo>
                  <a:pt x="108" y="169"/>
                </a:lnTo>
                <a:lnTo>
                  <a:pt x="109" y="169"/>
                </a:lnTo>
                <a:lnTo>
                  <a:pt x="109" y="168"/>
                </a:lnTo>
                <a:lnTo>
                  <a:pt x="109" y="168"/>
                </a:lnTo>
                <a:lnTo>
                  <a:pt x="108" y="169"/>
                </a:lnTo>
                <a:lnTo>
                  <a:pt x="108" y="169"/>
                </a:lnTo>
                <a:close/>
                <a:moveTo>
                  <a:pt x="35" y="74"/>
                </a:moveTo>
                <a:lnTo>
                  <a:pt x="35" y="74"/>
                </a:lnTo>
                <a:lnTo>
                  <a:pt x="35" y="73"/>
                </a:lnTo>
                <a:lnTo>
                  <a:pt x="35" y="73"/>
                </a:lnTo>
                <a:lnTo>
                  <a:pt x="34" y="73"/>
                </a:lnTo>
                <a:lnTo>
                  <a:pt x="34" y="74"/>
                </a:lnTo>
                <a:lnTo>
                  <a:pt x="34" y="74"/>
                </a:lnTo>
                <a:lnTo>
                  <a:pt x="35" y="74"/>
                </a:lnTo>
                <a:lnTo>
                  <a:pt x="35" y="74"/>
                </a:lnTo>
                <a:close/>
                <a:moveTo>
                  <a:pt x="207" y="175"/>
                </a:moveTo>
                <a:lnTo>
                  <a:pt x="207" y="175"/>
                </a:lnTo>
                <a:lnTo>
                  <a:pt x="209" y="174"/>
                </a:lnTo>
                <a:lnTo>
                  <a:pt x="209" y="174"/>
                </a:lnTo>
                <a:lnTo>
                  <a:pt x="207" y="174"/>
                </a:lnTo>
                <a:lnTo>
                  <a:pt x="207" y="174"/>
                </a:lnTo>
                <a:lnTo>
                  <a:pt x="207" y="174"/>
                </a:lnTo>
                <a:lnTo>
                  <a:pt x="207" y="174"/>
                </a:lnTo>
                <a:lnTo>
                  <a:pt x="207" y="175"/>
                </a:lnTo>
                <a:lnTo>
                  <a:pt x="207" y="175"/>
                </a:lnTo>
                <a:close/>
                <a:moveTo>
                  <a:pt x="115" y="141"/>
                </a:moveTo>
                <a:lnTo>
                  <a:pt x="115" y="141"/>
                </a:lnTo>
                <a:lnTo>
                  <a:pt x="115" y="140"/>
                </a:lnTo>
                <a:lnTo>
                  <a:pt x="115" y="140"/>
                </a:lnTo>
                <a:lnTo>
                  <a:pt x="113" y="141"/>
                </a:lnTo>
                <a:lnTo>
                  <a:pt x="115" y="141"/>
                </a:lnTo>
                <a:lnTo>
                  <a:pt x="115" y="141"/>
                </a:lnTo>
                <a:close/>
                <a:moveTo>
                  <a:pt x="4" y="149"/>
                </a:moveTo>
                <a:lnTo>
                  <a:pt x="4" y="149"/>
                </a:lnTo>
                <a:lnTo>
                  <a:pt x="4" y="149"/>
                </a:lnTo>
                <a:lnTo>
                  <a:pt x="4" y="149"/>
                </a:lnTo>
                <a:lnTo>
                  <a:pt x="4" y="148"/>
                </a:lnTo>
                <a:lnTo>
                  <a:pt x="4" y="148"/>
                </a:lnTo>
                <a:lnTo>
                  <a:pt x="4" y="148"/>
                </a:lnTo>
                <a:lnTo>
                  <a:pt x="4" y="148"/>
                </a:lnTo>
                <a:lnTo>
                  <a:pt x="4" y="149"/>
                </a:lnTo>
                <a:lnTo>
                  <a:pt x="4" y="14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 name="Freeform 14"/>
          <p:cNvSpPr/>
          <p:nvPr/>
        </p:nvSpPr>
        <p:spPr bwMode="auto">
          <a:xfrm>
            <a:off x="5001127" y="4945006"/>
            <a:ext cx="96770" cy="37229"/>
          </a:xfrm>
          <a:custGeom>
            <a:avLst/>
            <a:gdLst>
              <a:gd name="T0" fmla="*/ 0 w 55"/>
              <a:gd name="T1" fmla="*/ 11 h 22"/>
              <a:gd name="T2" fmla="*/ 0 w 55"/>
              <a:gd name="T3" fmla="*/ 11 h 22"/>
              <a:gd name="T4" fmla="*/ 0 w 55"/>
              <a:gd name="T5" fmla="*/ 4 h 22"/>
              <a:gd name="T6" fmla="*/ 0 w 55"/>
              <a:gd name="T7" fmla="*/ 4 h 22"/>
              <a:gd name="T8" fmla="*/ 4 w 55"/>
              <a:gd name="T9" fmla="*/ 4 h 22"/>
              <a:gd name="T10" fmla="*/ 9 w 55"/>
              <a:gd name="T11" fmla="*/ 4 h 22"/>
              <a:gd name="T12" fmla="*/ 9 w 55"/>
              <a:gd name="T13" fmla="*/ 4 h 22"/>
              <a:gd name="T14" fmla="*/ 6 w 55"/>
              <a:gd name="T15" fmla="*/ 4 h 22"/>
              <a:gd name="T16" fmla="*/ 6 w 55"/>
              <a:gd name="T17" fmla="*/ 4 h 22"/>
              <a:gd name="T18" fmla="*/ 3 w 55"/>
              <a:gd name="T19" fmla="*/ 2 h 22"/>
              <a:gd name="T20" fmla="*/ 3 w 55"/>
              <a:gd name="T21" fmla="*/ 2 h 22"/>
              <a:gd name="T22" fmla="*/ 1 w 55"/>
              <a:gd name="T23" fmla="*/ 1 h 22"/>
              <a:gd name="T24" fmla="*/ 1 w 55"/>
              <a:gd name="T25" fmla="*/ 0 h 22"/>
              <a:gd name="T26" fmla="*/ 1 w 55"/>
              <a:gd name="T27" fmla="*/ 0 h 22"/>
              <a:gd name="T28" fmla="*/ 3 w 55"/>
              <a:gd name="T29" fmla="*/ 0 h 22"/>
              <a:gd name="T30" fmla="*/ 4 w 55"/>
              <a:gd name="T31" fmla="*/ 0 h 22"/>
              <a:gd name="T32" fmla="*/ 4 w 55"/>
              <a:gd name="T33" fmla="*/ 0 h 22"/>
              <a:gd name="T34" fmla="*/ 6 w 55"/>
              <a:gd name="T35" fmla="*/ 0 h 22"/>
              <a:gd name="T36" fmla="*/ 6 w 55"/>
              <a:gd name="T37" fmla="*/ 0 h 22"/>
              <a:gd name="T38" fmla="*/ 26 w 55"/>
              <a:gd name="T39" fmla="*/ 4 h 22"/>
              <a:gd name="T40" fmla="*/ 26 w 55"/>
              <a:gd name="T41" fmla="*/ 4 h 22"/>
              <a:gd name="T42" fmla="*/ 36 w 55"/>
              <a:gd name="T43" fmla="*/ 7 h 22"/>
              <a:gd name="T44" fmla="*/ 46 w 55"/>
              <a:gd name="T45" fmla="*/ 10 h 22"/>
              <a:gd name="T46" fmla="*/ 46 w 55"/>
              <a:gd name="T47" fmla="*/ 10 h 22"/>
              <a:gd name="T48" fmla="*/ 54 w 55"/>
              <a:gd name="T49" fmla="*/ 12 h 22"/>
              <a:gd name="T50" fmla="*/ 54 w 55"/>
              <a:gd name="T51" fmla="*/ 12 h 22"/>
              <a:gd name="T52" fmla="*/ 55 w 55"/>
              <a:gd name="T53" fmla="*/ 14 h 22"/>
              <a:gd name="T54" fmla="*/ 55 w 55"/>
              <a:gd name="T55" fmla="*/ 15 h 22"/>
              <a:gd name="T56" fmla="*/ 55 w 55"/>
              <a:gd name="T57" fmla="*/ 15 h 22"/>
              <a:gd name="T58" fmla="*/ 54 w 55"/>
              <a:gd name="T59" fmla="*/ 17 h 22"/>
              <a:gd name="T60" fmla="*/ 53 w 55"/>
              <a:gd name="T61" fmla="*/ 17 h 22"/>
              <a:gd name="T62" fmla="*/ 53 w 55"/>
              <a:gd name="T63" fmla="*/ 17 h 22"/>
              <a:gd name="T64" fmla="*/ 50 w 55"/>
              <a:gd name="T65" fmla="*/ 17 h 22"/>
              <a:gd name="T66" fmla="*/ 50 w 55"/>
              <a:gd name="T67" fmla="*/ 17 h 22"/>
              <a:gd name="T68" fmla="*/ 51 w 55"/>
              <a:gd name="T69" fmla="*/ 18 h 22"/>
              <a:gd name="T70" fmla="*/ 51 w 55"/>
              <a:gd name="T71" fmla="*/ 18 h 22"/>
              <a:gd name="T72" fmla="*/ 53 w 55"/>
              <a:gd name="T73" fmla="*/ 19 h 22"/>
              <a:gd name="T74" fmla="*/ 53 w 55"/>
              <a:gd name="T75" fmla="*/ 19 h 22"/>
              <a:gd name="T76" fmla="*/ 53 w 55"/>
              <a:gd name="T77" fmla="*/ 21 h 22"/>
              <a:gd name="T78" fmla="*/ 51 w 55"/>
              <a:gd name="T79" fmla="*/ 22 h 22"/>
              <a:gd name="T80" fmla="*/ 51 w 55"/>
              <a:gd name="T81" fmla="*/ 22 h 22"/>
              <a:gd name="T82" fmla="*/ 50 w 55"/>
              <a:gd name="T83" fmla="*/ 22 h 22"/>
              <a:gd name="T84" fmla="*/ 50 w 55"/>
              <a:gd name="T85" fmla="*/ 22 h 22"/>
              <a:gd name="T86" fmla="*/ 44 w 55"/>
              <a:gd name="T87" fmla="*/ 21 h 22"/>
              <a:gd name="T88" fmla="*/ 44 w 55"/>
              <a:gd name="T89" fmla="*/ 21 h 22"/>
              <a:gd name="T90" fmla="*/ 40 w 55"/>
              <a:gd name="T91" fmla="*/ 21 h 22"/>
              <a:gd name="T92" fmla="*/ 40 w 55"/>
              <a:gd name="T93" fmla="*/ 21 h 22"/>
              <a:gd name="T94" fmla="*/ 38 w 55"/>
              <a:gd name="T95" fmla="*/ 19 h 22"/>
              <a:gd name="T96" fmla="*/ 38 w 55"/>
              <a:gd name="T97" fmla="*/ 19 h 22"/>
              <a:gd name="T98" fmla="*/ 23 w 55"/>
              <a:gd name="T99" fmla="*/ 14 h 22"/>
              <a:gd name="T100" fmla="*/ 23 w 55"/>
              <a:gd name="T101" fmla="*/ 14 h 22"/>
              <a:gd name="T102" fmla="*/ 10 w 55"/>
              <a:gd name="T103" fmla="*/ 11 h 22"/>
              <a:gd name="T104" fmla="*/ 10 w 55"/>
              <a:gd name="T105" fmla="*/ 11 h 22"/>
              <a:gd name="T106" fmla="*/ 4 w 55"/>
              <a:gd name="T107" fmla="*/ 10 h 22"/>
              <a:gd name="T108" fmla="*/ 4 w 55"/>
              <a:gd name="T109" fmla="*/ 10 h 22"/>
              <a:gd name="T110" fmla="*/ 3 w 55"/>
              <a:gd name="T111" fmla="*/ 10 h 22"/>
              <a:gd name="T112" fmla="*/ 3 w 55"/>
              <a:gd name="T113" fmla="*/ 10 h 22"/>
              <a:gd name="T114" fmla="*/ 0 w 55"/>
              <a:gd name="T115" fmla="*/ 11 h 22"/>
              <a:gd name="T116" fmla="*/ 0 w 55"/>
              <a:gd name="T117"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 h="22">
                <a:moveTo>
                  <a:pt x="0" y="11"/>
                </a:moveTo>
                <a:lnTo>
                  <a:pt x="0" y="11"/>
                </a:lnTo>
                <a:lnTo>
                  <a:pt x="0" y="4"/>
                </a:lnTo>
                <a:lnTo>
                  <a:pt x="0" y="4"/>
                </a:lnTo>
                <a:lnTo>
                  <a:pt x="4" y="4"/>
                </a:lnTo>
                <a:lnTo>
                  <a:pt x="9" y="4"/>
                </a:lnTo>
                <a:lnTo>
                  <a:pt x="9" y="4"/>
                </a:lnTo>
                <a:lnTo>
                  <a:pt x="6" y="4"/>
                </a:lnTo>
                <a:lnTo>
                  <a:pt x="6" y="4"/>
                </a:lnTo>
                <a:lnTo>
                  <a:pt x="3" y="2"/>
                </a:lnTo>
                <a:lnTo>
                  <a:pt x="3" y="2"/>
                </a:lnTo>
                <a:lnTo>
                  <a:pt x="1" y="1"/>
                </a:lnTo>
                <a:lnTo>
                  <a:pt x="1" y="0"/>
                </a:lnTo>
                <a:lnTo>
                  <a:pt x="1" y="0"/>
                </a:lnTo>
                <a:lnTo>
                  <a:pt x="3" y="0"/>
                </a:lnTo>
                <a:lnTo>
                  <a:pt x="4" y="0"/>
                </a:lnTo>
                <a:lnTo>
                  <a:pt x="4" y="0"/>
                </a:lnTo>
                <a:lnTo>
                  <a:pt x="6" y="0"/>
                </a:lnTo>
                <a:lnTo>
                  <a:pt x="6" y="0"/>
                </a:lnTo>
                <a:lnTo>
                  <a:pt x="26" y="4"/>
                </a:lnTo>
                <a:lnTo>
                  <a:pt x="26" y="4"/>
                </a:lnTo>
                <a:lnTo>
                  <a:pt x="36" y="7"/>
                </a:lnTo>
                <a:lnTo>
                  <a:pt x="46" y="10"/>
                </a:lnTo>
                <a:lnTo>
                  <a:pt x="46" y="10"/>
                </a:lnTo>
                <a:lnTo>
                  <a:pt x="54" y="12"/>
                </a:lnTo>
                <a:lnTo>
                  <a:pt x="54" y="12"/>
                </a:lnTo>
                <a:lnTo>
                  <a:pt x="55" y="14"/>
                </a:lnTo>
                <a:lnTo>
                  <a:pt x="55" y="15"/>
                </a:lnTo>
                <a:lnTo>
                  <a:pt x="55" y="15"/>
                </a:lnTo>
                <a:lnTo>
                  <a:pt x="54" y="17"/>
                </a:lnTo>
                <a:lnTo>
                  <a:pt x="53" y="17"/>
                </a:lnTo>
                <a:lnTo>
                  <a:pt x="53" y="17"/>
                </a:lnTo>
                <a:lnTo>
                  <a:pt x="50" y="17"/>
                </a:lnTo>
                <a:lnTo>
                  <a:pt x="50" y="17"/>
                </a:lnTo>
                <a:lnTo>
                  <a:pt x="51" y="18"/>
                </a:lnTo>
                <a:lnTo>
                  <a:pt x="51" y="18"/>
                </a:lnTo>
                <a:lnTo>
                  <a:pt x="53" y="19"/>
                </a:lnTo>
                <a:lnTo>
                  <a:pt x="53" y="19"/>
                </a:lnTo>
                <a:lnTo>
                  <a:pt x="53" y="21"/>
                </a:lnTo>
                <a:lnTo>
                  <a:pt x="51" y="22"/>
                </a:lnTo>
                <a:lnTo>
                  <a:pt x="51" y="22"/>
                </a:lnTo>
                <a:lnTo>
                  <a:pt x="50" y="22"/>
                </a:lnTo>
                <a:lnTo>
                  <a:pt x="50" y="22"/>
                </a:lnTo>
                <a:lnTo>
                  <a:pt x="44" y="21"/>
                </a:lnTo>
                <a:lnTo>
                  <a:pt x="44" y="21"/>
                </a:lnTo>
                <a:lnTo>
                  <a:pt x="40" y="21"/>
                </a:lnTo>
                <a:lnTo>
                  <a:pt x="40" y="21"/>
                </a:lnTo>
                <a:lnTo>
                  <a:pt x="38" y="19"/>
                </a:lnTo>
                <a:lnTo>
                  <a:pt x="38" y="19"/>
                </a:lnTo>
                <a:lnTo>
                  <a:pt x="23" y="14"/>
                </a:lnTo>
                <a:lnTo>
                  <a:pt x="23" y="14"/>
                </a:lnTo>
                <a:lnTo>
                  <a:pt x="10" y="11"/>
                </a:lnTo>
                <a:lnTo>
                  <a:pt x="10" y="11"/>
                </a:lnTo>
                <a:lnTo>
                  <a:pt x="4" y="10"/>
                </a:lnTo>
                <a:lnTo>
                  <a:pt x="4" y="10"/>
                </a:lnTo>
                <a:lnTo>
                  <a:pt x="3" y="10"/>
                </a:lnTo>
                <a:lnTo>
                  <a:pt x="3" y="10"/>
                </a:lnTo>
                <a:lnTo>
                  <a:pt x="0" y="11"/>
                </a:lnTo>
                <a:lnTo>
                  <a:pt x="0"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 name="Freeform 15"/>
          <p:cNvSpPr/>
          <p:nvPr/>
        </p:nvSpPr>
        <p:spPr bwMode="auto">
          <a:xfrm>
            <a:off x="4990570" y="4809626"/>
            <a:ext cx="117884" cy="30460"/>
          </a:xfrm>
          <a:custGeom>
            <a:avLst/>
            <a:gdLst>
              <a:gd name="T0" fmla="*/ 49 w 67"/>
              <a:gd name="T1" fmla="*/ 6 h 18"/>
              <a:gd name="T2" fmla="*/ 49 w 67"/>
              <a:gd name="T3" fmla="*/ 6 h 18"/>
              <a:gd name="T4" fmla="*/ 53 w 67"/>
              <a:gd name="T5" fmla="*/ 6 h 18"/>
              <a:gd name="T6" fmla="*/ 53 w 67"/>
              <a:gd name="T7" fmla="*/ 6 h 18"/>
              <a:gd name="T8" fmla="*/ 64 w 67"/>
              <a:gd name="T9" fmla="*/ 4 h 18"/>
              <a:gd name="T10" fmla="*/ 64 w 67"/>
              <a:gd name="T11" fmla="*/ 4 h 18"/>
              <a:gd name="T12" fmla="*/ 66 w 67"/>
              <a:gd name="T13" fmla="*/ 6 h 18"/>
              <a:gd name="T14" fmla="*/ 66 w 67"/>
              <a:gd name="T15" fmla="*/ 6 h 18"/>
              <a:gd name="T16" fmla="*/ 67 w 67"/>
              <a:gd name="T17" fmla="*/ 7 h 18"/>
              <a:gd name="T18" fmla="*/ 66 w 67"/>
              <a:gd name="T19" fmla="*/ 9 h 18"/>
              <a:gd name="T20" fmla="*/ 66 w 67"/>
              <a:gd name="T21" fmla="*/ 9 h 18"/>
              <a:gd name="T22" fmla="*/ 64 w 67"/>
              <a:gd name="T23" fmla="*/ 9 h 18"/>
              <a:gd name="T24" fmla="*/ 64 w 67"/>
              <a:gd name="T25" fmla="*/ 9 h 18"/>
              <a:gd name="T26" fmla="*/ 49 w 67"/>
              <a:gd name="T27" fmla="*/ 11 h 18"/>
              <a:gd name="T28" fmla="*/ 32 w 67"/>
              <a:gd name="T29" fmla="*/ 14 h 18"/>
              <a:gd name="T30" fmla="*/ 32 w 67"/>
              <a:gd name="T31" fmla="*/ 14 h 18"/>
              <a:gd name="T32" fmla="*/ 15 w 67"/>
              <a:gd name="T33" fmla="*/ 18 h 18"/>
              <a:gd name="T34" fmla="*/ 15 w 67"/>
              <a:gd name="T35" fmla="*/ 18 h 18"/>
              <a:gd name="T36" fmla="*/ 7 w 67"/>
              <a:gd name="T37" fmla="*/ 18 h 18"/>
              <a:gd name="T38" fmla="*/ 7 w 67"/>
              <a:gd name="T39" fmla="*/ 18 h 18"/>
              <a:gd name="T40" fmla="*/ 6 w 67"/>
              <a:gd name="T41" fmla="*/ 17 h 18"/>
              <a:gd name="T42" fmla="*/ 6 w 67"/>
              <a:gd name="T43" fmla="*/ 17 h 18"/>
              <a:gd name="T44" fmla="*/ 3 w 67"/>
              <a:gd name="T45" fmla="*/ 18 h 18"/>
              <a:gd name="T46" fmla="*/ 3 w 67"/>
              <a:gd name="T47" fmla="*/ 18 h 18"/>
              <a:gd name="T48" fmla="*/ 2 w 67"/>
              <a:gd name="T49" fmla="*/ 18 h 18"/>
              <a:gd name="T50" fmla="*/ 2 w 67"/>
              <a:gd name="T51" fmla="*/ 18 h 18"/>
              <a:gd name="T52" fmla="*/ 0 w 67"/>
              <a:gd name="T53" fmla="*/ 17 h 18"/>
              <a:gd name="T54" fmla="*/ 0 w 67"/>
              <a:gd name="T55" fmla="*/ 14 h 18"/>
              <a:gd name="T56" fmla="*/ 0 w 67"/>
              <a:gd name="T57" fmla="*/ 14 h 18"/>
              <a:gd name="T58" fmla="*/ 0 w 67"/>
              <a:gd name="T59" fmla="*/ 13 h 18"/>
              <a:gd name="T60" fmla="*/ 2 w 67"/>
              <a:gd name="T61" fmla="*/ 13 h 18"/>
              <a:gd name="T62" fmla="*/ 2 w 67"/>
              <a:gd name="T63" fmla="*/ 13 h 18"/>
              <a:gd name="T64" fmla="*/ 6 w 67"/>
              <a:gd name="T65" fmla="*/ 11 h 18"/>
              <a:gd name="T66" fmla="*/ 6 w 67"/>
              <a:gd name="T67" fmla="*/ 11 h 18"/>
              <a:gd name="T68" fmla="*/ 16 w 67"/>
              <a:gd name="T69" fmla="*/ 9 h 18"/>
              <a:gd name="T70" fmla="*/ 16 w 67"/>
              <a:gd name="T71" fmla="*/ 9 h 18"/>
              <a:gd name="T72" fmla="*/ 33 w 67"/>
              <a:gd name="T73" fmla="*/ 4 h 18"/>
              <a:gd name="T74" fmla="*/ 50 w 67"/>
              <a:gd name="T75" fmla="*/ 1 h 18"/>
              <a:gd name="T76" fmla="*/ 50 w 67"/>
              <a:gd name="T77" fmla="*/ 1 h 18"/>
              <a:gd name="T78" fmla="*/ 56 w 67"/>
              <a:gd name="T79" fmla="*/ 0 h 18"/>
              <a:gd name="T80" fmla="*/ 56 w 67"/>
              <a:gd name="T81" fmla="*/ 0 h 18"/>
              <a:gd name="T82" fmla="*/ 57 w 67"/>
              <a:gd name="T83" fmla="*/ 0 h 18"/>
              <a:gd name="T84" fmla="*/ 57 w 67"/>
              <a:gd name="T85" fmla="*/ 0 h 18"/>
              <a:gd name="T86" fmla="*/ 59 w 67"/>
              <a:gd name="T87" fmla="*/ 0 h 18"/>
              <a:gd name="T88" fmla="*/ 59 w 67"/>
              <a:gd name="T89" fmla="*/ 1 h 18"/>
              <a:gd name="T90" fmla="*/ 59 w 67"/>
              <a:gd name="T91" fmla="*/ 1 h 18"/>
              <a:gd name="T92" fmla="*/ 59 w 67"/>
              <a:gd name="T93" fmla="*/ 3 h 18"/>
              <a:gd name="T94" fmla="*/ 57 w 67"/>
              <a:gd name="T95" fmla="*/ 3 h 18"/>
              <a:gd name="T96" fmla="*/ 57 w 67"/>
              <a:gd name="T97" fmla="*/ 3 h 18"/>
              <a:gd name="T98" fmla="*/ 54 w 67"/>
              <a:gd name="T99" fmla="*/ 4 h 18"/>
              <a:gd name="T100" fmla="*/ 54 w 67"/>
              <a:gd name="T101" fmla="*/ 4 h 18"/>
              <a:gd name="T102" fmla="*/ 49 w 67"/>
              <a:gd name="T103" fmla="*/ 6 h 18"/>
              <a:gd name="T104" fmla="*/ 49 w 67"/>
              <a:gd name="T105" fmla="*/ 6 h 18"/>
              <a:gd name="T106" fmla="*/ 49 w 67"/>
              <a:gd name="T107" fmla="*/ 6 h 18"/>
              <a:gd name="T108" fmla="*/ 49 w 67"/>
              <a:gd name="T109"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 h="18">
                <a:moveTo>
                  <a:pt x="49" y="6"/>
                </a:moveTo>
                <a:lnTo>
                  <a:pt x="49" y="6"/>
                </a:lnTo>
                <a:lnTo>
                  <a:pt x="53" y="6"/>
                </a:lnTo>
                <a:lnTo>
                  <a:pt x="53" y="6"/>
                </a:lnTo>
                <a:lnTo>
                  <a:pt x="64" y="4"/>
                </a:lnTo>
                <a:lnTo>
                  <a:pt x="64" y="4"/>
                </a:lnTo>
                <a:lnTo>
                  <a:pt x="66" y="6"/>
                </a:lnTo>
                <a:lnTo>
                  <a:pt x="66" y="6"/>
                </a:lnTo>
                <a:lnTo>
                  <a:pt x="67" y="7"/>
                </a:lnTo>
                <a:lnTo>
                  <a:pt x="66" y="9"/>
                </a:lnTo>
                <a:lnTo>
                  <a:pt x="66" y="9"/>
                </a:lnTo>
                <a:lnTo>
                  <a:pt x="64" y="9"/>
                </a:lnTo>
                <a:lnTo>
                  <a:pt x="64" y="9"/>
                </a:lnTo>
                <a:lnTo>
                  <a:pt x="49" y="11"/>
                </a:lnTo>
                <a:lnTo>
                  <a:pt x="32" y="14"/>
                </a:lnTo>
                <a:lnTo>
                  <a:pt x="32" y="14"/>
                </a:lnTo>
                <a:lnTo>
                  <a:pt x="15" y="18"/>
                </a:lnTo>
                <a:lnTo>
                  <a:pt x="15" y="18"/>
                </a:lnTo>
                <a:lnTo>
                  <a:pt x="7" y="18"/>
                </a:lnTo>
                <a:lnTo>
                  <a:pt x="7" y="18"/>
                </a:lnTo>
                <a:lnTo>
                  <a:pt x="6" y="17"/>
                </a:lnTo>
                <a:lnTo>
                  <a:pt x="6" y="17"/>
                </a:lnTo>
                <a:lnTo>
                  <a:pt x="3" y="18"/>
                </a:lnTo>
                <a:lnTo>
                  <a:pt x="3" y="18"/>
                </a:lnTo>
                <a:lnTo>
                  <a:pt x="2" y="18"/>
                </a:lnTo>
                <a:lnTo>
                  <a:pt x="2" y="18"/>
                </a:lnTo>
                <a:lnTo>
                  <a:pt x="0" y="17"/>
                </a:lnTo>
                <a:lnTo>
                  <a:pt x="0" y="14"/>
                </a:lnTo>
                <a:lnTo>
                  <a:pt x="0" y="14"/>
                </a:lnTo>
                <a:lnTo>
                  <a:pt x="0" y="13"/>
                </a:lnTo>
                <a:lnTo>
                  <a:pt x="2" y="13"/>
                </a:lnTo>
                <a:lnTo>
                  <a:pt x="2" y="13"/>
                </a:lnTo>
                <a:lnTo>
                  <a:pt x="6" y="11"/>
                </a:lnTo>
                <a:lnTo>
                  <a:pt x="6" y="11"/>
                </a:lnTo>
                <a:lnTo>
                  <a:pt x="16" y="9"/>
                </a:lnTo>
                <a:lnTo>
                  <a:pt x="16" y="9"/>
                </a:lnTo>
                <a:lnTo>
                  <a:pt x="33" y="4"/>
                </a:lnTo>
                <a:lnTo>
                  <a:pt x="50" y="1"/>
                </a:lnTo>
                <a:lnTo>
                  <a:pt x="50" y="1"/>
                </a:lnTo>
                <a:lnTo>
                  <a:pt x="56" y="0"/>
                </a:lnTo>
                <a:lnTo>
                  <a:pt x="56" y="0"/>
                </a:lnTo>
                <a:lnTo>
                  <a:pt x="57" y="0"/>
                </a:lnTo>
                <a:lnTo>
                  <a:pt x="57" y="0"/>
                </a:lnTo>
                <a:lnTo>
                  <a:pt x="59" y="0"/>
                </a:lnTo>
                <a:lnTo>
                  <a:pt x="59" y="1"/>
                </a:lnTo>
                <a:lnTo>
                  <a:pt x="59" y="1"/>
                </a:lnTo>
                <a:lnTo>
                  <a:pt x="59" y="3"/>
                </a:lnTo>
                <a:lnTo>
                  <a:pt x="57" y="3"/>
                </a:lnTo>
                <a:lnTo>
                  <a:pt x="57" y="3"/>
                </a:lnTo>
                <a:lnTo>
                  <a:pt x="54" y="4"/>
                </a:lnTo>
                <a:lnTo>
                  <a:pt x="54" y="4"/>
                </a:lnTo>
                <a:lnTo>
                  <a:pt x="49" y="6"/>
                </a:lnTo>
                <a:lnTo>
                  <a:pt x="49" y="6"/>
                </a:lnTo>
                <a:lnTo>
                  <a:pt x="49" y="6"/>
                </a:lnTo>
                <a:lnTo>
                  <a:pt x="49"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 name="Freeform 16"/>
          <p:cNvSpPr>
            <a:spLocks noEditPoints="1"/>
          </p:cNvSpPr>
          <p:nvPr/>
        </p:nvSpPr>
        <p:spPr bwMode="auto">
          <a:xfrm>
            <a:off x="5001127" y="4879008"/>
            <a:ext cx="110846" cy="28769"/>
          </a:xfrm>
          <a:custGeom>
            <a:avLst/>
            <a:gdLst>
              <a:gd name="T0" fmla="*/ 6 w 63"/>
              <a:gd name="T1" fmla="*/ 4 h 17"/>
              <a:gd name="T2" fmla="*/ 7 w 63"/>
              <a:gd name="T3" fmla="*/ 3 h 17"/>
              <a:gd name="T4" fmla="*/ 9 w 63"/>
              <a:gd name="T5" fmla="*/ 0 h 17"/>
              <a:gd name="T6" fmla="*/ 11 w 63"/>
              <a:gd name="T7" fmla="*/ 0 h 17"/>
              <a:gd name="T8" fmla="*/ 13 w 63"/>
              <a:gd name="T9" fmla="*/ 2 h 17"/>
              <a:gd name="T10" fmla="*/ 13 w 63"/>
              <a:gd name="T11" fmla="*/ 3 h 17"/>
              <a:gd name="T12" fmla="*/ 14 w 63"/>
              <a:gd name="T13" fmla="*/ 3 h 17"/>
              <a:gd name="T14" fmla="*/ 24 w 63"/>
              <a:gd name="T15" fmla="*/ 4 h 17"/>
              <a:gd name="T16" fmla="*/ 47 w 63"/>
              <a:gd name="T17" fmla="*/ 7 h 17"/>
              <a:gd name="T18" fmla="*/ 51 w 63"/>
              <a:gd name="T19" fmla="*/ 7 h 17"/>
              <a:gd name="T20" fmla="*/ 53 w 63"/>
              <a:gd name="T21" fmla="*/ 7 h 17"/>
              <a:gd name="T22" fmla="*/ 53 w 63"/>
              <a:gd name="T23" fmla="*/ 10 h 17"/>
              <a:gd name="T24" fmla="*/ 51 w 63"/>
              <a:gd name="T25" fmla="*/ 12 h 17"/>
              <a:gd name="T26" fmla="*/ 60 w 63"/>
              <a:gd name="T27" fmla="*/ 13 h 17"/>
              <a:gd name="T28" fmla="*/ 61 w 63"/>
              <a:gd name="T29" fmla="*/ 14 h 17"/>
              <a:gd name="T30" fmla="*/ 63 w 63"/>
              <a:gd name="T31" fmla="*/ 16 h 17"/>
              <a:gd name="T32" fmla="*/ 61 w 63"/>
              <a:gd name="T33" fmla="*/ 17 h 17"/>
              <a:gd name="T34" fmla="*/ 60 w 63"/>
              <a:gd name="T35" fmla="*/ 17 h 17"/>
              <a:gd name="T36" fmla="*/ 48 w 63"/>
              <a:gd name="T37" fmla="*/ 17 h 17"/>
              <a:gd name="T38" fmla="*/ 30 w 63"/>
              <a:gd name="T39" fmla="*/ 14 h 17"/>
              <a:gd name="T40" fmla="*/ 11 w 63"/>
              <a:gd name="T41" fmla="*/ 10 h 17"/>
              <a:gd name="T42" fmla="*/ 9 w 63"/>
              <a:gd name="T43" fmla="*/ 10 h 17"/>
              <a:gd name="T44" fmla="*/ 4 w 63"/>
              <a:gd name="T45" fmla="*/ 9 h 17"/>
              <a:gd name="T46" fmla="*/ 3 w 63"/>
              <a:gd name="T47" fmla="*/ 7 h 17"/>
              <a:gd name="T48" fmla="*/ 0 w 63"/>
              <a:gd name="T49" fmla="*/ 7 h 17"/>
              <a:gd name="T50" fmla="*/ 0 w 63"/>
              <a:gd name="T51" fmla="*/ 6 h 17"/>
              <a:gd name="T52" fmla="*/ 1 w 63"/>
              <a:gd name="T53" fmla="*/ 4 h 17"/>
              <a:gd name="T54" fmla="*/ 6 w 63"/>
              <a:gd name="T55" fmla="*/ 4 h 17"/>
              <a:gd name="T56" fmla="*/ 6 w 63"/>
              <a:gd name="T57" fmla="*/ 4 h 17"/>
              <a:gd name="T58" fmla="*/ 27 w 63"/>
              <a:gd name="T59" fmla="*/ 10 h 17"/>
              <a:gd name="T60" fmla="*/ 37 w 63"/>
              <a:gd name="T61" fmla="*/ 13 h 17"/>
              <a:gd name="T62" fmla="*/ 47 w 63"/>
              <a:gd name="T63" fmla="*/ 14 h 17"/>
              <a:gd name="T64" fmla="*/ 27 w 63"/>
              <a:gd name="T6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 h="17">
                <a:moveTo>
                  <a:pt x="6" y="4"/>
                </a:moveTo>
                <a:lnTo>
                  <a:pt x="6" y="4"/>
                </a:lnTo>
                <a:lnTo>
                  <a:pt x="7" y="3"/>
                </a:lnTo>
                <a:lnTo>
                  <a:pt x="7" y="3"/>
                </a:lnTo>
                <a:lnTo>
                  <a:pt x="7" y="2"/>
                </a:lnTo>
                <a:lnTo>
                  <a:pt x="9" y="0"/>
                </a:lnTo>
                <a:lnTo>
                  <a:pt x="9" y="0"/>
                </a:lnTo>
                <a:lnTo>
                  <a:pt x="11" y="0"/>
                </a:lnTo>
                <a:lnTo>
                  <a:pt x="11" y="0"/>
                </a:lnTo>
                <a:lnTo>
                  <a:pt x="13" y="2"/>
                </a:lnTo>
                <a:lnTo>
                  <a:pt x="13" y="2"/>
                </a:lnTo>
                <a:lnTo>
                  <a:pt x="13" y="3"/>
                </a:lnTo>
                <a:lnTo>
                  <a:pt x="14" y="3"/>
                </a:lnTo>
                <a:lnTo>
                  <a:pt x="14" y="3"/>
                </a:lnTo>
                <a:lnTo>
                  <a:pt x="24" y="4"/>
                </a:lnTo>
                <a:lnTo>
                  <a:pt x="24" y="4"/>
                </a:lnTo>
                <a:lnTo>
                  <a:pt x="47" y="7"/>
                </a:lnTo>
                <a:lnTo>
                  <a:pt x="47" y="7"/>
                </a:lnTo>
                <a:lnTo>
                  <a:pt x="51" y="7"/>
                </a:lnTo>
                <a:lnTo>
                  <a:pt x="51" y="7"/>
                </a:lnTo>
                <a:lnTo>
                  <a:pt x="53" y="7"/>
                </a:lnTo>
                <a:lnTo>
                  <a:pt x="53" y="7"/>
                </a:lnTo>
                <a:lnTo>
                  <a:pt x="54" y="9"/>
                </a:lnTo>
                <a:lnTo>
                  <a:pt x="53" y="10"/>
                </a:lnTo>
                <a:lnTo>
                  <a:pt x="53" y="10"/>
                </a:lnTo>
                <a:lnTo>
                  <a:pt x="51" y="12"/>
                </a:lnTo>
                <a:lnTo>
                  <a:pt x="51" y="12"/>
                </a:lnTo>
                <a:lnTo>
                  <a:pt x="60" y="13"/>
                </a:lnTo>
                <a:lnTo>
                  <a:pt x="60" y="13"/>
                </a:lnTo>
                <a:lnTo>
                  <a:pt x="61" y="14"/>
                </a:lnTo>
                <a:lnTo>
                  <a:pt x="61" y="14"/>
                </a:lnTo>
                <a:lnTo>
                  <a:pt x="63" y="16"/>
                </a:lnTo>
                <a:lnTo>
                  <a:pt x="63" y="16"/>
                </a:lnTo>
                <a:lnTo>
                  <a:pt x="61" y="17"/>
                </a:lnTo>
                <a:lnTo>
                  <a:pt x="61" y="17"/>
                </a:lnTo>
                <a:lnTo>
                  <a:pt x="60" y="17"/>
                </a:lnTo>
                <a:lnTo>
                  <a:pt x="60" y="17"/>
                </a:lnTo>
                <a:lnTo>
                  <a:pt x="48" y="17"/>
                </a:lnTo>
                <a:lnTo>
                  <a:pt x="48" y="17"/>
                </a:lnTo>
                <a:lnTo>
                  <a:pt x="30" y="14"/>
                </a:lnTo>
                <a:lnTo>
                  <a:pt x="11" y="10"/>
                </a:lnTo>
                <a:lnTo>
                  <a:pt x="11" y="10"/>
                </a:lnTo>
                <a:lnTo>
                  <a:pt x="9" y="10"/>
                </a:lnTo>
                <a:lnTo>
                  <a:pt x="9" y="10"/>
                </a:lnTo>
                <a:lnTo>
                  <a:pt x="6" y="10"/>
                </a:lnTo>
                <a:lnTo>
                  <a:pt x="4" y="9"/>
                </a:lnTo>
                <a:lnTo>
                  <a:pt x="4" y="9"/>
                </a:lnTo>
                <a:lnTo>
                  <a:pt x="3" y="7"/>
                </a:lnTo>
                <a:lnTo>
                  <a:pt x="3" y="7"/>
                </a:lnTo>
                <a:lnTo>
                  <a:pt x="0" y="7"/>
                </a:lnTo>
                <a:lnTo>
                  <a:pt x="0" y="7"/>
                </a:lnTo>
                <a:lnTo>
                  <a:pt x="0" y="6"/>
                </a:lnTo>
                <a:lnTo>
                  <a:pt x="0" y="6"/>
                </a:lnTo>
                <a:lnTo>
                  <a:pt x="1" y="4"/>
                </a:lnTo>
                <a:lnTo>
                  <a:pt x="1" y="4"/>
                </a:lnTo>
                <a:lnTo>
                  <a:pt x="6" y="4"/>
                </a:lnTo>
                <a:lnTo>
                  <a:pt x="6" y="4"/>
                </a:lnTo>
                <a:lnTo>
                  <a:pt x="6" y="4"/>
                </a:lnTo>
                <a:lnTo>
                  <a:pt x="6" y="4"/>
                </a:lnTo>
                <a:close/>
                <a:moveTo>
                  <a:pt x="27" y="10"/>
                </a:moveTo>
                <a:lnTo>
                  <a:pt x="27" y="10"/>
                </a:lnTo>
                <a:lnTo>
                  <a:pt x="37" y="13"/>
                </a:lnTo>
                <a:lnTo>
                  <a:pt x="47" y="14"/>
                </a:lnTo>
                <a:lnTo>
                  <a:pt x="47" y="14"/>
                </a:lnTo>
                <a:lnTo>
                  <a:pt x="27" y="10"/>
                </a:lnTo>
                <a:lnTo>
                  <a:pt x="27"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 name="Freeform 17"/>
          <p:cNvSpPr>
            <a:spLocks noEditPoints="1"/>
          </p:cNvSpPr>
          <p:nvPr/>
        </p:nvSpPr>
        <p:spPr bwMode="auto">
          <a:xfrm>
            <a:off x="4960659" y="5044848"/>
            <a:ext cx="86214" cy="43998"/>
          </a:xfrm>
          <a:custGeom>
            <a:avLst/>
            <a:gdLst>
              <a:gd name="T0" fmla="*/ 2 w 49"/>
              <a:gd name="T1" fmla="*/ 5 h 26"/>
              <a:gd name="T2" fmla="*/ 2 w 49"/>
              <a:gd name="T3" fmla="*/ 5 h 26"/>
              <a:gd name="T4" fmla="*/ 2 w 49"/>
              <a:gd name="T5" fmla="*/ 5 h 26"/>
              <a:gd name="T6" fmla="*/ 2 w 49"/>
              <a:gd name="T7" fmla="*/ 5 h 26"/>
              <a:gd name="T8" fmla="*/ 0 w 49"/>
              <a:gd name="T9" fmla="*/ 2 h 26"/>
              <a:gd name="T10" fmla="*/ 3 w 49"/>
              <a:gd name="T11" fmla="*/ 0 h 26"/>
              <a:gd name="T12" fmla="*/ 3 w 49"/>
              <a:gd name="T13" fmla="*/ 0 h 26"/>
              <a:gd name="T14" fmla="*/ 6 w 49"/>
              <a:gd name="T15" fmla="*/ 0 h 26"/>
              <a:gd name="T16" fmla="*/ 6 w 49"/>
              <a:gd name="T17" fmla="*/ 0 h 26"/>
              <a:gd name="T18" fmla="*/ 16 w 49"/>
              <a:gd name="T19" fmla="*/ 3 h 26"/>
              <a:gd name="T20" fmla="*/ 16 w 49"/>
              <a:gd name="T21" fmla="*/ 3 h 26"/>
              <a:gd name="T22" fmla="*/ 29 w 49"/>
              <a:gd name="T23" fmla="*/ 10 h 26"/>
              <a:gd name="T24" fmla="*/ 40 w 49"/>
              <a:gd name="T25" fmla="*/ 17 h 26"/>
              <a:gd name="T26" fmla="*/ 40 w 49"/>
              <a:gd name="T27" fmla="*/ 17 h 26"/>
              <a:gd name="T28" fmla="*/ 46 w 49"/>
              <a:gd name="T29" fmla="*/ 22 h 26"/>
              <a:gd name="T30" fmla="*/ 46 w 49"/>
              <a:gd name="T31" fmla="*/ 22 h 26"/>
              <a:gd name="T32" fmla="*/ 49 w 49"/>
              <a:gd name="T33" fmla="*/ 23 h 26"/>
              <a:gd name="T34" fmla="*/ 49 w 49"/>
              <a:gd name="T35" fmla="*/ 23 h 26"/>
              <a:gd name="T36" fmla="*/ 49 w 49"/>
              <a:gd name="T37" fmla="*/ 24 h 26"/>
              <a:gd name="T38" fmla="*/ 49 w 49"/>
              <a:gd name="T39" fmla="*/ 26 h 26"/>
              <a:gd name="T40" fmla="*/ 49 w 49"/>
              <a:gd name="T41" fmla="*/ 26 h 26"/>
              <a:gd name="T42" fmla="*/ 47 w 49"/>
              <a:gd name="T43" fmla="*/ 26 h 26"/>
              <a:gd name="T44" fmla="*/ 46 w 49"/>
              <a:gd name="T45" fmla="*/ 26 h 26"/>
              <a:gd name="T46" fmla="*/ 46 w 49"/>
              <a:gd name="T47" fmla="*/ 26 h 26"/>
              <a:gd name="T48" fmla="*/ 42 w 49"/>
              <a:gd name="T49" fmla="*/ 24 h 26"/>
              <a:gd name="T50" fmla="*/ 42 w 49"/>
              <a:gd name="T51" fmla="*/ 24 h 26"/>
              <a:gd name="T52" fmla="*/ 37 w 49"/>
              <a:gd name="T53" fmla="*/ 24 h 26"/>
              <a:gd name="T54" fmla="*/ 37 w 49"/>
              <a:gd name="T55" fmla="*/ 24 h 26"/>
              <a:gd name="T56" fmla="*/ 34 w 49"/>
              <a:gd name="T57" fmla="*/ 24 h 26"/>
              <a:gd name="T58" fmla="*/ 34 w 49"/>
              <a:gd name="T59" fmla="*/ 24 h 26"/>
              <a:gd name="T60" fmla="*/ 12 w 49"/>
              <a:gd name="T61" fmla="*/ 12 h 26"/>
              <a:gd name="T62" fmla="*/ 12 w 49"/>
              <a:gd name="T63" fmla="*/ 12 h 26"/>
              <a:gd name="T64" fmla="*/ 9 w 49"/>
              <a:gd name="T65" fmla="*/ 10 h 26"/>
              <a:gd name="T66" fmla="*/ 9 w 49"/>
              <a:gd name="T67" fmla="*/ 10 h 26"/>
              <a:gd name="T68" fmla="*/ 6 w 49"/>
              <a:gd name="T69" fmla="*/ 7 h 26"/>
              <a:gd name="T70" fmla="*/ 6 w 49"/>
              <a:gd name="T71" fmla="*/ 7 h 26"/>
              <a:gd name="T72" fmla="*/ 3 w 49"/>
              <a:gd name="T73" fmla="*/ 7 h 26"/>
              <a:gd name="T74" fmla="*/ 3 w 49"/>
              <a:gd name="T75" fmla="*/ 7 h 26"/>
              <a:gd name="T76" fmla="*/ 2 w 49"/>
              <a:gd name="T77" fmla="*/ 7 h 26"/>
              <a:gd name="T78" fmla="*/ 2 w 49"/>
              <a:gd name="T79" fmla="*/ 6 h 26"/>
              <a:gd name="T80" fmla="*/ 2 w 49"/>
              <a:gd name="T81" fmla="*/ 6 h 26"/>
              <a:gd name="T82" fmla="*/ 2 w 49"/>
              <a:gd name="T83" fmla="*/ 5 h 26"/>
              <a:gd name="T84" fmla="*/ 2 w 49"/>
              <a:gd name="T85" fmla="*/ 5 h 26"/>
              <a:gd name="T86" fmla="*/ 16 w 49"/>
              <a:gd name="T87" fmla="*/ 7 h 26"/>
              <a:gd name="T88" fmla="*/ 16 w 49"/>
              <a:gd name="T89" fmla="*/ 7 h 26"/>
              <a:gd name="T90" fmla="*/ 7 w 49"/>
              <a:gd name="T91" fmla="*/ 5 h 26"/>
              <a:gd name="T92" fmla="*/ 7 w 49"/>
              <a:gd name="T93" fmla="*/ 5 h 26"/>
              <a:gd name="T94" fmla="*/ 12 w 49"/>
              <a:gd name="T95" fmla="*/ 6 h 26"/>
              <a:gd name="T96" fmla="*/ 16 w 49"/>
              <a:gd name="T97" fmla="*/ 7 h 26"/>
              <a:gd name="T98" fmla="*/ 16 w 49"/>
              <a:gd name="T99" fmla="*/ 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 h="26">
                <a:moveTo>
                  <a:pt x="2" y="5"/>
                </a:moveTo>
                <a:lnTo>
                  <a:pt x="2" y="5"/>
                </a:lnTo>
                <a:lnTo>
                  <a:pt x="2" y="5"/>
                </a:lnTo>
                <a:lnTo>
                  <a:pt x="2" y="5"/>
                </a:lnTo>
                <a:lnTo>
                  <a:pt x="0" y="2"/>
                </a:lnTo>
                <a:lnTo>
                  <a:pt x="3" y="0"/>
                </a:lnTo>
                <a:lnTo>
                  <a:pt x="3" y="0"/>
                </a:lnTo>
                <a:lnTo>
                  <a:pt x="6" y="0"/>
                </a:lnTo>
                <a:lnTo>
                  <a:pt x="6" y="0"/>
                </a:lnTo>
                <a:lnTo>
                  <a:pt x="16" y="3"/>
                </a:lnTo>
                <a:lnTo>
                  <a:pt x="16" y="3"/>
                </a:lnTo>
                <a:lnTo>
                  <a:pt x="29" y="10"/>
                </a:lnTo>
                <a:lnTo>
                  <a:pt x="40" y="17"/>
                </a:lnTo>
                <a:lnTo>
                  <a:pt x="40" y="17"/>
                </a:lnTo>
                <a:lnTo>
                  <a:pt x="46" y="22"/>
                </a:lnTo>
                <a:lnTo>
                  <a:pt x="46" y="22"/>
                </a:lnTo>
                <a:lnTo>
                  <a:pt x="49" y="23"/>
                </a:lnTo>
                <a:lnTo>
                  <a:pt x="49" y="23"/>
                </a:lnTo>
                <a:lnTo>
                  <a:pt x="49" y="24"/>
                </a:lnTo>
                <a:lnTo>
                  <a:pt x="49" y="26"/>
                </a:lnTo>
                <a:lnTo>
                  <a:pt x="49" y="26"/>
                </a:lnTo>
                <a:lnTo>
                  <a:pt x="47" y="26"/>
                </a:lnTo>
                <a:lnTo>
                  <a:pt x="46" y="26"/>
                </a:lnTo>
                <a:lnTo>
                  <a:pt x="46" y="26"/>
                </a:lnTo>
                <a:lnTo>
                  <a:pt x="42" y="24"/>
                </a:lnTo>
                <a:lnTo>
                  <a:pt x="42" y="24"/>
                </a:lnTo>
                <a:lnTo>
                  <a:pt x="37" y="24"/>
                </a:lnTo>
                <a:lnTo>
                  <a:pt x="37" y="24"/>
                </a:lnTo>
                <a:lnTo>
                  <a:pt x="34" y="24"/>
                </a:lnTo>
                <a:lnTo>
                  <a:pt x="34" y="24"/>
                </a:lnTo>
                <a:lnTo>
                  <a:pt x="12" y="12"/>
                </a:lnTo>
                <a:lnTo>
                  <a:pt x="12" y="12"/>
                </a:lnTo>
                <a:lnTo>
                  <a:pt x="9" y="10"/>
                </a:lnTo>
                <a:lnTo>
                  <a:pt x="9" y="10"/>
                </a:lnTo>
                <a:lnTo>
                  <a:pt x="6" y="7"/>
                </a:lnTo>
                <a:lnTo>
                  <a:pt x="6" y="7"/>
                </a:lnTo>
                <a:lnTo>
                  <a:pt x="3" y="7"/>
                </a:lnTo>
                <a:lnTo>
                  <a:pt x="3" y="7"/>
                </a:lnTo>
                <a:lnTo>
                  <a:pt x="2" y="7"/>
                </a:lnTo>
                <a:lnTo>
                  <a:pt x="2" y="6"/>
                </a:lnTo>
                <a:lnTo>
                  <a:pt x="2" y="6"/>
                </a:lnTo>
                <a:lnTo>
                  <a:pt x="2" y="5"/>
                </a:lnTo>
                <a:lnTo>
                  <a:pt x="2" y="5"/>
                </a:lnTo>
                <a:close/>
                <a:moveTo>
                  <a:pt x="16" y="7"/>
                </a:moveTo>
                <a:lnTo>
                  <a:pt x="16" y="7"/>
                </a:lnTo>
                <a:lnTo>
                  <a:pt x="7" y="5"/>
                </a:lnTo>
                <a:lnTo>
                  <a:pt x="7" y="5"/>
                </a:lnTo>
                <a:lnTo>
                  <a:pt x="12" y="6"/>
                </a:lnTo>
                <a:lnTo>
                  <a:pt x="16" y="7"/>
                </a:lnTo>
                <a:lnTo>
                  <a:pt x="16"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 name="Freeform 18"/>
          <p:cNvSpPr/>
          <p:nvPr/>
        </p:nvSpPr>
        <p:spPr bwMode="auto">
          <a:xfrm>
            <a:off x="4983532" y="4728398"/>
            <a:ext cx="98529" cy="74459"/>
          </a:xfrm>
          <a:custGeom>
            <a:avLst/>
            <a:gdLst>
              <a:gd name="T0" fmla="*/ 9 w 56"/>
              <a:gd name="T1" fmla="*/ 38 h 44"/>
              <a:gd name="T2" fmla="*/ 9 w 56"/>
              <a:gd name="T3" fmla="*/ 38 h 44"/>
              <a:gd name="T4" fmla="*/ 9 w 56"/>
              <a:gd name="T5" fmla="*/ 38 h 44"/>
              <a:gd name="T6" fmla="*/ 9 w 56"/>
              <a:gd name="T7" fmla="*/ 38 h 44"/>
              <a:gd name="T8" fmla="*/ 10 w 56"/>
              <a:gd name="T9" fmla="*/ 39 h 44"/>
              <a:gd name="T10" fmla="*/ 9 w 56"/>
              <a:gd name="T11" fmla="*/ 42 h 44"/>
              <a:gd name="T12" fmla="*/ 7 w 56"/>
              <a:gd name="T13" fmla="*/ 42 h 44"/>
              <a:gd name="T14" fmla="*/ 6 w 56"/>
              <a:gd name="T15" fmla="*/ 44 h 44"/>
              <a:gd name="T16" fmla="*/ 6 w 56"/>
              <a:gd name="T17" fmla="*/ 44 h 44"/>
              <a:gd name="T18" fmla="*/ 3 w 56"/>
              <a:gd name="T19" fmla="*/ 44 h 44"/>
              <a:gd name="T20" fmla="*/ 3 w 56"/>
              <a:gd name="T21" fmla="*/ 44 h 44"/>
              <a:gd name="T22" fmla="*/ 2 w 56"/>
              <a:gd name="T23" fmla="*/ 42 h 44"/>
              <a:gd name="T24" fmla="*/ 0 w 56"/>
              <a:gd name="T25" fmla="*/ 41 h 44"/>
              <a:gd name="T26" fmla="*/ 0 w 56"/>
              <a:gd name="T27" fmla="*/ 41 h 44"/>
              <a:gd name="T28" fmla="*/ 0 w 56"/>
              <a:gd name="T29" fmla="*/ 39 h 44"/>
              <a:gd name="T30" fmla="*/ 2 w 56"/>
              <a:gd name="T31" fmla="*/ 37 h 44"/>
              <a:gd name="T32" fmla="*/ 2 w 56"/>
              <a:gd name="T33" fmla="*/ 37 h 44"/>
              <a:gd name="T34" fmla="*/ 10 w 56"/>
              <a:gd name="T35" fmla="*/ 31 h 44"/>
              <a:gd name="T36" fmla="*/ 10 w 56"/>
              <a:gd name="T37" fmla="*/ 31 h 44"/>
              <a:gd name="T38" fmla="*/ 40 w 56"/>
              <a:gd name="T39" fmla="*/ 8 h 44"/>
              <a:gd name="T40" fmla="*/ 40 w 56"/>
              <a:gd name="T41" fmla="*/ 8 h 44"/>
              <a:gd name="T42" fmla="*/ 47 w 56"/>
              <a:gd name="T43" fmla="*/ 3 h 44"/>
              <a:gd name="T44" fmla="*/ 47 w 56"/>
              <a:gd name="T45" fmla="*/ 3 h 44"/>
              <a:gd name="T46" fmla="*/ 48 w 56"/>
              <a:gd name="T47" fmla="*/ 1 h 44"/>
              <a:gd name="T48" fmla="*/ 48 w 56"/>
              <a:gd name="T49" fmla="*/ 1 h 44"/>
              <a:gd name="T50" fmla="*/ 50 w 56"/>
              <a:gd name="T51" fmla="*/ 0 h 44"/>
              <a:gd name="T52" fmla="*/ 51 w 56"/>
              <a:gd name="T53" fmla="*/ 0 h 44"/>
              <a:gd name="T54" fmla="*/ 51 w 56"/>
              <a:gd name="T55" fmla="*/ 0 h 44"/>
              <a:gd name="T56" fmla="*/ 54 w 56"/>
              <a:gd name="T57" fmla="*/ 0 h 44"/>
              <a:gd name="T58" fmla="*/ 54 w 56"/>
              <a:gd name="T59" fmla="*/ 0 h 44"/>
              <a:gd name="T60" fmla="*/ 56 w 56"/>
              <a:gd name="T61" fmla="*/ 1 h 44"/>
              <a:gd name="T62" fmla="*/ 56 w 56"/>
              <a:gd name="T63" fmla="*/ 1 h 44"/>
              <a:gd name="T64" fmla="*/ 56 w 56"/>
              <a:gd name="T65" fmla="*/ 3 h 44"/>
              <a:gd name="T66" fmla="*/ 56 w 56"/>
              <a:gd name="T67" fmla="*/ 3 h 44"/>
              <a:gd name="T68" fmla="*/ 53 w 56"/>
              <a:gd name="T69" fmla="*/ 5 h 44"/>
              <a:gd name="T70" fmla="*/ 53 w 56"/>
              <a:gd name="T71" fmla="*/ 5 h 44"/>
              <a:gd name="T72" fmla="*/ 53 w 56"/>
              <a:gd name="T73" fmla="*/ 5 h 44"/>
              <a:gd name="T74" fmla="*/ 53 w 56"/>
              <a:gd name="T75" fmla="*/ 5 h 44"/>
              <a:gd name="T76" fmla="*/ 51 w 56"/>
              <a:gd name="T77" fmla="*/ 7 h 44"/>
              <a:gd name="T78" fmla="*/ 50 w 56"/>
              <a:gd name="T79" fmla="*/ 8 h 44"/>
              <a:gd name="T80" fmla="*/ 50 w 56"/>
              <a:gd name="T81" fmla="*/ 8 h 44"/>
              <a:gd name="T82" fmla="*/ 43 w 56"/>
              <a:gd name="T83" fmla="*/ 14 h 44"/>
              <a:gd name="T84" fmla="*/ 43 w 56"/>
              <a:gd name="T85" fmla="*/ 14 h 44"/>
              <a:gd name="T86" fmla="*/ 24 w 56"/>
              <a:gd name="T87" fmla="*/ 27 h 44"/>
              <a:gd name="T88" fmla="*/ 24 w 56"/>
              <a:gd name="T89" fmla="*/ 27 h 44"/>
              <a:gd name="T90" fmla="*/ 10 w 56"/>
              <a:gd name="T91" fmla="*/ 37 h 44"/>
              <a:gd name="T92" fmla="*/ 10 w 56"/>
              <a:gd name="T93" fmla="*/ 37 h 44"/>
              <a:gd name="T94" fmla="*/ 9 w 56"/>
              <a:gd name="T95" fmla="*/ 38 h 44"/>
              <a:gd name="T96" fmla="*/ 9 w 56"/>
              <a:gd name="T97"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6" h="44">
                <a:moveTo>
                  <a:pt x="9" y="38"/>
                </a:moveTo>
                <a:lnTo>
                  <a:pt x="9" y="38"/>
                </a:lnTo>
                <a:lnTo>
                  <a:pt x="9" y="38"/>
                </a:lnTo>
                <a:lnTo>
                  <a:pt x="9" y="38"/>
                </a:lnTo>
                <a:lnTo>
                  <a:pt x="10" y="39"/>
                </a:lnTo>
                <a:lnTo>
                  <a:pt x="9" y="42"/>
                </a:lnTo>
                <a:lnTo>
                  <a:pt x="7" y="42"/>
                </a:lnTo>
                <a:lnTo>
                  <a:pt x="6" y="44"/>
                </a:lnTo>
                <a:lnTo>
                  <a:pt x="6" y="44"/>
                </a:lnTo>
                <a:lnTo>
                  <a:pt x="3" y="44"/>
                </a:lnTo>
                <a:lnTo>
                  <a:pt x="3" y="44"/>
                </a:lnTo>
                <a:lnTo>
                  <a:pt x="2" y="42"/>
                </a:lnTo>
                <a:lnTo>
                  <a:pt x="0" y="41"/>
                </a:lnTo>
                <a:lnTo>
                  <a:pt x="0" y="41"/>
                </a:lnTo>
                <a:lnTo>
                  <a:pt x="0" y="39"/>
                </a:lnTo>
                <a:lnTo>
                  <a:pt x="2" y="37"/>
                </a:lnTo>
                <a:lnTo>
                  <a:pt x="2" y="37"/>
                </a:lnTo>
                <a:lnTo>
                  <a:pt x="10" y="31"/>
                </a:lnTo>
                <a:lnTo>
                  <a:pt x="10" y="31"/>
                </a:lnTo>
                <a:lnTo>
                  <a:pt x="40" y="8"/>
                </a:lnTo>
                <a:lnTo>
                  <a:pt x="40" y="8"/>
                </a:lnTo>
                <a:lnTo>
                  <a:pt x="47" y="3"/>
                </a:lnTo>
                <a:lnTo>
                  <a:pt x="47" y="3"/>
                </a:lnTo>
                <a:lnTo>
                  <a:pt x="48" y="1"/>
                </a:lnTo>
                <a:lnTo>
                  <a:pt x="48" y="1"/>
                </a:lnTo>
                <a:lnTo>
                  <a:pt x="50" y="0"/>
                </a:lnTo>
                <a:lnTo>
                  <a:pt x="51" y="0"/>
                </a:lnTo>
                <a:lnTo>
                  <a:pt x="51" y="0"/>
                </a:lnTo>
                <a:lnTo>
                  <a:pt x="54" y="0"/>
                </a:lnTo>
                <a:lnTo>
                  <a:pt x="54" y="0"/>
                </a:lnTo>
                <a:lnTo>
                  <a:pt x="56" y="1"/>
                </a:lnTo>
                <a:lnTo>
                  <a:pt x="56" y="1"/>
                </a:lnTo>
                <a:lnTo>
                  <a:pt x="56" y="3"/>
                </a:lnTo>
                <a:lnTo>
                  <a:pt x="56" y="3"/>
                </a:lnTo>
                <a:lnTo>
                  <a:pt x="53" y="5"/>
                </a:lnTo>
                <a:lnTo>
                  <a:pt x="53" y="5"/>
                </a:lnTo>
                <a:lnTo>
                  <a:pt x="53" y="5"/>
                </a:lnTo>
                <a:lnTo>
                  <a:pt x="53" y="5"/>
                </a:lnTo>
                <a:lnTo>
                  <a:pt x="51" y="7"/>
                </a:lnTo>
                <a:lnTo>
                  <a:pt x="50" y="8"/>
                </a:lnTo>
                <a:lnTo>
                  <a:pt x="50" y="8"/>
                </a:lnTo>
                <a:lnTo>
                  <a:pt x="43" y="14"/>
                </a:lnTo>
                <a:lnTo>
                  <a:pt x="43" y="14"/>
                </a:lnTo>
                <a:lnTo>
                  <a:pt x="24" y="27"/>
                </a:lnTo>
                <a:lnTo>
                  <a:pt x="24" y="27"/>
                </a:lnTo>
                <a:lnTo>
                  <a:pt x="10" y="37"/>
                </a:lnTo>
                <a:lnTo>
                  <a:pt x="10" y="37"/>
                </a:lnTo>
                <a:lnTo>
                  <a:pt x="9" y="38"/>
                </a:lnTo>
                <a:lnTo>
                  <a:pt x="9" y="3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 name="Freeform 19"/>
          <p:cNvSpPr/>
          <p:nvPr/>
        </p:nvSpPr>
        <p:spPr bwMode="auto">
          <a:xfrm>
            <a:off x="4976495" y="5002542"/>
            <a:ext cx="89733" cy="33845"/>
          </a:xfrm>
          <a:custGeom>
            <a:avLst/>
            <a:gdLst>
              <a:gd name="T0" fmla="*/ 48 w 51"/>
              <a:gd name="T1" fmla="*/ 15 h 20"/>
              <a:gd name="T2" fmla="*/ 48 w 51"/>
              <a:gd name="T3" fmla="*/ 15 h 20"/>
              <a:gd name="T4" fmla="*/ 51 w 51"/>
              <a:gd name="T5" fmla="*/ 15 h 20"/>
              <a:gd name="T6" fmla="*/ 51 w 51"/>
              <a:gd name="T7" fmla="*/ 15 h 20"/>
              <a:gd name="T8" fmla="*/ 51 w 51"/>
              <a:gd name="T9" fmla="*/ 18 h 20"/>
              <a:gd name="T10" fmla="*/ 51 w 51"/>
              <a:gd name="T11" fmla="*/ 18 h 20"/>
              <a:gd name="T12" fmla="*/ 51 w 51"/>
              <a:gd name="T13" fmla="*/ 20 h 20"/>
              <a:gd name="T14" fmla="*/ 50 w 51"/>
              <a:gd name="T15" fmla="*/ 20 h 20"/>
              <a:gd name="T16" fmla="*/ 50 w 51"/>
              <a:gd name="T17" fmla="*/ 20 h 20"/>
              <a:gd name="T18" fmla="*/ 47 w 51"/>
              <a:gd name="T19" fmla="*/ 20 h 20"/>
              <a:gd name="T20" fmla="*/ 47 w 51"/>
              <a:gd name="T21" fmla="*/ 20 h 20"/>
              <a:gd name="T22" fmla="*/ 35 w 51"/>
              <a:gd name="T23" fmla="*/ 15 h 20"/>
              <a:gd name="T24" fmla="*/ 35 w 51"/>
              <a:gd name="T25" fmla="*/ 15 h 20"/>
              <a:gd name="T26" fmla="*/ 7 w 51"/>
              <a:gd name="T27" fmla="*/ 5 h 20"/>
              <a:gd name="T28" fmla="*/ 7 w 51"/>
              <a:gd name="T29" fmla="*/ 5 h 20"/>
              <a:gd name="T30" fmla="*/ 3 w 51"/>
              <a:gd name="T31" fmla="*/ 4 h 20"/>
              <a:gd name="T32" fmla="*/ 3 w 51"/>
              <a:gd name="T33" fmla="*/ 4 h 20"/>
              <a:gd name="T34" fmla="*/ 1 w 51"/>
              <a:gd name="T35" fmla="*/ 3 h 20"/>
              <a:gd name="T36" fmla="*/ 1 w 51"/>
              <a:gd name="T37" fmla="*/ 3 h 20"/>
              <a:gd name="T38" fmla="*/ 0 w 51"/>
              <a:gd name="T39" fmla="*/ 1 h 20"/>
              <a:gd name="T40" fmla="*/ 0 w 51"/>
              <a:gd name="T41" fmla="*/ 1 h 20"/>
              <a:gd name="T42" fmla="*/ 3 w 51"/>
              <a:gd name="T43" fmla="*/ 0 h 20"/>
              <a:gd name="T44" fmla="*/ 3 w 51"/>
              <a:gd name="T45" fmla="*/ 0 h 20"/>
              <a:gd name="T46" fmla="*/ 6 w 51"/>
              <a:gd name="T47" fmla="*/ 1 h 20"/>
              <a:gd name="T48" fmla="*/ 6 w 51"/>
              <a:gd name="T49" fmla="*/ 1 h 20"/>
              <a:gd name="T50" fmla="*/ 8 w 51"/>
              <a:gd name="T51" fmla="*/ 3 h 20"/>
              <a:gd name="T52" fmla="*/ 8 w 51"/>
              <a:gd name="T53" fmla="*/ 3 h 20"/>
              <a:gd name="T54" fmla="*/ 8 w 51"/>
              <a:gd name="T55" fmla="*/ 1 h 20"/>
              <a:gd name="T56" fmla="*/ 8 w 51"/>
              <a:gd name="T57" fmla="*/ 1 h 20"/>
              <a:gd name="T58" fmla="*/ 10 w 51"/>
              <a:gd name="T59" fmla="*/ 0 h 20"/>
              <a:gd name="T60" fmla="*/ 11 w 51"/>
              <a:gd name="T61" fmla="*/ 0 h 20"/>
              <a:gd name="T62" fmla="*/ 11 w 51"/>
              <a:gd name="T63" fmla="*/ 0 h 20"/>
              <a:gd name="T64" fmla="*/ 44 w 51"/>
              <a:gd name="T65" fmla="*/ 10 h 20"/>
              <a:gd name="T66" fmla="*/ 44 w 51"/>
              <a:gd name="T67" fmla="*/ 10 h 20"/>
              <a:gd name="T68" fmla="*/ 45 w 51"/>
              <a:gd name="T69" fmla="*/ 10 h 20"/>
              <a:gd name="T70" fmla="*/ 45 w 51"/>
              <a:gd name="T71" fmla="*/ 10 h 20"/>
              <a:gd name="T72" fmla="*/ 48 w 51"/>
              <a:gd name="T73" fmla="*/ 11 h 20"/>
              <a:gd name="T74" fmla="*/ 48 w 51"/>
              <a:gd name="T75" fmla="*/ 14 h 20"/>
              <a:gd name="T76" fmla="*/ 48 w 51"/>
              <a:gd name="T77" fmla="*/ 14 h 20"/>
              <a:gd name="T78" fmla="*/ 48 w 51"/>
              <a:gd name="T79" fmla="*/ 15 h 20"/>
              <a:gd name="T80" fmla="*/ 48 w 51"/>
              <a:gd name="T8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20">
                <a:moveTo>
                  <a:pt x="48" y="15"/>
                </a:moveTo>
                <a:lnTo>
                  <a:pt x="48" y="15"/>
                </a:lnTo>
                <a:lnTo>
                  <a:pt x="51" y="15"/>
                </a:lnTo>
                <a:lnTo>
                  <a:pt x="51" y="15"/>
                </a:lnTo>
                <a:lnTo>
                  <a:pt x="51" y="18"/>
                </a:lnTo>
                <a:lnTo>
                  <a:pt x="51" y="18"/>
                </a:lnTo>
                <a:lnTo>
                  <a:pt x="51" y="20"/>
                </a:lnTo>
                <a:lnTo>
                  <a:pt x="50" y="20"/>
                </a:lnTo>
                <a:lnTo>
                  <a:pt x="50" y="20"/>
                </a:lnTo>
                <a:lnTo>
                  <a:pt x="47" y="20"/>
                </a:lnTo>
                <a:lnTo>
                  <a:pt x="47" y="20"/>
                </a:lnTo>
                <a:lnTo>
                  <a:pt x="35" y="15"/>
                </a:lnTo>
                <a:lnTo>
                  <a:pt x="35" y="15"/>
                </a:lnTo>
                <a:lnTo>
                  <a:pt x="7" y="5"/>
                </a:lnTo>
                <a:lnTo>
                  <a:pt x="7" y="5"/>
                </a:lnTo>
                <a:lnTo>
                  <a:pt x="3" y="4"/>
                </a:lnTo>
                <a:lnTo>
                  <a:pt x="3" y="4"/>
                </a:lnTo>
                <a:lnTo>
                  <a:pt x="1" y="3"/>
                </a:lnTo>
                <a:lnTo>
                  <a:pt x="1" y="3"/>
                </a:lnTo>
                <a:lnTo>
                  <a:pt x="0" y="1"/>
                </a:lnTo>
                <a:lnTo>
                  <a:pt x="0" y="1"/>
                </a:lnTo>
                <a:lnTo>
                  <a:pt x="3" y="0"/>
                </a:lnTo>
                <a:lnTo>
                  <a:pt x="3" y="0"/>
                </a:lnTo>
                <a:lnTo>
                  <a:pt x="6" y="1"/>
                </a:lnTo>
                <a:lnTo>
                  <a:pt x="6" y="1"/>
                </a:lnTo>
                <a:lnTo>
                  <a:pt x="8" y="3"/>
                </a:lnTo>
                <a:lnTo>
                  <a:pt x="8" y="3"/>
                </a:lnTo>
                <a:lnTo>
                  <a:pt x="8" y="1"/>
                </a:lnTo>
                <a:lnTo>
                  <a:pt x="8" y="1"/>
                </a:lnTo>
                <a:lnTo>
                  <a:pt x="10" y="0"/>
                </a:lnTo>
                <a:lnTo>
                  <a:pt x="11" y="0"/>
                </a:lnTo>
                <a:lnTo>
                  <a:pt x="11" y="0"/>
                </a:lnTo>
                <a:lnTo>
                  <a:pt x="44" y="10"/>
                </a:lnTo>
                <a:lnTo>
                  <a:pt x="44" y="10"/>
                </a:lnTo>
                <a:lnTo>
                  <a:pt x="45" y="10"/>
                </a:lnTo>
                <a:lnTo>
                  <a:pt x="45" y="10"/>
                </a:lnTo>
                <a:lnTo>
                  <a:pt x="48" y="11"/>
                </a:lnTo>
                <a:lnTo>
                  <a:pt x="48" y="14"/>
                </a:lnTo>
                <a:lnTo>
                  <a:pt x="48" y="14"/>
                </a:lnTo>
                <a:lnTo>
                  <a:pt x="48" y="15"/>
                </a:lnTo>
                <a:lnTo>
                  <a:pt x="48" y="1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 name="Freeform 20"/>
          <p:cNvSpPr>
            <a:spLocks noEditPoints="1"/>
          </p:cNvSpPr>
          <p:nvPr/>
        </p:nvSpPr>
        <p:spPr bwMode="auto">
          <a:xfrm>
            <a:off x="4853333" y="4763935"/>
            <a:ext cx="77416" cy="45691"/>
          </a:xfrm>
          <a:custGeom>
            <a:avLst/>
            <a:gdLst>
              <a:gd name="T0" fmla="*/ 39 w 44"/>
              <a:gd name="T1" fmla="*/ 18 h 27"/>
              <a:gd name="T2" fmla="*/ 37 w 44"/>
              <a:gd name="T3" fmla="*/ 23 h 27"/>
              <a:gd name="T4" fmla="*/ 30 w 44"/>
              <a:gd name="T5" fmla="*/ 27 h 27"/>
              <a:gd name="T6" fmla="*/ 29 w 44"/>
              <a:gd name="T7" fmla="*/ 27 h 27"/>
              <a:gd name="T8" fmla="*/ 26 w 44"/>
              <a:gd name="T9" fmla="*/ 24 h 27"/>
              <a:gd name="T10" fmla="*/ 29 w 44"/>
              <a:gd name="T11" fmla="*/ 20 h 27"/>
              <a:gd name="T12" fmla="*/ 30 w 44"/>
              <a:gd name="T13" fmla="*/ 20 h 27"/>
              <a:gd name="T14" fmla="*/ 33 w 44"/>
              <a:gd name="T15" fmla="*/ 20 h 27"/>
              <a:gd name="T16" fmla="*/ 31 w 44"/>
              <a:gd name="T17" fmla="*/ 18 h 27"/>
              <a:gd name="T18" fmla="*/ 24 w 44"/>
              <a:gd name="T19" fmla="*/ 17 h 27"/>
              <a:gd name="T20" fmla="*/ 17 w 44"/>
              <a:gd name="T21" fmla="*/ 18 h 27"/>
              <a:gd name="T22" fmla="*/ 10 w 44"/>
              <a:gd name="T23" fmla="*/ 20 h 27"/>
              <a:gd name="T24" fmla="*/ 4 w 44"/>
              <a:gd name="T25" fmla="*/ 21 h 27"/>
              <a:gd name="T26" fmla="*/ 3 w 44"/>
              <a:gd name="T27" fmla="*/ 23 h 27"/>
              <a:gd name="T28" fmla="*/ 0 w 44"/>
              <a:gd name="T29" fmla="*/ 20 h 27"/>
              <a:gd name="T30" fmla="*/ 2 w 44"/>
              <a:gd name="T31" fmla="*/ 17 h 27"/>
              <a:gd name="T32" fmla="*/ 6 w 44"/>
              <a:gd name="T33" fmla="*/ 13 h 27"/>
              <a:gd name="T34" fmla="*/ 12 w 44"/>
              <a:gd name="T35" fmla="*/ 10 h 27"/>
              <a:gd name="T36" fmla="*/ 27 w 44"/>
              <a:gd name="T37" fmla="*/ 10 h 27"/>
              <a:gd name="T38" fmla="*/ 33 w 44"/>
              <a:gd name="T39" fmla="*/ 11 h 27"/>
              <a:gd name="T40" fmla="*/ 39 w 44"/>
              <a:gd name="T41" fmla="*/ 14 h 27"/>
              <a:gd name="T42" fmla="*/ 40 w 44"/>
              <a:gd name="T43" fmla="*/ 16 h 27"/>
              <a:gd name="T44" fmla="*/ 39 w 44"/>
              <a:gd name="T45" fmla="*/ 11 h 27"/>
              <a:gd name="T46" fmla="*/ 27 w 44"/>
              <a:gd name="T47" fmla="*/ 4 h 27"/>
              <a:gd name="T48" fmla="*/ 23 w 44"/>
              <a:gd name="T49" fmla="*/ 4 h 27"/>
              <a:gd name="T50" fmla="*/ 20 w 44"/>
              <a:gd name="T51" fmla="*/ 6 h 27"/>
              <a:gd name="T52" fmla="*/ 16 w 44"/>
              <a:gd name="T53" fmla="*/ 6 h 27"/>
              <a:gd name="T54" fmla="*/ 14 w 44"/>
              <a:gd name="T55" fmla="*/ 3 h 27"/>
              <a:gd name="T56" fmla="*/ 16 w 44"/>
              <a:gd name="T57" fmla="*/ 0 h 27"/>
              <a:gd name="T58" fmla="*/ 17 w 44"/>
              <a:gd name="T59" fmla="*/ 0 h 27"/>
              <a:gd name="T60" fmla="*/ 26 w 44"/>
              <a:gd name="T61" fmla="*/ 1 h 27"/>
              <a:gd name="T62" fmla="*/ 31 w 44"/>
              <a:gd name="T63" fmla="*/ 3 h 27"/>
              <a:gd name="T64" fmla="*/ 39 w 44"/>
              <a:gd name="T65" fmla="*/ 7 h 27"/>
              <a:gd name="T66" fmla="*/ 44 w 44"/>
              <a:gd name="T67" fmla="*/ 16 h 27"/>
              <a:gd name="T68" fmla="*/ 44 w 44"/>
              <a:gd name="T69" fmla="*/ 17 h 27"/>
              <a:gd name="T70" fmla="*/ 44 w 44"/>
              <a:gd name="T71" fmla="*/ 20 h 27"/>
              <a:gd name="T72" fmla="*/ 41 w 44"/>
              <a:gd name="T73" fmla="*/ 20 h 27"/>
              <a:gd name="T74" fmla="*/ 39 w 44"/>
              <a:gd name="T75" fmla="*/ 18 h 27"/>
              <a:gd name="T76" fmla="*/ 6 w 44"/>
              <a:gd name="T77" fmla="*/ 17 h 27"/>
              <a:gd name="T78" fmla="*/ 6 w 44"/>
              <a:gd name="T79" fmla="*/ 17 h 27"/>
              <a:gd name="T80" fmla="*/ 20 w 44"/>
              <a:gd name="T81" fmla="*/ 14 h 27"/>
              <a:gd name="T82" fmla="*/ 27 w 44"/>
              <a:gd name="T83" fmla="*/ 14 h 27"/>
              <a:gd name="T84" fmla="*/ 33 w 44"/>
              <a:gd name="T85" fmla="*/ 16 h 27"/>
              <a:gd name="T86" fmla="*/ 34 w 44"/>
              <a:gd name="T87" fmla="*/ 16 h 27"/>
              <a:gd name="T88" fmla="*/ 23 w 44"/>
              <a:gd name="T89" fmla="*/ 11 h 27"/>
              <a:gd name="T90" fmla="*/ 12 w 44"/>
              <a:gd name="T91" fmla="*/ 13 h 27"/>
              <a:gd name="T92" fmla="*/ 7 w 44"/>
              <a:gd name="T93" fmla="*/ 16 h 27"/>
              <a:gd name="T94" fmla="*/ 6 w 44"/>
              <a:gd name="T95"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4" h="27">
                <a:moveTo>
                  <a:pt x="39" y="18"/>
                </a:moveTo>
                <a:lnTo>
                  <a:pt x="39" y="18"/>
                </a:lnTo>
                <a:lnTo>
                  <a:pt x="39" y="21"/>
                </a:lnTo>
                <a:lnTo>
                  <a:pt x="37" y="23"/>
                </a:lnTo>
                <a:lnTo>
                  <a:pt x="37" y="23"/>
                </a:lnTo>
                <a:lnTo>
                  <a:pt x="30" y="27"/>
                </a:lnTo>
                <a:lnTo>
                  <a:pt x="30" y="27"/>
                </a:lnTo>
                <a:lnTo>
                  <a:pt x="29" y="27"/>
                </a:lnTo>
                <a:lnTo>
                  <a:pt x="26" y="24"/>
                </a:lnTo>
                <a:lnTo>
                  <a:pt x="26" y="24"/>
                </a:lnTo>
                <a:lnTo>
                  <a:pt x="27" y="23"/>
                </a:lnTo>
                <a:lnTo>
                  <a:pt x="29" y="20"/>
                </a:lnTo>
                <a:lnTo>
                  <a:pt x="29" y="20"/>
                </a:lnTo>
                <a:lnTo>
                  <a:pt x="30" y="20"/>
                </a:lnTo>
                <a:lnTo>
                  <a:pt x="30" y="20"/>
                </a:lnTo>
                <a:lnTo>
                  <a:pt x="33" y="20"/>
                </a:lnTo>
                <a:lnTo>
                  <a:pt x="33" y="20"/>
                </a:lnTo>
                <a:lnTo>
                  <a:pt x="31" y="18"/>
                </a:lnTo>
                <a:lnTo>
                  <a:pt x="31" y="18"/>
                </a:lnTo>
                <a:lnTo>
                  <a:pt x="24" y="17"/>
                </a:lnTo>
                <a:lnTo>
                  <a:pt x="24" y="17"/>
                </a:lnTo>
                <a:lnTo>
                  <a:pt x="17" y="18"/>
                </a:lnTo>
                <a:lnTo>
                  <a:pt x="10" y="20"/>
                </a:lnTo>
                <a:lnTo>
                  <a:pt x="10" y="20"/>
                </a:lnTo>
                <a:lnTo>
                  <a:pt x="4" y="21"/>
                </a:lnTo>
                <a:lnTo>
                  <a:pt x="4" y="21"/>
                </a:lnTo>
                <a:lnTo>
                  <a:pt x="3" y="23"/>
                </a:lnTo>
                <a:lnTo>
                  <a:pt x="3" y="23"/>
                </a:lnTo>
                <a:lnTo>
                  <a:pt x="0" y="21"/>
                </a:lnTo>
                <a:lnTo>
                  <a:pt x="0" y="20"/>
                </a:lnTo>
                <a:lnTo>
                  <a:pt x="0" y="20"/>
                </a:lnTo>
                <a:lnTo>
                  <a:pt x="2" y="17"/>
                </a:lnTo>
                <a:lnTo>
                  <a:pt x="2" y="17"/>
                </a:lnTo>
                <a:lnTo>
                  <a:pt x="6" y="13"/>
                </a:lnTo>
                <a:lnTo>
                  <a:pt x="12" y="10"/>
                </a:lnTo>
                <a:lnTo>
                  <a:pt x="12" y="10"/>
                </a:lnTo>
                <a:lnTo>
                  <a:pt x="20" y="9"/>
                </a:lnTo>
                <a:lnTo>
                  <a:pt x="27" y="10"/>
                </a:lnTo>
                <a:lnTo>
                  <a:pt x="27" y="10"/>
                </a:lnTo>
                <a:lnTo>
                  <a:pt x="33" y="11"/>
                </a:lnTo>
                <a:lnTo>
                  <a:pt x="39" y="14"/>
                </a:lnTo>
                <a:lnTo>
                  <a:pt x="39" y="14"/>
                </a:lnTo>
                <a:lnTo>
                  <a:pt x="40" y="16"/>
                </a:lnTo>
                <a:lnTo>
                  <a:pt x="40" y="16"/>
                </a:lnTo>
                <a:lnTo>
                  <a:pt x="39" y="11"/>
                </a:lnTo>
                <a:lnTo>
                  <a:pt x="39" y="11"/>
                </a:lnTo>
                <a:lnTo>
                  <a:pt x="33" y="7"/>
                </a:lnTo>
                <a:lnTo>
                  <a:pt x="27" y="4"/>
                </a:lnTo>
                <a:lnTo>
                  <a:pt x="27" y="4"/>
                </a:lnTo>
                <a:lnTo>
                  <a:pt x="23" y="4"/>
                </a:lnTo>
                <a:lnTo>
                  <a:pt x="20" y="6"/>
                </a:lnTo>
                <a:lnTo>
                  <a:pt x="20" y="6"/>
                </a:lnTo>
                <a:lnTo>
                  <a:pt x="17" y="7"/>
                </a:lnTo>
                <a:lnTo>
                  <a:pt x="16" y="6"/>
                </a:lnTo>
                <a:lnTo>
                  <a:pt x="16" y="6"/>
                </a:lnTo>
                <a:lnTo>
                  <a:pt x="14" y="3"/>
                </a:lnTo>
                <a:lnTo>
                  <a:pt x="16" y="0"/>
                </a:lnTo>
                <a:lnTo>
                  <a:pt x="16" y="0"/>
                </a:lnTo>
                <a:lnTo>
                  <a:pt x="17" y="0"/>
                </a:lnTo>
                <a:lnTo>
                  <a:pt x="17" y="0"/>
                </a:lnTo>
                <a:lnTo>
                  <a:pt x="26" y="1"/>
                </a:lnTo>
                <a:lnTo>
                  <a:pt x="26" y="1"/>
                </a:lnTo>
                <a:lnTo>
                  <a:pt x="31" y="3"/>
                </a:lnTo>
                <a:lnTo>
                  <a:pt x="31" y="3"/>
                </a:lnTo>
                <a:lnTo>
                  <a:pt x="39" y="7"/>
                </a:lnTo>
                <a:lnTo>
                  <a:pt x="39" y="7"/>
                </a:lnTo>
                <a:lnTo>
                  <a:pt x="43" y="11"/>
                </a:lnTo>
                <a:lnTo>
                  <a:pt x="44" y="16"/>
                </a:lnTo>
                <a:lnTo>
                  <a:pt x="44" y="16"/>
                </a:lnTo>
                <a:lnTo>
                  <a:pt x="44" y="17"/>
                </a:lnTo>
                <a:lnTo>
                  <a:pt x="44" y="17"/>
                </a:lnTo>
                <a:lnTo>
                  <a:pt x="44" y="20"/>
                </a:lnTo>
                <a:lnTo>
                  <a:pt x="41" y="20"/>
                </a:lnTo>
                <a:lnTo>
                  <a:pt x="41" y="20"/>
                </a:lnTo>
                <a:lnTo>
                  <a:pt x="39" y="18"/>
                </a:lnTo>
                <a:lnTo>
                  <a:pt x="39" y="18"/>
                </a:lnTo>
                <a:close/>
                <a:moveTo>
                  <a:pt x="6" y="17"/>
                </a:moveTo>
                <a:lnTo>
                  <a:pt x="6" y="17"/>
                </a:lnTo>
                <a:lnTo>
                  <a:pt x="6" y="17"/>
                </a:lnTo>
                <a:lnTo>
                  <a:pt x="6" y="17"/>
                </a:lnTo>
                <a:lnTo>
                  <a:pt x="13" y="16"/>
                </a:lnTo>
                <a:lnTo>
                  <a:pt x="20" y="14"/>
                </a:lnTo>
                <a:lnTo>
                  <a:pt x="20" y="14"/>
                </a:lnTo>
                <a:lnTo>
                  <a:pt x="27" y="14"/>
                </a:lnTo>
                <a:lnTo>
                  <a:pt x="33" y="16"/>
                </a:lnTo>
                <a:lnTo>
                  <a:pt x="33" y="16"/>
                </a:lnTo>
                <a:lnTo>
                  <a:pt x="34" y="16"/>
                </a:lnTo>
                <a:lnTo>
                  <a:pt x="34" y="16"/>
                </a:lnTo>
                <a:lnTo>
                  <a:pt x="29" y="13"/>
                </a:lnTo>
                <a:lnTo>
                  <a:pt x="23" y="11"/>
                </a:lnTo>
                <a:lnTo>
                  <a:pt x="17" y="11"/>
                </a:lnTo>
                <a:lnTo>
                  <a:pt x="12" y="13"/>
                </a:lnTo>
                <a:lnTo>
                  <a:pt x="12" y="13"/>
                </a:lnTo>
                <a:lnTo>
                  <a:pt x="7" y="16"/>
                </a:lnTo>
                <a:lnTo>
                  <a:pt x="6" y="17"/>
                </a:lnTo>
                <a:lnTo>
                  <a:pt x="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 name="Freeform 21"/>
          <p:cNvSpPr/>
          <p:nvPr/>
        </p:nvSpPr>
        <p:spPr bwMode="auto">
          <a:xfrm>
            <a:off x="4858611" y="4951775"/>
            <a:ext cx="75657" cy="116766"/>
          </a:xfrm>
          <a:custGeom>
            <a:avLst/>
            <a:gdLst>
              <a:gd name="T0" fmla="*/ 37 w 43"/>
              <a:gd name="T1" fmla="*/ 8 h 69"/>
              <a:gd name="T2" fmla="*/ 37 w 43"/>
              <a:gd name="T3" fmla="*/ 8 h 69"/>
              <a:gd name="T4" fmla="*/ 37 w 43"/>
              <a:gd name="T5" fmla="*/ 4 h 69"/>
              <a:gd name="T6" fmla="*/ 37 w 43"/>
              <a:gd name="T7" fmla="*/ 4 h 69"/>
              <a:gd name="T8" fmla="*/ 37 w 43"/>
              <a:gd name="T9" fmla="*/ 3 h 69"/>
              <a:gd name="T10" fmla="*/ 37 w 43"/>
              <a:gd name="T11" fmla="*/ 3 h 69"/>
              <a:gd name="T12" fmla="*/ 37 w 43"/>
              <a:gd name="T13" fmla="*/ 1 h 69"/>
              <a:gd name="T14" fmla="*/ 38 w 43"/>
              <a:gd name="T15" fmla="*/ 0 h 69"/>
              <a:gd name="T16" fmla="*/ 40 w 43"/>
              <a:gd name="T17" fmla="*/ 0 h 69"/>
              <a:gd name="T18" fmla="*/ 41 w 43"/>
              <a:gd name="T19" fmla="*/ 1 h 69"/>
              <a:gd name="T20" fmla="*/ 41 w 43"/>
              <a:gd name="T21" fmla="*/ 1 h 69"/>
              <a:gd name="T22" fmla="*/ 43 w 43"/>
              <a:gd name="T23" fmla="*/ 4 h 69"/>
              <a:gd name="T24" fmla="*/ 41 w 43"/>
              <a:gd name="T25" fmla="*/ 6 h 69"/>
              <a:gd name="T26" fmla="*/ 41 w 43"/>
              <a:gd name="T27" fmla="*/ 6 h 69"/>
              <a:gd name="T28" fmla="*/ 41 w 43"/>
              <a:gd name="T29" fmla="*/ 7 h 69"/>
              <a:gd name="T30" fmla="*/ 41 w 43"/>
              <a:gd name="T31" fmla="*/ 7 h 69"/>
              <a:gd name="T32" fmla="*/ 38 w 43"/>
              <a:gd name="T33" fmla="*/ 18 h 69"/>
              <a:gd name="T34" fmla="*/ 38 w 43"/>
              <a:gd name="T35" fmla="*/ 18 h 69"/>
              <a:gd name="T36" fmla="*/ 36 w 43"/>
              <a:gd name="T37" fmla="*/ 30 h 69"/>
              <a:gd name="T38" fmla="*/ 31 w 43"/>
              <a:gd name="T39" fmla="*/ 41 h 69"/>
              <a:gd name="T40" fmla="*/ 31 w 43"/>
              <a:gd name="T41" fmla="*/ 41 h 69"/>
              <a:gd name="T42" fmla="*/ 27 w 43"/>
              <a:gd name="T43" fmla="*/ 47 h 69"/>
              <a:gd name="T44" fmla="*/ 27 w 43"/>
              <a:gd name="T45" fmla="*/ 47 h 69"/>
              <a:gd name="T46" fmla="*/ 19 w 43"/>
              <a:gd name="T47" fmla="*/ 57 h 69"/>
              <a:gd name="T48" fmla="*/ 19 w 43"/>
              <a:gd name="T49" fmla="*/ 57 h 69"/>
              <a:gd name="T50" fmla="*/ 9 w 43"/>
              <a:gd name="T51" fmla="*/ 67 h 69"/>
              <a:gd name="T52" fmla="*/ 9 w 43"/>
              <a:gd name="T53" fmla="*/ 67 h 69"/>
              <a:gd name="T54" fmla="*/ 6 w 43"/>
              <a:gd name="T55" fmla="*/ 68 h 69"/>
              <a:gd name="T56" fmla="*/ 6 w 43"/>
              <a:gd name="T57" fmla="*/ 68 h 69"/>
              <a:gd name="T58" fmla="*/ 3 w 43"/>
              <a:gd name="T59" fmla="*/ 69 h 69"/>
              <a:gd name="T60" fmla="*/ 1 w 43"/>
              <a:gd name="T61" fmla="*/ 68 h 69"/>
              <a:gd name="T62" fmla="*/ 1 w 43"/>
              <a:gd name="T63" fmla="*/ 68 h 69"/>
              <a:gd name="T64" fmla="*/ 0 w 43"/>
              <a:gd name="T65" fmla="*/ 67 h 69"/>
              <a:gd name="T66" fmla="*/ 0 w 43"/>
              <a:gd name="T67" fmla="*/ 65 h 69"/>
              <a:gd name="T68" fmla="*/ 0 w 43"/>
              <a:gd name="T69" fmla="*/ 65 h 69"/>
              <a:gd name="T70" fmla="*/ 0 w 43"/>
              <a:gd name="T71" fmla="*/ 64 h 69"/>
              <a:gd name="T72" fmla="*/ 1 w 43"/>
              <a:gd name="T73" fmla="*/ 62 h 69"/>
              <a:gd name="T74" fmla="*/ 1 w 43"/>
              <a:gd name="T75" fmla="*/ 62 h 69"/>
              <a:gd name="T76" fmla="*/ 9 w 43"/>
              <a:gd name="T77" fmla="*/ 61 h 69"/>
              <a:gd name="T78" fmla="*/ 9 w 43"/>
              <a:gd name="T79" fmla="*/ 61 h 69"/>
              <a:gd name="T80" fmla="*/ 13 w 43"/>
              <a:gd name="T81" fmla="*/ 58 h 69"/>
              <a:gd name="T82" fmla="*/ 13 w 43"/>
              <a:gd name="T83" fmla="*/ 58 h 69"/>
              <a:gd name="T84" fmla="*/ 21 w 43"/>
              <a:gd name="T85" fmla="*/ 48 h 69"/>
              <a:gd name="T86" fmla="*/ 26 w 43"/>
              <a:gd name="T87" fmla="*/ 44 h 69"/>
              <a:gd name="T88" fmla="*/ 28 w 43"/>
              <a:gd name="T89" fmla="*/ 38 h 69"/>
              <a:gd name="T90" fmla="*/ 28 w 43"/>
              <a:gd name="T91" fmla="*/ 38 h 69"/>
              <a:gd name="T92" fmla="*/ 34 w 43"/>
              <a:gd name="T93" fmla="*/ 24 h 69"/>
              <a:gd name="T94" fmla="*/ 37 w 43"/>
              <a:gd name="T95" fmla="*/ 11 h 69"/>
              <a:gd name="T96" fmla="*/ 37 w 43"/>
              <a:gd name="T97" fmla="*/ 11 h 69"/>
              <a:gd name="T98" fmla="*/ 37 w 43"/>
              <a:gd name="T99" fmla="*/ 10 h 69"/>
              <a:gd name="T100" fmla="*/ 37 w 43"/>
              <a:gd name="T101" fmla="*/ 10 h 69"/>
              <a:gd name="T102" fmla="*/ 37 w 43"/>
              <a:gd name="T103" fmla="*/ 8 h 69"/>
              <a:gd name="T104" fmla="*/ 37 w 43"/>
              <a:gd name="T105"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 h="69">
                <a:moveTo>
                  <a:pt x="37" y="8"/>
                </a:moveTo>
                <a:lnTo>
                  <a:pt x="37" y="8"/>
                </a:lnTo>
                <a:lnTo>
                  <a:pt x="37" y="4"/>
                </a:lnTo>
                <a:lnTo>
                  <a:pt x="37" y="4"/>
                </a:lnTo>
                <a:lnTo>
                  <a:pt x="37" y="3"/>
                </a:lnTo>
                <a:lnTo>
                  <a:pt x="37" y="3"/>
                </a:lnTo>
                <a:lnTo>
                  <a:pt x="37" y="1"/>
                </a:lnTo>
                <a:lnTo>
                  <a:pt x="38" y="0"/>
                </a:lnTo>
                <a:lnTo>
                  <a:pt x="40" y="0"/>
                </a:lnTo>
                <a:lnTo>
                  <a:pt x="41" y="1"/>
                </a:lnTo>
                <a:lnTo>
                  <a:pt x="41" y="1"/>
                </a:lnTo>
                <a:lnTo>
                  <a:pt x="43" y="4"/>
                </a:lnTo>
                <a:lnTo>
                  <a:pt x="41" y="6"/>
                </a:lnTo>
                <a:lnTo>
                  <a:pt x="41" y="6"/>
                </a:lnTo>
                <a:lnTo>
                  <a:pt x="41" y="7"/>
                </a:lnTo>
                <a:lnTo>
                  <a:pt x="41" y="7"/>
                </a:lnTo>
                <a:lnTo>
                  <a:pt x="38" y="18"/>
                </a:lnTo>
                <a:lnTo>
                  <a:pt x="38" y="18"/>
                </a:lnTo>
                <a:lnTo>
                  <a:pt x="36" y="30"/>
                </a:lnTo>
                <a:lnTo>
                  <a:pt x="31" y="41"/>
                </a:lnTo>
                <a:lnTo>
                  <a:pt x="31" y="41"/>
                </a:lnTo>
                <a:lnTo>
                  <a:pt x="27" y="47"/>
                </a:lnTo>
                <a:lnTo>
                  <a:pt x="27" y="47"/>
                </a:lnTo>
                <a:lnTo>
                  <a:pt x="19" y="57"/>
                </a:lnTo>
                <a:lnTo>
                  <a:pt x="19" y="57"/>
                </a:lnTo>
                <a:lnTo>
                  <a:pt x="9" y="67"/>
                </a:lnTo>
                <a:lnTo>
                  <a:pt x="9" y="67"/>
                </a:lnTo>
                <a:lnTo>
                  <a:pt x="6" y="68"/>
                </a:lnTo>
                <a:lnTo>
                  <a:pt x="6" y="68"/>
                </a:lnTo>
                <a:lnTo>
                  <a:pt x="3" y="69"/>
                </a:lnTo>
                <a:lnTo>
                  <a:pt x="1" y="68"/>
                </a:lnTo>
                <a:lnTo>
                  <a:pt x="1" y="68"/>
                </a:lnTo>
                <a:lnTo>
                  <a:pt x="0" y="67"/>
                </a:lnTo>
                <a:lnTo>
                  <a:pt x="0" y="65"/>
                </a:lnTo>
                <a:lnTo>
                  <a:pt x="0" y="65"/>
                </a:lnTo>
                <a:lnTo>
                  <a:pt x="0" y="64"/>
                </a:lnTo>
                <a:lnTo>
                  <a:pt x="1" y="62"/>
                </a:lnTo>
                <a:lnTo>
                  <a:pt x="1" y="62"/>
                </a:lnTo>
                <a:lnTo>
                  <a:pt x="9" y="61"/>
                </a:lnTo>
                <a:lnTo>
                  <a:pt x="9" y="61"/>
                </a:lnTo>
                <a:lnTo>
                  <a:pt x="13" y="58"/>
                </a:lnTo>
                <a:lnTo>
                  <a:pt x="13" y="58"/>
                </a:lnTo>
                <a:lnTo>
                  <a:pt x="21" y="48"/>
                </a:lnTo>
                <a:lnTo>
                  <a:pt x="26" y="44"/>
                </a:lnTo>
                <a:lnTo>
                  <a:pt x="28" y="38"/>
                </a:lnTo>
                <a:lnTo>
                  <a:pt x="28" y="38"/>
                </a:lnTo>
                <a:lnTo>
                  <a:pt x="34" y="24"/>
                </a:lnTo>
                <a:lnTo>
                  <a:pt x="37" y="11"/>
                </a:lnTo>
                <a:lnTo>
                  <a:pt x="37" y="11"/>
                </a:lnTo>
                <a:lnTo>
                  <a:pt x="37" y="10"/>
                </a:lnTo>
                <a:lnTo>
                  <a:pt x="37" y="10"/>
                </a:lnTo>
                <a:lnTo>
                  <a:pt x="37" y="8"/>
                </a:lnTo>
                <a:lnTo>
                  <a:pt x="37"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 name="Freeform 22"/>
          <p:cNvSpPr/>
          <p:nvPr/>
        </p:nvSpPr>
        <p:spPr bwMode="auto">
          <a:xfrm>
            <a:off x="4881484" y="4814702"/>
            <a:ext cx="54544" cy="47383"/>
          </a:xfrm>
          <a:custGeom>
            <a:avLst/>
            <a:gdLst>
              <a:gd name="T0" fmla="*/ 6 w 31"/>
              <a:gd name="T1" fmla="*/ 4 h 28"/>
              <a:gd name="T2" fmla="*/ 6 w 31"/>
              <a:gd name="T3" fmla="*/ 4 h 28"/>
              <a:gd name="T4" fmla="*/ 4 w 31"/>
              <a:gd name="T5" fmla="*/ 7 h 28"/>
              <a:gd name="T6" fmla="*/ 3 w 31"/>
              <a:gd name="T7" fmla="*/ 7 h 28"/>
              <a:gd name="T8" fmla="*/ 3 w 31"/>
              <a:gd name="T9" fmla="*/ 7 h 28"/>
              <a:gd name="T10" fmla="*/ 0 w 31"/>
              <a:gd name="T11" fmla="*/ 6 h 28"/>
              <a:gd name="T12" fmla="*/ 0 w 31"/>
              <a:gd name="T13" fmla="*/ 3 h 28"/>
              <a:gd name="T14" fmla="*/ 0 w 31"/>
              <a:gd name="T15" fmla="*/ 3 h 28"/>
              <a:gd name="T16" fmla="*/ 1 w 31"/>
              <a:gd name="T17" fmla="*/ 1 h 28"/>
              <a:gd name="T18" fmla="*/ 1 w 31"/>
              <a:gd name="T19" fmla="*/ 1 h 28"/>
              <a:gd name="T20" fmla="*/ 6 w 31"/>
              <a:gd name="T21" fmla="*/ 0 h 28"/>
              <a:gd name="T22" fmla="*/ 6 w 31"/>
              <a:gd name="T23" fmla="*/ 0 h 28"/>
              <a:gd name="T24" fmla="*/ 8 w 31"/>
              <a:gd name="T25" fmla="*/ 0 h 28"/>
              <a:gd name="T26" fmla="*/ 8 w 31"/>
              <a:gd name="T27" fmla="*/ 0 h 28"/>
              <a:gd name="T28" fmla="*/ 13 w 31"/>
              <a:gd name="T29" fmla="*/ 1 h 28"/>
              <a:gd name="T30" fmla="*/ 17 w 31"/>
              <a:gd name="T31" fmla="*/ 3 h 28"/>
              <a:gd name="T32" fmla="*/ 17 w 31"/>
              <a:gd name="T33" fmla="*/ 3 h 28"/>
              <a:gd name="T34" fmla="*/ 23 w 31"/>
              <a:gd name="T35" fmla="*/ 7 h 28"/>
              <a:gd name="T36" fmla="*/ 23 w 31"/>
              <a:gd name="T37" fmla="*/ 7 h 28"/>
              <a:gd name="T38" fmla="*/ 27 w 31"/>
              <a:gd name="T39" fmla="*/ 13 h 28"/>
              <a:gd name="T40" fmla="*/ 30 w 31"/>
              <a:gd name="T41" fmla="*/ 18 h 28"/>
              <a:gd name="T42" fmla="*/ 30 w 31"/>
              <a:gd name="T43" fmla="*/ 18 h 28"/>
              <a:gd name="T44" fmla="*/ 31 w 31"/>
              <a:gd name="T45" fmla="*/ 24 h 28"/>
              <a:gd name="T46" fmla="*/ 31 w 31"/>
              <a:gd name="T47" fmla="*/ 24 h 28"/>
              <a:gd name="T48" fmla="*/ 31 w 31"/>
              <a:gd name="T49" fmla="*/ 27 h 28"/>
              <a:gd name="T50" fmla="*/ 30 w 31"/>
              <a:gd name="T51" fmla="*/ 28 h 28"/>
              <a:gd name="T52" fmla="*/ 30 w 31"/>
              <a:gd name="T53" fmla="*/ 28 h 28"/>
              <a:gd name="T54" fmla="*/ 28 w 31"/>
              <a:gd name="T55" fmla="*/ 28 h 28"/>
              <a:gd name="T56" fmla="*/ 25 w 31"/>
              <a:gd name="T57" fmla="*/ 28 h 28"/>
              <a:gd name="T58" fmla="*/ 25 w 31"/>
              <a:gd name="T59" fmla="*/ 28 h 28"/>
              <a:gd name="T60" fmla="*/ 25 w 31"/>
              <a:gd name="T61" fmla="*/ 25 h 28"/>
              <a:gd name="T62" fmla="*/ 25 w 31"/>
              <a:gd name="T63" fmla="*/ 24 h 28"/>
              <a:gd name="T64" fmla="*/ 25 w 31"/>
              <a:gd name="T65" fmla="*/ 24 h 28"/>
              <a:gd name="T66" fmla="*/ 25 w 31"/>
              <a:gd name="T67" fmla="*/ 20 h 28"/>
              <a:gd name="T68" fmla="*/ 24 w 31"/>
              <a:gd name="T69" fmla="*/ 17 h 28"/>
              <a:gd name="T70" fmla="*/ 24 w 31"/>
              <a:gd name="T71" fmla="*/ 17 h 28"/>
              <a:gd name="T72" fmla="*/ 23 w 31"/>
              <a:gd name="T73" fmla="*/ 13 h 28"/>
              <a:gd name="T74" fmla="*/ 23 w 31"/>
              <a:gd name="T75" fmla="*/ 13 h 28"/>
              <a:gd name="T76" fmla="*/ 15 w 31"/>
              <a:gd name="T77" fmla="*/ 6 h 28"/>
              <a:gd name="T78" fmla="*/ 15 w 31"/>
              <a:gd name="T79" fmla="*/ 6 h 28"/>
              <a:gd name="T80" fmla="*/ 13 w 31"/>
              <a:gd name="T81" fmla="*/ 4 h 28"/>
              <a:gd name="T82" fmla="*/ 8 w 31"/>
              <a:gd name="T83" fmla="*/ 4 h 28"/>
              <a:gd name="T84" fmla="*/ 8 w 31"/>
              <a:gd name="T85" fmla="*/ 4 h 28"/>
              <a:gd name="T86" fmla="*/ 6 w 31"/>
              <a:gd name="T87" fmla="*/ 4 h 28"/>
              <a:gd name="T88" fmla="*/ 6 w 31"/>
              <a:gd name="T89"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28">
                <a:moveTo>
                  <a:pt x="6" y="4"/>
                </a:moveTo>
                <a:lnTo>
                  <a:pt x="6" y="4"/>
                </a:lnTo>
                <a:lnTo>
                  <a:pt x="4" y="7"/>
                </a:lnTo>
                <a:lnTo>
                  <a:pt x="3" y="7"/>
                </a:lnTo>
                <a:lnTo>
                  <a:pt x="3" y="7"/>
                </a:lnTo>
                <a:lnTo>
                  <a:pt x="0" y="6"/>
                </a:lnTo>
                <a:lnTo>
                  <a:pt x="0" y="3"/>
                </a:lnTo>
                <a:lnTo>
                  <a:pt x="0" y="3"/>
                </a:lnTo>
                <a:lnTo>
                  <a:pt x="1" y="1"/>
                </a:lnTo>
                <a:lnTo>
                  <a:pt x="1" y="1"/>
                </a:lnTo>
                <a:lnTo>
                  <a:pt x="6" y="0"/>
                </a:lnTo>
                <a:lnTo>
                  <a:pt x="6" y="0"/>
                </a:lnTo>
                <a:lnTo>
                  <a:pt x="8" y="0"/>
                </a:lnTo>
                <a:lnTo>
                  <a:pt x="8" y="0"/>
                </a:lnTo>
                <a:lnTo>
                  <a:pt x="13" y="1"/>
                </a:lnTo>
                <a:lnTo>
                  <a:pt x="17" y="3"/>
                </a:lnTo>
                <a:lnTo>
                  <a:pt x="17" y="3"/>
                </a:lnTo>
                <a:lnTo>
                  <a:pt x="23" y="7"/>
                </a:lnTo>
                <a:lnTo>
                  <a:pt x="23" y="7"/>
                </a:lnTo>
                <a:lnTo>
                  <a:pt x="27" y="13"/>
                </a:lnTo>
                <a:lnTo>
                  <a:pt x="30" y="18"/>
                </a:lnTo>
                <a:lnTo>
                  <a:pt x="30" y="18"/>
                </a:lnTo>
                <a:lnTo>
                  <a:pt x="31" y="24"/>
                </a:lnTo>
                <a:lnTo>
                  <a:pt x="31" y="24"/>
                </a:lnTo>
                <a:lnTo>
                  <a:pt x="31" y="27"/>
                </a:lnTo>
                <a:lnTo>
                  <a:pt x="30" y="28"/>
                </a:lnTo>
                <a:lnTo>
                  <a:pt x="30" y="28"/>
                </a:lnTo>
                <a:lnTo>
                  <a:pt x="28" y="28"/>
                </a:lnTo>
                <a:lnTo>
                  <a:pt x="25" y="28"/>
                </a:lnTo>
                <a:lnTo>
                  <a:pt x="25" y="28"/>
                </a:lnTo>
                <a:lnTo>
                  <a:pt x="25" y="25"/>
                </a:lnTo>
                <a:lnTo>
                  <a:pt x="25" y="24"/>
                </a:lnTo>
                <a:lnTo>
                  <a:pt x="25" y="24"/>
                </a:lnTo>
                <a:lnTo>
                  <a:pt x="25" y="20"/>
                </a:lnTo>
                <a:lnTo>
                  <a:pt x="24" y="17"/>
                </a:lnTo>
                <a:lnTo>
                  <a:pt x="24" y="17"/>
                </a:lnTo>
                <a:lnTo>
                  <a:pt x="23" y="13"/>
                </a:lnTo>
                <a:lnTo>
                  <a:pt x="23" y="13"/>
                </a:lnTo>
                <a:lnTo>
                  <a:pt x="15" y="6"/>
                </a:lnTo>
                <a:lnTo>
                  <a:pt x="15" y="6"/>
                </a:lnTo>
                <a:lnTo>
                  <a:pt x="13" y="4"/>
                </a:lnTo>
                <a:lnTo>
                  <a:pt x="8" y="4"/>
                </a:lnTo>
                <a:lnTo>
                  <a:pt x="8" y="4"/>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 name="Freeform 23"/>
          <p:cNvSpPr>
            <a:spLocks noEditPoints="1"/>
          </p:cNvSpPr>
          <p:nvPr/>
        </p:nvSpPr>
        <p:spPr bwMode="auto">
          <a:xfrm>
            <a:off x="4497924" y="5159921"/>
            <a:ext cx="45746" cy="91381"/>
          </a:xfrm>
          <a:custGeom>
            <a:avLst/>
            <a:gdLst>
              <a:gd name="T0" fmla="*/ 16 w 26"/>
              <a:gd name="T1" fmla="*/ 39 h 54"/>
              <a:gd name="T2" fmla="*/ 13 w 26"/>
              <a:gd name="T3" fmla="*/ 42 h 54"/>
              <a:gd name="T4" fmla="*/ 8 w 26"/>
              <a:gd name="T5" fmla="*/ 46 h 54"/>
              <a:gd name="T6" fmla="*/ 5 w 26"/>
              <a:gd name="T7" fmla="*/ 47 h 54"/>
              <a:gd name="T8" fmla="*/ 3 w 26"/>
              <a:gd name="T9" fmla="*/ 46 h 54"/>
              <a:gd name="T10" fmla="*/ 2 w 26"/>
              <a:gd name="T11" fmla="*/ 45 h 54"/>
              <a:gd name="T12" fmla="*/ 0 w 26"/>
              <a:gd name="T13" fmla="*/ 39 h 54"/>
              <a:gd name="T14" fmla="*/ 0 w 26"/>
              <a:gd name="T15" fmla="*/ 35 h 54"/>
              <a:gd name="T16" fmla="*/ 3 w 26"/>
              <a:gd name="T17" fmla="*/ 35 h 54"/>
              <a:gd name="T18" fmla="*/ 5 w 26"/>
              <a:gd name="T19" fmla="*/ 35 h 54"/>
              <a:gd name="T20" fmla="*/ 6 w 26"/>
              <a:gd name="T21" fmla="*/ 39 h 54"/>
              <a:gd name="T22" fmla="*/ 5 w 26"/>
              <a:gd name="T23" fmla="*/ 43 h 54"/>
              <a:gd name="T24" fmla="*/ 10 w 26"/>
              <a:gd name="T25" fmla="*/ 40 h 54"/>
              <a:gd name="T26" fmla="*/ 15 w 26"/>
              <a:gd name="T27" fmla="*/ 36 h 54"/>
              <a:gd name="T28" fmla="*/ 20 w 26"/>
              <a:gd name="T29" fmla="*/ 27 h 54"/>
              <a:gd name="T30" fmla="*/ 20 w 26"/>
              <a:gd name="T31" fmla="*/ 26 h 54"/>
              <a:gd name="T32" fmla="*/ 23 w 26"/>
              <a:gd name="T33" fmla="*/ 26 h 54"/>
              <a:gd name="T34" fmla="*/ 23 w 26"/>
              <a:gd name="T35" fmla="*/ 16 h 54"/>
              <a:gd name="T36" fmla="*/ 22 w 26"/>
              <a:gd name="T37" fmla="*/ 9 h 54"/>
              <a:gd name="T38" fmla="*/ 19 w 26"/>
              <a:gd name="T39" fmla="*/ 6 h 54"/>
              <a:gd name="T40" fmla="*/ 17 w 26"/>
              <a:gd name="T41" fmla="*/ 5 h 54"/>
              <a:gd name="T42" fmla="*/ 17 w 26"/>
              <a:gd name="T43" fmla="*/ 2 h 54"/>
              <a:gd name="T44" fmla="*/ 22 w 26"/>
              <a:gd name="T45" fmla="*/ 0 h 54"/>
              <a:gd name="T46" fmla="*/ 23 w 26"/>
              <a:gd name="T47" fmla="*/ 2 h 54"/>
              <a:gd name="T48" fmla="*/ 23 w 26"/>
              <a:gd name="T49" fmla="*/ 3 h 54"/>
              <a:gd name="T50" fmla="*/ 26 w 26"/>
              <a:gd name="T51" fmla="*/ 13 h 54"/>
              <a:gd name="T52" fmla="*/ 26 w 26"/>
              <a:gd name="T53" fmla="*/ 25 h 54"/>
              <a:gd name="T54" fmla="*/ 26 w 26"/>
              <a:gd name="T55" fmla="*/ 36 h 54"/>
              <a:gd name="T56" fmla="*/ 19 w 26"/>
              <a:gd name="T57" fmla="*/ 47 h 54"/>
              <a:gd name="T58" fmla="*/ 13 w 26"/>
              <a:gd name="T59" fmla="*/ 53 h 54"/>
              <a:gd name="T60" fmla="*/ 12 w 26"/>
              <a:gd name="T61" fmla="*/ 54 h 54"/>
              <a:gd name="T62" fmla="*/ 9 w 26"/>
              <a:gd name="T63" fmla="*/ 54 h 54"/>
              <a:gd name="T64" fmla="*/ 8 w 26"/>
              <a:gd name="T65" fmla="*/ 53 h 54"/>
              <a:gd name="T66" fmla="*/ 9 w 26"/>
              <a:gd name="T67" fmla="*/ 52 h 54"/>
              <a:gd name="T68" fmla="*/ 16 w 26"/>
              <a:gd name="T69" fmla="*/ 40 h 54"/>
              <a:gd name="T70" fmla="*/ 16 w 26"/>
              <a:gd name="T71" fmla="*/ 39 h 54"/>
              <a:gd name="T72" fmla="*/ 16 w 26"/>
              <a:gd name="T73" fmla="*/ 39 h 54"/>
              <a:gd name="T74" fmla="*/ 17 w 26"/>
              <a:gd name="T75" fmla="*/ 45 h 54"/>
              <a:gd name="T76" fmla="*/ 20 w 26"/>
              <a:gd name="T77" fmla="*/ 42 h 54"/>
              <a:gd name="T78" fmla="*/ 23 w 26"/>
              <a:gd name="T79" fmla="*/ 32 h 54"/>
              <a:gd name="T80" fmla="*/ 17 w 26"/>
              <a:gd name="T81"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6" h="54">
                <a:moveTo>
                  <a:pt x="16" y="39"/>
                </a:moveTo>
                <a:lnTo>
                  <a:pt x="16" y="39"/>
                </a:lnTo>
                <a:lnTo>
                  <a:pt x="13" y="42"/>
                </a:lnTo>
                <a:lnTo>
                  <a:pt x="13" y="42"/>
                </a:lnTo>
                <a:lnTo>
                  <a:pt x="10" y="45"/>
                </a:lnTo>
                <a:lnTo>
                  <a:pt x="8" y="46"/>
                </a:lnTo>
                <a:lnTo>
                  <a:pt x="8" y="46"/>
                </a:lnTo>
                <a:lnTo>
                  <a:pt x="5" y="47"/>
                </a:lnTo>
                <a:lnTo>
                  <a:pt x="5" y="47"/>
                </a:lnTo>
                <a:lnTo>
                  <a:pt x="3" y="46"/>
                </a:lnTo>
                <a:lnTo>
                  <a:pt x="2" y="45"/>
                </a:lnTo>
                <a:lnTo>
                  <a:pt x="2" y="45"/>
                </a:lnTo>
                <a:lnTo>
                  <a:pt x="0" y="39"/>
                </a:lnTo>
                <a:lnTo>
                  <a:pt x="0" y="39"/>
                </a:lnTo>
                <a:lnTo>
                  <a:pt x="0" y="36"/>
                </a:lnTo>
                <a:lnTo>
                  <a:pt x="0" y="35"/>
                </a:lnTo>
                <a:lnTo>
                  <a:pt x="0" y="35"/>
                </a:lnTo>
                <a:lnTo>
                  <a:pt x="3" y="35"/>
                </a:lnTo>
                <a:lnTo>
                  <a:pt x="5" y="35"/>
                </a:lnTo>
                <a:lnTo>
                  <a:pt x="5" y="35"/>
                </a:lnTo>
                <a:lnTo>
                  <a:pt x="6" y="36"/>
                </a:lnTo>
                <a:lnTo>
                  <a:pt x="6" y="39"/>
                </a:lnTo>
                <a:lnTo>
                  <a:pt x="6" y="39"/>
                </a:lnTo>
                <a:lnTo>
                  <a:pt x="5" y="43"/>
                </a:lnTo>
                <a:lnTo>
                  <a:pt x="5" y="43"/>
                </a:lnTo>
                <a:lnTo>
                  <a:pt x="10" y="40"/>
                </a:lnTo>
                <a:lnTo>
                  <a:pt x="10" y="40"/>
                </a:lnTo>
                <a:lnTo>
                  <a:pt x="15" y="36"/>
                </a:lnTo>
                <a:lnTo>
                  <a:pt x="15" y="36"/>
                </a:lnTo>
                <a:lnTo>
                  <a:pt x="20" y="27"/>
                </a:lnTo>
                <a:lnTo>
                  <a:pt x="20" y="27"/>
                </a:lnTo>
                <a:lnTo>
                  <a:pt x="20" y="26"/>
                </a:lnTo>
                <a:lnTo>
                  <a:pt x="23" y="26"/>
                </a:lnTo>
                <a:lnTo>
                  <a:pt x="23" y="26"/>
                </a:lnTo>
                <a:lnTo>
                  <a:pt x="23" y="16"/>
                </a:lnTo>
                <a:lnTo>
                  <a:pt x="23" y="16"/>
                </a:lnTo>
                <a:lnTo>
                  <a:pt x="22" y="9"/>
                </a:lnTo>
                <a:lnTo>
                  <a:pt x="22" y="9"/>
                </a:lnTo>
                <a:lnTo>
                  <a:pt x="20" y="8"/>
                </a:lnTo>
                <a:lnTo>
                  <a:pt x="19" y="6"/>
                </a:lnTo>
                <a:lnTo>
                  <a:pt x="19" y="6"/>
                </a:lnTo>
                <a:lnTo>
                  <a:pt x="17" y="5"/>
                </a:lnTo>
                <a:lnTo>
                  <a:pt x="17" y="2"/>
                </a:lnTo>
                <a:lnTo>
                  <a:pt x="17" y="2"/>
                </a:lnTo>
                <a:lnTo>
                  <a:pt x="19" y="0"/>
                </a:lnTo>
                <a:lnTo>
                  <a:pt x="22" y="0"/>
                </a:lnTo>
                <a:lnTo>
                  <a:pt x="22" y="0"/>
                </a:lnTo>
                <a:lnTo>
                  <a:pt x="23" y="2"/>
                </a:lnTo>
                <a:lnTo>
                  <a:pt x="23" y="2"/>
                </a:lnTo>
                <a:lnTo>
                  <a:pt x="23" y="3"/>
                </a:lnTo>
                <a:lnTo>
                  <a:pt x="23" y="3"/>
                </a:lnTo>
                <a:lnTo>
                  <a:pt x="26" y="13"/>
                </a:lnTo>
                <a:lnTo>
                  <a:pt x="26" y="25"/>
                </a:lnTo>
                <a:lnTo>
                  <a:pt x="26" y="25"/>
                </a:lnTo>
                <a:lnTo>
                  <a:pt x="26" y="36"/>
                </a:lnTo>
                <a:lnTo>
                  <a:pt x="26" y="36"/>
                </a:lnTo>
                <a:lnTo>
                  <a:pt x="25" y="42"/>
                </a:lnTo>
                <a:lnTo>
                  <a:pt x="19" y="47"/>
                </a:lnTo>
                <a:lnTo>
                  <a:pt x="19" y="47"/>
                </a:lnTo>
                <a:lnTo>
                  <a:pt x="13" y="53"/>
                </a:lnTo>
                <a:lnTo>
                  <a:pt x="13" y="53"/>
                </a:lnTo>
                <a:lnTo>
                  <a:pt x="12" y="54"/>
                </a:lnTo>
                <a:lnTo>
                  <a:pt x="12" y="54"/>
                </a:lnTo>
                <a:lnTo>
                  <a:pt x="9" y="54"/>
                </a:lnTo>
                <a:lnTo>
                  <a:pt x="9" y="54"/>
                </a:lnTo>
                <a:lnTo>
                  <a:pt x="8" y="53"/>
                </a:lnTo>
                <a:lnTo>
                  <a:pt x="9" y="52"/>
                </a:lnTo>
                <a:lnTo>
                  <a:pt x="9" y="52"/>
                </a:lnTo>
                <a:lnTo>
                  <a:pt x="13" y="46"/>
                </a:lnTo>
                <a:lnTo>
                  <a:pt x="16" y="40"/>
                </a:lnTo>
                <a:lnTo>
                  <a:pt x="16" y="40"/>
                </a:lnTo>
                <a:lnTo>
                  <a:pt x="16" y="39"/>
                </a:lnTo>
                <a:lnTo>
                  <a:pt x="16" y="39"/>
                </a:lnTo>
                <a:lnTo>
                  <a:pt x="16" y="39"/>
                </a:lnTo>
                <a:lnTo>
                  <a:pt x="16" y="39"/>
                </a:lnTo>
                <a:close/>
                <a:moveTo>
                  <a:pt x="17" y="45"/>
                </a:moveTo>
                <a:lnTo>
                  <a:pt x="17" y="45"/>
                </a:lnTo>
                <a:lnTo>
                  <a:pt x="20" y="42"/>
                </a:lnTo>
                <a:lnTo>
                  <a:pt x="22" y="39"/>
                </a:lnTo>
                <a:lnTo>
                  <a:pt x="23" y="32"/>
                </a:lnTo>
                <a:lnTo>
                  <a:pt x="23" y="32"/>
                </a:lnTo>
                <a:lnTo>
                  <a:pt x="17" y="45"/>
                </a:lnTo>
                <a:lnTo>
                  <a:pt x="17" y="4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 name="Freeform 24"/>
          <p:cNvSpPr>
            <a:spLocks noEditPoints="1"/>
          </p:cNvSpPr>
          <p:nvPr/>
        </p:nvSpPr>
        <p:spPr bwMode="auto">
          <a:xfrm>
            <a:off x="3030542" y="2586015"/>
            <a:ext cx="552467" cy="643053"/>
          </a:xfrm>
          <a:custGeom>
            <a:avLst/>
            <a:gdLst>
              <a:gd name="T0" fmla="*/ 7 w 314"/>
              <a:gd name="T1" fmla="*/ 335 h 380"/>
              <a:gd name="T2" fmla="*/ 194 w 314"/>
              <a:gd name="T3" fmla="*/ 186 h 380"/>
              <a:gd name="T4" fmla="*/ 161 w 314"/>
              <a:gd name="T5" fmla="*/ 173 h 380"/>
              <a:gd name="T6" fmla="*/ 144 w 314"/>
              <a:gd name="T7" fmla="*/ 55 h 380"/>
              <a:gd name="T8" fmla="*/ 78 w 314"/>
              <a:gd name="T9" fmla="*/ 71 h 380"/>
              <a:gd name="T10" fmla="*/ 100 w 314"/>
              <a:gd name="T11" fmla="*/ 325 h 380"/>
              <a:gd name="T12" fmla="*/ 205 w 314"/>
              <a:gd name="T13" fmla="*/ 230 h 380"/>
              <a:gd name="T14" fmla="*/ 140 w 314"/>
              <a:gd name="T15" fmla="*/ 4 h 380"/>
              <a:gd name="T16" fmla="*/ 296 w 314"/>
              <a:gd name="T17" fmla="*/ 105 h 380"/>
              <a:gd name="T18" fmla="*/ 148 w 314"/>
              <a:gd name="T19" fmla="*/ 29 h 380"/>
              <a:gd name="T20" fmla="*/ 253 w 314"/>
              <a:gd name="T21" fmla="*/ 335 h 380"/>
              <a:gd name="T22" fmla="*/ 293 w 314"/>
              <a:gd name="T23" fmla="*/ 86 h 380"/>
              <a:gd name="T24" fmla="*/ 275 w 314"/>
              <a:gd name="T25" fmla="*/ 308 h 380"/>
              <a:gd name="T26" fmla="*/ 157 w 314"/>
              <a:gd name="T27" fmla="*/ 369 h 380"/>
              <a:gd name="T28" fmla="*/ 51 w 314"/>
              <a:gd name="T29" fmla="*/ 353 h 380"/>
              <a:gd name="T30" fmla="*/ 14 w 314"/>
              <a:gd name="T31" fmla="*/ 314 h 380"/>
              <a:gd name="T32" fmla="*/ 140 w 314"/>
              <a:gd name="T33" fmla="*/ 342 h 380"/>
              <a:gd name="T34" fmla="*/ 86 w 314"/>
              <a:gd name="T35" fmla="*/ 341 h 380"/>
              <a:gd name="T36" fmla="*/ 273 w 314"/>
              <a:gd name="T37" fmla="*/ 284 h 380"/>
              <a:gd name="T38" fmla="*/ 266 w 314"/>
              <a:gd name="T39" fmla="*/ 186 h 380"/>
              <a:gd name="T40" fmla="*/ 182 w 314"/>
              <a:gd name="T41" fmla="*/ 329 h 380"/>
              <a:gd name="T42" fmla="*/ 66 w 314"/>
              <a:gd name="T43" fmla="*/ 38 h 380"/>
              <a:gd name="T44" fmla="*/ 273 w 314"/>
              <a:gd name="T45" fmla="*/ 117 h 380"/>
              <a:gd name="T46" fmla="*/ 286 w 314"/>
              <a:gd name="T47" fmla="*/ 133 h 380"/>
              <a:gd name="T48" fmla="*/ 41 w 314"/>
              <a:gd name="T49" fmla="*/ 71 h 380"/>
              <a:gd name="T50" fmla="*/ 14 w 314"/>
              <a:gd name="T51" fmla="*/ 203 h 380"/>
              <a:gd name="T52" fmla="*/ 16 w 314"/>
              <a:gd name="T53" fmla="*/ 120 h 380"/>
              <a:gd name="T54" fmla="*/ 14 w 314"/>
              <a:gd name="T55" fmla="*/ 292 h 380"/>
              <a:gd name="T56" fmla="*/ 213 w 314"/>
              <a:gd name="T57" fmla="*/ 348 h 380"/>
              <a:gd name="T58" fmla="*/ 61 w 314"/>
              <a:gd name="T59" fmla="*/ 370 h 380"/>
              <a:gd name="T60" fmla="*/ 256 w 314"/>
              <a:gd name="T61" fmla="*/ 257 h 380"/>
              <a:gd name="T62" fmla="*/ 125 w 314"/>
              <a:gd name="T63" fmla="*/ 9 h 380"/>
              <a:gd name="T64" fmla="*/ 233 w 314"/>
              <a:gd name="T65" fmla="*/ 35 h 380"/>
              <a:gd name="T66" fmla="*/ 20 w 314"/>
              <a:gd name="T67" fmla="*/ 112 h 380"/>
              <a:gd name="T68" fmla="*/ 118 w 314"/>
              <a:gd name="T69" fmla="*/ 27 h 380"/>
              <a:gd name="T70" fmla="*/ 300 w 314"/>
              <a:gd name="T71" fmla="*/ 179 h 380"/>
              <a:gd name="T72" fmla="*/ 46 w 314"/>
              <a:gd name="T73" fmla="*/ 89 h 380"/>
              <a:gd name="T74" fmla="*/ 23 w 314"/>
              <a:gd name="T75" fmla="*/ 348 h 380"/>
              <a:gd name="T76" fmla="*/ 22 w 314"/>
              <a:gd name="T77" fmla="*/ 270 h 380"/>
              <a:gd name="T78" fmla="*/ 20 w 314"/>
              <a:gd name="T79" fmla="*/ 125 h 380"/>
              <a:gd name="T80" fmla="*/ 212 w 314"/>
              <a:gd name="T81" fmla="*/ 366 h 380"/>
              <a:gd name="T82" fmla="*/ 29 w 314"/>
              <a:gd name="T83" fmla="*/ 234 h 380"/>
              <a:gd name="T84" fmla="*/ 294 w 314"/>
              <a:gd name="T85" fmla="*/ 324 h 380"/>
              <a:gd name="T86" fmla="*/ 267 w 314"/>
              <a:gd name="T87" fmla="*/ 167 h 380"/>
              <a:gd name="T88" fmla="*/ 80 w 314"/>
              <a:gd name="T89" fmla="*/ 369 h 380"/>
              <a:gd name="T90" fmla="*/ 140 w 314"/>
              <a:gd name="T91" fmla="*/ 12 h 380"/>
              <a:gd name="T92" fmla="*/ 262 w 314"/>
              <a:gd name="T93" fmla="*/ 34 h 380"/>
              <a:gd name="T94" fmla="*/ 125 w 314"/>
              <a:gd name="T95" fmla="*/ 372 h 380"/>
              <a:gd name="T96" fmla="*/ 233 w 314"/>
              <a:gd name="T97" fmla="*/ 363 h 380"/>
              <a:gd name="T98" fmla="*/ 90 w 314"/>
              <a:gd name="T99" fmla="*/ 17 h 380"/>
              <a:gd name="T100" fmla="*/ 181 w 314"/>
              <a:gd name="T101" fmla="*/ 9 h 380"/>
              <a:gd name="T102" fmla="*/ 294 w 314"/>
              <a:gd name="T103" fmla="*/ 150 h 380"/>
              <a:gd name="T104" fmla="*/ 265 w 314"/>
              <a:gd name="T105" fmla="*/ 332 h 380"/>
              <a:gd name="T106" fmla="*/ 113 w 314"/>
              <a:gd name="T107" fmla="*/ 24 h 380"/>
              <a:gd name="T108" fmla="*/ 37 w 314"/>
              <a:gd name="T109" fmla="*/ 352 h 380"/>
              <a:gd name="T110" fmla="*/ 176 w 314"/>
              <a:gd name="T111" fmla="*/ 338 h 380"/>
              <a:gd name="T112" fmla="*/ 43 w 314"/>
              <a:gd name="T113" fmla="*/ 328 h 380"/>
              <a:gd name="T114" fmla="*/ 23 w 314"/>
              <a:gd name="T115" fmla="*/ 109 h 380"/>
              <a:gd name="T116" fmla="*/ 263 w 314"/>
              <a:gd name="T117" fmla="*/ 46 h 380"/>
              <a:gd name="T118" fmla="*/ 282 w 314"/>
              <a:gd name="T119" fmla="*/ 309 h 380"/>
              <a:gd name="T120" fmla="*/ 19 w 314"/>
              <a:gd name="T121" fmla="*/ 328 h 380"/>
              <a:gd name="T122" fmla="*/ 37 w 314"/>
              <a:gd name="T123" fmla="*/ 348 h 380"/>
              <a:gd name="T124" fmla="*/ 265 w 314"/>
              <a:gd name="T125" fmla="*/ 4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0">
                <a:moveTo>
                  <a:pt x="2" y="204"/>
                </a:moveTo>
                <a:lnTo>
                  <a:pt x="2" y="204"/>
                </a:lnTo>
                <a:lnTo>
                  <a:pt x="3" y="170"/>
                </a:lnTo>
                <a:lnTo>
                  <a:pt x="3" y="170"/>
                </a:lnTo>
                <a:lnTo>
                  <a:pt x="3" y="152"/>
                </a:lnTo>
                <a:lnTo>
                  <a:pt x="3" y="152"/>
                </a:lnTo>
                <a:lnTo>
                  <a:pt x="5" y="126"/>
                </a:lnTo>
                <a:lnTo>
                  <a:pt x="5" y="126"/>
                </a:lnTo>
                <a:lnTo>
                  <a:pt x="6" y="109"/>
                </a:lnTo>
                <a:lnTo>
                  <a:pt x="6" y="109"/>
                </a:lnTo>
                <a:lnTo>
                  <a:pt x="6" y="99"/>
                </a:lnTo>
                <a:lnTo>
                  <a:pt x="6" y="99"/>
                </a:lnTo>
                <a:lnTo>
                  <a:pt x="7" y="81"/>
                </a:lnTo>
                <a:lnTo>
                  <a:pt x="12" y="62"/>
                </a:lnTo>
                <a:lnTo>
                  <a:pt x="12" y="62"/>
                </a:lnTo>
                <a:lnTo>
                  <a:pt x="13" y="52"/>
                </a:lnTo>
                <a:lnTo>
                  <a:pt x="13" y="52"/>
                </a:lnTo>
                <a:lnTo>
                  <a:pt x="17" y="38"/>
                </a:lnTo>
                <a:lnTo>
                  <a:pt x="17" y="38"/>
                </a:lnTo>
                <a:lnTo>
                  <a:pt x="22" y="27"/>
                </a:lnTo>
                <a:lnTo>
                  <a:pt x="29" y="17"/>
                </a:lnTo>
                <a:lnTo>
                  <a:pt x="29" y="17"/>
                </a:lnTo>
                <a:lnTo>
                  <a:pt x="36" y="11"/>
                </a:lnTo>
                <a:lnTo>
                  <a:pt x="46" y="7"/>
                </a:lnTo>
                <a:lnTo>
                  <a:pt x="46" y="7"/>
                </a:lnTo>
                <a:lnTo>
                  <a:pt x="61" y="2"/>
                </a:lnTo>
                <a:lnTo>
                  <a:pt x="61" y="2"/>
                </a:lnTo>
                <a:lnTo>
                  <a:pt x="73" y="1"/>
                </a:lnTo>
                <a:lnTo>
                  <a:pt x="73" y="1"/>
                </a:lnTo>
                <a:lnTo>
                  <a:pt x="108" y="1"/>
                </a:lnTo>
                <a:lnTo>
                  <a:pt x="108" y="1"/>
                </a:lnTo>
                <a:lnTo>
                  <a:pt x="125" y="1"/>
                </a:lnTo>
                <a:lnTo>
                  <a:pt x="125" y="1"/>
                </a:lnTo>
                <a:lnTo>
                  <a:pt x="141" y="1"/>
                </a:lnTo>
                <a:lnTo>
                  <a:pt x="141" y="1"/>
                </a:lnTo>
                <a:lnTo>
                  <a:pt x="171" y="0"/>
                </a:lnTo>
                <a:lnTo>
                  <a:pt x="201" y="1"/>
                </a:lnTo>
                <a:lnTo>
                  <a:pt x="201" y="1"/>
                </a:lnTo>
                <a:lnTo>
                  <a:pt x="222" y="1"/>
                </a:lnTo>
                <a:lnTo>
                  <a:pt x="222" y="1"/>
                </a:lnTo>
                <a:lnTo>
                  <a:pt x="238" y="2"/>
                </a:lnTo>
                <a:lnTo>
                  <a:pt x="252" y="7"/>
                </a:lnTo>
                <a:lnTo>
                  <a:pt x="252" y="7"/>
                </a:lnTo>
                <a:lnTo>
                  <a:pt x="255" y="8"/>
                </a:lnTo>
                <a:lnTo>
                  <a:pt x="255" y="8"/>
                </a:lnTo>
                <a:lnTo>
                  <a:pt x="262" y="11"/>
                </a:lnTo>
                <a:lnTo>
                  <a:pt x="262" y="11"/>
                </a:lnTo>
                <a:lnTo>
                  <a:pt x="263" y="11"/>
                </a:lnTo>
                <a:lnTo>
                  <a:pt x="263" y="11"/>
                </a:lnTo>
                <a:lnTo>
                  <a:pt x="270" y="14"/>
                </a:lnTo>
                <a:lnTo>
                  <a:pt x="277" y="18"/>
                </a:lnTo>
                <a:lnTo>
                  <a:pt x="277" y="18"/>
                </a:lnTo>
                <a:lnTo>
                  <a:pt x="279" y="18"/>
                </a:lnTo>
                <a:lnTo>
                  <a:pt x="279" y="18"/>
                </a:lnTo>
                <a:lnTo>
                  <a:pt x="289" y="25"/>
                </a:lnTo>
                <a:lnTo>
                  <a:pt x="299" y="34"/>
                </a:lnTo>
                <a:lnTo>
                  <a:pt x="299" y="34"/>
                </a:lnTo>
                <a:lnTo>
                  <a:pt x="302" y="39"/>
                </a:lnTo>
                <a:lnTo>
                  <a:pt x="304" y="45"/>
                </a:lnTo>
                <a:lnTo>
                  <a:pt x="304" y="45"/>
                </a:lnTo>
                <a:lnTo>
                  <a:pt x="304" y="46"/>
                </a:lnTo>
                <a:lnTo>
                  <a:pt x="304" y="46"/>
                </a:lnTo>
                <a:lnTo>
                  <a:pt x="307" y="54"/>
                </a:lnTo>
                <a:lnTo>
                  <a:pt x="307" y="54"/>
                </a:lnTo>
                <a:lnTo>
                  <a:pt x="310" y="62"/>
                </a:lnTo>
                <a:lnTo>
                  <a:pt x="311" y="72"/>
                </a:lnTo>
                <a:lnTo>
                  <a:pt x="311" y="72"/>
                </a:lnTo>
                <a:lnTo>
                  <a:pt x="313" y="82"/>
                </a:lnTo>
                <a:lnTo>
                  <a:pt x="313" y="82"/>
                </a:lnTo>
                <a:lnTo>
                  <a:pt x="313" y="98"/>
                </a:lnTo>
                <a:lnTo>
                  <a:pt x="313" y="98"/>
                </a:lnTo>
                <a:lnTo>
                  <a:pt x="314" y="116"/>
                </a:lnTo>
                <a:lnTo>
                  <a:pt x="314" y="116"/>
                </a:lnTo>
                <a:lnTo>
                  <a:pt x="314" y="135"/>
                </a:lnTo>
                <a:lnTo>
                  <a:pt x="314" y="135"/>
                </a:lnTo>
                <a:lnTo>
                  <a:pt x="314" y="174"/>
                </a:lnTo>
                <a:lnTo>
                  <a:pt x="314" y="174"/>
                </a:lnTo>
                <a:lnTo>
                  <a:pt x="311" y="208"/>
                </a:lnTo>
                <a:lnTo>
                  <a:pt x="311" y="208"/>
                </a:lnTo>
                <a:lnTo>
                  <a:pt x="309" y="231"/>
                </a:lnTo>
                <a:lnTo>
                  <a:pt x="309" y="231"/>
                </a:lnTo>
                <a:lnTo>
                  <a:pt x="307" y="250"/>
                </a:lnTo>
                <a:lnTo>
                  <a:pt x="307" y="250"/>
                </a:lnTo>
                <a:lnTo>
                  <a:pt x="304" y="265"/>
                </a:lnTo>
                <a:lnTo>
                  <a:pt x="304" y="265"/>
                </a:lnTo>
                <a:lnTo>
                  <a:pt x="303" y="281"/>
                </a:lnTo>
                <a:lnTo>
                  <a:pt x="303" y="281"/>
                </a:lnTo>
                <a:lnTo>
                  <a:pt x="302" y="304"/>
                </a:lnTo>
                <a:lnTo>
                  <a:pt x="302" y="304"/>
                </a:lnTo>
                <a:lnTo>
                  <a:pt x="300" y="319"/>
                </a:lnTo>
                <a:lnTo>
                  <a:pt x="300" y="319"/>
                </a:lnTo>
                <a:lnTo>
                  <a:pt x="297" y="331"/>
                </a:lnTo>
                <a:lnTo>
                  <a:pt x="294" y="341"/>
                </a:lnTo>
                <a:lnTo>
                  <a:pt x="294" y="341"/>
                </a:lnTo>
                <a:lnTo>
                  <a:pt x="290" y="352"/>
                </a:lnTo>
                <a:lnTo>
                  <a:pt x="283" y="362"/>
                </a:lnTo>
                <a:lnTo>
                  <a:pt x="283" y="362"/>
                </a:lnTo>
                <a:lnTo>
                  <a:pt x="276" y="369"/>
                </a:lnTo>
                <a:lnTo>
                  <a:pt x="267" y="375"/>
                </a:lnTo>
                <a:lnTo>
                  <a:pt x="267" y="375"/>
                </a:lnTo>
                <a:lnTo>
                  <a:pt x="260" y="378"/>
                </a:lnTo>
                <a:lnTo>
                  <a:pt x="255" y="380"/>
                </a:lnTo>
                <a:lnTo>
                  <a:pt x="255" y="380"/>
                </a:lnTo>
                <a:lnTo>
                  <a:pt x="250" y="380"/>
                </a:lnTo>
                <a:lnTo>
                  <a:pt x="250" y="380"/>
                </a:lnTo>
                <a:lnTo>
                  <a:pt x="235" y="379"/>
                </a:lnTo>
                <a:lnTo>
                  <a:pt x="235" y="379"/>
                </a:lnTo>
                <a:lnTo>
                  <a:pt x="229" y="379"/>
                </a:lnTo>
                <a:lnTo>
                  <a:pt x="229" y="379"/>
                </a:lnTo>
                <a:lnTo>
                  <a:pt x="215" y="380"/>
                </a:lnTo>
                <a:lnTo>
                  <a:pt x="215" y="380"/>
                </a:lnTo>
                <a:lnTo>
                  <a:pt x="172" y="380"/>
                </a:lnTo>
                <a:lnTo>
                  <a:pt x="131" y="380"/>
                </a:lnTo>
                <a:lnTo>
                  <a:pt x="131" y="380"/>
                </a:lnTo>
                <a:lnTo>
                  <a:pt x="93" y="380"/>
                </a:lnTo>
                <a:lnTo>
                  <a:pt x="93" y="380"/>
                </a:lnTo>
                <a:lnTo>
                  <a:pt x="73" y="379"/>
                </a:lnTo>
                <a:lnTo>
                  <a:pt x="73" y="379"/>
                </a:lnTo>
                <a:lnTo>
                  <a:pt x="54" y="378"/>
                </a:lnTo>
                <a:lnTo>
                  <a:pt x="37" y="372"/>
                </a:lnTo>
                <a:lnTo>
                  <a:pt x="37" y="372"/>
                </a:lnTo>
                <a:lnTo>
                  <a:pt x="30" y="370"/>
                </a:lnTo>
                <a:lnTo>
                  <a:pt x="24" y="366"/>
                </a:lnTo>
                <a:lnTo>
                  <a:pt x="24" y="366"/>
                </a:lnTo>
                <a:lnTo>
                  <a:pt x="17" y="359"/>
                </a:lnTo>
                <a:lnTo>
                  <a:pt x="17" y="359"/>
                </a:lnTo>
                <a:lnTo>
                  <a:pt x="12" y="352"/>
                </a:lnTo>
                <a:lnTo>
                  <a:pt x="9" y="343"/>
                </a:lnTo>
                <a:lnTo>
                  <a:pt x="9" y="343"/>
                </a:lnTo>
                <a:lnTo>
                  <a:pt x="7" y="335"/>
                </a:lnTo>
                <a:lnTo>
                  <a:pt x="7" y="335"/>
                </a:lnTo>
                <a:lnTo>
                  <a:pt x="6" y="328"/>
                </a:lnTo>
                <a:lnTo>
                  <a:pt x="6" y="328"/>
                </a:lnTo>
                <a:lnTo>
                  <a:pt x="5" y="316"/>
                </a:lnTo>
                <a:lnTo>
                  <a:pt x="3" y="306"/>
                </a:lnTo>
                <a:lnTo>
                  <a:pt x="3" y="306"/>
                </a:lnTo>
                <a:lnTo>
                  <a:pt x="2" y="292"/>
                </a:lnTo>
                <a:lnTo>
                  <a:pt x="2" y="292"/>
                </a:lnTo>
                <a:lnTo>
                  <a:pt x="0" y="268"/>
                </a:lnTo>
                <a:lnTo>
                  <a:pt x="2" y="244"/>
                </a:lnTo>
                <a:lnTo>
                  <a:pt x="2" y="244"/>
                </a:lnTo>
                <a:lnTo>
                  <a:pt x="2" y="230"/>
                </a:lnTo>
                <a:lnTo>
                  <a:pt x="2" y="230"/>
                </a:lnTo>
                <a:lnTo>
                  <a:pt x="2" y="204"/>
                </a:lnTo>
                <a:lnTo>
                  <a:pt x="2" y="204"/>
                </a:lnTo>
                <a:lnTo>
                  <a:pt x="2" y="204"/>
                </a:lnTo>
                <a:lnTo>
                  <a:pt x="2" y="204"/>
                </a:lnTo>
                <a:close/>
                <a:moveTo>
                  <a:pt x="80" y="36"/>
                </a:moveTo>
                <a:lnTo>
                  <a:pt x="80" y="36"/>
                </a:lnTo>
                <a:lnTo>
                  <a:pt x="83" y="36"/>
                </a:lnTo>
                <a:lnTo>
                  <a:pt x="83" y="36"/>
                </a:lnTo>
                <a:lnTo>
                  <a:pt x="94" y="36"/>
                </a:lnTo>
                <a:lnTo>
                  <a:pt x="94" y="36"/>
                </a:lnTo>
                <a:lnTo>
                  <a:pt x="95" y="36"/>
                </a:lnTo>
                <a:lnTo>
                  <a:pt x="95" y="36"/>
                </a:lnTo>
                <a:lnTo>
                  <a:pt x="95" y="36"/>
                </a:lnTo>
                <a:lnTo>
                  <a:pt x="95" y="36"/>
                </a:lnTo>
                <a:lnTo>
                  <a:pt x="95" y="36"/>
                </a:lnTo>
                <a:lnTo>
                  <a:pt x="83" y="36"/>
                </a:lnTo>
                <a:lnTo>
                  <a:pt x="83" y="36"/>
                </a:lnTo>
                <a:lnTo>
                  <a:pt x="81" y="36"/>
                </a:lnTo>
                <a:lnTo>
                  <a:pt x="81" y="36"/>
                </a:lnTo>
                <a:lnTo>
                  <a:pt x="81" y="36"/>
                </a:lnTo>
                <a:lnTo>
                  <a:pt x="80" y="36"/>
                </a:lnTo>
                <a:lnTo>
                  <a:pt x="80" y="36"/>
                </a:lnTo>
                <a:lnTo>
                  <a:pt x="78" y="39"/>
                </a:lnTo>
                <a:lnTo>
                  <a:pt x="78" y="39"/>
                </a:lnTo>
                <a:lnTo>
                  <a:pt x="80" y="39"/>
                </a:lnTo>
                <a:lnTo>
                  <a:pt x="80" y="39"/>
                </a:lnTo>
                <a:lnTo>
                  <a:pt x="80" y="36"/>
                </a:lnTo>
                <a:lnTo>
                  <a:pt x="80" y="36"/>
                </a:lnTo>
                <a:close/>
                <a:moveTo>
                  <a:pt x="306" y="56"/>
                </a:moveTo>
                <a:lnTo>
                  <a:pt x="306" y="56"/>
                </a:lnTo>
                <a:lnTo>
                  <a:pt x="306" y="58"/>
                </a:lnTo>
                <a:lnTo>
                  <a:pt x="306" y="58"/>
                </a:lnTo>
                <a:lnTo>
                  <a:pt x="306" y="56"/>
                </a:lnTo>
                <a:lnTo>
                  <a:pt x="306" y="56"/>
                </a:lnTo>
                <a:lnTo>
                  <a:pt x="306" y="56"/>
                </a:lnTo>
                <a:lnTo>
                  <a:pt x="306" y="56"/>
                </a:lnTo>
                <a:lnTo>
                  <a:pt x="304" y="52"/>
                </a:lnTo>
                <a:lnTo>
                  <a:pt x="304" y="52"/>
                </a:lnTo>
                <a:lnTo>
                  <a:pt x="302" y="45"/>
                </a:lnTo>
                <a:lnTo>
                  <a:pt x="302" y="45"/>
                </a:lnTo>
                <a:lnTo>
                  <a:pt x="297" y="39"/>
                </a:lnTo>
                <a:lnTo>
                  <a:pt x="297" y="39"/>
                </a:lnTo>
                <a:lnTo>
                  <a:pt x="297" y="42"/>
                </a:lnTo>
                <a:lnTo>
                  <a:pt x="297" y="42"/>
                </a:lnTo>
                <a:lnTo>
                  <a:pt x="304" y="55"/>
                </a:lnTo>
                <a:lnTo>
                  <a:pt x="304" y="55"/>
                </a:lnTo>
                <a:lnTo>
                  <a:pt x="306" y="56"/>
                </a:lnTo>
                <a:lnTo>
                  <a:pt x="306" y="56"/>
                </a:lnTo>
                <a:close/>
                <a:moveTo>
                  <a:pt x="7" y="304"/>
                </a:moveTo>
                <a:lnTo>
                  <a:pt x="7" y="304"/>
                </a:lnTo>
                <a:lnTo>
                  <a:pt x="7" y="308"/>
                </a:lnTo>
                <a:lnTo>
                  <a:pt x="7" y="308"/>
                </a:lnTo>
                <a:lnTo>
                  <a:pt x="7" y="304"/>
                </a:lnTo>
                <a:lnTo>
                  <a:pt x="7" y="304"/>
                </a:lnTo>
                <a:lnTo>
                  <a:pt x="7" y="301"/>
                </a:lnTo>
                <a:lnTo>
                  <a:pt x="7" y="301"/>
                </a:lnTo>
                <a:lnTo>
                  <a:pt x="7" y="265"/>
                </a:lnTo>
                <a:lnTo>
                  <a:pt x="7" y="265"/>
                </a:lnTo>
                <a:lnTo>
                  <a:pt x="6" y="240"/>
                </a:lnTo>
                <a:lnTo>
                  <a:pt x="6" y="240"/>
                </a:lnTo>
                <a:lnTo>
                  <a:pt x="6" y="230"/>
                </a:lnTo>
                <a:lnTo>
                  <a:pt x="6" y="230"/>
                </a:lnTo>
                <a:lnTo>
                  <a:pt x="6" y="228"/>
                </a:lnTo>
                <a:lnTo>
                  <a:pt x="6" y="228"/>
                </a:lnTo>
                <a:lnTo>
                  <a:pt x="5" y="228"/>
                </a:lnTo>
                <a:lnTo>
                  <a:pt x="5" y="228"/>
                </a:lnTo>
                <a:lnTo>
                  <a:pt x="5" y="230"/>
                </a:lnTo>
                <a:lnTo>
                  <a:pt x="5" y="230"/>
                </a:lnTo>
                <a:lnTo>
                  <a:pt x="5" y="255"/>
                </a:lnTo>
                <a:lnTo>
                  <a:pt x="5" y="255"/>
                </a:lnTo>
                <a:lnTo>
                  <a:pt x="6" y="271"/>
                </a:lnTo>
                <a:lnTo>
                  <a:pt x="6" y="271"/>
                </a:lnTo>
                <a:lnTo>
                  <a:pt x="6" y="287"/>
                </a:lnTo>
                <a:lnTo>
                  <a:pt x="6" y="287"/>
                </a:lnTo>
                <a:lnTo>
                  <a:pt x="7" y="302"/>
                </a:lnTo>
                <a:lnTo>
                  <a:pt x="7" y="302"/>
                </a:lnTo>
                <a:lnTo>
                  <a:pt x="7" y="304"/>
                </a:lnTo>
                <a:lnTo>
                  <a:pt x="7" y="304"/>
                </a:lnTo>
                <a:close/>
                <a:moveTo>
                  <a:pt x="256" y="120"/>
                </a:moveTo>
                <a:lnTo>
                  <a:pt x="256" y="120"/>
                </a:lnTo>
                <a:lnTo>
                  <a:pt x="256" y="120"/>
                </a:lnTo>
                <a:lnTo>
                  <a:pt x="256" y="120"/>
                </a:lnTo>
                <a:lnTo>
                  <a:pt x="255" y="122"/>
                </a:lnTo>
                <a:lnTo>
                  <a:pt x="255" y="122"/>
                </a:lnTo>
                <a:lnTo>
                  <a:pt x="242" y="139"/>
                </a:lnTo>
                <a:lnTo>
                  <a:pt x="242" y="139"/>
                </a:lnTo>
                <a:lnTo>
                  <a:pt x="223" y="162"/>
                </a:lnTo>
                <a:lnTo>
                  <a:pt x="223" y="162"/>
                </a:lnTo>
                <a:lnTo>
                  <a:pt x="195" y="201"/>
                </a:lnTo>
                <a:lnTo>
                  <a:pt x="195" y="201"/>
                </a:lnTo>
                <a:lnTo>
                  <a:pt x="195" y="203"/>
                </a:lnTo>
                <a:lnTo>
                  <a:pt x="195" y="203"/>
                </a:lnTo>
                <a:lnTo>
                  <a:pt x="192" y="203"/>
                </a:lnTo>
                <a:lnTo>
                  <a:pt x="192" y="203"/>
                </a:lnTo>
                <a:lnTo>
                  <a:pt x="191" y="201"/>
                </a:lnTo>
                <a:lnTo>
                  <a:pt x="191" y="201"/>
                </a:lnTo>
                <a:lnTo>
                  <a:pt x="191" y="198"/>
                </a:lnTo>
                <a:lnTo>
                  <a:pt x="191" y="198"/>
                </a:lnTo>
                <a:lnTo>
                  <a:pt x="198" y="190"/>
                </a:lnTo>
                <a:lnTo>
                  <a:pt x="198" y="190"/>
                </a:lnTo>
                <a:lnTo>
                  <a:pt x="226" y="154"/>
                </a:lnTo>
                <a:lnTo>
                  <a:pt x="226" y="154"/>
                </a:lnTo>
                <a:lnTo>
                  <a:pt x="255" y="117"/>
                </a:lnTo>
                <a:lnTo>
                  <a:pt x="255" y="117"/>
                </a:lnTo>
                <a:lnTo>
                  <a:pt x="256" y="115"/>
                </a:lnTo>
                <a:lnTo>
                  <a:pt x="256" y="115"/>
                </a:lnTo>
                <a:lnTo>
                  <a:pt x="257" y="98"/>
                </a:lnTo>
                <a:lnTo>
                  <a:pt x="257" y="98"/>
                </a:lnTo>
                <a:lnTo>
                  <a:pt x="256" y="96"/>
                </a:lnTo>
                <a:lnTo>
                  <a:pt x="256" y="96"/>
                </a:lnTo>
                <a:lnTo>
                  <a:pt x="255" y="99"/>
                </a:lnTo>
                <a:lnTo>
                  <a:pt x="255" y="99"/>
                </a:lnTo>
                <a:lnTo>
                  <a:pt x="239" y="120"/>
                </a:lnTo>
                <a:lnTo>
                  <a:pt x="239" y="120"/>
                </a:lnTo>
                <a:lnTo>
                  <a:pt x="218" y="149"/>
                </a:lnTo>
                <a:lnTo>
                  <a:pt x="218" y="149"/>
                </a:lnTo>
                <a:lnTo>
                  <a:pt x="194" y="186"/>
                </a:lnTo>
                <a:lnTo>
                  <a:pt x="194" y="186"/>
                </a:lnTo>
                <a:lnTo>
                  <a:pt x="192" y="187"/>
                </a:lnTo>
                <a:lnTo>
                  <a:pt x="192" y="187"/>
                </a:lnTo>
                <a:lnTo>
                  <a:pt x="189" y="187"/>
                </a:lnTo>
                <a:lnTo>
                  <a:pt x="189" y="187"/>
                </a:lnTo>
                <a:lnTo>
                  <a:pt x="188" y="186"/>
                </a:lnTo>
                <a:lnTo>
                  <a:pt x="188" y="186"/>
                </a:lnTo>
                <a:lnTo>
                  <a:pt x="188" y="183"/>
                </a:lnTo>
                <a:lnTo>
                  <a:pt x="188" y="183"/>
                </a:lnTo>
                <a:lnTo>
                  <a:pt x="201" y="167"/>
                </a:lnTo>
                <a:lnTo>
                  <a:pt x="201" y="167"/>
                </a:lnTo>
                <a:lnTo>
                  <a:pt x="222" y="140"/>
                </a:lnTo>
                <a:lnTo>
                  <a:pt x="222" y="140"/>
                </a:lnTo>
                <a:lnTo>
                  <a:pt x="239" y="117"/>
                </a:lnTo>
                <a:lnTo>
                  <a:pt x="239" y="117"/>
                </a:lnTo>
                <a:lnTo>
                  <a:pt x="253" y="98"/>
                </a:lnTo>
                <a:lnTo>
                  <a:pt x="253" y="98"/>
                </a:lnTo>
                <a:lnTo>
                  <a:pt x="255" y="95"/>
                </a:lnTo>
                <a:lnTo>
                  <a:pt x="255" y="95"/>
                </a:lnTo>
                <a:lnTo>
                  <a:pt x="256" y="92"/>
                </a:lnTo>
                <a:lnTo>
                  <a:pt x="256" y="92"/>
                </a:lnTo>
                <a:lnTo>
                  <a:pt x="256" y="90"/>
                </a:lnTo>
                <a:lnTo>
                  <a:pt x="256" y="90"/>
                </a:lnTo>
                <a:lnTo>
                  <a:pt x="257" y="90"/>
                </a:lnTo>
                <a:lnTo>
                  <a:pt x="257" y="90"/>
                </a:lnTo>
                <a:lnTo>
                  <a:pt x="259" y="72"/>
                </a:lnTo>
                <a:lnTo>
                  <a:pt x="259" y="72"/>
                </a:lnTo>
                <a:lnTo>
                  <a:pt x="259" y="73"/>
                </a:lnTo>
                <a:lnTo>
                  <a:pt x="259" y="73"/>
                </a:lnTo>
                <a:lnTo>
                  <a:pt x="255" y="78"/>
                </a:lnTo>
                <a:lnTo>
                  <a:pt x="255" y="78"/>
                </a:lnTo>
                <a:lnTo>
                  <a:pt x="242" y="95"/>
                </a:lnTo>
                <a:lnTo>
                  <a:pt x="242" y="95"/>
                </a:lnTo>
                <a:lnTo>
                  <a:pt x="221" y="123"/>
                </a:lnTo>
                <a:lnTo>
                  <a:pt x="221" y="123"/>
                </a:lnTo>
                <a:lnTo>
                  <a:pt x="209" y="140"/>
                </a:lnTo>
                <a:lnTo>
                  <a:pt x="196" y="157"/>
                </a:lnTo>
                <a:lnTo>
                  <a:pt x="196" y="157"/>
                </a:lnTo>
                <a:lnTo>
                  <a:pt x="182" y="179"/>
                </a:lnTo>
                <a:lnTo>
                  <a:pt x="169" y="201"/>
                </a:lnTo>
                <a:lnTo>
                  <a:pt x="169" y="201"/>
                </a:lnTo>
                <a:lnTo>
                  <a:pt x="168" y="204"/>
                </a:lnTo>
                <a:lnTo>
                  <a:pt x="168" y="204"/>
                </a:lnTo>
                <a:lnTo>
                  <a:pt x="167" y="206"/>
                </a:lnTo>
                <a:lnTo>
                  <a:pt x="165" y="206"/>
                </a:lnTo>
                <a:lnTo>
                  <a:pt x="165" y="206"/>
                </a:lnTo>
                <a:lnTo>
                  <a:pt x="164" y="204"/>
                </a:lnTo>
                <a:lnTo>
                  <a:pt x="164" y="203"/>
                </a:lnTo>
                <a:lnTo>
                  <a:pt x="164" y="203"/>
                </a:lnTo>
                <a:lnTo>
                  <a:pt x="164" y="201"/>
                </a:lnTo>
                <a:lnTo>
                  <a:pt x="164" y="201"/>
                </a:lnTo>
                <a:lnTo>
                  <a:pt x="171" y="190"/>
                </a:lnTo>
                <a:lnTo>
                  <a:pt x="171" y="190"/>
                </a:lnTo>
                <a:lnTo>
                  <a:pt x="186" y="166"/>
                </a:lnTo>
                <a:lnTo>
                  <a:pt x="203" y="143"/>
                </a:lnTo>
                <a:lnTo>
                  <a:pt x="203" y="143"/>
                </a:lnTo>
                <a:lnTo>
                  <a:pt x="223" y="117"/>
                </a:lnTo>
                <a:lnTo>
                  <a:pt x="223" y="117"/>
                </a:lnTo>
                <a:lnTo>
                  <a:pt x="252" y="76"/>
                </a:lnTo>
                <a:lnTo>
                  <a:pt x="252" y="76"/>
                </a:lnTo>
                <a:lnTo>
                  <a:pt x="255" y="73"/>
                </a:lnTo>
                <a:lnTo>
                  <a:pt x="255" y="73"/>
                </a:lnTo>
                <a:lnTo>
                  <a:pt x="257" y="69"/>
                </a:lnTo>
                <a:lnTo>
                  <a:pt x="257" y="69"/>
                </a:lnTo>
                <a:lnTo>
                  <a:pt x="257" y="68"/>
                </a:lnTo>
                <a:lnTo>
                  <a:pt x="257" y="68"/>
                </a:lnTo>
                <a:lnTo>
                  <a:pt x="256" y="66"/>
                </a:lnTo>
                <a:lnTo>
                  <a:pt x="257" y="65"/>
                </a:lnTo>
                <a:lnTo>
                  <a:pt x="257" y="65"/>
                </a:lnTo>
                <a:lnTo>
                  <a:pt x="259" y="62"/>
                </a:lnTo>
                <a:lnTo>
                  <a:pt x="259" y="62"/>
                </a:lnTo>
                <a:lnTo>
                  <a:pt x="259" y="61"/>
                </a:lnTo>
                <a:lnTo>
                  <a:pt x="259" y="61"/>
                </a:lnTo>
                <a:lnTo>
                  <a:pt x="259" y="54"/>
                </a:lnTo>
                <a:lnTo>
                  <a:pt x="259" y="54"/>
                </a:lnTo>
                <a:lnTo>
                  <a:pt x="257" y="52"/>
                </a:lnTo>
                <a:lnTo>
                  <a:pt x="257" y="52"/>
                </a:lnTo>
                <a:lnTo>
                  <a:pt x="257" y="52"/>
                </a:lnTo>
                <a:lnTo>
                  <a:pt x="257" y="52"/>
                </a:lnTo>
                <a:lnTo>
                  <a:pt x="257" y="54"/>
                </a:lnTo>
                <a:lnTo>
                  <a:pt x="257" y="54"/>
                </a:lnTo>
                <a:lnTo>
                  <a:pt x="257" y="55"/>
                </a:lnTo>
                <a:lnTo>
                  <a:pt x="257" y="55"/>
                </a:lnTo>
                <a:lnTo>
                  <a:pt x="256" y="56"/>
                </a:lnTo>
                <a:lnTo>
                  <a:pt x="256" y="56"/>
                </a:lnTo>
                <a:lnTo>
                  <a:pt x="256" y="56"/>
                </a:lnTo>
                <a:lnTo>
                  <a:pt x="256" y="56"/>
                </a:lnTo>
                <a:lnTo>
                  <a:pt x="253" y="59"/>
                </a:lnTo>
                <a:lnTo>
                  <a:pt x="253" y="59"/>
                </a:lnTo>
                <a:lnTo>
                  <a:pt x="235" y="83"/>
                </a:lnTo>
                <a:lnTo>
                  <a:pt x="235" y="83"/>
                </a:lnTo>
                <a:lnTo>
                  <a:pt x="219" y="103"/>
                </a:lnTo>
                <a:lnTo>
                  <a:pt x="219" y="103"/>
                </a:lnTo>
                <a:lnTo>
                  <a:pt x="192" y="140"/>
                </a:lnTo>
                <a:lnTo>
                  <a:pt x="192" y="140"/>
                </a:lnTo>
                <a:lnTo>
                  <a:pt x="192" y="140"/>
                </a:lnTo>
                <a:lnTo>
                  <a:pt x="192" y="140"/>
                </a:lnTo>
                <a:lnTo>
                  <a:pt x="191" y="142"/>
                </a:lnTo>
                <a:lnTo>
                  <a:pt x="189" y="140"/>
                </a:lnTo>
                <a:lnTo>
                  <a:pt x="189" y="140"/>
                </a:lnTo>
                <a:lnTo>
                  <a:pt x="188" y="140"/>
                </a:lnTo>
                <a:lnTo>
                  <a:pt x="188" y="139"/>
                </a:lnTo>
                <a:lnTo>
                  <a:pt x="188" y="139"/>
                </a:lnTo>
                <a:lnTo>
                  <a:pt x="189" y="137"/>
                </a:lnTo>
                <a:lnTo>
                  <a:pt x="189" y="137"/>
                </a:lnTo>
                <a:lnTo>
                  <a:pt x="199" y="125"/>
                </a:lnTo>
                <a:lnTo>
                  <a:pt x="199" y="125"/>
                </a:lnTo>
                <a:lnTo>
                  <a:pt x="228" y="89"/>
                </a:lnTo>
                <a:lnTo>
                  <a:pt x="228" y="89"/>
                </a:lnTo>
                <a:lnTo>
                  <a:pt x="252" y="58"/>
                </a:lnTo>
                <a:lnTo>
                  <a:pt x="252" y="58"/>
                </a:lnTo>
                <a:lnTo>
                  <a:pt x="253" y="54"/>
                </a:lnTo>
                <a:lnTo>
                  <a:pt x="253" y="54"/>
                </a:lnTo>
                <a:lnTo>
                  <a:pt x="253" y="52"/>
                </a:lnTo>
                <a:lnTo>
                  <a:pt x="253" y="52"/>
                </a:lnTo>
                <a:lnTo>
                  <a:pt x="245" y="54"/>
                </a:lnTo>
                <a:lnTo>
                  <a:pt x="245" y="54"/>
                </a:lnTo>
                <a:lnTo>
                  <a:pt x="242" y="55"/>
                </a:lnTo>
                <a:lnTo>
                  <a:pt x="242" y="55"/>
                </a:lnTo>
                <a:lnTo>
                  <a:pt x="239" y="58"/>
                </a:lnTo>
                <a:lnTo>
                  <a:pt x="236" y="62"/>
                </a:lnTo>
                <a:lnTo>
                  <a:pt x="236" y="62"/>
                </a:lnTo>
                <a:lnTo>
                  <a:pt x="212" y="95"/>
                </a:lnTo>
                <a:lnTo>
                  <a:pt x="212" y="95"/>
                </a:lnTo>
                <a:lnTo>
                  <a:pt x="198" y="116"/>
                </a:lnTo>
                <a:lnTo>
                  <a:pt x="184" y="136"/>
                </a:lnTo>
                <a:lnTo>
                  <a:pt x="184" y="136"/>
                </a:lnTo>
                <a:lnTo>
                  <a:pt x="161" y="171"/>
                </a:lnTo>
                <a:lnTo>
                  <a:pt x="161" y="171"/>
                </a:lnTo>
                <a:lnTo>
                  <a:pt x="161" y="173"/>
                </a:lnTo>
                <a:lnTo>
                  <a:pt x="161" y="173"/>
                </a:lnTo>
                <a:lnTo>
                  <a:pt x="158" y="173"/>
                </a:lnTo>
                <a:lnTo>
                  <a:pt x="157" y="173"/>
                </a:lnTo>
                <a:lnTo>
                  <a:pt x="157" y="173"/>
                </a:lnTo>
                <a:lnTo>
                  <a:pt x="155" y="171"/>
                </a:lnTo>
                <a:lnTo>
                  <a:pt x="155" y="170"/>
                </a:lnTo>
                <a:lnTo>
                  <a:pt x="155" y="170"/>
                </a:lnTo>
                <a:lnTo>
                  <a:pt x="157" y="169"/>
                </a:lnTo>
                <a:lnTo>
                  <a:pt x="157" y="169"/>
                </a:lnTo>
                <a:lnTo>
                  <a:pt x="162" y="160"/>
                </a:lnTo>
                <a:lnTo>
                  <a:pt x="162" y="160"/>
                </a:lnTo>
                <a:lnTo>
                  <a:pt x="194" y="117"/>
                </a:lnTo>
                <a:lnTo>
                  <a:pt x="194" y="117"/>
                </a:lnTo>
                <a:lnTo>
                  <a:pt x="230" y="65"/>
                </a:lnTo>
                <a:lnTo>
                  <a:pt x="230" y="65"/>
                </a:lnTo>
                <a:lnTo>
                  <a:pt x="238" y="54"/>
                </a:lnTo>
                <a:lnTo>
                  <a:pt x="238" y="54"/>
                </a:lnTo>
                <a:lnTo>
                  <a:pt x="239" y="54"/>
                </a:lnTo>
                <a:lnTo>
                  <a:pt x="239" y="54"/>
                </a:lnTo>
                <a:lnTo>
                  <a:pt x="225" y="54"/>
                </a:lnTo>
                <a:lnTo>
                  <a:pt x="225" y="54"/>
                </a:lnTo>
                <a:lnTo>
                  <a:pt x="225" y="54"/>
                </a:lnTo>
                <a:lnTo>
                  <a:pt x="225" y="54"/>
                </a:lnTo>
                <a:lnTo>
                  <a:pt x="225" y="55"/>
                </a:lnTo>
                <a:lnTo>
                  <a:pt x="223" y="56"/>
                </a:lnTo>
                <a:lnTo>
                  <a:pt x="223" y="56"/>
                </a:lnTo>
                <a:lnTo>
                  <a:pt x="221" y="59"/>
                </a:lnTo>
                <a:lnTo>
                  <a:pt x="221" y="59"/>
                </a:lnTo>
                <a:lnTo>
                  <a:pt x="208" y="76"/>
                </a:lnTo>
                <a:lnTo>
                  <a:pt x="208" y="76"/>
                </a:lnTo>
                <a:lnTo>
                  <a:pt x="192" y="100"/>
                </a:lnTo>
                <a:lnTo>
                  <a:pt x="192" y="100"/>
                </a:lnTo>
                <a:lnTo>
                  <a:pt x="172" y="133"/>
                </a:lnTo>
                <a:lnTo>
                  <a:pt x="172" y="133"/>
                </a:lnTo>
                <a:lnTo>
                  <a:pt x="171" y="133"/>
                </a:lnTo>
                <a:lnTo>
                  <a:pt x="171" y="133"/>
                </a:lnTo>
                <a:lnTo>
                  <a:pt x="169" y="135"/>
                </a:lnTo>
                <a:lnTo>
                  <a:pt x="168" y="135"/>
                </a:lnTo>
                <a:lnTo>
                  <a:pt x="168" y="135"/>
                </a:lnTo>
                <a:lnTo>
                  <a:pt x="167" y="133"/>
                </a:lnTo>
                <a:lnTo>
                  <a:pt x="167" y="132"/>
                </a:lnTo>
                <a:lnTo>
                  <a:pt x="167" y="132"/>
                </a:lnTo>
                <a:lnTo>
                  <a:pt x="168" y="130"/>
                </a:lnTo>
                <a:lnTo>
                  <a:pt x="168" y="130"/>
                </a:lnTo>
                <a:lnTo>
                  <a:pt x="192" y="96"/>
                </a:lnTo>
                <a:lnTo>
                  <a:pt x="192" y="96"/>
                </a:lnTo>
                <a:lnTo>
                  <a:pt x="218" y="58"/>
                </a:lnTo>
                <a:lnTo>
                  <a:pt x="218" y="58"/>
                </a:lnTo>
                <a:lnTo>
                  <a:pt x="221" y="55"/>
                </a:lnTo>
                <a:lnTo>
                  <a:pt x="221" y="55"/>
                </a:lnTo>
                <a:lnTo>
                  <a:pt x="221" y="54"/>
                </a:lnTo>
                <a:lnTo>
                  <a:pt x="221" y="54"/>
                </a:lnTo>
                <a:lnTo>
                  <a:pt x="191" y="52"/>
                </a:lnTo>
                <a:lnTo>
                  <a:pt x="191" y="52"/>
                </a:lnTo>
                <a:lnTo>
                  <a:pt x="192" y="54"/>
                </a:lnTo>
                <a:lnTo>
                  <a:pt x="192" y="54"/>
                </a:lnTo>
                <a:lnTo>
                  <a:pt x="192" y="54"/>
                </a:lnTo>
                <a:lnTo>
                  <a:pt x="192" y="54"/>
                </a:lnTo>
                <a:lnTo>
                  <a:pt x="191" y="55"/>
                </a:lnTo>
                <a:lnTo>
                  <a:pt x="191" y="55"/>
                </a:lnTo>
                <a:lnTo>
                  <a:pt x="188" y="59"/>
                </a:lnTo>
                <a:lnTo>
                  <a:pt x="188" y="59"/>
                </a:lnTo>
                <a:lnTo>
                  <a:pt x="179" y="72"/>
                </a:lnTo>
                <a:lnTo>
                  <a:pt x="179" y="72"/>
                </a:lnTo>
                <a:lnTo>
                  <a:pt x="171" y="85"/>
                </a:lnTo>
                <a:lnTo>
                  <a:pt x="171" y="85"/>
                </a:lnTo>
                <a:lnTo>
                  <a:pt x="157" y="110"/>
                </a:lnTo>
                <a:lnTo>
                  <a:pt x="157" y="110"/>
                </a:lnTo>
                <a:lnTo>
                  <a:pt x="155" y="112"/>
                </a:lnTo>
                <a:lnTo>
                  <a:pt x="155" y="112"/>
                </a:lnTo>
                <a:lnTo>
                  <a:pt x="154" y="112"/>
                </a:lnTo>
                <a:lnTo>
                  <a:pt x="152" y="112"/>
                </a:lnTo>
                <a:lnTo>
                  <a:pt x="152" y="112"/>
                </a:lnTo>
                <a:lnTo>
                  <a:pt x="152" y="110"/>
                </a:lnTo>
                <a:lnTo>
                  <a:pt x="152" y="109"/>
                </a:lnTo>
                <a:lnTo>
                  <a:pt x="152" y="109"/>
                </a:lnTo>
                <a:lnTo>
                  <a:pt x="152" y="109"/>
                </a:lnTo>
                <a:lnTo>
                  <a:pt x="152" y="109"/>
                </a:lnTo>
                <a:lnTo>
                  <a:pt x="158" y="100"/>
                </a:lnTo>
                <a:lnTo>
                  <a:pt x="158" y="100"/>
                </a:lnTo>
                <a:lnTo>
                  <a:pt x="186" y="59"/>
                </a:lnTo>
                <a:lnTo>
                  <a:pt x="186" y="59"/>
                </a:lnTo>
                <a:lnTo>
                  <a:pt x="188" y="56"/>
                </a:lnTo>
                <a:lnTo>
                  <a:pt x="188" y="54"/>
                </a:lnTo>
                <a:lnTo>
                  <a:pt x="188" y="54"/>
                </a:lnTo>
                <a:lnTo>
                  <a:pt x="188" y="52"/>
                </a:lnTo>
                <a:lnTo>
                  <a:pt x="188" y="52"/>
                </a:lnTo>
                <a:lnTo>
                  <a:pt x="176" y="52"/>
                </a:lnTo>
                <a:lnTo>
                  <a:pt x="176" y="52"/>
                </a:lnTo>
                <a:lnTo>
                  <a:pt x="176" y="54"/>
                </a:lnTo>
                <a:lnTo>
                  <a:pt x="176" y="54"/>
                </a:lnTo>
                <a:lnTo>
                  <a:pt x="172" y="58"/>
                </a:lnTo>
                <a:lnTo>
                  <a:pt x="172" y="58"/>
                </a:lnTo>
                <a:lnTo>
                  <a:pt x="167" y="68"/>
                </a:lnTo>
                <a:lnTo>
                  <a:pt x="167" y="68"/>
                </a:lnTo>
                <a:lnTo>
                  <a:pt x="148" y="93"/>
                </a:lnTo>
                <a:lnTo>
                  <a:pt x="148" y="93"/>
                </a:lnTo>
                <a:lnTo>
                  <a:pt x="148" y="95"/>
                </a:lnTo>
                <a:lnTo>
                  <a:pt x="148" y="95"/>
                </a:lnTo>
                <a:lnTo>
                  <a:pt x="138" y="110"/>
                </a:lnTo>
                <a:lnTo>
                  <a:pt x="131" y="126"/>
                </a:lnTo>
                <a:lnTo>
                  <a:pt x="131" y="126"/>
                </a:lnTo>
                <a:lnTo>
                  <a:pt x="130" y="127"/>
                </a:lnTo>
                <a:lnTo>
                  <a:pt x="130" y="127"/>
                </a:lnTo>
                <a:lnTo>
                  <a:pt x="128" y="127"/>
                </a:lnTo>
                <a:lnTo>
                  <a:pt x="127" y="127"/>
                </a:lnTo>
                <a:lnTo>
                  <a:pt x="127" y="127"/>
                </a:lnTo>
                <a:lnTo>
                  <a:pt x="125" y="126"/>
                </a:lnTo>
                <a:lnTo>
                  <a:pt x="125" y="125"/>
                </a:lnTo>
                <a:lnTo>
                  <a:pt x="125" y="125"/>
                </a:lnTo>
                <a:lnTo>
                  <a:pt x="125" y="123"/>
                </a:lnTo>
                <a:lnTo>
                  <a:pt x="125" y="123"/>
                </a:lnTo>
                <a:lnTo>
                  <a:pt x="138" y="103"/>
                </a:lnTo>
                <a:lnTo>
                  <a:pt x="138" y="103"/>
                </a:lnTo>
                <a:lnTo>
                  <a:pt x="147" y="92"/>
                </a:lnTo>
                <a:lnTo>
                  <a:pt x="147" y="92"/>
                </a:lnTo>
                <a:lnTo>
                  <a:pt x="164" y="68"/>
                </a:lnTo>
                <a:lnTo>
                  <a:pt x="164" y="68"/>
                </a:lnTo>
                <a:lnTo>
                  <a:pt x="171" y="56"/>
                </a:lnTo>
                <a:lnTo>
                  <a:pt x="171" y="56"/>
                </a:lnTo>
                <a:lnTo>
                  <a:pt x="172" y="52"/>
                </a:lnTo>
                <a:lnTo>
                  <a:pt x="172" y="52"/>
                </a:lnTo>
                <a:lnTo>
                  <a:pt x="147" y="52"/>
                </a:lnTo>
                <a:lnTo>
                  <a:pt x="147" y="52"/>
                </a:lnTo>
                <a:lnTo>
                  <a:pt x="147" y="54"/>
                </a:lnTo>
                <a:lnTo>
                  <a:pt x="147" y="54"/>
                </a:lnTo>
                <a:lnTo>
                  <a:pt x="147" y="54"/>
                </a:lnTo>
                <a:lnTo>
                  <a:pt x="145" y="55"/>
                </a:lnTo>
                <a:lnTo>
                  <a:pt x="145" y="55"/>
                </a:lnTo>
                <a:lnTo>
                  <a:pt x="144" y="55"/>
                </a:lnTo>
                <a:lnTo>
                  <a:pt x="144" y="55"/>
                </a:lnTo>
                <a:lnTo>
                  <a:pt x="142" y="58"/>
                </a:lnTo>
                <a:lnTo>
                  <a:pt x="142" y="58"/>
                </a:lnTo>
                <a:lnTo>
                  <a:pt x="131" y="75"/>
                </a:lnTo>
                <a:lnTo>
                  <a:pt x="131" y="75"/>
                </a:lnTo>
                <a:lnTo>
                  <a:pt x="125" y="83"/>
                </a:lnTo>
                <a:lnTo>
                  <a:pt x="125" y="83"/>
                </a:lnTo>
                <a:lnTo>
                  <a:pt x="114" y="106"/>
                </a:lnTo>
                <a:lnTo>
                  <a:pt x="114" y="106"/>
                </a:lnTo>
                <a:lnTo>
                  <a:pt x="114" y="108"/>
                </a:lnTo>
                <a:lnTo>
                  <a:pt x="114" y="108"/>
                </a:lnTo>
                <a:lnTo>
                  <a:pt x="113" y="109"/>
                </a:lnTo>
                <a:lnTo>
                  <a:pt x="110" y="109"/>
                </a:lnTo>
                <a:lnTo>
                  <a:pt x="110" y="109"/>
                </a:lnTo>
                <a:lnTo>
                  <a:pt x="110" y="108"/>
                </a:lnTo>
                <a:lnTo>
                  <a:pt x="110" y="106"/>
                </a:lnTo>
                <a:lnTo>
                  <a:pt x="110" y="106"/>
                </a:lnTo>
                <a:lnTo>
                  <a:pt x="110" y="105"/>
                </a:lnTo>
                <a:lnTo>
                  <a:pt x="110" y="105"/>
                </a:lnTo>
                <a:lnTo>
                  <a:pt x="121" y="85"/>
                </a:lnTo>
                <a:lnTo>
                  <a:pt x="121" y="85"/>
                </a:lnTo>
                <a:lnTo>
                  <a:pt x="130" y="73"/>
                </a:lnTo>
                <a:lnTo>
                  <a:pt x="130" y="73"/>
                </a:lnTo>
                <a:lnTo>
                  <a:pt x="141" y="55"/>
                </a:lnTo>
                <a:lnTo>
                  <a:pt x="141" y="55"/>
                </a:lnTo>
                <a:lnTo>
                  <a:pt x="142" y="52"/>
                </a:lnTo>
                <a:lnTo>
                  <a:pt x="142" y="52"/>
                </a:lnTo>
                <a:lnTo>
                  <a:pt x="142" y="52"/>
                </a:lnTo>
                <a:lnTo>
                  <a:pt x="142" y="52"/>
                </a:lnTo>
                <a:lnTo>
                  <a:pt x="132" y="52"/>
                </a:lnTo>
                <a:lnTo>
                  <a:pt x="132" y="52"/>
                </a:lnTo>
                <a:lnTo>
                  <a:pt x="131" y="52"/>
                </a:lnTo>
                <a:lnTo>
                  <a:pt x="131" y="52"/>
                </a:lnTo>
                <a:lnTo>
                  <a:pt x="128" y="56"/>
                </a:lnTo>
                <a:lnTo>
                  <a:pt x="128" y="56"/>
                </a:lnTo>
                <a:lnTo>
                  <a:pt x="117" y="78"/>
                </a:lnTo>
                <a:lnTo>
                  <a:pt x="117" y="78"/>
                </a:lnTo>
                <a:lnTo>
                  <a:pt x="105" y="99"/>
                </a:lnTo>
                <a:lnTo>
                  <a:pt x="105" y="99"/>
                </a:lnTo>
                <a:lnTo>
                  <a:pt x="103" y="106"/>
                </a:lnTo>
                <a:lnTo>
                  <a:pt x="103" y="106"/>
                </a:lnTo>
                <a:lnTo>
                  <a:pt x="103" y="108"/>
                </a:lnTo>
                <a:lnTo>
                  <a:pt x="103" y="108"/>
                </a:lnTo>
                <a:lnTo>
                  <a:pt x="101" y="109"/>
                </a:lnTo>
                <a:lnTo>
                  <a:pt x="98" y="109"/>
                </a:lnTo>
                <a:lnTo>
                  <a:pt x="98" y="109"/>
                </a:lnTo>
                <a:lnTo>
                  <a:pt x="97" y="108"/>
                </a:lnTo>
                <a:lnTo>
                  <a:pt x="97" y="106"/>
                </a:lnTo>
                <a:lnTo>
                  <a:pt x="97" y="106"/>
                </a:lnTo>
                <a:lnTo>
                  <a:pt x="98" y="105"/>
                </a:lnTo>
                <a:lnTo>
                  <a:pt x="98" y="105"/>
                </a:lnTo>
                <a:lnTo>
                  <a:pt x="103" y="95"/>
                </a:lnTo>
                <a:lnTo>
                  <a:pt x="103" y="95"/>
                </a:lnTo>
                <a:lnTo>
                  <a:pt x="108" y="86"/>
                </a:lnTo>
                <a:lnTo>
                  <a:pt x="108" y="86"/>
                </a:lnTo>
                <a:lnTo>
                  <a:pt x="114" y="78"/>
                </a:lnTo>
                <a:lnTo>
                  <a:pt x="114" y="78"/>
                </a:lnTo>
                <a:lnTo>
                  <a:pt x="118" y="69"/>
                </a:lnTo>
                <a:lnTo>
                  <a:pt x="118" y="69"/>
                </a:lnTo>
                <a:lnTo>
                  <a:pt x="127" y="55"/>
                </a:lnTo>
                <a:lnTo>
                  <a:pt x="127" y="55"/>
                </a:lnTo>
                <a:lnTo>
                  <a:pt x="128" y="52"/>
                </a:lnTo>
                <a:lnTo>
                  <a:pt x="128" y="52"/>
                </a:lnTo>
                <a:lnTo>
                  <a:pt x="117" y="52"/>
                </a:lnTo>
                <a:lnTo>
                  <a:pt x="117" y="52"/>
                </a:lnTo>
                <a:lnTo>
                  <a:pt x="115" y="52"/>
                </a:lnTo>
                <a:lnTo>
                  <a:pt x="115" y="52"/>
                </a:lnTo>
                <a:lnTo>
                  <a:pt x="114" y="55"/>
                </a:lnTo>
                <a:lnTo>
                  <a:pt x="114" y="55"/>
                </a:lnTo>
                <a:lnTo>
                  <a:pt x="104" y="72"/>
                </a:lnTo>
                <a:lnTo>
                  <a:pt x="104" y="72"/>
                </a:lnTo>
                <a:lnTo>
                  <a:pt x="100" y="81"/>
                </a:lnTo>
                <a:lnTo>
                  <a:pt x="100" y="81"/>
                </a:lnTo>
                <a:lnTo>
                  <a:pt x="94" y="98"/>
                </a:lnTo>
                <a:lnTo>
                  <a:pt x="94" y="98"/>
                </a:lnTo>
                <a:lnTo>
                  <a:pt x="93" y="99"/>
                </a:lnTo>
                <a:lnTo>
                  <a:pt x="93" y="99"/>
                </a:lnTo>
                <a:lnTo>
                  <a:pt x="91" y="99"/>
                </a:lnTo>
                <a:lnTo>
                  <a:pt x="90" y="99"/>
                </a:lnTo>
                <a:lnTo>
                  <a:pt x="90" y="99"/>
                </a:lnTo>
                <a:lnTo>
                  <a:pt x="88" y="98"/>
                </a:lnTo>
                <a:lnTo>
                  <a:pt x="88" y="96"/>
                </a:lnTo>
                <a:lnTo>
                  <a:pt x="88" y="96"/>
                </a:lnTo>
                <a:lnTo>
                  <a:pt x="88" y="95"/>
                </a:lnTo>
                <a:lnTo>
                  <a:pt x="88" y="95"/>
                </a:lnTo>
                <a:lnTo>
                  <a:pt x="107" y="62"/>
                </a:lnTo>
                <a:lnTo>
                  <a:pt x="107" y="62"/>
                </a:lnTo>
                <a:lnTo>
                  <a:pt x="111" y="54"/>
                </a:lnTo>
                <a:lnTo>
                  <a:pt x="111" y="54"/>
                </a:lnTo>
                <a:lnTo>
                  <a:pt x="111" y="51"/>
                </a:lnTo>
                <a:lnTo>
                  <a:pt x="111" y="51"/>
                </a:lnTo>
                <a:lnTo>
                  <a:pt x="104" y="51"/>
                </a:lnTo>
                <a:lnTo>
                  <a:pt x="104" y="51"/>
                </a:lnTo>
                <a:lnTo>
                  <a:pt x="104" y="51"/>
                </a:lnTo>
                <a:lnTo>
                  <a:pt x="104" y="51"/>
                </a:lnTo>
                <a:lnTo>
                  <a:pt x="101" y="52"/>
                </a:lnTo>
                <a:lnTo>
                  <a:pt x="98" y="55"/>
                </a:lnTo>
                <a:lnTo>
                  <a:pt x="98" y="55"/>
                </a:lnTo>
                <a:lnTo>
                  <a:pt x="90" y="71"/>
                </a:lnTo>
                <a:lnTo>
                  <a:pt x="90" y="71"/>
                </a:lnTo>
                <a:lnTo>
                  <a:pt x="88" y="76"/>
                </a:lnTo>
                <a:lnTo>
                  <a:pt x="88" y="76"/>
                </a:lnTo>
                <a:lnTo>
                  <a:pt x="83" y="90"/>
                </a:lnTo>
                <a:lnTo>
                  <a:pt x="83" y="90"/>
                </a:lnTo>
                <a:lnTo>
                  <a:pt x="83" y="92"/>
                </a:lnTo>
                <a:lnTo>
                  <a:pt x="83" y="92"/>
                </a:lnTo>
                <a:lnTo>
                  <a:pt x="81" y="93"/>
                </a:lnTo>
                <a:lnTo>
                  <a:pt x="78" y="92"/>
                </a:lnTo>
                <a:lnTo>
                  <a:pt x="78" y="92"/>
                </a:lnTo>
                <a:lnTo>
                  <a:pt x="77" y="92"/>
                </a:lnTo>
                <a:lnTo>
                  <a:pt x="77" y="89"/>
                </a:lnTo>
                <a:lnTo>
                  <a:pt x="77" y="89"/>
                </a:lnTo>
                <a:lnTo>
                  <a:pt x="78" y="89"/>
                </a:lnTo>
                <a:lnTo>
                  <a:pt x="78" y="89"/>
                </a:lnTo>
                <a:lnTo>
                  <a:pt x="87" y="72"/>
                </a:lnTo>
                <a:lnTo>
                  <a:pt x="87" y="72"/>
                </a:lnTo>
                <a:lnTo>
                  <a:pt x="93" y="62"/>
                </a:lnTo>
                <a:lnTo>
                  <a:pt x="98" y="52"/>
                </a:lnTo>
                <a:lnTo>
                  <a:pt x="98" y="52"/>
                </a:lnTo>
                <a:lnTo>
                  <a:pt x="98" y="51"/>
                </a:lnTo>
                <a:lnTo>
                  <a:pt x="98" y="51"/>
                </a:lnTo>
                <a:lnTo>
                  <a:pt x="97" y="51"/>
                </a:lnTo>
                <a:lnTo>
                  <a:pt x="97" y="51"/>
                </a:lnTo>
                <a:lnTo>
                  <a:pt x="88" y="51"/>
                </a:lnTo>
                <a:lnTo>
                  <a:pt x="88" y="51"/>
                </a:lnTo>
                <a:lnTo>
                  <a:pt x="87" y="52"/>
                </a:lnTo>
                <a:lnTo>
                  <a:pt x="87" y="52"/>
                </a:lnTo>
                <a:lnTo>
                  <a:pt x="84" y="58"/>
                </a:lnTo>
                <a:lnTo>
                  <a:pt x="84" y="58"/>
                </a:lnTo>
                <a:lnTo>
                  <a:pt x="78" y="71"/>
                </a:lnTo>
                <a:lnTo>
                  <a:pt x="78" y="71"/>
                </a:lnTo>
                <a:lnTo>
                  <a:pt x="77" y="75"/>
                </a:lnTo>
                <a:lnTo>
                  <a:pt x="77" y="75"/>
                </a:lnTo>
                <a:lnTo>
                  <a:pt x="76" y="76"/>
                </a:lnTo>
                <a:lnTo>
                  <a:pt x="74" y="76"/>
                </a:lnTo>
                <a:lnTo>
                  <a:pt x="74" y="76"/>
                </a:lnTo>
                <a:lnTo>
                  <a:pt x="73" y="75"/>
                </a:lnTo>
                <a:lnTo>
                  <a:pt x="74" y="73"/>
                </a:lnTo>
                <a:lnTo>
                  <a:pt x="74" y="73"/>
                </a:lnTo>
                <a:lnTo>
                  <a:pt x="78" y="65"/>
                </a:lnTo>
                <a:lnTo>
                  <a:pt x="78" y="65"/>
                </a:lnTo>
                <a:lnTo>
                  <a:pt x="80" y="62"/>
                </a:lnTo>
                <a:lnTo>
                  <a:pt x="80" y="62"/>
                </a:lnTo>
                <a:lnTo>
                  <a:pt x="84" y="52"/>
                </a:lnTo>
                <a:lnTo>
                  <a:pt x="84" y="52"/>
                </a:lnTo>
                <a:lnTo>
                  <a:pt x="86" y="51"/>
                </a:lnTo>
                <a:lnTo>
                  <a:pt x="86" y="51"/>
                </a:lnTo>
                <a:lnTo>
                  <a:pt x="77" y="51"/>
                </a:lnTo>
                <a:lnTo>
                  <a:pt x="77" y="51"/>
                </a:lnTo>
                <a:lnTo>
                  <a:pt x="76" y="54"/>
                </a:lnTo>
                <a:lnTo>
                  <a:pt x="76" y="54"/>
                </a:lnTo>
                <a:lnTo>
                  <a:pt x="74" y="59"/>
                </a:lnTo>
                <a:lnTo>
                  <a:pt x="74" y="59"/>
                </a:lnTo>
                <a:lnTo>
                  <a:pt x="71" y="68"/>
                </a:lnTo>
                <a:lnTo>
                  <a:pt x="71" y="68"/>
                </a:lnTo>
                <a:lnTo>
                  <a:pt x="68" y="71"/>
                </a:lnTo>
                <a:lnTo>
                  <a:pt x="68" y="71"/>
                </a:lnTo>
                <a:lnTo>
                  <a:pt x="67" y="69"/>
                </a:lnTo>
                <a:lnTo>
                  <a:pt x="67" y="69"/>
                </a:lnTo>
                <a:lnTo>
                  <a:pt x="67" y="66"/>
                </a:lnTo>
                <a:lnTo>
                  <a:pt x="67" y="66"/>
                </a:lnTo>
                <a:lnTo>
                  <a:pt x="70" y="63"/>
                </a:lnTo>
                <a:lnTo>
                  <a:pt x="70" y="63"/>
                </a:lnTo>
                <a:lnTo>
                  <a:pt x="71" y="61"/>
                </a:lnTo>
                <a:lnTo>
                  <a:pt x="71" y="61"/>
                </a:lnTo>
                <a:lnTo>
                  <a:pt x="74" y="52"/>
                </a:lnTo>
                <a:lnTo>
                  <a:pt x="74" y="52"/>
                </a:lnTo>
                <a:lnTo>
                  <a:pt x="74" y="51"/>
                </a:lnTo>
                <a:lnTo>
                  <a:pt x="74" y="51"/>
                </a:lnTo>
                <a:lnTo>
                  <a:pt x="70" y="51"/>
                </a:lnTo>
                <a:lnTo>
                  <a:pt x="70" y="51"/>
                </a:lnTo>
                <a:lnTo>
                  <a:pt x="68" y="52"/>
                </a:lnTo>
                <a:lnTo>
                  <a:pt x="68" y="52"/>
                </a:lnTo>
                <a:lnTo>
                  <a:pt x="67" y="56"/>
                </a:lnTo>
                <a:lnTo>
                  <a:pt x="67" y="56"/>
                </a:lnTo>
                <a:lnTo>
                  <a:pt x="66" y="59"/>
                </a:lnTo>
                <a:lnTo>
                  <a:pt x="66" y="59"/>
                </a:lnTo>
                <a:lnTo>
                  <a:pt x="66" y="61"/>
                </a:lnTo>
                <a:lnTo>
                  <a:pt x="64" y="61"/>
                </a:lnTo>
                <a:lnTo>
                  <a:pt x="64" y="61"/>
                </a:lnTo>
                <a:lnTo>
                  <a:pt x="63" y="59"/>
                </a:lnTo>
                <a:lnTo>
                  <a:pt x="63" y="59"/>
                </a:lnTo>
                <a:lnTo>
                  <a:pt x="61" y="58"/>
                </a:lnTo>
                <a:lnTo>
                  <a:pt x="63" y="58"/>
                </a:lnTo>
                <a:lnTo>
                  <a:pt x="63" y="58"/>
                </a:lnTo>
                <a:lnTo>
                  <a:pt x="66" y="54"/>
                </a:lnTo>
                <a:lnTo>
                  <a:pt x="66" y="54"/>
                </a:lnTo>
                <a:lnTo>
                  <a:pt x="67" y="51"/>
                </a:lnTo>
                <a:lnTo>
                  <a:pt x="67" y="51"/>
                </a:lnTo>
                <a:lnTo>
                  <a:pt x="64" y="52"/>
                </a:lnTo>
                <a:lnTo>
                  <a:pt x="64" y="52"/>
                </a:lnTo>
                <a:lnTo>
                  <a:pt x="63" y="52"/>
                </a:lnTo>
                <a:lnTo>
                  <a:pt x="61" y="52"/>
                </a:lnTo>
                <a:lnTo>
                  <a:pt x="61" y="52"/>
                </a:lnTo>
                <a:lnTo>
                  <a:pt x="61" y="54"/>
                </a:lnTo>
                <a:lnTo>
                  <a:pt x="61" y="54"/>
                </a:lnTo>
                <a:lnTo>
                  <a:pt x="61" y="65"/>
                </a:lnTo>
                <a:lnTo>
                  <a:pt x="61" y="65"/>
                </a:lnTo>
                <a:lnTo>
                  <a:pt x="60" y="73"/>
                </a:lnTo>
                <a:lnTo>
                  <a:pt x="60" y="73"/>
                </a:lnTo>
                <a:lnTo>
                  <a:pt x="59" y="88"/>
                </a:lnTo>
                <a:lnTo>
                  <a:pt x="59" y="88"/>
                </a:lnTo>
                <a:lnTo>
                  <a:pt x="57" y="106"/>
                </a:lnTo>
                <a:lnTo>
                  <a:pt x="57" y="106"/>
                </a:lnTo>
                <a:lnTo>
                  <a:pt x="57" y="108"/>
                </a:lnTo>
                <a:lnTo>
                  <a:pt x="57" y="108"/>
                </a:lnTo>
                <a:lnTo>
                  <a:pt x="59" y="110"/>
                </a:lnTo>
                <a:lnTo>
                  <a:pt x="56" y="112"/>
                </a:lnTo>
                <a:lnTo>
                  <a:pt x="56" y="112"/>
                </a:lnTo>
                <a:lnTo>
                  <a:pt x="56" y="116"/>
                </a:lnTo>
                <a:lnTo>
                  <a:pt x="56" y="116"/>
                </a:lnTo>
                <a:lnTo>
                  <a:pt x="56" y="130"/>
                </a:lnTo>
                <a:lnTo>
                  <a:pt x="56" y="130"/>
                </a:lnTo>
                <a:lnTo>
                  <a:pt x="54" y="152"/>
                </a:lnTo>
                <a:lnTo>
                  <a:pt x="54" y="152"/>
                </a:lnTo>
                <a:lnTo>
                  <a:pt x="53" y="169"/>
                </a:lnTo>
                <a:lnTo>
                  <a:pt x="53" y="169"/>
                </a:lnTo>
                <a:lnTo>
                  <a:pt x="51" y="189"/>
                </a:lnTo>
                <a:lnTo>
                  <a:pt x="51" y="189"/>
                </a:lnTo>
                <a:lnTo>
                  <a:pt x="51" y="224"/>
                </a:lnTo>
                <a:lnTo>
                  <a:pt x="51" y="224"/>
                </a:lnTo>
                <a:lnTo>
                  <a:pt x="51" y="245"/>
                </a:lnTo>
                <a:lnTo>
                  <a:pt x="51" y="245"/>
                </a:lnTo>
                <a:lnTo>
                  <a:pt x="50" y="271"/>
                </a:lnTo>
                <a:lnTo>
                  <a:pt x="50" y="271"/>
                </a:lnTo>
                <a:lnTo>
                  <a:pt x="50" y="274"/>
                </a:lnTo>
                <a:lnTo>
                  <a:pt x="50" y="274"/>
                </a:lnTo>
                <a:lnTo>
                  <a:pt x="50" y="275"/>
                </a:lnTo>
                <a:lnTo>
                  <a:pt x="50" y="275"/>
                </a:lnTo>
                <a:lnTo>
                  <a:pt x="50" y="277"/>
                </a:lnTo>
                <a:lnTo>
                  <a:pt x="50" y="277"/>
                </a:lnTo>
                <a:lnTo>
                  <a:pt x="49" y="287"/>
                </a:lnTo>
                <a:lnTo>
                  <a:pt x="49" y="287"/>
                </a:lnTo>
                <a:lnTo>
                  <a:pt x="47" y="308"/>
                </a:lnTo>
                <a:lnTo>
                  <a:pt x="47" y="308"/>
                </a:lnTo>
                <a:lnTo>
                  <a:pt x="49" y="309"/>
                </a:lnTo>
                <a:lnTo>
                  <a:pt x="49" y="309"/>
                </a:lnTo>
                <a:lnTo>
                  <a:pt x="49" y="311"/>
                </a:lnTo>
                <a:lnTo>
                  <a:pt x="49" y="312"/>
                </a:lnTo>
                <a:lnTo>
                  <a:pt x="49" y="312"/>
                </a:lnTo>
                <a:lnTo>
                  <a:pt x="47" y="315"/>
                </a:lnTo>
                <a:lnTo>
                  <a:pt x="47" y="318"/>
                </a:lnTo>
                <a:lnTo>
                  <a:pt x="47" y="318"/>
                </a:lnTo>
                <a:lnTo>
                  <a:pt x="47" y="321"/>
                </a:lnTo>
                <a:lnTo>
                  <a:pt x="47" y="321"/>
                </a:lnTo>
                <a:lnTo>
                  <a:pt x="49" y="322"/>
                </a:lnTo>
                <a:lnTo>
                  <a:pt x="50" y="322"/>
                </a:lnTo>
                <a:lnTo>
                  <a:pt x="50" y="322"/>
                </a:lnTo>
                <a:lnTo>
                  <a:pt x="51" y="322"/>
                </a:lnTo>
                <a:lnTo>
                  <a:pt x="51" y="322"/>
                </a:lnTo>
                <a:lnTo>
                  <a:pt x="53" y="322"/>
                </a:lnTo>
                <a:lnTo>
                  <a:pt x="53" y="322"/>
                </a:lnTo>
                <a:lnTo>
                  <a:pt x="59" y="322"/>
                </a:lnTo>
                <a:lnTo>
                  <a:pt x="59" y="322"/>
                </a:lnTo>
                <a:lnTo>
                  <a:pt x="77" y="324"/>
                </a:lnTo>
                <a:lnTo>
                  <a:pt x="77" y="324"/>
                </a:lnTo>
                <a:lnTo>
                  <a:pt x="94" y="324"/>
                </a:lnTo>
                <a:lnTo>
                  <a:pt x="94" y="324"/>
                </a:lnTo>
                <a:lnTo>
                  <a:pt x="97" y="324"/>
                </a:lnTo>
                <a:lnTo>
                  <a:pt x="100" y="325"/>
                </a:lnTo>
                <a:lnTo>
                  <a:pt x="100" y="325"/>
                </a:lnTo>
                <a:lnTo>
                  <a:pt x="117" y="325"/>
                </a:lnTo>
                <a:lnTo>
                  <a:pt x="117" y="325"/>
                </a:lnTo>
                <a:lnTo>
                  <a:pt x="158" y="325"/>
                </a:lnTo>
                <a:lnTo>
                  <a:pt x="158" y="325"/>
                </a:lnTo>
                <a:lnTo>
                  <a:pt x="208" y="325"/>
                </a:lnTo>
                <a:lnTo>
                  <a:pt x="208" y="325"/>
                </a:lnTo>
                <a:lnTo>
                  <a:pt x="215" y="325"/>
                </a:lnTo>
                <a:lnTo>
                  <a:pt x="215" y="325"/>
                </a:lnTo>
                <a:lnTo>
                  <a:pt x="229" y="325"/>
                </a:lnTo>
                <a:lnTo>
                  <a:pt x="229" y="325"/>
                </a:lnTo>
                <a:lnTo>
                  <a:pt x="246" y="325"/>
                </a:lnTo>
                <a:lnTo>
                  <a:pt x="246" y="325"/>
                </a:lnTo>
                <a:lnTo>
                  <a:pt x="249" y="324"/>
                </a:lnTo>
                <a:lnTo>
                  <a:pt x="249" y="324"/>
                </a:lnTo>
                <a:lnTo>
                  <a:pt x="249" y="322"/>
                </a:lnTo>
                <a:lnTo>
                  <a:pt x="249" y="322"/>
                </a:lnTo>
                <a:lnTo>
                  <a:pt x="249" y="316"/>
                </a:lnTo>
                <a:lnTo>
                  <a:pt x="249" y="316"/>
                </a:lnTo>
                <a:lnTo>
                  <a:pt x="250" y="264"/>
                </a:lnTo>
                <a:lnTo>
                  <a:pt x="250" y="264"/>
                </a:lnTo>
                <a:lnTo>
                  <a:pt x="250" y="262"/>
                </a:lnTo>
                <a:lnTo>
                  <a:pt x="250" y="262"/>
                </a:lnTo>
                <a:lnTo>
                  <a:pt x="249" y="264"/>
                </a:lnTo>
                <a:lnTo>
                  <a:pt x="249" y="264"/>
                </a:lnTo>
                <a:lnTo>
                  <a:pt x="245" y="268"/>
                </a:lnTo>
                <a:lnTo>
                  <a:pt x="245" y="268"/>
                </a:lnTo>
                <a:lnTo>
                  <a:pt x="238" y="277"/>
                </a:lnTo>
                <a:lnTo>
                  <a:pt x="238" y="277"/>
                </a:lnTo>
                <a:lnTo>
                  <a:pt x="230" y="288"/>
                </a:lnTo>
                <a:lnTo>
                  <a:pt x="230" y="288"/>
                </a:lnTo>
                <a:lnTo>
                  <a:pt x="230" y="288"/>
                </a:lnTo>
                <a:lnTo>
                  <a:pt x="230" y="288"/>
                </a:lnTo>
                <a:lnTo>
                  <a:pt x="228" y="288"/>
                </a:lnTo>
                <a:lnTo>
                  <a:pt x="228" y="288"/>
                </a:lnTo>
                <a:lnTo>
                  <a:pt x="228" y="287"/>
                </a:lnTo>
                <a:lnTo>
                  <a:pt x="228" y="287"/>
                </a:lnTo>
                <a:lnTo>
                  <a:pt x="228" y="287"/>
                </a:lnTo>
                <a:lnTo>
                  <a:pt x="228" y="287"/>
                </a:lnTo>
                <a:lnTo>
                  <a:pt x="236" y="277"/>
                </a:lnTo>
                <a:lnTo>
                  <a:pt x="236" y="277"/>
                </a:lnTo>
                <a:lnTo>
                  <a:pt x="243" y="267"/>
                </a:lnTo>
                <a:lnTo>
                  <a:pt x="243" y="267"/>
                </a:lnTo>
                <a:lnTo>
                  <a:pt x="246" y="261"/>
                </a:lnTo>
                <a:lnTo>
                  <a:pt x="246" y="261"/>
                </a:lnTo>
                <a:lnTo>
                  <a:pt x="248" y="261"/>
                </a:lnTo>
                <a:lnTo>
                  <a:pt x="249" y="261"/>
                </a:lnTo>
                <a:lnTo>
                  <a:pt x="249" y="261"/>
                </a:lnTo>
                <a:lnTo>
                  <a:pt x="250" y="261"/>
                </a:lnTo>
                <a:lnTo>
                  <a:pt x="250" y="261"/>
                </a:lnTo>
                <a:lnTo>
                  <a:pt x="250" y="261"/>
                </a:lnTo>
                <a:lnTo>
                  <a:pt x="250" y="261"/>
                </a:lnTo>
                <a:lnTo>
                  <a:pt x="250" y="251"/>
                </a:lnTo>
                <a:lnTo>
                  <a:pt x="250" y="251"/>
                </a:lnTo>
                <a:lnTo>
                  <a:pt x="250" y="245"/>
                </a:lnTo>
                <a:lnTo>
                  <a:pt x="250" y="245"/>
                </a:lnTo>
                <a:lnTo>
                  <a:pt x="252" y="216"/>
                </a:lnTo>
                <a:lnTo>
                  <a:pt x="252" y="216"/>
                </a:lnTo>
                <a:lnTo>
                  <a:pt x="252" y="214"/>
                </a:lnTo>
                <a:lnTo>
                  <a:pt x="252" y="214"/>
                </a:lnTo>
                <a:lnTo>
                  <a:pt x="250" y="216"/>
                </a:lnTo>
                <a:lnTo>
                  <a:pt x="250" y="216"/>
                </a:lnTo>
                <a:lnTo>
                  <a:pt x="238" y="233"/>
                </a:lnTo>
                <a:lnTo>
                  <a:pt x="238" y="233"/>
                </a:lnTo>
                <a:lnTo>
                  <a:pt x="228" y="245"/>
                </a:lnTo>
                <a:lnTo>
                  <a:pt x="228" y="245"/>
                </a:lnTo>
                <a:lnTo>
                  <a:pt x="219" y="258"/>
                </a:lnTo>
                <a:lnTo>
                  <a:pt x="219" y="258"/>
                </a:lnTo>
                <a:lnTo>
                  <a:pt x="219" y="260"/>
                </a:lnTo>
                <a:lnTo>
                  <a:pt x="219" y="260"/>
                </a:lnTo>
                <a:lnTo>
                  <a:pt x="218" y="261"/>
                </a:lnTo>
                <a:lnTo>
                  <a:pt x="216" y="260"/>
                </a:lnTo>
                <a:lnTo>
                  <a:pt x="216" y="260"/>
                </a:lnTo>
                <a:lnTo>
                  <a:pt x="215" y="260"/>
                </a:lnTo>
                <a:lnTo>
                  <a:pt x="215" y="258"/>
                </a:lnTo>
                <a:lnTo>
                  <a:pt x="215" y="258"/>
                </a:lnTo>
                <a:lnTo>
                  <a:pt x="216" y="257"/>
                </a:lnTo>
                <a:lnTo>
                  <a:pt x="216" y="257"/>
                </a:lnTo>
                <a:lnTo>
                  <a:pt x="228" y="241"/>
                </a:lnTo>
                <a:lnTo>
                  <a:pt x="228" y="241"/>
                </a:lnTo>
                <a:lnTo>
                  <a:pt x="249" y="214"/>
                </a:lnTo>
                <a:lnTo>
                  <a:pt x="249" y="214"/>
                </a:lnTo>
                <a:lnTo>
                  <a:pt x="252" y="210"/>
                </a:lnTo>
                <a:lnTo>
                  <a:pt x="252" y="210"/>
                </a:lnTo>
                <a:lnTo>
                  <a:pt x="252" y="208"/>
                </a:lnTo>
                <a:lnTo>
                  <a:pt x="252" y="208"/>
                </a:lnTo>
                <a:lnTo>
                  <a:pt x="253" y="193"/>
                </a:lnTo>
                <a:lnTo>
                  <a:pt x="253" y="193"/>
                </a:lnTo>
                <a:lnTo>
                  <a:pt x="253" y="191"/>
                </a:lnTo>
                <a:lnTo>
                  <a:pt x="253" y="191"/>
                </a:lnTo>
                <a:lnTo>
                  <a:pt x="252" y="193"/>
                </a:lnTo>
                <a:lnTo>
                  <a:pt x="252" y="193"/>
                </a:lnTo>
                <a:lnTo>
                  <a:pt x="242" y="204"/>
                </a:lnTo>
                <a:lnTo>
                  <a:pt x="242" y="204"/>
                </a:lnTo>
                <a:lnTo>
                  <a:pt x="230" y="220"/>
                </a:lnTo>
                <a:lnTo>
                  <a:pt x="230" y="220"/>
                </a:lnTo>
                <a:lnTo>
                  <a:pt x="218" y="237"/>
                </a:lnTo>
                <a:lnTo>
                  <a:pt x="218" y="237"/>
                </a:lnTo>
                <a:lnTo>
                  <a:pt x="218" y="238"/>
                </a:lnTo>
                <a:lnTo>
                  <a:pt x="218" y="238"/>
                </a:lnTo>
                <a:lnTo>
                  <a:pt x="216" y="240"/>
                </a:lnTo>
                <a:lnTo>
                  <a:pt x="215" y="238"/>
                </a:lnTo>
                <a:lnTo>
                  <a:pt x="215" y="238"/>
                </a:lnTo>
                <a:lnTo>
                  <a:pt x="215" y="238"/>
                </a:lnTo>
                <a:lnTo>
                  <a:pt x="215" y="237"/>
                </a:lnTo>
                <a:lnTo>
                  <a:pt x="215" y="237"/>
                </a:lnTo>
                <a:lnTo>
                  <a:pt x="215" y="235"/>
                </a:lnTo>
                <a:lnTo>
                  <a:pt x="215" y="235"/>
                </a:lnTo>
                <a:lnTo>
                  <a:pt x="233" y="214"/>
                </a:lnTo>
                <a:lnTo>
                  <a:pt x="233" y="214"/>
                </a:lnTo>
                <a:lnTo>
                  <a:pt x="250" y="190"/>
                </a:lnTo>
                <a:lnTo>
                  <a:pt x="250" y="190"/>
                </a:lnTo>
                <a:lnTo>
                  <a:pt x="252" y="189"/>
                </a:lnTo>
                <a:lnTo>
                  <a:pt x="253" y="186"/>
                </a:lnTo>
                <a:lnTo>
                  <a:pt x="253" y="186"/>
                </a:lnTo>
                <a:lnTo>
                  <a:pt x="253" y="170"/>
                </a:lnTo>
                <a:lnTo>
                  <a:pt x="253" y="170"/>
                </a:lnTo>
                <a:lnTo>
                  <a:pt x="253" y="169"/>
                </a:lnTo>
                <a:lnTo>
                  <a:pt x="253" y="169"/>
                </a:lnTo>
                <a:lnTo>
                  <a:pt x="252" y="171"/>
                </a:lnTo>
                <a:lnTo>
                  <a:pt x="252" y="171"/>
                </a:lnTo>
                <a:lnTo>
                  <a:pt x="238" y="190"/>
                </a:lnTo>
                <a:lnTo>
                  <a:pt x="238" y="190"/>
                </a:lnTo>
                <a:lnTo>
                  <a:pt x="226" y="204"/>
                </a:lnTo>
                <a:lnTo>
                  <a:pt x="226" y="204"/>
                </a:lnTo>
                <a:lnTo>
                  <a:pt x="208" y="228"/>
                </a:lnTo>
                <a:lnTo>
                  <a:pt x="208" y="228"/>
                </a:lnTo>
                <a:lnTo>
                  <a:pt x="206" y="228"/>
                </a:lnTo>
                <a:lnTo>
                  <a:pt x="206" y="228"/>
                </a:lnTo>
                <a:lnTo>
                  <a:pt x="205" y="230"/>
                </a:lnTo>
                <a:lnTo>
                  <a:pt x="205" y="230"/>
                </a:lnTo>
                <a:lnTo>
                  <a:pt x="205" y="230"/>
                </a:lnTo>
                <a:lnTo>
                  <a:pt x="203" y="228"/>
                </a:lnTo>
                <a:lnTo>
                  <a:pt x="203" y="227"/>
                </a:lnTo>
                <a:lnTo>
                  <a:pt x="203" y="227"/>
                </a:lnTo>
                <a:lnTo>
                  <a:pt x="203" y="225"/>
                </a:lnTo>
                <a:lnTo>
                  <a:pt x="203" y="225"/>
                </a:lnTo>
                <a:lnTo>
                  <a:pt x="213" y="214"/>
                </a:lnTo>
                <a:lnTo>
                  <a:pt x="213" y="214"/>
                </a:lnTo>
                <a:lnTo>
                  <a:pt x="226" y="201"/>
                </a:lnTo>
                <a:lnTo>
                  <a:pt x="226" y="201"/>
                </a:lnTo>
                <a:lnTo>
                  <a:pt x="250" y="170"/>
                </a:lnTo>
                <a:lnTo>
                  <a:pt x="250" y="170"/>
                </a:lnTo>
                <a:lnTo>
                  <a:pt x="252" y="166"/>
                </a:lnTo>
                <a:lnTo>
                  <a:pt x="252" y="166"/>
                </a:lnTo>
                <a:lnTo>
                  <a:pt x="253" y="164"/>
                </a:lnTo>
                <a:lnTo>
                  <a:pt x="253" y="163"/>
                </a:lnTo>
                <a:lnTo>
                  <a:pt x="253" y="163"/>
                </a:lnTo>
                <a:lnTo>
                  <a:pt x="255" y="146"/>
                </a:lnTo>
                <a:lnTo>
                  <a:pt x="255" y="146"/>
                </a:lnTo>
                <a:lnTo>
                  <a:pt x="253" y="146"/>
                </a:lnTo>
                <a:lnTo>
                  <a:pt x="253" y="146"/>
                </a:lnTo>
                <a:lnTo>
                  <a:pt x="252" y="147"/>
                </a:lnTo>
                <a:lnTo>
                  <a:pt x="252" y="147"/>
                </a:lnTo>
                <a:lnTo>
                  <a:pt x="235" y="167"/>
                </a:lnTo>
                <a:lnTo>
                  <a:pt x="235" y="167"/>
                </a:lnTo>
                <a:lnTo>
                  <a:pt x="221" y="186"/>
                </a:lnTo>
                <a:lnTo>
                  <a:pt x="206" y="206"/>
                </a:lnTo>
                <a:lnTo>
                  <a:pt x="206" y="206"/>
                </a:lnTo>
                <a:lnTo>
                  <a:pt x="205" y="206"/>
                </a:lnTo>
                <a:lnTo>
                  <a:pt x="205" y="206"/>
                </a:lnTo>
                <a:lnTo>
                  <a:pt x="203" y="207"/>
                </a:lnTo>
                <a:lnTo>
                  <a:pt x="202" y="206"/>
                </a:lnTo>
                <a:lnTo>
                  <a:pt x="202" y="206"/>
                </a:lnTo>
                <a:lnTo>
                  <a:pt x="202" y="204"/>
                </a:lnTo>
                <a:lnTo>
                  <a:pt x="202" y="203"/>
                </a:lnTo>
                <a:lnTo>
                  <a:pt x="202" y="203"/>
                </a:lnTo>
                <a:lnTo>
                  <a:pt x="213" y="189"/>
                </a:lnTo>
                <a:lnTo>
                  <a:pt x="213" y="189"/>
                </a:lnTo>
                <a:lnTo>
                  <a:pt x="248" y="150"/>
                </a:lnTo>
                <a:lnTo>
                  <a:pt x="248" y="150"/>
                </a:lnTo>
                <a:lnTo>
                  <a:pt x="250" y="147"/>
                </a:lnTo>
                <a:lnTo>
                  <a:pt x="252" y="143"/>
                </a:lnTo>
                <a:lnTo>
                  <a:pt x="252" y="143"/>
                </a:lnTo>
                <a:lnTo>
                  <a:pt x="252" y="142"/>
                </a:lnTo>
                <a:lnTo>
                  <a:pt x="255" y="142"/>
                </a:lnTo>
                <a:lnTo>
                  <a:pt x="255" y="142"/>
                </a:lnTo>
                <a:lnTo>
                  <a:pt x="255" y="142"/>
                </a:lnTo>
                <a:lnTo>
                  <a:pt x="255" y="142"/>
                </a:lnTo>
                <a:lnTo>
                  <a:pt x="256" y="120"/>
                </a:lnTo>
                <a:lnTo>
                  <a:pt x="256" y="120"/>
                </a:lnTo>
                <a:close/>
                <a:moveTo>
                  <a:pt x="144" y="343"/>
                </a:moveTo>
                <a:lnTo>
                  <a:pt x="144" y="343"/>
                </a:lnTo>
                <a:lnTo>
                  <a:pt x="141" y="346"/>
                </a:lnTo>
                <a:lnTo>
                  <a:pt x="141" y="346"/>
                </a:lnTo>
                <a:lnTo>
                  <a:pt x="141" y="351"/>
                </a:lnTo>
                <a:lnTo>
                  <a:pt x="141" y="355"/>
                </a:lnTo>
                <a:lnTo>
                  <a:pt x="141" y="355"/>
                </a:lnTo>
                <a:lnTo>
                  <a:pt x="144" y="358"/>
                </a:lnTo>
                <a:lnTo>
                  <a:pt x="144" y="358"/>
                </a:lnTo>
                <a:lnTo>
                  <a:pt x="147" y="360"/>
                </a:lnTo>
                <a:lnTo>
                  <a:pt x="151" y="363"/>
                </a:lnTo>
                <a:lnTo>
                  <a:pt x="151" y="363"/>
                </a:lnTo>
                <a:lnTo>
                  <a:pt x="155" y="363"/>
                </a:lnTo>
                <a:lnTo>
                  <a:pt x="161" y="362"/>
                </a:lnTo>
                <a:lnTo>
                  <a:pt x="161" y="362"/>
                </a:lnTo>
                <a:lnTo>
                  <a:pt x="164" y="359"/>
                </a:lnTo>
                <a:lnTo>
                  <a:pt x="165" y="356"/>
                </a:lnTo>
                <a:lnTo>
                  <a:pt x="165" y="356"/>
                </a:lnTo>
                <a:lnTo>
                  <a:pt x="167" y="351"/>
                </a:lnTo>
                <a:lnTo>
                  <a:pt x="167" y="351"/>
                </a:lnTo>
                <a:lnTo>
                  <a:pt x="167" y="348"/>
                </a:lnTo>
                <a:lnTo>
                  <a:pt x="165" y="345"/>
                </a:lnTo>
                <a:lnTo>
                  <a:pt x="165" y="345"/>
                </a:lnTo>
                <a:lnTo>
                  <a:pt x="164" y="342"/>
                </a:lnTo>
                <a:lnTo>
                  <a:pt x="161" y="342"/>
                </a:lnTo>
                <a:lnTo>
                  <a:pt x="161" y="342"/>
                </a:lnTo>
                <a:lnTo>
                  <a:pt x="157" y="342"/>
                </a:lnTo>
                <a:lnTo>
                  <a:pt x="157" y="342"/>
                </a:lnTo>
                <a:lnTo>
                  <a:pt x="154" y="342"/>
                </a:lnTo>
                <a:lnTo>
                  <a:pt x="149" y="345"/>
                </a:lnTo>
                <a:lnTo>
                  <a:pt x="149" y="345"/>
                </a:lnTo>
                <a:lnTo>
                  <a:pt x="148" y="346"/>
                </a:lnTo>
                <a:lnTo>
                  <a:pt x="148" y="346"/>
                </a:lnTo>
                <a:lnTo>
                  <a:pt x="145" y="346"/>
                </a:lnTo>
                <a:lnTo>
                  <a:pt x="144" y="345"/>
                </a:lnTo>
                <a:lnTo>
                  <a:pt x="144" y="345"/>
                </a:lnTo>
                <a:lnTo>
                  <a:pt x="144" y="343"/>
                </a:lnTo>
                <a:lnTo>
                  <a:pt x="144" y="343"/>
                </a:lnTo>
                <a:close/>
                <a:moveTo>
                  <a:pt x="304" y="228"/>
                </a:moveTo>
                <a:lnTo>
                  <a:pt x="304" y="228"/>
                </a:lnTo>
                <a:lnTo>
                  <a:pt x="304" y="228"/>
                </a:lnTo>
                <a:lnTo>
                  <a:pt x="304" y="228"/>
                </a:lnTo>
                <a:lnTo>
                  <a:pt x="304" y="227"/>
                </a:lnTo>
                <a:lnTo>
                  <a:pt x="304" y="227"/>
                </a:lnTo>
                <a:lnTo>
                  <a:pt x="307" y="211"/>
                </a:lnTo>
                <a:lnTo>
                  <a:pt x="307" y="211"/>
                </a:lnTo>
                <a:lnTo>
                  <a:pt x="309" y="194"/>
                </a:lnTo>
                <a:lnTo>
                  <a:pt x="309" y="194"/>
                </a:lnTo>
                <a:lnTo>
                  <a:pt x="310" y="181"/>
                </a:lnTo>
                <a:lnTo>
                  <a:pt x="310" y="181"/>
                </a:lnTo>
                <a:lnTo>
                  <a:pt x="310" y="169"/>
                </a:lnTo>
                <a:lnTo>
                  <a:pt x="310" y="169"/>
                </a:lnTo>
                <a:lnTo>
                  <a:pt x="311" y="130"/>
                </a:lnTo>
                <a:lnTo>
                  <a:pt x="311" y="130"/>
                </a:lnTo>
                <a:lnTo>
                  <a:pt x="311" y="109"/>
                </a:lnTo>
                <a:lnTo>
                  <a:pt x="311" y="109"/>
                </a:lnTo>
                <a:lnTo>
                  <a:pt x="310" y="106"/>
                </a:lnTo>
                <a:lnTo>
                  <a:pt x="310" y="106"/>
                </a:lnTo>
                <a:lnTo>
                  <a:pt x="310" y="117"/>
                </a:lnTo>
                <a:lnTo>
                  <a:pt x="310" y="117"/>
                </a:lnTo>
                <a:lnTo>
                  <a:pt x="310" y="143"/>
                </a:lnTo>
                <a:lnTo>
                  <a:pt x="310" y="143"/>
                </a:lnTo>
                <a:lnTo>
                  <a:pt x="309" y="162"/>
                </a:lnTo>
                <a:lnTo>
                  <a:pt x="309" y="162"/>
                </a:lnTo>
                <a:lnTo>
                  <a:pt x="309" y="170"/>
                </a:lnTo>
                <a:lnTo>
                  <a:pt x="309" y="170"/>
                </a:lnTo>
                <a:lnTo>
                  <a:pt x="307" y="180"/>
                </a:lnTo>
                <a:lnTo>
                  <a:pt x="307" y="180"/>
                </a:lnTo>
                <a:lnTo>
                  <a:pt x="306" y="198"/>
                </a:lnTo>
                <a:lnTo>
                  <a:pt x="306" y="198"/>
                </a:lnTo>
                <a:lnTo>
                  <a:pt x="306" y="218"/>
                </a:lnTo>
                <a:lnTo>
                  <a:pt x="306" y="218"/>
                </a:lnTo>
                <a:lnTo>
                  <a:pt x="304" y="228"/>
                </a:lnTo>
                <a:lnTo>
                  <a:pt x="304" y="228"/>
                </a:lnTo>
                <a:close/>
                <a:moveTo>
                  <a:pt x="140" y="4"/>
                </a:moveTo>
                <a:lnTo>
                  <a:pt x="140" y="4"/>
                </a:lnTo>
                <a:lnTo>
                  <a:pt x="140" y="4"/>
                </a:lnTo>
                <a:lnTo>
                  <a:pt x="140" y="4"/>
                </a:lnTo>
                <a:lnTo>
                  <a:pt x="140" y="4"/>
                </a:lnTo>
                <a:lnTo>
                  <a:pt x="140" y="4"/>
                </a:lnTo>
                <a:lnTo>
                  <a:pt x="158" y="4"/>
                </a:lnTo>
                <a:lnTo>
                  <a:pt x="158" y="4"/>
                </a:lnTo>
                <a:lnTo>
                  <a:pt x="158" y="4"/>
                </a:lnTo>
                <a:lnTo>
                  <a:pt x="158" y="4"/>
                </a:lnTo>
                <a:lnTo>
                  <a:pt x="164" y="4"/>
                </a:lnTo>
                <a:lnTo>
                  <a:pt x="168" y="4"/>
                </a:lnTo>
                <a:lnTo>
                  <a:pt x="168" y="4"/>
                </a:lnTo>
                <a:lnTo>
                  <a:pt x="172" y="5"/>
                </a:lnTo>
                <a:lnTo>
                  <a:pt x="172" y="5"/>
                </a:lnTo>
                <a:lnTo>
                  <a:pt x="184" y="5"/>
                </a:lnTo>
                <a:lnTo>
                  <a:pt x="184" y="5"/>
                </a:lnTo>
                <a:lnTo>
                  <a:pt x="194" y="5"/>
                </a:lnTo>
                <a:lnTo>
                  <a:pt x="194" y="5"/>
                </a:lnTo>
                <a:lnTo>
                  <a:pt x="203" y="5"/>
                </a:lnTo>
                <a:lnTo>
                  <a:pt x="203" y="5"/>
                </a:lnTo>
                <a:lnTo>
                  <a:pt x="206" y="5"/>
                </a:lnTo>
                <a:lnTo>
                  <a:pt x="206" y="5"/>
                </a:lnTo>
                <a:lnTo>
                  <a:pt x="229" y="7"/>
                </a:lnTo>
                <a:lnTo>
                  <a:pt x="229" y="7"/>
                </a:lnTo>
                <a:lnTo>
                  <a:pt x="242" y="7"/>
                </a:lnTo>
                <a:lnTo>
                  <a:pt x="242" y="7"/>
                </a:lnTo>
                <a:lnTo>
                  <a:pt x="245" y="7"/>
                </a:lnTo>
                <a:lnTo>
                  <a:pt x="245" y="7"/>
                </a:lnTo>
                <a:lnTo>
                  <a:pt x="243" y="7"/>
                </a:lnTo>
                <a:lnTo>
                  <a:pt x="243" y="7"/>
                </a:lnTo>
                <a:lnTo>
                  <a:pt x="230" y="4"/>
                </a:lnTo>
                <a:lnTo>
                  <a:pt x="218" y="4"/>
                </a:lnTo>
                <a:lnTo>
                  <a:pt x="218" y="4"/>
                </a:lnTo>
                <a:lnTo>
                  <a:pt x="196" y="2"/>
                </a:lnTo>
                <a:lnTo>
                  <a:pt x="196" y="2"/>
                </a:lnTo>
                <a:lnTo>
                  <a:pt x="169" y="2"/>
                </a:lnTo>
                <a:lnTo>
                  <a:pt x="142" y="4"/>
                </a:lnTo>
                <a:lnTo>
                  <a:pt x="142" y="4"/>
                </a:lnTo>
                <a:lnTo>
                  <a:pt x="140" y="4"/>
                </a:lnTo>
                <a:lnTo>
                  <a:pt x="140" y="4"/>
                </a:lnTo>
                <a:close/>
                <a:moveTo>
                  <a:pt x="164" y="39"/>
                </a:moveTo>
                <a:lnTo>
                  <a:pt x="164" y="39"/>
                </a:lnTo>
                <a:lnTo>
                  <a:pt x="165" y="41"/>
                </a:lnTo>
                <a:lnTo>
                  <a:pt x="167" y="39"/>
                </a:lnTo>
                <a:lnTo>
                  <a:pt x="167" y="39"/>
                </a:lnTo>
                <a:lnTo>
                  <a:pt x="186" y="24"/>
                </a:lnTo>
                <a:lnTo>
                  <a:pt x="186" y="24"/>
                </a:lnTo>
                <a:lnTo>
                  <a:pt x="186" y="22"/>
                </a:lnTo>
                <a:lnTo>
                  <a:pt x="186" y="22"/>
                </a:lnTo>
                <a:lnTo>
                  <a:pt x="186" y="19"/>
                </a:lnTo>
                <a:lnTo>
                  <a:pt x="185" y="17"/>
                </a:lnTo>
                <a:lnTo>
                  <a:pt x="185" y="17"/>
                </a:lnTo>
                <a:lnTo>
                  <a:pt x="184" y="18"/>
                </a:lnTo>
                <a:lnTo>
                  <a:pt x="184" y="18"/>
                </a:lnTo>
                <a:lnTo>
                  <a:pt x="181" y="19"/>
                </a:lnTo>
                <a:lnTo>
                  <a:pt x="181" y="19"/>
                </a:lnTo>
                <a:lnTo>
                  <a:pt x="175" y="25"/>
                </a:lnTo>
                <a:lnTo>
                  <a:pt x="169" y="31"/>
                </a:lnTo>
                <a:lnTo>
                  <a:pt x="169" y="31"/>
                </a:lnTo>
                <a:lnTo>
                  <a:pt x="164" y="39"/>
                </a:lnTo>
                <a:lnTo>
                  <a:pt x="164" y="39"/>
                </a:lnTo>
                <a:close/>
                <a:moveTo>
                  <a:pt x="111" y="378"/>
                </a:moveTo>
                <a:lnTo>
                  <a:pt x="111" y="378"/>
                </a:lnTo>
                <a:lnTo>
                  <a:pt x="111" y="378"/>
                </a:lnTo>
                <a:lnTo>
                  <a:pt x="111" y="378"/>
                </a:lnTo>
                <a:lnTo>
                  <a:pt x="111" y="378"/>
                </a:lnTo>
                <a:lnTo>
                  <a:pt x="111" y="378"/>
                </a:lnTo>
                <a:lnTo>
                  <a:pt x="84" y="376"/>
                </a:lnTo>
                <a:lnTo>
                  <a:pt x="84" y="376"/>
                </a:lnTo>
                <a:lnTo>
                  <a:pt x="61" y="373"/>
                </a:lnTo>
                <a:lnTo>
                  <a:pt x="61" y="373"/>
                </a:lnTo>
                <a:lnTo>
                  <a:pt x="44" y="369"/>
                </a:lnTo>
                <a:lnTo>
                  <a:pt x="44" y="369"/>
                </a:lnTo>
                <a:lnTo>
                  <a:pt x="34" y="366"/>
                </a:lnTo>
                <a:lnTo>
                  <a:pt x="26" y="360"/>
                </a:lnTo>
                <a:lnTo>
                  <a:pt x="26" y="360"/>
                </a:lnTo>
                <a:lnTo>
                  <a:pt x="20" y="356"/>
                </a:lnTo>
                <a:lnTo>
                  <a:pt x="14" y="351"/>
                </a:lnTo>
                <a:lnTo>
                  <a:pt x="14" y="351"/>
                </a:lnTo>
                <a:lnTo>
                  <a:pt x="14" y="349"/>
                </a:lnTo>
                <a:lnTo>
                  <a:pt x="14" y="349"/>
                </a:lnTo>
                <a:lnTo>
                  <a:pt x="14" y="351"/>
                </a:lnTo>
                <a:lnTo>
                  <a:pt x="14" y="351"/>
                </a:lnTo>
                <a:lnTo>
                  <a:pt x="19" y="356"/>
                </a:lnTo>
                <a:lnTo>
                  <a:pt x="19" y="356"/>
                </a:lnTo>
                <a:lnTo>
                  <a:pt x="24" y="363"/>
                </a:lnTo>
                <a:lnTo>
                  <a:pt x="33" y="368"/>
                </a:lnTo>
                <a:lnTo>
                  <a:pt x="33" y="368"/>
                </a:lnTo>
                <a:lnTo>
                  <a:pt x="46" y="372"/>
                </a:lnTo>
                <a:lnTo>
                  <a:pt x="46" y="372"/>
                </a:lnTo>
                <a:lnTo>
                  <a:pt x="61" y="376"/>
                </a:lnTo>
                <a:lnTo>
                  <a:pt x="77" y="378"/>
                </a:lnTo>
                <a:lnTo>
                  <a:pt x="77" y="378"/>
                </a:lnTo>
                <a:lnTo>
                  <a:pt x="110" y="378"/>
                </a:lnTo>
                <a:lnTo>
                  <a:pt x="110" y="378"/>
                </a:lnTo>
                <a:lnTo>
                  <a:pt x="111" y="378"/>
                </a:lnTo>
                <a:lnTo>
                  <a:pt x="111" y="378"/>
                </a:lnTo>
                <a:close/>
                <a:moveTo>
                  <a:pt x="294" y="103"/>
                </a:moveTo>
                <a:lnTo>
                  <a:pt x="294" y="103"/>
                </a:lnTo>
                <a:lnTo>
                  <a:pt x="293" y="105"/>
                </a:lnTo>
                <a:lnTo>
                  <a:pt x="293" y="105"/>
                </a:lnTo>
                <a:lnTo>
                  <a:pt x="292" y="112"/>
                </a:lnTo>
                <a:lnTo>
                  <a:pt x="292" y="112"/>
                </a:lnTo>
                <a:lnTo>
                  <a:pt x="292" y="116"/>
                </a:lnTo>
                <a:lnTo>
                  <a:pt x="292" y="116"/>
                </a:lnTo>
                <a:lnTo>
                  <a:pt x="292" y="116"/>
                </a:lnTo>
                <a:lnTo>
                  <a:pt x="292" y="116"/>
                </a:lnTo>
                <a:lnTo>
                  <a:pt x="293" y="116"/>
                </a:lnTo>
                <a:lnTo>
                  <a:pt x="293" y="116"/>
                </a:lnTo>
                <a:lnTo>
                  <a:pt x="294" y="117"/>
                </a:lnTo>
                <a:lnTo>
                  <a:pt x="294" y="119"/>
                </a:lnTo>
                <a:lnTo>
                  <a:pt x="294" y="119"/>
                </a:lnTo>
                <a:lnTo>
                  <a:pt x="293" y="120"/>
                </a:lnTo>
                <a:lnTo>
                  <a:pt x="293" y="120"/>
                </a:lnTo>
                <a:lnTo>
                  <a:pt x="290" y="125"/>
                </a:lnTo>
                <a:lnTo>
                  <a:pt x="290" y="125"/>
                </a:lnTo>
                <a:lnTo>
                  <a:pt x="289" y="126"/>
                </a:lnTo>
                <a:lnTo>
                  <a:pt x="289" y="126"/>
                </a:lnTo>
                <a:lnTo>
                  <a:pt x="289" y="135"/>
                </a:lnTo>
                <a:lnTo>
                  <a:pt x="289" y="143"/>
                </a:lnTo>
                <a:lnTo>
                  <a:pt x="289" y="143"/>
                </a:lnTo>
                <a:lnTo>
                  <a:pt x="289" y="144"/>
                </a:lnTo>
                <a:lnTo>
                  <a:pt x="289" y="144"/>
                </a:lnTo>
                <a:lnTo>
                  <a:pt x="292" y="140"/>
                </a:lnTo>
                <a:lnTo>
                  <a:pt x="292" y="140"/>
                </a:lnTo>
                <a:lnTo>
                  <a:pt x="293" y="136"/>
                </a:lnTo>
                <a:lnTo>
                  <a:pt x="293" y="136"/>
                </a:lnTo>
                <a:lnTo>
                  <a:pt x="294" y="120"/>
                </a:lnTo>
                <a:lnTo>
                  <a:pt x="294" y="120"/>
                </a:lnTo>
                <a:lnTo>
                  <a:pt x="296" y="116"/>
                </a:lnTo>
                <a:lnTo>
                  <a:pt x="296" y="116"/>
                </a:lnTo>
                <a:lnTo>
                  <a:pt x="296" y="113"/>
                </a:lnTo>
                <a:lnTo>
                  <a:pt x="296" y="113"/>
                </a:lnTo>
                <a:lnTo>
                  <a:pt x="296" y="105"/>
                </a:lnTo>
                <a:lnTo>
                  <a:pt x="296" y="105"/>
                </a:lnTo>
                <a:lnTo>
                  <a:pt x="294" y="103"/>
                </a:lnTo>
                <a:lnTo>
                  <a:pt x="294" y="103"/>
                </a:lnTo>
                <a:close/>
                <a:moveTo>
                  <a:pt x="17" y="173"/>
                </a:moveTo>
                <a:lnTo>
                  <a:pt x="17" y="173"/>
                </a:lnTo>
                <a:lnTo>
                  <a:pt x="17" y="173"/>
                </a:lnTo>
                <a:lnTo>
                  <a:pt x="17" y="173"/>
                </a:lnTo>
                <a:lnTo>
                  <a:pt x="19" y="171"/>
                </a:lnTo>
                <a:lnTo>
                  <a:pt x="19" y="171"/>
                </a:lnTo>
                <a:lnTo>
                  <a:pt x="20" y="169"/>
                </a:lnTo>
                <a:lnTo>
                  <a:pt x="22" y="166"/>
                </a:lnTo>
                <a:lnTo>
                  <a:pt x="22" y="166"/>
                </a:lnTo>
                <a:lnTo>
                  <a:pt x="22" y="163"/>
                </a:lnTo>
                <a:lnTo>
                  <a:pt x="22" y="163"/>
                </a:lnTo>
                <a:lnTo>
                  <a:pt x="23" y="162"/>
                </a:lnTo>
                <a:lnTo>
                  <a:pt x="23" y="162"/>
                </a:lnTo>
                <a:lnTo>
                  <a:pt x="24" y="163"/>
                </a:lnTo>
                <a:lnTo>
                  <a:pt x="24" y="163"/>
                </a:lnTo>
                <a:lnTo>
                  <a:pt x="24" y="163"/>
                </a:lnTo>
                <a:lnTo>
                  <a:pt x="24" y="163"/>
                </a:lnTo>
                <a:lnTo>
                  <a:pt x="24" y="164"/>
                </a:lnTo>
                <a:lnTo>
                  <a:pt x="24" y="164"/>
                </a:lnTo>
                <a:lnTo>
                  <a:pt x="24" y="164"/>
                </a:lnTo>
                <a:lnTo>
                  <a:pt x="24" y="164"/>
                </a:lnTo>
                <a:lnTo>
                  <a:pt x="30" y="160"/>
                </a:lnTo>
                <a:lnTo>
                  <a:pt x="30" y="160"/>
                </a:lnTo>
                <a:lnTo>
                  <a:pt x="30" y="159"/>
                </a:lnTo>
                <a:lnTo>
                  <a:pt x="30" y="159"/>
                </a:lnTo>
                <a:lnTo>
                  <a:pt x="30" y="147"/>
                </a:lnTo>
                <a:lnTo>
                  <a:pt x="30" y="147"/>
                </a:lnTo>
                <a:lnTo>
                  <a:pt x="30" y="147"/>
                </a:lnTo>
                <a:lnTo>
                  <a:pt x="30" y="147"/>
                </a:lnTo>
                <a:lnTo>
                  <a:pt x="30" y="147"/>
                </a:lnTo>
                <a:lnTo>
                  <a:pt x="30" y="147"/>
                </a:lnTo>
                <a:lnTo>
                  <a:pt x="22" y="157"/>
                </a:lnTo>
                <a:lnTo>
                  <a:pt x="22" y="157"/>
                </a:lnTo>
                <a:lnTo>
                  <a:pt x="20" y="159"/>
                </a:lnTo>
                <a:lnTo>
                  <a:pt x="20" y="159"/>
                </a:lnTo>
                <a:lnTo>
                  <a:pt x="20" y="162"/>
                </a:lnTo>
                <a:lnTo>
                  <a:pt x="20" y="162"/>
                </a:lnTo>
                <a:lnTo>
                  <a:pt x="20" y="162"/>
                </a:lnTo>
                <a:lnTo>
                  <a:pt x="20" y="162"/>
                </a:lnTo>
                <a:lnTo>
                  <a:pt x="19" y="166"/>
                </a:lnTo>
                <a:lnTo>
                  <a:pt x="19" y="166"/>
                </a:lnTo>
                <a:lnTo>
                  <a:pt x="17" y="173"/>
                </a:lnTo>
                <a:lnTo>
                  <a:pt x="17" y="173"/>
                </a:lnTo>
                <a:close/>
                <a:moveTo>
                  <a:pt x="172" y="363"/>
                </a:moveTo>
                <a:lnTo>
                  <a:pt x="172" y="363"/>
                </a:lnTo>
                <a:lnTo>
                  <a:pt x="172" y="360"/>
                </a:lnTo>
                <a:lnTo>
                  <a:pt x="172" y="359"/>
                </a:lnTo>
                <a:lnTo>
                  <a:pt x="172" y="359"/>
                </a:lnTo>
                <a:lnTo>
                  <a:pt x="175" y="353"/>
                </a:lnTo>
                <a:lnTo>
                  <a:pt x="175" y="353"/>
                </a:lnTo>
                <a:lnTo>
                  <a:pt x="176" y="352"/>
                </a:lnTo>
                <a:lnTo>
                  <a:pt x="176" y="352"/>
                </a:lnTo>
                <a:lnTo>
                  <a:pt x="175" y="351"/>
                </a:lnTo>
                <a:lnTo>
                  <a:pt x="175" y="351"/>
                </a:lnTo>
                <a:lnTo>
                  <a:pt x="174" y="349"/>
                </a:lnTo>
                <a:lnTo>
                  <a:pt x="174" y="349"/>
                </a:lnTo>
                <a:lnTo>
                  <a:pt x="175" y="348"/>
                </a:lnTo>
                <a:lnTo>
                  <a:pt x="175" y="348"/>
                </a:lnTo>
                <a:lnTo>
                  <a:pt x="178" y="348"/>
                </a:lnTo>
                <a:lnTo>
                  <a:pt x="178" y="348"/>
                </a:lnTo>
                <a:lnTo>
                  <a:pt x="179" y="348"/>
                </a:lnTo>
                <a:lnTo>
                  <a:pt x="179" y="348"/>
                </a:lnTo>
                <a:lnTo>
                  <a:pt x="181" y="345"/>
                </a:lnTo>
                <a:lnTo>
                  <a:pt x="181" y="345"/>
                </a:lnTo>
                <a:lnTo>
                  <a:pt x="174" y="343"/>
                </a:lnTo>
                <a:lnTo>
                  <a:pt x="174" y="343"/>
                </a:lnTo>
                <a:lnTo>
                  <a:pt x="172" y="343"/>
                </a:lnTo>
                <a:lnTo>
                  <a:pt x="172" y="341"/>
                </a:lnTo>
                <a:lnTo>
                  <a:pt x="172" y="341"/>
                </a:lnTo>
                <a:lnTo>
                  <a:pt x="172" y="339"/>
                </a:lnTo>
                <a:lnTo>
                  <a:pt x="172" y="339"/>
                </a:lnTo>
                <a:lnTo>
                  <a:pt x="174" y="338"/>
                </a:lnTo>
                <a:lnTo>
                  <a:pt x="174" y="338"/>
                </a:lnTo>
                <a:lnTo>
                  <a:pt x="168" y="336"/>
                </a:lnTo>
                <a:lnTo>
                  <a:pt x="168" y="336"/>
                </a:lnTo>
                <a:lnTo>
                  <a:pt x="168" y="339"/>
                </a:lnTo>
                <a:lnTo>
                  <a:pt x="167" y="339"/>
                </a:lnTo>
                <a:lnTo>
                  <a:pt x="167" y="339"/>
                </a:lnTo>
                <a:lnTo>
                  <a:pt x="165" y="339"/>
                </a:lnTo>
                <a:lnTo>
                  <a:pt x="165" y="339"/>
                </a:lnTo>
                <a:lnTo>
                  <a:pt x="165" y="338"/>
                </a:lnTo>
                <a:lnTo>
                  <a:pt x="165" y="336"/>
                </a:lnTo>
                <a:lnTo>
                  <a:pt x="165" y="336"/>
                </a:lnTo>
                <a:lnTo>
                  <a:pt x="159" y="336"/>
                </a:lnTo>
                <a:lnTo>
                  <a:pt x="159" y="336"/>
                </a:lnTo>
                <a:lnTo>
                  <a:pt x="159" y="338"/>
                </a:lnTo>
                <a:lnTo>
                  <a:pt x="161" y="338"/>
                </a:lnTo>
                <a:lnTo>
                  <a:pt x="161" y="338"/>
                </a:lnTo>
                <a:lnTo>
                  <a:pt x="164" y="339"/>
                </a:lnTo>
                <a:lnTo>
                  <a:pt x="164" y="339"/>
                </a:lnTo>
                <a:lnTo>
                  <a:pt x="165" y="341"/>
                </a:lnTo>
                <a:lnTo>
                  <a:pt x="165" y="341"/>
                </a:lnTo>
                <a:lnTo>
                  <a:pt x="169" y="342"/>
                </a:lnTo>
                <a:lnTo>
                  <a:pt x="172" y="346"/>
                </a:lnTo>
                <a:lnTo>
                  <a:pt x="172" y="346"/>
                </a:lnTo>
                <a:lnTo>
                  <a:pt x="172" y="348"/>
                </a:lnTo>
                <a:lnTo>
                  <a:pt x="172" y="348"/>
                </a:lnTo>
                <a:lnTo>
                  <a:pt x="172" y="352"/>
                </a:lnTo>
                <a:lnTo>
                  <a:pt x="172" y="352"/>
                </a:lnTo>
                <a:lnTo>
                  <a:pt x="171" y="358"/>
                </a:lnTo>
                <a:lnTo>
                  <a:pt x="167" y="363"/>
                </a:lnTo>
                <a:lnTo>
                  <a:pt x="167" y="363"/>
                </a:lnTo>
                <a:lnTo>
                  <a:pt x="167" y="363"/>
                </a:lnTo>
                <a:lnTo>
                  <a:pt x="167" y="363"/>
                </a:lnTo>
                <a:lnTo>
                  <a:pt x="172" y="363"/>
                </a:lnTo>
                <a:lnTo>
                  <a:pt x="172" y="363"/>
                </a:lnTo>
                <a:lnTo>
                  <a:pt x="172" y="363"/>
                </a:lnTo>
                <a:lnTo>
                  <a:pt x="172" y="363"/>
                </a:lnTo>
                <a:close/>
                <a:moveTo>
                  <a:pt x="164" y="34"/>
                </a:moveTo>
                <a:lnTo>
                  <a:pt x="164" y="34"/>
                </a:lnTo>
                <a:lnTo>
                  <a:pt x="162" y="34"/>
                </a:lnTo>
                <a:lnTo>
                  <a:pt x="162" y="34"/>
                </a:lnTo>
                <a:lnTo>
                  <a:pt x="158" y="32"/>
                </a:lnTo>
                <a:lnTo>
                  <a:pt x="155" y="29"/>
                </a:lnTo>
                <a:lnTo>
                  <a:pt x="155" y="29"/>
                </a:lnTo>
                <a:lnTo>
                  <a:pt x="155" y="25"/>
                </a:lnTo>
                <a:lnTo>
                  <a:pt x="155" y="25"/>
                </a:lnTo>
                <a:lnTo>
                  <a:pt x="155" y="22"/>
                </a:lnTo>
                <a:lnTo>
                  <a:pt x="155" y="22"/>
                </a:lnTo>
                <a:lnTo>
                  <a:pt x="154" y="22"/>
                </a:lnTo>
                <a:lnTo>
                  <a:pt x="154" y="22"/>
                </a:lnTo>
                <a:lnTo>
                  <a:pt x="152" y="24"/>
                </a:lnTo>
                <a:lnTo>
                  <a:pt x="152" y="24"/>
                </a:lnTo>
                <a:lnTo>
                  <a:pt x="151" y="25"/>
                </a:lnTo>
                <a:lnTo>
                  <a:pt x="151" y="25"/>
                </a:lnTo>
                <a:lnTo>
                  <a:pt x="148" y="29"/>
                </a:lnTo>
                <a:lnTo>
                  <a:pt x="148" y="29"/>
                </a:lnTo>
                <a:lnTo>
                  <a:pt x="151" y="34"/>
                </a:lnTo>
                <a:lnTo>
                  <a:pt x="151" y="34"/>
                </a:lnTo>
                <a:lnTo>
                  <a:pt x="158" y="38"/>
                </a:lnTo>
                <a:lnTo>
                  <a:pt x="158" y="38"/>
                </a:lnTo>
                <a:lnTo>
                  <a:pt x="161" y="39"/>
                </a:lnTo>
                <a:lnTo>
                  <a:pt x="161" y="39"/>
                </a:lnTo>
                <a:lnTo>
                  <a:pt x="164" y="34"/>
                </a:lnTo>
                <a:lnTo>
                  <a:pt x="164" y="34"/>
                </a:lnTo>
                <a:close/>
                <a:moveTo>
                  <a:pt x="259" y="115"/>
                </a:moveTo>
                <a:lnTo>
                  <a:pt x="259" y="115"/>
                </a:lnTo>
                <a:lnTo>
                  <a:pt x="259" y="116"/>
                </a:lnTo>
                <a:lnTo>
                  <a:pt x="259" y="117"/>
                </a:lnTo>
                <a:lnTo>
                  <a:pt x="259" y="117"/>
                </a:lnTo>
                <a:lnTo>
                  <a:pt x="257" y="139"/>
                </a:lnTo>
                <a:lnTo>
                  <a:pt x="257" y="139"/>
                </a:lnTo>
                <a:lnTo>
                  <a:pt x="256" y="176"/>
                </a:lnTo>
                <a:lnTo>
                  <a:pt x="256" y="176"/>
                </a:lnTo>
                <a:lnTo>
                  <a:pt x="256" y="184"/>
                </a:lnTo>
                <a:lnTo>
                  <a:pt x="256" y="184"/>
                </a:lnTo>
                <a:lnTo>
                  <a:pt x="256" y="186"/>
                </a:lnTo>
                <a:lnTo>
                  <a:pt x="256" y="186"/>
                </a:lnTo>
                <a:lnTo>
                  <a:pt x="256" y="186"/>
                </a:lnTo>
                <a:lnTo>
                  <a:pt x="256" y="186"/>
                </a:lnTo>
                <a:lnTo>
                  <a:pt x="257" y="167"/>
                </a:lnTo>
                <a:lnTo>
                  <a:pt x="257" y="167"/>
                </a:lnTo>
                <a:lnTo>
                  <a:pt x="259" y="156"/>
                </a:lnTo>
                <a:lnTo>
                  <a:pt x="259" y="156"/>
                </a:lnTo>
                <a:lnTo>
                  <a:pt x="259" y="140"/>
                </a:lnTo>
                <a:lnTo>
                  <a:pt x="259" y="140"/>
                </a:lnTo>
                <a:lnTo>
                  <a:pt x="259" y="116"/>
                </a:lnTo>
                <a:lnTo>
                  <a:pt x="259" y="116"/>
                </a:lnTo>
                <a:lnTo>
                  <a:pt x="259" y="115"/>
                </a:lnTo>
                <a:lnTo>
                  <a:pt x="259" y="115"/>
                </a:lnTo>
                <a:close/>
                <a:moveTo>
                  <a:pt x="265" y="228"/>
                </a:moveTo>
                <a:lnTo>
                  <a:pt x="265" y="228"/>
                </a:lnTo>
                <a:lnTo>
                  <a:pt x="266" y="228"/>
                </a:lnTo>
                <a:lnTo>
                  <a:pt x="266" y="228"/>
                </a:lnTo>
                <a:lnTo>
                  <a:pt x="266" y="227"/>
                </a:lnTo>
                <a:lnTo>
                  <a:pt x="267" y="225"/>
                </a:lnTo>
                <a:lnTo>
                  <a:pt x="267" y="225"/>
                </a:lnTo>
                <a:lnTo>
                  <a:pt x="267" y="210"/>
                </a:lnTo>
                <a:lnTo>
                  <a:pt x="267" y="210"/>
                </a:lnTo>
                <a:lnTo>
                  <a:pt x="267" y="208"/>
                </a:lnTo>
                <a:lnTo>
                  <a:pt x="267" y="208"/>
                </a:lnTo>
                <a:lnTo>
                  <a:pt x="266" y="207"/>
                </a:lnTo>
                <a:lnTo>
                  <a:pt x="266" y="206"/>
                </a:lnTo>
                <a:lnTo>
                  <a:pt x="266" y="206"/>
                </a:lnTo>
                <a:lnTo>
                  <a:pt x="267" y="204"/>
                </a:lnTo>
                <a:lnTo>
                  <a:pt x="267" y="204"/>
                </a:lnTo>
                <a:lnTo>
                  <a:pt x="267" y="201"/>
                </a:lnTo>
                <a:lnTo>
                  <a:pt x="267" y="201"/>
                </a:lnTo>
                <a:lnTo>
                  <a:pt x="267" y="200"/>
                </a:lnTo>
                <a:lnTo>
                  <a:pt x="267" y="200"/>
                </a:lnTo>
                <a:lnTo>
                  <a:pt x="269" y="198"/>
                </a:lnTo>
                <a:lnTo>
                  <a:pt x="269" y="198"/>
                </a:lnTo>
                <a:lnTo>
                  <a:pt x="270" y="200"/>
                </a:lnTo>
                <a:lnTo>
                  <a:pt x="270" y="200"/>
                </a:lnTo>
                <a:lnTo>
                  <a:pt x="270" y="201"/>
                </a:lnTo>
                <a:lnTo>
                  <a:pt x="270" y="201"/>
                </a:lnTo>
                <a:lnTo>
                  <a:pt x="270" y="203"/>
                </a:lnTo>
                <a:lnTo>
                  <a:pt x="270" y="203"/>
                </a:lnTo>
                <a:lnTo>
                  <a:pt x="272" y="200"/>
                </a:lnTo>
                <a:lnTo>
                  <a:pt x="272" y="200"/>
                </a:lnTo>
                <a:lnTo>
                  <a:pt x="272" y="200"/>
                </a:lnTo>
                <a:lnTo>
                  <a:pt x="272" y="200"/>
                </a:lnTo>
                <a:lnTo>
                  <a:pt x="273" y="198"/>
                </a:lnTo>
                <a:lnTo>
                  <a:pt x="275" y="197"/>
                </a:lnTo>
                <a:lnTo>
                  <a:pt x="275" y="197"/>
                </a:lnTo>
                <a:lnTo>
                  <a:pt x="275" y="196"/>
                </a:lnTo>
                <a:lnTo>
                  <a:pt x="275" y="196"/>
                </a:lnTo>
                <a:lnTo>
                  <a:pt x="275" y="193"/>
                </a:lnTo>
                <a:lnTo>
                  <a:pt x="275" y="193"/>
                </a:lnTo>
                <a:lnTo>
                  <a:pt x="273" y="186"/>
                </a:lnTo>
                <a:lnTo>
                  <a:pt x="273" y="186"/>
                </a:lnTo>
                <a:lnTo>
                  <a:pt x="273" y="187"/>
                </a:lnTo>
                <a:lnTo>
                  <a:pt x="273" y="187"/>
                </a:lnTo>
                <a:lnTo>
                  <a:pt x="273" y="196"/>
                </a:lnTo>
                <a:lnTo>
                  <a:pt x="273" y="196"/>
                </a:lnTo>
                <a:lnTo>
                  <a:pt x="273" y="197"/>
                </a:lnTo>
                <a:lnTo>
                  <a:pt x="273" y="197"/>
                </a:lnTo>
                <a:lnTo>
                  <a:pt x="272" y="198"/>
                </a:lnTo>
                <a:lnTo>
                  <a:pt x="272" y="198"/>
                </a:lnTo>
                <a:lnTo>
                  <a:pt x="270" y="197"/>
                </a:lnTo>
                <a:lnTo>
                  <a:pt x="270" y="197"/>
                </a:lnTo>
                <a:lnTo>
                  <a:pt x="270" y="196"/>
                </a:lnTo>
                <a:lnTo>
                  <a:pt x="270" y="196"/>
                </a:lnTo>
                <a:lnTo>
                  <a:pt x="270" y="191"/>
                </a:lnTo>
                <a:lnTo>
                  <a:pt x="270" y="191"/>
                </a:lnTo>
                <a:lnTo>
                  <a:pt x="270" y="190"/>
                </a:lnTo>
                <a:lnTo>
                  <a:pt x="270" y="190"/>
                </a:lnTo>
                <a:lnTo>
                  <a:pt x="266" y="191"/>
                </a:lnTo>
                <a:lnTo>
                  <a:pt x="266" y="191"/>
                </a:lnTo>
                <a:lnTo>
                  <a:pt x="266" y="193"/>
                </a:lnTo>
                <a:lnTo>
                  <a:pt x="266" y="193"/>
                </a:lnTo>
                <a:lnTo>
                  <a:pt x="266" y="204"/>
                </a:lnTo>
                <a:lnTo>
                  <a:pt x="266" y="204"/>
                </a:lnTo>
                <a:lnTo>
                  <a:pt x="266" y="206"/>
                </a:lnTo>
                <a:lnTo>
                  <a:pt x="265" y="206"/>
                </a:lnTo>
                <a:lnTo>
                  <a:pt x="265" y="206"/>
                </a:lnTo>
                <a:lnTo>
                  <a:pt x="265" y="228"/>
                </a:lnTo>
                <a:lnTo>
                  <a:pt x="265" y="228"/>
                </a:lnTo>
                <a:close/>
                <a:moveTo>
                  <a:pt x="257" y="297"/>
                </a:moveTo>
                <a:lnTo>
                  <a:pt x="257" y="297"/>
                </a:lnTo>
                <a:lnTo>
                  <a:pt x="257" y="304"/>
                </a:lnTo>
                <a:lnTo>
                  <a:pt x="257" y="304"/>
                </a:lnTo>
                <a:lnTo>
                  <a:pt x="256" y="316"/>
                </a:lnTo>
                <a:lnTo>
                  <a:pt x="256" y="316"/>
                </a:lnTo>
                <a:lnTo>
                  <a:pt x="256" y="318"/>
                </a:lnTo>
                <a:lnTo>
                  <a:pt x="255" y="319"/>
                </a:lnTo>
                <a:lnTo>
                  <a:pt x="255" y="319"/>
                </a:lnTo>
                <a:lnTo>
                  <a:pt x="255" y="319"/>
                </a:lnTo>
                <a:lnTo>
                  <a:pt x="255" y="319"/>
                </a:lnTo>
                <a:lnTo>
                  <a:pt x="255" y="324"/>
                </a:lnTo>
                <a:lnTo>
                  <a:pt x="255" y="324"/>
                </a:lnTo>
                <a:lnTo>
                  <a:pt x="256" y="321"/>
                </a:lnTo>
                <a:lnTo>
                  <a:pt x="256" y="321"/>
                </a:lnTo>
                <a:lnTo>
                  <a:pt x="256" y="319"/>
                </a:lnTo>
                <a:lnTo>
                  <a:pt x="256" y="319"/>
                </a:lnTo>
                <a:lnTo>
                  <a:pt x="259" y="319"/>
                </a:lnTo>
                <a:lnTo>
                  <a:pt x="259" y="319"/>
                </a:lnTo>
                <a:lnTo>
                  <a:pt x="259" y="321"/>
                </a:lnTo>
                <a:lnTo>
                  <a:pt x="259" y="321"/>
                </a:lnTo>
                <a:lnTo>
                  <a:pt x="259" y="322"/>
                </a:lnTo>
                <a:lnTo>
                  <a:pt x="259" y="322"/>
                </a:lnTo>
                <a:lnTo>
                  <a:pt x="257" y="325"/>
                </a:lnTo>
                <a:lnTo>
                  <a:pt x="257" y="325"/>
                </a:lnTo>
                <a:lnTo>
                  <a:pt x="253" y="333"/>
                </a:lnTo>
                <a:lnTo>
                  <a:pt x="253" y="333"/>
                </a:lnTo>
                <a:lnTo>
                  <a:pt x="253" y="335"/>
                </a:lnTo>
                <a:lnTo>
                  <a:pt x="253" y="335"/>
                </a:lnTo>
                <a:lnTo>
                  <a:pt x="256" y="331"/>
                </a:lnTo>
                <a:lnTo>
                  <a:pt x="256" y="331"/>
                </a:lnTo>
                <a:lnTo>
                  <a:pt x="256" y="331"/>
                </a:lnTo>
                <a:lnTo>
                  <a:pt x="257" y="329"/>
                </a:lnTo>
                <a:lnTo>
                  <a:pt x="257" y="329"/>
                </a:lnTo>
                <a:lnTo>
                  <a:pt x="257" y="328"/>
                </a:lnTo>
                <a:lnTo>
                  <a:pt x="257" y="328"/>
                </a:lnTo>
                <a:lnTo>
                  <a:pt x="260" y="322"/>
                </a:lnTo>
                <a:lnTo>
                  <a:pt x="260" y="322"/>
                </a:lnTo>
                <a:lnTo>
                  <a:pt x="263" y="318"/>
                </a:lnTo>
                <a:lnTo>
                  <a:pt x="263" y="318"/>
                </a:lnTo>
                <a:lnTo>
                  <a:pt x="265" y="316"/>
                </a:lnTo>
                <a:lnTo>
                  <a:pt x="266" y="315"/>
                </a:lnTo>
                <a:lnTo>
                  <a:pt x="266" y="315"/>
                </a:lnTo>
                <a:lnTo>
                  <a:pt x="266" y="315"/>
                </a:lnTo>
                <a:lnTo>
                  <a:pt x="266" y="315"/>
                </a:lnTo>
                <a:lnTo>
                  <a:pt x="266" y="314"/>
                </a:lnTo>
                <a:lnTo>
                  <a:pt x="266" y="314"/>
                </a:lnTo>
                <a:lnTo>
                  <a:pt x="265" y="315"/>
                </a:lnTo>
                <a:lnTo>
                  <a:pt x="263" y="314"/>
                </a:lnTo>
                <a:lnTo>
                  <a:pt x="263" y="314"/>
                </a:lnTo>
                <a:lnTo>
                  <a:pt x="262" y="314"/>
                </a:lnTo>
                <a:lnTo>
                  <a:pt x="262" y="314"/>
                </a:lnTo>
                <a:lnTo>
                  <a:pt x="262" y="315"/>
                </a:lnTo>
                <a:lnTo>
                  <a:pt x="262" y="315"/>
                </a:lnTo>
                <a:lnTo>
                  <a:pt x="260" y="316"/>
                </a:lnTo>
                <a:lnTo>
                  <a:pt x="260" y="316"/>
                </a:lnTo>
                <a:lnTo>
                  <a:pt x="259" y="315"/>
                </a:lnTo>
                <a:lnTo>
                  <a:pt x="259" y="315"/>
                </a:lnTo>
                <a:lnTo>
                  <a:pt x="259" y="314"/>
                </a:lnTo>
                <a:lnTo>
                  <a:pt x="259" y="314"/>
                </a:lnTo>
                <a:lnTo>
                  <a:pt x="259" y="311"/>
                </a:lnTo>
                <a:lnTo>
                  <a:pt x="259" y="311"/>
                </a:lnTo>
                <a:lnTo>
                  <a:pt x="259" y="297"/>
                </a:lnTo>
                <a:lnTo>
                  <a:pt x="259" y="297"/>
                </a:lnTo>
                <a:lnTo>
                  <a:pt x="259" y="295"/>
                </a:lnTo>
                <a:lnTo>
                  <a:pt x="259" y="295"/>
                </a:lnTo>
                <a:lnTo>
                  <a:pt x="257" y="297"/>
                </a:lnTo>
                <a:lnTo>
                  <a:pt x="257" y="297"/>
                </a:lnTo>
                <a:close/>
                <a:moveTo>
                  <a:pt x="26" y="184"/>
                </a:moveTo>
                <a:lnTo>
                  <a:pt x="26" y="184"/>
                </a:lnTo>
                <a:lnTo>
                  <a:pt x="29" y="181"/>
                </a:lnTo>
                <a:lnTo>
                  <a:pt x="29" y="181"/>
                </a:lnTo>
                <a:lnTo>
                  <a:pt x="29" y="179"/>
                </a:lnTo>
                <a:lnTo>
                  <a:pt x="29" y="179"/>
                </a:lnTo>
                <a:lnTo>
                  <a:pt x="30" y="163"/>
                </a:lnTo>
                <a:lnTo>
                  <a:pt x="30" y="163"/>
                </a:lnTo>
                <a:lnTo>
                  <a:pt x="30" y="162"/>
                </a:lnTo>
                <a:lnTo>
                  <a:pt x="30" y="162"/>
                </a:lnTo>
                <a:lnTo>
                  <a:pt x="30" y="162"/>
                </a:lnTo>
                <a:lnTo>
                  <a:pt x="30" y="162"/>
                </a:lnTo>
                <a:lnTo>
                  <a:pt x="24" y="167"/>
                </a:lnTo>
                <a:lnTo>
                  <a:pt x="24" y="167"/>
                </a:lnTo>
                <a:lnTo>
                  <a:pt x="24" y="169"/>
                </a:lnTo>
                <a:lnTo>
                  <a:pt x="24" y="169"/>
                </a:lnTo>
                <a:lnTo>
                  <a:pt x="24" y="183"/>
                </a:lnTo>
                <a:lnTo>
                  <a:pt x="24" y="183"/>
                </a:lnTo>
                <a:lnTo>
                  <a:pt x="26" y="184"/>
                </a:lnTo>
                <a:lnTo>
                  <a:pt x="26" y="184"/>
                </a:lnTo>
                <a:close/>
                <a:moveTo>
                  <a:pt x="20" y="245"/>
                </a:moveTo>
                <a:lnTo>
                  <a:pt x="20" y="245"/>
                </a:lnTo>
                <a:lnTo>
                  <a:pt x="20" y="245"/>
                </a:lnTo>
                <a:lnTo>
                  <a:pt x="20" y="245"/>
                </a:lnTo>
                <a:lnTo>
                  <a:pt x="23" y="241"/>
                </a:lnTo>
                <a:lnTo>
                  <a:pt x="23" y="241"/>
                </a:lnTo>
                <a:lnTo>
                  <a:pt x="24" y="238"/>
                </a:lnTo>
                <a:lnTo>
                  <a:pt x="24" y="238"/>
                </a:lnTo>
                <a:lnTo>
                  <a:pt x="24" y="224"/>
                </a:lnTo>
                <a:lnTo>
                  <a:pt x="24" y="224"/>
                </a:lnTo>
                <a:lnTo>
                  <a:pt x="24" y="223"/>
                </a:lnTo>
                <a:lnTo>
                  <a:pt x="24" y="223"/>
                </a:lnTo>
                <a:lnTo>
                  <a:pt x="22" y="225"/>
                </a:lnTo>
                <a:lnTo>
                  <a:pt x="22" y="228"/>
                </a:lnTo>
                <a:lnTo>
                  <a:pt x="22" y="228"/>
                </a:lnTo>
                <a:lnTo>
                  <a:pt x="22" y="230"/>
                </a:lnTo>
                <a:lnTo>
                  <a:pt x="22" y="230"/>
                </a:lnTo>
                <a:lnTo>
                  <a:pt x="22" y="233"/>
                </a:lnTo>
                <a:lnTo>
                  <a:pt x="19" y="233"/>
                </a:lnTo>
                <a:lnTo>
                  <a:pt x="19" y="233"/>
                </a:lnTo>
                <a:lnTo>
                  <a:pt x="20" y="245"/>
                </a:lnTo>
                <a:lnTo>
                  <a:pt x="20" y="245"/>
                </a:lnTo>
                <a:close/>
                <a:moveTo>
                  <a:pt x="176" y="46"/>
                </a:moveTo>
                <a:lnTo>
                  <a:pt x="176" y="46"/>
                </a:lnTo>
                <a:lnTo>
                  <a:pt x="176" y="46"/>
                </a:lnTo>
                <a:lnTo>
                  <a:pt x="176" y="46"/>
                </a:lnTo>
                <a:lnTo>
                  <a:pt x="178" y="46"/>
                </a:lnTo>
                <a:lnTo>
                  <a:pt x="178" y="46"/>
                </a:lnTo>
                <a:lnTo>
                  <a:pt x="191" y="48"/>
                </a:lnTo>
                <a:lnTo>
                  <a:pt x="191" y="48"/>
                </a:lnTo>
                <a:lnTo>
                  <a:pt x="216" y="48"/>
                </a:lnTo>
                <a:lnTo>
                  <a:pt x="216" y="48"/>
                </a:lnTo>
                <a:lnTo>
                  <a:pt x="221" y="48"/>
                </a:lnTo>
                <a:lnTo>
                  <a:pt x="221" y="48"/>
                </a:lnTo>
                <a:lnTo>
                  <a:pt x="229" y="49"/>
                </a:lnTo>
                <a:lnTo>
                  <a:pt x="229" y="49"/>
                </a:lnTo>
                <a:lnTo>
                  <a:pt x="246" y="51"/>
                </a:lnTo>
                <a:lnTo>
                  <a:pt x="246" y="51"/>
                </a:lnTo>
                <a:lnTo>
                  <a:pt x="248" y="51"/>
                </a:lnTo>
                <a:lnTo>
                  <a:pt x="249" y="49"/>
                </a:lnTo>
                <a:lnTo>
                  <a:pt x="249" y="49"/>
                </a:lnTo>
                <a:lnTo>
                  <a:pt x="246" y="49"/>
                </a:lnTo>
                <a:lnTo>
                  <a:pt x="246" y="49"/>
                </a:lnTo>
                <a:lnTo>
                  <a:pt x="221" y="48"/>
                </a:lnTo>
                <a:lnTo>
                  <a:pt x="221" y="48"/>
                </a:lnTo>
                <a:lnTo>
                  <a:pt x="218" y="48"/>
                </a:lnTo>
                <a:lnTo>
                  <a:pt x="218" y="46"/>
                </a:lnTo>
                <a:lnTo>
                  <a:pt x="218" y="46"/>
                </a:lnTo>
                <a:lnTo>
                  <a:pt x="216" y="46"/>
                </a:lnTo>
                <a:lnTo>
                  <a:pt x="216" y="46"/>
                </a:lnTo>
                <a:lnTo>
                  <a:pt x="186" y="46"/>
                </a:lnTo>
                <a:lnTo>
                  <a:pt x="186" y="46"/>
                </a:lnTo>
                <a:lnTo>
                  <a:pt x="181" y="45"/>
                </a:lnTo>
                <a:lnTo>
                  <a:pt x="181" y="45"/>
                </a:lnTo>
                <a:lnTo>
                  <a:pt x="179" y="45"/>
                </a:lnTo>
                <a:lnTo>
                  <a:pt x="179" y="45"/>
                </a:lnTo>
                <a:lnTo>
                  <a:pt x="176" y="46"/>
                </a:lnTo>
                <a:lnTo>
                  <a:pt x="176" y="46"/>
                </a:lnTo>
                <a:close/>
                <a:moveTo>
                  <a:pt x="289" y="108"/>
                </a:moveTo>
                <a:lnTo>
                  <a:pt x="289" y="108"/>
                </a:lnTo>
                <a:lnTo>
                  <a:pt x="290" y="106"/>
                </a:lnTo>
                <a:lnTo>
                  <a:pt x="292" y="103"/>
                </a:lnTo>
                <a:lnTo>
                  <a:pt x="292" y="103"/>
                </a:lnTo>
                <a:lnTo>
                  <a:pt x="293" y="95"/>
                </a:lnTo>
                <a:lnTo>
                  <a:pt x="293" y="95"/>
                </a:lnTo>
                <a:lnTo>
                  <a:pt x="294" y="88"/>
                </a:lnTo>
                <a:lnTo>
                  <a:pt x="294" y="88"/>
                </a:lnTo>
                <a:lnTo>
                  <a:pt x="294" y="86"/>
                </a:lnTo>
                <a:lnTo>
                  <a:pt x="294" y="86"/>
                </a:lnTo>
                <a:lnTo>
                  <a:pt x="293" y="86"/>
                </a:lnTo>
                <a:lnTo>
                  <a:pt x="293" y="86"/>
                </a:lnTo>
                <a:lnTo>
                  <a:pt x="293" y="88"/>
                </a:lnTo>
                <a:lnTo>
                  <a:pt x="293" y="88"/>
                </a:lnTo>
                <a:lnTo>
                  <a:pt x="289" y="92"/>
                </a:lnTo>
                <a:lnTo>
                  <a:pt x="289" y="92"/>
                </a:lnTo>
                <a:lnTo>
                  <a:pt x="287" y="93"/>
                </a:lnTo>
                <a:lnTo>
                  <a:pt x="287" y="95"/>
                </a:lnTo>
                <a:lnTo>
                  <a:pt x="287" y="95"/>
                </a:lnTo>
                <a:lnTo>
                  <a:pt x="289" y="106"/>
                </a:lnTo>
                <a:lnTo>
                  <a:pt x="289" y="106"/>
                </a:lnTo>
                <a:lnTo>
                  <a:pt x="289" y="108"/>
                </a:lnTo>
                <a:lnTo>
                  <a:pt x="289" y="108"/>
                </a:lnTo>
                <a:close/>
                <a:moveTo>
                  <a:pt x="178" y="11"/>
                </a:moveTo>
                <a:lnTo>
                  <a:pt x="178" y="11"/>
                </a:lnTo>
                <a:lnTo>
                  <a:pt x="178" y="11"/>
                </a:lnTo>
                <a:lnTo>
                  <a:pt x="178" y="11"/>
                </a:lnTo>
                <a:lnTo>
                  <a:pt x="175" y="9"/>
                </a:lnTo>
                <a:lnTo>
                  <a:pt x="171" y="8"/>
                </a:lnTo>
                <a:lnTo>
                  <a:pt x="171" y="8"/>
                </a:lnTo>
                <a:lnTo>
                  <a:pt x="164" y="8"/>
                </a:lnTo>
                <a:lnTo>
                  <a:pt x="164" y="8"/>
                </a:lnTo>
                <a:lnTo>
                  <a:pt x="158" y="8"/>
                </a:lnTo>
                <a:lnTo>
                  <a:pt x="152" y="11"/>
                </a:lnTo>
                <a:lnTo>
                  <a:pt x="152" y="11"/>
                </a:lnTo>
                <a:lnTo>
                  <a:pt x="152" y="12"/>
                </a:lnTo>
                <a:lnTo>
                  <a:pt x="152" y="12"/>
                </a:lnTo>
                <a:lnTo>
                  <a:pt x="178" y="11"/>
                </a:lnTo>
                <a:lnTo>
                  <a:pt x="178" y="11"/>
                </a:lnTo>
                <a:close/>
                <a:moveTo>
                  <a:pt x="17" y="193"/>
                </a:moveTo>
                <a:lnTo>
                  <a:pt x="17" y="193"/>
                </a:lnTo>
                <a:lnTo>
                  <a:pt x="17" y="193"/>
                </a:lnTo>
                <a:lnTo>
                  <a:pt x="17" y="193"/>
                </a:lnTo>
                <a:lnTo>
                  <a:pt x="20" y="190"/>
                </a:lnTo>
                <a:lnTo>
                  <a:pt x="20" y="190"/>
                </a:lnTo>
                <a:lnTo>
                  <a:pt x="22" y="189"/>
                </a:lnTo>
                <a:lnTo>
                  <a:pt x="22" y="189"/>
                </a:lnTo>
                <a:lnTo>
                  <a:pt x="22" y="173"/>
                </a:lnTo>
                <a:lnTo>
                  <a:pt x="22" y="173"/>
                </a:lnTo>
                <a:lnTo>
                  <a:pt x="22" y="171"/>
                </a:lnTo>
                <a:lnTo>
                  <a:pt x="22" y="171"/>
                </a:lnTo>
                <a:lnTo>
                  <a:pt x="20" y="171"/>
                </a:lnTo>
                <a:lnTo>
                  <a:pt x="20" y="171"/>
                </a:lnTo>
                <a:lnTo>
                  <a:pt x="17" y="176"/>
                </a:lnTo>
                <a:lnTo>
                  <a:pt x="16" y="179"/>
                </a:lnTo>
                <a:lnTo>
                  <a:pt x="16" y="181"/>
                </a:lnTo>
                <a:lnTo>
                  <a:pt x="16" y="181"/>
                </a:lnTo>
                <a:lnTo>
                  <a:pt x="17" y="181"/>
                </a:lnTo>
                <a:lnTo>
                  <a:pt x="17" y="183"/>
                </a:lnTo>
                <a:lnTo>
                  <a:pt x="17" y="183"/>
                </a:lnTo>
                <a:lnTo>
                  <a:pt x="17" y="189"/>
                </a:lnTo>
                <a:lnTo>
                  <a:pt x="17" y="189"/>
                </a:lnTo>
                <a:lnTo>
                  <a:pt x="17" y="193"/>
                </a:lnTo>
                <a:lnTo>
                  <a:pt x="17" y="193"/>
                </a:lnTo>
                <a:close/>
                <a:moveTo>
                  <a:pt x="30" y="297"/>
                </a:moveTo>
                <a:lnTo>
                  <a:pt x="30" y="297"/>
                </a:lnTo>
                <a:lnTo>
                  <a:pt x="32" y="297"/>
                </a:lnTo>
                <a:lnTo>
                  <a:pt x="32" y="297"/>
                </a:lnTo>
                <a:lnTo>
                  <a:pt x="34" y="292"/>
                </a:lnTo>
                <a:lnTo>
                  <a:pt x="34" y="292"/>
                </a:lnTo>
                <a:lnTo>
                  <a:pt x="34" y="289"/>
                </a:lnTo>
                <a:lnTo>
                  <a:pt x="34" y="289"/>
                </a:lnTo>
                <a:lnTo>
                  <a:pt x="34" y="274"/>
                </a:lnTo>
                <a:lnTo>
                  <a:pt x="34" y="274"/>
                </a:lnTo>
                <a:lnTo>
                  <a:pt x="34" y="272"/>
                </a:lnTo>
                <a:lnTo>
                  <a:pt x="34" y="272"/>
                </a:lnTo>
                <a:lnTo>
                  <a:pt x="33" y="274"/>
                </a:lnTo>
                <a:lnTo>
                  <a:pt x="32" y="277"/>
                </a:lnTo>
                <a:lnTo>
                  <a:pt x="32" y="277"/>
                </a:lnTo>
                <a:lnTo>
                  <a:pt x="32" y="288"/>
                </a:lnTo>
                <a:lnTo>
                  <a:pt x="32" y="288"/>
                </a:lnTo>
                <a:lnTo>
                  <a:pt x="30" y="297"/>
                </a:lnTo>
                <a:lnTo>
                  <a:pt x="30" y="297"/>
                </a:lnTo>
                <a:close/>
                <a:moveTo>
                  <a:pt x="300" y="116"/>
                </a:moveTo>
                <a:lnTo>
                  <a:pt x="300" y="116"/>
                </a:lnTo>
                <a:lnTo>
                  <a:pt x="300" y="120"/>
                </a:lnTo>
                <a:lnTo>
                  <a:pt x="300" y="120"/>
                </a:lnTo>
                <a:lnTo>
                  <a:pt x="299" y="130"/>
                </a:lnTo>
                <a:lnTo>
                  <a:pt x="299" y="130"/>
                </a:lnTo>
                <a:lnTo>
                  <a:pt x="299" y="159"/>
                </a:lnTo>
                <a:lnTo>
                  <a:pt x="299" y="159"/>
                </a:lnTo>
                <a:lnTo>
                  <a:pt x="299" y="163"/>
                </a:lnTo>
                <a:lnTo>
                  <a:pt x="299" y="163"/>
                </a:lnTo>
                <a:lnTo>
                  <a:pt x="300" y="162"/>
                </a:lnTo>
                <a:lnTo>
                  <a:pt x="300" y="162"/>
                </a:lnTo>
                <a:lnTo>
                  <a:pt x="300" y="136"/>
                </a:lnTo>
                <a:lnTo>
                  <a:pt x="300" y="136"/>
                </a:lnTo>
                <a:lnTo>
                  <a:pt x="300" y="123"/>
                </a:lnTo>
                <a:lnTo>
                  <a:pt x="300" y="123"/>
                </a:lnTo>
                <a:lnTo>
                  <a:pt x="300" y="122"/>
                </a:lnTo>
                <a:lnTo>
                  <a:pt x="302" y="120"/>
                </a:lnTo>
                <a:lnTo>
                  <a:pt x="302" y="120"/>
                </a:lnTo>
                <a:lnTo>
                  <a:pt x="302" y="119"/>
                </a:lnTo>
                <a:lnTo>
                  <a:pt x="302" y="119"/>
                </a:lnTo>
                <a:lnTo>
                  <a:pt x="302" y="116"/>
                </a:lnTo>
                <a:lnTo>
                  <a:pt x="302" y="116"/>
                </a:lnTo>
                <a:lnTo>
                  <a:pt x="300" y="116"/>
                </a:lnTo>
                <a:lnTo>
                  <a:pt x="300" y="116"/>
                </a:lnTo>
                <a:close/>
                <a:moveTo>
                  <a:pt x="37" y="214"/>
                </a:moveTo>
                <a:lnTo>
                  <a:pt x="37" y="214"/>
                </a:lnTo>
                <a:lnTo>
                  <a:pt x="34" y="213"/>
                </a:lnTo>
                <a:lnTo>
                  <a:pt x="34" y="211"/>
                </a:lnTo>
                <a:lnTo>
                  <a:pt x="34" y="211"/>
                </a:lnTo>
                <a:lnTo>
                  <a:pt x="33" y="213"/>
                </a:lnTo>
                <a:lnTo>
                  <a:pt x="33" y="213"/>
                </a:lnTo>
                <a:lnTo>
                  <a:pt x="32" y="216"/>
                </a:lnTo>
                <a:lnTo>
                  <a:pt x="32" y="216"/>
                </a:lnTo>
                <a:lnTo>
                  <a:pt x="33" y="228"/>
                </a:lnTo>
                <a:lnTo>
                  <a:pt x="33" y="228"/>
                </a:lnTo>
                <a:lnTo>
                  <a:pt x="33" y="230"/>
                </a:lnTo>
                <a:lnTo>
                  <a:pt x="33" y="230"/>
                </a:lnTo>
                <a:lnTo>
                  <a:pt x="34" y="227"/>
                </a:lnTo>
                <a:lnTo>
                  <a:pt x="34" y="227"/>
                </a:lnTo>
                <a:lnTo>
                  <a:pt x="36" y="225"/>
                </a:lnTo>
                <a:lnTo>
                  <a:pt x="36" y="225"/>
                </a:lnTo>
                <a:lnTo>
                  <a:pt x="37" y="216"/>
                </a:lnTo>
                <a:lnTo>
                  <a:pt x="37" y="216"/>
                </a:lnTo>
                <a:lnTo>
                  <a:pt x="37" y="214"/>
                </a:lnTo>
                <a:lnTo>
                  <a:pt x="37" y="214"/>
                </a:lnTo>
                <a:close/>
                <a:moveTo>
                  <a:pt x="275" y="299"/>
                </a:moveTo>
                <a:lnTo>
                  <a:pt x="275" y="299"/>
                </a:lnTo>
                <a:lnTo>
                  <a:pt x="273" y="301"/>
                </a:lnTo>
                <a:lnTo>
                  <a:pt x="273" y="302"/>
                </a:lnTo>
                <a:lnTo>
                  <a:pt x="273" y="302"/>
                </a:lnTo>
                <a:lnTo>
                  <a:pt x="272" y="312"/>
                </a:lnTo>
                <a:lnTo>
                  <a:pt x="272" y="312"/>
                </a:lnTo>
                <a:lnTo>
                  <a:pt x="272" y="316"/>
                </a:lnTo>
                <a:lnTo>
                  <a:pt x="272" y="316"/>
                </a:lnTo>
                <a:lnTo>
                  <a:pt x="272" y="315"/>
                </a:lnTo>
                <a:lnTo>
                  <a:pt x="272" y="315"/>
                </a:lnTo>
                <a:lnTo>
                  <a:pt x="275" y="308"/>
                </a:lnTo>
                <a:lnTo>
                  <a:pt x="275" y="308"/>
                </a:lnTo>
                <a:lnTo>
                  <a:pt x="275" y="305"/>
                </a:lnTo>
                <a:lnTo>
                  <a:pt x="275" y="305"/>
                </a:lnTo>
                <a:lnTo>
                  <a:pt x="276" y="305"/>
                </a:lnTo>
                <a:lnTo>
                  <a:pt x="276" y="305"/>
                </a:lnTo>
                <a:lnTo>
                  <a:pt x="277" y="306"/>
                </a:lnTo>
                <a:lnTo>
                  <a:pt x="277" y="306"/>
                </a:lnTo>
                <a:lnTo>
                  <a:pt x="276" y="308"/>
                </a:lnTo>
                <a:lnTo>
                  <a:pt x="276" y="308"/>
                </a:lnTo>
                <a:lnTo>
                  <a:pt x="275" y="314"/>
                </a:lnTo>
                <a:lnTo>
                  <a:pt x="275" y="314"/>
                </a:lnTo>
                <a:lnTo>
                  <a:pt x="275" y="314"/>
                </a:lnTo>
                <a:lnTo>
                  <a:pt x="275" y="314"/>
                </a:lnTo>
                <a:lnTo>
                  <a:pt x="277" y="312"/>
                </a:lnTo>
                <a:lnTo>
                  <a:pt x="277" y="312"/>
                </a:lnTo>
                <a:lnTo>
                  <a:pt x="277" y="309"/>
                </a:lnTo>
                <a:lnTo>
                  <a:pt x="277" y="309"/>
                </a:lnTo>
                <a:lnTo>
                  <a:pt x="280" y="298"/>
                </a:lnTo>
                <a:lnTo>
                  <a:pt x="280" y="298"/>
                </a:lnTo>
                <a:lnTo>
                  <a:pt x="280" y="294"/>
                </a:lnTo>
                <a:lnTo>
                  <a:pt x="280" y="294"/>
                </a:lnTo>
                <a:lnTo>
                  <a:pt x="280" y="294"/>
                </a:lnTo>
                <a:lnTo>
                  <a:pt x="280" y="294"/>
                </a:lnTo>
                <a:lnTo>
                  <a:pt x="279" y="297"/>
                </a:lnTo>
                <a:lnTo>
                  <a:pt x="279" y="297"/>
                </a:lnTo>
                <a:lnTo>
                  <a:pt x="277" y="299"/>
                </a:lnTo>
                <a:lnTo>
                  <a:pt x="277" y="299"/>
                </a:lnTo>
                <a:lnTo>
                  <a:pt x="277" y="301"/>
                </a:lnTo>
                <a:lnTo>
                  <a:pt x="276" y="299"/>
                </a:lnTo>
                <a:lnTo>
                  <a:pt x="276" y="299"/>
                </a:lnTo>
                <a:lnTo>
                  <a:pt x="275" y="299"/>
                </a:lnTo>
                <a:lnTo>
                  <a:pt x="275" y="299"/>
                </a:lnTo>
                <a:close/>
                <a:moveTo>
                  <a:pt x="179" y="14"/>
                </a:moveTo>
                <a:lnTo>
                  <a:pt x="179" y="14"/>
                </a:lnTo>
                <a:lnTo>
                  <a:pt x="158" y="15"/>
                </a:lnTo>
                <a:lnTo>
                  <a:pt x="158" y="15"/>
                </a:lnTo>
                <a:lnTo>
                  <a:pt x="158" y="17"/>
                </a:lnTo>
                <a:lnTo>
                  <a:pt x="157" y="17"/>
                </a:lnTo>
                <a:lnTo>
                  <a:pt x="157" y="17"/>
                </a:lnTo>
                <a:lnTo>
                  <a:pt x="155" y="18"/>
                </a:lnTo>
                <a:lnTo>
                  <a:pt x="155" y="18"/>
                </a:lnTo>
                <a:lnTo>
                  <a:pt x="158" y="18"/>
                </a:lnTo>
                <a:lnTo>
                  <a:pt x="158" y="18"/>
                </a:lnTo>
                <a:lnTo>
                  <a:pt x="159" y="18"/>
                </a:lnTo>
                <a:lnTo>
                  <a:pt x="159" y="18"/>
                </a:lnTo>
                <a:lnTo>
                  <a:pt x="165" y="15"/>
                </a:lnTo>
                <a:lnTo>
                  <a:pt x="171" y="17"/>
                </a:lnTo>
                <a:lnTo>
                  <a:pt x="171" y="17"/>
                </a:lnTo>
                <a:lnTo>
                  <a:pt x="172" y="18"/>
                </a:lnTo>
                <a:lnTo>
                  <a:pt x="174" y="19"/>
                </a:lnTo>
                <a:lnTo>
                  <a:pt x="174" y="19"/>
                </a:lnTo>
                <a:lnTo>
                  <a:pt x="174" y="21"/>
                </a:lnTo>
                <a:lnTo>
                  <a:pt x="174" y="21"/>
                </a:lnTo>
                <a:lnTo>
                  <a:pt x="179" y="14"/>
                </a:lnTo>
                <a:lnTo>
                  <a:pt x="179" y="14"/>
                </a:lnTo>
                <a:close/>
                <a:moveTo>
                  <a:pt x="259" y="265"/>
                </a:moveTo>
                <a:lnTo>
                  <a:pt x="259" y="265"/>
                </a:lnTo>
                <a:lnTo>
                  <a:pt x="259" y="265"/>
                </a:lnTo>
                <a:lnTo>
                  <a:pt x="259" y="265"/>
                </a:lnTo>
                <a:lnTo>
                  <a:pt x="260" y="251"/>
                </a:lnTo>
                <a:lnTo>
                  <a:pt x="260" y="251"/>
                </a:lnTo>
                <a:lnTo>
                  <a:pt x="260" y="231"/>
                </a:lnTo>
                <a:lnTo>
                  <a:pt x="260" y="231"/>
                </a:lnTo>
                <a:lnTo>
                  <a:pt x="262" y="207"/>
                </a:lnTo>
                <a:lnTo>
                  <a:pt x="262" y="207"/>
                </a:lnTo>
                <a:lnTo>
                  <a:pt x="262" y="206"/>
                </a:lnTo>
                <a:lnTo>
                  <a:pt x="263" y="206"/>
                </a:lnTo>
                <a:lnTo>
                  <a:pt x="263" y="206"/>
                </a:lnTo>
                <a:lnTo>
                  <a:pt x="263" y="200"/>
                </a:lnTo>
                <a:lnTo>
                  <a:pt x="263" y="200"/>
                </a:lnTo>
                <a:lnTo>
                  <a:pt x="263" y="204"/>
                </a:lnTo>
                <a:lnTo>
                  <a:pt x="263" y="204"/>
                </a:lnTo>
                <a:lnTo>
                  <a:pt x="262" y="206"/>
                </a:lnTo>
                <a:lnTo>
                  <a:pt x="260" y="207"/>
                </a:lnTo>
                <a:lnTo>
                  <a:pt x="260" y="207"/>
                </a:lnTo>
                <a:lnTo>
                  <a:pt x="259" y="265"/>
                </a:lnTo>
                <a:lnTo>
                  <a:pt x="259" y="265"/>
                </a:lnTo>
                <a:close/>
                <a:moveTo>
                  <a:pt x="22" y="265"/>
                </a:moveTo>
                <a:lnTo>
                  <a:pt x="22" y="265"/>
                </a:lnTo>
                <a:lnTo>
                  <a:pt x="22" y="265"/>
                </a:lnTo>
                <a:lnTo>
                  <a:pt x="22" y="265"/>
                </a:lnTo>
                <a:lnTo>
                  <a:pt x="23" y="264"/>
                </a:lnTo>
                <a:lnTo>
                  <a:pt x="23" y="264"/>
                </a:lnTo>
                <a:lnTo>
                  <a:pt x="24" y="261"/>
                </a:lnTo>
                <a:lnTo>
                  <a:pt x="24" y="261"/>
                </a:lnTo>
                <a:lnTo>
                  <a:pt x="24" y="245"/>
                </a:lnTo>
                <a:lnTo>
                  <a:pt x="24" y="245"/>
                </a:lnTo>
                <a:lnTo>
                  <a:pt x="24" y="244"/>
                </a:lnTo>
                <a:lnTo>
                  <a:pt x="24" y="244"/>
                </a:lnTo>
                <a:lnTo>
                  <a:pt x="24" y="244"/>
                </a:lnTo>
                <a:lnTo>
                  <a:pt x="24" y="244"/>
                </a:lnTo>
                <a:lnTo>
                  <a:pt x="20" y="248"/>
                </a:lnTo>
                <a:lnTo>
                  <a:pt x="20" y="248"/>
                </a:lnTo>
                <a:lnTo>
                  <a:pt x="20" y="250"/>
                </a:lnTo>
                <a:lnTo>
                  <a:pt x="20" y="250"/>
                </a:lnTo>
                <a:lnTo>
                  <a:pt x="22" y="261"/>
                </a:lnTo>
                <a:lnTo>
                  <a:pt x="22" y="261"/>
                </a:lnTo>
                <a:lnTo>
                  <a:pt x="22" y="265"/>
                </a:lnTo>
                <a:lnTo>
                  <a:pt x="22" y="265"/>
                </a:lnTo>
                <a:close/>
                <a:moveTo>
                  <a:pt x="159" y="370"/>
                </a:moveTo>
                <a:lnTo>
                  <a:pt x="159" y="370"/>
                </a:lnTo>
                <a:lnTo>
                  <a:pt x="161" y="369"/>
                </a:lnTo>
                <a:lnTo>
                  <a:pt x="162" y="368"/>
                </a:lnTo>
                <a:lnTo>
                  <a:pt x="162" y="368"/>
                </a:lnTo>
                <a:lnTo>
                  <a:pt x="174" y="368"/>
                </a:lnTo>
                <a:lnTo>
                  <a:pt x="174" y="368"/>
                </a:lnTo>
                <a:lnTo>
                  <a:pt x="174" y="366"/>
                </a:lnTo>
                <a:lnTo>
                  <a:pt x="174" y="366"/>
                </a:lnTo>
                <a:lnTo>
                  <a:pt x="162" y="366"/>
                </a:lnTo>
                <a:lnTo>
                  <a:pt x="162" y="366"/>
                </a:lnTo>
                <a:lnTo>
                  <a:pt x="161" y="366"/>
                </a:lnTo>
                <a:lnTo>
                  <a:pt x="161" y="366"/>
                </a:lnTo>
                <a:lnTo>
                  <a:pt x="154" y="368"/>
                </a:lnTo>
                <a:lnTo>
                  <a:pt x="154" y="368"/>
                </a:lnTo>
                <a:lnTo>
                  <a:pt x="152" y="368"/>
                </a:lnTo>
                <a:lnTo>
                  <a:pt x="152" y="368"/>
                </a:lnTo>
                <a:lnTo>
                  <a:pt x="148" y="366"/>
                </a:lnTo>
                <a:lnTo>
                  <a:pt x="144" y="365"/>
                </a:lnTo>
                <a:lnTo>
                  <a:pt x="144" y="365"/>
                </a:lnTo>
                <a:lnTo>
                  <a:pt x="141" y="366"/>
                </a:lnTo>
                <a:lnTo>
                  <a:pt x="141" y="366"/>
                </a:lnTo>
                <a:lnTo>
                  <a:pt x="138" y="366"/>
                </a:lnTo>
                <a:lnTo>
                  <a:pt x="138" y="366"/>
                </a:lnTo>
                <a:lnTo>
                  <a:pt x="137" y="366"/>
                </a:lnTo>
                <a:lnTo>
                  <a:pt x="137" y="368"/>
                </a:lnTo>
                <a:lnTo>
                  <a:pt x="137" y="368"/>
                </a:lnTo>
                <a:lnTo>
                  <a:pt x="137" y="368"/>
                </a:lnTo>
                <a:lnTo>
                  <a:pt x="137" y="368"/>
                </a:lnTo>
                <a:lnTo>
                  <a:pt x="155" y="368"/>
                </a:lnTo>
                <a:lnTo>
                  <a:pt x="155" y="368"/>
                </a:lnTo>
                <a:lnTo>
                  <a:pt x="157" y="369"/>
                </a:lnTo>
                <a:lnTo>
                  <a:pt x="158" y="370"/>
                </a:lnTo>
                <a:lnTo>
                  <a:pt x="158" y="370"/>
                </a:lnTo>
                <a:lnTo>
                  <a:pt x="159" y="370"/>
                </a:lnTo>
                <a:lnTo>
                  <a:pt x="159" y="370"/>
                </a:lnTo>
                <a:close/>
                <a:moveTo>
                  <a:pt x="267" y="96"/>
                </a:moveTo>
                <a:lnTo>
                  <a:pt x="267" y="96"/>
                </a:lnTo>
                <a:lnTo>
                  <a:pt x="266" y="112"/>
                </a:lnTo>
                <a:lnTo>
                  <a:pt x="266" y="129"/>
                </a:lnTo>
                <a:lnTo>
                  <a:pt x="266" y="129"/>
                </a:lnTo>
                <a:lnTo>
                  <a:pt x="267" y="130"/>
                </a:lnTo>
                <a:lnTo>
                  <a:pt x="267" y="132"/>
                </a:lnTo>
                <a:lnTo>
                  <a:pt x="267" y="132"/>
                </a:lnTo>
                <a:lnTo>
                  <a:pt x="267" y="130"/>
                </a:lnTo>
                <a:lnTo>
                  <a:pt x="267" y="130"/>
                </a:lnTo>
                <a:lnTo>
                  <a:pt x="267" y="100"/>
                </a:lnTo>
                <a:lnTo>
                  <a:pt x="267" y="100"/>
                </a:lnTo>
                <a:lnTo>
                  <a:pt x="267" y="96"/>
                </a:lnTo>
                <a:lnTo>
                  <a:pt x="267" y="96"/>
                </a:lnTo>
                <a:close/>
                <a:moveTo>
                  <a:pt x="279" y="272"/>
                </a:moveTo>
                <a:lnTo>
                  <a:pt x="279" y="272"/>
                </a:lnTo>
                <a:lnTo>
                  <a:pt x="279" y="272"/>
                </a:lnTo>
                <a:lnTo>
                  <a:pt x="279" y="272"/>
                </a:lnTo>
                <a:lnTo>
                  <a:pt x="282" y="270"/>
                </a:lnTo>
                <a:lnTo>
                  <a:pt x="282" y="270"/>
                </a:lnTo>
                <a:lnTo>
                  <a:pt x="282" y="268"/>
                </a:lnTo>
                <a:lnTo>
                  <a:pt x="282" y="268"/>
                </a:lnTo>
                <a:lnTo>
                  <a:pt x="283" y="261"/>
                </a:lnTo>
                <a:lnTo>
                  <a:pt x="283" y="261"/>
                </a:lnTo>
                <a:lnTo>
                  <a:pt x="284" y="258"/>
                </a:lnTo>
                <a:lnTo>
                  <a:pt x="284" y="258"/>
                </a:lnTo>
                <a:lnTo>
                  <a:pt x="283" y="251"/>
                </a:lnTo>
                <a:lnTo>
                  <a:pt x="283" y="251"/>
                </a:lnTo>
                <a:lnTo>
                  <a:pt x="283" y="250"/>
                </a:lnTo>
                <a:lnTo>
                  <a:pt x="283" y="250"/>
                </a:lnTo>
                <a:lnTo>
                  <a:pt x="282" y="252"/>
                </a:lnTo>
                <a:lnTo>
                  <a:pt x="280" y="254"/>
                </a:lnTo>
                <a:lnTo>
                  <a:pt x="280" y="254"/>
                </a:lnTo>
                <a:lnTo>
                  <a:pt x="280" y="262"/>
                </a:lnTo>
                <a:lnTo>
                  <a:pt x="280" y="262"/>
                </a:lnTo>
                <a:lnTo>
                  <a:pt x="279" y="270"/>
                </a:lnTo>
                <a:lnTo>
                  <a:pt x="279" y="270"/>
                </a:lnTo>
                <a:lnTo>
                  <a:pt x="279" y="272"/>
                </a:lnTo>
                <a:lnTo>
                  <a:pt x="279" y="272"/>
                </a:lnTo>
                <a:close/>
                <a:moveTo>
                  <a:pt x="34" y="174"/>
                </a:moveTo>
                <a:lnTo>
                  <a:pt x="34" y="174"/>
                </a:lnTo>
                <a:lnTo>
                  <a:pt x="34" y="174"/>
                </a:lnTo>
                <a:lnTo>
                  <a:pt x="34" y="174"/>
                </a:lnTo>
                <a:lnTo>
                  <a:pt x="37" y="173"/>
                </a:lnTo>
                <a:lnTo>
                  <a:pt x="37" y="173"/>
                </a:lnTo>
                <a:lnTo>
                  <a:pt x="37" y="170"/>
                </a:lnTo>
                <a:lnTo>
                  <a:pt x="37" y="170"/>
                </a:lnTo>
                <a:lnTo>
                  <a:pt x="37" y="154"/>
                </a:lnTo>
                <a:lnTo>
                  <a:pt x="37" y="154"/>
                </a:lnTo>
                <a:lnTo>
                  <a:pt x="37" y="154"/>
                </a:lnTo>
                <a:lnTo>
                  <a:pt x="37" y="154"/>
                </a:lnTo>
                <a:lnTo>
                  <a:pt x="36" y="156"/>
                </a:lnTo>
                <a:lnTo>
                  <a:pt x="36" y="156"/>
                </a:lnTo>
                <a:lnTo>
                  <a:pt x="34" y="157"/>
                </a:lnTo>
                <a:lnTo>
                  <a:pt x="34" y="157"/>
                </a:lnTo>
                <a:lnTo>
                  <a:pt x="34" y="163"/>
                </a:lnTo>
                <a:lnTo>
                  <a:pt x="34" y="163"/>
                </a:lnTo>
                <a:lnTo>
                  <a:pt x="34" y="171"/>
                </a:lnTo>
                <a:lnTo>
                  <a:pt x="34" y="171"/>
                </a:lnTo>
                <a:lnTo>
                  <a:pt x="34" y="174"/>
                </a:lnTo>
                <a:lnTo>
                  <a:pt x="34" y="174"/>
                </a:lnTo>
                <a:close/>
                <a:moveTo>
                  <a:pt x="283" y="132"/>
                </a:moveTo>
                <a:lnTo>
                  <a:pt x="283" y="132"/>
                </a:lnTo>
                <a:lnTo>
                  <a:pt x="284" y="129"/>
                </a:lnTo>
                <a:lnTo>
                  <a:pt x="284" y="129"/>
                </a:lnTo>
                <a:lnTo>
                  <a:pt x="286" y="127"/>
                </a:lnTo>
                <a:lnTo>
                  <a:pt x="286" y="127"/>
                </a:lnTo>
                <a:lnTo>
                  <a:pt x="286" y="115"/>
                </a:lnTo>
                <a:lnTo>
                  <a:pt x="286" y="115"/>
                </a:lnTo>
                <a:lnTo>
                  <a:pt x="286" y="113"/>
                </a:lnTo>
                <a:lnTo>
                  <a:pt x="286" y="113"/>
                </a:lnTo>
                <a:lnTo>
                  <a:pt x="283" y="116"/>
                </a:lnTo>
                <a:lnTo>
                  <a:pt x="283" y="116"/>
                </a:lnTo>
                <a:lnTo>
                  <a:pt x="283" y="117"/>
                </a:lnTo>
                <a:lnTo>
                  <a:pt x="283" y="117"/>
                </a:lnTo>
                <a:lnTo>
                  <a:pt x="282" y="126"/>
                </a:lnTo>
                <a:lnTo>
                  <a:pt x="282" y="126"/>
                </a:lnTo>
                <a:lnTo>
                  <a:pt x="280" y="130"/>
                </a:lnTo>
                <a:lnTo>
                  <a:pt x="280" y="130"/>
                </a:lnTo>
                <a:lnTo>
                  <a:pt x="283" y="132"/>
                </a:lnTo>
                <a:lnTo>
                  <a:pt x="283" y="132"/>
                </a:lnTo>
                <a:close/>
                <a:moveTo>
                  <a:pt x="44" y="216"/>
                </a:moveTo>
                <a:lnTo>
                  <a:pt x="44" y="216"/>
                </a:lnTo>
                <a:lnTo>
                  <a:pt x="46" y="214"/>
                </a:lnTo>
                <a:lnTo>
                  <a:pt x="46" y="213"/>
                </a:lnTo>
                <a:lnTo>
                  <a:pt x="46" y="213"/>
                </a:lnTo>
                <a:lnTo>
                  <a:pt x="46" y="211"/>
                </a:lnTo>
                <a:lnTo>
                  <a:pt x="46" y="211"/>
                </a:lnTo>
                <a:lnTo>
                  <a:pt x="46" y="206"/>
                </a:lnTo>
                <a:lnTo>
                  <a:pt x="46" y="206"/>
                </a:lnTo>
                <a:lnTo>
                  <a:pt x="47" y="203"/>
                </a:lnTo>
                <a:lnTo>
                  <a:pt x="47" y="203"/>
                </a:lnTo>
                <a:lnTo>
                  <a:pt x="46" y="203"/>
                </a:lnTo>
                <a:lnTo>
                  <a:pt x="46" y="203"/>
                </a:lnTo>
                <a:lnTo>
                  <a:pt x="44" y="203"/>
                </a:lnTo>
                <a:lnTo>
                  <a:pt x="44" y="201"/>
                </a:lnTo>
                <a:lnTo>
                  <a:pt x="44" y="201"/>
                </a:lnTo>
                <a:lnTo>
                  <a:pt x="44" y="200"/>
                </a:lnTo>
                <a:lnTo>
                  <a:pt x="44" y="200"/>
                </a:lnTo>
                <a:lnTo>
                  <a:pt x="43" y="187"/>
                </a:lnTo>
                <a:lnTo>
                  <a:pt x="43" y="187"/>
                </a:lnTo>
                <a:lnTo>
                  <a:pt x="43" y="186"/>
                </a:lnTo>
                <a:lnTo>
                  <a:pt x="43" y="186"/>
                </a:lnTo>
                <a:lnTo>
                  <a:pt x="43" y="193"/>
                </a:lnTo>
                <a:lnTo>
                  <a:pt x="43" y="193"/>
                </a:lnTo>
                <a:lnTo>
                  <a:pt x="43" y="196"/>
                </a:lnTo>
                <a:lnTo>
                  <a:pt x="43" y="196"/>
                </a:lnTo>
                <a:lnTo>
                  <a:pt x="43" y="197"/>
                </a:lnTo>
                <a:lnTo>
                  <a:pt x="41" y="198"/>
                </a:lnTo>
                <a:lnTo>
                  <a:pt x="41" y="198"/>
                </a:lnTo>
                <a:lnTo>
                  <a:pt x="41" y="200"/>
                </a:lnTo>
                <a:lnTo>
                  <a:pt x="41" y="201"/>
                </a:lnTo>
                <a:lnTo>
                  <a:pt x="41" y="201"/>
                </a:lnTo>
                <a:lnTo>
                  <a:pt x="41" y="204"/>
                </a:lnTo>
                <a:lnTo>
                  <a:pt x="41" y="204"/>
                </a:lnTo>
                <a:lnTo>
                  <a:pt x="40" y="204"/>
                </a:lnTo>
                <a:lnTo>
                  <a:pt x="40" y="204"/>
                </a:lnTo>
                <a:lnTo>
                  <a:pt x="43" y="206"/>
                </a:lnTo>
                <a:lnTo>
                  <a:pt x="43" y="207"/>
                </a:lnTo>
                <a:lnTo>
                  <a:pt x="43" y="207"/>
                </a:lnTo>
                <a:lnTo>
                  <a:pt x="43" y="210"/>
                </a:lnTo>
                <a:lnTo>
                  <a:pt x="43" y="210"/>
                </a:lnTo>
                <a:lnTo>
                  <a:pt x="44" y="216"/>
                </a:lnTo>
                <a:lnTo>
                  <a:pt x="44" y="216"/>
                </a:lnTo>
                <a:close/>
                <a:moveTo>
                  <a:pt x="51" y="353"/>
                </a:moveTo>
                <a:lnTo>
                  <a:pt x="51" y="353"/>
                </a:lnTo>
                <a:lnTo>
                  <a:pt x="60" y="355"/>
                </a:lnTo>
                <a:lnTo>
                  <a:pt x="60" y="355"/>
                </a:lnTo>
                <a:lnTo>
                  <a:pt x="61" y="353"/>
                </a:lnTo>
                <a:lnTo>
                  <a:pt x="63" y="353"/>
                </a:lnTo>
                <a:lnTo>
                  <a:pt x="63" y="353"/>
                </a:lnTo>
                <a:lnTo>
                  <a:pt x="66" y="352"/>
                </a:lnTo>
                <a:lnTo>
                  <a:pt x="67" y="349"/>
                </a:lnTo>
                <a:lnTo>
                  <a:pt x="67" y="349"/>
                </a:lnTo>
                <a:lnTo>
                  <a:pt x="54" y="349"/>
                </a:lnTo>
                <a:lnTo>
                  <a:pt x="54" y="349"/>
                </a:lnTo>
                <a:lnTo>
                  <a:pt x="54" y="351"/>
                </a:lnTo>
                <a:lnTo>
                  <a:pt x="54" y="351"/>
                </a:lnTo>
                <a:lnTo>
                  <a:pt x="51" y="353"/>
                </a:lnTo>
                <a:lnTo>
                  <a:pt x="51" y="353"/>
                </a:lnTo>
                <a:close/>
                <a:moveTo>
                  <a:pt x="30" y="360"/>
                </a:moveTo>
                <a:lnTo>
                  <a:pt x="30" y="360"/>
                </a:lnTo>
                <a:lnTo>
                  <a:pt x="27" y="358"/>
                </a:lnTo>
                <a:lnTo>
                  <a:pt x="27" y="358"/>
                </a:lnTo>
                <a:lnTo>
                  <a:pt x="22" y="352"/>
                </a:lnTo>
                <a:lnTo>
                  <a:pt x="22" y="352"/>
                </a:lnTo>
                <a:lnTo>
                  <a:pt x="16" y="345"/>
                </a:lnTo>
                <a:lnTo>
                  <a:pt x="16" y="345"/>
                </a:lnTo>
                <a:lnTo>
                  <a:pt x="13" y="339"/>
                </a:lnTo>
                <a:lnTo>
                  <a:pt x="12" y="333"/>
                </a:lnTo>
                <a:lnTo>
                  <a:pt x="12" y="333"/>
                </a:lnTo>
                <a:lnTo>
                  <a:pt x="10" y="329"/>
                </a:lnTo>
                <a:lnTo>
                  <a:pt x="10" y="329"/>
                </a:lnTo>
                <a:lnTo>
                  <a:pt x="10" y="331"/>
                </a:lnTo>
                <a:lnTo>
                  <a:pt x="10" y="331"/>
                </a:lnTo>
                <a:lnTo>
                  <a:pt x="12" y="336"/>
                </a:lnTo>
                <a:lnTo>
                  <a:pt x="12" y="336"/>
                </a:lnTo>
                <a:lnTo>
                  <a:pt x="16" y="346"/>
                </a:lnTo>
                <a:lnTo>
                  <a:pt x="16" y="346"/>
                </a:lnTo>
                <a:lnTo>
                  <a:pt x="19" y="351"/>
                </a:lnTo>
                <a:lnTo>
                  <a:pt x="22" y="353"/>
                </a:lnTo>
                <a:lnTo>
                  <a:pt x="30" y="360"/>
                </a:lnTo>
                <a:lnTo>
                  <a:pt x="30" y="360"/>
                </a:lnTo>
                <a:lnTo>
                  <a:pt x="30" y="360"/>
                </a:lnTo>
                <a:lnTo>
                  <a:pt x="30" y="360"/>
                </a:lnTo>
                <a:close/>
                <a:moveTo>
                  <a:pt x="158" y="45"/>
                </a:moveTo>
                <a:lnTo>
                  <a:pt x="158" y="45"/>
                </a:lnTo>
                <a:lnTo>
                  <a:pt x="154" y="44"/>
                </a:lnTo>
                <a:lnTo>
                  <a:pt x="154" y="44"/>
                </a:lnTo>
                <a:lnTo>
                  <a:pt x="152" y="44"/>
                </a:lnTo>
                <a:lnTo>
                  <a:pt x="152" y="44"/>
                </a:lnTo>
                <a:lnTo>
                  <a:pt x="132" y="44"/>
                </a:lnTo>
                <a:lnTo>
                  <a:pt x="132" y="44"/>
                </a:lnTo>
                <a:lnTo>
                  <a:pt x="115" y="42"/>
                </a:lnTo>
                <a:lnTo>
                  <a:pt x="115" y="42"/>
                </a:lnTo>
                <a:lnTo>
                  <a:pt x="114" y="42"/>
                </a:lnTo>
                <a:lnTo>
                  <a:pt x="114" y="42"/>
                </a:lnTo>
                <a:lnTo>
                  <a:pt x="113" y="44"/>
                </a:lnTo>
                <a:lnTo>
                  <a:pt x="113" y="44"/>
                </a:lnTo>
                <a:lnTo>
                  <a:pt x="110" y="42"/>
                </a:lnTo>
                <a:lnTo>
                  <a:pt x="110" y="42"/>
                </a:lnTo>
                <a:lnTo>
                  <a:pt x="88" y="42"/>
                </a:lnTo>
                <a:lnTo>
                  <a:pt x="88" y="42"/>
                </a:lnTo>
                <a:lnTo>
                  <a:pt x="87" y="42"/>
                </a:lnTo>
                <a:lnTo>
                  <a:pt x="87" y="42"/>
                </a:lnTo>
                <a:lnTo>
                  <a:pt x="122" y="44"/>
                </a:lnTo>
                <a:lnTo>
                  <a:pt x="158" y="45"/>
                </a:lnTo>
                <a:lnTo>
                  <a:pt x="158" y="45"/>
                </a:lnTo>
                <a:close/>
                <a:moveTo>
                  <a:pt x="290" y="223"/>
                </a:moveTo>
                <a:lnTo>
                  <a:pt x="290" y="223"/>
                </a:lnTo>
                <a:lnTo>
                  <a:pt x="289" y="224"/>
                </a:lnTo>
                <a:lnTo>
                  <a:pt x="289" y="227"/>
                </a:lnTo>
                <a:lnTo>
                  <a:pt x="289" y="227"/>
                </a:lnTo>
                <a:lnTo>
                  <a:pt x="289" y="234"/>
                </a:lnTo>
                <a:lnTo>
                  <a:pt x="289" y="234"/>
                </a:lnTo>
                <a:lnTo>
                  <a:pt x="289" y="235"/>
                </a:lnTo>
                <a:lnTo>
                  <a:pt x="289" y="235"/>
                </a:lnTo>
                <a:lnTo>
                  <a:pt x="287" y="237"/>
                </a:lnTo>
                <a:lnTo>
                  <a:pt x="286" y="237"/>
                </a:lnTo>
                <a:lnTo>
                  <a:pt x="286" y="237"/>
                </a:lnTo>
                <a:lnTo>
                  <a:pt x="286" y="235"/>
                </a:lnTo>
                <a:lnTo>
                  <a:pt x="286" y="235"/>
                </a:lnTo>
                <a:lnTo>
                  <a:pt x="286" y="244"/>
                </a:lnTo>
                <a:lnTo>
                  <a:pt x="286" y="244"/>
                </a:lnTo>
                <a:lnTo>
                  <a:pt x="286" y="244"/>
                </a:lnTo>
                <a:lnTo>
                  <a:pt x="286" y="244"/>
                </a:lnTo>
                <a:lnTo>
                  <a:pt x="289" y="241"/>
                </a:lnTo>
                <a:lnTo>
                  <a:pt x="289" y="241"/>
                </a:lnTo>
                <a:lnTo>
                  <a:pt x="290" y="240"/>
                </a:lnTo>
                <a:lnTo>
                  <a:pt x="290" y="240"/>
                </a:lnTo>
                <a:lnTo>
                  <a:pt x="290" y="227"/>
                </a:lnTo>
                <a:lnTo>
                  <a:pt x="290" y="227"/>
                </a:lnTo>
                <a:lnTo>
                  <a:pt x="290" y="223"/>
                </a:lnTo>
                <a:lnTo>
                  <a:pt x="290" y="223"/>
                </a:lnTo>
                <a:close/>
                <a:moveTo>
                  <a:pt x="279" y="251"/>
                </a:moveTo>
                <a:lnTo>
                  <a:pt x="279" y="251"/>
                </a:lnTo>
                <a:lnTo>
                  <a:pt x="280" y="235"/>
                </a:lnTo>
                <a:lnTo>
                  <a:pt x="280" y="235"/>
                </a:lnTo>
                <a:lnTo>
                  <a:pt x="279" y="237"/>
                </a:lnTo>
                <a:lnTo>
                  <a:pt x="279" y="237"/>
                </a:lnTo>
                <a:lnTo>
                  <a:pt x="277" y="238"/>
                </a:lnTo>
                <a:lnTo>
                  <a:pt x="277" y="238"/>
                </a:lnTo>
                <a:lnTo>
                  <a:pt x="277" y="238"/>
                </a:lnTo>
                <a:lnTo>
                  <a:pt x="276" y="240"/>
                </a:lnTo>
                <a:lnTo>
                  <a:pt x="276" y="240"/>
                </a:lnTo>
                <a:lnTo>
                  <a:pt x="275" y="243"/>
                </a:lnTo>
                <a:lnTo>
                  <a:pt x="275" y="243"/>
                </a:lnTo>
                <a:lnTo>
                  <a:pt x="276" y="250"/>
                </a:lnTo>
                <a:lnTo>
                  <a:pt x="276" y="250"/>
                </a:lnTo>
                <a:lnTo>
                  <a:pt x="276" y="251"/>
                </a:lnTo>
                <a:lnTo>
                  <a:pt x="276" y="251"/>
                </a:lnTo>
                <a:lnTo>
                  <a:pt x="277" y="250"/>
                </a:lnTo>
                <a:lnTo>
                  <a:pt x="279" y="251"/>
                </a:lnTo>
                <a:lnTo>
                  <a:pt x="279" y="251"/>
                </a:lnTo>
                <a:close/>
                <a:moveTo>
                  <a:pt x="16" y="319"/>
                </a:moveTo>
                <a:lnTo>
                  <a:pt x="16" y="319"/>
                </a:lnTo>
                <a:lnTo>
                  <a:pt x="16" y="316"/>
                </a:lnTo>
                <a:lnTo>
                  <a:pt x="16" y="315"/>
                </a:lnTo>
                <a:lnTo>
                  <a:pt x="16" y="315"/>
                </a:lnTo>
                <a:lnTo>
                  <a:pt x="16" y="312"/>
                </a:lnTo>
                <a:lnTo>
                  <a:pt x="16" y="312"/>
                </a:lnTo>
                <a:lnTo>
                  <a:pt x="16" y="311"/>
                </a:lnTo>
                <a:lnTo>
                  <a:pt x="16" y="311"/>
                </a:lnTo>
                <a:lnTo>
                  <a:pt x="17" y="309"/>
                </a:lnTo>
                <a:lnTo>
                  <a:pt x="17" y="309"/>
                </a:lnTo>
                <a:lnTo>
                  <a:pt x="17" y="298"/>
                </a:lnTo>
                <a:lnTo>
                  <a:pt x="17" y="298"/>
                </a:lnTo>
                <a:lnTo>
                  <a:pt x="17" y="298"/>
                </a:lnTo>
                <a:lnTo>
                  <a:pt x="17" y="298"/>
                </a:lnTo>
                <a:lnTo>
                  <a:pt x="17" y="298"/>
                </a:lnTo>
                <a:lnTo>
                  <a:pt x="17" y="298"/>
                </a:lnTo>
                <a:lnTo>
                  <a:pt x="13" y="304"/>
                </a:lnTo>
                <a:lnTo>
                  <a:pt x="13" y="304"/>
                </a:lnTo>
                <a:lnTo>
                  <a:pt x="13" y="305"/>
                </a:lnTo>
                <a:lnTo>
                  <a:pt x="13" y="305"/>
                </a:lnTo>
                <a:lnTo>
                  <a:pt x="14" y="314"/>
                </a:lnTo>
                <a:lnTo>
                  <a:pt x="14" y="314"/>
                </a:lnTo>
                <a:lnTo>
                  <a:pt x="16" y="319"/>
                </a:lnTo>
                <a:lnTo>
                  <a:pt x="16" y="319"/>
                </a:lnTo>
                <a:close/>
                <a:moveTo>
                  <a:pt x="232" y="352"/>
                </a:moveTo>
                <a:lnTo>
                  <a:pt x="232" y="352"/>
                </a:lnTo>
                <a:lnTo>
                  <a:pt x="232" y="352"/>
                </a:lnTo>
                <a:lnTo>
                  <a:pt x="232" y="352"/>
                </a:lnTo>
                <a:lnTo>
                  <a:pt x="223" y="352"/>
                </a:lnTo>
                <a:lnTo>
                  <a:pt x="223" y="352"/>
                </a:lnTo>
                <a:lnTo>
                  <a:pt x="222" y="353"/>
                </a:lnTo>
                <a:lnTo>
                  <a:pt x="221" y="353"/>
                </a:lnTo>
                <a:lnTo>
                  <a:pt x="221" y="353"/>
                </a:lnTo>
                <a:lnTo>
                  <a:pt x="218" y="355"/>
                </a:lnTo>
                <a:lnTo>
                  <a:pt x="218" y="355"/>
                </a:lnTo>
                <a:lnTo>
                  <a:pt x="216" y="358"/>
                </a:lnTo>
                <a:lnTo>
                  <a:pt x="216" y="358"/>
                </a:lnTo>
                <a:lnTo>
                  <a:pt x="215" y="359"/>
                </a:lnTo>
                <a:lnTo>
                  <a:pt x="215" y="359"/>
                </a:lnTo>
                <a:lnTo>
                  <a:pt x="215" y="359"/>
                </a:lnTo>
                <a:lnTo>
                  <a:pt x="215" y="359"/>
                </a:lnTo>
                <a:lnTo>
                  <a:pt x="216" y="358"/>
                </a:lnTo>
                <a:lnTo>
                  <a:pt x="218" y="358"/>
                </a:lnTo>
                <a:lnTo>
                  <a:pt x="218" y="358"/>
                </a:lnTo>
                <a:lnTo>
                  <a:pt x="228" y="356"/>
                </a:lnTo>
                <a:lnTo>
                  <a:pt x="228" y="356"/>
                </a:lnTo>
                <a:lnTo>
                  <a:pt x="229" y="355"/>
                </a:lnTo>
                <a:lnTo>
                  <a:pt x="229" y="355"/>
                </a:lnTo>
                <a:lnTo>
                  <a:pt x="232" y="352"/>
                </a:lnTo>
                <a:lnTo>
                  <a:pt x="232" y="352"/>
                </a:lnTo>
                <a:close/>
                <a:moveTo>
                  <a:pt x="289" y="160"/>
                </a:moveTo>
                <a:lnTo>
                  <a:pt x="289" y="160"/>
                </a:lnTo>
                <a:lnTo>
                  <a:pt x="289" y="160"/>
                </a:lnTo>
                <a:lnTo>
                  <a:pt x="289" y="160"/>
                </a:lnTo>
                <a:lnTo>
                  <a:pt x="290" y="159"/>
                </a:lnTo>
                <a:lnTo>
                  <a:pt x="290" y="159"/>
                </a:lnTo>
                <a:lnTo>
                  <a:pt x="292" y="157"/>
                </a:lnTo>
                <a:lnTo>
                  <a:pt x="292" y="157"/>
                </a:lnTo>
                <a:lnTo>
                  <a:pt x="292" y="143"/>
                </a:lnTo>
                <a:lnTo>
                  <a:pt x="292" y="143"/>
                </a:lnTo>
                <a:lnTo>
                  <a:pt x="292" y="142"/>
                </a:lnTo>
                <a:lnTo>
                  <a:pt x="292" y="142"/>
                </a:lnTo>
                <a:lnTo>
                  <a:pt x="289" y="146"/>
                </a:lnTo>
                <a:lnTo>
                  <a:pt x="289" y="146"/>
                </a:lnTo>
                <a:lnTo>
                  <a:pt x="289" y="147"/>
                </a:lnTo>
                <a:lnTo>
                  <a:pt x="289" y="147"/>
                </a:lnTo>
                <a:lnTo>
                  <a:pt x="289" y="160"/>
                </a:lnTo>
                <a:lnTo>
                  <a:pt x="289" y="160"/>
                </a:lnTo>
                <a:lnTo>
                  <a:pt x="289" y="160"/>
                </a:lnTo>
                <a:lnTo>
                  <a:pt x="289" y="160"/>
                </a:lnTo>
                <a:close/>
                <a:moveTo>
                  <a:pt x="296" y="154"/>
                </a:moveTo>
                <a:lnTo>
                  <a:pt x="296" y="154"/>
                </a:lnTo>
                <a:lnTo>
                  <a:pt x="296" y="154"/>
                </a:lnTo>
                <a:lnTo>
                  <a:pt x="296" y="154"/>
                </a:lnTo>
                <a:lnTo>
                  <a:pt x="294" y="157"/>
                </a:lnTo>
                <a:lnTo>
                  <a:pt x="294" y="157"/>
                </a:lnTo>
                <a:lnTo>
                  <a:pt x="294" y="159"/>
                </a:lnTo>
                <a:lnTo>
                  <a:pt x="294" y="159"/>
                </a:lnTo>
                <a:lnTo>
                  <a:pt x="293" y="169"/>
                </a:lnTo>
                <a:lnTo>
                  <a:pt x="293" y="169"/>
                </a:lnTo>
                <a:lnTo>
                  <a:pt x="293" y="170"/>
                </a:lnTo>
                <a:lnTo>
                  <a:pt x="293" y="170"/>
                </a:lnTo>
                <a:lnTo>
                  <a:pt x="294" y="169"/>
                </a:lnTo>
                <a:lnTo>
                  <a:pt x="296" y="171"/>
                </a:lnTo>
                <a:lnTo>
                  <a:pt x="296" y="171"/>
                </a:lnTo>
                <a:lnTo>
                  <a:pt x="296" y="171"/>
                </a:lnTo>
                <a:lnTo>
                  <a:pt x="296" y="171"/>
                </a:lnTo>
                <a:lnTo>
                  <a:pt x="296" y="174"/>
                </a:lnTo>
                <a:lnTo>
                  <a:pt x="296" y="174"/>
                </a:lnTo>
                <a:lnTo>
                  <a:pt x="297" y="173"/>
                </a:lnTo>
                <a:lnTo>
                  <a:pt x="297" y="173"/>
                </a:lnTo>
                <a:lnTo>
                  <a:pt x="296" y="156"/>
                </a:lnTo>
                <a:lnTo>
                  <a:pt x="296" y="156"/>
                </a:lnTo>
                <a:lnTo>
                  <a:pt x="296" y="154"/>
                </a:lnTo>
                <a:lnTo>
                  <a:pt x="296" y="154"/>
                </a:lnTo>
                <a:close/>
                <a:moveTo>
                  <a:pt x="289" y="90"/>
                </a:moveTo>
                <a:lnTo>
                  <a:pt x="289" y="90"/>
                </a:lnTo>
                <a:lnTo>
                  <a:pt x="293" y="85"/>
                </a:lnTo>
                <a:lnTo>
                  <a:pt x="293" y="85"/>
                </a:lnTo>
                <a:lnTo>
                  <a:pt x="292" y="85"/>
                </a:lnTo>
                <a:lnTo>
                  <a:pt x="290" y="83"/>
                </a:lnTo>
                <a:lnTo>
                  <a:pt x="290" y="83"/>
                </a:lnTo>
                <a:lnTo>
                  <a:pt x="290" y="83"/>
                </a:lnTo>
                <a:lnTo>
                  <a:pt x="290" y="83"/>
                </a:lnTo>
                <a:lnTo>
                  <a:pt x="290" y="73"/>
                </a:lnTo>
                <a:lnTo>
                  <a:pt x="290" y="73"/>
                </a:lnTo>
                <a:lnTo>
                  <a:pt x="290" y="72"/>
                </a:lnTo>
                <a:lnTo>
                  <a:pt x="290" y="72"/>
                </a:lnTo>
                <a:lnTo>
                  <a:pt x="289" y="73"/>
                </a:lnTo>
                <a:lnTo>
                  <a:pt x="289" y="73"/>
                </a:lnTo>
                <a:lnTo>
                  <a:pt x="289" y="75"/>
                </a:lnTo>
                <a:lnTo>
                  <a:pt x="289" y="75"/>
                </a:lnTo>
                <a:lnTo>
                  <a:pt x="289" y="81"/>
                </a:lnTo>
                <a:lnTo>
                  <a:pt x="289" y="81"/>
                </a:lnTo>
                <a:lnTo>
                  <a:pt x="289" y="90"/>
                </a:lnTo>
                <a:lnTo>
                  <a:pt x="289" y="90"/>
                </a:lnTo>
                <a:close/>
                <a:moveTo>
                  <a:pt x="94" y="352"/>
                </a:moveTo>
                <a:lnTo>
                  <a:pt x="94" y="352"/>
                </a:lnTo>
                <a:lnTo>
                  <a:pt x="81" y="352"/>
                </a:lnTo>
                <a:lnTo>
                  <a:pt x="81" y="352"/>
                </a:lnTo>
                <a:lnTo>
                  <a:pt x="81" y="352"/>
                </a:lnTo>
                <a:lnTo>
                  <a:pt x="81" y="352"/>
                </a:lnTo>
                <a:lnTo>
                  <a:pt x="78" y="355"/>
                </a:lnTo>
                <a:lnTo>
                  <a:pt x="78" y="355"/>
                </a:lnTo>
                <a:lnTo>
                  <a:pt x="91" y="355"/>
                </a:lnTo>
                <a:lnTo>
                  <a:pt x="91" y="355"/>
                </a:lnTo>
                <a:lnTo>
                  <a:pt x="93" y="355"/>
                </a:lnTo>
                <a:lnTo>
                  <a:pt x="93" y="355"/>
                </a:lnTo>
                <a:lnTo>
                  <a:pt x="94" y="352"/>
                </a:lnTo>
                <a:lnTo>
                  <a:pt x="94" y="352"/>
                </a:lnTo>
                <a:close/>
                <a:moveTo>
                  <a:pt x="20" y="72"/>
                </a:moveTo>
                <a:lnTo>
                  <a:pt x="20" y="72"/>
                </a:lnTo>
                <a:lnTo>
                  <a:pt x="20" y="71"/>
                </a:lnTo>
                <a:lnTo>
                  <a:pt x="20" y="71"/>
                </a:lnTo>
                <a:lnTo>
                  <a:pt x="22" y="55"/>
                </a:lnTo>
                <a:lnTo>
                  <a:pt x="22" y="55"/>
                </a:lnTo>
                <a:lnTo>
                  <a:pt x="22" y="54"/>
                </a:lnTo>
                <a:lnTo>
                  <a:pt x="20" y="52"/>
                </a:lnTo>
                <a:lnTo>
                  <a:pt x="20" y="52"/>
                </a:lnTo>
                <a:lnTo>
                  <a:pt x="19" y="62"/>
                </a:lnTo>
                <a:lnTo>
                  <a:pt x="17" y="72"/>
                </a:lnTo>
                <a:lnTo>
                  <a:pt x="17" y="72"/>
                </a:lnTo>
                <a:lnTo>
                  <a:pt x="20" y="72"/>
                </a:lnTo>
                <a:lnTo>
                  <a:pt x="20" y="72"/>
                </a:lnTo>
                <a:close/>
                <a:moveTo>
                  <a:pt x="135" y="349"/>
                </a:moveTo>
                <a:lnTo>
                  <a:pt x="135" y="349"/>
                </a:lnTo>
                <a:lnTo>
                  <a:pt x="135" y="348"/>
                </a:lnTo>
                <a:lnTo>
                  <a:pt x="135" y="348"/>
                </a:lnTo>
                <a:lnTo>
                  <a:pt x="137" y="345"/>
                </a:lnTo>
                <a:lnTo>
                  <a:pt x="140" y="342"/>
                </a:lnTo>
                <a:lnTo>
                  <a:pt x="140" y="342"/>
                </a:lnTo>
                <a:lnTo>
                  <a:pt x="141" y="339"/>
                </a:lnTo>
                <a:lnTo>
                  <a:pt x="141" y="339"/>
                </a:lnTo>
                <a:lnTo>
                  <a:pt x="135" y="339"/>
                </a:lnTo>
                <a:lnTo>
                  <a:pt x="135" y="339"/>
                </a:lnTo>
                <a:lnTo>
                  <a:pt x="135" y="341"/>
                </a:lnTo>
                <a:lnTo>
                  <a:pt x="135" y="341"/>
                </a:lnTo>
                <a:lnTo>
                  <a:pt x="132" y="343"/>
                </a:lnTo>
                <a:lnTo>
                  <a:pt x="132" y="343"/>
                </a:lnTo>
                <a:lnTo>
                  <a:pt x="134" y="343"/>
                </a:lnTo>
                <a:lnTo>
                  <a:pt x="134" y="343"/>
                </a:lnTo>
                <a:lnTo>
                  <a:pt x="135" y="345"/>
                </a:lnTo>
                <a:lnTo>
                  <a:pt x="135" y="345"/>
                </a:lnTo>
                <a:lnTo>
                  <a:pt x="135" y="345"/>
                </a:lnTo>
                <a:lnTo>
                  <a:pt x="135" y="345"/>
                </a:lnTo>
                <a:lnTo>
                  <a:pt x="135" y="346"/>
                </a:lnTo>
                <a:lnTo>
                  <a:pt x="135" y="346"/>
                </a:lnTo>
                <a:lnTo>
                  <a:pt x="134" y="346"/>
                </a:lnTo>
                <a:lnTo>
                  <a:pt x="134" y="346"/>
                </a:lnTo>
                <a:lnTo>
                  <a:pt x="131" y="348"/>
                </a:lnTo>
                <a:lnTo>
                  <a:pt x="131" y="348"/>
                </a:lnTo>
                <a:lnTo>
                  <a:pt x="130" y="348"/>
                </a:lnTo>
                <a:lnTo>
                  <a:pt x="128" y="349"/>
                </a:lnTo>
                <a:lnTo>
                  <a:pt x="128" y="349"/>
                </a:lnTo>
                <a:lnTo>
                  <a:pt x="135" y="349"/>
                </a:lnTo>
                <a:lnTo>
                  <a:pt x="135" y="349"/>
                </a:lnTo>
                <a:close/>
                <a:moveTo>
                  <a:pt x="287" y="186"/>
                </a:moveTo>
                <a:lnTo>
                  <a:pt x="287" y="186"/>
                </a:lnTo>
                <a:lnTo>
                  <a:pt x="286" y="187"/>
                </a:lnTo>
                <a:lnTo>
                  <a:pt x="286" y="189"/>
                </a:lnTo>
                <a:lnTo>
                  <a:pt x="286" y="189"/>
                </a:lnTo>
                <a:lnTo>
                  <a:pt x="284" y="194"/>
                </a:lnTo>
                <a:lnTo>
                  <a:pt x="284" y="194"/>
                </a:lnTo>
                <a:lnTo>
                  <a:pt x="284" y="198"/>
                </a:lnTo>
                <a:lnTo>
                  <a:pt x="284" y="198"/>
                </a:lnTo>
                <a:lnTo>
                  <a:pt x="284" y="203"/>
                </a:lnTo>
                <a:lnTo>
                  <a:pt x="284" y="203"/>
                </a:lnTo>
                <a:lnTo>
                  <a:pt x="284" y="207"/>
                </a:lnTo>
                <a:lnTo>
                  <a:pt x="284" y="207"/>
                </a:lnTo>
                <a:lnTo>
                  <a:pt x="286" y="206"/>
                </a:lnTo>
                <a:lnTo>
                  <a:pt x="286" y="206"/>
                </a:lnTo>
                <a:lnTo>
                  <a:pt x="287" y="204"/>
                </a:lnTo>
                <a:lnTo>
                  <a:pt x="287" y="204"/>
                </a:lnTo>
                <a:lnTo>
                  <a:pt x="287" y="187"/>
                </a:lnTo>
                <a:lnTo>
                  <a:pt x="287" y="187"/>
                </a:lnTo>
                <a:lnTo>
                  <a:pt x="287" y="186"/>
                </a:lnTo>
                <a:lnTo>
                  <a:pt x="287" y="186"/>
                </a:lnTo>
                <a:close/>
                <a:moveTo>
                  <a:pt x="51" y="56"/>
                </a:moveTo>
                <a:lnTo>
                  <a:pt x="51" y="56"/>
                </a:lnTo>
                <a:lnTo>
                  <a:pt x="51" y="59"/>
                </a:lnTo>
                <a:lnTo>
                  <a:pt x="51" y="63"/>
                </a:lnTo>
                <a:lnTo>
                  <a:pt x="51" y="63"/>
                </a:lnTo>
                <a:lnTo>
                  <a:pt x="51" y="63"/>
                </a:lnTo>
                <a:lnTo>
                  <a:pt x="51" y="63"/>
                </a:lnTo>
                <a:lnTo>
                  <a:pt x="50" y="68"/>
                </a:lnTo>
                <a:lnTo>
                  <a:pt x="50" y="68"/>
                </a:lnTo>
                <a:lnTo>
                  <a:pt x="50" y="71"/>
                </a:lnTo>
                <a:lnTo>
                  <a:pt x="51" y="72"/>
                </a:lnTo>
                <a:lnTo>
                  <a:pt x="51" y="72"/>
                </a:lnTo>
                <a:lnTo>
                  <a:pt x="53" y="71"/>
                </a:lnTo>
                <a:lnTo>
                  <a:pt x="54" y="71"/>
                </a:lnTo>
                <a:lnTo>
                  <a:pt x="54" y="71"/>
                </a:lnTo>
                <a:lnTo>
                  <a:pt x="54" y="71"/>
                </a:lnTo>
                <a:lnTo>
                  <a:pt x="54" y="71"/>
                </a:lnTo>
                <a:lnTo>
                  <a:pt x="54" y="59"/>
                </a:lnTo>
                <a:lnTo>
                  <a:pt x="54" y="59"/>
                </a:lnTo>
                <a:lnTo>
                  <a:pt x="53" y="58"/>
                </a:lnTo>
                <a:lnTo>
                  <a:pt x="51" y="56"/>
                </a:lnTo>
                <a:lnTo>
                  <a:pt x="51" y="56"/>
                </a:lnTo>
                <a:close/>
                <a:moveTo>
                  <a:pt x="289" y="223"/>
                </a:moveTo>
                <a:lnTo>
                  <a:pt x="289" y="223"/>
                </a:lnTo>
                <a:lnTo>
                  <a:pt x="290" y="220"/>
                </a:lnTo>
                <a:lnTo>
                  <a:pt x="292" y="218"/>
                </a:lnTo>
                <a:lnTo>
                  <a:pt x="292" y="218"/>
                </a:lnTo>
                <a:lnTo>
                  <a:pt x="292" y="206"/>
                </a:lnTo>
                <a:lnTo>
                  <a:pt x="292" y="206"/>
                </a:lnTo>
                <a:lnTo>
                  <a:pt x="293" y="204"/>
                </a:lnTo>
                <a:lnTo>
                  <a:pt x="293" y="204"/>
                </a:lnTo>
                <a:lnTo>
                  <a:pt x="293" y="203"/>
                </a:lnTo>
                <a:lnTo>
                  <a:pt x="293" y="200"/>
                </a:lnTo>
                <a:lnTo>
                  <a:pt x="293" y="200"/>
                </a:lnTo>
                <a:lnTo>
                  <a:pt x="290" y="203"/>
                </a:lnTo>
                <a:lnTo>
                  <a:pt x="290" y="203"/>
                </a:lnTo>
                <a:lnTo>
                  <a:pt x="290" y="204"/>
                </a:lnTo>
                <a:lnTo>
                  <a:pt x="290" y="204"/>
                </a:lnTo>
                <a:lnTo>
                  <a:pt x="289" y="216"/>
                </a:lnTo>
                <a:lnTo>
                  <a:pt x="289" y="216"/>
                </a:lnTo>
                <a:lnTo>
                  <a:pt x="289" y="223"/>
                </a:lnTo>
                <a:lnTo>
                  <a:pt x="289" y="223"/>
                </a:lnTo>
                <a:close/>
                <a:moveTo>
                  <a:pt x="34" y="126"/>
                </a:moveTo>
                <a:lnTo>
                  <a:pt x="34" y="126"/>
                </a:lnTo>
                <a:lnTo>
                  <a:pt x="37" y="123"/>
                </a:lnTo>
                <a:lnTo>
                  <a:pt x="37" y="123"/>
                </a:lnTo>
                <a:lnTo>
                  <a:pt x="37" y="122"/>
                </a:lnTo>
                <a:lnTo>
                  <a:pt x="37" y="122"/>
                </a:lnTo>
                <a:lnTo>
                  <a:pt x="37" y="119"/>
                </a:lnTo>
                <a:lnTo>
                  <a:pt x="37" y="119"/>
                </a:lnTo>
                <a:lnTo>
                  <a:pt x="37" y="119"/>
                </a:lnTo>
                <a:lnTo>
                  <a:pt x="37" y="119"/>
                </a:lnTo>
                <a:lnTo>
                  <a:pt x="37" y="116"/>
                </a:lnTo>
                <a:lnTo>
                  <a:pt x="37" y="116"/>
                </a:lnTo>
                <a:lnTo>
                  <a:pt x="37" y="113"/>
                </a:lnTo>
                <a:lnTo>
                  <a:pt x="37" y="113"/>
                </a:lnTo>
                <a:lnTo>
                  <a:pt x="34" y="115"/>
                </a:lnTo>
                <a:lnTo>
                  <a:pt x="34" y="115"/>
                </a:lnTo>
                <a:lnTo>
                  <a:pt x="34" y="116"/>
                </a:lnTo>
                <a:lnTo>
                  <a:pt x="34" y="116"/>
                </a:lnTo>
                <a:lnTo>
                  <a:pt x="34" y="123"/>
                </a:lnTo>
                <a:lnTo>
                  <a:pt x="34" y="123"/>
                </a:lnTo>
                <a:lnTo>
                  <a:pt x="34" y="126"/>
                </a:lnTo>
                <a:lnTo>
                  <a:pt x="34" y="126"/>
                </a:lnTo>
                <a:close/>
                <a:moveTo>
                  <a:pt x="280" y="99"/>
                </a:moveTo>
                <a:lnTo>
                  <a:pt x="280" y="99"/>
                </a:lnTo>
                <a:lnTo>
                  <a:pt x="280" y="99"/>
                </a:lnTo>
                <a:lnTo>
                  <a:pt x="280" y="99"/>
                </a:lnTo>
                <a:lnTo>
                  <a:pt x="282" y="98"/>
                </a:lnTo>
                <a:lnTo>
                  <a:pt x="282" y="98"/>
                </a:lnTo>
                <a:lnTo>
                  <a:pt x="283" y="95"/>
                </a:lnTo>
                <a:lnTo>
                  <a:pt x="283" y="93"/>
                </a:lnTo>
                <a:lnTo>
                  <a:pt x="283" y="93"/>
                </a:lnTo>
                <a:lnTo>
                  <a:pt x="283" y="85"/>
                </a:lnTo>
                <a:lnTo>
                  <a:pt x="283" y="85"/>
                </a:lnTo>
                <a:lnTo>
                  <a:pt x="283" y="83"/>
                </a:lnTo>
                <a:lnTo>
                  <a:pt x="283" y="83"/>
                </a:lnTo>
                <a:lnTo>
                  <a:pt x="280" y="85"/>
                </a:lnTo>
                <a:lnTo>
                  <a:pt x="280" y="85"/>
                </a:lnTo>
                <a:lnTo>
                  <a:pt x="280" y="99"/>
                </a:lnTo>
                <a:lnTo>
                  <a:pt x="280" y="99"/>
                </a:lnTo>
                <a:close/>
                <a:moveTo>
                  <a:pt x="76" y="341"/>
                </a:moveTo>
                <a:lnTo>
                  <a:pt x="76" y="341"/>
                </a:lnTo>
                <a:lnTo>
                  <a:pt x="86" y="341"/>
                </a:lnTo>
                <a:lnTo>
                  <a:pt x="86" y="341"/>
                </a:lnTo>
                <a:lnTo>
                  <a:pt x="88" y="338"/>
                </a:lnTo>
                <a:lnTo>
                  <a:pt x="88" y="338"/>
                </a:lnTo>
                <a:lnTo>
                  <a:pt x="88" y="338"/>
                </a:lnTo>
                <a:lnTo>
                  <a:pt x="88" y="338"/>
                </a:lnTo>
                <a:lnTo>
                  <a:pt x="78" y="336"/>
                </a:lnTo>
                <a:lnTo>
                  <a:pt x="78" y="336"/>
                </a:lnTo>
                <a:lnTo>
                  <a:pt x="78" y="338"/>
                </a:lnTo>
                <a:lnTo>
                  <a:pt x="78" y="338"/>
                </a:lnTo>
                <a:lnTo>
                  <a:pt x="76" y="341"/>
                </a:lnTo>
                <a:lnTo>
                  <a:pt x="76" y="341"/>
                </a:lnTo>
                <a:close/>
                <a:moveTo>
                  <a:pt x="283" y="99"/>
                </a:moveTo>
                <a:lnTo>
                  <a:pt x="283" y="99"/>
                </a:lnTo>
                <a:lnTo>
                  <a:pt x="282" y="99"/>
                </a:lnTo>
                <a:lnTo>
                  <a:pt x="282" y="99"/>
                </a:lnTo>
                <a:lnTo>
                  <a:pt x="280" y="100"/>
                </a:lnTo>
                <a:lnTo>
                  <a:pt x="280" y="100"/>
                </a:lnTo>
                <a:lnTo>
                  <a:pt x="280" y="103"/>
                </a:lnTo>
                <a:lnTo>
                  <a:pt x="280" y="103"/>
                </a:lnTo>
                <a:lnTo>
                  <a:pt x="279" y="108"/>
                </a:lnTo>
                <a:lnTo>
                  <a:pt x="279" y="108"/>
                </a:lnTo>
                <a:lnTo>
                  <a:pt x="279" y="109"/>
                </a:lnTo>
                <a:lnTo>
                  <a:pt x="279" y="109"/>
                </a:lnTo>
                <a:lnTo>
                  <a:pt x="279" y="110"/>
                </a:lnTo>
                <a:lnTo>
                  <a:pt x="279" y="110"/>
                </a:lnTo>
                <a:lnTo>
                  <a:pt x="279" y="117"/>
                </a:lnTo>
                <a:lnTo>
                  <a:pt x="279" y="117"/>
                </a:lnTo>
                <a:lnTo>
                  <a:pt x="279" y="119"/>
                </a:lnTo>
                <a:lnTo>
                  <a:pt x="279" y="119"/>
                </a:lnTo>
                <a:lnTo>
                  <a:pt x="279" y="119"/>
                </a:lnTo>
                <a:lnTo>
                  <a:pt x="279" y="119"/>
                </a:lnTo>
                <a:lnTo>
                  <a:pt x="280" y="117"/>
                </a:lnTo>
                <a:lnTo>
                  <a:pt x="280" y="116"/>
                </a:lnTo>
                <a:lnTo>
                  <a:pt x="280" y="116"/>
                </a:lnTo>
                <a:lnTo>
                  <a:pt x="283" y="99"/>
                </a:lnTo>
                <a:lnTo>
                  <a:pt x="283" y="99"/>
                </a:lnTo>
                <a:close/>
                <a:moveTo>
                  <a:pt x="26" y="200"/>
                </a:moveTo>
                <a:lnTo>
                  <a:pt x="26" y="200"/>
                </a:lnTo>
                <a:lnTo>
                  <a:pt x="27" y="198"/>
                </a:lnTo>
                <a:lnTo>
                  <a:pt x="27" y="197"/>
                </a:lnTo>
                <a:lnTo>
                  <a:pt x="27" y="197"/>
                </a:lnTo>
                <a:lnTo>
                  <a:pt x="29" y="187"/>
                </a:lnTo>
                <a:lnTo>
                  <a:pt x="29" y="187"/>
                </a:lnTo>
                <a:lnTo>
                  <a:pt x="29" y="184"/>
                </a:lnTo>
                <a:lnTo>
                  <a:pt x="29" y="184"/>
                </a:lnTo>
                <a:lnTo>
                  <a:pt x="26" y="187"/>
                </a:lnTo>
                <a:lnTo>
                  <a:pt x="26" y="187"/>
                </a:lnTo>
                <a:lnTo>
                  <a:pt x="24" y="189"/>
                </a:lnTo>
                <a:lnTo>
                  <a:pt x="24" y="189"/>
                </a:lnTo>
                <a:lnTo>
                  <a:pt x="26" y="198"/>
                </a:lnTo>
                <a:lnTo>
                  <a:pt x="26" y="198"/>
                </a:lnTo>
                <a:lnTo>
                  <a:pt x="26" y="200"/>
                </a:lnTo>
                <a:lnTo>
                  <a:pt x="26" y="200"/>
                </a:lnTo>
                <a:close/>
                <a:moveTo>
                  <a:pt x="34" y="55"/>
                </a:moveTo>
                <a:lnTo>
                  <a:pt x="34" y="55"/>
                </a:lnTo>
                <a:lnTo>
                  <a:pt x="37" y="52"/>
                </a:lnTo>
                <a:lnTo>
                  <a:pt x="37" y="52"/>
                </a:lnTo>
                <a:lnTo>
                  <a:pt x="37" y="52"/>
                </a:lnTo>
                <a:lnTo>
                  <a:pt x="37" y="52"/>
                </a:lnTo>
                <a:lnTo>
                  <a:pt x="37" y="48"/>
                </a:lnTo>
                <a:lnTo>
                  <a:pt x="37" y="48"/>
                </a:lnTo>
                <a:lnTo>
                  <a:pt x="37" y="46"/>
                </a:lnTo>
                <a:lnTo>
                  <a:pt x="37" y="46"/>
                </a:lnTo>
                <a:lnTo>
                  <a:pt x="34" y="41"/>
                </a:lnTo>
                <a:lnTo>
                  <a:pt x="34" y="41"/>
                </a:lnTo>
                <a:lnTo>
                  <a:pt x="34" y="38"/>
                </a:lnTo>
                <a:lnTo>
                  <a:pt x="34" y="38"/>
                </a:lnTo>
                <a:lnTo>
                  <a:pt x="33" y="39"/>
                </a:lnTo>
                <a:lnTo>
                  <a:pt x="33" y="39"/>
                </a:lnTo>
                <a:lnTo>
                  <a:pt x="33" y="41"/>
                </a:lnTo>
                <a:lnTo>
                  <a:pt x="33" y="41"/>
                </a:lnTo>
                <a:lnTo>
                  <a:pt x="34" y="49"/>
                </a:lnTo>
                <a:lnTo>
                  <a:pt x="34" y="49"/>
                </a:lnTo>
                <a:lnTo>
                  <a:pt x="34" y="55"/>
                </a:lnTo>
                <a:lnTo>
                  <a:pt x="34" y="55"/>
                </a:lnTo>
                <a:close/>
                <a:moveTo>
                  <a:pt x="105" y="362"/>
                </a:moveTo>
                <a:lnTo>
                  <a:pt x="105" y="362"/>
                </a:lnTo>
                <a:lnTo>
                  <a:pt x="113" y="363"/>
                </a:lnTo>
                <a:lnTo>
                  <a:pt x="113" y="363"/>
                </a:lnTo>
                <a:lnTo>
                  <a:pt x="114" y="363"/>
                </a:lnTo>
                <a:lnTo>
                  <a:pt x="117" y="362"/>
                </a:lnTo>
                <a:lnTo>
                  <a:pt x="117" y="362"/>
                </a:lnTo>
                <a:lnTo>
                  <a:pt x="117" y="360"/>
                </a:lnTo>
                <a:lnTo>
                  <a:pt x="117" y="360"/>
                </a:lnTo>
                <a:lnTo>
                  <a:pt x="117" y="359"/>
                </a:lnTo>
                <a:lnTo>
                  <a:pt x="117" y="359"/>
                </a:lnTo>
                <a:lnTo>
                  <a:pt x="110" y="359"/>
                </a:lnTo>
                <a:lnTo>
                  <a:pt x="110" y="359"/>
                </a:lnTo>
                <a:lnTo>
                  <a:pt x="108" y="359"/>
                </a:lnTo>
                <a:lnTo>
                  <a:pt x="108" y="359"/>
                </a:lnTo>
                <a:lnTo>
                  <a:pt x="107" y="359"/>
                </a:lnTo>
                <a:lnTo>
                  <a:pt x="107" y="359"/>
                </a:lnTo>
                <a:lnTo>
                  <a:pt x="105" y="362"/>
                </a:lnTo>
                <a:lnTo>
                  <a:pt x="105" y="362"/>
                </a:lnTo>
                <a:close/>
                <a:moveTo>
                  <a:pt x="36" y="311"/>
                </a:moveTo>
                <a:lnTo>
                  <a:pt x="36" y="311"/>
                </a:lnTo>
                <a:lnTo>
                  <a:pt x="36" y="311"/>
                </a:lnTo>
                <a:lnTo>
                  <a:pt x="36" y="311"/>
                </a:lnTo>
                <a:lnTo>
                  <a:pt x="33" y="315"/>
                </a:lnTo>
                <a:lnTo>
                  <a:pt x="33" y="315"/>
                </a:lnTo>
                <a:lnTo>
                  <a:pt x="33" y="316"/>
                </a:lnTo>
                <a:lnTo>
                  <a:pt x="33" y="316"/>
                </a:lnTo>
                <a:lnTo>
                  <a:pt x="33" y="321"/>
                </a:lnTo>
                <a:lnTo>
                  <a:pt x="33" y="321"/>
                </a:lnTo>
                <a:lnTo>
                  <a:pt x="36" y="326"/>
                </a:lnTo>
                <a:lnTo>
                  <a:pt x="36" y="326"/>
                </a:lnTo>
                <a:lnTo>
                  <a:pt x="37" y="325"/>
                </a:lnTo>
                <a:lnTo>
                  <a:pt x="37" y="325"/>
                </a:lnTo>
                <a:lnTo>
                  <a:pt x="37" y="325"/>
                </a:lnTo>
                <a:lnTo>
                  <a:pt x="37" y="324"/>
                </a:lnTo>
                <a:lnTo>
                  <a:pt x="37" y="324"/>
                </a:lnTo>
                <a:lnTo>
                  <a:pt x="36" y="322"/>
                </a:lnTo>
                <a:lnTo>
                  <a:pt x="36" y="322"/>
                </a:lnTo>
                <a:lnTo>
                  <a:pt x="36" y="318"/>
                </a:lnTo>
                <a:lnTo>
                  <a:pt x="36" y="318"/>
                </a:lnTo>
                <a:lnTo>
                  <a:pt x="36" y="311"/>
                </a:lnTo>
                <a:lnTo>
                  <a:pt x="36" y="311"/>
                </a:lnTo>
                <a:close/>
                <a:moveTo>
                  <a:pt x="273" y="282"/>
                </a:moveTo>
                <a:lnTo>
                  <a:pt x="273" y="282"/>
                </a:lnTo>
                <a:lnTo>
                  <a:pt x="272" y="284"/>
                </a:lnTo>
                <a:lnTo>
                  <a:pt x="270" y="285"/>
                </a:lnTo>
                <a:lnTo>
                  <a:pt x="270" y="285"/>
                </a:lnTo>
                <a:lnTo>
                  <a:pt x="269" y="302"/>
                </a:lnTo>
                <a:lnTo>
                  <a:pt x="269" y="302"/>
                </a:lnTo>
                <a:lnTo>
                  <a:pt x="269" y="304"/>
                </a:lnTo>
                <a:lnTo>
                  <a:pt x="269" y="304"/>
                </a:lnTo>
                <a:lnTo>
                  <a:pt x="270" y="301"/>
                </a:lnTo>
                <a:lnTo>
                  <a:pt x="270" y="301"/>
                </a:lnTo>
                <a:lnTo>
                  <a:pt x="273" y="284"/>
                </a:lnTo>
                <a:lnTo>
                  <a:pt x="273" y="284"/>
                </a:lnTo>
                <a:lnTo>
                  <a:pt x="273" y="282"/>
                </a:lnTo>
                <a:lnTo>
                  <a:pt x="273" y="282"/>
                </a:lnTo>
                <a:close/>
                <a:moveTo>
                  <a:pt x="41" y="221"/>
                </a:moveTo>
                <a:lnTo>
                  <a:pt x="41" y="221"/>
                </a:lnTo>
                <a:lnTo>
                  <a:pt x="41" y="224"/>
                </a:lnTo>
                <a:lnTo>
                  <a:pt x="40" y="225"/>
                </a:lnTo>
                <a:lnTo>
                  <a:pt x="40" y="225"/>
                </a:lnTo>
                <a:lnTo>
                  <a:pt x="41" y="240"/>
                </a:lnTo>
                <a:lnTo>
                  <a:pt x="41" y="240"/>
                </a:lnTo>
                <a:lnTo>
                  <a:pt x="41" y="241"/>
                </a:lnTo>
                <a:lnTo>
                  <a:pt x="41" y="241"/>
                </a:lnTo>
                <a:lnTo>
                  <a:pt x="41" y="241"/>
                </a:lnTo>
                <a:lnTo>
                  <a:pt x="41" y="241"/>
                </a:lnTo>
                <a:lnTo>
                  <a:pt x="43" y="240"/>
                </a:lnTo>
                <a:lnTo>
                  <a:pt x="43" y="240"/>
                </a:lnTo>
                <a:lnTo>
                  <a:pt x="43" y="231"/>
                </a:lnTo>
                <a:lnTo>
                  <a:pt x="43" y="231"/>
                </a:lnTo>
                <a:lnTo>
                  <a:pt x="43" y="223"/>
                </a:lnTo>
                <a:lnTo>
                  <a:pt x="43" y="223"/>
                </a:lnTo>
                <a:lnTo>
                  <a:pt x="41" y="221"/>
                </a:lnTo>
                <a:lnTo>
                  <a:pt x="41" y="221"/>
                </a:lnTo>
                <a:close/>
                <a:moveTo>
                  <a:pt x="40" y="187"/>
                </a:moveTo>
                <a:lnTo>
                  <a:pt x="40" y="187"/>
                </a:lnTo>
                <a:lnTo>
                  <a:pt x="40" y="187"/>
                </a:lnTo>
                <a:lnTo>
                  <a:pt x="40" y="187"/>
                </a:lnTo>
                <a:lnTo>
                  <a:pt x="36" y="191"/>
                </a:lnTo>
                <a:lnTo>
                  <a:pt x="36" y="191"/>
                </a:lnTo>
                <a:lnTo>
                  <a:pt x="36" y="194"/>
                </a:lnTo>
                <a:lnTo>
                  <a:pt x="36" y="194"/>
                </a:lnTo>
                <a:lnTo>
                  <a:pt x="36" y="203"/>
                </a:lnTo>
                <a:lnTo>
                  <a:pt x="36" y="203"/>
                </a:lnTo>
                <a:lnTo>
                  <a:pt x="36" y="203"/>
                </a:lnTo>
                <a:lnTo>
                  <a:pt x="36" y="203"/>
                </a:lnTo>
                <a:lnTo>
                  <a:pt x="37" y="201"/>
                </a:lnTo>
                <a:lnTo>
                  <a:pt x="37" y="201"/>
                </a:lnTo>
                <a:lnTo>
                  <a:pt x="37" y="197"/>
                </a:lnTo>
                <a:lnTo>
                  <a:pt x="37" y="197"/>
                </a:lnTo>
                <a:lnTo>
                  <a:pt x="39" y="194"/>
                </a:lnTo>
                <a:lnTo>
                  <a:pt x="39" y="194"/>
                </a:lnTo>
                <a:lnTo>
                  <a:pt x="40" y="194"/>
                </a:lnTo>
                <a:lnTo>
                  <a:pt x="40" y="194"/>
                </a:lnTo>
                <a:lnTo>
                  <a:pt x="40" y="187"/>
                </a:lnTo>
                <a:lnTo>
                  <a:pt x="40" y="187"/>
                </a:lnTo>
                <a:close/>
                <a:moveTo>
                  <a:pt x="16" y="332"/>
                </a:moveTo>
                <a:lnTo>
                  <a:pt x="16" y="332"/>
                </a:lnTo>
                <a:lnTo>
                  <a:pt x="14" y="331"/>
                </a:lnTo>
                <a:lnTo>
                  <a:pt x="14" y="331"/>
                </a:lnTo>
                <a:lnTo>
                  <a:pt x="14" y="328"/>
                </a:lnTo>
                <a:lnTo>
                  <a:pt x="14" y="328"/>
                </a:lnTo>
                <a:lnTo>
                  <a:pt x="12" y="312"/>
                </a:lnTo>
                <a:lnTo>
                  <a:pt x="12" y="312"/>
                </a:lnTo>
                <a:lnTo>
                  <a:pt x="12" y="309"/>
                </a:lnTo>
                <a:lnTo>
                  <a:pt x="12" y="309"/>
                </a:lnTo>
                <a:lnTo>
                  <a:pt x="10" y="311"/>
                </a:lnTo>
                <a:lnTo>
                  <a:pt x="10" y="311"/>
                </a:lnTo>
                <a:lnTo>
                  <a:pt x="12" y="324"/>
                </a:lnTo>
                <a:lnTo>
                  <a:pt x="12" y="324"/>
                </a:lnTo>
                <a:lnTo>
                  <a:pt x="12" y="325"/>
                </a:lnTo>
                <a:lnTo>
                  <a:pt x="12" y="325"/>
                </a:lnTo>
                <a:lnTo>
                  <a:pt x="14" y="333"/>
                </a:lnTo>
                <a:lnTo>
                  <a:pt x="14" y="333"/>
                </a:lnTo>
                <a:lnTo>
                  <a:pt x="16" y="335"/>
                </a:lnTo>
                <a:lnTo>
                  <a:pt x="16" y="335"/>
                </a:lnTo>
                <a:lnTo>
                  <a:pt x="16" y="332"/>
                </a:lnTo>
                <a:lnTo>
                  <a:pt x="16" y="332"/>
                </a:lnTo>
                <a:close/>
                <a:moveTo>
                  <a:pt x="60" y="339"/>
                </a:moveTo>
                <a:lnTo>
                  <a:pt x="60" y="339"/>
                </a:lnTo>
                <a:lnTo>
                  <a:pt x="73" y="341"/>
                </a:lnTo>
                <a:lnTo>
                  <a:pt x="73" y="341"/>
                </a:lnTo>
                <a:lnTo>
                  <a:pt x="74" y="339"/>
                </a:lnTo>
                <a:lnTo>
                  <a:pt x="74" y="339"/>
                </a:lnTo>
                <a:lnTo>
                  <a:pt x="73" y="338"/>
                </a:lnTo>
                <a:lnTo>
                  <a:pt x="73" y="338"/>
                </a:lnTo>
                <a:lnTo>
                  <a:pt x="70" y="338"/>
                </a:lnTo>
                <a:lnTo>
                  <a:pt x="70" y="338"/>
                </a:lnTo>
                <a:lnTo>
                  <a:pt x="67" y="336"/>
                </a:lnTo>
                <a:lnTo>
                  <a:pt x="67" y="336"/>
                </a:lnTo>
                <a:lnTo>
                  <a:pt x="61" y="336"/>
                </a:lnTo>
                <a:lnTo>
                  <a:pt x="61" y="336"/>
                </a:lnTo>
                <a:lnTo>
                  <a:pt x="60" y="339"/>
                </a:lnTo>
                <a:lnTo>
                  <a:pt x="60" y="339"/>
                </a:lnTo>
                <a:close/>
                <a:moveTo>
                  <a:pt x="267" y="29"/>
                </a:moveTo>
                <a:lnTo>
                  <a:pt x="267" y="29"/>
                </a:lnTo>
                <a:lnTo>
                  <a:pt x="270" y="28"/>
                </a:lnTo>
                <a:lnTo>
                  <a:pt x="270" y="28"/>
                </a:lnTo>
                <a:lnTo>
                  <a:pt x="275" y="27"/>
                </a:lnTo>
                <a:lnTo>
                  <a:pt x="275" y="27"/>
                </a:lnTo>
                <a:lnTo>
                  <a:pt x="266" y="21"/>
                </a:lnTo>
                <a:lnTo>
                  <a:pt x="266" y="21"/>
                </a:lnTo>
                <a:lnTo>
                  <a:pt x="266" y="24"/>
                </a:lnTo>
                <a:lnTo>
                  <a:pt x="266" y="24"/>
                </a:lnTo>
                <a:lnTo>
                  <a:pt x="266" y="27"/>
                </a:lnTo>
                <a:lnTo>
                  <a:pt x="267" y="29"/>
                </a:lnTo>
                <a:lnTo>
                  <a:pt x="267" y="29"/>
                </a:lnTo>
                <a:close/>
                <a:moveTo>
                  <a:pt x="113" y="351"/>
                </a:moveTo>
                <a:lnTo>
                  <a:pt x="113" y="351"/>
                </a:lnTo>
                <a:lnTo>
                  <a:pt x="114" y="351"/>
                </a:lnTo>
                <a:lnTo>
                  <a:pt x="114" y="351"/>
                </a:lnTo>
                <a:lnTo>
                  <a:pt x="121" y="352"/>
                </a:lnTo>
                <a:lnTo>
                  <a:pt x="121" y="352"/>
                </a:lnTo>
                <a:lnTo>
                  <a:pt x="122" y="352"/>
                </a:lnTo>
                <a:lnTo>
                  <a:pt x="124" y="351"/>
                </a:lnTo>
                <a:lnTo>
                  <a:pt x="124" y="351"/>
                </a:lnTo>
                <a:lnTo>
                  <a:pt x="122" y="351"/>
                </a:lnTo>
                <a:lnTo>
                  <a:pt x="122" y="351"/>
                </a:lnTo>
                <a:lnTo>
                  <a:pt x="118" y="351"/>
                </a:lnTo>
                <a:lnTo>
                  <a:pt x="118" y="351"/>
                </a:lnTo>
                <a:lnTo>
                  <a:pt x="118" y="349"/>
                </a:lnTo>
                <a:lnTo>
                  <a:pt x="118" y="348"/>
                </a:lnTo>
                <a:lnTo>
                  <a:pt x="118" y="348"/>
                </a:lnTo>
                <a:lnTo>
                  <a:pt x="120" y="346"/>
                </a:lnTo>
                <a:lnTo>
                  <a:pt x="120" y="346"/>
                </a:lnTo>
                <a:lnTo>
                  <a:pt x="122" y="346"/>
                </a:lnTo>
                <a:lnTo>
                  <a:pt x="122" y="346"/>
                </a:lnTo>
                <a:lnTo>
                  <a:pt x="117" y="345"/>
                </a:lnTo>
                <a:lnTo>
                  <a:pt x="117" y="345"/>
                </a:lnTo>
                <a:lnTo>
                  <a:pt x="113" y="351"/>
                </a:lnTo>
                <a:lnTo>
                  <a:pt x="113" y="351"/>
                </a:lnTo>
                <a:close/>
                <a:moveTo>
                  <a:pt x="267" y="170"/>
                </a:moveTo>
                <a:lnTo>
                  <a:pt x="267" y="170"/>
                </a:lnTo>
                <a:lnTo>
                  <a:pt x="267" y="171"/>
                </a:lnTo>
                <a:lnTo>
                  <a:pt x="267" y="171"/>
                </a:lnTo>
                <a:lnTo>
                  <a:pt x="267" y="173"/>
                </a:lnTo>
                <a:lnTo>
                  <a:pt x="267" y="173"/>
                </a:lnTo>
                <a:lnTo>
                  <a:pt x="266" y="174"/>
                </a:lnTo>
                <a:lnTo>
                  <a:pt x="266" y="174"/>
                </a:lnTo>
                <a:lnTo>
                  <a:pt x="266" y="184"/>
                </a:lnTo>
                <a:lnTo>
                  <a:pt x="266" y="184"/>
                </a:lnTo>
                <a:lnTo>
                  <a:pt x="266" y="186"/>
                </a:lnTo>
                <a:lnTo>
                  <a:pt x="266" y="186"/>
                </a:lnTo>
                <a:lnTo>
                  <a:pt x="269" y="184"/>
                </a:lnTo>
                <a:lnTo>
                  <a:pt x="269" y="184"/>
                </a:lnTo>
                <a:lnTo>
                  <a:pt x="269" y="181"/>
                </a:lnTo>
                <a:lnTo>
                  <a:pt x="269" y="181"/>
                </a:lnTo>
                <a:lnTo>
                  <a:pt x="269" y="169"/>
                </a:lnTo>
                <a:lnTo>
                  <a:pt x="269" y="169"/>
                </a:lnTo>
                <a:lnTo>
                  <a:pt x="269" y="169"/>
                </a:lnTo>
                <a:lnTo>
                  <a:pt x="269" y="169"/>
                </a:lnTo>
                <a:lnTo>
                  <a:pt x="267" y="170"/>
                </a:lnTo>
                <a:lnTo>
                  <a:pt x="267" y="170"/>
                </a:lnTo>
                <a:close/>
                <a:moveTo>
                  <a:pt x="257" y="363"/>
                </a:moveTo>
                <a:lnTo>
                  <a:pt x="257" y="363"/>
                </a:lnTo>
                <a:lnTo>
                  <a:pt x="257" y="363"/>
                </a:lnTo>
                <a:lnTo>
                  <a:pt x="257" y="363"/>
                </a:lnTo>
                <a:lnTo>
                  <a:pt x="256" y="363"/>
                </a:lnTo>
                <a:lnTo>
                  <a:pt x="256" y="363"/>
                </a:lnTo>
                <a:lnTo>
                  <a:pt x="252" y="363"/>
                </a:lnTo>
                <a:lnTo>
                  <a:pt x="246" y="363"/>
                </a:lnTo>
                <a:lnTo>
                  <a:pt x="246" y="363"/>
                </a:lnTo>
                <a:lnTo>
                  <a:pt x="246" y="363"/>
                </a:lnTo>
                <a:lnTo>
                  <a:pt x="246" y="363"/>
                </a:lnTo>
                <a:lnTo>
                  <a:pt x="242" y="366"/>
                </a:lnTo>
                <a:lnTo>
                  <a:pt x="242" y="366"/>
                </a:lnTo>
                <a:lnTo>
                  <a:pt x="245" y="366"/>
                </a:lnTo>
                <a:lnTo>
                  <a:pt x="245" y="366"/>
                </a:lnTo>
                <a:lnTo>
                  <a:pt x="252" y="366"/>
                </a:lnTo>
                <a:lnTo>
                  <a:pt x="252" y="366"/>
                </a:lnTo>
                <a:lnTo>
                  <a:pt x="252" y="366"/>
                </a:lnTo>
                <a:lnTo>
                  <a:pt x="252" y="366"/>
                </a:lnTo>
                <a:lnTo>
                  <a:pt x="257" y="363"/>
                </a:lnTo>
                <a:lnTo>
                  <a:pt x="257" y="363"/>
                </a:lnTo>
                <a:lnTo>
                  <a:pt x="257" y="363"/>
                </a:lnTo>
                <a:lnTo>
                  <a:pt x="257" y="363"/>
                </a:lnTo>
                <a:close/>
                <a:moveTo>
                  <a:pt x="20" y="193"/>
                </a:moveTo>
                <a:lnTo>
                  <a:pt x="20" y="193"/>
                </a:lnTo>
                <a:lnTo>
                  <a:pt x="20" y="193"/>
                </a:lnTo>
                <a:lnTo>
                  <a:pt x="20" y="193"/>
                </a:lnTo>
                <a:lnTo>
                  <a:pt x="17" y="196"/>
                </a:lnTo>
                <a:lnTo>
                  <a:pt x="17" y="196"/>
                </a:lnTo>
                <a:lnTo>
                  <a:pt x="17" y="197"/>
                </a:lnTo>
                <a:lnTo>
                  <a:pt x="17" y="197"/>
                </a:lnTo>
                <a:lnTo>
                  <a:pt x="19" y="207"/>
                </a:lnTo>
                <a:lnTo>
                  <a:pt x="19" y="207"/>
                </a:lnTo>
                <a:lnTo>
                  <a:pt x="19" y="208"/>
                </a:lnTo>
                <a:lnTo>
                  <a:pt x="19" y="208"/>
                </a:lnTo>
                <a:lnTo>
                  <a:pt x="20" y="206"/>
                </a:lnTo>
                <a:lnTo>
                  <a:pt x="20" y="204"/>
                </a:lnTo>
                <a:lnTo>
                  <a:pt x="20" y="204"/>
                </a:lnTo>
                <a:lnTo>
                  <a:pt x="20" y="197"/>
                </a:lnTo>
                <a:lnTo>
                  <a:pt x="20" y="197"/>
                </a:lnTo>
                <a:lnTo>
                  <a:pt x="20" y="193"/>
                </a:lnTo>
                <a:lnTo>
                  <a:pt x="20" y="193"/>
                </a:lnTo>
                <a:close/>
                <a:moveTo>
                  <a:pt x="53" y="73"/>
                </a:moveTo>
                <a:lnTo>
                  <a:pt x="53" y="73"/>
                </a:lnTo>
                <a:lnTo>
                  <a:pt x="51" y="73"/>
                </a:lnTo>
                <a:lnTo>
                  <a:pt x="50" y="76"/>
                </a:lnTo>
                <a:lnTo>
                  <a:pt x="50" y="76"/>
                </a:lnTo>
                <a:lnTo>
                  <a:pt x="50" y="81"/>
                </a:lnTo>
                <a:lnTo>
                  <a:pt x="50" y="81"/>
                </a:lnTo>
                <a:lnTo>
                  <a:pt x="50" y="86"/>
                </a:lnTo>
                <a:lnTo>
                  <a:pt x="50" y="86"/>
                </a:lnTo>
                <a:lnTo>
                  <a:pt x="51" y="88"/>
                </a:lnTo>
                <a:lnTo>
                  <a:pt x="51" y="88"/>
                </a:lnTo>
                <a:lnTo>
                  <a:pt x="51" y="86"/>
                </a:lnTo>
                <a:lnTo>
                  <a:pt x="51" y="85"/>
                </a:lnTo>
                <a:lnTo>
                  <a:pt x="51" y="85"/>
                </a:lnTo>
                <a:lnTo>
                  <a:pt x="53" y="79"/>
                </a:lnTo>
                <a:lnTo>
                  <a:pt x="53" y="79"/>
                </a:lnTo>
                <a:lnTo>
                  <a:pt x="53" y="73"/>
                </a:lnTo>
                <a:lnTo>
                  <a:pt x="53" y="73"/>
                </a:lnTo>
                <a:close/>
                <a:moveTo>
                  <a:pt x="299" y="193"/>
                </a:moveTo>
                <a:lnTo>
                  <a:pt x="299" y="193"/>
                </a:lnTo>
                <a:lnTo>
                  <a:pt x="297" y="196"/>
                </a:lnTo>
                <a:lnTo>
                  <a:pt x="296" y="197"/>
                </a:lnTo>
                <a:lnTo>
                  <a:pt x="296" y="197"/>
                </a:lnTo>
                <a:lnTo>
                  <a:pt x="296" y="213"/>
                </a:lnTo>
                <a:lnTo>
                  <a:pt x="296" y="213"/>
                </a:lnTo>
                <a:lnTo>
                  <a:pt x="296" y="214"/>
                </a:lnTo>
                <a:lnTo>
                  <a:pt x="296" y="214"/>
                </a:lnTo>
                <a:lnTo>
                  <a:pt x="297" y="211"/>
                </a:lnTo>
                <a:lnTo>
                  <a:pt x="297" y="211"/>
                </a:lnTo>
                <a:lnTo>
                  <a:pt x="299" y="197"/>
                </a:lnTo>
                <a:lnTo>
                  <a:pt x="299" y="197"/>
                </a:lnTo>
                <a:lnTo>
                  <a:pt x="299" y="193"/>
                </a:lnTo>
                <a:lnTo>
                  <a:pt x="299" y="193"/>
                </a:lnTo>
                <a:close/>
                <a:moveTo>
                  <a:pt x="34" y="250"/>
                </a:moveTo>
                <a:lnTo>
                  <a:pt x="34" y="250"/>
                </a:lnTo>
                <a:lnTo>
                  <a:pt x="34" y="248"/>
                </a:lnTo>
                <a:lnTo>
                  <a:pt x="36" y="248"/>
                </a:lnTo>
                <a:lnTo>
                  <a:pt x="36" y="248"/>
                </a:lnTo>
                <a:lnTo>
                  <a:pt x="36" y="231"/>
                </a:lnTo>
                <a:lnTo>
                  <a:pt x="36" y="231"/>
                </a:lnTo>
                <a:lnTo>
                  <a:pt x="36" y="230"/>
                </a:lnTo>
                <a:lnTo>
                  <a:pt x="36" y="230"/>
                </a:lnTo>
                <a:lnTo>
                  <a:pt x="33" y="233"/>
                </a:lnTo>
                <a:lnTo>
                  <a:pt x="33" y="233"/>
                </a:lnTo>
                <a:lnTo>
                  <a:pt x="33" y="234"/>
                </a:lnTo>
                <a:lnTo>
                  <a:pt x="33" y="234"/>
                </a:lnTo>
                <a:lnTo>
                  <a:pt x="34" y="247"/>
                </a:lnTo>
                <a:lnTo>
                  <a:pt x="34" y="247"/>
                </a:lnTo>
                <a:lnTo>
                  <a:pt x="34" y="250"/>
                </a:lnTo>
                <a:lnTo>
                  <a:pt x="34" y="250"/>
                </a:lnTo>
                <a:close/>
                <a:moveTo>
                  <a:pt x="178" y="365"/>
                </a:moveTo>
                <a:lnTo>
                  <a:pt x="178" y="365"/>
                </a:lnTo>
                <a:lnTo>
                  <a:pt x="181" y="365"/>
                </a:lnTo>
                <a:lnTo>
                  <a:pt x="184" y="365"/>
                </a:lnTo>
                <a:lnTo>
                  <a:pt x="184" y="365"/>
                </a:lnTo>
                <a:lnTo>
                  <a:pt x="184" y="365"/>
                </a:lnTo>
                <a:lnTo>
                  <a:pt x="184" y="365"/>
                </a:lnTo>
                <a:lnTo>
                  <a:pt x="185" y="363"/>
                </a:lnTo>
                <a:lnTo>
                  <a:pt x="185" y="363"/>
                </a:lnTo>
                <a:lnTo>
                  <a:pt x="191" y="363"/>
                </a:lnTo>
                <a:lnTo>
                  <a:pt x="191" y="363"/>
                </a:lnTo>
                <a:lnTo>
                  <a:pt x="191" y="363"/>
                </a:lnTo>
                <a:lnTo>
                  <a:pt x="191" y="363"/>
                </a:lnTo>
                <a:lnTo>
                  <a:pt x="194" y="359"/>
                </a:lnTo>
                <a:lnTo>
                  <a:pt x="194" y="359"/>
                </a:lnTo>
                <a:lnTo>
                  <a:pt x="186" y="359"/>
                </a:lnTo>
                <a:lnTo>
                  <a:pt x="186" y="359"/>
                </a:lnTo>
                <a:lnTo>
                  <a:pt x="185" y="362"/>
                </a:lnTo>
                <a:lnTo>
                  <a:pt x="185" y="362"/>
                </a:lnTo>
                <a:lnTo>
                  <a:pt x="185" y="363"/>
                </a:lnTo>
                <a:lnTo>
                  <a:pt x="184" y="363"/>
                </a:lnTo>
                <a:lnTo>
                  <a:pt x="184" y="363"/>
                </a:lnTo>
                <a:lnTo>
                  <a:pt x="178" y="365"/>
                </a:lnTo>
                <a:lnTo>
                  <a:pt x="178" y="365"/>
                </a:lnTo>
                <a:close/>
                <a:moveTo>
                  <a:pt x="181" y="329"/>
                </a:moveTo>
                <a:lnTo>
                  <a:pt x="181" y="329"/>
                </a:lnTo>
                <a:lnTo>
                  <a:pt x="181" y="329"/>
                </a:lnTo>
                <a:lnTo>
                  <a:pt x="182" y="329"/>
                </a:lnTo>
                <a:lnTo>
                  <a:pt x="182" y="329"/>
                </a:lnTo>
                <a:lnTo>
                  <a:pt x="208" y="331"/>
                </a:lnTo>
                <a:lnTo>
                  <a:pt x="208" y="331"/>
                </a:lnTo>
                <a:lnTo>
                  <a:pt x="209" y="331"/>
                </a:lnTo>
                <a:lnTo>
                  <a:pt x="209" y="331"/>
                </a:lnTo>
                <a:lnTo>
                  <a:pt x="209" y="329"/>
                </a:lnTo>
                <a:lnTo>
                  <a:pt x="209" y="329"/>
                </a:lnTo>
                <a:lnTo>
                  <a:pt x="181" y="329"/>
                </a:lnTo>
                <a:lnTo>
                  <a:pt x="181" y="329"/>
                </a:lnTo>
                <a:close/>
                <a:moveTo>
                  <a:pt x="46" y="146"/>
                </a:moveTo>
                <a:lnTo>
                  <a:pt x="46" y="146"/>
                </a:lnTo>
                <a:lnTo>
                  <a:pt x="46" y="163"/>
                </a:lnTo>
                <a:lnTo>
                  <a:pt x="46" y="163"/>
                </a:lnTo>
                <a:lnTo>
                  <a:pt x="47" y="163"/>
                </a:lnTo>
                <a:lnTo>
                  <a:pt x="47" y="163"/>
                </a:lnTo>
                <a:lnTo>
                  <a:pt x="49" y="143"/>
                </a:lnTo>
                <a:lnTo>
                  <a:pt x="49" y="143"/>
                </a:lnTo>
                <a:lnTo>
                  <a:pt x="46" y="146"/>
                </a:lnTo>
                <a:lnTo>
                  <a:pt x="46" y="146"/>
                </a:lnTo>
                <a:close/>
                <a:moveTo>
                  <a:pt x="294" y="180"/>
                </a:moveTo>
                <a:lnTo>
                  <a:pt x="294" y="180"/>
                </a:lnTo>
                <a:lnTo>
                  <a:pt x="292" y="190"/>
                </a:lnTo>
                <a:lnTo>
                  <a:pt x="290" y="200"/>
                </a:lnTo>
                <a:lnTo>
                  <a:pt x="290" y="200"/>
                </a:lnTo>
                <a:lnTo>
                  <a:pt x="293" y="198"/>
                </a:lnTo>
                <a:lnTo>
                  <a:pt x="293" y="198"/>
                </a:lnTo>
                <a:lnTo>
                  <a:pt x="293" y="196"/>
                </a:lnTo>
                <a:lnTo>
                  <a:pt x="293" y="196"/>
                </a:lnTo>
                <a:lnTo>
                  <a:pt x="294" y="186"/>
                </a:lnTo>
                <a:lnTo>
                  <a:pt x="294" y="186"/>
                </a:lnTo>
                <a:lnTo>
                  <a:pt x="294" y="180"/>
                </a:lnTo>
                <a:lnTo>
                  <a:pt x="294" y="180"/>
                </a:lnTo>
                <a:close/>
                <a:moveTo>
                  <a:pt x="280" y="156"/>
                </a:moveTo>
                <a:lnTo>
                  <a:pt x="280" y="156"/>
                </a:lnTo>
                <a:lnTo>
                  <a:pt x="279" y="159"/>
                </a:lnTo>
                <a:lnTo>
                  <a:pt x="279" y="159"/>
                </a:lnTo>
                <a:lnTo>
                  <a:pt x="279" y="171"/>
                </a:lnTo>
                <a:lnTo>
                  <a:pt x="279" y="171"/>
                </a:lnTo>
                <a:lnTo>
                  <a:pt x="279" y="173"/>
                </a:lnTo>
                <a:lnTo>
                  <a:pt x="279" y="173"/>
                </a:lnTo>
                <a:lnTo>
                  <a:pt x="280" y="170"/>
                </a:lnTo>
                <a:lnTo>
                  <a:pt x="280" y="170"/>
                </a:lnTo>
                <a:lnTo>
                  <a:pt x="282" y="169"/>
                </a:lnTo>
                <a:lnTo>
                  <a:pt x="282" y="169"/>
                </a:lnTo>
                <a:lnTo>
                  <a:pt x="282" y="157"/>
                </a:lnTo>
                <a:lnTo>
                  <a:pt x="282" y="157"/>
                </a:lnTo>
                <a:lnTo>
                  <a:pt x="280" y="156"/>
                </a:lnTo>
                <a:lnTo>
                  <a:pt x="280" y="156"/>
                </a:lnTo>
                <a:close/>
                <a:moveTo>
                  <a:pt x="103" y="341"/>
                </a:moveTo>
                <a:lnTo>
                  <a:pt x="103" y="341"/>
                </a:lnTo>
                <a:lnTo>
                  <a:pt x="103" y="341"/>
                </a:lnTo>
                <a:lnTo>
                  <a:pt x="103" y="341"/>
                </a:lnTo>
                <a:lnTo>
                  <a:pt x="94" y="341"/>
                </a:lnTo>
                <a:lnTo>
                  <a:pt x="94" y="341"/>
                </a:lnTo>
                <a:lnTo>
                  <a:pt x="93" y="341"/>
                </a:lnTo>
                <a:lnTo>
                  <a:pt x="93" y="341"/>
                </a:lnTo>
                <a:lnTo>
                  <a:pt x="93" y="339"/>
                </a:lnTo>
                <a:lnTo>
                  <a:pt x="93" y="339"/>
                </a:lnTo>
                <a:lnTo>
                  <a:pt x="93" y="338"/>
                </a:lnTo>
                <a:lnTo>
                  <a:pt x="93" y="338"/>
                </a:lnTo>
                <a:lnTo>
                  <a:pt x="91" y="338"/>
                </a:lnTo>
                <a:lnTo>
                  <a:pt x="91" y="338"/>
                </a:lnTo>
                <a:lnTo>
                  <a:pt x="90" y="338"/>
                </a:lnTo>
                <a:lnTo>
                  <a:pt x="90" y="338"/>
                </a:lnTo>
                <a:lnTo>
                  <a:pt x="88" y="342"/>
                </a:lnTo>
                <a:lnTo>
                  <a:pt x="88" y="342"/>
                </a:lnTo>
                <a:lnTo>
                  <a:pt x="93" y="342"/>
                </a:lnTo>
                <a:lnTo>
                  <a:pt x="93" y="342"/>
                </a:lnTo>
                <a:lnTo>
                  <a:pt x="94" y="342"/>
                </a:lnTo>
                <a:lnTo>
                  <a:pt x="95" y="343"/>
                </a:lnTo>
                <a:lnTo>
                  <a:pt x="95" y="343"/>
                </a:lnTo>
                <a:lnTo>
                  <a:pt x="100" y="343"/>
                </a:lnTo>
                <a:lnTo>
                  <a:pt x="100" y="343"/>
                </a:lnTo>
                <a:lnTo>
                  <a:pt x="103" y="342"/>
                </a:lnTo>
                <a:lnTo>
                  <a:pt x="103" y="342"/>
                </a:lnTo>
                <a:lnTo>
                  <a:pt x="103" y="341"/>
                </a:lnTo>
                <a:lnTo>
                  <a:pt x="103" y="341"/>
                </a:lnTo>
                <a:close/>
                <a:moveTo>
                  <a:pt x="221" y="338"/>
                </a:moveTo>
                <a:lnTo>
                  <a:pt x="221" y="338"/>
                </a:lnTo>
                <a:lnTo>
                  <a:pt x="211" y="338"/>
                </a:lnTo>
                <a:lnTo>
                  <a:pt x="211" y="338"/>
                </a:lnTo>
                <a:lnTo>
                  <a:pt x="209" y="338"/>
                </a:lnTo>
                <a:lnTo>
                  <a:pt x="209" y="338"/>
                </a:lnTo>
                <a:lnTo>
                  <a:pt x="206" y="339"/>
                </a:lnTo>
                <a:lnTo>
                  <a:pt x="206" y="339"/>
                </a:lnTo>
                <a:lnTo>
                  <a:pt x="206" y="341"/>
                </a:lnTo>
                <a:lnTo>
                  <a:pt x="206" y="341"/>
                </a:lnTo>
                <a:lnTo>
                  <a:pt x="215" y="341"/>
                </a:lnTo>
                <a:lnTo>
                  <a:pt x="215" y="341"/>
                </a:lnTo>
                <a:lnTo>
                  <a:pt x="215" y="339"/>
                </a:lnTo>
                <a:lnTo>
                  <a:pt x="215" y="339"/>
                </a:lnTo>
                <a:lnTo>
                  <a:pt x="216" y="339"/>
                </a:lnTo>
                <a:lnTo>
                  <a:pt x="216" y="339"/>
                </a:lnTo>
                <a:lnTo>
                  <a:pt x="216" y="341"/>
                </a:lnTo>
                <a:lnTo>
                  <a:pt x="216" y="341"/>
                </a:lnTo>
                <a:lnTo>
                  <a:pt x="219" y="341"/>
                </a:lnTo>
                <a:lnTo>
                  <a:pt x="221" y="339"/>
                </a:lnTo>
                <a:lnTo>
                  <a:pt x="221" y="339"/>
                </a:lnTo>
                <a:lnTo>
                  <a:pt x="221" y="338"/>
                </a:lnTo>
                <a:lnTo>
                  <a:pt x="221" y="338"/>
                </a:lnTo>
                <a:close/>
                <a:moveTo>
                  <a:pt x="238" y="372"/>
                </a:moveTo>
                <a:lnTo>
                  <a:pt x="238" y="372"/>
                </a:lnTo>
                <a:lnTo>
                  <a:pt x="238" y="370"/>
                </a:lnTo>
                <a:lnTo>
                  <a:pt x="236" y="370"/>
                </a:lnTo>
                <a:lnTo>
                  <a:pt x="236" y="370"/>
                </a:lnTo>
                <a:lnTo>
                  <a:pt x="216" y="372"/>
                </a:lnTo>
                <a:lnTo>
                  <a:pt x="216" y="372"/>
                </a:lnTo>
                <a:lnTo>
                  <a:pt x="203" y="372"/>
                </a:lnTo>
                <a:lnTo>
                  <a:pt x="203" y="372"/>
                </a:lnTo>
                <a:lnTo>
                  <a:pt x="203" y="372"/>
                </a:lnTo>
                <a:lnTo>
                  <a:pt x="203" y="372"/>
                </a:lnTo>
                <a:lnTo>
                  <a:pt x="209" y="372"/>
                </a:lnTo>
                <a:lnTo>
                  <a:pt x="209" y="372"/>
                </a:lnTo>
                <a:lnTo>
                  <a:pt x="223" y="372"/>
                </a:lnTo>
                <a:lnTo>
                  <a:pt x="223" y="372"/>
                </a:lnTo>
                <a:lnTo>
                  <a:pt x="230" y="372"/>
                </a:lnTo>
                <a:lnTo>
                  <a:pt x="230" y="372"/>
                </a:lnTo>
                <a:lnTo>
                  <a:pt x="238" y="372"/>
                </a:lnTo>
                <a:lnTo>
                  <a:pt x="238" y="372"/>
                </a:lnTo>
                <a:lnTo>
                  <a:pt x="238" y="372"/>
                </a:lnTo>
                <a:lnTo>
                  <a:pt x="238" y="372"/>
                </a:lnTo>
                <a:close/>
                <a:moveTo>
                  <a:pt x="59" y="42"/>
                </a:moveTo>
                <a:lnTo>
                  <a:pt x="59" y="42"/>
                </a:lnTo>
                <a:lnTo>
                  <a:pt x="59" y="39"/>
                </a:lnTo>
                <a:lnTo>
                  <a:pt x="60" y="39"/>
                </a:lnTo>
                <a:lnTo>
                  <a:pt x="60" y="39"/>
                </a:lnTo>
                <a:lnTo>
                  <a:pt x="63" y="39"/>
                </a:lnTo>
                <a:lnTo>
                  <a:pt x="63" y="39"/>
                </a:lnTo>
                <a:lnTo>
                  <a:pt x="64" y="39"/>
                </a:lnTo>
                <a:lnTo>
                  <a:pt x="66" y="38"/>
                </a:lnTo>
                <a:lnTo>
                  <a:pt x="66" y="38"/>
                </a:lnTo>
                <a:lnTo>
                  <a:pt x="66" y="36"/>
                </a:lnTo>
                <a:lnTo>
                  <a:pt x="66" y="36"/>
                </a:lnTo>
                <a:lnTo>
                  <a:pt x="60" y="38"/>
                </a:lnTo>
                <a:lnTo>
                  <a:pt x="56" y="39"/>
                </a:lnTo>
                <a:lnTo>
                  <a:pt x="56" y="39"/>
                </a:lnTo>
                <a:lnTo>
                  <a:pt x="56" y="41"/>
                </a:lnTo>
                <a:lnTo>
                  <a:pt x="56" y="41"/>
                </a:lnTo>
                <a:lnTo>
                  <a:pt x="54" y="45"/>
                </a:lnTo>
                <a:lnTo>
                  <a:pt x="54" y="45"/>
                </a:lnTo>
                <a:lnTo>
                  <a:pt x="54" y="46"/>
                </a:lnTo>
                <a:lnTo>
                  <a:pt x="54" y="46"/>
                </a:lnTo>
                <a:lnTo>
                  <a:pt x="54" y="46"/>
                </a:lnTo>
                <a:lnTo>
                  <a:pt x="54" y="46"/>
                </a:lnTo>
                <a:lnTo>
                  <a:pt x="57" y="45"/>
                </a:lnTo>
                <a:lnTo>
                  <a:pt x="57" y="45"/>
                </a:lnTo>
                <a:lnTo>
                  <a:pt x="59" y="42"/>
                </a:lnTo>
                <a:lnTo>
                  <a:pt x="59" y="42"/>
                </a:lnTo>
                <a:close/>
                <a:moveTo>
                  <a:pt x="299" y="233"/>
                </a:moveTo>
                <a:lnTo>
                  <a:pt x="299" y="233"/>
                </a:lnTo>
                <a:lnTo>
                  <a:pt x="297" y="234"/>
                </a:lnTo>
                <a:lnTo>
                  <a:pt x="296" y="237"/>
                </a:lnTo>
                <a:lnTo>
                  <a:pt x="296" y="237"/>
                </a:lnTo>
                <a:lnTo>
                  <a:pt x="297" y="247"/>
                </a:lnTo>
                <a:lnTo>
                  <a:pt x="297" y="247"/>
                </a:lnTo>
                <a:lnTo>
                  <a:pt x="297" y="250"/>
                </a:lnTo>
                <a:lnTo>
                  <a:pt x="297" y="250"/>
                </a:lnTo>
                <a:lnTo>
                  <a:pt x="297" y="250"/>
                </a:lnTo>
                <a:lnTo>
                  <a:pt x="297" y="250"/>
                </a:lnTo>
                <a:lnTo>
                  <a:pt x="300" y="244"/>
                </a:lnTo>
                <a:lnTo>
                  <a:pt x="300" y="244"/>
                </a:lnTo>
                <a:lnTo>
                  <a:pt x="299" y="243"/>
                </a:lnTo>
                <a:lnTo>
                  <a:pt x="299" y="243"/>
                </a:lnTo>
                <a:lnTo>
                  <a:pt x="299" y="240"/>
                </a:lnTo>
                <a:lnTo>
                  <a:pt x="299" y="240"/>
                </a:lnTo>
                <a:lnTo>
                  <a:pt x="299" y="233"/>
                </a:lnTo>
                <a:lnTo>
                  <a:pt x="299" y="233"/>
                </a:lnTo>
                <a:close/>
                <a:moveTo>
                  <a:pt x="273" y="133"/>
                </a:moveTo>
                <a:lnTo>
                  <a:pt x="273" y="133"/>
                </a:lnTo>
                <a:lnTo>
                  <a:pt x="275" y="133"/>
                </a:lnTo>
                <a:lnTo>
                  <a:pt x="275" y="135"/>
                </a:lnTo>
                <a:lnTo>
                  <a:pt x="275" y="135"/>
                </a:lnTo>
                <a:lnTo>
                  <a:pt x="275" y="140"/>
                </a:lnTo>
                <a:lnTo>
                  <a:pt x="275" y="140"/>
                </a:lnTo>
                <a:lnTo>
                  <a:pt x="275" y="140"/>
                </a:lnTo>
                <a:lnTo>
                  <a:pt x="275" y="140"/>
                </a:lnTo>
                <a:lnTo>
                  <a:pt x="276" y="139"/>
                </a:lnTo>
                <a:lnTo>
                  <a:pt x="276" y="139"/>
                </a:lnTo>
                <a:lnTo>
                  <a:pt x="276" y="126"/>
                </a:lnTo>
                <a:lnTo>
                  <a:pt x="276" y="126"/>
                </a:lnTo>
                <a:lnTo>
                  <a:pt x="276" y="125"/>
                </a:lnTo>
                <a:lnTo>
                  <a:pt x="276" y="125"/>
                </a:lnTo>
                <a:lnTo>
                  <a:pt x="273" y="127"/>
                </a:lnTo>
                <a:lnTo>
                  <a:pt x="273" y="127"/>
                </a:lnTo>
                <a:lnTo>
                  <a:pt x="273" y="129"/>
                </a:lnTo>
                <a:lnTo>
                  <a:pt x="273" y="129"/>
                </a:lnTo>
                <a:lnTo>
                  <a:pt x="273" y="133"/>
                </a:lnTo>
                <a:lnTo>
                  <a:pt x="273" y="133"/>
                </a:lnTo>
                <a:close/>
                <a:moveTo>
                  <a:pt x="12" y="152"/>
                </a:moveTo>
                <a:lnTo>
                  <a:pt x="12" y="152"/>
                </a:lnTo>
                <a:lnTo>
                  <a:pt x="10" y="154"/>
                </a:lnTo>
                <a:lnTo>
                  <a:pt x="10" y="154"/>
                </a:lnTo>
                <a:lnTo>
                  <a:pt x="10" y="169"/>
                </a:lnTo>
                <a:lnTo>
                  <a:pt x="10" y="169"/>
                </a:lnTo>
                <a:lnTo>
                  <a:pt x="9" y="171"/>
                </a:lnTo>
                <a:lnTo>
                  <a:pt x="9" y="171"/>
                </a:lnTo>
                <a:lnTo>
                  <a:pt x="9" y="181"/>
                </a:lnTo>
                <a:lnTo>
                  <a:pt x="9" y="181"/>
                </a:lnTo>
                <a:lnTo>
                  <a:pt x="9" y="181"/>
                </a:lnTo>
                <a:lnTo>
                  <a:pt x="9" y="181"/>
                </a:lnTo>
                <a:lnTo>
                  <a:pt x="10" y="181"/>
                </a:lnTo>
                <a:lnTo>
                  <a:pt x="10" y="181"/>
                </a:lnTo>
                <a:lnTo>
                  <a:pt x="10" y="180"/>
                </a:lnTo>
                <a:lnTo>
                  <a:pt x="10" y="180"/>
                </a:lnTo>
                <a:lnTo>
                  <a:pt x="12" y="156"/>
                </a:lnTo>
                <a:lnTo>
                  <a:pt x="12" y="156"/>
                </a:lnTo>
                <a:lnTo>
                  <a:pt x="12" y="153"/>
                </a:lnTo>
                <a:lnTo>
                  <a:pt x="12" y="153"/>
                </a:lnTo>
                <a:lnTo>
                  <a:pt x="12" y="152"/>
                </a:lnTo>
                <a:lnTo>
                  <a:pt x="12" y="152"/>
                </a:lnTo>
                <a:lnTo>
                  <a:pt x="12" y="152"/>
                </a:lnTo>
                <a:close/>
                <a:moveTo>
                  <a:pt x="259" y="35"/>
                </a:moveTo>
                <a:lnTo>
                  <a:pt x="259" y="35"/>
                </a:lnTo>
                <a:lnTo>
                  <a:pt x="257" y="28"/>
                </a:lnTo>
                <a:lnTo>
                  <a:pt x="257" y="28"/>
                </a:lnTo>
                <a:lnTo>
                  <a:pt x="250" y="36"/>
                </a:lnTo>
                <a:lnTo>
                  <a:pt x="250" y="36"/>
                </a:lnTo>
                <a:lnTo>
                  <a:pt x="255" y="36"/>
                </a:lnTo>
                <a:lnTo>
                  <a:pt x="257" y="35"/>
                </a:lnTo>
                <a:lnTo>
                  <a:pt x="257" y="35"/>
                </a:lnTo>
                <a:lnTo>
                  <a:pt x="259" y="35"/>
                </a:lnTo>
                <a:lnTo>
                  <a:pt x="259" y="35"/>
                </a:lnTo>
                <a:close/>
                <a:moveTo>
                  <a:pt x="276" y="318"/>
                </a:moveTo>
                <a:lnTo>
                  <a:pt x="276" y="318"/>
                </a:lnTo>
                <a:lnTo>
                  <a:pt x="276" y="318"/>
                </a:lnTo>
                <a:lnTo>
                  <a:pt x="276" y="318"/>
                </a:lnTo>
                <a:lnTo>
                  <a:pt x="273" y="322"/>
                </a:lnTo>
                <a:lnTo>
                  <a:pt x="273" y="322"/>
                </a:lnTo>
                <a:lnTo>
                  <a:pt x="273" y="324"/>
                </a:lnTo>
                <a:lnTo>
                  <a:pt x="273" y="324"/>
                </a:lnTo>
                <a:lnTo>
                  <a:pt x="272" y="331"/>
                </a:lnTo>
                <a:lnTo>
                  <a:pt x="272" y="331"/>
                </a:lnTo>
                <a:lnTo>
                  <a:pt x="273" y="332"/>
                </a:lnTo>
                <a:lnTo>
                  <a:pt x="273" y="332"/>
                </a:lnTo>
                <a:lnTo>
                  <a:pt x="273" y="333"/>
                </a:lnTo>
                <a:lnTo>
                  <a:pt x="273" y="335"/>
                </a:lnTo>
                <a:lnTo>
                  <a:pt x="273" y="335"/>
                </a:lnTo>
                <a:lnTo>
                  <a:pt x="273" y="336"/>
                </a:lnTo>
                <a:lnTo>
                  <a:pt x="273" y="336"/>
                </a:lnTo>
                <a:lnTo>
                  <a:pt x="275" y="331"/>
                </a:lnTo>
                <a:lnTo>
                  <a:pt x="275" y="331"/>
                </a:lnTo>
                <a:lnTo>
                  <a:pt x="276" y="322"/>
                </a:lnTo>
                <a:lnTo>
                  <a:pt x="276" y="322"/>
                </a:lnTo>
                <a:lnTo>
                  <a:pt x="276" y="318"/>
                </a:lnTo>
                <a:lnTo>
                  <a:pt x="276" y="318"/>
                </a:lnTo>
                <a:close/>
                <a:moveTo>
                  <a:pt x="273" y="125"/>
                </a:moveTo>
                <a:lnTo>
                  <a:pt x="273" y="125"/>
                </a:lnTo>
                <a:lnTo>
                  <a:pt x="273" y="125"/>
                </a:lnTo>
                <a:lnTo>
                  <a:pt x="273" y="125"/>
                </a:lnTo>
                <a:lnTo>
                  <a:pt x="276" y="123"/>
                </a:lnTo>
                <a:lnTo>
                  <a:pt x="276" y="123"/>
                </a:lnTo>
                <a:lnTo>
                  <a:pt x="276" y="122"/>
                </a:lnTo>
                <a:lnTo>
                  <a:pt x="276" y="122"/>
                </a:lnTo>
                <a:lnTo>
                  <a:pt x="276" y="108"/>
                </a:lnTo>
                <a:lnTo>
                  <a:pt x="276" y="108"/>
                </a:lnTo>
                <a:lnTo>
                  <a:pt x="276" y="106"/>
                </a:lnTo>
                <a:lnTo>
                  <a:pt x="276" y="106"/>
                </a:lnTo>
                <a:lnTo>
                  <a:pt x="275" y="109"/>
                </a:lnTo>
                <a:lnTo>
                  <a:pt x="275" y="109"/>
                </a:lnTo>
                <a:lnTo>
                  <a:pt x="273" y="117"/>
                </a:lnTo>
                <a:lnTo>
                  <a:pt x="273" y="117"/>
                </a:lnTo>
                <a:lnTo>
                  <a:pt x="273" y="125"/>
                </a:lnTo>
                <a:lnTo>
                  <a:pt x="273" y="125"/>
                </a:lnTo>
                <a:close/>
                <a:moveTo>
                  <a:pt x="294" y="238"/>
                </a:moveTo>
                <a:lnTo>
                  <a:pt x="294" y="238"/>
                </a:lnTo>
                <a:lnTo>
                  <a:pt x="292" y="241"/>
                </a:lnTo>
                <a:lnTo>
                  <a:pt x="292" y="241"/>
                </a:lnTo>
                <a:lnTo>
                  <a:pt x="292" y="255"/>
                </a:lnTo>
                <a:lnTo>
                  <a:pt x="292" y="255"/>
                </a:lnTo>
                <a:lnTo>
                  <a:pt x="292" y="257"/>
                </a:lnTo>
                <a:lnTo>
                  <a:pt x="292" y="257"/>
                </a:lnTo>
                <a:lnTo>
                  <a:pt x="293" y="254"/>
                </a:lnTo>
                <a:lnTo>
                  <a:pt x="293" y="254"/>
                </a:lnTo>
                <a:lnTo>
                  <a:pt x="294" y="247"/>
                </a:lnTo>
                <a:lnTo>
                  <a:pt x="294" y="247"/>
                </a:lnTo>
                <a:lnTo>
                  <a:pt x="294" y="240"/>
                </a:lnTo>
                <a:lnTo>
                  <a:pt x="294" y="240"/>
                </a:lnTo>
                <a:lnTo>
                  <a:pt x="294" y="238"/>
                </a:lnTo>
                <a:lnTo>
                  <a:pt x="294" y="238"/>
                </a:lnTo>
                <a:close/>
                <a:moveTo>
                  <a:pt x="230" y="42"/>
                </a:moveTo>
                <a:lnTo>
                  <a:pt x="230" y="42"/>
                </a:lnTo>
                <a:lnTo>
                  <a:pt x="233" y="42"/>
                </a:lnTo>
                <a:lnTo>
                  <a:pt x="233" y="42"/>
                </a:lnTo>
                <a:lnTo>
                  <a:pt x="242" y="42"/>
                </a:lnTo>
                <a:lnTo>
                  <a:pt x="242" y="42"/>
                </a:lnTo>
                <a:lnTo>
                  <a:pt x="243" y="42"/>
                </a:lnTo>
                <a:lnTo>
                  <a:pt x="243" y="42"/>
                </a:lnTo>
                <a:lnTo>
                  <a:pt x="246" y="38"/>
                </a:lnTo>
                <a:lnTo>
                  <a:pt x="246" y="38"/>
                </a:lnTo>
                <a:lnTo>
                  <a:pt x="246" y="38"/>
                </a:lnTo>
                <a:lnTo>
                  <a:pt x="246" y="38"/>
                </a:lnTo>
                <a:lnTo>
                  <a:pt x="246" y="38"/>
                </a:lnTo>
                <a:lnTo>
                  <a:pt x="246" y="38"/>
                </a:lnTo>
                <a:lnTo>
                  <a:pt x="245" y="38"/>
                </a:lnTo>
                <a:lnTo>
                  <a:pt x="245" y="38"/>
                </a:lnTo>
                <a:lnTo>
                  <a:pt x="245" y="39"/>
                </a:lnTo>
                <a:lnTo>
                  <a:pt x="242" y="39"/>
                </a:lnTo>
                <a:lnTo>
                  <a:pt x="242" y="39"/>
                </a:lnTo>
                <a:lnTo>
                  <a:pt x="240" y="39"/>
                </a:lnTo>
                <a:lnTo>
                  <a:pt x="240" y="39"/>
                </a:lnTo>
                <a:lnTo>
                  <a:pt x="235" y="39"/>
                </a:lnTo>
                <a:lnTo>
                  <a:pt x="235" y="39"/>
                </a:lnTo>
                <a:lnTo>
                  <a:pt x="232" y="39"/>
                </a:lnTo>
                <a:lnTo>
                  <a:pt x="230" y="41"/>
                </a:lnTo>
                <a:lnTo>
                  <a:pt x="230" y="41"/>
                </a:lnTo>
                <a:lnTo>
                  <a:pt x="230" y="42"/>
                </a:lnTo>
                <a:lnTo>
                  <a:pt x="230" y="42"/>
                </a:lnTo>
                <a:close/>
                <a:moveTo>
                  <a:pt x="113" y="46"/>
                </a:moveTo>
                <a:lnTo>
                  <a:pt x="113" y="46"/>
                </a:lnTo>
                <a:lnTo>
                  <a:pt x="174" y="49"/>
                </a:lnTo>
                <a:lnTo>
                  <a:pt x="174" y="49"/>
                </a:lnTo>
                <a:lnTo>
                  <a:pt x="144" y="46"/>
                </a:lnTo>
                <a:lnTo>
                  <a:pt x="113" y="46"/>
                </a:lnTo>
                <a:lnTo>
                  <a:pt x="113" y="46"/>
                </a:lnTo>
                <a:close/>
                <a:moveTo>
                  <a:pt x="125" y="25"/>
                </a:moveTo>
                <a:lnTo>
                  <a:pt x="125" y="25"/>
                </a:lnTo>
                <a:lnTo>
                  <a:pt x="132" y="27"/>
                </a:lnTo>
                <a:lnTo>
                  <a:pt x="132" y="27"/>
                </a:lnTo>
                <a:lnTo>
                  <a:pt x="134" y="22"/>
                </a:lnTo>
                <a:lnTo>
                  <a:pt x="134" y="22"/>
                </a:lnTo>
                <a:lnTo>
                  <a:pt x="128" y="22"/>
                </a:lnTo>
                <a:lnTo>
                  <a:pt x="128" y="22"/>
                </a:lnTo>
                <a:lnTo>
                  <a:pt x="127" y="22"/>
                </a:lnTo>
                <a:lnTo>
                  <a:pt x="125" y="22"/>
                </a:lnTo>
                <a:lnTo>
                  <a:pt x="125" y="22"/>
                </a:lnTo>
                <a:lnTo>
                  <a:pt x="127" y="24"/>
                </a:lnTo>
                <a:lnTo>
                  <a:pt x="125" y="25"/>
                </a:lnTo>
                <a:lnTo>
                  <a:pt x="125" y="25"/>
                </a:lnTo>
                <a:close/>
                <a:moveTo>
                  <a:pt x="68" y="12"/>
                </a:moveTo>
                <a:lnTo>
                  <a:pt x="68" y="12"/>
                </a:lnTo>
                <a:lnTo>
                  <a:pt x="76" y="12"/>
                </a:lnTo>
                <a:lnTo>
                  <a:pt x="76" y="12"/>
                </a:lnTo>
                <a:lnTo>
                  <a:pt x="76" y="8"/>
                </a:lnTo>
                <a:lnTo>
                  <a:pt x="76" y="8"/>
                </a:lnTo>
                <a:lnTo>
                  <a:pt x="68" y="8"/>
                </a:lnTo>
                <a:lnTo>
                  <a:pt x="68" y="8"/>
                </a:lnTo>
                <a:lnTo>
                  <a:pt x="68" y="12"/>
                </a:lnTo>
                <a:lnTo>
                  <a:pt x="68" y="12"/>
                </a:lnTo>
                <a:close/>
                <a:moveTo>
                  <a:pt x="209" y="27"/>
                </a:moveTo>
                <a:lnTo>
                  <a:pt x="209" y="27"/>
                </a:lnTo>
                <a:lnTo>
                  <a:pt x="211" y="29"/>
                </a:lnTo>
                <a:lnTo>
                  <a:pt x="211" y="29"/>
                </a:lnTo>
                <a:lnTo>
                  <a:pt x="215" y="29"/>
                </a:lnTo>
                <a:lnTo>
                  <a:pt x="215" y="29"/>
                </a:lnTo>
                <a:lnTo>
                  <a:pt x="216" y="29"/>
                </a:lnTo>
                <a:lnTo>
                  <a:pt x="216" y="29"/>
                </a:lnTo>
                <a:lnTo>
                  <a:pt x="219" y="28"/>
                </a:lnTo>
                <a:lnTo>
                  <a:pt x="219" y="28"/>
                </a:lnTo>
                <a:lnTo>
                  <a:pt x="213" y="25"/>
                </a:lnTo>
                <a:lnTo>
                  <a:pt x="213" y="25"/>
                </a:lnTo>
                <a:lnTo>
                  <a:pt x="213" y="25"/>
                </a:lnTo>
                <a:lnTo>
                  <a:pt x="213" y="25"/>
                </a:lnTo>
                <a:lnTo>
                  <a:pt x="209" y="27"/>
                </a:lnTo>
                <a:lnTo>
                  <a:pt x="209" y="27"/>
                </a:lnTo>
                <a:close/>
                <a:moveTo>
                  <a:pt x="110" y="370"/>
                </a:moveTo>
                <a:lnTo>
                  <a:pt x="110" y="370"/>
                </a:lnTo>
                <a:lnTo>
                  <a:pt x="122" y="372"/>
                </a:lnTo>
                <a:lnTo>
                  <a:pt x="122" y="372"/>
                </a:lnTo>
                <a:lnTo>
                  <a:pt x="121" y="370"/>
                </a:lnTo>
                <a:lnTo>
                  <a:pt x="121" y="368"/>
                </a:lnTo>
                <a:lnTo>
                  <a:pt x="121" y="368"/>
                </a:lnTo>
                <a:lnTo>
                  <a:pt x="118" y="368"/>
                </a:lnTo>
                <a:lnTo>
                  <a:pt x="118" y="368"/>
                </a:lnTo>
                <a:lnTo>
                  <a:pt x="115" y="368"/>
                </a:lnTo>
                <a:lnTo>
                  <a:pt x="115" y="368"/>
                </a:lnTo>
                <a:lnTo>
                  <a:pt x="115" y="370"/>
                </a:lnTo>
                <a:lnTo>
                  <a:pt x="113" y="370"/>
                </a:lnTo>
                <a:lnTo>
                  <a:pt x="113" y="370"/>
                </a:lnTo>
                <a:lnTo>
                  <a:pt x="111" y="369"/>
                </a:lnTo>
                <a:lnTo>
                  <a:pt x="111" y="368"/>
                </a:lnTo>
                <a:lnTo>
                  <a:pt x="111" y="368"/>
                </a:lnTo>
                <a:lnTo>
                  <a:pt x="108" y="368"/>
                </a:lnTo>
                <a:lnTo>
                  <a:pt x="108" y="368"/>
                </a:lnTo>
                <a:lnTo>
                  <a:pt x="110" y="369"/>
                </a:lnTo>
                <a:lnTo>
                  <a:pt x="110" y="370"/>
                </a:lnTo>
                <a:lnTo>
                  <a:pt x="110" y="370"/>
                </a:lnTo>
                <a:close/>
                <a:moveTo>
                  <a:pt x="284" y="132"/>
                </a:moveTo>
                <a:lnTo>
                  <a:pt x="284" y="132"/>
                </a:lnTo>
                <a:lnTo>
                  <a:pt x="284" y="133"/>
                </a:lnTo>
                <a:lnTo>
                  <a:pt x="284" y="133"/>
                </a:lnTo>
                <a:lnTo>
                  <a:pt x="283" y="135"/>
                </a:lnTo>
                <a:lnTo>
                  <a:pt x="283" y="136"/>
                </a:lnTo>
                <a:lnTo>
                  <a:pt x="283" y="136"/>
                </a:lnTo>
                <a:lnTo>
                  <a:pt x="283" y="149"/>
                </a:lnTo>
                <a:lnTo>
                  <a:pt x="283" y="149"/>
                </a:lnTo>
                <a:lnTo>
                  <a:pt x="283" y="150"/>
                </a:lnTo>
                <a:lnTo>
                  <a:pt x="283" y="150"/>
                </a:lnTo>
                <a:lnTo>
                  <a:pt x="284" y="147"/>
                </a:lnTo>
                <a:lnTo>
                  <a:pt x="284" y="147"/>
                </a:lnTo>
                <a:lnTo>
                  <a:pt x="286" y="133"/>
                </a:lnTo>
                <a:lnTo>
                  <a:pt x="286" y="133"/>
                </a:lnTo>
                <a:lnTo>
                  <a:pt x="284" y="132"/>
                </a:lnTo>
                <a:lnTo>
                  <a:pt x="284" y="132"/>
                </a:lnTo>
                <a:close/>
                <a:moveTo>
                  <a:pt x="80" y="21"/>
                </a:moveTo>
                <a:lnTo>
                  <a:pt x="80" y="21"/>
                </a:lnTo>
                <a:lnTo>
                  <a:pt x="77" y="21"/>
                </a:lnTo>
                <a:lnTo>
                  <a:pt x="77" y="21"/>
                </a:lnTo>
                <a:lnTo>
                  <a:pt x="76" y="22"/>
                </a:lnTo>
                <a:lnTo>
                  <a:pt x="74" y="24"/>
                </a:lnTo>
                <a:lnTo>
                  <a:pt x="74" y="24"/>
                </a:lnTo>
                <a:lnTo>
                  <a:pt x="73" y="27"/>
                </a:lnTo>
                <a:lnTo>
                  <a:pt x="70" y="28"/>
                </a:lnTo>
                <a:lnTo>
                  <a:pt x="70" y="28"/>
                </a:lnTo>
                <a:lnTo>
                  <a:pt x="73" y="28"/>
                </a:lnTo>
                <a:lnTo>
                  <a:pt x="73" y="28"/>
                </a:lnTo>
                <a:lnTo>
                  <a:pt x="74" y="28"/>
                </a:lnTo>
                <a:lnTo>
                  <a:pt x="74" y="28"/>
                </a:lnTo>
                <a:lnTo>
                  <a:pt x="80" y="22"/>
                </a:lnTo>
                <a:lnTo>
                  <a:pt x="80" y="22"/>
                </a:lnTo>
                <a:lnTo>
                  <a:pt x="80" y="21"/>
                </a:lnTo>
                <a:lnTo>
                  <a:pt x="80" y="21"/>
                </a:lnTo>
                <a:close/>
                <a:moveTo>
                  <a:pt x="273" y="56"/>
                </a:moveTo>
                <a:lnTo>
                  <a:pt x="273" y="56"/>
                </a:lnTo>
                <a:lnTo>
                  <a:pt x="273" y="56"/>
                </a:lnTo>
                <a:lnTo>
                  <a:pt x="273" y="56"/>
                </a:lnTo>
                <a:lnTo>
                  <a:pt x="273" y="58"/>
                </a:lnTo>
                <a:lnTo>
                  <a:pt x="273" y="58"/>
                </a:lnTo>
                <a:lnTo>
                  <a:pt x="270" y="65"/>
                </a:lnTo>
                <a:lnTo>
                  <a:pt x="270" y="65"/>
                </a:lnTo>
                <a:lnTo>
                  <a:pt x="270" y="66"/>
                </a:lnTo>
                <a:lnTo>
                  <a:pt x="270" y="66"/>
                </a:lnTo>
                <a:lnTo>
                  <a:pt x="270" y="72"/>
                </a:lnTo>
                <a:lnTo>
                  <a:pt x="270" y="72"/>
                </a:lnTo>
                <a:lnTo>
                  <a:pt x="270" y="72"/>
                </a:lnTo>
                <a:lnTo>
                  <a:pt x="270" y="72"/>
                </a:lnTo>
                <a:lnTo>
                  <a:pt x="270" y="72"/>
                </a:lnTo>
                <a:lnTo>
                  <a:pt x="270" y="72"/>
                </a:lnTo>
                <a:lnTo>
                  <a:pt x="272" y="71"/>
                </a:lnTo>
                <a:lnTo>
                  <a:pt x="273" y="68"/>
                </a:lnTo>
                <a:lnTo>
                  <a:pt x="273" y="68"/>
                </a:lnTo>
                <a:lnTo>
                  <a:pt x="273" y="61"/>
                </a:lnTo>
                <a:lnTo>
                  <a:pt x="273" y="61"/>
                </a:lnTo>
                <a:lnTo>
                  <a:pt x="273" y="56"/>
                </a:lnTo>
                <a:lnTo>
                  <a:pt x="273" y="56"/>
                </a:lnTo>
                <a:close/>
                <a:moveTo>
                  <a:pt x="33" y="196"/>
                </a:moveTo>
                <a:lnTo>
                  <a:pt x="33" y="196"/>
                </a:lnTo>
                <a:lnTo>
                  <a:pt x="33" y="196"/>
                </a:lnTo>
                <a:lnTo>
                  <a:pt x="33" y="196"/>
                </a:lnTo>
                <a:lnTo>
                  <a:pt x="30" y="198"/>
                </a:lnTo>
                <a:lnTo>
                  <a:pt x="30" y="198"/>
                </a:lnTo>
                <a:lnTo>
                  <a:pt x="30" y="200"/>
                </a:lnTo>
                <a:lnTo>
                  <a:pt x="30" y="200"/>
                </a:lnTo>
                <a:lnTo>
                  <a:pt x="30" y="204"/>
                </a:lnTo>
                <a:lnTo>
                  <a:pt x="30" y="204"/>
                </a:lnTo>
                <a:lnTo>
                  <a:pt x="32" y="206"/>
                </a:lnTo>
                <a:lnTo>
                  <a:pt x="32" y="207"/>
                </a:lnTo>
                <a:lnTo>
                  <a:pt x="32" y="207"/>
                </a:lnTo>
                <a:lnTo>
                  <a:pt x="33" y="206"/>
                </a:lnTo>
                <a:lnTo>
                  <a:pt x="33" y="206"/>
                </a:lnTo>
                <a:lnTo>
                  <a:pt x="33" y="204"/>
                </a:lnTo>
                <a:lnTo>
                  <a:pt x="33" y="204"/>
                </a:lnTo>
                <a:lnTo>
                  <a:pt x="33" y="198"/>
                </a:lnTo>
                <a:lnTo>
                  <a:pt x="33" y="198"/>
                </a:lnTo>
                <a:lnTo>
                  <a:pt x="33" y="196"/>
                </a:lnTo>
                <a:lnTo>
                  <a:pt x="33" y="196"/>
                </a:lnTo>
                <a:close/>
                <a:moveTo>
                  <a:pt x="33" y="76"/>
                </a:moveTo>
                <a:lnTo>
                  <a:pt x="33" y="76"/>
                </a:lnTo>
                <a:lnTo>
                  <a:pt x="32" y="76"/>
                </a:lnTo>
                <a:lnTo>
                  <a:pt x="32" y="76"/>
                </a:lnTo>
                <a:lnTo>
                  <a:pt x="30" y="79"/>
                </a:lnTo>
                <a:lnTo>
                  <a:pt x="30" y="79"/>
                </a:lnTo>
                <a:lnTo>
                  <a:pt x="29" y="79"/>
                </a:lnTo>
                <a:lnTo>
                  <a:pt x="29" y="79"/>
                </a:lnTo>
                <a:lnTo>
                  <a:pt x="29" y="82"/>
                </a:lnTo>
                <a:lnTo>
                  <a:pt x="29" y="82"/>
                </a:lnTo>
                <a:lnTo>
                  <a:pt x="30" y="82"/>
                </a:lnTo>
                <a:lnTo>
                  <a:pt x="30" y="82"/>
                </a:lnTo>
                <a:lnTo>
                  <a:pt x="30" y="85"/>
                </a:lnTo>
                <a:lnTo>
                  <a:pt x="30" y="85"/>
                </a:lnTo>
                <a:lnTo>
                  <a:pt x="30" y="89"/>
                </a:lnTo>
                <a:lnTo>
                  <a:pt x="30" y="89"/>
                </a:lnTo>
                <a:lnTo>
                  <a:pt x="32" y="88"/>
                </a:lnTo>
                <a:lnTo>
                  <a:pt x="32" y="88"/>
                </a:lnTo>
                <a:lnTo>
                  <a:pt x="33" y="86"/>
                </a:lnTo>
                <a:lnTo>
                  <a:pt x="33" y="86"/>
                </a:lnTo>
                <a:lnTo>
                  <a:pt x="33" y="76"/>
                </a:lnTo>
                <a:lnTo>
                  <a:pt x="33" y="76"/>
                </a:lnTo>
                <a:close/>
                <a:moveTo>
                  <a:pt x="181" y="335"/>
                </a:moveTo>
                <a:lnTo>
                  <a:pt x="181" y="335"/>
                </a:lnTo>
                <a:lnTo>
                  <a:pt x="182" y="333"/>
                </a:lnTo>
                <a:lnTo>
                  <a:pt x="185" y="333"/>
                </a:lnTo>
                <a:lnTo>
                  <a:pt x="185" y="333"/>
                </a:lnTo>
                <a:lnTo>
                  <a:pt x="185" y="333"/>
                </a:lnTo>
                <a:lnTo>
                  <a:pt x="185" y="333"/>
                </a:lnTo>
                <a:lnTo>
                  <a:pt x="188" y="333"/>
                </a:lnTo>
                <a:lnTo>
                  <a:pt x="188" y="333"/>
                </a:lnTo>
                <a:lnTo>
                  <a:pt x="189" y="333"/>
                </a:lnTo>
                <a:lnTo>
                  <a:pt x="191" y="333"/>
                </a:lnTo>
                <a:lnTo>
                  <a:pt x="191" y="333"/>
                </a:lnTo>
                <a:lnTo>
                  <a:pt x="202" y="333"/>
                </a:lnTo>
                <a:lnTo>
                  <a:pt x="202" y="333"/>
                </a:lnTo>
                <a:lnTo>
                  <a:pt x="206" y="333"/>
                </a:lnTo>
                <a:lnTo>
                  <a:pt x="206" y="333"/>
                </a:lnTo>
                <a:lnTo>
                  <a:pt x="208" y="333"/>
                </a:lnTo>
                <a:lnTo>
                  <a:pt x="208" y="332"/>
                </a:lnTo>
                <a:lnTo>
                  <a:pt x="208" y="332"/>
                </a:lnTo>
                <a:lnTo>
                  <a:pt x="206" y="332"/>
                </a:lnTo>
                <a:lnTo>
                  <a:pt x="206" y="332"/>
                </a:lnTo>
                <a:lnTo>
                  <a:pt x="188" y="332"/>
                </a:lnTo>
                <a:lnTo>
                  <a:pt x="188" y="332"/>
                </a:lnTo>
                <a:lnTo>
                  <a:pt x="181" y="332"/>
                </a:lnTo>
                <a:lnTo>
                  <a:pt x="181" y="332"/>
                </a:lnTo>
                <a:lnTo>
                  <a:pt x="179" y="333"/>
                </a:lnTo>
                <a:lnTo>
                  <a:pt x="179" y="333"/>
                </a:lnTo>
                <a:lnTo>
                  <a:pt x="178" y="335"/>
                </a:lnTo>
                <a:lnTo>
                  <a:pt x="178" y="335"/>
                </a:lnTo>
                <a:lnTo>
                  <a:pt x="181" y="335"/>
                </a:lnTo>
                <a:lnTo>
                  <a:pt x="181" y="335"/>
                </a:lnTo>
                <a:close/>
                <a:moveTo>
                  <a:pt x="39" y="82"/>
                </a:moveTo>
                <a:lnTo>
                  <a:pt x="39" y="82"/>
                </a:lnTo>
                <a:lnTo>
                  <a:pt x="39" y="82"/>
                </a:lnTo>
                <a:lnTo>
                  <a:pt x="39" y="82"/>
                </a:lnTo>
                <a:lnTo>
                  <a:pt x="40" y="81"/>
                </a:lnTo>
                <a:lnTo>
                  <a:pt x="40" y="81"/>
                </a:lnTo>
                <a:lnTo>
                  <a:pt x="41" y="79"/>
                </a:lnTo>
                <a:lnTo>
                  <a:pt x="41" y="79"/>
                </a:lnTo>
                <a:lnTo>
                  <a:pt x="41" y="76"/>
                </a:lnTo>
                <a:lnTo>
                  <a:pt x="41" y="76"/>
                </a:lnTo>
                <a:lnTo>
                  <a:pt x="41" y="71"/>
                </a:lnTo>
                <a:lnTo>
                  <a:pt x="41" y="71"/>
                </a:lnTo>
                <a:lnTo>
                  <a:pt x="41" y="69"/>
                </a:lnTo>
                <a:lnTo>
                  <a:pt x="41" y="69"/>
                </a:lnTo>
                <a:lnTo>
                  <a:pt x="39" y="71"/>
                </a:lnTo>
                <a:lnTo>
                  <a:pt x="39" y="71"/>
                </a:lnTo>
                <a:lnTo>
                  <a:pt x="39" y="72"/>
                </a:lnTo>
                <a:lnTo>
                  <a:pt x="39" y="72"/>
                </a:lnTo>
                <a:lnTo>
                  <a:pt x="39" y="79"/>
                </a:lnTo>
                <a:lnTo>
                  <a:pt x="39" y="79"/>
                </a:lnTo>
                <a:lnTo>
                  <a:pt x="39" y="82"/>
                </a:lnTo>
                <a:lnTo>
                  <a:pt x="39" y="82"/>
                </a:lnTo>
                <a:close/>
                <a:moveTo>
                  <a:pt x="235" y="333"/>
                </a:moveTo>
                <a:lnTo>
                  <a:pt x="235" y="333"/>
                </a:lnTo>
                <a:lnTo>
                  <a:pt x="235" y="332"/>
                </a:lnTo>
                <a:lnTo>
                  <a:pt x="235" y="332"/>
                </a:lnTo>
                <a:lnTo>
                  <a:pt x="233" y="332"/>
                </a:lnTo>
                <a:lnTo>
                  <a:pt x="233" y="332"/>
                </a:lnTo>
                <a:lnTo>
                  <a:pt x="211" y="332"/>
                </a:lnTo>
                <a:lnTo>
                  <a:pt x="211" y="332"/>
                </a:lnTo>
                <a:lnTo>
                  <a:pt x="211" y="332"/>
                </a:lnTo>
                <a:lnTo>
                  <a:pt x="211" y="332"/>
                </a:lnTo>
                <a:lnTo>
                  <a:pt x="209" y="333"/>
                </a:lnTo>
                <a:lnTo>
                  <a:pt x="209" y="333"/>
                </a:lnTo>
                <a:lnTo>
                  <a:pt x="211" y="333"/>
                </a:lnTo>
                <a:lnTo>
                  <a:pt x="211" y="333"/>
                </a:lnTo>
                <a:lnTo>
                  <a:pt x="216" y="333"/>
                </a:lnTo>
                <a:lnTo>
                  <a:pt x="216" y="333"/>
                </a:lnTo>
                <a:lnTo>
                  <a:pt x="221" y="333"/>
                </a:lnTo>
                <a:lnTo>
                  <a:pt x="221" y="333"/>
                </a:lnTo>
                <a:lnTo>
                  <a:pt x="233" y="333"/>
                </a:lnTo>
                <a:lnTo>
                  <a:pt x="233" y="333"/>
                </a:lnTo>
                <a:lnTo>
                  <a:pt x="235" y="333"/>
                </a:lnTo>
                <a:lnTo>
                  <a:pt x="235" y="333"/>
                </a:lnTo>
                <a:close/>
                <a:moveTo>
                  <a:pt x="30" y="29"/>
                </a:moveTo>
                <a:lnTo>
                  <a:pt x="30" y="29"/>
                </a:lnTo>
                <a:lnTo>
                  <a:pt x="30" y="29"/>
                </a:lnTo>
                <a:lnTo>
                  <a:pt x="30" y="29"/>
                </a:lnTo>
                <a:lnTo>
                  <a:pt x="30" y="29"/>
                </a:lnTo>
                <a:lnTo>
                  <a:pt x="30" y="29"/>
                </a:lnTo>
                <a:lnTo>
                  <a:pt x="24" y="36"/>
                </a:lnTo>
                <a:lnTo>
                  <a:pt x="24" y="36"/>
                </a:lnTo>
                <a:lnTo>
                  <a:pt x="26" y="39"/>
                </a:lnTo>
                <a:lnTo>
                  <a:pt x="26" y="39"/>
                </a:lnTo>
                <a:lnTo>
                  <a:pt x="32" y="34"/>
                </a:lnTo>
                <a:lnTo>
                  <a:pt x="32" y="34"/>
                </a:lnTo>
                <a:lnTo>
                  <a:pt x="32" y="32"/>
                </a:lnTo>
                <a:lnTo>
                  <a:pt x="32" y="32"/>
                </a:lnTo>
                <a:lnTo>
                  <a:pt x="30" y="29"/>
                </a:lnTo>
                <a:lnTo>
                  <a:pt x="30" y="29"/>
                </a:lnTo>
                <a:close/>
                <a:moveTo>
                  <a:pt x="6" y="197"/>
                </a:moveTo>
                <a:lnTo>
                  <a:pt x="6" y="197"/>
                </a:lnTo>
                <a:lnTo>
                  <a:pt x="6" y="211"/>
                </a:lnTo>
                <a:lnTo>
                  <a:pt x="5" y="224"/>
                </a:lnTo>
                <a:lnTo>
                  <a:pt x="5" y="224"/>
                </a:lnTo>
                <a:lnTo>
                  <a:pt x="6" y="221"/>
                </a:lnTo>
                <a:lnTo>
                  <a:pt x="6" y="221"/>
                </a:lnTo>
                <a:lnTo>
                  <a:pt x="6" y="198"/>
                </a:lnTo>
                <a:lnTo>
                  <a:pt x="6" y="198"/>
                </a:lnTo>
                <a:lnTo>
                  <a:pt x="6" y="197"/>
                </a:lnTo>
                <a:lnTo>
                  <a:pt x="6" y="197"/>
                </a:lnTo>
                <a:close/>
                <a:moveTo>
                  <a:pt x="249" y="29"/>
                </a:moveTo>
                <a:lnTo>
                  <a:pt x="249" y="29"/>
                </a:lnTo>
                <a:lnTo>
                  <a:pt x="243" y="29"/>
                </a:lnTo>
                <a:lnTo>
                  <a:pt x="239" y="31"/>
                </a:lnTo>
                <a:lnTo>
                  <a:pt x="239" y="31"/>
                </a:lnTo>
                <a:lnTo>
                  <a:pt x="242" y="32"/>
                </a:lnTo>
                <a:lnTo>
                  <a:pt x="245" y="34"/>
                </a:lnTo>
                <a:lnTo>
                  <a:pt x="245" y="34"/>
                </a:lnTo>
                <a:lnTo>
                  <a:pt x="245" y="34"/>
                </a:lnTo>
                <a:lnTo>
                  <a:pt x="245" y="34"/>
                </a:lnTo>
                <a:lnTo>
                  <a:pt x="249" y="29"/>
                </a:lnTo>
                <a:lnTo>
                  <a:pt x="249" y="29"/>
                </a:lnTo>
                <a:close/>
                <a:moveTo>
                  <a:pt x="186" y="353"/>
                </a:moveTo>
                <a:lnTo>
                  <a:pt x="186" y="353"/>
                </a:lnTo>
                <a:lnTo>
                  <a:pt x="181" y="352"/>
                </a:lnTo>
                <a:lnTo>
                  <a:pt x="181" y="352"/>
                </a:lnTo>
                <a:lnTo>
                  <a:pt x="179" y="355"/>
                </a:lnTo>
                <a:lnTo>
                  <a:pt x="179" y="355"/>
                </a:lnTo>
                <a:lnTo>
                  <a:pt x="178" y="358"/>
                </a:lnTo>
                <a:lnTo>
                  <a:pt x="178" y="358"/>
                </a:lnTo>
                <a:lnTo>
                  <a:pt x="182" y="358"/>
                </a:lnTo>
                <a:lnTo>
                  <a:pt x="182" y="358"/>
                </a:lnTo>
                <a:lnTo>
                  <a:pt x="182" y="356"/>
                </a:lnTo>
                <a:lnTo>
                  <a:pt x="182" y="356"/>
                </a:lnTo>
                <a:lnTo>
                  <a:pt x="184" y="355"/>
                </a:lnTo>
                <a:lnTo>
                  <a:pt x="185" y="355"/>
                </a:lnTo>
                <a:lnTo>
                  <a:pt x="185" y="355"/>
                </a:lnTo>
                <a:lnTo>
                  <a:pt x="186" y="355"/>
                </a:lnTo>
                <a:lnTo>
                  <a:pt x="186" y="353"/>
                </a:lnTo>
                <a:lnTo>
                  <a:pt x="186" y="353"/>
                </a:lnTo>
                <a:close/>
                <a:moveTo>
                  <a:pt x="270" y="281"/>
                </a:moveTo>
                <a:lnTo>
                  <a:pt x="270" y="281"/>
                </a:lnTo>
                <a:lnTo>
                  <a:pt x="273" y="279"/>
                </a:lnTo>
                <a:lnTo>
                  <a:pt x="273" y="277"/>
                </a:lnTo>
                <a:lnTo>
                  <a:pt x="273" y="277"/>
                </a:lnTo>
                <a:lnTo>
                  <a:pt x="273" y="274"/>
                </a:lnTo>
                <a:lnTo>
                  <a:pt x="273" y="274"/>
                </a:lnTo>
                <a:lnTo>
                  <a:pt x="273" y="272"/>
                </a:lnTo>
                <a:lnTo>
                  <a:pt x="275" y="271"/>
                </a:lnTo>
                <a:lnTo>
                  <a:pt x="275" y="271"/>
                </a:lnTo>
                <a:lnTo>
                  <a:pt x="276" y="271"/>
                </a:lnTo>
                <a:lnTo>
                  <a:pt x="276" y="271"/>
                </a:lnTo>
                <a:lnTo>
                  <a:pt x="275" y="268"/>
                </a:lnTo>
                <a:lnTo>
                  <a:pt x="275" y="265"/>
                </a:lnTo>
                <a:lnTo>
                  <a:pt x="275" y="265"/>
                </a:lnTo>
                <a:lnTo>
                  <a:pt x="272" y="272"/>
                </a:lnTo>
                <a:lnTo>
                  <a:pt x="270" y="281"/>
                </a:lnTo>
                <a:lnTo>
                  <a:pt x="270" y="281"/>
                </a:lnTo>
                <a:close/>
                <a:moveTo>
                  <a:pt x="9" y="186"/>
                </a:moveTo>
                <a:lnTo>
                  <a:pt x="9" y="186"/>
                </a:lnTo>
                <a:lnTo>
                  <a:pt x="9" y="187"/>
                </a:lnTo>
                <a:lnTo>
                  <a:pt x="9" y="187"/>
                </a:lnTo>
                <a:lnTo>
                  <a:pt x="9" y="211"/>
                </a:lnTo>
                <a:lnTo>
                  <a:pt x="9" y="211"/>
                </a:lnTo>
                <a:lnTo>
                  <a:pt x="9" y="213"/>
                </a:lnTo>
                <a:lnTo>
                  <a:pt x="9" y="213"/>
                </a:lnTo>
                <a:lnTo>
                  <a:pt x="10" y="213"/>
                </a:lnTo>
                <a:lnTo>
                  <a:pt x="10" y="213"/>
                </a:lnTo>
                <a:lnTo>
                  <a:pt x="10" y="207"/>
                </a:lnTo>
                <a:lnTo>
                  <a:pt x="10" y="207"/>
                </a:lnTo>
                <a:lnTo>
                  <a:pt x="10" y="206"/>
                </a:lnTo>
                <a:lnTo>
                  <a:pt x="10" y="206"/>
                </a:lnTo>
                <a:lnTo>
                  <a:pt x="12" y="206"/>
                </a:lnTo>
                <a:lnTo>
                  <a:pt x="12" y="206"/>
                </a:lnTo>
                <a:lnTo>
                  <a:pt x="13" y="206"/>
                </a:lnTo>
                <a:lnTo>
                  <a:pt x="13" y="206"/>
                </a:lnTo>
                <a:lnTo>
                  <a:pt x="13" y="207"/>
                </a:lnTo>
                <a:lnTo>
                  <a:pt x="13" y="207"/>
                </a:lnTo>
                <a:lnTo>
                  <a:pt x="14" y="207"/>
                </a:lnTo>
                <a:lnTo>
                  <a:pt x="14" y="207"/>
                </a:lnTo>
                <a:lnTo>
                  <a:pt x="14" y="203"/>
                </a:lnTo>
                <a:lnTo>
                  <a:pt x="14" y="203"/>
                </a:lnTo>
                <a:lnTo>
                  <a:pt x="12" y="203"/>
                </a:lnTo>
                <a:lnTo>
                  <a:pt x="12" y="203"/>
                </a:lnTo>
                <a:lnTo>
                  <a:pt x="12" y="203"/>
                </a:lnTo>
                <a:lnTo>
                  <a:pt x="12" y="203"/>
                </a:lnTo>
                <a:lnTo>
                  <a:pt x="10" y="204"/>
                </a:lnTo>
                <a:lnTo>
                  <a:pt x="10" y="204"/>
                </a:lnTo>
                <a:lnTo>
                  <a:pt x="9" y="203"/>
                </a:lnTo>
                <a:lnTo>
                  <a:pt x="9" y="203"/>
                </a:lnTo>
                <a:lnTo>
                  <a:pt x="9" y="201"/>
                </a:lnTo>
                <a:lnTo>
                  <a:pt x="9" y="201"/>
                </a:lnTo>
                <a:lnTo>
                  <a:pt x="10" y="187"/>
                </a:lnTo>
                <a:lnTo>
                  <a:pt x="10" y="187"/>
                </a:lnTo>
                <a:lnTo>
                  <a:pt x="10" y="186"/>
                </a:lnTo>
                <a:lnTo>
                  <a:pt x="10" y="186"/>
                </a:lnTo>
                <a:lnTo>
                  <a:pt x="9" y="186"/>
                </a:lnTo>
                <a:lnTo>
                  <a:pt x="9" y="186"/>
                </a:lnTo>
                <a:close/>
                <a:moveTo>
                  <a:pt x="275" y="159"/>
                </a:moveTo>
                <a:lnTo>
                  <a:pt x="275" y="159"/>
                </a:lnTo>
                <a:lnTo>
                  <a:pt x="277" y="156"/>
                </a:lnTo>
                <a:lnTo>
                  <a:pt x="277" y="156"/>
                </a:lnTo>
                <a:lnTo>
                  <a:pt x="277" y="152"/>
                </a:lnTo>
                <a:lnTo>
                  <a:pt x="277" y="152"/>
                </a:lnTo>
                <a:lnTo>
                  <a:pt x="277" y="150"/>
                </a:lnTo>
                <a:lnTo>
                  <a:pt x="277" y="150"/>
                </a:lnTo>
                <a:lnTo>
                  <a:pt x="276" y="147"/>
                </a:lnTo>
                <a:lnTo>
                  <a:pt x="276" y="147"/>
                </a:lnTo>
                <a:lnTo>
                  <a:pt x="276" y="143"/>
                </a:lnTo>
                <a:lnTo>
                  <a:pt x="276" y="143"/>
                </a:lnTo>
                <a:lnTo>
                  <a:pt x="276" y="142"/>
                </a:lnTo>
                <a:lnTo>
                  <a:pt x="276" y="142"/>
                </a:lnTo>
                <a:lnTo>
                  <a:pt x="275" y="144"/>
                </a:lnTo>
                <a:lnTo>
                  <a:pt x="275" y="144"/>
                </a:lnTo>
                <a:lnTo>
                  <a:pt x="275" y="156"/>
                </a:lnTo>
                <a:lnTo>
                  <a:pt x="275" y="156"/>
                </a:lnTo>
                <a:lnTo>
                  <a:pt x="275" y="159"/>
                </a:lnTo>
                <a:lnTo>
                  <a:pt x="275" y="159"/>
                </a:lnTo>
                <a:close/>
                <a:moveTo>
                  <a:pt x="36" y="295"/>
                </a:moveTo>
                <a:lnTo>
                  <a:pt x="36" y="295"/>
                </a:lnTo>
                <a:lnTo>
                  <a:pt x="34" y="297"/>
                </a:lnTo>
                <a:lnTo>
                  <a:pt x="34" y="297"/>
                </a:lnTo>
                <a:lnTo>
                  <a:pt x="32" y="301"/>
                </a:lnTo>
                <a:lnTo>
                  <a:pt x="32" y="301"/>
                </a:lnTo>
                <a:lnTo>
                  <a:pt x="30" y="302"/>
                </a:lnTo>
                <a:lnTo>
                  <a:pt x="32" y="305"/>
                </a:lnTo>
                <a:lnTo>
                  <a:pt x="32" y="305"/>
                </a:lnTo>
                <a:lnTo>
                  <a:pt x="34" y="302"/>
                </a:lnTo>
                <a:lnTo>
                  <a:pt x="34" y="302"/>
                </a:lnTo>
                <a:lnTo>
                  <a:pt x="36" y="301"/>
                </a:lnTo>
                <a:lnTo>
                  <a:pt x="36" y="301"/>
                </a:lnTo>
                <a:lnTo>
                  <a:pt x="36" y="295"/>
                </a:lnTo>
                <a:lnTo>
                  <a:pt x="36" y="295"/>
                </a:lnTo>
                <a:close/>
                <a:moveTo>
                  <a:pt x="27" y="46"/>
                </a:moveTo>
                <a:lnTo>
                  <a:pt x="27" y="46"/>
                </a:lnTo>
                <a:lnTo>
                  <a:pt x="26" y="48"/>
                </a:lnTo>
                <a:lnTo>
                  <a:pt x="26" y="48"/>
                </a:lnTo>
                <a:lnTo>
                  <a:pt x="26" y="51"/>
                </a:lnTo>
                <a:lnTo>
                  <a:pt x="26" y="51"/>
                </a:lnTo>
                <a:lnTo>
                  <a:pt x="26" y="59"/>
                </a:lnTo>
                <a:lnTo>
                  <a:pt x="26" y="59"/>
                </a:lnTo>
                <a:lnTo>
                  <a:pt x="27" y="62"/>
                </a:lnTo>
                <a:lnTo>
                  <a:pt x="27" y="62"/>
                </a:lnTo>
                <a:lnTo>
                  <a:pt x="27" y="62"/>
                </a:lnTo>
                <a:lnTo>
                  <a:pt x="27" y="62"/>
                </a:lnTo>
                <a:lnTo>
                  <a:pt x="29" y="52"/>
                </a:lnTo>
                <a:lnTo>
                  <a:pt x="29" y="52"/>
                </a:lnTo>
                <a:lnTo>
                  <a:pt x="29" y="52"/>
                </a:lnTo>
                <a:lnTo>
                  <a:pt x="29" y="52"/>
                </a:lnTo>
                <a:lnTo>
                  <a:pt x="27" y="46"/>
                </a:lnTo>
                <a:lnTo>
                  <a:pt x="27" y="46"/>
                </a:lnTo>
                <a:close/>
                <a:moveTo>
                  <a:pt x="39" y="186"/>
                </a:moveTo>
                <a:lnTo>
                  <a:pt x="39" y="186"/>
                </a:lnTo>
                <a:lnTo>
                  <a:pt x="37" y="184"/>
                </a:lnTo>
                <a:lnTo>
                  <a:pt x="37" y="184"/>
                </a:lnTo>
                <a:lnTo>
                  <a:pt x="36" y="183"/>
                </a:lnTo>
                <a:lnTo>
                  <a:pt x="37" y="181"/>
                </a:lnTo>
                <a:lnTo>
                  <a:pt x="37" y="181"/>
                </a:lnTo>
                <a:lnTo>
                  <a:pt x="37" y="180"/>
                </a:lnTo>
                <a:lnTo>
                  <a:pt x="37" y="180"/>
                </a:lnTo>
                <a:lnTo>
                  <a:pt x="37" y="176"/>
                </a:lnTo>
                <a:lnTo>
                  <a:pt x="37" y="176"/>
                </a:lnTo>
                <a:lnTo>
                  <a:pt x="37" y="174"/>
                </a:lnTo>
                <a:lnTo>
                  <a:pt x="37" y="174"/>
                </a:lnTo>
                <a:lnTo>
                  <a:pt x="37" y="174"/>
                </a:lnTo>
                <a:lnTo>
                  <a:pt x="37" y="174"/>
                </a:lnTo>
                <a:lnTo>
                  <a:pt x="36" y="176"/>
                </a:lnTo>
                <a:lnTo>
                  <a:pt x="36" y="176"/>
                </a:lnTo>
                <a:lnTo>
                  <a:pt x="34" y="179"/>
                </a:lnTo>
                <a:lnTo>
                  <a:pt x="34" y="179"/>
                </a:lnTo>
                <a:lnTo>
                  <a:pt x="34" y="189"/>
                </a:lnTo>
                <a:lnTo>
                  <a:pt x="34" y="189"/>
                </a:lnTo>
                <a:lnTo>
                  <a:pt x="36" y="189"/>
                </a:lnTo>
                <a:lnTo>
                  <a:pt x="36" y="189"/>
                </a:lnTo>
                <a:lnTo>
                  <a:pt x="39" y="186"/>
                </a:lnTo>
                <a:lnTo>
                  <a:pt x="39" y="186"/>
                </a:lnTo>
                <a:close/>
                <a:moveTo>
                  <a:pt x="248" y="18"/>
                </a:moveTo>
                <a:lnTo>
                  <a:pt x="248" y="18"/>
                </a:lnTo>
                <a:lnTo>
                  <a:pt x="240" y="17"/>
                </a:lnTo>
                <a:lnTo>
                  <a:pt x="240" y="17"/>
                </a:lnTo>
                <a:lnTo>
                  <a:pt x="240" y="17"/>
                </a:lnTo>
                <a:lnTo>
                  <a:pt x="240" y="17"/>
                </a:lnTo>
                <a:lnTo>
                  <a:pt x="236" y="19"/>
                </a:lnTo>
                <a:lnTo>
                  <a:pt x="236" y="19"/>
                </a:lnTo>
                <a:lnTo>
                  <a:pt x="238" y="19"/>
                </a:lnTo>
                <a:lnTo>
                  <a:pt x="238" y="19"/>
                </a:lnTo>
                <a:lnTo>
                  <a:pt x="242" y="21"/>
                </a:lnTo>
                <a:lnTo>
                  <a:pt x="242" y="21"/>
                </a:lnTo>
                <a:lnTo>
                  <a:pt x="245" y="21"/>
                </a:lnTo>
                <a:lnTo>
                  <a:pt x="248" y="19"/>
                </a:lnTo>
                <a:lnTo>
                  <a:pt x="248" y="19"/>
                </a:lnTo>
                <a:lnTo>
                  <a:pt x="248" y="18"/>
                </a:lnTo>
                <a:lnTo>
                  <a:pt x="248" y="18"/>
                </a:lnTo>
                <a:close/>
                <a:moveTo>
                  <a:pt x="16" y="120"/>
                </a:moveTo>
                <a:lnTo>
                  <a:pt x="16" y="120"/>
                </a:lnTo>
                <a:lnTo>
                  <a:pt x="14" y="120"/>
                </a:lnTo>
                <a:lnTo>
                  <a:pt x="14" y="120"/>
                </a:lnTo>
                <a:lnTo>
                  <a:pt x="14" y="122"/>
                </a:lnTo>
                <a:lnTo>
                  <a:pt x="14" y="122"/>
                </a:lnTo>
                <a:lnTo>
                  <a:pt x="12" y="133"/>
                </a:lnTo>
                <a:lnTo>
                  <a:pt x="12" y="133"/>
                </a:lnTo>
                <a:lnTo>
                  <a:pt x="13" y="133"/>
                </a:lnTo>
                <a:lnTo>
                  <a:pt x="13" y="133"/>
                </a:lnTo>
                <a:lnTo>
                  <a:pt x="14" y="133"/>
                </a:lnTo>
                <a:lnTo>
                  <a:pt x="14" y="135"/>
                </a:lnTo>
                <a:lnTo>
                  <a:pt x="14" y="135"/>
                </a:lnTo>
                <a:lnTo>
                  <a:pt x="14" y="136"/>
                </a:lnTo>
                <a:lnTo>
                  <a:pt x="14" y="136"/>
                </a:lnTo>
                <a:lnTo>
                  <a:pt x="14" y="136"/>
                </a:lnTo>
                <a:lnTo>
                  <a:pt x="14" y="136"/>
                </a:lnTo>
                <a:lnTo>
                  <a:pt x="16" y="120"/>
                </a:lnTo>
                <a:lnTo>
                  <a:pt x="16" y="120"/>
                </a:lnTo>
                <a:close/>
                <a:moveTo>
                  <a:pt x="194" y="362"/>
                </a:moveTo>
                <a:lnTo>
                  <a:pt x="194" y="362"/>
                </a:lnTo>
                <a:lnTo>
                  <a:pt x="194" y="363"/>
                </a:lnTo>
                <a:lnTo>
                  <a:pt x="194" y="363"/>
                </a:lnTo>
                <a:lnTo>
                  <a:pt x="203" y="362"/>
                </a:lnTo>
                <a:lnTo>
                  <a:pt x="203" y="362"/>
                </a:lnTo>
                <a:lnTo>
                  <a:pt x="203" y="362"/>
                </a:lnTo>
                <a:lnTo>
                  <a:pt x="203" y="362"/>
                </a:lnTo>
                <a:lnTo>
                  <a:pt x="206" y="362"/>
                </a:lnTo>
                <a:lnTo>
                  <a:pt x="206" y="362"/>
                </a:lnTo>
                <a:lnTo>
                  <a:pt x="208" y="362"/>
                </a:lnTo>
                <a:lnTo>
                  <a:pt x="209" y="360"/>
                </a:lnTo>
                <a:lnTo>
                  <a:pt x="209" y="360"/>
                </a:lnTo>
                <a:lnTo>
                  <a:pt x="195" y="360"/>
                </a:lnTo>
                <a:lnTo>
                  <a:pt x="195" y="360"/>
                </a:lnTo>
                <a:lnTo>
                  <a:pt x="194" y="362"/>
                </a:lnTo>
                <a:lnTo>
                  <a:pt x="194" y="362"/>
                </a:lnTo>
                <a:close/>
                <a:moveTo>
                  <a:pt x="39" y="139"/>
                </a:moveTo>
                <a:lnTo>
                  <a:pt x="39" y="139"/>
                </a:lnTo>
                <a:lnTo>
                  <a:pt x="37" y="140"/>
                </a:lnTo>
                <a:lnTo>
                  <a:pt x="37" y="140"/>
                </a:lnTo>
                <a:lnTo>
                  <a:pt x="36" y="147"/>
                </a:lnTo>
                <a:lnTo>
                  <a:pt x="36" y="147"/>
                </a:lnTo>
                <a:lnTo>
                  <a:pt x="36" y="154"/>
                </a:lnTo>
                <a:lnTo>
                  <a:pt x="36" y="154"/>
                </a:lnTo>
                <a:lnTo>
                  <a:pt x="37" y="152"/>
                </a:lnTo>
                <a:lnTo>
                  <a:pt x="37" y="152"/>
                </a:lnTo>
                <a:lnTo>
                  <a:pt x="39" y="150"/>
                </a:lnTo>
                <a:lnTo>
                  <a:pt x="39" y="150"/>
                </a:lnTo>
                <a:lnTo>
                  <a:pt x="39" y="144"/>
                </a:lnTo>
                <a:lnTo>
                  <a:pt x="39" y="144"/>
                </a:lnTo>
                <a:lnTo>
                  <a:pt x="39" y="139"/>
                </a:lnTo>
                <a:lnTo>
                  <a:pt x="39" y="139"/>
                </a:lnTo>
                <a:close/>
                <a:moveTo>
                  <a:pt x="182" y="31"/>
                </a:moveTo>
                <a:lnTo>
                  <a:pt x="182" y="31"/>
                </a:lnTo>
                <a:lnTo>
                  <a:pt x="182" y="31"/>
                </a:lnTo>
                <a:lnTo>
                  <a:pt x="182" y="31"/>
                </a:lnTo>
                <a:lnTo>
                  <a:pt x="169" y="41"/>
                </a:lnTo>
                <a:lnTo>
                  <a:pt x="169" y="41"/>
                </a:lnTo>
                <a:lnTo>
                  <a:pt x="175" y="39"/>
                </a:lnTo>
                <a:lnTo>
                  <a:pt x="175" y="39"/>
                </a:lnTo>
                <a:lnTo>
                  <a:pt x="176" y="38"/>
                </a:lnTo>
                <a:lnTo>
                  <a:pt x="176" y="38"/>
                </a:lnTo>
                <a:lnTo>
                  <a:pt x="181" y="32"/>
                </a:lnTo>
                <a:lnTo>
                  <a:pt x="181" y="32"/>
                </a:lnTo>
                <a:lnTo>
                  <a:pt x="182" y="31"/>
                </a:lnTo>
                <a:lnTo>
                  <a:pt x="182" y="31"/>
                </a:lnTo>
                <a:close/>
                <a:moveTo>
                  <a:pt x="104" y="5"/>
                </a:moveTo>
                <a:lnTo>
                  <a:pt x="104" y="5"/>
                </a:lnTo>
                <a:lnTo>
                  <a:pt x="91" y="5"/>
                </a:lnTo>
                <a:lnTo>
                  <a:pt x="80" y="5"/>
                </a:lnTo>
                <a:lnTo>
                  <a:pt x="80" y="5"/>
                </a:lnTo>
                <a:lnTo>
                  <a:pt x="81" y="7"/>
                </a:lnTo>
                <a:lnTo>
                  <a:pt x="81" y="7"/>
                </a:lnTo>
                <a:lnTo>
                  <a:pt x="84" y="7"/>
                </a:lnTo>
                <a:lnTo>
                  <a:pt x="84" y="7"/>
                </a:lnTo>
                <a:lnTo>
                  <a:pt x="86" y="8"/>
                </a:lnTo>
                <a:lnTo>
                  <a:pt x="88" y="7"/>
                </a:lnTo>
                <a:lnTo>
                  <a:pt x="88" y="7"/>
                </a:lnTo>
                <a:lnTo>
                  <a:pt x="90" y="7"/>
                </a:lnTo>
                <a:lnTo>
                  <a:pt x="90" y="7"/>
                </a:lnTo>
                <a:lnTo>
                  <a:pt x="90" y="7"/>
                </a:lnTo>
                <a:lnTo>
                  <a:pt x="90" y="7"/>
                </a:lnTo>
                <a:lnTo>
                  <a:pt x="93" y="7"/>
                </a:lnTo>
                <a:lnTo>
                  <a:pt x="93" y="7"/>
                </a:lnTo>
                <a:lnTo>
                  <a:pt x="94" y="7"/>
                </a:lnTo>
                <a:lnTo>
                  <a:pt x="94" y="7"/>
                </a:lnTo>
                <a:lnTo>
                  <a:pt x="104" y="5"/>
                </a:lnTo>
                <a:lnTo>
                  <a:pt x="104" y="5"/>
                </a:lnTo>
                <a:close/>
                <a:moveTo>
                  <a:pt x="36" y="342"/>
                </a:moveTo>
                <a:lnTo>
                  <a:pt x="36" y="342"/>
                </a:lnTo>
                <a:lnTo>
                  <a:pt x="30" y="348"/>
                </a:lnTo>
                <a:lnTo>
                  <a:pt x="30" y="348"/>
                </a:lnTo>
                <a:lnTo>
                  <a:pt x="30" y="349"/>
                </a:lnTo>
                <a:lnTo>
                  <a:pt x="32" y="351"/>
                </a:lnTo>
                <a:lnTo>
                  <a:pt x="32" y="351"/>
                </a:lnTo>
                <a:lnTo>
                  <a:pt x="36" y="345"/>
                </a:lnTo>
                <a:lnTo>
                  <a:pt x="36" y="345"/>
                </a:lnTo>
                <a:lnTo>
                  <a:pt x="36" y="343"/>
                </a:lnTo>
                <a:lnTo>
                  <a:pt x="36" y="343"/>
                </a:lnTo>
                <a:lnTo>
                  <a:pt x="36" y="342"/>
                </a:lnTo>
                <a:lnTo>
                  <a:pt x="36" y="342"/>
                </a:lnTo>
                <a:close/>
                <a:moveTo>
                  <a:pt x="110" y="345"/>
                </a:moveTo>
                <a:lnTo>
                  <a:pt x="110" y="345"/>
                </a:lnTo>
                <a:lnTo>
                  <a:pt x="110" y="345"/>
                </a:lnTo>
                <a:lnTo>
                  <a:pt x="110" y="345"/>
                </a:lnTo>
                <a:lnTo>
                  <a:pt x="103" y="345"/>
                </a:lnTo>
                <a:lnTo>
                  <a:pt x="103" y="345"/>
                </a:lnTo>
                <a:lnTo>
                  <a:pt x="103" y="346"/>
                </a:lnTo>
                <a:lnTo>
                  <a:pt x="103" y="346"/>
                </a:lnTo>
                <a:lnTo>
                  <a:pt x="100" y="349"/>
                </a:lnTo>
                <a:lnTo>
                  <a:pt x="100" y="349"/>
                </a:lnTo>
                <a:lnTo>
                  <a:pt x="105" y="349"/>
                </a:lnTo>
                <a:lnTo>
                  <a:pt x="105" y="349"/>
                </a:lnTo>
                <a:lnTo>
                  <a:pt x="105" y="349"/>
                </a:lnTo>
                <a:lnTo>
                  <a:pt x="105" y="349"/>
                </a:lnTo>
                <a:lnTo>
                  <a:pt x="110" y="345"/>
                </a:lnTo>
                <a:lnTo>
                  <a:pt x="110" y="345"/>
                </a:lnTo>
                <a:close/>
                <a:moveTo>
                  <a:pt x="263" y="245"/>
                </a:moveTo>
                <a:lnTo>
                  <a:pt x="263" y="245"/>
                </a:lnTo>
                <a:lnTo>
                  <a:pt x="263" y="245"/>
                </a:lnTo>
                <a:lnTo>
                  <a:pt x="263" y="245"/>
                </a:lnTo>
                <a:lnTo>
                  <a:pt x="262" y="271"/>
                </a:lnTo>
                <a:lnTo>
                  <a:pt x="262" y="271"/>
                </a:lnTo>
                <a:lnTo>
                  <a:pt x="262" y="267"/>
                </a:lnTo>
                <a:lnTo>
                  <a:pt x="262" y="267"/>
                </a:lnTo>
                <a:lnTo>
                  <a:pt x="263" y="262"/>
                </a:lnTo>
                <a:lnTo>
                  <a:pt x="263" y="262"/>
                </a:lnTo>
                <a:lnTo>
                  <a:pt x="263" y="261"/>
                </a:lnTo>
                <a:lnTo>
                  <a:pt x="263" y="261"/>
                </a:lnTo>
                <a:lnTo>
                  <a:pt x="263" y="258"/>
                </a:lnTo>
                <a:lnTo>
                  <a:pt x="263" y="258"/>
                </a:lnTo>
                <a:lnTo>
                  <a:pt x="263" y="245"/>
                </a:lnTo>
                <a:lnTo>
                  <a:pt x="263" y="245"/>
                </a:lnTo>
                <a:close/>
                <a:moveTo>
                  <a:pt x="13" y="298"/>
                </a:moveTo>
                <a:lnTo>
                  <a:pt x="13" y="298"/>
                </a:lnTo>
                <a:lnTo>
                  <a:pt x="13" y="298"/>
                </a:lnTo>
                <a:lnTo>
                  <a:pt x="13" y="298"/>
                </a:lnTo>
                <a:lnTo>
                  <a:pt x="16" y="294"/>
                </a:lnTo>
                <a:lnTo>
                  <a:pt x="16" y="294"/>
                </a:lnTo>
                <a:lnTo>
                  <a:pt x="16" y="291"/>
                </a:lnTo>
                <a:lnTo>
                  <a:pt x="16" y="291"/>
                </a:lnTo>
                <a:lnTo>
                  <a:pt x="14" y="279"/>
                </a:lnTo>
                <a:lnTo>
                  <a:pt x="14" y="279"/>
                </a:lnTo>
                <a:lnTo>
                  <a:pt x="14" y="278"/>
                </a:lnTo>
                <a:lnTo>
                  <a:pt x="14" y="278"/>
                </a:lnTo>
                <a:lnTo>
                  <a:pt x="14" y="279"/>
                </a:lnTo>
                <a:lnTo>
                  <a:pt x="14" y="279"/>
                </a:lnTo>
                <a:lnTo>
                  <a:pt x="14" y="292"/>
                </a:lnTo>
                <a:lnTo>
                  <a:pt x="14" y="292"/>
                </a:lnTo>
                <a:lnTo>
                  <a:pt x="14" y="294"/>
                </a:lnTo>
                <a:lnTo>
                  <a:pt x="14" y="294"/>
                </a:lnTo>
                <a:lnTo>
                  <a:pt x="13" y="294"/>
                </a:lnTo>
                <a:lnTo>
                  <a:pt x="13" y="294"/>
                </a:lnTo>
                <a:lnTo>
                  <a:pt x="13" y="298"/>
                </a:lnTo>
                <a:lnTo>
                  <a:pt x="13" y="298"/>
                </a:lnTo>
                <a:close/>
                <a:moveTo>
                  <a:pt x="289" y="42"/>
                </a:moveTo>
                <a:lnTo>
                  <a:pt x="289" y="42"/>
                </a:lnTo>
                <a:lnTo>
                  <a:pt x="283" y="34"/>
                </a:lnTo>
                <a:lnTo>
                  <a:pt x="283" y="34"/>
                </a:lnTo>
                <a:lnTo>
                  <a:pt x="282" y="36"/>
                </a:lnTo>
                <a:lnTo>
                  <a:pt x="282" y="36"/>
                </a:lnTo>
                <a:lnTo>
                  <a:pt x="287" y="44"/>
                </a:lnTo>
                <a:lnTo>
                  <a:pt x="287" y="44"/>
                </a:lnTo>
                <a:lnTo>
                  <a:pt x="289" y="42"/>
                </a:lnTo>
                <a:lnTo>
                  <a:pt x="289" y="42"/>
                </a:lnTo>
                <a:close/>
                <a:moveTo>
                  <a:pt x="202" y="342"/>
                </a:moveTo>
                <a:lnTo>
                  <a:pt x="202" y="342"/>
                </a:lnTo>
                <a:lnTo>
                  <a:pt x="194" y="342"/>
                </a:lnTo>
                <a:lnTo>
                  <a:pt x="194" y="342"/>
                </a:lnTo>
                <a:lnTo>
                  <a:pt x="192" y="345"/>
                </a:lnTo>
                <a:lnTo>
                  <a:pt x="192" y="345"/>
                </a:lnTo>
                <a:lnTo>
                  <a:pt x="201" y="345"/>
                </a:lnTo>
                <a:lnTo>
                  <a:pt x="201" y="345"/>
                </a:lnTo>
                <a:lnTo>
                  <a:pt x="202" y="343"/>
                </a:lnTo>
                <a:lnTo>
                  <a:pt x="202" y="343"/>
                </a:lnTo>
                <a:lnTo>
                  <a:pt x="202" y="342"/>
                </a:lnTo>
                <a:lnTo>
                  <a:pt x="202" y="342"/>
                </a:lnTo>
                <a:close/>
                <a:moveTo>
                  <a:pt x="289" y="72"/>
                </a:moveTo>
                <a:lnTo>
                  <a:pt x="289" y="72"/>
                </a:lnTo>
                <a:lnTo>
                  <a:pt x="289" y="72"/>
                </a:lnTo>
                <a:lnTo>
                  <a:pt x="289" y="72"/>
                </a:lnTo>
                <a:lnTo>
                  <a:pt x="290" y="71"/>
                </a:lnTo>
                <a:lnTo>
                  <a:pt x="290" y="71"/>
                </a:lnTo>
                <a:lnTo>
                  <a:pt x="290" y="69"/>
                </a:lnTo>
                <a:lnTo>
                  <a:pt x="290" y="69"/>
                </a:lnTo>
                <a:lnTo>
                  <a:pt x="290" y="61"/>
                </a:lnTo>
                <a:lnTo>
                  <a:pt x="290" y="61"/>
                </a:lnTo>
                <a:lnTo>
                  <a:pt x="289" y="56"/>
                </a:lnTo>
                <a:lnTo>
                  <a:pt x="289" y="56"/>
                </a:lnTo>
                <a:lnTo>
                  <a:pt x="289" y="56"/>
                </a:lnTo>
                <a:lnTo>
                  <a:pt x="289" y="56"/>
                </a:lnTo>
                <a:lnTo>
                  <a:pt x="289" y="72"/>
                </a:lnTo>
                <a:lnTo>
                  <a:pt x="289" y="72"/>
                </a:lnTo>
                <a:close/>
                <a:moveTo>
                  <a:pt x="78" y="352"/>
                </a:moveTo>
                <a:lnTo>
                  <a:pt x="78" y="352"/>
                </a:lnTo>
                <a:lnTo>
                  <a:pt x="66" y="355"/>
                </a:lnTo>
                <a:lnTo>
                  <a:pt x="66" y="355"/>
                </a:lnTo>
                <a:lnTo>
                  <a:pt x="76" y="355"/>
                </a:lnTo>
                <a:lnTo>
                  <a:pt x="76" y="355"/>
                </a:lnTo>
                <a:lnTo>
                  <a:pt x="77" y="355"/>
                </a:lnTo>
                <a:lnTo>
                  <a:pt x="77" y="355"/>
                </a:lnTo>
                <a:lnTo>
                  <a:pt x="78" y="352"/>
                </a:lnTo>
                <a:lnTo>
                  <a:pt x="78" y="352"/>
                </a:lnTo>
                <a:close/>
                <a:moveTo>
                  <a:pt x="24" y="328"/>
                </a:moveTo>
                <a:lnTo>
                  <a:pt x="24" y="328"/>
                </a:lnTo>
                <a:lnTo>
                  <a:pt x="23" y="329"/>
                </a:lnTo>
                <a:lnTo>
                  <a:pt x="23" y="331"/>
                </a:lnTo>
                <a:lnTo>
                  <a:pt x="23" y="331"/>
                </a:lnTo>
                <a:lnTo>
                  <a:pt x="24" y="335"/>
                </a:lnTo>
                <a:lnTo>
                  <a:pt x="24" y="335"/>
                </a:lnTo>
                <a:lnTo>
                  <a:pt x="27" y="342"/>
                </a:lnTo>
                <a:lnTo>
                  <a:pt x="27" y="342"/>
                </a:lnTo>
                <a:lnTo>
                  <a:pt x="29" y="341"/>
                </a:lnTo>
                <a:lnTo>
                  <a:pt x="29" y="338"/>
                </a:lnTo>
                <a:lnTo>
                  <a:pt x="29" y="338"/>
                </a:lnTo>
                <a:lnTo>
                  <a:pt x="24" y="329"/>
                </a:lnTo>
                <a:lnTo>
                  <a:pt x="24" y="329"/>
                </a:lnTo>
                <a:lnTo>
                  <a:pt x="24" y="328"/>
                </a:lnTo>
                <a:lnTo>
                  <a:pt x="24" y="328"/>
                </a:lnTo>
                <a:close/>
                <a:moveTo>
                  <a:pt x="226" y="11"/>
                </a:moveTo>
                <a:lnTo>
                  <a:pt x="226" y="11"/>
                </a:lnTo>
                <a:lnTo>
                  <a:pt x="226" y="11"/>
                </a:lnTo>
                <a:lnTo>
                  <a:pt x="226" y="11"/>
                </a:lnTo>
                <a:lnTo>
                  <a:pt x="222" y="11"/>
                </a:lnTo>
                <a:lnTo>
                  <a:pt x="222" y="11"/>
                </a:lnTo>
                <a:lnTo>
                  <a:pt x="203" y="9"/>
                </a:lnTo>
                <a:lnTo>
                  <a:pt x="203" y="9"/>
                </a:lnTo>
                <a:lnTo>
                  <a:pt x="202" y="9"/>
                </a:lnTo>
                <a:lnTo>
                  <a:pt x="202" y="9"/>
                </a:lnTo>
                <a:lnTo>
                  <a:pt x="205" y="11"/>
                </a:lnTo>
                <a:lnTo>
                  <a:pt x="205" y="11"/>
                </a:lnTo>
                <a:lnTo>
                  <a:pt x="216" y="11"/>
                </a:lnTo>
                <a:lnTo>
                  <a:pt x="216" y="11"/>
                </a:lnTo>
                <a:lnTo>
                  <a:pt x="218" y="11"/>
                </a:lnTo>
                <a:lnTo>
                  <a:pt x="218" y="11"/>
                </a:lnTo>
                <a:lnTo>
                  <a:pt x="226" y="11"/>
                </a:lnTo>
                <a:lnTo>
                  <a:pt x="226" y="11"/>
                </a:lnTo>
                <a:close/>
                <a:moveTo>
                  <a:pt x="64" y="8"/>
                </a:moveTo>
                <a:lnTo>
                  <a:pt x="64" y="8"/>
                </a:lnTo>
                <a:lnTo>
                  <a:pt x="56" y="11"/>
                </a:lnTo>
                <a:lnTo>
                  <a:pt x="56" y="11"/>
                </a:lnTo>
                <a:lnTo>
                  <a:pt x="56" y="12"/>
                </a:lnTo>
                <a:lnTo>
                  <a:pt x="56" y="12"/>
                </a:lnTo>
                <a:lnTo>
                  <a:pt x="64" y="12"/>
                </a:lnTo>
                <a:lnTo>
                  <a:pt x="64" y="12"/>
                </a:lnTo>
                <a:lnTo>
                  <a:pt x="64" y="8"/>
                </a:lnTo>
                <a:lnTo>
                  <a:pt x="64" y="8"/>
                </a:lnTo>
                <a:close/>
                <a:moveTo>
                  <a:pt x="239" y="343"/>
                </a:moveTo>
                <a:lnTo>
                  <a:pt x="239" y="343"/>
                </a:lnTo>
                <a:lnTo>
                  <a:pt x="229" y="343"/>
                </a:lnTo>
                <a:lnTo>
                  <a:pt x="229" y="343"/>
                </a:lnTo>
                <a:lnTo>
                  <a:pt x="229" y="345"/>
                </a:lnTo>
                <a:lnTo>
                  <a:pt x="229" y="345"/>
                </a:lnTo>
                <a:lnTo>
                  <a:pt x="226" y="346"/>
                </a:lnTo>
                <a:lnTo>
                  <a:pt x="226" y="346"/>
                </a:lnTo>
                <a:lnTo>
                  <a:pt x="226" y="346"/>
                </a:lnTo>
                <a:lnTo>
                  <a:pt x="226" y="346"/>
                </a:lnTo>
                <a:lnTo>
                  <a:pt x="238" y="345"/>
                </a:lnTo>
                <a:lnTo>
                  <a:pt x="238" y="345"/>
                </a:lnTo>
                <a:lnTo>
                  <a:pt x="239" y="343"/>
                </a:lnTo>
                <a:lnTo>
                  <a:pt x="239" y="343"/>
                </a:lnTo>
                <a:close/>
                <a:moveTo>
                  <a:pt x="213" y="348"/>
                </a:moveTo>
                <a:lnTo>
                  <a:pt x="213" y="348"/>
                </a:lnTo>
                <a:lnTo>
                  <a:pt x="223" y="348"/>
                </a:lnTo>
                <a:lnTo>
                  <a:pt x="223" y="348"/>
                </a:lnTo>
                <a:lnTo>
                  <a:pt x="223" y="348"/>
                </a:lnTo>
                <a:lnTo>
                  <a:pt x="223" y="348"/>
                </a:lnTo>
                <a:lnTo>
                  <a:pt x="226" y="343"/>
                </a:lnTo>
                <a:lnTo>
                  <a:pt x="226" y="343"/>
                </a:lnTo>
                <a:lnTo>
                  <a:pt x="225" y="343"/>
                </a:lnTo>
                <a:lnTo>
                  <a:pt x="225" y="343"/>
                </a:lnTo>
                <a:lnTo>
                  <a:pt x="222" y="345"/>
                </a:lnTo>
                <a:lnTo>
                  <a:pt x="222" y="345"/>
                </a:lnTo>
                <a:lnTo>
                  <a:pt x="216" y="346"/>
                </a:lnTo>
                <a:lnTo>
                  <a:pt x="216" y="346"/>
                </a:lnTo>
                <a:lnTo>
                  <a:pt x="215" y="346"/>
                </a:lnTo>
                <a:lnTo>
                  <a:pt x="215" y="346"/>
                </a:lnTo>
                <a:lnTo>
                  <a:pt x="213" y="348"/>
                </a:lnTo>
                <a:lnTo>
                  <a:pt x="213" y="348"/>
                </a:lnTo>
                <a:close/>
                <a:moveTo>
                  <a:pt x="304" y="130"/>
                </a:moveTo>
                <a:lnTo>
                  <a:pt x="304" y="130"/>
                </a:lnTo>
                <a:lnTo>
                  <a:pt x="304" y="130"/>
                </a:lnTo>
                <a:lnTo>
                  <a:pt x="304" y="130"/>
                </a:lnTo>
                <a:lnTo>
                  <a:pt x="304" y="132"/>
                </a:lnTo>
                <a:lnTo>
                  <a:pt x="304" y="132"/>
                </a:lnTo>
                <a:lnTo>
                  <a:pt x="304" y="140"/>
                </a:lnTo>
                <a:lnTo>
                  <a:pt x="304" y="140"/>
                </a:lnTo>
                <a:lnTo>
                  <a:pt x="304" y="159"/>
                </a:lnTo>
                <a:lnTo>
                  <a:pt x="304" y="159"/>
                </a:lnTo>
                <a:lnTo>
                  <a:pt x="304" y="160"/>
                </a:lnTo>
                <a:lnTo>
                  <a:pt x="304" y="160"/>
                </a:lnTo>
                <a:lnTo>
                  <a:pt x="306" y="160"/>
                </a:lnTo>
                <a:lnTo>
                  <a:pt x="306" y="159"/>
                </a:lnTo>
                <a:lnTo>
                  <a:pt x="306" y="159"/>
                </a:lnTo>
                <a:lnTo>
                  <a:pt x="306" y="156"/>
                </a:lnTo>
                <a:lnTo>
                  <a:pt x="306" y="156"/>
                </a:lnTo>
                <a:lnTo>
                  <a:pt x="306" y="154"/>
                </a:lnTo>
                <a:lnTo>
                  <a:pt x="306" y="154"/>
                </a:lnTo>
                <a:lnTo>
                  <a:pt x="304" y="153"/>
                </a:lnTo>
                <a:lnTo>
                  <a:pt x="304" y="153"/>
                </a:lnTo>
                <a:lnTo>
                  <a:pt x="304" y="147"/>
                </a:lnTo>
                <a:lnTo>
                  <a:pt x="304" y="147"/>
                </a:lnTo>
                <a:lnTo>
                  <a:pt x="304" y="130"/>
                </a:lnTo>
                <a:lnTo>
                  <a:pt x="304" y="130"/>
                </a:lnTo>
                <a:close/>
                <a:moveTo>
                  <a:pt x="34" y="113"/>
                </a:moveTo>
                <a:lnTo>
                  <a:pt x="34" y="113"/>
                </a:lnTo>
                <a:lnTo>
                  <a:pt x="36" y="112"/>
                </a:lnTo>
                <a:lnTo>
                  <a:pt x="36" y="112"/>
                </a:lnTo>
                <a:lnTo>
                  <a:pt x="37" y="109"/>
                </a:lnTo>
                <a:lnTo>
                  <a:pt x="37" y="109"/>
                </a:lnTo>
                <a:lnTo>
                  <a:pt x="37" y="103"/>
                </a:lnTo>
                <a:lnTo>
                  <a:pt x="37" y="103"/>
                </a:lnTo>
                <a:lnTo>
                  <a:pt x="36" y="102"/>
                </a:lnTo>
                <a:lnTo>
                  <a:pt x="36" y="102"/>
                </a:lnTo>
                <a:lnTo>
                  <a:pt x="34" y="103"/>
                </a:lnTo>
                <a:lnTo>
                  <a:pt x="34" y="105"/>
                </a:lnTo>
                <a:lnTo>
                  <a:pt x="34" y="105"/>
                </a:lnTo>
                <a:lnTo>
                  <a:pt x="34" y="109"/>
                </a:lnTo>
                <a:lnTo>
                  <a:pt x="34" y="109"/>
                </a:lnTo>
                <a:lnTo>
                  <a:pt x="34" y="113"/>
                </a:lnTo>
                <a:lnTo>
                  <a:pt x="34" y="113"/>
                </a:lnTo>
                <a:close/>
                <a:moveTo>
                  <a:pt x="117" y="332"/>
                </a:moveTo>
                <a:lnTo>
                  <a:pt x="117" y="332"/>
                </a:lnTo>
                <a:lnTo>
                  <a:pt x="117" y="332"/>
                </a:lnTo>
                <a:lnTo>
                  <a:pt x="117" y="332"/>
                </a:lnTo>
                <a:lnTo>
                  <a:pt x="130" y="332"/>
                </a:lnTo>
                <a:lnTo>
                  <a:pt x="130" y="332"/>
                </a:lnTo>
                <a:lnTo>
                  <a:pt x="131" y="332"/>
                </a:lnTo>
                <a:lnTo>
                  <a:pt x="131" y="332"/>
                </a:lnTo>
                <a:lnTo>
                  <a:pt x="134" y="331"/>
                </a:lnTo>
                <a:lnTo>
                  <a:pt x="134" y="331"/>
                </a:lnTo>
                <a:lnTo>
                  <a:pt x="132" y="331"/>
                </a:lnTo>
                <a:lnTo>
                  <a:pt x="132" y="331"/>
                </a:lnTo>
                <a:lnTo>
                  <a:pt x="124" y="331"/>
                </a:lnTo>
                <a:lnTo>
                  <a:pt x="124" y="331"/>
                </a:lnTo>
                <a:lnTo>
                  <a:pt x="122" y="331"/>
                </a:lnTo>
                <a:lnTo>
                  <a:pt x="122" y="331"/>
                </a:lnTo>
                <a:lnTo>
                  <a:pt x="120" y="332"/>
                </a:lnTo>
                <a:lnTo>
                  <a:pt x="120" y="332"/>
                </a:lnTo>
                <a:lnTo>
                  <a:pt x="117" y="332"/>
                </a:lnTo>
                <a:lnTo>
                  <a:pt x="117" y="332"/>
                </a:lnTo>
                <a:close/>
                <a:moveTo>
                  <a:pt x="17" y="92"/>
                </a:moveTo>
                <a:lnTo>
                  <a:pt x="17" y="92"/>
                </a:lnTo>
                <a:lnTo>
                  <a:pt x="14" y="92"/>
                </a:lnTo>
                <a:lnTo>
                  <a:pt x="14" y="92"/>
                </a:lnTo>
                <a:lnTo>
                  <a:pt x="14" y="102"/>
                </a:lnTo>
                <a:lnTo>
                  <a:pt x="14" y="102"/>
                </a:lnTo>
                <a:lnTo>
                  <a:pt x="16" y="100"/>
                </a:lnTo>
                <a:lnTo>
                  <a:pt x="16" y="100"/>
                </a:lnTo>
                <a:lnTo>
                  <a:pt x="17" y="99"/>
                </a:lnTo>
                <a:lnTo>
                  <a:pt x="17" y="99"/>
                </a:lnTo>
                <a:lnTo>
                  <a:pt x="17" y="93"/>
                </a:lnTo>
                <a:lnTo>
                  <a:pt x="17" y="93"/>
                </a:lnTo>
                <a:lnTo>
                  <a:pt x="17" y="92"/>
                </a:lnTo>
                <a:lnTo>
                  <a:pt x="17" y="92"/>
                </a:lnTo>
                <a:close/>
                <a:moveTo>
                  <a:pt x="23" y="85"/>
                </a:moveTo>
                <a:lnTo>
                  <a:pt x="23" y="85"/>
                </a:lnTo>
                <a:lnTo>
                  <a:pt x="22" y="86"/>
                </a:lnTo>
                <a:lnTo>
                  <a:pt x="22" y="89"/>
                </a:lnTo>
                <a:lnTo>
                  <a:pt x="22" y="89"/>
                </a:lnTo>
                <a:lnTo>
                  <a:pt x="20" y="95"/>
                </a:lnTo>
                <a:lnTo>
                  <a:pt x="20" y="95"/>
                </a:lnTo>
                <a:lnTo>
                  <a:pt x="20" y="96"/>
                </a:lnTo>
                <a:lnTo>
                  <a:pt x="20" y="96"/>
                </a:lnTo>
                <a:lnTo>
                  <a:pt x="23" y="95"/>
                </a:lnTo>
                <a:lnTo>
                  <a:pt x="23" y="95"/>
                </a:lnTo>
                <a:lnTo>
                  <a:pt x="23" y="90"/>
                </a:lnTo>
                <a:lnTo>
                  <a:pt x="23" y="90"/>
                </a:lnTo>
                <a:lnTo>
                  <a:pt x="24" y="90"/>
                </a:lnTo>
                <a:lnTo>
                  <a:pt x="24" y="90"/>
                </a:lnTo>
                <a:lnTo>
                  <a:pt x="23" y="85"/>
                </a:lnTo>
                <a:lnTo>
                  <a:pt x="23" y="85"/>
                </a:lnTo>
                <a:close/>
                <a:moveTo>
                  <a:pt x="80" y="363"/>
                </a:moveTo>
                <a:lnTo>
                  <a:pt x="80" y="363"/>
                </a:lnTo>
                <a:lnTo>
                  <a:pt x="81" y="363"/>
                </a:lnTo>
                <a:lnTo>
                  <a:pt x="81" y="363"/>
                </a:lnTo>
                <a:lnTo>
                  <a:pt x="86" y="363"/>
                </a:lnTo>
                <a:lnTo>
                  <a:pt x="86" y="363"/>
                </a:lnTo>
                <a:lnTo>
                  <a:pt x="87" y="363"/>
                </a:lnTo>
                <a:lnTo>
                  <a:pt x="87" y="363"/>
                </a:lnTo>
                <a:lnTo>
                  <a:pt x="88" y="360"/>
                </a:lnTo>
                <a:lnTo>
                  <a:pt x="88" y="360"/>
                </a:lnTo>
                <a:lnTo>
                  <a:pt x="87" y="360"/>
                </a:lnTo>
                <a:lnTo>
                  <a:pt x="87" y="360"/>
                </a:lnTo>
                <a:lnTo>
                  <a:pt x="80" y="362"/>
                </a:lnTo>
                <a:lnTo>
                  <a:pt x="80" y="362"/>
                </a:lnTo>
                <a:lnTo>
                  <a:pt x="80" y="363"/>
                </a:lnTo>
                <a:lnTo>
                  <a:pt x="80" y="363"/>
                </a:lnTo>
                <a:close/>
                <a:moveTo>
                  <a:pt x="33" y="89"/>
                </a:moveTo>
                <a:lnTo>
                  <a:pt x="33" y="89"/>
                </a:lnTo>
                <a:lnTo>
                  <a:pt x="33" y="89"/>
                </a:lnTo>
                <a:lnTo>
                  <a:pt x="33" y="89"/>
                </a:lnTo>
                <a:lnTo>
                  <a:pt x="32" y="89"/>
                </a:lnTo>
                <a:lnTo>
                  <a:pt x="32" y="89"/>
                </a:lnTo>
                <a:lnTo>
                  <a:pt x="30" y="90"/>
                </a:lnTo>
                <a:lnTo>
                  <a:pt x="30" y="90"/>
                </a:lnTo>
                <a:lnTo>
                  <a:pt x="32" y="102"/>
                </a:lnTo>
                <a:lnTo>
                  <a:pt x="32" y="102"/>
                </a:lnTo>
                <a:lnTo>
                  <a:pt x="32" y="103"/>
                </a:lnTo>
                <a:lnTo>
                  <a:pt x="32" y="103"/>
                </a:lnTo>
                <a:lnTo>
                  <a:pt x="32" y="103"/>
                </a:lnTo>
                <a:lnTo>
                  <a:pt x="32" y="103"/>
                </a:lnTo>
                <a:lnTo>
                  <a:pt x="32" y="102"/>
                </a:lnTo>
                <a:lnTo>
                  <a:pt x="32" y="102"/>
                </a:lnTo>
                <a:lnTo>
                  <a:pt x="33" y="89"/>
                </a:lnTo>
                <a:lnTo>
                  <a:pt x="33" y="89"/>
                </a:lnTo>
                <a:close/>
                <a:moveTo>
                  <a:pt x="61" y="370"/>
                </a:moveTo>
                <a:lnTo>
                  <a:pt x="61" y="370"/>
                </a:lnTo>
                <a:lnTo>
                  <a:pt x="60" y="370"/>
                </a:lnTo>
                <a:lnTo>
                  <a:pt x="60" y="370"/>
                </a:lnTo>
                <a:lnTo>
                  <a:pt x="46" y="366"/>
                </a:lnTo>
                <a:lnTo>
                  <a:pt x="46" y="366"/>
                </a:lnTo>
                <a:lnTo>
                  <a:pt x="44" y="366"/>
                </a:lnTo>
                <a:lnTo>
                  <a:pt x="44" y="366"/>
                </a:lnTo>
                <a:lnTo>
                  <a:pt x="43" y="365"/>
                </a:lnTo>
                <a:lnTo>
                  <a:pt x="43" y="365"/>
                </a:lnTo>
                <a:lnTo>
                  <a:pt x="41" y="365"/>
                </a:lnTo>
                <a:lnTo>
                  <a:pt x="41" y="365"/>
                </a:lnTo>
                <a:lnTo>
                  <a:pt x="36" y="362"/>
                </a:lnTo>
                <a:lnTo>
                  <a:pt x="36" y="362"/>
                </a:lnTo>
                <a:lnTo>
                  <a:pt x="34" y="360"/>
                </a:lnTo>
                <a:lnTo>
                  <a:pt x="34" y="360"/>
                </a:lnTo>
                <a:lnTo>
                  <a:pt x="40" y="365"/>
                </a:lnTo>
                <a:lnTo>
                  <a:pt x="46" y="368"/>
                </a:lnTo>
                <a:lnTo>
                  <a:pt x="53" y="369"/>
                </a:lnTo>
                <a:lnTo>
                  <a:pt x="61" y="370"/>
                </a:lnTo>
                <a:lnTo>
                  <a:pt x="61" y="370"/>
                </a:lnTo>
                <a:close/>
                <a:moveTo>
                  <a:pt x="130" y="32"/>
                </a:moveTo>
                <a:lnTo>
                  <a:pt x="130" y="32"/>
                </a:lnTo>
                <a:lnTo>
                  <a:pt x="121" y="29"/>
                </a:lnTo>
                <a:lnTo>
                  <a:pt x="121" y="29"/>
                </a:lnTo>
                <a:lnTo>
                  <a:pt x="121" y="29"/>
                </a:lnTo>
                <a:lnTo>
                  <a:pt x="121" y="29"/>
                </a:lnTo>
                <a:lnTo>
                  <a:pt x="120" y="31"/>
                </a:lnTo>
                <a:lnTo>
                  <a:pt x="120" y="31"/>
                </a:lnTo>
                <a:lnTo>
                  <a:pt x="121" y="31"/>
                </a:lnTo>
                <a:lnTo>
                  <a:pt x="121" y="31"/>
                </a:lnTo>
                <a:lnTo>
                  <a:pt x="122" y="34"/>
                </a:lnTo>
                <a:lnTo>
                  <a:pt x="125" y="34"/>
                </a:lnTo>
                <a:lnTo>
                  <a:pt x="125" y="34"/>
                </a:lnTo>
                <a:lnTo>
                  <a:pt x="127" y="35"/>
                </a:lnTo>
                <a:lnTo>
                  <a:pt x="128" y="34"/>
                </a:lnTo>
                <a:lnTo>
                  <a:pt x="128" y="34"/>
                </a:lnTo>
                <a:lnTo>
                  <a:pt x="130" y="32"/>
                </a:lnTo>
                <a:lnTo>
                  <a:pt x="130" y="32"/>
                </a:lnTo>
                <a:close/>
                <a:moveTo>
                  <a:pt x="191" y="345"/>
                </a:moveTo>
                <a:lnTo>
                  <a:pt x="191" y="345"/>
                </a:lnTo>
                <a:lnTo>
                  <a:pt x="192" y="342"/>
                </a:lnTo>
                <a:lnTo>
                  <a:pt x="192" y="342"/>
                </a:lnTo>
                <a:lnTo>
                  <a:pt x="185" y="341"/>
                </a:lnTo>
                <a:lnTo>
                  <a:pt x="185" y="341"/>
                </a:lnTo>
                <a:lnTo>
                  <a:pt x="184" y="342"/>
                </a:lnTo>
                <a:lnTo>
                  <a:pt x="184" y="342"/>
                </a:lnTo>
                <a:lnTo>
                  <a:pt x="186" y="343"/>
                </a:lnTo>
                <a:lnTo>
                  <a:pt x="186" y="343"/>
                </a:lnTo>
                <a:lnTo>
                  <a:pt x="188" y="346"/>
                </a:lnTo>
                <a:lnTo>
                  <a:pt x="188" y="346"/>
                </a:lnTo>
                <a:lnTo>
                  <a:pt x="191" y="345"/>
                </a:lnTo>
                <a:lnTo>
                  <a:pt x="191" y="345"/>
                </a:lnTo>
                <a:close/>
                <a:moveTo>
                  <a:pt x="249" y="335"/>
                </a:moveTo>
                <a:lnTo>
                  <a:pt x="249" y="335"/>
                </a:lnTo>
                <a:lnTo>
                  <a:pt x="249" y="335"/>
                </a:lnTo>
                <a:lnTo>
                  <a:pt x="249" y="335"/>
                </a:lnTo>
                <a:lnTo>
                  <a:pt x="253" y="329"/>
                </a:lnTo>
                <a:lnTo>
                  <a:pt x="253" y="329"/>
                </a:lnTo>
                <a:lnTo>
                  <a:pt x="246" y="329"/>
                </a:lnTo>
                <a:lnTo>
                  <a:pt x="246" y="329"/>
                </a:lnTo>
                <a:lnTo>
                  <a:pt x="240" y="329"/>
                </a:lnTo>
                <a:lnTo>
                  <a:pt x="240" y="329"/>
                </a:lnTo>
                <a:lnTo>
                  <a:pt x="242" y="331"/>
                </a:lnTo>
                <a:lnTo>
                  <a:pt x="242" y="331"/>
                </a:lnTo>
                <a:lnTo>
                  <a:pt x="242" y="331"/>
                </a:lnTo>
                <a:lnTo>
                  <a:pt x="242" y="331"/>
                </a:lnTo>
                <a:lnTo>
                  <a:pt x="243" y="331"/>
                </a:lnTo>
                <a:lnTo>
                  <a:pt x="243" y="331"/>
                </a:lnTo>
                <a:lnTo>
                  <a:pt x="248" y="331"/>
                </a:lnTo>
                <a:lnTo>
                  <a:pt x="248" y="331"/>
                </a:lnTo>
                <a:lnTo>
                  <a:pt x="249" y="332"/>
                </a:lnTo>
                <a:lnTo>
                  <a:pt x="249" y="333"/>
                </a:lnTo>
                <a:lnTo>
                  <a:pt x="249" y="333"/>
                </a:lnTo>
                <a:lnTo>
                  <a:pt x="249" y="335"/>
                </a:lnTo>
                <a:lnTo>
                  <a:pt x="249" y="335"/>
                </a:lnTo>
                <a:close/>
                <a:moveTo>
                  <a:pt x="44" y="106"/>
                </a:moveTo>
                <a:lnTo>
                  <a:pt x="44" y="106"/>
                </a:lnTo>
                <a:lnTo>
                  <a:pt x="41" y="119"/>
                </a:lnTo>
                <a:lnTo>
                  <a:pt x="41" y="119"/>
                </a:lnTo>
                <a:lnTo>
                  <a:pt x="44" y="117"/>
                </a:lnTo>
                <a:lnTo>
                  <a:pt x="44" y="117"/>
                </a:lnTo>
                <a:lnTo>
                  <a:pt x="44" y="116"/>
                </a:lnTo>
                <a:lnTo>
                  <a:pt x="44" y="116"/>
                </a:lnTo>
                <a:lnTo>
                  <a:pt x="44" y="106"/>
                </a:lnTo>
                <a:lnTo>
                  <a:pt x="44" y="106"/>
                </a:lnTo>
                <a:close/>
                <a:moveTo>
                  <a:pt x="68" y="34"/>
                </a:moveTo>
                <a:lnTo>
                  <a:pt x="68" y="34"/>
                </a:lnTo>
                <a:lnTo>
                  <a:pt x="68" y="34"/>
                </a:lnTo>
                <a:lnTo>
                  <a:pt x="68" y="34"/>
                </a:lnTo>
                <a:lnTo>
                  <a:pt x="61" y="31"/>
                </a:lnTo>
                <a:lnTo>
                  <a:pt x="61" y="31"/>
                </a:lnTo>
                <a:lnTo>
                  <a:pt x="60" y="31"/>
                </a:lnTo>
                <a:lnTo>
                  <a:pt x="59" y="32"/>
                </a:lnTo>
                <a:lnTo>
                  <a:pt x="59" y="32"/>
                </a:lnTo>
                <a:lnTo>
                  <a:pt x="57" y="34"/>
                </a:lnTo>
                <a:lnTo>
                  <a:pt x="57" y="34"/>
                </a:lnTo>
                <a:lnTo>
                  <a:pt x="57" y="35"/>
                </a:lnTo>
                <a:lnTo>
                  <a:pt x="57" y="35"/>
                </a:lnTo>
                <a:lnTo>
                  <a:pt x="68" y="34"/>
                </a:lnTo>
                <a:lnTo>
                  <a:pt x="68" y="34"/>
                </a:lnTo>
                <a:close/>
                <a:moveTo>
                  <a:pt x="230" y="331"/>
                </a:moveTo>
                <a:lnTo>
                  <a:pt x="230" y="331"/>
                </a:lnTo>
                <a:lnTo>
                  <a:pt x="221" y="329"/>
                </a:lnTo>
                <a:lnTo>
                  <a:pt x="212" y="329"/>
                </a:lnTo>
                <a:lnTo>
                  <a:pt x="212" y="329"/>
                </a:lnTo>
                <a:lnTo>
                  <a:pt x="212" y="331"/>
                </a:lnTo>
                <a:lnTo>
                  <a:pt x="212" y="331"/>
                </a:lnTo>
                <a:lnTo>
                  <a:pt x="230" y="331"/>
                </a:lnTo>
                <a:lnTo>
                  <a:pt x="230" y="331"/>
                </a:lnTo>
                <a:close/>
                <a:moveTo>
                  <a:pt x="24" y="125"/>
                </a:moveTo>
                <a:lnTo>
                  <a:pt x="24" y="125"/>
                </a:lnTo>
                <a:lnTo>
                  <a:pt x="23" y="126"/>
                </a:lnTo>
                <a:lnTo>
                  <a:pt x="23" y="126"/>
                </a:lnTo>
                <a:lnTo>
                  <a:pt x="22" y="136"/>
                </a:lnTo>
                <a:lnTo>
                  <a:pt x="22" y="136"/>
                </a:lnTo>
                <a:lnTo>
                  <a:pt x="22" y="137"/>
                </a:lnTo>
                <a:lnTo>
                  <a:pt x="22" y="137"/>
                </a:lnTo>
                <a:lnTo>
                  <a:pt x="23" y="136"/>
                </a:lnTo>
                <a:lnTo>
                  <a:pt x="23" y="136"/>
                </a:lnTo>
                <a:lnTo>
                  <a:pt x="24" y="135"/>
                </a:lnTo>
                <a:lnTo>
                  <a:pt x="24" y="133"/>
                </a:lnTo>
                <a:lnTo>
                  <a:pt x="24" y="133"/>
                </a:lnTo>
                <a:lnTo>
                  <a:pt x="24" y="126"/>
                </a:lnTo>
                <a:lnTo>
                  <a:pt x="24" y="126"/>
                </a:lnTo>
                <a:lnTo>
                  <a:pt x="24" y="125"/>
                </a:lnTo>
                <a:lnTo>
                  <a:pt x="24" y="125"/>
                </a:lnTo>
                <a:close/>
                <a:moveTo>
                  <a:pt x="255" y="291"/>
                </a:moveTo>
                <a:lnTo>
                  <a:pt x="255" y="291"/>
                </a:lnTo>
                <a:lnTo>
                  <a:pt x="255" y="274"/>
                </a:lnTo>
                <a:lnTo>
                  <a:pt x="256" y="257"/>
                </a:lnTo>
                <a:lnTo>
                  <a:pt x="256" y="257"/>
                </a:lnTo>
                <a:lnTo>
                  <a:pt x="255" y="291"/>
                </a:lnTo>
                <a:lnTo>
                  <a:pt x="255" y="291"/>
                </a:lnTo>
                <a:close/>
                <a:moveTo>
                  <a:pt x="198" y="351"/>
                </a:moveTo>
                <a:lnTo>
                  <a:pt x="198" y="351"/>
                </a:lnTo>
                <a:lnTo>
                  <a:pt x="191" y="351"/>
                </a:lnTo>
                <a:lnTo>
                  <a:pt x="191" y="351"/>
                </a:lnTo>
                <a:lnTo>
                  <a:pt x="189" y="352"/>
                </a:lnTo>
                <a:lnTo>
                  <a:pt x="189" y="352"/>
                </a:lnTo>
                <a:lnTo>
                  <a:pt x="192" y="352"/>
                </a:lnTo>
                <a:lnTo>
                  <a:pt x="192" y="353"/>
                </a:lnTo>
                <a:lnTo>
                  <a:pt x="192" y="353"/>
                </a:lnTo>
                <a:lnTo>
                  <a:pt x="196" y="353"/>
                </a:lnTo>
                <a:lnTo>
                  <a:pt x="196" y="353"/>
                </a:lnTo>
                <a:lnTo>
                  <a:pt x="198" y="351"/>
                </a:lnTo>
                <a:lnTo>
                  <a:pt x="198" y="351"/>
                </a:lnTo>
                <a:close/>
                <a:moveTo>
                  <a:pt x="266" y="254"/>
                </a:moveTo>
                <a:lnTo>
                  <a:pt x="266" y="254"/>
                </a:lnTo>
                <a:lnTo>
                  <a:pt x="266" y="254"/>
                </a:lnTo>
                <a:lnTo>
                  <a:pt x="266" y="254"/>
                </a:lnTo>
                <a:lnTo>
                  <a:pt x="266" y="252"/>
                </a:lnTo>
                <a:lnTo>
                  <a:pt x="266" y="252"/>
                </a:lnTo>
                <a:lnTo>
                  <a:pt x="266" y="247"/>
                </a:lnTo>
                <a:lnTo>
                  <a:pt x="266" y="247"/>
                </a:lnTo>
                <a:lnTo>
                  <a:pt x="267" y="233"/>
                </a:lnTo>
                <a:lnTo>
                  <a:pt x="267" y="233"/>
                </a:lnTo>
                <a:lnTo>
                  <a:pt x="266" y="231"/>
                </a:lnTo>
                <a:lnTo>
                  <a:pt x="266" y="231"/>
                </a:lnTo>
                <a:lnTo>
                  <a:pt x="266" y="233"/>
                </a:lnTo>
                <a:lnTo>
                  <a:pt x="266" y="234"/>
                </a:lnTo>
                <a:lnTo>
                  <a:pt x="266" y="234"/>
                </a:lnTo>
                <a:lnTo>
                  <a:pt x="266" y="245"/>
                </a:lnTo>
                <a:lnTo>
                  <a:pt x="266" y="245"/>
                </a:lnTo>
                <a:lnTo>
                  <a:pt x="266" y="254"/>
                </a:lnTo>
                <a:lnTo>
                  <a:pt x="266" y="254"/>
                </a:lnTo>
                <a:close/>
                <a:moveTo>
                  <a:pt x="232" y="338"/>
                </a:moveTo>
                <a:lnTo>
                  <a:pt x="232" y="338"/>
                </a:lnTo>
                <a:lnTo>
                  <a:pt x="222" y="338"/>
                </a:lnTo>
                <a:lnTo>
                  <a:pt x="222" y="338"/>
                </a:lnTo>
                <a:lnTo>
                  <a:pt x="221" y="341"/>
                </a:lnTo>
                <a:lnTo>
                  <a:pt x="221" y="341"/>
                </a:lnTo>
                <a:lnTo>
                  <a:pt x="221" y="341"/>
                </a:lnTo>
                <a:lnTo>
                  <a:pt x="221" y="341"/>
                </a:lnTo>
                <a:lnTo>
                  <a:pt x="230" y="339"/>
                </a:lnTo>
                <a:lnTo>
                  <a:pt x="230" y="339"/>
                </a:lnTo>
                <a:lnTo>
                  <a:pt x="232" y="338"/>
                </a:lnTo>
                <a:lnTo>
                  <a:pt x="232" y="338"/>
                </a:lnTo>
                <a:close/>
                <a:moveTo>
                  <a:pt x="32" y="32"/>
                </a:moveTo>
                <a:lnTo>
                  <a:pt x="32" y="32"/>
                </a:lnTo>
                <a:lnTo>
                  <a:pt x="36" y="29"/>
                </a:lnTo>
                <a:lnTo>
                  <a:pt x="36" y="29"/>
                </a:lnTo>
                <a:lnTo>
                  <a:pt x="36" y="28"/>
                </a:lnTo>
                <a:lnTo>
                  <a:pt x="36" y="28"/>
                </a:lnTo>
                <a:lnTo>
                  <a:pt x="36" y="24"/>
                </a:lnTo>
                <a:lnTo>
                  <a:pt x="36" y="24"/>
                </a:lnTo>
                <a:lnTo>
                  <a:pt x="33" y="27"/>
                </a:lnTo>
                <a:lnTo>
                  <a:pt x="33" y="27"/>
                </a:lnTo>
                <a:lnTo>
                  <a:pt x="32" y="28"/>
                </a:lnTo>
                <a:lnTo>
                  <a:pt x="32" y="31"/>
                </a:lnTo>
                <a:lnTo>
                  <a:pt x="32" y="31"/>
                </a:lnTo>
                <a:lnTo>
                  <a:pt x="32" y="32"/>
                </a:lnTo>
                <a:lnTo>
                  <a:pt x="32" y="32"/>
                </a:lnTo>
                <a:close/>
                <a:moveTo>
                  <a:pt x="277" y="82"/>
                </a:moveTo>
                <a:lnTo>
                  <a:pt x="277" y="82"/>
                </a:lnTo>
                <a:lnTo>
                  <a:pt x="277" y="82"/>
                </a:lnTo>
                <a:lnTo>
                  <a:pt x="277" y="82"/>
                </a:lnTo>
                <a:lnTo>
                  <a:pt x="279" y="82"/>
                </a:lnTo>
                <a:lnTo>
                  <a:pt x="279" y="82"/>
                </a:lnTo>
                <a:lnTo>
                  <a:pt x="280" y="65"/>
                </a:lnTo>
                <a:lnTo>
                  <a:pt x="280" y="65"/>
                </a:lnTo>
                <a:lnTo>
                  <a:pt x="280" y="65"/>
                </a:lnTo>
                <a:lnTo>
                  <a:pt x="280" y="65"/>
                </a:lnTo>
                <a:lnTo>
                  <a:pt x="279" y="66"/>
                </a:lnTo>
                <a:lnTo>
                  <a:pt x="279" y="66"/>
                </a:lnTo>
                <a:lnTo>
                  <a:pt x="277" y="72"/>
                </a:lnTo>
                <a:lnTo>
                  <a:pt x="277" y="72"/>
                </a:lnTo>
                <a:lnTo>
                  <a:pt x="277" y="82"/>
                </a:lnTo>
                <a:lnTo>
                  <a:pt x="277" y="82"/>
                </a:lnTo>
                <a:close/>
                <a:moveTo>
                  <a:pt x="39" y="360"/>
                </a:moveTo>
                <a:lnTo>
                  <a:pt x="39" y="360"/>
                </a:lnTo>
                <a:lnTo>
                  <a:pt x="41" y="359"/>
                </a:lnTo>
                <a:lnTo>
                  <a:pt x="41" y="359"/>
                </a:lnTo>
                <a:lnTo>
                  <a:pt x="43" y="359"/>
                </a:lnTo>
                <a:lnTo>
                  <a:pt x="43" y="359"/>
                </a:lnTo>
                <a:lnTo>
                  <a:pt x="44" y="358"/>
                </a:lnTo>
                <a:lnTo>
                  <a:pt x="44" y="358"/>
                </a:lnTo>
                <a:lnTo>
                  <a:pt x="39" y="356"/>
                </a:lnTo>
                <a:lnTo>
                  <a:pt x="39" y="356"/>
                </a:lnTo>
                <a:lnTo>
                  <a:pt x="37" y="356"/>
                </a:lnTo>
                <a:lnTo>
                  <a:pt x="37" y="356"/>
                </a:lnTo>
                <a:lnTo>
                  <a:pt x="36" y="358"/>
                </a:lnTo>
                <a:lnTo>
                  <a:pt x="34" y="356"/>
                </a:lnTo>
                <a:lnTo>
                  <a:pt x="34" y="356"/>
                </a:lnTo>
                <a:lnTo>
                  <a:pt x="33" y="356"/>
                </a:lnTo>
                <a:lnTo>
                  <a:pt x="33" y="356"/>
                </a:lnTo>
                <a:lnTo>
                  <a:pt x="33" y="356"/>
                </a:lnTo>
                <a:lnTo>
                  <a:pt x="33" y="356"/>
                </a:lnTo>
                <a:lnTo>
                  <a:pt x="39" y="360"/>
                </a:lnTo>
                <a:lnTo>
                  <a:pt x="39" y="360"/>
                </a:lnTo>
                <a:close/>
                <a:moveTo>
                  <a:pt x="293" y="268"/>
                </a:moveTo>
                <a:lnTo>
                  <a:pt x="293" y="268"/>
                </a:lnTo>
                <a:lnTo>
                  <a:pt x="294" y="257"/>
                </a:lnTo>
                <a:lnTo>
                  <a:pt x="294" y="257"/>
                </a:lnTo>
                <a:lnTo>
                  <a:pt x="294" y="257"/>
                </a:lnTo>
                <a:lnTo>
                  <a:pt x="294" y="257"/>
                </a:lnTo>
                <a:lnTo>
                  <a:pt x="292" y="270"/>
                </a:lnTo>
                <a:lnTo>
                  <a:pt x="292" y="270"/>
                </a:lnTo>
                <a:lnTo>
                  <a:pt x="292" y="268"/>
                </a:lnTo>
                <a:lnTo>
                  <a:pt x="293" y="268"/>
                </a:lnTo>
                <a:lnTo>
                  <a:pt x="293" y="268"/>
                </a:lnTo>
                <a:close/>
                <a:moveTo>
                  <a:pt x="176" y="329"/>
                </a:moveTo>
                <a:lnTo>
                  <a:pt x="176" y="329"/>
                </a:lnTo>
                <a:lnTo>
                  <a:pt x="152" y="329"/>
                </a:lnTo>
                <a:lnTo>
                  <a:pt x="152" y="329"/>
                </a:lnTo>
                <a:lnTo>
                  <a:pt x="158" y="329"/>
                </a:lnTo>
                <a:lnTo>
                  <a:pt x="158" y="329"/>
                </a:lnTo>
                <a:lnTo>
                  <a:pt x="164" y="329"/>
                </a:lnTo>
                <a:lnTo>
                  <a:pt x="169" y="329"/>
                </a:lnTo>
                <a:lnTo>
                  <a:pt x="169" y="329"/>
                </a:lnTo>
                <a:lnTo>
                  <a:pt x="169" y="329"/>
                </a:lnTo>
                <a:lnTo>
                  <a:pt x="169" y="329"/>
                </a:lnTo>
                <a:lnTo>
                  <a:pt x="175" y="329"/>
                </a:lnTo>
                <a:lnTo>
                  <a:pt x="175" y="329"/>
                </a:lnTo>
                <a:lnTo>
                  <a:pt x="175" y="329"/>
                </a:lnTo>
                <a:lnTo>
                  <a:pt x="176" y="329"/>
                </a:lnTo>
                <a:lnTo>
                  <a:pt x="176" y="329"/>
                </a:lnTo>
                <a:close/>
                <a:moveTo>
                  <a:pt x="135" y="8"/>
                </a:moveTo>
                <a:lnTo>
                  <a:pt x="135" y="8"/>
                </a:lnTo>
                <a:lnTo>
                  <a:pt x="124" y="8"/>
                </a:lnTo>
                <a:lnTo>
                  <a:pt x="124" y="8"/>
                </a:lnTo>
                <a:lnTo>
                  <a:pt x="125" y="9"/>
                </a:lnTo>
                <a:lnTo>
                  <a:pt x="125" y="9"/>
                </a:lnTo>
                <a:lnTo>
                  <a:pt x="128" y="9"/>
                </a:lnTo>
                <a:lnTo>
                  <a:pt x="130" y="11"/>
                </a:lnTo>
                <a:lnTo>
                  <a:pt x="130" y="11"/>
                </a:lnTo>
                <a:lnTo>
                  <a:pt x="130" y="12"/>
                </a:lnTo>
                <a:lnTo>
                  <a:pt x="130" y="12"/>
                </a:lnTo>
                <a:lnTo>
                  <a:pt x="132" y="11"/>
                </a:lnTo>
                <a:lnTo>
                  <a:pt x="135" y="8"/>
                </a:lnTo>
                <a:lnTo>
                  <a:pt x="135" y="8"/>
                </a:lnTo>
                <a:close/>
                <a:moveTo>
                  <a:pt x="103" y="9"/>
                </a:moveTo>
                <a:lnTo>
                  <a:pt x="103" y="9"/>
                </a:lnTo>
                <a:lnTo>
                  <a:pt x="94" y="11"/>
                </a:lnTo>
                <a:lnTo>
                  <a:pt x="94" y="11"/>
                </a:lnTo>
                <a:lnTo>
                  <a:pt x="94" y="12"/>
                </a:lnTo>
                <a:lnTo>
                  <a:pt x="94" y="12"/>
                </a:lnTo>
                <a:lnTo>
                  <a:pt x="101" y="12"/>
                </a:lnTo>
                <a:lnTo>
                  <a:pt x="101" y="12"/>
                </a:lnTo>
                <a:lnTo>
                  <a:pt x="103" y="9"/>
                </a:lnTo>
                <a:lnTo>
                  <a:pt x="103" y="9"/>
                </a:lnTo>
                <a:close/>
                <a:moveTo>
                  <a:pt x="50" y="31"/>
                </a:moveTo>
                <a:lnTo>
                  <a:pt x="50" y="31"/>
                </a:lnTo>
                <a:lnTo>
                  <a:pt x="49" y="35"/>
                </a:lnTo>
                <a:lnTo>
                  <a:pt x="49" y="35"/>
                </a:lnTo>
                <a:lnTo>
                  <a:pt x="50" y="35"/>
                </a:lnTo>
                <a:lnTo>
                  <a:pt x="50" y="35"/>
                </a:lnTo>
                <a:lnTo>
                  <a:pt x="53" y="34"/>
                </a:lnTo>
                <a:lnTo>
                  <a:pt x="53" y="34"/>
                </a:lnTo>
                <a:lnTo>
                  <a:pt x="54" y="32"/>
                </a:lnTo>
                <a:lnTo>
                  <a:pt x="54" y="32"/>
                </a:lnTo>
                <a:lnTo>
                  <a:pt x="56" y="32"/>
                </a:lnTo>
                <a:lnTo>
                  <a:pt x="56" y="32"/>
                </a:lnTo>
                <a:lnTo>
                  <a:pt x="54" y="31"/>
                </a:lnTo>
                <a:lnTo>
                  <a:pt x="54" y="31"/>
                </a:lnTo>
                <a:lnTo>
                  <a:pt x="50" y="31"/>
                </a:lnTo>
                <a:lnTo>
                  <a:pt x="50" y="31"/>
                </a:lnTo>
                <a:close/>
                <a:moveTo>
                  <a:pt x="148" y="19"/>
                </a:moveTo>
                <a:lnTo>
                  <a:pt x="148" y="19"/>
                </a:lnTo>
                <a:lnTo>
                  <a:pt x="148" y="19"/>
                </a:lnTo>
                <a:lnTo>
                  <a:pt x="148" y="19"/>
                </a:lnTo>
                <a:lnTo>
                  <a:pt x="152" y="19"/>
                </a:lnTo>
                <a:lnTo>
                  <a:pt x="152" y="19"/>
                </a:lnTo>
                <a:lnTo>
                  <a:pt x="154" y="18"/>
                </a:lnTo>
                <a:lnTo>
                  <a:pt x="154" y="18"/>
                </a:lnTo>
                <a:lnTo>
                  <a:pt x="154" y="17"/>
                </a:lnTo>
                <a:lnTo>
                  <a:pt x="154" y="15"/>
                </a:lnTo>
                <a:lnTo>
                  <a:pt x="154" y="15"/>
                </a:lnTo>
                <a:lnTo>
                  <a:pt x="154" y="15"/>
                </a:lnTo>
                <a:lnTo>
                  <a:pt x="154" y="15"/>
                </a:lnTo>
                <a:lnTo>
                  <a:pt x="152" y="15"/>
                </a:lnTo>
                <a:lnTo>
                  <a:pt x="152" y="15"/>
                </a:lnTo>
                <a:lnTo>
                  <a:pt x="151" y="17"/>
                </a:lnTo>
                <a:lnTo>
                  <a:pt x="151" y="17"/>
                </a:lnTo>
                <a:lnTo>
                  <a:pt x="148" y="19"/>
                </a:lnTo>
                <a:lnTo>
                  <a:pt x="148" y="19"/>
                </a:lnTo>
                <a:close/>
                <a:moveTo>
                  <a:pt x="255" y="206"/>
                </a:moveTo>
                <a:lnTo>
                  <a:pt x="255" y="206"/>
                </a:lnTo>
                <a:lnTo>
                  <a:pt x="256" y="204"/>
                </a:lnTo>
                <a:lnTo>
                  <a:pt x="256" y="197"/>
                </a:lnTo>
                <a:lnTo>
                  <a:pt x="256" y="197"/>
                </a:lnTo>
                <a:lnTo>
                  <a:pt x="256" y="189"/>
                </a:lnTo>
                <a:lnTo>
                  <a:pt x="256" y="189"/>
                </a:lnTo>
                <a:lnTo>
                  <a:pt x="255" y="189"/>
                </a:lnTo>
                <a:lnTo>
                  <a:pt x="255" y="190"/>
                </a:lnTo>
                <a:lnTo>
                  <a:pt x="255" y="190"/>
                </a:lnTo>
                <a:lnTo>
                  <a:pt x="255" y="206"/>
                </a:lnTo>
                <a:lnTo>
                  <a:pt x="255" y="206"/>
                </a:lnTo>
                <a:lnTo>
                  <a:pt x="255" y="206"/>
                </a:lnTo>
                <a:lnTo>
                  <a:pt x="255" y="206"/>
                </a:lnTo>
                <a:close/>
                <a:moveTo>
                  <a:pt x="103" y="359"/>
                </a:moveTo>
                <a:lnTo>
                  <a:pt x="103" y="359"/>
                </a:lnTo>
                <a:lnTo>
                  <a:pt x="103" y="359"/>
                </a:lnTo>
                <a:lnTo>
                  <a:pt x="103" y="359"/>
                </a:lnTo>
                <a:lnTo>
                  <a:pt x="100" y="359"/>
                </a:lnTo>
                <a:lnTo>
                  <a:pt x="97" y="362"/>
                </a:lnTo>
                <a:lnTo>
                  <a:pt x="97" y="362"/>
                </a:lnTo>
                <a:lnTo>
                  <a:pt x="94" y="365"/>
                </a:lnTo>
                <a:lnTo>
                  <a:pt x="94" y="365"/>
                </a:lnTo>
                <a:lnTo>
                  <a:pt x="97" y="365"/>
                </a:lnTo>
                <a:lnTo>
                  <a:pt x="97" y="365"/>
                </a:lnTo>
                <a:lnTo>
                  <a:pt x="98" y="363"/>
                </a:lnTo>
                <a:lnTo>
                  <a:pt x="100" y="362"/>
                </a:lnTo>
                <a:lnTo>
                  <a:pt x="100" y="362"/>
                </a:lnTo>
                <a:lnTo>
                  <a:pt x="101" y="362"/>
                </a:lnTo>
                <a:lnTo>
                  <a:pt x="101" y="362"/>
                </a:lnTo>
                <a:lnTo>
                  <a:pt x="101" y="362"/>
                </a:lnTo>
                <a:lnTo>
                  <a:pt x="101" y="362"/>
                </a:lnTo>
                <a:lnTo>
                  <a:pt x="103" y="359"/>
                </a:lnTo>
                <a:lnTo>
                  <a:pt x="103" y="359"/>
                </a:lnTo>
                <a:close/>
                <a:moveTo>
                  <a:pt x="110" y="356"/>
                </a:moveTo>
                <a:lnTo>
                  <a:pt x="110" y="356"/>
                </a:lnTo>
                <a:lnTo>
                  <a:pt x="110" y="356"/>
                </a:lnTo>
                <a:lnTo>
                  <a:pt x="110" y="356"/>
                </a:lnTo>
                <a:lnTo>
                  <a:pt x="117" y="356"/>
                </a:lnTo>
                <a:lnTo>
                  <a:pt x="117" y="356"/>
                </a:lnTo>
                <a:lnTo>
                  <a:pt x="117" y="355"/>
                </a:lnTo>
                <a:lnTo>
                  <a:pt x="117" y="355"/>
                </a:lnTo>
                <a:lnTo>
                  <a:pt x="111" y="353"/>
                </a:lnTo>
                <a:lnTo>
                  <a:pt x="111" y="353"/>
                </a:lnTo>
                <a:lnTo>
                  <a:pt x="110" y="356"/>
                </a:lnTo>
                <a:lnTo>
                  <a:pt x="110" y="356"/>
                </a:lnTo>
                <a:close/>
                <a:moveTo>
                  <a:pt x="78" y="36"/>
                </a:moveTo>
                <a:lnTo>
                  <a:pt x="78" y="36"/>
                </a:lnTo>
                <a:lnTo>
                  <a:pt x="78" y="35"/>
                </a:lnTo>
                <a:lnTo>
                  <a:pt x="78" y="35"/>
                </a:lnTo>
                <a:lnTo>
                  <a:pt x="74" y="36"/>
                </a:lnTo>
                <a:lnTo>
                  <a:pt x="74" y="36"/>
                </a:lnTo>
                <a:lnTo>
                  <a:pt x="73" y="36"/>
                </a:lnTo>
                <a:lnTo>
                  <a:pt x="73" y="36"/>
                </a:lnTo>
                <a:lnTo>
                  <a:pt x="71" y="39"/>
                </a:lnTo>
                <a:lnTo>
                  <a:pt x="71" y="39"/>
                </a:lnTo>
                <a:lnTo>
                  <a:pt x="74" y="39"/>
                </a:lnTo>
                <a:lnTo>
                  <a:pt x="74" y="39"/>
                </a:lnTo>
                <a:lnTo>
                  <a:pt x="74" y="39"/>
                </a:lnTo>
                <a:lnTo>
                  <a:pt x="74" y="39"/>
                </a:lnTo>
                <a:lnTo>
                  <a:pt x="78" y="36"/>
                </a:lnTo>
                <a:lnTo>
                  <a:pt x="78" y="36"/>
                </a:lnTo>
                <a:close/>
                <a:moveTo>
                  <a:pt x="286" y="225"/>
                </a:moveTo>
                <a:lnTo>
                  <a:pt x="286" y="225"/>
                </a:lnTo>
                <a:lnTo>
                  <a:pt x="286" y="225"/>
                </a:lnTo>
                <a:lnTo>
                  <a:pt x="286" y="225"/>
                </a:lnTo>
                <a:lnTo>
                  <a:pt x="287" y="208"/>
                </a:lnTo>
                <a:lnTo>
                  <a:pt x="287" y="208"/>
                </a:lnTo>
                <a:lnTo>
                  <a:pt x="286" y="208"/>
                </a:lnTo>
                <a:lnTo>
                  <a:pt x="286" y="208"/>
                </a:lnTo>
                <a:lnTo>
                  <a:pt x="286" y="210"/>
                </a:lnTo>
                <a:lnTo>
                  <a:pt x="284" y="211"/>
                </a:lnTo>
                <a:lnTo>
                  <a:pt x="284" y="211"/>
                </a:lnTo>
                <a:lnTo>
                  <a:pt x="286" y="225"/>
                </a:lnTo>
                <a:lnTo>
                  <a:pt x="286" y="225"/>
                </a:lnTo>
                <a:close/>
                <a:moveTo>
                  <a:pt x="233" y="35"/>
                </a:moveTo>
                <a:lnTo>
                  <a:pt x="233" y="35"/>
                </a:lnTo>
                <a:lnTo>
                  <a:pt x="232" y="35"/>
                </a:lnTo>
                <a:lnTo>
                  <a:pt x="232" y="35"/>
                </a:lnTo>
                <a:lnTo>
                  <a:pt x="225" y="35"/>
                </a:lnTo>
                <a:lnTo>
                  <a:pt x="225" y="35"/>
                </a:lnTo>
                <a:lnTo>
                  <a:pt x="223" y="35"/>
                </a:lnTo>
                <a:lnTo>
                  <a:pt x="223" y="36"/>
                </a:lnTo>
                <a:lnTo>
                  <a:pt x="223" y="36"/>
                </a:lnTo>
                <a:lnTo>
                  <a:pt x="230" y="36"/>
                </a:lnTo>
                <a:lnTo>
                  <a:pt x="230" y="36"/>
                </a:lnTo>
                <a:lnTo>
                  <a:pt x="232" y="35"/>
                </a:lnTo>
                <a:lnTo>
                  <a:pt x="232" y="35"/>
                </a:lnTo>
                <a:lnTo>
                  <a:pt x="233" y="35"/>
                </a:lnTo>
                <a:lnTo>
                  <a:pt x="233" y="35"/>
                </a:lnTo>
                <a:close/>
                <a:moveTo>
                  <a:pt x="270" y="206"/>
                </a:moveTo>
                <a:lnTo>
                  <a:pt x="270" y="206"/>
                </a:lnTo>
                <a:lnTo>
                  <a:pt x="270" y="206"/>
                </a:lnTo>
                <a:lnTo>
                  <a:pt x="270" y="206"/>
                </a:lnTo>
                <a:lnTo>
                  <a:pt x="270" y="207"/>
                </a:lnTo>
                <a:lnTo>
                  <a:pt x="270" y="207"/>
                </a:lnTo>
                <a:lnTo>
                  <a:pt x="270" y="208"/>
                </a:lnTo>
                <a:lnTo>
                  <a:pt x="270" y="208"/>
                </a:lnTo>
                <a:lnTo>
                  <a:pt x="270" y="223"/>
                </a:lnTo>
                <a:lnTo>
                  <a:pt x="270" y="223"/>
                </a:lnTo>
                <a:lnTo>
                  <a:pt x="270" y="223"/>
                </a:lnTo>
                <a:lnTo>
                  <a:pt x="270" y="223"/>
                </a:lnTo>
                <a:lnTo>
                  <a:pt x="270" y="221"/>
                </a:lnTo>
                <a:lnTo>
                  <a:pt x="270" y="221"/>
                </a:lnTo>
                <a:lnTo>
                  <a:pt x="272" y="206"/>
                </a:lnTo>
                <a:lnTo>
                  <a:pt x="272" y="206"/>
                </a:lnTo>
                <a:lnTo>
                  <a:pt x="270" y="206"/>
                </a:lnTo>
                <a:lnTo>
                  <a:pt x="270" y="206"/>
                </a:lnTo>
                <a:close/>
                <a:moveTo>
                  <a:pt x="272" y="75"/>
                </a:moveTo>
                <a:lnTo>
                  <a:pt x="272" y="75"/>
                </a:lnTo>
                <a:lnTo>
                  <a:pt x="270" y="76"/>
                </a:lnTo>
                <a:lnTo>
                  <a:pt x="270" y="78"/>
                </a:lnTo>
                <a:lnTo>
                  <a:pt x="270" y="78"/>
                </a:lnTo>
                <a:lnTo>
                  <a:pt x="270" y="89"/>
                </a:lnTo>
                <a:lnTo>
                  <a:pt x="270" y="89"/>
                </a:lnTo>
                <a:lnTo>
                  <a:pt x="270" y="89"/>
                </a:lnTo>
                <a:lnTo>
                  <a:pt x="270" y="89"/>
                </a:lnTo>
                <a:lnTo>
                  <a:pt x="270" y="89"/>
                </a:lnTo>
                <a:lnTo>
                  <a:pt x="270" y="89"/>
                </a:lnTo>
                <a:lnTo>
                  <a:pt x="272" y="75"/>
                </a:lnTo>
                <a:lnTo>
                  <a:pt x="272" y="75"/>
                </a:lnTo>
                <a:close/>
                <a:moveTo>
                  <a:pt x="289" y="251"/>
                </a:moveTo>
                <a:lnTo>
                  <a:pt x="289" y="251"/>
                </a:lnTo>
                <a:lnTo>
                  <a:pt x="289" y="247"/>
                </a:lnTo>
                <a:lnTo>
                  <a:pt x="289" y="247"/>
                </a:lnTo>
                <a:lnTo>
                  <a:pt x="289" y="244"/>
                </a:lnTo>
                <a:lnTo>
                  <a:pt x="289" y="244"/>
                </a:lnTo>
                <a:lnTo>
                  <a:pt x="286" y="247"/>
                </a:lnTo>
                <a:lnTo>
                  <a:pt x="286" y="247"/>
                </a:lnTo>
                <a:lnTo>
                  <a:pt x="286" y="247"/>
                </a:lnTo>
                <a:lnTo>
                  <a:pt x="286" y="247"/>
                </a:lnTo>
                <a:lnTo>
                  <a:pt x="286" y="251"/>
                </a:lnTo>
                <a:lnTo>
                  <a:pt x="286" y="251"/>
                </a:lnTo>
                <a:lnTo>
                  <a:pt x="287" y="251"/>
                </a:lnTo>
                <a:lnTo>
                  <a:pt x="289" y="251"/>
                </a:lnTo>
                <a:lnTo>
                  <a:pt x="289" y="251"/>
                </a:lnTo>
                <a:close/>
                <a:moveTo>
                  <a:pt x="24" y="321"/>
                </a:moveTo>
                <a:lnTo>
                  <a:pt x="24" y="321"/>
                </a:lnTo>
                <a:lnTo>
                  <a:pt x="24" y="321"/>
                </a:lnTo>
                <a:lnTo>
                  <a:pt x="24" y="321"/>
                </a:lnTo>
                <a:lnTo>
                  <a:pt x="27" y="316"/>
                </a:lnTo>
                <a:lnTo>
                  <a:pt x="27" y="316"/>
                </a:lnTo>
                <a:lnTo>
                  <a:pt x="27" y="316"/>
                </a:lnTo>
                <a:lnTo>
                  <a:pt x="27" y="316"/>
                </a:lnTo>
                <a:lnTo>
                  <a:pt x="27" y="312"/>
                </a:lnTo>
                <a:lnTo>
                  <a:pt x="27" y="312"/>
                </a:lnTo>
                <a:lnTo>
                  <a:pt x="24" y="314"/>
                </a:lnTo>
                <a:lnTo>
                  <a:pt x="24" y="316"/>
                </a:lnTo>
                <a:lnTo>
                  <a:pt x="24" y="316"/>
                </a:lnTo>
                <a:lnTo>
                  <a:pt x="24" y="319"/>
                </a:lnTo>
                <a:lnTo>
                  <a:pt x="24" y="319"/>
                </a:lnTo>
                <a:lnTo>
                  <a:pt x="24" y="321"/>
                </a:lnTo>
                <a:lnTo>
                  <a:pt x="24" y="321"/>
                </a:lnTo>
                <a:close/>
                <a:moveTo>
                  <a:pt x="213" y="346"/>
                </a:moveTo>
                <a:lnTo>
                  <a:pt x="213" y="346"/>
                </a:lnTo>
                <a:lnTo>
                  <a:pt x="206" y="346"/>
                </a:lnTo>
                <a:lnTo>
                  <a:pt x="202" y="348"/>
                </a:lnTo>
                <a:lnTo>
                  <a:pt x="202" y="348"/>
                </a:lnTo>
                <a:lnTo>
                  <a:pt x="212" y="349"/>
                </a:lnTo>
                <a:lnTo>
                  <a:pt x="212" y="349"/>
                </a:lnTo>
                <a:lnTo>
                  <a:pt x="213" y="346"/>
                </a:lnTo>
                <a:lnTo>
                  <a:pt x="213" y="346"/>
                </a:lnTo>
                <a:close/>
                <a:moveTo>
                  <a:pt x="209" y="352"/>
                </a:moveTo>
                <a:lnTo>
                  <a:pt x="209" y="352"/>
                </a:lnTo>
                <a:lnTo>
                  <a:pt x="209" y="352"/>
                </a:lnTo>
                <a:lnTo>
                  <a:pt x="209" y="352"/>
                </a:lnTo>
                <a:lnTo>
                  <a:pt x="201" y="351"/>
                </a:lnTo>
                <a:lnTo>
                  <a:pt x="201" y="351"/>
                </a:lnTo>
                <a:lnTo>
                  <a:pt x="199" y="352"/>
                </a:lnTo>
                <a:lnTo>
                  <a:pt x="199" y="352"/>
                </a:lnTo>
                <a:lnTo>
                  <a:pt x="199" y="353"/>
                </a:lnTo>
                <a:lnTo>
                  <a:pt x="199" y="353"/>
                </a:lnTo>
                <a:lnTo>
                  <a:pt x="209" y="352"/>
                </a:lnTo>
                <a:lnTo>
                  <a:pt x="209" y="352"/>
                </a:lnTo>
                <a:close/>
                <a:moveTo>
                  <a:pt x="216" y="355"/>
                </a:moveTo>
                <a:lnTo>
                  <a:pt x="216" y="355"/>
                </a:lnTo>
                <a:lnTo>
                  <a:pt x="216" y="355"/>
                </a:lnTo>
                <a:lnTo>
                  <a:pt x="216" y="355"/>
                </a:lnTo>
                <a:lnTo>
                  <a:pt x="212" y="355"/>
                </a:lnTo>
                <a:lnTo>
                  <a:pt x="212" y="355"/>
                </a:lnTo>
                <a:lnTo>
                  <a:pt x="211" y="356"/>
                </a:lnTo>
                <a:lnTo>
                  <a:pt x="209" y="358"/>
                </a:lnTo>
                <a:lnTo>
                  <a:pt x="209" y="358"/>
                </a:lnTo>
                <a:lnTo>
                  <a:pt x="209" y="358"/>
                </a:lnTo>
                <a:lnTo>
                  <a:pt x="209" y="358"/>
                </a:lnTo>
                <a:lnTo>
                  <a:pt x="212" y="359"/>
                </a:lnTo>
                <a:lnTo>
                  <a:pt x="212" y="359"/>
                </a:lnTo>
                <a:lnTo>
                  <a:pt x="212" y="358"/>
                </a:lnTo>
                <a:lnTo>
                  <a:pt x="212" y="358"/>
                </a:lnTo>
                <a:lnTo>
                  <a:pt x="216" y="355"/>
                </a:lnTo>
                <a:lnTo>
                  <a:pt x="216" y="355"/>
                </a:lnTo>
                <a:close/>
                <a:moveTo>
                  <a:pt x="132" y="363"/>
                </a:moveTo>
                <a:lnTo>
                  <a:pt x="132" y="363"/>
                </a:lnTo>
                <a:lnTo>
                  <a:pt x="141" y="363"/>
                </a:lnTo>
                <a:lnTo>
                  <a:pt x="141" y="363"/>
                </a:lnTo>
                <a:lnTo>
                  <a:pt x="138" y="360"/>
                </a:lnTo>
                <a:lnTo>
                  <a:pt x="138" y="360"/>
                </a:lnTo>
                <a:lnTo>
                  <a:pt x="138" y="360"/>
                </a:lnTo>
                <a:lnTo>
                  <a:pt x="138" y="360"/>
                </a:lnTo>
                <a:lnTo>
                  <a:pt x="132" y="360"/>
                </a:lnTo>
                <a:lnTo>
                  <a:pt x="132" y="360"/>
                </a:lnTo>
                <a:lnTo>
                  <a:pt x="132" y="363"/>
                </a:lnTo>
                <a:lnTo>
                  <a:pt x="132" y="363"/>
                </a:lnTo>
                <a:close/>
                <a:moveTo>
                  <a:pt x="20" y="113"/>
                </a:moveTo>
                <a:lnTo>
                  <a:pt x="20" y="113"/>
                </a:lnTo>
                <a:lnTo>
                  <a:pt x="20" y="112"/>
                </a:lnTo>
                <a:lnTo>
                  <a:pt x="20" y="112"/>
                </a:lnTo>
                <a:lnTo>
                  <a:pt x="20" y="112"/>
                </a:lnTo>
                <a:lnTo>
                  <a:pt x="22" y="99"/>
                </a:lnTo>
                <a:lnTo>
                  <a:pt x="22" y="99"/>
                </a:lnTo>
                <a:lnTo>
                  <a:pt x="22" y="98"/>
                </a:lnTo>
                <a:lnTo>
                  <a:pt x="22" y="98"/>
                </a:lnTo>
                <a:lnTo>
                  <a:pt x="20" y="99"/>
                </a:lnTo>
                <a:lnTo>
                  <a:pt x="20" y="100"/>
                </a:lnTo>
                <a:lnTo>
                  <a:pt x="20" y="100"/>
                </a:lnTo>
                <a:lnTo>
                  <a:pt x="20" y="112"/>
                </a:lnTo>
                <a:lnTo>
                  <a:pt x="20" y="112"/>
                </a:lnTo>
                <a:lnTo>
                  <a:pt x="20" y="113"/>
                </a:lnTo>
                <a:lnTo>
                  <a:pt x="20" y="113"/>
                </a:lnTo>
                <a:close/>
                <a:moveTo>
                  <a:pt x="84" y="46"/>
                </a:moveTo>
                <a:lnTo>
                  <a:pt x="84" y="46"/>
                </a:lnTo>
                <a:lnTo>
                  <a:pt x="73" y="46"/>
                </a:lnTo>
                <a:lnTo>
                  <a:pt x="63" y="46"/>
                </a:lnTo>
                <a:lnTo>
                  <a:pt x="63" y="46"/>
                </a:lnTo>
                <a:lnTo>
                  <a:pt x="66" y="48"/>
                </a:lnTo>
                <a:lnTo>
                  <a:pt x="68" y="46"/>
                </a:lnTo>
                <a:lnTo>
                  <a:pt x="68" y="46"/>
                </a:lnTo>
                <a:lnTo>
                  <a:pt x="70" y="46"/>
                </a:lnTo>
                <a:lnTo>
                  <a:pt x="70" y="46"/>
                </a:lnTo>
                <a:lnTo>
                  <a:pt x="71" y="48"/>
                </a:lnTo>
                <a:lnTo>
                  <a:pt x="71" y="48"/>
                </a:lnTo>
                <a:lnTo>
                  <a:pt x="84" y="46"/>
                </a:lnTo>
                <a:lnTo>
                  <a:pt x="84" y="46"/>
                </a:lnTo>
                <a:close/>
                <a:moveTo>
                  <a:pt x="134" y="353"/>
                </a:moveTo>
                <a:lnTo>
                  <a:pt x="134" y="353"/>
                </a:lnTo>
                <a:lnTo>
                  <a:pt x="132" y="353"/>
                </a:lnTo>
                <a:lnTo>
                  <a:pt x="132" y="353"/>
                </a:lnTo>
                <a:lnTo>
                  <a:pt x="127" y="355"/>
                </a:lnTo>
                <a:lnTo>
                  <a:pt x="127" y="355"/>
                </a:lnTo>
                <a:lnTo>
                  <a:pt x="127" y="356"/>
                </a:lnTo>
                <a:lnTo>
                  <a:pt x="127" y="356"/>
                </a:lnTo>
                <a:lnTo>
                  <a:pt x="131" y="356"/>
                </a:lnTo>
                <a:lnTo>
                  <a:pt x="131" y="356"/>
                </a:lnTo>
                <a:lnTo>
                  <a:pt x="134" y="353"/>
                </a:lnTo>
                <a:lnTo>
                  <a:pt x="134" y="353"/>
                </a:lnTo>
                <a:close/>
                <a:moveTo>
                  <a:pt x="30" y="130"/>
                </a:moveTo>
                <a:lnTo>
                  <a:pt x="30" y="130"/>
                </a:lnTo>
                <a:lnTo>
                  <a:pt x="29" y="119"/>
                </a:lnTo>
                <a:lnTo>
                  <a:pt x="29" y="119"/>
                </a:lnTo>
                <a:lnTo>
                  <a:pt x="29" y="120"/>
                </a:lnTo>
                <a:lnTo>
                  <a:pt x="29" y="120"/>
                </a:lnTo>
                <a:lnTo>
                  <a:pt x="29" y="127"/>
                </a:lnTo>
                <a:lnTo>
                  <a:pt x="29" y="127"/>
                </a:lnTo>
                <a:lnTo>
                  <a:pt x="27" y="130"/>
                </a:lnTo>
                <a:lnTo>
                  <a:pt x="27" y="130"/>
                </a:lnTo>
                <a:lnTo>
                  <a:pt x="30" y="130"/>
                </a:lnTo>
                <a:lnTo>
                  <a:pt x="30" y="130"/>
                </a:lnTo>
                <a:close/>
                <a:moveTo>
                  <a:pt x="240" y="352"/>
                </a:moveTo>
                <a:lnTo>
                  <a:pt x="240" y="352"/>
                </a:lnTo>
                <a:lnTo>
                  <a:pt x="235" y="352"/>
                </a:lnTo>
                <a:lnTo>
                  <a:pt x="235" y="352"/>
                </a:lnTo>
                <a:lnTo>
                  <a:pt x="235" y="352"/>
                </a:lnTo>
                <a:lnTo>
                  <a:pt x="235" y="352"/>
                </a:lnTo>
                <a:lnTo>
                  <a:pt x="232" y="355"/>
                </a:lnTo>
                <a:lnTo>
                  <a:pt x="232" y="355"/>
                </a:lnTo>
                <a:lnTo>
                  <a:pt x="233" y="355"/>
                </a:lnTo>
                <a:lnTo>
                  <a:pt x="233" y="355"/>
                </a:lnTo>
                <a:lnTo>
                  <a:pt x="239" y="355"/>
                </a:lnTo>
                <a:lnTo>
                  <a:pt x="239" y="355"/>
                </a:lnTo>
                <a:lnTo>
                  <a:pt x="240" y="352"/>
                </a:lnTo>
                <a:lnTo>
                  <a:pt x="240" y="352"/>
                </a:lnTo>
                <a:close/>
                <a:moveTo>
                  <a:pt x="78" y="29"/>
                </a:moveTo>
                <a:lnTo>
                  <a:pt x="78" y="29"/>
                </a:lnTo>
                <a:lnTo>
                  <a:pt x="80" y="29"/>
                </a:lnTo>
                <a:lnTo>
                  <a:pt x="80" y="29"/>
                </a:lnTo>
                <a:lnTo>
                  <a:pt x="84" y="29"/>
                </a:lnTo>
                <a:lnTo>
                  <a:pt x="84" y="29"/>
                </a:lnTo>
                <a:lnTo>
                  <a:pt x="86" y="29"/>
                </a:lnTo>
                <a:lnTo>
                  <a:pt x="87" y="28"/>
                </a:lnTo>
                <a:lnTo>
                  <a:pt x="87" y="28"/>
                </a:lnTo>
                <a:lnTo>
                  <a:pt x="81" y="27"/>
                </a:lnTo>
                <a:lnTo>
                  <a:pt x="81" y="27"/>
                </a:lnTo>
                <a:lnTo>
                  <a:pt x="78" y="29"/>
                </a:lnTo>
                <a:lnTo>
                  <a:pt x="78" y="29"/>
                </a:lnTo>
                <a:close/>
                <a:moveTo>
                  <a:pt x="30" y="275"/>
                </a:moveTo>
                <a:lnTo>
                  <a:pt x="30" y="275"/>
                </a:lnTo>
                <a:lnTo>
                  <a:pt x="29" y="272"/>
                </a:lnTo>
                <a:lnTo>
                  <a:pt x="29" y="272"/>
                </a:lnTo>
                <a:lnTo>
                  <a:pt x="27" y="267"/>
                </a:lnTo>
                <a:lnTo>
                  <a:pt x="27" y="267"/>
                </a:lnTo>
                <a:lnTo>
                  <a:pt x="27" y="262"/>
                </a:lnTo>
                <a:lnTo>
                  <a:pt x="27" y="262"/>
                </a:lnTo>
                <a:lnTo>
                  <a:pt x="27" y="262"/>
                </a:lnTo>
                <a:lnTo>
                  <a:pt x="27" y="262"/>
                </a:lnTo>
                <a:lnTo>
                  <a:pt x="26" y="262"/>
                </a:lnTo>
                <a:lnTo>
                  <a:pt x="26" y="262"/>
                </a:lnTo>
                <a:lnTo>
                  <a:pt x="26" y="268"/>
                </a:lnTo>
                <a:lnTo>
                  <a:pt x="26" y="268"/>
                </a:lnTo>
                <a:lnTo>
                  <a:pt x="26" y="268"/>
                </a:lnTo>
                <a:lnTo>
                  <a:pt x="26" y="268"/>
                </a:lnTo>
                <a:lnTo>
                  <a:pt x="27" y="270"/>
                </a:lnTo>
                <a:lnTo>
                  <a:pt x="27" y="272"/>
                </a:lnTo>
                <a:lnTo>
                  <a:pt x="27" y="272"/>
                </a:lnTo>
                <a:lnTo>
                  <a:pt x="29" y="277"/>
                </a:lnTo>
                <a:lnTo>
                  <a:pt x="29" y="277"/>
                </a:lnTo>
                <a:lnTo>
                  <a:pt x="30" y="275"/>
                </a:lnTo>
                <a:lnTo>
                  <a:pt x="30" y="275"/>
                </a:lnTo>
                <a:close/>
                <a:moveTo>
                  <a:pt x="40" y="221"/>
                </a:moveTo>
                <a:lnTo>
                  <a:pt x="40" y="221"/>
                </a:lnTo>
                <a:lnTo>
                  <a:pt x="41" y="220"/>
                </a:lnTo>
                <a:lnTo>
                  <a:pt x="41" y="218"/>
                </a:lnTo>
                <a:lnTo>
                  <a:pt x="41" y="218"/>
                </a:lnTo>
                <a:lnTo>
                  <a:pt x="41" y="210"/>
                </a:lnTo>
                <a:lnTo>
                  <a:pt x="41" y="210"/>
                </a:lnTo>
                <a:lnTo>
                  <a:pt x="40" y="208"/>
                </a:lnTo>
                <a:lnTo>
                  <a:pt x="40" y="208"/>
                </a:lnTo>
                <a:lnTo>
                  <a:pt x="40" y="221"/>
                </a:lnTo>
                <a:lnTo>
                  <a:pt x="40" y="221"/>
                </a:lnTo>
                <a:close/>
                <a:moveTo>
                  <a:pt x="225" y="27"/>
                </a:moveTo>
                <a:lnTo>
                  <a:pt x="225" y="27"/>
                </a:lnTo>
                <a:lnTo>
                  <a:pt x="229" y="28"/>
                </a:lnTo>
                <a:lnTo>
                  <a:pt x="229" y="28"/>
                </a:lnTo>
                <a:lnTo>
                  <a:pt x="229" y="28"/>
                </a:lnTo>
                <a:lnTo>
                  <a:pt x="229" y="28"/>
                </a:lnTo>
                <a:lnTo>
                  <a:pt x="233" y="27"/>
                </a:lnTo>
                <a:lnTo>
                  <a:pt x="233" y="27"/>
                </a:lnTo>
                <a:lnTo>
                  <a:pt x="226" y="25"/>
                </a:lnTo>
                <a:lnTo>
                  <a:pt x="226" y="25"/>
                </a:lnTo>
                <a:lnTo>
                  <a:pt x="226" y="25"/>
                </a:lnTo>
                <a:lnTo>
                  <a:pt x="226" y="25"/>
                </a:lnTo>
                <a:lnTo>
                  <a:pt x="225" y="27"/>
                </a:lnTo>
                <a:lnTo>
                  <a:pt x="225" y="27"/>
                </a:lnTo>
                <a:close/>
                <a:moveTo>
                  <a:pt x="118" y="27"/>
                </a:moveTo>
                <a:lnTo>
                  <a:pt x="118" y="27"/>
                </a:lnTo>
                <a:lnTo>
                  <a:pt x="118" y="27"/>
                </a:lnTo>
                <a:lnTo>
                  <a:pt x="118" y="27"/>
                </a:lnTo>
                <a:lnTo>
                  <a:pt x="115" y="28"/>
                </a:lnTo>
                <a:lnTo>
                  <a:pt x="113" y="31"/>
                </a:lnTo>
                <a:lnTo>
                  <a:pt x="113" y="31"/>
                </a:lnTo>
                <a:lnTo>
                  <a:pt x="113" y="31"/>
                </a:lnTo>
                <a:lnTo>
                  <a:pt x="113" y="32"/>
                </a:lnTo>
                <a:lnTo>
                  <a:pt x="113" y="32"/>
                </a:lnTo>
                <a:lnTo>
                  <a:pt x="111" y="34"/>
                </a:lnTo>
                <a:lnTo>
                  <a:pt x="111" y="34"/>
                </a:lnTo>
                <a:lnTo>
                  <a:pt x="113" y="34"/>
                </a:lnTo>
                <a:lnTo>
                  <a:pt x="113" y="34"/>
                </a:lnTo>
                <a:lnTo>
                  <a:pt x="117" y="28"/>
                </a:lnTo>
                <a:lnTo>
                  <a:pt x="117" y="28"/>
                </a:lnTo>
                <a:lnTo>
                  <a:pt x="118" y="27"/>
                </a:lnTo>
                <a:lnTo>
                  <a:pt x="118" y="27"/>
                </a:lnTo>
                <a:close/>
                <a:moveTo>
                  <a:pt x="68" y="366"/>
                </a:moveTo>
                <a:lnTo>
                  <a:pt x="68" y="366"/>
                </a:lnTo>
                <a:lnTo>
                  <a:pt x="68" y="366"/>
                </a:lnTo>
                <a:lnTo>
                  <a:pt x="68" y="366"/>
                </a:lnTo>
                <a:lnTo>
                  <a:pt x="51" y="365"/>
                </a:lnTo>
                <a:lnTo>
                  <a:pt x="51" y="365"/>
                </a:lnTo>
                <a:lnTo>
                  <a:pt x="60" y="366"/>
                </a:lnTo>
                <a:lnTo>
                  <a:pt x="67" y="368"/>
                </a:lnTo>
                <a:lnTo>
                  <a:pt x="67" y="368"/>
                </a:lnTo>
                <a:lnTo>
                  <a:pt x="68" y="366"/>
                </a:lnTo>
                <a:lnTo>
                  <a:pt x="68" y="366"/>
                </a:lnTo>
                <a:close/>
                <a:moveTo>
                  <a:pt x="282" y="250"/>
                </a:moveTo>
                <a:lnTo>
                  <a:pt x="282" y="250"/>
                </a:lnTo>
                <a:lnTo>
                  <a:pt x="283" y="248"/>
                </a:lnTo>
                <a:lnTo>
                  <a:pt x="283" y="245"/>
                </a:lnTo>
                <a:lnTo>
                  <a:pt x="283" y="245"/>
                </a:lnTo>
                <a:lnTo>
                  <a:pt x="283" y="235"/>
                </a:lnTo>
                <a:lnTo>
                  <a:pt x="283" y="235"/>
                </a:lnTo>
                <a:lnTo>
                  <a:pt x="283" y="234"/>
                </a:lnTo>
                <a:lnTo>
                  <a:pt x="283" y="234"/>
                </a:lnTo>
                <a:lnTo>
                  <a:pt x="283" y="234"/>
                </a:lnTo>
                <a:lnTo>
                  <a:pt x="283" y="234"/>
                </a:lnTo>
                <a:lnTo>
                  <a:pt x="282" y="250"/>
                </a:lnTo>
                <a:lnTo>
                  <a:pt x="282" y="250"/>
                </a:lnTo>
                <a:close/>
                <a:moveTo>
                  <a:pt x="260" y="376"/>
                </a:moveTo>
                <a:lnTo>
                  <a:pt x="260" y="376"/>
                </a:lnTo>
                <a:lnTo>
                  <a:pt x="245" y="378"/>
                </a:lnTo>
                <a:lnTo>
                  <a:pt x="245" y="378"/>
                </a:lnTo>
                <a:lnTo>
                  <a:pt x="252" y="378"/>
                </a:lnTo>
                <a:lnTo>
                  <a:pt x="256" y="378"/>
                </a:lnTo>
                <a:lnTo>
                  <a:pt x="260" y="376"/>
                </a:lnTo>
                <a:lnTo>
                  <a:pt x="260" y="376"/>
                </a:lnTo>
                <a:close/>
                <a:moveTo>
                  <a:pt x="24" y="305"/>
                </a:moveTo>
                <a:lnTo>
                  <a:pt x="24" y="305"/>
                </a:lnTo>
                <a:lnTo>
                  <a:pt x="26" y="304"/>
                </a:lnTo>
                <a:lnTo>
                  <a:pt x="26" y="302"/>
                </a:lnTo>
                <a:lnTo>
                  <a:pt x="26" y="302"/>
                </a:lnTo>
                <a:lnTo>
                  <a:pt x="24" y="292"/>
                </a:lnTo>
                <a:lnTo>
                  <a:pt x="24" y="292"/>
                </a:lnTo>
                <a:lnTo>
                  <a:pt x="24" y="291"/>
                </a:lnTo>
                <a:lnTo>
                  <a:pt x="24" y="291"/>
                </a:lnTo>
                <a:lnTo>
                  <a:pt x="24" y="291"/>
                </a:lnTo>
                <a:lnTo>
                  <a:pt x="24" y="291"/>
                </a:lnTo>
                <a:lnTo>
                  <a:pt x="24" y="305"/>
                </a:lnTo>
                <a:lnTo>
                  <a:pt x="24" y="305"/>
                </a:lnTo>
                <a:close/>
                <a:moveTo>
                  <a:pt x="282" y="272"/>
                </a:moveTo>
                <a:lnTo>
                  <a:pt x="282" y="272"/>
                </a:lnTo>
                <a:lnTo>
                  <a:pt x="280" y="272"/>
                </a:lnTo>
                <a:lnTo>
                  <a:pt x="280" y="272"/>
                </a:lnTo>
                <a:lnTo>
                  <a:pt x="279" y="274"/>
                </a:lnTo>
                <a:lnTo>
                  <a:pt x="279" y="274"/>
                </a:lnTo>
                <a:lnTo>
                  <a:pt x="279" y="275"/>
                </a:lnTo>
                <a:lnTo>
                  <a:pt x="279" y="275"/>
                </a:lnTo>
                <a:lnTo>
                  <a:pt x="277" y="284"/>
                </a:lnTo>
                <a:lnTo>
                  <a:pt x="277" y="284"/>
                </a:lnTo>
                <a:lnTo>
                  <a:pt x="277" y="284"/>
                </a:lnTo>
                <a:lnTo>
                  <a:pt x="277" y="284"/>
                </a:lnTo>
                <a:lnTo>
                  <a:pt x="279" y="284"/>
                </a:lnTo>
                <a:lnTo>
                  <a:pt x="279" y="284"/>
                </a:lnTo>
                <a:lnTo>
                  <a:pt x="282" y="272"/>
                </a:lnTo>
                <a:lnTo>
                  <a:pt x="282" y="272"/>
                </a:lnTo>
                <a:close/>
                <a:moveTo>
                  <a:pt x="252" y="42"/>
                </a:moveTo>
                <a:lnTo>
                  <a:pt x="252" y="42"/>
                </a:lnTo>
                <a:lnTo>
                  <a:pt x="252" y="42"/>
                </a:lnTo>
                <a:lnTo>
                  <a:pt x="252" y="42"/>
                </a:lnTo>
                <a:lnTo>
                  <a:pt x="260" y="44"/>
                </a:lnTo>
                <a:lnTo>
                  <a:pt x="260" y="44"/>
                </a:lnTo>
                <a:lnTo>
                  <a:pt x="262" y="42"/>
                </a:lnTo>
                <a:lnTo>
                  <a:pt x="262" y="42"/>
                </a:lnTo>
                <a:lnTo>
                  <a:pt x="256" y="41"/>
                </a:lnTo>
                <a:lnTo>
                  <a:pt x="256" y="41"/>
                </a:lnTo>
                <a:lnTo>
                  <a:pt x="255" y="41"/>
                </a:lnTo>
                <a:lnTo>
                  <a:pt x="255" y="41"/>
                </a:lnTo>
                <a:lnTo>
                  <a:pt x="252" y="42"/>
                </a:lnTo>
                <a:lnTo>
                  <a:pt x="252" y="42"/>
                </a:lnTo>
                <a:close/>
                <a:moveTo>
                  <a:pt x="306" y="69"/>
                </a:moveTo>
                <a:lnTo>
                  <a:pt x="306" y="69"/>
                </a:lnTo>
                <a:lnTo>
                  <a:pt x="304" y="62"/>
                </a:lnTo>
                <a:lnTo>
                  <a:pt x="302" y="55"/>
                </a:lnTo>
                <a:lnTo>
                  <a:pt x="302" y="55"/>
                </a:lnTo>
                <a:lnTo>
                  <a:pt x="303" y="62"/>
                </a:lnTo>
                <a:lnTo>
                  <a:pt x="306" y="69"/>
                </a:lnTo>
                <a:lnTo>
                  <a:pt x="306" y="69"/>
                </a:lnTo>
                <a:close/>
                <a:moveTo>
                  <a:pt x="33" y="135"/>
                </a:moveTo>
                <a:lnTo>
                  <a:pt x="33" y="135"/>
                </a:lnTo>
                <a:lnTo>
                  <a:pt x="36" y="133"/>
                </a:lnTo>
                <a:lnTo>
                  <a:pt x="36" y="133"/>
                </a:lnTo>
                <a:lnTo>
                  <a:pt x="36" y="133"/>
                </a:lnTo>
                <a:lnTo>
                  <a:pt x="36" y="133"/>
                </a:lnTo>
                <a:lnTo>
                  <a:pt x="37" y="127"/>
                </a:lnTo>
                <a:lnTo>
                  <a:pt x="37" y="127"/>
                </a:lnTo>
                <a:lnTo>
                  <a:pt x="34" y="130"/>
                </a:lnTo>
                <a:lnTo>
                  <a:pt x="34" y="130"/>
                </a:lnTo>
                <a:lnTo>
                  <a:pt x="33" y="132"/>
                </a:lnTo>
                <a:lnTo>
                  <a:pt x="33" y="132"/>
                </a:lnTo>
                <a:lnTo>
                  <a:pt x="33" y="135"/>
                </a:lnTo>
                <a:lnTo>
                  <a:pt x="33" y="135"/>
                </a:lnTo>
                <a:lnTo>
                  <a:pt x="33" y="135"/>
                </a:lnTo>
                <a:lnTo>
                  <a:pt x="33" y="135"/>
                </a:lnTo>
                <a:close/>
                <a:moveTo>
                  <a:pt x="297" y="191"/>
                </a:moveTo>
                <a:lnTo>
                  <a:pt x="297" y="191"/>
                </a:lnTo>
                <a:lnTo>
                  <a:pt x="297" y="191"/>
                </a:lnTo>
                <a:lnTo>
                  <a:pt x="297" y="191"/>
                </a:lnTo>
                <a:lnTo>
                  <a:pt x="299" y="190"/>
                </a:lnTo>
                <a:lnTo>
                  <a:pt x="299" y="190"/>
                </a:lnTo>
                <a:lnTo>
                  <a:pt x="300" y="189"/>
                </a:lnTo>
                <a:lnTo>
                  <a:pt x="299" y="187"/>
                </a:lnTo>
                <a:lnTo>
                  <a:pt x="299" y="187"/>
                </a:lnTo>
                <a:lnTo>
                  <a:pt x="299" y="184"/>
                </a:lnTo>
                <a:lnTo>
                  <a:pt x="299" y="184"/>
                </a:lnTo>
                <a:lnTo>
                  <a:pt x="300" y="183"/>
                </a:lnTo>
                <a:lnTo>
                  <a:pt x="300" y="183"/>
                </a:lnTo>
                <a:lnTo>
                  <a:pt x="300" y="180"/>
                </a:lnTo>
                <a:lnTo>
                  <a:pt x="300" y="180"/>
                </a:lnTo>
                <a:lnTo>
                  <a:pt x="300" y="179"/>
                </a:lnTo>
                <a:lnTo>
                  <a:pt x="300" y="179"/>
                </a:lnTo>
                <a:lnTo>
                  <a:pt x="300" y="179"/>
                </a:lnTo>
                <a:lnTo>
                  <a:pt x="300" y="179"/>
                </a:lnTo>
                <a:lnTo>
                  <a:pt x="297" y="191"/>
                </a:lnTo>
                <a:lnTo>
                  <a:pt x="297" y="191"/>
                </a:lnTo>
                <a:close/>
                <a:moveTo>
                  <a:pt x="135" y="15"/>
                </a:moveTo>
                <a:lnTo>
                  <a:pt x="135" y="15"/>
                </a:lnTo>
                <a:lnTo>
                  <a:pt x="132" y="15"/>
                </a:lnTo>
                <a:lnTo>
                  <a:pt x="132" y="15"/>
                </a:lnTo>
                <a:lnTo>
                  <a:pt x="131" y="18"/>
                </a:lnTo>
                <a:lnTo>
                  <a:pt x="131" y="18"/>
                </a:lnTo>
                <a:lnTo>
                  <a:pt x="130" y="19"/>
                </a:lnTo>
                <a:lnTo>
                  <a:pt x="130" y="19"/>
                </a:lnTo>
                <a:lnTo>
                  <a:pt x="134" y="19"/>
                </a:lnTo>
                <a:lnTo>
                  <a:pt x="134" y="19"/>
                </a:lnTo>
                <a:lnTo>
                  <a:pt x="135" y="15"/>
                </a:lnTo>
                <a:lnTo>
                  <a:pt x="135" y="15"/>
                </a:lnTo>
                <a:close/>
                <a:moveTo>
                  <a:pt x="32" y="335"/>
                </a:moveTo>
                <a:lnTo>
                  <a:pt x="32" y="335"/>
                </a:lnTo>
                <a:lnTo>
                  <a:pt x="32" y="335"/>
                </a:lnTo>
                <a:lnTo>
                  <a:pt x="32" y="335"/>
                </a:lnTo>
                <a:lnTo>
                  <a:pt x="33" y="333"/>
                </a:lnTo>
                <a:lnTo>
                  <a:pt x="33" y="333"/>
                </a:lnTo>
                <a:lnTo>
                  <a:pt x="33" y="331"/>
                </a:lnTo>
                <a:lnTo>
                  <a:pt x="33" y="331"/>
                </a:lnTo>
                <a:lnTo>
                  <a:pt x="32" y="324"/>
                </a:lnTo>
                <a:lnTo>
                  <a:pt x="32" y="324"/>
                </a:lnTo>
                <a:lnTo>
                  <a:pt x="30" y="324"/>
                </a:lnTo>
                <a:lnTo>
                  <a:pt x="30" y="324"/>
                </a:lnTo>
                <a:lnTo>
                  <a:pt x="30" y="324"/>
                </a:lnTo>
                <a:lnTo>
                  <a:pt x="30" y="324"/>
                </a:lnTo>
                <a:lnTo>
                  <a:pt x="32" y="335"/>
                </a:lnTo>
                <a:lnTo>
                  <a:pt x="32" y="335"/>
                </a:lnTo>
                <a:close/>
                <a:moveTo>
                  <a:pt x="157" y="335"/>
                </a:moveTo>
                <a:lnTo>
                  <a:pt x="157" y="335"/>
                </a:lnTo>
                <a:lnTo>
                  <a:pt x="148" y="335"/>
                </a:lnTo>
                <a:lnTo>
                  <a:pt x="148" y="335"/>
                </a:lnTo>
                <a:lnTo>
                  <a:pt x="148" y="335"/>
                </a:lnTo>
                <a:lnTo>
                  <a:pt x="148" y="335"/>
                </a:lnTo>
                <a:lnTo>
                  <a:pt x="147" y="336"/>
                </a:lnTo>
                <a:lnTo>
                  <a:pt x="145" y="336"/>
                </a:lnTo>
                <a:lnTo>
                  <a:pt x="145" y="336"/>
                </a:lnTo>
                <a:lnTo>
                  <a:pt x="144" y="338"/>
                </a:lnTo>
                <a:lnTo>
                  <a:pt x="144" y="338"/>
                </a:lnTo>
                <a:lnTo>
                  <a:pt x="144" y="338"/>
                </a:lnTo>
                <a:lnTo>
                  <a:pt x="144" y="338"/>
                </a:lnTo>
                <a:lnTo>
                  <a:pt x="148" y="336"/>
                </a:lnTo>
                <a:lnTo>
                  <a:pt x="151" y="336"/>
                </a:lnTo>
                <a:lnTo>
                  <a:pt x="151" y="336"/>
                </a:lnTo>
                <a:lnTo>
                  <a:pt x="155" y="336"/>
                </a:lnTo>
                <a:lnTo>
                  <a:pt x="155" y="336"/>
                </a:lnTo>
                <a:lnTo>
                  <a:pt x="157" y="335"/>
                </a:lnTo>
                <a:lnTo>
                  <a:pt x="157" y="335"/>
                </a:lnTo>
                <a:close/>
                <a:moveTo>
                  <a:pt x="297" y="260"/>
                </a:moveTo>
                <a:lnTo>
                  <a:pt x="297" y="260"/>
                </a:lnTo>
                <a:lnTo>
                  <a:pt x="299" y="254"/>
                </a:lnTo>
                <a:lnTo>
                  <a:pt x="300" y="250"/>
                </a:lnTo>
                <a:lnTo>
                  <a:pt x="300" y="250"/>
                </a:lnTo>
                <a:lnTo>
                  <a:pt x="299" y="251"/>
                </a:lnTo>
                <a:lnTo>
                  <a:pt x="299" y="251"/>
                </a:lnTo>
                <a:lnTo>
                  <a:pt x="297" y="252"/>
                </a:lnTo>
                <a:lnTo>
                  <a:pt x="297" y="254"/>
                </a:lnTo>
                <a:lnTo>
                  <a:pt x="297" y="254"/>
                </a:lnTo>
                <a:lnTo>
                  <a:pt x="297" y="260"/>
                </a:lnTo>
                <a:lnTo>
                  <a:pt x="297" y="260"/>
                </a:lnTo>
                <a:close/>
                <a:moveTo>
                  <a:pt x="49" y="140"/>
                </a:moveTo>
                <a:lnTo>
                  <a:pt x="49" y="140"/>
                </a:lnTo>
                <a:lnTo>
                  <a:pt x="49" y="129"/>
                </a:lnTo>
                <a:lnTo>
                  <a:pt x="49" y="129"/>
                </a:lnTo>
                <a:lnTo>
                  <a:pt x="47" y="140"/>
                </a:lnTo>
                <a:lnTo>
                  <a:pt x="47" y="140"/>
                </a:lnTo>
                <a:lnTo>
                  <a:pt x="49" y="140"/>
                </a:lnTo>
                <a:lnTo>
                  <a:pt x="49" y="140"/>
                </a:lnTo>
                <a:close/>
                <a:moveTo>
                  <a:pt x="43" y="149"/>
                </a:moveTo>
                <a:lnTo>
                  <a:pt x="43" y="149"/>
                </a:lnTo>
                <a:lnTo>
                  <a:pt x="41" y="152"/>
                </a:lnTo>
                <a:lnTo>
                  <a:pt x="41" y="152"/>
                </a:lnTo>
                <a:lnTo>
                  <a:pt x="40" y="167"/>
                </a:lnTo>
                <a:lnTo>
                  <a:pt x="40" y="167"/>
                </a:lnTo>
                <a:lnTo>
                  <a:pt x="40" y="169"/>
                </a:lnTo>
                <a:lnTo>
                  <a:pt x="40" y="169"/>
                </a:lnTo>
                <a:lnTo>
                  <a:pt x="41" y="167"/>
                </a:lnTo>
                <a:lnTo>
                  <a:pt x="41" y="167"/>
                </a:lnTo>
                <a:lnTo>
                  <a:pt x="41" y="167"/>
                </a:lnTo>
                <a:lnTo>
                  <a:pt x="41" y="154"/>
                </a:lnTo>
                <a:lnTo>
                  <a:pt x="41" y="154"/>
                </a:lnTo>
                <a:lnTo>
                  <a:pt x="43" y="149"/>
                </a:lnTo>
                <a:lnTo>
                  <a:pt x="43" y="149"/>
                </a:lnTo>
                <a:close/>
                <a:moveTo>
                  <a:pt x="292" y="162"/>
                </a:moveTo>
                <a:lnTo>
                  <a:pt x="292" y="162"/>
                </a:lnTo>
                <a:lnTo>
                  <a:pt x="290" y="162"/>
                </a:lnTo>
                <a:lnTo>
                  <a:pt x="290" y="162"/>
                </a:lnTo>
                <a:lnTo>
                  <a:pt x="290" y="163"/>
                </a:lnTo>
                <a:lnTo>
                  <a:pt x="290" y="163"/>
                </a:lnTo>
                <a:lnTo>
                  <a:pt x="289" y="166"/>
                </a:lnTo>
                <a:lnTo>
                  <a:pt x="289" y="166"/>
                </a:lnTo>
                <a:lnTo>
                  <a:pt x="290" y="173"/>
                </a:lnTo>
                <a:lnTo>
                  <a:pt x="290" y="173"/>
                </a:lnTo>
                <a:lnTo>
                  <a:pt x="292" y="162"/>
                </a:lnTo>
                <a:lnTo>
                  <a:pt x="292" y="162"/>
                </a:lnTo>
                <a:close/>
                <a:moveTo>
                  <a:pt x="279" y="291"/>
                </a:moveTo>
                <a:lnTo>
                  <a:pt x="279" y="291"/>
                </a:lnTo>
                <a:lnTo>
                  <a:pt x="280" y="291"/>
                </a:lnTo>
                <a:lnTo>
                  <a:pt x="280" y="291"/>
                </a:lnTo>
                <a:lnTo>
                  <a:pt x="282" y="289"/>
                </a:lnTo>
                <a:lnTo>
                  <a:pt x="282" y="289"/>
                </a:lnTo>
                <a:lnTo>
                  <a:pt x="283" y="279"/>
                </a:lnTo>
                <a:lnTo>
                  <a:pt x="283" y="279"/>
                </a:lnTo>
                <a:lnTo>
                  <a:pt x="283" y="275"/>
                </a:lnTo>
                <a:lnTo>
                  <a:pt x="283" y="275"/>
                </a:lnTo>
                <a:lnTo>
                  <a:pt x="283" y="275"/>
                </a:lnTo>
                <a:lnTo>
                  <a:pt x="283" y="275"/>
                </a:lnTo>
                <a:lnTo>
                  <a:pt x="279" y="291"/>
                </a:lnTo>
                <a:lnTo>
                  <a:pt x="279" y="291"/>
                </a:lnTo>
                <a:close/>
                <a:moveTo>
                  <a:pt x="265" y="49"/>
                </a:moveTo>
                <a:lnTo>
                  <a:pt x="265" y="49"/>
                </a:lnTo>
                <a:lnTo>
                  <a:pt x="266" y="55"/>
                </a:lnTo>
                <a:lnTo>
                  <a:pt x="266" y="55"/>
                </a:lnTo>
                <a:lnTo>
                  <a:pt x="267" y="54"/>
                </a:lnTo>
                <a:lnTo>
                  <a:pt x="269" y="51"/>
                </a:lnTo>
                <a:lnTo>
                  <a:pt x="269" y="51"/>
                </a:lnTo>
                <a:lnTo>
                  <a:pt x="265" y="49"/>
                </a:lnTo>
                <a:lnTo>
                  <a:pt x="265" y="49"/>
                </a:lnTo>
                <a:close/>
                <a:moveTo>
                  <a:pt x="43" y="95"/>
                </a:moveTo>
                <a:lnTo>
                  <a:pt x="43" y="95"/>
                </a:lnTo>
                <a:lnTo>
                  <a:pt x="43" y="95"/>
                </a:lnTo>
                <a:lnTo>
                  <a:pt x="43" y="95"/>
                </a:lnTo>
                <a:lnTo>
                  <a:pt x="44" y="93"/>
                </a:lnTo>
                <a:lnTo>
                  <a:pt x="44" y="93"/>
                </a:lnTo>
                <a:lnTo>
                  <a:pt x="46" y="92"/>
                </a:lnTo>
                <a:lnTo>
                  <a:pt x="46" y="89"/>
                </a:lnTo>
                <a:lnTo>
                  <a:pt x="46" y="89"/>
                </a:lnTo>
                <a:lnTo>
                  <a:pt x="44" y="89"/>
                </a:lnTo>
                <a:lnTo>
                  <a:pt x="43" y="89"/>
                </a:lnTo>
                <a:lnTo>
                  <a:pt x="43" y="89"/>
                </a:lnTo>
                <a:lnTo>
                  <a:pt x="43" y="95"/>
                </a:lnTo>
                <a:lnTo>
                  <a:pt x="43" y="95"/>
                </a:lnTo>
                <a:close/>
                <a:moveTo>
                  <a:pt x="37" y="44"/>
                </a:moveTo>
                <a:lnTo>
                  <a:pt x="37" y="44"/>
                </a:lnTo>
                <a:lnTo>
                  <a:pt x="39" y="42"/>
                </a:lnTo>
                <a:lnTo>
                  <a:pt x="37" y="41"/>
                </a:lnTo>
                <a:lnTo>
                  <a:pt x="37" y="41"/>
                </a:lnTo>
                <a:lnTo>
                  <a:pt x="36" y="36"/>
                </a:lnTo>
                <a:lnTo>
                  <a:pt x="36" y="36"/>
                </a:lnTo>
                <a:lnTo>
                  <a:pt x="34" y="38"/>
                </a:lnTo>
                <a:lnTo>
                  <a:pt x="34" y="38"/>
                </a:lnTo>
                <a:lnTo>
                  <a:pt x="37" y="44"/>
                </a:lnTo>
                <a:lnTo>
                  <a:pt x="37" y="44"/>
                </a:lnTo>
                <a:close/>
                <a:moveTo>
                  <a:pt x="43" y="19"/>
                </a:moveTo>
                <a:lnTo>
                  <a:pt x="43" y="19"/>
                </a:lnTo>
                <a:lnTo>
                  <a:pt x="40" y="21"/>
                </a:lnTo>
                <a:lnTo>
                  <a:pt x="40" y="21"/>
                </a:lnTo>
                <a:lnTo>
                  <a:pt x="40" y="22"/>
                </a:lnTo>
                <a:lnTo>
                  <a:pt x="40" y="25"/>
                </a:lnTo>
                <a:lnTo>
                  <a:pt x="40" y="25"/>
                </a:lnTo>
                <a:lnTo>
                  <a:pt x="40" y="25"/>
                </a:lnTo>
                <a:lnTo>
                  <a:pt x="40" y="25"/>
                </a:lnTo>
                <a:lnTo>
                  <a:pt x="43" y="24"/>
                </a:lnTo>
                <a:lnTo>
                  <a:pt x="43" y="24"/>
                </a:lnTo>
                <a:lnTo>
                  <a:pt x="43" y="19"/>
                </a:lnTo>
                <a:lnTo>
                  <a:pt x="43" y="19"/>
                </a:lnTo>
                <a:close/>
                <a:moveTo>
                  <a:pt x="46" y="22"/>
                </a:moveTo>
                <a:lnTo>
                  <a:pt x="46" y="22"/>
                </a:lnTo>
                <a:lnTo>
                  <a:pt x="50" y="21"/>
                </a:lnTo>
                <a:lnTo>
                  <a:pt x="50" y="18"/>
                </a:lnTo>
                <a:lnTo>
                  <a:pt x="50" y="18"/>
                </a:lnTo>
                <a:lnTo>
                  <a:pt x="46" y="18"/>
                </a:lnTo>
                <a:lnTo>
                  <a:pt x="46" y="18"/>
                </a:lnTo>
                <a:lnTo>
                  <a:pt x="46" y="22"/>
                </a:lnTo>
                <a:lnTo>
                  <a:pt x="46" y="22"/>
                </a:lnTo>
                <a:close/>
                <a:moveTo>
                  <a:pt x="74" y="359"/>
                </a:moveTo>
                <a:lnTo>
                  <a:pt x="74" y="359"/>
                </a:lnTo>
                <a:lnTo>
                  <a:pt x="67" y="358"/>
                </a:lnTo>
                <a:lnTo>
                  <a:pt x="67" y="358"/>
                </a:lnTo>
                <a:lnTo>
                  <a:pt x="64" y="358"/>
                </a:lnTo>
                <a:lnTo>
                  <a:pt x="64" y="358"/>
                </a:lnTo>
                <a:lnTo>
                  <a:pt x="63" y="358"/>
                </a:lnTo>
                <a:lnTo>
                  <a:pt x="63" y="359"/>
                </a:lnTo>
                <a:lnTo>
                  <a:pt x="63" y="359"/>
                </a:lnTo>
                <a:lnTo>
                  <a:pt x="73" y="360"/>
                </a:lnTo>
                <a:lnTo>
                  <a:pt x="73" y="360"/>
                </a:lnTo>
                <a:lnTo>
                  <a:pt x="74" y="359"/>
                </a:lnTo>
                <a:lnTo>
                  <a:pt x="74" y="359"/>
                </a:lnTo>
                <a:close/>
                <a:moveTo>
                  <a:pt x="118" y="39"/>
                </a:moveTo>
                <a:lnTo>
                  <a:pt x="118" y="39"/>
                </a:lnTo>
                <a:lnTo>
                  <a:pt x="128" y="41"/>
                </a:lnTo>
                <a:lnTo>
                  <a:pt x="137" y="41"/>
                </a:lnTo>
                <a:lnTo>
                  <a:pt x="137" y="41"/>
                </a:lnTo>
                <a:lnTo>
                  <a:pt x="118" y="39"/>
                </a:lnTo>
                <a:lnTo>
                  <a:pt x="118" y="39"/>
                </a:lnTo>
                <a:close/>
                <a:moveTo>
                  <a:pt x="154" y="376"/>
                </a:moveTo>
                <a:lnTo>
                  <a:pt x="154" y="376"/>
                </a:lnTo>
                <a:lnTo>
                  <a:pt x="138" y="376"/>
                </a:lnTo>
                <a:lnTo>
                  <a:pt x="122" y="376"/>
                </a:lnTo>
                <a:lnTo>
                  <a:pt x="122" y="376"/>
                </a:lnTo>
                <a:lnTo>
                  <a:pt x="154" y="376"/>
                </a:lnTo>
                <a:lnTo>
                  <a:pt x="154" y="376"/>
                </a:lnTo>
                <a:close/>
                <a:moveTo>
                  <a:pt x="209" y="355"/>
                </a:moveTo>
                <a:lnTo>
                  <a:pt x="209" y="355"/>
                </a:lnTo>
                <a:lnTo>
                  <a:pt x="199" y="356"/>
                </a:lnTo>
                <a:lnTo>
                  <a:pt x="199" y="356"/>
                </a:lnTo>
                <a:lnTo>
                  <a:pt x="208" y="358"/>
                </a:lnTo>
                <a:lnTo>
                  <a:pt x="208" y="358"/>
                </a:lnTo>
                <a:lnTo>
                  <a:pt x="209" y="355"/>
                </a:lnTo>
                <a:lnTo>
                  <a:pt x="209" y="355"/>
                </a:lnTo>
                <a:close/>
                <a:moveTo>
                  <a:pt x="103" y="36"/>
                </a:moveTo>
                <a:lnTo>
                  <a:pt x="103" y="36"/>
                </a:lnTo>
                <a:lnTo>
                  <a:pt x="108" y="36"/>
                </a:lnTo>
                <a:lnTo>
                  <a:pt x="108" y="36"/>
                </a:lnTo>
                <a:lnTo>
                  <a:pt x="110" y="36"/>
                </a:lnTo>
                <a:lnTo>
                  <a:pt x="110" y="36"/>
                </a:lnTo>
                <a:lnTo>
                  <a:pt x="108" y="35"/>
                </a:lnTo>
                <a:lnTo>
                  <a:pt x="108" y="35"/>
                </a:lnTo>
                <a:lnTo>
                  <a:pt x="105" y="35"/>
                </a:lnTo>
                <a:lnTo>
                  <a:pt x="103" y="36"/>
                </a:lnTo>
                <a:lnTo>
                  <a:pt x="103" y="36"/>
                </a:lnTo>
                <a:close/>
                <a:moveTo>
                  <a:pt x="287" y="306"/>
                </a:moveTo>
                <a:lnTo>
                  <a:pt x="287" y="306"/>
                </a:lnTo>
                <a:lnTo>
                  <a:pt x="286" y="308"/>
                </a:lnTo>
                <a:lnTo>
                  <a:pt x="286" y="308"/>
                </a:lnTo>
                <a:lnTo>
                  <a:pt x="286" y="308"/>
                </a:lnTo>
                <a:lnTo>
                  <a:pt x="286" y="316"/>
                </a:lnTo>
                <a:lnTo>
                  <a:pt x="286" y="316"/>
                </a:lnTo>
                <a:lnTo>
                  <a:pt x="286" y="318"/>
                </a:lnTo>
                <a:lnTo>
                  <a:pt x="286" y="318"/>
                </a:lnTo>
                <a:lnTo>
                  <a:pt x="287" y="312"/>
                </a:lnTo>
                <a:lnTo>
                  <a:pt x="287" y="306"/>
                </a:lnTo>
                <a:lnTo>
                  <a:pt x="287" y="306"/>
                </a:lnTo>
                <a:close/>
                <a:moveTo>
                  <a:pt x="280" y="216"/>
                </a:moveTo>
                <a:lnTo>
                  <a:pt x="280" y="216"/>
                </a:lnTo>
                <a:lnTo>
                  <a:pt x="280" y="216"/>
                </a:lnTo>
                <a:lnTo>
                  <a:pt x="280" y="216"/>
                </a:lnTo>
                <a:lnTo>
                  <a:pt x="279" y="234"/>
                </a:lnTo>
                <a:lnTo>
                  <a:pt x="279" y="234"/>
                </a:lnTo>
                <a:lnTo>
                  <a:pt x="280" y="233"/>
                </a:lnTo>
                <a:lnTo>
                  <a:pt x="280" y="231"/>
                </a:lnTo>
                <a:lnTo>
                  <a:pt x="280" y="231"/>
                </a:lnTo>
                <a:lnTo>
                  <a:pt x="280" y="218"/>
                </a:lnTo>
                <a:lnTo>
                  <a:pt x="280" y="218"/>
                </a:lnTo>
                <a:lnTo>
                  <a:pt x="280" y="216"/>
                </a:lnTo>
                <a:lnTo>
                  <a:pt x="280" y="216"/>
                </a:lnTo>
                <a:close/>
                <a:moveTo>
                  <a:pt x="49" y="353"/>
                </a:moveTo>
                <a:lnTo>
                  <a:pt x="49" y="353"/>
                </a:lnTo>
                <a:lnTo>
                  <a:pt x="49" y="352"/>
                </a:lnTo>
                <a:lnTo>
                  <a:pt x="49" y="352"/>
                </a:lnTo>
                <a:lnTo>
                  <a:pt x="47" y="351"/>
                </a:lnTo>
                <a:lnTo>
                  <a:pt x="47" y="351"/>
                </a:lnTo>
                <a:lnTo>
                  <a:pt x="41" y="352"/>
                </a:lnTo>
                <a:lnTo>
                  <a:pt x="41" y="352"/>
                </a:lnTo>
                <a:lnTo>
                  <a:pt x="49" y="353"/>
                </a:lnTo>
                <a:lnTo>
                  <a:pt x="49" y="353"/>
                </a:lnTo>
                <a:close/>
                <a:moveTo>
                  <a:pt x="23" y="348"/>
                </a:moveTo>
                <a:lnTo>
                  <a:pt x="23" y="348"/>
                </a:lnTo>
                <a:lnTo>
                  <a:pt x="24" y="348"/>
                </a:lnTo>
                <a:lnTo>
                  <a:pt x="24" y="348"/>
                </a:lnTo>
                <a:lnTo>
                  <a:pt x="19" y="339"/>
                </a:lnTo>
                <a:lnTo>
                  <a:pt x="19" y="339"/>
                </a:lnTo>
                <a:lnTo>
                  <a:pt x="17" y="339"/>
                </a:lnTo>
                <a:lnTo>
                  <a:pt x="17" y="339"/>
                </a:lnTo>
                <a:lnTo>
                  <a:pt x="20" y="343"/>
                </a:lnTo>
                <a:lnTo>
                  <a:pt x="23" y="348"/>
                </a:lnTo>
                <a:lnTo>
                  <a:pt x="23" y="348"/>
                </a:lnTo>
                <a:close/>
                <a:moveTo>
                  <a:pt x="41" y="171"/>
                </a:moveTo>
                <a:lnTo>
                  <a:pt x="41" y="171"/>
                </a:lnTo>
                <a:lnTo>
                  <a:pt x="40" y="171"/>
                </a:lnTo>
                <a:lnTo>
                  <a:pt x="40" y="173"/>
                </a:lnTo>
                <a:lnTo>
                  <a:pt x="40" y="173"/>
                </a:lnTo>
                <a:lnTo>
                  <a:pt x="40" y="179"/>
                </a:lnTo>
                <a:lnTo>
                  <a:pt x="40" y="179"/>
                </a:lnTo>
                <a:lnTo>
                  <a:pt x="40" y="180"/>
                </a:lnTo>
                <a:lnTo>
                  <a:pt x="40" y="180"/>
                </a:lnTo>
                <a:lnTo>
                  <a:pt x="41" y="180"/>
                </a:lnTo>
                <a:lnTo>
                  <a:pt x="41" y="180"/>
                </a:lnTo>
                <a:lnTo>
                  <a:pt x="41" y="171"/>
                </a:lnTo>
                <a:lnTo>
                  <a:pt x="41" y="171"/>
                </a:lnTo>
                <a:close/>
                <a:moveTo>
                  <a:pt x="195" y="375"/>
                </a:moveTo>
                <a:lnTo>
                  <a:pt x="195" y="375"/>
                </a:lnTo>
                <a:lnTo>
                  <a:pt x="195" y="373"/>
                </a:lnTo>
                <a:lnTo>
                  <a:pt x="195" y="373"/>
                </a:lnTo>
                <a:lnTo>
                  <a:pt x="192" y="373"/>
                </a:lnTo>
                <a:lnTo>
                  <a:pt x="192" y="373"/>
                </a:lnTo>
                <a:lnTo>
                  <a:pt x="191" y="373"/>
                </a:lnTo>
                <a:lnTo>
                  <a:pt x="191" y="373"/>
                </a:lnTo>
                <a:lnTo>
                  <a:pt x="189" y="373"/>
                </a:lnTo>
                <a:lnTo>
                  <a:pt x="188" y="373"/>
                </a:lnTo>
                <a:lnTo>
                  <a:pt x="188" y="373"/>
                </a:lnTo>
                <a:lnTo>
                  <a:pt x="188" y="375"/>
                </a:lnTo>
                <a:lnTo>
                  <a:pt x="188" y="375"/>
                </a:lnTo>
                <a:lnTo>
                  <a:pt x="195" y="375"/>
                </a:lnTo>
                <a:lnTo>
                  <a:pt x="195" y="375"/>
                </a:lnTo>
                <a:close/>
                <a:moveTo>
                  <a:pt x="105" y="343"/>
                </a:moveTo>
                <a:lnTo>
                  <a:pt x="105" y="343"/>
                </a:lnTo>
                <a:lnTo>
                  <a:pt x="113" y="342"/>
                </a:lnTo>
                <a:lnTo>
                  <a:pt x="113" y="342"/>
                </a:lnTo>
                <a:lnTo>
                  <a:pt x="114" y="341"/>
                </a:lnTo>
                <a:lnTo>
                  <a:pt x="114" y="341"/>
                </a:lnTo>
                <a:lnTo>
                  <a:pt x="113" y="341"/>
                </a:lnTo>
                <a:lnTo>
                  <a:pt x="113" y="341"/>
                </a:lnTo>
                <a:lnTo>
                  <a:pt x="108" y="341"/>
                </a:lnTo>
                <a:lnTo>
                  <a:pt x="108" y="341"/>
                </a:lnTo>
                <a:lnTo>
                  <a:pt x="105" y="341"/>
                </a:lnTo>
                <a:lnTo>
                  <a:pt x="105" y="343"/>
                </a:lnTo>
                <a:lnTo>
                  <a:pt x="105" y="343"/>
                </a:lnTo>
                <a:close/>
                <a:moveTo>
                  <a:pt x="259" y="289"/>
                </a:moveTo>
                <a:lnTo>
                  <a:pt x="259" y="289"/>
                </a:lnTo>
                <a:lnTo>
                  <a:pt x="260" y="289"/>
                </a:lnTo>
                <a:lnTo>
                  <a:pt x="260" y="289"/>
                </a:lnTo>
                <a:lnTo>
                  <a:pt x="260" y="278"/>
                </a:lnTo>
                <a:lnTo>
                  <a:pt x="260" y="278"/>
                </a:lnTo>
                <a:lnTo>
                  <a:pt x="259" y="279"/>
                </a:lnTo>
                <a:lnTo>
                  <a:pt x="259" y="279"/>
                </a:lnTo>
                <a:lnTo>
                  <a:pt x="259" y="289"/>
                </a:lnTo>
                <a:lnTo>
                  <a:pt x="259" y="289"/>
                </a:lnTo>
                <a:close/>
                <a:moveTo>
                  <a:pt x="24" y="112"/>
                </a:moveTo>
                <a:lnTo>
                  <a:pt x="24" y="112"/>
                </a:lnTo>
                <a:lnTo>
                  <a:pt x="23" y="112"/>
                </a:lnTo>
                <a:lnTo>
                  <a:pt x="23" y="112"/>
                </a:lnTo>
                <a:lnTo>
                  <a:pt x="23" y="117"/>
                </a:lnTo>
                <a:lnTo>
                  <a:pt x="23" y="117"/>
                </a:lnTo>
                <a:lnTo>
                  <a:pt x="23" y="123"/>
                </a:lnTo>
                <a:lnTo>
                  <a:pt x="23" y="123"/>
                </a:lnTo>
                <a:lnTo>
                  <a:pt x="24" y="122"/>
                </a:lnTo>
                <a:lnTo>
                  <a:pt x="24" y="122"/>
                </a:lnTo>
                <a:lnTo>
                  <a:pt x="24" y="112"/>
                </a:lnTo>
                <a:lnTo>
                  <a:pt x="24" y="112"/>
                </a:lnTo>
                <a:close/>
                <a:moveTo>
                  <a:pt x="189" y="27"/>
                </a:moveTo>
                <a:lnTo>
                  <a:pt x="189" y="27"/>
                </a:lnTo>
                <a:lnTo>
                  <a:pt x="189" y="27"/>
                </a:lnTo>
                <a:lnTo>
                  <a:pt x="189" y="27"/>
                </a:lnTo>
                <a:lnTo>
                  <a:pt x="186" y="32"/>
                </a:lnTo>
                <a:lnTo>
                  <a:pt x="186" y="32"/>
                </a:lnTo>
                <a:lnTo>
                  <a:pt x="182" y="38"/>
                </a:lnTo>
                <a:lnTo>
                  <a:pt x="182" y="38"/>
                </a:lnTo>
                <a:lnTo>
                  <a:pt x="186" y="32"/>
                </a:lnTo>
                <a:lnTo>
                  <a:pt x="189" y="27"/>
                </a:lnTo>
                <a:lnTo>
                  <a:pt x="189" y="27"/>
                </a:lnTo>
                <a:close/>
                <a:moveTo>
                  <a:pt x="40" y="88"/>
                </a:moveTo>
                <a:lnTo>
                  <a:pt x="40" y="88"/>
                </a:lnTo>
                <a:lnTo>
                  <a:pt x="41" y="82"/>
                </a:lnTo>
                <a:lnTo>
                  <a:pt x="41" y="82"/>
                </a:lnTo>
                <a:lnTo>
                  <a:pt x="39" y="83"/>
                </a:lnTo>
                <a:lnTo>
                  <a:pt x="39" y="83"/>
                </a:lnTo>
                <a:lnTo>
                  <a:pt x="39" y="83"/>
                </a:lnTo>
                <a:lnTo>
                  <a:pt x="39" y="83"/>
                </a:lnTo>
                <a:lnTo>
                  <a:pt x="39" y="89"/>
                </a:lnTo>
                <a:lnTo>
                  <a:pt x="39" y="89"/>
                </a:lnTo>
                <a:lnTo>
                  <a:pt x="40" y="88"/>
                </a:lnTo>
                <a:lnTo>
                  <a:pt x="40" y="88"/>
                </a:lnTo>
                <a:close/>
                <a:moveTo>
                  <a:pt x="284" y="106"/>
                </a:moveTo>
                <a:lnTo>
                  <a:pt x="284" y="106"/>
                </a:lnTo>
                <a:lnTo>
                  <a:pt x="283" y="113"/>
                </a:lnTo>
                <a:lnTo>
                  <a:pt x="283" y="113"/>
                </a:lnTo>
                <a:lnTo>
                  <a:pt x="284" y="112"/>
                </a:lnTo>
                <a:lnTo>
                  <a:pt x="286" y="109"/>
                </a:lnTo>
                <a:lnTo>
                  <a:pt x="286" y="109"/>
                </a:lnTo>
                <a:lnTo>
                  <a:pt x="286" y="108"/>
                </a:lnTo>
                <a:lnTo>
                  <a:pt x="286" y="108"/>
                </a:lnTo>
                <a:lnTo>
                  <a:pt x="286" y="106"/>
                </a:lnTo>
                <a:lnTo>
                  <a:pt x="284" y="106"/>
                </a:lnTo>
                <a:lnTo>
                  <a:pt x="284" y="106"/>
                </a:lnTo>
                <a:close/>
                <a:moveTo>
                  <a:pt x="198" y="41"/>
                </a:moveTo>
                <a:lnTo>
                  <a:pt x="198" y="41"/>
                </a:lnTo>
                <a:lnTo>
                  <a:pt x="199" y="42"/>
                </a:lnTo>
                <a:lnTo>
                  <a:pt x="199" y="42"/>
                </a:lnTo>
                <a:lnTo>
                  <a:pt x="209" y="42"/>
                </a:lnTo>
                <a:lnTo>
                  <a:pt x="209" y="42"/>
                </a:lnTo>
                <a:lnTo>
                  <a:pt x="209" y="41"/>
                </a:lnTo>
                <a:lnTo>
                  <a:pt x="209" y="41"/>
                </a:lnTo>
                <a:lnTo>
                  <a:pt x="209" y="41"/>
                </a:lnTo>
                <a:lnTo>
                  <a:pt x="209" y="41"/>
                </a:lnTo>
                <a:lnTo>
                  <a:pt x="203" y="41"/>
                </a:lnTo>
                <a:lnTo>
                  <a:pt x="198" y="41"/>
                </a:lnTo>
                <a:lnTo>
                  <a:pt x="198" y="41"/>
                </a:lnTo>
                <a:close/>
                <a:moveTo>
                  <a:pt x="88" y="29"/>
                </a:moveTo>
                <a:lnTo>
                  <a:pt x="88" y="29"/>
                </a:lnTo>
                <a:lnTo>
                  <a:pt x="98" y="29"/>
                </a:lnTo>
                <a:lnTo>
                  <a:pt x="98" y="29"/>
                </a:lnTo>
                <a:lnTo>
                  <a:pt x="94" y="28"/>
                </a:lnTo>
                <a:lnTo>
                  <a:pt x="91" y="28"/>
                </a:lnTo>
                <a:lnTo>
                  <a:pt x="91" y="28"/>
                </a:lnTo>
                <a:lnTo>
                  <a:pt x="90" y="28"/>
                </a:lnTo>
                <a:lnTo>
                  <a:pt x="88" y="29"/>
                </a:lnTo>
                <a:lnTo>
                  <a:pt x="88" y="29"/>
                </a:lnTo>
                <a:close/>
                <a:moveTo>
                  <a:pt x="24" y="267"/>
                </a:moveTo>
                <a:lnTo>
                  <a:pt x="24" y="267"/>
                </a:lnTo>
                <a:lnTo>
                  <a:pt x="23" y="267"/>
                </a:lnTo>
                <a:lnTo>
                  <a:pt x="23" y="267"/>
                </a:lnTo>
                <a:lnTo>
                  <a:pt x="23" y="267"/>
                </a:lnTo>
                <a:lnTo>
                  <a:pt x="23" y="267"/>
                </a:lnTo>
                <a:lnTo>
                  <a:pt x="22" y="270"/>
                </a:lnTo>
                <a:lnTo>
                  <a:pt x="22" y="270"/>
                </a:lnTo>
                <a:lnTo>
                  <a:pt x="22" y="274"/>
                </a:lnTo>
                <a:lnTo>
                  <a:pt x="22" y="274"/>
                </a:lnTo>
                <a:lnTo>
                  <a:pt x="23" y="275"/>
                </a:lnTo>
                <a:lnTo>
                  <a:pt x="23" y="275"/>
                </a:lnTo>
                <a:lnTo>
                  <a:pt x="23" y="275"/>
                </a:lnTo>
                <a:lnTo>
                  <a:pt x="23" y="275"/>
                </a:lnTo>
                <a:lnTo>
                  <a:pt x="24" y="267"/>
                </a:lnTo>
                <a:lnTo>
                  <a:pt x="24" y="267"/>
                </a:lnTo>
                <a:close/>
                <a:moveTo>
                  <a:pt x="259" y="338"/>
                </a:moveTo>
                <a:lnTo>
                  <a:pt x="259" y="338"/>
                </a:lnTo>
                <a:lnTo>
                  <a:pt x="256" y="341"/>
                </a:lnTo>
                <a:lnTo>
                  <a:pt x="253" y="342"/>
                </a:lnTo>
                <a:lnTo>
                  <a:pt x="253" y="342"/>
                </a:lnTo>
                <a:lnTo>
                  <a:pt x="256" y="343"/>
                </a:lnTo>
                <a:lnTo>
                  <a:pt x="256" y="343"/>
                </a:lnTo>
                <a:lnTo>
                  <a:pt x="257" y="341"/>
                </a:lnTo>
                <a:lnTo>
                  <a:pt x="259" y="338"/>
                </a:lnTo>
                <a:lnTo>
                  <a:pt x="259" y="338"/>
                </a:lnTo>
                <a:close/>
                <a:moveTo>
                  <a:pt x="29" y="331"/>
                </a:moveTo>
                <a:lnTo>
                  <a:pt x="29" y="331"/>
                </a:lnTo>
                <a:lnTo>
                  <a:pt x="29" y="331"/>
                </a:lnTo>
                <a:lnTo>
                  <a:pt x="29" y="331"/>
                </a:lnTo>
                <a:lnTo>
                  <a:pt x="27" y="322"/>
                </a:lnTo>
                <a:lnTo>
                  <a:pt x="27" y="322"/>
                </a:lnTo>
                <a:lnTo>
                  <a:pt x="26" y="325"/>
                </a:lnTo>
                <a:lnTo>
                  <a:pt x="26" y="325"/>
                </a:lnTo>
                <a:lnTo>
                  <a:pt x="26" y="326"/>
                </a:lnTo>
                <a:lnTo>
                  <a:pt x="26" y="326"/>
                </a:lnTo>
                <a:lnTo>
                  <a:pt x="29" y="331"/>
                </a:lnTo>
                <a:lnTo>
                  <a:pt x="29" y="331"/>
                </a:lnTo>
                <a:close/>
                <a:moveTo>
                  <a:pt x="216" y="17"/>
                </a:moveTo>
                <a:lnTo>
                  <a:pt x="216" y="17"/>
                </a:lnTo>
                <a:lnTo>
                  <a:pt x="221" y="15"/>
                </a:lnTo>
                <a:lnTo>
                  <a:pt x="223" y="14"/>
                </a:lnTo>
                <a:lnTo>
                  <a:pt x="223" y="14"/>
                </a:lnTo>
                <a:lnTo>
                  <a:pt x="219" y="14"/>
                </a:lnTo>
                <a:lnTo>
                  <a:pt x="219" y="14"/>
                </a:lnTo>
                <a:lnTo>
                  <a:pt x="218" y="14"/>
                </a:lnTo>
                <a:lnTo>
                  <a:pt x="218" y="14"/>
                </a:lnTo>
                <a:lnTo>
                  <a:pt x="216" y="17"/>
                </a:lnTo>
                <a:lnTo>
                  <a:pt x="216" y="17"/>
                </a:lnTo>
                <a:close/>
                <a:moveTo>
                  <a:pt x="30" y="140"/>
                </a:moveTo>
                <a:lnTo>
                  <a:pt x="30" y="140"/>
                </a:lnTo>
                <a:lnTo>
                  <a:pt x="27" y="142"/>
                </a:lnTo>
                <a:lnTo>
                  <a:pt x="27" y="142"/>
                </a:lnTo>
                <a:lnTo>
                  <a:pt x="27" y="143"/>
                </a:lnTo>
                <a:lnTo>
                  <a:pt x="27" y="143"/>
                </a:lnTo>
                <a:lnTo>
                  <a:pt x="27" y="146"/>
                </a:lnTo>
                <a:lnTo>
                  <a:pt x="27" y="146"/>
                </a:lnTo>
                <a:lnTo>
                  <a:pt x="29" y="143"/>
                </a:lnTo>
                <a:lnTo>
                  <a:pt x="29" y="143"/>
                </a:lnTo>
                <a:lnTo>
                  <a:pt x="30" y="143"/>
                </a:lnTo>
                <a:lnTo>
                  <a:pt x="30" y="140"/>
                </a:lnTo>
                <a:lnTo>
                  <a:pt x="30" y="140"/>
                </a:lnTo>
                <a:lnTo>
                  <a:pt x="30" y="140"/>
                </a:lnTo>
                <a:lnTo>
                  <a:pt x="30" y="140"/>
                </a:lnTo>
                <a:close/>
                <a:moveTo>
                  <a:pt x="90" y="363"/>
                </a:moveTo>
                <a:lnTo>
                  <a:pt x="90" y="363"/>
                </a:lnTo>
                <a:lnTo>
                  <a:pt x="91" y="363"/>
                </a:lnTo>
                <a:lnTo>
                  <a:pt x="91" y="363"/>
                </a:lnTo>
                <a:lnTo>
                  <a:pt x="95" y="359"/>
                </a:lnTo>
                <a:lnTo>
                  <a:pt x="95" y="359"/>
                </a:lnTo>
                <a:lnTo>
                  <a:pt x="94" y="359"/>
                </a:lnTo>
                <a:lnTo>
                  <a:pt x="94" y="359"/>
                </a:lnTo>
                <a:lnTo>
                  <a:pt x="93" y="360"/>
                </a:lnTo>
                <a:lnTo>
                  <a:pt x="93" y="360"/>
                </a:lnTo>
                <a:lnTo>
                  <a:pt x="90" y="363"/>
                </a:lnTo>
                <a:lnTo>
                  <a:pt x="90" y="363"/>
                </a:lnTo>
                <a:close/>
                <a:moveTo>
                  <a:pt x="32" y="311"/>
                </a:moveTo>
                <a:lnTo>
                  <a:pt x="32" y="311"/>
                </a:lnTo>
                <a:lnTo>
                  <a:pt x="32" y="311"/>
                </a:lnTo>
                <a:lnTo>
                  <a:pt x="32" y="311"/>
                </a:lnTo>
                <a:lnTo>
                  <a:pt x="36" y="306"/>
                </a:lnTo>
                <a:lnTo>
                  <a:pt x="36" y="306"/>
                </a:lnTo>
                <a:lnTo>
                  <a:pt x="36" y="305"/>
                </a:lnTo>
                <a:lnTo>
                  <a:pt x="36" y="305"/>
                </a:lnTo>
                <a:lnTo>
                  <a:pt x="32" y="308"/>
                </a:lnTo>
                <a:lnTo>
                  <a:pt x="32" y="308"/>
                </a:lnTo>
                <a:lnTo>
                  <a:pt x="32" y="309"/>
                </a:lnTo>
                <a:lnTo>
                  <a:pt x="32" y="309"/>
                </a:lnTo>
                <a:lnTo>
                  <a:pt x="32" y="311"/>
                </a:lnTo>
                <a:lnTo>
                  <a:pt x="32" y="311"/>
                </a:lnTo>
                <a:close/>
                <a:moveTo>
                  <a:pt x="232" y="341"/>
                </a:moveTo>
                <a:lnTo>
                  <a:pt x="232" y="341"/>
                </a:lnTo>
                <a:lnTo>
                  <a:pt x="232" y="342"/>
                </a:lnTo>
                <a:lnTo>
                  <a:pt x="232" y="342"/>
                </a:lnTo>
                <a:lnTo>
                  <a:pt x="233" y="342"/>
                </a:lnTo>
                <a:lnTo>
                  <a:pt x="233" y="342"/>
                </a:lnTo>
                <a:lnTo>
                  <a:pt x="240" y="342"/>
                </a:lnTo>
                <a:lnTo>
                  <a:pt x="240" y="342"/>
                </a:lnTo>
                <a:lnTo>
                  <a:pt x="242" y="341"/>
                </a:lnTo>
                <a:lnTo>
                  <a:pt x="243" y="339"/>
                </a:lnTo>
                <a:lnTo>
                  <a:pt x="243" y="339"/>
                </a:lnTo>
                <a:lnTo>
                  <a:pt x="232" y="341"/>
                </a:lnTo>
                <a:lnTo>
                  <a:pt x="232" y="341"/>
                </a:lnTo>
                <a:close/>
                <a:moveTo>
                  <a:pt x="41" y="35"/>
                </a:moveTo>
                <a:lnTo>
                  <a:pt x="41" y="35"/>
                </a:lnTo>
                <a:lnTo>
                  <a:pt x="41" y="31"/>
                </a:lnTo>
                <a:lnTo>
                  <a:pt x="41" y="31"/>
                </a:lnTo>
                <a:lnTo>
                  <a:pt x="39" y="34"/>
                </a:lnTo>
                <a:lnTo>
                  <a:pt x="39" y="34"/>
                </a:lnTo>
                <a:lnTo>
                  <a:pt x="39" y="34"/>
                </a:lnTo>
                <a:lnTo>
                  <a:pt x="39" y="34"/>
                </a:lnTo>
                <a:lnTo>
                  <a:pt x="39" y="36"/>
                </a:lnTo>
                <a:lnTo>
                  <a:pt x="39" y="36"/>
                </a:lnTo>
                <a:lnTo>
                  <a:pt x="41" y="35"/>
                </a:lnTo>
                <a:lnTo>
                  <a:pt x="41" y="35"/>
                </a:lnTo>
                <a:close/>
                <a:moveTo>
                  <a:pt x="235" y="36"/>
                </a:moveTo>
                <a:lnTo>
                  <a:pt x="235" y="36"/>
                </a:lnTo>
                <a:lnTo>
                  <a:pt x="240" y="36"/>
                </a:lnTo>
                <a:lnTo>
                  <a:pt x="240" y="36"/>
                </a:lnTo>
                <a:lnTo>
                  <a:pt x="238" y="35"/>
                </a:lnTo>
                <a:lnTo>
                  <a:pt x="238" y="35"/>
                </a:lnTo>
                <a:lnTo>
                  <a:pt x="236" y="35"/>
                </a:lnTo>
                <a:lnTo>
                  <a:pt x="236" y="35"/>
                </a:lnTo>
                <a:lnTo>
                  <a:pt x="235" y="36"/>
                </a:lnTo>
                <a:lnTo>
                  <a:pt x="235" y="36"/>
                </a:lnTo>
                <a:close/>
                <a:moveTo>
                  <a:pt x="20" y="115"/>
                </a:moveTo>
                <a:lnTo>
                  <a:pt x="20" y="115"/>
                </a:lnTo>
                <a:lnTo>
                  <a:pt x="20" y="115"/>
                </a:lnTo>
                <a:lnTo>
                  <a:pt x="20" y="115"/>
                </a:lnTo>
                <a:lnTo>
                  <a:pt x="20" y="116"/>
                </a:lnTo>
                <a:lnTo>
                  <a:pt x="20" y="116"/>
                </a:lnTo>
                <a:lnTo>
                  <a:pt x="19" y="119"/>
                </a:lnTo>
                <a:lnTo>
                  <a:pt x="19" y="119"/>
                </a:lnTo>
                <a:lnTo>
                  <a:pt x="19" y="125"/>
                </a:lnTo>
                <a:lnTo>
                  <a:pt x="19" y="125"/>
                </a:lnTo>
                <a:lnTo>
                  <a:pt x="19" y="126"/>
                </a:lnTo>
                <a:lnTo>
                  <a:pt x="19" y="126"/>
                </a:lnTo>
                <a:lnTo>
                  <a:pt x="20" y="125"/>
                </a:lnTo>
                <a:lnTo>
                  <a:pt x="20" y="125"/>
                </a:lnTo>
                <a:lnTo>
                  <a:pt x="20" y="117"/>
                </a:lnTo>
                <a:lnTo>
                  <a:pt x="20" y="117"/>
                </a:lnTo>
                <a:lnTo>
                  <a:pt x="20" y="115"/>
                </a:lnTo>
                <a:lnTo>
                  <a:pt x="20" y="115"/>
                </a:lnTo>
                <a:close/>
                <a:moveTo>
                  <a:pt x="262" y="299"/>
                </a:moveTo>
                <a:lnTo>
                  <a:pt x="262" y="299"/>
                </a:lnTo>
                <a:lnTo>
                  <a:pt x="263" y="295"/>
                </a:lnTo>
                <a:lnTo>
                  <a:pt x="263" y="295"/>
                </a:lnTo>
                <a:lnTo>
                  <a:pt x="263" y="288"/>
                </a:lnTo>
                <a:lnTo>
                  <a:pt x="263" y="288"/>
                </a:lnTo>
                <a:lnTo>
                  <a:pt x="263" y="281"/>
                </a:lnTo>
                <a:lnTo>
                  <a:pt x="263" y="281"/>
                </a:lnTo>
                <a:lnTo>
                  <a:pt x="263" y="281"/>
                </a:lnTo>
                <a:lnTo>
                  <a:pt x="263" y="281"/>
                </a:lnTo>
                <a:lnTo>
                  <a:pt x="262" y="298"/>
                </a:lnTo>
                <a:lnTo>
                  <a:pt x="262" y="298"/>
                </a:lnTo>
                <a:lnTo>
                  <a:pt x="262" y="299"/>
                </a:lnTo>
                <a:lnTo>
                  <a:pt x="262" y="299"/>
                </a:lnTo>
                <a:close/>
                <a:moveTo>
                  <a:pt x="151" y="22"/>
                </a:moveTo>
                <a:lnTo>
                  <a:pt x="151" y="22"/>
                </a:lnTo>
                <a:lnTo>
                  <a:pt x="148" y="22"/>
                </a:lnTo>
                <a:lnTo>
                  <a:pt x="148" y="22"/>
                </a:lnTo>
                <a:lnTo>
                  <a:pt x="148" y="27"/>
                </a:lnTo>
                <a:lnTo>
                  <a:pt x="148" y="27"/>
                </a:lnTo>
                <a:lnTo>
                  <a:pt x="151" y="22"/>
                </a:lnTo>
                <a:lnTo>
                  <a:pt x="151" y="22"/>
                </a:lnTo>
                <a:close/>
                <a:moveTo>
                  <a:pt x="98" y="368"/>
                </a:moveTo>
                <a:lnTo>
                  <a:pt x="98" y="368"/>
                </a:lnTo>
                <a:lnTo>
                  <a:pt x="93" y="368"/>
                </a:lnTo>
                <a:lnTo>
                  <a:pt x="93" y="368"/>
                </a:lnTo>
                <a:lnTo>
                  <a:pt x="91" y="368"/>
                </a:lnTo>
                <a:lnTo>
                  <a:pt x="91" y="368"/>
                </a:lnTo>
                <a:lnTo>
                  <a:pt x="95" y="369"/>
                </a:lnTo>
                <a:lnTo>
                  <a:pt x="95" y="369"/>
                </a:lnTo>
                <a:lnTo>
                  <a:pt x="97" y="369"/>
                </a:lnTo>
                <a:lnTo>
                  <a:pt x="97" y="368"/>
                </a:lnTo>
                <a:lnTo>
                  <a:pt x="97" y="368"/>
                </a:lnTo>
                <a:lnTo>
                  <a:pt x="98" y="368"/>
                </a:lnTo>
                <a:lnTo>
                  <a:pt x="98" y="368"/>
                </a:lnTo>
                <a:close/>
                <a:moveTo>
                  <a:pt x="297" y="68"/>
                </a:moveTo>
                <a:lnTo>
                  <a:pt x="297" y="68"/>
                </a:lnTo>
                <a:lnTo>
                  <a:pt x="297" y="81"/>
                </a:lnTo>
                <a:lnTo>
                  <a:pt x="297" y="81"/>
                </a:lnTo>
                <a:lnTo>
                  <a:pt x="297" y="79"/>
                </a:lnTo>
                <a:lnTo>
                  <a:pt x="297" y="79"/>
                </a:lnTo>
                <a:lnTo>
                  <a:pt x="297" y="72"/>
                </a:lnTo>
                <a:lnTo>
                  <a:pt x="297" y="72"/>
                </a:lnTo>
                <a:lnTo>
                  <a:pt x="297" y="68"/>
                </a:lnTo>
                <a:lnTo>
                  <a:pt x="297" y="68"/>
                </a:lnTo>
                <a:close/>
                <a:moveTo>
                  <a:pt x="262" y="150"/>
                </a:moveTo>
                <a:lnTo>
                  <a:pt x="262" y="150"/>
                </a:lnTo>
                <a:lnTo>
                  <a:pt x="262" y="150"/>
                </a:lnTo>
                <a:lnTo>
                  <a:pt x="262" y="150"/>
                </a:lnTo>
                <a:lnTo>
                  <a:pt x="263" y="139"/>
                </a:lnTo>
                <a:lnTo>
                  <a:pt x="263" y="139"/>
                </a:lnTo>
                <a:lnTo>
                  <a:pt x="263" y="136"/>
                </a:lnTo>
                <a:lnTo>
                  <a:pt x="263" y="136"/>
                </a:lnTo>
                <a:lnTo>
                  <a:pt x="263" y="136"/>
                </a:lnTo>
                <a:lnTo>
                  <a:pt x="263" y="136"/>
                </a:lnTo>
                <a:lnTo>
                  <a:pt x="262" y="150"/>
                </a:lnTo>
                <a:lnTo>
                  <a:pt x="262" y="150"/>
                </a:lnTo>
                <a:close/>
                <a:moveTo>
                  <a:pt x="95" y="355"/>
                </a:moveTo>
                <a:lnTo>
                  <a:pt x="95" y="355"/>
                </a:lnTo>
                <a:lnTo>
                  <a:pt x="98" y="355"/>
                </a:lnTo>
                <a:lnTo>
                  <a:pt x="98" y="355"/>
                </a:lnTo>
                <a:lnTo>
                  <a:pt x="100" y="355"/>
                </a:lnTo>
                <a:lnTo>
                  <a:pt x="101" y="353"/>
                </a:lnTo>
                <a:lnTo>
                  <a:pt x="101" y="353"/>
                </a:lnTo>
                <a:lnTo>
                  <a:pt x="98" y="352"/>
                </a:lnTo>
                <a:lnTo>
                  <a:pt x="98" y="352"/>
                </a:lnTo>
                <a:lnTo>
                  <a:pt x="97" y="353"/>
                </a:lnTo>
                <a:lnTo>
                  <a:pt x="97" y="353"/>
                </a:lnTo>
                <a:lnTo>
                  <a:pt x="95" y="355"/>
                </a:lnTo>
                <a:lnTo>
                  <a:pt x="95" y="355"/>
                </a:lnTo>
                <a:close/>
                <a:moveTo>
                  <a:pt x="249" y="38"/>
                </a:moveTo>
                <a:lnTo>
                  <a:pt x="249" y="38"/>
                </a:lnTo>
                <a:lnTo>
                  <a:pt x="246" y="42"/>
                </a:lnTo>
                <a:lnTo>
                  <a:pt x="246" y="42"/>
                </a:lnTo>
                <a:lnTo>
                  <a:pt x="248" y="42"/>
                </a:lnTo>
                <a:lnTo>
                  <a:pt x="248" y="42"/>
                </a:lnTo>
                <a:lnTo>
                  <a:pt x="252" y="39"/>
                </a:lnTo>
                <a:lnTo>
                  <a:pt x="252" y="39"/>
                </a:lnTo>
                <a:lnTo>
                  <a:pt x="249" y="38"/>
                </a:lnTo>
                <a:lnTo>
                  <a:pt x="249" y="38"/>
                </a:lnTo>
                <a:close/>
                <a:moveTo>
                  <a:pt x="56" y="332"/>
                </a:moveTo>
                <a:lnTo>
                  <a:pt x="56" y="332"/>
                </a:lnTo>
                <a:lnTo>
                  <a:pt x="56" y="332"/>
                </a:lnTo>
                <a:lnTo>
                  <a:pt x="56" y="332"/>
                </a:lnTo>
                <a:lnTo>
                  <a:pt x="54" y="332"/>
                </a:lnTo>
                <a:lnTo>
                  <a:pt x="54" y="332"/>
                </a:lnTo>
                <a:lnTo>
                  <a:pt x="50" y="332"/>
                </a:lnTo>
                <a:lnTo>
                  <a:pt x="50" y="332"/>
                </a:lnTo>
                <a:lnTo>
                  <a:pt x="47" y="332"/>
                </a:lnTo>
                <a:lnTo>
                  <a:pt x="47" y="333"/>
                </a:lnTo>
                <a:lnTo>
                  <a:pt x="47" y="333"/>
                </a:lnTo>
                <a:lnTo>
                  <a:pt x="56" y="332"/>
                </a:lnTo>
                <a:lnTo>
                  <a:pt x="56" y="332"/>
                </a:lnTo>
                <a:close/>
                <a:moveTo>
                  <a:pt x="253" y="352"/>
                </a:moveTo>
                <a:lnTo>
                  <a:pt x="253" y="352"/>
                </a:lnTo>
                <a:lnTo>
                  <a:pt x="255" y="351"/>
                </a:lnTo>
                <a:lnTo>
                  <a:pt x="255" y="349"/>
                </a:lnTo>
                <a:lnTo>
                  <a:pt x="255" y="349"/>
                </a:lnTo>
                <a:lnTo>
                  <a:pt x="256" y="346"/>
                </a:lnTo>
                <a:lnTo>
                  <a:pt x="256" y="346"/>
                </a:lnTo>
                <a:lnTo>
                  <a:pt x="253" y="349"/>
                </a:lnTo>
                <a:lnTo>
                  <a:pt x="253" y="349"/>
                </a:lnTo>
                <a:lnTo>
                  <a:pt x="252" y="351"/>
                </a:lnTo>
                <a:lnTo>
                  <a:pt x="252" y="351"/>
                </a:lnTo>
                <a:lnTo>
                  <a:pt x="253" y="352"/>
                </a:lnTo>
                <a:lnTo>
                  <a:pt x="253" y="352"/>
                </a:lnTo>
                <a:close/>
                <a:moveTo>
                  <a:pt x="41" y="275"/>
                </a:moveTo>
                <a:lnTo>
                  <a:pt x="41" y="275"/>
                </a:lnTo>
                <a:lnTo>
                  <a:pt x="43" y="275"/>
                </a:lnTo>
                <a:lnTo>
                  <a:pt x="43" y="275"/>
                </a:lnTo>
                <a:lnTo>
                  <a:pt x="43" y="265"/>
                </a:lnTo>
                <a:lnTo>
                  <a:pt x="43" y="265"/>
                </a:lnTo>
                <a:lnTo>
                  <a:pt x="43" y="267"/>
                </a:lnTo>
                <a:lnTo>
                  <a:pt x="43" y="267"/>
                </a:lnTo>
                <a:lnTo>
                  <a:pt x="41" y="275"/>
                </a:lnTo>
                <a:lnTo>
                  <a:pt x="41" y="275"/>
                </a:lnTo>
                <a:close/>
                <a:moveTo>
                  <a:pt x="212" y="366"/>
                </a:moveTo>
                <a:lnTo>
                  <a:pt x="212" y="366"/>
                </a:lnTo>
                <a:lnTo>
                  <a:pt x="213" y="363"/>
                </a:lnTo>
                <a:lnTo>
                  <a:pt x="213" y="363"/>
                </a:lnTo>
                <a:lnTo>
                  <a:pt x="209" y="365"/>
                </a:lnTo>
                <a:lnTo>
                  <a:pt x="206" y="366"/>
                </a:lnTo>
                <a:lnTo>
                  <a:pt x="206" y="366"/>
                </a:lnTo>
                <a:lnTo>
                  <a:pt x="212" y="366"/>
                </a:lnTo>
                <a:lnTo>
                  <a:pt x="212" y="366"/>
                </a:lnTo>
                <a:close/>
                <a:moveTo>
                  <a:pt x="59" y="336"/>
                </a:moveTo>
                <a:lnTo>
                  <a:pt x="59" y="336"/>
                </a:lnTo>
                <a:lnTo>
                  <a:pt x="57" y="336"/>
                </a:lnTo>
                <a:lnTo>
                  <a:pt x="57" y="336"/>
                </a:lnTo>
                <a:lnTo>
                  <a:pt x="53" y="339"/>
                </a:lnTo>
                <a:lnTo>
                  <a:pt x="53" y="339"/>
                </a:lnTo>
                <a:lnTo>
                  <a:pt x="57" y="339"/>
                </a:lnTo>
                <a:lnTo>
                  <a:pt x="57" y="339"/>
                </a:lnTo>
                <a:lnTo>
                  <a:pt x="59" y="336"/>
                </a:lnTo>
                <a:lnTo>
                  <a:pt x="59" y="336"/>
                </a:lnTo>
                <a:close/>
                <a:moveTo>
                  <a:pt x="282" y="326"/>
                </a:moveTo>
                <a:lnTo>
                  <a:pt x="282" y="326"/>
                </a:lnTo>
                <a:lnTo>
                  <a:pt x="282" y="325"/>
                </a:lnTo>
                <a:lnTo>
                  <a:pt x="282" y="325"/>
                </a:lnTo>
                <a:lnTo>
                  <a:pt x="282" y="319"/>
                </a:lnTo>
                <a:lnTo>
                  <a:pt x="282" y="319"/>
                </a:lnTo>
                <a:lnTo>
                  <a:pt x="282" y="319"/>
                </a:lnTo>
                <a:lnTo>
                  <a:pt x="282" y="319"/>
                </a:lnTo>
                <a:lnTo>
                  <a:pt x="280" y="326"/>
                </a:lnTo>
                <a:lnTo>
                  <a:pt x="280" y="326"/>
                </a:lnTo>
                <a:lnTo>
                  <a:pt x="282" y="326"/>
                </a:lnTo>
                <a:lnTo>
                  <a:pt x="282" y="326"/>
                </a:lnTo>
                <a:close/>
                <a:moveTo>
                  <a:pt x="303" y="186"/>
                </a:moveTo>
                <a:lnTo>
                  <a:pt x="303" y="186"/>
                </a:lnTo>
                <a:lnTo>
                  <a:pt x="304" y="184"/>
                </a:lnTo>
                <a:lnTo>
                  <a:pt x="304" y="183"/>
                </a:lnTo>
                <a:lnTo>
                  <a:pt x="304" y="183"/>
                </a:lnTo>
                <a:lnTo>
                  <a:pt x="304" y="180"/>
                </a:lnTo>
                <a:lnTo>
                  <a:pt x="304" y="180"/>
                </a:lnTo>
                <a:lnTo>
                  <a:pt x="304" y="177"/>
                </a:lnTo>
                <a:lnTo>
                  <a:pt x="304" y="177"/>
                </a:lnTo>
                <a:lnTo>
                  <a:pt x="304" y="177"/>
                </a:lnTo>
                <a:lnTo>
                  <a:pt x="304" y="177"/>
                </a:lnTo>
                <a:lnTo>
                  <a:pt x="303" y="186"/>
                </a:lnTo>
                <a:lnTo>
                  <a:pt x="303" y="186"/>
                </a:lnTo>
                <a:close/>
                <a:moveTo>
                  <a:pt x="263" y="328"/>
                </a:moveTo>
                <a:lnTo>
                  <a:pt x="263" y="328"/>
                </a:lnTo>
                <a:lnTo>
                  <a:pt x="265" y="329"/>
                </a:lnTo>
                <a:lnTo>
                  <a:pt x="265" y="329"/>
                </a:lnTo>
                <a:lnTo>
                  <a:pt x="265" y="328"/>
                </a:lnTo>
                <a:lnTo>
                  <a:pt x="265" y="328"/>
                </a:lnTo>
                <a:lnTo>
                  <a:pt x="266" y="325"/>
                </a:lnTo>
                <a:lnTo>
                  <a:pt x="266" y="325"/>
                </a:lnTo>
                <a:lnTo>
                  <a:pt x="266" y="322"/>
                </a:lnTo>
                <a:lnTo>
                  <a:pt x="266" y="322"/>
                </a:lnTo>
                <a:lnTo>
                  <a:pt x="266" y="321"/>
                </a:lnTo>
                <a:lnTo>
                  <a:pt x="266" y="321"/>
                </a:lnTo>
                <a:lnTo>
                  <a:pt x="266" y="321"/>
                </a:lnTo>
                <a:lnTo>
                  <a:pt x="266" y="321"/>
                </a:lnTo>
                <a:lnTo>
                  <a:pt x="263" y="328"/>
                </a:lnTo>
                <a:lnTo>
                  <a:pt x="263" y="328"/>
                </a:lnTo>
                <a:close/>
                <a:moveTo>
                  <a:pt x="98" y="15"/>
                </a:moveTo>
                <a:lnTo>
                  <a:pt x="98" y="15"/>
                </a:lnTo>
                <a:lnTo>
                  <a:pt x="95" y="15"/>
                </a:lnTo>
                <a:lnTo>
                  <a:pt x="95" y="15"/>
                </a:lnTo>
                <a:lnTo>
                  <a:pt x="95" y="18"/>
                </a:lnTo>
                <a:lnTo>
                  <a:pt x="95" y="18"/>
                </a:lnTo>
                <a:lnTo>
                  <a:pt x="95" y="18"/>
                </a:lnTo>
                <a:lnTo>
                  <a:pt x="95" y="18"/>
                </a:lnTo>
                <a:lnTo>
                  <a:pt x="98" y="18"/>
                </a:lnTo>
                <a:lnTo>
                  <a:pt x="98" y="17"/>
                </a:lnTo>
                <a:lnTo>
                  <a:pt x="98" y="17"/>
                </a:lnTo>
                <a:lnTo>
                  <a:pt x="98" y="15"/>
                </a:lnTo>
                <a:lnTo>
                  <a:pt x="98" y="15"/>
                </a:lnTo>
                <a:close/>
                <a:moveTo>
                  <a:pt x="14" y="189"/>
                </a:moveTo>
                <a:lnTo>
                  <a:pt x="14" y="189"/>
                </a:lnTo>
                <a:lnTo>
                  <a:pt x="13" y="198"/>
                </a:lnTo>
                <a:lnTo>
                  <a:pt x="13" y="198"/>
                </a:lnTo>
                <a:lnTo>
                  <a:pt x="14" y="197"/>
                </a:lnTo>
                <a:lnTo>
                  <a:pt x="14" y="196"/>
                </a:lnTo>
                <a:lnTo>
                  <a:pt x="14" y="196"/>
                </a:lnTo>
                <a:lnTo>
                  <a:pt x="14" y="189"/>
                </a:lnTo>
                <a:lnTo>
                  <a:pt x="14" y="189"/>
                </a:lnTo>
                <a:close/>
                <a:moveTo>
                  <a:pt x="243" y="375"/>
                </a:moveTo>
                <a:lnTo>
                  <a:pt x="243" y="375"/>
                </a:lnTo>
                <a:lnTo>
                  <a:pt x="245" y="375"/>
                </a:lnTo>
                <a:lnTo>
                  <a:pt x="245" y="375"/>
                </a:lnTo>
                <a:lnTo>
                  <a:pt x="240" y="373"/>
                </a:lnTo>
                <a:lnTo>
                  <a:pt x="240" y="373"/>
                </a:lnTo>
                <a:lnTo>
                  <a:pt x="236" y="375"/>
                </a:lnTo>
                <a:lnTo>
                  <a:pt x="236" y="375"/>
                </a:lnTo>
                <a:lnTo>
                  <a:pt x="232" y="375"/>
                </a:lnTo>
                <a:lnTo>
                  <a:pt x="232" y="375"/>
                </a:lnTo>
                <a:lnTo>
                  <a:pt x="232" y="375"/>
                </a:lnTo>
                <a:lnTo>
                  <a:pt x="232" y="375"/>
                </a:lnTo>
                <a:lnTo>
                  <a:pt x="243" y="375"/>
                </a:lnTo>
                <a:lnTo>
                  <a:pt x="243" y="375"/>
                </a:lnTo>
                <a:close/>
                <a:moveTo>
                  <a:pt x="140" y="15"/>
                </a:moveTo>
                <a:lnTo>
                  <a:pt x="140" y="15"/>
                </a:lnTo>
                <a:lnTo>
                  <a:pt x="140" y="19"/>
                </a:lnTo>
                <a:lnTo>
                  <a:pt x="140" y="19"/>
                </a:lnTo>
                <a:lnTo>
                  <a:pt x="141" y="19"/>
                </a:lnTo>
                <a:lnTo>
                  <a:pt x="141" y="19"/>
                </a:lnTo>
                <a:lnTo>
                  <a:pt x="141" y="15"/>
                </a:lnTo>
                <a:lnTo>
                  <a:pt x="141" y="15"/>
                </a:lnTo>
                <a:lnTo>
                  <a:pt x="142" y="15"/>
                </a:lnTo>
                <a:lnTo>
                  <a:pt x="142" y="15"/>
                </a:lnTo>
                <a:lnTo>
                  <a:pt x="140" y="15"/>
                </a:lnTo>
                <a:lnTo>
                  <a:pt x="140" y="15"/>
                </a:lnTo>
                <a:close/>
                <a:moveTo>
                  <a:pt x="188" y="351"/>
                </a:moveTo>
                <a:lnTo>
                  <a:pt x="188" y="351"/>
                </a:lnTo>
                <a:lnTo>
                  <a:pt x="185" y="349"/>
                </a:lnTo>
                <a:lnTo>
                  <a:pt x="181" y="349"/>
                </a:lnTo>
                <a:lnTo>
                  <a:pt x="181" y="349"/>
                </a:lnTo>
                <a:lnTo>
                  <a:pt x="188" y="351"/>
                </a:lnTo>
                <a:lnTo>
                  <a:pt x="188" y="351"/>
                </a:lnTo>
                <a:lnTo>
                  <a:pt x="188" y="351"/>
                </a:lnTo>
                <a:lnTo>
                  <a:pt x="188" y="351"/>
                </a:lnTo>
                <a:close/>
                <a:moveTo>
                  <a:pt x="236" y="349"/>
                </a:moveTo>
                <a:lnTo>
                  <a:pt x="236" y="349"/>
                </a:lnTo>
                <a:lnTo>
                  <a:pt x="239" y="351"/>
                </a:lnTo>
                <a:lnTo>
                  <a:pt x="239" y="351"/>
                </a:lnTo>
                <a:lnTo>
                  <a:pt x="240" y="349"/>
                </a:lnTo>
                <a:lnTo>
                  <a:pt x="242" y="348"/>
                </a:lnTo>
                <a:lnTo>
                  <a:pt x="242" y="348"/>
                </a:lnTo>
                <a:lnTo>
                  <a:pt x="242" y="348"/>
                </a:lnTo>
                <a:lnTo>
                  <a:pt x="242" y="348"/>
                </a:lnTo>
                <a:lnTo>
                  <a:pt x="240" y="348"/>
                </a:lnTo>
                <a:lnTo>
                  <a:pt x="240" y="348"/>
                </a:lnTo>
                <a:lnTo>
                  <a:pt x="238" y="348"/>
                </a:lnTo>
                <a:lnTo>
                  <a:pt x="236" y="349"/>
                </a:lnTo>
                <a:lnTo>
                  <a:pt x="236" y="349"/>
                </a:lnTo>
                <a:close/>
                <a:moveTo>
                  <a:pt x="29" y="218"/>
                </a:moveTo>
                <a:lnTo>
                  <a:pt x="29" y="218"/>
                </a:lnTo>
                <a:lnTo>
                  <a:pt x="27" y="220"/>
                </a:lnTo>
                <a:lnTo>
                  <a:pt x="27" y="220"/>
                </a:lnTo>
                <a:lnTo>
                  <a:pt x="27" y="221"/>
                </a:lnTo>
                <a:lnTo>
                  <a:pt x="27" y="221"/>
                </a:lnTo>
                <a:lnTo>
                  <a:pt x="29" y="234"/>
                </a:lnTo>
                <a:lnTo>
                  <a:pt x="29" y="234"/>
                </a:lnTo>
                <a:lnTo>
                  <a:pt x="29" y="235"/>
                </a:lnTo>
                <a:lnTo>
                  <a:pt x="29" y="235"/>
                </a:lnTo>
                <a:lnTo>
                  <a:pt x="29" y="235"/>
                </a:lnTo>
                <a:lnTo>
                  <a:pt x="29" y="235"/>
                </a:lnTo>
                <a:lnTo>
                  <a:pt x="29" y="218"/>
                </a:lnTo>
                <a:lnTo>
                  <a:pt x="29" y="218"/>
                </a:lnTo>
                <a:close/>
                <a:moveTo>
                  <a:pt x="266" y="41"/>
                </a:moveTo>
                <a:lnTo>
                  <a:pt x="266" y="41"/>
                </a:lnTo>
                <a:lnTo>
                  <a:pt x="270" y="42"/>
                </a:lnTo>
                <a:lnTo>
                  <a:pt x="270" y="42"/>
                </a:lnTo>
                <a:lnTo>
                  <a:pt x="269" y="38"/>
                </a:lnTo>
                <a:lnTo>
                  <a:pt x="269" y="38"/>
                </a:lnTo>
                <a:lnTo>
                  <a:pt x="266" y="41"/>
                </a:lnTo>
                <a:lnTo>
                  <a:pt x="266" y="41"/>
                </a:lnTo>
                <a:close/>
                <a:moveTo>
                  <a:pt x="280" y="143"/>
                </a:moveTo>
                <a:lnTo>
                  <a:pt x="280" y="143"/>
                </a:lnTo>
                <a:lnTo>
                  <a:pt x="280" y="143"/>
                </a:lnTo>
                <a:lnTo>
                  <a:pt x="280" y="143"/>
                </a:lnTo>
                <a:lnTo>
                  <a:pt x="280" y="154"/>
                </a:lnTo>
                <a:lnTo>
                  <a:pt x="280" y="154"/>
                </a:lnTo>
                <a:lnTo>
                  <a:pt x="280" y="154"/>
                </a:lnTo>
                <a:lnTo>
                  <a:pt x="280" y="154"/>
                </a:lnTo>
                <a:lnTo>
                  <a:pt x="280" y="154"/>
                </a:lnTo>
                <a:lnTo>
                  <a:pt x="280" y="154"/>
                </a:lnTo>
                <a:lnTo>
                  <a:pt x="282" y="152"/>
                </a:lnTo>
                <a:lnTo>
                  <a:pt x="282" y="152"/>
                </a:lnTo>
                <a:lnTo>
                  <a:pt x="280" y="147"/>
                </a:lnTo>
                <a:lnTo>
                  <a:pt x="280" y="147"/>
                </a:lnTo>
                <a:lnTo>
                  <a:pt x="280" y="143"/>
                </a:lnTo>
                <a:lnTo>
                  <a:pt x="280" y="143"/>
                </a:lnTo>
                <a:close/>
                <a:moveTo>
                  <a:pt x="243" y="25"/>
                </a:moveTo>
                <a:lnTo>
                  <a:pt x="243" y="25"/>
                </a:lnTo>
                <a:lnTo>
                  <a:pt x="248" y="27"/>
                </a:lnTo>
                <a:lnTo>
                  <a:pt x="250" y="25"/>
                </a:lnTo>
                <a:lnTo>
                  <a:pt x="250" y="25"/>
                </a:lnTo>
                <a:lnTo>
                  <a:pt x="252" y="25"/>
                </a:lnTo>
                <a:lnTo>
                  <a:pt x="252" y="25"/>
                </a:lnTo>
                <a:lnTo>
                  <a:pt x="250" y="25"/>
                </a:lnTo>
                <a:lnTo>
                  <a:pt x="250" y="25"/>
                </a:lnTo>
                <a:lnTo>
                  <a:pt x="245" y="25"/>
                </a:lnTo>
                <a:lnTo>
                  <a:pt x="245" y="25"/>
                </a:lnTo>
                <a:lnTo>
                  <a:pt x="243" y="25"/>
                </a:lnTo>
                <a:lnTo>
                  <a:pt x="243" y="25"/>
                </a:lnTo>
                <a:close/>
                <a:moveTo>
                  <a:pt x="273" y="298"/>
                </a:moveTo>
                <a:lnTo>
                  <a:pt x="273" y="298"/>
                </a:lnTo>
                <a:lnTo>
                  <a:pt x="275" y="297"/>
                </a:lnTo>
                <a:lnTo>
                  <a:pt x="275" y="297"/>
                </a:lnTo>
                <a:lnTo>
                  <a:pt x="275" y="297"/>
                </a:lnTo>
                <a:lnTo>
                  <a:pt x="275" y="289"/>
                </a:lnTo>
                <a:lnTo>
                  <a:pt x="275" y="289"/>
                </a:lnTo>
                <a:lnTo>
                  <a:pt x="275" y="288"/>
                </a:lnTo>
                <a:lnTo>
                  <a:pt x="275" y="288"/>
                </a:lnTo>
                <a:lnTo>
                  <a:pt x="275" y="288"/>
                </a:lnTo>
                <a:lnTo>
                  <a:pt x="275" y="288"/>
                </a:lnTo>
                <a:lnTo>
                  <a:pt x="273" y="298"/>
                </a:lnTo>
                <a:lnTo>
                  <a:pt x="273" y="298"/>
                </a:lnTo>
                <a:close/>
                <a:moveTo>
                  <a:pt x="297" y="230"/>
                </a:moveTo>
                <a:lnTo>
                  <a:pt x="297" y="230"/>
                </a:lnTo>
                <a:lnTo>
                  <a:pt x="297" y="228"/>
                </a:lnTo>
                <a:lnTo>
                  <a:pt x="296" y="227"/>
                </a:lnTo>
                <a:lnTo>
                  <a:pt x="296" y="227"/>
                </a:lnTo>
                <a:lnTo>
                  <a:pt x="297" y="217"/>
                </a:lnTo>
                <a:lnTo>
                  <a:pt x="297" y="217"/>
                </a:lnTo>
                <a:lnTo>
                  <a:pt x="297" y="216"/>
                </a:lnTo>
                <a:lnTo>
                  <a:pt x="297" y="216"/>
                </a:lnTo>
                <a:lnTo>
                  <a:pt x="296" y="216"/>
                </a:lnTo>
                <a:lnTo>
                  <a:pt x="296" y="217"/>
                </a:lnTo>
                <a:lnTo>
                  <a:pt x="296" y="217"/>
                </a:lnTo>
                <a:lnTo>
                  <a:pt x="296" y="230"/>
                </a:lnTo>
                <a:lnTo>
                  <a:pt x="296" y="230"/>
                </a:lnTo>
                <a:lnTo>
                  <a:pt x="296" y="231"/>
                </a:lnTo>
                <a:lnTo>
                  <a:pt x="296" y="231"/>
                </a:lnTo>
                <a:lnTo>
                  <a:pt x="297" y="230"/>
                </a:lnTo>
                <a:lnTo>
                  <a:pt x="297" y="230"/>
                </a:lnTo>
                <a:close/>
                <a:moveTo>
                  <a:pt x="30" y="133"/>
                </a:moveTo>
                <a:lnTo>
                  <a:pt x="30" y="133"/>
                </a:lnTo>
                <a:lnTo>
                  <a:pt x="27" y="136"/>
                </a:lnTo>
                <a:lnTo>
                  <a:pt x="27" y="139"/>
                </a:lnTo>
                <a:lnTo>
                  <a:pt x="27" y="139"/>
                </a:lnTo>
                <a:lnTo>
                  <a:pt x="30" y="137"/>
                </a:lnTo>
                <a:lnTo>
                  <a:pt x="30" y="137"/>
                </a:lnTo>
                <a:lnTo>
                  <a:pt x="30" y="136"/>
                </a:lnTo>
                <a:lnTo>
                  <a:pt x="30" y="136"/>
                </a:lnTo>
                <a:lnTo>
                  <a:pt x="30" y="133"/>
                </a:lnTo>
                <a:lnTo>
                  <a:pt x="30" y="133"/>
                </a:lnTo>
                <a:close/>
                <a:moveTo>
                  <a:pt x="269" y="338"/>
                </a:moveTo>
                <a:lnTo>
                  <a:pt x="269" y="338"/>
                </a:lnTo>
                <a:lnTo>
                  <a:pt x="266" y="342"/>
                </a:lnTo>
                <a:lnTo>
                  <a:pt x="265" y="348"/>
                </a:lnTo>
                <a:lnTo>
                  <a:pt x="265" y="348"/>
                </a:lnTo>
                <a:lnTo>
                  <a:pt x="267" y="342"/>
                </a:lnTo>
                <a:lnTo>
                  <a:pt x="269" y="338"/>
                </a:lnTo>
                <a:lnTo>
                  <a:pt x="269" y="338"/>
                </a:lnTo>
                <a:close/>
                <a:moveTo>
                  <a:pt x="34" y="336"/>
                </a:moveTo>
                <a:lnTo>
                  <a:pt x="34" y="336"/>
                </a:lnTo>
                <a:lnTo>
                  <a:pt x="34" y="336"/>
                </a:lnTo>
                <a:lnTo>
                  <a:pt x="34" y="336"/>
                </a:lnTo>
                <a:lnTo>
                  <a:pt x="33" y="338"/>
                </a:lnTo>
                <a:lnTo>
                  <a:pt x="33" y="338"/>
                </a:lnTo>
                <a:lnTo>
                  <a:pt x="32" y="339"/>
                </a:lnTo>
                <a:lnTo>
                  <a:pt x="33" y="341"/>
                </a:lnTo>
                <a:lnTo>
                  <a:pt x="33" y="341"/>
                </a:lnTo>
                <a:lnTo>
                  <a:pt x="34" y="339"/>
                </a:lnTo>
                <a:lnTo>
                  <a:pt x="34" y="339"/>
                </a:lnTo>
                <a:lnTo>
                  <a:pt x="34" y="338"/>
                </a:lnTo>
                <a:lnTo>
                  <a:pt x="34" y="338"/>
                </a:lnTo>
                <a:lnTo>
                  <a:pt x="34" y="336"/>
                </a:lnTo>
                <a:lnTo>
                  <a:pt x="34" y="336"/>
                </a:lnTo>
                <a:close/>
                <a:moveTo>
                  <a:pt x="276" y="36"/>
                </a:moveTo>
                <a:lnTo>
                  <a:pt x="276" y="36"/>
                </a:lnTo>
                <a:lnTo>
                  <a:pt x="276" y="34"/>
                </a:lnTo>
                <a:lnTo>
                  <a:pt x="275" y="31"/>
                </a:lnTo>
                <a:lnTo>
                  <a:pt x="275" y="31"/>
                </a:lnTo>
                <a:lnTo>
                  <a:pt x="275" y="32"/>
                </a:lnTo>
                <a:lnTo>
                  <a:pt x="275" y="32"/>
                </a:lnTo>
                <a:lnTo>
                  <a:pt x="275" y="34"/>
                </a:lnTo>
                <a:lnTo>
                  <a:pt x="275" y="34"/>
                </a:lnTo>
                <a:lnTo>
                  <a:pt x="276" y="36"/>
                </a:lnTo>
                <a:lnTo>
                  <a:pt x="276" y="36"/>
                </a:lnTo>
                <a:close/>
                <a:moveTo>
                  <a:pt x="294" y="324"/>
                </a:moveTo>
                <a:lnTo>
                  <a:pt x="294" y="324"/>
                </a:lnTo>
                <a:lnTo>
                  <a:pt x="297" y="311"/>
                </a:lnTo>
                <a:lnTo>
                  <a:pt x="297" y="311"/>
                </a:lnTo>
                <a:lnTo>
                  <a:pt x="296" y="314"/>
                </a:lnTo>
                <a:lnTo>
                  <a:pt x="296" y="314"/>
                </a:lnTo>
                <a:lnTo>
                  <a:pt x="296" y="318"/>
                </a:lnTo>
                <a:lnTo>
                  <a:pt x="296" y="318"/>
                </a:lnTo>
                <a:lnTo>
                  <a:pt x="294" y="324"/>
                </a:lnTo>
                <a:lnTo>
                  <a:pt x="294" y="324"/>
                </a:lnTo>
                <a:lnTo>
                  <a:pt x="294" y="324"/>
                </a:lnTo>
                <a:lnTo>
                  <a:pt x="294" y="324"/>
                </a:lnTo>
                <a:close/>
                <a:moveTo>
                  <a:pt x="276" y="160"/>
                </a:moveTo>
                <a:lnTo>
                  <a:pt x="276" y="160"/>
                </a:lnTo>
                <a:lnTo>
                  <a:pt x="276" y="162"/>
                </a:lnTo>
                <a:lnTo>
                  <a:pt x="276" y="162"/>
                </a:lnTo>
                <a:lnTo>
                  <a:pt x="276" y="169"/>
                </a:lnTo>
                <a:lnTo>
                  <a:pt x="276" y="169"/>
                </a:lnTo>
                <a:lnTo>
                  <a:pt x="276" y="170"/>
                </a:lnTo>
                <a:lnTo>
                  <a:pt x="276" y="170"/>
                </a:lnTo>
                <a:lnTo>
                  <a:pt x="276" y="170"/>
                </a:lnTo>
                <a:lnTo>
                  <a:pt x="276" y="170"/>
                </a:lnTo>
                <a:lnTo>
                  <a:pt x="276" y="160"/>
                </a:lnTo>
                <a:lnTo>
                  <a:pt x="276" y="160"/>
                </a:lnTo>
                <a:close/>
                <a:moveTo>
                  <a:pt x="229" y="15"/>
                </a:moveTo>
                <a:lnTo>
                  <a:pt x="229" y="15"/>
                </a:lnTo>
                <a:lnTo>
                  <a:pt x="226" y="15"/>
                </a:lnTo>
                <a:lnTo>
                  <a:pt x="223" y="17"/>
                </a:lnTo>
                <a:lnTo>
                  <a:pt x="223" y="17"/>
                </a:lnTo>
                <a:lnTo>
                  <a:pt x="228" y="18"/>
                </a:lnTo>
                <a:lnTo>
                  <a:pt x="228" y="18"/>
                </a:lnTo>
                <a:lnTo>
                  <a:pt x="229" y="15"/>
                </a:lnTo>
                <a:lnTo>
                  <a:pt x="229" y="15"/>
                </a:lnTo>
                <a:close/>
                <a:moveTo>
                  <a:pt x="41" y="342"/>
                </a:moveTo>
                <a:lnTo>
                  <a:pt x="41" y="342"/>
                </a:lnTo>
                <a:lnTo>
                  <a:pt x="40" y="343"/>
                </a:lnTo>
                <a:lnTo>
                  <a:pt x="40" y="343"/>
                </a:lnTo>
                <a:lnTo>
                  <a:pt x="39" y="345"/>
                </a:lnTo>
                <a:lnTo>
                  <a:pt x="40" y="346"/>
                </a:lnTo>
                <a:lnTo>
                  <a:pt x="40" y="346"/>
                </a:lnTo>
                <a:lnTo>
                  <a:pt x="43" y="343"/>
                </a:lnTo>
                <a:lnTo>
                  <a:pt x="43" y="343"/>
                </a:lnTo>
                <a:lnTo>
                  <a:pt x="41" y="342"/>
                </a:lnTo>
                <a:lnTo>
                  <a:pt x="41" y="342"/>
                </a:lnTo>
                <a:close/>
                <a:moveTo>
                  <a:pt x="41" y="52"/>
                </a:moveTo>
                <a:lnTo>
                  <a:pt x="41" y="52"/>
                </a:lnTo>
                <a:lnTo>
                  <a:pt x="40" y="52"/>
                </a:lnTo>
                <a:lnTo>
                  <a:pt x="40" y="52"/>
                </a:lnTo>
                <a:lnTo>
                  <a:pt x="40" y="54"/>
                </a:lnTo>
                <a:lnTo>
                  <a:pt x="40" y="54"/>
                </a:lnTo>
                <a:lnTo>
                  <a:pt x="39" y="58"/>
                </a:lnTo>
                <a:lnTo>
                  <a:pt x="39" y="58"/>
                </a:lnTo>
                <a:lnTo>
                  <a:pt x="39" y="58"/>
                </a:lnTo>
                <a:lnTo>
                  <a:pt x="39" y="58"/>
                </a:lnTo>
                <a:lnTo>
                  <a:pt x="40" y="56"/>
                </a:lnTo>
                <a:lnTo>
                  <a:pt x="41" y="56"/>
                </a:lnTo>
                <a:lnTo>
                  <a:pt x="41" y="56"/>
                </a:lnTo>
                <a:lnTo>
                  <a:pt x="41" y="52"/>
                </a:lnTo>
                <a:lnTo>
                  <a:pt x="41" y="52"/>
                </a:lnTo>
                <a:close/>
                <a:moveTo>
                  <a:pt x="272" y="260"/>
                </a:moveTo>
                <a:lnTo>
                  <a:pt x="272" y="260"/>
                </a:lnTo>
                <a:lnTo>
                  <a:pt x="273" y="258"/>
                </a:lnTo>
                <a:lnTo>
                  <a:pt x="273" y="257"/>
                </a:lnTo>
                <a:lnTo>
                  <a:pt x="273" y="257"/>
                </a:lnTo>
                <a:lnTo>
                  <a:pt x="273" y="248"/>
                </a:lnTo>
                <a:lnTo>
                  <a:pt x="273" y="248"/>
                </a:lnTo>
                <a:lnTo>
                  <a:pt x="273" y="248"/>
                </a:lnTo>
                <a:lnTo>
                  <a:pt x="273" y="248"/>
                </a:lnTo>
                <a:lnTo>
                  <a:pt x="272" y="260"/>
                </a:lnTo>
                <a:lnTo>
                  <a:pt x="272" y="260"/>
                </a:lnTo>
                <a:close/>
                <a:moveTo>
                  <a:pt x="272" y="149"/>
                </a:moveTo>
                <a:lnTo>
                  <a:pt x="272" y="149"/>
                </a:lnTo>
                <a:lnTo>
                  <a:pt x="270" y="150"/>
                </a:lnTo>
                <a:lnTo>
                  <a:pt x="270" y="150"/>
                </a:lnTo>
                <a:lnTo>
                  <a:pt x="270" y="156"/>
                </a:lnTo>
                <a:lnTo>
                  <a:pt x="270" y="156"/>
                </a:lnTo>
                <a:lnTo>
                  <a:pt x="272" y="163"/>
                </a:lnTo>
                <a:lnTo>
                  <a:pt x="272" y="163"/>
                </a:lnTo>
                <a:lnTo>
                  <a:pt x="272" y="163"/>
                </a:lnTo>
                <a:lnTo>
                  <a:pt x="272" y="163"/>
                </a:lnTo>
                <a:lnTo>
                  <a:pt x="272" y="149"/>
                </a:lnTo>
                <a:lnTo>
                  <a:pt x="272" y="149"/>
                </a:lnTo>
                <a:close/>
                <a:moveTo>
                  <a:pt x="184" y="41"/>
                </a:moveTo>
                <a:lnTo>
                  <a:pt x="184" y="41"/>
                </a:lnTo>
                <a:lnTo>
                  <a:pt x="185" y="39"/>
                </a:lnTo>
                <a:lnTo>
                  <a:pt x="186" y="39"/>
                </a:lnTo>
                <a:lnTo>
                  <a:pt x="186" y="39"/>
                </a:lnTo>
                <a:lnTo>
                  <a:pt x="188" y="38"/>
                </a:lnTo>
                <a:lnTo>
                  <a:pt x="188" y="38"/>
                </a:lnTo>
                <a:lnTo>
                  <a:pt x="189" y="36"/>
                </a:lnTo>
                <a:lnTo>
                  <a:pt x="189" y="36"/>
                </a:lnTo>
                <a:lnTo>
                  <a:pt x="189" y="35"/>
                </a:lnTo>
                <a:lnTo>
                  <a:pt x="189" y="35"/>
                </a:lnTo>
                <a:lnTo>
                  <a:pt x="184" y="39"/>
                </a:lnTo>
                <a:lnTo>
                  <a:pt x="184" y="39"/>
                </a:lnTo>
                <a:lnTo>
                  <a:pt x="184" y="41"/>
                </a:lnTo>
                <a:lnTo>
                  <a:pt x="184" y="41"/>
                </a:lnTo>
                <a:close/>
                <a:moveTo>
                  <a:pt x="33" y="35"/>
                </a:moveTo>
                <a:lnTo>
                  <a:pt x="33" y="35"/>
                </a:lnTo>
                <a:lnTo>
                  <a:pt x="33" y="35"/>
                </a:lnTo>
                <a:lnTo>
                  <a:pt x="33" y="35"/>
                </a:lnTo>
                <a:lnTo>
                  <a:pt x="29" y="39"/>
                </a:lnTo>
                <a:lnTo>
                  <a:pt x="27" y="44"/>
                </a:lnTo>
                <a:lnTo>
                  <a:pt x="27" y="44"/>
                </a:lnTo>
                <a:lnTo>
                  <a:pt x="27" y="42"/>
                </a:lnTo>
                <a:lnTo>
                  <a:pt x="27" y="42"/>
                </a:lnTo>
                <a:lnTo>
                  <a:pt x="33" y="36"/>
                </a:lnTo>
                <a:lnTo>
                  <a:pt x="33" y="36"/>
                </a:lnTo>
                <a:lnTo>
                  <a:pt x="33" y="35"/>
                </a:lnTo>
                <a:lnTo>
                  <a:pt x="33" y="35"/>
                </a:lnTo>
                <a:close/>
                <a:moveTo>
                  <a:pt x="128" y="341"/>
                </a:moveTo>
                <a:lnTo>
                  <a:pt x="128" y="341"/>
                </a:lnTo>
                <a:lnTo>
                  <a:pt x="128" y="343"/>
                </a:lnTo>
                <a:lnTo>
                  <a:pt x="127" y="343"/>
                </a:lnTo>
                <a:lnTo>
                  <a:pt x="127" y="343"/>
                </a:lnTo>
                <a:lnTo>
                  <a:pt x="130" y="343"/>
                </a:lnTo>
                <a:lnTo>
                  <a:pt x="130" y="343"/>
                </a:lnTo>
                <a:lnTo>
                  <a:pt x="130" y="343"/>
                </a:lnTo>
                <a:lnTo>
                  <a:pt x="130" y="343"/>
                </a:lnTo>
                <a:lnTo>
                  <a:pt x="132" y="341"/>
                </a:lnTo>
                <a:lnTo>
                  <a:pt x="132" y="341"/>
                </a:lnTo>
                <a:lnTo>
                  <a:pt x="128" y="341"/>
                </a:lnTo>
                <a:lnTo>
                  <a:pt x="128" y="341"/>
                </a:lnTo>
                <a:close/>
                <a:moveTo>
                  <a:pt x="209" y="17"/>
                </a:moveTo>
                <a:lnTo>
                  <a:pt x="209" y="17"/>
                </a:lnTo>
                <a:lnTo>
                  <a:pt x="203" y="14"/>
                </a:lnTo>
                <a:lnTo>
                  <a:pt x="203" y="14"/>
                </a:lnTo>
                <a:lnTo>
                  <a:pt x="201" y="14"/>
                </a:lnTo>
                <a:lnTo>
                  <a:pt x="201" y="14"/>
                </a:lnTo>
                <a:lnTo>
                  <a:pt x="202" y="14"/>
                </a:lnTo>
                <a:lnTo>
                  <a:pt x="202" y="14"/>
                </a:lnTo>
                <a:lnTo>
                  <a:pt x="203" y="15"/>
                </a:lnTo>
                <a:lnTo>
                  <a:pt x="205" y="17"/>
                </a:lnTo>
                <a:lnTo>
                  <a:pt x="205" y="17"/>
                </a:lnTo>
                <a:lnTo>
                  <a:pt x="206" y="18"/>
                </a:lnTo>
                <a:lnTo>
                  <a:pt x="206" y="18"/>
                </a:lnTo>
                <a:lnTo>
                  <a:pt x="209" y="17"/>
                </a:lnTo>
                <a:lnTo>
                  <a:pt x="209" y="17"/>
                </a:lnTo>
                <a:close/>
                <a:moveTo>
                  <a:pt x="267" y="157"/>
                </a:moveTo>
                <a:lnTo>
                  <a:pt x="267" y="157"/>
                </a:lnTo>
                <a:lnTo>
                  <a:pt x="267" y="167"/>
                </a:lnTo>
                <a:lnTo>
                  <a:pt x="267" y="167"/>
                </a:lnTo>
                <a:lnTo>
                  <a:pt x="269" y="164"/>
                </a:lnTo>
                <a:lnTo>
                  <a:pt x="269" y="164"/>
                </a:lnTo>
                <a:lnTo>
                  <a:pt x="269" y="160"/>
                </a:lnTo>
                <a:lnTo>
                  <a:pt x="269" y="160"/>
                </a:lnTo>
                <a:lnTo>
                  <a:pt x="267" y="157"/>
                </a:lnTo>
                <a:lnTo>
                  <a:pt x="267" y="157"/>
                </a:lnTo>
                <a:close/>
                <a:moveTo>
                  <a:pt x="283" y="301"/>
                </a:moveTo>
                <a:lnTo>
                  <a:pt x="283" y="301"/>
                </a:lnTo>
                <a:lnTo>
                  <a:pt x="283" y="299"/>
                </a:lnTo>
                <a:lnTo>
                  <a:pt x="283" y="299"/>
                </a:lnTo>
                <a:lnTo>
                  <a:pt x="283" y="298"/>
                </a:lnTo>
                <a:lnTo>
                  <a:pt x="283" y="298"/>
                </a:lnTo>
                <a:lnTo>
                  <a:pt x="283" y="295"/>
                </a:lnTo>
                <a:lnTo>
                  <a:pt x="283" y="295"/>
                </a:lnTo>
                <a:lnTo>
                  <a:pt x="283" y="292"/>
                </a:lnTo>
                <a:lnTo>
                  <a:pt x="283" y="292"/>
                </a:lnTo>
                <a:lnTo>
                  <a:pt x="283" y="292"/>
                </a:lnTo>
                <a:lnTo>
                  <a:pt x="283" y="292"/>
                </a:lnTo>
                <a:lnTo>
                  <a:pt x="282" y="304"/>
                </a:lnTo>
                <a:lnTo>
                  <a:pt x="282" y="304"/>
                </a:lnTo>
                <a:lnTo>
                  <a:pt x="282" y="304"/>
                </a:lnTo>
                <a:lnTo>
                  <a:pt x="282" y="304"/>
                </a:lnTo>
                <a:lnTo>
                  <a:pt x="283" y="301"/>
                </a:lnTo>
                <a:lnTo>
                  <a:pt x="283" y="301"/>
                </a:lnTo>
                <a:close/>
                <a:moveTo>
                  <a:pt x="86" y="11"/>
                </a:moveTo>
                <a:lnTo>
                  <a:pt x="86" y="11"/>
                </a:lnTo>
                <a:lnTo>
                  <a:pt x="83" y="11"/>
                </a:lnTo>
                <a:lnTo>
                  <a:pt x="83" y="9"/>
                </a:lnTo>
                <a:lnTo>
                  <a:pt x="83" y="9"/>
                </a:lnTo>
                <a:lnTo>
                  <a:pt x="81" y="9"/>
                </a:lnTo>
                <a:lnTo>
                  <a:pt x="81" y="9"/>
                </a:lnTo>
                <a:lnTo>
                  <a:pt x="81" y="12"/>
                </a:lnTo>
                <a:lnTo>
                  <a:pt x="81" y="12"/>
                </a:lnTo>
                <a:lnTo>
                  <a:pt x="83" y="12"/>
                </a:lnTo>
                <a:lnTo>
                  <a:pt x="86" y="11"/>
                </a:lnTo>
                <a:lnTo>
                  <a:pt x="86" y="11"/>
                </a:lnTo>
                <a:close/>
                <a:moveTo>
                  <a:pt x="188" y="368"/>
                </a:moveTo>
                <a:lnTo>
                  <a:pt x="188" y="368"/>
                </a:lnTo>
                <a:lnTo>
                  <a:pt x="182" y="368"/>
                </a:lnTo>
                <a:lnTo>
                  <a:pt x="182" y="368"/>
                </a:lnTo>
                <a:lnTo>
                  <a:pt x="179" y="369"/>
                </a:lnTo>
                <a:lnTo>
                  <a:pt x="176" y="369"/>
                </a:lnTo>
                <a:lnTo>
                  <a:pt x="176" y="369"/>
                </a:lnTo>
                <a:lnTo>
                  <a:pt x="188" y="368"/>
                </a:lnTo>
                <a:lnTo>
                  <a:pt x="188" y="368"/>
                </a:lnTo>
                <a:close/>
                <a:moveTo>
                  <a:pt x="32" y="183"/>
                </a:moveTo>
                <a:lnTo>
                  <a:pt x="32" y="183"/>
                </a:lnTo>
                <a:lnTo>
                  <a:pt x="32" y="193"/>
                </a:lnTo>
                <a:lnTo>
                  <a:pt x="32" y="193"/>
                </a:lnTo>
                <a:lnTo>
                  <a:pt x="33" y="191"/>
                </a:lnTo>
                <a:lnTo>
                  <a:pt x="33" y="191"/>
                </a:lnTo>
                <a:lnTo>
                  <a:pt x="33" y="186"/>
                </a:lnTo>
                <a:lnTo>
                  <a:pt x="33" y="186"/>
                </a:lnTo>
                <a:lnTo>
                  <a:pt x="32" y="183"/>
                </a:lnTo>
                <a:lnTo>
                  <a:pt x="32" y="183"/>
                </a:lnTo>
                <a:close/>
                <a:moveTo>
                  <a:pt x="270" y="123"/>
                </a:moveTo>
                <a:lnTo>
                  <a:pt x="270" y="123"/>
                </a:lnTo>
                <a:lnTo>
                  <a:pt x="270" y="123"/>
                </a:lnTo>
                <a:lnTo>
                  <a:pt x="270" y="123"/>
                </a:lnTo>
                <a:lnTo>
                  <a:pt x="272" y="113"/>
                </a:lnTo>
                <a:lnTo>
                  <a:pt x="272" y="113"/>
                </a:lnTo>
                <a:lnTo>
                  <a:pt x="270" y="113"/>
                </a:lnTo>
                <a:lnTo>
                  <a:pt x="270" y="115"/>
                </a:lnTo>
                <a:lnTo>
                  <a:pt x="270" y="115"/>
                </a:lnTo>
                <a:lnTo>
                  <a:pt x="270" y="123"/>
                </a:lnTo>
                <a:lnTo>
                  <a:pt x="270" y="123"/>
                </a:lnTo>
                <a:close/>
                <a:moveTo>
                  <a:pt x="50" y="99"/>
                </a:moveTo>
                <a:lnTo>
                  <a:pt x="50" y="99"/>
                </a:lnTo>
                <a:lnTo>
                  <a:pt x="50" y="99"/>
                </a:lnTo>
                <a:lnTo>
                  <a:pt x="50" y="99"/>
                </a:lnTo>
                <a:lnTo>
                  <a:pt x="50" y="96"/>
                </a:lnTo>
                <a:lnTo>
                  <a:pt x="50" y="95"/>
                </a:lnTo>
                <a:lnTo>
                  <a:pt x="50" y="95"/>
                </a:lnTo>
                <a:lnTo>
                  <a:pt x="51" y="90"/>
                </a:lnTo>
                <a:lnTo>
                  <a:pt x="51" y="90"/>
                </a:lnTo>
                <a:lnTo>
                  <a:pt x="51" y="90"/>
                </a:lnTo>
                <a:lnTo>
                  <a:pt x="51" y="90"/>
                </a:lnTo>
                <a:lnTo>
                  <a:pt x="50" y="96"/>
                </a:lnTo>
                <a:lnTo>
                  <a:pt x="50" y="96"/>
                </a:lnTo>
                <a:lnTo>
                  <a:pt x="50" y="99"/>
                </a:lnTo>
                <a:lnTo>
                  <a:pt x="50" y="99"/>
                </a:lnTo>
                <a:close/>
                <a:moveTo>
                  <a:pt x="275" y="19"/>
                </a:moveTo>
                <a:lnTo>
                  <a:pt x="275" y="19"/>
                </a:lnTo>
                <a:lnTo>
                  <a:pt x="282" y="25"/>
                </a:lnTo>
                <a:lnTo>
                  <a:pt x="282" y="25"/>
                </a:lnTo>
                <a:lnTo>
                  <a:pt x="283" y="27"/>
                </a:lnTo>
                <a:lnTo>
                  <a:pt x="283" y="27"/>
                </a:lnTo>
                <a:lnTo>
                  <a:pt x="283" y="25"/>
                </a:lnTo>
                <a:lnTo>
                  <a:pt x="283" y="25"/>
                </a:lnTo>
                <a:lnTo>
                  <a:pt x="279" y="22"/>
                </a:lnTo>
                <a:lnTo>
                  <a:pt x="275" y="19"/>
                </a:lnTo>
                <a:lnTo>
                  <a:pt x="275" y="19"/>
                </a:lnTo>
                <a:close/>
                <a:moveTo>
                  <a:pt x="22" y="81"/>
                </a:moveTo>
                <a:lnTo>
                  <a:pt x="22" y="81"/>
                </a:lnTo>
                <a:lnTo>
                  <a:pt x="23" y="79"/>
                </a:lnTo>
                <a:lnTo>
                  <a:pt x="23" y="79"/>
                </a:lnTo>
                <a:lnTo>
                  <a:pt x="23" y="75"/>
                </a:lnTo>
                <a:lnTo>
                  <a:pt x="23" y="75"/>
                </a:lnTo>
                <a:lnTo>
                  <a:pt x="23" y="76"/>
                </a:lnTo>
                <a:lnTo>
                  <a:pt x="22" y="76"/>
                </a:lnTo>
                <a:lnTo>
                  <a:pt x="22" y="76"/>
                </a:lnTo>
                <a:lnTo>
                  <a:pt x="22" y="81"/>
                </a:lnTo>
                <a:lnTo>
                  <a:pt x="22" y="81"/>
                </a:lnTo>
                <a:close/>
                <a:moveTo>
                  <a:pt x="34" y="100"/>
                </a:moveTo>
                <a:lnTo>
                  <a:pt x="34" y="100"/>
                </a:lnTo>
                <a:lnTo>
                  <a:pt x="36" y="100"/>
                </a:lnTo>
                <a:lnTo>
                  <a:pt x="36" y="99"/>
                </a:lnTo>
                <a:lnTo>
                  <a:pt x="36" y="99"/>
                </a:lnTo>
                <a:lnTo>
                  <a:pt x="36" y="95"/>
                </a:lnTo>
                <a:lnTo>
                  <a:pt x="36" y="95"/>
                </a:lnTo>
                <a:lnTo>
                  <a:pt x="36" y="96"/>
                </a:lnTo>
                <a:lnTo>
                  <a:pt x="36" y="96"/>
                </a:lnTo>
                <a:lnTo>
                  <a:pt x="34" y="100"/>
                </a:lnTo>
                <a:lnTo>
                  <a:pt x="34" y="100"/>
                </a:lnTo>
                <a:close/>
                <a:moveTo>
                  <a:pt x="84" y="369"/>
                </a:moveTo>
                <a:lnTo>
                  <a:pt x="84" y="369"/>
                </a:lnTo>
                <a:lnTo>
                  <a:pt x="84" y="369"/>
                </a:lnTo>
                <a:lnTo>
                  <a:pt x="84" y="369"/>
                </a:lnTo>
                <a:lnTo>
                  <a:pt x="83" y="369"/>
                </a:lnTo>
                <a:lnTo>
                  <a:pt x="83" y="369"/>
                </a:lnTo>
                <a:lnTo>
                  <a:pt x="80" y="368"/>
                </a:lnTo>
                <a:lnTo>
                  <a:pt x="80" y="368"/>
                </a:lnTo>
                <a:lnTo>
                  <a:pt x="78" y="366"/>
                </a:lnTo>
                <a:lnTo>
                  <a:pt x="77" y="366"/>
                </a:lnTo>
                <a:lnTo>
                  <a:pt x="77" y="366"/>
                </a:lnTo>
                <a:lnTo>
                  <a:pt x="80" y="368"/>
                </a:lnTo>
                <a:lnTo>
                  <a:pt x="80" y="368"/>
                </a:lnTo>
                <a:lnTo>
                  <a:pt x="80" y="369"/>
                </a:lnTo>
                <a:lnTo>
                  <a:pt x="80" y="369"/>
                </a:lnTo>
                <a:lnTo>
                  <a:pt x="84" y="369"/>
                </a:lnTo>
                <a:lnTo>
                  <a:pt x="84" y="369"/>
                </a:lnTo>
                <a:close/>
                <a:moveTo>
                  <a:pt x="269" y="315"/>
                </a:moveTo>
                <a:lnTo>
                  <a:pt x="269" y="315"/>
                </a:lnTo>
                <a:lnTo>
                  <a:pt x="269" y="315"/>
                </a:lnTo>
                <a:lnTo>
                  <a:pt x="269" y="315"/>
                </a:lnTo>
                <a:lnTo>
                  <a:pt x="270" y="306"/>
                </a:lnTo>
                <a:lnTo>
                  <a:pt x="270" y="306"/>
                </a:lnTo>
                <a:lnTo>
                  <a:pt x="269" y="308"/>
                </a:lnTo>
                <a:lnTo>
                  <a:pt x="269" y="308"/>
                </a:lnTo>
                <a:lnTo>
                  <a:pt x="269" y="315"/>
                </a:lnTo>
                <a:lnTo>
                  <a:pt x="269" y="315"/>
                </a:lnTo>
                <a:close/>
                <a:moveTo>
                  <a:pt x="235" y="28"/>
                </a:moveTo>
                <a:lnTo>
                  <a:pt x="235" y="28"/>
                </a:lnTo>
                <a:lnTo>
                  <a:pt x="232" y="29"/>
                </a:lnTo>
                <a:lnTo>
                  <a:pt x="232" y="29"/>
                </a:lnTo>
                <a:lnTo>
                  <a:pt x="236" y="31"/>
                </a:lnTo>
                <a:lnTo>
                  <a:pt x="236" y="31"/>
                </a:lnTo>
                <a:lnTo>
                  <a:pt x="236" y="31"/>
                </a:lnTo>
                <a:lnTo>
                  <a:pt x="236" y="31"/>
                </a:lnTo>
                <a:lnTo>
                  <a:pt x="236" y="31"/>
                </a:lnTo>
                <a:lnTo>
                  <a:pt x="236" y="31"/>
                </a:lnTo>
                <a:lnTo>
                  <a:pt x="235" y="28"/>
                </a:lnTo>
                <a:lnTo>
                  <a:pt x="235" y="28"/>
                </a:lnTo>
                <a:close/>
                <a:moveTo>
                  <a:pt x="56" y="346"/>
                </a:moveTo>
                <a:lnTo>
                  <a:pt x="56" y="346"/>
                </a:lnTo>
                <a:lnTo>
                  <a:pt x="56" y="348"/>
                </a:lnTo>
                <a:lnTo>
                  <a:pt x="56" y="348"/>
                </a:lnTo>
                <a:lnTo>
                  <a:pt x="67" y="348"/>
                </a:lnTo>
                <a:lnTo>
                  <a:pt x="67" y="348"/>
                </a:lnTo>
                <a:lnTo>
                  <a:pt x="68" y="348"/>
                </a:lnTo>
                <a:lnTo>
                  <a:pt x="68" y="348"/>
                </a:lnTo>
                <a:lnTo>
                  <a:pt x="68" y="348"/>
                </a:lnTo>
                <a:lnTo>
                  <a:pt x="68" y="348"/>
                </a:lnTo>
                <a:lnTo>
                  <a:pt x="68" y="348"/>
                </a:lnTo>
                <a:lnTo>
                  <a:pt x="68" y="348"/>
                </a:lnTo>
                <a:lnTo>
                  <a:pt x="56" y="346"/>
                </a:lnTo>
                <a:lnTo>
                  <a:pt x="56" y="346"/>
                </a:lnTo>
                <a:lnTo>
                  <a:pt x="56" y="346"/>
                </a:lnTo>
                <a:lnTo>
                  <a:pt x="56" y="346"/>
                </a:lnTo>
                <a:close/>
                <a:moveTo>
                  <a:pt x="259" y="346"/>
                </a:moveTo>
                <a:lnTo>
                  <a:pt x="259" y="346"/>
                </a:lnTo>
                <a:lnTo>
                  <a:pt x="257" y="351"/>
                </a:lnTo>
                <a:lnTo>
                  <a:pt x="257" y="351"/>
                </a:lnTo>
                <a:lnTo>
                  <a:pt x="260" y="349"/>
                </a:lnTo>
                <a:lnTo>
                  <a:pt x="262" y="348"/>
                </a:lnTo>
                <a:lnTo>
                  <a:pt x="262" y="348"/>
                </a:lnTo>
                <a:lnTo>
                  <a:pt x="259" y="346"/>
                </a:lnTo>
                <a:lnTo>
                  <a:pt x="259" y="346"/>
                </a:lnTo>
                <a:close/>
                <a:moveTo>
                  <a:pt x="185" y="375"/>
                </a:moveTo>
                <a:lnTo>
                  <a:pt x="185" y="375"/>
                </a:lnTo>
                <a:lnTo>
                  <a:pt x="184" y="373"/>
                </a:lnTo>
                <a:lnTo>
                  <a:pt x="184" y="373"/>
                </a:lnTo>
                <a:lnTo>
                  <a:pt x="184" y="373"/>
                </a:lnTo>
                <a:lnTo>
                  <a:pt x="172" y="373"/>
                </a:lnTo>
                <a:lnTo>
                  <a:pt x="172" y="373"/>
                </a:lnTo>
                <a:lnTo>
                  <a:pt x="172" y="375"/>
                </a:lnTo>
                <a:lnTo>
                  <a:pt x="172" y="375"/>
                </a:lnTo>
                <a:lnTo>
                  <a:pt x="172" y="375"/>
                </a:lnTo>
                <a:lnTo>
                  <a:pt x="172" y="375"/>
                </a:lnTo>
                <a:lnTo>
                  <a:pt x="185" y="375"/>
                </a:lnTo>
                <a:lnTo>
                  <a:pt x="185" y="375"/>
                </a:lnTo>
                <a:close/>
                <a:moveTo>
                  <a:pt x="263" y="174"/>
                </a:moveTo>
                <a:lnTo>
                  <a:pt x="263" y="174"/>
                </a:lnTo>
                <a:lnTo>
                  <a:pt x="263" y="176"/>
                </a:lnTo>
                <a:lnTo>
                  <a:pt x="263" y="176"/>
                </a:lnTo>
                <a:lnTo>
                  <a:pt x="263" y="184"/>
                </a:lnTo>
                <a:lnTo>
                  <a:pt x="263" y="184"/>
                </a:lnTo>
                <a:lnTo>
                  <a:pt x="263" y="186"/>
                </a:lnTo>
                <a:lnTo>
                  <a:pt x="263" y="186"/>
                </a:lnTo>
                <a:lnTo>
                  <a:pt x="263" y="174"/>
                </a:lnTo>
                <a:lnTo>
                  <a:pt x="263" y="174"/>
                </a:lnTo>
                <a:close/>
                <a:moveTo>
                  <a:pt x="30" y="75"/>
                </a:moveTo>
                <a:lnTo>
                  <a:pt x="30" y="75"/>
                </a:lnTo>
                <a:lnTo>
                  <a:pt x="32" y="73"/>
                </a:lnTo>
                <a:lnTo>
                  <a:pt x="32" y="71"/>
                </a:lnTo>
                <a:lnTo>
                  <a:pt x="32" y="71"/>
                </a:lnTo>
                <a:lnTo>
                  <a:pt x="30" y="72"/>
                </a:lnTo>
                <a:lnTo>
                  <a:pt x="30" y="75"/>
                </a:lnTo>
                <a:lnTo>
                  <a:pt x="30" y="75"/>
                </a:lnTo>
                <a:close/>
                <a:moveTo>
                  <a:pt x="175" y="335"/>
                </a:moveTo>
                <a:lnTo>
                  <a:pt x="175" y="335"/>
                </a:lnTo>
                <a:lnTo>
                  <a:pt x="175" y="332"/>
                </a:lnTo>
                <a:lnTo>
                  <a:pt x="175" y="332"/>
                </a:lnTo>
                <a:lnTo>
                  <a:pt x="172" y="332"/>
                </a:lnTo>
                <a:lnTo>
                  <a:pt x="172" y="332"/>
                </a:lnTo>
                <a:lnTo>
                  <a:pt x="172" y="335"/>
                </a:lnTo>
                <a:lnTo>
                  <a:pt x="172" y="335"/>
                </a:lnTo>
                <a:lnTo>
                  <a:pt x="175" y="335"/>
                </a:lnTo>
                <a:lnTo>
                  <a:pt x="175" y="335"/>
                </a:lnTo>
                <a:close/>
                <a:moveTo>
                  <a:pt x="41" y="63"/>
                </a:moveTo>
                <a:lnTo>
                  <a:pt x="41" y="63"/>
                </a:lnTo>
                <a:lnTo>
                  <a:pt x="41" y="61"/>
                </a:lnTo>
                <a:lnTo>
                  <a:pt x="41" y="61"/>
                </a:lnTo>
                <a:lnTo>
                  <a:pt x="39" y="62"/>
                </a:lnTo>
                <a:lnTo>
                  <a:pt x="39" y="63"/>
                </a:lnTo>
                <a:lnTo>
                  <a:pt x="39" y="63"/>
                </a:lnTo>
                <a:lnTo>
                  <a:pt x="41" y="63"/>
                </a:lnTo>
                <a:lnTo>
                  <a:pt x="41" y="63"/>
                </a:lnTo>
                <a:close/>
                <a:moveTo>
                  <a:pt x="280" y="49"/>
                </a:moveTo>
                <a:lnTo>
                  <a:pt x="280" y="49"/>
                </a:lnTo>
                <a:lnTo>
                  <a:pt x="282" y="46"/>
                </a:lnTo>
                <a:lnTo>
                  <a:pt x="280" y="44"/>
                </a:lnTo>
                <a:lnTo>
                  <a:pt x="280" y="44"/>
                </a:lnTo>
                <a:lnTo>
                  <a:pt x="279" y="45"/>
                </a:lnTo>
                <a:lnTo>
                  <a:pt x="279" y="46"/>
                </a:lnTo>
                <a:lnTo>
                  <a:pt x="279" y="46"/>
                </a:lnTo>
                <a:lnTo>
                  <a:pt x="280" y="49"/>
                </a:lnTo>
                <a:lnTo>
                  <a:pt x="280" y="49"/>
                </a:lnTo>
                <a:close/>
                <a:moveTo>
                  <a:pt x="24" y="216"/>
                </a:moveTo>
                <a:lnTo>
                  <a:pt x="24" y="216"/>
                </a:lnTo>
                <a:lnTo>
                  <a:pt x="23" y="217"/>
                </a:lnTo>
                <a:lnTo>
                  <a:pt x="23" y="217"/>
                </a:lnTo>
                <a:lnTo>
                  <a:pt x="22" y="220"/>
                </a:lnTo>
                <a:lnTo>
                  <a:pt x="22" y="220"/>
                </a:lnTo>
                <a:lnTo>
                  <a:pt x="24" y="218"/>
                </a:lnTo>
                <a:lnTo>
                  <a:pt x="24" y="216"/>
                </a:lnTo>
                <a:lnTo>
                  <a:pt x="24" y="216"/>
                </a:lnTo>
                <a:close/>
                <a:moveTo>
                  <a:pt x="300" y="93"/>
                </a:moveTo>
                <a:lnTo>
                  <a:pt x="300" y="93"/>
                </a:lnTo>
                <a:lnTo>
                  <a:pt x="302" y="93"/>
                </a:lnTo>
                <a:lnTo>
                  <a:pt x="302" y="93"/>
                </a:lnTo>
                <a:lnTo>
                  <a:pt x="300" y="81"/>
                </a:lnTo>
                <a:lnTo>
                  <a:pt x="300" y="81"/>
                </a:lnTo>
                <a:lnTo>
                  <a:pt x="300" y="93"/>
                </a:lnTo>
                <a:lnTo>
                  <a:pt x="300" y="93"/>
                </a:lnTo>
                <a:close/>
                <a:moveTo>
                  <a:pt x="140" y="11"/>
                </a:moveTo>
                <a:lnTo>
                  <a:pt x="140" y="11"/>
                </a:lnTo>
                <a:lnTo>
                  <a:pt x="140" y="12"/>
                </a:lnTo>
                <a:lnTo>
                  <a:pt x="140" y="12"/>
                </a:lnTo>
                <a:lnTo>
                  <a:pt x="142" y="12"/>
                </a:lnTo>
                <a:lnTo>
                  <a:pt x="142" y="12"/>
                </a:lnTo>
                <a:lnTo>
                  <a:pt x="144" y="12"/>
                </a:lnTo>
                <a:lnTo>
                  <a:pt x="144" y="11"/>
                </a:lnTo>
                <a:lnTo>
                  <a:pt x="144" y="11"/>
                </a:lnTo>
                <a:lnTo>
                  <a:pt x="140" y="11"/>
                </a:lnTo>
                <a:lnTo>
                  <a:pt x="140" y="11"/>
                </a:lnTo>
                <a:close/>
                <a:moveTo>
                  <a:pt x="249" y="351"/>
                </a:moveTo>
                <a:lnTo>
                  <a:pt x="249" y="351"/>
                </a:lnTo>
                <a:lnTo>
                  <a:pt x="248" y="349"/>
                </a:lnTo>
                <a:lnTo>
                  <a:pt x="248" y="349"/>
                </a:lnTo>
                <a:lnTo>
                  <a:pt x="248" y="348"/>
                </a:lnTo>
                <a:lnTo>
                  <a:pt x="248" y="348"/>
                </a:lnTo>
                <a:lnTo>
                  <a:pt x="245" y="351"/>
                </a:lnTo>
                <a:lnTo>
                  <a:pt x="245" y="351"/>
                </a:lnTo>
                <a:lnTo>
                  <a:pt x="245" y="351"/>
                </a:lnTo>
                <a:lnTo>
                  <a:pt x="245" y="351"/>
                </a:lnTo>
                <a:lnTo>
                  <a:pt x="248" y="351"/>
                </a:lnTo>
                <a:lnTo>
                  <a:pt x="249" y="351"/>
                </a:lnTo>
                <a:lnTo>
                  <a:pt x="249" y="351"/>
                </a:lnTo>
                <a:close/>
                <a:moveTo>
                  <a:pt x="169" y="348"/>
                </a:moveTo>
                <a:lnTo>
                  <a:pt x="169" y="348"/>
                </a:lnTo>
                <a:lnTo>
                  <a:pt x="168" y="356"/>
                </a:lnTo>
                <a:lnTo>
                  <a:pt x="168" y="356"/>
                </a:lnTo>
                <a:lnTo>
                  <a:pt x="169" y="353"/>
                </a:lnTo>
                <a:lnTo>
                  <a:pt x="169" y="353"/>
                </a:lnTo>
                <a:lnTo>
                  <a:pt x="169" y="351"/>
                </a:lnTo>
                <a:lnTo>
                  <a:pt x="169" y="351"/>
                </a:lnTo>
                <a:lnTo>
                  <a:pt x="169" y="349"/>
                </a:lnTo>
                <a:lnTo>
                  <a:pt x="169" y="348"/>
                </a:lnTo>
                <a:lnTo>
                  <a:pt x="169" y="348"/>
                </a:lnTo>
                <a:close/>
                <a:moveTo>
                  <a:pt x="57" y="19"/>
                </a:moveTo>
                <a:lnTo>
                  <a:pt x="57" y="19"/>
                </a:lnTo>
                <a:lnTo>
                  <a:pt x="61" y="19"/>
                </a:lnTo>
                <a:lnTo>
                  <a:pt x="61" y="19"/>
                </a:lnTo>
                <a:lnTo>
                  <a:pt x="61" y="18"/>
                </a:lnTo>
                <a:lnTo>
                  <a:pt x="61" y="18"/>
                </a:lnTo>
                <a:lnTo>
                  <a:pt x="57" y="18"/>
                </a:lnTo>
                <a:lnTo>
                  <a:pt x="57" y="18"/>
                </a:lnTo>
                <a:lnTo>
                  <a:pt x="57" y="18"/>
                </a:lnTo>
                <a:lnTo>
                  <a:pt x="57" y="18"/>
                </a:lnTo>
                <a:lnTo>
                  <a:pt x="57" y="19"/>
                </a:lnTo>
                <a:lnTo>
                  <a:pt x="57" y="19"/>
                </a:lnTo>
                <a:close/>
                <a:moveTo>
                  <a:pt x="209" y="343"/>
                </a:moveTo>
                <a:lnTo>
                  <a:pt x="209" y="343"/>
                </a:lnTo>
                <a:lnTo>
                  <a:pt x="209" y="343"/>
                </a:lnTo>
                <a:lnTo>
                  <a:pt x="209" y="343"/>
                </a:lnTo>
                <a:lnTo>
                  <a:pt x="205" y="343"/>
                </a:lnTo>
                <a:lnTo>
                  <a:pt x="205" y="343"/>
                </a:lnTo>
                <a:lnTo>
                  <a:pt x="203" y="345"/>
                </a:lnTo>
                <a:lnTo>
                  <a:pt x="203" y="345"/>
                </a:lnTo>
                <a:lnTo>
                  <a:pt x="209" y="343"/>
                </a:lnTo>
                <a:lnTo>
                  <a:pt x="209" y="343"/>
                </a:lnTo>
                <a:close/>
                <a:moveTo>
                  <a:pt x="228" y="349"/>
                </a:moveTo>
                <a:lnTo>
                  <a:pt x="228" y="349"/>
                </a:lnTo>
                <a:lnTo>
                  <a:pt x="228" y="349"/>
                </a:lnTo>
                <a:lnTo>
                  <a:pt x="228" y="349"/>
                </a:lnTo>
                <a:lnTo>
                  <a:pt x="229" y="349"/>
                </a:lnTo>
                <a:lnTo>
                  <a:pt x="229" y="349"/>
                </a:lnTo>
                <a:lnTo>
                  <a:pt x="233" y="349"/>
                </a:lnTo>
                <a:lnTo>
                  <a:pt x="233" y="349"/>
                </a:lnTo>
                <a:lnTo>
                  <a:pt x="235" y="349"/>
                </a:lnTo>
                <a:lnTo>
                  <a:pt x="236" y="348"/>
                </a:lnTo>
                <a:lnTo>
                  <a:pt x="236" y="348"/>
                </a:lnTo>
                <a:lnTo>
                  <a:pt x="228" y="349"/>
                </a:lnTo>
                <a:lnTo>
                  <a:pt x="228" y="349"/>
                </a:lnTo>
                <a:close/>
                <a:moveTo>
                  <a:pt x="154" y="39"/>
                </a:moveTo>
                <a:lnTo>
                  <a:pt x="154" y="39"/>
                </a:lnTo>
                <a:lnTo>
                  <a:pt x="155" y="41"/>
                </a:lnTo>
                <a:lnTo>
                  <a:pt x="155" y="41"/>
                </a:lnTo>
                <a:lnTo>
                  <a:pt x="157" y="42"/>
                </a:lnTo>
                <a:lnTo>
                  <a:pt x="157" y="42"/>
                </a:lnTo>
                <a:lnTo>
                  <a:pt x="157" y="42"/>
                </a:lnTo>
                <a:lnTo>
                  <a:pt x="159" y="42"/>
                </a:lnTo>
                <a:lnTo>
                  <a:pt x="159" y="42"/>
                </a:lnTo>
                <a:lnTo>
                  <a:pt x="159" y="42"/>
                </a:lnTo>
                <a:lnTo>
                  <a:pt x="159" y="42"/>
                </a:lnTo>
                <a:lnTo>
                  <a:pt x="154" y="39"/>
                </a:lnTo>
                <a:lnTo>
                  <a:pt x="154" y="39"/>
                </a:lnTo>
                <a:close/>
                <a:moveTo>
                  <a:pt x="276" y="54"/>
                </a:moveTo>
                <a:lnTo>
                  <a:pt x="276" y="54"/>
                </a:lnTo>
                <a:lnTo>
                  <a:pt x="276" y="49"/>
                </a:lnTo>
                <a:lnTo>
                  <a:pt x="276" y="49"/>
                </a:lnTo>
                <a:lnTo>
                  <a:pt x="275" y="54"/>
                </a:lnTo>
                <a:lnTo>
                  <a:pt x="275" y="54"/>
                </a:lnTo>
                <a:lnTo>
                  <a:pt x="276" y="54"/>
                </a:lnTo>
                <a:lnTo>
                  <a:pt x="276" y="54"/>
                </a:lnTo>
                <a:close/>
                <a:moveTo>
                  <a:pt x="108" y="18"/>
                </a:moveTo>
                <a:lnTo>
                  <a:pt x="108" y="18"/>
                </a:lnTo>
                <a:lnTo>
                  <a:pt x="108" y="18"/>
                </a:lnTo>
                <a:lnTo>
                  <a:pt x="108" y="18"/>
                </a:lnTo>
                <a:lnTo>
                  <a:pt x="108" y="18"/>
                </a:lnTo>
                <a:lnTo>
                  <a:pt x="108" y="18"/>
                </a:lnTo>
                <a:lnTo>
                  <a:pt x="104" y="18"/>
                </a:lnTo>
                <a:lnTo>
                  <a:pt x="104" y="18"/>
                </a:lnTo>
                <a:lnTo>
                  <a:pt x="103" y="18"/>
                </a:lnTo>
                <a:lnTo>
                  <a:pt x="103" y="18"/>
                </a:lnTo>
                <a:lnTo>
                  <a:pt x="103" y="18"/>
                </a:lnTo>
                <a:lnTo>
                  <a:pt x="108" y="18"/>
                </a:lnTo>
                <a:lnTo>
                  <a:pt x="108" y="18"/>
                </a:lnTo>
                <a:close/>
                <a:moveTo>
                  <a:pt x="57" y="24"/>
                </a:moveTo>
                <a:lnTo>
                  <a:pt x="57" y="24"/>
                </a:lnTo>
                <a:lnTo>
                  <a:pt x="59" y="24"/>
                </a:lnTo>
                <a:lnTo>
                  <a:pt x="61" y="22"/>
                </a:lnTo>
                <a:lnTo>
                  <a:pt x="61" y="22"/>
                </a:lnTo>
                <a:lnTo>
                  <a:pt x="57" y="22"/>
                </a:lnTo>
                <a:lnTo>
                  <a:pt x="57" y="22"/>
                </a:lnTo>
                <a:lnTo>
                  <a:pt x="57" y="24"/>
                </a:lnTo>
                <a:lnTo>
                  <a:pt x="57" y="24"/>
                </a:lnTo>
                <a:close/>
                <a:moveTo>
                  <a:pt x="29" y="49"/>
                </a:moveTo>
                <a:lnTo>
                  <a:pt x="29" y="49"/>
                </a:lnTo>
                <a:lnTo>
                  <a:pt x="29" y="49"/>
                </a:lnTo>
                <a:lnTo>
                  <a:pt x="29" y="49"/>
                </a:lnTo>
                <a:lnTo>
                  <a:pt x="30" y="44"/>
                </a:lnTo>
                <a:lnTo>
                  <a:pt x="30" y="44"/>
                </a:lnTo>
                <a:lnTo>
                  <a:pt x="27" y="45"/>
                </a:lnTo>
                <a:lnTo>
                  <a:pt x="27" y="45"/>
                </a:lnTo>
                <a:lnTo>
                  <a:pt x="27" y="46"/>
                </a:lnTo>
                <a:lnTo>
                  <a:pt x="27" y="46"/>
                </a:lnTo>
                <a:lnTo>
                  <a:pt x="29" y="49"/>
                </a:lnTo>
                <a:lnTo>
                  <a:pt x="29" y="49"/>
                </a:lnTo>
                <a:close/>
                <a:moveTo>
                  <a:pt x="262" y="34"/>
                </a:moveTo>
                <a:lnTo>
                  <a:pt x="262" y="34"/>
                </a:lnTo>
                <a:lnTo>
                  <a:pt x="263" y="32"/>
                </a:lnTo>
                <a:lnTo>
                  <a:pt x="263" y="32"/>
                </a:lnTo>
                <a:lnTo>
                  <a:pt x="263" y="31"/>
                </a:lnTo>
                <a:lnTo>
                  <a:pt x="263" y="31"/>
                </a:lnTo>
                <a:lnTo>
                  <a:pt x="260" y="29"/>
                </a:lnTo>
                <a:lnTo>
                  <a:pt x="260" y="29"/>
                </a:lnTo>
                <a:lnTo>
                  <a:pt x="262" y="34"/>
                </a:lnTo>
                <a:lnTo>
                  <a:pt x="262" y="34"/>
                </a:lnTo>
                <a:close/>
                <a:moveTo>
                  <a:pt x="46" y="176"/>
                </a:moveTo>
                <a:lnTo>
                  <a:pt x="46" y="176"/>
                </a:lnTo>
                <a:lnTo>
                  <a:pt x="46" y="176"/>
                </a:lnTo>
                <a:lnTo>
                  <a:pt x="46" y="176"/>
                </a:lnTo>
                <a:lnTo>
                  <a:pt x="47" y="166"/>
                </a:lnTo>
                <a:lnTo>
                  <a:pt x="47" y="166"/>
                </a:lnTo>
                <a:lnTo>
                  <a:pt x="47" y="166"/>
                </a:lnTo>
                <a:lnTo>
                  <a:pt x="47" y="166"/>
                </a:lnTo>
                <a:lnTo>
                  <a:pt x="46" y="167"/>
                </a:lnTo>
                <a:lnTo>
                  <a:pt x="46" y="167"/>
                </a:lnTo>
                <a:lnTo>
                  <a:pt x="46" y="176"/>
                </a:lnTo>
                <a:lnTo>
                  <a:pt x="46" y="176"/>
                </a:lnTo>
                <a:close/>
                <a:moveTo>
                  <a:pt x="19" y="216"/>
                </a:moveTo>
                <a:lnTo>
                  <a:pt x="19" y="216"/>
                </a:lnTo>
                <a:lnTo>
                  <a:pt x="20" y="214"/>
                </a:lnTo>
                <a:lnTo>
                  <a:pt x="20" y="214"/>
                </a:lnTo>
                <a:lnTo>
                  <a:pt x="20" y="211"/>
                </a:lnTo>
                <a:lnTo>
                  <a:pt x="20" y="211"/>
                </a:lnTo>
                <a:lnTo>
                  <a:pt x="20" y="210"/>
                </a:lnTo>
                <a:lnTo>
                  <a:pt x="20" y="210"/>
                </a:lnTo>
                <a:lnTo>
                  <a:pt x="19" y="213"/>
                </a:lnTo>
                <a:lnTo>
                  <a:pt x="19" y="213"/>
                </a:lnTo>
                <a:lnTo>
                  <a:pt x="19" y="216"/>
                </a:lnTo>
                <a:lnTo>
                  <a:pt x="19" y="216"/>
                </a:lnTo>
                <a:close/>
                <a:moveTo>
                  <a:pt x="279" y="191"/>
                </a:moveTo>
                <a:lnTo>
                  <a:pt x="279" y="191"/>
                </a:lnTo>
                <a:lnTo>
                  <a:pt x="280" y="179"/>
                </a:lnTo>
                <a:lnTo>
                  <a:pt x="280" y="179"/>
                </a:lnTo>
                <a:lnTo>
                  <a:pt x="280" y="179"/>
                </a:lnTo>
                <a:lnTo>
                  <a:pt x="280" y="179"/>
                </a:lnTo>
                <a:lnTo>
                  <a:pt x="279" y="191"/>
                </a:lnTo>
                <a:lnTo>
                  <a:pt x="279" y="191"/>
                </a:lnTo>
                <a:close/>
                <a:moveTo>
                  <a:pt x="255" y="356"/>
                </a:moveTo>
                <a:lnTo>
                  <a:pt x="255" y="356"/>
                </a:lnTo>
                <a:lnTo>
                  <a:pt x="257" y="356"/>
                </a:lnTo>
                <a:lnTo>
                  <a:pt x="257" y="356"/>
                </a:lnTo>
                <a:lnTo>
                  <a:pt x="257" y="355"/>
                </a:lnTo>
                <a:lnTo>
                  <a:pt x="259" y="353"/>
                </a:lnTo>
                <a:lnTo>
                  <a:pt x="259" y="353"/>
                </a:lnTo>
                <a:lnTo>
                  <a:pt x="256" y="355"/>
                </a:lnTo>
                <a:lnTo>
                  <a:pt x="256" y="355"/>
                </a:lnTo>
                <a:lnTo>
                  <a:pt x="256" y="355"/>
                </a:lnTo>
                <a:lnTo>
                  <a:pt x="255" y="356"/>
                </a:lnTo>
                <a:lnTo>
                  <a:pt x="255" y="356"/>
                </a:lnTo>
                <a:close/>
                <a:moveTo>
                  <a:pt x="221" y="365"/>
                </a:moveTo>
                <a:lnTo>
                  <a:pt x="221" y="365"/>
                </a:lnTo>
                <a:lnTo>
                  <a:pt x="225" y="366"/>
                </a:lnTo>
                <a:lnTo>
                  <a:pt x="228" y="363"/>
                </a:lnTo>
                <a:lnTo>
                  <a:pt x="228" y="363"/>
                </a:lnTo>
                <a:lnTo>
                  <a:pt x="221" y="365"/>
                </a:lnTo>
                <a:lnTo>
                  <a:pt x="221" y="365"/>
                </a:lnTo>
                <a:close/>
                <a:moveTo>
                  <a:pt x="118" y="363"/>
                </a:moveTo>
                <a:lnTo>
                  <a:pt x="118" y="363"/>
                </a:lnTo>
                <a:lnTo>
                  <a:pt x="121" y="365"/>
                </a:lnTo>
                <a:lnTo>
                  <a:pt x="122" y="365"/>
                </a:lnTo>
                <a:lnTo>
                  <a:pt x="122" y="365"/>
                </a:lnTo>
                <a:lnTo>
                  <a:pt x="120" y="363"/>
                </a:lnTo>
                <a:lnTo>
                  <a:pt x="120" y="362"/>
                </a:lnTo>
                <a:lnTo>
                  <a:pt x="121" y="360"/>
                </a:lnTo>
                <a:lnTo>
                  <a:pt x="121" y="360"/>
                </a:lnTo>
                <a:lnTo>
                  <a:pt x="121" y="360"/>
                </a:lnTo>
                <a:lnTo>
                  <a:pt x="121" y="360"/>
                </a:lnTo>
                <a:lnTo>
                  <a:pt x="118" y="363"/>
                </a:lnTo>
                <a:lnTo>
                  <a:pt x="118" y="363"/>
                </a:lnTo>
                <a:close/>
                <a:moveTo>
                  <a:pt x="290" y="109"/>
                </a:moveTo>
                <a:lnTo>
                  <a:pt x="290" y="109"/>
                </a:lnTo>
                <a:lnTo>
                  <a:pt x="289" y="110"/>
                </a:lnTo>
                <a:lnTo>
                  <a:pt x="289" y="112"/>
                </a:lnTo>
                <a:lnTo>
                  <a:pt x="289" y="112"/>
                </a:lnTo>
                <a:lnTo>
                  <a:pt x="289" y="115"/>
                </a:lnTo>
                <a:lnTo>
                  <a:pt x="289" y="115"/>
                </a:lnTo>
                <a:lnTo>
                  <a:pt x="289" y="116"/>
                </a:lnTo>
                <a:lnTo>
                  <a:pt x="289" y="116"/>
                </a:lnTo>
                <a:lnTo>
                  <a:pt x="289" y="116"/>
                </a:lnTo>
                <a:lnTo>
                  <a:pt x="289" y="116"/>
                </a:lnTo>
                <a:lnTo>
                  <a:pt x="290" y="109"/>
                </a:lnTo>
                <a:lnTo>
                  <a:pt x="290" y="109"/>
                </a:lnTo>
                <a:close/>
                <a:moveTo>
                  <a:pt x="54" y="25"/>
                </a:moveTo>
                <a:lnTo>
                  <a:pt x="54" y="25"/>
                </a:lnTo>
                <a:lnTo>
                  <a:pt x="54" y="22"/>
                </a:lnTo>
                <a:lnTo>
                  <a:pt x="54" y="22"/>
                </a:lnTo>
                <a:lnTo>
                  <a:pt x="51" y="24"/>
                </a:lnTo>
                <a:lnTo>
                  <a:pt x="51" y="25"/>
                </a:lnTo>
                <a:lnTo>
                  <a:pt x="51" y="25"/>
                </a:lnTo>
                <a:lnTo>
                  <a:pt x="54" y="25"/>
                </a:lnTo>
                <a:lnTo>
                  <a:pt x="54" y="25"/>
                </a:lnTo>
                <a:close/>
                <a:moveTo>
                  <a:pt x="188" y="14"/>
                </a:moveTo>
                <a:lnTo>
                  <a:pt x="188" y="14"/>
                </a:lnTo>
                <a:lnTo>
                  <a:pt x="188" y="14"/>
                </a:lnTo>
                <a:lnTo>
                  <a:pt x="188" y="14"/>
                </a:lnTo>
                <a:lnTo>
                  <a:pt x="191" y="19"/>
                </a:lnTo>
                <a:lnTo>
                  <a:pt x="191" y="19"/>
                </a:lnTo>
                <a:lnTo>
                  <a:pt x="191" y="18"/>
                </a:lnTo>
                <a:lnTo>
                  <a:pt x="191" y="18"/>
                </a:lnTo>
                <a:lnTo>
                  <a:pt x="188" y="14"/>
                </a:lnTo>
                <a:lnTo>
                  <a:pt x="188" y="14"/>
                </a:lnTo>
                <a:lnTo>
                  <a:pt x="188" y="14"/>
                </a:lnTo>
                <a:lnTo>
                  <a:pt x="188" y="14"/>
                </a:lnTo>
                <a:close/>
                <a:moveTo>
                  <a:pt x="233" y="360"/>
                </a:moveTo>
                <a:lnTo>
                  <a:pt x="233" y="360"/>
                </a:lnTo>
                <a:lnTo>
                  <a:pt x="232" y="360"/>
                </a:lnTo>
                <a:lnTo>
                  <a:pt x="232" y="360"/>
                </a:lnTo>
                <a:lnTo>
                  <a:pt x="226" y="360"/>
                </a:lnTo>
                <a:lnTo>
                  <a:pt x="226" y="360"/>
                </a:lnTo>
                <a:lnTo>
                  <a:pt x="226" y="362"/>
                </a:lnTo>
                <a:lnTo>
                  <a:pt x="226" y="362"/>
                </a:lnTo>
                <a:lnTo>
                  <a:pt x="233" y="360"/>
                </a:lnTo>
                <a:lnTo>
                  <a:pt x="233" y="360"/>
                </a:lnTo>
                <a:close/>
                <a:moveTo>
                  <a:pt x="41" y="123"/>
                </a:moveTo>
                <a:lnTo>
                  <a:pt x="41" y="123"/>
                </a:lnTo>
                <a:lnTo>
                  <a:pt x="41" y="123"/>
                </a:lnTo>
                <a:lnTo>
                  <a:pt x="41" y="123"/>
                </a:lnTo>
                <a:lnTo>
                  <a:pt x="41" y="125"/>
                </a:lnTo>
                <a:lnTo>
                  <a:pt x="41" y="125"/>
                </a:lnTo>
                <a:lnTo>
                  <a:pt x="40" y="130"/>
                </a:lnTo>
                <a:lnTo>
                  <a:pt x="40" y="130"/>
                </a:lnTo>
                <a:lnTo>
                  <a:pt x="41" y="130"/>
                </a:lnTo>
                <a:lnTo>
                  <a:pt x="41" y="130"/>
                </a:lnTo>
                <a:lnTo>
                  <a:pt x="41" y="123"/>
                </a:lnTo>
                <a:lnTo>
                  <a:pt x="41" y="123"/>
                </a:lnTo>
                <a:close/>
                <a:moveTo>
                  <a:pt x="125" y="372"/>
                </a:moveTo>
                <a:lnTo>
                  <a:pt x="125" y="372"/>
                </a:lnTo>
                <a:lnTo>
                  <a:pt x="128" y="370"/>
                </a:lnTo>
                <a:lnTo>
                  <a:pt x="130" y="370"/>
                </a:lnTo>
                <a:lnTo>
                  <a:pt x="130" y="370"/>
                </a:lnTo>
                <a:lnTo>
                  <a:pt x="125" y="369"/>
                </a:lnTo>
                <a:lnTo>
                  <a:pt x="125" y="369"/>
                </a:lnTo>
                <a:lnTo>
                  <a:pt x="125" y="372"/>
                </a:lnTo>
                <a:lnTo>
                  <a:pt x="125" y="372"/>
                </a:lnTo>
                <a:close/>
                <a:moveTo>
                  <a:pt x="226" y="31"/>
                </a:moveTo>
                <a:lnTo>
                  <a:pt x="226" y="31"/>
                </a:lnTo>
                <a:lnTo>
                  <a:pt x="226" y="31"/>
                </a:lnTo>
                <a:lnTo>
                  <a:pt x="226" y="31"/>
                </a:lnTo>
                <a:lnTo>
                  <a:pt x="223" y="29"/>
                </a:lnTo>
                <a:lnTo>
                  <a:pt x="223" y="29"/>
                </a:lnTo>
                <a:lnTo>
                  <a:pt x="222" y="29"/>
                </a:lnTo>
                <a:lnTo>
                  <a:pt x="221" y="31"/>
                </a:lnTo>
                <a:lnTo>
                  <a:pt x="221" y="31"/>
                </a:lnTo>
                <a:lnTo>
                  <a:pt x="223" y="31"/>
                </a:lnTo>
                <a:lnTo>
                  <a:pt x="226" y="31"/>
                </a:lnTo>
                <a:lnTo>
                  <a:pt x="226" y="31"/>
                </a:lnTo>
                <a:close/>
                <a:moveTo>
                  <a:pt x="61" y="362"/>
                </a:moveTo>
                <a:lnTo>
                  <a:pt x="61" y="362"/>
                </a:lnTo>
                <a:lnTo>
                  <a:pt x="61" y="362"/>
                </a:lnTo>
                <a:lnTo>
                  <a:pt x="61" y="362"/>
                </a:lnTo>
                <a:lnTo>
                  <a:pt x="70" y="365"/>
                </a:lnTo>
                <a:lnTo>
                  <a:pt x="70" y="365"/>
                </a:lnTo>
                <a:lnTo>
                  <a:pt x="70" y="363"/>
                </a:lnTo>
                <a:lnTo>
                  <a:pt x="70" y="363"/>
                </a:lnTo>
                <a:lnTo>
                  <a:pt x="61" y="362"/>
                </a:lnTo>
                <a:lnTo>
                  <a:pt x="61" y="362"/>
                </a:lnTo>
                <a:close/>
                <a:moveTo>
                  <a:pt x="260" y="328"/>
                </a:moveTo>
                <a:lnTo>
                  <a:pt x="260" y="328"/>
                </a:lnTo>
                <a:lnTo>
                  <a:pt x="257" y="335"/>
                </a:lnTo>
                <a:lnTo>
                  <a:pt x="257" y="335"/>
                </a:lnTo>
                <a:lnTo>
                  <a:pt x="259" y="333"/>
                </a:lnTo>
                <a:lnTo>
                  <a:pt x="259" y="333"/>
                </a:lnTo>
                <a:lnTo>
                  <a:pt x="259" y="333"/>
                </a:lnTo>
                <a:lnTo>
                  <a:pt x="259" y="333"/>
                </a:lnTo>
                <a:lnTo>
                  <a:pt x="260" y="331"/>
                </a:lnTo>
                <a:lnTo>
                  <a:pt x="260" y="328"/>
                </a:lnTo>
                <a:lnTo>
                  <a:pt x="260" y="328"/>
                </a:lnTo>
                <a:close/>
                <a:moveTo>
                  <a:pt x="46" y="96"/>
                </a:moveTo>
                <a:lnTo>
                  <a:pt x="46" y="96"/>
                </a:lnTo>
                <a:lnTo>
                  <a:pt x="46" y="95"/>
                </a:lnTo>
                <a:lnTo>
                  <a:pt x="46" y="95"/>
                </a:lnTo>
                <a:lnTo>
                  <a:pt x="43" y="96"/>
                </a:lnTo>
                <a:lnTo>
                  <a:pt x="43" y="96"/>
                </a:lnTo>
                <a:lnTo>
                  <a:pt x="41" y="98"/>
                </a:lnTo>
                <a:lnTo>
                  <a:pt x="43" y="99"/>
                </a:lnTo>
                <a:lnTo>
                  <a:pt x="43" y="99"/>
                </a:lnTo>
                <a:lnTo>
                  <a:pt x="43" y="98"/>
                </a:lnTo>
                <a:lnTo>
                  <a:pt x="46" y="96"/>
                </a:lnTo>
                <a:lnTo>
                  <a:pt x="46" y="96"/>
                </a:lnTo>
                <a:close/>
                <a:moveTo>
                  <a:pt x="283" y="162"/>
                </a:moveTo>
                <a:lnTo>
                  <a:pt x="283" y="162"/>
                </a:lnTo>
                <a:lnTo>
                  <a:pt x="284" y="152"/>
                </a:lnTo>
                <a:lnTo>
                  <a:pt x="284" y="152"/>
                </a:lnTo>
                <a:lnTo>
                  <a:pt x="283" y="153"/>
                </a:lnTo>
                <a:lnTo>
                  <a:pt x="283" y="153"/>
                </a:lnTo>
                <a:lnTo>
                  <a:pt x="283" y="162"/>
                </a:lnTo>
                <a:lnTo>
                  <a:pt x="283" y="162"/>
                </a:lnTo>
                <a:close/>
                <a:moveTo>
                  <a:pt x="26" y="210"/>
                </a:moveTo>
                <a:lnTo>
                  <a:pt x="26" y="210"/>
                </a:lnTo>
                <a:lnTo>
                  <a:pt x="27" y="203"/>
                </a:lnTo>
                <a:lnTo>
                  <a:pt x="27" y="203"/>
                </a:lnTo>
                <a:lnTo>
                  <a:pt x="26" y="204"/>
                </a:lnTo>
                <a:lnTo>
                  <a:pt x="26" y="204"/>
                </a:lnTo>
                <a:lnTo>
                  <a:pt x="26" y="208"/>
                </a:lnTo>
                <a:lnTo>
                  <a:pt x="26" y="208"/>
                </a:lnTo>
                <a:lnTo>
                  <a:pt x="26" y="210"/>
                </a:lnTo>
                <a:lnTo>
                  <a:pt x="26" y="210"/>
                </a:lnTo>
                <a:close/>
                <a:moveTo>
                  <a:pt x="44" y="322"/>
                </a:moveTo>
                <a:lnTo>
                  <a:pt x="44" y="322"/>
                </a:lnTo>
                <a:lnTo>
                  <a:pt x="44" y="325"/>
                </a:lnTo>
                <a:lnTo>
                  <a:pt x="47" y="325"/>
                </a:lnTo>
                <a:lnTo>
                  <a:pt x="47" y="325"/>
                </a:lnTo>
                <a:lnTo>
                  <a:pt x="47" y="324"/>
                </a:lnTo>
                <a:lnTo>
                  <a:pt x="44" y="322"/>
                </a:lnTo>
                <a:lnTo>
                  <a:pt x="44" y="322"/>
                </a:lnTo>
                <a:close/>
                <a:moveTo>
                  <a:pt x="221" y="35"/>
                </a:moveTo>
                <a:lnTo>
                  <a:pt x="221" y="35"/>
                </a:lnTo>
                <a:lnTo>
                  <a:pt x="221" y="35"/>
                </a:lnTo>
                <a:lnTo>
                  <a:pt x="221" y="35"/>
                </a:lnTo>
                <a:lnTo>
                  <a:pt x="219" y="35"/>
                </a:lnTo>
                <a:lnTo>
                  <a:pt x="219" y="35"/>
                </a:lnTo>
                <a:lnTo>
                  <a:pt x="218" y="35"/>
                </a:lnTo>
                <a:lnTo>
                  <a:pt x="216" y="36"/>
                </a:lnTo>
                <a:lnTo>
                  <a:pt x="216" y="36"/>
                </a:lnTo>
                <a:lnTo>
                  <a:pt x="219" y="36"/>
                </a:lnTo>
                <a:lnTo>
                  <a:pt x="219" y="36"/>
                </a:lnTo>
                <a:lnTo>
                  <a:pt x="221" y="35"/>
                </a:lnTo>
                <a:lnTo>
                  <a:pt x="221" y="35"/>
                </a:lnTo>
                <a:close/>
                <a:moveTo>
                  <a:pt x="107" y="369"/>
                </a:moveTo>
                <a:lnTo>
                  <a:pt x="107" y="369"/>
                </a:lnTo>
                <a:lnTo>
                  <a:pt x="103" y="368"/>
                </a:lnTo>
                <a:lnTo>
                  <a:pt x="103" y="368"/>
                </a:lnTo>
                <a:lnTo>
                  <a:pt x="103" y="370"/>
                </a:lnTo>
                <a:lnTo>
                  <a:pt x="103" y="370"/>
                </a:lnTo>
                <a:lnTo>
                  <a:pt x="104" y="370"/>
                </a:lnTo>
                <a:lnTo>
                  <a:pt x="107" y="369"/>
                </a:lnTo>
                <a:lnTo>
                  <a:pt x="107" y="369"/>
                </a:lnTo>
                <a:close/>
                <a:moveTo>
                  <a:pt x="26" y="284"/>
                </a:moveTo>
                <a:lnTo>
                  <a:pt x="26" y="284"/>
                </a:lnTo>
                <a:lnTo>
                  <a:pt x="24" y="285"/>
                </a:lnTo>
                <a:lnTo>
                  <a:pt x="24" y="288"/>
                </a:lnTo>
                <a:lnTo>
                  <a:pt x="24" y="288"/>
                </a:lnTo>
                <a:lnTo>
                  <a:pt x="26" y="287"/>
                </a:lnTo>
                <a:lnTo>
                  <a:pt x="26" y="287"/>
                </a:lnTo>
                <a:lnTo>
                  <a:pt x="26" y="284"/>
                </a:lnTo>
                <a:lnTo>
                  <a:pt x="26" y="284"/>
                </a:lnTo>
                <a:close/>
                <a:moveTo>
                  <a:pt x="46" y="66"/>
                </a:moveTo>
                <a:lnTo>
                  <a:pt x="46" y="66"/>
                </a:lnTo>
                <a:lnTo>
                  <a:pt x="44" y="71"/>
                </a:lnTo>
                <a:lnTo>
                  <a:pt x="44" y="76"/>
                </a:lnTo>
                <a:lnTo>
                  <a:pt x="44" y="76"/>
                </a:lnTo>
                <a:lnTo>
                  <a:pt x="46" y="66"/>
                </a:lnTo>
                <a:lnTo>
                  <a:pt x="46" y="66"/>
                </a:lnTo>
                <a:close/>
                <a:moveTo>
                  <a:pt x="221" y="25"/>
                </a:moveTo>
                <a:lnTo>
                  <a:pt x="221" y="25"/>
                </a:lnTo>
                <a:lnTo>
                  <a:pt x="222" y="25"/>
                </a:lnTo>
                <a:lnTo>
                  <a:pt x="222" y="25"/>
                </a:lnTo>
                <a:lnTo>
                  <a:pt x="219" y="24"/>
                </a:lnTo>
                <a:lnTo>
                  <a:pt x="218" y="24"/>
                </a:lnTo>
                <a:lnTo>
                  <a:pt x="218" y="24"/>
                </a:lnTo>
                <a:lnTo>
                  <a:pt x="221" y="25"/>
                </a:lnTo>
                <a:lnTo>
                  <a:pt x="221" y="25"/>
                </a:lnTo>
                <a:close/>
                <a:moveTo>
                  <a:pt x="196" y="19"/>
                </a:moveTo>
                <a:lnTo>
                  <a:pt x="196" y="19"/>
                </a:lnTo>
                <a:lnTo>
                  <a:pt x="195" y="19"/>
                </a:lnTo>
                <a:lnTo>
                  <a:pt x="195" y="19"/>
                </a:lnTo>
                <a:lnTo>
                  <a:pt x="198" y="25"/>
                </a:lnTo>
                <a:lnTo>
                  <a:pt x="198" y="25"/>
                </a:lnTo>
                <a:lnTo>
                  <a:pt x="199" y="24"/>
                </a:lnTo>
                <a:lnTo>
                  <a:pt x="199" y="24"/>
                </a:lnTo>
                <a:lnTo>
                  <a:pt x="196" y="19"/>
                </a:lnTo>
                <a:lnTo>
                  <a:pt x="196" y="19"/>
                </a:lnTo>
                <a:close/>
                <a:moveTo>
                  <a:pt x="233" y="363"/>
                </a:moveTo>
                <a:lnTo>
                  <a:pt x="233" y="363"/>
                </a:lnTo>
                <a:lnTo>
                  <a:pt x="230" y="366"/>
                </a:lnTo>
                <a:lnTo>
                  <a:pt x="230" y="366"/>
                </a:lnTo>
                <a:lnTo>
                  <a:pt x="233" y="366"/>
                </a:lnTo>
                <a:lnTo>
                  <a:pt x="233" y="366"/>
                </a:lnTo>
                <a:lnTo>
                  <a:pt x="233" y="363"/>
                </a:lnTo>
                <a:lnTo>
                  <a:pt x="233" y="363"/>
                </a:lnTo>
                <a:close/>
                <a:moveTo>
                  <a:pt x="17" y="79"/>
                </a:moveTo>
                <a:lnTo>
                  <a:pt x="17" y="79"/>
                </a:lnTo>
                <a:lnTo>
                  <a:pt x="16" y="82"/>
                </a:lnTo>
                <a:lnTo>
                  <a:pt x="16" y="85"/>
                </a:lnTo>
                <a:lnTo>
                  <a:pt x="16" y="85"/>
                </a:lnTo>
                <a:lnTo>
                  <a:pt x="17" y="83"/>
                </a:lnTo>
                <a:lnTo>
                  <a:pt x="17" y="83"/>
                </a:lnTo>
                <a:lnTo>
                  <a:pt x="17" y="81"/>
                </a:lnTo>
                <a:lnTo>
                  <a:pt x="17" y="81"/>
                </a:lnTo>
                <a:lnTo>
                  <a:pt x="17" y="79"/>
                </a:lnTo>
                <a:lnTo>
                  <a:pt x="17" y="79"/>
                </a:lnTo>
                <a:close/>
                <a:moveTo>
                  <a:pt x="44" y="346"/>
                </a:moveTo>
                <a:lnTo>
                  <a:pt x="44" y="346"/>
                </a:lnTo>
                <a:lnTo>
                  <a:pt x="41" y="348"/>
                </a:lnTo>
                <a:lnTo>
                  <a:pt x="41" y="348"/>
                </a:lnTo>
                <a:lnTo>
                  <a:pt x="40" y="349"/>
                </a:lnTo>
                <a:lnTo>
                  <a:pt x="40" y="349"/>
                </a:lnTo>
                <a:lnTo>
                  <a:pt x="40" y="349"/>
                </a:lnTo>
                <a:lnTo>
                  <a:pt x="40" y="349"/>
                </a:lnTo>
                <a:lnTo>
                  <a:pt x="46" y="348"/>
                </a:lnTo>
                <a:lnTo>
                  <a:pt x="46" y="348"/>
                </a:lnTo>
                <a:lnTo>
                  <a:pt x="44" y="346"/>
                </a:lnTo>
                <a:lnTo>
                  <a:pt x="44" y="346"/>
                </a:lnTo>
                <a:close/>
                <a:moveTo>
                  <a:pt x="147" y="41"/>
                </a:moveTo>
                <a:lnTo>
                  <a:pt x="147" y="41"/>
                </a:lnTo>
                <a:lnTo>
                  <a:pt x="147" y="41"/>
                </a:lnTo>
                <a:lnTo>
                  <a:pt x="147" y="41"/>
                </a:lnTo>
                <a:lnTo>
                  <a:pt x="141" y="38"/>
                </a:lnTo>
                <a:lnTo>
                  <a:pt x="141" y="38"/>
                </a:lnTo>
                <a:lnTo>
                  <a:pt x="141" y="39"/>
                </a:lnTo>
                <a:lnTo>
                  <a:pt x="142" y="39"/>
                </a:lnTo>
                <a:lnTo>
                  <a:pt x="142" y="39"/>
                </a:lnTo>
                <a:lnTo>
                  <a:pt x="147" y="41"/>
                </a:lnTo>
                <a:lnTo>
                  <a:pt x="147" y="41"/>
                </a:lnTo>
                <a:close/>
                <a:moveTo>
                  <a:pt x="223" y="44"/>
                </a:moveTo>
                <a:lnTo>
                  <a:pt x="223" y="44"/>
                </a:lnTo>
                <a:lnTo>
                  <a:pt x="229" y="44"/>
                </a:lnTo>
                <a:lnTo>
                  <a:pt x="229" y="44"/>
                </a:lnTo>
                <a:lnTo>
                  <a:pt x="223" y="44"/>
                </a:lnTo>
                <a:lnTo>
                  <a:pt x="223" y="44"/>
                </a:lnTo>
                <a:lnTo>
                  <a:pt x="223" y="44"/>
                </a:lnTo>
                <a:lnTo>
                  <a:pt x="223" y="44"/>
                </a:lnTo>
                <a:close/>
                <a:moveTo>
                  <a:pt x="43" y="139"/>
                </a:moveTo>
                <a:lnTo>
                  <a:pt x="43" y="139"/>
                </a:lnTo>
                <a:lnTo>
                  <a:pt x="41" y="147"/>
                </a:lnTo>
                <a:lnTo>
                  <a:pt x="41" y="147"/>
                </a:lnTo>
                <a:lnTo>
                  <a:pt x="43" y="146"/>
                </a:lnTo>
                <a:lnTo>
                  <a:pt x="43" y="146"/>
                </a:lnTo>
                <a:lnTo>
                  <a:pt x="43" y="139"/>
                </a:lnTo>
                <a:lnTo>
                  <a:pt x="43" y="139"/>
                </a:lnTo>
                <a:close/>
                <a:moveTo>
                  <a:pt x="297" y="83"/>
                </a:moveTo>
                <a:lnTo>
                  <a:pt x="297" y="83"/>
                </a:lnTo>
                <a:lnTo>
                  <a:pt x="296" y="83"/>
                </a:lnTo>
                <a:lnTo>
                  <a:pt x="296" y="83"/>
                </a:lnTo>
                <a:lnTo>
                  <a:pt x="296" y="88"/>
                </a:lnTo>
                <a:lnTo>
                  <a:pt x="296" y="88"/>
                </a:lnTo>
                <a:lnTo>
                  <a:pt x="297" y="89"/>
                </a:lnTo>
                <a:lnTo>
                  <a:pt x="297" y="89"/>
                </a:lnTo>
                <a:lnTo>
                  <a:pt x="297" y="83"/>
                </a:lnTo>
                <a:lnTo>
                  <a:pt x="297" y="83"/>
                </a:lnTo>
                <a:close/>
                <a:moveTo>
                  <a:pt x="16" y="162"/>
                </a:moveTo>
                <a:lnTo>
                  <a:pt x="16" y="162"/>
                </a:lnTo>
                <a:lnTo>
                  <a:pt x="14" y="167"/>
                </a:lnTo>
                <a:lnTo>
                  <a:pt x="14" y="167"/>
                </a:lnTo>
                <a:lnTo>
                  <a:pt x="16" y="169"/>
                </a:lnTo>
                <a:lnTo>
                  <a:pt x="16" y="169"/>
                </a:lnTo>
                <a:lnTo>
                  <a:pt x="16" y="163"/>
                </a:lnTo>
                <a:lnTo>
                  <a:pt x="16" y="163"/>
                </a:lnTo>
                <a:lnTo>
                  <a:pt x="16" y="163"/>
                </a:lnTo>
                <a:lnTo>
                  <a:pt x="16" y="162"/>
                </a:lnTo>
                <a:lnTo>
                  <a:pt x="16" y="162"/>
                </a:lnTo>
                <a:close/>
                <a:moveTo>
                  <a:pt x="60" y="358"/>
                </a:moveTo>
                <a:lnTo>
                  <a:pt x="60" y="358"/>
                </a:lnTo>
                <a:lnTo>
                  <a:pt x="53" y="356"/>
                </a:lnTo>
                <a:lnTo>
                  <a:pt x="53" y="356"/>
                </a:lnTo>
                <a:lnTo>
                  <a:pt x="53" y="358"/>
                </a:lnTo>
                <a:lnTo>
                  <a:pt x="53" y="358"/>
                </a:lnTo>
                <a:lnTo>
                  <a:pt x="60" y="358"/>
                </a:lnTo>
                <a:lnTo>
                  <a:pt x="60" y="358"/>
                </a:lnTo>
                <a:lnTo>
                  <a:pt x="60" y="358"/>
                </a:lnTo>
                <a:lnTo>
                  <a:pt x="60" y="358"/>
                </a:lnTo>
                <a:lnTo>
                  <a:pt x="60" y="358"/>
                </a:lnTo>
                <a:close/>
                <a:moveTo>
                  <a:pt x="259" y="369"/>
                </a:moveTo>
                <a:lnTo>
                  <a:pt x="259" y="369"/>
                </a:lnTo>
                <a:lnTo>
                  <a:pt x="255" y="372"/>
                </a:lnTo>
                <a:lnTo>
                  <a:pt x="255" y="372"/>
                </a:lnTo>
                <a:lnTo>
                  <a:pt x="260" y="370"/>
                </a:lnTo>
                <a:lnTo>
                  <a:pt x="260" y="370"/>
                </a:lnTo>
                <a:lnTo>
                  <a:pt x="259" y="369"/>
                </a:lnTo>
                <a:lnTo>
                  <a:pt x="259" y="369"/>
                </a:lnTo>
                <a:close/>
                <a:moveTo>
                  <a:pt x="252" y="31"/>
                </a:moveTo>
                <a:lnTo>
                  <a:pt x="252" y="31"/>
                </a:lnTo>
                <a:lnTo>
                  <a:pt x="250" y="31"/>
                </a:lnTo>
                <a:lnTo>
                  <a:pt x="250" y="31"/>
                </a:lnTo>
                <a:lnTo>
                  <a:pt x="249" y="34"/>
                </a:lnTo>
                <a:lnTo>
                  <a:pt x="249" y="34"/>
                </a:lnTo>
                <a:lnTo>
                  <a:pt x="248" y="35"/>
                </a:lnTo>
                <a:lnTo>
                  <a:pt x="248" y="35"/>
                </a:lnTo>
                <a:lnTo>
                  <a:pt x="248" y="35"/>
                </a:lnTo>
                <a:lnTo>
                  <a:pt x="248" y="35"/>
                </a:lnTo>
                <a:lnTo>
                  <a:pt x="252" y="31"/>
                </a:lnTo>
                <a:lnTo>
                  <a:pt x="252" y="31"/>
                </a:lnTo>
                <a:close/>
                <a:moveTo>
                  <a:pt x="243" y="342"/>
                </a:moveTo>
                <a:lnTo>
                  <a:pt x="243" y="342"/>
                </a:lnTo>
                <a:lnTo>
                  <a:pt x="246" y="342"/>
                </a:lnTo>
                <a:lnTo>
                  <a:pt x="246" y="341"/>
                </a:lnTo>
                <a:lnTo>
                  <a:pt x="246" y="341"/>
                </a:lnTo>
                <a:lnTo>
                  <a:pt x="248" y="339"/>
                </a:lnTo>
                <a:lnTo>
                  <a:pt x="248" y="339"/>
                </a:lnTo>
                <a:lnTo>
                  <a:pt x="245" y="339"/>
                </a:lnTo>
                <a:lnTo>
                  <a:pt x="243" y="342"/>
                </a:lnTo>
                <a:lnTo>
                  <a:pt x="243" y="342"/>
                </a:lnTo>
                <a:close/>
                <a:moveTo>
                  <a:pt x="267" y="365"/>
                </a:moveTo>
                <a:lnTo>
                  <a:pt x="267" y="365"/>
                </a:lnTo>
                <a:lnTo>
                  <a:pt x="265" y="366"/>
                </a:lnTo>
                <a:lnTo>
                  <a:pt x="265" y="366"/>
                </a:lnTo>
                <a:lnTo>
                  <a:pt x="266" y="368"/>
                </a:lnTo>
                <a:lnTo>
                  <a:pt x="266" y="368"/>
                </a:lnTo>
                <a:lnTo>
                  <a:pt x="267" y="368"/>
                </a:lnTo>
                <a:lnTo>
                  <a:pt x="267" y="368"/>
                </a:lnTo>
                <a:lnTo>
                  <a:pt x="267" y="365"/>
                </a:lnTo>
                <a:lnTo>
                  <a:pt x="267" y="365"/>
                </a:lnTo>
                <a:close/>
                <a:moveTo>
                  <a:pt x="90" y="17"/>
                </a:moveTo>
                <a:lnTo>
                  <a:pt x="90" y="17"/>
                </a:lnTo>
                <a:lnTo>
                  <a:pt x="93" y="18"/>
                </a:lnTo>
                <a:lnTo>
                  <a:pt x="93" y="18"/>
                </a:lnTo>
                <a:lnTo>
                  <a:pt x="93" y="15"/>
                </a:lnTo>
                <a:lnTo>
                  <a:pt x="93" y="15"/>
                </a:lnTo>
                <a:lnTo>
                  <a:pt x="91" y="15"/>
                </a:lnTo>
                <a:lnTo>
                  <a:pt x="91" y="15"/>
                </a:lnTo>
                <a:lnTo>
                  <a:pt x="90" y="17"/>
                </a:lnTo>
                <a:lnTo>
                  <a:pt x="90" y="17"/>
                </a:lnTo>
                <a:close/>
                <a:moveTo>
                  <a:pt x="108" y="22"/>
                </a:moveTo>
                <a:lnTo>
                  <a:pt x="108" y="22"/>
                </a:lnTo>
                <a:lnTo>
                  <a:pt x="101" y="21"/>
                </a:lnTo>
                <a:lnTo>
                  <a:pt x="101" y="21"/>
                </a:lnTo>
                <a:lnTo>
                  <a:pt x="101" y="22"/>
                </a:lnTo>
                <a:lnTo>
                  <a:pt x="101" y="22"/>
                </a:lnTo>
                <a:lnTo>
                  <a:pt x="108" y="22"/>
                </a:lnTo>
                <a:lnTo>
                  <a:pt x="108" y="22"/>
                </a:lnTo>
                <a:close/>
                <a:moveTo>
                  <a:pt x="107" y="353"/>
                </a:moveTo>
                <a:lnTo>
                  <a:pt x="107" y="353"/>
                </a:lnTo>
                <a:lnTo>
                  <a:pt x="105" y="353"/>
                </a:lnTo>
                <a:lnTo>
                  <a:pt x="104" y="355"/>
                </a:lnTo>
                <a:lnTo>
                  <a:pt x="104" y="355"/>
                </a:lnTo>
                <a:lnTo>
                  <a:pt x="105" y="355"/>
                </a:lnTo>
                <a:lnTo>
                  <a:pt x="105" y="355"/>
                </a:lnTo>
                <a:lnTo>
                  <a:pt x="107" y="355"/>
                </a:lnTo>
                <a:lnTo>
                  <a:pt x="107" y="355"/>
                </a:lnTo>
                <a:lnTo>
                  <a:pt x="107" y="353"/>
                </a:lnTo>
                <a:lnTo>
                  <a:pt x="107" y="353"/>
                </a:lnTo>
                <a:close/>
                <a:moveTo>
                  <a:pt x="238" y="358"/>
                </a:moveTo>
                <a:lnTo>
                  <a:pt x="238" y="358"/>
                </a:lnTo>
                <a:lnTo>
                  <a:pt x="240" y="358"/>
                </a:lnTo>
                <a:lnTo>
                  <a:pt x="242" y="356"/>
                </a:lnTo>
                <a:lnTo>
                  <a:pt x="242" y="356"/>
                </a:lnTo>
                <a:lnTo>
                  <a:pt x="240" y="356"/>
                </a:lnTo>
                <a:lnTo>
                  <a:pt x="238" y="358"/>
                </a:lnTo>
                <a:lnTo>
                  <a:pt x="238" y="358"/>
                </a:lnTo>
                <a:close/>
                <a:moveTo>
                  <a:pt x="269" y="258"/>
                </a:moveTo>
                <a:lnTo>
                  <a:pt x="269" y="258"/>
                </a:lnTo>
                <a:lnTo>
                  <a:pt x="269" y="262"/>
                </a:lnTo>
                <a:lnTo>
                  <a:pt x="269" y="262"/>
                </a:lnTo>
                <a:lnTo>
                  <a:pt x="272" y="261"/>
                </a:lnTo>
                <a:lnTo>
                  <a:pt x="272" y="261"/>
                </a:lnTo>
                <a:lnTo>
                  <a:pt x="269" y="260"/>
                </a:lnTo>
                <a:lnTo>
                  <a:pt x="269" y="258"/>
                </a:lnTo>
                <a:lnTo>
                  <a:pt x="269" y="258"/>
                </a:lnTo>
                <a:close/>
                <a:moveTo>
                  <a:pt x="275" y="200"/>
                </a:moveTo>
                <a:lnTo>
                  <a:pt x="275" y="200"/>
                </a:lnTo>
                <a:lnTo>
                  <a:pt x="275" y="201"/>
                </a:lnTo>
                <a:lnTo>
                  <a:pt x="275" y="201"/>
                </a:lnTo>
                <a:lnTo>
                  <a:pt x="275" y="207"/>
                </a:lnTo>
                <a:lnTo>
                  <a:pt x="275" y="207"/>
                </a:lnTo>
                <a:lnTo>
                  <a:pt x="275" y="207"/>
                </a:lnTo>
                <a:lnTo>
                  <a:pt x="275" y="207"/>
                </a:lnTo>
                <a:lnTo>
                  <a:pt x="275" y="207"/>
                </a:lnTo>
                <a:lnTo>
                  <a:pt x="275" y="207"/>
                </a:lnTo>
                <a:lnTo>
                  <a:pt x="275" y="200"/>
                </a:lnTo>
                <a:lnTo>
                  <a:pt x="275" y="200"/>
                </a:lnTo>
                <a:close/>
                <a:moveTo>
                  <a:pt x="108" y="351"/>
                </a:moveTo>
                <a:lnTo>
                  <a:pt x="108" y="351"/>
                </a:lnTo>
                <a:lnTo>
                  <a:pt x="110" y="351"/>
                </a:lnTo>
                <a:lnTo>
                  <a:pt x="110" y="349"/>
                </a:lnTo>
                <a:lnTo>
                  <a:pt x="110" y="349"/>
                </a:lnTo>
                <a:lnTo>
                  <a:pt x="113" y="346"/>
                </a:lnTo>
                <a:lnTo>
                  <a:pt x="113" y="346"/>
                </a:lnTo>
                <a:lnTo>
                  <a:pt x="113" y="346"/>
                </a:lnTo>
                <a:lnTo>
                  <a:pt x="113" y="346"/>
                </a:lnTo>
                <a:lnTo>
                  <a:pt x="113" y="346"/>
                </a:lnTo>
                <a:lnTo>
                  <a:pt x="113" y="346"/>
                </a:lnTo>
                <a:lnTo>
                  <a:pt x="108" y="351"/>
                </a:lnTo>
                <a:lnTo>
                  <a:pt x="108" y="351"/>
                </a:lnTo>
                <a:close/>
                <a:moveTo>
                  <a:pt x="269" y="349"/>
                </a:moveTo>
                <a:lnTo>
                  <a:pt x="269" y="349"/>
                </a:lnTo>
                <a:lnTo>
                  <a:pt x="269" y="348"/>
                </a:lnTo>
                <a:lnTo>
                  <a:pt x="269" y="348"/>
                </a:lnTo>
                <a:lnTo>
                  <a:pt x="265" y="355"/>
                </a:lnTo>
                <a:lnTo>
                  <a:pt x="265" y="355"/>
                </a:lnTo>
                <a:lnTo>
                  <a:pt x="267" y="352"/>
                </a:lnTo>
                <a:lnTo>
                  <a:pt x="269" y="349"/>
                </a:lnTo>
                <a:lnTo>
                  <a:pt x="269" y="349"/>
                </a:lnTo>
                <a:close/>
                <a:moveTo>
                  <a:pt x="63" y="28"/>
                </a:moveTo>
                <a:lnTo>
                  <a:pt x="63" y="28"/>
                </a:lnTo>
                <a:lnTo>
                  <a:pt x="63" y="28"/>
                </a:lnTo>
                <a:lnTo>
                  <a:pt x="63" y="28"/>
                </a:lnTo>
                <a:lnTo>
                  <a:pt x="67" y="25"/>
                </a:lnTo>
                <a:lnTo>
                  <a:pt x="67" y="25"/>
                </a:lnTo>
                <a:lnTo>
                  <a:pt x="67" y="24"/>
                </a:lnTo>
                <a:lnTo>
                  <a:pt x="67" y="24"/>
                </a:lnTo>
                <a:lnTo>
                  <a:pt x="66" y="24"/>
                </a:lnTo>
                <a:lnTo>
                  <a:pt x="66" y="24"/>
                </a:lnTo>
                <a:lnTo>
                  <a:pt x="63" y="28"/>
                </a:lnTo>
                <a:lnTo>
                  <a:pt x="63" y="28"/>
                </a:lnTo>
                <a:close/>
                <a:moveTo>
                  <a:pt x="134" y="356"/>
                </a:moveTo>
                <a:lnTo>
                  <a:pt x="134" y="356"/>
                </a:lnTo>
                <a:lnTo>
                  <a:pt x="137" y="356"/>
                </a:lnTo>
                <a:lnTo>
                  <a:pt x="137" y="356"/>
                </a:lnTo>
                <a:lnTo>
                  <a:pt x="135" y="353"/>
                </a:lnTo>
                <a:lnTo>
                  <a:pt x="135" y="353"/>
                </a:lnTo>
                <a:lnTo>
                  <a:pt x="134" y="356"/>
                </a:lnTo>
                <a:lnTo>
                  <a:pt x="134" y="356"/>
                </a:lnTo>
                <a:close/>
                <a:moveTo>
                  <a:pt x="257" y="45"/>
                </a:moveTo>
                <a:lnTo>
                  <a:pt x="257" y="45"/>
                </a:lnTo>
                <a:lnTo>
                  <a:pt x="249" y="45"/>
                </a:lnTo>
                <a:lnTo>
                  <a:pt x="249" y="45"/>
                </a:lnTo>
                <a:lnTo>
                  <a:pt x="257" y="45"/>
                </a:lnTo>
                <a:lnTo>
                  <a:pt x="257" y="45"/>
                </a:lnTo>
                <a:close/>
                <a:moveTo>
                  <a:pt x="36" y="260"/>
                </a:moveTo>
                <a:lnTo>
                  <a:pt x="36" y="260"/>
                </a:lnTo>
                <a:lnTo>
                  <a:pt x="36" y="255"/>
                </a:lnTo>
                <a:lnTo>
                  <a:pt x="36" y="255"/>
                </a:lnTo>
                <a:lnTo>
                  <a:pt x="34" y="252"/>
                </a:lnTo>
                <a:lnTo>
                  <a:pt x="34" y="252"/>
                </a:lnTo>
                <a:lnTo>
                  <a:pt x="34" y="252"/>
                </a:lnTo>
                <a:lnTo>
                  <a:pt x="34" y="252"/>
                </a:lnTo>
                <a:lnTo>
                  <a:pt x="36" y="260"/>
                </a:lnTo>
                <a:lnTo>
                  <a:pt x="36" y="260"/>
                </a:lnTo>
                <a:close/>
                <a:moveTo>
                  <a:pt x="26" y="68"/>
                </a:moveTo>
                <a:lnTo>
                  <a:pt x="26" y="68"/>
                </a:lnTo>
                <a:lnTo>
                  <a:pt x="27" y="66"/>
                </a:lnTo>
                <a:lnTo>
                  <a:pt x="27" y="63"/>
                </a:lnTo>
                <a:lnTo>
                  <a:pt x="27" y="63"/>
                </a:lnTo>
                <a:lnTo>
                  <a:pt x="26" y="63"/>
                </a:lnTo>
                <a:lnTo>
                  <a:pt x="26" y="63"/>
                </a:lnTo>
                <a:lnTo>
                  <a:pt x="26" y="68"/>
                </a:lnTo>
                <a:lnTo>
                  <a:pt x="26" y="68"/>
                </a:lnTo>
                <a:close/>
                <a:moveTo>
                  <a:pt x="181" y="9"/>
                </a:moveTo>
                <a:lnTo>
                  <a:pt x="181" y="9"/>
                </a:lnTo>
                <a:lnTo>
                  <a:pt x="184" y="11"/>
                </a:lnTo>
                <a:lnTo>
                  <a:pt x="184" y="11"/>
                </a:lnTo>
                <a:lnTo>
                  <a:pt x="184" y="9"/>
                </a:lnTo>
                <a:lnTo>
                  <a:pt x="184" y="9"/>
                </a:lnTo>
                <a:lnTo>
                  <a:pt x="181" y="9"/>
                </a:lnTo>
                <a:lnTo>
                  <a:pt x="181" y="9"/>
                </a:lnTo>
                <a:close/>
                <a:moveTo>
                  <a:pt x="23" y="213"/>
                </a:moveTo>
                <a:lnTo>
                  <a:pt x="23" y="213"/>
                </a:lnTo>
                <a:lnTo>
                  <a:pt x="24" y="213"/>
                </a:lnTo>
                <a:lnTo>
                  <a:pt x="24" y="213"/>
                </a:lnTo>
                <a:lnTo>
                  <a:pt x="23" y="207"/>
                </a:lnTo>
                <a:lnTo>
                  <a:pt x="23" y="207"/>
                </a:lnTo>
                <a:lnTo>
                  <a:pt x="23" y="207"/>
                </a:lnTo>
                <a:lnTo>
                  <a:pt x="23" y="207"/>
                </a:lnTo>
                <a:lnTo>
                  <a:pt x="23" y="213"/>
                </a:lnTo>
                <a:lnTo>
                  <a:pt x="23" y="213"/>
                </a:lnTo>
                <a:close/>
                <a:moveTo>
                  <a:pt x="124" y="15"/>
                </a:moveTo>
                <a:lnTo>
                  <a:pt x="124" y="15"/>
                </a:lnTo>
                <a:lnTo>
                  <a:pt x="122" y="15"/>
                </a:lnTo>
                <a:lnTo>
                  <a:pt x="122" y="15"/>
                </a:lnTo>
                <a:lnTo>
                  <a:pt x="121" y="15"/>
                </a:lnTo>
                <a:lnTo>
                  <a:pt x="118" y="17"/>
                </a:lnTo>
                <a:lnTo>
                  <a:pt x="118" y="17"/>
                </a:lnTo>
                <a:lnTo>
                  <a:pt x="124" y="15"/>
                </a:lnTo>
                <a:lnTo>
                  <a:pt x="124" y="15"/>
                </a:lnTo>
                <a:close/>
                <a:moveTo>
                  <a:pt x="158" y="28"/>
                </a:moveTo>
                <a:lnTo>
                  <a:pt x="158" y="28"/>
                </a:lnTo>
                <a:lnTo>
                  <a:pt x="159" y="31"/>
                </a:lnTo>
                <a:lnTo>
                  <a:pt x="162" y="31"/>
                </a:lnTo>
                <a:lnTo>
                  <a:pt x="162" y="31"/>
                </a:lnTo>
                <a:lnTo>
                  <a:pt x="159" y="29"/>
                </a:lnTo>
                <a:lnTo>
                  <a:pt x="158" y="28"/>
                </a:lnTo>
                <a:lnTo>
                  <a:pt x="158" y="28"/>
                </a:lnTo>
                <a:close/>
                <a:moveTo>
                  <a:pt x="50" y="38"/>
                </a:moveTo>
                <a:lnTo>
                  <a:pt x="50" y="38"/>
                </a:lnTo>
                <a:lnTo>
                  <a:pt x="50" y="38"/>
                </a:lnTo>
                <a:lnTo>
                  <a:pt x="50" y="38"/>
                </a:lnTo>
                <a:lnTo>
                  <a:pt x="47" y="38"/>
                </a:lnTo>
                <a:lnTo>
                  <a:pt x="47" y="38"/>
                </a:lnTo>
                <a:lnTo>
                  <a:pt x="47" y="39"/>
                </a:lnTo>
                <a:lnTo>
                  <a:pt x="47" y="39"/>
                </a:lnTo>
                <a:lnTo>
                  <a:pt x="47" y="42"/>
                </a:lnTo>
                <a:lnTo>
                  <a:pt x="47" y="42"/>
                </a:lnTo>
                <a:lnTo>
                  <a:pt x="47" y="41"/>
                </a:lnTo>
                <a:lnTo>
                  <a:pt x="47" y="41"/>
                </a:lnTo>
                <a:lnTo>
                  <a:pt x="47" y="41"/>
                </a:lnTo>
                <a:lnTo>
                  <a:pt x="49" y="39"/>
                </a:lnTo>
                <a:lnTo>
                  <a:pt x="50" y="39"/>
                </a:lnTo>
                <a:lnTo>
                  <a:pt x="50" y="39"/>
                </a:lnTo>
                <a:lnTo>
                  <a:pt x="50" y="38"/>
                </a:lnTo>
                <a:lnTo>
                  <a:pt x="50" y="38"/>
                </a:lnTo>
                <a:close/>
                <a:moveTo>
                  <a:pt x="294" y="34"/>
                </a:moveTo>
                <a:lnTo>
                  <a:pt x="294" y="34"/>
                </a:lnTo>
                <a:lnTo>
                  <a:pt x="289" y="29"/>
                </a:lnTo>
                <a:lnTo>
                  <a:pt x="289" y="29"/>
                </a:lnTo>
                <a:lnTo>
                  <a:pt x="292" y="31"/>
                </a:lnTo>
                <a:lnTo>
                  <a:pt x="294" y="34"/>
                </a:lnTo>
                <a:lnTo>
                  <a:pt x="294" y="34"/>
                </a:lnTo>
                <a:close/>
                <a:moveTo>
                  <a:pt x="74" y="343"/>
                </a:moveTo>
                <a:lnTo>
                  <a:pt x="74" y="343"/>
                </a:lnTo>
                <a:lnTo>
                  <a:pt x="74" y="345"/>
                </a:lnTo>
                <a:lnTo>
                  <a:pt x="74" y="345"/>
                </a:lnTo>
                <a:lnTo>
                  <a:pt x="80" y="343"/>
                </a:lnTo>
                <a:lnTo>
                  <a:pt x="80" y="343"/>
                </a:lnTo>
                <a:lnTo>
                  <a:pt x="74" y="343"/>
                </a:lnTo>
                <a:lnTo>
                  <a:pt x="74" y="343"/>
                </a:lnTo>
                <a:close/>
                <a:moveTo>
                  <a:pt x="209" y="14"/>
                </a:moveTo>
                <a:lnTo>
                  <a:pt x="209" y="14"/>
                </a:lnTo>
                <a:lnTo>
                  <a:pt x="209" y="14"/>
                </a:lnTo>
                <a:lnTo>
                  <a:pt x="209" y="14"/>
                </a:lnTo>
                <a:lnTo>
                  <a:pt x="211" y="15"/>
                </a:lnTo>
                <a:lnTo>
                  <a:pt x="211" y="15"/>
                </a:lnTo>
                <a:lnTo>
                  <a:pt x="212" y="14"/>
                </a:lnTo>
                <a:lnTo>
                  <a:pt x="212" y="14"/>
                </a:lnTo>
                <a:lnTo>
                  <a:pt x="212" y="14"/>
                </a:lnTo>
                <a:lnTo>
                  <a:pt x="212" y="14"/>
                </a:lnTo>
                <a:lnTo>
                  <a:pt x="209" y="14"/>
                </a:lnTo>
                <a:lnTo>
                  <a:pt x="209" y="14"/>
                </a:lnTo>
                <a:close/>
                <a:moveTo>
                  <a:pt x="267" y="274"/>
                </a:moveTo>
                <a:lnTo>
                  <a:pt x="267" y="274"/>
                </a:lnTo>
                <a:lnTo>
                  <a:pt x="266" y="274"/>
                </a:lnTo>
                <a:lnTo>
                  <a:pt x="266" y="274"/>
                </a:lnTo>
                <a:lnTo>
                  <a:pt x="266" y="279"/>
                </a:lnTo>
                <a:lnTo>
                  <a:pt x="266" y="279"/>
                </a:lnTo>
                <a:lnTo>
                  <a:pt x="266" y="279"/>
                </a:lnTo>
                <a:lnTo>
                  <a:pt x="266" y="279"/>
                </a:lnTo>
                <a:lnTo>
                  <a:pt x="267" y="274"/>
                </a:lnTo>
                <a:lnTo>
                  <a:pt x="267" y="274"/>
                </a:lnTo>
                <a:close/>
                <a:moveTo>
                  <a:pt x="118" y="32"/>
                </a:moveTo>
                <a:lnTo>
                  <a:pt x="118" y="32"/>
                </a:lnTo>
                <a:lnTo>
                  <a:pt x="117" y="35"/>
                </a:lnTo>
                <a:lnTo>
                  <a:pt x="117" y="35"/>
                </a:lnTo>
                <a:lnTo>
                  <a:pt x="120" y="34"/>
                </a:lnTo>
                <a:lnTo>
                  <a:pt x="120" y="34"/>
                </a:lnTo>
                <a:lnTo>
                  <a:pt x="118" y="32"/>
                </a:lnTo>
                <a:lnTo>
                  <a:pt x="118" y="32"/>
                </a:lnTo>
                <a:close/>
                <a:moveTo>
                  <a:pt x="111" y="15"/>
                </a:moveTo>
                <a:lnTo>
                  <a:pt x="111" y="15"/>
                </a:lnTo>
                <a:lnTo>
                  <a:pt x="111" y="15"/>
                </a:lnTo>
                <a:lnTo>
                  <a:pt x="111" y="15"/>
                </a:lnTo>
                <a:lnTo>
                  <a:pt x="114" y="15"/>
                </a:lnTo>
                <a:lnTo>
                  <a:pt x="114" y="15"/>
                </a:lnTo>
                <a:lnTo>
                  <a:pt x="115" y="15"/>
                </a:lnTo>
                <a:lnTo>
                  <a:pt x="115" y="15"/>
                </a:lnTo>
                <a:lnTo>
                  <a:pt x="111" y="15"/>
                </a:lnTo>
                <a:lnTo>
                  <a:pt x="111" y="15"/>
                </a:lnTo>
                <a:close/>
                <a:moveTo>
                  <a:pt x="19" y="139"/>
                </a:moveTo>
                <a:lnTo>
                  <a:pt x="19" y="139"/>
                </a:lnTo>
                <a:lnTo>
                  <a:pt x="19" y="139"/>
                </a:lnTo>
                <a:lnTo>
                  <a:pt x="19" y="139"/>
                </a:lnTo>
                <a:lnTo>
                  <a:pt x="20" y="130"/>
                </a:lnTo>
                <a:lnTo>
                  <a:pt x="20" y="130"/>
                </a:lnTo>
                <a:lnTo>
                  <a:pt x="19" y="129"/>
                </a:lnTo>
                <a:lnTo>
                  <a:pt x="19" y="129"/>
                </a:lnTo>
                <a:lnTo>
                  <a:pt x="19" y="130"/>
                </a:lnTo>
                <a:lnTo>
                  <a:pt x="19" y="130"/>
                </a:lnTo>
                <a:lnTo>
                  <a:pt x="19" y="139"/>
                </a:lnTo>
                <a:lnTo>
                  <a:pt x="19" y="139"/>
                </a:lnTo>
                <a:close/>
                <a:moveTo>
                  <a:pt x="286" y="349"/>
                </a:moveTo>
                <a:lnTo>
                  <a:pt x="286" y="349"/>
                </a:lnTo>
                <a:lnTo>
                  <a:pt x="289" y="342"/>
                </a:lnTo>
                <a:lnTo>
                  <a:pt x="289" y="342"/>
                </a:lnTo>
                <a:lnTo>
                  <a:pt x="286" y="349"/>
                </a:lnTo>
                <a:lnTo>
                  <a:pt x="286" y="349"/>
                </a:lnTo>
                <a:close/>
                <a:moveTo>
                  <a:pt x="263" y="27"/>
                </a:moveTo>
                <a:lnTo>
                  <a:pt x="263" y="27"/>
                </a:lnTo>
                <a:lnTo>
                  <a:pt x="263" y="27"/>
                </a:lnTo>
                <a:lnTo>
                  <a:pt x="263" y="27"/>
                </a:lnTo>
                <a:lnTo>
                  <a:pt x="262" y="24"/>
                </a:lnTo>
                <a:lnTo>
                  <a:pt x="262" y="24"/>
                </a:lnTo>
                <a:lnTo>
                  <a:pt x="260" y="25"/>
                </a:lnTo>
                <a:lnTo>
                  <a:pt x="260" y="25"/>
                </a:lnTo>
                <a:lnTo>
                  <a:pt x="263" y="27"/>
                </a:lnTo>
                <a:lnTo>
                  <a:pt x="263" y="27"/>
                </a:lnTo>
                <a:close/>
                <a:moveTo>
                  <a:pt x="294" y="150"/>
                </a:moveTo>
                <a:lnTo>
                  <a:pt x="294" y="150"/>
                </a:lnTo>
                <a:lnTo>
                  <a:pt x="294" y="154"/>
                </a:lnTo>
                <a:lnTo>
                  <a:pt x="294" y="154"/>
                </a:lnTo>
                <a:lnTo>
                  <a:pt x="296" y="152"/>
                </a:lnTo>
                <a:lnTo>
                  <a:pt x="296" y="152"/>
                </a:lnTo>
                <a:lnTo>
                  <a:pt x="294" y="150"/>
                </a:lnTo>
                <a:lnTo>
                  <a:pt x="294" y="150"/>
                </a:lnTo>
                <a:close/>
                <a:moveTo>
                  <a:pt x="287" y="180"/>
                </a:moveTo>
                <a:lnTo>
                  <a:pt x="287" y="180"/>
                </a:lnTo>
                <a:lnTo>
                  <a:pt x="286" y="184"/>
                </a:lnTo>
                <a:lnTo>
                  <a:pt x="286" y="184"/>
                </a:lnTo>
                <a:lnTo>
                  <a:pt x="287" y="183"/>
                </a:lnTo>
                <a:lnTo>
                  <a:pt x="287" y="183"/>
                </a:lnTo>
                <a:lnTo>
                  <a:pt x="287" y="180"/>
                </a:lnTo>
                <a:lnTo>
                  <a:pt x="287" y="180"/>
                </a:lnTo>
                <a:close/>
                <a:moveTo>
                  <a:pt x="294" y="144"/>
                </a:moveTo>
                <a:lnTo>
                  <a:pt x="294" y="144"/>
                </a:lnTo>
                <a:lnTo>
                  <a:pt x="294" y="147"/>
                </a:lnTo>
                <a:lnTo>
                  <a:pt x="294" y="147"/>
                </a:lnTo>
                <a:lnTo>
                  <a:pt x="296" y="147"/>
                </a:lnTo>
                <a:lnTo>
                  <a:pt x="296" y="147"/>
                </a:lnTo>
                <a:lnTo>
                  <a:pt x="296" y="146"/>
                </a:lnTo>
                <a:lnTo>
                  <a:pt x="296" y="146"/>
                </a:lnTo>
                <a:lnTo>
                  <a:pt x="294" y="144"/>
                </a:lnTo>
                <a:lnTo>
                  <a:pt x="294" y="144"/>
                </a:lnTo>
                <a:close/>
                <a:moveTo>
                  <a:pt x="270" y="329"/>
                </a:moveTo>
                <a:lnTo>
                  <a:pt x="270" y="329"/>
                </a:lnTo>
                <a:lnTo>
                  <a:pt x="267" y="333"/>
                </a:lnTo>
                <a:lnTo>
                  <a:pt x="267" y="333"/>
                </a:lnTo>
                <a:lnTo>
                  <a:pt x="269" y="332"/>
                </a:lnTo>
                <a:lnTo>
                  <a:pt x="270" y="329"/>
                </a:lnTo>
                <a:lnTo>
                  <a:pt x="270" y="329"/>
                </a:lnTo>
                <a:close/>
                <a:moveTo>
                  <a:pt x="34" y="137"/>
                </a:moveTo>
                <a:lnTo>
                  <a:pt x="34" y="137"/>
                </a:lnTo>
                <a:lnTo>
                  <a:pt x="33" y="139"/>
                </a:lnTo>
                <a:lnTo>
                  <a:pt x="33" y="140"/>
                </a:lnTo>
                <a:lnTo>
                  <a:pt x="33" y="140"/>
                </a:lnTo>
                <a:lnTo>
                  <a:pt x="34" y="139"/>
                </a:lnTo>
                <a:lnTo>
                  <a:pt x="34" y="137"/>
                </a:lnTo>
                <a:lnTo>
                  <a:pt x="34" y="137"/>
                </a:lnTo>
                <a:close/>
                <a:moveTo>
                  <a:pt x="250" y="372"/>
                </a:moveTo>
                <a:lnTo>
                  <a:pt x="250" y="372"/>
                </a:lnTo>
                <a:lnTo>
                  <a:pt x="252" y="369"/>
                </a:lnTo>
                <a:lnTo>
                  <a:pt x="252" y="369"/>
                </a:lnTo>
                <a:lnTo>
                  <a:pt x="249" y="372"/>
                </a:lnTo>
                <a:lnTo>
                  <a:pt x="249" y="372"/>
                </a:lnTo>
                <a:lnTo>
                  <a:pt x="250" y="372"/>
                </a:lnTo>
                <a:lnTo>
                  <a:pt x="250" y="372"/>
                </a:lnTo>
                <a:close/>
                <a:moveTo>
                  <a:pt x="22" y="143"/>
                </a:moveTo>
                <a:lnTo>
                  <a:pt x="22" y="143"/>
                </a:lnTo>
                <a:lnTo>
                  <a:pt x="23" y="142"/>
                </a:lnTo>
                <a:lnTo>
                  <a:pt x="23" y="139"/>
                </a:lnTo>
                <a:lnTo>
                  <a:pt x="23" y="139"/>
                </a:lnTo>
                <a:lnTo>
                  <a:pt x="22" y="140"/>
                </a:lnTo>
                <a:lnTo>
                  <a:pt x="22" y="143"/>
                </a:lnTo>
                <a:lnTo>
                  <a:pt x="22" y="143"/>
                </a:lnTo>
                <a:close/>
                <a:moveTo>
                  <a:pt x="67" y="352"/>
                </a:moveTo>
                <a:lnTo>
                  <a:pt x="67" y="352"/>
                </a:lnTo>
                <a:lnTo>
                  <a:pt x="71" y="351"/>
                </a:lnTo>
                <a:lnTo>
                  <a:pt x="71" y="351"/>
                </a:lnTo>
                <a:lnTo>
                  <a:pt x="70" y="349"/>
                </a:lnTo>
                <a:lnTo>
                  <a:pt x="70" y="349"/>
                </a:lnTo>
                <a:lnTo>
                  <a:pt x="68" y="351"/>
                </a:lnTo>
                <a:lnTo>
                  <a:pt x="67" y="352"/>
                </a:lnTo>
                <a:lnTo>
                  <a:pt x="67" y="352"/>
                </a:lnTo>
                <a:close/>
                <a:moveTo>
                  <a:pt x="266" y="34"/>
                </a:moveTo>
                <a:lnTo>
                  <a:pt x="266" y="34"/>
                </a:lnTo>
                <a:lnTo>
                  <a:pt x="266" y="34"/>
                </a:lnTo>
                <a:lnTo>
                  <a:pt x="266" y="34"/>
                </a:lnTo>
                <a:lnTo>
                  <a:pt x="266" y="38"/>
                </a:lnTo>
                <a:lnTo>
                  <a:pt x="266" y="38"/>
                </a:lnTo>
                <a:lnTo>
                  <a:pt x="266" y="38"/>
                </a:lnTo>
                <a:lnTo>
                  <a:pt x="266" y="38"/>
                </a:lnTo>
                <a:lnTo>
                  <a:pt x="267" y="36"/>
                </a:lnTo>
                <a:lnTo>
                  <a:pt x="267" y="36"/>
                </a:lnTo>
                <a:lnTo>
                  <a:pt x="266" y="34"/>
                </a:lnTo>
                <a:lnTo>
                  <a:pt x="266" y="34"/>
                </a:lnTo>
                <a:close/>
                <a:moveTo>
                  <a:pt x="36" y="32"/>
                </a:moveTo>
                <a:lnTo>
                  <a:pt x="36" y="32"/>
                </a:lnTo>
                <a:lnTo>
                  <a:pt x="36" y="32"/>
                </a:lnTo>
                <a:lnTo>
                  <a:pt x="36" y="32"/>
                </a:lnTo>
                <a:lnTo>
                  <a:pt x="33" y="35"/>
                </a:lnTo>
                <a:lnTo>
                  <a:pt x="33" y="35"/>
                </a:lnTo>
                <a:lnTo>
                  <a:pt x="33" y="35"/>
                </a:lnTo>
                <a:lnTo>
                  <a:pt x="33" y="35"/>
                </a:lnTo>
                <a:lnTo>
                  <a:pt x="34" y="35"/>
                </a:lnTo>
                <a:lnTo>
                  <a:pt x="34" y="35"/>
                </a:lnTo>
                <a:lnTo>
                  <a:pt x="36" y="34"/>
                </a:lnTo>
                <a:lnTo>
                  <a:pt x="36" y="32"/>
                </a:lnTo>
                <a:lnTo>
                  <a:pt x="36" y="32"/>
                </a:lnTo>
                <a:close/>
                <a:moveTo>
                  <a:pt x="229" y="39"/>
                </a:moveTo>
                <a:lnTo>
                  <a:pt x="229" y="39"/>
                </a:lnTo>
                <a:lnTo>
                  <a:pt x="229" y="39"/>
                </a:lnTo>
                <a:lnTo>
                  <a:pt x="229" y="39"/>
                </a:lnTo>
                <a:lnTo>
                  <a:pt x="226" y="39"/>
                </a:lnTo>
                <a:lnTo>
                  <a:pt x="225" y="39"/>
                </a:lnTo>
                <a:lnTo>
                  <a:pt x="225" y="39"/>
                </a:lnTo>
                <a:lnTo>
                  <a:pt x="228" y="41"/>
                </a:lnTo>
                <a:lnTo>
                  <a:pt x="228" y="41"/>
                </a:lnTo>
                <a:lnTo>
                  <a:pt x="229" y="39"/>
                </a:lnTo>
                <a:lnTo>
                  <a:pt x="229" y="39"/>
                </a:lnTo>
                <a:close/>
                <a:moveTo>
                  <a:pt x="249" y="19"/>
                </a:moveTo>
                <a:lnTo>
                  <a:pt x="249" y="19"/>
                </a:lnTo>
                <a:lnTo>
                  <a:pt x="248" y="21"/>
                </a:lnTo>
                <a:lnTo>
                  <a:pt x="248" y="21"/>
                </a:lnTo>
                <a:lnTo>
                  <a:pt x="248" y="21"/>
                </a:lnTo>
                <a:lnTo>
                  <a:pt x="248" y="21"/>
                </a:lnTo>
                <a:lnTo>
                  <a:pt x="252" y="21"/>
                </a:lnTo>
                <a:lnTo>
                  <a:pt x="252" y="21"/>
                </a:lnTo>
                <a:lnTo>
                  <a:pt x="249" y="19"/>
                </a:lnTo>
                <a:lnTo>
                  <a:pt x="249" y="19"/>
                </a:lnTo>
                <a:close/>
                <a:moveTo>
                  <a:pt x="245" y="11"/>
                </a:moveTo>
                <a:lnTo>
                  <a:pt x="245" y="11"/>
                </a:lnTo>
                <a:lnTo>
                  <a:pt x="255" y="12"/>
                </a:lnTo>
                <a:lnTo>
                  <a:pt x="255" y="12"/>
                </a:lnTo>
                <a:lnTo>
                  <a:pt x="245" y="11"/>
                </a:lnTo>
                <a:lnTo>
                  <a:pt x="245" y="11"/>
                </a:lnTo>
                <a:close/>
                <a:moveTo>
                  <a:pt x="54" y="345"/>
                </a:moveTo>
                <a:lnTo>
                  <a:pt x="54" y="345"/>
                </a:lnTo>
                <a:lnTo>
                  <a:pt x="51" y="345"/>
                </a:lnTo>
                <a:lnTo>
                  <a:pt x="51" y="345"/>
                </a:lnTo>
                <a:lnTo>
                  <a:pt x="51" y="348"/>
                </a:lnTo>
                <a:lnTo>
                  <a:pt x="51" y="348"/>
                </a:lnTo>
                <a:lnTo>
                  <a:pt x="51" y="348"/>
                </a:lnTo>
                <a:lnTo>
                  <a:pt x="51" y="348"/>
                </a:lnTo>
                <a:lnTo>
                  <a:pt x="54" y="345"/>
                </a:lnTo>
                <a:lnTo>
                  <a:pt x="54" y="345"/>
                </a:lnTo>
                <a:close/>
                <a:moveTo>
                  <a:pt x="263" y="332"/>
                </a:moveTo>
                <a:lnTo>
                  <a:pt x="263" y="332"/>
                </a:lnTo>
                <a:lnTo>
                  <a:pt x="265" y="332"/>
                </a:lnTo>
                <a:lnTo>
                  <a:pt x="265" y="332"/>
                </a:lnTo>
                <a:lnTo>
                  <a:pt x="266" y="329"/>
                </a:lnTo>
                <a:lnTo>
                  <a:pt x="266" y="329"/>
                </a:lnTo>
                <a:lnTo>
                  <a:pt x="266" y="329"/>
                </a:lnTo>
                <a:lnTo>
                  <a:pt x="266" y="329"/>
                </a:lnTo>
                <a:lnTo>
                  <a:pt x="263" y="332"/>
                </a:lnTo>
                <a:lnTo>
                  <a:pt x="263" y="332"/>
                </a:lnTo>
                <a:close/>
                <a:moveTo>
                  <a:pt x="86" y="24"/>
                </a:moveTo>
                <a:lnTo>
                  <a:pt x="86" y="24"/>
                </a:lnTo>
                <a:lnTo>
                  <a:pt x="88" y="24"/>
                </a:lnTo>
                <a:lnTo>
                  <a:pt x="88" y="24"/>
                </a:lnTo>
                <a:lnTo>
                  <a:pt x="88" y="22"/>
                </a:lnTo>
                <a:lnTo>
                  <a:pt x="88" y="22"/>
                </a:lnTo>
                <a:lnTo>
                  <a:pt x="87" y="22"/>
                </a:lnTo>
                <a:lnTo>
                  <a:pt x="87" y="22"/>
                </a:lnTo>
                <a:lnTo>
                  <a:pt x="86" y="24"/>
                </a:lnTo>
                <a:lnTo>
                  <a:pt x="86" y="24"/>
                </a:lnTo>
                <a:close/>
                <a:moveTo>
                  <a:pt x="293" y="65"/>
                </a:moveTo>
                <a:lnTo>
                  <a:pt x="293" y="65"/>
                </a:lnTo>
                <a:lnTo>
                  <a:pt x="294" y="65"/>
                </a:lnTo>
                <a:lnTo>
                  <a:pt x="294" y="65"/>
                </a:lnTo>
                <a:lnTo>
                  <a:pt x="294" y="55"/>
                </a:lnTo>
                <a:lnTo>
                  <a:pt x="294" y="55"/>
                </a:lnTo>
                <a:lnTo>
                  <a:pt x="293" y="55"/>
                </a:lnTo>
                <a:lnTo>
                  <a:pt x="293" y="55"/>
                </a:lnTo>
                <a:lnTo>
                  <a:pt x="293" y="65"/>
                </a:lnTo>
                <a:lnTo>
                  <a:pt x="293" y="65"/>
                </a:lnTo>
                <a:close/>
                <a:moveTo>
                  <a:pt x="23" y="69"/>
                </a:moveTo>
                <a:lnTo>
                  <a:pt x="23" y="69"/>
                </a:lnTo>
                <a:lnTo>
                  <a:pt x="23" y="68"/>
                </a:lnTo>
                <a:lnTo>
                  <a:pt x="23" y="66"/>
                </a:lnTo>
                <a:lnTo>
                  <a:pt x="23" y="66"/>
                </a:lnTo>
                <a:lnTo>
                  <a:pt x="23" y="63"/>
                </a:lnTo>
                <a:lnTo>
                  <a:pt x="23" y="63"/>
                </a:lnTo>
                <a:lnTo>
                  <a:pt x="23" y="63"/>
                </a:lnTo>
                <a:lnTo>
                  <a:pt x="23" y="63"/>
                </a:lnTo>
                <a:lnTo>
                  <a:pt x="23" y="69"/>
                </a:lnTo>
                <a:lnTo>
                  <a:pt x="23" y="69"/>
                </a:lnTo>
                <a:close/>
                <a:moveTo>
                  <a:pt x="32" y="261"/>
                </a:moveTo>
                <a:lnTo>
                  <a:pt x="32" y="261"/>
                </a:lnTo>
                <a:lnTo>
                  <a:pt x="33" y="258"/>
                </a:lnTo>
                <a:lnTo>
                  <a:pt x="32" y="257"/>
                </a:lnTo>
                <a:lnTo>
                  <a:pt x="32" y="257"/>
                </a:lnTo>
                <a:lnTo>
                  <a:pt x="32" y="261"/>
                </a:lnTo>
                <a:lnTo>
                  <a:pt x="32" y="261"/>
                </a:lnTo>
                <a:close/>
                <a:moveTo>
                  <a:pt x="40" y="331"/>
                </a:moveTo>
                <a:lnTo>
                  <a:pt x="40" y="331"/>
                </a:lnTo>
                <a:lnTo>
                  <a:pt x="39" y="331"/>
                </a:lnTo>
                <a:lnTo>
                  <a:pt x="39" y="331"/>
                </a:lnTo>
                <a:lnTo>
                  <a:pt x="40" y="333"/>
                </a:lnTo>
                <a:lnTo>
                  <a:pt x="40" y="333"/>
                </a:lnTo>
                <a:lnTo>
                  <a:pt x="40" y="331"/>
                </a:lnTo>
                <a:lnTo>
                  <a:pt x="40" y="331"/>
                </a:lnTo>
                <a:close/>
                <a:moveTo>
                  <a:pt x="310" y="89"/>
                </a:moveTo>
                <a:lnTo>
                  <a:pt x="310" y="89"/>
                </a:lnTo>
                <a:lnTo>
                  <a:pt x="310" y="83"/>
                </a:lnTo>
                <a:lnTo>
                  <a:pt x="310" y="83"/>
                </a:lnTo>
                <a:lnTo>
                  <a:pt x="310" y="86"/>
                </a:lnTo>
                <a:lnTo>
                  <a:pt x="310" y="89"/>
                </a:lnTo>
                <a:lnTo>
                  <a:pt x="310" y="89"/>
                </a:lnTo>
                <a:close/>
                <a:moveTo>
                  <a:pt x="296" y="39"/>
                </a:moveTo>
                <a:lnTo>
                  <a:pt x="296" y="39"/>
                </a:lnTo>
                <a:lnTo>
                  <a:pt x="293" y="36"/>
                </a:lnTo>
                <a:lnTo>
                  <a:pt x="293" y="36"/>
                </a:lnTo>
                <a:lnTo>
                  <a:pt x="293" y="36"/>
                </a:lnTo>
                <a:lnTo>
                  <a:pt x="293" y="36"/>
                </a:lnTo>
                <a:lnTo>
                  <a:pt x="294" y="39"/>
                </a:lnTo>
                <a:lnTo>
                  <a:pt x="294" y="39"/>
                </a:lnTo>
                <a:lnTo>
                  <a:pt x="296" y="39"/>
                </a:lnTo>
                <a:lnTo>
                  <a:pt x="296" y="39"/>
                </a:lnTo>
                <a:close/>
                <a:moveTo>
                  <a:pt x="192" y="27"/>
                </a:moveTo>
                <a:lnTo>
                  <a:pt x="192" y="27"/>
                </a:lnTo>
                <a:lnTo>
                  <a:pt x="192" y="27"/>
                </a:lnTo>
                <a:lnTo>
                  <a:pt x="192" y="27"/>
                </a:lnTo>
                <a:lnTo>
                  <a:pt x="191" y="29"/>
                </a:lnTo>
                <a:lnTo>
                  <a:pt x="191" y="29"/>
                </a:lnTo>
                <a:lnTo>
                  <a:pt x="191" y="31"/>
                </a:lnTo>
                <a:lnTo>
                  <a:pt x="191" y="31"/>
                </a:lnTo>
                <a:lnTo>
                  <a:pt x="192" y="29"/>
                </a:lnTo>
                <a:lnTo>
                  <a:pt x="192" y="29"/>
                </a:lnTo>
                <a:lnTo>
                  <a:pt x="192" y="27"/>
                </a:lnTo>
                <a:lnTo>
                  <a:pt x="192" y="27"/>
                </a:lnTo>
                <a:close/>
                <a:moveTo>
                  <a:pt x="198" y="11"/>
                </a:moveTo>
                <a:lnTo>
                  <a:pt x="198" y="11"/>
                </a:lnTo>
                <a:lnTo>
                  <a:pt x="198" y="11"/>
                </a:lnTo>
                <a:lnTo>
                  <a:pt x="198" y="11"/>
                </a:lnTo>
                <a:lnTo>
                  <a:pt x="195" y="9"/>
                </a:lnTo>
                <a:lnTo>
                  <a:pt x="195" y="9"/>
                </a:lnTo>
                <a:lnTo>
                  <a:pt x="195" y="11"/>
                </a:lnTo>
                <a:lnTo>
                  <a:pt x="195" y="11"/>
                </a:lnTo>
                <a:lnTo>
                  <a:pt x="198" y="11"/>
                </a:lnTo>
                <a:lnTo>
                  <a:pt x="198" y="11"/>
                </a:lnTo>
                <a:close/>
                <a:moveTo>
                  <a:pt x="293" y="233"/>
                </a:moveTo>
                <a:lnTo>
                  <a:pt x="293" y="233"/>
                </a:lnTo>
                <a:lnTo>
                  <a:pt x="293" y="234"/>
                </a:lnTo>
                <a:lnTo>
                  <a:pt x="293" y="234"/>
                </a:lnTo>
                <a:lnTo>
                  <a:pt x="293" y="237"/>
                </a:lnTo>
                <a:lnTo>
                  <a:pt x="293" y="237"/>
                </a:lnTo>
                <a:lnTo>
                  <a:pt x="294" y="235"/>
                </a:lnTo>
                <a:lnTo>
                  <a:pt x="293" y="233"/>
                </a:lnTo>
                <a:lnTo>
                  <a:pt x="293" y="233"/>
                </a:lnTo>
                <a:close/>
                <a:moveTo>
                  <a:pt x="131" y="366"/>
                </a:moveTo>
                <a:lnTo>
                  <a:pt x="131" y="366"/>
                </a:lnTo>
                <a:lnTo>
                  <a:pt x="131" y="368"/>
                </a:lnTo>
                <a:lnTo>
                  <a:pt x="131" y="368"/>
                </a:lnTo>
                <a:lnTo>
                  <a:pt x="134" y="368"/>
                </a:lnTo>
                <a:lnTo>
                  <a:pt x="134" y="368"/>
                </a:lnTo>
                <a:lnTo>
                  <a:pt x="134" y="366"/>
                </a:lnTo>
                <a:lnTo>
                  <a:pt x="134" y="366"/>
                </a:lnTo>
                <a:lnTo>
                  <a:pt x="131" y="366"/>
                </a:lnTo>
                <a:lnTo>
                  <a:pt x="131" y="366"/>
                </a:lnTo>
                <a:close/>
                <a:moveTo>
                  <a:pt x="50" y="119"/>
                </a:moveTo>
                <a:lnTo>
                  <a:pt x="50" y="119"/>
                </a:lnTo>
                <a:lnTo>
                  <a:pt x="51" y="116"/>
                </a:lnTo>
                <a:lnTo>
                  <a:pt x="51" y="116"/>
                </a:lnTo>
                <a:lnTo>
                  <a:pt x="49" y="117"/>
                </a:lnTo>
                <a:lnTo>
                  <a:pt x="49" y="117"/>
                </a:lnTo>
                <a:lnTo>
                  <a:pt x="50" y="119"/>
                </a:lnTo>
                <a:lnTo>
                  <a:pt x="50" y="119"/>
                </a:lnTo>
                <a:close/>
                <a:moveTo>
                  <a:pt x="53" y="335"/>
                </a:moveTo>
                <a:lnTo>
                  <a:pt x="53" y="335"/>
                </a:lnTo>
                <a:lnTo>
                  <a:pt x="53" y="335"/>
                </a:lnTo>
                <a:lnTo>
                  <a:pt x="53" y="335"/>
                </a:lnTo>
                <a:lnTo>
                  <a:pt x="50" y="335"/>
                </a:lnTo>
                <a:lnTo>
                  <a:pt x="50" y="335"/>
                </a:lnTo>
                <a:lnTo>
                  <a:pt x="51" y="336"/>
                </a:lnTo>
                <a:lnTo>
                  <a:pt x="51" y="336"/>
                </a:lnTo>
                <a:lnTo>
                  <a:pt x="53" y="335"/>
                </a:lnTo>
                <a:lnTo>
                  <a:pt x="53" y="335"/>
                </a:lnTo>
                <a:close/>
                <a:moveTo>
                  <a:pt x="113" y="24"/>
                </a:moveTo>
                <a:lnTo>
                  <a:pt x="113" y="24"/>
                </a:lnTo>
                <a:lnTo>
                  <a:pt x="113" y="25"/>
                </a:lnTo>
                <a:lnTo>
                  <a:pt x="113" y="25"/>
                </a:lnTo>
                <a:lnTo>
                  <a:pt x="115" y="24"/>
                </a:lnTo>
                <a:lnTo>
                  <a:pt x="115" y="24"/>
                </a:lnTo>
                <a:lnTo>
                  <a:pt x="114" y="24"/>
                </a:lnTo>
                <a:lnTo>
                  <a:pt x="113" y="24"/>
                </a:lnTo>
                <a:lnTo>
                  <a:pt x="113" y="24"/>
                </a:lnTo>
                <a:close/>
                <a:moveTo>
                  <a:pt x="46" y="61"/>
                </a:moveTo>
                <a:lnTo>
                  <a:pt x="46" y="61"/>
                </a:lnTo>
                <a:lnTo>
                  <a:pt x="46" y="61"/>
                </a:lnTo>
                <a:lnTo>
                  <a:pt x="46" y="61"/>
                </a:lnTo>
                <a:lnTo>
                  <a:pt x="46" y="56"/>
                </a:lnTo>
                <a:lnTo>
                  <a:pt x="46" y="56"/>
                </a:lnTo>
                <a:lnTo>
                  <a:pt x="46" y="58"/>
                </a:lnTo>
                <a:lnTo>
                  <a:pt x="46" y="61"/>
                </a:lnTo>
                <a:lnTo>
                  <a:pt x="46" y="61"/>
                </a:lnTo>
                <a:close/>
                <a:moveTo>
                  <a:pt x="270" y="227"/>
                </a:moveTo>
                <a:lnTo>
                  <a:pt x="270" y="227"/>
                </a:lnTo>
                <a:lnTo>
                  <a:pt x="270" y="231"/>
                </a:lnTo>
                <a:lnTo>
                  <a:pt x="270" y="231"/>
                </a:lnTo>
                <a:lnTo>
                  <a:pt x="270" y="227"/>
                </a:lnTo>
                <a:lnTo>
                  <a:pt x="270" y="227"/>
                </a:lnTo>
                <a:close/>
                <a:moveTo>
                  <a:pt x="26" y="78"/>
                </a:moveTo>
                <a:lnTo>
                  <a:pt x="26" y="78"/>
                </a:lnTo>
                <a:lnTo>
                  <a:pt x="27" y="75"/>
                </a:lnTo>
                <a:lnTo>
                  <a:pt x="27" y="73"/>
                </a:lnTo>
                <a:lnTo>
                  <a:pt x="27" y="73"/>
                </a:lnTo>
                <a:lnTo>
                  <a:pt x="26" y="75"/>
                </a:lnTo>
                <a:lnTo>
                  <a:pt x="26" y="78"/>
                </a:lnTo>
                <a:lnTo>
                  <a:pt x="26" y="78"/>
                </a:lnTo>
                <a:close/>
                <a:moveTo>
                  <a:pt x="24" y="311"/>
                </a:moveTo>
                <a:lnTo>
                  <a:pt x="24" y="311"/>
                </a:lnTo>
                <a:lnTo>
                  <a:pt x="26" y="309"/>
                </a:lnTo>
                <a:lnTo>
                  <a:pt x="26" y="309"/>
                </a:lnTo>
                <a:lnTo>
                  <a:pt x="26" y="309"/>
                </a:lnTo>
                <a:lnTo>
                  <a:pt x="26" y="308"/>
                </a:lnTo>
                <a:lnTo>
                  <a:pt x="26" y="308"/>
                </a:lnTo>
                <a:lnTo>
                  <a:pt x="24" y="309"/>
                </a:lnTo>
                <a:lnTo>
                  <a:pt x="24" y="311"/>
                </a:lnTo>
                <a:lnTo>
                  <a:pt x="24" y="311"/>
                </a:lnTo>
                <a:close/>
                <a:moveTo>
                  <a:pt x="189" y="9"/>
                </a:moveTo>
                <a:lnTo>
                  <a:pt x="189" y="9"/>
                </a:lnTo>
                <a:lnTo>
                  <a:pt x="192" y="11"/>
                </a:lnTo>
                <a:lnTo>
                  <a:pt x="192" y="11"/>
                </a:lnTo>
                <a:lnTo>
                  <a:pt x="192" y="9"/>
                </a:lnTo>
                <a:lnTo>
                  <a:pt x="192" y="9"/>
                </a:lnTo>
                <a:lnTo>
                  <a:pt x="192" y="9"/>
                </a:lnTo>
                <a:lnTo>
                  <a:pt x="192" y="9"/>
                </a:lnTo>
                <a:lnTo>
                  <a:pt x="189" y="9"/>
                </a:lnTo>
                <a:lnTo>
                  <a:pt x="189" y="9"/>
                </a:lnTo>
                <a:close/>
                <a:moveTo>
                  <a:pt x="290" y="119"/>
                </a:moveTo>
                <a:lnTo>
                  <a:pt x="290" y="119"/>
                </a:lnTo>
                <a:lnTo>
                  <a:pt x="290" y="122"/>
                </a:lnTo>
                <a:lnTo>
                  <a:pt x="290" y="122"/>
                </a:lnTo>
                <a:lnTo>
                  <a:pt x="292" y="120"/>
                </a:lnTo>
                <a:lnTo>
                  <a:pt x="292" y="120"/>
                </a:lnTo>
                <a:lnTo>
                  <a:pt x="290" y="119"/>
                </a:lnTo>
                <a:lnTo>
                  <a:pt x="290" y="119"/>
                </a:lnTo>
                <a:close/>
                <a:moveTo>
                  <a:pt x="34" y="143"/>
                </a:moveTo>
                <a:lnTo>
                  <a:pt x="34" y="143"/>
                </a:lnTo>
                <a:lnTo>
                  <a:pt x="33" y="143"/>
                </a:lnTo>
                <a:lnTo>
                  <a:pt x="33" y="143"/>
                </a:lnTo>
                <a:lnTo>
                  <a:pt x="33" y="146"/>
                </a:lnTo>
                <a:lnTo>
                  <a:pt x="33" y="147"/>
                </a:lnTo>
                <a:lnTo>
                  <a:pt x="33" y="147"/>
                </a:lnTo>
                <a:lnTo>
                  <a:pt x="34" y="143"/>
                </a:lnTo>
                <a:lnTo>
                  <a:pt x="34" y="143"/>
                </a:lnTo>
                <a:close/>
                <a:moveTo>
                  <a:pt x="279" y="120"/>
                </a:moveTo>
                <a:lnTo>
                  <a:pt x="279" y="120"/>
                </a:lnTo>
                <a:lnTo>
                  <a:pt x="279" y="120"/>
                </a:lnTo>
                <a:lnTo>
                  <a:pt x="279" y="120"/>
                </a:lnTo>
                <a:lnTo>
                  <a:pt x="279" y="123"/>
                </a:lnTo>
                <a:lnTo>
                  <a:pt x="279" y="126"/>
                </a:lnTo>
                <a:lnTo>
                  <a:pt x="279" y="126"/>
                </a:lnTo>
                <a:lnTo>
                  <a:pt x="279" y="120"/>
                </a:lnTo>
                <a:lnTo>
                  <a:pt x="279" y="120"/>
                </a:lnTo>
                <a:close/>
                <a:moveTo>
                  <a:pt x="81" y="32"/>
                </a:moveTo>
                <a:lnTo>
                  <a:pt x="81" y="32"/>
                </a:lnTo>
                <a:lnTo>
                  <a:pt x="76" y="32"/>
                </a:lnTo>
                <a:lnTo>
                  <a:pt x="76" y="32"/>
                </a:lnTo>
                <a:lnTo>
                  <a:pt x="81" y="32"/>
                </a:lnTo>
                <a:lnTo>
                  <a:pt x="81" y="32"/>
                </a:lnTo>
                <a:close/>
                <a:moveTo>
                  <a:pt x="49" y="24"/>
                </a:moveTo>
                <a:lnTo>
                  <a:pt x="49" y="24"/>
                </a:lnTo>
                <a:lnTo>
                  <a:pt x="47" y="27"/>
                </a:lnTo>
                <a:lnTo>
                  <a:pt x="47" y="27"/>
                </a:lnTo>
                <a:lnTo>
                  <a:pt x="49" y="27"/>
                </a:lnTo>
                <a:lnTo>
                  <a:pt x="49" y="27"/>
                </a:lnTo>
                <a:lnTo>
                  <a:pt x="49" y="24"/>
                </a:lnTo>
                <a:lnTo>
                  <a:pt x="49" y="24"/>
                </a:lnTo>
                <a:close/>
                <a:moveTo>
                  <a:pt x="29" y="112"/>
                </a:moveTo>
                <a:lnTo>
                  <a:pt x="29" y="112"/>
                </a:lnTo>
                <a:lnTo>
                  <a:pt x="29" y="117"/>
                </a:lnTo>
                <a:lnTo>
                  <a:pt x="29" y="117"/>
                </a:lnTo>
                <a:lnTo>
                  <a:pt x="29" y="115"/>
                </a:lnTo>
                <a:lnTo>
                  <a:pt x="29" y="112"/>
                </a:lnTo>
                <a:lnTo>
                  <a:pt x="29" y="112"/>
                </a:lnTo>
                <a:close/>
                <a:moveTo>
                  <a:pt x="198" y="18"/>
                </a:moveTo>
                <a:lnTo>
                  <a:pt x="198" y="18"/>
                </a:lnTo>
                <a:lnTo>
                  <a:pt x="198" y="19"/>
                </a:lnTo>
                <a:lnTo>
                  <a:pt x="198" y="19"/>
                </a:lnTo>
                <a:lnTo>
                  <a:pt x="199" y="21"/>
                </a:lnTo>
                <a:lnTo>
                  <a:pt x="199" y="21"/>
                </a:lnTo>
                <a:lnTo>
                  <a:pt x="201" y="21"/>
                </a:lnTo>
                <a:lnTo>
                  <a:pt x="201" y="21"/>
                </a:lnTo>
                <a:lnTo>
                  <a:pt x="199" y="19"/>
                </a:lnTo>
                <a:lnTo>
                  <a:pt x="199" y="19"/>
                </a:lnTo>
                <a:lnTo>
                  <a:pt x="198" y="18"/>
                </a:lnTo>
                <a:lnTo>
                  <a:pt x="198" y="18"/>
                </a:lnTo>
                <a:close/>
                <a:moveTo>
                  <a:pt x="43" y="341"/>
                </a:moveTo>
                <a:lnTo>
                  <a:pt x="43" y="341"/>
                </a:lnTo>
                <a:lnTo>
                  <a:pt x="44" y="342"/>
                </a:lnTo>
                <a:lnTo>
                  <a:pt x="44" y="342"/>
                </a:lnTo>
                <a:lnTo>
                  <a:pt x="46" y="341"/>
                </a:lnTo>
                <a:lnTo>
                  <a:pt x="46" y="341"/>
                </a:lnTo>
                <a:lnTo>
                  <a:pt x="43" y="341"/>
                </a:lnTo>
                <a:lnTo>
                  <a:pt x="43" y="341"/>
                </a:lnTo>
                <a:close/>
                <a:moveTo>
                  <a:pt x="30" y="68"/>
                </a:moveTo>
                <a:lnTo>
                  <a:pt x="30" y="68"/>
                </a:lnTo>
                <a:lnTo>
                  <a:pt x="32" y="68"/>
                </a:lnTo>
                <a:lnTo>
                  <a:pt x="32" y="66"/>
                </a:lnTo>
                <a:lnTo>
                  <a:pt x="32" y="66"/>
                </a:lnTo>
                <a:lnTo>
                  <a:pt x="30" y="68"/>
                </a:lnTo>
                <a:lnTo>
                  <a:pt x="30" y="68"/>
                </a:lnTo>
                <a:lnTo>
                  <a:pt x="30" y="68"/>
                </a:lnTo>
                <a:close/>
                <a:moveTo>
                  <a:pt x="36" y="355"/>
                </a:moveTo>
                <a:lnTo>
                  <a:pt x="36" y="355"/>
                </a:lnTo>
                <a:lnTo>
                  <a:pt x="37" y="352"/>
                </a:lnTo>
                <a:lnTo>
                  <a:pt x="37" y="352"/>
                </a:lnTo>
                <a:lnTo>
                  <a:pt x="34" y="353"/>
                </a:lnTo>
                <a:lnTo>
                  <a:pt x="34" y="353"/>
                </a:lnTo>
                <a:lnTo>
                  <a:pt x="36" y="355"/>
                </a:lnTo>
                <a:lnTo>
                  <a:pt x="36" y="355"/>
                </a:lnTo>
                <a:lnTo>
                  <a:pt x="36" y="355"/>
                </a:lnTo>
                <a:lnTo>
                  <a:pt x="36" y="355"/>
                </a:lnTo>
                <a:close/>
                <a:moveTo>
                  <a:pt x="195" y="32"/>
                </a:moveTo>
                <a:lnTo>
                  <a:pt x="195" y="32"/>
                </a:lnTo>
                <a:lnTo>
                  <a:pt x="196" y="31"/>
                </a:lnTo>
                <a:lnTo>
                  <a:pt x="196" y="31"/>
                </a:lnTo>
                <a:lnTo>
                  <a:pt x="196" y="31"/>
                </a:lnTo>
                <a:lnTo>
                  <a:pt x="195" y="31"/>
                </a:lnTo>
                <a:lnTo>
                  <a:pt x="195" y="32"/>
                </a:lnTo>
                <a:lnTo>
                  <a:pt x="195" y="32"/>
                </a:lnTo>
                <a:close/>
                <a:moveTo>
                  <a:pt x="280" y="174"/>
                </a:moveTo>
                <a:lnTo>
                  <a:pt x="280" y="174"/>
                </a:lnTo>
                <a:lnTo>
                  <a:pt x="282" y="176"/>
                </a:lnTo>
                <a:lnTo>
                  <a:pt x="282" y="176"/>
                </a:lnTo>
                <a:lnTo>
                  <a:pt x="282" y="173"/>
                </a:lnTo>
                <a:lnTo>
                  <a:pt x="282" y="173"/>
                </a:lnTo>
                <a:lnTo>
                  <a:pt x="280" y="174"/>
                </a:lnTo>
                <a:lnTo>
                  <a:pt x="280" y="174"/>
                </a:lnTo>
                <a:close/>
                <a:moveTo>
                  <a:pt x="266" y="66"/>
                </a:moveTo>
                <a:lnTo>
                  <a:pt x="266" y="66"/>
                </a:lnTo>
                <a:lnTo>
                  <a:pt x="266" y="61"/>
                </a:lnTo>
                <a:lnTo>
                  <a:pt x="266" y="61"/>
                </a:lnTo>
                <a:lnTo>
                  <a:pt x="266" y="62"/>
                </a:lnTo>
                <a:lnTo>
                  <a:pt x="266" y="66"/>
                </a:lnTo>
                <a:lnTo>
                  <a:pt x="266" y="66"/>
                </a:lnTo>
                <a:close/>
                <a:moveTo>
                  <a:pt x="275" y="88"/>
                </a:moveTo>
                <a:lnTo>
                  <a:pt x="275" y="88"/>
                </a:lnTo>
                <a:lnTo>
                  <a:pt x="273" y="89"/>
                </a:lnTo>
                <a:lnTo>
                  <a:pt x="273" y="93"/>
                </a:lnTo>
                <a:lnTo>
                  <a:pt x="273" y="93"/>
                </a:lnTo>
                <a:lnTo>
                  <a:pt x="275" y="88"/>
                </a:lnTo>
                <a:lnTo>
                  <a:pt x="275" y="88"/>
                </a:lnTo>
                <a:close/>
                <a:moveTo>
                  <a:pt x="30" y="63"/>
                </a:moveTo>
                <a:lnTo>
                  <a:pt x="30" y="63"/>
                </a:lnTo>
                <a:lnTo>
                  <a:pt x="32" y="63"/>
                </a:lnTo>
                <a:lnTo>
                  <a:pt x="32" y="62"/>
                </a:lnTo>
                <a:lnTo>
                  <a:pt x="32" y="62"/>
                </a:lnTo>
                <a:lnTo>
                  <a:pt x="30" y="62"/>
                </a:lnTo>
                <a:lnTo>
                  <a:pt x="30" y="62"/>
                </a:lnTo>
                <a:lnTo>
                  <a:pt x="30" y="63"/>
                </a:lnTo>
                <a:lnTo>
                  <a:pt x="30" y="63"/>
                </a:lnTo>
                <a:close/>
                <a:moveTo>
                  <a:pt x="29" y="279"/>
                </a:moveTo>
                <a:lnTo>
                  <a:pt x="29" y="279"/>
                </a:lnTo>
                <a:lnTo>
                  <a:pt x="29" y="279"/>
                </a:lnTo>
                <a:lnTo>
                  <a:pt x="29" y="279"/>
                </a:lnTo>
                <a:lnTo>
                  <a:pt x="29" y="281"/>
                </a:lnTo>
                <a:lnTo>
                  <a:pt x="29" y="282"/>
                </a:lnTo>
                <a:lnTo>
                  <a:pt x="29" y="282"/>
                </a:lnTo>
                <a:lnTo>
                  <a:pt x="29" y="282"/>
                </a:lnTo>
                <a:lnTo>
                  <a:pt x="29" y="282"/>
                </a:lnTo>
                <a:lnTo>
                  <a:pt x="29" y="279"/>
                </a:lnTo>
                <a:lnTo>
                  <a:pt x="29" y="279"/>
                </a:lnTo>
                <a:close/>
                <a:moveTo>
                  <a:pt x="262" y="38"/>
                </a:moveTo>
                <a:lnTo>
                  <a:pt x="262" y="38"/>
                </a:lnTo>
                <a:lnTo>
                  <a:pt x="263" y="36"/>
                </a:lnTo>
                <a:lnTo>
                  <a:pt x="263" y="36"/>
                </a:lnTo>
                <a:lnTo>
                  <a:pt x="263" y="35"/>
                </a:lnTo>
                <a:lnTo>
                  <a:pt x="263" y="35"/>
                </a:lnTo>
                <a:lnTo>
                  <a:pt x="262" y="36"/>
                </a:lnTo>
                <a:lnTo>
                  <a:pt x="262" y="38"/>
                </a:lnTo>
                <a:lnTo>
                  <a:pt x="262" y="38"/>
                </a:lnTo>
                <a:close/>
                <a:moveTo>
                  <a:pt x="12" y="147"/>
                </a:moveTo>
                <a:lnTo>
                  <a:pt x="12" y="147"/>
                </a:lnTo>
                <a:lnTo>
                  <a:pt x="12" y="142"/>
                </a:lnTo>
                <a:lnTo>
                  <a:pt x="12" y="142"/>
                </a:lnTo>
                <a:lnTo>
                  <a:pt x="12" y="147"/>
                </a:lnTo>
                <a:lnTo>
                  <a:pt x="12" y="147"/>
                </a:lnTo>
                <a:close/>
                <a:moveTo>
                  <a:pt x="90" y="331"/>
                </a:moveTo>
                <a:lnTo>
                  <a:pt x="90" y="331"/>
                </a:lnTo>
                <a:lnTo>
                  <a:pt x="90" y="331"/>
                </a:lnTo>
                <a:lnTo>
                  <a:pt x="90" y="331"/>
                </a:lnTo>
                <a:lnTo>
                  <a:pt x="93" y="331"/>
                </a:lnTo>
                <a:lnTo>
                  <a:pt x="93" y="331"/>
                </a:lnTo>
                <a:lnTo>
                  <a:pt x="93" y="331"/>
                </a:lnTo>
                <a:lnTo>
                  <a:pt x="93" y="331"/>
                </a:lnTo>
                <a:lnTo>
                  <a:pt x="90" y="331"/>
                </a:lnTo>
                <a:lnTo>
                  <a:pt x="90" y="331"/>
                </a:lnTo>
                <a:close/>
                <a:moveTo>
                  <a:pt x="236" y="17"/>
                </a:moveTo>
                <a:lnTo>
                  <a:pt x="236" y="17"/>
                </a:lnTo>
                <a:lnTo>
                  <a:pt x="233" y="15"/>
                </a:lnTo>
                <a:lnTo>
                  <a:pt x="233" y="15"/>
                </a:lnTo>
                <a:lnTo>
                  <a:pt x="233" y="17"/>
                </a:lnTo>
                <a:lnTo>
                  <a:pt x="233" y="17"/>
                </a:lnTo>
                <a:lnTo>
                  <a:pt x="235" y="17"/>
                </a:lnTo>
                <a:lnTo>
                  <a:pt x="236" y="17"/>
                </a:lnTo>
                <a:lnTo>
                  <a:pt x="236" y="17"/>
                </a:lnTo>
                <a:close/>
                <a:moveTo>
                  <a:pt x="117" y="18"/>
                </a:moveTo>
                <a:lnTo>
                  <a:pt x="117" y="18"/>
                </a:lnTo>
                <a:lnTo>
                  <a:pt x="117" y="19"/>
                </a:lnTo>
                <a:lnTo>
                  <a:pt x="117" y="19"/>
                </a:lnTo>
                <a:lnTo>
                  <a:pt x="121" y="19"/>
                </a:lnTo>
                <a:lnTo>
                  <a:pt x="121" y="19"/>
                </a:lnTo>
                <a:lnTo>
                  <a:pt x="121" y="18"/>
                </a:lnTo>
                <a:lnTo>
                  <a:pt x="121" y="18"/>
                </a:lnTo>
                <a:lnTo>
                  <a:pt x="117" y="18"/>
                </a:lnTo>
                <a:lnTo>
                  <a:pt x="117" y="18"/>
                </a:lnTo>
                <a:close/>
                <a:moveTo>
                  <a:pt x="19" y="268"/>
                </a:moveTo>
                <a:lnTo>
                  <a:pt x="19" y="268"/>
                </a:lnTo>
                <a:lnTo>
                  <a:pt x="19" y="265"/>
                </a:lnTo>
                <a:lnTo>
                  <a:pt x="19" y="265"/>
                </a:lnTo>
                <a:lnTo>
                  <a:pt x="19" y="268"/>
                </a:lnTo>
                <a:lnTo>
                  <a:pt x="19" y="268"/>
                </a:lnTo>
                <a:close/>
                <a:moveTo>
                  <a:pt x="181" y="342"/>
                </a:moveTo>
                <a:lnTo>
                  <a:pt x="181" y="342"/>
                </a:lnTo>
                <a:lnTo>
                  <a:pt x="182" y="341"/>
                </a:lnTo>
                <a:lnTo>
                  <a:pt x="182" y="341"/>
                </a:lnTo>
                <a:lnTo>
                  <a:pt x="179" y="342"/>
                </a:lnTo>
                <a:lnTo>
                  <a:pt x="179" y="342"/>
                </a:lnTo>
                <a:lnTo>
                  <a:pt x="179" y="342"/>
                </a:lnTo>
                <a:lnTo>
                  <a:pt x="179" y="342"/>
                </a:lnTo>
                <a:lnTo>
                  <a:pt x="181" y="342"/>
                </a:lnTo>
                <a:lnTo>
                  <a:pt x="181" y="342"/>
                </a:lnTo>
                <a:close/>
                <a:moveTo>
                  <a:pt x="76" y="360"/>
                </a:moveTo>
                <a:lnTo>
                  <a:pt x="76" y="360"/>
                </a:lnTo>
                <a:lnTo>
                  <a:pt x="78" y="359"/>
                </a:lnTo>
                <a:lnTo>
                  <a:pt x="78" y="359"/>
                </a:lnTo>
                <a:lnTo>
                  <a:pt x="76" y="359"/>
                </a:lnTo>
                <a:lnTo>
                  <a:pt x="76" y="360"/>
                </a:lnTo>
                <a:lnTo>
                  <a:pt x="76" y="360"/>
                </a:lnTo>
                <a:close/>
                <a:moveTo>
                  <a:pt x="175" y="339"/>
                </a:moveTo>
                <a:lnTo>
                  <a:pt x="175" y="339"/>
                </a:lnTo>
                <a:lnTo>
                  <a:pt x="176" y="339"/>
                </a:lnTo>
                <a:lnTo>
                  <a:pt x="176" y="339"/>
                </a:lnTo>
                <a:lnTo>
                  <a:pt x="178" y="338"/>
                </a:lnTo>
                <a:lnTo>
                  <a:pt x="178" y="338"/>
                </a:lnTo>
                <a:lnTo>
                  <a:pt x="176" y="338"/>
                </a:lnTo>
                <a:lnTo>
                  <a:pt x="176" y="338"/>
                </a:lnTo>
                <a:lnTo>
                  <a:pt x="175" y="339"/>
                </a:lnTo>
                <a:lnTo>
                  <a:pt x="175" y="339"/>
                </a:lnTo>
                <a:close/>
                <a:moveTo>
                  <a:pt x="124" y="348"/>
                </a:moveTo>
                <a:lnTo>
                  <a:pt x="124" y="348"/>
                </a:lnTo>
                <a:lnTo>
                  <a:pt x="125" y="349"/>
                </a:lnTo>
                <a:lnTo>
                  <a:pt x="127" y="348"/>
                </a:lnTo>
                <a:lnTo>
                  <a:pt x="127" y="348"/>
                </a:lnTo>
                <a:lnTo>
                  <a:pt x="124" y="348"/>
                </a:lnTo>
                <a:lnTo>
                  <a:pt x="124" y="348"/>
                </a:lnTo>
                <a:close/>
                <a:moveTo>
                  <a:pt x="47" y="343"/>
                </a:moveTo>
                <a:lnTo>
                  <a:pt x="47" y="343"/>
                </a:lnTo>
                <a:lnTo>
                  <a:pt x="46" y="345"/>
                </a:lnTo>
                <a:lnTo>
                  <a:pt x="47" y="346"/>
                </a:lnTo>
                <a:lnTo>
                  <a:pt x="47" y="346"/>
                </a:lnTo>
                <a:lnTo>
                  <a:pt x="47" y="343"/>
                </a:lnTo>
                <a:lnTo>
                  <a:pt x="47" y="343"/>
                </a:lnTo>
                <a:close/>
                <a:moveTo>
                  <a:pt x="44" y="252"/>
                </a:moveTo>
                <a:lnTo>
                  <a:pt x="44" y="252"/>
                </a:lnTo>
                <a:lnTo>
                  <a:pt x="43" y="255"/>
                </a:lnTo>
                <a:lnTo>
                  <a:pt x="44" y="255"/>
                </a:lnTo>
                <a:lnTo>
                  <a:pt x="44" y="255"/>
                </a:lnTo>
                <a:lnTo>
                  <a:pt x="44" y="252"/>
                </a:lnTo>
                <a:lnTo>
                  <a:pt x="44" y="252"/>
                </a:lnTo>
                <a:close/>
                <a:moveTo>
                  <a:pt x="284" y="324"/>
                </a:moveTo>
                <a:lnTo>
                  <a:pt x="284" y="324"/>
                </a:lnTo>
                <a:lnTo>
                  <a:pt x="286" y="321"/>
                </a:lnTo>
                <a:lnTo>
                  <a:pt x="286" y="321"/>
                </a:lnTo>
                <a:lnTo>
                  <a:pt x="284" y="322"/>
                </a:lnTo>
                <a:lnTo>
                  <a:pt x="284" y="324"/>
                </a:lnTo>
                <a:lnTo>
                  <a:pt x="284" y="324"/>
                </a:lnTo>
                <a:close/>
                <a:moveTo>
                  <a:pt x="243" y="345"/>
                </a:moveTo>
                <a:lnTo>
                  <a:pt x="243" y="345"/>
                </a:lnTo>
                <a:lnTo>
                  <a:pt x="243" y="345"/>
                </a:lnTo>
                <a:lnTo>
                  <a:pt x="243" y="345"/>
                </a:lnTo>
                <a:lnTo>
                  <a:pt x="242" y="345"/>
                </a:lnTo>
                <a:lnTo>
                  <a:pt x="240" y="345"/>
                </a:lnTo>
                <a:lnTo>
                  <a:pt x="240" y="345"/>
                </a:lnTo>
                <a:lnTo>
                  <a:pt x="243" y="345"/>
                </a:lnTo>
                <a:lnTo>
                  <a:pt x="243" y="345"/>
                </a:lnTo>
                <a:close/>
                <a:moveTo>
                  <a:pt x="105" y="29"/>
                </a:moveTo>
                <a:lnTo>
                  <a:pt x="105" y="29"/>
                </a:lnTo>
                <a:lnTo>
                  <a:pt x="104" y="31"/>
                </a:lnTo>
                <a:lnTo>
                  <a:pt x="104" y="31"/>
                </a:lnTo>
                <a:lnTo>
                  <a:pt x="105" y="31"/>
                </a:lnTo>
                <a:lnTo>
                  <a:pt x="107" y="29"/>
                </a:lnTo>
                <a:lnTo>
                  <a:pt x="107" y="29"/>
                </a:lnTo>
                <a:lnTo>
                  <a:pt x="105" y="29"/>
                </a:lnTo>
                <a:lnTo>
                  <a:pt x="105" y="29"/>
                </a:lnTo>
                <a:close/>
                <a:moveTo>
                  <a:pt x="286" y="72"/>
                </a:moveTo>
                <a:lnTo>
                  <a:pt x="286" y="72"/>
                </a:lnTo>
                <a:lnTo>
                  <a:pt x="286" y="72"/>
                </a:lnTo>
                <a:lnTo>
                  <a:pt x="286" y="72"/>
                </a:lnTo>
                <a:lnTo>
                  <a:pt x="286" y="69"/>
                </a:lnTo>
                <a:lnTo>
                  <a:pt x="286" y="69"/>
                </a:lnTo>
                <a:lnTo>
                  <a:pt x="286" y="66"/>
                </a:lnTo>
                <a:lnTo>
                  <a:pt x="286" y="66"/>
                </a:lnTo>
                <a:lnTo>
                  <a:pt x="286" y="66"/>
                </a:lnTo>
                <a:lnTo>
                  <a:pt x="286" y="66"/>
                </a:lnTo>
                <a:lnTo>
                  <a:pt x="286" y="72"/>
                </a:lnTo>
                <a:lnTo>
                  <a:pt x="286" y="72"/>
                </a:lnTo>
                <a:close/>
                <a:moveTo>
                  <a:pt x="263" y="369"/>
                </a:moveTo>
                <a:lnTo>
                  <a:pt x="263" y="369"/>
                </a:lnTo>
                <a:lnTo>
                  <a:pt x="263" y="369"/>
                </a:lnTo>
                <a:lnTo>
                  <a:pt x="263" y="368"/>
                </a:lnTo>
                <a:lnTo>
                  <a:pt x="263" y="368"/>
                </a:lnTo>
                <a:lnTo>
                  <a:pt x="262" y="368"/>
                </a:lnTo>
                <a:lnTo>
                  <a:pt x="262" y="368"/>
                </a:lnTo>
                <a:lnTo>
                  <a:pt x="262" y="368"/>
                </a:lnTo>
                <a:lnTo>
                  <a:pt x="263" y="369"/>
                </a:lnTo>
                <a:lnTo>
                  <a:pt x="263" y="369"/>
                </a:lnTo>
                <a:close/>
                <a:moveTo>
                  <a:pt x="13" y="108"/>
                </a:moveTo>
                <a:lnTo>
                  <a:pt x="13" y="108"/>
                </a:lnTo>
                <a:lnTo>
                  <a:pt x="13" y="108"/>
                </a:lnTo>
                <a:lnTo>
                  <a:pt x="13" y="108"/>
                </a:lnTo>
                <a:lnTo>
                  <a:pt x="14" y="105"/>
                </a:lnTo>
                <a:lnTo>
                  <a:pt x="14" y="105"/>
                </a:lnTo>
                <a:lnTo>
                  <a:pt x="13" y="103"/>
                </a:lnTo>
                <a:lnTo>
                  <a:pt x="13" y="103"/>
                </a:lnTo>
                <a:lnTo>
                  <a:pt x="13" y="108"/>
                </a:lnTo>
                <a:lnTo>
                  <a:pt x="13" y="108"/>
                </a:lnTo>
                <a:close/>
                <a:moveTo>
                  <a:pt x="23" y="42"/>
                </a:moveTo>
                <a:lnTo>
                  <a:pt x="23" y="42"/>
                </a:lnTo>
                <a:lnTo>
                  <a:pt x="24" y="41"/>
                </a:lnTo>
                <a:lnTo>
                  <a:pt x="24" y="41"/>
                </a:lnTo>
                <a:lnTo>
                  <a:pt x="24" y="41"/>
                </a:lnTo>
                <a:lnTo>
                  <a:pt x="23" y="42"/>
                </a:lnTo>
                <a:lnTo>
                  <a:pt x="23" y="42"/>
                </a:lnTo>
                <a:close/>
                <a:moveTo>
                  <a:pt x="277" y="29"/>
                </a:moveTo>
                <a:lnTo>
                  <a:pt x="277" y="29"/>
                </a:lnTo>
                <a:lnTo>
                  <a:pt x="279" y="31"/>
                </a:lnTo>
                <a:lnTo>
                  <a:pt x="279" y="31"/>
                </a:lnTo>
                <a:lnTo>
                  <a:pt x="279" y="31"/>
                </a:lnTo>
                <a:lnTo>
                  <a:pt x="277" y="29"/>
                </a:lnTo>
                <a:lnTo>
                  <a:pt x="277" y="29"/>
                </a:lnTo>
                <a:close/>
                <a:moveTo>
                  <a:pt x="134" y="370"/>
                </a:moveTo>
                <a:lnTo>
                  <a:pt x="134" y="370"/>
                </a:lnTo>
                <a:lnTo>
                  <a:pt x="134" y="370"/>
                </a:lnTo>
                <a:lnTo>
                  <a:pt x="134" y="370"/>
                </a:lnTo>
                <a:lnTo>
                  <a:pt x="137" y="370"/>
                </a:lnTo>
                <a:lnTo>
                  <a:pt x="137" y="370"/>
                </a:lnTo>
                <a:lnTo>
                  <a:pt x="135" y="370"/>
                </a:lnTo>
                <a:lnTo>
                  <a:pt x="135" y="370"/>
                </a:lnTo>
                <a:lnTo>
                  <a:pt x="134" y="370"/>
                </a:lnTo>
                <a:lnTo>
                  <a:pt x="134" y="370"/>
                </a:lnTo>
                <a:close/>
                <a:moveTo>
                  <a:pt x="280" y="314"/>
                </a:moveTo>
                <a:lnTo>
                  <a:pt x="280" y="314"/>
                </a:lnTo>
                <a:lnTo>
                  <a:pt x="280" y="314"/>
                </a:lnTo>
                <a:lnTo>
                  <a:pt x="280" y="314"/>
                </a:lnTo>
                <a:lnTo>
                  <a:pt x="279" y="315"/>
                </a:lnTo>
                <a:lnTo>
                  <a:pt x="279" y="316"/>
                </a:lnTo>
                <a:lnTo>
                  <a:pt x="279" y="316"/>
                </a:lnTo>
                <a:lnTo>
                  <a:pt x="280" y="314"/>
                </a:lnTo>
                <a:lnTo>
                  <a:pt x="280" y="314"/>
                </a:lnTo>
                <a:close/>
                <a:moveTo>
                  <a:pt x="158" y="333"/>
                </a:moveTo>
                <a:lnTo>
                  <a:pt x="158" y="333"/>
                </a:lnTo>
                <a:lnTo>
                  <a:pt x="158" y="333"/>
                </a:lnTo>
                <a:lnTo>
                  <a:pt x="157" y="335"/>
                </a:lnTo>
                <a:lnTo>
                  <a:pt x="157" y="335"/>
                </a:lnTo>
                <a:lnTo>
                  <a:pt x="158" y="335"/>
                </a:lnTo>
                <a:lnTo>
                  <a:pt x="158" y="335"/>
                </a:lnTo>
                <a:lnTo>
                  <a:pt x="158" y="333"/>
                </a:lnTo>
                <a:lnTo>
                  <a:pt x="158" y="333"/>
                </a:lnTo>
                <a:close/>
                <a:moveTo>
                  <a:pt x="43" y="328"/>
                </a:moveTo>
                <a:lnTo>
                  <a:pt x="43" y="328"/>
                </a:lnTo>
                <a:lnTo>
                  <a:pt x="43" y="328"/>
                </a:lnTo>
                <a:lnTo>
                  <a:pt x="43" y="328"/>
                </a:lnTo>
                <a:lnTo>
                  <a:pt x="46" y="328"/>
                </a:lnTo>
                <a:lnTo>
                  <a:pt x="46" y="328"/>
                </a:lnTo>
                <a:lnTo>
                  <a:pt x="43" y="328"/>
                </a:lnTo>
                <a:lnTo>
                  <a:pt x="43" y="328"/>
                </a:lnTo>
                <a:close/>
                <a:moveTo>
                  <a:pt x="51" y="28"/>
                </a:moveTo>
                <a:lnTo>
                  <a:pt x="51" y="28"/>
                </a:lnTo>
                <a:lnTo>
                  <a:pt x="51" y="28"/>
                </a:lnTo>
                <a:lnTo>
                  <a:pt x="51" y="28"/>
                </a:lnTo>
                <a:lnTo>
                  <a:pt x="54" y="28"/>
                </a:lnTo>
                <a:lnTo>
                  <a:pt x="54" y="28"/>
                </a:lnTo>
                <a:lnTo>
                  <a:pt x="54" y="28"/>
                </a:lnTo>
                <a:lnTo>
                  <a:pt x="54" y="28"/>
                </a:lnTo>
                <a:lnTo>
                  <a:pt x="51" y="28"/>
                </a:lnTo>
                <a:lnTo>
                  <a:pt x="51" y="28"/>
                </a:lnTo>
                <a:close/>
                <a:moveTo>
                  <a:pt x="24" y="147"/>
                </a:moveTo>
                <a:lnTo>
                  <a:pt x="24" y="147"/>
                </a:lnTo>
                <a:lnTo>
                  <a:pt x="23" y="149"/>
                </a:lnTo>
                <a:lnTo>
                  <a:pt x="23" y="149"/>
                </a:lnTo>
                <a:lnTo>
                  <a:pt x="24" y="149"/>
                </a:lnTo>
                <a:lnTo>
                  <a:pt x="24" y="147"/>
                </a:lnTo>
                <a:lnTo>
                  <a:pt x="24" y="147"/>
                </a:lnTo>
                <a:close/>
                <a:moveTo>
                  <a:pt x="184" y="345"/>
                </a:moveTo>
                <a:lnTo>
                  <a:pt x="184" y="345"/>
                </a:lnTo>
                <a:lnTo>
                  <a:pt x="182" y="346"/>
                </a:lnTo>
                <a:lnTo>
                  <a:pt x="182" y="346"/>
                </a:lnTo>
                <a:lnTo>
                  <a:pt x="184" y="346"/>
                </a:lnTo>
                <a:lnTo>
                  <a:pt x="184" y="346"/>
                </a:lnTo>
                <a:lnTo>
                  <a:pt x="185" y="345"/>
                </a:lnTo>
                <a:lnTo>
                  <a:pt x="185" y="345"/>
                </a:lnTo>
                <a:lnTo>
                  <a:pt x="184" y="345"/>
                </a:lnTo>
                <a:lnTo>
                  <a:pt x="184" y="345"/>
                </a:lnTo>
                <a:close/>
                <a:moveTo>
                  <a:pt x="300" y="271"/>
                </a:moveTo>
                <a:lnTo>
                  <a:pt x="300" y="271"/>
                </a:lnTo>
                <a:lnTo>
                  <a:pt x="299" y="274"/>
                </a:lnTo>
                <a:lnTo>
                  <a:pt x="300" y="275"/>
                </a:lnTo>
                <a:lnTo>
                  <a:pt x="300" y="275"/>
                </a:lnTo>
                <a:lnTo>
                  <a:pt x="300" y="271"/>
                </a:lnTo>
                <a:lnTo>
                  <a:pt x="300" y="271"/>
                </a:lnTo>
                <a:close/>
                <a:moveTo>
                  <a:pt x="34" y="66"/>
                </a:moveTo>
                <a:lnTo>
                  <a:pt x="34" y="66"/>
                </a:lnTo>
                <a:lnTo>
                  <a:pt x="36" y="63"/>
                </a:lnTo>
                <a:lnTo>
                  <a:pt x="36" y="63"/>
                </a:lnTo>
                <a:lnTo>
                  <a:pt x="34" y="65"/>
                </a:lnTo>
                <a:lnTo>
                  <a:pt x="34" y="66"/>
                </a:lnTo>
                <a:lnTo>
                  <a:pt x="34" y="66"/>
                </a:lnTo>
                <a:close/>
                <a:moveTo>
                  <a:pt x="259" y="105"/>
                </a:moveTo>
                <a:lnTo>
                  <a:pt x="259" y="105"/>
                </a:lnTo>
                <a:lnTo>
                  <a:pt x="259" y="106"/>
                </a:lnTo>
                <a:lnTo>
                  <a:pt x="259" y="106"/>
                </a:lnTo>
                <a:lnTo>
                  <a:pt x="259" y="109"/>
                </a:lnTo>
                <a:lnTo>
                  <a:pt x="259" y="109"/>
                </a:lnTo>
                <a:lnTo>
                  <a:pt x="259" y="109"/>
                </a:lnTo>
                <a:lnTo>
                  <a:pt x="259" y="109"/>
                </a:lnTo>
                <a:lnTo>
                  <a:pt x="259" y="105"/>
                </a:lnTo>
                <a:lnTo>
                  <a:pt x="259" y="105"/>
                </a:lnTo>
                <a:close/>
                <a:moveTo>
                  <a:pt x="236" y="358"/>
                </a:moveTo>
                <a:lnTo>
                  <a:pt x="236" y="358"/>
                </a:lnTo>
                <a:lnTo>
                  <a:pt x="233" y="358"/>
                </a:lnTo>
                <a:lnTo>
                  <a:pt x="233" y="358"/>
                </a:lnTo>
                <a:lnTo>
                  <a:pt x="235" y="358"/>
                </a:lnTo>
                <a:lnTo>
                  <a:pt x="236" y="358"/>
                </a:lnTo>
                <a:lnTo>
                  <a:pt x="236" y="358"/>
                </a:lnTo>
                <a:close/>
                <a:moveTo>
                  <a:pt x="249" y="326"/>
                </a:moveTo>
                <a:lnTo>
                  <a:pt x="249" y="326"/>
                </a:lnTo>
                <a:lnTo>
                  <a:pt x="250" y="328"/>
                </a:lnTo>
                <a:lnTo>
                  <a:pt x="250" y="328"/>
                </a:lnTo>
                <a:lnTo>
                  <a:pt x="252" y="326"/>
                </a:lnTo>
                <a:lnTo>
                  <a:pt x="252" y="326"/>
                </a:lnTo>
                <a:lnTo>
                  <a:pt x="252" y="326"/>
                </a:lnTo>
                <a:lnTo>
                  <a:pt x="249" y="326"/>
                </a:lnTo>
                <a:lnTo>
                  <a:pt x="249" y="326"/>
                </a:lnTo>
                <a:close/>
                <a:moveTo>
                  <a:pt x="245" y="353"/>
                </a:moveTo>
                <a:lnTo>
                  <a:pt x="245" y="353"/>
                </a:lnTo>
                <a:lnTo>
                  <a:pt x="243" y="352"/>
                </a:lnTo>
                <a:lnTo>
                  <a:pt x="242" y="353"/>
                </a:lnTo>
                <a:lnTo>
                  <a:pt x="242" y="353"/>
                </a:lnTo>
                <a:lnTo>
                  <a:pt x="245" y="353"/>
                </a:lnTo>
                <a:lnTo>
                  <a:pt x="245" y="353"/>
                </a:lnTo>
                <a:close/>
                <a:moveTo>
                  <a:pt x="40" y="28"/>
                </a:moveTo>
                <a:lnTo>
                  <a:pt x="40" y="28"/>
                </a:lnTo>
                <a:lnTo>
                  <a:pt x="40" y="28"/>
                </a:lnTo>
                <a:lnTo>
                  <a:pt x="40" y="28"/>
                </a:lnTo>
                <a:lnTo>
                  <a:pt x="39" y="29"/>
                </a:lnTo>
                <a:lnTo>
                  <a:pt x="39" y="29"/>
                </a:lnTo>
                <a:lnTo>
                  <a:pt x="39" y="31"/>
                </a:lnTo>
                <a:lnTo>
                  <a:pt x="39" y="31"/>
                </a:lnTo>
                <a:lnTo>
                  <a:pt x="40" y="28"/>
                </a:lnTo>
                <a:lnTo>
                  <a:pt x="40" y="28"/>
                </a:lnTo>
                <a:close/>
                <a:moveTo>
                  <a:pt x="272" y="262"/>
                </a:moveTo>
                <a:lnTo>
                  <a:pt x="272" y="262"/>
                </a:lnTo>
                <a:lnTo>
                  <a:pt x="272" y="262"/>
                </a:lnTo>
                <a:lnTo>
                  <a:pt x="272" y="262"/>
                </a:lnTo>
                <a:lnTo>
                  <a:pt x="270" y="264"/>
                </a:lnTo>
                <a:lnTo>
                  <a:pt x="270" y="264"/>
                </a:lnTo>
                <a:lnTo>
                  <a:pt x="272" y="265"/>
                </a:lnTo>
                <a:lnTo>
                  <a:pt x="272" y="265"/>
                </a:lnTo>
                <a:lnTo>
                  <a:pt x="272" y="262"/>
                </a:lnTo>
                <a:lnTo>
                  <a:pt x="272" y="262"/>
                </a:lnTo>
                <a:close/>
                <a:moveTo>
                  <a:pt x="269" y="136"/>
                </a:moveTo>
                <a:lnTo>
                  <a:pt x="269" y="136"/>
                </a:lnTo>
                <a:lnTo>
                  <a:pt x="267" y="137"/>
                </a:lnTo>
                <a:lnTo>
                  <a:pt x="267" y="139"/>
                </a:lnTo>
                <a:lnTo>
                  <a:pt x="267" y="139"/>
                </a:lnTo>
                <a:lnTo>
                  <a:pt x="269" y="136"/>
                </a:lnTo>
                <a:lnTo>
                  <a:pt x="269" y="136"/>
                </a:lnTo>
                <a:close/>
                <a:moveTo>
                  <a:pt x="32" y="108"/>
                </a:moveTo>
                <a:lnTo>
                  <a:pt x="32" y="108"/>
                </a:lnTo>
                <a:lnTo>
                  <a:pt x="32" y="105"/>
                </a:lnTo>
                <a:lnTo>
                  <a:pt x="32" y="105"/>
                </a:lnTo>
                <a:lnTo>
                  <a:pt x="32" y="108"/>
                </a:lnTo>
                <a:lnTo>
                  <a:pt x="32" y="108"/>
                </a:lnTo>
                <a:close/>
                <a:moveTo>
                  <a:pt x="267" y="46"/>
                </a:moveTo>
                <a:lnTo>
                  <a:pt x="267" y="46"/>
                </a:lnTo>
                <a:lnTo>
                  <a:pt x="270" y="46"/>
                </a:lnTo>
                <a:lnTo>
                  <a:pt x="270" y="46"/>
                </a:lnTo>
                <a:lnTo>
                  <a:pt x="267" y="46"/>
                </a:lnTo>
                <a:lnTo>
                  <a:pt x="267" y="46"/>
                </a:lnTo>
                <a:close/>
                <a:moveTo>
                  <a:pt x="140" y="31"/>
                </a:moveTo>
                <a:lnTo>
                  <a:pt x="140" y="31"/>
                </a:lnTo>
                <a:lnTo>
                  <a:pt x="140" y="34"/>
                </a:lnTo>
                <a:lnTo>
                  <a:pt x="140" y="34"/>
                </a:lnTo>
                <a:lnTo>
                  <a:pt x="140" y="32"/>
                </a:lnTo>
                <a:lnTo>
                  <a:pt x="140" y="32"/>
                </a:lnTo>
                <a:lnTo>
                  <a:pt x="140" y="32"/>
                </a:lnTo>
                <a:lnTo>
                  <a:pt x="140" y="31"/>
                </a:lnTo>
                <a:lnTo>
                  <a:pt x="140" y="31"/>
                </a:lnTo>
                <a:close/>
                <a:moveTo>
                  <a:pt x="290" y="282"/>
                </a:moveTo>
                <a:lnTo>
                  <a:pt x="290" y="282"/>
                </a:lnTo>
                <a:lnTo>
                  <a:pt x="290" y="285"/>
                </a:lnTo>
                <a:lnTo>
                  <a:pt x="290" y="285"/>
                </a:lnTo>
                <a:lnTo>
                  <a:pt x="290" y="282"/>
                </a:lnTo>
                <a:lnTo>
                  <a:pt x="290" y="282"/>
                </a:lnTo>
                <a:close/>
                <a:moveTo>
                  <a:pt x="23" y="109"/>
                </a:moveTo>
                <a:lnTo>
                  <a:pt x="23" y="109"/>
                </a:lnTo>
                <a:lnTo>
                  <a:pt x="24" y="109"/>
                </a:lnTo>
                <a:lnTo>
                  <a:pt x="24" y="109"/>
                </a:lnTo>
                <a:lnTo>
                  <a:pt x="24" y="106"/>
                </a:lnTo>
                <a:lnTo>
                  <a:pt x="24" y="106"/>
                </a:lnTo>
                <a:lnTo>
                  <a:pt x="23" y="109"/>
                </a:lnTo>
                <a:lnTo>
                  <a:pt x="23" y="109"/>
                </a:lnTo>
                <a:close/>
                <a:moveTo>
                  <a:pt x="34" y="61"/>
                </a:moveTo>
                <a:lnTo>
                  <a:pt x="34" y="61"/>
                </a:lnTo>
                <a:lnTo>
                  <a:pt x="36" y="61"/>
                </a:lnTo>
                <a:lnTo>
                  <a:pt x="36" y="59"/>
                </a:lnTo>
                <a:lnTo>
                  <a:pt x="36" y="59"/>
                </a:lnTo>
                <a:lnTo>
                  <a:pt x="34" y="61"/>
                </a:lnTo>
                <a:lnTo>
                  <a:pt x="34" y="61"/>
                </a:lnTo>
                <a:lnTo>
                  <a:pt x="34" y="61"/>
                </a:lnTo>
                <a:close/>
                <a:moveTo>
                  <a:pt x="46" y="338"/>
                </a:moveTo>
                <a:lnTo>
                  <a:pt x="46" y="338"/>
                </a:lnTo>
                <a:lnTo>
                  <a:pt x="46" y="336"/>
                </a:lnTo>
                <a:lnTo>
                  <a:pt x="46" y="336"/>
                </a:lnTo>
                <a:lnTo>
                  <a:pt x="44" y="338"/>
                </a:lnTo>
                <a:lnTo>
                  <a:pt x="44" y="338"/>
                </a:lnTo>
                <a:lnTo>
                  <a:pt x="46" y="338"/>
                </a:lnTo>
                <a:lnTo>
                  <a:pt x="46" y="338"/>
                </a:lnTo>
                <a:close/>
                <a:moveTo>
                  <a:pt x="255" y="214"/>
                </a:moveTo>
                <a:lnTo>
                  <a:pt x="255" y="214"/>
                </a:lnTo>
                <a:lnTo>
                  <a:pt x="255" y="211"/>
                </a:lnTo>
                <a:lnTo>
                  <a:pt x="255" y="211"/>
                </a:lnTo>
                <a:lnTo>
                  <a:pt x="255" y="211"/>
                </a:lnTo>
                <a:lnTo>
                  <a:pt x="255" y="211"/>
                </a:lnTo>
                <a:lnTo>
                  <a:pt x="255" y="214"/>
                </a:lnTo>
                <a:lnTo>
                  <a:pt x="255" y="214"/>
                </a:lnTo>
                <a:close/>
                <a:moveTo>
                  <a:pt x="238" y="338"/>
                </a:moveTo>
                <a:lnTo>
                  <a:pt x="238" y="338"/>
                </a:lnTo>
                <a:lnTo>
                  <a:pt x="235" y="338"/>
                </a:lnTo>
                <a:lnTo>
                  <a:pt x="233" y="338"/>
                </a:lnTo>
                <a:lnTo>
                  <a:pt x="233" y="338"/>
                </a:lnTo>
                <a:lnTo>
                  <a:pt x="238" y="338"/>
                </a:lnTo>
                <a:lnTo>
                  <a:pt x="238" y="338"/>
                </a:lnTo>
                <a:close/>
                <a:moveTo>
                  <a:pt x="40" y="49"/>
                </a:moveTo>
                <a:lnTo>
                  <a:pt x="40" y="49"/>
                </a:lnTo>
                <a:lnTo>
                  <a:pt x="40" y="49"/>
                </a:lnTo>
                <a:lnTo>
                  <a:pt x="40" y="49"/>
                </a:lnTo>
                <a:lnTo>
                  <a:pt x="40" y="48"/>
                </a:lnTo>
                <a:lnTo>
                  <a:pt x="40" y="45"/>
                </a:lnTo>
                <a:lnTo>
                  <a:pt x="40" y="45"/>
                </a:lnTo>
                <a:lnTo>
                  <a:pt x="40" y="49"/>
                </a:lnTo>
                <a:lnTo>
                  <a:pt x="40" y="49"/>
                </a:lnTo>
                <a:close/>
                <a:moveTo>
                  <a:pt x="297" y="176"/>
                </a:moveTo>
                <a:lnTo>
                  <a:pt x="297" y="176"/>
                </a:lnTo>
                <a:lnTo>
                  <a:pt x="296" y="177"/>
                </a:lnTo>
                <a:lnTo>
                  <a:pt x="297" y="179"/>
                </a:lnTo>
                <a:lnTo>
                  <a:pt x="297" y="179"/>
                </a:lnTo>
                <a:lnTo>
                  <a:pt x="297" y="176"/>
                </a:lnTo>
                <a:lnTo>
                  <a:pt x="297" y="176"/>
                </a:lnTo>
                <a:close/>
                <a:moveTo>
                  <a:pt x="103" y="28"/>
                </a:moveTo>
                <a:lnTo>
                  <a:pt x="103" y="28"/>
                </a:lnTo>
                <a:lnTo>
                  <a:pt x="101" y="28"/>
                </a:lnTo>
                <a:lnTo>
                  <a:pt x="101" y="28"/>
                </a:lnTo>
                <a:lnTo>
                  <a:pt x="103" y="29"/>
                </a:lnTo>
                <a:lnTo>
                  <a:pt x="103" y="29"/>
                </a:lnTo>
                <a:lnTo>
                  <a:pt x="103" y="28"/>
                </a:lnTo>
                <a:lnTo>
                  <a:pt x="103" y="28"/>
                </a:lnTo>
                <a:close/>
                <a:moveTo>
                  <a:pt x="97" y="21"/>
                </a:moveTo>
                <a:lnTo>
                  <a:pt x="97" y="21"/>
                </a:lnTo>
                <a:lnTo>
                  <a:pt x="97" y="22"/>
                </a:lnTo>
                <a:lnTo>
                  <a:pt x="97" y="22"/>
                </a:lnTo>
                <a:lnTo>
                  <a:pt x="97" y="22"/>
                </a:lnTo>
                <a:lnTo>
                  <a:pt x="98" y="21"/>
                </a:lnTo>
                <a:lnTo>
                  <a:pt x="98" y="21"/>
                </a:lnTo>
                <a:lnTo>
                  <a:pt x="97" y="21"/>
                </a:lnTo>
                <a:lnTo>
                  <a:pt x="97" y="21"/>
                </a:lnTo>
                <a:close/>
                <a:moveTo>
                  <a:pt x="16" y="325"/>
                </a:moveTo>
                <a:lnTo>
                  <a:pt x="16" y="325"/>
                </a:lnTo>
                <a:lnTo>
                  <a:pt x="16" y="322"/>
                </a:lnTo>
                <a:lnTo>
                  <a:pt x="16" y="322"/>
                </a:lnTo>
                <a:lnTo>
                  <a:pt x="16" y="324"/>
                </a:lnTo>
                <a:lnTo>
                  <a:pt x="16" y="325"/>
                </a:lnTo>
                <a:lnTo>
                  <a:pt x="16" y="325"/>
                </a:lnTo>
                <a:close/>
                <a:moveTo>
                  <a:pt x="105" y="25"/>
                </a:moveTo>
                <a:lnTo>
                  <a:pt x="105" y="25"/>
                </a:lnTo>
                <a:lnTo>
                  <a:pt x="101" y="25"/>
                </a:lnTo>
                <a:lnTo>
                  <a:pt x="101" y="25"/>
                </a:lnTo>
                <a:lnTo>
                  <a:pt x="104" y="25"/>
                </a:lnTo>
                <a:lnTo>
                  <a:pt x="105" y="25"/>
                </a:lnTo>
                <a:lnTo>
                  <a:pt x="105" y="25"/>
                </a:lnTo>
                <a:close/>
                <a:moveTo>
                  <a:pt x="259" y="38"/>
                </a:moveTo>
                <a:lnTo>
                  <a:pt x="259" y="38"/>
                </a:lnTo>
                <a:lnTo>
                  <a:pt x="257" y="38"/>
                </a:lnTo>
                <a:lnTo>
                  <a:pt x="257" y="38"/>
                </a:lnTo>
                <a:lnTo>
                  <a:pt x="260" y="39"/>
                </a:lnTo>
                <a:lnTo>
                  <a:pt x="260" y="39"/>
                </a:lnTo>
                <a:lnTo>
                  <a:pt x="259" y="38"/>
                </a:lnTo>
                <a:lnTo>
                  <a:pt x="259" y="38"/>
                </a:lnTo>
                <a:close/>
                <a:moveTo>
                  <a:pt x="118" y="8"/>
                </a:moveTo>
                <a:lnTo>
                  <a:pt x="118" y="8"/>
                </a:lnTo>
                <a:lnTo>
                  <a:pt x="118" y="8"/>
                </a:lnTo>
                <a:lnTo>
                  <a:pt x="118" y="8"/>
                </a:lnTo>
                <a:lnTo>
                  <a:pt x="117" y="8"/>
                </a:lnTo>
                <a:lnTo>
                  <a:pt x="117" y="8"/>
                </a:lnTo>
                <a:lnTo>
                  <a:pt x="118" y="8"/>
                </a:lnTo>
                <a:lnTo>
                  <a:pt x="118" y="8"/>
                </a:lnTo>
                <a:close/>
                <a:moveTo>
                  <a:pt x="128" y="29"/>
                </a:moveTo>
                <a:lnTo>
                  <a:pt x="128" y="29"/>
                </a:lnTo>
                <a:lnTo>
                  <a:pt x="127" y="28"/>
                </a:lnTo>
                <a:lnTo>
                  <a:pt x="125" y="28"/>
                </a:lnTo>
                <a:lnTo>
                  <a:pt x="125" y="28"/>
                </a:lnTo>
                <a:lnTo>
                  <a:pt x="128" y="29"/>
                </a:lnTo>
                <a:lnTo>
                  <a:pt x="128" y="29"/>
                </a:lnTo>
                <a:close/>
                <a:moveTo>
                  <a:pt x="168" y="46"/>
                </a:moveTo>
                <a:lnTo>
                  <a:pt x="168" y="46"/>
                </a:lnTo>
                <a:lnTo>
                  <a:pt x="168" y="45"/>
                </a:lnTo>
                <a:lnTo>
                  <a:pt x="168" y="45"/>
                </a:lnTo>
                <a:lnTo>
                  <a:pt x="167" y="45"/>
                </a:lnTo>
                <a:lnTo>
                  <a:pt x="167" y="45"/>
                </a:lnTo>
                <a:lnTo>
                  <a:pt x="167" y="45"/>
                </a:lnTo>
                <a:lnTo>
                  <a:pt x="167" y="45"/>
                </a:lnTo>
                <a:lnTo>
                  <a:pt x="168" y="46"/>
                </a:lnTo>
                <a:lnTo>
                  <a:pt x="168" y="46"/>
                </a:lnTo>
                <a:close/>
                <a:moveTo>
                  <a:pt x="111" y="27"/>
                </a:moveTo>
                <a:lnTo>
                  <a:pt x="111" y="27"/>
                </a:lnTo>
                <a:lnTo>
                  <a:pt x="108" y="28"/>
                </a:lnTo>
                <a:lnTo>
                  <a:pt x="108" y="28"/>
                </a:lnTo>
                <a:lnTo>
                  <a:pt x="110" y="28"/>
                </a:lnTo>
                <a:lnTo>
                  <a:pt x="111" y="27"/>
                </a:lnTo>
                <a:lnTo>
                  <a:pt x="111" y="27"/>
                </a:lnTo>
                <a:close/>
                <a:moveTo>
                  <a:pt x="262" y="46"/>
                </a:moveTo>
                <a:lnTo>
                  <a:pt x="262" y="46"/>
                </a:lnTo>
                <a:lnTo>
                  <a:pt x="263" y="46"/>
                </a:lnTo>
                <a:lnTo>
                  <a:pt x="263" y="46"/>
                </a:lnTo>
                <a:lnTo>
                  <a:pt x="263" y="46"/>
                </a:lnTo>
                <a:lnTo>
                  <a:pt x="262" y="46"/>
                </a:lnTo>
                <a:lnTo>
                  <a:pt x="262" y="46"/>
                </a:lnTo>
                <a:close/>
                <a:moveTo>
                  <a:pt x="275" y="103"/>
                </a:moveTo>
                <a:lnTo>
                  <a:pt x="275" y="103"/>
                </a:lnTo>
                <a:lnTo>
                  <a:pt x="276" y="103"/>
                </a:lnTo>
                <a:lnTo>
                  <a:pt x="276" y="102"/>
                </a:lnTo>
                <a:lnTo>
                  <a:pt x="276" y="102"/>
                </a:lnTo>
                <a:lnTo>
                  <a:pt x="275" y="103"/>
                </a:lnTo>
                <a:lnTo>
                  <a:pt x="275" y="103"/>
                </a:lnTo>
                <a:close/>
                <a:moveTo>
                  <a:pt x="22" y="284"/>
                </a:moveTo>
                <a:lnTo>
                  <a:pt x="22" y="284"/>
                </a:lnTo>
                <a:lnTo>
                  <a:pt x="22" y="287"/>
                </a:lnTo>
                <a:lnTo>
                  <a:pt x="22" y="287"/>
                </a:lnTo>
                <a:lnTo>
                  <a:pt x="22" y="285"/>
                </a:lnTo>
                <a:lnTo>
                  <a:pt x="22" y="284"/>
                </a:lnTo>
                <a:lnTo>
                  <a:pt x="22" y="284"/>
                </a:lnTo>
                <a:close/>
                <a:moveTo>
                  <a:pt x="67" y="28"/>
                </a:moveTo>
                <a:lnTo>
                  <a:pt x="67" y="28"/>
                </a:lnTo>
                <a:lnTo>
                  <a:pt x="68" y="28"/>
                </a:lnTo>
                <a:lnTo>
                  <a:pt x="68" y="28"/>
                </a:lnTo>
                <a:lnTo>
                  <a:pt x="68" y="28"/>
                </a:lnTo>
                <a:lnTo>
                  <a:pt x="68" y="28"/>
                </a:lnTo>
                <a:lnTo>
                  <a:pt x="67" y="28"/>
                </a:lnTo>
                <a:lnTo>
                  <a:pt x="67" y="28"/>
                </a:lnTo>
                <a:close/>
                <a:moveTo>
                  <a:pt x="46" y="54"/>
                </a:moveTo>
                <a:lnTo>
                  <a:pt x="46" y="54"/>
                </a:lnTo>
                <a:lnTo>
                  <a:pt x="46" y="52"/>
                </a:lnTo>
                <a:lnTo>
                  <a:pt x="46" y="51"/>
                </a:lnTo>
                <a:lnTo>
                  <a:pt x="46" y="51"/>
                </a:lnTo>
                <a:lnTo>
                  <a:pt x="46" y="52"/>
                </a:lnTo>
                <a:lnTo>
                  <a:pt x="46" y="54"/>
                </a:lnTo>
                <a:lnTo>
                  <a:pt x="46" y="54"/>
                </a:lnTo>
                <a:close/>
                <a:moveTo>
                  <a:pt x="26" y="281"/>
                </a:moveTo>
                <a:lnTo>
                  <a:pt x="26" y="281"/>
                </a:lnTo>
                <a:lnTo>
                  <a:pt x="26" y="281"/>
                </a:lnTo>
                <a:lnTo>
                  <a:pt x="26" y="281"/>
                </a:lnTo>
                <a:lnTo>
                  <a:pt x="26" y="278"/>
                </a:lnTo>
                <a:lnTo>
                  <a:pt x="26" y="278"/>
                </a:lnTo>
                <a:lnTo>
                  <a:pt x="26" y="281"/>
                </a:lnTo>
                <a:lnTo>
                  <a:pt x="26" y="281"/>
                </a:lnTo>
                <a:close/>
                <a:moveTo>
                  <a:pt x="235" y="365"/>
                </a:moveTo>
                <a:lnTo>
                  <a:pt x="235" y="365"/>
                </a:lnTo>
                <a:lnTo>
                  <a:pt x="236" y="366"/>
                </a:lnTo>
                <a:lnTo>
                  <a:pt x="236" y="366"/>
                </a:lnTo>
                <a:lnTo>
                  <a:pt x="236" y="363"/>
                </a:lnTo>
                <a:lnTo>
                  <a:pt x="236" y="363"/>
                </a:lnTo>
                <a:lnTo>
                  <a:pt x="235" y="365"/>
                </a:lnTo>
                <a:lnTo>
                  <a:pt x="235" y="365"/>
                </a:lnTo>
                <a:close/>
                <a:moveTo>
                  <a:pt x="101" y="338"/>
                </a:moveTo>
                <a:lnTo>
                  <a:pt x="101" y="338"/>
                </a:lnTo>
                <a:lnTo>
                  <a:pt x="101" y="338"/>
                </a:lnTo>
                <a:lnTo>
                  <a:pt x="101" y="338"/>
                </a:lnTo>
                <a:lnTo>
                  <a:pt x="105" y="338"/>
                </a:lnTo>
                <a:lnTo>
                  <a:pt x="105" y="338"/>
                </a:lnTo>
                <a:lnTo>
                  <a:pt x="105" y="338"/>
                </a:lnTo>
                <a:lnTo>
                  <a:pt x="105" y="338"/>
                </a:lnTo>
                <a:lnTo>
                  <a:pt x="101" y="338"/>
                </a:lnTo>
                <a:lnTo>
                  <a:pt x="101" y="338"/>
                </a:lnTo>
                <a:close/>
                <a:moveTo>
                  <a:pt x="19" y="272"/>
                </a:moveTo>
                <a:lnTo>
                  <a:pt x="19" y="272"/>
                </a:lnTo>
                <a:lnTo>
                  <a:pt x="19" y="272"/>
                </a:lnTo>
                <a:lnTo>
                  <a:pt x="19" y="272"/>
                </a:lnTo>
                <a:lnTo>
                  <a:pt x="19" y="274"/>
                </a:lnTo>
                <a:lnTo>
                  <a:pt x="19" y="274"/>
                </a:lnTo>
                <a:lnTo>
                  <a:pt x="20" y="274"/>
                </a:lnTo>
                <a:lnTo>
                  <a:pt x="20" y="274"/>
                </a:lnTo>
                <a:lnTo>
                  <a:pt x="19" y="272"/>
                </a:lnTo>
                <a:lnTo>
                  <a:pt x="19" y="272"/>
                </a:lnTo>
                <a:close/>
                <a:moveTo>
                  <a:pt x="202" y="339"/>
                </a:moveTo>
                <a:lnTo>
                  <a:pt x="202" y="339"/>
                </a:lnTo>
                <a:lnTo>
                  <a:pt x="202" y="339"/>
                </a:lnTo>
                <a:lnTo>
                  <a:pt x="202" y="339"/>
                </a:lnTo>
                <a:lnTo>
                  <a:pt x="203" y="341"/>
                </a:lnTo>
                <a:lnTo>
                  <a:pt x="205" y="339"/>
                </a:lnTo>
                <a:lnTo>
                  <a:pt x="205" y="339"/>
                </a:lnTo>
                <a:lnTo>
                  <a:pt x="202" y="339"/>
                </a:lnTo>
                <a:lnTo>
                  <a:pt x="202" y="339"/>
                </a:lnTo>
                <a:close/>
                <a:moveTo>
                  <a:pt x="33" y="268"/>
                </a:moveTo>
                <a:lnTo>
                  <a:pt x="33" y="268"/>
                </a:lnTo>
                <a:lnTo>
                  <a:pt x="33" y="271"/>
                </a:lnTo>
                <a:lnTo>
                  <a:pt x="33" y="271"/>
                </a:lnTo>
                <a:lnTo>
                  <a:pt x="34" y="270"/>
                </a:lnTo>
                <a:lnTo>
                  <a:pt x="33" y="268"/>
                </a:lnTo>
                <a:lnTo>
                  <a:pt x="33" y="268"/>
                </a:lnTo>
                <a:close/>
                <a:moveTo>
                  <a:pt x="265" y="167"/>
                </a:moveTo>
                <a:lnTo>
                  <a:pt x="265" y="167"/>
                </a:lnTo>
                <a:lnTo>
                  <a:pt x="263" y="167"/>
                </a:lnTo>
                <a:lnTo>
                  <a:pt x="263" y="167"/>
                </a:lnTo>
                <a:lnTo>
                  <a:pt x="263" y="170"/>
                </a:lnTo>
                <a:lnTo>
                  <a:pt x="263" y="170"/>
                </a:lnTo>
                <a:lnTo>
                  <a:pt x="265" y="170"/>
                </a:lnTo>
                <a:lnTo>
                  <a:pt x="265" y="170"/>
                </a:lnTo>
                <a:lnTo>
                  <a:pt x="265" y="167"/>
                </a:lnTo>
                <a:lnTo>
                  <a:pt x="265" y="167"/>
                </a:lnTo>
                <a:close/>
                <a:moveTo>
                  <a:pt x="243" y="370"/>
                </a:moveTo>
                <a:lnTo>
                  <a:pt x="243" y="370"/>
                </a:lnTo>
                <a:lnTo>
                  <a:pt x="240" y="370"/>
                </a:lnTo>
                <a:lnTo>
                  <a:pt x="240" y="370"/>
                </a:lnTo>
                <a:lnTo>
                  <a:pt x="242" y="370"/>
                </a:lnTo>
                <a:lnTo>
                  <a:pt x="243" y="370"/>
                </a:lnTo>
                <a:lnTo>
                  <a:pt x="243" y="370"/>
                </a:lnTo>
                <a:close/>
                <a:moveTo>
                  <a:pt x="265" y="17"/>
                </a:moveTo>
                <a:lnTo>
                  <a:pt x="265" y="17"/>
                </a:lnTo>
                <a:lnTo>
                  <a:pt x="266" y="18"/>
                </a:lnTo>
                <a:lnTo>
                  <a:pt x="266" y="18"/>
                </a:lnTo>
                <a:lnTo>
                  <a:pt x="265" y="17"/>
                </a:lnTo>
                <a:lnTo>
                  <a:pt x="265" y="17"/>
                </a:lnTo>
                <a:close/>
                <a:moveTo>
                  <a:pt x="20" y="308"/>
                </a:moveTo>
                <a:lnTo>
                  <a:pt x="20" y="308"/>
                </a:lnTo>
                <a:lnTo>
                  <a:pt x="20" y="308"/>
                </a:lnTo>
                <a:lnTo>
                  <a:pt x="20" y="308"/>
                </a:lnTo>
                <a:lnTo>
                  <a:pt x="20" y="312"/>
                </a:lnTo>
                <a:lnTo>
                  <a:pt x="20" y="312"/>
                </a:lnTo>
                <a:lnTo>
                  <a:pt x="20" y="312"/>
                </a:lnTo>
                <a:lnTo>
                  <a:pt x="20" y="312"/>
                </a:lnTo>
                <a:lnTo>
                  <a:pt x="20" y="308"/>
                </a:lnTo>
                <a:lnTo>
                  <a:pt x="20" y="308"/>
                </a:lnTo>
                <a:close/>
                <a:moveTo>
                  <a:pt x="41" y="244"/>
                </a:moveTo>
                <a:lnTo>
                  <a:pt x="41" y="244"/>
                </a:lnTo>
                <a:lnTo>
                  <a:pt x="41" y="244"/>
                </a:lnTo>
                <a:lnTo>
                  <a:pt x="41" y="244"/>
                </a:lnTo>
                <a:lnTo>
                  <a:pt x="41" y="247"/>
                </a:lnTo>
                <a:lnTo>
                  <a:pt x="41" y="247"/>
                </a:lnTo>
                <a:lnTo>
                  <a:pt x="41" y="244"/>
                </a:lnTo>
                <a:lnTo>
                  <a:pt x="41" y="244"/>
                </a:lnTo>
                <a:close/>
                <a:moveTo>
                  <a:pt x="280" y="311"/>
                </a:moveTo>
                <a:lnTo>
                  <a:pt x="280" y="311"/>
                </a:lnTo>
                <a:lnTo>
                  <a:pt x="282" y="311"/>
                </a:lnTo>
                <a:lnTo>
                  <a:pt x="282" y="309"/>
                </a:lnTo>
                <a:lnTo>
                  <a:pt x="282" y="309"/>
                </a:lnTo>
                <a:lnTo>
                  <a:pt x="280" y="311"/>
                </a:lnTo>
                <a:lnTo>
                  <a:pt x="280" y="311"/>
                </a:lnTo>
                <a:close/>
                <a:moveTo>
                  <a:pt x="32" y="54"/>
                </a:moveTo>
                <a:lnTo>
                  <a:pt x="32" y="54"/>
                </a:lnTo>
                <a:lnTo>
                  <a:pt x="32" y="54"/>
                </a:lnTo>
                <a:lnTo>
                  <a:pt x="32" y="54"/>
                </a:lnTo>
                <a:lnTo>
                  <a:pt x="32" y="54"/>
                </a:lnTo>
                <a:lnTo>
                  <a:pt x="32" y="55"/>
                </a:lnTo>
                <a:lnTo>
                  <a:pt x="32" y="55"/>
                </a:lnTo>
                <a:lnTo>
                  <a:pt x="32" y="54"/>
                </a:lnTo>
                <a:lnTo>
                  <a:pt x="32" y="54"/>
                </a:lnTo>
                <a:close/>
                <a:moveTo>
                  <a:pt x="84" y="18"/>
                </a:moveTo>
                <a:lnTo>
                  <a:pt x="84" y="18"/>
                </a:lnTo>
                <a:lnTo>
                  <a:pt x="81" y="18"/>
                </a:lnTo>
                <a:lnTo>
                  <a:pt x="81" y="18"/>
                </a:lnTo>
                <a:lnTo>
                  <a:pt x="83" y="18"/>
                </a:lnTo>
                <a:lnTo>
                  <a:pt x="84" y="18"/>
                </a:lnTo>
                <a:lnTo>
                  <a:pt x="84" y="18"/>
                </a:lnTo>
                <a:close/>
                <a:moveTo>
                  <a:pt x="71" y="18"/>
                </a:moveTo>
                <a:lnTo>
                  <a:pt x="71" y="18"/>
                </a:lnTo>
                <a:lnTo>
                  <a:pt x="73" y="18"/>
                </a:lnTo>
                <a:lnTo>
                  <a:pt x="73" y="18"/>
                </a:lnTo>
                <a:lnTo>
                  <a:pt x="73" y="18"/>
                </a:lnTo>
                <a:lnTo>
                  <a:pt x="71" y="18"/>
                </a:lnTo>
                <a:lnTo>
                  <a:pt x="71" y="18"/>
                </a:lnTo>
                <a:close/>
                <a:moveTo>
                  <a:pt x="40" y="66"/>
                </a:moveTo>
                <a:lnTo>
                  <a:pt x="40" y="66"/>
                </a:lnTo>
                <a:lnTo>
                  <a:pt x="39" y="66"/>
                </a:lnTo>
                <a:lnTo>
                  <a:pt x="39" y="68"/>
                </a:lnTo>
                <a:lnTo>
                  <a:pt x="39" y="68"/>
                </a:lnTo>
                <a:lnTo>
                  <a:pt x="40" y="66"/>
                </a:lnTo>
                <a:lnTo>
                  <a:pt x="40" y="66"/>
                </a:lnTo>
                <a:close/>
                <a:moveTo>
                  <a:pt x="213" y="36"/>
                </a:moveTo>
                <a:lnTo>
                  <a:pt x="213" y="36"/>
                </a:lnTo>
                <a:lnTo>
                  <a:pt x="213" y="36"/>
                </a:lnTo>
                <a:lnTo>
                  <a:pt x="215" y="35"/>
                </a:lnTo>
                <a:lnTo>
                  <a:pt x="215" y="35"/>
                </a:lnTo>
                <a:lnTo>
                  <a:pt x="213" y="36"/>
                </a:lnTo>
                <a:lnTo>
                  <a:pt x="213" y="36"/>
                </a:lnTo>
                <a:close/>
                <a:moveTo>
                  <a:pt x="128" y="359"/>
                </a:moveTo>
                <a:lnTo>
                  <a:pt x="128" y="359"/>
                </a:lnTo>
                <a:lnTo>
                  <a:pt x="128" y="359"/>
                </a:lnTo>
                <a:lnTo>
                  <a:pt x="128" y="359"/>
                </a:lnTo>
                <a:lnTo>
                  <a:pt x="125" y="359"/>
                </a:lnTo>
                <a:lnTo>
                  <a:pt x="125" y="359"/>
                </a:lnTo>
                <a:lnTo>
                  <a:pt x="125" y="359"/>
                </a:lnTo>
                <a:lnTo>
                  <a:pt x="125" y="359"/>
                </a:lnTo>
                <a:lnTo>
                  <a:pt x="128" y="359"/>
                </a:lnTo>
                <a:lnTo>
                  <a:pt x="128" y="359"/>
                </a:lnTo>
                <a:close/>
                <a:moveTo>
                  <a:pt x="192" y="34"/>
                </a:moveTo>
                <a:lnTo>
                  <a:pt x="192" y="34"/>
                </a:lnTo>
                <a:lnTo>
                  <a:pt x="191" y="35"/>
                </a:lnTo>
                <a:lnTo>
                  <a:pt x="191" y="35"/>
                </a:lnTo>
                <a:lnTo>
                  <a:pt x="192" y="34"/>
                </a:lnTo>
                <a:lnTo>
                  <a:pt x="192" y="34"/>
                </a:lnTo>
                <a:lnTo>
                  <a:pt x="192" y="34"/>
                </a:lnTo>
                <a:close/>
                <a:moveTo>
                  <a:pt x="256" y="18"/>
                </a:moveTo>
                <a:lnTo>
                  <a:pt x="256" y="18"/>
                </a:lnTo>
                <a:lnTo>
                  <a:pt x="256" y="17"/>
                </a:lnTo>
                <a:lnTo>
                  <a:pt x="256" y="17"/>
                </a:lnTo>
                <a:lnTo>
                  <a:pt x="255" y="17"/>
                </a:lnTo>
                <a:lnTo>
                  <a:pt x="255" y="17"/>
                </a:lnTo>
                <a:lnTo>
                  <a:pt x="255" y="17"/>
                </a:lnTo>
                <a:lnTo>
                  <a:pt x="255" y="17"/>
                </a:lnTo>
                <a:lnTo>
                  <a:pt x="256" y="18"/>
                </a:lnTo>
                <a:lnTo>
                  <a:pt x="256" y="18"/>
                </a:lnTo>
                <a:close/>
                <a:moveTo>
                  <a:pt x="98" y="331"/>
                </a:moveTo>
                <a:lnTo>
                  <a:pt x="98" y="331"/>
                </a:lnTo>
                <a:lnTo>
                  <a:pt x="97" y="329"/>
                </a:lnTo>
                <a:lnTo>
                  <a:pt x="95" y="331"/>
                </a:lnTo>
                <a:lnTo>
                  <a:pt x="95" y="331"/>
                </a:lnTo>
                <a:lnTo>
                  <a:pt x="98" y="331"/>
                </a:lnTo>
                <a:lnTo>
                  <a:pt x="98" y="331"/>
                </a:lnTo>
                <a:close/>
                <a:moveTo>
                  <a:pt x="208" y="32"/>
                </a:moveTo>
                <a:lnTo>
                  <a:pt x="208" y="32"/>
                </a:lnTo>
                <a:lnTo>
                  <a:pt x="208" y="32"/>
                </a:lnTo>
                <a:lnTo>
                  <a:pt x="208" y="32"/>
                </a:lnTo>
                <a:lnTo>
                  <a:pt x="206" y="32"/>
                </a:lnTo>
                <a:lnTo>
                  <a:pt x="206" y="32"/>
                </a:lnTo>
                <a:lnTo>
                  <a:pt x="206" y="32"/>
                </a:lnTo>
                <a:lnTo>
                  <a:pt x="206" y="32"/>
                </a:lnTo>
                <a:lnTo>
                  <a:pt x="208" y="32"/>
                </a:lnTo>
                <a:lnTo>
                  <a:pt x="208" y="32"/>
                </a:lnTo>
                <a:close/>
                <a:moveTo>
                  <a:pt x="252" y="348"/>
                </a:moveTo>
                <a:lnTo>
                  <a:pt x="252" y="348"/>
                </a:lnTo>
                <a:lnTo>
                  <a:pt x="252" y="348"/>
                </a:lnTo>
                <a:lnTo>
                  <a:pt x="252" y="348"/>
                </a:lnTo>
                <a:lnTo>
                  <a:pt x="253" y="346"/>
                </a:lnTo>
                <a:lnTo>
                  <a:pt x="253" y="346"/>
                </a:lnTo>
                <a:lnTo>
                  <a:pt x="252" y="346"/>
                </a:lnTo>
                <a:lnTo>
                  <a:pt x="252" y="348"/>
                </a:lnTo>
                <a:lnTo>
                  <a:pt x="252" y="348"/>
                </a:lnTo>
                <a:close/>
                <a:moveTo>
                  <a:pt x="64" y="18"/>
                </a:moveTo>
                <a:lnTo>
                  <a:pt x="64" y="18"/>
                </a:lnTo>
                <a:lnTo>
                  <a:pt x="66" y="18"/>
                </a:lnTo>
                <a:lnTo>
                  <a:pt x="66" y="18"/>
                </a:lnTo>
                <a:lnTo>
                  <a:pt x="66" y="18"/>
                </a:lnTo>
                <a:lnTo>
                  <a:pt x="64" y="18"/>
                </a:lnTo>
                <a:lnTo>
                  <a:pt x="64" y="18"/>
                </a:lnTo>
                <a:close/>
                <a:moveTo>
                  <a:pt x="252" y="49"/>
                </a:moveTo>
                <a:lnTo>
                  <a:pt x="252" y="49"/>
                </a:lnTo>
                <a:lnTo>
                  <a:pt x="253" y="49"/>
                </a:lnTo>
                <a:lnTo>
                  <a:pt x="253" y="49"/>
                </a:lnTo>
                <a:lnTo>
                  <a:pt x="253" y="49"/>
                </a:lnTo>
                <a:lnTo>
                  <a:pt x="252" y="49"/>
                </a:lnTo>
                <a:lnTo>
                  <a:pt x="252" y="49"/>
                </a:lnTo>
                <a:close/>
                <a:moveTo>
                  <a:pt x="24" y="28"/>
                </a:moveTo>
                <a:lnTo>
                  <a:pt x="24" y="28"/>
                </a:lnTo>
                <a:lnTo>
                  <a:pt x="24" y="28"/>
                </a:lnTo>
                <a:lnTo>
                  <a:pt x="24" y="28"/>
                </a:lnTo>
                <a:lnTo>
                  <a:pt x="26" y="27"/>
                </a:lnTo>
                <a:lnTo>
                  <a:pt x="26" y="27"/>
                </a:lnTo>
                <a:lnTo>
                  <a:pt x="26" y="27"/>
                </a:lnTo>
                <a:lnTo>
                  <a:pt x="26" y="27"/>
                </a:lnTo>
                <a:lnTo>
                  <a:pt x="24" y="28"/>
                </a:lnTo>
                <a:lnTo>
                  <a:pt x="24" y="28"/>
                </a:lnTo>
                <a:close/>
                <a:moveTo>
                  <a:pt x="124" y="22"/>
                </a:moveTo>
                <a:lnTo>
                  <a:pt x="124" y="22"/>
                </a:lnTo>
                <a:lnTo>
                  <a:pt x="122" y="21"/>
                </a:lnTo>
                <a:lnTo>
                  <a:pt x="121" y="22"/>
                </a:lnTo>
                <a:lnTo>
                  <a:pt x="121" y="22"/>
                </a:lnTo>
                <a:lnTo>
                  <a:pt x="122" y="22"/>
                </a:lnTo>
                <a:lnTo>
                  <a:pt x="124" y="22"/>
                </a:lnTo>
                <a:lnTo>
                  <a:pt x="124" y="22"/>
                </a:lnTo>
                <a:close/>
                <a:moveTo>
                  <a:pt x="19" y="328"/>
                </a:moveTo>
                <a:lnTo>
                  <a:pt x="19" y="328"/>
                </a:lnTo>
                <a:lnTo>
                  <a:pt x="20" y="328"/>
                </a:lnTo>
                <a:lnTo>
                  <a:pt x="19" y="326"/>
                </a:lnTo>
                <a:lnTo>
                  <a:pt x="19" y="326"/>
                </a:lnTo>
                <a:lnTo>
                  <a:pt x="19" y="328"/>
                </a:lnTo>
                <a:lnTo>
                  <a:pt x="19" y="328"/>
                </a:lnTo>
                <a:close/>
                <a:moveTo>
                  <a:pt x="286" y="170"/>
                </a:moveTo>
                <a:lnTo>
                  <a:pt x="286" y="170"/>
                </a:lnTo>
                <a:lnTo>
                  <a:pt x="286" y="170"/>
                </a:lnTo>
                <a:lnTo>
                  <a:pt x="286" y="170"/>
                </a:lnTo>
                <a:lnTo>
                  <a:pt x="286" y="167"/>
                </a:lnTo>
                <a:lnTo>
                  <a:pt x="286" y="167"/>
                </a:lnTo>
                <a:lnTo>
                  <a:pt x="286" y="167"/>
                </a:lnTo>
                <a:lnTo>
                  <a:pt x="286" y="167"/>
                </a:lnTo>
                <a:lnTo>
                  <a:pt x="286" y="170"/>
                </a:lnTo>
                <a:lnTo>
                  <a:pt x="286" y="170"/>
                </a:lnTo>
                <a:close/>
                <a:moveTo>
                  <a:pt x="199" y="27"/>
                </a:moveTo>
                <a:lnTo>
                  <a:pt x="199" y="27"/>
                </a:lnTo>
                <a:lnTo>
                  <a:pt x="199" y="28"/>
                </a:lnTo>
                <a:lnTo>
                  <a:pt x="199" y="28"/>
                </a:lnTo>
                <a:lnTo>
                  <a:pt x="199" y="28"/>
                </a:lnTo>
                <a:lnTo>
                  <a:pt x="199" y="27"/>
                </a:lnTo>
                <a:lnTo>
                  <a:pt x="199" y="27"/>
                </a:lnTo>
                <a:close/>
                <a:moveTo>
                  <a:pt x="205" y="25"/>
                </a:moveTo>
                <a:lnTo>
                  <a:pt x="205" y="25"/>
                </a:lnTo>
                <a:lnTo>
                  <a:pt x="205" y="24"/>
                </a:lnTo>
                <a:lnTo>
                  <a:pt x="205" y="24"/>
                </a:lnTo>
                <a:lnTo>
                  <a:pt x="205" y="25"/>
                </a:lnTo>
                <a:lnTo>
                  <a:pt x="205" y="25"/>
                </a:lnTo>
                <a:close/>
                <a:moveTo>
                  <a:pt x="252" y="360"/>
                </a:moveTo>
                <a:lnTo>
                  <a:pt x="252" y="360"/>
                </a:lnTo>
                <a:lnTo>
                  <a:pt x="252" y="360"/>
                </a:lnTo>
                <a:lnTo>
                  <a:pt x="250" y="360"/>
                </a:lnTo>
                <a:lnTo>
                  <a:pt x="250" y="360"/>
                </a:lnTo>
                <a:lnTo>
                  <a:pt x="252" y="360"/>
                </a:lnTo>
                <a:lnTo>
                  <a:pt x="252" y="360"/>
                </a:lnTo>
                <a:close/>
                <a:moveTo>
                  <a:pt x="47" y="197"/>
                </a:moveTo>
                <a:lnTo>
                  <a:pt x="47" y="197"/>
                </a:lnTo>
                <a:lnTo>
                  <a:pt x="47" y="197"/>
                </a:lnTo>
                <a:lnTo>
                  <a:pt x="47" y="197"/>
                </a:lnTo>
                <a:lnTo>
                  <a:pt x="47" y="198"/>
                </a:lnTo>
                <a:lnTo>
                  <a:pt x="47" y="198"/>
                </a:lnTo>
                <a:lnTo>
                  <a:pt x="47" y="198"/>
                </a:lnTo>
                <a:lnTo>
                  <a:pt x="47" y="198"/>
                </a:lnTo>
                <a:lnTo>
                  <a:pt x="47" y="197"/>
                </a:lnTo>
                <a:lnTo>
                  <a:pt x="47" y="197"/>
                </a:lnTo>
                <a:close/>
                <a:moveTo>
                  <a:pt x="59" y="62"/>
                </a:moveTo>
                <a:lnTo>
                  <a:pt x="59" y="62"/>
                </a:lnTo>
                <a:lnTo>
                  <a:pt x="59" y="62"/>
                </a:lnTo>
                <a:lnTo>
                  <a:pt x="59" y="62"/>
                </a:lnTo>
                <a:lnTo>
                  <a:pt x="59" y="61"/>
                </a:lnTo>
                <a:lnTo>
                  <a:pt x="59" y="61"/>
                </a:lnTo>
                <a:lnTo>
                  <a:pt x="59" y="61"/>
                </a:lnTo>
                <a:lnTo>
                  <a:pt x="59" y="61"/>
                </a:lnTo>
                <a:lnTo>
                  <a:pt x="59" y="62"/>
                </a:lnTo>
                <a:lnTo>
                  <a:pt x="59" y="62"/>
                </a:lnTo>
                <a:close/>
                <a:moveTo>
                  <a:pt x="29" y="345"/>
                </a:moveTo>
                <a:lnTo>
                  <a:pt x="29" y="345"/>
                </a:lnTo>
                <a:lnTo>
                  <a:pt x="30" y="343"/>
                </a:lnTo>
                <a:lnTo>
                  <a:pt x="30" y="343"/>
                </a:lnTo>
                <a:lnTo>
                  <a:pt x="29" y="345"/>
                </a:lnTo>
                <a:lnTo>
                  <a:pt x="29" y="345"/>
                </a:lnTo>
                <a:close/>
                <a:moveTo>
                  <a:pt x="29" y="238"/>
                </a:moveTo>
                <a:lnTo>
                  <a:pt x="29" y="238"/>
                </a:lnTo>
                <a:lnTo>
                  <a:pt x="29" y="238"/>
                </a:lnTo>
                <a:lnTo>
                  <a:pt x="29" y="238"/>
                </a:lnTo>
                <a:lnTo>
                  <a:pt x="29" y="240"/>
                </a:lnTo>
                <a:lnTo>
                  <a:pt x="29" y="240"/>
                </a:lnTo>
                <a:lnTo>
                  <a:pt x="29" y="240"/>
                </a:lnTo>
                <a:lnTo>
                  <a:pt x="29" y="240"/>
                </a:lnTo>
                <a:lnTo>
                  <a:pt x="29" y="238"/>
                </a:lnTo>
                <a:lnTo>
                  <a:pt x="29" y="238"/>
                </a:lnTo>
                <a:close/>
                <a:moveTo>
                  <a:pt x="178" y="362"/>
                </a:moveTo>
                <a:lnTo>
                  <a:pt x="178" y="362"/>
                </a:lnTo>
                <a:lnTo>
                  <a:pt x="178" y="362"/>
                </a:lnTo>
                <a:lnTo>
                  <a:pt x="178" y="362"/>
                </a:lnTo>
                <a:lnTo>
                  <a:pt x="178" y="362"/>
                </a:lnTo>
                <a:lnTo>
                  <a:pt x="176" y="362"/>
                </a:lnTo>
                <a:lnTo>
                  <a:pt x="176" y="362"/>
                </a:lnTo>
                <a:lnTo>
                  <a:pt x="178" y="362"/>
                </a:lnTo>
                <a:lnTo>
                  <a:pt x="178" y="362"/>
                </a:lnTo>
                <a:close/>
                <a:moveTo>
                  <a:pt x="36" y="21"/>
                </a:moveTo>
                <a:lnTo>
                  <a:pt x="36" y="21"/>
                </a:lnTo>
                <a:lnTo>
                  <a:pt x="36" y="21"/>
                </a:lnTo>
                <a:lnTo>
                  <a:pt x="36" y="21"/>
                </a:lnTo>
                <a:lnTo>
                  <a:pt x="36" y="21"/>
                </a:lnTo>
                <a:lnTo>
                  <a:pt x="36" y="21"/>
                </a:lnTo>
                <a:lnTo>
                  <a:pt x="36" y="21"/>
                </a:lnTo>
                <a:lnTo>
                  <a:pt x="36" y="21"/>
                </a:lnTo>
                <a:close/>
                <a:moveTo>
                  <a:pt x="77" y="12"/>
                </a:moveTo>
                <a:lnTo>
                  <a:pt x="77" y="12"/>
                </a:lnTo>
                <a:lnTo>
                  <a:pt x="78" y="11"/>
                </a:lnTo>
                <a:lnTo>
                  <a:pt x="78" y="11"/>
                </a:lnTo>
                <a:lnTo>
                  <a:pt x="78" y="11"/>
                </a:lnTo>
                <a:lnTo>
                  <a:pt x="77" y="12"/>
                </a:lnTo>
                <a:lnTo>
                  <a:pt x="77" y="12"/>
                </a:lnTo>
                <a:close/>
                <a:moveTo>
                  <a:pt x="286" y="304"/>
                </a:moveTo>
                <a:lnTo>
                  <a:pt x="286" y="304"/>
                </a:lnTo>
                <a:lnTo>
                  <a:pt x="287" y="304"/>
                </a:lnTo>
                <a:lnTo>
                  <a:pt x="287" y="304"/>
                </a:lnTo>
                <a:lnTo>
                  <a:pt x="287" y="302"/>
                </a:lnTo>
                <a:lnTo>
                  <a:pt x="287" y="302"/>
                </a:lnTo>
                <a:lnTo>
                  <a:pt x="287" y="302"/>
                </a:lnTo>
                <a:lnTo>
                  <a:pt x="287" y="302"/>
                </a:lnTo>
                <a:lnTo>
                  <a:pt x="286" y="304"/>
                </a:lnTo>
                <a:lnTo>
                  <a:pt x="286" y="304"/>
                </a:lnTo>
                <a:close/>
                <a:moveTo>
                  <a:pt x="280" y="61"/>
                </a:moveTo>
                <a:lnTo>
                  <a:pt x="280" y="61"/>
                </a:lnTo>
                <a:lnTo>
                  <a:pt x="280" y="61"/>
                </a:lnTo>
                <a:lnTo>
                  <a:pt x="280" y="61"/>
                </a:lnTo>
                <a:lnTo>
                  <a:pt x="280" y="62"/>
                </a:lnTo>
                <a:lnTo>
                  <a:pt x="280" y="62"/>
                </a:lnTo>
                <a:lnTo>
                  <a:pt x="280" y="62"/>
                </a:lnTo>
                <a:lnTo>
                  <a:pt x="280" y="62"/>
                </a:lnTo>
                <a:lnTo>
                  <a:pt x="280" y="61"/>
                </a:lnTo>
                <a:lnTo>
                  <a:pt x="280" y="61"/>
                </a:lnTo>
                <a:close/>
                <a:moveTo>
                  <a:pt x="113" y="18"/>
                </a:moveTo>
                <a:lnTo>
                  <a:pt x="113" y="18"/>
                </a:lnTo>
                <a:lnTo>
                  <a:pt x="113" y="18"/>
                </a:lnTo>
                <a:lnTo>
                  <a:pt x="113" y="18"/>
                </a:lnTo>
                <a:lnTo>
                  <a:pt x="111" y="18"/>
                </a:lnTo>
                <a:lnTo>
                  <a:pt x="111" y="18"/>
                </a:lnTo>
                <a:lnTo>
                  <a:pt x="113" y="18"/>
                </a:lnTo>
                <a:lnTo>
                  <a:pt x="113" y="18"/>
                </a:lnTo>
                <a:close/>
                <a:moveTo>
                  <a:pt x="37" y="348"/>
                </a:moveTo>
                <a:lnTo>
                  <a:pt x="37" y="348"/>
                </a:lnTo>
                <a:lnTo>
                  <a:pt x="37" y="348"/>
                </a:lnTo>
                <a:lnTo>
                  <a:pt x="37" y="348"/>
                </a:lnTo>
                <a:lnTo>
                  <a:pt x="36" y="349"/>
                </a:lnTo>
                <a:lnTo>
                  <a:pt x="36" y="349"/>
                </a:lnTo>
                <a:lnTo>
                  <a:pt x="36" y="349"/>
                </a:lnTo>
                <a:lnTo>
                  <a:pt x="36" y="349"/>
                </a:lnTo>
                <a:lnTo>
                  <a:pt x="36" y="349"/>
                </a:lnTo>
                <a:lnTo>
                  <a:pt x="36" y="349"/>
                </a:lnTo>
                <a:lnTo>
                  <a:pt x="37" y="348"/>
                </a:lnTo>
                <a:lnTo>
                  <a:pt x="37" y="348"/>
                </a:lnTo>
                <a:close/>
                <a:moveTo>
                  <a:pt x="239" y="363"/>
                </a:moveTo>
                <a:lnTo>
                  <a:pt x="239" y="363"/>
                </a:lnTo>
                <a:lnTo>
                  <a:pt x="239" y="365"/>
                </a:lnTo>
                <a:lnTo>
                  <a:pt x="239" y="365"/>
                </a:lnTo>
                <a:lnTo>
                  <a:pt x="240" y="363"/>
                </a:lnTo>
                <a:lnTo>
                  <a:pt x="240" y="363"/>
                </a:lnTo>
                <a:lnTo>
                  <a:pt x="240" y="363"/>
                </a:lnTo>
                <a:lnTo>
                  <a:pt x="240" y="363"/>
                </a:lnTo>
                <a:lnTo>
                  <a:pt x="239" y="363"/>
                </a:lnTo>
                <a:lnTo>
                  <a:pt x="239" y="363"/>
                </a:lnTo>
                <a:close/>
                <a:moveTo>
                  <a:pt x="117" y="338"/>
                </a:moveTo>
                <a:lnTo>
                  <a:pt x="117" y="338"/>
                </a:lnTo>
                <a:lnTo>
                  <a:pt x="118" y="338"/>
                </a:lnTo>
                <a:lnTo>
                  <a:pt x="118" y="338"/>
                </a:lnTo>
                <a:lnTo>
                  <a:pt x="117" y="336"/>
                </a:lnTo>
                <a:lnTo>
                  <a:pt x="117" y="336"/>
                </a:lnTo>
                <a:lnTo>
                  <a:pt x="117" y="338"/>
                </a:lnTo>
                <a:lnTo>
                  <a:pt x="117" y="338"/>
                </a:lnTo>
                <a:close/>
                <a:moveTo>
                  <a:pt x="189" y="355"/>
                </a:moveTo>
                <a:lnTo>
                  <a:pt x="189" y="355"/>
                </a:lnTo>
                <a:lnTo>
                  <a:pt x="188" y="353"/>
                </a:lnTo>
                <a:lnTo>
                  <a:pt x="188" y="355"/>
                </a:lnTo>
                <a:lnTo>
                  <a:pt x="188" y="355"/>
                </a:lnTo>
                <a:lnTo>
                  <a:pt x="189" y="355"/>
                </a:lnTo>
                <a:lnTo>
                  <a:pt x="189" y="355"/>
                </a:lnTo>
                <a:close/>
                <a:moveTo>
                  <a:pt x="238" y="28"/>
                </a:moveTo>
                <a:lnTo>
                  <a:pt x="238" y="28"/>
                </a:lnTo>
                <a:lnTo>
                  <a:pt x="238" y="28"/>
                </a:lnTo>
                <a:lnTo>
                  <a:pt x="238" y="28"/>
                </a:lnTo>
                <a:lnTo>
                  <a:pt x="238" y="28"/>
                </a:lnTo>
                <a:lnTo>
                  <a:pt x="238" y="28"/>
                </a:lnTo>
                <a:lnTo>
                  <a:pt x="239" y="28"/>
                </a:lnTo>
                <a:lnTo>
                  <a:pt x="239" y="28"/>
                </a:lnTo>
                <a:lnTo>
                  <a:pt x="238" y="28"/>
                </a:lnTo>
                <a:lnTo>
                  <a:pt x="238" y="28"/>
                </a:lnTo>
                <a:close/>
                <a:moveTo>
                  <a:pt x="286" y="46"/>
                </a:moveTo>
                <a:lnTo>
                  <a:pt x="286" y="46"/>
                </a:lnTo>
                <a:lnTo>
                  <a:pt x="286" y="46"/>
                </a:lnTo>
                <a:lnTo>
                  <a:pt x="286" y="46"/>
                </a:lnTo>
                <a:lnTo>
                  <a:pt x="286" y="48"/>
                </a:lnTo>
                <a:lnTo>
                  <a:pt x="286" y="48"/>
                </a:lnTo>
                <a:lnTo>
                  <a:pt x="286" y="46"/>
                </a:lnTo>
                <a:lnTo>
                  <a:pt x="286" y="46"/>
                </a:lnTo>
                <a:lnTo>
                  <a:pt x="286" y="46"/>
                </a:lnTo>
                <a:lnTo>
                  <a:pt x="286" y="46"/>
                </a:lnTo>
                <a:close/>
                <a:moveTo>
                  <a:pt x="276" y="258"/>
                </a:moveTo>
                <a:lnTo>
                  <a:pt x="276" y="258"/>
                </a:lnTo>
                <a:lnTo>
                  <a:pt x="276" y="258"/>
                </a:lnTo>
                <a:lnTo>
                  <a:pt x="276" y="258"/>
                </a:lnTo>
                <a:lnTo>
                  <a:pt x="276" y="260"/>
                </a:lnTo>
                <a:lnTo>
                  <a:pt x="276" y="260"/>
                </a:lnTo>
                <a:lnTo>
                  <a:pt x="276" y="260"/>
                </a:lnTo>
                <a:lnTo>
                  <a:pt x="276" y="260"/>
                </a:lnTo>
                <a:lnTo>
                  <a:pt x="276" y="258"/>
                </a:lnTo>
                <a:lnTo>
                  <a:pt x="276" y="258"/>
                </a:lnTo>
                <a:close/>
                <a:moveTo>
                  <a:pt x="253" y="28"/>
                </a:moveTo>
                <a:lnTo>
                  <a:pt x="253" y="28"/>
                </a:lnTo>
                <a:lnTo>
                  <a:pt x="253" y="28"/>
                </a:lnTo>
                <a:lnTo>
                  <a:pt x="253" y="28"/>
                </a:lnTo>
                <a:lnTo>
                  <a:pt x="255" y="28"/>
                </a:lnTo>
                <a:lnTo>
                  <a:pt x="255" y="28"/>
                </a:lnTo>
                <a:lnTo>
                  <a:pt x="255" y="28"/>
                </a:lnTo>
                <a:lnTo>
                  <a:pt x="255" y="28"/>
                </a:lnTo>
                <a:lnTo>
                  <a:pt x="253" y="28"/>
                </a:lnTo>
                <a:lnTo>
                  <a:pt x="253" y="28"/>
                </a:lnTo>
                <a:close/>
                <a:moveTo>
                  <a:pt x="277" y="85"/>
                </a:moveTo>
                <a:lnTo>
                  <a:pt x="277" y="85"/>
                </a:lnTo>
                <a:lnTo>
                  <a:pt x="277" y="85"/>
                </a:lnTo>
                <a:lnTo>
                  <a:pt x="277" y="85"/>
                </a:lnTo>
                <a:lnTo>
                  <a:pt x="277" y="85"/>
                </a:lnTo>
                <a:lnTo>
                  <a:pt x="277" y="85"/>
                </a:lnTo>
                <a:lnTo>
                  <a:pt x="277" y="85"/>
                </a:lnTo>
                <a:lnTo>
                  <a:pt x="277" y="85"/>
                </a:lnTo>
                <a:lnTo>
                  <a:pt x="277" y="85"/>
                </a:lnTo>
                <a:lnTo>
                  <a:pt x="277" y="85"/>
                </a:lnTo>
                <a:close/>
                <a:moveTo>
                  <a:pt x="203" y="366"/>
                </a:moveTo>
                <a:lnTo>
                  <a:pt x="203" y="366"/>
                </a:lnTo>
                <a:lnTo>
                  <a:pt x="205" y="366"/>
                </a:lnTo>
                <a:lnTo>
                  <a:pt x="205" y="366"/>
                </a:lnTo>
                <a:lnTo>
                  <a:pt x="203" y="366"/>
                </a:lnTo>
                <a:lnTo>
                  <a:pt x="203" y="366"/>
                </a:lnTo>
                <a:close/>
                <a:moveTo>
                  <a:pt x="22" y="54"/>
                </a:moveTo>
                <a:lnTo>
                  <a:pt x="22" y="54"/>
                </a:lnTo>
                <a:lnTo>
                  <a:pt x="23" y="54"/>
                </a:lnTo>
                <a:lnTo>
                  <a:pt x="23" y="54"/>
                </a:lnTo>
                <a:lnTo>
                  <a:pt x="22" y="52"/>
                </a:lnTo>
                <a:lnTo>
                  <a:pt x="22" y="52"/>
                </a:lnTo>
                <a:lnTo>
                  <a:pt x="22" y="52"/>
                </a:lnTo>
                <a:lnTo>
                  <a:pt x="22" y="52"/>
                </a:lnTo>
                <a:lnTo>
                  <a:pt x="22" y="54"/>
                </a:lnTo>
                <a:lnTo>
                  <a:pt x="22" y="54"/>
                </a:lnTo>
                <a:close/>
                <a:moveTo>
                  <a:pt x="211" y="36"/>
                </a:moveTo>
                <a:lnTo>
                  <a:pt x="211" y="36"/>
                </a:lnTo>
                <a:lnTo>
                  <a:pt x="209" y="35"/>
                </a:lnTo>
                <a:lnTo>
                  <a:pt x="209" y="36"/>
                </a:lnTo>
                <a:lnTo>
                  <a:pt x="209" y="36"/>
                </a:lnTo>
                <a:lnTo>
                  <a:pt x="209" y="36"/>
                </a:lnTo>
                <a:lnTo>
                  <a:pt x="209" y="36"/>
                </a:lnTo>
                <a:lnTo>
                  <a:pt x="211" y="36"/>
                </a:lnTo>
                <a:lnTo>
                  <a:pt x="211" y="36"/>
                </a:lnTo>
                <a:close/>
                <a:moveTo>
                  <a:pt x="131" y="35"/>
                </a:moveTo>
                <a:lnTo>
                  <a:pt x="131" y="35"/>
                </a:lnTo>
                <a:lnTo>
                  <a:pt x="131" y="35"/>
                </a:lnTo>
                <a:lnTo>
                  <a:pt x="131" y="34"/>
                </a:lnTo>
                <a:lnTo>
                  <a:pt x="131" y="34"/>
                </a:lnTo>
                <a:lnTo>
                  <a:pt x="131" y="35"/>
                </a:lnTo>
                <a:lnTo>
                  <a:pt x="131" y="35"/>
                </a:lnTo>
                <a:close/>
                <a:moveTo>
                  <a:pt x="16" y="156"/>
                </a:moveTo>
                <a:lnTo>
                  <a:pt x="16" y="156"/>
                </a:lnTo>
                <a:lnTo>
                  <a:pt x="16" y="156"/>
                </a:lnTo>
                <a:lnTo>
                  <a:pt x="16" y="156"/>
                </a:lnTo>
                <a:lnTo>
                  <a:pt x="16" y="156"/>
                </a:lnTo>
                <a:lnTo>
                  <a:pt x="16" y="156"/>
                </a:lnTo>
                <a:lnTo>
                  <a:pt x="16" y="156"/>
                </a:lnTo>
                <a:lnTo>
                  <a:pt x="16" y="156"/>
                </a:lnTo>
                <a:lnTo>
                  <a:pt x="16" y="156"/>
                </a:lnTo>
                <a:lnTo>
                  <a:pt x="16" y="156"/>
                </a:lnTo>
                <a:close/>
                <a:moveTo>
                  <a:pt x="26" y="71"/>
                </a:moveTo>
                <a:lnTo>
                  <a:pt x="26" y="71"/>
                </a:lnTo>
                <a:lnTo>
                  <a:pt x="27" y="69"/>
                </a:lnTo>
                <a:lnTo>
                  <a:pt x="27" y="69"/>
                </a:lnTo>
                <a:lnTo>
                  <a:pt x="26" y="71"/>
                </a:lnTo>
                <a:lnTo>
                  <a:pt x="26" y="71"/>
                </a:lnTo>
                <a:close/>
                <a:moveTo>
                  <a:pt x="265" y="44"/>
                </a:moveTo>
                <a:lnTo>
                  <a:pt x="265" y="44"/>
                </a:lnTo>
                <a:lnTo>
                  <a:pt x="265" y="44"/>
                </a:lnTo>
                <a:lnTo>
                  <a:pt x="265" y="44"/>
                </a:lnTo>
                <a:lnTo>
                  <a:pt x="265" y="44"/>
                </a:lnTo>
                <a:lnTo>
                  <a:pt x="265" y="44"/>
                </a:lnTo>
                <a:lnTo>
                  <a:pt x="265" y="44"/>
                </a:lnTo>
                <a:lnTo>
                  <a:pt x="265" y="44"/>
                </a:lnTo>
                <a:lnTo>
                  <a:pt x="265" y="44"/>
                </a:lnTo>
                <a:lnTo>
                  <a:pt x="265" y="44"/>
                </a:lnTo>
                <a:close/>
                <a:moveTo>
                  <a:pt x="283" y="42"/>
                </a:moveTo>
                <a:lnTo>
                  <a:pt x="283" y="42"/>
                </a:lnTo>
                <a:lnTo>
                  <a:pt x="283" y="42"/>
                </a:lnTo>
                <a:lnTo>
                  <a:pt x="283" y="42"/>
                </a:lnTo>
                <a:lnTo>
                  <a:pt x="283" y="44"/>
                </a:lnTo>
                <a:lnTo>
                  <a:pt x="283" y="44"/>
                </a:lnTo>
                <a:lnTo>
                  <a:pt x="283" y="44"/>
                </a:lnTo>
                <a:lnTo>
                  <a:pt x="283" y="44"/>
                </a:lnTo>
                <a:lnTo>
                  <a:pt x="283" y="42"/>
                </a:lnTo>
                <a:lnTo>
                  <a:pt x="283" y="42"/>
                </a:lnTo>
                <a:close/>
                <a:moveTo>
                  <a:pt x="206" y="28"/>
                </a:moveTo>
                <a:lnTo>
                  <a:pt x="206" y="28"/>
                </a:lnTo>
                <a:lnTo>
                  <a:pt x="208" y="28"/>
                </a:lnTo>
                <a:lnTo>
                  <a:pt x="208" y="28"/>
                </a:lnTo>
                <a:lnTo>
                  <a:pt x="206" y="28"/>
                </a:lnTo>
                <a:lnTo>
                  <a:pt x="206" y="28"/>
                </a:lnTo>
                <a:lnTo>
                  <a:pt x="206" y="28"/>
                </a:lnTo>
                <a:lnTo>
                  <a:pt x="206" y="28"/>
                </a:lnTo>
                <a:close/>
                <a:moveTo>
                  <a:pt x="283" y="353"/>
                </a:moveTo>
                <a:lnTo>
                  <a:pt x="283" y="353"/>
                </a:lnTo>
                <a:lnTo>
                  <a:pt x="283" y="353"/>
                </a:lnTo>
                <a:lnTo>
                  <a:pt x="283" y="353"/>
                </a:lnTo>
                <a:lnTo>
                  <a:pt x="283" y="355"/>
                </a:lnTo>
                <a:lnTo>
                  <a:pt x="283" y="355"/>
                </a:lnTo>
                <a:lnTo>
                  <a:pt x="283" y="355"/>
                </a:lnTo>
                <a:lnTo>
                  <a:pt x="283" y="355"/>
                </a:lnTo>
                <a:lnTo>
                  <a:pt x="283" y="353"/>
                </a:lnTo>
                <a:lnTo>
                  <a:pt x="283" y="353"/>
                </a:lnTo>
                <a:close/>
                <a:moveTo>
                  <a:pt x="269" y="186"/>
                </a:moveTo>
                <a:lnTo>
                  <a:pt x="269" y="186"/>
                </a:lnTo>
                <a:lnTo>
                  <a:pt x="269" y="186"/>
                </a:lnTo>
                <a:lnTo>
                  <a:pt x="269" y="186"/>
                </a:lnTo>
                <a:lnTo>
                  <a:pt x="269" y="187"/>
                </a:lnTo>
                <a:lnTo>
                  <a:pt x="269" y="187"/>
                </a:lnTo>
                <a:lnTo>
                  <a:pt x="269" y="187"/>
                </a:lnTo>
                <a:lnTo>
                  <a:pt x="269" y="187"/>
                </a:lnTo>
                <a:lnTo>
                  <a:pt x="269" y="186"/>
                </a:lnTo>
                <a:lnTo>
                  <a:pt x="269" y="186"/>
                </a:lnTo>
                <a:close/>
                <a:moveTo>
                  <a:pt x="37" y="208"/>
                </a:moveTo>
                <a:lnTo>
                  <a:pt x="37" y="208"/>
                </a:lnTo>
                <a:lnTo>
                  <a:pt x="37" y="208"/>
                </a:lnTo>
                <a:lnTo>
                  <a:pt x="37" y="208"/>
                </a:lnTo>
                <a:lnTo>
                  <a:pt x="37" y="208"/>
                </a:lnTo>
                <a:lnTo>
                  <a:pt x="37" y="208"/>
                </a:lnTo>
                <a:lnTo>
                  <a:pt x="37" y="208"/>
                </a:lnTo>
                <a:lnTo>
                  <a:pt x="37" y="208"/>
                </a:lnTo>
                <a:lnTo>
                  <a:pt x="37" y="208"/>
                </a:lnTo>
                <a:lnTo>
                  <a:pt x="37" y="208"/>
                </a:lnTo>
                <a:close/>
                <a:moveTo>
                  <a:pt x="50" y="12"/>
                </a:moveTo>
                <a:lnTo>
                  <a:pt x="50" y="12"/>
                </a:lnTo>
                <a:lnTo>
                  <a:pt x="51" y="12"/>
                </a:lnTo>
                <a:lnTo>
                  <a:pt x="51" y="12"/>
                </a:lnTo>
                <a:lnTo>
                  <a:pt x="51" y="12"/>
                </a:lnTo>
                <a:lnTo>
                  <a:pt x="51" y="12"/>
                </a:lnTo>
                <a:lnTo>
                  <a:pt x="51" y="12"/>
                </a:lnTo>
                <a:lnTo>
                  <a:pt x="51" y="12"/>
                </a:lnTo>
                <a:lnTo>
                  <a:pt x="50" y="12"/>
                </a:lnTo>
                <a:lnTo>
                  <a:pt x="50" y="12"/>
                </a:lnTo>
                <a:close/>
                <a:moveTo>
                  <a:pt x="91" y="12"/>
                </a:moveTo>
                <a:lnTo>
                  <a:pt x="91" y="12"/>
                </a:lnTo>
                <a:lnTo>
                  <a:pt x="91" y="12"/>
                </a:lnTo>
                <a:lnTo>
                  <a:pt x="91" y="12"/>
                </a:lnTo>
                <a:lnTo>
                  <a:pt x="91" y="12"/>
                </a:lnTo>
                <a:lnTo>
                  <a:pt x="91" y="12"/>
                </a:lnTo>
                <a:lnTo>
                  <a:pt x="91" y="12"/>
                </a:lnTo>
                <a:lnTo>
                  <a:pt x="91" y="12"/>
                </a:lnTo>
                <a:lnTo>
                  <a:pt x="91" y="12"/>
                </a:lnTo>
                <a:lnTo>
                  <a:pt x="91" y="12"/>
                </a:lnTo>
                <a:close/>
                <a:moveTo>
                  <a:pt x="140" y="38"/>
                </a:moveTo>
                <a:lnTo>
                  <a:pt x="140" y="38"/>
                </a:lnTo>
                <a:lnTo>
                  <a:pt x="140" y="36"/>
                </a:lnTo>
                <a:lnTo>
                  <a:pt x="140" y="36"/>
                </a:lnTo>
                <a:lnTo>
                  <a:pt x="140" y="38"/>
                </a:lnTo>
                <a:lnTo>
                  <a:pt x="140" y="38"/>
                </a:lnTo>
                <a:lnTo>
                  <a:pt x="140" y="38"/>
                </a:lnTo>
                <a:lnTo>
                  <a:pt x="140" y="38"/>
                </a:lnTo>
                <a:lnTo>
                  <a:pt x="140" y="38"/>
                </a:lnTo>
                <a:lnTo>
                  <a:pt x="140" y="38"/>
                </a:lnTo>
                <a:close/>
                <a:moveTo>
                  <a:pt x="202" y="21"/>
                </a:moveTo>
                <a:lnTo>
                  <a:pt x="202" y="21"/>
                </a:lnTo>
                <a:lnTo>
                  <a:pt x="203" y="21"/>
                </a:lnTo>
                <a:lnTo>
                  <a:pt x="203" y="21"/>
                </a:lnTo>
                <a:lnTo>
                  <a:pt x="203" y="21"/>
                </a:lnTo>
                <a:lnTo>
                  <a:pt x="202" y="21"/>
                </a:lnTo>
                <a:lnTo>
                  <a:pt x="202" y="21"/>
                </a:lnTo>
                <a:close/>
                <a:moveTo>
                  <a:pt x="279" y="331"/>
                </a:moveTo>
                <a:lnTo>
                  <a:pt x="279" y="331"/>
                </a:lnTo>
                <a:lnTo>
                  <a:pt x="279" y="331"/>
                </a:lnTo>
                <a:lnTo>
                  <a:pt x="279" y="331"/>
                </a:lnTo>
                <a:lnTo>
                  <a:pt x="279" y="329"/>
                </a:lnTo>
                <a:lnTo>
                  <a:pt x="279" y="329"/>
                </a:lnTo>
                <a:lnTo>
                  <a:pt x="279" y="329"/>
                </a:lnTo>
                <a:lnTo>
                  <a:pt x="279" y="329"/>
                </a:lnTo>
                <a:lnTo>
                  <a:pt x="279" y="331"/>
                </a:lnTo>
                <a:lnTo>
                  <a:pt x="279" y="33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 name="Freeform 25"/>
          <p:cNvSpPr/>
          <p:nvPr/>
        </p:nvSpPr>
        <p:spPr bwMode="auto">
          <a:xfrm>
            <a:off x="3137868" y="2934618"/>
            <a:ext cx="65100" cy="77843"/>
          </a:xfrm>
          <a:custGeom>
            <a:avLst/>
            <a:gdLst>
              <a:gd name="T0" fmla="*/ 32 w 37"/>
              <a:gd name="T1" fmla="*/ 5 h 46"/>
              <a:gd name="T2" fmla="*/ 30 w 37"/>
              <a:gd name="T3" fmla="*/ 7 h 46"/>
              <a:gd name="T4" fmla="*/ 9 w 37"/>
              <a:gd name="T5" fmla="*/ 22 h 46"/>
              <a:gd name="T6" fmla="*/ 5 w 37"/>
              <a:gd name="T7" fmla="*/ 27 h 46"/>
              <a:gd name="T8" fmla="*/ 2 w 37"/>
              <a:gd name="T9" fmla="*/ 28 h 46"/>
              <a:gd name="T10" fmla="*/ 0 w 37"/>
              <a:gd name="T11" fmla="*/ 25 h 46"/>
              <a:gd name="T12" fmla="*/ 0 w 37"/>
              <a:gd name="T13" fmla="*/ 24 h 46"/>
              <a:gd name="T14" fmla="*/ 10 w 37"/>
              <a:gd name="T15" fmla="*/ 8 h 46"/>
              <a:gd name="T16" fmla="*/ 12 w 37"/>
              <a:gd name="T17" fmla="*/ 7 h 46"/>
              <a:gd name="T18" fmla="*/ 13 w 37"/>
              <a:gd name="T19" fmla="*/ 5 h 46"/>
              <a:gd name="T20" fmla="*/ 15 w 37"/>
              <a:gd name="T21" fmla="*/ 5 h 46"/>
              <a:gd name="T22" fmla="*/ 16 w 37"/>
              <a:gd name="T23" fmla="*/ 7 h 46"/>
              <a:gd name="T24" fmla="*/ 17 w 37"/>
              <a:gd name="T25" fmla="*/ 8 h 46"/>
              <a:gd name="T26" fmla="*/ 16 w 37"/>
              <a:gd name="T27" fmla="*/ 10 h 46"/>
              <a:gd name="T28" fmla="*/ 5 w 37"/>
              <a:gd name="T29" fmla="*/ 22 h 46"/>
              <a:gd name="T30" fmla="*/ 5 w 37"/>
              <a:gd name="T31" fmla="*/ 22 h 46"/>
              <a:gd name="T32" fmla="*/ 6 w 37"/>
              <a:gd name="T33" fmla="*/ 22 h 46"/>
              <a:gd name="T34" fmla="*/ 23 w 37"/>
              <a:gd name="T35" fmla="*/ 8 h 46"/>
              <a:gd name="T36" fmla="*/ 33 w 37"/>
              <a:gd name="T37" fmla="*/ 1 h 46"/>
              <a:gd name="T38" fmla="*/ 36 w 37"/>
              <a:gd name="T39" fmla="*/ 0 h 46"/>
              <a:gd name="T40" fmla="*/ 37 w 37"/>
              <a:gd name="T41" fmla="*/ 2 h 46"/>
              <a:gd name="T42" fmla="*/ 36 w 37"/>
              <a:gd name="T43" fmla="*/ 4 h 46"/>
              <a:gd name="T44" fmla="*/ 32 w 37"/>
              <a:gd name="T45" fmla="*/ 11 h 46"/>
              <a:gd name="T46" fmla="*/ 22 w 37"/>
              <a:gd name="T47" fmla="*/ 24 h 46"/>
              <a:gd name="T48" fmla="*/ 12 w 37"/>
              <a:gd name="T49" fmla="*/ 37 h 46"/>
              <a:gd name="T50" fmla="*/ 9 w 37"/>
              <a:gd name="T51" fmla="*/ 42 h 46"/>
              <a:gd name="T52" fmla="*/ 9 w 37"/>
              <a:gd name="T53" fmla="*/ 44 h 46"/>
              <a:gd name="T54" fmla="*/ 6 w 37"/>
              <a:gd name="T55" fmla="*/ 46 h 46"/>
              <a:gd name="T56" fmla="*/ 3 w 37"/>
              <a:gd name="T57" fmla="*/ 45 h 46"/>
              <a:gd name="T58" fmla="*/ 3 w 37"/>
              <a:gd name="T59" fmla="*/ 42 h 46"/>
              <a:gd name="T60" fmla="*/ 5 w 37"/>
              <a:gd name="T61" fmla="*/ 39 h 46"/>
              <a:gd name="T62" fmla="*/ 12 w 37"/>
              <a:gd name="T63" fmla="*/ 31 h 46"/>
              <a:gd name="T64" fmla="*/ 30 w 37"/>
              <a:gd name="T65" fmla="*/ 8 h 46"/>
              <a:gd name="T66" fmla="*/ 32 w 37"/>
              <a:gd name="T67" fmla="*/ 7 h 46"/>
              <a:gd name="T68" fmla="*/ 32 w 37"/>
              <a:gd name="T69" fmla="*/ 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46">
                <a:moveTo>
                  <a:pt x="32" y="5"/>
                </a:moveTo>
                <a:lnTo>
                  <a:pt x="32" y="5"/>
                </a:lnTo>
                <a:lnTo>
                  <a:pt x="30" y="7"/>
                </a:lnTo>
                <a:lnTo>
                  <a:pt x="30" y="7"/>
                </a:lnTo>
                <a:lnTo>
                  <a:pt x="9" y="22"/>
                </a:lnTo>
                <a:lnTo>
                  <a:pt x="9" y="22"/>
                </a:lnTo>
                <a:lnTo>
                  <a:pt x="5" y="27"/>
                </a:lnTo>
                <a:lnTo>
                  <a:pt x="5" y="27"/>
                </a:lnTo>
                <a:lnTo>
                  <a:pt x="2" y="28"/>
                </a:lnTo>
                <a:lnTo>
                  <a:pt x="2" y="28"/>
                </a:lnTo>
                <a:lnTo>
                  <a:pt x="0" y="27"/>
                </a:lnTo>
                <a:lnTo>
                  <a:pt x="0" y="25"/>
                </a:lnTo>
                <a:lnTo>
                  <a:pt x="0" y="25"/>
                </a:lnTo>
                <a:lnTo>
                  <a:pt x="0" y="24"/>
                </a:lnTo>
                <a:lnTo>
                  <a:pt x="0" y="24"/>
                </a:lnTo>
                <a:lnTo>
                  <a:pt x="10" y="8"/>
                </a:lnTo>
                <a:lnTo>
                  <a:pt x="10" y="8"/>
                </a:lnTo>
                <a:lnTo>
                  <a:pt x="12" y="7"/>
                </a:lnTo>
                <a:lnTo>
                  <a:pt x="12" y="7"/>
                </a:lnTo>
                <a:lnTo>
                  <a:pt x="13" y="5"/>
                </a:lnTo>
                <a:lnTo>
                  <a:pt x="15" y="5"/>
                </a:lnTo>
                <a:lnTo>
                  <a:pt x="15" y="5"/>
                </a:lnTo>
                <a:lnTo>
                  <a:pt x="16" y="5"/>
                </a:lnTo>
                <a:lnTo>
                  <a:pt x="16" y="7"/>
                </a:lnTo>
                <a:lnTo>
                  <a:pt x="16" y="7"/>
                </a:lnTo>
                <a:lnTo>
                  <a:pt x="17" y="8"/>
                </a:lnTo>
                <a:lnTo>
                  <a:pt x="16" y="10"/>
                </a:lnTo>
                <a:lnTo>
                  <a:pt x="16" y="10"/>
                </a:lnTo>
                <a:lnTo>
                  <a:pt x="5" y="22"/>
                </a:lnTo>
                <a:lnTo>
                  <a:pt x="5" y="22"/>
                </a:lnTo>
                <a:lnTo>
                  <a:pt x="5" y="22"/>
                </a:lnTo>
                <a:lnTo>
                  <a:pt x="5" y="22"/>
                </a:lnTo>
                <a:lnTo>
                  <a:pt x="6" y="22"/>
                </a:lnTo>
                <a:lnTo>
                  <a:pt x="6" y="22"/>
                </a:lnTo>
                <a:lnTo>
                  <a:pt x="23" y="8"/>
                </a:lnTo>
                <a:lnTo>
                  <a:pt x="23" y="8"/>
                </a:lnTo>
                <a:lnTo>
                  <a:pt x="33" y="1"/>
                </a:lnTo>
                <a:lnTo>
                  <a:pt x="33" y="1"/>
                </a:lnTo>
                <a:lnTo>
                  <a:pt x="36" y="0"/>
                </a:lnTo>
                <a:lnTo>
                  <a:pt x="36" y="0"/>
                </a:lnTo>
                <a:lnTo>
                  <a:pt x="37" y="1"/>
                </a:lnTo>
                <a:lnTo>
                  <a:pt x="37" y="2"/>
                </a:lnTo>
                <a:lnTo>
                  <a:pt x="37" y="2"/>
                </a:lnTo>
                <a:lnTo>
                  <a:pt x="36" y="4"/>
                </a:lnTo>
                <a:lnTo>
                  <a:pt x="36" y="4"/>
                </a:lnTo>
                <a:lnTo>
                  <a:pt x="32" y="11"/>
                </a:lnTo>
                <a:lnTo>
                  <a:pt x="32" y="11"/>
                </a:lnTo>
                <a:lnTo>
                  <a:pt x="22" y="24"/>
                </a:lnTo>
                <a:lnTo>
                  <a:pt x="12" y="37"/>
                </a:lnTo>
                <a:lnTo>
                  <a:pt x="12" y="37"/>
                </a:lnTo>
                <a:lnTo>
                  <a:pt x="9" y="42"/>
                </a:lnTo>
                <a:lnTo>
                  <a:pt x="9" y="42"/>
                </a:lnTo>
                <a:lnTo>
                  <a:pt x="9" y="44"/>
                </a:lnTo>
                <a:lnTo>
                  <a:pt x="9" y="44"/>
                </a:lnTo>
                <a:lnTo>
                  <a:pt x="7" y="45"/>
                </a:lnTo>
                <a:lnTo>
                  <a:pt x="6" y="46"/>
                </a:lnTo>
                <a:lnTo>
                  <a:pt x="6" y="46"/>
                </a:lnTo>
                <a:lnTo>
                  <a:pt x="3" y="45"/>
                </a:lnTo>
                <a:lnTo>
                  <a:pt x="3" y="42"/>
                </a:lnTo>
                <a:lnTo>
                  <a:pt x="3" y="42"/>
                </a:lnTo>
                <a:lnTo>
                  <a:pt x="5" y="39"/>
                </a:lnTo>
                <a:lnTo>
                  <a:pt x="5" y="39"/>
                </a:lnTo>
                <a:lnTo>
                  <a:pt x="12" y="31"/>
                </a:lnTo>
                <a:lnTo>
                  <a:pt x="12" y="31"/>
                </a:lnTo>
                <a:lnTo>
                  <a:pt x="30" y="8"/>
                </a:lnTo>
                <a:lnTo>
                  <a:pt x="30" y="8"/>
                </a:lnTo>
                <a:lnTo>
                  <a:pt x="32" y="7"/>
                </a:lnTo>
                <a:lnTo>
                  <a:pt x="32" y="7"/>
                </a:lnTo>
                <a:lnTo>
                  <a:pt x="32" y="5"/>
                </a:lnTo>
                <a:lnTo>
                  <a:pt x="32"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 name="Freeform 26"/>
          <p:cNvSpPr/>
          <p:nvPr/>
        </p:nvSpPr>
        <p:spPr bwMode="auto">
          <a:xfrm>
            <a:off x="3292700" y="2679088"/>
            <a:ext cx="100289" cy="138764"/>
          </a:xfrm>
          <a:custGeom>
            <a:avLst/>
            <a:gdLst>
              <a:gd name="T0" fmla="*/ 57 w 57"/>
              <a:gd name="T1" fmla="*/ 3 h 82"/>
              <a:gd name="T2" fmla="*/ 57 w 57"/>
              <a:gd name="T3" fmla="*/ 3 h 82"/>
              <a:gd name="T4" fmla="*/ 53 w 57"/>
              <a:gd name="T5" fmla="*/ 6 h 82"/>
              <a:gd name="T6" fmla="*/ 53 w 57"/>
              <a:gd name="T7" fmla="*/ 6 h 82"/>
              <a:gd name="T8" fmla="*/ 42 w 57"/>
              <a:gd name="T9" fmla="*/ 21 h 82"/>
              <a:gd name="T10" fmla="*/ 30 w 57"/>
              <a:gd name="T11" fmla="*/ 37 h 82"/>
              <a:gd name="T12" fmla="*/ 30 w 57"/>
              <a:gd name="T13" fmla="*/ 37 h 82"/>
              <a:gd name="T14" fmla="*/ 18 w 57"/>
              <a:gd name="T15" fmla="*/ 58 h 82"/>
              <a:gd name="T16" fmla="*/ 18 w 57"/>
              <a:gd name="T17" fmla="*/ 58 h 82"/>
              <a:gd name="T18" fmla="*/ 5 w 57"/>
              <a:gd name="T19" fmla="*/ 80 h 82"/>
              <a:gd name="T20" fmla="*/ 5 w 57"/>
              <a:gd name="T21" fmla="*/ 80 h 82"/>
              <a:gd name="T22" fmla="*/ 5 w 57"/>
              <a:gd name="T23" fmla="*/ 81 h 82"/>
              <a:gd name="T24" fmla="*/ 5 w 57"/>
              <a:gd name="T25" fmla="*/ 81 h 82"/>
              <a:gd name="T26" fmla="*/ 3 w 57"/>
              <a:gd name="T27" fmla="*/ 82 h 82"/>
              <a:gd name="T28" fmla="*/ 0 w 57"/>
              <a:gd name="T29" fmla="*/ 81 h 82"/>
              <a:gd name="T30" fmla="*/ 0 w 57"/>
              <a:gd name="T31" fmla="*/ 81 h 82"/>
              <a:gd name="T32" fmla="*/ 0 w 57"/>
              <a:gd name="T33" fmla="*/ 80 h 82"/>
              <a:gd name="T34" fmla="*/ 0 w 57"/>
              <a:gd name="T35" fmla="*/ 78 h 82"/>
              <a:gd name="T36" fmla="*/ 0 w 57"/>
              <a:gd name="T37" fmla="*/ 78 h 82"/>
              <a:gd name="T38" fmla="*/ 0 w 57"/>
              <a:gd name="T39" fmla="*/ 77 h 82"/>
              <a:gd name="T40" fmla="*/ 0 w 57"/>
              <a:gd name="T41" fmla="*/ 77 h 82"/>
              <a:gd name="T42" fmla="*/ 20 w 57"/>
              <a:gd name="T43" fmla="*/ 48 h 82"/>
              <a:gd name="T44" fmla="*/ 20 w 57"/>
              <a:gd name="T45" fmla="*/ 48 h 82"/>
              <a:gd name="T46" fmla="*/ 36 w 57"/>
              <a:gd name="T47" fmla="*/ 24 h 82"/>
              <a:gd name="T48" fmla="*/ 36 w 57"/>
              <a:gd name="T49" fmla="*/ 24 h 82"/>
              <a:gd name="T50" fmla="*/ 52 w 57"/>
              <a:gd name="T51" fmla="*/ 4 h 82"/>
              <a:gd name="T52" fmla="*/ 52 w 57"/>
              <a:gd name="T53" fmla="*/ 4 h 82"/>
              <a:gd name="T54" fmla="*/ 52 w 57"/>
              <a:gd name="T55" fmla="*/ 3 h 82"/>
              <a:gd name="T56" fmla="*/ 52 w 57"/>
              <a:gd name="T57" fmla="*/ 3 h 82"/>
              <a:gd name="T58" fmla="*/ 52 w 57"/>
              <a:gd name="T59" fmla="*/ 1 h 82"/>
              <a:gd name="T60" fmla="*/ 52 w 57"/>
              <a:gd name="T61" fmla="*/ 1 h 82"/>
              <a:gd name="T62" fmla="*/ 52 w 57"/>
              <a:gd name="T63" fmla="*/ 0 h 82"/>
              <a:gd name="T64" fmla="*/ 53 w 57"/>
              <a:gd name="T65" fmla="*/ 0 h 82"/>
              <a:gd name="T66" fmla="*/ 53 w 57"/>
              <a:gd name="T67" fmla="*/ 0 h 82"/>
              <a:gd name="T68" fmla="*/ 56 w 57"/>
              <a:gd name="T69" fmla="*/ 0 h 82"/>
              <a:gd name="T70" fmla="*/ 56 w 57"/>
              <a:gd name="T71" fmla="*/ 0 h 82"/>
              <a:gd name="T72" fmla="*/ 57 w 57"/>
              <a:gd name="T73" fmla="*/ 1 h 82"/>
              <a:gd name="T74" fmla="*/ 57 w 57"/>
              <a:gd name="T75" fmla="*/ 1 h 82"/>
              <a:gd name="T76" fmla="*/ 57 w 57"/>
              <a:gd name="T77" fmla="*/ 3 h 82"/>
              <a:gd name="T78" fmla="*/ 57 w 57"/>
              <a:gd name="T79" fmla="*/ 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82">
                <a:moveTo>
                  <a:pt x="57" y="3"/>
                </a:moveTo>
                <a:lnTo>
                  <a:pt x="57" y="3"/>
                </a:lnTo>
                <a:lnTo>
                  <a:pt x="53" y="6"/>
                </a:lnTo>
                <a:lnTo>
                  <a:pt x="53" y="6"/>
                </a:lnTo>
                <a:lnTo>
                  <a:pt x="42" y="21"/>
                </a:lnTo>
                <a:lnTo>
                  <a:pt x="30" y="37"/>
                </a:lnTo>
                <a:lnTo>
                  <a:pt x="30" y="37"/>
                </a:lnTo>
                <a:lnTo>
                  <a:pt x="18" y="58"/>
                </a:lnTo>
                <a:lnTo>
                  <a:pt x="18" y="58"/>
                </a:lnTo>
                <a:lnTo>
                  <a:pt x="5" y="80"/>
                </a:lnTo>
                <a:lnTo>
                  <a:pt x="5" y="80"/>
                </a:lnTo>
                <a:lnTo>
                  <a:pt x="5" y="81"/>
                </a:lnTo>
                <a:lnTo>
                  <a:pt x="5" y="81"/>
                </a:lnTo>
                <a:lnTo>
                  <a:pt x="3" y="82"/>
                </a:lnTo>
                <a:lnTo>
                  <a:pt x="0" y="81"/>
                </a:lnTo>
                <a:lnTo>
                  <a:pt x="0" y="81"/>
                </a:lnTo>
                <a:lnTo>
                  <a:pt x="0" y="80"/>
                </a:lnTo>
                <a:lnTo>
                  <a:pt x="0" y="78"/>
                </a:lnTo>
                <a:lnTo>
                  <a:pt x="0" y="78"/>
                </a:lnTo>
                <a:lnTo>
                  <a:pt x="0" y="77"/>
                </a:lnTo>
                <a:lnTo>
                  <a:pt x="0" y="77"/>
                </a:lnTo>
                <a:lnTo>
                  <a:pt x="20" y="48"/>
                </a:lnTo>
                <a:lnTo>
                  <a:pt x="20" y="48"/>
                </a:lnTo>
                <a:lnTo>
                  <a:pt x="36" y="24"/>
                </a:lnTo>
                <a:lnTo>
                  <a:pt x="36" y="24"/>
                </a:lnTo>
                <a:lnTo>
                  <a:pt x="52" y="4"/>
                </a:lnTo>
                <a:lnTo>
                  <a:pt x="52" y="4"/>
                </a:lnTo>
                <a:lnTo>
                  <a:pt x="52" y="3"/>
                </a:lnTo>
                <a:lnTo>
                  <a:pt x="52" y="3"/>
                </a:lnTo>
                <a:lnTo>
                  <a:pt x="52" y="1"/>
                </a:lnTo>
                <a:lnTo>
                  <a:pt x="52" y="1"/>
                </a:lnTo>
                <a:lnTo>
                  <a:pt x="52" y="0"/>
                </a:lnTo>
                <a:lnTo>
                  <a:pt x="53" y="0"/>
                </a:lnTo>
                <a:lnTo>
                  <a:pt x="53" y="0"/>
                </a:lnTo>
                <a:lnTo>
                  <a:pt x="56" y="0"/>
                </a:lnTo>
                <a:lnTo>
                  <a:pt x="56" y="0"/>
                </a:lnTo>
                <a:lnTo>
                  <a:pt x="57" y="1"/>
                </a:lnTo>
                <a:lnTo>
                  <a:pt x="57" y="1"/>
                </a:lnTo>
                <a:lnTo>
                  <a:pt x="57" y="3"/>
                </a:lnTo>
                <a:lnTo>
                  <a:pt x="57"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 name="Freeform 27"/>
          <p:cNvSpPr/>
          <p:nvPr/>
        </p:nvSpPr>
        <p:spPr bwMode="auto">
          <a:xfrm>
            <a:off x="3231120" y="2677396"/>
            <a:ext cx="79176" cy="116766"/>
          </a:xfrm>
          <a:custGeom>
            <a:avLst/>
            <a:gdLst>
              <a:gd name="T0" fmla="*/ 44 w 45"/>
              <a:gd name="T1" fmla="*/ 4 h 69"/>
              <a:gd name="T2" fmla="*/ 44 w 45"/>
              <a:gd name="T3" fmla="*/ 4 h 69"/>
              <a:gd name="T4" fmla="*/ 43 w 45"/>
              <a:gd name="T5" fmla="*/ 4 h 69"/>
              <a:gd name="T6" fmla="*/ 43 w 45"/>
              <a:gd name="T7" fmla="*/ 4 h 69"/>
              <a:gd name="T8" fmla="*/ 43 w 45"/>
              <a:gd name="T9" fmla="*/ 4 h 69"/>
              <a:gd name="T10" fmla="*/ 43 w 45"/>
              <a:gd name="T11" fmla="*/ 4 h 69"/>
              <a:gd name="T12" fmla="*/ 41 w 45"/>
              <a:gd name="T13" fmla="*/ 7 h 69"/>
              <a:gd name="T14" fmla="*/ 41 w 45"/>
              <a:gd name="T15" fmla="*/ 7 h 69"/>
              <a:gd name="T16" fmla="*/ 20 w 45"/>
              <a:gd name="T17" fmla="*/ 41 h 69"/>
              <a:gd name="T18" fmla="*/ 20 w 45"/>
              <a:gd name="T19" fmla="*/ 41 h 69"/>
              <a:gd name="T20" fmla="*/ 4 w 45"/>
              <a:gd name="T21" fmla="*/ 68 h 69"/>
              <a:gd name="T22" fmla="*/ 4 w 45"/>
              <a:gd name="T23" fmla="*/ 68 h 69"/>
              <a:gd name="T24" fmla="*/ 4 w 45"/>
              <a:gd name="T25" fmla="*/ 68 h 69"/>
              <a:gd name="T26" fmla="*/ 4 w 45"/>
              <a:gd name="T27" fmla="*/ 68 h 69"/>
              <a:gd name="T28" fmla="*/ 3 w 45"/>
              <a:gd name="T29" fmla="*/ 69 h 69"/>
              <a:gd name="T30" fmla="*/ 0 w 45"/>
              <a:gd name="T31" fmla="*/ 69 h 69"/>
              <a:gd name="T32" fmla="*/ 0 w 45"/>
              <a:gd name="T33" fmla="*/ 69 h 69"/>
              <a:gd name="T34" fmla="*/ 0 w 45"/>
              <a:gd name="T35" fmla="*/ 68 h 69"/>
              <a:gd name="T36" fmla="*/ 0 w 45"/>
              <a:gd name="T37" fmla="*/ 65 h 69"/>
              <a:gd name="T38" fmla="*/ 0 w 45"/>
              <a:gd name="T39" fmla="*/ 65 h 69"/>
              <a:gd name="T40" fmla="*/ 0 w 45"/>
              <a:gd name="T41" fmla="*/ 65 h 69"/>
              <a:gd name="T42" fmla="*/ 0 w 45"/>
              <a:gd name="T43" fmla="*/ 65 h 69"/>
              <a:gd name="T44" fmla="*/ 16 w 45"/>
              <a:gd name="T45" fmla="*/ 41 h 69"/>
              <a:gd name="T46" fmla="*/ 16 w 45"/>
              <a:gd name="T47" fmla="*/ 41 h 69"/>
              <a:gd name="T48" fmla="*/ 23 w 45"/>
              <a:gd name="T49" fmla="*/ 31 h 69"/>
              <a:gd name="T50" fmla="*/ 23 w 45"/>
              <a:gd name="T51" fmla="*/ 31 h 69"/>
              <a:gd name="T52" fmla="*/ 37 w 45"/>
              <a:gd name="T53" fmla="*/ 8 h 69"/>
              <a:gd name="T54" fmla="*/ 37 w 45"/>
              <a:gd name="T55" fmla="*/ 8 h 69"/>
              <a:gd name="T56" fmla="*/ 40 w 45"/>
              <a:gd name="T57" fmla="*/ 2 h 69"/>
              <a:gd name="T58" fmla="*/ 40 w 45"/>
              <a:gd name="T59" fmla="*/ 2 h 69"/>
              <a:gd name="T60" fmla="*/ 40 w 45"/>
              <a:gd name="T61" fmla="*/ 2 h 69"/>
              <a:gd name="T62" fmla="*/ 40 w 45"/>
              <a:gd name="T63" fmla="*/ 2 h 69"/>
              <a:gd name="T64" fmla="*/ 43 w 45"/>
              <a:gd name="T65" fmla="*/ 0 h 69"/>
              <a:gd name="T66" fmla="*/ 43 w 45"/>
              <a:gd name="T67" fmla="*/ 0 h 69"/>
              <a:gd name="T68" fmla="*/ 43 w 45"/>
              <a:gd name="T69" fmla="*/ 0 h 69"/>
              <a:gd name="T70" fmla="*/ 43 w 45"/>
              <a:gd name="T71" fmla="*/ 0 h 69"/>
              <a:gd name="T72" fmla="*/ 44 w 45"/>
              <a:gd name="T73" fmla="*/ 0 h 69"/>
              <a:gd name="T74" fmla="*/ 45 w 45"/>
              <a:gd name="T75" fmla="*/ 1 h 69"/>
              <a:gd name="T76" fmla="*/ 45 w 45"/>
              <a:gd name="T77" fmla="*/ 1 h 69"/>
              <a:gd name="T78" fmla="*/ 45 w 45"/>
              <a:gd name="T79" fmla="*/ 2 h 69"/>
              <a:gd name="T80" fmla="*/ 44 w 45"/>
              <a:gd name="T81" fmla="*/ 4 h 69"/>
              <a:gd name="T82" fmla="*/ 44 w 45"/>
              <a:gd name="T8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 h="69">
                <a:moveTo>
                  <a:pt x="44" y="4"/>
                </a:moveTo>
                <a:lnTo>
                  <a:pt x="44" y="4"/>
                </a:lnTo>
                <a:lnTo>
                  <a:pt x="43" y="4"/>
                </a:lnTo>
                <a:lnTo>
                  <a:pt x="43" y="4"/>
                </a:lnTo>
                <a:lnTo>
                  <a:pt x="43" y="4"/>
                </a:lnTo>
                <a:lnTo>
                  <a:pt x="43" y="4"/>
                </a:lnTo>
                <a:lnTo>
                  <a:pt x="41" y="7"/>
                </a:lnTo>
                <a:lnTo>
                  <a:pt x="41" y="7"/>
                </a:lnTo>
                <a:lnTo>
                  <a:pt x="20" y="41"/>
                </a:lnTo>
                <a:lnTo>
                  <a:pt x="20" y="41"/>
                </a:lnTo>
                <a:lnTo>
                  <a:pt x="4" y="68"/>
                </a:lnTo>
                <a:lnTo>
                  <a:pt x="4" y="68"/>
                </a:lnTo>
                <a:lnTo>
                  <a:pt x="4" y="68"/>
                </a:lnTo>
                <a:lnTo>
                  <a:pt x="4" y="68"/>
                </a:lnTo>
                <a:lnTo>
                  <a:pt x="3" y="69"/>
                </a:lnTo>
                <a:lnTo>
                  <a:pt x="0" y="69"/>
                </a:lnTo>
                <a:lnTo>
                  <a:pt x="0" y="69"/>
                </a:lnTo>
                <a:lnTo>
                  <a:pt x="0" y="68"/>
                </a:lnTo>
                <a:lnTo>
                  <a:pt x="0" y="65"/>
                </a:lnTo>
                <a:lnTo>
                  <a:pt x="0" y="65"/>
                </a:lnTo>
                <a:lnTo>
                  <a:pt x="0" y="65"/>
                </a:lnTo>
                <a:lnTo>
                  <a:pt x="0" y="65"/>
                </a:lnTo>
                <a:lnTo>
                  <a:pt x="16" y="41"/>
                </a:lnTo>
                <a:lnTo>
                  <a:pt x="16" y="41"/>
                </a:lnTo>
                <a:lnTo>
                  <a:pt x="23" y="31"/>
                </a:lnTo>
                <a:lnTo>
                  <a:pt x="23" y="31"/>
                </a:lnTo>
                <a:lnTo>
                  <a:pt x="37" y="8"/>
                </a:lnTo>
                <a:lnTo>
                  <a:pt x="37" y="8"/>
                </a:lnTo>
                <a:lnTo>
                  <a:pt x="40" y="2"/>
                </a:lnTo>
                <a:lnTo>
                  <a:pt x="40" y="2"/>
                </a:lnTo>
                <a:lnTo>
                  <a:pt x="40" y="2"/>
                </a:lnTo>
                <a:lnTo>
                  <a:pt x="40" y="2"/>
                </a:lnTo>
                <a:lnTo>
                  <a:pt x="43" y="0"/>
                </a:lnTo>
                <a:lnTo>
                  <a:pt x="43" y="0"/>
                </a:lnTo>
                <a:lnTo>
                  <a:pt x="43" y="0"/>
                </a:lnTo>
                <a:lnTo>
                  <a:pt x="43" y="0"/>
                </a:lnTo>
                <a:lnTo>
                  <a:pt x="44" y="0"/>
                </a:lnTo>
                <a:lnTo>
                  <a:pt x="45" y="1"/>
                </a:lnTo>
                <a:lnTo>
                  <a:pt x="45" y="1"/>
                </a:lnTo>
                <a:lnTo>
                  <a:pt x="45" y="2"/>
                </a:lnTo>
                <a:lnTo>
                  <a:pt x="44" y="4"/>
                </a:lnTo>
                <a:lnTo>
                  <a:pt x="4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6" name="Freeform 28"/>
          <p:cNvSpPr/>
          <p:nvPr/>
        </p:nvSpPr>
        <p:spPr bwMode="auto">
          <a:xfrm>
            <a:off x="3190652" y="2971847"/>
            <a:ext cx="65100" cy="79536"/>
          </a:xfrm>
          <a:custGeom>
            <a:avLst/>
            <a:gdLst>
              <a:gd name="T0" fmla="*/ 2 w 37"/>
              <a:gd name="T1" fmla="*/ 47 h 47"/>
              <a:gd name="T2" fmla="*/ 2 w 37"/>
              <a:gd name="T3" fmla="*/ 47 h 47"/>
              <a:gd name="T4" fmla="*/ 0 w 37"/>
              <a:gd name="T5" fmla="*/ 47 h 47"/>
              <a:gd name="T6" fmla="*/ 0 w 37"/>
              <a:gd name="T7" fmla="*/ 46 h 47"/>
              <a:gd name="T8" fmla="*/ 0 w 37"/>
              <a:gd name="T9" fmla="*/ 46 h 47"/>
              <a:gd name="T10" fmla="*/ 0 w 37"/>
              <a:gd name="T11" fmla="*/ 43 h 47"/>
              <a:gd name="T12" fmla="*/ 0 w 37"/>
              <a:gd name="T13" fmla="*/ 43 h 47"/>
              <a:gd name="T14" fmla="*/ 3 w 37"/>
              <a:gd name="T15" fmla="*/ 40 h 47"/>
              <a:gd name="T16" fmla="*/ 3 w 37"/>
              <a:gd name="T17" fmla="*/ 40 h 47"/>
              <a:gd name="T18" fmla="*/ 31 w 37"/>
              <a:gd name="T19" fmla="*/ 5 h 47"/>
              <a:gd name="T20" fmla="*/ 31 w 37"/>
              <a:gd name="T21" fmla="*/ 5 h 47"/>
              <a:gd name="T22" fmla="*/ 34 w 37"/>
              <a:gd name="T23" fmla="*/ 0 h 47"/>
              <a:gd name="T24" fmla="*/ 34 w 37"/>
              <a:gd name="T25" fmla="*/ 0 h 47"/>
              <a:gd name="T26" fmla="*/ 36 w 37"/>
              <a:gd name="T27" fmla="*/ 0 h 47"/>
              <a:gd name="T28" fmla="*/ 36 w 37"/>
              <a:gd name="T29" fmla="*/ 0 h 47"/>
              <a:gd name="T30" fmla="*/ 37 w 37"/>
              <a:gd name="T31" fmla="*/ 2 h 47"/>
              <a:gd name="T32" fmla="*/ 37 w 37"/>
              <a:gd name="T33" fmla="*/ 2 h 47"/>
              <a:gd name="T34" fmla="*/ 37 w 37"/>
              <a:gd name="T35" fmla="*/ 3 h 47"/>
              <a:gd name="T36" fmla="*/ 37 w 37"/>
              <a:gd name="T37" fmla="*/ 3 h 47"/>
              <a:gd name="T38" fmla="*/ 37 w 37"/>
              <a:gd name="T39" fmla="*/ 3 h 47"/>
              <a:gd name="T40" fmla="*/ 37 w 37"/>
              <a:gd name="T41" fmla="*/ 3 h 47"/>
              <a:gd name="T42" fmla="*/ 34 w 37"/>
              <a:gd name="T43" fmla="*/ 5 h 47"/>
              <a:gd name="T44" fmla="*/ 33 w 37"/>
              <a:gd name="T45" fmla="*/ 6 h 47"/>
              <a:gd name="T46" fmla="*/ 33 w 37"/>
              <a:gd name="T47" fmla="*/ 6 h 47"/>
              <a:gd name="T48" fmla="*/ 22 w 37"/>
              <a:gd name="T49" fmla="*/ 20 h 47"/>
              <a:gd name="T50" fmla="*/ 10 w 37"/>
              <a:gd name="T51" fmla="*/ 34 h 47"/>
              <a:gd name="T52" fmla="*/ 10 w 37"/>
              <a:gd name="T53" fmla="*/ 34 h 47"/>
              <a:gd name="T54" fmla="*/ 4 w 37"/>
              <a:gd name="T55" fmla="*/ 44 h 47"/>
              <a:gd name="T56" fmla="*/ 4 w 37"/>
              <a:gd name="T57" fmla="*/ 44 h 47"/>
              <a:gd name="T58" fmla="*/ 3 w 37"/>
              <a:gd name="T59" fmla="*/ 46 h 47"/>
              <a:gd name="T60" fmla="*/ 3 w 37"/>
              <a:gd name="T61" fmla="*/ 46 h 47"/>
              <a:gd name="T62" fmla="*/ 2 w 37"/>
              <a:gd name="T63" fmla="*/ 47 h 47"/>
              <a:gd name="T64" fmla="*/ 2 w 37"/>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 h="47">
                <a:moveTo>
                  <a:pt x="2" y="47"/>
                </a:moveTo>
                <a:lnTo>
                  <a:pt x="2" y="47"/>
                </a:lnTo>
                <a:lnTo>
                  <a:pt x="0" y="47"/>
                </a:lnTo>
                <a:lnTo>
                  <a:pt x="0" y="46"/>
                </a:lnTo>
                <a:lnTo>
                  <a:pt x="0" y="46"/>
                </a:lnTo>
                <a:lnTo>
                  <a:pt x="0" y="43"/>
                </a:lnTo>
                <a:lnTo>
                  <a:pt x="0" y="43"/>
                </a:lnTo>
                <a:lnTo>
                  <a:pt x="3" y="40"/>
                </a:lnTo>
                <a:lnTo>
                  <a:pt x="3" y="40"/>
                </a:lnTo>
                <a:lnTo>
                  <a:pt x="31" y="5"/>
                </a:lnTo>
                <a:lnTo>
                  <a:pt x="31" y="5"/>
                </a:lnTo>
                <a:lnTo>
                  <a:pt x="34" y="0"/>
                </a:lnTo>
                <a:lnTo>
                  <a:pt x="34" y="0"/>
                </a:lnTo>
                <a:lnTo>
                  <a:pt x="36" y="0"/>
                </a:lnTo>
                <a:lnTo>
                  <a:pt x="36" y="0"/>
                </a:lnTo>
                <a:lnTo>
                  <a:pt x="37" y="2"/>
                </a:lnTo>
                <a:lnTo>
                  <a:pt x="37" y="2"/>
                </a:lnTo>
                <a:lnTo>
                  <a:pt x="37" y="3"/>
                </a:lnTo>
                <a:lnTo>
                  <a:pt x="37" y="3"/>
                </a:lnTo>
                <a:lnTo>
                  <a:pt x="37" y="3"/>
                </a:lnTo>
                <a:lnTo>
                  <a:pt x="37" y="3"/>
                </a:lnTo>
                <a:lnTo>
                  <a:pt x="34" y="5"/>
                </a:lnTo>
                <a:lnTo>
                  <a:pt x="33" y="6"/>
                </a:lnTo>
                <a:lnTo>
                  <a:pt x="33" y="6"/>
                </a:lnTo>
                <a:lnTo>
                  <a:pt x="22" y="20"/>
                </a:lnTo>
                <a:lnTo>
                  <a:pt x="10" y="34"/>
                </a:lnTo>
                <a:lnTo>
                  <a:pt x="10" y="34"/>
                </a:lnTo>
                <a:lnTo>
                  <a:pt x="4" y="44"/>
                </a:lnTo>
                <a:lnTo>
                  <a:pt x="4" y="44"/>
                </a:lnTo>
                <a:lnTo>
                  <a:pt x="3" y="46"/>
                </a:lnTo>
                <a:lnTo>
                  <a:pt x="3" y="46"/>
                </a:lnTo>
                <a:lnTo>
                  <a:pt x="2" y="47"/>
                </a:lnTo>
                <a:lnTo>
                  <a:pt x="2" y="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7" name="Freeform 29"/>
          <p:cNvSpPr/>
          <p:nvPr/>
        </p:nvSpPr>
        <p:spPr bwMode="auto">
          <a:xfrm>
            <a:off x="3213525" y="2997230"/>
            <a:ext cx="59821" cy="77843"/>
          </a:xfrm>
          <a:custGeom>
            <a:avLst/>
            <a:gdLst>
              <a:gd name="T0" fmla="*/ 1 w 34"/>
              <a:gd name="T1" fmla="*/ 46 h 46"/>
              <a:gd name="T2" fmla="*/ 1 w 34"/>
              <a:gd name="T3" fmla="*/ 46 h 46"/>
              <a:gd name="T4" fmla="*/ 0 w 34"/>
              <a:gd name="T5" fmla="*/ 46 h 46"/>
              <a:gd name="T6" fmla="*/ 0 w 34"/>
              <a:gd name="T7" fmla="*/ 45 h 46"/>
              <a:gd name="T8" fmla="*/ 0 w 34"/>
              <a:gd name="T9" fmla="*/ 45 h 46"/>
              <a:gd name="T10" fmla="*/ 0 w 34"/>
              <a:gd name="T11" fmla="*/ 44 h 46"/>
              <a:gd name="T12" fmla="*/ 0 w 34"/>
              <a:gd name="T13" fmla="*/ 44 h 46"/>
              <a:gd name="T14" fmla="*/ 26 w 34"/>
              <a:gd name="T15" fmla="*/ 9 h 46"/>
              <a:gd name="T16" fmla="*/ 26 w 34"/>
              <a:gd name="T17" fmla="*/ 9 h 46"/>
              <a:gd name="T18" fmla="*/ 28 w 34"/>
              <a:gd name="T19" fmla="*/ 7 h 46"/>
              <a:gd name="T20" fmla="*/ 28 w 34"/>
              <a:gd name="T21" fmla="*/ 7 h 46"/>
              <a:gd name="T22" fmla="*/ 30 w 34"/>
              <a:gd name="T23" fmla="*/ 4 h 46"/>
              <a:gd name="T24" fmla="*/ 31 w 34"/>
              <a:gd name="T25" fmla="*/ 1 h 46"/>
              <a:gd name="T26" fmla="*/ 31 w 34"/>
              <a:gd name="T27" fmla="*/ 1 h 46"/>
              <a:gd name="T28" fmla="*/ 33 w 34"/>
              <a:gd name="T29" fmla="*/ 0 h 46"/>
              <a:gd name="T30" fmla="*/ 33 w 34"/>
              <a:gd name="T31" fmla="*/ 0 h 46"/>
              <a:gd name="T32" fmla="*/ 34 w 34"/>
              <a:gd name="T33" fmla="*/ 0 h 46"/>
              <a:gd name="T34" fmla="*/ 34 w 34"/>
              <a:gd name="T35" fmla="*/ 0 h 46"/>
              <a:gd name="T36" fmla="*/ 34 w 34"/>
              <a:gd name="T37" fmla="*/ 2 h 46"/>
              <a:gd name="T38" fmla="*/ 34 w 34"/>
              <a:gd name="T39" fmla="*/ 2 h 46"/>
              <a:gd name="T40" fmla="*/ 11 w 34"/>
              <a:gd name="T41" fmla="*/ 32 h 46"/>
              <a:gd name="T42" fmla="*/ 11 w 34"/>
              <a:gd name="T43" fmla="*/ 32 h 46"/>
              <a:gd name="T44" fmla="*/ 4 w 34"/>
              <a:gd name="T45" fmla="*/ 44 h 46"/>
              <a:gd name="T46" fmla="*/ 4 w 34"/>
              <a:gd name="T47" fmla="*/ 44 h 46"/>
              <a:gd name="T48" fmla="*/ 3 w 34"/>
              <a:gd name="T49" fmla="*/ 45 h 46"/>
              <a:gd name="T50" fmla="*/ 3 w 34"/>
              <a:gd name="T51" fmla="*/ 45 h 46"/>
              <a:gd name="T52" fmla="*/ 1 w 34"/>
              <a:gd name="T53" fmla="*/ 46 h 46"/>
              <a:gd name="T54" fmla="*/ 1 w 34"/>
              <a:gd name="T5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46">
                <a:moveTo>
                  <a:pt x="1" y="46"/>
                </a:moveTo>
                <a:lnTo>
                  <a:pt x="1" y="46"/>
                </a:lnTo>
                <a:lnTo>
                  <a:pt x="0" y="46"/>
                </a:lnTo>
                <a:lnTo>
                  <a:pt x="0" y="45"/>
                </a:lnTo>
                <a:lnTo>
                  <a:pt x="0" y="45"/>
                </a:lnTo>
                <a:lnTo>
                  <a:pt x="0" y="44"/>
                </a:lnTo>
                <a:lnTo>
                  <a:pt x="0" y="44"/>
                </a:lnTo>
                <a:lnTo>
                  <a:pt x="26" y="9"/>
                </a:lnTo>
                <a:lnTo>
                  <a:pt x="26" y="9"/>
                </a:lnTo>
                <a:lnTo>
                  <a:pt x="28" y="7"/>
                </a:lnTo>
                <a:lnTo>
                  <a:pt x="28" y="7"/>
                </a:lnTo>
                <a:lnTo>
                  <a:pt x="30" y="4"/>
                </a:lnTo>
                <a:lnTo>
                  <a:pt x="31" y="1"/>
                </a:lnTo>
                <a:lnTo>
                  <a:pt x="31" y="1"/>
                </a:lnTo>
                <a:lnTo>
                  <a:pt x="33" y="0"/>
                </a:lnTo>
                <a:lnTo>
                  <a:pt x="33" y="0"/>
                </a:lnTo>
                <a:lnTo>
                  <a:pt x="34" y="0"/>
                </a:lnTo>
                <a:lnTo>
                  <a:pt x="34" y="0"/>
                </a:lnTo>
                <a:lnTo>
                  <a:pt x="34" y="2"/>
                </a:lnTo>
                <a:lnTo>
                  <a:pt x="34" y="2"/>
                </a:lnTo>
                <a:lnTo>
                  <a:pt x="11" y="32"/>
                </a:lnTo>
                <a:lnTo>
                  <a:pt x="11" y="32"/>
                </a:lnTo>
                <a:lnTo>
                  <a:pt x="4" y="44"/>
                </a:lnTo>
                <a:lnTo>
                  <a:pt x="4" y="44"/>
                </a:lnTo>
                <a:lnTo>
                  <a:pt x="3" y="45"/>
                </a:lnTo>
                <a:lnTo>
                  <a:pt x="3" y="45"/>
                </a:lnTo>
                <a:lnTo>
                  <a:pt x="1" y="46"/>
                </a:lnTo>
                <a:lnTo>
                  <a:pt x="1" y="4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 name="Freeform 30"/>
          <p:cNvSpPr/>
          <p:nvPr/>
        </p:nvSpPr>
        <p:spPr bwMode="auto">
          <a:xfrm>
            <a:off x="3173057" y="2953232"/>
            <a:ext cx="52784" cy="72767"/>
          </a:xfrm>
          <a:custGeom>
            <a:avLst/>
            <a:gdLst>
              <a:gd name="T0" fmla="*/ 27 w 30"/>
              <a:gd name="T1" fmla="*/ 3 h 43"/>
              <a:gd name="T2" fmla="*/ 27 w 30"/>
              <a:gd name="T3" fmla="*/ 3 h 43"/>
              <a:gd name="T4" fmla="*/ 26 w 30"/>
              <a:gd name="T5" fmla="*/ 3 h 43"/>
              <a:gd name="T6" fmla="*/ 26 w 30"/>
              <a:gd name="T7" fmla="*/ 3 h 43"/>
              <a:gd name="T8" fmla="*/ 26 w 30"/>
              <a:gd name="T9" fmla="*/ 3 h 43"/>
              <a:gd name="T10" fmla="*/ 26 w 30"/>
              <a:gd name="T11" fmla="*/ 1 h 43"/>
              <a:gd name="T12" fmla="*/ 26 w 30"/>
              <a:gd name="T13" fmla="*/ 1 h 43"/>
              <a:gd name="T14" fmla="*/ 26 w 30"/>
              <a:gd name="T15" fmla="*/ 0 h 43"/>
              <a:gd name="T16" fmla="*/ 26 w 30"/>
              <a:gd name="T17" fmla="*/ 0 h 43"/>
              <a:gd name="T18" fmla="*/ 29 w 30"/>
              <a:gd name="T19" fmla="*/ 1 h 43"/>
              <a:gd name="T20" fmla="*/ 29 w 30"/>
              <a:gd name="T21" fmla="*/ 1 h 43"/>
              <a:gd name="T22" fmla="*/ 30 w 30"/>
              <a:gd name="T23" fmla="*/ 3 h 43"/>
              <a:gd name="T24" fmla="*/ 30 w 30"/>
              <a:gd name="T25" fmla="*/ 3 h 43"/>
              <a:gd name="T26" fmla="*/ 29 w 30"/>
              <a:gd name="T27" fmla="*/ 6 h 43"/>
              <a:gd name="T28" fmla="*/ 29 w 30"/>
              <a:gd name="T29" fmla="*/ 6 h 43"/>
              <a:gd name="T30" fmla="*/ 23 w 30"/>
              <a:gd name="T31" fmla="*/ 13 h 43"/>
              <a:gd name="T32" fmla="*/ 23 w 30"/>
              <a:gd name="T33" fmla="*/ 13 h 43"/>
              <a:gd name="T34" fmla="*/ 7 w 30"/>
              <a:gd name="T35" fmla="*/ 37 h 43"/>
              <a:gd name="T36" fmla="*/ 7 w 30"/>
              <a:gd name="T37" fmla="*/ 37 h 43"/>
              <a:gd name="T38" fmla="*/ 5 w 30"/>
              <a:gd name="T39" fmla="*/ 41 h 43"/>
              <a:gd name="T40" fmla="*/ 5 w 30"/>
              <a:gd name="T41" fmla="*/ 41 h 43"/>
              <a:gd name="T42" fmla="*/ 5 w 30"/>
              <a:gd name="T43" fmla="*/ 41 h 43"/>
              <a:gd name="T44" fmla="*/ 5 w 30"/>
              <a:gd name="T45" fmla="*/ 41 h 43"/>
              <a:gd name="T46" fmla="*/ 3 w 30"/>
              <a:gd name="T47" fmla="*/ 43 h 43"/>
              <a:gd name="T48" fmla="*/ 2 w 30"/>
              <a:gd name="T49" fmla="*/ 43 h 43"/>
              <a:gd name="T50" fmla="*/ 2 w 30"/>
              <a:gd name="T51" fmla="*/ 43 h 43"/>
              <a:gd name="T52" fmla="*/ 0 w 30"/>
              <a:gd name="T53" fmla="*/ 41 h 43"/>
              <a:gd name="T54" fmla="*/ 2 w 30"/>
              <a:gd name="T55" fmla="*/ 40 h 43"/>
              <a:gd name="T56" fmla="*/ 2 w 30"/>
              <a:gd name="T57" fmla="*/ 40 h 43"/>
              <a:gd name="T58" fmla="*/ 2 w 30"/>
              <a:gd name="T59" fmla="*/ 38 h 43"/>
              <a:gd name="T60" fmla="*/ 2 w 30"/>
              <a:gd name="T61" fmla="*/ 38 h 43"/>
              <a:gd name="T62" fmla="*/ 13 w 30"/>
              <a:gd name="T63" fmla="*/ 24 h 43"/>
              <a:gd name="T64" fmla="*/ 13 w 30"/>
              <a:gd name="T65" fmla="*/ 24 h 43"/>
              <a:gd name="T66" fmla="*/ 26 w 30"/>
              <a:gd name="T67" fmla="*/ 6 h 43"/>
              <a:gd name="T68" fmla="*/ 26 w 30"/>
              <a:gd name="T69" fmla="*/ 6 h 43"/>
              <a:gd name="T70" fmla="*/ 27 w 30"/>
              <a:gd name="T71" fmla="*/ 3 h 43"/>
              <a:gd name="T72" fmla="*/ 27 w 30"/>
              <a:gd name="T73" fmla="*/ 3 h 43"/>
              <a:gd name="T74" fmla="*/ 27 w 30"/>
              <a:gd name="T75" fmla="*/ 3 h 43"/>
              <a:gd name="T76" fmla="*/ 27 w 30"/>
              <a:gd name="T77"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43">
                <a:moveTo>
                  <a:pt x="27" y="3"/>
                </a:moveTo>
                <a:lnTo>
                  <a:pt x="27" y="3"/>
                </a:lnTo>
                <a:lnTo>
                  <a:pt x="26" y="3"/>
                </a:lnTo>
                <a:lnTo>
                  <a:pt x="26" y="3"/>
                </a:lnTo>
                <a:lnTo>
                  <a:pt x="26" y="3"/>
                </a:lnTo>
                <a:lnTo>
                  <a:pt x="26" y="1"/>
                </a:lnTo>
                <a:lnTo>
                  <a:pt x="26" y="1"/>
                </a:lnTo>
                <a:lnTo>
                  <a:pt x="26" y="0"/>
                </a:lnTo>
                <a:lnTo>
                  <a:pt x="26" y="0"/>
                </a:lnTo>
                <a:lnTo>
                  <a:pt x="29" y="1"/>
                </a:lnTo>
                <a:lnTo>
                  <a:pt x="29" y="1"/>
                </a:lnTo>
                <a:lnTo>
                  <a:pt x="30" y="3"/>
                </a:lnTo>
                <a:lnTo>
                  <a:pt x="30" y="3"/>
                </a:lnTo>
                <a:lnTo>
                  <a:pt x="29" y="6"/>
                </a:lnTo>
                <a:lnTo>
                  <a:pt x="29" y="6"/>
                </a:lnTo>
                <a:lnTo>
                  <a:pt x="23" y="13"/>
                </a:lnTo>
                <a:lnTo>
                  <a:pt x="23" y="13"/>
                </a:lnTo>
                <a:lnTo>
                  <a:pt x="7" y="37"/>
                </a:lnTo>
                <a:lnTo>
                  <a:pt x="7" y="37"/>
                </a:lnTo>
                <a:lnTo>
                  <a:pt x="5" y="41"/>
                </a:lnTo>
                <a:lnTo>
                  <a:pt x="5" y="41"/>
                </a:lnTo>
                <a:lnTo>
                  <a:pt x="5" y="41"/>
                </a:lnTo>
                <a:lnTo>
                  <a:pt x="5" y="41"/>
                </a:lnTo>
                <a:lnTo>
                  <a:pt x="3" y="43"/>
                </a:lnTo>
                <a:lnTo>
                  <a:pt x="2" y="43"/>
                </a:lnTo>
                <a:lnTo>
                  <a:pt x="2" y="43"/>
                </a:lnTo>
                <a:lnTo>
                  <a:pt x="0" y="41"/>
                </a:lnTo>
                <a:lnTo>
                  <a:pt x="2" y="40"/>
                </a:lnTo>
                <a:lnTo>
                  <a:pt x="2" y="40"/>
                </a:lnTo>
                <a:lnTo>
                  <a:pt x="2" y="38"/>
                </a:lnTo>
                <a:lnTo>
                  <a:pt x="2" y="38"/>
                </a:lnTo>
                <a:lnTo>
                  <a:pt x="13" y="24"/>
                </a:lnTo>
                <a:lnTo>
                  <a:pt x="13" y="24"/>
                </a:lnTo>
                <a:lnTo>
                  <a:pt x="26" y="6"/>
                </a:lnTo>
                <a:lnTo>
                  <a:pt x="26" y="6"/>
                </a:lnTo>
                <a:lnTo>
                  <a:pt x="27" y="3"/>
                </a:lnTo>
                <a:lnTo>
                  <a:pt x="27" y="3"/>
                </a:lnTo>
                <a:lnTo>
                  <a:pt x="27" y="3"/>
                </a:lnTo>
                <a:lnTo>
                  <a:pt x="27"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9" name="Freeform 31"/>
          <p:cNvSpPr/>
          <p:nvPr/>
        </p:nvSpPr>
        <p:spPr bwMode="auto">
          <a:xfrm>
            <a:off x="3266309" y="3049690"/>
            <a:ext cx="40468" cy="54152"/>
          </a:xfrm>
          <a:custGeom>
            <a:avLst/>
            <a:gdLst>
              <a:gd name="T0" fmla="*/ 1 w 23"/>
              <a:gd name="T1" fmla="*/ 32 h 32"/>
              <a:gd name="T2" fmla="*/ 1 w 23"/>
              <a:gd name="T3" fmla="*/ 32 h 32"/>
              <a:gd name="T4" fmla="*/ 0 w 23"/>
              <a:gd name="T5" fmla="*/ 31 h 32"/>
              <a:gd name="T6" fmla="*/ 0 w 23"/>
              <a:gd name="T7" fmla="*/ 30 h 32"/>
              <a:gd name="T8" fmla="*/ 0 w 23"/>
              <a:gd name="T9" fmla="*/ 30 h 32"/>
              <a:gd name="T10" fmla="*/ 0 w 23"/>
              <a:gd name="T11" fmla="*/ 30 h 32"/>
              <a:gd name="T12" fmla="*/ 0 w 23"/>
              <a:gd name="T13" fmla="*/ 30 h 32"/>
              <a:gd name="T14" fmla="*/ 4 w 23"/>
              <a:gd name="T15" fmla="*/ 24 h 32"/>
              <a:gd name="T16" fmla="*/ 8 w 23"/>
              <a:gd name="T17" fmla="*/ 18 h 32"/>
              <a:gd name="T18" fmla="*/ 8 w 23"/>
              <a:gd name="T19" fmla="*/ 18 h 32"/>
              <a:gd name="T20" fmla="*/ 17 w 23"/>
              <a:gd name="T21" fmla="*/ 8 h 32"/>
              <a:gd name="T22" fmla="*/ 17 w 23"/>
              <a:gd name="T23" fmla="*/ 8 h 32"/>
              <a:gd name="T24" fmla="*/ 18 w 23"/>
              <a:gd name="T25" fmla="*/ 4 h 32"/>
              <a:gd name="T26" fmla="*/ 20 w 23"/>
              <a:gd name="T27" fmla="*/ 1 h 32"/>
              <a:gd name="T28" fmla="*/ 20 w 23"/>
              <a:gd name="T29" fmla="*/ 1 h 32"/>
              <a:gd name="T30" fmla="*/ 21 w 23"/>
              <a:gd name="T31" fmla="*/ 0 h 32"/>
              <a:gd name="T32" fmla="*/ 21 w 23"/>
              <a:gd name="T33" fmla="*/ 0 h 32"/>
              <a:gd name="T34" fmla="*/ 23 w 23"/>
              <a:gd name="T35" fmla="*/ 1 h 32"/>
              <a:gd name="T36" fmla="*/ 23 w 23"/>
              <a:gd name="T37" fmla="*/ 1 h 32"/>
              <a:gd name="T38" fmla="*/ 23 w 23"/>
              <a:gd name="T39" fmla="*/ 3 h 32"/>
              <a:gd name="T40" fmla="*/ 23 w 23"/>
              <a:gd name="T41" fmla="*/ 3 h 32"/>
              <a:gd name="T42" fmla="*/ 13 w 23"/>
              <a:gd name="T43" fmla="*/ 17 h 32"/>
              <a:gd name="T44" fmla="*/ 13 w 23"/>
              <a:gd name="T45" fmla="*/ 17 h 32"/>
              <a:gd name="T46" fmla="*/ 6 w 23"/>
              <a:gd name="T47" fmla="*/ 27 h 32"/>
              <a:gd name="T48" fmla="*/ 6 w 23"/>
              <a:gd name="T49" fmla="*/ 27 h 32"/>
              <a:gd name="T50" fmla="*/ 3 w 23"/>
              <a:gd name="T51" fmla="*/ 30 h 32"/>
              <a:gd name="T52" fmla="*/ 3 w 23"/>
              <a:gd name="T53" fmla="*/ 30 h 32"/>
              <a:gd name="T54" fmla="*/ 3 w 23"/>
              <a:gd name="T55" fmla="*/ 31 h 32"/>
              <a:gd name="T56" fmla="*/ 3 w 23"/>
              <a:gd name="T57" fmla="*/ 31 h 32"/>
              <a:gd name="T58" fmla="*/ 3 w 23"/>
              <a:gd name="T59" fmla="*/ 32 h 32"/>
              <a:gd name="T60" fmla="*/ 1 w 23"/>
              <a:gd name="T61" fmla="*/ 32 h 32"/>
              <a:gd name="T62" fmla="*/ 1 w 23"/>
              <a:gd name="T6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32">
                <a:moveTo>
                  <a:pt x="1" y="32"/>
                </a:moveTo>
                <a:lnTo>
                  <a:pt x="1" y="32"/>
                </a:lnTo>
                <a:lnTo>
                  <a:pt x="0" y="31"/>
                </a:lnTo>
                <a:lnTo>
                  <a:pt x="0" y="30"/>
                </a:lnTo>
                <a:lnTo>
                  <a:pt x="0" y="30"/>
                </a:lnTo>
                <a:lnTo>
                  <a:pt x="0" y="30"/>
                </a:lnTo>
                <a:lnTo>
                  <a:pt x="0" y="30"/>
                </a:lnTo>
                <a:lnTo>
                  <a:pt x="4" y="24"/>
                </a:lnTo>
                <a:lnTo>
                  <a:pt x="8" y="18"/>
                </a:lnTo>
                <a:lnTo>
                  <a:pt x="8" y="18"/>
                </a:lnTo>
                <a:lnTo>
                  <a:pt x="17" y="8"/>
                </a:lnTo>
                <a:lnTo>
                  <a:pt x="17" y="8"/>
                </a:lnTo>
                <a:lnTo>
                  <a:pt x="18" y="4"/>
                </a:lnTo>
                <a:lnTo>
                  <a:pt x="20" y="1"/>
                </a:lnTo>
                <a:lnTo>
                  <a:pt x="20" y="1"/>
                </a:lnTo>
                <a:lnTo>
                  <a:pt x="21" y="0"/>
                </a:lnTo>
                <a:lnTo>
                  <a:pt x="21" y="0"/>
                </a:lnTo>
                <a:lnTo>
                  <a:pt x="23" y="1"/>
                </a:lnTo>
                <a:lnTo>
                  <a:pt x="23" y="1"/>
                </a:lnTo>
                <a:lnTo>
                  <a:pt x="23" y="3"/>
                </a:lnTo>
                <a:lnTo>
                  <a:pt x="23" y="3"/>
                </a:lnTo>
                <a:lnTo>
                  <a:pt x="13" y="17"/>
                </a:lnTo>
                <a:lnTo>
                  <a:pt x="13" y="17"/>
                </a:lnTo>
                <a:lnTo>
                  <a:pt x="6" y="27"/>
                </a:lnTo>
                <a:lnTo>
                  <a:pt x="6" y="27"/>
                </a:lnTo>
                <a:lnTo>
                  <a:pt x="3" y="30"/>
                </a:lnTo>
                <a:lnTo>
                  <a:pt x="3" y="30"/>
                </a:lnTo>
                <a:lnTo>
                  <a:pt x="3" y="31"/>
                </a:lnTo>
                <a:lnTo>
                  <a:pt x="3" y="31"/>
                </a:lnTo>
                <a:lnTo>
                  <a:pt x="3" y="32"/>
                </a:lnTo>
                <a:lnTo>
                  <a:pt x="1" y="32"/>
                </a:lnTo>
                <a:lnTo>
                  <a:pt x="1"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0" name="Freeform 32"/>
          <p:cNvSpPr/>
          <p:nvPr/>
        </p:nvSpPr>
        <p:spPr bwMode="auto">
          <a:xfrm>
            <a:off x="3241676" y="3029384"/>
            <a:ext cx="42227" cy="55845"/>
          </a:xfrm>
          <a:custGeom>
            <a:avLst/>
            <a:gdLst>
              <a:gd name="T0" fmla="*/ 24 w 24"/>
              <a:gd name="T1" fmla="*/ 3 h 33"/>
              <a:gd name="T2" fmla="*/ 24 w 24"/>
              <a:gd name="T3" fmla="*/ 3 h 33"/>
              <a:gd name="T4" fmla="*/ 24 w 24"/>
              <a:gd name="T5" fmla="*/ 3 h 33"/>
              <a:gd name="T6" fmla="*/ 24 w 24"/>
              <a:gd name="T7" fmla="*/ 3 h 33"/>
              <a:gd name="T8" fmla="*/ 21 w 24"/>
              <a:gd name="T9" fmla="*/ 6 h 33"/>
              <a:gd name="T10" fmla="*/ 21 w 24"/>
              <a:gd name="T11" fmla="*/ 6 h 33"/>
              <a:gd name="T12" fmla="*/ 7 w 24"/>
              <a:gd name="T13" fmla="*/ 25 h 33"/>
              <a:gd name="T14" fmla="*/ 7 w 24"/>
              <a:gd name="T15" fmla="*/ 25 h 33"/>
              <a:gd name="T16" fmla="*/ 2 w 24"/>
              <a:gd name="T17" fmla="*/ 32 h 33"/>
              <a:gd name="T18" fmla="*/ 2 w 24"/>
              <a:gd name="T19" fmla="*/ 32 h 33"/>
              <a:gd name="T20" fmla="*/ 2 w 24"/>
              <a:gd name="T21" fmla="*/ 33 h 33"/>
              <a:gd name="T22" fmla="*/ 1 w 24"/>
              <a:gd name="T23" fmla="*/ 33 h 33"/>
              <a:gd name="T24" fmla="*/ 1 w 24"/>
              <a:gd name="T25" fmla="*/ 33 h 33"/>
              <a:gd name="T26" fmla="*/ 0 w 24"/>
              <a:gd name="T27" fmla="*/ 33 h 33"/>
              <a:gd name="T28" fmla="*/ 0 w 24"/>
              <a:gd name="T29" fmla="*/ 32 h 33"/>
              <a:gd name="T30" fmla="*/ 0 w 24"/>
              <a:gd name="T31" fmla="*/ 32 h 33"/>
              <a:gd name="T32" fmla="*/ 1 w 24"/>
              <a:gd name="T33" fmla="*/ 30 h 33"/>
              <a:gd name="T34" fmla="*/ 1 w 24"/>
              <a:gd name="T35" fmla="*/ 30 h 33"/>
              <a:gd name="T36" fmla="*/ 12 w 24"/>
              <a:gd name="T37" fmla="*/ 15 h 33"/>
              <a:gd name="T38" fmla="*/ 12 w 24"/>
              <a:gd name="T39" fmla="*/ 15 h 33"/>
              <a:gd name="T40" fmla="*/ 20 w 24"/>
              <a:gd name="T41" fmla="*/ 5 h 33"/>
              <a:gd name="T42" fmla="*/ 20 w 24"/>
              <a:gd name="T43" fmla="*/ 5 h 33"/>
              <a:gd name="T44" fmla="*/ 21 w 24"/>
              <a:gd name="T45" fmla="*/ 2 h 33"/>
              <a:gd name="T46" fmla="*/ 21 w 24"/>
              <a:gd name="T47" fmla="*/ 2 h 33"/>
              <a:gd name="T48" fmla="*/ 22 w 24"/>
              <a:gd name="T49" fmla="*/ 0 h 33"/>
              <a:gd name="T50" fmla="*/ 22 w 24"/>
              <a:gd name="T51" fmla="*/ 0 h 33"/>
              <a:gd name="T52" fmla="*/ 24 w 24"/>
              <a:gd name="T53" fmla="*/ 2 h 33"/>
              <a:gd name="T54" fmla="*/ 24 w 24"/>
              <a:gd name="T55" fmla="*/ 3 h 33"/>
              <a:gd name="T56" fmla="*/ 24 w 24"/>
              <a:gd name="T5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33">
                <a:moveTo>
                  <a:pt x="24" y="3"/>
                </a:moveTo>
                <a:lnTo>
                  <a:pt x="24" y="3"/>
                </a:lnTo>
                <a:lnTo>
                  <a:pt x="24" y="3"/>
                </a:lnTo>
                <a:lnTo>
                  <a:pt x="24" y="3"/>
                </a:lnTo>
                <a:lnTo>
                  <a:pt x="21" y="6"/>
                </a:lnTo>
                <a:lnTo>
                  <a:pt x="21" y="6"/>
                </a:lnTo>
                <a:lnTo>
                  <a:pt x="7" y="25"/>
                </a:lnTo>
                <a:lnTo>
                  <a:pt x="7" y="25"/>
                </a:lnTo>
                <a:lnTo>
                  <a:pt x="2" y="32"/>
                </a:lnTo>
                <a:lnTo>
                  <a:pt x="2" y="32"/>
                </a:lnTo>
                <a:lnTo>
                  <a:pt x="2" y="33"/>
                </a:lnTo>
                <a:lnTo>
                  <a:pt x="1" y="33"/>
                </a:lnTo>
                <a:lnTo>
                  <a:pt x="1" y="33"/>
                </a:lnTo>
                <a:lnTo>
                  <a:pt x="0" y="33"/>
                </a:lnTo>
                <a:lnTo>
                  <a:pt x="0" y="32"/>
                </a:lnTo>
                <a:lnTo>
                  <a:pt x="0" y="32"/>
                </a:lnTo>
                <a:lnTo>
                  <a:pt x="1" y="30"/>
                </a:lnTo>
                <a:lnTo>
                  <a:pt x="1" y="30"/>
                </a:lnTo>
                <a:lnTo>
                  <a:pt x="12" y="15"/>
                </a:lnTo>
                <a:lnTo>
                  <a:pt x="12" y="15"/>
                </a:lnTo>
                <a:lnTo>
                  <a:pt x="20" y="5"/>
                </a:lnTo>
                <a:lnTo>
                  <a:pt x="20" y="5"/>
                </a:lnTo>
                <a:lnTo>
                  <a:pt x="21" y="2"/>
                </a:lnTo>
                <a:lnTo>
                  <a:pt x="21" y="2"/>
                </a:lnTo>
                <a:lnTo>
                  <a:pt x="22" y="0"/>
                </a:lnTo>
                <a:lnTo>
                  <a:pt x="22" y="0"/>
                </a:lnTo>
                <a:lnTo>
                  <a:pt x="24" y="2"/>
                </a:lnTo>
                <a:lnTo>
                  <a:pt x="24" y="3"/>
                </a:lnTo>
                <a:lnTo>
                  <a:pt x="24"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 name="Freeform 33"/>
          <p:cNvSpPr/>
          <p:nvPr/>
        </p:nvSpPr>
        <p:spPr bwMode="auto">
          <a:xfrm>
            <a:off x="3433456" y="2983692"/>
            <a:ext cx="35189" cy="43998"/>
          </a:xfrm>
          <a:custGeom>
            <a:avLst/>
            <a:gdLst>
              <a:gd name="T0" fmla="*/ 1 w 20"/>
              <a:gd name="T1" fmla="*/ 26 h 26"/>
              <a:gd name="T2" fmla="*/ 1 w 20"/>
              <a:gd name="T3" fmla="*/ 26 h 26"/>
              <a:gd name="T4" fmla="*/ 0 w 20"/>
              <a:gd name="T5" fmla="*/ 26 h 26"/>
              <a:gd name="T6" fmla="*/ 0 w 20"/>
              <a:gd name="T7" fmla="*/ 25 h 26"/>
              <a:gd name="T8" fmla="*/ 0 w 20"/>
              <a:gd name="T9" fmla="*/ 25 h 26"/>
              <a:gd name="T10" fmla="*/ 1 w 20"/>
              <a:gd name="T11" fmla="*/ 23 h 26"/>
              <a:gd name="T12" fmla="*/ 1 w 20"/>
              <a:gd name="T13" fmla="*/ 23 h 26"/>
              <a:gd name="T14" fmla="*/ 13 w 20"/>
              <a:gd name="T15" fmla="*/ 9 h 26"/>
              <a:gd name="T16" fmla="*/ 13 w 20"/>
              <a:gd name="T17" fmla="*/ 9 h 26"/>
              <a:gd name="T18" fmla="*/ 19 w 20"/>
              <a:gd name="T19" fmla="*/ 0 h 26"/>
              <a:gd name="T20" fmla="*/ 19 w 20"/>
              <a:gd name="T21" fmla="*/ 0 h 26"/>
              <a:gd name="T22" fmla="*/ 19 w 20"/>
              <a:gd name="T23" fmla="*/ 0 h 26"/>
              <a:gd name="T24" fmla="*/ 19 w 20"/>
              <a:gd name="T25" fmla="*/ 0 h 26"/>
              <a:gd name="T26" fmla="*/ 20 w 20"/>
              <a:gd name="T27" fmla="*/ 0 h 26"/>
              <a:gd name="T28" fmla="*/ 20 w 20"/>
              <a:gd name="T29" fmla="*/ 0 h 26"/>
              <a:gd name="T30" fmla="*/ 20 w 20"/>
              <a:gd name="T31" fmla="*/ 2 h 26"/>
              <a:gd name="T32" fmla="*/ 20 w 20"/>
              <a:gd name="T33" fmla="*/ 2 h 26"/>
              <a:gd name="T34" fmla="*/ 17 w 20"/>
              <a:gd name="T35" fmla="*/ 6 h 26"/>
              <a:gd name="T36" fmla="*/ 17 w 20"/>
              <a:gd name="T37" fmla="*/ 6 h 26"/>
              <a:gd name="T38" fmla="*/ 13 w 20"/>
              <a:gd name="T39" fmla="*/ 10 h 26"/>
              <a:gd name="T40" fmla="*/ 13 w 20"/>
              <a:gd name="T41" fmla="*/ 10 h 26"/>
              <a:gd name="T42" fmla="*/ 3 w 20"/>
              <a:gd name="T43" fmla="*/ 25 h 26"/>
              <a:gd name="T44" fmla="*/ 3 w 20"/>
              <a:gd name="T45" fmla="*/ 25 h 26"/>
              <a:gd name="T46" fmla="*/ 1 w 20"/>
              <a:gd name="T47" fmla="*/ 26 h 26"/>
              <a:gd name="T48" fmla="*/ 1 w 20"/>
              <a:gd name="T4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26">
                <a:moveTo>
                  <a:pt x="1" y="26"/>
                </a:moveTo>
                <a:lnTo>
                  <a:pt x="1" y="26"/>
                </a:lnTo>
                <a:lnTo>
                  <a:pt x="0" y="26"/>
                </a:lnTo>
                <a:lnTo>
                  <a:pt x="0" y="25"/>
                </a:lnTo>
                <a:lnTo>
                  <a:pt x="0" y="25"/>
                </a:lnTo>
                <a:lnTo>
                  <a:pt x="1" y="23"/>
                </a:lnTo>
                <a:lnTo>
                  <a:pt x="1" y="23"/>
                </a:lnTo>
                <a:lnTo>
                  <a:pt x="13" y="9"/>
                </a:lnTo>
                <a:lnTo>
                  <a:pt x="13" y="9"/>
                </a:lnTo>
                <a:lnTo>
                  <a:pt x="19" y="0"/>
                </a:lnTo>
                <a:lnTo>
                  <a:pt x="19" y="0"/>
                </a:lnTo>
                <a:lnTo>
                  <a:pt x="19" y="0"/>
                </a:lnTo>
                <a:lnTo>
                  <a:pt x="19" y="0"/>
                </a:lnTo>
                <a:lnTo>
                  <a:pt x="20" y="0"/>
                </a:lnTo>
                <a:lnTo>
                  <a:pt x="20" y="0"/>
                </a:lnTo>
                <a:lnTo>
                  <a:pt x="20" y="2"/>
                </a:lnTo>
                <a:lnTo>
                  <a:pt x="20" y="2"/>
                </a:lnTo>
                <a:lnTo>
                  <a:pt x="17" y="6"/>
                </a:lnTo>
                <a:lnTo>
                  <a:pt x="17" y="6"/>
                </a:lnTo>
                <a:lnTo>
                  <a:pt x="13" y="10"/>
                </a:lnTo>
                <a:lnTo>
                  <a:pt x="13" y="10"/>
                </a:lnTo>
                <a:lnTo>
                  <a:pt x="3" y="25"/>
                </a:lnTo>
                <a:lnTo>
                  <a:pt x="3" y="25"/>
                </a:lnTo>
                <a:lnTo>
                  <a:pt x="1" y="26"/>
                </a:lnTo>
                <a:lnTo>
                  <a:pt x="1" y="2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2" name="Freeform 34"/>
          <p:cNvSpPr/>
          <p:nvPr/>
        </p:nvSpPr>
        <p:spPr bwMode="auto">
          <a:xfrm>
            <a:off x="3445773" y="3063228"/>
            <a:ext cx="21113" cy="25384"/>
          </a:xfrm>
          <a:custGeom>
            <a:avLst/>
            <a:gdLst>
              <a:gd name="T0" fmla="*/ 2 w 12"/>
              <a:gd name="T1" fmla="*/ 15 h 15"/>
              <a:gd name="T2" fmla="*/ 2 w 12"/>
              <a:gd name="T3" fmla="*/ 15 h 15"/>
              <a:gd name="T4" fmla="*/ 0 w 12"/>
              <a:gd name="T5" fmla="*/ 15 h 15"/>
              <a:gd name="T6" fmla="*/ 0 w 12"/>
              <a:gd name="T7" fmla="*/ 13 h 15"/>
              <a:gd name="T8" fmla="*/ 0 w 12"/>
              <a:gd name="T9" fmla="*/ 13 h 15"/>
              <a:gd name="T10" fmla="*/ 2 w 12"/>
              <a:gd name="T11" fmla="*/ 13 h 15"/>
              <a:gd name="T12" fmla="*/ 2 w 12"/>
              <a:gd name="T13" fmla="*/ 13 h 15"/>
              <a:gd name="T14" fmla="*/ 7 w 12"/>
              <a:gd name="T15" fmla="*/ 5 h 15"/>
              <a:gd name="T16" fmla="*/ 7 w 12"/>
              <a:gd name="T17" fmla="*/ 5 h 15"/>
              <a:gd name="T18" fmla="*/ 10 w 12"/>
              <a:gd name="T19" fmla="*/ 0 h 15"/>
              <a:gd name="T20" fmla="*/ 10 w 12"/>
              <a:gd name="T21" fmla="*/ 0 h 15"/>
              <a:gd name="T22" fmla="*/ 12 w 12"/>
              <a:gd name="T23" fmla="*/ 0 h 15"/>
              <a:gd name="T24" fmla="*/ 12 w 12"/>
              <a:gd name="T25" fmla="*/ 0 h 15"/>
              <a:gd name="T26" fmla="*/ 12 w 12"/>
              <a:gd name="T27" fmla="*/ 2 h 15"/>
              <a:gd name="T28" fmla="*/ 12 w 12"/>
              <a:gd name="T29" fmla="*/ 2 h 15"/>
              <a:gd name="T30" fmla="*/ 12 w 12"/>
              <a:gd name="T31" fmla="*/ 2 h 15"/>
              <a:gd name="T32" fmla="*/ 12 w 12"/>
              <a:gd name="T33" fmla="*/ 2 h 15"/>
              <a:gd name="T34" fmla="*/ 10 w 12"/>
              <a:gd name="T35" fmla="*/ 3 h 15"/>
              <a:gd name="T36" fmla="*/ 10 w 12"/>
              <a:gd name="T37" fmla="*/ 3 h 15"/>
              <a:gd name="T38" fmla="*/ 2 w 12"/>
              <a:gd name="T39" fmla="*/ 15 h 15"/>
              <a:gd name="T40" fmla="*/ 2 w 12"/>
              <a:gd name="T41" fmla="*/ 15 h 15"/>
              <a:gd name="T42" fmla="*/ 2 w 12"/>
              <a:gd name="T43" fmla="*/ 15 h 15"/>
              <a:gd name="T44" fmla="*/ 2 w 12"/>
              <a:gd name="T4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 h="15">
                <a:moveTo>
                  <a:pt x="2" y="15"/>
                </a:moveTo>
                <a:lnTo>
                  <a:pt x="2" y="15"/>
                </a:lnTo>
                <a:lnTo>
                  <a:pt x="0" y="15"/>
                </a:lnTo>
                <a:lnTo>
                  <a:pt x="0" y="13"/>
                </a:lnTo>
                <a:lnTo>
                  <a:pt x="0" y="13"/>
                </a:lnTo>
                <a:lnTo>
                  <a:pt x="2" y="13"/>
                </a:lnTo>
                <a:lnTo>
                  <a:pt x="2" y="13"/>
                </a:lnTo>
                <a:lnTo>
                  <a:pt x="7" y="5"/>
                </a:lnTo>
                <a:lnTo>
                  <a:pt x="7" y="5"/>
                </a:lnTo>
                <a:lnTo>
                  <a:pt x="10" y="0"/>
                </a:lnTo>
                <a:lnTo>
                  <a:pt x="10" y="0"/>
                </a:lnTo>
                <a:lnTo>
                  <a:pt x="12" y="0"/>
                </a:lnTo>
                <a:lnTo>
                  <a:pt x="12" y="0"/>
                </a:lnTo>
                <a:lnTo>
                  <a:pt x="12" y="2"/>
                </a:lnTo>
                <a:lnTo>
                  <a:pt x="12" y="2"/>
                </a:lnTo>
                <a:lnTo>
                  <a:pt x="12" y="2"/>
                </a:lnTo>
                <a:lnTo>
                  <a:pt x="12" y="2"/>
                </a:lnTo>
                <a:lnTo>
                  <a:pt x="10" y="3"/>
                </a:lnTo>
                <a:lnTo>
                  <a:pt x="10" y="3"/>
                </a:lnTo>
                <a:lnTo>
                  <a:pt x="2" y="15"/>
                </a:lnTo>
                <a:lnTo>
                  <a:pt x="2" y="15"/>
                </a:lnTo>
                <a:lnTo>
                  <a:pt x="2" y="15"/>
                </a:lnTo>
                <a:lnTo>
                  <a:pt x="2" y="1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3" name="Freeform 35"/>
          <p:cNvSpPr/>
          <p:nvPr/>
        </p:nvSpPr>
        <p:spPr bwMode="auto">
          <a:xfrm>
            <a:off x="3301498" y="3080151"/>
            <a:ext cx="7038" cy="16922"/>
          </a:xfrm>
          <a:custGeom>
            <a:avLst/>
            <a:gdLst>
              <a:gd name="T0" fmla="*/ 3 w 4"/>
              <a:gd name="T1" fmla="*/ 0 h 10"/>
              <a:gd name="T2" fmla="*/ 3 w 4"/>
              <a:gd name="T3" fmla="*/ 0 h 10"/>
              <a:gd name="T4" fmla="*/ 4 w 4"/>
              <a:gd name="T5" fmla="*/ 2 h 10"/>
              <a:gd name="T6" fmla="*/ 4 w 4"/>
              <a:gd name="T7" fmla="*/ 2 h 10"/>
              <a:gd name="T8" fmla="*/ 3 w 4"/>
              <a:gd name="T9" fmla="*/ 6 h 10"/>
              <a:gd name="T10" fmla="*/ 1 w 4"/>
              <a:gd name="T11" fmla="*/ 9 h 10"/>
              <a:gd name="T12" fmla="*/ 1 w 4"/>
              <a:gd name="T13" fmla="*/ 9 h 10"/>
              <a:gd name="T14" fmla="*/ 1 w 4"/>
              <a:gd name="T15" fmla="*/ 10 h 10"/>
              <a:gd name="T16" fmla="*/ 1 w 4"/>
              <a:gd name="T17" fmla="*/ 10 h 10"/>
              <a:gd name="T18" fmla="*/ 0 w 4"/>
              <a:gd name="T19" fmla="*/ 10 h 10"/>
              <a:gd name="T20" fmla="*/ 0 w 4"/>
              <a:gd name="T21" fmla="*/ 10 h 10"/>
              <a:gd name="T22" fmla="*/ 0 w 4"/>
              <a:gd name="T23" fmla="*/ 10 h 10"/>
              <a:gd name="T24" fmla="*/ 0 w 4"/>
              <a:gd name="T25" fmla="*/ 10 h 10"/>
              <a:gd name="T26" fmla="*/ 1 w 4"/>
              <a:gd name="T27" fmla="*/ 9 h 10"/>
              <a:gd name="T28" fmla="*/ 1 w 4"/>
              <a:gd name="T29" fmla="*/ 9 h 10"/>
              <a:gd name="T30" fmla="*/ 3 w 4"/>
              <a:gd name="T31" fmla="*/ 5 h 10"/>
              <a:gd name="T32" fmla="*/ 3 w 4"/>
              <a:gd name="T33" fmla="*/ 5 h 10"/>
              <a:gd name="T34" fmla="*/ 4 w 4"/>
              <a:gd name="T35" fmla="*/ 3 h 10"/>
              <a:gd name="T36" fmla="*/ 3 w 4"/>
              <a:gd name="T37" fmla="*/ 0 h 10"/>
              <a:gd name="T38" fmla="*/ 3 w 4"/>
              <a:gd name="T3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10">
                <a:moveTo>
                  <a:pt x="3" y="0"/>
                </a:moveTo>
                <a:lnTo>
                  <a:pt x="3" y="0"/>
                </a:lnTo>
                <a:lnTo>
                  <a:pt x="4" y="2"/>
                </a:lnTo>
                <a:lnTo>
                  <a:pt x="4" y="2"/>
                </a:lnTo>
                <a:lnTo>
                  <a:pt x="3" y="6"/>
                </a:lnTo>
                <a:lnTo>
                  <a:pt x="1" y="9"/>
                </a:lnTo>
                <a:lnTo>
                  <a:pt x="1" y="9"/>
                </a:lnTo>
                <a:lnTo>
                  <a:pt x="1" y="10"/>
                </a:lnTo>
                <a:lnTo>
                  <a:pt x="1" y="10"/>
                </a:lnTo>
                <a:lnTo>
                  <a:pt x="0" y="10"/>
                </a:lnTo>
                <a:lnTo>
                  <a:pt x="0" y="10"/>
                </a:lnTo>
                <a:lnTo>
                  <a:pt x="0" y="10"/>
                </a:lnTo>
                <a:lnTo>
                  <a:pt x="0" y="10"/>
                </a:lnTo>
                <a:lnTo>
                  <a:pt x="1" y="9"/>
                </a:lnTo>
                <a:lnTo>
                  <a:pt x="1" y="9"/>
                </a:lnTo>
                <a:lnTo>
                  <a:pt x="3" y="5"/>
                </a:lnTo>
                <a:lnTo>
                  <a:pt x="3" y="5"/>
                </a:lnTo>
                <a:lnTo>
                  <a:pt x="4" y="3"/>
                </a:lnTo>
                <a:lnTo>
                  <a:pt x="3" y="0"/>
                </a:lnTo>
                <a:lnTo>
                  <a:pt x="3"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4" name="Freeform 36"/>
          <p:cNvSpPr>
            <a:spLocks noEditPoints="1"/>
          </p:cNvSpPr>
          <p:nvPr/>
        </p:nvSpPr>
        <p:spPr bwMode="auto">
          <a:xfrm>
            <a:off x="2363710" y="4699630"/>
            <a:ext cx="434585" cy="612593"/>
          </a:xfrm>
          <a:custGeom>
            <a:avLst/>
            <a:gdLst>
              <a:gd name="T0" fmla="*/ 203 w 247"/>
              <a:gd name="T1" fmla="*/ 345 h 362"/>
              <a:gd name="T2" fmla="*/ 189 w 247"/>
              <a:gd name="T3" fmla="*/ 361 h 362"/>
              <a:gd name="T4" fmla="*/ 152 w 247"/>
              <a:gd name="T5" fmla="*/ 281 h 362"/>
              <a:gd name="T6" fmla="*/ 47 w 247"/>
              <a:gd name="T7" fmla="*/ 359 h 362"/>
              <a:gd name="T8" fmla="*/ 48 w 247"/>
              <a:gd name="T9" fmla="*/ 324 h 362"/>
              <a:gd name="T10" fmla="*/ 10 w 247"/>
              <a:gd name="T11" fmla="*/ 257 h 362"/>
              <a:gd name="T12" fmla="*/ 1 w 247"/>
              <a:gd name="T13" fmla="*/ 137 h 362"/>
              <a:gd name="T14" fmla="*/ 96 w 247"/>
              <a:gd name="T15" fmla="*/ 82 h 362"/>
              <a:gd name="T16" fmla="*/ 119 w 247"/>
              <a:gd name="T17" fmla="*/ 65 h 362"/>
              <a:gd name="T18" fmla="*/ 84 w 247"/>
              <a:gd name="T19" fmla="*/ 18 h 362"/>
              <a:gd name="T20" fmla="*/ 85 w 247"/>
              <a:gd name="T21" fmla="*/ 0 h 362"/>
              <a:gd name="T22" fmla="*/ 102 w 247"/>
              <a:gd name="T23" fmla="*/ 35 h 362"/>
              <a:gd name="T24" fmla="*/ 138 w 247"/>
              <a:gd name="T25" fmla="*/ 56 h 362"/>
              <a:gd name="T26" fmla="*/ 185 w 247"/>
              <a:gd name="T27" fmla="*/ 12 h 362"/>
              <a:gd name="T28" fmla="*/ 146 w 247"/>
              <a:gd name="T29" fmla="*/ 55 h 362"/>
              <a:gd name="T30" fmla="*/ 159 w 247"/>
              <a:gd name="T31" fmla="*/ 69 h 362"/>
              <a:gd name="T32" fmla="*/ 223 w 247"/>
              <a:gd name="T33" fmla="*/ 88 h 362"/>
              <a:gd name="T34" fmla="*/ 247 w 247"/>
              <a:gd name="T35" fmla="*/ 196 h 362"/>
              <a:gd name="T36" fmla="*/ 186 w 247"/>
              <a:gd name="T37" fmla="*/ 282 h 362"/>
              <a:gd name="T38" fmla="*/ 176 w 247"/>
              <a:gd name="T39" fmla="*/ 11 h 362"/>
              <a:gd name="T40" fmla="*/ 179 w 247"/>
              <a:gd name="T41" fmla="*/ 10 h 362"/>
              <a:gd name="T42" fmla="*/ 196 w 247"/>
              <a:gd name="T43" fmla="*/ 341 h 362"/>
              <a:gd name="T44" fmla="*/ 7 w 247"/>
              <a:gd name="T45" fmla="*/ 137 h 362"/>
              <a:gd name="T46" fmla="*/ 52 w 247"/>
              <a:gd name="T47" fmla="*/ 274 h 362"/>
              <a:gd name="T48" fmla="*/ 223 w 247"/>
              <a:gd name="T49" fmla="*/ 268 h 362"/>
              <a:gd name="T50" fmla="*/ 240 w 247"/>
              <a:gd name="T51" fmla="*/ 132 h 362"/>
              <a:gd name="T52" fmla="*/ 142 w 247"/>
              <a:gd name="T53" fmla="*/ 93 h 362"/>
              <a:gd name="T54" fmla="*/ 152 w 247"/>
              <a:gd name="T55" fmla="*/ 75 h 362"/>
              <a:gd name="T56" fmla="*/ 126 w 247"/>
              <a:gd name="T57" fmla="*/ 82 h 362"/>
              <a:gd name="T58" fmla="*/ 105 w 247"/>
              <a:gd name="T59" fmla="*/ 88 h 362"/>
              <a:gd name="T60" fmla="*/ 75 w 247"/>
              <a:gd name="T61" fmla="*/ 89 h 362"/>
              <a:gd name="T62" fmla="*/ 85 w 247"/>
              <a:gd name="T63" fmla="*/ 93 h 362"/>
              <a:gd name="T64" fmla="*/ 230 w 247"/>
              <a:gd name="T65" fmla="*/ 265 h 362"/>
              <a:gd name="T66" fmla="*/ 233 w 247"/>
              <a:gd name="T67" fmla="*/ 255 h 362"/>
              <a:gd name="T68" fmla="*/ 239 w 247"/>
              <a:gd name="T69" fmla="*/ 247 h 362"/>
              <a:gd name="T70" fmla="*/ 108 w 247"/>
              <a:gd name="T71" fmla="*/ 48 h 362"/>
              <a:gd name="T72" fmla="*/ 158 w 247"/>
              <a:gd name="T73" fmla="*/ 82 h 362"/>
              <a:gd name="T74" fmla="*/ 45 w 247"/>
              <a:gd name="T75" fmla="*/ 344 h 362"/>
              <a:gd name="T76" fmla="*/ 160 w 247"/>
              <a:gd name="T77" fmla="*/ 290 h 362"/>
              <a:gd name="T78" fmla="*/ 166 w 247"/>
              <a:gd name="T79" fmla="*/ 292 h 362"/>
              <a:gd name="T80" fmla="*/ 17 w 247"/>
              <a:gd name="T81" fmla="*/ 261 h 362"/>
              <a:gd name="T82" fmla="*/ 74 w 247"/>
              <a:gd name="T83" fmla="*/ 12 h 362"/>
              <a:gd name="T84" fmla="*/ 200 w 247"/>
              <a:gd name="T85" fmla="*/ 346 h 362"/>
              <a:gd name="T86" fmla="*/ 84 w 247"/>
              <a:gd name="T87" fmla="*/ 14 h 362"/>
              <a:gd name="T88" fmla="*/ 179 w 247"/>
              <a:gd name="T89" fmla="*/ 329 h 362"/>
              <a:gd name="T90" fmla="*/ 195 w 247"/>
              <a:gd name="T91" fmla="*/ 358 h 362"/>
              <a:gd name="T92" fmla="*/ 156 w 247"/>
              <a:gd name="T93" fmla="*/ 44 h 362"/>
              <a:gd name="T94" fmla="*/ 243 w 247"/>
              <a:gd name="T95" fmla="*/ 142 h 362"/>
              <a:gd name="T96" fmla="*/ 175 w 247"/>
              <a:gd name="T97" fmla="*/ 318 h 362"/>
              <a:gd name="T98" fmla="*/ 176 w 247"/>
              <a:gd name="T99" fmla="*/ 20 h 362"/>
              <a:gd name="T100" fmla="*/ 192 w 247"/>
              <a:gd name="T101" fmla="*/ 342 h 362"/>
              <a:gd name="T102" fmla="*/ 173 w 247"/>
              <a:gd name="T103" fmla="*/ 18 h 362"/>
              <a:gd name="T104" fmla="*/ 74 w 247"/>
              <a:gd name="T105" fmla="*/ 287 h 362"/>
              <a:gd name="T106" fmla="*/ 159 w 247"/>
              <a:gd name="T107" fmla="*/ 292 h 362"/>
              <a:gd name="T108" fmla="*/ 241 w 247"/>
              <a:gd name="T109" fmla="*/ 106 h 362"/>
              <a:gd name="T110" fmla="*/ 213 w 247"/>
              <a:gd name="T111" fmla="*/ 280 h 362"/>
              <a:gd name="T112" fmla="*/ 47 w 247"/>
              <a:gd name="T113" fmla="*/ 353 h 362"/>
              <a:gd name="T114" fmla="*/ 149 w 247"/>
              <a:gd name="T115" fmla="*/ 68 h 362"/>
              <a:gd name="T116" fmla="*/ 189 w 247"/>
              <a:gd name="T117" fmla="*/ 325 h 362"/>
              <a:gd name="T118" fmla="*/ 48 w 247"/>
              <a:gd name="T119" fmla="*/ 336 h 362"/>
              <a:gd name="T120" fmla="*/ 158 w 247"/>
              <a:gd name="T121" fmla="*/ 282 h 362"/>
              <a:gd name="T122" fmla="*/ 172 w 247"/>
              <a:gd name="T123" fmla="*/ 304 h 362"/>
              <a:gd name="T124" fmla="*/ 165 w 247"/>
              <a:gd name="T125" fmla="*/ 302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7" h="362">
                <a:moveTo>
                  <a:pt x="166" y="281"/>
                </a:moveTo>
                <a:lnTo>
                  <a:pt x="166" y="281"/>
                </a:lnTo>
                <a:lnTo>
                  <a:pt x="166" y="282"/>
                </a:lnTo>
                <a:lnTo>
                  <a:pt x="166" y="282"/>
                </a:lnTo>
                <a:lnTo>
                  <a:pt x="168" y="282"/>
                </a:lnTo>
                <a:lnTo>
                  <a:pt x="168" y="282"/>
                </a:lnTo>
                <a:lnTo>
                  <a:pt x="173" y="292"/>
                </a:lnTo>
                <a:lnTo>
                  <a:pt x="173" y="292"/>
                </a:lnTo>
                <a:lnTo>
                  <a:pt x="176" y="295"/>
                </a:lnTo>
                <a:lnTo>
                  <a:pt x="176" y="295"/>
                </a:lnTo>
                <a:lnTo>
                  <a:pt x="180" y="302"/>
                </a:lnTo>
                <a:lnTo>
                  <a:pt x="180" y="302"/>
                </a:lnTo>
                <a:lnTo>
                  <a:pt x="182" y="307"/>
                </a:lnTo>
                <a:lnTo>
                  <a:pt x="182" y="307"/>
                </a:lnTo>
                <a:lnTo>
                  <a:pt x="190" y="321"/>
                </a:lnTo>
                <a:lnTo>
                  <a:pt x="190" y="321"/>
                </a:lnTo>
                <a:lnTo>
                  <a:pt x="192" y="325"/>
                </a:lnTo>
                <a:lnTo>
                  <a:pt x="192" y="325"/>
                </a:lnTo>
                <a:lnTo>
                  <a:pt x="196" y="334"/>
                </a:lnTo>
                <a:lnTo>
                  <a:pt x="196" y="334"/>
                </a:lnTo>
                <a:lnTo>
                  <a:pt x="203" y="345"/>
                </a:lnTo>
                <a:lnTo>
                  <a:pt x="203" y="345"/>
                </a:lnTo>
                <a:lnTo>
                  <a:pt x="207" y="353"/>
                </a:lnTo>
                <a:lnTo>
                  <a:pt x="207" y="353"/>
                </a:lnTo>
                <a:lnTo>
                  <a:pt x="207" y="355"/>
                </a:lnTo>
                <a:lnTo>
                  <a:pt x="207" y="355"/>
                </a:lnTo>
                <a:lnTo>
                  <a:pt x="207" y="358"/>
                </a:lnTo>
                <a:lnTo>
                  <a:pt x="207" y="358"/>
                </a:lnTo>
                <a:lnTo>
                  <a:pt x="207" y="359"/>
                </a:lnTo>
                <a:lnTo>
                  <a:pt x="207" y="359"/>
                </a:lnTo>
                <a:lnTo>
                  <a:pt x="209" y="359"/>
                </a:lnTo>
                <a:lnTo>
                  <a:pt x="209" y="359"/>
                </a:lnTo>
                <a:lnTo>
                  <a:pt x="207" y="361"/>
                </a:lnTo>
                <a:lnTo>
                  <a:pt x="207" y="361"/>
                </a:lnTo>
                <a:lnTo>
                  <a:pt x="202" y="362"/>
                </a:lnTo>
                <a:lnTo>
                  <a:pt x="202" y="362"/>
                </a:lnTo>
                <a:lnTo>
                  <a:pt x="193" y="362"/>
                </a:lnTo>
                <a:lnTo>
                  <a:pt x="193" y="362"/>
                </a:lnTo>
                <a:lnTo>
                  <a:pt x="190" y="362"/>
                </a:lnTo>
                <a:lnTo>
                  <a:pt x="190" y="362"/>
                </a:lnTo>
                <a:lnTo>
                  <a:pt x="189" y="362"/>
                </a:lnTo>
                <a:lnTo>
                  <a:pt x="189" y="361"/>
                </a:lnTo>
                <a:lnTo>
                  <a:pt x="189" y="361"/>
                </a:lnTo>
                <a:lnTo>
                  <a:pt x="189" y="359"/>
                </a:lnTo>
                <a:lnTo>
                  <a:pt x="189" y="359"/>
                </a:lnTo>
                <a:lnTo>
                  <a:pt x="183" y="346"/>
                </a:lnTo>
                <a:lnTo>
                  <a:pt x="183" y="346"/>
                </a:lnTo>
                <a:lnTo>
                  <a:pt x="177" y="335"/>
                </a:lnTo>
                <a:lnTo>
                  <a:pt x="177" y="335"/>
                </a:lnTo>
                <a:lnTo>
                  <a:pt x="170" y="319"/>
                </a:lnTo>
                <a:lnTo>
                  <a:pt x="170" y="319"/>
                </a:lnTo>
                <a:lnTo>
                  <a:pt x="166" y="309"/>
                </a:lnTo>
                <a:lnTo>
                  <a:pt x="166" y="309"/>
                </a:lnTo>
                <a:lnTo>
                  <a:pt x="160" y="301"/>
                </a:lnTo>
                <a:lnTo>
                  <a:pt x="160" y="301"/>
                </a:lnTo>
                <a:lnTo>
                  <a:pt x="155" y="288"/>
                </a:lnTo>
                <a:lnTo>
                  <a:pt x="155" y="288"/>
                </a:lnTo>
                <a:lnTo>
                  <a:pt x="155" y="287"/>
                </a:lnTo>
                <a:lnTo>
                  <a:pt x="155" y="287"/>
                </a:lnTo>
                <a:lnTo>
                  <a:pt x="153" y="285"/>
                </a:lnTo>
                <a:lnTo>
                  <a:pt x="153" y="284"/>
                </a:lnTo>
                <a:lnTo>
                  <a:pt x="153" y="284"/>
                </a:lnTo>
                <a:lnTo>
                  <a:pt x="152" y="281"/>
                </a:lnTo>
                <a:lnTo>
                  <a:pt x="152" y="281"/>
                </a:lnTo>
                <a:lnTo>
                  <a:pt x="82" y="281"/>
                </a:lnTo>
                <a:lnTo>
                  <a:pt x="82" y="281"/>
                </a:lnTo>
                <a:lnTo>
                  <a:pt x="79" y="287"/>
                </a:lnTo>
                <a:lnTo>
                  <a:pt x="79" y="287"/>
                </a:lnTo>
                <a:lnTo>
                  <a:pt x="75" y="294"/>
                </a:lnTo>
                <a:lnTo>
                  <a:pt x="75" y="294"/>
                </a:lnTo>
                <a:lnTo>
                  <a:pt x="71" y="304"/>
                </a:lnTo>
                <a:lnTo>
                  <a:pt x="71" y="304"/>
                </a:lnTo>
                <a:lnTo>
                  <a:pt x="60" y="331"/>
                </a:lnTo>
                <a:lnTo>
                  <a:pt x="60" y="331"/>
                </a:lnTo>
                <a:lnTo>
                  <a:pt x="55" y="341"/>
                </a:lnTo>
                <a:lnTo>
                  <a:pt x="55" y="341"/>
                </a:lnTo>
                <a:lnTo>
                  <a:pt x="54" y="346"/>
                </a:lnTo>
                <a:lnTo>
                  <a:pt x="54" y="346"/>
                </a:lnTo>
                <a:lnTo>
                  <a:pt x="50" y="358"/>
                </a:lnTo>
                <a:lnTo>
                  <a:pt x="50" y="358"/>
                </a:lnTo>
                <a:lnTo>
                  <a:pt x="50" y="358"/>
                </a:lnTo>
                <a:lnTo>
                  <a:pt x="47" y="359"/>
                </a:lnTo>
                <a:lnTo>
                  <a:pt x="47" y="359"/>
                </a:lnTo>
                <a:lnTo>
                  <a:pt x="47" y="359"/>
                </a:lnTo>
                <a:lnTo>
                  <a:pt x="47" y="359"/>
                </a:lnTo>
                <a:lnTo>
                  <a:pt x="47" y="359"/>
                </a:lnTo>
                <a:lnTo>
                  <a:pt x="47" y="359"/>
                </a:lnTo>
                <a:lnTo>
                  <a:pt x="44" y="361"/>
                </a:lnTo>
                <a:lnTo>
                  <a:pt x="44" y="361"/>
                </a:lnTo>
                <a:lnTo>
                  <a:pt x="35" y="361"/>
                </a:lnTo>
                <a:lnTo>
                  <a:pt x="35" y="361"/>
                </a:lnTo>
                <a:lnTo>
                  <a:pt x="34" y="359"/>
                </a:lnTo>
                <a:lnTo>
                  <a:pt x="34" y="359"/>
                </a:lnTo>
                <a:lnTo>
                  <a:pt x="33" y="359"/>
                </a:lnTo>
                <a:lnTo>
                  <a:pt x="33" y="358"/>
                </a:lnTo>
                <a:lnTo>
                  <a:pt x="33" y="358"/>
                </a:lnTo>
                <a:lnTo>
                  <a:pt x="34" y="355"/>
                </a:lnTo>
                <a:lnTo>
                  <a:pt x="34" y="355"/>
                </a:lnTo>
                <a:lnTo>
                  <a:pt x="35" y="353"/>
                </a:lnTo>
                <a:lnTo>
                  <a:pt x="35" y="353"/>
                </a:lnTo>
                <a:lnTo>
                  <a:pt x="38" y="346"/>
                </a:lnTo>
                <a:lnTo>
                  <a:pt x="38" y="346"/>
                </a:lnTo>
                <a:lnTo>
                  <a:pt x="44" y="335"/>
                </a:lnTo>
                <a:lnTo>
                  <a:pt x="48" y="324"/>
                </a:lnTo>
                <a:lnTo>
                  <a:pt x="48" y="324"/>
                </a:lnTo>
                <a:lnTo>
                  <a:pt x="54" y="314"/>
                </a:lnTo>
                <a:lnTo>
                  <a:pt x="54" y="314"/>
                </a:lnTo>
                <a:lnTo>
                  <a:pt x="55" y="309"/>
                </a:lnTo>
                <a:lnTo>
                  <a:pt x="55" y="309"/>
                </a:lnTo>
                <a:lnTo>
                  <a:pt x="65" y="290"/>
                </a:lnTo>
                <a:lnTo>
                  <a:pt x="65" y="290"/>
                </a:lnTo>
                <a:lnTo>
                  <a:pt x="68" y="282"/>
                </a:lnTo>
                <a:lnTo>
                  <a:pt x="68" y="282"/>
                </a:lnTo>
                <a:lnTo>
                  <a:pt x="68" y="281"/>
                </a:lnTo>
                <a:lnTo>
                  <a:pt x="68" y="281"/>
                </a:lnTo>
                <a:lnTo>
                  <a:pt x="69" y="280"/>
                </a:lnTo>
                <a:lnTo>
                  <a:pt x="69" y="280"/>
                </a:lnTo>
                <a:lnTo>
                  <a:pt x="68" y="280"/>
                </a:lnTo>
                <a:lnTo>
                  <a:pt x="68" y="280"/>
                </a:lnTo>
                <a:lnTo>
                  <a:pt x="50" y="277"/>
                </a:lnTo>
                <a:lnTo>
                  <a:pt x="50" y="277"/>
                </a:lnTo>
                <a:lnTo>
                  <a:pt x="37" y="274"/>
                </a:lnTo>
                <a:lnTo>
                  <a:pt x="24" y="270"/>
                </a:lnTo>
                <a:lnTo>
                  <a:pt x="24" y="270"/>
                </a:lnTo>
                <a:lnTo>
                  <a:pt x="17" y="264"/>
                </a:lnTo>
                <a:lnTo>
                  <a:pt x="10" y="257"/>
                </a:lnTo>
                <a:lnTo>
                  <a:pt x="10" y="257"/>
                </a:lnTo>
                <a:lnTo>
                  <a:pt x="8" y="253"/>
                </a:lnTo>
                <a:lnTo>
                  <a:pt x="7" y="250"/>
                </a:lnTo>
                <a:lnTo>
                  <a:pt x="7" y="250"/>
                </a:lnTo>
                <a:lnTo>
                  <a:pt x="4" y="237"/>
                </a:lnTo>
                <a:lnTo>
                  <a:pt x="4" y="237"/>
                </a:lnTo>
                <a:lnTo>
                  <a:pt x="3" y="226"/>
                </a:lnTo>
                <a:lnTo>
                  <a:pt x="3" y="226"/>
                </a:lnTo>
                <a:lnTo>
                  <a:pt x="1" y="214"/>
                </a:lnTo>
                <a:lnTo>
                  <a:pt x="1" y="214"/>
                </a:lnTo>
                <a:lnTo>
                  <a:pt x="1" y="213"/>
                </a:lnTo>
                <a:lnTo>
                  <a:pt x="1" y="213"/>
                </a:lnTo>
                <a:lnTo>
                  <a:pt x="0" y="211"/>
                </a:lnTo>
                <a:lnTo>
                  <a:pt x="0" y="211"/>
                </a:lnTo>
                <a:lnTo>
                  <a:pt x="0" y="194"/>
                </a:lnTo>
                <a:lnTo>
                  <a:pt x="0" y="194"/>
                </a:lnTo>
                <a:lnTo>
                  <a:pt x="0" y="160"/>
                </a:lnTo>
                <a:lnTo>
                  <a:pt x="0" y="160"/>
                </a:lnTo>
                <a:lnTo>
                  <a:pt x="0" y="149"/>
                </a:lnTo>
                <a:lnTo>
                  <a:pt x="1" y="137"/>
                </a:lnTo>
                <a:lnTo>
                  <a:pt x="1" y="137"/>
                </a:lnTo>
                <a:lnTo>
                  <a:pt x="3" y="128"/>
                </a:lnTo>
                <a:lnTo>
                  <a:pt x="3" y="128"/>
                </a:lnTo>
                <a:lnTo>
                  <a:pt x="6" y="116"/>
                </a:lnTo>
                <a:lnTo>
                  <a:pt x="10" y="105"/>
                </a:lnTo>
                <a:lnTo>
                  <a:pt x="10" y="105"/>
                </a:lnTo>
                <a:lnTo>
                  <a:pt x="14" y="99"/>
                </a:lnTo>
                <a:lnTo>
                  <a:pt x="20" y="93"/>
                </a:lnTo>
                <a:lnTo>
                  <a:pt x="20" y="93"/>
                </a:lnTo>
                <a:lnTo>
                  <a:pt x="28" y="91"/>
                </a:lnTo>
                <a:lnTo>
                  <a:pt x="28" y="91"/>
                </a:lnTo>
                <a:lnTo>
                  <a:pt x="42" y="88"/>
                </a:lnTo>
                <a:lnTo>
                  <a:pt x="42" y="88"/>
                </a:lnTo>
                <a:lnTo>
                  <a:pt x="61" y="85"/>
                </a:lnTo>
                <a:lnTo>
                  <a:pt x="61" y="85"/>
                </a:lnTo>
                <a:lnTo>
                  <a:pt x="84" y="85"/>
                </a:lnTo>
                <a:lnTo>
                  <a:pt x="84" y="85"/>
                </a:lnTo>
                <a:lnTo>
                  <a:pt x="96" y="83"/>
                </a:lnTo>
                <a:lnTo>
                  <a:pt x="96" y="83"/>
                </a:lnTo>
                <a:lnTo>
                  <a:pt x="98" y="83"/>
                </a:lnTo>
                <a:lnTo>
                  <a:pt x="98" y="83"/>
                </a:lnTo>
                <a:lnTo>
                  <a:pt x="96" y="82"/>
                </a:lnTo>
                <a:lnTo>
                  <a:pt x="96" y="82"/>
                </a:lnTo>
                <a:lnTo>
                  <a:pt x="98" y="82"/>
                </a:lnTo>
                <a:lnTo>
                  <a:pt x="98" y="82"/>
                </a:lnTo>
                <a:lnTo>
                  <a:pt x="98" y="81"/>
                </a:lnTo>
                <a:lnTo>
                  <a:pt x="98" y="81"/>
                </a:lnTo>
                <a:lnTo>
                  <a:pt x="96" y="72"/>
                </a:lnTo>
                <a:lnTo>
                  <a:pt x="96" y="72"/>
                </a:lnTo>
                <a:lnTo>
                  <a:pt x="96" y="71"/>
                </a:lnTo>
                <a:lnTo>
                  <a:pt x="98" y="69"/>
                </a:lnTo>
                <a:lnTo>
                  <a:pt x="98" y="69"/>
                </a:lnTo>
                <a:lnTo>
                  <a:pt x="98" y="68"/>
                </a:lnTo>
                <a:lnTo>
                  <a:pt x="98" y="68"/>
                </a:lnTo>
                <a:lnTo>
                  <a:pt x="99" y="66"/>
                </a:lnTo>
                <a:lnTo>
                  <a:pt x="99" y="66"/>
                </a:lnTo>
                <a:lnTo>
                  <a:pt x="101" y="66"/>
                </a:lnTo>
                <a:lnTo>
                  <a:pt x="101" y="66"/>
                </a:lnTo>
                <a:lnTo>
                  <a:pt x="109" y="65"/>
                </a:lnTo>
                <a:lnTo>
                  <a:pt x="109" y="65"/>
                </a:lnTo>
                <a:lnTo>
                  <a:pt x="118" y="65"/>
                </a:lnTo>
                <a:lnTo>
                  <a:pt x="118" y="65"/>
                </a:lnTo>
                <a:lnTo>
                  <a:pt x="119" y="65"/>
                </a:lnTo>
                <a:lnTo>
                  <a:pt x="119" y="65"/>
                </a:lnTo>
                <a:lnTo>
                  <a:pt x="118" y="62"/>
                </a:lnTo>
                <a:lnTo>
                  <a:pt x="118" y="62"/>
                </a:lnTo>
                <a:lnTo>
                  <a:pt x="112" y="55"/>
                </a:lnTo>
                <a:lnTo>
                  <a:pt x="112" y="55"/>
                </a:lnTo>
                <a:lnTo>
                  <a:pt x="105" y="47"/>
                </a:lnTo>
                <a:lnTo>
                  <a:pt x="105" y="47"/>
                </a:lnTo>
                <a:lnTo>
                  <a:pt x="95" y="32"/>
                </a:lnTo>
                <a:lnTo>
                  <a:pt x="95" y="32"/>
                </a:lnTo>
                <a:lnTo>
                  <a:pt x="88" y="24"/>
                </a:lnTo>
                <a:lnTo>
                  <a:pt x="88" y="24"/>
                </a:lnTo>
                <a:lnTo>
                  <a:pt x="87" y="22"/>
                </a:lnTo>
                <a:lnTo>
                  <a:pt x="87" y="22"/>
                </a:lnTo>
                <a:lnTo>
                  <a:pt x="85" y="21"/>
                </a:lnTo>
                <a:lnTo>
                  <a:pt x="85" y="21"/>
                </a:lnTo>
                <a:lnTo>
                  <a:pt x="84" y="20"/>
                </a:lnTo>
                <a:lnTo>
                  <a:pt x="84" y="18"/>
                </a:lnTo>
                <a:lnTo>
                  <a:pt x="84" y="18"/>
                </a:lnTo>
                <a:lnTo>
                  <a:pt x="84" y="17"/>
                </a:lnTo>
                <a:lnTo>
                  <a:pt x="84" y="17"/>
                </a:lnTo>
                <a:lnTo>
                  <a:pt x="84" y="18"/>
                </a:lnTo>
                <a:lnTo>
                  <a:pt x="84" y="18"/>
                </a:lnTo>
                <a:lnTo>
                  <a:pt x="79" y="20"/>
                </a:lnTo>
                <a:lnTo>
                  <a:pt x="79" y="20"/>
                </a:lnTo>
                <a:lnTo>
                  <a:pt x="77" y="20"/>
                </a:lnTo>
                <a:lnTo>
                  <a:pt x="74" y="18"/>
                </a:lnTo>
                <a:lnTo>
                  <a:pt x="74" y="18"/>
                </a:lnTo>
                <a:lnTo>
                  <a:pt x="72" y="17"/>
                </a:lnTo>
                <a:lnTo>
                  <a:pt x="72" y="17"/>
                </a:lnTo>
                <a:lnTo>
                  <a:pt x="71" y="15"/>
                </a:lnTo>
                <a:lnTo>
                  <a:pt x="71" y="15"/>
                </a:lnTo>
                <a:lnTo>
                  <a:pt x="71" y="11"/>
                </a:lnTo>
                <a:lnTo>
                  <a:pt x="71" y="11"/>
                </a:lnTo>
                <a:lnTo>
                  <a:pt x="72" y="7"/>
                </a:lnTo>
                <a:lnTo>
                  <a:pt x="72" y="7"/>
                </a:lnTo>
                <a:lnTo>
                  <a:pt x="74" y="4"/>
                </a:lnTo>
                <a:lnTo>
                  <a:pt x="78" y="2"/>
                </a:lnTo>
                <a:lnTo>
                  <a:pt x="78" y="2"/>
                </a:lnTo>
                <a:lnTo>
                  <a:pt x="79" y="1"/>
                </a:lnTo>
                <a:lnTo>
                  <a:pt x="79" y="1"/>
                </a:lnTo>
                <a:lnTo>
                  <a:pt x="82" y="1"/>
                </a:lnTo>
                <a:lnTo>
                  <a:pt x="85" y="0"/>
                </a:lnTo>
                <a:lnTo>
                  <a:pt x="85" y="0"/>
                </a:lnTo>
                <a:lnTo>
                  <a:pt x="87" y="1"/>
                </a:lnTo>
                <a:lnTo>
                  <a:pt x="87" y="1"/>
                </a:lnTo>
                <a:lnTo>
                  <a:pt x="87" y="4"/>
                </a:lnTo>
                <a:lnTo>
                  <a:pt x="87" y="4"/>
                </a:lnTo>
                <a:lnTo>
                  <a:pt x="85" y="4"/>
                </a:lnTo>
                <a:lnTo>
                  <a:pt x="85" y="4"/>
                </a:lnTo>
                <a:lnTo>
                  <a:pt x="87" y="7"/>
                </a:lnTo>
                <a:lnTo>
                  <a:pt x="87" y="7"/>
                </a:lnTo>
                <a:lnTo>
                  <a:pt x="87" y="10"/>
                </a:lnTo>
                <a:lnTo>
                  <a:pt x="87" y="10"/>
                </a:lnTo>
                <a:lnTo>
                  <a:pt x="88" y="11"/>
                </a:lnTo>
                <a:lnTo>
                  <a:pt x="87" y="14"/>
                </a:lnTo>
                <a:lnTo>
                  <a:pt x="87" y="14"/>
                </a:lnTo>
                <a:lnTo>
                  <a:pt x="85" y="15"/>
                </a:lnTo>
                <a:lnTo>
                  <a:pt x="85" y="15"/>
                </a:lnTo>
                <a:lnTo>
                  <a:pt x="87" y="17"/>
                </a:lnTo>
                <a:lnTo>
                  <a:pt x="87" y="17"/>
                </a:lnTo>
                <a:lnTo>
                  <a:pt x="92" y="24"/>
                </a:lnTo>
                <a:lnTo>
                  <a:pt x="92" y="24"/>
                </a:lnTo>
                <a:lnTo>
                  <a:pt x="102" y="35"/>
                </a:lnTo>
                <a:lnTo>
                  <a:pt x="102" y="35"/>
                </a:lnTo>
                <a:lnTo>
                  <a:pt x="111" y="44"/>
                </a:lnTo>
                <a:lnTo>
                  <a:pt x="111" y="44"/>
                </a:lnTo>
                <a:lnTo>
                  <a:pt x="121" y="56"/>
                </a:lnTo>
                <a:lnTo>
                  <a:pt x="121" y="56"/>
                </a:lnTo>
                <a:lnTo>
                  <a:pt x="123" y="59"/>
                </a:lnTo>
                <a:lnTo>
                  <a:pt x="123" y="59"/>
                </a:lnTo>
                <a:lnTo>
                  <a:pt x="128" y="65"/>
                </a:lnTo>
                <a:lnTo>
                  <a:pt x="128" y="65"/>
                </a:lnTo>
                <a:lnTo>
                  <a:pt x="133" y="65"/>
                </a:lnTo>
                <a:lnTo>
                  <a:pt x="133" y="65"/>
                </a:lnTo>
                <a:lnTo>
                  <a:pt x="135" y="64"/>
                </a:lnTo>
                <a:lnTo>
                  <a:pt x="135" y="64"/>
                </a:lnTo>
                <a:lnTo>
                  <a:pt x="136" y="62"/>
                </a:lnTo>
                <a:lnTo>
                  <a:pt x="136" y="62"/>
                </a:lnTo>
                <a:lnTo>
                  <a:pt x="136" y="62"/>
                </a:lnTo>
                <a:lnTo>
                  <a:pt x="136" y="62"/>
                </a:lnTo>
                <a:lnTo>
                  <a:pt x="135" y="61"/>
                </a:lnTo>
                <a:lnTo>
                  <a:pt x="135" y="59"/>
                </a:lnTo>
                <a:lnTo>
                  <a:pt x="135" y="59"/>
                </a:lnTo>
                <a:lnTo>
                  <a:pt x="138" y="56"/>
                </a:lnTo>
                <a:lnTo>
                  <a:pt x="138" y="56"/>
                </a:lnTo>
                <a:lnTo>
                  <a:pt x="158" y="34"/>
                </a:lnTo>
                <a:lnTo>
                  <a:pt x="158" y="34"/>
                </a:lnTo>
                <a:lnTo>
                  <a:pt x="166" y="25"/>
                </a:lnTo>
                <a:lnTo>
                  <a:pt x="166" y="25"/>
                </a:lnTo>
                <a:lnTo>
                  <a:pt x="168" y="24"/>
                </a:lnTo>
                <a:lnTo>
                  <a:pt x="168" y="24"/>
                </a:lnTo>
                <a:lnTo>
                  <a:pt x="168" y="22"/>
                </a:lnTo>
                <a:lnTo>
                  <a:pt x="168" y="22"/>
                </a:lnTo>
                <a:lnTo>
                  <a:pt x="168" y="20"/>
                </a:lnTo>
                <a:lnTo>
                  <a:pt x="168" y="20"/>
                </a:lnTo>
                <a:lnTo>
                  <a:pt x="168" y="14"/>
                </a:lnTo>
                <a:lnTo>
                  <a:pt x="170" y="10"/>
                </a:lnTo>
                <a:lnTo>
                  <a:pt x="170" y="10"/>
                </a:lnTo>
                <a:lnTo>
                  <a:pt x="175" y="8"/>
                </a:lnTo>
                <a:lnTo>
                  <a:pt x="177" y="8"/>
                </a:lnTo>
                <a:lnTo>
                  <a:pt x="177" y="8"/>
                </a:lnTo>
                <a:lnTo>
                  <a:pt x="182" y="8"/>
                </a:lnTo>
                <a:lnTo>
                  <a:pt x="182" y="8"/>
                </a:lnTo>
                <a:lnTo>
                  <a:pt x="183" y="10"/>
                </a:lnTo>
                <a:lnTo>
                  <a:pt x="185" y="12"/>
                </a:lnTo>
                <a:lnTo>
                  <a:pt x="186" y="17"/>
                </a:lnTo>
                <a:lnTo>
                  <a:pt x="186" y="17"/>
                </a:lnTo>
                <a:lnTo>
                  <a:pt x="185" y="20"/>
                </a:lnTo>
                <a:lnTo>
                  <a:pt x="183" y="22"/>
                </a:lnTo>
                <a:lnTo>
                  <a:pt x="183" y="22"/>
                </a:lnTo>
                <a:lnTo>
                  <a:pt x="180" y="27"/>
                </a:lnTo>
                <a:lnTo>
                  <a:pt x="176" y="27"/>
                </a:lnTo>
                <a:lnTo>
                  <a:pt x="176" y="27"/>
                </a:lnTo>
                <a:lnTo>
                  <a:pt x="173" y="27"/>
                </a:lnTo>
                <a:lnTo>
                  <a:pt x="173" y="27"/>
                </a:lnTo>
                <a:lnTo>
                  <a:pt x="166" y="35"/>
                </a:lnTo>
                <a:lnTo>
                  <a:pt x="166" y="35"/>
                </a:lnTo>
                <a:lnTo>
                  <a:pt x="155" y="48"/>
                </a:lnTo>
                <a:lnTo>
                  <a:pt x="155" y="48"/>
                </a:lnTo>
                <a:lnTo>
                  <a:pt x="150" y="54"/>
                </a:lnTo>
                <a:lnTo>
                  <a:pt x="150" y="54"/>
                </a:lnTo>
                <a:lnTo>
                  <a:pt x="149" y="55"/>
                </a:lnTo>
                <a:lnTo>
                  <a:pt x="149" y="55"/>
                </a:lnTo>
                <a:lnTo>
                  <a:pt x="148" y="56"/>
                </a:lnTo>
                <a:lnTo>
                  <a:pt x="146" y="55"/>
                </a:lnTo>
                <a:lnTo>
                  <a:pt x="146" y="55"/>
                </a:lnTo>
                <a:lnTo>
                  <a:pt x="145" y="55"/>
                </a:lnTo>
                <a:lnTo>
                  <a:pt x="145" y="55"/>
                </a:lnTo>
                <a:lnTo>
                  <a:pt x="145" y="56"/>
                </a:lnTo>
                <a:lnTo>
                  <a:pt x="145" y="56"/>
                </a:lnTo>
                <a:lnTo>
                  <a:pt x="141" y="59"/>
                </a:lnTo>
                <a:lnTo>
                  <a:pt x="141" y="59"/>
                </a:lnTo>
                <a:lnTo>
                  <a:pt x="139" y="62"/>
                </a:lnTo>
                <a:lnTo>
                  <a:pt x="139" y="62"/>
                </a:lnTo>
                <a:lnTo>
                  <a:pt x="138" y="65"/>
                </a:lnTo>
                <a:lnTo>
                  <a:pt x="138" y="65"/>
                </a:lnTo>
                <a:lnTo>
                  <a:pt x="139" y="65"/>
                </a:lnTo>
                <a:lnTo>
                  <a:pt x="139" y="65"/>
                </a:lnTo>
                <a:lnTo>
                  <a:pt x="149" y="65"/>
                </a:lnTo>
                <a:lnTo>
                  <a:pt x="149" y="65"/>
                </a:lnTo>
                <a:lnTo>
                  <a:pt x="155" y="68"/>
                </a:lnTo>
                <a:lnTo>
                  <a:pt x="155" y="68"/>
                </a:lnTo>
                <a:lnTo>
                  <a:pt x="155" y="68"/>
                </a:lnTo>
                <a:lnTo>
                  <a:pt x="155" y="68"/>
                </a:lnTo>
                <a:lnTo>
                  <a:pt x="158" y="69"/>
                </a:lnTo>
                <a:lnTo>
                  <a:pt x="158" y="69"/>
                </a:lnTo>
                <a:lnTo>
                  <a:pt x="159" y="69"/>
                </a:lnTo>
                <a:lnTo>
                  <a:pt x="159" y="72"/>
                </a:lnTo>
                <a:lnTo>
                  <a:pt x="159" y="72"/>
                </a:lnTo>
                <a:lnTo>
                  <a:pt x="158" y="74"/>
                </a:lnTo>
                <a:lnTo>
                  <a:pt x="158" y="74"/>
                </a:lnTo>
                <a:lnTo>
                  <a:pt x="158" y="76"/>
                </a:lnTo>
                <a:lnTo>
                  <a:pt x="158" y="76"/>
                </a:lnTo>
                <a:lnTo>
                  <a:pt x="158" y="79"/>
                </a:lnTo>
                <a:lnTo>
                  <a:pt x="158" y="79"/>
                </a:lnTo>
                <a:lnTo>
                  <a:pt x="159" y="79"/>
                </a:lnTo>
                <a:lnTo>
                  <a:pt x="159" y="79"/>
                </a:lnTo>
                <a:lnTo>
                  <a:pt x="172" y="79"/>
                </a:lnTo>
                <a:lnTo>
                  <a:pt x="185" y="81"/>
                </a:lnTo>
                <a:lnTo>
                  <a:pt x="185" y="81"/>
                </a:lnTo>
                <a:lnTo>
                  <a:pt x="199" y="82"/>
                </a:lnTo>
                <a:lnTo>
                  <a:pt x="214" y="85"/>
                </a:lnTo>
                <a:lnTo>
                  <a:pt x="214" y="85"/>
                </a:lnTo>
                <a:lnTo>
                  <a:pt x="219" y="86"/>
                </a:lnTo>
                <a:lnTo>
                  <a:pt x="219" y="86"/>
                </a:lnTo>
                <a:lnTo>
                  <a:pt x="222" y="88"/>
                </a:lnTo>
                <a:lnTo>
                  <a:pt x="222" y="88"/>
                </a:lnTo>
                <a:lnTo>
                  <a:pt x="223" y="88"/>
                </a:lnTo>
                <a:lnTo>
                  <a:pt x="223" y="88"/>
                </a:lnTo>
                <a:lnTo>
                  <a:pt x="224" y="89"/>
                </a:lnTo>
                <a:lnTo>
                  <a:pt x="224" y="89"/>
                </a:lnTo>
                <a:lnTo>
                  <a:pt x="231" y="92"/>
                </a:lnTo>
                <a:lnTo>
                  <a:pt x="231" y="92"/>
                </a:lnTo>
                <a:lnTo>
                  <a:pt x="234" y="93"/>
                </a:lnTo>
                <a:lnTo>
                  <a:pt x="237" y="98"/>
                </a:lnTo>
                <a:lnTo>
                  <a:pt x="237" y="98"/>
                </a:lnTo>
                <a:lnTo>
                  <a:pt x="239" y="98"/>
                </a:lnTo>
                <a:lnTo>
                  <a:pt x="239" y="98"/>
                </a:lnTo>
                <a:lnTo>
                  <a:pt x="241" y="103"/>
                </a:lnTo>
                <a:lnTo>
                  <a:pt x="244" y="109"/>
                </a:lnTo>
                <a:lnTo>
                  <a:pt x="244" y="109"/>
                </a:lnTo>
                <a:lnTo>
                  <a:pt x="246" y="115"/>
                </a:lnTo>
                <a:lnTo>
                  <a:pt x="246" y="120"/>
                </a:lnTo>
                <a:lnTo>
                  <a:pt x="246" y="120"/>
                </a:lnTo>
                <a:lnTo>
                  <a:pt x="246" y="162"/>
                </a:lnTo>
                <a:lnTo>
                  <a:pt x="246" y="162"/>
                </a:lnTo>
                <a:lnTo>
                  <a:pt x="247" y="180"/>
                </a:lnTo>
                <a:lnTo>
                  <a:pt x="247" y="180"/>
                </a:lnTo>
                <a:lnTo>
                  <a:pt x="247" y="196"/>
                </a:lnTo>
                <a:lnTo>
                  <a:pt x="247" y="196"/>
                </a:lnTo>
                <a:lnTo>
                  <a:pt x="246" y="221"/>
                </a:lnTo>
                <a:lnTo>
                  <a:pt x="246" y="221"/>
                </a:lnTo>
                <a:lnTo>
                  <a:pt x="244" y="237"/>
                </a:lnTo>
                <a:lnTo>
                  <a:pt x="240" y="253"/>
                </a:lnTo>
                <a:lnTo>
                  <a:pt x="240" y="253"/>
                </a:lnTo>
                <a:lnTo>
                  <a:pt x="236" y="264"/>
                </a:lnTo>
                <a:lnTo>
                  <a:pt x="236" y="264"/>
                </a:lnTo>
                <a:lnTo>
                  <a:pt x="231" y="270"/>
                </a:lnTo>
                <a:lnTo>
                  <a:pt x="231" y="270"/>
                </a:lnTo>
                <a:lnTo>
                  <a:pt x="229" y="274"/>
                </a:lnTo>
                <a:lnTo>
                  <a:pt x="224" y="278"/>
                </a:lnTo>
                <a:lnTo>
                  <a:pt x="224" y="278"/>
                </a:lnTo>
                <a:lnTo>
                  <a:pt x="219" y="281"/>
                </a:lnTo>
                <a:lnTo>
                  <a:pt x="213" y="282"/>
                </a:lnTo>
                <a:lnTo>
                  <a:pt x="213" y="282"/>
                </a:lnTo>
                <a:lnTo>
                  <a:pt x="209" y="282"/>
                </a:lnTo>
                <a:lnTo>
                  <a:pt x="209" y="282"/>
                </a:lnTo>
                <a:lnTo>
                  <a:pt x="200" y="282"/>
                </a:lnTo>
                <a:lnTo>
                  <a:pt x="200" y="282"/>
                </a:lnTo>
                <a:lnTo>
                  <a:pt x="186" y="282"/>
                </a:lnTo>
                <a:lnTo>
                  <a:pt x="186" y="282"/>
                </a:lnTo>
                <a:lnTo>
                  <a:pt x="179" y="281"/>
                </a:lnTo>
                <a:lnTo>
                  <a:pt x="179" y="281"/>
                </a:lnTo>
                <a:lnTo>
                  <a:pt x="172" y="281"/>
                </a:lnTo>
                <a:lnTo>
                  <a:pt x="172" y="281"/>
                </a:lnTo>
                <a:lnTo>
                  <a:pt x="168" y="281"/>
                </a:lnTo>
                <a:lnTo>
                  <a:pt x="168" y="281"/>
                </a:lnTo>
                <a:lnTo>
                  <a:pt x="166" y="281"/>
                </a:lnTo>
                <a:lnTo>
                  <a:pt x="166" y="281"/>
                </a:lnTo>
                <a:lnTo>
                  <a:pt x="166" y="281"/>
                </a:lnTo>
                <a:lnTo>
                  <a:pt x="166" y="281"/>
                </a:lnTo>
                <a:close/>
                <a:moveTo>
                  <a:pt x="179" y="10"/>
                </a:moveTo>
                <a:lnTo>
                  <a:pt x="179" y="10"/>
                </a:lnTo>
                <a:lnTo>
                  <a:pt x="177" y="10"/>
                </a:lnTo>
                <a:lnTo>
                  <a:pt x="177" y="10"/>
                </a:lnTo>
                <a:lnTo>
                  <a:pt x="175" y="10"/>
                </a:lnTo>
                <a:lnTo>
                  <a:pt x="175" y="10"/>
                </a:lnTo>
                <a:lnTo>
                  <a:pt x="173" y="11"/>
                </a:lnTo>
                <a:lnTo>
                  <a:pt x="173" y="11"/>
                </a:lnTo>
                <a:lnTo>
                  <a:pt x="176" y="11"/>
                </a:lnTo>
                <a:lnTo>
                  <a:pt x="176" y="11"/>
                </a:lnTo>
                <a:lnTo>
                  <a:pt x="177" y="10"/>
                </a:lnTo>
                <a:lnTo>
                  <a:pt x="177" y="10"/>
                </a:lnTo>
                <a:lnTo>
                  <a:pt x="179" y="10"/>
                </a:lnTo>
                <a:lnTo>
                  <a:pt x="179" y="10"/>
                </a:lnTo>
                <a:lnTo>
                  <a:pt x="179" y="11"/>
                </a:lnTo>
                <a:lnTo>
                  <a:pt x="179" y="11"/>
                </a:lnTo>
                <a:lnTo>
                  <a:pt x="180" y="11"/>
                </a:lnTo>
                <a:lnTo>
                  <a:pt x="180" y="11"/>
                </a:lnTo>
                <a:lnTo>
                  <a:pt x="182" y="14"/>
                </a:lnTo>
                <a:lnTo>
                  <a:pt x="183" y="17"/>
                </a:lnTo>
                <a:lnTo>
                  <a:pt x="183" y="17"/>
                </a:lnTo>
                <a:lnTo>
                  <a:pt x="182" y="20"/>
                </a:lnTo>
                <a:lnTo>
                  <a:pt x="182" y="20"/>
                </a:lnTo>
                <a:lnTo>
                  <a:pt x="182" y="21"/>
                </a:lnTo>
                <a:lnTo>
                  <a:pt x="182" y="21"/>
                </a:lnTo>
                <a:lnTo>
                  <a:pt x="183" y="17"/>
                </a:lnTo>
                <a:lnTo>
                  <a:pt x="183" y="17"/>
                </a:lnTo>
                <a:lnTo>
                  <a:pt x="183" y="12"/>
                </a:lnTo>
                <a:lnTo>
                  <a:pt x="180" y="11"/>
                </a:lnTo>
                <a:lnTo>
                  <a:pt x="180" y="11"/>
                </a:lnTo>
                <a:lnTo>
                  <a:pt x="179" y="10"/>
                </a:lnTo>
                <a:lnTo>
                  <a:pt x="179" y="10"/>
                </a:lnTo>
                <a:close/>
                <a:moveTo>
                  <a:pt x="196" y="341"/>
                </a:moveTo>
                <a:lnTo>
                  <a:pt x="196" y="341"/>
                </a:lnTo>
                <a:lnTo>
                  <a:pt x="196" y="342"/>
                </a:lnTo>
                <a:lnTo>
                  <a:pt x="196" y="342"/>
                </a:lnTo>
                <a:lnTo>
                  <a:pt x="196" y="341"/>
                </a:lnTo>
                <a:lnTo>
                  <a:pt x="196" y="341"/>
                </a:lnTo>
                <a:lnTo>
                  <a:pt x="195" y="339"/>
                </a:lnTo>
                <a:lnTo>
                  <a:pt x="195" y="339"/>
                </a:lnTo>
                <a:lnTo>
                  <a:pt x="190" y="328"/>
                </a:lnTo>
                <a:lnTo>
                  <a:pt x="190" y="328"/>
                </a:lnTo>
                <a:lnTo>
                  <a:pt x="189" y="326"/>
                </a:lnTo>
                <a:lnTo>
                  <a:pt x="189" y="326"/>
                </a:lnTo>
                <a:lnTo>
                  <a:pt x="189" y="329"/>
                </a:lnTo>
                <a:lnTo>
                  <a:pt x="189" y="329"/>
                </a:lnTo>
                <a:lnTo>
                  <a:pt x="189" y="331"/>
                </a:lnTo>
                <a:lnTo>
                  <a:pt x="189" y="331"/>
                </a:lnTo>
                <a:lnTo>
                  <a:pt x="193" y="338"/>
                </a:lnTo>
                <a:lnTo>
                  <a:pt x="193" y="338"/>
                </a:lnTo>
                <a:lnTo>
                  <a:pt x="196" y="341"/>
                </a:lnTo>
                <a:lnTo>
                  <a:pt x="196" y="341"/>
                </a:lnTo>
                <a:close/>
                <a:moveTo>
                  <a:pt x="67" y="93"/>
                </a:moveTo>
                <a:lnTo>
                  <a:pt x="67" y="93"/>
                </a:lnTo>
                <a:lnTo>
                  <a:pt x="65" y="93"/>
                </a:lnTo>
                <a:lnTo>
                  <a:pt x="65" y="93"/>
                </a:lnTo>
                <a:lnTo>
                  <a:pt x="48" y="93"/>
                </a:lnTo>
                <a:lnTo>
                  <a:pt x="48" y="93"/>
                </a:lnTo>
                <a:lnTo>
                  <a:pt x="35" y="93"/>
                </a:lnTo>
                <a:lnTo>
                  <a:pt x="35" y="93"/>
                </a:lnTo>
                <a:lnTo>
                  <a:pt x="33" y="93"/>
                </a:lnTo>
                <a:lnTo>
                  <a:pt x="33" y="93"/>
                </a:lnTo>
                <a:lnTo>
                  <a:pt x="25" y="98"/>
                </a:lnTo>
                <a:lnTo>
                  <a:pt x="25" y="98"/>
                </a:lnTo>
                <a:lnTo>
                  <a:pt x="20" y="103"/>
                </a:lnTo>
                <a:lnTo>
                  <a:pt x="14" y="110"/>
                </a:lnTo>
                <a:lnTo>
                  <a:pt x="14" y="110"/>
                </a:lnTo>
                <a:lnTo>
                  <a:pt x="11" y="115"/>
                </a:lnTo>
                <a:lnTo>
                  <a:pt x="8" y="120"/>
                </a:lnTo>
                <a:lnTo>
                  <a:pt x="8" y="120"/>
                </a:lnTo>
                <a:lnTo>
                  <a:pt x="7" y="129"/>
                </a:lnTo>
                <a:lnTo>
                  <a:pt x="7" y="137"/>
                </a:lnTo>
                <a:lnTo>
                  <a:pt x="7" y="137"/>
                </a:lnTo>
                <a:lnTo>
                  <a:pt x="6" y="157"/>
                </a:lnTo>
                <a:lnTo>
                  <a:pt x="6" y="157"/>
                </a:lnTo>
                <a:lnTo>
                  <a:pt x="6" y="203"/>
                </a:lnTo>
                <a:lnTo>
                  <a:pt x="6" y="203"/>
                </a:lnTo>
                <a:lnTo>
                  <a:pt x="7" y="211"/>
                </a:lnTo>
                <a:lnTo>
                  <a:pt x="7" y="211"/>
                </a:lnTo>
                <a:lnTo>
                  <a:pt x="8" y="228"/>
                </a:lnTo>
                <a:lnTo>
                  <a:pt x="8" y="228"/>
                </a:lnTo>
                <a:lnTo>
                  <a:pt x="13" y="247"/>
                </a:lnTo>
                <a:lnTo>
                  <a:pt x="13" y="247"/>
                </a:lnTo>
                <a:lnTo>
                  <a:pt x="14" y="253"/>
                </a:lnTo>
                <a:lnTo>
                  <a:pt x="17" y="257"/>
                </a:lnTo>
                <a:lnTo>
                  <a:pt x="24" y="264"/>
                </a:lnTo>
                <a:lnTo>
                  <a:pt x="24" y="264"/>
                </a:lnTo>
                <a:lnTo>
                  <a:pt x="30" y="267"/>
                </a:lnTo>
                <a:lnTo>
                  <a:pt x="35" y="270"/>
                </a:lnTo>
                <a:lnTo>
                  <a:pt x="35" y="270"/>
                </a:lnTo>
                <a:lnTo>
                  <a:pt x="44" y="272"/>
                </a:lnTo>
                <a:lnTo>
                  <a:pt x="44" y="272"/>
                </a:lnTo>
                <a:lnTo>
                  <a:pt x="52" y="274"/>
                </a:lnTo>
                <a:lnTo>
                  <a:pt x="52" y="274"/>
                </a:lnTo>
                <a:lnTo>
                  <a:pt x="68" y="275"/>
                </a:lnTo>
                <a:lnTo>
                  <a:pt x="68" y="275"/>
                </a:lnTo>
                <a:lnTo>
                  <a:pt x="78" y="275"/>
                </a:lnTo>
                <a:lnTo>
                  <a:pt x="78" y="275"/>
                </a:lnTo>
                <a:lnTo>
                  <a:pt x="89" y="277"/>
                </a:lnTo>
                <a:lnTo>
                  <a:pt x="89" y="277"/>
                </a:lnTo>
                <a:lnTo>
                  <a:pt x="105" y="277"/>
                </a:lnTo>
                <a:lnTo>
                  <a:pt x="105" y="277"/>
                </a:lnTo>
                <a:lnTo>
                  <a:pt x="133" y="278"/>
                </a:lnTo>
                <a:lnTo>
                  <a:pt x="133" y="278"/>
                </a:lnTo>
                <a:lnTo>
                  <a:pt x="156" y="278"/>
                </a:lnTo>
                <a:lnTo>
                  <a:pt x="156" y="278"/>
                </a:lnTo>
                <a:lnTo>
                  <a:pt x="196" y="278"/>
                </a:lnTo>
                <a:lnTo>
                  <a:pt x="196" y="278"/>
                </a:lnTo>
                <a:lnTo>
                  <a:pt x="202" y="278"/>
                </a:lnTo>
                <a:lnTo>
                  <a:pt x="202" y="278"/>
                </a:lnTo>
                <a:lnTo>
                  <a:pt x="207" y="277"/>
                </a:lnTo>
                <a:lnTo>
                  <a:pt x="207" y="277"/>
                </a:lnTo>
                <a:lnTo>
                  <a:pt x="217" y="274"/>
                </a:lnTo>
                <a:lnTo>
                  <a:pt x="217" y="274"/>
                </a:lnTo>
                <a:lnTo>
                  <a:pt x="223" y="268"/>
                </a:lnTo>
                <a:lnTo>
                  <a:pt x="223" y="268"/>
                </a:lnTo>
                <a:lnTo>
                  <a:pt x="227" y="263"/>
                </a:lnTo>
                <a:lnTo>
                  <a:pt x="231" y="254"/>
                </a:lnTo>
                <a:lnTo>
                  <a:pt x="231" y="254"/>
                </a:lnTo>
                <a:lnTo>
                  <a:pt x="234" y="243"/>
                </a:lnTo>
                <a:lnTo>
                  <a:pt x="236" y="230"/>
                </a:lnTo>
                <a:lnTo>
                  <a:pt x="236" y="230"/>
                </a:lnTo>
                <a:lnTo>
                  <a:pt x="237" y="214"/>
                </a:lnTo>
                <a:lnTo>
                  <a:pt x="237" y="214"/>
                </a:lnTo>
                <a:lnTo>
                  <a:pt x="239" y="200"/>
                </a:lnTo>
                <a:lnTo>
                  <a:pt x="239" y="200"/>
                </a:lnTo>
                <a:lnTo>
                  <a:pt x="240" y="184"/>
                </a:lnTo>
                <a:lnTo>
                  <a:pt x="240" y="184"/>
                </a:lnTo>
                <a:lnTo>
                  <a:pt x="240" y="164"/>
                </a:lnTo>
                <a:lnTo>
                  <a:pt x="240" y="164"/>
                </a:lnTo>
                <a:lnTo>
                  <a:pt x="240" y="149"/>
                </a:lnTo>
                <a:lnTo>
                  <a:pt x="240" y="149"/>
                </a:lnTo>
                <a:lnTo>
                  <a:pt x="240" y="142"/>
                </a:lnTo>
                <a:lnTo>
                  <a:pt x="240" y="142"/>
                </a:lnTo>
                <a:lnTo>
                  <a:pt x="240" y="132"/>
                </a:lnTo>
                <a:lnTo>
                  <a:pt x="240" y="132"/>
                </a:lnTo>
                <a:lnTo>
                  <a:pt x="239" y="122"/>
                </a:lnTo>
                <a:lnTo>
                  <a:pt x="239" y="122"/>
                </a:lnTo>
                <a:lnTo>
                  <a:pt x="236" y="109"/>
                </a:lnTo>
                <a:lnTo>
                  <a:pt x="236" y="109"/>
                </a:lnTo>
                <a:lnTo>
                  <a:pt x="233" y="101"/>
                </a:lnTo>
                <a:lnTo>
                  <a:pt x="226" y="93"/>
                </a:lnTo>
                <a:lnTo>
                  <a:pt x="226" y="93"/>
                </a:lnTo>
                <a:lnTo>
                  <a:pt x="223" y="92"/>
                </a:lnTo>
                <a:lnTo>
                  <a:pt x="223" y="92"/>
                </a:lnTo>
                <a:lnTo>
                  <a:pt x="217" y="91"/>
                </a:lnTo>
                <a:lnTo>
                  <a:pt x="217" y="91"/>
                </a:lnTo>
                <a:lnTo>
                  <a:pt x="207" y="89"/>
                </a:lnTo>
                <a:lnTo>
                  <a:pt x="207" y="89"/>
                </a:lnTo>
                <a:lnTo>
                  <a:pt x="197" y="89"/>
                </a:lnTo>
                <a:lnTo>
                  <a:pt x="197" y="89"/>
                </a:lnTo>
                <a:lnTo>
                  <a:pt x="176" y="89"/>
                </a:lnTo>
                <a:lnTo>
                  <a:pt x="176" y="89"/>
                </a:lnTo>
                <a:lnTo>
                  <a:pt x="156" y="92"/>
                </a:lnTo>
                <a:lnTo>
                  <a:pt x="156" y="92"/>
                </a:lnTo>
                <a:lnTo>
                  <a:pt x="142" y="93"/>
                </a:lnTo>
                <a:lnTo>
                  <a:pt x="142" y="93"/>
                </a:lnTo>
                <a:lnTo>
                  <a:pt x="131" y="93"/>
                </a:lnTo>
                <a:lnTo>
                  <a:pt x="131" y="93"/>
                </a:lnTo>
                <a:lnTo>
                  <a:pt x="115" y="95"/>
                </a:lnTo>
                <a:lnTo>
                  <a:pt x="115" y="95"/>
                </a:lnTo>
                <a:lnTo>
                  <a:pt x="99" y="95"/>
                </a:lnTo>
                <a:lnTo>
                  <a:pt x="99" y="95"/>
                </a:lnTo>
                <a:lnTo>
                  <a:pt x="85" y="95"/>
                </a:lnTo>
                <a:lnTo>
                  <a:pt x="85" y="95"/>
                </a:lnTo>
                <a:lnTo>
                  <a:pt x="71" y="96"/>
                </a:lnTo>
                <a:lnTo>
                  <a:pt x="71" y="96"/>
                </a:lnTo>
                <a:lnTo>
                  <a:pt x="69" y="96"/>
                </a:lnTo>
                <a:lnTo>
                  <a:pt x="69" y="96"/>
                </a:lnTo>
                <a:lnTo>
                  <a:pt x="68" y="96"/>
                </a:lnTo>
                <a:lnTo>
                  <a:pt x="67" y="95"/>
                </a:lnTo>
                <a:lnTo>
                  <a:pt x="67" y="95"/>
                </a:lnTo>
                <a:lnTo>
                  <a:pt x="67" y="93"/>
                </a:lnTo>
                <a:lnTo>
                  <a:pt x="67" y="93"/>
                </a:lnTo>
                <a:close/>
                <a:moveTo>
                  <a:pt x="152" y="81"/>
                </a:moveTo>
                <a:lnTo>
                  <a:pt x="152" y="81"/>
                </a:lnTo>
                <a:lnTo>
                  <a:pt x="152" y="75"/>
                </a:lnTo>
                <a:lnTo>
                  <a:pt x="152" y="75"/>
                </a:lnTo>
                <a:lnTo>
                  <a:pt x="152" y="74"/>
                </a:lnTo>
                <a:lnTo>
                  <a:pt x="152" y="74"/>
                </a:lnTo>
                <a:lnTo>
                  <a:pt x="150" y="71"/>
                </a:lnTo>
                <a:lnTo>
                  <a:pt x="148" y="71"/>
                </a:lnTo>
                <a:lnTo>
                  <a:pt x="148" y="71"/>
                </a:lnTo>
                <a:lnTo>
                  <a:pt x="135" y="69"/>
                </a:lnTo>
                <a:lnTo>
                  <a:pt x="135" y="69"/>
                </a:lnTo>
                <a:lnTo>
                  <a:pt x="114" y="69"/>
                </a:lnTo>
                <a:lnTo>
                  <a:pt x="114" y="69"/>
                </a:lnTo>
                <a:lnTo>
                  <a:pt x="104" y="69"/>
                </a:lnTo>
                <a:lnTo>
                  <a:pt x="104" y="69"/>
                </a:lnTo>
                <a:lnTo>
                  <a:pt x="102" y="71"/>
                </a:lnTo>
                <a:lnTo>
                  <a:pt x="102" y="71"/>
                </a:lnTo>
                <a:lnTo>
                  <a:pt x="102" y="71"/>
                </a:lnTo>
                <a:lnTo>
                  <a:pt x="102" y="74"/>
                </a:lnTo>
                <a:lnTo>
                  <a:pt x="102" y="74"/>
                </a:lnTo>
                <a:lnTo>
                  <a:pt x="102" y="82"/>
                </a:lnTo>
                <a:lnTo>
                  <a:pt x="102" y="82"/>
                </a:lnTo>
                <a:lnTo>
                  <a:pt x="102" y="83"/>
                </a:lnTo>
                <a:lnTo>
                  <a:pt x="102" y="83"/>
                </a:lnTo>
                <a:lnTo>
                  <a:pt x="126" y="82"/>
                </a:lnTo>
                <a:lnTo>
                  <a:pt x="152" y="81"/>
                </a:lnTo>
                <a:lnTo>
                  <a:pt x="152" y="81"/>
                </a:lnTo>
                <a:close/>
                <a:moveTo>
                  <a:pt x="186" y="86"/>
                </a:moveTo>
                <a:lnTo>
                  <a:pt x="186" y="86"/>
                </a:lnTo>
                <a:lnTo>
                  <a:pt x="186" y="86"/>
                </a:lnTo>
                <a:lnTo>
                  <a:pt x="186" y="86"/>
                </a:lnTo>
                <a:lnTo>
                  <a:pt x="186" y="86"/>
                </a:lnTo>
                <a:lnTo>
                  <a:pt x="186" y="86"/>
                </a:lnTo>
                <a:lnTo>
                  <a:pt x="179" y="86"/>
                </a:lnTo>
                <a:lnTo>
                  <a:pt x="179" y="86"/>
                </a:lnTo>
                <a:lnTo>
                  <a:pt x="129" y="86"/>
                </a:lnTo>
                <a:lnTo>
                  <a:pt x="129" y="86"/>
                </a:lnTo>
                <a:lnTo>
                  <a:pt x="116" y="86"/>
                </a:lnTo>
                <a:lnTo>
                  <a:pt x="104" y="86"/>
                </a:lnTo>
                <a:lnTo>
                  <a:pt x="104" y="86"/>
                </a:lnTo>
                <a:lnTo>
                  <a:pt x="101" y="86"/>
                </a:lnTo>
                <a:lnTo>
                  <a:pt x="101" y="86"/>
                </a:lnTo>
                <a:lnTo>
                  <a:pt x="102" y="88"/>
                </a:lnTo>
                <a:lnTo>
                  <a:pt x="102" y="88"/>
                </a:lnTo>
                <a:lnTo>
                  <a:pt x="105" y="88"/>
                </a:lnTo>
                <a:lnTo>
                  <a:pt x="105" y="88"/>
                </a:lnTo>
                <a:lnTo>
                  <a:pt x="114" y="89"/>
                </a:lnTo>
                <a:lnTo>
                  <a:pt x="114" y="89"/>
                </a:lnTo>
                <a:lnTo>
                  <a:pt x="118" y="88"/>
                </a:lnTo>
                <a:lnTo>
                  <a:pt x="118" y="88"/>
                </a:lnTo>
                <a:lnTo>
                  <a:pt x="121" y="88"/>
                </a:lnTo>
                <a:lnTo>
                  <a:pt x="121" y="88"/>
                </a:lnTo>
                <a:lnTo>
                  <a:pt x="121" y="89"/>
                </a:lnTo>
                <a:lnTo>
                  <a:pt x="119" y="92"/>
                </a:lnTo>
                <a:lnTo>
                  <a:pt x="119" y="92"/>
                </a:lnTo>
                <a:lnTo>
                  <a:pt x="119" y="92"/>
                </a:lnTo>
                <a:lnTo>
                  <a:pt x="119" y="92"/>
                </a:lnTo>
                <a:lnTo>
                  <a:pt x="118" y="91"/>
                </a:lnTo>
                <a:lnTo>
                  <a:pt x="118" y="91"/>
                </a:lnTo>
                <a:lnTo>
                  <a:pt x="114" y="91"/>
                </a:lnTo>
                <a:lnTo>
                  <a:pt x="114" y="91"/>
                </a:lnTo>
                <a:lnTo>
                  <a:pt x="109" y="91"/>
                </a:lnTo>
                <a:lnTo>
                  <a:pt x="109" y="91"/>
                </a:lnTo>
                <a:lnTo>
                  <a:pt x="96" y="89"/>
                </a:lnTo>
                <a:lnTo>
                  <a:pt x="96" y="89"/>
                </a:lnTo>
                <a:lnTo>
                  <a:pt x="75" y="89"/>
                </a:lnTo>
                <a:lnTo>
                  <a:pt x="75" y="89"/>
                </a:lnTo>
                <a:lnTo>
                  <a:pt x="54" y="89"/>
                </a:lnTo>
                <a:lnTo>
                  <a:pt x="54" y="89"/>
                </a:lnTo>
                <a:lnTo>
                  <a:pt x="45" y="91"/>
                </a:lnTo>
                <a:lnTo>
                  <a:pt x="45" y="91"/>
                </a:lnTo>
                <a:lnTo>
                  <a:pt x="42" y="91"/>
                </a:lnTo>
                <a:lnTo>
                  <a:pt x="42" y="91"/>
                </a:lnTo>
                <a:lnTo>
                  <a:pt x="42" y="91"/>
                </a:lnTo>
                <a:lnTo>
                  <a:pt x="42" y="91"/>
                </a:lnTo>
                <a:lnTo>
                  <a:pt x="52" y="92"/>
                </a:lnTo>
                <a:lnTo>
                  <a:pt x="52" y="92"/>
                </a:lnTo>
                <a:lnTo>
                  <a:pt x="68" y="92"/>
                </a:lnTo>
                <a:lnTo>
                  <a:pt x="68" y="92"/>
                </a:lnTo>
                <a:lnTo>
                  <a:pt x="77" y="91"/>
                </a:lnTo>
                <a:lnTo>
                  <a:pt x="77" y="91"/>
                </a:lnTo>
                <a:lnTo>
                  <a:pt x="78" y="91"/>
                </a:lnTo>
                <a:lnTo>
                  <a:pt x="78" y="92"/>
                </a:lnTo>
                <a:lnTo>
                  <a:pt x="78" y="92"/>
                </a:lnTo>
                <a:lnTo>
                  <a:pt x="79" y="92"/>
                </a:lnTo>
                <a:lnTo>
                  <a:pt x="79" y="92"/>
                </a:lnTo>
                <a:lnTo>
                  <a:pt x="85" y="93"/>
                </a:lnTo>
                <a:lnTo>
                  <a:pt x="85" y="93"/>
                </a:lnTo>
                <a:lnTo>
                  <a:pt x="98" y="93"/>
                </a:lnTo>
                <a:lnTo>
                  <a:pt x="98" y="93"/>
                </a:lnTo>
                <a:lnTo>
                  <a:pt x="122" y="92"/>
                </a:lnTo>
                <a:lnTo>
                  <a:pt x="122" y="92"/>
                </a:lnTo>
                <a:lnTo>
                  <a:pt x="145" y="91"/>
                </a:lnTo>
                <a:lnTo>
                  <a:pt x="145" y="91"/>
                </a:lnTo>
                <a:lnTo>
                  <a:pt x="162" y="89"/>
                </a:lnTo>
                <a:lnTo>
                  <a:pt x="162" y="89"/>
                </a:lnTo>
                <a:lnTo>
                  <a:pt x="182" y="88"/>
                </a:lnTo>
                <a:lnTo>
                  <a:pt x="182" y="88"/>
                </a:lnTo>
                <a:lnTo>
                  <a:pt x="186" y="86"/>
                </a:lnTo>
                <a:lnTo>
                  <a:pt x="186" y="86"/>
                </a:lnTo>
                <a:close/>
                <a:moveTo>
                  <a:pt x="217" y="275"/>
                </a:moveTo>
                <a:lnTo>
                  <a:pt x="217" y="275"/>
                </a:lnTo>
                <a:lnTo>
                  <a:pt x="217" y="275"/>
                </a:lnTo>
                <a:lnTo>
                  <a:pt x="217" y="275"/>
                </a:lnTo>
                <a:lnTo>
                  <a:pt x="219" y="275"/>
                </a:lnTo>
                <a:lnTo>
                  <a:pt x="219" y="275"/>
                </a:lnTo>
                <a:lnTo>
                  <a:pt x="223" y="272"/>
                </a:lnTo>
                <a:lnTo>
                  <a:pt x="227" y="270"/>
                </a:lnTo>
                <a:lnTo>
                  <a:pt x="230" y="265"/>
                </a:lnTo>
                <a:lnTo>
                  <a:pt x="233" y="260"/>
                </a:lnTo>
                <a:lnTo>
                  <a:pt x="233" y="260"/>
                </a:lnTo>
                <a:lnTo>
                  <a:pt x="236" y="244"/>
                </a:lnTo>
                <a:lnTo>
                  <a:pt x="236" y="244"/>
                </a:lnTo>
                <a:lnTo>
                  <a:pt x="239" y="228"/>
                </a:lnTo>
                <a:lnTo>
                  <a:pt x="239" y="228"/>
                </a:lnTo>
                <a:lnTo>
                  <a:pt x="240" y="217"/>
                </a:lnTo>
                <a:lnTo>
                  <a:pt x="240" y="217"/>
                </a:lnTo>
                <a:lnTo>
                  <a:pt x="241" y="204"/>
                </a:lnTo>
                <a:lnTo>
                  <a:pt x="241" y="204"/>
                </a:lnTo>
                <a:lnTo>
                  <a:pt x="241" y="200"/>
                </a:lnTo>
                <a:lnTo>
                  <a:pt x="241" y="200"/>
                </a:lnTo>
                <a:lnTo>
                  <a:pt x="241" y="201"/>
                </a:lnTo>
                <a:lnTo>
                  <a:pt x="241" y="201"/>
                </a:lnTo>
                <a:lnTo>
                  <a:pt x="239" y="218"/>
                </a:lnTo>
                <a:lnTo>
                  <a:pt x="239" y="218"/>
                </a:lnTo>
                <a:lnTo>
                  <a:pt x="239" y="228"/>
                </a:lnTo>
                <a:lnTo>
                  <a:pt x="239" y="228"/>
                </a:lnTo>
                <a:lnTo>
                  <a:pt x="236" y="248"/>
                </a:lnTo>
                <a:lnTo>
                  <a:pt x="236" y="248"/>
                </a:lnTo>
                <a:lnTo>
                  <a:pt x="233" y="255"/>
                </a:lnTo>
                <a:lnTo>
                  <a:pt x="229" y="264"/>
                </a:lnTo>
                <a:lnTo>
                  <a:pt x="229" y="264"/>
                </a:lnTo>
                <a:lnTo>
                  <a:pt x="226" y="268"/>
                </a:lnTo>
                <a:lnTo>
                  <a:pt x="220" y="274"/>
                </a:lnTo>
                <a:lnTo>
                  <a:pt x="220" y="274"/>
                </a:lnTo>
                <a:lnTo>
                  <a:pt x="217" y="275"/>
                </a:lnTo>
                <a:lnTo>
                  <a:pt x="217" y="275"/>
                </a:lnTo>
                <a:close/>
                <a:moveTo>
                  <a:pt x="239" y="247"/>
                </a:moveTo>
                <a:lnTo>
                  <a:pt x="239" y="247"/>
                </a:lnTo>
                <a:lnTo>
                  <a:pt x="240" y="240"/>
                </a:lnTo>
                <a:lnTo>
                  <a:pt x="240" y="240"/>
                </a:lnTo>
                <a:lnTo>
                  <a:pt x="244" y="217"/>
                </a:lnTo>
                <a:lnTo>
                  <a:pt x="244" y="217"/>
                </a:lnTo>
                <a:lnTo>
                  <a:pt x="244" y="201"/>
                </a:lnTo>
                <a:lnTo>
                  <a:pt x="244" y="201"/>
                </a:lnTo>
                <a:lnTo>
                  <a:pt x="244" y="196"/>
                </a:lnTo>
                <a:lnTo>
                  <a:pt x="244" y="196"/>
                </a:lnTo>
                <a:lnTo>
                  <a:pt x="243" y="196"/>
                </a:lnTo>
                <a:lnTo>
                  <a:pt x="243" y="196"/>
                </a:lnTo>
                <a:lnTo>
                  <a:pt x="241" y="221"/>
                </a:lnTo>
                <a:lnTo>
                  <a:pt x="239" y="247"/>
                </a:lnTo>
                <a:lnTo>
                  <a:pt x="239" y="247"/>
                </a:lnTo>
                <a:close/>
                <a:moveTo>
                  <a:pt x="125" y="65"/>
                </a:moveTo>
                <a:lnTo>
                  <a:pt x="125" y="65"/>
                </a:lnTo>
                <a:lnTo>
                  <a:pt x="125" y="65"/>
                </a:lnTo>
                <a:lnTo>
                  <a:pt x="125" y="65"/>
                </a:lnTo>
                <a:lnTo>
                  <a:pt x="118" y="56"/>
                </a:lnTo>
                <a:lnTo>
                  <a:pt x="118" y="56"/>
                </a:lnTo>
                <a:lnTo>
                  <a:pt x="115" y="54"/>
                </a:lnTo>
                <a:lnTo>
                  <a:pt x="115" y="54"/>
                </a:lnTo>
                <a:lnTo>
                  <a:pt x="106" y="44"/>
                </a:lnTo>
                <a:lnTo>
                  <a:pt x="106" y="44"/>
                </a:lnTo>
                <a:lnTo>
                  <a:pt x="96" y="31"/>
                </a:lnTo>
                <a:lnTo>
                  <a:pt x="96" y="31"/>
                </a:lnTo>
                <a:lnTo>
                  <a:pt x="95" y="31"/>
                </a:lnTo>
                <a:lnTo>
                  <a:pt x="95" y="31"/>
                </a:lnTo>
                <a:lnTo>
                  <a:pt x="95" y="31"/>
                </a:lnTo>
                <a:lnTo>
                  <a:pt x="95" y="31"/>
                </a:lnTo>
                <a:lnTo>
                  <a:pt x="101" y="38"/>
                </a:lnTo>
                <a:lnTo>
                  <a:pt x="101" y="38"/>
                </a:lnTo>
                <a:lnTo>
                  <a:pt x="108" y="48"/>
                </a:lnTo>
                <a:lnTo>
                  <a:pt x="108" y="48"/>
                </a:lnTo>
                <a:lnTo>
                  <a:pt x="118" y="59"/>
                </a:lnTo>
                <a:lnTo>
                  <a:pt x="118" y="59"/>
                </a:lnTo>
                <a:lnTo>
                  <a:pt x="121" y="64"/>
                </a:lnTo>
                <a:lnTo>
                  <a:pt x="121" y="64"/>
                </a:lnTo>
                <a:lnTo>
                  <a:pt x="122" y="65"/>
                </a:lnTo>
                <a:lnTo>
                  <a:pt x="125" y="65"/>
                </a:lnTo>
                <a:lnTo>
                  <a:pt x="125" y="65"/>
                </a:lnTo>
                <a:lnTo>
                  <a:pt x="125" y="65"/>
                </a:lnTo>
                <a:lnTo>
                  <a:pt x="125" y="65"/>
                </a:lnTo>
                <a:close/>
                <a:moveTo>
                  <a:pt x="149" y="82"/>
                </a:moveTo>
                <a:lnTo>
                  <a:pt x="149" y="82"/>
                </a:lnTo>
                <a:lnTo>
                  <a:pt x="149" y="83"/>
                </a:lnTo>
                <a:lnTo>
                  <a:pt x="149" y="83"/>
                </a:lnTo>
                <a:lnTo>
                  <a:pt x="190" y="83"/>
                </a:lnTo>
                <a:lnTo>
                  <a:pt x="190" y="83"/>
                </a:lnTo>
                <a:lnTo>
                  <a:pt x="190" y="83"/>
                </a:lnTo>
                <a:lnTo>
                  <a:pt x="190" y="83"/>
                </a:lnTo>
                <a:lnTo>
                  <a:pt x="183" y="82"/>
                </a:lnTo>
                <a:lnTo>
                  <a:pt x="183" y="82"/>
                </a:lnTo>
                <a:lnTo>
                  <a:pt x="170" y="82"/>
                </a:lnTo>
                <a:lnTo>
                  <a:pt x="158" y="82"/>
                </a:lnTo>
                <a:lnTo>
                  <a:pt x="158" y="82"/>
                </a:lnTo>
                <a:lnTo>
                  <a:pt x="156" y="82"/>
                </a:lnTo>
                <a:lnTo>
                  <a:pt x="156" y="82"/>
                </a:lnTo>
                <a:lnTo>
                  <a:pt x="155" y="82"/>
                </a:lnTo>
                <a:lnTo>
                  <a:pt x="155" y="82"/>
                </a:lnTo>
                <a:lnTo>
                  <a:pt x="153" y="82"/>
                </a:lnTo>
                <a:lnTo>
                  <a:pt x="153" y="82"/>
                </a:lnTo>
                <a:lnTo>
                  <a:pt x="152" y="82"/>
                </a:lnTo>
                <a:lnTo>
                  <a:pt x="152" y="82"/>
                </a:lnTo>
                <a:lnTo>
                  <a:pt x="149" y="82"/>
                </a:lnTo>
                <a:lnTo>
                  <a:pt x="149" y="82"/>
                </a:lnTo>
                <a:close/>
                <a:moveTo>
                  <a:pt x="40" y="358"/>
                </a:moveTo>
                <a:lnTo>
                  <a:pt x="40" y="358"/>
                </a:lnTo>
                <a:lnTo>
                  <a:pt x="40" y="356"/>
                </a:lnTo>
                <a:lnTo>
                  <a:pt x="41" y="355"/>
                </a:lnTo>
                <a:lnTo>
                  <a:pt x="41" y="355"/>
                </a:lnTo>
                <a:lnTo>
                  <a:pt x="42" y="353"/>
                </a:lnTo>
                <a:lnTo>
                  <a:pt x="42" y="353"/>
                </a:lnTo>
                <a:lnTo>
                  <a:pt x="42" y="351"/>
                </a:lnTo>
                <a:lnTo>
                  <a:pt x="42" y="351"/>
                </a:lnTo>
                <a:lnTo>
                  <a:pt x="45" y="344"/>
                </a:lnTo>
                <a:lnTo>
                  <a:pt x="45" y="344"/>
                </a:lnTo>
                <a:lnTo>
                  <a:pt x="45" y="342"/>
                </a:lnTo>
                <a:lnTo>
                  <a:pt x="45" y="342"/>
                </a:lnTo>
                <a:lnTo>
                  <a:pt x="45" y="344"/>
                </a:lnTo>
                <a:lnTo>
                  <a:pt x="45" y="344"/>
                </a:lnTo>
                <a:lnTo>
                  <a:pt x="44" y="346"/>
                </a:lnTo>
                <a:lnTo>
                  <a:pt x="44" y="346"/>
                </a:lnTo>
                <a:lnTo>
                  <a:pt x="40" y="352"/>
                </a:lnTo>
                <a:lnTo>
                  <a:pt x="40" y="352"/>
                </a:lnTo>
                <a:lnTo>
                  <a:pt x="40" y="353"/>
                </a:lnTo>
                <a:lnTo>
                  <a:pt x="40" y="353"/>
                </a:lnTo>
                <a:lnTo>
                  <a:pt x="37" y="355"/>
                </a:lnTo>
                <a:lnTo>
                  <a:pt x="37" y="355"/>
                </a:lnTo>
                <a:lnTo>
                  <a:pt x="35" y="358"/>
                </a:lnTo>
                <a:lnTo>
                  <a:pt x="35" y="358"/>
                </a:lnTo>
                <a:lnTo>
                  <a:pt x="40" y="358"/>
                </a:lnTo>
                <a:lnTo>
                  <a:pt x="40" y="358"/>
                </a:lnTo>
                <a:close/>
                <a:moveTo>
                  <a:pt x="156" y="284"/>
                </a:moveTo>
                <a:lnTo>
                  <a:pt x="156" y="284"/>
                </a:lnTo>
                <a:lnTo>
                  <a:pt x="158" y="288"/>
                </a:lnTo>
                <a:lnTo>
                  <a:pt x="160" y="290"/>
                </a:lnTo>
                <a:lnTo>
                  <a:pt x="160" y="290"/>
                </a:lnTo>
                <a:lnTo>
                  <a:pt x="160" y="290"/>
                </a:lnTo>
                <a:lnTo>
                  <a:pt x="160" y="290"/>
                </a:lnTo>
                <a:lnTo>
                  <a:pt x="159" y="287"/>
                </a:lnTo>
                <a:lnTo>
                  <a:pt x="159" y="287"/>
                </a:lnTo>
                <a:lnTo>
                  <a:pt x="159" y="285"/>
                </a:lnTo>
                <a:lnTo>
                  <a:pt x="162" y="285"/>
                </a:lnTo>
                <a:lnTo>
                  <a:pt x="162" y="285"/>
                </a:lnTo>
                <a:lnTo>
                  <a:pt x="162" y="284"/>
                </a:lnTo>
                <a:lnTo>
                  <a:pt x="162" y="284"/>
                </a:lnTo>
                <a:lnTo>
                  <a:pt x="163" y="285"/>
                </a:lnTo>
                <a:lnTo>
                  <a:pt x="163" y="285"/>
                </a:lnTo>
                <a:lnTo>
                  <a:pt x="165" y="285"/>
                </a:lnTo>
                <a:lnTo>
                  <a:pt x="165" y="285"/>
                </a:lnTo>
                <a:lnTo>
                  <a:pt x="165" y="287"/>
                </a:lnTo>
                <a:lnTo>
                  <a:pt x="165" y="287"/>
                </a:lnTo>
                <a:lnTo>
                  <a:pt x="165" y="288"/>
                </a:lnTo>
                <a:lnTo>
                  <a:pt x="165" y="288"/>
                </a:lnTo>
                <a:lnTo>
                  <a:pt x="163" y="290"/>
                </a:lnTo>
                <a:lnTo>
                  <a:pt x="163" y="290"/>
                </a:lnTo>
                <a:lnTo>
                  <a:pt x="166" y="292"/>
                </a:lnTo>
                <a:lnTo>
                  <a:pt x="166" y="292"/>
                </a:lnTo>
                <a:lnTo>
                  <a:pt x="168" y="291"/>
                </a:lnTo>
                <a:lnTo>
                  <a:pt x="168" y="291"/>
                </a:lnTo>
                <a:lnTo>
                  <a:pt x="165" y="282"/>
                </a:lnTo>
                <a:lnTo>
                  <a:pt x="165" y="282"/>
                </a:lnTo>
                <a:lnTo>
                  <a:pt x="162" y="284"/>
                </a:lnTo>
                <a:lnTo>
                  <a:pt x="162" y="284"/>
                </a:lnTo>
                <a:lnTo>
                  <a:pt x="158" y="284"/>
                </a:lnTo>
                <a:lnTo>
                  <a:pt x="158" y="284"/>
                </a:lnTo>
                <a:lnTo>
                  <a:pt x="156" y="284"/>
                </a:lnTo>
                <a:lnTo>
                  <a:pt x="156" y="284"/>
                </a:lnTo>
                <a:close/>
                <a:moveTo>
                  <a:pt x="7" y="230"/>
                </a:moveTo>
                <a:lnTo>
                  <a:pt x="7" y="230"/>
                </a:lnTo>
                <a:lnTo>
                  <a:pt x="7" y="240"/>
                </a:lnTo>
                <a:lnTo>
                  <a:pt x="7" y="240"/>
                </a:lnTo>
                <a:lnTo>
                  <a:pt x="10" y="245"/>
                </a:lnTo>
                <a:lnTo>
                  <a:pt x="11" y="253"/>
                </a:lnTo>
                <a:lnTo>
                  <a:pt x="11" y="253"/>
                </a:lnTo>
                <a:lnTo>
                  <a:pt x="14" y="257"/>
                </a:lnTo>
                <a:lnTo>
                  <a:pt x="17" y="261"/>
                </a:lnTo>
                <a:lnTo>
                  <a:pt x="17" y="261"/>
                </a:lnTo>
                <a:lnTo>
                  <a:pt x="18" y="261"/>
                </a:lnTo>
                <a:lnTo>
                  <a:pt x="18" y="261"/>
                </a:lnTo>
                <a:lnTo>
                  <a:pt x="18" y="261"/>
                </a:lnTo>
                <a:lnTo>
                  <a:pt x="18" y="261"/>
                </a:lnTo>
                <a:lnTo>
                  <a:pt x="17" y="260"/>
                </a:lnTo>
                <a:lnTo>
                  <a:pt x="17" y="260"/>
                </a:lnTo>
                <a:lnTo>
                  <a:pt x="14" y="255"/>
                </a:lnTo>
                <a:lnTo>
                  <a:pt x="11" y="250"/>
                </a:lnTo>
                <a:lnTo>
                  <a:pt x="11" y="250"/>
                </a:lnTo>
                <a:lnTo>
                  <a:pt x="8" y="241"/>
                </a:lnTo>
                <a:lnTo>
                  <a:pt x="8" y="241"/>
                </a:lnTo>
                <a:lnTo>
                  <a:pt x="7" y="230"/>
                </a:lnTo>
                <a:lnTo>
                  <a:pt x="7" y="230"/>
                </a:lnTo>
                <a:close/>
                <a:moveTo>
                  <a:pt x="79" y="11"/>
                </a:moveTo>
                <a:lnTo>
                  <a:pt x="79" y="11"/>
                </a:lnTo>
                <a:lnTo>
                  <a:pt x="78" y="11"/>
                </a:lnTo>
                <a:lnTo>
                  <a:pt x="78" y="11"/>
                </a:lnTo>
                <a:lnTo>
                  <a:pt x="78" y="11"/>
                </a:lnTo>
                <a:lnTo>
                  <a:pt x="77" y="8"/>
                </a:lnTo>
                <a:lnTo>
                  <a:pt x="77" y="8"/>
                </a:lnTo>
                <a:lnTo>
                  <a:pt x="74" y="12"/>
                </a:lnTo>
                <a:lnTo>
                  <a:pt x="74" y="12"/>
                </a:lnTo>
                <a:lnTo>
                  <a:pt x="75" y="14"/>
                </a:lnTo>
                <a:lnTo>
                  <a:pt x="77" y="14"/>
                </a:lnTo>
                <a:lnTo>
                  <a:pt x="77" y="14"/>
                </a:lnTo>
                <a:lnTo>
                  <a:pt x="78" y="14"/>
                </a:lnTo>
                <a:lnTo>
                  <a:pt x="78" y="14"/>
                </a:lnTo>
                <a:lnTo>
                  <a:pt x="79" y="11"/>
                </a:lnTo>
                <a:lnTo>
                  <a:pt x="79" y="11"/>
                </a:lnTo>
                <a:close/>
                <a:moveTo>
                  <a:pt x="176" y="302"/>
                </a:moveTo>
                <a:lnTo>
                  <a:pt x="176" y="302"/>
                </a:lnTo>
                <a:lnTo>
                  <a:pt x="176" y="305"/>
                </a:lnTo>
                <a:lnTo>
                  <a:pt x="176" y="305"/>
                </a:lnTo>
                <a:lnTo>
                  <a:pt x="179" y="311"/>
                </a:lnTo>
                <a:lnTo>
                  <a:pt x="179" y="311"/>
                </a:lnTo>
                <a:lnTo>
                  <a:pt x="180" y="312"/>
                </a:lnTo>
                <a:lnTo>
                  <a:pt x="180" y="312"/>
                </a:lnTo>
                <a:lnTo>
                  <a:pt x="182" y="311"/>
                </a:lnTo>
                <a:lnTo>
                  <a:pt x="182" y="311"/>
                </a:lnTo>
                <a:lnTo>
                  <a:pt x="176" y="302"/>
                </a:lnTo>
                <a:lnTo>
                  <a:pt x="176" y="302"/>
                </a:lnTo>
                <a:close/>
                <a:moveTo>
                  <a:pt x="200" y="346"/>
                </a:moveTo>
                <a:lnTo>
                  <a:pt x="200" y="346"/>
                </a:lnTo>
                <a:lnTo>
                  <a:pt x="204" y="358"/>
                </a:lnTo>
                <a:lnTo>
                  <a:pt x="204" y="358"/>
                </a:lnTo>
                <a:lnTo>
                  <a:pt x="206" y="356"/>
                </a:lnTo>
                <a:lnTo>
                  <a:pt x="206" y="355"/>
                </a:lnTo>
                <a:lnTo>
                  <a:pt x="206" y="355"/>
                </a:lnTo>
                <a:lnTo>
                  <a:pt x="204" y="353"/>
                </a:lnTo>
                <a:lnTo>
                  <a:pt x="204" y="353"/>
                </a:lnTo>
                <a:lnTo>
                  <a:pt x="200" y="346"/>
                </a:lnTo>
                <a:lnTo>
                  <a:pt x="200" y="346"/>
                </a:lnTo>
                <a:close/>
                <a:moveTo>
                  <a:pt x="82" y="8"/>
                </a:moveTo>
                <a:lnTo>
                  <a:pt x="82" y="8"/>
                </a:lnTo>
                <a:lnTo>
                  <a:pt x="82" y="11"/>
                </a:lnTo>
                <a:lnTo>
                  <a:pt x="81" y="12"/>
                </a:lnTo>
                <a:lnTo>
                  <a:pt x="81" y="12"/>
                </a:lnTo>
                <a:lnTo>
                  <a:pt x="79" y="15"/>
                </a:lnTo>
                <a:lnTo>
                  <a:pt x="78" y="17"/>
                </a:lnTo>
                <a:lnTo>
                  <a:pt x="78" y="17"/>
                </a:lnTo>
                <a:lnTo>
                  <a:pt x="81" y="17"/>
                </a:lnTo>
                <a:lnTo>
                  <a:pt x="81" y="17"/>
                </a:lnTo>
                <a:lnTo>
                  <a:pt x="84" y="14"/>
                </a:lnTo>
                <a:lnTo>
                  <a:pt x="85" y="10"/>
                </a:lnTo>
                <a:lnTo>
                  <a:pt x="85" y="10"/>
                </a:lnTo>
                <a:lnTo>
                  <a:pt x="84" y="8"/>
                </a:lnTo>
                <a:lnTo>
                  <a:pt x="84" y="8"/>
                </a:lnTo>
                <a:lnTo>
                  <a:pt x="82" y="8"/>
                </a:lnTo>
                <a:lnTo>
                  <a:pt x="82" y="8"/>
                </a:lnTo>
                <a:close/>
                <a:moveTo>
                  <a:pt x="61" y="319"/>
                </a:moveTo>
                <a:lnTo>
                  <a:pt x="61" y="319"/>
                </a:lnTo>
                <a:lnTo>
                  <a:pt x="64" y="314"/>
                </a:lnTo>
                <a:lnTo>
                  <a:pt x="64" y="314"/>
                </a:lnTo>
                <a:lnTo>
                  <a:pt x="72" y="295"/>
                </a:lnTo>
                <a:lnTo>
                  <a:pt x="72" y="295"/>
                </a:lnTo>
                <a:lnTo>
                  <a:pt x="74" y="292"/>
                </a:lnTo>
                <a:lnTo>
                  <a:pt x="74" y="292"/>
                </a:lnTo>
                <a:lnTo>
                  <a:pt x="74" y="292"/>
                </a:lnTo>
                <a:lnTo>
                  <a:pt x="74" y="292"/>
                </a:lnTo>
                <a:lnTo>
                  <a:pt x="67" y="305"/>
                </a:lnTo>
                <a:lnTo>
                  <a:pt x="61" y="319"/>
                </a:lnTo>
                <a:lnTo>
                  <a:pt x="61" y="319"/>
                </a:lnTo>
                <a:close/>
                <a:moveTo>
                  <a:pt x="179" y="329"/>
                </a:moveTo>
                <a:lnTo>
                  <a:pt x="179" y="329"/>
                </a:lnTo>
                <a:lnTo>
                  <a:pt x="185" y="342"/>
                </a:lnTo>
                <a:lnTo>
                  <a:pt x="185" y="342"/>
                </a:lnTo>
                <a:lnTo>
                  <a:pt x="185" y="339"/>
                </a:lnTo>
                <a:lnTo>
                  <a:pt x="185" y="339"/>
                </a:lnTo>
                <a:lnTo>
                  <a:pt x="182" y="332"/>
                </a:lnTo>
                <a:lnTo>
                  <a:pt x="182" y="332"/>
                </a:lnTo>
                <a:lnTo>
                  <a:pt x="180" y="331"/>
                </a:lnTo>
                <a:lnTo>
                  <a:pt x="179" y="329"/>
                </a:lnTo>
                <a:lnTo>
                  <a:pt x="179" y="329"/>
                </a:lnTo>
                <a:close/>
                <a:moveTo>
                  <a:pt x="193" y="352"/>
                </a:moveTo>
                <a:lnTo>
                  <a:pt x="193" y="352"/>
                </a:lnTo>
                <a:lnTo>
                  <a:pt x="193" y="352"/>
                </a:lnTo>
                <a:lnTo>
                  <a:pt x="193" y="352"/>
                </a:lnTo>
                <a:lnTo>
                  <a:pt x="193" y="353"/>
                </a:lnTo>
                <a:lnTo>
                  <a:pt x="193" y="353"/>
                </a:lnTo>
                <a:lnTo>
                  <a:pt x="195" y="355"/>
                </a:lnTo>
                <a:lnTo>
                  <a:pt x="195" y="355"/>
                </a:lnTo>
                <a:lnTo>
                  <a:pt x="195" y="356"/>
                </a:lnTo>
                <a:lnTo>
                  <a:pt x="195" y="356"/>
                </a:lnTo>
                <a:lnTo>
                  <a:pt x="195" y="358"/>
                </a:lnTo>
                <a:lnTo>
                  <a:pt x="195" y="358"/>
                </a:lnTo>
                <a:lnTo>
                  <a:pt x="202" y="358"/>
                </a:lnTo>
                <a:lnTo>
                  <a:pt x="202" y="358"/>
                </a:lnTo>
                <a:lnTo>
                  <a:pt x="200" y="355"/>
                </a:lnTo>
                <a:lnTo>
                  <a:pt x="200" y="355"/>
                </a:lnTo>
                <a:lnTo>
                  <a:pt x="200" y="356"/>
                </a:lnTo>
                <a:lnTo>
                  <a:pt x="200" y="356"/>
                </a:lnTo>
                <a:lnTo>
                  <a:pt x="197" y="356"/>
                </a:lnTo>
                <a:lnTo>
                  <a:pt x="197" y="356"/>
                </a:lnTo>
                <a:lnTo>
                  <a:pt x="195" y="355"/>
                </a:lnTo>
                <a:lnTo>
                  <a:pt x="193" y="352"/>
                </a:lnTo>
                <a:lnTo>
                  <a:pt x="193" y="352"/>
                </a:lnTo>
                <a:lnTo>
                  <a:pt x="193" y="352"/>
                </a:lnTo>
                <a:lnTo>
                  <a:pt x="193" y="352"/>
                </a:lnTo>
                <a:close/>
                <a:moveTo>
                  <a:pt x="169" y="29"/>
                </a:moveTo>
                <a:lnTo>
                  <a:pt x="169" y="29"/>
                </a:lnTo>
                <a:lnTo>
                  <a:pt x="169" y="29"/>
                </a:lnTo>
                <a:lnTo>
                  <a:pt x="169" y="29"/>
                </a:lnTo>
                <a:lnTo>
                  <a:pt x="168" y="29"/>
                </a:lnTo>
                <a:lnTo>
                  <a:pt x="168" y="29"/>
                </a:lnTo>
                <a:lnTo>
                  <a:pt x="156" y="44"/>
                </a:lnTo>
                <a:lnTo>
                  <a:pt x="156" y="44"/>
                </a:lnTo>
                <a:lnTo>
                  <a:pt x="156" y="44"/>
                </a:lnTo>
                <a:lnTo>
                  <a:pt x="156" y="44"/>
                </a:lnTo>
                <a:lnTo>
                  <a:pt x="169" y="29"/>
                </a:lnTo>
                <a:lnTo>
                  <a:pt x="169" y="29"/>
                </a:lnTo>
                <a:close/>
                <a:moveTo>
                  <a:pt x="240" y="118"/>
                </a:moveTo>
                <a:lnTo>
                  <a:pt x="240" y="118"/>
                </a:lnTo>
                <a:lnTo>
                  <a:pt x="240" y="113"/>
                </a:lnTo>
                <a:lnTo>
                  <a:pt x="239" y="108"/>
                </a:lnTo>
                <a:lnTo>
                  <a:pt x="237" y="103"/>
                </a:lnTo>
                <a:lnTo>
                  <a:pt x="234" y="101"/>
                </a:lnTo>
                <a:lnTo>
                  <a:pt x="234" y="101"/>
                </a:lnTo>
                <a:lnTo>
                  <a:pt x="239" y="109"/>
                </a:lnTo>
                <a:lnTo>
                  <a:pt x="240" y="118"/>
                </a:lnTo>
                <a:lnTo>
                  <a:pt x="240" y="118"/>
                </a:lnTo>
                <a:close/>
                <a:moveTo>
                  <a:pt x="243" y="153"/>
                </a:moveTo>
                <a:lnTo>
                  <a:pt x="243" y="153"/>
                </a:lnTo>
                <a:lnTo>
                  <a:pt x="243" y="132"/>
                </a:lnTo>
                <a:lnTo>
                  <a:pt x="243" y="132"/>
                </a:lnTo>
                <a:lnTo>
                  <a:pt x="243" y="129"/>
                </a:lnTo>
                <a:lnTo>
                  <a:pt x="243" y="129"/>
                </a:lnTo>
                <a:lnTo>
                  <a:pt x="243" y="142"/>
                </a:lnTo>
                <a:lnTo>
                  <a:pt x="243" y="153"/>
                </a:lnTo>
                <a:lnTo>
                  <a:pt x="243" y="153"/>
                </a:lnTo>
                <a:close/>
                <a:moveTo>
                  <a:pt x="189" y="341"/>
                </a:moveTo>
                <a:lnTo>
                  <a:pt x="189" y="341"/>
                </a:lnTo>
                <a:lnTo>
                  <a:pt x="192" y="341"/>
                </a:lnTo>
                <a:lnTo>
                  <a:pt x="192" y="341"/>
                </a:lnTo>
                <a:lnTo>
                  <a:pt x="189" y="335"/>
                </a:lnTo>
                <a:lnTo>
                  <a:pt x="189" y="335"/>
                </a:lnTo>
                <a:lnTo>
                  <a:pt x="189" y="338"/>
                </a:lnTo>
                <a:lnTo>
                  <a:pt x="189" y="341"/>
                </a:lnTo>
                <a:lnTo>
                  <a:pt x="189" y="341"/>
                </a:lnTo>
                <a:close/>
                <a:moveTo>
                  <a:pt x="179" y="329"/>
                </a:moveTo>
                <a:lnTo>
                  <a:pt x="179" y="329"/>
                </a:lnTo>
                <a:lnTo>
                  <a:pt x="179" y="329"/>
                </a:lnTo>
                <a:lnTo>
                  <a:pt x="179" y="329"/>
                </a:lnTo>
                <a:lnTo>
                  <a:pt x="179" y="326"/>
                </a:lnTo>
                <a:lnTo>
                  <a:pt x="179" y="326"/>
                </a:lnTo>
                <a:lnTo>
                  <a:pt x="175" y="319"/>
                </a:lnTo>
                <a:lnTo>
                  <a:pt x="175" y="319"/>
                </a:lnTo>
                <a:lnTo>
                  <a:pt x="175" y="318"/>
                </a:lnTo>
                <a:lnTo>
                  <a:pt x="175" y="318"/>
                </a:lnTo>
                <a:lnTo>
                  <a:pt x="175" y="319"/>
                </a:lnTo>
                <a:lnTo>
                  <a:pt x="175" y="319"/>
                </a:lnTo>
                <a:lnTo>
                  <a:pt x="179" y="329"/>
                </a:lnTo>
                <a:lnTo>
                  <a:pt x="179" y="329"/>
                </a:lnTo>
                <a:close/>
                <a:moveTo>
                  <a:pt x="176" y="20"/>
                </a:moveTo>
                <a:lnTo>
                  <a:pt x="176" y="20"/>
                </a:lnTo>
                <a:lnTo>
                  <a:pt x="176" y="20"/>
                </a:lnTo>
                <a:lnTo>
                  <a:pt x="176" y="20"/>
                </a:lnTo>
                <a:lnTo>
                  <a:pt x="177" y="20"/>
                </a:lnTo>
                <a:lnTo>
                  <a:pt x="179" y="20"/>
                </a:lnTo>
                <a:lnTo>
                  <a:pt x="179" y="20"/>
                </a:lnTo>
                <a:lnTo>
                  <a:pt x="179" y="17"/>
                </a:lnTo>
                <a:lnTo>
                  <a:pt x="179" y="17"/>
                </a:lnTo>
                <a:lnTo>
                  <a:pt x="177" y="15"/>
                </a:lnTo>
                <a:lnTo>
                  <a:pt x="177" y="15"/>
                </a:lnTo>
                <a:lnTo>
                  <a:pt x="177" y="15"/>
                </a:lnTo>
                <a:lnTo>
                  <a:pt x="177" y="17"/>
                </a:lnTo>
                <a:lnTo>
                  <a:pt x="177" y="17"/>
                </a:lnTo>
                <a:lnTo>
                  <a:pt x="177" y="18"/>
                </a:lnTo>
                <a:lnTo>
                  <a:pt x="177" y="18"/>
                </a:lnTo>
                <a:lnTo>
                  <a:pt x="176" y="20"/>
                </a:lnTo>
                <a:lnTo>
                  <a:pt x="176" y="20"/>
                </a:lnTo>
                <a:close/>
                <a:moveTo>
                  <a:pt x="51" y="325"/>
                </a:moveTo>
                <a:lnTo>
                  <a:pt x="51" y="325"/>
                </a:lnTo>
                <a:lnTo>
                  <a:pt x="44" y="339"/>
                </a:lnTo>
                <a:lnTo>
                  <a:pt x="44" y="339"/>
                </a:lnTo>
                <a:lnTo>
                  <a:pt x="48" y="332"/>
                </a:lnTo>
                <a:lnTo>
                  <a:pt x="51" y="325"/>
                </a:lnTo>
                <a:lnTo>
                  <a:pt x="51" y="325"/>
                </a:lnTo>
                <a:close/>
                <a:moveTo>
                  <a:pt x="186" y="319"/>
                </a:moveTo>
                <a:lnTo>
                  <a:pt x="186" y="319"/>
                </a:lnTo>
                <a:lnTo>
                  <a:pt x="183" y="314"/>
                </a:lnTo>
                <a:lnTo>
                  <a:pt x="183" y="314"/>
                </a:lnTo>
                <a:lnTo>
                  <a:pt x="183" y="317"/>
                </a:lnTo>
                <a:lnTo>
                  <a:pt x="183" y="317"/>
                </a:lnTo>
                <a:lnTo>
                  <a:pt x="183" y="318"/>
                </a:lnTo>
                <a:lnTo>
                  <a:pt x="183" y="318"/>
                </a:lnTo>
                <a:lnTo>
                  <a:pt x="185" y="321"/>
                </a:lnTo>
                <a:lnTo>
                  <a:pt x="185" y="321"/>
                </a:lnTo>
                <a:lnTo>
                  <a:pt x="186" y="319"/>
                </a:lnTo>
                <a:lnTo>
                  <a:pt x="186" y="319"/>
                </a:lnTo>
                <a:close/>
                <a:moveTo>
                  <a:pt x="192" y="342"/>
                </a:moveTo>
                <a:lnTo>
                  <a:pt x="192" y="342"/>
                </a:lnTo>
                <a:lnTo>
                  <a:pt x="190" y="344"/>
                </a:lnTo>
                <a:lnTo>
                  <a:pt x="190" y="344"/>
                </a:lnTo>
                <a:lnTo>
                  <a:pt x="190" y="344"/>
                </a:lnTo>
                <a:lnTo>
                  <a:pt x="190" y="344"/>
                </a:lnTo>
                <a:lnTo>
                  <a:pt x="192" y="348"/>
                </a:lnTo>
                <a:lnTo>
                  <a:pt x="192" y="348"/>
                </a:lnTo>
                <a:lnTo>
                  <a:pt x="193" y="345"/>
                </a:lnTo>
                <a:lnTo>
                  <a:pt x="193" y="345"/>
                </a:lnTo>
                <a:lnTo>
                  <a:pt x="192" y="342"/>
                </a:lnTo>
                <a:lnTo>
                  <a:pt x="192" y="342"/>
                </a:lnTo>
                <a:close/>
                <a:moveTo>
                  <a:pt x="173" y="22"/>
                </a:moveTo>
                <a:lnTo>
                  <a:pt x="173" y="22"/>
                </a:lnTo>
                <a:lnTo>
                  <a:pt x="175" y="24"/>
                </a:lnTo>
                <a:lnTo>
                  <a:pt x="177" y="22"/>
                </a:lnTo>
                <a:lnTo>
                  <a:pt x="177" y="22"/>
                </a:lnTo>
                <a:lnTo>
                  <a:pt x="175" y="21"/>
                </a:lnTo>
                <a:lnTo>
                  <a:pt x="173" y="18"/>
                </a:lnTo>
                <a:lnTo>
                  <a:pt x="173" y="18"/>
                </a:lnTo>
                <a:lnTo>
                  <a:pt x="173" y="18"/>
                </a:lnTo>
                <a:lnTo>
                  <a:pt x="173" y="18"/>
                </a:lnTo>
                <a:lnTo>
                  <a:pt x="173" y="20"/>
                </a:lnTo>
                <a:lnTo>
                  <a:pt x="173" y="20"/>
                </a:lnTo>
                <a:lnTo>
                  <a:pt x="173" y="20"/>
                </a:lnTo>
                <a:lnTo>
                  <a:pt x="173" y="21"/>
                </a:lnTo>
                <a:lnTo>
                  <a:pt x="173" y="21"/>
                </a:lnTo>
                <a:lnTo>
                  <a:pt x="173" y="22"/>
                </a:lnTo>
                <a:lnTo>
                  <a:pt x="173" y="22"/>
                </a:lnTo>
                <a:close/>
                <a:moveTo>
                  <a:pt x="196" y="351"/>
                </a:moveTo>
                <a:lnTo>
                  <a:pt x="196" y="351"/>
                </a:lnTo>
                <a:lnTo>
                  <a:pt x="196" y="353"/>
                </a:lnTo>
                <a:lnTo>
                  <a:pt x="197" y="353"/>
                </a:lnTo>
                <a:lnTo>
                  <a:pt x="197" y="353"/>
                </a:lnTo>
                <a:lnTo>
                  <a:pt x="199" y="353"/>
                </a:lnTo>
                <a:lnTo>
                  <a:pt x="199" y="353"/>
                </a:lnTo>
                <a:lnTo>
                  <a:pt x="199" y="353"/>
                </a:lnTo>
                <a:lnTo>
                  <a:pt x="199" y="351"/>
                </a:lnTo>
                <a:lnTo>
                  <a:pt x="199" y="351"/>
                </a:lnTo>
                <a:lnTo>
                  <a:pt x="197" y="352"/>
                </a:lnTo>
                <a:lnTo>
                  <a:pt x="196" y="351"/>
                </a:lnTo>
                <a:lnTo>
                  <a:pt x="196" y="351"/>
                </a:lnTo>
                <a:close/>
                <a:moveTo>
                  <a:pt x="74" y="287"/>
                </a:moveTo>
                <a:lnTo>
                  <a:pt x="74" y="287"/>
                </a:lnTo>
                <a:lnTo>
                  <a:pt x="74" y="287"/>
                </a:lnTo>
                <a:lnTo>
                  <a:pt x="74" y="287"/>
                </a:lnTo>
                <a:lnTo>
                  <a:pt x="79" y="280"/>
                </a:lnTo>
                <a:lnTo>
                  <a:pt x="79" y="280"/>
                </a:lnTo>
                <a:lnTo>
                  <a:pt x="78" y="280"/>
                </a:lnTo>
                <a:lnTo>
                  <a:pt x="78" y="280"/>
                </a:lnTo>
                <a:lnTo>
                  <a:pt x="77" y="281"/>
                </a:lnTo>
                <a:lnTo>
                  <a:pt x="77" y="281"/>
                </a:lnTo>
                <a:lnTo>
                  <a:pt x="77" y="281"/>
                </a:lnTo>
                <a:lnTo>
                  <a:pt x="77" y="281"/>
                </a:lnTo>
                <a:lnTo>
                  <a:pt x="74" y="287"/>
                </a:lnTo>
                <a:lnTo>
                  <a:pt x="74" y="287"/>
                </a:lnTo>
                <a:close/>
                <a:moveTo>
                  <a:pt x="163" y="297"/>
                </a:moveTo>
                <a:lnTo>
                  <a:pt x="163" y="297"/>
                </a:lnTo>
                <a:lnTo>
                  <a:pt x="162" y="295"/>
                </a:lnTo>
                <a:lnTo>
                  <a:pt x="162" y="294"/>
                </a:lnTo>
                <a:lnTo>
                  <a:pt x="162" y="294"/>
                </a:lnTo>
                <a:lnTo>
                  <a:pt x="160" y="294"/>
                </a:lnTo>
                <a:lnTo>
                  <a:pt x="160" y="294"/>
                </a:lnTo>
                <a:lnTo>
                  <a:pt x="159" y="292"/>
                </a:lnTo>
                <a:lnTo>
                  <a:pt x="159" y="292"/>
                </a:lnTo>
                <a:lnTo>
                  <a:pt x="159" y="292"/>
                </a:lnTo>
                <a:lnTo>
                  <a:pt x="159" y="292"/>
                </a:lnTo>
                <a:lnTo>
                  <a:pt x="162" y="298"/>
                </a:lnTo>
                <a:lnTo>
                  <a:pt x="162" y="298"/>
                </a:lnTo>
                <a:lnTo>
                  <a:pt x="163" y="297"/>
                </a:lnTo>
                <a:lnTo>
                  <a:pt x="163" y="297"/>
                </a:lnTo>
                <a:close/>
                <a:moveTo>
                  <a:pt x="169" y="307"/>
                </a:moveTo>
                <a:lnTo>
                  <a:pt x="169" y="307"/>
                </a:lnTo>
                <a:lnTo>
                  <a:pt x="169" y="307"/>
                </a:lnTo>
                <a:lnTo>
                  <a:pt x="169" y="307"/>
                </a:lnTo>
                <a:lnTo>
                  <a:pt x="172" y="314"/>
                </a:lnTo>
                <a:lnTo>
                  <a:pt x="172" y="314"/>
                </a:lnTo>
                <a:lnTo>
                  <a:pt x="172" y="312"/>
                </a:lnTo>
                <a:lnTo>
                  <a:pt x="172" y="312"/>
                </a:lnTo>
                <a:lnTo>
                  <a:pt x="169" y="307"/>
                </a:lnTo>
                <a:lnTo>
                  <a:pt x="169" y="307"/>
                </a:lnTo>
                <a:close/>
                <a:moveTo>
                  <a:pt x="243" y="116"/>
                </a:moveTo>
                <a:lnTo>
                  <a:pt x="243" y="116"/>
                </a:lnTo>
                <a:lnTo>
                  <a:pt x="243" y="110"/>
                </a:lnTo>
                <a:lnTo>
                  <a:pt x="241" y="106"/>
                </a:lnTo>
                <a:lnTo>
                  <a:pt x="241" y="106"/>
                </a:lnTo>
                <a:lnTo>
                  <a:pt x="243" y="116"/>
                </a:lnTo>
                <a:lnTo>
                  <a:pt x="243" y="116"/>
                </a:lnTo>
                <a:close/>
                <a:moveTo>
                  <a:pt x="169" y="297"/>
                </a:moveTo>
                <a:lnTo>
                  <a:pt x="169" y="297"/>
                </a:lnTo>
                <a:lnTo>
                  <a:pt x="169" y="298"/>
                </a:lnTo>
                <a:lnTo>
                  <a:pt x="169" y="299"/>
                </a:lnTo>
                <a:lnTo>
                  <a:pt x="169" y="299"/>
                </a:lnTo>
                <a:lnTo>
                  <a:pt x="170" y="301"/>
                </a:lnTo>
                <a:lnTo>
                  <a:pt x="170" y="301"/>
                </a:lnTo>
                <a:lnTo>
                  <a:pt x="170" y="302"/>
                </a:lnTo>
                <a:lnTo>
                  <a:pt x="170" y="302"/>
                </a:lnTo>
                <a:lnTo>
                  <a:pt x="172" y="301"/>
                </a:lnTo>
                <a:lnTo>
                  <a:pt x="172" y="301"/>
                </a:lnTo>
                <a:lnTo>
                  <a:pt x="169" y="297"/>
                </a:lnTo>
                <a:lnTo>
                  <a:pt x="169" y="297"/>
                </a:lnTo>
                <a:close/>
                <a:moveTo>
                  <a:pt x="217" y="278"/>
                </a:moveTo>
                <a:lnTo>
                  <a:pt x="217" y="278"/>
                </a:lnTo>
                <a:lnTo>
                  <a:pt x="209" y="280"/>
                </a:lnTo>
                <a:lnTo>
                  <a:pt x="209" y="280"/>
                </a:lnTo>
                <a:lnTo>
                  <a:pt x="213" y="280"/>
                </a:lnTo>
                <a:lnTo>
                  <a:pt x="217" y="278"/>
                </a:lnTo>
                <a:lnTo>
                  <a:pt x="217" y="278"/>
                </a:lnTo>
                <a:close/>
                <a:moveTo>
                  <a:pt x="72" y="281"/>
                </a:moveTo>
                <a:lnTo>
                  <a:pt x="72" y="281"/>
                </a:lnTo>
                <a:lnTo>
                  <a:pt x="71" y="282"/>
                </a:lnTo>
                <a:lnTo>
                  <a:pt x="69" y="284"/>
                </a:lnTo>
                <a:lnTo>
                  <a:pt x="69" y="284"/>
                </a:lnTo>
                <a:lnTo>
                  <a:pt x="71" y="284"/>
                </a:lnTo>
                <a:lnTo>
                  <a:pt x="71" y="284"/>
                </a:lnTo>
                <a:lnTo>
                  <a:pt x="72" y="281"/>
                </a:lnTo>
                <a:lnTo>
                  <a:pt x="72" y="281"/>
                </a:lnTo>
                <a:close/>
                <a:moveTo>
                  <a:pt x="47" y="353"/>
                </a:moveTo>
                <a:lnTo>
                  <a:pt x="47" y="353"/>
                </a:lnTo>
                <a:lnTo>
                  <a:pt x="45" y="353"/>
                </a:lnTo>
                <a:lnTo>
                  <a:pt x="45" y="353"/>
                </a:lnTo>
                <a:lnTo>
                  <a:pt x="44" y="356"/>
                </a:lnTo>
                <a:lnTo>
                  <a:pt x="44" y="356"/>
                </a:lnTo>
                <a:lnTo>
                  <a:pt x="45" y="356"/>
                </a:lnTo>
                <a:lnTo>
                  <a:pt x="45" y="356"/>
                </a:lnTo>
                <a:lnTo>
                  <a:pt x="47" y="353"/>
                </a:lnTo>
                <a:lnTo>
                  <a:pt x="47" y="353"/>
                </a:lnTo>
                <a:close/>
                <a:moveTo>
                  <a:pt x="84" y="5"/>
                </a:moveTo>
                <a:lnTo>
                  <a:pt x="84" y="5"/>
                </a:lnTo>
                <a:lnTo>
                  <a:pt x="81" y="4"/>
                </a:lnTo>
                <a:lnTo>
                  <a:pt x="79" y="5"/>
                </a:lnTo>
                <a:lnTo>
                  <a:pt x="79" y="5"/>
                </a:lnTo>
                <a:lnTo>
                  <a:pt x="84" y="5"/>
                </a:lnTo>
                <a:lnTo>
                  <a:pt x="84" y="5"/>
                </a:lnTo>
                <a:close/>
                <a:moveTo>
                  <a:pt x="153" y="71"/>
                </a:moveTo>
                <a:lnTo>
                  <a:pt x="153" y="71"/>
                </a:lnTo>
                <a:lnTo>
                  <a:pt x="153" y="72"/>
                </a:lnTo>
                <a:lnTo>
                  <a:pt x="153" y="72"/>
                </a:lnTo>
                <a:lnTo>
                  <a:pt x="155" y="74"/>
                </a:lnTo>
                <a:lnTo>
                  <a:pt x="155" y="74"/>
                </a:lnTo>
                <a:lnTo>
                  <a:pt x="155" y="71"/>
                </a:lnTo>
                <a:lnTo>
                  <a:pt x="155" y="71"/>
                </a:lnTo>
                <a:lnTo>
                  <a:pt x="153" y="71"/>
                </a:lnTo>
                <a:lnTo>
                  <a:pt x="153" y="71"/>
                </a:lnTo>
                <a:lnTo>
                  <a:pt x="153" y="71"/>
                </a:lnTo>
                <a:close/>
                <a:moveTo>
                  <a:pt x="143" y="66"/>
                </a:moveTo>
                <a:lnTo>
                  <a:pt x="143" y="66"/>
                </a:lnTo>
                <a:lnTo>
                  <a:pt x="149" y="68"/>
                </a:lnTo>
                <a:lnTo>
                  <a:pt x="149" y="68"/>
                </a:lnTo>
                <a:lnTo>
                  <a:pt x="149" y="68"/>
                </a:lnTo>
                <a:lnTo>
                  <a:pt x="149" y="68"/>
                </a:lnTo>
                <a:lnTo>
                  <a:pt x="143" y="66"/>
                </a:lnTo>
                <a:lnTo>
                  <a:pt x="143" y="66"/>
                </a:lnTo>
                <a:close/>
                <a:moveTo>
                  <a:pt x="179" y="315"/>
                </a:moveTo>
                <a:lnTo>
                  <a:pt x="179" y="315"/>
                </a:lnTo>
                <a:lnTo>
                  <a:pt x="180" y="318"/>
                </a:lnTo>
                <a:lnTo>
                  <a:pt x="180" y="318"/>
                </a:lnTo>
                <a:lnTo>
                  <a:pt x="179" y="315"/>
                </a:lnTo>
                <a:lnTo>
                  <a:pt x="179" y="315"/>
                </a:lnTo>
                <a:close/>
                <a:moveTo>
                  <a:pt x="156" y="71"/>
                </a:moveTo>
                <a:lnTo>
                  <a:pt x="156" y="71"/>
                </a:lnTo>
                <a:lnTo>
                  <a:pt x="156" y="72"/>
                </a:lnTo>
                <a:lnTo>
                  <a:pt x="156" y="72"/>
                </a:lnTo>
                <a:lnTo>
                  <a:pt x="158" y="71"/>
                </a:lnTo>
                <a:lnTo>
                  <a:pt x="158" y="71"/>
                </a:lnTo>
                <a:lnTo>
                  <a:pt x="156" y="71"/>
                </a:lnTo>
                <a:lnTo>
                  <a:pt x="156" y="71"/>
                </a:lnTo>
                <a:close/>
                <a:moveTo>
                  <a:pt x="189" y="325"/>
                </a:moveTo>
                <a:lnTo>
                  <a:pt x="189" y="325"/>
                </a:lnTo>
                <a:lnTo>
                  <a:pt x="187" y="324"/>
                </a:lnTo>
                <a:lnTo>
                  <a:pt x="187" y="324"/>
                </a:lnTo>
                <a:lnTo>
                  <a:pt x="187" y="324"/>
                </a:lnTo>
                <a:lnTo>
                  <a:pt x="189" y="325"/>
                </a:lnTo>
                <a:lnTo>
                  <a:pt x="189" y="325"/>
                </a:lnTo>
                <a:close/>
                <a:moveTo>
                  <a:pt x="173" y="298"/>
                </a:moveTo>
                <a:lnTo>
                  <a:pt x="173" y="298"/>
                </a:lnTo>
                <a:lnTo>
                  <a:pt x="175" y="299"/>
                </a:lnTo>
                <a:lnTo>
                  <a:pt x="175" y="299"/>
                </a:lnTo>
                <a:lnTo>
                  <a:pt x="175" y="299"/>
                </a:lnTo>
                <a:lnTo>
                  <a:pt x="173" y="298"/>
                </a:lnTo>
                <a:lnTo>
                  <a:pt x="173" y="298"/>
                </a:lnTo>
                <a:close/>
                <a:moveTo>
                  <a:pt x="190" y="358"/>
                </a:moveTo>
                <a:lnTo>
                  <a:pt x="190" y="358"/>
                </a:lnTo>
                <a:lnTo>
                  <a:pt x="190" y="359"/>
                </a:lnTo>
                <a:lnTo>
                  <a:pt x="190" y="359"/>
                </a:lnTo>
                <a:lnTo>
                  <a:pt x="192" y="359"/>
                </a:lnTo>
                <a:lnTo>
                  <a:pt x="192" y="359"/>
                </a:lnTo>
                <a:lnTo>
                  <a:pt x="190" y="358"/>
                </a:lnTo>
                <a:lnTo>
                  <a:pt x="190" y="358"/>
                </a:lnTo>
                <a:close/>
                <a:moveTo>
                  <a:pt x="48" y="336"/>
                </a:moveTo>
                <a:lnTo>
                  <a:pt x="48" y="336"/>
                </a:lnTo>
                <a:lnTo>
                  <a:pt x="48" y="338"/>
                </a:lnTo>
                <a:lnTo>
                  <a:pt x="48" y="338"/>
                </a:lnTo>
                <a:lnTo>
                  <a:pt x="48" y="336"/>
                </a:lnTo>
                <a:lnTo>
                  <a:pt x="48" y="336"/>
                </a:lnTo>
                <a:close/>
                <a:moveTo>
                  <a:pt x="74" y="281"/>
                </a:moveTo>
                <a:lnTo>
                  <a:pt x="74" y="281"/>
                </a:lnTo>
                <a:lnTo>
                  <a:pt x="74" y="280"/>
                </a:lnTo>
                <a:lnTo>
                  <a:pt x="74" y="280"/>
                </a:lnTo>
                <a:lnTo>
                  <a:pt x="74" y="280"/>
                </a:lnTo>
                <a:lnTo>
                  <a:pt x="74" y="281"/>
                </a:lnTo>
                <a:lnTo>
                  <a:pt x="74" y="281"/>
                </a:lnTo>
                <a:close/>
                <a:moveTo>
                  <a:pt x="158" y="282"/>
                </a:moveTo>
                <a:lnTo>
                  <a:pt x="158" y="282"/>
                </a:lnTo>
                <a:lnTo>
                  <a:pt x="158" y="282"/>
                </a:lnTo>
                <a:lnTo>
                  <a:pt x="158" y="282"/>
                </a:lnTo>
                <a:lnTo>
                  <a:pt x="158" y="282"/>
                </a:lnTo>
                <a:lnTo>
                  <a:pt x="158" y="282"/>
                </a:lnTo>
                <a:lnTo>
                  <a:pt x="156" y="282"/>
                </a:lnTo>
                <a:lnTo>
                  <a:pt x="156" y="282"/>
                </a:lnTo>
                <a:lnTo>
                  <a:pt x="158" y="282"/>
                </a:lnTo>
                <a:lnTo>
                  <a:pt x="158" y="282"/>
                </a:lnTo>
                <a:close/>
                <a:moveTo>
                  <a:pt x="186" y="331"/>
                </a:moveTo>
                <a:lnTo>
                  <a:pt x="186" y="331"/>
                </a:lnTo>
                <a:lnTo>
                  <a:pt x="186" y="331"/>
                </a:lnTo>
                <a:lnTo>
                  <a:pt x="186" y="331"/>
                </a:lnTo>
                <a:lnTo>
                  <a:pt x="186" y="331"/>
                </a:lnTo>
                <a:lnTo>
                  <a:pt x="186" y="331"/>
                </a:lnTo>
                <a:lnTo>
                  <a:pt x="186" y="331"/>
                </a:lnTo>
                <a:lnTo>
                  <a:pt x="186" y="331"/>
                </a:lnTo>
                <a:lnTo>
                  <a:pt x="186" y="331"/>
                </a:lnTo>
                <a:lnTo>
                  <a:pt x="186" y="331"/>
                </a:lnTo>
                <a:close/>
                <a:moveTo>
                  <a:pt x="172" y="304"/>
                </a:moveTo>
                <a:lnTo>
                  <a:pt x="172" y="304"/>
                </a:lnTo>
                <a:lnTo>
                  <a:pt x="172" y="304"/>
                </a:lnTo>
                <a:lnTo>
                  <a:pt x="172" y="304"/>
                </a:lnTo>
                <a:lnTo>
                  <a:pt x="172" y="305"/>
                </a:lnTo>
                <a:lnTo>
                  <a:pt x="172" y="305"/>
                </a:lnTo>
                <a:lnTo>
                  <a:pt x="173" y="305"/>
                </a:lnTo>
                <a:lnTo>
                  <a:pt x="173" y="305"/>
                </a:lnTo>
                <a:lnTo>
                  <a:pt x="172" y="304"/>
                </a:lnTo>
                <a:lnTo>
                  <a:pt x="172" y="304"/>
                </a:lnTo>
                <a:close/>
                <a:moveTo>
                  <a:pt x="190" y="353"/>
                </a:moveTo>
                <a:lnTo>
                  <a:pt x="190" y="353"/>
                </a:lnTo>
                <a:lnTo>
                  <a:pt x="190" y="353"/>
                </a:lnTo>
                <a:lnTo>
                  <a:pt x="190" y="353"/>
                </a:lnTo>
                <a:lnTo>
                  <a:pt x="190" y="355"/>
                </a:lnTo>
                <a:lnTo>
                  <a:pt x="190" y="355"/>
                </a:lnTo>
                <a:lnTo>
                  <a:pt x="190" y="355"/>
                </a:lnTo>
                <a:lnTo>
                  <a:pt x="190" y="355"/>
                </a:lnTo>
                <a:lnTo>
                  <a:pt x="190" y="353"/>
                </a:lnTo>
                <a:lnTo>
                  <a:pt x="190" y="353"/>
                </a:lnTo>
                <a:close/>
                <a:moveTo>
                  <a:pt x="163" y="301"/>
                </a:moveTo>
                <a:lnTo>
                  <a:pt x="163" y="301"/>
                </a:lnTo>
                <a:lnTo>
                  <a:pt x="163" y="301"/>
                </a:lnTo>
                <a:lnTo>
                  <a:pt x="163" y="301"/>
                </a:lnTo>
                <a:lnTo>
                  <a:pt x="163" y="301"/>
                </a:lnTo>
                <a:lnTo>
                  <a:pt x="163" y="301"/>
                </a:lnTo>
                <a:lnTo>
                  <a:pt x="165" y="301"/>
                </a:lnTo>
                <a:lnTo>
                  <a:pt x="165" y="301"/>
                </a:lnTo>
                <a:lnTo>
                  <a:pt x="165" y="302"/>
                </a:lnTo>
                <a:lnTo>
                  <a:pt x="165" y="302"/>
                </a:lnTo>
                <a:lnTo>
                  <a:pt x="165" y="302"/>
                </a:lnTo>
                <a:lnTo>
                  <a:pt x="165" y="302"/>
                </a:lnTo>
                <a:lnTo>
                  <a:pt x="163" y="301"/>
                </a:lnTo>
                <a:lnTo>
                  <a:pt x="163" y="301"/>
                </a:lnTo>
                <a:close/>
                <a:moveTo>
                  <a:pt x="168" y="295"/>
                </a:moveTo>
                <a:lnTo>
                  <a:pt x="168" y="295"/>
                </a:lnTo>
                <a:lnTo>
                  <a:pt x="168" y="294"/>
                </a:lnTo>
                <a:lnTo>
                  <a:pt x="168" y="294"/>
                </a:lnTo>
                <a:lnTo>
                  <a:pt x="168" y="295"/>
                </a:lnTo>
                <a:lnTo>
                  <a:pt x="168" y="29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5" name="Freeform 37"/>
          <p:cNvSpPr>
            <a:spLocks noEditPoints="1"/>
          </p:cNvSpPr>
          <p:nvPr/>
        </p:nvSpPr>
        <p:spPr bwMode="auto">
          <a:xfrm>
            <a:off x="2411216" y="4879008"/>
            <a:ext cx="272715" cy="250452"/>
          </a:xfrm>
          <a:custGeom>
            <a:avLst/>
            <a:gdLst>
              <a:gd name="T0" fmla="*/ 58 w 155"/>
              <a:gd name="T1" fmla="*/ 2 h 148"/>
              <a:gd name="T2" fmla="*/ 153 w 155"/>
              <a:gd name="T3" fmla="*/ 98 h 148"/>
              <a:gd name="T4" fmla="*/ 47 w 155"/>
              <a:gd name="T5" fmla="*/ 145 h 148"/>
              <a:gd name="T6" fmla="*/ 7 w 155"/>
              <a:gd name="T7" fmla="*/ 127 h 148"/>
              <a:gd name="T8" fmla="*/ 115 w 155"/>
              <a:gd name="T9" fmla="*/ 84 h 148"/>
              <a:gd name="T10" fmla="*/ 131 w 155"/>
              <a:gd name="T11" fmla="*/ 20 h 148"/>
              <a:gd name="T12" fmla="*/ 7 w 155"/>
              <a:gd name="T13" fmla="*/ 68 h 148"/>
              <a:gd name="T14" fmla="*/ 118 w 155"/>
              <a:gd name="T15" fmla="*/ 127 h 148"/>
              <a:gd name="T16" fmla="*/ 128 w 155"/>
              <a:gd name="T17" fmla="*/ 114 h 148"/>
              <a:gd name="T18" fmla="*/ 105 w 155"/>
              <a:gd name="T19" fmla="*/ 105 h 148"/>
              <a:gd name="T20" fmla="*/ 8 w 155"/>
              <a:gd name="T21" fmla="*/ 95 h 148"/>
              <a:gd name="T22" fmla="*/ 7 w 155"/>
              <a:gd name="T23" fmla="*/ 87 h 148"/>
              <a:gd name="T24" fmla="*/ 136 w 155"/>
              <a:gd name="T25" fmla="*/ 104 h 148"/>
              <a:gd name="T26" fmla="*/ 111 w 155"/>
              <a:gd name="T27" fmla="*/ 124 h 148"/>
              <a:gd name="T28" fmla="*/ 91 w 155"/>
              <a:gd name="T29" fmla="*/ 67 h 148"/>
              <a:gd name="T30" fmla="*/ 114 w 155"/>
              <a:gd name="T31" fmla="*/ 81 h 148"/>
              <a:gd name="T32" fmla="*/ 88 w 155"/>
              <a:gd name="T33" fmla="*/ 51 h 148"/>
              <a:gd name="T34" fmla="*/ 125 w 155"/>
              <a:gd name="T35" fmla="*/ 19 h 148"/>
              <a:gd name="T36" fmla="*/ 21 w 155"/>
              <a:gd name="T37" fmla="*/ 122 h 148"/>
              <a:gd name="T38" fmla="*/ 14 w 155"/>
              <a:gd name="T39" fmla="*/ 115 h 148"/>
              <a:gd name="T40" fmla="*/ 14 w 155"/>
              <a:gd name="T41" fmla="*/ 105 h 148"/>
              <a:gd name="T42" fmla="*/ 18 w 155"/>
              <a:gd name="T43" fmla="*/ 128 h 148"/>
              <a:gd name="T44" fmla="*/ 111 w 155"/>
              <a:gd name="T45" fmla="*/ 16 h 148"/>
              <a:gd name="T46" fmla="*/ 89 w 155"/>
              <a:gd name="T47" fmla="*/ 10 h 148"/>
              <a:gd name="T48" fmla="*/ 60 w 155"/>
              <a:gd name="T49" fmla="*/ 40 h 148"/>
              <a:gd name="T50" fmla="*/ 15 w 155"/>
              <a:gd name="T51" fmla="*/ 85 h 148"/>
              <a:gd name="T52" fmla="*/ 135 w 155"/>
              <a:gd name="T53" fmla="*/ 49 h 148"/>
              <a:gd name="T54" fmla="*/ 10 w 155"/>
              <a:gd name="T55" fmla="*/ 49 h 148"/>
              <a:gd name="T56" fmla="*/ 51 w 155"/>
              <a:gd name="T57" fmla="*/ 23 h 148"/>
              <a:gd name="T58" fmla="*/ 81 w 155"/>
              <a:gd name="T59" fmla="*/ 12 h 148"/>
              <a:gd name="T60" fmla="*/ 30 w 155"/>
              <a:gd name="T61" fmla="*/ 33 h 148"/>
              <a:gd name="T62" fmla="*/ 133 w 155"/>
              <a:gd name="T63" fmla="*/ 78 h 148"/>
              <a:gd name="T64" fmla="*/ 126 w 155"/>
              <a:gd name="T65" fmla="*/ 139 h 148"/>
              <a:gd name="T66" fmla="*/ 149 w 155"/>
              <a:gd name="T67" fmla="*/ 50 h 148"/>
              <a:gd name="T68" fmla="*/ 126 w 155"/>
              <a:gd name="T69" fmla="*/ 139 h 148"/>
              <a:gd name="T70" fmla="*/ 77 w 155"/>
              <a:gd name="T71" fmla="*/ 100 h 148"/>
              <a:gd name="T72" fmla="*/ 138 w 155"/>
              <a:gd name="T73" fmla="*/ 43 h 148"/>
              <a:gd name="T74" fmla="*/ 37 w 155"/>
              <a:gd name="T75" fmla="*/ 9 h 148"/>
              <a:gd name="T76" fmla="*/ 14 w 155"/>
              <a:gd name="T77" fmla="*/ 33 h 148"/>
              <a:gd name="T78" fmla="*/ 142 w 155"/>
              <a:gd name="T79" fmla="*/ 53 h 148"/>
              <a:gd name="T80" fmla="*/ 11 w 155"/>
              <a:gd name="T81" fmla="*/ 41 h 148"/>
              <a:gd name="T82" fmla="*/ 136 w 155"/>
              <a:gd name="T83" fmla="*/ 19 h 148"/>
              <a:gd name="T84" fmla="*/ 60 w 155"/>
              <a:gd name="T85" fmla="*/ 135 h 148"/>
              <a:gd name="T86" fmla="*/ 141 w 155"/>
              <a:gd name="T87" fmla="*/ 80 h 148"/>
              <a:gd name="T88" fmla="*/ 105 w 155"/>
              <a:gd name="T89" fmla="*/ 135 h 148"/>
              <a:gd name="T90" fmla="*/ 143 w 155"/>
              <a:gd name="T91" fmla="*/ 91 h 148"/>
              <a:gd name="T92" fmla="*/ 15 w 155"/>
              <a:gd name="T93" fmla="*/ 16 h 148"/>
              <a:gd name="T94" fmla="*/ 10 w 155"/>
              <a:gd name="T95" fmla="*/ 76 h 148"/>
              <a:gd name="T96" fmla="*/ 88 w 155"/>
              <a:gd name="T97" fmla="*/ 135 h 148"/>
              <a:gd name="T98" fmla="*/ 89 w 155"/>
              <a:gd name="T99" fmla="*/ 141 h 148"/>
              <a:gd name="T100" fmla="*/ 142 w 155"/>
              <a:gd name="T101" fmla="*/ 105 h 148"/>
              <a:gd name="T102" fmla="*/ 8 w 155"/>
              <a:gd name="T103" fmla="*/ 61 h 148"/>
              <a:gd name="T104" fmla="*/ 136 w 155"/>
              <a:gd name="T105" fmla="*/ 124 h 148"/>
              <a:gd name="T106" fmla="*/ 8 w 155"/>
              <a:gd name="T107" fmla="*/ 53 h 148"/>
              <a:gd name="T108" fmla="*/ 123 w 155"/>
              <a:gd name="T109" fmla="*/ 139 h 148"/>
              <a:gd name="T110" fmla="*/ 111 w 155"/>
              <a:gd name="T111" fmla="*/ 141 h 148"/>
              <a:gd name="T112" fmla="*/ 135 w 155"/>
              <a:gd name="T113" fmla="*/ 27 h 148"/>
              <a:gd name="T114" fmla="*/ 55 w 155"/>
              <a:gd name="T115" fmla="*/ 71 h 148"/>
              <a:gd name="T116" fmla="*/ 94 w 155"/>
              <a:gd name="T117" fmla="*/ 4 h 148"/>
              <a:gd name="T118" fmla="*/ 88 w 155"/>
              <a:gd name="T119" fmla="*/ 47 h 148"/>
              <a:gd name="T120" fmla="*/ 77 w 155"/>
              <a:gd name="T121" fmla="*/ 77 h 148"/>
              <a:gd name="T122" fmla="*/ 104 w 155"/>
              <a:gd name="T123" fmla="*/ 12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 h="148">
                <a:moveTo>
                  <a:pt x="1" y="51"/>
                </a:moveTo>
                <a:lnTo>
                  <a:pt x="1" y="51"/>
                </a:lnTo>
                <a:lnTo>
                  <a:pt x="1" y="51"/>
                </a:lnTo>
                <a:lnTo>
                  <a:pt x="1" y="51"/>
                </a:lnTo>
                <a:lnTo>
                  <a:pt x="0" y="50"/>
                </a:lnTo>
                <a:lnTo>
                  <a:pt x="0" y="49"/>
                </a:lnTo>
                <a:lnTo>
                  <a:pt x="0" y="49"/>
                </a:lnTo>
                <a:lnTo>
                  <a:pt x="1" y="47"/>
                </a:lnTo>
                <a:lnTo>
                  <a:pt x="1" y="47"/>
                </a:lnTo>
                <a:lnTo>
                  <a:pt x="3" y="44"/>
                </a:lnTo>
                <a:lnTo>
                  <a:pt x="3" y="44"/>
                </a:lnTo>
                <a:lnTo>
                  <a:pt x="6" y="31"/>
                </a:lnTo>
                <a:lnTo>
                  <a:pt x="10" y="19"/>
                </a:lnTo>
                <a:lnTo>
                  <a:pt x="10" y="19"/>
                </a:lnTo>
                <a:lnTo>
                  <a:pt x="14" y="13"/>
                </a:lnTo>
                <a:lnTo>
                  <a:pt x="14" y="13"/>
                </a:lnTo>
                <a:lnTo>
                  <a:pt x="18" y="9"/>
                </a:lnTo>
                <a:lnTo>
                  <a:pt x="24" y="6"/>
                </a:lnTo>
                <a:lnTo>
                  <a:pt x="24" y="6"/>
                </a:lnTo>
                <a:lnTo>
                  <a:pt x="25" y="4"/>
                </a:lnTo>
                <a:lnTo>
                  <a:pt x="25" y="4"/>
                </a:lnTo>
                <a:lnTo>
                  <a:pt x="27" y="3"/>
                </a:lnTo>
                <a:lnTo>
                  <a:pt x="27" y="3"/>
                </a:lnTo>
                <a:lnTo>
                  <a:pt x="35" y="2"/>
                </a:lnTo>
                <a:lnTo>
                  <a:pt x="42" y="3"/>
                </a:lnTo>
                <a:lnTo>
                  <a:pt x="42" y="3"/>
                </a:lnTo>
                <a:lnTo>
                  <a:pt x="51" y="2"/>
                </a:lnTo>
                <a:lnTo>
                  <a:pt x="51" y="2"/>
                </a:lnTo>
                <a:lnTo>
                  <a:pt x="58" y="2"/>
                </a:lnTo>
                <a:lnTo>
                  <a:pt x="58" y="2"/>
                </a:lnTo>
                <a:lnTo>
                  <a:pt x="71" y="0"/>
                </a:lnTo>
                <a:lnTo>
                  <a:pt x="85" y="2"/>
                </a:lnTo>
                <a:lnTo>
                  <a:pt x="85" y="2"/>
                </a:lnTo>
                <a:lnTo>
                  <a:pt x="98" y="2"/>
                </a:lnTo>
                <a:lnTo>
                  <a:pt x="98" y="2"/>
                </a:lnTo>
                <a:lnTo>
                  <a:pt x="108" y="3"/>
                </a:lnTo>
                <a:lnTo>
                  <a:pt x="108" y="3"/>
                </a:lnTo>
                <a:lnTo>
                  <a:pt x="114" y="4"/>
                </a:lnTo>
                <a:lnTo>
                  <a:pt x="114" y="4"/>
                </a:lnTo>
                <a:lnTo>
                  <a:pt x="121" y="6"/>
                </a:lnTo>
                <a:lnTo>
                  <a:pt x="129" y="9"/>
                </a:lnTo>
                <a:lnTo>
                  <a:pt x="129" y="9"/>
                </a:lnTo>
                <a:lnTo>
                  <a:pt x="136" y="14"/>
                </a:lnTo>
                <a:lnTo>
                  <a:pt x="136" y="14"/>
                </a:lnTo>
                <a:lnTo>
                  <a:pt x="142" y="20"/>
                </a:lnTo>
                <a:lnTo>
                  <a:pt x="145" y="27"/>
                </a:lnTo>
                <a:lnTo>
                  <a:pt x="145" y="27"/>
                </a:lnTo>
                <a:lnTo>
                  <a:pt x="146" y="29"/>
                </a:lnTo>
                <a:lnTo>
                  <a:pt x="146" y="29"/>
                </a:lnTo>
                <a:lnTo>
                  <a:pt x="150" y="37"/>
                </a:lnTo>
                <a:lnTo>
                  <a:pt x="153" y="46"/>
                </a:lnTo>
                <a:lnTo>
                  <a:pt x="153" y="46"/>
                </a:lnTo>
                <a:lnTo>
                  <a:pt x="155" y="54"/>
                </a:lnTo>
                <a:lnTo>
                  <a:pt x="155" y="63"/>
                </a:lnTo>
                <a:lnTo>
                  <a:pt x="155" y="63"/>
                </a:lnTo>
                <a:lnTo>
                  <a:pt x="155" y="81"/>
                </a:lnTo>
                <a:lnTo>
                  <a:pt x="155" y="81"/>
                </a:lnTo>
                <a:lnTo>
                  <a:pt x="153" y="98"/>
                </a:lnTo>
                <a:lnTo>
                  <a:pt x="153" y="98"/>
                </a:lnTo>
                <a:lnTo>
                  <a:pt x="150" y="111"/>
                </a:lnTo>
                <a:lnTo>
                  <a:pt x="150" y="111"/>
                </a:lnTo>
                <a:lnTo>
                  <a:pt x="148" y="122"/>
                </a:lnTo>
                <a:lnTo>
                  <a:pt x="141" y="132"/>
                </a:lnTo>
                <a:lnTo>
                  <a:pt x="141" y="132"/>
                </a:lnTo>
                <a:lnTo>
                  <a:pt x="135" y="138"/>
                </a:lnTo>
                <a:lnTo>
                  <a:pt x="128" y="141"/>
                </a:lnTo>
                <a:lnTo>
                  <a:pt x="128" y="141"/>
                </a:lnTo>
                <a:lnTo>
                  <a:pt x="123" y="142"/>
                </a:lnTo>
                <a:lnTo>
                  <a:pt x="123" y="142"/>
                </a:lnTo>
                <a:lnTo>
                  <a:pt x="122" y="144"/>
                </a:lnTo>
                <a:lnTo>
                  <a:pt x="122" y="144"/>
                </a:lnTo>
                <a:lnTo>
                  <a:pt x="116" y="147"/>
                </a:lnTo>
                <a:lnTo>
                  <a:pt x="111" y="148"/>
                </a:lnTo>
                <a:lnTo>
                  <a:pt x="111" y="148"/>
                </a:lnTo>
                <a:lnTo>
                  <a:pt x="104" y="148"/>
                </a:lnTo>
                <a:lnTo>
                  <a:pt x="104" y="148"/>
                </a:lnTo>
                <a:lnTo>
                  <a:pt x="75" y="147"/>
                </a:lnTo>
                <a:lnTo>
                  <a:pt x="75" y="147"/>
                </a:lnTo>
                <a:lnTo>
                  <a:pt x="64" y="145"/>
                </a:lnTo>
                <a:lnTo>
                  <a:pt x="52" y="144"/>
                </a:lnTo>
                <a:lnTo>
                  <a:pt x="52" y="144"/>
                </a:lnTo>
                <a:lnTo>
                  <a:pt x="50" y="144"/>
                </a:lnTo>
                <a:lnTo>
                  <a:pt x="50" y="144"/>
                </a:lnTo>
                <a:lnTo>
                  <a:pt x="48" y="144"/>
                </a:lnTo>
                <a:lnTo>
                  <a:pt x="48" y="144"/>
                </a:lnTo>
                <a:lnTo>
                  <a:pt x="47" y="145"/>
                </a:lnTo>
                <a:lnTo>
                  <a:pt x="47" y="145"/>
                </a:lnTo>
                <a:lnTo>
                  <a:pt x="45" y="144"/>
                </a:lnTo>
                <a:lnTo>
                  <a:pt x="45" y="144"/>
                </a:lnTo>
                <a:lnTo>
                  <a:pt x="45" y="142"/>
                </a:lnTo>
                <a:lnTo>
                  <a:pt x="45" y="142"/>
                </a:lnTo>
                <a:lnTo>
                  <a:pt x="45" y="142"/>
                </a:lnTo>
                <a:lnTo>
                  <a:pt x="45" y="142"/>
                </a:lnTo>
                <a:lnTo>
                  <a:pt x="44" y="142"/>
                </a:lnTo>
                <a:lnTo>
                  <a:pt x="44" y="142"/>
                </a:lnTo>
                <a:lnTo>
                  <a:pt x="34" y="139"/>
                </a:lnTo>
                <a:lnTo>
                  <a:pt x="34" y="139"/>
                </a:lnTo>
                <a:lnTo>
                  <a:pt x="33" y="139"/>
                </a:lnTo>
                <a:lnTo>
                  <a:pt x="33" y="139"/>
                </a:lnTo>
                <a:lnTo>
                  <a:pt x="33" y="139"/>
                </a:lnTo>
                <a:lnTo>
                  <a:pt x="33" y="139"/>
                </a:lnTo>
                <a:lnTo>
                  <a:pt x="31" y="139"/>
                </a:lnTo>
                <a:lnTo>
                  <a:pt x="31" y="139"/>
                </a:lnTo>
                <a:lnTo>
                  <a:pt x="24" y="137"/>
                </a:lnTo>
                <a:lnTo>
                  <a:pt x="17" y="134"/>
                </a:lnTo>
                <a:lnTo>
                  <a:pt x="17" y="134"/>
                </a:lnTo>
                <a:lnTo>
                  <a:pt x="17" y="134"/>
                </a:lnTo>
                <a:lnTo>
                  <a:pt x="17" y="134"/>
                </a:lnTo>
                <a:lnTo>
                  <a:pt x="15" y="132"/>
                </a:lnTo>
                <a:lnTo>
                  <a:pt x="15" y="132"/>
                </a:lnTo>
                <a:lnTo>
                  <a:pt x="14" y="131"/>
                </a:lnTo>
                <a:lnTo>
                  <a:pt x="13" y="131"/>
                </a:lnTo>
                <a:lnTo>
                  <a:pt x="13" y="131"/>
                </a:lnTo>
                <a:lnTo>
                  <a:pt x="11" y="130"/>
                </a:lnTo>
                <a:lnTo>
                  <a:pt x="11" y="130"/>
                </a:lnTo>
                <a:lnTo>
                  <a:pt x="7" y="127"/>
                </a:lnTo>
                <a:lnTo>
                  <a:pt x="4" y="122"/>
                </a:lnTo>
                <a:lnTo>
                  <a:pt x="1" y="118"/>
                </a:lnTo>
                <a:lnTo>
                  <a:pt x="0" y="112"/>
                </a:lnTo>
                <a:lnTo>
                  <a:pt x="0" y="112"/>
                </a:lnTo>
                <a:lnTo>
                  <a:pt x="0" y="98"/>
                </a:lnTo>
                <a:lnTo>
                  <a:pt x="0" y="98"/>
                </a:lnTo>
                <a:lnTo>
                  <a:pt x="1" y="84"/>
                </a:lnTo>
                <a:lnTo>
                  <a:pt x="1" y="84"/>
                </a:lnTo>
                <a:lnTo>
                  <a:pt x="1" y="78"/>
                </a:lnTo>
                <a:lnTo>
                  <a:pt x="1" y="78"/>
                </a:lnTo>
                <a:lnTo>
                  <a:pt x="1" y="76"/>
                </a:lnTo>
                <a:lnTo>
                  <a:pt x="1" y="76"/>
                </a:lnTo>
                <a:lnTo>
                  <a:pt x="1" y="70"/>
                </a:lnTo>
                <a:lnTo>
                  <a:pt x="1" y="70"/>
                </a:lnTo>
                <a:lnTo>
                  <a:pt x="1" y="63"/>
                </a:lnTo>
                <a:lnTo>
                  <a:pt x="1" y="63"/>
                </a:lnTo>
                <a:lnTo>
                  <a:pt x="1" y="53"/>
                </a:lnTo>
                <a:lnTo>
                  <a:pt x="1" y="53"/>
                </a:lnTo>
                <a:lnTo>
                  <a:pt x="1" y="51"/>
                </a:lnTo>
                <a:lnTo>
                  <a:pt x="1" y="51"/>
                </a:lnTo>
                <a:close/>
                <a:moveTo>
                  <a:pt x="115" y="83"/>
                </a:moveTo>
                <a:lnTo>
                  <a:pt x="115" y="83"/>
                </a:lnTo>
                <a:lnTo>
                  <a:pt x="116" y="83"/>
                </a:lnTo>
                <a:lnTo>
                  <a:pt x="116" y="83"/>
                </a:lnTo>
                <a:lnTo>
                  <a:pt x="116" y="83"/>
                </a:lnTo>
                <a:lnTo>
                  <a:pt x="116" y="83"/>
                </a:lnTo>
                <a:lnTo>
                  <a:pt x="115" y="83"/>
                </a:lnTo>
                <a:lnTo>
                  <a:pt x="115" y="83"/>
                </a:lnTo>
                <a:lnTo>
                  <a:pt x="115" y="84"/>
                </a:lnTo>
                <a:lnTo>
                  <a:pt x="115" y="84"/>
                </a:lnTo>
                <a:lnTo>
                  <a:pt x="114" y="84"/>
                </a:lnTo>
                <a:lnTo>
                  <a:pt x="114" y="84"/>
                </a:lnTo>
                <a:lnTo>
                  <a:pt x="87" y="104"/>
                </a:lnTo>
                <a:lnTo>
                  <a:pt x="87" y="104"/>
                </a:lnTo>
                <a:lnTo>
                  <a:pt x="54" y="132"/>
                </a:lnTo>
                <a:lnTo>
                  <a:pt x="54" y="132"/>
                </a:lnTo>
                <a:lnTo>
                  <a:pt x="54" y="132"/>
                </a:lnTo>
                <a:lnTo>
                  <a:pt x="54" y="132"/>
                </a:lnTo>
                <a:lnTo>
                  <a:pt x="55" y="132"/>
                </a:lnTo>
                <a:lnTo>
                  <a:pt x="57" y="132"/>
                </a:lnTo>
                <a:lnTo>
                  <a:pt x="57" y="132"/>
                </a:lnTo>
                <a:lnTo>
                  <a:pt x="85" y="108"/>
                </a:lnTo>
                <a:lnTo>
                  <a:pt x="114" y="84"/>
                </a:lnTo>
                <a:lnTo>
                  <a:pt x="114" y="84"/>
                </a:lnTo>
                <a:lnTo>
                  <a:pt x="115" y="84"/>
                </a:lnTo>
                <a:lnTo>
                  <a:pt x="115" y="84"/>
                </a:lnTo>
                <a:lnTo>
                  <a:pt x="115" y="83"/>
                </a:lnTo>
                <a:lnTo>
                  <a:pt x="115" y="83"/>
                </a:lnTo>
                <a:close/>
                <a:moveTo>
                  <a:pt x="129" y="19"/>
                </a:moveTo>
                <a:lnTo>
                  <a:pt x="129" y="19"/>
                </a:lnTo>
                <a:lnTo>
                  <a:pt x="131" y="20"/>
                </a:lnTo>
                <a:lnTo>
                  <a:pt x="131" y="20"/>
                </a:lnTo>
                <a:lnTo>
                  <a:pt x="131" y="20"/>
                </a:lnTo>
                <a:lnTo>
                  <a:pt x="131" y="20"/>
                </a:lnTo>
                <a:lnTo>
                  <a:pt x="132" y="20"/>
                </a:lnTo>
                <a:lnTo>
                  <a:pt x="132" y="20"/>
                </a:lnTo>
                <a:lnTo>
                  <a:pt x="131" y="20"/>
                </a:lnTo>
                <a:lnTo>
                  <a:pt x="131" y="20"/>
                </a:lnTo>
                <a:lnTo>
                  <a:pt x="129" y="20"/>
                </a:lnTo>
                <a:lnTo>
                  <a:pt x="129" y="20"/>
                </a:lnTo>
                <a:lnTo>
                  <a:pt x="129" y="19"/>
                </a:lnTo>
                <a:lnTo>
                  <a:pt x="129" y="19"/>
                </a:lnTo>
                <a:lnTo>
                  <a:pt x="129" y="19"/>
                </a:lnTo>
                <a:lnTo>
                  <a:pt x="129" y="19"/>
                </a:lnTo>
                <a:lnTo>
                  <a:pt x="129" y="19"/>
                </a:lnTo>
                <a:lnTo>
                  <a:pt x="129" y="19"/>
                </a:lnTo>
                <a:close/>
                <a:moveTo>
                  <a:pt x="42" y="137"/>
                </a:moveTo>
                <a:lnTo>
                  <a:pt x="42" y="137"/>
                </a:lnTo>
                <a:lnTo>
                  <a:pt x="41" y="137"/>
                </a:lnTo>
                <a:lnTo>
                  <a:pt x="41" y="137"/>
                </a:lnTo>
                <a:lnTo>
                  <a:pt x="41" y="137"/>
                </a:lnTo>
                <a:lnTo>
                  <a:pt x="41" y="137"/>
                </a:lnTo>
                <a:lnTo>
                  <a:pt x="42" y="137"/>
                </a:lnTo>
                <a:lnTo>
                  <a:pt x="42" y="137"/>
                </a:lnTo>
                <a:lnTo>
                  <a:pt x="42" y="137"/>
                </a:lnTo>
                <a:lnTo>
                  <a:pt x="42" y="137"/>
                </a:lnTo>
                <a:lnTo>
                  <a:pt x="45" y="138"/>
                </a:lnTo>
                <a:lnTo>
                  <a:pt x="45" y="138"/>
                </a:lnTo>
                <a:lnTo>
                  <a:pt x="42" y="137"/>
                </a:lnTo>
                <a:lnTo>
                  <a:pt x="42" y="137"/>
                </a:lnTo>
                <a:close/>
                <a:moveTo>
                  <a:pt x="14" y="63"/>
                </a:moveTo>
                <a:lnTo>
                  <a:pt x="14" y="63"/>
                </a:lnTo>
                <a:lnTo>
                  <a:pt x="14" y="63"/>
                </a:lnTo>
                <a:lnTo>
                  <a:pt x="14" y="63"/>
                </a:lnTo>
                <a:lnTo>
                  <a:pt x="7" y="68"/>
                </a:lnTo>
                <a:lnTo>
                  <a:pt x="7" y="68"/>
                </a:lnTo>
                <a:lnTo>
                  <a:pt x="7" y="68"/>
                </a:lnTo>
                <a:lnTo>
                  <a:pt x="7" y="70"/>
                </a:lnTo>
                <a:lnTo>
                  <a:pt x="7" y="70"/>
                </a:lnTo>
                <a:lnTo>
                  <a:pt x="7" y="70"/>
                </a:lnTo>
                <a:lnTo>
                  <a:pt x="7" y="70"/>
                </a:lnTo>
                <a:lnTo>
                  <a:pt x="14" y="63"/>
                </a:lnTo>
                <a:lnTo>
                  <a:pt x="14" y="63"/>
                </a:lnTo>
                <a:lnTo>
                  <a:pt x="14" y="63"/>
                </a:lnTo>
                <a:lnTo>
                  <a:pt x="14" y="63"/>
                </a:lnTo>
                <a:lnTo>
                  <a:pt x="15" y="61"/>
                </a:lnTo>
                <a:lnTo>
                  <a:pt x="15" y="61"/>
                </a:lnTo>
                <a:lnTo>
                  <a:pt x="15" y="61"/>
                </a:lnTo>
                <a:lnTo>
                  <a:pt x="15" y="61"/>
                </a:lnTo>
                <a:lnTo>
                  <a:pt x="14" y="63"/>
                </a:lnTo>
                <a:lnTo>
                  <a:pt x="14" y="63"/>
                </a:lnTo>
                <a:close/>
                <a:moveTo>
                  <a:pt x="116" y="127"/>
                </a:moveTo>
                <a:lnTo>
                  <a:pt x="116" y="127"/>
                </a:lnTo>
                <a:lnTo>
                  <a:pt x="119" y="125"/>
                </a:lnTo>
                <a:lnTo>
                  <a:pt x="119" y="125"/>
                </a:lnTo>
                <a:lnTo>
                  <a:pt x="133" y="114"/>
                </a:lnTo>
                <a:lnTo>
                  <a:pt x="133" y="114"/>
                </a:lnTo>
                <a:lnTo>
                  <a:pt x="135" y="112"/>
                </a:lnTo>
                <a:lnTo>
                  <a:pt x="136" y="111"/>
                </a:lnTo>
                <a:lnTo>
                  <a:pt x="136" y="111"/>
                </a:lnTo>
                <a:lnTo>
                  <a:pt x="136" y="110"/>
                </a:lnTo>
                <a:lnTo>
                  <a:pt x="136" y="110"/>
                </a:lnTo>
                <a:lnTo>
                  <a:pt x="135" y="111"/>
                </a:lnTo>
                <a:lnTo>
                  <a:pt x="135" y="111"/>
                </a:lnTo>
                <a:lnTo>
                  <a:pt x="118" y="127"/>
                </a:lnTo>
                <a:lnTo>
                  <a:pt x="118" y="127"/>
                </a:lnTo>
                <a:lnTo>
                  <a:pt x="116" y="127"/>
                </a:lnTo>
                <a:lnTo>
                  <a:pt x="116" y="127"/>
                </a:lnTo>
                <a:lnTo>
                  <a:pt x="116" y="127"/>
                </a:lnTo>
                <a:lnTo>
                  <a:pt x="116" y="127"/>
                </a:lnTo>
                <a:lnTo>
                  <a:pt x="116" y="128"/>
                </a:lnTo>
                <a:lnTo>
                  <a:pt x="116" y="128"/>
                </a:lnTo>
                <a:lnTo>
                  <a:pt x="116" y="127"/>
                </a:lnTo>
                <a:lnTo>
                  <a:pt x="116" y="127"/>
                </a:lnTo>
                <a:close/>
                <a:moveTo>
                  <a:pt x="128" y="114"/>
                </a:moveTo>
                <a:lnTo>
                  <a:pt x="128" y="114"/>
                </a:lnTo>
                <a:lnTo>
                  <a:pt x="126" y="114"/>
                </a:lnTo>
                <a:lnTo>
                  <a:pt x="126" y="114"/>
                </a:lnTo>
                <a:lnTo>
                  <a:pt x="105" y="132"/>
                </a:lnTo>
                <a:lnTo>
                  <a:pt x="105" y="132"/>
                </a:lnTo>
                <a:lnTo>
                  <a:pt x="104" y="132"/>
                </a:lnTo>
                <a:lnTo>
                  <a:pt x="104" y="132"/>
                </a:lnTo>
                <a:lnTo>
                  <a:pt x="106" y="132"/>
                </a:lnTo>
                <a:lnTo>
                  <a:pt x="106" y="132"/>
                </a:lnTo>
                <a:lnTo>
                  <a:pt x="108" y="132"/>
                </a:lnTo>
                <a:lnTo>
                  <a:pt x="108" y="132"/>
                </a:lnTo>
                <a:lnTo>
                  <a:pt x="128" y="114"/>
                </a:lnTo>
                <a:lnTo>
                  <a:pt x="128" y="114"/>
                </a:lnTo>
                <a:lnTo>
                  <a:pt x="128" y="114"/>
                </a:lnTo>
                <a:lnTo>
                  <a:pt x="128" y="114"/>
                </a:lnTo>
                <a:lnTo>
                  <a:pt x="129" y="112"/>
                </a:lnTo>
                <a:lnTo>
                  <a:pt x="129" y="112"/>
                </a:lnTo>
                <a:lnTo>
                  <a:pt x="129" y="112"/>
                </a:lnTo>
                <a:lnTo>
                  <a:pt x="129" y="112"/>
                </a:lnTo>
                <a:lnTo>
                  <a:pt x="128" y="114"/>
                </a:lnTo>
                <a:lnTo>
                  <a:pt x="128" y="114"/>
                </a:lnTo>
                <a:close/>
                <a:moveTo>
                  <a:pt x="121" y="112"/>
                </a:moveTo>
                <a:lnTo>
                  <a:pt x="121" y="112"/>
                </a:lnTo>
                <a:lnTo>
                  <a:pt x="121" y="112"/>
                </a:lnTo>
                <a:lnTo>
                  <a:pt x="121" y="112"/>
                </a:lnTo>
                <a:lnTo>
                  <a:pt x="96" y="132"/>
                </a:lnTo>
                <a:lnTo>
                  <a:pt x="96" y="132"/>
                </a:lnTo>
                <a:lnTo>
                  <a:pt x="96" y="132"/>
                </a:lnTo>
                <a:lnTo>
                  <a:pt x="96" y="132"/>
                </a:lnTo>
                <a:lnTo>
                  <a:pt x="96" y="132"/>
                </a:lnTo>
                <a:lnTo>
                  <a:pt x="96" y="132"/>
                </a:lnTo>
                <a:lnTo>
                  <a:pt x="99" y="131"/>
                </a:lnTo>
                <a:lnTo>
                  <a:pt x="99" y="131"/>
                </a:lnTo>
                <a:lnTo>
                  <a:pt x="104" y="127"/>
                </a:lnTo>
                <a:lnTo>
                  <a:pt x="104" y="127"/>
                </a:lnTo>
                <a:lnTo>
                  <a:pt x="121" y="112"/>
                </a:lnTo>
                <a:lnTo>
                  <a:pt x="121" y="112"/>
                </a:lnTo>
                <a:lnTo>
                  <a:pt x="121" y="112"/>
                </a:lnTo>
                <a:lnTo>
                  <a:pt x="121" y="112"/>
                </a:lnTo>
                <a:lnTo>
                  <a:pt x="122" y="111"/>
                </a:lnTo>
                <a:lnTo>
                  <a:pt x="122" y="111"/>
                </a:lnTo>
                <a:lnTo>
                  <a:pt x="122" y="111"/>
                </a:lnTo>
                <a:lnTo>
                  <a:pt x="122" y="111"/>
                </a:lnTo>
                <a:lnTo>
                  <a:pt x="121" y="112"/>
                </a:lnTo>
                <a:lnTo>
                  <a:pt x="121" y="112"/>
                </a:lnTo>
                <a:close/>
                <a:moveTo>
                  <a:pt x="104" y="105"/>
                </a:moveTo>
                <a:lnTo>
                  <a:pt x="104" y="105"/>
                </a:lnTo>
                <a:lnTo>
                  <a:pt x="105" y="105"/>
                </a:lnTo>
                <a:lnTo>
                  <a:pt x="105" y="105"/>
                </a:lnTo>
                <a:lnTo>
                  <a:pt x="123" y="91"/>
                </a:lnTo>
                <a:lnTo>
                  <a:pt x="123" y="91"/>
                </a:lnTo>
                <a:lnTo>
                  <a:pt x="138" y="81"/>
                </a:lnTo>
                <a:lnTo>
                  <a:pt x="138" y="81"/>
                </a:lnTo>
                <a:lnTo>
                  <a:pt x="139" y="81"/>
                </a:lnTo>
                <a:lnTo>
                  <a:pt x="139" y="81"/>
                </a:lnTo>
                <a:lnTo>
                  <a:pt x="139" y="77"/>
                </a:lnTo>
                <a:lnTo>
                  <a:pt x="139" y="77"/>
                </a:lnTo>
                <a:lnTo>
                  <a:pt x="138" y="77"/>
                </a:lnTo>
                <a:lnTo>
                  <a:pt x="138" y="77"/>
                </a:lnTo>
                <a:lnTo>
                  <a:pt x="104" y="105"/>
                </a:lnTo>
                <a:lnTo>
                  <a:pt x="104" y="105"/>
                </a:lnTo>
                <a:lnTo>
                  <a:pt x="104" y="105"/>
                </a:lnTo>
                <a:lnTo>
                  <a:pt x="104" y="105"/>
                </a:lnTo>
                <a:lnTo>
                  <a:pt x="102" y="107"/>
                </a:lnTo>
                <a:lnTo>
                  <a:pt x="102" y="107"/>
                </a:lnTo>
                <a:lnTo>
                  <a:pt x="102" y="107"/>
                </a:lnTo>
                <a:lnTo>
                  <a:pt x="102" y="107"/>
                </a:lnTo>
                <a:lnTo>
                  <a:pt x="104" y="105"/>
                </a:lnTo>
                <a:lnTo>
                  <a:pt x="104" y="105"/>
                </a:lnTo>
                <a:close/>
                <a:moveTo>
                  <a:pt x="60" y="53"/>
                </a:moveTo>
                <a:lnTo>
                  <a:pt x="60" y="53"/>
                </a:lnTo>
                <a:lnTo>
                  <a:pt x="58" y="54"/>
                </a:lnTo>
                <a:lnTo>
                  <a:pt x="58" y="54"/>
                </a:lnTo>
                <a:lnTo>
                  <a:pt x="54" y="57"/>
                </a:lnTo>
                <a:lnTo>
                  <a:pt x="54" y="57"/>
                </a:lnTo>
                <a:lnTo>
                  <a:pt x="20" y="85"/>
                </a:lnTo>
                <a:lnTo>
                  <a:pt x="20" y="85"/>
                </a:lnTo>
                <a:lnTo>
                  <a:pt x="8" y="95"/>
                </a:lnTo>
                <a:lnTo>
                  <a:pt x="8" y="95"/>
                </a:lnTo>
                <a:lnTo>
                  <a:pt x="7" y="95"/>
                </a:lnTo>
                <a:lnTo>
                  <a:pt x="7" y="95"/>
                </a:lnTo>
                <a:lnTo>
                  <a:pt x="7" y="98"/>
                </a:lnTo>
                <a:lnTo>
                  <a:pt x="7" y="98"/>
                </a:lnTo>
                <a:lnTo>
                  <a:pt x="7" y="101"/>
                </a:lnTo>
                <a:lnTo>
                  <a:pt x="7" y="101"/>
                </a:lnTo>
                <a:lnTo>
                  <a:pt x="7" y="100"/>
                </a:lnTo>
                <a:lnTo>
                  <a:pt x="7" y="100"/>
                </a:lnTo>
                <a:lnTo>
                  <a:pt x="17" y="90"/>
                </a:lnTo>
                <a:lnTo>
                  <a:pt x="17" y="90"/>
                </a:lnTo>
                <a:lnTo>
                  <a:pt x="37" y="71"/>
                </a:lnTo>
                <a:lnTo>
                  <a:pt x="58" y="54"/>
                </a:lnTo>
                <a:lnTo>
                  <a:pt x="58" y="54"/>
                </a:lnTo>
                <a:lnTo>
                  <a:pt x="60" y="53"/>
                </a:lnTo>
                <a:lnTo>
                  <a:pt x="60" y="53"/>
                </a:lnTo>
                <a:lnTo>
                  <a:pt x="60" y="53"/>
                </a:lnTo>
                <a:lnTo>
                  <a:pt x="60" y="53"/>
                </a:lnTo>
                <a:lnTo>
                  <a:pt x="60" y="53"/>
                </a:lnTo>
                <a:lnTo>
                  <a:pt x="60" y="53"/>
                </a:lnTo>
                <a:lnTo>
                  <a:pt x="60" y="53"/>
                </a:lnTo>
                <a:lnTo>
                  <a:pt x="60" y="53"/>
                </a:lnTo>
                <a:close/>
                <a:moveTo>
                  <a:pt x="48" y="54"/>
                </a:moveTo>
                <a:lnTo>
                  <a:pt x="48" y="54"/>
                </a:lnTo>
                <a:lnTo>
                  <a:pt x="47" y="54"/>
                </a:lnTo>
                <a:lnTo>
                  <a:pt x="47" y="54"/>
                </a:lnTo>
                <a:lnTo>
                  <a:pt x="23" y="74"/>
                </a:lnTo>
                <a:lnTo>
                  <a:pt x="23" y="74"/>
                </a:lnTo>
                <a:lnTo>
                  <a:pt x="7" y="87"/>
                </a:lnTo>
                <a:lnTo>
                  <a:pt x="7" y="87"/>
                </a:lnTo>
                <a:lnTo>
                  <a:pt x="7" y="93"/>
                </a:lnTo>
                <a:lnTo>
                  <a:pt x="7" y="93"/>
                </a:lnTo>
                <a:lnTo>
                  <a:pt x="7" y="93"/>
                </a:lnTo>
                <a:lnTo>
                  <a:pt x="7" y="93"/>
                </a:lnTo>
                <a:lnTo>
                  <a:pt x="7" y="93"/>
                </a:lnTo>
                <a:lnTo>
                  <a:pt x="7" y="93"/>
                </a:lnTo>
                <a:lnTo>
                  <a:pt x="15" y="84"/>
                </a:lnTo>
                <a:lnTo>
                  <a:pt x="15" y="84"/>
                </a:lnTo>
                <a:lnTo>
                  <a:pt x="31" y="68"/>
                </a:lnTo>
                <a:lnTo>
                  <a:pt x="47" y="54"/>
                </a:lnTo>
                <a:lnTo>
                  <a:pt x="47" y="54"/>
                </a:lnTo>
                <a:lnTo>
                  <a:pt x="48" y="54"/>
                </a:lnTo>
                <a:lnTo>
                  <a:pt x="48" y="54"/>
                </a:lnTo>
                <a:lnTo>
                  <a:pt x="48" y="53"/>
                </a:lnTo>
                <a:lnTo>
                  <a:pt x="48" y="53"/>
                </a:lnTo>
                <a:lnTo>
                  <a:pt x="48" y="53"/>
                </a:lnTo>
                <a:lnTo>
                  <a:pt x="48" y="53"/>
                </a:lnTo>
                <a:lnTo>
                  <a:pt x="48" y="54"/>
                </a:lnTo>
                <a:lnTo>
                  <a:pt x="48" y="54"/>
                </a:lnTo>
                <a:close/>
                <a:moveTo>
                  <a:pt x="111" y="124"/>
                </a:moveTo>
                <a:lnTo>
                  <a:pt x="111" y="124"/>
                </a:lnTo>
                <a:lnTo>
                  <a:pt x="112" y="124"/>
                </a:lnTo>
                <a:lnTo>
                  <a:pt x="112" y="124"/>
                </a:lnTo>
                <a:lnTo>
                  <a:pt x="123" y="114"/>
                </a:lnTo>
                <a:lnTo>
                  <a:pt x="123" y="114"/>
                </a:lnTo>
                <a:lnTo>
                  <a:pt x="136" y="105"/>
                </a:lnTo>
                <a:lnTo>
                  <a:pt x="136" y="105"/>
                </a:lnTo>
                <a:lnTo>
                  <a:pt x="136" y="104"/>
                </a:lnTo>
                <a:lnTo>
                  <a:pt x="136" y="104"/>
                </a:lnTo>
                <a:lnTo>
                  <a:pt x="138" y="95"/>
                </a:lnTo>
                <a:lnTo>
                  <a:pt x="138" y="95"/>
                </a:lnTo>
                <a:lnTo>
                  <a:pt x="138" y="94"/>
                </a:lnTo>
                <a:lnTo>
                  <a:pt x="138" y="94"/>
                </a:lnTo>
                <a:lnTo>
                  <a:pt x="119" y="108"/>
                </a:lnTo>
                <a:lnTo>
                  <a:pt x="105" y="122"/>
                </a:lnTo>
                <a:lnTo>
                  <a:pt x="105" y="122"/>
                </a:lnTo>
                <a:lnTo>
                  <a:pt x="106" y="121"/>
                </a:lnTo>
                <a:lnTo>
                  <a:pt x="106" y="121"/>
                </a:lnTo>
                <a:lnTo>
                  <a:pt x="131" y="103"/>
                </a:lnTo>
                <a:lnTo>
                  <a:pt x="131" y="103"/>
                </a:lnTo>
                <a:lnTo>
                  <a:pt x="133" y="100"/>
                </a:lnTo>
                <a:lnTo>
                  <a:pt x="133" y="100"/>
                </a:lnTo>
                <a:lnTo>
                  <a:pt x="136" y="100"/>
                </a:lnTo>
                <a:lnTo>
                  <a:pt x="136" y="100"/>
                </a:lnTo>
                <a:lnTo>
                  <a:pt x="136" y="103"/>
                </a:lnTo>
                <a:lnTo>
                  <a:pt x="136" y="103"/>
                </a:lnTo>
                <a:lnTo>
                  <a:pt x="132" y="105"/>
                </a:lnTo>
                <a:lnTo>
                  <a:pt x="132" y="105"/>
                </a:lnTo>
                <a:lnTo>
                  <a:pt x="112" y="124"/>
                </a:lnTo>
                <a:lnTo>
                  <a:pt x="112" y="124"/>
                </a:lnTo>
                <a:lnTo>
                  <a:pt x="111" y="124"/>
                </a:lnTo>
                <a:lnTo>
                  <a:pt x="111" y="124"/>
                </a:lnTo>
                <a:lnTo>
                  <a:pt x="111" y="124"/>
                </a:lnTo>
                <a:lnTo>
                  <a:pt x="111" y="124"/>
                </a:lnTo>
                <a:lnTo>
                  <a:pt x="111" y="125"/>
                </a:lnTo>
                <a:lnTo>
                  <a:pt x="111" y="125"/>
                </a:lnTo>
                <a:lnTo>
                  <a:pt x="111" y="124"/>
                </a:lnTo>
                <a:lnTo>
                  <a:pt x="111" y="124"/>
                </a:lnTo>
                <a:close/>
                <a:moveTo>
                  <a:pt x="82" y="112"/>
                </a:moveTo>
                <a:lnTo>
                  <a:pt x="82" y="112"/>
                </a:lnTo>
                <a:lnTo>
                  <a:pt x="82" y="112"/>
                </a:lnTo>
                <a:lnTo>
                  <a:pt x="82" y="112"/>
                </a:lnTo>
                <a:lnTo>
                  <a:pt x="105" y="95"/>
                </a:lnTo>
                <a:lnTo>
                  <a:pt x="128" y="80"/>
                </a:lnTo>
                <a:lnTo>
                  <a:pt x="128" y="80"/>
                </a:lnTo>
                <a:lnTo>
                  <a:pt x="138" y="73"/>
                </a:lnTo>
                <a:lnTo>
                  <a:pt x="138" y="73"/>
                </a:lnTo>
                <a:lnTo>
                  <a:pt x="139" y="71"/>
                </a:lnTo>
                <a:lnTo>
                  <a:pt x="139" y="71"/>
                </a:lnTo>
                <a:lnTo>
                  <a:pt x="139" y="67"/>
                </a:lnTo>
                <a:lnTo>
                  <a:pt x="139" y="67"/>
                </a:lnTo>
                <a:lnTo>
                  <a:pt x="138" y="67"/>
                </a:lnTo>
                <a:lnTo>
                  <a:pt x="138" y="67"/>
                </a:lnTo>
                <a:lnTo>
                  <a:pt x="119" y="83"/>
                </a:lnTo>
                <a:lnTo>
                  <a:pt x="119" y="83"/>
                </a:lnTo>
                <a:lnTo>
                  <a:pt x="82" y="112"/>
                </a:lnTo>
                <a:lnTo>
                  <a:pt x="82" y="112"/>
                </a:lnTo>
                <a:lnTo>
                  <a:pt x="82" y="112"/>
                </a:lnTo>
                <a:lnTo>
                  <a:pt x="82" y="112"/>
                </a:lnTo>
                <a:lnTo>
                  <a:pt x="81" y="114"/>
                </a:lnTo>
                <a:lnTo>
                  <a:pt x="81" y="114"/>
                </a:lnTo>
                <a:lnTo>
                  <a:pt x="81" y="114"/>
                </a:lnTo>
                <a:lnTo>
                  <a:pt x="81" y="114"/>
                </a:lnTo>
                <a:lnTo>
                  <a:pt x="82" y="112"/>
                </a:lnTo>
                <a:lnTo>
                  <a:pt x="82" y="112"/>
                </a:lnTo>
                <a:close/>
                <a:moveTo>
                  <a:pt x="91" y="67"/>
                </a:moveTo>
                <a:lnTo>
                  <a:pt x="91" y="67"/>
                </a:lnTo>
                <a:lnTo>
                  <a:pt x="92" y="67"/>
                </a:lnTo>
                <a:lnTo>
                  <a:pt x="92" y="67"/>
                </a:lnTo>
                <a:lnTo>
                  <a:pt x="114" y="51"/>
                </a:lnTo>
                <a:lnTo>
                  <a:pt x="135" y="37"/>
                </a:lnTo>
                <a:lnTo>
                  <a:pt x="135" y="37"/>
                </a:lnTo>
                <a:lnTo>
                  <a:pt x="138" y="37"/>
                </a:lnTo>
                <a:lnTo>
                  <a:pt x="138" y="37"/>
                </a:lnTo>
                <a:lnTo>
                  <a:pt x="135" y="31"/>
                </a:lnTo>
                <a:lnTo>
                  <a:pt x="135" y="31"/>
                </a:lnTo>
                <a:lnTo>
                  <a:pt x="133" y="33"/>
                </a:lnTo>
                <a:lnTo>
                  <a:pt x="133" y="33"/>
                </a:lnTo>
                <a:lnTo>
                  <a:pt x="112" y="50"/>
                </a:lnTo>
                <a:lnTo>
                  <a:pt x="91" y="67"/>
                </a:lnTo>
                <a:lnTo>
                  <a:pt x="91" y="67"/>
                </a:lnTo>
                <a:lnTo>
                  <a:pt x="91" y="67"/>
                </a:lnTo>
                <a:lnTo>
                  <a:pt x="91" y="67"/>
                </a:lnTo>
                <a:lnTo>
                  <a:pt x="89" y="68"/>
                </a:lnTo>
                <a:lnTo>
                  <a:pt x="89" y="68"/>
                </a:lnTo>
                <a:lnTo>
                  <a:pt x="89" y="68"/>
                </a:lnTo>
                <a:lnTo>
                  <a:pt x="89" y="68"/>
                </a:lnTo>
                <a:lnTo>
                  <a:pt x="91" y="67"/>
                </a:lnTo>
                <a:lnTo>
                  <a:pt x="91" y="67"/>
                </a:lnTo>
                <a:close/>
                <a:moveTo>
                  <a:pt x="77" y="110"/>
                </a:moveTo>
                <a:lnTo>
                  <a:pt x="77" y="110"/>
                </a:lnTo>
                <a:lnTo>
                  <a:pt x="78" y="110"/>
                </a:lnTo>
                <a:lnTo>
                  <a:pt x="78" y="110"/>
                </a:lnTo>
                <a:lnTo>
                  <a:pt x="114" y="81"/>
                </a:lnTo>
                <a:lnTo>
                  <a:pt x="114" y="81"/>
                </a:lnTo>
                <a:lnTo>
                  <a:pt x="138" y="64"/>
                </a:lnTo>
                <a:lnTo>
                  <a:pt x="138" y="64"/>
                </a:lnTo>
                <a:lnTo>
                  <a:pt x="139" y="63"/>
                </a:lnTo>
                <a:lnTo>
                  <a:pt x="139" y="61"/>
                </a:lnTo>
                <a:lnTo>
                  <a:pt x="139" y="61"/>
                </a:lnTo>
                <a:lnTo>
                  <a:pt x="139" y="58"/>
                </a:lnTo>
                <a:lnTo>
                  <a:pt x="139" y="58"/>
                </a:lnTo>
                <a:lnTo>
                  <a:pt x="138" y="58"/>
                </a:lnTo>
                <a:lnTo>
                  <a:pt x="138" y="58"/>
                </a:lnTo>
                <a:lnTo>
                  <a:pt x="128" y="67"/>
                </a:lnTo>
                <a:lnTo>
                  <a:pt x="128" y="67"/>
                </a:lnTo>
                <a:lnTo>
                  <a:pt x="102" y="87"/>
                </a:lnTo>
                <a:lnTo>
                  <a:pt x="78" y="108"/>
                </a:lnTo>
                <a:lnTo>
                  <a:pt x="78" y="108"/>
                </a:lnTo>
                <a:lnTo>
                  <a:pt x="77" y="110"/>
                </a:lnTo>
                <a:lnTo>
                  <a:pt x="77" y="110"/>
                </a:lnTo>
                <a:lnTo>
                  <a:pt x="75" y="111"/>
                </a:lnTo>
                <a:lnTo>
                  <a:pt x="75" y="111"/>
                </a:lnTo>
                <a:lnTo>
                  <a:pt x="75" y="111"/>
                </a:lnTo>
                <a:lnTo>
                  <a:pt x="75" y="111"/>
                </a:lnTo>
                <a:lnTo>
                  <a:pt x="77" y="110"/>
                </a:lnTo>
                <a:lnTo>
                  <a:pt x="77" y="110"/>
                </a:lnTo>
                <a:close/>
                <a:moveTo>
                  <a:pt x="45" y="85"/>
                </a:moveTo>
                <a:lnTo>
                  <a:pt x="45" y="85"/>
                </a:lnTo>
                <a:lnTo>
                  <a:pt x="47" y="85"/>
                </a:lnTo>
                <a:lnTo>
                  <a:pt x="47" y="85"/>
                </a:lnTo>
                <a:lnTo>
                  <a:pt x="67" y="68"/>
                </a:lnTo>
                <a:lnTo>
                  <a:pt x="88" y="51"/>
                </a:lnTo>
                <a:lnTo>
                  <a:pt x="88" y="51"/>
                </a:lnTo>
                <a:lnTo>
                  <a:pt x="114" y="33"/>
                </a:lnTo>
                <a:lnTo>
                  <a:pt x="114" y="33"/>
                </a:lnTo>
                <a:lnTo>
                  <a:pt x="122" y="27"/>
                </a:lnTo>
                <a:lnTo>
                  <a:pt x="122" y="27"/>
                </a:lnTo>
                <a:lnTo>
                  <a:pt x="123" y="26"/>
                </a:lnTo>
                <a:lnTo>
                  <a:pt x="123" y="26"/>
                </a:lnTo>
                <a:lnTo>
                  <a:pt x="125" y="27"/>
                </a:lnTo>
                <a:lnTo>
                  <a:pt x="125" y="27"/>
                </a:lnTo>
                <a:lnTo>
                  <a:pt x="125" y="29"/>
                </a:lnTo>
                <a:lnTo>
                  <a:pt x="125" y="29"/>
                </a:lnTo>
                <a:lnTo>
                  <a:pt x="123" y="29"/>
                </a:lnTo>
                <a:lnTo>
                  <a:pt x="123" y="29"/>
                </a:lnTo>
                <a:lnTo>
                  <a:pt x="116" y="34"/>
                </a:lnTo>
                <a:lnTo>
                  <a:pt x="116" y="34"/>
                </a:lnTo>
                <a:lnTo>
                  <a:pt x="91" y="57"/>
                </a:lnTo>
                <a:lnTo>
                  <a:pt x="65" y="80"/>
                </a:lnTo>
                <a:lnTo>
                  <a:pt x="65" y="80"/>
                </a:lnTo>
                <a:lnTo>
                  <a:pt x="38" y="105"/>
                </a:lnTo>
                <a:lnTo>
                  <a:pt x="38" y="105"/>
                </a:lnTo>
                <a:lnTo>
                  <a:pt x="37" y="107"/>
                </a:lnTo>
                <a:lnTo>
                  <a:pt x="37" y="107"/>
                </a:lnTo>
                <a:lnTo>
                  <a:pt x="84" y="67"/>
                </a:lnTo>
                <a:lnTo>
                  <a:pt x="84" y="67"/>
                </a:lnTo>
                <a:lnTo>
                  <a:pt x="109" y="49"/>
                </a:lnTo>
                <a:lnTo>
                  <a:pt x="135" y="30"/>
                </a:lnTo>
                <a:lnTo>
                  <a:pt x="135" y="30"/>
                </a:lnTo>
                <a:lnTo>
                  <a:pt x="131" y="24"/>
                </a:lnTo>
                <a:lnTo>
                  <a:pt x="125" y="19"/>
                </a:lnTo>
                <a:lnTo>
                  <a:pt x="125" y="19"/>
                </a:lnTo>
                <a:lnTo>
                  <a:pt x="123" y="20"/>
                </a:lnTo>
                <a:lnTo>
                  <a:pt x="123" y="20"/>
                </a:lnTo>
                <a:lnTo>
                  <a:pt x="121" y="23"/>
                </a:lnTo>
                <a:lnTo>
                  <a:pt x="121" y="23"/>
                </a:lnTo>
                <a:lnTo>
                  <a:pt x="91" y="47"/>
                </a:lnTo>
                <a:lnTo>
                  <a:pt x="91" y="47"/>
                </a:lnTo>
                <a:lnTo>
                  <a:pt x="47" y="84"/>
                </a:lnTo>
                <a:lnTo>
                  <a:pt x="47" y="84"/>
                </a:lnTo>
                <a:lnTo>
                  <a:pt x="45" y="85"/>
                </a:lnTo>
                <a:lnTo>
                  <a:pt x="45" y="85"/>
                </a:lnTo>
                <a:lnTo>
                  <a:pt x="44" y="87"/>
                </a:lnTo>
                <a:lnTo>
                  <a:pt x="44" y="87"/>
                </a:lnTo>
                <a:lnTo>
                  <a:pt x="44" y="87"/>
                </a:lnTo>
                <a:lnTo>
                  <a:pt x="44" y="87"/>
                </a:lnTo>
                <a:lnTo>
                  <a:pt x="45" y="85"/>
                </a:lnTo>
                <a:lnTo>
                  <a:pt x="45" y="85"/>
                </a:lnTo>
                <a:close/>
                <a:moveTo>
                  <a:pt x="74" y="78"/>
                </a:moveTo>
                <a:lnTo>
                  <a:pt x="74" y="78"/>
                </a:lnTo>
                <a:lnTo>
                  <a:pt x="74" y="78"/>
                </a:lnTo>
                <a:lnTo>
                  <a:pt x="74" y="78"/>
                </a:lnTo>
                <a:lnTo>
                  <a:pt x="61" y="88"/>
                </a:lnTo>
                <a:lnTo>
                  <a:pt x="61" y="88"/>
                </a:lnTo>
                <a:lnTo>
                  <a:pt x="28" y="117"/>
                </a:lnTo>
                <a:lnTo>
                  <a:pt x="28" y="117"/>
                </a:lnTo>
                <a:lnTo>
                  <a:pt x="23" y="122"/>
                </a:lnTo>
                <a:lnTo>
                  <a:pt x="23" y="122"/>
                </a:lnTo>
                <a:lnTo>
                  <a:pt x="21" y="122"/>
                </a:lnTo>
                <a:lnTo>
                  <a:pt x="21" y="122"/>
                </a:lnTo>
                <a:lnTo>
                  <a:pt x="21" y="122"/>
                </a:lnTo>
                <a:lnTo>
                  <a:pt x="21" y="122"/>
                </a:lnTo>
                <a:lnTo>
                  <a:pt x="20" y="121"/>
                </a:lnTo>
                <a:lnTo>
                  <a:pt x="20" y="121"/>
                </a:lnTo>
                <a:lnTo>
                  <a:pt x="21" y="120"/>
                </a:lnTo>
                <a:lnTo>
                  <a:pt x="21" y="120"/>
                </a:lnTo>
                <a:lnTo>
                  <a:pt x="25" y="115"/>
                </a:lnTo>
                <a:lnTo>
                  <a:pt x="25" y="115"/>
                </a:lnTo>
                <a:lnTo>
                  <a:pt x="62" y="78"/>
                </a:lnTo>
                <a:lnTo>
                  <a:pt x="82" y="61"/>
                </a:lnTo>
                <a:lnTo>
                  <a:pt x="102" y="44"/>
                </a:lnTo>
                <a:lnTo>
                  <a:pt x="102" y="44"/>
                </a:lnTo>
                <a:lnTo>
                  <a:pt x="102" y="43"/>
                </a:lnTo>
                <a:lnTo>
                  <a:pt x="102" y="43"/>
                </a:lnTo>
                <a:lnTo>
                  <a:pt x="104" y="43"/>
                </a:lnTo>
                <a:lnTo>
                  <a:pt x="104" y="43"/>
                </a:lnTo>
                <a:lnTo>
                  <a:pt x="104" y="43"/>
                </a:lnTo>
                <a:lnTo>
                  <a:pt x="104" y="43"/>
                </a:lnTo>
                <a:lnTo>
                  <a:pt x="102" y="44"/>
                </a:lnTo>
                <a:lnTo>
                  <a:pt x="102" y="44"/>
                </a:lnTo>
                <a:lnTo>
                  <a:pt x="102" y="44"/>
                </a:lnTo>
                <a:lnTo>
                  <a:pt x="102" y="44"/>
                </a:lnTo>
                <a:lnTo>
                  <a:pt x="71" y="67"/>
                </a:lnTo>
                <a:lnTo>
                  <a:pt x="71" y="67"/>
                </a:lnTo>
                <a:lnTo>
                  <a:pt x="23" y="108"/>
                </a:lnTo>
                <a:lnTo>
                  <a:pt x="23" y="108"/>
                </a:lnTo>
                <a:lnTo>
                  <a:pt x="15" y="114"/>
                </a:lnTo>
                <a:lnTo>
                  <a:pt x="15" y="114"/>
                </a:lnTo>
                <a:lnTo>
                  <a:pt x="14" y="115"/>
                </a:lnTo>
                <a:lnTo>
                  <a:pt x="14" y="115"/>
                </a:lnTo>
                <a:lnTo>
                  <a:pt x="13" y="115"/>
                </a:lnTo>
                <a:lnTo>
                  <a:pt x="13" y="115"/>
                </a:lnTo>
                <a:lnTo>
                  <a:pt x="13" y="114"/>
                </a:lnTo>
                <a:lnTo>
                  <a:pt x="13" y="114"/>
                </a:lnTo>
                <a:lnTo>
                  <a:pt x="14" y="112"/>
                </a:lnTo>
                <a:lnTo>
                  <a:pt x="14" y="112"/>
                </a:lnTo>
                <a:lnTo>
                  <a:pt x="15" y="111"/>
                </a:lnTo>
                <a:lnTo>
                  <a:pt x="15" y="111"/>
                </a:lnTo>
                <a:lnTo>
                  <a:pt x="44" y="85"/>
                </a:lnTo>
                <a:lnTo>
                  <a:pt x="44" y="85"/>
                </a:lnTo>
                <a:lnTo>
                  <a:pt x="87" y="49"/>
                </a:lnTo>
                <a:lnTo>
                  <a:pt x="87" y="49"/>
                </a:lnTo>
                <a:lnTo>
                  <a:pt x="87" y="47"/>
                </a:lnTo>
                <a:lnTo>
                  <a:pt x="87" y="47"/>
                </a:lnTo>
                <a:lnTo>
                  <a:pt x="85" y="49"/>
                </a:lnTo>
                <a:lnTo>
                  <a:pt x="85" y="49"/>
                </a:lnTo>
                <a:lnTo>
                  <a:pt x="69" y="61"/>
                </a:lnTo>
                <a:lnTo>
                  <a:pt x="69" y="61"/>
                </a:lnTo>
                <a:lnTo>
                  <a:pt x="30" y="95"/>
                </a:lnTo>
                <a:lnTo>
                  <a:pt x="30" y="95"/>
                </a:lnTo>
                <a:lnTo>
                  <a:pt x="15" y="107"/>
                </a:lnTo>
                <a:lnTo>
                  <a:pt x="15" y="107"/>
                </a:lnTo>
                <a:lnTo>
                  <a:pt x="15" y="108"/>
                </a:lnTo>
                <a:lnTo>
                  <a:pt x="15" y="108"/>
                </a:lnTo>
                <a:lnTo>
                  <a:pt x="14" y="108"/>
                </a:lnTo>
                <a:lnTo>
                  <a:pt x="14" y="108"/>
                </a:lnTo>
                <a:lnTo>
                  <a:pt x="13" y="107"/>
                </a:lnTo>
                <a:lnTo>
                  <a:pt x="13" y="107"/>
                </a:lnTo>
                <a:lnTo>
                  <a:pt x="14" y="105"/>
                </a:lnTo>
                <a:lnTo>
                  <a:pt x="14" y="105"/>
                </a:lnTo>
                <a:lnTo>
                  <a:pt x="17" y="103"/>
                </a:lnTo>
                <a:lnTo>
                  <a:pt x="17" y="103"/>
                </a:lnTo>
                <a:lnTo>
                  <a:pt x="33" y="87"/>
                </a:lnTo>
                <a:lnTo>
                  <a:pt x="33" y="87"/>
                </a:lnTo>
                <a:lnTo>
                  <a:pt x="64" y="60"/>
                </a:lnTo>
                <a:lnTo>
                  <a:pt x="95" y="33"/>
                </a:lnTo>
                <a:lnTo>
                  <a:pt x="95" y="33"/>
                </a:lnTo>
                <a:lnTo>
                  <a:pt x="95" y="33"/>
                </a:lnTo>
                <a:lnTo>
                  <a:pt x="95" y="33"/>
                </a:lnTo>
                <a:lnTo>
                  <a:pt x="94" y="33"/>
                </a:lnTo>
                <a:lnTo>
                  <a:pt x="94" y="33"/>
                </a:lnTo>
                <a:lnTo>
                  <a:pt x="60" y="60"/>
                </a:lnTo>
                <a:lnTo>
                  <a:pt x="60" y="60"/>
                </a:lnTo>
                <a:lnTo>
                  <a:pt x="27" y="88"/>
                </a:lnTo>
                <a:lnTo>
                  <a:pt x="27" y="88"/>
                </a:lnTo>
                <a:lnTo>
                  <a:pt x="7" y="105"/>
                </a:lnTo>
                <a:lnTo>
                  <a:pt x="7" y="105"/>
                </a:lnTo>
                <a:lnTo>
                  <a:pt x="7" y="108"/>
                </a:lnTo>
                <a:lnTo>
                  <a:pt x="7" y="108"/>
                </a:lnTo>
                <a:lnTo>
                  <a:pt x="8" y="115"/>
                </a:lnTo>
                <a:lnTo>
                  <a:pt x="10" y="121"/>
                </a:lnTo>
                <a:lnTo>
                  <a:pt x="10" y="121"/>
                </a:lnTo>
                <a:lnTo>
                  <a:pt x="15" y="127"/>
                </a:lnTo>
                <a:lnTo>
                  <a:pt x="15" y="127"/>
                </a:lnTo>
                <a:lnTo>
                  <a:pt x="17" y="128"/>
                </a:lnTo>
                <a:lnTo>
                  <a:pt x="17" y="128"/>
                </a:lnTo>
                <a:lnTo>
                  <a:pt x="18" y="128"/>
                </a:lnTo>
                <a:lnTo>
                  <a:pt x="18" y="128"/>
                </a:lnTo>
                <a:lnTo>
                  <a:pt x="33" y="115"/>
                </a:lnTo>
                <a:lnTo>
                  <a:pt x="33" y="115"/>
                </a:lnTo>
                <a:lnTo>
                  <a:pt x="74" y="80"/>
                </a:lnTo>
                <a:lnTo>
                  <a:pt x="74" y="80"/>
                </a:lnTo>
                <a:lnTo>
                  <a:pt x="74" y="78"/>
                </a:lnTo>
                <a:lnTo>
                  <a:pt x="74" y="78"/>
                </a:lnTo>
                <a:lnTo>
                  <a:pt x="75" y="77"/>
                </a:lnTo>
                <a:lnTo>
                  <a:pt x="75" y="77"/>
                </a:lnTo>
                <a:lnTo>
                  <a:pt x="75" y="77"/>
                </a:lnTo>
                <a:lnTo>
                  <a:pt x="75" y="77"/>
                </a:lnTo>
                <a:lnTo>
                  <a:pt x="74" y="78"/>
                </a:lnTo>
                <a:lnTo>
                  <a:pt x="74" y="78"/>
                </a:lnTo>
                <a:close/>
                <a:moveTo>
                  <a:pt x="15" y="85"/>
                </a:moveTo>
                <a:lnTo>
                  <a:pt x="15" y="85"/>
                </a:lnTo>
                <a:lnTo>
                  <a:pt x="15" y="87"/>
                </a:lnTo>
                <a:lnTo>
                  <a:pt x="15" y="87"/>
                </a:lnTo>
                <a:lnTo>
                  <a:pt x="17" y="85"/>
                </a:lnTo>
                <a:lnTo>
                  <a:pt x="17" y="85"/>
                </a:lnTo>
                <a:lnTo>
                  <a:pt x="40" y="67"/>
                </a:lnTo>
                <a:lnTo>
                  <a:pt x="40" y="67"/>
                </a:lnTo>
                <a:lnTo>
                  <a:pt x="64" y="47"/>
                </a:lnTo>
                <a:lnTo>
                  <a:pt x="88" y="29"/>
                </a:lnTo>
                <a:lnTo>
                  <a:pt x="88" y="29"/>
                </a:lnTo>
                <a:lnTo>
                  <a:pt x="108" y="16"/>
                </a:lnTo>
                <a:lnTo>
                  <a:pt x="108" y="16"/>
                </a:lnTo>
                <a:lnTo>
                  <a:pt x="109" y="16"/>
                </a:lnTo>
                <a:lnTo>
                  <a:pt x="109" y="16"/>
                </a:lnTo>
                <a:lnTo>
                  <a:pt x="111" y="16"/>
                </a:lnTo>
                <a:lnTo>
                  <a:pt x="111" y="16"/>
                </a:lnTo>
                <a:lnTo>
                  <a:pt x="111" y="17"/>
                </a:lnTo>
                <a:lnTo>
                  <a:pt x="111" y="17"/>
                </a:lnTo>
                <a:lnTo>
                  <a:pt x="109" y="19"/>
                </a:lnTo>
                <a:lnTo>
                  <a:pt x="109" y="19"/>
                </a:lnTo>
                <a:lnTo>
                  <a:pt x="94" y="30"/>
                </a:lnTo>
                <a:lnTo>
                  <a:pt x="94" y="30"/>
                </a:lnTo>
                <a:lnTo>
                  <a:pt x="67" y="50"/>
                </a:lnTo>
                <a:lnTo>
                  <a:pt x="40" y="73"/>
                </a:lnTo>
                <a:lnTo>
                  <a:pt x="40" y="73"/>
                </a:lnTo>
                <a:lnTo>
                  <a:pt x="21" y="90"/>
                </a:lnTo>
                <a:lnTo>
                  <a:pt x="21" y="90"/>
                </a:lnTo>
                <a:lnTo>
                  <a:pt x="21" y="90"/>
                </a:lnTo>
                <a:lnTo>
                  <a:pt x="21" y="90"/>
                </a:lnTo>
                <a:lnTo>
                  <a:pt x="21" y="90"/>
                </a:lnTo>
                <a:lnTo>
                  <a:pt x="21" y="90"/>
                </a:lnTo>
                <a:lnTo>
                  <a:pt x="68" y="51"/>
                </a:lnTo>
                <a:lnTo>
                  <a:pt x="68" y="51"/>
                </a:lnTo>
                <a:lnTo>
                  <a:pt x="92" y="33"/>
                </a:lnTo>
                <a:lnTo>
                  <a:pt x="116" y="14"/>
                </a:lnTo>
                <a:lnTo>
                  <a:pt x="116" y="14"/>
                </a:lnTo>
                <a:lnTo>
                  <a:pt x="115" y="14"/>
                </a:lnTo>
                <a:lnTo>
                  <a:pt x="115" y="14"/>
                </a:lnTo>
                <a:lnTo>
                  <a:pt x="102" y="10"/>
                </a:lnTo>
                <a:lnTo>
                  <a:pt x="102" y="10"/>
                </a:lnTo>
                <a:lnTo>
                  <a:pt x="94" y="10"/>
                </a:lnTo>
                <a:lnTo>
                  <a:pt x="94" y="10"/>
                </a:lnTo>
                <a:lnTo>
                  <a:pt x="89" y="9"/>
                </a:lnTo>
                <a:lnTo>
                  <a:pt x="89" y="9"/>
                </a:lnTo>
                <a:lnTo>
                  <a:pt x="89" y="10"/>
                </a:lnTo>
                <a:lnTo>
                  <a:pt x="89" y="12"/>
                </a:lnTo>
                <a:lnTo>
                  <a:pt x="89" y="12"/>
                </a:lnTo>
                <a:lnTo>
                  <a:pt x="87" y="13"/>
                </a:lnTo>
                <a:lnTo>
                  <a:pt x="87" y="13"/>
                </a:lnTo>
                <a:lnTo>
                  <a:pt x="60" y="33"/>
                </a:lnTo>
                <a:lnTo>
                  <a:pt x="35" y="54"/>
                </a:lnTo>
                <a:lnTo>
                  <a:pt x="35" y="54"/>
                </a:lnTo>
                <a:lnTo>
                  <a:pt x="21" y="67"/>
                </a:lnTo>
                <a:lnTo>
                  <a:pt x="21" y="67"/>
                </a:lnTo>
                <a:lnTo>
                  <a:pt x="21" y="67"/>
                </a:lnTo>
                <a:lnTo>
                  <a:pt x="21" y="67"/>
                </a:lnTo>
                <a:lnTo>
                  <a:pt x="21" y="67"/>
                </a:lnTo>
                <a:lnTo>
                  <a:pt x="21" y="67"/>
                </a:lnTo>
                <a:lnTo>
                  <a:pt x="50" y="44"/>
                </a:lnTo>
                <a:lnTo>
                  <a:pt x="50" y="44"/>
                </a:lnTo>
                <a:lnTo>
                  <a:pt x="71" y="29"/>
                </a:lnTo>
                <a:lnTo>
                  <a:pt x="92" y="13"/>
                </a:lnTo>
                <a:lnTo>
                  <a:pt x="92" y="13"/>
                </a:lnTo>
                <a:lnTo>
                  <a:pt x="94" y="13"/>
                </a:lnTo>
                <a:lnTo>
                  <a:pt x="94" y="13"/>
                </a:lnTo>
                <a:lnTo>
                  <a:pt x="95" y="13"/>
                </a:lnTo>
                <a:lnTo>
                  <a:pt x="95" y="13"/>
                </a:lnTo>
                <a:lnTo>
                  <a:pt x="95" y="14"/>
                </a:lnTo>
                <a:lnTo>
                  <a:pt x="95" y="14"/>
                </a:lnTo>
                <a:lnTo>
                  <a:pt x="94" y="14"/>
                </a:lnTo>
                <a:lnTo>
                  <a:pt x="94" y="14"/>
                </a:lnTo>
                <a:lnTo>
                  <a:pt x="85" y="22"/>
                </a:lnTo>
                <a:lnTo>
                  <a:pt x="85" y="22"/>
                </a:lnTo>
                <a:lnTo>
                  <a:pt x="60" y="40"/>
                </a:lnTo>
                <a:lnTo>
                  <a:pt x="35" y="60"/>
                </a:lnTo>
                <a:lnTo>
                  <a:pt x="35" y="60"/>
                </a:lnTo>
                <a:lnTo>
                  <a:pt x="15" y="77"/>
                </a:lnTo>
                <a:lnTo>
                  <a:pt x="15" y="77"/>
                </a:lnTo>
                <a:lnTo>
                  <a:pt x="14" y="78"/>
                </a:lnTo>
                <a:lnTo>
                  <a:pt x="14" y="78"/>
                </a:lnTo>
                <a:lnTo>
                  <a:pt x="15" y="77"/>
                </a:lnTo>
                <a:lnTo>
                  <a:pt x="15" y="77"/>
                </a:lnTo>
                <a:lnTo>
                  <a:pt x="37" y="60"/>
                </a:lnTo>
                <a:lnTo>
                  <a:pt x="37" y="60"/>
                </a:lnTo>
                <a:lnTo>
                  <a:pt x="68" y="34"/>
                </a:lnTo>
                <a:lnTo>
                  <a:pt x="101" y="12"/>
                </a:lnTo>
                <a:lnTo>
                  <a:pt x="101" y="12"/>
                </a:lnTo>
                <a:lnTo>
                  <a:pt x="102" y="12"/>
                </a:lnTo>
                <a:lnTo>
                  <a:pt x="102" y="12"/>
                </a:lnTo>
                <a:lnTo>
                  <a:pt x="102" y="12"/>
                </a:lnTo>
                <a:lnTo>
                  <a:pt x="102" y="12"/>
                </a:lnTo>
                <a:lnTo>
                  <a:pt x="102" y="13"/>
                </a:lnTo>
                <a:lnTo>
                  <a:pt x="102" y="13"/>
                </a:lnTo>
                <a:lnTo>
                  <a:pt x="102" y="13"/>
                </a:lnTo>
                <a:lnTo>
                  <a:pt x="102" y="13"/>
                </a:lnTo>
                <a:lnTo>
                  <a:pt x="98" y="17"/>
                </a:lnTo>
                <a:lnTo>
                  <a:pt x="98" y="17"/>
                </a:lnTo>
                <a:lnTo>
                  <a:pt x="57" y="49"/>
                </a:lnTo>
                <a:lnTo>
                  <a:pt x="57" y="49"/>
                </a:lnTo>
                <a:lnTo>
                  <a:pt x="35" y="67"/>
                </a:lnTo>
                <a:lnTo>
                  <a:pt x="17" y="85"/>
                </a:lnTo>
                <a:lnTo>
                  <a:pt x="17" y="85"/>
                </a:lnTo>
                <a:lnTo>
                  <a:pt x="15" y="85"/>
                </a:lnTo>
                <a:lnTo>
                  <a:pt x="15" y="85"/>
                </a:lnTo>
                <a:close/>
                <a:moveTo>
                  <a:pt x="118" y="51"/>
                </a:moveTo>
                <a:lnTo>
                  <a:pt x="118" y="51"/>
                </a:lnTo>
                <a:lnTo>
                  <a:pt x="118" y="51"/>
                </a:lnTo>
                <a:lnTo>
                  <a:pt x="118" y="51"/>
                </a:lnTo>
                <a:lnTo>
                  <a:pt x="116" y="51"/>
                </a:lnTo>
                <a:lnTo>
                  <a:pt x="116" y="51"/>
                </a:lnTo>
                <a:lnTo>
                  <a:pt x="84" y="76"/>
                </a:lnTo>
                <a:lnTo>
                  <a:pt x="51" y="103"/>
                </a:lnTo>
                <a:lnTo>
                  <a:pt x="51" y="103"/>
                </a:lnTo>
                <a:lnTo>
                  <a:pt x="21" y="130"/>
                </a:lnTo>
                <a:lnTo>
                  <a:pt x="21" y="130"/>
                </a:lnTo>
                <a:lnTo>
                  <a:pt x="21" y="130"/>
                </a:lnTo>
                <a:lnTo>
                  <a:pt x="21" y="130"/>
                </a:lnTo>
                <a:lnTo>
                  <a:pt x="28" y="131"/>
                </a:lnTo>
                <a:lnTo>
                  <a:pt x="37" y="132"/>
                </a:lnTo>
                <a:lnTo>
                  <a:pt x="37" y="132"/>
                </a:lnTo>
                <a:lnTo>
                  <a:pt x="38" y="131"/>
                </a:lnTo>
                <a:lnTo>
                  <a:pt x="38" y="131"/>
                </a:lnTo>
                <a:lnTo>
                  <a:pt x="52" y="118"/>
                </a:lnTo>
                <a:lnTo>
                  <a:pt x="52" y="118"/>
                </a:lnTo>
                <a:lnTo>
                  <a:pt x="79" y="94"/>
                </a:lnTo>
                <a:lnTo>
                  <a:pt x="106" y="71"/>
                </a:lnTo>
                <a:lnTo>
                  <a:pt x="106" y="71"/>
                </a:lnTo>
                <a:lnTo>
                  <a:pt x="136" y="49"/>
                </a:lnTo>
                <a:lnTo>
                  <a:pt x="136" y="49"/>
                </a:lnTo>
                <a:lnTo>
                  <a:pt x="138" y="47"/>
                </a:lnTo>
                <a:lnTo>
                  <a:pt x="138" y="47"/>
                </a:lnTo>
                <a:lnTo>
                  <a:pt x="135" y="49"/>
                </a:lnTo>
                <a:lnTo>
                  <a:pt x="135" y="49"/>
                </a:lnTo>
                <a:lnTo>
                  <a:pt x="121" y="58"/>
                </a:lnTo>
                <a:lnTo>
                  <a:pt x="106" y="68"/>
                </a:lnTo>
                <a:lnTo>
                  <a:pt x="106" y="68"/>
                </a:lnTo>
                <a:lnTo>
                  <a:pt x="79" y="90"/>
                </a:lnTo>
                <a:lnTo>
                  <a:pt x="54" y="112"/>
                </a:lnTo>
                <a:lnTo>
                  <a:pt x="54" y="112"/>
                </a:lnTo>
                <a:lnTo>
                  <a:pt x="37" y="128"/>
                </a:lnTo>
                <a:lnTo>
                  <a:pt x="37" y="128"/>
                </a:lnTo>
                <a:lnTo>
                  <a:pt x="34" y="130"/>
                </a:lnTo>
                <a:lnTo>
                  <a:pt x="34" y="130"/>
                </a:lnTo>
                <a:lnTo>
                  <a:pt x="33" y="130"/>
                </a:lnTo>
                <a:lnTo>
                  <a:pt x="33" y="130"/>
                </a:lnTo>
                <a:lnTo>
                  <a:pt x="33" y="128"/>
                </a:lnTo>
                <a:lnTo>
                  <a:pt x="33" y="128"/>
                </a:lnTo>
                <a:lnTo>
                  <a:pt x="34" y="128"/>
                </a:lnTo>
                <a:lnTo>
                  <a:pt x="34" y="128"/>
                </a:lnTo>
                <a:lnTo>
                  <a:pt x="35" y="125"/>
                </a:lnTo>
                <a:lnTo>
                  <a:pt x="35" y="125"/>
                </a:lnTo>
                <a:lnTo>
                  <a:pt x="47" y="114"/>
                </a:lnTo>
                <a:lnTo>
                  <a:pt x="47" y="114"/>
                </a:lnTo>
                <a:lnTo>
                  <a:pt x="81" y="83"/>
                </a:lnTo>
                <a:lnTo>
                  <a:pt x="116" y="53"/>
                </a:lnTo>
                <a:lnTo>
                  <a:pt x="116" y="53"/>
                </a:lnTo>
                <a:lnTo>
                  <a:pt x="118" y="51"/>
                </a:lnTo>
                <a:lnTo>
                  <a:pt x="118" y="51"/>
                </a:lnTo>
                <a:close/>
                <a:moveTo>
                  <a:pt x="10" y="49"/>
                </a:moveTo>
                <a:lnTo>
                  <a:pt x="10" y="49"/>
                </a:lnTo>
                <a:lnTo>
                  <a:pt x="10" y="49"/>
                </a:lnTo>
                <a:lnTo>
                  <a:pt x="10" y="49"/>
                </a:lnTo>
                <a:lnTo>
                  <a:pt x="11" y="49"/>
                </a:lnTo>
                <a:lnTo>
                  <a:pt x="11" y="49"/>
                </a:lnTo>
                <a:lnTo>
                  <a:pt x="20" y="43"/>
                </a:lnTo>
                <a:lnTo>
                  <a:pt x="20" y="43"/>
                </a:lnTo>
                <a:lnTo>
                  <a:pt x="45" y="23"/>
                </a:lnTo>
                <a:lnTo>
                  <a:pt x="45" y="23"/>
                </a:lnTo>
                <a:lnTo>
                  <a:pt x="64" y="10"/>
                </a:lnTo>
                <a:lnTo>
                  <a:pt x="64" y="10"/>
                </a:lnTo>
                <a:lnTo>
                  <a:pt x="65" y="9"/>
                </a:lnTo>
                <a:lnTo>
                  <a:pt x="65" y="9"/>
                </a:lnTo>
                <a:lnTo>
                  <a:pt x="67" y="10"/>
                </a:lnTo>
                <a:lnTo>
                  <a:pt x="67" y="10"/>
                </a:lnTo>
                <a:lnTo>
                  <a:pt x="67" y="10"/>
                </a:lnTo>
                <a:lnTo>
                  <a:pt x="67" y="10"/>
                </a:lnTo>
                <a:lnTo>
                  <a:pt x="65" y="12"/>
                </a:lnTo>
                <a:lnTo>
                  <a:pt x="65" y="12"/>
                </a:lnTo>
                <a:lnTo>
                  <a:pt x="47" y="26"/>
                </a:lnTo>
                <a:lnTo>
                  <a:pt x="47" y="26"/>
                </a:lnTo>
                <a:lnTo>
                  <a:pt x="30" y="39"/>
                </a:lnTo>
                <a:lnTo>
                  <a:pt x="14" y="53"/>
                </a:lnTo>
                <a:lnTo>
                  <a:pt x="14" y="53"/>
                </a:lnTo>
                <a:lnTo>
                  <a:pt x="13" y="54"/>
                </a:lnTo>
                <a:lnTo>
                  <a:pt x="13" y="54"/>
                </a:lnTo>
                <a:lnTo>
                  <a:pt x="14" y="53"/>
                </a:lnTo>
                <a:lnTo>
                  <a:pt x="14" y="53"/>
                </a:lnTo>
                <a:lnTo>
                  <a:pt x="34" y="37"/>
                </a:lnTo>
                <a:lnTo>
                  <a:pt x="34" y="37"/>
                </a:lnTo>
                <a:lnTo>
                  <a:pt x="51" y="23"/>
                </a:lnTo>
                <a:lnTo>
                  <a:pt x="68" y="12"/>
                </a:lnTo>
                <a:lnTo>
                  <a:pt x="68" y="12"/>
                </a:lnTo>
                <a:lnTo>
                  <a:pt x="69" y="10"/>
                </a:lnTo>
                <a:lnTo>
                  <a:pt x="69" y="10"/>
                </a:lnTo>
                <a:lnTo>
                  <a:pt x="71" y="10"/>
                </a:lnTo>
                <a:lnTo>
                  <a:pt x="71" y="10"/>
                </a:lnTo>
                <a:lnTo>
                  <a:pt x="71" y="12"/>
                </a:lnTo>
                <a:lnTo>
                  <a:pt x="71" y="12"/>
                </a:lnTo>
                <a:lnTo>
                  <a:pt x="69" y="14"/>
                </a:lnTo>
                <a:lnTo>
                  <a:pt x="69" y="14"/>
                </a:lnTo>
                <a:lnTo>
                  <a:pt x="44" y="33"/>
                </a:lnTo>
                <a:lnTo>
                  <a:pt x="44" y="33"/>
                </a:lnTo>
                <a:lnTo>
                  <a:pt x="28" y="47"/>
                </a:lnTo>
                <a:lnTo>
                  <a:pt x="13" y="61"/>
                </a:lnTo>
                <a:lnTo>
                  <a:pt x="13" y="61"/>
                </a:lnTo>
                <a:lnTo>
                  <a:pt x="11" y="61"/>
                </a:lnTo>
                <a:lnTo>
                  <a:pt x="11" y="61"/>
                </a:lnTo>
                <a:lnTo>
                  <a:pt x="13" y="61"/>
                </a:lnTo>
                <a:lnTo>
                  <a:pt x="13" y="61"/>
                </a:lnTo>
                <a:lnTo>
                  <a:pt x="47" y="34"/>
                </a:lnTo>
                <a:lnTo>
                  <a:pt x="47" y="34"/>
                </a:lnTo>
                <a:lnTo>
                  <a:pt x="78" y="10"/>
                </a:lnTo>
                <a:lnTo>
                  <a:pt x="78" y="10"/>
                </a:lnTo>
                <a:lnTo>
                  <a:pt x="79" y="10"/>
                </a:lnTo>
                <a:lnTo>
                  <a:pt x="79" y="10"/>
                </a:lnTo>
                <a:lnTo>
                  <a:pt x="81" y="10"/>
                </a:lnTo>
                <a:lnTo>
                  <a:pt x="81" y="10"/>
                </a:lnTo>
                <a:lnTo>
                  <a:pt x="81" y="12"/>
                </a:lnTo>
                <a:lnTo>
                  <a:pt x="81" y="12"/>
                </a:lnTo>
                <a:lnTo>
                  <a:pt x="79" y="12"/>
                </a:lnTo>
                <a:lnTo>
                  <a:pt x="79" y="12"/>
                </a:lnTo>
                <a:lnTo>
                  <a:pt x="65" y="23"/>
                </a:lnTo>
                <a:lnTo>
                  <a:pt x="65" y="23"/>
                </a:lnTo>
                <a:lnTo>
                  <a:pt x="33" y="50"/>
                </a:lnTo>
                <a:lnTo>
                  <a:pt x="33" y="50"/>
                </a:lnTo>
                <a:lnTo>
                  <a:pt x="10" y="70"/>
                </a:lnTo>
                <a:lnTo>
                  <a:pt x="10" y="70"/>
                </a:lnTo>
                <a:lnTo>
                  <a:pt x="10" y="70"/>
                </a:lnTo>
                <a:lnTo>
                  <a:pt x="10" y="70"/>
                </a:lnTo>
                <a:lnTo>
                  <a:pt x="23" y="60"/>
                </a:lnTo>
                <a:lnTo>
                  <a:pt x="23" y="60"/>
                </a:lnTo>
                <a:lnTo>
                  <a:pt x="60" y="30"/>
                </a:lnTo>
                <a:lnTo>
                  <a:pt x="60" y="30"/>
                </a:lnTo>
                <a:lnTo>
                  <a:pt x="87" y="10"/>
                </a:lnTo>
                <a:lnTo>
                  <a:pt x="87" y="10"/>
                </a:lnTo>
                <a:lnTo>
                  <a:pt x="88" y="9"/>
                </a:lnTo>
                <a:lnTo>
                  <a:pt x="88" y="9"/>
                </a:lnTo>
                <a:lnTo>
                  <a:pt x="87" y="9"/>
                </a:lnTo>
                <a:lnTo>
                  <a:pt x="87" y="9"/>
                </a:lnTo>
                <a:lnTo>
                  <a:pt x="79" y="9"/>
                </a:lnTo>
                <a:lnTo>
                  <a:pt x="79" y="9"/>
                </a:lnTo>
                <a:lnTo>
                  <a:pt x="61" y="9"/>
                </a:lnTo>
                <a:lnTo>
                  <a:pt x="61" y="9"/>
                </a:lnTo>
                <a:lnTo>
                  <a:pt x="60" y="9"/>
                </a:lnTo>
                <a:lnTo>
                  <a:pt x="60" y="9"/>
                </a:lnTo>
                <a:lnTo>
                  <a:pt x="55" y="12"/>
                </a:lnTo>
                <a:lnTo>
                  <a:pt x="55" y="12"/>
                </a:lnTo>
                <a:lnTo>
                  <a:pt x="30" y="33"/>
                </a:lnTo>
                <a:lnTo>
                  <a:pt x="30" y="33"/>
                </a:lnTo>
                <a:lnTo>
                  <a:pt x="11" y="49"/>
                </a:lnTo>
                <a:lnTo>
                  <a:pt x="11" y="49"/>
                </a:lnTo>
                <a:lnTo>
                  <a:pt x="10" y="49"/>
                </a:lnTo>
                <a:lnTo>
                  <a:pt x="10" y="49"/>
                </a:lnTo>
                <a:close/>
                <a:moveTo>
                  <a:pt x="126" y="91"/>
                </a:moveTo>
                <a:lnTo>
                  <a:pt x="126" y="91"/>
                </a:lnTo>
                <a:lnTo>
                  <a:pt x="126" y="91"/>
                </a:lnTo>
                <a:lnTo>
                  <a:pt x="126" y="91"/>
                </a:lnTo>
                <a:lnTo>
                  <a:pt x="125" y="93"/>
                </a:lnTo>
                <a:lnTo>
                  <a:pt x="125" y="93"/>
                </a:lnTo>
                <a:lnTo>
                  <a:pt x="101" y="111"/>
                </a:lnTo>
                <a:lnTo>
                  <a:pt x="101" y="111"/>
                </a:lnTo>
                <a:lnTo>
                  <a:pt x="84" y="124"/>
                </a:lnTo>
                <a:lnTo>
                  <a:pt x="84" y="124"/>
                </a:lnTo>
                <a:lnTo>
                  <a:pt x="81" y="127"/>
                </a:lnTo>
                <a:lnTo>
                  <a:pt x="81" y="127"/>
                </a:lnTo>
                <a:lnTo>
                  <a:pt x="79" y="127"/>
                </a:lnTo>
                <a:lnTo>
                  <a:pt x="79" y="127"/>
                </a:lnTo>
                <a:lnTo>
                  <a:pt x="78" y="127"/>
                </a:lnTo>
                <a:lnTo>
                  <a:pt x="78" y="125"/>
                </a:lnTo>
                <a:lnTo>
                  <a:pt x="78" y="125"/>
                </a:lnTo>
                <a:lnTo>
                  <a:pt x="79" y="124"/>
                </a:lnTo>
                <a:lnTo>
                  <a:pt x="79" y="124"/>
                </a:lnTo>
                <a:lnTo>
                  <a:pt x="81" y="122"/>
                </a:lnTo>
                <a:lnTo>
                  <a:pt x="81" y="122"/>
                </a:lnTo>
                <a:lnTo>
                  <a:pt x="91" y="114"/>
                </a:lnTo>
                <a:lnTo>
                  <a:pt x="91" y="114"/>
                </a:lnTo>
                <a:lnTo>
                  <a:pt x="133" y="78"/>
                </a:lnTo>
                <a:lnTo>
                  <a:pt x="133" y="78"/>
                </a:lnTo>
                <a:lnTo>
                  <a:pt x="133" y="78"/>
                </a:lnTo>
                <a:lnTo>
                  <a:pt x="133" y="78"/>
                </a:lnTo>
                <a:lnTo>
                  <a:pt x="133" y="78"/>
                </a:lnTo>
                <a:lnTo>
                  <a:pt x="133" y="78"/>
                </a:lnTo>
                <a:lnTo>
                  <a:pt x="128" y="83"/>
                </a:lnTo>
                <a:lnTo>
                  <a:pt x="128" y="83"/>
                </a:lnTo>
                <a:lnTo>
                  <a:pt x="94" y="107"/>
                </a:lnTo>
                <a:lnTo>
                  <a:pt x="62" y="132"/>
                </a:lnTo>
                <a:lnTo>
                  <a:pt x="62" y="132"/>
                </a:lnTo>
                <a:lnTo>
                  <a:pt x="61" y="132"/>
                </a:lnTo>
                <a:lnTo>
                  <a:pt x="61" y="132"/>
                </a:lnTo>
                <a:lnTo>
                  <a:pt x="62" y="132"/>
                </a:lnTo>
                <a:lnTo>
                  <a:pt x="62" y="132"/>
                </a:lnTo>
                <a:lnTo>
                  <a:pt x="72" y="132"/>
                </a:lnTo>
                <a:lnTo>
                  <a:pt x="72" y="132"/>
                </a:lnTo>
                <a:lnTo>
                  <a:pt x="79" y="132"/>
                </a:lnTo>
                <a:lnTo>
                  <a:pt x="79" y="132"/>
                </a:lnTo>
                <a:lnTo>
                  <a:pt x="81" y="132"/>
                </a:lnTo>
                <a:lnTo>
                  <a:pt x="81" y="132"/>
                </a:lnTo>
                <a:lnTo>
                  <a:pt x="82" y="131"/>
                </a:lnTo>
                <a:lnTo>
                  <a:pt x="82" y="131"/>
                </a:lnTo>
                <a:lnTo>
                  <a:pt x="98" y="115"/>
                </a:lnTo>
                <a:lnTo>
                  <a:pt x="98" y="115"/>
                </a:lnTo>
                <a:lnTo>
                  <a:pt x="125" y="93"/>
                </a:lnTo>
                <a:lnTo>
                  <a:pt x="125" y="93"/>
                </a:lnTo>
                <a:lnTo>
                  <a:pt x="126" y="91"/>
                </a:lnTo>
                <a:lnTo>
                  <a:pt x="126" y="91"/>
                </a:lnTo>
                <a:close/>
                <a:moveTo>
                  <a:pt x="126" y="139"/>
                </a:moveTo>
                <a:lnTo>
                  <a:pt x="126" y="139"/>
                </a:lnTo>
                <a:lnTo>
                  <a:pt x="128" y="139"/>
                </a:lnTo>
                <a:lnTo>
                  <a:pt x="128" y="139"/>
                </a:lnTo>
                <a:lnTo>
                  <a:pt x="133" y="137"/>
                </a:lnTo>
                <a:lnTo>
                  <a:pt x="139" y="132"/>
                </a:lnTo>
                <a:lnTo>
                  <a:pt x="139" y="132"/>
                </a:lnTo>
                <a:lnTo>
                  <a:pt x="145" y="122"/>
                </a:lnTo>
                <a:lnTo>
                  <a:pt x="149" y="111"/>
                </a:lnTo>
                <a:lnTo>
                  <a:pt x="149" y="111"/>
                </a:lnTo>
                <a:lnTo>
                  <a:pt x="150" y="97"/>
                </a:lnTo>
                <a:lnTo>
                  <a:pt x="150" y="97"/>
                </a:lnTo>
                <a:lnTo>
                  <a:pt x="152" y="85"/>
                </a:lnTo>
                <a:lnTo>
                  <a:pt x="152" y="85"/>
                </a:lnTo>
                <a:lnTo>
                  <a:pt x="152" y="63"/>
                </a:lnTo>
                <a:lnTo>
                  <a:pt x="152" y="63"/>
                </a:lnTo>
                <a:lnTo>
                  <a:pt x="152" y="56"/>
                </a:lnTo>
                <a:lnTo>
                  <a:pt x="150" y="49"/>
                </a:lnTo>
                <a:lnTo>
                  <a:pt x="150" y="49"/>
                </a:lnTo>
                <a:lnTo>
                  <a:pt x="149" y="40"/>
                </a:lnTo>
                <a:lnTo>
                  <a:pt x="149" y="40"/>
                </a:lnTo>
                <a:lnTo>
                  <a:pt x="148" y="36"/>
                </a:lnTo>
                <a:lnTo>
                  <a:pt x="148" y="36"/>
                </a:lnTo>
                <a:lnTo>
                  <a:pt x="148" y="44"/>
                </a:lnTo>
                <a:lnTo>
                  <a:pt x="148" y="44"/>
                </a:lnTo>
                <a:lnTo>
                  <a:pt x="149" y="49"/>
                </a:lnTo>
                <a:lnTo>
                  <a:pt x="149" y="49"/>
                </a:lnTo>
                <a:lnTo>
                  <a:pt x="149" y="50"/>
                </a:lnTo>
                <a:lnTo>
                  <a:pt x="149" y="50"/>
                </a:lnTo>
                <a:lnTo>
                  <a:pt x="149" y="50"/>
                </a:lnTo>
                <a:lnTo>
                  <a:pt x="149" y="50"/>
                </a:lnTo>
                <a:lnTo>
                  <a:pt x="148" y="51"/>
                </a:lnTo>
                <a:lnTo>
                  <a:pt x="148" y="51"/>
                </a:lnTo>
                <a:lnTo>
                  <a:pt x="148" y="57"/>
                </a:lnTo>
                <a:lnTo>
                  <a:pt x="148" y="57"/>
                </a:lnTo>
                <a:lnTo>
                  <a:pt x="149" y="63"/>
                </a:lnTo>
                <a:lnTo>
                  <a:pt x="149" y="63"/>
                </a:lnTo>
                <a:lnTo>
                  <a:pt x="149" y="77"/>
                </a:lnTo>
                <a:lnTo>
                  <a:pt x="149" y="77"/>
                </a:lnTo>
                <a:lnTo>
                  <a:pt x="148" y="93"/>
                </a:lnTo>
                <a:lnTo>
                  <a:pt x="148" y="93"/>
                </a:lnTo>
                <a:lnTo>
                  <a:pt x="146" y="103"/>
                </a:lnTo>
                <a:lnTo>
                  <a:pt x="146" y="103"/>
                </a:lnTo>
                <a:lnTo>
                  <a:pt x="145" y="111"/>
                </a:lnTo>
                <a:lnTo>
                  <a:pt x="142" y="120"/>
                </a:lnTo>
                <a:lnTo>
                  <a:pt x="142" y="120"/>
                </a:lnTo>
                <a:lnTo>
                  <a:pt x="139" y="128"/>
                </a:lnTo>
                <a:lnTo>
                  <a:pt x="139" y="128"/>
                </a:lnTo>
                <a:lnTo>
                  <a:pt x="136" y="134"/>
                </a:lnTo>
                <a:lnTo>
                  <a:pt x="136" y="134"/>
                </a:lnTo>
                <a:lnTo>
                  <a:pt x="135" y="135"/>
                </a:lnTo>
                <a:lnTo>
                  <a:pt x="133" y="135"/>
                </a:lnTo>
                <a:lnTo>
                  <a:pt x="133" y="135"/>
                </a:lnTo>
                <a:lnTo>
                  <a:pt x="132" y="135"/>
                </a:lnTo>
                <a:lnTo>
                  <a:pt x="132" y="135"/>
                </a:lnTo>
                <a:lnTo>
                  <a:pt x="129" y="137"/>
                </a:lnTo>
                <a:lnTo>
                  <a:pt x="129" y="137"/>
                </a:lnTo>
                <a:lnTo>
                  <a:pt x="126" y="139"/>
                </a:lnTo>
                <a:lnTo>
                  <a:pt x="126" y="139"/>
                </a:lnTo>
                <a:close/>
                <a:moveTo>
                  <a:pt x="42" y="132"/>
                </a:moveTo>
                <a:lnTo>
                  <a:pt x="42" y="132"/>
                </a:lnTo>
                <a:lnTo>
                  <a:pt x="42" y="132"/>
                </a:lnTo>
                <a:lnTo>
                  <a:pt x="42" y="132"/>
                </a:lnTo>
                <a:lnTo>
                  <a:pt x="48" y="132"/>
                </a:lnTo>
                <a:lnTo>
                  <a:pt x="48" y="132"/>
                </a:lnTo>
                <a:lnTo>
                  <a:pt x="50" y="132"/>
                </a:lnTo>
                <a:lnTo>
                  <a:pt x="50" y="132"/>
                </a:lnTo>
                <a:lnTo>
                  <a:pt x="55" y="127"/>
                </a:lnTo>
                <a:lnTo>
                  <a:pt x="55" y="127"/>
                </a:lnTo>
                <a:lnTo>
                  <a:pt x="77" y="107"/>
                </a:lnTo>
                <a:lnTo>
                  <a:pt x="101" y="87"/>
                </a:lnTo>
                <a:lnTo>
                  <a:pt x="101" y="87"/>
                </a:lnTo>
                <a:lnTo>
                  <a:pt x="123" y="68"/>
                </a:lnTo>
                <a:lnTo>
                  <a:pt x="123" y="68"/>
                </a:lnTo>
                <a:lnTo>
                  <a:pt x="123" y="67"/>
                </a:lnTo>
                <a:lnTo>
                  <a:pt x="123" y="67"/>
                </a:lnTo>
                <a:lnTo>
                  <a:pt x="123" y="67"/>
                </a:lnTo>
                <a:lnTo>
                  <a:pt x="123" y="67"/>
                </a:lnTo>
                <a:lnTo>
                  <a:pt x="99" y="85"/>
                </a:lnTo>
                <a:lnTo>
                  <a:pt x="75" y="104"/>
                </a:lnTo>
                <a:lnTo>
                  <a:pt x="75" y="104"/>
                </a:lnTo>
                <a:lnTo>
                  <a:pt x="47" y="128"/>
                </a:lnTo>
                <a:lnTo>
                  <a:pt x="47" y="128"/>
                </a:lnTo>
                <a:lnTo>
                  <a:pt x="42" y="132"/>
                </a:lnTo>
                <a:lnTo>
                  <a:pt x="42" y="132"/>
                </a:lnTo>
                <a:close/>
                <a:moveTo>
                  <a:pt x="77" y="100"/>
                </a:moveTo>
                <a:lnTo>
                  <a:pt x="77" y="100"/>
                </a:lnTo>
                <a:lnTo>
                  <a:pt x="77" y="100"/>
                </a:lnTo>
                <a:lnTo>
                  <a:pt x="77" y="100"/>
                </a:lnTo>
                <a:lnTo>
                  <a:pt x="88" y="91"/>
                </a:lnTo>
                <a:lnTo>
                  <a:pt x="88" y="91"/>
                </a:lnTo>
                <a:lnTo>
                  <a:pt x="112" y="73"/>
                </a:lnTo>
                <a:lnTo>
                  <a:pt x="138" y="56"/>
                </a:lnTo>
                <a:lnTo>
                  <a:pt x="138" y="56"/>
                </a:lnTo>
                <a:lnTo>
                  <a:pt x="139" y="56"/>
                </a:lnTo>
                <a:lnTo>
                  <a:pt x="139" y="56"/>
                </a:lnTo>
                <a:lnTo>
                  <a:pt x="139" y="54"/>
                </a:lnTo>
                <a:lnTo>
                  <a:pt x="139" y="54"/>
                </a:lnTo>
                <a:lnTo>
                  <a:pt x="139" y="49"/>
                </a:lnTo>
                <a:lnTo>
                  <a:pt x="139" y="49"/>
                </a:lnTo>
                <a:lnTo>
                  <a:pt x="139" y="49"/>
                </a:lnTo>
                <a:lnTo>
                  <a:pt x="139" y="49"/>
                </a:lnTo>
                <a:lnTo>
                  <a:pt x="106" y="74"/>
                </a:lnTo>
                <a:lnTo>
                  <a:pt x="77" y="100"/>
                </a:lnTo>
                <a:lnTo>
                  <a:pt x="77" y="100"/>
                </a:lnTo>
                <a:close/>
                <a:moveTo>
                  <a:pt x="64" y="100"/>
                </a:moveTo>
                <a:lnTo>
                  <a:pt x="64" y="100"/>
                </a:lnTo>
                <a:lnTo>
                  <a:pt x="65" y="100"/>
                </a:lnTo>
                <a:lnTo>
                  <a:pt x="65" y="100"/>
                </a:lnTo>
                <a:lnTo>
                  <a:pt x="101" y="70"/>
                </a:lnTo>
                <a:lnTo>
                  <a:pt x="101" y="70"/>
                </a:lnTo>
                <a:lnTo>
                  <a:pt x="116" y="58"/>
                </a:lnTo>
                <a:lnTo>
                  <a:pt x="133" y="47"/>
                </a:lnTo>
                <a:lnTo>
                  <a:pt x="133" y="47"/>
                </a:lnTo>
                <a:lnTo>
                  <a:pt x="138" y="44"/>
                </a:lnTo>
                <a:lnTo>
                  <a:pt x="138" y="44"/>
                </a:lnTo>
                <a:lnTo>
                  <a:pt x="138" y="43"/>
                </a:lnTo>
                <a:lnTo>
                  <a:pt x="138" y="43"/>
                </a:lnTo>
                <a:lnTo>
                  <a:pt x="138" y="39"/>
                </a:lnTo>
                <a:lnTo>
                  <a:pt x="138" y="39"/>
                </a:lnTo>
                <a:lnTo>
                  <a:pt x="99" y="68"/>
                </a:lnTo>
                <a:lnTo>
                  <a:pt x="64" y="100"/>
                </a:lnTo>
                <a:lnTo>
                  <a:pt x="64" y="100"/>
                </a:lnTo>
                <a:close/>
                <a:moveTo>
                  <a:pt x="55" y="71"/>
                </a:moveTo>
                <a:lnTo>
                  <a:pt x="55" y="71"/>
                </a:lnTo>
                <a:lnTo>
                  <a:pt x="88" y="43"/>
                </a:lnTo>
                <a:lnTo>
                  <a:pt x="123" y="17"/>
                </a:lnTo>
                <a:lnTo>
                  <a:pt x="123" y="17"/>
                </a:lnTo>
                <a:lnTo>
                  <a:pt x="119" y="16"/>
                </a:lnTo>
                <a:lnTo>
                  <a:pt x="119" y="16"/>
                </a:lnTo>
                <a:lnTo>
                  <a:pt x="89" y="40"/>
                </a:lnTo>
                <a:lnTo>
                  <a:pt x="89" y="40"/>
                </a:lnTo>
                <a:lnTo>
                  <a:pt x="55" y="70"/>
                </a:lnTo>
                <a:lnTo>
                  <a:pt x="55" y="70"/>
                </a:lnTo>
                <a:lnTo>
                  <a:pt x="55" y="71"/>
                </a:lnTo>
                <a:lnTo>
                  <a:pt x="55" y="71"/>
                </a:lnTo>
                <a:close/>
                <a:moveTo>
                  <a:pt x="14" y="34"/>
                </a:moveTo>
                <a:lnTo>
                  <a:pt x="14" y="34"/>
                </a:lnTo>
                <a:lnTo>
                  <a:pt x="48" y="7"/>
                </a:lnTo>
                <a:lnTo>
                  <a:pt x="48" y="7"/>
                </a:lnTo>
                <a:lnTo>
                  <a:pt x="45" y="7"/>
                </a:lnTo>
                <a:lnTo>
                  <a:pt x="45" y="7"/>
                </a:lnTo>
                <a:lnTo>
                  <a:pt x="42" y="7"/>
                </a:lnTo>
                <a:lnTo>
                  <a:pt x="42" y="7"/>
                </a:lnTo>
                <a:lnTo>
                  <a:pt x="37" y="9"/>
                </a:lnTo>
                <a:lnTo>
                  <a:pt x="37" y="9"/>
                </a:lnTo>
                <a:lnTo>
                  <a:pt x="37" y="10"/>
                </a:lnTo>
                <a:lnTo>
                  <a:pt x="37" y="10"/>
                </a:lnTo>
                <a:lnTo>
                  <a:pt x="35" y="12"/>
                </a:lnTo>
                <a:lnTo>
                  <a:pt x="35" y="12"/>
                </a:lnTo>
                <a:lnTo>
                  <a:pt x="33" y="12"/>
                </a:lnTo>
                <a:lnTo>
                  <a:pt x="33" y="12"/>
                </a:lnTo>
                <a:lnTo>
                  <a:pt x="27" y="17"/>
                </a:lnTo>
                <a:lnTo>
                  <a:pt x="21" y="23"/>
                </a:lnTo>
                <a:lnTo>
                  <a:pt x="21" y="23"/>
                </a:lnTo>
                <a:lnTo>
                  <a:pt x="20" y="23"/>
                </a:lnTo>
                <a:lnTo>
                  <a:pt x="20" y="23"/>
                </a:lnTo>
                <a:lnTo>
                  <a:pt x="21" y="23"/>
                </a:lnTo>
                <a:lnTo>
                  <a:pt x="21" y="23"/>
                </a:lnTo>
                <a:lnTo>
                  <a:pt x="28" y="19"/>
                </a:lnTo>
                <a:lnTo>
                  <a:pt x="28" y="19"/>
                </a:lnTo>
                <a:lnTo>
                  <a:pt x="37" y="12"/>
                </a:lnTo>
                <a:lnTo>
                  <a:pt x="37" y="12"/>
                </a:lnTo>
                <a:lnTo>
                  <a:pt x="38" y="10"/>
                </a:lnTo>
                <a:lnTo>
                  <a:pt x="38" y="10"/>
                </a:lnTo>
                <a:lnTo>
                  <a:pt x="40" y="10"/>
                </a:lnTo>
                <a:lnTo>
                  <a:pt x="40" y="10"/>
                </a:lnTo>
                <a:lnTo>
                  <a:pt x="40" y="12"/>
                </a:lnTo>
                <a:lnTo>
                  <a:pt x="40" y="12"/>
                </a:lnTo>
                <a:lnTo>
                  <a:pt x="38" y="13"/>
                </a:lnTo>
                <a:lnTo>
                  <a:pt x="38" y="13"/>
                </a:lnTo>
                <a:lnTo>
                  <a:pt x="33" y="17"/>
                </a:lnTo>
                <a:lnTo>
                  <a:pt x="33" y="17"/>
                </a:lnTo>
                <a:lnTo>
                  <a:pt x="14" y="33"/>
                </a:lnTo>
                <a:lnTo>
                  <a:pt x="14" y="33"/>
                </a:lnTo>
                <a:lnTo>
                  <a:pt x="14" y="34"/>
                </a:lnTo>
                <a:lnTo>
                  <a:pt x="14" y="34"/>
                </a:lnTo>
                <a:close/>
                <a:moveTo>
                  <a:pt x="129" y="98"/>
                </a:moveTo>
                <a:lnTo>
                  <a:pt x="129" y="98"/>
                </a:lnTo>
                <a:lnTo>
                  <a:pt x="106" y="114"/>
                </a:lnTo>
                <a:lnTo>
                  <a:pt x="87" y="132"/>
                </a:lnTo>
                <a:lnTo>
                  <a:pt x="87" y="132"/>
                </a:lnTo>
                <a:lnTo>
                  <a:pt x="89" y="132"/>
                </a:lnTo>
                <a:lnTo>
                  <a:pt x="89" y="132"/>
                </a:lnTo>
                <a:lnTo>
                  <a:pt x="91" y="132"/>
                </a:lnTo>
                <a:lnTo>
                  <a:pt x="91" y="132"/>
                </a:lnTo>
                <a:lnTo>
                  <a:pt x="109" y="115"/>
                </a:lnTo>
                <a:lnTo>
                  <a:pt x="128" y="98"/>
                </a:lnTo>
                <a:lnTo>
                  <a:pt x="128" y="98"/>
                </a:lnTo>
                <a:lnTo>
                  <a:pt x="129" y="98"/>
                </a:lnTo>
                <a:lnTo>
                  <a:pt x="129" y="98"/>
                </a:lnTo>
                <a:close/>
                <a:moveTo>
                  <a:pt x="145" y="68"/>
                </a:moveTo>
                <a:lnTo>
                  <a:pt x="145" y="68"/>
                </a:lnTo>
                <a:lnTo>
                  <a:pt x="145" y="63"/>
                </a:lnTo>
                <a:lnTo>
                  <a:pt x="145" y="63"/>
                </a:lnTo>
                <a:lnTo>
                  <a:pt x="145" y="47"/>
                </a:lnTo>
                <a:lnTo>
                  <a:pt x="145" y="47"/>
                </a:lnTo>
                <a:lnTo>
                  <a:pt x="145" y="44"/>
                </a:lnTo>
                <a:lnTo>
                  <a:pt x="145" y="44"/>
                </a:lnTo>
                <a:lnTo>
                  <a:pt x="142" y="46"/>
                </a:lnTo>
                <a:lnTo>
                  <a:pt x="142" y="46"/>
                </a:lnTo>
                <a:lnTo>
                  <a:pt x="141" y="47"/>
                </a:lnTo>
                <a:lnTo>
                  <a:pt x="141" y="47"/>
                </a:lnTo>
                <a:lnTo>
                  <a:pt x="142" y="53"/>
                </a:lnTo>
                <a:lnTo>
                  <a:pt x="142" y="53"/>
                </a:lnTo>
                <a:lnTo>
                  <a:pt x="142" y="54"/>
                </a:lnTo>
                <a:lnTo>
                  <a:pt x="142" y="54"/>
                </a:lnTo>
                <a:lnTo>
                  <a:pt x="142" y="54"/>
                </a:lnTo>
                <a:lnTo>
                  <a:pt x="142" y="56"/>
                </a:lnTo>
                <a:lnTo>
                  <a:pt x="142" y="56"/>
                </a:lnTo>
                <a:lnTo>
                  <a:pt x="142" y="57"/>
                </a:lnTo>
                <a:lnTo>
                  <a:pt x="142" y="57"/>
                </a:lnTo>
                <a:lnTo>
                  <a:pt x="142" y="58"/>
                </a:lnTo>
                <a:lnTo>
                  <a:pt x="142" y="58"/>
                </a:lnTo>
                <a:lnTo>
                  <a:pt x="142" y="64"/>
                </a:lnTo>
                <a:lnTo>
                  <a:pt x="142" y="64"/>
                </a:lnTo>
                <a:lnTo>
                  <a:pt x="141" y="70"/>
                </a:lnTo>
                <a:lnTo>
                  <a:pt x="141" y="70"/>
                </a:lnTo>
                <a:lnTo>
                  <a:pt x="141" y="70"/>
                </a:lnTo>
                <a:lnTo>
                  <a:pt x="141" y="70"/>
                </a:lnTo>
                <a:lnTo>
                  <a:pt x="145" y="68"/>
                </a:lnTo>
                <a:lnTo>
                  <a:pt x="145" y="68"/>
                </a:lnTo>
                <a:close/>
                <a:moveTo>
                  <a:pt x="52" y="7"/>
                </a:moveTo>
                <a:lnTo>
                  <a:pt x="52" y="7"/>
                </a:lnTo>
                <a:lnTo>
                  <a:pt x="51" y="10"/>
                </a:lnTo>
                <a:lnTo>
                  <a:pt x="51" y="10"/>
                </a:lnTo>
                <a:lnTo>
                  <a:pt x="50" y="10"/>
                </a:lnTo>
                <a:lnTo>
                  <a:pt x="50" y="10"/>
                </a:lnTo>
                <a:lnTo>
                  <a:pt x="27" y="29"/>
                </a:lnTo>
                <a:lnTo>
                  <a:pt x="27" y="29"/>
                </a:lnTo>
                <a:lnTo>
                  <a:pt x="11" y="40"/>
                </a:lnTo>
                <a:lnTo>
                  <a:pt x="11" y="40"/>
                </a:lnTo>
                <a:lnTo>
                  <a:pt x="11" y="41"/>
                </a:lnTo>
                <a:lnTo>
                  <a:pt x="11" y="41"/>
                </a:lnTo>
                <a:lnTo>
                  <a:pt x="33" y="24"/>
                </a:lnTo>
                <a:lnTo>
                  <a:pt x="55" y="7"/>
                </a:lnTo>
                <a:lnTo>
                  <a:pt x="55" y="7"/>
                </a:lnTo>
                <a:lnTo>
                  <a:pt x="52" y="7"/>
                </a:lnTo>
                <a:lnTo>
                  <a:pt x="52" y="7"/>
                </a:lnTo>
                <a:close/>
                <a:moveTo>
                  <a:pt x="141" y="23"/>
                </a:moveTo>
                <a:lnTo>
                  <a:pt x="141" y="23"/>
                </a:lnTo>
                <a:lnTo>
                  <a:pt x="136" y="17"/>
                </a:lnTo>
                <a:lnTo>
                  <a:pt x="131" y="13"/>
                </a:lnTo>
                <a:lnTo>
                  <a:pt x="131" y="13"/>
                </a:lnTo>
                <a:lnTo>
                  <a:pt x="115" y="7"/>
                </a:lnTo>
                <a:lnTo>
                  <a:pt x="115" y="7"/>
                </a:lnTo>
                <a:lnTo>
                  <a:pt x="109" y="6"/>
                </a:lnTo>
                <a:lnTo>
                  <a:pt x="104" y="6"/>
                </a:lnTo>
                <a:lnTo>
                  <a:pt x="104" y="6"/>
                </a:lnTo>
                <a:lnTo>
                  <a:pt x="102" y="6"/>
                </a:lnTo>
                <a:lnTo>
                  <a:pt x="102" y="6"/>
                </a:lnTo>
                <a:lnTo>
                  <a:pt x="106" y="6"/>
                </a:lnTo>
                <a:lnTo>
                  <a:pt x="106" y="6"/>
                </a:lnTo>
                <a:lnTo>
                  <a:pt x="112" y="7"/>
                </a:lnTo>
                <a:lnTo>
                  <a:pt x="112" y="7"/>
                </a:lnTo>
                <a:lnTo>
                  <a:pt x="116" y="10"/>
                </a:lnTo>
                <a:lnTo>
                  <a:pt x="116" y="10"/>
                </a:lnTo>
                <a:lnTo>
                  <a:pt x="121" y="10"/>
                </a:lnTo>
                <a:lnTo>
                  <a:pt x="121" y="10"/>
                </a:lnTo>
                <a:lnTo>
                  <a:pt x="128" y="14"/>
                </a:lnTo>
                <a:lnTo>
                  <a:pt x="136" y="19"/>
                </a:lnTo>
                <a:lnTo>
                  <a:pt x="136" y="19"/>
                </a:lnTo>
                <a:lnTo>
                  <a:pt x="141" y="23"/>
                </a:lnTo>
                <a:lnTo>
                  <a:pt x="141" y="23"/>
                </a:lnTo>
                <a:close/>
                <a:moveTo>
                  <a:pt x="138" y="85"/>
                </a:moveTo>
                <a:lnTo>
                  <a:pt x="138" y="85"/>
                </a:lnTo>
                <a:lnTo>
                  <a:pt x="111" y="108"/>
                </a:lnTo>
                <a:lnTo>
                  <a:pt x="111" y="108"/>
                </a:lnTo>
                <a:lnTo>
                  <a:pt x="112" y="108"/>
                </a:lnTo>
                <a:lnTo>
                  <a:pt x="112" y="108"/>
                </a:lnTo>
                <a:lnTo>
                  <a:pt x="123" y="100"/>
                </a:lnTo>
                <a:lnTo>
                  <a:pt x="123" y="100"/>
                </a:lnTo>
                <a:lnTo>
                  <a:pt x="138" y="90"/>
                </a:lnTo>
                <a:lnTo>
                  <a:pt x="138" y="90"/>
                </a:lnTo>
                <a:lnTo>
                  <a:pt x="138" y="90"/>
                </a:lnTo>
                <a:lnTo>
                  <a:pt x="138" y="90"/>
                </a:lnTo>
                <a:lnTo>
                  <a:pt x="138" y="85"/>
                </a:lnTo>
                <a:lnTo>
                  <a:pt x="138" y="85"/>
                </a:lnTo>
                <a:close/>
                <a:moveTo>
                  <a:pt x="57" y="137"/>
                </a:moveTo>
                <a:lnTo>
                  <a:pt x="57" y="137"/>
                </a:lnTo>
                <a:lnTo>
                  <a:pt x="72" y="138"/>
                </a:lnTo>
                <a:lnTo>
                  <a:pt x="72" y="138"/>
                </a:lnTo>
                <a:lnTo>
                  <a:pt x="74" y="138"/>
                </a:lnTo>
                <a:lnTo>
                  <a:pt x="74" y="138"/>
                </a:lnTo>
                <a:lnTo>
                  <a:pt x="77" y="135"/>
                </a:lnTo>
                <a:lnTo>
                  <a:pt x="77" y="135"/>
                </a:lnTo>
                <a:lnTo>
                  <a:pt x="78" y="135"/>
                </a:lnTo>
                <a:lnTo>
                  <a:pt x="78" y="135"/>
                </a:lnTo>
                <a:lnTo>
                  <a:pt x="77" y="135"/>
                </a:lnTo>
                <a:lnTo>
                  <a:pt x="77" y="135"/>
                </a:lnTo>
                <a:lnTo>
                  <a:pt x="60" y="135"/>
                </a:lnTo>
                <a:lnTo>
                  <a:pt x="60" y="135"/>
                </a:lnTo>
                <a:lnTo>
                  <a:pt x="58" y="135"/>
                </a:lnTo>
                <a:lnTo>
                  <a:pt x="58" y="135"/>
                </a:lnTo>
                <a:lnTo>
                  <a:pt x="57" y="137"/>
                </a:lnTo>
                <a:lnTo>
                  <a:pt x="57" y="137"/>
                </a:lnTo>
                <a:close/>
                <a:moveTo>
                  <a:pt x="58" y="142"/>
                </a:moveTo>
                <a:lnTo>
                  <a:pt x="58" y="142"/>
                </a:lnTo>
                <a:lnTo>
                  <a:pt x="60" y="142"/>
                </a:lnTo>
                <a:lnTo>
                  <a:pt x="60" y="142"/>
                </a:lnTo>
                <a:lnTo>
                  <a:pt x="78" y="145"/>
                </a:lnTo>
                <a:lnTo>
                  <a:pt x="78" y="145"/>
                </a:lnTo>
                <a:lnTo>
                  <a:pt x="94" y="145"/>
                </a:lnTo>
                <a:lnTo>
                  <a:pt x="94" y="145"/>
                </a:lnTo>
                <a:lnTo>
                  <a:pt x="108" y="145"/>
                </a:lnTo>
                <a:lnTo>
                  <a:pt x="108" y="145"/>
                </a:lnTo>
                <a:lnTo>
                  <a:pt x="115" y="145"/>
                </a:lnTo>
                <a:lnTo>
                  <a:pt x="115" y="145"/>
                </a:lnTo>
                <a:lnTo>
                  <a:pt x="116" y="144"/>
                </a:lnTo>
                <a:lnTo>
                  <a:pt x="116" y="144"/>
                </a:lnTo>
                <a:lnTo>
                  <a:pt x="88" y="144"/>
                </a:lnTo>
                <a:lnTo>
                  <a:pt x="58" y="142"/>
                </a:lnTo>
                <a:lnTo>
                  <a:pt x="58" y="142"/>
                </a:lnTo>
                <a:close/>
                <a:moveTo>
                  <a:pt x="145" y="71"/>
                </a:moveTo>
                <a:lnTo>
                  <a:pt x="145" y="71"/>
                </a:lnTo>
                <a:lnTo>
                  <a:pt x="141" y="74"/>
                </a:lnTo>
                <a:lnTo>
                  <a:pt x="141" y="74"/>
                </a:lnTo>
                <a:lnTo>
                  <a:pt x="141" y="76"/>
                </a:lnTo>
                <a:lnTo>
                  <a:pt x="141" y="76"/>
                </a:lnTo>
                <a:lnTo>
                  <a:pt x="141" y="80"/>
                </a:lnTo>
                <a:lnTo>
                  <a:pt x="141" y="80"/>
                </a:lnTo>
                <a:lnTo>
                  <a:pt x="141" y="81"/>
                </a:lnTo>
                <a:lnTo>
                  <a:pt x="141" y="81"/>
                </a:lnTo>
                <a:lnTo>
                  <a:pt x="142" y="81"/>
                </a:lnTo>
                <a:lnTo>
                  <a:pt x="141" y="83"/>
                </a:lnTo>
                <a:lnTo>
                  <a:pt x="141" y="83"/>
                </a:lnTo>
                <a:lnTo>
                  <a:pt x="141" y="84"/>
                </a:lnTo>
                <a:lnTo>
                  <a:pt x="141" y="84"/>
                </a:lnTo>
                <a:lnTo>
                  <a:pt x="141" y="87"/>
                </a:lnTo>
                <a:lnTo>
                  <a:pt x="141" y="87"/>
                </a:lnTo>
                <a:lnTo>
                  <a:pt x="141" y="88"/>
                </a:lnTo>
                <a:lnTo>
                  <a:pt x="141" y="88"/>
                </a:lnTo>
                <a:lnTo>
                  <a:pt x="143" y="85"/>
                </a:lnTo>
                <a:lnTo>
                  <a:pt x="143" y="85"/>
                </a:lnTo>
                <a:lnTo>
                  <a:pt x="143" y="84"/>
                </a:lnTo>
                <a:lnTo>
                  <a:pt x="143" y="84"/>
                </a:lnTo>
                <a:lnTo>
                  <a:pt x="145" y="74"/>
                </a:lnTo>
                <a:lnTo>
                  <a:pt x="145" y="74"/>
                </a:lnTo>
                <a:lnTo>
                  <a:pt x="145" y="71"/>
                </a:lnTo>
                <a:lnTo>
                  <a:pt x="145" y="71"/>
                </a:lnTo>
                <a:close/>
                <a:moveTo>
                  <a:pt x="88" y="139"/>
                </a:moveTo>
                <a:lnTo>
                  <a:pt x="88" y="139"/>
                </a:lnTo>
                <a:lnTo>
                  <a:pt x="89" y="139"/>
                </a:lnTo>
                <a:lnTo>
                  <a:pt x="89" y="139"/>
                </a:lnTo>
                <a:lnTo>
                  <a:pt x="101" y="138"/>
                </a:lnTo>
                <a:lnTo>
                  <a:pt x="101" y="138"/>
                </a:lnTo>
                <a:lnTo>
                  <a:pt x="102" y="138"/>
                </a:lnTo>
                <a:lnTo>
                  <a:pt x="102" y="138"/>
                </a:lnTo>
                <a:lnTo>
                  <a:pt x="105" y="135"/>
                </a:lnTo>
                <a:lnTo>
                  <a:pt x="105" y="135"/>
                </a:lnTo>
                <a:lnTo>
                  <a:pt x="105" y="135"/>
                </a:lnTo>
                <a:lnTo>
                  <a:pt x="105" y="135"/>
                </a:lnTo>
                <a:lnTo>
                  <a:pt x="102" y="135"/>
                </a:lnTo>
                <a:lnTo>
                  <a:pt x="102" y="135"/>
                </a:lnTo>
                <a:lnTo>
                  <a:pt x="99" y="135"/>
                </a:lnTo>
                <a:lnTo>
                  <a:pt x="99" y="135"/>
                </a:lnTo>
                <a:lnTo>
                  <a:pt x="98" y="137"/>
                </a:lnTo>
                <a:lnTo>
                  <a:pt x="98" y="137"/>
                </a:lnTo>
                <a:lnTo>
                  <a:pt x="96" y="137"/>
                </a:lnTo>
                <a:lnTo>
                  <a:pt x="96" y="137"/>
                </a:lnTo>
                <a:lnTo>
                  <a:pt x="96" y="135"/>
                </a:lnTo>
                <a:lnTo>
                  <a:pt x="96" y="135"/>
                </a:lnTo>
                <a:lnTo>
                  <a:pt x="96" y="135"/>
                </a:lnTo>
                <a:lnTo>
                  <a:pt x="96" y="135"/>
                </a:lnTo>
                <a:lnTo>
                  <a:pt x="94" y="135"/>
                </a:lnTo>
                <a:lnTo>
                  <a:pt x="92" y="137"/>
                </a:lnTo>
                <a:lnTo>
                  <a:pt x="92" y="137"/>
                </a:lnTo>
                <a:lnTo>
                  <a:pt x="91" y="137"/>
                </a:lnTo>
                <a:lnTo>
                  <a:pt x="91" y="137"/>
                </a:lnTo>
                <a:lnTo>
                  <a:pt x="88" y="139"/>
                </a:lnTo>
                <a:lnTo>
                  <a:pt x="88" y="139"/>
                </a:lnTo>
                <a:close/>
                <a:moveTo>
                  <a:pt x="139" y="103"/>
                </a:moveTo>
                <a:lnTo>
                  <a:pt x="139" y="103"/>
                </a:lnTo>
                <a:lnTo>
                  <a:pt x="142" y="101"/>
                </a:lnTo>
                <a:lnTo>
                  <a:pt x="142" y="101"/>
                </a:lnTo>
                <a:lnTo>
                  <a:pt x="142" y="100"/>
                </a:lnTo>
                <a:lnTo>
                  <a:pt x="142" y="100"/>
                </a:lnTo>
                <a:lnTo>
                  <a:pt x="143" y="91"/>
                </a:lnTo>
                <a:lnTo>
                  <a:pt x="143" y="91"/>
                </a:lnTo>
                <a:lnTo>
                  <a:pt x="143" y="90"/>
                </a:lnTo>
                <a:lnTo>
                  <a:pt x="143" y="90"/>
                </a:lnTo>
                <a:lnTo>
                  <a:pt x="141" y="93"/>
                </a:lnTo>
                <a:lnTo>
                  <a:pt x="141" y="93"/>
                </a:lnTo>
                <a:lnTo>
                  <a:pt x="139" y="94"/>
                </a:lnTo>
                <a:lnTo>
                  <a:pt x="139" y="94"/>
                </a:lnTo>
                <a:lnTo>
                  <a:pt x="139" y="98"/>
                </a:lnTo>
                <a:lnTo>
                  <a:pt x="139" y="98"/>
                </a:lnTo>
                <a:lnTo>
                  <a:pt x="139" y="103"/>
                </a:lnTo>
                <a:lnTo>
                  <a:pt x="139" y="103"/>
                </a:lnTo>
                <a:close/>
                <a:moveTo>
                  <a:pt x="143" y="40"/>
                </a:moveTo>
                <a:lnTo>
                  <a:pt x="143" y="40"/>
                </a:lnTo>
                <a:lnTo>
                  <a:pt x="142" y="34"/>
                </a:lnTo>
                <a:lnTo>
                  <a:pt x="138" y="30"/>
                </a:lnTo>
                <a:lnTo>
                  <a:pt x="138" y="30"/>
                </a:lnTo>
                <a:lnTo>
                  <a:pt x="136" y="31"/>
                </a:lnTo>
                <a:lnTo>
                  <a:pt x="136" y="31"/>
                </a:lnTo>
                <a:lnTo>
                  <a:pt x="139" y="36"/>
                </a:lnTo>
                <a:lnTo>
                  <a:pt x="141" y="43"/>
                </a:lnTo>
                <a:lnTo>
                  <a:pt x="141" y="43"/>
                </a:lnTo>
                <a:lnTo>
                  <a:pt x="143" y="40"/>
                </a:lnTo>
                <a:lnTo>
                  <a:pt x="143" y="40"/>
                </a:lnTo>
                <a:close/>
                <a:moveTo>
                  <a:pt x="11" y="22"/>
                </a:moveTo>
                <a:lnTo>
                  <a:pt x="11" y="22"/>
                </a:lnTo>
                <a:lnTo>
                  <a:pt x="13" y="20"/>
                </a:lnTo>
                <a:lnTo>
                  <a:pt x="13" y="20"/>
                </a:lnTo>
                <a:lnTo>
                  <a:pt x="15" y="16"/>
                </a:lnTo>
                <a:lnTo>
                  <a:pt x="15" y="16"/>
                </a:lnTo>
                <a:lnTo>
                  <a:pt x="20" y="12"/>
                </a:lnTo>
                <a:lnTo>
                  <a:pt x="25" y="9"/>
                </a:lnTo>
                <a:lnTo>
                  <a:pt x="25" y="9"/>
                </a:lnTo>
                <a:lnTo>
                  <a:pt x="27" y="9"/>
                </a:lnTo>
                <a:lnTo>
                  <a:pt x="27" y="9"/>
                </a:lnTo>
                <a:lnTo>
                  <a:pt x="25" y="7"/>
                </a:lnTo>
                <a:lnTo>
                  <a:pt x="24" y="7"/>
                </a:lnTo>
                <a:lnTo>
                  <a:pt x="24" y="7"/>
                </a:lnTo>
                <a:lnTo>
                  <a:pt x="23" y="9"/>
                </a:lnTo>
                <a:lnTo>
                  <a:pt x="23" y="9"/>
                </a:lnTo>
                <a:lnTo>
                  <a:pt x="18" y="10"/>
                </a:lnTo>
                <a:lnTo>
                  <a:pt x="15" y="13"/>
                </a:lnTo>
                <a:lnTo>
                  <a:pt x="13" y="17"/>
                </a:lnTo>
                <a:lnTo>
                  <a:pt x="11" y="22"/>
                </a:lnTo>
                <a:lnTo>
                  <a:pt x="11" y="22"/>
                </a:lnTo>
                <a:close/>
                <a:moveTo>
                  <a:pt x="11" y="78"/>
                </a:moveTo>
                <a:lnTo>
                  <a:pt x="11" y="78"/>
                </a:lnTo>
                <a:lnTo>
                  <a:pt x="11" y="78"/>
                </a:lnTo>
                <a:lnTo>
                  <a:pt x="11" y="78"/>
                </a:lnTo>
                <a:lnTo>
                  <a:pt x="11" y="78"/>
                </a:lnTo>
                <a:lnTo>
                  <a:pt x="11" y="78"/>
                </a:lnTo>
                <a:lnTo>
                  <a:pt x="10" y="78"/>
                </a:lnTo>
                <a:lnTo>
                  <a:pt x="10" y="78"/>
                </a:lnTo>
                <a:lnTo>
                  <a:pt x="8" y="78"/>
                </a:lnTo>
                <a:lnTo>
                  <a:pt x="8" y="78"/>
                </a:lnTo>
                <a:lnTo>
                  <a:pt x="8" y="77"/>
                </a:lnTo>
                <a:lnTo>
                  <a:pt x="8" y="77"/>
                </a:lnTo>
                <a:lnTo>
                  <a:pt x="10" y="76"/>
                </a:lnTo>
                <a:lnTo>
                  <a:pt x="10" y="76"/>
                </a:lnTo>
                <a:lnTo>
                  <a:pt x="15" y="68"/>
                </a:lnTo>
                <a:lnTo>
                  <a:pt x="15" y="68"/>
                </a:lnTo>
                <a:lnTo>
                  <a:pt x="15" y="68"/>
                </a:lnTo>
                <a:lnTo>
                  <a:pt x="15" y="68"/>
                </a:lnTo>
                <a:lnTo>
                  <a:pt x="15" y="68"/>
                </a:lnTo>
                <a:lnTo>
                  <a:pt x="15" y="68"/>
                </a:lnTo>
                <a:lnTo>
                  <a:pt x="7" y="76"/>
                </a:lnTo>
                <a:lnTo>
                  <a:pt x="7" y="76"/>
                </a:lnTo>
                <a:lnTo>
                  <a:pt x="7" y="77"/>
                </a:lnTo>
                <a:lnTo>
                  <a:pt x="7" y="77"/>
                </a:lnTo>
                <a:lnTo>
                  <a:pt x="7" y="81"/>
                </a:lnTo>
                <a:lnTo>
                  <a:pt x="7" y="81"/>
                </a:lnTo>
                <a:lnTo>
                  <a:pt x="7" y="83"/>
                </a:lnTo>
                <a:lnTo>
                  <a:pt x="7" y="83"/>
                </a:lnTo>
                <a:lnTo>
                  <a:pt x="11" y="78"/>
                </a:lnTo>
                <a:lnTo>
                  <a:pt x="11" y="78"/>
                </a:lnTo>
                <a:close/>
                <a:moveTo>
                  <a:pt x="79" y="138"/>
                </a:moveTo>
                <a:lnTo>
                  <a:pt x="79" y="138"/>
                </a:lnTo>
                <a:lnTo>
                  <a:pt x="79" y="139"/>
                </a:lnTo>
                <a:lnTo>
                  <a:pt x="79" y="139"/>
                </a:lnTo>
                <a:lnTo>
                  <a:pt x="82" y="139"/>
                </a:lnTo>
                <a:lnTo>
                  <a:pt x="82" y="139"/>
                </a:lnTo>
                <a:lnTo>
                  <a:pt x="84" y="139"/>
                </a:lnTo>
                <a:lnTo>
                  <a:pt x="85" y="138"/>
                </a:lnTo>
                <a:lnTo>
                  <a:pt x="85" y="138"/>
                </a:lnTo>
                <a:lnTo>
                  <a:pt x="87" y="137"/>
                </a:lnTo>
                <a:lnTo>
                  <a:pt x="87" y="137"/>
                </a:lnTo>
                <a:lnTo>
                  <a:pt x="88" y="135"/>
                </a:lnTo>
                <a:lnTo>
                  <a:pt x="88" y="135"/>
                </a:lnTo>
                <a:lnTo>
                  <a:pt x="84" y="135"/>
                </a:lnTo>
                <a:lnTo>
                  <a:pt x="84" y="135"/>
                </a:lnTo>
                <a:lnTo>
                  <a:pt x="84" y="135"/>
                </a:lnTo>
                <a:lnTo>
                  <a:pt x="84" y="135"/>
                </a:lnTo>
                <a:lnTo>
                  <a:pt x="79" y="138"/>
                </a:lnTo>
                <a:lnTo>
                  <a:pt x="79" y="138"/>
                </a:lnTo>
                <a:close/>
                <a:moveTo>
                  <a:pt x="114" y="132"/>
                </a:moveTo>
                <a:lnTo>
                  <a:pt x="114" y="132"/>
                </a:lnTo>
                <a:lnTo>
                  <a:pt x="114" y="132"/>
                </a:lnTo>
                <a:lnTo>
                  <a:pt x="114" y="132"/>
                </a:lnTo>
                <a:lnTo>
                  <a:pt x="115" y="132"/>
                </a:lnTo>
                <a:lnTo>
                  <a:pt x="115" y="132"/>
                </a:lnTo>
                <a:lnTo>
                  <a:pt x="116" y="131"/>
                </a:lnTo>
                <a:lnTo>
                  <a:pt x="116" y="131"/>
                </a:lnTo>
                <a:lnTo>
                  <a:pt x="129" y="120"/>
                </a:lnTo>
                <a:lnTo>
                  <a:pt x="129" y="120"/>
                </a:lnTo>
                <a:lnTo>
                  <a:pt x="129" y="120"/>
                </a:lnTo>
                <a:lnTo>
                  <a:pt x="129" y="120"/>
                </a:lnTo>
                <a:lnTo>
                  <a:pt x="114" y="132"/>
                </a:lnTo>
                <a:lnTo>
                  <a:pt x="114" y="132"/>
                </a:lnTo>
                <a:close/>
                <a:moveTo>
                  <a:pt x="85" y="141"/>
                </a:moveTo>
                <a:lnTo>
                  <a:pt x="85" y="141"/>
                </a:lnTo>
                <a:lnTo>
                  <a:pt x="85" y="142"/>
                </a:lnTo>
                <a:lnTo>
                  <a:pt x="85" y="142"/>
                </a:lnTo>
                <a:lnTo>
                  <a:pt x="108" y="142"/>
                </a:lnTo>
                <a:lnTo>
                  <a:pt x="108" y="142"/>
                </a:lnTo>
                <a:lnTo>
                  <a:pt x="106" y="141"/>
                </a:lnTo>
                <a:lnTo>
                  <a:pt x="106" y="141"/>
                </a:lnTo>
                <a:lnTo>
                  <a:pt x="89" y="141"/>
                </a:lnTo>
                <a:lnTo>
                  <a:pt x="89" y="141"/>
                </a:lnTo>
                <a:lnTo>
                  <a:pt x="87" y="141"/>
                </a:lnTo>
                <a:lnTo>
                  <a:pt x="87" y="141"/>
                </a:lnTo>
                <a:lnTo>
                  <a:pt x="85" y="141"/>
                </a:lnTo>
                <a:lnTo>
                  <a:pt x="85" y="141"/>
                </a:lnTo>
                <a:close/>
                <a:moveTo>
                  <a:pt x="136" y="22"/>
                </a:moveTo>
                <a:lnTo>
                  <a:pt x="136" y="22"/>
                </a:lnTo>
                <a:lnTo>
                  <a:pt x="136" y="23"/>
                </a:lnTo>
                <a:lnTo>
                  <a:pt x="136" y="23"/>
                </a:lnTo>
                <a:lnTo>
                  <a:pt x="142" y="31"/>
                </a:lnTo>
                <a:lnTo>
                  <a:pt x="142" y="31"/>
                </a:lnTo>
                <a:lnTo>
                  <a:pt x="145" y="34"/>
                </a:lnTo>
                <a:lnTo>
                  <a:pt x="145" y="34"/>
                </a:lnTo>
                <a:lnTo>
                  <a:pt x="145" y="33"/>
                </a:lnTo>
                <a:lnTo>
                  <a:pt x="145" y="33"/>
                </a:lnTo>
                <a:lnTo>
                  <a:pt x="143" y="30"/>
                </a:lnTo>
                <a:lnTo>
                  <a:pt x="141" y="26"/>
                </a:lnTo>
                <a:lnTo>
                  <a:pt x="141" y="26"/>
                </a:lnTo>
                <a:lnTo>
                  <a:pt x="136" y="22"/>
                </a:lnTo>
                <a:lnTo>
                  <a:pt x="136" y="22"/>
                </a:lnTo>
                <a:close/>
                <a:moveTo>
                  <a:pt x="138" y="115"/>
                </a:moveTo>
                <a:lnTo>
                  <a:pt x="138" y="115"/>
                </a:lnTo>
                <a:lnTo>
                  <a:pt x="138" y="115"/>
                </a:lnTo>
                <a:lnTo>
                  <a:pt x="139" y="114"/>
                </a:lnTo>
                <a:lnTo>
                  <a:pt x="139" y="114"/>
                </a:lnTo>
                <a:lnTo>
                  <a:pt x="141" y="108"/>
                </a:lnTo>
                <a:lnTo>
                  <a:pt x="141" y="108"/>
                </a:lnTo>
                <a:lnTo>
                  <a:pt x="142" y="105"/>
                </a:lnTo>
                <a:lnTo>
                  <a:pt x="142" y="105"/>
                </a:lnTo>
                <a:lnTo>
                  <a:pt x="139" y="108"/>
                </a:lnTo>
                <a:lnTo>
                  <a:pt x="139" y="108"/>
                </a:lnTo>
                <a:lnTo>
                  <a:pt x="138" y="108"/>
                </a:lnTo>
                <a:lnTo>
                  <a:pt x="138" y="108"/>
                </a:lnTo>
                <a:lnTo>
                  <a:pt x="138" y="112"/>
                </a:lnTo>
                <a:lnTo>
                  <a:pt x="138" y="112"/>
                </a:lnTo>
                <a:lnTo>
                  <a:pt x="138" y="112"/>
                </a:lnTo>
                <a:lnTo>
                  <a:pt x="138" y="112"/>
                </a:lnTo>
                <a:lnTo>
                  <a:pt x="138" y="115"/>
                </a:lnTo>
                <a:lnTo>
                  <a:pt x="138" y="115"/>
                </a:lnTo>
                <a:lnTo>
                  <a:pt x="138" y="115"/>
                </a:lnTo>
                <a:lnTo>
                  <a:pt x="138" y="115"/>
                </a:lnTo>
                <a:close/>
                <a:moveTo>
                  <a:pt x="18" y="19"/>
                </a:moveTo>
                <a:lnTo>
                  <a:pt x="18" y="19"/>
                </a:lnTo>
                <a:lnTo>
                  <a:pt x="13" y="27"/>
                </a:lnTo>
                <a:lnTo>
                  <a:pt x="13" y="27"/>
                </a:lnTo>
                <a:lnTo>
                  <a:pt x="17" y="23"/>
                </a:lnTo>
                <a:lnTo>
                  <a:pt x="20" y="20"/>
                </a:lnTo>
                <a:lnTo>
                  <a:pt x="20" y="20"/>
                </a:lnTo>
                <a:lnTo>
                  <a:pt x="18" y="19"/>
                </a:lnTo>
                <a:lnTo>
                  <a:pt x="18" y="19"/>
                </a:lnTo>
                <a:close/>
                <a:moveTo>
                  <a:pt x="18" y="53"/>
                </a:moveTo>
                <a:lnTo>
                  <a:pt x="18" y="53"/>
                </a:lnTo>
                <a:lnTo>
                  <a:pt x="18" y="51"/>
                </a:lnTo>
                <a:lnTo>
                  <a:pt x="18" y="51"/>
                </a:lnTo>
                <a:lnTo>
                  <a:pt x="18" y="53"/>
                </a:lnTo>
                <a:lnTo>
                  <a:pt x="18" y="53"/>
                </a:lnTo>
                <a:lnTo>
                  <a:pt x="8" y="61"/>
                </a:lnTo>
                <a:lnTo>
                  <a:pt x="8" y="61"/>
                </a:lnTo>
                <a:lnTo>
                  <a:pt x="7" y="61"/>
                </a:lnTo>
                <a:lnTo>
                  <a:pt x="7" y="63"/>
                </a:lnTo>
                <a:lnTo>
                  <a:pt x="7" y="63"/>
                </a:lnTo>
                <a:lnTo>
                  <a:pt x="18" y="53"/>
                </a:lnTo>
                <a:lnTo>
                  <a:pt x="18" y="53"/>
                </a:lnTo>
                <a:close/>
                <a:moveTo>
                  <a:pt x="7" y="122"/>
                </a:moveTo>
                <a:lnTo>
                  <a:pt x="7" y="122"/>
                </a:lnTo>
                <a:lnTo>
                  <a:pt x="4" y="115"/>
                </a:lnTo>
                <a:lnTo>
                  <a:pt x="4" y="108"/>
                </a:lnTo>
                <a:lnTo>
                  <a:pt x="4" y="108"/>
                </a:lnTo>
                <a:lnTo>
                  <a:pt x="4" y="117"/>
                </a:lnTo>
                <a:lnTo>
                  <a:pt x="4" y="117"/>
                </a:lnTo>
                <a:lnTo>
                  <a:pt x="4" y="120"/>
                </a:lnTo>
                <a:lnTo>
                  <a:pt x="7" y="122"/>
                </a:lnTo>
                <a:lnTo>
                  <a:pt x="7" y="122"/>
                </a:lnTo>
                <a:close/>
                <a:moveTo>
                  <a:pt x="135" y="127"/>
                </a:moveTo>
                <a:lnTo>
                  <a:pt x="135" y="127"/>
                </a:lnTo>
                <a:lnTo>
                  <a:pt x="136" y="127"/>
                </a:lnTo>
                <a:lnTo>
                  <a:pt x="136" y="127"/>
                </a:lnTo>
                <a:lnTo>
                  <a:pt x="139" y="120"/>
                </a:lnTo>
                <a:lnTo>
                  <a:pt x="139" y="120"/>
                </a:lnTo>
                <a:lnTo>
                  <a:pt x="141" y="118"/>
                </a:lnTo>
                <a:lnTo>
                  <a:pt x="141" y="118"/>
                </a:lnTo>
                <a:lnTo>
                  <a:pt x="141" y="118"/>
                </a:lnTo>
                <a:lnTo>
                  <a:pt x="141" y="118"/>
                </a:lnTo>
                <a:lnTo>
                  <a:pt x="136" y="124"/>
                </a:lnTo>
                <a:lnTo>
                  <a:pt x="136" y="124"/>
                </a:lnTo>
                <a:lnTo>
                  <a:pt x="136" y="124"/>
                </a:lnTo>
                <a:lnTo>
                  <a:pt x="136" y="124"/>
                </a:lnTo>
                <a:lnTo>
                  <a:pt x="135" y="127"/>
                </a:lnTo>
                <a:lnTo>
                  <a:pt x="135" y="127"/>
                </a:lnTo>
                <a:lnTo>
                  <a:pt x="135" y="127"/>
                </a:lnTo>
                <a:lnTo>
                  <a:pt x="135" y="127"/>
                </a:lnTo>
                <a:close/>
                <a:moveTo>
                  <a:pt x="114" y="135"/>
                </a:moveTo>
                <a:lnTo>
                  <a:pt x="114" y="135"/>
                </a:lnTo>
                <a:lnTo>
                  <a:pt x="114" y="135"/>
                </a:lnTo>
                <a:lnTo>
                  <a:pt x="114" y="135"/>
                </a:lnTo>
                <a:lnTo>
                  <a:pt x="112" y="135"/>
                </a:lnTo>
                <a:lnTo>
                  <a:pt x="112" y="135"/>
                </a:lnTo>
                <a:lnTo>
                  <a:pt x="109" y="135"/>
                </a:lnTo>
                <a:lnTo>
                  <a:pt x="109" y="135"/>
                </a:lnTo>
                <a:lnTo>
                  <a:pt x="108" y="138"/>
                </a:lnTo>
                <a:lnTo>
                  <a:pt x="108" y="138"/>
                </a:lnTo>
                <a:lnTo>
                  <a:pt x="106" y="138"/>
                </a:lnTo>
                <a:lnTo>
                  <a:pt x="106" y="138"/>
                </a:lnTo>
                <a:lnTo>
                  <a:pt x="109" y="138"/>
                </a:lnTo>
                <a:lnTo>
                  <a:pt x="111" y="137"/>
                </a:lnTo>
                <a:lnTo>
                  <a:pt x="111" y="137"/>
                </a:lnTo>
                <a:lnTo>
                  <a:pt x="112" y="135"/>
                </a:lnTo>
                <a:lnTo>
                  <a:pt x="112" y="135"/>
                </a:lnTo>
                <a:lnTo>
                  <a:pt x="114" y="135"/>
                </a:lnTo>
                <a:lnTo>
                  <a:pt x="114" y="135"/>
                </a:lnTo>
                <a:close/>
                <a:moveTo>
                  <a:pt x="15" y="49"/>
                </a:moveTo>
                <a:lnTo>
                  <a:pt x="15" y="49"/>
                </a:lnTo>
                <a:lnTo>
                  <a:pt x="15" y="49"/>
                </a:lnTo>
                <a:lnTo>
                  <a:pt x="15" y="49"/>
                </a:lnTo>
                <a:lnTo>
                  <a:pt x="8" y="53"/>
                </a:lnTo>
                <a:lnTo>
                  <a:pt x="8" y="53"/>
                </a:lnTo>
                <a:lnTo>
                  <a:pt x="7" y="54"/>
                </a:lnTo>
                <a:lnTo>
                  <a:pt x="7" y="54"/>
                </a:lnTo>
                <a:lnTo>
                  <a:pt x="7" y="56"/>
                </a:lnTo>
                <a:lnTo>
                  <a:pt x="7" y="56"/>
                </a:lnTo>
                <a:lnTo>
                  <a:pt x="15" y="49"/>
                </a:lnTo>
                <a:lnTo>
                  <a:pt x="15" y="49"/>
                </a:lnTo>
                <a:close/>
                <a:moveTo>
                  <a:pt x="131" y="130"/>
                </a:moveTo>
                <a:lnTo>
                  <a:pt x="131" y="130"/>
                </a:lnTo>
                <a:lnTo>
                  <a:pt x="129" y="130"/>
                </a:lnTo>
                <a:lnTo>
                  <a:pt x="129" y="130"/>
                </a:lnTo>
                <a:lnTo>
                  <a:pt x="122" y="137"/>
                </a:lnTo>
                <a:lnTo>
                  <a:pt x="122" y="137"/>
                </a:lnTo>
                <a:lnTo>
                  <a:pt x="123" y="137"/>
                </a:lnTo>
                <a:lnTo>
                  <a:pt x="123" y="137"/>
                </a:lnTo>
                <a:lnTo>
                  <a:pt x="131" y="130"/>
                </a:lnTo>
                <a:lnTo>
                  <a:pt x="131" y="130"/>
                </a:lnTo>
                <a:close/>
                <a:moveTo>
                  <a:pt x="123" y="139"/>
                </a:moveTo>
                <a:lnTo>
                  <a:pt x="123" y="139"/>
                </a:lnTo>
                <a:lnTo>
                  <a:pt x="123" y="139"/>
                </a:lnTo>
                <a:lnTo>
                  <a:pt x="123" y="139"/>
                </a:lnTo>
                <a:lnTo>
                  <a:pt x="116" y="141"/>
                </a:lnTo>
                <a:lnTo>
                  <a:pt x="116" y="141"/>
                </a:lnTo>
                <a:lnTo>
                  <a:pt x="115" y="142"/>
                </a:lnTo>
                <a:lnTo>
                  <a:pt x="115" y="142"/>
                </a:lnTo>
                <a:lnTo>
                  <a:pt x="115" y="142"/>
                </a:lnTo>
                <a:lnTo>
                  <a:pt x="115" y="142"/>
                </a:lnTo>
                <a:lnTo>
                  <a:pt x="121" y="141"/>
                </a:lnTo>
                <a:lnTo>
                  <a:pt x="121" y="141"/>
                </a:lnTo>
                <a:lnTo>
                  <a:pt x="123" y="139"/>
                </a:lnTo>
                <a:lnTo>
                  <a:pt x="123" y="139"/>
                </a:lnTo>
                <a:close/>
                <a:moveTo>
                  <a:pt x="119" y="134"/>
                </a:moveTo>
                <a:lnTo>
                  <a:pt x="119" y="134"/>
                </a:lnTo>
                <a:lnTo>
                  <a:pt x="119" y="134"/>
                </a:lnTo>
                <a:lnTo>
                  <a:pt x="119" y="134"/>
                </a:lnTo>
                <a:lnTo>
                  <a:pt x="118" y="134"/>
                </a:lnTo>
                <a:lnTo>
                  <a:pt x="118" y="134"/>
                </a:lnTo>
                <a:lnTo>
                  <a:pt x="114" y="138"/>
                </a:lnTo>
                <a:lnTo>
                  <a:pt x="114" y="138"/>
                </a:lnTo>
                <a:lnTo>
                  <a:pt x="116" y="138"/>
                </a:lnTo>
                <a:lnTo>
                  <a:pt x="116" y="138"/>
                </a:lnTo>
                <a:lnTo>
                  <a:pt x="119" y="134"/>
                </a:lnTo>
                <a:lnTo>
                  <a:pt x="119" y="134"/>
                </a:lnTo>
                <a:close/>
                <a:moveTo>
                  <a:pt x="11" y="34"/>
                </a:moveTo>
                <a:lnTo>
                  <a:pt x="11" y="34"/>
                </a:lnTo>
                <a:lnTo>
                  <a:pt x="13" y="33"/>
                </a:lnTo>
                <a:lnTo>
                  <a:pt x="13" y="30"/>
                </a:lnTo>
                <a:lnTo>
                  <a:pt x="13" y="30"/>
                </a:lnTo>
                <a:lnTo>
                  <a:pt x="11" y="30"/>
                </a:lnTo>
                <a:lnTo>
                  <a:pt x="11" y="30"/>
                </a:lnTo>
                <a:lnTo>
                  <a:pt x="11" y="34"/>
                </a:lnTo>
                <a:lnTo>
                  <a:pt x="11" y="34"/>
                </a:lnTo>
                <a:close/>
                <a:moveTo>
                  <a:pt x="109" y="142"/>
                </a:moveTo>
                <a:lnTo>
                  <a:pt x="109" y="142"/>
                </a:lnTo>
                <a:lnTo>
                  <a:pt x="114" y="142"/>
                </a:lnTo>
                <a:lnTo>
                  <a:pt x="114" y="142"/>
                </a:lnTo>
                <a:lnTo>
                  <a:pt x="112" y="141"/>
                </a:lnTo>
                <a:lnTo>
                  <a:pt x="112" y="141"/>
                </a:lnTo>
                <a:lnTo>
                  <a:pt x="111" y="141"/>
                </a:lnTo>
                <a:lnTo>
                  <a:pt x="111" y="141"/>
                </a:lnTo>
                <a:lnTo>
                  <a:pt x="109" y="142"/>
                </a:lnTo>
                <a:lnTo>
                  <a:pt x="109" y="142"/>
                </a:lnTo>
                <a:close/>
                <a:moveTo>
                  <a:pt x="54" y="135"/>
                </a:moveTo>
                <a:lnTo>
                  <a:pt x="54" y="135"/>
                </a:lnTo>
                <a:lnTo>
                  <a:pt x="51" y="135"/>
                </a:lnTo>
                <a:lnTo>
                  <a:pt x="50" y="137"/>
                </a:lnTo>
                <a:lnTo>
                  <a:pt x="50" y="137"/>
                </a:lnTo>
                <a:lnTo>
                  <a:pt x="52" y="137"/>
                </a:lnTo>
                <a:lnTo>
                  <a:pt x="54" y="135"/>
                </a:lnTo>
                <a:lnTo>
                  <a:pt x="54" y="135"/>
                </a:lnTo>
                <a:close/>
                <a:moveTo>
                  <a:pt x="10" y="47"/>
                </a:moveTo>
                <a:lnTo>
                  <a:pt x="10" y="47"/>
                </a:lnTo>
                <a:lnTo>
                  <a:pt x="11" y="44"/>
                </a:lnTo>
                <a:lnTo>
                  <a:pt x="11" y="44"/>
                </a:lnTo>
                <a:lnTo>
                  <a:pt x="13" y="43"/>
                </a:lnTo>
                <a:lnTo>
                  <a:pt x="13" y="43"/>
                </a:lnTo>
                <a:lnTo>
                  <a:pt x="10" y="46"/>
                </a:lnTo>
                <a:lnTo>
                  <a:pt x="10" y="47"/>
                </a:lnTo>
                <a:lnTo>
                  <a:pt x="10" y="47"/>
                </a:lnTo>
                <a:close/>
                <a:moveTo>
                  <a:pt x="47" y="135"/>
                </a:moveTo>
                <a:lnTo>
                  <a:pt x="47" y="135"/>
                </a:lnTo>
                <a:lnTo>
                  <a:pt x="44" y="135"/>
                </a:lnTo>
                <a:lnTo>
                  <a:pt x="44" y="135"/>
                </a:lnTo>
                <a:lnTo>
                  <a:pt x="47" y="135"/>
                </a:lnTo>
                <a:lnTo>
                  <a:pt x="47" y="135"/>
                </a:lnTo>
                <a:lnTo>
                  <a:pt x="47" y="135"/>
                </a:lnTo>
                <a:close/>
                <a:moveTo>
                  <a:pt x="135" y="27"/>
                </a:moveTo>
                <a:lnTo>
                  <a:pt x="135" y="27"/>
                </a:lnTo>
                <a:lnTo>
                  <a:pt x="135" y="27"/>
                </a:lnTo>
                <a:lnTo>
                  <a:pt x="135" y="27"/>
                </a:lnTo>
                <a:lnTo>
                  <a:pt x="136" y="29"/>
                </a:lnTo>
                <a:lnTo>
                  <a:pt x="136" y="29"/>
                </a:lnTo>
                <a:lnTo>
                  <a:pt x="136" y="29"/>
                </a:lnTo>
                <a:lnTo>
                  <a:pt x="136" y="29"/>
                </a:lnTo>
                <a:lnTo>
                  <a:pt x="135" y="27"/>
                </a:lnTo>
                <a:lnTo>
                  <a:pt x="135" y="27"/>
                </a:lnTo>
                <a:close/>
                <a:moveTo>
                  <a:pt x="125" y="128"/>
                </a:moveTo>
                <a:lnTo>
                  <a:pt x="125" y="128"/>
                </a:lnTo>
                <a:lnTo>
                  <a:pt x="125" y="128"/>
                </a:lnTo>
                <a:lnTo>
                  <a:pt x="125" y="128"/>
                </a:lnTo>
                <a:lnTo>
                  <a:pt x="123" y="130"/>
                </a:lnTo>
                <a:lnTo>
                  <a:pt x="123" y="130"/>
                </a:lnTo>
                <a:lnTo>
                  <a:pt x="123" y="131"/>
                </a:lnTo>
                <a:lnTo>
                  <a:pt x="123" y="131"/>
                </a:lnTo>
                <a:lnTo>
                  <a:pt x="125" y="128"/>
                </a:lnTo>
                <a:lnTo>
                  <a:pt x="125" y="128"/>
                </a:lnTo>
                <a:close/>
                <a:moveTo>
                  <a:pt x="62" y="103"/>
                </a:moveTo>
                <a:lnTo>
                  <a:pt x="62" y="103"/>
                </a:lnTo>
                <a:lnTo>
                  <a:pt x="62" y="103"/>
                </a:lnTo>
                <a:lnTo>
                  <a:pt x="62" y="103"/>
                </a:lnTo>
                <a:lnTo>
                  <a:pt x="64" y="101"/>
                </a:lnTo>
                <a:lnTo>
                  <a:pt x="64" y="101"/>
                </a:lnTo>
                <a:lnTo>
                  <a:pt x="64" y="101"/>
                </a:lnTo>
                <a:lnTo>
                  <a:pt x="64" y="101"/>
                </a:lnTo>
                <a:lnTo>
                  <a:pt x="62" y="103"/>
                </a:lnTo>
                <a:lnTo>
                  <a:pt x="62" y="103"/>
                </a:lnTo>
                <a:close/>
                <a:moveTo>
                  <a:pt x="55" y="71"/>
                </a:moveTo>
                <a:lnTo>
                  <a:pt x="55" y="71"/>
                </a:lnTo>
                <a:lnTo>
                  <a:pt x="54" y="71"/>
                </a:lnTo>
                <a:lnTo>
                  <a:pt x="54" y="71"/>
                </a:lnTo>
                <a:lnTo>
                  <a:pt x="54" y="71"/>
                </a:lnTo>
                <a:lnTo>
                  <a:pt x="54" y="71"/>
                </a:lnTo>
                <a:lnTo>
                  <a:pt x="54" y="71"/>
                </a:lnTo>
                <a:lnTo>
                  <a:pt x="54" y="71"/>
                </a:lnTo>
                <a:lnTo>
                  <a:pt x="55" y="71"/>
                </a:lnTo>
                <a:lnTo>
                  <a:pt x="55" y="71"/>
                </a:lnTo>
                <a:close/>
                <a:moveTo>
                  <a:pt x="60" y="104"/>
                </a:moveTo>
                <a:lnTo>
                  <a:pt x="60" y="104"/>
                </a:lnTo>
                <a:lnTo>
                  <a:pt x="60" y="104"/>
                </a:lnTo>
                <a:lnTo>
                  <a:pt x="60" y="104"/>
                </a:lnTo>
                <a:lnTo>
                  <a:pt x="61" y="104"/>
                </a:lnTo>
                <a:lnTo>
                  <a:pt x="61" y="104"/>
                </a:lnTo>
                <a:lnTo>
                  <a:pt x="61" y="104"/>
                </a:lnTo>
                <a:lnTo>
                  <a:pt x="61" y="104"/>
                </a:lnTo>
                <a:lnTo>
                  <a:pt x="60" y="104"/>
                </a:lnTo>
                <a:lnTo>
                  <a:pt x="60" y="104"/>
                </a:lnTo>
                <a:close/>
                <a:moveTo>
                  <a:pt x="94" y="4"/>
                </a:moveTo>
                <a:lnTo>
                  <a:pt x="94" y="4"/>
                </a:lnTo>
                <a:lnTo>
                  <a:pt x="94" y="4"/>
                </a:lnTo>
                <a:lnTo>
                  <a:pt x="94" y="4"/>
                </a:lnTo>
                <a:lnTo>
                  <a:pt x="95" y="4"/>
                </a:lnTo>
                <a:lnTo>
                  <a:pt x="95" y="4"/>
                </a:lnTo>
                <a:lnTo>
                  <a:pt x="95" y="4"/>
                </a:lnTo>
                <a:lnTo>
                  <a:pt x="95" y="4"/>
                </a:lnTo>
                <a:lnTo>
                  <a:pt x="94" y="4"/>
                </a:lnTo>
                <a:lnTo>
                  <a:pt x="94" y="4"/>
                </a:lnTo>
                <a:close/>
                <a:moveTo>
                  <a:pt x="75" y="101"/>
                </a:moveTo>
                <a:lnTo>
                  <a:pt x="75" y="101"/>
                </a:lnTo>
                <a:lnTo>
                  <a:pt x="75" y="100"/>
                </a:lnTo>
                <a:lnTo>
                  <a:pt x="75" y="100"/>
                </a:lnTo>
                <a:lnTo>
                  <a:pt x="75" y="101"/>
                </a:lnTo>
                <a:lnTo>
                  <a:pt x="75" y="101"/>
                </a:lnTo>
                <a:lnTo>
                  <a:pt x="75" y="101"/>
                </a:lnTo>
                <a:lnTo>
                  <a:pt x="75" y="101"/>
                </a:lnTo>
                <a:lnTo>
                  <a:pt x="75" y="101"/>
                </a:lnTo>
                <a:lnTo>
                  <a:pt x="75" y="101"/>
                </a:lnTo>
                <a:close/>
                <a:moveTo>
                  <a:pt x="30" y="10"/>
                </a:moveTo>
                <a:lnTo>
                  <a:pt x="30" y="10"/>
                </a:lnTo>
                <a:lnTo>
                  <a:pt x="30" y="10"/>
                </a:lnTo>
                <a:lnTo>
                  <a:pt x="30" y="10"/>
                </a:lnTo>
                <a:lnTo>
                  <a:pt x="31" y="10"/>
                </a:lnTo>
                <a:lnTo>
                  <a:pt x="31" y="10"/>
                </a:lnTo>
                <a:lnTo>
                  <a:pt x="31" y="9"/>
                </a:lnTo>
                <a:lnTo>
                  <a:pt x="31" y="9"/>
                </a:lnTo>
                <a:lnTo>
                  <a:pt x="30" y="10"/>
                </a:lnTo>
                <a:lnTo>
                  <a:pt x="30" y="10"/>
                </a:lnTo>
                <a:close/>
                <a:moveTo>
                  <a:pt x="88" y="47"/>
                </a:moveTo>
                <a:lnTo>
                  <a:pt x="88" y="47"/>
                </a:lnTo>
                <a:lnTo>
                  <a:pt x="88" y="47"/>
                </a:lnTo>
                <a:lnTo>
                  <a:pt x="88" y="47"/>
                </a:lnTo>
                <a:lnTo>
                  <a:pt x="87" y="47"/>
                </a:lnTo>
                <a:lnTo>
                  <a:pt x="87" y="47"/>
                </a:lnTo>
                <a:lnTo>
                  <a:pt x="87" y="47"/>
                </a:lnTo>
                <a:lnTo>
                  <a:pt x="87" y="47"/>
                </a:lnTo>
                <a:lnTo>
                  <a:pt x="88" y="47"/>
                </a:lnTo>
                <a:lnTo>
                  <a:pt x="88" y="47"/>
                </a:lnTo>
                <a:close/>
                <a:moveTo>
                  <a:pt x="20" y="68"/>
                </a:moveTo>
                <a:lnTo>
                  <a:pt x="20" y="68"/>
                </a:lnTo>
                <a:lnTo>
                  <a:pt x="20" y="68"/>
                </a:lnTo>
                <a:lnTo>
                  <a:pt x="20" y="68"/>
                </a:lnTo>
                <a:lnTo>
                  <a:pt x="20" y="68"/>
                </a:lnTo>
                <a:lnTo>
                  <a:pt x="20" y="68"/>
                </a:lnTo>
                <a:lnTo>
                  <a:pt x="20" y="68"/>
                </a:lnTo>
                <a:lnTo>
                  <a:pt x="20" y="68"/>
                </a:lnTo>
                <a:close/>
                <a:moveTo>
                  <a:pt x="52" y="73"/>
                </a:moveTo>
                <a:lnTo>
                  <a:pt x="52" y="73"/>
                </a:lnTo>
                <a:lnTo>
                  <a:pt x="52" y="73"/>
                </a:lnTo>
                <a:lnTo>
                  <a:pt x="52" y="73"/>
                </a:lnTo>
                <a:lnTo>
                  <a:pt x="52" y="73"/>
                </a:lnTo>
                <a:lnTo>
                  <a:pt x="52" y="73"/>
                </a:lnTo>
                <a:lnTo>
                  <a:pt x="52" y="73"/>
                </a:lnTo>
                <a:lnTo>
                  <a:pt x="52" y="73"/>
                </a:lnTo>
                <a:lnTo>
                  <a:pt x="52" y="73"/>
                </a:lnTo>
                <a:lnTo>
                  <a:pt x="52" y="73"/>
                </a:lnTo>
                <a:close/>
                <a:moveTo>
                  <a:pt x="77" y="77"/>
                </a:moveTo>
                <a:lnTo>
                  <a:pt x="77" y="77"/>
                </a:lnTo>
                <a:lnTo>
                  <a:pt x="77" y="77"/>
                </a:lnTo>
                <a:lnTo>
                  <a:pt x="77" y="77"/>
                </a:lnTo>
                <a:lnTo>
                  <a:pt x="75" y="77"/>
                </a:lnTo>
                <a:lnTo>
                  <a:pt x="75" y="77"/>
                </a:lnTo>
                <a:lnTo>
                  <a:pt x="75" y="77"/>
                </a:lnTo>
                <a:lnTo>
                  <a:pt x="75" y="77"/>
                </a:lnTo>
                <a:lnTo>
                  <a:pt x="77" y="77"/>
                </a:lnTo>
                <a:lnTo>
                  <a:pt x="77" y="77"/>
                </a:lnTo>
                <a:close/>
                <a:moveTo>
                  <a:pt x="14" y="78"/>
                </a:moveTo>
                <a:lnTo>
                  <a:pt x="14" y="78"/>
                </a:lnTo>
                <a:lnTo>
                  <a:pt x="14" y="78"/>
                </a:lnTo>
                <a:lnTo>
                  <a:pt x="14" y="78"/>
                </a:lnTo>
                <a:lnTo>
                  <a:pt x="13" y="78"/>
                </a:lnTo>
                <a:lnTo>
                  <a:pt x="13" y="78"/>
                </a:lnTo>
                <a:lnTo>
                  <a:pt x="13" y="78"/>
                </a:lnTo>
                <a:lnTo>
                  <a:pt x="13" y="78"/>
                </a:lnTo>
                <a:lnTo>
                  <a:pt x="14" y="78"/>
                </a:lnTo>
                <a:lnTo>
                  <a:pt x="14" y="78"/>
                </a:lnTo>
                <a:close/>
                <a:moveTo>
                  <a:pt x="74" y="103"/>
                </a:moveTo>
                <a:lnTo>
                  <a:pt x="74" y="103"/>
                </a:lnTo>
                <a:lnTo>
                  <a:pt x="74" y="103"/>
                </a:lnTo>
                <a:lnTo>
                  <a:pt x="74" y="103"/>
                </a:lnTo>
                <a:lnTo>
                  <a:pt x="74" y="103"/>
                </a:lnTo>
                <a:lnTo>
                  <a:pt x="74" y="103"/>
                </a:lnTo>
                <a:lnTo>
                  <a:pt x="74" y="101"/>
                </a:lnTo>
                <a:lnTo>
                  <a:pt x="74" y="101"/>
                </a:lnTo>
                <a:lnTo>
                  <a:pt x="74" y="103"/>
                </a:lnTo>
                <a:lnTo>
                  <a:pt x="74" y="103"/>
                </a:lnTo>
                <a:close/>
                <a:moveTo>
                  <a:pt x="74" y="112"/>
                </a:moveTo>
                <a:lnTo>
                  <a:pt x="74" y="112"/>
                </a:lnTo>
                <a:lnTo>
                  <a:pt x="74" y="112"/>
                </a:lnTo>
                <a:lnTo>
                  <a:pt x="74" y="112"/>
                </a:lnTo>
                <a:lnTo>
                  <a:pt x="74" y="112"/>
                </a:lnTo>
                <a:lnTo>
                  <a:pt x="74" y="112"/>
                </a:lnTo>
                <a:lnTo>
                  <a:pt x="74" y="112"/>
                </a:lnTo>
                <a:lnTo>
                  <a:pt x="74" y="112"/>
                </a:lnTo>
                <a:close/>
                <a:moveTo>
                  <a:pt x="104" y="122"/>
                </a:moveTo>
                <a:lnTo>
                  <a:pt x="104" y="122"/>
                </a:lnTo>
                <a:lnTo>
                  <a:pt x="104" y="122"/>
                </a:lnTo>
                <a:lnTo>
                  <a:pt x="104" y="122"/>
                </a:lnTo>
                <a:lnTo>
                  <a:pt x="105" y="122"/>
                </a:lnTo>
                <a:lnTo>
                  <a:pt x="105" y="122"/>
                </a:lnTo>
                <a:lnTo>
                  <a:pt x="105" y="122"/>
                </a:lnTo>
                <a:lnTo>
                  <a:pt x="105" y="122"/>
                </a:lnTo>
                <a:lnTo>
                  <a:pt x="104" y="122"/>
                </a:lnTo>
                <a:lnTo>
                  <a:pt x="104" y="1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6" name="Freeform 38"/>
          <p:cNvSpPr>
            <a:spLocks noEditPoints="1"/>
          </p:cNvSpPr>
          <p:nvPr/>
        </p:nvSpPr>
        <p:spPr bwMode="auto">
          <a:xfrm>
            <a:off x="2685690" y="5061770"/>
            <a:ext cx="75657" cy="69383"/>
          </a:xfrm>
          <a:custGeom>
            <a:avLst/>
            <a:gdLst>
              <a:gd name="T0" fmla="*/ 41 w 43"/>
              <a:gd name="T1" fmla="*/ 27 h 41"/>
              <a:gd name="T2" fmla="*/ 37 w 43"/>
              <a:gd name="T3" fmla="*/ 33 h 41"/>
              <a:gd name="T4" fmla="*/ 23 w 43"/>
              <a:gd name="T5" fmla="*/ 41 h 41"/>
              <a:gd name="T6" fmla="*/ 14 w 43"/>
              <a:gd name="T7" fmla="*/ 40 h 41"/>
              <a:gd name="T8" fmla="*/ 4 w 43"/>
              <a:gd name="T9" fmla="*/ 34 h 41"/>
              <a:gd name="T10" fmla="*/ 0 w 43"/>
              <a:gd name="T11" fmla="*/ 24 h 41"/>
              <a:gd name="T12" fmla="*/ 2 w 43"/>
              <a:gd name="T13" fmla="*/ 13 h 41"/>
              <a:gd name="T14" fmla="*/ 10 w 43"/>
              <a:gd name="T15" fmla="*/ 4 h 41"/>
              <a:gd name="T16" fmla="*/ 24 w 43"/>
              <a:gd name="T17" fmla="*/ 0 h 41"/>
              <a:gd name="T18" fmla="*/ 26 w 43"/>
              <a:gd name="T19" fmla="*/ 0 h 41"/>
              <a:gd name="T20" fmla="*/ 27 w 43"/>
              <a:gd name="T21" fmla="*/ 0 h 41"/>
              <a:gd name="T22" fmla="*/ 36 w 43"/>
              <a:gd name="T23" fmla="*/ 4 h 41"/>
              <a:gd name="T24" fmla="*/ 41 w 43"/>
              <a:gd name="T25" fmla="*/ 12 h 41"/>
              <a:gd name="T26" fmla="*/ 43 w 43"/>
              <a:gd name="T27" fmla="*/ 20 h 41"/>
              <a:gd name="T28" fmla="*/ 27 w 43"/>
              <a:gd name="T29" fmla="*/ 34 h 41"/>
              <a:gd name="T30" fmla="*/ 34 w 43"/>
              <a:gd name="T31" fmla="*/ 29 h 41"/>
              <a:gd name="T32" fmla="*/ 39 w 43"/>
              <a:gd name="T33" fmla="*/ 20 h 41"/>
              <a:gd name="T34" fmla="*/ 39 w 43"/>
              <a:gd name="T35" fmla="*/ 12 h 41"/>
              <a:gd name="T36" fmla="*/ 34 w 43"/>
              <a:gd name="T37" fmla="*/ 7 h 41"/>
              <a:gd name="T38" fmla="*/ 30 w 43"/>
              <a:gd name="T39" fmla="*/ 7 h 41"/>
              <a:gd name="T40" fmla="*/ 27 w 43"/>
              <a:gd name="T41" fmla="*/ 7 h 41"/>
              <a:gd name="T42" fmla="*/ 24 w 43"/>
              <a:gd name="T43" fmla="*/ 6 h 41"/>
              <a:gd name="T44" fmla="*/ 20 w 43"/>
              <a:gd name="T45" fmla="*/ 4 h 41"/>
              <a:gd name="T46" fmla="*/ 14 w 43"/>
              <a:gd name="T47" fmla="*/ 9 h 41"/>
              <a:gd name="T48" fmla="*/ 10 w 43"/>
              <a:gd name="T49" fmla="*/ 17 h 41"/>
              <a:gd name="T50" fmla="*/ 9 w 43"/>
              <a:gd name="T51" fmla="*/ 26 h 41"/>
              <a:gd name="T52" fmla="*/ 16 w 43"/>
              <a:gd name="T53" fmla="*/ 33 h 41"/>
              <a:gd name="T54" fmla="*/ 23 w 43"/>
              <a:gd name="T55" fmla="*/ 34 h 41"/>
              <a:gd name="T56" fmla="*/ 10 w 43"/>
              <a:gd name="T57" fmla="*/ 31 h 41"/>
              <a:gd name="T58" fmla="*/ 7 w 43"/>
              <a:gd name="T59" fmla="*/ 24 h 41"/>
              <a:gd name="T60" fmla="*/ 12 w 43"/>
              <a:gd name="T61" fmla="*/ 9 h 41"/>
              <a:gd name="T62" fmla="*/ 13 w 43"/>
              <a:gd name="T63" fmla="*/ 7 h 41"/>
              <a:gd name="T64" fmla="*/ 10 w 43"/>
              <a:gd name="T65" fmla="*/ 10 h 41"/>
              <a:gd name="T66" fmla="*/ 6 w 43"/>
              <a:gd name="T67" fmla="*/ 20 h 41"/>
              <a:gd name="T68" fmla="*/ 7 w 43"/>
              <a:gd name="T69" fmla="*/ 30 h 41"/>
              <a:gd name="T70" fmla="*/ 4 w 43"/>
              <a:gd name="T71" fmla="*/ 14 h 41"/>
              <a:gd name="T72" fmla="*/ 2 w 43"/>
              <a:gd name="T73" fmla="*/ 26 h 41"/>
              <a:gd name="T74" fmla="*/ 9 w 43"/>
              <a:gd name="T75" fmla="*/ 36 h 41"/>
              <a:gd name="T76" fmla="*/ 9 w 43"/>
              <a:gd name="T77" fmla="*/ 36 h 41"/>
              <a:gd name="T78" fmla="*/ 3 w 43"/>
              <a:gd name="T79" fmla="*/ 26 h 41"/>
              <a:gd name="T80" fmla="*/ 3 w 43"/>
              <a:gd name="T81" fmla="*/ 19 h 41"/>
              <a:gd name="T82" fmla="*/ 4 w 43"/>
              <a:gd name="T83" fmla="*/ 14 h 41"/>
              <a:gd name="T84" fmla="*/ 24 w 43"/>
              <a:gd name="T85" fmla="*/ 39 h 41"/>
              <a:gd name="T86" fmla="*/ 24 w 43"/>
              <a:gd name="T87"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41">
                <a:moveTo>
                  <a:pt x="43" y="20"/>
                </a:moveTo>
                <a:lnTo>
                  <a:pt x="43" y="20"/>
                </a:lnTo>
                <a:lnTo>
                  <a:pt x="41" y="27"/>
                </a:lnTo>
                <a:lnTo>
                  <a:pt x="40" y="30"/>
                </a:lnTo>
                <a:lnTo>
                  <a:pt x="37" y="33"/>
                </a:lnTo>
                <a:lnTo>
                  <a:pt x="37" y="33"/>
                </a:lnTo>
                <a:lnTo>
                  <a:pt x="30" y="39"/>
                </a:lnTo>
                <a:lnTo>
                  <a:pt x="23" y="41"/>
                </a:lnTo>
                <a:lnTo>
                  <a:pt x="23" y="41"/>
                </a:lnTo>
                <a:lnTo>
                  <a:pt x="19" y="41"/>
                </a:lnTo>
                <a:lnTo>
                  <a:pt x="14" y="40"/>
                </a:lnTo>
                <a:lnTo>
                  <a:pt x="14" y="40"/>
                </a:lnTo>
                <a:lnTo>
                  <a:pt x="10" y="39"/>
                </a:lnTo>
                <a:lnTo>
                  <a:pt x="10" y="39"/>
                </a:lnTo>
                <a:lnTo>
                  <a:pt x="4" y="34"/>
                </a:lnTo>
                <a:lnTo>
                  <a:pt x="0" y="29"/>
                </a:lnTo>
                <a:lnTo>
                  <a:pt x="0" y="29"/>
                </a:lnTo>
                <a:lnTo>
                  <a:pt x="0" y="24"/>
                </a:lnTo>
                <a:lnTo>
                  <a:pt x="0" y="19"/>
                </a:lnTo>
                <a:lnTo>
                  <a:pt x="0" y="19"/>
                </a:lnTo>
                <a:lnTo>
                  <a:pt x="2" y="13"/>
                </a:lnTo>
                <a:lnTo>
                  <a:pt x="4" y="9"/>
                </a:lnTo>
                <a:lnTo>
                  <a:pt x="4" y="9"/>
                </a:lnTo>
                <a:lnTo>
                  <a:pt x="10" y="4"/>
                </a:lnTo>
                <a:lnTo>
                  <a:pt x="16" y="3"/>
                </a:lnTo>
                <a:lnTo>
                  <a:pt x="16" y="3"/>
                </a:lnTo>
                <a:lnTo>
                  <a:pt x="24" y="0"/>
                </a:lnTo>
                <a:lnTo>
                  <a:pt x="24" y="0"/>
                </a:lnTo>
                <a:lnTo>
                  <a:pt x="26" y="0"/>
                </a:lnTo>
                <a:lnTo>
                  <a:pt x="26" y="0"/>
                </a:lnTo>
                <a:lnTo>
                  <a:pt x="27" y="0"/>
                </a:lnTo>
                <a:lnTo>
                  <a:pt x="27" y="0"/>
                </a:lnTo>
                <a:lnTo>
                  <a:pt x="27" y="0"/>
                </a:lnTo>
                <a:lnTo>
                  <a:pt x="29" y="2"/>
                </a:lnTo>
                <a:lnTo>
                  <a:pt x="29" y="2"/>
                </a:lnTo>
                <a:lnTo>
                  <a:pt x="36" y="4"/>
                </a:lnTo>
                <a:lnTo>
                  <a:pt x="36" y="4"/>
                </a:lnTo>
                <a:lnTo>
                  <a:pt x="39" y="7"/>
                </a:lnTo>
                <a:lnTo>
                  <a:pt x="41" y="12"/>
                </a:lnTo>
                <a:lnTo>
                  <a:pt x="41" y="12"/>
                </a:lnTo>
                <a:lnTo>
                  <a:pt x="43" y="20"/>
                </a:lnTo>
                <a:lnTo>
                  <a:pt x="43" y="20"/>
                </a:lnTo>
                <a:close/>
                <a:moveTo>
                  <a:pt x="23" y="34"/>
                </a:moveTo>
                <a:lnTo>
                  <a:pt x="23" y="34"/>
                </a:lnTo>
                <a:lnTo>
                  <a:pt x="27" y="34"/>
                </a:lnTo>
                <a:lnTo>
                  <a:pt x="31" y="31"/>
                </a:lnTo>
                <a:lnTo>
                  <a:pt x="31" y="31"/>
                </a:lnTo>
                <a:lnTo>
                  <a:pt x="34" y="29"/>
                </a:lnTo>
                <a:lnTo>
                  <a:pt x="36" y="24"/>
                </a:lnTo>
                <a:lnTo>
                  <a:pt x="36" y="24"/>
                </a:lnTo>
                <a:lnTo>
                  <a:pt x="39" y="20"/>
                </a:lnTo>
                <a:lnTo>
                  <a:pt x="39" y="14"/>
                </a:lnTo>
                <a:lnTo>
                  <a:pt x="39" y="14"/>
                </a:lnTo>
                <a:lnTo>
                  <a:pt x="39" y="12"/>
                </a:lnTo>
                <a:lnTo>
                  <a:pt x="37" y="9"/>
                </a:lnTo>
                <a:lnTo>
                  <a:pt x="37" y="9"/>
                </a:lnTo>
                <a:lnTo>
                  <a:pt x="34" y="7"/>
                </a:lnTo>
                <a:lnTo>
                  <a:pt x="31" y="7"/>
                </a:lnTo>
                <a:lnTo>
                  <a:pt x="31" y="7"/>
                </a:lnTo>
                <a:lnTo>
                  <a:pt x="30" y="7"/>
                </a:lnTo>
                <a:lnTo>
                  <a:pt x="30" y="7"/>
                </a:lnTo>
                <a:lnTo>
                  <a:pt x="29" y="7"/>
                </a:lnTo>
                <a:lnTo>
                  <a:pt x="27" y="7"/>
                </a:lnTo>
                <a:lnTo>
                  <a:pt x="27" y="7"/>
                </a:lnTo>
                <a:lnTo>
                  <a:pt x="24" y="6"/>
                </a:lnTo>
                <a:lnTo>
                  <a:pt x="24" y="6"/>
                </a:lnTo>
                <a:lnTo>
                  <a:pt x="21" y="4"/>
                </a:lnTo>
                <a:lnTo>
                  <a:pt x="21" y="4"/>
                </a:lnTo>
                <a:lnTo>
                  <a:pt x="20" y="4"/>
                </a:lnTo>
                <a:lnTo>
                  <a:pt x="17" y="6"/>
                </a:lnTo>
                <a:lnTo>
                  <a:pt x="17" y="6"/>
                </a:lnTo>
                <a:lnTo>
                  <a:pt x="14" y="9"/>
                </a:lnTo>
                <a:lnTo>
                  <a:pt x="12" y="12"/>
                </a:lnTo>
                <a:lnTo>
                  <a:pt x="12" y="12"/>
                </a:lnTo>
                <a:lnTo>
                  <a:pt x="10" y="17"/>
                </a:lnTo>
                <a:lnTo>
                  <a:pt x="9" y="22"/>
                </a:lnTo>
                <a:lnTo>
                  <a:pt x="9" y="22"/>
                </a:lnTo>
                <a:lnTo>
                  <a:pt x="9" y="26"/>
                </a:lnTo>
                <a:lnTo>
                  <a:pt x="9" y="26"/>
                </a:lnTo>
                <a:lnTo>
                  <a:pt x="12" y="30"/>
                </a:lnTo>
                <a:lnTo>
                  <a:pt x="16" y="33"/>
                </a:lnTo>
                <a:lnTo>
                  <a:pt x="16" y="33"/>
                </a:lnTo>
                <a:lnTo>
                  <a:pt x="23" y="34"/>
                </a:lnTo>
                <a:lnTo>
                  <a:pt x="23" y="34"/>
                </a:lnTo>
                <a:close/>
                <a:moveTo>
                  <a:pt x="10" y="31"/>
                </a:moveTo>
                <a:lnTo>
                  <a:pt x="10" y="31"/>
                </a:lnTo>
                <a:lnTo>
                  <a:pt x="10" y="31"/>
                </a:lnTo>
                <a:lnTo>
                  <a:pt x="10" y="31"/>
                </a:lnTo>
                <a:lnTo>
                  <a:pt x="7" y="29"/>
                </a:lnTo>
                <a:lnTo>
                  <a:pt x="7" y="24"/>
                </a:lnTo>
                <a:lnTo>
                  <a:pt x="7" y="24"/>
                </a:lnTo>
                <a:lnTo>
                  <a:pt x="9" y="16"/>
                </a:lnTo>
                <a:lnTo>
                  <a:pt x="12" y="9"/>
                </a:lnTo>
                <a:lnTo>
                  <a:pt x="12" y="9"/>
                </a:lnTo>
                <a:lnTo>
                  <a:pt x="13" y="7"/>
                </a:lnTo>
                <a:lnTo>
                  <a:pt x="13" y="7"/>
                </a:lnTo>
                <a:lnTo>
                  <a:pt x="12" y="7"/>
                </a:lnTo>
                <a:lnTo>
                  <a:pt x="12" y="7"/>
                </a:lnTo>
                <a:lnTo>
                  <a:pt x="10" y="10"/>
                </a:lnTo>
                <a:lnTo>
                  <a:pt x="7" y="14"/>
                </a:lnTo>
                <a:lnTo>
                  <a:pt x="7" y="14"/>
                </a:lnTo>
                <a:lnTo>
                  <a:pt x="6" y="20"/>
                </a:lnTo>
                <a:lnTo>
                  <a:pt x="7" y="27"/>
                </a:lnTo>
                <a:lnTo>
                  <a:pt x="7" y="27"/>
                </a:lnTo>
                <a:lnTo>
                  <a:pt x="7" y="30"/>
                </a:lnTo>
                <a:lnTo>
                  <a:pt x="10" y="31"/>
                </a:lnTo>
                <a:lnTo>
                  <a:pt x="10" y="31"/>
                </a:lnTo>
                <a:close/>
                <a:moveTo>
                  <a:pt x="4" y="14"/>
                </a:moveTo>
                <a:lnTo>
                  <a:pt x="4" y="14"/>
                </a:lnTo>
                <a:lnTo>
                  <a:pt x="2" y="20"/>
                </a:lnTo>
                <a:lnTo>
                  <a:pt x="2" y="26"/>
                </a:lnTo>
                <a:lnTo>
                  <a:pt x="2" y="26"/>
                </a:lnTo>
                <a:lnTo>
                  <a:pt x="4" y="31"/>
                </a:lnTo>
                <a:lnTo>
                  <a:pt x="9" y="36"/>
                </a:lnTo>
                <a:lnTo>
                  <a:pt x="9" y="36"/>
                </a:lnTo>
                <a:lnTo>
                  <a:pt x="9" y="36"/>
                </a:lnTo>
                <a:lnTo>
                  <a:pt x="9" y="36"/>
                </a:lnTo>
                <a:lnTo>
                  <a:pt x="6" y="31"/>
                </a:lnTo>
                <a:lnTo>
                  <a:pt x="6" y="31"/>
                </a:lnTo>
                <a:lnTo>
                  <a:pt x="3" y="26"/>
                </a:lnTo>
                <a:lnTo>
                  <a:pt x="3" y="26"/>
                </a:lnTo>
                <a:lnTo>
                  <a:pt x="3" y="23"/>
                </a:lnTo>
                <a:lnTo>
                  <a:pt x="3" y="19"/>
                </a:lnTo>
                <a:lnTo>
                  <a:pt x="3" y="19"/>
                </a:lnTo>
                <a:lnTo>
                  <a:pt x="4" y="14"/>
                </a:lnTo>
                <a:lnTo>
                  <a:pt x="4" y="14"/>
                </a:lnTo>
                <a:close/>
                <a:moveTo>
                  <a:pt x="19" y="39"/>
                </a:moveTo>
                <a:lnTo>
                  <a:pt x="19" y="39"/>
                </a:lnTo>
                <a:lnTo>
                  <a:pt x="24" y="39"/>
                </a:lnTo>
                <a:lnTo>
                  <a:pt x="31" y="36"/>
                </a:lnTo>
                <a:lnTo>
                  <a:pt x="31" y="36"/>
                </a:lnTo>
                <a:lnTo>
                  <a:pt x="24" y="37"/>
                </a:lnTo>
                <a:lnTo>
                  <a:pt x="19" y="39"/>
                </a:lnTo>
                <a:lnTo>
                  <a:pt x="19" y="3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7" name="Freeform 39"/>
          <p:cNvSpPr>
            <a:spLocks noEditPoints="1"/>
          </p:cNvSpPr>
          <p:nvPr/>
        </p:nvSpPr>
        <p:spPr bwMode="auto">
          <a:xfrm>
            <a:off x="2706804" y="4953467"/>
            <a:ext cx="26392" cy="27076"/>
          </a:xfrm>
          <a:custGeom>
            <a:avLst/>
            <a:gdLst>
              <a:gd name="T0" fmla="*/ 7 w 15"/>
              <a:gd name="T1" fmla="*/ 16 h 16"/>
              <a:gd name="T2" fmla="*/ 7 w 15"/>
              <a:gd name="T3" fmla="*/ 16 h 16"/>
              <a:gd name="T4" fmla="*/ 2 w 15"/>
              <a:gd name="T5" fmla="*/ 16 h 16"/>
              <a:gd name="T6" fmla="*/ 2 w 15"/>
              <a:gd name="T7" fmla="*/ 16 h 16"/>
              <a:gd name="T8" fmla="*/ 1 w 15"/>
              <a:gd name="T9" fmla="*/ 13 h 16"/>
              <a:gd name="T10" fmla="*/ 0 w 15"/>
              <a:gd name="T11" fmla="*/ 10 h 16"/>
              <a:gd name="T12" fmla="*/ 0 w 15"/>
              <a:gd name="T13" fmla="*/ 10 h 16"/>
              <a:gd name="T14" fmla="*/ 0 w 15"/>
              <a:gd name="T15" fmla="*/ 6 h 16"/>
              <a:gd name="T16" fmla="*/ 0 w 15"/>
              <a:gd name="T17" fmla="*/ 6 h 16"/>
              <a:gd name="T18" fmla="*/ 1 w 15"/>
              <a:gd name="T19" fmla="*/ 3 h 16"/>
              <a:gd name="T20" fmla="*/ 4 w 15"/>
              <a:gd name="T21" fmla="*/ 2 h 16"/>
              <a:gd name="T22" fmla="*/ 4 w 15"/>
              <a:gd name="T23" fmla="*/ 2 h 16"/>
              <a:gd name="T24" fmla="*/ 5 w 15"/>
              <a:gd name="T25" fmla="*/ 2 h 16"/>
              <a:gd name="T26" fmla="*/ 5 w 15"/>
              <a:gd name="T27" fmla="*/ 2 h 16"/>
              <a:gd name="T28" fmla="*/ 7 w 15"/>
              <a:gd name="T29" fmla="*/ 0 h 16"/>
              <a:gd name="T30" fmla="*/ 7 w 15"/>
              <a:gd name="T31" fmla="*/ 0 h 16"/>
              <a:gd name="T32" fmla="*/ 11 w 15"/>
              <a:gd name="T33" fmla="*/ 2 h 16"/>
              <a:gd name="T34" fmla="*/ 14 w 15"/>
              <a:gd name="T35" fmla="*/ 3 h 16"/>
              <a:gd name="T36" fmla="*/ 14 w 15"/>
              <a:gd name="T37" fmla="*/ 3 h 16"/>
              <a:gd name="T38" fmla="*/ 14 w 15"/>
              <a:gd name="T39" fmla="*/ 3 h 16"/>
              <a:gd name="T40" fmla="*/ 14 w 15"/>
              <a:gd name="T41" fmla="*/ 3 h 16"/>
              <a:gd name="T42" fmla="*/ 15 w 15"/>
              <a:gd name="T43" fmla="*/ 6 h 16"/>
              <a:gd name="T44" fmla="*/ 15 w 15"/>
              <a:gd name="T45" fmla="*/ 7 h 16"/>
              <a:gd name="T46" fmla="*/ 15 w 15"/>
              <a:gd name="T47" fmla="*/ 7 h 16"/>
              <a:gd name="T48" fmla="*/ 14 w 15"/>
              <a:gd name="T49" fmla="*/ 12 h 16"/>
              <a:gd name="T50" fmla="*/ 9 w 15"/>
              <a:gd name="T51" fmla="*/ 16 h 16"/>
              <a:gd name="T52" fmla="*/ 9 w 15"/>
              <a:gd name="T53" fmla="*/ 16 h 16"/>
              <a:gd name="T54" fmla="*/ 7 w 15"/>
              <a:gd name="T55" fmla="*/ 16 h 16"/>
              <a:gd name="T56" fmla="*/ 7 w 15"/>
              <a:gd name="T57" fmla="*/ 16 h 16"/>
              <a:gd name="T58" fmla="*/ 5 w 15"/>
              <a:gd name="T59" fmla="*/ 6 h 16"/>
              <a:gd name="T60" fmla="*/ 5 w 15"/>
              <a:gd name="T61" fmla="*/ 6 h 16"/>
              <a:gd name="T62" fmla="*/ 5 w 15"/>
              <a:gd name="T63" fmla="*/ 9 h 16"/>
              <a:gd name="T64" fmla="*/ 5 w 15"/>
              <a:gd name="T65" fmla="*/ 9 h 16"/>
              <a:gd name="T66" fmla="*/ 5 w 15"/>
              <a:gd name="T67" fmla="*/ 10 h 16"/>
              <a:gd name="T68" fmla="*/ 4 w 15"/>
              <a:gd name="T69" fmla="*/ 12 h 16"/>
              <a:gd name="T70" fmla="*/ 4 w 15"/>
              <a:gd name="T71" fmla="*/ 12 h 16"/>
              <a:gd name="T72" fmla="*/ 2 w 15"/>
              <a:gd name="T73" fmla="*/ 12 h 16"/>
              <a:gd name="T74" fmla="*/ 2 w 15"/>
              <a:gd name="T75" fmla="*/ 12 h 16"/>
              <a:gd name="T76" fmla="*/ 7 w 15"/>
              <a:gd name="T77" fmla="*/ 13 h 16"/>
              <a:gd name="T78" fmla="*/ 7 w 15"/>
              <a:gd name="T79" fmla="*/ 13 h 16"/>
              <a:gd name="T80" fmla="*/ 8 w 15"/>
              <a:gd name="T81" fmla="*/ 13 h 16"/>
              <a:gd name="T82" fmla="*/ 9 w 15"/>
              <a:gd name="T83" fmla="*/ 10 h 16"/>
              <a:gd name="T84" fmla="*/ 9 w 15"/>
              <a:gd name="T85" fmla="*/ 10 h 16"/>
              <a:gd name="T86" fmla="*/ 11 w 15"/>
              <a:gd name="T87" fmla="*/ 7 h 16"/>
              <a:gd name="T88" fmla="*/ 11 w 15"/>
              <a:gd name="T89" fmla="*/ 7 h 16"/>
              <a:gd name="T90" fmla="*/ 9 w 15"/>
              <a:gd name="T91" fmla="*/ 6 h 16"/>
              <a:gd name="T92" fmla="*/ 8 w 15"/>
              <a:gd name="T93" fmla="*/ 5 h 16"/>
              <a:gd name="T94" fmla="*/ 8 w 15"/>
              <a:gd name="T95" fmla="*/ 5 h 16"/>
              <a:gd name="T96" fmla="*/ 5 w 15"/>
              <a:gd name="T97" fmla="*/ 6 h 16"/>
              <a:gd name="T98" fmla="*/ 5 w 15"/>
              <a:gd name="T99" fmla="*/ 6 h 16"/>
              <a:gd name="T100" fmla="*/ 11 w 15"/>
              <a:gd name="T101" fmla="*/ 5 h 16"/>
              <a:gd name="T102" fmla="*/ 11 w 15"/>
              <a:gd name="T103" fmla="*/ 5 h 16"/>
              <a:gd name="T104" fmla="*/ 12 w 15"/>
              <a:gd name="T105" fmla="*/ 7 h 16"/>
              <a:gd name="T106" fmla="*/ 12 w 15"/>
              <a:gd name="T107" fmla="*/ 12 h 16"/>
              <a:gd name="T108" fmla="*/ 12 w 15"/>
              <a:gd name="T109" fmla="*/ 12 h 16"/>
              <a:gd name="T110" fmla="*/ 14 w 15"/>
              <a:gd name="T111" fmla="*/ 7 h 16"/>
              <a:gd name="T112" fmla="*/ 14 w 15"/>
              <a:gd name="T113" fmla="*/ 7 h 16"/>
              <a:gd name="T114" fmla="*/ 14 w 15"/>
              <a:gd name="T115" fmla="*/ 5 h 16"/>
              <a:gd name="T116" fmla="*/ 14 w 15"/>
              <a:gd name="T117" fmla="*/ 5 h 16"/>
              <a:gd name="T118" fmla="*/ 11 w 15"/>
              <a:gd name="T119" fmla="*/ 5 h 16"/>
              <a:gd name="T120" fmla="*/ 11 w 15"/>
              <a:gd name="T1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 h="16">
                <a:moveTo>
                  <a:pt x="7" y="16"/>
                </a:moveTo>
                <a:lnTo>
                  <a:pt x="7" y="16"/>
                </a:lnTo>
                <a:lnTo>
                  <a:pt x="2" y="16"/>
                </a:lnTo>
                <a:lnTo>
                  <a:pt x="2" y="16"/>
                </a:lnTo>
                <a:lnTo>
                  <a:pt x="1" y="13"/>
                </a:lnTo>
                <a:lnTo>
                  <a:pt x="0" y="10"/>
                </a:lnTo>
                <a:lnTo>
                  <a:pt x="0" y="10"/>
                </a:lnTo>
                <a:lnTo>
                  <a:pt x="0" y="6"/>
                </a:lnTo>
                <a:lnTo>
                  <a:pt x="0" y="6"/>
                </a:lnTo>
                <a:lnTo>
                  <a:pt x="1" y="3"/>
                </a:lnTo>
                <a:lnTo>
                  <a:pt x="4" y="2"/>
                </a:lnTo>
                <a:lnTo>
                  <a:pt x="4" y="2"/>
                </a:lnTo>
                <a:lnTo>
                  <a:pt x="5" y="2"/>
                </a:lnTo>
                <a:lnTo>
                  <a:pt x="5" y="2"/>
                </a:lnTo>
                <a:lnTo>
                  <a:pt x="7" y="0"/>
                </a:lnTo>
                <a:lnTo>
                  <a:pt x="7" y="0"/>
                </a:lnTo>
                <a:lnTo>
                  <a:pt x="11" y="2"/>
                </a:lnTo>
                <a:lnTo>
                  <a:pt x="14" y="3"/>
                </a:lnTo>
                <a:lnTo>
                  <a:pt x="14" y="3"/>
                </a:lnTo>
                <a:lnTo>
                  <a:pt x="14" y="3"/>
                </a:lnTo>
                <a:lnTo>
                  <a:pt x="14" y="3"/>
                </a:lnTo>
                <a:lnTo>
                  <a:pt x="15" y="6"/>
                </a:lnTo>
                <a:lnTo>
                  <a:pt x="15" y="7"/>
                </a:lnTo>
                <a:lnTo>
                  <a:pt x="15" y="7"/>
                </a:lnTo>
                <a:lnTo>
                  <a:pt x="14" y="12"/>
                </a:lnTo>
                <a:lnTo>
                  <a:pt x="9" y="16"/>
                </a:lnTo>
                <a:lnTo>
                  <a:pt x="9" y="16"/>
                </a:lnTo>
                <a:lnTo>
                  <a:pt x="7" y="16"/>
                </a:lnTo>
                <a:lnTo>
                  <a:pt x="7" y="16"/>
                </a:lnTo>
                <a:close/>
                <a:moveTo>
                  <a:pt x="5" y="6"/>
                </a:moveTo>
                <a:lnTo>
                  <a:pt x="5" y="6"/>
                </a:lnTo>
                <a:lnTo>
                  <a:pt x="5" y="9"/>
                </a:lnTo>
                <a:lnTo>
                  <a:pt x="5" y="9"/>
                </a:lnTo>
                <a:lnTo>
                  <a:pt x="5" y="10"/>
                </a:lnTo>
                <a:lnTo>
                  <a:pt x="4" y="12"/>
                </a:lnTo>
                <a:lnTo>
                  <a:pt x="4" y="12"/>
                </a:lnTo>
                <a:lnTo>
                  <a:pt x="2" y="12"/>
                </a:lnTo>
                <a:lnTo>
                  <a:pt x="2" y="12"/>
                </a:lnTo>
                <a:lnTo>
                  <a:pt x="7" y="13"/>
                </a:lnTo>
                <a:lnTo>
                  <a:pt x="7" y="13"/>
                </a:lnTo>
                <a:lnTo>
                  <a:pt x="8" y="13"/>
                </a:lnTo>
                <a:lnTo>
                  <a:pt x="9" y="10"/>
                </a:lnTo>
                <a:lnTo>
                  <a:pt x="9" y="10"/>
                </a:lnTo>
                <a:lnTo>
                  <a:pt x="11" y="7"/>
                </a:lnTo>
                <a:lnTo>
                  <a:pt x="11" y="7"/>
                </a:lnTo>
                <a:lnTo>
                  <a:pt x="9" y="6"/>
                </a:lnTo>
                <a:lnTo>
                  <a:pt x="8" y="5"/>
                </a:lnTo>
                <a:lnTo>
                  <a:pt x="8" y="5"/>
                </a:lnTo>
                <a:lnTo>
                  <a:pt x="5" y="6"/>
                </a:lnTo>
                <a:lnTo>
                  <a:pt x="5" y="6"/>
                </a:lnTo>
                <a:close/>
                <a:moveTo>
                  <a:pt x="11" y="5"/>
                </a:moveTo>
                <a:lnTo>
                  <a:pt x="11" y="5"/>
                </a:lnTo>
                <a:lnTo>
                  <a:pt x="12" y="7"/>
                </a:lnTo>
                <a:lnTo>
                  <a:pt x="12" y="12"/>
                </a:lnTo>
                <a:lnTo>
                  <a:pt x="12" y="12"/>
                </a:lnTo>
                <a:lnTo>
                  <a:pt x="14" y="7"/>
                </a:lnTo>
                <a:lnTo>
                  <a:pt x="14" y="7"/>
                </a:lnTo>
                <a:lnTo>
                  <a:pt x="14" y="5"/>
                </a:lnTo>
                <a:lnTo>
                  <a:pt x="14" y="5"/>
                </a:lnTo>
                <a:lnTo>
                  <a:pt x="11" y="5"/>
                </a:lnTo>
                <a:lnTo>
                  <a:pt x="11"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8" name="Freeform 40"/>
          <p:cNvSpPr>
            <a:spLocks noEditPoints="1"/>
          </p:cNvSpPr>
          <p:nvPr/>
        </p:nvSpPr>
        <p:spPr bwMode="auto">
          <a:xfrm>
            <a:off x="2743751" y="4917930"/>
            <a:ext cx="26392" cy="27076"/>
          </a:xfrm>
          <a:custGeom>
            <a:avLst/>
            <a:gdLst>
              <a:gd name="T0" fmla="*/ 8 w 15"/>
              <a:gd name="T1" fmla="*/ 16 h 16"/>
              <a:gd name="T2" fmla="*/ 8 w 15"/>
              <a:gd name="T3" fmla="*/ 16 h 16"/>
              <a:gd name="T4" fmla="*/ 3 w 15"/>
              <a:gd name="T5" fmla="*/ 14 h 16"/>
              <a:gd name="T6" fmla="*/ 3 w 15"/>
              <a:gd name="T7" fmla="*/ 14 h 16"/>
              <a:gd name="T8" fmla="*/ 1 w 15"/>
              <a:gd name="T9" fmla="*/ 11 h 16"/>
              <a:gd name="T10" fmla="*/ 0 w 15"/>
              <a:gd name="T11" fmla="*/ 8 h 16"/>
              <a:gd name="T12" fmla="*/ 0 w 15"/>
              <a:gd name="T13" fmla="*/ 8 h 16"/>
              <a:gd name="T14" fmla="*/ 1 w 15"/>
              <a:gd name="T15" fmla="*/ 6 h 16"/>
              <a:gd name="T16" fmla="*/ 3 w 15"/>
              <a:gd name="T17" fmla="*/ 3 h 16"/>
              <a:gd name="T18" fmla="*/ 3 w 15"/>
              <a:gd name="T19" fmla="*/ 3 h 16"/>
              <a:gd name="T20" fmla="*/ 4 w 15"/>
              <a:gd name="T21" fmla="*/ 1 h 16"/>
              <a:gd name="T22" fmla="*/ 7 w 15"/>
              <a:gd name="T23" fmla="*/ 1 h 16"/>
              <a:gd name="T24" fmla="*/ 7 w 15"/>
              <a:gd name="T25" fmla="*/ 1 h 16"/>
              <a:gd name="T26" fmla="*/ 10 w 15"/>
              <a:gd name="T27" fmla="*/ 1 h 16"/>
              <a:gd name="T28" fmla="*/ 10 w 15"/>
              <a:gd name="T29" fmla="*/ 1 h 16"/>
              <a:gd name="T30" fmla="*/ 11 w 15"/>
              <a:gd name="T31" fmla="*/ 0 h 16"/>
              <a:gd name="T32" fmla="*/ 13 w 15"/>
              <a:gd name="T33" fmla="*/ 1 h 16"/>
              <a:gd name="T34" fmla="*/ 13 w 15"/>
              <a:gd name="T35" fmla="*/ 1 h 16"/>
              <a:gd name="T36" fmla="*/ 13 w 15"/>
              <a:gd name="T37" fmla="*/ 3 h 16"/>
              <a:gd name="T38" fmla="*/ 13 w 15"/>
              <a:gd name="T39" fmla="*/ 3 h 16"/>
              <a:gd name="T40" fmla="*/ 14 w 15"/>
              <a:gd name="T41" fmla="*/ 4 h 16"/>
              <a:gd name="T42" fmla="*/ 15 w 15"/>
              <a:gd name="T43" fmla="*/ 7 h 16"/>
              <a:gd name="T44" fmla="*/ 15 w 15"/>
              <a:gd name="T45" fmla="*/ 7 h 16"/>
              <a:gd name="T46" fmla="*/ 14 w 15"/>
              <a:gd name="T47" fmla="*/ 13 h 16"/>
              <a:gd name="T48" fmla="*/ 11 w 15"/>
              <a:gd name="T49" fmla="*/ 14 h 16"/>
              <a:gd name="T50" fmla="*/ 10 w 15"/>
              <a:gd name="T51" fmla="*/ 16 h 16"/>
              <a:gd name="T52" fmla="*/ 10 w 15"/>
              <a:gd name="T53" fmla="*/ 16 h 16"/>
              <a:gd name="T54" fmla="*/ 8 w 15"/>
              <a:gd name="T55" fmla="*/ 16 h 16"/>
              <a:gd name="T56" fmla="*/ 8 w 15"/>
              <a:gd name="T57" fmla="*/ 16 h 16"/>
              <a:gd name="T58" fmla="*/ 11 w 15"/>
              <a:gd name="T59" fmla="*/ 6 h 16"/>
              <a:gd name="T60" fmla="*/ 11 w 15"/>
              <a:gd name="T61" fmla="*/ 6 h 16"/>
              <a:gd name="T62" fmla="*/ 8 w 15"/>
              <a:gd name="T63" fmla="*/ 6 h 16"/>
              <a:gd name="T64" fmla="*/ 8 w 15"/>
              <a:gd name="T65" fmla="*/ 6 h 16"/>
              <a:gd name="T66" fmla="*/ 7 w 15"/>
              <a:gd name="T67" fmla="*/ 7 h 16"/>
              <a:gd name="T68" fmla="*/ 6 w 15"/>
              <a:gd name="T69" fmla="*/ 7 h 16"/>
              <a:gd name="T70" fmla="*/ 6 w 15"/>
              <a:gd name="T71" fmla="*/ 7 h 16"/>
              <a:gd name="T72" fmla="*/ 4 w 15"/>
              <a:gd name="T73" fmla="*/ 10 h 16"/>
              <a:gd name="T74" fmla="*/ 4 w 15"/>
              <a:gd name="T75" fmla="*/ 10 h 16"/>
              <a:gd name="T76" fmla="*/ 6 w 15"/>
              <a:gd name="T77" fmla="*/ 11 h 16"/>
              <a:gd name="T78" fmla="*/ 6 w 15"/>
              <a:gd name="T79" fmla="*/ 11 h 16"/>
              <a:gd name="T80" fmla="*/ 7 w 15"/>
              <a:gd name="T81" fmla="*/ 13 h 16"/>
              <a:gd name="T82" fmla="*/ 8 w 15"/>
              <a:gd name="T83" fmla="*/ 11 h 16"/>
              <a:gd name="T84" fmla="*/ 8 w 15"/>
              <a:gd name="T85" fmla="*/ 11 h 16"/>
              <a:gd name="T86" fmla="*/ 11 w 15"/>
              <a:gd name="T87" fmla="*/ 10 h 16"/>
              <a:gd name="T88" fmla="*/ 11 w 15"/>
              <a:gd name="T89" fmla="*/ 7 h 16"/>
              <a:gd name="T90" fmla="*/ 11 w 15"/>
              <a:gd name="T91" fmla="*/ 7 h 16"/>
              <a:gd name="T92" fmla="*/ 11 w 15"/>
              <a:gd name="T93" fmla="*/ 6 h 16"/>
              <a:gd name="T94" fmla="*/ 11 w 15"/>
              <a:gd name="T95" fmla="*/ 6 h 16"/>
              <a:gd name="T96" fmla="*/ 3 w 15"/>
              <a:gd name="T97" fmla="*/ 10 h 16"/>
              <a:gd name="T98" fmla="*/ 3 w 15"/>
              <a:gd name="T99" fmla="*/ 10 h 16"/>
              <a:gd name="T100" fmla="*/ 4 w 15"/>
              <a:gd name="T101" fmla="*/ 6 h 16"/>
              <a:gd name="T102" fmla="*/ 4 w 15"/>
              <a:gd name="T103" fmla="*/ 6 h 16"/>
              <a:gd name="T104" fmla="*/ 3 w 15"/>
              <a:gd name="T105" fmla="*/ 10 h 16"/>
              <a:gd name="T106" fmla="*/ 3 w 15"/>
              <a:gd name="T10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 h="16">
                <a:moveTo>
                  <a:pt x="8" y="16"/>
                </a:moveTo>
                <a:lnTo>
                  <a:pt x="8" y="16"/>
                </a:lnTo>
                <a:lnTo>
                  <a:pt x="3" y="14"/>
                </a:lnTo>
                <a:lnTo>
                  <a:pt x="3" y="14"/>
                </a:lnTo>
                <a:lnTo>
                  <a:pt x="1" y="11"/>
                </a:lnTo>
                <a:lnTo>
                  <a:pt x="0" y="8"/>
                </a:lnTo>
                <a:lnTo>
                  <a:pt x="0" y="8"/>
                </a:lnTo>
                <a:lnTo>
                  <a:pt x="1" y="6"/>
                </a:lnTo>
                <a:lnTo>
                  <a:pt x="3" y="3"/>
                </a:lnTo>
                <a:lnTo>
                  <a:pt x="3" y="3"/>
                </a:lnTo>
                <a:lnTo>
                  <a:pt x="4" y="1"/>
                </a:lnTo>
                <a:lnTo>
                  <a:pt x="7" y="1"/>
                </a:lnTo>
                <a:lnTo>
                  <a:pt x="7" y="1"/>
                </a:lnTo>
                <a:lnTo>
                  <a:pt x="10" y="1"/>
                </a:lnTo>
                <a:lnTo>
                  <a:pt x="10" y="1"/>
                </a:lnTo>
                <a:lnTo>
                  <a:pt x="11" y="0"/>
                </a:lnTo>
                <a:lnTo>
                  <a:pt x="13" y="1"/>
                </a:lnTo>
                <a:lnTo>
                  <a:pt x="13" y="1"/>
                </a:lnTo>
                <a:lnTo>
                  <a:pt x="13" y="3"/>
                </a:lnTo>
                <a:lnTo>
                  <a:pt x="13" y="3"/>
                </a:lnTo>
                <a:lnTo>
                  <a:pt x="14" y="4"/>
                </a:lnTo>
                <a:lnTo>
                  <a:pt x="15" y="7"/>
                </a:lnTo>
                <a:lnTo>
                  <a:pt x="15" y="7"/>
                </a:lnTo>
                <a:lnTo>
                  <a:pt x="14" y="13"/>
                </a:lnTo>
                <a:lnTo>
                  <a:pt x="11" y="14"/>
                </a:lnTo>
                <a:lnTo>
                  <a:pt x="10" y="16"/>
                </a:lnTo>
                <a:lnTo>
                  <a:pt x="10" y="16"/>
                </a:lnTo>
                <a:lnTo>
                  <a:pt x="8" y="16"/>
                </a:lnTo>
                <a:lnTo>
                  <a:pt x="8" y="16"/>
                </a:lnTo>
                <a:close/>
                <a:moveTo>
                  <a:pt x="11" y="6"/>
                </a:moveTo>
                <a:lnTo>
                  <a:pt x="11" y="6"/>
                </a:lnTo>
                <a:lnTo>
                  <a:pt x="8" y="6"/>
                </a:lnTo>
                <a:lnTo>
                  <a:pt x="8" y="6"/>
                </a:lnTo>
                <a:lnTo>
                  <a:pt x="7" y="7"/>
                </a:lnTo>
                <a:lnTo>
                  <a:pt x="6" y="7"/>
                </a:lnTo>
                <a:lnTo>
                  <a:pt x="6" y="7"/>
                </a:lnTo>
                <a:lnTo>
                  <a:pt x="4" y="10"/>
                </a:lnTo>
                <a:lnTo>
                  <a:pt x="4" y="10"/>
                </a:lnTo>
                <a:lnTo>
                  <a:pt x="6" y="11"/>
                </a:lnTo>
                <a:lnTo>
                  <a:pt x="6" y="11"/>
                </a:lnTo>
                <a:lnTo>
                  <a:pt x="7" y="13"/>
                </a:lnTo>
                <a:lnTo>
                  <a:pt x="8" y="11"/>
                </a:lnTo>
                <a:lnTo>
                  <a:pt x="8" y="11"/>
                </a:lnTo>
                <a:lnTo>
                  <a:pt x="11" y="10"/>
                </a:lnTo>
                <a:lnTo>
                  <a:pt x="11" y="7"/>
                </a:lnTo>
                <a:lnTo>
                  <a:pt x="11" y="7"/>
                </a:lnTo>
                <a:lnTo>
                  <a:pt x="11" y="6"/>
                </a:lnTo>
                <a:lnTo>
                  <a:pt x="11" y="6"/>
                </a:lnTo>
                <a:close/>
                <a:moveTo>
                  <a:pt x="3" y="10"/>
                </a:moveTo>
                <a:lnTo>
                  <a:pt x="3" y="10"/>
                </a:lnTo>
                <a:lnTo>
                  <a:pt x="4" y="6"/>
                </a:lnTo>
                <a:lnTo>
                  <a:pt x="4" y="6"/>
                </a:lnTo>
                <a:lnTo>
                  <a:pt x="3" y="10"/>
                </a:lnTo>
                <a:lnTo>
                  <a:pt x="3"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9" name="Freeform 41"/>
          <p:cNvSpPr>
            <a:spLocks noEditPoints="1"/>
          </p:cNvSpPr>
          <p:nvPr/>
        </p:nvSpPr>
        <p:spPr bwMode="auto">
          <a:xfrm>
            <a:off x="2745511" y="4953467"/>
            <a:ext cx="24632" cy="27076"/>
          </a:xfrm>
          <a:custGeom>
            <a:avLst/>
            <a:gdLst>
              <a:gd name="T0" fmla="*/ 14 w 14"/>
              <a:gd name="T1" fmla="*/ 7 h 16"/>
              <a:gd name="T2" fmla="*/ 14 w 14"/>
              <a:gd name="T3" fmla="*/ 7 h 16"/>
              <a:gd name="T4" fmla="*/ 13 w 14"/>
              <a:gd name="T5" fmla="*/ 12 h 16"/>
              <a:gd name="T6" fmla="*/ 13 w 14"/>
              <a:gd name="T7" fmla="*/ 12 h 16"/>
              <a:gd name="T8" fmla="*/ 12 w 14"/>
              <a:gd name="T9" fmla="*/ 14 h 16"/>
              <a:gd name="T10" fmla="*/ 9 w 14"/>
              <a:gd name="T11" fmla="*/ 16 h 16"/>
              <a:gd name="T12" fmla="*/ 6 w 14"/>
              <a:gd name="T13" fmla="*/ 16 h 16"/>
              <a:gd name="T14" fmla="*/ 3 w 14"/>
              <a:gd name="T15" fmla="*/ 16 h 16"/>
              <a:gd name="T16" fmla="*/ 3 w 14"/>
              <a:gd name="T17" fmla="*/ 16 h 16"/>
              <a:gd name="T18" fmla="*/ 2 w 14"/>
              <a:gd name="T19" fmla="*/ 14 h 16"/>
              <a:gd name="T20" fmla="*/ 0 w 14"/>
              <a:gd name="T21" fmla="*/ 12 h 16"/>
              <a:gd name="T22" fmla="*/ 0 w 14"/>
              <a:gd name="T23" fmla="*/ 12 h 16"/>
              <a:gd name="T24" fmla="*/ 0 w 14"/>
              <a:gd name="T25" fmla="*/ 10 h 16"/>
              <a:gd name="T26" fmla="*/ 0 w 14"/>
              <a:gd name="T27" fmla="*/ 10 h 16"/>
              <a:gd name="T28" fmla="*/ 0 w 14"/>
              <a:gd name="T29" fmla="*/ 6 h 16"/>
              <a:gd name="T30" fmla="*/ 2 w 14"/>
              <a:gd name="T31" fmla="*/ 2 h 16"/>
              <a:gd name="T32" fmla="*/ 2 w 14"/>
              <a:gd name="T33" fmla="*/ 2 h 16"/>
              <a:gd name="T34" fmla="*/ 3 w 14"/>
              <a:gd name="T35" fmla="*/ 0 h 16"/>
              <a:gd name="T36" fmla="*/ 6 w 14"/>
              <a:gd name="T37" fmla="*/ 0 h 16"/>
              <a:gd name="T38" fmla="*/ 6 w 14"/>
              <a:gd name="T39" fmla="*/ 0 h 16"/>
              <a:gd name="T40" fmla="*/ 12 w 14"/>
              <a:gd name="T41" fmla="*/ 2 h 16"/>
              <a:gd name="T42" fmla="*/ 12 w 14"/>
              <a:gd name="T43" fmla="*/ 2 h 16"/>
              <a:gd name="T44" fmla="*/ 13 w 14"/>
              <a:gd name="T45" fmla="*/ 5 h 16"/>
              <a:gd name="T46" fmla="*/ 14 w 14"/>
              <a:gd name="T47" fmla="*/ 7 h 16"/>
              <a:gd name="T48" fmla="*/ 14 w 14"/>
              <a:gd name="T49" fmla="*/ 7 h 16"/>
              <a:gd name="T50" fmla="*/ 3 w 14"/>
              <a:gd name="T51" fmla="*/ 6 h 16"/>
              <a:gd name="T52" fmla="*/ 3 w 14"/>
              <a:gd name="T53" fmla="*/ 6 h 16"/>
              <a:gd name="T54" fmla="*/ 3 w 14"/>
              <a:gd name="T55" fmla="*/ 7 h 16"/>
              <a:gd name="T56" fmla="*/ 3 w 14"/>
              <a:gd name="T57" fmla="*/ 7 h 16"/>
              <a:gd name="T58" fmla="*/ 2 w 14"/>
              <a:gd name="T59" fmla="*/ 9 h 16"/>
              <a:gd name="T60" fmla="*/ 2 w 14"/>
              <a:gd name="T61" fmla="*/ 9 h 16"/>
              <a:gd name="T62" fmla="*/ 3 w 14"/>
              <a:gd name="T63" fmla="*/ 12 h 16"/>
              <a:gd name="T64" fmla="*/ 5 w 14"/>
              <a:gd name="T65" fmla="*/ 13 h 16"/>
              <a:gd name="T66" fmla="*/ 5 w 14"/>
              <a:gd name="T67" fmla="*/ 13 h 16"/>
              <a:gd name="T68" fmla="*/ 5 w 14"/>
              <a:gd name="T69" fmla="*/ 13 h 16"/>
              <a:gd name="T70" fmla="*/ 5 w 14"/>
              <a:gd name="T71" fmla="*/ 13 h 16"/>
              <a:gd name="T72" fmla="*/ 7 w 14"/>
              <a:gd name="T73" fmla="*/ 13 h 16"/>
              <a:gd name="T74" fmla="*/ 9 w 14"/>
              <a:gd name="T75" fmla="*/ 13 h 16"/>
              <a:gd name="T76" fmla="*/ 9 w 14"/>
              <a:gd name="T77" fmla="*/ 13 h 16"/>
              <a:gd name="T78" fmla="*/ 12 w 14"/>
              <a:gd name="T79" fmla="*/ 10 h 16"/>
              <a:gd name="T80" fmla="*/ 12 w 14"/>
              <a:gd name="T81" fmla="*/ 7 h 16"/>
              <a:gd name="T82" fmla="*/ 12 w 14"/>
              <a:gd name="T83" fmla="*/ 7 h 16"/>
              <a:gd name="T84" fmla="*/ 12 w 14"/>
              <a:gd name="T85" fmla="*/ 6 h 16"/>
              <a:gd name="T86" fmla="*/ 10 w 14"/>
              <a:gd name="T87" fmla="*/ 6 h 16"/>
              <a:gd name="T88" fmla="*/ 10 w 14"/>
              <a:gd name="T89" fmla="*/ 6 h 16"/>
              <a:gd name="T90" fmla="*/ 7 w 14"/>
              <a:gd name="T91" fmla="*/ 6 h 16"/>
              <a:gd name="T92" fmla="*/ 7 w 14"/>
              <a:gd name="T93" fmla="*/ 6 h 16"/>
              <a:gd name="T94" fmla="*/ 5 w 14"/>
              <a:gd name="T95" fmla="*/ 7 h 16"/>
              <a:gd name="T96" fmla="*/ 3 w 14"/>
              <a:gd name="T97" fmla="*/ 6 h 16"/>
              <a:gd name="T98" fmla="*/ 3 w 14"/>
              <a:gd name="T9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 h="16">
                <a:moveTo>
                  <a:pt x="14" y="7"/>
                </a:moveTo>
                <a:lnTo>
                  <a:pt x="14" y="7"/>
                </a:lnTo>
                <a:lnTo>
                  <a:pt x="13" y="12"/>
                </a:lnTo>
                <a:lnTo>
                  <a:pt x="13" y="12"/>
                </a:lnTo>
                <a:lnTo>
                  <a:pt x="12" y="14"/>
                </a:lnTo>
                <a:lnTo>
                  <a:pt x="9" y="16"/>
                </a:lnTo>
                <a:lnTo>
                  <a:pt x="6" y="16"/>
                </a:lnTo>
                <a:lnTo>
                  <a:pt x="3" y="16"/>
                </a:lnTo>
                <a:lnTo>
                  <a:pt x="3" y="16"/>
                </a:lnTo>
                <a:lnTo>
                  <a:pt x="2" y="14"/>
                </a:lnTo>
                <a:lnTo>
                  <a:pt x="0" y="12"/>
                </a:lnTo>
                <a:lnTo>
                  <a:pt x="0" y="12"/>
                </a:lnTo>
                <a:lnTo>
                  <a:pt x="0" y="10"/>
                </a:lnTo>
                <a:lnTo>
                  <a:pt x="0" y="10"/>
                </a:lnTo>
                <a:lnTo>
                  <a:pt x="0" y="6"/>
                </a:lnTo>
                <a:lnTo>
                  <a:pt x="2" y="2"/>
                </a:lnTo>
                <a:lnTo>
                  <a:pt x="2" y="2"/>
                </a:lnTo>
                <a:lnTo>
                  <a:pt x="3" y="0"/>
                </a:lnTo>
                <a:lnTo>
                  <a:pt x="6" y="0"/>
                </a:lnTo>
                <a:lnTo>
                  <a:pt x="6" y="0"/>
                </a:lnTo>
                <a:lnTo>
                  <a:pt x="12" y="2"/>
                </a:lnTo>
                <a:lnTo>
                  <a:pt x="12" y="2"/>
                </a:lnTo>
                <a:lnTo>
                  <a:pt x="13" y="5"/>
                </a:lnTo>
                <a:lnTo>
                  <a:pt x="14" y="7"/>
                </a:lnTo>
                <a:lnTo>
                  <a:pt x="14" y="7"/>
                </a:lnTo>
                <a:close/>
                <a:moveTo>
                  <a:pt x="3" y="6"/>
                </a:moveTo>
                <a:lnTo>
                  <a:pt x="3" y="6"/>
                </a:lnTo>
                <a:lnTo>
                  <a:pt x="3" y="7"/>
                </a:lnTo>
                <a:lnTo>
                  <a:pt x="3" y="7"/>
                </a:lnTo>
                <a:lnTo>
                  <a:pt x="2" y="9"/>
                </a:lnTo>
                <a:lnTo>
                  <a:pt x="2" y="9"/>
                </a:lnTo>
                <a:lnTo>
                  <a:pt x="3" y="12"/>
                </a:lnTo>
                <a:lnTo>
                  <a:pt x="5" y="13"/>
                </a:lnTo>
                <a:lnTo>
                  <a:pt x="5" y="13"/>
                </a:lnTo>
                <a:lnTo>
                  <a:pt x="5" y="13"/>
                </a:lnTo>
                <a:lnTo>
                  <a:pt x="5" y="13"/>
                </a:lnTo>
                <a:lnTo>
                  <a:pt x="7" y="13"/>
                </a:lnTo>
                <a:lnTo>
                  <a:pt x="9" y="13"/>
                </a:lnTo>
                <a:lnTo>
                  <a:pt x="9" y="13"/>
                </a:lnTo>
                <a:lnTo>
                  <a:pt x="12" y="10"/>
                </a:lnTo>
                <a:lnTo>
                  <a:pt x="12" y="7"/>
                </a:lnTo>
                <a:lnTo>
                  <a:pt x="12" y="7"/>
                </a:lnTo>
                <a:lnTo>
                  <a:pt x="12" y="6"/>
                </a:lnTo>
                <a:lnTo>
                  <a:pt x="10" y="6"/>
                </a:lnTo>
                <a:lnTo>
                  <a:pt x="10" y="6"/>
                </a:lnTo>
                <a:lnTo>
                  <a:pt x="7" y="6"/>
                </a:lnTo>
                <a:lnTo>
                  <a:pt x="7" y="6"/>
                </a:lnTo>
                <a:lnTo>
                  <a:pt x="5" y="7"/>
                </a:lnTo>
                <a:lnTo>
                  <a:pt x="3" y="6"/>
                </a:lnTo>
                <a:lnTo>
                  <a:pt x="3"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0" name="Freeform 42"/>
          <p:cNvSpPr>
            <a:spLocks noEditPoints="1"/>
          </p:cNvSpPr>
          <p:nvPr/>
        </p:nvSpPr>
        <p:spPr bwMode="auto">
          <a:xfrm>
            <a:off x="2710322" y="4924699"/>
            <a:ext cx="28151" cy="22000"/>
          </a:xfrm>
          <a:custGeom>
            <a:avLst/>
            <a:gdLst>
              <a:gd name="T0" fmla="*/ 6 w 16"/>
              <a:gd name="T1" fmla="*/ 13 h 13"/>
              <a:gd name="T2" fmla="*/ 6 w 16"/>
              <a:gd name="T3" fmla="*/ 13 h 13"/>
              <a:gd name="T4" fmla="*/ 2 w 16"/>
              <a:gd name="T5" fmla="*/ 12 h 13"/>
              <a:gd name="T6" fmla="*/ 2 w 16"/>
              <a:gd name="T7" fmla="*/ 12 h 13"/>
              <a:gd name="T8" fmla="*/ 0 w 16"/>
              <a:gd name="T9" fmla="*/ 10 h 13"/>
              <a:gd name="T10" fmla="*/ 0 w 16"/>
              <a:gd name="T11" fmla="*/ 7 h 13"/>
              <a:gd name="T12" fmla="*/ 0 w 16"/>
              <a:gd name="T13" fmla="*/ 7 h 13"/>
              <a:gd name="T14" fmla="*/ 2 w 16"/>
              <a:gd name="T15" fmla="*/ 3 h 13"/>
              <a:gd name="T16" fmla="*/ 2 w 16"/>
              <a:gd name="T17" fmla="*/ 3 h 13"/>
              <a:gd name="T18" fmla="*/ 3 w 16"/>
              <a:gd name="T19" fmla="*/ 2 h 13"/>
              <a:gd name="T20" fmla="*/ 6 w 16"/>
              <a:gd name="T21" fmla="*/ 0 h 13"/>
              <a:gd name="T22" fmla="*/ 6 w 16"/>
              <a:gd name="T23" fmla="*/ 0 h 13"/>
              <a:gd name="T24" fmla="*/ 12 w 16"/>
              <a:gd name="T25" fmla="*/ 2 h 13"/>
              <a:gd name="T26" fmla="*/ 12 w 16"/>
              <a:gd name="T27" fmla="*/ 2 h 13"/>
              <a:gd name="T28" fmla="*/ 15 w 16"/>
              <a:gd name="T29" fmla="*/ 3 h 13"/>
              <a:gd name="T30" fmla="*/ 15 w 16"/>
              <a:gd name="T31" fmla="*/ 3 h 13"/>
              <a:gd name="T32" fmla="*/ 16 w 16"/>
              <a:gd name="T33" fmla="*/ 4 h 13"/>
              <a:gd name="T34" fmla="*/ 16 w 16"/>
              <a:gd name="T35" fmla="*/ 6 h 13"/>
              <a:gd name="T36" fmla="*/ 16 w 16"/>
              <a:gd name="T37" fmla="*/ 6 h 13"/>
              <a:gd name="T38" fmla="*/ 13 w 16"/>
              <a:gd name="T39" fmla="*/ 10 h 13"/>
              <a:gd name="T40" fmla="*/ 13 w 16"/>
              <a:gd name="T41" fmla="*/ 10 h 13"/>
              <a:gd name="T42" fmla="*/ 10 w 16"/>
              <a:gd name="T43" fmla="*/ 12 h 13"/>
              <a:gd name="T44" fmla="*/ 6 w 16"/>
              <a:gd name="T45" fmla="*/ 13 h 13"/>
              <a:gd name="T46" fmla="*/ 6 w 16"/>
              <a:gd name="T47" fmla="*/ 13 h 13"/>
              <a:gd name="T48" fmla="*/ 3 w 16"/>
              <a:gd name="T49" fmla="*/ 9 h 13"/>
              <a:gd name="T50" fmla="*/ 3 w 16"/>
              <a:gd name="T51" fmla="*/ 9 h 13"/>
              <a:gd name="T52" fmla="*/ 6 w 16"/>
              <a:gd name="T53" fmla="*/ 10 h 13"/>
              <a:gd name="T54" fmla="*/ 6 w 16"/>
              <a:gd name="T55" fmla="*/ 10 h 13"/>
              <a:gd name="T56" fmla="*/ 9 w 16"/>
              <a:gd name="T57" fmla="*/ 10 h 13"/>
              <a:gd name="T58" fmla="*/ 13 w 16"/>
              <a:gd name="T59" fmla="*/ 6 h 13"/>
              <a:gd name="T60" fmla="*/ 13 w 16"/>
              <a:gd name="T61" fmla="*/ 6 h 13"/>
              <a:gd name="T62" fmla="*/ 13 w 16"/>
              <a:gd name="T63" fmla="*/ 4 h 13"/>
              <a:gd name="T64" fmla="*/ 12 w 16"/>
              <a:gd name="T65" fmla="*/ 3 h 13"/>
              <a:gd name="T66" fmla="*/ 12 w 16"/>
              <a:gd name="T67" fmla="*/ 3 h 13"/>
              <a:gd name="T68" fmla="*/ 10 w 16"/>
              <a:gd name="T69" fmla="*/ 3 h 13"/>
              <a:gd name="T70" fmla="*/ 10 w 16"/>
              <a:gd name="T71" fmla="*/ 3 h 13"/>
              <a:gd name="T72" fmla="*/ 9 w 16"/>
              <a:gd name="T73" fmla="*/ 4 h 13"/>
              <a:gd name="T74" fmla="*/ 6 w 16"/>
              <a:gd name="T75" fmla="*/ 4 h 13"/>
              <a:gd name="T76" fmla="*/ 6 w 16"/>
              <a:gd name="T77" fmla="*/ 4 h 13"/>
              <a:gd name="T78" fmla="*/ 6 w 16"/>
              <a:gd name="T79" fmla="*/ 4 h 13"/>
              <a:gd name="T80" fmla="*/ 6 w 16"/>
              <a:gd name="T81" fmla="*/ 4 h 13"/>
              <a:gd name="T82" fmla="*/ 6 w 16"/>
              <a:gd name="T83" fmla="*/ 7 h 13"/>
              <a:gd name="T84" fmla="*/ 6 w 16"/>
              <a:gd name="T85" fmla="*/ 7 h 13"/>
              <a:gd name="T86" fmla="*/ 6 w 16"/>
              <a:gd name="T87" fmla="*/ 9 h 13"/>
              <a:gd name="T88" fmla="*/ 5 w 16"/>
              <a:gd name="T89" fmla="*/ 9 h 13"/>
              <a:gd name="T90" fmla="*/ 5 w 16"/>
              <a:gd name="T91" fmla="*/ 9 h 13"/>
              <a:gd name="T92" fmla="*/ 3 w 16"/>
              <a:gd name="T93" fmla="*/ 9 h 13"/>
              <a:gd name="T94" fmla="*/ 3 w 16"/>
              <a:gd name="T95"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 h="13">
                <a:moveTo>
                  <a:pt x="6" y="13"/>
                </a:moveTo>
                <a:lnTo>
                  <a:pt x="6" y="13"/>
                </a:lnTo>
                <a:lnTo>
                  <a:pt x="2" y="12"/>
                </a:lnTo>
                <a:lnTo>
                  <a:pt x="2" y="12"/>
                </a:lnTo>
                <a:lnTo>
                  <a:pt x="0" y="10"/>
                </a:lnTo>
                <a:lnTo>
                  <a:pt x="0" y="7"/>
                </a:lnTo>
                <a:lnTo>
                  <a:pt x="0" y="7"/>
                </a:lnTo>
                <a:lnTo>
                  <a:pt x="2" y="3"/>
                </a:lnTo>
                <a:lnTo>
                  <a:pt x="2" y="3"/>
                </a:lnTo>
                <a:lnTo>
                  <a:pt x="3" y="2"/>
                </a:lnTo>
                <a:lnTo>
                  <a:pt x="6" y="0"/>
                </a:lnTo>
                <a:lnTo>
                  <a:pt x="6" y="0"/>
                </a:lnTo>
                <a:lnTo>
                  <a:pt x="12" y="2"/>
                </a:lnTo>
                <a:lnTo>
                  <a:pt x="12" y="2"/>
                </a:lnTo>
                <a:lnTo>
                  <a:pt x="15" y="3"/>
                </a:lnTo>
                <a:lnTo>
                  <a:pt x="15" y="3"/>
                </a:lnTo>
                <a:lnTo>
                  <a:pt x="16" y="4"/>
                </a:lnTo>
                <a:lnTo>
                  <a:pt x="16" y="6"/>
                </a:lnTo>
                <a:lnTo>
                  <a:pt x="16" y="6"/>
                </a:lnTo>
                <a:lnTo>
                  <a:pt x="13" y="10"/>
                </a:lnTo>
                <a:lnTo>
                  <a:pt x="13" y="10"/>
                </a:lnTo>
                <a:lnTo>
                  <a:pt x="10" y="12"/>
                </a:lnTo>
                <a:lnTo>
                  <a:pt x="6" y="13"/>
                </a:lnTo>
                <a:lnTo>
                  <a:pt x="6" y="13"/>
                </a:lnTo>
                <a:close/>
                <a:moveTo>
                  <a:pt x="3" y="9"/>
                </a:moveTo>
                <a:lnTo>
                  <a:pt x="3" y="9"/>
                </a:lnTo>
                <a:lnTo>
                  <a:pt x="6" y="10"/>
                </a:lnTo>
                <a:lnTo>
                  <a:pt x="6" y="10"/>
                </a:lnTo>
                <a:lnTo>
                  <a:pt x="9" y="10"/>
                </a:lnTo>
                <a:lnTo>
                  <a:pt x="13" y="6"/>
                </a:lnTo>
                <a:lnTo>
                  <a:pt x="13" y="6"/>
                </a:lnTo>
                <a:lnTo>
                  <a:pt x="13" y="4"/>
                </a:lnTo>
                <a:lnTo>
                  <a:pt x="12" y="3"/>
                </a:lnTo>
                <a:lnTo>
                  <a:pt x="12" y="3"/>
                </a:lnTo>
                <a:lnTo>
                  <a:pt x="10" y="3"/>
                </a:lnTo>
                <a:lnTo>
                  <a:pt x="10" y="3"/>
                </a:lnTo>
                <a:lnTo>
                  <a:pt x="9" y="4"/>
                </a:lnTo>
                <a:lnTo>
                  <a:pt x="6" y="4"/>
                </a:lnTo>
                <a:lnTo>
                  <a:pt x="6" y="4"/>
                </a:lnTo>
                <a:lnTo>
                  <a:pt x="6" y="4"/>
                </a:lnTo>
                <a:lnTo>
                  <a:pt x="6" y="4"/>
                </a:lnTo>
                <a:lnTo>
                  <a:pt x="6" y="7"/>
                </a:lnTo>
                <a:lnTo>
                  <a:pt x="6" y="7"/>
                </a:lnTo>
                <a:lnTo>
                  <a:pt x="6" y="9"/>
                </a:lnTo>
                <a:lnTo>
                  <a:pt x="5" y="9"/>
                </a:lnTo>
                <a:lnTo>
                  <a:pt x="5" y="9"/>
                </a:lnTo>
                <a:lnTo>
                  <a:pt x="3" y="9"/>
                </a:lnTo>
                <a:lnTo>
                  <a:pt x="3"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1" name="Freeform 43"/>
          <p:cNvSpPr>
            <a:spLocks noEditPoints="1"/>
          </p:cNvSpPr>
          <p:nvPr/>
        </p:nvSpPr>
        <p:spPr bwMode="auto">
          <a:xfrm>
            <a:off x="2719119" y="4889161"/>
            <a:ext cx="19355" cy="23691"/>
          </a:xfrm>
          <a:custGeom>
            <a:avLst/>
            <a:gdLst>
              <a:gd name="T0" fmla="*/ 0 w 11"/>
              <a:gd name="T1" fmla="*/ 7 h 14"/>
              <a:gd name="T2" fmla="*/ 0 w 11"/>
              <a:gd name="T3" fmla="*/ 7 h 14"/>
              <a:gd name="T4" fmla="*/ 0 w 11"/>
              <a:gd name="T5" fmla="*/ 4 h 14"/>
              <a:gd name="T6" fmla="*/ 1 w 11"/>
              <a:gd name="T7" fmla="*/ 3 h 14"/>
              <a:gd name="T8" fmla="*/ 1 w 11"/>
              <a:gd name="T9" fmla="*/ 3 h 14"/>
              <a:gd name="T10" fmla="*/ 2 w 11"/>
              <a:gd name="T11" fmla="*/ 1 h 14"/>
              <a:gd name="T12" fmla="*/ 2 w 11"/>
              <a:gd name="T13" fmla="*/ 1 h 14"/>
              <a:gd name="T14" fmla="*/ 4 w 11"/>
              <a:gd name="T15" fmla="*/ 0 h 14"/>
              <a:gd name="T16" fmla="*/ 4 w 11"/>
              <a:gd name="T17" fmla="*/ 0 h 14"/>
              <a:gd name="T18" fmla="*/ 5 w 11"/>
              <a:gd name="T19" fmla="*/ 1 h 14"/>
              <a:gd name="T20" fmla="*/ 5 w 11"/>
              <a:gd name="T21" fmla="*/ 1 h 14"/>
              <a:gd name="T22" fmla="*/ 7 w 11"/>
              <a:gd name="T23" fmla="*/ 1 h 14"/>
              <a:gd name="T24" fmla="*/ 7 w 11"/>
              <a:gd name="T25" fmla="*/ 1 h 14"/>
              <a:gd name="T26" fmla="*/ 10 w 11"/>
              <a:gd name="T27" fmla="*/ 3 h 14"/>
              <a:gd name="T28" fmla="*/ 10 w 11"/>
              <a:gd name="T29" fmla="*/ 3 h 14"/>
              <a:gd name="T30" fmla="*/ 11 w 11"/>
              <a:gd name="T31" fmla="*/ 6 h 14"/>
              <a:gd name="T32" fmla="*/ 11 w 11"/>
              <a:gd name="T33" fmla="*/ 7 h 14"/>
              <a:gd name="T34" fmla="*/ 11 w 11"/>
              <a:gd name="T35" fmla="*/ 7 h 14"/>
              <a:gd name="T36" fmla="*/ 10 w 11"/>
              <a:gd name="T37" fmla="*/ 13 h 14"/>
              <a:gd name="T38" fmla="*/ 10 w 11"/>
              <a:gd name="T39" fmla="*/ 13 h 14"/>
              <a:gd name="T40" fmla="*/ 7 w 11"/>
              <a:gd name="T41" fmla="*/ 14 h 14"/>
              <a:gd name="T42" fmla="*/ 5 w 11"/>
              <a:gd name="T43" fmla="*/ 14 h 14"/>
              <a:gd name="T44" fmla="*/ 5 w 11"/>
              <a:gd name="T45" fmla="*/ 14 h 14"/>
              <a:gd name="T46" fmla="*/ 1 w 11"/>
              <a:gd name="T47" fmla="*/ 13 h 14"/>
              <a:gd name="T48" fmla="*/ 1 w 11"/>
              <a:gd name="T49" fmla="*/ 13 h 14"/>
              <a:gd name="T50" fmla="*/ 0 w 11"/>
              <a:gd name="T51" fmla="*/ 10 h 14"/>
              <a:gd name="T52" fmla="*/ 0 w 11"/>
              <a:gd name="T53" fmla="*/ 7 h 14"/>
              <a:gd name="T54" fmla="*/ 0 w 11"/>
              <a:gd name="T55" fmla="*/ 7 h 14"/>
              <a:gd name="T56" fmla="*/ 4 w 11"/>
              <a:gd name="T57" fmla="*/ 10 h 14"/>
              <a:gd name="T58" fmla="*/ 4 w 11"/>
              <a:gd name="T59" fmla="*/ 10 h 14"/>
              <a:gd name="T60" fmla="*/ 7 w 11"/>
              <a:gd name="T61" fmla="*/ 11 h 14"/>
              <a:gd name="T62" fmla="*/ 7 w 11"/>
              <a:gd name="T63" fmla="*/ 11 h 14"/>
              <a:gd name="T64" fmla="*/ 8 w 11"/>
              <a:gd name="T65" fmla="*/ 10 h 14"/>
              <a:gd name="T66" fmla="*/ 8 w 11"/>
              <a:gd name="T67" fmla="*/ 10 h 14"/>
              <a:gd name="T68" fmla="*/ 10 w 11"/>
              <a:gd name="T69" fmla="*/ 7 h 14"/>
              <a:gd name="T70" fmla="*/ 8 w 11"/>
              <a:gd name="T71" fmla="*/ 4 h 14"/>
              <a:gd name="T72" fmla="*/ 8 w 11"/>
              <a:gd name="T73" fmla="*/ 4 h 14"/>
              <a:gd name="T74" fmla="*/ 5 w 11"/>
              <a:gd name="T75" fmla="*/ 4 h 14"/>
              <a:gd name="T76" fmla="*/ 5 w 11"/>
              <a:gd name="T77" fmla="*/ 4 h 14"/>
              <a:gd name="T78" fmla="*/ 4 w 11"/>
              <a:gd name="T79" fmla="*/ 4 h 14"/>
              <a:gd name="T80" fmla="*/ 4 w 11"/>
              <a:gd name="T81" fmla="*/ 6 h 14"/>
              <a:gd name="T82" fmla="*/ 4 w 11"/>
              <a:gd name="T83" fmla="*/ 6 h 14"/>
              <a:gd name="T84" fmla="*/ 4 w 11"/>
              <a:gd name="T85" fmla="*/ 8 h 14"/>
              <a:gd name="T86" fmla="*/ 4 w 11"/>
              <a:gd name="T87" fmla="*/ 8 h 14"/>
              <a:gd name="T88" fmla="*/ 4 w 11"/>
              <a:gd name="T89" fmla="*/ 10 h 14"/>
              <a:gd name="T90" fmla="*/ 4 w 11"/>
              <a:gd name="T9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 h="14">
                <a:moveTo>
                  <a:pt x="0" y="7"/>
                </a:moveTo>
                <a:lnTo>
                  <a:pt x="0" y="7"/>
                </a:lnTo>
                <a:lnTo>
                  <a:pt x="0" y="4"/>
                </a:lnTo>
                <a:lnTo>
                  <a:pt x="1" y="3"/>
                </a:lnTo>
                <a:lnTo>
                  <a:pt x="1" y="3"/>
                </a:lnTo>
                <a:lnTo>
                  <a:pt x="2" y="1"/>
                </a:lnTo>
                <a:lnTo>
                  <a:pt x="2" y="1"/>
                </a:lnTo>
                <a:lnTo>
                  <a:pt x="4" y="0"/>
                </a:lnTo>
                <a:lnTo>
                  <a:pt x="4" y="0"/>
                </a:lnTo>
                <a:lnTo>
                  <a:pt x="5" y="1"/>
                </a:lnTo>
                <a:lnTo>
                  <a:pt x="5" y="1"/>
                </a:lnTo>
                <a:lnTo>
                  <a:pt x="7" y="1"/>
                </a:lnTo>
                <a:lnTo>
                  <a:pt x="7" y="1"/>
                </a:lnTo>
                <a:lnTo>
                  <a:pt x="10" y="3"/>
                </a:lnTo>
                <a:lnTo>
                  <a:pt x="10" y="3"/>
                </a:lnTo>
                <a:lnTo>
                  <a:pt x="11" y="6"/>
                </a:lnTo>
                <a:lnTo>
                  <a:pt x="11" y="7"/>
                </a:lnTo>
                <a:lnTo>
                  <a:pt x="11" y="7"/>
                </a:lnTo>
                <a:lnTo>
                  <a:pt x="10" y="13"/>
                </a:lnTo>
                <a:lnTo>
                  <a:pt x="10" y="13"/>
                </a:lnTo>
                <a:lnTo>
                  <a:pt x="7" y="14"/>
                </a:lnTo>
                <a:lnTo>
                  <a:pt x="5" y="14"/>
                </a:lnTo>
                <a:lnTo>
                  <a:pt x="5" y="14"/>
                </a:lnTo>
                <a:lnTo>
                  <a:pt x="1" y="13"/>
                </a:lnTo>
                <a:lnTo>
                  <a:pt x="1" y="13"/>
                </a:lnTo>
                <a:lnTo>
                  <a:pt x="0" y="10"/>
                </a:lnTo>
                <a:lnTo>
                  <a:pt x="0" y="7"/>
                </a:lnTo>
                <a:lnTo>
                  <a:pt x="0" y="7"/>
                </a:lnTo>
                <a:close/>
                <a:moveTo>
                  <a:pt x="4" y="10"/>
                </a:moveTo>
                <a:lnTo>
                  <a:pt x="4" y="10"/>
                </a:lnTo>
                <a:lnTo>
                  <a:pt x="7" y="11"/>
                </a:lnTo>
                <a:lnTo>
                  <a:pt x="7" y="11"/>
                </a:lnTo>
                <a:lnTo>
                  <a:pt x="8" y="10"/>
                </a:lnTo>
                <a:lnTo>
                  <a:pt x="8" y="10"/>
                </a:lnTo>
                <a:lnTo>
                  <a:pt x="10" y="7"/>
                </a:lnTo>
                <a:lnTo>
                  <a:pt x="8" y="4"/>
                </a:lnTo>
                <a:lnTo>
                  <a:pt x="8" y="4"/>
                </a:lnTo>
                <a:lnTo>
                  <a:pt x="5" y="4"/>
                </a:lnTo>
                <a:lnTo>
                  <a:pt x="5" y="4"/>
                </a:lnTo>
                <a:lnTo>
                  <a:pt x="4" y="4"/>
                </a:lnTo>
                <a:lnTo>
                  <a:pt x="4" y="6"/>
                </a:lnTo>
                <a:lnTo>
                  <a:pt x="4" y="6"/>
                </a:lnTo>
                <a:lnTo>
                  <a:pt x="4" y="8"/>
                </a:lnTo>
                <a:lnTo>
                  <a:pt x="4" y="8"/>
                </a:lnTo>
                <a:lnTo>
                  <a:pt x="4" y="10"/>
                </a:lnTo>
                <a:lnTo>
                  <a:pt x="4"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2" name="Freeform 44"/>
          <p:cNvSpPr>
            <a:spLocks noEditPoints="1"/>
          </p:cNvSpPr>
          <p:nvPr/>
        </p:nvSpPr>
        <p:spPr bwMode="auto">
          <a:xfrm>
            <a:off x="2743751" y="4889161"/>
            <a:ext cx="19355" cy="22000"/>
          </a:xfrm>
          <a:custGeom>
            <a:avLst/>
            <a:gdLst>
              <a:gd name="T0" fmla="*/ 11 w 11"/>
              <a:gd name="T1" fmla="*/ 6 h 13"/>
              <a:gd name="T2" fmla="*/ 11 w 11"/>
              <a:gd name="T3" fmla="*/ 6 h 13"/>
              <a:gd name="T4" fmla="*/ 11 w 11"/>
              <a:gd name="T5" fmla="*/ 10 h 13"/>
              <a:gd name="T6" fmla="*/ 7 w 11"/>
              <a:gd name="T7" fmla="*/ 13 h 13"/>
              <a:gd name="T8" fmla="*/ 7 w 11"/>
              <a:gd name="T9" fmla="*/ 13 h 13"/>
              <a:gd name="T10" fmla="*/ 4 w 11"/>
              <a:gd name="T11" fmla="*/ 13 h 13"/>
              <a:gd name="T12" fmla="*/ 1 w 11"/>
              <a:gd name="T13" fmla="*/ 10 h 13"/>
              <a:gd name="T14" fmla="*/ 1 w 11"/>
              <a:gd name="T15" fmla="*/ 10 h 13"/>
              <a:gd name="T16" fmla="*/ 1 w 11"/>
              <a:gd name="T17" fmla="*/ 8 h 13"/>
              <a:gd name="T18" fmla="*/ 1 w 11"/>
              <a:gd name="T19" fmla="*/ 8 h 13"/>
              <a:gd name="T20" fmla="*/ 1 w 11"/>
              <a:gd name="T21" fmla="*/ 7 h 13"/>
              <a:gd name="T22" fmla="*/ 1 w 11"/>
              <a:gd name="T23" fmla="*/ 7 h 13"/>
              <a:gd name="T24" fmla="*/ 0 w 11"/>
              <a:gd name="T25" fmla="*/ 6 h 13"/>
              <a:gd name="T26" fmla="*/ 0 w 11"/>
              <a:gd name="T27" fmla="*/ 6 h 13"/>
              <a:gd name="T28" fmla="*/ 1 w 11"/>
              <a:gd name="T29" fmla="*/ 1 h 13"/>
              <a:gd name="T30" fmla="*/ 1 w 11"/>
              <a:gd name="T31" fmla="*/ 1 h 13"/>
              <a:gd name="T32" fmla="*/ 3 w 11"/>
              <a:gd name="T33" fmla="*/ 0 h 13"/>
              <a:gd name="T34" fmla="*/ 6 w 11"/>
              <a:gd name="T35" fmla="*/ 0 h 13"/>
              <a:gd name="T36" fmla="*/ 6 w 11"/>
              <a:gd name="T37" fmla="*/ 0 h 13"/>
              <a:gd name="T38" fmla="*/ 8 w 11"/>
              <a:gd name="T39" fmla="*/ 1 h 13"/>
              <a:gd name="T40" fmla="*/ 8 w 11"/>
              <a:gd name="T41" fmla="*/ 1 h 13"/>
              <a:gd name="T42" fmla="*/ 11 w 11"/>
              <a:gd name="T43" fmla="*/ 3 h 13"/>
              <a:gd name="T44" fmla="*/ 11 w 11"/>
              <a:gd name="T45" fmla="*/ 6 h 13"/>
              <a:gd name="T46" fmla="*/ 11 w 11"/>
              <a:gd name="T47" fmla="*/ 6 h 13"/>
              <a:gd name="T48" fmla="*/ 4 w 11"/>
              <a:gd name="T49" fmla="*/ 6 h 13"/>
              <a:gd name="T50" fmla="*/ 4 w 11"/>
              <a:gd name="T51" fmla="*/ 6 h 13"/>
              <a:gd name="T52" fmla="*/ 4 w 11"/>
              <a:gd name="T53" fmla="*/ 8 h 13"/>
              <a:gd name="T54" fmla="*/ 4 w 11"/>
              <a:gd name="T55" fmla="*/ 8 h 13"/>
              <a:gd name="T56" fmla="*/ 6 w 11"/>
              <a:gd name="T57" fmla="*/ 10 h 13"/>
              <a:gd name="T58" fmla="*/ 6 w 11"/>
              <a:gd name="T59" fmla="*/ 10 h 13"/>
              <a:gd name="T60" fmla="*/ 7 w 11"/>
              <a:gd name="T61" fmla="*/ 10 h 13"/>
              <a:gd name="T62" fmla="*/ 8 w 11"/>
              <a:gd name="T63" fmla="*/ 8 h 13"/>
              <a:gd name="T64" fmla="*/ 8 w 11"/>
              <a:gd name="T65" fmla="*/ 8 h 13"/>
              <a:gd name="T66" fmla="*/ 10 w 11"/>
              <a:gd name="T67" fmla="*/ 6 h 13"/>
              <a:gd name="T68" fmla="*/ 10 w 11"/>
              <a:gd name="T69" fmla="*/ 6 h 13"/>
              <a:gd name="T70" fmla="*/ 10 w 11"/>
              <a:gd name="T71" fmla="*/ 4 h 13"/>
              <a:gd name="T72" fmla="*/ 10 w 11"/>
              <a:gd name="T73" fmla="*/ 4 h 13"/>
              <a:gd name="T74" fmla="*/ 7 w 11"/>
              <a:gd name="T75" fmla="*/ 3 h 13"/>
              <a:gd name="T76" fmla="*/ 7 w 11"/>
              <a:gd name="T77" fmla="*/ 3 h 13"/>
              <a:gd name="T78" fmla="*/ 6 w 11"/>
              <a:gd name="T79" fmla="*/ 4 h 13"/>
              <a:gd name="T80" fmla="*/ 4 w 11"/>
              <a:gd name="T81" fmla="*/ 6 h 13"/>
              <a:gd name="T82" fmla="*/ 4 w 11"/>
              <a:gd name="T83"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 h="13">
                <a:moveTo>
                  <a:pt x="11" y="6"/>
                </a:moveTo>
                <a:lnTo>
                  <a:pt x="11" y="6"/>
                </a:lnTo>
                <a:lnTo>
                  <a:pt x="11" y="10"/>
                </a:lnTo>
                <a:lnTo>
                  <a:pt x="7" y="13"/>
                </a:lnTo>
                <a:lnTo>
                  <a:pt x="7" y="13"/>
                </a:lnTo>
                <a:lnTo>
                  <a:pt x="4" y="13"/>
                </a:lnTo>
                <a:lnTo>
                  <a:pt x="1" y="10"/>
                </a:lnTo>
                <a:lnTo>
                  <a:pt x="1" y="10"/>
                </a:lnTo>
                <a:lnTo>
                  <a:pt x="1" y="8"/>
                </a:lnTo>
                <a:lnTo>
                  <a:pt x="1" y="8"/>
                </a:lnTo>
                <a:lnTo>
                  <a:pt x="1" y="7"/>
                </a:lnTo>
                <a:lnTo>
                  <a:pt x="1" y="7"/>
                </a:lnTo>
                <a:lnTo>
                  <a:pt x="0" y="6"/>
                </a:lnTo>
                <a:lnTo>
                  <a:pt x="0" y="6"/>
                </a:lnTo>
                <a:lnTo>
                  <a:pt x="1" y="1"/>
                </a:lnTo>
                <a:lnTo>
                  <a:pt x="1" y="1"/>
                </a:lnTo>
                <a:lnTo>
                  <a:pt x="3" y="0"/>
                </a:lnTo>
                <a:lnTo>
                  <a:pt x="6" y="0"/>
                </a:lnTo>
                <a:lnTo>
                  <a:pt x="6" y="0"/>
                </a:lnTo>
                <a:lnTo>
                  <a:pt x="8" y="1"/>
                </a:lnTo>
                <a:lnTo>
                  <a:pt x="8" y="1"/>
                </a:lnTo>
                <a:lnTo>
                  <a:pt x="11" y="3"/>
                </a:lnTo>
                <a:lnTo>
                  <a:pt x="11" y="6"/>
                </a:lnTo>
                <a:lnTo>
                  <a:pt x="11" y="6"/>
                </a:lnTo>
                <a:close/>
                <a:moveTo>
                  <a:pt x="4" y="6"/>
                </a:moveTo>
                <a:lnTo>
                  <a:pt x="4" y="6"/>
                </a:lnTo>
                <a:lnTo>
                  <a:pt x="4" y="8"/>
                </a:lnTo>
                <a:lnTo>
                  <a:pt x="4" y="8"/>
                </a:lnTo>
                <a:lnTo>
                  <a:pt x="6" y="10"/>
                </a:lnTo>
                <a:lnTo>
                  <a:pt x="6" y="10"/>
                </a:lnTo>
                <a:lnTo>
                  <a:pt x="7" y="10"/>
                </a:lnTo>
                <a:lnTo>
                  <a:pt x="8" y="8"/>
                </a:lnTo>
                <a:lnTo>
                  <a:pt x="8" y="8"/>
                </a:lnTo>
                <a:lnTo>
                  <a:pt x="10" y="6"/>
                </a:lnTo>
                <a:lnTo>
                  <a:pt x="10" y="6"/>
                </a:lnTo>
                <a:lnTo>
                  <a:pt x="10" y="4"/>
                </a:lnTo>
                <a:lnTo>
                  <a:pt x="10" y="4"/>
                </a:lnTo>
                <a:lnTo>
                  <a:pt x="7" y="3"/>
                </a:lnTo>
                <a:lnTo>
                  <a:pt x="7" y="3"/>
                </a:lnTo>
                <a:lnTo>
                  <a:pt x="6" y="4"/>
                </a:lnTo>
                <a:lnTo>
                  <a:pt x="4" y="6"/>
                </a:lnTo>
                <a:lnTo>
                  <a:pt x="4"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3" name="Freeform 45"/>
          <p:cNvSpPr/>
          <p:nvPr/>
        </p:nvSpPr>
        <p:spPr bwMode="auto">
          <a:xfrm>
            <a:off x="2708562" y="5078693"/>
            <a:ext cx="40468" cy="35538"/>
          </a:xfrm>
          <a:custGeom>
            <a:avLst/>
            <a:gdLst>
              <a:gd name="T0" fmla="*/ 20 w 23"/>
              <a:gd name="T1" fmla="*/ 2 h 21"/>
              <a:gd name="T2" fmla="*/ 20 w 23"/>
              <a:gd name="T3" fmla="*/ 2 h 21"/>
              <a:gd name="T4" fmla="*/ 21 w 23"/>
              <a:gd name="T5" fmla="*/ 0 h 21"/>
              <a:gd name="T6" fmla="*/ 21 w 23"/>
              <a:gd name="T7" fmla="*/ 0 h 21"/>
              <a:gd name="T8" fmla="*/ 23 w 23"/>
              <a:gd name="T9" fmla="*/ 2 h 21"/>
              <a:gd name="T10" fmla="*/ 23 w 23"/>
              <a:gd name="T11" fmla="*/ 2 h 21"/>
              <a:gd name="T12" fmla="*/ 23 w 23"/>
              <a:gd name="T13" fmla="*/ 3 h 21"/>
              <a:gd name="T14" fmla="*/ 23 w 23"/>
              <a:gd name="T15" fmla="*/ 3 h 21"/>
              <a:gd name="T16" fmla="*/ 20 w 23"/>
              <a:gd name="T17" fmla="*/ 4 h 21"/>
              <a:gd name="T18" fmla="*/ 20 w 23"/>
              <a:gd name="T19" fmla="*/ 4 h 21"/>
              <a:gd name="T20" fmla="*/ 20 w 23"/>
              <a:gd name="T21" fmla="*/ 4 h 21"/>
              <a:gd name="T22" fmla="*/ 20 w 23"/>
              <a:gd name="T23" fmla="*/ 4 h 21"/>
              <a:gd name="T24" fmla="*/ 18 w 23"/>
              <a:gd name="T25" fmla="*/ 6 h 21"/>
              <a:gd name="T26" fmla="*/ 18 w 23"/>
              <a:gd name="T27" fmla="*/ 6 h 21"/>
              <a:gd name="T28" fmla="*/ 16 w 23"/>
              <a:gd name="T29" fmla="*/ 10 h 21"/>
              <a:gd name="T30" fmla="*/ 16 w 23"/>
              <a:gd name="T31" fmla="*/ 10 h 21"/>
              <a:gd name="T32" fmla="*/ 8 w 23"/>
              <a:gd name="T33" fmla="*/ 17 h 21"/>
              <a:gd name="T34" fmla="*/ 8 w 23"/>
              <a:gd name="T35" fmla="*/ 17 h 21"/>
              <a:gd name="T36" fmla="*/ 7 w 23"/>
              <a:gd name="T37" fmla="*/ 19 h 21"/>
              <a:gd name="T38" fmla="*/ 6 w 23"/>
              <a:gd name="T39" fmla="*/ 19 h 21"/>
              <a:gd name="T40" fmla="*/ 6 w 23"/>
              <a:gd name="T41" fmla="*/ 19 h 21"/>
              <a:gd name="T42" fmla="*/ 6 w 23"/>
              <a:gd name="T43" fmla="*/ 17 h 21"/>
              <a:gd name="T44" fmla="*/ 6 w 23"/>
              <a:gd name="T45" fmla="*/ 17 h 21"/>
              <a:gd name="T46" fmla="*/ 4 w 23"/>
              <a:gd name="T47" fmla="*/ 19 h 21"/>
              <a:gd name="T48" fmla="*/ 4 w 23"/>
              <a:gd name="T49" fmla="*/ 20 h 21"/>
              <a:gd name="T50" fmla="*/ 4 w 23"/>
              <a:gd name="T51" fmla="*/ 20 h 21"/>
              <a:gd name="T52" fmla="*/ 3 w 23"/>
              <a:gd name="T53" fmla="*/ 20 h 21"/>
              <a:gd name="T54" fmla="*/ 3 w 23"/>
              <a:gd name="T55" fmla="*/ 20 h 21"/>
              <a:gd name="T56" fmla="*/ 1 w 23"/>
              <a:gd name="T57" fmla="*/ 21 h 21"/>
              <a:gd name="T58" fmla="*/ 1 w 23"/>
              <a:gd name="T59" fmla="*/ 21 h 21"/>
              <a:gd name="T60" fmla="*/ 0 w 23"/>
              <a:gd name="T61" fmla="*/ 20 h 21"/>
              <a:gd name="T62" fmla="*/ 0 w 23"/>
              <a:gd name="T63" fmla="*/ 20 h 21"/>
              <a:gd name="T64" fmla="*/ 0 w 23"/>
              <a:gd name="T65" fmla="*/ 20 h 21"/>
              <a:gd name="T66" fmla="*/ 1 w 23"/>
              <a:gd name="T67" fmla="*/ 17 h 21"/>
              <a:gd name="T68" fmla="*/ 1 w 23"/>
              <a:gd name="T69" fmla="*/ 17 h 21"/>
              <a:gd name="T70" fmla="*/ 1 w 23"/>
              <a:gd name="T71" fmla="*/ 17 h 21"/>
              <a:gd name="T72" fmla="*/ 1 w 23"/>
              <a:gd name="T73" fmla="*/ 17 h 21"/>
              <a:gd name="T74" fmla="*/ 3 w 23"/>
              <a:gd name="T75" fmla="*/ 16 h 21"/>
              <a:gd name="T76" fmla="*/ 3 w 23"/>
              <a:gd name="T77" fmla="*/ 16 h 21"/>
              <a:gd name="T78" fmla="*/ 8 w 23"/>
              <a:gd name="T79" fmla="*/ 9 h 21"/>
              <a:gd name="T80" fmla="*/ 16 w 23"/>
              <a:gd name="T81" fmla="*/ 3 h 21"/>
              <a:gd name="T82" fmla="*/ 16 w 23"/>
              <a:gd name="T83" fmla="*/ 3 h 21"/>
              <a:gd name="T84" fmla="*/ 17 w 23"/>
              <a:gd name="T85" fmla="*/ 2 h 21"/>
              <a:gd name="T86" fmla="*/ 17 w 23"/>
              <a:gd name="T87" fmla="*/ 2 h 21"/>
              <a:gd name="T88" fmla="*/ 18 w 23"/>
              <a:gd name="T89" fmla="*/ 2 h 21"/>
              <a:gd name="T90" fmla="*/ 20 w 23"/>
              <a:gd name="T91" fmla="*/ 2 h 21"/>
              <a:gd name="T92" fmla="*/ 20 w 23"/>
              <a:gd name="T9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 h="21">
                <a:moveTo>
                  <a:pt x="20" y="2"/>
                </a:moveTo>
                <a:lnTo>
                  <a:pt x="20" y="2"/>
                </a:lnTo>
                <a:lnTo>
                  <a:pt x="21" y="0"/>
                </a:lnTo>
                <a:lnTo>
                  <a:pt x="21" y="0"/>
                </a:lnTo>
                <a:lnTo>
                  <a:pt x="23" y="2"/>
                </a:lnTo>
                <a:lnTo>
                  <a:pt x="23" y="2"/>
                </a:lnTo>
                <a:lnTo>
                  <a:pt x="23" y="3"/>
                </a:lnTo>
                <a:lnTo>
                  <a:pt x="23" y="3"/>
                </a:lnTo>
                <a:lnTo>
                  <a:pt x="20" y="4"/>
                </a:lnTo>
                <a:lnTo>
                  <a:pt x="20" y="4"/>
                </a:lnTo>
                <a:lnTo>
                  <a:pt x="20" y="4"/>
                </a:lnTo>
                <a:lnTo>
                  <a:pt x="20" y="4"/>
                </a:lnTo>
                <a:lnTo>
                  <a:pt x="18" y="6"/>
                </a:lnTo>
                <a:lnTo>
                  <a:pt x="18" y="6"/>
                </a:lnTo>
                <a:lnTo>
                  <a:pt x="16" y="10"/>
                </a:lnTo>
                <a:lnTo>
                  <a:pt x="16" y="10"/>
                </a:lnTo>
                <a:lnTo>
                  <a:pt x="8" y="17"/>
                </a:lnTo>
                <a:lnTo>
                  <a:pt x="8" y="17"/>
                </a:lnTo>
                <a:lnTo>
                  <a:pt x="7" y="19"/>
                </a:lnTo>
                <a:lnTo>
                  <a:pt x="6" y="19"/>
                </a:lnTo>
                <a:lnTo>
                  <a:pt x="6" y="19"/>
                </a:lnTo>
                <a:lnTo>
                  <a:pt x="6" y="17"/>
                </a:lnTo>
                <a:lnTo>
                  <a:pt x="6" y="17"/>
                </a:lnTo>
                <a:lnTo>
                  <a:pt x="4" y="19"/>
                </a:lnTo>
                <a:lnTo>
                  <a:pt x="4" y="20"/>
                </a:lnTo>
                <a:lnTo>
                  <a:pt x="4" y="20"/>
                </a:lnTo>
                <a:lnTo>
                  <a:pt x="3" y="20"/>
                </a:lnTo>
                <a:lnTo>
                  <a:pt x="3" y="20"/>
                </a:lnTo>
                <a:lnTo>
                  <a:pt x="1" y="21"/>
                </a:lnTo>
                <a:lnTo>
                  <a:pt x="1" y="21"/>
                </a:lnTo>
                <a:lnTo>
                  <a:pt x="0" y="20"/>
                </a:lnTo>
                <a:lnTo>
                  <a:pt x="0" y="20"/>
                </a:lnTo>
                <a:lnTo>
                  <a:pt x="0" y="20"/>
                </a:lnTo>
                <a:lnTo>
                  <a:pt x="1" y="17"/>
                </a:lnTo>
                <a:lnTo>
                  <a:pt x="1" y="17"/>
                </a:lnTo>
                <a:lnTo>
                  <a:pt x="1" y="17"/>
                </a:lnTo>
                <a:lnTo>
                  <a:pt x="1" y="17"/>
                </a:lnTo>
                <a:lnTo>
                  <a:pt x="3" y="16"/>
                </a:lnTo>
                <a:lnTo>
                  <a:pt x="3" y="16"/>
                </a:lnTo>
                <a:lnTo>
                  <a:pt x="8" y="9"/>
                </a:lnTo>
                <a:lnTo>
                  <a:pt x="16" y="3"/>
                </a:lnTo>
                <a:lnTo>
                  <a:pt x="16" y="3"/>
                </a:lnTo>
                <a:lnTo>
                  <a:pt x="17" y="2"/>
                </a:lnTo>
                <a:lnTo>
                  <a:pt x="17" y="2"/>
                </a:lnTo>
                <a:lnTo>
                  <a:pt x="18" y="2"/>
                </a:lnTo>
                <a:lnTo>
                  <a:pt x="20" y="2"/>
                </a:lnTo>
                <a:lnTo>
                  <a:pt x="20"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4" name="Freeform 46"/>
          <p:cNvSpPr>
            <a:spLocks noEditPoints="1"/>
          </p:cNvSpPr>
          <p:nvPr/>
        </p:nvSpPr>
        <p:spPr bwMode="auto">
          <a:xfrm>
            <a:off x="5201704" y="5396835"/>
            <a:ext cx="592935" cy="629515"/>
          </a:xfrm>
          <a:custGeom>
            <a:avLst/>
            <a:gdLst>
              <a:gd name="T0" fmla="*/ 332 w 337"/>
              <a:gd name="T1" fmla="*/ 82 h 372"/>
              <a:gd name="T2" fmla="*/ 165 w 337"/>
              <a:gd name="T3" fmla="*/ 275 h 372"/>
              <a:gd name="T4" fmla="*/ 3 w 337"/>
              <a:gd name="T5" fmla="*/ 356 h 372"/>
              <a:gd name="T6" fmla="*/ 150 w 337"/>
              <a:gd name="T7" fmla="*/ 202 h 372"/>
              <a:gd name="T8" fmla="*/ 54 w 337"/>
              <a:gd name="T9" fmla="*/ 366 h 372"/>
              <a:gd name="T10" fmla="*/ 95 w 337"/>
              <a:gd name="T11" fmla="*/ 211 h 372"/>
              <a:gd name="T12" fmla="*/ 5 w 337"/>
              <a:gd name="T13" fmla="*/ 346 h 372"/>
              <a:gd name="T14" fmla="*/ 261 w 337"/>
              <a:gd name="T15" fmla="*/ 94 h 372"/>
              <a:gd name="T16" fmla="*/ 8 w 337"/>
              <a:gd name="T17" fmla="*/ 352 h 372"/>
              <a:gd name="T18" fmla="*/ 214 w 337"/>
              <a:gd name="T19" fmla="*/ 72 h 372"/>
              <a:gd name="T20" fmla="*/ 140 w 337"/>
              <a:gd name="T21" fmla="*/ 257 h 372"/>
              <a:gd name="T22" fmla="*/ 229 w 337"/>
              <a:gd name="T23" fmla="*/ 72 h 372"/>
              <a:gd name="T24" fmla="*/ 82 w 337"/>
              <a:gd name="T25" fmla="*/ 328 h 372"/>
              <a:gd name="T26" fmla="*/ 49 w 337"/>
              <a:gd name="T27" fmla="*/ 322 h 372"/>
              <a:gd name="T28" fmla="*/ 273 w 337"/>
              <a:gd name="T29" fmla="*/ 109 h 372"/>
              <a:gd name="T30" fmla="*/ 31 w 337"/>
              <a:gd name="T31" fmla="*/ 327 h 372"/>
              <a:gd name="T32" fmla="*/ 115 w 337"/>
              <a:gd name="T33" fmla="*/ 241 h 372"/>
              <a:gd name="T34" fmla="*/ 123 w 337"/>
              <a:gd name="T35" fmla="*/ 254 h 372"/>
              <a:gd name="T36" fmla="*/ 246 w 337"/>
              <a:gd name="T37" fmla="*/ 190 h 372"/>
              <a:gd name="T38" fmla="*/ 85 w 337"/>
              <a:gd name="T39" fmla="*/ 278 h 372"/>
              <a:gd name="T40" fmla="*/ 108 w 337"/>
              <a:gd name="T41" fmla="*/ 224 h 372"/>
              <a:gd name="T42" fmla="*/ 270 w 337"/>
              <a:gd name="T43" fmla="*/ 89 h 372"/>
              <a:gd name="T44" fmla="*/ 148 w 337"/>
              <a:gd name="T45" fmla="*/ 233 h 372"/>
              <a:gd name="T46" fmla="*/ 91 w 337"/>
              <a:gd name="T47" fmla="*/ 290 h 372"/>
              <a:gd name="T48" fmla="*/ 329 w 337"/>
              <a:gd name="T49" fmla="*/ 82 h 372"/>
              <a:gd name="T50" fmla="*/ 317 w 337"/>
              <a:gd name="T51" fmla="*/ 52 h 372"/>
              <a:gd name="T52" fmla="*/ 302 w 337"/>
              <a:gd name="T53" fmla="*/ 18 h 372"/>
              <a:gd name="T54" fmla="*/ 109 w 337"/>
              <a:gd name="T55" fmla="*/ 268 h 372"/>
              <a:gd name="T56" fmla="*/ 48 w 337"/>
              <a:gd name="T57" fmla="*/ 311 h 372"/>
              <a:gd name="T58" fmla="*/ 59 w 337"/>
              <a:gd name="T59" fmla="*/ 253 h 372"/>
              <a:gd name="T60" fmla="*/ 76 w 337"/>
              <a:gd name="T61" fmla="*/ 260 h 372"/>
              <a:gd name="T62" fmla="*/ 55 w 337"/>
              <a:gd name="T63" fmla="*/ 280 h 372"/>
              <a:gd name="T64" fmla="*/ 292 w 337"/>
              <a:gd name="T65" fmla="*/ 49 h 372"/>
              <a:gd name="T66" fmla="*/ 319 w 337"/>
              <a:gd name="T67" fmla="*/ 84 h 372"/>
              <a:gd name="T68" fmla="*/ 260 w 337"/>
              <a:gd name="T69" fmla="*/ 122 h 372"/>
              <a:gd name="T70" fmla="*/ 257 w 337"/>
              <a:gd name="T71" fmla="*/ 129 h 372"/>
              <a:gd name="T72" fmla="*/ 214 w 337"/>
              <a:gd name="T73" fmla="*/ 219 h 372"/>
              <a:gd name="T74" fmla="*/ 180 w 337"/>
              <a:gd name="T75" fmla="*/ 251 h 372"/>
              <a:gd name="T76" fmla="*/ 128 w 337"/>
              <a:gd name="T77" fmla="*/ 210 h 372"/>
              <a:gd name="T78" fmla="*/ 102 w 337"/>
              <a:gd name="T79" fmla="*/ 230 h 372"/>
              <a:gd name="T80" fmla="*/ 76 w 337"/>
              <a:gd name="T81" fmla="*/ 334 h 372"/>
              <a:gd name="T82" fmla="*/ 285 w 337"/>
              <a:gd name="T83" fmla="*/ 31 h 372"/>
              <a:gd name="T84" fmla="*/ 132 w 337"/>
              <a:gd name="T85" fmla="*/ 177 h 372"/>
              <a:gd name="T86" fmla="*/ 34 w 337"/>
              <a:gd name="T87" fmla="*/ 318 h 372"/>
              <a:gd name="T88" fmla="*/ 68 w 337"/>
              <a:gd name="T89" fmla="*/ 265 h 372"/>
              <a:gd name="T90" fmla="*/ 57 w 337"/>
              <a:gd name="T91" fmla="*/ 292 h 372"/>
              <a:gd name="T92" fmla="*/ 88 w 337"/>
              <a:gd name="T93" fmla="*/ 295 h 372"/>
              <a:gd name="T94" fmla="*/ 267 w 337"/>
              <a:gd name="T95" fmla="*/ 67 h 372"/>
              <a:gd name="T96" fmla="*/ 84 w 337"/>
              <a:gd name="T97" fmla="*/ 337 h 372"/>
              <a:gd name="T98" fmla="*/ 209 w 337"/>
              <a:gd name="T99" fmla="*/ 236 h 372"/>
              <a:gd name="T100" fmla="*/ 133 w 337"/>
              <a:gd name="T101" fmla="*/ 257 h 372"/>
              <a:gd name="T102" fmla="*/ 261 w 337"/>
              <a:gd name="T103" fmla="*/ 116 h 372"/>
              <a:gd name="T104" fmla="*/ 214 w 337"/>
              <a:gd name="T105" fmla="*/ 234 h 372"/>
              <a:gd name="T106" fmla="*/ 247 w 337"/>
              <a:gd name="T107" fmla="*/ 149 h 372"/>
              <a:gd name="T108" fmla="*/ 48 w 337"/>
              <a:gd name="T109" fmla="*/ 281 h 372"/>
              <a:gd name="T110" fmla="*/ 71 w 337"/>
              <a:gd name="T111" fmla="*/ 295 h 372"/>
              <a:gd name="T112" fmla="*/ 268 w 337"/>
              <a:gd name="T113" fmla="*/ 132 h 372"/>
              <a:gd name="T114" fmla="*/ 261 w 337"/>
              <a:gd name="T115" fmla="*/ 143 h 372"/>
              <a:gd name="T116" fmla="*/ 274 w 337"/>
              <a:gd name="T117" fmla="*/ 146 h 372"/>
              <a:gd name="T118" fmla="*/ 260 w 337"/>
              <a:gd name="T119" fmla="*/ 58 h 372"/>
              <a:gd name="T120" fmla="*/ 285 w 337"/>
              <a:gd name="T121" fmla="*/ 82 h 372"/>
              <a:gd name="T122" fmla="*/ 256 w 337"/>
              <a:gd name="T123" fmla="*/ 173 h 372"/>
              <a:gd name="T124" fmla="*/ 230 w 337"/>
              <a:gd name="T125" fmla="*/ 177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7" h="372">
                <a:moveTo>
                  <a:pt x="246" y="92"/>
                </a:moveTo>
                <a:lnTo>
                  <a:pt x="246" y="92"/>
                </a:lnTo>
                <a:lnTo>
                  <a:pt x="244" y="92"/>
                </a:lnTo>
                <a:lnTo>
                  <a:pt x="244" y="92"/>
                </a:lnTo>
                <a:lnTo>
                  <a:pt x="234" y="88"/>
                </a:lnTo>
                <a:lnTo>
                  <a:pt x="234" y="88"/>
                </a:lnTo>
                <a:lnTo>
                  <a:pt x="220" y="82"/>
                </a:lnTo>
                <a:lnTo>
                  <a:pt x="220" y="82"/>
                </a:lnTo>
                <a:lnTo>
                  <a:pt x="210" y="79"/>
                </a:lnTo>
                <a:lnTo>
                  <a:pt x="210" y="79"/>
                </a:lnTo>
                <a:lnTo>
                  <a:pt x="209" y="78"/>
                </a:lnTo>
                <a:lnTo>
                  <a:pt x="207" y="76"/>
                </a:lnTo>
                <a:lnTo>
                  <a:pt x="207" y="76"/>
                </a:lnTo>
                <a:lnTo>
                  <a:pt x="206" y="76"/>
                </a:lnTo>
                <a:lnTo>
                  <a:pt x="206" y="76"/>
                </a:lnTo>
                <a:lnTo>
                  <a:pt x="204" y="75"/>
                </a:lnTo>
                <a:lnTo>
                  <a:pt x="204" y="74"/>
                </a:lnTo>
                <a:lnTo>
                  <a:pt x="204" y="74"/>
                </a:lnTo>
                <a:lnTo>
                  <a:pt x="206" y="72"/>
                </a:lnTo>
                <a:lnTo>
                  <a:pt x="206" y="72"/>
                </a:lnTo>
                <a:lnTo>
                  <a:pt x="207" y="69"/>
                </a:lnTo>
                <a:lnTo>
                  <a:pt x="207" y="69"/>
                </a:lnTo>
                <a:lnTo>
                  <a:pt x="210" y="67"/>
                </a:lnTo>
                <a:lnTo>
                  <a:pt x="210" y="67"/>
                </a:lnTo>
                <a:lnTo>
                  <a:pt x="217" y="59"/>
                </a:lnTo>
                <a:lnTo>
                  <a:pt x="217" y="59"/>
                </a:lnTo>
                <a:lnTo>
                  <a:pt x="233" y="45"/>
                </a:lnTo>
                <a:lnTo>
                  <a:pt x="233" y="45"/>
                </a:lnTo>
                <a:lnTo>
                  <a:pt x="248" y="30"/>
                </a:lnTo>
                <a:lnTo>
                  <a:pt x="248" y="30"/>
                </a:lnTo>
                <a:lnTo>
                  <a:pt x="257" y="22"/>
                </a:lnTo>
                <a:lnTo>
                  <a:pt x="257" y="22"/>
                </a:lnTo>
                <a:lnTo>
                  <a:pt x="265" y="14"/>
                </a:lnTo>
                <a:lnTo>
                  <a:pt x="265" y="14"/>
                </a:lnTo>
                <a:lnTo>
                  <a:pt x="274" y="7"/>
                </a:lnTo>
                <a:lnTo>
                  <a:pt x="274" y="7"/>
                </a:lnTo>
                <a:lnTo>
                  <a:pt x="278" y="5"/>
                </a:lnTo>
                <a:lnTo>
                  <a:pt x="278" y="5"/>
                </a:lnTo>
                <a:lnTo>
                  <a:pt x="285" y="4"/>
                </a:lnTo>
                <a:lnTo>
                  <a:pt x="285" y="4"/>
                </a:lnTo>
                <a:lnTo>
                  <a:pt x="301" y="0"/>
                </a:lnTo>
                <a:lnTo>
                  <a:pt x="301" y="0"/>
                </a:lnTo>
                <a:lnTo>
                  <a:pt x="305" y="0"/>
                </a:lnTo>
                <a:lnTo>
                  <a:pt x="305" y="0"/>
                </a:lnTo>
                <a:lnTo>
                  <a:pt x="307" y="0"/>
                </a:lnTo>
                <a:lnTo>
                  <a:pt x="308" y="3"/>
                </a:lnTo>
                <a:lnTo>
                  <a:pt x="308" y="3"/>
                </a:lnTo>
                <a:lnTo>
                  <a:pt x="311" y="10"/>
                </a:lnTo>
                <a:lnTo>
                  <a:pt x="311" y="10"/>
                </a:lnTo>
                <a:lnTo>
                  <a:pt x="315" y="24"/>
                </a:lnTo>
                <a:lnTo>
                  <a:pt x="315" y="24"/>
                </a:lnTo>
                <a:lnTo>
                  <a:pt x="321" y="45"/>
                </a:lnTo>
                <a:lnTo>
                  <a:pt x="321" y="45"/>
                </a:lnTo>
                <a:lnTo>
                  <a:pt x="324" y="54"/>
                </a:lnTo>
                <a:lnTo>
                  <a:pt x="324" y="54"/>
                </a:lnTo>
                <a:lnTo>
                  <a:pt x="328" y="67"/>
                </a:lnTo>
                <a:lnTo>
                  <a:pt x="328" y="67"/>
                </a:lnTo>
                <a:lnTo>
                  <a:pt x="332" y="82"/>
                </a:lnTo>
                <a:lnTo>
                  <a:pt x="332" y="82"/>
                </a:lnTo>
                <a:lnTo>
                  <a:pt x="337" y="96"/>
                </a:lnTo>
                <a:lnTo>
                  <a:pt x="337" y="96"/>
                </a:lnTo>
                <a:lnTo>
                  <a:pt x="337" y="102"/>
                </a:lnTo>
                <a:lnTo>
                  <a:pt x="337" y="102"/>
                </a:lnTo>
                <a:lnTo>
                  <a:pt x="335" y="103"/>
                </a:lnTo>
                <a:lnTo>
                  <a:pt x="334" y="103"/>
                </a:lnTo>
                <a:lnTo>
                  <a:pt x="334" y="103"/>
                </a:lnTo>
                <a:lnTo>
                  <a:pt x="331" y="105"/>
                </a:lnTo>
                <a:lnTo>
                  <a:pt x="331" y="105"/>
                </a:lnTo>
                <a:lnTo>
                  <a:pt x="321" y="112"/>
                </a:lnTo>
                <a:lnTo>
                  <a:pt x="321" y="112"/>
                </a:lnTo>
                <a:lnTo>
                  <a:pt x="319" y="113"/>
                </a:lnTo>
                <a:lnTo>
                  <a:pt x="318" y="113"/>
                </a:lnTo>
                <a:lnTo>
                  <a:pt x="318" y="113"/>
                </a:lnTo>
                <a:lnTo>
                  <a:pt x="317" y="113"/>
                </a:lnTo>
                <a:lnTo>
                  <a:pt x="317" y="113"/>
                </a:lnTo>
                <a:lnTo>
                  <a:pt x="312" y="116"/>
                </a:lnTo>
                <a:lnTo>
                  <a:pt x="312" y="116"/>
                </a:lnTo>
                <a:lnTo>
                  <a:pt x="311" y="116"/>
                </a:lnTo>
                <a:lnTo>
                  <a:pt x="310" y="116"/>
                </a:lnTo>
                <a:lnTo>
                  <a:pt x="310" y="116"/>
                </a:lnTo>
                <a:lnTo>
                  <a:pt x="308" y="115"/>
                </a:lnTo>
                <a:lnTo>
                  <a:pt x="308" y="115"/>
                </a:lnTo>
                <a:lnTo>
                  <a:pt x="307" y="115"/>
                </a:lnTo>
                <a:lnTo>
                  <a:pt x="307" y="115"/>
                </a:lnTo>
                <a:lnTo>
                  <a:pt x="300" y="113"/>
                </a:lnTo>
                <a:lnTo>
                  <a:pt x="300" y="113"/>
                </a:lnTo>
                <a:lnTo>
                  <a:pt x="292" y="113"/>
                </a:lnTo>
                <a:lnTo>
                  <a:pt x="292" y="113"/>
                </a:lnTo>
                <a:lnTo>
                  <a:pt x="292" y="115"/>
                </a:lnTo>
                <a:lnTo>
                  <a:pt x="292" y="115"/>
                </a:lnTo>
                <a:lnTo>
                  <a:pt x="291" y="119"/>
                </a:lnTo>
                <a:lnTo>
                  <a:pt x="291" y="119"/>
                </a:lnTo>
                <a:lnTo>
                  <a:pt x="287" y="128"/>
                </a:lnTo>
                <a:lnTo>
                  <a:pt x="283" y="138"/>
                </a:lnTo>
                <a:lnTo>
                  <a:pt x="283" y="138"/>
                </a:lnTo>
                <a:lnTo>
                  <a:pt x="275" y="152"/>
                </a:lnTo>
                <a:lnTo>
                  <a:pt x="275" y="152"/>
                </a:lnTo>
                <a:lnTo>
                  <a:pt x="265" y="170"/>
                </a:lnTo>
                <a:lnTo>
                  <a:pt x="265" y="170"/>
                </a:lnTo>
                <a:lnTo>
                  <a:pt x="248" y="199"/>
                </a:lnTo>
                <a:lnTo>
                  <a:pt x="248" y="199"/>
                </a:lnTo>
                <a:lnTo>
                  <a:pt x="237" y="217"/>
                </a:lnTo>
                <a:lnTo>
                  <a:pt x="237" y="217"/>
                </a:lnTo>
                <a:lnTo>
                  <a:pt x="227" y="233"/>
                </a:lnTo>
                <a:lnTo>
                  <a:pt x="227" y="233"/>
                </a:lnTo>
                <a:lnTo>
                  <a:pt x="221" y="238"/>
                </a:lnTo>
                <a:lnTo>
                  <a:pt x="221" y="238"/>
                </a:lnTo>
                <a:lnTo>
                  <a:pt x="213" y="247"/>
                </a:lnTo>
                <a:lnTo>
                  <a:pt x="213" y="247"/>
                </a:lnTo>
                <a:lnTo>
                  <a:pt x="203" y="254"/>
                </a:lnTo>
                <a:lnTo>
                  <a:pt x="203" y="254"/>
                </a:lnTo>
                <a:lnTo>
                  <a:pt x="194" y="261"/>
                </a:lnTo>
                <a:lnTo>
                  <a:pt x="194" y="261"/>
                </a:lnTo>
                <a:lnTo>
                  <a:pt x="184" y="268"/>
                </a:lnTo>
                <a:lnTo>
                  <a:pt x="184" y="268"/>
                </a:lnTo>
                <a:lnTo>
                  <a:pt x="175" y="273"/>
                </a:lnTo>
                <a:lnTo>
                  <a:pt x="165" y="275"/>
                </a:lnTo>
                <a:lnTo>
                  <a:pt x="165" y="275"/>
                </a:lnTo>
                <a:lnTo>
                  <a:pt x="156" y="275"/>
                </a:lnTo>
                <a:lnTo>
                  <a:pt x="148" y="274"/>
                </a:lnTo>
                <a:lnTo>
                  <a:pt x="148" y="274"/>
                </a:lnTo>
                <a:lnTo>
                  <a:pt x="140" y="270"/>
                </a:lnTo>
                <a:lnTo>
                  <a:pt x="140" y="270"/>
                </a:lnTo>
                <a:lnTo>
                  <a:pt x="139" y="267"/>
                </a:lnTo>
                <a:lnTo>
                  <a:pt x="136" y="264"/>
                </a:lnTo>
                <a:lnTo>
                  <a:pt x="136" y="264"/>
                </a:lnTo>
                <a:lnTo>
                  <a:pt x="133" y="261"/>
                </a:lnTo>
                <a:lnTo>
                  <a:pt x="133" y="261"/>
                </a:lnTo>
                <a:lnTo>
                  <a:pt x="132" y="260"/>
                </a:lnTo>
                <a:lnTo>
                  <a:pt x="132" y="260"/>
                </a:lnTo>
                <a:lnTo>
                  <a:pt x="128" y="261"/>
                </a:lnTo>
                <a:lnTo>
                  <a:pt x="128" y="261"/>
                </a:lnTo>
                <a:lnTo>
                  <a:pt x="126" y="261"/>
                </a:lnTo>
                <a:lnTo>
                  <a:pt x="126" y="261"/>
                </a:lnTo>
                <a:lnTo>
                  <a:pt x="121" y="273"/>
                </a:lnTo>
                <a:lnTo>
                  <a:pt x="121" y="273"/>
                </a:lnTo>
                <a:lnTo>
                  <a:pt x="112" y="292"/>
                </a:lnTo>
                <a:lnTo>
                  <a:pt x="112" y="292"/>
                </a:lnTo>
                <a:lnTo>
                  <a:pt x="111" y="302"/>
                </a:lnTo>
                <a:lnTo>
                  <a:pt x="111" y="302"/>
                </a:lnTo>
                <a:lnTo>
                  <a:pt x="103" y="328"/>
                </a:lnTo>
                <a:lnTo>
                  <a:pt x="103" y="328"/>
                </a:lnTo>
                <a:lnTo>
                  <a:pt x="101" y="338"/>
                </a:lnTo>
                <a:lnTo>
                  <a:pt x="101" y="338"/>
                </a:lnTo>
                <a:lnTo>
                  <a:pt x="95" y="348"/>
                </a:lnTo>
                <a:lnTo>
                  <a:pt x="95" y="348"/>
                </a:lnTo>
                <a:lnTo>
                  <a:pt x="95" y="348"/>
                </a:lnTo>
                <a:lnTo>
                  <a:pt x="95" y="348"/>
                </a:lnTo>
                <a:lnTo>
                  <a:pt x="94" y="349"/>
                </a:lnTo>
                <a:lnTo>
                  <a:pt x="92" y="351"/>
                </a:lnTo>
                <a:lnTo>
                  <a:pt x="92" y="351"/>
                </a:lnTo>
                <a:lnTo>
                  <a:pt x="91" y="355"/>
                </a:lnTo>
                <a:lnTo>
                  <a:pt x="91" y="355"/>
                </a:lnTo>
                <a:lnTo>
                  <a:pt x="85" y="361"/>
                </a:lnTo>
                <a:lnTo>
                  <a:pt x="79" y="366"/>
                </a:lnTo>
                <a:lnTo>
                  <a:pt x="79" y="366"/>
                </a:lnTo>
                <a:lnTo>
                  <a:pt x="74" y="371"/>
                </a:lnTo>
                <a:lnTo>
                  <a:pt x="74" y="371"/>
                </a:lnTo>
                <a:lnTo>
                  <a:pt x="71" y="372"/>
                </a:lnTo>
                <a:lnTo>
                  <a:pt x="68" y="372"/>
                </a:lnTo>
                <a:lnTo>
                  <a:pt x="68" y="372"/>
                </a:lnTo>
                <a:lnTo>
                  <a:pt x="55" y="369"/>
                </a:lnTo>
                <a:lnTo>
                  <a:pt x="55" y="369"/>
                </a:lnTo>
                <a:lnTo>
                  <a:pt x="40" y="365"/>
                </a:lnTo>
                <a:lnTo>
                  <a:pt x="40" y="365"/>
                </a:lnTo>
                <a:lnTo>
                  <a:pt x="27" y="362"/>
                </a:lnTo>
                <a:lnTo>
                  <a:pt x="27" y="362"/>
                </a:lnTo>
                <a:lnTo>
                  <a:pt x="17" y="361"/>
                </a:lnTo>
                <a:lnTo>
                  <a:pt x="17" y="361"/>
                </a:lnTo>
                <a:lnTo>
                  <a:pt x="8" y="359"/>
                </a:lnTo>
                <a:lnTo>
                  <a:pt x="8" y="359"/>
                </a:lnTo>
                <a:lnTo>
                  <a:pt x="5" y="359"/>
                </a:lnTo>
                <a:lnTo>
                  <a:pt x="5" y="359"/>
                </a:lnTo>
                <a:lnTo>
                  <a:pt x="4" y="358"/>
                </a:lnTo>
                <a:lnTo>
                  <a:pt x="4" y="358"/>
                </a:lnTo>
                <a:lnTo>
                  <a:pt x="3" y="356"/>
                </a:lnTo>
                <a:lnTo>
                  <a:pt x="3" y="356"/>
                </a:lnTo>
                <a:lnTo>
                  <a:pt x="1" y="354"/>
                </a:lnTo>
                <a:lnTo>
                  <a:pt x="1" y="354"/>
                </a:lnTo>
                <a:lnTo>
                  <a:pt x="1" y="352"/>
                </a:lnTo>
                <a:lnTo>
                  <a:pt x="1" y="352"/>
                </a:lnTo>
                <a:lnTo>
                  <a:pt x="0" y="349"/>
                </a:lnTo>
                <a:lnTo>
                  <a:pt x="0" y="349"/>
                </a:lnTo>
                <a:lnTo>
                  <a:pt x="1" y="341"/>
                </a:lnTo>
                <a:lnTo>
                  <a:pt x="1" y="341"/>
                </a:lnTo>
                <a:lnTo>
                  <a:pt x="4" y="328"/>
                </a:lnTo>
                <a:lnTo>
                  <a:pt x="4" y="328"/>
                </a:lnTo>
                <a:lnTo>
                  <a:pt x="7" y="311"/>
                </a:lnTo>
                <a:lnTo>
                  <a:pt x="7" y="311"/>
                </a:lnTo>
                <a:lnTo>
                  <a:pt x="8" y="307"/>
                </a:lnTo>
                <a:lnTo>
                  <a:pt x="8" y="307"/>
                </a:lnTo>
                <a:lnTo>
                  <a:pt x="11" y="295"/>
                </a:lnTo>
                <a:lnTo>
                  <a:pt x="11" y="295"/>
                </a:lnTo>
                <a:lnTo>
                  <a:pt x="20" y="267"/>
                </a:lnTo>
                <a:lnTo>
                  <a:pt x="20" y="267"/>
                </a:lnTo>
                <a:lnTo>
                  <a:pt x="27" y="251"/>
                </a:lnTo>
                <a:lnTo>
                  <a:pt x="34" y="236"/>
                </a:lnTo>
                <a:lnTo>
                  <a:pt x="34" y="236"/>
                </a:lnTo>
                <a:lnTo>
                  <a:pt x="38" y="230"/>
                </a:lnTo>
                <a:lnTo>
                  <a:pt x="38" y="230"/>
                </a:lnTo>
                <a:lnTo>
                  <a:pt x="47" y="214"/>
                </a:lnTo>
                <a:lnTo>
                  <a:pt x="47" y="214"/>
                </a:lnTo>
                <a:lnTo>
                  <a:pt x="49" y="209"/>
                </a:lnTo>
                <a:lnTo>
                  <a:pt x="49" y="209"/>
                </a:lnTo>
                <a:lnTo>
                  <a:pt x="54" y="202"/>
                </a:lnTo>
                <a:lnTo>
                  <a:pt x="59" y="194"/>
                </a:lnTo>
                <a:lnTo>
                  <a:pt x="59" y="194"/>
                </a:lnTo>
                <a:lnTo>
                  <a:pt x="71" y="183"/>
                </a:lnTo>
                <a:lnTo>
                  <a:pt x="71" y="183"/>
                </a:lnTo>
                <a:lnTo>
                  <a:pt x="76" y="179"/>
                </a:lnTo>
                <a:lnTo>
                  <a:pt x="82" y="175"/>
                </a:lnTo>
                <a:lnTo>
                  <a:pt x="82" y="175"/>
                </a:lnTo>
                <a:lnTo>
                  <a:pt x="92" y="170"/>
                </a:lnTo>
                <a:lnTo>
                  <a:pt x="92" y="170"/>
                </a:lnTo>
                <a:lnTo>
                  <a:pt x="101" y="167"/>
                </a:lnTo>
                <a:lnTo>
                  <a:pt x="101" y="167"/>
                </a:lnTo>
                <a:lnTo>
                  <a:pt x="105" y="166"/>
                </a:lnTo>
                <a:lnTo>
                  <a:pt x="105" y="166"/>
                </a:lnTo>
                <a:lnTo>
                  <a:pt x="116" y="165"/>
                </a:lnTo>
                <a:lnTo>
                  <a:pt x="116" y="165"/>
                </a:lnTo>
                <a:lnTo>
                  <a:pt x="121" y="165"/>
                </a:lnTo>
                <a:lnTo>
                  <a:pt x="121" y="165"/>
                </a:lnTo>
                <a:lnTo>
                  <a:pt x="125" y="165"/>
                </a:lnTo>
                <a:lnTo>
                  <a:pt x="125" y="165"/>
                </a:lnTo>
                <a:lnTo>
                  <a:pt x="130" y="166"/>
                </a:lnTo>
                <a:lnTo>
                  <a:pt x="130" y="166"/>
                </a:lnTo>
                <a:lnTo>
                  <a:pt x="136" y="166"/>
                </a:lnTo>
                <a:lnTo>
                  <a:pt x="136" y="166"/>
                </a:lnTo>
                <a:lnTo>
                  <a:pt x="140" y="167"/>
                </a:lnTo>
                <a:lnTo>
                  <a:pt x="143" y="170"/>
                </a:lnTo>
                <a:lnTo>
                  <a:pt x="143" y="170"/>
                </a:lnTo>
                <a:lnTo>
                  <a:pt x="146" y="177"/>
                </a:lnTo>
                <a:lnTo>
                  <a:pt x="149" y="184"/>
                </a:lnTo>
                <a:lnTo>
                  <a:pt x="149" y="184"/>
                </a:lnTo>
                <a:lnTo>
                  <a:pt x="150" y="202"/>
                </a:lnTo>
                <a:lnTo>
                  <a:pt x="150" y="202"/>
                </a:lnTo>
                <a:lnTo>
                  <a:pt x="152" y="207"/>
                </a:lnTo>
                <a:lnTo>
                  <a:pt x="152" y="207"/>
                </a:lnTo>
                <a:lnTo>
                  <a:pt x="152" y="211"/>
                </a:lnTo>
                <a:lnTo>
                  <a:pt x="152" y="211"/>
                </a:lnTo>
                <a:lnTo>
                  <a:pt x="153" y="217"/>
                </a:lnTo>
                <a:lnTo>
                  <a:pt x="153" y="217"/>
                </a:lnTo>
                <a:lnTo>
                  <a:pt x="155" y="219"/>
                </a:lnTo>
                <a:lnTo>
                  <a:pt x="155" y="219"/>
                </a:lnTo>
                <a:lnTo>
                  <a:pt x="157" y="221"/>
                </a:lnTo>
                <a:lnTo>
                  <a:pt x="162" y="224"/>
                </a:lnTo>
                <a:lnTo>
                  <a:pt x="162" y="224"/>
                </a:lnTo>
                <a:lnTo>
                  <a:pt x="166" y="227"/>
                </a:lnTo>
                <a:lnTo>
                  <a:pt x="166" y="227"/>
                </a:lnTo>
                <a:lnTo>
                  <a:pt x="167" y="226"/>
                </a:lnTo>
                <a:lnTo>
                  <a:pt x="167" y="226"/>
                </a:lnTo>
                <a:lnTo>
                  <a:pt x="175" y="221"/>
                </a:lnTo>
                <a:lnTo>
                  <a:pt x="180" y="214"/>
                </a:lnTo>
                <a:lnTo>
                  <a:pt x="180" y="214"/>
                </a:lnTo>
                <a:lnTo>
                  <a:pt x="190" y="199"/>
                </a:lnTo>
                <a:lnTo>
                  <a:pt x="190" y="199"/>
                </a:lnTo>
                <a:lnTo>
                  <a:pt x="199" y="184"/>
                </a:lnTo>
                <a:lnTo>
                  <a:pt x="199" y="184"/>
                </a:lnTo>
                <a:lnTo>
                  <a:pt x="207" y="173"/>
                </a:lnTo>
                <a:lnTo>
                  <a:pt x="207" y="173"/>
                </a:lnTo>
                <a:lnTo>
                  <a:pt x="213" y="160"/>
                </a:lnTo>
                <a:lnTo>
                  <a:pt x="213" y="160"/>
                </a:lnTo>
                <a:lnTo>
                  <a:pt x="226" y="133"/>
                </a:lnTo>
                <a:lnTo>
                  <a:pt x="226" y="133"/>
                </a:lnTo>
                <a:lnTo>
                  <a:pt x="237" y="113"/>
                </a:lnTo>
                <a:lnTo>
                  <a:pt x="237" y="113"/>
                </a:lnTo>
                <a:lnTo>
                  <a:pt x="243" y="101"/>
                </a:lnTo>
                <a:lnTo>
                  <a:pt x="243" y="101"/>
                </a:lnTo>
                <a:lnTo>
                  <a:pt x="244" y="98"/>
                </a:lnTo>
                <a:lnTo>
                  <a:pt x="246" y="95"/>
                </a:lnTo>
                <a:lnTo>
                  <a:pt x="246" y="95"/>
                </a:lnTo>
                <a:lnTo>
                  <a:pt x="246" y="92"/>
                </a:lnTo>
                <a:lnTo>
                  <a:pt x="246" y="92"/>
                </a:lnTo>
                <a:close/>
                <a:moveTo>
                  <a:pt x="54" y="254"/>
                </a:moveTo>
                <a:lnTo>
                  <a:pt x="54" y="254"/>
                </a:lnTo>
                <a:lnTo>
                  <a:pt x="55" y="251"/>
                </a:lnTo>
                <a:lnTo>
                  <a:pt x="55" y="251"/>
                </a:lnTo>
                <a:lnTo>
                  <a:pt x="54" y="254"/>
                </a:lnTo>
                <a:lnTo>
                  <a:pt x="54" y="254"/>
                </a:lnTo>
                <a:lnTo>
                  <a:pt x="54" y="256"/>
                </a:lnTo>
                <a:lnTo>
                  <a:pt x="54" y="256"/>
                </a:lnTo>
                <a:lnTo>
                  <a:pt x="54" y="256"/>
                </a:lnTo>
                <a:lnTo>
                  <a:pt x="54" y="256"/>
                </a:lnTo>
                <a:lnTo>
                  <a:pt x="54" y="254"/>
                </a:lnTo>
                <a:lnTo>
                  <a:pt x="54" y="254"/>
                </a:lnTo>
                <a:close/>
                <a:moveTo>
                  <a:pt x="67" y="369"/>
                </a:moveTo>
                <a:lnTo>
                  <a:pt x="67" y="369"/>
                </a:lnTo>
                <a:lnTo>
                  <a:pt x="65" y="369"/>
                </a:lnTo>
                <a:lnTo>
                  <a:pt x="65" y="369"/>
                </a:lnTo>
                <a:lnTo>
                  <a:pt x="55" y="366"/>
                </a:lnTo>
                <a:lnTo>
                  <a:pt x="55" y="366"/>
                </a:lnTo>
                <a:lnTo>
                  <a:pt x="52" y="366"/>
                </a:lnTo>
                <a:lnTo>
                  <a:pt x="52" y="366"/>
                </a:lnTo>
                <a:lnTo>
                  <a:pt x="54" y="366"/>
                </a:lnTo>
                <a:lnTo>
                  <a:pt x="54" y="366"/>
                </a:lnTo>
                <a:lnTo>
                  <a:pt x="65" y="369"/>
                </a:lnTo>
                <a:lnTo>
                  <a:pt x="65" y="369"/>
                </a:lnTo>
                <a:lnTo>
                  <a:pt x="67" y="369"/>
                </a:lnTo>
                <a:lnTo>
                  <a:pt x="67" y="369"/>
                </a:lnTo>
                <a:lnTo>
                  <a:pt x="67" y="369"/>
                </a:lnTo>
                <a:lnTo>
                  <a:pt x="67" y="369"/>
                </a:lnTo>
                <a:lnTo>
                  <a:pt x="68" y="371"/>
                </a:lnTo>
                <a:lnTo>
                  <a:pt x="68" y="371"/>
                </a:lnTo>
                <a:lnTo>
                  <a:pt x="71" y="371"/>
                </a:lnTo>
                <a:lnTo>
                  <a:pt x="72" y="369"/>
                </a:lnTo>
                <a:lnTo>
                  <a:pt x="72" y="369"/>
                </a:lnTo>
                <a:lnTo>
                  <a:pt x="78" y="364"/>
                </a:lnTo>
                <a:lnTo>
                  <a:pt x="78" y="364"/>
                </a:lnTo>
                <a:lnTo>
                  <a:pt x="86" y="356"/>
                </a:lnTo>
                <a:lnTo>
                  <a:pt x="86" y="356"/>
                </a:lnTo>
                <a:lnTo>
                  <a:pt x="86" y="355"/>
                </a:lnTo>
                <a:lnTo>
                  <a:pt x="86" y="355"/>
                </a:lnTo>
                <a:lnTo>
                  <a:pt x="85" y="356"/>
                </a:lnTo>
                <a:lnTo>
                  <a:pt x="85" y="356"/>
                </a:lnTo>
                <a:lnTo>
                  <a:pt x="82" y="358"/>
                </a:lnTo>
                <a:lnTo>
                  <a:pt x="82" y="358"/>
                </a:lnTo>
                <a:lnTo>
                  <a:pt x="72" y="368"/>
                </a:lnTo>
                <a:lnTo>
                  <a:pt x="72" y="368"/>
                </a:lnTo>
                <a:lnTo>
                  <a:pt x="69" y="369"/>
                </a:lnTo>
                <a:lnTo>
                  <a:pt x="67" y="369"/>
                </a:lnTo>
                <a:lnTo>
                  <a:pt x="67" y="369"/>
                </a:lnTo>
                <a:close/>
                <a:moveTo>
                  <a:pt x="94" y="211"/>
                </a:moveTo>
                <a:lnTo>
                  <a:pt x="94" y="211"/>
                </a:lnTo>
                <a:lnTo>
                  <a:pt x="91" y="209"/>
                </a:lnTo>
                <a:lnTo>
                  <a:pt x="91" y="209"/>
                </a:lnTo>
                <a:lnTo>
                  <a:pt x="89" y="210"/>
                </a:lnTo>
                <a:lnTo>
                  <a:pt x="89" y="210"/>
                </a:lnTo>
                <a:lnTo>
                  <a:pt x="91" y="211"/>
                </a:lnTo>
                <a:lnTo>
                  <a:pt x="91" y="211"/>
                </a:lnTo>
                <a:lnTo>
                  <a:pt x="91" y="213"/>
                </a:lnTo>
                <a:lnTo>
                  <a:pt x="91" y="213"/>
                </a:lnTo>
                <a:lnTo>
                  <a:pt x="92" y="211"/>
                </a:lnTo>
                <a:lnTo>
                  <a:pt x="94" y="211"/>
                </a:lnTo>
                <a:lnTo>
                  <a:pt x="94" y="211"/>
                </a:lnTo>
                <a:lnTo>
                  <a:pt x="94" y="213"/>
                </a:lnTo>
                <a:lnTo>
                  <a:pt x="94" y="214"/>
                </a:lnTo>
                <a:lnTo>
                  <a:pt x="94" y="214"/>
                </a:lnTo>
                <a:lnTo>
                  <a:pt x="94" y="216"/>
                </a:lnTo>
                <a:lnTo>
                  <a:pt x="94" y="216"/>
                </a:lnTo>
                <a:lnTo>
                  <a:pt x="94" y="217"/>
                </a:lnTo>
                <a:lnTo>
                  <a:pt x="94" y="217"/>
                </a:lnTo>
                <a:lnTo>
                  <a:pt x="95" y="220"/>
                </a:lnTo>
                <a:lnTo>
                  <a:pt x="95" y="220"/>
                </a:lnTo>
                <a:lnTo>
                  <a:pt x="96" y="219"/>
                </a:lnTo>
                <a:lnTo>
                  <a:pt x="96" y="219"/>
                </a:lnTo>
                <a:lnTo>
                  <a:pt x="95" y="217"/>
                </a:lnTo>
                <a:lnTo>
                  <a:pt x="96" y="216"/>
                </a:lnTo>
                <a:lnTo>
                  <a:pt x="96" y="216"/>
                </a:lnTo>
                <a:lnTo>
                  <a:pt x="98" y="214"/>
                </a:lnTo>
                <a:lnTo>
                  <a:pt x="98" y="214"/>
                </a:lnTo>
                <a:lnTo>
                  <a:pt x="98" y="213"/>
                </a:lnTo>
                <a:lnTo>
                  <a:pt x="98" y="210"/>
                </a:lnTo>
                <a:lnTo>
                  <a:pt x="98" y="210"/>
                </a:lnTo>
                <a:lnTo>
                  <a:pt x="95" y="211"/>
                </a:lnTo>
                <a:lnTo>
                  <a:pt x="94" y="211"/>
                </a:lnTo>
                <a:lnTo>
                  <a:pt x="94" y="211"/>
                </a:lnTo>
                <a:close/>
                <a:moveTo>
                  <a:pt x="27" y="317"/>
                </a:moveTo>
                <a:lnTo>
                  <a:pt x="27" y="317"/>
                </a:lnTo>
                <a:lnTo>
                  <a:pt x="25" y="315"/>
                </a:lnTo>
                <a:lnTo>
                  <a:pt x="27" y="314"/>
                </a:lnTo>
                <a:lnTo>
                  <a:pt x="27" y="314"/>
                </a:lnTo>
                <a:lnTo>
                  <a:pt x="28" y="311"/>
                </a:lnTo>
                <a:lnTo>
                  <a:pt x="28" y="311"/>
                </a:lnTo>
                <a:lnTo>
                  <a:pt x="31" y="302"/>
                </a:lnTo>
                <a:lnTo>
                  <a:pt x="31" y="302"/>
                </a:lnTo>
                <a:lnTo>
                  <a:pt x="32" y="291"/>
                </a:lnTo>
                <a:lnTo>
                  <a:pt x="32" y="291"/>
                </a:lnTo>
                <a:lnTo>
                  <a:pt x="38" y="273"/>
                </a:lnTo>
                <a:lnTo>
                  <a:pt x="47" y="254"/>
                </a:lnTo>
                <a:lnTo>
                  <a:pt x="47" y="254"/>
                </a:lnTo>
                <a:lnTo>
                  <a:pt x="59" y="230"/>
                </a:lnTo>
                <a:lnTo>
                  <a:pt x="59" y="230"/>
                </a:lnTo>
                <a:lnTo>
                  <a:pt x="75" y="204"/>
                </a:lnTo>
                <a:lnTo>
                  <a:pt x="75" y="204"/>
                </a:lnTo>
                <a:lnTo>
                  <a:pt x="81" y="196"/>
                </a:lnTo>
                <a:lnTo>
                  <a:pt x="81" y="196"/>
                </a:lnTo>
                <a:lnTo>
                  <a:pt x="89" y="186"/>
                </a:lnTo>
                <a:lnTo>
                  <a:pt x="89" y="186"/>
                </a:lnTo>
                <a:lnTo>
                  <a:pt x="95" y="180"/>
                </a:lnTo>
                <a:lnTo>
                  <a:pt x="102" y="175"/>
                </a:lnTo>
                <a:lnTo>
                  <a:pt x="102" y="175"/>
                </a:lnTo>
                <a:lnTo>
                  <a:pt x="102" y="173"/>
                </a:lnTo>
                <a:lnTo>
                  <a:pt x="102" y="173"/>
                </a:lnTo>
                <a:lnTo>
                  <a:pt x="102" y="173"/>
                </a:lnTo>
                <a:lnTo>
                  <a:pt x="102" y="173"/>
                </a:lnTo>
                <a:lnTo>
                  <a:pt x="101" y="175"/>
                </a:lnTo>
                <a:lnTo>
                  <a:pt x="101" y="175"/>
                </a:lnTo>
                <a:lnTo>
                  <a:pt x="92" y="177"/>
                </a:lnTo>
                <a:lnTo>
                  <a:pt x="85" y="182"/>
                </a:lnTo>
                <a:lnTo>
                  <a:pt x="85" y="182"/>
                </a:lnTo>
                <a:lnTo>
                  <a:pt x="71" y="193"/>
                </a:lnTo>
                <a:lnTo>
                  <a:pt x="71" y="193"/>
                </a:lnTo>
                <a:lnTo>
                  <a:pt x="67" y="196"/>
                </a:lnTo>
                <a:lnTo>
                  <a:pt x="62" y="200"/>
                </a:lnTo>
                <a:lnTo>
                  <a:pt x="62" y="200"/>
                </a:lnTo>
                <a:lnTo>
                  <a:pt x="49" y="217"/>
                </a:lnTo>
                <a:lnTo>
                  <a:pt x="49" y="217"/>
                </a:lnTo>
                <a:lnTo>
                  <a:pt x="44" y="229"/>
                </a:lnTo>
                <a:lnTo>
                  <a:pt x="44" y="229"/>
                </a:lnTo>
                <a:lnTo>
                  <a:pt x="38" y="241"/>
                </a:lnTo>
                <a:lnTo>
                  <a:pt x="38" y="241"/>
                </a:lnTo>
                <a:lnTo>
                  <a:pt x="31" y="260"/>
                </a:lnTo>
                <a:lnTo>
                  <a:pt x="31" y="260"/>
                </a:lnTo>
                <a:lnTo>
                  <a:pt x="22" y="280"/>
                </a:lnTo>
                <a:lnTo>
                  <a:pt x="15" y="301"/>
                </a:lnTo>
                <a:lnTo>
                  <a:pt x="15" y="301"/>
                </a:lnTo>
                <a:lnTo>
                  <a:pt x="8" y="327"/>
                </a:lnTo>
                <a:lnTo>
                  <a:pt x="8" y="327"/>
                </a:lnTo>
                <a:lnTo>
                  <a:pt x="5" y="341"/>
                </a:lnTo>
                <a:lnTo>
                  <a:pt x="5" y="341"/>
                </a:lnTo>
                <a:lnTo>
                  <a:pt x="5" y="346"/>
                </a:lnTo>
                <a:lnTo>
                  <a:pt x="5" y="346"/>
                </a:lnTo>
                <a:lnTo>
                  <a:pt x="5" y="346"/>
                </a:lnTo>
                <a:lnTo>
                  <a:pt x="5" y="346"/>
                </a:lnTo>
                <a:lnTo>
                  <a:pt x="5" y="345"/>
                </a:lnTo>
                <a:lnTo>
                  <a:pt x="5" y="345"/>
                </a:lnTo>
                <a:lnTo>
                  <a:pt x="8" y="341"/>
                </a:lnTo>
                <a:lnTo>
                  <a:pt x="13" y="338"/>
                </a:lnTo>
                <a:lnTo>
                  <a:pt x="13" y="338"/>
                </a:lnTo>
                <a:lnTo>
                  <a:pt x="21" y="334"/>
                </a:lnTo>
                <a:lnTo>
                  <a:pt x="21" y="334"/>
                </a:lnTo>
                <a:lnTo>
                  <a:pt x="22" y="332"/>
                </a:lnTo>
                <a:lnTo>
                  <a:pt x="24" y="331"/>
                </a:lnTo>
                <a:lnTo>
                  <a:pt x="24" y="331"/>
                </a:lnTo>
                <a:lnTo>
                  <a:pt x="27" y="317"/>
                </a:lnTo>
                <a:lnTo>
                  <a:pt x="27" y="317"/>
                </a:lnTo>
                <a:close/>
                <a:moveTo>
                  <a:pt x="219" y="180"/>
                </a:moveTo>
                <a:lnTo>
                  <a:pt x="219" y="180"/>
                </a:lnTo>
                <a:lnTo>
                  <a:pt x="217" y="179"/>
                </a:lnTo>
                <a:lnTo>
                  <a:pt x="219" y="177"/>
                </a:lnTo>
                <a:lnTo>
                  <a:pt x="219" y="177"/>
                </a:lnTo>
                <a:lnTo>
                  <a:pt x="220" y="176"/>
                </a:lnTo>
                <a:lnTo>
                  <a:pt x="220" y="176"/>
                </a:lnTo>
                <a:lnTo>
                  <a:pt x="221" y="175"/>
                </a:lnTo>
                <a:lnTo>
                  <a:pt x="221" y="175"/>
                </a:lnTo>
                <a:lnTo>
                  <a:pt x="223" y="173"/>
                </a:lnTo>
                <a:lnTo>
                  <a:pt x="223" y="173"/>
                </a:lnTo>
                <a:lnTo>
                  <a:pt x="226" y="165"/>
                </a:lnTo>
                <a:lnTo>
                  <a:pt x="226" y="165"/>
                </a:lnTo>
                <a:lnTo>
                  <a:pt x="233" y="148"/>
                </a:lnTo>
                <a:lnTo>
                  <a:pt x="233" y="148"/>
                </a:lnTo>
                <a:lnTo>
                  <a:pt x="238" y="135"/>
                </a:lnTo>
                <a:lnTo>
                  <a:pt x="238" y="135"/>
                </a:lnTo>
                <a:lnTo>
                  <a:pt x="247" y="116"/>
                </a:lnTo>
                <a:lnTo>
                  <a:pt x="247" y="116"/>
                </a:lnTo>
                <a:lnTo>
                  <a:pt x="251" y="106"/>
                </a:lnTo>
                <a:lnTo>
                  <a:pt x="251" y="106"/>
                </a:lnTo>
                <a:lnTo>
                  <a:pt x="254" y="101"/>
                </a:lnTo>
                <a:lnTo>
                  <a:pt x="254" y="101"/>
                </a:lnTo>
                <a:lnTo>
                  <a:pt x="256" y="98"/>
                </a:lnTo>
                <a:lnTo>
                  <a:pt x="257" y="98"/>
                </a:lnTo>
                <a:lnTo>
                  <a:pt x="257" y="98"/>
                </a:lnTo>
                <a:lnTo>
                  <a:pt x="258" y="98"/>
                </a:lnTo>
                <a:lnTo>
                  <a:pt x="258" y="98"/>
                </a:lnTo>
                <a:lnTo>
                  <a:pt x="254" y="106"/>
                </a:lnTo>
                <a:lnTo>
                  <a:pt x="250" y="115"/>
                </a:lnTo>
                <a:lnTo>
                  <a:pt x="250" y="115"/>
                </a:lnTo>
                <a:lnTo>
                  <a:pt x="254" y="112"/>
                </a:lnTo>
                <a:lnTo>
                  <a:pt x="254" y="112"/>
                </a:lnTo>
                <a:lnTo>
                  <a:pt x="254" y="112"/>
                </a:lnTo>
                <a:lnTo>
                  <a:pt x="254" y="112"/>
                </a:lnTo>
                <a:lnTo>
                  <a:pt x="257" y="106"/>
                </a:lnTo>
                <a:lnTo>
                  <a:pt x="257" y="106"/>
                </a:lnTo>
                <a:lnTo>
                  <a:pt x="257" y="105"/>
                </a:lnTo>
                <a:lnTo>
                  <a:pt x="257" y="105"/>
                </a:lnTo>
                <a:lnTo>
                  <a:pt x="258" y="102"/>
                </a:lnTo>
                <a:lnTo>
                  <a:pt x="258" y="102"/>
                </a:lnTo>
                <a:lnTo>
                  <a:pt x="260" y="99"/>
                </a:lnTo>
                <a:lnTo>
                  <a:pt x="260" y="99"/>
                </a:lnTo>
                <a:lnTo>
                  <a:pt x="261" y="95"/>
                </a:lnTo>
                <a:lnTo>
                  <a:pt x="261" y="95"/>
                </a:lnTo>
                <a:lnTo>
                  <a:pt x="261" y="94"/>
                </a:lnTo>
                <a:lnTo>
                  <a:pt x="261" y="94"/>
                </a:lnTo>
                <a:lnTo>
                  <a:pt x="261" y="92"/>
                </a:lnTo>
                <a:lnTo>
                  <a:pt x="258" y="92"/>
                </a:lnTo>
                <a:lnTo>
                  <a:pt x="258" y="92"/>
                </a:lnTo>
                <a:lnTo>
                  <a:pt x="250" y="95"/>
                </a:lnTo>
                <a:lnTo>
                  <a:pt x="250" y="95"/>
                </a:lnTo>
                <a:lnTo>
                  <a:pt x="250" y="96"/>
                </a:lnTo>
                <a:lnTo>
                  <a:pt x="250" y="96"/>
                </a:lnTo>
                <a:lnTo>
                  <a:pt x="246" y="106"/>
                </a:lnTo>
                <a:lnTo>
                  <a:pt x="246" y="106"/>
                </a:lnTo>
                <a:lnTo>
                  <a:pt x="238" y="121"/>
                </a:lnTo>
                <a:lnTo>
                  <a:pt x="238" y="121"/>
                </a:lnTo>
                <a:lnTo>
                  <a:pt x="233" y="132"/>
                </a:lnTo>
                <a:lnTo>
                  <a:pt x="233" y="132"/>
                </a:lnTo>
                <a:lnTo>
                  <a:pt x="226" y="145"/>
                </a:lnTo>
                <a:lnTo>
                  <a:pt x="226" y="145"/>
                </a:lnTo>
                <a:lnTo>
                  <a:pt x="223" y="150"/>
                </a:lnTo>
                <a:lnTo>
                  <a:pt x="223" y="150"/>
                </a:lnTo>
                <a:lnTo>
                  <a:pt x="214" y="165"/>
                </a:lnTo>
                <a:lnTo>
                  <a:pt x="214" y="165"/>
                </a:lnTo>
                <a:lnTo>
                  <a:pt x="202" y="187"/>
                </a:lnTo>
                <a:lnTo>
                  <a:pt x="202" y="187"/>
                </a:lnTo>
                <a:lnTo>
                  <a:pt x="192" y="203"/>
                </a:lnTo>
                <a:lnTo>
                  <a:pt x="182" y="217"/>
                </a:lnTo>
                <a:lnTo>
                  <a:pt x="182" y="217"/>
                </a:lnTo>
                <a:lnTo>
                  <a:pt x="177" y="223"/>
                </a:lnTo>
                <a:lnTo>
                  <a:pt x="172" y="227"/>
                </a:lnTo>
                <a:lnTo>
                  <a:pt x="172" y="227"/>
                </a:lnTo>
                <a:lnTo>
                  <a:pt x="170" y="227"/>
                </a:lnTo>
                <a:lnTo>
                  <a:pt x="170" y="227"/>
                </a:lnTo>
                <a:lnTo>
                  <a:pt x="175" y="229"/>
                </a:lnTo>
                <a:lnTo>
                  <a:pt x="177" y="227"/>
                </a:lnTo>
                <a:lnTo>
                  <a:pt x="177" y="227"/>
                </a:lnTo>
                <a:lnTo>
                  <a:pt x="180" y="226"/>
                </a:lnTo>
                <a:lnTo>
                  <a:pt x="180" y="226"/>
                </a:lnTo>
                <a:lnTo>
                  <a:pt x="192" y="217"/>
                </a:lnTo>
                <a:lnTo>
                  <a:pt x="192" y="217"/>
                </a:lnTo>
                <a:lnTo>
                  <a:pt x="193" y="214"/>
                </a:lnTo>
                <a:lnTo>
                  <a:pt x="193" y="214"/>
                </a:lnTo>
                <a:lnTo>
                  <a:pt x="202" y="206"/>
                </a:lnTo>
                <a:lnTo>
                  <a:pt x="202" y="206"/>
                </a:lnTo>
                <a:lnTo>
                  <a:pt x="207" y="199"/>
                </a:lnTo>
                <a:lnTo>
                  <a:pt x="207" y="199"/>
                </a:lnTo>
                <a:lnTo>
                  <a:pt x="211" y="193"/>
                </a:lnTo>
                <a:lnTo>
                  <a:pt x="211" y="193"/>
                </a:lnTo>
                <a:lnTo>
                  <a:pt x="211" y="192"/>
                </a:lnTo>
                <a:lnTo>
                  <a:pt x="211" y="192"/>
                </a:lnTo>
                <a:lnTo>
                  <a:pt x="210" y="190"/>
                </a:lnTo>
                <a:lnTo>
                  <a:pt x="211" y="189"/>
                </a:lnTo>
                <a:lnTo>
                  <a:pt x="211" y="189"/>
                </a:lnTo>
                <a:lnTo>
                  <a:pt x="211" y="187"/>
                </a:lnTo>
                <a:lnTo>
                  <a:pt x="211" y="187"/>
                </a:lnTo>
                <a:lnTo>
                  <a:pt x="214" y="186"/>
                </a:lnTo>
                <a:lnTo>
                  <a:pt x="214" y="186"/>
                </a:lnTo>
                <a:lnTo>
                  <a:pt x="216" y="184"/>
                </a:lnTo>
                <a:lnTo>
                  <a:pt x="216" y="184"/>
                </a:lnTo>
                <a:lnTo>
                  <a:pt x="219" y="180"/>
                </a:lnTo>
                <a:lnTo>
                  <a:pt x="219" y="180"/>
                </a:lnTo>
                <a:close/>
                <a:moveTo>
                  <a:pt x="8" y="352"/>
                </a:moveTo>
                <a:lnTo>
                  <a:pt x="8" y="352"/>
                </a:lnTo>
                <a:lnTo>
                  <a:pt x="8" y="352"/>
                </a:lnTo>
                <a:lnTo>
                  <a:pt x="8" y="352"/>
                </a:lnTo>
                <a:lnTo>
                  <a:pt x="22" y="355"/>
                </a:lnTo>
                <a:lnTo>
                  <a:pt x="22" y="355"/>
                </a:lnTo>
                <a:lnTo>
                  <a:pt x="34" y="358"/>
                </a:lnTo>
                <a:lnTo>
                  <a:pt x="34" y="358"/>
                </a:lnTo>
                <a:lnTo>
                  <a:pt x="45" y="359"/>
                </a:lnTo>
                <a:lnTo>
                  <a:pt x="45" y="359"/>
                </a:lnTo>
                <a:lnTo>
                  <a:pt x="64" y="364"/>
                </a:lnTo>
                <a:lnTo>
                  <a:pt x="64" y="364"/>
                </a:lnTo>
                <a:lnTo>
                  <a:pt x="71" y="365"/>
                </a:lnTo>
                <a:lnTo>
                  <a:pt x="71" y="365"/>
                </a:lnTo>
                <a:lnTo>
                  <a:pt x="72" y="365"/>
                </a:lnTo>
                <a:lnTo>
                  <a:pt x="72" y="365"/>
                </a:lnTo>
                <a:lnTo>
                  <a:pt x="79" y="356"/>
                </a:lnTo>
                <a:lnTo>
                  <a:pt x="79" y="356"/>
                </a:lnTo>
                <a:lnTo>
                  <a:pt x="85" y="351"/>
                </a:lnTo>
                <a:lnTo>
                  <a:pt x="85" y="351"/>
                </a:lnTo>
                <a:lnTo>
                  <a:pt x="86" y="351"/>
                </a:lnTo>
                <a:lnTo>
                  <a:pt x="86" y="351"/>
                </a:lnTo>
                <a:lnTo>
                  <a:pt x="82" y="351"/>
                </a:lnTo>
                <a:lnTo>
                  <a:pt x="82" y="351"/>
                </a:lnTo>
                <a:lnTo>
                  <a:pt x="75" y="351"/>
                </a:lnTo>
                <a:lnTo>
                  <a:pt x="68" y="351"/>
                </a:lnTo>
                <a:lnTo>
                  <a:pt x="68" y="351"/>
                </a:lnTo>
                <a:lnTo>
                  <a:pt x="67" y="349"/>
                </a:lnTo>
                <a:lnTo>
                  <a:pt x="67" y="348"/>
                </a:lnTo>
                <a:lnTo>
                  <a:pt x="67" y="348"/>
                </a:lnTo>
                <a:lnTo>
                  <a:pt x="67" y="348"/>
                </a:lnTo>
                <a:lnTo>
                  <a:pt x="67" y="348"/>
                </a:lnTo>
                <a:lnTo>
                  <a:pt x="62" y="346"/>
                </a:lnTo>
                <a:lnTo>
                  <a:pt x="62" y="346"/>
                </a:lnTo>
                <a:lnTo>
                  <a:pt x="42" y="341"/>
                </a:lnTo>
                <a:lnTo>
                  <a:pt x="42" y="341"/>
                </a:lnTo>
                <a:lnTo>
                  <a:pt x="38" y="341"/>
                </a:lnTo>
                <a:lnTo>
                  <a:pt x="32" y="339"/>
                </a:lnTo>
                <a:lnTo>
                  <a:pt x="32" y="339"/>
                </a:lnTo>
                <a:lnTo>
                  <a:pt x="30" y="339"/>
                </a:lnTo>
                <a:lnTo>
                  <a:pt x="30" y="339"/>
                </a:lnTo>
                <a:lnTo>
                  <a:pt x="28" y="339"/>
                </a:lnTo>
                <a:lnTo>
                  <a:pt x="28" y="339"/>
                </a:lnTo>
                <a:lnTo>
                  <a:pt x="24" y="341"/>
                </a:lnTo>
                <a:lnTo>
                  <a:pt x="24" y="341"/>
                </a:lnTo>
                <a:lnTo>
                  <a:pt x="21" y="342"/>
                </a:lnTo>
                <a:lnTo>
                  <a:pt x="21" y="342"/>
                </a:lnTo>
                <a:lnTo>
                  <a:pt x="17" y="345"/>
                </a:lnTo>
                <a:lnTo>
                  <a:pt x="17" y="345"/>
                </a:lnTo>
                <a:lnTo>
                  <a:pt x="10" y="351"/>
                </a:lnTo>
                <a:lnTo>
                  <a:pt x="10" y="351"/>
                </a:lnTo>
                <a:lnTo>
                  <a:pt x="8" y="352"/>
                </a:lnTo>
                <a:lnTo>
                  <a:pt x="8" y="352"/>
                </a:lnTo>
                <a:close/>
                <a:moveTo>
                  <a:pt x="210" y="71"/>
                </a:moveTo>
                <a:lnTo>
                  <a:pt x="210" y="71"/>
                </a:lnTo>
                <a:lnTo>
                  <a:pt x="211" y="72"/>
                </a:lnTo>
                <a:lnTo>
                  <a:pt x="211" y="72"/>
                </a:lnTo>
                <a:lnTo>
                  <a:pt x="213" y="72"/>
                </a:lnTo>
                <a:lnTo>
                  <a:pt x="214" y="72"/>
                </a:lnTo>
                <a:lnTo>
                  <a:pt x="214" y="72"/>
                </a:lnTo>
                <a:lnTo>
                  <a:pt x="221" y="69"/>
                </a:lnTo>
                <a:lnTo>
                  <a:pt x="221" y="69"/>
                </a:lnTo>
                <a:lnTo>
                  <a:pt x="223" y="69"/>
                </a:lnTo>
                <a:lnTo>
                  <a:pt x="223" y="69"/>
                </a:lnTo>
                <a:lnTo>
                  <a:pt x="226" y="68"/>
                </a:lnTo>
                <a:lnTo>
                  <a:pt x="226" y="68"/>
                </a:lnTo>
                <a:lnTo>
                  <a:pt x="227" y="67"/>
                </a:lnTo>
                <a:lnTo>
                  <a:pt x="227" y="67"/>
                </a:lnTo>
                <a:lnTo>
                  <a:pt x="230" y="67"/>
                </a:lnTo>
                <a:lnTo>
                  <a:pt x="230" y="65"/>
                </a:lnTo>
                <a:lnTo>
                  <a:pt x="230" y="65"/>
                </a:lnTo>
                <a:lnTo>
                  <a:pt x="231" y="64"/>
                </a:lnTo>
                <a:lnTo>
                  <a:pt x="231" y="64"/>
                </a:lnTo>
                <a:lnTo>
                  <a:pt x="236" y="61"/>
                </a:lnTo>
                <a:lnTo>
                  <a:pt x="236" y="61"/>
                </a:lnTo>
                <a:lnTo>
                  <a:pt x="244" y="55"/>
                </a:lnTo>
                <a:lnTo>
                  <a:pt x="244" y="55"/>
                </a:lnTo>
                <a:lnTo>
                  <a:pt x="257" y="44"/>
                </a:lnTo>
                <a:lnTo>
                  <a:pt x="257" y="44"/>
                </a:lnTo>
                <a:lnTo>
                  <a:pt x="263" y="37"/>
                </a:lnTo>
                <a:lnTo>
                  <a:pt x="263" y="37"/>
                </a:lnTo>
                <a:lnTo>
                  <a:pt x="278" y="24"/>
                </a:lnTo>
                <a:lnTo>
                  <a:pt x="278" y="24"/>
                </a:lnTo>
                <a:lnTo>
                  <a:pt x="287" y="15"/>
                </a:lnTo>
                <a:lnTo>
                  <a:pt x="287" y="15"/>
                </a:lnTo>
                <a:lnTo>
                  <a:pt x="294" y="8"/>
                </a:lnTo>
                <a:lnTo>
                  <a:pt x="294" y="8"/>
                </a:lnTo>
                <a:lnTo>
                  <a:pt x="294" y="8"/>
                </a:lnTo>
                <a:lnTo>
                  <a:pt x="294" y="8"/>
                </a:lnTo>
                <a:lnTo>
                  <a:pt x="288" y="8"/>
                </a:lnTo>
                <a:lnTo>
                  <a:pt x="288" y="8"/>
                </a:lnTo>
                <a:lnTo>
                  <a:pt x="278" y="10"/>
                </a:lnTo>
                <a:lnTo>
                  <a:pt x="278" y="10"/>
                </a:lnTo>
                <a:lnTo>
                  <a:pt x="275" y="13"/>
                </a:lnTo>
                <a:lnTo>
                  <a:pt x="275" y="13"/>
                </a:lnTo>
                <a:lnTo>
                  <a:pt x="271" y="15"/>
                </a:lnTo>
                <a:lnTo>
                  <a:pt x="271" y="15"/>
                </a:lnTo>
                <a:lnTo>
                  <a:pt x="263" y="22"/>
                </a:lnTo>
                <a:lnTo>
                  <a:pt x="263" y="22"/>
                </a:lnTo>
                <a:lnTo>
                  <a:pt x="257" y="28"/>
                </a:lnTo>
                <a:lnTo>
                  <a:pt x="257" y="28"/>
                </a:lnTo>
                <a:lnTo>
                  <a:pt x="251" y="32"/>
                </a:lnTo>
                <a:lnTo>
                  <a:pt x="251" y="32"/>
                </a:lnTo>
                <a:lnTo>
                  <a:pt x="246" y="40"/>
                </a:lnTo>
                <a:lnTo>
                  <a:pt x="246" y="40"/>
                </a:lnTo>
                <a:lnTo>
                  <a:pt x="230" y="52"/>
                </a:lnTo>
                <a:lnTo>
                  <a:pt x="230" y="52"/>
                </a:lnTo>
                <a:lnTo>
                  <a:pt x="211" y="69"/>
                </a:lnTo>
                <a:lnTo>
                  <a:pt x="211" y="69"/>
                </a:lnTo>
                <a:lnTo>
                  <a:pt x="210" y="71"/>
                </a:lnTo>
                <a:lnTo>
                  <a:pt x="210" y="71"/>
                </a:lnTo>
                <a:close/>
                <a:moveTo>
                  <a:pt x="132" y="254"/>
                </a:moveTo>
                <a:lnTo>
                  <a:pt x="132" y="254"/>
                </a:lnTo>
                <a:lnTo>
                  <a:pt x="135" y="254"/>
                </a:lnTo>
                <a:lnTo>
                  <a:pt x="135" y="254"/>
                </a:lnTo>
                <a:lnTo>
                  <a:pt x="136" y="254"/>
                </a:lnTo>
                <a:lnTo>
                  <a:pt x="139" y="256"/>
                </a:lnTo>
                <a:lnTo>
                  <a:pt x="139" y="256"/>
                </a:lnTo>
                <a:lnTo>
                  <a:pt x="140" y="257"/>
                </a:lnTo>
                <a:lnTo>
                  <a:pt x="140" y="257"/>
                </a:lnTo>
                <a:lnTo>
                  <a:pt x="142" y="258"/>
                </a:lnTo>
                <a:lnTo>
                  <a:pt x="142" y="258"/>
                </a:lnTo>
                <a:lnTo>
                  <a:pt x="146" y="263"/>
                </a:lnTo>
                <a:lnTo>
                  <a:pt x="146" y="263"/>
                </a:lnTo>
                <a:lnTo>
                  <a:pt x="149" y="267"/>
                </a:lnTo>
                <a:lnTo>
                  <a:pt x="149" y="267"/>
                </a:lnTo>
                <a:lnTo>
                  <a:pt x="152" y="268"/>
                </a:lnTo>
                <a:lnTo>
                  <a:pt x="152" y="268"/>
                </a:lnTo>
                <a:lnTo>
                  <a:pt x="157" y="270"/>
                </a:lnTo>
                <a:lnTo>
                  <a:pt x="165" y="270"/>
                </a:lnTo>
                <a:lnTo>
                  <a:pt x="165" y="270"/>
                </a:lnTo>
                <a:lnTo>
                  <a:pt x="170" y="268"/>
                </a:lnTo>
                <a:lnTo>
                  <a:pt x="176" y="267"/>
                </a:lnTo>
                <a:lnTo>
                  <a:pt x="176" y="267"/>
                </a:lnTo>
                <a:lnTo>
                  <a:pt x="184" y="261"/>
                </a:lnTo>
                <a:lnTo>
                  <a:pt x="184" y="261"/>
                </a:lnTo>
                <a:lnTo>
                  <a:pt x="186" y="260"/>
                </a:lnTo>
                <a:lnTo>
                  <a:pt x="186" y="260"/>
                </a:lnTo>
                <a:lnTo>
                  <a:pt x="175" y="261"/>
                </a:lnTo>
                <a:lnTo>
                  <a:pt x="175" y="261"/>
                </a:lnTo>
                <a:lnTo>
                  <a:pt x="169" y="261"/>
                </a:lnTo>
                <a:lnTo>
                  <a:pt x="163" y="261"/>
                </a:lnTo>
                <a:lnTo>
                  <a:pt x="163" y="261"/>
                </a:lnTo>
                <a:lnTo>
                  <a:pt x="159" y="260"/>
                </a:lnTo>
                <a:lnTo>
                  <a:pt x="156" y="257"/>
                </a:lnTo>
                <a:lnTo>
                  <a:pt x="156" y="257"/>
                </a:lnTo>
                <a:lnTo>
                  <a:pt x="152" y="253"/>
                </a:lnTo>
                <a:lnTo>
                  <a:pt x="152" y="253"/>
                </a:lnTo>
                <a:lnTo>
                  <a:pt x="146" y="250"/>
                </a:lnTo>
                <a:lnTo>
                  <a:pt x="140" y="248"/>
                </a:lnTo>
                <a:lnTo>
                  <a:pt x="140" y="248"/>
                </a:lnTo>
                <a:lnTo>
                  <a:pt x="138" y="250"/>
                </a:lnTo>
                <a:lnTo>
                  <a:pt x="138" y="250"/>
                </a:lnTo>
                <a:lnTo>
                  <a:pt x="132" y="254"/>
                </a:lnTo>
                <a:lnTo>
                  <a:pt x="132" y="254"/>
                </a:lnTo>
                <a:lnTo>
                  <a:pt x="132" y="254"/>
                </a:lnTo>
                <a:lnTo>
                  <a:pt x="132" y="254"/>
                </a:lnTo>
                <a:close/>
                <a:moveTo>
                  <a:pt x="254" y="89"/>
                </a:moveTo>
                <a:lnTo>
                  <a:pt x="254" y="89"/>
                </a:lnTo>
                <a:lnTo>
                  <a:pt x="257" y="88"/>
                </a:lnTo>
                <a:lnTo>
                  <a:pt x="257" y="88"/>
                </a:lnTo>
                <a:lnTo>
                  <a:pt x="258" y="86"/>
                </a:lnTo>
                <a:lnTo>
                  <a:pt x="258" y="86"/>
                </a:lnTo>
                <a:lnTo>
                  <a:pt x="260" y="86"/>
                </a:lnTo>
                <a:lnTo>
                  <a:pt x="260" y="86"/>
                </a:lnTo>
                <a:lnTo>
                  <a:pt x="260" y="86"/>
                </a:lnTo>
                <a:lnTo>
                  <a:pt x="260" y="85"/>
                </a:lnTo>
                <a:lnTo>
                  <a:pt x="258" y="85"/>
                </a:lnTo>
                <a:lnTo>
                  <a:pt x="258" y="85"/>
                </a:lnTo>
                <a:lnTo>
                  <a:pt x="250" y="81"/>
                </a:lnTo>
                <a:lnTo>
                  <a:pt x="250" y="81"/>
                </a:lnTo>
                <a:lnTo>
                  <a:pt x="241" y="76"/>
                </a:lnTo>
                <a:lnTo>
                  <a:pt x="241" y="76"/>
                </a:lnTo>
                <a:lnTo>
                  <a:pt x="236" y="74"/>
                </a:lnTo>
                <a:lnTo>
                  <a:pt x="236" y="74"/>
                </a:lnTo>
                <a:lnTo>
                  <a:pt x="230" y="72"/>
                </a:lnTo>
                <a:lnTo>
                  <a:pt x="230" y="72"/>
                </a:lnTo>
                <a:lnTo>
                  <a:pt x="229" y="72"/>
                </a:lnTo>
                <a:lnTo>
                  <a:pt x="229" y="72"/>
                </a:lnTo>
                <a:lnTo>
                  <a:pt x="220" y="75"/>
                </a:lnTo>
                <a:lnTo>
                  <a:pt x="220" y="75"/>
                </a:lnTo>
                <a:lnTo>
                  <a:pt x="219" y="75"/>
                </a:lnTo>
                <a:lnTo>
                  <a:pt x="219" y="75"/>
                </a:lnTo>
                <a:lnTo>
                  <a:pt x="219" y="75"/>
                </a:lnTo>
                <a:lnTo>
                  <a:pt x="219" y="75"/>
                </a:lnTo>
                <a:lnTo>
                  <a:pt x="224" y="78"/>
                </a:lnTo>
                <a:lnTo>
                  <a:pt x="224" y="78"/>
                </a:lnTo>
                <a:lnTo>
                  <a:pt x="231" y="81"/>
                </a:lnTo>
                <a:lnTo>
                  <a:pt x="231" y="81"/>
                </a:lnTo>
                <a:lnTo>
                  <a:pt x="244" y="85"/>
                </a:lnTo>
                <a:lnTo>
                  <a:pt x="244" y="85"/>
                </a:lnTo>
                <a:lnTo>
                  <a:pt x="250" y="88"/>
                </a:lnTo>
                <a:lnTo>
                  <a:pt x="250" y="88"/>
                </a:lnTo>
                <a:lnTo>
                  <a:pt x="253" y="89"/>
                </a:lnTo>
                <a:lnTo>
                  <a:pt x="253" y="89"/>
                </a:lnTo>
                <a:lnTo>
                  <a:pt x="254" y="89"/>
                </a:lnTo>
                <a:lnTo>
                  <a:pt x="254" y="89"/>
                </a:lnTo>
                <a:lnTo>
                  <a:pt x="254" y="89"/>
                </a:lnTo>
                <a:lnTo>
                  <a:pt x="254" y="89"/>
                </a:lnTo>
                <a:close/>
                <a:moveTo>
                  <a:pt x="294" y="106"/>
                </a:moveTo>
                <a:lnTo>
                  <a:pt x="294" y="106"/>
                </a:lnTo>
                <a:lnTo>
                  <a:pt x="297" y="108"/>
                </a:lnTo>
                <a:lnTo>
                  <a:pt x="297" y="108"/>
                </a:lnTo>
                <a:lnTo>
                  <a:pt x="301" y="108"/>
                </a:lnTo>
                <a:lnTo>
                  <a:pt x="301" y="108"/>
                </a:lnTo>
                <a:lnTo>
                  <a:pt x="310" y="111"/>
                </a:lnTo>
                <a:lnTo>
                  <a:pt x="310" y="111"/>
                </a:lnTo>
                <a:lnTo>
                  <a:pt x="312" y="111"/>
                </a:lnTo>
                <a:lnTo>
                  <a:pt x="314" y="109"/>
                </a:lnTo>
                <a:lnTo>
                  <a:pt x="314" y="109"/>
                </a:lnTo>
                <a:lnTo>
                  <a:pt x="322" y="103"/>
                </a:lnTo>
                <a:lnTo>
                  <a:pt x="322" y="103"/>
                </a:lnTo>
                <a:lnTo>
                  <a:pt x="324" y="103"/>
                </a:lnTo>
                <a:lnTo>
                  <a:pt x="324" y="103"/>
                </a:lnTo>
                <a:lnTo>
                  <a:pt x="324" y="103"/>
                </a:lnTo>
                <a:lnTo>
                  <a:pt x="324" y="103"/>
                </a:lnTo>
                <a:lnTo>
                  <a:pt x="315" y="101"/>
                </a:lnTo>
                <a:lnTo>
                  <a:pt x="315" y="101"/>
                </a:lnTo>
                <a:lnTo>
                  <a:pt x="307" y="99"/>
                </a:lnTo>
                <a:lnTo>
                  <a:pt x="298" y="96"/>
                </a:lnTo>
                <a:lnTo>
                  <a:pt x="298" y="96"/>
                </a:lnTo>
                <a:lnTo>
                  <a:pt x="298" y="96"/>
                </a:lnTo>
                <a:lnTo>
                  <a:pt x="298" y="96"/>
                </a:lnTo>
                <a:lnTo>
                  <a:pt x="294" y="106"/>
                </a:lnTo>
                <a:lnTo>
                  <a:pt x="294" y="106"/>
                </a:lnTo>
                <a:close/>
                <a:moveTo>
                  <a:pt x="84" y="314"/>
                </a:moveTo>
                <a:lnTo>
                  <a:pt x="84" y="314"/>
                </a:lnTo>
                <a:lnTo>
                  <a:pt x="82" y="314"/>
                </a:lnTo>
                <a:lnTo>
                  <a:pt x="82" y="314"/>
                </a:lnTo>
                <a:lnTo>
                  <a:pt x="81" y="325"/>
                </a:lnTo>
                <a:lnTo>
                  <a:pt x="81" y="325"/>
                </a:lnTo>
                <a:lnTo>
                  <a:pt x="81" y="325"/>
                </a:lnTo>
                <a:lnTo>
                  <a:pt x="81" y="325"/>
                </a:lnTo>
                <a:lnTo>
                  <a:pt x="82" y="329"/>
                </a:lnTo>
                <a:lnTo>
                  <a:pt x="82" y="329"/>
                </a:lnTo>
                <a:lnTo>
                  <a:pt x="82" y="328"/>
                </a:lnTo>
                <a:lnTo>
                  <a:pt x="82" y="328"/>
                </a:lnTo>
                <a:lnTo>
                  <a:pt x="85" y="318"/>
                </a:lnTo>
                <a:lnTo>
                  <a:pt x="85" y="318"/>
                </a:lnTo>
                <a:lnTo>
                  <a:pt x="85" y="317"/>
                </a:lnTo>
                <a:lnTo>
                  <a:pt x="85" y="317"/>
                </a:lnTo>
                <a:lnTo>
                  <a:pt x="84" y="314"/>
                </a:lnTo>
                <a:lnTo>
                  <a:pt x="84" y="314"/>
                </a:lnTo>
                <a:close/>
                <a:moveTo>
                  <a:pt x="250" y="116"/>
                </a:moveTo>
                <a:lnTo>
                  <a:pt x="250" y="116"/>
                </a:lnTo>
                <a:lnTo>
                  <a:pt x="248" y="118"/>
                </a:lnTo>
                <a:lnTo>
                  <a:pt x="248" y="118"/>
                </a:lnTo>
                <a:lnTo>
                  <a:pt x="244" y="129"/>
                </a:lnTo>
                <a:lnTo>
                  <a:pt x="244" y="129"/>
                </a:lnTo>
                <a:lnTo>
                  <a:pt x="237" y="143"/>
                </a:lnTo>
                <a:lnTo>
                  <a:pt x="237" y="143"/>
                </a:lnTo>
                <a:lnTo>
                  <a:pt x="237" y="145"/>
                </a:lnTo>
                <a:lnTo>
                  <a:pt x="237" y="145"/>
                </a:lnTo>
                <a:lnTo>
                  <a:pt x="237" y="145"/>
                </a:lnTo>
                <a:lnTo>
                  <a:pt x="237" y="145"/>
                </a:lnTo>
                <a:lnTo>
                  <a:pt x="251" y="118"/>
                </a:lnTo>
                <a:lnTo>
                  <a:pt x="251" y="118"/>
                </a:lnTo>
                <a:lnTo>
                  <a:pt x="250" y="116"/>
                </a:lnTo>
                <a:lnTo>
                  <a:pt x="250" y="116"/>
                </a:lnTo>
                <a:close/>
                <a:moveTo>
                  <a:pt x="136" y="260"/>
                </a:moveTo>
                <a:lnTo>
                  <a:pt x="136" y="260"/>
                </a:lnTo>
                <a:lnTo>
                  <a:pt x="138" y="263"/>
                </a:lnTo>
                <a:lnTo>
                  <a:pt x="138" y="263"/>
                </a:lnTo>
                <a:lnTo>
                  <a:pt x="140" y="267"/>
                </a:lnTo>
                <a:lnTo>
                  <a:pt x="140" y="267"/>
                </a:lnTo>
                <a:lnTo>
                  <a:pt x="145" y="270"/>
                </a:lnTo>
                <a:lnTo>
                  <a:pt x="150" y="273"/>
                </a:lnTo>
                <a:lnTo>
                  <a:pt x="150" y="273"/>
                </a:lnTo>
                <a:lnTo>
                  <a:pt x="150" y="273"/>
                </a:lnTo>
                <a:lnTo>
                  <a:pt x="150" y="273"/>
                </a:lnTo>
                <a:lnTo>
                  <a:pt x="149" y="270"/>
                </a:lnTo>
                <a:lnTo>
                  <a:pt x="149" y="270"/>
                </a:lnTo>
                <a:lnTo>
                  <a:pt x="145" y="268"/>
                </a:lnTo>
                <a:lnTo>
                  <a:pt x="142" y="265"/>
                </a:lnTo>
                <a:lnTo>
                  <a:pt x="142" y="265"/>
                </a:lnTo>
                <a:lnTo>
                  <a:pt x="140" y="261"/>
                </a:lnTo>
                <a:lnTo>
                  <a:pt x="140" y="261"/>
                </a:lnTo>
                <a:lnTo>
                  <a:pt x="139" y="260"/>
                </a:lnTo>
                <a:lnTo>
                  <a:pt x="139" y="260"/>
                </a:lnTo>
                <a:lnTo>
                  <a:pt x="136" y="260"/>
                </a:lnTo>
                <a:lnTo>
                  <a:pt x="136" y="260"/>
                </a:lnTo>
                <a:close/>
                <a:moveTo>
                  <a:pt x="51" y="324"/>
                </a:moveTo>
                <a:lnTo>
                  <a:pt x="51" y="324"/>
                </a:lnTo>
                <a:lnTo>
                  <a:pt x="51" y="321"/>
                </a:lnTo>
                <a:lnTo>
                  <a:pt x="51" y="321"/>
                </a:lnTo>
                <a:lnTo>
                  <a:pt x="51" y="319"/>
                </a:lnTo>
                <a:lnTo>
                  <a:pt x="51" y="319"/>
                </a:lnTo>
                <a:lnTo>
                  <a:pt x="48" y="315"/>
                </a:lnTo>
                <a:lnTo>
                  <a:pt x="48" y="315"/>
                </a:lnTo>
                <a:lnTo>
                  <a:pt x="48" y="314"/>
                </a:lnTo>
                <a:lnTo>
                  <a:pt x="48" y="314"/>
                </a:lnTo>
                <a:lnTo>
                  <a:pt x="47" y="315"/>
                </a:lnTo>
                <a:lnTo>
                  <a:pt x="47" y="315"/>
                </a:lnTo>
                <a:lnTo>
                  <a:pt x="47" y="318"/>
                </a:lnTo>
                <a:lnTo>
                  <a:pt x="47" y="318"/>
                </a:lnTo>
                <a:lnTo>
                  <a:pt x="49" y="322"/>
                </a:lnTo>
                <a:lnTo>
                  <a:pt x="49" y="322"/>
                </a:lnTo>
                <a:lnTo>
                  <a:pt x="51" y="324"/>
                </a:lnTo>
                <a:lnTo>
                  <a:pt x="51" y="324"/>
                </a:lnTo>
                <a:close/>
                <a:moveTo>
                  <a:pt x="74" y="271"/>
                </a:moveTo>
                <a:lnTo>
                  <a:pt x="74" y="271"/>
                </a:lnTo>
                <a:lnTo>
                  <a:pt x="76" y="268"/>
                </a:lnTo>
                <a:lnTo>
                  <a:pt x="76" y="268"/>
                </a:lnTo>
                <a:lnTo>
                  <a:pt x="78" y="267"/>
                </a:lnTo>
                <a:lnTo>
                  <a:pt x="78" y="267"/>
                </a:lnTo>
                <a:lnTo>
                  <a:pt x="78" y="265"/>
                </a:lnTo>
                <a:lnTo>
                  <a:pt x="78" y="265"/>
                </a:lnTo>
                <a:lnTo>
                  <a:pt x="75" y="263"/>
                </a:lnTo>
                <a:lnTo>
                  <a:pt x="75" y="263"/>
                </a:lnTo>
                <a:lnTo>
                  <a:pt x="74" y="267"/>
                </a:lnTo>
                <a:lnTo>
                  <a:pt x="74" y="267"/>
                </a:lnTo>
                <a:lnTo>
                  <a:pt x="74" y="271"/>
                </a:lnTo>
                <a:lnTo>
                  <a:pt x="74" y="271"/>
                </a:lnTo>
                <a:close/>
                <a:moveTo>
                  <a:pt x="271" y="123"/>
                </a:moveTo>
                <a:lnTo>
                  <a:pt x="271" y="123"/>
                </a:lnTo>
                <a:lnTo>
                  <a:pt x="265" y="125"/>
                </a:lnTo>
                <a:lnTo>
                  <a:pt x="265" y="125"/>
                </a:lnTo>
                <a:lnTo>
                  <a:pt x="265" y="126"/>
                </a:lnTo>
                <a:lnTo>
                  <a:pt x="265" y="126"/>
                </a:lnTo>
                <a:lnTo>
                  <a:pt x="267" y="129"/>
                </a:lnTo>
                <a:lnTo>
                  <a:pt x="267" y="129"/>
                </a:lnTo>
                <a:lnTo>
                  <a:pt x="270" y="128"/>
                </a:lnTo>
                <a:lnTo>
                  <a:pt x="270" y="128"/>
                </a:lnTo>
                <a:lnTo>
                  <a:pt x="271" y="128"/>
                </a:lnTo>
                <a:lnTo>
                  <a:pt x="271" y="128"/>
                </a:lnTo>
                <a:lnTo>
                  <a:pt x="271" y="123"/>
                </a:lnTo>
                <a:lnTo>
                  <a:pt x="271" y="123"/>
                </a:lnTo>
                <a:close/>
                <a:moveTo>
                  <a:pt x="292" y="35"/>
                </a:moveTo>
                <a:lnTo>
                  <a:pt x="292" y="35"/>
                </a:lnTo>
                <a:lnTo>
                  <a:pt x="294" y="35"/>
                </a:lnTo>
                <a:lnTo>
                  <a:pt x="294" y="35"/>
                </a:lnTo>
                <a:lnTo>
                  <a:pt x="298" y="30"/>
                </a:lnTo>
                <a:lnTo>
                  <a:pt x="298" y="30"/>
                </a:lnTo>
                <a:lnTo>
                  <a:pt x="300" y="28"/>
                </a:lnTo>
                <a:lnTo>
                  <a:pt x="300" y="28"/>
                </a:lnTo>
                <a:lnTo>
                  <a:pt x="294" y="31"/>
                </a:lnTo>
                <a:lnTo>
                  <a:pt x="294" y="31"/>
                </a:lnTo>
                <a:lnTo>
                  <a:pt x="294" y="31"/>
                </a:lnTo>
                <a:lnTo>
                  <a:pt x="294" y="31"/>
                </a:lnTo>
                <a:lnTo>
                  <a:pt x="291" y="34"/>
                </a:lnTo>
                <a:lnTo>
                  <a:pt x="291" y="34"/>
                </a:lnTo>
                <a:lnTo>
                  <a:pt x="292" y="35"/>
                </a:lnTo>
                <a:lnTo>
                  <a:pt x="292" y="35"/>
                </a:lnTo>
                <a:close/>
                <a:moveTo>
                  <a:pt x="281" y="103"/>
                </a:moveTo>
                <a:lnTo>
                  <a:pt x="281" y="103"/>
                </a:lnTo>
                <a:lnTo>
                  <a:pt x="281" y="103"/>
                </a:lnTo>
                <a:lnTo>
                  <a:pt x="281" y="103"/>
                </a:lnTo>
                <a:lnTo>
                  <a:pt x="277" y="105"/>
                </a:lnTo>
                <a:lnTo>
                  <a:pt x="277" y="105"/>
                </a:lnTo>
                <a:lnTo>
                  <a:pt x="275" y="106"/>
                </a:lnTo>
                <a:lnTo>
                  <a:pt x="275" y="106"/>
                </a:lnTo>
                <a:lnTo>
                  <a:pt x="273" y="109"/>
                </a:lnTo>
                <a:lnTo>
                  <a:pt x="273" y="109"/>
                </a:lnTo>
                <a:lnTo>
                  <a:pt x="273" y="109"/>
                </a:lnTo>
                <a:lnTo>
                  <a:pt x="273" y="109"/>
                </a:lnTo>
                <a:lnTo>
                  <a:pt x="278" y="108"/>
                </a:lnTo>
                <a:lnTo>
                  <a:pt x="278" y="108"/>
                </a:lnTo>
                <a:lnTo>
                  <a:pt x="278" y="108"/>
                </a:lnTo>
                <a:lnTo>
                  <a:pt x="278" y="108"/>
                </a:lnTo>
                <a:lnTo>
                  <a:pt x="281" y="103"/>
                </a:lnTo>
                <a:lnTo>
                  <a:pt x="281" y="103"/>
                </a:lnTo>
                <a:close/>
                <a:moveTo>
                  <a:pt x="96" y="322"/>
                </a:moveTo>
                <a:lnTo>
                  <a:pt x="96" y="322"/>
                </a:lnTo>
                <a:lnTo>
                  <a:pt x="94" y="329"/>
                </a:lnTo>
                <a:lnTo>
                  <a:pt x="94" y="329"/>
                </a:lnTo>
                <a:lnTo>
                  <a:pt x="91" y="338"/>
                </a:lnTo>
                <a:lnTo>
                  <a:pt x="91" y="338"/>
                </a:lnTo>
                <a:lnTo>
                  <a:pt x="89" y="341"/>
                </a:lnTo>
                <a:lnTo>
                  <a:pt x="89" y="341"/>
                </a:lnTo>
                <a:lnTo>
                  <a:pt x="92" y="337"/>
                </a:lnTo>
                <a:lnTo>
                  <a:pt x="92" y="337"/>
                </a:lnTo>
                <a:lnTo>
                  <a:pt x="94" y="332"/>
                </a:lnTo>
                <a:lnTo>
                  <a:pt x="94" y="332"/>
                </a:lnTo>
                <a:lnTo>
                  <a:pt x="98" y="324"/>
                </a:lnTo>
                <a:lnTo>
                  <a:pt x="98" y="324"/>
                </a:lnTo>
                <a:lnTo>
                  <a:pt x="96" y="322"/>
                </a:lnTo>
                <a:lnTo>
                  <a:pt x="96" y="322"/>
                </a:lnTo>
                <a:close/>
                <a:moveTo>
                  <a:pt x="74" y="254"/>
                </a:moveTo>
                <a:lnTo>
                  <a:pt x="74" y="254"/>
                </a:lnTo>
                <a:lnTo>
                  <a:pt x="75" y="250"/>
                </a:lnTo>
                <a:lnTo>
                  <a:pt x="75" y="250"/>
                </a:lnTo>
                <a:lnTo>
                  <a:pt x="75" y="250"/>
                </a:lnTo>
                <a:lnTo>
                  <a:pt x="75" y="250"/>
                </a:lnTo>
                <a:lnTo>
                  <a:pt x="74" y="246"/>
                </a:lnTo>
                <a:lnTo>
                  <a:pt x="74" y="246"/>
                </a:lnTo>
                <a:lnTo>
                  <a:pt x="72" y="246"/>
                </a:lnTo>
                <a:lnTo>
                  <a:pt x="72" y="246"/>
                </a:lnTo>
                <a:lnTo>
                  <a:pt x="71" y="250"/>
                </a:lnTo>
                <a:lnTo>
                  <a:pt x="71" y="250"/>
                </a:lnTo>
                <a:lnTo>
                  <a:pt x="71" y="251"/>
                </a:lnTo>
                <a:lnTo>
                  <a:pt x="71" y="251"/>
                </a:lnTo>
                <a:lnTo>
                  <a:pt x="74" y="254"/>
                </a:lnTo>
                <a:lnTo>
                  <a:pt x="74" y="254"/>
                </a:lnTo>
                <a:close/>
                <a:moveTo>
                  <a:pt x="81" y="206"/>
                </a:moveTo>
                <a:lnTo>
                  <a:pt x="81" y="206"/>
                </a:lnTo>
                <a:lnTo>
                  <a:pt x="81" y="206"/>
                </a:lnTo>
                <a:lnTo>
                  <a:pt x="81" y="206"/>
                </a:lnTo>
                <a:lnTo>
                  <a:pt x="76" y="211"/>
                </a:lnTo>
                <a:lnTo>
                  <a:pt x="76" y="211"/>
                </a:lnTo>
                <a:lnTo>
                  <a:pt x="75" y="213"/>
                </a:lnTo>
                <a:lnTo>
                  <a:pt x="76" y="216"/>
                </a:lnTo>
                <a:lnTo>
                  <a:pt x="76" y="216"/>
                </a:lnTo>
                <a:lnTo>
                  <a:pt x="76" y="216"/>
                </a:lnTo>
                <a:lnTo>
                  <a:pt x="76" y="216"/>
                </a:lnTo>
                <a:lnTo>
                  <a:pt x="81" y="210"/>
                </a:lnTo>
                <a:lnTo>
                  <a:pt x="81" y="210"/>
                </a:lnTo>
                <a:lnTo>
                  <a:pt x="81" y="209"/>
                </a:lnTo>
                <a:lnTo>
                  <a:pt x="81" y="209"/>
                </a:lnTo>
                <a:lnTo>
                  <a:pt x="81" y="206"/>
                </a:lnTo>
                <a:lnTo>
                  <a:pt x="81" y="206"/>
                </a:lnTo>
                <a:close/>
                <a:moveTo>
                  <a:pt x="31" y="327"/>
                </a:moveTo>
                <a:lnTo>
                  <a:pt x="31" y="327"/>
                </a:lnTo>
                <a:lnTo>
                  <a:pt x="31" y="327"/>
                </a:lnTo>
                <a:lnTo>
                  <a:pt x="31" y="327"/>
                </a:lnTo>
                <a:lnTo>
                  <a:pt x="30" y="332"/>
                </a:lnTo>
                <a:lnTo>
                  <a:pt x="30" y="332"/>
                </a:lnTo>
                <a:lnTo>
                  <a:pt x="30" y="332"/>
                </a:lnTo>
                <a:lnTo>
                  <a:pt x="30" y="332"/>
                </a:lnTo>
                <a:lnTo>
                  <a:pt x="34" y="335"/>
                </a:lnTo>
                <a:lnTo>
                  <a:pt x="34" y="335"/>
                </a:lnTo>
                <a:lnTo>
                  <a:pt x="34" y="331"/>
                </a:lnTo>
                <a:lnTo>
                  <a:pt x="34" y="331"/>
                </a:lnTo>
                <a:lnTo>
                  <a:pt x="34" y="331"/>
                </a:lnTo>
                <a:lnTo>
                  <a:pt x="34" y="331"/>
                </a:lnTo>
                <a:lnTo>
                  <a:pt x="31" y="327"/>
                </a:lnTo>
                <a:lnTo>
                  <a:pt x="31" y="327"/>
                </a:lnTo>
                <a:close/>
                <a:moveTo>
                  <a:pt x="307" y="10"/>
                </a:moveTo>
                <a:lnTo>
                  <a:pt x="307" y="10"/>
                </a:lnTo>
                <a:lnTo>
                  <a:pt x="307" y="10"/>
                </a:lnTo>
                <a:lnTo>
                  <a:pt x="308" y="11"/>
                </a:lnTo>
                <a:lnTo>
                  <a:pt x="308" y="11"/>
                </a:lnTo>
                <a:lnTo>
                  <a:pt x="311" y="20"/>
                </a:lnTo>
                <a:lnTo>
                  <a:pt x="311" y="20"/>
                </a:lnTo>
                <a:lnTo>
                  <a:pt x="311" y="22"/>
                </a:lnTo>
                <a:lnTo>
                  <a:pt x="311" y="22"/>
                </a:lnTo>
                <a:lnTo>
                  <a:pt x="310" y="13"/>
                </a:lnTo>
                <a:lnTo>
                  <a:pt x="307" y="5"/>
                </a:lnTo>
                <a:lnTo>
                  <a:pt x="307" y="5"/>
                </a:lnTo>
                <a:lnTo>
                  <a:pt x="305" y="7"/>
                </a:lnTo>
                <a:lnTo>
                  <a:pt x="304" y="7"/>
                </a:lnTo>
                <a:lnTo>
                  <a:pt x="304" y="7"/>
                </a:lnTo>
                <a:lnTo>
                  <a:pt x="307" y="10"/>
                </a:lnTo>
                <a:lnTo>
                  <a:pt x="307" y="10"/>
                </a:lnTo>
                <a:close/>
                <a:moveTo>
                  <a:pt x="106" y="250"/>
                </a:moveTo>
                <a:lnTo>
                  <a:pt x="106" y="250"/>
                </a:lnTo>
                <a:lnTo>
                  <a:pt x="105" y="251"/>
                </a:lnTo>
                <a:lnTo>
                  <a:pt x="105" y="251"/>
                </a:lnTo>
                <a:lnTo>
                  <a:pt x="103" y="258"/>
                </a:lnTo>
                <a:lnTo>
                  <a:pt x="103" y="258"/>
                </a:lnTo>
                <a:lnTo>
                  <a:pt x="103" y="260"/>
                </a:lnTo>
                <a:lnTo>
                  <a:pt x="103" y="260"/>
                </a:lnTo>
                <a:lnTo>
                  <a:pt x="106" y="257"/>
                </a:lnTo>
                <a:lnTo>
                  <a:pt x="106" y="257"/>
                </a:lnTo>
                <a:lnTo>
                  <a:pt x="108" y="254"/>
                </a:lnTo>
                <a:lnTo>
                  <a:pt x="108" y="254"/>
                </a:lnTo>
                <a:lnTo>
                  <a:pt x="108" y="253"/>
                </a:lnTo>
                <a:lnTo>
                  <a:pt x="108" y="253"/>
                </a:lnTo>
                <a:lnTo>
                  <a:pt x="106" y="250"/>
                </a:lnTo>
                <a:lnTo>
                  <a:pt x="106" y="250"/>
                </a:lnTo>
                <a:close/>
                <a:moveTo>
                  <a:pt x="112" y="251"/>
                </a:moveTo>
                <a:lnTo>
                  <a:pt x="112" y="251"/>
                </a:lnTo>
                <a:lnTo>
                  <a:pt x="112" y="251"/>
                </a:lnTo>
                <a:lnTo>
                  <a:pt x="112" y="251"/>
                </a:lnTo>
                <a:lnTo>
                  <a:pt x="115" y="248"/>
                </a:lnTo>
                <a:lnTo>
                  <a:pt x="115" y="248"/>
                </a:lnTo>
                <a:lnTo>
                  <a:pt x="116" y="247"/>
                </a:lnTo>
                <a:lnTo>
                  <a:pt x="116" y="246"/>
                </a:lnTo>
                <a:lnTo>
                  <a:pt x="116" y="246"/>
                </a:lnTo>
                <a:lnTo>
                  <a:pt x="116" y="246"/>
                </a:lnTo>
                <a:lnTo>
                  <a:pt x="116" y="246"/>
                </a:lnTo>
                <a:lnTo>
                  <a:pt x="116" y="243"/>
                </a:lnTo>
                <a:lnTo>
                  <a:pt x="115" y="241"/>
                </a:lnTo>
                <a:lnTo>
                  <a:pt x="115" y="241"/>
                </a:lnTo>
                <a:lnTo>
                  <a:pt x="112" y="251"/>
                </a:lnTo>
                <a:lnTo>
                  <a:pt x="112" y="251"/>
                </a:lnTo>
                <a:close/>
                <a:moveTo>
                  <a:pt x="300" y="3"/>
                </a:moveTo>
                <a:lnTo>
                  <a:pt x="300" y="3"/>
                </a:lnTo>
                <a:lnTo>
                  <a:pt x="281" y="7"/>
                </a:lnTo>
                <a:lnTo>
                  <a:pt x="281" y="7"/>
                </a:lnTo>
                <a:lnTo>
                  <a:pt x="283" y="7"/>
                </a:lnTo>
                <a:lnTo>
                  <a:pt x="283" y="7"/>
                </a:lnTo>
                <a:lnTo>
                  <a:pt x="295" y="5"/>
                </a:lnTo>
                <a:lnTo>
                  <a:pt x="295" y="5"/>
                </a:lnTo>
                <a:lnTo>
                  <a:pt x="297" y="4"/>
                </a:lnTo>
                <a:lnTo>
                  <a:pt x="300" y="3"/>
                </a:lnTo>
                <a:lnTo>
                  <a:pt x="300" y="3"/>
                </a:lnTo>
                <a:close/>
                <a:moveTo>
                  <a:pt x="122" y="248"/>
                </a:moveTo>
                <a:lnTo>
                  <a:pt x="122" y="248"/>
                </a:lnTo>
                <a:lnTo>
                  <a:pt x="128" y="246"/>
                </a:lnTo>
                <a:lnTo>
                  <a:pt x="128" y="246"/>
                </a:lnTo>
                <a:lnTo>
                  <a:pt x="126" y="243"/>
                </a:lnTo>
                <a:lnTo>
                  <a:pt x="126" y="243"/>
                </a:lnTo>
                <a:lnTo>
                  <a:pt x="122" y="246"/>
                </a:lnTo>
                <a:lnTo>
                  <a:pt x="122" y="246"/>
                </a:lnTo>
                <a:lnTo>
                  <a:pt x="122" y="248"/>
                </a:lnTo>
                <a:lnTo>
                  <a:pt x="122" y="248"/>
                </a:lnTo>
                <a:close/>
                <a:moveTo>
                  <a:pt x="274" y="113"/>
                </a:moveTo>
                <a:lnTo>
                  <a:pt x="274" y="113"/>
                </a:lnTo>
                <a:lnTo>
                  <a:pt x="271" y="115"/>
                </a:lnTo>
                <a:lnTo>
                  <a:pt x="271" y="115"/>
                </a:lnTo>
                <a:lnTo>
                  <a:pt x="270" y="116"/>
                </a:lnTo>
                <a:lnTo>
                  <a:pt x="270" y="116"/>
                </a:lnTo>
                <a:lnTo>
                  <a:pt x="268" y="119"/>
                </a:lnTo>
                <a:lnTo>
                  <a:pt x="268" y="119"/>
                </a:lnTo>
                <a:lnTo>
                  <a:pt x="268" y="121"/>
                </a:lnTo>
                <a:lnTo>
                  <a:pt x="268" y="121"/>
                </a:lnTo>
                <a:lnTo>
                  <a:pt x="271" y="119"/>
                </a:lnTo>
                <a:lnTo>
                  <a:pt x="271" y="119"/>
                </a:lnTo>
                <a:lnTo>
                  <a:pt x="271" y="118"/>
                </a:lnTo>
                <a:lnTo>
                  <a:pt x="271" y="118"/>
                </a:lnTo>
                <a:lnTo>
                  <a:pt x="271" y="116"/>
                </a:lnTo>
                <a:lnTo>
                  <a:pt x="271" y="116"/>
                </a:lnTo>
                <a:lnTo>
                  <a:pt x="273" y="116"/>
                </a:lnTo>
                <a:lnTo>
                  <a:pt x="274" y="116"/>
                </a:lnTo>
                <a:lnTo>
                  <a:pt x="274" y="116"/>
                </a:lnTo>
                <a:lnTo>
                  <a:pt x="274" y="116"/>
                </a:lnTo>
                <a:lnTo>
                  <a:pt x="274" y="116"/>
                </a:lnTo>
                <a:lnTo>
                  <a:pt x="274" y="113"/>
                </a:lnTo>
                <a:lnTo>
                  <a:pt x="274" y="113"/>
                </a:lnTo>
                <a:close/>
                <a:moveTo>
                  <a:pt x="129" y="248"/>
                </a:moveTo>
                <a:lnTo>
                  <a:pt x="129" y="248"/>
                </a:lnTo>
                <a:lnTo>
                  <a:pt x="128" y="250"/>
                </a:lnTo>
                <a:lnTo>
                  <a:pt x="128" y="250"/>
                </a:lnTo>
                <a:lnTo>
                  <a:pt x="123" y="253"/>
                </a:lnTo>
                <a:lnTo>
                  <a:pt x="123" y="253"/>
                </a:lnTo>
                <a:lnTo>
                  <a:pt x="121" y="256"/>
                </a:lnTo>
                <a:lnTo>
                  <a:pt x="121" y="257"/>
                </a:lnTo>
                <a:lnTo>
                  <a:pt x="121" y="257"/>
                </a:lnTo>
                <a:lnTo>
                  <a:pt x="119" y="260"/>
                </a:lnTo>
                <a:lnTo>
                  <a:pt x="119" y="260"/>
                </a:lnTo>
                <a:lnTo>
                  <a:pt x="123" y="254"/>
                </a:lnTo>
                <a:lnTo>
                  <a:pt x="123" y="254"/>
                </a:lnTo>
                <a:lnTo>
                  <a:pt x="123" y="254"/>
                </a:lnTo>
                <a:lnTo>
                  <a:pt x="123" y="254"/>
                </a:lnTo>
                <a:lnTo>
                  <a:pt x="125" y="253"/>
                </a:lnTo>
                <a:lnTo>
                  <a:pt x="125" y="253"/>
                </a:lnTo>
                <a:lnTo>
                  <a:pt x="128" y="251"/>
                </a:lnTo>
                <a:lnTo>
                  <a:pt x="129" y="248"/>
                </a:lnTo>
                <a:lnTo>
                  <a:pt x="129" y="248"/>
                </a:lnTo>
                <a:close/>
                <a:moveTo>
                  <a:pt x="59" y="291"/>
                </a:moveTo>
                <a:lnTo>
                  <a:pt x="59" y="291"/>
                </a:lnTo>
                <a:lnTo>
                  <a:pt x="59" y="291"/>
                </a:lnTo>
                <a:lnTo>
                  <a:pt x="59" y="291"/>
                </a:lnTo>
                <a:lnTo>
                  <a:pt x="59" y="297"/>
                </a:lnTo>
                <a:lnTo>
                  <a:pt x="59" y="297"/>
                </a:lnTo>
                <a:lnTo>
                  <a:pt x="59" y="297"/>
                </a:lnTo>
                <a:lnTo>
                  <a:pt x="59" y="297"/>
                </a:lnTo>
                <a:lnTo>
                  <a:pt x="61" y="300"/>
                </a:lnTo>
                <a:lnTo>
                  <a:pt x="61" y="300"/>
                </a:lnTo>
                <a:lnTo>
                  <a:pt x="62" y="295"/>
                </a:lnTo>
                <a:lnTo>
                  <a:pt x="62" y="295"/>
                </a:lnTo>
                <a:lnTo>
                  <a:pt x="62" y="295"/>
                </a:lnTo>
                <a:lnTo>
                  <a:pt x="62" y="295"/>
                </a:lnTo>
                <a:lnTo>
                  <a:pt x="59" y="291"/>
                </a:lnTo>
                <a:lnTo>
                  <a:pt x="59" y="291"/>
                </a:lnTo>
                <a:close/>
                <a:moveTo>
                  <a:pt x="88" y="261"/>
                </a:moveTo>
                <a:lnTo>
                  <a:pt x="88" y="261"/>
                </a:lnTo>
                <a:lnTo>
                  <a:pt x="85" y="265"/>
                </a:lnTo>
                <a:lnTo>
                  <a:pt x="85" y="265"/>
                </a:lnTo>
                <a:lnTo>
                  <a:pt x="88" y="271"/>
                </a:lnTo>
                <a:lnTo>
                  <a:pt x="88" y="271"/>
                </a:lnTo>
                <a:lnTo>
                  <a:pt x="88" y="270"/>
                </a:lnTo>
                <a:lnTo>
                  <a:pt x="88" y="270"/>
                </a:lnTo>
                <a:lnTo>
                  <a:pt x="88" y="264"/>
                </a:lnTo>
                <a:lnTo>
                  <a:pt x="88" y="264"/>
                </a:lnTo>
                <a:lnTo>
                  <a:pt x="88" y="261"/>
                </a:lnTo>
                <a:lnTo>
                  <a:pt x="88" y="261"/>
                </a:lnTo>
                <a:close/>
                <a:moveTo>
                  <a:pt x="92" y="175"/>
                </a:moveTo>
                <a:lnTo>
                  <a:pt x="92" y="175"/>
                </a:lnTo>
                <a:lnTo>
                  <a:pt x="92" y="175"/>
                </a:lnTo>
                <a:lnTo>
                  <a:pt x="92" y="175"/>
                </a:lnTo>
                <a:lnTo>
                  <a:pt x="108" y="169"/>
                </a:lnTo>
                <a:lnTo>
                  <a:pt x="108" y="169"/>
                </a:lnTo>
                <a:lnTo>
                  <a:pt x="103" y="169"/>
                </a:lnTo>
                <a:lnTo>
                  <a:pt x="99" y="170"/>
                </a:lnTo>
                <a:lnTo>
                  <a:pt x="92" y="175"/>
                </a:lnTo>
                <a:lnTo>
                  <a:pt x="92" y="175"/>
                </a:lnTo>
                <a:close/>
                <a:moveTo>
                  <a:pt x="92" y="220"/>
                </a:moveTo>
                <a:lnTo>
                  <a:pt x="92" y="220"/>
                </a:lnTo>
                <a:lnTo>
                  <a:pt x="89" y="226"/>
                </a:lnTo>
                <a:lnTo>
                  <a:pt x="89" y="226"/>
                </a:lnTo>
                <a:lnTo>
                  <a:pt x="89" y="227"/>
                </a:lnTo>
                <a:lnTo>
                  <a:pt x="89" y="229"/>
                </a:lnTo>
                <a:lnTo>
                  <a:pt x="89" y="229"/>
                </a:lnTo>
                <a:lnTo>
                  <a:pt x="94" y="223"/>
                </a:lnTo>
                <a:lnTo>
                  <a:pt x="94" y="223"/>
                </a:lnTo>
                <a:lnTo>
                  <a:pt x="92" y="220"/>
                </a:lnTo>
                <a:lnTo>
                  <a:pt x="92" y="220"/>
                </a:lnTo>
                <a:close/>
                <a:moveTo>
                  <a:pt x="247" y="187"/>
                </a:moveTo>
                <a:lnTo>
                  <a:pt x="247" y="187"/>
                </a:lnTo>
                <a:lnTo>
                  <a:pt x="246" y="190"/>
                </a:lnTo>
                <a:lnTo>
                  <a:pt x="246" y="190"/>
                </a:lnTo>
                <a:lnTo>
                  <a:pt x="244" y="194"/>
                </a:lnTo>
                <a:lnTo>
                  <a:pt x="244" y="194"/>
                </a:lnTo>
                <a:lnTo>
                  <a:pt x="243" y="196"/>
                </a:lnTo>
                <a:lnTo>
                  <a:pt x="244" y="197"/>
                </a:lnTo>
                <a:lnTo>
                  <a:pt x="244" y="197"/>
                </a:lnTo>
                <a:lnTo>
                  <a:pt x="248" y="189"/>
                </a:lnTo>
                <a:lnTo>
                  <a:pt x="248" y="189"/>
                </a:lnTo>
                <a:lnTo>
                  <a:pt x="247" y="187"/>
                </a:lnTo>
                <a:lnTo>
                  <a:pt x="247" y="187"/>
                </a:lnTo>
                <a:close/>
                <a:moveTo>
                  <a:pt x="115" y="209"/>
                </a:moveTo>
                <a:lnTo>
                  <a:pt x="115" y="209"/>
                </a:lnTo>
                <a:lnTo>
                  <a:pt x="119" y="204"/>
                </a:lnTo>
                <a:lnTo>
                  <a:pt x="119" y="204"/>
                </a:lnTo>
                <a:lnTo>
                  <a:pt x="119" y="204"/>
                </a:lnTo>
                <a:lnTo>
                  <a:pt x="119" y="204"/>
                </a:lnTo>
                <a:lnTo>
                  <a:pt x="119" y="202"/>
                </a:lnTo>
                <a:lnTo>
                  <a:pt x="119" y="202"/>
                </a:lnTo>
                <a:lnTo>
                  <a:pt x="115" y="206"/>
                </a:lnTo>
                <a:lnTo>
                  <a:pt x="115" y="206"/>
                </a:lnTo>
                <a:lnTo>
                  <a:pt x="115" y="209"/>
                </a:lnTo>
                <a:lnTo>
                  <a:pt x="115" y="209"/>
                </a:lnTo>
                <a:close/>
                <a:moveTo>
                  <a:pt x="103" y="187"/>
                </a:moveTo>
                <a:lnTo>
                  <a:pt x="103" y="187"/>
                </a:lnTo>
                <a:lnTo>
                  <a:pt x="103" y="187"/>
                </a:lnTo>
                <a:lnTo>
                  <a:pt x="103" y="187"/>
                </a:lnTo>
                <a:lnTo>
                  <a:pt x="102" y="187"/>
                </a:lnTo>
                <a:lnTo>
                  <a:pt x="102" y="187"/>
                </a:lnTo>
                <a:lnTo>
                  <a:pt x="99" y="192"/>
                </a:lnTo>
                <a:lnTo>
                  <a:pt x="99" y="192"/>
                </a:lnTo>
                <a:lnTo>
                  <a:pt x="92" y="199"/>
                </a:lnTo>
                <a:lnTo>
                  <a:pt x="92" y="199"/>
                </a:lnTo>
                <a:lnTo>
                  <a:pt x="92" y="200"/>
                </a:lnTo>
                <a:lnTo>
                  <a:pt x="92" y="200"/>
                </a:lnTo>
                <a:lnTo>
                  <a:pt x="92" y="200"/>
                </a:lnTo>
                <a:lnTo>
                  <a:pt x="92" y="200"/>
                </a:lnTo>
                <a:lnTo>
                  <a:pt x="103" y="187"/>
                </a:lnTo>
                <a:lnTo>
                  <a:pt x="103" y="187"/>
                </a:lnTo>
                <a:close/>
                <a:moveTo>
                  <a:pt x="271" y="143"/>
                </a:moveTo>
                <a:lnTo>
                  <a:pt x="271" y="143"/>
                </a:lnTo>
                <a:lnTo>
                  <a:pt x="270" y="143"/>
                </a:lnTo>
                <a:lnTo>
                  <a:pt x="270" y="143"/>
                </a:lnTo>
                <a:lnTo>
                  <a:pt x="268" y="145"/>
                </a:lnTo>
                <a:lnTo>
                  <a:pt x="268" y="145"/>
                </a:lnTo>
                <a:lnTo>
                  <a:pt x="268" y="146"/>
                </a:lnTo>
                <a:lnTo>
                  <a:pt x="268" y="146"/>
                </a:lnTo>
                <a:lnTo>
                  <a:pt x="265" y="150"/>
                </a:lnTo>
                <a:lnTo>
                  <a:pt x="265" y="150"/>
                </a:lnTo>
                <a:lnTo>
                  <a:pt x="265" y="152"/>
                </a:lnTo>
                <a:lnTo>
                  <a:pt x="265" y="152"/>
                </a:lnTo>
                <a:lnTo>
                  <a:pt x="271" y="145"/>
                </a:lnTo>
                <a:lnTo>
                  <a:pt x="271" y="145"/>
                </a:lnTo>
                <a:lnTo>
                  <a:pt x="271" y="143"/>
                </a:lnTo>
                <a:lnTo>
                  <a:pt x="271" y="143"/>
                </a:lnTo>
                <a:close/>
                <a:moveTo>
                  <a:pt x="85" y="281"/>
                </a:moveTo>
                <a:lnTo>
                  <a:pt x="85" y="281"/>
                </a:lnTo>
                <a:lnTo>
                  <a:pt x="85" y="280"/>
                </a:lnTo>
                <a:lnTo>
                  <a:pt x="85" y="278"/>
                </a:lnTo>
                <a:lnTo>
                  <a:pt x="85" y="278"/>
                </a:lnTo>
                <a:lnTo>
                  <a:pt x="85" y="275"/>
                </a:lnTo>
                <a:lnTo>
                  <a:pt x="85" y="275"/>
                </a:lnTo>
                <a:lnTo>
                  <a:pt x="82" y="273"/>
                </a:lnTo>
                <a:lnTo>
                  <a:pt x="82" y="273"/>
                </a:lnTo>
                <a:lnTo>
                  <a:pt x="82" y="277"/>
                </a:lnTo>
                <a:lnTo>
                  <a:pt x="82" y="277"/>
                </a:lnTo>
                <a:lnTo>
                  <a:pt x="82" y="278"/>
                </a:lnTo>
                <a:lnTo>
                  <a:pt x="82" y="278"/>
                </a:lnTo>
                <a:lnTo>
                  <a:pt x="85" y="281"/>
                </a:lnTo>
                <a:lnTo>
                  <a:pt x="85" y="281"/>
                </a:lnTo>
                <a:close/>
                <a:moveTo>
                  <a:pt x="85" y="204"/>
                </a:moveTo>
                <a:lnTo>
                  <a:pt x="85" y="204"/>
                </a:lnTo>
                <a:lnTo>
                  <a:pt x="86" y="202"/>
                </a:lnTo>
                <a:lnTo>
                  <a:pt x="86" y="202"/>
                </a:lnTo>
                <a:lnTo>
                  <a:pt x="88" y="199"/>
                </a:lnTo>
                <a:lnTo>
                  <a:pt x="88" y="199"/>
                </a:lnTo>
                <a:lnTo>
                  <a:pt x="89" y="196"/>
                </a:lnTo>
                <a:lnTo>
                  <a:pt x="89" y="196"/>
                </a:lnTo>
                <a:lnTo>
                  <a:pt x="89" y="196"/>
                </a:lnTo>
                <a:lnTo>
                  <a:pt x="89" y="196"/>
                </a:lnTo>
                <a:lnTo>
                  <a:pt x="84" y="203"/>
                </a:lnTo>
                <a:lnTo>
                  <a:pt x="84" y="203"/>
                </a:lnTo>
                <a:lnTo>
                  <a:pt x="85" y="204"/>
                </a:lnTo>
                <a:lnTo>
                  <a:pt x="85" y="204"/>
                </a:lnTo>
                <a:close/>
                <a:moveTo>
                  <a:pt x="170" y="256"/>
                </a:moveTo>
                <a:lnTo>
                  <a:pt x="170" y="256"/>
                </a:lnTo>
                <a:lnTo>
                  <a:pt x="165" y="254"/>
                </a:lnTo>
                <a:lnTo>
                  <a:pt x="165" y="254"/>
                </a:lnTo>
                <a:lnTo>
                  <a:pt x="157" y="251"/>
                </a:lnTo>
                <a:lnTo>
                  <a:pt x="157" y="251"/>
                </a:lnTo>
                <a:lnTo>
                  <a:pt x="157" y="253"/>
                </a:lnTo>
                <a:lnTo>
                  <a:pt x="157" y="253"/>
                </a:lnTo>
                <a:lnTo>
                  <a:pt x="163" y="256"/>
                </a:lnTo>
                <a:lnTo>
                  <a:pt x="163" y="256"/>
                </a:lnTo>
                <a:lnTo>
                  <a:pt x="167" y="256"/>
                </a:lnTo>
                <a:lnTo>
                  <a:pt x="170" y="256"/>
                </a:lnTo>
                <a:lnTo>
                  <a:pt x="170" y="256"/>
                </a:lnTo>
                <a:close/>
                <a:moveTo>
                  <a:pt x="89" y="216"/>
                </a:moveTo>
                <a:lnTo>
                  <a:pt x="89" y="216"/>
                </a:lnTo>
                <a:lnTo>
                  <a:pt x="88" y="213"/>
                </a:lnTo>
                <a:lnTo>
                  <a:pt x="88" y="213"/>
                </a:lnTo>
                <a:lnTo>
                  <a:pt x="86" y="214"/>
                </a:lnTo>
                <a:lnTo>
                  <a:pt x="86" y="214"/>
                </a:lnTo>
                <a:lnTo>
                  <a:pt x="85" y="216"/>
                </a:lnTo>
                <a:lnTo>
                  <a:pt x="85" y="216"/>
                </a:lnTo>
                <a:lnTo>
                  <a:pt x="86" y="219"/>
                </a:lnTo>
                <a:lnTo>
                  <a:pt x="86" y="219"/>
                </a:lnTo>
                <a:lnTo>
                  <a:pt x="86" y="219"/>
                </a:lnTo>
                <a:lnTo>
                  <a:pt x="86" y="219"/>
                </a:lnTo>
                <a:lnTo>
                  <a:pt x="89" y="216"/>
                </a:lnTo>
                <a:lnTo>
                  <a:pt x="89" y="216"/>
                </a:lnTo>
                <a:close/>
                <a:moveTo>
                  <a:pt x="108" y="224"/>
                </a:moveTo>
                <a:lnTo>
                  <a:pt x="108" y="224"/>
                </a:lnTo>
                <a:lnTo>
                  <a:pt x="106" y="221"/>
                </a:lnTo>
                <a:lnTo>
                  <a:pt x="106" y="221"/>
                </a:lnTo>
                <a:lnTo>
                  <a:pt x="103" y="224"/>
                </a:lnTo>
                <a:lnTo>
                  <a:pt x="103" y="229"/>
                </a:lnTo>
                <a:lnTo>
                  <a:pt x="103" y="229"/>
                </a:lnTo>
                <a:lnTo>
                  <a:pt x="108" y="224"/>
                </a:lnTo>
                <a:lnTo>
                  <a:pt x="108" y="224"/>
                </a:lnTo>
                <a:close/>
                <a:moveTo>
                  <a:pt x="265" y="157"/>
                </a:moveTo>
                <a:lnTo>
                  <a:pt x="265" y="157"/>
                </a:lnTo>
                <a:lnTo>
                  <a:pt x="264" y="157"/>
                </a:lnTo>
                <a:lnTo>
                  <a:pt x="263" y="159"/>
                </a:lnTo>
                <a:lnTo>
                  <a:pt x="263" y="159"/>
                </a:lnTo>
                <a:lnTo>
                  <a:pt x="263" y="159"/>
                </a:lnTo>
                <a:lnTo>
                  <a:pt x="261" y="160"/>
                </a:lnTo>
                <a:lnTo>
                  <a:pt x="261" y="160"/>
                </a:lnTo>
                <a:lnTo>
                  <a:pt x="261" y="160"/>
                </a:lnTo>
                <a:lnTo>
                  <a:pt x="261" y="160"/>
                </a:lnTo>
                <a:lnTo>
                  <a:pt x="260" y="163"/>
                </a:lnTo>
                <a:lnTo>
                  <a:pt x="260" y="166"/>
                </a:lnTo>
                <a:lnTo>
                  <a:pt x="260" y="166"/>
                </a:lnTo>
                <a:lnTo>
                  <a:pt x="265" y="157"/>
                </a:lnTo>
                <a:lnTo>
                  <a:pt x="265" y="157"/>
                </a:lnTo>
                <a:close/>
                <a:moveTo>
                  <a:pt x="86" y="298"/>
                </a:moveTo>
                <a:lnTo>
                  <a:pt x="86" y="298"/>
                </a:lnTo>
                <a:lnTo>
                  <a:pt x="85" y="305"/>
                </a:lnTo>
                <a:lnTo>
                  <a:pt x="85" y="305"/>
                </a:lnTo>
                <a:lnTo>
                  <a:pt x="85" y="305"/>
                </a:lnTo>
                <a:lnTo>
                  <a:pt x="85" y="305"/>
                </a:lnTo>
                <a:lnTo>
                  <a:pt x="86" y="307"/>
                </a:lnTo>
                <a:lnTo>
                  <a:pt x="86" y="307"/>
                </a:lnTo>
                <a:lnTo>
                  <a:pt x="88" y="301"/>
                </a:lnTo>
                <a:lnTo>
                  <a:pt x="88" y="301"/>
                </a:lnTo>
                <a:lnTo>
                  <a:pt x="86" y="300"/>
                </a:lnTo>
                <a:lnTo>
                  <a:pt x="86" y="298"/>
                </a:lnTo>
                <a:lnTo>
                  <a:pt x="86" y="298"/>
                </a:lnTo>
                <a:close/>
                <a:moveTo>
                  <a:pt x="109" y="231"/>
                </a:moveTo>
                <a:lnTo>
                  <a:pt x="109" y="231"/>
                </a:lnTo>
                <a:lnTo>
                  <a:pt x="109" y="231"/>
                </a:lnTo>
                <a:lnTo>
                  <a:pt x="109" y="231"/>
                </a:lnTo>
                <a:lnTo>
                  <a:pt x="106" y="236"/>
                </a:lnTo>
                <a:lnTo>
                  <a:pt x="106" y="236"/>
                </a:lnTo>
                <a:lnTo>
                  <a:pt x="106" y="237"/>
                </a:lnTo>
                <a:lnTo>
                  <a:pt x="108" y="240"/>
                </a:lnTo>
                <a:lnTo>
                  <a:pt x="108" y="240"/>
                </a:lnTo>
                <a:lnTo>
                  <a:pt x="109" y="237"/>
                </a:lnTo>
                <a:lnTo>
                  <a:pt x="109" y="237"/>
                </a:lnTo>
                <a:lnTo>
                  <a:pt x="109" y="236"/>
                </a:lnTo>
                <a:lnTo>
                  <a:pt x="109" y="236"/>
                </a:lnTo>
                <a:lnTo>
                  <a:pt x="109" y="231"/>
                </a:lnTo>
                <a:lnTo>
                  <a:pt x="109" y="231"/>
                </a:lnTo>
                <a:close/>
                <a:moveTo>
                  <a:pt x="268" y="91"/>
                </a:moveTo>
                <a:lnTo>
                  <a:pt x="268" y="91"/>
                </a:lnTo>
                <a:lnTo>
                  <a:pt x="270" y="91"/>
                </a:lnTo>
                <a:lnTo>
                  <a:pt x="270" y="91"/>
                </a:lnTo>
                <a:lnTo>
                  <a:pt x="277" y="86"/>
                </a:lnTo>
                <a:lnTo>
                  <a:pt x="277" y="86"/>
                </a:lnTo>
                <a:lnTo>
                  <a:pt x="277" y="86"/>
                </a:lnTo>
                <a:lnTo>
                  <a:pt x="277" y="86"/>
                </a:lnTo>
                <a:lnTo>
                  <a:pt x="275" y="86"/>
                </a:lnTo>
                <a:lnTo>
                  <a:pt x="275" y="86"/>
                </a:lnTo>
                <a:lnTo>
                  <a:pt x="271" y="88"/>
                </a:lnTo>
                <a:lnTo>
                  <a:pt x="271" y="88"/>
                </a:lnTo>
                <a:lnTo>
                  <a:pt x="271" y="88"/>
                </a:lnTo>
                <a:lnTo>
                  <a:pt x="271" y="88"/>
                </a:lnTo>
                <a:lnTo>
                  <a:pt x="270" y="89"/>
                </a:lnTo>
                <a:lnTo>
                  <a:pt x="268" y="89"/>
                </a:lnTo>
                <a:lnTo>
                  <a:pt x="268" y="89"/>
                </a:lnTo>
                <a:lnTo>
                  <a:pt x="268" y="91"/>
                </a:lnTo>
                <a:lnTo>
                  <a:pt x="268" y="91"/>
                </a:lnTo>
                <a:close/>
                <a:moveTo>
                  <a:pt x="71" y="261"/>
                </a:moveTo>
                <a:lnTo>
                  <a:pt x="71" y="261"/>
                </a:lnTo>
                <a:lnTo>
                  <a:pt x="72" y="257"/>
                </a:lnTo>
                <a:lnTo>
                  <a:pt x="72" y="257"/>
                </a:lnTo>
                <a:lnTo>
                  <a:pt x="72" y="257"/>
                </a:lnTo>
                <a:lnTo>
                  <a:pt x="72" y="257"/>
                </a:lnTo>
                <a:lnTo>
                  <a:pt x="71" y="254"/>
                </a:lnTo>
                <a:lnTo>
                  <a:pt x="71" y="254"/>
                </a:lnTo>
                <a:lnTo>
                  <a:pt x="69" y="257"/>
                </a:lnTo>
                <a:lnTo>
                  <a:pt x="69" y="260"/>
                </a:lnTo>
                <a:lnTo>
                  <a:pt x="71" y="261"/>
                </a:lnTo>
                <a:lnTo>
                  <a:pt x="71" y="261"/>
                </a:lnTo>
                <a:close/>
                <a:moveTo>
                  <a:pt x="176" y="258"/>
                </a:moveTo>
                <a:lnTo>
                  <a:pt x="176" y="258"/>
                </a:lnTo>
                <a:lnTo>
                  <a:pt x="184" y="257"/>
                </a:lnTo>
                <a:lnTo>
                  <a:pt x="190" y="256"/>
                </a:lnTo>
                <a:lnTo>
                  <a:pt x="193" y="254"/>
                </a:lnTo>
                <a:lnTo>
                  <a:pt x="193" y="254"/>
                </a:lnTo>
                <a:lnTo>
                  <a:pt x="176" y="258"/>
                </a:lnTo>
                <a:lnTo>
                  <a:pt x="176" y="258"/>
                </a:lnTo>
                <a:close/>
                <a:moveTo>
                  <a:pt x="116" y="211"/>
                </a:moveTo>
                <a:lnTo>
                  <a:pt x="116" y="211"/>
                </a:lnTo>
                <a:lnTo>
                  <a:pt x="118" y="214"/>
                </a:lnTo>
                <a:lnTo>
                  <a:pt x="118" y="214"/>
                </a:lnTo>
                <a:lnTo>
                  <a:pt x="119" y="211"/>
                </a:lnTo>
                <a:lnTo>
                  <a:pt x="121" y="207"/>
                </a:lnTo>
                <a:lnTo>
                  <a:pt x="121" y="207"/>
                </a:lnTo>
                <a:lnTo>
                  <a:pt x="121" y="207"/>
                </a:lnTo>
                <a:lnTo>
                  <a:pt x="121" y="207"/>
                </a:lnTo>
                <a:lnTo>
                  <a:pt x="116" y="211"/>
                </a:lnTo>
                <a:lnTo>
                  <a:pt x="116" y="211"/>
                </a:lnTo>
                <a:close/>
                <a:moveTo>
                  <a:pt x="125" y="194"/>
                </a:moveTo>
                <a:lnTo>
                  <a:pt x="125" y="194"/>
                </a:lnTo>
                <a:lnTo>
                  <a:pt x="123" y="196"/>
                </a:lnTo>
                <a:lnTo>
                  <a:pt x="123" y="196"/>
                </a:lnTo>
                <a:lnTo>
                  <a:pt x="123" y="197"/>
                </a:lnTo>
                <a:lnTo>
                  <a:pt x="123" y="197"/>
                </a:lnTo>
                <a:lnTo>
                  <a:pt x="125" y="202"/>
                </a:lnTo>
                <a:lnTo>
                  <a:pt x="125" y="202"/>
                </a:lnTo>
                <a:lnTo>
                  <a:pt x="126" y="199"/>
                </a:lnTo>
                <a:lnTo>
                  <a:pt x="125" y="194"/>
                </a:lnTo>
                <a:lnTo>
                  <a:pt x="125" y="194"/>
                </a:lnTo>
                <a:close/>
                <a:moveTo>
                  <a:pt x="148" y="233"/>
                </a:moveTo>
                <a:lnTo>
                  <a:pt x="148" y="233"/>
                </a:lnTo>
                <a:lnTo>
                  <a:pt x="146" y="229"/>
                </a:lnTo>
                <a:lnTo>
                  <a:pt x="146" y="229"/>
                </a:lnTo>
                <a:lnTo>
                  <a:pt x="143" y="224"/>
                </a:lnTo>
                <a:lnTo>
                  <a:pt x="143" y="224"/>
                </a:lnTo>
                <a:lnTo>
                  <a:pt x="145" y="230"/>
                </a:lnTo>
                <a:lnTo>
                  <a:pt x="145" y="230"/>
                </a:lnTo>
                <a:lnTo>
                  <a:pt x="145" y="230"/>
                </a:lnTo>
                <a:lnTo>
                  <a:pt x="145" y="230"/>
                </a:lnTo>
                <a:lnTo>
                  <a:pt x="146" y="233"/>
                </a:lnTo>
                <a:lnTo>
                  <a:pt x="146" y="233"/>
                </a:lnTo>
                <a:lnTo>
                  <a:pt x="148" y="233"/>
                </a:lnTo>
                <a:lnTo>
                  <a:pt x="148" y="233"/>
                </a:lnTo>
                <a:close/>
                <a:moveTo>
                  <a:pt x="101" y="202"/>
                </a:moveTo>
                <a:lnTo>
                  <a:pt x="101" y="202"/>
                </a:lnTo>
                <a:lnTo>
                  <a:pt x="102" y="203"/>
                </a:lnTo>
                <a:lnTo>
                  <a:pt x="102" y="203"/>
                </a:lnTo>
                <a:lnTo>
                  <a:pt x="106" y="199"/>
                </a:lnTo>
                <a:lnTo>
                  <a:pt x="106" y="199"/>
                </a:lnTo>
                <a:lnTo>
                  <a:pt x="106" y="197"/>
                </a:lnTo>
                <a:lnTo>
                  <a:pt x="106" y="197"/>
                </a:lnTo>
                <a:lnTo>
                  <a:pt x="101" y="202"/>
                </a:lnTo>
                <a:lnTo>
                  <a:pt x="101" y="202"/>
                </a:lnTo>
                <a:close/>
                <a:moveTo>
                  <a:pt x="49" y="297"/>
                </a:moveTo>
                <a:lnTo>
                  <a:pt x="49" y="297"/>
                </a:lnTo>
                <a:lnTo>
                  <a:pt x="49" y="297"/>
                </a:lnTo>
                <a:lnTo>
                  <a:pt x="49" y="297"/>
                </a:lnTo>
                <a:lnTo>
                  <a:pt x="51" y="295"/>
                </a:lnTo>
                <a:lnTo>
                  <a:pt x="51" y="295"/>
                </a:lnTo>
                <a:lnTo>
                  <a:pt x="51" y="292"/>
                </a:lnTo>
                <a:lnTo>
                  <a:pt x="51" y="292"/>
                </a:lnTo>
                <a:lnTo>
                  <a:pt x="51" y="291"/>
                </a:lnTo>
                <a:lnTo>
                  <a:pt x="51" y="291"/>
                </a:lnTo>
                <a:lnTo>
                  <a:pt x="48" y="292"/>
                </a:lnTo>
                <a:lnTo>
                  <a:pt x="48" y="292"/>
                </a:lnTo>
                <a:lnTo>
                  <a:pt x="48" y="295"/>
                </a:lnTo>
                <a:lnTo>
                  <a:pt x="48" y="295"/>
                </a:lnTo>
                <a:lnTo>
                  <a:pt x="49" y="297"/>
                </a:lnTo>
                <a:lnTo>
                  <a:pt x="49" y="297"/>
                </a:lnTo>
                <a:close/>
                <a:moveTo>
                  <a:pt x="136" y="238"/>
                </a:moveTo>
                <a:lnTo>
                  <a:pt x="136" y="238"/>
                </a:lnTo>
                <a:lnTo>
                  <a:pt x="136" y="238"/>
                </a:lnTo>
                <a:lnTo>
                  <a:pt x="136" y="238"/>
                </a:lnTo>
                <a:lnTo>
                  <a:pt x="139" y="238"/>
                </a:lnTo>
                <a:lnTo>
                  <a:pt x="139" y="238"/>
                </a:lnTo>
                <a:lnTo>
                  <a:pt x="142" y="237"/>
                </a:lnTo>
                <a:lnTo>
                  <a:pt x="142" y="237"/>
                </a:lnTo>
                <a:lnTo>
                  <a:pt x="142" y="236"/>
                </a:lnTo>
                <a:lnTo>
                  <a:pt x="142" y="236"/>
                </a:lnTo>
                <a:lnTo>
                  <a:pt x="140" y="234"/>
                </a:lnTo>
                <a:lnTo>
                  <a:pt x="139" y="234"/>
                </a:lnTo>
                <a:lnTo>
                  <a:pt x="139" y="234"/>
                </a:lnTo>
                <a:lnTo>
                  <a:pt x="139" y="236"/>
                </a:lnTo>
                <a:lnTo>
                  <a:pt x="139" y="236"/>
                </a:lnTo>
                <a:lnTo>
                  <a:pt x="138" y="238"/>
                </a:lnTo>
                <a:lnTo>
                  <a:pt x="138" y="238"/>
                </a:lnTo>
                <a:lnTo>
                  <a:pt x="136" y="238"/>
                </a:lnTo>
                <a:lnTo>
                  <a:pt x="136" y="238"/>
                </a:lnTo>
                <a:close/>
                <a:moveTo>
                  <a:pt x="44" y="291"/>
                </a:moveTo>
                <a:lnTo>
                  <a:pt x="44" y="291"/>
                </a:lnTo>
                <a:lnTo>
                  <a:pt x="47" y="291"/>
                </a:lnTo>
                <a:lnTo>
                  <a:pt x="47" y="290"/>
                </a:lnTo>
                <a:lnTo>
                  <a:pt x="47" y="290"/>
                </a:lnTo>
                <a:lnTo>
                  <a:pt x="48" y="284"/>
                </a:lnTo>
                <a:lnTo>
                  <a:pt x="48" y="284"/>
                </a:lnTo>
                <a:lnTo>
                  <a:pt x="47" y="283"/>
                </a:lnTo>
                <a:lnTo>
                  <a:pt x="47" y="283"/>
                </a:lnTo>
                <a:lnTo>
                  <a:pt x="44" y="291"/>
                </a:lnTo>
                <a:lnTo>
                  <a:pt x="44" y="291"/>
                </a:lnTo>
                <a:close/>
                <a:moveTo>
                  <a:pt x="91" y="290"/>
                </a:moveTo>
                <a:lnTo>
                  <a:pt x="91" y="290"/>
                </a:lnTo>
                <a:lnTo>
                  <a:pt x="91" y="290"/>
                </a:lnTo>
                <a:lnTo>
                  <a:pt x="91" y="290"/>
                </a:lnTo>
                <a:lnTo>
                  <a:pt x="91" y="297"/>
                </a:lnTo>
                <a:lnTo>
                  <a:pt x="91" y="297"/>
                </a:lnTo>
                <a:lnTo>
                  <a:pt x="92" y="297"/>
                </a:lnTo>
                <a:lnTo>
                  <a:pt x="92" y="297"/>
                </a:lnTo>
                <a:lnTo>
                  <a:pt x="92" y="292"/>
                </a:lnTo>
                <a:lnTo>
                  <a:pt x="92" y="292"/>
                </a:lnTo>
                <a:lnTo>
                  <a:pt x="92" y="292"/>
                </a:lnTo>
                <a:lnTo>
                  <a:pt x="92" y="292"/>
                </a:lnTo>
                <a:lnTo>
                  <a:pt x="91" y="290"/>
                </a:lnTo>
                <a:lnTo>
                  <a:pt x="91" y="290"/>
                </a:lnTo>
                <a:close/>
                <a:moveTo>
                  <a:pt x="64" y="292"/>
                </a:moveTo>
                <a:lnTo>
                  <a:pt x="64" y="292"/>
                </a:lnTo>
                <a:lnTo>
                  <a:pt x="64" y="292"/>
                </a:lnTo>
                <a:lnTo>
                  <a:pt x="64" y="292"/>
                </a:lnTo>
                <a:lnTo>
                  <a:pt x="64" y="290"/>
                </a:lnTo>
                <a:lnTo>
                  <a:pt x="64" y="290"/>
                </a:lnTo>
                <a:lnTo>
                  <a:pt x="64" y="290"/>
                </a:lnTo>
                <a:lnTo>
                  <a:pt x="64" y="290"/>
                </a:lnTo>
                <a:lnTo>
                  <a:pt x="64" y="288"/>
                </a:lnTo>
                <a:lnTo>
                  <a:pt x="64" y="287"/>
                </a:lnTo>
                <a:lnTo>
                  <a:pt x="64" y="287"/>
                </a:lnTo>
                <a:lnTo>
                  <a:pt x="62" y="285"/>
                </a:lnTo>
                <a:lnTo>
                  <a:pt x="62" y="285"/>
                </a:lnTo>
                <a:lnTo>
                  <a:pt x="62" y="287"/>
                </a:lnTo>
                <a:lnTo>
                  <a:pt x="62" y="287"/>
                </a:lnTo>
                <a:lnTo>
                  <a:pt x="62" y="288"/>
                </a:lnTo>
                <a:lnTo>
                  <a:pt x="62" y="288"/>
                </a:lnTo>
                <a:lnTo>
                  <a:pt x="64" y="292"/>
                </a:lnTo>
                <a:lnTo>
                  <a:pt x="64" y="292"/>
                </a:lnTo>
                <a:close/>
                <a:moveTo>
                  <a:pt x="280" y="40"/>
                </a:moveTo>
                <a:lnTo>
                  <a:pt x="280" y="40"/>
                </a:lnTo>
                <a:lnTo>
                  <a:pt x="283" y="38"/>
                </a:lnTo>
                <a:lnTo>
                  <a:pt x="283" y="38"/>
                </a:lnTo>
                <a:lnTo>
                  <a:pt x="285" y="34"/>
                </a:lnTo>
                <a:lnTo>
                  <a:pt x="285" y="34"/>
                </a:lnTo>
                <a:lnTo>
                  <a:pt x="287" y="34"/>
                </a:lnTo>
                <a:lnTo>
                  <a:pt x="287" y="34"/>
                </a:lnTo>
                <a:lnTo>
                  <a:pt x="283" y="35"/>
                </a:lnTo>
                <a:lnTo>
                  <a:pt x="280" y="40"/>
                </a:lnTo>
                <a:lnTo>
                  <a:pt x="280" y="40"/>
                </a:lnTo>
                <a:close/>
                <a:moveTo>
                  <a:pt x="82" y="258"/>
                </a:moveTo>
                <a:lnTo>
                  <a:pt x="82" y="258"/>
                </a:lnTo>
                <a:lnTo>
                  <a:pt x="82" y="258"/>
                </a:lnTo>
                <a:lnTo>
                  <a:pt x="82" y="258"/>
                </a:lnTo>
                <a:lnTo>
                  <a:pt x="84" y="256"/>
                </a:lnTo>
                <a:lnTo>
                  <a:pt x="84" y="256"/>
                </a:lnTo>
                <a:lnTo>
                  <a:pt x="84" y="254"/>
                </a:lnTo>
                <a:lnTo>
                  <a:pt x="84" y="254"/>
                </a:lnTo>
                <a:lnTo>
                  <a:pt x="82" y="253"/>
                </a:lnTo>
                <a:lnTo>
                  <a:pt x="82" y="253"/>
                </a:lnTo>
                <a:lnTo>
                  <a:pt x="81" y="256"/>
                </a:lnTo>
                <a:lnTo>
                  <a:pt x="81" y="256"/>
                </a:lnTo>
                <a:lnTo>
                  <a:pt x="81" y="256"/>
                </a:lnTo>
                <a:lnTo>
                  <a:pt x="81" y="256"/>
                </a:lnTo>
                <a:lnTo>
                  <a:pt x="82" y="258"/>
                </a:lnTo>
                <a:lnTo>
                  <a:pt x="82" y="258"/>
                </a:lnTo>
                <a:close/>
                <a:moveTo>
                  <a:pt x="329" y="82"/>
                </a:moveTo>
                <a:lnTo>
                  <a:pt x="329" y="82"/>
                </a:lnTo>
                <a:lnTo>
                  <a:pt x="329" y="84"/>
                </a:lnTo>
                <a:lnTo>
                  <a:pt x="329" y="84"/>
                </a:lnTo>
                <a:lnTo>
                  <a:pt x="332" y="96"/>
                </a:lnTo>
                <a:lnTo>
                  <a:pt x="332" y="96"/>
                </a:lnTo>
                <a:lnTo>
                  <a:pt x="334" y="96"/>
                </a:lnTo>
                <a:lnTo>
                  <a:pt x="334" y="96"/>
                </a:lnTo>
                <a:lnTo>
                  <a:pt x="332" y="89"/>
                </a:lnTo>
                <a:lnTo>
                  <a:pt x="329" y="82"/>
                </a:lnTo>
                <a:lnTo>
                  <a:pt x="329" y="82"/>
                </a:lnTo>
                <a:close/>
                <a:moveTo>
                  <a:pt x="95" y="210"/>
                </a:moveTo>
                <a:lnTo>
                  <a:pt x="95" y="210"/>
                </a:lnTo>
                <a:lnTo>
                  <a:pt x="96" y="207"/>
                </a:lnTo>
                <a:lnTo>
                  <a:pt x="96" y="204"/>
                </a:lnTo>
                <a:lnTo>
                  <a:pt x="96" y="204"/>
                </a:lnTo>
                <a:lnTo>
                  <a:pt x="94" y="207"/>
                </a:lnTo>
                <a:lnTo>
                  <a:pt x="94" y="209"/>
                </a:lnTo>
                <a:lnTo>
                  <a:pt x="94" y="209"/>
                </a:lnTo>
                <a:lnTo>
                  <a:pt x="95" y="210"/>
                </a:lnTo>
                <a:lnTo>
                  <a:pt x="95" y="210"/>
                </a:lnTo>
                <a:close/>
                <a:moveTo>
                  <a:pt x="41" y="308"/>
                </a:moveTo>
                <a:lnTo>
                  <a:pt x="41" y="308"/>
                </a:lnTo>
                <a:lnTo>
                  <a:pt x="40" y="314"/>
                </a:lnTo>
                <a:lnTo>
                  <a:pt x="40" y="314"/>
                </a:lnTo>
                <a:lnTo>
                  <a:pt x="40" y="315"/>
                </a:lnTo>
                <a:lnTo>
                  <a:pt x="40" y="317"/>
                </a:lnTo>
                <a:lnTo>
                  <a:pt x="40" y="317"/>
                </a:lnTo>
                <a:lnTo>
                  <a:pt x="41" y="312"/>
                </a:lnTo>
                <a:lnTo>
                  <a:pt x="41" y="312"/>
                </a:lnTo>
                <a:lnTo>
                  <a:pt x="41" y="311"/>
                </a:lnTo>
                <a:lnTo>
                  <a:pt x="41" y="308"/>
                </a:lnTo>
                <a:lnTo>
                  <a:pt x="41" y="308"/>
                </a:lnTo>
                <a:close/>
                <a:moveTo>
                  <a:pt x="79" y="241"/>
                </a:moveTo>
                <a:lnTo>
                  <a:pt x="79" y="241"/>
                </a:lnTo>
                <a:lnTo>
                  <a:pt x="79" y="240"/>
                </a:lnTo>
                <a:lnTo>
                  <a:pt x="79" y="240"/>
                </a:lnTo>
                <a:lnTo>
                  <a:pt x="79" y="238"/>
                </a:lnTo>
                <a:lnTo>
                  <a:pt x="79" y="238"/>
                </a:lnTo>
                <a:lnTo>
                  <a:pt x="78" y="236"/>
                </a:lnTo>
                <a:lnTo>
                  <a:pt x="78" y="236"/>
                </a:lnTo>
                <a:lnTo>
                  <a:pt x="76" y="237"/>
                </a:lnTo>
                <a:lnTo>
                  <a:pt x="76" y="237"/>
                </a:lnTo>
                <a:lnTo>
                  <a:pt x="76" y="238"/>
                </a:lnTo>
                <a:lnTo>
                  <a:pt x="76" y="238"/>
                </a:lnTo>
                <a:lnTo>
                  <a:pt x="79" y="241"/>
                </a:lnTo>
                <a:lnTo>
                  <a:pt x="79" y="241"/>
                </a:lnTo>
                <a:close/>
                <a:moveTo>
                  <a:pt x="101" y="275"/>
                </a:moveTo>
                <a:lnTo>
                  <a:pt x="101" y="275"/>
                </a:lnTo>
                <a:lnTo>
                  <a:pt x="103" y="270"/>
                </a:lnTo>
                <a:lnTo>
                  <a:pt x="103" y="270"/>
                </a:lnTo>
                <a:lnTo>
                  <a:pt x="102" y="270"/>
                </a:lnTo>
                <a:lnTo>
                  <a:pt x="102" y="270"/>
                </a:lnTo>
                <a:lnTo>
                  <a:pt x="99" y="273"/>
                </a:lnTo>
                <a:lnTo>
                  <a:pt x="99" y="273"/>
                </a:lnTo>
                <a:lnTo>
                  <a:pt x="101" y="275"/>
                </a:lnTo>
                <a:lnTo>
                  <a:pt x="101" y="275"/>
                </a:lnTo>
                <a:close/>
                <a:moveTo>
                  <a:pt x="319" y="59"/>
                </a:moveTo>
                <a:lnTo>
                  <a:pt x="319" y="59"/>
                </a:lnTo>
                <a:lnTo>
                  <a:pt x="317" y="52"/>
                </a:lnTo>
                <a:lnTo>
                  <a:pt x="317" y="52"/>
                </a:lnTo>
                <a:lnTo>
                  <a:pt x="317" y="52"/>
                </a:lnTo>
                <a:lnTo>
                  <a:pt x="317" y="52"/>
                </a:lnTo>
                <a:lnTo>
                  <a:pt x="318" y="61"/>
                </a:lnTo>
                <a:lnTo>
                  <a:pt x="318" y="61"/>
                </a:lnTo>
                <a:lnTo>
                  <a:pt x="319" y="59"/>
                </a:lnTo>
                <a:lnTo>
                  <a:pt x="319" y="59"/>
                </a:lnTo>
                <a:close/>
                <a:moveTo>
                  <a:pt x="297" y="22"/>
                </a:moveTo>
                <a:lnTo>
                  <a:pt x="297" y="22"/>
                </a:lnTo>
                <a:lnTo>
                  <a:pt x="295" y="22"/>
                </a:lnTo>
                <a:lnTo>
                  <a:pt x="295" y="22"/>
                </a:lnTo>
                <a:lnTo>
                  <a:pt x="292" y="24"/>
                </a:lnTo>
                <a:lnTo>
                  <a:pt x="292" y="24"/>
                </a:lnTo>
                <a:lnTo>
                  <a:pt x="290" y="27"/>
                </a:lnTo>
                <a:lnTo>
                  <a:pt x="290" y="27"/>
                </a:lnTo>
                <a:lnTo>
                  <a:pt x="294" y="25"/>
                </a:lnTo>
                <a:lnTo>
                  <a:pt x="294" y="25"/>
                </a:lnTo>
                <a:lnTo>
                  <a:pt x="294" y="25"/>
                </a:lnTo>
                <a:lnTo>
                  <a:pt x="294" y="25"/>
                </a:lnTo>
                <a:lnTo>
                  <a:pt x="297" y="22"/>
                </a:lnTo>
                <a:lnTo>
                  <a:pt x="297" y="22"/>
                </a:lnTo>
                <a:close/>
                <a:moveTo>
                  <a:pt x="69" y="226"/>
                </a:moveTo>
                <a:lnTo>
                  <a:pt x="69" y="226"/>
                </a:lnTo>
                <a:lnTo>
                  <a:pt x="72" y="221"/>
                </a:lnTo>
                <a:lnTo>
                  <a:pt x="72" y="221"/>
                </a:lnTo>
                <a:lnTo>
                  <a:pt x="74" y="220"/>
                </a:lnTo>
                <a:lnTo>
                  <a:pt x="72" y="219"/>
                </a:lnTo>
                <a:lnTo>
                  <a:pt x="72" y="219"/>
                </a:lnTo>
                <a:lnTo>
                  <a:pt x="71" y="221"/>
                </a:lnTo>
                <a:lnTo>
                  <a:pt x="69" y="226"/>
                </a:lnTo>
                <a:lnTo>
                  <a:pt x="69" y="226"/>
                </a:lnTo>
                <a:close/>
                <a:moveTo>
                  <a:pt x="297" y="47"/>
                </a:moveTo>
                <a:lnTo>
                  <a:pt x="297" y="47"/>
                </a:lnTo>
                <a:lnTo>
                  <a:pt x="298" y="48"/>
                </a:lnTo>
                <a:lnTo>
                  <a:pt x="298" y="48"/>
                </a:lnTo>
                <a:lnTo>
                  <a:pt x="300" y="47"/>
                </a:lnTo>
                <a:lnTo>
                  <a:pt x="300" y="47"/>
                </a:lnTo>
                <a:lnTo>
                  <a:pt x="301" y="45"/>
                </a:lnTo>
                <a:lnTo>
                  <a:pt x="300" y="44"/>
                </a:lnTo>
                <a:lnTo>
                  <a:pt x="300" y="44"/>
                </a:lnTo>
                <a:lnTo>
                  <a:pt x="298" y="45"/>
                </a:lnTo>
                <a:lnTo>
                  <a:pt x="297" y="47"/>
                </a:lnTo>
                <a:lnTo>
                  <a:pt x="297" y="47"/>
                </a:lnTo>
                <a:close/>
                <a:moveTo>
                  <a:pt x="76" y="247"/>
                </a:moveTo>
                <a:lnTo>
                  <a:pt x="76" y="247"/>
                </a:lnTo>
                <a:lnTo>
                  <a:pt x="78" y="246"/>
                </a:lnTo>
                <a:lnTo>
                  <a:pt x="78" y="246"/>
                </a:lnTo>
                <a:lnTo>
                  <a:pt x="78" y="244"/>
                </a:lnTo>
                <a:lnTo>
                  <a:pt x="78" y="244"/>
                </a:lnTo>
                <a:lnTo>
                  <a:pt x="75" y="240"/>
                </a:lnTo>
                <a:lnTo>
                  <a:pt x="75" y="240"/>
                </a:lnTo>
                <a:lnTo>
                  <a:pt x="75" y="240"/>
                </a:lnTo>
                <a:lnTo>
                  <a:pt x="75" y="240"/>
                </a:lnTo>
                <a:lnTo>
                  <a:pt x="75" y="241"/>
                </a:lnTo>
                <a:lnTo>
                  <a:pt x="75" y="241"/>
                </a:lnTo>
                <a:lnTo>
                  <a:pt x="76" y="247"/>
                </a:lnTo>
                <a:lnTo>
                  <a:pt x="76" y="247"/>
                </a:lnTo>
                <a:close/>
                <a:moveTo>
                  <a:pt x="302" y="18"/>
                </a:moveTo>
                <a:lnTo>
                  <a:pt x="302" y="18"/>
                </a:lnTo>
                <a:lnTo>
                  <a:pt x="301" y="20"/>
                </a:lnTo>
                <a:lnTo>
                  <a:pt x="301" y="21"/>
                </a:lnTo>
                <a:lnTo>
                  <a:pt x="301" y="21"/>
                </a:lnTo>
                <a:lnTo>
                  <a:pt x="301" y="24"/>
                </a:lnTo>
                <a:lnTo>
                  <a:pt x="301" y="24"/>
                </a:lnTo>
                <a:lnTo>
                  <a:pt x="302" y="22"/>
                </a:lnTo>
                <a:lnTo>
                  <a:pt x="302" y="22"/>
                </a:lnTo>
                <a:lnTo>
                  <a:pt x="302" y="18"/>
                </a:lnTo>
                <a:lnTo>
                  <a:pt x="302" y="18"/>
                </a:lnTo>
                <a:close/>
                <a:moveTo>
                  <a:pt x="277" y="84"/>
                </a:moveTo>
                <a:lnTo>
                  <a:pt x="277" y="84"/>
                </a:lnTo>
                <a:lnTo>
                  <a:pt x="274" y="79"/>
                </a:lnTo>
                <a:lnTo>
                  <a:pt x="274" y="79"/>
                </a:lnTo>
                <a:lnTo>
                  <a:pt x="273" y="82"/>
                </a:lnTo>
                <a:lnTo>
                  <a:pt x="273" y="82"/>
                </a:lnTo>
                <a:lnTo>
                  <a:pt x="274" y="84"/>
                </a:lnTo>
                <a:lnTo>
                  <a:pt x="274" y="84"/>
                </a:lnTo>
                <a:lnTo>
                  <a:pt x="277" y="84"/>
                </a:lnTo>
                <a:lnTo>
                  <a:pt x="277" y="84"/>
                </a:lnTo>
                <a:close/>
                <a:moveTo>
                  <a:pt x="278" y="139"/>
                </a:moveTo>
                <a:lnTo>
                  <a:pt x="278" y="139"/>
                </a:lnTo>
                <a:lnTo>
                  <a:pt x="283" y="130"/>
                </a:lnTo>
                <a:lnTo>
                  <a:pt x="287" y="122"/>
                </a:lnTo>
                <a:lnTo>
                  <a:pt x="287" y="122"/>
                </a:lnTo>
                <a:lnTo>
                  <a:pt x="278" y="139"/>
                </a:lnTo>
                <a:lnTo>
                  <a:pt x="278" y="139"/>
                </a:lnTo>
                <a:close/>
                <a:moveTo>
                  <a:pt x="280" y="31"/>
                </a:moveTo>
                <a:lnTo>
                  <a:pt x="280" y="31"/>
                </a:lnTo>
                <a:lnTo>
                  <a:pt x="277" y="32"/>
                </a:lnTo>
                <a:lnTo>
                  <a:pt x="275" y="32"/>
                </a:lnTo>
                <a:lnTo>
                  <a:pt x="275" y="32"/>
                </a:lnTo>
                <a:lnTo>
                  <a:pt x="273" y="35"/>
                </a:lnTo>
                <a:lnTo>
                  <a:pt x="273" y="35"/>
                </a:lnTo>
                <a:lnTo>
                  <a:pt x="273" y="37"/>
                </a:lnTo>
                <a:lnTo>
                  <a:pt x="273" y="37"/>
                </a:lnTo>
                <a:lnTo>
                  <a:pt x="275" y="34"/>
                </a:lnTo>
                <a:lnTo>
                  <a:pt x="280" y="31"/>
                </a:lnTo>
                <a:lnTo>
                  <a:pt x="280" y="31"/>
                </a:lnTo>
                <a:close/>
                <a:moveTo>
                  <a:pt x="98" y="261"/>
                </a:moveTo>
                <a:lnTo>
                  <a:pt x="98" y="261"/>
                </a:lnTo>
                <a:lnTo>
                  <a:pt x="98" y="261"/>
                </a:lnTo>
                <a:lnTo>
                  <a:pt x="98" y="261"/>
                </a:lnTo>
                <a:lnTo>
                  <a:pt x="98" y="264"/>
                </a:lnTo>
                <a:lnTo>
                  <a:pt x="98" y="267"/>
                </a:lnTo>
                <a:lnTo>
                  <a:pt x="98" y="267"/>
                </a:lnTo>
                <a:lnTo>
                  <a:pt x="99" y="265"/>
                </a:lnTo>
                <a:lnTo>
                  <a:pt x="99" y="265"/>
                </a:lnTo>
                <a:lnTo>
                  <a:pt x="99" y="264"/>
                </a:lnTo>
                <a:lnTo>
                  <a:pt x="99" y="264"/>
                </a:lnTo>
                <a:lnTo>
                  <a:pt x="98" y="261"/>
                </a:lnTo>
                <a:lnTo>
                  <a:pt x="98" y="261"/>
                </a:lnTo>
                <a:close/>
                <a:moveTo>
                  <a:pt x="108" y="275"/>
                </a:moveTo>
                <a:lnTo>
                  <a:pt x="108" y="275"/>
                </a:lnTo>
                <a:lnTo>
                  <a:pt x="109" y="275"/>
                </a:lnTo>
                <a:lnTo>
                  <a:pt x="109" y="275"/>
                </a:lnTo>
                <a:lnTo>
                  <a:pt x="112" y="268"/>
                </a:lnTo>
                <a:lnTo>
                  <a:pt x="112" y="268"/>
                </a:lnTo>
                <a:lnTo>
                  <a:pt x="109" y="268"/>
                </a:lnTo>
                <a:lnTo>
                  <a:pt x="109" y="268"/>
                </a:lnTo>
                <a:lnTo>
                  <a:pt x="109" y="270"/>
                </a:lnTo>
                <a:lnTo>
                  <a:pt x="109" y="271"/>
                </a:lnTo>
                <a:lnTo>
                  <a:pt x="109" y="271"/>
                </a:lnTo>
                <a:lnTo>
                  <a:pt x="108" y="274"/>
                </a:lnTo>
                <a:lnTo>
                  <a:pt x="108" y="274"/>
                </a:lnTo>
                <a:lnTo>
                  <a:pt x="108" y="275"/>
                </a:lnTo>
                <a:lnTo>
                  <a:pt x="108" y="275"/>
                </a:lnTo>
                <a:close/>
                <a:moveTo>
                  <a:pt x="135" y="169"/>
                </a:moveTo>
                <a:lnTo>
                  <a:pt x="135" y="169"/>
                </a:lnTo>
                <a:lnTo>
                  <a:pt x="138" y="170"/>
                </a:lnTo>
                <a:lnTo>
                  <a:pt x="138" y="170"/>
                </a:lnTo>
                <a:lnTo>
                  <a:pt x="139" y="172"/>
                </a:lnTo>
                <a:lnTo>
                  <a:pt x="139" y="172"/>
                </a:lnTo>
                <a:lnTo>
                  <a:pt x="140" y="173"/>
                </a:lnTo>
                <a:lnTo>
                  <a:pt x="140" y="173"/>
                </a:lnTo>
                <a:lnTo>
                  <a:pt x="142" y="176"/>
                </a:lnTo>
                <a:lnTo>
                  <a:pt x="142" y="176"/>
                </a:lnTo>
                <a:lnTo>
                  <a:pt x="140" y="173"/>
                </a:lnTo>
                <a:lnTo>
                  <a:pt x="139" y="170"/>
                </a:lnTo>
                <a:lnTo>
                  <a:pt x="138" y="169"/>
                </a:lnTo>
                <a:lnTo>
                  <a:pt x="135" y="169"/>
                </a:lnTo>
                <a:lnTo>
                  <a:pt x="135" y="169"/>
                </a:lnTo>
                <a:close/>
                <a:moveTo>
                  <a:pt x="52" y="300"/>
                </a:moveTo>
                <a:lnTo>
                  <a:pt x="52" y="300"/>
                </a:lnTo>
                <a:lnTo>
                  <a:pt x="52" y="300"/>
                </a:lnTo>
                <a:lnTo>
                  <a:pt x="52" y="300"/>
                </a:lnTo>
                <a:lnTo>
                  <a:pt x="52" y="301"/>
                </a:lnTo>
                <a:lnTo>
                  <a:pt x="52" y="301"/>
                </a:lnTo>
                <a:lnTo>
                  <a:pt x="54" y="305"/>
                </a:lnTo>
                <a:lnTo>
                  <a:pt x="54" y="305"/>
                </a:lnTo>
                <a:lnTo>
                  <a:pt x="55" y="302"/>
                </a:lnTo>
                <a:lnTo>
                  <a:pt x="55" y="302"/>
                </a:lnTo>
                <a:lnTo>
                  <a:pt x="54" y="301"/>
                </a:lnTo>
                <a:lnTo>
                  <a:pt x="54" y="301"/>
                </a:lnTo>
                <a:lnTo>
                  <a:pt x="52" y="300"/>
                </a:lnTo>
                <a:lnTo>
                  <a:pt x="52" y="300"/>
                </a:lnTo>
                <a:close/>
                <a:moveTo>
                  <a:pt x="138" y="224"/>
                </a:moveTo>
                <a:lnTo>
                  <a:pt x="138" y="224"/>
                </a:lnTo>
                <a:lnTo>
                  <a:pt x="135" y="227"/>
                </a:lnTo>
                <a:lnTo>
                  <a:pt x="136" y="231"/>
                </a:lnTo>
                <a:lnTo>
                  <a:pt x="136" y="231"/>
                </a:lnTo>
                <a:lnTo>
                  <a:pt x="136" y="230"/>
                </a:lnTo>
                <a:lnTo>
                  <a:pt x="136" y="230"/>
                </a:lnTo>
                <a:lnTo>
                  <a:pt x="138" y="224"/>
                </a:lnTo>
                <a:lnTo>
                  <a:pt x="138" y="224"/>
                </a:lnTo>
                <a:close/>
                <a:moveTo>
                  <a:pt x="52" y="317"/>
                </a:moveTo>
                <a:lnTo>
                  <a:pt x="52" y="317"/>
                </a:lnTo>
                <a:lnTo>
                  <a:pt x="52" y="315"/>
                </a:lnTo>
                <a:lnTo>
                  <a:pt x="52" y="315"/>
                </a:lnTo>
                <a:lnTo>
                  <a:pt x="51" y="314"/>
                </a:lnTo>
                <a:lnTo>
                  <a:pt x="51" y="314"/>
                </a:lnTo>
                <a:lnTo>
                  <a:pt x="51" y="312"/>
                </a:lnTo>
                <a:lnTo>
                  <a:pt x="51" y="312"/>
                </a:lnTo>
                <a:lnTo>
                  <a:pt x="51" y="311"/>
                </a:lnTo>
                <a:lnTo>
                  <a:pt x="49" y="308"/>
                </a:lnTo>
                <a:lnTo>
                  <a:pt x="49" y="308"/>
                </a:lnTo>
                <a:lnTo>
                  <a:pt x="48" y="310"/>
                </a:lnTo>
                <a:lnTo>
                  <a:pt x="48" y="311"/>
                </a:lnTo>
                <a:lnTo>
                  <a:pt x="48" y="311"/>
                </a:lnTo>
                <a:lnTo>
                  <a:pt x="52" y="317"/>
                </a:lnTo>
                <a:lnTo>
                  <a:pt x="52" y="317"/>
                </a:lnTo>
                <a:close/>
                <a:moveTo>
                  <a:pt x="52" y="332"/>
                </a:moveTo>
                <a:lnTo>
                  <a:pt x="52" y="332"/>
                </a:lnTo>
                <a:lnTo>
                  <a:pt x="55" y="334"/>
                </a:lnTo>
                <a:lnTo>
                  <a:pt x="55" y="334"/>
                </a:lnTo>
                <a:lnTo>
                  <a:pt x="55" y="331"/>
                </a:lnTo>
                <a:lnTo>
                  <a:pt x="55" y="331"/>
                </a:lnTo>
                <a:lnTo>
                  <a:pt x="54" y="331"/>
                </a:lnTo>
                <a:lnTo>
                  <a:pt x="54" y="331"/>
                </a:lnTo>
                <a:lnTo>
                  <a:pt x="51" y="329"/>
                </a:lnTo>
                <a:lnTo>
                  <a:pt x="51" y="329"/>
                </a:lnTo>
                <a:lnTo>
                  <a:pt x="52" y="332"/>
                </a:lnTo>
                <a:lnTo>
                  <a:pt x="52" y="332"/>
                </a:lnTo>
                <a:close/>
                <a:moveTo>
                  <a:pt x="58" y="322"/>
                </a:moveTo>
                <a:lnTo>
                  <a:pt x="58" y="322"/>
                </a:lnTo>
                <a:lnTo>
                  <a:pt x="59" y="322"/>
                </a:lnTo>
                <a:lnTo>
                  <a:pt x="61" y="322"/>
                </a:lnTo>
                <a:lnTo>
                  <a:pt x="61" y="322"/>
                </a:lnTo>
                <a:lnTo>
                  <a:pt x="62" y="324"/>
                </a:lnTo>
                <a:lnTo>
                  <a:pt x="62" y="324"/>
                </a:lnTo>
                <a:lnTo>
                  <a:pt x="64" y="325"/>
                </a:lnTo>
                <a:lnTo>
                  <a:pt x="64" y="325"/>
                </a:lnTo>
                <a:lnTo>
                  <a:pt x="61" y="321"/>
                </a:lnTo>
                <a:lnTo>
                  <a:pt x="57" y="319"/>
                </a:lnTo>
                <a:lnTo>
                  <a:pt x="57" y="319"/>
                </a:lnTo>
                <a:lnTo>
                  <a:pt x="58" y="322"/>
                </a:lnTo>
                <a:lnTo>
                  <a:pt x="58" y="322"/>
                </a:lnTo>
                <a:close/>
                <a:moveTo>
                  <a:pt x="69" y="318"/>
                </a:moveTo>
                <a:lnTo>
                  <a:pt x="69" y="318"/>
                </a:lnTo>
                <a:lnTo>
                  <a:pt x="68" y="321"/>
                </a:lnTo>
                <a:lnTo>
                  <a:pt x="68" y="321"/>
                </a:lnTo>
                <a:lnTo>
                  <a:pt x="71" y="322"/>
                </a:lnTo>
                <a:lnTo>
                  <a:pt x="71" y="322"/>
                </a:lnTo>
                <a:lnTo>
                  <a:pt x="71" y="319"/>
                </a:lnTo>
                <a:lnTo>
                  <a:pt x="69" y="318"/>
                </a:lnTo>
                <a:lnTo>
                  <a:pt x="69" y="318"/>
                </a:lnTo>
                <a:close/>
                <a:moveTo>
                  <a:pt x="307" y="52"/>
                </a:moveTo>
                <a:lnTo>
                  <a:pt x="307" y="52"/>
                </a:lnTo>
                <a:lnTo>
                  <a:pt x="305" y="54"/>
                </a:lnTo>
                <a:lnTo>
                  <a:pt x="305" y="54"/>
                </a:lnTo>
                <a:lnTo>
                  <a:pt x="307" y="57"/>
                </a:lnTo>
                <a:lnTo>
                  <a:pt x="307" y="57"/>
                </a:lnTo>
                <a:lnTo>
                  <a:pt x="308" y="55"/>
                </a:lnTo>
                <a:lnTo>
                  <a:pt x="308" y="55"/>
                </a:lnTo>
                <a:lnTo>
                  <a:pt x="307" y="52"/>
                </a:lnTo>
                <a:lnTo>
                  <a:pt x="307" y="52"/>
                </a:lnTo>
                <a:close/>
                <a:moveTo>
                  <a:pt x="59" y="253"/>
                </a:moveTo>
                <a:lnTo>
                  <a:pt x="59" y="253"/>
                </a:lnTo>
                <a:lnTo>
                  <a:pt x="59" y="254"/>
                </a:lnTo>
                <a:lnTo>
                  <a:pt x="59" y="254"/>
                </a:lnTo>
                <a:lnTo>
                  <a:pt x="59" y="253"/>
                </a:lnTo>
                <a:lnTo>
                  <a:pt x="59" y="253"/>
                </a:lnTo>
                <a:lnTo>
                  <a:pt x="62" y="248"/>
                </a:lnTo>
                <a:lnTo>
                  <a:pt x="62" y="248"/>
                </a:lnTo>
                <a:lnTo>
                  <a:pt x="62" y="247"/>
                </a:lnTo>
                <a:lnTo>
                  <a:pt x="61" y="246"/>
                </a:lnTo>
                <a:lnTo>
                  <a:pt x="61" y="246"/>
                </a:lnTo>
                <a:lnTo>
                  <a:pt x="59" y="253"/>
                </a:lnTo>
                <a:lnTo>
                  <a:pt x="59" y="253"/>
                </a:lnTo>
                <a:close/>
                <a:moveTo>
                  <a:pt x="81" y="236"/>
                </a:moveTo>
                <a:lnTo>
                  <a:pt x="81" y="236"/>
                </a:lnTo>
                <a:lnTo>
                  <a:pt x="82" y="233"/>
                </a:lnTo>
                <a:lnTo>
                  <a:pt x="82" y="231"/>
                </a:lnTo>
                <a:lnTo>
                  <a:pt x="82" y="231"/>
                </a:lnTo>
                <a:lnTo>
                  <a:pt x="81" y="233"/>
                </a:lnTo>
                <a:lnTo>
                  <a:pt x="81" y="233"/>
                </a:lnTo>
                <a:lnTo>
                  <a:pt x="81" y="233"/>
                </a:lnTo>
                <a:lnTo>
                  <a:pt x="81" y="233"/>
                </a:lnTo>
                <a:lnTo>
                  <a:pt x="81" y="236"/>
                </a:lnTo>
                <a:lnTo>
                  <a:pt x="81" y="236"/>
                </a:lnTo>
                <a:close/>
                <a:moveTo>
                  <a:pt x="121" y="183"/>
                </a:moveTo>
                <a:lnTo>
                  <a:pt x="121" y="183"/>
                </a:lnTo>
                <a:lnTo>
                  <a:pt x="122" y="183"/>
                </a:lnTo>
                <a:lnTo>
                  <a:pt x="123" y="182"/>
                </a:lnTo>
                <a:lnTo>
                  <a:pt x="123" y="182"/>
                </a:lnTo>
                <a:lnTo>
                  <a:pt x="123" y="180"/>
                </a:lnTo>
                <a:lnTo>
                  <a:pt x="123" y="180"/>
                </a:lnTo>
                <a:lnTo>
                  <a:pt x="121" y="180"/>
                </a:lnTo>
                <a:lnTo>
                  <a:pt x="121" y="180"/>
                </a:lnTo>
                <a:lnTo>
                  <a:pt x="119" y="180"/>
                </a:lnTo>
                <a:lnTo>
                  <a:pt x="119" y="180"/>
                </a:lnTo>
                <a:lnTo>
                  <a:pt x="121" y="182"/>
                </a:lnTo>
                <a:lnTo>
                  <a:pt x="121" y="183"/>
                </a:lnTo>
                <a:lnTo>
                  <a:pt x="121" y="183"/>
                </a:lnTo>
                <a:close/>
                <a:moveTo>
                  <a:pt x="291" y="21"/>
                </a:moveTo>
                <a:lnTo>
                  <a:pt x="291" y="21"/>
                </a:lnTo>
                <a:lnTo>
                  <a:pt x="287" y="22"/>
                </a:lnTo>
                <a:lnTo>
                  <a:pt x="284" y="24"/>
                </a:lnTo>
                <a:lnTo>
                  <a:pt x="284" y="24"/>
                </a:lnTo>
                <a:lnTo>
                  <a:pt x="288" y="22"/>
                </a:lnTo>
                <a:lnTo>
                  <a:pt x="291" y="21"/>
                </a:lnTo>
                <a:lnTo>
                  <a:pt x="291" y="21"/>
                </a:lnTo>
                <a:close/>
                <a:moveTo>
                  <a:pt x="135" y="179"/>
                </a:moveTo>
                <a:lnTo>
                  <a:pt x="135" y="179"/>
                </a:lnTo>
                <a:lnTo>
                  <a:pt x="133" y="180"/>
                </a:lnTo>
                <a:lnTo>
                  <a:pt x="133" y="180"/>
                </a:lnTo>
                <a:lnTo>
                  <a:pt x="136" y="184"/>
                </a:lnTo>
                <a:lnTo>
                  <a:pt x="136" y="184"/>
                </a:lnTo>
                <a:lnTo>
                  <a:pt x="136" y="182"/>
                </a:lnTo>
                <a:lnTo>
                  <a:pt x="135" y="179"/>
                </a:lnTo>
                <a:lnTo>
                  <a:pt x="135" y="179"/>
                </a:lnTo>
                <a:close/>
                <a:moveTo>
                  <a:pt x="79" y="230"/>
                </a:moveTo>
                <a:lnTo>
                  <a:pt x="79" y="230"/>
                </a:lnTo>
                <a:lnTo>
                  <a:pt x="81" y="229"/>
                </a:lnTo>
                <a:lnTo>
                  <a:pt x="79" y="227"/>
                </a:lnTo>
                <a:lnTo>
                  <a:pt x="79" y="227"/>
                </a:lnTo>
                <a:lnTo>
                  <a:pt x="79" y="224"/>
                </a:lnTo>
                <a:lnTo>
                  <a:pt x="79" y="224"/>
                </a:lnTo>
                <a:lnTo>
                  <a:pt x="78" y="224"/>
                </a:lnTo>
                <a:lnTo>
                  <a:pt x="78" y="224"/>
                </a:lnTo>
                <a:lnTo>
                  <a:pt x="78" y="224"/>
                </a:lnTo>
                <a:lnTo>
                  <a:pt x="78" y="224"/>
                </a:lnTo>
                <a:lnTo>
                  <a:pt x="78" y="224"/>
                </a:lnTo>
                <a:lnTo>
                  <a:pt x="78" y="224"/>
                </a:lnTo>
                <a:lnTo>
                  <a:pt x="79" y="230"/>
                </a:lnTo>
                <a:lnTo>
                  <a:pt x="79" y="230"/>
                </a:lnTo>
                <a:close/>
                <a:moveTo>
                  <a:pt x="76" y="260"/>
                </a:moveTo>
                <a:lnTo>
                  <a:pt x="76" y="260"/>
                </a:lnTo>
                <a:lnTo>
                  <a:pt x="79" y="264"/>
                </a:lnTo>
                <a:lnTo>
                  <a:pt x="79" y="264"/>
                </a:lnTo>
                <a:lnTo>
                  <a:pt x="79" y="263"/>
                </a:lnTo>
                <a:lnTo>
                  <a:pt x="79" y="263"/>
                </a:lnTo>
                <a:lnTo>
                  <a:pt x="79" y="260"/>
                </a:lnTo>
                <a:lnTo>
                  <a:pt x="79" y="260"/>
                </a:lnTo>
                <a:lnTo>
                  <a:pt x="79" y="258"/>
                </a:lnTo>
                <a:lnTo>
                  <a:pt x="79" y="258"/>
                </a:lnTo>
                <a:lnTo>
                  <a:pt x="76" y="260"/>
                </a:lnTo>
                <a:lnTo>
                  <a:pt x="76" y="260"/>
                </a:lnTo>
                <a:close/>
                <a:moveTo>
                  <a:pt x="84" y="219"/>
                </a:moveTo>
                <a:lnTo>
                  <a:pt x="84" y="219"/>
                </a:lnTo>
                <a:lnTo>
                  <a:pt x="82" y="220"/>
                </a:lnTo>
                <a:lnTo>
                  <a:pt x="84" y="224"/>
                </a:lnTo>
                <a:lnTo>
                  <a:pt x="84" y="224"/>
                </a:lnTo>
                <a:lnTo>
                  <a:pt x="85" y="221"/>
                </a:lnTo>
                <a:lnTo>
                  <a:pt x="85" y="220"/>
                </a:lnTo>
                <a:lnTo>
                  <a:pt x="85" y="220"/>
                </a:lnTo>
                <a:lnTo>
                  <a:pt x="84" y="219"/>
                </a:lnTo>
                <a:lnTo>
                  <a:pt x="84" y="219"/>
                </a:lnTo>
                <a:close/>
                <a:moveTo>
                  <a:pt x="96" y="335"/>
                </a:moveTo>
                <a:lnTo>
                  <a:pt x="96" y="335"/>
                </a:lnTo>
                <a:lnTo>
                  <a:pt x="94" y="344"/>
                </a:lnTo>
                <a:lnTo>
                  <a:pt x="94" y="344"/>
                </a:lnTo>
                <a:lnTo>
                  <a:pt x="95" y="339"/>
                </a:lnTo>
                <a:lnTo>
                  <a:pt x="96" y="335"/>
                </a:lnTo>
                <a:lnTo>
                  <a:pt x="96" y="335"/>
                </a:lnTo>
                <a:close/>
                <a:moveTo>
                  <a:pt x="81" y="270"/>
                </a:moveTo>
                <a:lnTo>
                  <a:pt x="81" y="270"/>
                </a:lnTo>
                <a:lnTo>
                  <a:pt x="79" y="273"/>
                </a:lnTo>
                <a:lnTo>
                  <a:pt x="79" y="273"/>
                </a:lnTo>
                <a:lnTo>
                  <a:pt x="78" y="274"/>
                </a:lnTo>
                <a:lnTo>
                  <a:pt x="79" y="274"/>
                </a:lnTo>
                <a:lnTo>
                  <a:pt x="79" y="274"/>
                </a:lnTo>
                <a:lnTo>
                  <a:pt x="81" y="273"/>
                </a:lnTo>
                <a:lnTo>
                  <a:pt x="81" y="273"/>
                </a:lnTo>
                <a:lnTo>
                  <a:pt x="82" y="271"/>
                </a:lnTo>
                <a:lnTo>
                  <a:pt x="82" y="271"/>
                </a:lnTo>
                <a:lnTo>
                  <a:pt x="81" y="270"/>
                </a:lnTo>
                <a:lnTo>
                  <a:pt x="81" y="270"/>
                </a:lnTo>
                <a:close/>
                <a:moveTo>
                  <a:pt x="69" y="335"/>
                </a:moveTo>
                <a:lnTo>
                  <a:pt x="69" y="335"/>
                </a:lnTo>
                <a:lnTo>
                  <a:pt x="68" y="332"/>
                </a:lnTo>
                <a:lnTo>
                  <a:pt x="65" y="331"/>
                </a:lnTo>
                <a:lnTo>
                  <a:pt x="65" y="331"/>
                </a:lnTo>
                <a:lnTo>
                  <a:pt x="67" y="334"/>
                </a:lnTo>
                <a:lnTo>
                  <a:pt x="67" y="334"/>
                </a:lnTo>
                <a:lnTo>
                  <a:pt x="69" y="335"/>
                </a:lnTo>
                <a:lnTo>
                  <a:pt x="69" y="335"/>
                </a:lnTo>
                <a:close/>
                <a:moveTo>
                  <a:pt x="54" y="287"/>
                </a:moveTo>
                <a:lnTo>
                  <a:pt x="54" y="287"/>
                </a:lnTo>
                <a:lnTo>
                  <a:pt x="54" y="287"/>
                </a:lnTo>
                <a:lnTo>
                  <a:pt x="54" y="287"/>
                </a:lnTo>
                <a:lnTo>
                  <a:pt x="55" y="281"/>
                </a:lnTo>
                <a:lnTo>
                  <a:pt x="55" y="281"/>
                </a:lnTo>
                <a:lnTo>
                  <a:pt x="55" y="280"/>
                </a:lnTo>
                <a:lnTo>
                  <a:pt x="55" y="280"/>
                </a:lnTo>
                <a:lnTo>
                  <a:pt x="55" y="280"/>
                </a:lnTo>
                <a:lnTo>
                  <a:pt x="55" y="280"/>
                </a:lnTo>
                <a:lnTo>
                  <a:pt x="52" y="285"/>
                </a:lnTo>
                <a:lnTo>
                  <a:pt x="52" y="285"/>
                </a:lnTo>
                <a:lnTo>
                  <a:pt x="54" y="287"/>
                </a:lnTo>
                <a:lnTo>
                  <a:pt x="54" y="287"/>
                </a:lnTo>
                <a:close/>
                <a:moveTo>
                  <a:pt x="78" y="317"/>
                </a:moveTo>
                <a:lnTo>
                  <a:pt x="78" y="317"/>
                </a:lnTo>
                <a:lnTo>
                  <a:pt x="79" y="318"/>
                </a:lnTo>
                <a:lnTo>
                  <a:pt x="79" y="318"/>
                </a:lnTo>
                <a:lnTo>
                  <a:pt x="81" y="314"/>
                </a:lnTo>
                <a:lnTo>
                  <a:pt x="81" y="314"/>
                </a:lnTo>
                <a:lnTo>
                  <a:pt x="79" y="314"/>
                </a:lnTo>
                <a:lnTo>
                  <a:pt x="79" y="314"/>
                </a:lnTo>
                <a:lnTo>
                  <a:pt x="78" y="317"/>
                </a:lnTo>
                <a:lnTo>
                  <a:pt x="78" y="317"/>
                </a:lnTo>
                <a:close/>
                <a:moveTo>
                  <a:pt x="256" y="72"/>
                </a:moveTo>
                <a:lnTo>
                  <a:pt x="256" y="72"/>
                </a:lnTo>
                <a:lnTo>
                  <a:pt x="254" y="69"/>
                </a:lnTo>
                <a:lnTo>
                  <a:pt x="254" y="69"/>
                </a:lnTo>
                <a:lnTo>
                  <a:pt x="250" y="69"/>
                </a:lnTo>
                <a:lnTo>
                  <a:pt x="250" y="69"/>
                </a:lnTo>
                <a:lnTo>
                  <a:pt x="250" y="71"/>
                </a:lnTo>
                <a:lnTo>
                  <a:pt x="250" y="71"/>
                </a:lnTo>
                <a:lnTo>
                  <a:pt x="256" y="72"/>
                </a:lnTo>
                <a:lnTo>
                  <a:pt x="256" y="72"/>
                </a:lnTo>
                <a:close/>
                <a:moveTo>
                  <a:pt x="301" y="61"/>
                </a:moveTo>
                <a:lnTo>
                  <a:pt x="301" y="61"/>
                </a:lnTo>
                <a:lnTo>
                  <a:pt x="304" y="61"/>
                </a:lnTo>
                <a:lnTo>
                  <a:pt x="304" y="61"/>
                </a:lnTo>
                <a:lnTo>
                  <a:pt x="304" y="59"/>
                </a:lnTo>
                <a:lnTo>
                  <a:pt x="304" y="59"/>
                </a:lnTo>
                <a:lnTo>
                  <a:pt x="304" y="57"/>
                </a:lnTo>
                <a:lnTo>
                  <a:pt x="304" y="57"/>
                </a:lnTo>
                <a:lnTo>
                  <a:pt x="302" y="58"/>
                </a:lnTo>
                <a:lnTo>
                  <a:pt x="301" y="61"/>
                </a:lnTo>
                <a:lnTo>
                  <a:pt x="301" y="61"/>
                </a:lnTo>
                <a:close/>
                <a:moveTo>
                  <a:pt x="169" y="247"/>
                </a:moveTo>
                <a:lnTo>
                  <a:pt x="169" y="247"/>
                </a:lnTo>
                <a:lnTo>
                  <a:pt x="167" y="244"/>
                </a:lnTo>
                <a:lnTo>
                  <a:pt x="167" y="244"/>
                </a:lnTo>
                <a:lnTo>
                  <a:pt x="166" y="243"/>
                </a:lnTo>
                <a:lnTo>
                  <a:pt x="166" y="243"/>
                </a:lnTo>
                <a:lnTo>
                  <a:pt x="166" y="244"/>
                </a:lnTo>
                <a:lnTo>
                  <a:pt x="166" y="244"/>
                </a:lnTo>
                <a:lnTo>
                  <a:pt x="166" y="246"/>
                </a:lnTo>
                <a:lnTo>
                  <a:pt x="166" y="246"/>
                </a:lnTo>
                <a:lnTo>
                  <a:pt x="166" y="247"/>
                </a:lnTo>
                <a:lnTo>
                  <a:pt x="169" y="247"/>
                </a:lnTo>
                <a:lnTo>
                  <a:pt x="169" y="247"/>
                </a:lnTo>
                <a:close/>
                <a:moveTo>
                  <a:pt x="292" y="48"/>
                </a:moveTo>
                <a:lnTo>
                  <a:pt x="292" y="48"/>
                </a:lnTo>
                <a:lnTo>
                  <a:pt x="292" y="48"/>
                </a:lnTo>
                <a:lnTo>
                  <a:pt x="292" y="48"/>
                </a:lnTo>
                <a:lnTo>
                  <a:pt x="288" y="51"/>
                </a:lnTo>
                <a:lnTo>
                  <a:pt x="288" y="51"/>
                </a:lnTo>
                <a:lnTo>
                  <a:pt x="290" y="52"/>
                </a:lnTo>
                <a:lnTo>
                  <a:pt x="290" y="52"/>
                </a:lnTo>
                <a:lnTo>
                  <a:pt x="292" y="49"/>
                </a:lnTo>
                <a:lnTo>
                  <a:pt x="292" y="49"/>
                </a:lnTo>
                <a:lnTo>
                  <a:pt x="292" y="48"/>
                </a:lnTo>
                <a:lnTo>
                  <a:pt x="292" y="48"/>
                </a:lnTo>
                <a:close/>
                <a:moveTo>
                  <a:pt x="123" y="230"/>
                </a:moveTo>
                <a:lnTo>
                  <a:pt x="123" y="230"/>
                </a:lnTo>
                <a:lnTo>
                  <a:pt x="125" y="227"/>
                </a:lnTo>
                <a:lnTo>
                  <a:pt x="125" y="224"/>
                </a:lnTo>
                <a:lnTo>
                  <a:pt x="125" y="224"/>
                </a:lnTo>
                <a:lnTo>
                  <a:pt x="123" y="227"/>
                </a:lnTo>
                <a:lnTo>
                  <a:pt x="123" y="230"/>
                </a:lnTo>
                <a:lnTo>
                  <a:pt x="123" y="230"/>
                </a:lnTo>
                <a:close/>
                <a:moveTo>
                  <a:pt x="236" y="203"/>
                </a:moveTo>
                <a:lnTo>
                  <a:pt x="236" y="203"/>
                </a:lnTo>
                <a:lnTo>
                  <a:pt x="238" y="199"/>
                </a:lnTo>
                <a:lnTo>
                  <a:pt x="238" y="199"/>
                </a:lnTo>
                <a:lnTo>
                  <a:pt x="237" y="199"/>
                </a:lnTo>
                <a:lnTo>
                  <a:pt x="237" y="199"/>
                </a:lnTo>
                <a:lnTo>
                  <a:pt x="236" y="200"/>
                </a:lnTo>
                <a:lnTo>
                  <a:pt x="236" y="203"/>
                </a:lnTo>
                <a:lnTo>
                  <a:pt x="236" y="203"/>
                </a:lnTo>
                <a:close/>
                <a:moveTo>
                  <a:pt x="129" y="236"/>
                </a:moveTo>
                <a:lnTo>
                  <a:pt x="129" y="236"/>
                </a:lnTo>
                <a:lnTo>
                  <a:pt x="132" y="234"/>
                </a:lnTo>
                <a:lnTo>
                  <a:pt x="130" y="231"/>
                </a:lnTo>
                <a:lnTo>
                  <a:pt x="130" y="231"/>
                </a:lnTo>
                <a:lnTo>
                  <a:pt x="129" y="234"/>
                </a:lnTo>
                <a:lnTo>
                  <a:pt x="129" y="236"/>
                </a:lnTo>
                <a:lnTo>
                  <a:pt x="129" y="236"/>
                </a:lnTo>
                <a:close/>
                <a:moveTo>
                  <a:pt x="307" y="32"/>
                </a:moveTo>
                <a:lnTo>
                  <a:pt x="307" y="32"/>
                </a:lnTo>
                <a:lnTo>
                  <a:pt x="307" y="35"/>
                </a:lnTo>
                <a:lnTo>
                  <a:pt x="307" y="35"/>
                </a:lnTo>
                <a:lnTo>
                  <a:pt x="308" y="41"/>
                </a:lnTo>
                <a:lnTo>
                  <a:pt x="308" y="41"/>
                </a:lnTo>
                <a:lnTo>
                  <a:pt x="307" y="32"/>
                </a:lnTo>
                <a:lnTo>
                  <a:pt x="307" y="32"/>
                </a:lnTo>
                <a:close/>
                <a:moveTo>
                  <a:pt x="45" y="332"/>
                </a:moveTo>
                <a:lnTo>
                  <a:pt x="45" y="332"/>
                </a:lnTo>
                <a:lnTo>
                  <a:pt x="44" y="328"/>
                </a:lnTo>
                <a:lnTo>
                  <a:pt x="42" y="327"/>
                </a:lnTo>
                <a:lnTo>
                  <a:pt x="42" y="327"/>
                </a:lnTo>
                <a:lnTo>
                  <a:pt x="42" y="327"/>
                </a:lnTo>
                <a:lnTo>
                  <a:pt x="42" y="327"/>
                </a:lnTo>
                <a:lnTo>
                  <a:pt x="44" y="331"/>
                </a:lnTo>
                <a:lnTo>
                  <a:pt x="44" y="331"/>
                </a:lnTo>
                <a:lnTo>
                  <a:pt x="45" y="332"/>
                </a:lnTo>
                <a:lnTo>
                  <a:pt x="45" y="332"/>
                </a:lnTo>
                <a:close/>
                <a:moveTo>
                  <a:pt x="283" y="71"/>
                </a:moveTo>
                <a:lnTo>
                  <a:pt x="283" y="71"/>
                </a:lnTo>
                <a:lnTo>
                  <a:pt x="285" y="69"/>
                </a:lnTo>
                <a:lnTo>
                  <a:pt x="287" y="67"/>
                </a:lnTo>
                <a:lnTo>
                  <a:pt x="287" y="67"/>
                </a:lnTo>
                <a:lnTo>
                  <a:pt x="284" y="68"/>
                </a:lnTo>
                <a:lnTo>
                  <a:pt x="284" y="68"/>
                </a:lnTo>
                <a:lnTo>
                  <a:pt x="283" y="71"/>
                </a:lnTo>
                <a:lnTo>
                  <a:pt x="283" y="71"/>
                </a:lnTo>
                <a:close/>
                <a:moveTo>
                  <a:pt x="319" y="79"/>
                </a:moveTo>
                <a:lnTo>
                  <a:pt x="319" y="79"/>
                </a:lnTo>
                <a:lnTo>
                  <a:pt x="319" y="84"/>
                </a:lnTo>
                <a:lnTo>
                  <a:pt x="319" y="84"/>
                </a:lnTo>
                <a:lnTo>
                  <a:pt x="321" y="84"/>
                </a:lnTo>
                <a:lnTo>
                  <a:pt x="321" y="84"/>
                </a:lnTo>
                <a:lnTo>
                  <a:pt x="321" y="78"/>
                </a:lnTo>
                <a:lnTo>
                  <a:pt x="321" y="78"/>
                </a:lnTo>
                <a:lnTo>
                  <a:pt x="319" y="79"/>
                </a:lnTo>
                <a:lnTo>
                  <a:pt x="319" y="79"/>
                </a:lnTo>
                <a:close/>
                <a:moveTo>
                  <a:pt x="54" y="310"/>
                </a:moveTo>
                <a:lnTo>
                  <a:pt x="54" y="310"/>
                </a:lnTo>
                <a:lnTo>
                  <a:pt x="52" y="307"/>
                </a:lnTo>
                <a:lnTo>
                  <a:pt x="52" y="307"/>
                </a:lnTo>
                <a:lnTo>
                  <a:pt x="51" y="304"/>
                </a:lnTo>
                <a:lnTo>
                  <a:pt x="51" y="304"/>
                </a:lnTo>
                <a:lnTo>
                  <a:pt x="54" y="311"/>
                </a:lnTo>
                <a:lnTo>
                  <a:pt x="54" y="311"/>
                </a:lnTo>
                <a:lnTo>
                  <a:pt x="54" y="310"/>
                </a:lnTo>
                <a:lnTo>
                  <a:pt x="54" y="310"/>
                </a:lnTo>
                <a:close/>
                <a:moveTo>
                  <a:pt x="207" y="231"/>
                </a:moveTo>
                <a:lnTo>
                  <a:pt x="207" y="231"/>
                </a:lnTo>
                <a:lnTo>
                  <a:pt x="209" y="233"/>
                </a:lnTo>
                <a:lnTo>
                  <a:pt x="209" y="233"/>
                </a:lnTo>
                <a:lnTo>
                  <a:pt x="210" y="231"/>
                </a:lnTo>
                <a:lnTo>
                  <a:pt x="210" y="229"/>
                </a:lnTo>
                <a:lnTo>
                  <a:pt x="210" y="229"/>
                </a:lnTo>
                <a:lnTo>
                  <a:pt x="207" y="231"/>
                </a:lnTo>
                <a:lnTo>
                  <a:pt x="207" y="231"/>
                </a:lnTo>
                <a:close/>
                <a:moveTo>
                  <a:pt x="246" y="157"/>
                </a:moveTo>
                <a:lnTo>
                  <a:pt x="246" y="157"/>
                </a:lnTo>
                <a:lnTo>
                  <a:pt x="243" y="159"/>
                </a:lnTo>
                <a:lnTo>
                  <a:pt x="241" y="162"/>
                </a:lnTo>
                <a:lnTo>
                  <a:pt x="241" y="162"/>
                </a:lnTo>
                <a:lnTo>
                  <a:pt x="243" y="162"/>
                </a:lnTo>
                <a:lnTo>
                  <a:pt x="243" y="162"/>
                </a:lnTo>
                <a:lnTo>
                  <a:pt x="246" y="157"/>
                </a:lnTo>
                <a:lnTo>
                  <a:pt x="246" y="157"/>
                </a:lnTo>
                <a:close/>
                <a:moveTo>
                  <a:pt x="298" y="13"/>
                </a:moveTo>
                <a:lnTo>
                  <a:pt x="298" y="13"/>
                </a:lnTo>
                <a:lnTo>
                  <a:pt x="298" y="13"/>
                </a:lnTo>
                <a:lnTo>
                  <a:pt x="298" y="13"/>
                </a:lnTo>
                <a:lnTo>
                  <a:pt x="302" y="10"/>
                </a:lnTo>
                <a:lnTo>
                  <a:pt x="302" y="10"/>
                </a:lnTo>
                <a:lnTo>
                  <a:pt x="302" y="8"/>
                </a:lnTo>
                <a:lnTo>
                  <a:pt x="302" y="8"/>
                </a:lnTo>
                <a:lnTo>
                  <a:pt x="298" y="13"/>
                </a:lnTo>
                <a:lnTo>
                  <a:pt x="298" y="13"/>
                </a:lnTo>
                <a:close/>
                <a:moveTo>
                  <a:pt x="184" y="238"/>
                </a:moveTo>
                <a:lnTo>
                  <a:pt x="184" y="238"/>
                </a:lnTo>
                <a:lnTo>
                  <a:pt x="187" y="236"/>
                </a:lnTo>
                <a:lnTo>
                  <a:pt x="190" y="234"/>
                </a:lnTo>
                <a:lnTo>
                  <a:pt x="190" y="234"/>
                </a:lnTo>
                <a:lnTo>
                  <a:pt x="187" y="236"/>
                </a:lnTo>
                <a:lnTo>
                  <a:pt x="183" y="237"/>
                </a:lnTo>
                <a:lnTo>
                  <a:pt x="183" y="237"/>
                </a:lnTo>
                <a:lnTo>
                  <a:pt x="184" y="238"/>
                </a:lnTo>
                <a:lnTo>
                  <a:pt x="184" y="238"/>
                </a:lnTo>
                <a:close/>
                <a:moveTo>
                  <a:pt x="258" y="123"/>
                </a:moveTo>
                <a:lnTo>
                  <a:pt x="258" y="123"/>
                </a:lnTo>
                <a:lnTo>
                  <a:pt x="260" y="123"/>
                </a:lnTo>
                <a:lnTo>
                  <a:pt x="260" y="122"/>
                </a:lnTo>
                <a:lnTo>
                  <a:pt x="260" y="122"/>
                </a:lnTo>
                <a:lnTo>
                  <a:pt x="261" y="121"/>
                </a:lnTo>
                <a:lnTo>
                  <a:pt x="261" y="121"/>
                </a:lnTo>
                <a:lnTo>
                  <a:pt x="260" y="121"/>
                </a:lnTo>
                <a:lnTo>
                  <a:pt x="258" y="123"/>
                </a:lnTo>
                <a:lnTo>
                  <a:pt x="258" y="123"/>
                </a:lnTo>
                <a:close/>
                <a:moveTo>
                  <a:pt x="145" y="200"/>
                </a:moveTo>
                <a:lnTo>
                  <a:pt x="145" y="200"/>
                </a:lnTo>
                <a:lnTo>
                  <a:pt x="143" y="200"/>
                </a:lnTo>
                <a:lnTo>
                  <a:pt x="143" y="200"/>
                </a:lnTo>
                <a:lnTo>
                  <a:pt x="145" y="204"/>
                </a:lnTo>
                <a:lnTo>
                  <a:pt x="145" y="204"/>
                </a:lnTo>
                <a:lnTo>
                  <a:pt x="145" y="204"/>
                </a:lnTo>
                <a:lnTo>
                  <a:pt x="145" y="204"/>
                </a:lnTo>
                <a:lnTo>
                  <a:pt x="145" y="200"/>
                </a:lnTo>
                <a:lnTo>
                  <a:pt x="145" y="200"/>
                </a:lnTo>
                <a:close/>
                <a:moveTo>
                  <a:pt x="278" y="78"/>
                </a:moveTo>
                <a:lnTo>
                  <a:pt x="278" y="78"/>
                </a:lnTo>
                <a:lnTo>
                  <a:pt x="275" y="79"/>
                </a:lnTo>
                <a:lnTo>
                  <a:pt x="275" y="79"/>
                </a:lnTo>
                <a:lnTo>
                  <a:pt x="278" y="81"/>
                </a:lnTo>
                <a:lnTo>
                  <a:pt x="278" y="81"/>
                </a:lnTo>
                <a:lnTo>
                  <a:pt x="278" y="78"/>
                </a:lnTo>
                <a:lnTo>
                  <a:pt x="278" y="78"/>
                </a:lnTo>
                <a:close/>
                <a:moveTo>
                  <a:pt x="207" y="213"/>
                </a:moveTo>
                <a:lnTo>
                  <a:pt x="207" y="213"/>
                </a:lnTo>
                <a:lnTo>
                  <a:pt x="204" y="214"/>
                </a:lnTo>
                <a:lnTo>
                  <a:pt x="204" y="214"/>
                </a:lnTo>
                <a:lnTo>
                  <a:pt x="206" y="216"/>
                </a:lnTo>
                <a:lnTo>
                  <a:pt x="206" y="216"/>
                </a:lnTo>
                <a:lnTo>
                  <a:pt x="207" y="216"/>
                </a:lnTo>
                <a:lnTo>
                  <a:pt x="207" y="216"/>
                </a:lnTo>
                <a:lnTo>
                  <a:pt x="207" y="213"/>
                </a:lnTo>
                <a:lnTo>
                  <a:pt x="207" y="213"/>
                </a:lnTo>
                <a:close/>
                <a:moveTo>
                  <a:pt x="105" y="213"/>
                </a:moveTo>
                <a:lnTo>
                  <a:pt x="105" y="213"/>
                </a:lnTo>
                <a:lnTo>
                  <a:pt x="109" y="210"/>
                </a:lnTo>
                <a:lnTo>
                  <a:pt x="109" y="210"/>
                </a:lnTo>
                <a:lnTo>
                  <a:pt x="109" y="209"/>
                </a:lnTo>
                <a:lnTo>
                  <a:pt x="109" y="209"/>
                </a:lnTo>
                <a:lnTo>
                  <a:pt x="109" y="209"/>
                </a:lnTo>
                <a:lnTo>
                  <a:pt x="109" y="209"/>
                </a:lnTo>
                <a:lnTo>
                  <a:pt x="105" y="211"/>
                </a:lnTo>
                <a:lnTo>
                  <a:pt x="105" y="211"/>
                </a:lnTo>
                <a:lnTo>
                  <a:pt x="105" y="213"/>
                </a:lnTo>
                <a:lnTo>
                  <a:pt x="105" y="213"/>
                </a:lnTo>
                <a:lnTo>
                  <a:pt x="105" y="213"/>
                </a:lnTo>
                <a:close/>
                <a:moveTo>
                  <a:pt x="237" y="159"/>
                </a:moveTo>
                <a:lnTo>
                  <a:pt x="237" y="159"/>
                </a:lnTo>
                <a:lnTo>
                  <a:pt x="240" y="157"/>
                </a:lnTo>
                <a:lnTo>
                  <a:pt x="241" y="156"/>
                </a:lnTo>
                <a:lnTo>
                  <a:pt x="241" y="156"/>
                </a:lnTo>
                <a:lnTo>
                  <a:pt x="238" y="156"/>
                </a:lnTo>
                <a:lnTo>
                  <a:pt x="237" y="159"/>
                </a:lnTo>
                <a:lnTo>
                  <a:pt x="237" y="159"/>
                </a:lnTo>
                <a:close/>
                <a:moveTo>
                  <a:pt x="254" y="132"/>
                </a:moveTo>
                <a:lnTo>
                  <a:pt x="254" y="132"/>
                </a:lnTo>
                <a:lnTo>
                  <a:pt x="257" y="132"/>
                </a:lnTo>
                <a:lnTo>
                  <a:pt x="257" y="129"/>
                </a:lnTo>
                <a:lnTo>
                  <a:pt x="257" y="129"/>
                </a:lnTo>
                <a:lnTo>
                  <a:pt x="256" y="130"/>
                </a:lnTo>
                <a:lnTo>
                  <a:pt x="254" y="132"/>
                </a:lnTo>
                <a:lnTo>
                  <a:pt x="254" y="132"/>
                </a:lnTo>
                <a:close/>
                <a:moveTo>
                  <a:pt x="254" y="51"/>
                </a:moveTo>
                <a:lnTo>
                  <a:pt x="254" y="51"/>
                </a:lnTo>
                <a:lnTo>
                  <a:pt x="257" y="49"/>
                </a:lnTo>
                <a:lnTo>
                  <a:pt x="260" y="48"/>
                </a:lnTo>
                <a:lnTo>
                  <a:pt x="260" y="48"/>
                </a:lnTo>
                <a:lnTo>
                  <a:pt x="258" y="48"/>
                </a:lnTo>
                <a:lnTo>
                  <a:pt x="258" y="48"/>
                </a:lnTo>
                <a:lnTo>
                  <a:pt x="254" y="51"/>
                </a:lnTo>
                <a:lnTo>
                  <a:pt x="254" y="51"/>
                </a:lnTo>
                <a:close/>
                <a:moveTo>
                  <a:pt x="219" y="79"/>
                </a:moveTo>
                <a:lnTo>
                  <a:pt x="219" y="79"/>
                </a:lnTo>
                <a:lnTo>
                  <a:pt x="227" y="82"/>
                </a:lnTo>
                <a:lnTo>
                  <a:pt x="227" y="82"/>
                </a:lnTo>
                <a:lnTo>
                  <a:pt x="219" y="79"/>
                </a:lnTo>
                <a:lnTo>
                  <a:pt x="219" y="79"/>
                </a:lnTo>
                <a:close/>
                <a:moveTo>
                  <a:pt x="265" y="54"/>
                </a:moveTo>
                <a:lnTo>
                  <a:pt x="265" y="54"/>
                </a:lnTo>
                <a:lnTo>
                  <a:pt x="267" y="52"/>
                </a:lnTo>
                <a:lnTo>
                  <a:pt x="267" y="52"/>
                </a:lnTo>
                <a:lnTo>
                  <a:pt x="270" y="48"/>
                </a:lnTo>
                <a:lnTo>
                  <a:pt x="270" y="48"/>
                </a:lnTo>
                <a:lnTo>
                  <a:pt x="270" y="48"/>
                </a:lnTo>
                <a:lnTo>
                  <a:pt x="270" y="48"/>
                </a:lnTo>
                <a:lnTo>
                  <a:pt x="270" y="48"/>
                </a:lnTo>
                <a:lnTo>
                  <a:pt x="270" y="48"/>
                </a:lnTo>
                <a:lnTo>
                  <a:pt x="265" y="54"/>
                </a:lnTo>
                <a:lnTo>
                  <a:pt x="265" y="54"/>
                </a:lnTo>
                <a:close/>
                <a:moveTo>
                  <a:pt x="68" y="246"/>
                </a:moveTo>
                <a:lnTo>
                  <a:pt x="68" y="246"/>
                </a:lnTo>
                <a:lnTo>
                  <a:pt x="71" y="240"/>
                </a:lnTo>
                <a:lnTo>
                  <a:pt x="71" y="240"/>
                </a:lnTo>
                <a:lnTo>
                  <a:pt x="71" y="238"/>
                </a:lnTo>
                <a:lnTo>
                  <a:pt x="71" y="238"/>
                </a:lnTo>
                <a:lnTo>
                  <a:pt x="69" y="243"/>
                </a:lnTo>
                <a:lnTo>
                  <a:pt x="68" y="246"/>
                </a:lnTo>
                <a:lnTo>
                  <a:pt x="68" y="246"/>
                </a:lnTo>
                <a:close/>
                <a:moveTo>
                  <a:pt x="122" y="234"/>
                </a:moveTo>
                <a:lnTo>
                  <a:pt x="122" y="234"/>
                </a:lnTo>
                <a:lnTo>
                  <a:pt x="122" y="236"/>
                </a:lnTo>
                <a:lnTo>
                  <a:pt x="121" y="238"/>
                </a:lnTo>
                <a:lnTo>
                  <a:pt x="121" y="238"/>
                </a:lnTo>
                <a:lnTo>
                  <a:pt x="122" y="236"/>
                </a:lnTo>
                <a:lnTo>
                  <a:pt x="122" y="234"/>
                </a:lnTo>
                <a:lnTo>
                  <a:pt x="122" y="234"/>
                </a:lnTo>
                <a:close/>
                <a:moveTo>
                  <a:pt x="142" y="183"/>
                </a:moveTo>
                <a:lnTo>
                  <a:pt x="142" y="183"/>
                </a:lnTo>
                <a:lnTo>
                  <a:pt x="140" y="179"/>
                </a:lnTo>
                <a:lnTo>
                  <a:pt x="139" y="176"/>
                </a:lnTo>
                <a:lnTo>
                  <a:pt x="139" y="176"/>
                </a:lnTo>
                <a:lnTo>
                  <a:pt x="140" y="179"/>
                </a:lnTo>
                <a:lnTo>
                  <a:pt x="142" y="183"/>
                </a:lnTo>
                <a:lnTo>
                  <a:pt x="142" y="183"/>
                </a:lnTo>
                <a:close/>
                <a:moveTo>
                  <a:pt x="217" y="216"/>
                </a:moveTo>
                <a:lnTo>
                  <a:pt x="217" y="216"/>
                </a:lnTo>
                <a:lnTo>
                  <a:pt x="214" y="219"/>
                </a:lnTo>
                <a:lnTo>
                  <a:pt x="214" y="219"/>
                </a:lnTo>
                <a:lnTo>
                  <a:pt x="214" y="220"/>
                </a:lnTo>
                <a:lnTo>
                  <a:pt x="214" y="220"/>
                </a:lnTo>
                <a:lnTo>
                  <a:pt x="214" y="220"/>
                </a:lnTo>
                <a:lnTo>
                  <a:pt x="216" y="219"/>
                </a:lnTo>
                <a:lnTo>
                  <a:pt x="217" y="216"/>
                </a:lnTo>
                <a:lnTo>
                  <a:pt x="217" y="216"/>
                </a:lnTo>
                <a:close/>
                <a:moveTo>
                  <a:pt x="267" y="74"/>
                </a:moveTo>
                <a:lnTo>
                  <a:pt x="267" y="74"/>
                </a:lnTo>
                <a:lnTo>
                  <a:pt x="268" y="75"/>
                </a:lnTo>
                <a:lnTo>
                  <a:pt x="268" y="75"/>
                </a:lnTo>
                <a:lnTo>
                  <a:pt x="270" y="76"/>
                </a:lnTo>
                <a:lnTo>
                  <a:pt x="270" y="76"/>
                </a:lnTo>
                <a:lnTo>
                  <a:pt x="271" y="76"/>
                </a:lnTo>
                <a:lnTo>
                  <a:pt x="271" y="76"/>
                </a:lnTo>
                <a:lnTo>
                  <a:pt x="268" y="72"/>
                </a:lnTo>
                <a:lnTo>
                  <a:pt x="268" y="72"/>
                </a:lnTo>
                <a:lnTo>
                  <a:pt x="267" y="74"/>
                </a:lnTo>
                <a:lnTo>
                  <a:pt x="267" y="74"/>
                </a:lnTo>
                <a:close/>
                <a:moveTo>
                  <a:pt x="281" y="98"/>
                </a:moveTo>
                <a:lnTo>
                  <a:pt x="281" y="98"/>
                </a:lnTo>
                <a:lnTo>
                  <a:pt x="278" y="99"/>
                </a:lnTo>
                <a:lnTo>
                  <a:pt x="278" y="99"/>
                </a:lnTo>
                <a:lnTo>
                  <a:pt x="277" y="101"/>
                </a:lnTo>
                <a:lnTo>
                  <a:pt x="277" y="101"/>
                </a:lnTo>
                <a:lnTo>
                  <a:pt x="280" y="99"/>
                </a:lnTo>
                <a:lnTo>
                  <a:pt x="280" y="99"/>
                </a:lnTo>
                <a:lnTo>
                  <a:pt x="281" y="99"/>
                </a:lnTo>
                <a:lnTo>
                  <a:pt x="281" y="98"/>
                </a:lnTo>
                <a:lnTo>
                  <a:pt x="281" y="98"/>
                </a:lnTo>
                <a:close/>
                <a:moveTo>
                  <a:pt x="224" y="206"/>
                </a:moveTo>
                <a:lnTo>
                  <a:pt x="224" y="206"/>
                </a:lnTo>
                <a:lnTo>
                  <a:pt x="224" y="206"/>
                </a:lnTo>
                <a:lnTo>
                  <a:pt x="224" y="206"/>
                </a:lnTo>
                <a:lnTo>
                  <a:pt x="220" y="210"/>
                </a:lnTo>
                <a:lnTo>
                  <a:pt x="220" y="210"/>
                </a:lnTo>
                <a:lnTo>
                  <a:pt x="221" y="210"/>
                </a:lnTo>
                <a:lnTo>
                  <a:pt x="221" y="210"/>
                </a:lnTo>
                <a:lnTo>
                  <a:pt x="224" y="206"/>
                </a:lnTo>
                <a:lnTo>
                  <a:pt x="224" y="206"/>
                </a:lnTo>
                <a:close/>
                <a:moveTo>
                  <a:pt x="312" y="68"/>
                </a:moveTo>
                <a:lnTo>
                  <a:pt x="312" y="68"/>
                </a:lnTo>
                <a:lnTo>
                  <a:pt x="312" y="67"/>
                </a:lnTo>
                <a:lnTo>
                  <a:pt x="312" y="67"/>
                </a:lnTo>
                <a:lnTo>
                  <a:pt x="312" y="65"/>
                </a:lnTo>
                <a:lnTo>
                  <a:pt x="312" y="65"/>
                </a:lnTo>
                <a:lnTo>
                  <a:pt x="311" y="68"/>
                </a:lnTo>
                <a:lnTo>
                  <a:pt x="311" y="68"/>
                </a:lnTo>
                <a:lnTo>
                  <a:pt x="312" y="68"/>
                </a:lnTo>
                <a:lnTo>
                  <a:pt x="312" y="68"/>
                </a:lnTo>
                <a:close/>
                <a:moveTo>
                  <a:pt x="180" y="251"/>
                </a:moveTo>
                <a:lnTo>
                  <a:pt x="180" y="251"/>
                </a:lnTo>
                <a:lnTo>
                  <a:pt x="184" y="250"/>
                </a:lnTo>
                <a:lnTo>
                  <a:pt x="184" y="250"/>
                </a:lnTo>
                <a:lnTo>
                  <a:pt x="184" y="250"/>
                </a:lnTo>
                <a:lnTo>
                  <a:pt x="184" y="250"/>
                </a:lnTo>
                <a:lnTo>
                  <a:pt x="184" y="248"/>
                </a:lnTo>
                <a:lnTo>
                  <a:pt x="184" y="248"/>
                </a:lnTo>
                <a:lnTo>
                  <a:pt x="180" y="251"/>
                </a:lnTo>
                <a:lnTo>
                  <a:pt x="180" y="251"/>
                </a:lnTo>
                <a:close/>
                <a:moveTo>
                  <a:pt x="268" y="41"/>
                </a:moveTo>
                <a:lnTo>
                  <a:pt x="268" y="41"/>
                </a:lnTo>
                <a:lnTo>
                  <a:pt x="265" y="42"/>
                </a:lnTo>
                <a:lnTo>
                  <a:pt x="264" y="44"/>
                </a:lnTo>
                <a:lnTo>
                  <a:pt x="264" y="44"/>
                </a:lnTo>
                <a:lnTo>
                  <a:pt x="267" y="42"/>
                </a:lnTo>
                <a:lnTo>
                  <a:pt x="268" y="41"/>
                </a:lnTo>
                <a:lnTo>
                  <a:pt x="268" y="41"/>
                </a:lnTo>
                <a:close/>
                <a:moveTo>
                  <a:pt x="304" y="92"/>
                </a:moveTo>
                <a:lnTo>
                  <a:pt x="304" y="92"/>
                </a:lnTo>
                <a:lnTo>
                  <a:pt x="300" y="91"/>
                </a:lnTo>
                <a:lnTo>
                  <a:pt x="300" y="91"/>
                </a:lnTo>
                <a:lnTo>
                  <a:pt x="300" y="91"/>
                </a:lnTo>
                <a:lnTo>
                  <a:pt x="300" y="91"/>
                </a:lnTo>
                <a:lnTo>
                  <a:pt x="304" y="92"/>
                </a:lnTo>
                <a:lnTo>
                  <a:pt x="304" y="92"/>
                </a:lnTo>
                <a:lnTo>
                  <a:pt x="304" y="92"/>
                </a:lnTo>
                <a:lnTo>
                  <a:pt x="304" y="92"/>
                </a:lnTo>
                <a:close/>
                <a:moveTo>
                  <a:pt x="324" y="98"/>
                </a:moveTo>
                <a:lnTo>
                  <a:pt x="324" y="98"/>
                </a:lnTo>
                <a:lnTo>
                  <a:pt x="322" y="96"/>
                </a:lnTo>
                <a:lnTo>
                  <a:pt x="322" y="96"/>
                </a:lnTo>
                <a:lnTo>
                  <a:pt x="318" y="95"/>
                </a:lnTo>
                <a:lnTo>
                  <a:pt x="318" y="95"/>
                </a:lnTo>
                <a:lnTo>
                  <a:pt x="317" y="95"/>
                </a:lnTo>
                <a:lnTo>
                  <a:pt x="317" y="95"/>
                </a:lnTo>
                <a:lnTo>
                  <a:pt x="317" y="95"/>
                </a:lnTo>
                <a:lnTo>
                  <a:pt x="317" y="95"/>
                </a:lnTo>
                <a:lnTo>
                  <a:pt x="324" y="98"/>
                </a:lnTo>
                <a:lnTo>
                  <a:pt x="324" y="98"/>
                </a:lnTo>
                <a:close/>
                <a:moveTo>
                  <a:pt x="302" y="112"/>
                </a:moveTo>
                <a:lnTo>
                  <a:pt x="302" y="112"/>
                </a:lnTo>
                <a:lnTo>
                  <a:pt x="298" y="111"/>
                </a:lnTo>
                <a:lnTo>
                  <a:pt x="294" y="111"/>
                </a:lnTo>
                <a:lnTo>
                  <a:pt x="294" y="111"/>
                </a:lnTo>
                <a:lnTo>
                  <a:pt x="302" y="112"/>
                </a:lnTo>
                <a:lnTo>
                  <a:pt x="302" y="112"/>
                </a:lnTo>
                <a:close/>
                <a:moveTo>
                  <a:pt x="76" y="227"/>
                </a:moveTo>
                <a:lnTo>
                  <a:pt x="76" y="227"/>
                </a:lnTo>
                <a:lnTo>
                  <a:pt x="75" y="227"/>
                </a:lnTo>
                <a:lnTo>
                  <a:pt x="75" y="227"/>
                </a:lnTo>
                <a:lnTo>
                  <a:pt x="74" y="231"/>
                </a:lnTo>
                <a:lnTo>
                  <a:pt x="74" y="231"/>
                </a:lnTo>
                <a:lnTo>
                  <a:pt x="74" y="231"/>
                </a:lnTo>
                <a:lnTo>
                  <a:pt x="74" y="231"/>
                </a:lnTo>
                <a:lnTo>
                  <a:pt x="75" y="230"/>
                </a:lnTo>
                <a:lnTo>
                  <a:pt x="76" y="229"/>
                </a:lnTo>
                <a:lnTo>
                  <a:pt x="76" y="229"/>
                </a:lnTo>
                <a:lnTo>
                  <a:pt x="76" y="227"/>
                </a:lnTo>
                <a:lnTo>
                  <a:pt x="76" y="227"/>
                </a:lnTo>
                <a:close/>
                <a:moveTo>
                  <a:pt x="128" y="210"/>
                </a:moveTo>
                <a:lnTo>
                  <a:pt x="128" y="210"/>
                </a:lnTo>
                <a:lnTo>
                  <a:pt x="128" y="206"/>
                </a:lnTo>
                <a:lnTo>
                  <a:pt x="128" y="206"/>
                </a:lnTo>
                <a:lnTo>
                  <a:pt x="126" y="207"/>
                </a:lnTo>
                <a:lnTo>
                  <a:pt x="126" y="207"/>
                </a:lnTo>
                <a:lnTo>
                  <a:pt x="126" y="209"/>
                </a:lnTo>
                <a:lnTo>
                  <a:pt x="126" y="209"/>
                </a:lnTo>
                <a:lnTo>
                  <a:pt x="128" y="210"/>
                </a:lnTo>
                <a:lnTo>
                  <a:pt x="128" y="210"/>
                </a:lnTo>
                <a:close/>
                <a:moveTo>
                  <a:pt x="27" y="359"/>
                </a:moveTo>
                <a:lnTo>
                  <a:pt x="27" y="359"/>
                </a:lnTo>
                <a:lnTo>
                  <a:pt x="18" y="356"/>
                </a:lnTo>
                <a:lnTo>
                  <a:pt x="18" y="356"/>
                </a:lnTo>
                <a:lnTo>
                  <a:pt x="22" y="358"/>
                </a:lnTo>
                <a:lnTo>
                  <a:pt x="27" y="359"/>
                </a:lnTo>
                <a:lnTo>
                  <a:pt x="27" y="359"/>
                </a:lnTo>
                <a:close/>
                <a:moveTo>
                  <a:pt x="209" y="209"/>
                </a:moveTo>
                <a:lnTo>
                  <a:pt x="209" y="209"/>
                </a:lnTo>
                <a:lnTo>
                  <a:pt x="206" y="210"/>
                </a:lnTo>
                <a:lnTo>
                  <a:pt x="204" y="211"/>
                </a:lnTo>
                <a:lnTo>
                  <a:pt x="204" y="211"/>
                </a:lnTo>
                <a:lnTo>
                  <a:pt x="207" y="210"/>
                </a:lnTo>
                <a:lnTo>
                  <a:pt x="209" y="209"/>
                </a:lnTo>
                <a:lnTo>
                  <a:pt x="209" y="209"/>
                </a:lnTo>
                <a:close/>
                <a:moveTo>
                  <a:pt x="103" y="214"/>
                </a:moveTo>
                <a:lnTo>
                  <a:pt x="103" y="214"/>
                </a:lnTo>
                <a:lnTo>
                  <a:pt x="102" y="216"/>
                </a:lnTo>
                <a:lnTo>
                  <a:pt x="102" y="216"/>
                </a:lnTo>
                <a:lnTo>
                  <a:pt x="102" y="217"/>
                </a:lnTo>
                <a:lnTo>
                  <a:pt x="102" y="217"/>
                </a:lnTo>
                <a:lnTo>
                  <a:pt x="103" y="216"/>
                </a:lnTo>
                <a:lnTo>
                  <a:pt x="103" y="216"/>
                </a:lnTo>
                <a:lnTo>
                  <a:pt x="103" y="216"/>
                </a:lnTo>
                <a:lnTo>
                  <a:pt x="103" y="214"/>
                </a:lnTo>
                <a:lnTo>
                  <a:pt x="103" y="214"/>
                </a:lnTo>
                <a:close/>
                <a:moveTo>
                  <a:pt x="314" y="76"/>
                </a:moveTo>
                <a:lnTo>
                  <a:pt x="314" y="76"/>
                </a:lnTo>
                <a:lnTo>
                  <a:pt x="315" y="75"/>
                </a:lnTo>
                <a:lnTo>
                  <a:pt x="314" y="74"/>
                </a:lnTo>
                <a:lnTo>
                  <a:pt x="314" y="74"/>
                </a:lnTo>
                <a:lnTo>
                  <a:pt x="314" y="75"/>
                </a:lnTo>
                <a:lnTo>
                  <a:pt x="314" y="76"/>
                </a:lnTo>
                <a:lnTo>
                  <a:pt x="314" y="76"/>
                </a:lnTo>
                <a:close/>
                <a:moveTo>
                  <a:pt x="86" y="346"/>
                </a:moveTo>
                <a:lnTo>
                  <a:pt x="86" y="346"/>
                </a:lnTo>
                <a:lnTo>
                  <a:pt x="89" y="346"/>
                </a:lnTo>
                <a:lnTo>
                  <a:pt x="89" y="346"/>
                </a:lnTo>
                <a:lnTo>
                  <a:pt x="91" y="344"/>
                </a:lnTo>
                <a:lnTo>
                  <a:pt x="91" y="344"/>
                </a:lnTo>
                <a:lnTo>
                  <a:pt x="86" y="346"/>
                </a:lnTo>
                <a:lnTo>
                  <a:pt x="86" y="346"/>
                </a:lnTo>
                <a:close/>
                <a:moveTo>
                  <a:pt x="102" y="248"/>
                </a:moveTo>
                <a:lnTo>
                  <a:pt x="102" y="248"/>
                </a:lnTo>
                <a:lnTo>
                  <a:pt x="102" y="247"/>
                </a:lnTo>
                <a:lnTo>
                  <a:pt x="102" y="244"/>
                </a:lnTo>
                <a:lnTo>
                  <a:pt x="102" y="244"/>
                </a:lnTo>
                <a:lnTo>
                  <a:pt x="102" y="247"/>
                </a:lnTo>
                <a:lnTo>
                  <a:pt x="102" y="248"/>
                </a:lnTo>
                <a:lnTo>
                  <a:pt x="102" y="248"/>
                </a:lnTo>
                <a:close/>
                <a:moveTo>
                  <a:pt x="102" y="230"/>
                </a:moveTo>
                <a:lnTo>
                  <a:pt x="102" y="230"/>
                </a:lnTo>
                <a:lnTo>
                  <a:pt x="101" y="231"/>
                </a:lnTo>
                <a:lnTo>
                  <a:pt x="101" y="233"/>
                </a:lnTo>
                <a:lnTo>
                  <a:pt x="101" y="233"/>
                </a:lnTo>
                <a:lnTo>
                  <a:pt x="102" y="231"/>
                </a:lnTo>
                <a:lnTo>
                  <a:pt x="102" y="230"/>
                </a:lnTo>
                <a:lnTo>
                  <a:pt x="102" y="230"/>
                </a:lnTo>
                <a:close/>
                <a:moveTo>
                  <a:pt x="298" y="82"/>
                </a:moveTo>
                <a:lnTo>
                  <a:pt x="298" y="82"/>
                </a:lnTo>
                <a:lnTo>
                  <a:pt x="295" y="84"/>
                </a:lnTo>
                <a:lnTo>
                  <a:pt x="295" y="84"/>
                </a:lnTo>
                <a:lnTo>
                  <a:pt x="292" y="84"/>
                </a:lnTo>
                <a:lnTo>
                  <a:pt x="292" y="84"/>
                </a:lnTo>
                <a:lnTo>
                  <a:pt x="294" y="84"/>
                </a:lnTo>
                <a:lnTo>
                  <a:pt x="294" y="84"/>
                </a:lnTo>
                <a:lnTo>
                  <a:pt x="297" y="84"/>
                </a:lnTo>
                <a:lnTo>
                  <a:pt x="297" y="84"/>
                </a:lnTo>
                <a:lnTo>
                  <a:pt x="297" y="84"/>
                </a:lnTo>
                <a:lnTo>
                  <a:pt x="298" y="82"/>
                </a:lnTo>
                <a:lnTo>
                  <a:pt x="298" y="82"/>
                </a:lnTo>
                <a:close/>
                <a:moveTo>
                  <a:pt x="65" y="302"/>
                </a:moveTo>
                <a:lnTo>
                  <a:pt x="65" y="302"/>
                </a:lnTo>
                <a:lnTo>
                  <a:pt x="65" y="301"/>
                </a:lnTo>
                <a:lnTo>
                  <a:pt x="64" y="300"/>
                </a:lnTo>
                <a:lnTo>
                  <a:pt x="64" y="300"/>
                </a:lnTo>
                <a:lnTo>
                  <a:pt x="64" y="302"/>
                </a:lnTo>
                <a:lnTo>
                  <a:pt x="64" y="302"/>
                </a:lnTo>
                <a:lnTo>
                  <a:pt x="65" y="302"/>
                </a:lnTo>
                <a:lnTo>
                  <a:pt x="65" y="302"/>
                </a:lnTo>
                <a:close/>
                <a:moveTo>
                  <a:pt x="224" y="184"/>
                </a:moveTo>
                <a:lnTo>
                  <a:pt x="224" y="184"/>
                </a:lnTo>
                <a:lnTo>
                  <a:pt x="227" y="183"/>
                </a:lnTo>
                <a:lnTo>
                  <a:pt x="227" y="182"/>
                </a:lnTo>
                <a:lnTo>
                  <a:pt x="227" y="182"/>
                </a:lnTo>
                <a:lnTo>
                  <a:pt x="226" y="183"/>
                </a:lnTo>
                <a:lnTo>
                  <a:pt x="224" y="184"/>
                </a:lnTo>
                <a:lnTo>
                  <a:pt x="224" y="184"/>
                </a:lnTo>
                <a:close/>
                <a:moveTo>
                  <a:pt x="47" y="327"/>
                </a:moveTo>
                <a:lnTo>
                  <a:pt x="47" y="327"/>
                </a:lnTo>
                <a:lnTo>
                  <a:pt x="48" y="329"/>
                </a:lnTo>
                <a:lnTo>
                  <a:pt x="48" y="331"/>
                </a:lnTo>
                <a:lnTo>
                  <a:pt x="48" y="331"/>
                </a:lnTo>
                <a:lnTo>
                  <a:pt x="48" y="328"/>
                </a:lnTo>
                <a:lnTo>
                  <a:pt x="47" y="327"/>
                </a:lnTo>
                <a:lnTo>
                  <a:pt x="47" y="327"/>
                </a:lnTo>
                <a:close/>
                <a:moveTo>
                  <a:pt x="314" y="84"/>
                </a:moveTo>
                <a:lnTo>
                  <a:pt x="314" y="84"/>
                </a:lnTo>
                <a:lnTo>
                  <a:pt x="311" y="85"/>
                </a:lnTo>
                <a:lnTo>
                  <a:pt x="311" y="85"/>
                </a:lnTo>
                <a:lnTo>
                  <a:pt x="312" y="85"/>
                </a:lnTo>
                <a:lnTo>
                  <a:pt x="314" y="85"/>
                </a:lnTo>
                <a:lnTo>
                  <a:pt x="314" y="85"/>
                </a:lnTo>
                <a:lnTo>
                  <a:pt x="314" y="84"/>
                </a:lnTo>
                <a:lnTo>
                  <a:pt x="314" y="84"/>
                </a:lnTo>
                <a:close/>
                <a:moveTo>
                  <a:pt x="76" y="334"/>
                </a:moveTo>
                <a:lnTo>
                  <a:pt x="76" y="334"/>
                </a:lnTo>
                <a:lnTo>
                  <a:pt x="76" y="332"/>
                </a:lnTo>
                <a:lnTo>
                  <a:pt x="76" y="332"/>
                </a:lnTo>
                <a:lnTo>
                  <a:pt x="75" y="332"/>
                </a:lnTo>
                <a:lnTo>
                  <a:pt x="75" y="332"/>
                </a:lnTo>
                <a:lnTo>
                  <a:pt x="74" y="332"/>
                </a:lnTo>
                <a:lnTo>
                  <a:pt x="74" y="332"/>
                </a:lnTo>
                <a:lnTo>
                  <a:pt x="74" y="332"/>
                </a:lnTo>
                <a:lnTo>
                  <a:pt x="74" y="332"/>
                </a:lnTo>
                <a:lnTo>
                  <a:pt x="76" y="334"/>
                </a:lnTo>
                <a:lnTo>
                  <a:pt x="76" y="334"/>
                </a:lnTo>
                <a:close/>
                <a:moveTo>
                  <a:pt x="219" y="194"/>
                </a:moveTo>
                <a:lnTo>
                  <a:pt x="219" y="194"/>
                </a:lnTo>
                <a:lnTo>
                  <a:pt x="220" y="194"/>
                </a:lnTo>
                <a:lnTo>
                  <a:pt x="221" y="192"/>
                </a:lnTo>
                <a:lnTo>
                  <a:pt x="221" y="192"/>
                </a:lnTo>
                <a:lnTo>
                  <a:pt x="220" y="193"/>
                </a:lnTo>
                <a:lnTo>
                  <a:pt x="219" y="194"/>
                </a:lnTo>
                <a:lnTo>
                  <a:pt x="219" y="194"/>
                </a:lnTo>
                <a:close/>
                <a:moveTo>
                  <a:pt x="81" y="283"/>
                </a:moveTo>
                <a:lnTo>
                  <a:pt x="81" y="283"/>
                </a:lnTo>
                <a:lnTo>
                  <a:pt x="82" y="287"/>
                </a:lnTo>
                <a:lnTo>
                  <a:pt x="82" y="287"/>
                </a:lnTo>
                <a:lnTo>
                  <a:pt x="84" y="285"/>
                </a:lnTo>
                <a:lnTo>
                  <a:pt x="82" y="285"/>
                </a:lnTo>
                <a:lnTo>
                  <a:pt x="82" y="285"/>
                </a:lnTo>
                <a:lnTo>
                  <a:pt x="81" y="283"/>
                </a:lnTo>
                <a:lnTo>
                  <a:pt x="81" y="283"/>
                </a:lnTo>
                <a:close/>
                <a:moveTo>
                  <a:pt x="177" y="251"/>
                </a:moveTo>
                <a:lnTo>
                  <a:pt x="177" y="251"/>
                </a:lnTo>
                <a:lnTo>
                  <a:pt x="173" y="251"/>
                </a:lnTo>
                <a:lnTo>
                  <a:pt x="173" y="251"/>
                </a:lnTo>
                <a:lnTo>
                  <a:pt x="175" y="253"/>
                </a:lnTo>
                <a:lnTo>
                  <a:pt x="176" y="251"/>
                </a:lnTo>
                <a:lnTo>
                  <a:pt x="176" y="251"/>
                </a:lnTo>
                <a:lnTo>
                  <a:pt x="177" y="251"/>
                </a:lnTo>
                <a:lnTo>
                  <a:pt x="177" y="251"/>
                </a:lnTo>
                <a:close/>
                <a:moveTo>
                  <a:pt x="115" y="213"/>
                </a:moveTo>
                <a:lnTo>
                  <a:pt x="115" y="213"/>
                </a:lnTo>
                <a:lnTo>
                  <a:pt x="113" y="214"/>
                </a:lnTo>
                <a:lnTo>
                  <a:pt x="113" y="216"/>
                </a:lnTo>
                <a:lnTo>
                  <a:pt x="113" y="216"/>
                </a:lnTo>
                <a:lnTo>
                  <a:pt x="115" y="214"/>
                </a:lnTo>
                <a:lnTo>
                  <a:pt x="115" y="213"/>
                </a:lnTo>
                <a:lnTo>
                  <a:pt x="115" y="213"/>
                </a:lnTo>
                <a:close/>
                <a:moveTo>
                  <a:pt x="37" y="321"/>
                </a:moveTo>
                <a:lnTo>
                  <a:pt x="37" y="321"/>
                </a:lnTo>
                <a:lnTo>
                  <a:pt x="37" y="322"/>
                </a:lnTo>
                <a:lnTo>
                  <a:pt x="38" y="324"/>
                </a:lnTo>
                <a:lnTo>
                  <a:pt x="38" y="324"/>
                </a:lnTo>
                <a:lnTo>
                  <a:pt x="38" y="322"/>
                </a:lnTo>
                <a:lnTo>
                  <a:pt x="37" y="321"/>
                </a:lnTo>
                <a:lnTo>
                  <a:pt x="37" y="321"/>
                </a:lnTo>
                <a:close/>
                <a:moveTo>
                  <a:pt x="85" y="226"/>
                </a:moveTo>
                <a:lnTo>
                  <a:pt x="85" y="226"/>
                </a:lnTo>
                <a:lnTo>
                  <a:pt x="85" y="227"/>
                </a:lnTo>
                <a:lnTo>
                  <a:pt x="85" y="229"/>
                </a:lnTo>
                <a:lnTo>
                  <a:pt x="85" y="229"/>
                </a:lnTo>
                <a:lnTo>
                  <a:pt x="86" y="227"/>
                </a:lnTo>
                <a:lnTo>
                  <a:pt x="85" y="226"/>
                </a:lnTo>
                <a:lnTo>
                  <a:pt x="85" y="226"/>
                </a:lnTo>
                <a:close/>
                <a:moveTo>
                  <a:pt x="285" y="31"/>
                </a:moveTo>
                <a:lnTo>
                  <a:pt x="285" y="31"/>
                </a:lnTo>
                <a:lnTo>
                  <a:pt x="291" y="30"/>
                </a:lnTo>
                <a:lnTo>
                  <a:pt x="291" y="30"/>
                </a:lnTo>
                <a:lnTo>
                  <a:pt x="290" y="28"/>
                </a:lnTo>
                <a:lnTo>
                  <a:pt x="290" y="28"/>
                </a:lnTo>
                <a:lnTo>
                  <a:pt x="288" y="30"/>
                </a:lnTo>
                <a:lnTo>
                  <a:pt x="285" y="31"/>
                </a:lnTo>
                <a:lnTo>
                  <a:pt x="285" y="31"/>
                </a:lnTo>
                <a:close/>
                <a:moveTo>
                  <a:pt x="300" y="76"/>
                </a:moveTo>
                <a:lnTo>
                  <a:pt x="300" y="76"/>
                </a:lnTo>
                <a:lnTo>
                  <a:pt x="297" y="78"/>
                </a:lnTo>
                <a:lnTo>
                  <a:pt x="297" y="78"/>
                </a:lnTo>
                <a:lnTo>
                  <a:pt x="300" y="79"/>
                </a:lnTo>
                <a:lnTo>
                  <a:pt x="300" y="79"/>
                </a:lnTo>
                <a:lnTo>
                  <a:pt x="300" y="78"/>
                </a:lnTo>
                <a:lnTo>
                  <a:pt x="300" y="76"/>
                </a:lnTo>
                <a:lnTo>
                  <a:pt x="300" y="76"/>
                </a:lnTo>
                <a:close/>
                <a:moveTo>
                  <a:pt x="79" y="298"/>
                </a:moveTo>
                <a:lnTo>
                  <a:pt x="79" y="298"/>
                </a:lnTo>
                <a:lnTo>
                  <a:pt x="81" y="295"/>
                </a:lnTo>
                <a:lnTo>
                  <a:pt x="81" y="295"/>
                </a:lnTo>
                <a:lnTo>
                  <a:pt x="79" y="295"/>
                </a:lnTo>
                <a:lnTo>
                  <a:pt x="79" y="295"/>
                </a:lnTo>
                <a:lnTo>
                  <a:pt x="79" y="297"/>
                </a:lnTo>
                <a:lnTo>
                  <a:pt x="79" y="298"/>
                </a:lnTo>
                <a:lnTo>
                  <a:pt x="79" y="298"/>
                </a:lnTo>
                <a:close/>
                <a:moveTo>
                  <a:pt x="101" y="284"/>
                </a:moveTo>
                <a:lnTo>
                  <a:pt x="101" y="284"/>
                </a:lnTo>
                <a:lnTo>
                  <a:pt x="101" y="285"/>
                </a:lnTo>
                <a:lnTo>
                  <a:pt x="101" y="285"/>
                </a:lnTo>
                <a:lnTo>
                  <a:pt x="102" y="285"/>
                </a:lnTo>
                <a:lnTo>
                  <a:pt x="102" y="285"/>
                </a:lnTo>
                <a:lnTo>
                  <a:pt x="102" y="284"/>
                </a:lnTo>
                <a:lnTo>
                  <a:pt x="102" y="284"/>
                </a:lnTo>
                <a:lnTo>
                  <a:pt x="102" y="284"/>
                </a:lnTo>
                <a:lnTo>
                  <a:pt x="102" y="284"/>
                </a:lnTo>
                <a:lnTo>
                  <a:pt x="101" y="284"/>
                </a:lnTo>
                <a:lnTo>
                  <a:pt x="101" y="284"/>
                </a:lnTo>
                <a:close/>
                <a:moveTo>
                  <a:pt x="192" y="246"/>
                </a:moveTo>
                <a:lnTo>
                  <a:pt x="192" y="246"/>
                </a:lnTo>
                <a:lnTo>
                  <a:pt x="190" y="247"/>
                </a:lnTo>
                <a:lnTo>
                  <a:pt x="190" y="248"/>
                </a:lnTo>
                <a:lnTo>
                  <a:pt x="190" y="248"/>
                </a:lnTo>
                <a:lnTo>
                  <a:pt x="192" y="247"/>
                </a:lnTo>
                <a:lnTo>
                  <a:pt x="192" y="246"/>
                </a:lnTo>
                <a:lnTo>
                  <a:pt x="192" y="246"/>
                </a:lnTo>
                <a:close/>
                <a:moveTo>
                  <a:pt x="68" y="338"/>
                </a:moveTo>
                <a:lnTo>
                  <a:pt x="68" y="338"/>
                </a:lnTo>
                <a:lnTo>
                  <a:pt x="71" y="339"/>
                </a:lnTo>
                <a:lnTo>
                  <a:pt x="72" y="339"/>
                </a:lnTo>
                <a:lnTo>
                  <a:pt x="72" y="339"/>
                </a:lnTo>
                <a:lnTo>
                  <a:pt x="71" y="338"/>
                </a:lnTo>
                <a:lnTo>
                  <a:pt x="68" y="338"/>
                </a:lnTo>
                <a:lnTo>
                  <a:pt x="68" y="338"/>
                </a:lnTo>
                <a:close/>
                <a:moveTo>
                  <a:pt x="112" y="209"/>
                </a:moveTo>
                <a:lnTo>
                  <a:pt x="112" y="209"/>
                </a:lnTo>
                <a:lnTo>
                  <a:pt x="112" y="210"/>
                </a:lnTo>
                <a:lnTo>
                  <a:pt x="112" y="211"/>
                </a:lnTo>
                <a:lnTo>
                  <a:pt x="112" y="211"/>
                </a:lnTo>
                <a:lnTo>
                  <a:pt x="113" y="210"/>
                </a:lnTo>
                <a:lnTo>
                  <a:pt x="113" y="210"/>
                </a:lnTo>
                <a:lnTo>
                  <a:pt x="113" y="209"/>
                </a:lnTo>
                <a:lnTo>
                  <a:pt x="113" y="209"/>
                </a:lnTo>
                <a:lnTo>
                  <a:pt x="112" y="209"/>
                </a:lnTo>
                <a:lnTo>
                  <a:pt x="112" y="209"/>
                </a:lnTo>
                <a:close/>
                <a:moveTo>
                  <a:pt x="132" y="177"/>
                </a:moveTo>
                <a:lnTo>
                  <a:pt x="132" y="177"/>
                </a:lnTo>
                <a:lnTo>
                  <a:pt x="133" y="176"/>
                </a:lnTo>
                <a:lnTo>
                  <a:pt x="133" y="175"/>
                </a:lnTo>
                <a:lnTo>
                  <a:pt x="133" y="175"/>
                </a:lnTo>
                <a:lnTo>
                  <a:pt x="132" y="177"/>
                </a:lnTo>
                <a:lnTo>
                  <a:pt x="132" y="177"/>
                </a:lnTo>
                <a:close/>
                <a:moveTo>
                  <a:pt x="180" y="237"/>
                </a:moveTo>
                <a:lnTo>
                  <a:pt x="180" y="237"/>
                </a:lnTo>
                <a:lnTo>
                  <a:pt x="179" y="237"/>
                </a:lnTo>
                <a:lnTo>
                  <a:pt x="179" y="237"/>
                </a:lnTo>
                <a:lnTo>
                  <a:pt x="177" y="237"/>
                </a:lnTo>
                <a:lnTo>
                  <a:pt x="177" y="237"/>
                </a:lnTo>
                <a:lnTo>
                  <a:pt x="179" y="238"/>
                </a:lnTo>
                <a:lnTo>
                  <a:pt x="180" y="238"/>
                </a:lnTo>
                <a:lnTo>
                  <a:pt x="180" y="238"/>
                </a:lnTo>
                <a:lnTo>
                  <a:pt x="180" y="237"/>
                </a:lnTo>
                <a:lnTo>
                  <a:pt x="180" y="237"/>
                </a:lnTo>
                <a:close/>
                <a:moveTo>
                  <a:pt x="133" y="216"/>
                </a:moveTo>
                <a:lnTo>
                  <a:pt x="133" y="216"/>
                </a:lnTo>
                <a:lnTo>
                  <a:pt x="133" y="217"/>
                </a:lnTo>
                <a:lnTo>
                  <a:pt x="133" y="220"/>
                </a:lnTo>
                <a:lnTo>
                  <a:pt x="133" y="220"/>
                </a:lnTo>
                <a:lnTo>
                  <a:pt x="133" y="216"/>
                </a:lnTo>
                <a:lnTo>
                  <a:pt x="133" y="216"/>
                </a:lnTo>
                <a:close/>
                <a:moveTo>
                  <a:pt x="318" y="84"/>
                </a:moveTo>
                <a:lnTo>
                  <a:pt x="318" y="84"/>
                </a:lnTo>
                <a:lnTo>
                  <a:pt x="317" y="82"/>
                </a:lnTo>
                <a:lnTo>
                  <a:pt x="317" y="82"/>
                </a:lnTo>
                <a:lnTo>
                  <a:pt x="317" y="82"/>
                </a:lnTo>
                <a:lnTo>
                  <a:pt x="317" y="82"/>
                </a:lnTo>
                <a:lnTo>
                  <a:pt x="317" y="85"/>
                </a:lnTo>
                <a:lnTo>
                  <a:pt x="317" y="85"/>
                </a:lnTo>
                <a:lnTo>
                  <a:pt x="318" y="84"/>
                </a:lnTo>
                <a:lnTo>
                  <a:pt x="318" y="84"/>
                </a:lnTo>
                <a:close/>
                <a:moveTo>
                  <a:pt x="202" y="244"/>
                </a:moveTo>
                <a:lnTo>
                  <a:pt x="202" y="244"/>
                </a:lnTo>
                <a:lnTo>
                  <a:pt x="203" y="243"/>
                </a:lnTo>
                <a:lnTo>
                  <a:pt x="203" y="243"/>
                </a:lnTo>
                <a:lnTo>
                  <a:pt x="203" y="241"/>
                </a:lnTo>
                <a:lnTo>
                  <a:pt x="203" y="241"/>
                </a:lnTo>
                <a:lnTo>
                  <a:pt x="202" y="243"/>
                </a:lnTo>
                <a:lnTo>
                  <a:pt x="202" y="244"/>
                </a:lnTo>
                <a:lnTo>
                  <a:pt x="202" y="244"/>
                </a:lnTo>
                <a:close/>
                <a:moveTo>
                  <a:pt x="67" y="284"/>
                </a:moveTo>
                <a:lnTo>
                  <a:pt x="67" y="284"/>
                </a:lnTo>
                <a:lnTo>
                  <a:pt x="67" y="283"/>
                </a:lnTo>
                <a:lnTo>
                  <a:pt x="65" y="281"/>
                </a:lnTo>
                <a:lnTo>
                  <a:pt x="65" y="281"/>
                </a:lnTo>
                <a:lnTo>
                  <a:pt x="65" y="283"/>
                </a:lnTo>
                <a:lnTo>
                  <a:pt x="65" y="283"/>
                </a:lnTo>
                <a:lnTo>
                  <a:pt x="67" y="284"/>
                </a:lnTo>
                <a:lnTo>
                  <a:pt x="67" y="284"/>
                </a:lnTo>
                <a:close/>
                <a:moveTo>
                  <a:pt x="34" y="318"/>
                </a:moveTo>
                <a:lnTo>
                  <a:pt x="34" y="318"/>
                </a:lnTo>
                <a:lnTo>
                  <a:pt x="34" y="318"/>
                </a:lnTo>
                <a:lnTo>
                  <a:pt x="34" y="318"/>
                </a:lnTo>
                <a:lnTo>
                  <a:pt x="34" y="314"/>
                </a:lnTo>
                <a:lnTo>
                  <a:pt x="34" y="314"/>
                </a:lnTo>
                <a:lnTo>
                  <a:pt x="34" y="315"/>
                </a:lnTo>
                <a:lnTo>
                  <a:pt x="34" y="318"/>
                </a:lnTo>
                <a:lnTo>
                  <a:pt x="34" y="318"/>
                </a:lnTo>
                <a:close/>
                <a:moveTo>
                  <a:pt x="106" y="216"/>
                </a:moveTo>
                <a:lnTo>
                  <a:pt x="106" y="216"/>
                </a:lnTo>
                <a:lnTo>
                  <a:pt x="106" y="216"/>
                </a:lnTo>
                <a:lnTo>
                  <a:pt x="106" y="216"/>
                </a:lnTo>
                <a:lnTo>
                  <a:pt x="109" y="213"/>
                </a:lnTo>
                <a:lnTo>
                  <a:pt x="109" y="213"/>
                </a:lnTo>
                <a:lnTo>
                  <a:pt x="109" y="213"/>
                </a:lnTo>
                <a:lnTo>
                  <a:pt x="109" y="213"/>
                </a:lnTo>
                <a:lnTo>
                  <a:pt x="106" y="216"/>
                </a:lnTo>
                <a:lnTo>
                  <a:pt x="106" y="216"/>
                </a:lnTo>
                <a:close/>
                <a:moveTo>
                  <a:pt x="129" y="170"/>
                </a:moveTo>
                <a:lnTo>
                  <a:pt x="129" y="170"/>
                </a:lnTo>
                <a:lnTo>
                  <a:pt x="126" y="170"/>
                </a:lnTo>
                <a:lnTo>
                  <a:pt x="123" y="170"/>
                </a:lnTo>
                <a:lnTo>
                  <a:pt x="123" y="170"/>
                </a:lnTo>
                <a:lnTo>
                  <a:pt x="129" y="170"/>
                </a:lnTo>
                <a:lnTo>
                  <a:pt x="129" y="170"/>
                </a:lnTo>
                <a:close/>
                <a:moveTo>
                  <a:pt x="237" y="162"/>
                </a:moveTo>
                <a:lnTo>
                  <a:pt x="237" y="162"/>
                </a:lnTo>
                <a:lnTo>
                  <a:pt x="236" y="163"/>
                </a:lnTo>
                <a:lnTo>
                  <a:pt x="234" y="165"/>
                </a:lnTo>
                <a:lnTo>
                  <a:pt x="234" y="165"/>
                </a:lnTo>
                <a:lnTo>
                  <a:pt x="236" y="163"/>
                </a:lnTo>
                <a:lnTo>
                  <a:pt x="237" y="162"/>
                </a:lnTo>
                <a:lnTo>
                  <a:pt x="237" y="162"/>
                </a:lnTo>
                <a:close/>
                <a:moveTo>
                  <a:pt x="47" y="307"/>
                </a:moveTo>
                <a:lnTo>
                  <a:pt x="47" y="307"/>
                </a:lnTo>
                <a:lnTo>
                  <a:pt x="48" y="304"/>
                </a:lnTo>
                <a:lnTo>
                  <a:pt x="47" y="302"/>
                </a:lnTo>
                <a:lnTo>
                  <a:pt x="47" y="302"/>
                </a:lnTo>
                <a:lnTo>
                  <a:pt x="47" y="307"/>
                </a:lnTo>
                <a:lnTo>
                  <a:pt x="47" y="307"/>
                </a:lnTo>
                <a:close/>
                <a:moveTo>
                  <a:pt x="253" y="184"/>
                </a:moveTo>
                <a:lnTo>
                  <a:pt x="253" y="184"/>
                </a:lnTo>
                <a:lnTo>
                  <a:pt x="253" y="184"/>
                </a:lnTo>
                <a:lnTo>
                  <a:pt x="253" y="184"/>
                </a:lnTo>
                <a:lnTo>
                  <a:pt x="254" y="182"/>
                </a:lnTo>
                <a:lnTo>
                  <a:pt x="254" y="182"/>
                </a:lnTo>
                <a:lnTo>
                  <a:pt x="253" y="182"/>
                </a:lnTo>
                <a:lnTo>
                  <a:pt x="253" y="182"/>
                </a:lnTo>
                <a:lnTo>
                  <a:pt x="253" y="184"/>
                </a:lnTo>
                <a:lnTo>
                  <a:pt x="253" y="184"/>
                </a:lnTo>
                <a:close/>
                <a:moveTo>
                  <a:pt x="118" y="172"/>
                </a:moveTo>
                <a:lnTo>
                  <a:pt x="118" y="172"/>
                </a:lnTo>
                <a:lnTo>
                  <a:pt x="121" y="172"/>
                </a:lnTo>
                <a:lnTo>
                  <a:pt x="122" y="170"/>
                </a:lnTo>
                <a:lnTo>
                  <a:pt x="122" y="170"/>
                </a:lnTo>
                <a:lnTo>
                  <a:pt x="118" y="172"/>
                </a:lnTo>
                <a:lnTo>
                  <a:pt x="118" y="172"/>
                </a:lnTo>
                <a:close/>
                <a:moveTo>
                  <a:pt x="105" y="277"/>
                </a:moveTo>
                <a:lnTo>
                  <a:pt x="105" y="277"/>
                </a:lnTo>
                <a:lnTo>
                  <a:pt x="103" y="280"/>
                </a:lnTo>
                <a:lnTo>
                  <a:pt x="103" y="281"/>
                </a:lnTo>
                <a:lnTo>
                  <a:pt x="103" y="281"/>
                </a:lnTo>
                <a:lnTo>
                  <a:pt x="105" y="277"/>
                </a:lnTo>
                <a:lnTo>
                  <a:pt x="105" y="277"/>
                </a:lnTo>
                <a:close/>
                <a:moveTo>
                  <a:pt x="68" y="265"/>
                </a:moveTo>
                <a:lnTo>
                  <a:pt x="68" y="265"/>
                </a:lnTo>
                <a:lnTo>
                  <a:pt x="68" y="264"/>
                </a:lnTo>
                <a:lnTo>
                  <a:pt x="68" y="263"/>
                </a:lnTo>
                <a:lnTo>
                  <a:pt x="68" y="263"/>
                </a:lnTo>
                <a:lnTo>
                  <a:pt x="68" y="264"/>
                </a:lnTo>
                <a:lnTo>
                  <a:pt x="68" y="265"/>
                </a:lnTo>
                <a:lnTo>
                  <a:pt x="68" y="265"/>
                </a:lnTo>
                <a:close/>
                <a:moveTo>
                  <a:pt x="312" y="91"/>
                </a:moveTo>
                <a:lnTo>
                  <a:pt x="312" y="91"/>
                </a:lnTo>
                <a:lnTo>
                  <a:pt x="315" y="91"/>
                </a:lnTo>
                <a:lnTo>
                  <a:pt x="315" y="91"/>
                </a:lnTo>
                <a:lnTo>
                  <a:pt x="314" y="89"/>
                </a:lnTo>
                <a:lnTo>
                  <a:pt x="312" y="91"/>
                </a:lnTo>
                <a:lnTo>
                  <a:pt x="312" y="91"/>
                </a:lnTo>
                <a:close/>
                <a:moveTo>
                  <a:pt x="261" y="82"/>
                </a:moveTo>
                <a:lnTo>
                  <a:pt x="261" y="82"/>
                </a:lnTo>
                <a:lnTo>
                  <a:pt x="263" y="84"/>
                </a:lnTo>
                <a:lnTo>
                  <a:pt x="265" y="84"/>
                </a:lnTo>
                <a:lnTo>
                  <a:pt x="265" y="84"/>
                </a:lnTo>
                <a:lnTo>
                  <a:pt x="261" y="82"/>
                </a:lnTo>
                <a:lnTo>
                  <a:pt x="261" y="82"/>
                </a:lnTo>
                <a:close/>
                <a:moveTo>
                  <a:pt x="271" y="74"/>
                </a:moveTo>
                <a:lnTo>
                  <a:pt x="271" y="74"/>
                </a:lnTo>
                <a:lnTo>
                  <a:pt x="271" y="71"/>
                </a:lnTo>
                <a:lnTo>
                  <a:pt x="271" y="71"/>
                </a:lnTo>
                <a:lnTo>
                  <a:pt x="270" y="71"/>
                </a:lnTo>
                <a:lnTo>
                  <a:pt x="270" y="71"/>
                </a:lnTo>
                <a:lnTo>
                  <a:pt x="271" y="74"/>
                </a:lnTo>
                <a:lnTo>
                  <a:pt x="271" y="74"/>
                </a:lnTo>
                <a:close/>
                <a:moveTo>
                  <a:pt x="287" y="105"/>
                </a:moveTo>
                <a:lnTo>
                  <a:pt x="287" y="105"/>
                </a:lnTo>
                <a:lnTo>
                  <a:pt x="287" y="106"/>
                </a:lnTo>
                <a:lnTo>
                  <a:pt x="287" y="106"/>
                </a:lnTo>
                <a:lnTo>
                  <a:pt x="288" y="103"/>
                </a:lnTo>
                <a:lnTo>
                  <a:pt x="288" y="103"/>
                </a:lnTo>
                <a:lnTo>
                  <a:pt x="288" y="103"/>
                </a:lnTo>
                <a:lnTo>
                  <a:pt x="288" y="103"/>
                </a:lnTo>
                <a:lnTo>
                  <a:pt x="287" y="105"/>
                </a:lnTo>
                <a:lnTo>
                  <a:pt x="287" y="105"/>
                </a:lnTo>
                <a:close/>
                <a:moveTo>
                  <a:pt x="265" y="135"/>
                </a:moveTo>
                <a:lnTo>
                  <a:pt x="265" y="135"/>
                </a:lnTo>
                <a:lnTo>
                  <a:pt x="264" y="138"/>
                </a:lnTo>
                <a:lnTo>
                  <a:pt x="264" y="138"/>
                </a:lnTo>
                <a:lnTo>
                  <a:pt x="265" y="136"/>
                </a:lnTo>
                <a:lnTo>
                  <a:pt x="265" y="135"/>
                </a:lnTo>
                <a:lnTo>
                  <a:pt x="265" y="135"/>
                </a:lnTo>
                <a:close/>
                <a:moveTo>
                  <a:pt x="103" y="236"/>
                </a:moveTo>
                <a:lnTo>
                  <a:pt x="103" y="236"/>
                </a:lnTo>
                <a:lnTo>
                  <a:pt x="102" y="236"/>
                </a:lnTo>
                <a:lnTo>
                  <a:pt x="103" y="237"/>
                </a:lnTo>
                <a:lnTo>
                  <a:pt x="103" y="237"/>
                </a:lnTo>
                <a:lnTo>
                  <a:pt x="103" y="237"/>
                </a:lnTo>
                <a:lnTo>
                  <a:pt x="103" y="236"/>
                </a:lnTo>
                <a:lnTo>
                  <a:pt x="103" y="236"/>
                </a:lnTo>
                <a:close/>
                <a:moveTo>
                  <a:pt x="57" y="292"/>
                </a:moveTo>
                <a:lnTo>
                  <a:pt x="57" y="292"/>
                </a:lnTo>
                <a:lnTo>
                  <a:pt x="57" y="288"/>
                </a:lnTo>
                <a:lnTo>
                  <a:pt x="57" y="288"/>
                </a:lnTo>
                <a:lnTo>
                  <a:pt x="55" y="291"/>
                </a:lnTo>
                <a:lnTo>
                  <a:pt x="57" y="292"/>
                </a:lnTo>
                <a:lnTo>
                  <a:pt x="57" y="292"/>
                </a:lnTo>
                <a:close/>
                <a:moveTo>
                  <a:pt x="92" y="288"/>
                </a:moveTo>
                <a:lnTo>
                  <a:pt x="92" y="288"/>
                </a:lnTo>
                <a:lnTo>
                  <a:pt x="92" y="288"/>
                </a:lnTo>
                <a:lnTo>
                  <a:pt x="92" y="288"/>
                </a:lnTo>
                <a:lnTo>
                  <a:pt x="91" y="284"/>
                </a:lnTo>
                <a:lnTo>
                  <a:pt x="91" y="284"/>
                </a:lnTo>
                <a:lnTo>
                  <a:pt x="91" y="287"/>
                </a:lnTo>
                <a:lnTo>
                  <a:pt x="92" y="288"/>
                </a:lnTo>
                <a:lnTo>
                  <a:pt x="92" y="288"/>
                </a:lnTo>
                <a:close/>
                <a:moveTo>
                  <a:pt x="122" y="190"/>
                </a:moveTo>
                <a:lnTo>
                  <a:pt x="122" y="190"/>
                </a:lnTo>
                <a:lnTo>
                  <a:pt x="123" y="189"/>
                </a:lnTo>
                <a:lnTo>
                  <a:pt x="123" y="189"/>
                </a:lnTo>
                <a:lnTo>
                  <a:pt x="121" y="187"/>
                </a:lnTo>
                <a:lnTo>
                  <a:pt x="121" y="187"/>
                </a:lnTo>
                <a:lnTo>
                  <a:pt x="122" y="190"/>
                </a:lnTo>
                <a:lnTo>
                  <a:pt x="122" y="190"/>
                </a:lnTo>
                <a:close/>
                <a:moveTo>
                  <a:pt x="101" y="241"/>
                </a:moveTo>
                <a:lnTo>
                  <a:pt x="101" y="241"/>
                </a:lnTo>
                <a:lnTo>
                  <a:pt x="102" y="240"/>
                </a:lnTo>
                <a:lnTo>
                  <a:pt x="101" y="240"/>
                </a:lnTo>
                <a:lnTo>
                  <a:pt x="101" y="240"/>
                </a:lnTo>
                <a:lnTo>
                  <a:pt x="101" y="241"/>
                </a:lnTo>
                <a:lnTo>
                  <a:pt x="101" y="241"/>
                </a:lnTo>
                <a:close/>
                <a:moveTo>
                  <a:pt x="61" y="264"/>
                </a:moveTo>
                <a:lnTo>
                  <a:pt x="61" y="264"/>
                </a:lnTo>
                <a:lnTo>
                  <a:pt x="61" y="267"/>
                </a:lnTo>
                <a:lnTo>
                  <a:pt x="61" y="267"/>
                </a:lnTo>
                <a:lnTo>
                  <a:pt x="62" y="265"/>
                </a:lnTo>
                <a:lnTo>
                  <a:pt x="61" y="264"/>
                </a:lnTo>
                <a:lnTo>
                  <a:pt x="61" y="264"/>
                </a:lnTo>
                <a:close/>
                <a:moveTo>
                  <a:pt x="67" y="270"/>
                </a:moveTo>
                <a:lnTo>
                  <a:pt x="67" y="270"/>
                </a:lnTo>
                <a:lnTo>
                  <a:pt x="67" y="268"/>
                </a:lnTo>
                <a:lnTo>
                  <a:pt x="67" y="267"/>
                </a:lnTo>
                <a:lnTo>
                  <a:pt x="67" y="267"/>
                </a:lnTo>
                <a:lnTo>
                  <a:pt x="67" y="268"/>
                </a:lnTo>
                <a:lnTo>
                  <a:pt x="67" y="270"/>
                </a:lnTo>
                <a:lnTo>
                  <a:pt x="67" y="270"/>
                </a:lnTo>
                <a:close/>
                <a:moveTo>
                  <a:pt x="59" y="315"/>
                </a:moveTo>
                <a:lnTo>
                  <a:pt x="59" y="315"/>
                </a:lnTo>
                <a:lnTo>
                  <a:pt x="62" y="317"/>
                </a:lnTo>
                <a:lnTo>
                  <a:pt x="62" y="317"/>
                </a:lnTo>
                <a:lnTo>
                  <a:pt x="62" y="315"/>
                </a:lnTo>
                <a:lnTo>
                  <a:pt x="59" y="315"/>
                </a:lnTo>
                <a:lnTo>
                  <a:pt x="59" y="315"/>
                </a:lnTo>
                <a:close/>
                <a:moveTo>
                  <a:pt x="274" y="136"/>
                </a:moveTo>
                <a:lnTo>
                  <a:pt x="274" y="136"/>
                </a:lnTo>
                <a:lnTo>
                  <a:pt x="273" y="138"/>
                </a:lnTo>
                <a:lnTo>
                  <a:pt x="273" y="139"/>
                </a:lnTo>
                <a:lnTo>
                  <a:pt x="273" y="139"/>
                </a:lnTo>
                <a:lnTo>
                  <a:pt x="274" y="136"/>
                </a:lnTo>
                <a:lnTo>
                  <a:pt x="274" y="136"/>
                </a:lnTo>
                <a:close/>
                <a:moveTo>
                  <a:pt x="88" y="291"/>
                </a:moveTo>
                <a:lnTo>
                  <a:pt x="88" y="291"/>
                </a:lnTo>
                <a:lnTo>
                  <a:pt x="88" y="294"/>
                </a:lnTo>
                <a:lnTo>
                  <a:pt x="88" y="295"/>
                </a:lnTo>
                <a:lnTo>
                  <a:pt x="88" y="295"/>
                </a:lnTo>
                <a:lnTo>
                  <a:pt x="88" y="291"/>
                </a:lnTo>
                <a:lnTo>
                  <a:pt x="88" y="291"/>
                </a:lnTo>
                <a:close/>
                <a:moveTo>
                  <a:pt x="304" y="49"/>
                </a:moveTo>
                <a:lnTo>
                  <a:pt x="304" y="49"/>
                </a:lnTo>
                <a:lnTo>
                  <a:pt x="305" y="48"/>
                </a:lnTo>
                <a:lnTo>
                  <a:pt x="304" y="47"/>
                </a:lnTo>
                <a:lnTo>
                  <a:pt x="304" y="47"/>
                </a:lnTo>
                <a:lnTo>
                  <a:pt x="304" y="49"/>
                </a:lnTo>
                <a:lnTo>
                  <a:pt x="304" y="49"/>
                </a:lnTo>
                <a:close/>
                <a:moveTo>
                  <a:pt x="273" y="94"/>
                </a:moveTo>
                <a:lnTo>
                  <a:pt x="273" y="94"/>
                </a:lnTo>
                <a:lnTo>
                  <a:pt x="274" y="91"/>
                </a:lnTo>
                <a:lnTo>
                  <a:pt x="274" y="91"/>
                </a:lnTo>
                <a:lnTo>
                  <a:pt x="273" y="92"/>
                </a:lnTo>
                <a:lnTo>
                  <a:pt x="273" y="94"/>
                </a:lnTo>
                <a:lnTo>
                  <a:pt x="273" y="94"/>
                </a:lnTo>
                <a:close/>
                <a:moveTo>
                  <a:pt x="88" y="230"/>
                </a:moveTo>
                <a:lnTo>
                  <a:pt x="88" y="230"/>
                </a:lnTo>
                <a:lnTo>
                  <a:pt x="86" y="231"/>
                </a:lnTo>
                <a:lnTo>
                  <a:pt x="86" y="233"/>
                </a:lnTo>
                <a:lnTo>
                  <a:pt x="86" y="233"/>
                </a:lnTo>
                <a:lnTo>
                  <a:pt x="88" y="231"/>
                </a:lnTo>
                <a:lnTo>
                  <a:pt x="88" y="230"/>
                </a:lnTo>
                <a:lnTo>
                  <a:pt x="88" y="230"/>
                </a:lnTo>
                <a:close/>
                <a:moveTo>
                  <a:pt x="76" y="234"/>
                </a:moveTo>
                <a:lnTo>
                  <a:pt x="76" y="234"/>
                </a:lnTo>
                <a:lnTo>
                  <a:pt x="78" y="233"/>
                </a:lnTo>
                <a:lnTo>
                  <a:pt x="76" y="231"/>
                </a:lnTo>
                <a:lnTo>
                  <a:pt x="76" y="231"/>
                </a:lnTo>
                <a:lnTo>
                  <a:pt x="76" y="234"/>
                </a:lnTo>
                <a:lnTo>
                  <a:pt x="76" y="234"/>
                </a:lnTo>
                <a:close/>
                <a:moveTo>
                  <a:pt x="231" y="170"/>
                </a:moveTo>
                <a:lnTo>
                  <a:pt x="231" y="170"/>
                </a:lnTo>
                <a:lnTo>
                  <a:pt x="233" y="167"/>
                </a:lnTo>
                <a:lnTo>
                  <a:pt x="233" y="167"/>
                </a:lnTo>
                <a:lnTo>
                  <a:pt x="231" y="169"/>
                </a:lnTo>
                <a:lnTo>
                  <a:pt x="231" y="170"/>
                </a:lnTo>
                <a:lnTo>
                  <a:pt x="231" y="170"/>
                </a:lnTo>
                <a:close/>
                <a:moveTo>
                  <a:pt x="111" y="219"/>
                </a:moveTo>
                <a:lnTo>
                  <a:pt x="111" y="219"/>
                </a:lnTo>
                <a:lnTo>
                  <a:pt x="111" y="219"/>
                </a:lnTo>
                <a:lnTo>
                  <a:pt x="111" y="219"/>
                </a:lnTo>
                <a:lnTo>
                  <a:pt x="108" y="220"/>
                </a:lnTo>
                <a:lnTo>
                  <a:pt x="108" y="220"/>
                </a:lnTo>
                <a:lnTo>
                  <a:pt x="109" y="221"/>
                </a:lnTo>
                <a:lnTo>
                  <a:pt x="109" y="221"/>
                </a:lnTo>
                <a:lnTo>
                  <a:pt x="111" y="219"/>
                </a:lnTo>
                <a:lnTo>
                  <a:pt x="111" y="219"/>
                </a:lnTo>
                <a:close/>
                <a:moveTo>
                  <a:pt x="295" y="58"/>
                </a:moveTo>
                <a:lnTo>
                  <a:pt x="295" y="58"/>
                </a:lnTo>
                <a:lnTo>
                  <a:pt x="294" y="61"/>
                </a:lnTo>
                <a:lnTo>
                  <a:pt x="294" y="61"/>
                </a:lnTo>
                <a:lnTo>
                  <a:pt x="294" y="61"/>
                </a:lnTo>
                <a:lnTo>
                  <a:pt x="294" y="61"/>
                </a:lnTo>
                <a:lnTo>
                  <a:pt x="295" y="59"/>
                </a:lnTo>
                <a:lnTo>
                  <a:pt x="295" y="59"/>
                </a:lnTo>
                <a:lnTo>
                  <a:pt x="295" y="58"/>
                </a:lnTo>
                <a:lnTo>
                  <a:pt x="295" y="58"/>
                </a:lnTo>
                <a:close/>
                <a:moveTo>
                  <a:pt x="267" y="67"/>
                </a:moveTo>
                <a:lnTo>
                  <a:pt x="267" y="67"/>
                </a:lnTo>
                <a:lnTo>
                  <a:pt x="267" y="64"/>
                </a:lnTo>
                <a:lnTo>
                  <a:pt x="267" y="64"/>
                </a:lnTo>
                <a:lnTo>
                  <a:pt x="265" y="67"/>
                </a:lnTo>
                <a:lnTo>
                  <a:pt x="265" y="67"/>
                </a:lnTo>
                <a:lnTo>
                  <a:pt x="267" y="67"/>
                </a:lnTo>
                <a:lnTo>
                  <a:pt x="267" y="67"/>
                </a:lnTo>
                <a:close/>
                <a:moveTo>
                  <a:pt x="91" y="300"/>
                </a:moveTo>
                <a:lnTo>
                  <a:pt x="91" y="300"/>
                </a:lnTo>
                <a:lnTo>
                  <a:pt x="89" y="298"/>
                </a:lnTo>
                <a:lnTo>
                  <a:pt x="89" y="298"/>
                </a:lnTo>
                <a:lnTo>
                  <a:pt x="91" y="301"/>
                </a:lnTo>
                <a:lnTo>
                  <a:pt x="91" y="301"/>
                </a:lnTo>
                <a:lnTo>
                  <a:pt x="91" y="300"/>
                </a:lnTo>
                <a:lnTo>
                  <a:pt x="91" y="300"/>
                </a:lnTo>
                <a:close/>
                <a:moveTo>
                  <a:pt x="111" y="183"/>
                </a:moveTo>
                <a:lnTo>
                  <a:pt x="111" y="183"/>
                </a:lnTo>
                <a:lnTo>
                  <a:pt x="111" y="183"/>
                </a:lnTo>
                <a:lnTo>
                  <a:pt x="111" y="183"/>
                </a:lnTo>
                <a:lnTo>
                  <a:pt x="113" y="182"/>
                </a:lnTo>
                <a:lnTo>
                  <a:pt x="113" y="182"/>
                </a:lnTo>
                <a:lnTo>
                  <a:pt x="113" y="182"/>
                </a:lnTo>
                <a:lnTo>
                  <a:pt x="113" y="182"/>
                </a:lnTo>
                <a:lnTo>
                  <a:pt x="111" y="183"/>
                </a:lnTo>
                <a:lnTo>
                  <a:pt x="111" y="183"/>
                </a:lnTo>
                <a:close/>
                <a:moveTo>
                  <a:pt x="155" y="237"/>
                </a:moveTo>
                <a:lnTo>
                  <a:pt x="155" y="237"/>
                </a:lnTo>
                <a:lnTo>
                  <a:pt x="153" y="237"/>
                </a:lnTo>
                <a:lnTo>
                  <a:pt x="153" y="237"/>
                </a:lnTo>
                <a:lnTo>
                  <a:pt x="155" y="238"/>
                </a:lnTo>
                <a:lnTo>
                  <a:pt x="155" y="238"/>
                </a:lnTo>
                <a:lnTo>
                  <a:pt x="155" y="237"/>
                </a:lnTo>
                <a:lnTo>
                  <a:pt x="155" y="237"/>
                </a:lnTo>
                <a:close/>
                <a:moveTo>
                  <a:pt x="95" y="236"/>
                </a:moveTo>
                <a:lnTo>
                  <a:pt x="95" y="236"/>
                </a:lnTo>
                <a:lnTo>
                  <a:pt x="94" y="237"/>
                </a:lnTo>
                <a:lnTo>
                  <a:pt x="94" y="238"/>
                </a:lnTo>
                <a:lnTo>
                  <a:pt x="94" y="238"/>
                </a:lnTo>
                <a:lnTo>
                  <a:pt x="95" y="236"/>
                </a:lnTo>
                <a:lnTo>
                  <a:pt x="95" y="236"/>
                </a:lnTo>
                <a:close/>
                <a:moveTo>
                  <a:pt x="75" y="283"/>
                </a:moveTo>
                <a:lnTo>
                  <a:pt x="75" y="283"/>
                </a:lnTo>
                <a:lnTo>
                  <a:pt x="74" y="284"/>
                </a:lnTo>
                <a:lnTo>
                  <a:pt x="75" y="284"/>
                </a:lnTo>
                <a:lnTo>
                  <a:pt x="75" y="284"/>
                </a:lnTo>
                <a:lnTo>
                  <a:pt x="75" y="283"/>
                </a:lnTo>
                <a:lnTo>
                  <a:pt x="75" y="283"/>
                </a:lnTo>
                <a:lnTo>
                  <a:pt x="75" y="283"/>
                </a:lnTo>
                <a:close/>
                <a:moveTo>
                  <a:pt x="61" y="308"/>
                </a:moveTo>
                <a:lnTo>
                  <a:pt x="61" y="308"/>
                </a:lnTo>
                <a:lnTo>
                  <a:pt x="64" y="308"/>
                </a:lnTo>
                <a:lnTo>
                  <a:pt x="64" y="308"/>
                </a:lnTo>
                <a:lnTo>
                  <a:pt x="64" y="308"/>
                </a:lnTo>
                <a:lnTo>
                  <a:pt x="64" y="308"/>
                </a:lnTo>
                <a:lnTo>
                  <a:pt x="62" y="307"/>
                </a:lnTo>
                <a:lnTo>
                  <a:pt x="62" y="307"/>
                </a:lnTo>
                <a:lnTo>
                  <a:pt x="61" y="308"/>
                </a:lnTo>
                <a:lnTo>
                  <a:pt x="61" y="308"/>
                </a:lnTo>
                <a:close/>
                <a:moveTo>
                  <a:pt x="84" y="337"/>
                </a:moveTo>
                <a:lnTo>
                  <a:pt x="84" y="337"/>
                </a:lnTo>
                <a:lnTo>
                  <a:pt x="84" y="334"/>
                </a:lnTo>
                <a:lnTo>
                  <a:pt x="84" y="334"/>
                </a:lnTo>
                <a:lnTo>
                  <a:pt x="84" y="335"/>
                </a:lnTo>
                <a:lnTo>
                  <a:pt x="84" y="335"/>
                </a:lnTo>
                <a:lnTo>
                  <a:pt x="84" y="337"/>
                </a:lnTo>
                <a:lnTo>
                  <a:pt x="84" y="337"/>
                </a:lnTo>
                <a:close/>
                <a:moveTo>
                  <a:pt x="307" y="81"/>
                </a:moveTo>
                <a:lnTo>
                  <a:pt x="307" y="81"/>
                </a:lnTo>
                <a:lnTo>
                  <a:pt x="305" y="81"/>
                </a:lnTo>
                <a:lnTo>
                  <a:pt x="304" y="82"/>
                </a:lnTo>
                <a:lnTo>
                  <a:pt x="304" y="82"/>
                </a:lnTo>
                <a:lnTo>
                  <a:pt x="307" y="81"/>
                </a:lnTo>
                <a:lnTo>
                  <a:pt x="307" y="81"/>
                </a:lnTo>
                <a:close/>
                <a:moveTo>
                  <a:pt x="318" y="42"/>
                </a:moveTo>
                <a:lnTo>
                  <a:pt x="318" y="42"/>
                </a:lnTo>
                <a:lnTo>
                  <a:pt x="318" y="42"/>
                </a:lnTo>
                <a:lnTo>
                  <a:pt x="318" y="42"/>
                </a:lnTo>
                <a:lnTo>
                  <a:pt x="319" y="47"/>
                </a:lnTo>
                <a:lnTo>
                  <a:pt x="319" y="47"/>
                </a:lnTo>
                <a:lnTo>
                  <a:pt x="319" y="47"/>
                </a:lnTo>
                <a:lnTo>
                  <a:pt x="319" y="47"/>
                </a:lnTo>
                <a:lnTo>
                  <a:pt x="318" y="42"/>
                </a:lnTo>
                <a:lnTo>
                  <a:pt x="318" y="42"/>
                </a:lnTo>
                <a:close/>
                <a:moveTo>
                  <a:pt x="240" y="184"/>
                </a:moveTo>
                <a:lnTo>
                  <a:pt x="240" y="184"/>
                </a:lnTo>
                <a:lnTo>
                  <a:pt x="238" y="186"/>
                </a:lnTo>
                <a:lnTo>
                  <a:pt x="238" y="187"/>
                </a:lnTo>
                <a:lnTo>
                  <a:pt x="238" y="187"/>
                </a:lnTo>
                <a:lnTo>
                  <a:pt x="240" y="184"/>
                </a:lnTo>
                <a:lnTo>
                  <a:pt x="240" y="184"/>
                </a:lnTo>
                <a:close/>
                <a:moveTo>
                  <a:pt x="79" y="291"/>
                </a:moveTo>
                <a:lnTo>
                  <a:pt x="79" y="291"/>
                </a:lnTo>
                <a:lnTo>
                  <a:pt x="79" y="292"/>
                </a:lnTo>
                <a:lnTo>
                  <a:pt x="81" y="292"/>
                </a:lnTo>
                <a:lnTo>
                  <a:pt x="81" y="292"/>
                </a:lnTo>
                <a:lnTo>
                  <a:pt x="81" y="292"/>
                </a:lnTo>
                <a:lnTo>
                  <a:pt x="79" y="291"/>
                </a:lnTo>
                <a:lnTo>
                  <a:pt x="79" y="291"/>
                </a:lnTo>
                <a:close/>
                <a:moveTo>
                  <a:pt x="57" y="307"/>
                </a:moveTo>
                <a:lnTo>
                  <a:pt x="57" y="307"/>
                </a:lnTo>
                <a:lnTo>
                  <a:pt x="57" y="308"/>
                </a:lnTo>
                <a:lnTo>
                  <a:pt x="57" y="308"/>
                </a:lnTo>
                <a:lnTo>
                  <a:pt x="58" y="308"/>
                </a:lnTo>
                <a:lnTo>
                  <a:pt x="57" y="307"/>
                </a:lnTo>
                <a:lnTo>
                  <a:pt x="57" y="307"/>
                </a:lnTo>
                <a:close/>
                <a:moveTo>
                  <a:pt x="98" y="244"/>
                </a:moveTo>
                <a:lnTo>
                  <a:pt x="98" y="244"/>
                </a:lnTo>
                <a:lnTo>
                  <a:pt x="96" y="246"/>
                </a:lnTo>
                <a:lnTo>
                  <a:pt x="96" y="247"/>
                </a:lnTo>
                <a:lnTo>
                  <a:pt x="96" y="247"/>
                </a:lnTo>
                <a:lnTo>
                  <a:pt x="98" y="244"/>
                </a:lnTo>
                <a:lnTo>
                  <a:pt x="98" y="244"/>
                </a:lnTo>
                <a:close/>
                <a:moveTo>
                  <a:pt x="210" y="236"/>
                </a:moveTo>
                <a:lnTo>
                  <a:pt x="210" y="236"/>
                </a:lnTo>
                <a:lnTo>
                  <a:pt x="210" y="236"/>
                </a:lnTo>
                <a:lnTo>
                  <a:pt x="210" y="236"/>
                </a:lnTo>
                <a:lnTo>
                  <a:pt x="209" y="236"/>
                </a:lnTo>
                <a:lnTo>
                  <a:pt x="209" y="236"/>
                </a:lnTo>
                <a:lnTo>
                  <a:pt x="210" y="237"/>
                </a:lnTo>
                <a:lnTo>
                  <a:pt x="210" y="237"/>
                </a:lnTo>
                <a:lnTo>
                  <a:pt x="210" y="237"/>
                </a:lnTo>
                <a:lnTo>
                  <a:pt x="210" y="237"/>
                </a:lnTo>
                <a:lnTo>
                  <a:pt x="210" y="236"/>
                </a:lnTo>
                <a:lnTo>
                  <a:pt x="210" y="236"/>
                </a:lnTo>
                <a:close/>
                <a:moveTo>
                  <a:pt x="119" y="250"/>
                </a:moveTo>
                <a:lnTo>
                  <a:pt x="119" y="250"/>
                </a:lnTo>
                <a:lnTo>
                  <a:pt x="118" y="253"/>
                </a:lnTo>
                <a:lnTo>
                  <a:pt x="118" y="253"/>
                </a:lnTo>
                <a:lnTo>
                  <a:pt x="119" y="251"/>
                </a:lnTo>
                <a:lnTo>
                  <a:pt x="119" y="250"/>
                </a:lnTo>
                <a:lnTo>
                  <a:pt x="119" y="250"/>
                </a:lnTo>
                <a:close/>
                <a:moveTo>
                  <a:pt x="119" y="234"/>
                </a:moveTo>
                <a:lnTo>
                  <a:pt x="119" y="234"/>
                </a:lnTo>
                <a:lnTo>
                  <a:pt x="119" y="230"/>
                </a:lnTo>
                <a:lnTo>
                  <a:pt x="119" y="230"/>
                </a:lnTo>
                <a:lnTo>
                  <a:pt x="119" y="231"/>
                </a:lnTo>
                <a:lnTo>
                  <a:pt x="119" y="234"/>
                </a:lnTo>
                <a:lnTo>
                  <a:pt x="119" y="234"/>
                </a:lnTo>
                <a:close/>
                <a:moveTo>
                  <a:pt x="290" y="62"/>
                </a:moveTo>
                <a:lnTo>
                  <a:pt x="290" y="62"/>
                </a:lnTo>
                <a:lnTo>
                  <a:pt x="291" y="61"/>
                </a:lnTo>
                <a:lnTo>
                  <a:pt x="290" y="61"/>
                </a:lnTo>
                <a:lnTo>
                  <a:pt x="290" y="61"/>
                </a:lnTo>
                <a:lnTo>
                  <a:pt x="290" y="61"/>
                </a:lnTo>
                <a:lnTo>
                  <a:pt x="290" y="62"/>
                </a:lnTo>
                <a:lnTo>
                  <a:pt x="290" y="62"/>
                </a:lnTo>
                <a:close/>
                <a:moveTo>
                  <a:pt x="256" y="57"/>
                </a:moveTo>
                <a:lnTo>
                  <a:pt x="256" y="57"/>
                </a:lnTo>
                <a:lnTo>
                  <a:pt x="257" y="55"/>
                </a:lnTo>
                <a:lnTo>
                  <a:pt x="258" y="55"/>
                </a:lnTo>
                <a:lnTo>
                  <a:pt x="258" y="55"/>
                </a:lnTo>
                <a:lnTo>
                  <a:pt x="258" y="54"/>
                </a:lnTo>
                <a:lnTo>
                  <a:pt x="258" y="54"/>
                </a:lnTo>
                <a:lnTo>
                  <a:pt x="256" y="57"/>
                </a:lnTo>
                <a:lnTo>
                  <a:pt x="256" y="57"/>
                </a:lnTo>
                <a:close/>
                <a:moveTo>
                  <a:pt x="275" y="145"/>
                </a:moveTo>
                <a:lnTo>
                  <a:pt x="275" y="145"/>
                </a:lnTo>
                <a:lnTo>
                  <a:pt x="275" y="145"/>
                </a:lnTo>
                <a:lnTo>
                  <a:pt x="275" y="145"/>
                </a:lnTo>
                <a:lnTo>
                  <a:pt x="277" y="140"/>
                </a:lnTo>
                <a:lnTo>
                  <a:pt x="277" y="140"/>
                </a:lnTo>
                <a:lnTo>
                  <a:pt x="277" y="140"/>
                </a:lnTo>
                <a:lnTo>
                  <a:pt x="277" y="140"/>
                </a:lnTo>
                <a:lnTo>
                  <a:pt x="275" y="145"/>
                </a:lnTo>
                <a:lnTo>
                  <a:pt x="275" y="145"/>
                </a:lnTo>
                <a:close/>
                <a:moveTo>
                  <a:pt x="297" y="40"/>
                </a:moveTo>
                <a:lnTo>
                  <a:pt x="297" y="40"/>
                </a:lnTo>
                <a:lnTo>
                  <a:pt x="297" y="40"/>
                </a:lnTo>
                <a:lnTo>
                  <a:pt x="297" y="40"/>
                </a:lnTo>
                <a:lnTo>
                  <a:pt x="298" y="37"/>
                </a:lnTo>
                <a:lnTo>
                  <a:pt x="298" y="37"/>
                </a:lnTo>
                <a:lnTo>
                  <a:pt x="298" y="37"/>
                </a:lnTo>
                <a:lnTo>
                  <a:pt x="298" y="37"/>
                </a:lnTo>
                <a:lnTo>
                  <a:pt x="297" y="40"/>
                </a:lnTo>
                <a:lnTo>
                  <a:pt x="297" y="40"/>
                </a:lnTo>
                <a:close/>
                <a:moveTo>
                  <a:pt x="133" y="257"/>
                </a:moveTo>
                <a:lnTo>
                  <a:pt x="133" y="257"/>
                </a:lnTo>
                <a:lnTo>
                  <a:pt x="135" y="257"/>
                </a:lnTo>
                <a:lnTo>
                  <a:pt x="136" y="257"/>
                </a:lnTo>
                <a:lnTo>
                  <a:pt x="136" y="257"/>
                </a:lnTo>
                <a:lnTo>
                  <a:pt x="135" y="257"/>
                </a:lnTo>
                <a:lnTo>
                  <a:pt x="133" y="257"/>
                </a:lnTo>
                <a:lnTo>
                  <a:pt x="133" y="257"/>
                </a:lnTo>
                <a:close/>
                <a:moveTo>
                  <a:pt x="65" y="297"/>
                </a:moveTo>
                <a:lnTo>
                  <a:pt x="65" y="297"/>
                </a:lnTo>
                <a:lnTo>
                  <a:pt x="65" y="297"/>
                </a:lnTo>
                <a:lnTo>
                  <a:pt x="65" y="297"/>
                </a:lnTo>
                <a:lnTo>
                  <a:pt x="67" y="294"/>
                </a:lnTo>
                <a:lnTo>
                  <a:pt x="67" y="294"/>
                </a:lnTo>
                <a:lnTo>
                  <a:pt x="65" y="297"/>
                </a:lnTo>
                <a:lnTo>
                  <a:pt x="65" y="297"/>
                </a:lnTo>
                <a:close/>
                <a:moveTo>
                  <a:pt x="308" y="89"/>
                </a:moveTo>
                <a:lnTo>
                  <a:pt x="308" y="89"/>
                </a:lnTo>
                <a:lnTo>
                  <a:pt x="307" y="89"/>
                </a:lnTo>
                <a:lnTo>
                  <a:pt x="307" y="89"/>
                </a:lnTo>
                <a:lnTo>
                  <a:pt x="308" y="89"/>
                </a:lnTo>
                <a:lnTo>
                  <a:pt x="308" y="89"/>
                </a:lnTo>
                <a:lnTo>
                  <a:pt x="308" y="89"/>
                </a:lnTo>
                <a:close/>
                <a:moveTo>
                  <a:pt x="128" y="224"/>
                </a:moveTo>
                <a:lnTo>
                  <a:pt x="128" y="224"/>
                </a:lnTo>
                <a:lnTo>
                  <a:pt x="128" y="223"/>
                </a:lnTo>
                <a:lnTo>
                  <a:pt x="128" y="221"/>
                </a:lnTo>
                <a:lnTo>
                  <a:pt x="128" y="221"/>
                </a:lnTo>
                <a:lnTo>
                  <a:pt x="128" y="224"/>
                </a:lnTo>
                <a:lnTo>
                  <a:pt x="128" y="224"/>
                </a:lnTo>
                <a:close/>
                <a:moveTo>
                  <a:pt x="170" y="247"/>
                </a:moveTo>
                <a:lnTo>
                  <a:pt x="170" y="247"/>
                </a:lnTo>
                <a:lnTo>
                  <a:pt x="172" y="246"/>
                </a:lnTo>
                <a:lnTo>
                  <a:pt x="172" y="246"/>
                </a:lnTo>
                <a:lnTo>
                  <a:pt x="170" y="246"/>
                </a:lnTo>
                <a:lnTo>
                  <a:pt x="170" y="246"/>
                </a:lnTo>
                <a:lnTo>
                  <a:pt x="170" y="247"/>
                </a:lnTo>
                <a:lnTo>
                  <a:pt x="170" y="247"/>
                </a:lnTo>
                <a:close/>
                <a:moveTo>
                  <a:pt x="247" y="68"/>
                </a:moveTo>
                <a:lnTo>
                  <a:pt x="247" y="68"/>
                </a:lnTo>
                <a:lnTo>
                  <a:pt x="248" y="68"/>
                </a:lnTo>
                <a:lnTo>
                  <a:pt x="248" y="68"/>
                </a:lnTo>
                <a:lnTo>
                  <a:pt x="250" y="68"/>
                </a:lnTo>
                <a:lnTo>
                  <a:pt x="250" y="68"/>
                </a:lnTo>
                <a:lnTo>
                  <a:pt x="250" y="67"/>
                </a:lnTo>
                <a:lnTo>
                  <a:pt x="250" y="67"/>
                </a:lnTo>
                <a:lnTo>
                  <a:pt x="247" y="68"/>
                </a:lnTo>
                <a:lnTo>
                  <a:pt x="247" y="68"/>
                </a:lnTo>
                <a:close/>
                <a:moveTo>
                  <a:pt x="64" y="274"/>
                </a:moveTo>
                <a:lnTo>
                  <a:pt x="64" y="274"/>
                </a:lnTo>
                <a:lnTo>
                  <a:pt x="65" y="274"/>
                </a:lnTo>
                <a:lnTo>
                  <a:pt x="65" y="273"/>
                </a:lnTo>
                <a:lnTo>
                  <a:pt x="65" y="273"/>
                </a:lnTo>
                <a:lnTo>
                  <a:pt x="64" y="274"/>
                </a:lnTo>
                <a:lnTo>
                  <a:pt x="64" y="274"/>
                </a:lnTo>
                <a:close/>
                <a:moveTo>
                  <a:pt x="261" y="116"/>
                </a:moveTo>
                <a:lnTo>
                  <a:pt x="261" y="116"/>
                </a:lnTo>
                <a:lnTo>
                  <a:pt x="263" y="116"/>
                </a:lnTo>
                <a:lnTo>
                  <a:pt x="263" y="115"/>
                </a:lnTo>
                <a:lnTo>
                  <a:pt x="263" y="115"/>
                </a:lnTo>
                <a:lnTo>
                  <a:pt x="261" y="116"/>
                </a:lnTo>
                <a:lnTo>
                  <a:pt x="261" y="116"/>
                </a:lnTo>
                <a:lnTo>
                  <a:pt x="261" y="116"/>
                </a:lnTo>
                <a:close/>
                <a:moveTo>
                  <a:pt x="71" y="315"/>
                </a:moveTo>
                <a:lnTo>
                  <a:pt x="71" y="315"/>
                </a:lnTo>
                <a:lnTo>
                  <a:pt x="71" y="314"/>
                </a:lnTo>
                <a:lnTo>
                  <a:pt x="71" y="314"/>
                </a:lnTo>
                <a:lnTo>
                  <a:pt x="71" y="314"/>
                </a:lnTo>
                <a:lnTo>
                  <a:pt x="71" y="315"/>
                </a:lnTo>
                <a:lnTo>
                  <a:pt x="71" y="315"/>
                </a:lnTo>
                <a:close/>
                <a:moveTo>
                  <a:pt x="54" y="335"/>
                </a:moveTo>
                <a:lnTo>
                  <a:pt x="54" y="335"/>
                </a:lnTo>
                <a:lnTo>
                  <a:pt x="54" y="337"/>
                </a:lnTo>
                <a:lnTo>
                  <a:pt x="54" y="337"/>
                </a:lnTo>
                <a:lnTo>
                  <a:pt x="55" y="337"/>
                </a:lnTo>
                <a:lnTo>
                  <a:pt x="55" y="337"/>
                </a:lnTo>
                <a:lnTo>
                  <a:pt x="55" y="337"/>
                </a:lnTo>
                <a:lnTo>
                  <a:pt x="55" y="337"/>
                </a:lnTo>
                <a:lnTo>
                  <a:pt x="54" y="335"/>
                </a:lnTo>
                <a:lnTo>
                  <a:pt x="54" y="335"/>
                </a:lnTo>
                <a:close/>
                <a:moveTo>
                  <a:pt x="291" y="92"/>
                </a:moveTo>
                <a:lnTo>
                  <a:pt x="291" y="92"/>
                </a:lnTo>
                <a:lnTo>
                  <a:pt x="291" y="94"/>
                </a:lnTo>
                <a:lnTo>
                  <a:pt x="291" y="94"/>
                </a:lnTo>
                <a:lnTo>
                  <a:pt x="292" y="92"/>
                </a:lnTo>
                <a:lnTo>
                  <a:pt x="292" y="92"/>
                </a:lnTo>
                <a:lnTo>
                  <a:pt x="291" y="92"/>
                </a:lnTo>
                <a:lnTo>
                  <a:pt x="291" y="92"/>
                </a:lnTo>
                <a:close/>
                <a:moveTo>
                  <a:pt x="281" y="91"/>
                </a:moveTo>
                <a:lnTo>
                  <a:pt x="281" y="91"/>
                </a:lnTo>
                <a:lnTo>
                  <a:pt x="281" y="91"/>
                </a:lnTo>
                <a:lnTo>
                  <a:pt x="281" y="91"/>
                </a:lnTo>
                <a:lnTo>
                  <a:pt x="283" y="89"/>
                </a:lnTo>
                <a:lnTo>
                  <a:pt x="283" y="89"/>
                </a:lnTo>
                <a:lnTo>
                  <a:pt x="283" y="89"/>
                </a:lnTo>
                <a:lnTo>
                  <a:pt x="283" y="89"/>
                </a:lnTo>
                <a:lnTo>
                  <a:pt x="281" y="91"/>
                </a:lnTo>
                <a:lnTo>
                  <a:pt x="281" y="91"/>
                </a:lnTo>
                <a:close/>
                <a:moveTo>
                  <a:pt x="67" y="327"/>
                </a:moveTo>
                <a:lnTo>
                  <a:pt x="67" y="327"/>
                </a:lnTo>
                <a:lnTo>
                  <a:pt x="67" y="325"/>
                </a:lnTo>
                <a:lnTo>
                  <a:pt x="65" y="324"/>
                </a:lnTo>
                <a:lnTo>
                  <a:pt x="65" y="324"/>
                </a:lnTo>
                <a:lnTo>
                  <a:pt x="67" y="327"/>
                </a:lnTo>
                <a:lnTo>
                  <a:pt x="67" y="327"/>
                </a:lnTo>
                <a:close/>
                <a:moveTo>
                  <a:pt x="85" y="342"/>
                </a:moveTo>
                <a:lnTo>
                  <a:pt x="85" y="342"/>
                </a:lnTo>
                <a:lnTo>
                  <a:pt x="85" y="344"/>
                </a:lnTo>
                <a:lnTo>
                  <a:pt x="85" y="344"/>
                </a:lnTo>
                <a:lnTo>
                  <a:pt x="86" y="344"/>
                </a:lnTo>
                <a:lnTo>
                  <a:pt x="86" y="344"/>
                </a:lnTo>
                <a:lnTo>
                  <a:pt x="85" y="342"/>
                </a:lnTo>
                <a:lnTo>
                  <a:pt x="85" y="342"/>
                </a:lnTo>
                <a:close/>
                <a:moveTo>
                  <a:pt x="214" y="234"/>
                </a:moveTo>
                <a:lnTo>
                  <a:pt x="214" y="234"/>
                </a:lnTo>
                <a:lnTo>
                  <a:pt x="213" y="236"/>
                </a:lnTo>
                <a:lnTo>
                  <a:pt x="213" y="237"/>
                </a:lnTo>
                <a:lnTo>
                  <a:pt x="213" y="237"/>
                </a:lnTo>
                <a:lnTo>
                  <a:pt x="214" y="234"/>
                </a:lnTo>
                <a:lnTo>
                  <a:pt x="214" y="234"/>
                </a:lnTo>
                <a:close/>
                <a:moveTo>
                  <a:pt x="126" y="236"/>
                </a:moveTo>
                <a:lnTo>
                  <a:pt x="126" y="236"/>
                </a:lnTo>
                <a:lnTo>
                  <a:pt x="126" y="237"/>
                </a:lnTo>
                <a:lnTo>
                  <a:pt x="128" y="238"/>
                </a:lnTo>
                <a:lnTo>
                  <a:pt x="128" y="238"/>
                </a:lnTo>
                <a:lnTo>
                  <a:pt x="126" y="236"/>
                </a:lnTo>
                <a:lnTo>
                  <a:pt x="126" y="236"/>
                </a:lnTo>
                <a:close/>
                <a:moveTo>
                  <a:pt x="216" y="203"/>
                </a:moveTo>
                <a:lnTo>
                  <a:pt x="216" y="203"/>
                </a:lnTo>
                <a:lnTo>
                  <a:pt x="214" y="203"/>
                </a:lnTo>
                <a:lnTo>
                  <a:pt x="214" y="204"/>
                </a:lnTo>
                <a:lnTo>
                  <a:pt x="214" y="204"/>
                </a:lnTo>
                <a:lnTo>
                  <a:pt x="214" y="203"/>
                </a:lnTo>
                <a:lnTo>
                  <a:pt x="216" y="203"/>
                </a:lnTo>
                <a:lnTo>
                  <a:pt x="216" y="203"/>
                </a:lnTo>
                <a:close/>
                <a:moveTo>
                  <a:pt x="59" y="337"/>
                </a:moveTo>
                <a:lnTo>
                  <a:pt x="59" y="337"/>
                </a:lnTo>
                <a:lnTo>
                  <a:pt x="58" y="337"/>
                </a:lnTo>
                <a:lnTo>
                  <a:pt x="58" y="337"/>
                </a:lnTo>
                <a:lnTo>
                  <a:pt x="61" y="337"/>
                </a:lnTo>
                <a:lnTo>
                  <a:pt x="61" y="337"/>
                </a:lnTo>
                <a:lnTo>
                  <a:pt x="59" y="337"/>
                </a:lnTo>
                <a:lnTo>
                  <a:pt x="59" y="337"/>
                </a:lnTo>
                <a:close/>
                <a:moveTo>
                  <a:pt x="64" y="311"/>
                </a:moveTo>
                <a:lnTo>
                  <a:pt x="64" y="311"/>
                </a:lnTo>
                <a:lnTo>
                  <a:pt x="62" y="311"/>
                </a:lnTo>
                <a:lnTo>
                  <a:pt x="62" y="311"/>
                </a:lnTo>
                <a:lnTo>
                  <a:pt x="64" y="312"/>
                </a:lnTo>
                <a:lnTo>
                  <a:pt x="64" y="312"/>
                </a:lnTo>
                <a:lnTo>
                  <a:pt x="64" y="311"/>
                </a:lnTo>
                <a:lnTo>
                  <a:pt x="64" y="311"/>
                </a:lnTo>
                <a:close/>
                <a:moveTo>
                  <a:pt x="223" y="189"/>
                </a:moveTo>
                <a:lnTo>
                  <a:pt x="223" y="189"/>
                </a:lnTo>
                <a:lnTo>
                  <a:pt x="224" y="187"/>
                </a:lnTo>
                <a:lnTo>
                  <a:pt x="224" y="187"/>
                </a:lnTo>
                <a:lnTo>
                  <a:pt x="224" y="187"/>
                </a:lnTo>
                <a:lnTo>
                  <a:pt x="224" y="187"/>
                </a:lnTo>
                <a:lnTo>
                  <a:pt x="223" y="187"/>
                </a:lnTo>
                <a:lnTo>
                  <a:pt x="223" y="189"/>
                </a:lnTo>
                <a:lnTo>
                  <a:pt x="223" y="189"/>
                </a:lnTo>
                <a:close/>
                <a:moveTo>
                  <a:pt x="143" y="243"/>
                </a:moveTo>
                <a:lnTo>
                  <a:pt x="143" y="243"/>
                </a:lnTo>
                <a:lnTo>
                  <a:pt x="142" y="241"/>
                </a:lnTo>
                <a:lnTo>
                  <a:pt x="142" y="243"/>
                </a:lnTo>
                <a:lnTo>
                  <a:pt x="142" y="243"/>
                </a:lnTo>
                <a:lnTo>
                  <a:pt x="143" y="243"/>
                </a:lnTo>
                <a:lnTo>
                  <a:pt x="143" y="243"/>
                </a:lnTo>
                <a:close/>
                <a:moveTo>
                  <a:pt x="236" y="71"/>
                </a:moveTo>
                <a:lnTo>
                  <a:pt x="236" y="71"/>
                </a:lnTo>
                <a:lnTo>
                  <a:pt x="236" y="69"/>
                </a:lnTo>
                <a:lnTo>
                  <a:pt x="234" y="69"/>
                </a:lnTo>
                <a:lnTo>
                  <a:pt x="234" y="69"/>
                </a:lnTo>
                <a:lnTo>
                  <a:pt x="236" y="71"/>
                </a:lnTo>
                <a:lnTo>
                  <a:pt x="236" y="71"/>
                </a:lnTo>
                <a:close/>
                <a:moveTo>
                  <a:pt x="246" y="152"/>
                </a:moveTo>
                <a:lnTo>
                  <a:pt x="246" y="152"/>
                </a:lnTo>
                <a:lnTo>
                  <a:pt x="246" y="152"/>
                </a:lnTo>
                <a:lnTo>
                  <a:pt x="246" y="152"/>
                </a:lnTo>
                <a:lnTo>
                  <a:pt x="247" y="149"/>
                </a:lnTo>
                <a:lnTo>
                  <a:pt x="247" y="149"/>
                </a:lnTo>
                <a:lnTo>
                  <a:pt x="246" y="150"/>
                </a:lnTo>
                <a:lnTo>
                  <a:pt x="246" y="152"/>
                </a:lnTo>
                <a:lnTo>
                  <a:pt x="246" y="152"/>
                </a:lnTo>
                <a:close/>
                <a:moveTo>
                  <a:pt x="149" y="244"/>
                </a:moveTo>
                <a:lnTo>
                  <a:pt x="149" y="244"/>
                </a:lnTo>
                <a:lnTo>
                  <a:pt x="148" y="244"/>
                </a:lnTo>
                <a:lnTo>
                  <a:pt x="146" y="244"/>
                </a:lnTo>
                <a:lnTo>
                  <a:pt x="146" y="244"/>
                </a:lnTo>
                <a:lnTo>
                  <a:pt x="149" y="244"/>
                </a:lnTo>
                <a:lnTo>
                  <a:pt x="149" y="244"/>
                </a:lnTo>
                <a:close/>
                <a:moveTo>
                  <a:pt x="65" y="241"/>
                </a:moveTo>
                <a:lnTo>
                  <a:pt x="65" y="241"/>
                </a:lnTo>
                <a:lnTo>
                  <a:pt x="65" y="240"/>
                </a:lnTo>
                <a:lnTo>
                  <a:pt x="64" y="240"/>
                </a:lnTo>
                <a:lnTo>
                  <a:pt x="64" y="240"/>
                </a:lnTo>
                <a:lnTo>
                  <a:pt x="64" y="240"/>
                </a:lnTo>
                <a:lnTo>
                  <a:pt x="65" y="241"/>
                </a:lnTo>
                <a:lnTo>
                  <a:pt x="65" y="241"/>
                </a:lnTo>
                <a:close/>
                <a:moveTo>
                  <a:pt x="99" y="206"/>
                </a:moveTo>
                <a:lnTo>
                  <a:pt x="99" y="206"/>
                </a:lnTo>
                <a:lnTo>
                  <a:pt x="99" y="206"/>
                </a:lnTo>
                <a:lnTo>
                  <a:pt x="99" y="206"/>
                </a:lnTo>
                <a:lnTo>
                  <a:pt x="98" y="203"/>
                </a:lnTo>
                <a:lnTo>
                  <a:pt x="98" y="203"/>
                </a:lnTo>
                <a:lnTo>
                  <a:pt x="99" y="206"/>
                </a:lnTo>
                <a:lnTo>
                  <a:pt x="99" y="206"/>
                </a:lnTo>
                <a:close/>
                <a:moveTo>
                  <a:pt x="224" y="213"/>
                </a:moveTo>
                <a:lnTo>
                  <a:pt x="224" y="213"/>
                </a:lnTo>
                <a:lnTo>
                  <a:pt x="223" y="213"/>
                </a:lnTo>
                <a:lnTo>
                  <a:pt x="223" y="214"/>
                </a:lnTo>
                <a:lnTo>
                  <a:pt x="223" y="214"/>
                </a:lnTo>
                <a:lnTo>
                  <a:pt x="224" y="213"/>
                </a:lnTo>
                <a:lnTo>
                  <a:pt x="224" y="213"/>
                </a:lnTo>
                <a:close/>
                <a:moveTo>
                  <a:pt x="254" y="76"/>
                </a:moveTo>
                <a:lnTo>
                  <a:pt x="254" y="76"/>
                </a:lnTo>
                <a:lnTo>
                  <a:pt x="253" y="76"/>
                </a:lnTo>
                <a:lnTo>
                  <a:pt x="251" y="76"/>
                </a:lnTo>
                <a:lnTo>
                  <a:pt x="251" y="76"/>
                </a:lnTo>
                <a:lnTo>
                  <a:pt x="254" y="76"/>
                </a:lnTo>
                <a:lnTo>
                  <a:pt x="254" y="76"/>
                </a:lnTo>
                <a:close/>
                <a:moveTo>
                  <a:pt x="264" y="79"/>
                </a:moveTo>
                <a:lnTo>
                  <a:pt x="264" y="79"/>
                </a:lnTo>
                <a:lnTo>
                  <a:pt x="263" y="76"/>
                </a:lnTo>
                <a:lnTo>
                  <a:pt x="263" y="76"/>
                </a:lnTo>
                <a:lnTo>
                  <a:pt x="264" y="79"/>
                </a:lnTo>
                <a:lnTo>
                  <a:pt x="264" y="79"/>
                </a:lnTo>
                <a:close/>
                <a:moveTo>
                  <a:pt x="290" y="81"/>
                </a:moveTo>
                <a:lnTo>
                  <a:pt x="290" y="81"/>
                </a:lnTo>
                <a:lnTo>
                  <a:pt x="288" y="81"/>
                </a:lnTo>
                <a:lnTo>
                  <a:pt x="288" y="81"/>
                </a:lnTo>
                <a:lnTo>
                  <a:pt x="288" y="82"/>
                </a:lnTo>
                <a:lnTo>
                  <a:pt x="288" y="82"/>
                </a:lnTo>
                <a:lnTo>
                  <a:pt x="290" y="81"/>
                </a:lnTo>
                <a:lnTo>
                  <a:pt x="290" y="81"/>
                </a:lnTo>
                <a:close/>
                <a:moveTo>
                  <a:pt x="49" y="278"/>
                </a:moveTo>
                <a:lnTo>
                  <a:pt x="49" y="278"/>
                </a:lnTo>
                <a:lnTo>
                  <a:pt x="48" y="281"/>
                </a:lnTo>
                <a:lnTo>
                  <a:pt x="48" y="281"/>
                </a:lnTo>
                <a:lnTo>
                  <a:pt x="49" y="278"/>
                </a:lnTo>
                <a:lnTo>
                  <a:pt x="49" y="278"/>
                </a:lnTo>
                <a:close/>
                <a:moveTo>
                  <a:pt x="159" y="244"/>
                </a:moveTo>
                <a:lnTo>
                  <a:pt x="159" y="244"/>
                </a:lnTo>
                <a:lnTo>
                  <a:pt x="160" y="246"/>
                </a:lnTo>
                <a:lnTo>
                  <a:pt x="160" y="246"/>
                </a:lnTo>
                <a:lnTo>
                  <a:pt x="160" y="244"/>
                </a:lnTo>
                <a:lnTo>
                  <a:pt x="159" y="244"/>
                </a:lnTo>
                <a:lnTo>
                  <a:pt x="159" y="244"/>
                </a:lnTo>
                <a:close/>
                <a:moveTo>
                  <a:pt x="182" y="246"/>
                </a:moveTo>
                <a:lnTo>
                  <a:pt x="182" y="246"/>
                </a:lnTo>
                <a:lnTo>
                  <a:pt x="183" y="246"/>
                </a:lnTo>
                <a:lnTo>
                  <a:pt x="183" y="246"/>
                </a:lnTo>
                <a:lnTo>
                  <a:pt x="182" y="246"/>
                </a:lnTo>
                <a:lnTo>
                  <a:pt x="182" y="246"/>
                </a:lnTo>
                <a:close/>
                <a:moveTo>
                  <a:pt x="219" y="197"/>
                </a:moveTo>
                <a:lnTo>
                  <a:pt x="219" y="197"/>
                </a:lnTo>
                <a:lnTo>
                  <a:pt x="219" y="197"/>
                </a:lnTo>
                <a:lnTo>
                  <a:pt x="219" y="197"/>
                </a:lnTo>
                <a:lnTo>
                  <a:pt x="217" y="197"/>
                </a:lnTo>
                <a:lnTo>
                  <a:pt x="217" y="199"/>
                </a:lnTo>
                <a:lnTo>
                  <a:pt x="217" y="199"/>
                </a:lnTo>
                <a:lnTo>
                  <a:pt x="219" y="197"/>
                </a:lnTo>
                <a:lnTo>
                  <a:pt x="219" y="197"/>
                </a:lnTo>
                <a:close/>
                <a:moveTo>
                  <a:pt x="85" y="329"/>
                </a:moveTo>
                <a:lnTo>
                  <a:pt x="85" y="329"/>
                </a:lnTo>
                <a:lnTo>
                  <a:pt x="86" y="331"/>
                </a:lnTo>
                <a:lnTo>
                  <a:pt x="86" y="331"/>
                </a:lnTo>
                <a:lnTo>
                  <a:pt x="86" y="329"/>
                </a:lnTo>
                <a:lnTo>
                  <a:pt x="86" y="329"/>
                </a:lnTo>
                <a:lnTo>
                  <a:pt x="85" y="329"/>
                </a:lnTo>
                <a:lnTo>
                  <a:pt x="85" y="329"/>
                </a:lnTo>
                <a:close/>
                <a:moveTo>
                  <a:pt x="271" y="68"/>
                </a:moveTo>
                <a:lnTo>
                  <a:pt x="271" y="68"/>
                </a:lnTo>
                <a:lnTo>
                  <a:pt x="273" y="68"/>
                </a:lnTo>
                <a:lnTo>
                  <a:pt x="273" y="67"/>
                </a:lnTo>
                <a:lnTo>
                  <a:pt x="273" y="67"/>
                </a:lnTo>
                <a:lnTo>
                  <a:pt x="273" y="67"/>
                </a:lnTo>
                <a:lnTo>
                  <a:pt x="273" y="67"/>
                </a:lnTo>
                <a:lnTo>
                  <a:pt x="271" y="68"/>
                </a:lnTo>
                <a:lnTo>
                  <a:pt x="271" y="68"/>
                </a:lnTo>
                <a:close/>
                <a:moveTo>
                  <a:pt x="115" y="221"/>
                </a:moveTo>
                <a:lnTo>
                  <a:pt x="115" y="221"/>
                </a:lnTo>
                <a:lnTo>
                  <a:pt x="116" y="221"/>
                </a:lnTo>
                <a:lnTo>
                  <a:pt x="116" y="220"/>
                </a:lnTo>
                <a:lnTo>
                  <a:pt x="116" y="220"/>
                </a:lnTo>
                <a:lnTo>
                  <a:pt x="115" y="221"/>
                </a:lnTo>
                <a:lnTo>
                  <a:pt x="115" y="221"/>
                </a:lnTo>
                <a:close/>
                <a:moveTo>
                  <a:pt x="58" y="254"/>
                </a:moveTo>
                <a:lnTo>
                  <a:pt x="58" y="254"/>
                </a:lnTo>
                <a:lnTo>
                  <a:pt x="58" y="257"/>
                </a:lnTo>
                <a:lnTo>
                  <a:pt x="58" y="257"/>
                </a:lnTo>
                <a:lnTo>
                  <a:pt x="58" y="257"/>
                </a:lnTo>
                <a:lnTo>
                  <a:pt x="58" y="257"/>
                </a:lnTo>
                <a:lnTo>
                  <a:pt x="58" y="254"/>
                </a:lnTo>
                <a:lnTo>
                  <a:pt x="58" y="254"/>
                </a:lnTo>
                <a:close/>
                <a:moveTo>
                  <a:pt x="71" y="297"/>
                </a:moveTo>
                <a:lnTo>
                  <a:pt x="71" y="297"/>
                </a:lnTo>
                <a:lnTo>
                  <a:pt x="71" y="295"/>
                </a:lnTo>
                <a:lnTo>
                  <a:pt x="71" y="295"/>
                </a:lnTo>
                <a:lnTo>
                  <a:pt x="69" y="298"/>
                </a:lnTo>
                <a:lnTo>
                  <a:pt x="69" y="298"/>
                </a:lnTo>
                <a:lnTo>
                  <a:pt x="71" y="297"/>
                </a:lnTo>
                <a:lnTo>
                  <a:pt x="71" y="297"/>
                </a:lnTo>
                <a:close/>
                <a:moveTo>
                  <a:pt x="281" y="76"/>
                </a:moveTo>
                <a:lnTo>
                  <a:pt x="281" y="76"/>
                </a:lnTo>
                <a:lnTo>
                  <a:pt x="283" y="78"/>
                </a:lnTo>
                <a:lnTo>
                  <a:pt x="283" y="78"/>
                </a:lnTo>
                <a:lnTo>
                  <a:pt x="283" y="78"/>
                </a:lnTo>
                <a:lnTo>
                  <a:pt x="281" y="76"/>
                </a:lnTo>
                <a:lnTo>
                  <a:pt x="281" y="76"/>
                </a:lnTo>
                <a:close/>
                <a:moveTo>
                  <a:pt x="143" y="240"/>
                </a:moveTo>
                <a:lnTo>
                  <a:pt x="143" y="240"/>
                </a:lnTo>
                <a:lnTo>
                  <a:pt x="145" y="240"/>
                </a:lnTo>
                <a:lnTo>
                  <a:pt x="145" y="240"/>
                </a:lnTo>
                <a:lnTo>
                  <a:pt x="145" y="240"/>
                </a:lnTo>
                <a:lnTo>
                  <a:pt x="145" y="240"/>
                </a:lnTo>
                <a:lnTo>
                  <a:pt x="145" y="238"/>
                </a:lnTo>
                <a:lnTo>
                  <a:pt x="143" y="240"/>
                </a:lnTo>
                <a:lnTo>
                  <a:pt x="143" y="240"/>
                </a:lnTo>
                <a:close/>
                <a:moveTo>
                  <a:pt x="99" y="236"/>
                </a:moveTo>
                <a:lnTo>
                  <a:pt x="99" y="236"/>
                </a:lnTo>
                <a:lnTo>
                  <a:pt x="99" y="236"/>
                </a:lnTo>
                <a:lnTo>
                  <a:pt x="99" y="236"/>
                </a:lnTo>
                <a:lnTo>
                  <a:pt x="99" y="236"/>
                </a:lnTo>
                <a:lnTo>
                  <a:pt x="99" y="236"/>
                </a:lnTo>
                <a:lnTo>
                  <a:pt x="99" y="236"/>
                </a:lnTo>
                <a:lnTo>
                  <a:pt x="99" y="236"/>
                </a:lnTo>
                <a:close/>
                <a:moveTo>
                  <a:pt x="204" y="234"/>
                </a:moveTo>
                <a:lnTo>
                  <a:pt x="204" y="234"/>
                </a:lnTo>
                <a:lnTo>
                  <a:pt x="204" y="234"/>
                </a:lnTo>
                <a:lnTo>
                  <a:pt x="204" y="234"/>
                </a:lnTo>
                <a:lnTo>
                  <a:pt x="206" y="234"/>
                </a:lnTo>
                <a:lnTo>
                  <a:pt x="206" y="234"/>
                </a:lnTo>
                <a:lnTo>
                  <a:pt x="206" y="233"/>
                </a:lnTo>
                <a:lnTo>
                  <a:pt x="206" y="233"/>
                </a:lnTo>
                <a:lnTo>
                  <a:pt x="204" y="234"/>
                </a:lnTo>
                <a:lnTo>
                  <a:pt x="204" y="234"/>
                </a:lnTo>
                <a:close/>
                <a:moveTo>
                  <a:pt x="112" y="196"/>
                </a:moveTo>
                <a:lnTo>
                  <a:pt x="112" y="196"/>
                </a:lnTo>
                <a:lnTo>
                  <a:pt x="112" y="197"/>
                </a:lnTo>
                <a:lnTo>
                  <a:pt x="112" y="197"/>
                </a:lnTo>
                <a:lnTo>
                  <a:pt x="113" y="196"/>
                </a:lnTo>
                <a:lnTo>
                  <a:pt x="113" y="196"/>
                </a:lnTo>
                <a:lnTo>
                  <a:pt x="113" y="194"/>
                </a:lnTo>
                <a:lnTo>
                  <a:pt x="113" y="194"/>
                </a:lnTo>
                <a:lnTo>
                  <a:pt x="112" y="196"/>
                </a:lnTo>
                <a:lnTo>
                  <a:pt x="112" y="196"/>
                </a:lnTo>
                <a:close/>
                <a:moveTo>
                  <a:pt x="264" y="74"/>
                </a:moveTo>
                <a:lnTo>
                  <a:pt x="264" y="74"/>
                </a:lnTo>
                <a:lnTo>
                  <a:pt x="264" y="74"/>
                </a:lnTo>
                <a:lnTo>
                  <a:pt x="263" y="74"/>
                </a:lnTo>
                <a:lnTo>
                  <a:pt x="263" y="74"/>
                </a:lnTo>
                <a:lnTo>
                  <a:pt x="264" y="74"/>
                </a:lnTo>
                <a:lnTo>
                  <a:pt x="264" y="74"/>
                </a:lnTo>
                <a:close/>
                <a:moveTo>
                  <a:pt x="268" y="132"/>
                </a:moveTo>
                <a:lnTo>
                  <a:pt x="268" y="132"/>
                </a:lnTo>
                <a:lnTo>
                  <a:pt x="268" y="132"/>
                </a:lnTo>
                <a:lnTo>
                  <a:pt x="268" y="132"/>
                </a:lnTo>
                <a:lnTo>
                  <a:pt x="267" y="133"/>
                </a:lnTo>
                <a:lnTo>
                  <a:pt x="267" y="133"/>
                </a:lnTo>
                <a:lnTo>
                  <a:pt x="267" y="133"/>
                </a:lnTo>
                <a:lnTo>
                  <a:pt x="267" y="133"/>
                </a:lnTo>
                <a:lnTo>
                  <a:pt x="268" y="132"/>
                </a:lnTo>
                <a:lnTo>
                  <a:pt x="268" y="132"/>
                </a:lnTo>
                <a:close/>
                <a:moveTo>
                  <a:pt x="261" y="130"/>
                </a:moveTo>
                <a:lnTo>
                  <a:pt x="261" y="130"/>
                </a:lnTo>
                <a:lnTo>
                  <a:pt x="263" y="129"/>
                </a:lnTo>
                <a:lnTo>
                  <a:pt x="263" y="129"/>
                </a:lnTo>
                <a:lnTo>
                  <a:pt x="261" y="130"/>
                </a:lnTo>
                <a:lnTo>
                  <a:pt x="261" y="130"/>
                </a:lnTo>
                <a:close/>
                <a:moveTo>
                  <a:pt x="129" y="229"/>
                </a:moveTo>
                <a:lnTo>
                  <a:pt x="129" y="229"/>
                </a:lnTo>
                <a:lnTo>
                  <a:pt x="128" y="230"/>
                </a:lnTo>
                <a:lnTo>
                  <a:pt x="128" y="230"/>
                </a:lnTo>
                <a:lnTo>
                  <a:pt x="129" y="230"/>
                </a:lnTo>
                <a:lnTo>
                  <a:pt x="129" y="229"/>
                </a:lnTo>
                <a:lnTo>
                  <a:pt x="129" y="229"/>
                </a:lnTo>
                <a:close/>
                <a:moveTo>
                  <a:pt x="231" y="71"/>
                </a:moveTo>
                <a:lnTo>
                  <a:pt x="231" y="71"/>
                </a:lnTo>
                <a:lnTo>
                  <a:pt x="231" y="71"/>
                </a:lnTo>
                <a:lnTo>
                  <a:pt x="231" y="71"/>
                </a:lnTo>
                <a:lnTo>
                  <a:pt x="231" y="69"/>
                </a:lnTo>
                <a:lnTo>
                  <a:pt x="231" y="69"/>
                </a:lnTo>
                <a:lnTo>
                  <a:pt x="231" y="71"/>
                </a:lnTo>
                <a:lnTo>
                  <a:pt x="231" y="71"/>
                </a:lnTo>
                <a:lnTo>
                  <a:pt x="231" y="71"/>
                </a:lnTo>
                <a:close/>
                <a:moveTo>
                  <a:pt x="79" y="335"/>
                </a:moveTo>
                <a:lnTo>
                  <a:pt x="79" y="335"/>
                </a:lnTo>
                <a:lnTo>
                  <a:pt x="81" y="335"/>
                </a:lnTo>
                <a:lnTo>
                  <a:pt x="81" y="335"/>
                </a:lnTo>
                <a:lnTo>
                  <a:pt x="81" y="334"/>
                </a:lnTo>
                <a:lnTo>
                  <a:pt x="81" y="334"/>
                </a:lnTo>
                <a:lnTo>
                  <a:pt x="79" y="335"/>
                </a:lnTo>
                <a:lnTo>
                  <a:pt x="79" y="335"/>
                </a:lnTo>
                <a:close/>
                <a:moveTo>
                  <a:pt x="72" y="328"/>
                </a:moveTo>
                <a:lnTo>
                  <a:pt x="72" y="328"/>
                </a:lnTo>
                <a:lnTo>
                  <a:pt x="71" y="327"/>
                </a:lnTo>
                <a:lnTo>
                  <a:pt x="71" y="327"/>
                </a:lnTo>
                <a:lnTo>
                  <a:pt x="71" y="327"/>
                </a:lnTo>
                <a:lnTo>
                  <a:pt x="71" y="327"/>
                </a:lnTo>
                <a:lnTo>
                  <a:pt x="72" y="328"/>
                </a:lnTo>
                <a:lnTo>
                  <a:pt x="72" y="328"/>
                </a:lnTo>
                <a:close/>
                <a:moveTo>
                  <a:pt x="301" y="88"/>
                </a:moveTo>
                <a:lnTo>
                  <a:pt x="301" y="88"/>
                </a:lnTo>
                <a:lnTo>
                  <a:pt x="300" y="88"/>
                </a:lnTo>
                <a:lnTo>
                  <a:pt x="300" y="88"/>
                </a:lnTo>
                <a:lnTo>
                  <a:pt x="301" y="88"/>
                </a:lnTo>
                <a:lnTo>
                  <a:pt x="301" y="88"/>
                </a:lnTo>
                <a:close/>
                <a:moveTo>
                  <a:pt x="264" y="112"/>
                </a:moveTo>
                <a:lnTo>
                  <a:pt x="264" y="112"/>
                </a:lnTo>
                <a:lnTo>
                  <a:pt x="264" y="111"/>
                </a:lnTo>
                <a:lnTo>
                  <a:pt x="264" y="111"/>
                </a:lnTo>
                <a:lnTo>
                  <a:pt x="264" y="112"/>
                </a:lnTo>
                <a:lnTo>
                  <a:pt x="264" y="112"/>
                </a:lnTo>
                <a:close/>
                <a:moveTo>
                  <a:pt x="261" y="143"/>
                </a:moveTo>
                <a:lnTo>
                  <a:pt x="261" y="143"/>
                </a:lnTo>
                <a:lnTo>
                  <a:pt x="263" y="143"/>
                </a:lnTo>
                <a:lnTo>
                  <a:pt x="263" y="143"/>
                </a:lnTo>
                <a:lnTo>
                  <a:pt x="261" y="143"/>
                </a:lnTo>
                <a:lnTo>
                  <a:pt x="261" y="143"/>
                </a:lnTo>
                <a:lnTo>
                  <a:pt x="261" y="143"/>
                </a:lnTo>
                <a:close/>
                <a:moveTo>
                  <a:pt x="82" y="302"/>
                </a:moveTo>
                <a:lnTo>
                  <a:pt x="82" y="302"/>
                </a:lnTo>
                <a:lnTo>
                  <a:pt x="82" y="302"/>
                </a:lnTo>
                <a:lnTo>
                  <a:pt x="82" y="302"/>
                </a:lnTo>
                <a:lnTo>
                  <a:pt x="84" y="301"/>
                </a:lnTo>
                <a:lnTo>
                  <a:pt x="84" y="301"/>
                </a:lnTo>
                <a:lnTo>
                  <a:pt x="82" y="301"/>
                </a:lnTo>
                <a:lnTo>
                  <a:pt x="82" y="301"/>
                </a:lnTo>
                <a:lnTo>
                  <a:pt x="82" y="302"/>
                </a:lnTo>
                <a:lnTo>
                  <a:pt x="82" y="302"/>
                </a:lnTo>
                <a:close/>
                <a:moveTo>
                  <a:pt x="89" y="304"/>
                </a:moveTo>
                <a:lnTo>
                  <a:pt x="89" y="304"/>
                </a:lnTo>
                <a:lnTo>
                  <a:pt x="89" y="305"/>
                </a:lnTo>
                <a:lnTo>
                  <a:pt x="89" y="305"/>
                </a:lnTo>
                <a:lnTo>
                  <a:pt x="89" y="305"/>
                </a:lnTo>
                <a:lnTo>
                  <a:pt x="89" y="304"/>
                </a:lnTo>
                <a:lnTo>
                  <a:pt x="89" y="304"/>
                </a:lnTo>
                <a:close/>
                <a:moveTo>
                  <a:pt x="153" y="233"/>
                </a:moveTo>
                <a:lnTo>
                  <a:pt x="153" y="233"/>
                </a:lnTo>
                <a:lnTo>
                  <a:pt x="153" y="234"/>
                </a:lnTo>
                <a:lnTo>
                  <a:pt x="155" y="234"/>
                </a:lnTo>
                <a:lnTo>
                  <a:pt x="155" y="234"/>
                </a:lnTo>
                <a:lnTo>
                  <a:pt x="153" y="233"/>
                </a:lnTo>
                <a:lnTo>
                  <a:pt x="153" y="233"/>
                </a:lnTo>
                <a:close/>
                <a:moveTo>
                  <a:pt x="298" y="57"/>
                </a:moveTo>
                <a:lnTo>
                  <a:pt x="298" y="57"/>
                </a:lnTo>
                <a:lnTo>
                  <a:pt x="300" y="55"/>
                </a:lnTo>
                <a:lnTo>
                  <a:pt x="300" y="55"/>
                </a:lnTo>
                <a:lnTo>
                  <a:pt x="300" y="55"/>
                </a:lnTo>
                <a:lnTo>
                  <a:pt x="298" y="57"/>
                </a:lnTo>
                <a:lnTo>
                  <a:pt x="298" y="57"/>
                </a:lnTo>
                <a:close/>
                <a:moveTo>
                  <a:pt x="112" y="256"/>
                </a:moveTo>
                <a:lnTo>
                  <a:pt x="112" y="256"/>
                </a:lnTo>
                <a:lnTo>
                  <a:pt x="113" y="254"/>
                </a:lnTo>
                <a:lnTo>
                  <a:pt x="113" y="254"/>
                </a:lnTo>
                <a:lnTo>
                  <a:pt x="112" y="254"/>
                </a:lnTo>
                <a:lnTo>
                  <a:pt x="112" y="256"/>
                </a:lnTo>
                <a:lnTo>
                  <a:pt x="112" y="256"/>
                </a:lnTo>
                <a:close/>
                <a:moveTo>
                  <a:pt x="78" y="322"/>
                </a:moveTo>
                <a:lnTo>
                  <a:pt x="78" y="322"/>
                </a:lnTo>
                <a:lnTo>
                  <a:pt x="79" y="321"/>
                </a:lnTo>
                <a:lnTo>
                  <a:pt x="78" y="321"/>
                </a:lnTo>
                <a:lnTo>
                  <a:pt x="78" y="321"/>
                </a:lnTo>
                <a:lnTo>
                  <a:pt x="78" y="322"/>
                </a:lnTo>
                <a:lnTo>
                  <a:pt x="78" y="322"/>
                </a:lnTo>
                <a:close/>
                <a:moveTo>
                  <a:pt x="274" y="146"/>
                </a:moveTo>
                <a:lnTo>
                  <a:pt x="274" y="146"/>
                </a:lnTo>
                <a:lnTo>
                  <a:pt x="274" y="148"/>
                </a:lnTo>
                <a:lnTo>
                  <a:pt x="274" y="148"/>
                </a:lnTo>
                <a:lnTo>
                  <a:pt x="275" y="145"/>
                </a:lnTo>
                <a:lnTo>
                  <a:pt x="275" y="145"/>
                </a:lnTo>
                <a:lnTo>
                  <a:pt x="275" y="145"/>
                </a:lnTo>
                <a:lnTo>
                  <a:pt x="275" y="145"/>
                </a:lnTo>
                <a:lnTo>
                  <a:pt x="274" y="146"/>
                </a:lnTo>
                <a:lnTo>
                  <a:pt x="274" y="146"/>
                </a:lnTo>
                <a:close/>
                <a:moveTo>
                  <a:pt x="271" y="64"/>
                </a:moveTo>
                <a:lnTo>
                  <a:pt x="271" y="64"/>
                </a:lnTo>
                <a:lnTo>
                  <a:pt x="271" y="64"/>
                </a:lnTo>
                <a:lnTo>
                  <a:pt x="271" y="64"/>
                </a:lnTo>
                <a:lnTo>
                  <a:pt x="270" y="65"/>
                </a:lnTo>
                <a:lnTo>
                  <a:pt x="270" y="65"/>
                </a:lnTo>
                <a:lnTo>
                  <a:pt x="271" y="64"/>
                </a:lnTo>
                <a:lnTo>
                  <a:pt x="271" y="64"/>
                </a:lnTo>
                <a:close/>
                <a:moveTo>
                  <a:pt x="72" y="234"/>
                </a:moveTo>
                <a:lnTo>
                  <a:pt x="72" y="234"/>
                </a:lnTo>
                <a:lnTo>
                  <a:pt x="72" y="234"/>
                </a:lnTo>
                <a:lnTo>
                  <a:pt x="72" y="234"/>
                </a:lnTo>
                <a:lnTo>
                  <a:pt x="72" y="236"/>
                </a:lnTo>
                <a:lnTo>
                  <a:pt x="72" y="236"/>
                </a:lnTo>
                <a:lnTo>
                  <a:pt x="72" y="236"/>
                </a:lnTo>
                <a:lnTo>
                  <a:pt x="72" y="236"/>
                </a:lnTo>
                <a:lnTo>
                  <a:pt x="72" y="234"/>
                </a:lnTo>
                <a:lnTo>
                  <a:pt x="72" y="234"/>
                </a:lnTo>
                <a:close/>
                <a:moveTo>
                  <a:pt x="169" y="237"/>
                </a:moveTo>
                <a:lnTo>
                  <a:pt x="169" y="237"/>
                </a:lnTo>
                <a:lnTo>
                  <a:pt x="169" y="237"/>
                </a:lnTo>
                <a:lnTo>
                  <a:pt x="169" y="237"/>
                </a:lnTo>
                <a:lnTo>
                  <a:pt x="167" y="236"/>
                </a:lnTo>
                <a:lnTo>
                  <a:pt x="167" y="236"/>
                </a:lnTo>
                <a:lnTo>
                  <a:pt x="167" y="237"/>
                </a:lnTo>
                <a:lnTo>
                  <a:pt x="167" y="237"/>
                </a:lnTo>
                <a:lnTo>
                  <a:pt x="169" y="237"/>
                </a:lnTo>
                <a:lnTo>
                  <a:pt x="169" y="237"/>
                </a:lnTo>
                <a:close/>
                <a:moveTo>
                  <a:pt x="237" y="192"/>
                </a:moveTo>
                <a:lnTo>
                  <a:pt x="237" y="192"/>
                </a:lnTo>
                <a:lnTo>
                  <a:pt x="237" y="192"/>
                </a:lnTo>
                <a:lnTo>
                  <a:pt x="237" y="192"/>
                </a:lnTo>
                <a:lnTo>
                  <a:pt x="236" y="193"/>
                </a:lnTo>
                <a:lnTo>
                  <a:pt x="236" y="193"/>
                </a:lnTo>
                <a:lnTo>
                  <a:pt x="236" y="193"/>
                </a:lnTo>
                <a:lnTo>
                  <a:pt x="236" y="193"/>
                </a:lnTo>
                <a:lnTo>
                  <a:pt x="237" y="192"/>
                </a:lnTo>
                <a:lnTo>
                  <a:pt x="237" y="192"/>
                </a:lnTo>
                <a:close/>
                <a:moveTo>
                  <a:pt x="40" y="295"/>
                </a:moveTo>
                <a:lnTo>
                  <a:pt x="40" y="295"/>
                </a:lnTo>
                <a:lnTo>
                  <a:pt x="40" y="297"/>
                </a:lnTo>
                <a:lnTo>
                  <a:pt x="40" y="297"/>
                </a:lnTo>
                <a:lnTo>
                  <a:pt x="40" y="297"/>
                </a:lnTo>
                <a:lnTo>
                  <a:pt x="40" y="295"/>
                </a:lnTo>
                <a:lnTo>
                  <a:pt x="40" y="295"/>
                </a:lnTo>
                <a:lnTo>
                  <a:pt x="40" y="295"/>
                </a:lnTo>
                <a:lnTo>
                  <a:pt x="40" y="295"/>
                </a:lnTo>
                <a:close/>
                <a:moveTo>
                  <a:pt x="109" y="244"/>
                </a:moveTo>
                <a:lnTo>
                  <a:pt x="109" y="244"/>
                </a:lnTo>
                <a:lnTo>
                  <a:pt x="109" y="246"/>
                </a:lnTo>
                <a:lnTo>
                  <a:pt x="109" y="246"/>
                </a:lnTo>
                <a:lnTo>
                  <a:pt x="109" y="244"/>
                </a:lnTo>
                <a:lnTo>
                  <a:pt x="109" y="244"/>
                </a:lnTo>
                <a:close/>
                <a:moveTo>
                  <a:pt x="260" y="58"/>
                </a:moveTo>
                <a:lnTo>
                  <a:pt x="260" y="58"/>
                </a:lnTo>
                <a:lnTo>
                  <a:pt x="261" y="57"/>
                </a:lnTo>
                <a:lnTo>
                  <a:pt x="261" y="57"/>
                </a:lnTo>
                <a:lnTo>
                  <a:pt x="260" y="58"/>
                </a:lnTo>
                <a:lnTo>
                  <a:pt x="260" y="58"/>
                </a:lnTo>
                <a:close/>
                <a:moveTo>
                  <a:pt x="244" y="148"/>
                </a:moveTo>
                <a:lnTo>
                  <a:pt x="244" y="148"/>
                </a:lnTo>
                <a:lnTo>
                  <a:pt x="243" y="148"/>
                </a:lnTo>
                <a:lnTo>
                  <a:pt x="243" y="148"/>
                </a:lnTo>
                <a:lnTo>
                  <a:pt x="243" y="149"/>
                </a:lnTo>
                <a:lnTo>
                  <a:pt x="243" y="149"/>
                </a:lnTo>
                <a:lnTo>
                  <a:pt x="243" y="149"/>
                </a:lnTo>
                <a:lnTo>
                  <a:pt x="243" y="149"/>
                </a:lnTo>
                <a:lnTo>
                  <a:pt x="244" y="148"/>
                </a:lnTo>
                <a:lnTo>
                  <a:pt x="244" y="148"/>
                </a:lnTo>
                <a:close/>
                <a:moveTo>
                  <a:pt x="85" y="236"/>
                </a:moveTo>
                <a:lnTo>
                  <a:pt x="85" y="236"/>
                </a:lnTo>
                <a:lnTo>
                  <a:pt x="84" y="237"/>
                </a:lnTo>
                <a:lnTo>
                  <a:pt x="84" y="237"/>
                </a:lnTo>
                <a:lnTo>
                  <a:pt x="85" y="237"/>
                </a:lnTo>
                <a:lnTo>
                  <a:pt x="85" y="236"/>
                </a:lnTo>
                <a:lnTo>
                  <a:pt x="85" y="236"/>
                </a:lnTo>
                <a:close/>
                <a:moveTo>
                  <a:pt x="318" y="86"/>
                </a:moveTo>
                <a:lnTo>
                  <a:pt x="318" y="86"/>
                </a:lnTo>
                <a:lnTo>
                  <a:pt x="318" y="88"/>
                </a:lnTo>
                <a:lnTo>
                  <a:pt x="318" y="88"/>
                </a:lnTo>
                <a:lnTo>
                  <a:pt x="319" y="88"/>
                </a:lnTo>
                <a:lnTo>
                  <a:pt x="319" y="88"/>
                </a:lnTo>
                <a:lnTo>
                  <a:pt x="318" y="86"/>
                </a:lnTo>
                <a:lnTo>
                  <a:pt x="318" y="86"/>
                </a:lnTo>
                <a:close/>
                <a:moveTo>
                  <a:pt x="302" y="15"/>
                </a:moveTo>
                <a:lnTo>
                  <a:pt x="302" y="15"/>
                </a:lnTo>
                <a:lnTo>
                  <a:pt x="302" y="15"/>
                </a:lnTo>
                <a:lnTo>
                  <a:pt x="302" y="15"/>
                </a:lnTo>
                <a:lnTo>
                  <a:pt x="301" y="15"/>
                </a:lnTo>
                <a:lnTo>
                  <a:pt x="301" y="15"/>
                </a:lnTo>
                <a:lnTo>
                  <a:pt x="301" y="15"/>
                </a:lnTo>
                <a:lnTo>
                  <a:pt x="301" y="15"/>
                </a:lnTo>
                <a:lnTo>
                  <a:pt x="302" y="15"/>
                </a:lnTo>
                <a:lnTo>
                  <a:pt x="302" y="15"/>
                </a:lnTo>
                <a:close/>
                <a:moveTo>
                  <a:pt x="150" y="243"/>
                </a:moveTo>
                <a:lnTo>
                  <a:pt x="150" y="243"/>
                </a:lnTo>
                <a:lnTo>
                  <a:pt x="152" y="244"/>
                </a:lnTo>
                <a:lnTo>
                  <a:pt x="152" y="244"/>
                </a:lnTo>
                <a:lnTo>
                  <a:pt x="152" y="243"/>
                </a:lnTo>
                <a:lnTo>
                  <a:pt x="150" y="243"/>
                </a:lnTo>
                <a:lnTo>
                  <a:pt x="150" y="243"/>
                </a:lnTo>
                <a:close/>
                <a:moveTo>
                  <a:pt x="109" y="258"/>
                </a:moveTo>
                <a:lnTo>
                  <a:pt x="109" y="258"/>
                </a:lnTo>
                <a:lnTo>
                  <a:pt x="109" y="260"/>
                </a:lnTo>
                <a:lnTo>
                  <a:pt x="109" y="260"/>
                </a:lnTo>
                <a:lnTo>
                  <a:pt x="109" y="260"/>
                </a:lnTo>
                <a:lnTo>
                  <a:pt x="109" y="258"/>
                </a:lnTo>
                <a:lnTo>
                  <a:pt x="109" y="258"/>
                </a:lnTo>
                <a:close/>
                <a:moveTo>
                  <a:pt x="285" y="82"/>
                </a:moveTo>
                <a:lnTo>
                  <a:pt x="285" y="82"/>
                </a:lnTo>
                <a:lnTo>
                  <a:pt x="285" y="82"/>
                </a:lnTo>
                <a:lnTo>
                  <a:pt x="285" y="82"/>
                </a:lnTo>
                <a:lnTo>
                  <a:pt x="285" y="82"/>
                </a:lnTo>
                <a:lnTo>
                  <a:pt x="285" y="82"/>
                </a:lnTo>
                <a:lnTo>
                  <a:pt x="285" y="82"/>
                </a:lnTo>
                <a:lnTo>
                  <a:pt x="285" y="82"/>
                </a:lnTo>
                <a:lnTo>
                  <a:pt x="285" y="82"/>
                </a:lnTo>
                <a:close/>
                <a:moveTo>
                  <a:pt x="72" y="278"/>
                </a:moveTo>
                <a:lnTo>
                  <a:pt x="72" y="278"/>
                </a:lnTo>
                <a:lnTo>
                  <a:pt x="72" y="278"/>
                </a:lnTo>
                <a:lnTo>
                  <a:pt x="72" y="278"/>
                </a:lnTo>
                <a:lnTo>
                  <a:pt x="72" y="278"/>
                </a:lnTo>
                <a:lnTo>
                  <a:pt x="72" y="278"/>
                </a:lnTo>
                <a:close/>
                <a:moveTo>
                  <a:pt x="65" y="338"/>
                </a:moveTo>
                <a:lnTo>
                  <a:pt x="65" y="338"/>
                </a:lnTo>
                <a:lnTo>
                  <a:pt x="64" y="338"/>
                </a:lnTo>
                <a:lnTo>
                  <a:pt x="64" y="338"/>
                </a:lnTo>
                <a:lnTo>
                  <a:pt x="65" y="338"/>
                </a:lnTo>
                <a:lnTo>
                  <a:pt x="65" y="338"/>
                </a:lnTo>
                <a:close/>
                <a:moveTo>
                  <a:pt x="238" y="72"/>
                </a:moveTo>
                <a:lnTo>
                  <a:pt x="238" y="72"/>
                </a:lnTo>
                <a:lnTo>
                  <a:pt x="238" y="72"/>
                </a:lnTo>
                <a:lnTo>
                  <a:pt x="238" y="72"/>
                </a:lnTo>
                <a:lnTo>
                  <a:pt x="237" y="71"/>
                </a:lnTo>
                <a:lnTo>
                  <a:pt x="237" y="71"/>
                </a:lnTo>
                <a:lnTo>
                  <a:pt x="237" y="72"/>
                </a:lnTo>
                <a:lnTo>
                  <a:pt x="237" y="72"/>
                </a:lnTo>
                <a:lnTo>
                  <a:pt x="238" y="72"/>
                </a:lnTo>
                <a:lnTo>
                  <a:pt x="238" y="72"/>
                </a:lnTo>
                <a:close/>
                <a:moveTo>
                  <a:pt x="301" y="51"/>
                </a:moveTo>
                <a:lnTo>
                  <a:pt x="301" y="51"/>
                </a:lnTo>
                <a:lnTo>
                  <a:pt x="302" y="51"/>
                </a:lnTo>
                <a:lnTo>
                  <a:pt x="302" y="49"/>
                </a:lnTo>
                <a:lnTo>
                  <a:pt x="302" y="49"/>
                </a:lnTo>
                <a:lnTo>
                  <a:pt x="301" y="51"/>
                </a:lnTo>
                <a:lnTo>
                  <a:pt x="301" y="51"/>
                </a:lnTo>
                <a:close/>
                <a:moveTo>
                  <a:pt x="45" y="334"/>
                </a:moveTo>
                <a:lnTo>
                  <a:pt x="45" y="334"/>
                </a:lnTo>
                <a:lnTo>
                  <a:pt x="45" y="334"/>
                </a:lnTo>
                <a:lnTo>
                  <a:pt x="45" y="334"/>
                </a:lnTo>
                <a:lnTo>
                  <a:pt x="45" y="335"/>
                </a:lnTo>
                <a:lnTo>
                  <a:pt x="45" y="335"/>
                </a:lnTo>
                <a:lnTo>
                  <a:pt x="45" y="334"/>
                </a:lnTo>
                <a:lnTo>
                  <a:pt x="45" y="334"/>
                </a:lnTo>
                <a:close/>
                <a:moveTo>
                  <a:pt x="308" y="76"/>
                </a:moveTo>
                <a:lnTo>
                  <a:pt x="308" y="76"/>
                </a:lnTo>
                <a:lnTo>
                  <a:pt x="308" y="76"/>
                </a:lnTo>
                <a:lnTo>
                  <a:pt x="308" y="76"/>
                </a:lnTo>
                <a:lnTo>
                  <a:pt x="308" y="76"/>
                </a:lnTo>
                <a:lnTo>
                  <a:pt x="308" y="76"/>
                </a:lnTo>
                <a:lnTo>
                  <a:pt x="308" y="76"/>
                </a:lnTo>
                <a:lnTo>
                  <a:pt x="308" y="76"/>
                </a:lnTo>
                <a:lnTo>
                  <a:pt x="308" y="76"/>
                </a:lnTo>
                <a:lnTo>
                  <a:pt x="308" y="76"/>
                </a:lnTo>
                <a:lnTo>
                  <a:pt x="308" y="76"/>
                </a:lnTo>
                <a:lnTo>
                  <a:pt x="308" y="76"/>
                </a:lnTo>
                <a:close/>
                <a:moveTo>
                  <a:pt x="256" y="173"/>
                </a:moveTo>
                <a:lnTo>
                  <a:pt x="256" y="173"/>
                </a:lnTo>
                <a:lnTo>
                  <a:pt x="256" y="173"/>
                </a:lnTo>
                <a:lnTo>
                  <a:pt x="256" y="173"/>
                </a:lnTo>
                <a:lnTo>
                  <a:pt x="256" y="175"/>
                </a:lnTo>
                <a:lnTo>
                  <a:pt x="256" y="175"/>
                </a:lnTo>
                <a:lnTo>
                  <a:pt x="256" y="175"/>
                </a:lnTo>
                <a:lnTo>
                  <a:pt x="256" y="175"/>
                </a:lnTo>
                <a:lnTo>
                  <a:pt x="256" y="173"/>
                </a:lnTo>
                <a:lnTo>
                  <a:pt x="256" y="173"/>
                </a:lnTo>
                <a:close/>
                <a:moveTo>
                  <a:pt x="40" y="328"/>
                </a:moveTo>
                <a:lnTo>
                  <a:pt x="40" y="328"/>
                </a:lnTo>
                <a:lnTo>
                  <a:pt x="41" y="328"/>
                </a:lnTo>
                <a:lnTo>
                  <a:pt x="41" y="328"/>
                </a:lnTo>
                <a:lnTo>
                  <a:pt x="40" y="328"/>
                </a:lnTo>
                <a:lnTo>
                  <a:pt x="40" y="328"/>
                </a:lnTo>
                <a:lnTo>
                  <a:pt x="40" y="328"/>
                </a:lnTo>
                <a:lnTo>
                  <a:pt x="40" y="328"/>
                </a:lnTo>
                <a:lnTo>
                  <a:pt x="40" y="328"/>
                </a:lnTo>
                <a:lnTo>
                  <a:pt x="40" y="328"/>
                </a:lnTo>
                <a:close/>
                <a:moveTo>
                  <a:pt x="85" y="250"/>
                </a:moveTo>
                <a:lnTo>
                  <a:pt x="85" y="250"/>
                </a:lnTo>
                <a:lnTo>
                  <a:pt x="84" y="250"/>
                </a:lnTo>
                <a:lnTo>
                  <a:pt x="85" y="251"/>
                </a:lnTo>
                <a:lnTo>
                  <a:pt x="85" y="251"/>
                </a:lnTo>
                <a:lnTo>
                  <a:pt x="85" y="250"/>
                </a:lnTo>
                <a:lnTo>
                  <a:pt x="85" y="250"/>
                </a:lnTo>
                <a:close/>
                <a:moveTo>
                  <a:pt x="116" y="226"/>
                </a:moveTo>
                <a:lnTo>
                  <a:pt x="116" y="226"/>
                </a:lnTo>
                <a:lnTo>
                  <a:pt x="116" y="226"/>
                </a:lnTo>
                <a:lnTo>
                  <a:pt x="116" y="226"/>
                </a:lnTo>
                <a:lnTo>
                  <a:pt x="116" y="226"/>
                </a:lnTo>
                <a:lnTo>
                  <a:pt x="116" y="226"/>
                </a:lnTo>
                <a:lnTo>
                  <a:pt x="116" y="226"/>
                </a:lnTo>
                <a:close/>
                <a:moveTo>
                  <a:pt x="79" y="221"/>
                </a:moveTo>
                <a:lnTo>
                  <a:pt x="79" y="221"/>
                </a:lnTo>
                <a:lnTo>
                  <a:pt x="81" y="221"/>
                </a:lnTo>
                <a:lnTo>
                  <a:pt x="81" y="221"/>
                </a:lnTo>
                <a:lnTo>
                  <a:pt x="81" y="221"/>
                </a:lnTo>
                <a:lnTo>
                  <a:pt x="81" y="221"/>
                </a:lnTo>
                <a:lnTo>
                  <a:pt x="79" y="221"/>
                </a:lnTo>
                <a:lnTo>
                  <a:pt x="79" y="221"/>
                </a:lnTo>
                <a:lnTo>
                  <a:pt x="79" y="221"/>
                </a:lnTo>
                <a:lnTo>
                  <a:pt x="79" y="221"/>
                </a:lnTo>
                <a:close/>
                <a:moveTo>
                  <a:pt x="61" y="283"/>
                </a:moveTo>
                <a:lnTo>
                  <a:pt x="61" y="283"/>
                </a:lnTo>
                <a:lnTo>
                  <a:pt x="61" y="283"/>
                </a:lnTo>
                <a:lnTo>
                  <a:pt x="61" y="283"/>
                </a:lnTo>
                <a:lnTo>
                  <a:pt x="61" y="284"/>
                </a:lnTo>
                <a:lnTo>
                  <a:pt x="61" y="284"/>
                </a:lnTo>
                <a:lnTo>
                  <a:pt x="61" y="284"/>
                </a:lnTo>
                <a:lnTo>
                  <a:pt x="61" y="284"/>
                </a:lnTo>
                <a:lnTo>
                  <a:pt x="61" y="283"/>
                </a:lnTo>
                <a:lnTo>
                  <a:pt x="61" y="283"/>
                </a:lnTo>
                <a:close/>
                <a:moveTo>
                  <a:pt x="160" y="236"/>
                </a:moveTo>
                <a:lnTo>
                  <a:pt x="160" y="236"/>
                </a:lnTo>
                <a:lnTo>
                  <a:pt x="160" y="236"/>
                </a:lnTo>
                <a:lnTo>
                  <a:pt x="160" y="236"/>
                </a:lnTo>
                <a:lnTo>
                  <a:pt x="160" y="234"/>
                </a:lnTo>
                <a:lnTo>
                  <a:pt x="160" y="234"/>
                </a:lnTo>
                <a:lnTo>
                  <a:pt x="160" y="236"/>
                </a:lnTo>
                <a:lnTo>
                  <a:pt x="160" y="236"/>
                </a:lnTo>
                <a:lnTo>
                  <a:pt x="160" y="236"/>
                </a:lnTo>
                <a:lnTo>
                  <a:pt x="160" y="236"/>
                </a:lnTo>
                <a:close/>
                <a:moveTo>
                  <a:pt x="229" y="177"/>
                </a:moveTo>
                <a:lnTo>
                  <a:pt x="229" y="177"/>
                </a:lnTo>
                <a:lnTo>
                  <a:pt x="230" y="177"/>
                </a:lnTo>
                <a:lnTo>
                  <a:pt x="230" y="177"/>
                </a:lnTo>
                <a:lnTo>
                  <a:pt x="230" y="177"/>
                </a:lnTo>
                <a:lnTo>
                  <a:pt x="230" y="177"/>
                </a:lnTo>
                <a:lnTo>
                  <a:pt x="230" y="177"/>
                </a:lnTo>
                <a:lnTo>
                  <a:pt x="230" y="177"/>
                </a:lnTo>
                <a:lnTo>
                  <a:pt x="229" y="177"/>
                </a:lnTo>
                <a:lnTo>
                  <a:pt x="229" y="177"/>
                </a:lnTo>
                <a:close/>
                <a:moveTo>
                  <a:pt x="290" y="89"/>
                </a:moveTo>
                <a:lnTo>
                  <a:pt x="290" y="89"/>
                </a:lnTo>
                <a:lnTo>
                  <a:pt x="290" y="89"/>
                </a:lnTo>
                <a:lnTo>
                  <a:pt x="290" y="89"/>
                </a:lnTo>
                <a:lnTo>
                  <a:pt x="290" y="89"/>
                </a:lnTo>
                <a:lnTo>
                  <a:pt x="290" y="89"/>
                </a:lnTo>
                <a:lnTo>
                  <a:pt x="290" y="89"/>
                </a:lnTo>
                <a:lnTo>
                  <a:pt x="290" y="89"/>
                </a:lnTo>
                <a:lnTo>
                  <a:pt x="290" y="89"/>
                </a:lnTo>
                <a:lnTo>
                  <a:pt x="290" y="89"/>
                </a:lnTo>
                <a:close/>
                <a:moveTo>
                  <a:pt x="112" y="206"/>
                </a:moveTo>
                <a:lnTo>
                  <a:pt x="112" y="206"/>
                </a:lnTo>
                <a:lnTo>
                  <a:pt x="112" y="206"/>
                </a:lnTo>
                <a:lnTo>
                  <a:pt x="112" y="206"/>
                </a:lnTo>
                <a:lnTo>
                  <a:pt x="111" y="206"/>
                </a:lnTo>
                <a:lnTo>
                  <a:pt x="111" y="206"/>
                </a:lnTo>
                <a:lnTo>
                  <a:pt x="111" y="207"/>
                </a:lnTo>
                <a:lnTo>
                  <a:pt x="111" y="207"/>
                </a:lnTo>
                <a:lnTo>
                  <a:pt x="112" y="206"/>
                </a:lnTo>
                <a:lnTo>
                  <a:pt x="112" y="206"/>
                </a:lnTo>
                <a:close/>
                <a:moveTo>
                  <a:pt x="334" y="101"/>
                </a:moveTo>
                <a:lnTo>
                  <a:pt x="334" y="101"/>
                </a:lnTo>
                <a:lnTo>
                  <a:pt x="334" y="101"/>
                </a:lnTo>
                <a:lnTo>
                  <a:pt x="334" y="101"/>
                </a:lnTo>
                <a:lnTo>
                  <a:pt x="334" y="99"/>
                </a:lnTo>
                <a:lnTo>
                  <a:pt x="334" y="99"/>
                </a:lnTo>
                <a:lnTo>
                  <a:pt x="334" y="99"/>
                </a:lnTo>
                <a:lnTo>
                  <a:pt x="334" y="99"/>
                </a:lnTo>
                <a:lnTo>
                  <a:pt x="334" y="101"/>
                </a:lnTo>
                <a:lnTo>
                  <a:pt x="334" y="101"/>
                </a:lnTo>
                <a:close/>
                <a:moveTo>
                  <a:pt x="75" y="183"/>
                </a:moveTo>
                <a:lnTo>
                  <a:pt x="75" y="183"/>
                </a:lnTo>
                <a:lnTo>
                  <a:pt x="75" y="183"/>
                </a:lnTo>
                <a:lnTo>
                  <a:pt x="75" y="183"/>
                </a:lnTo>
                <a:lnTo>
                  <a:pt x="76" y="183"/>
                </a:lnTo>
                <a:lnTo>
                  <a:pt x="76" y="183"/>
                </a:lnTo>
                <a:lnTo>
                  <a:pt x="76" y="182"/>
                </a:lnTo>
                <a:lnTo>
                  <a:pt x="76" y="182"/>
                </a:lnTo>
                <a:lnTo>
                  <a:pt x="75" y="183"/>
                </a:lnTo>
                <a:lnTo>
                  <a:pt x="75" y="183"/>
                </a:lnTo>
                <a:close/>
                <a:moveTo>
                  <a:pt x="72" y="186"/>
                </a:moveTo>
                <a:lnTo>
                  <a:pt x="72" y="186"/>
                </a:lnTo>
                <a:lnTo>
                  <a:pt x="72" y="186"/>
                </a:lnTo>
                <a:lnTo>
                  <a:pt x="72" y="186"/>
                </a:lnTo>
                <a:lnTo>
                  <a:pt x="72" y="184"/>
                </a:lnTo>
                <a:lnTo>
                  <a:pt x="72" y="184"/>
                </a:lnTo>
                <a:lnTo>
                  <a:pt x="72" y="186"/>
                </a:lnTo>
                <a:lnTo>
                  <a:pt x="72" y="18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5" name="Freeform 47"/>
          <p:cNvSpPr>
            <a:spLocks noEditPoints="1"/>
          </p:cNvSpPr>
          <p:nvPr/>
        </p:nvSpPr>
        <p:spPr bwMode="auto">
          <a:xfrm>
            <a:off x="4182982" y="5542368"/>
            <a:ext cx="193540" cy="333373"/>
          </a:xfrm>
          <a:custGeom>
            <a:avLst/>
            <a:gdLst>
              <a:gd name="T0" fmla="*/ 3 w 110"/>
              <a:gd name="T1" fmla="*/ 194 h 197"/>
              <a:gd name="T2" fmla="*/ 2 w 110"/>
              <a:gd name="T3" fmla="*/ 187 h 197"/>
              <a:gd name="T4" fmla="*/ 49 w 110"/>
              <a:gd name="T5" fmla="*/ 84 h 197"/>
              <a:gd name="T6" fmla="*/ 25 w 110"/>
              <a:gd name="T7" fmla="*/ 5 h 197"/>
              <a:gd name="T8" fmla="*/ 73 w 110"/>
              <a:gd name="T9" fmla="*/ 0 h 197"/>
              <a:gd name="T10" fmla="*/ 107 w 110"/>
              <a:gd name="T11" fmla="*/ 100 h 197"/>
              <a:gd name="T12" fmla="*/ 83 w 110"/>
              <a:gd name="T13" fmla="*/ 158 h 197"/>
              <a:gd name="T14" fmla="*/ 47 w 110"/>
              <a:gd name="T15" fmla="*/ 197 h 197"/>
              <a:gd name="T16" fmla="*/ 59 w 110"/>
              <a:gd name="T17" fmla="*/ 12 h 197"/>
              <a:gd name="T18" fmla="*/ 39 w 110"/>
              <a:gd name="T19" fmla="*/ 182 h 197"/>
              <a:gd name="T20" fmla="*/ 52 w 110"/>
              <a:gd name="T21" fmla="*/ 74 h 197"/>
              <a:gd name="T22" fmla="*/ 73 w 110"/>
              <a:gd name="T23" fmla="*/ 15 h 197"/>
              <a:gd name="T24" fmla="*/ 66 w 110"/>
              <a:gd name="T25" fmla="*/ 22 h 197"/>
              <a:gd name="T26" fmla="*/ 39 w 110"/>
              <a:gd name="T27" fmla="*/ 164 h 197"/>
              <a:gd name="T28" fmla="*/ 73 w 110"/>
              <a:gd name="T29" fmla="*/ 3 h 197"/>
              <a:gd name="T30" fmla="*/ 36 w 110"/>
              <a:gd name="T31" fmla="*/ 178 h 197"/>
              <a:gd name="T32" fmla="*/ 98 w 110"/>
              <a:gd name="T33" fmla="*/ 117 h 197"/>
              <a:gd name="T34" fmla="*/ 90 w 110"/>
              <a:gd name="T35" fmla="*/ 125 h 197"/>
              <a:gd name="T36" fmla="*/ 94 w 110"/>
              <a:gd name="T37" fmla="*/ 74 h 197"/>
              <a:gd name="T38" fmla="*/ 66 w 110"/>
              <a:gd name="T39" fmla="*/ 29 h 197"/>
              <a:gd name="T40" fmla="*/ 63 w 110"/>
              <a:gd name="T41" fmla="*/ 133 h 197"/>
              <a:gd name="T42" fmla="*/ 93 w 110"/>
              <a:gd name="T43" fmla="*/ 116 h 197"/>
              <a:gd name="T44" fmla="*/ 76 w 110"/>
              <a:gd name="T45" fmla="*/ 134 h 197"/>
              <a:gd name="T46" fmla="*/ 77 w 110"/>
              <a:gd name="T47" fmla="*/ 125 h 197"/>
              <a:gd name="T48" fmla="*/ 94 w 110"/>
              <a:gd name="T49" fmla="*/ 110 h 197"/>
              <a:gd name="T50" fmla="*/ 43 w 110"/>
              <a:gd name="T51" fmla="*/ 157 h 197"/>
              <a:gd name="T52" fmla="*/ 61 w 110"/>
              <a:gd name="T53" fmla="*/ 50 h 197"/>
              <a:gd name="T54" fmla="*/ 56 w 110"/>
              <a:gd name="T55" fmla="*/ 118 h 197"/>
              <a:gd name="T56" fmla="*/ 56 w 110"/>
              <a:gd name="T57" fmla="*/ 23 h 197"/>
              <a:gd name="T58" fmla="*/ 56 w 110"/>
              <a:gd name="T59" fmla="*/ 148 h 197"/>
              <a:gd name="T60" fmla="*/ 63 w 110"/>
              <a:gd name="T61" fmla="*/ 151 h 197"/>
              <a:gd name="T62" fmla="*/ 69 w 110"/>
              <a:gd name="T63" fmla="*/ 127 h 197"/>
              <a:gd name="T64" fmla="*/ 70 w 110"/>
              <a:gd name="T65" fmla="*/ 22 h 197"/>
              <a:gd name="T66" fmla="*/ 67 w 110"/>
              <a:gd name="T67" fmla="*/ 66 h 197"/>
              <a:gd name="T68" fmla="*/ 103 w 110"/>
              <a:gd name="T69" fmla="*/ 103 h 197"/>
              <a:gd name="T70" fmla="*/ 71 w 110"/>
              <a:gd name="T71" fmla="*/ 26 h 197"/>
              <a:gd name="T72" fmla="*/ 83 w 110"/>
              <a:gd name="T73" fmla="*/ 76 h 197"/>
              <a:gd name="T74" fmla="*/ 87 w 110"/>
              <a:gd name="T75" fmla="*/ 59 h 197"/>
              <a:gd name="T76" fmla="*/ 84 w 110"/>
              <a:gd name="T77" fmla="*/ 121 h 197"/>
              <a:gd name="T78" fmla="*/ 76 w 110"/>
              <a:gd name="T79" fmla="*/ 43 h 197"/>
              <a:gd name="T80" fmla="*/ 54 w 110"/>
              <a:gd name="T81" fmla="*/ 39 h 197"/>
              <a:gd name="T82" fmla="*/ 74 w 110"/>
              <a:gd name="T83" fmla="*/ 36 h 197"/>
              <a:gd name="T84" fmla="*/ 70 w 110"/>
              <a:gd name="T85" fmla="*/ 36 h 197"/>
              <a:gd name="T86" fmla="*/ 44 w 110"/>
              <a:gd name="T87" fmla="*/ 182 h 197"/>
              <a:gd name="T88" fmla="*/ 57 w 110"/>
              <a:gd name="T89" fmla="*/ 42 h 197"/>
              <a:gd name="T90" fmla="*/ 71 w 110"/>
              <a:gd name="T91" fmla="*/ 140 h 197"/>
              <a:gd name="T92" fmla="*/ 97 w 110"/>
              <a:gd name="T93" fmla="*/ 106 h 197"/>
              <a:gd name="T94" fmla="*/ 54 w 110"/>
              <a:gd name="T95" fmla="*/ 29 h 197"/>
              <a:gd name="T96" fmla="*/ 93 w 110"/>
              <a:gd name="T97" fmla="*/ 96 h 197"/>
              <a:gd name="T98" fmla="*/ 34 w 110"/>
              <a:gd name="T99" fmla="*/ 10 h 197"/>
              <a:gd name="T100" fmla="*/ 63 w 110"/>
              <a:gd name="T101" fmla="*/ 44 h 197"/>
              <a:gd name="T102" fmla="*/ 57 w 110"/>
              <a:gd name="T103" fmla="*/ 46 h 197"/>
              <a:gd name="T104" fmla="*/ 67 w 110"/>
              <a:gd name="T105" fmla="*/ 79 h 197"/>
              <a:gd name="T106" fmla="*/ 88 w 110"/>
              <a:gd name="T107" fmla="*/ 106 h 197"/>
              <a:gd name="T108" fmla="*/ 67 w 110"/>
              <a:gd name="T109" fmla="*/ 49 h 197"/>
              <a:gd name="T110" fmla="*/ 50 w 110"/>
              <a:gd name="T111" fmla="*/ 32 h 197"/>
              <a:gd name="T112" fmla="*/ 47 w 110"/>
              <a:gd name="T113" fmla="*/ 26 h 197"/>
              <a:gd name="T114" fmla="*/ 66 w 110"/>
              <a:gd name="T115" fmla="*/ 152 h 197"/>
              <a:gd name="T116" fmla="*/ 67 w 110"/>
              <a:gd name="T117" fmla="*/ 113 h 197"/>
              <a:gd name="T118" fmla="*/ 67 w 110"/>
              <a:gd name="T119" fmla="*/ 73 h 197"/>
              <a:gd name="T120" fmla="*/ 59 w 110"/>
              <a:gd name="T121" fmla="*/ 162 h 197"/>
              <a:gd name="T122" fmla="*/ 71 w 110"/>
              <a:gd name="T123" fmla="*/ 49 h 197"/>
              <a:gd name="T124" fmla="*/ 46 w 110"/>
              <a:gd name="T125" fmla="*/ 14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0" h="197">
                <a:moveTo>
                  <a:pt x="49" y="194"/>
                </a:moveTo>
                <a:lnTo>
                  <a:pt x="49" y="194"/>
                </a:lnTo>
                <a:lnTo>
                  <a:pt x="46" y="194"/>
                </a:lnTo>
                <a:lnTo>
                  <a:pt x="43" y="192"/>
                </a:lnTo>
                <a:lnTo>
                  <a:pt x="43" y="192"/>
                </a:lnTo>
                <a:lnTo>
                  <a:pt x="34" y="194"/>
                </a:lnTo>
                <a:lnTo>
                  <a:pt x="34" y="194"/>
                </a:lnTo>
                <a:lnTo>
                  <a:pt x="23" y="194"/>
                </a:lnTo>
                <a:lnTo>
                  <a:pt x="23" y="194"/>
                </a:lnTo>
                <a:lnTo>
                  <a:pt x="10" y="194"/>
                </a:lnTo>
                <a:lnTo>
                  <a:pt x="10" y="194"/>
                </a:lnTo>
                <a:lnTo>
                  <a:pt x="7" y="194"/>
                </a:lnTo>
                <a:lnTo>
                  <a:pt x="7" y="194"/>
                </a:lnTo>
                <a:lnTo>
                  <a:pt x="6" y="194"/>
                </a:lnTo>
                <a:lnTo>
                  <a:pt x="6" y="194"/>
                </a:lnTo>
                <a:lnTo>
                  <a:pt x="3" y="194"/>
                </a:lnTo>
                <a:lnTo>
                  <a:pt x="3" y="194"/>
                </a:lnTo>
                <a:lnTo>
                  <a:pt x="2" y="192"/>
                </a:lnTo>
                <a:lnTo>
                  <a:pt x="3" y="191"/>
                </a:lnTo>
                <a:lnTo>
                  <a:pt x="3" y="191"/>
                </a:lnTo>
                <a:lnTo>
                  <a:pt x="3" y="189"/>
                </a:lnTo>
                <a:lnTo>
                  <a:pt x="3" y="189"/>
                </a:lnTo>
                <a:lnTo>
                  <a:pt x="5" y="189"/>
                </a:lnTo>
                <a:lnTo>
                  <a:pt x="5" y="189"/>
                </a:lnTo>
                <a:lnTo>
                  <a:pt x="3" y="189"/>
                </a:lnTo>
                <a:lnTo>
                  <a:pt x="3" y="189"/>
                </a:lnTo>
                <a:lnTo>
                  <a:pt x="2" y="189"/>
                </a:lnTo>
                <a:lnTo>
                  <a:pt x="2" y="189"/>
                </a:lnTo>
                <a:lnTo>
                  <a:pt x="2" y="189"/>
                </a:lnTo>
                <a:lnTo>
                  <a:pt x="0" y="188"/>
                </a:lnTo>
                <a:lnTo>
                  <a:pt x="2" y="187"/>
                </a:lnTo>
                <a:lnTo>
                  <a:pt x="2" y="187"/>
                </a:lnTo>
                <a:lnTo>
                  <a:pt x="12" y="170"/>
                </a:lnTo>
                <a:lnTo>
                  <a:pt x="12" y="170"/>
                </a:lnTo>
                <a:lnTo>
                  <a:pt x="26" y="151"/>
                </a:lnTo>
                <a:lnTo>
                  <a:pt x="42" y="134"/>
                </a:lnTo>
                <a:lnTo>
                  <a:pt x="42" y="134"/>
                </a:lnTo>
                <a:lnTo>
                  <a:pt x="43" y="131"/>
                </a:lnTo>
                <a:lnTo>
                  <a:pt x="43" y="131"/>
                </a:lnTo>
                <a:lnTo>
                  <a:pt x="53" y="116"/>
                </a:lnTo>
                <a:lnTo>
                  <a:pt x="53" y="116"/>
                </a:lnTo>
                <a:lnTo>
                  <a:pt x="54" y="114"/>
                </a:lnTo>
                <a:lnTo>
                  <a:pt x="56" y="111"/>
                </a:lnTo>
                <a:lnTo>
                  <a:pt x="56" y="111"/>
                </a:lnTo>
                <a:lnTo>
                  <a:pt x="54" y="104"/>
                </a:lnTo>
                <a:lnTo>
                  <a:pt x="53" y="97"/>
                </a:lnTo>
                <a:lnTo>
                  <a:pt x="53" y="97"/>
                </a:lnTo>
                <a:lnTo>
                  <a:pt x="49" y="84"/>
                </a:lnTo>
                <a:lnTo>
                  <a:pt x="46" y="73"/>
                </a:lnTo>
                <a:lnTo>
                  <a:pt x="46" y="73"/>
                </a:lnTo>
                <a:lnTo>
                  <a:pt x="40" y="46"/>
                </a:lnTo>
                <a:lnTo>
                  <a:pt x="40" y="46"/>
                </a:lnTo>
                <a:lnTo>
                  <a:pt x="39" y="39"/>
                </a:lnTo>
                <a:lnTo>
                  <a:pt x="39" y="39"/>
                </a:lnTo>
                <a:lnTo>
                  <a:pt x="30" y="12"/>
                </a:lnTo>
                <a:lnTo>
                  <a:pt x="30" y="12"/>
                </a:lnTo>
                <a:lnTo>
                  <a:pt x="29" y="9"/>
                </a:lnTo>
                <a:lnTo>
                  <a:pt x="29" y="9"/>
                </a:lnTo>
                <a:lnTo>
                  <a:pt x="29" y="8"/>
                </a:lnTo>
                <a:lnTo>
                  <a:pt x="29" y="8"/>
                </a:lnTo>
                <a:lnTo>
                  <a:pt x="27" y="8"/>
                </a:lnTo>
                <a:lnTo>
                  <a:pt x="27" y="8"/>
                </a:lnTo>
                <a:lnTo>
                  <a:pt x="26" y="6"/>
                </a:lnTo>
                <a:lnTo>
                  <a:pt x="25" y="5"/>
                </a:lnTo>
                <a:lnTo>
                  <a:pt x="25" y="5"/>
                </a:lnTo>
                <a:lnTo>
                  <a:pt x="26" y="3"/>
                </a:lnTo>
                <a:lnTo>
                  <a:pt x="26" y="2"/>
                </a:lnTo>
                <a:lnTo>
                  <a:pt x="26" y="2"/>
                </a:lnTo>
                <a:lnTo>
                  <a:pt x="30" y="2"/>
                </a:lnTo>
                <a:lnTo>
                  <a:pt x="33" y="3"/>
                </a:lnTo>
                <a:lnTo>
                  <a:pt x="33" y="3"/>
                </a:lnTo>
                <a:lnTo>
                  <a:pt x="36" y="3"/>
                </a:lnTo>
                <a:lnTo>
                  <a:pt x="36" y="3"/>
                </a:lnTo>
                <a:lnTo>
                  <a:pt x="36" y="3"/>
                </a:lnTo>
                <a:lnTo>
                  <a:pt x="36" y="3"/>
                </a:lnTo>
                <a:lnTo>
                  <a:pt x="37" y="2"/>
                </a:lnTo>
                <a:lnTo>
                  <a:pt x="39" y="2"/>
                </a:lnTo>
                <a:lnTo>
                  <a:pt x="39" y="2"/>
                </a:lnTo>
                <a:lnTo>
                  <a:pt x="56" y="0"/>
                </a:lnTo>
                <a:lnTo>
                  <a:pt x="73" y="0"/>
                </a:lnTo>
                <a:lnTo>
                  <a:pt x="73" y="0"/>
                </a:lnTo>
                <a:lnTo>
                  <a:pt x="77" y="0"/>
                </a:lnTo>
                <a:lnTo>
                  <a:pt x="77" y="0"/>
                </a:lnTo>
                <a:lnTo>
                  <a:pt x="79" y="2"/>
                </a:lnTo>
                <a:lnTo>
                  <a:pt x="79" y="2"/>
                </a:lnTo>
                <a:lnTo>
                  <a:pt x="80" y="3"/>
                </a:lnTo>
                <a:lnTo>
                  <a:pt x="80" y="3"/>
                </a:lnTo>
                <a:lnTo>
                  <a:pt x="86" y="19"/>
                </a:lnTo>
                <a:lnTo>
                  <a:pt x="86" y="19"/>
                </a:lnTo>
                <a:lnTo>
                  <a:pt x="94" y="52"/>
                </a:lnTo>
                <a:lnTo>
                  <a:pt x="94" y="52"/>
                </a:lnTo>
                <a:lnTo>
                  <a:pt x="103" y="86"/>
                </a:lnTo>
                <a:lnTo>
                  <a:pt x="103" y="86"/>
                </a:lnTo>
                <a:lnTo>
                  <a:pt x="106" y="98"/>
                </a:lnTo>
                <a:lnTo>
                  <a:pt x="106" y="98"/>
                </a:lnTo>
                <a:lnTo>
                  <a:pt x="107" y="100"/>
                </a:lnTo>
                <a:lnTo>
                  <a:pt x="107" y="100"/>
                </a:lnTo>
                <a:lnTo>
                  <a:pt x="107" y="101"/>
                </a:lnTo>
                <a:lnTo>
                  <a:pt x="107" y="101"/>
                </a:lnTo>
                <a:lnTo>
                  <a:pt x="107" y="104"/>
                </a:lnTo>
                <a:lnTo>
                  <a:pt x="107" y="104"/>
                </a:lnTo>
                <a:lnTo>
                  <a:pt x="110" y="114"/>
                </a:lnTo>
                <a:lnTo>
                  <a:pt x="110" y="114"/>
                </a:lnTo>
                <a:lnTo>
                  <a:pt x="110" y="117"/>
                </a:lnTo>
                <a:lnTo>
                  <a:pt x="108" y="118"/>
                </a:lnTo>
                <a:lnTo>
                  <a:pt x="108" y="118"/>
                </a:lnTo>
                <a:lnTo>
                  <a:pt x="106" y="121"/>
                </a:lnTo>
                <a:lnTo>
                  <a:pt x="106" y="121"/>
                </a:lnTo>
                <a:lnTo>
                  <a:pt x="101" y="128"/>
                </a:lnTo>
                <a:lnTo>
                  <a:pt x="101" y="128"/>
                </a:lnTo>
                <a:lnTo>
                  <a:pt x="93" y="144"/>
                </a:lnTo>
                <a:lnTo>
                  <a:pt x="83" y="158"/>
                </a:lnTo>
                <a:lnTo>
                  <a:pt x="83" y="158"/>
                </a:lnTo>
                <a:lnTo>
                  <a:pt x="77" y="165"/>
                </a:lnTo>
                <a:lnTo>
                  <a:pt x="70" y="172"/>
                </a:lnTo>
                <a:lnTo>
                  <a:pt x="70" y="172"/>
                </a:lnTo>
                <a:lnTo>
                  <a:pt x="69" y="174"/>
                </a:lnTo>
                <a:lnTo>
                  <a:pt x="69" y="174"/>
                </a:lnTo>
                <a:lnTo>
                  <a:pt x="66" y="175"/>
                </a:lnTo>
                <a:lnTo>
                  <a:pt x="64" y="178"/>
                </a:lnTo>
                <a:lnTo>
                  <a:pt x="64" y="178"/>
                </a:lnTo>
                <a:lnTo>
                  <a:pt x="53" y="192"/>
                </a:lnTo>
                <a:lnTo>
                  <a:pt x="53" y="192"/>
                </a:lnTo>
                <a:lnTo>
                  <a:pt x="50" y="197"/>
                </a:lnTo>
                <a:lnTo>
                  <a:pt x="50" y="197"/>
                </a:lnTo>
                <a:lnTo>
                  <a:pt x="50" y="197"/>
                </a:lnTo>
                <a:lnTo>
                  <a:pt x="50" y="197"/>
                </a:lnTo>
                <a:lnTo>
                  <a:pt x="47" y="197"/>
                </a:lnTo>
                <a:lnTo>
                  <a:pt x="47" y="197"/>
                </a:lnTo>
                <a:lnTo>
                  <a:pt x="47" y="195"/>
                </a:lnTo>
                <a:lnTo>
                  <a:pt x="47" y="195"/>
                </a:lnTo>
                <a:lnTo>
                  <a:pt x="49" y="194"/>
                </a:lnTo>
                <a:lnTo>
                  <a:pt x="49" y="194"/>
                </a:lnTo>
                <a:close/>
                <a:moveTo>
                  <a:pt x="47" y="12"/>
                </a:moveTo>
                <a:lnTo>
                  <a:pt x="47" y="12"/>
                </a:lnTo>
                <a:lnTo>
                  <a:pt x="47" y="13"/>
                </a:lnTo>
                <a:lnTo>
                  <a:pt x="47" y="13"/>
                </a:lnTo>
                <a:lnTo>
                  <a:pt x="53" y="12"/>
                </a:lnTo>
                <a:lnTo>
                  <a:pt x="53" y="12"/>
                </a:lnTo>
                <a:lnTo>
                  <a:pt x="53" y="12"/>
                </a:lnTo>
                <a:lnTo>
                  <a:pt x="53" y="12"/>
                </a:lnTo>
                <a:lnTo>
                  <a:pt x="59" y="12"/>
                </a:lnTo>
                <a:lnTo>
                  <a:pt x="59" y="12"/>
                </a:lnTo>
                <a:lnTo>
                  <a:pt x="59" y="12"/>
                </a:lnTo>
                <a:lnTo>
                  <a:pt x="59" y="12"/>
                </a:lnTo>
                <a:lnTo>
                  <a:pt x="61" y="9"/>
                </a:lnTo>
                <a:lnTo>
                  <a:pt x="61" y="9"/>
                </a:lnTo>
                <a:lnTo>
                  <a:pt x="47" y="12"/>
                </a:lnTo>
                <a:lnTo>
                  <a:pt x="47" y="12"/>
                </a:lnTo>
                <a:close/>
                <a:moveTo>
                  <a:pt x="39" y="181"/>
                </a:moveTo>
                <a:lnTo>
                  <a:pt x="39" y="181"/>
                </a:lnTo>
                <a:lnTo>
                  <a:pt x="25" y="178"/>
                </a:lnTo>
                <a:lnTo>
                  <a:pt x="25" y="178"/>
                </a:lnTo>
                <a:lnTo>
                  <a:pt x="27" y="179"/>
                </a:lnTo>
                <a:lnTo>
                  <a:pt x="27" y="179"/>
                </a:lnTo>
                <a:lnTo>
                  <a:pt x="36" y="182"/>
                </a:lnTo>
                <a:lnTo>
                  <a:pt x="36" y="182"/>
                </a:lnTo>
                <a:lnTo>
                  <a:pt x="37" y="182"/>
                </a:lnTo>
                <a:lnTo>
                  <a:pt x="39" y="182"/>
                </a:lnTo>
                <a:lnTo>
                  <a:pt x="39" y="182"/>
                </a:lnTo>
                <a:lnTo>
                  <a:pt x="39" y="181"/>
                </a:lnTo>
                <a:lnTo>
                  <a:pt x="39" y="181"/>
                </a:lnTo>
                <a:close/>
                <a:moveTo>
                  <a:pt x="60" y="17"/>
                </a:moveTo>
                <a:lnTo>
                  <a:pt x="60" y="17"/>
                </a:lnTo>
                <a:lnTo>
                  <a:pt x="70" y="16"/>
                </a:lnTo>
                <a:lnTo>
                  <a:pt x="70" y="16"/>
                </a:lnTo>
                <a:lnTo>
                  <a:pt x="69" y="15"/>
                </a:lnTo>
                <a:lnTo>
                  <a:pt x="69" y="15"/>
                </a:lnTo>
                <a:lnTo>
                  <a:pt x="69" y="15"/>
                </a:lnTo>
                <a:lnTo>
                  <a:pt x="61" y="15"/>
                </a:lnTo>
                <a:lnTo>
                  <a:pt x="61" y="15"/>
                </a:lnTo>
                <a:lnTo>
                  <a:pt x="60" y="16"/>
                </a:lnTo>
                <a:lnTo>
                  <a:pt x="60" y="17"/>
                </a:lnTo>
                <a:lnTo>
                  <a:pt x="60" y="17"/>
                </a:lnTo>
                <a:close/>
                <a:moveTo>
                  <a:pt x="52" y="74"/>
                </a:moveTo>
                <a:lnTo>
                  <a:pt x="52" y="74"/>
                </a:lnTo>
                <a:lnTo>
                  <a:pt x="52" y="74"/>
                </a:lnTo>
                <a:lnTo>
                  <a:pt x="52" y="74"/>
                </a:lnTo>
                <a:lnTo>
                  <a:pt x="56" y="90"/>
                </a:lnTo>
                <a:lnTo>
                  <a:pt x="56" y="90"/>
                </a:lnTo>
                <a:lnTo>
                  <a:pt x="59" y="98"/>
                </a:lnTo>
                <a:lnTo>
                  <a:pt x="59" y="98"/>
                </a:lnTo>
                <a:lnTo>
                  <a:pt x="52" y="74"/>
                </a:lnTo>
                <a:lnTo>
                  <a:pt x="52" y="74"/>
                </a:lnTo>
                <a:close/>
                <a:moveTo>
                  <a:pt x="69" y="9"/>
                </a:moveTo>
                <a:lnTo>
                  <a:pt x="69" y="9"/>
                </a:lnTo>
                <a:lnTo>
                  <a:pt x="70" y="10"/>
                </a:lnTo>
                <a:lnTo>
                  <a:pt x="71" y="12"/>
                </a:lnTo>
                <a:lnTo>
                  <a:pt x="71" y="12"/>
                </a:lnTo>
                <a:lnTo>
                  <a:pt x="73" y="12"/>
                </a:lnTo>
                <a:lnTo>
                  <a:pt x="73" y="15"/>
                </a:lnTo>
                <a:lnTo>
                  <a:pt x="73" y="15"/>
                </a:lnTo>
                <a:lnTo>
                  <a:pt x="73" y="15"/>
                </a:lnTo>
                <a:lnTo>
                  <a:pt x="73" y="15"/>
                </a:lnTo>
                <a:lnTo>
                  <a:pt x="73" y="16"/>
                </a:lnTo>
                <a:lnTo>
                  <a:pt x="73" y="16"/>
                </a:lnTo>
                <a:lnTo>
                  <a:pt x="76" y="16"/>
                </a:lnTo>
                <a:lnTo>
                  <a:pt x="76" y="16"/>
                </a:lnTo>
                <a:lnTo>
                  <a:pt x="73" y="9"/>
                </a:lnTo>
                <a:lnTo>
                  <a:pt x="73" y="9"/>
                </a:lnTo>
                <a:lnTo>
                  <a:pt x="69" y="9"/>
                </a:lnTo>
                <a:lnTo>
                  <a:pt x="69" y="9"/>
                </a:lnTo>
                <a:close/>
                <a:moveTo>
                  <a:pt x="60" y="23"/>
                </a:moveTo>
                <a:lnTo>
                  <a:pt x="60" y="23"/>
                </a:lnTo>
                <a:lnTo>
                  <a:pt x="66" y="23"/>
                </a:lnTo>
                <a:lnTo>
                  <a:pt x="66" y="23"/>
                </a:lnTo>
                <a:lnTo>
                  <a:pt x="66" y="22"/>
                </a:lnTo>
                <a:lnTo>
                  <a:pt x="66" y="22"/>
                </a:lnTo>
                <a:lnTo>
                  <a:pt x="66" y="20"/>
                </a:lnTo>
                <a:lnTo>
                  <a:pt x="66" y="20"/>
                </a:lnTo>
                <a:lnTo>
                  <a:pt x="60" y="22"/>
                </a:lnTo>
                <a:lnTo>
                  <a:pt x="60" y="22"/>
                </a:lnTo>
                <a:lnTo>
                  <a:pt x="60" y="23"/>
                </a:lnTo>
                <a:lnTo>
                  <a:pt x="60" y="23"/>
                </a:lnTo>
                <a:close/>
                <a:moveTo>
                  <a:pt x="36" y="162"/>
                </a:moveTo>
                <a:lnTo>
                  <a:pt x="36" y="162"/>
                </a:lnTo>
                <a:lnTo>
                  <a:pt x="33" y="167"/>
                </a:lnTo>
                <a:lnTo>
                  <a:pt x="33" y="167"/>
                </a:lnTo>
                <a:lnTo>
                  <a:pt x="37" y="168"/>
                </a:lnTo>
                <a:lnTo>
                  <a:pt x="37" y="168"/>
                </a:lnTo>
                <a:lnTo>
                  <a:pt x="39" y="165"/>
                </a:lnTo>
                <a:lnTo>
                  <a:pt x="39" y="165"/>
                </a:lnTo>
                <a:lnTo>
                  <a:pt x="39" y="164"/>
                </a:lnTo>
                <a:lnTo>
                  <a:pt x="39" y="164"/>
                </a:lnTo>
                <a:lnTo>
                  <a:pt x="36" y="162"/>
                </a:lnTo>
                <a:lnTo>
                  <a:pt x="36" y="162"/>
                </a:lnTo>
                <a:close/>
                <a:moveTo>
                  <a:pt x="15" y="185"/>
                </a:moveTo>
                <a:lnTo>
                  <a:pt x="15" y="185"/>
                </a:lnTo>
                <a:lnTo>
                  <a:pt x="19" y="187"/>
                </a:lnTo>
                <a:lnTo>
                  <a:pt x="22" y="185"/>
                </a:lnTo>
                <a:lnTo>
                  <a:pt x="22" y="185"/>
                </a:lnTo>
                <a:lnTo>
                  <a:pt x="16" y="184"/>
                </a:lnTo>
                <a:lnTo>
                  <a:pt x="16" y="184"/>
                </a:lnTo>
                <a:lnTo>
                  <a:pt x="15" y="185"/>
                </a:lnTo>
                <a:lnTo>
                  <a:pt x="15" y="185"/>
                </a:lnTo>
                <a:close/>
                <a:moveTo>
                  <a:pt x="79" y="15"/>
                </a:moveTo>
                <a:lnTo>
                  <a:pt x="79" y="15"/>
                </a:lnTo>
                <a:lnTo>
                  <a:pt x="76" y="3"/>
                </a:lnTo>
                <a:lnTo>
                  <a:pt x="76" y="3"/>
                </a:lnTo>
                <a:lnTo>
                  <a:pt x="73" y="3"/>
                </a:lnTo>
                <a:lnTo>
                  <a:pt x="73" y="3"/>
                </a:lnTo>
                <a:lnTo>
                  <a:pt x="74" y="5"/>
                </a:lnTo>
                <a:lnTo>
                  <a:pt x="76" y="6"/>
                </a:lnTo>
                <a:lnTo>
                  <a:pt x="76" y="6"/>
                </a:lnTo>
                <a:lnTo>
                  <a:pt x="76" y="6"/>
                </a:lnTo>
                <a:lnTo>
                  <a:pt x="76" y="8"/>
                </a:lnTo>
                <a:lnTo>
                  <a:pt x="76" y="8"/>
                </a:lnTo>
                <a:lnTo>
                  <a:pt x="76" y="9"/>
                </a:lnTo>
                <a:lnTo>
                  <a:pt x="76" y="9"/>
                </a:lnTo>
                <a:lnTo>
                  <a:pt x="79" y="15"/>
                </a:lnTo>
                <a:lnTo>
                  <a:pt x="79" y="15"/>
                </a:lnTo>
                <a:close/>
                <a:moveTo>
                  <a:pt x="23" y="175"/>
                </a:moveTo>
                <a:lnTo>
                  <a:pt x="23" y="175"/>
                </a:lnTo>
                <a:lnTo>
                  <a:pt x="36" y="178"/>
                </a:lnTo>
                <a:lnTo>
                  <a:pt x="36" y="178"/>
                </a:lnTo>
                <a:lnTo>
                  <a:pt x="36" y="178"/>
                </a:lnTo>
                <a:lnTo>
                  <a:pt x="36" y="178"/>
                </a:lnTo>
                <a:lnTo>
                  <a:pt x="25" y="174"/>
                </a:lnTo>
                <a:lnTo>
                  <a:pt x="25" y="174"/>
                </a:lnTo>
                <a:lnTo>
                  <a:pt x="23" y="175"/>
                </a:lnTo>
                <a:lnTo>
                  <a:pt x="23" y="175"/>
                </a:lnTo>
                <a:close/>
                <a:moveTo>
                  <a:pt x="94" y="130"/>
                </a:moveTo>
                <a:lnTo>
                  <a:pt x="94" y="130"/>
                </a:lnTo>
                <a:lnTo>
                  <a:pt x="94" y="130"/>
                </a:lnTo>
                <a:lnTo>
                  <a:pt x="94" y="130"/>
                </a:lnTo>
                <a:lnTo>
                  <a:pt x="98" y="124"/>
                </a:lnTo>
                <a:lnTo>
                  <a:pt x="101" y="120"/>
                </a:lnTo>
                <a:lnTo>
                  <a:pt x="101" y="120"/>
                </a:lnTo>
                <a:lnTo>
                  <a:pt x="100" y="117"/>
                </a:lnTo>
                <a:lnTo>
                  <a:pt x="100" y="117"/>
                </a:lnTo>
                <a:lnTo>
                  <a:pt x="98" y="117"/>
                </a:lnTo>
                <a:lnTo>
                  <a:pt x="98" y="117"/>
                </a:lnTo>
                <a:lnTo>
                  <a:pt x="100" y="118"/>
                </a:lnTo>
                <a:lnTo>
                  <a:pt x="100" y="121"/>
                </a:lnTo>
                <a:lnTo>
                  <a:pt x="100" y="121"/>
                </a:lnTo>
                <a:lnTo>
                  <a:pt x="97" y="125"/>
                </a:lnTo>
                <a:lnTo>
                  <a:pt x="97" y="125"/>
                </a:lnTo>
                <a:lnTo>
                  <a:pt x="94" y="130"/>
                </a:lnTo>
                <a:lnTo>
                  <a:pt x="94" y="130"/>
                </a:lnTo>
                <a:close/>
                <a:moveTo>
                  <a:pt x="100" y="91"/>
                </a:moveTo>
                <a:lnTo>
                  <a:pt x="100" y="91"/>
                </a:lnTo>
                <a:lnTo>
                  <a:pt x="100" y="100"/>
                </a:lnTo>
                <a:lnTo>
                  <a:pt x="100" y="100"/>
                </a:lnTo>
                <a:lnTo>
                  <a:pt x="101" y="100"/>
                </a:lnTo>
                <a:lnTo>
                  <a:pt x="101" y="100"/>
                </a:lnTo>
                <a:lnTo>
                  <a:pt x="100" y="91"/>
                </a:lnTo>
                <a:lnTo>
                  <a:pt x="100" y="91"/>
                </a:lnTo>
                <a:close/>
                <a:moveTo>
                  <a:pt x="90" y="125"/>
                </a:moveTo>
                <a:lnTo>
                  <a:pt x="90" y="125"/>
                </a:lnTo>
                <a:lnTo>
                  <a:pt x="91" y="125"/>
                </a:lnTo>
                <a:lnTo>
                  <a:pt x="91" y="125"/>
                </a:lnTo>
                <a:lnTo>
                  <a:pt x="96" y="121"/>
                </a:lnTo>
                <a:lnTo>
                  <a:pt x="96" y="121"/>
                </a:lnTo>
                <a:lnTo>
                  <a:pt x="91" y="121"/>
                </a:lnTo>
                <a:lnTo>
                  <a:pt x="91" y="121"/>
                </a:lnTo>
                <a:lnTo>
                  <a:pt x="90" y="125"/>
                </a:lnTo>
                <a:lnTo>
                  <a:pt x="90" y="125"/>
                </a:lnTo>
                <a:close/>
                <a:moveTo>
                  <a:pt x="90" y="71"/>
                </a:moveTo>
                <a:lnTo>
                  <a:pt x="90" y="71"/>
                </a:lnTo>
                <a:lnTo>
                  <a:pt x="91" y="74"/>
                </a:lnTo>
                <a:lnTo>
                  <a:pt x="91" y="74"/>
                </a:lnTo>
                <a:lnTo>
                  <a:pt x="93" y="74"/>
                </a:lnTo>
                <a:lnTo>
                  <a:pt x="93" y="74"/>
                </a:lnTo>
                <a:lnTo>
                  <a:pt x="94" y="74"/>
                </a:lnTo>
                <a:lnTo>
                  <a:pt x="94" y="74"/>
                </a:lnTo>
                <a:lnTo>
                  <a:pt x="93" y="71"/>
                </a:lnTo>
                <a:lnTo>
                  <a:pt x="93" y="71"/>
                </a:lnTo>
                <a:lnTo>
                  <a:pt x="90" y="71"/>
                </a:lnTo>
                <a:lnTo>
                  <a:pt x="90" y="71"/>
                </a:lnTo>
                <a:close/>
                <a:moveTo>
                  <a:pt x="12" y="181"/>
                </a:moveTo>
                <a:lnTo>
                  <a:pt x="12" y="181"/>
                </a:lnTo>
                <a:lnTo>
                  <a:pt x="10" y="184"/>
                </a:lnTo>
                <a:lnTo>
                  <a:pt x="10" y="185"/>
                </a:lnTo>
                <a:lnTo>
                  <a:pt x="10" y="185"/>
                </a:lnTo>
                <a:lnTo>
                  <a:pt x="13" y="182"/>
                </a:lnTo>
                <a:lnTo>
                  <a:pt x="13" y="182"/>
                </a:lnTo>
                <a:lnTo>
                  <a:pt x="12" y="181"/>
                </a:lnTo>
                <a:lnTo>
                  <a:pt x="12" y="181"/>
                </a:lnTo>
                <a:close/>
                <a:moveTo>
                  <a:pt x="66" y="29"/>
                </a:moveTo>
                <a:lnTo>
                  <a:pt x="66" y="29"/>
                </a:lnTo>
                <a:lnTo>
                  <a:pt x="66" y="26"/>
                </a:lnTo>
                <a:lnTo>
                  <a:pt x="66" y="26"/>
                </a:lnTo>
                <a:lnTo>
                  <a:pt x="61" y="27"/>
                </a:lnTo>
                <a:lnTo>
                  <a:pt x="61" y="27"/>
                </a:lnTo>
                <a:lnTo>
                  <a:pt x="61" y="29"/>
                </a:lnTo>
                <a:lnTo>
                  <a:pt x="61" y="29"/>
                </a:lnTo>
                <a:lnTo>
                  <a:pt x="66" y="29"/>
                </a:lnTo>
                <a:lnTo>
                  <a:pt x="66" y="29"/>
                </a:lnTo>
                <a:close/>
                <a:moveTo>
                  <a:pt x="67" y="135"/>
                </a:moveTo>
                <a:lnTo>
                  <a:pt x="67" y="135"/>
                </a:lnTo>
                <a:lnTo>
                  <a:pt x="69" y="133"/>
                </a:lnTo>
                <a:lnTo>
                  <a:pt x="69" y="133"/>
                </a:lnTo>
                <a:lnTo>
                  <a:pt x="64" y="133"/>
                </a:lnTo>
                <a:lnTo>
                  <a:pt x="64" y="133"/>
                </a:lnTo>
                <a:lnTo>
                  <a:pt x="63" y="133"/>
                </a:lnTo>
                <a:lnTo>
                  <a:pt x="63" y="133"/>
                </a:lnTo>
                <a:lnTo>
                  <a:pt x="67" y="135"/>
                </a:lnTo>
                <a:lnTo>
                  <a:pt x="67" y="135"/>
                </a:lnTo>
                <a:close/>
                <a:moveTo>
                  <a:pt x="17" y="178"/>
                </a:moveTo>
                <a:lnTo>
                  <a:pt x="17" y="178"/>
                </a:lnTo>
                <a:lnTo>
                  <a:pt x="16" y="175"/>
                </a:lnTo>
                <a:lnTo>
                  <a:pt x="16" y="175"/>
                </a:lnTo>
                <a:lnTo>
                  <a:pt x="13" y="178"/>
                </a:lnTo>
                <a:lnTo>
                  <a:pt x="13" y="178"/>
                </a:lnTo>
                <a:lnTo>
                  <a:pt x="16" y="179"/>
                </a:lnTo>
                <a:lnTo>
                  <a:pt x="17" y="178"/>
                </a:lnTo>
                <a:lnTo>
                  <a:pt x="17" y="178"/>
                </a:lnTo>
                <a:close/>
                <a:moveTo>
                  <a:pt x="98" y="117"/>
                </a:moveTo>
                <a:lnTo>
                  <a:pt x="98" y="117"/>
                </a:lnTo>
                <a:lnTo>
                  <a:pt x="97" y="116"/>
                </a:lnTo>
                <a:lnTo>
                  <a:pt x="97" y="116"/>
                </a:lnTo>
                <a:lnTo>
                  <a:pt x="93" y="116"/>
                </a:lnTo>
                <a:lnTo>
                  <a:pt x="93" y="116"/>
                </a:lnTo>
                <a:lnTo>
                  <a:pt x="93" y="116"/>
                </a:lnTo>
                <a:lnTo>
                  <a:pt x="93" y="116"/>
                </a:lnTo>
                <a:lnTo>
                  <a:pt x="93" y="117"/>
                </a:lnTo>
                <a:lnTo>
                  <a:pt x="93" y="117"/>
                </a:lnTo>
                <a:lnTo>
                  <a:pt x="98" y="117"/>
                </a:lnTo>
                <a:lnTo>
                  <a:pt x="98" y="117"/>
                </a:lnTo>
                <a:close/>
                <a:moveTo>
                  <a:pt x="76" y="134"/>
                </a:moveTo>
                <a:lnTo>
                  <a:pt x="76" y="134"/>
                </a:lnTo>
                <a:lnTo>
                  <a:pt x="73" y="134"/>
                </a:lnTo>
                <a:lnTo>
                  <a:pt x="73" y="137"/>
                </a:lnTo>
                <a:lnTo>
                  <a:pt x="73" y="137"/>
                </a:lnTo>
                <a:lnTo>
                  <a:pt x="74" y="137"/>
                </a:lnTo>
                <a:lnTo>
                  <a:pt x="74" y="137"/>
                </a:lnTo>
                <a:lnTo>
                  <a:pt x="76" y="134"/>
                </a:lnTo>
                <a:lnTo>
                  <a:pt x="76" y="134"/>
                </a:lnTo>
                <a:close/>
                <a:moveTo>
                  <a:pt x="76" y="162"/>
                </a:moveTo>
                <a:lnTo>
                  <a:pt x="76" y="162"/>
                </a:lnTo>
                <a:lnTo>
                  <a:pt x="81" y="155"/>
                </a:lnTo>
                <a:lnTo>
                  <a:pt x="84" y="150"/>
                </a:lnTo>
                <a:lnTo>
                  <a:pt x="84" y="150"/>
                </a:lnTo>
                <a:lnTo>
                  <a:pt x="76" y="162"/>
                </a:lnTo>
                <a:lnTo>
                  <a:pt x="76" y="162"/>
                </a:lnTo>
                <a:close/>
                <a:moveTo>
                  <a:pt x="77" y="125"/>
                </a:moveTo>
                <a:lnTo>
                  <a:pt x="77" y="125"/>
                </a:lnTo>
                <a:lnTo>
                  <a:pt x="77" y="124"/>
                </a:lnTo>
                <a:lnTo>
                  <a:pt x="77" y="124"/>
                </a:lnTo>
                <a:lnTo>
                  <a:pt x="70" y="123"/>
                </a:lnTo>
                <a:lnTo>
                  <a:pt x="70" y="123"/>
                </a:lnTo>
                <a:lnTo>
                  <a:pt x="70" y="124"/>
                </a:lnTo>
                <a:lnTo>
                  <a:pt x="70" y="124"/>
                </a:lnTo>
                <a:lnTo>
                  <a:pt x="77" y="125"/>
                </a:lnTo>
                <a:lnTo>
                  <a:pt x="77" y="125"/>
                </a:lnTo>
                <a:close/>
                <a:moveTo>
                  <a:pt x="61" y="137"/>
                </a:moveTo>
                <a:lnTo>
                  <a:pt x="61" y="137"/>
                </a:lnTo>
                <a:lnTo>
                  <a:pt x="64" y="138"/>
                </a:lnTo>
                <a:lnTo>
                  <a:pt x="64" y="138"/>
                </a:lnTo>
                <a:lnTo>
                  <a:pt x="64" y="138"/>
                </a:lnTo>
                <a:lnTo>
                  <a:pt x="66" y="137"/>
                </a:lnTo>
                <a:lnTo>
                  <a:pt x="66" y="137"/>
                </a:lnTo>
                <a:lnTo>
                  <a:pt x="61" y="135"/>
                </a:lnTo>
                <a:lnTo>
                  <a:pt x="61" y="135"/>
                </a:lnTo>
                <a:lnTo>
                  <a:pt x="61" y="137"/>
                </a:lnTo>
                <a:lnTo>
                  <a:pt x="61" y="137"/>
                </a:lnTo>
                <a:close/>
                <a:moveTo>
                  <a:pt x="97" y="110"/>
                </a:moveTo>
                <a:lnTo>
                  <a:pt x="97" y="110"/>
                </a:lnTo>
                <a:lnTo>
                  <a:pt x="94" y="110"/>
                </a:lnTo>
                <a:lnTo>
                  <a:pt x="94" y="110"/>
                </a:lnTo>
                <a:lnTo>
                  <a:pt x="94" y="111"/>
                </a:lnTo>
                <a:lnTo>
                  <a:pt x="94" y="111"/>
                </a:lnTo>
                <a:lnTo>
                  <a:pt x="97" y="111"/>
                </a:lnTo>
                <a:lnTo>
                  <a:pt x="97" y="111"/>
                </a:lnTo>
                <a:lnTo>
                  <a:pt x="97" y="110"/>
                </a:lnTo>
                <a:lnTo>
                  <a:pt x="97" y="110"/>
                </a:lnTo>
                <a:close/>
                <a:moveTo>
                  <a:pt x="43" y="157"/>
                </a:moveTo>
                <a:lnTo>
                  <a:pt x="43" y="157"/>
                </a:lnTo>
                <a:lnTo>
                  <a:pt x="42" y="157"/>
                </a:lnTo>
                <a:lnTo>
                  <a:pt x="42" y="157"/>
                </a:lnTo>
                <a:lnTo>
                  <a:pt x="40" y="160"/>
                </a:lnTo>
                <a:lnTo>
                  <a:pt x="40" y="160"/>
                </a:lnTo>
                <a:lnTo>
                  <a:pt x="42" y="160"/>
                </a:lnTo>
                <a:lnTo>
                  <a:pt x="42" y="160"/>
                </a:lnTo>
                <a:lnTo>
                  <a:pt x="43" y="157"/>
                </a:lnTo>
                <a:lnTo>
                  <a:pt x="43" y="157"/>
                </a:lnTo>
                <a:close/>
                <a:moveTo>
                  <a:pt x="44" y="167"/>
                </a:moveTo>
                <a:lnTo>
                  <a:pt x="44" y="167"/>
                </a:lnTo>
                <a:lnTo>
                  <a:pt x="43" y="170"/>
                </a:lnTo>
                <a:lnTo>
                  <a:pt x="43" y="170"/>
                </a:lnTo>
                <a:lnTo>
                  <a:pt x="46" y="170"/>
                </a:lnTo>
                <a:lnTo>
                  <a:pt x="46" y="170"/>
                </a:lnTo>
                <a:lnTo>
                  <a:pt x="46" y="168"/>
                </a:lnTo>
                <a:lnTo>
                  <a:pt x="46" y="168"/>
                </a:lnTo>
                <a:lnTo>
                  <a:pt x="44" y="167"/>
                </a:lnTo>
                <a:lnTo>
                  <a:pt x="44" y="167"/>
                </a:lnTo>
                <a:close/>
                <a:moveTo>
                  <a:pt x="64" y="52"/>
                </a:moveTo>
                <a:lnTo>
                  <a:pt x="64" y="52"/>
                </a:lnTo>
                <a:lnTo>
                  <a:pt x="63" y="49"/>
                </a:lnTo>
                <a:lnTo>
                  <a:pt x="63" y="49"/>
                </a:lnTo>
                <a:lnTo>
                  <a:pt x="61" y="50"/>
                </a:lnTo>
                <a:lnTo>
                  <a:pt x="61" y="50"/>
                </a:lnTo>
                <a:lnTo>
                  <a:pt x="61" y="52"/>
                </a:lnTo>
                <a:lnTo>
                  <a:pt x="61" y="52"/>
                </a:lnTo>
                <a:lnTo>
                  <a:pt x="64" y="52"/>
                </a:lnTo>
                <a:lnTo>
                  <a:pt x="64" y="52"/>
                </a:lnTo>
                <a:close/>
                <a:moveTo>
                  <a:pt x="32" y="171"/>
                </a:moveTo>
                <a:lnTo>
                  <a:pt x="32" y="171"/>
                </a:lnTo>
                <a:lnTo>
                  <a:pt x="32" y="171"/>
                </a:lnTo>
                <a:lnTo>
                  <a:pt x="32" y="171"/>
                </a:lnTo>
                <a:lnTo>
                  <a:pt x="27" y="170"/>
                </a:lnTo>
                <a:lnTo>
                  <a:pt x="27" y="170"/>
                </a:lnTo>
                <a:lnTo>
                  <a:pt x="27" y="171"/>
                </a:lnTo>
                <a:lnTo>
                  <a:pt x="27" y="171"/>
                </a:lnTo>
                <a:lnTo>
                  <a:pt x="32" y="171"/>
                </a:lnTo>
                <a:lnTo>
                  <a:pt x="32" y="171"/>
                </a:lnTo>
                <a:close/>
                <a:moveTo>
                  <a:pt x="56" y="118"/>
                </a:moveTo>
                <a:lnTo>
                  <a:pt x="56" y="118"/>
                </a:lnTo>
                <a:lnTo>
                  <a:pt x="60" y="116"/>
                </a:lnTo>
                <a:lnTo>
                  <a:pt x="60" y="116"/>
                </a:lnTo>
                <a:lnTo>
                  <a:pt x="59" y="116"/>
                </a:lnTo>
                <a:lnTo>
                  <a:pt x="57" y="117"/>
                </a:lnTo>
                <a:lnTo>
                  <a:pt x="56" y="118"/>
                </a:lnTo>
                <a:lnTo>
                  <a:pt x="56" y="118"/>
                </a:lnTo>
                <a:close/>
                <a:moveTo>
                  <a:pt x="44" y="172"/>
                </a:moveTo>
                <a:lnTo>
                  <a:pt x="44" y="172"/>
                </a:lnTo>
                <a:lnTo>
                  <a:pt x="42" y="172"/>
                </a:lnTo>
                <a:lnTo>
                  <a:pt x="40" y="172"/>
                </a:lnTo>
                <a:lnTo>
                  <a:pt x="40" y="172"/>
                </a:lnTo>
                <a:lnTo>
                  <a:pt x="43" y="174"/>
                </a:lnTo>
                <a:lnTo>
                  <a:pt x="43" y="174"/>
                </a:lnTo>
                <a:lnTo>
                  <a:pt x="44" y="172"/>
                </a:lnTo>
                <a:lnTo>
                  <a:pt x="44" y="172"/>
                </a:lnTo>
                <a:close/>
                <a:moveTo>
                  <a:pt x="56" y="23"/>
                </a:moveTo>
                <a:lnTo>
                  <a:pt x="56" y="23"/>
                </a:lnTo>
                <a:lnTo>
                  <a:pt x="56" y="22"/>
                </a:lnTo>
                <a:lnTo>
                  <a:pt x="54" y="22"/>
                </a:lnTo>
                <a:lnTo>
                  <a:pt x="54" y="22"/>
                </a:lnTo>
                <a:lnTo>
                  <a:pt x="53" y="23"/>
                </a:lnTo>
                <a:lnTo>
                  <a:pt x="53" y="23"/>
                </a:lnTo>
                <a:lnTo>
                  <a:pt x="53" y="23"/>
                </a:lnTo>
                <a:lnTo>
                  <a:pt x="56" y="23"/>
                </a:lnTo>
                <a:lnTo>
                  <a:pt x="56" y="23"/>
                </a:lnTo>
                <a:close/>
                <a:moveTo>
                  <a:pt x="56" y="148"/>
                </a:moveTo>
                <a:lnTo>
                  <a:pt x="56" y="148"/>
                </a:lnTo>
                <a:lnTo>
                  <a:pt x="54" y="148"/>
                </a:lnTo>
                <a:lnTo>
                  <a:pt x="54" y="148"/>
                </a:lnTo>
                <a:lnTo>
                  <a:pt x="53" y="151"/>
                </a:lnTo>
                <a:lnTo>
                  <a:pt x="53" y="151"/>
                </a:lnTo>
                <a:lnTo>
                  <a:pt x="56" y="148"/>
                </a:lnTo>
                <a:lnTo>
                  <a:pt x="56" y="148"/>
                </a:lnTo>
                <a:close/>
                <a:moveTo>
                  <a:pt x="42" y="10"/>
                </a:moveTo>
                <a:lnTo>
                  <a:pt x="42" y="10"/>
                </a:lnTo>
                <a:lnTo>
                  <a:pt x="46" y="9"/>
                </a:lnTo>
                <a:lnTo>
                  <a:pt x="46" y="9"/>
                </a:lnTo>
                <a:lnTo>
                  <a:pt x="46" y="9"/>
                </a:lnTo>
                <a:lnTo>
                  <a:pt x="46" y="9"/>
                </a:lnTo>
                <a:lnTo>
                  <a:pt x="42" y="9"/>
                </a:lnTo>
                <a:lnTo>
                  <a:pt x="42" y="9"/>
                </a:lnTo>
                <a:lnTo>
                  <a:pt x="42" y="10"/>
                </a:lnTo>
                <a:lnTo>
                  <a:pt x="42" y="10"/>
                </a:lnTo>
                <a:close/>
                <a:moveTo>
                  <a:pt x="60" y="154"/>
                </a:moveTo>
                <a:lnTo>
                  <a:pt x="60" y="154"/>
                </a:lnTo>
                <a:lnTo>
                  <a:pt x="61" y="152"/>
                </a:lnTo>
                <a:lnTo>
                  <a:pt x="63" y="151"/>
                </a:lnTo>
                <a:lnTo>
                  <a:pt x="63" y="151"/>
                </a:lnTo>
                <a:lnTo>
                  <a:pt x="61" y="151"/>
                </a:lnTo>
                <a:lnTo>
                  <a:pt x="61" y="151"/>
                </a:lnTo>
                <a:lnTo>
                  <a:pt x="60" y="154"/>
                </a:lnTo>
                <a:lnTo>
                  <a:pt x="60" y="154"/>
                </a:lnTo>
                <a:close/>
                <a:moveTo>
                  <a:pt x="87" y="63"/>
                </a:moveTo>
                <a:lnTo>
                  <a:pt x="87" y="63"/>
                </a:lnTo>
                <a:lnTo>
                  <a:pt x="88" y="64"/>
                </a:lnTo>
                <a:lnTo>
                  <a:pt x="88" y="64"/>
                </a:lnTo>
                <a:lnTo>
                  <a:pt x="90" y="64"/>
                </a:lnTo>
                <a:lnTo>
                  <a:pt x="90" y="64"/>
                </a:lnTo>
                <a:lnTo>
                  <a:pt x="90" y="62"/>
                </a:lnTo>
                <a:lnTo>
                  <a:pt x="90" y="62"/>
                </a:lnTo>
                <a:lnTo>
                  <a:pt x="87" y="63"/>
                </a:lnTo>
                <a:lnTo>
                  <a:pt x="87" y="63"/>
                </a:lnTo>
                <a:close/>
                <a:moveTo>
                  <a:pt x="69" y="127"/>
                </a:moveTo>
                <a:lnTo>
                  <a:pt x="69" y="127"/>
                </a:lnTo>
                <a:lnTo>
                  <a:pt x="69" y="128"/>
                </a:lnTo>
                <a:lnTo>
                  <a:pt x="69" y="128"/>
                </a:lnTo>
                <a:lnTo>
                  <a:pt x="73" y="128"/>
                </a:lnTo>
                <a:lnTo>
                  <a:pt x="73" y="128"/>
                </a:lnTo>
                <a:lnTo>
                  <a:pt x="74" y="128"/>
                </a:lnTo>
                <a:lnTo>
                  <a:pt x="74" y="128"/>
                </a:lnTo>
                <a:lnTo>
                  <a:pt x="70" y="127"/>
                </a:lnTo>
                <a:lnTo>
                  <a:pt x="70" y="127"/>
                </a:lnTo>
                <a:lnTo>
                  <a:pt x="69" y="127"/>
                </a:lnTo>
                <a:lnTo>
                  <a:pt x="69" y="127"/>
                </a:lnTo>
                <a:close/>
                <a:moveTo>
                  <a:pt x="71" y="22"/>
                </a:moveTo>
                <a:lnTo>
                  <a:pt x="71" y="22"/>
                </a:lnTo>
                <a:lnTo>
                  <a:pt x="71" y="20"/>
                </a:lnTo>
                <a:lnTo>
                  <a:pt x="70" y="20"/>
                </a:lnTo>
                <a:lnTo>
                  <a:pt x="70" y="20"/>
                </a:lnTo>
                <a:lnTo>
                  <a:pt x="70" y="22"/>
                </a:lnTo>
                <a:lnTo>
                  <a:pt x="71" y="22"/>
                </a:lnTo>
                <a:lnTo>
                  <a:pt x="71" y="22"/>
                </a:lnTo>
                <a:close/>
                <a:moveTo>
                  <a:pt x="88" y="69"/>
                </a:moveTo>
                <a:lnTo>
                  <a:pt x="88" y="69"/>
                </a:lnTo>
                <a:lnTo>
                  <a:pt x="91" y="69"/>
                </a:lnTo>
                <a:lnTo>
                  <a:pt x="91" y="69"/>
                </a:lnTo>
                <a:lnTo>
                  <a:pt x="91" y="67"/>
                </a:lnTo>
                <a:lnTo>
                  <a:pt x="91" y="67"/>
                </a:lnTo>
                <a:lnTo>
                  <a:pt x="88" y="67"/>
                </a:lnTo>
                <a:lnTo>
                  <a:pt x="88" y="67"/>
                </a:lnTo>
                <a:lnTo>
                  <a:pt x="88" y="69"/>
                </a:lnTo>
                <a:lnTo>
                  <a:pt x="88" y="69"/>
                </a:lnTo>
                <a:close/>
                <a:moveTo>
                  <a:pt x="63" y="67"/>
                </a:moveTo>
                <a:lnTo>
                  <a:pt x="63" y="67"/>
                </a:lnTo>
                <a:lnTo>
                  <a:pt x="67" y="66"/>
                </a:lnTo>
                <a:lnTo>
                  <a:pt x="67" y="66"/>
                </a:lnTo>
                <a:lnTo>
                  <a:pt x="63" y="67"/>
                </a:lnTo>
                <a:lnTo>
                  <a:pt x="63" y="67"/>
                </a:lnTo>
                <a:close/>
                <a:moveTo>
                  <a:pt x="60" y="143"/>
                </a:moveTo>
                <a:lnTo>
                  <a:pt x="60" y="143"/>
                </a:lnTo>
                <a:lnTo>
                  <a:pt x="59" y="143"/>
                </a:lnTo>
                <a:lnTo>
                  <a:pt x="59" y="143"/>
                </a:lnTo>
                <a:lnTo>
                  <a:pt x="57" y="144"/>
                </a:lnTo>
                <a:lnTo>
                  <a:pt x="57" y="144"/>
                </a:lnTo>
                <a:lnTo>
                  <a:pt x="59" y="144"/>
                </a:lnTo>
                <a:lnTo>
                  <a:pt x="60" y="143"/>
                </a:lnTo>
                <a:lnTo>
                  <a:pt x="60" y="143"/>
                </a:lnTo>
                <a:close/>
                <a:moveTo>
                  <a:pt x="101" y="106"/>
                </a:moveTo>
                <a:lnTo>
                  <a:pt x="101" y="106"/>
                </a:lnTo>
                <a:lnTo>
                  <a:pt x="101" y="106"/>
                </a:lnTo>
                <a:lnTo>
                  <a:pt x="101" y="106"/>
                </a:lnTo>
                <a:lnTo>
                  <a:pt x="103" y="103"/>
                </a:lnTo>
                <a:lnTo>
                  <a:pt x="103" y="103"/>
                </a:lnTo>
                <a:lnTo>
                  <a:pt x="100" y="103"/>
                </a:lnTo>
                <a:lnTo>
                  <a:pt x="100" y="103"/>
                </a:lnTo>
                <a:lnTo>
                  <a:pt x="101" y="106"/>
                </a:lnTo>
                <a:lnTo>
                  <a:pt x="101" y="106"/>
                </a:lnTo>
                <a:close/>
                <a:moveTo>
                  <a:pt x="90" y="110"/>
                </a:moveTo>
                <a:lnTo>
                  <a:pt x="90" y="110"/>
                </a:lnTo>
                <a:lnTo>
                  <a:pt x="88" y="110"/>
                </a:lnTo>
                <a:lnTo>
                  <a:pt x="88" y="110"/>
                </a:lnTo>
                <a:lnTo>
                  <a:pt x="88" y="111"/>
                </a:lnTo>
                <a:lnTo>
                  <a:pt x="88" y="111"/>
                </a:lnTo>
                <a:lnTo>
                  <a:pt x="91" y="111"/>
                </a:lnTo>
                <a:lnTo>
                  <a:pt x="91" y="111"/>
                </a:lnTo>
                <a:lnTo>
                  <a:pt x="90" y="110"/>
                </a:lnTo>
                <a:lnTo>
                  <a:pt x="90" y="110"/>
                </a:lnTo>
                <a:close/>
                <a:moveTo>
                  <a:pt x="71" y="26"/>
                </a:moveTo>
                <a:lnTo>
                  <a:pt x="71" y="26"/>
                </a:lnTo>
                <a:lnTo>
                  <a:pt x="71" y="27"/>
                </a:lnTo>
                <a:lnTo>
                  <a:pt x="73" y="27"/>
                </a:lnTo>
                <a:lnTo>
                  <a:pt x="73" y="27"/>
                </a:lnTo>
                <a:lnTo>
                  <a:pt x="73" y="26"/>
                </a:lnTo>
                <a:lnTo>
                  <a:pt x="71" y="26"/>
                </a:lnTo>
                <a:lnTo>
                  <a:pt x="71" y="26"/>
                </a:lnTo>
                <a:close/>
                <a:moveTo>
                  <a:pt x="83" y="76"/>
                </a:moveTo>
                <a:lnTo>
                  <a:pt x="83" y="76"/>
                </a:lnTo>
                <a:lnTo>
                  <a:pt x="83" y="74"/>
                </a:lnTo>
                <a:lnTo>
                  <a:pt x="83" y="74"/>
                </a:lnTo>
                <a:lnTo>
                  <a:pt x="81" y="74"/>
                </a:lnTo>
                <a:lnTo>
                  <a:pt x="81" y="74"/>
                </a:lnTo>
                <a:lnTo>
                  <a:pt x="81" y="77"/>
                </a:lnTo>
                <a:lnTo>
                  <a:pt x="81" y="77"/>
                </a:lnTo>
                <a:lnTo>
                  <a:pt x="83" y="76"/>
                </a:lnTo>
                <a:lnTo>
                  <a:pt x="83" y="76"/>
                </a:lnTo>
                <a:close/>
                <a:moveTo>
                  <a:pt x="61" y="57"/>
                </a:moveTo>
                <a:lnTo>
                  <a:pt x="61" y="57"/>
                </a:lnTo>
                <a:lnTo>
                  <a:pt x="66" y="57"/>
                </a:lnTo>
                <a:lnTo>
                  <a:pt x="66" y="57"/>
                </a:lnTo>
                <a:lnTo>
                  <a:pt x="64" y="56"/>
                </a:lnTo>
                <a:lnTo>
                  <a:pt x="64" y="56"/>
                </a:lnTo>
                <a:lnTo>
                  <a:pt x="61" y="57"/>
                </a:lnTo>
                <a:lnTo>
                  <a:pt x="61" y="57"/>
                </a:lnTo>
                <a:close/>
                <a:moveTo>
                  <a:pt x="88" y="59"/>
                </a:moveTo>
                <a:lnTo>
                  <a:pt x="88" y="59"/>
                </a:lnTo>
                <a:lnTo>
                  <a:pt x="88" y="57"/>
                </a:lnTo>
                <a:lnTo>
                  <a:pt x="88" y="57"/>
                </a:lnTo>
                <a:lnTo>
                  <a:pt x="87" y="57"/>
                </a:lnTo>
                <a:lnTo>
                  <a:pt x="87" y="57"/>
                </a:lnTo>
                <a:lnTo>
                  <a:pt x="87" y="59"/>
                </a:lnTo>
                <a:lnTo>
                  <a:pt x="87" y="59"/>
                </a:lnTo>
                <a:lnTo>
                  <a:pt x="88" y="59"/>
                </a:lnTo>
                <a:lnTo>
                  <a:pt x="88" y="59"/>
                </a:lnTo>
                <a:lnTo>
                  <a:pt x="88" y="59"/>
                </a:lnTo>
                <a:lnTo>
                  <a:pt x="88" y="59"/>
                </a:lnTo>
                <a:close/>
                <a:moveTo>
                  <a:pt x="67" y="62"/>
                </a:moveTo>
                <a:lnTo>
                  <a:pt x="67" y="62"/>
                </a:lnTo>
                <a:lnTo>
                  <a:pt x="63" y="63"/>
                </a:lnTo>
                <a:lnTo>
                  <a:pt x="63" y="63"/>
                </a:lnTo>
                <a:lnTo>
                  <a:pt x="66" y="63"/>
                </a:lnTo>
                <a:lnTo>
                  <a:pt x="67" y="62"/>
                </a:lnTo>
                <a:lnTo>
                  <a:pt x="67" y="62"/>
                </a:lnTo>
                <a:close/>
                <a:moveTo>
                  <a:pt x="84" y="123"/>
                </a:moveTo>
                <a:lnTo>
                  <a:pt x="84" y="123"/>
                </a:lnTo>
                <a:lnTo>
                  <a:pt x="84" y="121"/>
                </a:lnTo>
                <a:lnTo>
                  <a:pt x="84" y="121"/>
                </a:lnTo>
                <a:lnTo>
                  <a:pt x="83" y="121"/>
                </a:lnTo>
                <a:lnTo>
                  <a:pt x="83" y="121"/>
                </a:lnTo>
                <a:lnTo>
                  <a:pt x="83" y="121"/>
                </a:lnTo>
                <a:lnTo>
                  <a:pt x="83" y="121"/>
                </a:lnTo>
                <a:lnTo>
                  <a:pt x="83" y="123"/>
                </a:lnTo>
                <a:lnTo>
                  <a:pt x="83" y="123"/>
                </a:lnTo>
                <a:lnTo>
                  <a:pt x="84" y="123"/>
                </a:lnTo>
                <a:lnTo>
                  <a:pt x="84" y="123"/>
                </a:lnTo>
                <a:close/>
                <a:moveTo>
                  <a:pt x="76" y="42"/>
                </a:moveTo>
                <a:lnTo>
                  <a:pt x="76" y="42"/>
                </a:lnTo>
                <a:lnTo>
                  <a:pt x="76" y="42"/>
                </a:lnTo>
                <a:lnTo>
                  <a:pt x="76" y="42"/>
                </a:lnTo>
                <a:lnTo>
                  <a:pt x="76" y="42"/>
                </a:lnTo>
                <a:lnTo>
                  <a:pt x="76" y="42"/>
                </a:lnTo>
                <a:lnTo>
                  <a:pt x="76" y="43"/>
                </a:lnTo>
                <a:lnTo>
                  <a:pt x="76" y="43"/>
                </a:lnTo>
                <a:lnTo>
                  <a:pt x="76" y="43"/>
                </a:lnTo>
                <a:lnTo>
                  <a:pt x="76" y="43"/>
                </a:lnTo>
                <a:lnTo>
                  <a:pt x="76" y="42"/>
                </a:lnTo>
                <a:lnTo>
                  <a:pt x="76" y="42"/>
                </a:lnTo>
                <a:close/>
                <a:moveTo>
                  <a:pt x="86" y="49"/>
                </a:moveTo>
                <a:lnTo>
                  <a:pt x="86" y="49"/>
                </a:lnTo>
                <a:lnTo>
                  <a:pt x="86" y="47"/>
                </a:lnTo>
                <a:lnTo>
                  <a:pt x="86" y="47"/>
                </a:lnTo>
                <a:lnTo>
                  <a:pt x="86" y="46"/>
                </a:lnTo>
                <a:lnTo>
                  <a:pt x="84" y="46"/>
                </a:lnTo>
                <a:lnTo>
                  <a:pt x="84" y="46"/>
                </a:lnTo>
                <a:lnTo>
                  <a:pt x="84" y="47"/>
                </a:lnTo>
                <a:lnTo>
                  <a:pt x="86" y="49"/>
                </a:lnTo>
                <a:lnTo>
                  <a:pt x="86" y="49"/>
                </a:lnTo>
                <a:close/>
                <a:moveTo>
                  <a:pt x="54" y="39"/>
                </a:moveTo>
                <a:lnTo>
                  <a:pt x="54" y="39"/>
                </a:lnTo>
                <a:lnTo>
                  <a:pt x="57" y="39"/>
                </a:lnTo>
                <a:lnTo>
                  <a:pt x="57" y="39"/>
                </a:lnTo>
                <a:lnTo>
                  <a:pt x="57" y="37"/>
                </a:lnTo>
                <a:lnTo>
                  <a:pt x="57" y="37"/>
                </a:lnTo>
                <a:lnTo>
                  <a:pt x="56" y="37"/>
                </a:lnTo>
                <a:lnTo>
                  <a:pt x="54" y="39"/>
                </a:lnTo>
                <a:lnTo>
                  <a:pt x="54" y="39"/>
                </a:lnTo>
                <a:close/>
                <a:moveTo>
                  <a:pt x="74" y="36"/>
                </a:moveTo>
                <a:lnTo>
                  <a:pt x="74" y="36"/>
                </a:lnTo>
                <a:lnTo>
                  <a:pt x="74" y="36"/>
                </a:lnTo>
                <a:lnTo>
                  <a:pt x="74" y="36"/>
                </a:lnTo>
                <a:lnTo>
                  <a:pt x="74" y="37"/>
                </a:lnTo>
                <a:lnTo>
                  <a:pt x="76" y="37"/>
                </a:lnTo>
                <a:lnTo>
                  <a:pt x="76" y="37"/>
                </a:lnTo>
                <a:lnTo>
                  <a:pt x="74" y="36"/>
                </a:lnTo>
                <a:lnTo>
                  <a:pt x="74" y="36"/>
                </a:lnTo>
                <a:close/>
                <a:moveTo>
                  <a:pt x="86" y="54"/>
                </a:moveTo>
                <a:lnTo>
                  <a:pt x="86" y="54"/>
                </a:lnTo>
                <a:lnTo>
                  <a:pt x="87" y="54"/>
                </a:lnTo>
                <a:lnTo>
                  <a:pt x="87" y="54"/>
                </a:lnTo>
                <a:lnTo>
                  <a:pt x="87" y="52"/>
                </a:lnTo>
                <a:lnTo>
                  <a:pt x="87" y="52"/>
                </a:lnTo>
                <a:lnTo>
                  <a:pt x="86" y="53"/>
                </a:lnTo>
                <a:lnTo>
                  <a:pt x="86" y="54"/>
                </a:lnTo>
                <a:lnTo>
                  <a:pt x="86" y="54"/>
                </a:lnTo>
                <a:close/>
                <a:moveTo>
                  <a:pt x="86" y="94"/>
                </a:moveTo>
                <a:lnTo>
                  <a:pt x="86" y="94"/>
                </a:lnTo>
                <a:lnTo>
                  <a:pt x="86" y="98"/>
                </a:lnTo>
                <a:lnTo>
                  <a:pt x="86" y="98"/>
                </a:lnTo>
                <a:lnTo>
                  <a:pt x="86" y="94"/>
                </a:lnTo>
                <a:lnTo>
                  <a:pt x="86" y="94"/>
                </a:lnTo>
                <a:close/>
                <a:moveTo>
                  <a:pt x="70" y="36"/>
                </a:moveTo>
                <a:lnTo>
                  <a:pt x="70" y="36"/>
                </a:lnTo>
                <a:lnTo>
                  <a:pt x="70" y="37"/>
                </a:lnTo>
                <a:lnTo>
                  <a:pt x="71" y="37"/>
                </a:lnTo>
                <a:lnTo>
                  <a:pt x="71" y="37"/>
                </a:lnTo>
                <a:lnTo>
                  <a:pt x="71" y="37"/>
                </a:lnTo>
                <a:lnTo>
                  <a:pt x="70" y="36"/>
                </a:lnTo>
                <a:lnTo>
                  <a:pt x="70" y="36"/>
                </a:lnTo>
                <a:close/>
                <a:moveTo>
                  <a:pt x="44" y="182"/>
                </a:moveTo>
                <a:lnTo>
                  <a:pt x="44" y="182"/>
                </a:lnTo>
                <a:lnTo>
                  <a:pt x="42" y="184"/>
                </a:lnTo>
                <a:lnTo>
                  <a:pt x="42" y="184"/>
                </a:lnTo>
                <a:lnTo>
                  <a:pt x="42" y="184"/>
                </a:lnTo>
                <a:lnTo>
                  <a:pt x="42" y="184"/>
                </a:lnTo>
                <a:lnTo>
                  <a:pt x="43" y="184"/>
                </a:lnTo>
                <a:lnTo>
                  <a:pt x="44" y="182"/>
                </a:lnTo>
                <a:lnTo>
                  <a:pt x="44" y="182"/>
                </a:lnTo>
                <a:close/>
                <a:moveTo>
                  <a:pt x="66" y="43"/>
                </a:moveTo>
                <a:lnTo>
                  <a:pt x="66" y="43"/>
                </a:lnTo>
                <a:lnTo>
                  <a:pt x="66" y="44"/>
                </a:lnTo>
                <a:lnTo>
                  <a:pt x="67" y="44"/>
                </a:lnTo>
                <a:lnTo>
                  <a:pt x="67" y="44"/>
                </a:lnTo>
                <a:lnTo>
                  <a:pt x="67" y="43"/>
                </a:lnTo>
                <a:lnTo>
                  <a:pt x="67" y="43"/>
                </a:lnTo>
                <a:lnTo>
                  <a:pt x="66" y="43"/>
                </a:lnTo>
                <a:lnTo>
                  <a:pt x="66" y="43"/>
                </a:lnTo>
                <a:close/>
                <a:moveTo>
                  <a:pt x="56" y="42"/>
                </a:moveTo>
                <a:lnTo>
                  <a:pt x="56" y="42"/>
                </a:lnTo>
                <a:lnTo>
                  <a:pt x="56" y="43"/>
                </a:lnTo>
                <a:lnTo>
                  <a:pt x="56" y="43"/>
                </a:lnTo>
                <a:lnTo>
                  <a:pt x="57" y="43"/>
                </a:lnTo>
                <a:lnTo>
                  <a:pt x="57" y="42"/>
                </a:lnTo>
                <a:lnTo>
                  <a:pt x="57" y="42"/>
                </a:lnTo>
                <a:lnTo>
                  <a:pt x="56" y="42"/>
                </a:lnTo>
                <a:lnTo>
                  <a:pt x="56" y="42"/>
                </a:lnTo>
                <a:close/>
                <a:moveTo>
                  <a:pt x="50" y="161"/>
                </a:moveTo>
                <a:lnTo>
                  <a:pt x="50" y="161"/>
                </a:lnTo>
                <a:lnTo>
                  <a:pt x="50" y="161"/>
                </a:lnTo>
                <a:lnTo>
                  <a:pt x="49" y="162"/>
                </a:lnTo>
                <a:lnTo>
                  <a:pt x="49" y="162"/>
                </a:lnTo>
                <a:lnTo>
                  <a:pt x="50" y="162"/>
                </a:lnTo>
                <a:lnTo>
                  <a:pt x="50" y="161"/>
                </a:lnTo>
                <a:lnTo>
                  <a:pt x="50" y="161"/>
                </a:lnTo>
                <a:close/>
                <a:moveTo>
                  <a:pt x="71" y="140"/>
                </a:moveTo>
                <a:lnTo>
                  <a:pt x="71" y="140"/>
                </a:lnTo>
                <a:lnTo>
                  <a:pt x="70" y="138"/>
                </a:lnTo>
                <a:lnTo>
                  <a:pt x="70" y="140"/>
                </a:lnTo>
                <a:lnTo>
                  <a:pt x="70" y="140"/>
                </a:lnTo>
                <a:lnTo>
                  <a:pt x="71" y="140"/>
                </a:lnTo>
                <a:lnTo>
                  <a:pt x="71" y="140"/>
                </a:lnTo>
                <a:close/>
                <a:moveTo>
                  <a:pt x="69" y="158"/>
                </a:moveTo>
                <a:lnTo>
                  <a:pt x="69" y="158"/>
                </a:lnTo>
                <a:lnTo>
                  <a:pt x="66" y="161"/>
                </a:lnTo>
                <a:lnTo>
                  <a:pt x="66" y="161"/>
                </a:lnTo>
                <a:lnTo>
                  <a:pt x="69" y="158"/>
                </a:lnTo>
                <a:lnTo>
                  <a:pt x="69" y="158"/>
                </a:lnTo>
                <a:close/>
                <a:moveTo>
                  <a:pt x="97" y="106"/>
                </a:moveTo>
                <a:lnTo>
                  <a:pt x="97" y="106"/>
                </a:lnTo>
                <a:lnTo>
                  <a:pt x="96" y="104"/>
                </a:lnTo>
                <a:lnTo>
                  <a:pt x="96" y="104"/>
                </a:lnTo>
                <a:lnTo>
                  <a:pt x="96" y="104"/>
                </a:lnTo>
                <a:lnTo>
                  <a:pt x="96" y="104"/>
                </a:lnTo>
                <a:lnTo>
                  <a:pt x="96" y="106"/>
                </a:lnTo>
                <a:lnTo>
                  <a:pt x="96" y="106"/>
                </a:lnTo>
                <a:lnTo>
                  <a:pt x="97" y="106"/>
                </a:lnTo>
                <a:lnTo>
                  <a:pt x="97" y="106"/>
                </a:lnTo>
                <a:close/>
                <a:moveTo>
                  <a:pt x="86" y="86"/>
                </a:moveTo>
                <a:lnTo>
                  <a:pt x="86" y="86"/>
                </a:lnTo>
                <a:lnTo>
                  <a:pt x="86" y="86"/>
                </a:lnTo>
                <a:lnTo>
                  <a:pt x="86" y="84"/>
                </a:lnTo>
                <a:lnTo>
                  <a:pt x="86" y="84"/>
                </a:lnTo>
                <a:lnTo>
                  <a:pt x="84" y="86"/>
                </a:lnTo>
                <a:lnTo>
                  <a:pt x="86" y="86"/>
                </a:lnTo>
                <a:lnTo>
                  <a:pt x="86" y="86"/>
                </a:lnTo>
                <a:close/>
                <a:moveTo>
                  <a:pt x="57" y="29"/>
                </a:moveTo>
                <a:lnTo>
                  <a:pt x="57" y="29"/>
                </a:lnTo>
                <a:lnTo>
                  <a:pt x="57" y="29"/>
                </a:lnTo>
                <a:lnTo>
                  <a:pt x="57" y="29"/>
                </a:lnTo>
                <a:lnTo>
                  <a:pt x="54" y="29"/>
                </a:lnTo>
                <a:lnTo>
                  <a:pt x="54" y="29"/>
                </a:lnTo>
                <a:lnTo>
                  <a:pt x="54" y="29"/>
                </a:lnTo>
                <a:lnTo>
                  <a:pt x="54" y="29"/>
                </a:lnTo>
                <a:lnTo>
                  <a:pt x="57" y="29"/>
                </a:lnTo>
                <a:lnTo>
                  <a:pt x="57" y="29"/>
                </a:lnTo>
                <a:close/>
                <a:moveTo>
                  <a:pt x="50" y="184"/>
                </a:moveTo>
                <a:lnTo>
                  <a:pt x="50" y="184"/>
                </a:lnTo>
                <a:lnTo>
                  <a:pt x="49" y="182"/>
                </a:lnTo>
                <a:lnTo>
                  <a:pt x="49" y="184"/>
                </a:lnTo>
                <a:lnTo>
                  <a:pt x="49" y="184"/>
                </a:lnTo>
                <a:lnTo>
                  <a:pt x="50" y="184"/>
                </a:lnTo>
                <a:lnTo>
                  <a:pt x="50" y="184"/>
                </a:lnTo>
                <a:close/>
                <a:moveTo>
                  <a:pt x="93" y="93"/>
                </a:moveTo>
                <a:lnTo>
                  <a:pt x="93" y="93"/>
                </a:lnTo>
                <a:lnTo>
                  <a:pt x="93" y="93"/>
                </a:lnTo>
                <a:lnTo>
                  <a:pt x="93" y="93"/>
                </a:lnTo>
                <a:lnTo>
                  <a:pt x="93" y="96"/>
                </a:lnTo>
                <a:lnTo>
                  <a:pt x="93" y="96"/>
                </a:lnTo>
                <a:lnTo>
                  <a:pt x="93" y="96"/>
                </a:lnTo>
                <a:lnTo>
                  <a:pt x="93" y="96"/>
                </a:lnTo>
                <a:lnTo>
                  <a:pt x="93" y="93"/>
                </a:lnTo>
                <a:lnTo>
                  <a:pt x="93" y="93"/>
                </a:lnTo>
                <a:close/>
                <a:moveTo>
                  <a:pt x="64" y="37"/>
                </a:moveTo>
                <a:lnTo>
                  <a:pt x="64" y="37"/>
                </a:lnTo>
                <a:lnTo>
                  <a:pt x="64" y="39"/>
                </a:lnTo>
                <a:lnTo>
                  <a:pt x="66" y="39"/>
                </a:lnTo>
                <a:lnTo>
                  <a:pt x="66" y="39"/>
                </a:lnTo>
                <a:lnTo>
                  <a:pt x="64" y="37"/>
                </a:lnTo>
                <a:lnTo>
                  <a:pt x="64" y="37"/>
                </a:lnTo>
                <a:lnTo>
                  <a:pt x="64" y="37"/>
                </a:lnTo>
                <a:close/>
                <a:moveTo>
                  <a:pt x="34" y="13"/>
                </a:moveTo>
                <a:lnTo>
                  <a:pt x="34" y="13"/>
                </a:lnTo>
                <a:lnTo>
                  <a:pt x="34" y="10"/>
                </a:lnTo>
                <a:lnTo>
                  <a:pt x="34" y="10"/>
                </a:lnTo>
                <a:lnTo>
                  <a:pt x="34" y="10"/>
                </a:lnTo>
                <a:lnTo>
                  <a:pt x="34" y="13"/>
                </a:lnTo>
                <a:lnTo>
                  <a:pt x="34" y="13"/>
                </a:lnTo>
                <a:close/>
                <a:moveTo>
                  <a:pt x="77" y="128"/>
                </a:moveTo>
                <a:lnTo>
                  <a:pt x="77" y="128"/>
                </a:lnTo>
                <a:lnTo>
                  <a:pt x="77" y="130"/>
                </a:lnTo>
                <a:lnTo>
                  <a:pt x="77" y="130"/>
                </a:lnTo>
                <a:lnTo>
                  <a:pt x="79" y="130"/>
                </a:lnTo>
                <a:lnTo>
                  <a:pt x="79" y="130"/>
                </a:lnTo>
                <a:lnTo>
                  <a:pt x="77" y="128"/>
                </a:lnTo>
                <a:lnTo>
                  <a:pt x="77" y="128"/>
                </a:lnTo>
                <a:close/>
                <a:moveTo>
                  <a:pt x="61" y="46"/>
                </a:moveTo>
                <a:lnTo>
                  <a:pt x="61" y="46"/>
                </a:lnTo>
                <a:lnTo>
                  <a:pt x="63" y="46"/>
                </a:lnTo>
                <a:lnTo>
                  <a:pt x="63" y="46"/>
                </a:lnTo>
                <a:lnTo>
                  <a:pt x="63" y="44"/>
                </a:lnTo>
                <a:lnTo>
                  <a:pt x="61" y="44"/>
                </a:lnTo>
                <a:lnTo>
                  <a:pt x="61" y="44"/>
                </a:lnTo>
                <a:lnTo>
                  <a:pt x="61" y="46"/>
                </a:lnTo>
                <a:lnTo>
                  <a:pt x="61" y="46"/>
                </a:lnTo>
                <a:close/>
                <a:moveTo>
                  <a:pt x="94" y="77"/>
                </a:moveTo>
                <a:lnTo>
                  <a:pt x="94" y="77"/>
                </a:lnTo>
                <a:lnTo>
                  <a:pt x="93" y="79"/>
                </a:lnTo>
                <a:lnTo>
                  <a:pt x="93" y="79"/>
                </a:lnTo>
                <a:lnTo>
                  <a:pt x="94" y="79"/>
                </a:lnTo>
                <a:lnTo>
                  <a:pt x="94" y="79"/>
                </a:lnTo>
                <a:lnTo>
                  <a:pt x="94" y="79"/>
                </a:lnTo>
                <a:lnTo>
                  <a:pt x="94" y="77"/>
                </a:lnTo>
                <a:lnTo>
                  <a:pt x="94" y="77"/>
                </a:lnTo>
                <a:close/>
                <a:moveTo>
                  <a:pt x="59" y="46"/>
                </a:moveTo>
                <a:lnTo>
                  <a:pt x="59" y="46"/>
                </a:lnTo>
                <a:lnTo>
                  <a:pt x="57" y="46"/>
                </a:lnTo>
                <a:lnTo>
                  <a:pt x="56" y="46"/>
                </a:lnTo>
                <a:lnTo>
                  <a:pt x="56" y="46"/>
                </a:lnTo>
                <a:lnTo>
                  <a:pt x="57" y="46"/>
                </a:lnTo>
                <a:lnTo>
                  <a:pt x="59" y="46"/>
                </a:lnTo>
                <a:lnTo>
                  <a:pt x="59" y="46"/>
                </a:lnTo>
                <a:close/>
                <a:moveTo>
                  <a:pt x="88" y="116"/>
                </a:moveTo>
                <a:lnTo>
                  <a:pt x="88" y="116"/>
                </a:lnTo>
                <a:lnTo>
                  <a:pt x="90" y="116"/>
                </a:lnTo>
                <a:lnTo>
                  <a:pt x="90" y="116"/>
                </a:lnTo>
                <a:lnTo>
                  <a:pt x="90" y="116"/>
                </a:lnTo>
                <a:lnTo>
                  <a:pt x="88" y="116"/>
                </a:lnTo>
                <a:lnTo>
                  <a:pt x="88" y="116"/>
                </a:lnTo>
                <a:lnTo>
                  <a:pt x="88" y="116"/>
                </a:lnTo>
                <a:close/>
                <a:moveTo>
                  <a:pt x="66" y="79"/>
                </a:moveTo>
                <a:lnTo>
                  <a:pt x="66" y="79"/>
                </a:lnTo>
                <a:lnTo>
                  <a:pt x="67" y="79"/>
                </a:lnTo>
                <a:lnTo>
                  <a:pt x="67" y="77"/>
                </a:lnTo>
                <a:lnTo>
                  <a:pt x="67" y="77"/>
                </a:lnTo>
                <a:lnTo>
                  <a:pt x="66" y="79"/>
                </a:lnTo>
                <a:lnTo>
                  <a:pt x="66" y="79"/>
                </a:lnTo>
                <a:close/>
                <a:moveTo>
                  <a:pt x="71" y="54"/>
                </a:moveTo>
                <a:lnTo>
                  <a:pt x="71" y="54"/>
                </a:lnTo>
                <a:lnTo>
                  <a:pt x="71" y="54"/>
                </a:lnTo>
                <a:lnTo>
                  <a:pt x="71" y="56"/>
                </a:lnTo>
                <a:lnTo>
                  <a:pt x="71" y="56"/>
                </a:lnTo>
                <a:lnTo>
                  <a:pt x="71" y="54"/>
                </a:lnTo>
                <a:lnTo>
                  <a:pt x="71" y="54"/>
                </a:lnTo>
                <a:close/>
                <a:moveTo>
                  <a:pt x="90" y="104"/>
                </a:moveTo>
                <a:lnTo>
                  <a:pt x="90" y="104"/>
                </a:lnTo>
                <a:lnTo>
                  <a:pt x="88" y="104"/>
                </a:lnTo>
                <a:lnTo>
                  <a:pt x="88" y="104"/>
                </a:lnTo>
                <a:lnTo>
                  <a:pt x="88" y="106"/>
                </a:lnTo>
                <a:lnTo>
                  <a:pt x="90" y="107"/>
                </a:lnTo>
                <a:lnTo>
                  <a:pt x="90" y="107"/>
                </a:lnTo>
                <a:lnTo>
                  <a:pt x="90" y="104"/>
                </a:lnTo>
                <a:lnTo>
                  <a:pt x="90" y="104"/>
                </a:lnTo>
                <a:close/>
                <a:moveTo>
                  <a:pt x="74" y="97"/>
                </a:moveTo>
                <a:lnTo>
                  <a:pt x="74" y="97"/>
                </a:lnTo>
                <a:lnTo>
                  <a:pt x="73" y="97"/>
                </a:lnTo>
                <a:lnTo>
                  <a:pt x="73" y="97"/>
                </a:lnTo>
                <a:lnTo>
                  <a:pt x="73" y="98"/>
                </a:lnTo>
                <a:lnTo>
                  <a:pt x="74" y="98"/>
                </a:lnTo>
                <a:lnTo>
                  <a:pt x="74" y="98"/>
                </a:lnTo>
                <a:lnTo>
                  <a:pt x="74" y="97"/>
                </a:lnTo>
                <a:lnTo>
                  <a:pt x="74" y="97"/>
                </a:lnTo>
                <a:close/>
                <a:moveTo>
                  <a:pt x="67" y="50"/>
                </a:moveTo>
                <a:lnTo>
                  <a:pt x="67" y="50"/>
                </a:lnTo>
                <a:lnTo>
                  <a:pt x="67" y="49"/>
                </a:lnTo>
                <a:lnTo>
                  <a:pt x="67" y="49"/>
                </a:lnTo>
                <a:lnTo>
                  <a:pt x="67" y="49"/>
                </a:lnTo>
                <a:lnTo>
                  <a:pt x="67" y="49"/>
                </a:lnTo>
                <a:lnTo>
                  <a:pt x="67" y="50"/>
                </a:lnTo>
                <a:lnTo>
                  <a:pt x="67" y="50"/>
                </a:lnTo>
                <a:lnTo>
                  <a:pt x="67" y="50"/>
                </a:lnTo>
                <a:close/>
                <a:moveTo>
                  <a:pt x="106" y="114"/>
                </a:moveTo>
                <a:lnTo>
                  <a:pt x="106" y="114"/>
                </a:lnTo>
                <a:lnTo>
                  <a:pt x="104" y="114"/>
                </a:lnTo>
                <a:lnTo>
                  <a:pt x="104" y="116"/>
                </a:lnTo>
                <a:lnTo>
                  <a:pt x="104" y="116"/>
                </a:lnTo>
                <a:lnTo>
                  <a:pt x="106" y="114"/>
                </a:lnTo>
                <a:lnTo>
                  <a:pt x="106" y="114"/>
                </a:lnTo>
                <a:close/>
                <a:moveTo>
                  <a:pt x="50" y="33"/>
                </a:moveTo>
                <a:lnTo>
                  <a:pt x="50" y="33"/>
                </a:lnTo>
                <a:lnTo>
                  <a:pt x="50" y="32"/>
                </a:lnTo>
                <a:lnTo>
                  <a:pt x="50" y="32"/>
                </a:lnTo>
                <a:lnTo>
                  <a:pt x="49" y="32"/>
                </a:lnTo>
                <a:lnTo>
                  <a:pt x="49" y="32"/>
                </a:lnTo>
                <a:lnTo>
                  <a:pt x="49" y="33"/>
                </a:lnTo>
                <a:lnTo>
                  <a:pt x="49" y="33"/>
                </a:lnTo>
                <a:lnTo>
                  <a:pt x="50" y="33"/>
                </a:lnTo>
                <a:lnTo>
                  <a:pt x="50" y="33"/>
                </a:lnTo>
                <a:close/>
                <a:moveTo>
                  <a:pt x="63" y="157"/>
                </a:moveTo>
                <a:lnTo>
                  <a:pt x="63" y="157"/>
                </a:lnTo>
                <a:lnTo>
                  <a:pt x="61" y="158"/>
                </a:lnTo>
                <a:lnTo>
                  <a:pt x="61" y="158"/>
                </a:lnTo>
                <a:lnTo>
                  <a:pt x="61" y="158"/>
                </a:lnTo>
                <a:lnTo>
                  <a:pt x="63" y="157"/>
                </a:lnTo>
                <a:lnTo>
                  <a:pt x="63" y="157"/>
                </a:lnTo>
                <a:close/>
                <a:moveTo>
                  <a:pt x="47" y="26"/>
                </a:moveTo>
                <a:lnTo>
                  <a:pt x="47" y="26"/>
                </a:lnTo>
                <a:lnTo>
                  <a:pt x="49" y="26"/>
                </a:lnTo>
                <a:lnTo>
                  <a:pt x="49" y="26"/>
                </a:lnTo>
                <a:lnTo>
                  <a:pt x="47" y="26"/>
                </a:lnTo>
                <a:lnTo>
                  <a:pt x="47" y="26"/>
                </a:lnTo>
                <a:close/>
                <a:moveTo>
                  <a:pt x="22" y="181"/>
                </a:moveTo>
                <a:lnTo>
                  <a:pt x="22" y="181"/>
                </a:lnTo>
                <a:lnTo>
                  <a:pt x="20" y="179"/>
                </a:lnTo>
                <a:lnTo>
                  <a:pt x="19" y="179"/>
                </a:lnTo>
                <a:lnTo>
                  <a:pt x="19" y="179"/>
                </a:lnTo>
                <a:lnTo>
                  <a:pt x="22" y="181"/>
                </a:lnTo>
                <a:lnTo>
                  <a:pt x="22" y="181"/>
                </a:lnTo>
                <a:close/>
                <a:moveTo>
                  <a:pt x="64" y="154"/>
                </a:moveTo>
                <a:lnTo>
                  <a:pt x="64" y="154"/>
                </a:lnTo>
                <a:lnTo>
                  <a:pt x="64" y="154"/>
                </a:lnTo>
                <a:lnTo>
                  <a:pt x="66" y="152"/>
                </a:lnTo>
                <a:lnTo>
                  <a:pt x="66" y="152"/>
                </a:lnTo>
                <a:lnTo>
                  <a:pt x="64" y="154"/>
                </a:lnTo>
                <a:lnTo>
                  <a:pt x="64" y="154"/>
                </a:lnTo>
                <a:close/>
                <a:moveTo>
                  <a:pt x="91" y="86"/>
                </a:moveTo>
                <a:lnTo>
                  <a:pt x="91" y="86"/>
                </a:lnTo>
                <a:lnTo>
                  <a:pt x="93" y="84"/>
                </a:lnTo>
                <a:lnTo>
                  <a:pt x="93" y="84"/>
                </a:lnTo>
                <a:lnTo>
                  <a:pt x="91" y="84"/>
                </a:lnTo>
                <a:lnTo>
                  <a:pt x="91" y="84"/>
                </a:lnTo>
                <a:lnTo>
                  <a:pt x="91" y="84"/>
                </a:lnTo>
                <a:lnTo>
                  <a:pt x="91" y="84"/>
                </a:lnTo>
                <a:lnTo>
                  <a:pt x="91" y="86"/>
                </a:lnTo>
                <a:lnTo>
                  <a:pt x="91" y="86"/>
                </a:lnTo>
                <a:close/>
                <a:moveTo>
                  <a:pt x="67" y="113"/>
                </a:moveTo>
                <a:lnTo>
                  <a:pt x="67" y="113"/>
                </a:lnTo>
                <a:lnTo>
                  <a:pt x="67" y="113"/>
                </a:lnTo>
                <a:lnTo>
                  <a:pt x="67" y="113"/>
                </a:lnTo>
                <a:lnTo>
                  <a:pt x="67" y="111"/>
                </a:lnTo>
                <a:lnTo>
                  <a:pt x="66" y="111"/>
                </a:lnTo>
                <a:lnTo>
                  <a:pt x="66" y="111"/>
                </a:lnTo>
                <a:lnTo>
                  <a:pt x="67" y="113"/>
                </a:lnTo>
                <a:lnTo>
                  <a:pt x="67" y="113"/>
                </a:lnTo>
                <a:close/>
                <a:moveTo>
                  <a:pt x="44" y="16"/>
                </a:moveTo>
                <a:lnTo>
                  <a:pt x="44" y="16"/>
                </a:lnTo>
                <a:lnTo>
                  <a:pt x="44" y="16"/>
                </a:lnTo>
                <a:lnTo>
                  <a:pt x="46" y="16"/>
                </a:lnTo>
                <a:lnTo>
                  <a:pt x="46" y="16"/>
                </a:lnTo>
                <a:lnTo>
                  <a:pt x="46" y="16"/>
                </a:lnTo>
                <a:lnTo>
                  <a:pt x="46" y="16"/>
                </a:lnTo>
                <a:lnTo>
                  <a:pt x="44" y="16"/>
                </a:lnTo>
                <a:lnTo>
                  <a:pt x="44" y="16"/>
                </a:lnTo>
                <a:close/>
                <a:moveTo>
                  <a:pt x="67" y="73"/>
                </a:moveTo>
                <a:lnTo>
                  <a:pt x="67" y="73"/>
                </a:lnTo>
                <a:lnTo>
                  <a:pt x="67" y="71"/>
                </a:lnTo>
                <a:lnTo>
                  <a:pt x="67" y="71"/>
                </a:lnTo>
                <a:lnTo>
                  <a:pt x="67" y="71"/>
                </a:lnTo>
                <a:lnTo>
                  <a:pt x="67" y="71"/>
                </a:lnTo>
                <a:lnTo>
                  <a:pt x="66" y="73"/>
                </a:lnTo>
                <a:lnTo>
                  <a:pt x="66" y="73"/>
                </a:lnTo>
                <a:lnTo>
                  <a:pt x="67" y="73"/>
                </a:lnTo>
                <a:lnTo>
                  <a:pt x="67" y="73"/>
                </a:lnTo>
                <a:lnTo>
                  <a:pt x="67" y="73"/>
                </a:lnTo>
                <a:lnTo>
                  <a:pt x="67" y="73"/>
                </a:lnTo>
                <a:close/>
                <a:moveTo>
                  <a:pt x="60" y="162"/>
                </a:moveTo>
                <a:lnTo>
                  <a:pt x="60" y="162"/>
                </a:lnTo>
                <a:lnTo>
                  <a:pt x="59" y="161"/>
                </a:lnTo>
                <a:lnTo>
                  <a:pt x="59" y="161"/>
                </a:lnTo>
                <a:lnTo>
                  <a:pt x="59" y="162"/>
                </a:lnTo>
                <a:lnTo>
                  <a:pt x="59" y="162"/>
                </a:lnTo>
                <a:lnTo>
                  <a:pt x="59" y="162"/>
                </a:lnTo>
                <a:lnTo>
                  <a:pt x="59" y="162"/>
                </a:lnTo>
                <a:lnTo>
                  <a:pt x="60" y="162"/>
                </a:lnTo>
                <a:lnTo>
                  <a:pt x="60" y="162"/>
                </a:lnTo>
                <a:close/>
                <a:moveTo>
                  <a:pt x="84" y="90"/>
                </a:moveTo>
                <a:lnTo>
                  <a:pt x="84" y="90"/>
                </a:lnTo>
                <a:lnTo>
                  <a:pt x="86" y="90"/>
                </a:lnTo>
                <a:lnTo>
                  <a:pt x="86" y="90"/>
                </a:lnTo>
                <a:lnTo>
                  <a:pt x="86" y="90"/>
                </a:lnTo>
                <a:lnTo>
                  <a:pt x="86" y="90"/>
                </a:lnTo>
                <a:lnTo>
                  <a:pt x="86" y="90"/>
                </a:lnTo>
                <a:lnTo>
                  <a:pt x="86" y="90"/>
                </a:lnTo>
                <a:lnTo>
                  <a:pt x="84" y="90"/>
                </a:lnTo>
                <a:lnTo>
                  <a:pt x="84" y="90"/>
                </a:lnTo>
                <a:close/>
                <a:moveTo>
                  <a:pt x="71" y="49"/>
                </a:moveTo>
                <a:lnTo>
                  <a:pt x="71" y="49"/>
                </a:lnTo>
                <a:lnTo>
                  <a:pt x="71" y="49"/>
                </a:lnTo>
                <a:lnTo>
                  <a:pt x="71" y="49"/>
                </a:lnTo>
                <a:lnTo>
                  <a:pt x="71" y="50"/>
                </a:lnTo>
                <a:lnTo>
                  <a:pt x="71" y="50"/>
                </a:lnTo>
                <a:lnTo>
                  <a:pt x="71" y="50"/>
                </a:lnTo>
                <a:lnTo>
                  <a:pt x="71" y="50"/>
                </a:lnTo>
                <a:lnTo>
                  <a:pt x="71" y="49"/>
                </a:lnTo>
                <a:lnTo>
                  <a:pt x="71" y="49"/>
                </a:lnTo>
                <a:close/>
                <a:moveTo>
                  <a:pt x="46" y="147"/>
                </a:moveTo>
                <a:lnTo>
                  <a:pt x="46" y="147"/>
                </a:lnTo>
                <a:lnTo>
                  <a:pt x="46" y="147"/>
                </a:lnTo>
                <a:lnTo>
                  <a:pt x="46" y="147"/>
                </a:lnTo>
                <a:lnTo>
                  <a:pt x="46" y="147"/>
                </a:lnTo>
                <a:lnTo>
                  <a:pt x="46" y="147"/>
                </a:lnTo>
                <a:lnTo>
                  <a:pt x="46" y="147"/>
                </a:lnTo>
                <a:lnTo>
                  <a:pt x="46" y="147"/>
                </a:lnTo>
                <a:lnTo>
                  <a:pt x="46" y="147"/>
                </a:lnTo>
                <a:lnTo>
                  <a:pt x="46" y="1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6" name="Freeform 48"/>
          <p:cNvSpPr>
            <a:spLocks noEditPoints="1"/>
          </p:cNvSpPr>
          <p:nvPr/>
        </p:nvSpPr>
        <p:spPr bwMode="auto">
          <a:xfrm>
            <a:off x="3868041" y="5542368"/>
            <a:ext cx="193540" cy="318142"/>
          </a:xfrm>
          <a:custGeom>
            <a:avLst/>
            <a:gdLst>
              <a:gd name="T0" fmla="*/ 51 w 110"/>
              <a:gd name="T1" fmla="*/ 184 h 188"/>
              <a:gd name="T2" fmla="*/ 13 w 110"/>
              <a:gd name="T3" fmla="*/ 187 h 188"/>
              <a:gd name="T4" fmla="*/ 36 w 110"/>
              <a:gd name="T5" fmla="*/ 130 h 188"/>
              <a:gd name="T6" fmla="*/ 51 w 110"/>
              <a:gd name="T7" fmla="*/ 103 h 188"/>
              <a:gd name="T8" fmla="*/ 51 w 110"/>
              <a:gd name="T9" fmla="*/ 100 h 188"/>
              <a:gd name="T10" fmla="*/ 17 w 110"/>
              <a:gd name="T11" fmla="*/ 12 h 188"/>
              <a:gd name="T12" fmla="*/ 26 w 110"/>
              <a:gd name="T13" fmla="*/ 2 h 188"/>
              <a:gd name="T14" fmla="*/ 67 w 110"/>
              <a:gd name="T15" fmla="*/ 5 h 188"/>
              <a:gd name="T16" fmla="*/ 83 w 110"/>
              <a:gd name="T17" fmla="*/ 26 h 188"/>
              <a:gd name="T18" fmla="*/ 94 w 110"/>
              <a:gd name="T19" fmla="*/ 128 h 188"/>
              <a:gd name="T20" fmla="*/ 59 w 110"/>
              <a:gd name="T21" fmla="*/ 19 h 188"/>
              <a:gd name="T22" fmla="*/ 54 w 110"/>
              <a:gd name="T23" fmla="*/ 168 h 188"/>
              <a:gd name="T24" fmla="*/ 64 w 110"/>
              <a:gd name="T25" fmla="*/ 152 h 188"/>
              <a:gd name="T26" fmla="*/ 54 w 110"/>
              <a:gd name="T27" fmla="*/ 168 h 188"/>
              <a:gd name="T28" fmla="*/ 50 w 110"/>
              <a:gd name="T29" fmla="*/ 36 h 188"/>
              <a:gd name="T30" fmla="*/ 60 w 110"/>
              <a:gd name="T31" fmla="*/ 177 h 188"/>
              <a:gd name="T32" fmla="*/ 98 w 110"/>
              <a:gd name="T33" fmla="*/ 108 h 188"/>
              <a:gd name="T34" fmla="*/ 49 w 110"/>
              <a:gd name="T35" fmla="*/ 8 h 188"/>
              <a:gd name="T36" fmla="*/ 67 w 110"/>
              <a:gd name="T37" fmla="*/ 56 h 188"/>
              <a:gd name="T38" fmla="*/ 54 w 110"/>
              <a:gd name="T39" fmla="*/ 125 h 188"/>
              <a:gd name="T40" fmla="*/ 105 w 110"/>
              <a:gd name="T41" fmla="*/ 100 h 188"/>
              <a:gd name="T42" fmla="*/ 101 w 110"/>
              <a:gd name="T43" fmla="*/ 104 h 188"/>
              <a:gd name="T44" fmla="*/ 69 w 110"/>
              <a:gd name="T45" fmla="*/ 111 h 188"/>
              <a:gd name="T46" fmla="*/ 90 w 110"/>
              <a:gd name="T47" fmla="*/ 106 h 188"/>
              <a:gd name="T48" fmla="*/ 20 w 110"/>
              <a:gd name="T49" fmla="*/ 175 h 188"/>
              <a:gd name="T50" fmla="*/ 49 w 110"/>
              <a:gd name="T51" fmla="*/ 49 h 188"/>
              <a:gd name="T52" fmla="*/ 43 w 110"/>
              <a:gd name="T53" fmla="*/ 158 h 188"/>
              <a:gd name="T54" fmla="*/ 42 w 110"/>
              <a:gd name="T55" fmla="*/ 20 h 188"/>
              <a:gd name="T56" fmla="*/ 16 w 110"/>
              <a:gd name="T57" fmla="*/ 172 h 188"/>
              <a:gd name="T58" fmla="*/ 87 w 110"/>
              <a:gd name="T59" fmla="*/ 93 h 188"/>
              <a:gd name="T60" fmla="*/ 87 w 110"/>
              <a:gd name="T61" fmla="*/ 100 h 188"/>
              <a:gd name="T62" fmla="*/ 47 w 110"/>
              <a:gd name="T63" fmla="*/ 175 h 188"/>
              <a:gd name="T64" fmla="*/ 71 w 110"/>
              <a:gd name="T65" fmla="*/ 125 h 188"/>
              <a:gd name="T66" fmla="*/ 56 w 110"/>
              <a:gd name="T67" fmla="*/ 44 h 188"/>
              <a:gd name="T68" fmla="*/ 69 w 110"/>
              <a:gd name="T69" fmla="*/ 37 h 188"/>
              <a:gd name="T70" fmla="*/ 46 w 110"/>
              <a:gd name="T71" fmla="*/ 154 h 188"/>
              <a:gd name="T72" fmla="*/ 53 w 110"/>
              <a:gd name="T73" fmla="*/ 86 h 188"/>
              <a:gd name="T74" fmla="*/ 80 w 110"/>
              <a:gd name="T75" fmla="*/ 54 h 188"/>
              <a:gd name="T76" fmla="*/ 66 w 110"/>
              <a:gd name="T77" fmla="*/ 15 h 188"/>
              <a:gd name="T78" fmla="*/ 74 w 110"/>
              <a:gd name="T79" fmla="*/ 35 h 188"/>
              <a:gd name="T80" fmla="*/ 56 w 110"/>
              <a:gd name="T81" fmla="*/ 174 h 188"/>
              <a:gd name="T82" fmla="*/ 43 w 110"/>
              <a:gd name="T83" fmla="*/ 44 h 188"/>
              <a:gd name="T84" fmla="*/ 51 w 110"/>
              <a:gd name="T85" fmla="*/ 158 h 188"/>
              <a:gd name="T86" fmla="*/ 64 w 110"/>
              <a:gd name="T87" fmla="*/ 43 h 188"/>
              <a:gd name="T88" fmla="*/ 63 w 110"/>
              <a:gd name="T89" fmla="*/ 141 h 188"/>
              <a:gd name="T90" fmla="*/ 27 w 110"/>
              <a:gd name="T91" fmla="*/ 12 h 188"/>
              <a:gd name="T92" fmla="*/ 34 w 110"/>
              <a:gd name="T93" fmla="*/ 170 h 188"/>
              <a:gd name="T94" fmla="*/ 37 w 110"/>
              <a:gd name="T95" fmla="*/ 40 h 188"/>
              <a:gd name="T96" fmla="*/ 33 w 110"/>
              <a:gd name="T97" fmla="*/ 16 h 188"/>
              <a:gd name="T98" fmla="*/ 76 w 110"/>
              <a:gd name="T99" fmla="*/ 42 h 188"/>
              <a:gd name="T100" fmla="*/ 47 w 110"/>
              <a:gd name="T101" fmla="*/ 33 h 188"/>
              <a:gd name="T102" fmla="*/ 59 w 110"/>
              <a:gd name="T103" fmla="*/ 13 h 188"/>
              <a:gd name="T104" fmla="*/ 47 w 110"/>
              <a:gd name="T105" fmla="*/ 165 h 188"/>
              <a:gd name="T106" fmla="*/ 73 w 110"/>
              <a:gd name="T107" fmla="*/ 86 h 188"/>
              <a:gd name="T108" fmla="*/ 36 w 110"/>
              <a:gd name="T109" fmla="*/ 164 h 188"/>
              <a:gd name="T110" fmla="*/ 60 w 110"/>
              <a:gd name="T111" fmla="*/ 50 h 188"/>
              <a:gd name="T112" fmla="*/ 37 w 110"/>
              <a:gd name="T113" fmla="*/ 23 h 188"/>
              <a:gd name="T114" fmla="*/ 61 w 110"/>
              <a:gd name="T115" fmla="*/ 86 h 188"/>
              <a:gd name="T116" fmla="*/ 39 w 110"/>
              <a:gd name="T117" fmla="*/ 171 h 188"/>
              <a:gd name="T118" fmla="*/ 26 w 110"/>
              <a:gd name="T119" fmla="*/ 9 h 188"/>
              <a:gd name="T120" fmla="*/ 70 w 110"/>
              <a:gd name="T121" fmla="*/ 17 h 188"/>
              <a:gd name="T122" fmla="*/ 73 w 110"/>
              <a:gd name="T123" fmla="*/ 8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88">
                <a:moveTo>
                  <a:pt x="63" y="178"/>
                </a:moveTo>
                <a:lnTo>
                  <a:pt x="63" y="178"/>
                </a:lnTo>
                <a:lnTo>
                  <a:pt x="67" y="178"/>
                </a:lnTo>
                <a:lnTo>
                  <a:pt x="67" y="178"/>
                </a:lnTo>
                <a:lnTo>
                  <a:pt x="70" y="178"/>
                </a:lnTo>
                <a:lnTo>
                  <a:pt x="70" y="178"/>
                </a:lnTo>
                <a:lnTo>
                  <a:pt x="71" y="179"/>
                </a:lnTo>
                <a:lnTo>
                  <a:pt x="71" y="179"/>
                </a:lnTo>
                <a:lnTo>
                  <a:pt x="70" y="181"/>
                </a:lnTo>
                <a:lnTo>
                  <a:pt x="70" y="181"/>
                </a:lnTo>
                <a:lnTo>
                  <a:pt x="66" y="181"/>
                </a:lnTo>
                <a:lnTo>
                  <a:pt x="66" y="181"/>
                </a:lnTo>
                <a:lnTo>
                  <a:pt x="53" y="182"/>
                </a:lnTo>
                <a:lnTo>
                  <a:pt x="53" y="182"/>
                </a:lnTo>
                <a:lnTo>
                  <a:pt x="51" y="184"/>
                </a:lnTo>
                <a:lnTo>
                  <a:pt x="51" y="184"/>
                </a:lnTo>
                <a:lnTo>
                  <a:pt x="49" y="184"/>
                </a:lnTo>
                <a:lnTo>
                  <a:pt x="47" y="184"/>
                </a:lnTo>
                <a:lnTo>
                  <a:pt x="47" y="184"/>
                </a:lnTo>
                <a:lnTo>
                  <a:pt x="46" y="184"/>
                </a:lnTo>
                <a:lnTo>
                  <a:pt x="46" y="184"/>
                </a:lnTo>
                <a:lnTo>
                  <a:pt x="32" y="185"/>
                </a:lnTo>
                <a:lnTo>
                  <a:pt x="32" y="185"/>
                </a:lnTo>
                <a:lnTo>
                  <a:pt x="22" y="187"/>
                </a:lnTo>
                <a:lnTo>
                  <a:pt x="22" y="187"/>
                </a:lnTo>
                <a:lnTo>
                  <a:pt x="19" y="188"/>
                </a:lnTo>
                <a:lnTo>
                  <a:pt x="19" y="188"/>
                </a:lnTo>
                <a:lnTo>
                  <a:pt x="17" y="188"/>
                </a:lnTo>
                <a:lnTo>
                  <a:pt x="15" y="188"/>
                </a:lnTo>
                <a:lnTo>
                  <a:pt x="15" y="188"/>
                </a:lnTo>
                <a:lnTo>
                  <a:pt x="13" y="187"/>
                </a:lnTo>
                <a:lnTo>
                  <a:pt x="13" y="187"/>
                </a:lnTo>
                <a:lnTo>
                  <a:pt x="7" y="187"/>
                </a:lnTo>
                <a:lnTo>
                  <a:pt x="7" y="187"/>
                </a:lnTo>
                <a:lnTo>
                  <a:pt x="5" y="185"/>
                </a:lnTo>
                <a:lnTo>
                  <a:pt x="5" y="185"/>
                </a:lnTo>
                <a:lnTo>
                  <a:pt x="3" y="185"/>
                </a:lnTo>
                <a:lnTo>
                  <a:pt x="3" y="185"/>
                </a:lnTo>
                <a:lnTo>
                  <a:pt x="2" y="185"/>
                </a:lnTo>
                <a:lnTo>
                  <a:pt x="0" y="184"/>
                </a:lnTo>
                <a:lnTo>
                  <a:pt x="0" y="184"/>
                </a:lnTo>
                <a:lnTo>
                  <a:pt x="2" y="182"/>
                </a:lnTo>
                <a:lnTo>
                  <a:pt x="2" y="182"/>
                </a:lnTo>
                <a:lnTo>
                  <a:pt x="7" y="174"/>
                </a:lnTo>
                <a:lnTo>
                  <a:pt x="7" y="174"/>
                </a:lnTo>
                <a:lnTo>
                  <a:pt x="26" y="147"/>
                </a:lnTo>
                <a:lnTo>
                  <a:pt x="26" y="147"/>
                </a:lnTo>
                <a:lnTo>
                  <a:pt x="36" y="130"/>
                </a:lnTo>
                <a:lnTo>
                  <a:pt x="36" y="130"/>
                </a:lnTo>
                <a:lnTo>
                  <a:pt x="43" y="118"/>
                </a:lnTo>
                <a:lnTo>
                  <a:pt x="43" y="118"/>
                </a:lnTo>
                <a:lnTo>
                  <a:pt x="50" y="108"/>
                </a:lnTo>
                <a:lnTo>
                  <a:pt x="50" y="108"/>
                </a:lnTo>
                <a:lnTo>
                  <a:pt x="49" y="107"/>
                </a:lnTo>
                <a:lnTo>
                  <a:pt x="49" y="107"/>
                </a:lnTo>
                <a:lnTo>
                  <a:pt x="47" y="107"/>
                </a:lnTo>
                <a:lnTo>
                  <a:pt x="47" y="106"/>
                </a:lnTo>
                <a:lnTo>
                  <a:pt x="47" y="106"/>
                </a:lnTo>
                <a:lnTo>
                  <a:pt x="47" y="104"/>
                </a:lnTo>
                <a:lnTo>
                  <a:pt x="49" y="103"/>
                </a:lnTo>
                <a:lnTo>
                  <a:pt x="49" y="103"/>
                </a:lnTo>
                <a:lnTo>
                  <a:pt x="50" y="101"/>
                </a:lnTo>
                <a:lnTo>
                  <a:pt x="51" y="103"/>
                </a:lnTo>
                <a:lnTo>
                  <a:pt x="51" y="103"/>
                </a:lnTo>
                <a:lnTo>
                  <a:pt x="53" y="103"/>
                </a:lnTo>
                <a:lnTo>
                  <a:pt x="53" y="103"/>
                </a:lnTo>
                <a:lnTo>
                  <a:pt x="53" y="106"/>
                </a:lnTo>
                <a:lnTo>
                  <a:pt x="53" y="106"/>
                </a:lnTo>
                <a:lnTo>
                  <a:pt x="54" y="108"/>
                </a:lnTo>
                <a:lnTo>
                  <a:pt x="54" y="108"/>
                </a:lnTo>
                <a:lnTo>
                  <a:pt x="57" y="104"/>
                </a:lnTo>
                <a:lnTo>
                  <a:pt x="57" y="104"/>
                </a:lnTo>
                <a:lnTo>
                  <a:pt x="56" y="104"/>
                </a:lnTo>
                <a:lnTo>
                  <a:pt x="56" y="104"/>
                </a:lnTo>
                <a:lnTo>
                  <a:pt x="56" y="104"/>
                </a:lnTo>
                <a:lnTo>
                  <a:pt x="54" y="103"/>
                </a:lnTo>
                <a:lnTo>
                  <a:pt x="54" y="103"/>
                </a:lnTo>
                <a:lnTo>
                  <a:pt x="53" y="101"/>
                </a:lnTo>
                <a:lnTo>
                  <a:pt x="53" y="101"/>
                </a:lnTo>
                <a:lnTo>
                  <a:pt x="51" y="100"/>
                </a:lnTo>
                <a:lnTo>
                  <a:pt x="51" y="100"/>
                </a:lnTo>
                <a:lnTo>
                  <a:pt x="49" y="87"/>
                </a:lnTo>
                <a:lnTo>
                  <a:pt x="49" y="87"/>
                </a:lnTo>
                <a:lnTo>
                  <a:pt x="46" y="76"/>
                </a:lnTo>
                <a:lnTo>
                  <a:pt x="42" y="66"/>
                </a:lnTo>
                <a:lnTo>
                  <a:pt x="42" y="66"/>
                </a:lnTo>
                <a:lnTo>
                  <a:pt x="39" y="56"/>
                </a:lnTo>
                <a:lnTo>
                  <a:pt x="39" y="56"/>
                </a:lnTo>
                <a:lnTo>
                  <a:pt x="33" y="43"/>
                </a:lnTo>
                <a:lnTo>
                  <a:pt x="33" y="43"/>
                </a:lnTo>
                <a:lnTo>
                  <a:pt x="26" y="29"/>
                </a:lnTo>
                <a:lnTo>
                  <a:pt x="19" y="15"/>
                </a:lnTo>
                <a:lnTo>
                  <a:pt x="19" y="15"/>
                </a:lnTo>
                <a:lnTo>
                  <a:pt x="19" y="13"/>
                </a:lnTo>
                <a:lnTo>
                  <a:pt x="19" y="13"/>
                </a:lnTo>
                <a:lnTo>
                  <a:pt x="17" y="12"/>
                </a:lnTo>
                <a:lnTo>
                  <a:pt x="17" y="9"/>
                </a:lnTo>
                <a:lnTo>
                  <a:pt x="17" y="9"/>
                </a:lnTo>
                <a:lnTo>
                  <a:pt x="17" y="9"/>
                </a:lnTo>
                <a:lnTo>
                  <a:pt x="17" y="9"/>
                </a:lnTo>
                <a:lnTo>
                  <a:pt x="16" y="6"/>
                </a:lnTo>
                <a:lnTo>
                  <a:pt x="16" y="6"/>
                </a:lnTo>
                <a:lnTo>
                  <a:pt x="17" y="3"/>
                </a:lnTo>
                <a:lnTo>
                  <a:pt x="17" y="3"/>
                </a:lnTo>
                <a:lnTo>
                  <a:pt x="19" y="2"/>
                </a:lnTo>
                <a:lnTo>
                  <a:pt x="19" y="2"/>
                </a:lnTo>
                <a:lnTo>
                  <a:pt x="22" y="2"/>
                </a:lnTo>
                <a:lnTo>
                  <a:pt x="22" y="2"/>
                </a:lnTo>
                <a:lnTo>
                  <a:pt x="23" y="2"/>
                </a:lnTo>
                <a:lnTo>
                  <a:pt x="24" y="2"/>
                </a:lnTo>
                <a:lnTo>
                  <a:pt x="24" y="2"/>
                </a:lnTo>
                <a:lnTo>
                  <a:pt x="26" y="2"/>
                </a:lnTo>
                <a:lnTo>
                  <a:pt x="26" y="2"/>
                </a:lnTo>
                <a:lnTo>
                  <a:pt x="59" y="2"/>
                </a:lnTo>
                <a:lnTo>
                  <a:pt x="59" y="2"/>
                </a:lnTo>
                <a:lnTo>
                  <a:pt x="67" y="0"/>
                </a:lnTo>
                <a:lnTo>
                  <a:pt x="67" y="0"/>
                </a:lnTo>
                <a:lnTo>
                  <a:pt x="70" y="0"/>
                </a:lnTo>
                <a:lnTo>
                  <a:pt x="70" y="0"/>
                </a:lnTo>
                <a:lnTo>
                  <a:pt x="71" y="2"/>
                </a:lnTo>
                <a:lnTo>
                  <a:pt x="71" y="2"/>
                </a:lnTo>
                <a:lnTo>
                  <a:pt x="71" y="2"/>
                </a:lnTo>
                <a:lnTo>
                  <a:pt x="71" y="3"/>
                </a:lnTo>
                <a:lnTo>
                  <a:pt x="70" y="3"/>
                </a:lnTo>
                <a:lnTo>
                  <a:pt x="70" y="3"/>
                </a:lnTo>
                <a:lnTo>
                  <a:pt x="69" y="5"/>
                </a:lnTo>
                <a:lnTo>
                  <a:pt x="69" y="5"/>
                </a:lnTo>
                <a:lnTo>
                  <a:pt x="67" y="5"/>
                </a:lnTo>
                <a:lnTo>
                  <a:pt x="67" y="5"/>
                </a:lnTo>
                <a:lnTo>
                  <a:pt x="73" y="6"/>
                </a:lnTo>
                <a:lnTo>
                  <a:pt x="73" y="6"/>
                </a:lnTo>
                <a:lnTo>
                  <a:pt x="74" y="6"/>
                </a:lnTo>
                <a:lnTo>
                  <a:pt x="74" y="8"/>
                </a:lnTo>
                <a:lnTo>
                  <a:pt x="74" y="8"/>
                </a:lnTo>
                <a:lnTo>
                  <a:pt x="76" y="10"/>
                </a:lnTo>
                <a:lnTo>
                  <a:pt x="76" y="10"/>
                </a:lnTo>
                <a:lnTo>
                  <a:pt x="76" y="12"/>
                </a:lnTo>
                <a:lnTo>
                  <a:pt x="76" y="12"/>
                </a:lnTo>
                <a:lnTo>
                  <a:pt x="76" y="13"/>
                </a:lnTo>
                <a:lnTo>
                  <a:pt x="76" y="13"/>
                </a:lnTo>
                <a:lnTo>
                  <a:pt x="76" y="13"/>
                </a:lnTo>
                <a:lnTo>
                  <a:pt x="78" y="19"/>
                </a:lnTo>
                <a:lnTo>
                  <a:pt x="78" y="19"/>
                </a:lnTo>
                <a:lnTo>
                  <a:pt x="83" y="26"/>
                </a:lnTo>
                <a:lnTo>
                  <a:pt x="86" y="35"/>
                </a:lnTo>
                <a:lnTo>
                  <a:pt x="86" y="35"/>
                </a:lnTo>
                <a:lnTo>
                  <a:pt x="87" y="39"/>
                </a:lnTo>
                <a:lnTo>
                  <a:pt x="87" y="39"/>
                </a:lnTo>
                <a:lnTo>
                  <a:pt x="93" y="62"/>
                </a:lnTo>
                <a:lnTo>
                  <a:pt x="93" y="62"/>
                </a:lnTo>
                <a:lnTo>
                  <a:pt x="97" y="71"/>
                </a:lnTo>
                <a:lnTo>
                  <a:pt x="97" y="71"/>
                </a:lnTo>
                <a:lnTo>
                  <a:pt x="105" y="90"/>
                </a:lnTo>
                <a:lnTo>
                  <a:pt x="105" y="90"/>
                </a:lnTo>
                <a:lnTo>
                  <a:pt x="110" y="101"/>
                </a:lnTo>
                <a:lnTo>
                  <a:pt x="110" y="101"/>
                </a:lnTo>
                <a:lnTo>
                  <a:pt x="108" y="104"/>
                </a:lnTo>
                <a:lnTo>
                  <a:pt x="108" y="104"/>
                </a:lnTo>
                <a:lnTo>
                  <a:pt x="101" y="117"/>
                </a:lnTo>
                <a:lnTo>
                  <a:pt x="94" y="128"/>
                </a:lnTo>
                <a:lnTo>
                  <a:pt x="94" y="128"/>
                </a:lnTo>
                <a:lnTo>
                  <a:pt x="87" y="140"/>
                </a:lnTo>
                <a:lnTo>
                  <a:pt x="87" y="140"/>
                </a:lnTo>
                <a:lnTo>
                  <a:pt x="84" y="144"/>
                </a:lnTo>
                <a:lnTo>
                  <a:pt x="84" y="144"/>
                </a:lnTo>
                <a:lnTo>
                  <a:pt x="74" y="162"/>
                </a:lnTo>
                <a:lnTo>
                  <a:pt x="74" y="162"/>
                </a:lnTo>
                <a:lnTo>
                  <a:pt x="63" y="178"/>
                </a:lnTo>
                <a:lnTo>
                  <a:pt x="63" y="178"/>
                </a:lnTo>
                <a:lnTo>
                  <a:pt x="63" y="178"/>
                </a:lnTo>
                <a:lnTo>
                  <a:pt x="63" y="178"/>
                </a:lnTo>
                <a:close/>
                <a:moveTo>
                  <a:pt x="63" y="17"/>
                </a:moveTo>
                <a:lnTo>
                  <a:pt x="63" y="17"/>
                </a:lnTo>
                <a:lnTo>
                  <a:pt x="60" y="17"/>
                </a:lnTo>
                <a:lnTo>
                  <a:pt x="60" y="17"/>
                </a:lnTo>
                <a:lnTo>
                  <a:pt x="59" y="19"/>
                </a:lnTo>
                <a:lnTo>
                  <a:pt x="59" y="19"/>
                </a:lnTo>
                <a:lnTo>
                  <a:pt x="51" y="26"/>
                </a:lnTo>
                <a:lnTo>
                  <a:pt x="51" y="26"/>
                </a:lnTo>
                <a:lnTo>
                  <a:pt x="51" y="26"/>
                </a:lnTo>
                <a:lnTo>
                  <a:pt x="51" y="26"/>
                </a:lnTo>
                <a:lnTo>
                  <a:pt x="61" y="19"/>
                </a:lnTo>
                <a:lnTo>
                  <a:pt x="61" y="19"/>
                </a:lnTo>
                <a:lnTo>
                  <a:pt x="63" y="17"/>
                </a:lnTo>
                <a:lnTo>
                  <a:pt x="63" y="17"/>
                </a:lnTo>
                <a:lnTo>
                  <a:pt x="63" y="17"/>
                </a:lnTo>
                <a:lnTo>
                  <a:pt x="63" y="17"/>
                </a:lnTo>
                <a:lnTo>
                  <a:pt x="63" y="17"/>
                </a:lnTo>
                <a:lnTo>
                  <a:pt x="63" y="17"/>
                </a:lnTo>
                <a:lnTo>
                  <a:pt x="63" y="17"/>
                </a:lnTo>
                <a:close/>
                <a:moveTo>
                  <a:pt x="54" y="168"/>
                </a:moveTo>
                <a:lnTo>
                  <a:pt x="54" y="168"/>
                </a:lnTo>
                <a:lnTo>
                  <a:pt x="54" y="168"/>
                </a:lnTo>
                <a:lnTo>
                  <a:pt x="54" y="168"/>
                </a:lnTo>
                <a:lnTo>
                  <a:pt x="56" y="167"/>
                </a:lnTo>
                <a:lnTo>
                  <a:pt x="56" y="167"/>
                </a:lnTo>
                <a:lnTo>
                  <a:pt x="60" y="162"/>
                </a:lnTo>
                <a:lnTo>
                  <a:pt x="60" y="162"/>
                </a:lnTo>
                <a:lnTo>
                  <a:pt x="69" y="150"/>
                </a:lnTo>
                <a:lnTo>
                  <a:pt x="77" y="137"/>
                </a:lnTo>
                <a:lnTo>
                  <a:pt x="77" y="137"/>
                </a:lnTo>
                <a:lnTo>
                  <a:pt x="77" y="135"/>
                </a:lnTo>
                <a:lnTo>
                  <a:pt x="77" y="135"/>
                </a:lnTo>
                <a:lnTo>
                  <a:pt x="77" y="137"/>
                </a:lnTo>
                <a:lnTo>
                  <a:pt x="77" y="137"/>
                </a:lnTo>
                <a:lnTo>
                  <a:pt x="66" y="150"/>
                </a:lnTo>
                <a:lnTo>
                  <a:pt x="66" y="150"/>
                </a:lnTo>
                <a:lnTo>
                  <a:pt x="64" y="152"/>
                </a:lnTo>
                <a:lnTo>
                  <a:pt x="64" y="152"/>
                </a:lnTo>
                <a:lnTo>
                  <a:pt x="63" y="154"/>
                </a:lnTo>
                <a:lnTo>
                  <a:pt x="63" y="154"/>
                </a:lnTo>
                <a:lnTo>
                  <a:pt x="61" y="155"/>
                </a:lnTo>
                <a:lnTo>
                  <a:pt x="61" y="155"/>
                </a:lnTo>
                <a:lnTo>
                  <a:pt x="59" y="160"/>
                </a:lnTo>
                <a:lnTo>
                  <a:pt x="59" y="160"/>
                </a:lnTo>
                <a:lnTo>
                  <a:pt x="59" y="161"/>
                </a:lnTo>
                <a:lnTo>
                  <a:pt x="59" y="161"/>
                </a:lnTo>
                <a:lnTo>
                  <a:pt x="59" y="162"/>
                </a:lnTo>
                <a:lnTo>
                  <a:pt x="57" y="162"/>
                </a:lnTo>
                <a:lnTo>
                  <a:pt x="57" y="162"/>
                </a:lnTo>
                <a:lnTo>
                  <a:pt x="56" y="164"/>
                </a:lnTo>
                <a:lnTo>
                  <a:pt x="56" y="164"/>
                </a:lnTo>
                <a:lnTo>
                  <a:pt x="54" y="168"/>
                </a:lnTo>
                <a:lnTo>
                  <a:pt x="54" y="168"/>
                </a:lnTo>
                <a:close/>
                <a:moveTo>
                  <a:pt x="50" y="36"/>
                </a:moveTo>
                <a:lnTo>
                  <a:pt x="50" y="36"/>
                </a:lnTo>
                <a:lnTo>
                  <a:pt x="51" y="35"/>
                </a:lnTo>
                <a:lnTo>
                  <a:pt x="51" y="35"/>
                </a:lnTo>
                <a:lnTo>
                  <a:pt x="57" y="30"/>
                </a:lnTo>
                <a:lnTo>
                  <a:pt x="57" y="30"/>
                </a:lnTo>
                <a:lnTo>
                  <a:pt x="69" y="22"/>
                </a:lnTo>
                <a:lnTo>
                  <a:pt x="69" y="22"/>
                </a:lnTo>
                <a:lnTo>
                  <a:pt x="69" y="22"/>
                </a:lnTo>
                <a:lnTo>
                  <a:pt x="69" y="20"/>
                </a:lnTo>
                <a:lnTo>
                  <a:pt x="69" y="20"/>
                </a:lnTo>
                <a:lnTo>
                  <a:pt x="67" y="19"/>
                </a:lnTo>
                <a:lnTo>
                  <a:pt x="67" y="19"/>
                </a:lnTo>
                <a:lnTo>
                  <a:pt x="59" y="27"/>
                </a:lnTo>
                <a:lnTo>
                  <a:pt x="50" y="36"/>
                </a:lnTo>
                <a:lnTo>
                  <a:pt x="50" y="36"/>
                </a:lnTo>
                <a:close/>
                <a:moveTo>
                  <a:pt x="54" y="42"/>
                </a:moveTo>
                <a:lnTo>
                  <a:pt x="54" y="42"/>
                </a:lnTo>
                <a:lnTo>
                  <a:pt x="56" y="40"/>
                </a:lnTo>
                <a:lnTo>
                  <a:pt x="56" y="40"/>
                </a:lnTo>
                <a:lnTo>
                  <a:pt x="69" y="30"/>
                </a:lnTo>
                <a:lnTo>
                  <a:pt x="69" y="30"/>
                </a:lnTo>
                <a:lnTo>
                  <a:pt x="69" y="30"/>
                </a:lnTo>
                <a:lnTo>
                  <a:pt x="69" y="30"/>
                </a:lnTo>
                <a:lnTo>
                  <a:pt x="69" y="27"/>
                </a:lnTo>
                <a:lnTo>
                  <a:pt x="69" y="27"/>
                </a:lnTo>
                <a:lnTo>
                  <a:pt x="54" y="40"/>
                </a:lnTo>
                <a:lnTo>
                  <a:pt x="54" y="40"/>
                </a:lnTo>
                <a:lnTo>
                  <a:pt x="54" y="42"/>
                </a:lnTo>
                <a:lnTo>
                  <a:pt x="54" y="42"/>
                </a:lnTo>
                <a:close/>
                <a:moveTo>
                  <a:pt x="60" y="177"/>
                </a:moveTo>
                <a:lnTo>
                  <a:pt x="60" y="177"/>
                </a:lnTo>
                <a:lnTo>
                  <a:pt x="66" y="168"/>
                </a:lnTo>
                <a:lnTo>
                  <a:pt x="71" y="160"/>
                </a:lnTo>
                <a:lnTo>
                  <a:pt x="71" y="160"/>
                </a:lnTo>
                <a:lnTo>
                  <a:pt x="71" y="160"/>
                </a:lnTo>
                <a:lnTo>
                  <a:pt x="71" y="160"/>
                </a:lnTo>
                <a:lnTo>
                  <a:pt x="61" y="172"/>
                </a:lnTo>
                <a:lnTo>
                  <a:pt x="61" y="172"/>
                </a:lnTo>
                <a:lnTo>
                  <a:pt x="60" y="175"/>
                </a:lnTo>
                <a:lnTo>
                  <a:pt x="60" y="175"/>
                </a:lnTo>
                <a:lnTo>
                  <a:pt x="59" y="177"/>
                </a:lnTo>
                <a:lnTo>
                  <a:pt x="60" y="177"/>
                </a:lnTo>
                <a:lnTo>
                  <a:pt x="60" y="177"/>
                </a:lnTo>
                <a:close/>
                <a:moveTo>
                  <a:pt x="100" y="108"/>
                </a:moveTo>
                <a:lnTo>
                  <a:pt x="100" y="108"/>
                </a:lnTo>
                <a:lnTo>
                  <a:pt x="98" y="108"/>
                </a:lnTo>
                <a:lnTo>
                  <a:pt x="98" y="108"/>
                </a:lnTo>
                <a:lnTo>
                  <a:pt x="90" y="120"/>
                </a:lnTo>
                <a:lnTo>
                  <a:pt x="90" y="120"/>
                </a:lnTo>
                <a:lnTo>
                  <a:pt x="90" y="121"/>
                </a:lnTo>
                <a:lnTo>
                  <a:pt x="88" y="124"/>
                </a:lnTo>
                <a:lnTo>
                  <a:pt x="88" y="124"/>
                </a:lnTo>
                <a:lnTo>
                  <a:pt x="94" y="116"/>
                </a:lnTo>
                <a:lnTo>
                  <a:pt x="100" y="108"/>
                </a:lnTo>
                <a:lnTo>
                  <a:pt x="100" y="108"/>
                </a:lnTo>
                <a:close/>
                <a:moveTo>
                  <a:pt x="49" y="8"/>
                </a:moveTo>
                <a:lnTo>
                  <a:pt x="49" y="8"/>
                </a:lnTo>
                <a:lnTo>
                  <a:pt x="69" y="9"/>
                </a:lnTo>
                <a:lnTo>
                  <a:pt x="69" y="9"/>
                </a:lnTo>
                <a:lnTo>
                  <a:pt x="66" y="8"/>
                </a:lnTo>
                <a:lnTo>
                  <a:pt x="60" y="6"/>
                </a:lnTo>
                <a:lnTo>
                  <a:pt x="54" y="6"/>
                </a:lnTo>
                <a:lnTo>
                  <a:pt x="49" y="8"/>
                </a:lnTo>
                <a:lnTo>
                  <a:pt x="49" y="8"/>
                </a:lnTo>
                <a:close/>
                <a:moveTo>
                  <a:pt x="47" y="148"/>
                </a:moveTo>
                <a:lnTo>
                  <a:pt x="47" y="148"/>
                </a:lnTo>
                <a:lnTo>
                  <a:pt x="49" y="148"/>
                </a:lnTo>
                <a:lnTo>
                  <a:pt x="49" y="148"/>
                </a:lnTo>
                <a:lnTo>
                  <a:pt x="50" y="148"/>
                </a:lnTo>
                <a:lnTo>
                  <a:pt x="50" y="147"/>
                </a:lnTo>
                <a:lnTo>
                  <a:pt x="50" y="147"/>
                </a:lnTo>
                <a:lnTo>
                  <a:pt x="53" y="144"/>
                </a:lnTo>
                <a:lnTo>
                  <a:pt x="53" y="144"/>
                </a:lnTo>
                <a:lnTo>
                  <a:pt x="54" y="141"/>
                </a:lnTo>
                <a:lnTo>
                  <a:pt x="56" y="138"/>
                </a:lnTo>
                <a:lnTo>
                  <a:pt x="56" y="138"/>
                </a:lnTo>
                <a:lnTo>
                  <a:pt x="47" y="148"/>
                </a:lnTo>
                <a:lnTo>
                  <a:pt x="47" y="148"/>
                </a:lnTo>
                <a:close/>
                <a:moveTo>
                  <a:pt x="67" y="56"/>
                </a:moveTo>
                <a:lnTo>
                  <a:pt x="67" y="56"/>
                </a:lnTo>
                <a:lnTo>
                  <a:pt x="61" y="60"/>
                </a:lnTo>
                <a:lnTo>
                  <a:pt x="61" y="60"/>
                </a:lnTo>
                <a:lnTo>
                  <a:pt x="63" y="63"/>
                </a:lnTo>
                <a:lnTo>
                  <a:pt x="63" y="63"/>
                </a:lnTo>
                <a:lnTo>
                  <a:pt x="69" y="59"/>
                </a:lnTo>
                <a:lnTo>
                  <a:pt x="69" y="59"/>
                </a:lnTo>
                <a:lnTo>
                  <a:pt x="67" y="56"/>
                </a:lnTo>
                <a:lnTo>
                  <a:pt x="67" y="56"/>
                </a:lnTo>
                <a:close/>
                <a:moveTo>
                  <a:pt x="63" y="114"/>
                </a:moveTo>
                <a:lnTo>
                  <a:pt x="63" y="114"/>
                </a:lnTo>
                <a:lnTo>
                  <a:pt x="63" y="114"/>
                </a:lnTo>
                <a:lnTo>
                  <a:pt x="63" y="114"/>
                </a:lnTo>
                <a:lnTo>
                  <a:pt x="61" y="114"/>
                </a:lnTo>
                <a:lnTo>
                  <a:pt x="61" y="114"/>
                </a:lnTo>
                <a:lnTo>
                  <a:pt x="54" y="125"/>
                </a:lnTo>
                <a:lnTo>
                  <a:pt x="54" y="125"/>
                </a:lnTo>
                <a:lnTo>
                  <a:pt x="53" y="127"/>
                </a:lnTo>
                <a:lnTo>
                  <a:pt x="53" y="127"/>
                </a:lnTo>
                <a:lnTo>
                  <a:pt x="57" y="124"/>
                </a:lnTo>
                <a:lnTo>
                  <a:pt x="57" y="124"/>
                </a:lnTo>
                <a:lnTo>
                  <a:pt x="60" y="121"/>
                </a:lnTo>
                <a:lnTo>
                  <a:pt x="61" y="117"/>
                </a:lnTo>
                <a:lnTo>
                  <a:pt x="61" y="117"/>
                </a:lnTo>
                <a:lnTo>
                  <a:pt x="63" y="114"/>
                </a:lnTo>
                <a:lnTo>
                  <a:pt x="63" y="114"/>
                </a:lnTo>
                <a:close/>
                <a:moveTo>
                  <a:pt x="104" y="104"/>
                </a:moveTo>
                <a:lnTo>
                  <a:pt x="104" y="104"/>
                </a:lnTo>
                <a:lnTo>
                  <a:pt x="105" y="103"/>
                </a:lnTo>
                <a:lnTo>
                  <a:pt x="105" y="103"/>
                </a:lnTo>
                <a:lnTo>
                  <a:pt x="105" y="101"/>
                </a:lnTo>
                <a:lnTo>
                  <a:pt x="105" y="100"/>
                </a:lnTo>
                <a:lnTo>
                  <a:pt x="105" y="100"/>
                </a:lnTo>
                <a:lnTo>
                  <a:pt x="104" y="97"/>
                </a:lnTo>
                <a:lnTo>
                  <a:pt x="104" y="97"/>
                </a:lnTo>
                <a:lnTo>
                  <a:pt x="104" y="96"/>
                </a:lnTo>
                <a:lnTo>
                  <a:pt x="104" y="96"/>
                </a:lnTo>
                <a:lnTo>
                  <a:pt x="103" y="97"/>
                </a:lnTo>
                <a:lnTo>
                  <a:pt x="103" y="97"/>
                </a:lnTo>
                <a:lnTo>
                  <a:pt x="104" y="98"/>
                </a:lnTo>
                <a:lnTo>
                  <a:pt x="104" y="98"/>
                </a:lnTo>
                <a:lnTo>
                  <a:pt x="104" y="100"/>
                </a:lnTo>
                <a:lnTo>
                  <a:pt x="103" y="100"/>
                </a:lnTo>
                <a:lnTo>
                  <a:pt x="103" y="100"/>
                </a:lnTo>
                <a:lnTo>
                  <a:pt x="101" y="101"/>
                </a:lnTo>
                <a:lnTo>
                  <a:pt x="101" y="101"/>
                </a:lnTo>
                <a:lnTo>
                  <a:pt x="101" y="104"/>
                </a:lnTo>
                <a:lnTo>
                  <a:pt x="101" y="104"/>
                </a:lnTo>
                <a:lnTo>
                  <a:pt x="104" y="104"/>
                </a:lnTo>
                <a:lnTo>
                  <a:pt x="104" y="104"/>
                </a:lnTo>
                <a:close/>
                <a:moveTo>
                  <a:pt x="69" y="111"/>
                </a:moveTo>
                <a:lnTo>
                  <a:pt x="69" y="111"/>
                </a:lnTo>
                <a:lnTo>
                  <a:pt x="70" y="111"/>
                </a:lnTo>
                <a:lnTo>
                  <a:pt x="70" y="111"/>
                </a:lnTo>
                <a:lnTo>
                  <a:pt x="77" y="106"/>
                </a:lnTo>
                <a:lnTo>
                  <a:pt x="77" y="106"/>
                </a:lnTo>
                <a:lnTo>
                  <a:pt x="76" y="104"/>
                </a:lnTo>
                <a:lnTo>
                  <a:pt x="76" y="104"/>
                </a:lnTo>
                <a:lnTo>
                  <a:pt x="70" y="108"/>
                </a:lnTo>
                <a:lnTo>
                  <a:pt x="70" y="108"/>
                </a:lnTo>
                <a:lnTo>
                  <a:pt x="70" y="108"/>
                </a:lnTo>
                <a:lnTo>
                  <a:pt x="70" y="108"/>
                </a:lnTo>
                <a:lnTo>
                  <a:pt x="69" y="111"/>
                </a:lnTo>
                <a:lnTo>
                  <a:pt x="69" y="111"/>
                </a:lnTo>
                <a:close/>
                <a:moveTo>
                  <a:pt x="20" y="161"/>
                </a:moveTo>
                <a:lnTo>
                  <a:pt x="20" y="161"/>
                </a:lnTo>
                <a:lnTo>
                  <a:pt x="26" y="154"/>
                </a:lnTo>
                <a:lnTo>
                  <a:pt x="32" y="145"/>
                </a:lnTo>
                <a:lnTo>
                  <a:pt x="32" y="145"/>
                </a:lnTo>
                <a:lnTo>
                  <a:pt x="30" y="145"/>
                </a:lnTo>
                <a:lnTo>
                  <a:pt x="30" y="147"/>
                </a:lnTo>
                <a:lnTo>
                  <a:pt x="30" y="147"/>
                </a:lnTo>
                <a:lnTo>
                  <a:pt x="22" y="160"/>
                </a:lnTo>
                <a:lnTo>
                  <a:pt x="22" y="160"/>
                </a:lnTo>
                <a:lnTo>
                  <a:pt x="20" y="161"/>
                </a:lnTo>
                <a:lnTo>
                  <a:pt x="20" y="161"/>
                </a:lnTo>
                <a:close/>
                <a:moveTo>
                  <a:pt x="83" y="113"/>
                </a:moveTo>
                <a:lnTo>
                  <a:pt x="83" y="113"/>
                </a:lnTo>
                <a:lnTo>
                  <a:pt x="90" y="106"/>
                </a:lnTo>
                <a:lnTo>
                  <a:pt x="90" y="106"/>
                </a:lnTo>
                <a:lnTo>
                  <a:pt x="90" y="104"/>
                </a:lnTo>
                <a:lnTo>
                  <a:pt x="90" y="104"/>
                </a:lnTo>
                <a:lnTo>
                  <a:pt x="86" y="108"/>
                </a:lnTo>
                <a:lnTo>
                  <a:pt x="84" y="110"/>
                </a:lnTo>
                <a:lnTo>
                  <a:pt x="83" y="113"/>
                </a:lnTo>
                <a:lnTo>
                  <a:pt x="83" y="113"/>
                </a:lnTo>
                <a:close/>
                <a:moveTo>
                  <a:pt x="27" y="165"/>
                </a:moveTo>
                <a:lnTo>
                  <a:pt x="27" y="165"/>
                </a:lnTo>
                <a:lnTo>
                  <a:pt x="27" y="164"/>
                </a:lnTo>
                <a:lnTo>
                  <a:pt x="27" y="164"/>
                </a:lnTo>
                <a:lnTo>
                  <a:pt x="22" y="172"/>
                </a:lnTo>
                <a:lnTo>
                  <a:pt x="22" y="172"/>
                </a:lnTo>
                <a:lnTo>
                  <a:pt x="19" y="177"/>
                </a:lnTo>
                <a:lnTo>
                  <a:pt x="19" y="177"/>
                </a:lnTo>
                <a:lnTo>
                  <a:pt x="20" y="177"/>
                </a:lnTo>
                <a:lnTo>
                  <a:pt x="20" y="175"/>
                </a:lnTo>
                <a:lnTo>
                  <a:pt x="20" y="175"/>
                </a:lnTo>
                <a:lnTo>
                  <a:pt x="22" y="174"/>
                </a:lnTo>
                <a:lnTo>
                  <a:pt x="22" y="174"/>
                </a:lnTo>
                <a:lnTo>
                  <a:pt x="23" y="174"/>
                </a:lnTo>
                <a:lnTo>
                  <a:pt x="23" y="174"/>
                </a:lnTo>
                <a:lnTo>
                  <a:pt x="27" y="165"/>
                </a:lnTo>
                <a:lnTo>
                  <a:pt x="27" y="165"/>
                </a:lnTo>
                <a:lnTo>
                  <a:pt x="27" y="165"/>
                </a:lnTo>
                <a:lnTo>
                  <a:pt x="27" y="165"/>
                </a:lnTo>
                <a:close/>
                <a:moveTo>
                  <a:pt x="46" y="52"/>
                </a:moveTo>
                <a:lnTo>
                  <a:pt x="46" y="52"/>
                </a:lnTo>
                <a:lnTo>
                  <a:pt x="47" y="54"/>
                </a:lnTo>
                <a:lnTo>
                  <a:pt x="47" y="54"/>
                </a:lnTo>
                <a:lnTo>
                  <a:pt x="50" y="52"/>
                </a:lnTo>
                <a:lnTo>
                  <a:pt x="50" y="52"/>
                </a:lnTo>
                <a:lnTo>
                  <a:pt x="49" y="49"/>
                </a:lnTo>
                <a:lnTo>
                  <a:pt x="49" y="49"/>
                </a:lnTo>
                <a:lnTo>
                  <a:pt x="46" y="52"/>
                </a:lnTo>
                <a:lnTo>
                  <a:pt x="46" y="52"/>
                </a:lnTo>
                <a:close/>
                <a:moveTo>
                  <a:pt x="78" y="50"/>
                </a:moveTo>
                <a:lnTo>
                  <a:pt x="78" y="50"/>
                </a:lnTo>
                <a:lnTo>
                  <a:pt x="77" y="46"/>
                </a:lnTo>
                <a:lnTo>
                  <a:pt x="77" y="46"/>
                </a:lnTo>
                <a:lnTo>
                  <a:pt x="76" y="47"/>
                </a:lnTo>
                <a:lnTo>
                  <a:pt x="76" y="47"/>
                </a:lnTo>
                <a:lnTo>
                  <a:pt x="76" y="47"/>
                </a:lnTo>
                <a:lnTo>
                  <a:pt x="77" y="52"/>
                </a:lnTo>
                <a:lnTo>
                  <a:pt x="77" y="52"/>
                </a:lnTo>
                <a:lnTo>
                  <a:pt x="78" y="50"/>
                </a:lnTo>
                <a:lnTo>
                  <a:pt x="78" y="50"/>
                </a:lnTo>
                <a:close/>
                <a:moveTo>
                  <a:pt x="43" y="158"/>
                </a:moveTo>
                <a:lnTo>
                  <a:pt x="43" y="158"/>
                </a:lnTo>
                <a:lnTo>
                  <a:pt x="40" y="157"/>
                </a:lnTo>
                <a:lnTo>
                  <a:pt x="40" y="157"/>
                </a:lnTo>
                <a:lnTo>
                  <a:pt x="37" y="161"/>
                </a:lnTo>
                <a:lnTo>
                  <a:pt x="37" y="161"/>
                </a:lnTo>
                <a:lnTo>
                  <a:pt x="42" y="160"/>
                </a:lnTo>
                <a:lnTo>
                  <a:pt x="43" y="158"/>
                </a:lnTo>
                <a:lnTo>
                  <a:pt x="43" y="158"/>
                </a:lnTo>
                <a:close/>
                <a:moveTo>
                  <a:pt x="42" y="20"/>
                </a:moveTo>
                <a:lnTo>
                  <a:pt x="42" y="20"/>
                </a:lnTo>
                <a:lnTo>
                  <a:pt x="43" y="20"/>
                </a:lnTo>
                <a:lnTo>
                  <a:pt x="43" y="20"/>
                </a:lnTo>
                <a:lnTo>
                  <a:pt x="49" y="15"/>
                </a:lnTo>
                <a:lnTo>
                  <a:pt x="49" y="15"/>
                </a:lnTo>
                <a:lnTo>
                  <a:pt x="46" y="15"/>
                </a:lnTo>
                <a:lnTo>
                  <a:pt x="46" y="15"/>
                </a:lnTo>
                <a:lnTo>
                  <a:pt x="42" y="20"/>
                </a:lnTo>
                <a:lnTo>
                  <a:pt x="42" y="20"/>
                </a:lnTo>
                <a:close/>
                <a:moveTo>
                  <a:pt x="9" y="179"/>
                </a:moveTo>
                <a:lnTo>
                  <a:pt x="9" y="179"/>
                </a:lnTo>
                <a:lnTo>
                  <a:pt x="10" y="179"/>
                </a:lnTo>
                <a:lnTo>
                  <a:pt x="10" y="179"/>
                </a:lnTo>
                <a:lnTo>
                  <a:pt x="12" y="179"/>
                </a:lnTo>
                <a:lnTo>
                  <a:pt x="12" y="179"/>
                </a:lnTo>
                <a:lnTo>
                  <a:pt x="12" y="177"/>
                </a:lnTo>
                <a:lnTo>
                  <a:pt x="13" y="175"/>
                </a:lnTo>
                <a:lnTo>
                  <a:pt x="13" y="175"/>
                </a:lnTo>
                <a:lnTo>
                  <a:pt x="15" y="172"/>
                </a:lnTo>
                <a:lnTo>
                  <a:pt x="15" y="172"/>
                </a:lnTo>
                <a:lnTo>
                  <a:pt x="16" y="172"/>
                </a:lnTo>
                <a:lnTo>
                  <a:pt x="16" y="172"/>
                </a:lnTo>
                <a:lnTo>
                  <a:pt x="16" y="172"/>
                </a:lnTo>
                <a:lnTo>
                  <a:pt x="16" y="172"/>
                </a:lnTo>
                <a:lnTo>
                  <a:pt x="9" y="179"/>
                </a:lnTo>
                <a:lnTo>
                  <a:pt x="9" y="179"/>
                </a:lnTo>
                <a:close/>
                <a:moveTo>
                  <a:pt x="44" y="35"/>
                </a:moveTo>
                <a:lnTo>
                  <a:pt x="44" y="35"/>
                </a:lnTo>
                <a:lnTo>
                  <a:pt x="40" y="37"/>
                </a:lnTo>
                <a:lnTo>
                  <a:pt x="40" y="37"/>
                </a:lnTo>
                <a:lnTo>
                  <a:pt x="42" y="40"/>
                </a:lnTo>
                <a:lnTo>
                  <a:pt x="42" y="40"/>
                </a:lnTo>
                <a:lnTo>
                  <a:pt x="44" y="37"/>
                </a:lnTo>
                <a:lnTo>
                  <a:pt x="44" y="37"/>
                </a:lnTo>
                <a:lnTo>
                  <a:pt x="44" y="36"/>
                </a:lnTo>
                <a:lnTo>
                  <a:pt x="44" y="35"/>
                </a:lnTo>
                <a:lnTo>
                  <a:pt x="44" y="35"/>
                </a:lnTo>
                <a:close/>
                <a:moveTo>
                  <a:pt x="81" y="96"/>
                </a:moveTo>
                <a:lnTo>
                  <a:pt x="81" y="96"/>
                </a:lnTo>
                <a:lnTo>
                  <a:pt x="87" y="93"/>
                </a:lnTo>
                <a:lnTo>
                  <a:pt x="87" y="93"/>
                </a:lnTo>
                <a:lnTo>
                  <a:pt x="86" y="91"/>
                </a:lnTo>
                <a:lnTo>
                  <a:pt x="86" y="91"/>
                </a:lnTo>
                <a:lnTo>
                  <a:pt x="83" y="93"/>
                </a:lnTo>
                <a:lnTo>
                  <a:pt x="83" y="93"/>
                </a:lnTo>
                <a:lnTo>
                  <a:pt x="81" y="94"/>
                </a:lnTo>
                <a:lnTo>
                  <a:pt x="81" y="96"/>
                </a:lnTo>
                <a:lnTo>
                  <a:pt x="81" y="96"/>
                </a:lnTo>
                <a:close/>
                <a:moveTo>
                  <a:pt x="87" y="103"/>
                </a:moveTo>
                <a:lnTo>
                  <a:pt x="87" y="103"/>
                </a:lnTo>
                <a:lnTo>
                  <a:pt x="90" y="100"/>
                </a:lnTo>
                <a:lnTo>
                  <a:pt x="90" y="100"/>
                </a:lnTo>
                <a:lnTo>
                  <a:pt x="88" y="98"/>
                </a:lnTo>
                <a:lnTo>
                  <a:pt x="88" y="98"/>
                </a:lnTo>
                <a:lnTo>
                  <a:pt x="87" y="100"/>
                </a:lnTo>
                <a:lnTo>
                  <a:pt x="87" y="100"/>
                </a:lnTo>
                <a:lnTo>
                  <a:pt x="87" y="103"/>
                </a:lnTo>
                <a:lnTo>
                  <a:pt x="87" y="103"/>
                </a:lnTo>
                <a:close/>
                <a:moveTo>
                  <a:pt x="76" y="87"/>
                </a:moveTo>
                <a:lnTo>
                  <a:pt x="76" y="87"/>
                </a:lnTo>
                <a:lnTo>
                  <a:pt x="74" y="90"/>
                </a:lnTo>
                <a:lnTo>
                  <a:pt x="74" y="90"/>
                </a:lnTo>
                <a:lnTo>
                  <a:pt x="73" y="90"/>
                </a:lnTo>
                <a:lnTo>
                  <a:pt x="73" y="93"/>
                </a:lnTo>
                <a:lnTo>
                  <a:pt x="73" y="93"/>
                </a:lnTo>
                <a:lnTo>
                  <a:pt x="77" y="90"/>
                </a:lnTo>
                <a:lnTo>
                  <a:pt x="77" y="90"/>
                </a:lnTo>
                <a:lnTo>
                  <a:pt x="76" y="87"/>
                </a:lnTo>
                <a:lnTo>
                  <a:pt x="76" y="87"/>
                </a:lnTo>
                <a:close/>
                <a:moveTo>
                  <a:pt x="51" y="171"/>
                </a:moveTo>
                <a:lnTo>
                  <a:pt x="51" y="171"/>
                </a:lnTo>
                <a:lnTo>
                  <a:pt x="47" y="175"/>
                </a:lnTo>
                <a:lnTo>
                  <a:pt x="47" y="175"/>
                </a:lnTo>
                <a:lnTo>
                  <a:pt x="47" y="177"/>
                </a:lnTo>
                <a:lnTo>
                  <a:pt x="49" y="177"/>
                </a:lnTo>
                <a:lnTo>
                  <a:pt x="49" y="177"/>
                </a:lnTo>
                <a:lnTo>
                  <a:pt x="51" y="174"/>
                </a:lnTo>
                <a:lnTo>
                  <a:pt x="51" y="174"/>
                </a:lnTo>
                <a:lnTo>
                  <a:pt x="51" y="172"/>
                </a:lnTo>
                <a:lnTo>
                  <a:pt x="51" y="171"/>
                </a:lnTo>
                <a:lnTo>
                  <a:pt x="51" y="171"/>
                </a:lnTo>
                <a:close/>
                <a:moveTo>
                  <a:pt x="71" y="125"/>
                </a:moveTo>
                <a:lnTo>
                  <a:pt x="71" y="125"/>
                </a:lnTo>
                <a:lnTo>
                  <a:pt x="74" y="117"/>
                </a:lnTo>
                <a:lnTo>
                  <a:pt x="74" y="117"/>
                </a:lnTo>
                <a:lnTo>
                  <a:pt x="70" y="124"/>
                </a:lnTo>
                <a:lnTo>
                  <a:pt x="70" y="124"/>
                </a:lnTo>
                <a:lnTo>
                  <a:pt x="71" y="125"/>
                </a:lnTo>
                <a:lnTo>
                  <a:pt x="71" y="125"/>
                </a:lnTo>
                <a:close/>
                <a:moveTo>
                  <a:pt x="33" y="37"/>
                </a:moveTo>
                <a:lnTo>
                  <a:pt x="33" y="37"/>
                </a:lnTo>
                <a:lnTo>
                  <a:pt x="30" y="30"/>
                </a:lnTo>
                <a:lnTo>
                  <a:pt x="26" y="25"/>
                </a:lnTo>
                <a:lnTo>
                  <a:pt x="26" y="25"/>
                </a:lnTo>
                <a:lnTo>
                  <a:pt x="33" y="37"/>
                </a:lnTo>
                <a:lnTo>
                  <a:pt x="33" y="37"/>
                </a:lnTo>
                <a:close/>
                <a:moveTo>
                  <a:pt x="56" y="46"/>
                </a:moveTo>
                <a:lnTo>
                  <a:pt x="56" y="46"/>
                </a:lnTo>
                <a:lnTo>
                  <a:pt x="59" y="43"/>
                </a:lnTo>
                <a:lnTo>
                  <a:pt x="59" y="43"/>
                </a:lnTo>
                <a:lnTo>
                  <a:pt x="61" y="40"/>
                </a:lnTo>
                <a:lnTo>
                  <a:pt x="61" y="40"/>
                </a:lnTo>
                <a:lnTo>
                  <a:pt x="56" y="44"/>
                </a:lnTo>
                <a:lnTo>
                  <a:pt x="56" y="44"/>
                </a:lnTo>
                <a:lnTo>
                  <a:pt x="56" y="46"/>
                </a:lnTo>
                <a:lnTo>
                  <a:pt x="56" y="46"/>
                </a:lnTo>
                <a:close/>
                <a:moveTo>
                  <a:pt x="69" y="70"/>
                </a:moveTo>
                <a:lnTo>
                  <a:pt x="69" y="70"/>
                </a:lnTo>
                <a:lnTo>
                  <a:pt x="66" y="71"/>
                </a:lnTo>
                <a:lnTo>
                  <a:pt x="66" y="71"/>
                </a:lnTo>
                <a:lnTo>
                  <a:pt x="66" y="73"/>
                </a:lnTo>
                <a:lnTo>
                  <a:pt x="66" y="73"/>
                </a:lnTo>
                <a:lnTo>
                  <a:pt x="67" y="71"/>
                </a:lnTo>
                <a:lnTo>
                  <a:pt x="67" y="71"/>
                </a:lnTo>
                <a:lnTo>
                  <a:pt x="69" y="71"/>
                </a:lnTo>
                <a:lnTo>
                  <a:pt x="69" y="70"/>
                </a:lnTo>
                <a:lnTo>
                  <a:pt x="69" y="70"/>
                </a:lnTo>
                <a:close/>
                <a:moveTo>
                  <a:pt x="70" y="36"/>
                </a:moveTo>
                <a:lnTo>
                  <a:pt x="70" y="36"/>
                </a:lnTo>
                <a:lnTo>
                  <a:pt x="69" y="37"/>
                </a:lnTo>
                <a:lnTo>
                  <a:pt x="69" y="37"/>
                </a:lnTo>
                <a:lnTo>
                  <a:pt x="67" y="39"/>
                </a:lnTo>
                <a:lnTo>
                  <a:pt x="67" y="39"/>
                </a:lnTo>
                <a:lnTo>
                  <a:pt x="69" y="40"/>
                </a:lnTo>
                <a:lnTo>
                  <a:pt x="69" y="40"/>
                </a:lnTo>
                <a:lnTo>
                  <a:pt x="70" y="39"/>
                </a:lnTo>
                <a:lnTo>
                  <a:pt x="70" y="36"/>
                </a:lnTo>
                <a:lnTo>
                  <a:pt x="70" y="36"/>
                </a:lnTo>
                <a:close/>
                <a:moveTo>
                  <a:pt x="46" y="154"/>
                </a:moveTo>
                <a:lnTo>
                  <a:pt x="46" y="154"/>
                </a:lnTo>
                <a:lnTo>
                  <a:pt x="44" y="154"/>
                </a:lnTo>
                <a:lnTo>
                  <a:pt x="42" y="154"/>
                </a:lnTo>
                <a:lnTo>
                  <a:pt x="42" y="154"/>
                </a:lnTo>
                <a:lnTo>
                  <a:pt x="44" y="155"/>
                </a:lnTo>
                <a:lnTo>
                  <a:pt x="44" y="155"/>
                </a:lnTo>
                <a:lnTo>
                  <a:pt x="46" y="154"/>
                </a:lnTo>
                <a:lnTo>
                  <a:pt x="46" y="154"/>
                </a:lnTo>
                <a:close/>
                <a:moveTo>
                  <a:pt x="39" y="13"/>
                </a:moveTo>
                <a:lnTo>
                  <a:pt x="39" y="13"/>
                </a:lnTo>
                <a:lnTo>
                  <a:pt x="37" y="13"/>
                </a:lnTo>
                <a:lnTo>
                  <a:pt x="37" y="13"/>
                </a:lnTo>
                <a:lnTo>
                  <a:pt x="40" y="16"/>
                </a:lnTo>
                <a:lnTo>
                  <a:pt x="40" y="16"/>
                </a:lnTo>
                <a:lnTo>
                  <a:pt x="43" y="13"/>
                </a:lnTo>
                <a:lnTo>
                  <a:pt x="43" y="13"/>
                </a:lnTo>
                <a:lnTo>
                  <a:pt x="39" y="13"/>
                </a:lnTo>
                <a:lnTo>
                  <a:pt x="39" y="13"/>
                </a:lnTo>
                <a:close/>
                <a:moveTo>
                  <a:pt x="49" y="76"/>
                </a:moveTo>
                <a:lnTo>
                  <a:pt x="49" y="76"/>
                </a:lnTo>
                <a:lnTo>
                  <a:pt x="49" y="76"/>
                </a:lnTo>
                <a:lnTo>
                  <a:pt x="49" y="76"/>
                </a:lnTo>
                <a:lnTo>
                  <a:pt x="53" y="86"/>
                </a:lnTo>
                <a:lnTo>
                  <a:pt x="53" y="86"/>
                </a:lnTo>
                <a:lnTo>
                  <a:pt x="49" y="76"/>
                </a:lnTo>
                <a:lnTo>
                  <a:pt x="49" y="76"/>
                </a:lnTo>
                <a:close/>
                <a:moveTo>
                  <a:pt x="87" y="84"/>
                </a:moveTo>
                <a:lnTo>
                  <a:pt x="87" y="84"/>
                </a:lnTo>
                <a:lnTo>
                  <a:pt x="88" y="83"/>
                </a:lnTo>
                <a:lnTo>
                  <a:pt x="88" y="83"/>
                </a:lnTo>
                <a:lnTo>
                  <a:pt x="87" y="79"/>
                </a:lnTo>
                <a:lnTo>
                  <a:pt x="87" y="79"/>
                </a:lnTo>
                <a:lnTo>
                  <a:pt x="86" y="80"/>
                </a:lnTo>
                <a:lnTo>
                  <a:pt x="86" y="80"/>
                </a:lnTo>
                <a:lnTo>
                  <a:pt x="87" y="84"/>
                </a:lnTo>
                <a:lnTo>
                  <a:pt x="87" y="84"/>
                </a:lnTo>
                <a:close/>
                <a:moveTo>
                  <a:pt x="81" y="57"/>
                </a:moveTo>
                <a:lnTo>
                  <a:pt x="81" y="57"/>
                </a:lnTo>
                <a:lnTo>
                  <a:pt x="80" y="54"/>
                </a:lnTo>
                <a:lnTo>
                  <a:pt x="80" y="54"/>
                </a:lnTo>
                <a:lnTo>
                  <a:pt x="78" y="56"/>
                </a:lnTo>
                <a:lnTo>
                  <a:pt x="78" y="59"/>
                </a:lnTo>
                <a:lnTo>
                  <a:pt x="78" y="59"/>
                </a:lnTo>
                <a:lnTo>
                  <a:pt x="81" y="57"/>
                </a:lnTo>
                <a:lnTo>
                  <a:pt x="81" y="57"/>
                </a:lnTo>
                <a:close/>
                <a:moveTo>
                  <a:pt x="67" y="13"/>
                </a:moveTo>
                <a:lnTo>
                  <a:pt x="67" y="13"/>
                </a:lnTo>
                <a:lnTo>
                  <a:pt x="67" y="13"/>
                </a:lnTo>
                <a:lnTo>
                  <a:pt x="66" y="13"/>
                </a:lnTo>
                <a:lnTo>
                  <a:pt x="66" y="13"/>
                </a:lnTo>
                <a:lnTo>
                  <a:pt x="64" y="13"/>
                </a:lnTo>
                <a:lnTo>
                  <a:pt x="64" y="15"/>
                </a:lnTo>
                <a:lnTo>
                  <a:pt x="64" y="15"/>
                </a:lnTo>
                <a:lnTo>
                  <a:pt x="66" y="15"/>
                </a:lnTo>
                <a:lnTo>
                  <a:pt x="66" y="15"/>
                </a:lnTo>
                <a:lnTo>
                  <a:pt x="67" y="13"/>
                </a:lnTo>
                <a:lnTo>
                  <a:pt x="67" y="13"/>
                </a:lnTo>
                <a:close/>
                <a:moveTo>
                  <a:pt x="66" y="104"/>
                </a:moveTo>
                <a:lnTo>
                  <a:pt x="66" y="104"/>
                </a:lnTo>
                <a:lnTo>
                  <a:pt x="67" y="103"/>
                </a:lnTo>
                <a:lnTo>
                  <a:pt x="67" y="103"/>
                </a:lnTo>
                <a:lnTo>
                  <a:pt x="66" y="100"/>
                </a:lnTo>
                <a:lnTo>
                  <a:pt x="66" y="100"/>
                </a:lnTo>
                <a:lnTo>
                  <a:pt x="64" y="103"/>
                </a:lnTo>
                <a:lnTo>
                  <a:pt x="66" y="104"/>
                </a:lnTo>
                <a:lnTo>
                  <a:pt x="66" y="104"/>
                </a:lnTo>
                <a:close/>
                <a:moveTo>
                  <a:pt x="73" y="36"/>
                </a:moveTo>
                <a:lnTo>
                  <a:pt x="73" y="36"/>
                </a:lnTo>
                <a:lnTo>
                  <a:pt x="74" y="36"/>
                </a:lnTo>
                <a:lnTo>
                  <a:pt x="74" y="35"/>
                </a:lnTo>
                <a:lnTo>
                  <a:pt x="74" y="35"/>
                </a:lnTo>
                <a:lnTo>
                  <a:pt x="74" y="33"/>
                </a:lnTo>
                <a:lnTo>
                  <a:pt x="74" y="33"/>
                </a:lnTo>
                <a:lnTo>
                  <a:pt x="73" y="33"/>
                </a:lnTo>
                <a:lnTo>
                  <a:pt x="73" y="35"/>
                </a:lnTo>
                <a:lnTo>
                  <a:pt x="73" y="36"/>
                </a:lnTo>
                <a:lnTo>
                  <a:pt x="73" y="36"/>
                </a:lnTo>
                <a:close/>
                <a:moveTo>
                  <a:pt x="78" y="77"/>
                </a:moveTo>
                <a:lnTo>
                  <a:pt x="78" y="77"/>
                </a:lnTo>
                <a:lnTo>
                  <a:pt x="78" y="76"/>
                </a:lnTo>
                <a:lnTo>
                  <a:pt x="78" y="76"/>
                </a:lnTo>
                <a:lnTo>
                  <a:pt x="77" y="77"/>
                </a:lnTo>
                <a:lnTo>
                  <a:pt x="77" y="79"/>
                </a:lnTo>
                <a:lnTo>
                  <a:pt x="77" y="79"/>
                </a:lnTo>
                <a:lnTo>
                  <a:pt x="78" y="77"/>
                </a:lnTo>
                <a:lnTo>
                  <a:pt x="78" y="77"/>
                </a:lnTo>
                <a:close/>
                <a:moveTo>
                  <a:pt x="56" y="174"/>
                </a:moveTo>
                <a:lnTo>
                  <a:pt x="56" y="174"/>
                </a:lnTo>
                <a:lnTo>
                  <a:pt x="53" y="175"/>
                </a:lnTo>
                <a:lnTo>
                  <a:pt x="53" y="178"/>
                </a:lnTo>
                <a:lnTo>
                  <a:pt x="53" y="178"/>
                </a:lnTo>
                <a:lnTo>
                  <a:pt x="53" y="178"/>
                </a:lnTo>
                <a:lnTo>
                  <a:pt x="53" y="178"/>
                </a:lnTo>
                <a:lnTo>
                  <a:pt x="56" y="174"/>
                </a:lnTo>
                <a:lnTo>
                  <a:pt x="56" y="174"/>
                </a:lnTo>
                <a:close/>
                <a:moveTo>
                  <a:pt x="43" y="44"/>
                </a:moveTo>
                <a:lnTo>
                  <a:pt x="43" y="44"/>
                </a:lnTo>
                <a:lnTo>
                  <a:pt x="44" y="46"/>
                </a:lnTo>
                <a:lnTo>
                  <a:pt x="44" y="46"/>
                </a:lnTo>
                <a:lnTo>
                  <a:pt x="47" y="43"/>
                </a:lnTo>
                <a:lnTo>
                  <a:pt x="47" y="43"/>
                </a:lnTo>
                <a:lnTo>
                  <a:pt x="43" y="44"/>
                </a:lnTo>
                <a:lnTo>
                  <a:pt x="43" y="44"/>
                </a:lnTo>
                <a:close/>
                <a:moveTo>
                  <a:pt x="73" y="54"/>
                </a:moveTo>
                <a:lnTo>
                  <a:pt x="73" y="54"/>
                </a:lnTo>
                <a:lnTo>
                  <a:pt x="74" y="54"/>
                </a:lnTo>
                <a:lnTo>
                  <a:pt x="74" y="54"/>
                </a:lnTo>
                <a:lnTo>
                  <a:pt x="73" y="50"/>
                </a:lnTo>
                <a:lnTo>
                  <a:pt x="73" y="50"/>
                </a:lnTo>
                <a:lnTo>
                  <a:pt x="71" y="52"/>
                </a:lnTo>
                <a:lnTo>
                  <a:pt x="71" y="52"/>
                </a:lnTo>
                <a:lnTo>
                  <a:pt x="73" y="54"/>
                </a:lnTo>
                <a:lnTo>
                  <a:pt x="73" y="54"/>
                </a:lnTo>
                <a:close/>
                <a:moveTo>
                  <a:pt x="54" y="154"/>
                </a:moveTo>
                <a:lnTo>
                  <a:pt x="54" y="154"/>
                </a:lnTo>
                <a:lnTo>
                  <a:pt x="53" y="154"/>
                </a:lnTo>
                <a:lnTo>
                  <a:pt x="53" y="154"/>
                </a:lnTo>
                <a:lnTo>
                  <a:pt x="51" y="158"/>
                </a:lnTo>
                <a:lnTo>
                  <a:pt x="51" y="158"/>
                </a:lnTo>
                <a:lnTo>
                  <a:pt x="54" y="154"/>
                </a:lnTo>
                <a:lnTo>
                  <a:pt x="54" y="154"/>
                </a:lnTo>
                <a:close/>
                <a:moveTo>
                  <a:pt x="81" y="63"/>
                </a:moveTo>
                <a:lnTo>
                  <a:pt x="81" y="63"/>
                </a:lnTo>
                <a:lnTo>
                  <a:pt x="81" y="64"/>
                </a:lnTo>
                <a:lnTo>
                  <a:pt x="81" y="67"/>
                </a:lnTo>
                <a:lnTo>
                  <a:pt x="81" y="67"/>
                </a:lnTo>
                <a:lnTo>
                  <a:pt x="83" y="66"/>
                </a:lnTo>
                <a:lnTo>
                  <a:pt x="81" y="63"/>
                </a:lnTo>
                <a:lnTo>
                  <a:pt x="81" y="63"/>
                </a:lnTo>
                <a:close/>
                <a:moveTo>
                  <a:pt x="64" y="42"/>
                </a:moveTo>
                <a:lnTo>
                  <a:pt x="64" y="42"/>
                </a:lnTo>
                <a:lnTo>
                  <a:pt x="60" y="46"/>
                </a:lnTo>
                <a:lnTo>
                  <a:pt x="60" y="46"/>
                </a:lnTo>
                <a:lnTo>
                  <a:pt x="64" y="43"/>
                </a:lnTo>
                <a:lnTo>
                  <a:pt x="64" y="43"/>
                </a:lnTo>
                <a:lnTo>
                  <a:pt x="64" y="42"/>
                </a:lnTo>
                <a:lnTo>
                  <a:pt x="64" y="42"/>
                </a:lnTo>
                <a:close/>
                <a:moveTo>
                  <a:pt x="84" y="71"/>
                </a:moveTo>
                <a:lnTo>
                  <a:pt x="84" y="71"/>
                </a:lnTo>
                <a:lnTo>
                  <a:pt x="83" y="73"/>
                </a:lnTo>
                <a:lnTo>
                  <a:pt x="84" y="74"/>
                </a:lnTo>
                <a:lnTo>
                  <a:pt x="84" y="74"/>
                </a:lnTo>
                <a:lnTo>
                  <a:pt x="84" y="73"/>
                </a:lnTo>
                <a:lnTo>
                  <a:pt x="84" y="73"/>
                </a:lnTo>
                <a:lnTo>
                  <a:pt x="84" y="71"/>
                </a:lnTo>
                <a:lnTo>
                  <a:pt x="84" y="71"/>
                </a:lnTo>
                <a:close/>
                <a:moveTo>
                  <a:pt x="66" y="137"/>
                </a:moveTo>
                <a:lnTo>
                  <a:pt x="66" y="137"/>
                </a:lnTo>
                <a:lnTo>
                  <a:pt x="63" y="138"/>
                </a:lnTo>
                <a:lnTo>
                  <a:pt x="63" y="141"/>
                </a:lnTo>
                <a:lnTo>
                  <a:pt x="63" y="141"/>
                </a:lnTo>
                <a:lnTo>
                  <a:pt x="66" y="137"/>
                </a:lnTo>
                <a:lnTo>
                  <a:pt x="66" y="137"/>
                </a:lnTo>
                <a:close/>
                <a:moveTo>
                  <a:pt x="63" y="94"/>
                </a:moveTo>
                <a:lnTo>
                  <a:pt x="63" y="94"/>
                </a:lnTo>
                <a:lnTo>
                  <a:pt x="64" y="93"/>
                </a:lnTo>
                <a:lnTo>
                  <a:pt x="63" y="91"/>
                </a:lnTo>
                <a:lnTo>
                  <a:pt x="63" y="91"/>
                </a:lnTo>
                <a:lnTo>
                  <a:pt x="63" y="93"/>
                </a:lnTo>
                <a:lnTo>
                  <a:pt x="63" y="94"/>
                </a:lnTo>
                <a:lnTo>
                  <a:pt x="63" y="94"/>
                </a:lnTo>
                <a:close/>
                <a:moveTo>
                  <a:pt x="29" y="15"/>
                </a:moveTo>
                <a:lnTo>
                  <a:pt x="29" y="15"/>
                </a:lnTo>
                <a:lnTo>
                  <a:pt x="30" y="13"/>
                </a:lnTo>
                <a:lnTo>
                  <a:pt x="30" y="12"/>
                </a:lnTo>
                <a:lnTo>
                  <a:pt x="30" y="12"/>
                </a:lnTo>
                <a:lnTo>
                  <a:pt x="27" y="12"/>
                </a:lnTo>
                <a:lnTo>
                  <a:pt x="27" y="12"/>
                </a:lnTo>
                <a:lnTo>
                  <a:pt x="29" y="15"/>
                </a:lnTo>
                <a:lnTo>
                  <a:pt x="29" y="15"/>
                </a:lnTo>
                <a:close/>
                <a:moveTo>
                  <a:pt x="78" y="89"/>
                </a:moveTo>
                <a:lnTo>
                  <a:pt x="78" y="89"/>
                </a:lnTo>
                <a:lnTo>
                  <a:pt x="80" y="84"/>
                </a:lnTo>
                <a:lnTo>
                  <a:pt x="80" y="84"/>
                </a:lnTo>
                <a:lnTo>
                  <a:pt x="78" y="86"/>
                </a:lnTo>
                <a:lnTo>
                  <a:pt x="78" y="89"/>
                </a:lnTo>
                <a:lnTo>
                  <a:pt x="78" y="89"/>
                </a:lnTo>
                <a:close/>
                <a:moveTo>
                  <a:pt x="34" y="170"/>
                </a:moveTo>
                <a:lnTo>
                  <a:pt x="34" y="170"/>
                </a:lnTo>
                <a:lnTo>
                  <a:pt x="32" y="172"/>
                </a:lnTo>
                <a:lnTo>
                  <a:pt x="32" y="172"/>
                </a:lnTo>
                <a:lnTo>
                  <a:pt x="33" y="172"/>
                </a:lnTo>
                <a:lnTo>
                  <a:pt x="34" y="170"/>
                </a:lnTo>
                <a:lnTo>
                  <a:pt x="34" y="170"/>
                </a:lnTo>
                <a:close/>
                <a:moveTo>
                  <a:pt x="67" y="89"/>
                </a:moveTo>
                <a:lnTo>
                  <a:pt x="67" y="89"/>
                </a:lnTo>
                <a:lnTo>
                  <a:pt x="66" y="90"/>
                </a:lnTo>
                <a:lnTo>
                  <a:pt x="67" y="91"/>
                </a:lnTo>
                <a:lnTo>
                  <a:pt x="67" y="91"/>
                </a:lnTo>
                <a:lnTo>
                  <a:pt x="67" y="90"/>
                </a:lnTo>
                <a:lnTo>
                  <a:pt x="67" y="89"/>
                </a:lnTo>
                <a:lnTo>
                  <a:pt x="67" y="89"/>
                </a:lnTo>
                <a:close/>
                <a:moveTo>
                  <a:pt x="36" y="35"/>
                </a:moveTo>
                <a:lnTo>
                  <a:pt x="36" y="35"/>
                </a:lnTo>
                <a:lnTo>
                  <a:pt x="36" y="35"/>
                </a:lnTo>
                <a:lnTo>
                  <a:pt x="36" y="35"/>
                </a:lnTo>
                <a:lnTo>
                  <a:pt x="37" y="40"/>
                </a:lnTo>
                <a:lnTo>
                  <a:pt x="37" y="40"/>
                </a:lnTo>
                <a:lnTo>
                  <a:pt x="37" y="40"/>
                </a:lnTo>
                <a:lnTo>
                  <a:pt x="37" y="40"/>
                </a:lnTo>
                <a:lnTo>
                  <a:pt x="36" y="35"/>
                </a:lnTo>
                <a:lnTo>
                  <a:pt x="36" y="35"/>
                </a:lnTo>
                <a:close/>
                <a:moveTo>
                  <a:pt x="90" y="91"/>
                </a:moveTo>
                <a:lnTo>
                  <a:pt x="90" y="91"/>
                </a:lnTo>
                <a:lnTo>
                  <a:pt x="90" y="90"/>
                </a:lnTo>
                <a:lnTo>
                  <a:pt x="90" y="90"/>
                </a:lnTo>
                <a:lnTo>
                  <a:pt x="90" y="87"/>
                </a:lnTo>
                <a:lnTo>
                  <a:pt x="90" y="87"/>
                </a:lnTo>
                <a:lnTo>
                  <a:pt x="90" y="90"/>
                </a:lnTo>
                <a:lnTo>
                  <a:pt x="90" y="91"/>
                </a:lnTo>
                <a:lnTo>
                  <a:pt x="90" y="91"/>
                </a:lnTo>
                <a:close/>
                <a:moveTo>
                  <a:pt x="33" y="16"/>
                </a:moveTo>
                <a:lnTo>
                  <a:pt x="33" y="16"/>
                </a:lnTo>
                <a:lnTo>
                  <a:pt x="33" y="16"/>
                </a:lnTo>
                <a:lnTo>
                  <a:pt x="33" y="16"/>
                </a:lnTo>
                <a:lnTo>
                  <a:pt x="36" y="15"/>
                </a:lnTo>
                <a:lnTo>
                  <a:pt x="36" y="15"/>
                </a:lnTo>
                <a:lnTo>
                  <a:pt x="34" y="13"/>
                </a:lnTo>
                <a:lnTo>
                  <a:pt x="34" y="13"/>
                </a:lnTo>
                <a:lnTo>
                  <a:pt x="34" y="13"/>
                </a:lnTo>
                <a:lnTo>
                  <a:pt x="33" y="16"/>
                </a:lnTo>
                <a:lnTo>
                  <a:pt x="33" y="16"/>
                </a:lnTo>
                <a:close/>
                <a:moveTo>
                  <a:pt x="76" y="40"/>
                </a:moveTo>
                <a:lnTo>
                  <a:pt x="76" y="40"/>
                </a:lnTo>
                <a:lnTo>
                  <a:pt x="74" y="42"/>
                </a:lnTo>
                <a:lnTo>
                  <a:pt x="74" y="43"/>
                </a:lnTo>
                <a:lnTo>
                  <a:pt x="74" y="43"/>
                </a:lnTo>
                <a:lnTo>
                  <a:pt x="76" y="42"/>
                </a:lnTo>
                <a:lnTo>
                  <a:pt x="76" y="42"/>
                </a:lnTo>
                <a:lnTo>
                  <a:pt x="76" y="42"/>
                </a:lnTo>
                <a:lnTo>
                  <a:pt x="76" y="42"/>
                </a:lnTo>
                <a:lnTo>
                  <a:pt x="76" y="40"/>
                </a:lnTo>
                <a:lnTo>
                  <a:pt x="76" y="40"/>
                </a:lnTo>
                <a:close/>
                <a:moveTo>
                  <a:pt x="76" y="69"/>
                </a:moveTo>
                <a:lnTo>
                  <a:pt x="76" y="69"/>
                </a:lnTo>
                <a:lnTo>
                  <a:pt x="74" y="70"/>
                </a:lnTo>
                <a:lnTo>
                  <a:pt x="74" y="71"/>
                </a:lnTo>
                <a:lnTo>
                  <a:pt x="74" y="71"/>
                </a:lnTo>
                <a:lnTo>
                  <a:pt x="76" y="70"/>
                </a:lnTo>
                <a:lnTo>
                  <a:pt x="76" y="69"/>
                </a:lnTo>
                <a:lnTo>
                  <a:pt x="76" y="69"/>
                </a:lnTo>
                <a:close/>
                <a:moveTo>
                  <a:pt x="47" y="33"/>
                </a:moveTo>
                <a:lnTo>
                  <a:pt x="47" y="33"/>
                </a:lnTo>
                <a:lnTo>
                  <a:pt x="50" y="32"/>
                </a:lnTo>
                <a:lnTo>
                  <a:pt x="50" y="32"/>
                </a:lnTo>
                <a:lnTo>
                  <a:pt x="47" y="33"/>
                </a:lnTo>
                <a:lnTo>
                  <a:pt x="47" y="33"/>
                </a:lnTo>
                <a:close/>
                <a:moveTo>
                  <a:pt x="77" y="94"/>
                </a:moveTo>
                <a:lnTo>
                  <a:pt x="77" y="94"/>
                </a:lnTo>
                <a:lnTo>
                  <a:pt x="77" y="94"/>
                </a:lnTo>
                <a:lnTo>
                  <a:pt x="77" y="94"/>
                </a:lnTo>
                <a:lnTo>
                  <a:pt x="76" y="94"/>
                </a:lnTo>
                <a:lnTo>
                  <a:pt x="76" y="96"/>
                </a:lnTo>
                <a:lnTo>
                  <a:pt x="76" y="96"/>
                </a:lnTo>
                <a:lnTo>
                  <a:pt x="77" y="94"/>
                </a:lnTo>
                <a:lnTo>
                  <a:pt x="77" y="94"/>
                </a:lnTo>
                <a:close/>
                <a:moveTo>
                  <a:pt x="56" y="13"/>
                </a:moveTo>
                <a:lnTo>
                  <a:pt x="56" y="13"/>
                </a:lnTo>
                <a:lnTo>
                  <a:pt x="57" y="13"/>
                </a:lnTo>
                <a:lnTo>
                  <a:pt x="57" y="13"/>
                </a:lnTo>
                <a:lnTo>
                  <a:pt x="57" y="13"/>
                </a:lnTo>
                <a:lnTo>
                  <a:pt x="59" y="13"/>
                </a:lnTo>
                <a:lnTo>
                  <a:pt x="59" y="13"/>
                </a:lnTo>
                <a:lnTo>
                  <a:pt x="56" y="13"/>
                </a:lnTo>
                <a:lnTo>
                  <a:pt x="56" y="13"/>
                </a:lnTo>
                <a:close/>
                <a:moveTo>
                  <a:pt x="42" y="175"/>
                </a:moveTo>
                <a:lnTo>
                  <a:pt x="42" y="175"/>
                </a:lnTo>
                <a:lnTo>
                  <a:pt x="46" y="175"/>
                </a:lnTo>
                <a:lnTo>
                  <a:pt x="46" y="175"/>
                </a:lnTo>
                <a:lnTo>
                  <a:pt x="44" y="174"/>
                </a:lnTo>
                <a:lnTo>
                  <a:pt x="42" y="175"/>
                </a:lnTo>
                <a:lnTo>
                  <a:pt x="42" y="175"/>
                </a:lnTo>
                <a:close/>
                <a:moveTo>
                  <a:pt x="47" y="165"/>
                </a:moveTo>
                <a:lnTo>
                  <a:pt x="47" y="165"/>
                </a:lnTo>
                <a:lnTo>
                  <a:pt x="49" y="165"/>
                </a:lnTo>
                <a:lnTo>
                  <a:pt x="49" y="164"/>
                </a:lnTo>
                <a:lnTo>
                  <a:pt x="49" y="164"/>
                </a:lnTo>
                <a:lnTo>
                  <a:pt x="47" y="164"/>
                </a:lnTo>
                <a:lnTo>
                  <a:pt x="47" y="165"/>
                </a:lnTo>
                <a:lnTo>
                  <a:pt x="47" y="165"/>
                </a:lnTo>
                <a:close/>
                <a:moveTo>
                  <a:pt x="77" y="100"/>
                </a:moveTo>
                <a:lnTo>
                  <a:pt x="77" y="100"/>
                </a:lnTo>
                <a:lnTo>
                  <a:pt x="78" y="98"/>
                </a:lnTo>
                <a:lnTo>
                  <a:pt x="78" y="97"/>
                </a:lnTo>
                <a:lnTo>
                  <a:pt x="78" y="97"/>
                </a:lnTo>
                <a:lnTo>
                  <a:pt x="77" y="98"/>
                </a:lnTo>
                <a:lnTo>
                  <a:pt x="77" y="100"/>
                </a:lnTo>
                <a:lnTo>
                  <a:pt x="77" y="100"/>
                </a:lnTo>
                <a:close/>
                <a:moveTo>
                  <a:pt x="73" y="86"/>
                </a:moveTo>
                <a:lnTo>
                  <a:pt x="73" y="86"/>
                </a:lnTo>
                <a:lnTo>
                  <a:pt x="74" y="86"/>
                </a:lnTo>
                <a:lnTo>
                  <a:pt x="74" y="84"/>
                </a:lnTo>
                <a:lnTo>
                  <a:pt x="74" y="84"/>
                </a:lnTo>
                <a:lnTo>
                  <a:pt x="73" y="84"/>
                </a:lnTo>
                <a:lnTo>
                  <a:pt x="73" y="86"/>
                </a:lnTo>
                <a:lnTo>
                  <a:pt x="73" y="86"/>
                </a:lnTo>
                <a:close/>
                <a:moveTo>
                  <a:pt x="42" y="30"/>
                </a:moveTo>
                <a:lnTo>
                  <a:pt x="42" y="30"/>
                </a:lnTo>
                <a:lnTo>
                  <a:pt x="42" y="30"/>
                </a:lnTo>
                <a:lnTo>
                  <a:pt x="42" y="30"/>
                </a:lnTo>
                <a:lnTo>
                  <a:pt x="39" y="33"/>
                </a:lnTo>
                <a:lnTo>
                  <a:pt x="39" y="33"/>
                </a:lnTo>
                <a:lnTo>
                  <a:pt x="39" y="33"/>
                </a:lnTo>
                <a:lnTo>
                  <a:pt x="39" y="33"/>
                </a:lnTo>
                <a:lnTo>
                  <a:pt x="42" y="30"/>
                </a:lnTo>
                <a:lnTo>
                  <a:pt x="42" y="30"/>
                </a:lnTo>
                <a:close/>
                <a:moveTo>
                  <a:pt x="37" y="164"/>
                </a:moveTo>
                <a:lnTo>
                  <a:pt x="37" y="164"/>
                </a:lnTo>
                <a:lnTo>
                  <a:pt x="37" y="164"/>
                </a:lnTo>
                <a:lnTo>
                  <a:pt x="37" y="164"/>
                </a:lnTo>
                <a:lnTo>
                  <a:pt x="36" y="164"/>
                </a:lnTo>
                <a:lnTo>
                  <a:pt x="36" y="164"/>
                </a:lnTo>
                <a:lnTo>
                  <a:pt x="36" y="164"/>
                </a:lnTo>
                <a:lnTo>
                  <a:pt x="36" y="164"/>
                </a:lnTo>
                <a:lnTo>
                  <a:pt x="36" y="165"/>
                </a:lnTo>
                <a:lnTo>
                  <a:pt x="36" y="165"/>
                </a:lnTo>
                <a:lnTo>
                  <a:pt x="37" y="164"/>
                </a:lnTo>
                <a:lnTo>
                  <a:pt x="37" y="164"/>
                </a:lnTo>
                <a:close/>
                <a:moveTo>
                  <a:pt x="53" y="47"/>
                </a:moveTo>
                <a:lnTo>
                  <a:pt x="53" y="47"/>
                </a:lnTo>
                <a:lnTo>
                  <a:pt x="51" y="47"/>
                </a:lnTo>
                <a:lnTo>
                  <a:pt x="51" y="47"/>
                </a:lnTo>
                <a:lnTo>
                  <a:pt x="53" y="49"/>
                </a:lnTo>
                <a:lnTo>
                  <a:pt x="53" y="49"/>
                </a:lnTo>
                <a:lnTo>
                  <a:pt x="53" y="47"/>
                </a:lnTo>
                <a:lnTo>
                  <a:pt x="53" y="47"/>
                </a:lnTo>
                <a:close/>
                <a:moveTo>
                  <a:pt x="60" y="50"/>
                </a:moveTo>
                <a:lnTo>
                  <a:pt x="60" y="50"/>
                </a:lnTo>
                <a:lnTo>
                  <a:pt x="60" y="50"/>
                </a:lnTo>
                <a:lnTo>
                  <a:pt x="60" y="50"/>
                </a:lnTo>
                <a:lnTo>
                  <a:pt x="59" y="52"/>
                </a:lnTo>
                <a:lnTo>
                  <a:pt x="59" y="52"/>
                </a:lnTo>
                <a:lnTo>
                  <a:pt x="59" y="52"/>
                </a:lnTo>
                <a:lnTo>
                  <a:pt x="60" y="50"/>
                </a:lnTo>
                <a:lnTo>
                  <a:pt x="60" y="50"/>
                </a:lnTo>
                <a:close/>
                <a:moveTo>
                  <a:pt x="37" y="23"/>
                </a:moveTo>
                <a:lnTo>
                  <a:pt x="37" y="23"/>
                </a:lnTo>
                <a:lnTo>
                  <a:pt x="36" y="23"/>
                </a:lnTo>
                <a:lnTo>
                  <a:pt x="36" y="23"/>
                </a:lnTo>
                <a:lnTo>
                  <a:pt x="36" y="25"/>
                </a:lnTo>
                <a:lnTo>
                  <a:pt x="36" y="25"/>
                </a:lnTo>
                <a:lnTo>
                  <a:pt x="36" y="25"/>
                </a:lnTo>
                <a:lnTo>
                  <a:pt x="37" y="23"/>
                </a:lnTo>
                <a:lnTo>
                  <a:pt x="37" y="23"/>
                </a:lnTo>
                <a:close/>
                <a:moveTo>
                  <a:pt x="69" y="81"/>
                </a:moveTo>
                <a:lnTo>
                  <a:pt x="69" y="81"/>
                </a:lnTo>
                <a:lnTo>
                  <a:pt x="69" y="80"/>
                </a:lnTo>
                <a:lnTo>
                  <a:pt x="69" y="80"/>
                </a:lnTo>
                <a:lnTo>
                  <a:pt x="69" y="81"/>
                </a:lnTo>
                <a:lnTo>
                  <a:pt x="69" y="81"/>
                </a:lnTo>
                <a:close/>
                <a:moveTo>
                  <a:pt x="61" y="86"/>
                </a:moveTo>
                <a:lnTo>
                  <a:pt x="61" y="86"/>
                </a:lnTo>
                <a:lnTo>
                  <a:pt x="61" y="86"/>
                </a:lnTo>
                <a:lnTo>
                  <a:pt x="61" y="86"/>
                </a:lnTo>
                <a:lnTo>
                  <a:pt x="61" y="84"/>
                </a:lnTo>
                <a:lnTo>
                  <a:pt x="61" y="84"/>
                </a:lnTo>
                <a:lnTo>
                  <a:pt x="61" y="84"/>
                </a:lnTo>
                <a:lnTo>
                  <a:pt x="61" y="84"/>
                </a:lnTo>
                <a:lnTo>
                  <a:pt x="61" y="86"/>
                </a:lnTo>
                <a:lnTo>
                  <a:pt x="61" y="86"/>
                </a:lnTo>
                <a:close/>
                <a:moveTo>
                  <a:pt x="83" y="87"/>
                </a:moveTo>
                <a:lnTo>
                  <a:pt x="83" y="87"/>
                </a:lnTo>
                <a:lnTo>
                  <a:pt x="83" y="86"/>
                </a:lnTo>
                <a:lnTo>
                  <a:pt x="83" y="86"/>
                </a:lnTo>
                <a:lnTo>
                  <a:pt x="83" y="86"/>
                </a:lnTo>
                <a:lnTo>
                  <a:pt x="83" y="87"/>
                </a:lnTo>
                <a:lnTo>
                  <a:pt x="83" y="87"/>
                </a:lnTo>
                <a:close/>
                <a:moveTo>
                  <a:pt x="39" y="171"/>
                </a:moveTo>
                <a:lnTo>
                  <a:pt x="39" y="171"/>
                </a:lnTo>
                <a:lnTo>
                  <a:pt x="39" y="171"/>
                </a:lnTo>
                <a:lnTo>
                  <a:pt x="39" y="171"/>
                </a:lnTo>
                <a:lnTo>
                  <a:pt x="40" y="171"/>
                </a:lnTo>
                <a:lnTo>
                  <a:pt x="40" y="171"/>
                </a:lnTo>
                <a:lnTo>
                  <a:pt x="39" y="171"/>
                </a:lnTo>
                <a:lnTo>
                  <a:pt x="39" y="171"/>
                </a:lnTo>
                <a:lnTo>
                  <a:pt x="39" y="171"/>
                </a:lnTo>
                <a:lnTo>
                  <a:pt x="39" y="171"/>
                </a:lnTo>
                <a:close/>
                <a:moveTo>
                  <a:pt x="39" y="29"/>
                </a:moveTo>
                <a:lnTo>
                  <a:pt x="39" y="29"/>
                </a:lnTo>
                <a:lnTo>
                  <a:pt x="39" y="29"/>
                </a:lnTo>
                <a:lnTo>
                  <a:pt x="39" y="29"/>
                </a:lnTo>
                <a:lnTo>
                  <a:pt x="37" y="29"/>
                </a:lnTo>
                <a:lnTo>
                  <a:pt x="37" y="29"/>
                </a:lnTo>
                <a:lnTo>
                  <a:pt x="39" y="29"/>
                </a:lnTo>
                <a:lnTo>
                  <a:pt x="39" y="29"/>
                </a:lnTo>
                <a:lnTo>
                  <a:pt x="39" y="29"/>
                </a:lnTo>
                <a:lnTo>
                  <a:pt x="39" y="29"/>
                </a:lnTo>
                <a:close/>
                <a:moveTo>
                  <a:pt x="24" y="9"/>
                </a:moveTo>
                <a:lnTo>
                  <a:pt x="24" y="9"/>
                </a:lnTo>
                <a:lnTo>
                  <a:pt x="26" y="9"/>
                </a:lnTo>
                <a:lnTo>
                  <a:pt x="26" y="9"/>
                </a:lnTo>
                <a:lnTo>
                  <a:pt x="26" y="9"/>
                </a:lnTo>
                <a:lnTo>
                  <a:pt x="26" y="9"/>
                </a:lnTo>
                <a:lnTo>
                  <a:pt x="26" y="9"/>
                </a:lnTo>
                <a:lnTo>
                  <a:pt x="26" y="9"/>
                </a:lnTo>
                <a:lnTo>
                  <a:pt x="24" y="9"/>
                </a:lnTo>
                <a:lnTo>
                  <a:pt x="24" y="9"/>
                </a:lnTo>
                <a:close/>
                <a:moveTo>
                  <a:pt x="70" y="17"/>
                </a:moveTo>
                <a:lnTo>
                  <a:pt x="70" y="17"/>
                </a:lnTo>
                <a:lnTo>
                  <a:pt x="70" y="16"/>
                </a:lnTo>
                <a:lnTo>
                  <a:pt x="70" y="16"/>
                </a:lnTo>
                <a:lnTo>
                  <a:pt x="70" y="17"/>
                </a:lnTo>
                <a:lnTo>
                  <a:pt x="70" y="17"/>
                </a:lnTo>
                <a:lnTo>
                  <a:pt x="70" y="17"/>
                </a:lnTo>
                <a:lnTo>
                  <a:pt x="70" y="17"/>
                </a:lnTo>
                <a:lnTo>
                  <a:pt x="70" y="17"/>
                </a:lnTo>
                <a:lnTo>
                  <a:pt x="70" y="17"/>
                </a:lnTo>
                <a:close/>
                <a:moveTo>
                  <a:pt x="76" y="59"/>
                </a:moveTo>
                <a:lnTo>
                  <a:pt x="76" y="59"/>
                </a:lnTo>
                <a:lnTo>
                  <a:pt x="74" y="59"/>
                </a:lnTo>
                <a:lnTo>
                  <a:pt x="74" y="59"/>
                </a:lnTo>
                <a:lnTo>
                  <a:pt x="76" y="60"/>
                </a:lnTo>
                <a:lnTo>
                  <a:pt x="76" y="60"/>
                </a:lnTo>
                <a:lnTo>
                  <a:pt x="76" y="60"/>
                </a:lnTo>
                <a:lnTo>
                  <a:pt x="76" y="60"/>
                </a:lnTo>
                <a:lnTo>
                  <a:pt x="76" y="59"/>
                </a:lnTo>
                <a:lnTo>
                  <a:pt x="76" y="59"/>
                </a:lnTo>
                <a:close/>
                <a:moveTo>
                  <a:pt x="74" y="80"/>
                </a:moveTo>
                <a:lnTo>
                  <a:pt x="74" y="80"/>
                </a:lnTo>
                <a:lnTo>
                  <a:pt x="73" y="80"/>
                </a:lnTo>
                <a:lnTo>
                  <a:pt x="73" y="80"/>
                </a:lnTo>
                <a:lnTo>
                  <a:pt x="73" y="81"/>
                </a:lnTo>
                <a:lnTo>
                  <a:pt x="73" y="81"/>
                </a:lnTo>
                <a:lnTo>
                  <a:pt x="73" y="81"/>
                </a:lnTo>
                <a:lnTo>
                  <a:pt x="73" y="81"/>
                </a:lnTo>
                <a:lnTo>
                  <a:pt x="74" y="80"/>
                </a:lnTo>
                <a:lnTo>
                  <a:pt x="74" y="80"/>
                </a:lnTo>
                <a:close/>
                <a:moveTo>
                  <a:pt x="71" y="116"/>
                </a:moveTo>
                <a:lnTo>
                  <a:pt x="71" y="116"/>
                </a:lnTo>
                <a:lnTo>
                  <a:pt x="71" y="114"/>
                </a:lnTo>
                <a:lnTo>
                  <a:pt x="71" y="114"/>
                </a:lnTo>
                <a:lnTo>
                  <a:pt x="70" y="116"/>
                </a:lnTo>
                <a:lnTo>
                  <a:pt x="70" y="116"/>
                </a:lnTo>
                <a:lnTo>
                  <a:pt x="71" y="116"/>
                </a:lnTo>
                <a:lnTo>
                  <a:pt x="71" y="116"/>
                </a:lnTo>
                <a:lnTo>
                  <a:pt x="71" y="116"/>
                </a:lnTo>
                <a:lnTo>
                  <a:pt x="71" y="11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7" name="Freeform 49"/>
          <p:cNvSpPr>
            <a:spLocks noEditPoints="1"/>
          </p:cNvSpPr>
          <p:nvPr/>
        </p:nvSpPr>
        <p:spPr bwMode="auto">
          <a:xfrm>
            <a:off x="3707930" y="5550830"/>
            <a:ext cx="195300" cy="311373"/>
          </a:xfrm>
          <a:custGeom>
            <a:avLst/>
            <a:gdLst>
              <a:gd name="T0" fmla="*/ 67 w 111"/>
              <a:gd name="T1" fmla="*/ 182 h 184"/>
              <a:gd name="T2" fmla="*/ 53 w 111"/>
              <a:gd name="T3" fmla="*/ 183 h 184"/>
              <a:gd name="T4" fmla="*/ 13 w 111"/>
              <a:gd name="T5" fmla="*/ 180 h 184"/>
              <a:gd name="T6" fmla="*/ 5 w 111"/>
              <a:gd name="T7" fmla="*/ 170 h 184"/>
              <a:gd name="T8" fmla="*/ 32 w 111"/>
              <a:gd name="T9" fmla="*/ 133 h 184"/>
              <a:gd name="T10" fmla="*/ 53 w 111"/>
              <a:gd name="T11" fmla="*/ 105 h 184"/>
              <a:gd name="T12" fmla="*/ 54 w 111"/>
              <a:gd name="T13" fmla="*/ 98 h 184"/>
              <a:gd name="T14" fmla="*/ 37 w 111"/>
              <a:gd name="T15" fmla="*/ 52 h 184"/>
              <a:gd name="T16" fmla="*/ 29 w 111"/>
              <a:gd name="T17" fmla="*/ 30 h 184"/>
              <a:gd name="T18" fmla="*/ 22 w 111"/>
              <a:gd name="T19" fmla="*/ 18 h 184"/>
              <a:gd name="T20" fmla="*/ 22 w 111"/>
              <a:gd name="T21" fmla="*/ 0 h 184"/>
              <a:gd name="T22" fmla="*/ 69 w 111"/>
              <a:gd name="T23" fmla="*/ 1 h 184"/>
              <a:gd name="T24" fmla="*/ 84 w 111"/>
              <a:gd name="T25" fmla="*/ 28 h 184"/>
              <a:gd name="T26" fmla="*/ 94 w 111"/>
              <a:gd name="T27" fmla="*/ 57 h 184"/>
              <a:gd name="T28" fmla="*/ 110 w 111"/>
              <a:gd name="T29" fmla="*/ 103 h 184"/>
              <a:gd name="T30" fmla="*/ 76 w 111"/>
              <a:gd name="T31" fmla="*/ 153 h 184"/>
              <a:gd name="T32" fmla="*/ 60 w 111"/>
              <a:gd name="T33" fmla="*/ 174 h 184"/>
              <a:gd name="T34" fmla="*/ 59 w 111"/>
              <a:gd name="T35" fmla="*/ 149 h 184"/>
              <a:gd name="T36" fmla="*/ 15 w 111"/>
              <a:gd name="T37" fmla="*/ 169 h 184"/>
              <a:gd name="T38" fmla="*/ 26 w 111"/>
              <a:gd name="T39" fmla="*/ 176 h 184"/>
              <a:gd name="T40" fmla="*/ 32 w 111"/>
              <a:gd name="T41" fmla="*/ 173 h 184"/>
              <a:gd name="T42" fmla="*/ 63 w 111"/>
              <a:gd name="T43" fmla="*/ 163 h 184"/>
              <a:gd name="T44" fmla="*/ 43 w 111"/>
              <a:gd name="T45" fmla="*/ 145 h 184"/>
              <a:gd name="T46" fmla="*/ 26 w 111"/>
              <a:gd name="T47" fmla="*/ 153 h 184"/>
              <a:gd name="T48" fmla="*/ 71 w 111"/>
              <a:gd name="T49" fmla="*/ 139 h 184"/>
              <a:gd name="T50" fmla="*/ 103 w 111"/>
              <a:gd name="T51" fmla="*/ 105 h 184"/>
              <a:gd name="T52" fmla="*/ 54 w 111"/>
              <a:gd name="T53" fmla="*/ 128 h 184"/>
              <a:gd name="T54" fmla="*/ 36 w 111"/>
              <a:gd name="T55" fmla="*/ 145 h 184"/>
              <a:gd name="T56" fmla="*/ 96 w 111"/>
              <a:gd name="T57" fmla="*/ 116 h 184"/>
              <a:gd name="T58" fmla="*/ 53 w 111"/>
              <a:gd name="T59" fmla="*/ 57 h 184"/>
              <a:gd name="T60" fmla="*/ 53 w 111"/>
              <a:gd name="T61" fmla="*/ 115 h 184"/>
              <a:gd name="T62" fmla="*/ 96 w 111"/>
              <a:gd name="T63" fmla="*/ 105 h 184"/>
              <a:gd name="T64" fmla="*/ 61 w 111"/>
              <a:gd name="T65" fmla="*/ 111 h 184"/>
              <a:gd name="T66" fmla="*/ 53 w 111"/>
              <a:gd name="T67" fmla="*/ 115 h 184"/>
              <a:gd name="T68" fmla="*/ 70 w 111"/>
              <a:gd name="T69" fmla="*/ 18 h 184"/>
              <a:gd name="T70" fmla="*/ 42 w 111"/>
              <a:gd name="T71" fmla="*/ 45 h 184"/>
              <a:gd name="T72" fmla="*/ 93 w 111"/>
              <a:gd name="T73" fmla="*/ 93 h 184"/>
              <a:gd name="T74" fmla="*/ 61 w 111"/>
              <a:gd name="T75" fmla="*/ 98 h 184"/>
              <a:gd name="T76" fmla="*/ 57 w 111"/>
              <a:gd name="T77" fmla="*/ 109 h 184"/>
              <a:gd name="T78" fmla="*/ 60 w 111"/>
              <a:gd name="T79" fmla="*/ 38 h 184"/>
              <a:gd name="T80" fmla="*/ 76 w 111"/>
              <a:gd name="T81" fmla="*/ 41 h 184"/>
              <a:gd name="T82" fmla="*/ 90 w 111"/>
              <a:gd name="T83" fmla="*/ 65 h 184"/>
              <a:gd name="T84" fmla="*/ 57 w 111"/>
              <a:gd name="T85" fmla="*/ 72 h 184"/>
              <a:gd name="T86" fmla="*/ 73 w 111"/>
              <a:gd name="T87" fmla="*/ 89 h 184"/>
              <a:gd name="T88" fmla="*/ 61 w 111"/>
              <a:gd name="T89" fmla="*/ 85 h 184"/>
              <a:gd name="T90" fmla="*/ 39 w 111"/>
              <a:gd name="T91" fmla="*/ 31 h 184"/>
              <a:gd name="T92" fmla="*/ 59 w 111"/>
              <a:gd name="T93" fmla="*/ 12 h 184"/>
              <a:gd name="T94" fmla="*/ 36 w 111"/>
              <a:gd name="T95" fmla="*/ 21 h 184"/>
              <a:gd name="T96" fmla="*/ 49 w 111"/>
              <a:gd name="T97" fmla="*/ 8 h 184"/>
              <a:gd name="T98" fmla="*/ 60 w 111"/>
              <a:gd name="T99" fmla="*/ 166 h 184"/>
              <a:gd name="T100" fmla="*/ 34 w 111"/>
              <a:gd name="T101" fmla="*/ 176 h 184"/>
              <a:gd name="T102" fmla="*/ 60 w 111"/>
              <a:gd name="T103" fmla="*/ 166 h 184"/>
              <a:gd name="T104" fmla="*/ 26 w 111"/>
              <a:gd name="T105" fmla="*/ 10 h 184"/>
              <a:gd name="T106" fmla="*/ 70 w 111"/>
              <a:gd name="T107" fmla="*/ 5 h 184"/>
              <a:gd name="T108" fmla="*/ 57 w 111"/>
              <a:gd name="T109" fmla="*/ 82 h 184"/>
              <a:gd name="T110" fmla="*/ 53 w 111"/>
              <a:gd name="T111" fmla="*/ 76 h 184"/>
              <a:gd name="T112" fmla="*/ 10 w 111"/>
              <a:gd name="T113" fmla="*/ 169 h 184"/>
              <a:gd name="T114" fmla="*/ 56 w 111"/>
              <a:gd name="T115" fmla="*/ 89 h 184"/>
              <a:gd name="T116" fmla="*/ 74 w 111"/>
              <a:gd name="T117"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184">
                <a:moveTo>
                  <a:pt x="57" y="177"/>
                </a:moveTo>
                <a:lnTo>
                  <a:pt x="57" y="177"/>
                </a:lnTo>
                <a:lnTo>
                  <a:pt x="60" y="177"/>
                </a:lnTo>
                <a:lnTo>
                  <a:pt x="60" y="177"/>
                </a:lnTo>
                <a:lnTo>
                  <a:pt x="66" y="179"/>
                </a:lnTo>
                <a:lnTo>
                  <a:pt x="66" y="179"/>
                </a:lnTo>
                <a:lnTo>
                  <a:pt x="67" y="179"/>
                </a:lnTo>
                <a:lnTo>
                  <a:pt x="67" y="179"/>
                </a:lnTo>
                <a:lnTo>
                  <a:pt x="67" y="180"/>
                </a:lnTo>
                <a:lnTo>
                  <a:pt x="67" y="180"/>
                </a:lnTo>
                <a:lnTo>
                  <a:pt x="67" y="182"/>
                </a:lnTo>
                <a:lnTo>
                  <a:pt x="67" y="182"/>
                </a:lnTo>
                <a:lnTo>
                  <a:pt x="64" y="182"/>
                </a:lnTo>
                <a:lnTo>
                  <a:pt x="64" y="182"/>
                </a:lnTo>
                <a:lnTo>
                  <a:pt x="60" y="182"/>
                </a:lnTo>
                <a:lnTo>
                  <a:pt x="60" y="182"/>
                </a:lnTo>
                <a:lnTo>
                  <a:pt x="59" y="182"/>
                </a:lnTo>
                <a:lnTo>
                  <a:pt x="59" y="182"/>
                </a:lnTo>
                <a:lnTo>
                  <a:pt x="57" y="184"/>
                </a:lnTo>
                <a:lnTo>
                  <a:pt x="54" y="184"/>
                </a:lnTo>
                <a:lnTo>
                  <a:pt x="54" y="184"/>
                </a:lnTo>
                <a:lnTo>
                  <a:pt x="53" y="183"/>
                </a:lnTo>
                <a:lnTo>
                  <a:pt x="52" y="182"/>
                </a:lnTo>
                <a:lnTo>
                  <a:pt x="52" y="182"/>
                </a:lnTo>
                <a:lnTo>
                  <a:pt x="30" y="180"/>
                </a:lnTo>
                <a:lnTo>
                  <a:pt x="30" y="180"/>
                </a:lnTo>
                <a:lnTo>
                  <a:pt x="20" y="182"/>
                </a:lnTo>
                <a:lnTo>
                  <a:pt x="20" y="182"/>
                </a:lnTo>
                <a:lnTo>
                  <a:pt x="16" y="182"/>
                </a:lnTo>
                <a:lnTo>
                  <a:pt x="16" y="182"/>
                </a:lnTo>
                <a:lnTo>
                  <a:pt x="15" y="182"/>
                </a:lnTo>
                <a:lnTo>
                  <a:pt x="13" y="180"/>
                </a:lnTo>
                <a:lnTo>
                  <a:pt x="13" y="180"/>
                </a:lnTo>
                <a:lnTo>
                  <a:pt x="12" y="180"/>
                </a:lnTo>
                <a:lnTo>
                  <a:pt x="12" y="180"/>
                </a:lnTo>
                <a:lnTo>
                  <a:pt x="5" y="179"/>
                </a:lnTo>
                <a:lnTo>
                  <a:pt x="5" y="179"/>
                </a:lnTo>
                <a:lnTo>
                  <a:pt x="2" y="179"/>
                </a:lnTo>
                <a:lnTo>
                  <a:pt x="0" y="177"/>
                </a:lnTo>
                <a:lnTo>
                  <a:pt x="0" y="176"/>
                </a:lnTo>
                <a:lnTo>
                  <a:pt x="2" y="173"/>
                </a:lnTo>
                <a:lnTo>
                  <a:pt x="2" y="173"/>
                </a:lnTo>
                <a:lnTo>
                  <a:pt x="5" y="170"/>
                </a:lnTo>
                <a:lnTo>
                  <a:pt x="5" y="170"/>
                </a:lnTo>
                <a:lnTo>
                  <a:pt x="10" y="165"/>
                </a:lnTo>
                <a:lnTo>
                  <a:pt x="10" y="165"/>
                </a:lnTo>
                <a:lnTo>
                  <a:pt x="16" y="156"/>
                </a:lnTo>
                <a:lnTo>
                  <a:pt x="16" y="156"/>
                </a:lnTo>
                <a:lnTo>
                  <a:pt x="22" y="146"/>
                </a:lnTo>
                <a:lnTo>
                  <a:pt x="30" y="136"/>
                </a:lnTo>
                <a:lnTo>
                  <a:pt x="30" y="136"/>
                </a:lnTo>
                <a:lnTo>
                  <a:pt x="32" y="135"/>
                </a:lnTo>
                <a:lnTo>
                  <a:pt x="32" y="135"/>
                </a:lnTo>
                <a:lnTo>
                  <a:pt x="32" y="133"/>
                </a:lnTo>
                <a:lnTo>
                  <a:pt x="32" y="133"/>
                </a:lnTo>
                <a:lnTo>
                  <a:pt x="36" y="129"/>
                </a:lnTo>
                <a:lnTo>
                  <a:pt x="36" y="129"/>
                </a:lnTo>
                <a:lnTo>
                  <a:pt x="47" y="115"/>
                </a:lnTo>
                <a:lnTo>
                  <a:pt x="47" y="115"/>
                </a:lnTo>
                <a:lnTo>
                  <a:pt x="52" y="108"/>
                </a:lnTo>
                <a:lnTo>
                  <a:pt x="52" y="108"/>
                </a:lnTo>
                <a:lnTo>
                  <a:pt x="52" y="106"/>
                </a:lnTo>
                <a:lnTo>
                  <a:pt x="52" y="106"/>
                </a:lnTo>
                <a:lnTo>
                  <a:pt x="52" y="106"/>
                </a:lnTo>
                <a:lnTo>
                  <a:pt x="53" y="105"/>
                </a:lnTo>
                <a:lnTo>
                  <a:pt x="53" y="105"/>
                </a:lnTo>
                <a:lnTo>
                  <a:pt x="54" y="103"/>
                </a:lnTo>
                <a:lnTo>
                  <a:pt x="54" y="103"/>
                </a:lnTo>
                <a:lnTo>
                  <a:pt x="53" y="103"/>
                </a:lnTo>
                <a:lnTo>
                  <a:pt x="53" y="103"/>
                </a:lnTo>
                <a:lnTo>
                  <a:pt x="52" y="102"/>
                </a:lnTo>
                <a:lnTo>
                  <a:pt x="52" y="99"/>
                </a:lnTo>
                <a:lnTo>
                  <a:pt x="52" y="99"/>
                </a:lnTo>
                <a:lnTo>
                  <a:pt x="52" y="98"/>
                </a:lnTo>
                <a:lnTo>
                  <a:pt x="53" y="98"/>
                </a:lnTo>
                <a:lnTo>
                  <a:pt x="53" y="98"/>
                </a:lnTo>
                <a:lnTo>
                  <a:pt x="54" y="98"/>
                </a:lnTo>
                <a:lnTo>
                  <a:pt x="54" y="98"/>
                </a:lnTo>
                <a:lnTo>
                  <a:pt x="53" y="95"/>
                </a:lnTo>
                <a:lnTo>
                  <a:pt x="53" y="93"/>
                </a:lnTo>
                <a:lnTo>
                  <a:pt x="53" y="93"/>
                </a:lnTo>
                <a:lnTo>
                  <a:pt x="52" y="92"/>
                </a:lnTo>
                <a:lnTo>
                  <a:pt x="52" y="92"/>
                </a:lnTo>
                <a:lnTo>
                  <a:pt x="49" y="82"/>
                </a:lnTo>
                <a:lnTo>
                  <a:pt x="49" y="82"/>
                </a:lnTo>
                <a:lnTo>
                  <a:pt x="46" y="72"/>
                </a:lnTo>
                <a:lnTo>
                  <a:pt x="46" y="72"/>
                </a:lnTo>
                <a:lnTo>
                  <a:pt x="37" y="52"/>
                </a:lnTo>
                <a:lnTo>
                  <a:pt x="37" y="52"/>
                </a:lnTo>
                <a:lnTo>
                  <a:pt x="36" y="49"/>
                </a:lnTo>
                <a:lnTo>
                  <a:pt x="36" y="49"/>
                </a:lnTo>
                <a:lnTo>
                  <a:pt x="34" y="48"/>
                </a:lnTo>
                <a:lnTo>
                  <a:pt x="34" y="47"/>
                </a:lnTo>
                <a:lnTo>
                  <a:pt x="34" y="47"/>
                </a:lnTo>
                <a:lnTo>
                  <a:pt x="34" y="44"/>
                </a:lnTo>
                <a:lnTo>
                  <a:pt x="34" y="44"/>
                </a:lnTo>
                <a:lnTo>
                  <a:pt x="30" y="32"/>
                </a:lnTo>
                <a:lnTo>
                  <a:pt x="30" y="32"/>
                </a:lnTo>
                <a:lnTo>
                  <a:pt x="29" y="30"/>
                </a:lnTo>
                <a:lnTo>
                  <a:pt x="29" y="30"/>
                </a:lnTo>
                <a:lnTo>
                  <a:pt x="27" y="28"/>
                </a:lnTo>
                <a:lnTo>
                  <a:pt x="27" y="27"/>
                </a:lnTo>
                <a:lnTo>
                  <a:pt x="27" y="27"/>
                </a:lnTo>
                <a:lnTo>
                  <a:pt x="27" y="24"/>
                </a:lnTo>
                <a:lnTo>
                  <a:pt x="27" y="24"/>
                </a:lnTo>
                <a:lnTo>
                  <a:pt x="26" y="20"/>
                </a:lnTo>
                <a:lnTo>
                  <a:pt x="26" y="20"/>
                </a:lnTo>
                <a:lnTo>
                  <a:pt x="23" y="20"/>
                </a:lnTo>
                <a:lnTo>
                  <a:pt x="22" y="18"/>
                </a:lnTo>
                <a:lnTo>
                  <a:pt x="22" y="18"/>
                </a:lnTo>
                <a:lnTo>
                  <a:pt x="22" y="17"/>
                </a:lnTo>
                <a:lnTo>
                  <a:pt x="23" y="15"/>
                </a:lnTo>
                <a:lnTo>
                  <a:pt x="23" y="15"/>
                </a:lnTo>
                <a:lnTo>
                  <a:pt x="19" y="7"/>
                </a:lnTo>
                <a:lnTo>
                  <a:pt x="19" y="7"/>
                </a:lnTo>
                <a:lnTo>
                  <a:pt x="17" y="3"/>
                </a:lnTo>
                <a:lnTo>
                  <a:pt x="17" y="3"/>
                </a:lnTo>
                <a:lnTo>
                  <a:pt x="17" y="1"/>
                </a:lnTo>
                <a:lnTo>
                  <a:pt x="19" y="0"/>
                </a:lnTo>
                <a:lnTo>
                  <a:pt x="19" y="0"/>
                </a:lnTo>
                <a:lnTo>
                  <a:pt x="22" y="0"/>
                </a:lnTo>
                <a:lnTo>
                  <a:pt x="22" y="0"/>
                </a:lnTo>
                <a:lnTo>
                  <a:pt x="43" y="0"/>
                </a:lnTo>
                <a:lnTo>
                  <a:pt x="43" y="0"/>
                </a:lnTo>
                <a:lnTo>
                  <a:pt x="53" y="1"/>
                </a:lnTo>
                <a:lnTo>
                  <a:pt x="53" y="1"/>
                </a:lnTo>
                <a:lnTo>
                  <a:pt x="63" y="1"/>
                </a:lnTo>
                <a:lnTo>
                  <a:pt x="63" y="1"/>
                </a:lnTo>
                <a:lnTo>
                  <a:pt x="64" y="1"/>
                </a:lnTo>
                <a:lnTo>
                  <a:pt x="64" y="1"/>
                </a:lnTo>
                <a:lnTo>
                  <a:pt x="66" y="0"/>
                </a:lnTo>
                <a:lnTo>
                  <a:pt x="69" y="1"/>
                </a:lnTo>
                <a:lnTo>
                  <a:pt x="69" y="1"/>
                </a:lnTo>
                <a:lnTo>
                  <a:pt x="70" y="1"/>
                </a:lnTo>
                <a:lnTo>
                  <a:pt x="70" y="1"/>
                </a:lnTo>
                <a:lnTo>
                  <a:pt x="74" y="1"/>
                </a:lnTo>
                <a:lnTo>
                  <a:pt x="74" y="1"/>
                </a:lnTo>
                <a:lnTo>
                  <a:pt x="76" y="3"/>
                </a:lnTo>
                <a:lnTo>
                  <a:pt x="77" y="4"/>
                </a:lnTo>
                <a:lnTo>
                  <a:pt x="77" y="4"/>
                </a:lnTo>
                <a:lnTo>
                  <a:pt x="79" y="8"/>
                </a:lnTo>
                <a:lnTo>
                  <a:pt x="79" y="8"/>
                </a:lnTo>
                <a:lnTo>
                  <a:pt x="84" y="28"/>
                </a:lnTo>
                <a:lnTo>
                  <a:pt x="84" y="28"/>
                </a:lnTo>
                <a:lnTo>
                  <a:pt x="86" y="37"/>
                </a:lnTo>
                <a:lnTo>
                  <a:pt x="86" y="37"/>
                </a:lnTo>
                <a:lnTo>
                  <a:pt x="91" y="49"/>
                </a:lnTo>
                <a:lnTo>
                  <a:pt x="91" y="49"/>
                </a:lnTo>
                <a:lnTo>
                  <a:pt x="91" y="51"/>
                </a:lnTo>
                <a:lnTo>
                  <a:pt x="91" y="51"/>
                </a:lnTo>
                <a:lnTo>
                  <a:pt x="93" y="52"/>
                </a:lnTo>
                <a:lnTo>
                  <a:pt x="93" y="55"/>
                </a:lnTo>
                <a:lnTo>
                  <a:pt x="93" y="55"/>
                </a:lnTo>
                <a:lnTo>
                  <a:pt x="94" y="57"/>
                </a:lnTo>
                <a:lnTo>
                  <a:pt x="94" y="57"/>
                </a:lnTo>
                <a:lnTo>
                  <a:pt x="101" y="72"/>
                </a:lnTo>
                <a:lnTo>
                  <a:pt x="108" y="91"/>
                </a:lnTo>
                <a:lnTo>
                  <a:pt x="108" y="91"/>
                </a:lnTo>
                <a:lnTo>
                  <a:pt x="110" y="93"/>
                </a:lnTo>
                <a:lnTo>
                  <a:pt x="110" y="93"/>
                </a:lnTo>
                <a:lnTo>
                  <a:pt x="111" y="99"/>
                </a:lnTo>
                <a:lnTo>
                  <a:pt x="111" y="99"/>
                </a:lnTo>
                <a:lnTo>
                  <a:pt x="111" y="101"/>
                </a:lnTo>
                <a:lnTo>
                  <a:pt x="111" y="101"/>
                </a:lnTo>
                <a:lnTo>
                  <a:pt x="110" y="103"/>
                </a:lnTo>
                <a:lnTo>
                  <a:pt x="111" y="106"/>
                </a:lnTo>
                <a:lnTo>
                  <a:pt x="111" y="106"/>
                </a:lnTo>
                <a:lnTo>
                  <a:pt x="110" y="108"/>
                </a:lnTo>
                <a:lnTo>
                  <a:pt x="110" y="108"/>
                </a:lnTo>
                <a:lnTo>
                  <a:pt x="106" y="112"/>
                </a:lnTo>
                <a:lnTo>
                  <a:pt x="106" y="112"/>
                </a:lnTo>
                <a:lnTo>
                  <a:pt x="94" y="125"/>
                </a:lnTo>
                <a:lnTo>
                  <a:pt x="94" y="125"/>
                </a:lnTo>
                <a:lnTo>
                  <a:pt x="90" y="133"/>
                </a:lnTo>
                <a:lnTo>
                  <a:pt x="90" y="133"/>
                </a:lnTo>
                <a:lnTo>
                  <a:pt x="76" y="153"/>
                </a:lnTo>
                <a:lnTo>
                  <a:pt x="76" y="153"/>
                </a:lnTo>
                <a:lnTo>
                  <a:pt x="76" y="155"/>
                </a:lnTo>
                <a:lnTo>
                  <a:pt x="76" y="155"/>
                </a:lnTo>
                <a:lnTo>
                  <a:pt x="70" y="163"/>
                </a:lnTo>
                <a:lnTo>
                  <a:pt x="64" y="172"/>
                </a:lnTo>
                <a:lnTo>
                  <a:pt x="64" y="172"/>
                </a:lnTo>
                <a:lnTo>
                  <a:pt x="63" y="174"/>
                </a:lnTo>
                <a:lnTo>
                  <a:pt x="60" y="174"/>
                </a:lnTo>
                <a:lnTo>
                  <a:pt x="60" y="174"/>
                </a:lnTo>
                <a:lnTo>
                  <a:pt x="60" y="174"/>
                </a:lnTo>
                <a:lnTo>
                  <a:pt x="60" y="174"/>
                </a:lnTo>
                <a:lnTo>
                  <a:pt x="57" y="177"/>
                </a:lnTo>
                <a:lnTo>
                  <a:pt x="57" y="177"/>
                </a:lnTo>
                <a:lnTo>
                  <a:pt x="57" y="177"/>
                </a:lnTo>
                <a:lnTo>
                  <a:pt x="57" y="177"/>
                </a:lnTo>
                <a:close/>
                <a:moveTo>
                  <a:pt x="77" y="142"/>
                </a:moveTo>
                <a:lnTo>
                  <a:pt x="77" y="142"/>
                </a:lnTo>
                <a:lnTo>
                  <a:pt x="76" y="142"/>
                </a:lnTo>
                <a:lnTo>
                  <a:pt x="76" y="142"/>
                </a:lnTo>
                <a:lnTo>
                  <a:pt x="71" y="143"/>
                </a:lnTo>
                <a:lnTo>
                  <a:pt x="71" y="143"/>
                </a:lnTo>
                <a:lnTo>
                  <a:pt x="59" y="149"/>
                </a:lnTo>
                <a:lnTo>
                  <a:pt x="59" y="149"/>
                </a:lnTo>
                <a:lnTo>
                  <a:pt x="36" y="160"/>
                </a:lnTo>
                <a:lnTo>
                  <a:pt x="36" y="160"/>
                </a:lnTo>
                <a:lnTo>
                  <a:pt x="23" y="166"/>
                </a:lnTo>
                <a:lnTo>
                  <a:pt x="23" y="166"/>
                </a:lnTo>
                <a:lnTo>
                  <a:pt x="20" y="167"/>
                </a:lnTo>
                <a:lnTo>
                  <a:pt x="19" y="169"/>
                </a:lnTo>
                <a:lnTo>
                  <a:pt x="19" y="169"/>
                </a:lnTo>
                <a:lnTo>
                  <a:pt x="17" y="169"/>
                </a:lnTo>
                <a:lnTo>
                  <a:pt x="17" y="169"/>
                </a:lnTo>
                <a:lnTo>
                  <a:pt x="15" y="169"/>
                </a:lnTo>
                <a:lnTo>
                  <a:pt x="15" y="169"/>
                </a:lnTo>
                <a:lnTo>
                  <a:pt x="15" y="170"/>
                </a:lnTo>
                <a:lnTo>
                  <a:pt x="15" y="170"/>
                </a:lnTo>
                <a:lnTo>
                  <a:pt x="13" y="172"/>
                </a:lnTo>
                <a:lnTo>
                  <a:pt x="13" y="172"/>
                </a:lnTo>
                <a:lnTo>
                  <a:pt x="12" y="173"/>
                </a:lnTo>
                <a:lnTo>
                  <a:pt x="10" y="176"/>
                </a:lnTo>
                <a:lnTo>
                  <a:pt x="10" y="176"/>
                </a:lnTo>
                <a:lnTo>
                  <a:pt x="17" y="176"/>
                </a:lnTo>
                <a:lnTo>
                  <a:pt x="26" y="176"/>
                </a:lnTo>
                <a:lnTo>
                  <a:pt x="26" y="176"/>
                </a:lnTo>
                <a:lnTo>
                  <a:pt x="25" y="174"/>
                </a:lnTo>
                <a:lnTo>
                  <a:pt x="26" y="173"/>
                </a:lnTo>
                <a:lnTo>
                  <a:pt x="26" y="173"/>
                </a:lnTo>
                <a:lnTo>
                  <a:pt x="29" y="172"/>
                </a:lnTo>
                <a:lnTo>
                  <a:pt x="29" y="172"/>
                </a:lnTo>
                <a:lnTo>
                  <a:pt x="29" y="172"/>
                </a:lnTo>
                <a:lnTo>
                  <a:pt x="29" y="173"/>
                </a:lnTo>
                <a:lnTo>
                  <a:pt x="29" y="173"/>
                </a:lnTo>
                <a:lnTo>
                  <a:pt x="30" y="173"/>
                </a:lnTo>
                <a:lnTo>
                  <a:pt x="32" y="173"/>
                </a:lnTo>
                <a:lnTo>
                  <a:pt x="32" y="173"/>
                </a:lnTo>
                <a:lnTo>
                  <a:pt x="34" y="173"/>
                </a:lnTo>
                <a:lnTo>
                  <a:pt x="34" y="173"/>
                </a:lnTo>
                <a:lnTo>
                  <a:pt x="47" y="166"/>
                </a:lnTo>
                <a:lnTo>
                  <a:pt x="47" y="166"/>
                </a:lnTo>
                <a:lnTo>
                  <a:pt x="57" y="160"/>
                </a:lnTo>
                <a:lnTo>
                  <a:pt x="57" y="160"/>
                </a:lnTo>
                <a:lnTo>
                  <a:pt x="60" y="160"/>
                </a:lnTo>
                <a:lnTo>
                  <a:pt x="61" y="162"/>
                </a:lnTo>
                <a:lnTo>
                  <a:pt x="61" y="162"/>
                </a:lnTo>
                <a:lnTo>
                  <a:pt x="63" y="163"/>
                </a:lnTo>
                <a:lnTo>
                  <a:pt x="63" y="163"/>
                </a:lnTo>
                <a:lnTo>
                  <a:pt x="77" y="142"/>
                </a:lnTo>
                <a:lnTo>
                  <a:pt x="77" y="142"/>
                </a:lnTo>
                <a:close/>
                <a:moveTo>
                  <a:pt x="93" y="120"/>
                </a:moveTo>
                <a:lnTo>
                  <a:pt x="93" y="120"/>
                </a:lnTo>
                <a:lnTo>
                  <a:pt x="93" y="120"/>
                </a:lnTo>
                <a:lnTo>
                  <a:pt x="93" y="120"/>
                </a:lnTo>
                <a:lnTo>
                  <a:pt x="84" y="123"/>
                </a:lnTo>
                <a:lnTo>
                  <a:pt x="84" y="123"/>
                </a:lnTo>
                <a:lnTo>
                  <a:pt x="63" y="135"/>
                </a:lnTo>
                <a:lnTo>
                  <a:pt x="63" y="135"/>
                </a:lnTo>
                <a:lnTo>
                  <a:pt x="43" y="145"/>
                </a:lnTo>
                <a:lnTo>
                  <a:pt x="43" y="145"/>
                </a:lnTo>
                <a:lnTo>
                  <a:pt x="30" y="150"/>
                </a:lnTo>
                <a:lnTo>
                  <a:pt x="30" y="150"/>
                </a:lnTo>
                <a:lnTo>
                  <a:pt x="29" y="152"/>
                </a:lnTo>
                <a:lnTo>
                  <a:pt x="29" y="152"/>
                </a:lnTo>
                <a:lnTo>
                  <a:pt x="29" y="153"/>
                </a:lnTo>
                <a:lnTo>
                  <a:pt x="29" y="153"/>
                </a:lnTo>
                <a:lnTo>
                  <a:pt x="27" y="153"/>
                </a:lnTo>
                <a:lnTo>
                  <a:pt x="27" y="153"/>
                </a:lnTo>
                <a:lnTo>
                  <a:pt x="26" y="153"/>
                </a:lnTo>
                <a:lnTo>
                  <a:pt x="26" y="153"/>
                </a:lnTo>
                <a:lnTo>
                  <a:pt x="19" y="162"/>
                </a:lnTo>
                <a:lnTo>
                  <a:pt x="19" y="162"/>
                </a:lnTo>
                <a:lnTo>
                  <a:pt x="19" y="163"/>
                </a:lnTo>
                <a:lnTo>
                  <a:pt x="19" y="163"/>
                </a:lnTo>
                <a:lnTo>
                  <a:pt x="22" y="163"/>
                </a:lnTo>
                <a:lnTo>
                  <a:pt x="22" y="163"/>
                </a:lnTo>
                <a:lnTo>
                  <a:pt x="29" y="160"/>
                </a:lnTo>
                <a:lnTo>
                  <a:pt x="29" y="160"/>
                </a:lnTo>
                <a:lnTo>
                  <a:pt x="61" y="145"/>
                </a:lnTo>
                <a:lnTo>
                  <a:pt x="61" y="145"/>
                </a:lnTo>
                <a:lnTo>
                  <a:pt x="71" y="139"/>
                </a:lnTo>
                <a:lnTo>
                  <a:pt x="71" y="139"/>
                </a:lnTo>
                <a:lnTo>
                  <a:pt x="77" y="136"/>
                </a:lnTo>
                <a:lnTo>
                  <a:pt x="77" y="136"/>
                </a:lnTo>
                <a:lnTo>
                  <a:pt x="79" y="135"/>
                </a:lnTo>
                <a:lnTo>
                  <a:pt x="80" y="136"/>
                </a:lnTo>
                <a:lnTo>
                  <a:pt x="80" y="136"/>
                </a:lnTo>
                <a:lnTo>
                  <a:pt x="81" y="138"/>
                </a:lnTo>
                <a:lnTo>
                  <a:pt x="81" y="138"/>
                </a:lnTo>
                <a:lnTo>
                  <a:pt x="93" y="120"/>
                </a:lnTo>
                <a:lnTo>
                  <a:pt x="93" y="120"/>
                </a:lnTo>
                <a:close/>
                <a:moveTo>
                  <a:pt x="103" y="105"/>
                </a:moveTo>
                <a:lnTo>
                  <a:pt x="103" y="105"/>
                </a:lnTo>
                <a:lnTo>
                  <a:pt x="103" y="105"/>
                </a:lnTo>
                <a:lnTo>
                  <a:pt x="103" y="105"/>
                </a:lnTo>
                <a:lnTo>
                  <a:pt x="103" y="105"/>
                </a:lnTo>
                <a:lnTo>
                  <a:pt x="103" y="105"/>
                </a:lnTo>
                <a:lnTo>
                  <a:pt x="94" y="108"/>
                </a:lnTo>
                <a:lnTo>
                  <a:pt x="94" y="108"/>
                </a:lnTo>
                <a:lnTo>
                  <a:pt x="88" y="111"/>
                </a:lnTo>
                <a:lnTo>
                  <a:pt x="88" y="111"/>
                </a:lnTo>
                <a:lnTo>
                  <a:pt x="71" y="119"/>
                </a:lnTo>
                <a:lnTo>
                  <a:pt x="54" y="128"/>
                </a:lnTo>
                <a:lnTo>
                  <a:pt x="54" y="128"/>
                </a:lnTo>
                <a:lnTo>
                  <a:pt x="40" y="135"/>
                </a:lnTo>
                <a:lnTo>
                  <a:pt x="40" y="135"/>
                </a:lnTo>
                <a:lnTo>
                  <a:pt x="39" y="138"/>
                </a:lnTo>
                <a:lnTo>
                  <a:pt x="39" y="138"/>
                </a:lnTo>
                <a:lnTo>
                  <a:pt x="32" y="146"/>
                </a:lnTo>
                <a:lnTo>
                  <a:pt x="32" y="146"/>
                </a:lnTo>
                <a:lnTo>
                  <a:pt x="32" y="146"/>
                </a:lnTo>
                <a:lnTo>
                  <a:pt x="32" y="146"/>
                </a:lnTo>
                <a:lnTo>
                  <a:pt x="36" y="145"/>
                </a:lnTo>
                <a:lnTo>
                  <a:pt x="36" y="145"/>
                </a:lnTo>
                <a:lnTo>
                  <a:pt x="57" y="135"/>
                </a:lnTo>
                <a:lnTo>
                  <a:pt x="57" y="135"/>
                </a:lnTo>
                <a:lnTo>
                  <a:pt x="80" y="123"/>
                </a:lnTo>
                <a:lnTo>
                  <a:pt x="80" y="123"/>
                </a:lnTo>
                <a:lnTo>
                  <a:pt x="86" y="119"/>
                </a:lnTo>
                <a:lnTo>
                  <a:pt x="91" y="115"/>
                </a:lnTo>
                <a:lnTo>
                  <a:pt x="91" y="115"/>
                </a:lnTo>
                <a:lnTo>
                  <a:pt x="93" y="113"/>
                </a:lnTo>
                <a:lnTo>
                  <a:pt x="96" y="115"/>
                </a:lnTo>
                <a:lnTo>
                  <a:pt x="96" y="115"/>
                </a:lnTo>
                <a:lnTo>
                  <a:pt x="96" y="116"/>
                </a:lnTo>
                <a:lnTo>
                  <a:pt x="96" y="116"/>
                </a:lnTo>
                <a:lnTo>
                  <a:pt x="103" y="105"/>
                </a:lnTo>
                <a:lnTo>
                  <a:pt x="103" y="105"/>
                </a:lnTo>
                <a:close/>
                <a:moveTo>
                  <a:pt x="81" y="42"/>
                </a:moveTo>
                <a:lnTo>
                  <a:pt x="81" y="42"/>
                </a:lnTo>
                <a:lnTo>
                  <a:pt x="81" y="42"/>
                </a:lnTo>
                <a:lnTo>
                  <a:pt x="81" y="42"/>
                </a:lnTo>
                <a:lnTo>
                  <a:pt x="77" y="44"/>
                </a:lnTo>
                <a:lnTo>
                  <a:pt x="73" y="47"/>
                </a:lnTo>
                <a:lnTo>
                  <a:pt x="73" y="47"/>
                </a:lnTo>
                <a:lnTo>
                  <a:pt x="53" y="57"/>
                </a:lnTo>
                <a:lnTo>
                  <a:pt x="53" y="57"/>
                </a:lnTo>
                <a:lnTo>
                  <a:pt x="49" y="58"/>
                </a:lnTo>
                <a:lnTo>
                  <a:pt x="49" y="58"/>
                </a:lnTo>
                <a:lnTo>
                  <a:pt x="54" y="71"/>
                </a:lnTo>
                <a:lnTo>
                  <a:pt x="54" y="71"/>
                </a:lnTo>
                <a:lnTo>
                  <a:pt x="71" y="62"/>
                </a:lnTo>
                <a:lnTo>
                  <a:pt x="86" y="52"/>
                </a:lnTo>
                <a:lnTo>
                  <a:pt x="86" y="52"/>
                </a:lnTo>
                <a:lnTo>
                  <a:pt x="81" y="42"/>
                </a:lnTo>
                <a:lnTo>
                  <a:pt x="81" y="42"/>
                </a:lnTo>
                <a:close/>
                <a:moveTo>
                  <a:pt x="53" y="115"/>
                </a:moveTo>
                <a:lnTo>
                  <a:pt x="53" y="115"/>
                </a:lnTo>
                <a:lnTo>
                  <a:pt x="49" y="122"/>
                </a:lnTo>
                <a:lnTo>
                  <a:pt x="49" y="122"/>
                </a:lnTo>
                <a:lnTo>
                  <a:pt x="44" y="130"/>
                </a:lnTo>
                <a:lnTo>
                  <a:pt x="44" y="130"/>
                </a:lnTo>
                <a:lnTo>
                  <a:pt x="53" y="125"/>
                </a:lnTo>
                <a:lnTo>
                  <a:pt x="53" y="125"/>
                </a:lnTo>
                <a:lnTo>
                  <a:pt x="77" y="113"/>
                </a:lnTo>
                <a:lnTo>
                  <a:pt x="77" y="113"/>
                </a:lnTo>
                <a:lnTo>
                  <a:pt x="96" y="105"/>
                </a:lnTo>
                <a:lnTo>
                  <a:pt x="96" y="105"/>
                </a:lnTo>
                <a:lnTo>
                  <a:pt x="104" y="99"/>
                </a:lnTo>
                <a:lnTo>
                  <a:pt x="104" y="99"/>
                </a:lnTo>
                <a:lnTo>
                  <a:pt x="101" y="93"/>
                </a:lnTo>
                <a:lnTo>
                  <a:pt x="101" y="93"/>
                </a:lnTo>
                <a:lnTo>
                  <a:pt x="100" y="95"/>
                </a:lnTo>
                <a:lnTo>
                  <a:pt x="100" y="95"/>
                </a:lnTo>
                <a:lnTo>
                  <a:pt x="90" y="99"/>
                </a:lnTo>
                <a:lnTo>
                  <a:pt x="90" y="99"/>
                </a:lnTo>
                <a:lnTo>
                  <a:pt x="67" y="109"/>
                </a:lnTo>
                <a:lnTo>
                  <a:pt x="67" y="109"/>
                </a:lnTo>
                <a:lnTo>
                  <a:pt x="61" y="111"/>
                </a:lnTo>
                <a:lnTo>
                  <a:pt x="61" y="111"/>
                </a:lnTo>
                <a:lnTo>
                  <a:pt x="59" y="112"/>
                </a:lnTo>
                <a:lnTo>
                  <a:pt x="59" y="112"/>
                </a:lnTo>
                <a:lnTo>
                  <a:pt x="59" y="113"/>
                </a:lnTo>
                <a:lnTo>
                  <a:pt x="59" y="113"/>
                </a:lnTo>
                <a:lnTo>
                  <a:pt x="59" y="115"/>
                </a:lnTo>
                <a:lnTo>
                  <a:pt x="59" y="115"/>
                </a:lnTo>
                <a:lnTo>
                  <a:pt x="57" y="116"/>
                </a:lnTo>
                <a:lnTo>
                  <a:pt x="54" y="116"/>
                </a:lnTo>
                <a:lnTo>
                  <a:pt x="54" y="116"/>
                </a:lnTo>
                <a:lnTo>
                  <a:pt x="53" y="115"/>
                </a:lnTo>
                <a:lnTo>
                  <a:pt x="53" y="115"/>
                </a:lnTo>
                <a:close/>
                <a:moveTo>
                  <a:pt x="42" y="45"/>
                </a:moveTo>
                <a:lnTo>
                  <a:pt x="42" y="45"/>
                </a:lnTo>
                <a:lnTo>
                  <a:pt x="46" y="42"/>
                </a:lnTo>
                <a:lnTo>
                  <a:pt x="46" y="42"/>
                </a:lnTo>
                <a:lnTo>
                  <a:pt x="73" y="28"/>
                </a:lnTo>
                <a:lnTo>
                  <a:pt x="73" y="28"/>
                </a:lnTo>
                <a:lnTo>
                  <a:pt x="74" y="27"/>
                </a:lnTo>
                <a:lnTo>
                  <a:pt x="74" y="27"/>
                </a:lnTo>
                <a:lnTo>
                  <a:pt x="70" y="18"/>
                </a:lnTo>
                <a:lnTo>
                  <a:pt x="70" y="18"/>
                </a:lnTo>
                <a:lnTo>
                  <a:pt x="66" y="20"/>
                </a:lnTo>
                <a:lnTo>
                  <a:pt x="66" y="20"/>
                </a:lnTo>
                <a:lnTo>
                  <a:pt x="54" y="25"/>
                </a:lnTo>
                <a:lnTo>
                  <a:pt x="54" y="25"/>
                </a:lnTo>
                <a:lnTo>
                  <a:pt x="47" y="30"/>
                </a:lnTo>
                <a:lnTo>
                  <a:pt x="39" y="34"/>
                </a:lnTo>
                <a:lnTo>
                  <a:pt x="39" y="34"/>
                </a:lnTo>
                <a:lnTo>
                  <a:pt x="37" y="35"/>
                </a:lnTo>
                <a:lnTo>
                  <a:pt x="37" y="35"/>
                </a:lnTo>
                <a:lnTo>
                  <a:pt x="42" y="45"/>
                </a:lnTo>
                <a:lnTo>
                  <a:pt x="42" y="45"/>
                </a:lnTo>
                <a:close/>
                <a:moveTo>
                  <a:pt x="57" y="109"/>
                </a:moveTo>
                <a:lnTo>
                  <a:pt x="57" y="109"/>
                </a:lnTo>
                <a:lnTo>
                  <a:pt x="57" y="109"/>
                </a:lnTo>
                <a:lnTo>
                  <a:pt x="57" y="109"/>
                </a:lnTo>
                <a:lnTo>
                  <a:pt x="60" y="109"/>
                </a:lnTo>
                <a:lnTo>
                  <a:pt x="60" y="109"/>
                </a:lnTo>
                <a:lnTo>
                  <a:pt x="66" y="105"/>
                </a:lnTo>
                <a:lnTo>
                  <a:pt x="66" y="105"/>
                </a:lnTo>
                <a:lnTo>
                  <a:pt x="87" y="96"/>
                </a:lnTo>
                <a:lnTo>
                  <a:pt x="87" y="96"/>
                </a:lnTo>
                <a:lnTo>
                  <a:pt x="93" y="93"/>
                </a:lnTo>
                <a:lnTo>
                  <a:pt x="97" y="91"/>
                </a:lnTo>
                <a:lnTo>
                  <a:pt x="97" y="91"/>
                </a:lnTo>
                <a:lnTo>
                  <a:pt x="100" y="88"/>
                </a:lnTo>
                <a:lnTo>
                  <a:pt x="100" y="88"/>
                </a:lnTo>
                <a:lnTo>
                  <a:pt x="97" y="82"/>
                </a:lnTo>
                <a:lnTo>
                  <a:pt x="97" y="82"/>
                </a:lnTo>
                <a:lnTo>
                  <a:pt x="96" y="84"/>
                </a:lnTo>
                <a:lnTo>
                  <a:pt x="96" y="84"/>
                </a:lnTo>
                <a:lnTo>
                  <a:pt x="84" y="88"/>
                </a:lnTo>
                <a:lnTo>
                  <a:pt x="84" y="88"/>
                </a:lnTo>
                <a:lnTo>
                  <a:pt x="61" y="98"/>
                </a:lnTo>
                <a:lnTo>
                  <a:pt x="61" y="98"/>
                </a:lnTo>
                <a:lnTo>
                  <a:pt x="60" y="99"/>
                </a:lnTo>
                <a:lnTo>
                  <a:pt x="60" y="102"/>
                </a:lnTo>
                <a:lnTo>
                  <a:pt x="60" y="102"/>
                </a:lnTo>
                <a:lnTo>
                  <a:pt x="61" y="103"/>
                </a:lnTo>
                <a:lnTo>
                  <a:pt x="60" y="105"/>
                </a:lnTo>
                <a:lnTo>
                  <a:pt x="60" y="105"/>
                </a:lnTo>
                <a:lnTo>
                  <a:pt x="59" y="108"/>
                </a:lnTo>
                <a:lnTo>
                  <a:pt x="59" y="108"/>
                </a:lnTo>
                <a:lnTo>
                  <a:pt x="57" y="109"/>
                </a:lnTo>
                <a:lnTo>
                  <a:pt x="57" y="109"/>
                </a:lnTo>
                <a:close/>
                <a:moveTo>
                  <a:pt x="80" y="38"/>
                </a:moveTo>
                <a:lnTo>
                  <a:pt x="80" y="38"/>
                </a:lnTo>
                <a:lnTo>
                  <a:pt x="77" y="32"/>
                </a:lnTo>
                <a:lnTo>
                  <a:pt x="77" y="32"/>
                </a:lnTo>
                <a:lnTo>
                  <a:pt x="76" y="31"/>
                </a:lnTo>
                <a:lnTo>
                  <a:pt x="74" y="31"/>
                </a:lnTo>
                <a:lnTo>
                  <a:pt x="74" y="31"/>
                </a:lnTo>
                <a:lnTo>
                  <a:pt x="73" y="31"/>
                </a:lnTo>
                <a:lnTo>
                  <a:pt x="73" y="31"/>
                </a:lnTo>
                <a:lnTo>
                  <a:pt x="60" y="38"/>
                </a:lnTo>
                <a:lnTo>
                  <a:pt x="60" y="38"/>
                </a:lnTo>
                <a:lnTo>
                  <a:pt x="43" y="48"/>
                </a:lnTo>
                <a:lnTo>
                  <a:pt x="43" y="48"/>
                </a:lnTo>
                <a:lnTo>
                  <a:pt x="43" y="48"/>
                </a:lnTo>
                <a:lnTo>
                  <a:pt x="43" y="48"/>
                </a:lnTo>
                <a:lnTo>
                  <a:pt x="46" y="55"/>
                </a:lnTo>
                <a:lnTo>
                  <a:pt x="46" y="55"/>
                </a:lnTo>
                <a:lnTo>
                  <a:pt x="47" y="55"/>
                </a:lnTo>
                <a:lnTo>
                  <a:pt x="47" y="55"/>
                </a:lnTo>
                <a:lnTo>
                  <a:pt x="60" y="49"/>
                </a:lnTo>
                <a:lnTo>
                  <a:pt x="60" y="49"/>
                </a:lnTo>
                <a:lnTo>
                  <a:pt x="76" y="41"/>
                </a:lnTo>
                <a:lnTo>
                  <a:pt x="76" y="41"/>
                </a:lnTo>
                <a:lnTo>
                  <a:pt x="80" y="38"/>
                </a:lnTo>
                <a:lnTo>
                  <a:pt x="80" y="38"/>
                </a:lnTo>
                <a:close/>
                <a:moveTo>
                  <a:pt x="60" y="82"/>
                </a:moveTo>
                <a:lnTo>
                  <a:pt x="60" y="82"/>
                </a:lnTo>
                <a:lnTo>
                  <a:pt x="63" y="81"/>
                </a:lnTo>
                <a:lnTo>
                  <a:pt x="63" y="81"/>
                </a:lnTo>
                <a:lnTo>
                  <a:pt x="80" y="72"/>
                </a:lnTo>
                <a:lnTo>
                  <a:pt x="80" y="72"/>
                </a:lnTo>
                <a:lnTo>
                  <a:pt x="84" y="69"/>
                </a:lnTo>
                <a:lnTo>
                  <a:pt x="90" y="65"/>
                </a:lnTo>
                <a:lnTo>
                  <a:pt x="90" y="65"/>
                </a:lnTo>
                <a:lnTo>
                  <a:pt x="90" y="65"/>
                </a:lnTo>
                <a:lnTo>
                  <a:pt x="90" y="65"/>
                </a:lnTo>
                <a:lnTo>
                  <a:pt x="87" y="57"/>
                </a:lnTo>
                <a:lnTo>
                  <a:pt x="87" y="57"/>
                </a:lnTo>
                <a:lnTo>
                  <a:pt x="86" y="58"/>
                </a:lnTo>
                <a:lnTo>
                  <a:pt x="86" y="58"/>
                </a:lnTo>
                <a:lnTo>
                  <a:pt x="80" y="59"/>
                </a:lnTo>
                <a:lnTo>
                  <a:pt x="76" y="62"/>
                </a:lnTo>
                <a:lnTo>
                  <a:pt x="76" y="62"/>
                </a:lnTo>
                <a:lnTo>
                  <a:pt x="57" y="72"/>
                </a:lnTo>
                <a:lnTo>
                  <a:pt x="57" y="72"/>
                </a:lnTo>
                <a:lnTo>
                  <a:pt x="56" y="74"/>
                </a:lnTo>
                <a:lnTo>
                  <a:pt x="56" y="74"/>
                </a:lnTo>
                <a:lnTo>
                  <a:pt x="60" y="82"/>
                </a:lnTo>
                <a:lnTo>
                  <a:pt x="60" y="82"/>
                </a:lnTo>
                <a:close/>
                <a:moveTo>
                  <a:pt x="60" y="95"/>
                </a:moveTo>
                <a:lnTo>
                  <a:pt x="60" y="95"/>
                </a:lnTo>
                <a:lnTo>
                  <a:pt x="61" y="95"/>
                </a:lnTo>
                <a:lnTo>
                  <a:pt x="61" y="95"/>
                </a:lnTo>
                <a:lnTo>
                  <a:pt x="73" y="89"/>
                </a:lnTo>
                <a:lnTo>
                  <a:pt x="73" y="89"/>
                </a:lnTo>
                <a:lnTo>
                  <a:pt x="83" y="85"/>
                </a:lnTo>
                <a:lnTo>
                  <a:pt x="94" y="78"/>
                </a:lnTo>
                <a:lnTo>
                  <a:pt x="94" y="78"/>
                </a:lnTo>
                <a:lnTo>
                  <a:pt x="94" y="76"/>
                </a:lnTo>
                <a:lnTo>
                  <a:pt x="94" y="76"/>
                </a:lnTo>
                <a:lnTo>
                  <a:pt x="93" y="71"/>
                </a:lnTo>
                <a:lnTo>
                  <a:pt x="93" y="71"/>
                </a:lnTo>
                <a:lnTo>
                  <a:pt x="83" y="74"/>
                </a:lnTo>
                <a:lnTo>
                  <a:pt x="83" y="74"/>
                </a:lnTo>
                <a:lnTo>
                  <a:pt x="61" y="85"/>
                </a:lnTo>
                <a:lnTo>
                  <a:pt x="61" y="85"/>
                </a:lnTo>
                <a:lnTo>
                  <a:pt x="61" y="85"/>
                </a:lnTo>
                <a:lnTo>
                  <a:pt x="61" y="85"/>
                </a:lnTo>
                <a:lnTo>
                  <a:pt x="60" y="95"/>
                </a:lnTo>
                <a:lnTo>
                  <a:pt x="60" y="95"/>
                </a:lnTo>
                <a:close/>
                <a:moveTo>
                  <a:pt x="34" y="27"/>
                </a:moveTo>
                <a:lnTo>
                  <a:pt x="34" y="27"/>
                </a:lnTo>
                <a:lnTo>
                  <a:pt x="36" y="28"/>
                </a:lnTo>
                <a:lnTo>
                  <a:pt x="36" y="28"/>
                </a:lnTo>
                <a:lnTo>
                  <a:pt x="37" y="30"/>
                </a:lnTo>
                <a:lnTo>
                  <a:pt x="39" y="31"/>
                </a:lnTo>
                <a:lnTo>
                  <a:pt x="39" y="31"/>
                </a:lnTo>
                <a:lnTo>
                  <a:pt x="42" y="30"/>
                </a:lnTo>
                <a:lnTo>
                  <a:pt x="42" y="30"/>
                </a:lnTo>
                <a:lnTo>
                  <a:pt x="52" y="24"/>
                </a:lnTo>
                <a:lnTo>
                  <a:pt x="52" y="24"/>
                </a:lnTo>
                <a:lnTo>
                  <a:pt x="61" y="18"/>
                </a:lnTo>
                <a:lnTo>
                  <a:pt x="61" y="18"/>
                </a:lnTo>
                <a:lnTo>
                  <a:pt x="67" y="15"/>
                </a:lnTo>
                <a:lnTo>
                  <a:pt x="67" y="15"/>
                </a:lnTo>
                <a:lnTo>
                  <a:pt x="66" y="10"/>
                </a:lnTo>
                <a:lnTo>
                  <a:pt x="66" y="10"/>
                </a:lnTo>
                <a:lnTo>
                  <a:pt x="59" y="12"/>
                </a:lnTo>
                <a:lnTo>
                  <a:pt x="59" y="12"/>
                </a:lnTo>
                <a:lnTo>
                  <a:pt x="47" y="18"/>
                </a:lnTo>
                <a:lnTo>
                  <a:pt x="36" y="25"/>
                </a:lnTo>
                <a:lnTo>
                  <a:pt x="36" y="25"/>
                </a:lnTo>
                <a:lnTo>
                  <a:pt x="34" y="27"/>
                </a:lnTo>
                <a:lnTo>
                  <a:pt x="34" y="27"/>
                </a:lnTo>
                <a:close/>
                <a:moveTo>
                  <a:pt x="33" y="24"/>
                </a:moveTo>
                <a:lnTo>
                  <a:pt x="33" y="24"/>
                </a:lnTo>
                <a:lnTo>
                  <a:pt x="33" y="24"/>
                </a:lnTo>
                <a:lnTo>
                  <a:pt x="33" y="24"/>
                </a:lnTo>
                <a:lnTo>
                  <a:pt x="36" y="21"/>
                </a:lnTo>
                <a:lnTo>
                  <a:pt x="36" y="21"/>
                </a:lnTo>
                <a:lnTo>
                  <a:pt x="47" y="14"/>
                </a:lnTo>
                <a:lnTo>
                  <a:pt x="59" y="8"/>
                </a:lnTo>
                <a:lnTo>
                  <a:pt x="59" y="8"/>
                </a:lnTo>
                <a:lnTo>
                  <a:pt x="63" y="5"/>
                </a:lnTo>
                <a:lnTo>
                  <a:pt x="63" y="5"/>
                </a:lnTo>
                <a:lnTo>
                  <a:pt x="49" y="5"/>
                </a:lnTo>
                <a:lnTo>
                  <a:pt x="49" y="5"/>
                </a:lnTo>
                <a:lnTo>
                  <a:pt x="49" y="5"/>
                </a:lnTo>
                <a:lnTo>
                  <a:pt x="49" y="5"/>
                </a:lnTo>
                <a:lnTo>
                  <a:pt x="49" y="8"/>
                </a:lnTo>
                <a:lnTo>
                  <a:pt x="46" y="10"/>
                </a:lnTo>
                <a:lnTo>
                  <a:pt x="46" y="10"/>
                </a:lnTo>
                <a:lnTo>
                  <a:pt x="42" y="11"/>
                </a:lnTo>
                <a:lnTo>
                  <a:pt x="42" y="11"/>
                </a:lnTo>
                <a:lnTo>
                  <a:pt x="34" y="14"/>
                </a:lnTo>
                <a:lnTo>
                  <a:pt x="34" y="14"/>
                </a:lnTo>
                <a:lnTo>
                  <a:pt x="29" y="17"/>
                </a:lnTo>
                <a:lnTo>
                  <a:pt x="29" y="17"/>
                </a:lnTo>
                <a:lnTo>
                  <a:pt x="33" y="24"/>
                </a:lnTo>
                <a:lnTo>
                  <a:pt x="33" y="24"/>
                </a:lnTo>
                <a:close/>
                <a:moveTo>
                  <a:pt x="60" y="166"/>
                </a:moveTo>
                <a:lnTo>
                  <a:pt x="60" y="166"/>
                </a:lnTo>
                <a:lnTo>
                  <a:pt x="60" y="166"/>
                </a:lnTo>
                <a:lnTo>
                  <a:pt x="60" y="166"/>
                </a:lnTo>
                <a:lnTo>
                  <a:pt x="50" y="169"/>
                </a:lnTo>
                <a:lnTo>
                  <a:pt x="42" y="173"/>
                </a:lnTo>
                <a:lnTo>
                  <a:pt x="42" y="173"/>
                </a:lnTo>
                <a:lnTo>
                  <a:pt x="34" y="176"/>
                </a:lnTo>
                <a:lnTo>
                  <a:pt x="34" y="176"/>
                </a:lnTo>
                <a:lnTo>
                  <a:pt x="34" y="176"/>
                </a:lnTo>
                <a:lnTo>
                  <a:pt x="34" y="176"/>
                </a:lnTo>
                <a:lnTo>
                  <a:pt x="34" y="176"/>
                </a:lnTo>
                <a:lnTo>
                  <a:pt x="34" y="176"/>
                </a:lnTo>
                <a:lnTo>
                  <a:pt x="47" y="177"/>
                </a:lnTo>
                <a:lnTo>
                  <a:pt x="47" y="177"/>
                </a:lnTo>
                <a:lnTo>
                  <a:pt x="50" y="177"/>
                </a:lnTo>
                <a:lnTo>
                  <a:pt x="50" y="177"/>
                </a:lnTo>
                <a:lnTo>
                  <a:pt x="53" y="177"/>
                </a:lnTo>
                <a:lnTo>
                  <a:pt x="53" y="176"/>
                </a:lnTo>
                <a:lnTo>
                  <a:pt x="53" y="176"/>
                </a:lnTo>
                <a:lnTo>
                  <a:pt x="60" y="167"/>
                </a:lnTo>
                <a:lnTo>
                  <a:pt x="60" y="167"/>
                </a:lnTo>
                <a:lnTo>
                  <a:pt x="60" y="166"/>
                </a:lnTo>
                <a:lnTo>
                  <a:pt x="60" y="166"/>
                </a:lnTo>
                <a:close/>
                <a:moveTo>
                  <a:pt x="43" y="7"/>
                </a:moveTo>
                <a:lnTo>
                  <a:pt x="43" y="7"/>
                </a:lnTo>
                <a:lnTo>
                  <a:pt x="43" y="5"/>
                </a:lnTo>
                <a:lnTo>
                  <a:pt x="43" y="5"/>
                </a:lnTo>
                <a:lnTo>
                  <a:pt x="26" y="7"/>
                </a:lnTo>
                <a:lnTo>
                  <a:pt x="26" y="7"/>
                </a:lnTo>
                <a:lnTo>
                  <a:pt x="25" y="8"/>
                </a:lnTo>
                <a:lnTo>
                  <a:pt x="26" y="10"/>
                </a:lnTo>
                <a:lnTo>
                  <a:pt x="26" y="10"/>
                </a:lnTo>
                <a:lnTo>
                  <a:pt x="26" y="10"/>
                </a:lnTo>
                <a:lnTo>
                  <a:pt x="26" y="10"/>
                </a:lnTo>
                <a:lnTo>
                  <a:pt x="27" y="14"/>
                </a:lnTo>
                <a:lnTo>
                  <a:pt x="27" y="14"/>
                </a:lnTo>
                <a:lnTo>
                  <a:pt x="40" y="8"/>
                </a:lnTo>
                <a:lnTo>
                  <a:pt x="40" y="8"/>
                </a:lnTo>
                <a:lnTo>
                  <a:pt x="43" y="7"/>
                </a:lnTo>
                <a:lnTo>
                  <a:pt x="43" y="7"/>
                </a:lnTo>
                <a:close/>
                <a:moveTo>
                  <a:pt x="73" y="12"/>
                </a:moveTo>
                <a:lnTo>
                  <a:pt x="73" y="12"/>
                </a:lnTo>
                <a:lnTo>
                  <a:pt x="70" y="5"/>
                </a:lnTo>
                <a:lnTo>
                  <a:pt x="70" y="5"/>
                </a:lnTo>
                <a:lnTo>
                  <a:pt x="69" y="5"/>
                </a:lnTo>
                <a:lnTo>
                  <a:pt x="69" y="5"/>
                </a:lnTo>
                <a:lnTo>
                  <a:pt x="70" y="7"/>
                </a:lnTo>
                <a:lnTo>
                  <a:pt x="69" y="10"/>
                </a:lnTo>
                <a:lnTo>
                  <a:pt x="69" y="10"/>
                </a:lnTo>
                <a:lnTo>
                  <a:pt x="70" y="12"/>
                </a:lnTo>
                <a:lnTo>
                  <a:pt x="70" y="12"/>
                </a:lnTo>
                <a:lnTo>
                  <a:pt x="73" y="12"/>
                </a:lnTo>
                <a:lnTo>
                  <a:pt x="73" y="12"/>
                </a:lnTo>
                <a:close/>
                <a:moveTo>
                  <a:pt x="57" y="82"/>
                </a:moveTo>
                <a:lnTo>
                  <a:pt x="57" y="82"/>
                </a:lnTo>
                <a:lnTo>
                  <a:pt x="57" y="82"/>
                </a:lnTo>
                <a:lnTo>
                  <a:pt x="57" y="82"/>
                </a:lnTo>
                <a:lnTo>
                  <a:pt x="56" y="78"/>
                </a:lnTo>
                <a:lnTo>
                  <a:pt x="53" y="75"/>
                </a:lnTo>
                <a:lnTo>
                  <a:pt x="53" y="75"/>
                </a:lnTo>
                <a:lnTo>
                  <a:pt x="53" y="75"/>
                </a:lnTo>
                <a:lnTo>
                  <a:pt x="53" y="75"/>
                </a:lnTo>
                <a:lnTo>
                  <a:pt x="53" y="75"/>
                </a:lnTo>
                <a:lnTo>
                  <a:pt x="53" y="75"/>
                </a:lnTo>
                <a:lnTo>
                  <a:pt x="53" y="76"/>
                </a:lnTo>
                <a:lnTo>
                  <a:pt x="53" y="76"/>
                </a:lnTo>
                <a:lnTo>
                  <a:pt x="54" y="82"/>
                </a:lnTo>
                <a:lnTo>
                  <a:pt x="54" y="82"/>
                </a:lnTo>
                <a:lnTo>
                  <a:pt x="56" y="81"/>
                </a:lnTo>
                <a:lnTo>
                  <a:pt x="56" y="81"/>
                </a:lnTo>
                <a:lnTo>
                  <a:pt x="57" y="82"/>
                </a:lnTo>
                <a:lnTo>
                  <a:pt x="57" y="82"/>
                </a:lnTo>
                <a:close/>
                <a:moveTo>
                  <a:pt x="6" y="177"/>
                </a:moveTo>
                <a:lnTo>
                  <a:pt x="6" y="177"/>
                </a:lnTo>
                <a:lnTo>
                  <a:pt x="7" y="173"/>
                </a:lnTo>
                <a:lnTo>
                  <a:pt x="10" y="169"/>
                </a:lnTo>
                <a:lnTo>
                  <a:pt x="10" y="169"/>
                </a:lnTo>
                <a:lnTo>
                  <a:pt x="3" y="176"/>
                </a:lnTo>
                <a:lnTo>
                  <a:pt x="3" y="176"/>
                </a:lnTo>
                <a:lnTo>
                  <a:pt x="6" y="177"/>
                </a:lnTo>
                <a:lnTo>
                  <a:pt x="6" y="177"/>
                </a:lnTo>
                <a:close/>
                <a:moveTo>
                  <a:pt x="57" y="93"/>
                </a:moveTo>
                <a:lnTo>
                  <a:pt x="57" y="93"/>
                </a:lnTo>
                <a:lnTo>
                  <a:pt x="57" y="86"/>
                </a:lnTo>
                <a:lnTo>
                  <a:pt x="57" y="86"/>
                </a:lnTo>
                <a:lnTo>
                  <a:pt x="56" y="88"/>
                </a:lnTo>
                <a:lnTo>
                  <a:pt x="56" y="89"/>
                </a:lnTo>
                <a:lnTo>
                  <a:pt x="56" y="89"/>
                </a:lnTo>
                <a:lnTo>
                  <a:pt x="57" y="93"/>
                </a:lnTo>
                <a:lnTo>
                  <a:pt x="57" y="93"/>
                </a:lnTo>
                <a:close/>
                <a:moveTo>
                  <a:pt x="74" y="17"/>
                </a:moveTo>
                <a:lnTo>
                  <a:pt x="74" y="17"/>
                </a:lnTo>
                <a:lnTo>
                  <a:pt x="73" y="18"/>
                </a:lnTo>
                <a:lnTo>
                  <a:pt x="73" y="18"/>
                </a:lnTo>
                <a:lnTo>
                  <a:pt x="74" y="21"/>
                </a:lnTo>
                <a:lnTo>
                  <a:pt x="74" y="21"/>
                </a:lnTo>
                <a:lnTo>
                  <a:pt x="76" y="21"/>
                </a:lnTo>
                <a:lnTo>
                  <a:pt x="76" y="21"/>
                </a:lnTo>
                <a:lnTo>
                  <a:pt x="74" y="17"/>
                </a:lnTo>
                <a:lnTo>
                  <a:pt x="74"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8" name="Freeform 50"/>
          <p:cNvSpPr>
            <a:spLocks noEditPoints="1"/>
          </p:cNvSpPr>
          <p:nvPr/>
        </p:nvSpPr>
        <p:spPr bwMode="auto">
          <a:xfrm>
            <a:off x="4028150" y="5540676"/>
            <a:ext cx="193540" cy="326604"/>
          </a:xfrm>
          <a:custGeom>
            <a:avLst/>
            <a:gdLst>
              <a:gd name="T0" fmla="*/ 2 w 110"/>
              <a:gd name="T1" fmla="*/ 185 h 193"/>
              <a:gd name="T2" fmla="*/ 54 w 110"/>
              <a:gd name="T3" fmla="*/ 107 h 193"/>
              <a:gd name="T4" fmla="*/ 53 w 110"/>
              <a:gd name="T5" fmla="*/ 98 h 193"/>
              <a:gd name="T6" fmla="*/ 50 w 110"/>
              <a:gd name="T7" fmla="*/ 87 h 193"/>
              <a:gd name="T8" fmla="*/ 39 w 110"/>
              <a:gd name="T9" fmla="*/ 51 h 193"/>
              <a:gd name="T10" fmla="*/ 30 w 110"/>
              <a:gd name="T11" fmla="*/ 26 h 193"/>
              <a:gd name="T12" fmla="*/ 22 w 110"/>
              <a:gd name="T13" fmla="*/ 6 h 193"/>
              <a:gd name="T14" fmla="*/ 34 w 110"/>
              <a:gd name="T15" fmla="*/ 4 h 193"/>
              <a:gd name="T16" fmla="*/ 74 w 110"/>
              <a:gd name="T17" fmla="*/ 4 h 193"/>
              <a:gd name="T18" fmla="*/ 80 w 110"/>
              <a:gd name="T19" fmla="*/ 11 h 193"/>
              <a:gd name="T20" fmla="*/ 98 w 110"/>
              <a:gd name="T21" fmla="*/ 67 h 193"/>
              <a:gd name="T22" fmla="*/ 110 w 110"/>
              <a:gd name="T23" fmla="*/ 111 h 193"/>
              <a:gd name="T24" fmla="*/ 77 w 110"/>
              <a:gd name="T25" fmla="*/ 153 h 193"/>
              <a:gd name="T26" fmla="*/ 56 w 110"/>
              <a:gd name="T27" fmla="*/ 186 h 193"/>
              <a:gd name="T28" fmla="*/ 9 w 110"/>
              <a:gd name="T29" fmla="*/ 193 h 193"/>
              <a:gd name="T30" fmla="*/ 9 w 110"/>
              <a:gd name="T31" fmla="*/ 179 h 193"/>
              <a:gd name="T32" fmla="*/ 46 w 110"/>
              <a:gd name="T33" fmla="*/ 183 h 193"/>
              <a:gd name="T34" fmla="*/ 22 w 110"/>
              <a:gd name="T35" fmla="*/ 188 h 193"/>
              <a:gd name="T36" fmla="*/ 49 w 110"/>
              <a:gd name="T37" fmla="*/ 189 h 193"/>
              <a:gd name="T38" fmla="*/ 61 w 110"/>
              <a:gd name="T39" fmla="*/ 158 h 193"/>
              <a:gd name="T40" fmla="*/ 20 w 110"/>
              <a:gd name="T41" fmla="*/ 169 h 193"/>
              <a:gd name="T42" fmla="*/ 33 w 110"/>
              <a:gd name="T43" fmla="*/ 165 h 193"/>
              <a:gd name="T44" fmla="*/ 76 w 110"/>
              <a:gd name="T45" fmla="*/ 148 h 193"/>
              <a:gd name="T46" fmla="*/ 60 w 110"/>
              <a:gd name="T47" fmla="*/ 142 h 193"/>
              <a:gd name="T48" fmla="*/ 10 w 110"/>
              <a:gd name="T49" fmla="*/ 179 h 193"/>
              <a:gd name="T50" fmla="*/ 68 w 110"/>
              <a:gd name="T51" fmla="*/ 33 h 193"/>
              <a:gd name="T52" fmla="*/ 46 w 110"/>
              <a:gd name="T53" fmla="*/ 55 h 193"/>
              <a:gd name="T54" fmla="*/ 76 w 110"/>
              <a:gd name="T55" fmla="*/ 38 h 193"/>
              <a:gd name="T56" fmla="*/ 80 w 110"/>
              <a:gd name="T57" fmla="*/ 43 h 193"/>
              <a:gd name="T58" fmla="*/ 49 w 110"/>
              <a:gd name="T59" fmla="*/ 60 h 193"/>
              <a:gd name="T60" fmla="*/ 71 w 110"/>
              <a:gd name="T61" fmla="*/ 53 h 193"/>
              <a:gd name="T62" fmla="*/ 33 w 110"/>
              <a:gd name="T63" fmla="*/ 151 h 193"/>
              <a:gd name="T64" fmla="*/ 87 w 110"/>
              <a:gd name="T65" fmla="*/ 129 h 193"/>
              <a:gd name="T66" fmla="*/ 73 w 110"/>
              <a:gd name="T67" fmla="*/ 124 h 193"/>
              <a:gd name="T68" fmla="*/ 30 w 110"/>
              <a:gd name="T69" fmla="*/ 149 h 193"/>
              <a:gd name="T70" fmla="*/ 67 w 110"/>
              <a:gd name="T71" fmla="*/ 114 h 193"/>
              <a:gd name="T72" fmla="*/ 44 w 110"/>
              <a:gd name="T73" fmla="*/ 134 h 193"/>
              <a:gd name="T74" fmla="*/ 101 w 110"/>
              <a:gd name="T75" fmla="*/ 108 h 193"/>
              <a:gd name="T76" fmla="*/ 78 w 110"/>
              <a:gd name="T77" fmla="*/ 104 h 193"/>
              <a:gd name="T78" fmla="*/ 73 w 110"/>
              <a:gd name="T79" fmla="*/ 95 h 193"/>
              <a:gd name="T80" fmla="*/ 57 w 110"/>
              <a:gd name="T81" fmla="*/ 112 h 193"/>
              <a:gd name="T82" fmla="*/ 54 w 110"/>
              <a:gd name="T83" fmla="*/ 77 h 193"/>
              <a:gd name="T84" fmla="*/ 90 w 110"/>
              <a:gd name="T85" fmla="*/ 58 h 193"/>
              <a:gd name="T86" fmla="*/ 50 w 110"/>
              <a:gd name="T87" fmla="*/ 68 h 193"/>
              <a:gd name="T88" fmla="*/ 53 w 110"/>
              <a:gd name="T89" fmla="*/ 40 h 193"/>
              <a:gd name="T90" fmla="*/ 77 w 110"/>
              <a:gd name="T91" fmla="*/ 16 h 193"/>
              <a:gd name="T92" fmla="*/ 56 w 110"/>
              <a:gd name="T93" fmla="*/ 91 h 193"/>
              <a:gd name="T94" fmla="*/ 59 w 110"/>
              <a:gd name="T95" fmla="*/ 99 h 193"/>
              <a:gd name="T96" fmla="*/ 95 w 110"/>
              <a:gd name="T97" fmla="*/ 80 h 193"/>
              <a:gd name="T98" fmla="*/ 59 w 110"/>
              <a:gd name="T99" fmla="*/ 90 h 193"/>
              <a:gd name="T100" fmla="*/ 88 w 110"/>
              <a:gd name="T101" fmla="*/ 64 h 193"/>
              <a:gd name="T102" fmla="*/ 56 w 110"/>
              <a:gd name="T103" fmla="*/ 88 h 193"/>
              <a:gd name="T104" fmla="*/ 93 w 110"/>
              <a:gd name="T105" fmla="*/ 68 h 193"/>
              <a:gd name="T106" fmla="*/ 37 w 110"/>
              <a:gd name="T107" fmla="*/ 27 h 193"/>
              <a:gd name="T108" fmla="*/ 41 w 110"/>
              <a:gd name="T109" fmla="*/ 31 h 193"/>
              <a:gd name="T110" fmla="*/ 76 w 110"/>
              <a:gd name="T111" fmla="*/ 9 h 193"/>
              <a:gd name="T112" fmla="*/ 59 w 110"/>
              <a:gd name="T113" fmla="*/ 9 h 193"/>
              <a:gd name="T114" fmla="*/ 34 w 110"/>
              <a:gd name="T115" fmla="*/ 20 h 193"/>
              <a:gd name="T116" fmla="*/ 41 w 110"/>
              <a:gd name="T117" fmla="*/ 10 h 193"/>
              <a:gd name="T118" fmla="*/ 33 w 110"/>
              <a:gd name="T119" fmla="*/ 7 h 193"/>
              <a:gd name="T120" fmla="*/ 41 w 110"/>
              <a:gd name="T121" fmla="*/ 10 h 193"/>
              <a:gd name="T122" fmla="*/ 105 w 110"/>
              <a:gd name="T123" fmla="*/ 11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0" h="193">
                <a:moveTo>
                  <a:pt x="6" y="189"/>
                </a:moveTo>
                <a:lnTo>
                  <a:pt x="6" y="189"/>
                </a:lnTo>
                <a:lnTo>
                  <a:pt x="3" y="189"/>
                </a:lnTo>
                <a:lnTo>
                  <a:pt x="3" y="189"/>
                </a:lnTo>
                <a:lnTo>
                  <a:pt x="2" y="188"/>
                </a:lnTo>
                <a:lnTo>
                  <a:pt x="2" y="188"/>
                </a:lnTo>
                <a:lnTo>
                  <a:pt x="0" y="188"/>
                </a:lnTo>
                <a:lnTo>
                  <a:pt x="0" y="186"/>
                </a:lnTo>
                <a:lnTo>
                  <a:pt x="0" y="186"/>
                </a:lnTo>
                <a:lnTo>
                  <a:pt x="2" y="185"/>
                </a:lnTo>
                <a:lnTo>
                  <a:pt x="2" y="185"/>
                </a:lnTo>
                <a:lnTo>
                  <a:pt x="9" y="175"/>
                </a:lnTo>
                <a:lnTo>
                  <a:pt x="9" y="175"/>
                </a:lnTo>
                <a:lnTo>
                  <a:pt x="22" y="153"/>
                </a:lnTo>
                <a:lnTo>
                  <a:pt x="22" y="153"/>
                </a:lnTo>
                <a:lnTo>
                  <a:pt x="33" y="136"/>
                </a:lnTo>
                <a:lnTo>
                  <a:pt x="33" y="136"/>
                </a:lnTo>
                <a:lnTo>
                  <a:pt x="47" y="115"/>
                </a:lnTo>
                <a:lnTo>
                  <a:pt x="47" y="115"/>
                </a:lnTo>
                <a:lnTo>
                  <a:pt x="54" y="107"/>
                </a:lnTo>
                <a:lnTo>
                  <a:pt x="54" y="107"/>
                </a:lnTo>
                <a:lnTo>
                  <a:pt x="56" y="105"/>
                </a:lnTo>
                <a:lnTo>
                  <a:pt x="56" y="105"/>
                </a:lnTo>
                <a:lnTo>
                  <a:pt x="54" y="105"/>
                </a:lnTo>
                <a:lnTo>
                  <a:pt x="54" y="105"/>
                </a:lnTo>
                <a:lnTo>
                  <a:pt x="53" y="102"/>
                </a:lnTo>
                <a:lnTo>
                  <a:pt x="53" y="99"/>
                </a:lnTo>
                <a:lnTo>
                  <a:pt x="53" y="99"/>
                </a:lnTo>
                <a:lnTo>
                  <a:pt x="53" y="98"/>
                </a:lnTo>
                <a:lnTo>
                  <a:pt x="53" y="98"/>
                </a:lnTo>
                <a:lnTo>
                  <a:pt x="53" y="95"/>
                </a:lnTo>
                <a:lnTo>
                  <a:pt x="53" y="95"/>
                </a:lnTo>
                <a:lnTo>
                  <a:pt x="51" y="94"/>
                </a:lnTo>
                <a:lnTo>
                  <a:pt x="50" y="92"/>
                </a:lnTo>
                <a:lnTo>
                  <a:pt x="50" y="92"/>
                </a:lnTo>
                <a:lnTo>
                  <a:pt x="50" y="91"/>
                </a:lnTo>
                <a:lnTo>
                  <a:pt x="50" y="88"/>
                </a:lnTo>
                <a:lnTo>
                  <a:pt x="50" y="88"/>
                </a:lnTo>
                <a:lnTo>
                  <a:pt x="50" y="87"/>
                </a:lnTo>
                <a:lnTo>
                  <a:pt x="50" y="87"/>
                </a:lnTo>
                <a:lnTo>
                  <a:pt x="44" y="72"/>
                </a:lnTo>
                <a:lnTo>
                  <a:pt x="44" y="72"/>
                </a:lnTo>
                <a:lnTo>
                  <a:pt x="44" y="71"/>
                </a:lnTo>
                <a:lnTo>
                  <a:pt x="44" y="71"/>
                </a:lnTo>
                <a:lnTo>
                  <a:pt x="43" y="68"/>
                </a:lnTo>
                <a:lnTo>
                  <a:pt x="43" y="67"/>
                </a:lnTo>
                <a:lnTo>
                  <a:pt x="43" y="67"/>
                </a:lnTo>
                <a:lnTo>
                  <a:pt x="43" y="65"/>
                </a:lnTo>
                <a:lnTo>
                  <a:pt x="43" y="65"/>
                </a:lnTo>
                <a:lnTo>
                  <a:pt x="39" y="51"/>
                </a:lnTo>
                <a:lnTo>
                  <a:pt x="34" y="37"/>
                </a:lnTo>
                <a:lnTo>
                  <a:pt x="34" y="37"/>
                </a:lnTo>
                <a:lnTo>
                  <a:pt x="33" y="33"/>
                </a:lnTo>
                <a:lnTo>
                  <a:pt x="33" y="33"/>
                </a:lnTo>
                <a:lnTo>
                  <a:pt x="32" y="31"/>
                </a:lnTo>
                <a:lnTo>
                  <a:pt x="32" y="31"/>
                </a:lnTo>
                <a:lnTo>
                  <a:pt x="30" y="30"/>
                </a:lnTo>
                <a:lnTo>
                  <a:pt x="30" y="27"/>
                </a:lnTo>
                <a:lnTo>
                  <a:pt x="30" y="27"/>
                </a:lnTo>
                <a:lnTo>
                  <a:pt x="30" y="26"/>
                </a:lnTo>
                <a:lnTo>
                  <a:pt x="30" y="26"/>
                </a:lnTo>
                <a:lnTo>
                  <a:pt x="26" y="11"/>
                </a:lnTo>
                <a:lnTo>
                  <a:pt x="26" y="11"/>
                </a:lnTo>
                <a:lnTo>
                  <a:pt x="24" y="11"/>
                </a:lnTo>
                <a:lnTo>
                  <a:pt x="23" y="10"/>
                </a:lnTo>
                <a:lnTo>
                  <a:pt x="23" y="10"/>
                </a:lnTo>
                <a:lnTo>
                  <a:pt x="22" y="9"/>
                </a:lnTo>
                <a:lnTo>
                  <a:pt x="23" y="6"/>
                </a:lnTo>
                <a:lnTo>
                  <a:pt x="23" y="6"/>
                </a:lnTo>
                <a:lnTo>
                  <a:pt x="22" y="6"/>
                </a:lnTo>
                <a:lnTo>
                  <a:pt x="22" y="6"/>
                </a:lnTo>
                <a:lnTo>
                  <a:pt x="22" y="3"/>
                </a:lnTo>
                <a:lnTo>
                  <a:pt x="24" y="0"/>
                </a:lnTo>
                <a:lnTo>
                  <a:pt x="24" y="0"/>
                </a:lnTo>
                <a:lnTo>
                  <a:pt x="26" y="0"/>
                </a:lnTo>
                <a:lnTo>
                  <a:pt x="26" y="1"/>
                </a:lnTo>
                <a:lnTo>
                  <a:pt x="26" y="1"/>
                </a:lnTo>
                <a:lnTo>
                  <a:pt x="29" y="3"/>
                </a:lnTo>
                <a:lnTo>
                  <a:pt x="29" y="3"/>
                </a:lnTo>
                <a:lnTo>
                  <a:pt x="34" y="4"/>
                </a:lnTo>
                <a:lnTo>
                  <a:pt x="34" y="4"/>
                </a:lnTo>
                <a:lnTo>
                  <a:pt x="63" y="4"/>
                </a:lnTo>
                <a:lnTo>
                  <a:pt x="63" y="4"/>
                </a:lnTo>
                <a:lnTo>
                  <a:pt x="64" y="4"/>
                </a:lnTo>
                <a:lnTo>
                  <a:pt x="66" y="6"/>
                </a:lnTo>
                <a:lnTo>
                  <a:pt x="66" y="6"/>
                </a:lnTo>
                <a:lnTo>
                  <a:pt x="67" y="6"/>
                </a:lnTo>
                <a:lnTo>
                  <a:pt x="67" y="6"/>
                </a:lnTo>
                <a:lnTo>
                  <a:pt x="74" y="4"/>
                </a:lnTo>
                <a:lnTo>
                  <a:pt x="74" y="4"/>
                </a:lnTo>
                <a:lnTo>
                  <a:pt x="77" y="6"/>
                </a:lnTo>
                <a:lnTo>
                  <a:pt x="78" y="9"/>
                </a:lnTo>
                <a:lnTo>
                  <a:pt x="78" y="9"/>
                </a:lnTo>
                <a:lnTo>
                  <a:pt x="80" y="14"/>
                </a:lnTo>
                <a:lnTo>
                  <a:pt x="80" y="14"/>
                </a:lnTo>
                <a:lnTo>
                  <a:pt x="80" y="16"/>
                </a:lnTo>
                <a:lnTo>
                  <a:pt x="80" y="16"/>
                </a:lnTo>
                <a:lnTo>
                  <a:pt x="80" y="14"/>
                </a:lnTo>
                <a:lnTo>
                  <a:pt x="80" y="14"/>
                </a:lnTo>
                <a:lnTo>
                  <a:pt x="80" y="11"/>
                </a:lnTo>
                <a:lnTo>
                  <a:pt x="80" y="11"/>
                </a:lnTo>
                <a:lnTo>
                  <a:pt x="81" y="10"/>
                </a:lnTo>
                <a:lnTo>
                  <a:pt x="81" y="10"/>
                </a:lnTo>
                <a:lnTo>
                  <a:pt x="83" y="11"/>
                </a:lnTo>
                <a:lnTo>
                  <a:pt x="83" y="11"/>
                </a:lnTo>
                <a:lnTo>
                  <a:pt x="83" y="13"/>
                </a:lnTo>
                <a:lnTo>
                  <a:pt x="83" y="13"/>
                </a:lnTo>
                <a:lnTo>
                  <a:pt x="90" y="34"/>
                </a:lnTo>
                <a:lnTo>
                  <a:pt x="90" y="34"/>
                </a:lnTo>
                <a:lnTo>
                  <a:pt x="98" y="67"/>
                </a:lnTo>
                <a:lnTo>
                  <a:pt x="98" y="67"/>
                </a:lnTo>
                <a:lnTo>
                  <a:pt x="101" y="81"/>
                </a:lnTo>
                <a:lnTo>
                  <a:pt x="101" y="81"/>
                </a:lnTo>
                <a:lnTo>
                  <a:pt x="107" y="98"/>
                </a:lnTo>
                <a:lnTo>
                  <a:pt x="107" y="98"/>
                </a:lnTo>
                <a:lnTo>
                  <a:pt x="108" y="105"/>
                </a:lnTo>
                <a:lnTo>
                  <a:pt x="108" y="105"/>
                </a:lnTo>
                <a:lnTo>
                  <a:pt x="110" y="107"/>
                </a:lnTo>
                <a:lnTo>
                  <a:pt x="110" y="107"/>
                </a:lnTo>
                <a:lnTo>
                  <a:pt x="110" y="111"/>
                </a:lnTo>
                <a:lnTo>
                  <a:pt x="107" y="115"/>
                </a:lnTo>
                <a:lnTo>
                  <a:pt x="107" y="115"/>
                </a:lnTo>
                <a:lnTo>
                  <a:pt x="101" y="122"/>
                </a:lnTo>
                <a:lnTo>
                  <a:pt x="101" y="122"/>
                </a:lnTo>
                <a:lnTo>
                  <a:pt x="90" y="136"/>
                </a:lnTo>
                <a:lnTo>
                  <a:pt x="90" y="136"/>
                </a:lnTo>
                <a:lnTo>
                  <a:pt x="78" y="152"/>
                </a:lnTo>
                <a:lnTo>
                  <a:pt x="78" y="152"/>
                </a:lnTo>
                <a:lnTo>
                  <a:pt x="77" y="153"/>
                </a:lnTo>
                <a:lnTo>
                  <a:pt x="77" y="153"/>
                </a:lnTo>
                <a:lnTo>
                  <a:pt x="76" y="155"/>
                </a:lnTo>
                <a:lnTo>
                  <a:pt x="76" y="155"/>
                </a:lnTo>
                <a:lnTo>
                  <a:pt x="74" y="156"/>
                </a:lnTo>
                <a:lnTo>
                  <a:pt x="74" y="156"/>
                </a:lnTo>
                <a:lnTo>
                  <a:pt x="68" y="165"/>
                </a:lnTo>
                <a:lnTo>
                  <a:pt x="64" y="173"/>
                </a:lnTo>
                <a:lnTo>
                  <a:pt x="64" y="173"/>
                </a:lnTo>
                <a:lnTo>
                  <a:pt x="60" y="180"/>
                </a:lnTo>
                <a:lnTo>
                  <a:pt x="56" y="186"/>
                </a:lnTo>
                <a:lnTo>
                  <a:pt x="56" y="186"/>
                </a:lnTo>
                <a:lnTo>
                  <a:pt x="51" y="190"/>
                </a:lnTo>
                <a:lnTo>
                  <a:pt x="47" y="192"/>
                </a:lnTo>
                <a:lnTo>
                  <a:pt x="47" y="192"/>
                </a:lnTo>
                <a:lnTo>
                  <a:pt x="37" y="192"/>
                </a:lnTo>
                <a:lnTo>
                  <a:pt x="37" y="192"/>
                </a:lnTo>
                <a:lnTo>
                  <a:pt x="32" y="192"/>
                </a:lnTo>
                <a:lnTo>
                  <a:pt x="32" y="192"/>
                </a:lnTo>
                <a:lnTo>
                  <a:pt x="14" y="192"/>
                </a:lnTo>
                <a:lnTo>
                  <a:pt x="14" y="192"/>
                </a:lnTo>
                <a:lnTo>
                  <a:pt x="9" y="193"/>
                </a:lnTo>
                <a:lnTo>
                  <a:pt x="9" y="193"/>
                </a:lnTo>
                <a:lnTo>
                  <a:pt x="7" y="192"/>
                </a:lnTo>
                <a:lnTo>
                  <a:pt x="6" y="189"/>
                </a:lnTo>
                <a:lnTo>
                  <a:pt x="6" y="189"/>
                </a:lnTo>
                <a:lnTo>
                  <a:pt x="6" y="189"/>
                </a:lnTo>
                <a:lnTo>
                  <a:pt x="6" y="189"/>
                </a:lnTo>
                <a:close/>
                <a:moveTo>
                  <a:pt x="10" y="179"/>
                </a:moveTo>
                <a:lnTo>
                  <a:pt x="10" y="179"/>
                </a:lnTo>
                <a:lnTo>
                  <a:pt x="9" y="179"/>
                </a:lnTo>
                <a:lnTo>
                  <a:pt x="9" y="179"/>
                </a:lnTo>
                <a:lnTo>
                  <a:pt x="5" y="186"/>
                </a:lnTo>
                <a:lnTo>
                  <a:pt x="5" y="186"/>
                </a:lnTo>
                <a:lnTo>
                  <a:pt x="6" y="186"/>
                </a:lnTo>
                <a:lnTo>
                  <a:pt x="6" y="186"/>
                </a:lnTo>
                <a:lnTo>
                  <a:pt x="17" y="185"/>
                </a:lnTo>
                <a:lnTo>
                  <a:pt x="17" y="185"/>
                </a:lnTo>
                <a:lnTo>
                  <a:pt x="43" y="180"/>
                </a:lnTo>
                <a:lnTo>
                  <a:pt x="43" y="180"/>
                </a:lnTo>
                <a:lnTo>
                  <a:pt x="44" y="182"/>
                </a:lnTo>
                <a:lnTo>
                  <a:pt x="46" y="183"/>
                </a:lnTo>
                <a:lnTo>
                  <a:pt x="46" y="183"/>
                </a:lnTo>
                <a:lnTo>
                  <a:pt x="46" y="186"/>
                </a:lnTo>
                <a:lnTo>
                  <a:pt x="43" y="188"/>
                </a:lnTo>
                <a:lnTo>
                  <a:pt x="43" y="188"/>
                </a:lnTo>
                <a:lnTo>
                  <a:pt x="41" y="188"/>
                </a:lnTo>
                <a:lnTo>
                  <a:pt x="41" y="188"/>
                </a:lnTo>
                <a:lnTo>
                  <a:pt x="29" y="186"/>
                </a:lnTo>
                <a:lnTo>
                  <a:pt x="29" y="186"/>
                </a:lnTo>
                <a:lnTo>
                  <a:pt x="22" y="188"/>
                </a:lnTo>
                <a:lnTo>
                  <a:pt x="22" y="188"/>
                </a:lnTo>
                <a:lnTo>
                  <a:pt x="22" y="188"/>
                </a:lnTo>
                <a:lnTo>
                  <a:pt x="22" y="188"/>
                </a:lnTo>
                <a:lnTo>
                  <a:pt x="30" y="189"/>
                </a:lnTo>
                <a:lnTo>
                  <a:pt x="30" y="189"/>
                </a:lnTo>
                <a:lnTo>
                  <a:pt x="33" y="189"/>
                </a:lnTo>
                <a:lnTo>
                  <a:pt x="33" y="189"/>
                </a:lnTo>
                <a:lnTo>
                  <a:pt x="44" y="189"/>
                </a:lnTo>
                <a:lnTo>
                  <a:pt x="44" y="189"/>
                </a:lnTo>
                <a:lnTo>
                  <a:pt x="49" y="189"/>
                </a:lnTo>
                <a:lnTo>
                  <a:pt x="49" y="189"/>
                </a:lnTo>
                <a:lnTo>
                  <a:pt x="50" y="188"/>
                </a:lnTo>
                <a:lnTo>
                  <a:pt x="50" y="188"/>
                </a:lnTo>
                <a:lnTo>
                  <a:pt x="51" y="183"/>
                </a:lnTo>
                <a:lnTo>
                  <a:pt x="51" y="183"/>
                </a:lnTo>
                <a:lnTo>
                  <a:pt x="60" y="171"/>
                </a:lnTo>
                <a:lnTo>
                  <a:pt x="68" y="158"/>
                </a:lnTo>
                <a:lnTo>
                  <a:pt x="68" y="158"/>
                </a:lnTo>
                <a:lnTo>
                  <a:pt x="68" y="156"/>
                </a:lnTo>
                <a:lnTo>
                  <a:pt x="68" y="156"/>
                </a:lnTo>
                <a:lnTo>
                  <a:pt x="61" y="158"/>
                </a:lnTo>
                <a:lnTo>
                  <a:pt x="61" y="158"/>
                </a:lnTo>
                <a:lnTo>
                  <a:pt x="37" y="166"/>
                </a:lnTo>
                <a:lnTo>
                  <a:pt x="37" y="166"/>
                </a:lnTo>
                <a:lnTo>
                  <a:pt x="27" y="171"/>
                </a:lnTo>
                <a:lnTo>
                  <a:pt x="27" y="171"/>
                </a:lnTo>
                <a:lnTo>
                  <a:pt x="24" y="171"/>
                </a:lnTo>
                <a:lnTo>
                  <a:pt x="23" y="172"/>
                </a:lnTo>
                <a:lnTo>
                  <a:pt x="23" y="172"/>
                </a:lnTo>
                <a:lnTo>
                  <a:pt x="20" y="171"/>
                </a:lnTo>
                <a:lnTo>
                  <a:pt x="20" y="169"/>
                </a:lnTo>
                <a:lnTo>
                  <a:pt x="20" y="169"/>
                </a:lnTo>
                <a:lnTo>
                  <a:pt x="20" y="168"/>
                </a:lnTo>
                <a:lnTo>
                  <a:pt x="23" y="166"/>
                </a:lnTo>
                <a:lnTo>
                  <a:pt x="23" y="166"/>
                </a:lnTo>
                <a:lnTo>
                  <a:pt x="23" y="166"/>
                </a:lnTo>
                <a:lnTo>
                  <a:pt x="23" y="166"/>
                </a:lnTo>
                <a:lnTo>
                  <a:pt x="24" y="168"/>
                </a:lnTo>
                <a:lnTo>
                  <a:pt x="26" y="168"/>
                </a:lnTo>
                <a:lnTo>
                  <a:pt x="26" y="168"/>
                </a:lnTo>
                <a:lnTo>
                  <a:pt x="33" y="165"/>
                </a:lnTo>
                <a:lnTo>
                  <a:pt x="33" y="165"/>
                </a:lnTo>
                <a:lnTo>
                  <a:pt x="46" y="159"/>
                </a:lnTo>
                <a:lnTo>
                  <a:pt x="60" y="155"/>
                </a:lnTo>
                <a:lnTo>
                  <a:pt x="60" y="155"/>
                </a:lnTo>
                <a:lnTo>
                  <a:pt x="61" y="155"/>
                </a:lnTo>
                <a:lnTo>
                  <a:pt x="61" y="155"/>
                </a:lnTo>
                <a:lnTo>
                  <a:pt x="73" y="149"/>
                </a:lnTo>
                <a:lnTo>
                  <a:pt x="73" y="149"/>
                </a:lnTo>
                <a:lnTo>
                  <a:pt x="76" y="148"/>
                </a:lnTo>
                <a:lnTo>
                  <a:pt x="76" y="148"/>
                </a:lnTo>
                <a:lnTo>
                  <a:pt x="84" y="135"/>
                </a:lnTo>
                <a:lnTo>
                  <a:pt x="84" y="135"/>
                </a:lnTo>
                <a:lnTo>
                  <a:pt x="84" y="134"/>
                </a:lnTo>
                <a:lnTo>
                  <a:pt x="84" y="134"/>
                </a:lnTo>
                <a:lnTo>
                  <a:pt x="84" y="132"/>
                </a:lnTo>
                <a:lnTo>
                  <a:pt x="84" y="132"/>
                </a:lnTo>
                <a:lnTo>
                  <a:pt x="81" y="134"/>
                </a:lnTo>
                <a:lnTo>
                  <a:pt x="81" y="134"/>
                </a:lnTo>
                <a:lnTo>
                  <a:pt x="60" y="142"/>
                </a:lnTo>
                <a:lnTo>
                  <a:pt x="60" y="142"/>
                </a:lnTo>
                <a:lnTo>
                  <a:pt x="40" y="151"/>
                </a:lnTo>
                <a:lnTo>
                  <a:pt x="40" y="151"/>
                </a:lnTo>
                <a:lnTo>
                  <a:pt x="33" y="153"/>
                </a:lnTo>
                <a:lnTo>
                  <a:pt x="26" y="155"/>
                </a:lnTo>
                <a:lnTo>
                  <a:pt x="26" y="155"/>
                </a:lnTo>
                <a:lnTo>
                  <a:pt x="20" y="163"/>
                </a:lnTo>
                <a:lnTo>
                  <a:pt x="20" y="163"/>
                </a:lnTo>
                <a:lnTo>
                  <a:pt x="10" y="178"/>
                </a:lnTo>
                <a:lnTo>
                  <a:pt x="10" y="178"/>
                </a:lnTo>
                <a:lnTo>
                  <a:pt x="10" y="179"/>
                </a:lnTo>
                <a:lnTo>
                  <a:pt x="10" y="179"/>
                </a:lnTo>
                <a:close/>
                <a:moveTo>
                  <a:pt x="87" y="44"/>
                </a:moveTo>
                <a:lnTo>
                  <a:pt x="87" y="44"/>
                </a:lnTo>
                <a:lnTo>
                  <a:pt x="81" y="28"/>
                </a:lnTo>
                <a:lnTo>
                  <a:pt x="81" y="28"/>
                </a:lnTo>
                <a:lnTo>
                  <a:pt x="78" y="28"/>
                </a:lnTo>
                <a:lnTo>
                  <a:pt x="78" y="28"/>
                </a:lnTo>
                <a:lnTo>
                  <a:pt x="77" y="28"/>
                </a:lnTo>
                <a:lnTo>
                  <a:pt x="77" y="28"/>
                </a:lnTo>
                <a:lnTo>
                  <a:pt x="68" y="33"/>
                </a:lnTo>
                <a:lnTo>
                  <a:pt x="68" y="33"/>
                </a:lnTo>
                <a:lnTo>
                  <a:pt x="53" y="43"/>
                </a:lnTo>
                <a:lnTo>
                  <a:pt x="53" y="43"/>
                </a:lnTo>
                <a:lnTo>
                  <a:pt x="46" y="45"/>
                </a:lnTo>
                <a:lnTo>
                  <a:pt x="46" y="45"/>
                </a:lnTo>
                <a:lnTo>
                  <a:pt x="44" y="47"/>
                </a:lnTo>
                <a:lnTo>
                  <a:pt x="44" y="47"/>
                </a:lnTo>
                <a:lnTo>
                  <a:pt x="44" y="48"/>
                </a:lnTo>
                <a:lnTo>
                  <a:pt x="44" y="48"/>
                </a:lnTo>
                <a:lnTo>
                  <a:pt x="46" y="55"/>
                </a:lnTo>
                <a:lnTo>
                  <a:pt x="46" y="55"/>
                </a:lnTo>
                <a:lnTo>
                  <a:pt x="49" y="55"/>
                </a:lnTo>
                <a:lnTo>
                  <a:pt x="49" y="55"/>
                </a:lnTo>
                <a:lnTo>
                  <a:pt x="50" y="55"/>
                </a:lnTo>
                <a:lnTo>
                  <a:pt x="50" y="55"/>
                </a:lnTo>
                <a:lnTo>
                  <a:pt x="56" y="51"/>
                </a:lnTo>
                <a:lnTo>
                  <a:pt x="56" y="51"/>
                </a:lnTo>
                <a:lnTo>
                  <a:pt x="67" y="44"/>
                </a:lnTo>
                <a:lnTo>
                  <a:pt x="67" y="44"/>
                </a:lnTo>
                <a:lnTo>
                  <a:pt x="76" y="38"/>
                </a:lnTo>
                <a:lnTo>
                  <a:pt x="76" y="38"/>
                </a:lnTo>
                <a:lnTo>
                  <a:pt x="77" y="37"/>
                </a:lnTo>
                <a:lnTo>
                  <a:pt x="77" y="37"/>
                </a:lnTo>
                <a:lnTo>
                  <a:pt x="78" y="37"/>
                </a:lnTo>
                <a:lnTo>
                  <a:pt x="80" y="38"/>
                </a:lnTo>
                <a:lnTo>
                  <a:pt x="80" y="38"/>
                </a:lnTo>
                <a:lnTo>
                  <a:pt x="81" y="40"/>
                </a:lnTo>
                <a:lnTo>
                  <a:pt x="81" y="41"/>
                </a:lnTo>
                <a:lnTo>
                  <a:pt x="81" y="41"/>
                </a:lnTo>
                <a:lnTo>
                  <a:pt x="80" y="43"/>
                </a:lnTo>
                <a:lnTo>
                  <a:pt x="78" y="43"/>
                </a:lnTo>
                <a:lnTo>
                  <a:pt x="78" y="43"/>
                </a:lnTo>
                <a:lnTo>
                  <a:pt x="71" y="45"/>
                </a:lnTo>
                <a:lnTo>
                  <a:pt x="71" y="45"/>
                </a:lnTo>
                <a:lnTo>
                  <a:pt x="63" y="51"/>
                </a:lnTo>
                <a:lnTo>
                  <a:pt x="63" y="51"/>
                </a:lnTo>
                <a:lnTo>
                  <a:pt x="51" y="58"/>
                </a:lnTo>
                <a:lnTo>
                  <a:pt x="51" y="58"/>
                </a:lnTo>
                <a:lnTo>
                  <a:pt x="49" y="60"/>
                </a:lnTo>
                <a:lnTo>
                  <a:pt x="49" y="60"/>
                </a:lnTo>
                <a:lnTo>
                  <a:pt x="49" y="61"/>
                </a:lnTo>
                <a:lnTo>
                  <a:pt x="47" y="61"/>
                </a:lnTo>
                <a:lnTo>
                  <a:pt x="47" y="61"/>
                </a:lnTo>
                <a:lnTo>
                  <a:pt x="49" y="65"/>
                </a:lnTo>
                <a:lnTo>
                  <a:pt x="49" y="65"/>
                </a:lnTo>
                <a:lnTo>
                  <a:pt x="51" y="65"/>
                </a:lnTo>
                <a:lnTo>
                  <a:pt x="51" y="65"/>
                </a:lnTo>
                <a:lnTo>
                  <a:pt x="60" y="60"/>
                </a:lnTo>
                <a:lnTo>
                  <a:pt x="60" y="60"/>
                </a:lnTo>
                <a:lnTo>
                  <a:pt x="71" y="53"/>
                </a:lnTo>
                <a:lnTo>
                  <a:pt x="83" y="45"/>
                </a:lnTo>
                <a:lnTo>
                  <a:pt x="83" y="45"/>
                </a:lnTo>
                <a:lnTo>
                  <a:pt x="84" y="44"/>
                </a:lnTo>
                <a:lnTo>
                  <a:pt x="87" y="44"/>
                </a:lnTo>
                <a:lnTo>
                  <a:pt x="87" y="44"/>
                </a:lnTo>
                <a:close/>
                <a:moveTo>
                  <a:pt x="30" y="149"/>
                </a:moveTo>
                <a:lnTo>
                  <a:pt x="30" y="149"/>
                </a:lnTo>
                <a:lnTo>
                  <a:pt x="32" y="151"/>
                </a:lnTo>
                <a:lnTo>
                  <a:pt x="33" y="151"/>
                </a:lnTo>
                <a:lnTo>
                  <a:pt x="33" y="151"/>
                </a:lnTo>
                <a:lnTo>
                  <a:pt x="39" y="148"/>
                </a:lnTo>
                <a:lnTo>
                  <a:pt x="39" y="148"/>
                </a:lnTo>
                <a:lnTo>
                  <a:pt x="59" y="139"/>
                </a:lnTo>
                <a:lnTo>
                  <a:pt x="59" y="139"/>
                </a:lnTo>
                <a:lnTo>
                  <a:pt x="73" y="132"/>
                </a:lnTo>
                <a:lnTo>
                  <a:pt x="73" y="132"/>
                </a:lnTo>
                <a:lnTo>
                  <a:pt x="81" y="128"/>
                </a:lnTo>
                <a:lnTo>
                  <a:pt x="81" y="128"/>
                </a:lnTo>
                <a:lnTo>
                  <a:pt x="84" y="126"/>
                </a:lnTo>
                <a:lnTo>
                  <a:pt x="87" y="129"/>
                </a:lnTo>
                <a:lnTo>
                  <a:pt x="87" y="129"/>
                </a:lnTo>
                <a:lnTo>
                  <a:pt x="87" y="129"/>
                </a:lnTo>
                <a:lnTo>
                  <a:pt x="87" y="129"/>
                </a:lnTo>
                <a:lnTo>
                  <a:pt x="97" y="114"/>
                </a:lnTo>
                <a:lnTo>
                  <a:pt x="97" y="114"/>
                </a:lnTo>
                <a:lnTo>
                  <a:pt x="95" y="114"/>
                </a:lnTo>
                <a:lnTo>
                  <a:pt x="95" y="114"/>
                </a:lnTo>
                <a:lnTo>
                  <a:pt x="90" y="117"/>
                </a:lnTo>
                <a:lnTo>
                  <a:pt x="90" y="117"/>
                </a:lnTo>
                <a:lnTo>
                  <a:pt x="73" y="124"/>
                </a:lnTo>
                <a:lnTo>
                  <a:pt x="73" y="124"/>
                </a:lnTo>
                <a:lnTo>
                  <a:pt x="53" y="132"/>
                </a:lnTo>
                <a:lnTo>
                  <a:pt x="53" y="132"/>
                </a:lnTo>
                <a:lnTo>
                  <a:pt x="46" y="136"/>
                </a:lnTo>
                <a:lnTo>
                  <a:pt x="46" y="136"/>
                </a:lnTo>
                <a:lnTo>
                  <a:pt x="40" y="138"/>
                </a:lnTo>
                <a:lnTo>
                  <a:pt x="40" y="138"/>
                </a:lnTo>
                <a:lnTo>
                  <a:pt x="37" y="139"/>
                </a:lnTo>
                <a:lnTo>
                  <a:pt x="37" y="139"/>
                </a:lnTo>
                <a:lnTo>
                  <a:pt x="30" y="149"/>
                </a:lnTo>
                <a:lnTo>
                  <a:pt x="30" y="149"/>
                </a:lnTo>
                <a:close/>
                <a:moveTo>
                  <a:pt x="104" y="107"/>
                </a:moveTo>
                <a:lnTo>
                  <a:pt x="104" y="107"/>
                </a:lnTo>
                <a:lnTo>
                  <a:pt x="101" y="98"/>
                </a:lnTo>
                <a:lnTo>
                  <a:pt x="101" y="98"/>
                </a:lnTo>
                <a:lnTo>
                  <a:pt x="98" y="99"/>
                </a:lnTo>
                <a:lnTo>
                  <a:pt x="98" y="99"/>
                </a:lnTo>
                <a:lnTo>
                  <a:pt x="77" y="108"/>
                </a:lnTo>
                <a:lnTo>
                  <a:pt x="77" y="108"/>
                </a:lnTo>
                <a:lnTo>
                  <a:pt x="67" y="114"/>
                </a:lnTo>
                <a:lnTo>
                  <a:pt x="56" y="118"/>
                </a:lnTo>
                <a:lnTo>
                  <a:pt x="56" y="118"/>
                </a:lnTo>
                <a:lnTo>
                  <a:pt x="53" y="119"/>
                </a:lnTo>
                <a:lnTo>
                  <a:pt x="53" y="119"/>
                </a:lnTo>
                <a:lnTo>
                  <a:pt x="43" y="132"/>
                </a:lnTo>
                <a:lnTo>
                  <a:pt x="43" y="132"/>
                </a:lnTo>
                <a:lnTo>
                  <a:pt x="41" y="134"/>
                </a:lnTo>
                <a:lnTo>
                  <a:pt x="41" y="134"/>
                </a:lnTo>
                <a:lnTo>
                  <a:pt x="44" y="134"/>
                </a:lnTo>
                <a:lnTo>
                  <a:pt x="44" y="134"/>
                </a:lnTo>
                <a:lnTo>
                  <a:pt x="49" y="132"/>
                </a:lnTo>
                <a:lnTo>
                  <a:pt x="49" y="132"/>
                </a:lnTo>
                <a:lnTo>
                  <a:pt x="76" y="119"/>
                </a:lnTo>
                <a:lnTo>
                  <a:pt x="76" y="119"/>
                </a:lnTo>
                <a:lnTo>
                  <a:pt x="86" y="114"/>
                </a:lnTo>
                <a:lnTo>
                  <a:pt x="86" y="114"/>
                </a:lnTo>
                <a:lnTo>
                  <a:pt x="97" y="108"/>
                </a:lnTo>
                <a:lnTo>
                  <a:pt x="97" y="108"/>
                </a:lnTo>
                <a:lnTo>
                  <a:pt x="100" y="107"/>
                </a:lnTo>
                <a:lnTo>
                  <a:pt x="101" y="108"/>
                </a:lnTo>
                <a:lnTo>
                  <a:pt x="101" y="108"/>
                </a:lnTo>
                <a:lnTo>
                  <a:pt x="103" y="108"/>
                </a:lnTo>
                <a:lnTo>
                  <a:pt x="103" y="108"/>
                </a:lnTo>
                <a:lnTo>
                  <a:pt x="104" y="107"/>
                </a:lnTo>
                <a:lnTo>
                  <a:pt x="104" y="107"/>
                </a:lnTo>
                <a:close/>
                <a:moveTo>
                  <a:pt x="57" y="114"/>
                </a:moveTo>
                <a:lnTo>
                  <a:pt x="57" y="114"/>
                </a:lnTo>
                <a:lnTo>
                  <a:pt x="57" y="114"/>
                </a:lnTo>
                <a:lnTo>
                  <a:pt x="57" y="114"/>
                </a:lnTo>
                <a:lnTo>
                  <a:pt x="78" y="104"/>
                </a:lnTo>
                <a:lnTo>
                  <a:pt x="100" y="92"/>
                </a:lnTo>
                <a:lnTo>
                  <a:pt x="100" y="92"/>
                </a:lnTo>
                <a:lnTo>
                  <a:pt x="97" y="85"/>
                </a:lnTo>
                <a:lnTo>
                  <a:pt x="97" y="85"/>
                </a:lnTo>
                <a:lnTo>
                  <a:pt x="90" y="90"/>
                </a:lnTo>
                <a:lnTo>
                  <a:pt x="90" y="90"/>
                </a:lnTo>
                <a:lnTo>
                  <a:pt x="81" y="92"/>
                </a:lnTo>
                <a:lnTo>
                  <a:pt x="81" y="92"/>
                </a:lnTo>
                <a:lnTo>
                  <a:pt x="73" y="95"/>
                </a:lnTo>
                <a:lnTo>
                  <a:pt x="73" y="95"/>
                </a:lnTo>
                <a:lnTo>
                  <a:pt x="66" y="99"/>
                </a:lnTo>
                <a:lnTo>
                  <a:pt x="66" y="99"/>
                </a:lnTo>
                <a:lnTo>
                  <a:pt x="59" y="102"/>
                </a:lnTo>
                <a:lnTo>
                  <a:pt x="59" y="102"/>
                </a:lnTo>
                <a:lnTo>
                  <a:pt x="59" y="105"/>
                </a:lnTo>
                <a:lnTo>
                  <a:pt x="59" y="105"/>
                </a:lnTo>
                <a:lnTo>
                  <a:pt x="57" y="108"/>
                </a:lnTo>
                <a:lnTo>
                  <a:pt x="57" y="108"/>
                </a:lnTo>
                <a:lnTo>
                  <a:pt x="59" y="109"/>
                </a:lnTo>
                <a:lnTo>
                  <a:pt x="57" y="112"/>
                </a:lnTo>
                <a:lnTo>
                  <a:pt x="57" y="112"/>
                </a:lnTo>
                <a:lnTo>
                  <a:pt x="57" y="114"/>
                </a:lnTo>
                <a:lnTo>
                  <a:pt x="57" y="114"/>
                </a:lnTo>
                <a:close/>
                <a:moveTo>
                  <a:pt x="50" y="68"/>
                </a:moveTo>
                <a:lnTo>
                  <a:pt x="50" y="68"/>
                </a:lnTo>
                <a:lnTo>
                  <a:pt x="51" y="75"/>
                </a:lnTo>
                <a:lnTo>
                  <a:pt x="51" y="75"/>
                </a:lnTo>
                <a:lnTo>
                  <a:pt x="53" y="77"/>
                </a:lnTo>
                <a:lnTo>
                  <a:pt x="53" y="77"/>
                </a:lnTo>
                <a:lnTo>
                  <a:pt x="54" y="77"/>
                </a:lnTo>
                <a:lnTo>
                  <a:pt x="57" y="77"/>
                </a:lnTo>
                <a:lnTo>
                  <a:pt x="57" y="77"/>
                </a:lnTo>
                <a:lnTo>
                  <a:pt x="61" y="75"/>
                </a:lnTo>
                <a:lnTo>
                  <a:pt x="61" y="75"/>
                </a:lnTo>
                <a:lnTo>
                  <a:pt x="78" y="65"/>
                </a:lnTo>
                <a:lnTo>
                  <a:pt x="78" y="65"/>
                </a:lnTo>
                <a:lnTo>
                  <a:pt x="88" y="58"/>
                </a:lnTo>
                <a:lnTo>
                  <a:pt x="88" y="58"/>
                </a:lnTo>
                <a:lnTo>
                  <a:pt x="90" y="58"/>
                </a:lnTo>
                <a:lnTo>
                  <a:pt x="90" y="58"/>
                </a:lnTo>
                <a:lnTo>
                  <a:pt x="87" y="50"/>
                </a:lnTo>
                <a:lnTo>
                  <a:pt x="87" y="50"/>
                </a:lnTo>
                <a:lnTo>
                  <a:pt x="84" y="51"/>
                </a:lnTo>
                <a:lnTo>
                  <a:pt x="84" y="51"/>
                </a:lnTo>
                <a:lnTo>
                  <a:pt x="77" y="54"/>
                </a:lnTo>
                <a:lnTo>
                  <a:pt x="70" y="58"/>
                </a:lnTo>
                <a:lnTo>
                  <a:pt x="70" y="58"/>
                </a:lnTo>
                <a:lnTo>
                  <a:pt x="60" y="64"/>
                </a:lnTo>
                <a:lnTo>
                  <a:pt x="50" y="68"/>
                </a:lnTo>
                <a:lnTo>
                  <a:pt x="50" y="68"/>
                </a:lnTo>
                <a:close/>
                <a:moveTo>
                  <a:pt x="39" y="36"/>
                </a:moveTo>
                <a:lnTo>
                  <a:pt x="39" y="36"/>
                </a:lnTo>
                <a:lnTo>
                  <a:pt x="41" y="41"/>
                </a:lnTo>
                <a:lnTo>
                  <a:pt x="41" y="41"/>
                </a:lnTo>
                <a:lnTo>
                  <a:pt x="43" y="43"/>
                </a:lnTo>
                <a:lnTo>
                  <a:pt x="44" y="43"/>
                </a:lnTo>
                <a:lnTo>
                  <a:pt x="44" y="43"/>
                </a:lnTo>
                <a:lnTo>
                  <a:pt x="46" y="43"/>
                </a:lnTo>
                <a:lnTo>
                  <a:pt x="46" y="43"/>
                </a:lnTo>
                <a:lnTo>
                  <a:pt x="53" y="40"/>
                </a:lnTo>
                <a:lnTo>
                  <a:pt x="53" y="40"/>
                </a:lnTo>
                <a:lnTo>
                  <a:pt x="64" y="33"/>
                </a:lnTo>
                <a:lnTo>
                  <a:pt x="64" y="33"/>
                </a:lnTo>
                <a:lnTo>
                  <a:pt x="70" y="28"/>
                </a:lnTo>
                <a:lnTo>
                  <a:pt x="76" y="24"/>
                </a:lnTo>
                <a:lnTo>
                  <a:pt x="76" y="24"/>
                </a:lnTo>
                <a:lnTo>
                  <a:pt x="78" y="21"/>
                </a:lnTo>
                <a:lnTo>
                  <a:pt x="78" y="21"/>
                </a:lnTo>
                <a:lnTo>
                  <a:pt x="77" y="16"/>
                </a:lnTo>
                <a:lnTo>
                  <a:pt x="77" y="16"/>
                </a:lnTo>
                <a:lnTo>
                  <a:pt x="74" y="17"/>
                </a:lnTo>
                <a:lnTo>
                  <a:pt x="74" y="17"/>
                </a:lnTo>
                <a:lnTo>
                  <a:pt x="64" y="23"/>
                </a:lnTo>
                <a:lnTo>
                  <a:pt x="64" y="23"/>
                </a:lnTo>
                <a:lnTo>
                  <a:pt x="51" y="30"/>
                </a:lnTo>
                <a:lnTo>
                  <a:pt x="51" y="30"/>
                </a:lnTo>
                <a:lnTo>
                  <a:pt x="46" y="33"/>
                </a:lnTo>
                <a:lnTo>
                  <a:pt x="39" y="36"/>
                </a:lnTo>
                <a:lnTo>
                  <a:pt x="39" y="36"/>
                </a:lnTo>
                <a:close/>
                <a:moveTo>
                  <a:pt x="56" y="91"/>
                </a:moveTo>
                <a:lnTo>
                  <a:pt x="56" y="91"/>
                </a:lnTo>
                <a:lnTo>
                  <a:pt x="57" y="95"/>
                </a:lnTo>
                <a:lnTo>
                  <a:pt x="57" y="95"/>
                </a:lnTo>
                <a:lnTo>
                  <a:pt x="57" y="98"/>
                </a:lnTo>
                <a:lnTo>
                  <a:pt x="57" y="98"/>
                </a:lnTo>
                <a:lnTo>
                  <a:pt x="57" y="98"/>
                </a:lnTo>
                <a:lnTo>
                  <a:pt x="57" y="99"/>
                </a:lnTo>
                <a:lnTo>
                  <a:pt x="57" y="99"/>
                </a:lnTo>
                <a:lnTo>
                  <a:pt x="59" y="99"/>
                </a:lnTo>
                <a:lnTo>
                  <a:pt x="59" y="99"/>
                </a:lnTo>
                <a:lnTo>
                  <a:pt x="59" y="98"/>
                </a:lnTo>
                <a:lnTo>
                  <a:pt x="59" y="98"/>
                </a:lnTo>
                <a:lnTo>
                  <a:pt x="74" y="92"/>
                </a:lnTo>
                <a:lnTo>
                  <a:pt x="74" y="92"/>
                </a:lnTo>
                <a:lnTo>
                  <a:pt x="86" y="87"/>
                </a:lnTo>
                <a:lnTo>
                  <a:pt x="86" y="87"/>
                </a:lnTo>
                <a:lnTo>
                  <a:pt x="94" y="81"/>
                </a:lnTo>
                <a:lnTo>
                  <a:pt x="94" y="81"/>
                </a:lnTo>
                <a:lnTo>
                  <a:pt x="95" y="80"/>
                </a:lnTo>
                <a:lnTo>
                  <a:pt x="95" y="80"/>
                </a:lnTo>
                <a:lnTo>
                  <a:pt x="94" y="74"/>
                </a:lnTo>
                <a:lnTo>
                  <a:pt x="94" y="74"/>
                </a:lnTo>
                <a:lnTo>
                  <a:pt x="93" y="74"/>
                </a:lnTo>
                <a:lnTo>
                  <a:pt x="93" y="74"/>
                </a:lnTo>
                <a:lnTo>
                  <a:pt x="80" y="80"/>
                </a:lnTo>
                <a:lnTo>
                  <a:pt x="80" y="80"/>
                </a:lnTo>
                <a:lnTo>
                  <a:pt x="70" y="85"/>
                </a:lnTo>
                <a:lnTo>
                  <a:pt x="70" y="85"/>
                </a:lnTo>
                <a:lnTo>
                  <a:pt x="64" y="88"/>
                </a:lnTo>
                <a:lnTo>
                  <a:pt x="59" y="90"/>
                </a:lnTo>
                <a:lnTo>
                  <a:pt x="59" y="90"/>
                </a:lnTo>
                <a:lnTo>
                  <a:pt x="56" y="91"/>
                </a:lnTo>
                <a:lnTo>
                  <a:pt x="56" y="91"/>
                </a:lnTo>
                <a:close/>
                <a:moveTo>
                  <a:pt x="93" y="68"/>
                </a:moveTo>
                <a:lnTo>
                  <a:pt x="93" y="68"/>
                </a:lnTo>
                <a:lnTo>
                  <a:pt x="91" y="65"/>
                </a:lnTo>
                <a:lnTo>
                  <a:pt x="91" y="65"/>
                </a:lnTo>
                <a:lnTo>
                  <a:pt x="90" y="64"/>
                </a:lnTo>
                <a:lnTo>
                  <a:pt x="90" y="64"/>
                </a:lnTo>
                <a:lnTo>
                  <a:pt x="88" y="64"/>
                </a:lnTo>
                <a:lnTo>
                  <a:pt x="88" y="64"/>
                </a:lnTo>
                <a:lnTo>
                  <a:pt x="80" y="68"/>
                </a:lnTo>
                <a:lnTo>
                  <a:pt x="80" y="68"/>
                </a:lnTo>
                <a:lnTo>
                  <a:pt x="71" y="72"/>
                </a:lnTo>
                <a:lnTo>
                  <a:pt x="71" y="72"/>
                </a:lnTo>
                <a:lnTo>
                  <a:pt x="57" y="80"/>
                </a:lnTo>
                <a:lnTo>
                  <a:pt x="57" y="80"/>
                </a:lnTo>
                <a:lnTo>
                  <a:pt x="54" y="82"/>
                </a:lnTo>
                <a:lnTo>
                  <a:pt x="54" y="82"/>
                </a:lnTo>
                <a:lnTo>
                  <a:pt x="56" y="88"/>
                </a:lnTo>
                <a:lnTo>
                  <a:pt x="56" y="88"/>
                </a:lnTo>
                <a:lnTo>
                  <a:pt x="57" y="87"/>
                </a:lnTo>
                <a:lnTo>
                  <a:pt x="57" y="87"/>
                </a:lnTo>
                <a:lnTo>
                  <a:pt x="61" y="85"/>
                </a:lnTo>
                <a:lnTo>
                  <a:pt x="61" y="85"/>
                </a:lnTo>
                <a:lnTo>
                  <a:pt x="74" y="80"/>
                </a:lnTo>
                <a:lnTo>
                  <a:pt x="74" y="80"/>
                </a:lnTo>
                <a:lnTo>
                  <a:pt x="91" y="68"/>
                </a:lnTo>
                <a:lnTo>
                  <a:pt x="91" y="68"/>
                </a:lnTo>
                <a:lnTo>
                  <a:pt x="93" y="68"/>
                </a:lnTo>
                <a:lnTo>
                  <a:pt x="93" y="68"/>
                </a:lnTo>
                <a:close/>
                <a:moveTo>
                  <a:pt x="64" y="9"/>
                </a:moveTo>
                <a:lnTo>
                  <a:pt x="64" y="9"/>
                </a:lnTo>
                <a:lnTo>
                  <a:pt x="64" y="11"/>
                </a:lnTo>
                <a:lnTo>
                  <a:pt x="61" y="13"/>
                </a:lnTo>
                <a:lnTo>
                  <a:pt x="61" y="13"/>
                </a:lnTo>
                <a:lnTo>
                  <a:pt x="50" y="18"/>
                </a:lnTo>
                <a:lnTo>
                  <a:pt x="50" y="18"/>
                </a:lnTo>
                <a:lnTo>
                  <a:pt x="37" y="27"/>
                </a:lnTo>
                <a:lnTo>
                  <a:pt x="37" y="27"/>
                </a:lnTo>
                <a:lnTo>
                  <a:pt x="36" y="27"/>
                </a:lnTo>
                <a:lnTo>
                  <a:pt x="36" y="27"/>
                </a:lnTo>
                <a:lnTo>
                  <a:pt x="36" y="28"/>
                </a:lnTo>
                <a:lnTo>
                  <a:pt x="36" y="28"/>
                </a:lnTo>
                <a:lnTo>
                  <a:pt x="37" y="30"/>
                </a:lnTo>
                <a:lnTo>
                  <a:pt x="37" y="30"/>
                </a:lnTo>
                <a:lnTo>
                  <a:pt x="39" y="31"/>
                </a:lnTo>
                <a:lnTo>
                  <a:pt x="40" y="31"/>
                </a:lnTo>
                <a:lnTo>
                  <a:pt x="40" y="31"/>
                </a:lnTo>
                <a:lnTo>
                  <a:pt x="41" y="31"/>
                </a:lnTo>
                <a:lnTo>
                  <a:pt x="41" y="31"/>
                </a:lnTo>
                <a:lnTo>
                  <a:pt x="50" y="27"/>
                </a:lnTo>
                <a:lnTo>
                  <a:pt x="50" y="27"/>
                </a:lnTo>
                <a:lnTo>
                  <a:pt x="60" y="21"/>
                </a:lnTo>
                <a:lnTo>
                  <a:pt x="68" y="16"/>
                </a:lnTo>
                <a:lnTo>
                  <a:pt x="68" y="16"/>
                </a:lnTo>
                <a:lnTo>
                  <a:pt x="71" y="11"/>
                </a:lnTo>
                <a:lnTo>
                  <a:pt x="76" y="10"/>
                </a:lnTo>
                <a:lnTo>
                  <a:pt x="76" y="10"/>
                </a:lnTo>
                <a:lnTo>
                  <a:pt x="76" y="9"/>
                </a:lnTo>
                <a:lnTo>
                  <a:pt x="76" y="9"/>
                </a:lnTo>
                <a:lnTo>
                  <a:pt x="64" y="9"/>
                </a:lnTo>
                <a:lnTo>
                  <a:pt x="64" y="9"/>
                </a:lnTo>
                <a:close/>
                <a:moveTo>
                  <a:pt x="36" y="26"/>
                </a:moveTo>
                <a:lnTo>
                  <a:pt x="36" y="26"/>
                </a:lnTo>
                <a:lnTo>
                  <a:pt x="47" y="17"/>
                </a:lnTo>
                <a:lnTo>
                  <a:pt x="59" y="9"/>
                </a:lnTo>
                <a:lnTo>
                  <a:pt x="59" y="9"/>
                </a:lnTo>
                <a:lnTo>
                  <a:pt x="59" y="9"/>
                </a:lnTo>
                <a:lnTo>
                  <a:pt x="59" y="9"/>
                </a:lnTo>
                <a:lnTo>
                  <a:pt x="49" y="9"/>
                </a:lnTo>
                <a:lnTo>
                  <a:pt x="49" y="9"/>
                </a:lnTo>
                <a:lnTo>
                  <a:pt x="49" y="11"/>
                </a:lnTo>
                <a:lnTo>
                  <a:pt x="46" y="13"/>
                </a:lnTo>
                <a:lnTo>
                  <a:pt x="46" y="13"/>
                </a:lnTo>
                <a:lnTo>
                  <a:pt x="41" y="14"/>
                </a:lnTo>
                <a:lnTo>
                  <a:pt x="41" y="14"/>
                </a:lnTo>
                <a:lnTo>
                  <a:pt x="34" y="18"/>
                </a:lnTo>
                <a:lnTo>
                  <a:pt x="34" y="18"/>
                </a:lnTo>
                <a:lnTo>
                  <a:pt x="34" y="20"/>
                </a:lnTo>
                <a:lnTo>
                  <a:pt x="34" y="20"/>
                </a:lnTo>
                <a:lnTo>
                  <a:pt x="36" y="20"/>
                </a:lnTo>
                <a:lnTo>
                  <a:pt x="36" y="20"/>
                </a:lnTo>
                <a:lnTo>
                  <a:pt x="34" y="23"/>
                </a:lnTo>
                <a:lnTo>
                  <a:pt x="34" y="23"/>
                </a:lnTo>
                <a:lnTo>
                  <a:pt x="36" y="26"/>
                </a:lnTo>
                <a:lnTo>
                  <a:pt x="36" y="26"/>
                </a:lnTo>
                <a:close/>
                <a:moveTo>
                  <a:pt x="41" y="10"/>
                </a:moveTo>
                <a:lnTo>
                  <a:pt x="41" y="10"/>
                </a:lnTo>
                <a:lnTo>
                  <a:pt x="41" y="10"/>
                </a:lnTo>
                <a:lnTo>
                  <a:pt x="41" y="10"/>
                </a:lnTo>
                <a:lnTo>
                  <a:pt x="37" y="10"/>
                </a:lnTo>
                <a:lnTo>
                  <a:pt x="37" y="10"/>
                </a:lnTo>
                <a:lnTo>
                  <a:pt x="33" y="10"/>
                </a:lnTo>
                <a:lnTo>
                  <a:pt x="33" y="10"/>
                </a:lnTo>
                <a:lnTo>
                  <a:pt x="32" y="10"/>
                </a:lnTo>
                <a:lnTo>
                  <a:pt x="32" y="9"/>
                </a:lnTo>
                <a:lnTo>
                  <a:pt x="32" y="9"/>
                </a:lnTo>
                <a:lnTo>
                  <a:pt x="33" y="7"/>
                </a:lnTo>
                <a:lnTo>
                  <a:pt x="33" y="7"/>
                </a:lnTo>
                <a:lnTo>
                  <a:pt x="27" y="6"/>
                </a:lnTo>
                <a:lnTo>
                  <a:pt x="27" y="6"/>
                </a:lnTo>
                <a:lnTo>
                  <a:pt x="27" y="6"/>
                </a:lnTo>
                <a:lnTo>
                  <a:pt x="27" y="6"/>
                </a:lnTo>
                <a:lnTo>
                  <a:pt x="29" y="9"/>
                </a:lnTo>
                <a:lnTo>
                  <a:pt x="30" y="11"/>
                </a:lnTo>
                <a:lnTo>
                  <a:pt x="33" y="17"/>
                </a:lnTo>
                <a:lnTo>
                  <a:pt x="33" y="17"/>
                </a:lnTo>
                <a:lnTo>
                  <a:pt x="37" y="13"/>
                </a:lnTo>
                <a:lnTo>
                  <a:pt x="41" y="10"/>
                </a:lnTo>
                <a:lnTo>
                  <a:pt x="41" y="10"/>
                </a:lnTo>
                <a:close/>
                <a:moveTo>
                  <a:pt x="98" y="118"/>
                </a:moveTo>
                <a:lnTo>
                  <a:pt x="98" y="118"/>
                </a:lnTo>
                <a:lnTo>
                  <a:pt x="94" y="125"/>
                </a:lnTo>
                <a:lnTo>
                  <a:pt x="90" y="131"/>
                </a:lnTo>
                <a:lnTo>
                  <a:pt x="90" y="131"/>
                </a:lnTo>
                <a:lnTo>
                  <a:pt x="94" y="125"/>
                </a:lnTo>
                <a:lnTo>
                  <a:pt x="98" y="118"/>
                </a:lnTo>
                <a:lnTo>
                  <a:pt x="98" y="118"/>
                </a:lnTo>
                <a:close/>
                <a:moveTo>
                  <a:pt x="105" y="111"/>
                </a:moveTo>
                <a:lnTo>
                  <a:pt x="105" y="111"/>
                </a:lnTo>
                <a:lnTo>
                  <a:pt x="105" y="111"/>
                </a:lnTo>
                <a:lnTo>
                  <a:pt x="105" y="111"/>
                </a:lnTo>
                <a:lnTo>
                  <a:pt x="107" y="111"/>
                </a:lnTo>
                <a:lnTo>
                  <a:pt x="107" y="111"/>
                </a:lnTo>
                <a:lnTo>
                  <a:pt x="107" y="111"/>
                </a:lnTo>
                <a:lnTo>
                  <a:pt x="107" y="111"/>
                </a:lnTo>
                <a:lnTo>
                  <a:pt x="105" y="111"/>
                </a:lnTo>
                <a:lnTo>
                  <a:pt x="105" y="1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49" name="Freeform 51"/>
          <p:cNvSpPr/>
          <p:nvPr/>
        </p:nvSpPr>
        <p:spPr bwMode="auto">
          <a:xfrm>
            <a:off x="4043986" y="5821589"/>
            <a:ext cx="87973" cy="28769"/>
          </a:xfrm>
          <a:custGeom>
            <a:avLst/>
            <a:gdLst>
              <a:gd name="T0" fmla="*/ 1 w 50"/>
              <a:gd name="T1" fmla="*/ 13 h 17"/>
              <a:gd name="T2" fmla="*/ 1 w 50"/>
              <a:gd name="T3" fmla="*/ 13 h 17"/>
              <a:gd name="T4" fmla="*/ 3 w 50"/>
              <a:gd name="T5" fmla="*/ 12 h 17"/>
              <a:gd name="T6" fmla="*/ 4 w 50"/>
              <a:gd name="T7" fmla="*/ 13 h 17"/>
              <a:gd name="T8" fmla="*/ 4 w 50"/>
              <a:gd name="T9" fmla="*/ 13 h 17"/>
              <a:gd name="T10" fmla="*/ 4 w 50"/>
              <a:gd name="T11" fmla="*/ 13 h 17"/>
              <a:gd name="T12" fmla="*/ 4 w 50"/>
              <a:gd name="T13" fmla="*/ 13 h 17"/>
              <a:gd name="T14" fmla="*/ 5 w 50"/>
              <a:gd name="T15" fmla="*/ 14 h 17"/>
              <a:gd name="T16" fmla="*/ 7 w 50"/>
              <a:gd name="T17" fmla="*/ 14 h 17"/>
              <a:gd name="T18" fmla="*/ 7 w 50"/>
              <a:gd name="T19" fmla="*/ 14 h 17"/>
              <a:gd name="T20" fmla="*/ 13 w 50"/>
              <a:gd name="T21" fmla="*/ 14 h 17"/>
              <a:gd name="T22" fmla="*/ 13 w 50"/>
              <a:gd name="T23" fmla="*/ 14 h 17"/>
              <a:gd name="T24" fmla="*/ 23 w 50"/>
              <a:gd name="T25" fmla="*/ 12 h 17"/>
              <a:gd name="T26" fmla="*/ 31 w 50"/>
              <a:gd name="T27" fmla="*/ 7 h 17"/>
              <a:gd name="T28" fmla="*/ 31 w 50"/>
              <a:gd name="T29" fmla="*/ 7 h 17"/>
              <a:gd name="T30" fmla="*/ 44 w 50"/>
              <a:gd name="T31" fmla="*/ 0 h 17"/>
              <a:gd name="T32" fmla="*/ 44 w 50"/>
              <a:gd name="T33" fmla="*/ 0 h 17"/>
              <a:gd name="T34" fmla="*/ 45 w 50"/>
              <a:gd name="T35" fmla="*/ 0 h 17"/>
              <a:gd name="T36" fmla="*/ 45 w 50"/>
              <a:gd name="T37" fmla="*/ 0 h 17"/>
              <a:gd name="T38" fmla="*/ 48 w 50"/>
              <a:gd name="T39" fmla="*/ 0 h 17"/>
              <a:gd name="T40" fmla="*/ 50 w 50"/>
              <a:gd name="T41" fmla="*/ 2 h 17"/>
              <a:gd name="T42" fmla="*/ 50 w 50"/>
              <a:gd name="T43" fmla="*/ 2 h 17"/>
              <a:gd name="T44" fmla="*/ 50 w 50"/>
              <a:gd name="T45" fmla="*/ 3 h 17"/>
              <a:gd name="T46" fmla="*/ 48 w 50"/>
              <a:gd name="T47" fmla="*/ 6 h 17"/>
              <a:gd name="T48" fmla="*/ 48 w 50"/>
              <a:gd name="T49" fmla="*/ 6 h 17"/>
              <a:gd name="T50" fmla="*/ 47 w 50"/>
              <a:gd name="T51" fmla="*/ 6 h 17"/>
              <a:gd name="T52" fmla="*/ 47 w 50"/>
              <a:gd name="T53" fmla="*/ 6 h 17"/>
              <a:gd name="T54" fmla="*/ 31 w 50"/>
              <a:gd name="T55" fmla="*/ 12 h 17"/>
              <a:gd name="T56" fmla="*/ 31 w 50"/>
              <a:gd name="T57" fmla="*/ 12 h 17"/>
              <a:gd name="T58" fmla="*/ 18 w 50"/>
              <a:gd name="T59" fmla="*/ 16 h 17"/>
              <a:gd name="T60" fmla="*/ 18 w 50"/>
              <a:gd name="T61" fmla="*/ 16 h 17"/>
              <a:gd name="T62" fmla="*/ 10 w 50"/>
              <a:gd name="T63" fmla="*/ 17 h 17"/>
              <a:gd name="T64" fmla="*/ 10 w 50"/>
              <a:gd name="T65" fmla="*/ 17 h 17"/>
              <a:gd name="T66" fmla="*/ 1 w 50"/>
              <a:gd name="T67" fmla="*/ 17 h 17"/>
              <a:gd name="T68" fmla="*/ 1 w 50"/>
              <a:gd name="T69" fmla="*/ 17 h 17"/>
              <a:gd name="T70" fmla="*/ 1 w 50"/>
              <a:gd name="T71" fmla="*/ 17 h 17"/>
              <a:gd name="T72" fmla="*/ 1 w 50"/>
              <a:gd name="T73" fmla="*/ 17 h 17"/>
              <a:gd name="T74" fmla="*/ 0 w 50"/>
              <a:gd name="T75" fmla="*/ 16 h 17"/>
              <a:gd name="T76" fmla="*/ 0 w 50"/>
              <a:gd name="T77" fmla="*/ 13 h 17"/>
              <a:gd name="T78" fmla="*/ 0 w 50"/>
              <a:gd name="T79" fmla="*/ 13 h 17"/>
              <a:gd name="T80" fmla="*/ 1 w 50"/>
              <a:gd name="T81" fmla="*/ 13 h 17"/>
              <a:gd name="T82" fmla="*/ 1 w 50"/>
              <a:gd name="T83"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0" h="17">
                <a:moveTo>
                  <a:pt x="1" y="13"/>
                </a:moveTo>
                <a:lnTo>
                  <a:pt x="1" y="13"/>
                </a:lnTo>
                <a:lnTo>
                  <a:pt x="3" y="12"/>
                </a:lnTo>
                <a:lnTo>
                  <a:pt x="4" y="13"/>
                </a:lnTo>
                <a:lnTo>
                  <a:pt x="4" y="13"/>
                </a:lnTo>
                <a:lnTo>
                  <a:pt x="4" y="13"/>
                </a:lnTo>
                <a:lnTo>
                  <a:pt x="4" y="13"/>
                </a:lnTo>
                <a:lnTo>
                  <a:pt x="5" y="14"/>
                </a:lnTo>
                <a:lnTo>
                  <a:pt x="7" y="14"/>
                </a:lnTo>
                <a:lnTo>
                  <a:pt x="7" y="14"/>
                </a:lnTo>
                <a:lnTo>
                  <a:pt x="13" y="14"/>
                </a:lnTo>
                <a:lnTo>
                  <a:pt x="13" y="14"/>
                </a:lnTo>
                <a:lnTo>
                  <a:pt x="23" y="12"/>
                </a:lnTo>
                <a:lnTo>
                  <a:pt x="31" y="7"/>
                </a:lnTo>
                <a:lnTo>
                  <a:pt x="31" y="7"/>
                </a:lnTo>
                <a:lnTo>
                  <a:pt x="44" y="0"/>
                </a:lnTo>
                <a:lnTo>
                  <a:pt x="44" y="0"/>
                </a:lnTo>
                <a:lnTo>
                  <a:pt x="45" y="0"/>
                </a:lnTo>
                <a:lnTo>
                  <a:pt x="45" y="0"/>
                </a:lnTo>
                <a:lnTo>
                  <a:pt x="48" y="0"/>
                </a:lnTo>
                <a:lnTo>
                  <a:pt x="50" y="2"/>
                </a:lnTo>
                <a:lnTo>
                  <a:pt x="50" y="2"/>
                </a:lnTo>
                <a:lnTo>
                  <a:pt x="50" y="3"/>
                </a:lnTo>
                <a:lnTo>
                  <a:pt x="48" y="6"/>
                </a:lnTo>
                <a:lnTo>
                  <a:pt x="48" y="6"/>
                </a:lnTo>
                <a:lnTo>
                  <a:pt x="47" y="6"/>
                </a:lnTo>
                <a:lnTo>
                  <a:pt x="47" y="6"/>
                </a:lnTo>
                <a:lnTo>
                  <a:pt x="31" y="12"/>
                </a:lnTo>
                <a:lnTo>
                  <a:pt x="31" y="12"/>
                </a:lnTo>
                <a:lnTo>
                  <a:pt x="18" y="16"/>
                </a:lnTo>
                <a:lnTo>
                  <a:pt x="18" y="16"/>
                </a:lnTo>
                <a:lnTo>
                  <a:pt x="10" y="17"/>
                </a:lnTo>
                <a:lnTo>
                  <a:pt x="10" y="17"/>
                </a:lnTo>
                <a:lnTo>
                  <a:pt x="1" y="17"/>
                </a:lnTo>
                <a:lnTo>
                  <a:pt x="1" y="17"/>
                </a:lnTo>
                <a:lnTo>
                  <a:pt x="1" y="17"/>
                </a:lnTo>
                <a:lnTo>
                  <a:pt x="1" y="17"/>
                </a:lnTo>
                <a:lnTo>
                  <a:pt x="0" y="16"/>
                </a:lnTo>
                <a:lnTo>
                  <a:pt x="0" y="13"/>
                </a:lnTo>
                <a:lnTo>
                  <a:pt x="0" y="13"/>
                </a:lnTo>
                <a:lnTo>
                  <a:pt x="1" y="13"/>
                </a:lnTo>
                <a:lnTo>
                  <a:pt x="1"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0" name="Freeform 52"/>
          <p:cNvSpPr>
            <a:spLocks noEditPoints="1"/>
          </p:cNvSpPr>
          <p:nvPr/>
        </p:nvSpPr>
        <p:spPr bwMode="auto">
          <a:xfrm>
            <a:off x="3375395" y="4037962"/>
            <a:ext cx="285031" cy="401063"/>
          </a:xfrm>
          <a:custGeom>
            <a:avLst/>
            <a:gdLst>
              <a:gd name="T0" fmla="*/ 130 w 162"/>
              <a:gd name="T1" fmla="*/ 222 h 237"/>
              <a:gd name="T2" fmla="*/ 20 w 162"/>
              <a:gd name="T3" fmla="*/ 204 h 237"/>
              <a:gd name="T4" fmla="*/ 53 w 162"/>
              <a:gd name="T5" fmla="*/ 183 h 237"/>
              <a:gd name="T6" fmla="*/ 121 w 162"/>
              <a:gd name="T7" fmla="*/ 179 h 237"/>
              <a:gd name="T8" fmla="*/ 79 w 162"/>
              <a:gd name="T9" fmla="*/ 156 h 237"/>
              <a:gd name="T10" fmla="*/ 74 w 162"/>
              <a:gd name="T11" fmla="*/ 118 h 237"/>
              <a:gd name="T12" fmla="*/ 49 w 162"/>
              <a:gd name="T13" fmla="*/ 42 h 237"/>
              <a:gd name="T14" fmla="*/ 0 w 162"/>
              <a:gd name="T15" fmla="*/ 50 h 237"/>
              <a:gd name="T16" fmla="*/ 135 w 162"/>
              <a:gd name="T17" fmla="*/ 15 h 237"/>
              <a:gd name="T18" fmla="*/ 60 w 162"/>
              <a:gd name="T19" fmla="*/ 202 h 237"/>
              <a:gd name="T20" fmla="*/ 49 w 162"/>
              <a:gd name="T21" fmla="*/ 212 h 237"/>
              <a:gd name="T22" fmla="*/ 114 w 162"/>
              <a:gd name="T23" fmla="*/ 65 h 237"/>
              <a:gd name="T24" fmla="*/ 140 w 162"/>
              <a:gd name="T25" fmla="*/ 25 h 237"/>
              <a:gd name="T26" fmla="*/ 60 w 162"/>
              <a:gd name="T27" fmla="*/ 193 h 237"/>
              <a:gd name="T28" fmla="*/ 29 w 162"/>
              <a:gd name="T29" fmla="*/ 229 h 237"/>
              <a:gd name="T30" fmla="*/ 87 w 162"/>
              <a:gd name="T31" fmla="*/ 123 h 237"/>
              <a:gd name="T32" fmla="*/ 34 w 162"/>
              <a:gd name="T33" fmla="*/ 202 h 237"/>
              <a:gd name="T34" fmla="*/ 134 w 162"/>
              <a:gd name="T35" fmla="*/ 57 h 237"/>
              <a:gd name="T36" fmla="*/ 91 w 162"/>
              <a:gd name="T37" fmla="*/ 126 h 237"/>
              <a:gd name="T38" fmla="*/ 61 w 162"/>
              <a:gd name="T39" fmla="*/ 222 h 237"/>
              <a:gd name="T40" fmla="*/ 84 w 162"/>
              <a:gd name="T41" fmla="*/ 223 h 237"/>
              <a:gd name="T42" fmla="*/ 73 w 162"/>
              <a:gd name="T43" fmla="*/ 226 h 237"/>
              <a:gd name="T44" fmla="*/ 125 w 162"/>
              <a:gd name="T45" fmla="*/ 125 h 237"/>
              <a:gd name="T46" fmla="*/ 140 w 162"/>
              <a:gd name="T47" fmla="*/ 77 h 237"/>
              <a:gd name="T48" fmla="*/ 135 w 162"/>
              <a:gd name="T49" fmla="*/ 68 h 237"/>
              <a:gd name="T50" fmla="*/ 110 w 162"/>
              <a:gd name="T51" fmla="*/ 204 h 237"/>
              <a:gd name="T52" fmla="*/ 94 w 162"/>
              <a:gd name="T53" fmla="*/ 27 h 237"/>
              <a:gd name="T54" fmla="*/ 123 w 162"/>
              <a:gd name="T55" fmla="*/ 18 h 237"/>
              <a:gd name="T56" fmla="*/ 12 w 162"/>
              <a:gd name="T57" fmla="*/ 54 h 237"/>
              <a:gd name="T58" fmla="*/ 150 w 162"/>
              <a:gd name="T59" fmla="*/ 168 h 237"/>
              <a:gd name="T60" fmla="*/ 108 w 162"/>
              <a:gd name="T61" fmla="*/ 81 h 237"/>
              <a:gd name="T62" fmla="*/ 30 w 162"/>
              <a:gd name="T63" fmla="*/ 50 h 237"/>
              <a:gd name="T64" fmla="*/ 140 w 162"/>
              <a:gd name="T65" fmla="*/ 189 h 237"/>
              <a:gd name="T66" fmla="*/ 127 w 162"/>
              <a:gd name="T67" fmla="*/ 87 h 237"/>
              <a:gd name="T68" fmla="*/ 34 w 162"/>
              <a:gd name="T69" fmla="*/ 220 h 237"/>
              <a:gd name="T70" fmla="*/ 145 w 162"/>
              <a:gd name="T71" fmla="*/ 159 h 237"/>
              <a:gd name="T72" fmla="*/ 103 w 162"/>
              <a:gd name="T73" fmla="*/ 135 h 237"/>
              <a:gd name="T74" fmla="*/ 131 w 162"/>
              <a:gd name="T75" fmla="*/ 96 h 237"/>
              <a:gd name="T76" fmla="*/ 100 w 162"/>
              <a:gd name="T77" fmla="*/ 8 h 237"/>
              <a:gd name="T78" fmla="*/ 88 w 162"/>
              <a:gd name="T79" fmla="*/ 17 h 237"/>
              <a:gd name="T80" fmla="*/ 27 w 162"/>
              <a:gd name="T81" fmla="*/ 55 h 237"/>
              <a:gd name="T82" fmla="*/ 124 w 162"/>
              <a:gd name="T83" fmla="*/ 69 h 237"/>
              <a:gd name="T84" fmla="*/ 150 w 162"/>
              <a:gd name="T85" fmla="*/ 156 h 237"/>
              <a:gd name="T86" fmla="*/ 148 w 162"/>
              <a:gd name="T87" fmla="*/ 148 h 237"/>
              <a:gd name="T88" fmla="*/ 111 w 162"/>
              <a:gd name="T89" fmla="*/ 98 h 237"/>
              <a:gd name="T90" fmla="*/ 110 w 162"/>
              <a:gd name="T91" fmla="*/ 104 h 237"/>
              <a:gd name="T92" fmla="*/ 69 w 162"/>
              <a:gd name="T93" fmla="*/ 213 h 237"/>
              <a:gd name="T94" fmla="*/ 22 w 162"/>
              <a:gd name="T95" fmla="*/ 209 h 237"/>
              <a:gd name="T96" fmla="*/ 91 w 162"/>
              <a:gd name="T97" fmla="*/ 207 h 237"/>
              <a:gd name="T98" fmla="*/ 101 w 162"/>
              <a:gd name="T99" fmla="*/ 104 h 237"/>
              <a:gd name="T100" fmla="*/ 42 w 162"/>
              <a:gd name="T101" fmla="*/ 34 h 237"/>
              <a:gd name="T102" fmla="*/ 40 w 162"/>
              <a:gd name="T103" fmla="*/ 17 h 237"/>
              <a:gd name="T104" fmla="*/ 47 w 162"/>
              <a:gd name="T105" fmla="*/ 31 h 237"/>
              <a:gd name="T106" fmla="*/ 124 w 162"/>
              <a:gd name="T107" fmla="*/ 79 h 237"/>
              <a:gd name="T108" fmla="*/ 137 w 162"/>
              <a:gd name="T109" fmla="*/ 160 h 237"/>
              <a:gd name="T110" fmla="*/ 20 w 162"/>
              <a:gd name="T111" fmla="*/ 42 h 237"/>
              <a:gd name="T112" fmla="*/ 5 w 162"/>
              <a:gd name="T113" fmla="*/ 48 h 237"/>
              <a:gd name="T114" fmla="*/ 47 w 162"/>
              <a:gd name="T115" fmla="*/ 21 h 237"/>
              <a:gd name="T116" fmla="*/ 32 w 162"/>
              <a:gd name="T117" fmla="*/ 52 h 237"/>
              <a:gd name="T118" fmla="*/ 111 w 162"/>
              <a:gd name="T119" fmla="*/ 8 h 237"/>
              <a:gd name="T120" fmla="*/ 37 w 162"/>
              <a:gd name="T121" fmla="*/ 5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237">
                <a:moveTo>
                  <a:pt x="114" y="121"/>
                </a:moveTo>
                <a:lnTo>
                  <a:pt x="114" y="121"/>
                </a:lnTo>
                <a:lnTo>
                  <a:pt x="121" y="121"/>
                </a:lnTo>
                <a:lnTo>
                  <a:pt x="121" y="121"/>
                </a:lnTo>
                <a:lnTo>
                  <a:pt x="131" y="122"/>
                </a:lnTo>
                <a:lnTo>
                  <a:pt x="131" y="122"/>
                </a:lnTo>
                <a:lnTo>
                  <a:pt x="137" y="125"/>
                </a:lnTo>
                <a:lnTo>
                  <a:pt x="144" y="129"/>
                </a:lnTo>
                <a:lnTo>
                  <a:pt x="148" y="133"/>
                </a:lnTo>
                <a:lnTo>
                  <a:pt x="154" y="139"/>
                </a:lnTo>
                <a:lnTo>
                  <a:pt x="154" y="139"/>
                </a:lnTo>
                <a:lnTo>
                  <a:pt x="157" y="146"/>
                </a:lnTo>
                <a:lnTo>
                  <a:pt x="160" y="152"/>
                </a:lnTo>
                <a:lnTo>
                  <a:pt x="161" y="159"/>
                </a:lnTo>
                <a:lnTo>
                  <a:pt x="162" y="166"/>
                </a:lnTo>
                <a:lnTo>
                  <a:pt x="162" y="166"/>
                </a:lnTo>
                <a:lnTo>
                  <a:pt x="162" y="176"/>
                </a:lnTo>
                <a:lnTo>
                  <a:pt x="158" y="186"/>
                </a:lnTo>
                <a:lnTo>
                  <a:pt x="158" y="186"/>
                </a:lnTo>
                <a:lnTo>
                  <a:pt x="158" y="187"/>
                </a:lnTo>
                <a:lnTo>
                  <a:pt x="158" y="187"/>
                </a:lnTo>
                <a:lnTo>
                  <a:pt x="155" y="195"/>
                </a:lnTo>
                <a:lnTo>
                  <a:pt x="151" y="203"/>
                </a:lnTo>
                <a:lnTo>
                  <a:pt x="151" y="203"/>
                </a:lnTo>
                <a:lnTo>
                  <a:pt x="145" y="210"/>
                </a:lnTo>
                <a:lnTo>
                  <a:pt x="145" y="210"/>
                </a:lnTo>
                <a:lnTo>
                  <a:pt x="138" y="216"/>
                </a:lnTo>
                <a:lnTo>
                  <a:pt x="130" y="222"/>
                </a:lnTo>
                <a:lnTo>
                  <a:pt x="130" y="222"/>
                </a:lnTo>
                <a:lnTo>
                  <a:pt x="114" y="229"/>
                </a:lnTo>
                <a:lnTo>
                  <a:pt x="114" y="229"/>
                </a:lnTo>
                <a:lnTo>
                  <a:pt x="104" y="233"/>
                </a:lnTo>
                <a:lnTo>
                  <a:pt x="104" y="233"/>
                </a:lnTo>
                <a:lnTo>
                  <a:pt x="96" y="236"/>
                </a:lnTo>
                <a:lnTo>
                  <a:pt x="87" y="236"/>
                </a:lnTo>
                <a:lnTo>
                  <a:pt x="87" y="236"/>
                </a:lnTo>
                <a:lnTo>
                  <a:pt x="60" y="237"/>
                </a:lnTo>
                <a:lnTo>
                  <a:pt x="60" y="237"/>
                </a:lnTo>
                <a:lnTo>
                  <a:pt x="46" y="237"/>
                </a:lnTo>
                <a:lnTo>
                  <a:pt x="32" y="233"/>
                </a:lnTo>
                <a:lnTo>
                  <a:pt x="32" y="233"/>
                </a:lnTo>
                <a:lnTo>
                  <a:pt x="26" y="230"/>
                </a:lnTo>
                <a:lnTo>
                  <a:pt x="19" y="226"/>
                </a:lnTo>
                <a:lnTo>
                  <a:pt x="19" y="226"/>
                </a:lnTo>
                <a:lnTo>
                  <a:pt x="19" y="224"/>
                </a:lnTo>
                <a:lnTo>
                  <a:pt x="19" y="224"/>
                </a:lnTo>
                <a:lnTo>
                  <a:pt x="17" y="222"/>
                </a:lnTo>
                <a:lnTo>
                  <a:pt x="16" y="220"/>
                </a:lnTo>
                <a:lnTo>
                  <a:pt x="16" y="217"/>
                </a:lnTo>
                <a:lnTo>
                  <a:pt x="17" y="214"/>
                </a:lnTo>
                <a:lnTo>
                  <a:pt x="17" y="214"/>
                </a:lnTo>
                <a:lnTo>
                  <a:pt x="19" y="213"/>
                </a:lnTo>
                <a:lnTo>
                  <a:pt x="19" y="213"/>
                </a:lnTo>
                <a:lnTo>
                  <a:pt x="19" y="209"/>
                </a:lnTo>
                <a:lnTo>
                  <a:pt x="20" y="204"/>
                </a:lnTo>
                <a:lnTo>
                  <a:pt x="20" y="204"/>
                </a:lnTo>
                <a:lnTo>
                  <a:pt x="26" y="196"/>
                </a:lnTo>
                <a:lnTo>
                  <a:pt x="26" y="196"/>
                </a:lnTo>
                <a:lnTo>
                  <a:pt x="36" y="185"/>
                </a:lnTo>
                <a:lnTo>
                  <a:pt x="36" y="185"/>
                </a:lnTo>
                <a:lnTo>
                  <a:pt x="39" y="182"/>
                </a:lnTo>
                <a:lnTo>
                  <a:pt x="39" y="182"/>
                </a:lnTo>
                <a:lnTo>
                  <a:pt x="42" y="176"/>
                </a:lnTo>
                <a:lnTo>
                  <a:pt x="42" y="176"/>
                </a:lnTo>
                <a:lnTo>
                  <a:pt x="42" y="175"/>
                </a:lnTo>
                <a:lnTo>
                  <a:pt x="42" y="175"/>
                </a:lnTo>
                <a:lnTo>
                  <a:pt x="44" y="173"/>
                </a:lnTo>
                <a:lnTo>
                  <a:pt x="47" y="175"/>
                </a:lnTo>
                <a:lnTo>
                  <a:pt x="47" y="175"/>
                </a:lnTo>
                <a:lnTo>
                  <a:pt x="50" y="173"/>
                </a:lnTo>
                <a:lnTo>
                  <a:pt x="50" y="173"/>
                </a:lnTo>
                <a:lnTo>
                  <a:pt x="52" y="172"/>
                </a:lnTo>
                <a:lnTo>
                  <a:pt x="53" y="173"/>
                </a:lnTo>
                <a:lnTo>
                  <a:pt x="53" y="173"/>
                </a:lnTo>
                <a:lnTo>
                  <a:pt x="53" y="176"/>
                </a:lnTo>
                <a:lnTo>
                  <a:pt x="53" y="176"/>
                </a:lnTo>
                <a:lnTo>
                  <a:pt x="52" y="177"/>
                </a:lnTo>
                <a:lnTo>
                  <a:pt x="52" y="177"/>
                </a:lnTo>
                <a:lnTo>
                  <a:pt x="53" y="180"/>
                </a:lnTo>
                <a:lnTo>
                  <a:pt x="53" y="180"/>
                </a:lnTo>
                <a:lnTo>
                  <a:pt x="53" y="183"/>
                </a:lnTo>
                <a:lnTo>
                  <a:pt x="53" y="183"/>
                </a:lnTo>
                <a:lnTo>
                  <a:pt x="53" y="183"/>
                </a:lnTo>
                <a:lnTo>
                  <a:pt x="53" y="183"/>
                </a:lnTo>
                <a:lnTo>
                  <a:pt x="54" y="182"/>
                </a:lnTo>
                <a:lnTo>
                  <a:pt x="54" y="182"/>
                </a:lnTo>
                <a:lnTo>
                  <a:pt x="54" y="175"/>
                </a:lnTo>
                <a:lnTo>
                  <a:pt x="54" y="175"/>
                </a:lnTo>
                <a:lnTo>
                  <a:pt x="54" y="173"/>
                </a:lnTo>
                <a:lnTo>
                  <a:pt x="54" y="173"/>
                </a:lnTo>
                <a:lnTo>
                  <a:pt x="56" y="172"/>
                </a:lnTo>
                <a:lnTo>
                  <a:pt x="56" y="172"/>
                </a:lnTo>
                <a:lnTo>
                  <a:pt x="59" y="173"/>
                </a:lnTo>
                <a:lnTo>
                  <a:pt x="59" y="173"/>
                </a:lnTo>
                <a:lnTo>
                  <a:pt x="59" y="176"/>
                </a:lnTo>
                <a:lnTo>
                  <a:pt x="59" y="176"/>
                </a:lnTo>
                <a:lnTo>
                  <a:pt x="63" y="183"/>
                </a:lnTo>
                <a:lnTo>
                  <a:pt x="67" y="190"/>
                </a:lnTo>
                <a:lnTo>
                  <a:pt x="74" y="195"/>
                </a:lnTo>
                <a:lnTo>
                  <a:pt x="81" y="197"/>
                </a:lnTo>
                <a:lnTo>
                  <a:pt x="81" y="197"/>
                </a:lnTo>
                <a:lnTo>
                  <a:pt x="86" y="199"/>
                </a:lnTo>
                <a:lnTo>
                  <a:pt x="91" y="197"/>
                </a:lnTo>
                <a:lnTo>
                  <a:pt x="91" y="197"/>
                </a:lnTo>
                <a:lnTo>
                  <a:pt x="100" y="196"/>
                </a:lnTo>
                <a:lnTo>
                  <a:pt x="108" y="193"/>
                </a:lnTo>
                <a:lnTo>
                  <a:pt x="108" y="193"/>
                </a:lnTo>
                <a:lnTo>
                  <a:pt x="113" y="192"/>
                </a:lnTo>
                <a:lnTo>
                  <a:pt x="113" y="192"/>
                </a:lnTo>
                <a:lnTo>
                  <a:pt x="115" y="187"/>
                </a:lnTo>
                <a:lnTo>
                  <a:pt x="115" y="187"/>
                </a:lnTo>
                <a:lnTo>
                  <a:pt x="121" y="179"/>
                </a:lnTo>
                <a:lnTo>
                  <a:pt x="124" y="170"/>
                </a:lnTo>
                <a:lnTo>
                  <a:pt x="124" y="170"/>
                </a:lnTo>
                <a:lnTo>
                  <a:pt x="123" y="166"/>
                </a:lnTo>
                <a:lnTo>
                  <a:pt x="123" y="163"/>
                </a:lnTo>
                <a:lnTo>
                  <a:pt x="123" y="163"/>
                </a:lnTo>
                <a:lnTo>
                  <a:pt x="120" y="158"/>
                </a:lnTo>
                <a:lnTo>
                  <a:pt x="117" y="153"/>
                </a:lnTo>
                <a:lnTo>
                  <a:pt x="113" y="150"/>
                </a:lnTo>
                <a:lnTo>
                  <a:pt x="108" y="148"/>
                </a:lnTo>
                <a:lnTo>
                  <a:pt x="108" y="148"/>
                </a:lnTo>
                <a:lnTo>
                  <a:pt x="107" y="146"/>
                </a:lnTo>
                <a:lnTo>
                  <a:pt x="107" y="146"/>
                </a:lnTo>
                <a:lnTo>
                  <a:pt x="97" y="146"/>
                </a:lnTo>
                <a:lnTo>
                  <a:pt x="87" y="145"/>
                </a:lnTo>
                <a:lnTo>
                  <a:pt x="87" y="145"/>
                </a:lnTo>
                <a:lnTo>
                  <a:pt x="83" y="146"/>
                </a:lnTo>
                <a:lnTo>
                  <a:pt x="83" y="146"/>
                </a:lnTo>
                <a:lnTo>
                  <a:pt x="83" y="148"/>
                </a:lnTo>
                <a:lnTo>
                  <a:pt x="83" y="148"/>
                </a:lnTo>
                <a:lnTo>
                  <a:pt x="80" y="150"/>
                </a:lnTo>
                <a:lnTo>
                  <a:pt x="80" y="150"/>
                </a:lnTo>
                <a:lnTo>
                  <a:pt x="79" y="150"/>
                </a:lnTo>
                <a:lnTo>
                  <a:pt x="79" y="150"/>
                </a:lnTo>
                <a:lnTo>
                  <a:pt x="80" y="153"/>
                </a:lnTo>
                <a:lnTo>
                  <a:pt x="80" y="153"/>
                </a:lnTo>
                <a:lnTo>
                  <a:pt x="80" y="155"/>
                </a:lnTo>
                <a:lnTo>
                  <a:pt x="79" y="156"/>
                </a:lnTo>
                <a:lnTo>
                  <a:pt x="79" y="156"/>
                </a:lnTo>
                <a:lnTo>
                  <a:pt x="79" y="156"/>
                </a:lnTo>
                <a:lnTo>
                  <a:pt x="77" y="155"/>
                </a:lnTo>
                <a:lnTo>
                  <a:pt x="77" y="155"/>
                </a:lnTo>
                <a:lnTo>
                  <a:pt x="76" y="155"/>
                </a:lnTo>
                <a:lnTo>
                  <a:pt x="76" y="155"/>
                </a:lnTo>
                <a:lnTo>
                  <a:pt x="71" y="145"/>
                </a:lnTo>
                <a:lnTo>
                  <a:pt x="66" y="138"/>
                </a:lnTo>
                <a:lnTo>
                  <a:pt x="66" y="138"/>
                </a:lnTo>
                <a:lnTo>
                  <a:pt x="63" y="132"/>
                </a:lnTo>
                <a:lnTo>
                  <a:pt x="63" y="132"/>
                </a:lnTo>
                <a:lnTo>
                  <a:pt x="61" y="131"/>
                </a:lnTo>
                <a:lnTo>
                  <a:pt x="63" y="128"/>
                </a:lnTo>
                <a:lnTo>
                  <a:pt x="63" y="128"/>
                </a:lnTo>
                <a:lnTo>
                  <a:pt x="61" y="128"/>
                </a:lnTo>
                <a:lnTo>
                  <a:pt x="61" y="128"/>
                </a:lnTo>
                <a:lnTo>
                  <a:pt x="61" y="125"/>
                </a:lnTo>
                <a:lnTo>
                  <a:pt x="63" y="123"/>
                </a:lnTo>
                <a:lnTo>
                  <a:pt x="63" y="123"/>
                </a:lnTo>
                <a:lnTo>
                  <a:pt x="66" y="122"/>
                </a:lnTo>
                <a:lnTo>
                  <a:pt x="69" y="122"/>
                </a:lnTo>
                <a:lnTo>
                  <a:pt x="69" y="122"/>
                </a:lnTo>
                <a:lnTo>
                  <a:pt x="70" y="122"/>
                </a:lnTo>
                <a:lnTo>
                  <a:pt x="70" y="122"/>
                </a:lnTo>
                <a:lnTo>
                  <a:pt x="70" y="119"/>
                </a:lnTo>
                <a:lnTo>
                  <a:pt x="73" y="118"/>
                </a:lnTo>
                <a:lnTo>
                  <a:pt x="73" y="118"/>
                </a:lnTo>
                <a:lnTo>
                  <a:pt x="74" y="118"/>
                </a:lnTo>
                <a:lnTo>
                  <a:pt x="74" y="118"/>
                </a:lnTo>
                <a:lnTo>
                  <a:pt x="80" y="114"/>
                </a:lnTo>
                <a:lnTo>
                  <a:pt x="80" y="114"/>
                </a:lnTo>
                <a:lnTo>
                  <a:pt x="91" y="102"/>
                </a:lnTo>
                <a:lnTo>
                  <a:pt x="91" y="102"/>
                </a:lnTo>
                <a:lnTo>
                  <a:pt x="93" y="101"/>
                </a:lnTo>
                <a:lnTo>
                  <a:pt x="93" y="101"/>
                </a:lnTo>
                <a:lnTo>
                  <a:pt x="98" y="91"/>
                </a:lnTo>
                <a:lnTo>
                  <a:pt x="103" y="81"/>
                </a:lnTo>
                <a:lnTo>
                  <a:pt x="103" y="81"/>
                </a:lnTo>
                <a:lnTo>
                  <a:pt x="104" y="72"/>
                </a:lnTo>
                <a:lnTo>
                  <a:pt x="106" y="65"/>
                </a:lnTo>
                <a:lnTo>
                  <a:pt x="106" y="65"/>
                </a:lnTo>
                <a:lnTo>
                  <a:pt x="104" y="58"/>
                </a:lnTo>
                <a:lnTo>
                  <a:pt x="100" y="51"/>
                </a:lnTo>
                <a:lnTo>
                  <a:pt x="100" y="51"/>
                </a:lnTo>
                <a:lnTo>
                  <a:pt x="94" y="45"/>
                </a:lnTo>
                <a:lnTo>
                  <a:pt x="88" y="40"/>
                </a:lnTo>
                <a:lnTo>
                  <a:pt x="88" y="40"/>
                </a:lnTo>
                <a:lnTo>
                  <a:pt x="81" y="37"/>
                </a:lnTo>
                <a:lnTo>
                  <a:pt x="74" y="35"/>
                </a:lnTo>
                <a:lnTo>
                  <a:pt x="74" y="35"/>
                </a:lnTo>
                <a:lnTo>
                  <a:pt x="71" y="35"/>
                </a:lnTo>
                <a:lnTo>
                  <a:pt x="71" y="35"/>
                </a:lnTo>
                <a:lnTo>
                  <a:pt x="67" y="35"/>
                </a:lnTo>
                <a:lnTo>
                  <a:pt x="61" y="37"/>
                </a:lnTo>
                <a:lnTo>
                  <a:pt x="54" y="40"/>
                </a:lnTo>
                <a:lnTo>
                  <a:pt x="54" y="40"/>
                </a:lnTo>
                <a:lnTo>
                  <a:pt x="49" y="42"/>
                </a:lnTo>
                <a:lnTo>
                  <a:pt x="44" y="48"/>
                </a:lnTo>
                <a:lnTo>
                  <a:pt x="44" y="48"/>
                </a:lnTo>
                <a:lnTo>
                  <a:pt x="37" y="62"/>
                </a:lnTo>
                <a:lnTo>
                  <a:pt x="37" y="62"/>
                </a:lnTo>
                <a:lnTo>
                  <a:pt x="37" y="64"/>
                </a:lnTo>
                <a:lnTo>
                  <a:pt x="37" y="64"/>
                </a:lnTo>
                <a:lnTo>
                  <a:pt x="39" y="65"/>
                </a:lnTo>
                <a:lnTo>
                  <a:pt x="37" y="67"/>
                </a:lnTo>
                <a:lnTo>
                  <a:pt x="37" y="67"/>
                </a:lnTo>
                <a:lnTo>
                  <a:pt x="36" y="68"/>
                </a:lnTo>
                <a:lnTo>
                  <a:pt x="34" y="68"/>
                </a:lnTo>
                <a:lnTo>
                  <a:pt x="34" y="68"/>
                </a:lnTo>
                <a:lnTo>
                  <a:pt x="33" y="69"/>
                </a:lnTo>
                <a:lnTo>
                  <a:pt x="33" y="69"/>
                </a:lnTo>
                <a:lnTo>
                  <a:pt x="30" y="71"/>
                </a:lnTo>
                <a:lnTo>
                  <a:pt x="30" y="71"/>
                </a:lnTo>
                <a:lnTo>
                  <a:pt x="29" y="71"/>
                </a:lnTo>
                <a:lnTo>
                  <a:pt x="27" y="69"/>
                </a:lnTo>
                <a:lnTo>
                  <a:pt x="27" y="69"/>
                </a:lnTo>
                <a:lnTo>
                  <a:pt x="27" y="68"/>
                </a:lnTo>
                <a:lnTo>
                  <a:pt x="27" y="68"/>
                </a:lnTo>
                <a:lnTo>
                  <a:pt x="20" y="65"/>
                </a:lnTo>
                <a:lnTo>
                  <a:pt x="20" y="65"/>
                </a:lnTo>
                <a:lnTo>
                  <a:pt x="12" y="61"/>
                </a:lnTo>
                <a:lnTo>
                  <a:pt x="7" y="58"/>
                </a:lnTo>
                <a:lnTo>
                  <a:pt x="3" y="55"/>
                </a:lnTo>
                <a:lnTo>
                  <a:pt x="3" y="55"/>
                </a:lnTo>
                <a:lnTo>
                  <a:pt x="0" y="50"/>
                </a:lnTo>
                <a:lnTo>
                  <a:pt x="0" y="50"/>
                </a:lnTo>
                <a:lnTo>
                  <a:pt x="0" y="47"/>
                </a:lnTo>
                <a:lnTo>
                  <a:pt x="2" y="42"/>
                </a:lnTo>
                <a:lnTo>
                  <a:pt x="2" y="42"/>
                </a:lnTo>
                <a:lnTo>
                  <a:pt x="3" y="40"/>
                </a:lnTo>
                <a:lnTo>
                  <a:pt x="3" y="40"/>
                </a:lnTo>
                <a:lnTo>
                  <a:pt x="6" y="34"/>
                </a:lnTo>
                <a:lnTo>
                  <a:pt x="6" y="34"/>
                </a:lnTo>
                <a:lnTo>
                  <a:pt x="13" y="27"/>
                </a:lnTo>
                <a:lnTo>
                  <a:pt x="22" y="21"/>
                </a:lnTo>
                <a:lnTo>
                  <a:pt x="22" y="21"/>
                </a:lnTo>
                <a:lnTo>
                  <a:pt x="36" y="13"/>
                </a:lnTo>
                <a:lnTo>
                  <a:pt x="36" y="13"/>
                </a:lnTo>
                <a:lnTo>
                  <a:pt x="47" y="6"/>
                </a:lnTo>
                <a:lnTo>
                  <a:pt x="61" y="1"/>
                </a:lnTo>
                <a:lnTo>
                  <a:pt x="61" y="1"/>
                </a:lnTo>
                <a:lnTo>
                  <a:pt x="74" y="0"/>
                </a:lnTo>
                <a:lnTo>
                  <a:pt x="74" y="0"/>
                </a:lnTo>
                <a:lnTo>
                  <a:pt x="90" y="0"/>
                </a:lnTo>
                <a:lnTo>
                  <a:pt x="90" y="0"/>
                </a:lnTo>
                <a:lnTo>
                  <a:pt x="97" y="0"/>
                </a:lnTo>
                <a:lnTo>
                  <a:pt x="97" y="0"/>
                </a:lnTo>
                <a:lnTo>
                  <a:pt x="111" y="3"/>
                </a:lnTo>
                <a:lnTo>
                  <a:pt x="111" y="3"/>
                </a:lnTo>
                <a:lnTo>
                  <a:pt x="118" y="4"/>
                </a:lnTo>
                <a:lnTo>
                  <a:pt x="124" y="7"/>
                </a:lnTo>
                <a:lnTo>
                  <a:pt x="130" y="11"/>
                </a:lnTo>
                <a:lnTo>
                  <a:pt x="135" y="15"/>
                </a:lnTo>
                <a:lnTo>
                  <a:pt x="135" y="15"/>
                </a:lnTo>
                <a:lnTo>
                  <a:pt x="142" y="24"/>
                </a:lnTo>
                <a:lnTo>
                  <a:pt x="147" y="35"/>
                </a:lnTo>
                <a:lnTo>
                  <a:pt x="147" y="35"/>
                </a:lnTo>
                <a:lnTo>
                  <a:pt x="150" y="48"/>
                </a:lnTo>
                <a:lnTo>
                  <a:pt x="150" y="61"/>
                </a:lnTo>
                <a:lnTo>
                  <a:pt x="150" y="61"/>
                </a:lnTo>
                <a:lnTo>
                  <a:pt x="147" y="74"/>
                </a:lnTo>
                <a:lnTo>
                  <a:pt x="147" y="74"/>
                </a:lnTo>
                <a:lnTo>
                  <a:pt x="140" y="89"/>
                </a:lnTo>
                <a:lnTo>
                  <a:pt x="131" y="105"/>
                </a:lnTo>
                <a:lnTo>
                  <a:pt x="131" y="105"/>
                </a:lnTo>
                <a:lnTo>
                  <a:pt x="124" y="114"/>
                </a:lnTo>
                <a:lnTo>
                  <a:pt x="115" y="121"/>
                </a:lnTo>
                <a:lnTo>
                  <a:pt x="115" y="121"/>
                </a:lnTo>
                <a:lnTo>
                  <a:pt x="114" y="121"/>
                </a:lnTo>
                <a:lnTo>
                  <a:pt x="114" y="121"/>
                </a:lnTo>
                <a:lnTo>
                  <a:pt x="114" y="121"/>
                </a:lnTo>
                <a:lnTo>
                  <a:pt x="114" y="121"/>
                </a:lnTo>
                <a:close/>
                <a:moveTo>
                  <a:pt x="53" y="212"/>
                </a:moveTo>
                <a:lnTo>
                  <a:pt x="53" y="212"/>
                </a:lnTo>
                <a:lnTo>
                  <a:pt x="53" y="210"/>
                </a:lnTo>
                <a:lnTo>
                  <a:pt x="53" y="210"/>
                </a:lnTo>
                <a:lnTo>
                  <a:pt x="57" y="206"/>
                </a:lnTo>
                <a:lnTo>
                  <a:pt x="57" y="206"/>
                </a:lnTo>
                <a:lnTo>
                  <a:pt x="61" y="202"/>
                </a:lnTo>
                <a:lnTo>
                  <a:pt x="61" y="202"/>
                </a:lnTo>
                <a:lnTo>
                  <a:pt x="60" y="202"/>
                </a:lnTo>
                <a:lnTo>
                  <a:pt x="60" y="202"/>
                </a:lnTo>
                <a:lnTo>
                  <a:pt x="59" y="202"/>
                </a:lnTo>
                <a:lnTo>
                  <a:pt x="59" y="202"/>
                </a:lnTo>
                <a:lnTo>
                  <a:pt x="53" y="210"/>
                </a:lnTo>
                <a:lnTo>
                  <a:pt x="53" y="210"/>
                </a:lnTo>
                <a:lnTo>
                  <a:pt x="53" y="212"/>
                </a:lnTo>
                <a:lnTo>
                  <a:pt x="53" y="212"/>
                </a:lnTo>
                <a:lnTo>
                  <a:pt x="52" y="213"/>
                </a:lnTo>
                <a:lnTo>
                  <a:pt x="52" y="213"/>
                </a:lnTo>
                <a:lnTo>
                  <a:pt x="52" y="213"/>
                </a:lnTo>
                <a:lnTo>
                  <a:pt x="52" y="213"/>
                </a:lnTo>
                <a:lnTo>
                  <a:pt x="53" y="212"/>
                </a:lnTo>
                <a:lnTo>
                  <a:pt x="53" y="212"/>
                </a:lnTo>
                <a:close/>
                <a:moveTo>
                  <a:pt x="49" y="212"/>
                </a:moveTo>
                <a:lnTo>
                  <a:pt x="49" y="212"/>
                </a:lnTo>
                <a:lnTo>
                  <a:pt x="47" y="212"/>
                </a:lnTo>
                <a:lnTo>
                  <a:pt x="47" y="212"/>
                </a:lnTo>
                <a:lnTo>
                  <a:pt x="40" y="220"/>
                </a:lnTo>
                <a:lnTo>
                  <a:pt x="40" y="220"/>
                </a:lnTo>
                <a:lnTo>
                  <a:pt x="39" y="222"/>
                </a:lnTo>
                <a:lnTo>
                  <a:pt x="39" y="222"/>
                </a:lnTo>
                <a:lnTo>
                  <a:pt x="42" y="222"/>
                </a:lnTo>
                <a:lnTo>
                  <a:pt x="42" y="220"/>
                </a:lnTo>
                <a:lnTo>
                  <a:pt x="42" y="220"/>
                </a:lnTo>
                <a:lnTo>
                  <a:pt x="47" y="213"/>
                </a:lnTo>
                <a:lnTo>
                  <a:pt x="47" y="213"/>
                </a:lnTo>
                <a:lnTo>
                  <a:pt x="49" y="212"/>
                </a:lnTo>
                <a:lnTo>
                  <a:pt x="49" y="212"/>
                </a:lnTo>
                <a:lnTo>
                  <a:pt x="49" y="210"/>
                </a:lnTo>
                <a:lnTo>
                  <a:pt x="49" y="210"/>
                </a:lnTo>
                <a:lnTo>
                  <a:pt x="49" y="210"/>
                </a:lnTo>
                <a:lnTo>
                  <a:pt x="49" y="210"/>
                </a:lnTo>
                <a:lnTo>
                  <a:pt x="49" y="212"/>
                </a:lnTo>
                <a:lnTo>
                  <a:pt x="49" y="212"/>
                </a:lnTo>
                <a:close/>
                <a:moveTo>
                  <a:pt x="110" y="48"/>
                </a:moveTo>
                <a:lnTo>
                  <a:pt x="110" y="48"/>
                </a:lnTo>
                <a:lnTo>
                  <a:pt x="110" y="45"/>
                </a:lnTo>
                <a:lnTo>
                  <a:pt x="111" y="44"/>
                </a:lnTo>
                <a:lnTo>
                  <a:pt x="111" y="44"/>
                </a:lnTo>
                <a:lnTo>
                  <a:pt x="114" y="40"/>
                </a:lnTo>
                <a:lnTo>
                  <a:pt x="114" y="40"/>
                </a:lnTo>
                <a:lnTo>
                  <a:pt x="113" y="40"/>
                </a:lnTo>
                <a:lnTo>
                  <a:pt x="113" y="40"/>
                </a:lnTo>
                <a:lnTo>
                  <a:pt x="113" y="38"/>
                </a:lnTo>
                <a:lnTo>
                  <a:pt x="113" y="38"/>
                </a:lnTo>
                <a:lnTo>
                  <a:pt x="107" y="44"/>
                </a:lnTo>
                <a:lnTo>
                  <a:pt x="107" y="44"/>
                </a:lnTo>
                <a:lnTo>
                  <a:pt x="111" y="48"/>
                </a:lnTo>
                <a:lnTo>
                  <a:pt x="111" y="48"/>
                </a:lnTo>
                <a:lnTo>
                  <a:pt x="111" y="48"/>
                </a:lnTo>
                <a:lnTo>
                  <a:pt x="111" y="48"/>
                </a:lnTo>
                <a:lnTo>
                  <a:pt x="114" y="55"/>
                </a:lnTo>
                <a:lnTo>
                  <a:pt x="114" y="62"/>
                </a:lnTo>
                <a:lnTo>
                  <a:pt x="114" y="62"/>
                </a:lnTo>
                <a:lnTo>
                  <a:pt x="114" y="65"/>
                </a:lnTo>
                <a:lnTo>
                  <a:pt x="114" y="65"/>
                </a:lnTo>
                <a:lnTo>
                  <a:pt x="118" y="62"/>
                </a:lnTo>
                <a:lnTo>
                  <a:pt x="118" y="62"/>
                </a:lnTo>
                <a:lnTo>
                  <a:pt x="118" y="60"/>
                </a:lnTo>
                <a:lnTo>
                  <a:pt x="118" y="57"/>
                </a:lnTo>
                <a:lnTo>
                  <a:pt x="118" y="57"/>
                </a:lnTo>
                <a:lnTo>
                  <a:pt x="117" y="55"/>
                </a:lnTo>
                <a:lnTo>
                  <a:pt x="117" y="54"/>
                </a:lnTo>
                <a:lnTo>
                  <a:pt x="117" y="54"/>
                </a:lnTo>
                <a:lnTo>
                  <a:pt x="118" y="51"/>
                </a:lnTo>
                <a:lnTo>
                  <a:pt x="117" y="47"/>
                </a:lnTo>
                <a:lnTo>
                  <a:pt x="117" y="47"/>
                </a:lnTo>
                <a:lnTo>
                  <a:pt x="117" y="47"/>
                </a:lnTo>
                <a:lnTo>
                  <a:pt x="117" y="47"/>
                </a:lnTo>
                <a:lnTo>
                  <a:pt x="114" y="48"/>
                </a:lnTo>
                <a:lnTo>
                  <a:pt x="113" y="48"/>
                </a:lnTo>
                <a:lnTo>
                  <a:pt x="110" y="48"/>
                </a:lnTo>
                <a:lnTo>
                  <a:pt x="110" y="48"/>
                </a:lnTo>
                <a:close/>
                <a:moveTo>
                  <a:pt x="147" y="61"/>
                </a:moveTo>
                <a:lnTo>
                  <a:pt x="147" y="61"/>
                </a:lnTo>
                <a:lnTo>
                  <a:pt x="147" y="61"/>
                </a:lnTo>
                <a:lnTo>
                  <a:pt x="147" y="61"/>
                </a:lnTo>
                <a:lnTo>
                  <a:pt x="147" y="57"/>
                </a:lnTo>
                <a:lnTo>
                  <a:pt x="147" y="57"/>
                </a:lnTo>
                <a:lnTo>
                  <a:pt x="145" y="42"/>
                </a:lnTo>
                <a:lnTo>
                  <a:pt x="145" y="42"/>
                </a:lnTo>
                <a:lnTo>
                  <a:pt x="142" y="33"/>
                </a:lnTo>
                <a:lnTo>
                  <a:pt x="142" y="33"/>
                </a:lnTo>
                <a:lnTo>
                  <a:pt x="140" y="25"/>
                </a:lnTo>
                <a:lnTo>
                  <a:pt x="135" y="20"/>
                </a:lnTo>
                <a:lnTo>
                  <a:pt x="130" y="15"/>
                </a:lnTo>
                <a:lnTo>
                  <a:pt x="124" y="11"/>
                </a:lnTo>
                <a:lnTo>
                  <a:pt x="124" y="11"/>
                </a:lnTo>
                <a:lnTo>
                  <a:pt x="123" y="10"/>
                </a:lnTo>
                <a:lnTo>
                  <a:pt x="123" y="10"/>
                </a:lnTo>
                <a:lnTo>
                  <a:pt x="128" y="15"/>
                </a:lnTo>
                <a:lnTo>
                  <a:pt x="131" y="20"/>
                </a:lnTo>
                <a:lnTo>
                  <a:pt x="131" y="20"/>
                </a:lnTo>
                <a:lnTo>
                  <a:pt x="137" y="28"/>
                </a:lnTo>
                <a:lnTo>
                  <a:pt x="137" y="28"/>
                </a:lnTo>
                <a:lnTo>
                  <a:pt x="142" y="37"/>
                </a:lnTo>
                <a:lnTo>
                  <a:pt x="145" y="47"/>
                </a:lnTo>
                <a:lnTo>
                  <a:pt x="145" y="47"/>
                </a:lnTo>
                <a:lnTo>
                  <a:pt x="147" y="61"/>
                </a:lnTo>
                <a:lnTo>
                  <a:pt x="147" y="61"/>
                </a:lnTo>
                <a:close/>
                <a:moveTo>
                  <a:pt x="83" y="202"/>
                </a:moveTo>
                <a:lnTo>
                  <a:pt x="83" y="202"/>
                </a:lnTo>
                <a:lnTo>
                  <a:pt x="74" y="199"/>
                </a:lnTo>
                <a:lnTo>
                  <a:pt x="67" y="195"/>
                </a:lnTo>
                <a:lnTo>
                  <a:pt x="61" y="189"/>
                </a:lnTo>
                <a:lnTo>
                  <a:pt x="57" y="182"/>
                </a:lnTo>
                <a:lnTo>
                  <a:pt x="57" y="182"/>
                </a:lnTo>
                <a:lnTo>
                  <a:pt x="57" y="189"/>
                </a:lnTo>
                <a:lnTo>
                  <a:pt x="57" y="189"/>
                </a:lnTo>
                <a:lnTo>
                  <a:pt x="59" y="192"/>
                </a:lnTo>
                <a:lnTo>
                  <a:pt x="60" y="193"/>
                </a:lnTo>
                <a:lnTo>
                  <a:pt x="60" y="193"/>
                </a:lnTo>
                <a:lnTo>
                  <a:pt x="61" y="195"/>
                </a:lnTo>
                <a:lnTo>
                  <a:pt x="61" y="195"/>
                </a:lnTo>
                <a:lnTo>
                  <a:pt x="63" y="196"/>
                </a:lnTo>
                <a:lnTo>
                  <a:pt x="64" y="196"/>
                </a:lnTo>
                <a:lnTo>
                  <a:pt x="64" y="196"/>
                </a:lnTo>
                <a:lnTo>
                  <a:pt x="67" y="197"/>
                </a:lnTo>
                <a:lnTo>
                  <a:pt x="67" y="197"/>
                </a:lnTo>
                <a:lnTo>
                  <a:pt x="69" y="199"/>
                </a:lnTo>
                <a:lnTo>
                  <a:pt x="69" y="199"/>
                </a:lnTo>
                <a:lnTo>
                  <a:pt x="73" y="200"/>
                </a:lnTo>
                <a:lnTo>
                  <a:pt x="73" y="200"/>
                </a:lnTo>
                <a:lnTo>
                  <a:pt x="83" y="202"/>
                </a:lnTo>
                <a:lnTo>
                  <a:pt x="83" y="202"/>
                </a:lnTo>
                <a:close/>
                <a:moveTo>
                  <a:pt x="49" y="234"/>
                </a:moveTo>
                <a:lnTo>
                  <a:pt x="49" y="234"/>
                </a:lnTo>
                <a:lnTo>
                  <a:pt x="34" y="227"/>
                </a:lnTo>
                <a:lnTo>
                  <a:pt x="34" y="227"/>
                </a:lnTo>
                <a:lnTo>
                  <a:pt x="29" y="224"/>
                </a:lnTo>
                <a:lnTo>
                  <a:pt x="23" y="219"/>
                </a:lnTo>
                <a:lnTo>
                  <a:pt x="23" y="219"/>
                </a:lnTo>
                <a:lnTo>
                  <a:pt x="22" y="220"/>
                </a:lnTo>
                <a:lnTo>
                  <a:pt x="20" y="219"/>
                </a:lnTo>
                <a:lnTo>
                  <a:pt x="20" y="219"/>
                </a:lnTo>
                <a:lnTo>
                  <a:pt x="19" y="220"/>
                </a:lnTo>
                <a:lnTo>
                  <a:pt x="20" y="222"/>
                </a:lnTo>
                <a:lnTo>
                  <a:pt x="20" y="222"/>
                </a:lnTo>
                <a:lnTo>
                  <a:pt x="25" y="224"/>
                </a:lnTo>
                <a:lnTo>
                  <a:pt x="29" y="229"/>
                </a:lnTo>
                <a:lnTo>
                  <a:pt x="29" y="229"/>
                </a:lnTo>
                <a:lnTo>
                  <a:pt x="36" y="231"/>
                </a:lnTo>
                <a:lnTo>
                  <a:pt x="44" y="233"/>
                </a:lnTo>
                <a:lnTo>
                  <a:pt x="44" y="233"/>
                </a:lnTo>
                <a:lnTo>
                  <a:pt x="49" y="234"/>
                </a:lnTo>
                <a:lnTo>
                  <a:pt x="49" y="234"/>
                </a:lnTo>
                <a:close/>
                <a:moveTo>
                  <a:pt x="107" y="55"/>
                </a:moveTo>
                <a:lnTo>
                  <a:pt x="107" y="55"/>
                </a:lnTo>
                <a:lnTo>
                  <a:pt x="107" y="54"/>
                </a:lnTo>
                <a:lnTo>
                  <a:pt x="107" y="54"/>
                </a:lnTo>
                <a:lnTo>
                  <a:pt x="106" y="48"/>
                </a:lnTo>
                <a:lnTo>
                  <a:pt x="103" y="44"/>
                </a:lnTo>
                <a:lnTo>
                  <a:pt x="100" y="41"/>
                </a:lnTo>
                <a:lnTo>
                  <a:pt x="94" y="38"/>
                </a:lnTo>
                <a:lnTo>
                  <a:pt x="94" y="38"/>
                </a:lnTo>
                <a:lnTo>
                  <a:pt x="86" y="35"/>
                </a:lnTo>
                <a:lnTo>
                  <a:pt x="86" y="35"/>
                </a:lnTo>
                <a:lnTo>
                  <a:pt x="80" y="34"/>
                </a:lnTo>
                <a:lnTo>
                  <a:pt x="80" y="34"/>
                </a:lnTo>
                <a:lnTo>
                  <a:pt x="80" y="34"/>
                </a:lnTo>
                <a:lnTo>
                  <a:pt x="80" y="34"/>
                </a:lnTo>
                <a:lnTo>
                  <a:pt x="88" y="37"/>
                </a:lnTo>
                <a:lnTo>
                  <a:pt x="96" y="42"/>
                </a:lnTo>
                <a:lnTo>
                  <a:pt x="96" y="42"/>
                </a:lnTo>
                <a:lnTo>
                  <a:pt x="101" y="48"/>
                </a:lnTo>
                <a:lnTo>
                  <a:pt x="107" y="55"/>
                </a:lnTo>
                <a:lnTo>
                  <a:pt x="107" y="55"/>
                </a:lnTo>
                <a:close/>
                <a:moveTo>
                  <a:pt x="87" y="123"/>
                </a:moveTo>
                <a:lnTo>
                  <a:pt x="87" y="123"/>
                </a:lnTo>
                <a:lnTo>
                  <a:pt x="90" y="123"/>
                </a:lnTo>
                <a:lnTo>
                  <a:pt x="93" y="122"/>
                </a:lnTo>
                <a:lnTo>
                  <a:pt x="93" y="122"/>
                </a:lnTo>
                <a:lnTo>
                  <a:pt x="91" y="121"/>
                </a:lnTo>
                <a:lnTo>
                  <a:pt x="93" y="118"/>
                </a:lnTo>
                <a:lnTo>
                  <a:pt x="93" y="118"/>
                </a:lnTo>
                <a:lnTo>
                  <a:pt x="94" y="116"/>
                </a:lnTo>
                <a:lnTo>
                  <a:pt x="94" y="116"/>
                </a:lnTo>
                <a:lnTo>
                  <a:pt x="103" y="111"/>
                </a:lnTo>
                <a:lnTo>
                  <a:pt x="103" y="111"/>
                </a:lnTo>
                <a:lnTo>
                  <a:pt x="104" y="111"/>
                </a:lnTo>
                <a:lnTo>
                  <a:pt x="104" y="111"/>
                </a:lnTo>
                <a:lnTo>
                  <a:pt x="103" y="111"/>
                </a:lnTo>
                <a:lnTo>
                  <a:pt x="103" y="111"/>
                </a:lnTo>
                <a:lnTo>
                  <a:pt x="98" y="112"/>
                </a:lnTo>
                <a:lnTo>
                  <a:pt x="98" y="112"/>
                </a:lnTo>
                <a:lnTo>
                  <a:pt x="97" y="112"/>
                </a:lnTo>
                <a:lnTo>
                  <a:pt x="94" y="112"/>
                </a:lnTo>
                <a:lnTo>
                  <a:pt x="94" y="112"/>
                </a:lnTo>
                <a:lnTo>
                  <a:pt x="86" y="118"/>
                </a:lnTo>
                <a:lnTo>
                  <a:pt x="86" y="118"/>
                </a:lnTo>
                <a:lnTo>
                  <a:pt x="88" y="121"/>
                </a:lnTo>
                <a:lnTo>
                  <a:pt x="87" y="123"/>
                </a:lnTo>
                <a:lnTo>
                  <a:pt x="87" y="123"/>
                </a:lnTo>
                <a:close/>
                <a:moveTo>
                  <a:pt x="34" y="202"/>
                </a:moveTo>
                <a:lnTo>
                  <a:pt x="34" y="202"/>
                </a:lnTo>
                <a:lnTo>
                  <a:pt x="34" y="202"/>
                </a:lnTo>
                <a:lnTo>
                  <a:pt x="34" y="202"/>
                </a:lnTo>
                <a:lnTo>
                  <a:pt x="50" y="187"/>
                </a:lnTo>
                <a:lnTo>
                  <a:pt x="50" y="187"/>
                </a:lnTo>
                <a:lnTo>
                  <a:pt x="49" y="185"/>
                </a:lnTo>
                <a:lnTo>
                  <a:pt x="49" y="185"/>
                </a:lnTo>
                <a:lnTo>
                  <a:pt x="40" y="193"/>
                </a:lnTo>
                <a:lnTo>
                  <a:pt x="34" y="202"/>
                </a:lnTo>
                <a:lnTo>
                  <a:pt x="34" y="202"/>
                </a:lnTo>
                <a:close/>
                <a:moveTo>
                  <a:pt x="128" y="25"/>
                </a:moveTo>
                <a:lnTo>
                  <a:pt x="128" y="25"/>
                </a:lnTo>
                <a:lnTo>
                  <a:pt x="128" y="25"/>
                </a:lnTo>
                <a:lnTo>
                  <a:pt x="128" y="25"/>
                </a:lnTo>
                <a:lnTo>
                  <a:pt x="118" y="40"/>
                </a:lnTo>
                <a:lnTo>
                  <a:pt x="118" y="40"/>
                </a:lnTo>
                <a:lnTo>
                  <a:pt x="118" y="41"/>
                </a:lnTo>
                <a:lnTo>
                  <a:pt x="118" y="41"/>
                </a:lnTo>
                <a:lnTo>
                  <a:pt x="118" y="41"/>
                </a:lnTo>
                <a:lnTo>
                  <a:pt x="118" y="41"/>
                </a:lnTo>
                <a:lnTo>
                  <a:pt x="131" y="31"/>
                </a:lnTo>
                <a:lnTo>
                  <a:pt x="131" y="31"/>
                </a:lnTo>
                <a:lnTo>
                  <a:pt x="128" y="25"/>
                </a:lnTo>
                <a:lnTo>
                  <a:pt x="128" y="25"/>
                </a:lnTo>
                <a:close/>
                <a:moveTo>
                  <a:pt x="124" y="62"/>
                </a:moveTo>
                <a:lnTo>
                  <a:pt x="124" y="62"/>
                </a:lnTo>
                <a:lnTo>
                  <a:pt x="125" y="62"/>
                </a:lnTo>
                <a:lnTo>
                  <a:pt x="125" y="62"/>
                </a:lnTo>
                <a:lnTo>
                  <a:pt x="134" y="57"/>
                </a:lnTo>
                <a:lnTo>
                  <a:pt x="134" y="57"/>
                </a:lnTo>
                <a:lnTo>
                  <a:pt x="137" y="55"/>
                </a:lnTo>
                <a:lnTo>
                  <a:pt x="137" y="52"/>
                </a:lnTo>
                <a:lnTo>
                  <a:pt x="137" y="52"/>
                </a:lnTo>
                <a:lnTo>
                  <a:pt x="135" y="50"/>
                </a:lnTo>
                <a:lnTo>
                  <a:pt x="135" y="50"/>
                </a:lnTo>
                <a:lnTo>
                  <a:pt x="124" y="61"/>
                </a:lnTo>
                <a:lnTo>
                  <a:pt x="124" y="61"/>
                </a:lnTo>
                <a:lnTo>
                  <a:pt x="124" y="62"/>
                </a:lnTo>
                <a:lnTo>
                  <a:pt x="124" y="62"/>
                </a:lnTo>
                <a:close/>
                <a:moveTo>
                  <a:pt x="115" y="14"/>
                </a:moveTo>
                <a:lnTo>
                  <a:pt x="115" y="14"/>
                </a:lnTo>
                <a:lnTo>
                  <a:pt x="107" y="28"/>
                </a:lnTo>
                <a:lnTo>
                  <a:pt x="107" y="28"/>
                </a:lnTo>
                <a:lnTo>
                  <a:pt x="108" y="28"/>
                </a:lnTo>
                <a:lnTo>
                  <a:pt x="108" y="27"/>
                </a:lnTo>
                <a:lnTo>
                  <a:pt x="108" y="27"/>
                </a:lnTo>
                <a:lnTo>
                  <a:pt x="120" y="17"/>
                </a:lnTo>
                <a:lnTo>
                  <a:pt x="120" y="17"/>
                </a:lnTo>
                <a:lnTo>
                  <a:pt x="118" y="15"/>
                </a:lnTo>
                <a:lnTo>
                  <a:pt x="118" y="15"/>
                </a:lnTo>
                <a:lnTo>
                  <a:pt x="115" y="14"/>
                </a:lnTo>
                <a:lnTo>
                  <a:pt x="115" y="14"/>
                </a:lnTo>
                <a:close/>
                <a:moveTo>
                  <a:pt x="98" y="123"/>
                </a:moveTo>
                <a:lnTo>
                  <a:pt x="98" y="123"/>
                </a:lnTo>
                <a:lnTo>
                  <a:pt x="97" y="123"/>
                </a:lnTo>
                <a:lnTo>
                  <a:pt x="97" y="123"/>
                </a:lnTo>
                <a:lnTo>
                  <a:pt x="91" y="126"/>
                </a:lnTo>
                <a:lnTo>
                  <a:pt x="91" y="126"/>
                </a:lnTo>
                <a:lnTo>
                  <a:pt x="90" y="128"/>
                </a:lnTo>
                <a:lnTo>
                  <a:pt x="90" y="128"/>
                </a:lnTo>
                <a:lnTo>
                  <a:pt x="84" y="133"/>
                </a:lnTo>
                <a:lnTo>
                  <a:pt x="84" y="133"/>
                </a:lnTo>
                <a:lnTo>
                  <a:pt x="81" y="136"/>
                </a:lnTo>
                <a:lnTo>
                  <a:pt x="81" y="136"/>
                </a:lnTo>
                <a:lnTo>
                  <a:pt x="83" y="136"/>
                </a:lnTo>
                <a:lnTo>
                  <a:pt x="83" y="136"/>
                </a:lnTo>
                <a:lnTo>
                  <a:pt x="88" y="133"/>
                </a:lnTo>
                <a:lnTo>
                  <a:pt x="88" y="133"/>
                </a:lnTo>
                <a:lnTo>
                  <a:pt x="91" y="132"/>
                </a:lnTo>
                <a:lnTo>
                  <a:pt x="91" y="132"/>
                </a:lnTo>
                <a:lnTo>
                  <a:pt x="93" y="133"/>
                </a:lnTo>
                <a:lnTo>
                  <a:pt x="93" y="133"/>
                </a:lnTo>
                <a:lnTo>
                  <a:pt x="94" y="133"/>
                </a:lnTo>
                <a:lnTo>
                  <a:pt x="94" y="133"/>
                </a:lnTo>
                <a:lnTo>
                  <a:pt x="94" y="132"/>
                </a:lnTo>
                <a:lnTo>
                  <a:pt x="94" y="132"/>
                </a:lnTo>
                <a:lnTo>
                  <a:pt x="93" y="129"/>
                </a:lnTo>
                <a:lnTo>
                  <a:pt x="94" y="126"/>
                </a:lnTo>
                <a:lnTo>
                  <a:pt x="94" y="126"/>
                </a:lnTo>
                <a:lnTo>
                  <a:pt x="98" y="123"/>
                </a:lnTo>
                <a:lnTo>
                  <a:pt x="98" y="123"/>
                </a:lnTo>
                <a:close/>
                <a:moveTo>
                  <a:pt x="52" y="229"/>
                </a:moveTo>
                <a:lnTo>
                  <a:pt x="52" y="229"/>
                </a:lnTo>
                <a:lnTo>
                  <a:pt x="57" y="229"/>
                </a:lnTo>
                <a:lnTo>
                  <a:pt x="57" y="229"/>
                </a:lnTo>
                <a:lnTo>
                  <a:pt x="61" y="222"/>
                </a:lnTo>
                <a:lnTo>
                  <a:pt x="61" y="222"/>
                </a:lnTo>
                <a:lnTo>
                  <a:pt x="64" y="214"/>
                </a:lnTo>
                <a:lnTo>
                  <a:pt x="64" y="214"/>
                </a:lnTo>
                <a:lnTo>
                  <a:pt x="64" y="213"/>
                </a:lnTo>
                <a:lnTo>
                  <a:pt x="64" y="213"/>
                </a:lnTo>
                <a:lnTo>
                  <a:pt x="59" y="222"/>
                </a:lnTo>
                <a:lnTo>
                  <a:pt x="52" y="229"/>
                </a:lnTo>
                <a:lnTo>
                  <a:pt x="52" y="229"/>
                </a:lnTo>
                <a:close/>
                <a:moveTo>
                  <a:pt x="64" y="230"/>
                </a:moveTo>
                <a:lnTo>
                  <a:pt x="64" y="230"/>
                </a:lnTo>
                <a:lnTo>
                  <a:pt x="66" y="229"/>
                </a:lnTo>
                <a:lnTo>
                  <a:pt x="66" y="227"/>
                </a:lnTo>
                <a:lnTo>
                  <a:pt x="69" y="227"/>
                </a:lnTo>
                <a:lnTo>
                  <a:pt x="69" y="227"/>
                </a:lnTo>
                <a:lnTo>
                  <a:pt x="69" y="224"/>
                </a:lnTo>
                <a:lnTo>
                  <a:pt x="69" y="224"/>
                </a:lnTo>
                <a:lnTo>
                  <a:pt x="74" y="213"/>
                </a:lnTo>
                <a:lnTo>
                  <a:pt x="74" y="213"/>
                </a:lnTo>
                <a:lnTo>
                  <a:pt x="76" y="212"/>
                </a:lnTo>
                <a:lnTo>
                  <a:pt x="76" y="212"/>
                </a:lnTo>
                <a:lnTo>
                  <a:pt x="74" y="212"/>
                </a:lnTo>
                <a:lnTo>
                  <a:pt x="74" y="212"/>
                </a:lnTo>
                <a:lnTo>
                  <a:pt x="61" y="230"/>
                </a:lnTo>
                <a:lnTo>
                  <a:pt x="61" y="230"/>
                </a:lnTo>
                <a:lnTo>
                  <a:pt x="64" y="230"/>
                </a:lnTo>
                <a:lnTo>
                  <a:pt x="64" y="230"/>
                </a:lnTo>
                <a:close/>
                <a:moveTo>
                  <a:pt x="84" y="223"/>
                </a:moveTo>
                <a:lnTo>
                  <a:pt x="84" y="223"/>
                </a:lnTo>
                <a:lnTo>
                  <a:pt x="84" y="223"/>
                </a:lnTo>
                <a:lnTo>
                  <a:pt x="84" y="223"/>
                </a:lnTo>
                <a:lnTo>
                  <a:pt x="88" y="223"/>
                </a:lnTo>
                <a:lnTo>
                  <a:pt x="88" y="223"/>
                </a:lnTo>
                <a:lnTo>
                  <a:pt x="90" y="220"/>
                </a:lnTo>
                <a:lnTo>
                  <a:pt x="90" y="220"/>
                </a:lnTo>
                <a:lnTo>
                  <a:pt x="96" y="209"/>
                </a:lnTo>
                <a:lnTo>
                  <a:pt x="96" y="209"/>
                </a:lnTo>
                <a:lnTo>
                  <a:pt x="96" y="207"/>
                </a:lnTo>
                <a:lnTo>
                  <a:pt x="96" y="207"/>
                </a:lnTo>
                <a:lnTo>
                  <a:pt x="96" y="207"/>
                </a:lnTo>
                <a:lnTo>
                  <a:pt x="96" y="207"/>
                </a:lnTo>
                <a:lnTo>
                  <a:pt x="84" y="223"/>
                </a:lnTo>
                <a:lnTo>
                  <a:pt x="84" y="223"/>
                </a:lnTo>
                <a:close/>
                <a:moveTo>
                  <a:pt x="73" y="226"/>
                </a:moveTo>
                <a:lnTo>
                  <a:pt x="73" y="226"/>
                </a:lnTo>
                <a:lnTo>
                  <a:pt x="77" y="224"/>
                </a:lnTo>
                <a:lnTo>
                  <a:pt x="77" y="224"/>
                </a:lnTo>
                <a:lnTo>
                  <a:pt x="79" y="223"/>
                </a:lnTo>
                <a:lnTo>
                  <a:pt x="79" y="223"/>
                </a:lnTo>
                <a:lnTo>
                  <a:pt x="84" y="212"/>
                </a:lnTo>
                <a:lnTo>
                  <a:pt x="84" y="212"/>
                </a:lnTo>
                <a:lnTo>
                  <a:pt x="84" y="210"/>
                </a:lnTo>
                <a:lnTo>
                  <a:pt x="84" y="210"/>
                </a:lnTo>
                <a:lnTo>
                  <a:pt x="84" y="210"/>
                </a:lnTo>
                <a:lnTo>
                  <a:pt x="84" y="210"/>
                </a:lnTo>
                <a:lnTo>
                  <a:pt x="73" y="226"/>
                </a:lnTo>
                <a:lnTo>
                  <a:pt x="73" y="226"/>
                </a:lnTo>
                <a:close/>
                <a:moveTo>
                  <a:pt x="115" y="142"/>
                </a:moveTo>
                <a:lnTo>
                  <a:pt x="115" y="142"/>
                </a:lnTo>
                <a:lnTo>
                  <a:pt x="117" y="142"/>
                </a:lnTo>
                <a:lnTo>
                  <a:pt x="117" y="142"/>
                </a:lnTo>
                <a:lnTo>
                  <a:pt x="118" y="142"/>
                </a:lnTo>
                <a:lnTo>
                  <a:pt x="120" y="141"/>
                </a:lnTo>
                <a:lnTo>
                  <a:pt x="120" y="141"/>
                </a:lnTo>
                <a:lnTo>
                  <a:pt x="124" y="139"/>
                </a:lnTo>
                <a:lnTo>
                  <a:pt x="124" y="139"/>
                </a:lnTo>
                <a:lnTo>
                  <a:pt x="128" y="138"/>
                </a:lnTo>
                <a:lnTo>
                  <a:pt x="128" y="138"/>
                </a:lnTo>
                <a:lnTo>
                  <a:pt x="131" y="136"/>
                </a:lnTo>
                <a:lnTo>
                  <a:pt x="131" y="136"/>
                </a:lnTo>
                <a:lnTo>
                  <a:pt x="127" y="132"/>
                </a:lnTo>
                <a:lnTo>
                  <a:pt x="127" y="132"/>
                </a:lnTo>
                <a:lnTo>
                  <a:pt x="115" y="142"/>
                </a:lnTo>
                <a:lnTo>
                  <a:pt x="115" y="142"/>
                </a:lnTo>
                <a:close/>
                <a:moveTo>
                  <a:pt x="124" y="51"/>
                </a:moveTo>
                <a:lnTo>
                  <a:pt x="124" y="51"/>
                </a:lnTo>
                <a:lnTo>
                  <a:pt x="124" y="51"/>
                </a:lnTo>
                <a:lnTo>
                  <a:pt x="124" y="51"/>
                </a:lnTo>
                <a:lnTo>
                  <a:pt x="135" y="42"/>
                </a:lnTo>
                <a:lnTo>
                  <a:pt x="135" y="42"/>
                </a:lnTo>
                <a:lnTo>
                  <a:pt x="134" y="37"/>
                </a:lnTo>
                <a:lnTo>
                  <a:pt x="134" y="37"/>
                </a:lnTo>
                <a:lnTo>
                  <a:pt x="124" y="51"/>
                </a:lnTo>
                <a:lnTo>
                  <a:pt x="124" y="51"/>
                </a:lnTo>
                <a:close/>
                <a:moveTo>
                  <a:pt x="125" y="125"/>
                </a:moveTo>
                <a:lnTo>
                  <a:pt x="125" y="125"/>
                </a:lnTo>
                <a:lnTo>
                  <a:pt x="127" y="126"/>
                </a:lnTo>
                <a:lnTo>
                  <a:pt x="127" y="126"/>
                </a:lnTo>
                <a:lnTo>
                  <a:pt x="137" y="131"/>
                </a:lnTo>
                <a:lnTo>
                  <a:pt x="144" y="136"/>
                </a:lnTo>
                <a:lnTo>
                  <a:pt x="144" y="136"/>
                </a:lnTo>
                <a:lnTo>
                  <a:pt x="145" y="138"/>
                </a:lnTo>
                <a:lnTo>
                  <a:pt x="145" y="138"/>
                </a:lnTo>
                <a:lnTo>
                  <a:pt x="151" y="143"/>
                </a:lnTo>
                <a:lnTo>
                  <a:pt x="151" y="143"/>
                </a:lnTo>
                <a:lnTo>
                  <a:pt x="152" y="145"/>
                </a:lnTo>
                <a:lnTo>
                  <a:pt x="152" y="145"/>
                </a:lnTo>
                <a:lnTo>
                  <a:pt x="148" y="138"/>
                </a:lnTo>
                <a:lnTo>
                  <a:pt x="141" y="131"/>
                </a:lnTo>
                <a:lnTo>
                  <a:pt x="133" y="128"/>
                </a:lnTo>
                <a:lnTo>
                  <a:pt x="125" y="125"/>
                </a:lnTo>
                <a:lnTo>
                  <a:pt x="125" y="125"/>
                </a:lnTo>
                <a:close/>
                <a:moveTo>
                  <a:pt x="141" y="42"/>
                </a:moveTo>
                <a:lnTo>
                  <a:pt x="141" y="42"/>
                </a:lnTo>
                <a:lnTo>
                  <a:pt x="140" y="45"/>
                </a:lnTo>
                <a:lnTo>
                  <a:pt x="140" y="47"/>
                </a:lnTo>
                <a:lnTo>
                  <a:pt x="140" y="47"/>
                </a:lnTo>
                <a:lnTo>
                  <a:pt x="141" y="61"/>
                </a:lnTo>
                <a:lnTo>
                  <a:pt x="141" y="61"/>
                </a:lnTo>
                <a:lnTo>
                  <a:pt x="141" y="71"/>
                </a:lnTo>
                <a:lnTo>
                  <a:pt x="141" y="71"/>
                </a:lnTo>
                <a:lnTo>
                  <a:pt x="140" y="77"/>
                </a:lnTo>
                <a:lnTo>
                  <a:pt x="140" y="77"/>
                </a:lnTo>
                <a:lnTo>
                  <a:pt x="142" y="68"/>
                </a:lnTo>
                <a:lnTo>
                  <a:pt x="142" y="60"/>
                </a:lnTo>
                <a:lnTo>
                  <a:pt x="142" y="51"/>
                </a:lnTo>
                <a:lnTo>
                  <a:pt x="141" y="42"/>
                </a:lnTo>
                <a:lnTo>
                  <a:pt x="141" y="42"/>
                </a:lnTo>
                <a:close/>
                <a:moveTo>
                  <a:pt x="145" y="179"/>
                </a:moveTo>
                <a:lnTo>
                  <a:pt x="145" y="179"/>
                </a:lnTo>
                <a:lnTo>
                  <a:pt x="133" y="186"/>
                </a:lnTo>
                <a:lnTo>
                  <a:pt x="133" y="186"/>
                </a:lnTo>
                <a:lnTo>
                  <a:pt x="144" y="185"/>
                </a:lnTo>
                <a:lnTo>
                  <a:pt x="144" y="185"/>
                </a:lnTo>
                <a:lnTo>
                  <a:pt x="144" y="183"/>
                </a:lnTo>
                <a:lnTo>
                  <a:pt x="144" y="183"/>
                </a:lnTo>
                <a:lnTo>
                  <a:pt x="145" y="182"/>
                </a:lnTo>
                <a:lnTo>
                  <a:pt x="145" y="179"/>
                </a:lnTo>
                <a:lnTo>
                  <a:pt x="145" y="179"/>
                </a:lnTo>
                <a:close/>
                <a:moveTo>
                  <a:pt x="135" y="62"/>
                </a:moveTo>
                <a:lnTo>
                  <a:pt x="135" y="62"/>
                </a:lnTo>
                <a:lnTo>
                  <a:pt x="124" y="74"/>
                </a:lnTo>
                <a:lnTo>
                  <a:pt x="124" y="74"/>
                </a:lnTo>
                <a:lnTo>
                  <a:pt x="124" y="74"/>
                </a:lnTo>
                <a:lnTo>
                  <a:pt x="124" y="74"/>
                </a:lnTo>
                <a:lnTo>
                  <a:pt x="124" y="74"/>
                </a:lnTo>
                <a:lnTo>
                  <a:pt x="124" y="74"/>
                </a:lnTo>
                <a:lnTo>
                  <a:pt x="134" y="69"/>
                </a:lnTo>
                <a:lnTo>
                  <a:pt x="134" y="69"/>
                </a:lnTo>
                <a:lnTo>
                  <a:pt x="135" y="68"/>
                </a:lnTo>
                <a:lnTo>
                  <a:pt x="135" y="68"/>
                </a:lnTo>
                <a:lnTo>
                  <a:pt x="135" y="62"/>
                </a:lnTo>
                <a:lnTo>
                  <a:pt x="135" y="62"/>
                </a:lnTo>
                <a:close/>
                <a:moveTo>
                  <a:pt x="67" y="20"/>
                </a:moveTo>
                <a:lnTo>
                  <a:pt x="67" y="20"/>
                </a:lnTo>
                <a:lnTo>
                  <a:pt x="67" y="20"/>
                </a:lnTo>
                <a:lnTo>
                  <a:pt x="67" y="20"/>
                </a:lnTo>
                <a:lnTo>
                  <a:pt x="73" y="7"/>
                </a:lnTo>
                <a:lnTo>
                  <a:pt x="73" y="7"/>
                </a:lnTo>
                <a:lnTo>
                  <a:pt x="67" y="8"/>
                </a:lnTo>
                <a:lnTo>
                  <a:pt x="67" y="8"/>
                </a:lnTo>
                <a:lnTo>
                  <a:pt x="67" y="20"/>
                </a:lnTo>
                <a:lnTo>
                  <a:pt x="67" y="20"/>
                </a:lnTo>
                <a:close/>
                <a:moveTo>
                  <a:pt x="74" y="23"/>
                </a:moveTo>
                <a:lnTo>
                  <a:pt x="74" y="23"/>
                </a:lnTo>
                <a:lnTo>
                  <a:pt x="76" y="10"/>
                </a:lnTo>
                <a:lnTo>
                  <a:pt x="76" y="10"/>
                </a:lnTo>
                <a:lnTo>
                  <a:pt x="76" y="10"/>
                </a:lnTo>
                <a:lnTo>
                  <a:pt x="76" y="10"/>
                </a:lnTo>
                <a:lnTo>
                  <a:pt x="70" y="24"/>
                </a:lnTo>
                <a:lnTo>
                  <a:pt x="70" y="24"/>
                </a:lnTo>
                <a:lnTo>
                  <a:pt x="74" y="23"/>
                </a:lnTo>
                <a:lnTo>
                  <a:pt x="74" y="23"/>
                </a:lnTo>
                <a:close/>
                <a:moveTo>
                  <a:pt x="107" y="202"/>
                </a:moveTo>
                <a:lnTo>
                  <a:pt x="107" y="202"/>
                </a:lnTo>
                <a:lnTo>
                  <a:pt x="107" y="207"/>
                </a:lnTo>
                <a:lnTo>
                  <a:pt x="104" y="212"/>
                </a:lnTo>
                <a:lnTo>
                  <a:pt x="104" y="212"/>
                </a:lnTo>
                <a:lnTo>
                  <a:pt x="110" y="204"/>
                </a:lnTo>
                <a:lnTo>
                  <a:pt x="115" y="199"/>
                </a:lnTo>
                <a:lnTo>
                  <a:pt x="115" y="199"/>
                </a:lnTo>
                <a:lnTo>
                  <a:pt x="115" y="197"/>
                </a:lnTo>
                <a:lnTo>
                  <a:pt x="115" y="197"/>
                </a:lnTo>
                <a:lnTo>
                  <a:pt x="115" y="197"/>
                </a:lnTo>
                <a:lnTo>
                  <a:pt x="115" y="197"/>
                </a:lnTo>
                <a:lnTo>
                  <a:pt x="115" y="197"/>
                </a:lnTo>
                <a:lnTo>
                  <a:pt x="115" y="197"/>
                </a:lnTo>
                <a:lnTo>
                  <a:pt x="107" y="202"/>
                </a:lnTo>
                <a:lnTo>
                  <a:pt x="107" y="202"/>
                </a:lnTo>
                <a:close/>
                <a:moveTo>
                  <a:pt x="15" y="34"/>
                </a:moveTo>
                <a:lnTo>
                  <a:pt x="15" y="34"/>
                </a:lnTo>
                <a:lnTo>
                  <a:pt x="6" y="41"/>
                </a:lnTo>
                <a:lnTo>
                  <a:pt x="6" y="41"/>
                </a:lnTo>
                <a:lnTo>
                  <a:pt x="6" y="42"/>
                </a:lnTo>
                <a:lnTo>
                  <a:pt x="6" y="42"/>
                </a:lnTo>
                <a:lnTo>
                  <a:pt x="7" y="44"/>
                </a:lnTo>
                <a:lnTo>
                  <a:pt x="9" y="47"/>
                </a:lnTo>
                <a:lnTo>
                  <a:pt x="9" y="47"/>
                </a:lnTo>
                <a:lnTo>
                  <a:pt x="10" y="42"/>
                </a:lnTo>
                <a:lnTo>
                  <a:pt x="10" y="42"/>
                </a:lnTo>
                <a:lnTo>
                  <a:pt x="10" y="40"/>
                </a:lnTo>
                <a:lnTo>
                  <a:pt x="10" y="40"/>
                </a:lnTo>
                <a:lnTo>
                  <a:pt x="13" y="35"/>
                </a:lnTo>
                <a:lnTo>
                  <a:pt x="13" y="35"/>
                </a:lnTo>
                <a:lnTo>
                  <a:pt x="15" y="34"/>
                </a:lnTo>
                <a:lnTo>
                  <a:pt x="15" y="34"/>
                </a:lnTo>
                <a:close/>
                <a:moveTo>
                  <a:pt x="94" y="27"/>
                </a:moveTo>
                <a:lnTo>
                  <a:pt x="94" y="27"/>
                </a:lnTo>
                <a:lnTo>
                  <a:pt x="94" y="25"/>
                </a:lnTo>
                <a:lnTo>
                  <a:pt x="94" y="25"/>
                </a:lnTo>
                <a:lnTo>
                  <a:pt x="91" y="30"/>
                </a:lnTo>
                <a:lnTo>
                  <a:pt x="91" y="30"/>
                </a:lnTo>
                <a:lnTo>
                  <a:pt x="98" y="35"/>
                </a:lnTo>
                <a:lnTo>
                  <a:pt x="98" y="35"/>
                </a:lnTo>
                <a:lnTo>
                  <a:pt x="103" y="28"/>
                </a:lnTo>
                <a:lnTo>
                  <a:pt x="103" y="28"/>
                </a:lnTo>
                <a:lnTo>
                  <a:pt x="101" y="28"/>
                </a:lnTo>
                <a:lnTo>
                  <a:pt x="101" y="28"/>
                </a:lnTo>
                <a:lnTo>
                  <a:pt x="97" y="31"/>
                </a:lnTo>
                <a:lnTo>
                  <a:pt x="97" y="31"/>
                </a:lnTo>
                <a:lnTo>
                  <a:pt x="96" y="31"/>
                </a:lnTo>
                <a:lnTo>
                  <a:pt x="94" y="31"/>
                </a:lnTo>
                <a:lnTo>
                  <a:pt x="94" y="31"/>
                </a:lnTo>
                <a:lnTo>
                  <a:pt x="94" y="30"/>
                </a:lnTo>
                <a:lnTo>
                  <a:pt x="94" y="28"/>
                </a:lnTo>
                <a:lnTo>
                  <a:pt x="94" y="28"/>
                </a:lnTo>
                <a:lnTo>
                  <a:pt x="94" y="27"/>
                </a:lnTo>
                <a:lnTo>
                  <a:pt x="94" y="27"/>
                </a:lnTo>
                <a:close/>
                <a:moveTo>
                  <a:pt x="123" y="18"/>
                </a:moveTo>
                <a:lnTo>
                  <a:pt x="123" y="18"/>
                </a:lnTo>
                <a:lnTo>
                  <a:pt x="113" y="33"/>
                </a:lnTo>
                <a:lnTo>
                  <a:pt x="113" y="33"/>
                </a:lnTo>
                <a:lnTo>
                  <a:pt x="125" y="21"/>
                </a:lnTo>
                <a:lnTo>
                  <a:pt x="125" y="21"/>
                </a:lnTo>
                <a:lnTo>
                  <a:pt x="123" y="18"/>
                </a:lnTo>
                <a:lnTo>
                  <a:pt x="123" y="18"/>
                </a:lnTo>
                <a:close/>
                <a:moveTo>
                  <a:pt x="87" y="8"/>
                </a:moveTo>
                <a:lnTo>
                  <a:pt x="87" y="8"/>
                </a:lnTo>
                <a:lnTo>
                  <a:pt x="84" y="14"/>
                </a:lnTo>
                <a:lnTo>
                  <a:pt x="80" y="23"/>
                </a:lnTo>
                <a:lnTo>
                  <a:pt x="80" y="23"/>
                </a:lnTo>
                <a:lnTo>
                  <a:pt x="83" y="21"/>
                </a:lnTo>
                <a:lnTo>
                  <a:pt x="83" y="21"/>
                </a:lnTo>
                <a:lnTo>
                  <a:pt x="87" y="8"/>
                </a:lnTo>
                <a:lnTo>
                  <a:pt x="87" y="8"/>
                </a:lnTo>
                <a:close/>
                <a:moveTo>
                  <a:pt x="107" y="11"/>
                </a:moveTo>
                <a:lnTo>
                  <a:pt x="107" y="11"/>
                </a:lnTo>
                <a:lnTo>
                  <a:pt x="100" y="24"/>
                </a:lnTo>
                <a:lnTo>
                  <a:pt x="100" y="24"/>
                </a:lnTo>
                <a:lnTo>
                  <a:pt x="111" y="13"/>
                </a:lnTo>
                <a:lnTo>
                  <a:pt x="111" y="13"/>
                </a:lnTo>
                <a:lnTo>
                  <a:pt x="108" y="11"/>
                </a:lnTo>
                <a:lnTo>
                  <a:pt x="108" y="11"/>
                </a:lnTo>
                <a:lnTo>
                  <a:pt x="107" y="11"/>
                </a:lnTo>
                <a:lnTo>
                  <a:pt x="107" y="11"/>
                </a:lnTo>
                <a:close/>
                <a:moveTo>
                  <a:pt x="7" y="54"/>
                </a:moveTo>
                <a:lnTo>
                  <a:pt x="7" y="54"/>
                </a:lnTo>
                <a:lnTo>
                  <a:pt x="15" y="60"/>
                </a:lnTo>
                <a:lnTo>
                  <a:pt x="22" y="62"/>
                </a:lnTo>
                <a:lnTo>
                  <a:pt x="22" y="62"/>
                </a:lnTo>
                <a:lnTo>
                  <a:pt x="22" y="62"/>
                </a:lnTo>
                <a:lnTo>
                  <a:pt x="22" y="62"/>
                </a:lnTo>
                <a:lnTo>
                  <a:pt x="12" y="54"/>
                </a:lnTo>
                <a:lnTo>
                  <a:pt x="12" y="54"/>
                </a:lnTo>
                <a:lnTo>
                  <a:pt x="9" y="54"/>
                </a:lnTo>
                <a:lnTo>
                  <a:pt x="9" y="54"/>
                </a:lnTo>
                <a:lnTo>
                  <a:pt x="7" y="54"/>
                </a:lnTo>
                <a:lnTo>
                  <a:pt x="7" y="54"/>
                </a:lnTo>
                <a:close/>
                <a:moveTo>
                  <a:pt x="125" y="176"/>
                </a:moveTo>
                <a:lnTo>
                  <a:pt x="125" y="176"/>
                </a:lnTo>
                <a:lnTo>
                  <a:pt x="127" y="173"/>
                </a:lnTo>
                <a:lnTo>
                  <a:pt x="128" y="169"/>
                </a:lnTo>
                <a:lnTo>
                  <a:pt x="128" y="169"/>
                </a:lnTo>
                <a:lnTo>
                  <a:pt x="127" y="160"/>
                </a:lnTo>
                <a:lnTo>
                  <a:pt x="127" y="160"/>
                </a:lnTo>
                <a:lnTo>
                  <a:pt x="124" y="156"/>
                </a:lnTo>
                <a:lnTo>
                  <a:pt x="120" y="152"/>
                </a:lnTo>
                <a:lnTo>
                  <a:pt x="120" y="152"/>
                </a:lnTo>
                <a:lnTo>
                  <a:pt x="120" y="150"/>
                </a:lnTo>
                <a:lnTo>
                  <a:pt x="120" y="150"/>
                </a:lnTo>
                <a:lnTo>
                  <a:pt x="124" y="158"/>
                </a:lnTo>
                <a:lnTo>
                  <a:pt x="125" y="163"/>
                </a:lnTo>
                <a:lnTo>
                  <a:pt x="127" y="170"/>
                </a:lnTo>
                <a:lnTo>
                  <a:pt x="125" y="176"/>
                </a:lnTo>
                <a:lnTo>
                  <a:pt x="125" y="176"/>
                </a:lnTo>
                <a:close/>
                <a:moveTo>
                  <a:pt x="152" y="165"/>
                </a:moveTo>
                <a:lnTo>
                  <a:pt x="152" y="165"/>
                </a:lnTo>
                <a:lnTo>
                  <a:pt x="151" y="166"/>
                </a:lnTo>
                <a:lnTo>
                  <a:pt x="151" y="166"/>
                </a:lnTo>
                <a:lnTo>
                  <a:pt x="150" y="168"/>
                </a:lnTo>
                <a:lnTo>
                  <a:pt x="150" y="168"/>
                </a:lnTo>
                <a:lnTo>
                  <a:pt x="150" y="168"/>
                </a:lnTo>
                <a:lnTo>
                  <a:pt x="150" y="172"/>
                </a:lnTo>
                <a:lnTo>
                  <a:pt x="150" y="172"/>
                </a:lnTo>
                <a:lnTo>
                  <a:pt x="150" y="173"/>
                </a:lnTo>
                <a:lnTo>
                  <a:pt x="150" y="173"/>
                </a:lnTo>
                <a:lnTo>
                  <a:pt x="151" y="175"/>
                </a:lnTo>
                <a:lnTo>
                  <a:pt x="150" y="176"/>
                </a:lnTo>
                <a:lnTo>
                  <a:pt x="150" y="176"/>
                </a:lnTo>
                <a:lnTo>
                  <a:pt x="150" y="177"/>
                </a:lnTo>
                <a:lnTo>
                  <a:pt x="150" y="179"/>
                </a:lnTo>
                <a:lnTo>
                  <a:pt x="150" y="179"/>
                </a:lnTo>
                <a:lnTo>
                  <a:pt x="152" y="173"/>
                </a:lnTo>
                <a:lnTo>
                  <a:pt x="152" y="173"/>
                </a:lnTo>
                <a:lnTo>
                  <a:pt x="152" y="173"/>
                </a:lnTo>
                <a:lnTo>
                  <a:pt x="152" y="173"/>
                </a:lnTo>
                <a:lnTo>
                  <a:pt x="152" y="165"/>
                </a:lnTo>
                <a:lnTo>
                  <a:pt x="152" y="165"/>
                </a:lnTo>
                <a:close/>
                <a:moveTo>
                  <a:pt x="141" y="145"/>
                </a:moveTo>
                <a:lnTo>
                  <a:pt x="141" y="145"/>
                </a:lnTo>
                <a:lnTo>
                  <a:pt x="131" y="152"/>
                </a:lnTo>
                <a:lnTo>
                  <a:pt x="131" y="152"/>
                </a:lnTo>
                <a:lnTo>
                  <a:pt x="137" y="150"/>
                </a:lnTo>
                <a:lnTo>
                  <a:pt x="142" y="148"/>
                </a:lnTo>
                <a:lnTo>
                  <a:pt x="142" y="148"/>
                </a:lnTo>
                <a:lnTo>
                  <a:pt x="141" y="145"/>
                </a:lnTo>
                <a:lnTo>
                  <a:pt x="141" y="145"/>
                </a:lnTo>
                <a:close/>
                <a:moveTo>
                  <a:pt x="108" y="81"/>
                </a:moveTo>
                <a:lnTo>
                  <a:pt x="108" y="81"/>
                </a:lnTo>
                <a:lnTo>
                  <a:pt x="101" y="94"/>
                </a:lnTo>
                <a:lnTo>
                  <a:pt x="101" y="94"/>
                </a:lnTo>
                <a:lnTo>
                  <a:pt x="94" y="106"/>
                </a:lnTo>
                <a:lnTo>
                  <a:pt x="94" y="106"/>
                </a:lnTo>
                <a:lnTo>
                  <a:pt x="96" y="105"/>
                </a:lnTo>
                <a:lnTo>
                  <a:pt x="96" y="105"/>
                </a:lnTo>
                <a:lnTo>
                  <a:pt x="100" y="99"/>
                </a:lnTo>
                <a:lnTo>
                  <a:pt x="104" y="94"/>
                </a:lnTo>
                <a:lnTo>
                  <a:pt x="104" y="94"/>
                </a:lnTo>
                <a:lnTo>
                  <a:pt x="107" y="88"/>
                </a:lnTo>
                <a:lnTo>
                  <a:pt x="108" y="81"/>
                </a:lnTo>
                <a:lnTo>
                  <a:pt x="108" y="81"/>
                </a:lnTo>
                <a:close/>
                <a:moveTo>
                  <a:pt x="46" y="209"/>
                </a:moveTo>
                <a:lnTo>
                  <a:pt x="46" y="209"/>
                </a:lnTo>
                <a:lnTo>
                  <a:pt x="46" y="209"/>
                </a:lnTo>
                <a:lnTo>
                  <a:pt x="46" y="209"/>
                </a:lnTo>
                <a:lnTo>
                  <a:pt x="56" y="196"/>
                </a:lnTo>
                <a:lnTo>
                  <a:pt x="56" y="196"/>
                </a:lnTo>
                <a:lnTo>
                  <a:pt x="54" y="193"/>
                </a:lnTo>
                <a:lnTo>
                  <a:pt x="54" y="193"/>
                </a:lnTo>
                <a:lnTo>
                  <a:pt x="46" y="209"/>
                </a:lnTo>
                <a:lnTo>
                  <a:pt x="46" y="209"/>
                </a:lnTo>
                <a:close/>
                <a:moveTo>
                  <a:pt x="23" y="45"/>
                </a:moveTo>
                <a:lnTo>
                  <a:pt x="23" y="45"/>
                </a:lnTo>
                <a:lnTo>
                  <a:pt x="29" y="51"/>
                </a:lnTo>
                <a:lnTo>
                  <a:pt x="29" y="51"/>
                </a:lnTo>
                <a:lnTo>
                  <a:pt x="30" y="50"/>
                </a:lnTo>
                <a:lnTo>
                  <a:pt x="30" y="50"/>
                </a:lnTo>
                <a:lnTo>
                  <a:pt x="27" y="44"/>
                </a:lnTo>
                <a:lnTo>
                  <a:pt x="27" y="44"/>
                </a:lnTo>
                <a:lnTo>
                  <a:pt x="26" y="44"/>
                </a:lnTo>
                <a:lnTo>
                  <a:pt x="26" y="44"/>
                </a:lnTo>
                <a:lnTo>
                  <a:pt x="23" y="45"/>
                </a:lnTo>
                <a:lnTo>
                  <a:pt x="23" y="45"/>
                </a:lnTo>
                <a:close/>
                <a:moveTo>
                  <a:pt x="121" y="47"/>
                </a:moveTo>
                <a:lnTo>
                  <a:pt x="121" y="47"/>
                </a:lnTo>
                <a:lnTo>
                  <a:pt x="128" y="37"/>
                </a:lnTo>
                <a:lnTo>
                  <a:pt x="128" y="37"/>
                </a:lnTo>
                <a:lnTo>
                  <a:pt x="120" y="44"/>
                </a:lnTo>
                <a:lnTo>
                  <a:pt x="120" y="44"/>
                </a:lnTo>
                <a:lnTo>
                  <a:pt x="121" y="47"/>
                </a:lnTo>
                <a:lnTo>
                  <a:pt x="121" y="47"/>
                </a:lnTo>
                <a:close/>
                <a:moveTo>
                  <a:pt x="133" y="192"/>
                </a:moveTo>
                <a:lnTo>
                  <a:pt x="133" y="192"/>
                </a:lnTo>
                <a:lnTo>
                  <a:pt x="133" y="195"/>
                </a:lnTo>
                <a:lnTo>
                  <a:pt x="133" y="195"/>
                </a:lnTo>
                <a:lnTo>
                  <a:pt x="133" y="197"/>
                </a:lnTo>
                <a:lnTo>
                  <a:pt x="133" y="197"/>
                </a:lnTo>
                <a:lnTo>
                  <a:pt x="134" y="196"/>
                </a:lnTo>
                <a:lnTo>
                  <a:pt x="134" y="196"/>
                </a:lnTo>
                <a:lnTo>
                  <a:pt x="135" y="195"/>
                </a:lnTo>
                <a:lnTo>
                  <a:pt x="137" y="193"/>
                </a:lnTo>
                <a:lnTo>
                  <a:pt x="137" y="193"/>
                </a:lnTo>
                <a:lnTo>
                  <a:pt x="137" y="193"/>
                </a:lnTo>
                <a:lnTo>
                  <a:pt x="137" y="193"/>
                </a:lnTo>
                <a:lnTo>
                  <a:pt x="140" y="189"/>
                </a:lnTo>
                <a:lnTo>
                  <a:pt x="140" y="189"/>
                </a:lnTo>
                <a:lnTo>
                  <a:pt x="140" y="189"/>
                </a:lnTo>
                <a:lnTo>
                  <a:pt x="140" y="189"/>
                </a:lnTo>
                <a:lnTo>
                  <a:pt x="133" y="192"/>
                </a:lnTo>
                <a:lnTo>
                  <a:pt x="133" y="192"/>
                </a:lnTo>
                <a:close/>
                <a:moveTo>
                  <a:pt x="54" y="219"/>
                </a:moveTo>
                <a:lnTo>
                  <a:pt x="54" y="219"/>
                </a:lnTo>
                <a:lnTo>
                  <a:pt x="54" y="220"/>
                </a:lnTo>
                <a:lnTo>
                  <a:pt x="54" y="220"/>
                </a:lnTo>
                <a:lnTo>
                  <a:pt x="67" y="204"/>
                </a:lnTo>
                <a:lnTo>
                  <a:pt x="67" y="204"/>
                </a:lnTo>
                <a:lnTo>
                  <a:pt x="66" y="204"/>
                </a:lnTo>
                <a:lnTo>
                  <a:pt x="66" y="204"/>
                </a:lnTo>
                <a:lnTo>
                  <a:pt x="54" y="219"/>
                </a:lnTo>
                <a:lnTo>
                  <a:pt x="54" y="219"/>
                </a:lnTo>
                <a:close/>
                <a:moveTo>
                  <a:pt x="120" y="129"/>
                </a:moveTo>
                <a:lnTo>
                  <a:pt x="120" y="129"/>
                </a:lnTo>
                <a:lnTo>
                  <a:pt x="110" y="138"/>
                </a:lnTo>
                <a:lnTo>
                  <a:pt x="110" y="138"/>
                </a:lnTo>
                <a:lnTo>
                  <a:pt x="110" y="138"/>
                </a:lnTo>
                <a:lnTo>
                  <a:pt x="110" y="138"/>
                </a:lnTo>
                <a:lnTo>
                  <a:pt x="123" y="131"/>
                </a:lnTo>
                <a:lnTo>
                  <a:pt x="123" y="131"/>
                </a:lnTo>
                <a:lnTo>
                  <a:pt x="123" y="131"/>
                </a:lnTo>
                <a:lnTo>
                  <a:pt x="123" y="131"/>
                </a:lnTo>
                <a:lnTo>
                  <a:pt x="120" y="129"/>
                </a:lnTo>
                <a:lnTo>
                  <a:pt x="120" y="129"/>
                </a:lnTo>
                <a:close/>
                <a:moveTo>
                  <a:pt x="127" y="87"/>
                </a:moveTo>
                <a:lnTo>
                  <a:pt x="127" y="87"/>
                </a:lnTo>
                <a:lnTo>
                  <a:pt x="130" y="79"/>
                </a:lnTo>
                <a:lnTo>
                  <a:pt x="130" y="79"/>
                </a:lnTo>
                <a:lnTo>
                  <a:pt x="125" y="82"/>
                </a:lnTo>
                <a:lnTo>
                  <a:pt x="125" y="82"/>
                </a:lnTo>
                <a:lnTo>
                  <a:pt x="124" y="85"/>
                </a:lnTo>
                <a:lnTo>
                  <a:pt x="123" y="87"/>
                </a:lnTo>
                <a:lnTo>
                  <a:pt x="123" y="87"/>
                </a:lnTo>
                <a:lnTo>
                  <a:pt x="127" y="87"/>
                </a:lnTo>
                <a:lnTo>
                  <a:pt x="127" y="87"/>
                </a:lnTo>
                <a:close/>
                <a:moveTo>
                  <a:pt x="147" y="169"/>
                </a:moveTo>
                <a:lnTo>
                  <a:pt x="147" y="169"/>
                </a:lnTo>
                <a:lnTo>
                  <a:pt x="138" y="175"/>
                </a:lnTo>
                <a:lnTo>
                  <a:pt x="138" y="175"/>
                </a:lnTo>
                <a:lnTo>
                  <a:pt x="147" y="173"/>
                </a:lnTo>
                <a:lnTo>
                  <a:pt x="147" y="173"/>
                </a:lnTo>
                <a:lnTo>
                  <a:pt x="147" y="169"/>
                </a:lnTo>
                <a:lnTo>
                  <a:pt x="147" y="169"/>
                </a:lnTo>
                <a:close/>
                <a:moveTo>
                  <a:pt x="96" y="141"/>
                </a:moveTo>
                <a:lnTo>
                  <a:pt x="96" y="141"/>
                </a:lnTo>
                <a:lnTo>
                  <a:pt x="97" y="136"/>
                </a:lnTo>
                <a:lnTo>
                  <a:pt x="100" y="133"/>
                </a:lnTo>
                <a:lnTo>
                  <a:pt x="100" y="133"/>
                </a:lnTo>
                <a:lnTo>
                  <a:pt x="88" y="141"/>
                </a:lnTo>
                <a:lnTo>
                  <a:pt x="88" y="141"/>
                </a:lnTo>
                <a:lnTo>
                  <a:pt x="96" y="141"/>
                </a:lnTo>
                <a:lnTo>
                  <a:pt x="96" y="141"/>
                </a:lnTo>
                <a:close/>
                <a:moveTo>
                  <a:pt x="34" y="220"/>
                </a:moveTo>
                <a:lnTo>
                  <a:pt x="34" y="220"/>
                </a:lnTo>
                <a:lnTo>
                  <a:pt x="42" y="209"/>
                </a:lnTo>
                <a:lnTo>
                  <a:pt x="42" y="209"/>
                </a:lnTo>
                <a:lnTo>
                  <a:pt x="42" y="209"/>
                </a:lnTo>
                <a:lnTo>
                  <a:pt x="42" y="209"/>
                </a:lnTo>
                <a:lnTo>
                  <a:pt x="33" y="217"/>
                </a:lnTo>
                <a:lnTo>
                  <a:pt x="33" y="217"/>
                </a:lnTo>
                <a:lnTo>
                  <a:pt x="34" y="220"/>
                </a:lnTo>
                <a:lnTo>
                  <a:pt x="34" y="220"/>
                </a:lnTo>
                <a:close/>
                <a:moveTo>
                  <a:pt x="79" y="17"/>
                </a:moveTo>
                <a:lnTo>
                  <a:pt x="79" y="17"/>
                </a:lnTo>
                <a:lnTo>
                  <a:pt x="79" y="17"/>
                </a:lnTo>
                <a:lnTo>
                  <a:pt x="79" y="17"/>
                </a:lnTo>
                <a:lnTo>
                  <a:pt x="83" y="7"/>
                </a:lnTo>
                <a:lnTo>
                  <a:pt x="83" y="7"/>
                </a:lnTo>
                <a:lnTo>
                  <a:pt x="80" y="7"/>
                </a:lnTo>
                <a:lnTo>
                  <a:pt x="80" y="7"/>
                </a:lnTo>
                <a:lnTo>
                  <a:pt x="79" y="17"/>
                </a:lnTo>
                <a:lnTo>
                  <a:pt x="79" y="17"/>
                </a:lnTo>
                <a:close/>
                <a:moveTo>
                  <a:pt x="145" y="159"/>
                </a:moveTo>
                <a:lnTo>
                  <a:pt x="145" y="159"/>
                </a:lnTo>
                <a:lnTo>
                  <a:pt x="137" y="165"/>
                </a:lnTo>
                <a:lnTo>
                  <a:pt x="137" y="165"/>
                </a:lnTo>
                <a:lnTo>
                  <a:pt x="137" y="166"/>
                </a:lnTo>
                <a:lnTo>
                  <a:pt x="137" y="166"/>
                </a:lnTo>
                <a:lnTo>
                  <a:pt x="145" y="162"/>
                </a:lnTo>
                <a:lnTo>
                  <a:pt x="145" y="162"/>
                </a:lnTo>
                <a:lnTo>
                  <a:pt x="145" y="159"/>
                </a:lnTo>
                <a:lnTo>
                  <a:pt x="145" y="159"/>
                </a:lnTo>
                <a:close/>
                <a:moveTo>
                  <a:pt x="94" y="220"/>
                </a:moveTo>
                <a:lnTo>
                  <a:pt x="94" y="220"/>
                </a:lnTo>
                <a:lnTo>
                  <a:pt x="96" y="220"/>
                </a:lnTo>
                <a:lnTo>
                  <a:pt x="96" y="220"/>
                </a:lnTo>
                <a:lnTo>
                  <a:pt x="97" y="220"/>
                </a:lnTo>
                <a:lnTo>
                  <a:pt x="98" y="219"/>
                </a:lnTo>
                <a:lnTo>
                  <a:pt x="98" y="219"/>
                </a:lnTo>
                <a:lnTo>
                  <a:pt x="100" y="214"/>
                </a:lnTo>
                <a:lnTo>
                  <a:pt x="100" y="214"/>
                </a:lnTo>
                <a:lnTo>
                  <a:pt x="103" y="209"/>
                </a:lnTo>
                <a:lnTo>
                  <a:pt x="103" y="209"/>
                </a:lnTo>
                <a:lnTo>
                  <a:pt x="101" y="209"/>
                </a:lnTo>
                <a:lnTo>
                  <a:pt x="101" y="209"/>
                </a:lnTo>
                <a:lnTo>
                  <a:pt x="94" y="220"/>
                </a:lnTo>
                <a:lnTo>
                  <a:pt x="94" y="220"/>
                </a:lnTo>
                <a:close/>
                <a:moveTo>
                  <a:pt x="103" y="135"/>
                </a:moveTo>
                <a:lnTo>
                  <a:pt x="103" y="135"/>
                </a:lnTo>
                <a:lnTo>
                  <a:pt x="103" y="136"/>
                </a:lnTo>
                <a:lnTo>
                  <a:pt x="103" y="136"/>
                </a:lnTo>
                <a:lnTo>
                  <a:pt x="113" y="129"/>
                </a:lnTo>
                <a:lnTo>
                  <a:pt x="113" y="129"/>
                </a:lnTo>
                <a:lnTo>
                  <a:pt x="108" y="129"/>
                </a:lnTo>
                <a:lnTo>
                  <a:pt x="108" y="129"/>
                </a:lnTo>
                <a:lnTo>
                  <a:pt x="107" y="131"/>
                </a:lnTo>
                <a:lnTo>
                  <a:pt x="107" y="131"/>
                </a:lnTo>
                <a:lnTo>
                  <a:pt x="103" y="135"/>
                </a:lnTo>
                <a:lnTo>
                  <a:pt x="103" y="135"/>
                </a:lnTo>
                <a:close/>
                <a:moveTo>
                  <a:pt x="87" y="28"/>
                </a:moveTo>
                <a:lnTo>
                  <a:pt x="87" y="28"/>
                </a:lnTo>
                <a:lnTo>
                  <a:pt x="88" y="25"/>
                </a:lnTo>
                <a:lnTo>
                  <a:pt x="88" y="25"/>
                </a:lnTo>
                <a:lnTo>
                  <a:pt x="87" y="25"/>
                </a:lnTo>
                <a:lnTo>
                  <a:pt x="87" y="25"/>
                </a:lnTo>
                <a:lnTo>
                  <a:pt x="86" y="27"/>
                </a:lnTo>
                <a:lnTo>
                  <a:pt x="86" y="27"/>
                </a:lnTo>
                <a:lnTo>
                  <a:pt x="84" y="28"/>
                </a:lnTo>
                <a:lnTo>
                  <a:pt x="83" y="25"/>
                </a:lnTo>
                <a:lnTo>
                  <a:pt x="83" y="25"/>
                </a:lnTo>
                <a:lnTo>
                  <a:pt x="79" y="25"/>
                </a:lnTo>
                <a:lnTo>
                  <a:pt x="79" y="28"/>
                </a:lnTo>
                <a:lnTo>
                  <a:pt x="79" y="28"/>
                </a:lnTo>
                <a:lnTo>
                  <a:pt x="87" y="28"/>
                </a:lnTo>
                <a:lnTo>
                  <a:pt x="87" y="28"/>
                </a:lnTo>
                <a:close/>
                <a:moveTo>
                  <a:pt x="115" y="71"/>
                </a:moveTo>
                <a:lnTo>
                  <a:pt x="115" y="71"/>
                </a:lnTo>
                <a:lnTo>
                  <a:pt x="114" y="78"/>
                </a:lnTo>
                <a:lnTo>
                  <a:pt x="114" y="78"/>
                </a:lnTo>
                <a:lnTo>
                  <a:pt x="113" y="84"/>
                </a:lnTo>
                <a:lnTo>
                  <a:pt x="113" y="84"/>
                </a:lnTo>
                <a:lnTo>
                  <a:pt x="115" y="77"/>
                </a:lnTo>
                <a:lnTo>
                  <a:pt x="118" y="69"/>
                </a:lnTo>
                <a:lnTo>
                  <a:pt x="118" y="69"/>
                </a:lnTo>
                <a:lnTo>
                  <a:pt x="115" y="71"/>
                </a:lnTo>
                <a:lnTo>
                  <a:pt x="115" y="71"/>
                </a:lnTo>
                <a:close/>
                <a:moveTo>
                  <a:pt x="131" y="96"/>
                </a:moveTo>
                <a:lnTo>
                  <a:pt x="131" y="96"/>
                </a:lnTo>
                <a:lnTo>
                  <a:pt x="118" y="112"/>
                </a:lnTo>
                <a:lnTo>
                  <a:pt x="118" y="112"/>
                </a:lnTo>
                <a:lnTo>
                  <a:pt x="125" y="105"/>
                </a:lnTo>
                <a:lnTo>
                  <a:pt x="131" y="96"/>
                </a:lnTo>
                <a:lnTo>
                  <a:pt x="131" y="96"/>
                </a:lnTo>
                <a:close/>
                <a:moveTo>
                  <a:pt x="123" y="206"/>
                </a:moveTo>
                <a:lnTo>
                  <a:pt x="123" y="206"/>
                </a:lnTo>
                <a:lnTo>
                  <a:pt x="118" y="212"/>
                </a:lnTo>
                <a:lnTo>
                  <a:pt x="118" y="212"/>
                </a:lnTo>
                <a:lnTo>
                  <a:pt x="118" y="212"/>
                </a:lnTo>
                <a:lnTo>
                  <a:pt x="118" y="212"/>
                </a:lnTo>
                <a:lnTo>
                  <a:pt x="124" y="209"/>
                </a:lnTo>
                <a:lnTo>
                  <a:pt x="124" y="209"/>
                </a:lnTo>
                <a:lnTo>
                  <a:pt x="125" y="207"/>
                </a:lnTo>
                <a:lnTo>
                  <a:pt x="125" y="207"/>
                </a:lnTo>
                <a:lnTo>
                  <a:pt x="123" y="206"/>
                </a:lnTo>
                <a:lnTo>
                  <a:pt x="123" y="206"/>
                </a:lnTo>
                <a:close/>
                <a:moveTo>
                  <a:pt x="100" y="8"/>
                </a:moveTo>
                <a:lnTo>
                  <a:pt x="100" y="8"/>
                </a:lnTo>
                <a:lnTo>
                  <a:pt x="96" y="18"/>
                </a:lnTo>
                <a:lnTo>
                  <a:pt x="96" y="18"/>
                </a:lnTo>
                <a:lnTo>
                  <a:pt x="96" y="18"/>
                </a:lnTo>
                <a:lnTo>
                  <a:pt x="96" y="18"/>
                </a:lnTo>
                <a:lnTo>
                  <a:pt x="103" y="10"/>
                </a:lnTo>
                <a:lnTo>
                  <a:pt x="103" y="10"/>
                </a:lnTo>
                <a:lnTo>
                  <a:pt x="100" y="8"/>
                </a:lnTo>
                <a:lnTo>
                  <a:pt x="100" y="8"/>
                </a:lnTo>
                <a:close/>
                <a:moveTo>
                  <a:pt x="124" y="148"/>
                </a:moveTo>
                <a:lnTo>
                  <a:pt x="124" y="148"/>
                </a:lnTo>
                <a:lnTo>
                  <a:pt x="125" y="143"/>
                </a:lnTo>
                <a:lnTo>
                  <a:pt x="128" y="141"/>
                </a:lnTo>
                <a:lnTo>
                  <a:pt x="128" y="141"/>
                </a:lnTo>
                <a:lnTo>
                  <a:pt x="120" y="145"/>
                </a:lnTo>
                <a:lnTo>
                  <a:pt x="120" y="145"/>
                </a:lnTo>
                <a:lnTo>
                  <a:pt x="124" y="148"/>
                </a:lnTo>
                <a:lnTo>
                  <a:pt x="124" y="148"/>
                </a:lnTo>
                <a:close/>
                <a:moveTo>
                  <a:pt x="106" y="217"/>
                </a:moveTo>
                <a:lnTo>
                  <a:pt x="106" y="217"/>
                </a:lnTo>
                <a:lnTo>
                  <a:pt x="108" y="216"/>
                </a:lnTo>
                <a:lnTo>
                  <a:pt x="110" y="213"/>
                </a:lnTo>
                <a:lnTo>
                  <a:pt x="110" y="213"/>
                </a:lnTo>
                <a:lnTo>
                  <a:pt x="111" y="210"/>
                </a:lnTo>
                <a:lnTo>
                  <a:pt x="111" y="210"/>
                </a:lnTo>
                <a:lnTo>
                  <a:pt x="113" y="207"/>
                </a:lnTo>
                <a:lnTo>
                  <a:pt x="113" y="207"/>
                </a:lnTo>
                <a:lnTo>
                  <a:pt x="113" y="207"/>
                </a:lnTo>
                <a:lnTo>
                  <a:pt x="113" y="207"/>
                </a:lnTo>
                <a:lnTo>
                  <a:pt x="106" y="217"/>
                </a:lnTo>
                <a:lnTo>
                  <a:pt x="106" y="217"/>
                </a:lnTo>
                <a:close/>
                <a:moveTo>
                  <a:pt x="91" y="8"/>
                </a:moveTo>
                <a:lnTo>
                  <a:pt x="91" y="8"/>
                </a:lnTo>
                <a:lnTo>
                  <a:pt x="88" y="17"/>
                </a:lnTo>
                <a:lnTo>
                  <a:pt x="88" y="17"/>
                </a:lnTo>
                <a:lnTo>
                  <a:pt x="88" y="17"/>
                </a:lnTo>
                <a:lnTo>
                  <a:pt x="88" y="17"/>
                </a:lnTo>
                <a:lnTo>
                  <a:pt x="94" y="8"/>
                </a:lnTo>
                <a:lnTo>
                  <a:pt x="94" y="8"/>
                </a:lnTo>
                <a:lnTo>
                  <a:pt x="91" y="8"/>
                </a:lnTo>
                <a:lnTo>
                  <a:pt x="91" y="8"/>
                </a:lnTo>
                <a:close/>
                <a:moveTo>
                  <a:pt x="63" y="15"/>
                </a:moveTo>
                <a:lnTo>
                  <a:pt x="63" y="15"/>
                </a:lnTo>
                <a:lnTo>
                  <a:pt x="61" y="25"/>
                </a:lnTo>
                <a:lnTo>
                  <a:pt x="61" y="25"/>
                </a:lnTo>
                <a:lnTo>
                  <a:pt x="64" y="25"/>
                </a:lnTo>
                <a:lnTo>
                  <a:pt x="64" y="25"/>
                </a:lnTo>
                <a:lnTo>
                  <a:pt x="63" y="15"/>
                </a:lnTo>
                <a:lnTo>
                  <a:pt x="63" y="15"/>
                </a:lnTo>
                <a:close/>
                <a:moveTo>
                  <a:pt x="108" y="33"/>
                </a:moveTo>
                <a:lnTo>
                  <a:pt x="108" y="33"/>
                </a:lnTo>
                <a:lnTo>
                  <a:pt x="103" y="38"/>
                </a:lnTo>
                <a:lnTo>
                  <a:pt x="103" y="38"/>
                </a:lnTo>
                <a:lnTo>
                  <a:pt x="104" y="40"/>
                </a:lnTo>
                <a:lnTo>
                  <a:pt x="104" y="40"/>
                </a:lnTo>
                <a:lnTo>
                  <a:pt x="107" y="35"/>
                </a:lnTo>
                <a:lnTo>
                  <a:pt x="108" y="33"/>
                </a:lnTo>
                <a:lnTo>
                  <a:pt x="108" y="33"/>
                </a:lnTo>
                <a:close/>
                <a:moveTo>
                  <a:pt x="20" y="52"/>
                </a:moveTo>
                <a:lnTo>
                  <a:pt x="20" y="52"/>
                </a:lnTo>
                <a:lnTo>
                  <a:pt x="27" y="57"/>
                </a:lnTo>
                <a:lnTo>
                  <a:pt x="27" y="57"/>
                </a:lnTo>
                <a:lnTo>
                  <a:pt x="27" y="57"/>
                </a:lnTo>
                <a:lnTo>
                  <a:pt x="27" y="57"/>
                </a:lnTo>
                <a:lnTo>
                  <a:pt x="27" y="55"/>
                </a:lnTo>
                <a:lnTo>
                  <a:pt x="27" y="55"/>
                </a:lnTo>
                <a:lnTo>
                  <a:pt x="23" y="51"/>
                </a:lnTo>
                <a:lnTo>
                  <a:pt x="23" y="51"/>
                </a:lnTo>
                <a:lnTo>
                  <a:pt x="20" y="52"/>
                </a:lnTo>
                <a:lnTo>
                  <a:pt x="20" y="52"/>
                </a:lnTo>
                <a:close/>
                <a:moveTo>
                  <a:pt x="34" y="207"/>
                </a:moveTo>
                <a:lnTo>
                  <a:pt x="34" y="207"/>
                </a:lnTo>
                <a:lnTo>
                  <a:pt x="34" y="206"/>
                </a:lnTo>
                <a:lnTo>
                  <a:pt x="34" y="206"/>
                </a:lnTo>
                <a:lnTo>
                  <a:pt x="27" y="214"/>
                </a:lnTo>
                <a:lnTo>
                  <a:pt x="27" y="214"/>
                </a:lnTo>
                <a:lnTo>
                  <a:pt x="30" y="214"/>
                </a:lnTo>
                <a:lnTo>
                  <a:pt x="30" y="214"/>
                </a:lnTo>
                <a:lnTo>
                  <a:pt x="34" y="207"/>
                </a:lnTo>
                <a:lnTo>
                  <a:pt x="34" y="207"/>
                </a:lnTo>
                <a:close/>
                <a:moveTo>
                  <a:pt x="103" y="226"/>
                </a:moveTo>
                <a:lnTo>
                  <a:pt x="103" y="226"/>
                </a:lnTo>
                <a:lnTo>
                  <a:pt x="103" y="226"/>
                </a:lnTo>
                <a:lnTo>
                  <a:pt x="103" y="226"/>
                </a:lnTo>
                <a:lnTo>
                  <a:pt x="110" y="224"/>
                </a:lnTo>
                <a:lnTo>
                  <a:pt x="117" y="222"/>
                </a:lnTo>
                <a:lnTo>
                  <a:pt x="117" y="222"/>
                </a:lnTo>
                <a:lnTo>
                  <a:pt x="115" y="220"/>
                </a:lnTo>
                <a:lnTo>
                  <a:pt x="115" y="220"/>
                </a:lnTo>
                <a:lnTo>
                  <a:pt x="103" y="226"/>
                </a:lnTo>
                <a:lnTo>
                  <a:pt x="103" y="226"/>
                </a:lnTo>
                <a:close/>
                <a:moveTo>
                  <a:pt x="124" y="69"/>
                </a:moveTo>
                <a:lnTo>
                  <a:pt x="124" y="69"/>
                </a:lnTo>
                <a:lnTo>
                  <a:pt x="124" y="69"/>
                </a:lnTo>
                <a:lnTo>
                  <a:pt x="124" y="69"/>
                </a:lnTo>
                <a:lnTo>
                  <a:pt x="131" y="62"/>
                </a:lnTo>
                <a:lnTo>
                  <a:pt x="131" y="62"/>
                </a:lnTo>
                <a:lnTo>
                  <a:pt x="131" y="62"/>
                </a:lnTo>
                <a:lnTo>
                  <a:pt x="131" y="62"/>
                </a:lnTo>
                <a:lnTo>
                  <a:pt x="125" y="65"/>
                </a:lnTo>
                <a:lnTo>
                  <a:pt x="125" y="65"/>
                </a:lnTo>
                <a:lnTo>
                  <a:pt x="124" y="67"/>
                </a:lnTo>
                <a:lnTo>
                  <a:pt x="124" y="68"/>
                </a:lnTo>
                <a:lnTo>
                  <a:pt x="124" y="68"/>
                </a:lnTo>
                <a:lnTo>
                  <a:pt x="124" y="69"/>
                </a:lnTo>
                <a:lnTo>
                  <a:pt x="124" y="69"/>
                </a:lnTo>
                <a:close/>
                <a:moveTo>
                  <a:pt x="19" y="35"/>
                </a:moveTo>
                <a:lnTo>
                  <a:pt x="19" y="35"/>
                </a:lnTo>
                <a:lnTo>
                  <a:pt x="19" y="35"/>
                </a:lnTo>
                <a:lnTo>
                  <a:pt x="19" y="35"/>
                </a:lnTo>
                <a:lnTo>
                  <a:pt x="30" y="24"/>
                </a:lnTo>
                <a:lnTo>
                  <a:pt x="30" y="24"/>
                </a:lnTo>
                <a:lnTo>
                  <a:pt x="30" y="24"/>
                </a:lnTo>
                <a:lnTo>
                  <a:pt x="30" y="24"/>
                </a:lnTo>
                <a:lnTo>
                  <a:pt x="23" y="30"/>
                </a:lnTo>
                <a:lnTo>
                  <a:pt x="19" y="35"/>
                </a:lnTo>
                <a:lnTo>
                  <a:pt x="19" y="35"/>
                </a:lnTo>
                <a:close/>
                <a:moveTo>
                  <a:pt x="151" y="160"/>
                </a:moveTo>
                <a:lnTo>
                  <a:pt x="151" y="160"/>
                </a:lnTo>
                <a:lnTo>
                  <a:pt x="150" y="156"/>
                </a:lnTo>
                <a:lnTo>
                  <a:pt x="150" y="156"/>
                </a:lnTo>
                <a:lnTo>
                  <a:pt x="148" y="156"/>
                </a:lnTo>
                <a:lnTo>
                  <a:pt x="148" y="156"/>
                </a:lnTo>
                <a:lnTo>
                  <a:pt x="150" y="162"/>
                </a:lnTo>
                <a:lnTo>
                  <a:pt x="150" y="162"/>
                </a:lnTo>
                <a:lnTo>
                  <a:pt x="151" y="160"/>
                </a:lnTo>
                <a:lnTo>
                  <a:pt x="151" y="160"/>
                </a:lnTo>
                <a:close/>
                <a:moveTo>
                  <a:pt x="140" y="41"/>
                </a:moveTo>
                <a:lnTo>
                  <a:pt x="140" y="41"/>
                </a:lnTo>
                <a:lnTo>
                  <a:pt x="138" y="35"/>
                </a:lnTo>
                <a:lnTo>
                  <a:pt x="135" y="31"/>
                </a:lnTo>
                <a:lnTo>
                  <a:pt x="135" y="31"/>
                </a:lnTo>
                <a:lnTo>
                  <a:pt x="138" y="41"/>
                </a:lnTo>
                <a:lnTo>
                  <a:pt x="138" y="41"/>
                </a:lnTo>
                <a:lnTo>
                  <a:pt x="140" y="41"/>
                </a:lnTo>
                <a:lnTo>
                  <a:pt x="140" y="41"/>
                </a:lnTo>
                <a:close/>
                <a:moveTo>
                  <a:pt x="50" y="220"/>
                </a:moveTo>
                <a:lnTo>
                  <a:pt x="50" y="220"/>
                </a:lnTo>
                <a:lnTo>
                  <a:pt x="50" y="220"/>
                </a:lnTo>
                <a:lnTo>
                  <a:pt x="50" y="220"/>
                </a:lnTo>
                <a:lnTo>
                  <a:pt x="44" y="226"/>
                </a:lnTo>
                <a:lnTo>
                  <a:pt x="44" y="226"/>
                </a:lnTo>
                <a:lnTo>
                  <a:pt x="47" y="226"/>
                </a:lnTo>
                <a:lnTo>
                  <a:pt x="47" y="226"/>
                </a:lnTo>
                <a:lnTo>
                  <a:pt x="50" y="220"/>
                </a:lnTo>
                <a:lnTo>
                  <a:pt x="50" y="220"/>
                </a:lnTo>
                <a:close/>
                <a:moveTo>
                  <a:pt x="150" y="152"/>
                </a:moveTo>
                <a:lnTo>
                  <a:pt x="150" y="152"/>
                </a:lnTo>
                <a:lnTo>
                  <a:pt x="148" y="148"/>
                </a:lnTo>
                <a:lnTo>
                  <a:pt x="145" y="145"/>
                </a:lnTo>
                <a:lnTo>
                  <a:pt x="145" y="145"/>
                </a:lnTo>
                <a:lnTo>
                  <a:pt x="147" y="148"/>
                </a:lnTo>
                <a:lnTo>
                  <a:pt x="147" y="148"/>
                </a:lnTo>
                <a:lnTo>
                  <a:pt x="147" y="149"/>
                </a:lnTo>
                <a:lnTo>
                  <a:pt x="147" y="149"/>
                </a:lnTo>
                <a:lnTo>
                  <a:pt x="147" y="152"/>
                </a:lnTo>
                <a:lnTo>
                  <a:pt x="148" y="153"/>
                </a:lnTo>
                <a:lnTo>
                  <a:pt x="148" y="153"/>
                </a:lnTo>
                <a:lnTo>
                  <a:pt x="150" y="152"/>
                </a:lnTo>
                <a:lnTo>
                  <a:pt x="150" y="152"/>
                </a:lnTo>
                <a:close/>
                <a:moveTo>
                  <a:pt x="135" y="139"/>
                </a:moveTo>
                <a:lnTo>
                  <a:pt x="135" y="139"/>
                </a:lnTo>
                <a:lnTo>
                  <a:pt x="131" y="143"/>
                </a:lnTo>
                <a:lnTo>
                  <a:pt x="131" y="143"/>
                </a:lnTo>
                <a:lnTo>
                  <a:pt x="131" y="143"/>
                </a:lnTo>
                <a:lnTo>
                  <a:pt x="131" y="143"/>
                </a:lnTo>
                <a:lnTo>
                  <a:pt x="138" y="141"/>
                </a:lnTo>
                <a:lnTo>
                  <a:pt x="138" y="141"/>
                </a:lnTo>
                <a:lnTo>
                  <a:pt x="135" y="139"/>
                </a:lnTo>
                <a:lnTo>
                  <a:pt x="135" y="139"/>
                </a:lnTo>
                <a:close/>
                <a:moveTo>
                  <a:pt x="118" y="92"/>
                </a:moveTo>
                <a:lnTo>
                  <a:pt x="118" y="92"/>
                </a:lnTo>
                <a:lnTo>
                  <a:pt x="118" y="92"/>
                </a:lnTo>
                <a:lnTo>
                  <a:pt x="118" y="92"/>
                </a:lnTo>
                <a:lnTo>
                  <a:pt x="114" y="95"/>
                </a:lnTo>
                <a:lnTo>
                  <a:pt x="113" y="96"/>
                </a:lnTo>
                <a:lnTo>
                  <a:pt x="111" y="98"/>
                </a:lnTo>
                <a:lnTo>
                  <a:pt x="111" y="98"/>
                </a:lnTo>
                <a:lnTo>
                  <a:pt x="118" y="92"/>
                </a:lnTo>
                <a:lnTo>
                  <a:pt x="118" y="92"/>
                </a:lnTo>
                <a:close/>
                <a:moveTo>
                  <a:pt x="56" y="17"/>
                </a:moveTo>
                <a:lnTo>
                  <a:pt x="56" y="17"/>
                </a:lnTo>
                <a:lnTo>
                  <a:pt x="56" y="11"/>
                </a:lnTo>
                <a:lnTo>
                  <a:pt x="56" y="11"/>
                </a:lnTo>
                <a:lnTo>
                  <a:pt x="54" y="11"/>
                </a:lnTo>
                <a:lnTo>
                  <a:pt x="54" y="11"/>
                </a:lnTo>
                <a:lnTo>
                  <a:pt x="54" y="14"/>
                </a:lnTo>
                <a:lnTo>
                  <a:pt x="54" y="14"/>
                </a:lnTo>
                <a:lnTo>
                  <a:pt x="53" y="15"/>
                </a:lnTo>
                <a:lnTo>
                  <a:pt x="53" y="15"/>
                </a:lnTo>
                <a:lnTo>
                  <a:pt x="54" y="17"/>
                </a:lnTo>
                <a:lnTo>
                  <a:pt x="54" y="17"/>
                </a:lnTo>
                <a:lnTo>
                  <a:pt x="56" y="17"/>
                </a:lnTo>
                <a:lnTo>
                  <a:pt x="56" y="17"/>
                </a:lnTo>
                <a:close/>
                <a:moveTo>
                  <a:pt x="110" y="104"/>
                </a:moveTo>
                <a:lnTo>
                  <a:pt x="110" y="104"/>
                </a:lnTo>
                <a:lnTo>
                  <a:pt x="110" y="104"/>
                </a:lnTo>
                <a:lnTo>
                  <a:pt x="110" y="104"/>
                </a:lnTo>
                <a:lnTo>
                  <a:pt x="114" y="102"/>
                </a:lnTo>
                <a:lnTo>
                  <a:pt x="114" y="102"/>
                </a:lnTo>
                <a:lnTo>
                  <a:pt x="115" y="101"/>
                </a:lnTo>
                <a:lnTo>
                  <a:pt x="117" y="98"/>
                </a:lnTo>
                <a:lnTo>
                  <a:pt x="117" y="98"/>
                </a:lnTo>
                <a:lnTo>
                  <a:pt x="110" y="104"/>
                </a:lnTo>
                <a:lnTo>
                  <a:pt x="110" y="104"/>
                </a:lnTo>
                <a:close/>
                <a:moveTo>
                  <a:pt x="128" y="150"/>
                </a:moveTo>
                <a:lnTo>
                  <a:pt x="128" y="150"/>
                </a:lnTo>
                <a:lnTo>
                  <a:pt x="133" y="146"/>
                </a:lnTo>
                <a:lnTo>
                  <a:pt x="133" y="146"/>
                </a:lnTo>
                <a:lnTo>
                  <a:pt x="133" y="146"/>
                </a:lnTo>
                <a:lnTo>
                  <a:pt x="133" y="146"/>
                </a:lnTo>
                <a:lnTo>
                  <a:pt x="127" y="149"/>
                </a:lnTo>
                <a:lnTo>
                  <a:pt x="127" y="149"/>
                </a:lnTo>
                <a:lnTo>
                  <a:pt x="128" y="150"/>
                </a:lnTo>
                <a:lnTo>
                  <a:pt x="128" y="150"/>
                </a:lnTo>
                <a:close/>
                <a:moveTo>
                  <a:pt x="137" y="156"/>
                </a:moveTo>
                <a:lnTo>
                  <a:pt x="137" y="156"/>
                </a:lnTo>
                <a:lnTo>
                  <a:pt x="137" y="158"/>
                </a:lnTo>
                <a:lnTo>
                  <a:pt x="137" y="158"/>
                </a:lnTo>
                <a:lnTo>
                  <a:pt x="144" y="155"/>
                </a:lnTo>
                <a:lnTo>
                  <a:pt x="144" y="155"/>
                </a:lnTo>
                <a:lnTo>
                  <a:pt x="144" y="152"/>
                </a:lnTo>
                <a:lnTo>
                  <a:pt x="144" y="152"/>
                </a:lnTo>
                <a:lnTo>
                  <a:pt x="137" y="156"/>
                </a:lnTo>
                <a:lnTo>
                  <a:pt x="137" y="156"/>
                </a:lnTo>
                <a:close/>
                <a:moveTo>
                  <a:pt x="69" y="213"/>
                </a:moveTo>
                <a:lnTo>
                  <a:pt x="69" y="213"/>
                </a:lnTo>
                <a:lnTo>
                  <a:pt x="71" y="210"/>
                </a:lnTo>
                <a:lnTo>
                  <a:pt x="73" y="207"/>
                </a:lnTo>
                <a:lnTo>
                  <a:pt x="73" y="207"/>
                </a:lnTo>
                <a:lnTo>
                  <a:pt x="71" y="207"/>
                </a:lnTo>
                <a:lnTo>
                  <a:pt x="71" y="207"/>
                </a:lnTo>
                <a:lnTo>
                  <a:pt x="69" y="213"/>
                </a:lnTo>
                <a:lnTo>
                  <a:pt x="69" y="213"/>
                </a:lnTo>
                <a:close/>
                <a:moveTo>
                  <a:pt x="135" y="172"/>
                </a:moveTo>
                <a:lnTo>
                  <a:pt x="135" y="172"/>
                </a:lnTo>
                <a:lnTo>
                  <a:pt x="141" y="168"/>
                </a:lnTo>
                <a:lnTo>
                  <a:pt x="141" y="168"/>
                </a:lnTo>
                <a:lnTo>
                  <a:pt x="141" y="168"/>
                </a:lnTo>
                <a:lnTo>
                  <a:pt x="141" y="168"/>
                </a:lnTo>
                <a:lnTo>
                  <a:pt x="135" y="169"/>
                </a:lnTo>
                <a:lnTo>
                  <a:pt x="135" y="169"/>
                </a:lnTo>
                <a:lnTo>
                  <a:pt x="135" y="172"/>
                </a:lnTo>
                <a:lnTo>
                  <a:pt x="135" y="172"/>
                </a:lnTo>
                <a:close/>
                <a:moveTo>
                  <a:pt x="74" y="27"/>
                </a:moveTo>
                <a:lnTo>
                  <a:pt x="74" y="27"/>
                </a:lnTo>
                <a:lnTo>
                  <a:pt x="69" y="27"/>
                </a:lnTo>
                <a:lnTo>
                  <a:pt x="69" y="27"/>
                </a:lnTo>
                <a:lnTo>
                  <a:pt x="69" y="28"/>
                </a:lnTo>
                <a:lnTo>
                  <a:pt x="69" y="28"/>
                </a:lnTo>
                <a:lnTo>
                  <a:pt x="74" y="28"/>
                </a:lnTo>
                <a:lnTo>
                  <a:pt x="74" y="28"/>
                </a:lnTo>
                <a:lnTo>
                  <a:pt x="74" y="27"/>
                </a:lnTo>
                <a:lnTo>
                  <a:pt x="74" y="27"/>
                </a:lnTo>
                <a:close/>
                <a:moveTo>
                  <a:pt x="22" y="209"/>
                </a:moveTo>
                <a:lnTo>
                  <a:pt x="22" y="209"/>
                </a:lnTo>
                <a:lnTo>
                  <a:pt x="27" y="199"/>
                </a:lnTo>
                <a:lnTo>
                  <a:pt x="27" y="199"/>
                </a:lnTo>
                <a:lnTo>
                  <a:pt x="25" y="203"/>
                </a:lnTo>
                <a:lnTo>
                  <a:pt x="22" y="209"/>
                </a:lnTo>
                <a:lnTo>
                  <a:pt x="22" y="209"/>
                </a:lnTo>
                <a:close/>
                <a:moveTo>
                  <a:pt x="100" y="4"/>
                </a:moveTo>
                <a:lnTo>
                  <a:pt x="100" y="4"/>
                </a:lnTo>
                <a:lnTo>
                  <a:pt x="101" y="6"/>
                </a:lnTo>
                <a:lnTo>
                  <a:pt x="101" y="6"/>
                </a:lnTo>
                <a:lnTo>
                  <a:pt x="104" y="7"/>
                </a:lnTo>
                <a:lnTo>
                  <a:pt x="104" y="7"/>
                </a:lnTo>
                <a:lnTo>
                  <a:pt x="106" y="6"/>
                </a:lnTo>
                <a:lnTo>
                  <a:pt x="106" y="6"/>
                </a:lnTo>
                <a:lnTo>
                  <a:pt x="100" y="4"/>
                </a:lnTo>
                <a:lnTo>
                  <a:pt x="100" y="4"/>
                </a:lnTo>
                <a:close/>
                <a:moveTo>
                  <a:pt x="79" y="135"/>
                </a:moveTo>
                <a:lnTo>
                  <a:pt x="79" y="135"/>
                </a:lnTo>
                <a:lnTo>
                  <a:pt x="80" y="133"/>
                </a:lnTo>
                <a:lnTo>
                  <a:pt x="80" y="133"/>
                </a:lnTo>
                <a:lnTo>
                  <a:pt x="81" y="131"/>
                </a:lnTo>
                <a:lnTo>
                  <a:pt x="81" y="131"/>
                </a:lnTo>
                <a:lnTo>
                  <a:pt x="81" y="131"/>
                </a:lnTo>
                <a:lnTo>
                  <a:pt x="81" y="131"/>
                </a:lnTo>
                <a:lnTo>
                  <a:pt x="77" y="132"/>
                </a:lnTo>
                <a:lnTo>
                  <a:pt x="77" y="132"/>
                </a:lnTo>
                <a:lnTo>
                  <a:pt x="79" y="135"/>
                </a:lnTo>
                <a:lnTo>
                  <a:pt x="79" y="135"/>
                </a:lnTo>
                <a:close/>
                <a:moveTo>
                  <a:pt x="87" y="212"/>
                </a:moveTo>
                <a:lnTo>
                  <a:pt x="87" y="212"/>
                </a:lnTo>
                <a:lnTo>
                  <a:pt x="87" y="212"/>
                </a:lnTo>
                <a:lnTo>
                  <a:pt x="87" y="212"/>
                </a:lnTo>
                <a:lnTo>
                  <a:pt x="91" y="207"/>
                </a:lnTo>
                <a:lnTo>
                  <a:pt x="91" y="207"/>
                </a:lnTo>
                <a:lnTo>
                  <a:pt x="88" y="207"/>
                </a:lnTo>
                <a:lnTo>
                  <a:pt x="88" y="207"/>
                </a:lnTo>
                <a:lnTo>
                  <a:pt x="87" y="212"/>
                </a:lnTo>
                <a:lnTo>
                  <a:pt x="87" y="212"/>
                </a:lnTo>
                <a:close/>
                <a:moveTo>
                  <a:pt x="135" y="180"/>
                </a:moveTo>
                <a:lnTo>
                  <a:pt x="135" y="180"/>
                </a:lnTo>
                <a:lnTo>
                  <a:pt x="140" y="179"/>
                </a:lnTo>
                <a:lnTo>
                  <a:pt x="140" y="179"/>
                </a:lnTo>
                <a:lnTo>
                  <a:pt x="140" y="177"/>
                </a:lnTo>
                <a:lnTo>
                  <a:pt x="140" y="177"/>
                </a:lnTo>
                <a:lnTo>
                  <a:pt x="135" y="177"/>
                </a:lnTo>
                <a:lnTo>
                  <a:pt x="135" y="177"/>
                </a:lnTo>
                <a:lnTo>
                  <a:pt x="135" y="180"/>
                </a:lnTo>
                <a:lnTo>
                  <a:pt x="135" y="180"/>
                </a:lnTo>
                <a:close/>
                <a:moveTo>
                  <a:pt x="91" y="4"/>
                </a:moveTo>
                <a:lnTo>
                  <a:pt x="91" y="4"/>
                </a:lnTo>
                <a:lnTo>
                  <a:pt x="91" y="4"/>
                </a:lnTo>
                <a:lnTo>
                  <a:pt x="91" y="4"/>
                </a:lnTo>
                <a:lnTo>
                  <a:pt x="97" y="6"/>
                </a:lnTo>
                <a:lnTo>
                  <a:pt x="97" y="6"/>
                </a:lnTo>
                <a:lnTo>
                  <a:pt x="97" y="4"/>
                </a:lnTo>
                <a:lnTo>
                  <a:pt x="97" y="4"/>
                </a:lnTo>
                <a:lnTo>
                  <a:pt x="97" y="4"/>
                </a:lnTo>
                <a:lnTo>
                  <a:pt x="97" y="4"/>
                </a:lnTo>
                <a:lnTo>
                  <a:pt x="91" y="4"/>
                </a:lnTo>
                <a:lnTo>
                  <a:pt x="91" y="4"/>
                </a:lnTo>
                <a:close/>
                <a:moveTo>
                  <a:pt x="101" y="104"/>
                </a:moveTo>
                <a:lnTo>
                  <a:pt x="101" y="104"/>
                </a:lnTo>
                <a:lnTo>
                  <a:pt x="101" y="105"/>
                </a:lnTo>
                <a:lnTo>
                  <a:pt x="101" y="105"/>
                </a:lnTo>
                <a:lnTo>
                  <a:pt x="103" y="104"/>
                </a:lnTo>
                <a:lnTo>
                  <a:pt x="103" y="104"/>
                </a:lnTo>
                <a:lnTo>
                  <a:pt x="106" y="99"/>
                </a:lnTo>
                <a:lnTo>
                  <a:pt x="106" y="99"/>
                </a:lnTo>
                <a:lnTo>
                  <a:pt x="107" y="98"/>
                </a:lnTo>
                <a:lnTo>
                  <a:pt x="107" y="98"/>
                </a:lnTo>
                <a:lnTo>
                  <a:pt x="106" y="98"/>
                </a:lnTo>
                <a:lnTo>
                  <a:pt x="106" y="98"/>
                </a:lnTo>
                <a:lnTo>
                  <a:pt x="101" y="104"/>
                </a:lnTo>
                <a:lnTo>
                  <a:pt x="101" y="104"/>
                </a:lnTo>
                <a:close/>
                <a:moveTo>
                  <a:pt x="33" y="41"/>
                </a:moveTo>
                <a:lnTo>
                  <a:pt x="33" y="41"/>
                </a:lnTo>
                <a:lnTo>
                  <a:pt x="34" y="41"/>
                </a:lnTo>
                <a:lnTo>
                  <a:pt x="34" y="41"/>
                </a:lnTo>
                <a:lnTo>
                  <a:pt x="36" y="42"/>
                </a:lnTo>
                <a:lnTo>
                  <a:pt x="36" y="42"/>
                </a:lnTo>
                <a:lnTo>
                  <a:pt x="36" y="42"/>
                </a:lnTo>
                <a:lnTo>
                  <a:pt x="36" y="40"/>
                </a:lnTo>
                <a:lnTo>
                  <a:pt x="36" y="40"/>
                </a:lnTo>
                <a:lnTo>
                  <a:pt x="33" y="41"/>
                </a:lnTo>
                <a:lnTo>
                  <a:pt x="33" y="41"/>
                </a:lnTo>
                <a:close/>
                <a:moveTo>
                  <a:pt x="40" y="31"/>
                </a:moveTo>
                <a:lnTo>
                  <a:pt x="40" y="31"/>
                </a:lnTo>
                <a:lnTo>
                  <a:pt x="40" y="33"/>
                </a:lnTo>
                <a:lnTo>
                  <a:pt x="42" y="34"/>
                </a:lnTo>
                <a:lnTo>
                  <a:pt x="42" y="34"/>
                </a:lnTo>
                <a:lnTo>
                  <a:pt x="42" y="30"/>
                </a:lnTo>
                <a:lnTo>
                  <a:pt x="42" y="30"/>
                </a:lnTo>
                <a:lnTo>
                  <a:pt x="40" y="31"/>
                </a:lnTo>
                <a:lnTo>
                  <a:pt x="40" y="31"/>
                </a:lnTo>
                <a:close/>
                <a:moveTo>
                  <a:pt x="60" y="10"/>
                </a:moveTo>
                <a:lnTo>
                  <a:pt x="60" y="10"/>
                </a:lnTo>
                <a:lnTo>
                  <a:pt x="60" y="10"/>
                </a:lnTo>
                <a:lnTo>
                  <a:pt x="59" y="11"/>
                </a:lnTo>
                <a:lnTo>
                  <a:pt x="59" y="11"/>
                </a:lnTo>
                <a:lnTo>
                  <a:pt x="60" y="14"/>
                </a:lnTo>
                <a:lnTo>
                  <a:pt x="60" y="14"/>
                </a:lnTo>
                <a:lnTo>
                  <a:pt x="60" y="14"/>
                </a:lnTo>
                <a:lnTo>
                  <a:pt x="60" y="14"/>
                </a:lnTo>
                <a:lnTo>
                  <a:pt x="60" y="10"/>
                </a:lnTo>
                <a:lnTo>
                  <a:pt x="60" y="10"/>
                </a:lnTo>
                <a:close/>
                <a:moveTo>
                  <a:pt x="114" y="112"/>
                </a:moveTo>
                <a:lnTo>
                  <a:pt x="114" y="112"/>
                </a:lnTo>
                <a:lnTo>
                  <a:pt x="113" y="111"/>
                </a:lnTo>
                <a:lnTo>
                  <a:pt x="113" y="111"/>
                </a:lnTo>
                <a:lnTo>
                  <a:pt x="108" y="115"/>
                </a:lnTo>
                <a:lnTo>
                  <a:pt x="108" y="115"/>
                </a:lnTo>
                <a:lnTo>
                  <a:pt x="110" y="116"/>
                </a:lnTo>
                <a:lnTo>
                  <a:pt x="110" y="116"/>
                </a:lnTo>
                <a:lnTo>
                  <a:pt x="114" y="112"/>
                </a:lnTo>
                <a:lnTo>
                  <a:pt x="114" y="112"/>
                </a:lnTo>
                <a:close/>
                <a:moveTo>
                  <a:pt x="33" y="21"/>
                </a:moveTo>
                <a:lnTo>
                  <a:pt x="33" y="21"/>
                </a:lnTo>
                <a:lnTo>
                  <a:pt x="40" y="17"/>
                </a:lnTo>
                <a:lnTo>
                  <a:pt x="40" y="17"/>
                </a:lnTo>
                <a:lnTo>
                  <a:pt x="36" y="20"/>
                </a:lnTo>
                <a:lnTo>
                  <a:pt x="33" y="21"/>
                </a:lnTo>
                <a:lnTo>
                  <a:pt x="33" y="21"/>
                </a:lnTo>
                <a:close/>
                <a:moveTo>
                  <a:pt x="123" y="57"/>
                </a:moveTo>
                <a:lnTo>
                  <a:pt x="123" y="57"/>
                </a:lnTo>
                <a:lnTo>
                  <a:pt x="127" y="52"/>
                </a:lnTo>
                <a:lnTo>
                  <a:pt x="127" y="52"/>
                </a:lnTo>
                <a:lnTo>
                  <a:pt x="124" y="55"/>
                </a:lnTo>
                <a:lnTo>
                  <a:pt x="124" y="55"/>
                </a:lnTo>
                <a:lnTo>
                  <a:pt x="123" y="55"/>
                </a:lnTo>
                <a:lnTo>
                  <a:pt x="123" y="57"/>
                </a:lnTo>
                <a:lnTo>
                  <a:pt x="123" y="57"/>
                </a:lnTo>
                <a:close/>
                <a:moveTo>
                  <a:pt x="76" y="146"/>
                </a:moveTo>
                <a:lnTo>
                  <a:pt x="76" y="146"/>
                </a:lnTo>
                <a:lnTo>
                  <a:pt x="76" y="143"/>
                </a:lnTo>
                <a:lnTo>
                  <a:pt x="74" y="141"/>
                </a:lnTo>
                <a:lnTo>
                  <a:pt x="74" y="141"/>
                </a:lnTo>
                <a:lnTo>
                  <a:pt x="76" y="146"/>
                </a:lnTo>
                <a:lnTo>
                  <a:pt x="76" y="146"/>
                </a:lnTo>
                <a:close/>
                <a:moveTo>
                  <a:pt x="46" y="28"/>
                </a:moveTo>
                <a:lnTo>
                  <a:pt x="46" y="28"/>
                </a:lnTo>
                <a:lnTo>
                  <a:pt x="44" y="28"/>
                </a:lnTo>
                <a:lnTo>
                  <a:pt x="44" y="28"/>
                </a:lnTo>
                <a:lnTo>
                  <a:pt x="46" y="33"/>
                </a:lnTo>
                <a:lnTo>
                  <a:pt x="46" y="33"/>
                </a:lnTo>
                <a:lnTo>
                  <a:pt x="47" y="31"/>
                </a:lnTo>
                <a:lnTo>
                  <a:pt x="47" y="31"/>
                </a:lnTo>
                <a:lnTo>
                  <a:pt x="46" y="28"/>
                </a:lnTo>
                <a:lnTo>
                  <a:pt x="46" y="28"/>
                </a:lnTo>
                <a:close/>
                <a:moveTo>
                  <a:pt x="34" y="37"/>
                </a:moveTo>
                <a:lnTo>
                  <a:pt x="34" y="37"/>
                </a:lnTo>
                <a:lnTo>
                  <a:pt x="34" y="35"/>
                </a:lnTo>
                <a:lnTo>
                  <a:pt x="34" y="35"/>
                </a:lnTo>
                <a:lnTo>
                  <a:pt x="33" y="37"/>
                </a:lnTo>
                <a:lnTo>
                  <a:pt x="32" y="38"/>
                </a:lnTo>
                <a:lnTo>
                  <a:pt x="32" y="38"/>
                </a:lnTo>
                <a:lnTo>
                  <a:pt x="34" y="37"/>
                </a:lnTo>
                <a:lnTo>
                  <a:pt x="34" y="37"/>
                </a:lnTo>
                <a:close/>
                <a:moveTo>
                  <a:pt x="56" y="21"/>
                </a:moveTo>
                <a:lnTo>
                  <a:pt x="56" y="21"/>
                </a:lnTo>
                <a:lnTo>
                  <a:pt x="54" y="21"/>
                </a:lnTo>
                <a:lnTo>
                  <a:pt x="56" y="24"/>
                </a:lnTo>
                <a:lnTo>
                  <a:pt x="56" y="24"/>
                </a:lnTo>
                <a:lnTo>
                  <a:pt x="56" y="21"/>
                </a:lnTo>
                <a:lnTo>
                  <a:pt x="56" y="21"/>
                </a:lnTo>
                <a:close/>
                <a:moveTo>
                  <a:pt x="115" y="37"/>
                </a:moveTo>
                <a:lnTo>
                  <a:pt x="115" y="37"/>
                </a:lnTo>
                <a:lnTo>
                  <a:pt x="118" y="33"/>
                </a:lnTo>
                <a:lnTo>
                  <a:pt x="118" y="33"/>
                </a:lnTo>
                <a:lnTo>
                  <a:pt x="115" y="35"/>
                </a:lnTo>
                <a:lnTo>
                  <a:pt x="115" y="37"/>
                </a:lnTo>
                <a:lnTo>
                  <a:pt x="115" y="37"/>
                </a:lnTo>
                <a:close/>
                <a:moveTo>
                  <a:pt x="124" y="79"/>
                </a:moveTo>
                <a:lnTo>
                  <a:pt x="124" y="79"/>
                </a:lnTo>
                <a:lnTo>
                  <a:pt x="124" y="79"/>
                </a:lnTo>
                <a:lnTo>
                  <a:pt x="124" y="79"/>
                </a:lnTo>
                <a:lnTo>
                  <a:pt x="127" y="77"/>
                </a:lnTo>
                <a:lnTo>
                  <a:pt x="127" y="77"/>
                </a:lnTo>
                <a:lnTo>
                  <a:pt x="125" y="78"/>
                </a:lnTo>
                <a:lnTo>
                  <a:pt x="124" y="79"/>
                </a:lnTo>
                <a:lnTo>
                  <a:pt x="124" y="79"/>
                </a:lnTo>
                <a:close/>
                <a:moveTo>
                  <a:pt x="77" y="125"/>
                </a:moveTo>
                <a:lnTo>
                  <a:pt x="77" y="125"/>
                </a:lnTo>
                <a:lnTo>
                  <a:pt x="80" y="125"/>
                </a:lnTo>
                <a:lnTo>
                  <a:pt x="83" y="123"/>
                </a:lnTo>
                <a:lnTo>
                  <a:pt x="83" y="123"/>
                </a:lnTo>
                <a:lnTo>
                  <a:pt x="77" y="125"/>
                </a:lnTo>
                <a:lnTo>
                  <a:pt x="77" y="125"/>
                </a:lnTo>
                <a:close/>
                <a:moveTo>
                  <a:pt x="158" y="163"/>
                </a:moveTo>
                <a:lnTo>
                  <a:pt x="158" y="163"/>
                </a:lnTo>
                <a:lnTo>
                  <a:pt x="158" y="163"/>
                </a:lnTo>
                <a:lnTo>
                  <a:pt x="158" y="163"/>
                </a:lnTo>
                <a:lnTo>
                  <a:pt x="158" y="166"/>
                </a:lnTo>
                <a:lnTo>
                  <a:pt x="158" y="166"/>
                </a:lnTo>
                <a:lnTo>
                  <a:pt x="160" y="169"/>
                </a:lnTo>
                <a:lnTo>
                  <a:pt x="160" y="169"/>
                </a:lnTo>
                <a:lnTo>
                  <a:pt x="160" y="169"/>
                </a:lnTo>
                <a:lnTo>
                  <a:pt x="160" y="169"/>
                </a:lnTo>
                <a:lnTo>
                  <a:pt x="158" y="163"/>
                </a:lnTo>
                <a:lnTo>
                  <a:pt x="158" y="163"/>
                </a:lnTo>
                <a:close/>
                <a:moveTo>
                  <a:pt x="137" y="162"/>
                </a:moveTo>
                <a:lnTo>
                  <a:pt x="137" y="162"/>
                </a:lnTo>
                <a:lnTo>
                  <a:pt x="137" y="160"/>
                </a:lnTo>
                <a:lnTo>
                  <a:pt x="137" y="160"/>
                </a:lnTo>
                <a:lnTo>
                  <a:pt x="133" y="162"/>
                </a:lnTo>
                <a:lnTo>
                  <a:pt x="133" y="162"/>
                </a:lnTo>
                <a:lnTo>
                  <a:pt x="134" y="163"/>
                </a:lnTo>
                <a:lnTo>
                  <a:pt x="134" y="163"/>
                </a:lnTo>
                <a:lnTo>
                  <a:pt x="137" y="162"/>
                </a:lnTo>
                <a:lnTo>
                  <a:pt x="137" y="162"/>
                </a:lnTo>
                <a:close/>
                <a:moveTo>
                  <a:pt x="123" y="94"/>
                </a:moveTo>
                <a:lnTo>
                  <a:pt x="123" y="94"/>
                </a:lnTo>
                <a:lnTo>
                  <a:pt x="121" y="95"/>
                </a:lnTo>
                <a:lnTo>
                  <a:pt x="121" y="96"/>
                </a:lnTo>
                <a:lnTo>
                  <a:pt x="121" y="96"/>
                </a:lnTo>
                <a:lnTo>
                  <a:pt x="123" y="94"/>
                </a:lnTo>
                <a:lnTo>
                  <a:pt x="123" y="94"/>
                </a:lnTo>
                <a:close/>
                <a:moveTo>
                  <a:pt x="120" y="87"/>
                </a:moveTo>
                <a:lnTo>
                  <a:pt x="120" y="87"/>
                </a:lnTo>
                <a:lnTo>
                  <a:pt x="115" y="89"/>
                </a:lnTo>
                <a:lnTo>
                  <a:pt x="115" y="89"/>
                </a:lnTo>
                <a:lnTo>
                  <a:pt x="118" y="88"/>
                </a:lnTo>
                <a:lnTo>
                  <a:pt x="120" y="87"/>
                </a:lnTo>
                <a:lnTo>
                  <a:pt x="120" y="87"/>
                </a:lnTo>
                <a:close/>
                <a:moveTo>
                  <a:pt x="22" y="40"/>
                </a:moveTo>
                <a:lnTo>
                  <a:pt x="22" y="40"/>
                </a:lnTo>
                <a:lnTo>
                  <a:pt x="22" y="40"/>
                </a:lnTo>
                <a:lnTo>
                  <a:pt x="22" y="40"/>
                </a:lnTo>
                <a:lnTo>
                  <a:pt x="19" y="41"/>
                </a:lnTo>
                <a:lnTo>
                  <a:pt x="19" y="41"/>
                </a:lnTo>
                <a:lnTo>
                  <a:pt x="20" y="42"/>
                </a:lnTo>
                <a:lnTo>
                  <a:pt x="20" y="42"/>
                </a:lnTo>
                <a:lnTo>
                  <a:pt x="22" y="40"/>
                </a:lnTo>
                <a:lnTo>
                  <a:pt x="22" y="40"/>
                </a:lnTo>
                <a:close/>
                <a:moveTo>
                  <a:pt x="103" y="25"/>
                </a:moveTo>
                <a:lnTo>
                  <a:pt x="103" y="25"/>
                </a:lnTo>
                <a:lnTo>
                  <a:pt x="104" y="25"/>
                </a:lnTo>
                <a:lnTo>
                  <a:pt x="106" y="24"/>
                </a:lnTo>
                <a:lnTo>
                  <a:pt x="106" y="24"/>
                </a:lnTo>
                <a:lnTo>
                  <a:pt x="106" y="23"/>
                </a:lnTo>
                <a:lnTo>
                  <a:pt x="106" y="23"/>
                </a:lnTo>
                <a:lnTo>
                  <a:pt x="103" y="25"/>
                </a:lnTo>
                <a:lnTo>
                  <a:pt x="103" y="25"/>
                </a:lnTo>
                <a:close/>
                <a:moveTo>
                  <a:pt x="53" y="30"/>
                </a:moveTo>
                <a:lnTo>
                  <a:pt x="53" y="30"/>
                </a:lnTo>
                <a:lnTo>
                  <a:pt x="53" y="28"/>
                </a:lnTo>
                <a:lnTo>
                  <a:pt x="52" y="25"/>
                </a:lnTo>
                <a:lnTo>
                  <a:pt x="52" y="25"/>
                </a:lnTo>
                <a:lnTo>
                  <a:pt x="53" y="30"/>
                </a:lnTo>
                <a:lnTo>
                  <a:pt x="53" y="30"/>
                </a:lnTo>
                <a:close/>
                <a:moveTo>
                  <a:pt x="5" y="48"/>
                </a:moveTo>
                <a:lnTo>
                  <a:pt x="5" y="48"/>
                </a:lnTo>
                <a:lnTo>
                  <a:pt x="3" y="48"/>
                </a:lnTo>
                <a:lnTo>
                  <a:pt x="3" y="48"/>
                </a:lnTo>
                <a:lnTo>
                  <a:pt x="3" y="48"/>
                </a:lnTo>
                <a:lnTo>
                  <a:pt x="3" y="48"/>
                </a:lnTo>
                <a:lnTo>
                  <a:pt x="5" y="51"/>
                </a:lnTo>
                <a:lnTo>
                  <a:pt x="5" y="51"/>
                </a:lnTo>
                <a:lnTo>
                  <a:pt x="5" y="48"/>
                </a:lnTo>
                <a:lnTo>
                  <a:pt x="5" y="48"/>
                </a:lnTo>
                <a:close/>
                <a:moveTo>
                  <a:pt x="101" y="116"/>
                </a:moveTo>
                <a:lnTo>
                  <a:pt x="101" y="116"/>
                </a:lnTo>
                <a:lnTo>
                  <a:pt x="101" y="116"/>
                </a:lnTo>
                <a:lnTo>
                  <a:pt x="101" y="116"/>
                </a:lnTo>
                <a:lnTo>
                  <a:pt x="98" y="119"/>
                </a:lnTo>
                <a:lnTo>
                  <a:pt x="98" y="119"/>
                </a:lnTo>
                <a:lnTo>
                  <a:pt x="100" y="118"/>
                </a:lnTo>
                <a:lnTo>
                  <a:pt x="101" y="116"/>
                </a:lnTo>
                <a:lnTo>
                  <a:pt x="101" y="116"/>
                </a:lnTo>
                <a:close/>
                <a:moveTo>
                  <a:pt x="40" y="38"/>
                </a:moveTo>
                <a:lnTo>
                  <a:pt x="40" y="38"/>
                </a:lnTo>
                <a:lnTo>
                  <a:pt x="40" y="38"/>
                </a:lnTo>
                <a:lnTo>
                  <a:pt x="39" y="38"/>
                </a:lnTo>
                <a:lnTo>
                  <a:pt x="39" y="38"/>
                </a:lnTo>
                <a:lnTo>
                  <a:pt x="39" y="40"/>
                </a:lnTo>
                <a:lnTo>
                  <a:pt x="39" y="40"/>
                </a:lnTo>
                <a:lnTo>
                  <a:pt x="39" y="40"/>
                </a:lnTo>
                <a:lnTo>
                  <a:pt x="40" y="38"/>
                </a:lnTo>
                <a:lnTo>
                  <a:pt x="40" y="38"/>
                </a:lnTo>
                <a:close/>
                <a:moveTo>
                  <a:pt x="91" y="202"/>
                </a:moveTo>
                <a:lnTo>
                  <a:pt x="91" y="202"/>
                </a:lnTo>
                <a:lnTo>
                  <a:pt x="87" y="202"/>
                </a:lnTo>
                <a:lnTo>
                  <a:pt x="87" y="202"/>
                </a:lnTo>
                <a:lnTo>
                  <a:pt x="88" y="202"/>
                </a:lnTo>
                <a:lnTo>
                  <a:pt x="91" y="202"/>
                </a:lnTo>
                <a:lnTo>
                  <a:pt x="91" y="202"/>
                </a:lnTo>
                <a:close/>
                <a:moveTo>
                  <a:pt x="47" y="21"/>
                </a:moveTo>
                <a:lnTo>
                  <a:pt x="47" y="21"/>
                </a:lnTo>
                <a:lnTo>
                  <a:pt x="49" y="20"/>
                </a:lnTo>
                <a:lnTo>
                  <a:pt x="49" y="20"/>
                </a:lnTo>
                <a:lnTo>
                  <a:pt x="49" y="20"/>
                </a:lnTo>
                <a:lnTo>
                  <a:pt x="47" y="20"/>
                </a:lnTo>
                <a:lnTo>
                  <a:pt x="47" y="21"/>
                </a:lnTo>
                <a:lnTo>
                  <a:pt x="47" y="21"/>
                </a:lnTo>
                <a:close/>
                <a:moveTo>
                  <a:pt x="36" y="50"/>
                </a:moveTo>
                <a:lnTo>
                  <a:pt x="36" y="50"/>
                </a:lnTo>
                <a:lnTo>
                  <a:pt x="36" y="48"/>
                </a:lnTo>
                <a:lnTo>
                  <a:pt x="34" y="48"/>
                </a:lnTo>
                <a:lnTo>
                  <a:pt x="34" y="48"/>
                </a:lnTo>
                <a:lnTo>
                  <a:pt x="34" y="50"/>
                </a:lnTo>
                <a:lnTo>
                  <a:pt x="34" y="51"/>
                </a:lnTo>
                <a:lnTo>
                  <a:pt x="34" y="51"/>
                </a:lnTo>
                <a:lnTo>
                  <a:pt x="36" y="50"/>
                </a:lnTo>
                <a:lnTo>
                  <a:pt x="36" y="50"/>
                </a:lnTo>
                <a:close/>
                <a:moveTo>
                  <a:pt x="32" y="52"/>
                </a:moveTo>
                <a:lnTo>
                  <a:pt x="32" y="52"/>
                </a:lnTo>
                <a:lnTo>
                  <a:pt x="32" y="54"/>
                </a:lnTo>
                <a:lnTo>
                  <a:pt x="32" y="54"/>
                </a:lnTo>
                <a:lnTo>
                  <a:pt x="32" y="54"/>
                </a:lnTo>
                <a:lnTo>
                  <a:pt x="32" y="54"/>
                </a:lnTo>
                <a:lnTo>
                  <a:pt x="32" y="54"/>
                </a:lnTo>
                <a:lnTo>
                  <a:pt x="32" y="54"/>
                </a:lnTo>
                <a:lnTo>
                  <a:pt x="32" y="54"/>
                </a:lnTo>
                <a:lnTo>
                  <a:pt x="32" y="52"/>
                </a:lnTo>
                <a:lnTo>
                  <a:pt x="32" y="52"/>
                </a:lnTo>
                <a:close/>
                <a:moveTo>
                  <a:pt x="120" y="204"/>
                </a:moveTo>
                <a:lnTo>
                  <a:pt x="120" y="204"/>
                </a:lnTo>
                <a:lnTo>
                  <a:pt x="118" y="204"/>
                </a:lnTo>
                <a:lnTo>
                  <a:pt x="117" y="206"/>
                </a:lnTo>
                <a:lnTo>
                  <a:pt x="117" y="206"/>
                </a:lnTo>
                <a:lnTo>
                  <a:pt x="120" y="204"/>
                </a:lnTo>
                <a:lnTo>
                  <a:pt x="120" y="204"/>
                </a:lnTo>
                <a:close/>
                <a:moveTo>
                  <a:pt x="32" y="44"/>
                </a:moveTo>
                <a:lnTo>
                  <a:pt x="32" y="44"/>
                </a:lnTo>
                <a:lnTo>
                  <a:pt x="32" y="47"/>
                </a:lnTo>
                <a:lnTo>
                  <a:pt x="32" y="47"/>
                </a:lnTo>
                <a:lnTo>
                  <a:pt x="33" y="45"/>
                </a:lnTo>
                <a:lnTo>
                  <a:pt x="32" y="44"/>
                </a:lnTo>
                <a:lnTo>
                  <a:pt x="32" y="44"/>
                </a:lnTo>
                <a:close/>
                <a:moveTo>
                  <a:pt x="100" y="207"/>
                </a:moveTo>
                <a:lnTo>
                  <a:pt x="100" y="207"/>
                </a:lnTo>
                <a:lnTo>
                  <a:pt x="101" y="204"/>
                </a:lnTo>
                <a:lnTo>
                  <a:pt x="101" y="204"/>
                </a:lnTo>
                <a:lnTo>
                  <a:pt x="100" y="204"/>
                </a:lnTo>
                <a:lnTo>
                  <a:pt x="100" y="207"/>
                </a:lnTo>
                <a:lnTo>
                  <a:pt x="100" y="207"/>
                </a:lnTo>
                <a:close/>
                <a:moveTo>
                  <a:pt x="111" y="8"/>
                </a:moveTo>
                <a:lnTo>
                  <a:pt x="111" y="8"/>
                </a:lnTo>
                <a:lnTo>
                  <a:pt x="108" y="7"/>
                </a:lnTo>
                <a:lnTo>
                  <a:pt x="108" y="7"/>
                </a:lnTo>
                <a:lnTo>
                  <a:pt x="108" y="7"/>
                </a:lnTo>
                <a:lnTo>
                  <a:pt x="108" y="7"/>
                </a:lnTo>
                <a:lnTo>
                  <a:pt x="111" y="8"/>
                </a:lnTo>
                <a:lnTo>
                  <a:pt x="111" y="8"/>
                </a:lnTo>
                <a:close/>
                <a:moveTo>
                  <a:pt x="120" y="82"/>
                </a:moveTo>
                <a:lnTo>
                  <a:pt x="120" y="82"/>
                </a:lnTo>
                <a:lnTo>
                  <a:pt x="120" y="82"/>
                </a:lnTo>
                <a:lnTo>
                  <a:pt x="120" y="81"/>
                </a:lnTo>
                <a:lnTo>
                  <a:pt x="120" y="81"/>
                </a:lnTo>
                <a:lnTo>
                  <a:pt x="120" y="82"/>
                </a:lnTo>
                <a:lnTo>
                  <a:pt x="120" y="82"/>
                </a:lnTo>
                <a:close/>
                <a:moveTo>
                  <a:pt x="49" y="27"/>
                </a:moveTo>
                <a:lnTo>
                  <a:pt x="49" y="27"/>
                </a:lnTo>
                <a:lnTo>
                  <a:pt x="49" y="25"/>
                </a:lnTo>
                <a:lnTo>
                  <a:pt x="49" y="25"/>
                </a:lnTo>
                <a:lnTo>
                  <a:pt x="49" y="25"/>
                </a:lnTo>
                <a:lnTo>
                  <a:pt x="49" y="27"/>
                </a:lnTo>
                <a:lnTo>
                  <a:pt x="49" y="27"/>
                </a:lnTo>
                <a:close/>
                <a:moveTo>
                  <a:pt x="125" y="196"/>
                </a:moveTo>
                <a:lnTo>
                  <a:pt x="125" y="196"/>
                </a:lnTo>
                <a:lnTo>
                  <a:pt x="125" y="195"/>
                </a:lnTo>
                <a:lnTo>
                  <a:pt x="125" y="195"/>
                </a:lnTo>
                <a:lnTo>
                  <a:pt x="124" y="196"/>
                </a:lnTo>
                <a:lnTo>
                  <a:pt x="124" y="196"/>
                </a:lnTo>
                <a:lnTo>
                  <a:pt x="124" y="196"/>
                </a:lnTo>
                <a:lnTo>
                  <a:pt x="124" y="196"/>
                </a:lnTo>
                <a:lnTo>
                  <a:pt x="125" y="196"/>
                </a:lnTo>
                <a:lnTo>
                  <a:pt x="125" y="196"/>
                </a:lnTo>
                <a:close/>
                <a:moveTo>
                  <a:pt x="37" y="52"/>
                </a:moveTo>
                <a:lnTo>
                  <a:pt x="37" y="52"/>
                </a:lnTo>
                <a:lnTo>
                  <a:pt x="37" y="55"/>
                </a:lnTo>
                <a:lnTo>
                  <a:pt x="37" y="55"/>
                </a:lnTo>
                <a:lnTo>
                  <a:pt x="37" y="52"/>
                </a:lnTo>
                <a:lnTo>
                  <a:pt x="37" y="52"/>
                </a:lnTo>
                <a:close/>
                <a:moveTo>
                  <a:pt x="81" y="209"/>
                </a:moveTo>
                <a:lnTo>
                  <a:pt x="81" y="209"/>
                </a:lnTo>
                <a:lnTo>
                  <a:pt x="80" y="209"/>
                </a:lnTo>
                <a:lnTo>
                  <a:pt x="80" y="210"/>
                </a:lnTo>
                <a:lnTo>
                  <a:pt x="80" y="210"/>
                </a:lnTo>
                <a:lnTo>
                  <a:pt x="81" y="209"/>
                </a:lnTo>
                <a:lnTo>
                  <a:pt x="81" y="209"/>
                </a:lnTo>
                <a:close/>
                <a:moveTo>
                  <a:pt x="103" y="141"/>
                </a:moveTo>
                <a:lnTo>
                  <a:pt x="103" y="141"/>
                </a:lnTo>
                <a:lnTo>
                  <a:pt x="103" y="141"/>
                </a:lnTo>
                <a:lnTo>
                  <a:pt x="103" y="141"/>
                </a:lnTo>
                <a:lnTo>
                  <a:pt x="103" y="141"/>
                </a:lnTo>
                <a:lnTo>
                  <a:pt x="103" y="141"/>
                </a:lnTo>
                <a:lnTo>
                  <a:pt x="103" y="139"/>
                </a:lnTo>
                <a:lnTo>
                  <a:pt x="103" y="139"/>
                </a:lnTo>
                <a:lnTo>
                  <a:pt x="103" y="141"/>
                </a:lnTo>
                <a:lnTo>
                  <a:pt x="103" y="14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1" name="Freeform 53"/>
          <p:cNvSpPr>
            <a:spLocks noEditPoints="1"/>
          </p:cNvSpPr>
          <p:nvPr/>
        </p:nvSpPr>
        <p:spPr bwMode="auto">
          <a:xfrm>
            <a:off x="3229360" y="4210571"/>
            <a:ext cx="175945" cy="355372"/>
          </a:xfrm>
          <a:custGeom>
            <a:avLst/>
            <a:gdLst>
              <a:gd name="T0" fmla="*/ 42 w 100"/>
              <a:gd name="T1" fmla="*/ 198 h 210"/>
              <a:gd name="T2" fmla="*/ 9 w 100"/>
              <a:gd name="T3" fmla="*/ 210 h 210"/>
              <a:gd name="T4" fmla="*/ 4 w 100"/>
              <a:gd name="T5" fmla="*/ 158 h 210"/>
              <a:gd name="T6" fmla="*/ 12 w 100"/>
              <a:gd name="T7" fmla="*/ 0 h 210"/>
              <a:gd name="T8" fmla="*/ 41 w 100"/>
              <a:gd name="T9" fmla="*/ 4 h 210"/>
              <a:gd name="T10" fmla="*/ 96 w 100"/>
              <a:gd name="T11" fmla="*/ 29 h 210"/>
              <a:gd name="T12" fmla="*/ 49 w 100"/>
              <a:gd name="T13" fmla="*/ 104 h 210"/>
              <a:gd name="T14" fmla="*/ 52 w 100"/>
              <a:gd name="T15" fmla="*/ 7 h 210"/>
              <a:gd name="T16" fmla="*/ 66 w 100"/>
              <a:gd name="T17" fmla="*/ 63 h 210"/>
              <a:gd name="T18" fmla="*/ 44 w 100"/>
              <a:gd name="T19" fmla="*/ 37 h 210"/>
              <a:gd name="T20" fmla="*/ 61 w 100"/>
              <a:gd name="T21" fmla="*/ 100 h 210"/>
              <a:gd name="T22" fmla="*/ 76 w 100"/>
              <a:gd name="T23" fmla="*/ 90 h 210"/>
              <a:gd name="T24" fmla="*/ 18 w 100"/>
              <a:gd name="T25" fmla="*/ 164 h 210"/>
              <a:gd name="T26" fmla="*/ 61 w 100"/>
              <a:gd name="T27" fmla="*/ 68 h 210"/>
              <a:gd name="T28" fmla="*/ 11 w 100"/>
              <a:gd name="T29" fmla="*/ 67 h 210"/>
              <a:gd name="T30" fmla="*/ 73 w 100"/>
              <a:gd name="T31" fmla="*/ 71 h 210"/>
              <a:gd name="T32" fmla="*/ 61 w 100"/>
              <a:gd name="T33" fmla="*/ 91 h 210"/>
              <a:gd name="T34" fmla="*/ 72 w 100"/>
              <a:gd name="T35" fmla="*/ 66 h 210"/>
              <a:gd name="T36" fmla="*/ 35 w 100"/>
              <a:gd name="T37" fmla="*/ 33 h 210"/>
              <a:gd name="T38" fmla="*/ 31 w 100"/>
              <a:gd name="T39" fmla="*/ 195 h 210"/>
              <a:gd name="T40" fmla="*/ 12 w 100"/>
              <a:gd name="T41" fmla="*/ 26 h 210"/>
              <a:gd name="T42" fmla="*/ 31 w 100"/>
              <a:gd name="T43" fmla="*/ 98 h 210"/>
              <a:gd name="T44" fmla="*/ 27 w 100"/>
              <a:gd name="T45" fmla="*/ 139 h 210"/>
              <a:gd name="T46" fmla="*/ 22 w 100"/>
              <a:gd name="T47" fmla="*/ 95 h 210"/>
              <a:gd name="T48" fmla="*/ 24 w 100"/>
              <a:gd name="T49" fmla="*/ 94 h 210"/>
              <a:gd name="T50" fmla="*/ 24 w 100"/>
              <a:gd name="T51" fmla="*/ 114 h 210"/>
              <a:gd name="T52" fmla="*/ 82 w 100"/>
              <a:gd name="T53" fmla="*/ 37 h 210"/>
              <a:gd name="T54" fmla="*/ 28 w 100"/>
              <a:gd name="T55" fmla="*/ 179 h 210"/>
              <a:gd name="T56" fmla="*/ 83 w 100"/>
              <a:gd name="T57" fmla="*/ 50 h 210"/>
              <a:gd name="T58" fmla="*/ 63 w 100"/>
              <a:gd name="T59" fmla="*/ 17 h 210"/>
              <a:gd name="T60" fmla="*/ 29 w 100"/>
              <a:gd name="T61" fmla="*/ 161 h 210"/>
              <a:gd name="T62" fmla="*/ 61 w 100"/>
              <a:gd name="T63" fmla="*/ 13 h 210"/>
              <a:gd name="T64" fmla="*/ 32 w 100"/>
              <a:gd name="T65" fmla="*/ 78 h 210"/>
              <a:gd name="T66" fmla="*/ 14 w 100"/>
              <a:gd name="T67" fmla="*/ 6 h 210"/>
              <a:gd name="T68" fmla="*/ 78 w 100"/>
              <a:gd name="T69" fmla="*/ 50 h 210"/>
              <a:gd name="T70" fmla="*/ 27 w 100"/>
              <a:gd name="T71" fmla="*/ 51 h 210"/>
              <a:gd name="T72" fmla="*/ 39 w 100"/>
              <a:gd name="T73" fmla="*/ 81 h 210"/>
              <a:gd name="T74" fmla="*/ 25 w 100"/>
              <a:gd name="T75" fmla="*/ 149 h 210"/>
              <a:gd name="T76" fmla="*/ 83 w 100"/>
              <a:gd name="T77" fmla="*/ 43 h 210"/>
              <a:gd name="T78" fmla="*/ 11 w 100"/>
              <a:gd name="T79" fmla="*/ 51 h 210"/>
              <a:gd name="T80" fmla="*/ 25 w 100"/>
              <a:gd name="T81" fmla="*/ 132 h 210"/>
              <a:gd name="T82" fmla="*/ 36 w 100"/>
              <a:gd name="T83" fmla="*/ 97 h 210"/>
              <a:gd name="T84" fmla="*/ 21 w 100"/>
              <a:gd name="T85" fmla="*/ 63 h 210"/>
              <a:gd name="T86" fmla="*/ 12 w 100"/>
              <a:gd name="T87" fmla="*/ 16 h 210"/>
              <a:gd name="T88" fmla="*/ 48 w 100"/>
              <a:gd name="T89" fmla="*/ 23 h 210"/>
              <a:gd name="T90" fmla="*/ 61 w 100"/>
              <a:gd name="T91" fmla="*/ 85 h 210"/>
              <a:gd name="T92" fmla="*/ 52 w 100"/>
              <a:gd name="T93" fmla="*/ 74 h 210"/>
              <a:gd name="T94" fmla="*/ 15 w 100"/>
              <a:gd name="T95" fmla="*/ 48 h 210"/>
              <a:gd name="T96" fmla="*/ 17 w 100"/>
              <a:gd name="T97" fmla="*/ 33 h 210"/>
              <a:gd name="T98" fmla="*/ 12 w 100"/>
              <a:gd name="T99" fmla="*/ 199 h 210"/>
              <a:gd name="T100" fmla="*/ 51 w 100"/>
              <a:gd name="T101" fmla="*/ 91 h 210"/>
              <a:gd name="T102" fmla="*/ 21 w 100"/>
              <a:gd name="T103" fmla="*/ 41 h 210"/>
              <a:gd name="T104" fmla="*/ 44 w 100"/>
              <a:gd name="T105" fmla="*/ 14 h 210"/>
              <a:gd name="T106" fmla="*/ 29 w 100"/>
              <a:gd name="T107" fmla="*/ 66 h 210"/>
              <a:gd name="T108" fmla="*/ 24 w 100"/>
              <a:gd name="T109" fmla="*/ 88 h 210"/>
              <a:gd name="T110" fmla="*/ 17 w 100"/>
              <a:gd name="T111" fmla="*/ 87 h 210"/>
              <a:gd name="T112" fmla="*/ 17 w 100"/>
              <a:gd name="T113" fmla="*/ 105 h 210"/>
              <a:gd name="T114" fmla="*/ 89 w 100"/>
              <a:gd name="T115" fmla="*/ 33 h 210"/>
              <a:gd name="T116" fmla="*/ 24 w 100"/>
              <a:gd name="T117" fmla="*/ 128 h 210"/>
              <a:gd name="T118" fmla="*/ 22 w 100"/>
              <a:gd name="T119" fmla="*/ 23 h 210"/>
              <a:gd name="T120" fmla="*/ 34 w 100"/>
              <a:gd name="T121" fmla="*/ 107 h 210"/>
              <a:gd name="T122" fmla="*/ 27 w 100"/>
              <a:gd name="T123" fmla="*/ 60 h 210"/>
              <a:gd name="T124" fmla="*/ 35 w 100"/>
              <a:gd name="T125" fmla="*/ 10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210">
                <a:moveTo>
                  <a:pt x="38" y="102"/>
                </a:moveTo>
                <a:lnTo>
                  <a:pt x="38" y="102"/>
                </a:lnTo>
                <a:lnTo>
                  <a:pt x="36" y="112"/>
                </a:lnTo>
                <a:lnTo>
                  <a:pt x="36" y="112"/>
                </a:lnTo>
                <a:lnTo>
                  <a:pt x="36" y="159"/>
                </a:lnTo>
                <a:lnTo>
                  <a:pt x="36" y="159"/>
                </a:lnTo>
                <a:lnTo>
                  <a:pt x="38" y="181"/>
                </a:lnTo>
                <a:lnTo>
                  <a:pt x="38" y="181"/>
                </a:lnTo>
                <a:lnTo>
                  <a:pt x="38" y="191"/>
                </a:lnTo>
                <a:lnTo>
                  <a:pt x="38" y="191"/>
                </a:lnTo>
                <a:lnTo>
                  <a:pt x="38" y="192"/>
                </a:lnTo>
                <a:lnTo>
                  <a:pt x="38" y="192"/>
                </a:lnTo>
                <a:lnTo>
                  <a:pt x="39" y="192"/>
                </a:lnTo>
                <a:lnTo>
                  <a:pt x="39" y="192"/>
                </a:lnTo>
                <a:lnTo>
                  <a:pt x="41" y="193"/>
                </a:lnTo>
                <a:lnTo>
                  <a:pt x="42" y="193"/>
                </a:lnTo>
                <a:lnTo>
                  <a:pt x="42" y="195"/>
                </a:lnTo>
                <a:lnTo>
                  <a:pt x="42" y="198"/>
                </a:lnTo>
                <a:lnTo>
                  <a:pt x="42" y="198"/>
                </a:lnTo>
                <a:lnTo>
                  <a:pt x="41" y="202"/>
                </a:lnTo>
                <a:lnTo>
                  <a:pt x="41" y="202"/>
                </a:lnTo>
                <a:lnTo>
                  <a:pt x="39" y="203"/>
                </a:lnTo>
                <a:lnTo>
                  <a:pt x="38" y="205"/>
                </a:lnTo>
                <a:lnTo>
                  <a:pt x="38" y="205"/>
                </a:lnTo>
                <a:lnTo>
                  <a:pt x="35" y="205"/>
                </a:lnTo>
                <a:lnTo>
                  <a:pt x="35" y="205"/>
                </a:lnTo>
                <a:lnTo>
                  <a:pt x="17" y="206"/>
                </a:lnTo>
                <a:lnTo>
                  <a:pt x="17" y="206"/>
                </a:lnTo>
                <a:lnTo>
                  <a:pt x="17" y="206"/>
                </a:lnTo>
                <a:lnTo>
                  <a:pt x="17" y="206"/>
                </a:lnTo>
                <a:lnTo>
                  <a:pt x="12" y="209"/>
                </a:lnTo>
                <a:lnTo>
                  <a:pt x="9" y="206"/>
                </a:lnTo>
                <a:lnTo>
                  <a:pt x="9" y="206"/>
                </a:lnTo>
                <a:lnTo>
                  <a:pt x="9" y="209"/>
                </a:lnTo>
                <a:lnTo>
                  <a:pt x="9" y="209"/>
                </a:lnTo>
                <a:lnTo>
                  <a:pt x="9" y="210"/>
                </a:lnTo>
                <a:lnTo>
                  <a:pt x="9" y="210"/>
                </a:lnTo>
                <a:lnTo>
                  <a:pt x="8" y="210"/>
                </a:lnTo>
                <a:lnTo>
                  <a:pt x="8" y="210"/>
                </a:lnTo>
                <a:lnTo>
                  <a:pt x="7" y="210"/>
                </a:lnTo>
                <a:lnTo>
                  <a:pt x="7" y="210"/>
                </a:lnTo>
                <a:lnTo>
                  <a:pt x="5" y="209"/>
                </a:lnTo>
                <a:lnTo>
                  <a:pt x="5" y="209"/>
                </a:lnTo>
                <a:lnTo>
                  <a:pt x="5" y="203"/>
                </a:lnTo>
                <a:lnTo>
                  <a:pt x="4" y="198"/>
                </a:lnTo>
                <a:lnTo>
                  <a:pt x="4" y="198"/>
                </a:lnTo>
                <a:lnTo>
                  <a:pt x="4" y="198"/>
                </a:lnTo>
                <a:lnTo>
                  <a:pt x="4" y="198"/>
                </a:lnTo>
                <a:lnTo>
                  <a:pt x="4" y="192"/>
                </a:lnTo>
                <a:lnTo>
                  <a:pt x="4" y="192"/>
                </a:lnTo>
                <a:lnTo>
                  <a:pt x="4" y="186"/>
                </a:lnTo>
                <a:lnTo>
                  <a:pt x="4" y="186"/>
                </a:lnTo>
                <a:lnTo>
                  <a:pt x="4" y="158"/>
                </a:lnTo>
                <a:lnTo>
                  <a:pt x="4" y="158"/>
                </a:lnTo>
                <a:lnTo>
                  <a:pt x="2" y="111"/>
                </a:lnTo>
                <a:lnTo>
                  <a:pt x="2" y="111"/>
                </a:lnTo>
                <a:lnTo>
                  <a:pt x="2" y="41"/>
                </a:lnTo>
                <a:lnTo>
                  <a:pt x="2" y="41"/>
                </a:lnTo>
                <a:lnTo>
                  <a:pt x="1" y="26"/>
                </a:lnTo>
                <a:lnTo>
                  <a:pt x="0" y="9"/>
                </a:lnTo>
                <a:lnTo>
                  <a:pt x="0" y="9"/>
                </a:lnTo>
                <a:lnTo>
                  <a:pt x="0" y="7"/>
                </a:lnTo>
                <a:lnTo>
                  <a:pt x="0" y="7"/>
                </a:lnTo>
                <a:lnTo>
                  <a:pt x="0" y="4"/>
                </a:lnTo>
                <a:lnTo>
                  <a:pt x="0" y="4"/>
                </a:lnTo>
                <a:lnTo>
                  <a:pt x="0" y="4"/>
                </a:lnTo>
                <a:lnTo>
                  <a:pt x="0" y="4"/>
                </a:lnTo>
                <a:lnTo>
                  <a:pt x="2" y="2"/>
                </a:lnTo>
                <a:lnTo>
                  <a:pt x="2" y="2"/>
                </a:lnTo>
                <a:lnTo>
                  <a:pt x="8" y="2"/>
                </a:lnTo>
                <a:lnTo>
                  <a:pt x="8" y="2"/>
                </a:lnTo>
                <a:lnTo>
                  <a:pt x="12" y="0"/>
                </a:lnTo>
                <a:lnTo>
                  <a:pt x="12" y="0"/>
                </a:lnTo>
                <a:lnTo>
                  <a:pt x="24" y="0"/>
                </a:lnTo>
                <a:lnTo>
                  <a:pt x="24" y="0"/>
                </a:lnTo>
                <a:lnTo>
                  <a:pt x="25" y="0"/>
                </a:lnTo>
                <a:lnTo>
                  <a:pt x="27" y="2"/>
                </a:lnTo>
                <a:lnTo>
                  <a:pt x="27" y="2"/>
                </a:lnTo>
                <a:lnTo>
                  <a:pt x="28" y="2"/>
                </a:lnTo>
                <a:lnTo>
                  <a:pt x="28" y="2"/>
                </a:lnTo>
                <a:lnTo>
                  <a:pt x="29" y="3"/>
                </a:lnTo>
                <a:lnTo>
                  <a:pt x="29" y="6"/>
                </a:lnTo>
                <a:lnTo>
                  <a:pt x="29" y="6"/>
                </a:lnTo>
                <a:lnTo>
                  <a:pt x="29" y="10"/>
                </a:lnTo>
                <a:lnTo>
                  <a:pt x="29" y="10"/>
                </a:lnTo>
                <a:lnTo>
                  <a:pt x="29" y="12"/>
                </a:lnTo>
                <a:lnTo>
                  <a:pt x="29" y="12"/>
                </a:lnTo>
                <a:lnTo>
                  <a:pt x="41" y="6"/>
                </a:lnTo>
                <a:lnTo>
                  <a:pt x="41" y="6"/>
                </a:lnTo>
                <a:lnTo>
                  <a:pt x="41" y="4"/>
                </a:lnTo>
                <a:lnTo>
                  <a:pt x="42" y="3"/>
                </a:lnTo>
                <a:lnTo>
                  <a:pt x="42" y="3"/>
                </a:lnTo>
                <a:lnTo>
                  <a:pt x="44" y="3"/>
                </a:lnTo>
                <a:lnTo>
                  <a:pt x="46" y="4"/>
                </a:lnTo>
                <a:lnTo>
                  <a:pt x="46" y="4"/>
                </a:lnTo>
                <a:lnTo>
                  <a:pt x="51" y="3"/>
                </a:lnTo>
                <a:lnTo>
                  <a:pt x="51" y="3"/>
                </a:lnTo>
                <a:lnTo>
                  <a:pt x="59" y="2"/>
                </a:lnTo>
                <a:lnTo>
                  <a:pt x="59" y="2"/>
                </a:lnTo>
                <a:lnTo>
                  <a:pt x="68" y="3"/>
                </a:lnTo>
                <a:lnTo>
                  <a:pt x="68" y="3"/>
                </a:lnTo>
                <a:lnTo>
                  <a:pt x="73" y="4"/>
                </a:lnTo>
                <a:lnTo>
                  <a:pt x="79" y="7"/>
                </a:lnTo>
                <a:lnTo>
                  <a:pt x="79" y="7"/>
                </a:lnTo>
                <a:lnTo>
                  <a:pt x="85" y="12"/>
                </a:lnTo>
                <a:lnTo>
                  <a:pt x="89" y="17"/>
                </a:lnTo>
                <a:lnTo>
                  <a:pt x="93" y="23"/>
                </a:lnTo>
                <a:lnTo>
                  <a:pt x="96" y="29"/>
                </a:lnTo>
                <a:lnTo>
                  <a:pt x="96" y="29"/>
                </a:lnTo>
                <a:lnTo>
                  <a:pt x="99" y="37"/>
                </a:lnTo>
                <a:lnTo>
                  <a:pt x="100" y="46"/>
                </a:lnTo>
                <a:lnTo>
                  <a:pt x="100" y="46"/>
                </a:lnTo>
                <a:lnTo>
                  <a:pt x="99" y="57"/>
                </a:lnTo>
                <a:lnTo>
                  <a:pt x="98" y="68"/>
                </a:lnTo>
                <a:lnTo>
                  <a:pt x="98" y="68"/>
                </a:lnTo>
                <a:lnTo>
                  <a:pt x="95" y="75"/>
                </a:lnTo>
                <a:lnTo>
                  <a:pt x="92" y="83"/>
                </a:lnTo>
                <a:lnTo>
                  <a:pt x="86" y="88"/>
                </a:lnTo>
                <a:lnTo>
                  <a:pt x="82" y="94"/>
                </a:lnTo>
                <a:lnTo>
                  <a:pt x="82" y="94"/>
                </a:lnTo>
                <a:lnTo>
                  <a:pt x="73" y="100"/>
                </a:lnTo>
                <a:lnTo>
                  <a:pt x="63" y="102"/>
                </a:lnTo>
                <a:lnTo>
                  <a:pt x="63" y="102"/>
                </a:lnTo>
                <a:lnTo>
                  <a:pt x="56" y="104"/>
                </a:lnTo>
                <a:lnTo>
                  <a:pt x="56" y="104"/>
                </a:lnTo>
                <a:lnTo>
                  <a:pt x="49" y="104"/>
                </a:lnTo>
                <a:lnTo>
                  <a:pt x="49" y="104"/>
                </a:lnTo>
                <a:lnTo>
                  <a:pt x="46" y="104"/>
                </a:lnTo>
                <a:lnTo>
                  <a:pt x="46" y="104"/>
                </a:lnTo>
                <a:lnTo>
                  <a:pt x="45" y="104"/>
                </a:lnTo>
                <a:lnTo>
                  <a:pt x="45" y="104"/>
                </a:lnTo>
                <a:lnTo>
                  <a:pt x="38" y="102"/>
                </a:lnTo>
                <a:lnTo>
                  <a:pt x="38" y="102"/>
                </a:lnTo>
                <a:close/>
                <a:moveTo>
                  <a:pt x="51" y="7"/>
                </a:moveTo>
                <a:lnTo>
                  <a:pt x="51" y="7"/>
                </a:lnTo>
                <a:lnTo>
                  <a:pt x="54" y="9"/>
                </a:lnTo>
                <a:lnTo>
                  <a:pt x="54" y="10"/>
                </a:lnTo>
                <a:lnTo>
                  <a:pt x="54" y="10"/>
                </a:lnTo>
                <a:lnTo>
                  <a:pt x="58" y="9"/>
                </a:lnTo>
                <a:lnTo>
                  <a:pt x="58" y="9"/>
                </a:lnTo>
                <a:lnTo>
                  <a:pt x="56" y="7"/>
                </a:lnTo>
                <a:lnTo>
                  <a:pt x="56" y="7"/>
                </a:lnTo>
                <a:lnTo>
                  <a:pt x="54" y="7"/>
                </a:lnTo>
                <a:lnTo>
                  <a:pt x="52" y="7"/>
                </a:lnTo>
                <a:lnTo>
                  <a:pt x="52" y="7"/>
                </a:lnTo>
                <a:lnTo>
                  <a:pt x="49" y="7"/>
                </a:lnTo>
                <a:lnTo>
                  <a:pt x="48" y="9"/>
                </a:lnTo>
                <a:lnTo>
                  <a:pt x="48" y="9"/>
                </a:lnTo>
                <a:lnTo>
                  <a:pt x="49" y="10"/>
                </a:lnTo>
                <a:lnTo>
                  <a:pt x="49" y="10"/>
                </a:lnTo>
                <a:lnTo>
                  <a:pt x="51" y="7"/>
                </a:lnTo>
                <a:lnTo>
                  <a:pt x="51" y="7"/>
                </a:lnTo>
                <a:close/>
                <a:moveTo>
                  <a:pt x="35" y="67"/>
                </a:moveTo>
                <a:lnTo>
                  <a:pt x="35" y="67"/>
                </a:lnTo>
                <a:lnTo>
                  <a:pt x="38" y="66"/>
                </a:lnTo>
                <a:lnTo>
                  <a:pt x="39" y="66"/>
                </a:lnTo>
                <a:lnTo>
                  <a:pt x="39" y="66"/>
                </a:lnTo>
                <a:lnTo>
                  <a:pt x="49" y="67"/>
                </a:lnTo>
                <a:lnTo>
                  <a:pt x="58" y="66"/>
                </a:lnTo>
                <a:lnTo>
                  <a:pt x="58" y="66"/>
                </a:lnTo>
                <a:lnTo>
                  <a:pt x="66" y="63"/>
                </a:lnTo>
                <a:lnTo>
                  <a:pt x="66" y="63"/>
                </a:lnTo>
                <a:lnTo>
                  <a:pt x="69" y="60"/>
                </a:lnTo>
                <a:lnTo>
                  <a:pt x="71" y="57"/>
                </a:lnTo>
                <a:lnTo>
                  <a:pt x="71" y="57"/>
                </a:lnTo>
                <a:lnTo>
                  <a:pt x="73" y="53"/>
                </a:lnTo>
                <a:lnTo>
                  <a:pt x="73" y="47"/>
                </a:lnTo>
                <a:lnTo>
                  <a:pt x="73" y="47"/>
                </a:lnTo>
                <a:lnTo>
                  <a:pt x="73" y="41"/>
                </a:lnTo>
                <a:lnTo>
                  <a:pt x="71" y="36"/>
                </a:lnTo>
                <a:lnTo>
                  <a:pt x="71" y="36"/>
                </a:lnTo>
                <a:lnTo>
                  <a:pt x="69" y="34"/>
                </a:lnTo>
                <a:lnTo>
                  <a:pt x="66" y="33"/>
                </a:lnTo>
                <a:lnTo>
                  <a:pt x="66" y="33"/>
                </a:lnTo>
                <a:lnTo>
                  <a:pt x="62" y="33"/>
                </a:lnTo>
                <a:lnTo>
                  <a:pt x="62" y="33"/>
                </a:lnTo>
                <a:lnTo>
                  <a:pt x="54" y="33"/>
                </a:lnTo>
                <a:lnTo>
                  <a:pt x="54" y="33"/>
                </a:lnTo>
                <a:lnTo>
                  <a:pt x="48" y="34"/>
                </a:lnTo>
                <a:lnTo>
                  <a:pt x="44" y="37"/>
                </a:lnTo>
                <a:lnTo>
                  <a:pt x="39" y="40"/>
                </a:lnTo>
                <a:lnTo>
                  <a:pt x="35" y="43"/>
                </a:lnTo>
                <a:lnTo>
                  <a:pt x="35" y="43"/>
                </a:lnTo>
                <a:lnTo>
                  <a:pt x="35" y="44"/>
                </a:lnTo>
                <a:lnTo>
                  <a:pt x="35" y="44"/>
                </a:lnTo>
                <a:lnTo>
                  <a:pt x="32" y="44"/>
                </a:lnTo>
                <a:lnTo>
                  <a:pt x="32" y="44"/>
                </a:lnTo>
                <a:lnTo>
                  <a:pt x="34" y="56"/>
                </a:lnTo>
                <a:lnTo>
                  <a:pt x="35" y="67"/>
                </a:lnTo>
                <a:lnTo>
                  <a:pt x="35" y="67"/>
                </a:lnTo>
                <a:close/>
                <a:moveTo>
                  <a:pt x="56" y="100"/>
                </a:moveTo>
                <a:lnTo>
                  <a:pt x="56" y="100"/>
                </a:lnTo>
                <a:lnTo>
                  <a:pt x="56" y="100"/>
                </a:lnTo>
                <a:lnTo>
                  <a:pt x="56" y="100"/>
                </a:lnTo>
                <a:lnTo>
                  <a:pt x="58" y="101"/>
                </a:lnTo>
                <a:lnTo>
                  <a:pt x="58" y="101"/>
                </a:lnTo>
                <a:lnTo>
                  <a:pt x="61" y="100"/>
                </a:lnTo>
                <a:lnTo>
                  <a:pt x="61" y="100"/>
                </a:lnTo>
                <a:lnTo>
                  <a:pt x="65" y="98"/>
                </a:lnTo>
                <a:lnTo>
                  <a:pt x="71" y="97"/>
                </a:lnTo>
                <a:lnTo>
                  <a:pt x="79" y="91"/>
                </a:lnTo>
                <a:lnTo>
                  <a:pt x="79" y="91"/>
                </a:lnTo>
                <a:lnTo>
                  <a:pt x="86" y="84"/>
                </a:lnTo>
                <a:lnTo>
                  <a:pt x="90" y="77"/>
                </a:lnTo>
                <a:lnTo>
                  <a:pt x="93" y="68"/>
                </a:lnTo>
                <a:lnTo>
                  <a:pt x="96" y="60"/>
                </a:lnTo>
                <a:lnTo>
                  <a:pt x="96" y="60"/>
                </a:lnTo>
                <a:lnTo>
                  <a:pt x="96" y="58"/>
                </a:lnTo>
                <a:lnTo>
                  <a:pt x="96" y="58"/>
                </a:lnTo>
                <a:lnTo>
                  <a:pt x="90" y="68"/>
                </a:lnTo>
                <a:lnTo>
                  <a:pt x="90" y="68"/>
                </a:lnTo>
                <a:lnTo>
                  <a:pt x="90" y="70"/>
                </a:lnTo>
                <a:lnTo>
                  <a:pt x="90" y="70"/>
                </a:lnTo>
                <a:lnTo>
                  <a:pt x="85" y="80"/>
                </a:lnTo>
                <a:lnTo>
                  <a:pt x="76" y="90"/>
                </a:lnTo>
                <a:lnTo>
                  <a:pt x="76" y="90"/>
                </a:lnTo>
                <a:lnTo>
                  <a:pt x="69" y="95"/>
                </a:lnTo>
                <a:lnTo>
                  <a:pt x="59" y="100"/>
                </a:lnTo>
                <a:lnTo>
                  <a:pt x="59" y="100"/>
                </a:lnTo>
                <a:lnTo>
                  <a:pt x="56" y="100"/>
                </a:lnTo>
                <a:lnTo>
                  <a:pt x="56" y="100"/>
                </a:lnTo>
                <a:close/>
                <a:moveTo>
                  <a:pt x="15" y="182"/>
                </a:moveTo>
                <a:lnTo>
                  <a:pt x="15" y="182"/>
                </a:lnTo>
                <a:lnTo>
                  <a:pt x="18" y="179"/>
                </a:lnTo>
                <a:lnTo>
                  <a:pt x="18" y="175"/>
                </a:lnTo>
                <a:lnTo>
                  <a:pt x="18" y="175"/>
                </a:lnTo>
                <a:lnTo>
                  <a:pt x="17" y="174"/>
                </a:lnTo>
                <a:lnTo>
                  <a:pt x="17" y="171"/>
                </a:lnTo>
                <a:lnTo>
                  <a:pt x="17" y="171"/>
                </a:lnTo>
                <a:lnTo>
                  <a:pt x="17" y="169"/>
                </a:lnTo>
                <a:lnTo>
                  <a:pt x="17" y="169"/>
                </a:lnTo>
                <a:lnTo>
                  <a:pt x="18" y="166"/>
                </a:lnTo>
                <a:lnTo>
                  <a:pt x="18" y="164"/>
                </a:lnTo>
                <a:lnTo>
                  <a:pt x="18" y="164"/>
                </a:lnTo>
                <a:lnTo>
                  <a:pt x="15" y="165"/>
                </a:lnTo>
                <a:lnTo>
                  <a:pt x="15" y="165"/>
                </a:lnTo>
                <a:lnTo>
                  <a:pt x="15" y="182"/>
                </a:lnTo>
                <a:lnTo>
                  <a:pt x="15" y="182"/>
                </a:lnTo>
                <a:close/>
                <a:moveTo>
                  <a:pt x="39" y="73"/>
                </a:moveTo>
                <a:lnTo>
                  <a:pt x="39" y="73"/>
                </a:lnTo>
                <a:lnTo>
                  <a:pt x="41" y="74"/>
                </a:lnTo>
                <a:lnTo>
                  <a:pt x="41" y="74"/>
                </a:lnTo>
                <a:lnTo>
                  <a:pt x="42" y="74"/>
                </a:lnTo>
                <a:lnTo>
                  <a:pt x="42" y="74"/>
                </a:lnTo>
                <a:lnTo>
                  <a:pt x="54" y="70"/>
                </a:lnTo>
                <a:lnTo>
                  <a:pt x="65" y="67"/>
                </a:lnTo>
                <a:lnTo>
                  <a:pt x="65" y="67"/>
                </a:lnTo>
                <a:lnTo>
                  <a:pt x="68" y="67"/>
                </a:lnTo>
                <a:lnTo>
                  <a:pt x="68" y="66"/>
                </a:lnTo>
                <a:lnTo>
                  <a:pt x="68" y="66"/>
                </a:lnTo>
                <a:lnTo>
                  <a:pt x="61" y="68"/>
                </a:lnTo>
                <a:lnTo>
                  <a:pt x="61" y="68"/>
                </a:lnTo>
                <a:lnTo>
                  <a:pt x="45" y="71"/>
                </a:lnTo>
                <a:lnTo>
                  <a:pt x="45" y="71"/>
                </a:lnTo>
                <a:lnTo>
                  <a:pt x="39" y="73"/>
                </a:lnTo>
                <a:lnTo>
                  <a:pt x="39" y="73"/>
                </a:lnTo>
                <a:close/>
                <a:moveTo>
                  <a:pt x="9" y="81"/>
                </a:moveTo>
                <a:lnTo>
                  <a:pt x="9" y="81"/>
                </a:lnTo>
                <a:lnTo>
                  <a:pt x="9" y="81"/>
                </a:lnTo>
                <a:lnTo>
                  <a:pt x="9" y="81"/>
                </a:lnTo>
                <a:lnTo>
                  <a:pt x="11" y="78"/>
                </a:lnTo>
                <a:lnTo>
                  <a:pt x="11" y="78"/>
                </a:lnTo>
                <a:lnTo>
                  <a:pt x="12" y="73"/>
                </a:lnTo>
                <a:lnTo>
                  <a:pt x="12" y="73"/>
                </a:lnTo>
                <a:lnTo>
                  <a:pt x="11" y="73"/>
                </a:lnTo>
                <a:lnTo>
                  <a:pt x="11" y="73"/>
                </a:lnTo>
                <a:lnTo>
                  <a:pt x="9" y="71"/>
                </a:lnTo>
                <a:lnTo>
                  <a:pt x="9" y="68"/>
                </a:lnTo>
                <a:lnTo>
                  <a:pt x="9" y="68"/>
                </a:lnTo>
                <a:lnTo>
                  <a:pt x="11" y="67"/>
                </a:lnTo>
                <a:lnTo>
                  <a:pt x="11" y="67"/>
                </a:lnTo>
                <a:lnTo>
                  <a:pt x="12" y="66"/>
                </a:lnTo>
                <a:lnTo>
                  <a:pt x="12" y="66"/>
                </a:lnTo>
                <a:lnTo>
                  <a:pt x="11" y="63"/>
                </a:lnTo>
                <a:lnTo>
                  <a:pt x="11" y="63"/>
                </a:lnTo>
                <a:lnTo>
                  <a:pt x="9" y="63"/>
                </a:lnTo>
                <a:lnTo>
                  <a:pt x="9" y="63"/>
                </a:lnTo>
                <a:lnTo>
                  <a:pt x="9" y="81"/>
                </a:lnTo>
                <a:lnTo>
                  <a:pt x="9" y="81"/>
                </a:lnTo>
                <a:close/>
                <a:moveTo>
                  <a:pt x="69" y="81"/>
                </a:moveTo>
                <a:lnTo>
                  <a:pt x="69" y="81"/>
                </a:lnTo>
                <a:lnTo>
                  <a:pt x="72" y="80"/>
                </a:lnTo>
                <a:lnTo>
                  <a:pt x="75" y="77"/>
                </a:lnTo>
                <a:lnTo>
                  <a:pt x="79" y="70"/>
                </a:lnTo>
                <a:lnTo>
                  <a:pt x="79" y="70"/>
                </a:lnTo>
                <a:lnTo>
                  <a:pt x="76" y="68"/>
                </a:lnTo>
                <a:lnTo>
                  <a:pt x="76" y="68"/>
                </a:lnTo>
                <a:lnTo>
                  <a:pt x="73" y="71"/>
                </a:lnTo>
                <a:lnTo>
                  <a:pt x="72" y="73"/>
                </a:lnTo>
                <a:lnTo>
                  <a:pt x="72" y="73"/>
                </a:lnTo>
                <a:lnTo>
                  <a:pt x="73" y="73"/>
                </a:lnTo>
                <a:lnTo>
                  <a:pt x="73" y="73"/>
                </a:lnTo>
                <a:lnTo>
                  <a:pt x="75" y="74"/>
                </a:lnTo>
                <a:lnTo>
                  <a:pt x="75" y="74"/>
                </a:lnTo>
                <a:lnTo>
                  <a:pt x="75" y="75"/>
                </a:lnTo>
                <a:lnTo>
                  <a:pt x="75" y="75"/>
                </a:lnTo>
                <a:lnTo>
                  <a:pt x="73" y="77"/>
                </a:lnTo>
                <a:lnTo>
                  <a:pt x="73" y="77"/>
                </a:lnTo>
                <a:lnTo>
                  <a:pt x="71" y="78"/>
                </a:lnTo>
                <a:lnTo>
                  <a:pt x="71" y="78"/>
                </a:lnTo>
                <a:lnTo>
                  <a:pt x="69" y="81"/>
                </a:lnTo>
                <a:lnTo>
                  <a:pt x="69" y="81"/>
                </a:lnTo>
                <a:close/>
                <a:moveTo>
                  <a:pt x="62" y="91"/>
                </a:moveTo>
                <a:lnTo>
                  <a:pt x="62" y="91"/>
                </a:lnTo>
                <a:lnTo>
                  <a:pt x="61" y="91"/>
                </a:lnTo>
                <a:lnTo>
                  <a:pt x="61" y="91"/>
                </a:lnTo>
                <a:lnTo>
                  <a:pt x="54" y="94"/>
                </a:lnTo>
                <a:lnTo>
                  <a:pt x="45" y="95"/>
                </a:lnTo>
                <a:lnTo>
                  <a:pt x="45" y="95"/>
                </a:lnTo>
                <a:lnTo>
                  <a:pt x="44" y="95"/>
                </a:lnTo>
                <a:lnTo>
                  <a:pt x="42" y="97"/>
                </a:lnTo>
                <a:lnTo>
                  <a:pt x="42" y="97"/>
                </a:lnTo>
                <a:lnTo>
                  <a:pt x="52" y="95"/>
                </a:lnTo>
                <a:lnTo>
                  <a:pt x="62" y="91"/>
                </a:lnTo>
                <a:lnTo>
                  <a:pt x="62" y="91"/>
                </a:lnTo>
                <a:close/>
                <a:moveTo>
                  <a:pt x="73" y="67"/>
                </a:moveTo>
                <a:lnTo>
                  <a:pt x="73" y="67"/>
                </a:lnTo>
                <a:lnTo>
                  <a:pt x="76" y="61"/>
                </a:lnTo>
                <a:lnTo>
                  <a:pt x="79" y="57"/>
                </a:lnTo>
                <a:lnTo>
                  <a:pt x="79" y="57"/>
                </a:lnTo>
                <a:lnTo>
                  <a:pt x="76" y="56"/>
                </a:lnTo>
                <a:lnTo>
                  <a:pt x="76" y="56"/>
                </a:lnTo>
                <a:lnTo>
                  <a:pt x="72" y="66"/>
                </a:lnTo>
                <a:lnTo>
                  <a:pt x="72" y="66"/>
                </a:lnTo>
                <a:lnTo>
                  <a:pt x="73" y="67"/>
                </a:lnTo>
                <a:lnTo>
                  <a:pt x="73" y="67"/>
                </a:lnTo>
                <a:close/>
                <a:moveTo>
                  <a:pt x="35" y="84"/>
                </a:moveTo>
                <a:lnTo>
                  <a:pt x="35" y="84"/>
                </a:lnTo>
                <a:lnTo>
                  <a:pt x="34" y="91"/>
                </a:lnTo>
                <a:lnTo>
                  <a:pt x="34" y="91"/>
                </a:lnTo>
                <a:lnTo>
                  <a:pt x="34" y="93"/>
                </a:lnTo>
                <a:lnTo>
                  <a:pt x="34" y="93"/>
                </a:lnTo>
                <a:lnTo>
                  <a:pt x="39" y="87"/>
                </a:lnTo>
                <a:lnTo>
                  <a:pt x="39" y="87"/>
                </a:lnTo>
                <a:lnTo>
                  <a:pt x="36" y="85"/>
                </a:lnTo>
                <a:lnTo>
                  <a:pt x="35" y="84"/>
                </a:lnTo>
                <a:lnTo>
                  <a:pt x="35" y="84"/>
                </a:lnTo>
                <a:close/>
                <a:moveTo>
                  <a:pt x="31" y="40"/>
                </a:moveTo>
                <a:lnTo>
                  <a:pt x="31" y="40"/>
                </a:lnTo>
                <a:lnTo>
                  <a:pt x="32" y="39"/>
                </a:lnTo>
                <a:lnTo>
                  <a:pt x="32" y="39"/>
                </a:lnTo>
                <a:lnTo>
                  <a:pt x="35" y="33"/>
                </a:lnTo>
                <a:lnTo>
                  <a:pt x="39" y="29"/>
                </a:lnTo>
                <a:lnTo>
                  <a:pt x="39" y="29"/>
                </a:lnTo>
                <a:lnTo>
                  <a:pt x="42" y="26"/>
                </a:lnTo>
                <a:lnTo>
                  <a:pt x="42" y="26"/>
                </a:lnTo>
                <a:lnTo>
                  <a:pt x="41" y="26"/>
                </a:lnTo>
                <a:lnTo>
                  <a:pt x="41" y="26"/>
                </a:lnTo>
                <a:lnTo>
                  <a:pt x="32" y="36"/>
                </a:lnTo>
                <a:lnTo>
                  <a:pt x="32" y="36"/>
                </a:lnTo>
                <a:lnTo>
                  <a:pt x="29" y="37"/>
                </a:lnTo>
                <a:lnTo>
                  <a:pt x="27" y="39"/>
                </a:lnTo>
                <a:lnTo>
                  <a:pt x="27" y="39"/>
                </a:lnTo>
                <a:lnTo>
                  <a:pt x="27" y="39"/>
                </a:lnTo>
                <a:lnTo>
                  <a:pt x="27" y="39"/>
                </a:lnTo>
                <a:lnTo>
                  <a:pt x="29" y="39"/>
                </a:lnTo>
                <a:lnTo>
                  <a:pt x="31" y="40"/>
                </a:lnTo>
                <a:lnTo>
                  <a:pt x="31" y="40"/>
                </a:lnTo>
                <a:close/>
                <a:moveTo>
                  <a:pt x="31" y="195"/>
                </a:moveTo>
                <a:lnTo>
                  <a:pt x="31" y="195"/>
                </a:lnTo>
                <a:lnTo>
                  <a:pt x="29" y="191"/>
                </a:lnTo>
                <a:lnTo>
                  <a:pt x="28" y="188"/>
                </a:lnTo>
                <a:lnTo>
                  <a:pt x="28" y="188"/>
                </a:lnTo>
                <a:lnTo>
                  <a:pt x="25" y="191"/>
                </a:lnTo>
                <a:lnTo>
                  <a:pt x="25" y="193"/>
                </a:lnTo>
                <a:lnTo>
                  <a:pt x="25" y="193"/>
                </a:lnTo>
                <a:lnTo>
                  <a:pt x="28" y="193"/>
                </a:lnTo>
                <a:lnTo>
                  <a:pt x="31" y="195"/>
                </a:lnTo>
                <a:lnTo>
                  <a:pt x="31" y="195"/>
                </a:lnTo>
                <a:close/>
                <a:moveTo>
                  <a:pt x="9" y="31"/>
                </a:moveTo>
                <a:lnTo>
                  <a:pt x="9" y="31"/>
                </a:lnTo>
                <a:lnTo>
                  <a:pt x="12" y="29"/>
                </a:lnTo>
                <a:lnTo>
                  <a:pt x="12" y="29"/>
                </a:lnTo>
                <a:lnTo>
                  <a:pt x="14" y="26"/>
                </a:lnTo>
                <a:lnTo>
                  <a:pt x="14" y="26"/>
                </a:lnTo>
                <a:lnTo>
                  <a:pt x="17" y="24"/>
                </a:lnTo>
                <a:lnTo>
                  <a:pt x="17" y="24"/>
                </a:lnTo>
                <a:lnTo>
                  <a:pt x="12" y="26"/>
                </a:lnTo>
                <a:lnTo>
                  <a:pt x="9" y="26"/>
                </a:lnTo>
                <a:lnTo>
                  <a:pt x="9" y="26"/>
                </a:lnTo>
                <a:lnTo>
                  <a:pt x="9" y="31"/>
                </a:lnTo>
                <a:lnTo>
                  <a:pt x="9" y="31"/>
                </a:lnTo>
                <a:close/>
                <a:moveTo>
                  <a:pt x="31" y="95"/>
                </a:moveTo>
                <a:lnTo>
                  <a:pt x="31" y="95"/>
                </a:lnTo>
                <a:lnTo>
                  <a:pt x="31" y="95"/>
                </a:lnTo>
                <a:lnTo>
                  <a:pt x="31" y="95"/>
                </a:lnTo>
                <a:lnTo>
                  <a:pt x="27" y="100"/>
                </a:lnTo>
                <a:lnTo>
                  <a:pt x="27" y="100"/>
                </a:lnTo>
                <a:lnTo>
                  <a:pt x="27" y="101"/>
                </a:lnTo>
                <a:lnTo>
                  <a:pt x="27" y="101"/>
                </a:lnTo>
                <a:lnTo>
                  <a:pt x="27" y="104"/>
                </a:lnTo>
                <a:lnTo>
                  <a:pt x="27" y="104"/>
                </a:lnTo>
                <a:lnTo>
                  <a:pt x="29" y="102"/>
                </a:lnTo>
                <a:lnTo>
                  <a:pt x="29" y="101"/>
                </a:lnTo>
                <a:lnTo>
                  <a:pt x="29" y="101"/>
                </a:lnTo>
                <a:lnTo>
                  <a:pt x="31" y="98"/>
                </a:lnTo>
                <a:lnTo>
                  <a:pt x="31" y="98"/>
                </a:lnTo>
                <a:lnTo>
                  <a:pt x="31" y="95"/>
                </a:lnTo>
                <a:lnTo>
                  <a:pt x="31" y="95"/>
                </a:lnTo>
                <a:close/>
                <a:moveTo>
                  <a:pt x="27" y="135"/>
                </a:moveTo>
                <a:lnTo>
                  <a:pt x="27" y="135"/>
                </a:lnTo>
                <a:lnTo>
                  <a:pt x="27" y="135"/>
                </a:lnTo>
                <a:lnTo>
                  <a:pt x="27" y="135"/>
                </a:lnTo>
                <a:lnTo>
                  <a:pt x="24" y="139"/>
                </a:lnTo>
                <a:lnTo>
                  <a:pt x="24" y="139"/>
                </a:lnTo>
                <a:lnTo>
                  <a:pt x="21" y="142"/>
                </a:lnTo>
                <a:lnTo>
                  <a:pt x="21" y="142"/>
                </a:lnTo>
                <a:lnTo>
                  <a:pt x="22" y="144"/>
                </a:lnTo>
                <a:lnTo>
                  <a:pt x="24" y="142"/>
                </a:lnTo>
                <a:lnTo>
                  <a:pt x="24" y="142"/>
                </a:lnTo>
                <a:lnTo>
                  <a:pt x="27" y="141"/>
                </a:lnTo>
                <a:lnTo>
                  <a:pt x="27" y="141"/>
                </a:lnTo>
                <a:lnTo>
                  <a:pt x="27" y="139"/>
                </a:lnTo>
                <a:lnTo>
                  <a:pt x="27" y="139"/>
                </a:lnTo>
                <a:lnTo>
                  <a:pt x="27" y="135"/>
                </a:lnTo>
                <a:lnTo>
                  <a:pt x="27" y="135"/>
                </a:lnTo>
                <a:close/>
                <a:moveTo>
                  <a:pt x="19" y="189"/>
                </a:moveTo>
                <a:lnTo>
                  <a:pt x="19" y="189"/>
                </a:lnTo>
                <a:lnTo>
                  <a:pt x="17" y="192"/>
                </a:lnTo>
                <a:lnTo>
                  <a:pt x="17" y="192"/>
                </a:lnTo>
                <a:lnTo>
                  <a:pt x="17" y="198"/>
                </a:lnTo>
                <a:lnTo>
                  <a:pt x="17" y="198"/>
                </a:lnTo>
                <a:lnTo>
                  <a:pt x="17" y="198"/>
                </a:lnTo>
                <a:lnTo>
                  <a:pt x="18" y="198"/>
                </a:lnTo>
                <a:lnTo>
                  <a:pt x="18" y="198"/>
                </a:lnTo>
                <a:lnTo>
                  <a:pt x="18" y="195"/>
                </a:lnTo>
                <a:lnTo>
                  <a:pt x="19" y="193"/>
                </a:lnTo>
                <a:lnTo>
                  <a:pt x="19" y="193"/>
                </a:lnTo>
                <a:lnTo>
                  <a:pt x="19" y="192"/>
                </a:lnTo>
                <a:lnTo>
                  <a:pt x="19" y="189"/>
                </a:lnTo>
                <a:lnTo>
                  <a:pt x="19" y="189"/>
                </a:lnTo>
                <a:close/>
                <a:moveTo>
                  <a:pt x="22" y="95"/>
                </a:moveTo>
                <a:lnTo>
                  <a:pt x="22" y="95"/>
                </a:lnTo>
                <a:lnTo>
                  <a:pt x="24" y="95"/>
                </a:lnTo>
                <a:lnTo>
                  <a:pt x="24" y="95"/>
                </a:lnTo>
                <a:lnTo>
                  <a:pt x="29" y="91"/>
                </a:lnTo>
                <a:lnTo>
                  <a:pt x="29" y="91"/>
                </a:lnTo>
                <a:lnTo>
                  <a:pt x="29" y="91"/>
                </a:lnTo>
                <a:lnTo>
                  <a:pt x="29" y="91"/>
                </a:lnTo>
                <a:lnTo>
                  <a:pt x="31" y="87"/>
                </a:lnTo>
                <a:lnTo>
                  <a:pt x="31" y="87"/>
                </a:lnTo>
                <a:lnTo>
                  <a:pt x="28" y="88"/>
                </a:lnTo>
                <a:lnTo>
                  <a:pt x="28" y="91"/>
                </a:lnTo>
                <a:lnTo>
                  <a:pt x="28" y="91"/>
                </a:lnTo>
                <a:lnTo>
                  <a:pt x="27" y="93"/>
                </a:lnTo>
                <a:lnTo>
                  <a:pt x="27" y="93"/>
                </a:lnTo>
                <a:lnTo>
                  <a:pt x="27" y="93"/>
                </a:lnTo>
                <a:lnTo>
                  <a:pt x="25" y="93"/>
                </a:lnTo>
                <a:lnTo>
                  <a:pt x="24" y="94"/>
                </a:lnTo>
                <a:lnTo>
                  <a:pt x="24" y="94"/>
                </a:lnTo>
                <a:lnTo>
                  <a:pt x="22" y="94"/>
                </a:lnTo>
                <a:lnTo>
                  <a:pt x="22" y="95"/>
                </a:lnTo>
                <a:lnTo>
                  <a:pt x="22" y="95"/>
                </a:lnTo>
                <a:close/>
                <a:moveTo>
                  <a:pt x="11" y="37"/>
                </a:moveTo>
                <a:lnTo>
                  <a:pt x="11" y="37"/>
                </a:lnTo>
                <a:lnTo>
                  <a:pt x="12" y="41"/>
                </a:lnTo>
                <a:lnTo>
                  <a:pt x="12" y="41"/>
                </a:lnTo>
                <a:lnTo>
                  <a:pt x="15" y="40"/>
                </a:lnTo>
                <a:lnTo>
                  <a:pt x="15" y="40"/>
                </a:lnTo>
                <a:lnTo>
                  <a:pt x="17" y="39"/>
                </a:lnTo>
                <a:lnTo>
                  <a:pt x="15" y="36"/>
                </a:lnTo>
                <a:lnTo>
                  <a:pt x="15" y="36"/>
                </a:lnTo>
                <a:lnTo>
                  <a:pt x="11" y="37"/>
                </a:lnTo>
                <a:lnTo>
                  <a:pt x="11" y="37"/>
                </a:lnTo>
                <a:close/>
                <a:moveTo>
                  <a:pt x="25" y="115"/>
                </a:moveTo>
                <a:lnTo>
                  <a:pt x="25" y="115"/>
                </a:lnTo>
                <a:lnTo>
                  <a:pt x="24" y="114"/>
                </a:lnTo>
                <a:lnTo>
                  <a:pt x="24" y="114"/>
                </a:lnTo>
                <a:lnTo>
                  <a:pt x="22" y="117"/>
                </a:lnTo>
                <a:lnTo>
                  <a:pt x="22" y="117"/>
                </a:lnTo>
                <a:lnTo>
                  <a:pt x="21" y="118"/>
                </a:lnTo>
                <a:lnTo>
                  <a:pt x="21" y="121"/>
                </a:lnTo>
                <a:lnTo>
                  <a:pt x="21" y="121"/>
                </a:lnTo>
                <a:lnTo>
                  <a:pt x="25" y="118"/>
                </a:lnTo>
                <a:lnTo>
                  <a:pt x="25" y="118"/>
                </a:lnTo>
                <a:lnTo>
                  <a:pt x="25" y="115"/>
                </a:lnTo>
                <a:lnTo>
                  <a:pt x="25" y="115"/>
                </a:lnTo>
                <a:close/>
                <a:moveTo>
                  <a:pt x="86" y="37"/>
                </a:moveTo>
                <a:lnTo>
                  <a:pt x="86" y="37"/>
                </a:lnTo>
                <a:lnTo>
                  <a:pt x="85" y="33"/>
                </a:lnTo>
                <a:lnTo>
                  <a:pt x="85" y="33"/>
                </a:lnTo>
                <a:lnTo>
                  <a:pt x="85" y="34"/>
                </a:lnTo>
                <a:lnTo>
                  <a:pt x="85" y="34"/>
                </a:lnTo>
                <a:lnTo>
                  <a:pt x="83" y="36"/>
                </a:lnTo>
                <a:lnTo>
                  <a:pt x="83" y="36"/>
                </a:lnTo>
                <a:lnTo>
                  <a:pt x="82" y="37"/>
                </a:lnTo>
                <a:lnTo>
                  <a:pt x="82" y="37"/>
                </a:lnTo>
                <a:lnTo>
                  <a:pt x="82" y="39"/>
                </a:lnTo>
                <a:lnTo>
                  <a:pt x="82" y="39"/>
                </a:lnTo>
                <a:lnTo>
                  <a:pt x="86" y="37"/>
                </a:lnTo>
                <a:lnTo>
                  <a:pt x="86" y="37"/>
                </a:lnTo>
                <a:close/>
                <a:moveTo>
                  <a:pt x="28" y="179"/>
                </a:moveTo>
                <a:lnTo>
                  <a:pt x="28" y="179"/>
                </a:lnTo>
                <a:lnTo>
                  <a:pt x="29" y="178"/>
                </a:lnTo>
                <a:lnTo>
                  <a:pt x="29" y="178"/>
                </a:lnTo>
                <a:lnTo>
                  <a:pt x="29" y="178"/>
                </a:lnTo>
                <a:lnTo>
                  <a:pt x="29" y="175"/>
                </a:lnTo>
                <a:lnTo>
                  <a:pt x="29" y="175"/>
                </a:lnTo>
                <a:lnTo>
                  <a:pt x="29" y="172"/>
                </a:lnTo>
                <a:lnTo>
                  <a:pt x="29" y="172"/>
                </a:lnTo>
                <a:lnTo>
                  <a:pt x="27" y="175"/>
                </a:lnTo>
                <a:lnTo>
                  <a:pt x="28" y="178"/>
                </a:lnTo>
                <a:lnTo>
                  <a:pt x="28" y="178"/>
                </a:lnTo>
                <a:lnTo>
                  <a:pt x="28" y="179"/>
                </a:lnTo>
                <a:lnTo>
                  <a:pt x="28" y="179"/>
                </a:lnTo>
                <a:close/>
                <a:moveTo>
                  <a:pt x="81" y="61"/>
                </a:moveTo>
                <a:lnTo>
                  <a:pt x="81" y="61"/>
                </a:lnTo>
                <a:lnTo>
                  <a:pt x="83" y="58"/>
                </a:lnTo>
                <a:lnTo>
                  <a:pt x="86" y="54"/>
                </a:lnTo>
                <a:lnTo>
                  <a:pt x="86" y="54"/>
                </a:lnTo>
                <a:lnTo>
                  <a:pt x="82" y="56"/>
                </a:lnTo>
                <a:lnTo>
                  <a:pt x="82" y="56"/>
                </a:lnTo>
                <a:lnTo>
                  <a:pt x="82" y="57"/>
                </a:lnTo>
                <a:lnTo>
                  <a:pt x="82" y="57"/>
                </a:lnTo>
                <a:lnTo>
                  <a:pt x="81" y="61"/>
                </a:lnTo>
                <a:lnTo>
                  <a:pt x="81" y="61"/>
                </a:lnTo>
                <a:close/>
                <a:moveTo>
                  <a:pt x="86" y="51"/>
                </a:moveTo>
                <a:lnTo>
                  <a:pt x="86" y="51"/>
                </a:lnTo>
                <a:lnTo>
                  <a:pt x="86" y="47"/>
                </a:lnTo>
                <a:lnTo>
                  <a:pt x="86" y="47"/>
                </a:lnTo>
                <a:lnTo>
                  <a:pt x="83" y="50"/>
                </a:lnTo>
                <a:lnTo>
                  <a:pt x="83" y="50"/>
                </a:lnTo>
                <a:lnTo>
                  <a:pt x="83" y="51"/>
                </a:lnTo>
                <a:lnTo>
                  <a:pt x="83" y="53"/>
                </a:lnTo>
                <a:lnTo>
                  <a:pt x="83" y="53"/>
                </a:lnTo>
                <a:lnTo>
                  <a:pt x="86" y="51"/>
                </a:lnTo>
                <a:lnTo>
                  <a:pt x="86" y="51"/>
                </a:lnTo>
                <a:close/>
                <a:moveTo>
                  <a:pt x="63" y="17"/>
                </a:moveTo>
                <a:lnTo>
                  <a:pt x="63" y="17"/>
                </a:lnTo>
                <a:lnTo>
                  <a:pt x="63" y="17"/>
                </a:lnTo>
                <a:lnTo>
                  <a:pt x="63" y="17"/>
                </a:lnTo>
                <a:lnTo>
                  <a:pt x="61" y="17"/>
                </a:lnTo>
                <a:lnTo>
                  <a:pt x="61" y="17"/>
                </a:lnTo>
                <a:lnTo>
                  <a:pt x="59" y="17"/>
                </a:lnTo>
                <a:lnTo>
                  <a:pt x="59" y="17"/>
                </a:lnTo>
                <a:lnTo>
                  <a:pt x="58" y="20"/>
                </a:lnTo>
                <a:lnTo>
                  <a:pt x="58" y="20"/>
                </a:lnTo>
                <a:lnTo>
                  <a:pt x="61" y="20"/>
                </a:lnTo>
                <a:lnTo>
                  <a:pt x="63" y="17"/>
                </a:lnTo>
                <a:lnTo>
                  <a:pt x="63" y="17"/>
                </a:lnTo>
                <a:close/>
                <a:moveTo>
                  <a:pt x="18" y="90"/>
                </a:moveTo>
                <a:lnTo>
                  <a:pt x="18" y="90"/>
                </a:lnTo>
                <a:lnTo>
                  <a:pt x="17" y="91"/>
                </a:lnTo>
                <a:lnTo>
                  <a:pt x="17" y="91"/>
                </a:lnTo>
                <a:lnTo>
                  <a:pt x="17" y="91"/>
                </a:lnTo>
                <a:lnTo>
                  <a:pt x="17" y="91"/>
                </a:lnTo>
                <a:lnTo>
                  <a:pt x="17" y="95"/>
                </a:lnTo>
                <a:lnTo>
                  <a:pt x="17" y="95"/>
                </a:lnTo>
                <a:lnTo>
                  <a:pt x="18" y="93"/>
                </a:lnTo>
                <a:lnTo>
                  <a:pt x="18" y="90"/>
                </a:lnTo>
                <a:lnTo>
                  <a:pt x="18" y="90"/>
                </a:lnTo>
                <a:close/>
                <a:moveTo>
                  <a:pt x="27" y="168"/>
                </a:moveTo>
                <a:lnTo>
                  <a:pt x="27" y="168"/>
                </a:lnTo>
                <a:lnTo>
                  <a:pt x="28" y="166"/>
                </a:lnTo>
                <a:lnTo>
                  <a:pt x="29" y="165"/>
                </a:lnTo>
                <a:lnTo>
                  <a:pt x="29" y="165"/>
                </a:lnTo>
                <a:lnTo>
                  <a:pt x="29" y="161"/>
                </a:lnTo>
                <a:lnTo>
                  <a:pt x="29" y="161"/>
                </a:lnTo>
                <a:lnTo>
                  <a:pt x="28" y="161"/>
                </a:lnTo>
                <a:lnTo>
                  <a:pt x="28" y="161"/>
                </a:lnTo>
                <a:lnTo>
                  <a:pt x="28" y="162"/>
                </a:lnTo>
                <a:lnTo>
                  <a:pt x="28" y="162"/>
                </a:lnTo>
                <a:lnTo>
                  <a:pt x="27" y="168"/>
                </a:lnTo>
                <a:lnTo>
                  <a:pt x="27" y="168"/>
                </a:lnTo>
                <a:close/>
                <a:moveTo>
                  <a:pt x="22" y="50"/>
                </a:moveTo>
                <a:lnTo>
                  <a:pt x="22" y="50"/>
                </a:lnTo>
                <a:lnTo>
                  <a:pt x="19" y="51"/>
                </a:lnTo>
                <a:lnTo>
                  <a:pt x="19" y="54"/>
                </a:lnTo>
                <a:lnTo>
                  <a:pt x="19" y="54"/>
                </a:lnTo>
                <a:lnTo>
                  <a:pt x="21" y="54"/>
                </a:lnTo>
                <a:lnTo>
                  <a:pt x="22" y="51"/>
                </a:lnTo>
                <a:lnTo>
                  <a:pt x="22" y="51"/>
                </a:lnTo>
                <a:lnTo>
                  <a:pt x="22" y="50"/>
                </a:lnTo>
                <a:lnTo>
                  <a:pt x="22" y="50"/>
                </a:lnTo>
                <a:close/>
                <a:moveTo>
                  <a:pt x="61" y="13"/>
                </a:moveTo>
                <a:lnTo>
                  <a:pt x="61" y="13"/>
                </a:lnTo>
                <a:lnTo>
                  <a:pt x="61" y="13"/>
                </a:lnTo>
                <a:lnTo>
                  <a:pt x="61" y="13"/>
                </a:lnTo>
                <a:lnTo>
                  <a:pt x="66" y="14"/>
                </a:lnTo>
                <a:lnTo>
                  <a:pt x="66" y="14"/>
                </a:lnTo>
                <a:lnTo>
                  <a:pt x="68" y="13"/>
                </a:lnTo>
                <a:lnTo>
                  <a:pt x="68" y="13"/>
                </a:lnTo>
                <a:lnTo>
                  <a:pt x="65" y="12"/>
                </a:lnTo>
                <a:lnTo>
                  <a:pt x="61" y="13"/>
                </a:lnTo>
                <a:lnTo>
                  <a:pt x="61" y="13"/>
                </a:lnTo>
                <a:close/>
                <a:moveTo>
                  <a:pt x="32" y="74"/>
                </a:moveTo>
                <a:lnTo>
                  <a:pt x="32" y="74"/>
                </a:lnTo>
                <a:lnTo>
                  <a:pt x="29" y="74"/>
                </a:lnTo>
                <a:lnTo>
                  <a:pt x="29" y="74"/>
                </a:lnTo>
                <a:lnTo>
                  <a:pt x="29" y="75"/>
                </a:lnTo>
                <a:lnTo>
                  <a:pt x="31" y="77"/>
                </a:lnTo>
                <a:lnTo>
                  <a:pt x="31" y="77"/>
                </a:lnTo>
                <a:lnTo>
                  <a:pt x="32" y="78"/>
                </a:lnTo>
                <a:lnTo>
                  <a:pt x="32" y="78"/>
                </a:lnTo>
                <a:lnTo>
                  <a:pt x="34" y="75"/>
                </a:lnTo>
                <a:lnTo>
                  <a:pt x="32" y="74"/>
                </a:lnTo>
                <a:lnTo>
                  <a:pt x="32" y="74"/>
                </a:lnTo>
                <a:close/>
                <a:moveTo>
                  <a:pt x="15" y="156"/>
                </a:moveTo>
                <a:lnTo>
                  <a:pt x="15" y="156"/>
                </a:lnTo>
                <a:lnTo>
                  <a:pt x="17" y="154"/>
                </a:lnTo>
                <a:lnTo>
                  <a:pt x="18" y="151"/>
                </a:lnTo>
                <a:lnTo>
                  <a:pt x="18" y="151"/>
                </a:lnTo>
                <a:lnTo>
                  <a:pt x="15" y="152"/>
                </a:lnTo>
                <a:lnTo>
                  <a:pt x="15" y="152"/>
                </a:lnTo>
                <a:lnTo>
                  <a:pt x="15" y="154"/>
                </a:lnTo>
                <a:lnTo>
                  <a:pt x="15" y="154"/>
                </a:lnTo>
                <a:lnTo>
                  <a:pt x="15" y="156"/>
                </a:lnTo>
                <a:lnTo>
                  <a:pt x="15" y="156"/>
                </a:lnTo>
                <a:close/>
                <a:moveTo>
                  <a:pt x="14" y="6"/>
                </a:moveTo>
                <a:lnTo>
                  <a:pt x="14" y="6"/>
                </a:lnTo>
                <a:lnTo>
                  <a:pt x="14" y="6"/>
                </a:lnTo>
                <a:lnTo>
                  <a:pt x="14" y="6"/>
                </a:lnTo>
                <a:lnTo>
                  <a:pt x="11" y="6"/>
                </a:lnTo>
                <a:lnTo>
                  <a:pt x="11" y="6"/>
                </a:lnTo>
                <a:lnTo>
                  <a:pt x="9" y="6"/>
                </a:lnTo>
                <a:lnTo>
                  <a:pt x="9" y="9"/>
                </a:lnTo>
                <a:lnTo>
                  <a:pt x="9" y="9"/>
                </a:lnTo>
                <a:lnTo>
                  <a:pt x="11" y="9"/>
                </a:lnTo>
                <a:lnTo>
                  <a:pt x="11" y="9"/>
                </a:lnTo>
                <a:lnTo>
                  <a:pt x="14" y="6"/>
                </a:lnTo>
                <a:lnTo>
                  <a:pt x="14" y="6"/>
                </a:lnTo>
                <a:close/>
                <a:moveTo>
                  <a:pt x="95" y="44"/>
                </a:moveTo>
                <a:lnTo>
                  <a:pt x="95" y="44"/>
                </a:lnTo>
                <a:lnTo>
                  <a:pt x="93" y="48"/>
                </a:lnTo>
                <a:lnTo>
                  <a:pt x="95" y="54"/>
                </a:lnTo>
                <a:lnTo>
                  <a:pt x="95" y="54"/>
                </a:lnTo>
                <a:lnTo>
                  <a:pt x="95" y="48"/>
                </a:lnTo>
                <a:lnTo>
                  <a:pt x="95" y="44"/>
                </a:lnTo>
                <a:lnTo>
                  <a:pt x="95" y="44"/>
                </a:lnTo>
                <a:close/>
                <a:moveTo>
                  <a:pt x="78" y="50"/>
                </a:moveTo>
                <a:lnTo>
                  <a:pt x="78" y="50"/>
                </a:lnTo>
                <a:lnTo>
                  <a:pt x="78" y="51"/>
                </a:lnTo>
                <a:lnTo>
                  <a:pt x="78" y="51"/>
                </a:lnTo>
                <a:lnTo>
                  <a:pt x="81" y="48"/>
                </a:lnTo>
                <a:lnTo>
                  <a:pt x="81" y="48"/>
                </a:lnTo>
                <a:lnTo>
                  <a:pt x="79" y="44"/>
                </a:lnTo>
                <a:lnTo>
                  <a:pt x="79" y="44"/>
                </a:lnTo>
                <a:lnTo>
                  <a:pt x="79" y="44"/>
                </a:lnTo>
                <a:lnTo>
                  <a:pt x="79" y="44"/>
                </a:lnTo>
                <a:lnTo>
                  <a:pt x="78" y="50"/>
                </a:lnTo>
                <a:lnTo>
                  <a:pt x="78" y="50"/>
                </a:lnTo>
                <a:close/>
                <a:moveTo>
                  <a:pt x="27" y="44"/>
                </a:moveTo>
                <a:lnTo>
                  <a:pt x="27" y="44"/>
                </a:lnTo>
                <a:lnTo>
                  <a:pt x="25" y="46"/>
                </a:lnTo>
                <a:lnTo>
                  <a:pt x="25" y="46"/>
                </a:lnTo>
                <a:lnTo>
                  <a:pt x="25" y="51"/>
                </a:lnTo>
                <a:lnTo>
                  <a:pt x="25" y="51"/>
                </a:lnTo>
                <a:lnTo>
                  <a:pt x="27" y="51"/>
                </a:lnTo>
                <a:lnTo>
                  <a:pt x="27" y="51"/>
                </a:lnTo>
                <a:lnTo>
                  <a:pt x="27" y="50"/>
                </a:lnTo>
                <a:lnTo>
                  <a:pt x="27" y="50"/>
                </a:lnTo>
                <a:lnTo>
                  <a:pt x="27" y="47"/>
                </a:lnTo>
                <a:lnTo>
                  <a:pt x="27" y="44"/>
                </a:lnTo>
                <a:lnTo>
                  <a:pt x="27" y="44"/>
                </a:lnTo>
                <a:close/>
                <a:moveTo>
                  <a:pt x="28" y="110"/>
                </a:moveTo>
                <a:lnTo>
                  <a:pt x="28" y="110"/>
                </a:lnTo>
                <a:lnTo>
                  <a:pt x="28" y="111"/>
                </a:lnTo>
                <a:lnTo>
                  <a:pt x="28" y="111"/>
                </a:lnTo>
                <a:lnTo>
                  <a:pt x="28" y="117"/>
                </a:lnTo>
                <a:lnTo>
                  <a:pt x="28" y="117"/>
                </a:lnTo>
                <a:lnTo>
                  <a:pt x="29" y="115"/>
                </a:lnTo>
                <a:lnTo>
                  <a:pt x="29" y="115"/>
                </a:lnTo>
                <a:lnTo>
                  <a:pt x="29" y="112"/>
                </a:lnTo>
                <a:lnTo>
                  <a:pt x="28" y="110"/>
                </a:lnTo>
                <a:lnTo>
                  <a:pt x="28" y="110"/>
                </a:lnTo>
                <a:close/>
                <a:moveTo>
                  <a:pt x="39" y="81"/>
                </a:moveTo>
                <a:lnTo>
                  <a:pt x="39" y="81"/>
                </a:lnTo>
                <a:lnTo>
                  <a:pt x="41" y="81"/>
                </a:lnTo>
                <a:lnTo>
                  <a:pt x="41" y="81"/>
                </a:lnTo>
                <a:lnTo>
                  <a:pt x="48" y="83"/>
                </a:lnTo>
                <a:lnTo>
                  <a:pt x="48" y="83"/>
                </a:lnTo>
                <a:lnTo>
                  <a:pt x="48" y="83"/>
                </a:lnTo>
                <a:lnTo>
                  <a:pt x="49" y="83"/>
                </a:lnTo>
                <a:lnTo>
                  <a:pt x="49" y="83"/>
                </a:lnTo>
                <a:lnTo>
                  <a:pt x="48" y="81"/>
                </a:lnTo>
                <a:lnTo>
                  <a:pt x="48" y="81"/>
                </a:lnTo>
                <a:lnTo>
                  <a:pt x="41" y="80"/>
                </a:lnTo>
                <a:lnTo>
                  <a:pt x="41" y="80"/>
                </a:lnTo>
                <a:lnTo>
                  <a:pt x="39" y="81"/>
                </a:lnTo>
                <a:lnTo>
                  <a:pt x="39" y="81"/>
                </a:lnTo>
                <a:close/>
                <a:moveTo>
                  <a:pt x="24" y="156"/>
                </a:moveTo>
                <a:lnTo>
                  <a:pt x="24" y="156"/>
                </a:lnTo>
                <a:lnTo>
                  <a:pt x="25" y="154"/>
                </a:lnTo>
                <a:lnTo>
                  <a:pt x="25" y="149"/>
                </a:lnTo>
                <a:lnTo>
                  <a:pt x="25" y="149"/>
                </a:lnTo>
                <a:lnTo>
                  <a:pt x="24" y="151"/>
                </a:lnTo>
                <a:lnTo>
                  <a:pt x="24" y="151"/>
                </a:lnTo>
                <a:lnTo>
                  <a:pt x="24" y="156"/>
                </a:lnTo>
                <a:lnTo>
                  <a:pt x="24" y="156"/>
                </a:lnTo>
                <a:close/>
                <a:moveTo>
                  <a:pt x="24" y="10"/>
                </a:moveTo>
                <a:lnTo>
                  <a:pt x="24" y="10"/>
                </a:lnTo>
                <a:lnTo>
                  <a:pt x="22" y="6"/>
                </a:lnTo>
                <a:lnTo>
                  <a:pt x="22" y="6"/>
                </a:lnTo>
                <a:lnTo>
                  <a:pt x="22" y="7"/>
                </a:lnTo>
                <a:lnTo>
                  <a:pt x="19" y="7"/>
                </a:lnTo>
                <a:lnTo>
                  <a:pt x="19" y="7"/>
                </a:lnTo>
                <a:lnTo>
                  <a:pt x="22" y="9"/>
                </a:lnTo>
                <a:lnTo>
                  <a:pt x="24" y="10"/>
                </a:lnTo>
                <a:lnTo>
                  <a:pt x="24" y="10"/>
                </a:lnTo>
                <a:close/>
                <a:moveTo>
                  <a:pt x="86" y="41"/>
                </a:moveTo>
                <a:lnTo>
                  <a:pt x="86" y="41"/>
                </a:lnTo>
                <a:lnTo>
                  <a:pt x="83" y="43"/>
                </a:lnTo>
                <a:lnTo>
                  <a:pt x="83" y="43"/>
                </a:lnTo>
                <a:lnTo>
                  <a:pt x="83" y="46"/>
                </a:lnTo>
                <a:lnTo>
                  <a:pt x="83" y="46"/>
                </a:lnTo>
                <a:lnTo>
                  <a:pt x="85" y="44"/>
                </a:lnTo>
                <a:lnTo>
                  <a:pt x="86" y="41"/>
                </a:lnTo>
                <a:lnTo>
                  <a:pt x="86" y="41"/>
                </a:lnTo>
                <a:close/>
                <a:moveTo>
                  <a:pt x="12" y="21"/>
                </a:moveTo>
                <a:lnTo>
                  <a:pt x="12" y="21"/>
                </a:lnTo>
                <a:lnTo>
                  <a:pt x="15" y="20"/>
                </a:lnTo>
                <a:lnTo>
                  <a:pt x="15" y="17"/>
                </a:lnTo>
                <a:lnTo>
                  <a:pt x="15" y="17"/>
                </a:lnTo>
                <a:lnTo>
                  <a:pt x="12" y="21"/>
                </a:lnTo>
                <a:lnTo>
                  <a:pt x="12" y="21"/>
                </a:lnTo>
                <a:close/>
                <a:moveTo>
                  <a:pt x="9" y="57"/>
                </a:moveTo>
                <a:lnTo>
                  <a:pt x="9" y="57"/>
                </a:lnTo>
                <a:lnTo>
                  <a:pt x="11" y="56"/>
                </a:lnTo>
                <a:lnTo>
                  <a:pt x="11" y="54"/>
                </a:lnTo>
                <a:lnTo>
                  <a:pt x="11" y="51"/>
                </a:lnTo>
                <a:lnTo>
                  <a:pt x="11" y="51"/>
                </a:lnTo>
                <a:lnTo>
                  <a:pt x="9" y="51"/>
                </a:lnTo>
                <a:lnTo>
                  <a:pt x="9" y="51"/>
                </a:lnTo>
                <a:lnTo>
                  <a:pt x="9" y="57"/>
                </a:lnTo>
                <a:lnTo>
                  <a:pt x="9" y="57"/>
                </a:lnTo>
                <a:close/>
                <a:moveTo>
                  <a:pt x="11" y="155"/>
                </a:moveTo>
                <a:lnTo>
                  <a:pt x="11" y="155"/>
                </a:lnTo>
                <a:lnTo>
                  <a:pt x="9" y="164"/>
                </a:lnTo>
                <a:lnTo>
                  <a:pt x="9" y="164"/>
                </a:lnTo>
                <a:lnTo>
                  <a:pt x="11" y="162"/>
                </a:lnTo>
                <a:lnTo>
                  <a:pt x="11" y="161"/>
                </a:lnTo>
                <a:lnTo>
                  <a:pt x="11" y="161"/>
                </a:lnTo>
                <a:lnTo>
                  <a:pt x="11" y="155"/>
                </a:lnTo>
                <a:lnTo>
                  <a:pt x="11" y="155"/>
                </a:lnTo>
                <a:close/>
                <a:moveTo>
                  <a:pt x="25" y="132"/>
                </a:moveTo>
                <a:lnTo>
                  <a:pt x="25" y="132"/>
                </a:lnTo>
                <a:lnTo>
                  <a:pt x="25" y="132"/>
                </a:lnTo>
                <a:lnTo>
                  <a:pt x="25" y="132"/>
                </a:lnTo>
                <a:lnTo>
                  <a:pt x="22" y="134"/>
                </a:lnTo>
                <a:lnTo>
                  <a:pt x="22" y="134"/>
                </a:lnTo>
                <a:lnTo>
                  <a:pt x="21" y="135"/>
                </a:lnTo>
                <a:lnTo>
                  <a:pt x="21" y="137"/>
                </a:lnTo>
                <a:lnTo>
                  <a:pt x="21" y="137"/>
                </a:lnTo>
                <a:lnTo>
                  <a:pt x="25" y="132"/>
                </a:lnTo>
                <a:lnTo>
                  <a:pt x="25" y="132"/>
                </a:lnTo>
                <a:close/>
                <a:moveTo>
                  <a:pt x="56" y="83"/>
                </a:moveTo>
                <a:lnTo>
                  <a:pt x="56" y="83"/>
                </a:lnTo>
                <a:lnTo>
                  <a:pt x="59" y="81"/>
                </a:lnTo>
                <a:lnTo>
                  <a:pt x="61" y="78"/>
                </a:lnTo>
                <a:lnTo>
                  <a:pt x="61" y="78"/>
                </a:lnTo>
                <a:lnTo>
                  <a:pt x="58" y="80"/>
                </a:lnTo>
                <a:lnTo>
                  <a:pt x="58" y="80"/>
                </a:lnTo>
                <a:lnTo>
                  <a:pt x="56" y="81"/>
                </a:lnTo>
                <a:lnTo>
                  <a:pt x="56" y="83"/>
                </a:lnTo>
                <a:lnTo>
                  <a:pt x="56" y="83"/>
                </a:lnTo>
                <a:close/>
                <a:moveTo>
                  <a:pt x="36" y="97"/>
                </a:moveTo>
                <a:lnTo>
                  <a:pt x="36" y="97"/>
                </a:lnTo>
                <a:lnTo>
                  <a:pt x="36" y="95"/>
                </a:lnTo>
                <a:lnTo>
                  <a:pt x="36" y="95"/>
                </a:lnTo>
                <a:lnTo>
                  <a:pt x="36" y="95"/>
                </a:lnTo>
                <a:lnTo>
                  <a:pt x="36" y="95"/>
                </a:lnTo>
                <a:lnTo>
                  <a:pt x="36" y="94"/>
                </a:lnTo>
                <a:lnTo>
                  <a:pt x="36" y="94"/>
                </a:lnTo>
                <a:lnTo>
                  <a:pt x="35" y="95"/>
                </a:lnTo>
                <a:lnTo>
                  <a:pt x="35" y="95"/>
                </a:lnTo>
                <a:lnTo>
                  <a:pt x="34" y="97"/>
                </a:lnTo>
                <a:lnTo>
                  <a:pt x="34" y="97"/>
                </a:lnTo>
                <a:lnTo>
                  <a:pt x="36" y="97"/>
                </a:lnTo>
                <a:lnTo>
                  <a:pt x="36" y="97"/>
                </a:lnTo>
                <a:close/>
                <a:moveTo>
                  <a:pt x="19" y="67"/>
                </a:moveTo>
                <a:lnTo>
                  <a:pt x="19" y="67"/>
                </a:lnTo>
                <a:lnTo>
                  <a:pt x="21" y="66"/>
                </a:lnTo>
                <a:lnTo>
                  <a:pt x="21" y="63"/>
                </a:lnTo>
                <a:lnTo>
                  <a:pt x="21" y="63"/>
                </a:lnTo>
                <a:lnTo>
                  <a:pt x="19" y="64"/>
                </a:lnTo>
                <a:lnTo>
                  <a:pt x="19" y="67"/>
                </a:lnTo>
                <a:lnTo>
                  <a:pt x="19" y="67"/>
                </a:lnTo>
                <a:close/>
                <a:moveTo>
                  <a:pt x="9" y="83"/>
                </a:moveTo>
                <a:lnTo>
                  <a:pt x="9" y="83"/>
                </a:lnTo>
                <a:lnTo>
                  <a:pt x="9" y="83"/>
                </a:lnTo>
                <a:lnTo>
                  <a:pt x="9" y="83"/>
                </a:lnTo>
                <a:lnTo>
                  <a:pt x="9" y="90"/>
                </a:lnTo>
                <a:lnTo>
                  <a:pt x="9" y="90"/>
                </a:lnTo>
                <a:lnTo>
                  <a:pt x="11" y="84"/>
                </a:lnTo>
                <a:lnTo>
                  <a:pt x="11" y="84"/>
                </a:lnTo>
                <a:lnTo>
                  <a:pt x="9" y="83"/>
                </a:lnTo>
                <a:lnTo>
                  <a:pt x="9" y="83"/>
                </a:lnTo>
                <a:close/>
                <a:moveTo>
                  <a:pt x="9" y="20"/>
                </a:moveTo>
                <a:lnTo>
                  <a:pt x="9" y="20"/>
                </a:lnTo>
                <a:lnTo>
                  <a:pt x="9" y="20"/>
                </a:lnTo>
                <a:lnTo>
                  <a:pt x="9" y="20"/>
                </a:lnTo>
                <a:lnTo>
                  <a:pt x="12" y="16"/>
                </a:lnTo>
                <a:lnTo>
                  <a:pt x="12" y="16"/>
                </a:lnTo>
                <a:lnTo>
                  <a:pt x="12" y="16"/>
                </a:lnTo>
                <a:lnTo>
                  <a:pt x="12" y="16"/>
                </a:lnTo>
                <a:lnTo>
                  <a:pt x="9" y="17"/>
                </a:lnTo>
                <a:lnTo>
                  <a:pt x="9" y="17"/>
                </a:lnTo>
                <a:lnTo>
                  <a:pt x="9" y="20"/>
                </a:lnTo>
                <a:lnTo>
                  <a:pt x="9" y="20"/>
                </a:lnTo>
                <a:close/>
                <a:moveTo>
                  <a:pt x="48" y="23"/>
                </a:moveTo>
                <a:lnTo>
                  <a:pt x="48" y="23"/>
                </a:lnTo>
                <a:lnTo>
                  <a:pt x="48" y="23"/>
                </a:lnTo>
                <a:lnTo>
                  <a:pt x="48" y="23"/>
                </a:lnTo>
                <a:lnTo>
                  <a:pt x="52" y="19"/>
                </a:lnTo>
                <a:lnTo>
                  <a:pt x="52" y="19"/>
                </a:lnTo>
                <a:lnTo>
                  <a:pt x="52" y="17"/>
                </a:lnTo>
                <a:lnTo>
                  <a:pt x="52" y="17"/>
                </a:lnTo>
                <a:lnTo>
                  <a:pt x="49" y="19"/>
                </a:lnTo>
                <a:lnTo>
                  <a:pt x="49" y="19"/>
                </a:lnTo>
                <a:lnTo>
                  <a:pt x="48" y="23"/>
                </a:lnTo>
                <a:lnTo>
                  <a:pt x="48" y="23"/>
                </a:lnTo>
                <a:close/>
                <a:moveTo>
                  <a:pt x="19" y="183"/>
                </a:moveTo>
                <a:lnTo>
                  <a:pt x="19" y="183"/>
                </a:lnTo>
                <a:lnTo>
                  <a:pt x="17" y="188"/>
                </a:lnTo>
                <a:lnTo>
                  <a:pt x="17" y="188"/>
                </a:lnTo>
                <a:lnTo>
                  <a:pt x="17" y="188"/>
                </a:lnTo>
                <a:lnTo>
                  <a:pt x="17" y="188"/>
                </a:lnTo>
                <a:lnTo>
                  <a:pt x="18" y="186"/>
                </a:lnTo>
                <a:lnTo>
                  <a:pt x="18" y="186"/>
                </a:lnTo>
                <a:lnTo>
                  <a:pt x="19" y="185"/>
                </a:lnTo>
                <a:lnTo>
                  <a:pt x="19" y="183"/>
                </a:lnTo>
                <a:lnTo>
                  <a:pt x="19" y="183"/>
                </a:lnTo>
                <a:close/>
                <a:moveTo>
                  <a:pt x="65" y="83"/>
                </a:moveTo>
                <a:lnTo>
                  <a:pt x="65" y="83"/>
                </a:lnTo>
                <a:lnTo>
                  <a:pt x="65" y="83"/>
                </a:lnTo>
                <a:lnTo>
                  <a:pt x="65" y="83"/>
                </a:lnTo>
                <a:lnTo>
                  <a:pt x="61" y="85"/>
                </a:lnTo>
                <a:lnTo>
                  <a:pt x="61" y="85"/>
                </a:lnTo>
                <a:lnTo>
                  <a:pt x="62" y="85"/>
                </a:lnTo>
                <a:lnTo>
                  <a:pt x="65" y="84"/>
                </a:lnTo>
                <a:lnTo>
                  <a:pt x="65" y="84"/>
                </a:lnTo>
                <a:lnTo>
                  <a:pt x="65" y="83"/>
                </a:lnTo>
                <a:lnTo>
                  <a:pt x="65" y="83"/>
                </a:lnTo>
                <a:close/>
                <a:moveTo>
                  <a:pt x="82" y="23"/>
                </a:moveTo>
                <a:lnTo>
                  <a:pt x="82" y="23"/>
                </a:lnTo>
                <a:lnTo>
                  <a:pt x="82" y="24"/>
                </a:lnTo>
                <a:lnTo>
                  <a:pt x="82" y="24"/>
                </a:lnTo>
                <a:lnTo>
                  <a:pt x="82" y="26"/>
                </a:lnTo>
                <a:lnTo>
                  <a:pt x="82" y="29"/>
                </a:lnTo>
                <a:lnTo>
                  <a:pt x="82" y="29"/>
                </a:lnTo>
                <a:lnTo>
                  <a:pt x="83" y="27"/>
                </a:lnTo>
                <a:lnTo>
                  <a:pt x="83" y="27"/>
                </a:lnTo>
                <a:lnTo>
                  <a:pt x="83" y="27"/>
                </a:lnTo>
                <a:lnTo>
                  <a:pt x="82" y="23"/>
                </a:lnTo>
                <a:lnTo>
                  <a:pt x="82" y="23"/>
                </a:lnTo>
                <a:close/>
                <a:moveTo>
                  <a:pt x="52" y="74"/>
                </a:moveTo>
                <a:lnTo>
                  <a:pt x="52" y="74"/>
                </a:lnTo>
                <a:lnTo>
                  <a:pt x="52" y="75"/>
                </a:lnTo>
                <a:lnTo>
                  <a:pt x="52" y="75"/>
                </a:lnTo>
                <a:lnTo>
                  <a:pt x="56" y="74"/>
                </a:lnTo>
                <a:lnTo>
                  <a:pt x="59" y="73"/>
                </a:lnTo>
                <a:lnTo>
                  <a:pt x="59" y="73"/>
                </a:lnTo>
                <a:lnTo>
                  <a:pt x="52" y="74"/>
                </a:lnTo>
                <a:lnTo>
                  <a:pt x="52" y="74"/>
                </a:lnTo>
                <a:close/>
                <a:moveTo>
                  <a:pt x="19" y="74"/>
                </a:moveTo>
                <a:lnTo>
                  <a:pt x="19" y="74"/>
                </a:lnTo>
                <a:lnTo>
                  <a:pt x="17" y="78"/>
                </a:lnTo>
                <a:lnTo>
                  <a:pt x="17" y="78"/>
                </a:lnTo>
                <a:lnTo>
                  <a:pt x="19" y="77"/>
                </a:lnTo>
                <a:lnTo>
                  <a:pt x="19" y="77"/>
                </a:lnTo>
                <a:lnTo>
                  <a:pt x="19" y="77"/>
                </a:lnTo>
                <a:lnTo>
                  <a:pt x="19" y="74"/>
                </a:lnTo>
                <a:lnTo>
                  <a:pt x="19" y="74"/>
                </a:lnTo>
                <a:close/>
                <a:moveTo>
                  <a:pt x="15" y="48"/>
                </a:moveTo>
                <a:lnTo>
                  <a:pt x="15" y="48"/>
                </a:lnTo>
                <a:lnTo>
                  <a:pt x="14" y="50"/>
                </a:lnTo>
                <a:lnTo>
                  <a:pt x="14" y="50"/>
                </a:lnTo>
                <a:lnTo>
                  <a:pt x="14" y="53"/>
                </a:lnTo>
                <a:lnTo>
                  <a:pt x="14" y="53"/>
                </a:lnTo>
                <a:lnTo>
                  <a:pt x="15" y="51"/>
                </a:lnTo>
                <a:lnTo>
                  <a:pt x="15" y="48"/>
                </a:lnTo>
                <a:lnTo>
                  <a:pt x="15" y="48"/>
                </a:lnTo>
                <a:close/>
                <a:moveTo>
                  <a:pt x="71" y="21"/>
                </a:moveTo>
                <a:lnTo>
                  <a:pt x="71" y="21"/>
                </a:lnTo>
                <a:lnTo>
                  <a:pt x="72" y="23"/>
                </a:lnTo>
                <a:lnTo>
                  <a:pt x="73" y="21"/>
                </a:lnTo>
                <a:lnTo>
                  <a:pt x="73" y="21"/>
                </a:lnTo>
                <a:lnTo>
                  <a:pt x="71" y="20"/>
                </a:lnTo>
                <a:lnTo>
                  <a:pt x="71" y="20"/>
                </a:lnTo>
                <a:lnTo>
                  <a:pt x="71" y="21"/>
                </a:lnTo>
                <a:lnTo>
                  <a:pt x="71" y="21"/>
                </a:lnTo>
                <a:close/>
                <a:moveTo>
                  <a:pt x="17" y="33"/>
                </a:moveTo>
                <a:lnTo>
                  <a:pt x="17" y="33"/>
                </a:lnTo>
                <a:lnTo>
                  <a:pt x="17" y="30"/>
                </a:lnTo>
                <a:lnTo>
                  <a:pt x="17" y="30"/>
                </a:lnTo>
                <a:lnTo>
                  <a:pt x="15" y="30"/>
                </a:lnTo>
                <a:lnTo>
                  <a:pt x="15" y="30"/>
                </a:lnTo>
                <a:lnTo>
                  <a:pt x="14" y="33"/>
                </a:lnTo>
                <a:lnTo>
                  <a:pt x="14" y="33"/>
                </a:lnTo>
                <a:lnTo>
                  <a:pt x="14" y="33"/>
                </a:lnTo>
                <a:lnTo>
                  <a:pt x="14" y="33"/>
                </a:lnTo>
                <a:lnTo>
                  <a:pt x="17" y="33"/>
                </a:lnTo>
                <a:lnTo>
                  <a:pt x="17" y="33"/>
                </a:lnTo>
                <a:close/>
                <a:moveTo>
                  <a:pt x="11" y="193"/>
                </a:moveTo>
                <a:lnTo>
                  <a:pt x="11" y="193"/>
                </a:lnTo>
                <a:lnTo>
                  <a:pt x="11" y="196"/>
                </a:lnTo>
                <a:lnTo>
                  <a:pt x="11" y="196"/>
                </a:lnTo>
                <a:lnTo>
                  <a:pt x="12" y="199"/>
                </a:lnTo>
                <a:lnTo>
                  <a:pt x="12" y="199"/>
                </a:lnTo>
                <a:lnTo>
                  <a:pt x="12" y="199"/>
                </a:lnTo>
                <a:lnTo>
                  <a:pt x="12" y="199"/>
                </a:lnTo>
                <a:lnTo>
                  <a:pt x="11" y="193"/>
                </a:lnTo>
                <a:lnTo>
                  <a:pt x="11" y="193"/>
                </a:lnTo>
                <a:close/>
                <a:moveTo>
                  <a:pt x="12" y="46"/>
                </a:moveTo>
                <a:lnTo>
                  <a:pt x="12" y="46"/>
                </a:lnTo>
                <a:lnTo>
                  <a:pt x="15" y="46"/>
                </a:lnTo>
                <a:lnTo>
                  <a:pt x="15" y="43"/>
                </a:lnTo>
                <a:lnTo>
                  <a:pt x="15" y="43"/>
                </a:lnTo>
                <a:lnTo>
                  <a:pt x="12" y="46"/>
                </a:lnTo>
                <a:lnTo>
                  <a:pt x="12" y="46"/>
                </a:lnTo>
                <a:close/>
                <a:moveTo>
                  <a:pt x="46" y="91"/>
                </a:moveTo>
                <a:lnTo>
                  <a:pt x="46" y="91"/>
                </a:lnTo>
                <a:lnTo>
                  <a:pt x="49" y="91"/>
                </a:lnTo>
                <a:lnTo>
                  <a:pt x="49" y="91"/>
                </a:lnTo>
                <a:lnTo>
                  <a:pt x="51" y="91"/>
                </a:lnTo>
                <a:lnTo>
                  <a:pt x="51" y="91"/>
                </a:lnTo>
                <a:lnTo>
                  <a:pt x="51" y="91"/>
                </a:lnTo>
                <a:lnTo>
                  <a:pt x="51" y="91"/>
                </a:lnTo>
                <a:lnTo>
                  <a:pt x="48" y="90"/>
                </a:lnTo>
                <a:lnTo>
                  <a:pt x="48" y="91"/>
                </a:lnTo>
                <a:lnTo>
                  <a:pt x="46" y="91"/>
                </a:lnTo>
                <a:lnTo>
                  <a:pt x="46" y="91"/>
                </a:lnTo>
                <a:close/>
                <a:moveTo>
                  <a:pt x="31" y="31"/>
                </a:moveTo>
                <a:lnTo>
                  <a:pt x="31" y="31"/>
                </a:lnTo>
                <a:lnTo>
                  <a:pt x="32" y="31"/>
                </a:lnTo>
                <a:lnTo>
                  <a:pt x="32" y="31"/>
                </a:lnTo>
                <a:lnTo>
                  <a:pt x="36" y="27"/>
                </a:lnTo>
                <a:lnTo>
                  <a:pt x="36" y="27"/>
                </a:lnTo>
                <a:lnTo>
                  <a:pt x="36" y="26"/>
                </a:lnTo>
                <a:lnTo>
                  <a:pt x="36" y="26"/>
                </a:lnTo>
                <a:lnTo>
                  <a:pt x="31" y="31"/>
                </a:lnTo>
                <a:lnTo>
                  <a:pt x="31" y="31"/>
                </a:lnTo>
                <a:close/>
                <a:moveTo>
                  <a:pt x="19" y="43"/>
                </a:moveTo>
                <a:lnTo>
                  <a:pt x="19" y="43"/>
                </a:lnTo>
                <a:lnTo>
                  <a:pt x="21" y="41"/>
                </a:lnTo>
                <a:lnTo>
                  <a:pt x="21" y="41"/>
                </a:lnTo>
                <a:lnTo>
                  <a:pt x="19" y="40"/>
                </a:lnTo>
                <a:lnTo>
                  <a:pt x="19" y="40"/>
                </a:lnTo>
                <a:lnTo>
                  <a:pt x="19" y="43"/>
                </a:lnTo>
                <a:lnTo>
                  <a:pt x="19" y="43"/>
                </a:lnTo>
                <a:close/>
                <a:moveTo>
                  <a:pt x="18" y="114"/>
                </a:moveTo>
                <a:lnTo>
                  <a:pt x="18" y="114"/>
                </a:lnTo>
                <a:lnTo>
                  <a:pt x="17" y="115"/>
                </a:lnTo>
                <a:lnTo>
                  <a:pt x="17" y="118"/>
                </a:lnTo>
                <a:lnTo>
                  <a:pt x="17" y="118"/>
                </a:lnTo>
                <a:lnTo>
                  <a:pt x="18" y="117"/>
                </a:lnTo>
                <a:lnTo>
                  <a:pt x="18" y="114"/>
                </a:lnTo>
                <a:lnTo>
                  <a:pt x="18" y="114"/>
                </a:lnTo>
                <a:close/>
                <a:moveTo>
                  <a:pt x="44" y="14"/>
                </a:moveTo>
                <a:lnTo>
                  <a:pt x="44" y="14"/>
                </a:lnTo>
                <a:lnTo>
                  <a:pt x="41" y="14"/>
                </a:lnTo>
                <a:lnTo>
                  <a:pt x="39" y="16"/>
                </a:lnTo>
                <a:lnTo>
                  <a:pt x="39" y="16"/>
                </a:lnTo>
                <a:lnTo>
                  <a:pt x="44" y="14"/>
                </a:lnTo>
                <a:lnTo>
                  <a:pt x="44" y="14"/>
                </a:lnTo>
                <a:close/>
                <a:moveTo>
                  <a:pt x="22" y="84"/>
                </a:moveTo>
                <a:lnTo>
                  <a:pt x="22" y="84"/>
                </a:lnTo>
                <a:lnTo>
                  <a:pt x="24" y="83"/>
                </a:lnTo>
                <a:lnTo>
                  <a:pt x="24" y="80"/>
                </a:lnTo>
                <a:lnTo>
                  <a:pt x="24" y="80"/>
                </a:lnTo>
                <a:lnTo>
                  <a:pt x="22" y="81"/>
                </a:lnTo>
                <a:lnTo>
                  <a:pt x="22" y="84"/>
                </a:lnTo>
                <a:lnTo>
                  <a:pt x="22" y="84"/>
                </a:lnTo>
                <a:close/>
                <a:moveTo>
                  <a:pt x="24" y="124"/>
                </a:moveTo>
                <a:lnTo>
                  <a:pt x="24" y="124"/>
                </a:lnTo>
                <a:lnTo>
                  <a:pt x="21" y="125"/>
                </a:lnTo>
                <a:lnTo>
                  <a:pt x="21" y="127"/>
                </a:lnTo>
                <a:lnTo>
                  <a:pt x="21" y="127"/>
                </a:lnTo>
                <a:lnTo>
                  <a:pt x="24" y="124"/>
                </a:lnTo>
                <a:lnTo>
                  <a:pt x="24" y="124"/>
                </a:lnTo>
                <a:close/>
                <a:moveTo>
                  <a:pt x="29" y="66"/>
                </a:moveTo>
                <a:lnTo>
                  <a:pt x="29" y="66"/>
                </a:lnTo>
                <a:lnTo>
                  <a:pt x="29" y="71"/>
                </a:lnTo>
                <a:lnTo>
                  <a:pt x="29" y="71"/>
                </a:lnTo>
                <a:lnTo>
                  <a:pt x="29" y="70"/>
                </a:lnTo>
                <a:lnTo>
                  <a:pt x="29" y="66"/>
                </a:lnTo>
                <a:lnTo>
                  <a:pt x="29" y="66"/>
                </a:lnTo>
                <a:close/>
                <a:moveTo>
                  <a:pt x="90" y="44"/>
                </a:moveTo>
                <a:lnTo>
                  <a:pt x="90" y="44"/>
                </a:lnTo>
                <a:lnTo>
                  <a:pt x="90" y="44"/>
                </a:lnTo>
                <a:lnTo>
                  <a:pt x="90" y="44"/>
                </a:lnTo>
                <a:lnTo>
                  <a:pt x="90" y="48"/>
                </a:lnTo>
                <a:lnTo>
                  <a:pt x="90" y="48"/>
                </a:lnTo>
                <a:lnTo>
                  <a:pt x="90" y="48"/>
                </a:lnTo>
                <a:lnTo>
                  <a:pt x="90" y="48"/>
                </a:lnTo>
                <a:lnTo>
                  <a:pt x="90" y="44"/>
                </a:lnTo>
                <a:lnTo>
                  <a:pt x="90" y="44"/>
                </a:lnTo>
                <a:close/>
                <a:moveTo>
                  <a:pt x="22" y="90"/>
                </a:moveTo>
                <a:lnTo>
                  <a:pt x="22" y="90"/>
                </a:lnTo>
                <a:lnTo>
                  <a:pt x="24" y="88"/>
                </a:lnTo>
                <a:lnTo>
                  <a:pt x="24" y="87"/>
                </a:lnTo>
                <a:lnTo>
                  <a:pt x="24" y="87"/>
                </a:lnTo>
                <a:lnTo>
                  <a:pt x="22" y="88"/>
                </a:lnTo>
                <a:lnTo>
                  <a:pt x="22" y="90"/>
                </a:lnTo>
                <a:lnTo>
                  <a:pt x="22" y="90"/>
                </a:lnTo>
                <a:close/>
                <a:moveTo>
                  <a:pt x="15" y="161"/>
                </a:moveTo>
                <a:lnTo>
                  <a:pt x="15" y="161"/>
                </a:lnTo>
                <a:lnTo>
                  <a:pt x="18" y="161"/>
                </a:lnTo>
                <a:lnTo>
                  <a:pt x="18" y="158"/>
                </a:lnTo>
                <a:lnTo>
                  <a:pt x="18" y="158"/>
                </a:lnTo>
                <a:lnTo>
                  <a:pt x="17" y="159"/>
                </a:lnTo>
                <a:lnTo>
                  <a:pt x="17" y="159"/>
                </a:lnTo>
                <a:lnTo>
                  <a:pt x="15" y="161"/>
                </a:lnTo>
                <a:lnTo>
                  <a:pt x="15" y="161"/>
                </a:lnTo>
                <a:close/>
                <a:moveTo>
                  <a:pt x="19" y="84"/>
                </a:moveTo>
                <a:lnTo>
                  <a:pt x="19" y="84"/>
                </a:lnTo>
                <a:lnTo>
                  <a:pt x="17" y="87"/>
                </a:lnTo>
                <a:lnTo>
                  <a:pt x="17" y="87"/>
                </a:lnTo>
                <a:lnTo>
                  <a:pt x="17" y="87"/>
                </a:lnTo>
                <a:lnTo>
                  <a:pt x="17" y="87"/>
                </a:lnTo>
                <a:lnTo>
                  <a:pt x="18" y="87"/>
                </a:lnTo>
                <a:lnTo>
                  <a:pt x="19" y="84"/>
                </a:lnTo>
                <a:lnTo>
                  <a:pt x="19" y="84"/>
                </a:lnTo>
                <a:close/>
                <a:moveTo>
                  <a:pt x="65" y="20"/>
                </a:moveTo>
                <a:lnTo>
                  <a:pt x="65" y="20"/>
                </a:lnTo>
                <a:lnTo>
                  <a:pt x="68" y="20"/>
                </a:lnTo>
                <a:lnTo>
                  <a:pt x="68" y="19"/>
                </a:lnTo>
                <a:lnTo>
                  <a:pt x="68" y="19"/>
                </a:lnTo>
                <a:lnTo>
                  <a:pt x="68" y="19"/>
                </a:lnTo>
                <a:lnTo>
                  <a:pt x="68" y="19"/>
                </a:lnTo>
                <a:lnTo>
                  <a:pt x="65" y="20"/>
                </a:lnTo>
                <a:lnTo>
                  <a:pt x="65" y="20"/>
                </a:lnTo>
                <a:close/>
                <a:moveTo>
                  <a:pt x="18" y="102"/>
                </a:moveTo>
                <a:lnTo>
                  <a:pt x="18" y="102"/>
                </a:lnTo>
                <a:lnTo>
                  <a:pt x="17" y="104"/>
                </a:lnTo>
                <a:lnTo>
                  <a:pt x="17" y="105"/>
                </a:lnTo>
                <a:lnTo>
                  <a:pt x="17" y="105"/>
                </a:lnTo>
                <a:lnTo>
                  <a:pt x="18" y="102"/>
                </a:lnTo>
                <a:lnTo>
                  <a:pt x="18" y="102"/>
                </a:lnTo>
                <a:close/>
                <a:moveTo>
                  <a:pt x="9" y="95"/>
                </a:moveTo>
                <a:lnTo>
                  <a:pt x="9" y="95"/>
                </a:lnTo>
                <a:lnTo>
                  <a:pt x="11" y="94"/>
                </a:lnTo>
                <a:lnTo>
                  <a:pt x="9" y="93"/>
                </a:lnTo>
                <a:lnTo>
                  <a:pt x="9" y="93"/>
                </a:lnTo>
                <a:lnTo>
                  <a:pt x="9" y="95"/>
                </a:lnTo>
                <a:lnTo>
                  <a:pt x="9" y="95"/>
                </a:lnTo>
                <a:close/>
                <a:moveTo>
                  <a:pt x="65" y="23"/>
                </a:moveTo>
                <a:lnTo>
                  <a:pt x="65" y="23"/>
                </a:lnTo>
                <a:lnTo>
                  <a:pt x="62" y="23"/>
                </a:lnTo>
                <a:lnTo>
                  <a:pt x="62" y="23"/>
                </a:lnTo>
                <a:lnTo>
                  <a:pt x="63" y="24"/>
                </a:lnTo>
                <a:lnTo>
                  <a:pt x="65" y="23"/>
                </a:lnTo>
                <a:lnTo>
                  <a:pt x="65" y="23"/>
                </a:lnTo>
                <a:close/>
                <a:moveTo>
                  <a:pt x="89" y="33"/>
                </a:moveTo>
                <a:lnTo>
                  <a:pt x="89" y="33"/>
                </a:lnTo>
                <a:lnTo>
                  <a:pt x="89" y="36"/>
                </a:lnTo>
                <a:lnTo>
                  <a:pt x="89" y="36"/>
                </a:lnTo>
                <a:lnTo>
                  <a:pt x="89" y="34"/>
                </a:lnTo>
                <a:lnTo>
                  <a:pt x="89" y="33"/>
                </a:lnTo>
                <a:lnTo>
                  <a:pt x="89" y="33"/>
                </a:lnTo>
                <a:close/>
                <a:moveTo>
                  <a:pt x="15" y="60"/>
                </a:moveTo>
                <a:lnTo>
                  <a:pt x="15" y="60"/>
                </a:lnTo>
                <a:lnTo>
                  <a:pt x="15" y="61"/>
                </a:lnTo>
                <a:lnTo>
                  <a:pt x="15" y="63"/>
                </a:lnTo>
                <a:lnTo>
                  <a:pt x="15" y="63"/>
                </a:lnTo>
                <a:lnTo>
                  <a:pt x="15" y="61"/>
                </a:lnTo>
                <a:lnTo>
                  <a:pt x="15" y="60"/>
                </a:lnTo>
                <a:lnTo>
                  <a:pt x="15" y="60"/>
                </a:lnTo>
                <a:close/>
                <a:moveTo>
                  <a:pt x="25" y="125"/>
                </a:moveTo>
                <a:lnTo>
                  <a:pt x="25" y="125"/>
                </a:lnTo>
                <a:lnTo>
                  <a:pt x="24" y="128"/>
                </a:lnTo>
                <a:lnTo>
                  <a:pt x="24" y="128"/>
                </a:lnTo>
                <a:lnTo>
                  <a:pt x="25" y="128"/>
                </a:lnTo>
                <a:lnTo>
                  <a:pt x="25" y="125"/>
                </a:lnTo>
                <a:lnTo>
                  <a:pt x="25" y="125"/>
                </a:lnTo>
                <a:close/>
                <a:moveTo>
                  <a:pt x="71" y="24"/>
                </a:moveTo>
                <a:lnTo>
                  <a:pt x="71" y="24"/>
                </a:lnTo>
                <a:lnTo>
                  <a:pt x="68" y="24"/>
                </a:lnTo>
                <a:lnTo>
                  <a:pt x="68" y="24"/>
                </a:lnTo>
                <a:lnTo>
                  <a:pt x="68" y="26"/>
                </a:lnTo>
                <a:lnTo>
                  <a:pt x="68" y="26"/>
                </a:lnTo>
                <a:lnTo>
                  <a:pt x="69" y="26"/>
                </a:lnTo>
                <a:lnTo>
                  <a:pt x="71" y="24"/>
                </a:lnTo>
                <a:lnTo>
                  <a:pt x="71" y="24"/>
                </a:lnTo>
                <a:close/>
                <a:moveTo>
                  <a:pt x="22" y="23"/>
                </a:moveTo>
                <a:lnTo>
                  <a:pt x="22" y="23"/>
                </a:lnTo>
                <a:lnTo>
                  <a:pt x="22" y="26"/>
                </a:lnTo>
                <a:lnTo>
                  <a:pt x="22" y="29"/>
                </a:lnTo>
                <a:lnTo>
                  <a:pt x="22" y="29"/>
                </a:lnTo>
                <a:lnTo>
                  <a:pt x="22" y="23"/>
                </a:lnTo>
                <a:lnTo>
                  <a:pt x="22" y="23"/>
                </a:lnTo>
                <a:close/>
                <a:moveTo>
                  <a:pt x="22" y="107"/>
                </a:moveTo>
                <a:lnTo>
                  <a:pt x="22" y="107"/>
                </a:lnTo>
                <a:lnTo>
                  <a:pt x="24" y="105"/>
                </a:lnTo>
                <a:lnTo>
                  <a:pt x="24" y="104"/>
                </a:lnTo>
                <a:lnTo>
                  <a:pt x="24" y="104"/>
                </a:lnTo>
                <a:lnTo>
                  <a:pt x="22" y="107"/>
                </a:lnTo>
                <a:lnTo>
                  <a:pt x="22" y="107"/>
                </a:lnTo>
                <a:close/>
                <a:moveTo>
                  <a:pt x="17" y="111"/>
                </a:moveTo>
                <a:lnTo>
                  <a:pt x="17" y="111"/>
                </a:lnTo>
                <a:lnTo>
                  <a:pt x="17" y="111"/>
                </a:lnTo>
                <a:lnTo>
                  <a:pt x="17" y="111"/>
                </a:lnTo>
                <a:lnTo>
                  <a:pt x="18" y="110"/>
                </a:lnTo>
                <a:lnTo>
                  <a:pt x="18" y="110"/>
                </a:lnTo>
                <a:lnTo>
                  <a:pt x="18" y="110"/>
                </a:lnTo>
                <a:lnTo>
                  <a:pt x="17" y="111"/>
                </a:lnTo>
                <a:lnTo>
                  <a:pt x="17" y="111"/>
                </a:lnTo>
                <a:close/>
                <a:moveTo>
                  <a:pt x="34" y="107"/>
                </a:moveTo>
                <a:lnTo>
                  <a:pt x="34" y="107"/>
                </a:lnTo>
                <a:lnTo>
                  <a:pt x="34" y="107"/>
                </a:lnTo>
                <a:lnTo>
                  <a:pt x="34" y="107"/>
                </a:lnTo>
                <a:lnTo>
                  <a:pt x="34" y="104"/>
                </a:lnTo>
                <a:lnTo>
                  <a:pt x="34" y="104"/>
                </a:lnTo>
                <a:lnTo>
                  <a:pt x="34" y="104"/>
                </a:lnTo>
                <a:lnTo>
                  <a:pt x="34" y="104"/>
                </a:lnTo>
                <a:lnTo>
                  <a:pt x="34" y="107"/>
                </a:lnTo>
                <a:lnTo>
                  <a:pt x="34" y="107"/>
                </a:lnTo>
                <a:close/>
                <a:moveTo>
                  <a:pt x="27" y="60"/>
                </a:moveTo>
                <a:lnTo>
                  <a:pt x="27" y="60"/>
                </a:lnTo>
                <a:lnTo>
                  <a:pt x="27" y="60"/>
                </a:lnTo>
                <a:lnTo>
                  <a:pt x="27" y="60"/>
                </a:lnTo>
                <a:lnTo>
                  <a:pt x="27" y="57"/>
                </a:lnTo>
                <a:lnTo>
                  <a:pt x="27" y="57"/>
                </a:lnTo>
                <a:lnTo>
                  <a:pt x="27" y="57"/>
                </a:lnTo>
                <a:lnTo>
                  <a:pt x="27" y="57"/>
                </a:lnTo>
                <a:lnTo>
                  <a:pt x="27" y="60"/>
                </a:lnTo>
                <a:lnTo>
                  <a:pt x="27" y="60"/>
                </a:lnTo>
                <a:close/>
                <a:moveTo>
                  <a:pt x="68" y="75"/>
                </a:moveTo>
                <a:lnTo>
                  <a:pt x="68" y="75"/>
                </a:lnTo>
                <a:lnTo>
                  <a:pt x="68" y="75"/>
                </a:lnTo>
                <a:lnTo>
                  <a:pt x="68" y="75"/>
                </a:lnTo>
                <a:lnTo>
                  <a:pt x="66" y="77"/>
                </a:lnTo>
                <a:lnTo>
                  <a:pt x="66" y="77"/>
                </a:lnTo>
                <a:lnTo>
                  <a:pt x="66" y="77"/>
                </a:lnTo>
                <a:lnTo>
                  <a:pt x="66" y="77"/>
                </a:lnTo>
                <a:lnTo>
                  <a:pt x="68" y="75"/>
                </a:lnTo>
                <a:lnTo>
                  <a:pt x="68" y="75"/>
                </a:lnTo>
                <a:close/>
                <a:moveTo>
                  <a:pt x="35" y="101"/>
                </a:moveTo>
                <a:lnTo>
                  <a:pt x="35" y="101"/>
                </a:lnTo>
                <a:lnTo>
                  <a:pt x="34" y="101"/>
                </a:lnTo>
                <a:lnTo>
                  <a:pt x="34" y="101"/>
                </a:lnTo>
                <a:lnTo>
                  <a:pt x="34" y="102"/>
                </a:lnTo>
                <a:lnTo>
                  <a:pt x="34" y="102"/>
                </a:lnTo>
                <a:lnTo>
                  <a:pt x="35" y="102"/>
                </a:lnTo>
                <a:lnTo>
                  <a:pt x="35" y="102"/>
                </a:lnTo>
                <a:lnTo>
                  <a:pt x="35" y="101"/>
                </a:lnTo>
                <a:lnTo>
                  <a:pt x="35" y="101"/>
                </a:lnTo>
                <a:close/>
                <a:moveTo>
                  <a:pt x="52" y="84"/>
                </a:moveTo>
                <a:lnTo>
                  <a:pt x="52" y="84"/>
                </a:lnTo>
                <a:lnTo>
                  <a:pt x="54" y="83"/>
                </a:lnTo>
                <a:lnTo>
                  <a:pt x="54" y="83"/>
                </a:lnTo>
                <a:lnTo>
                  <a:pt x="54" y="83"/>
                </a:lnTo>
                <a:lnTo>
                  <a:pt x="52" y="83"/>
                </a:lnTo>
                <a:lnTo>
                  <a:pt x="52" y="83"/>
                </a:lnTo>
                <a:lnTo>
                  <a:pt x="52" y="84"/>
                </a:lnTo>
                <a:lnTo>
                  <a:pt x="52" y="8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2" name="Freeform 54"/>
          <p:cNvSpPr>
            <a:spLocks noEditPoints="1"/>
          </p:cNvSpPr>
          <p:nvPr/>
        </p:nvSpPr>
        <p:spPr bwMode="auto">
          <a:xfrm>
            <a:off x="2970721" y="4217340"/>
            <a:ext cx="235766" cy="186147"/>
          </a:xfrm>
          <a:custGeom>
            <a:avLst/>
            <a:gdLst>
              <a:gd name="T0" fmla="*/ 33 w 134"/>
              <a:gd name="T1" fmla="*/ 60 h 110"/>
              <a:gd name="T2" fmla="*/ 30 w 134"/>
              <a:gd name="T3" fmla="*/ 104 h 110"/>
              <a:gd name="T4" fmla="*/ 2 w 134"/>
              <a:gd name="T5" fmla="*/ 91 h 110"/>
              <a:gd name="T6" fmla="*/ 6 w 134"/>
              <a:gd name="T7" fmla="*/ 2 h 110"/>
              <a:gd name="T8" fmla="*/ 31 w 134"/>
              <a:gd name="T9" fmla="*/ 2 h 110"/>
              <a:gd name="T10" fmla="*/ 47 w 134"/>
              <a:gd name="T11" fmla="*/ 10 h 110"/>
              <a:gd name="T12" fmla="*/ 95 w 134"/>
              <a:gd name="T13" fmla="*/ 3 h 110"/>
              <a:gd name="T14" fmla="*/ 134 w 134"/>
              <a:gd name="T15" fmla="*/ 73 h 110"/>
              <a:gd name="T16" fmla="*/ 124 w 134"/>
              <a:gd name="T17" fmla="*/ 107 h 110"/>
              <a:gd name="T18" fmla="*/ 101 w 134"/>
              <a:gd name="T19" fmla="*/ 50 h 110"/>
              <a:gd name="T20" fmla="*/ 83 w 134"/>
              <a:gd name="T21" fmla="*/ 91 h 110"/>
              <a:gd name="T22" fmla="*/ 74 w 134"/>
              <a:gd name="T23" fmla="*/ 104 h 110"/>
              <a:gd name="T24" fmla="*/ 57 w 134"/>
              <a:gd name="T25" fmla="*/ 90 h 110"/>
              <a:gd name="T26" fmla="*/ 117 w 134"/>
              <a:gd name="T27" fmla="*/ 70 h 110"/>
              <a:gd name="T28" fmla="*/ 14 w 134"/>
              <a:gd name="T29" fmla="*/ 32 h 110"/>
              <a:gd name="T30" fmla="*/ 78 w 134"/>
              <a:gd name="T31" fmla="*/ 19 h 110"/>
              <a:gd name="T32" fmla="*/ 74 w 134"/>
              <a:gd name="T33" fmla="*/ 16 h 110"/>
              <a:gd name="T34" fmla="*/ 75 w 134"/>
              <a:gd name="T35" fmla="*/ 87 h 110"/>
              <a:gd name="T36" fmla="*/ 107 w 134"/>
              <a:gd name="T37" fmla="*/ 53 h 110"/>
              <a:gd name="T38" fmla="*/ 102 w 134"/>
              <a:gd name="T39" fmla="*/ 23 h 110"/>
              <a:gd name="T40" fmla="*/ 111 w 134"/>
              <a:gd name="T41" fmla="*/ 100 h 110"/>
              <a:gd name="T42" fmla="*/ 108 w 134"/>
              <a:gd name="T43" fmla="*/ 84 h 110"/>
              <a:gd name="T44" fmla="*/ 19 w 134"/>
              <a:gd name="T45" fmla="*/ 39 h 110"/>
              <a:gd name="T46" fmla="*/ 112 w 134"/>
              <a:gd name="T47" fmla="*/ 46 h 110"/>
              <a:gd name="T48" fmla="*/ 118 w 134"/>
              <a:gd name="T49" fmla="*/ 26 h 110"/>
              <a:gd name="T50" fmla="*/ 102 w 134"/>
              <a:gd name="T51" fmla="*/ 27 h 110"/>
              <a:gd name="T52" fmla="*/ 21 w 134"/>
              <a:gd name="T53" fmla="*/ 81 h 110"/>
              <a:gd name="T54" fmla="*/ 24 w 134"/>
              <a:gd name="T55" fmla="*/ 9 h 110"/>
              <a:gd name="T56" fmla="*/ 57 w 134"/>
              <a:gd name="T57" fmla="*/ 20 h 110"/>
              <a:gd name="T58" fmla="*/ 10 w 134"/>
              <a:gd name="T59" fmla="*/ 32 h 110"/>
              <a:gd name="T60" fmla="*/ 66 w 134"/>
              <a:gd name="T61" fmla="*/ 30 h 110"/>
              <a:gd name="T62" fmla="*/ 19 w 134"/>
              <a:gd name="T63" fmla="*/ 96 h 110"/>
              <a:gd name="T64" fmla="*/ 102 w 134"/>
              <a:gd name="T65" fmla="*/ 9 h 110"/>
              <a:gd name="T66" fmla="*/ 102 w 134"/>
              <a:gd name="T67" fmla="*/ 9 h 110"/>
              <a:gd name="T68" fmla="*/ 97 w 134"/>
              <a:gd name="T69" fmla="*/ 25 h 110"/>
              <a:gd name="T70" fmla="*/ 127 w 134"/>
              <a:gd name="T71" fmla="*/ 50 h 110"/>
              <a:gd name="T72" fmla="*/ 111 w 134"/>
              <a:gd name="T73" fmla="*/ 42 h 110"/>
              <a:gd name="T74" fmla="*/ 125 w 134"/>
              <a:gd name="T75" fmla="*/ 97 h 110"/>
              <a:gd name="T76" fmla="*/ 61 w 134"/>
              <a:gd name="T77" fmla="*/ 12 h 110"/>
              <a:gd name="T78" fmla="*/ 4 w 134"/>
              <a:gd name="T79" fmla="*/ 98 h 110"/>
              <a:gd name="T80" fmla="*/ 20 w 134"/>
              <a:gd name="T81" fmla="*/ 77 h 110"/>
              <a:gd name="T82" fmla="*/ 14 w 134"/>
              <a:gd name="T83" fmla="*/ 37 h 110"/>
              <a:gd name="T84" fmla="*/ 68 w 134"/>
              <a:gd name="T85" fmla="*/ 8 h 110"/>
              <a:gd name="T86" fmla="*/ 78 w 134"/>
              <a:gd name="T87" fmla="*/ 56 h 110"/>
              <a:gd name="T88" fmla="*/ 111 w 134"/>
              <a:gd name="T89" fmla="*/ 56 h 110"/>
              <a:gd name="T90" fmla="*/ 64 w 134"/>
              <a:gd name="T91" fmla="*/ 37 h 110"/>
              <a:gd name="T92" fmla="*/ 40 w 134"/>
              <a:gd name="T93" fmla="*/ 26 h 110"/>
              <a:gd name="T94" fmla="*/ 77 w 134"/>
              <a:gd name="T95" fmla="*/ 73 h 110"/>
              <a:gd name="T96" fmla="*/ 102 w 134"/>
              <a:gd name="T97" fmla="*/ 44 h 110"/>
              <a:gd name="T98" fmla="*/ 63 w 134"/>
              <a:gd name="T99" fmla="*/ 25 h 110"/>
              <a:gd name="T100" fmla="*/ 14 w 134"/>
              <a:gd name="T101" fmla="*/ 91 h 110"/>
              <a:gd name="T102" fmla="*/ 74 w 134"/>
              <a:gd name="T103" fmla="*/ 40 h 110"/>
              <a:gd name="T104" fmla="*/ 127 w 134"/>
              <a:gd name="T105" fmla="*/ 30 h 110"/>
              <a:gd name="T106" fmla="*/ 118 w 134"/>
              <a:gd name="T107" fmla="*/ 47 h 110"/>
              <a:gd name="T108" fmla="*/ 105 w 134"/>
              <a:gd name="T109" fmla="*/ 35 h 110"/>
              <a:gd name="T110" fmla="*/ 16 w 134"/>
              <a:gd name="T111" fmla="*/ 59 h 110"/>
              <a:gd name="T112" fmla="*/ 33 w 134"/>
              <a:gd name="T113" fmla="*/ 100 h 110"/>
              <a:gd name="T114" fmla="*/ 73 w 134"/>
              <a:gd name="T115" fmla="*/ 101 h 110"/>
              <a:gd name="T116" fmla="*/ 108 w 134"/>
              <a:gd name="T117" fmla="*/ 5 h 110"/>
              <a:gd name="T118" fmla="*/ 120 w 134"/>
              <a:gd name="T119" fmla="*/ 59 h 110"/>
              <a:gd name="T120" fmla="*/ 33 w 134"/>
              <a:gd name="T121" fmla="*/ 44 h 110"/>
              <a:gd name="T122" fmla="*/ 129 w 134"/>
              <a:gd name="T123" fmla="*/ 100 h 110"/>
              <a:gd name="T124" fmla="*/ 114 w 134"/>
              <a:gd name="T125" fmla="*/ 86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 h="110">
                <a:moveTo>
                  <a:pt x="56" y="46"/>
                </a:moveTo>
                <a:lnTo>
                  <a:pt x="56" y="46"/>
                </a:lnTo>
                <a:lnTo>
                  <a:pt x="51" y="44"/>
                </a:lnTo>
                <a:lnTo>
                  <a:pt x="50" y="42"/>
                </a:lnTo>
                <a:lnTo>
                  <a:pt x="50" y="42"/>
                </a:lnTo>
                <a:lnTo>
                  <a:pt x="43" y="43"/>
                </a:lnTo>
                <a:lnTo>
                  <a:pt x="43" y="43"/>
                </a:lnTo>
                <a:lnTo>
                  <a:pt x="39" y="44"/>
                </a:lnTo>
                <a:lnTo>
                  <a:pt x="39" y="44"/>
                </a:lnTo>
                <a:lnTo>
                  <a:pt x="34" y="49"/>
                </a:lnTo>
                <a:lnTo>
                  <a:pt x="31" y="53"/>
                </a:lnTo>
                <a:lnTo>
                  <a:pt x="31" y="53"/>
                </a:lnTo>
                <a:lnTo>
                  <a:pt x="31" y="54"/>
                </a:lnTo>
                <a:lnTo>
                  <a:pt x="31" y="56"/>
                </a:lnTo>
                <a:lnTo>
                  <a:pt x="31" y="56"/>
                </a:lnTo>
                <a:lnTo>
                  <a:pt x="33" y="57"/>
                </a:lnTo>
                <a:lnTo>
                  <a:pt x="33" y="60"/>
                </a:lnTo>
                <a:lnTo>
                  <a:pt x="33" y="60"/>
                </a:lnTo>
                <a:lnTo>
                  <a:pt x="31" y="63"/>
                </a:lnTo>
                <a:lnTo>
                  <a:pt x="31" y="63"/>
                </a:lnTo>
                <a:lnTo>
                  <a:pt x="31" y="73"/>
                </a:lnTo>
                <a:lnTo>
                  <a:pt x="33" y="81"/>
                </a:lnTo>
                <a:lnTo>
                  <a:pt x="33" y="81"/>
                </a:lnTo>
                <a:lnTo>
                  <a:pt x="34" y="93"/>
                </a:lnTo>
                <a:lnTo>
                  <a:pt x="34" y="93"/>
                </a:lnTo>
                <a:lnTo>
                  <a:pt x="37" y="101"/>
                </a:lnTo>
                <a:lnTo>
                  <a:pt x="37" y="101"/>
                </a:lnTo>
                <a:lnTo>
                  <a:pt x="36" y="104"/>
                </a:lnTo>
                <a:lnTo>
                  <a:pt x="34" y="104"/>
                </a:lnTo>
                <a:lnTo>
                  <a:pt x="34" y="104"/>
                </a:lnTo>
                <a:lnTo>
                  <a:pt x="31" y="104"/>
                </a:lnTo>
                <a:lnTo>
                  <a:pt x="31" y="104"/>
                </a:lnTo>
                <a:lnTo>
                  <a:pt x="30" y="104"/>
                </a:lnTo>
                <a:lnTo>
                  <a:pt x="30" y="104"/>
                </a:lnTo>
                <a:lnTo>
                  <a:pt x="29" y="106"/>
                </a:lnTo>
                <a:lnTo>
                  <a:pt x="29" y="106"/>
                </a:lnTo>
                <a:lnTo>
                  <a:pt x="29" y="108"/>
                </a:lnTo>
                <a:lnTo>
                  <a:pt x="26" y="108"/>
                </a:lnTo>
                <a:lnTo>
                  <a:pt x="26" y="108"/>
                </a:lnTo>
                <a:lnTo>
                  <a:pt x="21" y="110"/>
                </a:lnTo>
                <a:lnTo>
                  <a:pt x="21" y="110"/>
                </a:lnTo>
                <a:lnTo>
                  <a:pt x="9" y="110"/>
                </a:lnTo>
                <a:lnTo>
                  <a:pt x="9" y="110"/>
                </a:lnTo>
                <a:lnTo>
                  <a:pt x="3" y="110"/>
                </a:lnTo>
                <a:lnTo>
                  <a:pt x="3" y="110"/>
                </a:lnTo>
                <a:lnTo>
                  <a:pt x="2" y="108"/>
                </a:lnTo>
                <a:lnTo>
                  <a:pt x="2" y="107"/>
                </a:lnTo>
                <a:lnTo>
                  <a:pt x="2" y="107"/>
                </a:lnTo>
                <a:lnTo>
                  <a:pt x="2" y="106"/>
                </a:lnTo>
                <a:lnTo>
                  <a:pt x="2" y="106"/>
                </a:lnTo>
                <a:lnTo>
                  <a:pt x="2" y="91"/>
                </a:lnTo>
                <a:lnTo>
                  <a:pt x="2" y="91"/>
                </a:lnTo>
                <a:lnTo>
                  <a:pt x="3" y="86"/>
                </a:lnTo>
                <a:lnTo>
                  <a:pt x="3" y="86"/>
                </a:lnTo>
                <a:lnTo>
                  <a:pt x="3" y="16"/>
                </a:lnTo>
                <a:lnTo>
                  <a:pt x="3" y="16"/>
                </a:lnTo>
                <a:lnTo>
                  <a:pt x="2" y="13"/>
                </a:lnTo>
                <a:lnTo>
                  <a:pt x="2" y="13"/>
                </a:lnTo>
                <a:lnTo>
                  <a:pt x="2" y="12"/>
                </a:lnTo>
                <a:lnTo>
                  <a:pt x="2" y="12"/>
                </a:lnTo>
                <a:lnTo>
                  <a:pt x="3" y="9"/>
                </a:lnTo>
                <a:lnTo>
                  <a:pt x="2" y="5"/>
                </a:lnTo>
                <a:lnTo>
                  <a:pt x="2" y="5"/>
                </a:lnTo>
                <a:lnTo>
                  <a:pt x="0" y="3"/>
                </a:lnTo>
                <a:lnTo>
                  <a:pt x="0" y="3"/>
                </a:lnTo>
                <a:lnTo>
                  <a:pt x="3" y="0"/>
                </a:lnTo>
                <a:lnTo>
                  <a:pt x="6" y="2"/>
                </a:lnTo>
                <a:lnTo>
                  <a:pt x="6" y="2"/>
                </a:lnTo>
                <a:lnTo>
                  <a:pt x="7" y="3"/>
                </a:lnTo>
                <a:lnTo>
                  <a:pt x="7" y="3"/>
                </a:lnTo>
                <a:lnTo>
                  <a:pt x="12" y="2"/>
                </a:lnTo>
                <a:lnTo>
                  <a:pt x="12" y="2"/>
                </a:lnTo>
                <a:lnTo>
                  <a:pt x="12" y="2"/>
                </a:lnTo>
                <a:lnTo>
                  <a:pt x="12" y="2"/>
                </a:lnTo>
                <a:lnTo>
                  <a:pt x="13" y="2"/>
                </a:lnTo>
                <a:lnTo>
                  <a:pt x="14" y="2"/>
                </a:lnTo>
                <a:lnTo>
                  <a:pt x="14" y="2"/>
                </a:lnTo>
                <a:lnTo>
                  <a:pt x="17" y="2"/>
                </a:lnTo>
                <a:lnTo>
                  <a:pt x="17" y="2"/>
                </a:lnTo>
                <a:lnTo>
                  <a:pt x="26" y="2"/>
                </a:lnTo>
                <a:lnTo>
                  <a:pt x="26" y="2"/>
                </a:lnTo>
                <a:lnTo>
                  <a:pt x="30" y="2"/>
                </a:lnTo>
                <a:lnTo>
                  <a:pt x="30" y="2"/>
                </a:lnTo>
                <a:lnTo>
                  <a:pt x="31" y="2"/>
                </a:lnTo>
                <a:lnTo>
                  <a:pt x="31" y="2"/>
                </a:lnTo>
                <a:lnTo>
                  <a:pt x="34" y="2"/>
                </a:lnTo>
                <a:lnTo>
                  <a:pt x="34" y="3"/>
                </a:lnTo>
                <a:lnTo>
                  <a:pt x="34" y="3"/>
                </a:lnTo>
                <a:lnTo>
                  <a:pt x="36" y="10"/>
                </a:lnTo>
                <a:lnTo>
                  <a:pt x="36" y="10"/>
                </a:lnTo>
                <a:lnTo>
                  <a:pt x="37" y="20"/>
                </a:lnTo>
                <a:lnTo>
                  <a:pt x="37" y="20"/>
                </a:lnTo>
                <a:lnTo>
                  <a:pt x="37" y="20"/>
                </a:lnTo>
                <a:lnTo>
                  <a:pt x="37" y="20"/>
                </a:lnTo>
                <a:lnTo>
                  <a:pt x="40" y="17"/>
                </a:lnTo>
                <a:lnTo>
                  <a:pt x="40" y="17"/>
                </a:lnTo>
                <a:lnTo>
                  <a:pt x="43" y="13"/>
                </a:lnTo>
                <a:lnTo>
                  <a:pt x="43" y="13"/>
                </a:lnTo>
                <a:lnTo>
                  <a:pt x="44" y="12"/>
                </a:lnTo>
                <a:lnTo>
                  <a:pt x="44" y="12"/>
                </a:lnTo>
                <a:lnTo>
                  <a:pt x="47" y="10"/>
                </a:lnTo>
                <a:lnTo>
                  <a:pt x="47" y="10"/>
                </a:lnTo>
                <a:lnTo>
                  <a:pt x="53" y="6"/>
                </a:lnTo>
                <a:lnTo>
                  <a:pt x="60" y="3"/>
                </a:lnTo>
                <a:lnTo>
                  <a:pt x="60" y="3"/>
                </a:lnTo>
                <a:lnTo>
                  <a:pt x="67" y="3"/>
                </a:lnTo>
                <a:lnTo>
                  <a:pt x="73" y="5"/>
                </a:lnTo>
                <a:lnTo>
                  <a:pt x="73" y="5"/>
                </a:lnTo>
                <a:lnTo>
                  <a:pt x="77" y="8"/>
                </a:lnTo>
                <a:lnTo>
                  <a:pt x="80" y="12"/>
                </a:lnTo>
                <a:lnTo>
                  <a:pt x="80" y="12"/>
                </a:lnTo>
                <a:lnTo>
                  <a:pt x="83" y="19"/>
                </a:lnTo>
                <a:lnTo>
                  <a:pt x="83" y="19"/>
                </a:lnTo>
                <a:lnTo>
                  <a:pt x="84" y="16"/>
                </a:lnTo>
                <a:lnTo>
                  <a:pt x="84" y="16"/>
                </a:lnTo>
                <a:lnTo>
                  <a:pt x="87" y="12"/>
                </a:lnTo>
                <a:lnTo>
                  <a:pt x="90" y="8"/>
                </a:lnTo>
                <a:lnTo>
                  <a:pt x="90" y="8"/>
                </a:lnTo>
                <a:lnTo>
                  <a:pt x="95" y="3"/>
                </a:lnTo>
                <a:lnTo>
                  <a:pt x="101" y="2"/>
                </a:lnTo>
                <a:lnTo>
                  <a:pt x="101" y="2"/>
                </a:lnTo>
                <a:lnTo>
                  <a:pt x="107" y="0"/>
                </a:lnTo>
                <a:lnTo>
                  <a:pt x="112" y="2"/>
                </a:lnTo>
                <a:lnTo>
                  <a:pt x="118" y="5"/>
                </a:lnTo>
                <a:lnTo>
                  <a:pt x="122" y="9"/>
                </a:lnTo>
                <a:lnTo>
                  <a:pt x="122" y="9"/>
                </a:lnTo>
                <a:lnTo>
                  <a:pt x="127" y="15"/>
                </a:lnTo>
                <a:lnTo>
                  <a:pt x="128" y="22"/>
                </a:lnTo>
                <a:lnTo>
                  <a:pt x="128" y="22"/>
                </a:lnTo>
                <a:lnTo>
                  <a:pt x="129" y="25"/>
                </a:lnTo>
                <a:lnTo>
                  <a:pt x="129" y="25"/>
                </a:lnTo>
                <a:lnTo>
                  <a:pt x="131" y="32"/>
                </a:lnTo>
                <a:lnTo>
                  <a:pt x="132" y="40"/>
                </a:lnTo>
                <a:lnTo>
                  <a:pt x="132" y="40"/>
                </a:lnTo>
                <a:lnTo>
                  <a:pt x="134" y="57"/>
                </a:lnTo>
                <a:lnTo>
                  <a:pt x="134" y="73"/>
                </a:lnTo>
                <a:lnTo>
                  <a:pt x="134" y="73"/>
                </a:lnTo>
                <a:lnTo>
                  <a:pt x="134" y="79"/>
                </a:lnTo>
                <a:lnTo>
                  <a:pt x="134" y="79"/>
                </a:lnTo>
                <a:lnTo>
                  <a:pt x="134" y="100"/>
                </a:lnTo>
                <a:lnTo>
                  <a:pt x="134" y="100"/>
                </a:lnTo>
                <a:lnTo>
                  <a:pt x="132" y="103"/>
                </a:lnTo>
                <a:lnTo>
                  <a:pt x="131" y="103"/>
                </a:lnTo>
                <a:lnTo>
                  <a:pt x="131" y="103"/>
                </a:lnTo>
                <a:lnTo>
                  <a:pt x="128" y="104"/>
                </a:lnTo>
                <a:lnTo>
                  <a:pt x="128" y="104"/>
                </a:lnTo>
                <a:lnTo>
                  <a:pt x="127" y="104"/>
                </a:lnTo>
                <a:lnTo>
                  <a:pt x="127" y="104"/>
                </a:lnTo>
                <a:lnTo>
                  <a:pt x="127" y="104"/>
                </a:lnTo>
                <a:lnTo>
                  <a:pt x="127" y="104"/>
                </a:lnTo>
                <a:lnTo>
                  <a:pt x="125" y="106"/>
                </a:lnTo>
                <a:lnTo>
                  <a:pt x="124" y="107"/>
                </a:lnTo>
                <a:lnTo>
                  <a:pt x="124" y="107"/>
                </a:lnTo>
                <a:lnTo>
                  <a:pt x="114" y="107"/>
                </a:lnTo>
                <a:lnTo>
                  <a:pt x="114" y="107"/>
                </a:lnTo>
                <a:lnTo>
                  <a:pt x="104" y="106"/>
                </a:lnTo>
                <a:lnTo>
                  <a:pt x="104" y="106"/>
                </a:lnTo>
                <a:lnTo>
                  <a:pt x="102" y="106"/>
                </a:lnTo>
                <a:lnTo>
                  <a:pt x="102" y="106"/>
                </a:lnTo>
                <a:lnTo>
                  <a:pt x="101" y="104"/>
                </a:lnTo>
                <a:lnTo>
                  <a:pt x="100" y="103"/>
                </a:lnTo>
                <a:lnTo>
                  <a:pt x="100" y="103"/>
                </a:lnTo>
                <a:lnTo>
                  <a:pt x="101" y="94"/>
                </a:lnTo>
                <a:lnTo>
                  <a:pt x="101" y="84"/>
                </a:lnTo>
                <a:lnTo>
                  <a:pt x="101" y="84"/>
                </a:lnTo>
                <a:lnTo>
                  <a:pt x="102" y="69"/>
                </a:lnTo>
                <a:lnTo>
                  <a:pt x="102" y="69"/>
                </a:lnTo>
                <a:lnTo>
                  <a:pt x="102" y="56"/>
                </a:lnTo>
                <a:lnTo>
                  <a:pt x="102" y="56"/>
                </a:lnTo>
                <a:lnTo>
                  <a:pt x="101" y="50"/>
                </a:lnTo>
                <a:lnTo>
                  <a:pt x="98" y="44"/>
                </a:lnTo>
                <a:lnTo>
                  <a:pt x="98" y="44"/>
                </a:lnTo>
                <a:lnTo>
                  <a:pt x="95" y="43"/>
                </a:lnTo>
                <a:lnTo>
                  <a:pt x="93" y="43"/>
                </a:lnTo>
                <a:lnTo>
                  <a:pt x="93" y="43"/>
                </a:lnTo>
                <a:lnTo>
                  <a:pt x="91" y="44"/>
                </a:lnTo>
                <a:lnTo>
                  <a:pt x="91" y="44"/>
                </a:lnTo>
                <a:lnTo>
                  <a:pt x="87" y="50"/>
                </a:lnTo>
                <a:lnTo>
                  <a:pt x="84" y="54"/>
                </a:lnTo>
                <a:lnTo>
                  <a:pt x="84" y="57"/>
                </a:lnTo>
                <a:lnTo>
                  <a:pt x="84" y="57"/>
                </a:lnTo>
                <a:lnTo>
                  <a:pt x="83" y="70"/>
                </a:lnTo>
                <a:lnTo>
                  <a:pt x="83" y="70"/>
                </a:lnTo>
                <a:lnTo>
                  <a:pt x="81" y="77"/>
                </a:lnTo>
                <a:lnTo>
                  <a:pt x="83" y="84"/>
                </a:lnTo>
                <a:lnTo>
                  <a:pt x="83" y="84"/>
                </a:lnTo>
                <a:lnTo>
                  <a:pt x="83" y="91"/>
                </a:lnTo>
                <a:lnTo>
                  <a:pt x="83" y="91"/>
                </a:lnTo>
                <a:lnTo>
                  <a:pt x="83" y="93"/>
                </a:lnTo>
                <a:lnTo>
                  <a:pt x="83" y="93"/>
                </a:lnTo>
                <a:lnTo>
                  <a:pt x="83" y="96"/>
                </a:lnTo>
                <a:lnTo>
                  <a:pt x="83" y="98"/>
                </a:lnTo>
                <a:lnTo>
                  <a:pt x="83" y="98"/>
                </a:lnTo>
                <a:lnTo>
                  <a:pt x="83" y="100"/>
                </a:lnTo>
                <a:lnTo>
                  <a:pt x="83" y="101"/>
                </a:lnTo>
                <a:lnTo>
                  <a:pt x="83" y="101"/>
                </a:lnTo>
                <a:lnTo>
                  <a:pt x="81" y="103"/>
                </a:lnTo>
                <a:lnTo>
                  <a:pt x="80" y="103"/>
                </a:lnTo>
                <a:lnTo>
                  <a:pt x="80" y="103"/>
                </a:lnTo>
                <a:lnTo>
                  <a:pt x="78" y="103"/>
                </a:lnTo>
                <a:lnTo>
                  <a:pt x="78" y="103"/>
                </a:lnTo>
                <a:lnTo>
                  <a:pt x="75" y="104"/>
                </a:lnTo>
                <a:lnTo>
                  <a:pt x="74" y="104"/>
                </a:lnTo>
                <a:lnTo>
                  <a:pt x="74" y="104"/>
                </a:lnTo>
                <a:lnTo>
                  <a:pt x="63" y="104"/>
                </a:lnTo>
                <a:lnTo>
                  <a:pt x="63" y="104"/>
                </a:lnTo>
                <a:lnTo>
                  <a:pt x="63" y="104"/>
                </a:lnTo>
                <a:lnTo>
                  <a:pt x="63" y="104"/>
                </a:lnTo>
                <a:lnTo>
                  <a:pt x="58" y="103"/>
                </a:lnTo>
                <a:lnTo>
                  <a:pt x="58" y="100"/>
                </a:lnTo>
                <a:lnTo>
                  <a:pt x="58" y="100"/>
                </a:lnTo>
                <a:lnTo>
                  <a:pt x="58" y="100"/>
                </a:lnTo>
                <a:lnTo>
                  <a:pt x="58" y="100"/>
                </a:lnTo>
                <a:lnTo>
                  <a:pt x="57" y="100"/>
                </a:lnTo>
                <a:lnTo>
                  <a:pt x="56" y="100"/>
                </a:lnTo>
                <a:lnTo>
                  <a:pt x="56" y="100"/>
                </a:lnTo>
                <a:lnTo>
                  <a:pt x="54" y="100"/>
                </a:lnTo>
                <a:lnTo>
                  <a:pt x="54" y="98"/>
                </a:lnTo>
                <a:lnTo>
                  <a:pt x="54" y="98"/>
                </a:lnTo>
                <a:lnTo>
                  <a:pt x="57" y="90"/>
                </a:lnTo>
                <a:lnTo>
                  <a:pt x="57" y="90"/>
                </a:lnTo>
                <a:lnTo>
                  <a:pt x="57" y="87"/>
                </a:lnTo>
                <a:lnTo>
                  <a:pt x="57" y="87"/>
                </a:lnTo>
                <a:lnTo>
                  <a:pt x="57" y="50"/>
                </a:lnTo>
                <a:lnTo>
                  <a:pt x="57" y="50"/>
                </a:lnTo>
                <a:lnTo>
                  <a:pt x="57" y="47"/>
                </a:lnTo>
                <a:lnTo>
                  <a:pt x="56" y="46"/>
                </a:lnTo>
                <a:lnTo>
                  <a:pt x="56" y="46"/>
                </a:lnTo>
                <a:close/>
                <a:moveTo>
                  <a:pt x="112" y="69"/>
                </a:moveTo>
                <a:lnTo>
                  <a:pt x="112" y="69"/>
                </a:lnTo>
                <a:lnTo>
                  <a:pt x="111" y="69"/>
                </a:lnTo>
                <a:lnTo>
                  <a:pt x="111" y="69"/>
                </a:lnTo>
                <a:lnTo>
                  <a:pt x="111" y="77"/>
                </a:lnTo>
                <a:lnTo>
                  <a:pt x="111" y="77"/>
                </a:lnTo>
                <a:lnTo>
                  <a:pt x="117" y="71"/>
                </a:lnTo>
                <a:lnTo>
                  <a:pt x="117" y="71"/>
                </a:lnTo>
                <a:lnTo>
                  <a:pt x="117" y="70"/>
                </a:lnTo>
                <a:lnTo>
                  <a:pt x="117" y="70"/>
                </a:lnTo>
                <a:lnTo>
                  <a:pt x="114" y="70"/>
                </a:lnTo>
                <a:lnTo>
                  <a:pt x="112" y="69"/>
                </a:lnTo>
                <a:lnTo>
                  <a:pt x="112" y="69"/>
                </a:lnTo>
                <a:lnTo>
                  <a:pt x="112" y="67"/>
                </a:lnTo>
                <a:lnTo>
                  <a:pt x="112" y="67"/>
                </a:lnTo>
                <a:lnTo>
                  <a:pt x="115" y="64"/>
                </a:lnTo>
                <a:lnTo>
                  <a:pt x="115" y="64"/>
                </a:lnTo>
                <a:lnTo>
                  <a:pt x="115" y="62"/>
                </a:lnTo>
                <a:lnTo>
                  <a:pt x="115" y="60"/>
                </a:lnTo>
                <a:lnTo>
                  <a:pt x="115" y="60"/>
                </a:lnTo>
                <a:lnTo>
                  <a:pt x="112" y="62"/>
                </a:lnTo>
                <a:lnTo>
                  <a:pt x="112" y="62"/>
                </a:lnTo>
                <a:lnTo>
                  <a:pt x="112" y="64"/>
                </a:lnTo>
                <a:lnTo>
                  <a:pt x="112" y="64"/>
                </a:lnTo>
                <a:lnTo>
                  <a:pt x="112" y="69"/>
                </a:lnTo>
                <a:lnTo>
                  <a:pt x="112" y="69"/>
                </a:lnTo>
                <a:close/>
                <a:moveTo>
                  <a:pt x="14" y="32"/>
                </a:moveTo>
                <a:lnTo>
                  <a:pt x="14" y="32"/>
                </a:lnTo>
                <a:lnTo>
                  <a:pt x="14" y="33"/>
                </a:lnTo>
                <a:lnTo>
                  <a:pt x="14" y="33"/>
                </a:lnTo>
                <a:lnTo>
                  <a:pt x="29" y="20"/>
                </a:lnTo>
                <a:lnTo>
                  <a:pt x="29" y="20"/>
                </a:lnTo>
                <a:lnTo>
                  <a:pt x="29" y="17"/>
                </a:lnTo>
                <a:lnTo>
                  <a:pt x="29" y="17"/>
                </a:lnTo>
                <a:lnTo>
                  <a:pt x="27" y="15"/>
                </a:lnTo>
                <a:lnTo>
                  <a:pt x="27" y="15"/>
                </a:lnTo>
                <a:lnTo>
                  <a:pt x="27" y="15"/>
                </a:lnTo>
                <a:lnTo>
                  <a:pt x="27" y="15"/>
                </a:lnTo>
                <a:lnTo>
                  <a:pt x="14" y="32"/>
                </a:lnTo>
                <a:lnTo>
                  <a:pt x="14" y="32"/>
                </a:lnTo>
                <a:close/>
                <a:moveTo>
                  <a:pt x="75" y="23"/>
                </a:moveTo>
                <a:lnTo>
                  <a:pt x="75" y="23"/>
                </a:lnTo>
                <a:lnTo>
                  <a:pt x="78" y="22"/>
                </a:lnTo>
                <a:lnTo>
                  <a:pt x="78" y="19"/>
                </a:lnTo>
                <a:lnTo>
                  <a:pt x="78" y="19"/>
                </a:lnTo>
                <a:lnTo>
                  <a:pt x="78" y="19"/>
                </a:lnTo>
                <a:lnTo>
                  <a:pt x="78" y="19"/>
                </a:lnTo>
                <a:lnTo>
                  <a:pt x="77" y="15"/>
                </a:lnTo>
                <a:lnTo>
                  <a:pt x="77" y="15"/>
                </a:lnTo>
                <a:lnTo>
                  <a:pt x="75" y="12"/>
                </a:lnTo>
                <a:lnTo>
                  <a:pt x="71" y="12"/>
                </a:lnTo>
                <a:lnTo>
                  <a:pt x="71" y="12"/>
                </a:lnTo>
                <a:lnTo>
                  <a:pt x="70" y="15"/>
                </a:lnTo>
                <a:lnTo>
                  <a:pt x="70" y="15"/>
                </a:lnTo>
                <a:lnTo>
                  <a:pt x="71" y="16"/>
                </a:lnTo>
                <a:lnTo>
                  <a:pt x="71" y="16"/>
                </a:lnTo>
                <a:lnTo>
                  <a:pt x="73" y="17"/>
                </a:lnTo>
                <a:lnTo>
                  <a:pt x="73" y="17"/>
                </a:lnTo>
                <a:lnTo>
                  <a:pt x="73" y="16"/>
                </a:lnTo>
                <a:lnTo>
                  <a:pt x="73" y="16"/>
                </a:lnTo>
                <a:lnTo>
                  <a:pt x="74" y="16"/>
                </a:lnTo>
                <a:lnTo>
                  <a:pt x="75" y="16"/>
                </a:lnTo>
                <a:lnTo>
                  <a:pt x="75" y="16"/>
                </a:lnTo>
                <a:lnTo>
                  <a:pt x="75" y="17"/>
                </a:lnTo>
                <a:lnTo>
                  <a:pt x="75" y="19"/>
                </a:lnTo>
                <a:lnTo>
                  <a:pt x="75" y="19"/>
                </a:lnTo>
                <a:lnTo>
                  <a:pt x="74" y="20"/>
                </a:lnTo>
                <a:lnTo>
                  <a:pt x="74" y="20"/>
                </a:lnTo>
                <a:lnTo>
                  <a:pt x="75" y="23"/>
                </a:lnTo>
                <a:lnTo>
                  <a:pt x="75" y="23"/>
                </a:lnTo>
                <a:close/>
                <a:moveTo>
                  <a:pt x="70" y="97"/>
                </a:moveTo>
                <a:lnTo>
                  <a:pt x="70" y="97"/>
                </a:lnTo>
                <a:lnTo>
                  <a:pt x="77" y="97"/>
                </a:lnTo>
                <a:lnTo>
                  <a:pt x="77" y="97"/>
                </a:lnTo>
                <a:lnTo>
                  <a:pt x="77" y="84"/>
                </a:lnTo>
                <a:lnTo>
                  <a:pt x="77" y="84"/>
                </a:lnTo>
                <a:lnTo>
                  <a:pt x="75" y="86"/>
                </a:lnTo>
                <a:lnTo>
                  <a:pt x="75" y="87"/>
                </a:lnTo>
                <a:lnTo>
                  <a:pt x="75" y="87"/>
                </a:lnTo>
                <a:lnTo>
                  <a:pt x="75" y="91"/>
                </a:lnTo>
                <a:lnTo>
                  <a:pt x="75" y="91"/>
                </a:lnTo>
                <a:lnTo>
                  <a:pt x="74" y="93"/>
                </a:lnTo>
                <a:lnTo>
                  <a:pt x="74" y="93"/>
                </a:lnTo>
                <a:lnTo>
                  <a:pt x="74" y="93"/>
                </a:lnTo>
                <a:lnTo>
                  <a:pt x="73" y="93"/>
                </a:lnTo>
                <a:lnTo>
                  <a:pt x="73" y="91"/>
                </a:lnTo>
                <a:lnTo>
                  <a:pt x="73" y="91"/>
                </a:lnTo>
                <a:lnTo>
                  <a:pt x="71" y="90"/>
                </a:lnTo>
                <a:lnTo>
                  <a:pt x="71" y="90"/>
                </a:lnTo>
                <a:lnTo>
                  <a:pt x="71" y="91"/>
                </a:lnTo>
                <a:lnTo>
                  <a:pt x="71" y="91"/>
                </a:lnTo>
                <a:lnTo>
                  <a:pt x="73" y="94"/>
                </a:lnTo>
                <a:lnTo>
                  <a:pt x="70" y="97"/>
                </a:lnTo>
                <a:lnTo>
                  <a:pt x="70" y="97"/>
                </a:lnTo>
                <a:close/>
                <a:moveTo>
                  <a:pt x="107" y="53"/>
                </a:moveTo>
                <a:lnTo>
                  <a:pt x="107" y="53"/>
                </a:lnTo>
                <a:lnTo>
                  <a:pt x="107" y="54"/>
                </a:lnTo>
                <a:lnTo>
                  <a:pt x="107" y="54"/>
                </a:lnTo>
                <a:lnTo>
                  <a:pt x="107" y="54"/>
                </a:lnTo>
                <a:lnTo>
                  <a:pt x="107" y="56"/>
                </a:lnTo>
                <a:lnTo>
                  <a:pt x="107" y="56"/>
                </a:lnTo>
                <a:lnTo>
                  <a:pt x="107" y="66"/>
                </a:lnTo>
                <a:lnTo>
                  <a:pt x="107" y="74"/>
                </a:lnTo>
                <a:lnTo>
                  <a:pt x="107" y="74"/>
                </a:lnTo>
                <a:lnTo>
                  <a:pt x="105" y="79"/>
                </a:lnTo>
                <a:lnTo>
                  <a:pt x="105" y="79"/>
                </a:lnTo>
                <a:lnTo>
                  <a:pt x="108" y="66"/>
                </a:lnTo>
                <a:lnTo>
                  <a:pt x="108" y="60"/>
                </a:lnTo>
                <a:lnTo>
                  <a:pt x="107" y="53"/>
                </a:lnTo>
                <a:lnTo>
                  <a:pt x="107" y="53"/>
                </a:lnTo>
                <a:close/>
                <a:moveTo>
                  <a:pt x="102" y="23"/>
                </a:moveTo>
                <a:lnTo>
                  <a:pt x="102" y="23"/>
                </a:lnTo>
                <a:lnTo>
                  <a:pt x="111" y="16"/>
                </a:lnTo>
                <a:lnTo>
                  <a:pt x="111" y="16"/>
                </a:lnTo>
                <a:lnTo>
                  <a:pt x="108" y="15"/>
                </a:lnTo>
                <a:lnTo>
                  <a:pt x="108" y="15"/>
                </a:lnTo>
                <a:lnTo>
                  <a:pt x="105" y="16"/>
                </a:lnTo>
                <a:lnTo>
                  <a:pt x="105" y="16"/>
                </a:lnTo>
                <a:lnTo>
                  <a:pt x="104" y="17"/>
                </a:lnTo>
                <a:lnTo>
                  <a:pt x="104" y="19"/>
                </a:lnTo>
                <a:lnTo>
                  <a:pt x="104" y="19"/>
                </a:lnTo>
                <a:lnTo>
                  <a:pt x="104" y="20"/>
                </a:lnTo>
                <a:lnTo>
                  <a:pt x="101" y="22"/>
                </a:lnTo>
                <a:lnTo>
                  <a:pt x="101" y="22"/>
                </a:lnTo>
                <a:lnTo>
                  <a:pt x="101" y="23"/>
                </a:lnTo>
                <a:lnTo>
                  <a:pt x="101" y="23"/>
                </a:lnTo>
                <a:lnTo>
                  <a:pt x="102" y="23"/>
                </a:lnTo>
                <a:lnTo>
                  <a:pt x="102" y="23"/>
                </a:lnTo>
                <a:close/>
                <a:moveTo>
                  <a:pt x="111" y="100"/>
                </a:moveTo>
                <a:lnTo>
                  <a:pt x="111" y="100"/>
                </a:lnTo>
                <a:lnTo>
                  <a:pt x="111" y="98"/>
                </a:lnTo>
                <a:lnTo>
                  <a:pt x="111" y="98"/>
                </a:lnTo>
                <a:lnTo>
                  <a:pt x="110" y="98"/>
                </a:lnTo>
                <a:lnTo>
                  <a:pt x="110" y="98"/>
                </a:lnTo>
                <a:lnTo>
                  <a:pt x="108" y="97"/>
                </a:lnTo>
                <a:lnTo>
                  <a:pt x="108" y="96"/>
                </a:lnTo>
                <a:lnTo>
                  <a:pt x="108" y="96"/>
                </a:lnTo>
                <a:lnTo>
                  <a:pt x="107" y="94"/>
                </a:lnTo>
                <a:lnTo>
                  <a:pt x="107" y="94"/>
                </a:lnTo>
                <a:lnTo>
                  <a:pt x="108" y="93"/>
                </a:lnTo>
                <a:lnTo>
                  <a:pt x="108" y="93"/>
                </a:lnTo>
                <a:lnTo>
                  <a:pt x="110" y="84"/>
                </a:lnTo>
                <a:lnTo>
                  <a:pt x="110" y="84"/>
                </a:lnTo>
                <a:lnTo>
                  <a:pt x="110" y="84"/>
                </a:lnTo>
                <a:lnTo>
                  <a:pt x="108" y="84"/>
                </a:lnTo>
                <a:lnTo>
                  <a:pt x="108" y="84"/>
                </a:lnTo>
                <a:lnTo>
                  <a:pt x="105" y="96"/>
                </a:lnTo>
                <a:lnTo>
                  <a:pt x="105" y="96"/>
                </a:lnTo>
                <a:lnTo>
                  <a:pt x="105" y="98"/>
                </a:lnTo>
                <a:lnTo>
                  <a:pt x="105" y="98"/>
                </a:lnTo>
                <a:lnTo>
                  <a:pt x="111" y="100"/>
                </a:lnTo>
                <a:lnTo>
                  <a:pt x="111" y="100"/>
                </a:lnTo>
                <a:close/>
                <a:moveTo>
                  <a:pt x="31" y="10"/>
                </a:moveTo>
                <a:lnTo>
                  <a:pt x="31" y="10"/>
                </a:lnTo>
                <a:lnTo>
                  <a:pt x="31" y="17"/>
                </a:lnTo>
                <a:lnTo>
                  <a:pt x="33" y="26"/>
                </a:lnTo>
                <a:lnTo>
                  <a:pt x="33" y="26"/>
                </a:lnTo>
                <a:lnTo>
                  <a:pt x="33" y="25"/>
                </a:lnTo>
                <a:lnTo>
                  <a:pt x="34" y="25"/>
                </a:lnTo>
                <a:lnTo>
                  <a:pt x="34" y="25"/>
                </a:lnTo>
                <a:lnTo>
                  <a:pt x="31" y="10"/>
                </a:lnTo>
                <a:lnTo>
                  <a:pt x="31" y="10"/>
                </a:lnTo>
                <a:close/>
                <a:moveTo>
                  <a:pt x="19" y="39"/>
                </a:moveTo>
                <a:lnTo>
                  <a:pt x="19" y="39"/>
                </a:lnTo>
                <a:lnTo>
                  <a:pt x="19" y="40"/>
                </a:lnTo>
                <a:lnTo>
                  <a:pt x="19" y="40"/>
                </a:lnTo>
                <a:lnTo>
                  <a:pt x="30" y="30"/>
                </a:lnTo>
                <a:lnTo>
                  <a:pt x="30" y="30"/>
                </a:lnTo>
                <a:lnTo>
                  <a:pt x="30" y="29"/>
                </a:lnTo>
                <a:lnTo>
                  <a:pt x="30" y="29"/>
                </a:lnTo>
                <a:lnTo>
                  <a:pt x="29" y="27"/>
                </a:lnTo>
                <a:lnTo>
                  <a:pt x="29" y="27"/>
                </a:lnTo>
                <a:lnTo>
                  <a:pt x="19" y="39"/>
                </a:lnTo>
                <a:lnTo>
                  <a:pt x="19" y="39"/>
                </a:lnTo>
                <a:close/>
                <a:moveTo>
                  <a:pt x="121" y="37"/>
                </a:moveTo>
                <a:lnTo>
                  <a:pt x="121" y="37"/>
                </a:lnTo>
                <a:lnTo>
                  <a:pt x="120" y="37"/>
                </a:lnTo>
                <a:lnTo>
                  <a:pt x="120" y="37"/>
                </a:lnTo>
                <a:lnTo>
                  <a:pt x="112" y="46"/>
                </a:lnTo>
                <a:lnTo>
                  <a:pt x="112" y="46"/>
                </a:lnTo>
                <a:lnTo>
                  <a:pt x="114" y="46"/>
                </a:lnTo>
                <a:lnTo>
                  <a:pt x="114" y="46"/>
                </a:lnTo>
                <a:lnTo>
                  <a:pt x="121" y="43"/>
                </a:lnTo>
                <a:lnTo>
                  <a:pt x="121" y="43"/>
                </a:lnTo>
                <a:lnTo>
                  <a:pt x="121" y="37"/>
                </a:lnTo>
                <a:lnTo>
                  <a:pt x="121" y="37"/>
                </a:lnTo>
                <a:close/>
                <a:moveTo>
                  <a:pt x="117" y="22"/>
                </a:moveTo>
                <a:lnTo>
                  <a:pt x="117" y="22"/>
                </a:lnTo>
                <a:lnTo>
                  <a:pt x="115" y="19"/>
                </a:lnTo>
                <a:lnTo>
                  <a:pt x="115" y="19"/>
                </a:lnTo>
                <a:lnTo>
                  <a:pt x="107" y="27"/>
                </a:lnTo>
                <a:lnTo>
                  <a:pt x="107" y="27"/>
                </a:lnTo>
                <a:lnTo>
                  <a:pt x="107" y="29"/>
                </a:lnTo>
                <a:lnTo>
                  <a:pt x="107" y="29"/>
                </a:lnTo>
                <a:lnTo>
                  <a:pt x="117" y="22"/>
                </a:lnTo>
                <a:lnTo>
                  <a:pt x="117" y="22"/>
                </a:lnTo>
                <a:close/>
                <a:moveTo>
                  <a:pt x="118" y="26"/>
                </a:moveTo>
                <a:lnTo>
                  <a:pt x="118" y="26"/>
                </a:lnTo>
                <a:lnTo>
                  <a:pt x="114" y="32"/>
                </a:lnTo>
                <a:lnTo>
                  <a:pt x="110" y="36"/>
                </a:lnTo>
                <a:lnTo>
                  <a:pt x="110" y="36"/>
                </a:lnTo>
                <a:lnTo>
                  <a:pt x="111" y="36"/>
                </a:lnTo>
                <a:lnTo>
                  <a:pt x="111" y="36"/>
                </a:lnTo>
                <a:lnTo>
                  <a:pt x="118" y="32"/>
                </a:lnTo>
                <a:lnTo>
                  <a:pt x="118" y="32"/>
                </a:lnTo>
                <a:lnTo>
                  <a:pt x="120" y="30"/>
                </a:lnTo>
                <a:lnTo>
                  <a:pt x="118" y="27"/>
                </a:lnTo>
                <a:lnTo>
                  <a:pt x="118" y="27"/>
                </a:lnTo>
                <a:lnTo>
                  <a:pt x="118" y="26"/>
                </a:lnTo>
                <a:lnTo>
                  <a:pt x="118" y="26"/>
                </a:lnTo>
                <a:close/>
                <a:moveTo>
                  <a:pt x="102" y="29"/>
                </a:moveTo>
                <a:lnTo>
                  <a:pt x="102" y="29"/>
                </a:lnTo>
                <a:lnTo>
                  <a:pt x="102" y="27"/>
                </a:lnTo>
                <a:lnTo>
                  <a:pt x="102" y="27"/>
                </a:lnTo>
                <a:lnTo>
                  <a:pt x="101" y="29"/>
                </a:lnTo>
                <a:lnTo>
                  <a:pt x="101" y="29"/>
                </a:lnTo>
                <a:lnTo>
                  <a:pt x="95" y="33"/>
                </a:lnTo>
                <a:lnTo>
                  <a:pt x="95" y="33"/>
                </a:lnTo>
                <a:lnTo>
                  <a:pt x="93" y="37"/>
                </a:lnTo>
                <a:lnTo>
                  <a:pt x="93" y="37"/>
                </a:lnTo>
                <a:lnTo>
                  <a:pt x="94" y="37"/>
                </a:lnTo>
                <a:lnTo>
                  <a:pt x="94" y="37"/>
                </a:lnTo>
                <a:lnTo>
                  <a:pt x="95" y="36"/>
                </a:lnTo>
                <a:lnTo>
                  <a:pt x="97" y="36"/>
                </a:lnTo>
                <a:lnTo>
                  <a:pt x="97" y="36"/>
                </a:lnTo>
                <a:lnTo>
                  <a:pt x="101" y="29"/>
                </a:lnTo>
                <a:lnTo>
                  <a:pt x="101" y="29"/>
                </a:lnTo>
                <a:lnTo>
                  <a:pt x="102" y="29"/>
                </a:lnTo>
                <a:lnTo>
                  <a:pt x="102" y="29"/>
                </a:lnTo>
                <a:close/>
                <a:moveTo>
                  <a:pt x="21" y="81"/>
                </a:moveTo>
                <a:lnTo>
                  <a:pt x="21" y="81"/>
                </a:lnTo>
                <a:lnTo>
                  <a:pt x="21" y="81"/>
                </a:lnTo>
                <a:lnTo>
                  <a:pt x="21" y="81"/>
                </a:lnTo>
                <a:lnTo>
                  <a:pt x="19" y="86"/>
                </a:lnTo>
                <a:lnTo>
                  <a:pt x="19" y="86"/>
                </a:lnTo>
                <a:lnTo>
                  <a:pt x="19" y="91"/>
                </a:lnTo>
                <a:lnTo>
                  <a:pt x="19" y="91"/>
                </a:lnTo>
                <a:lnTo>
                  <a:pt x="21" y="89"/>
                </a:lnTo>
                <a:lnTo>
                  <a:pt x="21" y="89"/>
                </a:lnTo>
                <a:lnTo>
                  <a:pt x="21" y="89"/>
                </a:lnTo>
                <a:lnTo>
                  <a:pt x="21" y="89"/>
                </a:lnTo>
                <a:lnTo>
                  <a:pt x="21" y="81"/>
                </a:lnTo>
                <a:lnTo>
                  <a:pt x="21" y="81"/>
                </a:lnTo>
                <a:close/>
                <a:moveTo>
                  <a:pt x="26" y="6"/>
                </a:moveTo>
                <a:lnTo>
                  <a:pt x="26" y="6"/>
                </a:lnTo>
                <a:lnTo>
                  <a:pt x="26" y="8"/>
                </a:lnTo>
                <a:lnTo>
                  <a:pt x="24" y="9"/>
                </a:lnTo>
                <a:lnTo>
                  <a:pt x="24" y="9"/>
                </a:lnTo>
                <a:lnTo>
                  <a:pt x="17" y="16"/>
                </a:lnTo>
                <a:lnTo>
                  <a:pt x="17" y="16"/>
                </a:lnTo>
                <a:lnTo>
                  <a:pt x="17" y="17"/>
                </a:lnTo>
                <a:lnTo>
                  <a:pt x="17" y="17"/>
                </a:lnTo>
                <a:lnTo>
                  <a:pt x="21" y="13"/>
                </a:lnTo>
                <a:lnTo>
                  <a:pt x="27" y="10"/>
                </a:lnTo>
                <a:lnTo>
                  <a:pt x="27" y="10"/>
                </a:lnTo>
                <a:lnTo>
                  <a:pt x="26" y="6"/>
                </a:lnTo>
                <a:lnTo>
                  <a:pt x="26" y="6"/>
                </a:lnTo>
                <a:close/>
                <a:moveTo>
                  <a:pt x="56" y="17"/>
                </a:moveTo>
                <a:lnTo>
                  <a:pt x="56" y="17"/>
                </a:lnTo>
                <a:lnTo>
                  <a:pt x="50" y="25"/>
                </a:lnTo>
                <a:lnTo>
                  <a:pt x="50" y="25"/>
                </a:lnTo>
                <a:lnTo>
                  <a:pt x="51" y="26"/>
                </a:lnTo>
                <a:lnTo>
                  <a:pt x="51" y="25"/>
                </a:lnTo>
                <a:lnTo>
                  <a:pt x="51" y="25"/>
                </a:lnTo>
                <a:lnTo>
                  <a:pt x="57" y="20"/>
                </a:lnTo>
                <a:lnTo>
                  <a:pt x="57" y="20"/>
                </a:lnTo>
                <a:lnTo>
                  <a:pt x="58" y="19"/>
                </a:lnTo>
                <a:lnTo>
                  <a:pt x="58" y="19"/>
                </a:lnTo>
                <a:lnTo>
                  <a:pt x="56" y="17"/>
                </a:lnTo>
                <a:lnTo>
                  <a:pt x="56" y="17"/>
                </a:lnTo>
                <a:close/>
                <a:moveTo>
                  <a:pt x="10" y="32"/>
                </a:moveTo>
                <a:lnTo>
                  <a:pt x="10" y="32"/>
                </a:lnTo>
                <a:lnTo>
                  <a:pt x="10" y="32"/>
                </a:lnTo>
                <a:lnTo>
                  <a:pt x="10" y="32"/>
                </a:lnTo>
                <a:lnTo>
                  <a:pt x="17" y="23"/>
                </a:lnTo>
                <a:lnTo>
                  <a:pt x="17" y="23"/>
                </a:lnTo>
                <a:lnTo>
                  <a:pt x="10" y="27"/>
                </a:lnTo>
                <a:lnTo>
                  <a:pt x="10" y="27"/>
                </a:lnTo>
                <a:lnTo>
                  <a:pt x="10" y="29"/>
                </a:lnTo>
                <a:lnTo>
                  <a:pt x="10" y="29"/>
                </a:lnTo>
                <a:lnTo>
                  <a:pt x="10" y="32"/>
                </a:lnTo>
                <a:lnTo>
                  <a:pt x="10" y="32"/>
                </a:lnTo>
                <a:close/>
                <a:moveTo>
                  <a:pt x="21" y="101"/>
                </a:moveTo>
                <a:lnTo>
                  <a:pt x="21" y="101"/>
                </a:lnTo>
                <a:lnTo>
                  <a:pt x="26" y="101"/>
                </a:lnTo>
                <a:lnTo>
                  <a:pt x="26" y="101"/>
                </a:lnTo>
                <a:lnTo>
                  <a:pt x="26" y="94"/>
                </a:lnTo>
                <a:lnTo>
                  <a:pt x="26" y="94"/>
                </a:lnTo>
                <a:lnTo>
                  <a:pt x="21" y="101"/>
                </a:lnTo>
                <a:lnTo>
                  <a:pt x="21" y="101"/>
                </a:lnTo>
                <a:close/>
                <a:moveTo>
                  <a:pt x="70" y="29"/>
                </a:moveTo>
                <a:lnTo>
                  <a:pt x="70" y="29"/>
                </a:lnTo>
                <a:lnTo>
                  <a:pt x="70" y="27"/>
                </a:lnTo>
                <a:lnTo>
                  <a:pt x="70" y="27"/>
                </a:lnTo>
                <a:lnTo>
                  <a:pt x="68" y="27"/>
                </a:lnTo>
                <a:lnTo>
                  <a:pt x="68" y="27"/>
                </a:lnTo>
                <a:lnTo>
                  <a:pt x="67" y="29"/>
                </a:lnTo>
                <a:lnTo>
                  <a:pt x="66" y="30"/>
                </a:lnTo>
                <a:lnTo>
                  <a:pt x="66" y="30"/>
                </a:lnTo>
                <a:lnTo>
                  <a:pt x="61" y="35"/>
                </a:lnTo>
                <a:lnTo>
                  <a:pt x="61" y="35"/>
                </a:lnTo>
                <a:lnTo>
                  <a:pt x="61" y="35"/>
                </a:lnTo>
                <a:lnTo>
                  <a:pt x="61" y="35"/>
                </a:lnTo>
                <a:lnTo>
                  <a:pt x="61" y="35"/>
                </a:lnTo>
                <a:lnTo>
                  <a:pt x="61" y="35"/>
                </a:lnTo>
                <a:lnTo>
                  <a:pt x="70" y="29"/>
                </a:lnTo>
                <a:lnTo>
                  <a:pt x="70" y="29"/>
                </a:lnTo>
                <a:close/>
                <a:moveTo>
                  <a:pt x="12" y="100"/>
                </a:moveTo>
                <a:lnTo>
                  <a:pt x="12" y="100"/>
                </a:lnTo>
                <a:lnTo>
                  <a:pt x="13" y="101"/>
                </a:lnTo>
                <a:lnTo>
                  <a:pt x="13" y="101"/>
                </a:lnTo>
                <a:lnTo>
                  <a:pt x="14" y="101"/>
                </a:lnTo>
                <a:lnTo>
                  <a:pt x="16" y="100"/>
                </a:lnTo>
                <a:lnTo>
                  <a:pt x="16" y="100"/>
                </a:lnTo>
                <a:lnTo>
                  <a:pt x="19" y="96"/>
                </a:lnTo>
                <a:lnTo>
                  <a:pt x="19" y="96"/>
                </a:lnTo>
                <a:lnTo>
                  <a:pt x="20" y="94"/>
                </a:lnTo>
                <a:lnTo>
                  <a:pt x="20" y="94"/>
                </a:lnTo>
                <a:lnTo>
                  <a:pt x="20" y="94"/>
                </a:lnTo>
                <a:lnTo>
                  <a:pt x="20" y="94"/>
                </a:lnTo>
                <a:lnTo>
                  <a:pt x="12" y="100"/>
                </a:lnTo>
                <a:lnTo>
                  <a:pt x="12" y="100"/>
                </a:lnTo>
                <a:close/>
                <a:moveTo>
                  <a:pt x="73" y="52"/>
                </a:moveTo>
                <a:lnTo>
                  <a:pt x="73" y="52"/>
                </a:lnTo>
                <a:lnTo>
                  <a:pt x="70" y="52"/>
                </a:lnTo>
                <a:lnTo>
                  <a:pt x="67" y="52"/>
                </a:lnTo>
                <a:lnTo>
                  <a:pt x="67" y="52"/>
                </a:lnTo>
                <a:lnTo>
                  <a:pt x="67" y="57"/>
                </a:lnTo>
                <a:lnTo>
                  <a:pt x="67" y="57"/>
                </a:lnTo>
                <a:lnTo>
                  <a:pt x="73" y="52"/>
                </a:lnTo>
                <a:lnTo>
                  <a:pt x="73" y="52"/>
                </a:lnTo>
                <a:close/>
                <a:moveTo>
                  <a:pt x="102" y="9"/>
                </a:moveTo>
                <a:lnTo>
                  <a:pt x="102" y="9"/>
                </a:lnTo>
                <a:lnTo>
                  <a:pt x="105" y="10"/>
                </a:lnTo>
                <a:lnTo>
                  <a:pt x="108" y="9"/>
                </a:lnTo>
                <a:lnTo>
                  <a:pt x="108" y="9"/>
                </a:lnTo>
                <a:lnTo>
                  <a:pt x="110" y="9"/>
                </a:lnTo>
                <a:lnTo>
                  <a:pt x="111" y="9"/>
                </a:lnTo>
                <a:lnTo>
                  <a:pt x="111" y="9"/>
                </a:lnTo>
                <a:lnTo>
                  <a:pt x="112" y="9"/>
                </a:lnTo>
                <a:lnTo>
                  <a:pt x="112" y="9"/>
                </a:lnTo>
                <a:lnTo>
                  <a:pt x="112" y="9"/>
                </a:lnTo>
                <a:lnTo>
                  <a:pt x="112" y="9"/>
                </a:lnTo>
                <a:lnTo>
                  <a:pt x="105" y="8"/>
                </a:lnTo>
                <a:lnTo>
                  <a:pt x="105" y="8"/>
                </a:lnTo>
                <a:lnTo>
                  <a:pt x="105" y="8"/>
                </a:lnTo>
                <a:lnTo>
                  <a:pt x="105" y="8"/>
                </a:lnTo>
                <a:lnTo>
                  <a:pt x="104" y="9"/>
                </a:lnTo>
                <a:lnTo>
                  <a:pt x="102" y="9"/>
                </a:lnTo>
                <a:lnTo>
                  <a:pt x="102" y="9"/>
                </a:lnTo>
                <a:close/>
                <a:moveTo>
                  <a:pt x="124" y="71"/>
                </a:moveTo>
                <a:lnTo>
                  <a:pt x="124" y="71"/>
                </a:lnTo>
                <a:lnTo>
                  <a:pt x="125" y="71"/>
                </a:lnTo>
                <a:lnTo>
                  <a:pt x="127" y="70"/>
                </a:lnTo>
                <a:lnTo>
                  <a:pt x="127" y="70"/>
                </a:lnTo>
                <a:lnTo>
                  <a:pt x="127" y="66"/>
                </a:lnTo>
                <a:lnTo>
                  <a:pt x="127" y="66"/>
                </a:lnTo>
                <a:lnTo>
                  <a:pt x="124" y="69"/>
                </a:lnTo>
                <a:lnTo>
                  <a:pt x="124" y="71"/>
                </a:lnTo>
                <a:lnTo>
                  <a:pt x="124" y="71"/>
                </a:lnTo>
                <a:close/>
                <a:moveTo>
                  <a:pt x="93" y="30"/>
                </a:moveTo>
                <a:lnTo>
                  <a:pt x="93" y="30"/>
                </a:lnTo>
                <a:lnTo>
                  <a:pt x="93" y="30"/>
                </a:lnTo>
                <a:lnTo>
                  <a:pt x="93" y="30"/>
                </a:lnTo>
                <a:lnTo>
                  <a:pt x="100" y="26"/>
                </a:lnTo>
                <a:lnTo>
                  <a:pt x="100" y="26"/>
                </a:lnTo>
                <a:lnTo>
                  <a:pt x="97" y="25"/>
                </a:lnTo>
                <a:lnTo>
                  <a:pt x="97" y="25"/>
                </a:lnTo>
                <a:lnTo>
                  <a:pt x="93" y="30"/>
                </a:lnTo>
                <a:lnTo>
                  <a:pt x="93" y="30"/>
                </a:lnTo>
                <a:close/>
                <a:moveTo>
                  <a:pt x="124" y="62"/>
                </a:moveTo>
                <a:lnTo>
                  <a:pt x="124" y="62"/>
                </a:lnTo>
                <a:lnTo>
                  <a:pt x="127" y="60"/>
                </a:lnTo>
                <a:lnTo>
                  <a:pt x="127" y="60"/>
                </a:lnTo>
                <a:lnTo>
                  <a:pt x="127" y="59"/>
                </a:lnTo>
                <a:lnTo>
                  <a:pt x="127" y="59"/>
                </a:lnTo>
                <a:lnTo>
                  <a:pt x="127" y="56"/>
                </a:lnTo>
                <a:lnTo>
                  <a:pt x="127" y="56"/>
                </a:lnTo>
                <a:lnTo>
                  <a:pt x="124" y="57"/>
                </a:lnTo>
                <a:lnTo>
                  <a:pt x="124" y="59"/>
                </a:lnTo>
                <a:lnTo>
                  <a:pt x="124" y="62"/>
                </a:lnTo>
                <a:lnTo>
                  <a:pt x="124" y="62"/>
                </a:lnTo>
                <a:close/>
                <a:moveTo>
                  <a:pt x="127" y="50"/>
                </a:moveTo>
                <a:lnTo>
                  <a:pt x="127" y="50"/>
                </a:lnTo>
                <a:lnTo>
                  <a:pt x="125" y="44"/>
                </a:lnTo>
                <a:lnTo>
                  <a:pt x="125" y="44"/>
                </a:lnTo>
                <a:lnTo>
                  <a:pt x="124" y="47"/>
                </a:lnTo>
                <a:lnTo>
                  <a:pt x="124" y="50"/>
                </a:lnTo>
                <a:lnTo>
                  <a:pt x="124" y="50"/>
                </a:lnTo>
                <a:lnTo>
                  <a:pt x="127" y="50"/>
                </a:lnTo>
                <a:lnTo>
                  <a:pt x="127" y="50"/>
                </a:lnTo>
                <a:close/>
                <a:moveTo>
                  <a:pt x="117" y="36"/>
                </a:moveTo>
                <a:lnTo>
                  <a:pt x="117" y="36"/>
                </a:lnTo>
                <a:lnTo>
                  <a:pt x="117" y="36"/>
                </a:lnTo>
                <a:lnTo>
                  <a:pt x="117" y="36"/>
                </a:lnTo>
                <a:lnTo>
                  <a:pt x="111" y="39"/>
                </a:lnTo>
                <a:lnTo>
                  <a:pt x="111" y="39"/>
                </a:lnTo>
                <a:lnTo>
                  <a:pt x="111" y="40"/>
                </a:lnTo>
                <a:lnTo>
                  <a:pt x="111" y="40"/>
                </a:lnTo>
                <a:lnTo>
                  <a:pt x="111" y="42"/>
                </a:lnTo>
                <a:lnTo>
                  <a:pt x="111" y="42"/>
                </a:lnTo>
                <a:lnTo>
                  <a:pt x="117" y="36"/>
                </a:lnTo>
                <a:lnTo>
                  <a:pt x="117" y="36"/>
                </a:lnTo>
                <a:close/>
                <a:moveTo>
                  <a:pt x="77" y="33"/>
                </a:moveTo>
                <a:lnTo>
                  <a:pt x="77" y="33"/>
                </a:lnTo>
                <a:lnTo>
                  <a:pt x="83" y="29"/>
                </a:lnTo>
                <a:lnTo>
                  <a:pt x="83" y="29"/>
                </a:lnTo>
                <a:lnTo>
                  <a:pt x="81" y="29"/>
                </a:lnTo>
                <a:lnTo>
                  <a:pt x="81" y="29"/>
                </a:lnTo>
                <a:lnTo>
                  <a:pt x="80" y="30"/>
                </a:lnTo>
                <a:lnTo>
                  <a:pt x="77" y="30"/>
                </a:lnTo>
                <a:lnTo>
                  <a:pt x="77" y="30"/>
                </a:lnTo>
                <a:lnTo>
                  <a:pt x="77" y="33"/>
                </a:lnTo>
                <a:lnTo>
                  <a:pt x="77" y="33"/>
                </a:lnTo>
                <a:close/>
                <a:moveTo>
                  <a:pt x="129" y="93"/>
                </a:moveTo>
                <a:lnTo>
                  <a:pt x="129" y="93"/>
                </a:lnTo>
                <a:lnTo>
                  <a:pt x="127" y="94"/>
                </a:lnTo>
                <a:lnTo>
                  <a:pt x="125" y="97"/>
                </a:lnTo>
                <a:lnTo>
                  <a:pt x="125" y="97"/>
                </a:lnTo>
                <a:lnTo>
                  <a:pt x="127" y="97"/>
                </a:lnTo>
                <a:lnTo>
                  <a:pt x="128" y="97"/>
                </a:lnTo>
                <a:lnTo>
                  <a:pt x="128" y="97"/>
                </a:lnTo>
                <a:lnTo>
                  <a:pt x="129" y="96"/>
                </a:lnTo>
                <a:lnTo>
                  <a:pt x="129" y="93"/>
                </a:lnTo>
                <a:lnTo>
                  <a:pt x="129" y="93"/>
                </a:lnTo>
                <a:close/>
                <a:moveTo>
                  <a:pt x="94" y="17"/>
                </a:moveTo>
                <a:lnTo>
                  <a:pt x="94" y="17"/>
                </a:lnTo>
                <a:lnTo>
                  <a:pt x="88" y="25"/>
                </a:lnTo>
                <a:lnTo>
                  <a:pt x="88" y="25"/>
                </a:lnTo>
                <a:lnTo>
                  <a:pt x="91" y="22"/>
                </a:lnTo>
                <a:lnTo>
                  <a:pt x="94" y="17"/>
                </a:lnTo>
                <a:lnTo>
                  <a:pt x="94" y="17"/>
                </a:lnTo>
                <a:close/>
                <a:moveTo>
                  <a:pt x="64" y="13"/>
                </a:moveTo>
                <a:lnTo>
                  <a:pt x="64" y="13"/>
                </a:lnTo>
                <a:lnTo>
                  <a:pt x="61" y="12"/>
                </a:lnTo>
                <a:lnTo>
                  <a:pt x="60" y="13"/>
                </a:lnTo>
                <a:lnTo>
                  <a:pt x="60" y="13"/>
                </a:lnTo>
                <a:lnTo>
                  <a:pt x="58" y="13"/>
                </a:lnTo>
                <a:lnTo>
                  <a:pt x="58" y="13"/>
                </a:lnTo>
                <a:lnTo>
                  <a:pt x="63" y="15"/>
                </a:lnTo>
                <a:lnTo>
                  <a:pt x="63" y="15"/>
                </a:lnTo>
                <a:lnTo>
                  <a:pt x="64" y="13"/>
                </a:lnTo>
                <a:lnTo>
                  <a:pt x="64" y="13"/>
                </a:lnTo>
                <a:close/>
                <a:moveTo>
                  <a:pt x="7" y="107"/>
                </a:moveTo>
                <a:lnTo>
                  <a:pt x="7" y="107"/>
                </a:lnTo>
                <a:lnTo>
                  <a:pt x="6" y="106"/>
                </a:lnTo>
                <a:lnTo>
                  <a:pt x="6" y="106"/>
                </a:lnTo>
                <a:lnTo>
                  <a:pt x="6" y="103"/>
                </a:lnTo>
                <a:lnTo>
                  <a:pt x="6" y="100"/>
                </a:lnTo>
                <a:lnTo>
                  <a:pt x="6" y="100"/>
                </a:lnTo>
                <a:lnTo>
                  <a:pt x="6" y="98"/>
                </a:lnTo>
                <a:lnTo>
                  <a:pt x="4" y="98"/>
                </a:lnTo>
                <a:lnTo>
                  <a:pt x="4" y="98"/>
                </a:lnTo>
                <a:lnTo>
                  <a:pt x="4" y="107"/>
                </a:lnTo>
                <a:lnTo>
                  <a:pt x="4" y="107"/>
                </a:lnTo>
                <a:lnTo>
                  <a:pt x="7" y="107"/>
                </a:lnTo>
                <a:lnTo>
                  <a:pt x="7" y="107"/>
                </a:lnTo>
                <a:close/>
                <a:moveTo>
                  <a:pt x="63" y="46"/>
                </a:moveTo>
                <a:lnTo>
                  <a:pt x="63" y="46"/>
                </a:lnTo>
                <a:lnTo>
                  <a:pt x="63" y="42"/>
                </a:lnTo>
                <a:lnTo>
                  <a:pt x="61" y="40"/>
                </a:lnTo>
                <a:lnTo>
                  <a:pt x="61" y="40"/>
                </a:lnTo>
                <a:lnTo>
                  <a:pt x="60" y="40"/>
                </a:lnTo>
                <a:lnTo>
                  <a:pt x="60" y="40"/>
                </a:lnTo>
                <a:lnTo>
                  <a:pt x="60" y="40"/>
                </a:lnTo>
                <a:lnTo>
                  <a:pt x="63" y="46"/>
                </a:lnTo>
                <a:lnTo>
                  <a:pt x="63" y="46"/>
                </a:lnTo>
                <a:close/>
                <a:moveTo>
                  <a:pt x="20" y="77"/>
                </a:moveTo>
                <a:lnTo>
                  <a:pt x="20" y="77"/>
                </a:lnTo>
                <a:lnTo>
                  <a:pt x="21" y="76"/>
                </a:lnTo>
                <a:lnTo>
                  <a:pt x="21" y="74"/>
                </a:lnTo>
                <a:lnTo>
                  <a:pt x="21" y="74"/>
                </a:lnTo>
                <a:lnTo>
                  <a:pt x="21" y="71"/>
                </a:lnTo>
                <a:lnTo>
                  <a:pt x="21" y="71"/>
                </a:lnTo>
                <a:lnTo>
                  <a:pt x="20" y="71"/>
                </a:lnTo>
                <a:lnTo>
                  <a:pt x="20" y="70"/>
                </a:lnTo>
                <a:lnTo>
                  <a:pt x="20" y="70"/>
                </a:lnTo>
                <a:lnTo>
                  <a:pt x="20" y="77"/>
                </a:lnTo>
                <a:lnTo>
                  <a:pt x="20" y="77"/>
                </a:lnTo>
                <a:close/>
                <a:moveTo>
                  <a:pt x="20" y="33"/>
                </a:moveTo>
                <a:lnTo>
                  <a:pt x="20" y="33"/>
                </a:lnTo>
                <a:lnTo>
                  <a:pt x="20" y="33"/>
                </a:lnTo>
                <a:lnTo>
                  <a:pt x="20" y="33"/>
                </a:lnTo>
                <a:lnTo>
                  <a:pt x="16" y="36"/>
                </a:lnTo>
                <a:lnTo>
                  <a:pt x="16" y="36"/>
                </a:lnTo>
                <a:lnTo>
                  <a:pt x="14" y="37"/>
                </a:lnTo>
                <a:lnTo>
                  <a:pt x="14" y="39"/>
                </a:lnTo>
                <a:lnTo>
                  <a:pt x="14" y="39"/>
                </a:lnTo>
                <a:lnTo>
                  <a:pt x="20" y="33"/>
                </a:lnTo>
                <a:lnTo>
                  <a:pt x="20" y="33"/>
                </a:lnTo>
                <a:close/>
                <a:moveTo>
                  <a:pt x="19" y="6"/>
                </a:moveTo>
                <a:lnTo>
                  <a:pt x="19" y="6"/>
                </a:lnTo>
                <a:lnTo>
                  <a:pt x="17" y="8"/>
                </a:lnTo>
                <a:lnTo>
                  <a:pt x="16" y="10"/>
                </a:lnTo>
                <a:lnTo>
                  <a:pt x="16" y="10"/>
                </a:lnTo>
                <a:lnTo>
                  <a:pt x="19" y="8"/>
                </a:lnTo>
                <a:lnTo>
                  <a:pt x="19" y="8"/>
                </a:lnTo>
                <a:lnTo>
                  <a:pt x="21" y="6"/>
                </a:lnTo>
                <a:lnTo>
                  <a:pt x="21" y="6"/>
                </a:lnTo>
                <a:lnTo>
                  <a:pt x="19" y="6"/>
                </a:lnTo>
                <a:lnTo>
                  <a:pt x="19" y="6"/>
                </a:lnTo>
                <a:close/>
                <a:moveTo>
                  <a:pt x="68" y="8"/>
                </a:moveTo>
                <a:lnTo>
                  <a:pt x="68" y="8"/>
                </a:lnTo>
                <a:lnTo>
                  <a:pt x="68" y="8"/>
                </a:lnTo>
                <a:lnTo>
                  <a:pt x="68" y="8"/>
                </a:lnTo>
                <a:lnTo>
                  <a:pt x="61" y="8"/>
                </a:lnTo>
                <a:lnTo>
                  <a:pt x="58" y="8"/>
                </a:lnTo>
                <a:lnTo>
                  <a:pt x="54" y="9"/>
                </a:lnTo>
                <a:lnTo>
                  <a:pt x="54" y="9"/>
                </a:lnTo>
                <a:lnTo>
                  <a:pt x="61" y="8"/>
                </a:lnTo>
                <a:lnTo>
                  <a:pt x="61" y="8"/>
                </a:lnTo>
                <a:lnTo>
                  <a:pt x="68" y="8"/>
                </a:lnTo>
                <a:lnTo>
                  <a:pt x="68" y="8"/>
                </a:lnTo>
                <a:close/>
                <a:moveTo>
                  <a:pt x="81" y="49"/>
                </a:moveTo>
                <a:lnTo>
                  <a:pt x="81" y="49"/>
                </a:lnTo>
                <a:lnTo>
                  <a:pt x="81" y="49"/>
                </a:lnTo>
                <a:lnTo>
                  <a:pt x="81" y="49"/>
                </a:lnTo>
                <a:lnTo>
                  <a:pt x="80" y="50"/>
                </a:lnTo>
                <a:lnTo>
                  <a:pt x="80" y="50"/>
                </a:lnTo>
                <a:lnTo>
                  <a:pt x="78" y="56"/>
                </a:lnTo>
                <a:lnTo>
                  <a:pt x="78" y="56"/>
                </a:lnTo>
                <a:lnTo>
                  <a:pt x="78" y="56"/>
                </a:lnTo>
                <a:lnTo>
                  <a:pt x="78" y="56"/>
                </a:lnTo>
                <a:lnTo>
                  <a:pt x="81" y="49"/>
                </a:lnTo>
                <a:lnTo>
                  <a:pt x="81" y="49"/>
                </a:lnTo>
                <a:close/>
                <a:moveTo>
                  <a:pt x="20" y="106"/>
                </a:moveTo>
                <a:lnTo>
                  <a:pt x="20" y="106"/>
                </a:lnTo>
                <a:lnTo>
                  <a:pt x="20" y="107"/>
                </a:lnTo>
                <a:lnTo>
                  <a:pt x="20" y="107"/>
                </a:lnTo>
                <a:lnTo>
                  <a:pt x="23" y="106"/>
                </a:lnTo>
                <a:lnTo>
                  <a:pt x="26" y="106"/>
                </a:lnTo>
                <a:lnTo>
                  <a:pt x="26" y="106"/>
                </a:lnTo>
                <a:lnTo>
                  <a:pt x="20" y="106"/>
                </a:lnTo>
                <a:lnTo>
                  <a:pt x="20" y="106"/>
                </a:lnTo>
                <a:lnTo>
                  <a:pt x="20" y="106"/>
                </a:lnTo>
                <a:lnTo>
                  <a:pt x="20" y="106"/>
                </a:lnTo>
                <a:close/>
                <a:moveTo>
                  <a:pt x="111" y="56"/>
                </a:moveTo>
                <a:lnTo>
                  <a:pt x="111" y="56"/>
                </a:lnTo>
                <a:lnTo>
                  <a:pt x="114" y="53"/>
                </a:lnTo>
                <a:lnTo>
                  <a:pt x="114" y="53"/>
                </a:lnTo>
                <a:lnTo>
                  <a:pt x="112" y="52"/>
                </a:lnTo>
                <a:lnTo>
                  <a:pt x="112" y="52"/>
                </a:lnTo>
                <a:lnTo>
                  <a:pt x="111" y="52"/>
                </a:lnTo>
                <a:lnTo>
                  <a:pt x="111" y="53"/>
                </a:lnTo>
                <a:lnTo>
                  <a:pt x="111" y="53"/>
                </a:lnTo>
                <a:lnTo>
                  <a:pt x="111" y="56"/>
                </a:lnTo>
                <a:lnTo>
                  <a:pt x="111" y="56"/>
                </a:lnTo>
                <a:close/>
                <a:moveTo>
                  <a:pt x="64" y="37"/>
                </a:moveTo>
                <a:lnTo>
                  <a:pt x="64" y="37"/>
                </a:lnTo>
                <a:lnTo>
                  <a:pt x="66" y="37"/>
                </a:lnTo>
                <a:lnTo>
                  <a:pt x="66" y="37"/>
                </a:lnTo>
                <a:lnTo>
                  <a:pt x="70" y="33"/>
                </a:lnTo>
                <a:lnTo>
                  <a:pt x="70" y="33"/>
                </a:lnTo>
                <a:lnTo>
                  <a:pt x="64" y="37"/>
                </a:lnTo>
                <a:lnTo>
                  <a:pt x="64" y="37"/>
                </a:lnTo>
                <a:close/>
                <a:moveTo>
                  <a:pt x="74" y="33"/>
                </a:moveTo>
                <a:lnTo>
                  <a:pt x="74" y="33"/>
                </a:lnTo>
                <a:lnTo>
                  <a:pt x="70" y="39"/>
                </a:lnTo>
                <a:lnTo>
                  <a:pt x="70" y="39"/>
                </a:lnTo>
                <a:lnTo>
                  <a:pt x="70" y="39"/>
                </a:lnTo>
                <a:lnTo>
                  <a:pt x="70" y="39"/>
                </a:lnTo>
                <a:lnTo>
                  <a:pt x="73" y="37"/>
                </a:lnTo>
                <a:lnTo>
                  <a:pt x="73" y="37"/>
                </a:lnTo>
                <a:lnTo>
                  <a:pt x="74" y="36"/>
                </a:lnTo>
                <a:lnTo>
                  <a:pt x="74" y="33"/>
                </a:lnTo>
                <a:lnTo>
                  <a:pt x="74" y="33"/>
                </a:lnTo>
                <a:close/>
                <a:moveTo>
                  <a:pt x="36" y="32"/>
                </a:moveTo>
                <a:lnTo>
                  <a:pt x="36" y="32"/>
                </a:lnTo>
                <a:lnTo>
                  <a:pt x="40" y="27"/>
                </a:lnTo>
                <a:lnTo>
                  <a:pt x="40" y="27"/>
                </a:lnTo>
                <a:lnTo>
                  <a:pt x="40" y="26"/>
                </a:lnTo>
                <a:lnTo>
                  <a:pt x="40" y="26"/>
                </a:lnTo>
                <a:lnTo>
                  <a:pt x="39" y="29"/>
                </a:lnTo>
                <a:lnTo>
                  <a:pt x="36" y="32"/>
                </a:lnTo>
                <a:lnTo>
                  <a:pt x="36" y="32"/>
                </a:lnTo>
                <a:close/>
                <a:moveTo>
                  <a:pt x="14" y="50"/>
                </a:moveTo>
                <a:lnTo>
                  <a:pt x="14" y="50"/>
                </a:lnTo>
                <a:lnTo>
                  <a:pt x="19" y="44"/>
                </a:lnTo>
                <a:lnTo>
                  <a:pt x="19" y="44"/>
                </a:lnTo>
                <a:lnTo>
                  <a:pt x="16" y="47"/>
                </a:lnTo>
                <a:lnTo>
                  <a:pt x="16" y="47"/>
                </a:lnTo>
                <a:lnTo>
                  <a:pt x="14" y="49"/>
                </a:lnTo>
                <a:lnTo>
                  <a:pt x="14" y="50"/>
                </a:lnTo>
                <a:lnTo>
                  <a:pt x="14" y="50"/>
                </a:lnTo>
                <a:close/>
                <a:moveTo>
                  <a:pt x="77" y="81"/>
                </a:moveTo>
                <a:lnTo>
                  <a:pt x="77" y="81"/>
                </a:lnTo>
                <a:lnTo>
                  <a:pt x="77" y="73"/>
                </a:lnTo>
                <a:lnTo>
                  <a:pt x="77" y="73"/>
                </a:lnTo>
                <a:lnTo>
                  <a:pt x="75" y="80"/>
                </a:lnTo>
                <a:lnTo>
                  <a:pt x="75" y="80"/>
                </a:lnTo>
                <a:lnTo>
                  <a:pt x="75" y="81"/>
                </a:lnTo>
                <a:lnTo>
                  <a:pt x="77" y="81"/>
                </a:lnTo>
                <a:lnTo>
                  <a:pt x="77" y="81"/>
                </a:lnTo>
                <a:close/>
                <a:moveTo>
                  <a:pt x="102" y="44"/>
                </a:moveTo>
                <a:lnTo>
                  <a:pt x="102" y="44"/>
                </a:lnTo>
                <a:lnTo>
                  <a:pt x="102" y="44"/>
                </a:lnTo>
                <a:lnTo>
                  <a:pt x="102" y="44"/>
                </a:lnTo>
                <a:lnTo>
                  <a:pt x="105" y="49"/>
                </a:lnTo>
                <a:lnTo>
                  <a:pt x="105" y="49"/>
                </a:lnTo>
                <a:lnTo>
                  <a:pt x="105" y="49"/>
                </a:lnTo>
                <a:lnTo>
                  <a:pt x="105" y="47"/>
                </a:lnTo>
                <a:lnTo>
                  <a:pt x="105" y="47"/>
                </a:lnTo>
                <a:lnTo>
                  <a:pt x="104" y="46"/>
                </a:lnTo>
                <a:lnTo>
                  <a:pt x="102" y="44"/>
                </a:lnTo>
                <a:lnTo>
                  <a:pt x="102" y="44"/>
                </a:lnTo>
                <a:close/>
                <a:moveTo>
                  <a:pt x="117" y="54"/>
                </a:moveTo>
                <a:lnTo>
                  <a:pt x="117" y="54"/>
                </a:lnTo>
                <a:lnTo>
                  <a:pt x="120" y="53"/>
                </a:lnTo>
                <a:lnTo>
                  <a:pt x="120" y="53"/>
                </a:lnTo>
                <a:lnTo>
                  <a:pt x="121" y="53"/>
                </a:lnTo>
                <a:lnTo>
                  <a:pt x="121" y="50"/>
                </a:lnTo>
                <a:lnTo>
                  <a:pt x="121" y="50"/>
                </a:lnTo>
                <a:lnTo>
                  <a:pt x="118" y="53"/>
                </a:lnTo>
                <a:lnTo>
                  <a:pt x="117" y="54"/>
                </a:lnTo>
                <a:lnTo>
                  <a:pt x="117" y="54"/>
                </a:lnTo>
                <a:close/>
                <a:moveTo>
                  <a:pt x="66" y="23"/>
                </a:moveTo>
                <a:lnTo>
                  <a:pt x="66" y="23"/>
                </a:lnTo>
                <a:lnTo>
                  <a:pt x="63" y="22"/>
                </a:lnTo>
                <a:lnTo>
                  <a:pt x="63" y="22"/>
                </a:lnTo>
                <a:lnTo>
                  <a:pt x="61" y="25"/>
                </a:lnTo>
                <a:lnTo>
                  <a:pt x="61" y="25"/>
                </a:lnTo>
                <a:lnTo>
                  <a:pt x="63" y="25"/>
                </a:lnTo>
                <a:lnTo>
                  <a:pt x="66" y="23"/>
                </a:lnTo>
                <a:lnTo>
                  <a:pt x="66" y="23"/>
                </a:lnTo>
                <a:close/>
                <a:moveTo>
                  <a:pt x="9" y="67"/>
                </a:moveTo>
                <a:lnTo>
                  <a:pt x="9" y="67"/>
                </a:lnTo>
                <a:lnTo>
                  <a:pt x="10" y="64"/>
                </a:lnTo>
                <a:lnTo>
                  <a:pt x="9" y="62"/>
                </a:lnTo>
                <a:lnTo>
                  <a:pt x="9" y="62"/>
                </a:lnTo>
                <a:lnTo>
                  <a:pt x="9" y="67"/>
                </a:lnTo>
                <a:lnTo>
                  <a:pt x="9" y="67"/>
                </a:lnTo>
                <a:close/>
                <a:moveTo>
                  <a:pt x="9" y="57"/>
                </a:moveTo>
                <a:lnTo>
                  <a:pt x="9" y="57"/>
                </a:lnTo>
                <a:lnTo>
                  <a:pt x="10" y="54"/>
                </a:lnTo>
                <a:lnTo>
                  <a:pt x="9" y="50"/>
                </a:lnTo>
                <a:lnTo>
                  <a:pt x="9" y="50"/>
                </a:lnTo>
                <a:lnTo>
                  <a:pt x="9" y="57"/>
                </a:lnTo>
                <a:lnTo>
                  <a:pt x="9" y="57"/>
                </a:lnTo>
                <a:close/>
                <a:moveTo>
                  <a:pt x="14" y="91"/>
                </a:moveTo>
                <a:lnTo>
                  <a:pt x="14" y="91"/>
                </a:lnTo>
                <a:lnTo>
                  <a:pt x="13" y="96"/>
                </a:lnTo>
                <a:lnTo>
                  <a:pt x="13" y="96"/>
                </a:lnTo>
                <a:lnTo>
                  <a:pt x="16" y="94"/>
                </a:lnTo>
                <a:lnTo>
                  <a:pt x="16" y="94"/>
                </a:lnTo>
                <a:lnTo>
                  <a:pt x="14" y="91"/>
                </a:lnTo>
                <a:lnTo>
                  <a:pt x="14" y="91"/>
                </a:lnTo>
                <a:close/>
                <a:moveTo>
                  <a:pt x="111" y="96"/>
                </a:moveTo>
                <a:lnTo>
                  <a:pt x="111" y="96"/>
                </a:lnTo>
                <a:lnTo>
                  <a:pt x="114" y="96"/>
                </a:lnTo>
                <a:lnTo>
                  <a:pt x="114" y="96"/>
                </a:lnTo>
                <a:lnTo>
                  <a:pt x="114" y="94"/>
                </a:lnTo>
                <a:lnTo>
                  <a:pt x="114" y="94"/>
                </a:lnTo>
                <a:lnTo>
                  <a:pt x="111" y="96"/>
                </a:lnTo>
                <a:lnTo>
                  <a:pt x="111" y="96"/>
                </a:lnTo>
                <a:close/>
                <a:moveTo>
                  <a:pt x="74" y="40"/>
                </a:moveTo>
                <a:lnTo>
                  <a:pt x="74" y="40"/>
                </a:lnTo>
                <a:lnTo>
                  <a:pt x="70" y="43"/>
                </a:lnTo>
                <a:lnTo>
                  <a:pt x="70" y="43"/>
                </a:lnTo>
                <a:lnTo>
                  <a:pt x="71" y="43"/>
                </a:lnTo>
                <a:lnTo>
                  <a:pt x="71" y="43"/>
                </a:lnTo>
                <a:lnTo>
                  <a:pt x="73" y="42"/>
                </a:lnTo>
                <a:lnTo>
                  <a:pt x="74" y="40"/>
                </a:lnTo>
                <a:lnTo>
                  <a:pt x="74" y="40"/>
                </a:lnTo>
                <a:close/>
                <a:moveTo>
                  <a:pt x="127" y="30"/>
                </a:moveTo>
                <a:lnTo>
                  <a:pt x="127" y="30"/>
                </a:lnTo>
                <a:lnTo>
                  <a:pt x="127" y="30"/>
                </a:lnTo>
                <a:lnTo>
                  <a:pt x="127" y="30"/>
                </a:lnTo>
                <a:lnTo>
                  <a:pt x="127" y="36"/>
                </a:lnTo>
                <a:lnTo>
                  <a:pt x="127" y="36"/>
                </a:lnTo>
                <a:lnTo>
                  <a:pt x="128" y="36"/>
                </a:lnTo>
                <a:lnTo>
                  <a:pt x="128" y="36"/>
                </a:lnTo>
                <a:lnTo>
                  <a:pt x="127" y="30"/>
                </a:lnTo>
                <a:lnTo>
                  <a:pt x="127" y="30"/>
                </a:lnTo>
                <a:close/>
                <a:moveTo>
                  <a:pt x="120" y="87"/>
                </a:moveTo>
                <a:lnTo>
                  <a:pt x="120" y="87"/>
                </a:lnTo>
                <a:lnTo>
                  <a:pt x="120" y="86"/>
                </a:lnTo>
                <a:lnTo>
                  <a:pt x="120" y="84"/>
                </a:lnTo>
                <a:lnTo>
                  <a:pt x="120" y="84"/>
                </a:lnTo>
                <a:lnTo>
                  <a:pt x="120" y="86"/>
                </a:lnTo>
                <a:lnTo>
                  <a:pt x="120" y="87"/>
                </a:lnTo>
                <a:lnTo>
                  <a:pt x="120" y="87"/>
                </a:lnTo>
                <a:close/>
                <a:moveTo>
                  <a:pt x="71" y="83"/>
                </a:moveTo>
                <a:lnTo>
                  <a:pt x="71" y="83"/>
                </a:lnTo>
                <a:lnTo>
                  <a:pt x="73" y="80"/>
                </a:lnTo>
                <a:lnTo>
                  <a:pt x="71" y="79"/>
                </a:lnTo>
                <a:lnTo>
                  <a:pt x="71" y="79"/>
                </a:lnTo>
                <a:lnTo>
                  <a:pt x="71" y="83"/>
                </a:lnTo>
                <a:lnTo>
                  <a:pt x="71" y="83"/>
                </a:lnTo>
                <a:close/>
                <a:moveTo>
                  <a:pt x="118" y="47"/>
                </a:moveTo>
                <a:lnTo>
                  <a:pt x="118" y="47"/>
                </a:lnTo>
                <a:lnTo>
                  <a:pt x="118" y="47"/>
                </a:lnTo>
                <a:lnTo>
                  <a:pt x="118" y="47"/>
                </a:lnTo>
                <a:lnTo>
                  <a:pt x="115" y="49"/>
                </a:lnTo>
                <a:lnTo>
                  <a:pt x="115" y="49"/>
                </a:lnTo>
                <a:lnTo>
                  <a:pt x="115" y="50"/>
                </a:lnTo>
                <a:lnTo>
                  <a:pt x="117" y="50"/>
                </a:lnTo>
                <a:lnTo>
                  <a:pt x="117" y="50"/>
                </a:lnTo>
                <a:lnTo>
                  <a:pt x="118" y="47"/>
                </a:lnTo>
                <a:lnTo>
                  <a:pt x="118" y="47"/>
                </a:lnTo>
                <a:close/>
                <a:moveTo>
                  <a:pt x="105" y="35"/>
                </a:moveTo>
                <a:lnTo>
                  <a:pt x="105" y="35"/>
                </a:lnTo>
                <a:lnTo>
                  <a:pt x="104" y="36"/>
                </a:lnTo>
                <a:lnTo>
                  <a:pt x="102" y="37"/>
                </a:lnTo>
                <a:lnTo>
                  <a:pt x="102" y="37"/>
                </a:lnTo>
                <a:lnTo>
                  <a:pt x="104" y="37"/>
                </a:lnTo>
                <a:lnTo>
                  <a:pt x="105" y="35"/>
                </a:lnTo>
                <a:lnTo>
                  <a:pt x="105" y="35"/>
                </a:lnTo>
                <a:close/>
                <a:moveTo>
                  <a:pt x="78" y="40"/>
                </a:moveTo>
                <a:lnTo>
                  <a:pt x="78" y="40"/>
                </a:lnTo>
                <a:lnTo>
                  <a:pt x="77" y="42"/>
                </a:lnTo>
                <a:lnTo>
                  <a:pt x="77" y="43"/>
                </a:lnTo>
                <a:lnTo>
                  <a:pt x="77" y="43"/>
                </a:lnTo>
                <a:lnTo>
                  <a:pt x="78" y="43"/>
                </a:lnTo>
                <a:lnTo>
                  <a:pt x="78" y="40"/>
                </a:lnTo>
                <a:lnTo>
                  <a:pt x="78" y="40"/>
                </a:lnTo>
                <a:close/>
                <a:moveTo>
                  <a:pt x="13" y="79"/>
                </a:moveTo>
                <a:lnTo>
                  <a:pt x="13" y="79"/>
                </a:lnTo>
                <a:lnTo>
                  <a:pt x="13" y="81"/>
                </a:lnTo>
                <a:lnTo>
                  <a:pt x="13" y="83"/>
                </a:lnTo>
                <a:lnTo>
                  <a:pt x="13" y="83"/>
                </a:lnTo>
                <a:lnTo>
                  <a:pt x="14" y="81"/>
                </a:lnTo>
                <a:lnTo>
                  <a:pt x="13" y="79"/>
                </a:lnTo>
                <a:lnTo>
                  <a:pt x="13" y="79"/>
                </a:lnTo>
                <a:close/>
                <a:moveTo>
                  <a:pt x="16" y="59"/>
                </a:moveTo>
                <a:lnTo>
                  <a:pt x="16" y="59"/>
                </a:lnTo>
                <a:lnTo>
                  <a:pt x="17" y="56"/>
                </a:lnTo>
                <a:lnTo>
                  <a:pt x="17" y="56"/>
                </a:lnTo>
                <a:lnTo>
                  <a:pt x="16" y="57"/>
                </a:lnTo>
                <a:lnTo>
                  <a:pt x="16" y="59"/>
                </a:lnTo>
                <a:lnTo>
                  <a:pt x="16" y="59"/>
                </a:lnTo>
                <a:close/>
                <a:moveTo>
                  <a:pt x="66" y="19"/>
                </a:moveTo>
                <a:lnTo>
                  <a:pt x="66" y="19"/>
                </a:lnTo>
                <a:lnTo>
                  <a:pt x="67" y="20"/>
                </a:lnTo>
                <a:lnTo>
                  <a:pt x="68" y="20"/>
                </a:lnTo>
                <a:lnTo>
                  <a:pt x="68" y="20"/>
                </a:lnTo>
                <a:lnTo>
                  <a:pt x="67" y="19"/>
                </a:lnTo>
                <a:lnTo>
                  <a:pt x="66" y="19"/>
                </a:lnTo>
                <a:lnTo>
                  <a:pt x="66" y="19"/>
                </a:lnTo>
                <a:close/>
                <a:moveTo>
                  <a:pt x="33" y="98"/>
                </a:moveTo>
                <a:lnTo>
                  <a:pt x="33" y="98"/>
                </a:lnTo>
                <a:lnTo>
                  <a:pt x="33" y="100"/>
                </a:lnTo>
                <a:lnTo>
                  <a:pt x="33" y="101"/>
                </a:lnTo>
                <a:lnTo>
                  <a:pt x="33" y="101"/>
                </a:lnTo>
                <a:lnTo>
                  <a:pt x="33" y="98"/>
                </a:lnTo>
                <a:lnTo>
                  <a:pt x="33" y="98"/>
                </a:lnTo>
                <a:close/>
                <a:moveTo>
                  <a:pt x="10" y="40"/>
                </a:moveTo>
                <a:lnTo>
                  <a:pt x="10" y="40"/>
                </a:lnTo>
                <a:lnTo>
                  <a:pt x="10" y="44"/>
                </a:lnTo>
                <a:lnTo>
                  <a:pt x="10" y="44"/>
                </a:lnTo>
                <a:lnTo>
                  <a:pt x="10" y="40"/>
                </a:lnTo>
                <a:lnTo>
                  <a:pt x="10" y="40"/>
                </a:lnTo>
                <a:close/>
                <a:moveTo>
                  <a:pt x="75" y="100"/>
                </a:moveTo>
                <a:lnTo>
                  <a:pt x="75" y="100"/>
                </a:lnTo>
                <a:lnTo>
                  <a:pt x="75" y="100"/>
                </a:lnTo>
                <a:lnTo>
                  <a:pt x="75" y="100"/>
                </a:lnTo>
                <a:lnTo>
                  <a:pt x="73" y="100"/>
                </a:lnTo>
                <a:lnTo>
                  <a:pt x="73" y="100"/>
                </a:lnTo>
                <a:lnTo>
                  <a:pt x="73" y="101"/>
                </a:lnTo>
                <a:lnTo>
                  <a:pt x="73" y="101"/>
                </a:lnTo>
                <a:lnTo>
                  <a:pt x="75" y="100"/>
                </a:lnTo>
                <a:lnTo>
                  <a:pt x="75" y="100"/>
                </a:lnTo>
                <a:close/>
                <a:moveTo>
                  <a:pt x="124" y="83"/>
                </a:moveTo>
                <a:lnTo>
                  <a:pt x="124" y="83"/>
                </a:lnTo>
                <a:lnTo>
                  <a:pt x="124" y="81"/>
                </a:lnTo>
                <a:lnTo>
                  <a:pt x="124" y="79"/>
                </a:lnTo>
                <a:lnTo>
                  <a:pt x="124" y="79"/>
                </a:lnTo>
                <a:lnTo>
                  <a:pt x="124" y="81"/>
                </a:lnTo>
                <a:lnTo>
                  <a:pt x="124" y="83"/>
                </a:lnTo>
                <a:lnTo>
                  <a:pt x="124" y="83"/>
                </a:lnTo>
                <a:close/>
                <a:moveTo>
                  <a:pt x="105" y="3"/>
                </a:moveTo>
                <a:lnTo>
                  <a:pt x="105" y="3"/>
                </a:lnTo>
                <a:lnTo>
                  <a:pt x="105" y="5"/>
                </a:lnTo>
                <a:lnTo>
                  <a:pt x="105" y="5"/>
                </a:lnTo>
                <a:lnTo>
                  <a:pt x="108" y="5"/>
                </a:lnTo>
                <a:lnTo>
                  <a:pt x="108" y="5"/>
                </a:lnTo>
                <a:lnTo>
                  <a:pt x="108" y="5"/>
                </a:lnTo>
                <a:lnTo>
                  <a:pt x="108" y="5"/>
                </a:lnTo>
                <a:lnTo>
                  <a:pt x="105" y="3"/>
                </a:lnTo>
                <a:lnTo>
                  <a:pt x="105" y="3"/>
                </a:lnTo>
                <a:close/>
                <a:moveTo>
                  <a:pt x="121" y="94"/>
                </a:moveTo>
                <a:lnTo>
                  <a:pt x="121" y="94"/>
                </a:lnTo>
                <a:lnTo>
                  <a:pt x="120" y="96"/>
                </a:lnTo>
                <a:lnTo>
                  <a:pt x="120" y="96"/>
                </a:lnTo>
                <a:lnTo>
                  <a:pt x="121" y="96"/>
                </a:lnTo>
                <a:lnTo>
                  <a:pt x="121" y="96"/>
                </a:lnTo>
                <a:lnTo>
                  <a:pt x="121" y="94"/>
                </a:lnTo>
                <a:lnTo>
                  <a:pt x="121" y="94"/>
                </a:lnTo>
                <a:close/>
                <a:moveTo>
                  <a:pt x="121" y="57"/>
                </a:moveTo>
                <a:lnTo>
                  <a:pt x="121" y="57"/>
                </a:lnTo>
                <a:lnTo>
                  <a:pt x="118" y="57"/>
                </a:lnTo>
                <a:lnTo>
                  <a:pt x="120" y="59"/>
                </a:lnTo>
                <a:lnTo>
                  <a:pt x="120" y="59"/>
                </a:lnTo>
                <a:lnTo>
                  <a:pt x="121" y="57"/>
                </a:lnTo>
                <a:lnTo>
                  <a:pt x="121" y="57"/>
                </a:lnTo>
                <a:close/>
                <a:moveTo>
                  <a:pt x="14" y="87"/>
                </a:moveTo>
                <a:lnTo>
                  <a:pt x="14" y="87"/>
                </a:lnTo>
                <a:lnTo>
                  <a:pt x="13" y="87"/>
                </a:lnTo>
                <a:lnTo>
                  <a:pt x="13" y="89"/>
                </a:lnTo>
                <a:lnTo>
                  <a:pt x="13" y="89"/>
                </a:lnTo>
                <a:lnTo>
                  <a:pt x="14" y="87"/>
                </a:lnTo>
                <a:lnTo>
                  <a:pt x="14" y="87"/>
                </a:lnTo>
                <a:close/>
                <a:moveTo>
                  <a:pt x="83" y="42"/>
                </a:moveTo>
                <a:lnTo>
                  <a:pt x="83" y="42"/>
                </a:lnTo>
                <a:lnTo>
                  <a:pt x="84" y="40"/>
                </a:lnTo>
                <a:lnTo>
                  <a:pt x="84" y="39"/>
                </a:lnTo>
                <a:lnTo>
                  <a:pt x="84" y="39"/>
                </a:lnTo>
                <a:lnTo>
                  <a:pt x="83" y="42"/>
                </a:lnTo>
                <a:lnTo>
                  <a:pt x="83" y="42"/>
                </a:lnTo>
                <a:close/>
                <a:moveTo>
                  <a:pt x="33" y="44"/>
                </a:moveTo>
                <a:lnTo>
                  <a:pt x="33" y="44"/>
                </a:lnTo>
                <a:lnTo>
                  <a:pt x="31" y="44"/>
                </a:lnTo>
                <a:lnTo>
                  <a:pt x="31" y="46"/>
                </a:lnTo>
                <a:lnTo>
                  <a:pt x="31" y="46"/>
                </a:lnTo>
                <a:lnTo>
                  <a:pt x="33" y="44"/>
                </a:lnTo>
                <a:lnTo>
                  <a:pt x="33" y="44"/>
                </a:lnTo>
                <a:close/>
                <a:moveTo>
                  <a:pt x="23" y="44"/>
                </a:moveTo>
                <a:lnTo>
                  <a:pt x="23" y="44"/>
                </a:lnTo>
                <a:lnTo>
                  <a:pt x="23" y="46"/>
                </a:lnTo>
                <a:lnTo>
                  <a:pt x="23" y="46"/>
                </a:lnTo>
                <a:lnTo>
                  <a:pt x="23" y="46"/>
                </a:lnTo>
                <a:lnTo>
                  <a:pt x="23" y="46"/>
                </a:lnTo>
                <a:lnTo>
                  <a:pt x="23" y="46"/>
                </a:lnTo>
                <a:lnTo>
                  <a:pt x="23" y="44"/>
                </a:lnTo>
                <a:lnTo>
                  <a:pt x="23" y="44"/>
                </a:lnTo>
                <a:close/>
                <a:moveTo>
                  <a:pt x="129" y="100"/>
                </a:moveTo>
                <a:lnTo>
                  <a:pt x="129" y="100"/>
                </a:lnTo>
                <a:lnTo>
                  <a:pt x="129" y="100"/>
                </a:lnTo>
                <a:lnTo>
                  <a:pt x="129" y="100"/>
                </a:lnTo>
                <a:lnTo>
                  <a:pt x="128" y="100"/>
                </a:lnTo>
                <a:lnTo>
                  <a:pt x="128" y="100"/>
                </a:lnTo>
                <a:lnTo>
                  <a:pt x="128" y="100"/>
                </a:lnTo>
                <a:lnTo>
                  <a:pt x="128" y="100"/>
                </a:lnTo>
                <a:lnTo>
                  <a:pt x="129" y="100"/>
                </a:lnTo>
                <a:lnTo>
                  <a:pt x="129" y="100"/>
                </a:lnTo>
                <a:close/>
                <a:moveTo>
                  <a:pt x="121" y="63"/>
                </a:moveTo>
                <a:lnTo>
                  <a:pt x="121" y="63"/>
                </a:lnTo>
                <a:lnTo>
                  <a:pt x="120" y="63"/>
                </a:lnTo>
                <a:lnTo>
                  <a:pt x="120" y="63"/>
                </a:lnTo>
                <a:lnTo>
                  <a:pt x="121" y="63"/>
                </a:lnTo>
                <a:lnTo>
                  <a:pt x="121" y="63"/>
                </a:lnTo>
                <a:lnTo>
                  <a:pt x="121" y="63"/>
                </a:lnTo>
                <a:close/>
                <a:moveTo>
                  <a:pt x="114" y="86"/>
                </a:moveTo>
                <a:lnTo>
                  <a:pt x="114" y="86"/>
                </a:lnTo>
                <a:lnTo>
                  <a:pt x="114" y="86"/>
                </a:lnTo>
                <a:lnTo>
                  <a:pt x="114" y="86"/>
                </a:lnTo>
                <a:lnTo>
                  <a:pt x="114" y="84"/>
                </a:lnTo>
                <a:lnTo>
                  <a:pt x="114" y="84"/>
                </a:lnTo>
                <a:lnTo>
                  <a:pt x="114" y="84"/>
                </a:lnTo>
                <a:lnTo>
                  <a:pt x="114" y="84"/>
                </a:lnTo>
                <a:lnTo>
                  <a:pt x="114" y="86"/>
                </a:lnTo>
                <a:lnTo>
                  <a:pt x="114" y="8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3" name="Freeform 55"/>
          <p:cNvSpPr>
            <a:spLocks noEditPoints="1"/>
          </p:cNvSpPr>
          <p:nvPr/>
        </p:nvSpPr>
        <p:spPr bwMode="auto">
          <a:xfrm>
            <a:off x="2261662" y="2674012"/>
            <a:ext cx="673870" cy="468753"/>
          </a:xfrm>
          <a:custGeom>
            <a:avLst/>
            <a:gdLst>
              <a:gd name="T0" fmla="*/ 54 w 383"/>
              <a:gd name="T1" fmla="*/ 272 h 277"/>
              <a:gd name="T2" fmla="*/ 10 w 383"/>
              <a:gd name="T3" fmla="*/ 105 h 277"/>
              <a:gd name="T4" fmla="*/ 170 w 383"/>
              <a:gd name="T5" fmla="*/ 46 h 277"/>
              <a:gd name="T6" fmla="*/ 311 w 383"/>
              <a:gd name="T7" fmla="*/ 91 h 277"/>
              <a:gd name="T8" fmla="*/ 264 w 383"/>
              <a:gd name="T9" fmla="*/ 253 h 277"/>
              <a:gd name="T10" fmla="*/ 180 w 383"/>
              <a:gd name="T11" fmla="*/ 185 h 277"/>
              <a:gd name="T12" fmla="*/ 179 w 383"/>
              <a:gd name="T13" fmla="*/ 176 h 277"/>
              <a:gd name="T14" fmla="*/ 193 w 383"/>
              <a:gd name="T15" fmla="*/ 115 h 277"/>
              <a:gd name="T16" fmla="*/ 214 w 383"/>
              <a:gd name="T17" fmla="*/ 90 h 277"/>
              <a:gd name="T18" fmla="*/ 181 w 383"/>
              <a:gd name="T19" fmla="*/ 92 h 277"/>
              <a:gd name="T20" fmla="*/ 216 w 383"/>
              <a:gd name="T21" fmla="*/ 161 h 277"/>
              <a:gd name="T22" fmla="*/ 206 w 383"/>
              <a:gd name="T23" fmla="*/ 73 h 277"/>
              <a:gd name="T24" fmla="*/ 78 w 383"/>
              <a:gd name="T25" fmla="*/ 20 h 277"/>
              <a:gd name="T26" fmla="*/ 41 w 383"/>
              <a:gd name="T27" fmla="*/ 71 h 277"/>
              <a:gd name="T28" fmla="*/ 248 w 383"/>
              <a:gd name="T29" fmla="*/ 154 h 277"/>
              <a:gd name="T30" fmla="*/ 240 w 383"/>
              <a:gd name="T31" fmla="*/ 192 h 277"/>
              <a:gd name="T32" fmla="*/ 120 w 383"/>
              <a:gd name="T33" fmla="*/ 162 h 277"/>
              <a:gd name="T34" fmla="*/ 76 w 383"/>
              <a:gd name="T35" fmla="*/ 203 h 277"/>
              <a:gd name="T36" fmla="*/ 315 w 383"/>
              <a:gd name="T37" fmla="*/ 98 h 277"/>
              <a:gd name="T38" fmla="*/ 201 w 383"/>
              <a:gd name="T39" fmla="*/ 216 h 277"/>
              <a:gd name="T40" fmla="*/ 247 w 383"/>
              <a:gd name="T41" fmla="*/ 240 h 277"/>
              <a:gd name="T42" fmla="*/ 311 w 383"/>
              <a:gd name="T43" fmla="*/ 134 h 277"/>
              <a:gd name="T44" fmla="*/ 172 w 383"/>
              <a:gd name="T45" fmla="*/ 85 h 277"/>
              <a:gd name="T46" fmla="*/ 146 w 383"/>
              <a:gd name="T47" fmla="*/ 154 h 277"/>
              <a:gd name="T48" fmla="*/ 139 w 383"/>
              <a:gd name="T49" fmla="*/ 121 h 277"/>
              <a:gd name="T50" fmla="*/ 184 w 383"/>
              <a:gd name="T51" fmla="*/ 206 h 277"/>
              <a:gd name="T52" fmla="*/ 106 w 383"/>
              <a:gd name="T53" fmla="*/ 118 h 277"/>
              <a:gd name="T54" fmla="*/ 79 w 383"/>
              <a:gd name="T55" fmla="*/ 101 h 277"/>
              <a:gd name="T56" fmla="*/ 78 w 383"/>
              <a:gd name="T57" fmla="*/ 165 h 277"/>
              <a:gd name="T58" fmla="*/ 12 w 383"/>
              <a:gd name="T59" fmla="*/ 19 h 277"/>
              <a:gd name="T60" fmla="*/ 24 w 383"/>
              <a:gd name="T61" fmla="*/ 179 h 277"/>
              <a:gd name="T62" fmla="*/ 79 w 383"/>
              <a:gd name="T63" fmla="*/ 37 h 277"/>
              <a:gd name="T64" fmla="*/ 119 w 383"/>
              <a:gd name="T65" fmla="*/ 112 h 277"/>
              <a:gd name="T66" fmla="*/ 56 w 383"/>
              <a:gd name="T67" fmla="*/ 266 h 277"/>
              <a:gd name="T68" fmla="*/ 254 w 383"/>
              <a:gd name="T69" fmla="*/ 98 h 277"/>
              <a:gd name="T70" fmla="*/ 56 w 383"/>
              <a:gd name="T71" fmla="*/ 14 h 277"/>
              <a:gd name="T72" fmla="*/ 248 w 383"/>
              <a:gd name="T73" fmla="*/ 263 h 277"/>
              <a:gd name="T74" fmla="*/ 190 w 383"/>
              <a:gd name="T75" fmla="*/ 179 h 277"/>
              <a:gd name="T76" fmla="*/ 108 w 383"/>
              <a:gd name="T77" fmla="*/ 155 h 277"/>
              <a:gd name="T78" fmla="*/ 191 w 383"/>
              <a:gd name="T79" fmla="*/ 232 h 277"/>
              <a:gd name="T80" fmla="*/ 27 w 383"/>
              <a:gd name="T81" fmla="*/ 20 h 277"/>
              <a:gd name="T82" fmla="*/ 251 w 383"/>
              <a:gd name="T83" fmla="*/ 182 h 277"/>
              <a:gd name="T84" fmla="*/ 343 w 383"/>
              <a:gd name="T85" fmla="*/ 91 h 277"/>
              <a:gd name="T86" fmla="*/ 237 w 383"/>
              <a:gd name="T87" fmla="*/ 223 h 277"/>
              <a:gd name="T88" fmla="*/ 38 w 383"/>
              <a:gd name="T89" fmla="*/ 202 h 277"/>
              <a:gd name="T90" fmla="*/ 183 w 383"/>
              <a:gd name="T91" fmla="*/ 41 h 277"/>
              <a:gd name="T92" fmla="*/ 208 w 383"/>
              <a:gd name="T93" fmla="*/ 13 h 277"/>
              <a:gd name="T94" fmla="*/ 56 w 383"/>
              <a:gd name="T95" fmla="*/ 70 h 277"/>
              <a:gd name="T96" fmla="*/ 82 w 383"/>
              <a:gd name="T97" fmla="*/ 253 h 277"/>
              <a:gd name="T98" fmla="*/ 82 w 383"/>
              <a:gd name="T99" fmla="*/ 78 h 277"/>
              <a:gd name="T100" fmla="*/ 255 w 383"/>
              <a:gd name="T101" fmla="*/ 233 h 277"/>
              <a:gd name="T102" fmla="*/ 132 w 383"/>
              <a:gd name="T103" fmla="*/ 183 h 277"/>
              <a:gd name="T104" fmla="*/ 343 w 383"/>
              <a:gd name="T105" fmla="*/ 179 h 277"/>
              <a:gd name="T106" fmla="*/ 237 w 383"/>
              <a:gd name="T107" fmla="*/ 9 h 277"/>
              <a:gd name="T108" fmla="*/ 66 w 383"/>
              <a:gd name="T109" fmla="*/ 252 h 277"/>
              <a:gd name="T110" fmla="*/ 95 w 383"/>
              <a:gd name="T111" fmla="*/ 156 h 277"/>
              <a:gd name="T112" fmla="*/ 240 w 383"/>
              <a:gd name="T113" fmla="*/ 222 h 277"/>
              <a:gd name="T114" fmla="*/ 237 w 383"/>
              <a:gd name="T115" fmla="*/ 97 h 277"/>
              <a:gd name="T116" fmla="*/ 226 w 383"/>
              <a:gd name="T117" fmla="*/ 105 h 277"/>
              <a:gd name="T118" fmla="*/ 91 w 383"/>
              <a:gd name="T119" fmla="*/ 227 h 277"/>
              <a:gd name="T120" fmla="*/ 213 w 383"/>
              <a:gd name="T121" fmla="*/ 9 h 277"/>
              <a:gd name="T122" fmla="*/ 98 w 383"/>
              <a:gd name="T123" fmla="*/ 215 h 277"/>
              <a:gd name="T124" fmla="*/ 322 w 383"/>
              <a:gd name="T125" fmla="*/ 168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3" h="277">
                <a:moveTo>
                  <a:pt x="201" y="273"/>
                </a:moveTo>
                <a:lnTo>
                  <a:pt x="201" y="273"/>
                </a:lnTo>
                <a:lnTo>
                  <a:pt x="200" y="273"/>
                </a:lnTo>
                <a:lnTo>
                  <a:pt x="200" y="273"/>
                </a:lnTo>
                <a:lnTo>
                  <a:pt x="179" y="273"/>
                </a:lnTo>
                <a:lnTo>
                  <a:pt x="179" y="273"/>
                </a:lnTo>
                <a:lnTo>
                  <a:pt x="179" y="273"/>
                </a:lnTo>
                <a:lnTo>
                  <a:pt x="179" y="273"/>
                </a:lnTo>
                <a:lnTo>
                  <a:pt x="176" y="273"/>
                </a:lnTo>
                <a:lnTo>
                  <a:pt x="174" y="270"/>
                </a:lnTo>
                <a:lnTo>
                  <a:pt x="174" y="270"/>
                </a:lnTo>
                <a:lnTo>
                  <a:pt x="174" y="266"/>
                </a:lnTo>
                <a:lnTo>
                  <a:pt x="174" y="266"/>
                </a:lnTo>
                <a:lnTo>
                  <a:pt x="173" y="264"/>
                </a:lnTo>
                <a:lnTo>
                  <a:pt x="173" y="264"/>
                </a:lnTo>
                <a:lnTo>
                  <a:pt x="172" y="263"/>
                </a:lnTo>
                <a:lnTo>
                  <a:pt x="172" y="262"/>
                </a:lnTo>
                <a:lnTo>
                  <a:pt x="172" y="262"/>
                </a:lnTo>
                <a:lnTo>
                  <a:pt x="173" y="260"/>
                </a:lnTo>
                <a:lnTo>
                  <a:pt x="173" y="260"/>
                </a:lnTo>
                <a:lnTo>
                  <a:pt x="173" y="256"/>
                </a:lnTo>
                <a:lnTo>
                  <a:pt x="173" y="252"/>
                </a:lnTo>
                <a:lnTo>
                  <a:pt x="173" y="252"/>
                </a:lnTo>
                <a:lnTo>
                  <a:pt x="173" y="239"/>
                </a:lnTo>
                <a:lnTo>
                  <a:pt x="173" y="239"/>
                </a:lnTo>
                <a:lnTo>
                  <a:pt x="173" y="230"/>
                </a:lnTo>
                <a:lnTo>
                  <a:pt x="170" y="222"/>
                </a:lnTo>
                <a:lnTo>
                  <a:pt x="170" y="222"/>
                </a:lnTo>
                <a:lnTo>
                  <a:pt x="166" y="215"/>
                </a:lnTo>
                <a:lnTo>
                  <a:pt x="160" y="209"/>
                </a:lnTo>
                <a:lnTo>
                  <a:pt x="160" y="209"/>
                </a:lnTo>
                <a:lnTo>
                  <a:pt x="154" y="206"/>
                </a:lnTo>
                <a:lnTo>
                  <a:pt x="149" y="203"/>
                </a:lnTo>
                <a:lnTo>
                  <a:pt x="149" y="203"/>
                </a:lnTo>
                <a:lnTo>
                  <a:pt x="139" y="203"/>
                </a:lnTo>
                <a:lnTo>
                  <a:pt x="139" y="203"/>
                </a:lnTo>
                <a:lnTo>
                  <a:pt x="120" y="205"/>
                </a:lnTo>
                <a:lnTo>
                  <a:pt x="120" y="205"/>
                </a:lnTo>
                <a:lnTo>
                  <a:pt x="113" y="206"/>
                </a:lnTo>
                <a:lnTo>
                  <a:pt x="108" y="209"/>
                </a:lnTo>
                <a:lnTo>
                  <a:pt x="108" y="209"/>
                </a:lnTo>
                <a:lnTo>
                  <a:pt x="106" y="210"/>
                </a:lnTo>
                <a:lnTo>
                  <a:pt x="106" y="210"/>
                </a:lnTo>
                <a:lnTo>
                  <a:pt x="99" y="220"/>
                </a:lnTo>
                <a:lnTo>
                  <a:pt x="96" y="232"/>
                </a:lnTo>
                <a:lnTo>
                  <a:pt x="96" y="232"/>
                </a:lnTo>
                <a:lnTo>
                  <a:pt x="96" y="236"/>
                </a:lnTo>
                <a:lnTo>
                  <a:pt x="96" y="236"/>
                </a:lnTo>
                <a:lnTo>
                  <a:pt x="96" y="247"/>
                </a:lnTo>
                <a:lnTo>
                  <a:pt x="98" y="257"/>
                </a:lnTo>
                <a:lnTo>
                  <a:pt x="98" y="257"/>
                </a:lnTo>
                <a:lnTo>
                  <a:pt x="98" y="257"/>
                </a:lnTo>
                <a:lnTo>
                  <a:pt x="98" y="257"/>
                </a:lnTo>
                <a:lnTo>
                  <a:pt x="99" y="260"/>
                </a:lnTo>
                <a:lnTo>
                  <a:pt x="96" y="262"/>
                </a:lnTo>
                <a:lnTo>
                  <a:pt x="96" y="262"/>
                </a:lnTo>
                <a:lnTo>
                  <a:pt x="96" y="263"/>
                </a:lnTo>
                <a:lnTo>
                  <a:pt x="96" y="263"/>
                </a:lnTo>
                <a:lnTo>
                  <a:pt x="98" y="264"/>
                </a:lnTo>
                <a:lnTo>
                  <a:pt x="98" y="264"/>
                </a:lnTo>
                <a:lnTo>
                  <a:pt x="98" y="267"/>
                </a:lnTo>
                <a:lnTo>
                  <a:pt x="96" y="267"/>
                </a:lnTo>
                <a:lnTo>
                  <a:pt x="96" y="267"/>
                </a:lnTo>
                <a:lnTo>
                  <a:pt x="88" y="269"/>
                </a:lnTo>
                <a:lnTo>
                  <a:pt x="88" y="269"/>
                </a:lnTo>
                <a:lnTo>
                  <a:pt x="62" y="269"/>
                </a:lnTo>
                <a:lnTo>
                  <a:pt x="62" y="269"/>
                </a:lnTo>
                <a:lnTo>
                  <a:pt x="58" y="269"/>
                </a:lnTo>
                <a:lnTo>
                  <a:pt x="58" y="269"/>
                </a:lnTo>
                <a:lnTo>
                  <a:pt x="56" y="270"/>
                </a:lnTo>
                <a:lnTo>
                  <a:pt x="56" y="270"/>
                </a:lnTo>
                <a:lnTo>
                  <a:pt x="55" y="272"/>
                </a:lnTo>
                <a:lnTo>
                  <a:pt x="54" y="272"/>
                </a:lnTo>
                <a:lnTo>
                  <a:pt x="54" y="272"/>
                </a:lnTo>
                <a:lnTo>
                  <a:pt x="42" y="269"/>
                </a:lnTo>
                <a:lnTo>
                  <a:pt x="42" y="269"/>
                </a:lnTo>
                <a:lnTo>
                  <a:pt x="39" y="269"/>
                </a:lnTo>
                <a:lnTo>
                  <a:pt x="39" y="269"/>
                </a:lnTo>
                <a:lnTo>
                  <a:pt x="21" y="269"/>
                </a:lnTo>
                <a:lnTo>
                  <a:pt x="21" y="269"/>
                </a:lnTo>
                <a:lnTo>
                  <a:pt x="18" y="269"/>
                </a:lnTo>
                <a:lnTo>
                  <a:pt x="15" y="267"/>
                </a:lnTo>
                <a:lnTo>
                  <a:pt x="15" y="267"/>
                </a:lnTo>
                <a:lnTo>
                  <a:pt x="15" y="266"/>
                </a:lnTo>
                <a:lnTo>
                  <a:pt x="15" y="266"/>
                </a:lnTo>
                <a:lnTo>
                  <a:pt x="8" y="264"/>
                </a:lnTo>
                <a:lnTo>
                  <a:pt x="8" y="264"/>
                </a:lnTo>
                <a:lnTo>
                  <a:pt x="5" y="263"/>
                </a:lnTo>
                <a:lnTo>
                  <a:pt x="5" y="260"/>
                </a:lnTo>
                <a:lnTo>
                  <a:pt x="5" y="260"/>
                </a:lnTo>
                <a:lnTo>
                  <a:pt x="5" y="236"/>
                </a:lnTo>
                <a:lnTo>
                  <a:pt x="5" y="236"/>
                </a:lnTo>
                <a:lnTo>
                  <a:pt x="5" y="232"/>
                </a:lnTo>
                <a:lnTo>
                  <a:pt x="4" y="227"/>
                </a:lnTo>
                <a:lnTo>
                  <a:pt x="4" y="227"/>
                </a:lnTo>
                <a:lnTo>
                  <a:pt x="4" y="226"/>
                </a:lnTo>
                <a:lnTo>
                  <a:pt x="5" y="225"/>
                </a:lnTo>
                <a:lnTo>
                  <a:pt x="5" y="225"/>
                </a:lnTo>
                <a:lnTo>
                  <a:pt x="5" y="225"/>
                </a:lnTo>
                <a:lnTo>
                  <a:pt x="5" y="225"/>
                </a:lnTo>
                <a:lnTo>
                  <a:pt x="5" y="222"/>
                </a:lnTo>
                <a:lnTo>
                  <a:pt x="5" y="222"/>
                </a:lnTo>
                <a:lnTo>
                  <a:pt x="5" y="172"/>
                </a:lnTo>
                <a:lnTo>
                  <a:pt x="5" y="172"/>
                </a:lnTo>
                <a:lnTo>
                  <a:pt x="7" y="168"/>
                </a:lnTo>
                <a:lnTo>
                  <a:pt x="11" y="166"/>
                </a:lnTo>
                <a:lnTo>
                  <a:pt x="11" y="166"/>
                </a:lnTo>
                <a:lnTo>
                  <a:pt x="18" y="166"/>
                </a:lnTo>
                <a:lnTo>
                  <a:pt x="18" y="166"/>
                </a:lnTo>
                <a:lnTo>
                  <a:pt x="19" y="166"/>
                </a:lnTo>
                <a:lnTo>
                  <a:pt x="19" y="166"/>
                </a:lnTo>
                <a:lnTo>
                  <a:pt x="21" y="166"/>
                </a:lnTo>
                <a:lnTo>
                  <a:pt x="21" y="166"/>
                </a:lnTo>
                <a:lnTo>
                  <a:pt x="32" y="168"/>
                </a:lnTo>
                <a:lnTo>
                  <a:pt x="32" y="168"/>
                </a:lnTo>
                <a:lnTo>
                  <a:pt x="48" y="171"/>
                </a:lnTo>
                <a:lnTo>
                  <a:pt x="48" y="171"/>
                </a:lnTo>
                <a:lnTo>
                  <a:pt x="58" y="169"/>
                </a:lnTo>
                <a:lnTo>
                  <a:pt x="68" y="165"/>
                </a:lnTo>
                <a:lnTo>
                  <a:pt x="68" y="165"/>
                </a:lnTo>
                <a:lnTo>
                  <a:pt x="76" y="159"/>
                </a:lnTo>
                <a:lnTo>
                  <a:pt x="76" y="159"/>
                </a:lnTo>
                <a:lnTo>
                  <a:pt x="79" y="156"/>
                </a:lnTo>
                <a:lnTo>
                  <a:pt x="79" y="156"/>
                </a:lnTo>
                <a:lnTo>
                  <a:pt x="83" y="146"/>
                </a:lnTo>
                <a:lnTo>
                  <a:pt x="85" y="137"/>
                </a:lnTo>
                <a:lnTo>
                  <a:pt x="85" y="137"/>
                </a:lnTo>
                <a:lnTo>
                  <a:pt x="85" y="128"/>
                </a:lnTo>
                <a:lnTo>
                  <a:pt x="83" y="121"/>
                </a:lnTo>
                <a:lnTo>
                  <a:pt x="83" y="121"/>
                </a:lnTo>
                <a:lnTo>
                  <a:pt x="82" y="115"/>
                </a:lnTo>
                <a:lnTo>
                  <a:pt x="79" y="110"/>
                </a:lnTo>
                <a:lnTo>
                  <a:pt x="73" y="100"/>
                </a:lnTo>
                <a:lnTo>
                  <a:pt x="73" y="100"/>
                </a:lnTo>
                <a:lnTo>
                  <a:pt x="71" y="98"/>
                </a:lnTo>
                <a:lnTo>
                  <a:pt x="71" y="98"/>
                </a:lnTo>
                <a:lnTo>
                  <a:pt x="58" y="97"/>
                </a:lnTo>
                <a:lnTo>
                  <a:pt x="58" y="97"/>
                </a:lnTo>
                <a:lnTo>
                  <a:pt x="45" y="95"/>
                </a:lnTo>
                <a:lnTo>
                  <a:pt x="45" y="95"/>
                </a:lnTo>
                <a:lnTo>
                  <a:pt x="34" y="97"/>
                </a:lnTo>
                <a:lnTo>
                  <a:pt x="24" y="100"/>
                </a:lnTo>
                <a:lnTo>
                  <a:pt x="24" y="100"/>
                </a:lnTo>
                <a:lnTo>
                  <a:pt x="11" y="104"/>
                </a:lnTo>
                <a:lnTo>
                  <a:pt x="11" y="104"/>
                </a:lnTo>
                <a:lnTo>
                  <a:pt x="10" y="105"/>
                </a:lnTo>
                <a:lnTo>
                  <a:pt x="10" y="105"/>
                </a:lnTo>
                <a:lnTo>
                  <a:pt x="7" y="105"/>
                </a:lnTo>
                <a:lnTo>
                  <a:pt x="5" y="104"/>
                </a:lnTo>
                <a:lnTo>
                  <a:pt x="5" y="104"/>
                </a:lnTo>
                <a:lnTo>
                  <a:pt x="5" y="101"/>
                </a:lnTo>
                <a:lnTo>
                  <a:pt x="4" y="97"/>
                </a:lnTo>
                <a:lnTo>
                  <a:pt x="4" y="97"/>
                </a:lnTo>
                <a:lnTo>
                  <a:pt x="2" y="88"/>
                </a:lnTo>
                <a:lnTo>
                  <a:pt x="2" y="88"/>
                </a:lnTo>
                <a:lnTo>
                  <a:pt x="2" y="78"/>
                </a:lnTo>
                <a:lnTo>
                  <a:pt x="2" y="78"/>
                </a:lnTo>
                <a:lnTo>
                  <a:pt x="0" y="75"/>
                </a:lnTo>
                <a:lnTo>
                  <a:pt x="0" y="73"/>
                </a:lnTo>
                <a:lnTo>
                  <a:pt x="0" y="73"/>
                </a:lnTo>
                <a:lnTo>
                  <a:pt x="1" y="60"/>
                </a:lnTo>
                <a:lnTo>
                  <a:pt x="1" y="60"/>
                </a:lnTo>
                <a:lnTo>
                  <a:pt x="1" y="36"/>
                </a:lnTo>
                <a:lnTo>
                  <a:pt x="1" y="36"/>
                </a:lnTo>
                <a:lnTo>
                  <a:pt x="1" y="21"/>
                </a:lnTo>
                <a:lnTo>
                  <a:pt x="1" y="21"/>
                </a:lnTo>
                <a:lnTo>
                  <a:pt x="2" y="16"/>
                </a:lnTo>
                <a:lnTo>
                  <a:pt x="4" y="11"/>
                </a:lnTo>
                <a:lnTo>
                  <a:pt x="4" y="11"/>
                </a:lnTo>
                <a:lnTo>
                  <a:pt x="5" y="9"/>
                </a:lnTo>
                <a:lnTo>
                  <a:pt x="5" y="9"/>
                </a:lnTo>
                <a:lnTo>
                  <a:pt x="7" y="7"/>
                </a:lnTo>
                <a:lnTo>
                  <a:pt x="8" y="7"/>
                </a:lnTo>
                <a:lnTo>
                  <a:pt x="8" y="7"/>
                </a:lnTo>
                <a:lnTo>
                  <a:pt x="11" y="7"/>
                </a:lnTo>
                <a:lnTo>
                  <a:pt x="11" y="7"/>
                </a:lnTo>
                <a:lnTo>
                  <a:pt x="18" y="9"/>
                </a:lnTo>
                <a:lnTo>
                  <a:pt x="18" y="9"/>
                </a:lnTo>
                <a:lnTo>
                  <a:pt x="45" y="9"/>
                </a:lnTo>
                <a:lnTo>
                  <a:pt x="45" y="9"/>
                </a:lnTo>
                <a:lnTo>
                  <a:pt x="59" y="7"/>
                </a:lnTo>
                <a:lnTo>
                  <a:pt x="59" y="7"/>
                </a:lnTo>
                <a:lnTo>
                  <a:pt x="78" y="4"/>
                </a:lnTo>
                <a:lnTo>
                  <a:pt x="78" y="4"/>
                </a:lnTo>
                <a:lnTo>
                  <a:pt x="86" y="2"/>
                </a:lnTo>
                <a:lnTo>
                  <a:pt x="86" y="2"/>
                </a:lnTo>
                <a:lnTo>
                  <a:pt x="88" y="0"/>
                </a:lnTo>
                <a:lnTo>
                  <a:pt x="89" y="0"/>
                </a:lnTo>
                <a:lnTo>
                  <a:pt x="89" y="0"/>
                </a:lnTo>
                <a:lnTo>
                  <a:pt x="91" y="2"/>
                </a:lnTo>
                <a:lnTo>
                  <a:pt x="91" y="4"/>
                </a:lnTo>
                <a:lnTo>
                  <a:pt x="91" y="4"/>
                </a:lnTo>
                <a:lnTo>
                  <a:pt x="89" y="14"/>
                </a:lnTo>
                <a:lnTo>
                  <a:pt x="89" y="14"/>
                </a:lnTo>
                <a:lnTo>
                  <a:pt x="89" y="29"/>
                </a:lnTo>
                <a:lnTo>
                  <a:pt x="89" y="29"/>
                </a:lnTo>
                <a:lnTo>
                  <a:pt x="89" y="38"/>
                </a:lnTo>
                <a:lnTo>
                  <a:pt x="89" y="38"/>
                </a:lnTo>
                <a:lnTo>
                  <a:pt x="91" y="48"/>
                </a:lnTo>
                <a:lnTo>
                  <a:pt x="95" y="57"/>
                </a:lnTo>
                <a:lnTo>
                  <a:pt x="100" y="64"/>
                </a:lnTo>
                <a:lnTo>
                  <a:pt x="109" y="70"/>
                </a:lnTo>
                <a:lnTo>
                  <a:pt x="109" y="70"/>
                </a:lnTo>
                <a:lnTo>
                  <a:pt x="112" y="71"/>
                </a:lnTo>
                <a:lnTo>
                  <a:pt x="115" y="73"/>
                </a:lnTo>
                <a:lnTo>
                  <a:pt x="115" y="73"/>
                </a:lnTo>
                <a:lnTo>
                  <a:pt x="123" y="74"/>
                </a:lnTo>
                <a:lnTo>
                  <a:pt x="130" y="74"/>
                </a:lnTo>
                <a:lnTo>
                  <a:pt x="130" y="74"/>
                </a:lnTo>
                <a:lnTo>
                  <a:pt x="140" y="74"/>
                </a:lnTo>
                <a:lnTo>
                  <a:pt x="150" y="70"/>
                </a:lnTo>
                <a:lnTo>
                  <a:pt x="150" y="70"/>
                </a:lnTo>
                <a:lnTo>
                  <a:pt x="160" y="65"/>
                </a:lnTo>
                <a:lnTo>
                  <a:pt x="160" y="65"/>
                </a:lnTo>
                <a:lnTo>
                  <a:pt x="163" y="63"/>
                </a:lnTo>
                <a:lnTo>
                  <a:pt x="163" y="63"/>
                </a:lnTo>
                <a:lnTo>
                  <a:pt x="167" y="54"/>
                </a:lnTo>
                <a:lnTo>
                  <a:pt x="170" y="46"/>
                </a:lnTo>
                <a:lnTo>
                  <a:pt x="170" y="46"/>
                </a:lnTo>
                <a:lnTo>
                  <a:pt x="172" y="36"/>
                </a:lnTo>
                <a:lnTo>
                  <a:pt x="172" y="36"/>
                </a:lnTo>
                <a:lnTo>
                  <a:pt x="172" y="30"/>
                </a:lnTo>
                <a:lnTo>
                  <a:pt x="170" y="23"/>
                </a:lnTo>
                <a:lnTo>
                  <a:pt x="170" y="23"/>
                </a:lnTo>
                <a:lnTo>
                  <a:pt x="164" y="13"/>
                </a:lnTo>
                <a:lnTo>
                  <a:pt x="164" y="13"/>
                </a:lnTo>
                <a:lnTo>
                  <a:pt x="163" y="9"/>
                </a:lnTo>
                <a:lnTo>
                  <a:pt x="163" y="9"/>
                </a:lnTo>
                <a:lnTo>
                  <a:pt x="163" y="6"/>
                </a:lnTo>
                <a:lnTo>
                  <a:pt x="164" y="4"/>
                </a:lnTo>
                <a:lnTo>
                  <a:pt x="164" y="4"/>
                </a:lnTo>
                <a:lnTo>
                  <a:pt x="166" y="4"/>
                </a:lnTo>
                <a:lnTo>
                  <a:pt x="166" y="4"/>
                </a:lnTo>
                <a:lnTo>
                  <a:pt x="167" y="3"/>
                </a:lnTo>
                <a:lnTo>
                  <a:pt x="169" y="2"/>
                </a:lnTo>
                <a:lnTo>
                  <a:pt x="169" y="2"/>
                </a:lnTo>
                <a:lnTo>
                  <a:pt x="174" y="2"/>
                </a:lnTo>
                <a:lnTo>
                  <a:pt x="174" y="2"/>
                </a:lnTo>
                <a:lnTo>
                  <a:pt x="189" y="2"/>
                </a:lnTo>
                <a:lnTo>
                  <a:pt x="204" y="3"/>
                </a:lnTo>
                <a:lnTo>
                  <a:pt x="204" y="3"/>
                </a:lnTo>
                <a:lnTo>
                  <a:pt x="218" y="4"/>
                </a:lnTo>
                <a:lnTo>
                  <a:pt x="218" y="4"/>
                </a:lnTo>
                <a:lnTo>
                  <a:pt x="245" y="4"/>
                </a:lnTo>
                <a:lnTo>
                  <a:pt x="245" y="4"/>
                </a:lnTo>
                <a:lnTo>
                  <a:pt x="251" y="4"/>
                </a:lnTo>
                <a:lnTo>
                  <a:pt x="251" y="4"/>
                </a:lnTo>
                <a:lnTo>
                  <a:pt x="257" y="4"/>
                </a:lnTo>
                <a:lnTo>
                  <a:pt x="257" y="4"/>
                </a:lnTo>
                <a:lnTo>
                  <a:pt x="258" y="6"/>
                </a:lnTo>
                <a:lnTo>
                  <a:pt x="260" y="9"/>
                </a:lnTo>
                <a:lnTo>
                  <a:pt x="260" y="9"/>
                </a:lnTo>
                <a:lnTo>
                  <a:pt x="258" y="14"/>
                </a:lnTo>
                <a:lnTo>
                  <a:pt x="258" y="14"/>
                </a:lnTo>
                <a:lnTo>
                  <a:pt x="254" y="29"/>
                </a:lnTo>
                <a:lnTo>
                  <a:pt x="254" y="29"/>
                </a:lnTo>
                <a:lnTo>
                  <a:pt x="253" y="37"/>
                </a:lnTo>
                <a:lnTo>
                  <a:pt x="251" y="47"/>
                </a:lnTo>
                <a:lnTo>
                  <a:pt x="251" y="47"/>
                </a:lnTo>
                <a:lnTo>
                  <a:pt x="251" y="64"/>
                </a:lnTo>
                <a:lnTo>
                  <a:pt x="251" y="64"/>
                </a:lnTo>
                <a:lnTo>
                  <a:pt x="253" y="68"/>
                </a:lnTo>
                <a:lnTo>
                  <a:pt x="253" y="68"/>
                </a:lnTo>
                <a:lnTo>
                  <a:pt x="253" y="70"/>
                </a:lnTo>
                <a:lnTo>
                  <a:pt x="251" y="71"/>
                </a:lnTo>
                <a:lnTo>
                  <a:pt x="251" y="71"/>
                </a:lnTo>
                <a:lnTo>
                  <a:pt x="251" y="74"/>
                </a:lnTo>
                <a:lnTo>
                  <a:pt x="251" y="74"/>
                </a:lnTo>
                <a:lnTo>
                  <a:pt x="253" y="83"/>
                </a:lnTo>
                <a:lnTo>
                  <a:pt x="255" y="92"/>
                </a:lnTo>
                <a:lnTo>
                  <a:pt x="255" y="92"/>
                </a:lnTo>
                <a:lnTo>
                  <a:pt x="257" y="94"/>
                </a:lnTo>
                <a:lnTo>
                  <a:pt x="257" y="94"/>
                </a:lnTo>
                <a:lnTo>
                  <a:pt x="260" y="94"/>
                </a:lnTo>
                <a:lnTo>
                  <a:pt x="260" y="95"/>
                </a:lnTo>
                <a:lnTo>
                  <a:pt x="260" y="95"/>
                </a:lnTo>
                <a:lnTo>
                  <a:pt x="261" y="98"/>
                </a:lnTo>
                <a:lnTo>
                  <a:pt x="261" y="98"/>
                </a:lnTo>
                <a:lnTo>
                  <a:pt x="272" y="104"/>
                </a:lnTo>
                <a:lnTo>
                  <a:pt x="278" y="107"/>
                </a:lnTo>
                <a:lnTo>
                  <a:pt x="285" y="108"/>
                </a:lnTo>
                <a:lnTo>
                  <a:pt x="285" y="108"/>
                </a:lnTo>
                <a:lnTo>
                  <a:pt x="289" y="108"/>
                </a:lnTo>
                <a:lnTo>
                  <a:pt x="289" y="108"/>
                </a:lnTo>
                <a:lnTo>
                  <a:pt x="292" y="108"/>
                </a:lnTo>
                <a:lnTo>
                  <a:pt x="294" y="107"/>
                </a:lnTo>
                <a:lnTo>
                  <a:pt x="294" y="107"/>
                </a:lnTo>
                <a:lnTo>
                  <a:pt x="302" y="100"/>
                </a:lnTo>
                <a:lnTo>
                  <a:pt x="302" y="100"/>
                </a:lnTo>
                <a:lnTo>
                  <a:pt x="307" y="95"/>
                </a:lnTo>
                <a:lnTo>
                  <a:pt x="307" y="95"/>
                </a:lnTo>
                <a:lnTo>
                  <a:pt x="311" y="91"/>
                </a:lnTo>
                <a:lnTo>
                  <a:pt x="316" y="85"/>
                </a:lnTo>
                <a:lnTo>
                  <a:pt x="316" y="85"/>
                </a:lnTo>
                <a:lnTo>
                  <a:pt x="316" y="85"/>
                </a:lnTo>
                <a:lnTo>
                  <a:pt x="316" y="85"/>
                </a:lnTo>
                <a:lnTo>
                  <a:pt x="325" y="80"/>
                </a:lnTo>
                <a:lnTo>
                  <a:pt x="335" y="77"/>
                </a:lnTo>
                <a:lnTo>
                  <a:pt x="335" y="77"/>
                </a:lnTo>
                <a:lnTo>
                  <a:pt x="342" y="75"/>
                </a:lnTo>
                <a:lnTo>
                  <a:pt x="351" y="77"/>
                </a:lnTo>
                <a:lnTo>
                  <a:pt x="351" y="77"/>
                </a:lnTo>
                <a:lnTo>
                  <a:pt x="358" y="80"/>
                </a:lnTo>
                <a:lnTo>
                  <a:pt x="358" y="80"/>
                </a:lnTo>
                <a:lnTo>
                  <a:pt x="363" y="83"/>
                </a:lnTo>
                <a:lnTo>
                  <a:pt x="363" y="83"/>
                </a:lnTo>
                <a:lnTo>
                  <a:pt x="370" y="90"/>
                </a:lnTo>
                <a:lnTo>
                  <a:pt x="376" y="97"/>
                </a:lnTo>
                <a:lnTo>
                  <a:pt x="379" y="104"/>
                </a:lnTo>
                <a:lnTo>
                  <a:pt x="382" y="114"/>
                </a:lnTo>
                <a:lnTo>
                  <a:pt x="382" y="114"/>
                </a:lnTo>
                <a:lnTo>
                  <a:pt x="383" y="125"/>
                </a:lnTo>
                <a:lnTo>
                  <a:pt x="383" y="125"/>
                </a:lnTo>
                <a:lnTo>
                  <a:pt x="383" y="146"/>
                </a:lnTo>
                <a:lnTo>
                  <a:pt x="383" y="146"/>
                </a:lnTo>
                <a:lnTo>
                  <a:pt x="382" y="155"/>
                </a:lnTo>
                <a:lnTo>
                  <a:pt x="379" y="164"/>
                </a:lnTo>
                <a:lnTo>
                  <a:pt x="379" y="164"/>
                </a:lnTo>
                <a:lnTo>
                  <a:pt x="378" y="166"/>
                </a:lnTo>
                <a:lnTo>
                  <a:pt x="378" y="166"/>
                </a:lnTo>
                <a:lnTo>
                  <a:pt x="375" y="175"/>
                </a:lnTo>
                <a:lnTo>
                  <a:pt x="370" y="182"/>
                </a:lnTo>
                <a:lnTo>
                  <a:pt x="370" y="182"/>
                </a:lnTo>
                <a:lnTo>
                  <a:pt x="368" y="186"/>
                </a:lnTo>
                <a:lnTo>
                  <a:pt x="363" y="191"/>
                </a:lnTo>
                <a:lnTo>
                  <a:pt x="359" y="192"/>
                </a:lnTo>
                <a:lnTo>
                  <a:pt x="353" y="195"/>
                </a:lnTo>
                <a:lnTo>
                  <a:pt x="353" y="195"/>
                </a:lnTo>
                <a:lnTo>
                  <a:pt x="341" y="196"/>
                </a:lnTo>
                <a:lnTo>
                  <a:pt x="341" y="196"/>
                </a:lnTo>
                <a:lnTo>
                  <a:pt x="335" y="196"/>
                </a:lnTo>
                <a:lnTo>
                  <a:pt x="331" y="196"/>
                </a:lnTo>
                <a:lnTo>
                  <a:pt x="331" y="196"/>
                </a:lnTo>
                <a:lnTo>
                  <a:pt x="329" y="196"/>
                </a:lnTo>
                <a:lnTo>
                  <a:pt x="329" y="196"/>
                </a:lnTo>
                <a:lnTo>
                  <a:pt x="318" y="192"/>
                </a:lnTo>
                <a:lnTo>
                  <a:pt x="318" y="192"/>
                </a:lnTo>
                <a:lnTo>
                  <a:pt x="314" y="191"/>
                </a:lnTo>
                <a:lnTo>
                  <a:pt x="309" y="189"/>
                </a:lnTo>
                <a:lnTo>
                  <a:pt x="309" y="189"/>
                </a:lnTo>
                <a:lnTo>
                  <a:pt x="299" y="181"/>
                </a:lnTo>
                <a:lnTo>
                  <a:pt x="299" y="181"/>
                </a:lnTo>
                <a:lnTo>
                  <a:pt x="291" y="175"/>
                </a:lnTo>
                <a:lnTo>
                  <a:pt x="282" y="172"/>
                </a:lnTo>
                <a:lnTo>
                  <a:pt x="282" y="172"/>
                </a:lnTo>
                <a:lnTo>
                  <a:pt x="274" y="171"/>
                </a:lnTo>
                <a:lnTo>
                  <a:pt x="274" y="171"/>
                </a:lnTo>
                <a:lnTo>
                  <a:pt x="272" y="172"/>
                </a:lnTo>
                <a:lnTo>
                  <a:pt x="272" y="172"/>
                </a:lnTo>
                <a:lnTo>
                  <a:pt x="270" y="176"/>
                </a:lnTo>
                <a:lnTo>
                  <a:pt x="267" y="181"/>
                </a:lnTo>
                <a:lnTo>
                  <a:pt x="267" y="181"/>
                </a:lnTo>
                <a:lnTo>
                  <a:pt x="264" y="189"/>
                </a:lnTo>
                <a:lnTo>
                  <a:pt x="262" y="198"/>
                </a:lnTo>
                <a:lnTo>
                  <a:pt x="262" y="198"/>
                </a:lnTo>
                <a:lnTo>
                  <a:pt x="261" y="219"/>
                </a:lnTo>
                <a:lnTo>
                  <a:pt x="261" y="219"/>
                </a:lnTo>
                <a:lnTo>
                  <a:pt x="262" y="225"/>
                </a:lnTo>
                <a:lnTo>
                  <a:pt x="262" y="225"/>
                </a:lnTo>
                <a:lnTo>
                  <a:pt x="262" y="236"/>
                </a:lnTo>
                <a:lnTo>
                  <a:pt x="262" y="246"/>
                </a:lnTo>
                <a:lnTo>
                  <a:pt x="262" y="246"/>
                </a:lnTo>
                <a:lnTo>
                  <a:pt x="264" y="249"/>
                </a:lnTo>
                <a:lnTo>
                  <a:pt x="264" y="249"/>
                </a:lnTo>
                <a:lnTo>
                  <a:pt x="264" y="253"/>
                </a:lnTo>
                <a:lnTo>
                  <a:pt x="264" y="257"/>
                </a:lnTo>
                <a:lnTo>
                  <a:pt x="264" y="257"/>
                </a:lnTo>
                <a:lnTo>
                  <a:pt x="260" y="264"/>
                </a:lnTo>
                <a:lnTo>
                  <a:pt x="257" y="267"/>
                </a:lnTo>
                <a:lnTo>
                  <a:pt x="254" y="269"/>
                </a:lnTo>
                <a:lnTo>
                  <a:pt x="254" y="269"/>
                </a:lnTo>
                <a:lnTo>
                  <a:pt x="241" y="272"/>
                </a:lnTo>
                <a:lnTo>
                  <a:pt x="241" y="272"/>
                </a:lnTo>
                <a:lnTo>
                  <a:pt x="227" y="273"/>
                </a:lnTo>
                <a:lnTo>
                  <a:pt x="227" y="273"/>
                </a:lnTo>
                <a:lnTo>
                  <a:pt x="214" y="274"/>
                </a:lnTo>
                <a:lnTo>
                  <a:pt x="214" y="274"/>
                </a:lnTo>
                <a:lnTo>
                  <a:pt x="210" y="274"/>
                </a:lnTo>
                <a:lnTo>
                  <a:pt x="206" y="277"/>
                </a:lnTo>
                <a:lnTo>
                  <a:pt x="206" y="277"/>
                </a:lnTo>
                <a:lnTo>
                  <a:pt x="204" y="277"/>
                </a:lnTo>
                <a:lnTo>
                  <a:pt x="203" y="276"/>
                </a:lnTo>
                <a:lnTo>
                  <a:pt x="203" y="276"/>
                </a:lnTo>
                <a:lnTo>
                  <a:pt x="201" y="273"/>
                </a:lnTo>
                <a:lnTo>
                  <a:pt x="201" y="273"/>
                </a:lnTo>
                <a:close/>
                <a:moveTo>
                  <a:pt x="137" y="193"/>
                </a:moveTo>
                <a:lnTo>
                  <a:pt x="137" y="193"/>
                </a:lnTo>
                <a:lnTo>
                  <a:pt x="140" y="193"/>
                </a:lnTo>
                <a:lnTo>
                  <a:pt x="140" y="193"/>
                </a:lnTo>
                <a:lnTo>
                  <a:pt x="140" y="192"/>
                </a:lnTo>
                <a:lnTo>
                  <a:pt x="140" y="192"/>
                </a:lnTo>
                <a:lnTo>
                  <a:pt x="137" y="193"/>
                </a:lnTo>
                <a:lnTo>
                  <a:pt x="137" y="193"/>
                </a:lnTo>
                <a:lnTo>
                  <a:pt x="137" y="192"/>
                </a:lnTo>
                <a:lnTo>
                  <a:pt x="137" y="192"/>
                </a:lnTo>
                <a:lnTo>
                  <a:pt x="129" y="192"/>
                </a:lnTo>
                <a:lnTo>
                  <a:pt x="129" y="192"/>
                </a:lnTo>
                <a:lnTo>
                  <a:pt x="126" y="193"/>
                </a:lnTo>
                <a:lnTo>
                  <a:pt x="126" y="193"/>
                </a:lnTo>
                <a:lnTo>
                  <a:pt x="125" y="193"/>
                </a:lnTo>
                <a:lnTo>
                  <a:pt x="125" y="193"/>
                </a:lnTo>
                <a:lnTo>
                  <a:pt x="125" y="195"/>
                </a:lnTo>
                <a:lnTo>
                  <a:pt x="125" y="195"/>
                </a:lnTo>
                <a:lnTo>
                  <a:pt x="127" y="193"/>
                </a:lnTo>
                <a:lnTo>
                  <a:pt x="127" y="193"/>
                </a:lnTo>
                <a:lnTo>
                  <a:pt x="132" y="193"/>
                </a:lnTo>
                <a:lnTo>
                  <a:pt x="137" y="193"/>
                </a:lnTo>
                <a:lnTo>
                  <a:pt x="137" y="193"/>
                </a:lnTo>
                <a:close/>
                <a:moveTo>
                  <a:pt x="142" y="186"/>
                </a:moveTo>
                <a:lnTo>
                  <a:pt x="142" y="186"/>
                </a:lnTo>
                <a:lnTo>
                  <a:pt x="142" y="186"/>
                </a:lnTo>
                <a:lnTo>
                  <a:pt x="142" y="186"/>
                </a:lnTo>
                <a:lnTo>
                  <a:pt x="152" y="186"/>
                </a:lnTo>
                <a:lnTo>
                  <a:pt x="152" y="186"/>
                </a:lnTo>
                <a:lnTo>
                  <a:pt x="162" y="189"/>
                </a:lnTo>
                <a:lnTo>
                  <a:pt x="170" y="193"/>
                </a:lnTo>
                <a:lnTo>
                  <a:pt x="170" y="193"/>
                </a:lnTo>
                <a:lnTo>
                  <a:pt x="172" y="193"/>
                </a:lnTo>
                <a:lnTo>
                  <a:pt x="172" y="193"/>
                </a:lnTo>
                <a:lnTo>
                  <a:pt x="174" y="186"/>
                </a:lnTo>
                <a:lnTo>
                  <a:pt x="174" y="186"/>
                </a:lnTo>
                <a:lnTo>
                  <a:pt x="176" y="182"/>
                </a:lnTo>
                <a:lnTo>
                  <a:pt x="176" y="182"/>
                </a:lnTo>
                <a:lnTo>
                  <a:pt x="176" y="181"/>
                </a:lnTo>
                <a:lnTo>
                  <a:pt x="176" y="181"/>
                </a:lnTo>
                <a:lnTo>
                  <a:pt x="177" y="179"/>
                </a:lnTo>
                <a:lnTo>
                  <a:pt x="179" y="179"/>
                </a:lnTo>
                <a:lnTo>
                  <a:pt x="179" y="179"/>
                </a:lnTo>
                <a:lnTo>
                  <a:pt x="180" y="179"/>
                </a:lnTo>
                <a:lnTo>
                  <a:pt x="181" y="181"/>
                </a:lnTo>
                <a:lnTo>
                  <a:pt x="181" y="181"/>
                </a:lnTo>
                <a:lnTo>
                  <a:pt x="181" y="182"/>
                </a:lnTo>
                <a:lnTo>
                  <a:pt x="181" y="182"/>
                </a:lnTo>
                <a:lnTo>
                  <a:pt x="181" y="183"/>
                </a:lnTo>
                <a:lnTo>
                  <a:pt x="181" y="185"/>
                </a:lnTo>
                <a:lnTo>
                  <a:pt x="181" y="185"/>
                </a:lnTo>
                <a:lnTo>
                  <a:pt x="180" y="185"/>
                </a:lnTo>
                <a:lnTo>
                  <a:pt x="180" y="185"/>
                </a:lnTo>
                <a:lnTo>
                  <a:pt x="179" y="186"/>
                </a:lnTo>
                <a:lnTo>
                  <a:pt x="179" y="186"/>
                </a:lnTo>
                <a:lnTo>
                  <a:pt x="176" y="191"/>
                </a:lnTo>
                <a:lnTo>
                  <a:pt x="176" y="191"/>
                </a:lnTo>
                <a:lnTo>
                  <a:pt x="177" y="192"/>
                </a:lnTo>
                <a:lnTo>
                  <a:pt x="177" y="192"/>
                </a:lnTo>
                <a:lnTo>
                  <a:pt x="177" y="191"/>
                </a:lnTo>
                <a:lnTo>
                  <a:pt x="177" y="191"/>
                </a:lnTo>
                <a:lnTo>
                  <a:pt x="181" y="185"/>
                </a:lnTo>
                <a:lnTo>
                  <a:pt x="181" y="185"/>
                </a:lnTo>
                <a:lnTo>
                  <a:pt x="191" y="173"/>
                </a:lnTo>
                <a:lnTo>
                  <a:pt x="191" y="173"/>
                </a:lnTo>
                <a:lnTo>
                  <a:pt x="193" y="171"/>
                </a:lnTo>
                <a:lnTo>
                  <a:pt x="193" y="171"/>
                </a:lnTo>
                <a:lnTo>
                  <a:pt x="194" y="171"/>
                </a:lnTo>
                <a:lnTo>
                  <a:pt x="194" y="171"/>
                </a:lnTo>
                <a:lnTo>
                  <a:pt x="196" y="172"/>
                </a:lnTo>
                <a:lnTo>
                  <a:pt x="196" y="172"/>
                </a:lnTo>
                <a:lnTo>
                  <a:pt x="196" y="173"/>
                </a:lnTo>
                <a:lnTo>
                  <a:pt x="196" y="173"/>
                </a:lnTo>
                <a:lnTo>
                  <a:pt x="194" y="178"/>
                </a:lnTo>
                <a:lnTo>
                  <a:pt x="194" y="178"/>
                </a:lnTo>
                <a:lnTo>
                  <a:pt x="190" y="192"/>
                </a:lnTo>
                <a:lnTo>
                  <a:pt x="190" y="192"/>
                </a:lnTo>
                <a:lnTo>
                  <a:pt x="189" y="195"/>
                </a:lnTo>
                <a:lnTo>
                  <a:pt x="189" y="195"/>
                </a:lnTo>
                <a:lnTo>
                  <a:pt x="189" y="195"/>
                </a:lnTo>
                <a:lnTo>
                  <a:pt x="189" y="195"/>
                </a:lnTo>
                <a:lnTo>
                  <a:pt x="204" y="171"/>
                </a:lnTo>
                <a:lnTo>
                  <a:pt x="204" y="171"/>
                </a:lnTo>
                <a:lnTo>
                  <a:pt x="204" y="172"/>
                </a:lnTo>
                <a:lnTo>
                  <a:pt x="204" y="172"/>
                </a:lnTo>
                <a:lnTo>
                  <a:pt x="201" y="171"/>
                </a:lnTo>
                <a:lnTo>
                  <a:pt x="200" y="171"/>
                </a:lnTo>
                <a:lnTo>
                  <a:pt x="200" y="169"/>
                </a:lnTo>
                <a:lnTo>
                  <a:pt x="200" y="166"/>
                </a:lnTo>
                <a:lnTo>
                  <a:pt x="200" y="166"/>
                </a:lnTo>
                <a:lnTo>
                  <a:pt x="200" y="166"/>
                </a:lnTo>
                <a:lnTo>
                  <a:pt x="200" y="166"/>
                </a:lnTo>
                <a:lnTo>
                  <a:pt x="207" y="145"/>
                </a:lnTo>
                <a:lnTo>
                  <a:pt x="207" y="145"/>
                </a:lnTo>
                <a:lnTo>
                  <a:pt x="211" y="134"/>
                </a:lnTo>
                <a:lnTo>
                  <a:pt x="211" y="134"/>
                </a:lnTo>
                <a:lnTo>
                  <a:pt x="208" y="132"/>
                </a:lnTo>
                <a:lnTo>
                  <a:pt x="208" y="132"/>
                </a:lnTo>
                <a:lnTo>
                  <a:pt x="208" y="134"/>
                </a:lnTo>
                <a:lnTo>
                  <a:pt x="208" y="134"/>
                </a:lnTo>
                <a:lnTo>
                  <a:pt x="201" y="151"/>
                </a:lnTo>
                <a:lnTo>
                  <a:pt x="194" y="168"/>
                </a:lnTo>
                <a:lnTo>
                  <a:pt x="194" y="168"/>
                </a:lnTo>
                <a:lnTo>
                  <a:pt x="194" y="169"/>
                </a:lnTo>
                <a:lnTo>
                  <a:pt x="194" y="169"/>
                </a:lnTo>
                <a:lnTo>
                  <a:pt x="191" y="169"/>
                </a:lnTo>
                <a:lnTo>
                  <a:pt x="191" y="169"/>
                </a:lnTo>
                <a:lnTo>
                  <a:pt x="191" y="168"/>
                </a:lnTo>
                <a:lnTo>
                  <a:pt x="191" y="168"/>
                </a:lnTo>
                <a:lnTo>
                  <a:pt x="191" y="166"/>
                </a:lnTo>
                <a:lnTo>
                  <a:pt x="191" y="166"/>
                </a:lnTo>
                <a:lnTo>
                  <a:pt x="194" y="158"/>
                </a:lnTo>
                <a:lnTo>
                  <a:pt x="194" y="158"/>
                </a:lnTo>
                <a:lnTo>
                  <a:pt x="199" y="142"/>
                </a:lnTo>
                <a:lnTo>
                  <a:pt x="201" y="127"/>
                </a:lnTo>
                <a:lnTo>
                  <a:pt x="201" y="127"/>
                </a:lnTo>
                <a:lnTo>
                  <a:pt x="201" y="124"/>
                </a:lnTo>
                <a:lnTo>
                  <a:pt x="201" y="124"/>
                </a:lnTo>
                <a:lnTo>
                  <a:pt x="201" y="124"/>
                </a:lnTo>
                <a:lnTo>
                  <a:pt x="201" y="124"/>
                </a:lnTo>
                <a:lnTo>
                  <a:pt x="193" y="141"/>
                </a:lnTo>
                <a:lnTo>
                  <a:pt x="186" y="158"/>
                </a:lnTo>
                <a:lnTo>
                  <a:pt x="186" y="158"/>
                </a:lnTo>
                <a:lnTo>
                  <a:pt x="180" y="175"/>
                </a:lnTo>
                <a:lnTo>
                  <a:pt x="180" y="175"/>
                </a:lnTo>
                <a:lnTo>
                  <a:pt x="179" y="176"/>
                </a:lnTo>
                <a:lnTo>
                  <a:pt x="177" y="176"/>
                </a:lnTo>
                <a:lnTo>
                  <a:pt x="177" y="176"/>
                </a:lnTo>
                <a:lnTo>
                  <a:pt x="176" y="175"/>
                </a:lnTo>
                <a:lnTo>
                  <a:pt x="177" y="173"/>
                </a:lnTo>
                <a:lnTo>
                  <a:pt x="177" y="173"/>
                </a:lnTo>
                <a:lnTo>
                  <a:pt x="179" y="168"/>
                </a:lnTo>
                <a:lnTo>
                  <a:pt x="179" y="168"/>
                </a:lnTo>
                <a:lnTo>
                  <a:pt x="189" y="128"/>
                </a:lnTo>
                <a:lnTo>
                  <a:pt x="189" y="128"/>
                </a:lnTo>
                <a:lnTo>
                  <a:pt x="190" y="122"/>
                </a:lnTo>
                <a:lnTo>
                  <a:pt x="190" y="122"/>
                </a:lnTo>
                <a:lnTo>
                  <a:pt x="189" y="122"/>
                </a:lnTo>
                <a:lnTo>
                  <a:pt x="189" y="122"/>
                </a:lnTo>
                <a:lnTo>
                  <a:pt x="187" y="128"/>
                </a:lnTo>
                <a:lnTo>
                  <a:pt x="187" y="128"/>
                </a:lnTo>
                <a:lnTo>
                  <a:pt x="177" y="149"/>
                </a:lnTo>
                <a:lnTo>
                  <a:pt x="170" y="171"/>
                </a:lnTo>
                <a:lnTo>
                  <a:pt x="170" y="171"/>
                </a:lnTo>
                <a:lnTo>
                  <a:pt x="166" y="183"/>
                </a:lnTo>
                <a:lnTo>
                  <a:pt x="166" y="183"/>
                </a:lnTo>
                <a:lnTo>
                  <a:pt x="166" y="185"/>
                </a:lnTo>
                <a:lnTo>
                  <a:pt x="166" y="185"/>
                </a:lnTo>
                <a:lnTo>
                  <a:pt x="163" y="186"/>
                </a:lnTo>
                <a:lnTo>
                  <a:pt x="163" y="186"/>
                </a:lnTo>
                <a:lnTo>
                  <a:pt x="162" y="185"/>
                </a:lnTo>
                <a:lnTo>
                  <a:pt x="162" y="185"/>
                </a:lnTo>
                <a:lnTo>
                  <a:pt x="163" y="183"/>
                </a:lnTo>
                <a:lnTo>
                  <a:pt x="163" y="183"/>
                </a:lnTo>
                <a:lnTo>
                  <a:pt x="164" y="173"/>
                </a:lnTo>
                <a:lnTo>
                  <a:pt x="164" y="173"/>
                </a:lnTo>
                <a:lnTo>
                  <a:pt x="170" y="142"/>
                </a:lnTo>
                <a:lnTo>
                  <a:pt x="170" y="142"/>
                </a:lnTo>
                <a:lnTo>
                  <a:pt x="170" y="138"/>
                </a:lnTo>
                <a:lnTo>
                  <a:pt x="170" y="138"/>
                </a:lnTo>
                <a:lnTo>
                  <a:pt x="169" y="139"/>
                </a:lnTo>
                <a:lnTo>
                  <a:pt x="169" y="139"/>
                </a:lnTo>
                <a:lnTo>
                  <a:pt x="163" y="155"/>
                </a:lnTo>
                <a:lnTo>
                  <a:pt x="163" y="155"/>
                </a:lnTo>
                <a:lnTo>
                  <a:pt x="154" y="183"/>
                </a:lnTo>
                <a:lnTo>
                  <a:pt x="154" y="183"/>
                </a:lnTo>
                <a:lnTo>
                  <a:pt x="154" y="185"/>
                </a:lnTo>
                <a:lnTo>
                  <a:pt x="154" y="185"/>
                </a:lnTo>
                <a:lnTo>
                  <a:pt x="153" y="186"/>
                </a:lnTo>
                <a:lnTo>
                  <a:pt x="153" y="186"/>
                </a:lnTo>
                <a:lnTo>
                  <a:pt x="152" y="185"/>
                </a:lnTo>
                <a:lnTo>
                  <a:pt x="152" y="185"/>
                </a:lnTo>
                <a:lnTo>
                  <a:pt x="152" y="182"/>
                </a:lnTo>
                <a:lnTo>
                  <a:pt x="152" y="182"/>
                </a:lnTo>
                <a:lnTo>
                  <a:pt x="153" y="155"/>
                </a:lnTo>
                <a:lnTo>
                  <a:pt x="153" y="155"/>
                </a:lnTo>
                <a:lnTo>
                  <a:pt x="153" y="152"/>
                </a:lnTo>
                <a:lnTo>
                  <a:pt x="153" y="152"/>
                </a:lnTo>
                <a:lnTo>
                  <a:pt x="150" y="154"/>
                </a:lnTo>
                <a:lnTo>
                  <a:pt x="150" y="155"/>
                </a:lnTo>
                <a:lnTo>
                  <a:pt x="150" y="155"/>
                </a:lnTo>
                <a:lnTo>
                  <a:pt x="142" y="183"/>
                </a:lnTo>
                <a:lnTo>
                  <a:pt x="142" y="183"/>
                </a:lnTo>
                <a:lnTo>
                  <a:pt x="142" y="186"/>
                </a:lnTo>
                <a:lnTo>
                  <a:pt x="142" y="186"/>
                </a:lnTo>
                <a:close/>
                <a:moveTo>
                  <a:pt x="183" y="128"/>
                </a:moveTo>
                <a:lnTo>
                  <a:pt x="183" y="128"/>
                </a:lnTo>
                <a:lnTo>
                  <a:pt x="184" y="127"/>
                </a:lnTo>
                <a:lnTo>
                  <a:pt x="184" y="127"/>
                </a:lnTo>
                <a:lnTo>
                  <a:pt x="189" y="117"/>
                </a:lnTo>
                <a:lnTo>
                  <a:pt x="189" y="117"/>
                </a:lnTo>
                <a:lnTo>
                  <a:pt x="190" y="115"/>
                </a:lnTo>
                <a:lnTo>
                  <a:pt x="190" y="115"/>
                </a:lnTo>
                <a:lnTo>
                  <a:pt x="190" y="114"/>
                </a:lnTo>
                <a:lnTo>
                  <a:pt x="191" y="114"/>
                </a:lnTo>
                <a:lnTo>
                  <a:pt x="191" y="114"/>
                </a:lnTo>
                <a:lnTo>
                  <a:pt x="193" y="114"/>
                </a:lnTo>
                <a:lnTo>
                  <a:pt x="193" y="115"/>
                </a:lnTo>
                <a:lnTo>
                  <a:pt x="193" y="115"/>
                </a:lnTo>
                <a:lnTo>
                  <a:pt x="193" y="119"/>
                </a:lnTo>
                <a:lnTo>
                  <a:pt x="193" y="119"/>
                </a:lnTo>
                <a:lnTo>
                  <a:pt x="190" y="138"/>
                </a:lnTo>
                <a:lnTo>
                  <a:pt x="190" y="138"/>
                </a:lnTo>
                <a:lnTo>
                  <a:pt x="189" y="142"/>
                </a:lnTo>
                <a:lnTo>
                  <a:pt x="189" y="142"/>
                </a:lnTo>
                <a:lnTo>
                  <a:pt x="190" y="139"/>
                </a:lnTo>
                <a:lnTo>
                  <a:pt x="190" y="139"/>
                </a:lnTo>
                <a:lnTo>
                  <a:pt x="193" y="135"/>
                </a:lnTo>
                <a:lnTo>
                  <a:pt x="193" y="135"/>
                </a:lnTo>
                <a:lnTo>
                  <a:pt x="199" y="122"/>
                </a:lnTo>
                <a:lnTo>
                  <a:pt x="199" y="122"/>
                </a:lnTo>
                <a:lnTo>
                  <a:pt x="201" y="118"/>
                </a:lnTo>
                <a:lnTo>
                  <a:pt x="201" y="118"/>
                </a:lnTo>
                <a:lnTo>
                  <a:pt x="203" y="118"/>
                </a:lnTo>
                <a:lnTo>
                  <a:pt x="204" y="118"/>
                </a:lnTo>
                <a:lnTo>
                  <a:pt x="204" y="118"/>
                </a:lnTo>
                <a:lnTo>
                  <a:pt x="204" y="119"/>
                </a:lnTo>
                <a:lnTo>
                  <a:pt x="206" y="121"/>
                </a:lnTo>
                <a:lnTo>
                  <a:pt x="206" y="121"/>
                </a:lnTo>
                <a:lnTo>
                  <a:pt x="206" y="122"/>
                </a:lnTo>
                <a:lnTo>
                  <a:pt x="206" y="122"/>
                </a:lnTo>
                <a:lnTo>
                  <a:pt x="204" y="131"/>
                </a:lnTo>
                <a:lnTo>
                  <a:pt x="204" y="131"/>
                </a:lnTo>
                <a:lnTo>
                  <a:pt x="203" y="137"/>
                </a:lnTo>
                <a:lnTo>
                  <a:pt x="203" y="137"/>
                </a:lnTo>
                <a:lnTo>
                  <a:pt x="204" y="135"/>
                </a:lnTo>
                <a:lnTo>
                  <a:pt x="204" y="135"/>
                </a:lnTo>
                <a:lnTo>
                  <a:pt x="207" y="128"/>
                </a:lnTo>
                <a:lnTo>
                  <a:pt x="207" y="128"/>
                </a:lnTo>
                <a:lnTo>
                  <a:pt x="211" y="118"/>
                </a:lnTo>
                <a:lnTo>
                  <a:pt x="211" y="118"/>
                </a:lnTo>
                <a:lnTo>
                  <a:pt x="214" y="115"/>
                </a:lnTo>
                <a:lnTo>
                  <a:pt x="214" y="115"/>
                </a:lnTo>
                <a:lnTo>
                  <a:pt x="216" y="115"/>
                </a:lnTo>
                <a:lnTo>
                  <a:pt x="217" y="115"/>
                </a:lnTo>
                <a:lnTo>
                  <a:pt x="217" y="115"/>
                </a:lnTo>
                <a:lnTo>
                  <a:pt x="218" y="117"/>
                </a:lnTo>
                <a:lnTo>
                  <a:pt x="218" y="117"/>
                </a:lnTo>
                <a:lnTo>
                  <a:pt x="223" y="110"/>
                </a:lnTo>
                <a:lnTo>
                  <a:pt x="223" y="110"/>
                </a:lnTo>
                <a:lnTo>
                  <a:pt x="221" y="110"/>
                </a:lnTo>
                <a:lnTo>
                  <a:pt x="221" y="110"/>
                </a:lnTo>
                <a:lnTo>
                  <a:pt x="218" y="110"/>
                </a:lnTo>
                <a:lnTo>
                  <a:pt x="217" y="110"/>
                </a:lnTo>
                <a:lnTo>
                  <a:pt x="217" y="110"/>
                </a:lnTo>
                <a:lnTo>
                  <a:pt x="217" y="107"/>
                </a:lnTo>
                <a:lnTo>
                  <a:pt x="217" y="105"/>
                </a:lnTo>
                <a:lnTo>
                  <a:pt x="217" y="105"/>
                </a:lnTo>
                <a:lnTo>
                  <a:pt x="218" y="104"/>
                </a:lnTo>
                <a:lnTo>
                  <a:pt x="218" y="104"/>
                </a:lnTo>
                <a:lnTo>
                  <a:pt x="227" y="92"/>
                </a:lnTo>
                <a:lnTo>
                  <a:pt x="227" y="92"/>
                </a:lnTo>
                <a:lnTo>
                  <a:pt x="227" y="90"/>
                </a:lnTo>
                <a:lnTo>
                  <a:pt x="227" y="87"/>
                </a:lnTo>
                <a:lnTo>
                  <a:pt x="227" y="87"/>
                </a:lnTo>
                <a:lnTo>
                  <a:pt x="224" y="90"/>
                </a:lnTo>
                <a:lnTo>
                  <a:pt x="224" y="90"/>
                </a:lnTo>
                <a:lnTo>
                  <a:pt x="221" y="91"/>
                </a:lnTo>
                <a:lnTo>
                  <a:pt x="220" y="91"/>
                </a:lnTo>
                <a:lnTo>
                  <a:pt x="220" y="91"/>
                </a:lnTo>
                <a:lnTo>
                  <a:pt x="218" y="94"/>
                </a:lnTo>
                <a:lnTo>
                  <a:pt x="218" y="94"/>
                </a:lnTo>
                <a:lnTo>
                  <a:pt x="217" y="97"/>
                </a:lnTo>
                <a:lnTo>
                  <a:pt x="217" y="97"/>
                </a:lnTo>
                <a:lnTo>
                  <a:pt x="214" y="100"/>
                </a:lnTo>
                <a:lnTo>
                  <a:pt x="211" y="98"/>
                </a:lnTo>
                <a:lnTo>
                  <a:pt x="211" y="98"/>
                </a:lnTo>
                <a:lnTo>
                  <a:pt x="210" y="97"/>
                </a:lnTo>
                <a:lnTo>
                  <a:pt x="211" y="94"/>
                </a:lnTo>
                <a:lnTo>
                  <a:pt x="211" y="94"/>
                </a:lnTo>
                <a:lnTo>
                  <a:pt x="214" y="90"/>
                </a:lnTo>
                <a:lnTo>
                  <a:pt x="214" y="90"/>
                </a:lnTo>
                <a:lnTo>
                  <a:pt x="214" y="88"/>
                </a:lnTo>
                <a:lnTo>
                  <a:pt x="214" y="88"/>
                </a:lnTo>
                <a:lnTo>
                  <a:pt x="213" y="88"/>
                </a:lnTo>
                <a:lnTo>
                  <a:pt x="213" y="88"/>
                </a:lnTo>
                <a:lnTo>
                  <a:pt x="207" y="94"/>
                </a:lnTo>
                <a:lnTo>
                  <a:pt x="200" y="100"/>
                </a:lnTo>
                <a:lnTo>
                  <a:pt x="200" y="100"/>
                </a:lnTo>
                <a:lnTo>
                  <a:pt x="196" y="105"/>
                </a:lnTo>
                <a:lnTo>
                  <a:pt x="196" y="105"/>
                </a:lnTo>
                <a:lnTo>
                  <a:pt x="190" y="110"/>
                </a:lnTo>
                <a:lnTo>
                  <a:pt x="190" y="110"/>
                </a:lnTo>
                <a:lnTo>
                  <a:pt x="172" y="125"/>
                </a:lnTo>
                <a:lnTo>
                  <a:pt x="172" y="125"/>
                </a:lnTo>
                <a:lnTo>
                  <a:pt x="156" y="138"/>
                </a:lnTo>
                <a:lnTo>
                  <a:pt x="156" y="138"/>
                </a:lnTo>
                <a:lnTo>
                  <a:pt x="154" y="141"/>
                </a:lnTo>
                <a:lnTo>
                  <a:pt x="154" y="141"/>
                </a:lnTo>
                <a:lnTo>
                  <a:pt x="156" y="139"/>
                </a:lnTo>
                <a:lnTo>
                  <a:pt x="156" y="139"/>
                </a:lnTo>
                <a:lnTo>
                  <a:pt x="172" y="129"/>
                </a:lnTo>
                <a:lnTo>
                  <a:pt x="172" y="129"/>
                </a:lnTo>
                <a:lnTo>
                  <a:pt x="177" y="128"/>
                </a:lnTo>
                <a:lnTo>
                  <a:pt x="177" y="128"/>
                </a:lnTo>
                <a:lnTo>
                  <a:pt x="180" y="127"/>
                </a:lnTo>
                <a:lnTo>
                  <a:pt x="183" y="128"/>
                </a:lnTo>
                <a:lnTo>
                  <a:pt x="183" y="128"/>
                </a:lnTo>
                <a:close/>
                <a:moveTo>
                  <a:pt x="216" y="68"/>
                </a:moveTo>
                <a:lnTo>
                  <a:pt x="216" y="68"/>
                </a:lnTo>
                <a:lnTo>
                  <a:pt x="216" y="68"/>
                </a:lnTo>
                <a:lnTo>
                  <a:pt x="216" y="68"/>
                </a:lnTo>
                <a:lnTo>
                  <a:pt x="216" y="70"/>
                </a:lnTo>
                <a:lnTo>
                  <a:pt x="216" y="70"/>
                </a:lnTo>
                <a:lnTo>
                  <a:pt x="207" y="75"/>
                </a:lnTo>
                <a:lnTo>
                  <a:pt x="199" y="83"/>
                </a:lnTo>
                <a:lnTo>
                  <a:pt x="199" y="83"/>
                </a:lnTo>
                <a:lnTo>
                  <a:pt x="190" y="91"/>
                </a:lnTo>
                <a:lnTo>
                  <a:pt x="190" y="91"/>
                </a:lnTo>
                <a:lnTo>
                  <a:pt x="187" y="92"/>
                </a:lnTo>
                <a:lnTo>
                  <a:pt x="187" y="92"/>
                </a:lnTo>
                <a:lnTo>
                  <a:pt x="186" y="92"/>
                </a:lnTo>
                <a:lnTo>
                  <a:pt x="186" y="92"/>
                </a:lnTo>
                <a:lnTo>
                  <a:pt x="184" y="91"/>
                </a:lnTo>
                <a:lnTo>
                  <a:pt x="184" y="91"/>
                </a:lnTo>
                <a:lnTo>
                  <a:pt x="186" y="88"/>
                </a:lnTo>
                <a:lnTo>
                  <a:pt x="186" y="88"/>
                </a:lnTo>
                <a:lnTo>
                  <a:pt x="193" y="75"/>
                </a:lnTo>
                <a:lnTo>
                  <a:pt x="193" y="75"/>
                </a:lnTo>
                <a:lnTo>
                  <a:pt x="197" y="67"/>
                </a:lnTo>
                <a:lnTo>
                  <a:pt x="197" y="67"/>
                </a:lnTo>
                <a:lnTo>
                  <a:pt x="199" y="65"/>
                </a:lnTo>
                <a:lnTo>
                  <a:pt x="199" y="65"/>
                </a:lnTo>
                <a:lnTo>
                  <a:pt x="196" y="67"/>
                </a:lnTo>
                <a:lnTo>
                  <a:pt x="196" y="67"/>
                </a:lnTo>
                <a:lnTo>
                  <a:pt x="177" y="85"/>
                </a:lnTo>
                <a:lnTo>
                  <a:pt x="177" y="85"/>
                </a:lnTo>
                <a:lnTo>
                  <a:pt x="179" y="87"/>
                </a:lnTo>
                <a:lnTo>
                  <a:pt x="177" y="90"/>
                </a:lnTo>
                <a:lnTo>
                  <a:pt x="177" y="90"/>
                </a:lnTo>
                <a:lnTo>
                  <a:pt x="176" y="90"/>
                </a:lnTo>
                <a:lnTo>
                  <a:pt x="176" y="90"/>
                </a:lnTo>
                <a:lnTo>
                  <a:pt x="172" y="92"/>
                </a:lnTo>
                <a:lnTo>
                  <a:pt x="172" y="92"/>
                </a:lnTo>
                <a:lnTo>
                  <a:pt x="160" y="101"/>
                </a:lnTo>
                <a:lnTo>
                  <a:pt x="147" y="110"/>
                </a:lnTo>
                <a:lnTo>
                  <a:pt x="147" y="110"/>
                </a:lnTo>
                <a:lnTo>
                  <a:pt x="146" y="111"/>
                </a:lnTo>
                <a:lnTo>
                  <a:pt x="146" y="111"/>
                </a:lnTo>
                <a:lnTo>
                  <a:pt x="147" y="111"/>
                </a:lnTo>
                <a:lnTo>
                  <a:pt x="147" y="111"/>
                </a:lnTo>
                <a:lnTo>
                  <a:pt x="154" y="108"/>
                </a:lnTo>
                <a:lnTo>
                  <a:pt x="154" y="108"/>
                </a:lnTo>
                <a:lnTo>
                  <a:pt x="181" y="92"/>
                </a:lnTo>
                <a:lnTo>
                  <a:pt x="181" y="92"/>
                </a:lnTo>
                <a:lnTo>
                  <a:pt x="181" y="92"/>
                </a:lnTo>
                <a:lnTo>
                  <a:pt x="181" y="92"/>
                </a:lnTo>
                <a:lnTo>
                  <a:pt x="184" y="92"/>
                </a:lnTo>
                <a:lnTo>
                  <a:pt x="184" y="92"/>
                </a:lnTo>
                <a:lnTo>
                  <a:pt x="184" y="94"/>
                </a:lnTo>
                <a:lnTo>
                  <a:pt x="184" y="94"/>
                </a:lnTo>
                <a:lnTo>
                  <a:pt x="183" y="95"/>
                </a:lnTo>
                <a:lnTo>
                  <a:pt x="183" y="95"/>
                </a:lnTo>
                <a:lnTo>
                  <a:pt x="173" y="102"/>
                </a:lnTo>
                <a:lnTo>
                  <a:pt x="173" y="102"/>
                </a:lnTo>
                <a:lnTo>
                  <a:pt x="160" y="111"/>
                </a:lnTo>
                <a:lnTo>
                  <a:pt x="149" y="121"/>
                </a:lnTo>
                <a:lnTo>
                  <a:pt x="149" y="121"/>
                </a:lnTo>
                <a:lnTo>
                  <a:pt x="147" y="122"/>
                </a:lnTo>
                <a:lnTo>
                  <a:pt x="147" y="122"/>
                </a:lnTo>
                <a:lnTo>
                  <a:pt x="147" y="124"/>
                </a:lnTo>
                <a:lnTo>
                  <a:pt x="147" y="124"/>
                </a:lnTo>
                <a:lnTo>
                  <a:pt x="150" y="124"/>
                </a:lnTo>
                <a:lnTo>
                  <a:pt x="150" y="124"/>
                </a:lnTo>
                <a:lnTo>
                  <a:pt x="157" y="119"/>
                </a:lnTo>
                <a:lnTo>
                  <a:pt x="157" y="119"/>
                </a:lnTo>
                <a:lnTo>
                  <a:pt x="190" y="104"/>
                </a:lnTo>
                <a:lnTo>
                  <a:pt x="190" y="104"/>
                </a:lnTo>
                <a:lnTo>
                  <a:pt x="194" y="101"/>
                </a:lnTo>
                <a:lnTo>
                  <a:pt x="194" y="101"/>
                </a:lnTo>
                <a:lnTo>
                  <a:pt x="197" y="95"/>
                </a:lnTo>
                <a:lnTo>
                  <a:pt x="197" y="95"/>
                </a:lnTo>
                <a:lnTo>
                  <a:pt x="216" y="71"/>
                </a:lnTo>
                <a:lnTo>
                  <a:pt x="216" y="71"/>
                </a:lnTo>
                <a:lnTo>
                  <a:pt x="216" y="68"/>
                </a:lnTo>
                <a:lnTo>
                  <a:pt x="216" y="68"/>
                </a:lnTo>
                <a:close/>
                <a:moveTo>
                  <a:pt x="247" y="117"/>
                </a:moveTo>
                <a:lnTo>
                  <a:pt x="247" y="117"/>
                </a:lnTo>
                <a:lnTo>
                  <a:pt x="245" y="117"/>
                </a:lnTo>
                <a:lnTo>
                  <a:pt x="245" y="117"/>
                </a:lnTo>
                <a:lnTo>
                  <a:pt x="245" y="117"/>
                </a:lnTo>
                <a:lnTo>
                  <a:pt x="245" y="117"/>
                </a:lnTo>
                <a:lnTo>
                  <a:pt x="224" y="138"/>
                </a:lnTo>
                <a:lnTo>
                  <a:pt x="224" y="138"/>
                </a:lnTo>
                <a:lnTo>
                  <a:pt x="220" y="141"/>
                </a:lnTo>
                <a:lnTo>
                  <a:pt x="220" y="141"/>
                </a:lnTo>
                <a:lnTo>
                  <a:pt x="218" y="142"/>
                </a:lnTo>
                <a:lnTo>
                  <a:pt x="218" y="142"/>
                </a:lnTo>
                <a:lnTo>
                  <a:pt x="217" y="142"/>
                </a:lnTo>
                <a:lnTo>
                  <a:pt x="217" y="142"/>
                </a:lnTo>
                <a:lnTo>
                  <a:pt x="217" y="139"/>
                </a:lnTo>
                <a:lnTo>
                  <a:pt x="217" y="139"/>
                </a:lnTo>
                <a:lnTo>
                  <a:pt x="217" y="138"/>
                </a:lnTo>
                <a:lnTo>
                  <a:pt x="217" y="138"/>
                </a:lnTo>
                <a:lnTo>
                  <a:pt x="220" y="134"/>
                </a:lnTo>
                <a:lnTo>
                  <a:pt x="220" y="134"/>
                </a:lnTo>
                <a:lnTo>
                  <a:pt x="237" y="110"/>
                </a:lnTo>
                <a:lnTo>
                  <a:pt x="237" y="110"/>
                </a:lnTo>
                <a:lnTo>
                  <a:pt x="238" y="110"/>
                </a:lnTo>
                <a:lnTo>
                  <a:pt x="238" y="110"/>
                </a:lnTo>
                <a:lnTo>
                  <a:pt x="237" y="110"/>
                </a:lnTo>
                <a:lnTo>
                  <a:pt x="237" y="110"/>
                </a:lnTo>
                <a:lnTo>
                  <a:pt x="217" y="129"/>
                </a:lnTo>
                <a:lnTo>
                  <a:pt x="217" y="129"/>
                </a:lnTo>
                <a:lnTo>
                  <a:pt x="217" y="131"/>
                </a:lnTo>
                <a:lnTo>
                  <a:pt x="217" y="131"/>
                </a:lnTo>
                <a:lnTo>
                  <a:pt x="213" y="149"/>
                </a:lnTo>
                <a:lnTo>
                  <a:pt x="207" y="168"/>
                </a:lnTo>
                <a:lnTo>
                  <a:pt x="207" y="168"/>
                </a:lnTo>
                <a:lnTo>
                  <a:pt x="207" y="169"/>
                </a:lnTo>
                <a:lnTo>
                  <a:pt x="207" y="169"/>
                </a:lnTo>
                <a:lnTo>
                  <a:pt x="208" y="166"/>
                </a:lnTo>
                <a:lnTo>
                  <a:pt x="208" y="166"/>
                </a:lnTo>
                <a:lnTo>
                  <a:pt x="211" y="162"/>
                </a:lnTo>
                <a:lnTo>
                  <a:pt x="211" y="162"/>
                </a:lnTo>
                <a:lnTo>
                  <a:pt x="213" y="161"/>
                </a:lnTo>
                <a:lnTo>
                  <a:pt x="213" y="161"/>
                </a:lnTo>
                <a:lnTo>
                  <a:pt x="216" y="161"/>
                </a:lnTo>
                <a:lnTo>
                  <a:pt x="216" y="161"/>
                </a:lnTo>
                <a:lnTo>
                  <a:pt x="217" y="162"/>
                </a:lnTo>
                <a:lnTo>
                  <a:pt x="217" y="162"/>
                </a:lnTo>
                <a:lnTo>
                  <a:pt x="216" y="165"/>
                </a:lnTo>
                <a:lnTo>
                  <a:pt x="216" y="165"/>
                </a:lnTo>
                <a:lnTo>
                  <a:pt x="208" y="182"/>
                </a:lnTo>
                <a:lnTo>
                  <a:pt x="208" y="182"/>
                </a:lnTo>
                <a:lnTo>
                  <a:pt x="207" y="183"/>
                </a:lnTo>
                <a:lnTo>
                  <a:pt x="207" y="183"/>
                </a:lnTo>
                <a:lnTo>
                  <a:pt x="208" y="182"/>
                </a:lnTo>
                <a:lnTo>
                  <a:pt x="208" y="182"/>
                </a:lnTo>
                <a:lnTo>
                  <a:pt x="218" y="169"/>
                </a:lnTo>
                <a:lnTo>
                  <a:pt x="218" y="169"/>
                </a:lnTo>
                <a:lnTo>
                  <a:pt x="230" y="156"/>
                </a:lnTo>
                <a:lnTo>
                  <a:pt x="230" y="156"/>
                </a:lnTo>
                <a:lnTo>
                  <a:pt x="231" y="154"/>
                </a:lnTo>
                <a:lnTo>
                  <a:pt x="234" y="155"/>
                </a:lnTo>
                <a:lnTo>
                  <a:pt x="234" y="155"/>
                </a:lnTo>
                <a:lnTo>
                  <a:pt x="235" y="154"/>
                </a:lnTo>
                <a:lnTo>
                  <a:pt x="235" y="154"/>
                </a:lnTo>
                <a:lnTo>
                  <a:pt x="251" y="132"/>
                </a:lnTo>
                <a:lnTo>
                  <a:pt x="251" y="132"/>
                </a:lnTo>
                <a:lnTo>
                  <a:pt x="260" y="119"/>
                </a:lnTo>
                <a:lnTo>
                  <a:pt x="260" y="119"/>
                </a:lnTo>
                <a:lnTo>
                  <a:pt x="260" y="118"/>
                </a:lnTo>
                <a:lnTo>
                  <a:pt x="260" y="118"/>
                </a:lnTo>
                <a:lnTo>
                  <a:pt x="255" y="122"/>
                </a:lnTo>
                <a:lnTo>
                  <a:pt x="255" y="122"/>
                </a:lnTo>
                <a:lnTo>
                  <a:pt x="227" y="149"/>
                </a:lnTo>
                <a:lnTo>
                  <a:pt x="227" y="149"/>
                </a:lnTo>
                <a:lnTo>
                  <a:pt x="224" y="154"/>
                </a:lnTo>
                <a:lnTo>
                  <a:pt x="224" y="154"/>
                </a:lnTo>
                <a:lnTo>
                  <a:pt x="223" y="155"/>
                </a:lnTo>
                <a:lnTo>
                  <a:pt x="221" y="154"/>
                </a:lnTo>
                <a:lnTo>
                  <a:pt x="221" y="154"/>
                </a:lnTo>
                <a:lnTo>
                  <a:pt x="221" y="154"/>
                </a:lnTo>
                <a:lnTo>
                  <a:pt x="221" y="151"/>
                </a:lnTo>
                <a:lnTo>
                  <a:pt x="221" y="151"/>
                </a:lnTo>
                <a:lnTo>
                  <a:pt x="223" y="149"/>
                </a:lnTo>
                <a:lnTo>
                  <a:pt x="223" y="149"/>
                </a:lnTo>
                <a:lnTo>
                  <a:pt x="226" y="146"/>
                </a:lnTo>
                <a:lnTo>
                  <a:pt x="226" y="146"/>
                </a:lnTo>
                <a:lnTo>
                  <a:pt x="235" y="134"/>
                </a:lnTo>
                <a:lnTo>
                  <a:pt x="244" y="119"/>
                </a:lnTo>
                <a:lnTo>
                  <a:pt x="244" y="119"/>
                </a:lnTo>
                <a:lnTo>
                  <a:pt x="247" y="117"/>
                </a:lnTo>
                <a:lnTo>
                  <a:pt x="247" y="117"/>
                </a:lnTo>
                <a:close/>
                <a:moveTo>
                  <a:pt x="181" y="77"/>
                </a:moveTo>
                <a:lnTo>
                  <a:pt x="181" y="77"/>
                </a:lnTo>
                <a:lnTo>
                  <a:pt x="181" y="77"/>
                </a:lnTo>
                <a:lnTo>
                  <a:pt x="181" y="77"/>
                </a:lnTo>
                <a:lnTo>
                  <a:pt x="183" y="75"/>
                </a:lnTo>
                <a:lnTo>
                  <a:pt x="183" y="75"/>
                </a:lnTo>
                <a:lnTo>
                  <a:pt x="191" y="65"/>
                </a:lnTo>
                <a:lnTo>
                  <a:pt x="191" y="65"/>
                </a:lnTo>
                <a:lnTo>
                  <a:pt x="196" y="63"/>
                </a:lnTo>
                <a:lnTo>
                  <a:pt x="196" y="63"/>
                </a:lnTo>
                <a:lnTo>
                  <a:pt x="200" y="61"/>
                </a:lnTo>
                <a:lnTo>
                  <a:pt x="200" y="61"/>
                </a:lnTo>
                <a:lnTo>
                  <a:pt x="201" y="61"/>
                </a:lnTo>
                <a:lnTo>
                  <a:pt x="201" y="64"/>
                </a:lnTo>
                <a:lnTo>
                  <a:pt x="201" y="64"/>
                </a:lnTo>
                <a:lnTo>
                  <a:pt x="201" y="67"/>
                </a:lnTo>
                <a:lnTo>
                  <a:pt x="201" y="67"/>
                </a:lnTo>
                <a:lnTo>
                  <a:pt x="197" y="75"/>
                </a:lnTo>
                <a:lnTo>
                  <a:pt x="197" y="75"/>
                </a:lnTo>
                <a:lnTo>
                  <a:pt x="191" y="84"/>
                </a:lnTo>
                <a:lnTo>
                  <a:pt x="191" y="84"/>
                </a:lnTo>
                <a:lnTo>
                  <a:pt x="191" y="85"/>
                </a:lnTo>
                <a:lnTo>
                  <a:pt x="191" y="85"/>
                </a:lnTo>
                <a:lnTo>
                  <a:pt x="193" y="84"/>
                </a:lnTo>
                <a:lnTo>
                  <a:pt x="193" y="84"/>
                </a:lnTo>
                <a:lnTo>
                  <a:pt x="206" y="73"/>
                </a:lnTo>
                <a:lnTo>
                  <a:pt x="218" y="63"/>
                </a:lnTo>
                <a:lnTo>
                  <a:pt x="218" y="63"/>
                </a:lnTo>
                <a:lnTo>
                  <a:pt x="221" y="61"/>
                </a:lnTo>
                <a:lnTo>
                  <a:pt x="221" y="61"/>
                </a:lnTo>
                <a:lnTo>
                  <a:pt x="223" y="60"/>
                </a:lnTo>
                <a:lnTo>
                  <a:pt x="224" y="58"/>
                </a:lnTo>
                <a:lnTo>
                  <a:pt x="224" y="58"/>
                </a:lnTo>
                <a:lnTo>
                  <a:pt x="226" y="56"/>
                </a:lnTo>
                <a:lnTo>
                  <a:pt x="226" y="56"/>
                </a:lnTo>
                <a:lnTo>
                  <a:pt x="228" y="53"/>
                </a:lnTo>
                <a:lnTo>
                  <a:pt x="228" y="48"/>
                </a:lnTo>
                <a:lnTo>
                  <a:pt x="228" y="48"/>
                </a:lnTo>
                <a:lnTo>
                  <a:pt x="228" y="46"/>
                </a:lnTo>
                <a:lnTo>
                  <a:pt x="228" y="46"/>
                </a:lnTo>
                <a:lnTo>
                  <a:pt x="230" y="43"/>
                </a:lnTo>
                <a:lnTo>
                  <a:pt x="230" y="43"/>
                </a:lnTo>
                <a:lnTo>
                  <a:pt x="228" y="43"/>
                </a:lnTo>
                <a:lnTo>
                  <a:pt x="228" y="43"/>
                </a:lnTo>
                <a:lnTo>
                  <a:pt x="228" y="43"/>
                </a:lnTo>
                <a:lnTo>
                  <a:pt x="228" y="43"/>
                </a:lnTo>
                <a:lnTo>
                  <a:pt x="224" y="48"/>
                </a:lnTo>
                <a:lnTo>
                  <a:pt x="224" y="48"/>
                </a:lnTo>
                <a:lnTo>
                  <a:pt x="223" y="50"/>
                </a:lnTo>
                <a:lnTo>
                  <a:pt x="223" y="50"/>
                </a:lnTo>
                <a:lnTo>
                  <a:pt x="221" y="50"/>
                </a:lnTo>
                <a:lnTo>
                  <a:pt x="220" y="48"/>
                </a:lnTo>
                <a:lnTo>
                  <a:pt x="220" y="48"/>
                </a:lnTo>
                <a:lnTo>
                  <a:pt x="220" y="46"/>
                </a:lnTo>
                <a:lnTo>
                  <a:pt x="220" y="46"/>
                </a:lnTo>
                <a:lnTo>
                  <a:pt x="223" y="43"/>
                </a:lnTo>
                <a:lnTo>
                  <a:pt x="223" y="43"/>
                </a:lnTo>
                <a:lnTo>
                  <a:pt x="233" y="26"/>
                </a:lnTo>
                <a:lnTo>
                  <a:pt x="233" y="26"/>
                </a:lnTo>
                <a:lnTo>
                  <a:pt x="233" y="24"/>
                </a:lnTo>
                <a:lnTo>
                  <a:pt x="233" y="24"/>
                </a:lnTo>
                <a:lnTo>
                  <a:pt x="233" y="24"/>
                </a:lnTo>
                <a:lnTo>
                  <a:pt x="233" y="24"/>
                </a:lnTo>
                <a:lnTo>
                  <a:pt x="231" y="26"/>
                </a:lnTo>
                <a:lnTo>
                  <a:pt x="231" y="26"/>
                </a:lnTo>
                <a:lnTo>
                  <a:pt x="213" y="47"/>
                </a:lnTo>
                <a:lnTo>
                  <a:pt x="213" y="47"/>
                </a:lnTo>
                <a:lnTo>
                  <a:pt x="210" y="50"/>
                </a:lnTo>
                <a:lnTo>
                  <a:pt x="210" y="50"/>
                </a:lnTo>
                <a:lnTo>
                  <a:pt x="208" y="50"/>
                </a:lnTo>
                <a:lnTo>
                  <a:pt x="207" y="50"/>
                </a:lnTo>
                <a:lnTo>
                  <a:pt x="207" y="50"/>
                </a:lnTo>
                <a:lnTo>
                  <a:pt x="207" y="48"/>
                </a:lnTo>
                <a:lnTo>
                  <a:pt x="207" y="47"/>
                </a:lnTo>
                <a:lnTo>
                  <a:pt x="207" y="47"/>
                </a:lnTo>
                <a:lnTo>
                  <a:pt x="208" y="44"/>
                </a:lnTo>
                <a:lnTo>
                  <a:pt x="208" y="44"/>
                </a:lnTo>
                <a:lnTo>
                  <a:pt x="221" y="24"/>
                </a:lnTo>
                <a:lnTo>
                  <a:pt x="221" y="24"/>
                </a:lnTo>
                <a:lnTo>
                  <a:pt x="221" y="23"/>
                </a:lnTo>
                <a:lnTo>
                  <a:pt x="221" y="23"/>
                </a:lnTo>
                <a:lnTo>
                  <a:pt x="221" y="23"/>
                </a:lnTo>
                <a:lnTo>
                  <a:pt x="221" y="23"/>
                </a:lnTo>
                <a:lnTo>
                  <a:pt x="207" y="41"/>
                </a:lnTo>
                <a:lnTo>
                  <a:pt x="207" y="41"/>
                </a:lnTo>
                <a:lnTo>
                  <a:pt x="201" y="47"/>
                </a:lnTo>
                <a:lnTo>
                  <a:pt x="201" y="47"/>
                </a:lnTo>
                <a:lnTo>
                  <a:pt x="199" y="50"/>
                </a:lnTo>
                <a:lnTo>
                  <a:pt x="199" y="50"/>
                </a:lnTo>
                <a:lnTo>
                  <a:pt x="197" y="51"/>
                </a:lnTo>
                <a:lnTo>
                  <a:pt x="197" y="51"/>
                </a:lnTo>
                <a:lnTo>
                  <a:pt x="181" y="74"/>
                </a:lnTo>
                <a:lnTo>
                  <a:pt x="181" y="74"/>
                </a:lnTo>
                <a:lnTo>
                  <a:pt x="181" y="77"/>
                </a:lnTo>
                <a:lnTo>
                  <a:pt x="181" y="77"/>
                </a:lnTo>
                <a:close/>
                <a:moveTo>
                  <a:pt x="78" y="20"/>
                </a:moveTo>
                <a:lnTo>
                  <a:pt x="78" y="20"/>
                </a:lnTo>
                <a:lnTo>
                  <a:pt x="78" y="20"/>
                </a:lnTo>
                <a:lnTo>
                  <a:pt x="78" y="20"/>
                </a:lnTo>
                <a:lnTo>
                  <a:pt x="78" y="21"/>
                </a:lnTo>
                <a:lnTo>
                  <a:pt x="78" y="21"/>
                </a:lnTo>
                <a:lnTo>
                  <a:pt x="64" y="43"/>
                </a:lnTo>
                <a:lnTo>
                  <a:pt x="64" y="43"/>
                </a:lnTo>
                <a:lnTo>
                  <a:pt x="59" y="47"/>
                </a:lnTo>
                <a:lnTo>
                  <a:pt x="59" y="47"/>
                </a:lnTo>
                <a:lnTo>
                  <a:pt x="58" y="48"/>
                </a:lnTo>
                <a:lnTo>
                  <a:pt x="58" y="48"/>
                </a:lnTo>
                <a:lnTo>
                  <a:pt x="56" y="48"/>
                </a:lnTo>
                <a:lnTo>
                  <a:pt x="56" y="48"/>
                </a:lnTo>
                <a:lnTo>
                  <a:pt x="55" y="47"/>
                </a:lnTo>
                <a:lnTo>
                  <a:pt x="55" y="47"/>
                </a:lnTo>
                <a:lnTo>
                  <a:pt x="56" y="44"/>
                </a:lnTo>
                <a:lnTo>
                  <a:pt x="56" y="44"/>
                </a:lnTo>
                <a:lnTo>
                  <a:pt x="62" y="29"/>
                </a:lnTo>
                <a:lnTo>
                  <a:pt x="62" y="29"/>
                </a:lnTo>
                <a:lnTo>
                  <a:pt x="68" y="17"/>
                </a:lnTo>
                <a:lnTo>
                  <a:pt x="68" y="17"/>
                </a:lnTo>
                <a:lnTo>
                  <a:pt x="68" y="17"/>
                </a:lnTo>
                <a:lnTo>
                  <a:pt x="68" y="17"/>
                </a:lnTo>
                <a:lnTo>
                  <a:pt x="68" y="17"/>
                </a:lnTo>
                <a:lnTo>
                  <a:pt x="68" y="17"/>
                </a:lnTo>
                <a:lnTo>
                  <a:pt x="59" y="27"/>
                </a:lnTo>
                <a:lnTo>
                  <a:pt x="59" y="27"/>
                </a:lnTo>
                <a:lnTo>
                  <a:pt x="46" y="46"/>
                </a:lnTo>
                <a:lnTo>
                  <a:pt x="46" y="46"/>
                </a:lnTo>
                <a:lnTo>
                  <a:pt x="42" y="51"/>
                </a:lnTo>
                <a:lnTo>
                  <a:pt x="42" y="51"/>
                </a:lnTo>
                <a:lnTo>
                  <a:pt x="41" y="51"/>
                </a:lnTo>
                <a:lnTo>
                  <a:pt x="39" y="51"/>
                </a:lnTo>
                <a:lnTo>
                  <a:pt x="39" y="51"/>
                </a:lnTo>
                <a:lnTo>
                  <a:pt x="39" y="51"/>
                </a:lnTo>
                <a:lnTo>
                  <a:pt x="39" y="50"/>
                </a:lnTo>
                <a:lnTo>
                  <a:pt x="39" y="50"/>
                </a:lnTo>
                <a:lnTo>
                  <a:pt x="39" y="47"/>
                </a:lnTo>
                <a:lnTo>
                  <a:pt x="39" y="47"/>
                </a:lnTo>
                <a:lnTo>
                  <a:pt x="48" y="26"/>
                </a:lnTo>
                <a:lnTo>
                  <a:pt x="48" y="26"/>
                </a:lnTo>
                <a:lnTo>
                  <a:pt x="49" y="23"/>
                </a:lnTo>
                <a:lnTo>
                  <a:pt x="49" y="23"/>
                </a:lnTo>
                <a:lnTo>
                  <a:pt x="48" y="26"/>
                </a:lnTo>
                <a:lnTo>
                  <a:pt x="48" y="26"/>
                </a:lnTo>
                <a:lnTo>
                  <a:pt x="32" y="47"/>
                </a:lnTo>
                <a:lnTo>
                  <a:pt x="32" y="47"/>
                </a:lnTo>
                <a:lnTo>
                  <a:pt x="32" y="48"/>
                </a:lnTo>
                <a:lnTo>
                  <a:pt x="32" y="48"/>
                </a:lnTo>
                <a:lnTo>
                  <a:pt x="29" y="56"/>
                </a:lnTo>
                <a:lnTo>
                  <a:pt x="29" y="56"/>
                </a:lnTo>
                <a:lnTo>
                  <a:pt x="22" y="73"/>
                </a:lnTo>
                <a:lnTo>
                  <a:pt x="22" y="73"/>
                </a:lnTo>
                <a:lnTo>
                  <a:pt x="22" y="74"/>
                </a:lnTo>
                <a:lnTo>
                  <a:pt x="22" y="74"/>
                </a:lnTo>
                <a:lnTo>
                  <a:pt x="24" y="74"/>
                </a:lnTo>
                <a:lnTo>
                  <a:pt x="24" y="74"/>
                </a:lnTo>
                <a:lnTo>
                  <a:pt x="27" y="74"/>
                </a:lnTo>
                <a:lnTo>
                  <a:pt x="28" y="73"/>
                </a:lnTo>
                <a:lnTo>
                  <a:pt x="28" y="73"/>
                </a:lnTo>
                <a:lnTo>
                  <a:pt x="41" y="54"/>
                </a:lnTo>
                <a:lnTo>
                  <a:pt x="41" y="54"/>
                </a:lnTo>
                <a:lnTo>
                  <a:pt x="46" y="47"/>
                </a:lnTo>
                <a:lnTo>
                  <a:pt x="46" y="47"/>
                </a:lnTo>
                <a:lnTo>
                  <a:pt x="48" y="46"/>
                </a:lnTo>
                <a:lnTo>
                  <a:pt x="48" y="46"/>
                </a:lnTo>
                <a:lnTo>
                  <a:pt x="51" y="44"/>
                </a:lnTo>
                <a:lnTo>
                  <a:pt x="51" y="44"/>
                </a:lnTo>
                <a:lnTo>
                  <a:pt x="51" y="47"/>
                </a:lnTo>
                <a:lnTo>
                  <a:pt x="51" y="47"/>
                </a:lnTo>
                <a:lnTo>
                  <a:pt x="51" y="48"/>
                </a:lnTo>
                <a:lnTo>
                  <a:pt x="51" y="48"/>
                </a:lnTo>
                <a:lnTo>
                  <a:pt x="48" y="54"/>
                </a:lnTo>
                <a:lnTo>
                  <a:pt x="48" y="54"/>
                </a:lnTo>
                <a:lnTo>
                  <a:pt x="41" y="71"/>
                </a:lnTo>
                <a:lnTo>
                  <a:pt x="41" y="71"/>
                </a:lnTo>
                <a:lnTo>
                  <a:pt x="41" y="73"/>
                </a:lnTo>
                <a:lnTo>
                  <a:pt x="41" y="73"/>
                </a:lnTo>
                <a:lnTo>
                  <a:pt x="44" y="73"/>
                </a:lnTo>
                <a:lnTo>
                  <a:pt x="45" y="70"/>
                </a:lnTo>
                <a:lnTo>
                  <a:pt x="45" y="70"/>
                </a:lnTo>
                <a:lnTo>
                  <a:pt x="61" y="51"/>
                </a:lnTo>
                <a:lnTo>
                  <a:pt x="61" y="51"/>
                </a:lnTo>
                <a:lnTo>
                  <a:pt x="64" y="50"/>
                </a:lnTo>
                <a:lnTo>
                  <a:pt x="64" y="50"/>
                </a:lnTo>
                <a:lnTo>
                  <a:pt x="65" y="48"/>
                </a:lnTo>
                <a:lnTo>
                  <a:pt x="66" y="48"/>
                </a:lnTo>
                <a:lnTo>
                  <a:pt x="66" y="48"/>
                </a:lnTo>
                <a:lnTo>
                  <a:pt x="66" y="50"/>
                </a:lnTo>
                <a:lnTo>
                  <a:pt x="66" y="50"/>
                </a:lnTo>
                <a:lnTo>
                  <a:pt x="78" y="20"/>
                </a:lnTo>
                <a:lnTo>
                  <a:pt x="78" y="20"/>
                </a:lnTo>
                <a:close/>
                <a:moveTo>
                  <a:pt x="237" y="189"/>
                </a:moveTo>
                <a:lnTo>
                  <a:pt x="237" y="189"/>
                </a:lnTo>
                <a:lnTo>
                  <a:pt x="237" y="191"/>
                </a:lnTo>
                <a:lnTo>
                  <a:pt x="237" y="191"/>
                </a:lnTo>
                <a:lnTo>
                  <a:pt x="238" y="189"/>
                </a:lnTo>
                <a:lnTo>
                  <a:pt x="238" y="189"/>
                </a:lnTo>
                <a:lnTo>
                  <a:pt x="244" y="179"/>
                </a:lnTo>
                <a:lnTo>
                  <a:pt x="244" y="179"/>
                </a:lnTo>
                <a:lnTo>
                  <a:pt x="247" y="176"/>
                </a:lnTo>
                <a:lnTo>
                  <a:pt x="247" y="176"/>
                </a:lnTo>
                <a:lnTo>
                  <a:pt x="250" y="171"/>
                </a:lnTo>
                <a:lnTo>
                  <a:pt x="254" y="164"/>
                </a:lnTo>
                <a:lnTo>
                  <a:pt x="254" y="164"/>
                </a:lnTo>
                <a:lnTo>
                  <a:pt x="260" y="158"/>
                </a:lnTo>
                <a:lnTo>
                  <a:pt x="260" y="158"/>
                </a:lnTo>
                <a:lnTo>
                  <a:pt x="264" y="154"/>
                </a:lnTo>
                <a:lnTo>
                  <a:pt x="264" y="154"/>
                </a:lnTo>
                <a:lnTo>
                  <a:pt x="265" y="152"/>
                </a:lnTo>
                <a:lnTo>
                  <a:pt x="265" y="152"/>
                </a:lnTo>
                <a:lnTo>
                  <a:pt x="268" y="134"/>
                </a:lnTo>
                <a:lnTo>
                  <a:pt x="268" y="134"/>
                </a:lnTo>
                <a:lnTo>
                  <a:pt x="270" y="127"/>
                </a:lnTo>
                <a:lnTo>
                  <a:pt x="270" y="119"/>
                </a:lnTo>
                <a:lnTo>
                  <a:pt x="270" y="119"/>
                </a:lnTo>
                <a:lnTo>
                  <a:pt x="271" y="118"/>
                </a:lnTo>
                <a:lnTo>
                  <a:pt x="271" y="118"/>
                </a:lnTo>
                <a:lnTo>
                  <a:pt x="272" y="117"/>
                </a:lnTo>
                <a:lnTo>
                  <a:pt x="272" y="117"/>
                </a:lnTo>
                <a:lnTo>
                  <a:pt x="265" y="114"/>
                </a:lnTo>
                <a:lnTo>
                  <a:pt x="265" y="114"/>
                </a:lnTo>
                <a:lnTo>
                  <a:pt x="260" y="124"/>
                </a:lnTo>
                <a:lnTo>
                  <a:pt x="254" y="134"/>
                </a:lnTo>
                <a:lnTo>
                  <a:pt x="254" y="134"/>
                </a:lnTo>
                <a:lnTo>
                  <a:pt x="255" y="132"/>
                </a:lnTo>
                <a:lnTo>
                  <a:pt x="255" y="132"/>
                </a:lnTo>
                <a:lnTo>
                  <a:pt x="261" y="127"/>
                </a:lnTo>
                <a:lnTo>
                  <a:pt x="261" y="127"/>
                </a:lnTo>
                <a:lnTo>
                  <a:pt x="264" y="125"/>
                </a:lnTo>
                <a:lnTo>
                  <a:pt x="264" y="125"/>
                </a:lnTo>
                <a:lnTo>
                  <a:pt x="267" y="127"/>
                </a:lnTo>
                <a:lnTo>
                  <a:pt x="267" y="128"/>
                </a:lnTo>
                <a:lnTo>
                  <a:pt x="267" y="128"/>
                </a:lnTo>
                <a:lnTo>
                  <a:pt x="267" y="131"/>
                </a:lnTo>
                <a:lnTo>
                  <a:pt x="267" y="131"/>
                </a:lnTo>
                <a:lnTo>
                  <a:pt x="265" y="134"/>
                </a:lnTo>
                <a:lnTo>
                  <a:pt x="265" y="134"/>
                </a:lnTo>
                <a:lnTo>
                  <a:pt x="260" y="145"/>
                </a:lnTo>
                <a:lnTo>
                  <a:pt x="254" y="156"/>
                </a:lnTo>
                <a:lnTo>
                  <a:pt x="254" y="156"/>
                </a:lnTo>
                <a:lnTo>
                  <a:pt x="254" y="158"/>
                </a:lnTo>
                <a:lnTo>
                  <a:pt x="254" y="158"/>
                </a:lnTo>
                <a:lnTo>
                  <a:pt x="251" y="159"/>
                </a:lnTo>
                <a:lnTo>
                  <a:pt x="248" y="158"/>
                </a:lnTo>
                <a:lnTo>
                  <a:pt x="248" y="158"/>
                </a:lnTo>
                <a:lnTo>
                  <a:pt x="247" y="156"/>
                </a:lnTo>
                <a:lnTo>
                  <a:pt x="248" y="154"/>
                </a:lnTo>
                <a:lnTo>
                  <a:pt x="248" y="154"/>
                </a:lnTo>
                <a:lnTo>
                  <a:pt x="248" y="152"/>
                </a:lnTo>
                <a:lnTo>
                  <a:pt x="248" y="152"/>
                </a:lnTo>
                <a:lnTo>
                  <a:pt x="260" y="135"/>
                </a:lnTo>
                <a:lnTo>
                  <a:pt x="260" y="135"/>
                </a:lnTo>
                <a:lnTo>
                  <a:pt x="260" y="134"/>
                </a:lnTo>
                <a:lnTo>
                  <a:pt x="260" y="134"/>
                </a:lnTo>
                <a:lnTo>
                  <a:pt x="260" y="132"/>
                </a:lnTo>
                <a:lnTo>
                  <a:pt x="260" y="132"/>
                </a:lnTo>
                <a:lnTo>
                  <a:pt x="255" y="137"/>
                </a:lnTo>
                <a:lnTo>
                  <a:pt x="255" y="137"/>
                </a:lnTo>
                <a:lnTo>
                  <a:pt x="238" y="156"/>
                </a:lnTo>
                <a:lnTo>
                  <a:pt x="238" y="156"/>
                </a:lnTo>
                <a:lnTo>
                  <a:pt x="235" y="158"/>
                </a:lnTo>
                <a:lnTo>
                  <a:pt x="235" y="158"/>
                </a:lnTo>
                <a:lnTo>
                  <a:pt x="226" y="182"/>
                </a:lnTo>
                <a:lnTo>
                  <a:pt x="226" y="182"/>
                </a:lnTo>
                <a:lnTo>
                  <a:pt x="227" y="181"/>
                </a:lnTo>
                <a:lnTo>
                  <a:pt x="227" y="181"/>
                </a:lnTo>
                <a:lnTo>
                  <a:pt x="243" y="161"/>
                </a:lnTo>
                <a:lnTo>
                  <a:pt x="243" y="161"/>
                </a:lnTo>
                <a:lnTo>
                  <a:pt x="244" y="159"/>
                </a:lnTo>
                <a:lnTo>
                  <a:pt x="244" y="159"/>
                </a:lnTo>
                <a:lnTo>
                  <a:pt x="245" y="158"/>
                </a:lnTo>
                <a:lnTo>
                  <a:pt x="247" y="158"/>
                </a:lnTo>
                <a:lnTo>
                  <a:pt x="247" y="158"/>
                </a:lnTo>
                <a:lnTo>
                  <a:pt x="248" y="159"/>
                </a:lnTo>
                <a:lnTo>
                  <a:pt x="248" y="161"/>
                </a:lnTo>
                <a:lnTo>
                  <a:pt x="248" y="161"/>
                </a:lnTo>
                <a:lnTo>
                  <a:pt x="248" y="164"/>
                </a:lnTo>
                <a:lnTo>
                  <a:pt x="248" y="164"/>
                </a:lnTo>
                <a:lnTo>
                  <a:pt x="247" y="166"/>
                </a:lnTo>
                <a:lnTo>
                  <a:pt x="247" y="166"/>
                </a:lnTo>
                <a:lnTo>
                  <a:pt x="237" y="188"/>
                </a:lnTo>
                <a:lnTo>
                  <a:pt x="237" y="188"/>
                </a:lnTo>
                <a:lnTo>
                  <a:pt x="237" y="189"/>
                </a:lnTo>
                <a:lnTo>
                  <a:pt x="237" y="189"/>
                </a:lnTo>
                <a:close/>
                <a:moveTo>
                  <a:pt x="203" y="232"/>
                </a:moveTo>
                <a:lnTo>
                  <a:pt x="203" y="232"/>
                </a:lnTo>
                <a:lnTo>
                  <a:pt x="203" y="232"/>
                </a:lnTo>
                <a:lnTo>
                  <a:pt x="203" y="232"/>
                </a:lnTo>
                <a:lnTo>
                  <a:pt x="204" y="230"/>
                </a:lnTo>
                <a:lnTo>
                  <a:pt x="204" y="230"/>
                </a:lnTo>
                <a:lnTo>
                  <a:pt x="223" y="208"/>
                </a:lnTo>
                <a:lnTo>
                  <a:pt x="223" y="208"/>
                </a:lnTo>
                <a:lnTo>
                  <a:pt x="226" y="205"/>
                </a:lnTo>
                <a:lnTo>
                  <a:pt x="226" y="205"/>
                </a:lnTo>
                <a:lnTo>
                  <a:pt x="227" y="205"/>
                </a:lnTo>
                <a:lnTo>
                  <a:pt x="228" y="205"/>
                </a:lnTo>
                <a:lnTo>
                  <a:pt x="228" y="205"/>
                </a:lnTo>
                <a:lnTo>
                  <a:pt x="228" y="206"/>
                </a:lnTo>
                <a:lnTo>
                  <a:pt x="228" y="208"/>
                </a:lnTo>
                <a:lnTo>
                  <a:pt x="228" y="208"/>
                </a:lnTo>
                <a:lnTo>
                  <a:pt x="227" y="210"/>
                </a:lnTo>
                <a:lnTo>
                  <a:pt x="227" y="210"/>
                </a:lnTo>
                <a:lnTo>
                  <a:pt x="211" y="235"/>
                </a:lnTo>
                <a:lnTo>
                  <a:pt x="211" y="235"/>
                </a:lnTo>
                <a:lnTo>
                  <a:pt x="211" y="237"/>
                </a:lnTo>
                <a:lnTo>
                  <a:pt x="211" y="237"/>
                </a:lnTo>
                <a:lnTo>
                  <a:pt x="213" y="236"/>
                </a:lnTo>
                <a:lnTo>
                  <a:pt x="213" y="236"/>
                </a:lnTo>
                <a:lnTo>
                  <a:pt x="217" y="230"/>
                </a:lnTo>
                <a:lnTo>
                  <a:pt x="217" y="230"/>
                </a:lnTo>
                <a:lnTo>
                  <a:pt x="233" y="212"/>
                </a:lnTo>
                <a:lnTo>
                  <a:pt x="233" y="212"/>
                </a:lnTo>
                <a:lnTo>
                  <a:pt x="235" y="210"/>
                </a:lnTo>
                <a:lnTo>
                  <a:pt x="235" y="210"/>
                </a:lnTo>
                <a:lnTo>
                  <a:pt x="237" y="209"/>
                </a:lnTo>
                <a:lnTo>
                  <a:pt x="237" y="209"/>
                </a:lnTo>
                <a:lnTo>
                  <a:pt x="238" y="200"/>
                </a:lnTo>
                <a:lnTo>
                  <a:pt x="238" y="200"/>
                </a:lnTo>
                <a:lnTo>
                  <a:pt x="241" y="191"/>
                </a:lnTo>
                <a:lnTo>
                  <a:pt x="241" y="191"/>
                </a:lnTo>
                <a:lnTo>
                  <a:pt x="240" y="192"/>
                </a:lnTo>
                <a:lnTo>
                  <a:pt x="240" y="192"/>
                </a:lnTo>
                <a:lnTo>
                  <a:pt x="234" y="199"/>
                </a:lnTo>
                <a:lnTo>
                  <a:pt x="234" y="199"/>
                </a:lnTo>
                <a:lnTo>
                  <a:pt x="233" y="200"/>
                </a:lnTo>
                <a:lnTo>
                  <a:pt x="233" y="200"/>
                </a:lnTo>
                <a:lnTo>
                  <a:pt x="230" y="202"/>
                </a:lnTo>
                <a:lnTo>
                  <a:pt x="230" y="202"/>
                </a:lnTo>
                <a:lnTo>
                  <a:pt x="230" y="200"/>
                </a:lnTo>
                <a:lnTo>
                  <a:pt x="230" y="199"/>
                </a:lnTo>
                <a:lnTo>
                  <a:pt x="230" y="199"/>
                </a:lnTo>
                <a:lnTo>
                  <a:pt x="230" y="198"/>
                </a:lnTo>
                <a:lnTo>
                  <a:pt x="230" y="198"/>
                </a:lnTo>
                <a:lnTo>
                  <a:pt x="231" y="193"/>
                </a:lnTo>
                <a:lnTo>
                  <a:pt x="231" y="193"/>
                </a:lnTo>
                <a:lnTo>
                  <a:pt x="243" y="166"/>
                </a:lnTo>
                <a:lnTo>
                  <a:pt x="243" y="166"/>
                </a:lnTo>
                <a:lnTo>
                  <a:pt x="244" y="165"/>
                </a:lnTo>
                <a:lnTo>
                  <a:pt x="244" y="165"/>
                </a:lnTo>
                <a:lnTo>
                  <a:pt x="228" y="183"/>
                </a:lnTo>
                <a:lnTo>
                  <a:pt x="216" y="202"/>
                </a:lnTo>
                <a:lnTo>
                  <a:pt x="216" y="202"/>
                </a:lnTo>
                <a:lnTo>
                  <a:pt x="218" y="202"/>
                </a:lnTo>
                <a:lnTo>
                  <a:pt x="217" y="205"/>
                </a:lnTo>
                <a:lnTo>
                  <a:pt x="217" y="205"/>
                </a:lnTo>
                <a:lnTo>
                  <a:pt x="216" y="209"/>
                </a:lnTo>
                <a:lnTo>
                  <a:pt x="216" y="209"/>
                </a:lnTo>
                <a:lnTo>
                  <a:pt x="204" y="230"/>
                </a:lnTo>
                <a:lnTo>
                  <a:pt x="204" y="230"/>
                </a:lnTo>
                <a:lnTo>
                  <a:pt x="203" y="232"/>
                </a:lnTo>
                <a:lnTo>
                  <a:pt x="203" y="232"/>
                </a:lnTo>
                <a:close/>
                <a:moveTo>
                  <a:pt x="343" y="101"/>
                </a:moveTo>
                <a:lnTo>
                  <a:pt x="343" y="101"/>
                </a:lnTo>
                <a:lnTo>
                  <a:pt x="332" y="132"/>
                </a:lnTo>
                <a:lnTo>
                  <a:pt x="322" y="165"/>
                </a:lnTo>
                <a:lnTo>
                  <a:pt x="322" y="165"/>
                </a:lnTo>
                <a:lnTo>
                  <a:pt x="324" y="165"/>
                </a:lnTo>
                <a:lnTo>
                  <a:pt x="324" y="165"/>
                </a:lnTo>
                <a:lnTo>
                  <a:pt x="331" y="166"/>
                </a:lnTo>
                <a:lnTo>
                  <a:pt x="331" y="166"/>
                </a:lnTo>
                <a:lnTo>
                  <a:pt x="332" y="166"/>
                </a:lnTo>
                <a:lnTo>
                  <a:pt x="335" y="165"/>
                </a:lnTo>
                <a:lnTo>
                  <a:pt x="335" y="165"/>
                </a:lnTo>
                <a:lnTo>
                  <a:pt x="336" y="164"/>
                </a:lnTo>
                <a:lnTo>
                  <a:pt x="336" y="164"/>
                </a:lnTo>
                <a:lnTo>
                  <a:pt x="338" y="146"/>
                </a:lnTo>
                <a:lnTo>
                  <a:pt x="338" y="146"/>
                </a:lnTo>
                <a:lnTo>
                  <a:pt x="345" y="105"/>
                </a:lnTo>
                <a:lnTo>
                  <a:pt x="345" y="105"/>
                </a:lnTo>
                <a:lnTo>
                  <a:pt x="345" y="101"/>
                </a:lnTo>
                <a:lnTo>
                  <a:pt x="345" y="101"/>
                </a:lnTo>
                <a:lnTo>
                  <a:pt x="343" y="101"/>
                </a:lnTo>
                <a:lnTo>
                  <a:pt x="343" y="101"/>
                </a:lnTo>
                <a:close/>
                <a:moveTo>
                  <a:pt x="126" y="179"/>
                </a:moveTo>
                <a:lnTo>
                  <a:pt x="126" y="179"/>
                </a:lnTo>
                <a:lnTo>
                  <a:pt x="129" y="165"/>
                </a:lnTo>
                <a:lnTo>
                  <a:pt x="133" y="152"/>
                </a:lnTo>
                <a:lnTo>
                  <a:pt x="133" y="152"/>
                </a:lnTo>
                <a:lnTo>
                  <a:pt x="130" y="146"/>
                </a:lnTo>
                <a:lnTo>
                  <a:pt x="130" y="146"/>
                </a:lnTo>
                <a:lnTo>
                  <a:pt x="127" y="134"/>
                </a:lnTo>
                <a:lnTo>
                  <a:pt x="127" y="134"/>
                </a:lnTo>
                <a:lnTo>
                  <a:pt x="127" y="132"/>
                </a:lnTo>
                <a:lnTo>
                  <a:pt x="127" y="132"/>
                </a:lnTo>
                <a:lnTo>
                  <a:pt x="126" y="134"/>
                </a:lnTo>
                <a:lnTo>
                  <a:pt x="126" y="134"/>
                </a:lnTo>
                <a:lnTo>
                  <a:pt x="125" y="154"/>
                </a:lnTo>
                <a:lnTo>
                  <a:pt x="125" y="154"/>
                </a:lnTo>
                <a:lnTo>
                  <a:pt x="123" y="161"/>
                </a:lnTo>
                <a:lnTo>
                  <a:pt x="123" y="161"/>
                </a:lnTo>
                <a:lnTo>
                  <a:pt x="123" y="162"/>
                </a:lnTo>
                <a:lnTo>
                  <a:pt x="122" y="162"/>
                </a:lnTo>
                <a:lnTo>
                  <a:pt x="122" y="162"/>
                </a:lnTo>
                <a:lnTo>
                  <a:pt x="120" y="162"/>
                </a:lnTo>
                <a:lnTo>
                  <a:pt x="119" y="161"/>
                </a:lnTo>
                <a:lnTo>
                  <a:pt x="119" y="161"/>
                </a:lnTo>
                <a:lnTo>
                  <a:pt x="118" y="158"/>
                </a:lnTo>
                <a:lnTo>
                  <a:pt x="118" y="158"/>
                </a:lnTo>
                <a:lnTo>
                  <a:pt x="115" y="148"/>
                </a:lnTo>
                <a:lnTo>
                  <a:pt x="115" y="148"/>
                </a:lnTo>
                <a:lnTo>
                  <a:pt x="113" y="138"/>
                </a:lnTo>
                <a:lnTo>
                  <a:pt x="113" y="138"/>
                </a:lnTo>
                <a:lnTo>
                  <a:pt x="113" y="141"/>
                </a:lnTo>
                <a:lnTo>
                  <a:pt x="113" y="141"/>
                </a:lnTo>
                <a:lnTo>
                  <a:pt x="112" y="155"/>
                </a:lnTo>
                <a:lnTo>
                  <a:pt x="112" y="155"/>
                </a:lnTo>
                <a:lnTo>
                  <a:pt x="109" y="171"/>
                </a:lnTo>
                <a:lnTo>
                  <a:pt x="109" y="171"/>
                </a:lnTo>
                <a:lnTo>
                  <a:pt x="108" y="172"/>
                </a:lnTo>
                <a:lnTo>
                  <a:pt x="106" y="175"/>
                </a:lnTo>
                <a:lnTo>
                  <a:pt x="106" y="175"/>
                </a:lnTo>
                <a:lnTo>
                  <a:pt x="108" y="183"/>
                </a:lnTo>
                <a:lnTo>
                  <a:pt x="108" y="183"/>
                </a:lnTo>
                <a:lnTo>
                  <a:pt x="110" y="182"/>
                </a:lnTo>
                <a:lnTo>
                  <a:pt x="110" y="182"/>
                </a:lnTo>
                <a:lnTo>
                  <a:pt x="112" y="181"/>
                </a:lnTo>
                <a:lnTo>
                  <a:pt x="112" y="181"/>
                </a:lnTo>
                <a:lnTo>
                  <a:pt x="113" y="176"/>
                </a:lnTo>
                <a:lnTo>
                  <a:pt x="113" y="176"/>
                </a:lnTo>
                <a:lnTo>
                  <a:pt x="116" y="165"/>
                </a:lnTo>
                <a:lnTo>
                  <a:pt x="116" y="165"/>
                </a:lnTo>
                <a:lnTo>
                  <a:pt x="116" y="164"/>
                </a:lnTo>
                <a:lnTo>
                  <a:pt x="118" y="162"/>
                </a:lnTo>
                <a:lnTo>
                  <a:pt x="118" y="162"/>
                </a:lnTo>
                <a:lnTo>
                  <a:pt x="119" y="164"/>
                </a:lnTo>
                <a:lnTo>
                  <a:pt x="120" y="165"/>
                </a:lnTo>
                <a:lnTo>
                  <a:pt x="120" y="165"/>
                </a:lnTo>
                <a:lnTo>
                  <a:pt x="122" y="172"/>
                </a:lnTo>
                <a:lnTo>
                  <a:pt x="122" y="172"/>
                </a:lnTo>
                <a:lnTo>
                  <a:pt x="122" y="179"/>
                </a:lnTo>
                <a:lnTo>
                  <a:pt x="122" y="179"/>
                </a:lnTo>
                <a:lnTo>
                  <a:pt x="126" y="179"/>
                </a:lnTo>
                <a:lnTo>
                  <a:pt x="126" y="179"/>
                </a:lnTo>
                <a:close/>
                <a:moveTo>
                  <a:pt x="73" y="250"/>
                </a:moveTo>
                <a:lnTo>
                  <a:pt x="73" y="250"/>
                </a:lnTo>
                <a:lnTo>
                  <a:pt x="73" y="250"/>
                </a:lnTo>
                <a:lnTo>
                  <a:pt x="73" y="250"/>
                </a:lnTo>
                <a:lnTo>
                  <a:pt x="73" y="249"/>
                </a:lnTo>
                <a:lnTo>
                  <a:pt x="73" y="249"/>
                </a:lnTo>
                <a:lnTo>
                  <a:pt x="73" y="218"/>
                </a:lnTo>
                <a:lnTo>
                  <a:pt x="73" y="218"/>
                </a:lnTo>
                <a:lnTo>
                  <a:pt x="73" y="199"/>
                </a:lnTo>
                <a:lnTo>
                  <a:pt x="73" y="199"/>
                </a:lnTo>
                <a:lnTo>
                  <a:pt x="73" y="198"/>
                </a:lnTo>
                <a:lnTo>
                  <a:pt x="75" y="196"/>
                </a:lnTo>
                <a:lnTo>
                  <a:pt x="75" y="196"/>
                </a:lnTo>
                <a:lnTo>
                  <a:pt x="76" y="198"/>
                </a:lnTo>
                <a:lnTo>
                  <a:pt x="76" y="199"/>
                </a:lnTo>
                <a:lnTo>
                  <a:pt x="76" y="199"/>
                </a:lnTo>
                <a:lnTo>
                  <a:pt x="76" y="206"/>
                </a:lnTo>
                <a:lnTo>
                  <a:pt x="76" y="206"/>
                </a:lnTo>
                <a:lnTo>
                  <a:pt x="79" y="223"/>
                </a:lnTo>
                <a:lnTo>
                  <a:pt x="79" y="223"/>
                </a:lnTo>
                <a:lnTo>
                  <a:pt x="79" y="226"/>
                </a:lnTo>
                <a:lnTo>
                  <a:pt x="79" y="226"/>
                </a:lnTo>
                <a:lnTo>
                  <a:pt x="82" y="212"/>
                </a:lnTo>
                <a:lnTo>
                  <a:pt x="82" y="199"/>
                </a:lnTo>
                <a:lnTo>
                  <a:pt x="82" y="199"/>
                </a:lnTo>
                <a:lnTo>
                  <a:pt x="81" y="205"/>
                </a:lnTo>
                <a:lnTo>
                  <a:pt x="81" y="205"/>
                </a:lnTo>
                <a:lnTo>
                  <a:pt x="81" y="206"/>
                </a:lnTo>
                <a:lnTo>
                  <a:pt x="81" y="206"/>
                </a:lnTo>
                <a:lnTo>
                  <a:pt x="79" y="208"/>
                </a:lnTo>
                <a:lnTo>
                  <a:pt x="78" y="206"/>
                </a:lnTo>
                <a:lnTo>
                  <a:pt x="78" y="206"/>
                </a:lnTo>
                <a:lnTo>
                  <a:pt x="76" y="203"/>
                </a:lnTo>
                <a:lnTo>
                  <a:pt x="76" y="203"/>
                </a:lnTo>
                <a:lnTo>
                  <a:pt x="76" y="195"/>
                </a:lnTo>
                <a:lnTo>
                  <a:pt x="76" y="195"/>
                </a:lnTo>
                <a:lnTo>
                  <a:pt x="76" y="178"/>
                </a:lnTo>
                <a:lnTo>
                  <a:pt x="76" y="178"/>
                </a:lnTo>
                <a:lnTo>
                  <a:pt x="75" y="175"/>
                </a:lnTo>
                <a:lnTo>
                  <a:pt x="75" y="175"/>
                </a:lnTo>
                <a:lnTo>
                  <a:pt x="75" y="175"/>
                </a:lnTo>
                <a:lnTo>
                  <a:pt x="73" y="176"/>
                </a:lnTo>
                <a:lnTo>
                  <a:pt x="73" y="176"/>
                </a:lnTo>
                <a:lnTo>
                  <a:pt x="72" y="179"/>
                </a:lnTo>
                <a:lnTo>
                  <a:pt x="72" y="179"/>
                </a:lnTo>
                <a:lnTo>
                  <a:pt x="69" y="192"/>
                </a:lnTo>
                <a:lnTo>
                  <a:pt x="66" y="205"/>
                </a:lnTo>
                <a:lnTo>
                  <a:pt x="66" y="205"/>
                </a:lnTo>
                <a:lnTo>
                  <a:pt x="66" y="208"/>
                </a:lnTo>
                <a:lnTo>
                  <a:pt x="66" y="208"/>
                </a:lnTo>
                <a:lnTo>
                  <a:pt x="66" y="212"/>
                </a:lnTo>
                <a:lnTo>
                  <a:pt x="66" y="212"/>
                </a:lnTo>
                <a:lnTo>
                  <a:pt x="71" y="233"/>
                </a:lnTo>
                <a:lnTo>
                  <a:pt x="71" y="233"/>
                </a:lnTo>
                <a:lnTo>
                  <a:pt x="73" y="249"/>
                </a:lnTo>
                <a:lnTo>
                  <a:pt x="73" y="249"/>
                </a:lnTo>
                <a:lnTo>
                  <a:pt x="73" y="250"/>
                </a:lnTo>
                <a:lnTo>
                  <a:pt x="73" y="250"/>
                </a:lnTo>
                <a:close/>
                <a:moveTo>
                  <a:pt x="315" y="100"/>
                </a:moveTo>
                <a:lnTo>
                  <a:pt x="315" y="100"/>
                </a:lnTo>
                <a:lnTo>
                  <a:pt x="316" y="101"/>
                </a:lnTo>
                <a:lnTo>
                  <a:pt x="316" y="102"/>
                </a:lnTo>
                <a:lnTo>
                  <a:pt x="316" y="102"/>
                </a:lnTo>
                <a:lnTo>
                  <a:pt x="316" y="105"/>
                </a:lnTo>
                <a:lnTo>
                  <a:pt x="316" y="105"/>
                </a:lnTo>
                <a:lnTo>
                  <a:pt x="315" y="118"/>
                </a:lnTo>
                <a:lnTo>
                  <a:pt x="315" y="118"/>
                </a:lnTo>
                <a:lnTo>
                  <a:pt x="312" y="142"/>
                </a:lnTo>
                <a:lnTo>
                  <a:pt x="312" y="142"/>
                </a:lnTo>
                <a:lnTo>
                  <a:pt x="312" y="148"/>
                </a:lnTo>
                <a:lnTo>
                  <a:pt x="312" y="148"/>
                </a:lnTo>
                <a:lnTo>
                  <a:pt x="322" y="112"/>
                </a:lnTo>
                <a:lnTo>
                  <a:pt x="322" y="112"/>
                </a:lnTo>
                <a:lnTo>
                  <a:pt x="321" y="111"/>
                </a:lnTo>
                <a:lnTo>
                  <a:pt x="319" y="110"/>
                </a:lnTo>
                <a:lnTo>
                  <a:pt x="319" y="110"/>
                </a:lnTo>
                <a:lnTo>
                  <a:pt x="321" y="108"/>
                </a:lnTo>
                <a:lnTo>
                  <a:pt x="321" y="108"/>
                </a:lnTo>
                <a:lnTo>
                  <a:pt x="321" y="108"/>
                </a:lnTo>
                <a:lnTo>
                  <a:pt x="322" y="107"/>
                </a:lnTo>
                <a:lnTo>
                  <a:pt x="322" y="107"/>
                </a:lnTo>
                <a:lnTo>
                  <a:pt x="324" y="107"/>
                </a:lnTo>
                <a:lnTo>
                  <a:pt x="324" y="107"/>
                </a:lnTo>
                <a:lnTo>
                  <a:pt x="324" y="104"/>
                </a:lnTo>
                <a:lnTo>
                  <a:pt x="324" y="100"/>
                </a:lnTo>
                <a:lnTo>
                  <a:pt x="324" y="100"/>
                </a:lnTo>
                <a:lnTo>
                  <a:pt x="325" y="98"/>
                </a:lnTo>
                <a:lnTo>
                  <a:pt x="325" y="98"/>
                </a:lnTo>
                <a:lnTo>
                  <a:pt x="326" y="95"/>
                </a:lnTo>
                <a:lnTo>
                  <a:pt x="326" y="95"/>
                </a:lnTo>
                <a:lnTo>
                  <a:pt x="328" y="92"/>
                </a:lnTo>
                <a:lnTo>
                  <a:pt x="329" y="94"/>
                </a:lnTo>
                <a:lnTo>
                  <a:pt x="329" y="94"/>
                </a:lnTo>
                <a:lnTo>
                  <a:pt x="336" y="90"/>
                </a:lnTo>
                <a:lnTo>
                  <a:pt x="341" y="88"/>
                </a:lnTo>
                <a:lnTo>
                  <a:pt x="345" y="88"/>
                </a:lnTo>
                <a:lnTo>
                  <a:pt x="345" y="88"/>
                </a:lnTo>
                <a:lnTo>
                  <a:pt x="346" y="84"/>
                </a:lnTo>
                <a:lnTo>
                  <a:pt x="346" y="84"/>
                </a:lnTo>
                <a:lnTo>
                  <a:pt x="346" y="83"/>
                </a:lnTo>
                <a:lnTo>
                  <a:pt x="346" y="83"/>
                </a:lnTo>
                <a:lnTo>
                  <a:pt x="339" y="83"/>
                </a:lnTo>
                <a:lnTo>
                  <a:pt x="339" y="83"/>
                </a:lnTo>
                <a:lnTo>
                  <a:pt x="331" y="84"/>
                </a:lnTo>
                <a:lnTo>
                  <a:pt x="325" y="88"/>
                </a:lnTo>
                <a:lnTo>
                  <a:pt x="325" y="88"/>
                </a:lnTo>
                <a:lnTo>
                  <a:pt x="315" y="98"/>
                </a:lnTo>
                <a:lnTo>
                  <a:pt x="315" y="98"/>
                </a:lnTo>
                <a:lnTo>
                  <a:pt x="315" y="100"/>
                </a:lnTo>
                <a:lnTo>
                  <a:pt x="315" y="100"/>
                </a:lnTo>
                <a:close/>
                <a:moveTo>
                  <a:pt x="127" y="198"/>
                </a:moveTo>
                <a:lnTo>
                  <a:pt x="127" y="198"/>
                </a:lnTo>
                <a:lnTo>
                  <a:pt x="135" y="198"/>
                </a:lnTo>
                <a:lnTo>
                  <a:pt x="135" y="198"/>
                </a:lnTo>
                <a:lnTo>
                  <a:pt x="140" y="198"/>
                </a:lnTo>
                <a:lnTo>
                  <a:pt x="146" y="199"/>
                </a:lnTo>
                <a:lnTo>
                  <a:pt x="146" y="199"/>
                </a:lnTo>
                <a:lnTo>
                  <a:pt x="154" y="202"/>
                </a:lnTo>
                <a:lnTo>
                  <a:pt x="154" y="202"/>
                </a:lnTo>
                <a:lnTo>
                  <a:pt x="159" y="205"/>
                </a:lnTo>
                <a:lnTo>
                  <a:pt x="163" y="208"/>
                </a:lnTo>
                <a:lnTo>
                  <a:pt x="163" y="208"/>
                </a:lnTo>
                <a:lnTo>
                  <a:pt x="170" y="216"/>
                </a:lnTo>
                <a:lnTo>
                  <a:pt x="176" y="225"/>
                </a:lnTo>
                <a:lnTo>
                  <a:pt x="176" y="225"/>
                </a:lnTo>
                <a:lnTo>
                  <a:pt x="176" y="227"/>
                </a:lnTo>
                <a:lnTo>
                  <a:pt x="176" y="227"/>
                </a:lnTo>
                <a:lnTo>
                  <a:pt x="177" y="236"/>
                </a:lnTo>
                <a:lnTo>
                  <a:pt x="177" y="236"/>
                </a:lnTo>
                <a:lnTo>
                  <a:pt x="179" y="254"/>
                </a:lnTo>
                <a:lnTo>
                  <a:pt x="179" y="254"/>
                </a:lnTo>
                <a:lnTo>
                  <a:pt x="179" y="256"/>
                </a:lnTo>
                <a:lnTo>
                  <a:pt x="179" y="256"/>
                </a:lnTo>
                <a:lnTo>
                  <a:pt x="179" y="256"/>
                </a:lnTo>
                <a:lnTo>
                  <a:pt x="179" y="256"/>
                </a:lnTo>
                <a:lnTo>
                  <a:pt x="179" y="254"/>
                </a:lnTo>
                <a:lnTo>
                  <a:pt x="179" y="254"/>
                </a:lnTo>
                <a:lnTo>
                  <a:pt x="181" y="250"/>
                </a:lnTo>
                <a:lnTo>
                  <a:pt x="181" y="246"/>
                </a:lnTo>
                <a:lnTo>
                  <a:pt x="181" y="246"/>
                </a:lnTo>
                <a:lnTo>
                  <a:pt x="183" y="240"/>
                </a:lnTo>
                <a:lnTo>
                  <a:pt x="183" y="240"/>
                </a:lnTo>
                <a:lnTo>
                  <a:pt x="183" y="230"/>
                </a:lnTo>
                <a:lnTo>
                  <a:pt x="183" y="230"/>
                </a:lnTo>
                <a:lnTo>
                  <a:pt x="180" y="222"/>
                </a:lnTo>
                <a:lnTo>
                  <a:pt x="176" y="213"/>
                </a:lnTo>
                <a:lnTo>
                  <a:pt x="176" y="213"/>
                </a:lnTo>
                <a:lnTo>
                  <a:pt x="169" y="206"/>
                </a:lnTo>
                <a:lnTo>
                  <a:pt x="166" y="203"/>
                </a:lnTo>
                <a:lnTo>
                  <a:pt x="160" y="200"/>
                </a:lnTo>
                <a:lnTo>
                  <a:pt x="160" y="200"/>
                </a:lnTo>
                <a:lnTo>
                  <a:pt x="153" y="198"/>
                </a:lnTo>
                <a:lnTo>
                  <a:pt x="153" y="198"/>
                </a:lnTo>
                <a:lnTo>
                  <a:pt x="145" y="196"/>
                </a:lnTo>
                <a:lnTo>
                  <a:pt x="135" y="196"/>
                </a:lnTo>
                <a:lnTo>
                  <a:pt x="135" y="196"/>
                </a:lnTo>
                <a:lnTo>
                  <a:pt x="127" y="198"/>
                </a:lnTo>
                <a:lnTo>
                  <a:pt x="127" y="198"/>
                </a:lnTo>
                <a:close/>
                <a:moveTo>
                  <a:pt x="197" y="213"/>
                </a:moveTo>
                <a:lnTo>
                  <a:pt x="197" y="213"/>
                </a:lnTo>
                <a:lnTo>
                  <a:pt x="199" y="213"/>
                </a:lnTo>
                <a:lnTo>
                  <a:pt x="199" y="213"/>
                </a:lnTo>
                <a:lnTo>
                  <a:pt x="204" y="205"/>
                </a:lnTo>
                <a:lnTo>
                  <a:pt x="204" y="205"/>
                </a:lnTo>
                <a:lnTo>
                  <a:pt x="204" y="203"/>
                </a:lnTo>
                <a:lnTo>
                  <a:pt x="204" y="203"/>
                </a:lnTo>
                <a:lnTo>
                  <a:pt x="204" y="200"/>
                </a:lnTo>
                <a:lnTo>
                  <a:pt x="207" y="199"/>
                </a:lnTo>
                <a:lnTo>
                  <a:pt x="207" y="199"/>
                </a:lnTo>
                <a:lnTo>
                  <a:pt x="208" y="199"/>
                </a:lnTo>
                <a:lnTo>
                  <a:pt x="210" y="200"/>
                </a:lnTo>
                <a:lnTo>
                  <a:pt x="210" y="200"/>
                </a:lnTo>
                <a:lnTo>
                  <a:pt x="210" y="202"/>
                </a:lnTo>
                <a:lnTo>
                  <a:pt x="210" y="203"/>
                </a:lnTo>
                <a:lnTo>
                  <a:pt x="210" y="203"/>
                </a:lnTo>
                <a:lnTo>
                  <a:pt x="206" y="209"/>
                </a:lnTo>
                <a:lnTo>
                  <a:pt x="206" y="209"/>
                </a:lnTo>
                <a:lnTo>
                  <a:pt x="201" y="216"/>
                </a:lnTo>
                <a:lnTo>
                  <a:pt x="201" y="216"/>
                </a:lnTo>
                <a:lnTo>
                  <a:pt x="201" y="216"/>
                </a:lnTo>
                <a:lnTo>
                  <a:pt x="201" y="216"/>
                </a:lnTo>
                <a:lnTo>
                  <a:pt x="203" y="215"/>
                </a:lnTo>
                <a:lnTo>
                  <a:pt x="203" y="215"/>
                </a:lnTo>
                <a:lnTo>
                  <a:pt x="207" y="209"/>
                </a:lnTo>
                <a:lnTo>
                  <a:pt x="207" y="209"/>
                </a:lnTo>
                <a:lnTo>
                  <a:pt x="208" y="208"/>
                </a:lnTo>
                <a:lnTo>
                  <a:pt x="210" y="205"/>
                </a:lnTo>
                <a:lnTo>
                  <a:pt x="210" y="205"/>
                </a:lnTo>
                <a:lnTo>
                  <a:pt x="210" y="205"/>
                </a:lnTo>
                <a:lnTo>
                  <a:pt x="210" y="205"/>
                </a:lnTo>
                <a:lnTo>
                  <a:pt x="218" y="189"/>
                </a:lnTo>
                <a:lnTo>
                  <a:pt x="218" y="189"/>
                </a:lnTo>
                <a:lnTo>
                  <a:pt x="230" y="162"/>
                </a:lnTo>
                <a:lnTo>
                  <a:pt x="230" y="162"/>
                </a:lnTo>
                <a:lnTo>
                  <a:pt x="231" y="161"/>
                </a:lnTo>
                <a:lnTo>
                  <a:pt x="231" y="161"/>
                </a:lnTo>
                <a:lnTo>
                  <a:pt x="230" y="162"/>
                </a:lnTo>
                <a:lnTo>
                  <a:pt x="230" y="162"/>
                </a:lnTo>
                <a:lnTo>
                  <a:pt x="220" y="173"/>
                </a:lnTo>
                <a:lnTo>
                  <a:pt x="220" y="173"/>
                </a:lnTo>
                <a:lnTo>
                  <a:pt x="200" y="202"/>
                </a:lnTo>
                <a:lnTo>
                  <a:pt x="200" y="202"/>
                </a:lnTo>
                <a:lnTo>
                  <a:pt x="197" y="205"/>
                </a:lnTo>
                <a:lnTo>
                  <a:pt x="197" y="205"/>
                </a:lnTo>
                <a:lnTo>
                  <a:pt x="197" y="206"/>
                </a:lnTo>
                <a:lnTo>
                  <a:pt x="197" y="206"/>
                </a:lnTo>
                <a:lnTo>
                  <a:pt x="197" y="213"/>
                </a:lnTo>
                <a:lnTo>
                  <a:pt x="197" y="213"/>
                </a:lnTo>
                <a:close/>
                <a:moveTo>
                  <a:pt x="247" y="237"/>
                </a:moveTo>
                <a:lnTo>
                  <a:pt x="247" y="237"/>
                </a:lnTo>
                <a:lnTo>
                  <a:pt x="238" y="245"/>
                </a:lnTo>
                <a:lnTo>
                  <a:pt x="238" y="245"/>
                </a:lnTo>
                <a:lnTo>
                  <a:pt x="231" y="253"/>
                </a:lnTo>
                <a:lnTo>
                  <a:pt x="231" y="253"/>
                </a:lnTo>
                <a:lnTo>
                  <a:pt x="230" y="254"/>
                </a:lnTo>
                <a:lnTo>
                  <a:pt x="230" y="254"/>
                </a:lnTo>
                <a:lnTo>
                  <a:pt x="228" y="256"/>
                </a:lnTo>
                <a:lnTo>
                  <a:pt x="227" y="256"/>
                </a:lnTo>
                <a:lnTo>
                  <a:pt x="227" y="256"/>
                </a:lnTo>
                <a:lnTo>
                  <a:pt x="227" y="254"/>
                </a:lnTo>
                <a:lnTo>
                  <a:pt x="227" y="253"/>
                </a:lnTo>
                <a:lnTo>
                  <a:pt x="227" y="253"/>
                </a:lnTo>
                <a:lnTo>
                  <a:pt x="228" y="250"/>
                </a:lnTo>
                <a:lnTo>
                  <a:pt x="228" y="250"/>
                </a:lnTo>
                <a:lnTo>
                  <a:pt x="235" y="235"/>
                </a:lnTo>
                <a:lnTo>
                  <a:pt x="235" y="235"/>
                </a:lnTo>
                <a:lnTo>
                  <a:pt x="237" y="233"/>
                </a:lnTo>
                <a:lnTo>
                  <a:pt x="237" y="230"/>
                </a:lnTo>
                <a:lnTo>
                  <a:pt x="237" y="230"/>
                </a:lnTo>
                <a:lnTo>
                  <a:pt x="235" y="232"/>
                </a:lnTo>
                <a:lnTo>
                  <a:pt x="235" y="232"/>
                </a:lnTo>
                <a:lnTo>
                  <a:pt x="214" y="256"/>
                </a:lnTo>
                <a:lnTo>
                  <a:pt x="214" y="256"/>
                </a:lnTo>
                <a:lnTo>
                  <a:pt x="214" y="256"/>
                </a:lnTo>
                <a:lnTo>
                  <a:pt x="214" y="256"/>
                </a:lnTo>
                <a:lnTo>
                  <a:pt x="214" y="257"/>
                </a:lnTo>
                <a:lnTo>
                  <a:pt x="214" y="257"/>
                </a:lnTo>
                <a:lnTo>
                  <a:pt x="216" y="257"/>
                </a:lnTo>
                <a:lnTo>
                  <a:pt x="216" y="257"/>
                </a:lnTo>
                <a:lnTo>
                  <a:pt x="231" y="257"/>
                </a:lnTo>
                <a:lnTo>
                  <a:pt x="231" y="257"/>
                </a:lnTo>
                <a:lnTo>
                  <a:pt x="234" y="257"/>
                </a:lnTo>
                <a:lnTo>
                  <a:pt x="235" y="260"/>
                </a:lnTo>
                <a:lnTo>
                  <a:pt x="235" y="260"/>
                </a:lnTo>
                <a:lnTo>
                  <a:pt x="235" y="260"/>
                </a:lnTo>
                <a:lnTo>
                  <a:pt x="235" y="260"/>
                </a:lnTo>
                <a:lnTo>
                  <a:pt x="240" y="259"/>
                </a:lnTo>
                <a:lnTo>
                  <a:pt x="240" y="259"/>
                </a:lnTo>
                <a:lnTo>
                  <a:pt x="241" y="256"/>
                </a:lnTo>
                <a:lnTo>
                  <a:pt x="241" y="256"/>
                </a:lnTo>
                <a:lnTo>
                  <a:pt x="247" y="242"/>
                </a:lnTo>
                <a:lnTo>
                  <a:pt x="247" y="242"/>
                </a:lnTo>
                <a:lnTo>
                  <a:pt x="247" y="240"/>
                </a:lnTo>
                <a:lnTo>
                  <a:pt x="247" y="240"/>
                </a:lnTo>
                <a:lnTo>
                  <a:pt x="247" y="237"/>
                </a:lnTo>
                <a:lnTo>
                  <a:pt x="247" y="237"/>
                </a:lnTo>
                <a:close/>
                <a:moveTo>
                  <a:pt x="11" y="171"/>
                </a:moveTo>
                <a:lnTo>
                  <a:pt x="11" y="171"/>
                </a:lnTo>
                <a:lnTo>
                  <a:pt x="11" y="172"/>
                </a:lnTo>
                <a:lnTo>
                  <a:pt x="11" y="172"/>
                </a:lnTo>
                <a:lnTo>
                  <a:pt x="11" y="183"/>
                </a:lnTo>
                <a:lnTo>
                  <a:pt x="11" y="183"/>
                </a:lnTo>
                <a:lnTo>
                  <a:pt x="12" y="213"/>
                </a:lnTo>
                <a:lnTo>
                  <a:pt x="12" y="213"/>
                </a:lnTo>
                <a:lnTo>
                  <a:pt x="14" y="247"/>
                </a:lnTo>
                <a:lnTo>
                  <a:pt x="14" y="247"/>
                </a:lnTo>
                <a:lnTo>
                  <a:pt x="14" y="253"/>
                </a:lnTo>
                <a:lnTo>
                  <a:pt x="14" y="253"/>
                </a:lnTo>
                <a:lnTo>
                  <a:pt x="14" y="252"/>
                </a:lnTo>
                <a:lnTo>
                  <a:pt x="14" y="252"/>
                </a:lnTo>
                <a:lnTo>
                  <a:pt x="18" y="227"/>
                </a:lnTo>
                <a:lnTo>
                  <a:pt x="18" y="227"/>
                </a:lnTo>
                <a:lnTo>
                  <a:pt x="19" y="212"/>
                </a:lnTo>
                <a:lnTo>
                  <a:pt x="19" y="212"/>
                </a:lnTo>
                <a:lnTo>
                  <a:pt x="21" y="209"/>
                </a:lnTo>
                <a:lnTo>
                  <a:pt x="21" y="209"/>
                </a:lnTo>
                <a:lnTo>
                  <a:pt x="21" y="208"/>
                </a:lnTo>
                <a:lnTo>
                  <a:pt x="21" y="208"/>
                </a:lnTo>
                <a:lnTo>
                  <a:pt x="21" y="199"/>
                </a:lnTo>
                <a:lnTo>
                  <a:pt x="21" y="199"/>
                </a:lnTo>
                <a:lnTo>
                  <a:pt x="21" y="193"/>
                </a:lnTo>
                <a:lnTo>
                  <a:pt x="21" y="193"/>
                </a:lnTo>
                <a:lnTo>
                  <a:pt x="21" y="195"/>
                </a:lnTo>
                <a:lnTo>
                  <a:pt x="21" y="195"/>
                </a:lnTo>
                <a:lnTo>
                  <a:pt x="21" y="199"/>
                </a:lnTo>
                <a:lnTo>
                  <a:pt x="21" y="199"/>
                </a:lnTo>
                <a:lnTo>
                  <a:pt x="18" y="212"/>
                </a:lnTo>
                <a:lnTo>
                  <a:pt x="17" y="226"/>
                </a:lnTo>
                <a:lnTo>
                  <a:pt x="17" y="226"/>
                </a:lnTo>
                <a:lnTo>
                  <a:pt x="17" y="226"/>
                </a:lnTo>
                <a:lnTo>
                  <a:pt x="17" y="226"/>
                </a:lnTo>
                <a:lnTo>
                  <a:pt x="15" y="227"/>
                </a:lnTo>
                <a:lnTo>
                  <a:pt x="15" y="227"/>
                </a:lnTo>
                <a:lnTo>
                  <a:pt x="15" y="227"/>
                </a:lnTo>
                <a:lnTo>
                  <a:pt x="14" y="226"/>
                </a:lnTo>
                <a:lnTo>
                  <a:pt x="14" y="226"/>
                </a:lnTo>
                <a:lnTo>
                  <a:pt x="14" y="223"/>
                </a:lnTo>
                <a:lnTo>
                  <a:pt x="14" y="223"/>
                </a:lnTo>
                <a:lnTo>
                  <a:pt x="15" y="208"/>
                </a:lnTo>
                <a:lnTo>
                  <a:pt x="15" y="208"/>
                </a:lnTo>
                <a:lnTo>
                  <a:pt x="15" y="185"/>
                </a:lnTo>
                <a:lnTo>
                  <a:pt x="15" y="185"/>
                </a:lnTo>
                <a:lnTo>
                  <a:pt x="15" y="178"/>
                </a:lnTo>
                <a:lnTo>
                  <a:pt x="15" y="178"/>
                </a:lnTo>
                <a:lnTo>
                  <a:pt x="17" y="176"/>
                </a:lnTo>
                <a:lnTo>
                  <a:pt x="18" y="175"/>
                </a:lnTo>
                <a:lnTo>
                  <a:pt x="18" y="175"/>
                </a:lnTo>
                <a:lnTo>
                  <a:pt x="19" y="175"/>
                </a:lnTo>
                <a:lnTo>
                  <a:pt x="19" y="175"/>
                </a:lnTo>
                <a:lnTo>
                  <a:pt x="11" y="171"/>
                </a:lnTo>
                <a:lnTo>
                  <a:pt x="11" y="171"/>
                </a:lnTo>
                <a:close/>
                <a:moveTo>
                  <a:pt x="312" y="107"/>
                </a:moveTo>
                <a:lnTo>
                  <a:pt x="312" y="107"/>
                </a:lnTo>
                <a:lnTo>
                  <a:pt x="304" y="132"/>
                </a:lnTo>
                <a:lnTo>
                  <a:pt x="297" y="156"/>
                </a:lnTo>
                <a:lnTo>
                  <a:pt x="297" y="156"/>
                </a:lnTo>
                <a:lnTo>
                  <a:pt x="299" y="156"/>
                </a:lnTo>
                <a:lnTo>
                  <a:pt x="301" y="158"/>
                </a:lnTo>
                <a:lnTo>
                  <a:pt x="301" y="158"/>
                </a:lnTo>
                <a:lnTo>
                  <a:pt x="302" y="158"/>
                </a:lnTo>
                <a:lnTo>
                  <a:pt x="302" y="158"/>
                </a:lnTo>
                <a:lnTo>
                  <a:pt x="307" y="159"/>
                </a:lnTo>
                <a:lnTo>
                  <a:pt x="307" y="159"/>
                </a:lnTo>
                <a:lnTo>
                  <a:pt x="308" y="159"/>
                </a:lnTo>
                <a:lnTo>
                  <a:pt x="308" y="159"/>
                </a:lnTo>
                <a:lnTo>
                  <a:pt x="311" y="134"/>
                </a:lnTo>
                <a:lnTo>
                  <a:pt x="312" y="107"/>
                </a:lnTo>
                <a:lnTo>
                  <a:pt x="312" y="107"/>
                </a:lnTo>
                <a:close/>
                <a:moveTo>
                  <a:pt x="42" y="245"/>
                </a:moveTo>
                <a:lnTo>
                  <a:pt x="42" y="245"/>
                </a:lnTo>
                <a:lnTo>
                  <a:pt x="42" y="245"/>
                </a:lnTo>
                <a:lnTo>
                  <a:pt x="42" y="245"/>
                </a:lnTo>
                <a:lnTo>
                  <a:pt x="42" y="242"/>
                </a:lnTo>
                <a:lnTo>
                  <a:pt x="42" y="242"/>
                </a:lnTo>
                <a:lnTo>
                  <a:pt x="46" y="225"/>
                </a:lnTo>
                <a:lnTo>
                  <a:pt x="46" y="225"/>
                </a:lnTo>
                <a:lnTo>
                  <a:pt x="48" y="212"/>
                </a:lnTo>
                <a:lnTo>
                  <a:pt x="49" y="199"/>
                </a:lnTo>
                <a:lnTo>
                  <a:pt x="49" y="199"/>
                </a:lnTo>
                <a:lnTo>
                  <a:pt x="49" y="198"/>
                </a:lnTo>
                <a:lnTo>
                  <a:pt x="49" y="198"/>
                </a:lnTo>
                <a:lnTo>
                  <a:pt x="49" y="181"/>
                </a:lnTo>
                <a:lnTo>
                  <a:pt x="49" y="181"/>
                </a:lnTo>
                <a:lnTo>
                  <a:pt x="49" y="179"/>
                </a:lnTo>
                <a:lnTo>
                  <a:pt x="49" y="179"/>
                </a:lnTo>
                <a:lnTo>
                  <a:pt x="48" y="181"/>
                </a:lnTo>
                <a:lnTo>
                  <a:pt x="48" y="181"/>
                </a:lnTo>
                <a:lnTo>
                  <a:pt x="48" y="181"/>
                </a:lnTo>
                <a:lnTo>
                  <a:pt x="45" y="189"/>
                </a:lnTo>
                <a:lnTo>
                  <a:pt x="45" y="189"/>
                </a:lnTo>
                <a:lnTo>
                  <a:pt x="39" y="212"/>
                </a:lnTo>
                <a:lnTo>
                  <a:pt x="39" y="212"/>
                </a:lnTo>
                <a:lnTo>
                  <a:pt x="39" y="213"/>
                </a:lnTo>
                <a:lnTo>
                  <a:pt x="39" y="213"/>
                </a:lnTo>
                <a:lnTo>
                  <a:pt x="41" y="216"/>
                </a:lnTo>
                <a:lnTo>
                  <a:pt x="41" y="216"/>
                </a:lnTo>
                <a:lnTo>
                  <a:pt x="41" y="222"/>
                </a:lnTo>
                <a:lnTo>
                  <a:pt x="41" y="222"/>
                </a:lnTo>
                <a:lnTo>
                  <a:pt x="41" y="242"/>
                </a:lnTo>
                <a:lnTo>
                  <a:pt x="41" y="242"/>
                </a:lnTo>
                <a:lnTo>
                  <a:pt x="42" y="245"/>
                </a:lnTo>
                <a:lnTo>
                  <a:pt x="42" y="245"/>
                </a:lnTo>
                <a:close/>
                <a:moveTo>
                  <a:pt x="196" y="47"/>
                </a:moveTo>
                <a:lnTo>
                  <a:pt x="196" y="47"/>
                </a:lnTo>
                <a:lnTo>
                  <a:pt x="196" y="46"/>
                </a:lnTo>
                <a:lnTo>
                  <a:pt x="196" y="46"/>
                </a:lnTo>
                <a:lnTo>
                  <a:pt x="189" y="54"/>
                </a:lnTo>
                <a:lnTo>
                  <a:pt x="189" y="54"/>
                </a:lnTo>
                <a:lnTo>
                  <a:pt x="186" y="57"/>
                </a:lnTo>
                <a:lnTo>
                  <a:pt x="186" y="57"/>
                </a:lnTo>
                <a:lnTo>
                  <a:pt x="183" y="65"/>
                </a:lnTo>
                <a:lnTo>
                  <a:pt x="177" y="73"/>
                </a:lnTo>
                <a:lnTo>
                  <a:pt x="172" y="78"/>
                </a:lnTo>
                <a:lnTo>
                  <a:pt x="164" y="84"/>
                </a:lnTo>
                <a:lnTo>
                  <a:pt x="164" y="84"/>
                </a:lnTo>
                <a:lnTo>
                  <a:pt x="162" y="85"/>
                </a:lnTo>
                <a:lnTo>
                  <a:pt x="162" y="85"/>
                </a:lnTo>
                <a:lnTo>
                  <a:pt x="160" y="87"/>
                </a:lnTo>
                <a:lnTo>
                  <a:pt x="160" y="87"/>
                </a:lnTo>
                <a:lnTo>
                  <a:pt x="157" y="87"/>
                </a:lnTo>
                <a:lnTo>
                  <a:pt x="157" y="87"/>
                </a:lnTo>
                <a:lnTo>
                  <a:pt x="152" y="90"/>
                </a:lnTo>
                <a:lnTo>
                  <a:pt x="152" y="90"/>
                </a:lnTo>
                <a:lnTo>
                  <a:pt x="150" y="91"/>
                </a:lnTo>
                <a:lnTo>
                  <a:pt x="150" y="91"/>
                </a:lnTo>
                <a:lnTo>
                  <a:pt x="140" y="100"/>
                </a:lnTo>
                <a:lnTo>
                  <a:pt x="140" y="100"/>
                </a:lnTo>
                <a:lnTo>
                  <a:pt x="139" y="101"/>
                </a:lnTo>
                <a:lnTo>
                  <a:pt x="139" y="101"/>
                </a:lnTo>
                <a:lnTo>
                  <a:pt x="142" y="101"/>
                </a:lnTo>
                <a:lnTo>
                  <a:pt x="142" y="101"/>
                </a:lnTo>
                <a:lnTo>
                  <a:pt x="147" y="100"/>
                </a:lnTo>
                <a:lnTo>
                  <a:pt x="147" y="100"/>
                </a:lnTo>
                <a:lnTo>
                  <a:pt x="159" y="94"/>
                </a:lnTo>
                <a:lnTo>
                  <a:pt x="169" y="90"/>
                </a:lnTo>
                <a:lnTo>
                  <a:pt x="169" y="90"/>
                </a:lnTo>
                <a:lnTo>
                  <a:pt x="173" y="88"/>
                </a:lnTo>
                <a:lnTo>
                  <a:pt x="173" y="88"/>
                </a:lnTo>
                <a:lnTo>
                  <a:pt x="172" y="85"/>
                </a:lnTo>
                <a:lnTo>
                  <a:pt x="173" y="84"/>
                </a:lnTo>
                <a:lnTo>
                  <a:pt x="173" y="84"/>
                </a:lnTo>
                <a:lnTo>
                  <a:pt x="174" y="80"/>
                </a:lnTo>
                <a:lnTo>
                  <a:pt x="174" y="80"/>
                </a:lnTo>
                <a:lnTo>
                  <a:pt x="196" y="48"/>
                </a:lnTo>
                <a:lnTo>
                  <a:pt x="196" y="48"/>
                </a:lnTo>
                <a:lnTo>
                  <a:pt x="196" y="47"/>
                </a:lnTo>
                <a:lnTo>
                  <a:pt x="196" y="47"/>
                </a:lnTo>
                <a:close/>
                <a:moveTo>
                  <a:pt x="59" y="185"/>
                </a:moveTo>
                <a:lnTo>
                  <a:pt x="59" y="185"/>
                </a:lnTo>
                <a:lnTo>
                  <a:pt x="59" y="185"/>
                </a:lnTo>
                <a:lnTo>
                  <a:pt x="59" y="185"/>
                </a:lnTo>
                <a:lnTo>
                  <a:pt x="59" y="186"/>
                </a:lnTo>
                <a:lnTo>
                  <a:pt x="59" y="186"/>
                </a:lnTo>
                <a:lnTo>
                  <a:pt x="54" y="208"/>
                </a:lnTo>
                <a:lnTo>
                  <a:pt x="54" y="208"/>
                </a:lnTo>
                <a:lnTo>
                  <a:pt x="54" y="210"/>
                </a:lnTo>
                <a:lnTo>
                  <a:pt x="54" y="210"/>
                </a:lnTo>
                <a:lnTo>
                  <a:pt x="55" y="240"/>
                </a:lnTo>
                <a:lnTo>
                  <a:pt x="55" y="240"/>
                </a:lnTo>
                <a:lnTo>
                  <a:pt x="56" y="246"/>
                </a:lnTo>
                <a:lnTo>
                  <a:pt x="56" y="246"/>
                </a:lnTo>
                <a:lnTo>
                  <a:pt x="56" y="247"/>
                </a:lnTo>
                <a:lnTo>
                  <a:pt x="58" y="247"/>
                </a:lnTo>
                <a:lnTo>
                  <a:pt x="58" y="247"/>
                </a:lnTo>
                <a:lnTo>
                  <a:pt x="58" y="246"/>
                </a:lnTo>
                <a:lnTo>
                  <a:pt x="58" y="246"/>
                </a:lnTo>
                <a:lnTo>
                  <a:pt x="59" y="229"/>
                </a:lnTo>
                <a:lnTo>
                  <a:pt x="59" y="229"/>
                </a:lnTo>
                <a:lnTo>
                  <a:pt x="61" y="219"/>
                </a:lnTo>
                <a:lnTo>
                  <a:pt x="61" y="209"/>
                </a:lnTo>
                <a:lnTo>
                  <a:pt x="61" y="209"/>
                </a:lnTo>
                <a:lnTo>
                  <a:pt x="61" y="191"/>
                </a:lnTo>
                <a:lnTo>
                  <a:pt x="61" y="191"/>
                </a:lnTo>
                <a:lnTo>
                  <a:pt x="59" y="185"/>
                </a:lnTo>
                <a:lnTo>
                  <a:pt x="59" y="185"/>
                </a:lnTo>
                <a:close/>
                <a:moveTo>
                  <a:pt x="35" y="186"/>
                </a:moveTo>
                <a:lnTo>
                  <a:pt x="35" y="186"/>
                </a:lnTo>
                <a:lnTo>
                  <a:pt x="35" y="186"/>
                </a:lnTo>
                <a:lnTo>
                  <a:pt x="35" y="186"/>
                </a:lnTo>
                <a:lnTo>
                  <a:pt x="27" y="219"/>
                </a:lnTo>
                <a:lnTo>
                  <a:pt x="27" y="219"/>
                </a:lnTo>
                <a:lnTo>
                  <a:pt x="27" y="220"/>
                </a:lnTo>
                <a:lnTo>
                  <a:pt x="28" y="223"/>
                </a:lnTo>
                <a:lnTo>
                  <a:pt x="28" y="223"/>
                </a:lnTo>
                <a:lnTo>
                  <a:pt x="28" y="227"/>
                </a:lnTo>
                <a:lnTo>
                  <a:pt x="28" y="227"/>
                </a:lnTo>
                <a:lnTo>
                  <a:pt x="28" y="246"/>
                </a:lnTo>
                <a:lnTo>
                  <a:pt x="28" y="246"/>
                </a:lnTo>
                <a:lnTo>
                  <a:pt x="28" y="249"/>
                </a:lnTo>
                <a:lnTo>
                  <a:pt x="28" y="249"/>
                </a:lnTo>
                <a:lnTo>
                  <a:pt x="29" y="249"/>
                </a:lnTo>
                <a:lnTo>
                  <a:pt x="29" y="249"/>
                </a:lnTo>
                <a:lnTo>
                  <a:pt x="31" y="243"/>
                </a:lnTo>
                <a:lnTo>
                  <a:pt x="31" y="243"/>
                </a:lnTo>
                <a:lnTo>
                  <a:pt x="35" y="222"/>
                </a:lnTo>
                <a:lnTo>
                  <a:pt x="35" y="222"/>
                </a:lnTo>
                <a:lnTo>
                  <a:pt x="34" y="220"/>
                </a:lnTo>
                <a:lnTo>
                  <a:pt x="34" y="220"/>
                </a:lnTo>
                <a:lnTo>
                  <a:pt x="34" y="218"/>
                </a:lnTo>
                <a:lnTo>
                  <a:pt x="34" y="218"/>
                </a:lnTo>
                <a:lnTo>
                  <a:pt x="35" y="198"/>
                </a:lnTo>
                <a:lnTo>
                  <a:pt x="35" y="198"/>
                </a:lnTo>
                <a:lnTo>
                  <a:pt x="35" y="186"/>
                </a:lnTo>
                <a:lnTo>
                  <a:pt x="35" y="186"/>
                </a:lnTo>
                <a:close/>
                <a:moveTo>
                  <a:pt x="139" y="178"/>
                </a:moveTo>
                <a:lnTo>
                  <a:pt x="139" y="178"/>
                </a:lnTo>
                <a:lnTo>
                  <a:pt x="140" y="178"/>
                </a:lnTo>
                <a:lnTo>
                  <a:pt x="140" y="178"/>
                </a:lnTo>
                <a:lnTo>
                  <a:pt x="140" y="176"/>
                </a:lnTo>
                <a:lnTo>
                  <a:pt x="140" y="176"/>
                </a:lnTo>
                <a:lnTo>
                  <a:pt x="146" y="154"/>
                </a:lnTo>
                <a:lnTo>
                  <a:pt x="146" y="154"/>
                </a:lnTo>
                <a:lnTo>
                  <a:pt x="147" y="152"/>
                </a:lnTo>
                <a:lnTo>
                  <a:pt x="146" y="151"/>
                </a:lnTo>
                <a:lnTo>
                  <a:pt x="146" y="151"/>
                </a:lnTo>
                <a:lnTo>
                  <a:pt x="146" y="149"/>
                </a:lnTo>
                <a:lnTo>
                  <a:pt x="146" y="149"/>
                </a:lnTo>
                <a:lnTo>
                  <a:pt x="146" y="139"/>
                </a:lnTo>
                <a:lnTo>
                  <a:pt x="145" y="129"/>
                </a:lnTo>
                <a:lnTo>
                  <a:pt x="145" y="129"/>
                </a:lnTo>
                <a:lnTo>
                  <a:pt x="145" y="129"/>
                </a:lnTo>
                <a:lnTo>
                  <a:pt x="145" y="129"/>
                </a:lnTo>
                <a:lnTo>
                  <a:pt x="140" y="128"/>
                </a:lnTo>
                <a:lnTo>
                  <a:pt x="140" y="128"/>
                </a:lnTo>
                <a:lnTo>
                  <a:pt x="139" y="139"/>
                </a:lnTo>
                <a:lnTo>
                  <a:pt x="139" y="139"/>
                </a:lnTo>
                <a:lnTo>
                  <a:pt x="137" y="149"/>
                </a:lnTo>
                <a:lnTo>
                  <a:pt x="137" y="149"/>
                </a:lnTo>
                <a:lnTo>
                  <a:pt x="137" y="152"/>
                </a:lnTo>
                <a:lnTo>
                  <a:pt x="137" y="152"/>
                </a:lnTo>
                <a:lnTo>
                  <a:pt x="137" y="155"/>
                </a:lnTo>
                <a:lnTo>
                  <a:pt x="137" y="155"/>
                </a:lnTo>
                <a:lnTo>
                  <a:pt x="139" y="169"/>
                </a:lnTo>
                <a:lnTo>
                  <a:pt x="139" y="169"/>
                </a:lnTo>
                <a:lnTo>
                  <a:pt x="139" y="178"/>
                </a:lnTo>
                <a:lnTo>
                  <a:pt x="139" y="178"/>
                </a:lnTo>
                <a:close/>
                <a:moveTo>
                  <a:pt x="35" y="23"/>
                </a:moveTo>
                <a:lnTo>
                  <a:pt x="35" y="23"/>
                </a:lnTo>
                <a:lnTo>
                  <a:pt x="35" y="23"/>
                </a:lnTo>
                <a:lnTo>
                  <a:pt x="35" y="23"/>
                </a:lnTo>
                <a:lnTo>
                  <a:pt x="34" y="24"/>
                </a:lnTo>
                <a:lnTo>
                  <a:pt x="34" y="24"/>
                </a:lnTo>
                <a:lnTo>
                  <a:pt x="24" y="38"/>
                </a:lnTo>
                <a:lnTo>
                  <a:pt x="24" y="38"/>
                </a:lnTo>
                <a:lnTo>
                  <a:pt x="24" y="40"/>
                </a:lnTo>
                <a:lnTo>
                  <a:pt x="24" y="40"/>
                </a:lnTo>
                <a:lnTo>
                  <a:pt x="22" y="40"/>
                </a:lnTo>
                <a:lnTo>
                  <a:pt x="22" y="40"/>
                </a:lnTo>
                <a:lnTo>
                  <a:pt x="21" y="43"/>
                </a:lnTo>
                <a:lnTo>
                  <a:pt x="21" y="43"/>
                </a:lnTo>
                <a:lnTo>
                  <a:pt x="15" y="57"/>
                </a:lnTo>
                <a:lnTo>
                  <a:pt x="12" y="73"/>
                </a:lnTo>
                <a:lnTo>
                  <a:pt x="12" y="73"/>
                </a:lnTo>
                <a:lnTo>
                  <a:pt x="11" y="74"/>
                </a:lnTo>
                <a:lnTo>
                  <a:pt x="11" y="74"/>
                </a:lnTo>
                <a:lnTo>
                  <a:pt x="14" y="73"/>
                </a:lnTo>
                <a:lnTo>
                  <a:pt x="14" y="73"/>
                </a:lnTo>
                <a:lnTo>
                  <a:pt x="22" y="58"/>
                </a:lnTo>
                <a:lnTo>
                  <a:pt x="22" y="58"/>
                </a:lnTo>
                <a:lnTo>
                  <a:pt x="25" y="53"/>
                </a:lnTo>
                <a:lnTo>
                  <a:pt x="25" y="53"/>
                </a:lnTo>
                <a:lnTo>
                  <a:pt x="34" y="27"/>
                </a:lnTo>
                <a:lnTo>
                  <a:pt x="34" y="27"/>
                </a:lnTo>
                <a:lnTo>
                  <a:pt x="35" y="23"/>
                </a:lnTo>
                <a:lnTo>
                  <a:pt x="35" y="23"/>
                </a:lnTo>
                <a:close/>
                <a:moveTo>
                  <a:pt x="137" y="104"/>
                </a:moveTo>
                <a:lnTo>
                  <a:pt x="137" y="104"/>
                </a:lnTo>
                <a:lnTo>
                  <a:pt x="136" y="105"/>
                </a:lnTo>
                <a:lnTo>
                  <a:pt x="136" y="105"/>
                </a:lnTo>
                <a:lnTo>
                  <a:pt x="132" y="125"/>
                </a:lnTo>
                <a:lnTo>
                  <a:pt x="132" y="125"/>
                </a:lnTo>
                <a:lnTo>
                  <a:pt x="130" y="128"/>
                </a:lnTo>
                <a:lnTo>
                  <a:pt x="130" y="128"/>
                </a:lnTo>
                <a:lnTo>
                  <a:pt x="130" y="129"/>
                </a:lnTo>
                <a:lnTo>
                  <a:pt x="130" y="131"/>
                </a:lnTo>
                <a:lnTo>
                  <a:pt x="130" y="131"/>
                </a:lnTo>
                <a:lnTo>
                  <a:pt x="130" y="134"/>
                </a:lnTo>
                <a:lnTo>
                  <a:pt x="130" y="134"/>
                </a:lnTo>
                <a:lnTo>
                  <a:pt x="133" y="145"/>
                </a:lnTo>
                <a:lnTo>
                  <a:pt x="133" y="145"/>
                </a:lnTo>
                <a:lnTo>
                  <a:pt x="135" y="146"/>
                </a:lnTo>
                <a:lnTo>
                  <a:pt x="135" y="146"/>
                </a:lnTo>
                <a:lnTo>
                  <a:pt x="135" y="145"/>
                </a:lnTo>
                <a:lnTo>
                  <a:pt x="135" y="145"/>
                </a:lnTo>
                <a:lnTo>
                  <a:pt x="139" y="121"/>
                </a:lnTo>
                <a:lnTo>
                  <a:pt x="139" y="121"/>
                </a:lnTo>
                <a:lnTo>
                  <a:pt x="139" y="114"/>
                </a:lnTo>
                <a:lnTo>
                  <a:pt x="139" y="114"/>
                </a:lnTo>
                <a:lnTo>
                  <a:pt x="140" y="112"/>
                </a:lnTo>
                <a:lnTo>
                  <a:pt x="142" y="111"/>
                </a:lnTo>
                <a:lnTo>
                  <a:pt x="142" y="111"/>
                </a:lnTo>
                <a:lnTo>
                  <a:pt x="143" y="110"/>
                </a:lnTo>
                <a:lnTo>
                  <a:pt x="143" y="110"/>
                </a:lnTo>
                <a:lnTo>
                  <a:pt x="153" y="101"/>
                </a:lnTo>
                <a:lnTo>
                  <a:pt x="153" y="101"/>
                </a:lnTo>
                <a:lnTo>
                  <a:pt x="154" y="100"/>
                </a:lnTo>
                <a:lnTo>
                  <a:pt x="154" y="100"/>
                </a:lnTo>
                <a:lnTo>
                  <a:pt x="149" y="102"/>
                </a:lnTo>
                <a:lnTo>
                  <a:pt x="149" y="102"/>
                </a:lnTo>
                <a:lnTo>
                  <a:pt x="143" y="104"/>
                </a:lnTo>
                <a:lnTo>
                  <a:pt x="137" y="104"/>
                </a:lnTo>
                <a:lnTo>
                  <a:pt x="137" y="104"/>
                </a:lnTo>
                <a:close/>
                <a:moveTo>
                  <a:pt x="361" y="105"/>
                </a:moveTo>
                <a:lnTo>
                  <a:pt x="361" y="105"/>
                </a:lnTo>
                <a:lnTo>
                  <a:pt x="353" y="134"/>
                </a:lnTo>
                <a:lnTo>
                  <a:pt x="349" y="162"/>
                </a:lnTo>
                <a:lnTo>
                  <a:pt x="349" y="162"/>
                </a:lnTo>
                <a:lnTo>
                  <a:pt x="351" y="161"/>
                </a:lnTo>
                <a:lnTo>
                  <a:pt x="351" y="161"/>
                </a:lnTo>
                <a:lnTo>
                  <a:pt x="351" y="161"/>
                </a:lnTo>
                <a:lnTo>
                  <a:pt x="355" y="145"/>
                </a:lnTo>
                <a:lnTo>
                  <a:pt x="355" y="145"/>
                </a:lnTo>
                <a:lnTo>
                  <a:pt x="365" y="114"/>
                </a:lnTo>
                <a:lnTo>
                  <a:pt x="365" y="114"/>
                </a:lnTo>
                <a:lnTo>
                  <a:pt x="366" y="110"/>
                </a:lnTo>
                <a:lnTo>
                  <a:pt x="366" y="110"/>
                </a:lnTo>
                <a:lnTo>
                  <a:pt x="366" y="108"/>
                </a:lnTo>
                <a:lnTo>
                  <a:pt x="366" y="108"/>
                </a:lnTo>
                <a:lnTo>
                  <a:pt x="363" y="108"/>
                </a:lnTo>
                <a:lnTo>
                  <a:pt x="363" y="108"/>
                </a:lnTo>
                <a:lnTo>
                  <a:pt x="361" y="105"/>
                </a:lnTo>
                <a:lnTo>
                  <a:pt x="361" y="105"/>
                </a:lnTo>
                <a:close/>
                <a:moveTo>
                  <a:pt x="248" y="100"/>
                </a:moveTo>
                <a:lnTo>
                  <a:pt x="248" y="100"/>
                </a:lnTo>
                <a:lnTo>
                  <a:pt x="230" y="127"/>
                </a:lnTo>
                <a:lnTo>
                  <a:pt x="230" y="127"/>
                </a:lnTo>
                <a:lnTo>
                  <a:pt x="231" y="127"/>
                </a:lnTo>
                <a:lnTo>
                  <a:pt x="231" y="127"/>
                </a:lnTo>
                <a:lnTo>
                  <a:pt x="245" y="112"/>
                </a:lnTo>
                <a:lnTo>
                  <a:pt x="245" y="112"/>
                </a:lnTo>
                <a:lnTo>
                  <a:pt x="248" y="110"/>
                </a:lnTo>
                <a:lnTo>
                  <a:pt x="248" y="110"/>
                </a:lnTo>
                <a:lnTo>
                  <a:pt x="250" y="110"/>
                </a:lnTo>
                <a:lnTo>
                  <a:pt x="251" y="110"/>
                </a:lnTo>
                <a:lnTo>
                  <a:pt x="251" y="110"/>
                </a:lnTo>
                <a:lnTo>
                  <a:pt x="253" y="111"/>
                </a:lnTo>
                <a:lnTo>
                  <a:pt x="253" y="112"/>
                </a:lnTo>
                <a:lnTo>
                  <a:pt x="253" y="112"/>
                </a:lnTo>
                <a:lnTo>
                  <a:pt x="250" y="115"/>
                </a:lnTo>
                <a:lnTo>
                  <a:pt x="250" y="115"/>
                </a:lnTo>
                <a:lnTo>
                  <a:pt x="241" y="131"/>
                </a:lnTo>
                <a:lnTo>
                  <a:pt x="241" y="131"/>
                </a:lnTo>
                <a:lnTo>
                  <a:pt x="240" y="132"/>
                </a:lnTo>
                <a:lnTo>
                  <a:pt x="240" y="132"/>
                </a:lnTo>
                <a:lnTo>
                  <a:pt x="251" y="122"/>
                </a:lnTo>
                <a:lnTo>
                  <a:pt x="262" y="112"/>
                </a:lnTo>
                <a:lnTo>
                  <a:pt x="262" y="112"/>
                </a:lnTo>
                <a:lnTo>
                  <a:pt x="255" y="107"/>
                </a:lnTo>
                <a:lnTo>
                  <a:pt x="248" y="100"/>
                </a:lnTo>
                <a:lnTo>
                  <a:pt x="248" y="100"/>
                </a:lnTo>
                <a:close/>
                <a:moveTo>
                  <a:pt x="196" y="200"/>
                </a:moveTo>
                <a:lnTo>
                  <a:pt x="196" y="200"/>
                </a:lnTo>
                <a:lnTo>
                  <a:pt x="203" y="186"/>
                </a:lnTo>
                <a:lnTo>
                  <a:pt x="210" y="171"/>
                </a:lnTo>
                <a:lnTo>
                  <a:pt x="210" y="171"/>
                </a:lnTo>
                <a:lnTo>
                  <a:pt x="197" y="188"/>
                </a:lnTo>
                <a:lnTo>
                  <a:pt x="184" y="206"/>
                </a:lnTo>
                <a:lnTo>
                  <a:pt x="184" y="206"/>
                </a:lnTo>
                <a:lnTo>
                  <a:pt x="189" y="215"/>
                </a:lnTo>
                <a:lnTo>
                  <a:pt x="189" y="215"/>
                </a:lnTo>
                <a:lnTo>
                  <a:pt x="191" y="219"/>
                </a:lnTo>
                <a:lnTo>
                  <a:pt x="191" y="223"/>
                </a:lnTo>
                <a:lnTo>
                  <a:pt x="191" y="223"/>
                </a:lnTo>
                <a:lnTo>
                  <a:pt x="194" y="219"/>
                </a:lnTo>
                <a:lnTo>
                  <a:pt x="194" y="219"/>
                </a:lnTo>
                <a:lnTo>
                  <a:pt x="196" y="218"/>
                </a:lnTo>
                <a:lnTo>
                  <a:pt x="196" y="218"/>
                </a:lnTo>
                <a:lnTo>
                  <a:pt x="194" y="210"/>
                </a:lnTo>
                <a:lnTo>
                  <a:pt x="191" y="203"/>
                </a:lnTo>
                <a:lnTo>
                  <a:pt x="191" y="203"/>
                </a:lnTo>
                <a:lnTo>
                  <a:pt x="191" y="202"/>
                </a:lnTo>
                <a:lnTo>
                  <a:pt x="191" y="202"/>
                </a:lnTo>
                <a:lnTo>
                  <a:pt x="193" y="200"/>
                </a:lnTo>
                <a:lnTo>
                  <a:pt x="194" y="200"/>
                </a:lnTo>
                <a:lnTo>
                  <a:pt x="194" y="200"/>
                </a:lnTo>
                <a:lnTo>
                  <a:pt x="196" y="200"/>
                </a:lnTo>
                <a:lnTo>
                  <a:pt x="196" y="200"/>
                </a:lnTo>
                <a:close/>
                <a:moveTo>
                  <a:pt x="339" y="102"/>
                </a:moveTo>
                <a:lnTo>
                  <a:pt x="339" y="102"/>
                </a:lnTo>
                <a:lnTo>
                  <a:pt x="334" y="104"/>
                </a:lnTo>
                <a:lnTo>
                  <a:pt x="329" y="107"/>
                </a:lnTo>
                <a:lnTo>
                  <a:pt x="329" y="107"/>
                </a:lnTo>
                <a:lnTo>
                  <a:pt x="328" y="108"/>
                </a:lnTo>
                <a:lnTo>
                  <a:pt x="328" y="108"/>
                </a:lnTo>
                <a:lnTo>
                  <a:pt x="321" y="152"/>
                </a:lnTo>
                <a:lnTo>
                  <a:pt x="321" y="152"/>
                </a:lnTo>
                <a:lnTo>
                  <a:pt x="321" y="156"/>
                </a:lnTo>
                <a:lnTo>
                  <a:pt x="321" y="156"/>
                </a:lnTo>
                <a:lnTo>
                  <a:pt x="329" y="129"/>
                </a:lnTo>
                <a:lnTo>
                  <a:pt x="339" y="102"/>
                </a:lnTo>
                <a:lnTo>
                  <a:pt x="339" y="102"/>
                </a:lnTo>
                <a:close/>
                <a:moveTo>
                  <a:pt x="110" y="138"/>
                </a:moveTo>
                <a:lnTo>
                  <a:pt x="110" y="138"/>
                </a:lnTo>
                <a:lnTo>
                  <a:pt x="110" y="135"/>
                </a:lnTo>
                <a:lnTo>
                  <a:pt x="110" y="135"/>
                </a:lnTo>
                <a:lnTo>
                  <a:pt x="112" y="131"/>
                </a:lnTo>
                <a:lnTo>
                  <a:pt x="112" y="131"/>
                </a:lnTo>
                <a:lnTo>
                  <a:pt x="112" y="129"/>
                </a:lnTo>
                <a:lnTo>
                  <a:pt x="112" y="129"/>
                </a:lnTo>
                <a:lnTo>
                  <a:pt x="113" y="128"/>
                </a:lnTo>
                <a:lnTo>
                  <a:pt x="113" y="128"/>
                </a:lnTo>
                <a:lnTo>
                  <a:pt x="115" y="129"/>
                </a:lnTo>
                <a:lnTo>
                  <a:pt x="115" y="129"/>
                </a:lnTo>
                <a:lnTo>
                  <a:pt x="116" y="131"/>
                </a:lnTo>
                <a:lnTo>
                  <a:pt x="116" y="131"/>
                </a:lnTo>
                <a:lnTo>
                  <a:pt x="118" y="139"/>
                </a:lnTo>
                <a:lnTo>
                  <a:pt x="118" y="139"/>
                </a:lnTo>
                <a:lnTo>
                  <a:pt x="120" y="155"/>
                </a:lnTo>
                <a:lnTo>
                  <a:pt x="120" y="155"/>
                </a:lnTo>
                <a:lnTo>
                  <a:pt x="120" y="156"/>
                </a:lnTo>
                <a:lnTo>
                  <a:pt x="120" y="156"/>
                </a:lnTo>
                <a:lnTo>
                  <a:pt x="122" y="156"/>
                </a:lnTo>
                <a:lnTo>
                  <a:pt x="122" y="156"/>
                </a:lnTo>
                <a:lnTo>
                  <a:pt x="122" y="146"/>
                </a:lnTo>
                <a:lnTo>
                  <a:pt x="122" y="146"/>
                </a:lnTo>
                <a:lnTo>
                  <a:pt x="120" y="145"/>
                </a:lnTo>
                <a:lnTo>
                  <a:pt x="120" y="144"/>
                </a:lnTo>
                <a:lnTo>
                  <a:pt x="120" y="144"/>
                </a:lnTo>
                <a:lnTo>
                  <a:pt x="119" y="141"/>
                </a:lnTo>
                <a:lnTo>
                  <a:pt x="119" y="141"/>
                </a:lnTo>
                <a:lnTo>
                  <a:pt x="118" y="124"/>
                </a:lnTo>
                <a:lnTo>
                  <a:pt x="118" y="124"/>
                </a:lnTo>
                <a:lnTo>
                  <a:pt x="116" y="112"/>
                </a:lnTo>
                <a:lnTo>
                  <a:pt x="116" y="112"/>
                </a:lnTo>
                <a:lnTo>
                  <a:pt x="116" y="111"/>
                </a:lnTo>
                <a:lnTo>
                  <a:pt x="116" y="111"/>
                </a:lnTo>
                <a:lnTo>
                  <a:pt x="112" y="117"/>
                </a:lnTo>
                <a:lnTo>
                  <a:pt x="112" y="117"/>
                </a:lnTo>
                <a:lnTo>
                  <a:pt x="109" y="118"/>
                </a:lnTo>
                <a:lnTo>
                  <a:pt x="106" y="118"/>
                </a:lnTo>
                <a:lnTo>
                  <a:pt x="106" y="118"/>
                </a:lnTo>
                <a:lnTo>
                  <a:pt x="106" y="121"/>
                </a:lnTo>
                <a:lnTo>
                  <a:pt x="106" y="125"/>
                </a:lnTo>
                <a:lnTo>
                  <a:pt x="106" y="125"/>
                </a:lnTo>
                <a:lnTo>
                  <a:pt x="108" y="129"/>
                </a:lnTo>
                <a:lnTo>
                  <a:pt x="108" y="129"/>
                </a:lnTo>
                <a:lnTo>
                  <a:pt x="110" y="138"/>
                </a:lnTo>
                <a:lnTo>
                  <a:pt x="110" y="138"/>
                </a:lnTo>
                <a:close/>
                <a:moveTo>
                  <a:pt x="311" y="102"/>
                </a:moveTo>
                <a:lnTo>
                  <a:pt x="311" y="102"/>
                </a:lnTo>
                <a:lnTo>
                  <a:pt x="297" y="112"/>
                </a:lnTo>
                <a:lnTo>
                  <a:pt x="297" y="112"/>
                </a:lnTo>
                <a:lnTo>
                  <a:pt x="298" y="117"/>
                </a:lnTo>
                <a:lnTo>
                  <a:pt x="298" y="117"/>
                </a:lnTo>
                <a:lnTo>
                  <a:pt x="297" y="122"/>
                </a:lnTo>
                <a:lnTo>
                  <a:pt x="297" y="122"/>
                </a:lnTo>
                <a:lnTo>
                  <a:pt x="295" y="148"/>
                </a:lnTo>
                <a:lnTo>
                  <a:pt x="295" y="148"/>
                </a:lnTo>
                <a:lnTo>
                  <a:pt x="295" y="149"/>
                </a:lnTo>
                <a:lnTo>
                  <a:pt x="295" y="149"/>
                </a:lnTo>
                <a:lnTo>
                  <a:pt x="302" y="127"/>
                </a:lnTo>
                <a:lnTo>
                  <a:pt x="311" y="102"/>
                </a:lnTo>
                <a:lnTo>
                  <a:pt x="311" y="102"/>
                </a:lnTo>
                <a:close/>
                <a:moveTo>
                  <a:pt x="348" y="101"/>
                </a:moveTo>
                <a:lnTo>
                  <a:pt x="348" y="101"/>
                </a:lnTo>
                <a:lnTo>
                  <a:pt x="345" y="127"/>
                </a:lnTo>
                <a:lnTo>
                  <a:pt x="341" y="151"/>
                </a:lnTo>
                <a:lnTo>
                  <a:pt x="341" y="151"/>
                </a:lnTo>
                <a:lnTo>
                  <a:pt x="356" y="102"/>
                </a:lnTo>
                <a:lnTo>
                  <a:pt x="356" y="102"/>
                </a:lnTo>
                <a:lnTo>
                  <a:pt x="348" y="101"/>
                </a:lnTo>
                <a:lnTo>
                  <a:pt x="348" y="101"/>
                </a:lnTo>
                <a:close/>
                <a:moveTo>
                  <a:pt x="292" y="115"/>
                </a:moveTo>
                <a:lnTo>
                  <a:pt x="292" y="115"/>
                </a:lnTo>
                <a:lnTo>
                  <a:pt x="287" y="118"/>
                </a:lnTo>
                <a:lnTo>
                  <a:pt x="275" y="117"/>
                </a:lnTo>
                <a:lnTo>
                  <a:pt x="275" y="117"/>
                </a:lnTo>
                <a:lnTo>
                  <a:pt x="275" y="118"/>
                </a:lnTo>
                <a:lnTo>
                  <a:pt x="275" y="118"/>
                </a:lnTo>
                <a:lnTo>
                  <a:pt x="277" y="119"/>
                </a:lnTo>
                <a:lnTo>
                  <a:pt x="275" y="121"/>
                </a:lnTo>
                <a:lnTo>
                  <a:pt x="275" y="121"/>
                </a:lnTo>
                <a:lnTo>
                  <a:pt x="275" y="122"/>
                </a:lnTo>
                <a:lnTo>
                  <a:pt x="275" y="122"/>
                </a:lnTo>
                <a:lnTo>
                  <a:pt x="271" y="137"/>
                </a:lnTo>
                <a:lnTo>
                  <a:pt x="268" y="149"/>
                </a:lnTo>
                <a:lnTo>
                  <a:pt x="268" y="149"/>
                </a:lnTo>
                <a:lnTo>
                  <a:pt x="268" y="149"/>
                </a:lnTo>
                <a:lnTo>
                  <a:pt x="268" y="149"/>
                </a:lnTo>
                <a:lnTo>
                  <a:pt x="270" y="148"/>
                </a:lnTo>
                <a:lnTo>
                  <a:pt x="270" y="148"/>
                </a:lnTo>
                <a:lnTo>
                  <a:pt x="278" y="124"/>
                </a:lnTo>
                <a:lnTo>
                  <a:pt x="278" y="124"/>
                </a:lnTo>
                <a:lnTo>
                  <a:pt x="280" y="122"/>
                </a:lnTo>
                <a:lnTo>
                  <a:pt x="280" y="122"/>
                </a:lnTo>
                <a:lnTo>
                  <a:pt x="280" y="121"/>
                </a:lnTo>
                <a:lnTo>
                  <a:pt x="280" y="121"/>
                </a:lnTo>
                <a:lnTo>
                  <a:pt x="281" y="119"/>
                </a:lnTo>
                <a:lnTo>
                  <a:pt x="282" y="119"/>
                </a:lnTo>
                <a:lnTo>
                  <a:pt x="282" y="119"/>
                </a:lnTo>
                <a:lnTo>
                  <a:pt x="284" y="121"/>
                </a:lnTo>
                <a:lnTo>
                  <a:pt x="284" y="122"/>
                </a:lnTo>
                <a:lnTo>
                  <a:pt x="284" y="122"/>
                </a:lnTo>
                <a:lnTo>
                  <a:pt x="284" y="127"/>
                </a:lnTo>
                <a:lnTo>
                  <a:pt x="284" y="127"/>
                </a:lnTo>
                <a:lnTo>
                  <a:pt x="284" y="139"/>
                </a:lnTo>
                <a:lnTo>
                  <a:pt x="284" y="139"/>
                </a:lnTo>
                <a:lnTo>
                  <a:pt x="282" y="148"/>
                </a:lnTo>
                <a:lnTo>
                  <a:pt x="282" y="148"/>
                </a:lnTo>
                <a:lnTo>
                  <a:pt x="282" y="148"/>
                </a:lnTo>
                <a:lnTo>
                  <a:pt x="282" y="148"/>
                </a:lnTo>
                <a:lnTo>
                  <a:pt x="292" y="115"/>
                </a:lnTo>
                <a:lnTo>
                  <a:pt x="292" y="115"/>
                </a:lnTo>
                <a:close/>
                <a:moveTo>
                  <a:pt x="79" y="101"/>
                </a:moveTo>
                <a:lnTo>
                  <a:pt x="79" y="101"/>
                </a:lnTo>
                <a:lnTo>
                  <a:pt x="85" y="112"/>
                </a:lnTo>
                <a:lnTo>
                  <a:pt x="88" y="125"/>
                </a:lnTo>
                <a:lnTo>
                  <a:pt x="88" y="137"/>
                </a:lnTo>
                <a:lnTo>
                  <a:pt x="86" y="149"/>
                </a:lnTo>
                <a:lnTo>
                  <a:pt x="86" y="149"/>
                </a:lnTo>
                <a:lnTo>
                  <a:pt x="89" y="144"/>
                </a:lnTo>
                <a:lnTo>
                  <a:pt x="89" y="144"/>
                </a:lnTo>
                <a:lnTo>
                  <a:pt x="92" y="137"/>
                </a:lnTo>
                <a:lnTo>
                  <a:pt x="93" y="127"/>
                </a:lnTo>
                <a:lnTo>
                  <a:pt x="93" y="127"/>
                </a:lnTo>
                <a:lnTo>
                  <a:pt x="93" y="122"/>
                </a:lnTo>
                <a:lnTo>
                  <a:pt x="92" y="118"/>
                </a:lnTo>
                <a:lnTo>
                  <a:pt x="89" y="108"/>
                </a:lnTo>
                <a:lnTo>
                  <a:pt x="89" y="108"/>
                </a:lnTo>
                <a:lnTo>
                  <a:pt x="85" y="104"/>
                </a:lnTo>
                <a:lnTo>
                  <a:pt x="79" y="101"/>
                </a:lnTo>
                <a:lnTo>
                  <a:pt x="79" y="101"/>
                </a:lnTo>
                <a:close/>
                <a:moveTo>
                  <a:pt x="122" y="81"/>
                </a:moveTo>
                <a:lnTo>
                  <a:pt x="122" y="81"/>
                </a:lnTo>
                <a:lnTo>
                  <a:pt x="119" y="90"/>
                </a:lnTo>
                <a:lnTo>
                  <a:pt x="119" y="90"/>
                </a:lnTo>
                <a:lnTo>
                  <a:pt x="116" y="100"/>
                </a:lnTo>
                <a:lnTo>
                  <a:pt x="116" y="100"/>
                </a:lnTo>
                <a:lnTo>
                  <a:pt x="115" y="101"/>
                </a:lnTo>
                <a:lnTo>
                  <a:pt x="115" y="101"/>
                </a:lnTo>
                <a:lnTo>
                  <a:pt x="118" y="104"/>
                </a:lnTo>
                <a:lnTo>
                  <a:pt x="118" y="104"/>
                </a:lnTo>
                <a:lnTo>
                  <a:pt x="133" y="88"/>
                </a:lnTo>
                <a:lnTo>
                  <a:pt x="133" y="88"/>
                </a:lnTo>
                <a:lnTo>
                  <a:pt x="132" y="85"/>
                </a:lnTo>
                <a:lnTo>
                  <a:pt x="133" y="84"/>
                </a:lnTo>
                <a:lnTo>
                  <a:pt x="133" y="84"/>
                </a:lnTo>
                <a:lnTo>
                  <a:pt x="136" y="81"/>
                </a:lnTo>
                <a:lnTo>
                  <a:pt x="136" y="81"/>
                </a:lnTo>
                <a:lnTo>
                  <a:pt x="129" y="83"/>
                </a:lnTo>
                <a:lnTo>
                  <a:pt x="129" y="83"/>
                </a:lnTo>
                <a:lnTo>
                  <a:pt x="122" y="81"/>
                </a:lnTo>
                <a:lnTo>
                  <a:pt x="122" y="81"/>
                </a:lnTo>
                <a:close/>
                <a:moveTo>
                  <a:pt x="59" y="70"/>
                </a:moveTo>
                <a:lnTo>
                  <a:pt x="59" y="70"/>
                </a:lnTo>
                <a:lnTo>
                  <a:pt x="66" y="70"/>
                </a:lnTo>
                <a:lnTo>
                  <a:pt x="66" y="70"/>
                </a:lnTo>
                <a:lnTo>
                  <a:pt x="68" y="70"/>
                </a:lnTo>
                <a:lnTo>
                  <a:pt x="68" y="70"/>
                </a:lnTo>
                <a:lnTo>
                  <a:pt x="72" y="65"/>
                </a:lnTo>
                <a:lnTo>
                  <a:pt x="73" y="60"/>
                </a:lnTo>
                <a:lnTo>
                  <a:pt x="73" y="60"/>
                </a:lnTo>
                <a:lnTo>
                  <a:pt x="79" y="44"/>
                </a:lnTo>
                <a:lnTo>
                  <a:pt x="79" y="44"/>
                </a:lnTo>
                <a:lnTo>
                  <a:pt x="79" y="41"/>
                </a:lnTo>
                <a:lnTo>
                  <a:pt x="79" y="41"/>
                </a:lnTo>
                <a:lnTo>
                  <a:pt x="78" y="44"/>
                </a:lnTo>
                <a:lnTo>
                  <a:pt x="78" y="44"/>
                </a:lnTo>
                <a:lnTo>
                  <a:pt x="69" y="53"/>
                </a:lnTo>
                <a:lnTo>
                  <a:pt x="69" y="53"/>
                </a:lnTo>
                <a:lnTo>
                  <a:pt x="68" y="54"/>
                </a:lnTo>
                <a:lnTo>
                  <a:pt x="66" y="54"/>
                </a:lnTo>
                <a:lnTo>
                  <a:pt x="66" y="54"/>
                </a:lnTo>
                <a:lnTo>
                  <a:pt x="59" y="70"/>
                </a:lnTo>
                <a:lnTo>
                  <a:pt x="59" y="70"/>
                </a:lnTo>
                <a:close/>
                <a:moveTo>
                  <a:pt x="99" y="118"/>
                </a:moveTo>
                <a:lnTo>
                  <a:pt x="99" y="118"/>
                </a:lnTo>
                <a:lnTo>
                  <a:pt x="99" y="122"/>
                </a:lnTo>
                <a:lnTo>
                  <a:pt x="99" y="122"/>
                </a:lnTo>
                <a:lnTo>
                  <a:pt x="98" y="129"/>
                </a:lnTo>
                <a:lnTo>
                  <a:pt x="96" y="138"/>
                </a:lnTo>
                <a:lnTo>
                  <a:pt x="96" y="138"/>
                </a:lnTo>
                <a:lnTo>
                  <a:pt x="93" y="145"/>
                </a:lnTo>
                <a:lnTo>
                  <a:pt x="89" y="151"/>
                </a:lnTo>
                <a:lnTo>
                  <a:pt x="89" y="151"/>
                </a:lnTo>
                <a:lnTo>
                  <a:pt x="83" y="158"/>
                </a:lnTo>
                <a:lnTo>
                  <a:pt x="78" y="165"/>
                </a:lnTo>
                <a:lnTo>
                  <a:pt x="78" y="165"/>
                </a:lnTo>
                <a:lnTo>
                  <a:pt x="75" y="166"/>
                </a:lnTo>
                <a:lnTo>
                  <a:pt x="75" y="166"/>
                </a:lnTo>
                <a:lnTo>
                  <a:pt x="78" y="169"/>
                </a:lnTo>
                <a:lnTo>
                  <a:pt x="78" y="169"/>
                </a:lnTo>
                <a:lnTo>
                  <a:pt x="81" y="168"/>
                </a:lnTo>
                <a:lnTo>
                  <a:pt x="81" y="168"/>
                </a:lnTo>
                <a:lnTo>
                  <a:pt x="89" y="159"/>
                </a:lnTo>
                <a:lnTo>
                  <a:pt x="89" y="159"/>
                </a:lnTo>
                <a:lnTo>
                  <a:pt x="92" y="155"/>
                </a:lnTo>
                <a:lnTo>
                  <a:pt x="96" y="149"/>
                </a:lnTo>
                <a:lnTo>
                  <a:pt x="96" y="149"/>
                </a:lnTo>
                <a:lnTo>
                  <a:pt x="96" y="146"/>
                </a:lnTo>
                <a:lnTo>
                  <a:pt x="96" y="146"/>
                </a:lnTo>
                <a:lnTo>
                  <a:pt x="98" y="144"/>
                </a:lnTo>
                <a:lnTo>
                  <a:pt x="99" y="141"/>
                </a:lnTo>
                <a:lnTo>
                  <a:pt x="99" y="141"/>
                </a:lnTo>
                <a:lnTo>
                  <a:pt x="99" y="141"/>
                </a:lnTo>
                <a:lnTo>
                  <a:pt x="99" y="141"/>
                </a:lnTo>
                <a:lnTo>
                  <a:pt x="100" y="127"/>
                </a:lnTo>
                <a:lnTo>
                  <a:pt x="100" y="127"/>
                </a:lnTo>
                <a:lnTo>
                  <a:pt x="99" y="118"/>
                </a:lnTo>
                <a:lnTo>
                  <a:pt x="99" y="118"/>
                </a:lnTo>
                <a:close/>
                <a:moveTo>
                  <a:pt x="183" y="111"/>
                </a:moveTo>
                <a:lnTo>
                  <a:pt x="183" y="111"/>
                </a:lnTo>
                <a:lnTo>
                  <a:pt x="183" y="111"/>
                </a:lnTo>
                <a:lnTo>
                  <a:pt x="183" y="111"/>
                </a:lnTo>
                <a:lnTo>
                  <a:pt x="166" y="119"/>
                </a:lnTo>
                <a:lnTo>
                  <a:pt x="166" y="119"/>
                </a:lnTo>
                <a:lnTo>
                  <a:pt x="149" y="128"/>
                </a:lnTo>
                <a:lnTo>
                  <a:pt x="149" y="128"/>
                </a:lnTo>
                <a:lnTo>
                  <a:pt x="152" y="138"/>
                </a:lnTo>
                <a:lnTo>
                  <a:pt x="152" y="138"/>
                </a:lnTo>
                <a:lnTo>
                  <a:pt x="183" y="111"/>
                </a:lnTo>
                <a:lnTo>
                  <a:pt x="183" y="111"/>
                </a:lnTo>
                <a:close/>
                <a:moveTo>
                  <a:pt x="11" y="16"/>
                </a:moveTo>
                <a:lnTo>
                  <a:pt x="11" y="16"/>
                </a:lnTo>
                <a:lnTo>
                  <a:pt x="10" y="17"/>
                </a:lnTo>
                <a:lnTo>
                  <a:pt x="8" y="19"/>
                </a:lnTo>
                <a:lnTo>
                  <a:pt x="8" y="19"/>
                </a:lnTo>
                <a:lnTo>
                  <a:pt x="8" y="21"/>
                </a:lnTo>
                <a:lnTo>
                  <a:pt x="8" y="21"/>
                </a:lnTo>
                <a:lnTo>
                  <a:pt x="10" y="41"/>
                </a:lnTo>
                <a:lnTo>
                  <a:pt x="10" y="41"/>
                </a:lnTo>
                <a:lnTo>
                  <a:pt x="10" y="61"/>
                </a:lnTo>
                <a:lnTo>
                  <a:pt x="10" y="61"/>
                </a:lnTo>
                <a:lnTo>
                  <a:pt x="11" y="63"/>
                </a:lnTo>
                <a:lnTo>
                  <a:pt x="11" y="63"/>
                </a:lnTo>
                <a:lnTo>
                  <a:pt x="11" y="61"/>
                </a:lnTo>
                <a:lnTo>
                  <a:pt x="11" y="61"/>
                </a:lnTo>
                <a:lnTo>
                  <a:pt x="15" y="48"/>
                </a:lnTo>
                <a:lnTo>
                  <a:pt x="15" y="48"/>
                </a:lnTo>
                <a:lnTo>
                  <a:pt x="17" y="43"/>
                </a:lnTo>
                <a:lnTo>
                  <a:pt x="17" y="38"/>
                </a:lnTo>
                <a:lnTo>
                  <a:pt x="17" y="38"/>
                </a:lnTo>
                <a:lnTo>
                  <a:pt x="18" y="37"/>
                </a:lnTo>
                <a:lnTo>
                  <a:pt x="18" y="37"/>
                </a:lnTo>
                <a:lnTo>
                  <a:pt x="18" y="34"/>
                </a:lnTo>
                <a:lnTo>
                  <a:pt x="19" y="31"/>
                </a:lnTo>
                <a:lnTo>
                  <a:pt x="19" y="31"/>
                </a:lnTo>
                <a:lnTo>
                  <a:pt x="18" y="33"/>
                </a:lnTo>
                <a:lnTo>
                  <a:pt x="18" y="33"/>
                </a:lnTo>
                <a:lnTo>
                  <a:pt x="14" y="40"/>
                </a:lnTo>
                <a:lnTo>
                  <a:pt x="14" y="40"/>
                </a:lnTo>
                <a:lnTo>
                  <a:pt x="12" y="41"/>
                </a:lnTo>
                <a:lnTo>
                  <a:pt x="12" y="41"/>
                </a:lnTo>
                <a:lnTo>
                  <a:pt x="11" y="41"/>
                </a:lnTo>
                <a:lnTo>
                  <a:pt x="11" y="41"/>
                </a:lnTo>
                <a:lnTo>
                  <a:pt x="10" y="40"/>
                </a:lnTo>
                <a:lnTo>
                  <a:pt x="10" y="40"/>
                </a:lnTo>
                <a:lnTo>
                  <a:pt x="11" y="37"/>
                </a:lnTo>
                <a:lnTo>
                  <a:pt x="11" y="37"/>
                </a:lnTo>
                <a:lnTo>
                  <a:pt x="12" y="19"/>
                </a:lnTo>
                <a:lnTo>
                  <a:pt x="12" y="19"/>
                </a:lnTo>
                <a:lnTo>
                  <a:pt x="11" y="16"/>
                </a:lnTo>
                <a:lnTo>
                  <a:pt x="11" y="16"/>
                </a:lnTo>
                <a:close/>
                <a:moveTo>
                  <a:pt x="299" y="165"/>
                </a:moveTo>
                <a:lnTo>
                  <a:pt x="299" y="165"/>
                </a:lnTo>
                <a:lnTo>
                  <a:pt x="305" y="169"/>
                </a:lnTo>
                <a:lnTo>
                  <a:pt x="311" y="175"/>
                </a:lnTo>
                <a:lnTo>
                  <a:pt x="311" y="175"/>
                </a:lnTo>
                <a:lnTo>
                  <a:pt x="316" y="179"/>
                </a:lnTo>
                <a:lnTo>
                  <a:pt x="324" y="182"/>
                </a:lnTo>
                <a:lnTo>
                  <a:pt x="324" y="182"/>
                </a:lnTo>
                <a:lnTo>
                  <a:pt x="322" y="179"/>
                </a:lnTo>
                <a:lnTo>
                  <a:pt x="322" y="176"/>
                </a:lnTo>
                <a:lnTo>
                  <a:pt x="322" y="176"/>
                </a:lnTo>
                <a:lnTo>
                  <a:pt x="319" y="173"/>
                </a:lnTo>
                <a:lnTo>
                  <a:pt x="319" y="173"/>
                </a:lnTo>
                <a:lnTo>
                  <a:pt x="319" y="175"/>
                </a:lnTo>
                <a:lnTo>
                  <a:pt x="319" y="175"/>
                </a:lnTo>
                <a:lnTo>
                  <a:pt x="318" y="176"/>
                </a:lnTo>
                <a:lnTo>
                  <a:pt x="316" y="176"/>
                </a:lnTo>
                <a:lnTo>
                  <a:pt x="316" y="176"/>
                </a:lnTo>
                <a:lnTo>
                  <a:pt x="315" y="175"/>
                </a:lnTo>
                <a:lnTo>
                  <a:pt x="315" y="173"/>
                </a:lnTo>
                <a:lnTo>
                  <a:pt x="315" y="173"/>
                </a:lnTo>
                <a:lnTo>
                  <a:pt x="315" y="171"/>
                </a:lnTo>
                <a:lnTo>
                  <a:pt x="315" y="171"/>
                </a:lnTo>
                <a:lnTo>
                  <a:pt x="316" y="165"/>
                </a:lnTo>
                <a:lnTo>
                  <a:pt x="316" y="165"/>
                </a:lnTo>
                <a:lnTo>
                  <a:pt x="308" y="164"/>
                </a:lnTo>
                <a:lnTo>
                  <a:pt x="299" y="162"/>
                </a:lnTo>
                <a:lnTo>
                  <a:pt x="299" y="162"/>
                </a:lnTo>
                <a:lnTo>
                  <a:pt x="299" y="165"/>
                </a:lnTo>
                <a:lnTo>
                  <a:pt x="299" y="165"/>
                </a:lnTo>
                <a:close/>
                <a:moveTo>
                  <a:pt x="140" y="189"/>
                </a:moveTo>
                <a:lnTo>
                  <a:pt x="140" y="189"/>
                </a:lnTo>
                <a:lnTo>
                  <a:pt x="142" y="189"/>
                </a:lnTo>
                <a:lnTo>
                  <a:pt x="142" y="189"/>
                </a:lnTo>
                <a:lnTo>
                  <a:pt x="143" y="189"/>
                </a:lnTo>
                <a:lnTo>
                  <a:pt x="143" y="189"/>
                </a:lnTo>
                <a:lnTo>
                  <a:pt x="152" y="192"/>
                </a:lnTo>
                <a:lnTo>
                  <a:pt x="159" y="195"/>
                </a:lnTo>
                <a:lnTo>
                  <a:pt x="159" y="195"/>
                </a:lnTo>
                <a:lnTo>
                  <a:pt x="177" y="208"/>
                </a:lnTo>
                <a:lnTo>
                  <a:pt x="177" y="208"/>
                </a:lnTo>
                <a:lnTo>
                  <a:pt x="177" y="208"/>
                </a:lnTo>
                <a:lnTo>
                  <a:pt x="177" y="208"/>
                </a:lnTo>
                <a:lnTo>
                  <a:pt x="183" y="215"/>
                </a:lnTo>
                <a:lnTo>
                  <a:pt x="187" y="225"/>
                </a:lnTo>
                <a:lnTo>
                  <a:pt x="187" y="225"/>
                </a:lnTo>
                <a:lnTo>
                  <a:pt x="189" y="229"/>
                </a:lnTo>
                <a:lnTo>
                  <a:pt x="189" y="229"/>
                </a:lnTo>
                <a:lnTo>
                  <a:pt x="187" y="219"/>
                </a:lnTo>
                <a:lnTo>
                  <a:pt x="184" y="212"/>
                </a:lnTo>
                <a:lnTo>
                  <a:pt x="184" y="212"/>
                </a:lnTo>
                <a:lnTo>
                  <a:pt x="180" y="205"/>
                </a:lnTo>
                <a:lnTo>
                  <a:pt x="180" y="205"/>
                </a:lnTo>
                <a:lnTo>
                  <a:pt x="176" y="200"/>
                </a:lnTo>
                <a:lnTo>
                  <a:pt x="170" y="196"/>
                </a:lnTo>
                <a:lnTo>
                  <a:pt x="170" y="196"/>
                </a:lnTo>
                <a:lnTo>
                  <a:pt x="163" y="193"/>
                </a:lnTo>
                <a:lnTo>
                  <a:pt x="156" y="191"/>
                </a:lnTo>
                <a:lnTo>
                  <a:pt x="149" y="189"/>
                </a:lnTo>
                <a:lnTo>
                  <a:pt x="140" y="189"/>
                </a:lnTo>
                <a:lnTo>
                  <a:pt x="140" y="189"/>
                </a:lnTo>
                <a:close/>
                <a:moveTo>
                  <a:pt x="34" y="179"/>
                </a:moveTo>
                <a:lnTo>
                  <a:pt x="34" y="179"/>
                </a:lnTo>
                <a:lnTo>
                  <a:pt x="21" y="175"/>
                </a:lnTo>
                <a:lnTo>
                  <a:pt x="21" y="175"/>
                </a:lnTo>
                <a:lnTo>
                  <a:pt x="22" y="176"/>
                </a:lnTo>
                <a:lnTo>
                  <a:pt x="22" y="176"/>
                </a:lnTo>
                <a:lnTo>
                  <a:pt x="24" y="178"/>
                </a:lnTo>
                <a:lnTo>
                  <a:pt x="24" y="178"/>
                </a:lnTo>
                <a:lnTo>
                  <a:pt x="24" y="179"/>
                </a:lnTo>
                <a:lnTo>
                  <a:pt x="24" y="179"/>
                </a:lnTo>
                <a:lnTo>
                  <a:pt x="24" y="182"/>
                </a:lnTo>
                <a:lnTo>
                  <a:pt x="24" y="182"/>
                </a:lnTo>
                <a:lnTo>
                  <a:pt x="25" y="206"/>
                </a:lnTo>
                <a:lnTo>
                  <a:pt x="25" y="206"/>
                </a:lnTo>
                <a:lnTo>
                  <a:pt x="25" y="208"/>
                </a:lnTo>
                <a:lnTo>
                  <a:pt x="25" y="208"/>
                </a:lnTo>
                <a:lnTo>
                  <a:pt x="25" y="209"/>
                </a:lnTo>
                <a:lnTo>
                  <a:pt x="25" y="209"/>
                </a:lnTo>
                <a:lnTo>
                  <a:pt x="34" y="179"/>
                </a:lnTo>
                <a:lnTo>
                  <a:pt x="34" y="179"/>
                </a:lnTo>
                <a:close/>
                <a:moveTo>
                  <a:pt x="179" y="16"/>
                </a:moveTo>
                <a:lnTo>
                  <a:pt x="179" y="16"/>
                </a:lnTo>
                <a:lnTo>
                  <a:pt x="181" y="13"/>
                </a:lnTo>
                <a:lnTo>
                  <a:pt x="181" y="13"/>
                </a:lnTo>
                <a:lnTo>
                  <a:pt x="184" y="10"/>
                </a:lnTo>
                <a:lnTo>
                  <a:pt x="184" y="10"/>
                </a:lnTo>
                <a:lnTo>
                  <a:pt x="186" y="9"/>
                </a:lnTo>
                <a:lnTo>
                  <a:pt x="187" y="9"/>
                </a:lnTo>
                <a:lnTo>
                  <a:pt x="187" y="9"/>
                </a:lnTo>
                <a:lnTo>
                  <a:pt x="187" y="10"/>
                </a:lnTo>
                <a:lnTo>
                  <a:pt x="187" y="11"/>
                </a:lnTo>
                <a:lnTo>
                  <a:pt x="187" y="11"/>
                </a:lnTo>
                <a:lnTo>
                  <a:pt x="187" y="14"/>
                </a:lnTo>
                <a:lnTo>
                  <a:pt x="187" y="14"/>
                </a:lnTo>
                <a:lnTo>
                  <a:pt x="187" y="17"/>
                </a:lnTo>
                <a:lnTo>
                  <a:pt x="187" y="17"/>
                </a:lnTo>
                <a:lnTo>
                  <a:pt x="189" y="21"/>
                </a:lnTo>
                <a:lnTo>
                  <a:pt x="189" y="21"/>
                </a:lnTo>
                <a:lnTo>
                  <a:pt x="201" y="7"/>
                </a:lnTo>
                <a:lnTo>
                  <a:pt x="201" y="7"/>
                </a:lnTo>
                <a:lnTo>
                  <a:pt x="187" y="7"/>
                </a:lnTo>
                <a:lnTo>
                  <a:pt x="172" y="7"/>
                </a:lnTo>
                <a:lnTo>
                  <a:pt x="172" y="7"/>
                </a:lnTo>
                <a:lnTo>
                  <a:pt x="173" y="9"/>
                </a:lnTo>
                <a:lnTo>
                  <a:pt x="173" y="9"/>
                </a:lnTo>
                <a:lnTo>
                  <a:pt x="174" y="9"/>
                </a:lnTo>
                <a:lnTo>
                  <a:pt x="176" y="10"/>
                </a:lnTo>
                <a:lnTo>
                  <a:pt x="176" y="10"/>
                </a:lnTo>
                <a:lnTo>
                  <a:pt x="176" y="10"/>
                </a:lnTo>
                <a:lnTo>
                  <a:pt x="176" y="10"/>
                </a:lnTo>
                <a:lnTo>
                  <a:pt x="179" y="13"/>
                </a:lnTo>
                <a:lnTo>
                  <a:pt x="179" y="13"/>
                </a:lnTo>
                <a:lnTo>
                  <a:pt x="179" y="16"/>
                </a:lnTo>
                <a:lnTo>
                  <a:pt x="179" y="16"/>
                </a:lnTo>
                <a:close/>
                <a:moveTo>
                  <a:pt x="62" y="37"/>
                </a:moveTo>
                <a:lnTo>
                  <a:pt x="62" y="37"/>
                </a:lnTo>
                <a:lnTo>
                  <a:pt x="62" y="37"/>
                </a:lnTo>
                <a:lnTo>
                  <a:pt x="62" y="37"/>
                </a:lnTo>
                <a:lnTo>
                  <a:pt x="64" y="34"/>
                </a:lnTo>
                <a:lnTo>
                  <a:pt x="64" y="34"/>
                </a:lnTo>
                <a:lnTo>
                  <a:pt x="78" y="16"/>
                </a:lnTo>
                <a:lnTo>
                  <a:pt x="78" y="16"/>
                </a:lnTo>
                <a:lnTo>
                  <a:pt x="79" y="13"/>
                </a:lnTo>
                <a:lnTo>
                  <a:pt x="79" y="13"/>
                </a:lnTo>
                <a:lnTo>
                  <a:pt x="81" y="11"/>
                </a:lnTo>
                <a:lnTo>
                  <a:pt x="82" y="11"/>
                </a:lnTo>
                <a:lnTo>
                  <a:pt x="82" y="11"/>
                </a:lnTo>
                <a:lnTo>
                  <a:pt x="83" y="13"/>
                </a:lnTo>
                <a:lnTo>
                  <a:pt x="83" y="14"/>
                </a:lnTo>
                <a:lnTo>
                  <a:pt x="83" y="14"/>
                </a:lnTo>
                <a:lnTo>
                  <a:pt x="83" y="16"/>
                </a:lnTo>
                <a:lnTo>
                  <a:pt x="83" y="16"/>
                </a:lnTo>
                <a:lnTo>
                  <a:pt x="81" y="23"/>
                </a:lnTo>
                <a:lnTo>
                  <a:pt x="81" y="23"/>
                </a:lnTo>
                <a:lnTo>
                  <a:pt x="72" y="44"/>
                </a:lnTo>
                <a:lnTo>
                  <a:pt x="72" y="44"/>
                </a:lnTo>
                <a:lnTo>
                  <a:pt x="72" y="46"/>
                </a:lnTo>
                <a:lnTo>
                  <a:pt x="72" y="46"/>
                </a:lnTo>
                <a:lnTo>
                  <a:pt x="72" y="46"/>
                </a:lnTo>
                <a:lnTo>
                  <a:pt x="72" y="46"/>
                </a:lnTo>
                <a:lnTo>
                  <a:pt x="79" y="37"/>
                </a:lnTo>
                <a:lnTo>
                  <a:pt x="79" y="37"/>
                </a:lnTo>
                <a:lnTo>
                  <a:pt x="81" y="36"/>
                </a:lnTo>
                <a:lnTo>
                  <a:pt x="81" y="36"/>
                </a:lnTo>
                <a:lnTo>
                  <a:pt x="79" y="34"/>
                </a:lnTo>
                <a:lnTo>
                  <a:pt x="79" y="34"/>
                </a:lnTo>
                <a:lnTo>
                  <a:pt x="79" y="33"/>
                </a:lnTo>
                <a:lnTo>
                  <a:pt x="79" y="33"/>
                </a:lnTo>
                <a:lnTo>
                  <a:pt x="81" y="30"/>
                </a:lnTo>
                <a:lnTo>
                  <a:pt x="81" y="30"/>
                </a:lnTo>
                <a:lnTo>
                  <a:pt x="81" y="30"/>
                </a:lnTo>
                <a:lnTo>
                  <a:pt x="81" y="30"/>
                </a:lnTo>
                <a:lnTo>
                  <a:pt x="85" y="16"/>
                </a:lnTo>
                <a:lnTo>
                  <a:pt x="85" y="16"/>
                </a:lnTo>
                <a:lnTo>
                  <a:pt x="86" y="9"/>
                </a:lnTo>
                <a:lnTo>
                  <a:pt x="86" y="9"/>
                </a:lnTo>
                <a:lnTo>
                  <a:pt x="75" y="11"/>
                </a:lnTo>
                <a:lnTo>
                  <a:pt x="75" y="11"/>
                </a:lnTo>
                <a:lnTo>
                  <a:pt x="62" y="37"/>
                </a:lnTo>
                <a:lnTo>
                  <a:pt x="62" y="37"/>
                </a:lnTo>
                <a:close/>
                <a:moveTo>
                  <a:pt x="278" y="162"/>
                </a:moveTo>
                <a:lnTo>
                  <a:pt x="278" y="162"/>
                </a:lnTo>
                <a:lnTo>
                  <a:pt x="278" y="156"/>
                </a:lnTo>
                <a:lnTo>
                  <a:pt x="278" y="156"/>
                </a:lnTo>
                <a:lnTo>
                  <a:pt x="274" y="156"/>
                </a:lnTo>
                <a:lnTo>
                  <a:pt x="271" y="158"/>
                </a:lnTo>
                <a:lnTo>
                  <a:pt x="271" y="158"/>
                </a:lnTo>
                <a:lnTo>
                  <a:pt x="270" y="159"/>
                </a:lnTo>
                <a:lnTo>
                  <a:pt x="270" y="159"/>
                </a:lnTo>
                <a:lnTo>
                  <a:pt x="267" y="164"/>
                </a:lnTo>
                <a:lnTo>
                  <a:pt x="267" y="164"/>
                </a:lnTo>
                <a:lnTo>
                  <a:pt x="265" y="165"/>
                </a:lnTo>
                <a:lnTo>
                  <a:pt x="262" y="164"/>
                </a:lnTo>
                <a:lnTo>
                  <a:pt x="262" y="164"/>
                </a:lnTo>
                <a:lnTo>
                  <a:pt x="262" y="164"/>
                </a:lnTo>
                <a:lnTo>
                  <a:pt x="262" y="164"/>
                </a:lnTo>
                <a:lnTo>
                  <a:pt x="260" y="168"/>
                </a:lnTo>
                <a:lnTo>
                  <a:pt x="258" y="172"/>
                </a:lnTo>
                <a:lnTo>
                  <a:pt x="258" y="172"/>
                </a:lnTo>
                <a:lnTo>
                  <a:pt x="257" y="182"/>
                </a:lnTo>
                <a:lnTo>
                  <a:pt x="257" y="182"/>
                </a:lnTo>
                <a:lnTo>
                  <a:pt x="255" y="182"/>
                </a:lnTo>
                <a:lnTo>
                  <a:pt x="255" y="182"/>
                </a:lnTo>
                <a:lnTo>
                  <a:pt x="257" y="182"/>
                </a:lnTo>
                <a:lnTo>
                  <a:pt x="257" y="182"/>
                </a:lnTo>
                <a:lnTo>
                  <a:pt x="257" y="181"/>
                </a:lnTo>
                <a:lnTo>
                  <a:pt x="257" y="181"/>
                </a:lnTo>
                <a:lnTo>
                  <a:pt x="261" y="175"/>
                </a:lnTo>
                <a:lnTo>
                  <a:pt x="267" y="169"/>
                </a:lnTo>
                <a:lnTo>
                  <a:pt x="267" y="169"/>
                </a:lnTo>
                <a:lnTo>
                  <a:pt x="268" y="169"/>
                </a:lnTo>
                <a:lnTo>
                  <a:pt x="268" y="169"/>
                </a:lnTo>
                <a:lnTo>
                  <a:pt x="272" y="165"/>
                </a:lnTo>
                <a:lnTo>
                  <a:pt x="278" y="162"/>
                </a:lnTo>
                <a:lnTo>
                  <a:pt x="278" y="162"/>
                </a:lnTo>
                <a:close/>
                <a:moveTo>
                  <a:pt x="119" y="112"/>
                </a:moveTo>
                <a:lnTo>
                  <a:pt x="119" y="112"/>
                </a:lnTo>
                <a:lnTo>
                  <a:pt x="122" y="110"/>
                </a:lnTo>
                <a:lnTo>
                  <a:pt x="125" y="110"/>
                </a:lnTo>
                <a:lnTo>
                  <a:pt x="125" y="110"/>
                </a:lnTo>
                <a:lnTo>
                  <a:pt x="126" y="110"/>
                </a:lnTo>
                <a:lnTo>
                  <a:pt x="129" y="112"/>
                </a:lnTo>
                <a:lnTo>
                  <a:pt x="129" y="112"/>
                </a:lnTo>
                <a:lnTo>
                  <a:pt x="133" y="100"/>
                </a:lnTo>
                <a:lnTo>
                  <a:pt x="137" y="88"/>
                </a:lnTo>
                <a:lnTo>
                  <a:pt x="137" y="88"/>
                </a:lnTo>
                <a:lnTo>
                  <a:pt x="136" y="90"/>
                </a:lnTo>
                <a:lnTo>
                  <a:pt x="136" y="90"/>
                </a:lnTo>
                <a:lnTo>
                  <a:pt x="126" y="100"/>
                </a:lnTo>
                <a:lnTo>
                  <a:pt x="126" y="100"/>
                </a:lnTo>
                <a:lnTo>
                  <a:pt x="119" y="108"/>
                </a:lnTo>
                <a:lnTo>
                  <a:pt x="119" y="108"/>
                </a:lnTo>
                <a:lnTo>
                  <a:pt x="119" y="110"/>
                </a:lnTo>
                <a:lnTo>
                  <a:pt x="119" y="110"/>
                </a:lnTo>
                <a:lnTo>
                  <a:pt x="119" y="112"/>
                </a:lnTo>
                <a:lnTo>
                  <a:pt x="119" y="112"/>
                </a:lnTo>
                <a:close/>
                <a:moveTo>
                  <a:pt x="65" y="216"/>
                </a:moveTo>
                <a:lnTo>
                  <a:pt x="65" y="216"/>
                </a:lnTo>
                <a:lnTo>
                  <a:pt x="64" y="216"/>
                </a:lnTo>
                <a:lnTo>
                  <a:pt x="64" y="216"/>
                </a:lnTo>
                <a:lnTo>
                  <a:pt x="61" y="247"/>
                </a:lnTo>
                <a:lnTo>
                  <a:pt x="61" y="247"/>
                </a:lnTo>
                <a:lnTo>
                  <a:pt x="69" y="249"/>
                </a:lnTo>
                <a:lnTo>
                  <a:pt x="69" y="249"/>
                </a:lnTo>
                <a:lnTo>
                  <a:pt x="65" y="216"/>
                </a:lnTo>
                <a:lnTo>
                  <a:pt x="65" y="216"/>
                </a:lnTo>
                <a:close/>
                <a:moveTo>
                  <a:pt x="230" y="220"/>
                </a:moveTo>
                <a:lnTo>
                  <a:pt x="230" y="220"/>
                </a:lnTo>
                <a:lnTo>
                  <a:pt x="218" y="233"/>
                </a:lnTo>
                <a:lnTo>
                  <a:pt x="206" y="250"/>
                </a:lnTo>
                <a:lnTo>
                  <a:pt x="206" y="250"/>
                </a:lnTo>
                <a:lnTo>
                  <a:pt x="206" y="250"/>
                </a:lnTo>
                <a:lnTo>
                  <a:pt x="206" y="250"/>
                </a:lnTo>
                <a:lnTo>
                  <a:pt x="208" y="250"/>
                </a:lnTo>
                <a:lnTo>
                  <a:pt x="210" y="250"/>
                </a:lnTo>
                <a:lnTo>
                  <a:pt x="211" y="252"/>
                </a:lnTo>
                <a:lnTo>
                  <a:pt x="211" y="252"/>
                </a:lnTo>
                <a:lnTo>
                  <a:pt x="221" y="236"/>
                </a:lnTo>
                <a:lnTo>
                  <a:pt x="230" y="220"/>
                </a:lnTo>
                <a:lnTo>
                  <a:pt x="230" y="220"/>
                </a:lnTo>
                <a:close/>
                <a:moveTo>
                  <a:pt x="210" y="19"/>
                </a:moveTo>
                <a:lnTo>
                  <a:pt x="210" y="19"/>
                </a:lnTo>
                <a:lnTo>
                  <a:pt x="210" y="19"/>
                </a:lnTo>
                <a:lnTo>
                  <a:pt x="210" y="19"/>
                </a:lnTo>
                <a:lnTo>
                  <a:pt x="208" y="20"/>
                </a:lnTo>
                <a:lnTo>
                  <a:pt x="208" y="20"/>
                </a:lnTo>
                <a:lnTo>
                  <a:pt x="200" y="30"/>
                </a:lnTo>
                <a:lnTo>
                  <a:pt x="200" y="30"/>
                </a:lnTo>
                <a:lnTo>
                  <a:pt x="194" y="36"/>
                </a:lnTo>
                <a:lnTo>
                  <a:pt x="194" y="36"/>
                </a:lnTo>
                <a:lnTo>
                  <a:pt x="193" y="37"/>
                </a:lnTo>
                <a:lnTo>
                  <a:pt x="190" y="36"/>
                </a:lnTo>
                <a:lnTo>
                  <a:pt x="190" y="36"/>
                </a:lnTo>
                <a:lnTo>
                  <a:pt x="189" y="37"/>
                </a:lnTo>
                <a:lnTo>
                  <a:pt x="189" y="40"/>
                </a:lnTo>
                <a:lnTo>
                  <a:pt x="189" y="40"/>
                </a:lnTo>
                <a:lnTo>
                  <a:pt x="189" y="48"/>
                </a:lnTo>
                <a:lnTo>
                  <a:pt x="189" y="48"/>
                </a:lnTo>
                <a:lnTo>
                  <a:pt x="189" y="48"/>
                </a:lnTo>
                <a:lnTo>
                  <a:pt x="189" y="48"/>
                </a:lnTo>
                <a:lnTo>
                  <a:pt x="190" y="48"/>
                </a:lnTo>
                <a:lnTo>
                  <a:pt x="190" y="48"/>
                </a:lnTo>
                <a:lnTo>
                  <a:pt x="200" y="37"/>
                </a:lnTo>
                <a:lnTo>
                  <a:pt x="200" y="37"/>
                </a:lnTo>
                <a:lnTo>
                  <a:pt x="201" y="36"/>
                </a:lnTo>
                <a:lnTo>
                  <a:pt x="201" y="36"/>
                </a:lnTo>
                <a:lnTo>
                  <a:pt x="208" y="20"/>
                </a:lnTo>
                <a:lnTo>
                  <a:pt x="208" y="20"/>
                </a:lnTo>
                <a:lnTo>
                  <a:pt x="210" y="19"/>
                </a:lnTo>
                <a:lnTo>
                  <a:pt x="210" y="19"/>
                </a:lnTo>
                <a:close/>
                <a:moveTo>
                  <a:pt x="32" y="41"/>
                </a:moveTo>
                <a:lnTo>
                  <a:pt x="32" y="41"/>
                </a:lnTo>
                <a:lnTo>
                  <a:pt x="34" y="41"/>
                </a:lnTo>
                <a:lnTo>
                  <a:pt x="34" y="41"/>
                </a:lnTo>
                <a:lnTo>
                  <a:pt x="51" y="14"/>
                </a:lnTo>
                <a:lnTo>
                  <a:pt x="51" y="14"/>
                </a:lnTo>
                <a:lnTo>
                  <a:pt x="41" y="14"/>
                </a:lnTo>
                <a:lnTo>
                  <a:pt x="41" y="14"/>
                </a:lnTo>
                <a:lnTo>
                  <a:pt x="39" y="21"/>
                </a:lnTo>
                <a:lnTo>
                  <a:pt x="39" y="21"/>
                </a:lnTo>
                <a:lnTo>
                  <a:pt x="34" y="38"/>
                </a:lnTo>
                <a:lnTo>
                  <a:pt x="34" y="38"/>
                </a:lnTo>
                <a:lnTo>
                  <a:pt x="32" y="41"/>
                </a:lnTo>
                <a:lnTo>
                  <a:pt x="32" y="41"/>
                </a:lnTo>
                <a:close/>
                <a:moveTo>
                  <a:pt x="54" y="266"/>
                </a:moveTo>
                <a:lnTo>
                  <a:pt x="54" y="266"/>
                </a:lnTo>
                <a:lnTo>
                  <a:pt x="56" y="266"/>
                </a:lnTo>
                <a:lnTo>
                  <a:pt x="56" y="266"/>
                </a:lnTo>
                <a:lnTo>
                  <a:pt x="79" y="266"/>
                </a:lnTo>
                <a:lnTo>
                  <a:pt x="79" y="266"/>
                </a:lnTo>
                <a:lnTo>
                  <a:pt x="92" y="266"/>
                </a:lnTo>
                <a:lnTo>
                  <a:pt x="92" y="266"/>
                </a:lnTo>
                <a:lnTo>
                  <a:pt x="93" y="264"/>
                </a:lnTo>
                <a:lnTo>
                  <a:pt x="93" y="264"/>
                </a:lnTo>
                <a:lnTo>
                  <a:pt x="92" y="263"/>
                </a:lnTo>
                <a:lnTo>
                  <a:pt x="92" y="263"/>
                </a:lnTo>
                <a:lnTo>
                  <a:pt x="54" y="263"/>
                </a:lnTo>
                <a:lnTo>
                  <a:pt x="54" y="263"/>
                </a:lnTo>
                <a:lnTo>
                  <a:pt x="54" y="266"/>
                </a:lnTo>
                <a:lnTo>
                  <a:pt x="54" y="266"/>
                </a:lnTo>
                <a:close/>
                <a:moveTo>
                  <a:pt x="294" y="122"/>
                </a:moveTo>
                <a:lnTo>
                  <a:pt x="294" y="122"/>
                </a:lnTo>
                <a:lnTo>
                  <a:pt x="294" y="122"/>
                </a:lnTo>
                <a:lnTo>
                  <a:pt x="294" y="122"/>
                </a:lnTo>
                <a:lnTo>
                  <a:pt x="284" y="155"/>
                </a:lnTo>
                <a:lnTo>
                  <a:pt x="284" y="155"/>
                </a:lnTo>
                <a:lnTo>
                  <a:pt x="291" y="158"/>
                </a:lnTo>
                <a:lnTo>
                  <a:pt x="291" y="158"/>
                </a:lnTo>
                <a:lnTo>
                  <a:pt x="294" y="122"/>
                </a:lnTo>
                <a:lnTo>
                  <a:pt x="294" y="122"/>
                </a:lnTo>
                <a:close/>
                <a:moveTo>
                  <a:pt x="361" y="159"/>
                </a:moveTo>
                <a:lnTo>
                  <a:pt x="361" y="159"/>
                </a:lnTo>
                <a:lnTo>
                  <a:pt x="361" y="159"/>
                </a:lnTo>
                <a:lnTo>
                  <a:pt x="361" y="159"/>
                </a:lnTo>
                <a:lnTo>
                  <a:pt x="353" y="164"/>
                </a:lnTo>
                <a:lnTo>
                  <a:pt x="353" y="164"/>
                </a:lnTo>
                <a:lnTo>
                  <a:pt x="352" y="165"/>
                </a:lnTo>
                <a:lnTo>
                  <a:pt x="352" y="165"/>
                </a:lnTo>
                <a:lnTo>
                  <a:pt x="349" y="173"/>
                </a:lnTo>
                <a:lnTo>
                  <a:pt x="349" y="173"/>
                </a:lnTo>
                <a:lnTo>
                  <a:pt x="351" y="175"/>
                </a:lnTo>
                <a:lnTo>
                  <a:pt x="351" y="175"/>
                </a:lnTo>
                <a:lnTo>
                  <a:pt x="351" y="176"/>
                </a:lnTo>
                <a:lnTo>
                  <a:pt x="349" y="178"/>
                </a:lnTo>
                <a:lnTo>
                  <a:pt x="349" y="178"/>
                </a:lnTo>
                <a:lnTo>
                  <a:pt x="349" y="179"/>
                </a:lnTo>
                <a:lnTo>
                  <a:pt x="349" y="179"/>
                </a:lnTo>
                <a:lnTo>
                  <a:pt x="348" y="179"/>
                </a:lnTo>
                <a:lnTo>
                  <a:pt x="348" y="179"/>
                </a:lnTo>
                <a:lnTo>
                  <a:pt x="351" y="182"/>
                </a:lnTo>
                <a:lnTo>
                  <a:pt x="351" y="182"/>
                </a:lnTo>
                <a:lnTo>
                  <a:pt x="352" y="181"/>
                </a:lnTo>
                <a:lnTo>
                  <a:pt x="352" y="181"/>
                </a:lnTo>
                <a:lnTo>
                  <a:pt x="358" y="173"/>
                </a:lnTo>
                <a:lnTo>
                  <a:pt x="358" y="173"/>
                </a:lnTo>
                <a:lnTo>
                  <a:pt x="359" y="172"/>
                </a:lnTo>
                <a:lnTo>
                  <a:pt x="359" y="171"/>
                </a:lnTo>
                <a:lnTo>
                  <a:pt x="359" y="171"/>
                </a:lnTo>
                <a:lnTo>
                  <a:pt x="359" y="169"/>
                </a:lnTo>
                <a:lnTo>
                  <a:pt x="359" y="169"/>
                </a:lnTo>
                <a:lnTo>
                  <a:pt x="361" y="166"/>
                </a:lnTo>
                <a:lnTo>
                  <a:pt x="361" y="164"/>
                </a:lnTo>
                <a:lnTo>
                  <a:pt x="361" y="164"/>
                </a:lnTo>
                <a:lnTo>
                  <a:pt x="361" y="159"/>
                </a:lnTo>
                <a:lnTo>
                  <a:pt x="361" y="159"/>
                </a:lnTo>
                <a:close/>
                <a:moveTo>
                  <a:pt x="284" y="114"/>
                </a:moveTo>
                <a:lnTo>
                  <a:pt x="284" y="114"/>
                </a:lnTo>
                <a:lnTo>
                  <a:pt x="281" y="114"/>
                </a:lnTo>
                <a:lnTo>
                  <a:pt x="281" y="114"/>
                </a:lnTo>
                <a:lnTo>
                  <a:pt x="275" y="112"/>
                </a:lnTo>
                <a:lnTo>
                  <a:pt x="271" y="111"/>
                </a:lnTo>
                <a:lnTo>
                  <a:pt x="271" y="111"/>
                </a:lnTo>
                <a:lnTo>
                  <a:pt x="264" y="107"/>
                </a:lnTo>
                <a:lnTo>
                  <a:pt x="257" y="101"/>
                </a:lnTo>
                <a:lnTo>
                  <a:pt x="257" y="101"/>
                </a:lnTo>
                <a:lnTo>
                  <a:pt x="255" y="100"/>
                </a:lnTo>
                <a:lnTo>
                  <a:pt x="255" y="100"/>
                </a:lnTo>
                <a:lnTo>
                  <a:pt x="254" y="100"/>
                </a:lnTo>
                <a:lnTo>
                  <a:pt x="254" y="100"/>
                </a:lnTo>
                <a:lnTo>
                  <a:pt x="254" y="98"/>
                </a:lnTo>
                <a:lnTo>
                  <a:pt x="254" y="98"/>
                </a:lnTo>
                <a:lnTo>
                  <a:pt x="253" y="95"/>
                </a:lnTo>
                <a:lnTo>
                  <a:pt x="253" y="94"/>
                </a:lnTo>
                <a:lnTo>
                  <a:pt x="253" y="94"/>
                </a:lnTo>
                <a:lnTo>
                  <a:pt x="247" y="87"/>
                </a:lnTo>
                <a:lnTo>
                  <a:pt x="244" y="78"/>
                </a:lnTo>
                <a:lnTo>
                  <a:pt x="244" y="78"/>
                </a:lnTo>
                <a:lnTo>
                  <a:pt x="244" y="73"/>
                </a:lnTo>
                <a:lnTo>
                  <a:pt x="244" y="73"/>
                </a:lnTo>
                <a:lnTo>
                  <a:pt x="245" y="57"/>
                </a:lnTo>
                <a:lnTo>
                  <a:pt x="247" y="41"/>
                </a:lnTo>
                <a:lnTo>
                  <a:pt x="247" y="41"/>
                </a:lnTo>
                <a:lnTo>
                  <a:pt x="247" y="38"/>
                </a:lnTo>
                <a:lnTo>
                  <a:pt x="247" y="38"/>
                </a:lnTo>
                <a:lnTo>
                  <a:pt x="247" y="38"/>
                </a:lnTo>
                <a:lnTo>
                  <a:pt x="247" y="38"/>
                </a:lnTo>
                <a:lnTo>
                  <a:pt x="247" y="41"/>
                </a:lnTo>
                <a:lnTo>
                  <a:pt x="247" y="41"/>
                </a:lnTo>
                <a:lnTo>
                  <a:pt x="245" y="46"/>
                </a:lnTo>
                <a:lnTo>
                  <a:pt x="245" y="50"/>
                </a:lnTo>
                <a:lnTo>
                  <a:pt x="245" y="50"/>
                </a:lnTo>
                <a:lnTo>
                  <a:pt x="245" y="51"/>
                </a:lnTo>
                <a:lnTo>
                  <a:pt x="245" y="51"/>
                </a:lnTo>
                <a:lnTo>
                  <a:pt x="244" y="54"/>
                </a:lnTo>
                <a:lnTo>
                  <a:pt x="244" y="54"/>
                </a:lnTo>
                <a:lnTo>
                  <a:pt x="243" y="64"/>
                </a:lnTo>
                <a:lnTo>
                  <a:pt x="243" y="74"/>
                </a:lnTo>
                <a:lnTo>
                  <a:pt x="243" y="74"/>
                </a:lnTo>
                <a:lnTo>
                  <a:pt x="244" y="81"/>
                </a:lnTo>
                <a:lnTo>
                  <a:pt x="245" y="88"/>
                </a:lnTo>
                <a:lnTo>
                  <a:pt x="245" y="88"/>
                </a:lnTo>
                <a:lnTo>
                  <a:pt x="248" y="94"/>
                </a:lnTo>
                <a:lnTo>
                  <a:pt x="253" y="98"/>
                </a:lnTo>
                <a:lnTo>
                  <a:pt x="261" y="108"/>
                </a:lnTo>
                <a:lnTo>
                  <a:pt x="261" y="108"/>
                </a:lnTo>
                <a:lnTo>
                  <a:pt x="267" y="111"/>
                </a:lnTo>
                <a:lnTo>
                  <a:pt x="271" y="112"/>
                </a:lnTo>
                <a:lnTo>
                  <a:pt x="271" y="112"/>
                </a:lnTo>
                <a:lnTo>
                  <a:pt x="277" y="114"/>
                </a:lnTo>
                <a:lnTo>
                  <a:pt x="284" y="114"/>
                </a:lnTo>
                <a:lnTo>
                  <a:pt x="284" y="114"/>
                </a:lnTo>
                <a:close/>
                <a:moveTo>
                  <a:pt x="220" y="70"/>
                </a:moveTo>
                <a:lnTo>
                  <a:pt x="220" y="70"/>
                </a:lnTo>
                <a:lnTo>
                  <a:pt x="206" y="90"/>
                </a:lnTo>
                <a:lnTo>
                  <a:pt x="206" y="90"/>
                </a:lnTo>
                <a:lnTo>
                  <a:pt x="208" y="87"/>
                </a:lnTo>
                <a:lnTo>
                  <a:pt x="208" y="87"/>
                </a:lnTo>
                <a:lnTo>
                  <a:pt x="217" y="80"/>
                </a:lnTo>
                <a:lnTo>
                  <a:pt x="217" y="80"/>
                </a:lnTo>
                <a:lnTo>
                  <a:pt x="218" y="80"/>
                </a:lnTo>
                <a:lnTo>
                  <a:pt x="220" y="78"/>
                </a:lnTo>
                <a:lnTo>
                  <a:pt x="221" y="80"/>
                </a:lnTo>
                <a:lnTo>
                  <a:pt x="223" y="81"/>
                </a:lnTo>
                <a:lnTo>
                  <a:pt x="223" y="81"/>
                </a:lnTo>
                <a:lnTo>
                  <a:pt x="223" y="81"/>
                </a:lnTo>
                <a:lnTo>
                  <a:pt x="223" y="81"/>
                </a:lnTo>
                <a:lnTo>
                  <a:pt x="226" y="77"/>
                </a:lnTo>
                <a:lnTo>
                  <a:pt x="226" y="77"/>
                </a:lnTo>
                <a:lnTo>
                  <a:pt x="227" y="75"/>
                </a:lnTo>
                <a:lnTo>
                  <a:pt x="227" y="75"/>
                </a:lnTo>
                <a:lnTo>
                  <a:pt x="227" y="68"/>
                </a:lnTo>
                <a:lnTo>
                  <a:pt x="227" y="68"/>
                </a:lnTo>
                <a:lnTo>
                  <a:pt x="227" y="68"/>
                </a:lnTo>
                <a:lnTo>
                  <a:pt x="227" y="68"/>
                </a:lnTo>
                <a:lnTo>
                  <a:pt x="223" y="71"/>
                </a:lnTo>
                <a:lnTo>
                  <a:pt x="223" y="71"/>
                </a:lnTo>
                <a:lnTo>
                  <a:pt x="221" y="71"/>
                </a:lnTo>
                <a:lnTo>
                  <a:pt x="220" y="70"/>
                </a:lnTo>
                <a:lnTo>
                  <a:pt x="220" y="70"/>
                </a:lnTo>
                <a:close/>
                <a:moveTo>
                  <a:pt x="46" y="38"/>
                </a:moveTo>
                <a:lnTo>
                  <a:pt x="46" y="38"/>
                </a:lnTo>
                <a:lnTo>
                  <a:pt x="66" y="13"/>
                </a:lnTo>
                <a:lnTo>
                  <a:pt x="66" y="13"/>
                </a:lnTo>
                <a:lnTo>
                  <a:pt x="56" y="14"/>
                </a:lnTo>
                <a:lnTo>
                  <a:pt x="56" y="14"/>
                </a:lnTo>
                <a:lnTo>
                  <a:pt x="52" y="26"/>
                </a:lnTo>
                <a:lnTo>
                  <a:pt x="46" y="38"/>
                </a:lnTo>
                <a:lnTo>
                  <a:pt x="46" y="38"/>
                </a:lnTo>
                <a:close/>
                <a:moveTo>
                  <a:pt x="73" y="74"/>
                </a:moveTo>
                <a:lnTo>
                  <a:pt x="73" y="74"/>
                </a:lnTo>
                <a:lnTo>
                  <a:pt x="71" y="74"/>
                </a:lnTo>
                <a:lnTo>
                  <a:pt x="71" y="74"/>
                </a:lnTo>
                <a:lnTo>
                  <a:pt x="69" y="74"/>
                </a:lnTo>
                <a:lnTo>
                  <a:pt x="68" y="75"/>
                </a:lnTo>
                <a:lnTo>
                  <a:pt x="68" y="75"/>
                </a:lnTo>
                <a:lnTo>
                  <a:pt x="59" y="84"/>
                </a:lnTo>
                <a:lnTo>
                  <a:pt x="59" y="84"/>
                </a:lnTo>
                <a:lnTo>
                  <a:pt x="58" y="84"/>
                </a:lnTo>
                <a:lnTo>
                  <a:pt x="58" y="84"/>
                </a:lnTo>
                <a:lnTo>
                  <a:pt x="64" y="87"/>
                </a:lnTo>
                <a:lnTo>
                  <a:pt x="71" y="88"/>
                </a:lnTo>
                <a:lnTo>
                  <a:pt x="71" y="88"/>
                </a:lnTo>
                <a:lnTo>
                  <a:pt x="69" y="87"/>
                </a:lnTo>
                <a:lnTo>
                  <a:pt x="68" y="85"/>
                </a:lnTo>
                <a:lnTo>
                  <a:pt x="68" y="85"/>
                </a:lnTo>
                <a:lnTo>
                  <a:pt x="69" y="84"/>
                </a:lnTo>
                <a:lnTo>
                  <a:pt x="71" y="84"/>
                </a:lnTo>
                <a:lnTo>
                  <a:pt x="71" y="84"/>
                </a:lnTo>
                <a:lnTo>
                  <a:pt x="73" y="74"/>
                </a:lnTo>
                <a:lnTo>
                  <a:pt x="73" y="74"/>
                </a:lnTo>
                <a:close/>
                <a:moveTo>
                  <a:pt x="156" y="144"/>
                </a:moveTo>
                <a:lnTo>
                  <a:pt x="156" y="144"/>
                </a:lnTo>
                <a:lnTo>
                  <a:pt x="156" y="156"/>
                </a:lnTo>
                <a:lnTo>
                  <a:pt x="156" y="169"/>
                </a:lnTo>
                <a:lnTo>
                  <a:pt x="156" y="169"/>
                </a:lnTo>
                <a:lnTo>
                  <a:pt x="164" y="139"/>
                </a:lnTo>
                <a:lnTo>
                  <a:pt x="164" y="139"/>
                </a:lnTo>
                <a:lnTo>
                  <a:pt x="156" y="144"/>
                </a:lnTo>
                <a:lnTo>
                  <a:pt x="156" y="144"/>
                </a:lnTo>
                <a:close/>
                <a:moveTo>
                  <a:pt x="271" y="154"/>
                </a:moveTo>
                <a:lnTo>
                  <a:pt x="271" y="154"/>
                </a:lnTo>
                <a:lnTo>
                  <a:pt x="278" y="154"/>
                </a:lnTo>
                <a:lnTo>
                  <a:pt x="278" y="154"/>
                </a:lnTo>
                <a:lnTo>
                  <a:pt x="281" y="127"/>
                </a:lnTo>
                <a:lnTo>
                  <a:pt x="281" y="127"/>
                </a:lnTo>
                <a:lnTo>
                  <a:pt x="271" y="154"/>
                </a:lnTo>
                <a:lnTo>
                  <a:pt x="271" y="154"/>
                </a:lnTo>
                <a:close/>
                <a:moveTo>
                  <a:pt x="224" y="13"/>
                </a:moveTo>
                <a:lnTo>
                  <a:pt x="224" y="13"/>
                </a:lnTo>
                <a:lnTo>
                  <a:pt x="216" y="13"/>
                </a:lnTo>
                <a:lnTo>
                  <a:pt x="216" y="13"/>
                </a:lnTo>
                <a:lnTo>
                  <a:pt x="216" y="14"/>
                </a:lnTo>
                <a:lnTo>
                  <a:pt x="216" y="14"/>
                </a:lnTo>
                <a:lnTo>
                  <a:pt x="206" y="34"/>
                </a:lnTo>
                <a:lnTo>
                  <a:pt x="206" y="34"/>
                </a:lnTo>
                <a:lnTo>
                  <a:pt x="206" y="36"/>
                </a:lnTo>
                <a:lnTo>
                  <a:pt x="206" y="36"/>
                </a:lnTo>
                <a:lnTo>
                  <a:pt x="206" y="37"/>
                </a:lnTo>
                <a:lnTo>
                  <a:pt x="206" y="37"/>
                </a:lnTo>
                <a:lnTo>
                  <a:pt x="224" y="13"/>
                </a:lnTo>
                <a:lnTo>
                  <a:pt x="224" y="13"/>
                </a:lnTo>
                <a:close/>
                <a:moveTo>
                  <a:pt x="180" y="269"/>
                </a:moveTo>
                <a:lnTo>
                  <a:pt x="180" y="269"/>
                </a:lnTo>
                <a:lnTo>
                  <a:pt x="180" y="270"/>
                </a:lnTo>
                <a:lnTo>
                  <a:pt x="180" y="270"/>
                </a:lnTo>
                <a:lnTo>
                  <a:pt x="181" y="270"/>
                </a:lnTo>
                <a:lnTo>
                  <a:pt x="181" y="270"/>
                </a:lnTo>
                <a:lnTo>
                  <a:pt x="190" y="270"/>
                </a:lnTo>
                <a:lnTo>
                  <a:pt x="190" y="270"/>
                </a:lnTo>
                <a:lnTo>
                  <a:pt x="211" y="270"/>
                </a:lnTo>
                <a:lnTo>
                  <a:pt x="231" y="269"/>
                </a:lnTo>
                <a:lnTo>
                  <a:pt x="231" y="269"/>
                </a:lnTo>
                <a:lnTo>
                  <a:pt x="240" y="267"/>
                </a:lnTo>
                <a:lnTo>
                  <a:pt x="248" y="266"/>
                </a:lnTo>
                <a:lnTo>
                  <a:pt x="248" y="266"/>
                </a:lnTo>
                <a:lnTo>
                  <a:pt x="248" y="263"/>
                </a:lnTo>
                <a:lnTo>
                  <a:pt x="248" y="263"/>
                </a:lnTo>
                <a:lnTo>
                  <a:pt x="248" y="263"/>
                </a:lnTo>
                <a:lnTo>
                  <a:pt x="248" y="263"/>
                </a:lnTo>
                <a:lnTo>
                  <a:pt x="247" y="263"/>
                </a:lnTo>
                <a:lnTo>
                  <a:pt x="247" y="263"/>
                </a:lnTo>
                <a:lnTo>
                  <a:pt x="230" y="267"/>
                </a:lnTo>
                <a:lnTo>
                  <a:pt x="214" y="269"/>
                </a:lnTo>
                <a:lnTo>
                  <a:pt x="214" y="269"/>
                </a:lnTo>
                <a:lnTo>
                  <a:pt x="181" y="269"/>
                </a:lnTo>
                <a:lnTo>
                  <a:pt x="181" y="269"/>
                </a:lnTo>
                <a:lnTo>
                  <a:pt x="180" y="269"/>
                </a:lnTo>
                <a:lnTo>
                  <a:pt x="180" y="269"/>
                </a:lnTo>
                <a:close/>
                <a:moveTo>
                  <a:pt x="92" y="100"/>
                </a:moveTo>
                <a:lnTo>
                  <a:pt x="92" y="100"/>
                </a:lnTo>
                <a:lnTo>
                  <a:pt x="96" y="104"/>
                </a:lnTo>
                <a:lnTo>
                  <a:pt x="96" y="104"/>
                </a:lnTo>
                <a:lnTo>
                  <a:pt x="100" y="110"/>
                </a:lnTo>
                <a:lnTo>
                  <a:pt x="100" y="110"/>
                </a:lnTo>
                <a:lnTo>
                  <a:pt x="103" y="117"/>
                </a:lnTo>
                <a:lnTo>
                  <a:pt x="103" y="117"/>
                </a:lnTo>
                <a:lnTo>
                  <a:pt x="106" y="101"/>
                </a:lnTo>
                <a:lnTo>
                  <a:pt x="106" y="101"/>
                </a:lnTo>
                <a:lnTo>
                  <a:pt x="105" y="102"/>
                </a:lnTo>
                <a:lnTo>
                  <a:pt x="105" y="102"/>
                </a:lnTo>
                <a:lnTo>
                  <a:pt x="103" y="104"/>
                </a:lnTo>
                <a:lnTo>
                  <a:pt x="103" y="104"/>
                </a:lnTo>
                <a:lnTo>
                  <a:pt x="102" y="105"/>
                </a:lnTo>
                <a:lnTo>
                  <a:pt x="100" y="105"/>
                </a:lnTo>
                <a:lnTo>
                  <a:pt x="100" y="105"/>
                </a:lnTo>
                <a:lnTo>
                  <a:pt x="99" y="104"/>
                </a:lnTo>
                <a:lnTo>
                  <a:pt x="99" y="102"/>
                </a:lnTo>
                <a:lnTo>
                  <a:pt x="99" y="102"/>
                </a:lnTo>
                <a:lnTo>
                  <a:pt x="99" y="100"/>
                </a:lnTo>
                <a:lnTo>
                  <a:pt x="99" y="100"/>
                </a:lnTo>
                <a:lnTo>
                  <a:pt x="100" y="95"/>
                </a:lnTo>
                <a:lnTo>
                  <a:pt x="100" y="95"/>
                </a:lnTo>
                <a:lnTo>
                  <a:pt x="98" y="97"/>
                </a:lnTo>
                <a:lnTo>
                  <a:pt x="96" y="97"/>
                </a:lnTo>
                <a:lnTo>
                  <a:pt x="96" y="97"/>
                </a:lnTo>
                <a:lnTo>
                  <a:pt x="93" y="97"/>
                </a:lnTo>
                <a:lnTo>
                  <a:pt x="92" y="98"/>
                </a:lnTo>
                <a:lnTo>
                  <a:pt x="92" y="98"/>
                </a:lnTo>
                <a:lnTo>
                  <a:pt x="92" y="100"/>
                </a:lnTo>
                <a:lnTo>
                  <a:pt x="92" y="100"/>
                </a:lnTo>
                <a:close/>
                <a:moveTo>
                  <a:pt x="52" y="84"/>
                </a:moveTo>
                <a:lnTo>
                  <a:pt x="52" y="84"/>
                </a:lnTo>
                <a:lnTo>
                  <a:pt x="55" y="74"/>
                </a:lnTo>
                <a:lnTo>
                  <a:pt x="55" y="74"/>
                </a:lnTo>
                <a:lnTo>
                  <a:pt x="54" y="74"/>
                </a:lnTo>
                <a:lnTo>
                  <a:pt x="54" y="74"/>
                </a:lnTo>
                <a:lnTo>
                  <a:pt x="46" y="75"/>
                </a:lnTo>
                <a:lnTo>
                  <a:pt x="46" y="75"/>
                </a:lnTo>
                <a:lnTo>
                  <a:pt x="45" y="75"/>
                </a:lnTo>
                <a:lnTo>
                  <a:pt x="45" y="75"/>
                </a:lnTo>
                <a:lnTo>
                  <a:pt x="39" y="83"/>
                </a:lnTo>
                <a:lnTo>
                  <a:pt x="39" y="83"/>
                </a:lnTo>
                <a:lnTo>
                  <a:pt x="38" y="84"/>
                </a:lnTo>
                <a:lnTo>
                  <a:pt x="38" y="84"/>
                </a:lnTo>
                <a:lnTo>
                  <a:pt x="45" y="84"/>
                </a:lnTo>
                <a:lnTo>
                  <a:pt x="52" y="84"/>
                </a:lnTo>
                <a:lnTo>
                  <a:pt x="52" y="84"/>
                </a:lnTo>
                <a:close/>
                <a:moveTo>
                  <a:pt x="51" y="220"/>
                </a:moveTo>
                <a:lnTo>
                  <a:pt x="51" y="220"/>
                </a:lnTo>
                <a:lnTo>
                  <a:pt x="51" y="220"/>
                </a:lnTo>
                <a:lnTo>
                  <a:pt x="51" y="220"/>
                </a:lnTo>
                <a:lnTo>
                  <a:pt x="45" y="247"/>
                </a:lnTo>
                <a:lnTo>
                  <a:pt x="45" y="247"/>
                </a:lnTo>
                <a:lnTo>
                  <a:pt x="52" y="247"/>
                </a:lnTo>
                <a:lnTo>
                  <a:pt x="52" y="247"/>
                </a:lnTo>
                <a:lnTo>
                  <a:pt x="51" y="220"/>
                </a:lnTo>
                <a:lnTo>
                  <a:pt x="51" y="220"/>
                </a:lnTo>
                <a:close/>
                <a:moveTo>
                  <a:pt x="181" y="202"/>
                </a:moveTo>
                <a:lnTo>
                  <a:pt x="181" y="202"/>
                </a:lnTo>
                <a:lnTo>
                  <a:pt x="190" y="179"/>
                </a:lnTo>
                <a:lnTo>
                  <a:pt x="190" y="179"/>
                </a:lnTo>
                <a:lnTo>
                  <a:pt x="183" y="188"/>
                </a:lnTo>
                <a:lnTo>
                  <a:pt x="176" y="196"/>
                </a:lnTo>
                <a:lnTo>
                  <a:pt x="176" y="196"/>
                </a:lnTo>
                <a:lnTo>
                  <a:pt x="181" y="202"/>
                </a:lnTo>
                <a:lnTo>
                  <a:pt x="181" y="202"/>
                </a:lnTo>
                <a:close/>
                <a:moveTo>
                  <a:pt x="96" y="208"/>
                </a:moveTo>
                <a:lnTo>
                  <a:pt x="96" y="208"/>
                </a:lnTo>
                <a:lnTo>
                  <a:pt x="98" y="208"/>
                </a:lnTo>
                <a:lnTo>
                  <a:pt x="98" y="208"/>
                </a:lnTo>
                <a:lnTo>
                  <a:pt x="98" y="206"/>
                </a:lnTo>
                <a:lnTo>
                  <a:pt x="98" y="206"/>
                </a:lnTo>
                <a:lnTo>
                  <a:pt x="105" y="199"/>
                </a:lnTo>
                <a:lnTo>
                  <a:pt x="105" y="199"/>
                </a:lnTo>
                <a:lnTo>
                  <a:pt x="106" y="198"/>
                </a:lnTo>
                <a:lnTo>
                  <a:pt x="106" y="198"/>
                </a:lnTo>
                <a:lnTo>
                  <a:pt x="105" y="192"/>
                </a:lnTo>
                <a:lnTo>
                  <a:pt x="105" y="192"/>
                </a:lnTo>
                <a:lnTo>
                  <a:pt x="105" y="188"/>
                </a:lnTo>
                <a:lnTo>
                  <a:pt x="105" y="188"/>
                </a:lnTo>
                <a:lnTo>
                  <a:pt x="99" y="191"/>
                </a:lnTo>
                <a:lnTo>
                  <a:pt x="99" y="191"/>
                </a:lnTo>
                <a:lnTo>
                  <a:pt x="99" y="192"/>
                </a:lnTo>
                <a:lnTo>
                  <a:pt x="99" y="192"/>
                </a:lnTo>
                <a:lnTo>
                  <a:pt x="98" y="199"/>
                </a:lnTo>
                <a:lnTo>
                  <a:pt x="98" y="199"/>
                </a:lnTo>
                <a:lnTo>
                  <a:pt x="96" y="208"/>
                </a:lnTo>
                <a:lnTo>
                  <a:pt x="96" y="208"/>
                </a:lnTo>
                <a:close/>
                <a:moveTo>
                  <a:pt x="365" y="124"/>
                </a:moveTo>
                <a:lnTo>
                  <a:pt x="365" y="124"/>
                </a:lnTo>
                <a:lnTo>
                  <a:pt x="365" y="124"/>
                </a:lnTo>
                <a:lnTo>
                  <a:pt x="365" y="124"/>
                </a:lnTo>
                <a:lnTo>
                  <a:pt x="355" y="158"/>
                </a:lnTo>
                <a:lnTo>
                  <a:pt x="355" y="158"/>
                </a:lnTo>
                <a:lnTo>
                  <a:pt x="355" y="158"/>
                </a:lnTo>
                <a:lnTo>
                  <a:pt x="355" y="158"/>
                </a:lnTo>
                <a:lnTo>
                  <a:pt x="358" y="155"/>
                </a:lnTo>
                <a:lnTo>
                  <a:pt x="358" y="155"/>
                </a:lnTo>
                <a:lnTo>
                  <a:pt x="359" y="152"/>
                </a:lnTo>
                <a:lnTo>
                  <a:pt x="362" y="152"/>
                </a:lnTo>
                <a:lnTo>
                  <a:pt x="362" y="152"/>
                </a:lnTo>
                <a:lnTo>
                  <a:pt x="365" y="124"/>
                </a:lnTo>
                <a:lnTo>
                  <a:pt x="365" y="124"/>
                </a:lnTo>
                <a:close/>
                <a:moveTo>
                  <a:pt x="217" y="124"/>
                </a:moveTo>
                <a:lnTo>
                  <a:pt x="217" y="124"/>
                </a:lnTo>
                <a:lnTo>
                  <a:pt x="218" y="124"/>
                </a:lnTo>
                <a:lnTo>
                  <a:pt x="218" y="124"/>
                </a:lnTo>
                <a:lnTo>
                  <a:pt x="237" y="107"/>
                </a:lnTo>
                <a:lnTo>
                  <a:pt x="237" y="107"/>
                </a:lnTo>
                <a:lnTo>
                  <a:pt x="233" y="101"/>
                </a:lnTo>
                <a:lnTo>
                  <a:pt x="233" y="101"/>
                </a:lnTo>
                <a:lnTo>
                  <a:pt x="231" y="104"/>
                </a:lnTo>
                <a:lnTo>
                  <a:pt x="231" y="104"/>
                </a:lnTo>
                <a:lnTo>
                  <a:pt x="224" y="112"/>
                </a:lnTo>
                <a:lnTo>
                  <a:pt x="218" y="121"/>
                </a:lnTo>
                <a:lnTo>
                  <a:pt x="218" y="121"/>
                </a:lnTo>
                <a:lnTo>
                  <a:pt x="217" y="124"/>
                </a:lnTo>
                <a:lnTo>
                  <a:pt x="217" y="124"/>
                </a:lnTo>
                <a:close/>
                <a:moveTo>
                  <a:pt x="105" y="131"/>
                </a:moveTo>
                <a:lnTo>
                  <a:pt x="105" y="131"/>
                </a:lnTo>
                <a:lnTo>
                  <a:pt x="105" y="131"/>
                </a:lnTo>
                <a:lnTo>
                  <a:pt x="105" y="131"/>
                </a:lnTo>
                <a:lnTo>
                  <a:pt x="103" y="141"/>
                </a:lnTo>
                <a:lnTo>
                  <a:pt x="103" y="152"/>
                </a:lnTo>
                <a:lnTo>
                  <a:pt x="103" y="152"/>
                </a:lnTo>
                <a:lnTo>
                  <a:pt x="105" y="161"/>
                </a:lnTo>
                <a:lnTo>
                  <a:pt x="105" y="161"/>
                </a:lnTo>
                <a:lnTo>
                  <a:pt x="105" y="162"/>
                </a:lnTo>
                <a:lnTo>
                  <a:pt x="105" y="162"/>
                </a:lnTo>
                <a:lnTo>
                  <a:pt x="106" y="161"/>
                </a:lnTo>
                <a:lnTo>
                  <a:pt x="106" y="161"/>
                </a:lnTo>
                <a:lnTo>
                  <a:pt x="108" y="155"/>
                </a:lnTo>
                <a:lnTo>
                  <a:pt x="108" y="155"/>
                </a:lnTo>
                <a:lnTo>
                  <a:pt x="108" y="146"/>
                </a:lnTo>
                <a:lnTo>
                  <a:pt x="106" y="137"/>
                </a:lnTo>
                <a:lnTo>
                  <a:pt x="106" y="137"/>
                </a:lnTo>
                <a:lnTo>
                  <a:pt x="105" y="131"/>
                </a:lnTo>
                <a:lnTo>
                  <a:pt x="105" y="131"/>
                </a:lnTo>
                <a:close/>
                <a:moveTo>
                  <a:pt x="105" y="75"/>
                </a:moveTo>
                <a:lnTo>
                  <a:pt x="105" y="75"/>
                </a:lnTo>
                <a:lnTo>
                  <a:pt x="100" y="73"/>
                </a:lnTo>
                <a:lnTo>
                  <a:pt x="100" y="73"/>
                </a:lnTo>
                <a:lnTo>
                  <a:pt x="95" y="68"/>
                </a:lnTo>
                <a:lnTo>
                  <a:pt x="95" y="68"/>
                </a:lnTo>
                <a:lnTo>
                  <a:pt x="91" y="64"/>
                </a:lnTo>
                <a:lnTo>
                  <a:pt x="91" y="64"/>
                </a:lnTo>
                <a:lnTo>
                  <a:pt x="88" y="73"/>
                </a:lnTo>
                <a:lnTo>
                  <a:pt x="88" y="73"/>
                </a:lnTo>
                <a:lnTo>
                  <a:pt x="89" y="71"/>
                </a:lnTo>
                <a:lnTo>
                  <a:pt x="89" y="71"/>
                </a:lnTo>
                <a:lnTo>
                  <a:pt x="92" y="71"/>
                </a:lnTo>
                <a:lnTo>
                  <a:pt x="93" y="73"/>
                </a:lnTo>
                <a:lnTo>
                  <a:pt x="93" y="73"/>
                </a:lnTo>
                <a:lnTo>
                  <a:pt x="93" y="75"/>
                </a:lnTo>
                <a:lnTo>
                  <a:pt x="93" y="75"/>
                </a:lnTo>
                <a:lnTo>
                  <a:pt x="93" y="77"/>
                </a:lnTo>
                <a:lnTo>
                  <a:pt x="93" y="77"/>
                </a:lnTo>
                <a:lnTo>
                  <a:pt x="95" y="75"/>
                </a:lnTo>
                <a:lnTo>
                  <a:pt x="95" y="75"/>
                </a:lnTo>
                <a:lnTo>
                  <a:pt x="98" y="75"/>
                </a:lnTo>
                <a:lnTo>
                  <a:pt x="99" y="78"/>
                </a:lnTo>
                <a:lnTo>
                  <a:pt x="99" y="78"/>
                </a:lnTo>
                <a:lnTo>
                  <a:pt x="100" y="80"/>
                </a:lnTo>
                <a:lnTo>
                  <a:pt x="100" y="80"/>
                </a:lnTo>
                <a:lnTo>
                  <a:pt x="100" y="83"/>
                </a:lnTo>
                <a:lnTo>
                  <a:pt x="100" y="83"/>
                </a:lnTo>
                <a:lnTo>
                  <a:pt x="105" y="75"/>
                </a:lnTo>
                <a:lnTo>
                  <a:pt x="105" y="75"/>
                </a:lnTo>
                <a:close/>
                <a:moveTo>
                  <a:pt x="135" y="156"/>
                </a:moveTo>
                <a:lnTo>
                  <a:pt x="135" y="156"/>
                </a:lnTo>
                <a:lnTo>
                  <a:pt x="129" y="178"/>
                </a:lnTo>
                <a:lnTo>
                  <a:pt x="129" y="178"/>
                </a:lnTo>
                <a:lnTo>
                  <a:pt x="136" y="179"/>
                </a:lnTo>
                <a:lnTo>
                  <a:pt x="136" y="179"/>
                </a:lnTo>
                <a:lnTo>
                  <a:pt x="136" y="168"/>
                </a:lnTo>
                <a:lnTo>
                  <a:pt x="135" y="156"/>
                </a:lnTo>
                <a:lnTo>
                  <a:pt x="135" y="156"/>
                </a:lnTo>
                <a:close/>
                <a:moveTo>
                  <a:pt x="79" y="172"/>
                </a:moveTo>
                <a:lnTo>
                  <a:pt x="79" y="172"/>
                </a:lnTo>
                <a:lnTo>
                  <a:pt x="81" y="195"/>
                </a:lnTo>
                <a:lnTo>
                  <a:pt x="81" y="195"/>
                </a:lnTo>
                <a:lnTo>
                  <a:pt x="81" y="195"/>
                </a:lnTo>
                <a:lnTo>
                  <a:pt x="81" y="195"/>
                </a:lnTo>
                <a:lnTo>
                  <a:pt x="86" y="166"/>
                </a:lnTo>
                <a:lnTo>
                  <a:pt x="86" y="166"/>
                </a:lnTo>
                <a:lnTo>
                  <a:pt x="79" y="172"/>
                </a:lnTo>
                <a:lnTo>
                  <a:pt x="79" y="172"/>
                </a:lnTo>
                <a:close/>
                <a:moveTo>
                  <a:pt x="187" y="253"/>
                </a:moveTo>
                <a:lnTo>
                  <a:pt x="187" y="253"/>
                </a:lnTo>
                <a:lnTo>
                  <a:pt x="187" y="253"/>
                </a:lnTo>
                <a:lnTo>
                  <a:pt x="187" y="253"/>
                </a:lnTo>
                <a:lnTo>
                  <a:pt x="187" y="252"/>
                </a:lnTo>
                <a:lnTo>
                  <a:pt x="187" y="252"/>
                </a:lnTo>
                <a:lnTo>
                  <a:pt x="194" y="239"/>
                </a:lnTo>
                <a:lnTo>
                  <a:pt x="194" y="239"/>
                </a:lnTo>
                <a:lnTo>
                  <a:pt x="197" y="235"/>
                </a:lnTo>
                <a:lnTo>
                  <a:pt x="197" y="230"/>
                </a:lnTo>
                <a:lnTo>
                  <a:pt x="197" y="230"/>
                </a:lnTo>
                <a:lnTo>
                  <a:pt x="197" y="229"/>
                </a:lnTo>
                <a:lnTo>
                  <a:pt x="197" y="229"/>
                </a:lnTo>
                <a:lnTo>
                  <a:pt x="196" y="226"/>
                </a:lnTo>
                <a:lnTo>
                  <a:pt x="196" y="226"/>
                </a:lnTo>
                <a:lnTo>
                  <a:pt x="196" y="227"/>
                </a:lnTo>
                <a:lnTo>
                  <a:pt x="196" y="227"/>
                </a:lnTo>
                <a:lnTo>
                  <a:pt x="191" y="232"/>
                </a:lnTo>
                <a:lnTo>
                  <a:pt x="191" y="232"/>
                </a:lnTo>
                <a:lnTo>
                  <a:pt x="191" y="233"/>
                </a:lnTo>
                <a:lnTo>
                  <a:pt x="191" y="233"/>
                </a:lnTo>
                <a:lnTo>
                  <a:pt x="190" y="242"/>
                </a:lnTo>
                <a:lnTo>
                  <a:pt x="190" y="242"/>
                </a:lnTo>
                <a:lnTo>
                  <a:pt x="187" y="253"/>
                </a:lnTo>
                <a:lnTo>
                  <a:pt x="187" y="253"/>
                </a:lnTo>
                <a:close/>
                <a:moveTo>
                  <a:pt x="316" y="162"/>
                </a:moveTo>
                <a:lnTo>
                  <a:pt x="316" y="162"/>
                </a:lnTo>
                <a:lnTo>
                  <a:pt x="318" y="151"/>
                </a:lnTo>
                <a:lnTo>
                  <a:pt x="318" y="151"/>
                </a:lnTo>
                <a:lnTo>
                  <a:pt x="321" y="138"/>
                </a:lnTo>
                <a:lnTo>
                  <a:pt x="321" y="138"/>
                </a:lnTo>
                <a:lnTo>
                  <a:pt x="322" y="125"/>
                </a:lnTo>
                <a:lnTo>
                  <a:pt x="322" y="125"/>
                </a:lnTo>
                <a:lnTo>
                  <a:pt x="312" y="161"/>
                </a:lnTo>
                <a:lnTo>
                  <a:pt x="312" y="161"/>
                </a:lnTo>
                <a:lnTo>
                  <a:pt x="316" y="162"/>
                </a:lnTo>
                <a:lnTo>
                  <a:pt x="316" y="162"/>
                </a:lnTo>
                <a:close/>
                <a:moveTo>
                  <a:pt x="17" y="259"/>
                </a:moveTo>
                <a:lnTo>
                  <a:pt x="17" y="259"/>
                </a:lnTo>
                <a:lnTo>
                  <a:pt x="17" y="259"/>
                </a:lnTo>
                <a:lnTo>
                  <a:pt x="17" y="259"/>
                </a:lnTo>
                <a:lnTo>
                  <a:pt x="34" y="259"/>
                </a:lnTo>
                <a:lnTo>
                  <a:pt x="34" y="259"/>
                </a:lnTo>
                <a:lnTo>
                  <a:pt x="35" y="259"/>
                </a:lnTo>
                <a:lnTo>
                  <a:pt x="35" y="259"/>
                </a:lnTo>
                <a:lnTo>
                  <a:pt x="45" y="257"/>
                </a:lnTo>
                <a:lnTo>
                  <a:pt x="45" y="257"/>
                </a:lnTo>
                <a:lnTo>
                  <a:pt x="46" y="256"/>
                </a:lnTo>
                <a:lnTo>
                  <a:pt x="46" y="256"/>
                </a:lnTo>
                <a:lnTo>
                  <a:pt x="31" y="256"/>
                </a:lnTo>
                <a:lnTo>
                  <a:pt x="31" y="256"/>
                </a:lnTo>
                <a:lnTo>
                  <a:pt x="31" y="257"/>
                </a:lnTo>
                <a:lnTo>
                  <a:pt x="31" y="257"/>
                </a:lnTo>
                <a:lnTo>
                  <a:pt x="28" y="259"/>
                </a:lnTo>
                <a:lnTo>
                  <a:pt x="27" y="257"/>
                </a:lnTo>
                <a:lnTo>
                  <a:pt x="27" y="257"/>
                </a:lnTo>
                <a:lnTo>
                  <a:pt x="25" y="254"/>
                </a:lnTo>
                <a:lnTo>
                  <a:pt x="25" y="254"/>
                </a:lnTo>
                <a:lnTo>
                  <a:pt x="21" y="254"/>
                </a:lnTo>
                <a:lnTo>
                  <a:pt x="18" y="253"/>
                </a:lnTo>
                <a:lnTo>
                  <a:pt x="18" y="253"/>
                </a:lnTo>
                <a:lnTo>
                  <a:pt x="17" y="259"/>
                </a:lnTo>
                <a:lnTo>
                  <a:pt x="17" y="259"/>
                </a:lnTo>
                <a:close/>
                <a:moveTo>
                  <a:pt x="91" y="166"/>
                </a:moveTo>
                <a:lnTo>
                  <a:pt x="91" y="166"/>
                </a:lnTo>
                <a:lnTo>
                  <a:pt x="88" y="178"/>
                </a:lnTo>
                <a:lnTo>
                  <a:pt x="85" y="186"/>
                </a:lnTo>
                <a:lnTo>
                  <a:pt x="85" y="186"/>
                </a:lnTo>
                <a:lnTo>
                  <a:pt x="88" y="186"/>
                </a:lnTo>
                <a:lnTo>
                  <a:pt x="89" y="189"/>
                </a:lnTo>
                <a:lnTo>
                  <a:pt x="89" y="189"/>
                </a:lnTo>
                <a:lnTo>
                  <a:pt x="89" y="191"/>
                </a:lnTo>
                <a:lnTo>
                  <a:pt x="89" y="191"/>
                </a:lnTo>
                <a:lnTo>
                  <a:pt x="91" y="193"/>
                </a:lnTo>
                <a:lnTo>
                  <a:pt x="91" y="193"/>
                </a:lnTo>
                <a:lnTo>
                  <a:pt x="92" y="192"/>
                </a:lnTo>
                <a:lnTo>
                  <a:pt x="92" y="192"/>
                </a:lnTo>
                <a:lnTo>
                  <a:pt x="92" y="189"/>
                </a:lnTo>
                <a:lnTo>
                  <a:pt x="92" y="189"/>
                </a:lnTo>
                <a:lnTo>
                  <a:pt x="92" y="186"/>
                </a:lnTo>
                <a:lnTo>
                  <a:pt x="92" y="186"/>
                </a:lnTo>
                <a:lnTo>
                  <a:pt x="91" y="169"/>
                </a:lnTo>
                <a:lnTo>
                  <a:pt x="91" y="169"/>
                </a:lnTo>
                <a:lnTo>
                  <a:pt x="91" y="166"/>
                </a:lnTo>
                <a:lnTo>
                  <a:pt x="91" y="166"/>
                </a:lnTo>
                <a:close/>
                <a:moveTo>
                  <a:pt x="27" y="16"/>
                </a:moveTo>
                <a:lnTo>
                  <a:pt x="27" y="16"/>
                </a:lnTo>
                <a:lnTo>
                  <a:pt x="27" y="16"/>
                </a:lnTo>
                <a:lnTo>
                  <a:pt x="27" y="16"/>
                </a:lnTo>
                <a:lnTo>
                  <a:pt x="27" y="17"/>
                </a:lnTo>
                <a:lnTo>
                  <a:pt x="27" y="20"/>
                </a:lnTo>
                <a:lnTo>
                  <a:pt x="27" y="20"/>
                </a:lnTo>
                <a:lnTo>
                  <a:pt x="22" y="33"/>
                </a:lnTo>
                <a:lnTo>
                  <a:pt x="22" y="33"/>
                </a:lnTo>
                <a:lnTo>
                  <a:pt x="22" y="34"/>
                </a:lnTo>
                <a:lnTo>
                  <a:pt x="22" y="34"/>
                </a:lnTo>
                <a:lnTo>
                  <a:pt x="22" y="34"/>
                </a:lnTo>
                <a:lnTo>
                  <a:pt x="22" y="34"/>
                </a:lnTo>
                <a:lnTo>
                  <a:pt x="35" y="16"/>
                </a:lnTo>
                <a:lnTo>
                  <a:pt x="35" y="16"/>
                </a:lnTo>
                <a:lnTo>
                  <a:pt x="37" y="14"/>
                </a:lnTo>
                <a:lnTo>
                  <a:pt x="37" y="14"/>
                </a:lnTo>
                <a:lnTo>
                  <a:pt x="27" y="16"/>
                </a:lnTo>
                <a:lnTo>
                  <a:pt x="27" y="16"/>
                </a:lnTo>
                <a:close/>
                <a:moveTo>
                  <a:pt x="170" y="159"/>
                </a:moveTo>
                <a:lnTo>
                  <a:pt x="170" y="159"/>
                </a:lnTo>
                <a:lnTo>
                  <a:pt x="170" y="159"/>
                </a:lnTo>
                <a:lnTo>
                  <a:pt x="170" y="159"/>
                </a:lnTo>
                <a:lnTo>
                  <a:pt x="180" y="134"/>
                </a:lnTo>
                <a:lnTo>
                  <a:pt x="180" y="134"/>
                </a:lnTo>
                <a:lnTo>
                  <a:pt x="179" y="134"/>
                </a:lnTo>
                <a:lnTo>
                  <a:pt x="176" y="134"/>
                </a:lnTo>
                <a:lnTo>
                  <a:pt x="176" y="134"/>
                </a:lnTo>
                <a:lnTo>
                  <a:pt x="174" y="135"/>
                </a:lnTo>
                <a:lnTo>
                  <a:pt x="174" y="135"/>
                </a:lnTo>
                <a:lnTo>
                  <a:pt x="173" y="137"/>
                </a:lnTo>
                <a:lnTo>
                  <a:pt x="173" y="137"/>
                </a:lnTo>
                <a:lnTo>
                  <a:pt x="170" y="156"/>
                </a:lnTo>
                <a:lnTo>
                  <a:pt x="170" y="156"/>
                </a:lnTo>
                <a:lnTo>
                  <a:pt x="170" y="159"/>
                </a:lnTo>
                <a:lnTo>
                  <a:pt x="170" y="159"/>
                </a:lnTo>
                <a:close/>
                <a:moveTo>
                  <a:pt x="19" y="90"/>
                </a:moveTo>
                <a:lnTo>
                  <a:pt x="19" y="90"/>
                </a:lnTo>
                <a:lnTo>
                  <a:pt x="19" y="90"/>
                </a:lnTo>
                <a:lnTo>
                  <a:pt x="19" y="90"/>
                </a:lnTo>
                <a:lnTo>
                  <a:pt x="31" y="85"/>
                </a:lnTo>
                <a:lnTo>
                  <a:pt x="31" y="85"/>
                </a:lnTo>
                <a:lnTo>
                  <a:pt x="32" y="85"/>
                </a:lnTo>
                <a:lnTo>
                  <a:pt x="32" y="85"/>
                </a:lnTo>
                <a:lnTo>
                  <a:pt x="34" y="80"/>
                </a:lnTo>
                <a:lnTo>
                  <a:pt x="34" y="80"/>
                </a:lnTo>
                <a:lnTo>
                  <a:pt x="35" y="77"/>
                </a:lnTo>
                <a:lnTo>
                  <a:pt x="35" y="77"/>
                </a:lnTo>
                <a:lnTo>
                  <a:pt x="29" y="78"/>
                </a:lnTo>
                <a:lnTo>
                  <a:pt x="29" y="78"/>
                </a:lnTo>
                <a:lnTo>
                  <a:pt x="27" y="78"/>
                </a:lnTo>
                <a:lnTo>
                  <a:pt x="27" y="78"/>
                </a:lnTo>
                <a:lnTo>
                  <a:pt x="24" y="84"/>
                </a:lnTo>
                <a:lnTo>
                  <a:pt x="24" y="84"/>
                </a:lnTo>
                <a:lnTo>
                  <a:pt x="19" y="90"/>
                </a:lnTo>
                <a:lnTo>
                  <a:pt x="19" y="90"/>
                </a:lnTo>
                <a:close/>
                <a:moveTo>
                  <a:pt x="217" y="36"/>
                </a:moveTo>
                <a:lnTo>
                  <a:pt x="217" y="36"/>
                </a:lnTo>
                <a:lnTo>
                  <a:pt x="217" y="37"/>
                </a:lnTo>
                <a:lnTo>
                  <a:pt x="217" y="37"/>
                </a:lnTo>
                <a:lnTo>
                  <a:pt x="237" y="14"/>
                </a:lnTo>
                <a:lnTo>
                  <a:pt x="237" y="14"/>
                </a:lnTo>
                <a:lnTo>
                  <a:pt x="231" y="13"/>
                </a:lnTo>
                <a:lnTo>
                  <a:pt x="231" y="13"/>
                </a:lnTo>
                <a:lnTo>
                  <a:pt x="217" y="36"/>
                </a:lnTo>
                <a:lnTo>
                  <a:pt x="217" y="36"/>
                </a:lnTo>
                <a:close/>
                <a:moveTo>
                  <a:pt x="251" y="178"/>
                </a:moveTo>
                <a:lnTo>
                  <a:pt x="251" y="178"/>
                </a:lnTo>
                <a:lnTo>
                  <a:pt x="247" y="182"/>
                </a:lnTo>
                <a:lnTo>
                  <a:pt x="247" y="182"/>
                </a:lnTo>
                <a:lnTo>
                  <a:pt x="244" y="193"/>
                </a:lnTo>
                <a:lnTo>
                  <a:pt x="241" y="203"/>
                </a:lnTo>
                <a:lnTo>
                  <a:pt x="241" y="203"/>
                </a:lnTo>
                <a:lnTo>
                  <a:pt x="241" y="206"/>
                </a:lnTo>
                <a:lnTo>
                  <a:pt x="241" y="206"/>
                </a:lnTo>
                <a:lnTo>
                  <a:pt x="241" y="206"/>
                </a:lnTo>
                <a:lnTo>
                  <a:pt x="241" y="206"/>
                </a:lnTo>
                <a:lnTo>
                  <a:pt x="251" y="183"/>
                </a:lnTo>
                <a:lnTo>
                  <a:pt x="251" y="183"/>
                </a:lnTo>
                <a:lnTo>
                  <a:pt x="251" y="182"/>
                </a:lnTo>
                <a:lnTo>
                  <a:pt x="251" y="182"/>
                </a:lnTo>
                <a:lnTo>
                  <a:pt x="251" y="179"/>
                </a:lnTo>
                <a:lnTo>
                  <a:pt x="251" y="179"/>
                </a:lnTo>
                <a:lnTo>
                  <a:pt x="251" y="178"/>
                </a:lnTo>
                <a:lnTo>
                  <a:pt x="251" y="178"/>
                </a:lnTo>
                <a:close/>
                <a:moveTo>
                  <a:pt x="25" y="229"/>
                </a:moveTo>
                <a:lnTo>
                  <a:pt x="25" y="229"/>
                </a:lnTo>
                <a:lnTo>
                  <a:pt x="24" y="229"/>
                </a:lnTo>
                <a:lnTo>
                  <a:pt x="24" y="229"/>
                </a:lnTo>
                <a:lnTo>
                  <a:pt x="18" y="250"/>
                </a:lnTo>
                <a:lnTo>
                  <a:pt x="18" y="250"/>
                </a:lnTo>
                <a:lnTo>
                  <a:pt x="25" y="249"/>
                </a:lnTo>
                <a:lnTo>
                  <a:pt x="25" y="249"/>
                </a:lnTo>
                <a:lnTo>
                  <a:pt x="25" y="229"/>
                </a:lnTo>
                <a:lnTo>
                  <a:pt x="25" y="229"/>
                </a:lnTo>
                <a:close/>
                <a:moveTo>
                  <a:pt x="14" y="33"/>
                </a:moveTo>
                <a:lnTo>
                  <a:pt x="14" y="33"/>
                </a:lnTo>
                <a:lnTo>
                  <a:pt x="14" y="33"/>
                </a:lnTo>
                <a:lnTo>
                  <a:pt x="14" y="33"/>
                </a:lnTo>
                <a:lnTo>
                  <a:pt x="19" y="24"/>
                </a:lnTo>
                <a:lnTo>
                  <a:pt x="19" y="24"/>
                </a:lnTo>
                <a:lnTo>
                  <a:pt x="24" y="16"/>
                </a:lnTo>
                <a:lnTo>
                  <a:pt x="24" y="16"/>
                </a:lnTo>
                <a:lnTo>
                  <a:pt x="24" y="16"/>
                </a:lnTo>
                <a:lnTo>
                  <a:pt x="24" y="16"/>
                </a:lnTo>
                <a:lnTo>
                  <a:pt x="18" y="16"/>
                </a:lnTo>
                <a:lnTo>
                  <a:pt x="18" y="16"/>
                </a:lnTo>
                <a:lnTo>
                  <a:pt x="17" y="17"/>
                </a:lnTo>
                <a:lnTo>
                  <a:pt x="17" y="17"/>
                </a:lnTo>
                <a:lnTo>
                  <a:pt x="15" y="21"/>
                </a:lnTo>
                <a:lnTo>
                  <a:pt x="15" y="21"/>
                </a:lnTo>
                <a:lnTo>
                  <a:pt x="15" y="27"/>
                </a:lnTo>
                <a:lnTo>
                  <a:pt x="15" y="27"/>
                </a:lnTo>
                <a:lnTo>
                  <a:pt x="14" y="33"/>
                </a:lnTo>
                <a:lnTo>
                  <a:pt x="14" y="33"/>
                </a:lnTo>
                <a:close/>
                <a:moveTo>
                  <a:pt x="285" y="166"/>
                </a:moveTo>
                <a:lnTo>
                  <a:pt x="285" y="166"/>
                </a:lnTo>
                <a:lnTo>
                  <a:pt x="285" y="166"/>
                </a:lnTo>
                <a:lnTo>
                  <a:pt x="285" y="166"/>
                </a:lnTo>
                <a:lnTo>
                  <a:pt x="287" y="166"/>
                </a:lnTo>
                <a:lnTo>
                  <a:pt x="287" y="166"/>
                </a:lnTo>
                <a:lnTo>
                  <a:pt x="294" y="171"/>
                </a:lnTo>
                <a:lnTo>
                  <a:pt x="294" y="171"/>
                </a:lnTo>
                <a:lnTo>
                  <a:pt x="301" y="176"/>
                </a:lnTo>
                <a:lnTo>
                  <a:pt x="301" y="176"/>
                </a:lnTo>
                <a:lnTo>
                  <a:pt x="307" y="182"/>
                </a:lnTo>
                <a:lnTo>
                  <a:pt x="307" y="182"/>
                </a:lnTo>
                <a:lnTo>
                  <a:pt x="312" y="186"/>
                </a:lnTo>
                <a:lnTo>
                  <a:pt x="312" y="186"/>
                </a:lnTo>
                <a:lnTo>
                  <a:pt x="314" y="188"/>
                </a:lnTo>
                <a:lnTo>
                  <a:pt x="314" y="188"/>
                </a:lnTo>
                <a:lnTo>
                  <a:pt x="305" y="175"/>
                </a:lnTo>
                <a:lnTo>
                  <a:pt x="305" y="175"/>
                </a:lnTo>
                <a:lnTo>
                  <a:pt x="301" y="172"/>
                </a:lnTo>
                <a:lnTo>
                  <a:pt x="297" y="169"/>
                </a:lnTo>
                <a:lnTo>
                  <a:pt x="297" y="169"/>
                </a:lnTo>
                <a:lnTo>
                  <a:pt x="294" y="169"/>
                </a:lnTo>
                <a:lnTo>
                  <a:pt x="294" y="169"/>
                </a:lnTo>
                <a:lnTo>
                  <a:pt x="292" y="168"/>
                </a:lnTo>
                <a:lnTo>
                  <a:pt x="292" y="168"/>
                </a:lnTo>
                <a:lnTo>
                  <a:pt x="288" y="166"/>
                </a:lnTo>
                <a:lnTo>
                  <a:pt x="285" y="166"/>
                </a:lnTo>
                <a:lnTo>
                  <a:pt x="285" y="166"/>
                </a:lnTo>
                <a:close/>
                <a:moveTo>
                  <a:pt x="329" y="102"/>
                </a:moveTo>
                <a:lnTo>
                  <a:pt x="329" y="102"/>
                </a:lnTo>
                <a:lnTo>
                  <a:pt x="339" y="100"/>
                </a:lnTo>
                <a:lnTo>
                  <a:pt x="339" y="100"/>
                </a:lnTo>
                <a:lnTo>
                  <a:pt x="341" y="98"/>
                </a:lnTo>
                <a:lnTo>
                  <a:pt x="341" y="98"/>
                </a:lnTo>
                <a:lnTo>
                  <a:pt x="342" y="94"/>
                </a:lnTo>
                <a:lnTo>
                  <a:pt x="342" y="94"/>
                </a:lnTo>
                <a:lnTo>
                  <a:pt x="343" y="91"/>
                </a:lnTo>
                <a:lnTo>
                  <a:pt x="343" y="91"/>
                </a:lnTo>
                <a:lnTo>
                  <a:pt x="342" y="91"/>
                </a:lnTo>
                <a:lnTo>
                  <a:pt x="342" y="91"/>
                </a:lnTo>
                <a:lnTo>
                  <a:pt x="336" y="94"/>
                </a:lnTo>
                <a:lnTo>
                  <a:pt x="336" y="94"/>
                </a:lnTo>
                <a:lnTo>
                  <a:pt x="331" y="100"/>
                </a:lnTo>
                <a:lnTo>
                  <a:pt x="331" y="100"/>
                </a:lnTo>
                <a:lnTo>
                  <a:pt x="329" y="101"/>
                </a:lnTo>
                <a:lnTo>
                  <a:pt x="329" y="102"/>
                </a:lnTo>
                <a:lnTo>
                  <a:pt x="329" y="102"/>
                </a:lnTo>
                <a:close/>
                <a:moveTo>
                  <a:pt x="217" y="220"/>
                </a:moveTo>
                <a:lnTo>
                  <a:pt x="217" y="220"/>
                </a:lnTo>
                <a:lnTo>
                  <a:pt x="216" y="222"/>
                </a:lnTo>
                <a:lnTo>
                  <a:pt x="216" y="222"/>
                </a:lnTo>
                <a:lnTo>
                  <a:pt x="203" y="237"/>
                </a:lnTo>
                <a:lnTo>
                  <a:pt x="203" y="237"/>
                </a:lnTo>
                <a:lnTo>
                  <a:pt x="200" y="242"/>
                </a:lnTo>
                <a:lnTo>
                  <a:pt x="200" y="245"/>
                </a:lnTo>
                <a:lnTo>
                  <a:pt x="200" y="245"/>
                </a:lnTo>
                <a:lnTo>
                  <a:pt x="199" y="249"/>
                </a:lnTo>
                <a:lnTo>
                  <a:pt x="199" y="249"/>
                </a:lnTo>
                <a:lnTo>
                  <a:pt x="208" y="235"/>
                </a:lnTo>
                <a:lnTo>
                  <a:pt x="217" y="220"/>
                </a:lnTo>
                <a:lnTo>
                  <a:pt x="217" y="220"/>
                </a:lnTo>
                <a:close/>
                <a:moveTo>
                  <a:pt x="376" y="131"/>
                </a:moveTo>
                <a:lnTo>
                  <a:pt x="376" y="131"/>
                </a:lnTo>
                <a:lnTo>
                  <a:pt x="376" y="128"/>
                </a:lnTo>
                <a:lnTo>
                  <a:pt x="376" y="128"/>
                </a:lnTo>
                <a:lnTo>
                  <a:pt x="375" y="124"/>
                </a:lnTo>
                <a:lnTo>
                  <a:pt x="375" y="124"/>
                </a:lnTo>
                <a:lnTo>
                  <a:pt x="373" y="115"/>
                </a:lnTo>
                <a:lnTo>
                  <a:pt x="370" y="107"/>
                </a:lnTo>
                <a:lnTo>
                  <a:pt x="370" y="107"/>
                </a:lnTo>
                <a:lnTo>
                  <a:pt x="369" y="105"/>
                </a:lnTo>
                <a:lnTo>
                  <a:pt x="369" y="105"/>
                </a:lnTo>
                <a:lnTo>
                  <a:pt x="370" y="119"/>
                </a:lnTo>
                <a:lnTo>
                  <a:pt x="370" y="119"/>
                </a:lnTo>
                <a:lnTo>
                  <a:pt x="372" y="132"/>
                </a:lnTo>
                <a:lnTo>
                  <a:pt x="372" y="132"/>
                </a:lnTo>
                <a:lnTo>
                  <a:pt x="373" y="131"/>
                </a:lnTo>
                <a:lnTo>
                  <a:pt x="376" y="131"/>
                </a:lnTo>
                <a:lnTo>
                  <a:pt x="376" y="131"/>
                </a:lnTo>
                <a:close/>
                <a:moveTo>
                  <a:pt x="196" y="247"/>
                </a:moveTo>
                <a:lnTo>
                  <a:pt x="196" y="247"/>
                </a:lnTo>
                <a:lnTo>
                  <a:pt x="196" y="247"/>
                </a:lnTo>
                <a:lnTo>
                  <a:pt x="196" y="247"/>
                </a:lnTo>
                <a:lnTo>
                  <a:pt x="196" y="247"/>
                </a:lnTo>
                <a:lnTo>
                  <a:pt x="196" y="247"/>
                </a:lnTo>
                <a:lnTo>
                  <a:pt x="186" y="260"/>
                </a:lnTo>
                <a:lnTo>
                  <a:pt x="186" y="260"/>
                </a:lnTo>
                <a:lnTo>
                  <a:pt x="184" y="262"/>
                </a:lnTo>
                <a:lnTo>
                  <a:pt x="183" y="262"/>
                </a:lnTo>
                <a:lnTo>
                  <a:pt x="183" y="262"/>
                </a:lnTo>
                <a:lnTo>
                  <a:pt x="181" y="266"/>
                </a:lnTo>
                <a:lnTo>
                  <a:pt x="181" y="266"/>
                </a:lnTo>
                <a:lnTo>
                  <a:pt x="189" y="264"/>
                </a:lnTo>
                <a:lnTo>
                  <a:pt x="189" y="264"/>
                </a:lnTo>
                <a:lnTo>
                  <a:pt x="190" y="259"/>
                </a:lnTo>
                <a:lnTo>
                  <a:pt x="194" y="254"/>
                </a:lnTo>
                <a:lnTo>
                  <a:pt x="194" y="254"/>
                </a:lnTo>
                <a:lnTo>
                  <a:pt x="194" y="254"/>
                </a:lnTo>
                <a:lnTo>
                  <a:pt x="194" y="254"/>
                </a:lnTo>
                <a:lnTo>
                  <a:pt x="196" y="247"/>
                </a:lnTo>
                <a:lnTo>
                  <a:pt x="196" y="247"/>
                </a:lnTo>
                <a:close/>
                <a:moveTo>
                  <a:pt x="223" y="242"/>
                </a:moveTo>
                <a:lnTo>
                  <a:pt x="223" y="242"/>
                </a:lnTo>
                <a:lnTo>
                  <a:pt x="223" y="242"/>
                </a:lnTo>
                <a:lnTo>
                  <a:pt x="223" y="242"/>
                </a:lnTo>
                <a:lnTo>
                  <a:pt x="224" y="240"/>
                </a:lnTo>
                <a:lnTo>
                  <a:pt x="224" y="240"/>
                </a:lnTo>
                <a:lnTo>
                  <a:pt x="234" y="227"/>
                </a:lnTo>
                <a:lnTo>
                  <a:pt x="234" y="227"/>
                </a:lnTo>
                <a:lnTo>
                  <a:pt x="235" y="226"/>
                </a:lnTo>
                <a:lnTo>
                  <a:pt x="237" y="223"/>
                </a:lnTo>
                <a:lnTo>
                  <a:pt x="237" y="223"/>
                </a:lnTo>
                <a:lnTo>
                  <a:pt x="237" y="218"/>
                </a:lnTo>
                <a:lnTo>
                  <a:pt x="237" y="218"/>
                </a:lnTo>
                <a:lnTo>
                  <a:pt x="237" y="215"/>
                </a:lnTo>
                <a:lnTo>
                  <a:pt x="237" y="215"/>
                </a:lnTo>
                <a:lnTo>
                  <a:pt x="223" y="242"/>
                </a:lnTo>
                <a:lnTo>
                  <a:pt x="223" y="242"/>
                </a:lnTo>
                <a:close/>
                <a:moveTo>
                  <a:pt x="89" y="203"/>
                </a:moveTo>
                <a:lnTo>
                  <a:pt x="89" y="203"/>
                </a:lnTo>
                <a:lnTo>
                  <a:pt x="88" y="203"/>
                </a:lnTo>
                <a:lnTo>
                  <a:pt x="88" y="203"/>
                </a:lnTo>
                <a:lnTo>
                  <a:pt x="86" y="208"/>
                </a:lnTo>
                <a:lnTo>
                  <a:pt x="85" y="213"/>
                </a:lnTo>
                <a:lnTo>
                  <a:pt x="85" y="225"/>
                </a:lnTo>
                <a:lnTo>
                  <a:pt x="85" y="225"/>
                </a:lnTo>
                <a:lnTo>
                  <a:pt x="88" y="219"/>
                </a:lnTo>
                <a:lnTo>
                  <a:pt x="88" y="219"/>
                </a:lnTo>
                <a:lnTo>
                  <a:pt x="89" y="218"/>
                </a:lnTo>
                <a:lnTo>
                  <a:pt x="89" y="218"/>
                </a:lnTo>
                <a:lnTo>
                  <a:pt x="91" y="213"/>
                </a:lnTo>
                <a:lnTo>
                  <a:pt x="91" y="210"/>
                </a:lnTo>
                <a:lnTo>
                  <a:pt x="91" y="210"/>
                </a:lnTo>
                <a:lnTo>
                  <a:pt x="89" y="203"/>
                </a:lnTo>
                <a:lnTo>
                  <a:pt x="89" y="203"/>
                </a:lnTo>
                <a:close/>
                <a:moveTo>
                  <a:pt x="103" y="98"/>
                </a:moveTo>
                <a:lnTo>
                  <a:pt x="103" y="98"/>
                </a:lnTo>
                <a:lnTo>
                  <a:pt x="103" y="98"/>
                </a:lnTo>
                <a:lnTo>
                  <a:pt x="103" y="98"/>
                </a:lnTo>
                <a:lnTo>
                  <a:pt x="116" y="81"/>
                </a:lnTo>
                <a:lnTo>
                  <a:pt x="116" y="81"/>
                </a:lnTo>
                <a:lnTo>
                  <a:pt x="110" y="78"/>
                </a:lnTo>
                <a:lnTo>
                  <a:pt x="110" y="78"/>
                </a:lnTo>
                <a:lnTo>
                  <a:pt x="103" y="98"/>
                </a:lnTo>
                <a:lnTo>
                  <a:pt x="103" y="98"/>
                </a:lnTo>
                <a:close/>
                <a:moveTo>
                  <a:pt x="200" y="257"/>
                </a:moveTo>
                <a:lnTo>
                  <a:pt x="200" y="257"/>
                </a:lnTo>
                <a:lnTo>
                  <a:pt x="196" y="262"/>
                </a:lnTo>
                <a:lnTo>
                  <a:pt x="194" y="264"/>
                </a:lnTo>
                <a:lnTo>
                  <a:pt x="194" y="264"/>
                </a:lnTo>
                <a:lnTo>
                  <a:pt x="218" y="263"/>
                </a:lnTo>
                <a:lnTo>
                  <a:pt x="218" y="263"/>
                </a:lnTo>
                <a:lnTo>
                  <a:pt x="217" y="262"/>
                </a:lnTo>
                <a:lnTo>
                  <a:pt x="217" y="262"/>
                </a:lnTo>
                <a:lnTo>
                  <a:pt x="213" y="262"/>
                </a:lnTo>
                <a:lnTo>
                  <a:pt x="213" y="262"/>
                </a:lnTo>
                <a:lnTo>
                  <a:pt x="211" y="262"/>
                </a:lnTo>
                <a:lnTo>
                  <a:pt x="210" y="262"/>
                </a:lnTo>
                <a:lnTo>
                  <a:pt x="210" y="262"/>
                </a:lnTo>
                <a:lnTo>
                  <a:pt x="208" y="262"/>
                </a:lnTo>
                <a:lnTo>
                  <a:pt x="207" y="260"/>
                </a:lnTo>
                <a:lnTo>
                  <a:pt x="207" y="260"/>
                </a:lnTo>
                <a:lnTo>
                  <a:pt x="207" y="260"/>
                </a:lnTo>
                <a:lnTo>
                  <a:pt x="207" y="260"/>
                </a:lnTo>
                <a:lnTo>
                  <a:pt x="200" y="257"/>
                </a:lnTo>
                <a:lnTo>
                  <a:pt x="200" y="257"/>
                </a:lnTo>
                <a:close/>
                <a:moveTo>
                  <a:pt x="346" y="161"/>
                </a:moveTo>
                <a:lnTo>
                  <a:pt x="346" y="161"/>
                </a:lnTo>
                <a:lnTo>
                  <a:pt x="352" y="129"/>
                </a:lnTo>
                <a:lnTo>
                  <a:pt x="352" y="129"/>
                </a:lnTo>
                <a:lnTo>
                  <a:pt x="346" y="144"/>
                </a:lnTo>
                <a:lnTo>
                  <a:pt x="342" y="159"/>
                </a:lnTo>
                <a:lnTo>
                  <a:pt x="342" y="159"/>
                </a:lnTo>
                <a:lnTo>
                  <a:pt x="346" y="161"/>
                </a:lnTo>
                <a:lnTo>
                  <a:pt x="346" y="161"/>
                </a:lnTo>
                <a:close/>
                <a:moveTo>
                  <a:pt x="38" y="202"/>
                </a:moveTo>
                <a:lnTo>
                  <a:pt x="38" y="202"/>
                </a:lnTo>
                <a:lnTo>
                  <a:pt x="38" y="202"/>
                </a:lnTo>
                <a:lnTo>
                  <a:pt x="38" y="202"/>
                </a:lnTo>
                <a:lnTo>
                  <a:pt x="45" y="179"/>
                </a:lnTo>
                <a:lnTo>
                  <a:pt x="45" y="179"/>
                </a:lnTo>
                <a:lnTo>
                  <a:pt x="39" y="179"/>
                </a:lnTo>
                <a:lnTo>
                  <a:pt x="39" y="179"/>
                </a:lnTo>
                <a:lnTo>
                  <a:pt x="38" y="202"/>
                </a:lnTo>
                <a:lnTo>
                  <a:pt x="38" y="202"/>
                </a:lnTo>
                <a:close/>
                <a:moveTo>
                  <a:pt x="167" y="73"/>
                </a:moveTo>
                <a:lnTo>
                  <a:pt x="167" y="73"/>
                </a:lnTo>
                <a:lnTo>
                  <a:pt x="167" y="74"/>
                </a:lnTo>
                <a:lnTo>
                  <a:pt x="167" y="74"/>
                </a:lnTo>
                <a:lnTo>
                  <a:pt x="169" y="73"/>
                </a:lnTo>
                <a:lnTo>
                  <a:pt x="169" y="73"/>
                </a:lnTo>
                <a:lnTo>
                  <a:pt x="183" y="56"/>
                </a:lnTo>
                <a:lnTo>
                  <a:pt x="183" y="56"/>
                </a:lnTo>
                <a:lnTo>
                  <a:pt x="184" y="54"/>
                </a:lnTo>
                <a:lnTo>
                  <a:pt x="186" y="51"/>
                </a:lnTo>
                <a:lnTo>
                  <a:pt x="186" y="51"/>
                </a:lnTo>
                <a:lnTo>
                  <a:pt x="186" y="43"/>
                </a:lnTo>
                <a:lnTo>
                  <a:pt x="186" y="43"/>
                </a:lnTo>
                <a:lnTo>
                  <a:pt x="186" y="43"/>
                </a:lnTo>
                <a:lnTo>
                  <a:pt x="186" y="43"/>
                </a:lnTo>
                <a:lnTo>
                  <a:pt x="180" y="50"/>
                </a:lnTo>
                <a:lnTo>
                  <a:pt x="180" y="50"/>
                </a:lnTo>
                <a:lnTo>
                  <a:pt x="180" y="51"/>
                </a:lnTo>
                <a:lnTo>
                  <a:pt x="180" y="51"/>
                </a:lnTo>
                <a:lnTo>
                  <a:pt x="180" y="53"/>
                </a:lnTo>
                <a:lnTo>
                  <a:pt x="180" y="56"/>
                </a:lnTo>
                <a:lnTo>
                  <a:pt x="180" y="56"/>
                </a:lnTo>
                <a:lnTo>
                  <a:pt x="176" y="63"/>
                </a:lnTo>
                <a:lnTo>
                  <a:pt x="169" y="71"/>
                </a:lnTo>
                <a:lnTo>
                  <a:pt x="169" y="71"/>
                </a:lnTo>
                <a:lnTo>
                  <a:pt x="167" y="73"/>
                </a:lnTo>
                <a:lnTo>
                  <a:pt x="167" y="73"/>
                </a:lnTo>
                <a:close/>
                <a:moveTo>
                  <a:pt x="96" y="189"/>
                </a:moveTo>
                <a:lnTo>
                  <a:pt x="96" y="189"/>
                </a:lnTo>
                <a:lnTo>
                  <a:pt x="96" y="189"/>
                </a:lnTo>
                <a:lnTo>
                  <a:pt x="96" y="189"/>
                </a:lnTo>
                <a:lnTo>
                  <a:pt x="98" y="183"/>
                </a:lnTo>
                <a:lnTo>
                  <a:pt x="98" y="183"/>
                </a:lnTo>
                <a:lnTo>
                  <a:pt x="99" y="172"/>
                </a:lnTo>
                <a:lnTo>
                  <a:pt x="99" y="172"/>
                </a:lnTo>
                <a:lnTo>
                  <a:pt x="100" y="169"/>
                </a:lnTo>
                <a:lnTo>
                  <a:pt x="102" y="168"/>
                </a:lnTo>
                <a:lnTo>
                  <a:pt x="102" y="168"/>
                </a:lnTo>
                <a:lnTo>
                  <a:pt x="99" y="152"/>
                </a:lnTo>
                <a:lnTo>
                  <a:pt x="99" y="152"/>
                </a:lnTo>
                <a:lnTo>
                  <a:pt x="99" y="152"/>
                </a:lnTo>
                <a:lnTo>
                  <a:pt x="99" y="152"/>
                </a:lnTo>
                <a:lnTo>
                  <a:pt x="96" y="189"/>
                </a:lnTo>
                <a:lnTo>
                  <a:pt x="96" y="189"/>
                </a:lnTo>
                <a:close/>
                <a:moveTo>
                  <a:pt x="62" y="179"/>
                </a:moveTo>
                <a:lnTo>
                  <a:pt x="62" y="179"/>
                </a:lnTo>
                <a:lnTo>
                  <a:pt x="64" y="188"/>
                </a:lnTo>
                <a:lnTo>
                  <a:pt x="64" y="198"/>
                </a:lnTo>
                <a:lnTo>
                  <a:pt x="64" y="198"/>
                </a:lnTo>
                <a:lnTo>
                  <a:pt x="69" y="179"/>
                </a:lnTo>
                <a:lnTo>
                  <a:pt x="69" y="179"/>
                </a:lnTo>
                <a:lnTo>
                  <a:pt x="69" y="178"/>
                </a:lnTo>
                <a:lnTo>
                  <a:pt x="69" y="178"/>
                </a:lnTo>
                <a:lnTo>
                  <a:pt x="69" y="176"/>
                </a:lnTo>
                <a:lnTo>
                  <a:pt x="69" y="176"/>
                </a:lnTo>
                <a:lnTo>
                  <a:pt x="69" y="176"/>
                </a:lnTo>
                <a:lnTo>
                  <a:pt x="69" y="176"/>
                </a:lnTo>
                <a:lnTo>
                  <a:pt x="62" y="179"/>
                </a:lnTo>
                <a:lnTo>
                  <a:pt x="62" y="179"/>
                </a:lnTo>
                <a:close/>
                <a:moveTo>
                  <a:pt x="186" y="30"/>
                </a:moveTo>
                <a:lnTo>
                  <a:pt x="186" y="30"/>
                </a:lnTo>
                <a:lnTo>
                  <a:pt x="183" y="31"/>
                </a:lnTo>
                <a:lnTo>
                  <a:pt x="180" y="31"/>
                </a:lnTo>
                <a:lnTo>
                  <a:pt x="180" y="31"/>
                </a:lnTo>
                <a:lnTo>
                  <a:pt x="179" y="40"/>
                </a:lnTo>
                <a:lnTo>
                  <a:pt x="179" y="40"/>
                </a:lnTo>
                <a:lnTo>
                  <a:pt x="177" y="48"/>
                </a:lnTo>
                <a:lnTo>
                  <a:pt x="177" y="48"/>
                </a:lnTo>
                <a:lnTo>
                  <a:pt x="179" y="47"/>
                </a:lnTo>
                <a:lnTo>
                  <a:pt x="179" y="47"/>
                </a:lnTo>
                <a:lnTo>
                  <a:pt x="183" y="41"/>
                </a:lnTo>
                <a:lnTo>
                  <a:pt x="183" y="41"/>
                </a:lnTo>
                <a:lnTo>
                  <a:pt x="186" y="36"/>
                </a:lnTo>
                <a:lnTo>
                  <a:pt x="186" y="30"/>
                </a:lnTo>
                <a:lnTo>
                  <a:pt x="186" y="30"/>
                </a:lnTo>
                <a:lnTo>
                  <a:pt x="186" y="30"/>
                </a:lnTo>
                <a:lnTo>
                  <a:pt x="186" y="30"/>
                </a:lnTo>
                <a:close/>
                <a:moveTo>
                  <a:pt x="314" y="181"/>
                </a:moveTo>
                <a:lnTo>
                  <a:pt x="314" y="181"/>
                </a:lnTo>
                <a:lnTo>
                  <a:pt x="315" y="183"/>
                </a:lnTo>
                <a:lnTo>
                  <a:pt x="315" y="183"/>
                </a:lnTo>
                <a:lnTo>
                  <a:pt x="318" y="186"/>
                </a:lnTo>
                <a:lnTo>
                  <a:pt x="324" y="189"/>
                </a:lnTo>
                <a:lnTo>
                  <a:pt x="324" y="189"/>
                </a:lnTo>
                <a:lnTo>
                  <a:pt x="325" y="191"/>
                </a:lnTo>
                <a:lnTo>
                  <a:pt x="325" y="191"/>
                </a:lnTo>
                <a:lnTo>
                  <a:pt x="338" y="189"/>
                </a:lnTo>
                <a:lnTo>
                  <a:pt x="338" y="189"/>
                </a:lnTo>
                <a:lnTo>
                  <a:pt x="339" y="188"/>
                </a:lnTo>
                <a:lnTo>
                  <a:pt x="339" y="188"/>
                </a:lnTo>
                <a:lnTo>
                  <a:pt x="332" y="188"/>
                </a:lnTo>
                <a:lnTo>
                  <a:pt x="325" y="186"/>
                </a:lnTo>
                <a:lnTo>
                  <a:pt x="319" y="183"/>
                </a:lnTo>
                <a:lnTo>
                  <a:pt x="314" y="181"/>
                </a:lnTo>
                <a:lnTo>
                  <a:pt x="314" y="181"/>
                </a:lnTo>
                <a:close/>
                <a:moveTo>
                  <a:pt x="164" y="67"/>
                </a:moveTo>
                <a:lnTo>
                  <a:pt x="164" y="67"/>
                </a:lnTo>
                <a:lnTo>
                  <a:pt x="156" y="74"/>
                </a:lnTo>
                <a:lnTo>
                  <a:pt x="146" y="78"/>
                </a:lnTo>
                <a:lnTo>
                  <a:pt x="146" y="78"/>
                </a:lnTo>
                <a:lnTo>
                  <a:pt x="146" y="80"/>
                </a:lnTo>
                <a:lnTo>
                  <a:pt x="146" y="80"/>
                </a:lnTo>
                <a:lnTo>
                  <a:pt x="147" y="80"/>
                </a:lnTo>
                <a:lnTo>
                  <a:pt x="147" y="80"/>
                </a:lnTo>
                <a:lnTo>
                  <a:pt x="159" y="75"/>
                </a:lnTo>
                <a:lnTo>
                  <a:pt x="159" y="75"/>
                </a:lnTo>
                <a:lnTo>
                  <a:pt x="160" y="75"/>
                </a:lnTo>
                <a:lnTo>
                  <a:pt x="160" y="75"/>
                </a:lnTo>
                <a:lnTo>
                  <a:pt x="164" y="70"/>
                </a:lnTo>
                <a:lnTo>
                  <a:pt x="164" y="70"/>
                </a:lnTo>
                <a:lnTo>
                  <a:pt x="164" y="67"/>
                </a:lnTo>
                <a:lnTo>
                  <a:pt x="164" y="67"/>
                </a:lnTo>
                <a:close/>
                <a:moveTo>
                  <a:pt x="38" y="226"/>
                </a:moveTo>
                <a:lnTo>
                  <a:pt x="38" y="226"/>
                </a:lnTo>
                <a:lnTo>
                  <a:pt x="37" y="226"/>
                </a:lnTo>
                <a:lnTo>
                  <a:pt x="37" y="226"/>
                </a:lnTo>
                <a:lnTo>
                  <a:pt x="34" y="249"/>
                </a:lnTo>
                <a:lnTo>
                  <a:pt x="34" y="249"/>
                </a:lnTo>
                <a:lnTo>
                  <a:pt x="38" y="247"/>
                </a:lnTo>
                <a:lnTo>
                  <a:pt x="38" y="247"/>
                </a:lnTo>
                <a:lnTo>
                  <a:pt x="38" y="226"/>
                </a:lnTo>
                <a:lnTo>
                  <a:pt x="38" y="226"/>
                </a:lnTo>
                <a:close/>
                <a:moveTo>
                  <a:pt x="363" y="98"/>
                </a:moveTo>
                <a:lnTo>
                  <a:pt x="363" y="98"/>
                </a:lnTo>
                <a:lnTo>
                  <a:pt x="362" y="92"/>
                </a:lnTo>
                <a:lnTo>
                  <a:pt x="362" y="92"/>
                </a:lnTo>
                <a:lnTo>
                  <a:pt x="358" y="90"/>
                </a:lnTo>
                <a:lnTo>
                  <a:pt x="355" y="87"/>
                </a:lnTo>
                <a:lnTo>
                  <a:pt x="355" y="87"/>
                </a:lnTo>
                <a:lnTo>
                  <a:pt x="351" y="85"/>
                </a:lnTo>
                <a:lnTo>
                  <a:pt x="351" y="85"/>
                </a:lnTo>
                <a:lnTo>
                  <a:pt x="351" y="90"/>
                </a:lnTo>
                <a:lnTo>
                  <a:pt x="351" y="90"/>
                </a:lnTo>
                <a:lnTo>
                  <a:pt x="358" y="94"/>
                </a:lnTo>
                <a:lnTo>
                  <a:pt x="363" y="98"/>
                </a:lnTo>
                <a:lnTo>
                  <a:pt x="363" y="98"/>
                </a:lnTo>
                <a:close/>
                <a:moveTo>
                  <a:pt x="196" y="30"/>
                </a:moveTo>
                <a:lnTo>
                  <a:pt x="196" y="30"/>
                </a:lnTo>
                <a:lnTo>
                  <a:pt x="196" y="30"/>
                </a:lnTo>
                <a:lnTo>
                  <a:pt x="196" y="30"/>
                </a:lnTo>
                <a:lnTo>
                  <a:pt x="208" y="14"/>
                </a:lnTo>
                <a:lnTo>
                  <a:pt x="208" y="14"/>
                </a:lnTo>
                <a:lnTo>
                  <a:pt x="208" y="13"/>
                </a:lnTo>
                <a:lnTo>
                  <a:pt x="208" y="13"/>
                </a:lnTo>
                <a:lnTo>
                  <a:pt x="208" y="13"/>
                </a:lnTo>
                <a:lnTo>
                  <a:pt x="208" y="13"/>
                </a:lnTo>
                <a:lnTo>
                  <a:pt x="208" y="13"/>
                </a:lnTo>
                <a:lnTo>
                  <a:pt x="208" y="13"/>
                </a:lnTo>
                <a:lnTo>
                  <a:pt x="204" y="13"/>
                </a:lnTo>
                <a:lnTo>
                  <a:pt x="204" y="13"/>
                </a:lnTo>
                <a:lnTo>
                  <a:pt x="196" y="30"/>
                </a:lnTo>
                <a:lnTo>
                  <a:pt x="196" y="30"/>
                </a:lnTo>
                <a:close/>
                <a:moveTo>
                  <a:pt x="153" y="81"/>
                </a:moveTo>
                <a:lnTo>
                  <a:pt x="153" y="81"/>
                </a:lnTo>
                <a:lnTo>
                  <a:pt x="153" y="81"/>
                </a:lnTo>
                <a:lnTo>
                  <a:pt x="153" y="81"/>
                </a:lnTo>
                <a:lnTo>
                  <a:pt x="142" y="85"/>
                </a:lnTo>
                <a:lnTo>
                  <a:pt x="142" y="85"/>
                </a:lnTo>
                <a:lnTo>
                  <a:pt x="140" y="94"/>
                </a:lnTo>
                <a:lnTo>
                  <a:pt x="140" y="94"/>
                </a:lnTo>
                <a:lnTo>
                  <a:pt x="147" y="88"/>
                </a:lnTo>
                <a:lnTo>
                  <a:pt x="147" y="88"/>
                </a:lnTo>
                <a:lnTo>
                  <a:pt x="147" y="88"/>
                </a:lnTo>
                <a:lnTo>
                  <a:pt x="147" y="88"/>
                </a:lnTo>
                <a:lnTo>
                  <a:pt x="149" y="85"/>
                </a:lnTo>
                <a:lnTo>
                  <a:pt x="149" y="85"/>
                </a:lnTo>
                <a:lnTo>
                  <a:pt x="153" y="81"/>
                </a:lnTo>
                <a:lnTo>
                  <a:pt x="153" y="81"/>
                </a:lnTo>
                <a:close/>
                <a:moveTo>
                  <a:pt x="21" y="68"/>
                </a:moveTo>
                <a:lnTo>
                  <a:pt x="21" y="68"/>
                </a:lnTo>
                <a:lnTo>
                  <a:pt x="21" y="68"/>
                </a:lnTo>
                <a:lnTo>
                  <a:pt x="21" y="68"/>
                </a:lnTo>
                <a:lnTo>
                  <a:pt x="18" y="71"/>
                </a:lnTo>
                <a:lnTo>
                  <a:pt x="18" y="71"/>
                </a:lnTo>
                <a:lnTo>
                  <a:pt x="12" y="78"/>
                </a:lnTo>
                <a:lnTo>
                  <a:pt x="12" y="78"/>
                </a:lnTo>
                <a:lnTo>
                  <a:pt x="11" y="80"/>
                </a:lnTo>
                <a:lnTo>
                  <a:pt x="11" y="80"/>
                </a:lnTo>
                <a:lnTo>
                  <a:pt x="12" y="85"/>
                </a:lnTo>
                <a:lnTo>
                  <a:pt x="12" y="85"/>
                </a:lnTo>
                <a:lnTo>
                  <a:pt x="14" y="91"/>
                </a:lnTo>
                <a:lnTo>
                  <a:pt x="14" y="91"/>
                </a:lnTo>
                <a:lnTo>
                  <a:pt x="14" y="92"/>
                </a:lnTo>
                <a:lnTo>
                  <a:pt x="15" y="92"/>
                </a:lnTo>
                <a:lnTo>
                  <a:pt x="15" y="92"/>
                </a:lnTo>
                <a:lnTo>
                  <a:pt x="14" y="90"/>
                </a:lnTo>
                <a:lnTo>
                  <a:pt x="14" y="88"/>
                </a:lnTo>
                <a:lnTo>
                  <a:pt x="14" y="88"/>
                </a:lnTo>
                <a:lnTo>
                  <a:pt x="17" y="80"/>
                </a:lnTo>
                <a:lnTo>
                  <a:pt x="17" y="80"/>
                </a:lnTo>
                <a:lnTo>
                  <a:pt x="17" y="78"/>
                </a:lnTo>
                <a:lnTo>
                  <a:pt x="17" y="78"/>
                </a:lnTo>
                <a:lnTo>
                  <a:pt x="18" y="75"/>
                </a:lnTo>
                <a:lnTo>
                  <a:pt x="18" y="75"/>
                </a:lnTo>
                <a:lnTo>
                  <a:pt x="18" y="74"/>
                </a:lnTo>
                <a:lnTo>
                  <a:pt x="18" y="74"/>
                </a:lnTo>
                <a:lnTo>
                  <a:pt x="21" y="68"/>
                </a:lnTo>
                <a:lnTo>
                  <a:pt x="21" y="68"/>
                </a:lnTo>
                <a:close/>
                <a:moveTo>
                  <a:pt x="45" y="54"/>
                </a:moveTo>
                <a:lnTo>
                  <a:pt x="45" y="54"/>
                </a:lnTo>
                <a:lnTo>
                  <a:pt x="37" y="64"/>
                </a:lnTo>
                <a:lnTo>
                  <a:pt x="31" y="74"/>
                </a:lnTo>
                <a:lnTo>
                  <a:pt x="31" y="74"/>
                </a:lnTo>
                <a:lnTo>
                  <a:pt x="35" y="74"/>
                </a:lnTo>
                <a:lnTo>
                  <a:pt x="35" y="74"/>
                </a:lnTo>
                <a:lnTo>
                  <a:pt x="37" y="73"/>
                </a:lnTo>
                <a:lnTo>
                  <a:pt x="37" y="73"/>
                </a:lnTo>
                <a:lnTo>
                  <a:pt x="44" y="56"/>
                </a:lnTo>
                <a:lnTo>
                  <a:pt x="44" y="56"/>
                </a:lnTo>
                <a:lnTo>
                  <a:pt x="45" y="54"/>
                </a:lnTo>
                <a:lnTo>
                  <a:pt x="45" y="54"/>
                </a:lnTo>
                <a:close/>
                <a:moveTo>
                  <a:pt x="49" y="71"/>
                </a:moveTo>
                <a:lnTo>
                  <a:pt x="49" y="71"/>
                </a:lnTo>
                <a:lnTo>
                  <a:pt x="49" y="71"/>
                </a:lnTo>
                <a:lnTo>
                  <a:pt x="49" y="71"/>
                </a:lnTo>
                <a:lnTo>
                  <a:pt x="55" y="71"/>
                </a:lnTo>
                <a:lnTo>
                  <a:pt x="55" y="71"/>
                </a:lnTo>
                <a:lnTo>
                  <a:pt x="56" y="70"/>
                </a:lnTo>
                <a:lnTo>
                  <a:pt x="56" y="70"/>
                </a:lnTo>
                <a:lnTo>
                  <a:pt x="56" y="70"/>
                </a:lnTo>
                <a:lnTo>
                  <a:pt x="61" y="57"/>
                </a:lnTo>
                <a:lnTo>
                  <a:pt x="61" y="57"/>
                </a:lnTo>
                <a:lnTo>
                  <a:pt x="62" y="56"/>
                </a:lnTo>
                <a:lnTo>
                  <a:pt x="62" y="56"/>
                </a:lnTo>
                <a:lnTo>
                  <a:pt x="62" y="56"/>
                </a:lnTo>
                <a:lnTo>
                  <a:pt x="62" y="56"/>
                </a:lnTo>
                <a:lnTo>
                  <a:pt x="49" y="71"/>
                </a:lnTo>
                <a:lnTo>
                  <a:pt x="49" y="71"/>
                </a:lnTo>
                <a:close/>
                <a:moveTo>
                  <a:pt x="78" y="73"/>
                </a:moveTo>
                <a:lnTo>
                  <a:pt x="78" y="73"/>
                </a:lnTo>
                <a:lnTo>
                  <a:pt x="83" y="75"/>
                </a:lnTo>
                <a:lnTo>
                  <a:pt x="83" y="75"/>
                </a:lnTo>
                <a:lnTo>
                  <a:pt x="88" y="63"/>
                </a:lnTo>
                <a:lnTo>
                  <a:pt x="88" y="63"/>
                </a:lnTo>
                <a:lnTo>
                  <a:pt x="86" y="63"/>
                </a:lnTo>
                <a:lnTo>
                  <a:pt x="86" y="63"/>
                </a:lnTo>
                <a:lnTo>
                  <a:pt x="81" y="68"/>
                </a:lnTo>
                <a:lnTo>
                  <a:pt x="81" y="68"/>
                </a:lnTo>
                <a:lnTo>
                  <a:pt x="79" y="68"/>
                </a:lnTo>
                <a:lnTo>
                  <a:pt x="79" y="68"/>
                </a:lnTo>
                <a:lnTo>
                  <a:pt x="78" y="73"/>
                </a:lnTo>
                <a:lnTo>
                  <a:pt x="78" y="73"/>
                </a:lnTo>
                <a:close/>
                <a:moveTo>
                  <a:pt x="81" y="50"/>
                </a:moveTo>
                <a:lnTo>
                  <a:pt x="81" y="50"/>
                </a:lnTo>
                <a:lnTo>
                  <a:pt x="79" y="56"/>
                </a:lnTo>
                <a:lnTo>
                  <a:pt x="79" y="56"/>
                </a:lnTo>
                <a:lnTo>
                  <a:pt x="78" y="60"/>
                </a:lnTo>
                <a:lnTo>
                  <a:pt x="78" y="60"/>
                </a:lnTo>
                <a:lnTo>
                  <a:pt x="79" y="60"/>
                </a:lnTo>
                <a:lnTo>
                  <a:pt x="81" y="60"/>
                </a:lnTo>
                <a:lnTo>
                  <a:pt x="81" y="60"/>
                </a:lnTo>
                <a:lnTo>
                  <a:pt x="82" y="63"/>
                </a:lnTo>
                <a:lnTo>
                  <a:pt x="82" y="63"/>
                </a:lnTo>
                <a:lnTo>
                  <a:pt x="86" y="60"/>
                </a:lnTo>
                <a:lnTo>
                  <a:pt x="86" y="60"/>
                </a:lnTo>
                <a:lnTo>
                  <a:pt x="81" y="50"/>
                </a:lnTo>
                <a:lnTo>
                  <a:pt x="81" y="50"/>
                </a:lnTo>
                <a:close/>
                <a:moveTo>
                  <a:pt x="238" y="237"/>
                </a:moveTo>
                <a:lnTo>
                  <a:pt x="238" y="237"/>
                </a:lnTo>
                <a:lnTo>
                  <a:pt x="234" y="245"/>
                </a:lnTo>
                <a:lnTo>
                  <a:pt x="234" y="245"/>
                </a:lnTo>
                <a:lnTo>
                  <a:pt x="234" y="245"/>
                </a:lnTo>
                <a:lnTo>
                  <a:pt x="234" y="245"/>
                </a:lnTo>
                <a:lnTo>
                  <a:pt x="245" y="233"/>
                </a:lnTo>
                <a:lnTo>
                  <a:pt x="245" y="233"/>
                </a:lnTo>
                <a:lnTo>
                  <a:pt x="247" y="230"/>
                </a:lnTo>
                <a:lnTo>
                  <a:pt x="247" y="230"/>
                </a:lnTo>
                <a:lnTo>
                  <a:pt x="247" y="223"/>
                </a:lnTo>
                <a:lnTo>
                  <a:pt x="247" y="223"/>
                </a:lnTo>
                <a:lnTo>
                  <a:pt x="247" y="222"/>
                </a:lnTo>
                <a:lnTo>
                  <a:pt x="247" y="222"/>
                </a:lnTo>
                <a:lnTo>
                  <a:pt x="244" y="226"/>
                </a:lnTo>
                <a:lnTo>
                  <a:pt x="244" y="226"/>
                </a:lnTo>
                <a:lnTo>
                  <a:pt x="243" y="230"/>
                </a:lnTo>
                <a:lnTo>
                  <a:pt x="241" y="233"/>
                </a:lnTo>
                <a:lnTo>
                  <a:pt x="241" y="233"/>
                </a:lnTo>
                <a:lnTo>
                  <a:pt x="241" y="235"/>
                </a:lnTo>
                <a:lnTo>
                  <a:pt x="241" y="235"/>
                </a:lnTo>
                <a:lnTo>
                  <a:pt x="241" y="237"/>
                </a:lnTo>
                <a:lnTo>
                  <a:pt x="238" y="237"/>
                </a:lnTo>
                <a:lnTo>
                  <a:pt x="238" y="237"/>
                </a:lnTo>
                <a:close/>
                <a:moveTo>
                  <a:pt x="78" y="235"/>
                </a:moveTo>
                <a:lnTo>
                  <a:pt x="78" y="235"/>
                </a:lnTo>
                <a:lnTo>
                  <a:pt x="76" y="252"/>
                </a:lnTo>
                <a:lnTo>
                  <a:pt x="76" y="252"/>
                </a:lnTo>
                <a:lnTo>
                  <a:pt x="78" y="252"/>
                </a:lnTo>
                <a:lnTo>
                  <a:pt x="78" y="252"/>
                </a:lnTo>
                <a:lnTo>
                  <a:pt x="82" y="256"/>
                </a:lnTo>
                <a:lnTo>
                  <a:pt x="82" y="256"/>
                </a:lnTo>
                <a:lnTo>
                  <a:pt x="82" y="253"/>
                </a:lnTo>
                <a:lnTo>
                  <a:pt x="82" y="253"/>
                </a:lnTo>
                <a:lnTo>
                  <a:pt x="81" y="247"/>
                </a:lnTo>
                <a:lnTo>
                  <a:pt x="79" y="242"/>
                </a:lnTo>
                <a:lnTo>
                  <a:pt x="79" y="242"/>
                </a:lnTo>
                <a:lnTo>
                  <a:pt x="79" y="237"/>
                </a:lnTo>
                <a:lnTo>
                  <a:pt x="78" y="235"/>
                </a:lnTo>
                <a:lnTo>
                  <a:pt x="78" y="235"/>
                </a:lnTo>
                <a:close/>
                <a:moveTo>
                  <a:pt x="349" y="100"/>
                </a:moveTo>
                <a:lnTo>
                  <a:pt x="349" y="100"/>
                </a:lnTo>
                <a:lnTo>
                  <a:pt x="356" y="101"/>
                </a:lnTo>
                <a:lnTo>
                  <a:pt x="356" y="101"/>
                </a:lnTo>
                <a:lnTo>
                  <a:pt x="358" y="97"/>
                </a:lnTo>
                <a:lnTo>
                  <a:pt x="358" y="97"/>
                </a:lnTo>
                <a:lnTo>
                  <a:pt x="355" y="94"/>
                </a:lnTo>
                <a:lnTo>
                  <a:pt x="351" y="92"/>
                </a:lnTo>
                <a:lnTo>
                  <a:pt x="351" y="92"/>
                </a:lnTo>
                <a:lnTo>
                  <a:pt x="349" y="100"/>
                </a:lnTo>
                <a:lnTo>
                  <a:pt x="349" y="100"/>
                </a:lnTo>
                <a:close/>
                <a:moveTo>
                  <a:pt x="113" y="195"/>
                </a:moveTo>
                <a:lnTo>
                  <a:pt x="113" y="195"/>
                </a:lnTo>
                <a:lnTo>
                  <a:pt x="119" y="191"/>
                </a:lnTo>
                <a:lnTo>
                  <a:pt x="119" y="191"/>
                </a:lnTo>
                <a:lnTo>
                  <a:pt x="119" y="183"/>
                </a:lnTo>
                <a:lnTo>
                  <a:pt x="119" y="183"/>
                </a:lnTo>
                <a:lnTo>
                  <a:pt x="116" y="183"/>
                </a:lnTo>
                <a:lnTo>
                  <a:pt x="116" y="183"/>
                </a:lnTo>
                <a:lnTo>
                  <a:pt x="115" y="183"/>
                </a:lnTo>
                <a:lnTo>
                  <a:pt x="115" y="185"/>
                </a:lnTo>
                <a:lnTo>
                  <a:pt x="115" y="185"/>
                </a:lnTo>
                <a:lnTo>
                  <a:pt x="113" y="192"/>
                </a:lnTo>
                <a:lnTo>
                  <a:pt x="113" y="192"/>
                </a:lnTo>
                <a:lnTo>
                  <a:pt x="113" y="195"/>
                </a:lnTo>
                <a:lnTo>
                  <a:pt x="113" y="195"/>
                </a:lnTo>
                <a:close/>
                <a:moveTo>
                  <a:pt x="248" y="215"/>
                </a:moveTo>
                <a:lnTo>
                  <a:pt x="248" y="215"/>
                </a:lnTo>
                <a:lnTo>
                  <a:pt x="251" y="205"/>
                </a:lnTo>
                <a:lnTo>
                  <a:pt x="253" y="193"/>
                </a:lnTo>
                <a:lnTo>
                  <a:pt x="253" y="193"/>
                </a:lnTo>
                <a:lnTo>
                  <a:pt x="253" y="195"/>
                </a:lnTo>
                <a:lnTo>
                  <a:pt x="253" y="195"/>
                </a:lnTo>
                <a:lnTo>
                  <a:pt x="247" y="210"/>
                </a:lnTo>
                <a:lnTo>
                  <a:pt x="247" y="210"/>
                </a:lnTo>
                <a:lnTo>
                  <a:pt x="247" y="212"/>
                </a:lnTo>
                <a:lnTo>
                  <a:pt x="247" y="212"/>
                </a:lnTo>
                <a:lnTo>
                  <a:pt x="245" y="213"/>
                </a:lnTo>
                <a:lnTo>
                  <a:pt x="245" y="216"/>
                </a:lnTo>
                <a:lnTo>
                  <a:pt x="245" y="216"/>
                </a:lnTo>
                <a:lnTo>
                  <a:pt x="247" y="215"/>
                </a:lnTo>
                <a:lnTo>
                  <a:pt x="248" y="215"/>
                </a:lnTo>
                <a:lnTo>
                  <a:pt x="248" y="215"/>
                </a:lnTo>
                <a:close/>
                <a:moveTo>
                  <a:pt x="200" y="229"/>
                </a:moveTo>
                <a:lnTo>
                  <a:pt x="200" y="229"/>
                </a:lnTo>
                <a:lnTo>
                  <a:pt x="200" y="229"/>
                </a:lnTo>
                <a:lnTo>
                  <a:pt x="200" y="229"/>
                </a:lnTo>
                <a:lnTo>
                  <a:pt x="210" y="212"/>
                </a:lnTo>
                <a:lnTo>
                  <a:pt x="210" y="212"/>
                </a:lnTo>
                <a:lnTo>
                  <a:pt x="210" y="212"/>
                </a:lnTo>
                <a:lnTo>
                  <a:pt x="210" y="212"/>
                </a:lnTo>
                <a:lnTo>
                  <a:pt x="200" y="222"/>
                </a:lnTo>
                <a:lnTo>
                  <a:pt x="200" y="222"/>
                </a:lnTo>
                <a:lnTo>
                  <a:pt x="200" y="223"/>
                </a:lnTo>
                <a:lnTo>
                  <a:pt x="200" y="223"/>
                </a:lnTo>
                <a:lnTo>
                  <a:pt x="200" y="229"/>
                </a:lnTo>
                <a:lnTo>
                  <a:pt x="200" y="229"/>
                </a:lnTo>
                <a:close/>
                <a:moveTo>
                  <a:pt x="78" y="75"/>
                </a:moveTo>
                <a:lnTo>
                  <a:pt x="78" y="75"/>
                </a:lnTo>
                <a:lnTo>
                  <a:pt x="75" y="85"/>
                </a:lnTo>
                <a:lnTo>
                  <a:pt x="75" y="85"/>
                </a:lnTo>
                <a:lnTo>
                  <a:pt x="76" y="87"/>
                </a:lnTo>
                <a:lnTo>
                  <a:pt x="76" y="87"/>
                </a:lnTo>
                <a:lnTo>
                  <a:pt x="81" y="83"/>
                </a:lnTo>
                <a:lnTo>
                  <a:pt x="81" y="81"/>
                </a:lnTo>
                <a:lnTo>
                  <a:pt x="82" y="78"/>
                </a:lnTo>
                <a:lnTo>
                  <a:pt x="82" y="78"/>
                </a:lnTo>
                <a:lnTo>
                  <a:pt x="78" y="75"/>
                </a:lnTo>
                <a:lnTo>
                  <a:pt x="78" y="75"/>
                </a:lnTo>
                <a:close/>
                <a:moveTo>
                  <a:pt x="54" y="179"/>
                </a:moveTo>
                <a:lnTo>
                  <a:pt x="54" y="179"/>
                </a:lnTo>
                <a:lnTo>
                  <a:pt x="52" y="198"/>
                </a:lnTo>
                <a:lnTo>
                  <a:pt x="52" y="198"/>
                </a:lnTo>
                <a:lnTo>
                  <a:pt x="52" y="198"/>
                </a:lnTo>
                <a:lnTo>
                  <a:pt x="52" y="198"/>
                </a:lnTo>
                <a:lnTo>
                  <a:pt x="58" y="179"/>
                </a:lnTo>
                <a:lnTo>
                  <a:pt x="58" y="179"/>
                </a:lnTo>
                <a:lnTo>
                  <a:pt x="54" y="179"/>
                </a:lnTo>
                <a:lnTo>
                  <a:pt x="54" y="179"/>
                </a:lnTo>
                <a:close/>
                <a:moveTo>
                  <a:pt x="375" y="164"/>
                </a:moveTo>
                <a:lnTo>
                  <a:pt x="375" y="164"/>
                </a:lnTo>
                <a:lnTo>
                  <a:pt x="375" y="164"/>
                </a:lnTo>
                <a:lnTo>
                  <a:pt x="375" y="164"/>
                </a:lnTo>
                <a:lnTo>
                  <a:pt x="369" y="171"/>
                </a:lnTo>
                <a:lnTo>
                  <a:pt x="369" y="171"/>
                </a:lnTo>
                <a:lnTo>
                  <a:pt x="362" y="179"/>
                </a:lnTo>
                <a:lnTo>
                  <a:pt x="353" y="183"/>
                </a:lnTo>
                <a:lnTo>
                  <a:pt x="353" y="183"/>
                </a:lnTo>
                <a:lnTo>
                  <a:pt x="348" y="188"/>
                </a:lnTo>
                <a:lnTo>
                  <a:pt x="348" y="188"/>
                </a:lnTo>
                <a:lnTo>
                  <a:pt x="348" y="188"/>
                </a:lnTo>
                <a:lnTo>
                  <a:pt x="348" y="188"/>
                </a:lnTo>
                <a:lnTo>
                  <a:pt x="356" y="185"/>
                </a:lnTo>
                <a:lnTo>
                  <a:pt x="363" y="179"/>
                </a:lnTo>
                <a:lnTo>
                  <a:pt x="363" y="179"/>
                </a:lnTo>
                <a:lnTo>
                  <a:pt x="369" y="172"/>
                </a:lnTo>
                <a:lnTo>
                  <a:pt x="373" y="165"/>
                </a:lnTo>
                <a:lnTo>
                  <a:pt x="373" y="165"/>
                </a:lnTo>
                <a:lnTo>
                  <a:pt x="375" y="164"/>
                </a:lnTo>
                <a:lnTo>
                  <a:pt x="375" y="164"/>
                </a:lnTo>
                <a:close/>
                <a:moveTo>
                  <a:pt x="54" y="250"/>
                </a:moveTo>
                <a:lnTo>
                  <a:pt x="54" y="250"/>
                </a:lnTo>
                <a:lnTo>
                  <a:pt x="45" y="250"/>
                </a:lnTo>
                <a:lnTo>
                  <a:pt x="45" y="250"/>
                </a:lnTo>
                <a:lnTo>
                  <a:pt x="44" y="252"/>
                </a:lnTo>
                <a:lnTo>
                  <a:pt x="44" y="252"/>
                </a:lnTo>
                <a:lnTo>
                  <a:pt x="42" y="252"/>
                </a:lnTo>
                <a:lnTo>
                  <a:pt x="41" y="252"/>
                </a:lnTo>
                <a:lnTo>
                  <a:pt x="41" y="252"/>
                </a:lnTo>
                <a:lnTo>
                  <a:pt x="39" y="250"/>
                </a:lnTo>
                <a:lnTo>
                  <a:pt x="39" y="250"/>
                </a:lnTo>
                <a:lnTo>
                  <a:pt x="34" y="252"/>
                </a:lnTo>
                <a:lnTo>
                  <a:pt x="34" y="252"/>
                </a:lnTo>
                <a:lnTo>
                  <a:pt x="32" y="252"/>
                </a:lnTo>
                <a:lnTo>
                  <a:pt x="32" y="252"/>
                </a:lnTo>
                <a:lnTo>
                  <a:pt x="32" y="252"/>
                </a:lnTo>
                <a:lnTo>
                  <a:pt x="32" y="252"/>
                </a:lnTo>
                <a:lnTo>
                  <a:pt x="54" y="253"/>
                </a:lnTo>
                <a:lnTo>
                  <a:pt x="54" y="253"/>
                </a:lnTo>
                <a:lnTo>
                  <a:pt x="54" y="250"/>
                </a:lnTo>
                <a:lnTo>
                  <a:pt x="54" y="250"/>
                </a:lnTo>
                <a:close/>
                <a:moveTo>
                  <a:pt x="189" y="30"/>
                </a:moveTo>
                <a:lnTo>
                  <a:pt x="189" y="30"/>
                </a:lnTo>
                <a:lnTo>
                  <a:pt x="190" y="30"/>
                </a:lnTo>
                <a:lnTo>
                  <a:pt x="190" y="30"/>
                </a:lnTo>
                <a:lnTo>
                  <a:pt x="191" y="29"/>
                </a:lnTo>
                <a:lnTo>
                  <a:pt x="191" y="29"/>
                </a:lnTo>
                <a:lnTo>
                  <a:pt x="193" y="27"/>
                </a:lnTo>
                <a:lnTo>
                  <a:pt x="193" y="27"/>
                </a:lnTo>
                <a:lnTo>
                  <a:pt x="199" y="17"/>
                </a:lnTo>
                <a:lnTo>
                  <a:pt x="199" y="17"/>
                </a:lnTo>
                <a:lnTo>
                  <a:pt x="199" y="16"/>
                </a:lnTo>
                <a:lnTo>
                  <a:pt x="199" y="16"/>
                </a:lnTo>
                <a:lnTo>
                  <a:pt x="189" y="26"/>
                </a:lnTo>
                <a:lnTo>
                  <a:pt x="189" y="26"/>
                </a:lnTo>
                <a:lnTo>
                  <a:pt x="189" y="27"/>
                </a:lnTo>
                <a:lnTo>
                  <a:pt x="189" y="27"/>
                </a:lnTo>
                <a:lnTo>
                  <a:pt x="189" y="30"/>
                </a:lnTo>
                <a:lnTo>
                  <a:pt x="189" y="30"/>
                </a:lnTo>
                <a:close/>
                <a:moveTo>
                  <a:pt x="255" y="233"/>
                </a:moveTo>
                <a:lnTo>
                  <a:pt x="255" y="233"/>
                </a:lnTo>
                <a:lnTo>
                  <a:pt x="254" y="235"/>
                </a:lnTo>
                <a:lnTo>
                  <a:pt x="254" y="235"/>
                </a:lnTo>
                <a:lnTo>
                  <a:pt x="253" y="242"/>
                </a:lnTo>
                <a:lnTo>
                  <a:pt x="253" y="242"/>
                </a:lnTo>
                <a:lnTo>
                  <a:pt x="251" y="246"/>
                </a:lnTo>
                <a:lnTo>
                  <a:pt x="253" y="250"/>
                </a:lnTo>
                <a:lnTo>
                  <a:pt x="253" y="250"/>
                </a:lnTo>
                <a:lnTo>
                  <a:pt x="254" y="247"/>
                </a:lnTo>
                <a:lnTo>
                  <a:pt x="255" y="243"/>
                </a:lnTo>
                <a:lnTo>
                  <a:pt x="255" y="237"/>
                </a:lnTo>
                <a:lnTo>
                  <a:pt x="255" y="233"/>
                </a:lnTo>
                <a:lnTo>
                  <a:pt x="255" y="233"/>
                </a:lnTo>
                <a:close/>
                <a:moveTo>
                  <a:pt x="95" y="110"/>
                </a:moveTo>
                <a:lnTo>
                  <a:pt x="95" y="110"/>
                </a:lnTo>
                <a:lnTo>
                  <a:pt x="95" y="110"/>
                </a:lnTo>
                <a:lnTo>
                  <a:pt x="95" y="110"/>
                </a:lnTo>
                <a:lnTo>
                  <a:pt x="92" y="105"/>
                </a:lnTo>
                <a:lnTo>
                  <a:pt x="88" y="101"/>
                </a:lnTo>
                <a:lnTo>
                  <a:pt x="88" y="101"/>
                </a:lnTo>
                <a:lnTo>
                  <a:pt x="86" y="100"/>
                </a:lnTo>
                <a:lnTo>
                  <a:pt x="85" y="98"/>
                </a:lnTo>
                <a:lnTo>
                  <a:pt x="85" y="98"/>
                </a:lnTo>
                <a:lnTo>
                  <a:pt x="75" y="94"/>
                </a:lnTo>
                <a:lnTo>
                  <a:pt x="75" y="94"/>
                </a:lnTo>
                <a:lnTo>
                  <a:pt x="73" y="95"/>
                </a:lnTo>
                <a:lnTo>
                  <a:pt x="73" y="95"/>
                </a:lnTo>
                <a:lnTo>
                  <a:pt x="88" y="102"/>
                </a:lnTo>
                <a:lnTo>
                  <a:pt x="95" y="110"/>
                </a:lnTo>
                <a:lnTo>
                  <a:pt x="95" y="110"/>
                </a:lnTo>
                <a:close/>
                <a:moveTo>
                  <a:pt x="240" y="43"/>
                </a:moveTo>
                <a:lnTo>
                  <a:pt x="240" y="43"/>
                </a:lnTo>
                <a:lnTo>
                  <a:pt x="240" y="48"/>
                </a:lnTo>
                <a:lnTo>
                  <a:pt x="240" y="48"/>
                </a:lnTo>
                <a:lnTo>
                  <a:pt x="241" y="47"/>
                </a:lnTo>
                <a:lnTo>
                  <a:pt x="243" y="47"/>
                </a:lnTo>
                <a:lnTo>
                  <a:pt x="243" y="47"/>
                </a:lnTo>
                <a:lnTo>
                  <a:pt x="244" y="37"/>
                </a:lnTo>
                <a:lnTo>
                  <a:pt x="247" y="29"/>
                </a:lnTo>
                <a:lnTo>
                  <a:pt x="247" y="29"/>
                </a:lnTo>
                <a:lnTo>
                  <a:pt x="247" y="24"/>
                </a:lnTo>
                <a:lnTo>
                  <a:pt x="247" y="20"/>
                </a:lnTo>
                <a:lnTo>
                  <a:pt x="247" y="20"/>
                </a:lnTo>
                <a:lnTo>
                  <a:pt x="247" y="21"/>
                </a:lnTo>
                <a:lnTo>
                  <a:pt x="247" y="21"/>
                </a:lnTo>
                <a:lnTo>
                  <a:pt x="247" y="23"/>
                </a:lnTo>
                <a:lnTo>
                  <a:pt x="247" y="26"/>
                </a:lnTo>
                <a:lnTo>
                  <a:pt x="247" y="26"/>
                </a:lnTo>
                <a:lnTo>
                  <a:pt x="244" y="34"/>
                </a:lnTo>
                <a:lnTo>
                  <a:pt x="244" y="34"/>
                </a:lnTo>
                <a:lnTo>
                  <a:pt x="243" y="38"/>
                </a:lnTo>
                <a:lnTo>
                  <a:pt x="243" y="38"/>
                </a:lnTo>
                <a:lnTo>
                  <a:pt x="241" y="41"/>
                </a:lnTo>
                <a:lnTo>
                  <a:pt x="240" y="43"/>
                </a:lnTo>
                <a:lnTo>
                  <a:pt x="240" y="43"/>
                </a:lnTo>
                <a:close/>
                <a:moveTo>
                  <a:pt x="5" y="71"/>
                </a:moveTo>
                <a:lnTo>
                  <a:pt x="5" y="71"/>
                </a:lnTo>
                <a:lnTo>
                  <a:pt x="5" y="71"/>
                </a:lnTo>
                <a:lnTo>
                  <a:pt x="5" y="71"/>
                </a:lnTo>
                <a:lnTo>
                  <a:pt x="5" y="56"/>
                </a:lnTo>
                <a:lnTo>
                  <a:pt x="5" y="38"/>
                </a:lnTo>
                <a:lnTo>
                  <a:pt x="5" y="38"/>
                </a:lnTo>
                <a:lnTo>
                  <a:pt x="4" y="43"/>
                </a:lnTo>
                <a:lnTo>
                  <a:pt x="4" y="43"/>
                </a:lnTo>
                <a:lnTo>
                  <a:pt x="5" y="65"/>
                </a:lnTo>
                <a:lnTo>
                  <a:pt x="5" y="65"/>
                </a:lnTo>
                <a:lnTo>
                  <a:pt x="5" y="71"/>
                </a:lnTo>
                <a:lnTo>
                  <a:pt x="5" y="71"/>
                </a:lnTo>
                <a:close/>
                <a:moveTo>
                  <a:pt x="126" y="189"/>
                </a:moveTo>
                <a:lnTo>
                  <a:pt x="126" y="189"/>
                </a:lnTo>
                <a:lnTo>
                  <a:pt x="136" y="186"/>
                </a:lnTo>
                <a:lnTo>
                  <a:pt x="136" y="186"/>
                </a:lnTo>
                <a:lnTo>
                  <a:pt x="132" y="183"/>
                </a:lnTo>
                <a:lnTo>
                  <a:pt x="127" y="182"/>
                </a:lnTo>
                <a:lnTo>
                  <a:pt x="127" y="182"/>
                </a:lnTo>
                <a:lnTo>
                  <a:pt x="126" y="189"/>
                </a:lnTo>
                <a:lnTo>
                  <a:pt x="126" y="189"/>
                </a:lnTo>
                <a:close/>
                <a:moveTo>
                  <a:pt x="123" y="132"/>
                </a:moveTo>
                <a:lnTo>
                  <a:pt x="123" y="132"/>
                </a:lnTo>
                <a:lnTo>
                  <a:pt x="123" y="132"/>
                </a:lnTo>
                <a:lnTo>
                  <a:pt x="123" y="132"/>
                </a:lnTo>
                <a:lnTo>
                  <a:pt x="123" y="131"/>
                </a:lnTo>
                <a:lnTo>
                  <a:pt x="123" y="131"/>
                </a:lnTo>
                <a:lnTo>
                  <a:pt x="125" y="125"/>
                </a:lnTo>
                <a:lnTo>
                  <a:pt x="125" y="125"/>
                </a:lnTo>
                <a:lnTo>
                  <a:pt x="125" y="124"/>
                </a:lnTo>
                <a:lnTo>
                  <a:pt x="126" y="121"/>
                </a:lnTo>
                <a:lnTo>
                  <a:pt x="126" y="121"/>
                </a:lnTo>
                <a:lnTo>
                  <a:pt x="123" y="115"/>
                </a:lnTo>
                <a:lnTo>
                  <a:pt x="123" y="115"/>
                </a:lnTo>
                <a:lnTo>
                  <a:pt x="122" y="119"/>
                </a:lnTo>
                <a:lnTo>
                  <a:pt x="122" y="122"/>
                </a:lnTo>
                <a:lnTo>
                  <a:pt x="122" y="122"/>
                </a:lnTo>
                <a:lnTo>
                  <a:pt x="123" y="132"/>
                </a:lnTo>
                <a:lnTo>
                  <a:pt x="123" y="132"/>
                </a:lnTo>
                <a:close/>
                <a:moveTo>
                  <a:pt x="247" y="97"/>
                </a:moveTo>
                <a:lnTo>
                  <a:pt x="247" y="97"/>
                </a:lnTo>
                <a:lnTo>
                  <a:pt x="244" y="91"/>
                </a:lnTo>
                <a:lnTo>
                  <a:pt x="244" y="91"/>
                </a:lnTo>
                <a:lnTo>
                  <a:pt x="243" y="92"/>
                </a:lnTo>
                <a:lnTo>
                  <a:pt x="241" y="94"/>
                </a:lnTo>
                <a:lnTo>
                  <a:pt x="241" y="94"/>
                </a:lnTo>
                <a:lnTo>
                  <a:pt x="240" y="94"/>
                </a:lnTo>
                <a:lnTo>
                  <a:pt x="240" y="95"/>
                </a:lnTo>
                <a:lnTo>
                  <a:pt x="240" y="95"/>
                </a:lnTo>
                <a:lnTo>
                  <a:pt x="241" y="101"/>
                </a:lnTo>
                <a:lnTo>
                  <a:pt x="241" y="101"/>
                </a:lnTo>
                <a:lnTo>
                  <a:pt x="247" y="97"/>
                </a:lnTo>
                <a:lnTo>
                  <a:pt x="247" y="97"/>
                </a:lnTo>
                <a:close/>
                <a:moveTo>
                  <a:pt x="322" y="171"/>
                </a:moveTo>
                <a:lnTo>
                  <a:pt x="322" y="171"/>
                </a:lnTo>
                <a:lnTo>
                  <a:pt x="324" y="173"/>
                </a:lnTo>
                <a:lnTo>
                  <a:pt x="324" y="173"/>
                </a:lnTo>
                <a:lnTo>
                  <a:pt x="326" y="173"/>
                </a:lnTo>
                <a:lnTo>
                  <a:pt x="326" y="173"/>
                </a:lnTo>
                <a:lnTo>
                  <a:pt x="329" y="172"/>
                </a:lnTo>
                <a:lnTo>
                  <a:pt x="334" y="172"/>
                </a:lnTo>
                <a:lnTo>
                  <a:pt x="334" y="172"/>
                </a:lnTo>
                <a:lnTo>
                  <a:pt x="336" y="172"/>
                </a:lnTo>
                <a:lnTo>
                  <a:pt x="336" y="172"/>
                </a:lnTo>
                <a:lnTo>
                  <a:pt x="335" y="169"/>
                </a:lnTo>
                <a:lnTo>
                  <a:pt x="335" y="169"/>
                </a:lnTo>
                <a:lnTo>
                  <a:pt x="322" y="171"/>
                </a:lnTo>
                <a:lnTo>
                  <a:pt x="322" y="171"/>
                </a:lnTo>
                <a:close/>
                <a:moveTo>
                  <a:pt x="37" y="91"/>
                </a:moveTo>
                <a:lnTo>
                  <a:pt x="37" y="91"/>
                </a:lnTo>
                <a:lnTo>
                  <a:pt x="51" y="91"/>
                </a:lnTo>
                <a:lnTo>
                  <a:pt x="65" y="92"/>
                </a:lnTo>
                <a:lnTo>
                  <a:pt x="65" y="92"/>
                </a:lnTo>
                <a:lnTo>
                  <a:pt x="62" y="91"/>
                </a:lnTo>
                <a:lnTo>
                  <a:pt x="61" y="90"/>
                </a:lnTo>
                <a:lnTo>
                  <a:pt x="61" y="90"/>
                </a:lnTo>
                <a:lnTo>
                  <a:pt x="44" y="90"/>
                </a:lnTo>
                <a:lnTo>
                  <a:pt x="44" y="90"/>
                </a:lnTo>
                <a:lnTo>
                  <a:pt x="37" y="91"/>
                </a:lnTo>
                <a:lnTo>
                  <a:pt x="37" y="91"/>
                </a:lnTo>
                <a:close/>
                <a:moveTo>
                  <a:pt x="325" y="178"/>
                </a:moveTo>
                <a:lnTo>
                  <a:pt x="325" y="178"/>
                </a:lnTo>
                <a:lnTo>
                  <a:pt x="329" y="181"/>
                </a:lnTo>
                <a:lnTo>
                  <a:pt x="329" y="181"/>
                </a:lnTo>
                <a:lnTo>
                  <a:pt x="341" y="181"/>
                </a:lnTo>
                <a:lnTo>
                  <a:pt x="341" y="181"/>
                </a:lnTo>
                <a:lnTo>
                  <a:pt x="343" y="181"/>
                </a:lnTo>
                <a:lnTo>
                  <a:pt x="343" y="181"/>
                </a:lnTo>
                <a:lnTo>
                  <a:pt x="343" y="179"/>
                </a:lnTo>
                <a:lnTo>
                  <a:pt x="343" y="179"/>
                </a:lnTo>
                <a:lnTo>
                  <a:pt x="336" y="179"/>
                </a:lnTo>
                <a:lnTo>
                  <a:pt x="336" y="179"/>
                </a:lnTo>
                <a:lnTo>
                  <a:pt x="328" y="178"/>
                </a:lnTo>
                <a:lnTo>
                  <a:pt x="328" y="178"/>
                </a:lnTo>
                <a:lnTo>
                  <a:pt x="326" y="178"/>
                </a:lnTo>
                <a:lnTo>
                  <a:pt x="325" y="178"/>
                </a:lnTo>
                <a:lnTo>
                  <a:pt x="325" y="178"/>
                </a:lnTo>
                <a:close/>
                <a:moveTo>
                  <a:pt x="105" y="185"/>
                </a:moveTo>
                <a:lnTo>
                  <a:pt x="105" y="185"/>
                </a:lnTo>
                <a:lnTo>
                  <a:pt x="102" y="175"/>
                </a:lnTo>
                <a:lnTo>
                  <a:pt x="102" y="175"/>
                </a:lnTo>
                <a:lnTo>
                  <a:pt x="100" y="186"/>
                </a:lnTo>
                <a:lnTo>
                  <a:pt x="100" y="186"/>
                </a:lnTo>
                <a:lnTo>
                  <a:pt x="100" y="186"/>
                </a:lnTo>
                <a:lnTo>
                  <a:pt x="100" y="186"/>
                </a:lnTo>
                <a:lnTo>
                  <a:pt x="105" y="185"/>
                </a:lnTo>
                <a:lnTo>
                  <a:pt x="105" y="185"/>
                </a:lnTo>
                <a:close/>
                <a:moveTo>
                  <a:pt x="348" y="192"/>
                </a:moveTo>
                <a:lnTo>
                  <a:pt x="348" y="192"/>
                </a:lnTo>
                <a:lnTo>
                  <a:pt x="355" y="191"/>
                </a:lnTo>
                <a:lnTo>
                  <a:pt x="361" y="188"/>
                </a:lnTo>
                <a:lnTo>
                  <a:pt x="365" y="183"/>
                </a:lnTo>
                <a:lnTo>
                  <a:pt x="368" y="179"/>
                </a:lnTo>
                <a:lnTo>
                  <a:pt x="368" y="179"/>
                </a:lnTo>
                <a:lnTo>
                  <a:pt x="363" y="183"/>
                </a:lnTo>
                <a:lnTo>
                  <a:pt x="359" y="188"/>
                </a:lnTo>
                <a:lnTo>
                  <a:pt x="348" y="192"/>
                </a:lnTo>
                <a:lnTo>
                  <a:pt x="348" y="192"/>
                </a:lnTo>
                <a:close/>
                <a:moveTo>
                  <a:pt x="56" y="81"/>
                </a:moveTo>
                <a:lnTo>
                  <a:pt x="56" y="81"/>
                </a:lnTo>
                <a:lnTo>
                  <a:pt x="61" y="77"/>
                </a:lnTo>
                <a:lnTo>
                  <a:pt x="65" y="73"/>
                </a:lnTo>
                <a:lnTo>
                  <a:pt x="65" y="73"/>
                </a:lnTo>
                <a:lnTo>
                  <a:pt x="58" y="74"/>
                </a:lnTo>
                <a:lnTo>
                  <a:pt x="58" y="74"/>
                </a:lnTo>
                <a:lnTo>
                  <a:pt x="56" y="81"/>
                </a:lnTo>
                <a:lnTo>
                  <a:pt x="56" y="81"/>
                </a:lnTo>
                <a:close/>
                <a:moveTo>
                  <a:pt x="89" y="91"/>
                </a:moveTo>
                <a:lnTo>
                  <a:pt x="89" y="91"/>
                </a:lnTo>
                <a:lnTo>
                  <a:pt x="92" y="92"/>
                </a:lnTo>
                <a:lnTo>
                  <a:pt x="95" y="91"/>
                </a:lnTo>
                <a:lnTo>
                  <a:pt x="95" y="91"/>
                </a:lnTo>
                <a:lnTo>
                  <a:pt x="95" y="90"/>
                </a:lnTo>
                <a:lnTo>
                  <a:pt x="95" y="90"/>
                </a:lnTo>
                <a:lnTo>
                  <a:pt x="91" y="85"/>
                </a:lnTo>
                <a:lnTo>
                  <a:pt x="91" y="85"/>
                </a:lnTo>
                <a:lnTo>
                  <a:pt x="89" y="91"/>
                </a:lnTo>
                <a:lnTo>
                  <a:pt x="89" y="91"/>
                </a:lnTo>
                <a:close/>
                <a:moveTo>
                  <a:pt x="366" y="149"/>
                </a:moveTo>
                <a:lnTo>
                  <a:pt x="366" y="149"/>
                </a:lnTo>
                <a:lnTo>
                  <a:pt x="368" y="145"/>
                </a:lnTo>
                <a:lnTo>
                  <a:pt x="369" y="139"/>
                </a:lnTo>
                <a:lnTo>
                  <a:pt x="369" y="139"/>
                </a:lnTo>
                <a:lnTo>
                  <a:pt x="369" y="128"/>
                </a:lnTo>
                <a:lnTo>
                  <a:pt x="369" y="128"/>
                </a:lnTo>
                <a:lnTo>
                  <a:pt x="368" y="128"/>
                </a:lnTo>
                <a:lnTo>
                  <a:pt x="368" y="128"/>
                </a:lnTo>
                <a:lnTo>
                  <a:pt x="366" y="149"/>
                </a:lnTo>
                <a:lnTo>
                  <a:pt x="366" y="149"/>
                </a:lnTo>
                <a:close/>
                <a:moveTo>
                  <a:pt x="379" y="124"/>
                </a:moveTo>
                <a:lnTo>
                  <a:pt x="379" y="124"/>
                </a:lnTo>
                <a:lnTo>
                  <a:pt x="379" y="117"/>
                </a:lnTo>
                <a:lnTo>
                  <a:pt x="378" y="110"/>
                </a:lnTo>
                <a:lnTo>
                  <a:pt x="375" y="102"/>
                </a:lnTo>
                <a:lnTo>
                  <a:pt x="372" y="97"/>
                </a:lnTo>
                <a:lnTo>
                  <a:pt x="372" y="97"/>
                </a:lnTo>
                <a:lnTo>
                  <a:pt x="376" y="110"/>
                </a:lnTo>
                <a:lnTo>
                  <a:pt x="379" y="124"/>
                </a:lnTo>
                <a:lnTo>
                  <a:pt x="379" y="124"/>
                </a:lnTo>
                <a:close/>
                <a:moveTo>
                  <a:pt x="217" y="10"/>
                </a:moveTo>
                <a:lnTo>
                  <a:pt x="217" y="10"/>
                </a:lnTo>
                <a:lnTo>
                  <a:pt x="227" y="10"/>
                </a:lnTo>
                <a:lnTo>
                  <a:pt x="237" y="9"/>
                </a:lnTo>
                <a:lnTo>
                  <a:pt x="237" y="9"/>
                </a:lnTo>
                <a:lnTo>
                  <a:pt x="218" y="9"/>
                </a:lnTo>
                <a:lnTo>
                  <a:pt x="218" y="9"/>
                </a:lnTo>
                <a:lnTo>
                  <a:pt x="217" y="10"/>
                </a:lnTo>
                <a:lnTo>
                  <a:pt x="217" y="10"/>
                </a:lnTo>
                <a:close/>
                <a:moveTo>
                  <a:pt x="93" y="208"/>
                </a:moveTo>
                <a:lnTo>
                  <a:pt x="93" y="208"/>
                </a:lnTo>
                <a:lnTo>
                  <a:pt x="93" y="208"/>
                </a:lnTo>
                <a:lnTo>
                  <a:pt x="93" y="208"/>
                </a:lnTo>
                <a:lnTo>
                  <a:pt x="95" y="195"/>
                </a:lnTo>
                <a:lnTo>
                  <a:pt x="95" y="195"/>
                </a:lnTo>
                <a:lnTo>
                  <a:pt x="92" y="198"/>
                </a:lnTo>
                <a:lnTo>
                  <a:pt x="92" y="198"/>
                </a:lnTo>
                <a:lnTo>
                  <a:pt x="92" y="199"/>
                </a:lnTo>
                <a:lnTo>
                  <a:pt x="92" y="199"/>
                </a:lnTo>
                <a:lnTo>
                  <a:pt x="92" y="203"/>
                </a:lnTo>
                <a:lnTo>
                  <a:pt x="92" y="203"/>
                </a:lnTo>
                <a:lnTo>
                  <a:pt x="93" y="208"/>
                </a:lnTo>
                <a:lnTo>
                  <a:pt x="93" y="208"/>
                </a:lnTo>
                <a:close/>
                <a:moveTo>
                  <a:pt x="369" y="165"/>
                </a:moveTo>
                <a:lnTo>
                  <a:pt x="369" y="165"/>
                </a:lnTo>
                <a:lnTo>
                  <a:pt x="375" y="155"/>
                </a:lnTo>
                <a:lnTo>
                  <a:pt x="376" y="149"/>
                </a:lnTo>
                <a:lnTo>
                  <a:pt x="376" y="142"/>
                </a:lnTo>
                <a:lnTo>
                  <a:pt x="376" y="142"/>
                </a:lnTo>
                <a:lnTo>
                  <a:pt x="373" y="154"/>
                </a:lnTo>
                <a:lnTo>
                  <a:pt x="369" y="165"/>
                </a:lnTo>
                <a:lnTo>
                  <a:pt x="369" y="165"/>
                </a:lnTo>
                <a:close/>
                <a:moveTo>
                  <a:pt x="345" y="172"/>
                </a:moveTo>
                <a:lnTo>
                  <a:pt x="345" y="172"/>
                </a:lnTo>
                <a:lnTo>
                  <a:pt x="345" y="168"/>
                </a:lnTo>
                <a:lnTo>
                  <a:pt x="345" y="168"/>
                </a:lnTo>
                <a:lnTo>
                  <a:pt x="339" y="169"/>
                </a:lnTo>
                <a:lnTo>
                  <a:pt x="339" y="169"/>
                </a:lnTo>
                <a:lnTo>
                  <a:pt x="338" y="172"/>
                </a:lnTo>
                <a:lnTo>
                  <a:pt x="338" y="172"/>
                </a:lnTo>
                <a:lnTo>
                  <a:pt x="345" y="172"/>
                </a:lnTo>
                <a:lnTo>
                  <a:pt x="345" y="172"/>
                </a:lnTo>
                <a:close/>
                <a:moveTo>
                  <a:pt x="106" y="81"/>
                </a:moveTo>
                <a:lnTo>
                  <a:pt x="106" y="81"/>
                </a:lnTo>
                <a:lnTo>
                  <a:pt x="105" y="81"/>
                </a:lnTo>
                <a:lnTo>
                  <a:pt x="105" y="81"/>
                </a:lnTo>
                <a:lnTo>
                  <a:pt x="99" y="90"/>
                </a:lnTo>
                <a:lnTo>
                  <a:pt x="99" y="90"/>
                </a:lnTo>
                <a:lnTo>
                  <a:pt x="102" y="94"/>
                </a:lnTo>
                <a:lnTo>
                  <a:pt x="102" y="94"/>
                </a:lnTo>
                <a:lnTo>
                  <a:pt x="106" y="81"/>
                </a:lnTo>
                <a:lnTo>
                  <a:pt x="106" y="81"/>
                </a:lnTo>
                <a:close/>
                <a:moveTo>
                  <a:pt x="118" y="85"/>
                </a:moveTo>
                <a:lnTo>
                  <a:pt x="118" y="85"/>
                </a:lnTo>
                <a:lnTo>
                  <a:pt x="118" y="85"/>
                </a:lnTo>
                <a:lnTo>
                  <a:pt x="118" y="85"/>
                </a:lnTo>
                <a:lnTo>
                  <a:pt x="110" y="95"/>
                </a:lnTo>
                <a:lnTo>
                  <a:pt x="110" y="95"/>
                </a:lnTo>
                <a:lnTo>
                  <a:pt x="113" y="97"/>
                </a:lnTo>
                <a:lnTo>
                  <a:pt x="113" y="97"/>
                </a:lnTo>
                <a:lnTo>
                  <a:pt x="118" y="85"/>
                </a:lnTo>
                <a:lnTo>
                  <a:pt x="118" y="85"/>
                </a:lnTo>
                <a:close/>
                <a:moveTo>
                  <a:pt x="257" y="202"/>
                </a:moveTo>
                <a:lnTo>
                  <a:pt x="257" y="202"/>
                </a:lnTo>
                <a:lnTo>
                  <a:pt x="254" y="212"/>
                </a:lnTo>
                <a:lnTo>
                  <a:pt x="254" y="218"/>
                </a:lnTo>
                <a:lnTo>
                  <a:pt x="255" y="222"/>
                </a:lnTo>
                <a:lnTo>
                  <a:pt x="255" y="222"/>
                </a:lnTo>
                <a:lnTo>
                  <a:pt x="257" y="202"/>
                </a:lnTo>
                <a:lnTo>
                  <a:pt x="257" y="202"/>
                </a:lnTo>
                <a:close/>
                <a:moveTo>
                  <a:pt x="61" y="252"/>
                </a:moveTo>
                <a:lnTo>
                  <a:pt x="61" y="252"/>
                </a:lnTo>
                <a:lnTo>
                  <a:pt x="59" y="253"/>
                </a:lnTo>
                <a:lnTo>
                  <a:pt x="59" y="253"/>
                </a:lnTo>
                <a:lnTo>
                  <a:pt x="71" y="253"/>
                </a:lnTo>
                <a:lnTo>
                  <a:pt x="71" y="253"/>
                </a:lnTo>
                <a:lnTo>
                  <a:pt x="66" y="252"/>
                </a:lnTo>
                <a:lnTo>
                  <a:pt x="61" y="252"/>
                </a:lnTo>
                <a:lnTo>
                  <a:pt x="61" y="252"/>
                </a:lnTo>
                <a:close/>
                <a:moveTo>
                  <a:pt x="88" y="85"/>
                </a:moveTo>
                <a:lnTo>
                  <a:pt x="88" y="85"/>
                </a:lnTo>
                <a:lnTo>
                  <a:pt x="85" y="87"/>
                </a:lnTo>
                <a:lnTo>
                  <a:pt x="82" y="87"/>
                </a:lnTo>
                <a:lnTo>
                  <a:pt x="81" y="87"/>
                </a:lnTo>
                <a:lnTo>
                  <a:pt x="81" y="87"/>
                </a:lnTo>
                <a:lnTo>
                  <a:pt x="79" y="88"/>
                </a:lnTo>
                <a:lnTo>
                  <a:pt x="79" y="88"/>
                </a:lnTo>
                <a:lnTo>
                  <a:pt x="86" y="91"/>
                </a:lnTo>
                <a:lnTo>
                  <a:pt x="86" y="91"/>
                </a:lnTo>
                <a:lnTo>
                  <a:pt x="88" y="85"/>
                </a:lnTo>
                <a:lnTo>
                  <a:pt x="88" y="85"/>
                </a:lnTo>
                <a:close/>
                <a:moveTo>
                  <a:pt x="108" y="186"/>
                </a:moveTo>
                <a:lnTo>
                  <a:pt x="108" y="186"/>
                </a:lnTo>
                <a:lnTo>
                  <a:pt x="109" y="196"/>
                </a:lnTo>
                <a:lnTo>
                  <a:pt x="109" y="196"/>
                </a:lnTo>
                <a:lnTo>
                  <a:pt x="109" y="196"/>
                </a:lnTo>
                <a:lnTo>
                  <a:pt x="109" y="196"/>
                </a:lnTo>
                <a:lnTo>
                  <a:pt x="112" y="185"/>
                </a:lnTo>
                <a:lnTo>
                  <a:pt x="112" y="185"/>
                </a:lnTo>
                <a:lnTo>
                  <a:pt x="108" y="186"/>
                </a:lnTo>
                <a:lnTo>
                  <a:pt x="108" y="186"/>
                </a:lnTo>
                <a:close/>
                <a:moveTo>
                  <a:pt x="230" y="80"/>
                </a:moveTo>
                <a:lnTo>
                  <a:pt x="230" y="80"/>
                </a:lnTo>
                <a:lnTo>
                  <a:pt x="234" y="77"/>
                </a:lnTo>
                <a:lnTo>
                  <a:pt x="234" y="77"/>
                </a:lnTo>
                <a:lnTo>
                  <a:pt x="234" y="75"/>
                </a:lnTo>
                <a:lnTo>
                  <a:pt x="234" y="75"/>
                </a:lnTo>
                <a:lnTo>
                  <a:pt x="234" y="74"/>
                </a:lnTo>
                <a:lnTo>
                  <a:pt x="234" y="74"/>
                </a:lnTo>
                <a:lnTo>
                  <a:pt x="233" y="71"/>
                </a:lnTo>
                <a:lnTo>
                  <a:pt x="233" y="71"/>
                </a:lnTo>
                <a:lnTo>
                  <a:pt x="231" y="75"/>
                </a:lnTo>
                <a:lnTo>
                  <a:pt x="231" y="75"/>
                </a:lnTo>
                <a:lnTo>
                  <a:pt x="230" y="77"/>
                </a:lnTo>
                <a:lnTo>
                  <a:pt x="230" y="80"/>
                </a:lnTo>
                <a:lnTo>
                  <a:pt x="230" y="80"/>
                </a:lnTo>
                <a:close/>
                <a:moveTo>
                  <a:pt x="282" y="161"/>
                </a:moveTo>
                <a:lnTo>
                  <a:pt x="282" y="161"/>
                </a:lnTo>
                <a:lnTo>
                  <a:pt x="291" y="161"/>
                </a:lnTo>
                <a:lnTo>
                  <a:pt x="291" y="161"/>
                </a:lnTo>
                <a:lnTo>
                  <a:pt x="287" y="159"/>
                </a:lnTo>
                <a:lnTo>
                  <a:pt x="284" y="158"/>
                </a:lnTo>
                <a:lnTo>
                  <a:pt x="284" y="158"/>
                </a:lnTo>
                <a:lnTo>
                  <a:pt x="282" y="161"/>
                </a:lnTo>
                <a:lnTo>
                  <a:pt x="282" y="161"/>
                </a:lnTo>
                <a:close/>
                <a:moveTo>
                  <a:pt x="85" y="236"/>
                </a:moveTo>
                <a:lnTo>
                  <a:pt x="85" y="236"/>
                </a:lnTo>
                <a:lnTo>
                  <a:pt x="83" y="239"/>
                </a:lnTo>
                <a:lnTo>
                  <a:pt x="83" y="239"/>
                </a:lnTo>
                <a:lnTo>
                  <a:pt x="83" y="243"/>
                </a:lnTo>
                <a:lnTo>
                  <a:pt x="83" y="247"/>
                </a:lnTo>
                <a:lnTo>
                  <a:pt x="83" y="247"/>
                </a:lnTo>
                <a:lnTo>
                  <a:pt x="85" y="242"/>
                </a:lnTo>
                <a:lnTo>
                  <a:pt x="85" y="236"/>
                </a:lnTo>
                <a:lnTo>
                  <a:pt x="85" y="236"/>
                </a:lnTo>
                <a:close/>
                <a:moveTo>
                  <a:pt x="89" y="230"/>
                </a:moveTo>
                <a:lnTo>
                  <a:pt x="89" y="230"/>
                </a:lnTo>
                <a:lnTo>
                  <a:pt x="89" y="237"/>
                </a:lnTo>
                <a:lnTo>
                  <a:pt x="89" y="237"/>
                </a:lnTo>
                <a:lnTo>
                  <a:pt x="89" y="245"/>
                </a:lnTo>
                <a:lnTo>
                  <a:pt x="91" y="250"/>
                </a:lnTo>
                <a:lnTo>
                  <a:pt x="91" y="250"/>
                </a:lnTo>
                <a:lnTo>
                  <a:pt x="89" y="240"/>
                </a:lnTo>
                <a:lnTo>
                  <a:pt x="89" y="230"/>
                </a:lnTo>
                <a:lnTo>
                  <a:pt x="89" y="230"/>
                </a:lnTo>
                <a:close/>
                <a:moveTo>
                  <a:pt x="93" y="171"/>
                </a:moveTo>
                <a:lnTo>
                  <a:pt x="93" y="171"/>
                </a:lnTo>
                <a:lnTo>
                  <a:pt x="95" y="171"/>
                </a:lnTo>
                <a:lnTo>
                  <a:pt x="95" y="171"/>
                </a:lnTo>
                <a:lnTo>
                  <a:pt x="95" y="156"/>
                </a:lnTo>
                <a:lnTo>
                  <a:pt x="95" y="156"/>
                </a:lnTo>
                <a:lnTo>
                  <a:pt x="93" y="159"/>
                </a:lnTo>
                <a:lnTo>
                  <a:pt x="93" y="162"/>
                </a:lnTo>
                <a:lnTo>
                  <a:pt x="93" y="162"/>
                </a:lnTo>
                <a:lnTo>
                  <a:pt x="93" y="165"/>
                </a:lnTo>
                <a:lnTo>
                  <a:pt x="93" y="165"/>
                </a:lnTo>
                <a:lnTo>
                  <a:pt x="93" y="171"/>
                </a:lnTo>
                <a:lnTo>
                  <a:pt x="93" y="171"/>
                </a:lnTo>
                <a:close/>
                <a:moveTo>
                  <a:pt x="230" y="70"/>
                </a:moveTo>
                <a:lnTo>
                  <a:pt x="230" y="70"/>
                </a:lnTo>
                <a:lnTo>
                  <a:pt x="230" y="70"/>
                </a:lnTo>
                <a:lnTo>
                  <a:pt x="230" y="70"/>
                </a:lnTo>
                <a:lnTo>
                  <a:pt x="233" y="65"/>
                </a:lnTo>
                <a:lnTo>
                  <a:pt x="233" y="64"/>
                </a:lnTo>
                <a:lnTo>
                  <a:pt x="233" y="61"/>
                </a:lnTo>
                <a:lnTo>
                  <a:pt x="233" y="61"/>
                </a:lnTo>
                <a:lnTo>
                  <a:pt x="231" y="63"/>
                </a:lnTo>
                <a:lnTo>
                  <a:pt x="231" y="63"/>
                </a:lnTo>
                <a:lnTo>
                  <a:pt x="230" y="64"/>
                </a:lnTo>
                <a:lnTo>
                  <a:pt x="230" y="64"/>
                </a:lnTo>
                <a:lnTo>
                  <a:pt x="230" y="70"/>
                </a:lnTo>
                <a:lnTo>
                  <a:pt x="230" y="70"/>
                </a:lnTo>
                <a:close/>
                <a:moveTo>
                  <a:pt x="240" y="23"/>
                </a:moveTo>
                <a:lnTo>
                  <a:pt x="240" y="23"/>
                </a:lnTo>
                <a:lnTo>
                  <a:pt x="241" y="20"/>
                </a:lnTo>
                <a:lnTo>
                  <a:pt x="241" y="20"/>
                </a:lnTo>
                <a:lnTo>
                  <a:pt x="244" y="13"/>
                </a:lnTo>
                <a:lnTo>
                  <a:pt x="244" y="13"/>
                </a:lnTo>
                <a:lnTo>
                  <a:pt x="244" y="11"/>
                </a:lnTo>
                <a:lnTo>
                  <a:pt x="244" y="11"/>
                </a:lnTo>
                <a:lnTo>
                  <a:pt x="244" y="11"/>
                </a:lnTo>
                <a:lnTo>
                  <a:pt x="244" y="13"/>
                </a:lnTo>
                <a:lnTo>
                  <a:pt x="243" y="14"/>
                </a:lnTo>
                <a:lnTo>
                  <a:pt x="243" y="14"/>
                </a:lnTo>
                <a:lnTo>
                  <a:pt x="243" y="14"/>
                </a:lnTo>
                <a:lnTo>
                  <a:pt x="243" y="14"/>
                </a:lnTo>
                <a:lnTo>
                  <a:pt x="238" y="21"/>
                </a:lnTo>
                <a:lnTo>
                  <a:pt x="238" y="21"/>
                </a:lnTo>
                <a:lnTo>
                  <a:pt x="240" y="23"/>
                </a:lnTo>
                <a:lnTo>
                  <a:pt x="240" y="23"/>
                </a:lnTo>
                <a:close/>
                <a:moveTo>
                  <a:pt x="253" y="262"/>
                </a:moveTo>
                <a:lnTo>
                  <a:pt x="253" y="262"/>
                </a:lnTo>
                <a:lnTo>
                  <a:pt x="253" y="264"/>
                </a:lnTo>
                <a:lnTo>
                  <a:pt x="253" y="264"/>
                </a:lnTo>
                <a:lnTo>
                  <a:pt x="258" y="262"/>
                </a:lnTo>
                <a:lnTo>
                  <a:pt x="258" y="262"/>
                </a:lnTo>
                <a:lnTo>
                  <a:pt x="258" y="260"/>
                </a:lnTo>
                <a:lnTo>
                  <a:pt x="258" y="259"/>
                </a:lnTo>
                <a:lnTo>
                  <a:pt x="258" y="259"/>
                </a:lnTo>
                <a:lnTo>
                  <a:pt x="253" y="262"/>
                </a:lnTo>
                <a:lnTo>
                  <a:pt x="253" y="262"/>
                </a:lnTo>
                <a:close/>
                <a:moveTo>
                  <a:pt x="119" y="179"/>
                </a:moveTo>
                <a:lnTo>
                  <a:pt x="119" y="179"/>
                </a:lnTo>
                <a:lnTo>
                  <a:pt x="118" y="171"/>
                </a:lnTo>
                <a:lnTo>
                  <a:pt x="118" y="171"/>
                </a:lnTo>
                <a:lnTo>
                  <a:pt x="115" y="181"/>
                </a:lnTo>
                <a:lnTo>
                  <a:pt x="115" y="181"/>
                </a:lnTo>
                <a:lnTo>
                  <a:pt x="119" y="179"/>
                </a:lnTo>
                <a:lnTo>
                  <a:pt x="119" y="179"/>
                </a:lnTo>
                <a:close/>
                <a:moveTo>
                  <a:pt x="146" y="118"/>
                </a:moveTo>
                <a:lnTo>
                  <a:pt x="146" y="118"/>
                </a:lnTo>
                <a:lnTo>
                  <a:pt x="153" y="112"/>
                </a:lnTo>
                <a:lnTo>
                  <a:pt x="153" y="112"/>
                </a:lnTo>
                <a:lnTo>
                  <a:pt x="153" y="112"/>
                </a:lnTo>
                <a:lnTo>
                  <a:pt x="153" y="112"/>
                </a:lnTo>
                <a:lnTo>
                  <a:pt x="145" y="115"/>
                </a:lnTo>
                <a:lnTo>
                  <a:pt x="145" y="115"/>
                </a:lnTo>
                <a:lnTo>
                  <a:pt x="146" y="118"/>
                </a:lnTo>
                <a:lnTo>
                  <a:pt x="146" y="118"/>
                </a:lnTo>
                <a:close/>
                <a:moveTo>
                  <a:pt x="241" y="210"/>
                </a:moveTo>
                <a:lnTo>
                  <a:pt x="241" y="210"/>
                </a:lnTo>
                <a:lnTo>
                  <a:pt x="240" y="222"/>
                </a:lnTo>
                <a:lnTo>
                  <a:pt x="240" y="222"/>
                </a:lnTo>
                <a:lnTo>
                  <a:pt x="241" y="220"/>
                </a:lnTo>
                <a:lnTo>
                  <a:pt x="241" y="220"/>
                </a:lnTo>
                <a:lnTo>
                  <a:pt x="243" y="213"/>
                </a:lnTo>
                <a:lnTo>
                  <a:pt x="243" y="213"/>
                </a:lnTo>
                <a:lnTo>
                  <a:pt x="241" y="212"/>
                </a:lnTo>
                <a:lnTo>
                  <a:pt x="241" y="212"/>
                </a:lnTo>
                <a:lnTo>
                  <a:pt x="241" y="210"/>
                </a:lnTo>
                <a:lnTo>
                  <a:pt x="241" y="210"/>
                </a:lnTo>
                <a:close/>
                <a:moveTo>
                  <a:pt x="233" y="95"/>
                </a:moveTo>
                <a:lnTo>
                  <a:pt x="233" y="95"/>
                </a:lnTo>
                <a:lnTo>
                  <a:pt x="235" y="91"/>
                </a:lnTo>
                <a:lnTo>
                  <a:pt x="235" y="90"/>
                </a:lnTo>
                <a:lnTo>
                  <a:pt x="235" y="87"/>
                </a:lnTo>
                <a:lnTo>
                  <a:pt x="235" y="87"/>
                </a:lnTo>
                <a:lnTo>
                  <a:pt x="233" y="92"/>
                </a:lnTo>
                <a:lnTo>
                  <a:pt x="233" y="92"/>
                </a:lnTo>
                <a:lnTo>
                  <a:pt x="233" y="94"/>
                </a:lnTo>
                <a:lnTo>
                  <a:pt x="233" y="95"/>
                </a:lnTo>
                <a:lnTo>
                  <a:pt x="233" y="95"/>
                </a:lnTo>
                <a:close/>
                <a:moveTo>
                  <a:pt x="62" y="175"/>
                </a:moveTo>
                <a:lnTo>
                  <a:pt x="62" y="175"/>
                </a:lnTo>
                <a:lnTo>
                  <a:pt x="62" y="175"/>
                </a:lnTo>
                <a:lnTo>
                  <a:pt x="62" y="175"/>
                </a:lnTo>
                <a:lnTo>
                  <a:pt x="69" y="173"/>
                </a:lnTo>
                <a:lnTo>
                  <a:pt x="69" y="173"/>
                </a:lnTo>
                <a:lnTo>
                  <a:pt x="71" y="172"/>
                </a:lnTo>
                <a:lnTo>
                  <a:pt x="72" y="169"/>
                </a:lnTo>
                <a:lnTo>
                  <a:pt x="72" y="169"/>
                </a:lnTo>
                <a:lnTo>
                  <a:pt x="62" y="175"/>
                </a:lnTo>
                <a:lnTo>
                  <a:pt x="62" y="175"/>
                </a:lnTo>
                <a:close/>
                <a:moveTo>
                  <a:pt x="110" y="111"/>
                </a:moveTo>
                <a:lnTo>
                  <a:pt x="110" y="111"/>
                </a:lnTo>
                <a:lnTo>
                  <a:pt x="110" y="112"/>
                </a:lnTo>
                <a:lnTo>
                  <a:pt x="110" y="112"/>
                </a:lnTo>
                <a:lnTo>
                  <a:pt x="115" y="108"/>
                </a:lnTo>
                <a:lnTo>
                  <a:pt x="115" y="108"/>
                </a:lnTo>
                <a:lnTo>
                  <a:pt x="115" y="107"/>
                </a:lnTo>
                <a:lnTo>
                  <a:pt x="115" y="107"/>
                </a:lnTo>
                <a:lnTo>
                  <a:pt x="113" y="105"/>
                </a:lnTo>
                <a:lnTo>
                  <a:pt x="113" y="105"/>
                </a:lnTo>
                <a:lnTo>
                  <a:pt x="113" y="105"/>
                </a:lnTo>
                <a:lnTo>
                  <a:pt x="113" y="105"/>
                </a:lnTo>
                <a:lnTo>
                  <a:pt x="110" y="111"/>
                </a:lnTo>
                <a:lnTo>
                  <a:pt x="110" y="111"/>
                </a:lnTo>
                <a:close/>
                <a:moveTo>
                  <a:pt x="122" y="182"/>
                </a:moveTo>
                <a:lnTo>
                  <a:pt x="122" y="182"/>
                </a:lnTo>
                <a:lnTo>
                  <a:pt x="122" y="189"/>
                </a:lnTo>
                <a:lnTo>
                  <a:pt x="122" y="189"/>
                </a:lnTo>
                <a:lnTo>
                  <a:pt x="123" y="189"/>
                </a:lnTo>
                <a:lnTo>
                  <a:pt x="123" y="189"/>
                </a:lnTo>
                <a:lnTo>
                  <a:pt x="125" y="182"/>
                </a:lnTo>
                <a:lnTo>
                  <a:pt x="125" y="182"/>
                </a:lnTo>
                <a:lnTo>
                  <a:pt x="122" y="182"/>
                </a:lnTo>
                <a:lnTo>
                  <a:pt x="122" y="182"/>
                </a:lnTo>
                <a:close/>
                <a:moveTo>
                  <a:pt x="89" y="257"/>
                </a:moveTo>
                <a:lnTo>
                  <a:pt x="89" y="257"/>
                </a:lnTo>
                <a:lnTo>
                  <a:pt x="89" y="257"/>
                </a:lnTo>
                <a:lnTo>
                  <a:pt x="89" y="257"/>
                </a:lnTo>
                <a:lnTo>
                  <a:pt x="88" y="253"/>
                </a:lnTo>
                <a:lnTo>
                  <a:pt x="88" y="253"/>
                </a:lnTo>
                <a:lnTo>
                  <a:pt x="86" y="250"/>
                </a:lnTo>
                <a:lnTo>
                  <a:pt x="86" y="250"/>
                </a:lnTo>
                <a:lnTo>
                  <a:pt x="86" y="250"/>
                </a:lnTo>
                <a:lnTo>
                  <a:pt x="86" y="250"/>
                </a:lnTo>
                <a:lnTo>
                  <a:pt x="85" y="256"/>
                </a:lnTo>
                <a:lnTo>
                  <a:pt x="85" y="256"/>
                </a:lnTo>
                <a:lnTo>
                  <a:pt x="89" y="257"/>
                </a:lnTo>
                <a:lnTo>
                  <a:pt x="89" y="257"/>
                </a:lnTo>
                <a:close/>
                <a:moveTo>
                  <a:pt x="235" y="100"/>
                </a:moveTo>
                <a:lnTo>
                  <a:pt x="235" y="100"/>
                </a:lnTo>
                <a:lnTo>
                  <a:pt x="238" y="104"/>
                </a:lnTo>
                <a:lnTo>
                  <a:pt x="238" y="104"/>
                </a:lnTo>
                <a:lnTo>
                  <a:pt x="237" y="97"/>
                </a:lnTo>
                <a:lnTo>
                  <a:pt x="237" y="97"/>
                </a:lnTo>
                <a:lnTo>
                  <a:pt x="235" y="100"/>
                </a:lnTo>
                <a:lnTo>
                  <a:pt x="235" y="100"/>
                </a:lnTo>
                <a:close/>
                <a:moveTo>
                  <a:pt x="231" y="58"/>
                </a:moveTo>
                <a:lnTo>
                  <a:pt x="231" y="58"/>
                </a:lnTo>
                <a:lnTo>
                  <a:pt x="233" y="56"/>
                </a:lnTo>
                <a:lnTo>
                  <a:pt x="233" y="51"/>
                </a:lnTo>
                <a:lnTo>
                  <a:pt x="233" y="51"/>
                </a:lnTo>
                <a:lnTo>
                  <a:pt x="231" y="54"/>
                </a:lnTo>
                <a:lnTo>
                  <a:pt x="231" y="58"/>
                </a:lnTo>
                <a:lnTo>
                  <a:pt x="231" y="58"/>
                </a:lnTo>
                <a:close/>
                <a:moveTo>
                  <a:pt x="24" y="92"/>
                </a:moveTo>
                <a:lnTo>
                  <a:pt x="24" y="92"/>
                </a:lnTo>
                <a:lnTo>
                  <a:pt x="24" y="92"/>
                </a:lnTo>
                <a:lnTo>
                  <a:pt x="24" y="92"/>
                </a:lnTo>
                <a:lnTo>
                  <a:pt x="17" y="95"/>
                </a:lnTo>
                <a:lnTo>
                  <a:pt x="17" y="95"/>
                </a:lnTo>
                <a:lnTo>
                  <a:pt x="14" y="95"/>
                </a:lnTo>
                <a:lnTo>
                  <a:pt x="14" y="95"/>
                </a:lnTo>
                <a:lnTo>
                  <a:pt x="15" y="97"/>
                </a:lnTo>
                <a:lnTo>
                  <a:pt x="15" y="97"/>
                </a:lnTo>
                <a:lnTo>
                  <a:pt x="24" y="92"/>
                </a:lnTo>
                <a:lnTo>
                  <a:pt x="24" y="92"/>
                </a:lnTo>
                <a:close/>
                <a:moveTo>
                  <a:pt x="109" y="107"/>
                </a:moveTo>
                <a:lnTo>
                  <a:pt x="109" y="107"/>
                </a:lnTo>
                <a:lnTo>
                  <a:pt x="109" y="108"/>
                </a:lnTo>
                <a:lnTo>
                  <a:pt x="109" y="108"/>
                </a:lnTo>
                <a:lnTo>
                  <a:pt x="110" y="101"/>
                </a:lnTo>
                <a:lnTo>
                  <a:pt x="110" y="101"/>
                </a:lnTo>
                <a:lnTo>
                  <a:pt x="110" y="100"/>
                </a:lnTo>
                <a:lnTo>
                  <a:pt x="110" y="100"/>
                </a:lnTo>
                <a:lnTo>
                  <a:pt x="110" y="100"/>
                </a:lnTo>
                <a:lnTo>
                  <a:pt x="109" y="107"/>
                </a:lnTo>
                <a:lnTo>
                  <a:pt x="109" y="107"/>
                </a:lnTo>
                <a:close/>
                <a:moveTo>
                  <a:pt x="204" y="256"/>
                </a:moveTo>
                <a:lnTo>
                  <a:pt x="204" y="256"/>
                </a:lnTo>
                <a:lnTo>
                  <a:pt x="204" y="256"/>
                </a:lnTo>
                <a:lnTo>
                  <a:pt x="204" y="256"/>
                </a:lnTo>
                <a:lnTo>
                  <a:pt x="207" y="256"/>
                </a:lnTo>
                <a:lnTo>
                  <a:pt x="207" y="256"/>
                </a:lnTo>
                <a:lnTo>
                  <a:pt x="208" y="256"/>
                </a:lnTo>
                <a:lnTo>
                  <a:pt x="210" y="254"/>
                </a:lnTo>
                <a:lnTo>
                  <a:pt x="210" y="254"/>
                </a:lnTo>
                <a:lnTo>
                  <a:pt x="210" y="253"/>
                </a:lnTo>
                <a:lnTo>
                  <a:pt x="210" y="253"/>
                </a:lnTo>
                <a:lnTo>
                  <a:pt x="204" y="256"/>
                </a:lnTo>
                <a:lnTo>
                  <a:pt x="204" y="256"/>
                </a:lnTo>
                <a:close/>
                <a:moveTo>
                  <a:pt x="19" y="81"/>
                </a:moveTo>
                <a:lnTo>
                  <a:pt x="19" y="81"/>
                </a:lnTo>
                <a:lnTo>
                  <a:pt x="18" y="85"/>
                </a:lnTo>
                <a:lnTo>
                  <a:pt x="18" y="85"/>
                </a:lnTo>
                <a:lnTo>
                  <a:pt x="18" y="85"/>
                </a:lnTo>
                <a:lnTo>
                  <a:pt x="18" y="85"/>
                </a:lnTo>
                <a:lnTo>
                  <a:pt x="22" y="80"/>
                </a:lnTo>
                <a:lnTo>
                  <a:pt x="22" y="80"/>
                </a:lnTo>
                <a:lnTo>
                  <a:pt x="22" y="80"/>
                </a:lnTo>
                <a:lnTo>
                  <a:pt x="22" y="80"/>
                </a:lnTo>
                <a:lnTo>
                  <a:pt x="21" y="81"/>
                </a:lnTo>
                <a:lnTo>
                  <a:pt x="21" y="81"/>
                </a:lnTo>
                <a:lnTo>
                  <a:pt x="19" y="81"/>
                </a:lnTo>
                <a:lnTo>
                  <a:pt x="19" y="81"/>
                </a:lnTo>
                <a:close/>
                <a:moveTo>
                  <a:pt x="361" y="102"/>
                </a:moveTo>
                <a:lnTo>
                  <a:pt x="361" y="102"/>
                </a:lnTo>
                <a:lnTo>
                  <a:pt x="365" y="104"/>
                </a:lnTo>
                <a:lnTo>
                  <a:pt x="365" y="104"/>
                </a:lnTo>
                <a:lnTo>
                  <a:pt x="363" y="101"/>
                </a:lnTo>
                <a:lnTo>
                  <a:pt x="362" y="100"/>
                </a:lnTo>
                <a:lnTo>
                  <a:pt x="362" y="100"/>
                </a:lnTo>
                <a:lnTo>
                  <a:pt x="361" y="102"/>
                </a:lnTo>
                <a:lnTo>
                  <a:pt x="361" y="102"/>
                </a:lnTo>
                <a:close/>
                <a:moveTo>
                  <a:pt x="226" y="105"/>
                </a:moveTo>
                <a:lnTo>
                  <a:pt x="226" y="105"/>
                </a:lnTo>
                <a:lnTo>
                  <a:pt x="226" y="105"/>
                </a:lnTo>
                <a:lnTo>
                  <a:pt x="226" y="105"/>
                </a:lnTo>
                <a:lnTo>
                  <a:pt x="230" y="98"/>
                </a:lnTo>
                <a:lnTo>
                  <a:pt x="230" y="98"/>
                </a:lnTo>
                <a:lnTo>
                  <a:pt x="231" y="98"/>
                </a:lnTo>
                <a:lnTo>
                  <a:pt x="230" y="97"/>
                </a:lnTo>
                <a:lnTo>
                  <a:pt x="230" y="97"/>
                </a:lnTo>
                <a:lnTo>
                  <a:pt x="226" y="105"/>
                </a:lnTo>
                <a:lnTo>
                  <a:pt x="226" y="105"/>
                </a:lnTo>
                <a:close/>
                <a:moveTo>
                  <a:pt x="18" y="189"/>
                </a:moveTo>
                <a:lnTo>
                  <a:pt x="18" y="189"/>
                </a:lnTo>
                <a:lnTo>
                  <a:pt x="18" y="189"/>
                </a:lnTo>
                <a:lnTo>
                  <a:pt x="18" y="189"/>
                </a:lnTo>
                <a:lnTo>
                  <a:pt x="19" y="181"/>
                </a:lnTo>
                <a:lnTo>
                  <a:pt x="19" y="181"/>
                </a:lnTo>
                <a:lnTo>
                  <a:pt x="19" y="181"/>
                </a:lnTo>
                <a:lnTo>
                  <a:pt x="18" y="182"/>
                </a:lnTo>
                <a:lnTo>
                  <a:pt x="18" y="182"/>
                </a:lnTo>
                <a:lnTo>
                  <a:pt x="18" y="189"/>
                </a:lnTo>
                <a:lnTo>
                  <a:pt x="18" y="189"/>
                </a:lnTo>
                <a:close/>
                <a:moveTo>
                  <a:pt x="332" y="175"/>
                </a:moveTo>
                <a:lnTo>
                  <a:pt x="332" y="175"/>
                </a:lnTo>
                <a:lnTo>
                  <a:pt x="338" y="176"/>
                </a:lnTo>
                <a:lnTo>
                  <a:pt x="342" y="176"/>
                </a:lnTo>
                <a:lnTo>
                  <a:pt x="342" y="176"/>
                </a:lnTo>
                <a:lnTo>
                  <a:pt x="332" y="175"/>
                </a:lnTo>
                <a:lnTo>
                  <a:pt x="332" y="175"/>
                </a:lnTo>
                <a:close/>
                <a:moveTo>
                  <a:pt x="88" y="54"/>
                </a:moveTo>
                <a:lnTo>
                  <a:pt x="88" y="54"/>
                </a:lnTo>
                <a:lnTo>
                  <a:pt x="83" y="46"/>
                </a:lnTo>
                <a:lnTo>
                  <a:pt x="83" y="46"/>
                </a:lnTo>
                <a:lnTo>
                  <a:pt x="85" y="50"/>
                </a:lnTo>
                <a:lnTo>
                  <a:pt x="88" y="54"/>
                </a:lnTo>
                <a:lnTo>
                  <a:pt x="88" y="54"/>
                </a:lnTo>
                <a:close/>
                <a:moveTo>
                  <a:pt x="345" y="100"/>
                </a:moveTo>
                <a:lnTo>
                  <a:pt x="345" y="100"/>
                </a:lnTo>
                <a:lnTo>
                  <a:pt x="346" y="97"/>
                </a:lnTo>
                <a:lnTo>
                  <a:pt x="346" y="97"/>
                </a:lnTo>
                <a:lnTo>
                  <a:pt x="346" y="94"/>
                </a:lnTo>
                <a:lnTo>
                  <a:pt x="346" y="94"/>
                </a:lnTo>
                <a:lnTo>
                  <a:pt x="343" y="100"/>
                </a:lnTo>
                <a:lnTo>
                  <a:pt x="343" y="100"/>
                </a:lnTo>
                <a:lnTo>
                  <a:pt x="345" y="100"/>
                </a:lnTo>
                <a:lnTo>
                  <a:pt x="345" y="100"/>
                </a:lnTo>
                <a:close/>
                <a:moveTo>
                  <a:pt x="86" y="199"/>
                </a:moveTo>
                <a:lnTo>
                  <a:pt x="86" y="199"/>
                </a:lnTo>
                <a:lnTo>
                  <a:pt x="88" y="196"/>
                </a:lnTo>
                <a:lnTo>
                  <a:pt x="86" y="193"/>
                </a:lnTo>
                <a:lnTo>
                  <a:pt x="86" y="193"/>
                </a:lnTo>
                <a:lnTo>
                  <a:pt x="86" y="199"/>
                </a:lnTo>
                <a:lnTo>
                  <a:pt x="86" y="199"/>
                </a:lnTo>
                <a:close/>
                <a:moveTo>
                  <a:pt x="180" y="23"/>
                </a:moveTo>
                <a:lnTo>
                  <a:pt x="180" y="23"/>
                </a:lnTo>
                <a:lnTo>
                  <a:pt x="181" y="20"/>
                </a:lnTo>
                <a:lnTo>
                  <a:pt x="180" y="19"/>
                </a:lnTo>
                <a:lnTo>
                  <a:pt x="180" y="19"/>
                </a:lnTo>
                <a:lnTo>
                  <a:pt x="180" y="20"/>
                </a:lnTo>
                <a:lnTo>
                  <a:pt x="180" y="23"/>
                </a:lnTo>
                <a:lnTo>
                  <a:pt x="180" y="23"/>
                </a:lnTo>
                <a:close/>
                <a:moveTo>
                  <a:pt x="250" y="7"/>
                </a:moveTo>
                <a:lnTo>
                  <a:pt x="250" y="7"/>
                </a:lnTo>
                <a:lnTo>
                  <a:pt x="251" y="13"/>
                </a:lnTo>
                <a:lnTo>
                  <a:pt x="251" y="13"/>
                </a:lnTo>
                <a:lnTo>
                  <a:pt x="251" y="13"/>
                </a:lnTo>
                <a:lnTo>
                  <a:pt x="251" y="13"/>
                </a:lnTo>
                <a:lnTo>
                  <a:pt x="253" y="7"/>
                </a:lnTo>
                <a:lnTo>
                  <a:pt x="253" y="7"/>
                </a:lnTo>
                <a:lnTo>
                  <a:pt x="250" y="7"/>
                </a:lnTo>
                <a:lnTo>
                  <a:pt x="250" y="7"/>
                </a:lnTo>
                <a:close/>
                <a:moveTo>
                  <a:pt x="92" y="220"/>
                </a:moveTo>
                <a:lnTo>
                  <a:pt x="92" y="220"/>
                </a:lnTo>
                <a:lnTo>
                  <a:pt x="91" y="223"/>
                </a:lnTo>
                <a:lnTo>
                  <a:pt x="91" y="225"/>
                </a:lnTo>
                <a:lnTo>
                  <a:pt x="91" y="227"/>
                </a:lnTo>
                <a:lnTo>
                  <a:pt x="91" y="227"/>
                </a:lnTo>
                <a:lnTo>
                  <a:pt x="92" y="220"/>
                </a:lnTo>
                <a:lnTo>
                  <a:pt x="92" y="220"/>
                </a:lnTo>
                <a:close/>
                <a:moveTo>
                  <a:pt x="183" y="27"/>
                </a:moveTo>
                <a:lnTo>
                  <a:pt x="183" y="27"/>
                </a:lnTo>
                <a:lnTo>
                  <a:pt x="183" y="27"/>
                </a:lnTo>
                <a:lnTo>
                  <a:pt x="183" y="27"/>
                </a:lnTo>
                <a:lnTo>
                  <a:pt x="184" y="26"/>
                </a:lnTo>
                <a:lnTo>
                  <a:pt x="184" y="26"/>
                </a:lnTo>
                <a:lnTo>
                  <a:pt x="184" y="23"/>
                </a:lnTo>
                <a:lnTo>
                  <a:pt x="184" y="23"/>
                </a:lnTo>
                <a:lnTo>
                  <a:pt x="183" y="23"/>
                </a:lnTo>
                <a:lnTo>
                  <a:pt x="183" y="23"/>
                </a:lnTo>
                <a:lnTo>
                  <a:pt x="183" y="27"/>
                </a:lnTo>
                <a:lnTo>
                  <a:pt x="183" y="27"/>
                </a:lnTo>
                <a:close/>
                <a:moveTo>
                  <a:pt x="233" y="44"/>
                </a:moveTo>
                <a:lnTo>
                  <a:pt x="233" y="44"/>
                </a:lnTo>
                <a:lnTo>
                  <a:pt x="234" y="40"/>
                </a:lnTo>
                <a:lnTo>
                  <a:pt x="234" y="37"/>
                </a:lnTo>
                <a:lnTo>
                  <a:pt x="234" y="37"/>
                </a:lnTo>
                <a:lnTo>
                  <a:pt x="233" y="40"/>
                </a:lnTo>
                <a:lnTo>
                  <a:pt x="233" y="44"/>
                </a:lnTo>
                <a:lnTo>
                  <a:pt x="233" y="44"/>
                </a:lnTo>
                <a:close/>
                <a:moveTo>
                  <a:pt x="41" y="75"/>
                </a:moveTo>
                <a:lnTo>
                  <a:pt x="41" y="75"/>
                </a:lnTo>
                <a:lnTo>
                  <a:pt x="38" y="77"/>
                </a:lnTo>
                <a:lnTo>
                  <a:pt x="38" y="80"/>
                </a:lnTo>
                <a:lnTo>
                  <a:pt x="38" y="80"/>
                </a:lnTo>
                <a:lnTo>
                  <a:pt x="41" y="75"/>
                </a:lnTo>
                <a:lnTo>
                  <a:pt x="41" y="75"/>
                </a:lnTo>
                <a:close/>
                <a:moveTo>
                  <a:pt x="31" y="173"/>
                </a:moveTo>
                <a:lnTo>
                  <a:pt x="31" y="173"/>
                </a:lnTo>
                <a:lnTo>
                  <a:pt x="34" y="175"/>
                </a:lnTo>
                <a:lnTo>
                  <a:pt x="37" y="175"/>
                </a:lnTo>
                <a:lnTo>
                  <a:pt x="37" y="175"/>
                </a:lnTo>
                <a:lnTo>
                  <a:pt x="31" y="173"/>
                </a:lnTo>
                <a:lnTo>
                  <a:pt x="31" y="173"/>
                </a:lnTo>
                <a:close/>
                <a:moveTo>
                  <a:pt x="10" y="95"/>
                </a:moveTo>
                <a:lnTo>
                  <a:pt x="10" y="95"/>
                </a:lnTo>
                <a:lnTo>
                  <a:pt x="11" y="94"/>
                </a:lnTo>
                <a:lnTo>
                  <a:pt x="11" y="94"/>
                </a:lnTo>
                <a:lnTo>
                  <a:pt x="10" y="90"/>
                </a:lnTo>
                <a:lnTo>
                  <a:pt x="10" y="90"/>
                </a:lnTo>
                <a:lnTo>
                  <a:pt x="10" y="90"/>
                </a:lnTo>
                <a:lnTo>
                  <a:pt x="10" y="90"/>
                </a:lnTo>
                <a:lnTo>
                  <a:pt x="10" y="95"/>
                </a:lnTo>
                <a:lnTo>
                  <a:pt x="10" y="95"/>
                </a:lnTo>
                <a:close/>
                <a:moveTo>
                  <a:pt x="88" y="81"/>
                </a:moveTo>
                <a:lnTo>
                  <a:pt x="88" y="81"/>
                </a:lnTo>
                <a:lnTo>
                  <a:pt x="86" y="81"/>
                </a:lnTo>
                <a:lnTo>
                  <a:pt x="86" y="81"/>
                </a:lnTo>
                <a:lnTo>
                  <a:pt x="83" y="83"/>
                </a:lnTo>
                <a:lnTo>
                  <a:pt x="83" y="83"/>
                </a:lnTo>
                <a:lnTo>
                  <a:pt x="85" y="84"/>
                </a:lnTo>
                <a:lnTo>
                  <a:pt x="85" y="84"/>
                </a:lnTo>
                <a:lnTo>
                  <a:pt x="88" y="81"/>
                </a:lnTo>
                <a:lnTo>
                  <a:pt x="88" y="81"/>
                </a:lnTo>
                <a:close/>
                <a:moveTo>
                  <a:pt x="72" y="71"/>
                </a:moveTo>
                <a:lnTo>
                  <a:pt x="72" y="71"/>
                </a:lnTo>
                <a:lnTo>
                  <a:pt x="75" y="71"/>
                </a:lnTo>
                <a:lnTo>
                  <a:pt x="75" y="71"/>
                </a:lnTo>
                <a:lnTo>
                  <a:pt x="75" y="71"/>
                </a:lnTo>
                <a:lnTo>
                  <a:pt x="75" y="71"/>
                </a:lnTo>
                <a:lnTo>
                  <a:pt x="75" y="71"/>
                </a:lnTo>
                <a:lnTo>
                  <a:pt x="72" y="70"/>
                </a:lnTo>
                <a:lnTo>
                  <a:pt x="72" y="70"/>
                </a:lnTo>
                <a:lnTo>
                  <a:pt x="72" y="71"/>
                </a:lnTo>
                <a:lnTo>
                  <a:pt x="72" y="71"/>
                </a:lnTo>
                <a:close/>
                <a:moveTo>
                  <a:pt x="210" y="9"/>
                </a:moveTo>
                <a:lnTo>
                  <a:pt x="210" y="9"/>
                </a:lnTo>
                <a:lnTo>
                  <a:pt x="211" y="10"/>
                </a:lnTo>
                <a:lnTo>
                  <a:pt x="213" y="9"/>
                </a:lnTo>
                <a:lnTo>
                  <a:pt x="213" y="9"/>
                </a:lnTo>
                <a:lnTo>
                  <a:pt x="210" y="9"/>
                </a:lnTo>
                <a:lnTo>
                  <a:pt x="210" y="9"/>
                </a:lnTo>
                <a:close/>
                <a:moveTo>
                  <a:pt x="231" y="85"/>
                </a:moveTo>
                <a:lnTo>
                  <a:pt x="231" y="85"/>
                </a:lnTo>
                <a:lnTo>
                  <a:pt x="233" y="83"/>
                </a:lnTo>
                <a:lnTo>
                  <a:pt x="233" y="83"/>
                </a:lnTo>
                <a:lnTo>
                  <a:pt x="231" y="84"/>
                </a:lnTo>
                <a:lnTo>
                  <a:pt x="231" y="85"/>
                </a:lnTo>
                <a:lnTo>
                  <a:pt x="231" y="85"/>
                </a:lnTo>
                <a:close/>
                <a:moveTo>
                  <a:pt x="8" y="257"/>
                </a:moveTo>
                <a:lnTo>
                  <a:pt x="8" y="257"/>
                </a:lnTo>
                <a:lnTo>
                  <a:pt x="8" y="260"/>
                </a:lnTo>
                <a:lnTo>
                  <a:pt x="10" y="262"/>
                </a:lnTo>
                <a:lnTo>
                  <a:pt x="10" y="262"/>
                </a:lnTo>
                <a:lnTo>
                  <a:pt x="8" y="257"/>
                </a:lnTo>
                <a:lnTo>
                  <a:pt x="8" y="257"/>
                </a:lnTo>
                <a:close/>
                <a:moveTo>
                  <a:pt x="5" y="77"/>
                </a:moveTo>
                <a:lnTo>
                  <a:pt x="5" y="77"/>
                </a:lnTo>
                <a:lnTo>
                  <a:pt x="5" y="80"/>
                </a:lnTo>
                <a:lnTo>
                  <a:pt x="5" y="83"/>
                </a:lnTo>
                <a:lnTo>
                  <a:pt x="5" y="83"/>
                </a:lnTo>
                <a:lnTo>
                  <a:pt x="5" y="77"/>
                </a:lnTo>
                <a:lnTo>
                  <a:pt x="5" y="77"/>
                </a:lnTo>
                <a:close/>
                <a:moveTo>
                  <a:pt x="142" y="119"/>
                </a:moveTo>
                <a:lnTo>
                  <a:pt x="142" y="119"/>
                </a:lnTo>
                <a:lnTo>
                  <a:pt x="142" y="122"/>
                </a:lnTo>
                <a:lnTo>
                  <a:pt x="142" y="122"/>
                </a:lnTo>
                <a:lnTo>
                  <a:pt x="142" y="121"/>
                </a:lnTo>
                <a:lnTo>
                  <a:pt x="142" y="119"/>
                </a:lnTo>
                <a:lnTo>
                  <a:pt x="142" y="119"/>
                </a:lnTo>
                <a:close/>
                <a:moveTo>
                  <a:pt x="91" y="75"/>
                </a:moveTo>
                <a:lnTo>
                  <a:pt x="91" y="75"/>
                </a:lnTo>
                <a:lnTo>
                  <a:pt x="88" y="78"/>
                </a:lnTo>
                <a:lnTo>
                  <a:pt x="88" y="78"/>
                </a:lnTo>
                <a:lnTo>
                  <a:pt x="89" y="78"/>
                </a:lnTo>
                <a:lnTo>
                  <a:pt x="89" y="78"/>
                </a:lnTo>
                <a:lnTo>
                  <a:pt x="91" y="77"/>
                </a:lnTo>
                <a:lnTo>
                  <a:pt x="91" y="77"/>
                </a:lnTo>
                <a:lnTo>
                  <a:pt x="91" y="75"/>
                </a:lnTo>
                <a:lnTo>
                  <a:pt x="91" y="75"/>
                </a:lnTo>
                <a:close/>
                <a:moveTo>
                  <a:pt x="11" y="97"/>
                </a:moveTo>
                <a:lnTo>
                  <a:pt x="11" y="97"/>
                </a:lnTo>
                <a:lnTo>
                  <a:pt x="11" y="98"/>
                </a:lnTo>
                <a:lnTo>
                  <a:pt x="11" y="100"/>
                </a:lnTo>
                <a:lnTo>
                  <a:pt x="11" y="100"/>
                </a:lnTo>
                <a:lnTo>
                  <a:pt x="12" y="100"/>
                </a:lnTo>
                <a:lnTo>
                  <a:pt x="12" y="100"/>
                </a:lnTo>
                <a:lnTo>
                  <a:pt x="11" y="97"/>
                </a:lnTo>
                <a:lnTo>
                  <a:pt x="11" y="97"/>
                </a:lnTo>
                <a:close/>
                <a:moveTo>
                  <a:pt x="38" y="175"/>
                </a:moveTo>
                <a:lnTo>
                  <a:pt x="38" y="175"/>
                </a:lnTo>
                <a:lnTo>
                  <a:pt x="39" y="175"/>
                </a:lnTo>
                <a:lnTo>
                  <a:pt x="42" y="175"/>
                </a:lnTo>
                <a:lnTo>
                  <a:pt x="42" y="175"/>
                </a:lnTo>
                <a:lnTo>
                  <a:pt x="38" y="175"/>
                </a:lnTo>
                <a:lnTo>
                  <a:pt x="38" y="175"/>
                </a:lnTo>
                <a:close/>
                <a:moveTo>
                  <a:pt x="260" y="183"/>
                </a:moveTo>
                <a:lnTo>
                  <a:pt x="260" y="183"/>
                </a:lnTo>
                <a:lnTo>
                  <a:pt x="260" y="185"/>
                </a:lnTo>
                <a:lnTo>
                  <a:pt x="260" y="186"/>
                </a:lnTo>
                <a:lnTo>
                  <a:pt x="260" y="186"/>
                </a:lnTo>
                <a:lnTo>
                  <a:pt x="260" y="183"/>
                </a:lnTo>
                <a:lnTo>
                  <a:pt x="260" y="183"/>
                </a:lnTo>
                <a:close/>
                <a:moveTo>
                  <a:pt x="248" y="254"/>
                </a:moveTo>
                <a:lnTo>
                  <a:pt x="248" y="254"/>
                </a:lnTo>
                <a:lnTo>
                  <a:pt x="247" y="256"/>
                </a:lnTo>
                <a:lnTo>
                  <a:pt x="247" y="256"/>
                </a:lnTo>
                <a:lnTo>
                  <a:pt x="248" y="256"/>
                </a:lnTo>
                <a:lnTo>
                  <a:pt x="248" y="254"/>
                </a:lnTo>
                <a:lnTo>
                  <a:pt x="248" y="254"/>
                </a:lnTo>
                <a:close/>
                <a:moveTo>
                  <a:pt x="96" y="219"/>
                </a:moveTo>
                <a:lnTo>
                  <a:pt x="96" y="219"/>
                </a:lnTo>
                <a:lnTo>
                  <a:pt x="98" y="215"/>
                </a:lnTo>
                <a:lnTo>
                  <a:pt x="98" y="215"/>
                </a:lnTo>
                <a:lnTo>
                  <a:pt x="96" y="216"/>
                </a:lnTo>
                <a:lnTo>
                  <a:pt x="96" y="219"/>
                </a:lnTo>
                <a:lnTo>
                  <a:pt x="96" y="219"/>
                </a:lnTo>
                <a:close/>
                <a:moveTo>
                  <a:pt x="106" y="168"/>
                </a:moveTo>
                <a:lnTo>
                  <a:pt x="106" y="168"/>
                </a:lnTo>
                <a:lnTo>
                  <a:pt x="106" y="165"/>
                </a:lnTo>
                <a:lnTo>
                  <a:pt x="106" y="165"/>
                </a:lnTo>
                <a:lnTo>
                  <a:pt x="105" y="166"/>
                </a:lnTo>
                <a:lnTo>
                  <a:pt x="106" y="168"/>
                </a:lnTo>
                <a:lnTo>
                  <a:pt x="106" y="168"/>
                </a:lnTo>
                <a:close/>
                <a:moveTo>
                  <a:pt x="227" y="61"/>
                </a:moveTo>
                <a:lnTo>
                  <a:pt x="227" y="61"/>
                </a:lnTo>
                <a:lnTo>
                  <a:pt x="227" y="61"/>
                </a:lnTo>
                <a:lnTo>
                  <a:pt x="227" y="61"/>
                </a:lnTo>
                <a:lnTo>
                  <a:pt x="226" y="63"/>
                </a:lnTo>
                <a:lnTo>
                  <a:pt x="226" y="63"/>
                </a:lnTo>
                <a:lnTo>
                  <a:pt x="226" y="63"/>
                </a:lnTo>
                <a:lnTo>
                  <a:pt x="226" y="63"/>
                </a:lnTo>
                <a:lnTo>
                  <a:pt x="227" y="61"/>
                </a:lnTo>
                <a:lnTo>
                  <a:pt x="227" y="61"/>
                </a:lnTo>
                <a:close/>
                <a:moveTo>
                  <a:pt x="79" y="259"/>
                </a:moveTo>
                <a:lnTo>
                  <a:pt x="79" y="259"/>
                </a:lnTo>
                <a:lnTo>
                  <a:pt x="79" y="259"/>
                </a:lnTo>
                <a:lnTo>
                  <a:pt x="79" y="259"/>
                </a:lnTo>
                <a:lnTo>
                  <a:pt x="75" y="259"/>
                </a:lnTo>
                <a:lnTo>
                  <a:pt x="75" y="259"/>
                </a:lnTo>
                <a:lnTo>
                  <a:pt x="75" y="259"/>
                </a:lnTo>
                <a:lnTo>
                  <a:pt x="75" y="259"/>
                </a:lnTo>
                <a:lnTo>
                  <a:pt x="79" y="259"/>
                </a:lnTo>
                <a:lnTo>
                  <a:pt x="79" y="259"/>
                </a:lnTo>
                <a:close/>
                <a:moveTo>
                  <a:pt x="78" y="64"/>
                </a:moveTo>
                <a:lnTo>
                  <a:pt x="78" y="64"/>
                </a:lnTo>
                <a:lnTo>
                  <a:pt x="76" y="67"/>
                </a:lnTo>
                <a:lnTo>
                  <a:pt x="76" y="67"/>
                </a:lnTo>
                <a:lnTo>
                  <a:pt x="76" y="65"/>
                </a:lnTo>
                <a:lnTo>
                  <a:pt x="78" y="64"/>
                </a:lnTo>
                <a:lnTo>
                  <a:pt x="78" y="64"/>
                </a:lnTo>
                <a:close/>
                <a:moveTo>
                  <a:pt x="95" y="81"/>
                </a:moveTo>
                <a:lnTo>
                  <a:pt x="95" y="81"/>
                </a:lnTo>
                <a:lnTo>
                  <a:pt x="93" y="83"/>
                </a:lnTo>
                <a:lnTo>
                  <a:pt x="93" y="83"/>
                </a:lnTo>
                <a:lnTo>
                  <a:pt x="93" y="83"/>
                </a:lnTo>
                <a:lnTo>
                  <a:pt x="93" y="83"/>
                </a:lnTo>
                <a:lnTo>
                  <a:pt x="95" y="81"/>
                </a:lnTo>
                <a:lnTo>
                  <a:pt x="95" y="81"/>
                </a:lnTo>
                <a:close/>
                <a:moveTo>
                  <a:pt x="207" y="10"/>
                </a:moveTo>
                <a:lnTo>
                  <a:pt x="207" y="10"/>
                </a:lnTo>
                <a:lnTo>
                  <a:pt x="206" y="9"/>
                </a:lnTo>
                <a:lnTo>
                  <a:pt x="206" y="9"/>
                </a:lnTo>
                <a:lnTo>
                  <a:pt x="206" y="10"/>
                </a:lnTo>
                <a:lnTo>
                  <a:pt x="206" y="10"/>
                </a:lnTo>
                <a:lnTo>
                  <a:pt x="207" y="10"/>
                </a:lnTo>
                <a:lnTo>
                  <a:pt x="207" y="10"/>
                </a:lnTo>
                <a:close/>
                <a:moveTo>
                  <a:pt x="91" y="95"/>
                </a:moveTo>
                <a:lnTo>
                  <a:pt x="91" y="95"/>
                </a:lnTo>
                <a:lnTo>
                  <a:pt x="89" y="95"/>
                </a:lnTo>
                <a:lnTo>
                  <a:pt x="89" y="95"/>
                </a:lnTo>
                <a:lnTo>
                  <a:pt x="89" y="95"/>
                </a:lnTo>
                <a:lnTo>
                  <a:pt x="89" y="97"/>
                </a:lnTo>
                <a:lnTo>
                  <a:pt x="89" y="97"/>
                </a:lnTo>
                <a:lnTo>
                  <a:pt x="91" y="95"/>
                </a:lnTo>
                <a:lnTo>
                  <a:pt x="91" y="95"/>
                </a:lnTo>
                <a:close/>
                <a:moveTo>
                  <a:pt x="226" y="84"/>
                </a:moveTo>
                <a:lnTo>
                  <a:pt x="226" y="84"/>
                </a:lnTo>
                <a:lnTo>
                  <a:pt x="226" y="84"/>
                </a:lnTo>
                <a:lnTo>
                  <a:pt x="226" y="84"/>
                </a:lnTo>
                <a:lnTo>
                  <a:pt x="227" y="84"/>
                </a:lnTo>
                <a:lnTo>
                  <a:pt x="227" y="83"/>
                </a:lnTo>
                <a:lnTo>
                  <a:pt x="227" y="83"/>
                </a:lnTo>
                <a:lnTo>
                  <a:pt x="226" y="84"/>
                </a:lnTo>
                <a:lnTo>
                  <a:pt x="226" y="84"/>
                </a:lnTo>
                <a:close/>
                <a:moveTo>
                  <a:pt x="322" y="168"/>
                </a:moveTo>
                <a:lnTo>
                  <a:pt x="322" y="168"/>
                </a:lnTo>
                <a:lnTo>
                  <a:pt x="322" y="168"/>
                </a:lnTo>
                <a:lnTo>
                  <a:pt x="322" y="168"/>
                </a:lnTo>
                <a:lnTo>
                  <a:pt x="322" y="168"/>
                </a:lnTo>
                <a:lnTo>
                  <a:pt x="322" y="168"/>
                </a:lnTo>
                <a:lnTo>
                  <a:pt x="322" y="168"/>
                </a:lnTo>
                <a:lnTo>
                  <a:pt x="322" y="168"/>
                </a:lnTo>
                <a:lnTo>
                  <a:pt x="322" y="168"/>
                </a:lnTo>
                <a:lnTo>
                  <a:pt x="322" y="168"/>
                </a:lnTo>
                <a:close/>
                <a:moveTo>
                  <a:pt x="96" y="85"/>
                </a:moveTo>
                <a:lnTo>
                  <a:pt x="96" y="85"/>
                </a:lnTo>
                <a:lnTo>
                  <a:pt x="98" y="87"/>
                </a:lnTo>
                <a:lnTo>
                  <a:pt x="98" y="85"/>
                </a:lnTo>
                <a:lnTo>
                  <a:pt x="98" y="85"/>
                </a:lnTo>
                <a:lnTo>
                  <a:pt x="96" y="85"/>
                </a:lnTo>
                <a:lnTo>
                  <a:pt x="96" y="8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4" name="Freeform 56"/>
          <p:cNvSpPr>
            <a:spLocks noEditPoints="1"/>
          </p:cNvSpPr>
          <p:nvPr/>
        </p:nvSpPr>
        <p:spPr bwMode="auto">
          <a:xfrm>
            <a:off x="5896687" y="1915886"/>
            <a:ext cx="666832" cy="580441"/>
          </a:xfrm>
          <a:custGeom>
            <a:avLst/>
            <a:gdLst>
              <a:gd name="T0" fmla="*/ 338 w 379"/>
              <a:gd name="T1" fmla="*/ 330 h 343"/>
              <a:gd name="T2" fmla="*/ 260 w 379"/>
              <a:gd name="T3" fmla="*/ 326 h 343"/>
              <a:gd name="T4" fmla="*/ 180 w 379"/>
              <a:gd name="T5" fmla="*/ 275 h 343"/>
              <a:gd name="T6" fmla="*/ 57 w 379"/>
              <a:gd name="T7" fmla="*/ 297 h 343"/>
              <a:gd name="T8" fmla="*/ 23 w 379"/>
              <a:gd name="T9" fmla="*/ 273 h 343"/>
              <a:gd name="T10" fmla="*/ 62 w 379"/>
              <a:gd name="T11" fmla="*/ 234 h 343"/>
              <a:gd name="T12" fmla="*/ 4 w 379"/>
              <a:gd name="T13" fmla="*/ 111 h 343"/>
              <a:gd name="T14" fmla="*/ 172 w 379"/>
              <a:gd name="T15" fmla="*/ 22 h 343"/>
              <a:gd name="T16" fmla="*/ 359 w 379"/>
              <a:gd name="T17" fmla="*/ 59 h 343"/>
              <a:gd name="T18" fmla="*/ 325 w 379"/>
              <a:gd name="T19" fmla="*/ 241 h 343"/>
              <a:gd name="T20" fmla="*/ 8 w 379"/>
              <a:gd name="T21" fmla="*/ 128 h 343"/>
              <a:gd name="T22" fmla="*/ 145 w 379"/>
              <a:gd name="T23" fmla="*/ 262 h 343"/>
              <a:gd name="T24" fmla="*/ 119 w 379"/>
              <a:gd name="T25" fmla="*/ 251 h 343"/>
              <a:gd name="T26" fmla="*/ 261 w 379"/>
              <a:gd name="T27" fmla="*/ 178 h 343"/>
              <a:gd name="T28" fmla="*/ 106 w 379"/>
              <a:gd name="T29" fmla="*/ 36 h 343"/>
              <a:gd name="T30" fmla="*/ 51 w 379"/>
              <a:gd name="T31" fmla="*/ 64 h 343"/>
              <a:gd name="T32" fmla="*/ 10 w 379"/>
              <a:gd name="T33" fmla="*/ 151 h 343"/>
              <a:gd name="T34" fmla="*/ 91 w 379"/>
              <a:gd name="T35" fmla="*/ 232 h 343"/>
              <a:gd name="T36" fmla="*/ 75 w 379"/>
              <a:gd name="T37" fmla="*/ 280 h 343"/>
              <a:gd name="T38" fmla="*/ 302 w 379"/>
              <a:gd name="T39" fmla="*/ 305 h 343"/>
              <a:gd name="T40" fmla="*/ 311 w 379"/>
              <a:gd name="T41" fmla="*/ 229 h 343"/>
              <a:gd name="T42" fmla="*/ 351 w 379"/>
              <a:gd name="T43" fmla="*/ 66 h 343"/>
              <a:gd name="T44" fmla="*/ 210 w 379"/>
              <a:gd name="T45" fmla="*/ 23 h 343"/>
              <a:gd name="T46" fmla="*/ 226 w 379"/>
              <a:gd name="T47" fmla="*/ 22 h 343"/>
              <a:gd name="T48" fmla="*/ 231 w 379"/>
              <a:gd name="T49" fmla="*/ 30 h 343"/>
              <a:gd name="T50" fmla="*/ 216 w 379"/>
              <a:gd name="T51" fmla="*/ 53 h 343"/>
              <a:gd name="T52" fmla="*/ 217 w 379"/>
              <a:gd name="T53" fmla="*/ 57 h 343"/>
              <a:gd name="T54" fmla="*/ 244 w 379"/>
              <a:gd name="T55" fmla="*/ 57 h 343"/>
              <a:gd name="T56" fmla="*/ 291 w 379"/>
              <a:gd name="T57" fmla="*/ 57 h 343"/>
              <a:gd name="T58" fmla="*/ 281 w 379"/>
              <a:gd name="T59" fmla="*/ 73 h 343"/>
              <a:gd name="T60" fmla="*/ 248 w 379"/>
              <a:gd name="T61" fmla="*/ 91 h 343"/>
              <a:gd name="T62" fmla="*/ 260 w 379"/>
              <a:gd name="T63" fmla="*/ 103 h 343"/>
              <a:gd name="T64" fmla="*/ 264 w 379"/>
              <a:gd name="T65" fmla="*/ 118 h 343"/>
              <a:gd name="T66" fmla="*/ 273 w 379"/>
              <a:gd name="T67" fmla="*/ 135 h 343"/>
              <a:gd name="T68" fmla="*/ 295 w 379"/>
              <a:gd name="T69" fmla="*/ 144 h 343"/>
              <a:gd name="T70" fmla="*/ 302 w 379"/>
              <a:gd name="T71" fmla="*/ 174 h 343"/>
              <a:gd name="T72" fmla="*/ 294 w 379"/>
              <a:gd name="T73" fmla="*/ 192 h 343"/>
              <a:gd name="T74" fmla="*/ 284 w 379"/>
              <a:gd name="T75" fmla="*/ 214 h 343"/>
              <a:gd name="T76" fmla="*/ 264 w 379"/>
              <a:gd name="T77" fmla="*/ 228 h 343"/>
              <a:gd name="T78" fmla="*/ 207 w 379"/>
              <a:gd name="T79" fmla="*/ 262 h 343"/>
              <a:gd name="T80" fmla="*/ 236 w 379"/>
              <a:gd name="T81" fmla="*/ 272 h 343"/>
              <a:gd name="T82" fmla="*/ 320 w 379"/>
              <a:gd name="T83" fmla="*/ 329 h 343"/>
              <a:gd name="T84" fmla="*/ 344 w 379"/>
              <a:gd name="T85" fmla="*/ 215 h 343"/>
              <a:gd name="T86" fmla="*/ 375 w 379"/>
              <a:gd name="T87" fmla="*/ 107 h 343"/>
              <a:gd name="T88" fmla="*/ 72 w 379"/>
              <a:gd name="T89" fmla="*/ 286 h 343"/>
              <a:gd name="T90" fmla="*/ 270 w 379"/>
              <a:gd name="T91" fmla="*/ 6 h 343"/>
              <a:gd name="T92" fmla="*/ 352 w 379"/>
              <a:gd name="T93" fmla="*/ 52 h 343"/>
              <a:gd name="T94" fmla="*/ 256 w 379"/>
              <a:gd name="T95" fmla="*/ 316 h 343"/>
              <a:gd name="T96" fmla="*/ 314 w 379"/>
              <a:gd name="T97" fmla="*/ 23 h 343"/>
              <a:gd name="T98" fmla="*/ 44 w 379"/>
              <a:gd name="T99" fmla="*/ 276 h 343"/>
              <a:gd name="T100" fmla="*/ 202 w 379"/>
              <a:gd name="T101" fmla="*/ 262 h 343"/>
              <a:gd name="T102" fmla="*/ 308 w 379"/>
              <a:gd name="T103" fmla="*/ 333 h 343"/>
              <a:gd name="T104" fmla="*/ 18 w 379"/>
              <a:gd name="T105" fmla="*/ 280 h 343"/>
              <a:gd name="T106" fmla="*/ 253 w 379"/>
              <a:gd name="T107" fmla="*/ 305 h 343"/>
              <a:gd name="T108" fmla="*/ 310 w 379"/>
              <a:gd name="T109" fmla="*/ 242 h 343"/>
              <a:gd name="T110" fmla="*/ 177 w 379"/>
              <a:gd name="T111" fmla="*/ 269 h 343"/>
              <a:gd name="T112" fmla="*/ 266 w 379"/>
              <a:gd name="T113" fmla="*/ 140 h 343"/>
              <a:gd name="T114" fmla="*/ 118 w 379"/>
              <a:gd name="T115" fmla="*/ 32 h 343"/>
              <a:gd name="T116" fmla="*/ 291 w 379"/>
              <a:gd name="T117" fmla="*/ 246 h 343"/>
              <a:gd name="T118" fmla="*/ 334 w 379"/>
              <a:gd name="T119" fmla="*/ 332 h 343"/>
              <a:gd name="T120" fmla="*/ 5 w 379"/>
              <a:gd name="T121" fmla="*/ 285 h 343"/>
              <a:gd name="T122" fmla="*/ 8 w 379"/>
              <a:gd name="T123" fmla="*/ 130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9" h="343">
                <a:moveTo>
                  <a:pt x="290" y="249"/>
                </a:moveTo>
                <a:lnTo>
                  <a:pt x="290" y="249"/>
                </a:lnTo>
                <a:lnTo>
                  <a:pt x="290" y="253"/>
                </a:lnTo>
                <a:lnTo>
                  <a:pt x="290" y="253"/>
                </a:lnTo>
                <a:lnTo>
                  <a:pt x="293" y="263"/>
                </a:lnTo>
                <a:lnTo>
                  <a:pt x="293" y="263"/>
                </a:lnTo>
                <a:lnTo>
                  <a:pt x="295" y="272"/>
                </a:lnTo>
                <a:lnTo>
                  <a:pt x="300" y="279"/>
                </a:lnTo>
                <a:lnTo>
                  <a:pt x="307" y="295"/>
                </a:lnTo>
                <a:lnTo>
                  <a:pt x="307" y="295"/>
                </a:lnTo>
                <a:lnTo>
                  <a:pt x="312" y="302"/>
                </a:lnTo>
                <a:lnTo>
                  <a:pt x="312" y="302"/>
                </a:lnTo>
                <a:lnTo>
                  <a:pt x="321" y="312"/>
                </a:lnTo>
                <a:lnTo>
                  <a:pt x="332" y="320"/>
                </a:lnTo>
                <a:lnTo>
                  <a:pt x="332" y="320"/>
                </a:lnTo>
                <a:lnTo>
                  <a:pt x="341" y="324"/>
                </a:lnTo>
                <a:lnTo>
                  <a:pt x="341" y="324"/>
                </a:lnTo>
                <a:lnTo>
                  <a:pt x="342" y="326"/>
                </a:lnTo>
                <a:lnTo>
                  <a:pt x="342" y="327"/>
                </a:lnTo>
                <a:lnTo>
                  <a:pt x="342" y="327"/>
                </a:lnTo>
                <a:lnTo>
                  <a:pt x="342" y="329"/>
                </a:lnTo>
                <a:lnTo>
                  <a:pt x="341" y="329"/>
                </a:lnTo>
                <a:lnTo>
                  <a:pt x="341" y="329"/>
                </a:lnTo>
                <a:lnTo>
                  <a:pt x="338" y="330"/>
                </a:lnTo>
                <a:lnTo>
                  <a:pt x="338" y="330"/>
                </a:lnTo>
                <a:lnTo>
                  <a:pt x="339" y="332"/>
                </a:lnTo>
                <a:lnTo>
                  <a:pt x="339" y="332"/>
                </a:lnTo>
                <a:lnTo>
                  <a:pt x="341" y="334"/>
                </a:lnTo>
                <a:lnTo>
                  <a:pt x="339" y="336"/>
                </a:lnTo>
                <a:lnTo>
                  <a:pt x="339" y="336"/>
                </a:lnTo>
                <a:lnTo>
                  <a:pt x="338" y="337"/>
                </a:lnTo>
                <a:lnTo>
                  <a:pt x="338" y="337"/>
                </a:lnTo>
                <a:lnTo>
                  <a:pt x="335" y="337"/>
                </a:lnTo>
                <a:lnTo>
                  <a:pt x="334" y="339"/>
                </a:lnTo>
                <a:lnTo>
                  <a:pt x="334" y="339"/>
                </a:lnTo>
                <a:lnTo>
                  <a:pt x="332" y="342"/>
                </a:lnTo>
                <a:lnTo>
                  <a:pt x="329" y="342"/>
                </a:lnTo>
                <a:lnTo>
                  <a:pt x="329" y="342"/>
                </a:lnTo>
                <a:lnTo>
                  <a:pt x="321" y="343"/>
                </a:lnTo>
                <a:lnTo>
                  <a:pt x="321" y="343"/>
                </a:lnTo>
                <a:lnTo>
                  <a:pt x="305" y="342"/>
                </a:lnTo>
                <a:lnTo>
                  <a:pt x="288" y="339"/>
                </a:lnTo>
                <a:lnTo>
                  <a:pt x="288" y="339"/>
                </a:lnTo>
                <a:lnTo>
                  <a:pt x="274" y="334"/>
                </a:lnTo>
                <a:lnTo>
                  <a:pt x="274" y="334"/>
                </a:lnTo>
                <a:lnTo>
                  <a:pt x="267" y="332"/>
                </a:lnTo>
                <a:lnTo>
                  <a:pt x="260" y="326"/>
                </a:lnTo>
                <a:lnTo>
                  <a:pt x="260" y="326"/>
                </a:lnTo>
                <a:lnTo>
                  <a:pt x="251" y="319"/>
                </a:lnTo>
                <a:lnTo>
                  <a:pt x="251" y="319"/>
                </a:lnTo>
                <a:lnTo>
                  <a:pt x="246" y="315"/>
                </a:lnTo>
                <a:lnTo>
                  <a:pt x="241" y="309"/>
                </a:lnTo>
                <a:lnTo>
                  <a:pt x="237" y="303"/>
                </a:lnTo>
                <a:lnTo>
                  <a:pt x="234" y="296"/>
                </a:lnTo>
                <a:lnTo>
                  <a:pt x="234" y="296"/>
                </a:lnTo>
                <a:lnTo>
                  <a:pt x="231" y="292"/>
                </a:lnTo>
                <a:lnTo>
                  <a:pt x="229" y="288"/>
                </a:lnTo>
                <a:lnTo>
                  <a:pt x="229" y="288"/>
                </a:lnTo>
                <a:lnTo>
                  <a:pt x="227" y="286"/>
                </a:lnTo>
                <a:lnTo>
                  <a:pt x="227" y="285"/>
                </a:lnTo>
                <a:lnTo>
                  <a:pt x="227" y="285"/>
                </a:lnTo>
                <a:lnTo>
                  <a:pt x="226" y="282"/>
                </a:lnTo>
                <a:lnTo>
                  <a:pt x="226" y="282"/>
                </a:lnTo>
                <a:lnTo>
                  <a:pt x="219" y="282"/>
                </a:lnTo>
                <a:lnTo>
                  <a:pt x="219" y="282"/>
                </a:lnTo>
                <a:lnTo>
                  <a:pt x="210" y="283"/>
                </a:lnTo>
                <a:lnTo>
                  <a:pt x="200" y="282"/>
                </a:lnTo>
                <a:lnTo>
                  <a:pt x="200" y="282"/>
                </a:lnTo>
                <a:lnTo>
                  <a:pt x="192" y="279"/>
                </a:lnTo>
                <a:lnTo>
                  <a:pt x="192" y="279"/>
                </a:lnTo>
                <a:lnTo>
                  <a:pt x="180" y="275"/>
                </a:lnTo>
                <a:lnTo>
                  <a:pt x="180" y="275"/>
                </a:lnTo>
                <a:lnTo>
                  <a:pt x="176" y="272"/>
                </a:lnTo>
                <a:lnTo>
                  <a:pt x="176" y="272"/>
                </a:lnTo>
                <a:lnTo>
                  <a:pt x="172" y="269"/>
                </a:lnTo>
                <a:lnTo>
                  <a:pt x="172" y="269"/>
                </a:lnTo>
                <a:lnTo>
                  <a:pt x="170" y="268"/>
                </a:lnTo>
                <a:lnTo>
                  <a:pt x="167" y="268"/>
                </a:lnTo>
                <a:lnTo>
                  <a:pt x="167" y="268"/>
                </a:lnTo>
                <a:lnTo>
                  <a:pt x="149" y="268"/>
                </a:lnTo>
                <a:lnTo>
                  <a:pt x="149" y="268"/>
                </a:lnTo>
                <a:lnTo>
                  <a:pt x="139" y="266"/>
                </a:lnTo>
                <a:lnTo>
                  <a:pt x="128" y="265"/>
                </a:lnTo>
                <a:lnTo>
                  <a:pt x="128" y="265"/>
                </a:lnTo>
                <a:lnTo>
                  <a:pt x="122" y="263"/>
                </a:lnTo>
                <a:lnTo>
                  <a:pt x="122" y="263"/>
                </a:lnTo>
                <a:lnTo>
                  <a:pt x="121" y="265"/>
                </a:lnTo>
                <a:lnTo>
                  <a:pt x="121" y="265"/>
                </a:lnTo>
                <a:lnTo>
                  <a:pt x="102" y="280"/>
                </a:lnTo>
                <a:lnTo>
                  <a:pt x="102" y="280"/>
                </a:lnTo>
                <a:lnTo>
                  <a:pt x="91" y="288"/>
                </a:lnTo>
                <a:lnTo>
                  <a:pt x="78" y="292"/>
                </a:lnTo>
                <a:lnTo>
                  <a:pt x="78" y="292"/>
                </a:lnTo>
                <a:lnTo>
                  <a:pt x="68" y="296"/>
                </a:lnTo>
                <a:lnTo>
                  <a:pt x="57" y="297"/>
                </a:lnTo>
                <a:lnTo>
                  <a:pt x="57" y="297"/>
                </a:lnTo>
                <a:lnTo>
                  <a:pt x="47" y="299"/>
                </a:lnTo>
                <a:lnTo>
                  <a:pt x="47" y="299"/>
                </a:lnTo>
                <a:lnTo>
                  <a:pt x="28" y="299"/>
                </a:lnTo>
                <a:lnTo>
                  <a:pt x="28" y="299"/>
                </a:lnTo>
                <a:lnTo>
                  <a:pt x="21" y="297"/>
                </a:lnTo>
                <a:lnTo>
                  <a:pt x="21" y="297"/>
                </a:lnTo>
                <a:lnTo>
                  <a:pt x="20" y="297"/>
                </a:lnTo>
                <a:lnTo>
                  <a:pt x="20" y="297"/>
                </a:lnTo>
                <a:lnTo>
                  <a:pt x="18" y="296"/>
                </a:lnTo>
                <a:lnTo>
                  <a:pt x="17" y="293"/>
                </a:lnTo>
                <a:lnTo>
                  <a:pt x="17" y="293"/>
                </a:lnTo>
                <a:lnTo>
                  <a:pt x="7" y="289"/>
                </a:lnTo>
                <a:lnTo>
                  <a:pt x="7" y="289"/>
                </a:lnTo>
                <a:lnTo>
                  <a:pt x="3" y="288"/>
                </a:lnTo>
                <a:lnTo>
                  <a:pt x="3" y="288"/>
                </a:lnTo>
                <a:lnTo>
                  <a:pt x="0" y="285"/>
                </a:lnTo>
                <a:lnTo>
                  <a:pt x="0" y="285"/>
                </a:lnTo>
                <a:lnTo>
                  <a:pt x="0" y="283"/>
                </a:lnTo>
                <a:lnTo>
                  <a:pt x="0" y="282"/>
                </a:lnTo>
                <a:lnTo>
                  <a:pt x="0" y="282"/>
                </a:lnTo>
                <a:lnTo>
                  <a:pt x="3" y="280"/>
                </a:lnTo>
                <a:lnTo>
                  <a:pt x="3" y="280"/>
                </a:lnTo>
                <a:lnTo>
                  <a:pt x="13" y="276"/>
                </a:lnTo>
                <a:lnTo>
                  <a:pt x="23" y="273"/>
                </a:lnTo>
                <a:lnTo>
                  <a:pt x="23" y="273"/>
                </a:lnTo>
                <a:lnTo>
                  <a:pt x="25" y="273"/>
                </a:lnTo>
                <a:lnTo>
                  <a:pt x="25" y="273"/>
                </a:lnTo>
                <a:lnTo>
                  <a:pt x="42" y="263"/>
                </a:lnTo>
                <a:lnTo>
                  <a:pt x="42" y="263"/>
                </a:lnTo>
                <a:lnTo>
                  <a:pt x="57" y="253"/>
                </a:lnTo>
                <a:lnTo>
                  <a:pt x="57" y="253"/>
                </a:lnTo>
                <a:lnTo>
                  <a:pt x="67" y="246"/>
                </a:lnTo>
                <a:lnTo>
                  <a:pt x="67" y="246"/>
                </a:lnTo>
                <a:lnTo>
                  <a:pt x="74" y="242"/>
                </a:lnTo>
                <a:lnTo>
                  <a:pt x="74" y="242"/>
                </a:lnTo>
                <a:lnTo>
                  <a:pt x="75" y="241"/>
                </a:lnTo>
                <a:lnTo>
                  <a:pt x="75" y="239"/>
                </a:lnTo>
                <a:lnTo>
                  <a:pt x="75" y="239"/>
                </a:lnTo>
                <a:lnTo>
                  <a:pt x="75" y="235"/>
                </a:lnTo>
                <a:lnTo>
                  <a:pt x="75" y="235"/>
                </a:lnTo>
                <a:lnTo>
                  <a:pt x="69" y="234"/>
                </a:lnTo>
                <a:lnTo>
                  <a:pt x="69" y="234"/>
                </a:lnTo>
                <a:lnTo>
                  <a:pt x="67" y="234"/>
                </a:lnTo>
                <a:lnTo>
                  <a:pt x="67" y="234"/>
                </a:lnTo>
                <a:lnTo>
                  <a:pt x="65" y="232"/>
                </a:lnTo>
                <a:lnTo>
                  <a:pt x="64" y="234"/>
                </a:lnTo>
                <a:lnTo>
                  <a:pt x="64" y="234"/>
                </a:lnTo>
                <a:lnTo>
                  <a:pt x="62" y="234"/>
                </a:lnTo>
                <a:lnTo>
                  <a:pt x="61" y="232"/>
                </a:lnTo>
                <a:lnTo>
                  <a:pt x="61" y="232"/>
                </a:lnTo>
                <a:lnTo>
                  <a:pt x="54" y="226"/>
                </a:lnTo>
                <a:lnTo>
                  <a:pt x="54" y="226"/>
                </a:lnTo>
                <a:lnTo>
                  <a:pt x="50" y="224"/>
                </a:lnTo>
                <a:lnTo>
                  <a:pt x="50" y="224"/>
                </a:lnTo>
                <a:lnTo>
                  <a:pt x="37" y="215"/>
                </a:lnTo>
                <a:lnTo>
                  <a:pt x="37" y="215"/>
                </a:lnTo>
                <a:lnTo>
                  <a:pt x="32" y="212"/>
                </a:lnTo>
                <a:lnTo>
                  <a:pt x="32" y="212"/>
                </a:lnTo>
                <a:lnTo>
                  <a:pt x="25" y="207"/>
                </a:lnTo>
                <a:lnTo>
                  <a:pt x="20" y="199"/>
                </a:lnTo>
                <a:lnTo>
                  <a:pt x="14" y="192"/>
                </a:lnTo>
                <a:lnTo>
                  <a:pt x="10" y="184"/>
                </a:lnTo>
                <a:lnTo>
                  <a:pt x="10" y="184"/>
                </a:lnTo>
                <a:lnTo>
                  <a:pt x="4" y="171"/>
                </a:lnTo>
                <a:lnTo>
                  <a:pt x="1" y="158"/>
                </a:lnTo>
                <a:lnTo>
                  <a:pt x="1" y="158"/>
                </a:lnTo>
                <a:lnTo>
                  <a:pt x="0" y="148"/>
                </a:lnTo>
                <a:lnTo>
                  <a:pt x="0" y="137"/>
                </a:lnTo>
                <a:lnTo>
                  <a:pt x="0" y="137"/>
                </a:lnTo>
                <a:lnTo>
                  <a:pt x="1" y="124"/>
                </a:lnTo>
                <a:lnTo>
                  <a:pt x="4" y="111"/>
                </a:lnTo>
                <a:lnTo>
                  <a:pt x="4" y="111"/>
                </a:lnTo>
                <a:lnTo>
                  <a:pt x="8" y="97"/>
                </a:lnTo>
                <a:lnTo>
                  <a:pt x="14" y="84"/>
                </a:lnTo>
                <a:lnTo>
                  <a:pt x="14" y="84"/>
                </a:lnTo>
                <a:lnTo>
                  <a:pt x="24" y="70"/>
                </a:lnTo>
                <a:lnTo>
                  <a:pt x="37" y="57"/>
                </a:lnTo>
                <a:lnTo>
                  <a:pt x="37" y="57"/>
                </a:lnTo>
                <a:lnTo>
                  <a:pt x="45" y="50"/>
                </a:lnTo>
                <a:lnTo>
                  <a:pt x="55" y="45"/>
                </a:lnTo>
                <a:lnTo>
                  <a:pt x="65" y="39"/>
                </a:lnTo>
                <a:lnTo>
                  <a:pt x="77" y="35"/>
                </a:lnTo>
                <a:lnTo>
                  <a:pt x="77" y="35"/>
                </a:lnTo>
                <a:lnTo>
                  <a:pt x="89" y="30"/>
                </a:lnTo>
                <a:lnTo>
                  <a:pt x="102" y="26"/>
                </a:lnTo>
                <a:lnTo>
                  <a:pt x="102" y="26"/>
                </a:lnTo>
                <a:lnTo>
                  <a:pt x="115" y="26"/>
                </a:lnTo>
                <a:lnTo>
                  <a:pt x="128" y="26"/>
                </a:lnTo>
                <a:lnTo>
                  <a:pt x="128" y="26"/>
                </a:lnTo>
                <a:lnTo>
                  <a:pt x="143" y="27"/>
                </a:lnTo>
                <a:lnTo>
                  <a:pt x="159" y="30"/>
                </a:lnTo>
                <a:lnTo>
                  <a:pt x="159" y="30"/>
                </a:lnTo>
                <a:lnTo>
                  <a:pt x="162" y="29"/>
                </a:lnTo>
                <a:lnTo>
                  <a:pt x="162" y="29"/>
                </a:lnTo>
                <a:lnTo>
                  <a:pt x="166" y="25"/>
                </a:lnTo>
                <a:lnTo>
                  <a:pt x="172" y="22"/>
                </a:lnTo>
                <a:lnTo>
                  <a:pt x="172" y="22"/>
                </a:lnTo>
                <a:lnTo>
                  <a:pt x="185" y="16"/>
                </a:lnTo>
                <a:lnTo>
                  <a:pt x="197" y="10"/>
                </a:lnTo>
                <a:lnTo>
                  <a:pt x="210" y="6"/>
                </a:lnTo>
                <a:lnTo>
                  <a:pt x="224" y="3"/>
                </a:lnTo>
                <a:lnTo>
                  <a:pt x="224" y="3"/>
                </a:lnTo>
                <a:lnTo>
                  <a:pt x="239" y="2"/>
                </a:lnTo>
                <a:lnTo>
                  <a:pt x="254" y="0"/>
                </a:lnTo>
                <a:lnTo>
                  <a:pt x="254" y="0"/>
                </a:lnTo>
                <a:lnTo>
                  <a:pt x="267" y="2"/>
                </a:lnTo>
                <a:lnTo>
                  <a:pt x="280" y="5"/>
                </a:lnTo>
                <a:lnTo>
                  <a:pt x="280" y="5"/>
                </a:lnTo>
                <a:lnTo>
                  <a:pt x="293" y="8"/>
                </a:lnTo>
                <a:lnTo>
                  <a:pt x="293" y="8"/>
                </a:lnTo>
                <a:lnTo>
                  <a:pt x="305" y="10"/>
                </a:lnTo>
                <a:lnTo>
                  <a:pt x="318" y="15"/>
                </a:lnTo>
                <a:lnTo>
                  <a:pt x="329" y="22"/>
                </a:lnTo>
                <a:lnTo>
                  <a:pt x="339" y="30"/>
                </a:lnTo>
                <a:lnTo>
                  <a:pt x="339" y="30"/>
                </a:lnTo>
                <a:lnTo>
                  <a:pt x="342" y="33"/>
                </a:lnTo>
                <a:lnTo>
                  <a:pt x="342" y="33"/>
                </a:lnTo>
                <a:lnTo>
                  <a:pt x="348" y="39"/>
                </a:lnTo>
                <a:lnTo>
                  <a:pt x="352" y="46"/>
                </a:lnTo>
                <a:lnTo>
                  <a:pt x="359" y="59"/>
                </a:lnTo>
                <a:lnTo>
                  <a:pt x="359" y="59"/>
                </a:lnTo>
                <a:lnTo>
                  <a:pt x="361" y="63"/>
                </a:lnTo>
                <a:lnTo>
                  <a:pt x="361" y="63"/>
                </a:lnTo>
                <a:lnTo>
                  <a:pt x="366" y="70"/>
                </a:lnTo>
                <a:lnTo>
                  <a:pt x="371" y="79"/>
                </a:lnTo>
                <a:lnTo>
                  <a:pt x="374" y="87"/>
                </a:lnTo>
                <a:lnTo>
                  <a:pt x="376" y="96"/>
                </a:lnTo>
                <a:lnTo>
                  <a:pt x="376" y="96"/>
                </a:lnTo>
                <a:lnTo>
                  <a:pt x="379" y="111"/>
                </a:lnTo>
                <a:lnTo>
                  <a:pt x="379" y="128"/>
                </a:lnTo>
                <a:lnTo>
                  <a:pt x="379" y="128"/>
                </a:lnTo>
                <a:lnTo>
                  <a:pt x="378" y="145"/>
                </a:lnTo>
                <a:lnTo>
                  <a:pt x="378" y="145"/>
                </a:lnTo>
                <a:lnTo>
                  <a:pt x="375" y="162"/>
                </a:lnTo>
                <a:lnTo>
                  <a:pt x="371" y="178"/>
                </a:lnTo>
                <a:lnTo>
                  <a:pt x="371" y="178"/>
                </a:lnTo>
                <a:lnTo>
                  <a:pt x="362" y="197"/>
                </a:lnTo>
                <a:lnTo>
                  <a:pt x="352" y="214"/>
                </a:lnTo>
                <a:lnTo>
                  <a:pt x="352" y="214"/>
                </a:lnTo>
                <a:lnTo>
                  <a:pt x="342" y="226"/>
                </a:lnTo>
                <a:lnTo>
                  <a:pt x="342" y="226"/>
                </a:lnTo>
                <a:lnTo>
                  <a:pt x="335" y="234"/>
                </a:lnTo>
                <a:lnTo>
                  <a:pt x="335" y="234"/>
                </a:lnTo>
                <a:lnTo>
                  <a:pt x="325" y="241"/>
                </a:lnTo>
                <a:lnTo>
                  <a:pt x="314" y="246"/>
                </a:lnTo>
                <a:lnTo>
                  <a:pt x="314" y="246"/>
                </a:lnTo>
                <a:lnTo>
                  <a:pt x="308" y="248"/>
                </a:lnTo>
                <a:lnTo>
                  <a:pt x="302" y="249"/>
                </a:lnTo>
                <a:lnTo>
                  <a:pt x="302" y="249"/>
                </a:lnTo>
                <a:lnTo>
                  <a:pt x="293" y="249"/>
                </a:lnTo>
                <a:lnTo>
                  <a:pt x="293" y="249"/>
                </a:lnTo>
                <a:lnTo>
                  <a:pt x="290" y="249"/>
                </a:lnTo>
                <a:lnTo>
                  <a:pt x="290" y="249"/>
                </a:lnTo>
                <a:close/>
                <a:moveTo>
                  <a:pt x="8" y="126"/>
                </a:moveTo>
                <a:lnTo>
                  <a:pt x="8" y="126"/>
                </a:lnTo>
                <a:lnTo>
                  <a:pt x="10" y="124"/>
                </a:lnTo>
                <a:lnTo>
                  <a:pt x="10" y="124"/>
                </a:lnTo>
                <a:lnTo>
                  <a:pt x="11" y="117"/>
                </a:lnTo>
                <a:lnTo>
                  <a:pt x="11" y="117"/>
                </a:lnTo>
                <a:lnTo>
                  <a:pt x="11" y="114"/>
                </a:lnTo>
                <a:lnTo>
                  <a:pt x="11" y="114"/>
                </a:lnTo>
                <a:lnTo>
                  <a:pt x="10" y="117"/>
                </a:lnTo>
                <a:lnTo>
                  <a:pt x="10" y="117"/>
                </a:lnTo>
                <a:lnTo>
                  <a:pt x="8" y="126"/>
                </a:lnTo>
                <a:lnTo>
                  <a:pt x="8" y="126"/>
                </a:lnTo>
                <a:lnTo>
                  <a:pt x="8" y="128"/>
                </a:lnTo>
                <a:lnTo>
                  <a:pt x="8" y="128"/>
                </a:lnTo>
                <a:lnTo>
                  <a:pt x="8" y="128"/>
                </a:lnTo>
                <a:lnTo>
                  <a:pt x="8" y="128"/>
                </a:lnTo>
                <a:lnTo>
                  <a:pt x="8" y="126"/>
                </a:lnTo>
                <a:lnTo>
                  <a:pt x="8" y="126"/>
                </a:lnTo>
                <a:close/>
                <a:moveTo>
                  <a:pt x="300" y="289"/>
                </a:moveTo>
                <a:lnTo>
                  <a:pt x="300" y="289"/>
                </a:lnTo>
                <a:lnTo>
                  <a:pt x="301" y="290"/>
                </a:lnTo>
                <a:lnTo>
                  <a:pt x="301" y="290"/>
                </a:lnTo>
                <a:lnTo>
                  <a:pt x="301" y="290"/>
                </a:lnTo>
                <a:lnTo>
                  <a:pt x="301" y="290"/>
                </a:lnTo>
                <a:lnTo>
                  <a:pt x="300" y="289"/>
                </a:lnTo>
                <a:lnTo>
                  <a:pt x="300" y="289"/>
                </a:lnTo>
                <a:lnTo>
                  <a:pt x="300" y="288"/>
                </a:lnTo>
                <a:lnTo>
                  <a:pt x="300" y="288"/>
                </a:lnTo>
                <a:lnTo>
                  <a:pt x="294" y="276"/>
                </a:lnTo>
                <a:lnTo>
                  <a:pt x="294" y="276"/>
                </a:lnTo>
                <a:lnTo>
                  <a:pt x="294" y="279"/>
                </a:lnTo>
                <a:lnTo>
                  <a:pt x="294" y="279"/>
                </a:lnTo>
                <a:lnTo>
                  <a:pt x="300" y="288"/>
                </a:lnTo>
                <a:lnTo>
                  <a:pt x="300" y="288"/>
                </a:lnTo>
                <a:lnTo>
                  <a:pt x="300" y="289"/>
                </a:lnTo>
                <a:lnTo>
                  <a:pt x="300" y="289"/>
                </a:lnTo>
                <a:close/>
                <a:moveTo>
                  <a:pt x="143" y="262"/>
                </a:moveTo>
                <a:lnTo>
                  <a:pt x="143" y="262"/>
                </a:lnTo>
                <a:lnTo>
                  <a:pt x="145" y="262"/>
                </a:lnTo>
                <a:lnTo>
                  <a:pt x="145" y="262"/>
                </a:lnTo>
                <a:lnTo>
                  <a:pt x="145" y="262"/>
                </a:lnTo>
                <a:lnTo>
                  <a:pt x="145" y="262"/>
                </a:lnTo>
                <a:lnTo>
                  <a:pt x="143" y="262"/>
                </a:lnTo>
                <a:lnTo>
                  <a:pt x="143" y="262"/>
                </a:lnTo>
                <a:lnTo>
                  <a:pt x="142" y="262"/>
                </a:lnTo>
                <a:lnTo>
                  <a:pt x="142" y="262"/>
                </a:lnTo>
                <a:lnTo>
                  <a:pt x="136" y="261"/>
                </a:lnTo>
                <a:lnTo>
                  <a:pt x="136" y="261"/>
                </a:lnTo>
                <a:lnTo>
                  <a:pt x="123" y="259"/>
                </a:lnTo>
                <a:lnTo>
                  <a:pt x="123" y="259"/>
                </a:lnTo>
                <a:lnTo>
                  <a:pt x="122" y="259"/>
                </a:lnTo>
                <a:lnTo>
                  <a:pt x="122" y="259"/>
                </a:lnTo>
                <a:lnTo>
                  <a:pt x="122" y="259"/>
                </a:lnTo>
                <a:lnTo>
                  <a:pt x="123" y="259"/>
                </a:lnTo>
                <a:lnTo>
                  <a:pt x="123" y="259"/>
                </a:lnTo>
                <a:lnTo>
                  <a:pt x="128" y="261"/>
                </a:lnTo>
                <a:lnTo>
                  <a:pt x="132" y="262"/>
                </a:lnTo>
                <a:lnTo>
                  <a:pt x="132" y="262"/>
                </a:lnTo>
                <a:lnTo>
                  <a:pt x="143" y="262"/>
                </a:lnTo>
                <a:lnTo>
                  <a:pt x="143" y="262"/>
                </a:lnTo>
                <a:close/>
                <a:moveTo>
                  <a:pt x="119" y="249"/>
                </a:moveTo>
                <a:lnTo>
                  <a:pt x="119" y="249"/>
                </a:lnTo>
                <a:lnTo>
                  <a:pt x="119" y="251"/>
                </a:lnTo>
                <a:lnTo>
                  <a:pt x="121" y="252"/>
                </a:lnTo>
                <a:lnTo>
                  <a:pt x="121" y="252"/>
                </a:lnTo>
                <a:lnTo>
                  <a:pt x="128" y="255"/>
                </a:lnTo>
                <a:lnTo>
                  <a:pt x="135" y="256"/>
                </a:lnTo>
                <a:lnTo>
                  <a:pt x="135" y="256"/>
                </a:lnTo>
                <a:lnTo>
                  <a:pt x="162" y="259"/>
                </a:lnTo>
                <a:lnTo>
                  <a:pt x="162" y="259"/>
                </a:lnTo>
                <a:lnTo>
                  <a:pt x="173" y="259"/>
                </a:lnTo>
                <a:lnTo>
                  <a:pt x="185" y="259"/>
                </a:lnTo>
                <a:lnTo>
                  <a:pt x="185" y="259"/>
                </a:lnTo>
                <a:lnTo>
                  <a:pt x="200" y="255"/>
                </a:lnTo>
                <a:lnTo>
                  <a:pt x="216" y="248"/>
                </a:lnTo>
                <a:lnTo>
                  <a:pt x="216" y="248"/>
                </a:lnTo>
                <a:lnTo>
                  <a:pt x="233" y="238"/>
                </a:lnTo>
                <a:lnTo>
                  <a:pt x="233" y="238"/>
                </a:lnTo>
                <a:lnTo>
                  <a:pt x="237" y="232"/>
                </a:lnTo>
                <a:lnTo>
                  <a:pt x="237" y="232"/>
                </a:lnTo>
                <a:lnTo>
                  <a:pt x="243" y="225"/>
                </a:lnTo>
                <a:lnTo>
                  <a:pt x="248" y="218"/>
                </a:lnTo>
                <a:lnTo>
                  <a:pt x="253" y="209"/>
                </a:lnTo>
                <a:lnTo>
                  <a:pt x="256" y="201"/>
                </a:lnTo>
                <a:lnTo>
                  <a:pt x="256" y="201"/>
                </a:lnTo>
                <a:lnTo>
                  <a:pt x="258" y="189"/>
                </a:lnTo>
                <a:lnTo>
                  <a:pt x="261" y="178"/>
                </a:lnTo>
                <a:lnTo>
                  <a:pt x="261" y="178"/>
                </a:lnTo>
                <a:lnTo>
                  <a:pt x="261" y="153"/>
                </a:lnTo>
                <a:lnTo>
                  <a:pt x="261" y="153"/>
                </a:lnTo>
                <a:lnTo>
                  <a:pt x="261" y="140"/>
                </a:lnTo>
                <a:lnTo>
                  <a:pt x="261" y="140"/>
                </a:lnTo>
                <a:lnTo>
                  <a:pt x="258" y="130"/>
                </a:lnTo>
                <a:lnTo>
                  <a:pt x="254" y="120"/>
                </a:lnTo>
                <a:lnTo>
                  <a:pt x="254" y="120"/>
                </a:lnTo>
                <a:lnTo>
                  <a:pt x="244" y="101"/>
                </a:lnTo>
                <a:lnTo>
                  <a:pt x="233" y="86"/>
                </a:lnTo>
                <a:lnTo>
                  <a:pt x="233" y="86"/>
                </a:lnTo>
                <a:lnTo>
                  <a:pt x="223" y="74"/>
                </a:lnTo>
                <a:lnTo>
                  <a:pt x="210" y="64"/>
                </a:lnTo>
                <a:lnTo>
                  <a:pt x="210" y="64"/>
                </a:lnTo>
                <a:lnTo>
                  <a:pt x="197" y="56"/>
                </a:lnTo>
                <a:lnTo>
                  <a:pt x="185" y="49"/>
                </a:lnTo>
                <a:lnTo>
                  <a:pt x="185" y="49"/>
                </a:lnTo>
                <a:lnTo>
                  <a:pt x="175" y="45"/>
                </a:lnTo>
                <a:lnTo>
                  <a:pt x="175" y="45"/>
                </a:lnTo>
                <a:lnTo>
                  <a:pt x="155" y="39"/>
                </a:lnTo>
                <a:lnTo>
                  <a:pt x="133" y="36"/>
                </a:lnTo>
                <a:lnTo>
                  <a:pt x="133" y="36"/>
                </a:lnTo>
                <a:lnTo>
                  <a:pt x="106" y="36"/>
                </a:lnTo>
                <a:lnTo>
                  <a:pt x="106" y="36"/>
                </a:lnTo>
                <a:lnTo>
                  <a:pt x="99" y="36"/>
                </a:lnTo>
                <a:lnTo>
                  <a:pt x="91" y="37"/>
                </a:lnTo>
                <a:lnTo>
                  <a:pt x="91" y="37"/>
                </a:lnTo>
                <a:lnTo>
                  <a:pt x="89" y="39"/>
                </a:lnTo>
                <a:lnTo>
                  <a:pt x="89" y="39"/>
                </a:lnTo>
                <a:lnTo>
                  <a:pt x="92" y="39"/>
                </a:lnTo>
                <a:lnTo>
                  <a:pt x="92" y="39"/>
                </a:lnTo>
                <a:lnTo>
                  <a:pt x="95" y="39"/>
                </a:lnTo>
                <a:lnTo>
                  <a:pt x="96" y="40"/>
                </a:lnTo>
                <a:lnTo>
                  <a:pt x="96" y="40"/>
                </a:lnTo>
                <a:lnTo>
                  <a:pt x="96" y="42"/>
                </a:lnTo>
                <a:lnTo>
                  <a:pt x="95" y="43"/>
                </a:lnTo>
                <a:lnTo>
                  <a:pt x="92" y="45"/>
                </a:lnTo>
                <a:lnTo>
                  <a:pt x="92" y="45"/>
                </a:lnTo>
                <a:lnTo>
                  <a:pt x="84" y="45"/>
                </a:lnTo>
                <a:lnTo>
                  <a:pt x="84" y="45"/>
                </a:lnTo>
                <a:lnTo>
                  <a:pt x="75" y="45"/>
                </a:lnTo>
                <a:lnTo>
                  <a:pt x="68" y="49"/>
                </a:lnTo>
                <a:lnTo>
                  <a:pt x="68" y="49"/>
                </a:lnTo>
                <a:lnTo>
                  <a:pt x="61" y="54"/>
                </a:lnTo>
                <a:lnTo>
                  <a:pt x="54" y="62"/>
                </a:lnTo>
                <a:lnTo>
                  <a:pt x="54" y="62"/>
                </a:lnTo>
                <a:lnTo>
                  <a:pt x="51" y="64"/>
                </a:lnTo>
                <a:lnTo>
                  <a:pt x="51" y="64"/>
                </a:lnTo>
                <a:lnTo>
                  <a:pt x="48" y="64"/>
                </a:lnTo>
                <a:lnTo>
                  <a:pt x="48" y="64"/>
                </a:lnTo>
                <a:lnTo>
                  <a:pt x="47" y="64"/>
                </a:lnTo>
                <a:lnTo>
                  <a:pt x="45" y="63"/>
                </a:lnTo>
                <a:lnTo>
                  <a:pt x="45" y="63"/>
                </a:lnTo>
                <a:lnTo>
                  <a:pt x="45" y="62"/>
                </a:lnTo>
                <a:lnTo>
                  <a:pt x="47" y="59"/>
                </a:lnTo>
                <a:lnTo>
                  <a:pt x="47" y="59"/>
                </a:lnTo>
                <a:lnTo>
                  <a:pt x="50" y="56"/>
                </a:lnTo>
                <a:lnTo>
                  <a:pt x="50" y="56"/>
                </a:lnTo>
                <a:lnTo>
                  <a:pt x="48" y="57"/>
                </a:lnTo>
                <a:lnTo>
                  <a:pt x="48" y="57"/>
                </a:lnTo>
                <a:lnTo>
                  <a:pt x="38" y="66"/>
                </a:lnTo>
                <a:lnTo>
                  <a:pt x="38" y="66"/>
                </a:lnTo>
                <a:lnTo>
                  <a:pt x="30" y="77"/>
                </a:lnTo>
                <a:lnTo>
                  <a:pt x="23" y="90"/>
                </a:lnTo>
                <a:lnTo>
                  <a:pt x="23" y="90"/>
                </a:lnTo>
                <a:lnTo>
                  <a:pt x="18" y="103"/>
                </a:lnTo>
                <a:lnTo>
                  <a:pt x="14" y="116"/>
                </a:lnTo>
                <a:lnTo>
                  <a:pt x="14" y="116"/>
                </a:lnTo>
                <a:lnTo>
                  <a:pt x="11" y="130"/>
                </a:lnTo>
                <a:lnTo>
                  <a:pt x="11" y="143"/>
                </a:lnTo>
                <a:lnTo>
                  <a:pt x="11" y="143"/>
                </a:lnTo>
                <a:lnTo>
                  <a:pt x="10" y="151"/>
                </a:lnTo>
                <a:lnTo>
                  <a:pt x="11" y="160"/>
                </a:lnTo>
                <a:lnTo>
                  <a:pt x="11" y="160"/>
                </a:lnTo>
                <a:lnTo>
                  <a:pt x="13" y="168"/>
                </a:lnTo>
                <a:lnTo>
                  <a:pt x="15" y="175"/>
                </a:lnTo>
                <a:lnTo>
                  <a:pt x="15" y="175"/>
                </a:lnTo>
                <a:lnTo>
                  <a:pt x="20" y="182"/>
                </a:lnTo>
                <a:lnTo>
                  <a:pt x="24" y="189"/>
                </a:lnTo>
                <a:lnTo>
                  <a:pt x="24" y="189"/>
                </a:lnTo>
                <a:lnTo>
                  <a:pt x="32" y="199"/>
                </a:lnTo>
                <a:lnTo>
                  <a:pt x="41" y="209"/>
                </a:lnTo>
                <a:lnTo>
                  <a:pt x="41" y="209"/>
                </a:lnTo>
                <a:lnTo>
                  <a:pt x="50" y="218"/>
                </a:lnTo>
                <a:lnTo>
                  <a:pt x="50" y="218"/>
                </a:lnTo>
                <a:lnTo>
                  <a:pt x="57" y="222"/>
                </a:lnTo>
                <a:lnTo>
                  <a:pt x="57" y="222"/>
                </a:lnTo>
                <a:lnTo>
                  <a:pt x="75" y="228"/>
                </a:lnTo>
                <a:lnTo>
                  <a:pt x="75" y="228"/>
                </a:lnTo>
                <a:lnTo>
                  <a:pt x="85" y="229"/>
                </a:lnTo>
                <a:lnTo>
                  <a:pt x="85" y="229"/>
                </a:lnTo>
                <a:lnTo>
                  <a:pt x="88" y="232"/>
                </a:lnTo>
                <a:lnTo>
                  <a:pt x="88" y="232"/>
                </a:lnTo>
                <a:lnTo>
                  <a:pt x="89" y="232"/>
                </a:lnTo>
                <a:lnTo>
                  <a:pt x="91" y="232"/>
                </a:lnTo>
                <a:lnTo>
                  <a:pt x="91" y="232"/>
                </a:lnTo>
                <a:lnTo>
                  <a:pt x="91" y="234"/>
                </a:lnTo>
                <a:lnTo>
                  <a:pt x="91" y="235"/>
                </a:lnTo>
                <a:lnTo>
                  <a:pt x="91" y="235"/>
                </a:lnTo>
                <a:lnTo>
                  <a:pt x="89" y="238"/>
                </a:lnTo>
                <a:lnTo>
                  <a:pt x="89" y="238"/>
                </a:lnTo>
                <a:lnTo>
                  <a:pt x="82" y="248"/>
                </a:lnTo>
                <a:lnTo>
                  <a:pt x="72" y="256"/>
                </a:lnTo>
                <a:lnTo>
                  <a:pt x="72" y="256"/>
                </a:lnTo>
                <a:lnTo>
                  <a:pt x="68" y="261"/>
                </a:lnTo>
                <a:lnTo>
                  <a:pt x="68" y="261"/>
                </a:lnTo>
                <a:lnTo>
                  <a:pt x="64" y="266"/>
                </a:lnTo>
                <a:lnTo>
                  <a:pt x="59" y="270"/>
                </a:lnTo>
                <a:lnTo>
                  <a:pt x="59" y="270"/>
                </a:lnTo>
                <a:lnTo>
                  <a:pt x="48" y="280"/>
                </a:lnTo>
                <a:lnTo>
                  <a:pt x="35" y="288"/>
                </a:lnTo>
                <a:lnTo>
                  <a:pt x="35" y="288"/>
                </a:lnTo>
                <a:lnTo>
                  <a:pt x="34" y="289"/>
                </a:lnTo>
                <a:lnTo>
                  <a:pt x="34" y="289"/>
                </a:lnTo>
                <a:lnTo>
                  <a:pt x="35" y="289"/>
                </a:lnTo>
                <a:lnTo>
                  <a:pt x="35" y="289"/>
                </a:lnTo>
                <a:lnTo>
                  <a:pt x="48" y="288"/>
                </a:lnTo>
                <a:lnTo>
                  <a:pt x="59" y="286"/>
                </a:lnTo>
                <a:lnTo>
                  <a:pt x="59" y="286"/>
                </a:lnTo>
                <a:lnTo>
                  <a:pt x="75" y="280"/>
                </a:lnTo>
                <a:lnTo>
                  <a:pt x="92" y="275"/>
                </a:lnTo>
                <a:lnTo>
                  <a:pt x="92" y="275"/>
                </a:lnTo>
                <a:lnTo>
                  <a:pt x="98" y="272"/>
                </a:lnTo>
                <a:lnTo>
                  <a:pt x="102" y="268"/>
                </a:lnTo>
                <a:lnTo>
                  <a:pt x="102" y="268"/>
                </a:lnTo>
                <a:lnTo>
                  <a:pt x="111" y="258"/>
                </a:lnTo>
                <a:lnTo>
                  <a:pt x="111" y="258"/>
                </a:lnTo>
                <a:lnTo>
                  <a:pt x="111" y="256"/>
                </a:lnTo>
                <a:lnTo>
                  <a:pt x="111" y="256"/>
                </a:lnTo>
                <a:lnTo>
                  <a:pt x="111" y="255"/>
                </a:lnTo>
                <a:lnTo>
                  <a:pt x="112" y="253"/>
                </a:lnTo>
                <a:lnTo>
                  <a:pt x="112" y="253"/>
                </a:lnTo>
                <a:lnTo>
                  <a:pt x="113" y="252"/>
                </a:lnTo>
                <a:lnTo>
                  <a:pt x="113" y="252"/>
                </a:lnTo>
                <a:lnTo>
                  <a:pt x="115" y="249"/>
                </a:lnTo>
                <a:lnTo>
                  <a:pt x="119" y="249"/>
                </a:lnTo>
                <a:lnTo>
                  <a:pt x="119" y="249"/>
                </a:lnTo>
                <a:close/>
                <a:moveTo>
                  <a:pt x="321" y="329"/>
                </a:moveTo>
                <a:lnTo>
                  <a:pt x="321" y="329"/>
                </a:lnTo>
                <a:lnTo>
                  <a:pt x="320" y="327"/>
                </a:lnTo>
                <a:lnTo>
                  <a:pt x="320" y="327"/>
                </a:lnTo>
                <a:lnTo>
                  <a:pt x="311" y="317"/>
                </a:lnTo>
                <a:lnTo>
                  <a:pt x="302" y="305"/>
                </a:lnTo>
                <a:lnTo>
                  <a:pt x="302" y="305"/>
                </a:lnTo>
                <a:lnTo>
                  <a:pt x="298" y="297"/>
                </a:lnTo>
                <a:lnTo>
                  <a:pt x="298" y="297"/>
                </a:lnTo>
                <a:lnTo>
                  <a:pt x="297" y="296"/>
                </a:lnTo>
                <a:lnTo>
                  <a:pt x="297" y="296"/>
                </a:lnTo>
                <a:lnTo>
                  <a:pt x="295" y="293"/>
                </a:lnTo>
                <a:lnTo>
                  <a:pt x="295" y="293"/>
                </a:lnTo>
                <a:lnTo>
                  <a:pt x="291" y="283"/>
                </a:lnTo>
                <a:lnTo>
                  <a:pt x="287" y="272"/>
                </a:lnTo>
                <a:lnTo>
                  <a:pt x="287" y="272"/>
                </a:lnTo>
                <a:lnTo>
                  <a:pt x="284" y="259"/>
                </a:lnTo>
                <a:lnTo>
                  <a:pt x="283" y="246"/>
                </a:lnTo>
                <a:lnTo>
                  <a:pt x="283" y="246"/>
                </a:lnTo>
                <a:lnTo>
                  <a:pt x="283" y="239"/>
                </a:lnTo>
                <a:lnTo>
                  <a:pt x="283" y="239"/>
                </a:lnTo>
                <a:lnTo>
                  <a:pt x="283" y="238"/>
                </a:lnTo>
                <a:lnTo>
                  <a:pt x="284" y="236"/>
                </a:lnTo>
                <a:lnTo>
                  <a:pt x="285" y="236"/>
                </a:lnTo>
                <a:lnTo>
                  <a:pt x="287" y="238"/>
                </a:lnTo>
                <a:lnTo>
                  <a:pt x="287" y="238"/>
                </a:lnTo>
                <a:lnTo>
                  <a:pt x="290" y="238"/>
                </a:lnTo>
                <a:lnTo>
                  <a:pt x="290" y="238"/>
                </a:lnTo>
                <a:lnTo>
                  <a:pt x="302" y="234"/>
                </a:lnTo>
                <a:lnTo>
                  <a:pt x="302" y="234"/>
                </a:lnTo>
                <a:lnTo>
                  <a:pt x="311" y="229"/>
                </a:lnTo>
                <a:lnTo>
                  <a:pt x="320" y="225"/>
                </a:lnTo>
                <a:lnTo>
                  <a:pt x="327" y="219"/>
                </a:lnTo>
                <a:lnTo>
                  <a:pt x="334" y="212"/>
                </a:lnTo>
                <a:lnTo>
                  <a:pt x="334" y="212"/>
                </a:lnTo>
                <a:lnTo>
                  <a:pt x="341" y="204"/>
                </a:lnTo>
                <a:lnTo>
                  <a:pt x="347" y="195"/>
                </a:lnTo>
                <a:lnTo>
                  <a:pt x="347" y="195"/>
                </a:lnTo>
                <a:lnTo>
                  <a:pt x="354" y="182"/>
                </a:lnTo>
                <a:lnTo>
                  <a:pt x="354" y="182"/>
                </a:lnTo>
                <a:lnTo>
                  <a:pt x="361" y="167"/>
                </a:lnTo>
                <a:lnTo>
                  <a:pt x="365" y="150"/>
                </a:lnTo>
                <a:lnTo>
                  <a:pt x="365" y="150"/>
                </a:lnTo>
                <a:lnTo>
                  <a:pt x="366" y="143"/>
                </a:lnTo>
                <a:lnTo>
                  <a:pt x="366" y="135"/>
                </a:lnTo>
                <a:lnTo>
                  <a:pt x="366" y="135"/>
                </a:lnTo>
                <a:lnTo>
                  <a:pt x="366" y="127"/>
                </a:lnTo>
                <a:lnTo>
                  <a:pt x="366" y="127"/>
                </a:lnTo>
                <a:lnTo>
                  <a:pt x="365" y="110"/>
                </a:lnTo>
                <a:lnTo>
                  <a:pt x="364" y="94"/>
                </a:lnTo>
                <a:lnTo>
                  <a:pt x="364" y="94"/>
                </a:lnTo>
                <a:lnTo>
                  <a:pt x="358" y="80"/>
                </a:lnTo>
                <a:lnTo>
                  <a:pt x="355" y="73"/>
                </a:lnTo>
                <a:lnTo>
                  <a:pt x="351" y="66"/>
                </a:lnTo>
                <a:lnTo>
                  <a:pt x="351" y="66"/>
                </a:lnTo>
                <a:lnTo>
                  <a:pt x="341" y="53"/>
                </a:lnTo>
                <a:lnTo>
                  <a:pt x="341" y="53"/>
                </a:lnTo>
                <a:lnTo>
                  <a:pt x="329" y="42"/>
                </a:lnTo>
                <a:lnTo>
                  <a:pt x="317" y="32"/>
                </a:lnTo>
                <a:lnTo>
                  <a:pt x="317" y="32"/>
                </a:lnTo>
                <a:lnTo>
                  <a:pt x="314" y="30"/>
                </a:lnTo>
                <a:lnTo>
                  <a:pt x="314" y="30"/>
                </a:lnTo>
                <a:lnTo>
                  <a:pt x="300" y="23"/>
                </a:lnTo>
                <a:lnTo>
                  <a:pt x="284" y="18"/>
                </a:lnTo>
                <a:lnTo>
                  <a:pt x="284" y="18"/>
                </a:lnTo>
                <a:lnTo>
                  <a:pt x="278" y="16"/>
                </a:lnTo>
                <a:lnTo>
                  <a:pt x="273" y="15"/>
                </a:lnTo>
                <a:lnTo>
                  <a:pt x="273" y="15"/>
                </a:lnTo>
                <a:lnTo>
                  <a:pt x="250" y="13"/>
                </a:lnTo>
                <a:lnTo>
                  <a:pt x="250" y="13"/>
                </a:lnTo>
                <a:lnTo>
                  <a:pt x="234" y="15"/>
                </a:lnTo>
                <a:lnTo>
                  <a:pt x="220" y="16"/>
                </a:lnTo>
                <a:lnTo>
                  <a:pt x="220" y="16"/>
                </a:lnTo>
                <a:lnTo>
                  <a:pt x="213" y="18"/>
                </a:lnTo>
                <a:lnTo>
                  <a:pt x="213" y="18"/>
                </a:lnTo>
                <a:lnTo>
                  <a:pt x="214" y="22"/>
                </a:lnTo>
                <a:lnTo>
                  <a:pt x="212" y="23"/>
                </a:lnTo>
                <a:lnTo>
                  <a:pt x="212" y="23"/>
                </a:lnTo>
                <a:lnTo>
                  <a:pt x="210" y="23"/>
                </a:lnTo>
                <a:lnTo>
                  <a:pt x="210" y="23"/>
                </a:lnTo>
                <a:lnTo>
                  <a:pt x="202" y="27"/>
                </a:lnTo>
                <a:lnTo>
                  <a:pt x="193" y="32"/>
                </a:lnTo>
                <a:lnTo>
                  <a:pt x="193" y="32"/>
                </a:lnTo>
                <a:lnTo>
                  <a:pt x="182" y="36"/>
                </a:lnTo>
                <a:lnTo>
                  <a:pt x="182" y="36"/>
                </a:lnTo>
                <a:lnTo>
                  <a:pt x="187" y="39"/>
                </a:lnTo>
                <a:lnTo>
                  <a:pt x="187" y="39"/>
                </a:lnTo>
                <a:lnTo>
                  <a:pt x="189" y="39"/>
                </a:lnTo>
                <a:lnTo>
                  <a:pt x="192" y="39"/>
                </a:lnTo>
                <a:lnTo>
                  <a:pt x="192" y="39"/>
                </a:lnTo>
                <a:lnTo>
                  <a:pt x="193" y="39"/>
                </a:lnTo>
                <a:lnTo>
                  <a:pt x="196" y="37"/>
                </a:lnTo>
                <a:lnTo>
                  <a:pt x="196" y="37"/>
                </a:lnTo>
                <a:lnTo>
                  <a:pt x="207" y="32"/>
                </a:lnTo>
                <a:lnTo>
                  <a:pt x="207" y="32"/>
                </a:lnTo>
                <a:lnTo>
                  <a:pt x="213" y="29"/>
                </a:lnTo>
                <a:lnTo>
                  <a:pt x="219" y="25"/>
                </a:lnTo>
                <a:lnTo>
                  <a:pt x="219" y="25"/>
                </a:lnTo>
                <a:lnTo>
                  <a:pt x="223" y="22"/>
                </a:lnTo>
                <a:lnTo>
                  <a:pt x="223" y="22"/>
                </a:lnTo>
                <a:lnTo>
                  <a:pt x="224" y="22"/>
                </a:lnTo>
                <a:lnTo>
                  <a:pt x="226" y="22"/>
                </a:lnTo>
                <a:lnTo>
                  <a:pt x="226" y="22"/>
                </a:lnTo>
                <a:lnTo>
                  <a:pt x="227" y="23"/>
                </a:lnTo>
                <a:lnTo>
                  <a:pt x="227" y="25"/>
                </a:lnTo>
                <a:lnTo>
                  <a:pt x="227" y="25"/>
                </a:lnTo>
                <a:lnTo>
                  <a:pt x="226" y="26"/>
                </a:lnTo>
                <a:lnTo>
                  <a:pt x="224" y="27"/>
                </a:lnTo>
                <a:lnTo>
                  <a:pt x="224" y="27"/>
                </a:lnTo>
                <a:lnTo>
                  <a:pt x="223" y="27"/>
                </a:lnTo>
                <a:lnTo>
                  <a:pt x="223" y="27"/>
                </a:lnTo>
                <a:lnTo>
                  <a:pt x="216" y="30"/>
                </a:lnTo>
                <a:lnTo>
                  <a:pt x="216" y="30"/>
                </a:lnTo>
                <a:lnTo>
                  <a:pt x="196" y="42"/>
                </a:lnTo>
                <a:lnTo>
                  <a:pt x="196" y="42"/>
                </a:lnTo>
                <a:lnTo>
                  <a:pt x="194" y="42"/>
                </a:lnTo>
                <a:lnTo>
                  <a:pt x="194" y="42"/>
                </a:lnTo>
                <a:lnTo>
                  <a:pt x="199" y="45"/>
                </a:lnTo>
                <a:lnTo>
                  <a:pt x="199" y="45"/>
                </a:lnTo>
                <a:lnTo>
                  <a:pt x="202" y="45"/>
                </a:lnTo>
                <a:lnTo>
                  <a:pt x="204" y="45"/>
                </a:lnTo>
                <a:lnTo>
                  <a:pt x="204" y="45"/>
                </a:lnTo>
                <a:lnTo>
                  <a:pt x="209" y="42"/>
                </a:lnTo>
                <a:lnTo>
                  <a:pt x="209" y="42"/>
                </a:lnTo>
                <a:lnTo>
                  <a:pt x="224" y="35"/>
                </a:lnTo>
                <a:lnTo>
                  <a:pt x="224" y="35"/>
                </a:lnTo>
                <a:lnTo>
                  <a:pt x="231" y="30"/>
                </a:lnTo>
                <a:lnTo>
                  <a:pt x="231" y="30"/>
                </a:lnTo>
                <a:lnTo>
                  <a:pt x="243" y="25"/>
                </a:lnTo>
                <a:lnTo>
                  <a:pt x="243" y="25"/>
                </a:lnTo>
                <a:lnTo>
                  <a:pt x="244" y="23"/>
                </a:lnTo>
                <a:lnTo>
                  <a:pt x="246" y="23"/>
                </a:lnTo>
                <a:lnTo>
                  <a:pt x="246" y="23"/>
                </a:lnTo>
                <a:lnTo>
                  <a:pt x="247" y="25"/>
                </a:lnTo>
                <a:lnTo>
                  <a:pt x="247" y="27"/>
                </a:lnTo>
                <a:lnTo>
                  <a:pt x="247" y="27"/>
                </a:lnTo>
                <a:lnTo>
                  <a:pt x="247" y="29"/>
                </a:lnTo>
                <a:lnTo>
                  <a:pt x="246" y="29"/>
                </a:lnTo>
                <a:lnTo>
                  <a:pt x="246" y="29"/>
                </a:lnTo>
                <a:lnTo>
                  <a:pt x="243" y="30"/>
                </a:lnTo>
                <a:lnTo>
                  <a:pt x="243" y="30"/>
                </a:lnTo>
                <a:lnTo>
                  <a:pt x="226" y="37"/>
                </a:lnTo>
                <a:lnTo>
                  <a:pt x="210" y="45"/>
                </a:lnTo>
                <a:lnTo>
                  <a:pt x="210" y="45"/>
                </a:lnTo>
                <a:lnTo>
                  <a:pt x="204" y="47"/>
                </a:lnTo>
                <a:lnTo>
                  <a:pt x="204" y="47"/>
                </a:lnTo>
                <a:lnTo>
                  <a:pt x="206" y="47"/>
                </a:lnTo>
                <a:lnTo>
                  <a:pt x="206" y="47"/>
                </a:lnTo>
                <a:lnTo>
                  <a:pt x="213" y="53"/>
                </a:lnTo>
                <a:lnTo>
                  <a:pt x="213" y="53"/>
                </a:lnTo>
                <a:lnTo>
                  <a:pt x="216" y="53"/>
                </a:lnTo>
                <a:lnTo>
                  <a:pt x="216" y="53"/>
                </a:lnTo>
                <a:lnTo>
                  <a:pt x="223" y="50"/>
                </a:lnTo>
                <a:lnTo>
                  <a:pt x="223" y="50"/>
                </a:lnTo>
                <a:lnTo>
                  <a:pt x="240" y="42"/>
                </a:lnTo>
                <a:lnTo>
                  <a:pt x="257" y="33"/>
                </a:lnTo>
                <a:lnTo>
                  <a:pt x="257" y="33"/>
                </a:lnTo>
                <a:lnTo>
                  <a:pt x="260" y="30"/>
                </a:lnTo>
                <a:lnTo>
                  <a:pt x="260" y="30"/>
                </a:lnTo>
                <a:lnTo>
                  <a:pt x="263" y="30"/>
                </a:lnTo>
                <a:lnTo>
                  <a:pt x="264" y="32"/>
                </a:lnTo>
                <a:lnTo>
                  <a:pt x="264" y="32"/>
                </a:lnTo>
                <a:lnTo>
                  <a:pt x="264" y="35"/>
                </a:lnTo>
                <a:lnTo>
                  <a:pt x="263" y="36"/>
                </a:lnTo>
                <a:lnTo>
                  <a:pt x="263" y="36"/>
                </a:lnTo>
                <a:lnTo>
                  <a:pt x="261" y="36"/>
                </a:lnTo>
                <a:lnTo>
                  <a:pt x="261" y="36"/>
                </a:lnTo>
                <a:lnTo>
                  <a:pt x="244" y="43"/>
                </a:lnTo>
                <a:lnTo>
                  <a:pt x="244" y="43"/>
                </a:lnTo>
                <a:lnTo>
                  <a:pt x="227" y="52"/>
                </a:lnTo>
                <a:lnTo>
                  <a:pt x="227" y="52"/>
                </a:lnTo>
                <a:lnTo>
                  <a:pt x="217" y="56"/>
                </a:lnTo>
                <a:lnTo>
                  <a:pt x="217" y="56"/>
                </a:lnTo>
                <a:lnTo>
                  <a:pt x="217" y="57"/>
                </a:lnTo>
                <a:lnTo>
                  <a:pt x="217" y="57"/>
                </a:lnTo>
                <a:lnTo>
                  <a:pt x="223" y="62"/>
                </a:lnTo>
                <a:lnTo>
                  <a:pt x="223" y="62"/>
                </a:lnTo>
                <a:lnTo>
                  <a:pt x="224" y="63"/>
                </a:lnTo>
                <a:lnTo>
                  <a:pt x="226" y="62"/>
                </a:lnTo>
                <a:lnTo>
                  <a:pt x="226" y="62"/>
                </a:lnTo>
                <a:lnTo>
                  <a:pt x="233" y="59"/>
                </a:lnTo>
                <a:lnTo>
                  <a:pt x="233" y="59"/>
                </a:lnTo>
                <a:lnTo>
                  <a:pt x="254" y="50"/>
                </a:lnTo>
                <a:lnTo>
                  <a:pt x="274" y="40"/>
                </a:lnTo>
                <a:lnTo>
                  <a:pt x="274" y="40"/>
                </a:lnTo>
                <a:lnTo>
                  <a:pt x="277" y="39"/>
                </a:lnTo>
                <a:lnTo>
                  <a:pt x="277" y="39"/>
                </a:lnTo>
                <a:lnTo>
                  <a:pt x="280" y="39"/>
                </a:lnTo>
                <a:lnTo>
                  <a:pt x="281" y="42"/>
                </a:lnTo>
                <a:lnTo>
                  <a:pt x="281" y="42"/>
                </a:lnTo>
                <a:lnTo>
                  <a:pt x="280" y="43"/>
                </a:lnTo>
                <a:lnTo>
                  <a:pt x="278" y="45"/>
                </a:lnTo>
                <a:lnTo>
                  <a:pt x="278" y="45"/>
                </a:lnTo>
                <a:lnTo>
                  <a:pt x="278" y="45"/>
                </a:lnTo>
                <a:lnTo>
                  <a:pt x="278" y="45"/>
                </a:lnTo>
                <a:lnTo>
                  <a:pt x="271" y="47"/>
                </a:lnTo>
                <a:lnTo>
                  <a:pt x="271" y="47"/>
                </a:lnTo>
                <a:lnTo>
                  <a:pt x="244" y="57"/>
                </a:lnTo>
                <a:lnTo>
                  <a:pt x="244" y="57"/>
                </a:lnTo>
                <a:lnTo>
                  <a:pt x="229" y="63"/>
                </a:lnTo>
                <a:lnTo>
                  <a:pt x="229" y="63"/>
                </a:lnTo>
                <a:lnTo>
                  <a:pt x="226" y="64"/>
                </a:lnTo>
                <a:lnTo>
                  <a:pt x="226" y="64"/>
                </a:lnTo>
                <a:lnTo>
                  <a:pt x="227" y="66"/>
                </a:lnTo>
                <a:lnTo>
                  <a:pt x="227" y="66"/>
                </a:lnTo>
                <a:lnTo>
                  <a:pt x="236" y="74"/>
                </a:lnTo>
                <a:lnTo>
                  <a:pt x="236" y="74"/>
                </a:lnTo>
                <a:lnTo>
                  <a:pt x="239" y="77"/>
                </a:lnTo>
                <a:lnTo>
                  <a:pt x="241" y="76"/>
                </a:lnTo>
                <a:lnTo>
                  <a:pt x="241" y="76"/>
                </a:lnTo>
                <a:lnTo>
                  <a:pt x="243" y="76"/>
                </a:lnTo>
                <a:lnTo>
                  <a:pt x="243" y="76"/>
                </a:lnTo>
                <a:lnTo>
                  <a:pt x="268" y="63"/>
                </a:lnTo>
                <a:lnTo>
                  <a:pt x="268" y="63"/>
                </a:lnTo>
                <a:lnTo>
                  <a:pt x="275" y="60"/>
                </a:lnTo>
                <a:lnTo>
                  <a:pt x="275" y="60"/>
                </a:lnTo>
                <a:lnTo>
                  <a:pt x="287" y="54"/>
                </a:lnTo>
                <a:lnTo>
                  <a:pt x="287" y="54"/>
                </a:lnTo>
                <a:lnTo>
                  <a:pt x="288" y="54"/>
                </a:lnTo>
                <a:lnTo>
                  <a:pt x="290" y="54"/>
                </a:lnTo>
                <a:lnTo>
                  <a:pt x="290" y="54"/>
                </a:lnTo>
                <a:lnTo>
                  <a:pt x="291" y="56"/>
                </a:lnTo>
                <a:lnTo>
                  <a:pt x="291" y="57"/>
                </a:lnTo>
                <a:lnTo>
                  <a:pt x="291" y="57"/>
                </a:lnTo>
                <a:lnTo>
                  <a:pt x="290" y="59"/>
                </a:lnTo>
                <a:lnTo>
                  <a:pt x="288" y="59"/>
                </a:lnTo>
                <a:lnTo>
                  <a:pt x="288" y="59"/>
                </a:lnTo>
                <a:lnTo>
                  <a:pt x="284" y="60"/>
                </a:lnTo>
                <a:lnTo>
                  <a:pt x="284" y="60"/>
                </a:lnTo>
                <a:lnTo>
                  <a:pt x="268" y="66"/>
                </a:lnTo>
                <a:lnTo>
                  <a:pt x="268" y="66"/>
                </a:lnTo>
                <a:lnTo>
                  <a:pt x="244" y="77"/>
                </a:lnTo>
                <a:lnTo>
                  <a:pt x="244" y="77"/>
                </a:lnTo>
                <a:lnTo>
                  <a:pt x="240" y="80"/>
                </a:lnTo>
                <a:lnTo>
                  <a:pt x="240" y="80"/>
                </a:lnTo>
                <a:lnTo>
                  <a:pt x="241" y="81"/>
                </a:lnTo>
                <a:lnTo>
                  <a:pt x="241" y="81"/>
                </a:lnTo>
                <a:lnTo>
                  <a:pt x="246" y="86"/>
                </a:lnTo>
                <a:lnTo>
                  <a:pt x="246" y="86"/>
                </a:lnTo>
                <a:lnTo>
                  <a:pt x="247" y="89"/>
                </a:lnTo>
                <a:lnTo>
                  <a:pt x="248" y="87"/>
                </a:lnTo>
                <a:lnTo>
                  <a:pt x="248" y="87"/>
                </a:lnTo>
                <a:lnTo>
                  <a:pt x="250" y="87"/>
                </a:lnTo>
                <a:lnTo>
                  <a:pt x="250" y="87"/>
                </a:lnTo>
                <a:lnTo>
                  <a:pt x="280" y="74"/>
                </a:lnTo>
                <a:lnTo>
                  <a:pt x="280" y="74"/>
                </a:lnTo>
                <a:lnTo>
                  <a:pt x="281" y="73"/>
                </a:lnTo>
                <a:lnTo>
                  <a:pt x="281" y="73"/>
                </a:lnTo>
                <a:lnTo>
                  <a:pt x="293" y="67"/>
                </a:lnTo>
                <a:lnTo>
                  <a:pt x="293" y="67"/>
                </a:lnTo>
                <a:lnTo>
                  <a:pt x="295" y="66"/>
                </a:lnTo>
                <a:lnTo>
                  <a:pt x="295" y="66"/>
                </a:lnTo>
                <a:lnTo>
                  <a:pt x="297" y="66"/>
                </a:lnTo>
                <a:lnTo>
                  <a:pt x="298" y="66"/>
                </a:lnTo>
                <a:lnTo>
                  <a:pt x="298" y="66"/>
                </a:lnTo>
                <a:lnTo>
                  <a:pt x="300" y="67"/>
                </a:lnTo>
                <a:lnTo>
                  <a:pt x="300" y="69"/>
                </a:lnTo>
                <a:lnTo>
                  <a:pt x="300" y="69"/>
                </a:lnTo>
                <a:lnTo>
                  <a:pt x="298" y="70"/>
                </a:lnTo>
                <a:lnTo>
                  <a:pt x="297" y="72"/>
                </a:lnTo>
                <a:lnTo>
                  <a:pt x="297" y="72"/>
                </a:lnTo>
                <a:lnTo>
                  <a:pt x="294" y="72"/>
                </a:lnTo>
                <a:lnTo>
                  <a:pt x="294" y="72"/>
                </a:lnTo>
                <a:lnTo>
                  <a:pt x="283" y="76"/>
                </a:lnTo>
                <a:lnTo>
                  <a:pt x="283" y="76"/>
                </a:lnTo>
                <a:lnTo>
                  <a:pt x="271" y="81"/>
                </a:lnTo>
                <a:lnTo>
                  <a:pt x="271" y="81"/>
                </a:lnTo>
                <a:lnTo>
                  <a:pt x="250" y="90"/>
                </a:lnTo>
                <a:lnTo>
                  <a:pt x="250" y="90"/>
                </a:lnTo>
                <a:lnTo>
                  <a:pt x="248" y="91"/>
                </a:lnTo>
                <a:lnTo>
                  <a:pt x="248" y="91"/>
                </a:lnTo>
                <a:lnTo>
                  <a:pt x="254" y="100"/>
                </a:lnTo>
                <a:lnTo>
                  <a:pt x="254" y="100"/>
                </a:lnTo>
                <a:lnTo>
                  <a:pt x="256" y="101"/>
                </a:lnTo>
                <a:lnTo>
                  <a:pt x="256" y="101"/>
                </a:lnTo>
                <a:lnTo>
                  <a:pt x="261" y="100"/>
                </a:lnTo>
                <a:lnTo>
                  <a:pt x="261" y="100"/>
                </a:lnTo>
                <a:lnTo>
                  <a:pt x="280" y="91"/>
                </a:lnTo>
                <a:lnTo>
                  <a:pt x="280" y="91"/>
                </a:lnTo>
                <a:lnTo>
                  <a:pt x="301" y="81"/>
                </a:lnTo>
                <a:lnTo>
                  <a:pt x="301" y="81"/>
                </a:lnTo>
                <a:lnTo>
                  <a:pt x="307" y="80"/>
                </a:lnTo>
                <a:lnTo>
                  <a:pt x="307" y="80"/>
                </a:lnTo>
                <a:lnTo>
                  <a:pt x="308" y="80"/>
                </a:lnTo>
                <a:lnTo>
                  <a:pt x="310" y="81"/>
                </a:lnTo>
                <a:lnTo>
                  <a:pt x="310" y="81"/>
                </a:lnTo>
                <a:lnTo>
                  <a:pt x="310" y="83"/>
                </a:lnTo>
                <a:lnTo>
                  <a:pt x="308" y="84"/>
                </a:lnTo>
                <a:lnTo>
                  <a:pt x="308" y="84"/>
                </a:lnTo>
                <a:lnTo>
                  <a:pt x="302" y="86"/>
                </a:lnTo>
                <a:lnTo>
                  <a:pt x="302" y="86"/>
                </a:lnTo>
                <a:lnTo>
                  <a:pt x="290" y="90"/>
                </a:lnTo>
                <a:lnTo>
                  <a:pt x="277" y="96"/>
                </a:lnTo>
                <a:lnTo>
                  <a:pt x="277" y="96"/>
                </a:lnTo>
                <a:lnTo>
                  <a:pt x="260" y="103"/>
                </a:lnTo>
                <a:lnTo>
                  <a:pt x="260" y="103"/>
                </a:lnTo>
                <a:lnTo>
                  <a:pt x="257" y="106"/>
                </a:lnTo>
                <a:lnTo>
                  <a:pt x="257" y="106"/>
                </a:lnTo>
                <a:lnTo>
                  <a:pt x="263" y="117"/>
                </a:lnTo>
                <a:lnTo>
                  <a:pt x="263" y="117"/>
                </a:lnTo>
                <a:lnTo>
                  <a:pt x="266" y="116"/>
                </a:lnTo>
                <a:lnTo>
                  <a:pt x="266" y="116"/>
                </a:lnTo>
                <a:lnTo>
                  <a:pt x="288" y="106"/>
                </a:lnTo>
                <a:lnTo>
                  <a:pt x="288" y="106"/>
                </a:lnTo>
                <a:lnTo>
                  <a:pt x="301" y="100"/>
                </a:lnTo>
                <a:lnTo>
                  <a:pt x="301" y="100"/>
                </a:lnTo>
                <a:lnTo>
                  <a:pt x="314" y="93"/>
                </a:lnTo>
                <a:lnTo>
                  <a:pt x="314" y="93"/>
                </a:lnTo>
                <a:lnTo>
                  <a:pt x="317" y="93"/>
                </a:lnTo>
                <a:lnTo>
                  <a:pt x="318" y="94"/>
                </a:lnTo>
                <a:lnTo>
                  <a:pt x="318" y="94"/>
                </a:lnTo>
                <a:lnTo>
                  <a:pt x="318" y="97"/>
                </a:lnTo>
                <a:lnTo>
                  <a:pt x="317" y="99"/>
                </a:lnTo>
                <a:lnTo>
                  <a:pt x="317" y="99"/>
                </a:lnTo>
                <a:lnTo>
                  <a:pt x="315" y="99"/>
                </a:lnTo>
                <a:lnTo>
                  <a:pt x="315" y="99"/>
                </a:lnTo>
                <a:lnTo>
                  <a:pt x="298" y="104"/>
                </a:lnTo>
                <a:lnTo>
                  <a:pt x="298" y="104"/>
                </a:lnTo>
                <a:lnTo>
                  <a:pt x="264" y="118"/>
                </a:lnTo>
                <a:lnTo>
                  <a:pt x="264" y="118"/>
                </a:lnTo>
                <a:lnTo>
                  <a:pt x="263" y="120"/>
                </a:lnTo>
                <a:lnTo>
                  <a:pt x="263" y="120"/>
                </a:lnTo>
                <a:lnTo>
                  <a:pt x="268" y="134"/>
                </a:lnTo>
                <a:lnTo>
                  <a:pt x="268" y="134"/>
                </a:lnTo>
                <a:lnTo>
                  <a:pt x="271" y="133"/>
                </a:lnTo>
                <a:lnTo>
                  <a:pt x="271" y="133"/>
                </a:lnTo>
                <a:lnTo>
                  <a:pt x="290" y="126"/>
                </a:lnTo>
                <a:lnTo>
                  <a:pt x="290" y="126"/>
                </a:lnTo>
                <a:lnTo>
                  <a:pt x="308" y="117"/>
                </a:lnTo>
                <a:lnTo>
                  <a:pt x="308" y="117"/>
                </a:lnTo>
                <a:lnTo>
                  <a:pt x="311" y="114"/>
                </a:lnTo>
                <a:lnTo>
                  <a:pt x="311" y="114"/>
                </a:lnTo>
                <a:lnTo>
                  <a:pt x="314" y="114"/>
                </a:lnTo>
                <a:lnTo>
                  <a:pt x="315" y="116"/>
                </a:lnTo>
                <a:lnTo>
                  <a:pt x="315" y="116"/>
                </a:lnTo>
                <a:lnTo>
                  <a:pt x="315" y="118"/>
                </a:lnTo>
                <a:lnTo>
                  <a:pt x="314" y="120"/>
                </a:lnTo>
                <a:lnTo>
                  <a:pt x="314" y="120"/>
                </a:lnTo>
                <a:lnTo>
                  <a:pt x="312" y="120"/>
                </a:lnTo>
                <a:lnTo>
                  <a:pt x="312" y="120"/>
                </a:lnTo>
                <a:lnTo>
                  <a:pt x="297" y="124"/>
                </a:lnTo>
                <a:lnTo>
                  <a:pt x="297" y="124"/>
                </a:lnTo>
                <a:lnTo>
                  <a:pt x="273" y="135"/>
                </a:lnTo>
                <a:lnTo>
                  <a:pt x="273" y="135"/>
                </a:lnTo>
                <a:lnTo>
                  <a:pt x="270" y="137"/>
                </a:lnTo>
                <a:lnTo>
                  <a:pt x="270" y="137"/>
                </a:lnTo>
                <a:lnTo>
                  <a:pt x="274" y="151"/>
                </a:lnTo>
                <a:lnTo>
                  <a:pt x="274" y="151"/>
                </a:lnTo>
                <a:lnTo>
                  <a:pt x="274" y="151"/>
                </a:lnTo>
                <a:lnTo>
                  <a:pt x="274" y="151"/>
                </a:lnTo>
                <a:lnTo>
                  <a:pt x="284" y="145"/>
                </a:lnTo>
                <a:lnTo>
                  <a:pt x="284" y="145"/>
                </a:lnTo>
                <a:lnTo>
                  <a:pt x="298" y="140"/>
                </a:lnTo>
                <a:lnTo>
                  <a:pt x="310" y="133"/>
                </a:lnTo>
                <a:lnTo>
                  <a:pt x="310" y="133"/>
                </a:lnTo>
                <a:lnTo>
                  <a:pt x="312" y="133"/>
                </a:lnTo>
                <a:lnTo>
                  <a:pt x="312" y="133"/>
                </a:lnTo>
                <a:lnTo>
                  <a:pt x="314" y="131"/>
                </a:lnTo>
                <a:lnTo>
                  <a:pt x="315" y="133"/>
                </a:lnTo>
                <a:lnTo>
                  <a:pt x="315" y="133"/>
                </a:lnTo>
                <a:lnTo>
                  <a:pt x="315" y="135"/>
                </a:lnTo>
                <a:lnTo>
                  <a:pt x="314" y="137"/>
                </a:lnTo>
                <a:lnTo>
                  <a:pt x="314" y="137"/>
                </a:lnTo>
                <a:lnTo>
                  <a:pt x="314" y="137"/>
                </a:lnTo>
                <a:lnTo>
                  <a:pt x="314" y="137"/>
                </a:lnTo>
                <a:lnTo>
                  <a:pt x="295" y="144"/>
                </a:lnTo>
                <a:lnTo>
                  <a:pt x="295" y="144"/>
                </a:lnTo>
                <a:lnTo>
                  <a:pt x="275" y="153"/>
                </a:lnTo>
                <a:lnTo>
                  <a:pt x="275" y="153"/>
                </a:lnTo>
                <a:lnTo>
                  <a:pt x="274" y="154"/>
                </a:lnTo>
                <a:lnTo>
                  <a:pt x="274" y="154"/>
                </a:lnTo>
                <a:lnTo>
                  <a:pt x="274" y="168"/>
                </a:lnTo>
                <a:lnTo>
                  <a:pt x="273" y="182"/>
                </a:lnTo>
                <a:lnTo>
                  <a:pt x="273" y="182"/>
                </a:lnTo>
                <a:lnTo>
                  <a:pt x="274" y="182"/>
                </a:lnTo>
                <a:lnTo>
                  <a:pt x="274" y="182"/>
                </a:lnTo>
                <a:lnTo>
                  <a:pt x="278" y="181"/>
                </a:lnTo>
                <a:lnTo>
                  <a:pt x="278" y="181"/>
                </a:lnTo>
                <a:lnTo>
                  <a:pt x="285" y="177"/>
                </a:lnTo>
                <a:lnTo>
                  <a:pt x="294" y="174"/>
                </a:lnTo>
                <a:lnTo>
                  <a:pt x="294" y="174"/>
                </a:lnTo>
                <a:lnTo>
                  <a:pt x="301" y="168"/>
                </a:lnTo>
                <a:lnTo>
                  <a:pt x="301" y="168"/>
                </a:lnTo>
                <a:lnTo>
                  <a:pt x="304" y="167"/>
                </a:lnTo>
                <a:lnTo>
                  <a:pt x="305" y="168"/>
                </a:lnTo>
                <a:lnTo>
                  <a:pt x="305" y="168"/>
                </a:lnTo>
                <a:lnTo>
                  <a:pt x="305" y="171"/>
                </a:lnTo>
                <a:lnTo>
                  <a:pt x="304" y="172"/>
                </a:lnTo>
                <a:lnTo>
                  <a:pt x="304" y="172"/>
                </a:lnTo>
                <a:lnTo>
                  <a:pt x="302" y="174"/>
                </a:lnTo>
                <a:lnTo>
                  <a:pt x="302" y="174"/>
                </a:lnTo>
                <a:lnTo>
                  <a:pt x="290" y="178"/>
                </a:lnTo>
                <a:lnTo>
                  <a:pt x="290" y="178"/>
                </a:lnTo>
                <a:lnTo>
                  <a:pt x="280" y="182"/>
                </a:lnTo>
                <a:lnTo>
                  <a:pt x="280" y="182"/>
                </a:lnTo>
                <a:lnTo>
                  <a:pt x="273" y="185"/>
                </a:lnTo>
                <a:lnTo>
                  <a:pt x="273" y="185"/>
                </a:lnTo>
                <a:lnTo>
                  <a:pt x="267" y="201"/>
                </a:lnTo>
                <a:lnTo>
                  <a:pt x="267" y="201"/>
                </a:lnTo>
                <a:lnTo>
                  <a:pt x="270" y="199"/>
                </a:lnTo>
                <a:lnTo>
                  <a:pt x="270" y="199"/>
                </a:lnTo>
                <a:lnTo>
                  <a:pt x="281" y="195"/>
                </a:lnTo>
                <a:lnTo>
                  <a:pt x="291" y="188"/>
                </a:lnTo>
                <a:lnTo>
                  <a:pt x="291" y="188"/>
                </a:lnTo>
                <a:lnTo>
                  <a:pt x="293" y="188"/>
                </a:lnTo>
                <a:lnTo>
                  <a:pt x="293" y="188"/>
                </a:lnTo>
                <a:lnTo>
                  <a:pt x="294" y="187"/>
                </a:lnTo>
                <a:lnTo>
                  <a:pt x="295" y="188"/>
                </a:lnTo>
                <a:lnTo>
                  <a:pt x="295" y="188"/>
                </a:lnTo>
                <a:lnTo>
                  <a:pt x="297" y="189"/>
                </a:lnTo>
                <a:lnTo>
                  <a:pt x="297" y="191"/>
                </a:lnTo>
                <a:lnTo>
                  <a:pt x="297" y="191"/>
                </a:lnTo>
                <a:lnTo>
                  <a:pt x="295" y="192"/>
                </a:lnTo>
                <a:lnTo>
                  <a:pt x="294" y="192"/>
                </a:lnTo>
                <a:lnTo>
                  <a:pt x="294" y="192"/>
                </a:lnTo>
                <a:lnTo>
                  <a:pt x="290" y="194"/>
                </a:lnTo>
                <a:lnTo>
                  <a:pt x="285" y="195"/>
                </a:lnTo>
                <a:lnTo>
                  <a:pt x="285" y="195"/>
                </a:lnTo>
                <a:lnTo>
                  <a:pt x="266" y="205"/>
                </a:lnTo>
                <a:lnTo>
                  <a:pt x="266" y="205"/>
                </a:lnTo>
                <a:lnTo>
                  <a:pt x="264" y="207"/>
                </a:lnTo>
                <a:lnTo>
                  <a:pt x="264" y="207"/>
                </a:lnTo>
                <a:lnTo>
                  <a:pt x="257" y="219"/>
                </a:lnTo>
                <a:lnTo>
                  <a:pt x="257" y="219"/>
                </a:lnTo>
                <a:lnTo>
                  <a:pt x="257" y="221"/>
                </a:lnTo>
                <a:lnTo>
                  <a:pt x="257" y="221"/>
                </a:lnTo>
                <a:lnTo>
                  <a:pt x="257" y="221"/>
                </a:lnTo>
                <a:lnTo>
                  <a:pt x="257" y="221"/>
                </a:lnTo>
                <a:lnTo>
                  <a:pt x="273" y="215"/>
                </a:lnTo>
                <a:lnTo>
                  <a:pt x="273" y="215"/>
                </a:lnTo>
                <a:lnTo>
                  <a:pt x="278" y="212"/>
                </a:lnTo>
                <a:lnTo>
                  <a:pt x="283" y="209"/>
                </a:lnTo>
                <a:lnTo>
                  <a:pt x="283" y="209"/>
                </a:lnTo>
                <a:lnTo>
                  <a:pt x="284" y="208"/>
                </a:lnTo>
                <a:lnTo>
                  <a:pt x="285" y="209"/>
                </a:lnTo>
                <a:lnTo>
                  <a:pt x="285" y="209"/>
                </a:lnTo>
                <a:lnTo>
                  <a:pt x="287" y="212"/>
                </a:lnTo>
                <a:lnTo>
                  <a:pt x="284" y="214"/>
                </a:lnTo>
                <a:lnTo>
                  <a:pt x="284" y="214"/>
                </a:lnTo>
                <a:lnTo>
                  <a:pt x="277" y="216"/>
                </a:lnTo>
                <a:lnTo>
                  <a:pt x="277" y="216"/>
                </a:lnTo>
                <a:lnTo>
                  <a:pt x="257" y="224"/>
                </a:lnTo>
                <a:lnTo>
                  <a:pt x="257" y="224"/>
                </a:lnTo>
                <a:lnTo>
                  <a:pt x="256" y="224"/>
                </a:lnTo>
                <a:lnTo>
                  <a:pt x="254" y="225"/>
                </a:lnTo>
                <a:lnTo>
                  <a:pt x="254" y="225"/>
                </a:lnTo>
                <a:lnTo>
                  <a:pt x="253" y="226"/>
                </a:lnTo>
                <a:lnTo>
                  <a:pt x="253" y="226"/>
                </a:lnTo>
                <a:lnTo>
                  <a:pt x="253" y="226"/>
                </a:lnTo>
                <a:lnTo>
                  <a:pt x="253" y="226"/>
                </a:lnTo>
                <a:lnTo>
                  <a:pt x="246" y="235"/>
                </a:lnTo>
                <a:lnTo>
                  <a:pt x="239" y="241"/>
                </a:lnTo>
                <a:lnTo>
                  <a:pt x="239" y="241"/>
                </a:lnTo>
                <a:lnTo>
                  <a:pt x="239" y="242"/>
                </a:lnTo>
                <a:lnTo>
                  <a:pt x="239" y="242"/>
                </a:lnTo>
                <a:lnTo>
                  <a:pt x="240" y="242"/>
                </a:lnTo>
                <a:lnTo>
                  <a:pt x="240" y="242"/>
                </a:lnTo>
                <a:lnTo>
                  <a:pt x="246" y="239"/>
                </a:lnTo>
                <a:lnTo>
                  <a:pt x="246" y="239"/>
                </a:lnTo>
                <a:lnTo>
                  <a:pt x="254" y="235"/>
                </a:lnTo>
                <a:lnTo>
                  <a:pt x="261" y="229"/>
                </a:lnTo>
                <a:lnTo>
                  <a:pt x="261" y="229"/>
                </a:lnTo>
                <a:lnTo>
                  <a:pt x="264" y="228"/>
                </a:lnTo>
                <a:lnTo>
                  <a:pt x="264" y="228"/>
                </a:lnTo>
                <a:lnTo>
                  <a:pt x="266" y="228"/>
                </a:lnTo>
                <a:lnTo>
                  <a:pt x="267" y="228"/>
                </a:lnTo>
                <a:lnTo>
                  <a:pt x="267" y="228"/>
                </a:lnTo>
                <a:lnTo>
                  <a:pt x="267" y="229"/>
                </a:lnTo>
                <a:lnTo>
                  <a:pt x="267" y="231"/>
                </a:lnTo>
                <a:lnTo>
                  <a:pt x="267" y="231"/>
                </a:lnTo>
                <a:lnTo>
                  <a:pt x="267" y="232"/>
                </a:lnTo>
                <a:lnTo>
                  <a:pt x="266" y="234"/>
                </a:lnTo>
                <a:lnTo>
                  <a:pt x="266" y="234"/>
                </a:lnTo>
                <a:lnTo>
                  <a:pt x="258" y="235"/>
                </a:lnTo>
                <a:lnTo>
                  <a:pt x="253" y="238"/>
                </a:lnTo>
                <a:lnTo>
                  <a:pt x="253" y="238"/>
                </a:lnTo>
                <a:lnTo>
                  <a:pt x="241" y="243"/>
                </a:lnTo>
                <a:lnTo>
                  <a:pt x="241" y="243"/>
                </a:lnTo>
                <a:lnTo>
                  <a:pt x="236" y="246"/>
                </a:lnTo>
                <a:lnTo>
                  <a:pt x="236" y="246"/>
                </a:lnTo>
                <a:lnTo>
                  <a:pt x="233" y="245"/>
                </a:lnTo>
                <a:lnTo>
                  <a:pt x="233" y="245"/>
                </a:lnTo>
                <a:lnTo>
                  <a:pt x="221" y="253"/>
                </a:lnTo>
                <a:lnTo>
                  <a:pt x="209" y="259"/>
                </a:lnTo>
                <a:lnTo>
                  <a:pt x="209" y="259"/>
                </a:lnTo>
                <a:lnTo>
                  <a:pt x="209" y="261"/>
                </a:lnTo>
                <a:lnTo>
                  <a:pt x="207" y="262"/>
                </a:lnTo>
                <a:lnTo>
                  <a:pt x="207" y="262"/>
                </a:lnTo>
                <a:lnTo>
                  <a:pt x="206" y="262"/>
                </a:lnTo>
                <a:lnTo>
                  <a:pt x="206" y="262"/>
                </a:lnTo>
                <a:lnTo>
                  <a:pt x="202" y="265"/>
                </a:lnTo>
                <a:lnTo>
                  <a:pt x="199" y="268"/>
                </a:lnTo>
                <a:lnTo>
                  <a:pt x="199" y="268"/>
                </a:lnTo>
                <a:lnTo>
                  <a:pt x="197" y="269"/>
                </a:lnTo>
                <a:lnTo>
                  <a:pt x="197" y="270"/>
                </a:lnTo>
                <a:lnTo>
                  <a:pt x="197" y="270"/>
                </a:lnTo>
                <a:lnTo>
                  <a:pt x="197" y="270"/>
                </a:lnTo>
                <a:lnTo>
                  <a:pt x="197" y="270"/>
                </a:lnTo>
                <a:lnTo>
                  <a:pt x="197" y="272"/>
                </a:lnTo>
                <a:lnTo>
                  <a:pt x="197" y="272"/>
                </a:lnTo>
                <a:lnTo>
                  <a:pt x="203" y="275"/>
                </a:lnTo>
                <a:lnTo>
                  <a:pt x="203" y="275"/>
                </a:lnTo>
                <a:lnTo>
                  <a:pt x="209" y="275"/>
                </a:lnTo>
                <a:lnTo>
                  <a:pt x="214" y="276"/>
                </a:lnTo>
                <a:lnTo>
                  <a:pt x="214" y="276"/>
                </a:lnTo>
                <a:lnTo>
                  <a:pt x="220" y="276"/>
                </a:lnTo>
                <a:lnTo>
                  <a:pt x="220" y="276"/>
                </a:lnTo>
                <a:lnTo>
                  <a:pt x="223" y="275"/>
                </a:lnTo>
                <a:lnTo>
                  <a:pt x="223" y="275"/>
                </a:lnTo>
                <a:lnTo>
                  <a:pt x="236" y="272"/>
                </a:lnTo>
                <a:lnTo>
                  <a:pt x="236" y="272"/>
                </a:lnTo>
                <a:lnTo>
                  <a:pt x="239" y="272"/>
                </a:lnTo>
                <a:lnTo>
                  <a:pt x="240" y="275"/>
                </a:lnTo>
                <a:lnTo>
                  <a:pt x="240" y="275"/>
                </a:lnTo>
                <a:lnTo>
                  <a:pt x="240" y="275"/>
                </a:lnTo>
                <a:lnTo>
                  <a:pt x="240" y="275"/>
                </a:lnTo>
                <a:lnTo>
                  <a:pt x="241" y="276"/>
                </a:lnTo>
                <a:lnTo>
                  <a:pt x="241" y="276"/>
                </a:lnTo>
                <a:lnTo>
                  <a:pt x="243" y="279"/>
                </a:lnTo>
                <a:lnTo>
                  <a:pt x="243" y="279"/>
                </a:lnTo>
                <a:lnTo>
                  <a:pt x="246" y="286"/>
                </a:lnTo>
                <a:lnTo>
                  <a:pt x="246" y="286"/>
                </a:lnTo>
                <a:lnTo>
                  <a:pt x="251" y="296"/>
                </a:lnTo>
                <a:lnTo>
                  <a:pt x="256" y="305"/>
                </a:lnTo>
                <a:lnTo>
                  <a:pt x="256" y="305"/>
                </a:lnTo>
                <a:lnTo>
                  <a:pt x="263" y="312"/>
                </a:lnTo>
                <a:lnTo>
                  <a:pt x="270" y="319"/>
                </a:lnTo>
                <a:lnTo>
                  <a:pt x="278" y="323"/>
                </a:lnTo>
                <a:lnTo>
                  <a:pt x="287" y="327"/>
                </a:lnTo>
                <a:lnTo>
                  <a:pt x="287" y="327"/>
                </a:lnTo>
                <a:lnTo>
                  <a:pt x="293" y="329"/>
                </a:lnTo>
                <a:lnTo>
                  <a:pt x="298" y="330"/>
                </a:lnTo>
                <a:lnTo>
                  <a:pt x="298" y="330"/>
                </a:lnTo>
                <a:lnTo>
                  <a:pt x="320" y="329"/>
                </a:lnTo>
                <a:lnTo>
                  <a:pt x="320" y="329"/>
                </a:lnTo>
                <a:lnTo>
                  <a:pt x="321" y="329"/>
                </a:lnTo>
                <a:lnTo>
                  <a:pt x="321" y="329"/>
                </a:lnTo>
                <a:close/>
                <a:moveTo>
                  <a:pt x="366" y="77"/>
                </a:moveTo>
                <a:lnTo>
                  <a:pt x="366" y="77"/>
                </a:lnTo>
                <a:lnTo>
                  <a:pt x="366" y="77"/>
                </a:lnTo>
                <a:lnTo>
                  <a:pt x="366" y="77"/>
                </a:lnTo>
                <a:lnTo>
                  <a:pt x="368" y="81"/>
                </a:lnTo>
                <a:lnTo>
                  <a:pt x="368" y="81"/>
                </a:lnTo>
                <a:lnTo>
                  <a:pt x="371" y="96"/>
                </a:lnTo>
                <a:lnTo>
                  <a:pt x="371" y="96"/>
                </a:lnTo>
                <a:lnTo>
                  <a:pt x="372" y="113"/>
                </a:lnTo>
                <a:lnTo>
                  <a:pt x="372" y="113"/>
                </a:lnTo>
                <a:lnTo>
                  <a:pt x="374" y="131"/>
                </a:lnTo>
                <a:lnTo>
                  <a:pt x="374" y="131"/>
                </a:lnTo>
                <a:lnTo>
                  <a:pt x="374" y="144"/>
                </a:lnTo>
                <a:lnTo>
                  <a:pt x="374" y="144"/>
                </a:lnTo>
                <a:lnTo>
                  <a:pt x="372" y="154"/>
                </a:lnTo>
                <a:lnTo>
                  <a:pt x="369" y="164"/>
                </a:lnTo>
                <a:lnTo>
                  <a:pt x="366" y="174"/>
                </a:lnTo>
                <a:lnTo>
                  <a:pt x="362" y="182"/>
                </a:lnTo>
                <a:lnTo>
                  <a:pt x="362" y="182"/>
                </a:lnTo>
                <a:lnTo>
                  <a:pt x="354" y="199"/>
                </a:lnTo>
                <a:lnTo>
                  <a:pt x="344" y="215"/>
                </a:lnTo>
                <a:lnTo>
                  <a:pt x="344" y="215"/>
                </a:lnTo>
                <a:lnTo>
                  <a:pt x="338" y="224"/>
                </a:lnTo>
                <a:lnTo>
                  <a:pt x="329" y="232"/>
                </a:lnTo>
                <a:lnTo>
                  <a:pt x="329" y="232"/>
                </a:lnTo>
                <a:lnTo>
                  <a:pt x="322" y="238"/>
                </a:lnTo>
                <a:lnTo>
                  <a:pt x="322" y="238"/>
                </a:lnTo>
                <a:lnTo>
                  <a:pt x="320" y="241"/>
                </a:lnTo>
                <a:lnTo>
                  <a:pt x="320" y="241"/>
                </a:lnTo>
                <a:lnTo>
                  <a:pt x="321" y="241"/>
                </a:lnTo>
                <a:lnTo>
                  <a:pt x="321" y="241"/>
                </a:lnTo>
                <a:lnTo>
                  <a:pt x="327" y="236"/>
                </a:lnTo>
                <a:lnTo>
                  <a:pt x="332" y="231"/>
                </a:lnTo>
                <a:lnTo>
                  <a:pt x="332" y="231"/>
                </a:lnTo>
                <a:lnTo>
                  <a:pt x="344" y="219"/>
                </a:lnTo>
                <a:lnTo>
                  <a:pt x="354" y="205"/>
                </a:lnTo>
                <a:lnTo>
                  <a:pt x="354" y="205"/>
                </a:lnTo>
                <a:lnTo>
                  <a:pt x="362" y="189"/>
                </a:lnTo>
                <a:lnTo>
                  <a:pt x="369" y="172"/>
                </a:lnTo>
                <a:lnTo>
                  <a:pt x="369" y="172"/>
                </a:lnTo>
                <a:lnTo>
                  <a:pt x="374" y="155"/>
                </a:lnTo>
                <a:lnTo>
                  <a:pt x="375" y="137"/>
                </a:lnTo>
                <a:lnTo>
                  <a:pt x="375" y="137"/>
                </a:lnTo>
                <a:lnTo>
                  <a:pt x="376" y="121"/>
                </a:lnTo>
                <a:lnTo>
                  <a:pt x="375" y="107"/>
                </a:lnTo>
                <a:lnTo>
                  <a:pt x="375" y="107"/>
                </a:lnTo>
                <a:lnTo>
                  <a:pt x="372" y="93"/>
                </a:lnTo>
                <a:lnTo>
                  <a:pt x="368" y="80"/>
                </a:lnTo>
                <a:lnTo>
                  <a:pt x="368" y="80"/>
                </a:lnTo>
                <a:lnTo>
                  <a:pt x="366" y="77"/>
                </a:lnTo>
                <a:lnTo>
                  <a:pt x="366" y="77"/>
                </a:lnTo>
                <a:close/>
                <a:moveTo>
                  <a:pt x="27" y="292"/>
                </a:moveTo>
                <a:lnTo>
                  <a:pt x="27" y="292"/>
                </a:lnTo>
                <a:lnTo>
                  <a:pt x="27" y="292"/>
                </a:lnTo>
                <a:lnTo>
                  <a:pt x="27" y="292"/>
                </a:lnTo>
                <a:lnTo>
                  <a:pt x="31" y="293"/>
                </a:lnTo>
                <a:lnTo>
                  <a:pt x="31" y="293"/>
                </a:lnTo>
                <a:lnTo>
                  <a:pt x="44" y="293"/>
                </a:lnTo>
                <a:lnTo>
                  <a:pt x="55" y="293"/>
                </a:lnTo>
                <a:lnTo>
                  <a:pt x="55" y="293"/>
                </a:lnTo>
                <a:lnTo>
                  <a:pt x="65" y="292"/>
                </a:lnTo>
                <a:lnTo>
                  <a:pt x="65" y="292"/>
                </a:lnTo>
                <a:lnTo>
                  <a:pt x="77" y="288"/>
                </a:lnTo>
                <a:lnTo>
                  <a:pt x="88" y="280"/>
                </a:lnTo>
                <a:lnTo>
                  <a:pt x="88" y="280"/>
                </a:lnTo>
                <a:lnTo>
                  <a:pt x="89" y="280"/>
                </a:lnTo>
                <a:lnTo>
                  <a:pt x="89" y="280"/>
                </a:lnTo>
                <a:lnTo>
                  <a:pt x="84" y="282"/>
                </a:lnTo>
                <a:lnTo>
                  <a:pt x="84" y="282"/>
                </a:lnTo>
                <a:lnTo>
                  <a:pt x="72" y="286"/>
                </a:lnTo>
                <a:lnTo>
                  <a:pt x="59" y="289"/>
                </a:lnTo>
                <a:lnTo>
                  <a:pt x="59" y="289"/>
                </a:lnTo>
                <a:lnTo>
                  <a:pt x="48" y="292"/>
                </a:lnTo>
                <a:lnTo>
                  <a:pt x="37" y="292"/>
                </a:lnTo>
                <a:lnTo>
                  <a:pt x="37" y="292"/>
                </a:lnTo>
                <a:lnTo>
                  <a:pt x="30" y="292"/>
                </a:lnTo>
                <a:lnTo>
                  <a:pt x="30" y="292"/>
                </a:lnTo>
                <a:lnTo>
                  <a:pt x="27" y="292"/>
                </a:lnTo>
                <a:lnTo>
                  <a:pt x="27" y="292"/>
                </a:lnTo>
                <a:close/>
                <a:moveTo>
                  <a:pt x="194" y="15"/>
                </a:moveTo>
                <a:lnTo>
                  <a:pt x="194" y="15"/>
                </a:lnTo>
                <a:lnTo>
                  <a:pt x="200" y="13"/>
                </a:lnTo>
                <a:lnTo>
                  <a:pt x="200" y="13"/>
                </a:lnTo>
                <a:lnTo>
                  <a:pt x="214" y="10"/>
                </a:lnTo>
                <a:lnTo>
                  <a:pt x="229" y="9"/>
                </a:lnTo>
                <a:lnTo>
                  <a:pt x="229" y="9"/>
                </a:lnTo>
                <a:lnTo>
                  <a:pt x="236" y="9"/>
                </a:lnTo>
                <a:lnTo>
                  <a:pt x="236" y="9"/>
                </a:lnTo>
                <a:lnTo>
                  <a:pt x="253" y="6"/>
                </a:lnTo>
                <a:lnTo>
                  <a:pt x="253" y="6"/>
                </a:lnTo>
                <a:lnTo>
                  <a:pt x="268" y="6"/>
                </a:lnTo>
                <a:lnTo>
                  <a:pt x="268" y="6"/>
                </a:lnTo>
                <a:lnTo>
                  <a:pt x="270" y="6"/>
                </a:lnTo>
                <a:lnTo>
                  <a:pt x="270" y="6"/>
                </a:lnTo>
                <a:lnTo>
                  <a:pt x="264" y="5"/>
                </a:lnTo>
                <a:lnTo>
                  <a:pt x="257" y="5"/>
                </a:lnTo>
                <a:lnTo>
                  <a:pt x="257" y="5"/>
                </a:lnTo>
                <a:lnTo>
                  <a:pt x="243" y="5"/>
                </a:lnTo>
                <a:lnTo>
                  <a:pt x="243" y="5"/>
                </a:lnTo>
                <a:lnTo>
                  <a:pt x="226" y="6"/>
                </a:lnTo>
                <a:lnTo>
                  <a:pt x="209" y="10"/>
                </a:lnTo>
                <a:lnTo>
                  <a:pt x="209" y="10"/>
                </a:lnTo>
                <a:lnTo>
                  <a:pt x="194" y="15"/>
                </a:lnTo>
                <a:lnTo>
                  <a:pt x="194" y="15"/>
                </a:lnTo>
                <a:close/>
                <a:moveTo>
                  <a:pt x="304" y="13"/>
                </a:moveTo>
                <a:lnTo>
                  <a:pt x="304" y="13"/>
                </a:lnTo>
                <a:lnTo>
                  <a:pt x="305" y="13"/>
                </a:lnTo>
                <a:lnTo>
                  <a:pt x="305" y="13"/>
                </a:lnTo>
                <a:lnTo>
                  <a:pt x="312" y="19"/>
                </a:lnTo>
                <a:lnTo>
                  <a:pt x="312" y="19"/>
                </a:lnTo>
                <a:lnTo>
                  <a:pt x="331" y="32"/>
                </a:lnTo>
                <a:lnTo>
                  <a:pt x="339" y="39"/>
                </a:lnTo>
                <a:lnTo>
                  <a:pt x="347" y="46"/>
                </a:lnTo>
                <a:lnTo>
                  <a:pt x="347" y="46"/>
                </a:lnTo>
                <a:lnTo>
                  <a:pt x="352" y="52"/>
                </a:lnTo>
                <a:lnTo>
                  <a:pt x="352" y="52"/>
                </a:lnTo>
                <a:lnTo>
                  <a:pt x="352" y="52"/>
                </a:lnTo>
                <a:lnTo>
                  <a:pt x="352" y="52"/>
                </a:lnTo>
                <a:lnTo>
                  <a:pt x="348" y="45"/>
                </a:lnTo>
                <a:lnTo>
                  <a:pt x="342" y="39"/>
                </a:lnTo>
                <a:lnTo>
                  <a:pt x="331" y="27"/>
                </a:lnTo>
                <a:lnTo>
                  <a:pt x="331" y="27"/>
                </a:lnTo>
                <a:lnTo>
                  <a:pt x="318" y="19"/>
                </a:lnTo>
                <a:lnTo>
                  <a:pt x="311" y="16"/>
                </a:lnTo>
                <a:lnTo>
                  <a:pt x="304" y="13"/>
                </a:lnTo>
                <a:lnTo>
                  <a:pt x="304" y="13"/>
                </a:lnTo>
                <a:close/>
                <a:moveTo>
                  <a:pt x="173" y="33"/>
                </a:moveTo>
                <a:lnTo>
                  <a:pt x="173" y="33"/>
                </a:lnTo>
                <a:lnTo>
                  <a:pt x="177" y="35"/>
                </a:lnTo>
                <a:lnTo>
                  <a:pt x="177" y="35"/>
                </a:lnTo>
                <a:lnTo>
                  <a:pt x="180" y="35"/>
                </a:lnTo>
                <a:lnTo>
                  <a:pt x="180" y="35"/>
                </a:lnTo>
                <a:lnTo>
                  <a:pt x="193" y="27"/>
                </a:lnTo>
                <a:lnTo>
                  <a:pt x="207" y="20"/>
                </a:lnTo>
                <a:lnTo>
                  <a:pt x="207" y="20"/>
                </a:lnTo>
                <a:lnTo>
                  <a:pt x="207" y="19"/>
                </a:lnTo>
                <a:lnTo>
                  <a:pt x="207" y="19"/>
                </a:lnTo>
                <a:lnTo>
                  <a:pt x="190" y="25"/>
                </a:lnTo>
                <a:lnTo>
                  <a:pt x="173" y="33"/>
                </a:lnTo>
                <a:lnTo>
                  <a:pt x="173" y="33"/>
                </a:lnTo>
                <a:close/>
                <a:moveTo>
                  <a:pt x="256" y="316"/>
                </a:moveTo>
                <a:lnTo>
                  <a:pt x="256" y="316"/>
                </a:lnTo>
                <a:lnTo>
                  <a:pt x="256" y="316"/>
                </a:lnTo>
                <a:lnTo>
                  <a:pt x="256" y="316"/>
                </a:lnTo>
                <a:lnTo>
                  <a:pt x="250" y="307"/>
                </a:lnTo>
                <a:lnTo>
                  <a:pt x="244" y="299"/>
                </a:lnTo>
                <a:lnTo>
                  <a:pt x="244" y="299"/>
                </a:lnTo>
                <a:lnTo>
                  <a:pt x="240" y="289"/>
                </a:lnTo>
                <a:lnTo>
                  <a:pt x="237" y="278"/>
                </a:lnTo>
                <a:lnTo>
                  <a:pt x="237" y="278"/>
                </a:lnTo>
                <a:lnTo>
                  <a:pt x="234" y="279"/>
                </a:lnTo>
                <a:lnTo>
                  <a:pt x="234" y="279"/>
                </a:lnTo>
                <a:lnTo>
                  <a:pt x="234" y="282"/>
                </a:lnTo>
                <a:lnTo>
                  <a:pt x="234" y="282"/>
                </a:lnTo>
                <a:lnTo>
                  <a:pt x="234" y="285"/>
                </a:lnTo>
                <a:lnTo>
                  <a:pt x="234" y="285"/>
                </a:lnTo>
                <a:lnTo>
                  <a:pt x="236" y="288"/>
                </a:lnTo>
                <a:lnTo>
                  <a:pt x="236" y="288"/>
                </a:lnTo>
                <a:lnTo>
                  <a:pt x="243" y="300"/>
                </a:lnTo>
                <a:lnTo>
                  <a:pt x="251" y="312"/>
                </a:lnTo>
                <a:lnTo>
                  <a:pt x="251" y="312"/>
                </a:lnTo>
                <a:lnTo>
                  <a:pt x="256" y="316"/>
                </a:lnTo>
                <a:lnTo>
                  <a:pt x="256" y="316"/>
                </a:lnTo>
                <a:close/>
                <a:moveTo>
                  <a:pt x="314" y="23"/>
                </a:moveTo>
                <a:lnTo>
                  <a:pt x="314" y="23"/>
                </a:lnTo>
                <a:lnTo>
                  <a:pt x="314" y="23"/>
                </a:lnTo>
                <a:lnTo>
                  <a:pt x="314" y="23"/>
                </a:lnTo>
                <a:lnTo>
                  <a:pt x="300" y="15"/>
                </a:lnTo>
                <a:lnTo>
                  <a:pt x="287" y="9"/>
                </a:lnTo>
                <a:lnTo>
                  <a:pt x="287" y="9"/>
                </a:lnTo>
                <a:lnTo>
                  <a:pt x="284" y="9"/>
                </a:lnTo>
                <a:lnTo>
                  <a:pt x="284" y="9"/>
                </a:lnTo>
                <a:lnTo>
                  <a:pt x="273" y="9"/>
                </a:lnTo>
                <a:lnTo>
                  <a:pt x="273" y="9"/>
                </a:lnTo>
                <a:lnTo>
                  <a:pt x="271" y="9"/>
                </a:lnTo>
                <a:lnTo>
                  <a:pt x="271" y="9"/>
                </a:lnTo>
                <a:lnTo>
                  <a:pt x="284" y="12"/>
                </a:lnTo>
                <a:lnTo>
                  <a:pt x="284" y="12"/>
                </a:lnTo>
                <a:lnTo>
                  <a:pt x="297" y="16"/>
                </a:lnTo>
                <a:lnTo>
                  <a:pt x="310" y="22"/>
                </a:lnTo>
                <a:lnTo>
                  <a:pt x="310" y="22"/>
                </a:lnTo>
                <a:lnTo>
                  <a:pt x="314" y="23"/>
                </a:lnTo>
                <a:lnTo>
                  <a:pt x="314" y="23"/>
                </a:lnTo>
                <a:close/>
                <a:moveTo>
                  <a:pt x="59" y="268"/>
                </a:moveTo>
                <a:lnTo>
                  <a:pt x="59" y="268"/>
                </a:lnTo>
                <a:lnTo>
                  <a:pt x="58" y="266"/>
                </a:lnTo>
                <a:lnTo>
                  <a:pt x="58" y="266"/>
                </a:lnTo>
                <a:lnTo>
                  <a:pt x="58" y="268"/>
                </a:lnTo>
                <a:lnTo>
                  <a:pt x="58" y="268"/>
                </a:lnTo>
                <a:lnTo>
                  <a:pt x="44" y="276"/>
                </a:lnTo>
                <a:lnTo>
                  <a:pt x="44" y="276"/>
                </a:lnTo>
                <a:lnTo>
                  <a:pt x="34" y="282"/>
                </a:lnTo>
                <a:lnTo>
                  <a:pt x="23" y="286"/>
                </a:lnTo>
                <a:lnTo>
                  <a:pt x="23" y="286"/>
                </a:lnTo>
                <a:lnTo>
                  <a:pt x="21" y="288"/>
                </a:lnTo>
                <a:lnTo>
                  <a:pt x="21" y="288"/>
                </a:lnTo>
                <a:lnTo>
                  <a:pt x="27" y="288"/>
                </a:lnTo>
                <a:lnTo>
                  <a:pt x="27" y="288"/>
                </a:lnTo>
                <a:lnTo>
                  <a:pt x="28" y="288"/>
                </a:lnTo>
                <a:lnTo>
                  <a:pt x="28" y="288"/>
                </a:lnTo>
                <a:lnTo>
                  <a:pt x="44" y="279"/>
                </a:lnTo>
                <a:lnTo>
                  <a:pt x="51" y="273"/>
                </a:lnTo>
                <a:lnTo>
                  <a:pt x="58" y="268"/>
                </a:lnTo>
                <a:lnTo>
                  <a:pt x="58" y="268"/>
                </a:lnTo>
                <a:lnTo>
                  <a:pt x="59" y="268"/>
                </a:lnTo>
                <a:lnTo>
                  <a:pt x="59" y="268"/>
                </a:lnTo>
                <a:close/>
                <a:moveTo>
                  <a:pt x="194" y="270"/>
                </a:moveTo>
                <a:lnTo>
                  <a:pt x="194" y="270"/>
                </a:lnTo>
                <a:lnTo>
                  <a:pt x="196" y="268"/>
                </a:lnTo>
                <a:lnTo>
                  <a:pt x="196" y="268"/>
                </a:lnTo>
                <a:lnTo>
                  <a:pt x="196" y="268"/>
                </a:lnTo>
                <a:lnTo>
                  <a:pt x="196" y="268"/>
                </a:lnTo>
                <a:lnTo>
                  <a:pt x="202" y="262"/>
                </a:lnTo>
                <a:lnTo>
                  <a:pt x="202" y="262"/>
                </a:lnTo>
                <a:lnTo>
                  <a:pt x="203" y="261"/>
                </a:lnTo>
                <a:lnTo>
                  <a:pt x="203" y="261"/>
                </a:lnTo>
                <a:lnTo>
                  <a:pt x="203" y="261"/>
                </a:lnTo>
                <a:lnTo>
                  <a:pt x="203" y="261"/>
                </a:lnTo>
                <a:lnTo>
                  <a:pt x="187" y="265"/>
                </a:lnTo>
                <a:lnTo>
                  <a:pt x="187" y="265"/>
                </a:lnTo>
                <a:lnTo>
                  <a:pt x="183" y="266"/>
                </a:lnTo>
                <a:lnTo>
                  <a:pt x="183" y="266"/>
                </a:lnTo>
                <a:lnTo>
                  <a:pt x="183" y="268"/>
                </a:lnTo>
                <a:lnTo>
                  <a:pt x="185" y="268"/>
                </a:lnTo>
                <a:lnTo>
                  <a:pt x="185" y="268"/>
                </a:lnTo>
                <a:lnTo>
                  <a:pt x="187" y="266"/>
                </a:lnTo>
                <a:lnTo>
                  <a:pt x="190" y="268"/>
                </a:lnTo>
                <a:lnTo>
                  <a:pt x="190" y="268"/>
                </a:lnTo>
                <a:lnTo>
                  <a:pt x="194" y="270"/>
                </a:lnTo>
                <a:lnTo>
                  <a:pt x="194" y="270"/>
                </a:lnTo>
                <a:close/>
                <a:moveTo>
                  <a:pt x="328" y="334"/>
                </a:moveTo>
                <a:lnTo>
                  <a:pt x="328" y="334"/>
                </a:lnTo>
                <a:lnTo>
                  <a:pt x="325" y="333"/>
                </a:lnTo>
                <a:lnTo>
                  <a:pt x="325" y="333"/>
                </a:lnTo>
                <a:lnTo>
                  <a:pt x="324" y="332"/>
                </a:lnTo>
                <a:lnTo>
                  <a:pt x="322" y="332"/>
                </a:lnTo>
                <a:lnTo>
                  <a:pt x="322" y="332"/>
                </a:lnTo>
                <a:lnTo>
                  <a:pt x="308" y="333"/>
                </a:lnTo>
                <a:lnTo>
                  <a:pt x="308" y="333"/>
                </a:lnTo>
                <a:lnTo>
                  <a:pt x="300" y="333"/>
                </a:lnTo>
                <a:lnTo>
                  <a:pt x="300" y="333"/>
                </a:lnTo>
                <a:lnTo>
                  <a:pt x="305" y="334"/>
                </a:lnTo>
                <a:lnTo>
                  <a:pt x="312" y="334"/>
                </a:lnTo>
                <a:lnTo>
                  <a:pt x="328" y="334"/>
                </a:lnTo>
                <a:lnTo>
                  <a:pt x="328" y="334"/>
                </a:lnTo>
                <a:close/>
                <a:moveTo>
                  <a:pt x="334" y="42"/>
                </a:moveTo>
                <a:lnTo>
                  <a:pt x="334" y="42"/>
                </a:lnTo>
                <a:lnTo>
                  <a:pt x="347" y="54"/>
                </a:lnTo>
                <a:lnTo>
                  <a:pt x="347" y="54"/>
                </a:lnTo>
                <a:lnTo>
                  <a:pt x="356" y="70"/>
                </a:lnTo>
                <a:lnTo>
                  <a:pt x="356" y="70"/>
                </a:lnTo>
                <a:lnTo>
                  <a:pt x="354" y="63"/>
                </a:lnTo>
                <a:lnTo>
                  <a:pt x="348" y="54"/>
                </a:lnTo>
                <a:lnTo>
                  <a:pt x="341" y="46"/>
                </a:lnTo>
                <a:lnTo>
                  <a:pt x="334" y="42"/>
                </a:lnTo>
                <a:lnTo>
                  <a:pt x="334" y="42"/>
                </a:lnTo>
                <a:close/>
                <a:moveTo>
                  <a:pt x="8" y="282"/>
                </a:moveTo>
                <a:lnTo>
                  <a:pt x="8" y="282"/>
                </a:lnTo>
                <a:lnTo>
                  <a:pt x="10" y="283"/>
                </a:lnTo>
                <a:lnTo>
                  <a:pt x="11" y="283"/>
                </a:lnTo>
                <a:lnTo>
                  <a:pt x="11" y="283"/>
                </a:lnTo>
                <a:lnTo>
                  <a:pt x="18" y="280"/>
                </a:lnTo>
                <a:lnTo>
                  <a:pt x="18" y="280"/>
                </a:lnTo>
                <a:lnTo>
                  <a:pt x="32" y="275"/>
                </a:lnTo>
                <a:lnTo>
                  <a:pt x="32" y="275"/>
                </a:lnTo>
                <a:lnTo>
                  <a:pt x="34" y="275"/>
                </a:lnTo>
                <a:lnTo>
                  <a:pt x="34" y="275"/>
                </a:lnTo>
                <a:lnTo>
                  <a:pt x="34" y="273"/>
                </a:lnTo>
                <a:lnTo>
                  <a:pt x="34" y="273"/>
                </a:lnTo>
                <a:lnTo>
                  <a:pt x="20" y="279"/>
                </a:lnTo>
                <a:lnTo>
                  <a:pt x="20" y="279"/>
                </a:lnTo>
                <a:lnTo>
                  <a:pt x="8" y="282"/>
                </a:lnTo>
                <a:lnTo>
                  <a:pt x="8" y="282"/>
                </a:lnTo>
                <a:close/>
                <a:moveTo>
                  <a:pt x="243" y="286"/>
                </a:moveTo>
                <a:lnTo>
                  <a:pt x="243" y="286"/>
                </a:lnTo>
                <a:lnTo>
                  <a:pt x="246" y="296"/>
                </a:lnTo>
                <a:lnTo>
                  <a:pt x="253" y="306"/>
                </a:lnTo>
                <a:lnTo>
                  <a:pt x="260" y="316"/>
                </a:lnTo>
                <a:lnTo>
                  <a:pt x="264" y="319"/>
                </a:lnTo>
                <a:lnTo>
                  <a:pt x="267" y="320"/>
                </a:lnTo>
                <a:lnTo>
                  <a:pt x="267" y="320"/>
                </a:lnTo>
                <a:lnTo>
                  <a:pt x="266" y="319"/>
                </a:lnTo>
                <a:lnTo>
                  <a:pt x="266" y="319"/>
                </a:lnTo>
                <a:lnTo>
                  <a:pt x="258" y="313"/>
                </a:lnTo>
                <a:lnTo>
                  <a:pt x="253" y="305"/>
                </a:lnTo>
                <a:lnTo>
                  <a:pt x="253" y="305"/>
                </a:lnTo>
                <a:lnTo>
                  <a:pt x="244" y="289"/>
                </a:lnTo>
                <a:lnTo>
                  <a:pt x="244" y="289"/>
                </a:lnTo>
                <a:lnTo>
                  <a:pt x="243" y="286"/>
                </a:lnTo>
                <a:lnTo>
                  <a:pt x="243" y="286"/>
                </a:lnTo>
                <a:close/>
                <a:moveTo>
                  <a:pt x="48" y="263"/>
                </a:moveTo>
                <a:lnTo>
                  <a:pt x="48" y="263"/>
                </a:lnTo>
                <a:lnTo>
                  <a:pt x="59" y="258"/>
                </a:lnTo>
                <a:lnTo>
                  <a:pt x="68" y="251"/>
                </a:lnTo>
                <a:lnTo>
                  <a:pt x="68" y="251"/>
                </a:lnTo>
                <a:lnTo>
                  <a:pt x="58" y="256"/>
                </a:lnTo>
                <a:lnTo>
                  <a:pt x="48" y="263"/>
                </a:lnTo>
                <a:lnTo>
                  <a:pt x="48" y="263"/>
                </a:lnTo>
                <a:close/>
                <a:moveTo>
                  <a:pt x="318" y="238"/>
                </a:moveTo>
                <a:lnTo>
                  <a:pt x="318" y="238"/>
                </a:lnTo>
                <a:lnTo>
                  <a:pt x="317" y="238"/>
                </a:lnTo>
                <a:lnTo>
                  <a:pt x="317" y="238"/>
                </a:lnTo>
                <a:lnTo>
                  <a:pt x="308" y="241"/>
                </a:lnTo>
                <a:lnTo>
                  <a:pt x="308" y="241"/>
                </a:lnTo>
                <a:lnTo>
                  <a:pt x="304" y="241"/>
                </a:lnTo>
                <a:lnTo>
                  <a:pt x="304" y="241"/>
                </a:lnTo>
                <a:lnTo>
                  <a:pt x="300" y="242"/>
                </a:lnTo>
                <a:lnTo>
                  <a:pt x="300" y="242"/>
                </a:lnTo>
                <a:lnTo>
                  <a:pt x="304" y="242"/>
                </a:lnTo>
                <a:lnTo>
                  <a:pt x="310" y="242"/>
                </a:lnTo>
                <a:lnTo>
                  <a:pt x="318" y="238"/>
                </a:lnTo>
                <a:lnTo>
                  <a:pt x="318" y="238"/>
                </a:lnTo>
                <a:close/>
                <a:moveTo>
                  <a:pt x="24" y="195"/>
                </a:moveTo>
                <a:lnTo>
                  <a:pt x="24" y="195"/>
                </a:lnTo>
                <a:lnTo>
                  <a:pt x="24" y="195"/>
                </a:lnTo>
                <a:lnTo>
                  <a:pt x="24" y="195"/>
                </a:lnTo>
                <a:lnTo>
                  <a:pt x="25" y="197"/>
                </a:lnTo>
                <a:lnTo>
                  <a:pt x="25" y="197"/>
                </a:lnTo>
                <a:lnTo>
                  <a:pt x="30" y="202"/>
                </a:lnTo>
                <a:lnTo>
                  <a:pt x="30" y="202"/>
                </a:lnTo>
                <a:lnTo>
                  <a:pt x="38" y="211"/>
                </a:lnTo>
                <a:lnTo>
                  <a:pt x="38" y="211"/>
                </a:lnTo>
                <a:lnTo>
                  <a:pt x="38" y="211"/>
                </a:lnTo>
                <a:lnTo>
                  <a:pt x="38" y="211"/>
                </a:lnTo>
                <a:lnTo>
                  <a:pt x="38" y="211"/>
                </a:lnTo>
                <a:lnTo>
                  <a:pt x="38" y="211"/>
                </a:lnTo>
                <a:lnTo>
                  <a:pt x="24" y="195"/>
                </a:lnTo>
                <a:lnTo>
                  <a:pt x="24" y="195"/>
                </a:lnTo>
                <a:close/>
                <a:moveTo>
                  <a:pt x="190" y="275"/>
                </a:moveTo>
                <a:lnTo>
                  <a:pt x="190" y="275"/>
                </a:lnTo>
                <a:lnTo>
                  <a:pt x="179" y="269"/>
                </a:lnTo>
                <a:lnTo>
                  <a:pt x="179" y="269"/>
                </a:lnTo>
                <a:lnTo>
                  <a:pt x="177" y="269"/>
                </a:lnTo>
                <a:lnTo>
                  <a:pt x="177" y="269"/>
                </a:lnTo>
                <a:lnTo>
                  <a:pt x="183" y="272"/>
                </a:lnTo>
                <a:lnTo>
                  <a:pt x="190" y="275"/>
                </a:lnTo>
                <a:lnTo>
                  <a:pt x="190" y="275"/>
                </a:lnTo>
                <a:close/>
                <a:moveTo>
                  <a:pt x="298" y="238"/>
                </a:moveTo>
                <a:lnTo>
                  <a:pt x="298" y="238"/>
                </a:lnTo>
                <a:lnTo>
                  <a:pt x="300" y="238"/>
                </a:lnTo>
                <a:lnTo>
                  <a:pt x="300" y="238"/>
                </a:lnTo>
                <a:lnTo>
                  <a:pt x="302" y="238"/>
                </a:lnTo>
                <a:lnTo>
                  <a:pt x="302" y="238"/>
                </a:lnTo>
                <a:lnTo>
                  <a:pt x="312" y="232"/>
                </a:lnTo>
                <a:lnTo>
                  <a:pt x="312" y="232"/>
                </a:lnTo>
                <a:lnTo>
                  <a:pt x="314" y="232"/>
                </a:lnTo>
                <a:lnTo>
                  <a:pt x="314" y="232"/>
                </a:lnTo>
                <a:lnTo>
                  <a:pt x="298" y="238"/>
                </a:lnTo>
                <a:lnTo>
                  <a:pt x="298" y="238"/>
                </a:lnTo>
                <a:close/>
                <a:moveTo>
                  <a:pt x="266" y="140"/>
                </a:moveTo>
                <a:lnTo>
                  <a:pt x="266" y="140"/>
                </a:lnTo>
                <a:lnTo>
                  <a:pt x="267" y="153"/>
                </a:lnTo>
                <a:lnTo>
                  <a:pt x="267" y="153"/>
                </a:lnTo>
                <a:lnTo>
                  <a:pt x="268" y="153"/>
                </a:lnTo>
                <a:lnTo>
                  <a:pt x="268" y="153"/>
                </a:lnTo>
                <a:lnTo>
                  <a:pt x="267" y="147"/>
                </a:lnTo>
                <a:lnTo>
                  <a:pt x="266" y="140"/>
                </a:lnTo>
                <a:lnTo>
                  <a:pt x="266" y="140"/>
                </a:lnTo>
                <a:close/>
                <a:moveTo>
                  <a:pt x="271" y="171"/>
                </a:moveTo>
                <a:lnTo>
                  <a:pt x="271" y="171"/>
                </a:lnTo>
                <a:lnTo>
                  <a:pt x="270" y="171"/>
                </a:lnTo>
                <a:lnTo>
                  <a:pt x="270" y="171"/>
                </a:lnTo>
                <a:lnTo>
                  <a:pt x="268" y="182"/>
                </a:lnTo>
                <a:lnTo>
                  <a:pt x="268" y="182"/>
                </a:lnTo>
                <a:lnTo>
                  <a:pt x="270" y="182"/>
                </a:lnTo>
                <a:lnTo>
                  <a:pt x="270" y="182"/>
                </a:lnTo>
                <a:lnTo>
                  <a:pt x="271" y="171"/>
                </a:lnTo>
                <a:lnTo>
                  <a:pt x="271" y="171"/>
                </a:lnTo>
                <a:close/>
                <a:moveTo>
                  <a:pt x="332" y="324"/>
                </a:moveTo>
                <a:lnTo>
                  <a:pt x="332" y="324"/>
                </a:lnTo>
                <a:lnTo>
                  <a:pt x="332" y="324"/>
                </a:lnTo>
                <a:lnTo>
                  <a:pt x="332" y="324"/>
                </a:lnTo>
                <a:lnTo>
                  <a:pt x="335" y="327"/>
                </a:lnTo>
                <a:lnTo>
                  <a:pt x="335" y="327"/>
                </a:lnTo>
                <a:lnTo>
                  <a:pt x="337" y="326"/>
                </a:lnTo>
                <a:lnTo>
                  <a:pt x="337" y="326"/>
                </a:lnTo>
                <a:lnTo>
                  <a:pt x="332" y="324"/>
                </a:lnTo>
                <a:lnTo>
                  <a:pt x="332" y="324"/>
                </a:lnTo>
                <a:close/>
                <a:moveTo>
                  <a:pt x="118" y="33"/>
                </a:moveTo>
                <a:lnTo>
                  <a:pt x="118" y="33"/>
                </a:lnTo>
                <a:lnTo>
                  <a:pt x="118" y="32"/>
                </a:lnTo>
                <a:lnTo>
                  <a:pt x="118" y="32"/>
                </a:lnTo>
                <a:lnTo>
                  <a:pt x="109" y="33"/>
                </a:lnTo>
                <a:lnTo>
                  <a:pt x="109" y="33"/>
                </a:lnTo>
                <a:lnTo>
                  <a:pt x="118" y="33"/>
                </a:lnTo>
                <a:lnTo>
                  <a:pt x="118" y="33"/>
                </a:lnTo>
                <a:close/>
                <a:moveTo>
                  <a:pt x="82" y="234"/>
                </a:moveTo>
                <a:lnTo>
                  <a:pt x="82" y="234"/>
                </a:lnTo>
                <a:lnTo>
                  <a:pt x="82" y="232"/>
                </a:lnTo>
                <a:lnTo>
                  <a:pt x="82" y="232"/>
                </a:lnTo>
                <a:lnTo>
                  <a:pt x="78" y="232"/>
                </a:lnTo>
                <a:lnTo>
                  <a:pt x="78" y="232"/>
                </a:lnTo>
                <a:lnTo>
                  <a:pt x="78" y="232"/>
                </a:lnTo>
                <a:lnTo>
                  <a:pt x="78" y="232"/>
                </a:lnTo>
                <a:lnTo>
                  <a:pt x="79" y="232"/>
                </a:lnTo>
                <a:lnTo>
                  <a:pt x="79" y="232"/>
                </a:lnTo>
                <a:lnTo>
                  <a:pt x="81" y="234"/>
                </a:lnTo>
                <a:lnTo>
                  <a:pt x="82" y="234"/>
                </a:lnTo>
                <a:lnTo>
                  <a:pt x="82" y="234"/>
                </a:lnTo>
                <a:close/>
                <a:moveTo>
                  <a:pt x="291" y="246"/>
                </a:moveTo>
                <a:lnTo>
                  <a:pt x="291" y="246"/>
                </a:lnTo>
                <a:lnTo>
                  <a:pt x="295" y="245"/>
                </a:lnTo>
                <a:lnTo>
                  <a:pt x="295" y="245"/>
                </a:lnTo>
                <a:lnTo>
                  <a:pt x="293" y="245"/>
                </a:lnTo>
                <a:lnTo>
                  <a:pt x="291" y="246"/>
                </a:lnTo>
                <a:lnTo>
                  <a:pt x="291" y="246"/>
                </a:lnTo>
                <a:close/>
                <a:moveTo>
                  <a:pt x="182" y="25"/>
                </a:moveTo>
                <a:lnTo>
                  <a:pt x="182" y="25"/>
                </a:lnTo>
                <a:lnTo>
                  <a:pt x="182" y="25"/>
                </a:lnTo>
                <a:lnTo>
                  <a:pt x="182" y="25"/>
                </a:lnTo>
                <a:lnTo>
                  <a:pt x="190" y="22"/>
                </a:lnTo>
                <a:lnTo>
                  <a:pt x="190" y="22"/>
                </a:lnTo>
                <a:lnTo>
                  <a:pt x="189" y="22"/>
                </a:lnTo>
                <a:lnTo>
                  <a:pt x="189" y="22"/>
                </a:lnTo>
                <a:lnTo>
                  <a:pt x="182" y="25"/>
                </a:lnTo>
                <a:lnTo>
                  <a:pt x="182" y="25"/>
                </a:lnTo>
                <a:close/>
                <a:moveTo>
                  <a:pt x="267" y="188"/>
                </a:moveTo>
                <a:lnTo>
                  <a:pt x="267" y="188"/>
                </a:lnTo>
                <a:lnTo>
                  <a:pt x="266" y="194"/>
                </a:lnTo>
                <a:lnTo>
                  <a:pt x="266" y="194"/>
                </a:lnTo>
                <a:lnTo>
                  <a:pt x="267" y="191"/>
                </a:lnTo>
                <a:lnTo>
                  <a:pt x="267" y="188"/>
                </a:lnTo>
                <a:lnTo>
                  <a:pt x="267" y="188"/>
                </a:lnTo>
                <a:close/>
                <a:moveTo>
                  <a:pt x="332" y="332"/>
                </a:moveTo>
                <a:lnTo>
                  <a:pt x="332" y="332"/>
                </a:lnTo>
                <a:lnTo>
                  <a:pt x="334" y="333"/>
                </a:lnTo>
                <a:lnTo>
                  <a:pt x="334" y="333"/>
                </a:lnTo>
                <a:lnTo>
                  <a:pt x="334" y="332"/>
                </a:lnTo>
                <a:lnTo>
                  <a:pt x="334" y="332"/>
                </a:lnTo>
                <a:lnTo>
                  <a:pt x="334" y="332"/>
                </a:lnTo>
                <a:lnTo>
                  <a:pt x="332" y="330"/>
                </a:lnTo>
                <a:lnTo>
                  <a:pt x="332" y="332"/>
                </a:lnTo>
                <a:lnTo>
                  <a:pt x="332" y="332"/>
                </a:lnTo>
                <a:close/>
                <a:moveTo>
                  <a:pt x="15" y="289"/>
                </a:moveTo>
                <a:lnTo>
                  <a:pt x="15" y="289"/>
                </a:lnTo>
                <a:lnTo>
                  <a:pt x="15" y="289"/>
                </a:lnTo>
                <a:lnTo>
                  <a:pt x="15" y="289"/>
                </a:lnTo>
                <a:lnTo>
                  <a:pt x="21" y="290"/>
                </a:lnTo>
                <a:lnTo>
                  <a:pt x="21" y="290"/>
                </a:lnTo>
                <a:lnTo>
                  <a:pt x="21" y="290"/>
                </a:lnTo>
                <a:lnTo>
                  <a:pt x="21" y="290"/>
                </a:lnTo>
                <a:lnTo>
                  <a:pt x="15" y="289"/>
                </a:lnTo>
                <a:lnTo>
                  <a:pt x="15" y="289"/>
                </a:lnTo>
                <a:close/>
                <a:moveTo>
                  <a:pt x="325" y="324"/>
                </a:moveTo>
                <a:lnTo>
                  <a:pt x="325" y="324"/>
                </a:lnTo>
                <a:lnTo>
                  <a:pt x="328" y="327"/>
                </a:lnTo>
                <a:lnTo>
                  <a:pt x="328" y="327"/>
                </a:lnTo>
                <a:lnTo>
                  <a:pt x="328" y="327"/>
                </a:lnTo>
                <a:lnTo>
                  <a:pt x="328" y="327"/>
                </a:lnTo>
                <a:lnTo>
                  <a:pt x="325" y="324"/>
                </a:lnTo>
                <a:lnTo>
                  <a:pt x="325" y="324"/>
                </a:lnTo>
                <a:close/>
                <a:moveTo>
                  <a:pt x="3" y="283"/>
                </a:moveTo>
                <a:lnTo>
                  <a:pt x="3" y="283"/>
                </a:lnTo>
                <a:lnTo>
                  <a:pt x="5" y="285"/>
                </a:lnTo>
                <a:lnTo>
                  <a:pt x="5" y="285"/>
                </a:lnTo>
                <a:lnTo>
                  <a:pt x="5" y="285"/>
                </a:lnTo>
                <a:lnTo>
                  <a:pt x="5" y="285"/>
                </a:lnTo>
                <a:lnTo>
                  <a:pt x="5" y="283"/>
                </a:lnTo>
                <a:lnTo>
                  <a:pt x="3" y="283"/>
                </a:lnTo>
                <a:lnTo>
                  <a:pt x="3" y="283"/>
                </a:lnTo>
                <a:close/>
                <a:moveTo>
                  <a:pt x="182" y="40"/>
                </a:moveTo>
                <a:lnTo>
                  <a:pt x="182" y="40"/>
                </a:lnTo>
                <a:lnTo>
                  <a:pt x="182" y="40"/>
                </a:lnTo>
                <a:lnTo>
                  <a:pt x="182" y="40"/>
                </a:lnTo>
                <a:lnTo>
                  <a:pt x="179" y="39"/>
                </a:lnTo>
                <a:lnTo>
                  <a:pt x="179" y="39"/>
                </a:lnTo>
                <a:lnTo>
                  <a:pt x="179" y="39"/>
                </a:lnTo>
                <a:lnTo>
                  <a:pt x="179" y="39"/>
                </a:lnTo>
                <a:lnTo>
                  <a:pt x="182" y="40"/>
                </a:lnTo>
                <a:lnTo>
                  <a:pt x="182" y="40"/>
                </a:lnTo>
                <a:close/>
                <a:moveTo>
                  <a:pt x="79" y="238"/>
                </a:moveTo>
                <a:lnTo>
                  <a:pt x="79" y="238"/>
                </a:lnTo>
                <a:lnTo>
                  <a:pt x="79" y="236"/>
                </a:lnTo>
                <a:lnTo>
                  <a:pt x="79" y="236"/>
                </a:lnTo>
                <a:lnTo>
                  <a:pt x="79" y="236"/>
                </a:lnTo>
                <a:lnTo>
                  <a:pt x="79" y="238"/>
                </a:lnTo>
                <a:lnTo>
                  <a:pt x="79" y="238"/>
                </a:lnTo>
                <a:close/>
                <a:moveTo>
                  <a:pt x="8" y="130"/>
                </a:moveTo>
                <a:lnTo>
                  <a:pt x="8" y="130"/>
                </a:lnTo>
                <a:lnTo>
                  <a:pt x="8" y="130"/>
                </a:lnTo>
                <a:lnTo>
                  <a:pt x="8" y="130"/>
                </a:lnTo>
                <a:lnTo>
                  <a:pt x="8" y="131"/>
                </a:lnTo>
                <a:lnTo>
                  <a:pt x="8" y="131"/>
                </a:lnTo>
                <a:lnTo>
                  <a:pt x="8" y="131"/>
                </a:lnTo>
                <a:lnTo>
                  <a:pt x="8" y="131"/>
                </a:lnTo>
                <a:lnTo>
                  <a:pt x="8" y="130"/>
                </a:lnTo>
                <a:lnTo>
                  <a:pt x="8" y="13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5" name="Freeform 57"/>
          <p:cNvSpPr/>
          <p:nvPr/>
        </p:nvSpPr>
        <p:spPr bwMode="auto">
          <a:xfrm>
            <a:off x="5949470" y="2052957"/>
            <a:ext cx="114365" cy="219992"/>
          </a:xfrm>
          <a:custGeom>
            <a:avLst/>
            <a:gdLst>
              <a:gd name="T0" fmla="*/ 0 w 65"/>
              <a:gd name="T1" fmla="*/ 57 h 130"/>
              <a:gd name="T2" fmla="*/ 1 w 65"/>
              <a:gd name="T3" fmla="*/ 37 h 130"/>
              <a:gd name="T4" fmla="*/ 5 w 65"/>
              <a:gd name="T5" fmla="*/ 25 h 130"/>
              <a:gd name="T6" fmla="*/ 11 w 65"/>
              <a:gd name="T7" fmla="*/ 13 h 130"/>
              <a:gd name="T8" fmla="*/ 18 w 65"/>
              <a:gd name="T9" fmla="*/ 2 h 130"/>
              <a:gd name="T10" fmla="*/ 21 w 65"/>
              <a:gd name="T11" fmla="*/ 0 h 130"/>
              <a:gd name="T12" fmla="*/ 22 w 65"/>
              <a:gd name="T13" fmla="*/ 2 h 130"/>
              <a:gd name="T14" fmla="*/ 24 w 65"/>
              <a:gd name="T15" fmla="*/ 6 h 130"/>
              <a:gd name="T16" fmla="*/ 22 w 65"/>
              <a:gd name="T17" fmla="*/ 6 h 130"/>
              <a:gd name="T18" fmla="*/ 20 w 65"/>
              <a:gd name="T19" fmla="*/ 8 h 130"/>
              <a:gd name="T20" fmla="*/ 17 w 65"/>
              <a:gd name="T21" fmla="*/ 10 h 130"/>
              <a:gd name="T22" fmla="*/ 14 w 65"/>
              <a:gd name="T23" fmla="*/ 15 h 130"/>
              <a:gd name="T24" fmla="*/ 4 w 65"/>
              <a:gd name="T25" fmla="*/ 37 h 130"/>
              <a:gd name="T26" fmla="*/ 2 w 65"/>
              <a:gd name="T27" fmla="*/ 49 h 130"/>
              <a:gd name="T28" fmla="*/ 2 w 65"/>
              <a:gd name="T29" fmla="*/ 62 h 130"/>
              <a:gd name="T30" fmla="*/ 8 w 65"/>
              <a:gd name="T31" fmla="*/ 81 h 130"/>
              <a:gd name="T32" fmla="*/ 17 w 65"/>
              <a:gd name="T33" fmla="*/ 96 h 130"/>
              <a:gd name="T34" fmla="*/ 28 w 65"/>
              <a:gd name="T35" fmla="*/ 108 h 130"/>
              <a:gd name="T36" fmla="*/ 45 w 65"/>
              <a:gd name="T37" fmla="*/ 118 h 130"/>
              <a:gd name="T38" fmla="*/ 61 w 65"/>
              <a:gd name="T39" fmla="*/ 123 h 130"/>
              <a:gd name="T40" fmla="*/ 64 w 65"/>
              <a:gd name="T41" fmla="*/ 124 h 130"/>
              <a:gd name="T42" fmla="*/ 65 w 65"/>
              <a:gd name="T43" fmla="*/ 126 h 130"/>
              <a:gd name="T44" fmla="*/ 65 w 65"/>
              <a:gd name="T45" fmla="*/ 128 h 130"/>
              <a:gd name="T46" fmla="*/ 61 w 65"/>
              <a:gd name="T47" fmla="*/ 130 h 130"/>
              <a:gd name="T48" fmla="*/ 59 w 65"/>
              <a:gd name="T49" fmla="*/ 130 h 130"/>
              <a:gd name="T50" fmla="*/ 49 w 65"/>
              <a:gd name="T51" fmla="*/ 126 h 130"/>
              <a:gd name="T52" fmla="*/ 38 w 65"/>
              <a:gd name="T53" fmla="*/ 120 h 130"/>
              <a:gd name="T54" fmla="*/ 28 w 65"/>
              <a:gd name="T55" fmla="*/ 113 h 130"/>
              <a:gd name="T56" fmla="*/ 14 w 65"/>
              <a:gd name="T57" fmla="*/ 96 h 130"/>
              <a:gd name="T58" fmla="*/ 2 w 65"/>
              <a:gd name="T59" fmla="*/ 76 h 130"/>
              <a:gd name="T60" fmla="*/ 0 w 65"/>
              <a:gd name="T61" fmla="*/ 66 h 130"/>
              <a:gd name="T62" fmla="*/ 0 w 65"/>
              <a:gd name="T63" fmla="*/ 57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130">
                <a:moveTo>
                  <a:pt x="0" y="57"/>
                </a:moveTo>
                <a:lnTo>
                  <a:pt x="0" y="57"/>
                </a:lnTo>
                <a:lnTo>
                  <a:pt x="0" y="47"/>
                </a:lnTo>
                <a:lnTo>
                  <a:pt x="1" y="37"/>
                </a:lnTo>
                <a:lnTo>
                  <a:pt x="1" y="37"/>
                </a:lnTo>
                <a:lnTo>
                  <a:pt x="5" y="25"/>
                </a:lnTo>
                <a:lnTo>
                  <a:pt x="11" y="13"/>
                </a:lnTo>
                <a:lnTo>
                  <a:pt x="11" y="13"/>
                </a:lnTo>
                <a:lnTo>
                  <a:pt x="14" y="8"/>
                </a:lnTo>
                <a:lnTo>
                  <a:pt x="18" y="2"/>
                </a:lnTo>
                <a:lnTo>
                  <a:pt x="18" y="2"/>
                </a:lnTo>
                <a:lnTo>
                  <a:pt x="21" y="0"/>
                </a:lnTo>
                <a:lnTo>
                  <a:pt x="22" y="2"/>
                </a:lnTo>
                <a:lnTo>
                  <a:pt x="22" y="2"/>
                </a:lnTo>
                <a:lnTo>
                  <a:pt x="24" y="3"/>
                </a:lnTo>
                <a:lnTo>
                  <a:pt x="24" y="6"/>
                </a:lnTo>
                <a:lnTo>
                  <a:pt x="24" y="6"/>
                </a:lnTo>
                <a:lnTo>
                  <a:pt x="22" y="6"/>
                </a:lnTo>
                <a:lnTo>
                  <a:pt x="22" y="6"/>
                </a:lnTo>
                <a:lnTo>
                  <a:pt x="20" y="8"/>
                </a:lnTo>
                <a:lnTo>
                  <a:pt x="17" y="10"/>
                </a:lnTo>
                <a:lnTo>
                  <a:pt x="17" y="10"/>
                </a:lnTo>
                <a:lnTo>
                  <a:pt x="14" y="15"/>
                </a:lnTo>
                <a:lnTo>
                  <a:pt x="14" y="15"/>
                </a:lnTo>
                <a:lnTo>
                  <a:pt x="8" y="26"/>
                </a:lnTo>
                <a:lnTo>
                  <a:pt x="4" y="37"/>
                </a:lnTo>
                <a:lnTo>
                  <a:pt x="4" y="37"/>
                </a:lnTo>
                <a:lnTo>
                  <a:pt x="2" y="49"/>
                </a:lnTo>
                <a:lnTo>
                  <a:pt x="2" y="62"/>
                </a:lnTo>
                <a:lnTo>
                  <a:pt x="2" y="62"/>
                </a:lnTo>
                <a:lnTo>
                  <a:pt x="4" y="72"/>
                </a:lnTo>
                <a:lnTo>
                  <a:pt x="8" y="81"/>
                </a:lnTo>
                <a:lnTo>
                  <a:pt x="8" y="81"/>
                </a:lnTo>
                <a:lnTo>
                  <a:pt x="17" y="96"/>
                </a:lnTo>
                <a:lnTo>
                  <a:pt x="28" y="108"/>
                </a:lnTo>
                <a:lnTo>
                  <a:pt x="28" y="108"/>
                </a:lnTo>
                <a:lnTo>
                  <a:pt x="37" y="114"/>
                </a:lnTo>
                <a:lnTo>
                  <a:pt x="45" y="118"/>
                </a:lnTo>
                <a:lnTo>
                  <a:pt x="45" y="118"/>
                </a:lnTo>
                <a:lnTo>
                  <a:pt x="61" y="123"/>
                </a:lnTo>
                <a:lnTo>
                  <a:pt x="61" y="123"/>
                </a:lnTo>
                <a:lnTo>
                  <a:pt x="64" y="124"/>
                </a:lnTo>
                <a:lnTo>
                  <a:pt x="64" y="124"/>
                </a:lnTo>
                <a:lnTo>
                  <a:pt x="65" y="126"/>
                </a:lnTo>
                <a:lnTo>
                  <a:pt x="65" y="128"/>
                </a:lnTo>
                <a:lnTo>
                  <a:pt x="65" y="128"/>
                </a:lnTo>
                <a:lnTo>
                  <a:pt x="64" y="130"/>
                </a:lnTo>
                <a:lnTo>
                  <a:pt x="61" y="130"/>
                </a:lnTo>
                <a:lnTo>
                  <a:pt x="61" y="130"/>
                </a:lnTo>
                <a:lnTo>
                  <a:pt x="59" y="130"/>
                </a:lnTo>
                <a:lnTo>
                  <a:pt x="59" y="130"/>
                </a:lnTo>
                <a:lnTo>
                  <a:pt x="49" y="126"/>
                </a:lnTo>
                <a:lnTo>
                  <a:pt x="49" y="126"/>
                </a:lnTo>
                <a:lnTo>
                  <a:pt x="38" y="120"/>
                </a:lnTo>
                <a:lnTo>
                  <a:pt x="28" y="113"/>
                </a:lnTo>
                <a:lnTo>
                  <a:pt x="28" y="113"/>
                </a:lnTo>
                <a:lnTo>
                  <a:pt x="21" y="104"/>
                </a:lnTo>
                <a:lnTo>
                  <a:pt x="14" y="96"/>
                </a:lnTo>
                <a:lnTo>
                  <a:pt x="7" y="86"/>
                </a:lnTo>
                <a:lnTo>
                  <a:pt x="2" y="76"/>
                </a:lnTo>
                <a:lnTo>
                  <a:pt x="2" y="76"/>
                </a:lnTo>
                <a:lnTo>
                  <a:pt x="0" y="66"/>
                </a:lnTo>
                <a:lnTo>
                  <a:pt x="0" y="57"/>
                </a:lnTo>
                <a:lnTo>
                  <a:pt x="0" y="5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6" name="Freeform 58"/>
          <p:cNvSpPr/>
          <p:nvPr/>
        </p:nvSpPr>
        <p:spPr bwMode="auto">
          <a:xfrm>
            <a:off x="6135972" y="2186645"/>
            <a:ext cx="195300" cy="137072"/>
          </a:xfrm>
          <a:custGeom>
            <a:avLst/>
            <a:gdLst>
              <a:gd name="T0" fmla="*/ 17 w 111"/>
              <a:gd name="T1" fmla="*/ 79 h 81"/>
              <a:gd name="T2" fmla="*/ 7 w 111"/>
              <a:gd name="T3" fmla="*/ 81 h 81"/>
              <a:gd name="T4" fmla="*/ 4 w 111"/>
              <a:gd name="T5" fmla="*/ 81 h 81"/>
              <a:gd name="T6" fmla="*/ 2 w 111"/>
              <a:gd name="T7" fmla="*/ 79 h 81"/>
              <a:gd name="T8" fmla="*/ 0 w 111"/>
              <a:gd name="T9" fmla="*/ 78 h 81"/>
              <a:gd name="T10" fmla="*/ 2 w 111"/>
              <a:gd name="T11" fmla="*/ 75 h 81"/>
              <a:gd name="T12" fmla="*/ 4 w 111"/>
              <a:gd name="T13" fmla="*/ 74 h 81"/>
              <a:gd name="T14" fmla="*/ 4 w 111"/>
              <a:gd name="T15" fmla="*/ 75 h 81"/>
              <a:gd name="T16" fmla="*/ 7 w 111"/>
              <a:gd name="T17" fmla="*/ 75 h 81"/>
              <a:gd name="T18" fmla="*/ 9 w 111"/>
              <a:gd name="T19" fmla="*/ 76 h 81"/>
              <a:gd name="T20" fmla="*/ 23 w 111"/>
              <a:gd name="T21" fmla="*/ 76 h 81"/>
              <a:gd name="T22" fmla="*/ 36 w 111"/>
              <a:gd name="T23" fmla="*/ 75 h 81"/>
              <a:gd name="T24" fmla="*/ 50 w 111"/>
              <a:gd name="T25" fmla="*/ 72 h 81"/>
              <a:gd name="T26" fmla="*/ 70 w 111"/>
              <a:gd name="T27" fmla="*/ 62 h 81"/>
              <a:gd name="T28" fmla="*/ 78 w 111"/>
              <a:gd name="T29" fmla="*/ 55 h 81"/>
              <a:gd name="T30" fmla="*/ 85 w 111"/>
              <a:gd name="T31" fmla="*/ 48 h 81"/>
              <a:gd name="T32" fmla="*/ 98 w 111"/>
              <a:gd name="T33" fmla="*/ 27 h 81"/>
              <a:gd name="T34" fmla="*/ 101 w 111"/>
              <a:gd name="T35" fmla="*/ 17 h 81"/>
              <a:gd name="T36" fmla="*/ 104 w 111"/>
              <a:gd name="T37" fmla="*/ 7 h 81"/>
              <a:gd name="T38" fmla="*/ 105 w 111"/>
              <a:gd name="T39" fmla="*/ 2 h 81"/>
              <a:gd name="T40" fmla="*/ 108 w 111"/>
              <a:gd name="T41" fmla="*/ 0 h 81"/>
              <a:gd name="T42" fmla="*/ 111 w 111"/>
              <a:gd name="T43" fmla="*/ 1 h 81"/>
              <a:gd name="T44" fmla="*/ 111 w 111"/>
              <a:gd name="T45" fmla="*/ 4 h 81"/>
              <a:gd name="T46" fmla="*/ 110 w 111"/>
              <a:gd name="T47" fmla="*/ 10 h 81"/>
              <a:gd name="T48" fmla="*/ 95 w 111"/>
              <a:gd name="T49" fmla="*/ 39 h 81"/>
              <a:gd name="T50" fmla="*/ 88 w 111"/>
              <a:gd name="T51" fmla="*/ 49 h 81"/>
              <a:gd name="T52" fmla="*/ 80 w 111"/>
              <a:gd name="T53" fmla="*/ 59 h 81"/>
              <a:gd name="T54" fmla="*/ 67 w 111"/>
              <a:gd name="T55" fmla="*/ 68 h 81"/>
              <a:gd name="T56" fmla="*/ 53 w 111"/>
              <a:gd name="T57" fmla="*/ 75 h 81"/>
              <a:gd name="T58" fmla="*/ 26 w 111"/>
              <a:gd name="T59" fmla="*/ 79 h 81"/>
              <a:gd name="T60" fmla="*/ 17 w 111"/>
              <a:gd name="T61" fmla="*/ 79 h 81"/>
              <a:gd name="T62" fmla="*/ 17 w 111"/>
              <a:gd name="T63" fmla="*/ 79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81">
                <a:moveTo>
                  <a:pt x="17" y="79"/>
                </a:moveTo>
                <a:lnTo>
                  <a:pt x="17" y="79"/>
                </a:lnTo>
                <a:lnTo>
                  <a:pt x="7" y="81"/>
                </a:lnTo>
                <a:lnTo>
                  <a:pt x="7" y="81"/>
                </a:lnTo>
                <a:lnTo>
                  <a:pt x="4" y="81"/>
                </a:lnTo>
                <a:lnTo>
                  <a:pt x="4" y="81"/>
                </a:lnTo>
                <a:lnTo>
                  <a:pt x="3" y="81"/>
                </a:lnTo>
                <a:lnTo>
                  <a:pt x="2" y="79"/>
                </a:lnTo>
                <a:lnTo>
                  <a:pt x="2" y="79"/>
                </a:lnTo>
                <a:lnTo>
                  <a:pt x="0" y="78"/>
                </a:lnTo>
                <a:lnTo>
                  <a:pt x="2" y="75"/>
                </a:lnTo>
                <a:lnTo>
                  <a:pt x="2" y="75"/>
                </a:lnTo>
                <a:lnTo>
                  <a:pt x="3" y="75"/>
                </a:lnTo>
                <a:lnTo>
                  <a:pt x="4" y="74"/>
                </a:lnTo>
                <a:lnTo>
                  <a:pt x="4" y="74"/>
                </a:lnTo>
                <a:lnTo>
                  <a:pt x="4" y="75"/>
                </a:lnTo>
                <a:lnTo>
                  <a:pt x="4" y="75"/>
                </a:lnTo>
                <a:lnTo>
                  <a:pt x="7" y="75"/>
                </a:lnTo>
                <a:lnTo>
                  <a:pt x="9" y="76"/>
                </a:lnTo>
                <a:lnTo>
                  <a:pt x="9" y="76"/>
                </a:lnTo>
                <a:lnTo>
                  <a:pt x="16" y="76"/>
                </a:lnTo>
                <a:lnTo>
                  <a:pt x="23" y="76"/>
                </a:lnTo>
                <a:lnTo>
                  <a:pt x="23" y="76"/>
                </a:lnTo>
                <a:lnTo>
                  <a:pt x="36" y="75"/>
                </a:lnTo>
                <a:lnTo>
                  <a:pt x="50" y="72"/>
                </a:lnTo>
                <a:lnTo>
                  <a:pt x="50" y="72"/>
                </a:lnTo>
                <a:lnTo>
                  <a:pt x="60" y="68"/>
                </a:lnTo>
                <a:lnTo>
                  <a:pt x="70" y="62"/>
                </a:lnTo>
                <a:lnTo>
                  <a:pt x="70" y="62"/>
                </a:lnTo>
                <a:lnTo>
                  <a:pt x="78" y="55"/>
                </a:lnTo>
                <a:lnTo>
                  <a:pt x="85" y="48"/>
                </a:lnTo>
                <a:lnTo>
                  <a:pt x="85" y="48"/>
                </a:lnTo>
                <a:lnTo>
                  <a:pt x="93" y="38"/>
                </a:lnTo>
                <a:lnTo>
                  <a:pt x="98" y="27"/>
                </a:lnTo>
                <a:lnTo>
                  <a:pt x="98" y="27"/>
                </a:lnTo>
                <a:lnTo>
                  <a:pt x="101" y="17"/>
                </a:lnTo>
                <a:lnTo>
                  <a:pt x="104" y="7"/>
                </a:lnTo>
                <a:lnTo>
                  <a:pt x="104" y="7"/>
                </a:lnTo>
                <a:lnTo>
                  <a:pt x="105" y="2"/>
                </a:lnTo>
                <a:lnTo>
                  <a:pt x="105" y="2"/>
                </a:lnTo>
                <a:lnTo>
                  <a:pt x="105" y="0"/>
                </a:lnTo>
                <a:lnTo>
                  <a:pt x="108" y="0"/>
                </a:lnTo>
                <a:lnTo>
                  <a:pt x="108" y="0"/>
                </a:lnTo>
                <a:lnTo>
                  <a:pt x="111" y="1"/>
                </a:lnTo>
                <a:lnTo>
                  <a:pt x="111" y="4"/>
                </a:lnTo>
                <a:lnTo>
                  <a:pt x="111" y="4"/>
                </a:lnTo>
                <a:lnTo>
                  <a:pt x="110" y="10"/>
                </a:lnTo>
                <a:lnTo>
                  <a:pt x="110" y="10"/>
                </a:lnTo>
                <a:lnTo>
                  <a:pt x="103" y="25"/>
                </a:lnTo>
                <a:lnTo>
                  <a:pt x="95" y="39"/>
                </a:lnTo>
                <a:lnTo>
                  <a:pt x="95" y="39"/>
                </a:lnTo>
                <a:lnTo>
                  <a:pt x="88" y="49"/>
                </a:lnTo>
                <a:lnTo>
                  <a:pt x="80" y="59"/>
                </a:lnTo>
                <a:lnTo>
                  <a:pt x="80" y="59"/>
                </a:lnTo>
                <a:lnTo>
                  <a:pt x="74" y="64"/>
                </a:lnTo>
                <a:lnTo>
                  <a:pt x="67" y="68"/>
                </a:lnTo>
                <a:lnTo>
                  <a:pt x="53" y="75"/>
                </a:lnTo>
                <a:lnTo>
                  <a:pt x="53" y="75"/>
                </a:lnTo>
                <a:lnTo>
                  <a:pt x="39" y="78"/>
                </a:lnTo>
                <a:lnTo>
                  <a:pt x="26" y="79"/>
                </a:lnTo>
                <a:lnTo>
                  <a:pt x="26" y="79"/>
                </a:lnTo>
                <a:lnTo>
                  <a:pt x="17" y="79"/>
                </a:lnTo>
                <a:lnTo>
                  <a:pt x="17" y="79"/>
                </a:lnTo>
                <a:lnTo>
                  <a:pt x="17" y="79"/>
                </a:lnTo>
                <a:lnTo>
                  <a:pt x="17" y="7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7" name="Freeform 59"/>
          <p:cNvSpPr/>
          <p:nvPr/>
        </p:nvSpPr>
        <p:spPr bwMode="auto">
          <a:xfrm>
            <a:off x="5993457" y="2169723"/>
            <a:ext cx="40468" cy="50767"/>
          </a:xfrm>
          <a:custGeom>
            <a:avLst/>
            <a:gdLst>
              <a:gd name="T0" fmla="*/ 23 w 23"/>
              <a:gd name="T1" fmla="*/ 27 h 30"/>
              <a:gd name="T2" fmla="*/ 23 w 23"/>
              <a:gd name="T3" fmla="*/ 27 h 30"/>
              <a:gd name="T4" fmla="*/ 22 w 23"/>
              <a:gd name="T5" fmla="*/ 30 h 30"/>
              <a:gd name="T6" fmla="*/ 19 w 23"/>
              <a:gd name="T7" fmla="*/ 30 h 30"/>
              <a:gd name="T8" fmla="*/ 19 w 23"/>
              <a:gd name="T9" fmla="*/ 30 h 30"/>
              <a:gd name="T10" fmla="*/ 14 w 23"/>
              <a:gd name="T11" fmla="*/ 25 h 30"/>
              <a:gd name="T12" fmla="*/ 10 w 23"/>
              <a:gd name="T13" fmla="*/ 22 h 30"/>
              <a:gd name="T14" fmla="*/ 10 w 23"/>
              <a:gd name="T15" fmla="*/ 22 h 30"/>
              <a:gd name="T16" fmla="*/ 6 w 23"/>
              <a:gd name="T17" fmla="*/ 17 h 30"/>
              <a:gd name="T18" fmla="*/ 6 w 23"/>
              <a:gd name="T19" fmla="*/ 17 h 30"/>
              <a:gd name="T20" fmla="*/ 3 w 23"/>
              <a:gd name="T21" fmla="*/ 12 h 30"/>
              <a:gd name="T22" fmla="*/ 2 w 23"/>
              <a:gd name="T23" fmla="*/ 7 h 30"/>
              <a:gd name="T24" fmla="*/ 2 w 23"/>
              <a:gd name="T25" fmla="*/ 7 h 30"/>
              <a:gd name="T26" fmla="*/ 0 w 23"/>
              <a:gd name="T27" fmla="*/ 4 h 30"/>
              <a:gd name="T28" fmla="*/ 0 w 23"/>
              <a:gd name="T29" fmla="*/ 4 h 30"/>
              <a:gd name="T30" fmla="*/ 0 w 23"/>
              <a:gd name="T31" fmla="*/ 1 h 30"/>
              <a:gd name="T32" fmla="*/ 0 w 23"/>
              <a:gd name="T33" fmla="*/ 1 h 30"/>
              <a:gd name="T34" fmla="*/ 2 w 23"/>
              <a:gd name="T35" fmla="*/ 0 h 30"/>
              <a:gd name="T36" fmla="*/ 4 w 23"/>
              <a:gd name="T37" fmla="*/ 1 h 30"/>
              <a:gd name="T38" fmla="*/ 4 w 23"/>
              <a:gd name="T39" fmla="*/ 1 h 30"/>
              <a:gd name="T40" fmla="*/ 4 w 23"/>
              <a:gd name="T41" fmla="*/ 3 h 30"/>
              <a:gd name="T42" fmla="*/ 4 w 23"/>
              <a:gd name="T43" fmla="*/ 4 h 30"/>
              <a:gd name="T44" fmla="*/ 4 w 23"/>
              <a:gd name="T45" fmla="*/ 4 h 30"/>
              <a:gd name="T46" fmla="*/ 4 w 23"/>
              <a:gd name="T47" fmla="*/ 5 h 30"/>
              <a:gd name="T48" fmla="*/ 4 w 23"/>
              <a:gd name="T49" fmla="*/ 8 h 30"/>
              <a:gd name="T50" fmla="*/ 4 w 23"/>
              <a:gd name="T51" fmla="*/ 8 h 30"/>
              <a:gd name="T52" fmla="*/ 6 w 23"/>
              <a:gd name="T53" fmla="*/ 12 h 30"/>
              <a:gd name="T54" fmla="*/ 6 w 23"/>
              <a:gd name="T55" fmla="*/ 12 h 30"/>
              <a:gd name="T56" fmla="*/ 9 w 23"/>
              <a:gd name="T57" fmla="*/ 17 h 30"/>
              <a:gd name="T58" fmla="*/ 14 w 23"/>
              <a:gd name="T59" fmla="*/ 21 h 30"/>
              <a:gd name="T60" fmla="*/ 14 w 23"/>
              <a:gd name="T61" fmla="*/ 21 h 30"/>
              <a:gd name="T62" fmla="*/ 22 w 23"/>
              <a:gd name="T63" fmla="*/ 24 h 30"/>
              <a:gd name="T64" fmla="*/ 22 w 23"/>
              <a:gd name="T65" fmla="*/ 24 h 30"/>
              <a:gd name="T66" fmla="*/ 23 w 23"/>
              <a:gd name="T67" fmla="*/ 25 h 30"/>
              <a:gd name="T68" fmla="*/ 23 w 23"/>
              <a:gd name="T69" fmla="*/ 27 h 30"/>
              <a:gd name="T70" fmla="*/ 23 w 23"/>
              <a:gd name="T71"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0">
                <a:moveTo>
                  <a:pt x="23" y="27"/>
                </a:moveTo>
                <a:lnTo>
                  <a:pt x="23" y="27"/>
                </a:lnTo>
                <a:lnTo>
                  <a:pt x="22" y="30"/>
                </a:lnTo>
                <a:lnTo>
                  <a:pt x="19" y="30"/>
                </a:lnTo>
                <a:lnTo>
                  <a:pt x="19" y="30"/>
                </a:lnTo>
                <a:lnTo>
                  <a:pt x="14" y="25"/>
                </a:lnTo>
                <a:lnTo>
                  <a:pt x="10" y="22"/>
                </a:lnTo>
                <a:lnTo>
                  <a:pt x="10" y="22"/>
                </a:lnTo>
                <a:lnTo>
                  <a:pt x="6" y="17"/>
                </a:lnTo>
                <a:lnTo>
                  <a:pt x="6" y="17"/>
                </a:lnTo>
                <a:lnTo>
                  <a:pt x="3" y="12"/>
                </a:lnTo>
                <a:lnTo>
                  <a:pt x="2" y="7"/>
                </a:lnTo>
                <a:lnTo>
                  <a:pt x="2" y="7"/>
                </a:lnTo>
                <a:lnTo>
                  <a:pt x="0" y="4"/>
                </a:lnTo>
                <a:lnTo>
                  <a:pt x="0" y="4"/>
                </a:lnTo>
                <a:lnTo>
                  <a:pt x="0" y="1"/>
                </a:lnTo>
                <a:lnTo>
                  <a:pt x="0" y="1"/>
                </a:lnTo>
                <a:lnTo>
                  <a:pt x="2" y="0"/>
                </a:lnTo>
                <a:lnTo>
                  <a:pt x="4" y="1"/>
                </a:lnTo>
                <a:lnTo>
                  <a:pt x="4" y="1"/>
                </a:lnTo>
                <a:lnTo>
                  <a:pt x="4" y="3"/>
                </a:lnTo>
                <a:lnTo>
                  <a:pt x="4" y="4"/>
                </a:lnTo>
                <a:lnTo>
                  <a:pt x="4" y="4"/>
                </a:lnTo>
                <a:lnTo>
                  <a:pt x="4" y="5"/>
                </a:lnTo>
                <a:lnTo>
                  <a:pt x="4" y="8"/>
                </a:lnTo>
                <a:lnTo>
                  <a:pt x="4" y="8"/>
                </a:lnTo>
                <a:lnTo>
                  <a:pt x="6" y="12"/>
                </a:lnTo>
                <a:lnTo>
                  <a:pt x="6" y="12"/>
                </a:lnTo>
                <a:lnTo>
                  <a:pt x="9" y="17"/>
                </a:lnTo>
                <a:lnTo>
                  <a:pt x="14" y="21"/>
                </a:lnTo>
                <a:lnTo>
                  <a:pt x="14" y="21"/>
                </a:lnTo>
                <a:lnTo>
                  <a:pt x="22" y="24"/>
                </a:lnTo>
                <a:lnTo>
                  <a:pt x="22" y="24"/>
                </a:lnTo>
                <a:lnTo>
                  <a:pt x="23" y="25"/>
                </a:lnTo>
                <a:lnTo>
                  <a:pt x="23" y="27"/>
                </a:lnTo>
                <a:lnTo>
                  <a:pt x="23" y="2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8" name="Freeform 60"/>
          <p:cNvSpPr/>
          <p:nvPr/>
        </p:nvSpPr>
        <p:spPr bwMode="auto">
          <a:xfrm>
            <a:off x="6380536" y="2166338"/>
            <a:ext cx="73897" cy="33845"/>
          </a:xfrm>
          <a:custGeom>
            <a:avLst/>
            <a:gdLst>
              <a:gd name="T0" fmla="*/ 5 w 42"/>
              <a:gd name="T1" fmla="*/ 20 h 20"/>
              <a:gd name="T2" fmla="*/ 5 w 42"/>
              <a:gd name="T3" fmla="*/ 20 h 20"/>
              <a:gd name="T4" fmla="*/ 2 w 42"/>
              <a:gd name="T5" fmla="*/ 20 h 20"/>
              <a:gd name="T6" fmla="*/ 0 w 42"/>
              <a:gd name="T7" fmla="*/ 19 h 20"/>
              <a:gd name="T8" fmla="*/ 0 w 42"/>
              <a:gd name="T9" fmla="*/ 19 h 20"/>
              <a:gd name="T10" fmla="*/ 0 w 42"/>
              <a:gd name="T11" fmla="*/ 17 h 20"/>
              <a:gd name="T12" fmla="*/ 0 w 42"/>
              <a:gd name="T13" fmla="*/ 16 h 20"/>
              <a:gd name="T14" fmla="*/ 0 w 42"/>
              <a:gd name="T15" fmla="*/ 16 h 20"/>
              <a:gd name="T16" fmla="*/ 0 w 42"/>
              <a:gd name="T17" fmla="*/ 16 h 20"/>
              <a:gd name="T18" fmla="*/ 2 w 42"/>
              <a:gd name="T19" fmla="*/ 14 h 20"/>
              <a:gd name="T20" fmla="*/ 2 w 42"/>
              <a:gd name="T21" fmla="*/ 14 h 20"/>
              <a:gd name="T22" fmla="*/ 6 w 42"/>
              <a:gd name="T23" fmla="*/ 14 h 20"/>
              <a:gd name="T24" fmla="*/ 9 w 42"/>
              <a:gd name="T25" fmla="*/ 13 h 20"/>
              <a:gd name="T26" fmla="*/ 9 w 42"/>
              <a:gd name="T27" fmla="*/ 13 h 20"/>
              <a:gd name="T28" fmla="*/ 29 w 42"/>
              <a:gd name="T29" fmla="*/ 5 h 20"/>
              <a:gd name="T30" fmla="*/ 29 w 42"/>
              <a:gd name="T31" fmla="*/ 5 h 20"/>
              <a:gd name="T32" fmla="*/ 36 w 42"/>
              <a:gd name="T33" fmla="*/ 0 h 20"/>
              <a:gd name="T34" fmla="*/ 36 w 42"/>
              <a:gd name="T35" fmla="*/ 0 h 20"/>
              <a:gd name="T36" fmla="*/ 39 w 42"/>
              <a:gd name="T37" fmla="*/ 0 h 20"/>
              <a:gd name="T38" fmla="*/ 39 w 42"/>
              <a:gd name="T39" fmla="*/ 0 h 20"/>
              <a:gd name="T40" fmla="*/ 40 w 42"/>
              <a:gd name="T41" fmla="*/ 0 h 20"/>
              <a:gd name="T42" fmla="*/ 42 w 42"/>
              <a:gd name="T43" fmla="*/ 2 h 20"/>
              <a:gd name="T44" fmla="*/ 42 w 42"/>
              <a:gd name="T45" fmla="*/ 2 h 20"/>
              <a:gd name="T46" fmla="*/ 42 w 42"/>
              <a:gd name="T47" fmla="*/ 3 h 20"/>
              <a:gd name="T48" fmla="*/ 40 w 42"/>
              <a:gd name="T49" fmla="*/ 5 h 20"/>
              <a:gd name="T50" fmla="*/ 40 w 42"/>
              <a:gd name="T51" fmla="*/ 5 h 20"/>
              <a:gd name="T52" fmla="*/ 39 w 42"/>
              <a:gd name="T53" fmla="*/ 6 h 20"/>
              <a:gd name="T54" fmla="*/ 37 w 42"/>
              <a:gd name="T55" fmla="*/ 6 h 20"/>
              <a:gd name="T56" fmla="*/ 37 w 42"/>
              <a:gd name="T57" fmla="*/ 6 h 20"/>
              <a:gd name="T58" fmla="*/ 36 w 42"/>
              <a:gd name="T59" fmla="*/ 5 h 20"/>
              <a:gd name="T60" fmla="*/ 36 w 42"/>
              <a:gd name="T61" fmla="*/ 5 h 20"/>
              <a:gd name="T62" fmla="*/ 29 w 42"/>
              <a:gd name="T63" fmla="*/ 7 h 20"/>
              <a:gd name="T64" fmla="*/ 29 w 42"/>
              <a:gd name="T65" fmla="*/ 7 h 20"/>
              <a:gd name="T66" fmla="*/ 12 w 42"/>
              <a:gd name="T67" fmla="*/ 14 h 20"/>
              <a:gd name="T68" fmla="*/ 12 w 42"/>
              <a:gd name="T69" fmla="*/ 14 h 20"/>
              <a:gd name="T70" fmla="*/ 6 w 42"/>
              <a:gd name="T71" fmla="*/ 17 h 20"/>
              <a:gd name="T72" fmla="*/ 6 w 42"/>
              <a:gd name="T73" fmla="*/ 17 h 20"/>
              <a:gd name="T74" fmla="*/ 5 w 42"/>
              <a:gd name="T75" fmla="*/ 19 h 20"/>
              <a:gd name="T76" fmla="*/ 5 w 42"/>
              <a:gd name="T77" fmla="*/ 20 h 20"/>
              <a:gd name="T78" fmla="*/ 5 w 42"/>
              <a:gd name="T7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 h="20">
                <a:moveTo>
                  <a:pt x="5" y="20"/>
                </a:moveTo>
                <a:lnTo>
                  <a:pt x="5" y="20"/>
                </a:lnTo>
                <a:lnTo>
                  <a:pt x="2" y="20"/>
                </a:lnTo>
                <a:lnTo>
                  <a:pt x="0" y="19"/>
                </a:lnTo>
                <a:lnTo>
                  <a:pt x="0" y="19"/>
                </a:lnTo>
                <a:lnTo>
                  <a:pt x="0" y="17"/>
                </a:lnTo>
                <a:lnTo>
                  <a:pt x="0" y="16"/>
                </a:lnTo>
                <a:lnTo>
                  <a:pt x="0" y="16"/>
                </a:lnTo>
                <a:lnTo>
                  <a:pt x="0" y="16"/>
                </a:lnTo>
                <a:lnTo>
                  <a:pt x="2" y="14"/>
                </a:lnTo>
                <a:lnTo>
                  <a:pt x="2" y="14"/>
                </a:lnTo>
                <a:lnTo>
                  <a:pt x="6" y="14"/>
                </a:lnTo>
                <a:lnTo>
                  <a:pt x="9" y="13"/>
                </a:lnTo>
                <a:lnTo>
                  <a:pt x="9" y="13"/>
                </a:lnTo>
                <a:lnTo>
                  <a:pt x="29" y="5"/>
                </a:lnTo>
                <a:lnTo>
                  <a:pt x="29" y="5"/>
                </a:lnTo>
                <a:lnTo>
                  <a:pt x="36" y="0"/>
                </a:lnTo>
                <a:lnTo>
                  <a:pt x="36" y="0"/>
                </a:lnTo>
                <a:lnTo>
                  <a:pt x="39" y="0"/>
                </a:lnTo>
                <a:lnTo>
                  <a:pt x="39" y="0"/>
                </a:lnTo>
                <a:lnTo>
                  <a:pt x="40" y="0"/>
                </a:lnTo>
                <a:lnTo>
                  <a:pt x="42" y="2"/>
                </a:lnTo>
                <a:lnTo>
                  <a:pt x="42" y="2"/>
                </a:lnTo>
                <a:lnTo>
                  <a:pt x="42" y="3"/>
                </a:lnTo>
                <a:lnTo>
                  <a:pt x="40" y="5"/>
                </a:lnTo>
                <a:lnTo>
                  <a:pt x="40" y="5"/>
                </a:lnTo>
                <a:lnTo>
                  <a:pt x="39" y="6"/>
                </a:lnTo>
                <a:lnTo>
                  <a:pt x="37" y="6"/>
                </a:lnTo>
                <a:lnTo>
                  <a:pt x="37" y="6"/>
                </a:lnTo>
                <a:lnTo>
                  <a:pt x="36" y="5"/>
                </a:lnTo>
                <a:lnTo>
                  <a:pt x="36" y="5"/>
                </a:lnTo>
                <a:lnTo>
                  <a:pt x="29" y="7"/>
                </a:lnTo>
                <a:lnTo>
                  <a:pt x="29" y="7"/>
                </a:lnTo>
                <a:lnTo>
                  <a:pt x="12" y="14"/>
                </a:lnTo>
                <a:lnTo>
                  <a:pt x="12" y="14"/>
                </a:lnTo>
                <a:lnTo>
                  <a:pt x="6" y="17"/>
                </a:lnTo>
                <a:lnTo>
                  <a:pt x="6" y="17"/>
                </a:lnTo>
                <a:lnTo>
                  <a:pt x="5" y="19"/>
                </a:lnTo>
                <a:lnTo>
                  <a:pt x="5" y="20"/>
                </a:lnTo>
                <a:lnTo>
                  <a:pt x="5" y="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59" name="Freeform 61"/>
          <p:cNvSpPr/>
          <p:nvPr/>
        </p:nvSpPr>
        <p:spPr bwMode="auto">
          <a:xfrm>
            <a:off x="6271450" y="2335563"/>
            <a:ext cx="61581" cy="28769"/>
          </a:xfrm>
          <a:custGeom>
            <a:avLst/>
            <a:gdLst>
              <a:gd name="T0" fmla="*/ 1 w 35"/>
              <a:gd name="T1" fmla="*/ 17 h 17"/>
              <a:gd name="T2" fmla="*/ 1 w 35"/>
              <a:gd name="T3" fmla="*/ 17 h 17"/>
              <a:gd name="T4" fmla="*/ 0 w 35"/>
              <a:gd name="T5" fmla="*/ 15 h 17"/>
              <a:gd name="T6" fmla="*/ 0 w 35"/>
              <a:gd name="T7" fmla="*/ 14 h 17"/>
              <a:gd name="T8" fmla="*/ 0 w 35"/>
              <a:gd name="T9" fmla="*/ 14 h 17"/>
              <a:gd name="T10" fmla="*/ 0 w 35"/>
              <a:gd name="T11" fmla="*/ 13 h 17"/>
              <a:gd name="T12" fmla="*/ 3 w 35"/>
              <a:gd name="T13" fmla="*/ 11 h 17"/>
              <a:gd name="T14" fmla="*/ 3 w 35"/>
              <a:gd name="T15" fmla="*/ 11 h 17"/>
              <a:gd name="T16" fmla="*/ 4 w 35"/>
              <a:gd name="T17" fmla="*/ 13 h 17"/>
              <a:gd name="T18" fmla="*/ 6 w 35"/>
              <a:gd name="T19" fmla="*/ 13 h 17"/>
              <a:gd name="T20" fmla="*/ 6 w 35"/>
              <a:gd name="T21" fmla="*/ 13 h 17"/>
              <a:gd name="T22" fmla="*/ 24 w 35"/>
              <a:gd name="T23" fmla="*/ 5 h 17"/>
              <a:gd name="T24" fmla="*/ 24 w 35"/>
              <a:gd name="T25" fmla="*/ 5 h 17"/>
              <a:gd name="T26" fmla="*/ 28 w 35"/>
              <a:gd name="T27" fmla="*/ 4 h 17"/>
              <a:gd name="T28" fmla="*/ 31 w 35"/>
              <a:gd name="T29" fmla="*/ 0 h 17"/>
              <a:gd name="T30" fmla="*/ 31 w 35"/>
              <a:gd name="T31" fmla="*/ 0 h 17"/>
              <a:gd name="T32" fmla="*/ 33 w 35"/>
              <a:gd name="T33" fmla="*/ 0 h 17"/>
              <a:gd name="T34" fmla="*/ 35 w 35"/>
              <a:gd name="T35" fmla="*/ 0 h 17"/>
              <a:gd name="T36" fmla="*/ 35 w 35"/>
              <a:gd name="T37" fmla="*/ 0 h 17"/>
              <a:gd name="T38" fmla="*/ 35 w 35"/>
              <a:gd name="T39" fmla="*/ 1 h 17"/>
              <a:gd name="T40" fmla="*/ 35 w 35"/>
              <a:gd name="T41" fmla="*/ 4 h 17"/>
              <a:gd name="T42" fmla="*/ 35 w 35"/>
              <a:gd name="T43" fmla="*/ 4 h 17"/>
              <a:gd name="T44" fmla="*/ 34 w 35"/>
              <a:gd name="T45" fmla="*/ 4 h 17"/>
              <a:gd name="T46" fmla="*/ 34 w 35"/>
              <a:gd name="T47" fmla="*/ 4 h 17"/>
              <a:gd name="T48" fmla="*/ 33 w 35"/>
              <a:gd name="T49" fmla="*/ 5 h 17"/>
              <a:gd name="T50" fmla="*/ 33 w 35"/>
              <a:gd name="T51" fmla="*/ 5 h 17"/>
              <a:gd name="T52" fmla="*/ 20 w 35"/>
              <a:gd name="T53" fmla="*/ 11 h 17"/>
              <a:gd name="T54" fmla="*/ 7 w 35"/>
              <a:gd name="T55" fmla="*/ 15 h 17"/>
              <a:gd name="T56" fmla="*/ 7 w 35"/>
              <a:gd name="T57" fmla="*/ 15 h 17"/>
              <a:gd name="T58" fmla="*/ 1 w 35"/>
              <a:gd name="T59" fmla="*/ 17 h 17"/>
              <a:gd name="T60" fmla="*/ 1 w 35"/>
              <a:gd name="T6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5" h="17">
                <a:moveTo>
                  <a:pt x="1" y="17"/>
                </a:moveTo>
                <a:lnTo>
                  <a:pt x="1" y="17"/>
                </a:lnTo>
                <a:lnTo>
                  <a:pt x="0" y="15"/>
                </a:lnTo>
                <a:lnTo>
                  <a:pt x="0" y="14"/>
                </a:lnTo>
                <a:lnTo>
                  <a:pt x="0" y="14"/>
                </a:lnTo>
                <a:lnTo>
                  <a:pt x="0" y="13"/>
                </a:lnTo>
                <a:lnTo>
                  <a:pt x="3" y="11"/>
                </a:lnTo>
                <a:lnTo>
                  <a:pt x="3" y="11"/>
                </a:lnTo>
                <a:lnTo>
                  <a:pt x="4" y="13"/>
                </a:lnTo>
                <a:lnTo>
                  <a:pt x="6" y="13"/>
                </a:lnTo>
                <a:lnTo>
                  <a:pt x="6" y="13"/>
                </a:lnTo>
                <a:lnTo>
                  <a:pt x="24" y="5"/>
                </a:lnTo>
                <a:lnTo>
                  <a:pt x="24" y="5"/>
                </a:lnTo>
                <a:lnTo>
                  <a:pt x="28" y="4"/>
                </a:lnTo>
                <a:lnTo>
                  <a:pt x="31" y="0"/>
                </a:lnTo>
                <a:lnTo>
                  <a:pt x="31" y="0"/>
                </a:lnTo>
                <a:lnTo>
                  <a:pt x="33" y="0"/>
                </a:lnTo>
                <a:lnTo>
                  <a:pt x="35" y="0"/>
                </a:lnTo>
                <a:lnTo>
                  <a:pt x="35" y="0"/>
                </a:lnTo>
                <a:lnTo>
                  <a:pt x="35" y="1"/>
                </a:lnTo>
                <a:lnTo>
                  <a:pt x="35" y="4"/>
                </a:lnTo>
                <a:lnTo>
                  <a:pt x="35" y="4"/>
                </a:lnTo>
                <a:lnTo>
                  <a:pt x="34" y="4"/>
                </a:lnTo>
                <a:lnTo>
                  <a:pt x="34" y="4"/>
                </a:lnTo>
                <a:lnTo>
                  <a:pt x="33" y="5"/>
                </a:lnTo>
                <a:lnTo>
                  <a:pt x="33" y="5"/>
                </a:lnTo>
                <a:lnTo>
                  <a:pt x="20" y="11"/>
                </a:lnTo>
                <a:lnTo>
                  <a:pt x="7" y="15"/>
                </a:lnTo>
                <a:lnTo>
                  <a:pt x="7" y="15"/>
                </a:lnTo>
                <a:lnTo>
                  <a:pt x="1" y="17"/>
                </a:lnTo>
                <a:lnTo>
                  <a:pt x="1"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0" name="Freeform 62"/>
          <p:cNvSpPr>
            <a:spLocks noEditPoints="1"/>
          </p:cNvSpPr>
          <p:nvPr/>
        </p:nvSpPr>
        <p:spPr bwMode="auto">
          <a:xfrm>
            <a:off x="3137868" y="2083418"/>
            <a:ext cx="445142" cy="412908"/>
          </a:xfrm>
          <a:custGeom>
            <a:avLst/>
            <a:gdLst>
              <a:gd name="T0" fmla="*/ 130 w 253"/>
              <a:gd name="T1" fmla="*/ 7 h 244"/>
              <a:gd name="T2" fmla="*/ 252 w 253"/>
              <a:gd name="T3" fmla="*/ 85 h 244"/>
              <a:gd name="T4" fmla="*/ 130 w 253"/>
              <a:gd name="T5" fmla="*/ 241 h 244"/>
              <a:gd name="T6" fmla="*/ 7 w 253"/>
              <a:gd name="T7" fmla="*/ 142 h 244"/>
              <a:gd name="T8" fmla="*/ 114 w 253"/>
              <a:gd name="T9" fmla="*/ 73 h 244"/>
              <a:gd name="T10" fmla="*/ 191 w 253"/>
              <a:gd name="T11" fmla="*/ 45 h 244"/>
              <a:gd name="T12" fmla="*/ 133 w 253"/>
              <a:gd name="T13" fmla="*/ 163 h 244"/>
              <a:gd name="T14" fmla="*/ 103 w 253"/>
              <a:gd name="T15" fmla="*/ 135 h 244"/>
              <a:gd name="T16" fmla="*/ 98 w 253"/>
              <a:gd name="T17" fmla="*/ 133 h 244"/>
              <a:gd name="T18" fmla="*/ 164 w 253"/>
              <a:gd name="T19" fmla="*/ 92 h 244"/>
              <a:gd name="T20" fmla="*/ 187 w 253"/>
              <a:gd name="T21" fmla="*/ 189 h 244"/>
              <a:gd name="T22" fmla="*/ 189 w 253"/>
              <a:gd name="T23" fmla="*/ 171 h 244"/>
              <a:gd name="T24" fmla="*/ 131 w 253"/>
              <a:gd name="T25" fmla="*/ 18 h 244"/>
              <a:gd name="T26" fmla="*/ 168 w 253"/>
              <a:gd name="T27" fmla="*/ 9 h 244"/>
              <a:gd name="T28" fmla="*/ 60 w 253"/>
              <a:gd name="T29" fmla="*/ 79 h 244"/>
              <a:gd name="T30" fmla="*/ 47 w 253"/>
              <a:gd name="T31" fmla="*/ 100 h 244"/>
              <a:gd name="T32" fmla="*/ 158 w 253"/>
              <a:gd name="T33" fmla="*/ 117 h 244"/>
              <a:gd name="T34" fmla="*/ 111 w 253"/>
              <a:gd name="T35" fmla="*/ 15 h 244"/>
              <a:gd name="T36" fmla="*/ 96 w 253"/>
              <a:gd name="T37" fmla="*/ 34 h 244"/>
              <a:gd name="T38" fmla="*/ 19 w 253"/>
              <a:gd name="T39" fmla="*/ 117 h 244"/>
              <a:gd name="T40" fmla="*/ 131 w 253"/>
              <a:gd name="T41" fmla="*/ 186 h 244"/>
              <a:gd name="T42" fmla="*/ 206 w 253"/>
              <a:gd name="T43" fmla="*/ 109 h 244"/>
              <a:gd name="T44" fmla="*/ 33 w 253"/>
              <a:gd name="T45" fmla="*/ 92 h 244"/>
              <a:gd name="T46" fmla="*/ 61 w 253"/>
              <a:gd name="T47" fmla="*/ 51 h 244"/>
              <a:gd name="T48" fmla="*/ 187 w 253"/>
              <a:gd name="T49" fmla="*/ 18 h 244"/>
              <a:gd name="T50" fmla="*/ 185 w 253"/>
              <a:gd name="T51" fmla="*/ 38 h 244"/>
              <a:gd name="T52" fmla="*/ 43 w 253"/>
              <a:gd name="T53" fmla="*/ 98 h 244"/>
              <a:gd name="T54" fmla="*/ 124 w 253"/>
              <a:gd name="T55" fmla="*/ 73 h 244"/>
              <a:gd name="T56" fmla="*/ 215 w 253"/>
              <a:gd name="T57" fmla="*/ 132 h 244"/>
              <a:gd name="T58" fmla="*/ 231 w 253"/>
              <a:gd name="T59" fmla="*/ 86 h 244"/>
              <a:gd name="T60" fmla="*/ 225 w 253"/>
              <a:gd name="T61" fmla="*/ 162 h 244"/>
              <a:gd name="T62" fmla="*/ 246 w 253"/>
              <a:gd name="T63" fmla="*/ 81 h 244"/>
              <a:gd name="T64" fmla="*/ 223 w 253"/>
              <a:gd name="T65" fmla="*/ 166 h 244"/>
              <a:gd name="T66" fmla="*/ 57 w 253"/>
              <a:gd name="T67" fmla="*/ 35 h 244"/>
              <a:gd name="T68" fmla="*/ 73 w 253"/>
              <a:gd name="T69" fmla="*/ 208 h 244"/>
              <a:gd name="T70" fmla="*/ 30 w 253"/>
              <a:gd name="T71" fmla="*/ 159 h 244"/>
              <a:gd name="T72" fmla="*/ 12 w 253"/>
              <a:gd name="T73" fmla="*/ 99 h 244"/>
              <a:gd name="T74" fmla="*/ 20 w 253"/>
              <a:gd name="T75" fmla="*/ 69 h 244"/>
              <a:gd name="T76" fmla="*/ 44 w 253"/>
              <a:gd name="T77" fmla="*/ 176 h 244"/>
              <a:gd name="T78" fmla="*/ 144 w 253"/>
              <a:gd name="T79" fmla="*/ 213 h 244"/>
              <a:gd name="T80" fmla="*/ 104 w 253"/>
              <a:gd name="T81" fmla="*/ 162 h 244"/>
              <a:gd name="T82" fmla="*/ 162 w 253"/>
              <a:gd name="T83" fmla="*/ 191 h 244"/>
              <a:gd name="T84" fmla="*/ 94 w 253"/>
              <a:gd name="T85" fmla="*/ 224 h 244"/>
              <a:gd name="T86" fmla="*/ 235 w 253"/>
              <a:gd name="T87" fmla="*/ 75 h 244"/>
              <a:gd name="T88" fmla="*/ 182 w 253"/>
              <a:gd name="T89" fmla="*/ 201 h 244"/>
              <a:gd name="T90" fmla="*/ 168 w 253"/>
              <a:gd name="T91" fmla="*/ 207 h 244"/>
              <a:gd name="T92" fmla="*/ 191 w 253"/>
              <a:gd name="T93" fmla="*/ 90 h 244"/>
              <a:gd name="T94" fmla="*/ 52 w 253"/>
              <a:gd name="T95" fmla="*/ 61 h 244"/>
              <a:gd name="T96" fmla="*/ 59 w 253"/>
              <a:gd name="T97" fmla="*/ 71 h 244"/>
              <a:gd name="T98" fmla="*/ 44 w 253"/>
              <a:gd name="T99" fmla="*/ 85 h 244"/>
              <a:gd name="T100" fmla="*/ 47 w 253"/>
              <a:gd name="T101" fmla="*/ 210 h 244"/>
              <a:gd name="T102" fmla="*/ 39 w 253"/>
              <a:gd name="T103" fmla="*/ 191 h 244"/>
              <a:gd name="T104" fmla="*/ 121 w 253"/>
              <a:gd name="T105" fmla="*/ 231 h 244"/>
              <a:gd name="T106" fmla="*/ 13 w 253"/>
              <a:gd name="T107" fmla="*/ 149 h 244"/>
              <a:gd name="T108" fmla="*/ 27 w 253"/>
              <a:gd name="T109" fmla="*/ 194 h 244"/>
              <a:gd name="T110" fmla="*/ 161 w 253"/>
              <a:gd name="T111" fmla="*/ 55 h 244"/>
              <a:gd name="T112" fmla="*/ 142 w 253"/>
              <a:gd name="T113" fmla="*/ 54 h 244"/>
              <a:gd name="T114" fmla="*/ 98 w 253"/>
              <a:gd name="T115" fmla="*/ 200 h 244"/>
              <a:gd name="T116" fmla="*/ 235 w 253"/>
              <a:gd name="T117" fmla="*/ 126 h 244"/>
              <a:gd name="T118" fmla="*/ 26 w 253"/>
              <a:gd name="T119" fmla="*/ 51 h 244"/>
              <a:gd name="T120" fmla="*/ 211 w 253"/>
              <a:gd name="T121" fmla="*/ 96 h 244"/>
              <a:gd name="T122" fmla="*/ 118 w 253"/>
              <a:gd name="T123" fmla="*/ 36 h 244"/>
              <a:gd name="T124" fmla="*/ 125 w 253"/>
              <a:gd name="T125" fmla="*/ 21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3" h="244">
                <a:moveTo>
                  <a:pt x="6" y="105"/>
                </a:moveTo>
                <a:lnTo>
                  <a:pt x="6" y="105"/>
                </a:lnTo>
                <a:lnTo>
                  <a:pt x="3" y="99"/>
                </a:lnTo>
                <a:lnTo>
                  <a:pt x="2" y="93"/>
                </a:lnTo>
                <a:lnTo>
                  <a:pt x="2" y="93"/>
                </a:lnTo>
                <a:lnTo>
                  <a:pt x="2" y="92"/>
                </a:lnTo>
                <a:lnTo>
                  <a:pt x="2" y="92"/>
                </a:lnTo>
                <a:lnTo>
                  <a:pt x="0" y="85"/>
                </a:lnTo>
                <a:lnTo>
                  <a:pt x="2" y="76"/>
                </a:lnTo>
                <a:lnTo>
                  <a:pt x="2" y="76"/>
                </a:lnTo>
                <a:lnTo>
                  <a:pt x="3" y="69"/>
                </a:lnTo>
                <a:lnTo>
                  <a:pt x="7" y="62"/>
                </a:lnTo>
                <a:lnTo>
                  <a:pt x="12" y="56"/>
                </a:lnTo>
                <a:lnTo>
                  <a:pt x="19" y="54"/>
                </a:lnTo>
                <a:lnTo>
                  <a:pt x="19" y="54"/>
                </a:lnTo>
                <a:lnTo>
                  <a:pt x="20" y="52"/>
                </a:lnTo>
                <a:lnTo>
                  <a:pt x="20" y="52"/>
                </a:lnTo>
                <a:lnTo>
                  <a:pt x="20" y="52"/>
                </a:lnTo>
                <a:lnTo>
                  <a:pt x="20" y="52"/>
                </a:lnTo>
                <a:lnTo>
                  <a:pt x="19" y="48"/>
                </a:lnTo>
                <a:lnTo>
                  <a:pt x="19" y="44"/>
                </a:lnTo>
                <a:lnTo>
                  <a:pt x="19" y="44"/>
                </a:lnTo>
                <a:lnTo>
                  <a:pt x="20" y="36"/>
                </a:lnTo>
                <a:lnTo>
                  <a:pt x="20" y="36"/>
                </a:lnTo>
                <a:lnTo>
                  <a:pt x="22" y="31"/>
                </a:lnTo>
                <a:lnTo>
                  <a:pt x="25" y="25"/>
                </a:lnTo>
                <a:lnTo>
                  <a:pt x="25" y="25"/>
                </a:lnTo>
                <a:lnTo>
                  <a:pt x="30" y="21"/>
                </a:lnTo>
                <a:lnTo>
                  <a:pt x="36" y="17"/>
                </a:lnTo>
                <a:lnTo>
                  <a:pt x="42" y="14"/>
                </a:lnTo>
                <a:lnTo>
                  <a:pt x="49" y="12"/>
                </a:lnTo>
                <a:lnTo>
                  <a:pt x="49" y="12"/>
                </a:lnTo>
                <a:lnTo>
                  <a:pt x="54" y="12"/>
                </a:lnTo>
                <a:lnTo>
                  <a:pt x="54" y="12"/>
                </a:lnTo>
                <a:lnTo>
                  <a:pt x="61" y="11"/>
                </a:lnTo>
                <a:lnTo>
                  <a:pt x="61" y="11"/>
                </a:lnTo>
                <a:lnTo>
                  <a:pt x="64" y="11"/>
                </a:lnTo>
                <a:lnTo>
                  <a:pt x="66" y="9"/>
                </a:lnTo>
                <a:lnTo>
                  <a:pt x="66" y="9"/>
                </a:lnTo>
                <a:lnTo>
                  <a:pt x="69" y="7"/>
                </a:lnTo>
                <a:lnTo>
                  <a:pt x="73" y="4"/>
                </a:lnTo>
                <a:lnTo>
                  <a:pt x="73" y="4"/>
                </a:lnTo>
                <a:lnTo>
                  <a:pt x="84" y="1"/>
                </a:lnTo>
                <a:lnTo>
                  <a:pt x="94" y="0"/>
                </a:lnTo>
                <a:lnTo>
                  <a:pt x="94" y="0"/>
                </a:lnTo>
                <a:lnTo>
                  <a:pt x="103" y="1"/>
                </a:lnTo>
                <a:lnTo>
                  <a:pt x="110" y="2"/>
                </a:lnTo>
                <a:lnTo>
                  <a:pt x="110" y="2"/>
                </a:lnTo>
                <a:lnTo>
                  <a:pt x="117" y="5"/>
                </a:lnTo>
                <a:lnTo>
                  <a:pt x="123" y="9"/>
                </a:lnTo>
                <a:lnTo>
                  <a:pt x="123" y="9"/>
                </a:lnTo>
                <a:lnTo>
                  <a:pt x="124" y="11"/>
                </a:lnTo>
                <a:lnTo>
                  <a:pt x="124" y="11"/>
                </a:lnTo>
                <a:lnTo>
                  <a:pt x="124" y="11"/>
                </a:lnTo>
                <a:lnTo>
                  <a:pt x="124" y="11"/>
                </a:lnTo>
                <a:lnTo>
                  <a:pt x="125" y="11"/>
                </a:lnTo>
                <a:lnTo>
                  <a:pt x="125" y="11"/>
                </a:lnTo>
                <a:lnTo>
                  <a:pt x="130" y="7"/>
                </a:lnTo>
                <a:lnTo>
                  <a:pt x="135" y="4"/>
                </a:lnTo>
                <a:lnTo>
                  <a:pt x="141" y="2"/>
                </a:lnTo>
                <a:lnTo>
                  <a:pt x="147" y="1"/>
                </a:lnTo>
                <a:lnTo>
                  <a:pt x="147" y="1"/>
                </a:lnTo>
                <a:lnTo>
                  <a:pt x="158" y="1"/>
                </a:lnTo>
                <a:lnTo>
                  <a:pt x="158" y="1"/>
                </a:lnTo>
                <a:lnTo>
                  <a:pt x="161" y="2"/>
                </a:lnTo>
                <a:lnTo>
                  <a:pt x="165" y="4"/>
                </a:lnTo>
                <a:lnTo>
                  <a:pt x="165" y="4"/>
                </a:lnTo>
                <a:lnTo>
                  <a:pt x="167" y="4"/>
                </a:lnTo>
                <a:lnTo>
                  <a:pt x="167" y="4"/>
                </a:lnTo>
                <a:lnTo>
                  <a:pt x="174" y="7"/>
                </a:lnTo>
                <a:lnTo>
                  <a:pt x="179" y="9"/>
                </a:lnTo>
                <a:lnTo>
                  <a:pt x="179" y="9"/>
                </a:lnTo>
                <a:lnTo>
                  <a:pt x="182" y="11"/>
                </a:lnTo>
                <a:lnTo>
                  <a:pt x="185" y="9"/>
                </a:lnTo>
                <a:lnTo>
                  <a:pt x="185" y="9"/>
                </a:lnTo>
                <a:lnTo>
                  <a:pt x="188" y="8"/>
                </a:lnTo>
                <a:lnTo>
                  <a:pt x="192" y="8"/>
                </a:lnTo>
                <a:lnTo>
                  <a:pt x="192" y="8"/>
                </a:lnTo>
                <a:lnTo>
                  <a:pt x="199" y="8"/>
                </a:lnTo>
                <a:lnTo>
                  <a:pt x="206" y="9"/>
                </a:lnTo>
                <a:lnTo>
                  <a:pt x="206" y="9"/>
                </a:lnTo>
                <a:lnTo>
                  <a:pt x="208" y="9"/>
                </a:lnTo>
                <a:lnTo>
                  <a:pt x="208" y="9"/>
                </a:lnTo>
                <a:lnTo>
                  <a:pt x="215" y="11"/>
                </a:lnTo>
                <a:lnTo>
                  <a:pt x="222" y="14"/>
                </a:lnTo>
                <a:lnTo>
                  <a:pt x="222" y="14"/>
                </a:lnTo>
                <a:lnTo>
                  <a:pt x="225" y="17"/>
                </a:lnTo>
                <a:lnTo>
                  <a:pt x="228" y="21"/>
                </a:lnTo>
                <a:lnTo>
                  <a:pt x="231" y="24"/>
                </a:lnTo>
                <a:lnTo>
                  <a:pt x="232" y="28"/>
                </a:lnTo>
                <a:lnTo>
                  <a:pt x="232" y="28"/>
                </a:lnTo>
                <a:lnTo>
                  <a:pt x="232" y="35"/>
                </a:lnTo>
                <a:lnTo>
                  <a:pt x="232" y="35"/>
                </a:lnTo>
                <a:lnTo>
                  <a:pt x="232" y="36"/>
                </a:lnTo>
                <a:lnTo>
                  <a:pt x="233" y="38"/>
                </a:lnTo>
                <a:lnTo>
                  <a:pt x="233" y="38"/>
                </a:lnTo>
                <a:lnTo>
                  <a:pt x="238" y="42"/>
                </a:lnTo>
                <a:lnTo>
                  <a:pt x="241" y="48"/>
                </a:lnTo>
                <a:lnTo>
                  <a:pt x="241" y="48"/>
                </a:lnTo>
                <a:lnTo>
                  <a:pt x="243" y="58"/>
                </a:lnTo>
                <a:lnTo>
                  <a:pt x="243" y="58"/>
                </a:lnTo>
                <a:lnTo>
                  <a:pt x="243" y="63"/>
                </a:lnTo>
                <a:lnTo>
                  <a:pt x="243" y="63"/>
                </a:lnTo>
                <a:lnTo>
                  <a:pt x="245" y="66"/>
                </a:lnTo>
                <a:lnTo>
                  <a:pt x="245" y="66"/>
                </a:lnTo>
                <a:lnTo>
                  <a:pt x="245" y="66"/>
                </a:lnTo>
                <a:lnTo>
                  <a:pt x="245" y="66"/>
                </a:lnTo>
                <a:lnTo>
                  <a:pt x="245" y="68"/>
                </a:lnTo>
                <a:lnTo>
                  <a:pt x="245" y="68"/>
                </a:lnTo>
                <a:lnTo>
                  <a:pt x="245" y="69"/>
                </a:lnTo>
                <a:lnTo>
                  <a:pt x="245" y="69"/>
                </a:lnTo>
                <a:lnTo>
                  <a:pt x="249" y="76"/>
                </a:lnTo>
                <a:lnTo>
                  <a:pt x="249" y="76"/>
                </a:lnTo>
                <a:lnTo>
                  <a:pt x="250" y="81"/>
                </a:lnTo>
                <a:lnTo>
                  <a:pt x="252" y="85"/>
                </a:lnTo>
                <a:lnTo>
                  <a:pt x="252" y="85"/>
                </a:lnTo>
                <a:lnTo>
                  <a:pt x="253" y="92"/>
                </a:lnTo>
                <a:lnTo>
                  <a:pt x="253" y="99"/>
                </a:lnTo>
                <a:lnTo>
                  <a:pt x="253" y="99"/>
                </a:lnTo>
                <a:lnTo>
                  <a:pt x="252" y="102"/>
                </a:lnTo>
                <a:lnTo>
                  <a:pt x="252" y="102"/>
                </a:lnTo>
                <a:lnTo>
                  <a:pt x="249" y="109"/>
                </a:lnTo>
                <a:lnTo>
                  <a:pt x="249" y="109"/>
                </a:lnTo>
                <a:lnTo>
                  <a:pt x="245" y="116"/>
                </a:lnTo>
                <a:lnTo>
                  <a:pt x="241" y="122"/>
                </a:lnTo>
                <a:lnTo>
                  <a:pt x="241" y="122"/>
                </a:lnTo>
                <a:lnTo>
                  <a:pt x="239" y="123"/>
                </a:lnTo>
                <a:lnTo>
                  <a:pt x="239" y="123"/>
                </a:lnTo>
                <a:lnTo>
                  <a:pt x="239" y="125"/>
                </a:lnTo>
                <a:lnTo>
                  <a:pt x="239" y="125"/>
                </a:lnTo>
                <a:lnTo>
                  <a:pt x="242" y="132"/>
                </a:lnTo>
                <a:lnTo>
                  <a:pt x="243" y="139"/>
                </a:lnTo>
                <a:lnTo>
                  <a:pt x="243" y="139"/>
                </a:lnTo>
                <a:lnTo>
                  <a:pt x="243" y="149"/>
                </a:lnTo>
                <a:lnTo>
                  <a:pt x="243" y="149"/>
                </a:lnTo>
                <a:lnTo>
                  <a:pt x="239" y="162"/>
                </a:lnTo>
                <a:lnTo>
                  <a:pt x="238" y="167"/>
                </a:lnTo>
                <a:lnTo>
                  <a:pt x="233" y="171"/>
                </a:lnTo>
                <a:lnTo>
                  <a:pt x="233" y="171"/>
                </a:lnTo>
                <a:lnTo>
                  <a:pt x="231" y="176"/>
                </a:lnTo>
                <a:lnTo>
                  <a:pt x="226" y="177"/>
                </a:lnTo>
                <a:lnTo>
                  <a:pt x="226" y="177"/>
                </a:lnTo>
                <a:lnTo>
                  <a:pt x="221" y="180"/>
                </a:lnTo>
                <a:lnTo>
                  <a:pt x="221" y="180"/>
                </a:lnTo>
                <a:lnTo>
                  <a:pt x="215" y="183"/>
                </a:lnTo>
                <a:lnTo>
                  <a:pt x="215" y="183"/>
                </a:lnTo>
                <a:lnTo>
                  <a:pt x="215" y="184"/>
                </a:lnTo>
                <a:lnTo>
                  <a:pt x="215" y="184"/>
                </a:lnTo>
                <a:lnTo>
                  <a:pt x="216" y="189"/>
                </a:lnTo>
                <a:lnTo>
                  <a:pt x="216" y="193"/>
                </a:lnTo>
                <a:lnTo>
                  <a:pt x="216" y="193"/>
                </a:lnTo>
                <a:lnTo>
                  <a:pt x="215" y="200"/>
                </a:lnTo>
                <a:lnTo>
                  <a:pt x="215" y="200"/>
                </a:lnTo>
                <a:lnTo>
                  <a:pt x="211" y="208"/>
                </a:lnTo>
                <a:lnTo>
                  <a:pt x="205" y="214"/>
                </a:lnTo>
                <a:lnTo>
                  <a:pt x="205" y="214"/>
                </a:lnTo>
                <a:lnTo>
                  <a:pt x="196" y="218"/>
                </a:lnTo>
                <a:lnTo>
                  <a:pt x="196" y="218"/>
                </a:lnTo>
                <a:lnTo>
                  <a:pt x="189" y="221"/>
                </a:lnTo>
                <a:lnTo>
                  <a:pt x="189" y="221"/>
                </a:lnTo>
                <a:lnTo>
                  <a:pt x="182" y="224"/>
                </a:lnTo>
                <a:lnTo>
                  <a:pt x="175" y="224"/>
                </a:lnTo>
                <a:lnTo>
                  <a:pt x="175" y="224"/>
                </a:lnTo>
                <a:lnTo>
                  <a:pt x="171" y="223"/>
                </a:lnTo>
                <a:lnTo>
                  <a:pt x="171" y="223"/>
                </a:lnTo>
                <a:lnTo>
                  <a:pt x="164" y="228"/>
                </a:lnTo>
                <a:lnTo>
                  <a:pt x="155" y="233"/>
                </a:lnTo>
                <a:lnTo>
                  <a:pt x="147" y="234"/>
                </a:lnTo>
                <a:lnTo>
                  <a:pt x="138" y="234"/>
                </a:lnTo>
                <a:lnTo>
                  <a:pt x="138" y="234"/>
                </a:lnTo>
                <a:lnTo>
                  <a:pt x="135" y="237"/>
                </a:lnTo>
                <a:lnTo>
                  <a:pt x="135" y="237"/>
                </a:lnTo>
                <a:lnTo>
                  <a:pt x="133" y="240"/>
                </a:lnTo>
                <a:lnTo>
                  <a:pt x="130" y="241"/>
                </a:lnTo>
                <a:lnTo>
                  <a:pt x="130" y="241"/>
                </a:lnTo>
                <a:lnTo>
                  <a:pt x="124" y="243"/>
                </a:lnTo>
                <a:lnTo>
                  <a:pt x="124" y="243"/>
                </a:lnTo>
                <a:lnTo>
                  <a:pt x="121" y="244"/>
                </a:lnTo>
                <a:lnTo>
                  <a:pt x="121" y="244"/>
                </a:lnTo>
                <a:lnTo>
                  <a:pt x="110" y="243"/>
                </a:lnTo>
                <a:lnTo>
                  <a:pt x="106" y="241"/>
                </a:lnTo>
                <a:lnTo>
                  <a:pt x="101" y="240"/>
                </a:lnTo>
                <a:lnTo>
                  <a:pt x="101" y="240"/>
                </a:lnTo>
                <a:lnTo>
                  <a:pt x="97" y="237"/>
                </a:lnTo>
                <a:lnTo>
                  <a:pt x="96" y="234"/>
                </a:lnTo>
                <a:lnTo>
                  <a:pt x="96" y="234"/>
                </a:lnTo>
                <a:lnTo>
                  <a:pt x="90" y="234"/>
                </a:lnTo>
                <a:lnTo>
                  <a:pt x="90" y="234"/>
                </a:lnTo>
                <a:lnTo>
                  <a:pt x="81" y="234"/>
                </a:lnTo>
                <a:lnTo>
                  <a:pt x="74" y="230"/>
                </a:lnTo>
                <a:lnTo>
                  <a:pt x="74" y="230"/>
                </a:lnTo>
                <a:lnTo>
                  <a:pt x="71" y="228"/>
                </a:lnTo>
                <a:lnTo>
                  <a:pt x="71" y="228"/>
                </a:lnTo>
                <a:lnTo>
                  <a:pt x="66" y="223"/>
                </a:lnTo>
                <a:lnTo>
                  <a:pt x="61" y="217"/>
                </a:lnTo>
                <a:lnTo>
                  <a:pt x="61" y="217"/>
                </a:lnTo>
                <a:lnTo>
                  <a:pt x="60" y="213"/>
                </a:lnTo>
                <a:lnTo>
                  <a:pt x="60" y="213"/>
                </a:lnTo>
                <a:lnTo>
                  <a:pt x="56" y="214"/>
                </a:lnTo>
                <a:lnTo>
                  <a:pt x="56" y="214"/>
                </a:lnTo>
                <a:lnTo>
                  <a:pt x="54" y="216"/>
                </a:lnTo>
                <a:lnTo>
                  <a:pt x="54" y="216"/>
                </a:lnTo>
                <a:lnTo>
                  <a:pt x="53" y="217"/>
                </a:lnTo>
                <a:lnTo>
                  <a:pt x="52" y="217"/>
                </a:lnTo>
                <a:lnTo>
                  <a:pt x="52" y="217"/>
                </a:lnTo>
                <a:lnTo>
                  <a:pt x="44" y="216"/>
                </a:lnTo>
                <a:lnTo>
                  <a:pt x="39" y="213"/>
                </a:lnTo>
                <a:lnTo>
                  <a:pt x="39" y="213"/>
                </a:lnTo>
                <a:lnTo>
                  <a:pt x="32" y="207"/>
                </a:lnTo>
                <a:lnTo>
                  <a:pt x="32" y="207"/>
                </a:lnTo>
                <a:lnTo>
                  <a:pt x="27" y="203"/>
                </a:lnTo>
                <a:lnTo>
                  <a:pt x="26" y="198"/>
                </a:lnTo>
                <a:lnTo>
                  <a:pt x="25" y="194"/>
                </a:lnTo>
                <a:lnTo>
                  <a:pt x="23" y="190"/>
                </a:lnTo>
                <a:lnTo>
                  <a:pt x="23" y="190"/>
                </a:lnTo>
                <a:lnTo>
                  <a:pt x="23" y="184"/>
                </a:lnTo>
                <a:lnTo>
                  <a:pt x="23" y="184"/>
                </a:lnTo>
                <a:lnTo>
                  <a:pt x="23" y="184"/>
                </a:lnTo>
                <a:lnTo>
                  <a:pt x="23" y="184"/>
                </a:lnTo>
                <a:lnTo>
                  <a:pt x="16" y="180"/>
                </a:lnTo>
                <a:lnTo>
                  <a:pt x="10" y="173"/>
                </a:lnTo>
                <a:lnTo>
                  <a:pt x="10" y="173"/>
                </a:lnTo>
                <a:lnTo>
                  <a:pt x="9" y="170"/>
                </a:lnTo>
                <a:lnTo>
                  <a:pt x="7" y="166"/>
                </a:lnTo>
                <a:lnTo>
                  <a:pt x="7" y="166"/>
                </a:lnTo>
                <a:lnTo>
                  <a:pt x="9" y="153"/>
                </a:lnTo>
                <a:lnTo>
                  <a:pt x="9" y="153"/>
                </a:lnTo>
                <a:lnTo>
                  <a:pt x="9" y="146"/>
                </a:lnTo>
                <a:lnTo>
                  <a:pt x="9" y="146"/>
                </a:lnTo>
                <a:lnTo>
                  <a:pt x="9" y="144"/>
                </a:lnTo>
                <a:lnTo>
                  <a:pt x="9" y="144"/>
                </a:lnTo>
                <a:lnTo>
                  <a:pt x="7" y="142"/>
                </a:lnTo>
                <a:lnTo>
                  <a:pt x="6" y="139"/>
                </a:lnTo>
                <a:lnTo>
                  <a:pt x="6" y="139"/>
                </a:lnTo>
                <a:lnTo>
                  <a:pt x="3" y="133"/>
                </a:lnTo>
                <a:lnTo>
                  <a:pt x="3" y="126"/>
                </a:lnTo>
                <a:lnTo>
                  <a:pt x="3" y="126"/>
                </a:lnTo>
                <a:lnTo>
                  <a:pt x="3" y="116"/>
                </a:lnTo>
                <a:lnTo>
                  <a:pt x="3" y="116"/>
                </a:lnTo>
                <a:lnTo>
                  <a:pt x="5" y="110"/>
                </a:lnTo>
                <a:lnTo>
                  <a:pt x="6" y="105"/>
                </a:lnTo>
                <a:lnTo>
                  <a:pt x="6" y="105"/>
                </a:lnTo>
                <a:close/>
                <a:moveTo>
                  <a:pt x="107" y="71"/>
                </a:moveTo>
                <a:lnTo>
                  <a:pt x="107" y="71"/>
                </a:lnTo>
                <a:lnTo>
                  <a:pt x="103" y="71"/>
                </a:lnTo>
                <a:lnTo>
                  <a:pt x="103" y="71"/>
                </a:lnTo>
                <a:lnTo>
                  <a:pt x="100" y="72"/>
                </a:lnTo>
                <a:lnTo>
                  <a:pt x="97" y="73"/>
                </a:lnTo>
                <a:lnTo>
                  <a:pt x="97" y="73"/>
                </a:lnTo>
                <a:lnTo>
                  <a:pt x="91" y="78"/>
                </a:lnTo>
                <a:lnTo>
                  <a:pt x="91" y="78"/>
                </a:lnTo>
                <a:lnTo>
                  <a:pt x="91" y="81"/>
                </a:lnTo>
                <a:lnTo>
                  <a:pt x="91" y="81"/>
                </a:lnTo>
                <a:lnTo>
                  <a:pt x="91" y="85"/>
                </a:lnTo>
                <a:lnTo>
                  <a:pt x="91" y="85"/>
                </a:lnTo>
                <a:lnTo>
                  <a:pt x="90" y="92"/>
                </a:lnTo>
                <a:lnTo>
                  <a:pt x="90" y="92"/>
                </a:lnTo>
                <a:lnTo>
                  <a:pt x="88" y="93"/>
                </a:lnTo>
                <a:lnTo>
                  <a:pt x="90" y="95"/>
                </a:lnTo>
                <a:lnTo>
                  <a:pt x="90" y="95"/>
                </a:lnTo>
                <a:lnTo>
                  <a:pt x="88" y="96"/>
                </a:lnTo>
                <a:lnTo>
                  <a:pt x="88" y="96"/>
                </a:lnTo>
                <a:lnTo>
                  <a:pt x="88" y="102"/>
                </a:lnTo>
                <a:lnTo>
                  <a:pt x="88" y="102"/>
                </a:lnTo>
                <a:lnTo>
                  <a:pt x="88" y="105"/>
                </a:lnTo>
                <a:lnTo>
                  <a:pt x="88" y="105"/>
                </a:lnTo>
                <a:lnTo>
                  <a:pt x="90" y="108"/>
                </a:lnTo>
                <a:lnTo>
                  <a:pt x="91" y="110"/>
                </a:lnTo>
                <a:lnTo>
                  <a:pt x="94" y="112"/>
                </a:lnTo>
                <a:lnTo>
                  <a:pt x="98" y="113"/>
                </a:lnTo>
                <a:lnTo>
                  <a:pt x="98" y="113"/>
                </a:lnTo>
                <a:lnTo>
                  <a:pt x="106" y="115"/>
                </a:lnTo>
                <a:lnTo>
                  <a:pt x="106" y="115"/>
                </a:lnTo>
                <a:lnTo>
                  <a:pt x="113" y="115"/>
                </a:lnTo>
                <a:lnTo>
                  <a:pt x="118" y="110"/>
                </a:lnTo>
                <a:lnTo>
                  <a:pt x="118" y="110"/>
                </a:lnTo>
                <a:lnTo>
                  <a:pt x="124" y="106"/>
                </a:lnTo>
                <a:lnTo>
                  <a:pt x="124" y="106"/>
                </a:lnTo>
                <a:lnTo>
                  <a:pt x="127" y="102"/>
                </a:lnTo>
                <a:lnTo>
                  <a:pt x="130" y="98"/>
                </a:lnTo>
                <a:lnTo>
                  <a:pt x="131" y="92"/>
                </a:lnTo>
                <a:lnTo>
                  <a:pt x="130" y="86"/>
                </a:lnTo>
                <a:lnTo>
                  <a:pt x="130" y="86"/>
                </a:lnTo>
                <a:lnTo>
                  <a:pt x="128" y="82"/>
                </a:lnTo>
                <a:lnTo>
                  <a:pt x="125" y="78"/>
                </a:lnTo>
                <a:lnTo>
                  <a:pt x="123" y="75"/>
                </a:lnTo>
                <a:lnTo>
                  <a:pt x="117" y="73"/>
                </a:lnTo>
                <a:lnTo>
                  <a:pt x="117" y="73"/>
                </a:lnTo>
                <a:lnTo>
                  <a:pt x="114" y="73"/>
                </a:lnTo>
                <a:lnTo>
                  <a:pt x="114" y="73"/>
                </a:lnTo>
                <a:lnTo>
                  <a:pt x="110" y="73"/>
                </a:lnTo>
                <a:lnTo>
                  <a:pt x="106" y="75"/>
                </a:lnTo>
                <a:lnTo>
                  <a:pt x="106" y="75"/>
                </a:lnTo>
                <a:lnTo>
                  <a:pt x="103" y="79"/>
                </a:lnTo>
                <a:lnTo>
                  <a:pt x="100" y="83"/>
                </a:lnTo>
                <a:lnTo>
                  <a:pt x="98" y="88"/>
                </a:lnTo>
                <a:lnTo>
                  <a:pt x="97" y="93"/>
                </a:lnTo>
                <a:lnTo>
                  <a:pt x="97" y="93"/>
                </a:lnTo>
                <a:lnTo>
                  <a:pt x="98" y="96"/>
                </a:lnTo>
                <a:lnTo>
                  <a:pt x="100" y="98"/>
                </a:lnTo>
                <a:lnTo>
                  <a:pt x="100" y="98"/>
                </a:lnTo>
                <a:lnTo>
                  <a:pt x="104" y="99"/>
                </a:lnTo>
                <a:lnTo>
                  <a:pt x="108" y="99"/>
                </a:lnTo>
                <a:lnTo>
                  <a:pt x="113" y="99"/>
                </a:lnTo>
                <a:lnTo>
                  <a:pt x="115" y="96"/>
                </a:lnTo>
                <a:lnTo>
                  <a:pt x="115" y="96"/>
                </a:lnTo>
                <a:lnTo>
                  <a:pt x="117" y="95"/>
                </a:lnTo>
                <a:lnTo>
                  <a:pt x="117" y="92"/>
                </a:lnTo>
                <a:lnTo>
                  <a:pt x="117" y="92"/>
                </a:lnTo>
                <a:lnTo>
                  <a:pt x="117" y="90"/>
                </a:lnTo>
                <a:lnTo>
                  <a:pt x="120" y="89"/>
                </a:lnTo>
                <a:lnTo>
                  <a:pt x="120" y="89"/>
                </a:lnTo>
                <a:lnTo>
                  <a:pt x="121" y="89"/>
                </a:lnTo>
                <a:lnTo>
                  <a:pt x="123" y="90"/>
                </a:lnTo>
                <a:lnTo>
                  <a:pt x="123" y="90"/>
                </a:lnTo>
                <a:lnTo>
                  <a:pt x="124" y="93"/>
                </a:lnTo>
                <a:lnTo>
                  <a:pt x="123" y="96"/>
                </a:lnTo>
                <a:lnTo>
                  <a:pt x="123" y="96"/>
                </a:lnTo>
                <a:lnTo>
                  <a:pt x="118" y="99"/>
                </a:lnTo>
                <a:lnTo>
                  <a:pt x="114" y="102"/>
                </a:lnTo>
                <a:lnTo>
                  <a:pt x="114" y="102"/>
                </a:lnTo>
                <a:lnTo>
                  <a:pt x="107" y="103"/>
                </a:lnTo>
                <a:lnTo>
                  <a:pt x="101" y="102"/>
                </a:lnTo>
                <a:lnTo>
                  <a:pt x="101" y="102"/>
                </a:lnTo>
                <a:lnTo>
                  <a:pt x="98" y="100"/>
                </a:lnTo>
                <a:lnTo>
                  <a:pt x="96" y="98"/>
                </a:lnTo>
                <a:lnTo>
                  <a:pt x="94" y="95"/>
                </a:lnTo>
                <a:lnTo>
                  <a:pt x="94" y="92"/>
                </a:lnTo>
                <a:lnTo>
                  <a:pt x="94" y="92"/>
                </a:lnTo>
                <a:lnTo>
                  <a:pt x="96" y="86"/>
                </a:lnTo>
                <a:lnTo>
                  <a:pt x="97" y="82"/>
                </a:lnTo>
                <a:lnTo>
                  <a:pt x="97" y="82"/>
                </a:lnTo>
                <a:lnTo>
                  <a:pt x="100" y="76"/>
                </a:lnTo>
                <a:lnTo>
                  <a:pt x="107" y="72"/>
                </a:lnTo>
                <a:lnTo>
                  <a:pt x="107" y="72"/>
                </a:lnTo>
                <a:lnTo>
                  <a:pt x="107" y="71"/>
                </a:lnTo>
                <a:lnTo>
                  <a:pt x="107" y="71"/>
                </a:lnTo>
                <a:close/>
                <a:moveTo>
                  <a:pt x="215" y="42"/>
                </a:moveTo>
                <a:lnTo>
                  <a:pt x="215" y="42"/>
                </a:lnTo>
                <a:lnTo>
                  <a:pt x="209" y="39"/>
                </a:lnTo>
                <a:lnTo>
                  <a:pt x="204" y="39"/>
                </a:lnTo>
                <a:lnTo>
                  <a:pt x="204" y="39"/>
                </a:lnTo>
                <a:lnTo>
                  <a:pt x="202" y="41"/>
                </a:lnTo>
                <a:lnTo>
                  <a:pt x="202" y="41"/>
                </a:lnTo>
                <a:lnTo>
                  <a:pt x="199" y="41"/>
                </a:lnTo>
                <a:lnTo>
                  <a:pt x="198" y="41"/>
                </a:lnTo>
                <a:lnTo>
                  <a:pt x="198" y="41"/>
                </a:lnTo>
                <a:lnTo>
                  <a:pt x="191" y="45"/>
                </a:lnTo>
                <a:lnTo>
                  <a:pt x="185" y="49"/>
                </a:lnTo>
                <a:lnTo>
                  <a:pt x="185" y="49"/>
                </a:lnTo>
                <a:lnTo>
                  <a:pt x="182" y="55"/>
                </a:lnTo>
                <a:lnTo>
                  <a:pt x="181" y="61"/>
                </a:lnTo>
                <a:lnTo>
                  <a:pt x="181" y="61"/>
                </a:lnTo>
                <a:lnTo>
                  <a:pt x="181" y="62"/>
                </a:lnTo>
                <a:lnTo>
                  <a:pt x="182" y="63"/>
                </a:lnTo>
                <a:lnTo>
                  <a:pt x="182" y="63"/>
                </a:lnTo>
                <a:lnTo>
                  <a:pt x="189" y="69"/>
                </a:lnTo>
                <a:lnTo>
                  <a:pt x="194" y="76"/>
                </a:lnTo>
                <a:lnTo>
                  <a:pt x="194" y="76"/>
                </a:lnTo>
                <a:lnTo>
                  <a:pt x="195" y="78"/>
                </a:lnTo>
                <a:lnTo>
                  <a:pt x="195" y="78"/>
                </a:lnTo>
                <a:lnTo>
                  <a:pt x="196" y="79"/>
                </a:lnTo>
                <a:lnTo>
                  <a:pt x="196" y="79"/>
                </a:lnTo>
                <a:lnTo>
                  <a:pt x="196" y="82"/>
                </a:lnTo>
                <a:lnTo>
                  <a:pt x="199" y="83"/>
                </a:lnTo>
                <a:lnTo>
                  <a:pt x="199" y="83"/>
                </a:lnTo>
                <a:lnTo>
                  <a:pt x="205" y="83"/>
                </a:lnTo>
                <a:lnTo>
                  <a:pt x="209" y="83"/>
                </a:lnTo>
                <a:lnTo>
                  <a:pt x="209" y="83"/>
                </a:lnTo>
                <a:lnTo>
                  <a:pt x="215" y="81"/>
                </a:lnTo>
                <a:lnTo>
                  <a:pt x="219" y="78"/>
                </a:lnTo>
                <a:lnTo>
                  <a:pt x="226" y="69"/>
                </a:lnTo>
                <a:lnTo>
                  <a:pt x="226" y="69"/>
                </a:lnTo>
                <a:lnTo>
                  <a:pt x="228" y="66"/>
                </a:lnTo>
                <a:lnTo>
                  <a:pt x="228" y="66"/>
                </a:lnTo>
                <a:lnTo>
                  <a:pt x="228" y="58"/>
                </a:lnTo>
                <a:lnTo>
                  <a:pt x="228" y="58"/>
                </a:lnTo>
                <a:lnTo>
                  <a:pt x="226" y="54"/>
                </a:lnTo>
                <a:lnTo>
                  <a:pt x="225" y="49"/>
                </a:lnTo>
                <a:lnTo>
                  <a:pt x="225" y="49"/>
                </a:lnTo>
                <a:lnTo>
                  <a:pt x="222" y="46"/>
                </a:lnTo>
                <a:lnTo>
                  <a:pt x="219" y="48"/>
                </a:lnTo>
                <a:lnTo>
                  <a:pt x="219" y="48"/>
                </a:lnTo>
                <a:lnTo>
                  <a:pt x="216" y="48"/>
                </a:lnTo>
                <a:lnTo>
                  <a:pt x="215" y="46"/>
                </a:lnTo>
                <a:lnTo>
                  <a:pt x="215" y="46"/>
                </a:lnTo>
                <a:lnTo>
                  <a:pt x="214" y="45"/>
                </a:lnTo>
                <a:lnTo>
                  <a:pt x="215" y="44"/>
                </a:lnTo>
                <a:lnTo>
                  <a:pt x="215" y="44"/>
                </a:lnTo>
                <a:lnTo>
                  <a:pt x="215" y="42"/>
                </a:lnTo>
                <a:lnTo>
                  <a:pt x="215" y="42"/>
                </a:lnTo>
                <a:close/>
                <a:moveTo>
                  <a:pt x="125" y="139"/>
                </a:moveTo>
                <a:lnTo>
                  <a:pt x="125" y="139"/>
                </a:lnTo>
                <a:lnTo>
                  <a:pt x="125" y="139"/>
                </a:lnTo>
                <a:lnTo>
                  <a:pt x="125" y="139"/>
                </a:lnTo>
                <a:lnTo>
                  <a:pt x="125" y="144"/>
                </a:lnTo>
                <a:lnTo>
                  <a:pt x="124" y="150"/>
                </a:lnTo>
                <a:lnTo>
                  <a:pt x="124" y="150"/>
                </a:lnTo>
                <a:lnTo>
                  <a:pt x="124" y="153"/>
                </a:lnTo>
                <a:lnTo>
                  <a:pt x="124" y="156"/>
                </a:lnTo>
                <a:lnTo>
                  <a:pt x="124" y="156"/>
                </a:lnTo>
                <a:lnTo>
                  <a:pt x="127" y="160"/>
                </a:lnTo>
                <a:lnTo>
                  <a:pt x="131" y="163"/>
                </a:lnTo>
                <a:lnTo>
                  <a:pt x="131" y="163"/>
                </a:lnTo>
                <a:lnTo>
                  <a:pt x="133" y="163"/>
                </a:lnTo>
                <a:lnTo>
                  <a:pt x="133" y="163"/>
                </a:lnTo>
                <a:lnTo>
                  <a:pt x="141" y="166"/>
                </a:lnTo>
                <a:lnTo>
                  <a:pt x="150" y="166"/>
                </a:lnTo>
                <a:lnTo>
                  <a:pt x="150" y="166"/>
                </a:lnTo>
                <a:lnTo>
                  <a:pt x="151" y="166"/>
                </a:lnTo>
                <a:lnTo>
                  <a:pt x="151" y="166"/>
                </a:lnTo>
                <a:lnTo>
                  <a:pt x="158" y="162"/>
                </a:lnTo>
                <a:lnTo>
                  <a:pt x="164" y="157"/>
                </a:lnTo>
                <a:lnTo>
                  <a:pt x="164" y="157"/>
                </a:lnTo>
                <a:lnTo>
                  <a:pt x="165" y="154"/>
                </a:lnTo>
                <a:lnTo>
                  <a:pt x="165" y="154"/>
                </a:lnTo>
                <a:lnTo>
                  <a:pt x="165" y="153"/>
                </a:lnTo>
                <a:lnTo>
                  <a:pt x="165" y="153"/>
                </a:lnTo>
                <a:lnTo>
                  <a:pt x="168" y="149"/>
                </a:lnTo>
                <a:lnTo>
                  <a:pt x="171" y="144"/>
                </a:lnTo>
                <a:lnTo>
                  <a:pt x="171" y="144"/>
                </a:lnTo>
                <a:lnTo>
                  <a:pt x="171" y="143"/>
                </a:lnTo>
                <a:lnTo>
                  <a:pt x="171" y="143"/>
                </a:lnTo>
                <a:lnTo>
                  <a:pt x="169" y="140"/>
                </a:lnTo>
                <a:lnTo>
                  <a:pt x="169" y="140"/>
                </a:lnTo>
                <a:lnTo>
                  <a:pt x="169" y="139"/>
                </a:lnTo>
                <a:lnTo>
                  <a:pt x="169" y="139"/>
                </a:lnTo>
                <a:lnTo>
                  <a:pt x="168" y="136"/>
                </a:lnTo>
                <a:lnTo>
                  <a:pt x="168" y="136"/>
                </a:lnTo>
                <a:lnTo>
                  <a:pt x="168" y="130"/>
                </a:lnTo>
                <a:lnTo>
                  <a:pt x="168" y="130"/>
                </a:lnTo>
                <a:lnTo>
                  <a:pt x="167" y="129"/>
                </a:lnTo>
                <a:lnTo>
                  <a:pt x="165" y="126"/>
                </a:lnTo>
                <a:lnTo>
                  <a:pt x="165" y="126"/>
                </a:lnTo>
                <a:lnTo>
                  <a:pt x="164" y="126"/>
                </a:lnTo>
                <a:lnTo>
                  <a:pt x="164" y="126"/>
                </a:lnTo>
                <a:lnTo>
                  <a:pt x="162" y="126"/>
                </a:lnTo>
                <a:lnTo>
                  <a:pt x="161" y="126"/>
                </a:lnTo>
                <a:lnTo>
                  <a:pt x="161" y="126"/>
                </a:lnTo>
                <a:lnTo>
                  <a:pt x="160" y="125"/>
                </a:lnTo>
                <a:lnTo>
                  <a:pt x="160" y="125"/>
                </a:lnTo>
                <a:lnTo>
                  <a:pt x="147" y="123"/>
                </a:lnTo>
                <a:lnTo>
                  <a:pt x="147" y="123"/>
                </a:lnTo>
                <a:lnTo>
                  <a:pt x="145" y="123"/>
                </a:lnTo>
                <a:lnTo>
                  <a:pt x="145" y="123"/>
                </a:lnTo>
                <a:lnTo>
                  <a:pt x="144" y="123"/>
                </a:lnTo>
                <a:lnTo>
                  <a:pt x="144" y="123"/>
                </a:lnTo>
                <a:lnTo>
                  <a:pt x="141" y="122"/>
                </a:lnTo>
                <a:lnTo>
                  <a:pt x="138" y="122"/>
                </a:lnTo>
                <a:lnTo>
                  <a:pt x="138" y="122"/>
                </a:lnTo>
                <a:lnTo>
                  <a:pt x="138" y="122"/>
                </a:lnTo>
                <a:lnTo>
                  <a:pt x="138" y="122"/>
                </a:lnTo>
                <a:lnTo>
                  <a:pt x="134" y="125"/>
                </a:lnTo>
                <a:lnTo>
                  <a:pt x="131" y="127"/>
                </a:lnTo>
                <a:lnTo>
                  <a:pt x="131" y="127"/>
                </a:lnTo>
                <a:lnTo>
                  <a:pt x="130" y="135"/>
                </a:lnTo>
                <a:lnTo>
                  <a:pt x="130" y="135"/>
                </a:lnTo>
                <a:lnTo>
                  <a:pt x="128" y="137"/>
                </a:lnTo>
                <a:lnTo>
                  <a:pt x="125" y="139"/>
                </a:lnTo>
                <a:lnTo>
                  <a:pt x="125" y="139"/>
                </a:lnTo>
                <a:close/>
                <a:moveTo>
                  <a:pt x="101" y="132"/>
                </a:moveTo>
                <a:lnTo>
                  <a:pt x="101" y="132"/>
                </a:lnTo>
                <a:lnTo>
                  <a:pt x="103" y="135"/>
                </a:lnTo>
                <a:lnTo>
                  <a:pt x="103" y="135"/>
                </a:lnTo>
                <a:lnTo>
                  <a:pt x="104" y="137"/>
                </a:lnTo>
                <a:lnTo>
                  <a:pt x="104" y="137"/>
                </a:lnTo>
                <a:lnTo>
                  <a:pt x="101" y="143"/>
                </a:lnTo>
                <a:lnTo>
                  <a:pt x="97" y="147"/>
                </a:lnTo>
                <a:lnTo>
                  <a:pt x="97" y="147"/>
                </a:lnTo>
                <a:lnTo>
                  <a:pt x="93" y="150"/>
                </a:lnTo>
                <a:lnTo>
                  <a:pt x="87" y="150"/>
                </a:lnTo>
                <a:lnTo>
                  <a:pt x="83" y="150"/>
                </a:lnTo>
                <a:lnTo>
                  <a:pt x="77" y="149"/>
                </a:lnTo>
                <a:lnTo>
                  <a:pt x="77" y="149"/>
                </a:lnTo>
                <a:lnTo>
                  <a:pt x="74" y="147"/>
                </a:lnTo>
                <a:lnTo>
                  <a:pt x="73" y="144"/>
                </a:lnTo>
                <a:lnTo>
                  <a:pt x="74" y="142"/>
                </a:lnTo>
                <a:lnTo>
                  <a:pt x="76" y="139"/>
                </a:lnTo>
                <a:lnTo>
                  <a:pt x="76" y="139"/>
                </a:lnTo>
                <a:lnTo>
                  <a:pt x="80" y="136"/>
                </a:lnTo>
                <a:lnTo>
                  <a:pt x="84" y="135"/>
                </a:lnTo>
                <a:lnTo>
                  <a:pt x="84" y="135"/>
                </a:lnTo>
                <a:lnTo>
                  <a:pt x="88" y="135"/>
                </a:lnTo>
                <a:lnTo>
                  <a:pt x="94" y="135"/>
                </a:lnTo>
                <a:lnTo>
                  <a:pt x="94" y="135"/>
                </a:lnTo>
                <a:lnTo>
                  <a:pt x="96" y="135"/>
                </a:lnTo>
                <a:lnTo>
                  <a:pt x="98" y="136"/>
                </a:lnTo>
                <a:lnTo>
                  <a:pt x="98" y="136"/>
                </a:lnTo>
                <a:lnTo>
                  <a:pt x="100" y="137"/>
                </a:lnTo>
                <a:lnTo>
                  <a:pt x="100" y="137"/>
                </a:lnTo>
                <a:lnTo>
                  <a:pt x="100" y="139"/>
                </a:lnTo>
                <a:lnTo>
                  <a:pt x="97" y="140"/>
                </a:lnTo>
                <a:lnTo>
                  <a:pt x="97" y="140"/>
                </a:lnTo>
                <a:lnTo>
                  <a:pt x="96" y="140"/>
                </a:lnTo>
                <a:lnTo>
                  <a:pt x="94" y="139"/>
                </a:lnTo>
                <a:lnTo>
                  <a:pt x="94" y="139"/>
                </a:lnTo>
                <a:lnTo>
                  <a:pt x="94" y="137"/>
                </a:lnTo>
                <a:lnTo>
                  <a:pt x="94" y="137"/>
                </a:lnTo>
                <a:lnTo>
                  <a:pt x="93" y="137"/>
                </a:lnTo>
                <a:lnTo>
                  <a:pt x="93" y="137"/>
                </a:lnTo>
                <a:lnTo>
                  <a:pt x="86" y="137"/>
                </a:lnTo>
                <a:lnTo>
                  <a:pt x="86" y="137"/>
                </a:lnTo>
                <a:lnTo>
                  <a:pt x="81" y="139"/>
                </a:lnTo>
                <a:lnTo>
                  <a:pt x="79" y="140"/>
                </a:lnTo>
                <a:lnTo>
                  <a:pt x="79" y="140"/>
                </a:lnTo>
                <a:lnTo>
                  <a:pt x="77" y="143"/>
                </a:lnTo>
                <a:lnTo>
                  <a:pt x="77" y="143"/>
                </a:lnTo>
                <a:lnTo>
                  <a:pt x="76" y="144"/>
                </a:lnTo>
                <a:lnTo>
                  <a:pt x="77" y="144"/>
                </a:lnTo>
                <a:lnTo>
                  <a:pt x="77" y="144"/>
                </a:lnTo>
                <a:lnTo>
                  <a:pt x="80" y="146"/>
                </a:lnTo>
                <a:lnTo>
                  <a:pt x="80" y="146"/>
                </a:lnTo>
                <a:lnTo>
                  <a:pt x="87" y="147"/>
                </a:lnTo>
                <a:lnTo>
                  <a:pt x="91" y="147"/>
                </a:lnTo>
                <a:lnTo>
                  <a:pt x="96" y="146"/>
                </a:lnTo>
                <a:lnTo>
                  <a:pt x="96" y="146"/>
                </a:lnTo>
                <a:lnTo>
                  <a:pt x="98" y="142"/>
                </a:lnTo>
                <a:lnTo>
                  <a:pt x="101" y="137"/>
                </a:lnTo>
                <a:lnTo>
                  <a:pt x="101" y="137"/>
                </a:lnTo>
                <a:lnTo>
                  <a:pt x="100" y="136"/>
                </a:lnTo>
                <a:lnTo>
                  <a:pt x="100" y="136"/>
                </a:lnTo>
                <a:lnTo>
                  <a:pt x="98" y="133"/>
                </a:lnTo>
                <a:lnTo>
                  <a:pt x="97" y="133"/>
                </a:lnTo>
                <a:lnTo>
                  <a:pt x="97" y="133"/>
                </a:lnTo>
                <a:lnTo>
                  <a:pt x="91" y="132"/>
                </a:lnTo>
                <a:lnTo>
                  <a:pt x="86" y="130"/>
                </a:lnTo>
                <a:lnTo>
                  <a:pt x="86" y="130"/>
                </a:lnTo>
                <a:lnTo>
                  <a:pt x="83" y="130"/>
                </a:lnTo>
                <a:lnTo>
                  <a:pt x="79" y="132"/>
                </a:lnTo>
                <a:lnTo>
                  <a:pt x="79" y="132"/>
                </a:lnTo>
                <a:lnTo>
                  <a:pt x="76" y="133"/>
                </a:lnTo>
                <a:lnTo>
                  <a:pt x="76" y="133"/>
                </a:lnTo>
                <a:lnTo>
                  <a:pt x="71" y="135"/>
                </a:lnTo>
                <a:lnTo>
                  <a:pt x="67" y="137"/>
                </a:lnTo>
                <a:lnTo>
                  <a:pt x="67" y="137"/>
                </a:lnTo>
                <a:lnTo>
                  <a:pt x="66" y="139"/>
                </a:lnTo>
                <a:lnTo>
                  <a:pt x="66" y="139"/>
                </a:lnTo>
                <a:lnTo>
                  <a:pt x="63" y="144"/>
                </a:lnTo>
                <a:lnTo>
                  <a:pt x="63" y="144"/>
                </a:lnTo>
                <a:lnTo>
                  <a:pt x="61" y="147"/>
                </a:lnTo>
                <a:lnTo>
                  <a:pt x="63" y="150"/>
                </a:lnTo>
                <a:lnTo>
                  <a:pt x="63" y="150"/>
                </a:lnTo>
                <a:lnTo>
                  <a:pt x="66" y="154"/>
                </a:lnTo>
                <a:lnTo>
                  <a:pt x="66" y="154"/>
                </a:lnTo>
                <a:lnTo>
                  <a:pt x="71" y="159"/>
                </a:lnTo>
                <a:lnTo>
                  <a:pt x="77" y="160"/>
                </a:lnTo>
                <a:lnTo>
                  <a:pt x="83" y="162"/>
                </a:lnTo>
                <a:lnTo>
                  <a:pt x="90" y="163"/>
                </a:lnTo>
                <a:lnTo>
                  <a:pt x="90" y="163"/>
                </a:lnTo>
                <a:lnTo>
                  <a:pt x="97" y="162"/>
                </a:lnTo>
                <a:lnTo>
                  <a:pt x="106" y="159"/>
                </a:lnTo>
                <a:lnTo>
                  <a:pt x="106" y="159"/>
                </a:lnTo>
                <a:lnTo>
                  <a:pt x="111" y="154"/>
                </a:lnTo>
                <a:lnTo>
                  <a:pt x="114" y="149"/>
                </a:lnTo>
                <a:lnTo>
                  <a:pt x="114" y="149"/>
                </a:lnTo>
                <a:lnTo>
                  <a:pt x="115" y="144"/>
                </a:lnTo>
                <a:lnTo>
                  <a:pt x="115" y="142"/>
                </a:lnTo>
                <a:lnTo>
                  <a:pt x="115" y="137"/>
                </a:lnTo>
                <a:lnTo>
                  <a:pt x="113" y="135"/>
                </a:lnTo>
                <a:lnTo>
                  <a:pt x="113" y="135"/>
                </a:lnTo>
                <a:lnTo>
                  <a:pt x="107" y="132"/>
                </a:lnTo>
                <a:lnTo>
                  <a:pt x="101" y="132"/>
                </a:lnTo>
                <a:lnTo>
                  <a:pt x="101" y="132"/>
                </a:lnTo>
                <a:close/>
                <a:moveTo>
                  <a:pt x="148" y="86"/>
                </a:moveTo>
                <a:lnTo>
                  <a:pt x="148" y="86"/>
                </a:lnTo>
                <a:lnTo>
                  <a:pt x="150" y="86"/>
                </a:lnTo>
                <a:lnTo>
                  <a:pt x="150" y="86"/>
                </a:lnTo>
                <a:lnTo>
                  <a:pt x="152" y="88"/>
                </a:lnTo>
                <a:lnTo>
                  <a:pt x="152" y="88"/>
                </a:lnTo>
                <a:lnTo>
                  <a:pt x="152" y="89"/>
                </a:lnTo>
                <a:lnTo>
                  <a:pt x="152" y="89"/>
                </a:lnTo>
                <a:lnTo>
                  <a:pt x="152" y="89"/>
                </a:lnTo>
                <a:lnTo>
                  <a:pt x="152" y="92"/>
                </a:lnTo>
                <a:lnTo>
                  <a:pt x="152" y="92"/>
                </a:lnTo>
                <a:lnTo>
                  <a:pt x="152" y="92"/>
                </a:lnTo>
                <a:lnTo>
                  <a:pt x="155" y="93"/>
                </a:lnTo>
                <a:lnTo>
                  <a:pt x="155" y="93"/>
                </a:lnTo>
                <a:lnTo>
                  <a:pt x="160" y="93"/>
                </a:lnTo>
                <a:lnTo>
                  <a:pt x="164" y="92"/>
                </a:lnTo>
                <a:lnTo>
                  <a:pt x="164" y="92"/>
                </a:lnTo>
                <a:lnTo>
                  <a:pt x="167" y="89"/>
                </a:lnTo>
                <a:lnTo>
                  <a:pt x="167" y="85"/>
                </a:lnTo>
                <a:lnTo>
                  <a:pt x="167" y="85"/>
                </a:lnTo>
                <a:lnTo>
                  <a:pt x="167" y="83"/>
                </a:lnTo>
                <a:lnTo>
                  <a:pt x="169" y="82"/>
                </a:lnTo>
                <a:lnTo>
                  <a:pt x="169" y="82"/>
                </a:lnTo>
                <a:lnTo>
                  <a:pt x="171" y="82"/>
                </a:lnTo>
                <a:lnTo>
                  <a:pt x="172" y="83"/>
                </a:lnTo>
                <a:lnTo>
                  <a:pt x="172" y="83"/>
                </a:lnTo>
                <a:lnTo>
                  <a:pt x="174" y="86"/>
                </a:lnTo>
                <a:lnTo>
                  <a:pt x="172" y="88"/>
                </a:lnTo>
                <a:lnTo>
                  <a:pt x="172" y="88"/>
                </a:lnTo>
                <a:lnTo>
                  <a:pt x="165" y="95"/>
                </a:lnTo>
                <a:lnTo>
                  <a:pt x="165" y="95"/>
                </a:lnTo>
                <a:lnTo>
                  <a:pt x="162" y="96"/>
                </a:lnTo>
                <a:lnTo>
                  <a:pt x="162" y="96"/>
                </a:lnTo>
                <a:lnTo>
                  <a:pt x="158" y="98"/>
                </a:lnTo>
                <a:lnTo>
                  <a:pt x="155" y="98"/>
                </a:lnTo>
                <a:lnTo>
                  <a:pt x="152" y="96"/>
                </a:lnTo>
                <a:lnTo>
                  <a:pt x="150" y="93"/>
                </a:lnTo>
                <a:lnTo>
                  <a:pt x="150" y="93"/>
                </a:lnTo>
                <a:lnTo>
                  <a:pt x="148" y="92"/>
                </a:lnTo>
                <a:lnTo>
                  <a:pt x="148" y="92"/>
                </a:lnTo>
                <a:lnTo>
                  <a:pt x="148" y="100"/>
                </a:lnTo>
                <a:lnTo>
                  <a:pt x="148" y="100"/>
                </a:lnTo>
                <a:lnTo>
                  <a:pt x="150" y="100"/>
                </a:lnTo>
                <a:lnTo>
                  <a:pt x="151" y="102"/>
                </a:lnTo>
                <a:lnTo>
                  <a:pt x="151" y="102"/>
                </a:lnTo>
                <a:lnTo>
                  <a:pt x="152" y="105"/>
                </a:lnTo>
                <a:lnTo>
                  <a:pt x="157" y="105"/>
                </a:lnTo>
                <a:lnTo>
                  <a:pt x="157" y="105"/>
                </a:lnTo>
                <a:lnTo>
                  <a:pt x="164" y="105"/>
                </a:lnTo>
                <a:lnTo>
                  <a:pt x="171" y="102"/>
                </a:lnTo>
                <a:lnTo>
                  <a:pt x="171" y="102"/>
                </a:lnTo>
                <a:lnTo>
                  <a:pt x="174" y="100"/>
                </a:lnTo>
                <a:lnTo>
                  <a:pt x="177" y="98"/>
                </a:lnTo>
                <a:lnTo>
                  <a:pt x="178" y="93"/>
                </a:lnTo>
                <a:lnTo>
                  <a:pt x="178" y="89"/>
                </a:lnTo>
                <a:lnTo>
                  <a:pt x="178" y="89"/>
                </a:lnTo>
                <a:lnTo>
                  <a:pt x="177" y="82"/>
                </a:lnTo>
                <a:lnTo>
                  <a:pt x="177" y="82"/>
                </a:lnTo>
                <a:lnTo>
                  <a:pt x="172" y="76"/>
                </a:lnTo>
                <a:lnTo>
                  <a:pt x="169" y="73"/>
                </a:lnTo>
                <a:lnTo>
                  <a:pt x="167" y="72"/>
                </a:lnTo>
                <a:lnTo>
                  <a:pt x="167" y="72"/>
                </a:lnTo>
                <a:lnTo>
                  <a:pt x="162" y="72"/>
                </a:lnTo>
                <a:lnTo>
                  <a:pt x="160" y="72"/>
                </a:lnTo>
                <a:lnTo>
                  <a:pt x="160" y="72"/>
                </a:lnTo>
                <a:lnTo>
                  <a:pt x="152" y="73"/>
                </a:lnTo>
                <a:lnTo>
                  <a:pt x="145" y="78"/>
                </a:lnTo>
                <a:lnTo>
                  <a:pt x="145" y="78"/>
                </a:lnTo>
                <a:lnTo>
                  <a:pt x="144" y="78"/>
                </a:lnTo>
                <a:lnTo>
                  <a:pt x="144" y="78"/>
                </a:lnTo>
                <a:lnTo>
                  <a:pt x="148" y="86"/>
                </a:lnTo>
                <a:lnTo>
                  <a:pt x="148" y="86"/>
                </a:lnTo>
                <a:close/>
                <a:moveTo>
                  <a:pt x="187" y="189"/>
                </a:moveTo>
                <a:lnTo>
                  <a:pt x="187" y="189"/>
                </a:lnTo>
                <a:lnTo>
                  <a:pt x="187" y="189"/>
                </a:lnTo>
                <a:lnTo>
                  <a:pt x="187" y="189"/>
                </a:lnTo>
                <a:lnTo>
                  <a:pt x="188" y="187"/>
                </a:lnTo>
                <a:lnTo>
                  <a:pt x="188" y="187"/>
                </a:lnTo>
                <a:lnTo>
                  <a:pt x="191" y="181"/>
                </a:lnTo>
                <a:lnTo>
                  <a:pt x="194" y="176"/>
                </a:lnTo>
                <a:lnTo>
                  <a:pt x="195" y="169"/>
                </a:lnTo>
                <a:lnTo>
                  <a:pt x="196" y="163"/>
                </a:lnTo>
                <a:lnTo>
                  <a:pt x="196" y="163"/>
                </a:lnTo>
                <a:lnTo>
                  <a:pt x="195" y="160"/>
                </a:lnTo>
                <a:lnTo>
                  <a:pt x="194" y="157"/>
                </a:lnTo>
                <a:lnTo>
                  <a:pt x="194" y="157"/>
                </a:lnTo>
                <a:lnTo>
                  <a:pt x="194" y="157"/>
                </a:lnTo>
                <a:lnTo>
                  <a:pt x="194" y="157"/>
                </a:lnTo>
                <a:lnTo>
                  <a:pt x="194" y="156"/>
                </a:lnTo>
                <a:lnTo>
                  <a:pt x="194" y="156"/>
                </a:lnTo>
                <a:lnTo>
                  <a:pt x="192" y="157"/>
                </a:lnTo>
                <a:lnTo>
                  <a:pt x="192" y="157"/>
                </a:lnTo>
                <a:lnTo>
                  <a:pt x="192" y="157"/>
                </a:lnTo>
                <a:lnTo>
                  <a:pt x="192" y="157"/>
                </a:lnTo>
                <a:lnTo>
                  <a:pt x="194" y="159"/>
                </a:lnTo>
                <a:lnTo>
                  <a:pt x="194" y="162"/>
                </a:lnTo>
                <a:lnTo>
                  <a:pt x="192" y="163"/>
                </a:lnTo>
                <a:lnTo>
                  <a:pt x="191" y="163"/>
                </a:lnTo>
                <a:lnTo>
                  <a:pt x="191" y="163"/>
                </a:lnTo>
                <a:lnTo>
                  <a:pt x="189" y="163"/>
                </a:lnTo>
                <a:lnTo>
                  <a:pt x="189" y="163"/>
                </a:lnTo>
                <a:lnTo>
                  <a:pt x="187" y="162"/>
                </a:lnTo>
                <a:lnTo>
                  <a:pt x="184" y="162"/>
                </a:lnTo>
                <a:lnTo>
                  <a:pt x="184" y="162"/>
                </a:lnTo>
                <a:lnTo>
                  <a:pt x="177" y="163"/>
                </a:lnTo>
                <a:lnTo>
                  <a:pt x="171" y="167"/>
                </a:lnTo>
                <a:lnTo>
                  <a:pt x="171" y="167"/>
                </a:lnTo>
                <a:lnTo>
                  <a:pt x="168" y="171"/>
                </a:lnTo>
                <a:lnTo>
                  <a:pt x="168" y="176"/>
                </a:lnTo>
                <a:lnTo>
                  <a:pt x="168" y="176"/>
                </a:lnTo>
                <a:lnTo>
                  <a:pt x="168" y="177"/>
                </a:lnTo>
                <a:lnTo>
                  <a:pt x="169" y="180"/>
                </a:lnTo>
                <a:lnTo>
                  <a:pt x="169" y="180"/>
                </a:lnTo>
                <a:lnTo>
                  <a:pt x="174" y="181"/>
                </a:lnTo>
                <a:lnTo>
                  <a:pt x="178" y="181"/>
                </a:lnTo>
                <a:lnTo>
                  <a:pt x="178" y="181"/>
                </a:lnTo>
                <a:lnTo>
                  <a:pt x="184" y="179"/>
                </a:lnTo>
                <a:lnTo>
                  <a:pt x="187" y="173"/>
                </a:lnTo>
                <a:lnTo>
                  <a:pt x="187" y="173"/>
                </a:lnTo>
                <a:lnTo>
                  <a:pt x="187" y="171"/>
                </a:lnTo>
                <a:lnTo>
                  <a:pt x="187" y="171"/>
                </a:lnTo>
                <a:lnTo>
                  <a:pt x="184" y="169"/>
                </a:lnTo>
                <a:lnTo>
                  <a:pt x="184" y="169"/>
                </a:lnTo>
                <a:lnTo>
                  <a:pt x="185" y="166"/>
                </a:lnTo>
                <a:lnTo>
                  <a:pt x="185" y="164"/>
                </a:lnTo>
                <a:lnTo>
                  <a:pt x="185" y="164"/>
                </a:lnTo>
                <a:lnTo>
                  <a:pt x="188" y="164"/>
                </a:lnTo>
                <a:lnTo>
                  <a:pt x="189" y="166"/>
                </a:lnTo>
                <a:lnTo>
                  <a:pt x="189" y="166"/>
                </a:lnTo>
                <a:lnTo>
                  <a:pt x="189" y="166"/>
                </a:lnTo>
                <a:lnTo>
                  <a:pt x="189" y="169"/>
                </a:lnTo>
                <a:lnTo>
                  <a:pt x="189" y="169"/>
                </a:lnTo>
                <a:lnTo>
                  <a:pt x="189" y="171"/>
                </a:lnTo>
                <a:lnTo>
                  <a:pt x="189" y="171"/>
                </a:lnTo>
                <a:lnTo>
                  <a:pt x="187" y="177"/>
                </a:lnTo>
                <a:lnTo>
                  <a:pt x="182" y="183"/>
                </a:lnTo>
                <a:lnTo>
                  <a:pt x="179" y="184"/>
                </a:lnTo>
                <a:lnTo>
                  <a:pt x="177" y="184"/>
                </a:lnTo>
                <a:lnTo>
                  <a:pt x="172" y="184"/>
                </a:lnTo>
                <a:lnTo>
                  <a:pt x="168" y="183"/>
                </a:lnTo>
                <a:lnTo>
                  <a:pt x="168" y="183"/>
                </a:lnTo>
                <a:lnTo>
                  <a:pt x="165" y="180"/>
                </a:lnTo>
                <a:lnTo>
                  <a:pt x="164" y="176"/>
                </a:lnTo>
                <a:lnTo>
                  <a:pt x="164" y="176"/>
                </a:lnTo>
                <a:lnTo>
                  <a:pt x="165" y="171"/>
                </a:lnTo>
                <a:lnTo>
                  <a:pt x="167" y="167"/>
                </a:lnTo>
                <a:lnTo>
                  <a:pt x="167" y="167"/>
                </a:lnTo>
                <a:lnTo>
                  <a:pt x="171" y="164"/>
                </a:lnTo>
                <a:lnTo>
                  <a:pt x="175" y="162"/>
                </a:lnTo>
                <a:lnTo>
                  <a:pt x="179" y="159"/>
                </a:lnTo>
                <a:lnTo>
                  <a:pt x="184" y="159"/>
                </a:lnTo>
                <a:lnTo>
                  <a:pt x="184" y="159"/>
                </a:lnTo>
                <a:lnTo>
                  <a:pt x="191" y="157"/>
                </a:lnTo>
                <a:lnTo>
                  <a:pt x="191" y="157"/>
                </a:lnTo>
                <a:lnTo>
                  <a:pt x="175" y="156"/>
                </a:lnTo>
                <a:lnTo>
                  <a:pt x="175" y="156"/>
                </a:lnTo>
                <a:lnTo>
                  <a:pt x="172" y="160"/>
                </a:lnTo>
                <a:lnTo>
                  <a:pt x="169" y="163"/>
                </a:lnTo>
                <a:lnTo>
                  <a:pt x="162" y="169"/>
                </a:lnTo>
                <a:lnTo>
                  <a:pt x="162" y="169"/>
                </a:lnTo>
                <a:lnTo>
                  <a:pt x="162" y="171"/>
                </a:lnTo>
                <a:lnTo>
                  <a:pt x="161" y="171"/>
                </a:lnTo>
                <a:lnTo>
                  <a:pt x="161" y="171"/>
                </a:lnTo>
                <a:lnTo>
                  <a:pt x="160" y="174"/>
                </a:lnTo>
                <a:lnTo>
                  <a:pt x="160" y="174"/>
                </a:lnTo>
                <a:lnTo>
                  <a:pt x="158" y="179"/>
                </a:lnTo>
                <a:lnTo>
                  <a:pt x="158" y="183"/>
                </a:lnTo>
                <a:lnTo>
                  <a:pt x="158" y="183"/>
                </a:lnTo>
                <a:lnTo>
                  <a:pt x="160" y="187"/>
                </a:lnTo>
                <a:lnTo>
                  <a:pt x="160" y="187"/>
                </a:lnTo>
                <a:lnTo>
                  <a:pt x="165" y="190"/>
                </a:lnTo>
                <a:lnTo>
                  <a:pt x="172" y="191"/>
                </a:lnTo>
                <a:lnTo>
                  <a:pt x="172" y="191"/>
                </a:lnTo>
                <a:lnTo>
                  <a:pt x="177" y="191"/>
                </a:lnTo>
                <a:lnTo>
                  <a:pt x="179" y="189"/>
                </a:lnTo>
                <a:lnTo>
                  <a:pt x="179" y="189"/>
                </a:lnTo>
                <a:lnTo>
                  <a:pt x="181" y="187"/>
                </a:lnTo>
                <a:lnTo>
                  <a:pt x="181" y="187"/>
                </a:lnTo>
                <a:lnTo>
                  <a:pt x="184" y="186"/>
                </a:lnTo>
                <a:lnTo>
                  <a:pt x="185" y="187"/>
                </a:lnTo>
                <a:lnTo>
                  <a:pt x="185" y="187"/>
                </a:lnTo>
                <a:lnTo>
                  <a:pt x="187" y="189"/>
                </a:lnTo>
                <a:lnTo>
                  <a:pt x="187" y="189"/>
                </a:lnTo>
                <a:close/>
                <a:moveTo>
                  <a:pt x="152" y="9"/>
                </a:moveTo>
                <a:lnTo>
                  <a:pt x="152" y="9"/>
                </a:lnTo>
                <a:lnTo>
                  <a:pt x="144" y="8"/>
                </a:lnTo>
                <a:lnTo>
                  <a:pt x="144" y="8"/>
                </a:lnTo>
                <a:lnTo>
                  <a:pt x="140" y="9"/>
                </a:lnTo>
                <a:lnTo>
                  <a:pt x="137" y="11"/>
                </a:lnTo>
                <a:lnTo>
                  <a:pt x="134" y="14"/>
                </a:lnTo>
                <a:lnTo>
                  <a:pt x="131" y="18"/>
                </a:lnTo>
                <a:lnTo>
                  <a:pt x="131" y="18"/>
                </a:lnTo>
                <a:lnTo>
                  <a:pt x="130" y="21"/>
                </a:lnTo>
                <a:lnTo>
                  <a:pt x="130" y="25"/>
                </a:lnTo>
                <a:lnTo>
                  <a:pt x="130" y="25"/>
                </a:lnTo>
                <a:lnTo>
                  <a:pt x="130" y="28"/>
                </a:lnTo>
                <a:lnTo>
                  <a:pt x="133" y="31"/>
                </a:lnTo>
                <a:lnTo>
                  <a:pt x="133" y="31"/>
                </a:lnTo>
                <a:lnTo>
                  <a:pt x="135" y="32"/>
                </a:lnTo>
                <a:lnTo>
                  <a:pt x="138" y="34"/>
                </a:lnTo>
                <a:lnTo>
                  <a:pt x="138" y="34"/>
                </a:lnTo>
                <a:lnTo>
                  <a:pt x="145" y="35"/>
                </a:lnTo>
                <a:lnTo>
                  <a:pt x="145" y="35"/>
                </a:lnTo>
                <a:lnTo>
                  <a:pt x="151" y="35"/>
                </a:lnTo>
                <a:lnTo>
                  <a:pt x="152" y="34"/>
                </a:lnTo>
                <a:lnTo>
                  <a:pt x="155" y="31"/>
                </a:lnTo>
                <a:lnTo>
                  <a:pt x="155" y="31"/>
                </a:lnTo>
                <a:lnTo>
                  <a:pt x="157" y="29"/>
                </a:lnTo>
                <a:lnTo>
                  <a:pt x="157" y="29"/>
                </a:lnTo>
                <a:lnTo>
                  <a:pt x="158" y="29"/>
                </a:lnTo>
                <a:lnTo>
                  <a:pt x="160" y="31"/>
                </a:lnTo>
                <a:lnTo>
                  <a:pt x="160" y="31"/>
                </a:lnTo>
                <a:lnTo>
                  <a:pt x="161" y="34"/>
                </a:lnTo>
                <a:lnTo>
                  <a:pt x="160" y="35"/>
                </a:lnTo>
                <a:lnTo>
                  <a:pt x="160" y="35"/>
                </a:lnTo>
                <a:lnTo>
                  <a:pt x="154" y="38"/>
                </a:lnTo>
                <a:lnTo>
                  <a:pt x="148" y="38"/>
                </a:lnTo>
                <a:lnTo>
                  <a:pt x="148" y="38"/>
                </a:lnTo>
                <a:lnTo>
                  <a:pt x="142" y="38"/>
                </a:lnTo>
                <a:lnTo>
                  <a:pt x="142" y="38"/>
                </a:lnTo>
                <a:lnTo>
                  <a:pt x="137" y="36"/>
                </a:lnTo>
                <a:lnTo>
                  <a:pt x="137" y="36"/>
                </a:lnTo>
                <a:lnTo>
                  <a:pt x="131" y="34"/>
                </a:lnTo>
                <a:lnTo>
                  <a:pt x="128" y="32"/>
                </a:lnTo>
                <a:lnTo>
                  <a:pt x="127" y="29"/>
                </a:lnTo>
                <a:lnTo>
                  <a:pt x="127" y="29"/>
                </a:lnTo>
                <a:lnTo>
                  <a:pt x="127" y="28"/>
                </a:lnTo>
                <a:lnTo>
                  <a:pt x="127" y="28"/>
                </a:lnTo>
                <a:lnTo>
                  <a:pt x="124" y="34"/>
                </a:lnTo>
                <a:lnTo>
                  <a:pt x="124" y="34"/>
                </a:lnTo>
                <a:lnTo>
                  <a:pt x="128" y="39"/>
                </a:lnTo>
                <a:lnTo>
                  <a:pt x="128" y="39"/>
                </a:lnTo>
                <a:lnTo>
                  <a:pt x="133" y="41"/>
                </a:lnTo>
                <a:lnTo>
                  <a:pt x="133" y="41"/>
                </a:lnTo>
                <a:lnTo>
                  <a:pt x="141" y="42"/>
                </a:lnTo>
                <a:lnTo>
                  <a:pt x="151" y="42"/>
                </a:lnTo>
                <a:lnTo>
                  <a:pt x="151" y="42"/>
                </a:lnTo>
                <a:lnTo>
                  <a:pt x="157" y="41"/>
                </a:lnTo>
                <a:lnTo>
                  <a:pt x="162" y="38"/>
                </a:lnTo>
                <a:lnTo>
                  <a:pt x="162" y="38"/>
                </a:lnTo>
                <a:lnTo>
                  <a:pt x="164" y="35"/>
                </a:lnTo>
                <a:lnTo>
                  <a:pt x="165" y="35"/>
                </a:lnTo>
                <a:lnTo>
                  <a:pt x="165" y="35"/>
                </a:lnTo>
                <a:lnTo>
                  <a:pt x="167" y="29"/>
                </a:lnTo>
                <a:lnTo>
                  <a:pt x="169" y="25"/>
                </a:lnTo>
                <a:lnTo>
                  <a:pt x="175" y="18"/>
                </a:lnTo>
                <a:lnTo>
                  <a:pt x="175" y="18"/>
                </a:lnTo>
                <a:lnTo>
                  <a:pt x="172" y="12"/>
                </a:lnTo>
                <a:lnTo>
                  <a:pt x="168" y="9"/>
                </a:lnTo>
                <a:lnTo>
                  <a:pt x="168" y="9"/>
                </a:lnTo>
                <a:lnTo>
                  <a:pt x="164" y="7"/>
                </a:lnTo>
                <a:lnTo>
                  <a:pt x="160" y="7"/>
                </a:lnTo>
                <a:lnTo>
                  <a:pt x="160" y="7"/>
                </a:lnTo>
                <a:lnTo>
                  <a:pt x="151" y="5"/>
                </a:lnTo>
                <a:lnTo>
                  <a:pt x="151" y="5"/>
                </a:lnTo>
                <a:lnTo>
                  <a:pt x="150" y="5"/>
                </a:lnTo>
                <a:lnTo>
                  <a:pt x="150" y="5"/>
                </a:lnTo>
                <a:lnTo>
                  <a:pt x="152" y="7"/>
                </a:lnTo>
                <a:lnTo>
                  <a:pt x="152" y="7"/>
                </a:lnTo>
                <a:lnTo>
                  <a:pt x="157" y="7"/>
                </a:lnTo>
                <a:lnTo>
                  <a:pt x="161" y="9"/>
                </a:lnTo>
                <a:lnTo>
                  <a:pt x="161" y="9"/>
                </a:lnTo>
                <a:lnTo>
                  <a:pt x="162" y="11"/>
                </a:lnTo>
                <a:lnTo>
                  <a:pt x="164" y="12"/>
                </a:lnTo>
                <a:lnTo>
                  <a:pt x="164" y="15"/>
                </a:lnTo>
                <a:lnTo>
                  <a:pt x="164" y="18"/>
                </a:lnTo>
                <a:lnTo>
                  <a:pt x="164" y="18"/>
                </a:lnTo>
                <a:lnTo>
                  <a:pt x="161" y="21"/>
                </a:lnTo>
                <a:lnTo>
                  <a:pt x="158" y="24"/>
                </a:lnTo>
                <a:lnTo>
                  <a:pt x="158" y="24"/>
                </a:lnTo>
                <a:lnTo>
                  <a:pt x="154" y="27"/>
                </a:lnTo>
                <a:lnTo>
                  <a:pt x="148" y="28"/>
                </a:lnTo>
                <a:lnTo>
                  <a:pt x="144" y="28"/>
                </a:lnTo>
                <a:lnTo>
                  <a:pt x="138" y="27"/>
                </a:lnTo>
                <a:lnTo>
                  <a:pt x="138" y="27"/>
                </a:lnTo>
                <a:lnTo>
                  <a:pt x="135" y="25"/>
                </a:lnTo>
                <a:lnTo>
                  <a:pt x="135" y="25"/>
                </a:lnTo>
                <a:lnTo>
                  <a:pt x="133" y="22"/>
                </a:lnTo>
                <a:lnTo>
                  <a:pt x="133" y="19"/>
                </a:lnTo>
                <a:lnTo>
                  <a:pt x="133" y="19"/>
                </a:lnTo>
                <a:lnTo>
                  <a:pt x="134" y="17"/>
                </a:lnTo>
                <a:lnTo>
                  <a:pt x="137" y="15"/>
                </a:lnTo>
                <a:lnTo>
                  <a:pt x="137" y="15"/>
                </a:lnTo>
                <a:lnTo>
                  <a:pt x="142" y="12"/>
                </a:lnTo>
                <a:lnTo>
                  <a:pt x="150" y="11"/>
                </a:lnTo>
                <a:lnTo>
                  <a:pt x="150" y="11"/>
                </a:lnTo>
                <a:lnTo>
                  <a:pt x="152" y="9"/>
                </a:lnTo>
                <a:lnTo>
                  <a:pt x="152" y="9"/>
                </a:lnTo>
                <a:close/>
                <a:moveTo>
                  <a:pt x="76" y="92"/>
                </a:moveTo>
                <a:lnTo>
                  <a:pt x="76" y="92"/>
                </a:lnTo>
                <a:lnTo>
                  <a:pt x="74" y="93"/>
                </a:lnTo>
                <a:lnTo>
                  <a:pt x="74" y="93"/>
                </a:lnTo>
                <a:lnTo>
                  <a:pt x="70" y="96"/>
                </a:lnTo>
                <a:lnTo>
                  <a:pt x="66" y="98"/>
                </a:lnTo>
                <a:lnTo>
                  <a:pt x="66" y="98"/>
                </a:lnTo>
                <a:lnTo>
                  <a:pt x="60" y="99"/>
                </a:lnTo>
                <a:lnTo>
                  <a:pt x="54" y="98"/>
                </a:lnTo>
                <a:lnTo>
                  <a:pt x="54" y="98"/>
                </a:lnTo>
                <a:lnTo>
                  <a:pt x="52" y="95"/>
                </a:lnTo>
                <a:lnTo>
                  <a:pt x="52" y="90"/>
                </a:lnTo>
                <a:lnTo>
                  <a:pt x="52" y="90"/>
                </a:lnTo>
                <a:lnTo>
                  <a:pt x="52" y="86"/>
                </a:lnTo>
                <a:lnTo>
                  <a:pt x="52" y="86"/>
                </a:lnTo>
                <a:lnTo>
                  <a:pt x="54" y="83"/>
                </a:lnTo>
                <a:lnTo>
                  <a:pt x="57" y="81"/>
                </a:lnTo>
                <a:lnTo>
                  <a:pt x="57" y="81"/>
                </a:lnTo>
                <a:lnTo>
                  <a:pt x="60" y="79"/>
                </a:lnTo>
                <a:lnTo>
                  <a:pt x="63" y="78"/>
                </a:lnTo>
                <a:lnTo>
                  <a:pt x="69" y="78"/>
                </a:lnTo>
                <a:lnTo>
                  <a:pt x="69" y="78"/>
                </a:lnTo>
                <a:lnTo>
                  <a:pt x="70" y="78"/>
                </a:lnTo>
                <a:lnTo>
                  <a:pt x="70" y="78"/>
                </a:lnTo>
                <a:lnTo>
                  <a:pt x="71" y="79"/>
                </a:lnTo>
                <a:lnTo>
                  <a:pt x="71" y="81"/>
                </a:lnTo>
                <a:lnTo>
                  <a:pt x="71" y="81"/>
                </a:lnTo>
                <a:lnTo>
                  <a:pt x="70" y="83"/>
                </a:lnTo>
                <a:lnTo>
                  <a:pt x="67" y="83"/>
                </a:lnTo>
                <a:lnTo>
                  <a:pt x="67" y="83"/>
                </a:lnTo>
                <a:lnTo>
                  <a:pt x="66" y="83"/>
                </a:lnTo>
                <a:lnTo>
                  <a:pt x="66" y="82"/>
                </a:lnTo>
                <a:lnTo>
                  <a:pt x="66" y="82"/>
                </a:lnTo>
                <a:lnTo>
                  <a:pt x="64" y="82"/>
                </a:lnTo>
                <a:lnTo>
                  <a:pt x="64" y="82"/>
                </a:lnTo>
                <a:lnTo>
                  <a:pt x="61" y="82"/>
                </a:lnTo>
                <a:lnTo>
                  <a:pt x="61" y="82"/>
                </a:lnTo>
                <a:lnTo>
                  <a:pt x="57" y="85"/>
                </a:lnTo>
                <a:lnTo>
                  <a:pt x="54" y="89"/>
                </a:lnTo>
                <a:lnTo>
                  <a:pt x="54" y="89"/>
                </a:lnTo>
                <a:lnTo>
                  <a:pt x="54" y="92"/>
                </a:lnTo>
                <a:lnTo>
                  <a:pt x="57" y="95"/>
                </a:lnTo>
                <a:lnTo>
                  <a:pt x="57" y="95"/>
                </a:lnTo>
                <a:lnTo>
                  <a:pt x="60" y="96"/>
                </a:lnTo>
                <a:lnTo>
                  <a:pt x="64" y="95"/>
                </a:lnTo>
                <a:lnTo>
                  <a:pt x="64" y="95"/>
                </a:lnTo>
                <a:lnTo>
                  <a:pt x="69" y="93"/>
                </a:lnTo>
                <a:lnTo>
                  <a:pt x="73" y="90"/>
                </a:lnTo>
                <a:lnTo>
                  <a:pt x="73" y="90"/>
                </a:lnTo>
                <a:lnTo>
                  <a:pt x="76" y="88"/>
                </a:lnTo>
                <a:lnTo>
                  <a:pt x="77" y="82"/>
                </a:lnTo>
                <a:lnTo>
                  <a:pt x="77" y="82"/>
                </a:lnTo>
                <a:lnTo>
                  <a:pt x="77" y="81"/>
                </a:lnTo>
                <a:lnTo>
                  <a:pt x="77" y="81"/>
                </a:lnTo>
                <a:lnTo>
                  <a:pt x="76" y="78"/>
                </a:lnTo>
                <a:lnTo>
                  <a:pt x="73" y="75"/>
                </a:lnTo>
                <a:lnTo>
                  <a:pt x="73" y="75"/>
                </a:lnTo>
                <a:lnTo>
                  <a:pt x="66" y="75"/>
                </a:lnTo>
                <a:lnTo>
                  <a:pt x="66" y="75"/>
                </a:lnTo>
                <a:lnTo>
                  <a:pt x="64" y="75"/>
                </a:lnTo>
                <a:lnTo>
                  <a:pt x="64" y="75"/>
                </a:lnTo>
                <a:lnTo>
                  <a:pt x="60" y="78"/>
                </a:lnTo>
                <a:lnTo>
                  <a:pt x="60" y="78"/>
                </a:lnTo>
                <a:lnTo>
                  <a:pt x="59" y="79"/>
                </a:lnTo>
                <a:lnTo>
                  <a:pt x="56" y="78"/>
                </a:lnTo>
                <a:lnTo>
                  <a:pt x="56" y="78"/>
                </a:lnTo>
                <a:lnTo>
                  <a:pt x="56" y="76"/>
                </a:lnTo>
                <a:lnTo>
                  <a:pt x="56" y="76"/>
                </a:lnTo>
                <a:lnTo>
                  <a:pt x="52" y="79"/>
                </a:lnTo>
                <a:lnTo>
                  <a:pt x="50" y="82"/>
                </a:lnTo>
                <a:lnTo>
                  <a:pt x="50" y="82"/>
                </a:lnTo>
                <a:lnTo>
                  <a:pt x="47" y="88"/>
                </a:lnTo>
                <a:lnTo>
                  <a:pt x="47" y="93"/>
                </a:lnTo>
                <a:lnTo>
                  <a:pt x="47" y="93"/>
                </a:lnTo>
                <a:lnTo>
                  <a:pt x="47" y="96"/>
                </a:lnTo>
                <a:lnTo>
                  <a:pt x="47" y="100"/>
                </a:lnTo>
                <a:lnTo>
                  <a:pt x="47" y="100"/>
                </a:lnTo>
                <a:lnTo>
                  <a:pt x="50" y="105"/>
                </a:lnTo>
                <a:lnTo>
                  <a:pt x="53" y="108"/>
                </a:lnTo>
                <a:lnTo>
                  <a:pt x="57" y="109"/>
                </a:lnTo>
                <a:lnTo>
                  <a:pt x="61" y="110"/>
                </a:lnTo>
                <a:lnTo>
                  <a:pt x="61" y="110"/>
                </a:lnTo>
                <a:lnTo>
                  <a:pt x="69" y="110"/>
                </a:lnTo>
                <a:lnTo>
                  <a:pt x="76" y="106"/>
                </a:lnTo>
                <a:lnTo>
                  <a:pt x="76" y="106"/>
                </a:lnTo>
                <a:lnTo>
                  <a:pt x="74" y="99"/>
                </a:lnTo>
                <a:lnTo>
                  <a:pt x="76" y="92"/>
                </a:lnTo>
                <a:lnTo>
                  <a:pt x="76" y="92"/>
                </a:lnTo>
                <a:close/>
                <a:moveTo>
                  <a:pt x="142" y="76"/>
                </a:moveTo>
                <a:lnTo>
                  <a:pt x="142" y="76"/>
                </a:lnTo>
                <a:lnTo>
                  <a:pt x="142" y="76"/>
                </a:lnTo>
                <a:lnTo>
                  <a:pt x="142" y="76"/>
                </a:lnTo>
                <a:lnTo>
                  <a:pt x="144" y="75"/>
                </a:lnTo>
                <a:lnTo>
                  <a:pt x="144" y="75"/>
                </a:lnTo>
                <a:lnTo>
                  <a:pt x="150" y="72"/>
                </a:lnTo>
                <a:lnTo>
                  <a:pt x="157" y="69"/>
                </a:lnTo>
                <a:lnTo>
                  <a:pt x="157" y="69"/>
                </a:lnTo>
                <a:lnTo>
                  <a:pt x="162" y="69"/>
                </a:lnTo>
                <a:lnTo>
                  <a:pt x="162" y="69"/>
                </a:lnTo>
                <a:lnTo>
                  <a:pt x="167" y="69"/>
                </a:lnTo>
                <a:lnTo>
                  <a:pt x="171" y="71"/>
                </a:lnTo>
                <a:lnTo>
                  <a:pt x="174" y="73"/>
                </a:lnTo>
                <a:lnTo>
                  <a:pt x="177" y="76"/>
                </a:lnTo>
                <a:lnTo>
                  <a:pt x="177" y="76"/>
                </a:lnTo>
                <a:lnTo>
                  <a:pt x="179" y="81"/>
                </a:lnTo>
                <a:lnTo>
                  <a:pt x="181" y="86"/>
                </a:lnTo>
                <a:lnTo>
                  <a:pt x="181" y="86"/>
                </a:lnTo>
                <a:lnTo>
                  <a:pt x="182" y="89"/>
                </a:lnTo>
                <a:lnTo>
                  <a:pt x="181" y="93"/>
                </a:lnTo>
                <a:lnTo>
                  <a:pt x="181" y="93"/>
                </a:lnTo>
                <a:lnTo>
                  <a:pt x="179" y="96"/>
                </a:lnTo>
                <a:lnTo>
                  <a:pt x="178" y="100"/>
                </a:lnTo>
                <a:lnTo>
                  <a:pt x="175" y="103"/>
                </a:lnTo>
                <a:lnTo>
                  <a:pt x="171" y="106"/>
                </a:lnTo>
                <a:lnTo>
                  <a:pt x="171" y="106"/>
                </a:lnTo>
                <a:lnTo>
                  <a:pt x="165" y="108"/>
                </a:lnTo>
                <a:lnTo>
                  <a:pt x="160" y="108"/>
                </a:lnTo>
                <a:lnTo>
                  <a:pt x="160" y="108"/>
                </a:lnTo>
                <a:lnTo>
                  <a:pt x="155" y="108"/>
                </a:lnTo>
                <a:lnTo>
                  <a:pt x="151" y="106"/>
                </a:lnTo>
                <a:lnTo>
                  <a:pt x="151" y="106"/>
                </a:lnTo>
                <a:lnTo>
                  <a:pt x="150" y="106"/>
                </a:lnTo>
                <a:lnTo>
                  <a:pt x="150" y="106"/>
                </a:lnTo>
                <a:lnTo>
                  <a:pt x="148" y="108"/>
                </a:lnTo>
                <a:lnTo>
                  <a:pt x="145" y="106"/>
                </a:lnTo>
                <a:lnTo>
                  <a:pt x="145" y="106"/>
                </a:lnTo>
                <a:lnTo>
                  <a:pt x="142" y="112"/>
                </a:lnTo>
                <a:lnTo>
                  <a:pt x="142" y="112"/>
                </a:lnTo>
                <a:lnTo>
                  <a:pt x="144" y="113"/>
                </a:lnTo>
                <a:lnTo>
                  <a:pt x="144" y="113"/>
                </a:lnTo>
                <a:lnTo>
                  <a:pt x="145" y="115"/>
                </a:lnTo>
                <a:lnTo>
                  <a:pt x="147" y="116"/>
                </a:lnTo>
                <a:lnTo>
                  <a:pt x="147" y="116"/>
                </a:lnTo>
                <a:lnTo>
                  <a:pt x="158" y="117"/>
                </a:lnTo>
                <a:lnTo>
                  <a:pt x="158" y="117"/>
                </a:lnTo>
                <a:lnTo>
                  <a:pt x="161" y="117"/>
                </a:lnTo>
                <a:lnTo>
                  <a:pt x="165" y="117"/>
                </a:lnTo>
                <a:lnTo>
                  <a:pt x="165" y="117"/>
                </a:lnTo>
                <a:lnTo>
                  <a:pt x="171" y="115"/>
                </a:lnTo>
                <a:lnTo>
                  <a:pt x="177" y="110"/>
                </a:lnTo>
                <a:lnTo>
                  <a:pt x="181" y="106"/>
                </a:lnTo>
                <a:lnTo>
                  <a:pt x="184" y="100"/>
                </a:lnTo>
                <a:lnTo>
                  <a:pt x="184" y="100"/>
                </a:lnTo>
                <a:lnTo>
                  <a:pt x="185" y="96"/>
                </a:lnTo>
                <a:lnTo>
                  <a:pt x="185" y="92"/>
                </a:lnTo>
                <a:lnTo>
                  <a:pt x="185" y="92"/>
                </a:lnTo>
                <a:lnTo>
                  <a:pt x="185" y="85"/>
                </a:lnTo>
                <a:lnTo>
                  <a:pt x="185" y="85"/>
                </a:lnTo>
                <a:lnTo>
                  <a:pt x="185" y="78"/>
                </a:lnTo>
                <a:lnTo>
                  <a:pt x="182" y="72"/>
                </a:lnTo>
                <a:lnTo>
                  <a:pt x="182" y="72"/>
                </a:lnTo>
                <a:lnTo>
                  <a:pt x="181" y="69"/>
                </a:lnTo>
                <a:lnTo>
                  <a:pt x="181" y="69"/>
                </a:lnTo>
                <a:lnTo>
                  <a:pt x="172" y="66"/>
                </a:lnTo>
                <a:lnTo>
                  <a:pt x="162" y="65"/>
                </a:lnTo>
                <a:lnTo>
                  <a:pt x="162" y="65"/>
                </a:lnTo>
                <a:lnTo>
                  <a:pt x="158" y="65"/>
                </a:lnTo>
                <a:lnTo>
                  <a:pt x="158" y="65"/>
                </a:lnTo>
                <a:lnTo>
                  <a:pt x="151" y="66"/>
                </a:lnTo>
                <a:lnTo>
                  <a:pt x="145" y="68"/>
                </a:lnTo>
                <a:lnTo>
                  <a:pt x="145" y="68"/>
                </a:lnTo>
                <a:lnTo>
                  <a:pt x="142" y="69"/>
                </a:lnTo>
                <a:lnTo>
                  <a:pt x="140" y="72"/>
                </a:lnTo>
                <a:lnTo>
                  <a:pt x="140" y="72"/>
                </a:lnTo>
                <a:lnTo>
                  <a:pt x="142" y="76"/>
                </a:lnTo>
                <a:lnTo>
                  <a:pt x="142" y="76"/>
                </a:lnTo>
                <a:close/>
                <a:moveTo>
                  <a:pt x="83" y="32"/>
                </a:moveTo>
                <a:lnTo>
                  <a:pt x="83" y="32"/>
                </a:lnTo>
                <a:lnTo>
                  <a:pt x="81" y="41"/>
                </a:lnTo>
                <a:lnTo>
                  <a:pt x="81" y="41"/>
                </a:lnTo>
                <a:lnTo>
                  <a:pt x="81" y="41"/>
                </a:lnTo>
                <a:lnTo>
                  <a:pt x="81" y="41"/>
                </a:lnTo>
                <a:lnTo>
                  <a:pt x="96" y="42"/>
                </a:lnTo>
                <a:lnTo>
                  <a:pt x="96" y="42"/>
                </a:lnTo>
                <a:lnTo>
                  <a:pt x="101" y="41"/>
                </a:lnTo>
                <a:lnTo>
                  <a:pt x="108" y="39"/>
                </a:lnTo>
                <a:lnTo>
                  <a:pt x="108" y="39"/>
                </a:lnTo>
                <a:lnTo>
                  <a:pt x="110" y="38"/>
                </a:lnTo>
                <a:lnTo>
                  <a:pt x="110" y="38"/>
                </a:lnTo>
                <a:lnTo>
                  <a:pt x="115" y="34"/>
                </a:lnTo>
                <a:lnTo>
                  <a:pt x="118" y="28"/>
                </a:lnTo>
                <a:lnTo>
                  <a:pt x="118" y="28"/>
                </a:lnTo>
                <a:lnTo>
                  <a:pt x="120" y="22"/>
                </a:lnTo>
                <a:lnTo>
                  <a:pt x="118" y="19"/>
                </a:lnTo>
                <a:lnTo>
                  <a:pt x="117" y="17"/>
                </a:lnTo>
                <a:lnTo>
                  <a:pt x="117" y="17"/>
                </a:lnTo>
                <a:lnTo>
                  <a:pt x="111" y="9"/>
                </a:lnTo>
                <a:lnTo>
                  <a:pt x="111" y="9"/>
                </a:lnTo>
                <a:lnTo>
                  <a:pt x="110" y="9"/>
                </a:lnTo>
                <a:lnTo>
                  <a:pt x="110" y="9"/>
                </a:lnTo>
                <a:lnTo>
                  <a:pt x="111" y="12"/>
                </a:lnTo>
                <a:lnTo>
                  <a:pt x="111" y="15"/>
                </a:lnTo>
                <a:lnTo>
                  <a:pt x="111" y="15"/>
                </a:lnTo>
                <a:lnTo>
                  <a:pt x="108" y="19"/>
                </a:lnTo>
                <a:lnTo>
                  <a:pt x="108" y="19"/>
                </a:lnTo>
                <a:lnTo>
                  <a:pt x="103" y="22"/>
                </a:lnTo>
                <a:lnTo>
                  <a:pt x="98" y="25"/>
                </a:lnTo>
                <a:lnTo>
                  <a:pt x="93" y="24"/>
                </a:lnTo>
                <a:lnTo>
                  <a:pt x="87" y="22"/>
                </a:lnTo>
                <a:lnTo>
                  <a:pt x="87" y="22"/>
                </a:lnTo>
                <a:lnTo>
                  <a:pt x="86" y="22"/>
                </a:lnTo>
                <a:lnTo>
                  <a:pt x="86" y="22"/>
                </a:lnTo>
                <a:lnTo>
                  <a:pt x="84" y="21"/>
                </a:lnTo>
                <a:lnTo>
                  <a:pt x="84" y="18"/>
                </a:lnTo>
                <a:lnTo>
                  <a:pt x="84" y="18"/>
                </a:lnTo>
                <a:lnTo>
                  <a:pt x="86" y="14"/>
                </a:lnTo>
                <a:lnTo>
                  <a:pt x="87" y="11"/>
                </a:lnTo>
                <a:lnTo>
                  <a:pt x="87" y="11"/>
                </a:lnTo>
                <a:lnTo>
                  <a:pt x="93" y="8"/>
                </a:lnTo>
                <a:lnTo>
                  <a:pt x="93" y="8"/>
                </a:lnTo>
                <a:lnTo>
                  <a:pt x="96" y="7"/>
                </a:lnTo>
                <a:lnTo>
                  <a:pt x="96" y="7"/>
                </a:lnTo>
                <a:lnTo>
                  <a:pt x="94" y="7"/>
                </a:lnTo>
                <a:lnTo>
                  <a:pt x="94" y="7"/>
                </a:lnTo>
                <a:lnTo>
                  <a:pt x="86" y="7"/>
                </a:lnTo>
                <a:lnTo>
                  <a:pt x="86" y="7"/>
                </a:lnTo>
                <a:lnTo>
                  <a:pt x="80" y="9"/>
                </a:lnTo>
                <a:lnTo>
                  <a:pt x="77" y="14"/>
                </a:lnTo>
                <a:lnTo>
                  <a:pt x="77" y="14"/>
                </a:lnTo>
                <a:lnTo>
                  <a:pt x="77" y="17"/>
                </a:lnTo>
                <a:lnTo>
                  <a:pt x="77" y="17"/>
                </a:lnTo>
                <a:lnTo>
                  <a:pt x="77" y="19"/>
                </a:lnTo>
                <a:lnTo>
                  <a:pt x="79" y="21"/>
                </a:lnTo>
                <a:lnTo>
                  <a:pt x="79" y="21"/>
                </a:lnTo>
                <a:lnTo>
                  <a:pt x="81" y="24"/>
                </a:lnTo>
                <a:lnTo>
                  <a:pt x="83" y="28"/>
                </a:lnTo>
                <a:lnTo>
                  <a:pt x="83" y="28"/>
                </a:lnTo>
                <a:lnTo>
                  <a:pt x="83" y="28"/>
                </a:lnTo>
                <a:lnTo>
                  <a:pt x="84" y="29"/>
                </a:lnTo>
                <a:lnTo>
                  <a:pt x="84" y="29"/>
                </a:lnTo>
                <a:lnTo>
                  <a:pt x="91" y="31"/>
                </a:lnTo>
                <a:lnTo>
                  <a:pt x="98" y="31"/>
                </a:lnTo>
                <a:lnTo>
                  <a:pt x="98" y="31"/>
                </a:lnTo>
                <a:lnTo>
                  <a:pt x="104" y="29"/>
                </a:lnTo>
                <a:lnTo>
                  <a:pt x="104" y="29"/>
                </a:lnTo>
                <a:lnTo>
                  <a:pt x="108" y="27"/>
                </a:lnTo>
                <a:lnTo>
                  <a:pt x="111" y="24"/>
                </a:lnTo>
                <a:lnTo>
                  <a:pt x="111" y="24"/>
                </a:lnTo>
                <a:lnTo>
                  <a:pt x="113" y="21"/>
                </a:lnTo>
                <a:lnTo>
                  <a:pt x="115" y="22"/>
                </a:lnTo>
                <a:lnTo>
                  <a:pt x="115" y="22"/>
                </a:lnTo>
                <a:lnTo>
                  <a:pt x="117" y="25"/>
                </a:lnTo>
                <a:lnTo>
                  <a:pt x="115" y="27"/>
                </a:lnTo>
                <a:lnTo>
                  <a:pt x="115" y="27"/>
                </a:lnTo>
                <a:lnTo>
                  <a:pt x="113" y="29"/>
                </a:lnTo>
                <a:lnTo>
                  <a:pt x="107" y="32"/>
                </a:lnTo>
                <a:lnTo>
                  <a:pt x="107" y="32"/>
                </a:lnTo>
                <a:lnTo>
                  <a:pt x="101" y="34"/>
                </a:lnTo>
                <a:lnTo>
                  <a:pt x="101" y="34"/>
                </a:lnTo>
                <a:lnTo>
                  <a:pt x="96" y="34"/>
                </a:lnTo>
                <a:lnTo>
                  <a:pt x="96" y="34"/>
                </a:lnTo>
                <a:lnTo>
                  <a:pt x="83" y="32"/>
                </a:lnTo>
                <a:lnTo>
                  <a:pt x="83" y="32"/>
                </a:lnTo>
                <a:close/>
                <a:moveTo>
                  <a:pt x="26" y="115"/>
                </a:moveTo>
                <a:lnTo>
                  <a:pt x="26" y="115"/>
                </a:lnTo>
                <a:lnTo>
                  <a:pt x="26" y="115"/>
                </a:lnTo>
                <a:lnTo>
                  <a:pt x="26" y="115"/>
                </a:lnTo>
                <a:lnTo>
                  <a:pt x="23" y="115"/>
                </a:lnTo>
                <a:lnTo>
                  <a:pt x="23" y="115"/>
                </a:lnTo>
                <a:lnTo>
                  <a:pt x="19" y="115"/>
                </a:lnTo>
                <a:lnTo>
                  <a:pt x="17" y="116"/>
                </a:lnTo>
                <a:lnTo>
                  <a:pt x="15" y="119"/>
                </a:lnTo>
                <a:lnTo>
                  <a:pt x="13" y="120"/>
                </a:lnTo>
                <a:lnTo>
                  <a:pt x="13" y="120"/>
                </a:lnTo>
                <a:lnTo>
                  <a:pt x="12" y="127"/>
                </a:lnTo>
                <a:lnTo>
                  <a:pt x="12" y="127"/>
                </a:lnTo>
                <a:lnTo>
                  <a:pt x="12" y="130"/>
                </a:lnTo>
                <a:lnTo>
                  <a:pt x="12" y="132"/>
                </a:lnTo>
                <a:lnTo>
                  <a:pt x="12" y="132"/>
                </a:lnTo>
                <a:lnTo>
                  <a:pt x="16" y="139"/>
                </a:lnTo>
                <a:lnTo>
                  <a:pt x="20" y="144"/>
                </a:lnTo>
                <a:lnTo>
                  <a:pt x="20" y="144"/>
                </a:lnTo>
                <a:lnTo>
                  <a:pt x="23" y="146"/>
                </a:lnTo>
                <a:lnTo>
                  <a:pt x="27" y="147"/>
                </a:lnTo>
                <a:lnTo>
                  <a:pt x="27" y="147"/>
                </a:lnTo>
                <a:lnTo>
                  <a:pt x="33" y="150"/>
                </a:lnTo>
                <a:lnTo>
                  <a:pt x="40" y="150"/>
                </a:lnTo>
                <a:lnTo>
                  <a:pt x="40" y="150"/>
                </a:lnTo>
                <a:lnTo>
                  <a:pt x="47" y="147"/>
                </a:lnTo>
                <a:lnTo>
                  <a:pt x="53" y="143"/>
                </a:lnTo>
                <a:lnTo>
                  <a:pt x="53" y="143"/>
                </a:lnTo>
                <a:lnTo>
                  <a:pt x="54" y="140"/>
                </a:lnTo>
                <a:lnTo>
                  <a:pt x="54" y="137"/>
                </a:lnTo>
                <a:lnTo>
                  <a:pt x="54" y="135"/>
                </a:lnTo>
                <a:lnTo>
                  <a:pt x="52" y="132"/>
                </a:lnTo>
                <a:lnTo>
                  <a:pt x="52" y="132"/>
                </a:lnTo>
                <a:lnTo>
                  <a:pt x="50" y="130"/>
                </a:lnTo>
                <a:lnTo>
                  <a:pt x="50" y="130"/>
                </a:lnTo>
                <a:lnTo>
                  <a:pt x="49" y="129"/>
                </a:lnTo>
                <a:lnTo>
                  <a:pt x="49" y="129"/>
                </a:lnTo>
                <a:lnTo>
                  <a:pt x="49" y="127"/>
                </a:lnTo>
                <a:lnTo>
                  <a:pt x="49" y="127"/>
                </a:lnTo>
                <a:lnTo>
                  <a:pt x="44" y="125"/>
                </a:lnTo>
                <a:lnTo>
                  <a:pt x="44" y="125"/>
                </a:lnTo>
                <a:lnTo>
                  <a:pt x="44" y="127"/>
                </a:lnTo>
                <a:lnTo>
                  <a:pt x="44" y="127"/>
                </a:lnTo>
                <a:lnTo>
                  <a:pt x="43" y="130"/>
                </a:lnTo>
                <a:lnTo>
                  <a:pt x="40" y="133"/>
                </a:lnTo>
                <a:lnTo>
                  <a:pt x="37" y="136"/>
                </a:lnTo>
                <a:lnTo>
                  <a:pt x="34" y="136"/>
                </a:lnTo>
                <a:lnTo>
                  <a:pt x="34" y="136"/>
                </a:lnTo>
                <a:lnTo>
                  <a:pt x="26" y="135"/>
                </a:lnTo>
                <a:lnTo>
                  <a:pt x="26" y="135"/>
                </a:lnTo>
                <a:lnTo>
                  <a:pt x="22" y="133"/>
                </a:lnTo>
                <a:lnTo>
                  <a:pt x="19" y="130"/>
                </a:lnTo>
                <a:lnTo>
                  <a:pt x="19" y="130"/>
                </a:lnTo>
                <a:lnTo>
                  <a:pt x="17" y="126"/>
                </a:lnTo>
                <a:lnTo>
                  <a:pt x="17" y="122"/>
                </a:lnTo>
                <a:lnTo>
                  <a:pt x="19" y="117"/>
                </a:lnTo>
                <a:lnTo>
                  <a:pt x="23" y="116"/>
                </a:lnTo>
                <a:lnTo>
                  <a:pt x="23" y="116"/>
                </a:lnTo>
                <a:lnTo>
                  <a:pt x="26" y="115"/>
                </a:lnTo>
                <a:lnTo>
                  <a:pt x="26" y="115"/>
                </a:lnTo>
                <a:close/>
                <a:moveTo>
                  <a:pt x="114" y="170"/>
                </a:moveTo>
                <a:lnTo>
                  <a:pt x="114" y="170"/>
                </a:lnTo>
                <a:lnTo>
                  <a:pt x="110" y="171"/>
                </a:lnTo>
                <a:lnTo>
                  <a:pt x="106" y="173"/>
                </a:lnTo>
                <a:lnTo>
                  <a:pt x="103" y="174"/>
                </a:lnTo>
                <a:lnTo>
                  <a:pt x="100" y="179"/>
                </a:lnTo>
                <a:lnTo>
                  <a:pt x="100" y="179"/>
                </a:lnTo>
                <a:lnTo>
                  <a:pt x="97" y="181"/>
                </a:lnTo>
                <a:lnTo>
                  <a:pt x="97" y="186"/>
                </a:lnTo>
                <a:lnTo>
                  <a:pt x="97" y="186"/>
                </a:lnTo>
                <a:lnTo>
                  <a:pt x="97" y="191"/>
                </a:lnTo>
                <a:lnTo>
                  <a:pt x="97" y="191"/>
                </a:lnTo>
                <a:lnTo>
                  <a:pt x="98" y="194"/>
                </a:lnTo>
                <a:lnTo>
                  <a:pt x="101" y="198"/>
                </a:lnTo>
                <a:lnTo>
                  <a:pt x="101" y="198"/>
                </a:lnTo>
                <a:lnTo>
                  <a:pt x="107" y="201"/>
                </a:lnTo>
                <a:lnTo>
                  <a:pt x="111" y="204"/>
                </a:lnTo>
                <a:lnTo>
                  <a:pt x="117" y="204"/>
                </a:lnTo>
                <a:lnTo>
                  <a:pt x="124" y="204"/>
                </a:lnTo>
                <a:lnTo>
                  <a:pt x="124" y="204"/>
                </a:lnTo>
                <a:lnTo>
                  <a:pt x="128" y="203"/>
                </a:lnTo>
                <a:lnTo>
                  <a:pt x="133" y="200"/>
                </a:lnTo>
                <a:lnTo>
                  <a:pt x="135" y="197"/>
                </a:lnTo>
                <a:lnTo>
                  <a:pt x="137" y="193"/>
                </a:lnTo>
                <a:lnTo>
                  <a:pt x="137" y="193"/>
                </a:lnTo>
                <a:lnTo>
                  <a:pt x="140" y="186"/>
                </a:lnTo>
                <a:lnTo>
                  <a:pt x="138" y="181"/>
                </a:lnTo>
                <a:lnTo>
                  <a:pt x="137" y="177"/>
                </a:lnTo>
                <a:lnTo>
                  <a:pt x="137" y="177"/>
                </a:lnTo>
                <a:lnTo>
                  <a:pt x="135" y="174"/>
                </a:lnTo>
                <a:lnTo>
                  <a:pt x="135" y="174"/>
                </a:lnTo>
                <a:lnTo>
                  <a:pt x="133" y="171"/>
                </a:lnTo>
                <a:lnTo>
                  <a:pt x="130" y="170"/>
                </a:lnTo>
                <a:lnTo>
                  <a:pt x="130" y="170"/>
                </a:lnTo>
                <a:lnTo>
                  <a:pt x="125" y="167"/>
                </a:lnTo>
                <a:lnTo>
                  <a:pt x="125" y="167"/>
                </a:lnTo>
                <a:lnTo>
                  <a:pt x="121" y="166"/>
                </a:lnTo>
                <a:lnTo>
                  <a:pt x="121" y="166"/>
                </a:lnTo>
                <a:lnTo>
                  <a:pt x="114" y="166"/>
                </a:lnTo>
                <a:lnTo>
                  <a:pt x="114" y="166"/>
                </a:lnTo>
                <a:lnTo>
                  <a:pt x="113" y="166"/>
                </a:lnTo>
                <a:lnTo>
                  <a:pt x="113" y="167"/>
                </a:lnTo>
                <a:lnTo>
                  <a:pt x="113" y="167"/>
                </a:lnTo>
                <a:lnTo>
                  <a:pt x="114" y="167"/>
                </a:lnTo>
                <a:lnTo>
                  <a:pt x="114" y="167"/>
                </a:lnTo>
                <a:lnTo>
                  <a:pt x="123" y="169"/>
                </a:lnTo>
                <a:lnTo>
                  <a:pt x="123" y="169"/>
                </a:lnTo>
                <a:lnTo>
                  <a:pt x="128" y="171"/>
                </a:lnTo>
                <a:lnTo>
                  <a:pt x="131" y="174"/>
                </a:lnTo>
                <a:lnTo>
                  <a:pt x="133" y="177"/>
                </a:lnTo>
                <a:lnTo>
                  <a:pt x="133" y="177"/>
                </a:lnTo>
                <a:lnTo>
                  <a:pt x="133" y="181"/>
                </a:lnTo>
                <a:lnTo>
                  <a:pt x="131" y="186"/>
                </a:lnTo>
                <a:lnTo>
                  <a:pt x="131" y="186"/>
                </a:lnTo>
                <a:lnTo>
                  <a:pt x="130" y="190"/>
                </a:lnTo>
                <a:lnTo>
                  <a:pt x="125" y="191"/>
                </a:lnTo>
                <a:lnTo>
                  <a:pt x="125" y="191"/>
                </a:lnTo>
                <a:lnTo>
                  <a:pt x="120" y="194"/>
                </a:lnTo>
                <a:lnTo>
                  <a:pt x="114" y="194"/>
                </a:lnTo>
                <a:lnTo>
                  <a:pt x="114" y="194"/>
                </a:lnTo>
                <a:lnTo>
                  <a:pt x="108" y="193"/>
                </a:lnTo>
                <a:lnTo>
                  <a:pt x="104" y="190"/>
                </a:lnTo>
                <a:lnTo>
                  <a:pt x="104" y="190"/>
                </a:lnTo>
                <a:lnTo>
                  <a:pt x="101" y="187"/>
                </a:lnTo>
                <a:lnTo>
                  <a:pt x="101" y="183"/>
                </a:lnTo>
                <a:lnTo>
                  <a:pt x="101" y="183"/>
                </a:lnTo>
                <a:lnTo>
                  <a:pt x="103" y="177"/>
                </a:lnTo>
                <a:lnTo>
                  <a:pt x="106" y="174"/>
                </a:lnTo>
                <a:lnTo>
                  <a:pt x="108" y="173"/>
                </a:lnTo>
                <a:lnTo>
                  <a:pt x="108" y="173"/>
                </a:lnTo>
                <a:lnTo>
                  <a:pt x="114" y="170"/>
                </a:lnTo>
                <a:lnTo>
                  <a:pt x="114" y="170"/>
                </a:lnTo>
                <a:close/>
                <a:moveTo>
                  <a:pt x="202" y="116"/>
                </a:moveTo>
                <a:lnTo>
                  <a:pt x="202" y="116"/>
                </a:lnTo>
                <a:lnTo>
                  <a:pt x="201" y="115"/>
                </a:lnTo>
                <a:lnTo>
                  <a:pt x="199" y="115"/>
                </a:lnTo>
                <a:lnTo>
                  <a:pt x="199" y="115"/>
                </a:lnTo>
                <a:lnTo>
                  <a:pt x="194" y="115"/>
                </a:lnTo>
                <a:lnTo>
                  <a:pt x="191" y="116"/>
                </a:lnTo>
                <a:lnTo>
                  <a:pt x="191" y="116"/>
                </a:lnTo>
                <a:lnTo>
                  <a:pt x="185" y="119"/>
                </a:lnTo>
                <a:lnTo>
                  <a:pt x="184" y="125"/>
                </a:lnTo>
                <a:lnTo>
                  <a:pt x="184" y="125"/>
                </a:lnTo>
                <a:lnTo>
                  <a:pt x="184" y="129"/>
                </a:lnTo>
                <a:lnTo>
                  <a:pt x="187" y="132"/>
                </a:lnTo>
                <a:lnTo>
                  <a:pt x="187" y="132"/>
                </a:lnTo>
                <a:lnTo>
                  <a:pt x="187" y="132"/>
                </a:lnTo>
                <a:lnTo>
                  <a:pt x="187" y="132"/>
                </a:lnTo>
                <a:lnTo>
                  <a:pt x="188" y="133"/>
                </a:lnTo>
                <a:lnTo>
                  <a:pt x="188" y="135"/>
                </a:lnTo>
                <a:lnTo>
                  <a:pt x="188" y="135"/>
                </a:lnTo>
                <a:lnTo>
                  <a:pt x="187" y="136"/>
                </a:lnTo>
                <a:lnTo>
                  <a:pt x="185" y="137"/>
                </a:lnTo>
                <a:lnTo>
                  <a:pt x="185" y="137"/>
                </a:lnTo>
                <a:lnTo>
                  <a:pt x="184" y="137"/>
                </a:lnTo>
                <a:lnTo>
                  <a:pt x="184" y="137"/>
                </a:lnTo>
                <a:lnTo>
                  <a:pt x="184" y="139"/>
                </a:lnTo>
                <a:lnTo>
                  <a:pt x="185" y="139"/>
                </a:lnTo>
                <a:lnTo>
                  <a:pt x="185" y="139"/>
                </a:lnTo>
                <a:lnTo>
                  <a:pt x="189" y="140"/>
                </a:lnTo>
                <a:lnTo>
                  <a:pt x="194" y="140"/>
                </a:lnTo>
                <a:lnTo>
                  <a:pt x="199" y="139"/>
                </a:lnTo>
                <a:lnTo>
                  <a:pt x="204" y="136"/>
                </a:lnTo>
                <a:lnTo>
                  <a:pt x="204" y="136"/>
                </a:lnTo>
                <a:lnTo>
                  <a:pt x="208" y="130"/>
                </a:lnTo>
                <a:lnTo>
                  <a:pt x="211" y="123"/>
                </a:lnTo>
                <a:lnTo>
                  <a:pt x="211" y="123"/>
                </a:lnTo>
                <a:lnTo>
                  <a:pt x="212" y="119"/>
                </a:lnTo>
                <a:lnTo>
                  <a:pt x="212" y="115"/>
                </a:lnTo>
                <a:lnTo>
                  <a:pt x="212" y="115"/>
                </a:lnTo>
                <a:lnTo>
                  <a:pt x="209" y="110"/>
                </a:lnTo>
                <a:lnTo>
                  <a:pt x="206" y="109"/>
                </a:lnTo>
                <a:lnTo>
                  <a:pt x="206" y="109"/>
                </a:lnTo>
                <a:lnTo>
                  <a:pt x="205" y="110"/>
                </a:lnTo>
                <a:lnTo>
                  <a:pt x="205" y="110"/>
                </a:lnTo>
                <a:lnTo>
                  <a:pt x="206" y="113"/>
                </a:lnTo>
                <a:lnTo>
                  <a:pt x="206" y="115"/>
                </a:lnTo>
                <a:lnTo>
                  <a:pt x="206" y="115"/>
                </a:lnTo>
                <a:lnTo>
                  <a:pt x="205" y="116"/>
                </a:lnTo>
                <a:lnTo>
                  <a:pt x="202" y="116"/>
                </a:lnTo>
                <a:lnTo>
                  <a:pt x="202" y="116"/>
                </a:lnTo>
                <a:close/>
                <a:moveTo>
                  <a:pt x="37" y="79"/>
                </a:moveTo>
                <a:lnTo>
                  <a:pt x="37" y="79"/>
                </a:lnTo>
                <a:lnTo>
                  <a:pt x="33" y="82"/>
                </a:lnTo>
                <a:lnTo>
                  <a:pt x="33" y="82"/>
                </a:lnTo>
                <a:lnTo>
                  <a:pt x="27" y="82"/>
                </a:lnTo>
                <a:lnTo>
                  <a:pt x="22" y="82"/>
                </a:lnTo>
                <a:lnTo>
                  <a:pt x="22" y="82"/>
                </a:lnTo>
                <a:lnTo>
                  <a:pt x="17" y="79"/>
                </a:lnTo>
                <a:lnTo>
                  <a:pt x="17" y="79"/>
                </a:lnTo>
                <a:lnTo>
                  <a:pt x="16" y="78"/>
                </a:lnTo>
                <a:lnTo>
                  <a:pt x="16" y="75"/>
                </a:lnTo>
                <a:lnTo>
                  <a:pt x="16" y="75"/>
                </a:lnTo>
                <a:lnTo>
                  <a:pt x="17" y="69"/>
                </a:lnTo>
                <a:lnTo>
                  <a:pt x="17" y="69"/>
                </a:lnTo>
                <a:lnTo>
                  <a:pt x="19" y="66"/>
                </a:lnTo>
                <a:lnTo>
                  <a:pt x="22" y="65"/>
                </a:lnTo>
                <a:lnTo>
                  <a:pt x="25" y="63"/>
                </a:lnTo>
                <a:lnTo>
                  <a:pt x="27" y="63"/>
                </a:lnTo>
                <a:lnTo>
                  <a:pt x="27" y="63"/>
                </a:lnTo>
                <a:lnTo>
                  <a:pt x="33" y="65"/>
                </a:lnTo>
                <a:lnTo>
                  <a:pt x="39" y="66"/>
                </a:lnTo>
                <a:lnTo>
                  <a:pt x="39" y="66"/>
                </a:lnTo>
                <a:lnTo>
                  <a:pt x="40" y="66"/>
                </a:lnTo>
                <a:lnTo>
                  <a:pt x="40" y="66"/>
                </a:lnTo>
                <a:lnTo>
                  <a:pt x="39" y="63"/>
                </a:lnTo>
                <a:lnTo>
                  <a:pt x="37" y="61"/>
                </a:lnTo>
                <a:lnTo>
                  <a:pt x="36" y="59"/>
                </a:lnTo>
                <a:lnTo>
                  <a:pt x="33" y="58"/>
                </a:lnTo>
                <a:lnTo>
                  <a:pt x="33" y="58"/>
                </a:lnTo>
                <a:lnTo>
                  <a:pt x="29" y="56"/>
                </a:lnTo>
                <a:lnTo>
                  <a:pt x="25" y="58"/>
                </a:lnTo>
                <a:lnTo>
                  <a:pt x="20" y="59"/>
                </a:lnTo>
                <a:lnTo>
                  <a:pt x="16" y="62"/>
                </a:lnTo>
                <a:lnTo>
                  <a:pt x="16" y="62"/>
                </a:lnTo>
                <a:lnTo>
                  <a:pt x="13" y="65"/>
                </a:lnTo>
                <a:lnTo>
                  <a:pt x="12" y="68"/>
                </a:lnTo>
                <a:lnTo>
                  <a:pt x="9" y="76"/>
                </a:lnTo>
                <a:lnTo>
                  <a:pt x="9" y="76"/>
                </a:lnTo>
                <a:lnTo>
                  <a:pt x="9" y="82"/>
                </a:lnTo>
                <a:lnTo>
                  <a:pt x="12" y="88"/>
                </a:lnTo>
                <a:lnTo>
                  <a:pt x="16" y="92"/>
                </a:lnTo>
                <a:lnTo>
                  <a:pt x="20" y="95"/>
                </a:lnTo>
                <a:lnTo>
                  <a:pt x="20" y="95"/>
                </a:lnTo>
                <a:lnTo>
                  <a:pt x="26" y="95"/>
                </a:lnTo>
                <a:lnTo>
                  <a:pt x="26" y="95"/>
                </a:lnTo>
                <a:lnTo>
                  <a:pt x="30" y="95"/>
                </a:lnTo>
                <a:lnTo>
                  <a:pt x="30" y="95"/>
                </a:lnTo>
                <a:lnTo>
                  <a:pt x="33" y="92"/>
                </a:lnTo>
                <a:lnTo>
                  <a:pt x="33" y="92"/>
                </a:lnTo>
                <a:lnTo>
                  <a:pt x="34" y="86"/>
                </a:lnTo>
                <a:lnTo>
                  <a:pt x="37" y="81"/>
                </a:lnTo>
                <a:lnTo>
                  <a:pt x="37" y="81"/>
                </a:lnTo>
                <a:lnTo>
                  <a:pt x="37" y="79"/>
                </a:lnTo>
                <a:lnTo>
                  <a:pt x="37" y="79"/>
                </a:lnTo>
                <a:close/>
                <a:moveTo>
                  <a:pt x="43" y="22"/>
                </a:moveTo>
                <a:lnTo>
                  <a:pt x="43" y="22"/>
                </a:lnTo>
                <a:lnTo>
                  <a:pt x="43" y="22"/>
                </a:lnTo>
                <a:lnTo>
                  <a:pt x="43" y="22"/>
                </a:lnTo>
                <a:lnTo>
                  <a:pt x="39" y="24"/>
                </a:lnTo>
                <a:lnTo>
                  <a:pt x="34" y="27"/>
                </a:lnTo>
                <a:lnTo>
                  <a:pt x="34" y="27"/>
                </a:lnTo>
                <a:lnTo>
                  <a:pt x="32" y="34"/>
                </a:lnTo>
                <a:lnTo>
                  <a:pt x="30" y="41"/>
                </a:lnTo>
                <a:lnTo>
                  <a:pt x="30" y="41"/>
                </a:lnTo>
                <a:lnTo>
                  <a:pt x="30" y="42"/>
                </a:lnTo>
                <a:lnTo>
                  <a:pt x="32" y="45"/>
                </a:lnTo>
                <a:lnTo>
                  <a:pt x="32" y="45"/>
                </a:lnTo>
                <a:lnTo>
                  <a:pt x="36" y="46"/>
                </a:lnTo>
                <a:lnTo>
                  <a:pt x="36" y="46"/>
                </a:lnTo>
                <a:lnTo>
                  <a:pt x="42" y="48"/>
                </a:lnTo>
                <a:lnTo>
                  <a:pt x="47" y="48"/>
                </a:lnTo>
                <a:lnTo>
                  <a:pt x="47" y="48"/>
                </a:lnTo>
                <a:lnTo>
                  <a:pt x="54" y="46"/>
                </a:lnTo>
                <a:lnTo>
                  <a:pt x="60" y="44"/>
                </a:lnTo>
                <a:lnTo>
                  <a:pt x="60" y="44"/>
                </a:lnTo>
                <a:lnTo>
                  <a:pt x="63" y="41"/>
                </a:lnTo>
                <a:lnTo>
                  <a:pt x="64" y="39"/>
                </a:lnTo>
                <a:lnTo>
                  <a:pt x="66" y="34"/>
                </a:lnTo>
                <a:lnTo>
                  <a:pt x="66" y="34"/>
                </a:lnTo>
                <a:lnTo>
                  <a:pt x="66" y="31"/>
                </a:lnTo>
                <a:lnTo>
                  <a:pt x="66" y="31"/>
                </a:lnTo>
                <a:lnTo>
                  <a:pt x="66" y="29"/>
                </a:lnTo>
                <a:lnTo>
                  <a:pt x="66" y="29"/>
                </a:lnTo>
                <a:lnTo>
                  <a:pt x="66" y="28"/>
                </a:lnTo>
                <a:lnTo>
                  <a:pt x="69" y="28"/>
                </a:lnTo>
                <a:lnTo>
                  <a:pt x="69" y="28"/>
                </a:lnTo>
                <a:lnTo>
                  <a:pt x="70" y="28"/>
                </a:lnTo>
                <a:lnTo>
                  <a:pt x="71" y="31"/>
                </a:lnTo>
                <a:lnTo>
                  <a:pt x="71" y="31"/>
                </a:lnTo>
                <a:lnTo>
                  <a:pt x="70" y="36"/>
                </a:lnTo>
                <a:lnTo>
                  <a:pt x="70" y="36"/>
                </a:lnTo>
                <a:lnTo>
                  <a:pt x="67" y="42"/>
                </a:lnTo>
                <a:lnTo>
                  <a:pt x="61" y="46"/>
                </a:lnTo>
                <a:lnTo>
                  <a:pt x="56" y="49"/>
                </a:lnTo>
                <a:lnTo>
                  <a:pt x="50" y="51"/>
                </a:lnTo>
                <a:lnTo>
                  <a:pt x="50" y="51"/>
                </a:lnTo>
                <a:lnTo>
                  <a:pt x="47" y="51"/>
                </a:lnTo>
                <a:lnTo>
                  <a:pt x="47" y="51"/>
                </a:lnTo>
                <a:lnTo>
                  <a:pt x="53" y="54"/>
                </a:lnTo>
                <a:lnTo>
                  <a:pt x="53" y="54"/>
                </a:lnTo>
                <a:lnTo>
                  <a:pt x="56" y="54"/>
                </a:lnTo>
                <a:lnTo>
                  <a:pt x="57" y="52"/>
                </a:lnTo>
                <a:lnTo>
                  <a:pt x="57" y="52"/>
                </a:lnTo>
                <a:lnTo>
                  <a:pt x="59" y="51"/>
                </a:lnTo>
                <a:lnTo>
                  <a:pt x="59" y="51"/>
                </a:lnTo>
                <a:lnTo>
                  <a:pt x="60" y="52"/>
                </a:lnTo>
                <a:lnTo>
                  <a:pt x="61" y="51"/>
                </a:lnTo>
                <a:lnTo>
                  <a:pt x="61" y="51"/>
                </a:lnTo>
                <a:lnTo>
                  <a:pt x="67" y="46"/>
                </a:lnTo>
                <a:lnTo>
                  <a:pt x="67" y="46"/>
                </a:lnTo>
                <a:lnTo>
                  <a:pt x="73" y="39"/>
                </a:lnTo>
                <a:lnTo>
                  <a:pt x="74" y="36"/>
                </a:lnTo>
                <a:lnTo>
                  <a:pt x="76" y="32"/>
                </a:lnTo>
                <a:lnTo>
                  <a:pt x="76" y="32"/>
                </a:lnTo>
                <a:lnTo>
                  <a:pt x="74" y="28"/>
                </a:lnTo>
                <a:lnTo>
                  <a:pt x="71" y="24"/>
                </a:lnTo>
                <a:lnTo>
                  <a:pt x="71" y="24"/>
                </a:lnTo>
                <a:lnTo>
                  <a:pt x="66" y="21"/>
                </a:lnTo>
                <a:lnTo>
                  <a:pt x="57" y="19"/>
                </a:lnTo>
                <a:lnTo>
                  <a:pt x="57" y="19"/>
                </a:lnTo>
                <a:lnTo>
                  <a:pt x="63" y="22"/>
                </a:lnTo>
                <a:lnTo>
                  <a:pt x="63" y="22"/>
                </a:lnTo>
                <a:lnTo>
                  <a:pt x="64" y="24"/>
                </a:lnTo>
                <a:lnTo>
                  <a:pt x="64" y="27"/>
                </a:lnTo>
                <a:lnTo>
                  <a:pt x="64" y="27"/>
                </a:lnTo>
                <a:lnTo>
                  <a:pt x="63" y="34"/>
                </a:lnTo>
                <a:lnTo>
                  <a:pt x="59" y="38"/>
                </a:lnTo>
                <a:lnTo>
                  <a:pt x="59" y="38"/>
                </a:lnTo>
                <a:lnTo>
                  <a:pt x="53" y="41"/>
                </a:lnTo>
                <a:lnTo>
                  <a:pt x="46" y="41"/>
                </a:lnTo>
                <a:lnTo>
                  <a:pt x="46" y="41"/>
                </a:lnTo>
                <a:lnTo>
                  <a:pt x="39" y="38"/>
                </a:lnTo>
                <a:lnTo>
                  <a:pt x="39" y="38"/>
                </a:lnTo>
                <a:lnTo>
                  <a:pt x="37" y="36"/>
                </a:lnTo>
                <a:lnTo>
                  <a:pt x="36" y="34"/>
                </a:lnTo>
                <a:lnTo>
                  <a:pt x="36" y="32"/>
                </a:lnTo>
                <a:lnTo>
                  <a:pt x="37" y="29"/>
                </a:lnTo>
                <a:lnTo>
                  <a:pt x="37" y="29"/>
                </a:lnTo>
                <a:lnTo>
                  <a:pt x="40" y="25"/>
                </a:lnTo>
                <a:lnTo>
                  <a:pt x="40" y="25"/>
                </a:lnTo>
                <a:lnTo>
                  <a:pt x="43" y="22"/>
                </a:lnTo>
                <a:lnTo>
                  <a:pt x="43" y="22"/>
                </a:lnTo>
                <a:close/>
                <a:moveTo>
                  <a:pt x="208" y="14"/>
                </a:moveTo>
                <a:lnTo>
                  <a:pt x="208" y="14"/>
                </a:lnTo>
                <a:lnTo>
                  <a:pt x="212" y="17"/>
                </a:lnTo>
                <a:lnTo>
                  <a:pt x="212" y="17"/>
                </a:lnTo>
                <a:lnTo>
                  <a:pt x="215" y="19"/>
                </a:lnTo>
                <a:lnTo>
                  <a:pt x="215" y="22"/>
                </a:lnTo>
                <a:lnTo>
                  <a:pt x="215" y="22"/>
                </a:lnTo>
                <a:lnTo>
                  <a:pt x="214" y="25"/>
                </a:lnTo>
                <a:lnTo>
                  <a:pt x="211" y="27"/>
                </a:lnTo>
                <a:lnTo>
                  <a:pt x="211" y="27"/>
                </a:lnTo>
                <a:lnTo>
                  <a:pt x="205" y="31"/>
                </a:lnTo>
                <a:lnTo>
                  <a:pt x="199" y="32"/>
                </a:lnTo>
                <a:lnTo>
                  <a:pt x="194" y="34"/>
                </a:lnTo>
                <a:lnTo>
                  <a:pt x="188" y="32"/>
                </a:lnTo>
                <a:lnTo>
                  <a:pt x="188" y="32"/>
                </a:lnTo>
                <a:lnTo>
                  <a:pt x="184" y="31"/>
                </a:lnTo>
                <a:lnTo>
                  <a:pt x="184" y="31"/>
                </a:lnTo>
                <a:lnTo>
                  <a:pt x="181" y="28"/>
                </a:lnTo>
                <a:lnTo>
                  <a:pt x="181" y="25"/>
                </a:lnTo>
                <a:lnTo>
                  <a:pt x="181" y="25"/>
                </a:lnTo>
                <a:lnTo>
                  <a:pt x="182" y="21"/>
                </a:lnTo>
                <a:lnTo>
                  <a:pt x="187" y="18"/>
                </a:lnTo>
                <a:lnTo>
                  <a:pt x="187" y="18"/>
                </a:lnTo>
                <a:lnTo>
                  <a:pt x="192" y="17"/>
                </a:lnTo>
                <a:lnTo>
                  <a:pt x="192" y="17"/>
                </a:lnTo>
                <a:lnTo>
                  <a:pt x="204" y="18"/>
                </a:lnTo>
                <a:lnTo>
                  <a:pt x="204" y="18"/>
                </a:lnTo>
                <a:lnTo>
                  <a:pt x="206" y="18"/>
                </a:lnTo>
                <a:lnTo>
                  <a:pt x="206" y="18"/>
                </a:lnTo>
                <a:lnTo>
                  <a:pt x="208" y="19"/>
                </a:lnTo>
                <a:lnTo>
                  <a:pt x="208" y="22"/>
                </a:lnTo>
                <a:lnTo>
                  <a:pt x="208" y="22"/>
                </a:lnTo>
                <a:lnTo>
                  <a:pt x="206" y="24"/>
                </a:lnTo>
                <a:lnTo>
                  <a:pt x="205" y="24"/>
                </a:lnTo>
                <a:lnTo>
                  <a:pt x="205" y="24"/>
                </a:lnTo>
                <a:lnTo>
                  <a:pt x="204" y="24"/>
                </a:lnTo>
                <a:lnTo>
                  <a:pt x="202" y="22"/>
                </a:lnTo>
                <a:lnTo>
                  <a:pt x="202" y="22"/>
                </a:lnTo>
                <a:lnTo>
                  <a:pt x="202" y="22"/>
                </a:lnTo>
                <a:lnTo>
                  <a:pt x="202" y="22"/>
                </a:lnTo>
                <a:lnTo>
                  <a:pt x="199" y="21"/>
                </a:lnTo>
                <a:lnTo>
                  <a:pt x="199" y="21"/>
                </a:lnTo>
                <a:lnTo>
                  <a:pt x="189" y="21"/>
                </a:lnTo>
                <a:lnTo>
                  <a:pt x="189" y="21"/>
                </a:lnTo>
                <a:lnTo>
                  <a:pt x="187" y="21"/>
                </a:lnTo>
                <a:lnTo>
                  <a:pt x="184" y="25"/>
                </a:lnTo>
                <a:lnTo>
                  <a:pt x="184" y="25"/>
                </a:lnTo>
                <a:lnTo>
                  <a:pt x="184" y="27"/>
                </a:lnTo>
                <a:lnTo>
                  <a:pt x="185" y="28"/>
                </a:lnTo>
                <a:lnTo>
                  <a:pt x="185" y="28"/>
                </a:lnTo>
                <a:lnTo>
                  <a:pt x="188" y="29"/>
                </a:lnTo>
                <a:lnTo>
                  <a:pt x="188" y="29"/>
                </a:lnTo>
                <a:lnTo>
                  <a:pt x="194" y="31"/>
                </a:lnTo>
                <a:lnTo>
                  <a:pt x="198" y="29"/>
                </a:lnTo>
                <a:lnTo>
                  <a:pt x="202" y="28"/>
                </a:lnTo>
                <a:lnTo>
                  <a:pt x="206" y="27"/>
                </a:lnTo>
                <a:lnTo>
                  <a:pt x="206" y="27"/>
                </a:lnTo>
                <a:lnTo>
                  <a:pt x="211" y="22"/>
                </a:lnTo>
                <a:lnTo>
                  <a:pt x="211" y="22"/>
                </a:lnTo>
                <a:lnTo>
                  <a:pt x="212" y="19"/>
                </a:lnTo>
                <a:lnTo>
                  <a:pt x="209" y="18"/>
                </a:lnTo>
                <a:lnTo>
                  <a:pt x="209" y="18"/>
                </a:lnTo>
                <a:lnTo>
                  <a:pt x="204" y="17"/>
                </a:lnTo>
                <a:lnTo>
                  <a:pt x="196" y="15"/>
                </a:lnTo>
                <a:lnTo>
                  <a:pt x="196" y="15"/>
                </a:lnTo>
                <a:lnTo>
                  <a:pt x="189" y="17"/>
                </a:lnTo>
                <a:lnTo>
                  <a:pt x="184" y="19"/>
                </a:lnTo>
                <a:lnTo>
                  <a:pt x="184" y="19"/>
                </a:lnTo>
                <a:lnTo>
                  <a:pt x="179" y="21"/>
                </a:lnTo>
                <a:lnTo>
                  <a:pt x="177" y="25"/>
                </a:lnTo>
                <a:lnTo>
                  <a:pt x="177" y="25"/>
                </a:lnTo>
                <a:lnTo>
                  <a:pt x="177" y="29"/>
                </a:lnTo>
                <a:lnTo>
                  <a:pt x="175" y="34"/>
                </a:lnTo>
                <a:lnTo>
                  <a:pt x="175" y="34"/>
                </a:lnTo>
                <a:lnTo>
                  <a:pt x="177" y="36"/>
                </a:lnTo>
                <a:lnTo>
                  <a:pt x="178" y="38"/>
                </a:lnTo>
                <a:lnTo>
                  <a:pt x="178" y="38"/>
                </a:lnTo>
                <a:lnTo>
                  <a:pt x="181" y="38"/>
                </a:lnTo>
                <a:lnTo>
                  <a:pt x="181" y="38"/>
                </a:lnTo>
                <a:lnTo>
                  <a:pt x="184" y="39"/>
                </a:lnTo>
                <a:lnTo>
                  <a:pt x="185" y="38"/>
                </a:lnTo>
                <a:lnTo>
                  <a:pt x="185" y="38"/>
                </a:lnTo>
                <a:lnTo>
                  <a:pt x="192" y="35"/>
                </a:lnTo>
                <a:lnTo>
                  <a:pt x="201" y="34"/>
                </a:lnTo>
                <a:lnTo>
                  <a:pt x="201" y="34"/>
                </a:lnTo>
                <a:lnTo>
                  <a:pt x="211" y="32"/>
                </a:lnTo>
                <a:lnTo>
                  <a:pt x="211" y="32"/>
                </a:lnTo>
                <a:lnTo>
                  <a:pt x="214" y="32"/>
                </a:lnTo>
                <a:lnTo>
                  <a:pt x="214" y="32"/>
                </a:lnTo>
                <a:lnTo>
                  <a:pt x="218" y="31"/>
                </a:lnTo>
                <a:lnTo>
                  <a:pt x="218" y="31"/>
                </a:lnTo>
                <a:lnTo>
                  <a:pt x="219" y="28"/>
                </a:lnTo>
                <a:lnTo>
                  <a:pt x="221" y="25"/>
                </a:lnTo>
                <a:lnTo>
                  <a:pt x="221" y="25"/>
                </a:lnTo>
                <a:lnTo>
                  <a:pt x="219" y="24"/>
                </a:lnTo>
                <a:lnTo>
                  <a:pt x="219" y="24"/>
                </a:lnTo>
                <a:lnTo>
                  <a:pt x="219" y="22"/>
                </a:lnTo>
                <a:lnTo>
                  <a:pt x="219" y="21"/>
                </a:lnTo>
                <a:lnTo>
                  <a:pt x="219" y="21"/>
                </a:lnTo>
                <a:lnTo>
                  <a:pt x="221" y="21"/>
                </a:lnTo>
                <a:lnTo>
                  <a:pt x="221" y="21"/>
                </a:lnTo>
                <a:lnTo>
                  <a:pt x="215" y="17"/>
                </a:lnTo>
                <a:lnTo>
                  <a:pt x="212" y="15"/>
                </a:lnTo>
                <a:lnTo>
                  <a:pt x="208" y="14"/>
                </a:lnTo>
                <a:lnTo>
                  <a:pt x="208" y="14"/>
                </a:lnTo>
                <a:close/>
                <a:moveTo>
                  <a:pt x="43" y="98"/>
                </a:moveTo>
                <a:lnTo>
                  <a:pt x="43" y="98"/>
                </a:lnTo>
                <a:lnTo>
                  <a:pt x="43" y="108"/>
                </a:lnTo>
                <a:lnTo>
                  <a:pt x="43" y="108"/>
                </a:lnTo>
                <a:lnTo>
                  <a:pt x="44" y="113"/>
                </a:lnTo>
                <a:lnTo>
                  <a:pt x="47" y="119"/>
                </a:lnTo>
                <a:lnTo>
                  <a:pt x="52" y="123"/>
                </a:lnTo>
                <a:lnTo>
                  <a:pt x="59" y="126"/>
                </a:lnTo>
                <a:lnTo>
                  <a:pt x="59" y="126"/>
                </a:lnTo>
                <a:lnTo>
                  <a:pt x="61" y="126"/>
                </a:lnTo>
                <a:lnTo>
                  <a:pt x="61" y="126"/>
                </a:lnTo>
                <a:lnTo>
                  <a:pt x="63" y="126"/>
                </a:lnTo>
                <a:lnTo>
                  <a:pt x="63" y="126"/>
                </a:lnTo>
                <a:lnTo>
                  <a:pt x="67" y="126"/>
                </a:lnTo>
                <a:lnTo>
                  <a:pt x="67" y="126"/>
                </a:lnTo>
                <a:lnTo>
                  <a:pt x="74" y="127"/>
                </a:lnTo>
                <a:lnTo>
                  <a:pt x="74" y="127"/>
                </a:lnTo>
                <a:lnTo>
                  <a:pt x="77" y="126"/>
                </a:lnTo>
                <a:lnTo>
                  <a:pt x="80" y="125"/>
                </a:lnTo>
                <a:lnTo>
                  <a:pt x="81" y="123"/>
                </a:lnTo>
                <a:lnTo>
                  <a:pt x="83" y="120"/>
                </a:lnTo>
                <a:lnTo>
                  <a:pt x="83" y="120"/>
                </a:lnTo>
                <a:lnTo>
                  <a:pt x="80" y="116"/>
                </a:lnTo>
                <a:lnTo>
                  <a:pt x="80" y="116"/>
                </a:lnTo>
                <a:lnTo>
                  <a:pt x="76" y="110"/>
                </a:lnTo>
                <a:lnTo>
                  <a:pt x="76" y="110"/>
                </a:lnTo>
                <a:lnTo>
                  <a:pt x="70" y="113"/>
                </a:lnTo>
                <a:lnTo>
                  <a:pt x="66" y="113"/>
                </a:lnTo>
                <a:lnTo>
                  <a:pt x="60" y="113"/>
                </a:lnTo>
                <a:lnTo>
                  <a:pt x="56" y="112"/>
                </a:lnTo>
                <a:lnTo>
                  <a:pt x="52" y="110"/>
                </a:lnTo>
                <a:lnTo>
                  <a:pt x="49" y="106"/>
                </a:lnTo>
                <a:lnTo>
                  <a:pt x="46" y="102"/>
                </a:lnTo>
                <a:lnTo>
                  <a:pt x="43" y="98"/>
                </a:lnTo>
                <a:lnTo>
                  <a:pt x="43" y="98"/>
                </a:lnTo>
                <a:close/>
                <a:moveTo>
                  <a:pt x="94" y="119"/>
                </a:moveTo>
                <a:lnTo>
                  <a:pt x="94" y="119"/>
                </a:lnTo>
                <a:lnTo>
                  <a:pt x="100" y="120"/>
                </a:lnTo>
                <a:lnTo>
                  <a:pt x="100" y="120"/>
                </a:lnTo>
                <a:lnTo>
                  <a:pt x="106" y="122"/>
                </a:lnTo>
                <a:lnTo>
                  <a:pt x="110" y="120"/>
                </a:lnTo>
                <a:lnTo>
                  <a:pt x="110" y="120"/>
                </a:lnTo>
                <a:lnTo>
                  <a:pt x="111" y="120"/>
                </a:lnTo>
                <a:lnTo>
                  <a:pt x="113" y="120"/>
                </a:lnTo>
                <a:lnTo>
                  <a:pt x="113" y="120"/>
                </a:lnTo>
                <a:lnTo>
                  <a:pt x="114" y="122"/>
                </a:lnTo>
                <a:lnTo>
                  <a:pt x="117" y="120"/>
                </a:lnTo>
                <a:lnTo>
                  <a:pt x="117" y="120"/>
                </a:lnTo>
                <a:lnTo>
                  <a:pt x="118" y="120"/>
                </a:lnTo>
                <a:lnTo>
                  <a:pt x="118" y="120"/>
                </a:lnTo>
                <a:lnTo>
                  <a:pt x="120" y="120"/>
                </a:lnTo>
                <a:lnTo>
                  <a:pt x="120" y="120"/>
                </a:lnTo>
                <a:lnTo>
                  <a:pt x="125" y="117"/>
                </a:lnTo>
                <a:lnTo>
                  <a:pt x="130" y="112"/>
                </a:lnTo>
                <a:lnTo>
                  <a:pt x="130" y="112"/>
                </a:lnTo>
                <a:lnTo>
                  <a:pt x="131" y="109"/>
                </a:lnTo>
                <a:lnTo>
                  <a:pt x="131" y="109"/>
                </a:lnTo>
                <a:lnTo>
                  <a:pt x="133" y="108"/>
                </a:lnTo>
                <a:lnTo>
                  <a:pt x="135" y="108"/>
                </a:lnTo>
                <a:lnTo>
                  <a:pt x="135" y="108"/>
                </a:lnTo>
                <a:lnTo>
                  <a:pt x="135" y="108"/>
                </a:lnTo>
                <a:lnTo>
                  <a:pt x="135" y="108"/>
                </a:lnTo>
                <a:lnTo>
                  <a:pt x="137" y="106"/>
                </a:lnTo>
                <a:lnTo>
                  <a:pt x="137" y="106"/>
                </a:lnTo>
                <a:lnTo>
                  <a:pt x="140" y="99"/>
                </a:lnTo>
                <a:lnTo>
                  <a:pt x="141" y="89"/>
                </a:lnTo>
                <a:lnTo>
                  <a:pt x="141" y="89"/>
                </a:lnTo>
                <a:lnTo>
                  <a:pt x="140" y="86"/>
                </a:lnTo>
                <a:lnTo>
                  <a:pt x="140" y="86"/>
                </a:lnTo>
                <a:lnTo>
                  <a:pt x="140" y="85"/>
                </a:lnTo>
                <a:lnTo>
                  <a:pt x="140" y="85"/>
                </a:lnTo>
                <a:lnTo>
                  <a:pt x="137" y="83"/>
                </a:lnTo>
                <a:lnTo>
                  <a:pt x="138" y="81"/>
                </a:lnTo>
                <a:lnTo>
                  <a:pt x="138" y="81"/>
                </a:lnTo>
                <a:lnTo>
                  <a:pt x="134" y="76"/>
                </a:lnTo>
                <a:lnTo>
                  <a:pt x="134" y="76"/>
                </a:lnTo>
                <a:lnTo>
                  <a:pt x="131" y="75"/>
                </a:lnTo>
                <a:lnTo>
                  <a:pt x="131" y="75"/>
                </a:lnTo>
                <a:lnTo>
                  <a:pt x="130" y="73"/>
                </a:lnTo>
                <a:lnTo>
                  <a:pt x="130" y="73"/>
                </a:lnTo>
                <a:lnTo>
                  <a:pt x="128" y="72"/>
                </a:lnTo>
                <a:lnTo>
                  <a:pt x="128" y="72"/>
                </a:lnTo>
                <a:lnTo>
                  <a:pt x="124" y="69"/>
                </a:lnTo>
                <a:lnTo>
                  <a:pt x="118" y="66"/>
                </a:lnTo>
                <a:lnTo>
                  <a:pt x="118" y="66"/>
                </a:lnTo>
                <a:lnTo>
                  <a:pt x="117" y="66"/>
                </a:lnTo>
                <a:lnTo>
                  <a:pt x="117" y="66"/>
                </a:lnTo>
                <a:lnTo>
                  <a:pt x="117" y="71"/>
                </a:lnTo>
                <a:lnTo>
                  <a:pt x="117" y="71"/>
                </a:lnTo>
                <a:lnTo>
                  <a:pt x="120" y="71"/>
                </a:lnTo>
                <a:lnTo>
                  <a:pt x="120" y="71"/>
                </a:lnTo>
                <a:lnTo>
                  <a:pt x="124" y="73"/>
                </a:lnTo>
                <a:lnTo>
                  <a:pt x="127" y="75"/>
                </a:lnTo>
                <a:lnTo>
                  <a:pt x="130" y="79"/>
                </a:lnTo>
                <a:lnTo>
                  <a:pt x="133" y="83"/>
                </a:lnTo>
                <a:lnTo>
                  <a:pt x="133" y="83"/>
                </a:lnTo>
                <a:lnTo>
                  <a:pt x="134" y="90"/>
                </a:lnTo>
                <a:lnTo>
                  <a:pt x="133" y="98"/>
                </a:lnTo>
                <a:lnTo>
                  <a:pt x="133" y="98"/>
                </a:lnTo>
                <a:lnTo>
                  <a:pt x="131" y="102"/>
                </a:lnTo>
                <a:lnTo>
                  <a:pt x="128" y="106"/>
                </a:lnTo>
                <a:lnTo>
                  <a:pt x="128" y="106"/>
                </a:lnTo>
                <a:lnTo>
                  <a:pt x="121" y="113"/>
                </a:lnTo>
                <a:lnTo>
                  <a:pt x="121" y="113"/>
                </a:lnTo>
                <a:lnTo>
                  <a:pt x="118" y="115"/>
                </a:lnTo>
                <a:lnTo>
                  <a:pt x="114" y="117"/>
                </a:lnTo>
                <a:lnTo>
                  <a:pt x="108" y="117"/>
                </a:lnTo>
                <a:lnTo>
                  <a:pt x="104" y="117"/>
                </a:lnTo>
                <a:lnTo>
                  <a:pt x="104" y="117"/>
                </a:lnTo>
                <a:lnTo>
                  <a:pt x="96" y="116"/>
                </a:lnTo>
                <a:lnTo>
                  <a:pt x="96" y="116"/>
                </a:lnTo>
                <a:lnTo>
                  <a:pt x="94" y="119"/>
                </a:lnTo>
                <a:lnTo>
                  <a:pt x="94" y="119"/>
                </a:lnTo>
                <a:close/>
                <a:moveTo>
                  <a:pt x="208" y="105"/>
                </a:moveTo>
                <a:lnTo>
                  <a:pt x="208" y="105"/>
                </a:lnTo>
                <a:lnTo>
                  <a:pt x="211" y="106"/>
                </a:lnTo>
                <a:lnTo>
                  <a:pt x="212" y="109"/>
                </a:lnTo>
                <a:lnTo>
                  <a:pt x="212" y="109"/>
                </a:lnTo>
                <a:lnTo>
                  <a:pt x="214" y="112"/>
                </a:lnTo>
                <a:lnTo>
                  <a:pt x="215" y="116"/>
                </a:lnTo>
                <a:lnTo>
                  <a:pt x="215" y="116"/>
                </a:lnTo>
                <a:lnTo>
                  <a:pt x="214" y="123"/>
                </a:lnTo>
                <a:lnTo>
                  <a:pt x="214" y="123"/>
                </a:lnTo>
                <a:lnTo>
                  <a:pt x="211" y="132"/>
                </a:lnTo>
                <a:lnTo>
                  <a:pt x="208" y="136"/>
                </a:lnTo>
                <a:lnTo>
                  <a:pt x="204" y="139"/>
                </a:lnTo>
                <a:lnTo>
                  <a:pt x="204" y="139"/>
                </a:lnTo>
                <a:lnTo>
                  <a:pt x="201" y="142"/>
                </a:lnTo>
                <a:lnTo>
                  <a:pt x="196" y="143"/>
                </a:lnTo>
                <a:lnTo>
                  <a:pt x="192" y="143"/>
                </a:lnTo>
                <a:lnTo>
                  <a:pt x="188" y="143"/>
                </a:lnTo>
                <a:lnTo>
                  <a:pt x="188" y="143"/>
                </a:lnTo>
                <a:lnTo>
                  <a:pt x="182" y="142"/>
                </a:lnTo>
                <a:lnTo>
                  <a:pt x="178" y="137"/>
                </a:lnTo>
                <a:lnTo>
                  <a:pt x="178" y="137"/>
                </a:lnTo>
                <a:lnTo>
                  <a:pt x="178" y="137"/>
                </a:lnTo>
                <a:lnTo>
                  <a:pt x="178" y="137"/>
                </a:lnTo>
                <a:lnTo>
                  <a:pt x="178" y="143"/>
                </a:lnTo>
                <a:lnTo>
                  <a:pt x="178" y="150"/>
                </a:lnTo>
                <a:lnTo>
                  <a:pt x="178" y="150"/>
                </a:lnTo>
                <a:lnTo>
                  <a:pt x="181" y="150"/>
                </a:lnTo>
                <a:lnTo>
                  <a:pt x="181" y="150"/>
                </a:lnTo>
                <a:lnTo>
                  <a:pt x="187" y="152"/>
                </a:lnTo>
                <a:lnTo>
                  <a:pt x="192" y="152"/>
                </a:lnTo>
                <a:lnTo>
                  <a:pt x="198" y="150"/>
                </a:lnTo>
                <a:lnTo>
                  <a:pt x="202" y="146"/>
                </a:lnTo>
                <a:lnTo>
                  <a:pt x="202" y="146"/>
                </a:lnTo>
                <a:lnTo>
                  <a:pt x="209" y="139"/>
                </a:lnTo>
                <a:lnTo>
                  <a:pt x="209" y="139"/>
                </a:lnTo>
                <a:lnTo>
                  <a:pt x="215" y="132"/>
                </a:lnTo>
                <a:lnTo>
                  <a:pt x="219" y="125"/>
                </a:lnTo>
                <a:lnTo>
                  <a:pt x="219" y="125"/>
                </a:lnTo>
                <a:lnTo>
                  <a:pt x="221" y="117"/>
                </a:lnTo>
                <a:lnTo>
                  <a:pt x="219" y="112"/>
                </a:lnTo>
                <a:lnTo>
                  <a:pt x="219" y="112"/>
                </a:lnTo>
                <a:lnTo>
                  <a:pt x="219" y="110"/>
                </a:lnTo>
                <a:lnTo>
                  <a:pt x="219" y="110"/>
                </a:lnTo>
                <a:lnTo>
                  <a:pt x="216" y="112"/>
                </a:lnTo>
                <a:lnTo>
                  <a:pt x="214" y="109"/>
                </a:lnTo>
                <a:lnTo>
                  <a:pt x="214" y="109"/>
                </a:lnTo>
                <a:lnTo>
                  <a:pt x="214" y="103"/>
                </a:lnTo>
                <a:lnTo>
                  <a:pt x="214" y="103"/>
                </a:lnTo>
                <a:lnTo>
                  <a:pt x="211" y="102"/>
                </a:lnTo>
                <a:lnTo>
                  <a:pt x="208" y="100"/>
                </a:lnTo>
                <a:lnTo>
                  <a:pt x="208" y="100"/>
                </a:lnTo>
                <a:lnTo>
                  <a:pt x="208" y="102"/>
                </a:lnTo>
                <a:lnTo>
                  <a:pt x="208" y="105"/>
                </a:lnTo>
                <a:lnTo>
                  <a:pt x="208" y="105"/>
                </a:lnTo>
                <a:close/>
                <a:moveTo>
                  <a:pt x="120" y="176"/>
                </a:moveTo>
                <a:lnTo>
                  <a:pt x="120" y="176"/>
                </a:lnTo>
                <a:lnTo>
                  <a:pt x="120" y="174"/>
                </a:lnTo>
                <a:lnTo>
                  <a:pt x="118" y="174"/>
                </a:lnTo>
                <a:lnTo>
                  <a:pt x="118" y="174"/>
                </a:lnTo>
                <a:lnTo>
                  <a:pt x="114" y="173"/>
                </a:lnTo>
                <a:lnTo>
                  <a:pt x="114" y="173"/>
                </a:lnTo>
                <a:lnTo>
                  <a:pt x="111" y="174"/>
                </a:lnTo>
                <a:lnTo>
                  <a:pt x="107" y="176"/>
                </a:lnTo>
                <a:lnTo>
                  <a:pt x="106" y="179"/>
                </a:lnTo>
                <a:lnTo>
                  <a:pt x="104" y="183"/>
                </a:lnTo>
                <a:lnTo>
                  <a:pt x="104" y="183"/>
                </a:lnTo>
                <a:lnTo>
                  <a:pt x="104" y="186"/>
                </a:lnTo>
                <a:lnTo>
                  <a:pt x="106" y="187"/>
                </a:lnTo>
                <a:lnTo>
                  <a:pt x="106" y="187"/>
                </a:lnTo>
                <a:lnTo>
                  <a:pt x="110" y="190"/>
                </a:lnTo>
                <a:lnTo>
                  <a:pt x="110" y="190"/>
                </a:lnTo>
                <a:lnTo>
                  <a:pt x="117" y="191"/>
                </a:lnTo>
                <a:lnTo>
                  <a:pt x="117" y="191"/>
                </a:lnTo>
                <a:lnTo>
                  <a:pt x="120" y="191"/>
                </a:lnTo>
                <a:lnTo>
                  <a:pt x="124" y="190"/>
                </a:lnTo>
                <a:lnTo>
                  <a:pt x="124" y="190"/>
                </a:lnTo>
                <a:lnTo>
                  <a:pt x="127" y="187"/>
                </a:lnTo>
                <a:lnTo>
                  <a:pt x="128" y="184"/>
                </a:lnTo>
                <a:lnTo>
                  <a:pt x="128" y="184"/>
                </a:lnTo>
                <a:lnTo>
                  <a:pt x="130" y="181"/>
                </a:lnTo>
                <a:lnTo>
                  <a:pt x="130" y="181"/>
                </a:lnTo>
                <a:lnTo>
                  <a:pt x="130" y="179"/>
                </a:lnTo>
                <a:lnTo>
                  <a:pt x="128" y="176"/>
                </a:lnTo>
                <a:lnTo>
                  <a:pt x="127" y="174"/>
                </a:lnTo>
                <a:lnTo>
                  <a:pt x="124" y="173"/>
                </a:lnTo>
                <a:lnTo>
                  <a:pt x="124" y="173"/>
                </a:lnTo>
                <a:lnTo>
                  <a:pt x="123" y="176"/>
                </a:lnTo>
                <a:lnTo>
                  <a:pt x="120" y="176"/>
                </a:lnTo>
                <a:lnTo>
                  <a:pt x="120" y="176"/>
                </a:lnTo>
                <a:close/>
                <a:moveTo>
                  <a:pt x="235" y="81"/>
                </a:moveTo>
                <a:lnTo>
                  <a:pt x="235" y="81"/>
                </a:lnTo>
                <a:lnTo>
                  <a:pt x="231" y="85"/>
                </a:lnTo>
                <a:lnTo>
                  <a:pt x="231" y="85"/>
                </a:lnTo>
                <a:lnTo>
                  <a:pt x="231" y="86"/>
                </a:lnTo>
                <a:lnTo>
                  <a:pt x="231" y="88"/>
                </a:lnTo>
                <a:lnTo>
                  <a:pt x="231" y="88"/>
                </a:lnTo>
                <a:lnTo>
                  <a:pt x="232" y="90"/>
                </a:lnTo>
                <a:lnTo>
                  <a:pt x="232" y="93"/>
                </a:lnTo>
                <a:lnTo>
                  <a:pt x="232" y="93"/>
                </a:lnTo>
                <a:lnTo>
                  <a:pt x="231" y="100"/>
                </a:lnTo>
                <a:lnTo>
                  <a:pt x="231" y="100"/>
                </a:lnTo>
                <a:lnTo>
                  <a:pt x="231" y="102"/>
                </a:lnTo>
                <a:lnTo>
                  <a:pt x="231" y="102"/>
                </a:lnTo>
                <a:lnTo>
                  <a:pt x="229" y="102"/>
                </a:lnTo>
                <a:lnTo>
                  <a:pt x="228" y="102"/>
                </a:lnTo>
                <a:lnTo>
                  <a:pt x="228" y="102"/>
                </a:lnTo>
                <a:lnTo>
                  <a:pt x="226" y="100"/>
                </a:lnTo>
                <a:lnTo>
                  <a:pt x="226" y="99"/>
                </a:lnTo>
                <a:lnTo>
                  <a:pt x="226" y="99"/>
                </a:lnTo>
                <a:lnTo>
                  <a:pt x="228" y="99"/>
                </a:lnTo>
                <a:lnTo>
                  <a:pt x="228" y="99"/>
                </a:lnTo>
                <a:lnTo>
                  <a:pt x="229" y="96"/>
                </a:lnTo>
                <a:lnTo>
                  <a:pt x="229" y="96"/>
                </a:lnTo>
                <a:lnTo>
                  <a:pt x="231" y="92"/>
                </a:lnTo>
                <a:lnTo>
                  <a:pt x="229" y="89"/>
                </a:lnTo>
                <a:lnTo>
                  <a:pt x="229" y="89"/>
                </a:lnTo>
                <a:lnTo>
                  <a:pt x="228" y="89"/>
                </a:lnTo>
                <a:lnTo>
                  <a:pt x="228" y="89"/>
                </a:lnTo>
                <a:lnTo>
                  <a:pt x="216" y="96"/>
                </a:lnTo>
                <a:lnTo>
                  <a:pt x="216" y="96"/>
                </a:lnTo>
                <a:lnTo>
                  <a:pt x="222" y="103"/>
                </a:lnTo>
                <a:lnTo>
                  <a:pt x="226" y="110"/>
                </a:lnTo>
                <a:lnTo>
                  <a:pt x="226" y="110"/>
                </a:lnTo>
                <a:lnTo>
                  <a:pt x="232" y="108"/>
                </a:lnTo>
                <a:lnTo>
                  <a:pt x="232" y="108"/>
                </a:lnTo>
                <a:lnTo>
                  <a:pt x="235" y="105"/>
                </a:lnTo>
                <a:lnTo>
                  <a:pt x="238" y="102"/>
                </a:lnTo>
                <a:lnTo>
                  <a:pt x="239" y="99"/>
                </a:lnTo>
                <a:lnTo>
                  <a:pt x="239" y="95"/>
                </a:lnTo>
                <a:lnTo>
                  <a:pt x="239" y="95"/>
                </a:lnTo>
                <a:lnTo>
                  <a:pt x="239" y="89"/>
                </a:lnTo>
                <a:lnTo>
                  <a:pt x="239" y="89"/>
                </a:lnTo>
                <a:lnTo>
                  <a:pt x="238" y="85"/>
                </a:lnTo>
                <a:lnTo>
                  <a:pt x="235" y="81"/>
                </a:lnTo>
                <a:lnTo>
                  <a:pt x="235" y="81"/>
                </a:lnTo>
                <a:close/>
                <a:moveTo>
                  <a:pt x="208" y="152"/>
                </a:moveTo>
                <a:lnTo>
                  <a:pt x="208" y="152"/>
                </a:lnTo>
                <a:lnTo>
                  <a:pt x="209" y="153"/>
                </a:lnTo>
                <a:lnTo>
                  <a:pt x="209" y="156"/>
                </a:lnTo>
                <a:lnTo>
                  <a:pt x="209" y="156"/>
                </a:lnTo>
                <a:lnTo>
                  <a:pt x="209" y="156"/>
                </a:lnTo>
                <a:lnTo>
                  <a:pt x="209" y="156"/>
                </a:lnTo>
                <a:lnTo>
                  <a:pt x="209" y="157"/>
                </a:lnTo>
                <a:lnTo>
                  <a:pt x="209" y="159"/>
                </a:lnTo>
                <a:lnTo>
                  <a:pt x="209" y="159"/>
                </a:lnTo>
                <a:lnTo>
                  <a:pt x="211" y="160"/>
                </a:lnTo>
                <a:lnTo>
                  <a:pt x="211" y="160"/>
                </a:lnTo>
                <a:lnTo>
                  <a:pt x="214" y="162"/>
                </a:lnTo>
                <a:lnTo>
                  <a:pt x="218" y="163"/>
                </a:lnTo>
                <a:lnTo>
                  <a:pt x="218" y="163"/>
                </a:lnTo>
                <a:lnTo>
                  <a:pt x="221" y="163"/>
                </a:lnTo>
                <a:lnTo>
                  <a:pt x="225" y="162"/>
                </a:lnTo>
                <a:lnTo>
                  <a:pt x="228" y="159"/>
                </a:lnTo>
                <a:lnTo>
                  <a:pt x="229" y="156"/>
                </a:lnTo>
                <a:lnTo>
                  <a:pt x="229" y="156"/>
                </a:lnTo>
                <a:lnTo>
                  <a:pt x="229" y="153"/>
                </a:lnTo>
                <a:lnTo>
                  <a:pt x="229" y="153"/>
                </a:lnTo>
                <a:lnTo>
                  <a:pt x="228" y="152"/>
                </a:lnTo>
                <a:lnTo>
                  <a:pt x="225" y="152"/>
                </a:lnTo>
                <a:lnTo>
                  <a:pt x="225" y="152"/>
                </a:lnTo>
                <a:lnTo>
                  <a:pt x="223" y="152"/>
                </a:lnTo>
                <a:lnTo>
                  <a:pt x="222" y="153"/>
                </a:lnTo>
                <a:lnTo>
                  <a:pt x="222" y="153"/>
                </a:lnTo>
                <a:lnTo>
                  <a:pt x="221" y="154"/>
                </a:lnTo>
                <a:lnTo>
                  <a:pt x="218" y="154"/>
                </a:lnTo>
                <a:lnTo>
                  <a:pt x="218" y="154"/>
                </a:lnTo>
                <a:lnTo>
                  <a:pt x="216" y="153"/>
                </a:lnTo>
                <a:lnTo>
                  <a:pt x="216" y="152"/>
                </a:lnTo>
                <a:lnTo>
                  <a:pt x="216" y="152"/>
                </a:lnTo>
                <a:lnTo>
                  <a:pt x="215" y="150"/>
                </a:lnTo>
                <a:lnTo>
                  <a:pt x="216" y="149"/>
                </a:lnTo>
                <a:lnTo>
                  <a:pt x="216" y="149"/>
                </a:lnTo>
                <a:lnTo>
                  <a:pt x="219" y="147"/>
                </a:lnTo>
                <a:lnTo>
                  <a:pt x="223" y="147"/>
                </a:lnTo>
                <a:lnTo>
                  <a:pt x="223" y="147"/>
                </a:lnTo>
                <a:lnTo>
                  <a:pt x="228" y="149"/>
                </a:lnTo>
                <a:lnTo>
                  <a:pt x="232" y="152"/>
                </a:lnTo>
                <a:lnTo>
                  <a:pt x="232" y="152"/>
                </a:lnTo>
                <a:lnTo>
                  <a:pt x="232" y="147"/>
                </a:lnTo>
                <a:lnTo>
                  <a:pt x="232" y="147"/>
                </a:lnTo>
                <a:lnTo>
                  <a:pt x="231" y="143"/>
                </a:lnTo>
                <a:lnTo>
                  <a:pt x="229" y="139"/>
                </a:lnTo>
                <a:lnTo>
                  <a:pt x="229" y="139"/>
                </a:lnTo>
                <a:lnTo>
                  <a:pt x="228" y="137"/>
                </a:lnTo>
                <a:lnTo>
                  <a:pt x="226" y="137"/>
                </a:lnTo>
                <a:lnTo>
                  <a:pt x="226" y="137"/>
                </a:lnTo>
                <a:lnTo>
                  <a:pt x="225" y="139"/>
                </a:lnTo>
                <a:lnTo>
                  <a:pt x="223" y="137"/>
                </a:lnTo>
                <a:lnTo>
                  <a:pt x="223" y="137"/>
                </a:lnTo>
                <a:lnTo>
                  <a:pt x="221" y="142"/>
                </a:lnTo>
                <a:lnTo>
                  <a:pt x="216" y="146"/>
                </a:lnTo>
                <a:lnTo>
                  <a:pt x="208" y="152"/>
                </a:lnTo>
                <a:lnTo>
                  <a:pt x="208" y="152"/>
                </a:lnTo>
                <a:close/>
                <a:moveTo>
                  <a:pt x="228" y="117"/>
                </a:moveTo>
                <a:lnTo>
                  <a:pt x="228" y="117"/>
                </a:lnTo>
                <a:lnTo>
                  <a:pt x="232" y="116"/>
                </a:lnTo>
                <a:lnTo>
                  <a:pt x="232" y="116"/>
                </a:lnTo>
                <a:lnTo>
                  <a:pt x="239" y="113"/>
                </a:lnTo>
                <a:lnTo>
                  <a:pt x="242" y="110"/>
                </a:lnTo>
                <a:lnTo>
                  <a:pt x="245" y="108"/>
                </a:lnTo>
                <a:lnTo>
                  <a:pt x="245" y="108"/>
                </a:lnTo>
                <a:lnTo>
                  <a:pt x="248" y="103"/>
                </a:lnTo>
                <a:lnTo>
                  <a:pt x="248" y="103"/>
                </a:lnTo>
                <a:lnTo>
                  <a:pt x="248" y="100"/>
                </a:lnTo>
                <a:lnTo>
                  <a:pt x="249" y="96"/>
                </a:lnTo>
                <a:lnTo>
                  <a:pt x="249" y="96"/>
                </a:lnTo>
                <a:lnTo>
                  <a:pt x="248" y="89"/>
                </a:lnTo>
                <a:lnTo>
                  <a:pt x="248" y="89"/>
                </a:lnTo>
                <a:lnTo>
                  <a:pt x="248" y="85"/>
                </a:lnTo>
                <a:lnTo>
                  <a:pt x="246" y="81"/>
                </a:lnTo>
                <a:lnTo>
                  <a:pt x="246" y="81"/>
                </a:lnTo>
                <a:lnTo>
                  <a:pt x="242" y="73"/>
                </a:lnTo>
                <a:lnTo>
                  <a:pt x="242" y="73"/>
                </a:lnTo>
                <a:lnTo>
                  <a:pt x="241" y="73"/>
                </a:lnTo>
                <a:lnTo>
                  <a:pt x="241" y="73"/>
                </a:lnTo>
                <a:lnTo>
                  <a:pt x="238" y="79"/>
                </a:lnTo>
                <a:lnTo>
                  <a:pt x="238" y="79"/>
                </a:lnTo>
                <a:lnTo>
                  <a:pt x="241" y="83"/>
                </a:lnTo>
                <a:lnTo>
                  <a:pt x="242" y="89"/>
                </a:lnTo>
                <a:lnTo>
                  <a:pt x="242" y="89"/>
                </a:lnTo>
                <a:lnTo>
                  <a:pt x="242" y="98"/>
                </a:lnTo>
                <a:lnTo>
                  <a:pt x="242" y="98"/>
                </a:lnTo>
                <a:lnTo>
                  <a:pt x="242" y="99"/>
                </a:lnTo>
                <a:lnTo>
                  <a:pt x="242" y="99"/>
                </a:lnTo>
                <a:lnTo>
                  <a:pt x="239" y="106"/>
                </a:lnTo>
                <a:lnTo>
                  <a:pt x="233" y="112"/>
                </a:lnTo>
                <a:lnTo>
                  <a:pt x="233" y="112"/>
                </a:lnTo>
                <a:lnTo>
                  <a:pt x="228" y="116"/>
                </a:lnTo>
                <a:lnTo>
                  <a:pt x="228" y="116"/>
                </a:lnTo>
                <a:lnTo>
                  <a:pt x="228" y="116"/>
                </a:lnTo>
                <a:lnTo>
                  <a:pt x="228" y="117"/>
                </a:lnTo>
                <a:lnTo>
                  <a:pt x="228" y="117"/>
                </a:lnTo>
                <a:close/>
                <a:moveTo>
                  <a:pt x="225" y="132"/>
                </a:moveTo>
                <a:lnTo>
                  <a:pt x="225" y="132"/>
                </a:lnTo>
                <a:lnTo>
                  <a:pt x="226" y="133"/>
                </a:lnTo>
                <a:lnTo>
                  <a:pt x="226" y="133"/>
                </a:lnTo>
                <a:lnTo>
                  <a:pt x="231" y="136"/>
                </a:lnTo>
                <a:lnTo>
                  <a:pt x="233" y="140"/>
                </a:lnTo>
                <a:lnTo>
                  <a:pt x="233" y="140"/>
                </a:lnTo>
                <a:lnTo>
                  <a:pt x="235" y="147"/>
                </a:lnTo>
                <a:lnTo>
                  <a:pt x="235" y="154"/>
                </a:lnTo>
                <a:lnTo>
                  <a:pt x="235" y="154"/>
                </a:lnTo>
                <a:lnTo>
                  <a:pt x="233" y="160"/>
                </a:lnTo>
                <a:lnTo>
                  <a:pt x="231" y="164"/>
                </a:lnTo>
                <a:lnTo>
                  <a:pt x="226" y="167"/>
                </a:lnTo>
                <a:lnTo>
                  <a:pt x="222" y="170"/>
                </a:lnTo>
                <a:lnTo>
                  <a:pt x="222" y="170"/>
                </a:lnTo>
                <a:lnTo>
                  <a:pt x="211" y="174"/>
                </a:lnTo>
                <a:lnTo>
                  <a:pt x="211" y="174"/>
                </a:lnTo>
                <a:lnTo>
                  <a:pt x="209" y="174"/>
                </a:lnTo>
                <a:lnTo>
                  <a:pt x="209" y="174"/>
                </a:lnTo>
                <a:lnTo>
                  <a:pt x="206" y="173"/>
                </a:lnTo>
                <a:lnTo>
                  <a:pt x="206" y="171"/>
                </a:lnTo>
                <a:lnTo>
                  <a:pt x="206" y="171"/>
                </a:lnTo>
                <a:lnTo>
                  <a:pt x="206" y="170"/>
                </a:lnTo>
                <a:lnTo>
                  <a:pt x="208" y="169"/>
                </a:lnTo>
                <a:lnTo>
                  <a:pt x="208" y="169"/>
                </a:lnTo>
                <a:lnTo>
                  <a:pt x="209" y="167"/>
                </a:lnTo>
                <a:lnTo>
                  <a:pt x="211" y="167"/>
                </a:lnTo>
                <a:lnTo>
                  <a:pt x="211" y="167"/>
                </a:lnTo>
                <a:lnTo>
                  <a:pt x="214" y="169"/>
                </a:lnTo>
                <a:lnTo>
                  <a:pt x="214" y="169"/>
                </a:lnTo>
                <a:lnTo>
                  <a:pt x="218" y="169"/>
                </a:lnTo>
                <a:lnTo>
                  <a:pt x="218" y="169"/>
                </a:lnTo>
                <a:lnTo>
                  <a:pt x="221" y="167"/>
                </a:lnTo>
                <a:lnTo>
                  <a:pt x="225" y="166"/>
                </a:lnTo>
                <a:lnTo>
                  <a:pt x="225" y="166"/>
                </a:lnTo>
                <a:lnTo>
                  <a:pt x="223" y="166"/>
                </a:lnTo>
                <a:lnTo>
                  <a:pt x="223" y="166"/>
                </a:lnTo>
                <a:lnTo>
                  <a:pt x="219" y="166"/>
                </a:lnTo>
                <a:lnTo>
                  <a:pt x="215" y="166"/>
                </a:lnTo>
                <a:lnTo>
                  <a:pt x="215" y="166"/>
                </a:lnTo>
                <a:lnTo>
                  <a:pt x="209" y="163"/>
                </a:lnTo>
                <a:lnTo>
                  <a:pt x="206" y="159"/>
                </a:lnTo>
                <a:lnTo>
                  <a:pt x="206" y="159"/>
                </a:lnTo>
                <a:lnTo>
                  <a:pt x="205" y="156"/>
                </a:lnTo>
                <a:lnTo>
                  <a:pt x="205" y="156"/>
                </a:lnTo>
                <a:lnTo>
                  <a:pt x="204" y="156"/>
                </a:lnTo>
                <a:lnTo>
                  <a:pt x="204" y="156"/>
                </a:lnTo>
                <a:lnTo>
                  <a:pt x="204" y="164"/>
                </a:lnTo>
                <a:lnTo>
                  <a:pt x="204" y="164"/>
                </a:lnTo>
                <a:lnTo>
                  <a:pt x="204" y="174"/>
                </a:lnTo>
                <a:lnTo>
                  <a:pt x="204" y="174"/>
                </a:lnTo>
                <a:lnTo>
                  <a:pt x="205" y="174"/>
                </a:lnTo>
                <a:lnTo>
                  <a:pt x="205" y="174"/>
                </a:lnTo>
                <a:lnTo>
                  <a:pt x="211" y="174"/>
                </a:lnTo>
                <a:lnTo>
                  <a:pt x="215" y="174"/>
                </a:lnTo>
                <a:lnTo>
                  <a:pt x="215" y="174"/>
                </a:lnTo>
                <a:lnTo>
                  <a:pt x="221" y="173"/>
                </a:lnTo>
                <a:lnTo>
                  <a:pt x="225" y="171"/>
                </a:lnTo>
                <a:lnTo>
                  <a:pt x="225" y="171"/>
                </a:lnTo>
                <a:lnTo>
                  <a:pt x="229" y="169"/>
                </a:lnTo>
                <a:lnTo>
                  <a:pt x="229" y="169"/>
                </a:lnTo>
                <a:lnTo>
                  <a:pt x="233" y="163"/>
                </a:lnTo>
                <a:lnTo>
                  <a:pt x="233" y="163"/>
                </a:lnTo>
                <a:lnTo>
                  <a:pt x="236" y="159"/>
                </a:lnTo>
                <a:lnTo>
                  <a:pt x="236" y="153"/>
                </a:lnTo>
                <a:lnTo>
                  <a:pt x="236" y="153"/>
                </a:lnTo>
                <a:lnTo>
                  <a:pt x="236" y="146"/>
                </a:lnTo>
                <a:lnTo>
                  <a:pt x="235" y="140"/>
                </a:lnTo>
                <a:lnTo>
                  <a:pt x="231" y="127"/>
                </a:lnTo>
                <a:lnTo>
                  <a:pt x="231" y="127"/>
                </a:lnTo>
                <a:lnTo>
                  <a:pt x="226" y="129"/>
                </a:lnTo>
                <a:lnTo>
                  <a:pt x="226" y="129"/>
                </a:lnTo>
                <a:lnTo>
                  <a:pt x="226" y="132"/>
                </a:lnTo>
                <a:lnTo>
                  <a:pt x="226" y="132"/>
                </a:lnTo>
                <a:lnTo>
                  <a:pt x="225" y="132"/>
                </a:lnTo>
                <a:lnTo>
                  <a:pt x="225" y="132"/>
                </a:lnTo>
                <a:close/>
                <a:moveTo>
                  <a:pt x="52" y="22"/>
                </a:moveTo>
                <a:lnTo>
                  <a:pt x="52" y="22"/>
                </a:lnTo>
                <a:lnTo>
                  <a:pt x="52" y="24"/>
                </a:lnTo>
                <a:lnTo>
                  <a:pt x="52" y="24"/>
                </a:lnTo>
                <a:lnTo>
                  <a:pt x="50" y="25"/>
                </a:lnTo>
                <a:lnTo>
                  <a:pt x="49" y="25"/>
                </a:lnTo>
                <a:lnTo>
                  <a:pt x="49" y="25"/>
                </a:lnTo>
                <a:lnTo>
                  <a:pt x="43" y="27"/>
                </a:lnTo>
                <a:lnTo>
                  <a:pt x="40" y="29"/>
                </a:lnTo>
                <a:lnTo>
                  <a:pt x="40" y="29"/>
                </a:lnTo>
                <a:lnTo>
                  <a:pt x="39" y="34"/>
                </a:lnTo>
                <a:lnTo>
                  <a:pt x="42" y="36"/>
                </a:lnTo>
                <a:lnTo>
                  <a:pt x="42" y="36"/>
                </a:lnTo>
                <a:lnTo>
                  <a:pt x="47" y="38"/>
                </a:lnTo>
                <a:lnTo>
                  <a:pt x="50" y="38"/>
                </a:lnTo>
                <a:lnTo>
                  <a:pt x="54" y="36"/>
                </a:lnTo>
                <a:lnTo>
                  <a:pt x="54" y="36"/>
                </a:lnTo>
                <a:lnTo>
                  <a:pt x="57" y="35"/>
                </a:lnTo>
                <a:lnTo>
                  <a:pt x="60" y="34"/>
                </a:lnTo>
                <a:lnTo>
                  <a:pt x="61" y="28"/>
                </a:lnTo>
                <a:lnTo>
                  <a:pt x="61" y="28"/>
                </a:lnTo>
                <a:lnTo>
                  <a:pt x="61" y="25"/>
                </a:lnTo>
                <a:lnTo>
                  <a:pt x="61" y="25"/>
                </a:lnTo>
                <a:lnTo>
                  <a:pt x="59" y="24"/>
                </a:lnTo>
                <a:lnTo>
                  <a:pt x="59" y="24"/>
                </a:lnTo>
                <a:lnTo>
                  <a:pt x="52" y="22"/>
                </a:lnTo>
                <a:lnTo>
                  <a:pt x="52" y="22"/>
                </a:lnTo>
                <a:close/>
                <a:moveTo>
                  <a:pt x="79" y="174"/>
                </a:moveTo>
                <a:lnTo>
                  <a:pt x="79" y="174"/>
                </a:lnTo>
                <a:lnTo>
                  <a:pt x="70" y="171"/>
                </a:lnTo>
                <a:lnTo>
                  <a:pt x="70" y="171"/>
                </a:lnTo>
                <a:lnTo>
                  <a:pt x="67" y="176"/>
                </a:lnTo>
                <a:lnTo>
                  <a:pt x="63" y="179"/>
                </a:lnTo>
                <a:lnTo>
                  <a:pt x="63" y="179"/>
                </a:lnTo>
                <a:lnTo>
                  <a:pt x="59" y="181"/>
                </a:lnTo>
                <a:lnTo>
                  <a:pt x="54" y="181"/>
                </a:lnTo>
                <a:lnTo>
                  <a:pt x="50" y="181"/>
                </a:lnTo>
                <a:lnTo>
                  <a:pt x="46" y="181"/>
                </a:lnTo>
                <a:lnTo>
                  <a:pt x="46" y="181"/>
                </a:lnTo>
                <a:lnTo>
                  <a:pt x="44" y="181"/>
                </a:lnTo>
                <a:lnTo>
                  <a:pt x="44" y="181"/>
                </a:lnTo>
                <a:lnTo>
                  <a:pt x="47" y="187"/>
                </a:lnTo>
                <a:lnTo>
                  <a:pt x="47" y="187"/>
                </a:lnTo>
                <a:lnTo>
                  <a:pt x="49" y="190"/>
                </a:lnTo>
                <a:lnTo>
                  <a:pt x="53" y="190"/>
                </a:lnTo>
                <a:lnTo>
                  <a:pt x="53" y="190"/>
                </a:lnTo>
                <a:lnTo>
                  <a:pt x="63" y="187"/>
                </a:lnTo>
                <a:lnTo>
                  <a:pt x="73" y="181"/>
                </a:lnTo>
                <a:lnTo>
                  <a:pt x="73" y="181"/>
                </a:lnTo>
                <a:lnTo>
                  <a:pt x="76" y="177"/>
                </a:lnTo>
                <a:lnTo>
                  <a:pt x="76" y="177"/>
                </a:lnTo>
                <a:lnTo>
                  <a:pt x="79" y="174"/>
                </a:lnTo>
                <a:lnTo>
                  <a:pt x="79" y="174"/>
                </a:lnTo>
                <a:close/>
                <a:moveTo>
                  <a:pt x="84" y="198"/>
                </a:moveTo>
                <a:lnTo>
                  <a:pt x="84" y="198"/>
                </a:lnTo>
                <a:lnTo>
                  <a:pt x="86" y="200"/>
                </a:lnTo>
                <a:lnTo>
                  <a:pt x="86" y="200"/>
                </a:lnTo>
                <a:lnTo>
                  <a:pt x="88" y="200"/>
                </a:lnTo>
                <a:lnTo>
                  <a:pt x="90" y="201"/>
                </a:lnTo>
                <a:lnTo>
                  <a:pt x="90" y="201"/>
                </a:lnTo>
                <a:lnTo>
                  <a:pt x="93" y="204"/>
                </a:lnTo>
                <a:lnTo>
                  <a:pt x="94" y="206"/>
                </a:lnTo>
                <a:lnTo>
                  <a:pt x="94" y="208"/>
                </a:lnTo>
                <a:lnTo>
                  <a:pt x="93" y="211"/>
                </a:lnTo>
                <a:lnTo>
                  <a:pt x="93" y="211"/>
                </a:lnTo>
                <a:lnTo>
                  <a:pt x="91" y="213"/>
                </a:lnTo>
                <a:lnTo>
                  <a:pt x="91" y="213"/>
                </a:lnTo>
                <a:lnTo>
                  <a:pt x="88" y="216"/>
                </a:lnTo>
                <a:lnTo>
                  <a:pt x="83" y="217"/>
                </a:lnTo>
                <a:lnTo>
                  <a:pt x="83" y="217"/>
                </a:lnTo>
                <a:lnTo>
                  <a:pt x="79" y="217"/>
                </a:lnTo>
                <a:lnTo>
                  <a:pt x="76" y="214"/>
                </a:lnTo>
                <a:lnTo>
                  <a:pt x="76" y="214"/>
                </a:lnTo>
                <a:lnTo>
                  <a:pt x="73" y="211"/>
                </a:lnTo>
                <a:lnTo>
                  <a:pt x="73" y="208"/>
                </a:lnTo>
                <a:lnTo>
                  <a:pt x="73" y="208"/>
                </a:lnTo>
                <a:lnTo>
                  <a:pt x="76" y="206"/>
                </a:lnTo>
                <a:lnTo>
                  <a:pt x="79" y="203"/>
                </a:lnTo>
                <a:lnTo>
                  <a:pt x="79" y="203"/>
                </a:lnTo>
                <a:lnTo>
                  <a:pt x="81" y="201"/>
                </a:lnTo>
                <a:lnTo>
                  <a:pt x="81" y="201"/>
                </a:lnTo>
                <a:lnTo>
                  <a:pt x="80" y="201"/>
                </a:lnTo>
                <a:lnTo>
                  <a:pt x="79" y="201"/>
                </a:lnTo>
                <a:lnTo>
                  <a:pt x="79" y="201"/>
                </a:lnTo>
                <a:lnTo>
                  <a:pt x="71" y="204"/>
                </a:lnTo>
                <a:lnTo>
                  <a:pt x="71" y="204"/>
                </a:lnTo>
                <a:lnTo>
                  <a:pt x="69" y="204"/>
                </a:lnTo>
                <a:lnTo>
                  <a:pt x="67" y="207"/>
                </a:lnTo>
                <a:lnTo>
                  <a:pt x="67" y="207"/>
                </a:lnTo>
                <a:lnTo>
                  <a:pt x="67" y="210"/>
                </a:lnTo>
                <a:lnTo>
                  <a:pt x="67" y="210"/>
                </a:lnTo>
                <a:lnTo>
                  <a:pt x="67" y="213"/>
                </a:lnTo>
                <a:lnTo>
                  <a:pt x="69" y="214"/>
                </a:lnTo>
                <a:lnTo>
                  <a:pt x="69" y="214"/>
                </a:lnTo>
                <a:lnTo>
                  <a:pt x="73" y="218"/>
                </a:lnTo>
                <a:lnTo>
                  <a:pt x="73" y="218"/>
                </a:lnTo>
                <a:lnTo>
                  <a:pt x="80" y="220"/>
                </a:lnTo>
                <a:lnTo>
                  <a:pt x="88" y="220"/>
                </a:lnTo>
                <a:lnTo>
                  <a:pt x="88" y="220"/>
                </a:lnTo>
                <a:lnTo>
                  <a:pt x="93" y="220"/>
                </a:lnTo>
                <a:lnTo>
                  <a:pt x="93" y="220"/>
                </a:lnTo>
                <a:lnTo>
                  <a:pt x="96" y="218"/>
                </a:lnTo>
                <a:lnTo>
                  <a:pt x="98" y="214"/>
                </a:lnTo>
                <a:lnTo>
                  <a:pt x="98" y="214"/>
                </a:lnTo>
                <a:lnTo>
                  <a:pt x="97" y="211"/>
                </a:lnTo>
                <a:lnTo>
                  <a:pt x="97" y="211"/>
                </a:lnTo>
                <a:lnTo>
                  <a:pt x="97" y="208"/>
                </a:lnTo>
                <a:lnTo>
                  <a:pt x="97" y="208"/>
                </a:lnTo>
                <a:lnTo>
                  <a:pt x="98" y="208"/>
                </a:lnTo>
                <a:lnTo>
                  <a:pt x="98" y="208"/>
                </a:lnTo>
                <a:lnTo>
                  <a:pt x="93" y="203"/>
                </a:lnTo>
                <a:lnTo>
                  <a:pt x="88" y="197"/>
                </a:lnTo>
                <a:lnTo>
                  <a:pt x="88" y="197"/>
                </a:lnTo>
                <a:lnTo>
                  <a:pt x="84" y="198"/>
                </a:lnTo>
                <a:lnTo>
                  <a:pt x="84" y="198"/>
                </a:lnTo>
                <a:close/>
                <a:moveTo>
                  <a:pt x="17" y="166"/>
                </a:moveTo>
                <a:lnTo>
                  <a:pt x="17" y="166"/>
                </a:lnTo>
                <a:lnTo>
                  <a:pt x="17" y="169"/>
                </a:lnTo>
                <a:lnTo>
                  <a:pt x="20" y="171"/>
                </a:lnTo>
                <a:lnTo>
                  <a:pt x="20" y="171"/>
                </a:lnTo>
                <a:lnTo>
                  <a:pt x="26" y="173"/>
                </a:lnTo>
                <a:lnTo>
                  <a:pt x="26" y="173"/>
                </a:lnTo>
                <a:lnTo>
                  <a:pt x="30" y="173"/>
                </a:lnTo>
                <a:lnTo>
                  <a:pt x="30" y="173"/>
                </a:lnTo>
                <a:lnTo>
                  <a:pt x="33" y="171"/>
                </a:lnTo>
                <a:lnTo>
                  <a:pt x="34" y="167"/>
                </a:lnTo>
                <a:lnTo>
                  <a:pt x="34" y="167"/>
                </a:lnTo>
                <a:lnTo>
                  <a:pt x="34" y="166"/>
                </a:lnTo>
                <a:lnTo>
                  <a:pt x="34" y="166"/>
                </a:lnTo>
                <a:lnTo>
                  <a:pt x="34" y="163"/>
                </a:lnTo>
                <a:lnTo>
                  <a:pt x="32" y="160"/>
                </a:lnTo>
                <a:lnTo>
                  <a:pt x="32" y="160"/>
                </a:lnTo>
                <a:lnTo>
                  <a:pt x="30" y="159"/>
                </a:lnTo>
                <a:lnTo>
                  <a:pt x="30" y="159"/>
                </a:lnTo>
                <a:lnTo>
                  <a:pt x="29" y="157"/>
                </a:lnTo>
                <a:lnTo>
                  <a:pt x="29" y="157"/>
                </a:lnTo>
                <a:lnTo>
                  <a:pt x="25" y="157"/>
                </a:lnTo>
                <a:lnTo>
                  <a:pt x="25" y="157"/>
                </a:lnTo>
                <a:lnTo>
                  <a:pt x="22" y="156"/>
                </a:lnTo>
                <a:lnTo>
                  <a:pt x="22" y="156"/>
                </a:lnTo>
                <a:lnTo>
                  <a:pt x="20" y="157"/>
                </a:lnTo>
                <a:lnTo>
                  <a:pt x="19" y="159"/>
                </a:lnTo>
                <a:lnTo>
                  <a:pt x="19" y="159"/>
                </a:lnTo>
                <a:lnTo>
                  <a:pt x="17" y="162"/>
                </a:lnTo>
                <a:lnTo>
                  <a:pt x="17" y="166"/>
                </a:lnTo>
                <a:lnTo>
                  <a:pt x="17" y="166"/>
                </a:lnTo>
                <a:close/>
                <a:moveTo>
                  <a:pt x="32" y="116"/>
                </a:moveTo>
                <a:lnTo>
                  <a:pt x="32" y="116"/>
                </a:lnTo>
                <a:lnTo>
                  <a:pt x="36" y="120"/>
                </a:lnTo>
                <a:lnTo>
                  <a:pt x="36" y="120"/>
                </a:lnTo>
                <a:lnTo>
                  <a:pt x="40" y="125"/>
                </a:lnTo>
                <a:lnTo>
                  <a:pt x="40" y="125"/>
                </a:lnTo>
                <a:lnTo>
                  <a:pt x="40" y="126"/>
                </a:lnTo>
                <a:lnTo>
                  <a:pt x="40" y="126"/>
                </a:lnTo>
                <a:lnTo>
                  <a:pt x="39" y="129"/>
                </a:lnTo>
                <a:lnTo>
                  <a:pt x="36" y="129"/>
                </a:lnTo>
                <a:lnTo>
                  <a:pt x="36" y="129"/>
                </a:lnTo>
                <a:lnTo>
                  <a:pt x="34" y="127"/>
                </a:lnTo>
                <a:lnTo>
                  <a:pt x="34" y="125"/>
                </a:lnTo>
                <a:lnTo>
                  <a:pt x="34" y="125"/>
                </a:lnTo>
                <a:lnTo>
                  <a:pt x="34" y="123"/>
                </a:lnTo>
                <a:lnTo>
                  <a:pt x="33" y="122"/>
                </a:lnTo>
                <a:lnTo>
                  <a:pt x="33" y="122"/>
                </a:lnTo>
                <a:lnTo>
                  <a:pt x="29" y="119"/>
                </a:lnTo>
                <a:lnTo>
                  <a:pt x="25" y="119"/>
                </a:lnTo>
                <a:lnTo>
                  <a:pt x="25" y="119"/>
                </a:lnTo>
                <a:lnTo>
                  <a:pt x="22" y="120"/>
                </a:lnTo>
                <a:lnTo>
                  <a:pt x="20" y="122"/>
                </a:lnTo>
                <a:lnTo>
                  <a:pt x="20" y="122"/>
                </a:lnTo>
                <a:lnTo>
                  <a:pt x="20" y="126"/>
                </a:lnTo>
                <a:lnTo>
                  <a:pt x="22" y="129"/>
                </a:lnTo>
                <a:lnTo>
                  <a:pt x="22" y="129"/>
                </a:lnTo>
                <a:lnTo>
                  <a:pt x="25" y="132"/>
                </a:lnTo>
                <a:lnTo>
                  <a:pt x="27" y="133"/>
                </a:lnTo>
                <a:lnTo>
                  <a:pt x="32" y="133"/>
                </a:lnTo>
                <a:lnTo>
                  <a:pt x="36" y="133"/>
                </a:lnTo>
                <a:lnTo>
                  <a:pt x="36" y="133"/>
                </a:lnTo>
                <a:lnTo>
                  <a:pt x="39" y="132"/>
                </a:lnTo>
                <a:lnTo>
                  <a:pt x="40" y="130"/>
                </a:lnTo>
                <a:lnTo>
                  <a:pt x="42" y="127"/>
                </a:lnTo>
                <a:lnTo>
                  <a:pt x="40" y="125"/>
                </a:lnTo>
                <a:lnTo>
                  <a:pt x="40" y="125"/>
                </a:lnTo>
                <a:lnTo>
                  <a:pt x="39" y="122"/>
                </a:lnTo>
                <a:lnTo>
                  <a:pt x="37" y="119"/>
                </a:lnTo>
                <a:lnTo>
                  <a:pt x="32" y="116"/>
                </a:lnTo>
                <a:lnTo>
                  <a:pt x="32" y="116"/>
                </a:lnTo>
                <a:close/>
                <a:moveTo>
                  <a:pt x="7" y="86"/>
                </a:moveTo>
                <a:lnTo>
                  <a:pt x="7" y="86"/>
                </a:lnTo>
                <a:lnTo>
                  <a:pt x="9" y="93"/>
                </a:lnTo>
                <a:lnTo>
                  <a:pt x="9" y="93"/>
                </a:lnTo>
                <a:lnTo>
                  <a:pt x="12" y="99"/>
                </a:lnTo>
                <a:lnTo>
                  <a:pt x="12" y="99"/>
                </a:lnTo>
                <a:lnTo>
                  <a:pt x="17" y="103"/>
                </a:lnTo>
                <a:lnTo>
                  <a:pt x="17" y="103"/>
                </a:lnTo>
                <a:lnTo>
                  <a:pt x="30" y="110"/>
                </a:lnTo>
                <a:lnTo>
                  <a:pt x="30" y="110"/>
                </a:lnTo>
                <a:lnTo>
                  <a:pt x="33" y="110"/>
                </a:lnTo>
                <a:lnTo>
                  <a:pt x="33" y="110"/>
                </a:lnTo>
                <a:lnTo>
                  <a:pt x="32" y="103"/>
                </a:lnTo>
                <a:lnTo>
                  <a:pt x="32" y="98"/>
                </a:lnTo>
                <a:lnTo>
                  <a:pt x="32" y="98"/>
                </a:lnTo>
                <a:lnTo>
                  <a:pt x="25" y="98"/>
                </a:lnTo>
                <a:lnTo>
                  <a:pt x="17" y="96"/>
                </a:lnTo>
                <a:lnTo>
                  <a:pt x="12" y="92"/>
                </a:lnTo>
                <a:lnTo>
                  <a:pt x="7" y="86"/>
                </a:lnTo>
                <a:lnTo>
                  <a:pt x="7" y="86"/>
                </a:lnTo>
                <a:close/>
                <a:moveTo>
                  <a:pt x="161" y="15"/>
                </a:moveTo>
                <a:lnTo>
                  <a:pt x="161" y="15"/>
                </a:lnTo>
                <a:lnTo>
                  <a:pt x="160" y="15"/>
                </a:lnTo>
                <a:lnTo>
                  <a:pt x="157" y="15"/>
                </a:lnTo>
                <a:lnTo>
                  <a:pt x="157" y="15"/>
                </a:lnTo>
                <a:lnTo>
                  <a:pt x="151" y="14"/>
                </a:lnTo>
                <a:lnTo>
                  <a:pt x="151" y="14"/>
                </a:lnTo>
                <a:lnTo>
                  <a:pt x="144" y="15"/>
                </a:lnTo>
                <a:lnTo>
                  <a:pt x="138" y="18"/>
                </a:lnTo>
                <a:lnTo>
                  <a:pt x="138" y="18"/>
                </a:lnTo>
                <a:lnTo>
                  <a:pt x="135" y="21"/>
                </a:lnTo>
                <a:lnTo>
                  <a:pt x="135" y="21"/>
                </a:lnTo>
                <a:lnTo>
                  <a:pt x="135" y="22"/>
                </a:lnTo>
                <a:lnTo>
                  <a:pt x="137" y="22"/>
                </a:lnTo>
                <a:lnTo>
                  <a:pt x="137" y="22"/>
                </a:lnTo>
                <a:lnTo>
                  <a:pt x="138" y="24"/>
                </a:lnTo>
                <a:lnTo>
                  <a:pt x="138" y="24"/>
                </a:lnTo>
                <a:lnTo>
                  <a:pt x="142" y="25"/>
                </a:lnTo>
                <a:lnTo>
                  <a:pt x="142" y="25"/>
                </a:lnTo>
                <a:lnTo>
                  <a:pt x="150" y="24"/>
                </a:lnTo>
                <a:lnTo>
                  <a:pt x="157" y="21"/>
                </a:lnTo>
                <a:lnTo>
                  <a:pt x="157" y="21"/>
                </a:lnTo>
                <a:lnTo>
                  <a:pt x="160" y="18"/>
                </a:lnTo>
                <a:lnTo>
                  <a:pt x="161" y="15"/>
                </a:lnTo>
                <a:lnTo>
                  <a:pt x="161" y="15"/>
                </a:lnTo>
                <a:close/>
                <a:moveTo>
                  <a:pt x="39" y="71"/>
                </a:moveTo>
                <a:lnTo>
                  <a:pt x="39" y="71"/>
                </a:lnTo>
                <a:lnTo>
                  <a:pt x="39" y="71"/>
                </a:lnTo>
                <a:lnTo>
                  <a:pt x="39" y="71"/>
                </a:lnTo>
                <a:lnTo>
                  <a:pt x="37" y="71"/>
                </a:lnTo>
                <a:lnTo>
                  <a:pt x="37" y="71"/>
                </a:lnTo>
                <a:lnTo>
                  <a:pt x="36" y="71"/>
                </a:lnTo>
                <a:lnTo>
                  <a:pt x="34" y="71"/>
                </a:lnTo>
                <a:lnTo>
                  <a:pt x="34" y="71"/>
                </a:lnTo>
                <a:lnTo>
                  <a:pt x="33" y="69"/>
                </a:lnTo>
                <a:lnTo>
                  <a:pt x="33" y="69"/>
                </a:lnTo>
                <a:lnTo>
                  <a:pt x="33" y="68"/>
                </a:lnTo>
                <a:lnTo>
                  <a:pt x="32" y="66"/>
                </a:lnTo>
                <a:lnTo>
                  <a:pt x="32" y="66"/>
                </a:lnTo>
                <a:lnTo>
                  <a:pt x="26" y="66"/>
                </a:lnTo>
                <a:lnTo>
                  <a:pt x="26" y="66"/>
                </a:lnTo>
                <a:lnTo>
                  <a:pt x="23" y="68"/>
                </a:lnTo>
                <a:lnTo>
                  <a:pt x="20" y="69"/>
                </a:lnTo>
                <a:lnTo>
                  <a:pt x="20" y="69"/>
                </a:lnTo>
                <a:lnTo>
                  <a:pt x="19" y="75"/>
                </a:lnTo>
                <a:lnTo>
                  <a:pt x="19" y="75"/>
                </a:lnTo>
                <a:lnTo>
                  <a:pt x="19" y="76"/>
                </a:lnTo>
                <a:lnTo>
                  <a:pt x="20" y="78"/>
                </a:lnTo>
                <a:lnTo>
                  <a:pt x="20" y="78"/>
                </a:lnTo>
                <a:lnTo>
                  <a:pt x="26" y="79"/>
                </a:lnTo>
                <a:lnTo>
                  <a:pt x="32" y="79"/>
                </a:lnTo>
                <a:lnTo>
                  <a:pt x="32" y="79"/>
                </a:lnTo>
                <a:lnTo>
                  <a:pt x="34" y="78"/>
                </a:lnTo>
                <a:lnTo>
                  <a:pt x="37" y="73"/>
                </a:lnTo>
                <a:lnTo>
                  <a:pt x="37" y="73"/>
                </a:lnTo>
                <a:lnTo>
                  <a:pt x="39" y="71"/>
                </a:lnTo>
                <a:lnTo>
                  <a:pt x="39" y="71"/>
                </a:lnTo>
                <a:close/>
                <a:moveTo>
                  <a:pt x="104" y="8"/>
                </a:moveTo>
                <a:lnTo>
                  <a:pt x="104" y="8"/>
                </a:lnTo>
                <a:lnTo>
                  <a:pt x="104" y="9"/>
                </a:lnTo>
                <a:lnTo>
                  <a:pt x="104" y="9"/>
                </a:lnTo>
                <a:lnTo>
                  <a:pt x="103" y="11"/>
                </a:lnTo>
                <a:lnTo>
                  <a:pt x="100" y="11"/>
                </a:lnTo>
                <a:lnTo>
                  <a:pt x="100" y="11"/>
                </a:lnTo>
                <a:lnTo>
                  <a:pt x="97" y="11"/>
                </a:lnTo>
                <a:lnTo>
                  <a:pt x="97" y="11"/>
                </a:lnTo>
                <a:lnTo>
                  <a:pt x="93" y="11"/>
                </a:lnTo>
                <a:lnTo>
                  <a:pt x="90" y="14"/>
                </a:lnTo>
                <a:lnTo>
                  <a:pt x="90" y="14"/>
                </a:lnTo>
                <a:lnTo>
                  <a:pt x="87" y="17"/>
                </a:lnTo>
                <a:lnTo>
                  <a:pt x="87" y="17"/>
                </a:lnTo>
                <a:lnTo>
                  <a:pt x="87" y="19"/>
                </a:lnTo>
                <a:lnTo>
                  <a:pt x="88" y="21"/>
                </a:lnTo>
                <a:lnTo>
                  <a:pt x="88" y="21"/>
                </a:lnTo>
                <a:lnTo>
                  <a:pt x="93" y="21"/>
                </a:lnTo>
                <a:lnTo>
                  <a:pt x="96" y="21"/>
                </a:lnTo>
                <a:lnTo>
                  <a:pt x="100" y="21"/>
                </a:lnTo>
                <a:lnTo>
                  <a:pt x="104" y="19"/>
                </a:lnTo>
                <a:lnTo>
                  <a:pt x="104" y="19"/>
                </a:lnTo>
                <a:lnTo>
                  <a:pt x="106" y="17"/>
                </a:lnTo>
                <a:lnTo>
                  <a:pt x="107" y="15"/>
                </a:lnTo>
                <a:lnTo>
                  <a:pt x="107" y="15"/>
                </a:lnTo>
                <a:lnTo>
                  <a:pt x="108" y="12"/>
                </a:lnTo>
                <a:lnTo>
                  <a:pt x="107" y="11"/>
                </a:lnTo>
                <a:lnTo>
                  <a:pt x="107" y="11"/>
                </a:lnTo>
                <a:lnTo>
                  <a:pt x="104" y="8"/>
                </a:lnTo>
                <a:lnTo>
                  <a:pt x="104" y="8"/>
                </a:lnTo>
                <a:close/>
                <a:moveTo>
                  <a:pt x="66" y="169"/>
                </a:moveTo>
                <a:lnTo>
                  <a:pt x="66" y="169"/>
                </a:lnTo>
                <a:lnTo>
                  <a:pt x="66" y="170"/>
                </a:lnTo>
                <a:lnTo>
                  <a:pt x="66" y="170"/>
                </a:lnTo>
                <a:lnTo>
                  <a:pt x="64" y="170"/>
                </a:lnTo>
                <a:lnTo>
                  <a:pt x="61" y="170"/>
                </a:lnTo>
                <a:lnTo>
                  <a:pt x="61" y="170"/>
                </a:lnTo>
                <a:lnTo>
                  <a:pt x="59" y="169"/>
                </a:lnTo>
                <a:lnTo>
                  <a:pt x="56" y="169"/>
                </a:lnTo>
                <a:lnTo>
                  <a:pt x="56" y="169"/>
                </a:lnTo>
                <a:lnTo>
                  <a:pt x="49" y="171"/>
                </a:lnTo>
                <a:lnTo>
                  <a:pt x="49" y="171"/>
                </a:lnTo>
                <a:lnTo>
                  <a:pt x="46" y="173"/>
                </a:lnTo>
                <a:lnTo>
                  <a:pt x="44" y="176"/>
                </a:lnTo>
                <a:lnTo>
                  <a:pt x="44" y="176"/>
                </a:lnTo>
                <a:lnTo>
                  <a:pt x="44" y="177"/>
                </a:lnTo>
                <a:lnTo>
                  <a:pt x="46" y="179"/>
                </a:lnTo>
                <a:lnTo>
                  <a:pt x="46" y="179"/>
                </a:lnTo>
                <a:lnTo>
                  <a:pt x="49" y="179"/>
                </a:lnTo>
                <a:lnTo>
                  <a:pt x="49" y="179"/>
                </a:lnTo>
                <a:lnTo>
                  <a:pt x="57" y="179"/>
                </a:lnTo>
                <a:lnTo>
                  <a:pt x="63" y="176"/>
                </a:lnTo>
                <a:lnTo>
                  <a:pt x="63" y="176"/>
                </a:lnTo>
                <a:lnTo>
                  <a:pt x="66" y="173"/>
                </a:lnTo>
                <a:lnTo>
                  <a:pt x="67" y="170"/>
                </a:lnTo>
                <a:lnTo>
                  <a:pt x="67" y="170"/>
                </a:lnTo>
                <a:lnTo>
                  <a:pt x="67" y="170"/>
                </a:lnTo>
                <a:lnTo>
                  <a:pt x="66" y="169"/>
                </a:lnTo>
                <a:lnTo>
                  <a:pt x="66" y="169"/>
                </a:lnTo>
                <a:close/>
                <a:moveTo>
                  <a:pt x="195" y="193"/>
                </a:moveTo>
                <a:lnTo>
                  <a:pt x="195" y="193"/>
                </a:lnTo>
                <a:lnTo>
                  <a:pt x="196" y="193"/>
                </a:lnTo>
                <a:lnTo>
                  <a:pt x="196" y="193"/>
                </a:lnTo>
                <a:lnTo>
                  <a:pt x="196" y="196"/>
                </a:lnTo>
                <a:lnTo>
                  <a:pt x="196" y="197"/>
                </a:lnTo>
                <a:lnTo>
                  <a:pt x="196" y="197"/>
                </a:lnTo>
                <a:lnTo>
                  <a:pt x="195" y="198"/>
                </a:lnTo>
                <a:lnTo>
                  <a:pt x="194" y="198"/>
                </a:lnTo>
                <a:lnTo>
                  <a:pt x="194" y="198"/>
                </a:lnTo>
                <a:lnTo>
                  <a:pt x="192" y="198"/>
                </a:lnTo>
                <a:lnTo>
                  <a:pt x="192" y="198"/>
                </a:lnTo>
                <a:lnTo>
                  <a:pt x="187" y="201"/>
                </a:lnTo>
                <a:lnTo>
                  <a:pt x="184" y="206"/>
                </a:lnTo>
                <a:lnTo>
                  <a:pt x="184" y="206"/>
                </a:lnTo>
                <a:lnTo>
                  <a:pt x="184" y="207"/>
                </a:lnTo>
                <a:lnTo>
                  <a:pt x="185" y="208"/>
                </a:lnTo>
                <a:lnTo>
                  <a:pt x="185" y="208"/>
                </a:lnTo>
                <a:lnTo>
                  <a:pt x="189" y="208"/>
                </a:lnTo>
                <a:lnTo>
                  <a:pt x="189" y="208"/>
                </a:lnTo>
                <a:lnTo>
                  <a:pt x="194" y="207"/>
                </a:lnTo>
                <a:lnTo>
                  <a:pt x="198" y="204"/>
                </a:lnTo>
                <a:lnTo>
                  <a:pt x="198" y="204"/>
                </a:lnTo>
                <a:lnTo>
                  <a:pt x="201" y="201"/>
                </a:lnTo>
                <a:lnTo>
                  <a:pt x="202" y="197"/>
                </a:lnTo>
                <a:lnTo>
                  <a:pt x="202" y="197"/>
                </a:lnTo>
                <a:lnTo>
                  <a:pt x="202" y="194"/>
                </a:lnTo>
                <a:lnTo>
                  <a:pt x="201" y="191"/>
                </a:lnTo>
                <a:lnTo>
                  <a:pt x="201" y="191"/>
                </a:lnTo>
                <a:lnTo>
                  <a:pt x="198" y="190"/>
                </a:lnTo>
                <a:lnTo>
                  <a:pt x="195" y="191"/>
                </a:lnTo>
                <a:lnTo>
                  <a:pt x="195" y="191"/>
                </a:lnTo>
                <a:lnTo>
                  <a:pt x="195" y="193"/>
                </a:lnTo>
                <a:lnTo>
                  <a:pt x="195" y="193"/>
                </a:lnTo>
                <a:close/>
                <a:moveTo>
                  <a:pt x="162" y="210"/>
                </a:moveTo>
                <a:lnTo>
                  <a:pt x="162" y="210"/>
                </a:lnTo>
                <a:lnTo>
                  <a:pt x="160" y="210"/>
                </a:lnTo>
                <a:lnTo>
                  <a:pt x="160" y="210"/>
                </a:lnTo>
                <a:lnTo>
                  <a:pt x="157" y="208"/>
                </a:lnTo>
                <a:lnTo>
                  <a:pt x="154" y="207"/>
                </a:lnTo>
                <a:lnTo>
                  <a:pt x="154" y="207"/>
                </a:lnTo>
                <a:lnTo>
                  <a:pt x="150" y="208"/>
                </a:lnTo>
                <a:lnTo>
                  <a:pt x="147" y="210"/>
                </a:lnTo>
                <a:lnTo>
                  <a:pt x="144" y="213"/>
                </a:lnTo>
                <a:lnTo>
                  <a:pt x="142" y="217"/>
                </a:lnTo>
                <a:lnTo>
                  <a:pt x="142" y="217"/>
                </a:lnTo>
                <a:lnTo>
                  <a:pt x="144" y="218"/>
                </a:lnTo>
                <a:lnTo>
                  <a:pt x="144" y="218"/>
                </a:lnTo>
                <a:lnTo>
                  <a:pt x="144" y="218"/>
                </a:lnTo>
                <a:lnTo>
                  <a:pt x="147" y="220"/>
                </a:lnTo>
                <a:lnTo>
                  <a:pt x="150" y="220"/>
                </a:lnTo>
                <a:lnTo>
                  <a:pt x="150" y="220"/>
                </a:lnTo>
                <a:lnTo>
                  <a:pt x="157" y="217"/>
                </a:lnTo>
                <a:lnTo>
                  <a:pt x="161" y="213"/>
                </a:lnTo>
                <a:lnTo>
                  <a:pt x="161" y="213"/>
                </a:lnTo>
                <a:lnTo>
                  <a:pt x="162" y="210"/>
                </a:lnTo>
                <a:lnTo>
                  <a:pt x="162" y="210"/>
                </a:lnTo>
                <a:close/>
                <a:moveTo>
                  <a:pt x="162" y="203"/>
                </a:moveTo>
                <a:lnTo>
                  <a:pt x="162" y="203"/>
                </a:lnTo>
                <a:lnTo>
                  <a:pt x="162" y="203"/>
                </a:lnTo>
                <a:lnTo>
                  <a:pt x="162" y="203"/>
                </a:lnTo>
                <a:lnTo>
                  <a:pt x="155" y="201"/>
                </a:lnTo>
                <a:lnTo>
                  <a:pt x="155" y="201"/>
                </a:lnTo>
                <a:lnTo>
                  <a:pt x="151" y="201"/>
                </a:lnTo>
                <a:lnTo>
                  <a:pt x="145" y="203"/>
                </a:lnTo>
                <a:lnTo>
                  <a:pt x="145" y="203"/>
                </a:lnTo>
                <a:lnTo>
                  <a:pt x="142" y="204"/>
                </a:lnTo>
                <a:lnTo>
                  <a:pt x="142" y="204"/>
                </a:lnTo>
                <a:lnTo>
                  <a:pt x="135" y="208"/>
                </a:lnTo>
                <a:lnTo>
                  <a:pt x="135" y="208"/>
                </a:lnTo>
                <a:lnTo>
                  <a:pt x="134" y="211"/>
                </a:lnTo>
                <a:lnTo>
                  <a:pt x="134" y="211"/>
                </a:lnTo>
                <a:lnTo>
                  <a:pt x="133" y="214"/>
                </a:lnTo>
                <a:lnTo>
                  <a:pt x="133" y="214"/>
                </a:lnTo>
                <a:lnTo>
                  <a:pt x="133" y="217"/>
                </a:lnTo>
                <a:lnTo>
                  <a:pt x="134" y="220"/>
                </a:lnTo>
                <a:lnTo>
                  <a:pt x="134" y="220"/>
                </a:lnTo>
                <a:lnTo>
                  <a:pt x="140" y="221"/>
                </a:lnTo>
                <a:lnTo>
                  <a:pt x="144" y="223"/>
                </a:lnTo>
                <a:lnTo>
                  <a:pt x="144" y="223"/>
                </a:lnTo>
                <a:lnTo>
                  <a:pt x="142" y="221"/>
                </a:lnTo>
                <a:lnTo>
                  <a:pt x="142" y="221"/>
                </a:lnTo>
                <a:lnTo>
                  <a:pt x="141" y="220"/>
                </a:lnTo>
                <a:lnTo>
                  <a:pt x="140" y="217"/>
                </a:lnTo>
                <a:lnTo>
                  <a:pt x="140" y="217"/>
                </a:lnTo>
                <a:lnTo>
                  <a:pt x="142" y="210"/>
                </a:lnTo>
                <a:lnTo>
                  <a:pt x="144" y="208"/>
                </a:lnTo>
                <a:lnTo>
                  <a:pt x="147" y="206"/>
                </a:lnTo>
                <a:lnTo>
                  <a:pt x="147" y="206"/>
                </a:lnTo>
                <a:lnTo>
                  <a:pt x="150" y="204"/>
                </a:lnTo>
                <a:lnTo>
                  <a:pt x="154" y="204"/>
                </a:lnTo>
                <a:lnTo>
                  <a:pt x="154" y="204"/>
                </a:lnTo>
                <a:lnTo>
                  <a:pt x="162" y="204"/>
                </a:lnTo>
                <a:lnTo>
                  <a:pt x="162" y="204"/>
                </a:lnTo>
                <a:lnTo>
                  <a:pt x="162" y="203"/>
                </a:lnTo>
                <a:lnTo>
                  <a:pt x="162" y="203"/>
                </a:lnTo>
                <a:close/>
                <a:moveTo>
                  <a:pt x="107" y="162"/>
                </a:moveTo>
                <a:lnTo>
                  <a:pt x="107" y="162"/>
                </a:lnTo>
                <a:lnTo>
                  <a:pt x="106" y="162"/>
                </a:lnTo>
                <a:lnTo>
                  <a:pt x="106" y="162"/>
                </a:lnTo>
                <a:lnTo>
                  <a:pt x="104" y="162"/>
                </a:lnTo>
                <a:lnTo>
                  <a:pt x="104" y="162"/>
                </a:lnTo>
                <a:lnTo>
                  <a:pt x="97" y="164"/>
                </a:lnTo>
                <a:lnTo>
                  <a:pt x="88" y="166"/>
                </a:lnTo>
                <a:lnTo>
                  <a:pt x="88" y="166"/>
                </a:lnTo>
                <a:lnTo>
                  <a:pt x="79" y="164"/>
                </a:lnTo>
                <a:lnTo>
                  <a:pt x="70" y="162"/>
                </a:lnTo>
                <a:lnTo>
                  <a:pt x="70" y="162"/>
                </a:lnTo>
                <a:lnTo>
                  <a:pt x="64" y="157"/>
                </a:lnTo>
                <a:lnTo>
                  <a:pt x="60" y="153"/>
                </a:lnTo>
                <a:lnTo>
                  <a:pt x="60" y="153"/>
                </a:lnTo>
                <a:lnTo>
                  <a:pt x="60" y="153"/>
                </a:lnTo>
                <a:lnTo>
                  <a:pt x="60" y="153"/>
                </a:lnTo>
                <a:lnTo>
                  <a:pt x="60" y="156"/>
                </a:lnTo>
                <a:lnTo>
                  <a:pt x="61" y="157"/>
                </a:lnTo>
                <a:lnTo>
                  <a:pt x="61" y="157"/>
                </a:lnTo>
                <a:lnTo>
                  <a:pt x="69" y="163"/>
                </a:lnTo>
                <a:lnTo>
                  <a:pt x="69" y="163"/>
                </a:lnTo>
                <a:lnTo>
                  <a:pt x="76" y="167"/>
                </a:lnTo>
                <a:lnTo>
                  <a:pt x="84" y="169"/>
                </a:lnTo>
                <a:lnTo>
                  <a:pt x="84" y="169"/>
                </a:lnTo>
                <a:lnTo>
                  <a:pt x="90" y="169"/>
                </a:lnTo>
                <a:lnTo>
                  <a:pt x="96" y="167"/>
                </a:lnTo>
                <a:lnTo>
                  <a:pt x="101" y="164"/>
                </a:lnTo>
                <a:lnTo>
                  <a:pt x="107" y="162"/>
                </a:lnTo>
                <a:lnTo>
                  <a:pt x="107" y="162"/>
                </a:lnTo>
                <a:close/>
                <a:moveTo>
                  <a:pt x="34" y="196"/>
                </a:moveTo>
                <a:lnTo>
                  <a:pt x="34" y="196"/>
                </a:lnTo>
                <a:lnTo>
                  <a:pt x="34" y="197"/>
                </a:lnTo>
                <a:lnTo>
                  <a:pt x="34" y="200"/>
                </a:lnTo>
                <a:lnTo>
                  <a:pt x="34" y="200"/>
                </a:lnTo>
                <a:lnTo>
                  <a:pt x="40" y="204"/>
                </a:lnTo>
                <a:lnTo>
                  <a:pt x="47" y="207"/>
                </a:lnTo>
                <a:lnTo>
                  <a:pt x="47" y="207"/>
                </a:lnTo>
                <a:lnTo>
                  <a:pt x="50" y="207"/>
                </a:lnTo>
                <a:lnTo>
                  <a:pt x="50" y="207"/>
                </a:lnTo>
                <a:lnTo>
                  <a:pt x="52" y="206"/>
                </a:lnTo>
                <a:lnTo>
                  <a:pt x="52" y="203"/>
                </a:lnTo>
                <a:lnTo>
                  <a:pt x="52" y="203"/>
                </a:lnTo>
                <a:lnTo>
                  <a:pt x="49" y="201"/>
                </a:lnTo>
                <a:lnTo>
                  <a:pt x="49" y="201"/>
                </a:lnTo>
                <a:lnTo>
                  <a:pt x="43" y="198"/>
                </a:lnTo>
                <a:lnTo>
                  <a:pt x="43" y="198"/>
                </a:lnTo>
                <a:lnTo>
                  <a:pt x="42" y="197"/>
                </a:lnTo>
                <a:lnTo>
                  <a:pt x="40" y="196"/>
                </a:lnTo>
                <a:lnTo>
                  <a:pt x="40" y="196"/>
                </a:lnTo>
                <a:lnTo>
                  <a:pt x="40" y="194"/>
                </a:lnTo>
                <a:lnTo>
                  <a:pt x="40" y="194"/>
                </a:lnTo>
                <a:lnTo>
                  <a:pt x="40" y="194"/>
                </a:lnTo>
                <a:lnTo>
                  <a:pt x="37" y="196"/>
                </a:lnTo>
                <a:lnTo>
                  <a:pt x="34" y="196"/>
                </a:lnTo>
                <a:lnTo>
                  <a:pt x="34" y="196"/>
                </a:lnTo>
                <a:close/>
                <a:moveTo>
                  <a:pt x="175" y="196"/>
                </a:moveTo>
                <a:lnTo>
                  <a:pt x="175" y="196"/>
                </a:lnTo>
                <a:lnTo>
                  <a:pt x="175" y="196"/>
                </a:lnTo>
                <a:lnTo>
                  <a:pt x="175" y="196"/>
                </a:lnTo>
                <a:lnTo>
                  <a:pt x="174" y="194"/>
                </a:lnTo>
                <a:lnTo>
                  <a:pt x="174" y="194"/>
                </a:lnTo>
                <a:lnTo>
                  <a:pt x="168" y="194"/>
                </a:lnTo>
                <a:lnTo>
                  <a:pt x="162" y="191"/>
                </a:lnTo>
                <a:lnTo>
                  <a:pt x="162" y="191"/>
                </a:lnTo>
                <a:lnTo>
                  <a:pt x="158" y="189"/>
                </a:lnTo>
                <a:lnTo>
                  <a:pt x="155" y="186"/>
                </a:lnTo>
                <a:lnTo>
                  <a:pt x="155" y="183"/>
                </a:lnTo>
                <a:lnTo>
                  <a:pt x="155" y="179"/>
                </a:lnTo>
                <a:lnTo>
                  <a:pt x="155" y="179"/>
                </a:lnTo>
                <a:lnTo>
                  <a:pt x="155" y="171"/>
                </a:lnTo>
                <a:lnTo>
                  <a:pt x="155" y="171"/>
                </a:lnTo>
                <a:lnTo>
                  <a:pt x="151" y="171"/>
                </a:lnTo>
                <a:lnTo>
                  <a:pt x="151" y="171"/>
                </a:lnTo>
                <a:lnTo>
                  <a:pt x="152" y="174"/>
                </a:lnTo>
                <a:lnTo>
                  <a:pt x="152" y="174"/>
                </a:lnTo>
                <a:lnTo>
                  <a:pt x="152" y="180"/>
                </a:lnTo>
                <a:lnTo>
                  <a:pt x="152" y="187"/>
                </a:lnTo>
                <a:lnTo>
                  <a:pt x="152" y="187"/>
                </a:lnTo>
                <a:lnTo>
                  <a:pt x="152" y="190"/>
                </a:lnTo>
                <a:lnTo>
                  <a:pt x="152" y="190"/>
                </a:lnTo>
                <a:lnTo>
                  <a:pt x="154" y="193"/>
                </a:lnTo>
                <a:lnTo>
                  <a:pt x="158" y="194"/>
                </a:lnTo>
                <a:lnTo>
                  <a:pt x="158" y="194"/>
                </a:lnTo>
                <a:lnTo>
                  <a:pt x="165" y="196"/>
                </a:lnTo>
                <a:lnTo>
                  <a:pt x="174" y="196"/>
                </a:lnTo>
                <a:lnTo>
                  <a:pt x="174" y="196"/>
                </a:lnTo>
                <a:lnTo>
                  <a:pt x="175" y="196"/>
                </a:lnTo>
                <a:lnTo>
                  <a:pt x="175" y="196"/>
                </a:lnTo>
                <a:close/>
                <a:moveTo>
                  <a:pt x="90" y="206"/>
                </a:moveTo>
                <a:lnTo>
                  <a:pt x="90" y="206"/>
                </a:lnTo>
                <a:lnTo>
                  <a:pt x="87" y="206"/>
                </a:lnTo>
                <a:lnTo>
                  <a:pt x="86" y="206"/>
                </a:lnTo>
                <a:lnTo>
                  <a:pt x="86" y="206"/>
                </a:lnTo>
                <a:lnTo>
                  <a:pt x="84" y="206"/>
                </a:lnTo>
                <a:lnTo>
                  <a:pt x="84" y="206"/>
                </a:lnTo>
                <a:lnTo>
                  <a:pt x="79" y="206"/>
                </a:lnTo>
                <a:lnTo>
                  <a:pt x="76" y="210"/>
                </a:lnTo>
                <a:lnTo>
                  <a:pt x="76" y="210"/>
                </a:lnTo>
                <a:lnTo>
                  <a:pt x="76" y="211"/>
                </a:lnTo>
                <a:lnTo>
                  <a:pt x="77" y="213"/>
                </a:lnTo>
                <a:lnTo>
                  <a:pt x="77" y="213"/>
                </a:lnTo>
                <a:lnTo>
                  <a:pt x="81" y="214"/>
                </a:lnTo>
                <a:lnTo>
                  <a:pt x="81" y="214"/>
                </a:lnTo>
                <a:lnTo>
                  <a:pt x="84" y="214"/>
                </a:lnTo>
                <a:lnTo>
                  <a:pt x="87" y="213"/>
                </a:lnTo>
                <a:lnTo>
                  <a:pt x="90" y="210"/>
                </a:lnTo>
                <a:lnTo>
                  <a:pt x="90" y="208"/>
                </a:lnTo>
                <a:lnTo>
                  <a:pt x="90" y="208"/>
                </a:lnTo>
                <a:lnTo>
                  <a:pt x="90" y="207"/>
                </a:lnTo>
                <a:lnTo>
                  <a:pt x="90" y="206"/>
                </a:lnTo>
                <a:lnTo>
                  <a:pt x="90" y="206"/>
                </a:lnTo>
                <a:close/>
                <a:moveTo>
                  <a:pt x="73" y="221"/>
                </a:moveTo>
                <a:lnTo>
                  <a:pt x="73" y="221"/>
                </a:lnTo>
                <a:lnTo>
                  <a:pt x="73" y="221"/>
                </a:lnTo>
                <a:lnTo>
                  <a:pt x="73" y="221"/>
                </a:lnTo>
                <a:lnTo>
                  <a:pt x="76" y="223"/>
                </a:lnTo>
                <a:lnTo>
                  <a:pt x="76" y="223"/>
                </a:lnTo>
                <a:lnTo>
                  <a:pt x="83" y="224"/>
                </a:lnTo>
                <a:lnTo>
                  <a:pt x="90" y="225"/>
                </a:lnTo>
                <a:lnTo>
                  <a:pt x="90" y="225"/>
                </a:lnTo>
                <a:lnTo>
                  <a:pt x="94" y="224"/>
                </a:lnTo>
                <a:lnTo>
                  <a:pt x="94" y="224"/>
                </a:lnTo>
                <a:lnTo>
                  <a:pt x="103" y="221"/>
                </a:lnTo>
                <a:lnTo>
                  <a:pt x="106" y="218"/>
                </a:lnTo>
                <a:lnTo>
                  <a:pt x="108" y="214"/>
                </a:lnTo>
                <a:lnTo>
                  <a:pt x="108" y="214"/>
                </a:lnTo>
                <a:lnTo>
                  <a:pt x="108" y="213"/>
                </a:lnTo>
                <a:lnTo>
                  <a:pt x="108" y="213"/>
                </a:lnTo>
                <a:lnTo>
                  <a:pt x="104" y="211"/>
                </a:lnTo>
                <a:lnTo>
                  <a:pt x="104" y="211"/>
                </a:lnTo>
                <a:lnTo>
                  <a:pt x="103" y="214"/>
                </a:lnTo>
                <a:lnTo>
                  <a:pt x="103" y="214"/>
                </a:lnTo>
                <a:lnTo>
                  <a:pt x="101" y="218"/>
                </a:lnTo>
                <a:lnTo>
                  <a:pt x="98" y="220"/>
                </a:lnTo>
                <a:lnTo>
                  <a:pt x="91" y="223"/>
                </a:lnTo>
                <a:lnTo>
                  <a:pt x="91" y="223"/>
                </a:lnTo>
                <a:lnTo>
                  <a:pt x="86" y="223"/>
                </a:lnTo>
                <a:lnTo>
                  <a:pt x="80" y="223"/>
                </a:lnTo>
                <a:lnTo>
                  <a:pt x="80" y="223"/>
                </a:lnTo>
                <a:lnTo>
                  <a:pt x="73" y="221"/>
                </a:lnTo>
                <a:lnTo>
                  <a:pt x="73" y="221"/>
                </a:lnTo>
                <a:close/>
                <a:moveTo>
                  <a:pt x="235" y="75"/>
                </a:moveTo>
                <a:lnTo>
                  <a:pt x="235" y="75"/>
                </a:lnTo>
                <a:lnTo>
                  <a:pt x="235" y="73"/>
                </a:lnTo>
                <a:lnTo>
                  <a:pt x="235" y="73"/>
                </a:lnTo>
                <a:lnTo>
                  <a:pt x="238" y="65"/>
                </a:lnTo>
                <a:lnTo>
                  <a:pt x="239" y="56"/>
                </a:lnTo>
                <a:lnTo>
                  <a:pt x="239" y="56"/>
                </a:lnTo>
                <a:lnTo>
                  <a:pt x="238" y="51"/>
                </a:lnTo>
                <a:lnTo>
                  <a:pt x="238" y="51"/>
                </a:lnTo>
                <a:lnTo>
                  <a:pt x="233" y="45"/>
                </a:lnTo>
                <a:lnTo>
                  <a:pt x="233" y="45"/>
                </a:lnTo>
                <a:lnTo>
                  <a:pt x="228" y="41"/>
                </a:lnTo>
                <a:lnTo>
                  <a:pt x="221" y="38"/>
                </a:lnTo>
                <a:lnTo>
                  <a:pt x="221" y="38"/>
                </a:lnTo>
                <a:lnTo>
                  <a:pt x="216" y="38"/>
                </a:lnTo>
                <a:lnTo>
                  <a:pt x="216" y="38"/>
                </a:lnTo>
                <a:lnTo>
                  <a:pt x="219" y="39"/>
                </a:lnTo>
                <a:lnTo>
                  <a:pt x="219" y="39"/>
                </a:lnTo>
                <a:lnTo>
                  <a:pt x="222" y="41"/>
                </a:lnTo>
                <a:lnTo>
                  <a:pt x="222" y="41"/>
                </a:lnTo>
                <a:lnTo>
                  <a:pt x="228" y="42"/>
                </a:lnTo>
                <a:lnTo>
                  <a:pt x="228" y="42"/>
                </a:lnTo>
                <a:lnTo>
                  <a:pt x="232" y="45"/>
                </a:lnTo>
                <a:lnTo>
                  <a:pt x="235" y="49"/>
                </a:lnTo>
                <a:lnTo>
                  <a:pt x="235" y="49"/>
                </a:lnTo>
                <a:lnTo>
                  <a:pt x="235" y="51"/>
                </a:lnTo>
                <a:lnTo>
                  <a:pt x="235" y="51"/>
                </a:lnTo>
                <a:lnTo>
                  <a:pt x="236" y="52"/>
                </a:lnTo>
                <a:lnTo>
                  <a:pt x="236" y="54"/>
                </a:lnTo>
                <a:lnTo>
                  <a:pt x="236" y="54"/>
                </a:lnTo>
                <a:lnTo>
                  <a:pt x="236" y="59"/>
                </a:lnTo>
                <a:lnTo>
                  <a:pt x="236" y="59"/>
                </a:lnTo>
                <a:lnTo>
                  <a:pt x="236" y="66"/>
                </a:lnTo>
                <a:lnTo>
                  <a:pt x="233" y="72"/>
                </a:lnTo>
                <a:lnTo>
                  <a:pt x="233" y="72"/>
                </a:lnTo>
                <a:lnTo>
                  <a:pt x="232" y="73"/>
                </a:lnTo>
                <a:lnTo>
                  <a:pt x="232" y="73"/>
                </a:lnTo>
                <a:lnTo>
                  <a:pt x="235" y="75"/>
                </a:lnTo>
                <a:lnTo>
                  <a:pt x="235" y="75"/>
                </a:lnTo>
                <a:close/>
                <a:moveTo>
                  <a:pt x="172" y="123"/>
                </a:moveTo>
                <a:lnTo>
                  <a:pt x="172" y="123"/>
                </a:lnTo>
                <a:lnTo>
                  <a:pt x="178" y="135"/>
                </a:lnTo>
                <a:lnTo>
                  <a:pt x="178" y="135"/>
                </a:lnTo>
                <a:lnTo>
                  <a:pt x="181" y="132"/>
                </a:lnTo>
                <a:lnTo>
                  <a:pt x="181" y="132"/>
                </a:lnTo>
                <a:lnTo>
                  <a:pt x="181" y="125"/>
                </a:lnTo>
                <a:lnTo>
                  <a:pt x="184" y="117"/>
                </a:lnTo>
                <a:lnTo>
                  <a:pt x="184" y="117"/>
                </a:lnTo>
                <a:lnTo>
                  <a:pt x="184" y="116"/>
                </a:lnTo>
                <a:lnTo>
                  <a:pt x="182" y="116"/>
                </a:lnTo>
                <a:lnTo>
                  <a:pt x="182" y="116"/>
                </a:lnTo>
                <a:lnTo>
                  <a:pt x="178" y="119"/>
                </a:lnTo>
                <a:lnTo>
                  <a:pt x="178" y="119"/>
                </a:lnTo>
                <a:lnTo>
                  <a:pt x="172" y="123"/>
                </a:lnTo>
                <a:lnTo>
                  <a:pt x="172" y="123"/>
                </a:lnTo>
                <a:close/>
                <a:moveTo>
                  <a:pt x="117" y="228"/>
                </a:moveTo>
                <a:lnTo>
                  <a:pt x="117" y="228"/>
                </a:lnTo>
                <a:lnTo>
                  <a:pt x="118" y="225"/>
                </a:lnTo>
                <a:lnTo>
                  <a:pt x="121" y="224"/>
                </a:lnTo>
                <a:lnTo>
                  <a:pt x="121" y="224"/>
                </a:lnTo>
                <a:lnTo>
                  <a:pt x="120" y="221"/>
                </a:lnTo>
                <a:lnTo>
                  <a:pt x="120" y="221"/>
                </a:lnTo>
                <a:lnTo>
                  <a:pt x="120" y="218"/>
                </a:lnTo>
                <a:lnTo>
                  <a:pt x="117" y="220"/>
                </a:lnTo>
                <a:lnTo>
                  <a:pt x="117" y="220"/>
                </a:lnTo>
                <a:lnTo>
                  <a:pt x="117" y="220"/>
                </a:lnTo>
                <a:lnTo>
                  <a:pt x="117" y="220"/>
                </a:lnTo>
                <a:lnTo>
                  <a:pt x="113" y="220"/>
                </a:lnTo>
                <a:lnTo>
                  <a:pt x="110" y="224"/>
                </a:lnTo>
                <a:lnTo>
                  <a:pt x="110" y="224"/>
                </a:lnTo>
                <a:lnTo>
                  <a:pt x="110" y="225"/>
                </a:lnTo>
                <a:lnTo>
                  <a:pt x="110" y="225"/>
                </a:lnTo>
                <a:lnTo>
                  <a:pt x="110" y="227"/>
                </a:lnTo>
                <a:lnTo>
                  <a:pt x="111" y="228"/>
                </a:lnTo>
                <a:lnTo>
                  <a:pt x="111" y="228"/>
                </a:lnTo>
                <a:lnTo>
                  <a:pt x="114" y="228"/>
                </a:lnTo>
                <a:lnTo>
                  <a:pt x="117" y="228"/>
                </a:lnTo>
                <a:lnTo>
                  <a:pt x="117" y="228"/>
                </a:lnTo>
                <a:close/>
                <a:moveTo>
                  <a:pt x="199" y="207"/>
                </a:moveTo>
                <a:lnTo>
                  <a:pt x="199" y="207"/>
                </a:lnTo>
                <a:lnTo>
                  <a:pt x="199" y="207"/>
                </a:lnTo>
                <a:lnTo>
                  <a:pt x="199" y="207"/>
                </a:lnTo>
                <a:lnTo>
                  <a:pt x="198" y="207"/>
                </a:lnTo>
                <a:lnTo>
                  <a:pt x="198" y="207"/>
                </a:lnTo>
                <a:lnTo>
                  <a:pt x="194" y="210"/>
                </a:lnTo>
                <a:lnTo>
                  <a:pt x="194" y="210"/>
                </a:lnTo>
                <a:lnTo>
                  <a:pt x="189" y="211"/>
                </a:lnTo>
                <a:lnTo>
                  <a:pt x="184" y="211"/>
                </a:lnTo>
                <a:lnTo>
                  <a:pt x="184" y="211"/>
                </a:lnTo>
                <a:lnTo>
                  <a:pt x="181" y="208"/>
                </a:lnTo>
                <a:lnTo>
                  <a:pt x="181" y="206"/>
                </a:lnTo>
                <a:lnTo>
                  <a:pt x="181" y="206"/>
                </a:lnTo>
                <a:lnTo>
                  <a:pt x="182" y="203"/>
                </a:lnTo>
                <a:lnTo>
                  <a:pt x="182" y="203"/>
                </a:lnTo>
                <a:lnTo>
                  <a:pt x="182" y="201"/>
                </a:lnTo>
                <a:lnTo>
                  <a:pt x="182" y="201"/>
                </a:lnTo>
                <a:lnTo>
                  <a:pt x="179" y="201"/>
                </a:lnTo>
                <a:lnTo>
                  <a:pt x="178" y="204"/>
                </a:lnTo>
                <a:lnTo>
                  <a:pt x="178" y="204"/>
                </a:lnTo>
                <a:lnTo>
                  <a:pt x="177" y="207"/>
                </a:lnTo>
                <a:lnTo>
                  <a:pt x="177" y="207"/>
                </a:lnTo>
                <a:lnTo>
                  <a:pt x="177" y="210"/>
                </a:lnTo>
                <a:lnTo>
                  <a:pt x="179" y="213"/>
                </a:lnTo>
                <a:lnTo>
                  <a:pt x="179" y="213"/>
                </a:lnTo>
                <a:lnTo>
                  <a:pt x="184" y="214"/>
                </a:lnTo>
                <a:lnTo>
                  <a:pt x="189" y="214"/>
                </a:lnTo>
                <a:lnTo>
                  <a:pt x="189" y="214"/>
                </a:lnTo>
                <a:lnTo>
                  <a:pt x="192" y="213"/>
                </a:lnTo>
                <a:lnTo>
                  <a:pt x="195" y="211"/>
                </a:lnTo>
                <a:lnTo>
                  <a:pt x="199" y="207"/>
                </a:lnTo>
                <a:lnTo>
                  <a:pt x="199" y="207"/>
                </a:lnTo>
                <a:close/>
                <a:moveTo>
                  <a:pt x="205" y="103"/>
                </a:moveTo>
                <a:lnTo>
                  <a:pt x="205" y="103"/>
                </a:lnTo>
                <a:lnTo>
                  <a:pt x="204" y="103"/>
                </a:lnTo>
                <a:lnTo>
                  <a:pt x="204" y="103"/>
                </a:lnTo>
                <a:lnTo>
                  <a:pt x="199" y="103"/>
                </a:lnTo>
                <a:lnTo>
                  <a:pt x="195" y="103"/>
                </a:lnTo>
                <a:lnTo>
                  <a:pt x="195" y="103"/>
                </a:lnTo>
                <a:lnTo>
                  <a:pt x="194" y="106"/>
                </a:lnTo>
                <a:lnTo>
                  <a:pt x="194" y="106"/>
                </a:lnTo>
                <a:lnTo>
                  <a:pt x="191" y="110"/>
                </a:lnTo>
                <a:lnTo>
                  <a:pt x="191" y="110"/>
                </a:lnTo>
                <a:lnTo>
                  <a:pt x="189" y="113"/>
                </a:lnTo>
                <a:lnTo>
                  <a:pt x="189" y="113"/>
                </a:lnTo>
                <a:lnTo>
                  <a:pt x="195" y="112"/>
                </a:lnTo>
                <a:lnTo>
                  <a:pt x="201" y="110"/>
                </a:lnTo>
                <a:lnTo>
                  <a:pt x="201" y="110"/>
                </a:lnTo>
                <a:lnTo>
                  <a:pt x="201" y="110"/>
                </a:lnTo>
                <a:lnTo>
                  <a:pt x="201" y="110"/>
                </a:lnTo>
                <a:lnTo>
                  <a:pt x="199" y="108"/>
                </a:lnTo>
                <a:lnTo>
                  <a:pt x="202" y="106"/>
                </a:lnTo>
                <a:lnTo>
                  <a:pt x="202" y="106"/>
                </a:lnTo>
                <a:lnTo>
                  <a:pt x="205" y="103"/>
                </a:lnTo>
                <a:lnTo>
                  <a:pt x="205" y="103"/>
                </a:lnTo>
                <a:close/>
                <a:moveTo>
                  <a:pt x="147" y="225"/>
                </a:moveTo>
                <a:lnTo>
                  <a:pt x="147" y="225"/>
                </a:lnTo>
                <a:lnTo>
                  <a:pt x="147" y="225"/>
                </a:lnTo>
                <a:lnTo>
                  <a:pt x="147" y="225"/>
                </a:lnTo>
                <a:lnTo>
                  <a:pt x="154" y="227"/>
                </a:lnTo>
                <a:lnTo>
                  <a:pt x="154" y="227"/>
                </a:lnTo>
                <a:lnTo>
                  <a:pt x="160" y="225"/>
                </a:lnTo>
                <a:lnTo>
                  <a:pt x="164" y="223"/>
                </a:lnTo>
                <a:lnTo>
                  <a:pt x="164" y="223"/>
                </a:lnTo>
                <a:lnTo>
                  <a:pt x="165" y="220"/>
                </a:lnTo>
                <a:lnTo>
                  <a:pt x="165" y="220"/>
                </a:lnTo>
                <a:lnTo>
                  <a:pt x="168" y="216"/>
                </a:lnTo>
                <a:lnTo>
                  <a:pt x="169" y="211"/>
                </a:lnTo>
                <a:lnTo>
                  <a:pt x="169" y="211"/>
                </a:lnTo>
                <a:lnTo>
                  <a:pt x="172" y="203"/>
                </a:lnTo>
                <a:lnTo>
                  <a:pt x="172" y="203"/>
                </a:lnTo>
                <a:lnTo>
                  <a:pt x="167" y="203"/>
                </a:lnTo>
                <a:lnTo>
                  <a:pt x="167" y="203"/>
                </a:lnTo>
                <a:lnTo>
                  <a:pt x="167" y="206"/>
                </a:lnTo>
                <a:lnTo>
                  <a:pt x="168" y="207"/>
                </a:lnTo>
                <a:lnTo>
                  <a:pt x="168" y="207"/>
                </a:lnTo>
                <a:lnTo>
                  <a:pt x="168" y="210"/>
                </a:lnTo>
                <a:lnTo>
                  <a:pt x="168" y="210"/>
                </a:lnTo>
                <a:lnTo>
                  <a:pt x="167" y="216"/>
                </a:lnTo>
                <a:lnTo>
                  <a:pt x="162" y="221"/>
                </a:lnTo>
                <a:lnTo>
                  <a:pt x="162" y="221"/>
                </a:lnTo>
                <a:lnTo>
                  <a:pt x="155" y="224"/>
                </a:lnTo>
                <a:lnTo>
                  <a:pt x="152" y="225"/>
                </a:lnTo>
                <a:lnTo>
                  <a:pt x="148" y="225"/>
                </a:lnTo>
                <a:lnTo>
                  <a:pt x="148" y="225"/>
                </a:lnTo>
                <a:lnTo>
                  <a:pt x="147" y="225"/>
                </a:lnTo>
                <a:lnTo>
                  <a:pt x="147" y="225"/>
                </a:lnTo>
                <a:close/>
                <a:moveTo>
                  <a:pt x="42" y="173"/>
                </a:moveTo>
                <a:lnTo>
                  <a:pt x="42" y="173"/>
                </a:lnTo>
                <a:lnTo>
                  <a:pt x="43" y="173"/>
                </a:lnTo>
                <a:lnTo>
                  <a:pt x="43" y="173"/>
                </a:lnTo>
                <a:lnTo>
                  <a:pt x="46" y="170"/>
                </a:lnTo>
                <a:lnTo>
                  <a:pt x="49" y="167"/>
                </a:lnTo>
                <a:lnTo>
                  <a:pt x="49" y="167"/>
                </a:lnTo>
                <a:lnTo>
                  <a:pt x="53" y="166"/>
                </a:lnTo>
                <a:lnTo>
                  <a:pt x="57" y="166"/>
                </a:lnTo>
                <a:lnTo>
                  <a:pt x="57" y="166"/>
                </a:lnTo>
                <a:lnTo>
                  <a:pt x="60" y="164"/>
                </a:lnTo>
                <a:lnTo>
                  <a:pt x="60" y="164"/>
                </a:lnTo>
                <a:lnTo>
                  <a:pt x="59" y="163"/>
                </a:lnTo>
                <a:lnTo>
                  <a:pt x="57" y="163"/>
                </a:lnTo>
                <a:lnTo>
                  <a:pt x="57" y="163"/>
                </a:lnTo>
                <a:lnTo>
                  <a:pt x="52" y="163"/>
                </a:lnTo>
                <a:lnTo>
                  <a:pt x="47" y="163"/>
                </a:lnTo>
                <a:lnTo>
                  <a:pt x="47" y="163"/>
                </a:lnTo>
                <a:lnTo>
                  <a:pt x="44" y="166"/>
                </a:lnTo>
                <a:lnTo>
                  <a:pt x="43" y="170"/>
                </a:lnTo>
                <a:lnTo>
                  <a:pt x="43" y="170"/>
                </a:lnTo>
                <a:lnTo>
                  <a:pt x="42" y="173"/>
                </a:lnTo>
                <a:lnTo>
                  <a:pt x="42" y="173"/>
                </a:lnTo>
                <a:close/>
                <a:moveTo>
                  <a:pt x="187" y="75"/>
                </a:moveTo>
                <a:lnTo>
                  <a:pt x="187" y="75"/>
                </a:lnTo>
                <a:lnTo>
                  <a:pt x="187" y="75"/>
                </a:lnTo>
                <a:lnTo>
                  <a:pt x="187" y="75"/>
                </a:lnTo>
                <a:lnTo>
                  <a:pt x="188" y="83"/>
                </a:lnTo>
                <a:lnTo>
                  <a:pt x="188" y="93"/>
                </a:lnTo>
                <a:lnTo>
                  <a:pt x="188" y="93"/>
                </a:lnTo>
                <a:lnTo>
                  <a:pt x="188" y="98"/>
                </a:lnTo>
                <a:lnTo>
                  <a:pt x="188" y="98"/>
                </a:lnTo>
                <a:lnTo>
                  <a:pt x="185" y="106"/>
                </a:lnTo>
                <a:lnTo>
                  <a:pt x="179" y="112"/>
                </a:lnTo>
                <a:lnTo>
                  <a:pt x="179" y="112"/>
                </a:lnTo>
                <a:lnTo>
                  <a:pt x="175" y="116"/>
                </a:lnTo>
                <a:lnTo>
                  <a:pt x="175" y="116"/>
                </a:lnTo>
                <a:lnTo>
                  <a:pt x="177" y="115"/>
                </a:lnTo>
                <a:lnTo>
                  <a:pt x="177" y="115"/>
                </a:lnTo>
                <a:lnTo>
                  <a:pt x="181" y="112"/>
                </a:lnTo>
                <a:lnTo>
                  <a:pt x="181" y="112"/>
                </a:lnTo>
                <a:lnTo>
                  <a:pt x="187" y="105"/>
                </a:lnTo>
                <a:lnTo>
                  <a:pt x="189" y="100"/>
                </a:lnTo>
                <a:lnTo>
                  <a:pt x="189" y="96"/>
                </a:lnTo>
                <a:lnTo>
                  <a:pt x="189" y="96"/>
                </a:lnTo>
                <a:lnTo>
                  <a:pt x="191" y="90"/>
                </a:lnTo>
                <a:lnTo>
                  <a:pt x="191" y="90"/>
                </a:lnTo>
                <a:lnTo>
                  <a:pt x="191" y="83"/>
                </a:lnTo>
                <a:lnTo>
                  <a:pt x="188" y="76"/>
                </a:lnTo>
                <a:lnTo>
                  <a:pt x="188" y="76"/>
                </a:lnTo>
                <a:lnTo>
                  <a:pt x="187" y="75"/>
                </a:lnTo>
                <a:lnTo>
                  <a:pt x="187" y="75"/>
                </a:lnTo>
                <a:close/>
                <a:moveTo>
                  <a:pt x="222" y="22"/>
                </a:moveTo>
                <a:lnTo>
                  <a:pt x="222" y="22"/>
                </a:lnTo>
                <a:lnTo>
                  <a:pt x="222" y="25"/>
                </a:lnTo>
                <a:lnTo>
                  <a:pt x="222" y="28"/>
                </a:lnTo>
                <a:lnTo>
                  <a:pt x="222" y="28"/>
                </a:lnTo>
                <a:lnTo>
                  <a:pt x="218" y="34"/>
                </a:lnTo>
                <a:lnTo>
                  <a:pt x="218" y="34"/>
                </a:lnTo>
                <a:lnTo>
                  <a:pt x="222" y="35"/>
                </a:lnTo>
                <a:lnTo>
                  <a:pt x="222" y="35"/>
                </a:lnTo>
                <a:lnTo>
                  <a:pt x="226" y="35"/>
                </a:lnTo>
                <a:lnTo>
                  <a:pt x="226" y="35"/>
                </a:lnTo>
                <a:lnTo>
                  <a:pt x="228" y="32"/>
                </a:lnTo>
                <a:lnTo>
                  <a:pt x="226" y="28"/>
                </a:lnTo>
                <a:lnTo>
                  <a:pt x="225" y="25"/>
                </a:lnTo>
                <a:lnTo>
                  <a:pt x="222" y="22"/>
                </a:lnTo>
                <a:lnTo>
                  <a:pt x="222" y="22"/>
                </a:lnTo>
                <a:close/>
                <a:moveTo>
                  <a:pt x="39" y="54"/>
                </a:moveTo>
                <a:lnTo>
                  <a:pt x="39" y="54"/>
                </a:lnTo>
                <a:lnTo>
                  <a:pt x="32" y="54"/>
                </a:lnTo>
                <a:lnTo>
                  <a:pt x="32" y="54"/>
                </a:lnTo>
                <a:lnTo>
                  <a:pt x="32" y="54"/>
                </a:lnTo>
                <a:lnTo>
                  <a:pt x="32" y="54"/>
                </a:lnTo>
                <a:lnTo>
                  <a:pt x="34" y="55"/>
                </a:lnTo>
                <a:lnTo>
                  <a:pt x="34" y="55"/>
                </a:lnTo>
                <a:lnTo>
                  <a:pt x="37" y="56"/>
                </a:lnTo>
                <a:lnTo>
                  <a:pt x="40" y="59"/>
                </a:lnTo>
                <a:lnTo>
                  <a:pt x="42" y="62"/>
                </a:lnTo>
                <a:lnTo>
                  <a:pt x="43" y="65"/>
                </a:lnTo>
                <a:lnTo>
                  <a:pt x="43" y="65"/>
                </a:lnTo>
                <a:lnTo>
                  <a:pt x="42" y="69"/>
                </a:lnTo>
                <a:lnTo>
                  <a:pt x="42" y="69"/>
                </a:lnTo>
                <a:lnTo>
                  <a:pt x="40" y="75"/>
                </a:lnTo>
                <a:lnTo>
                  <a:pt x="40" y="75"/>
                </a:lnTo>
                <a:lnTo>
                  <a:pt x="44" y="72"/>
                </a:lnTo>
                <a:lnTo>
                  <a:pt x="44" y="72"/>
                </a:lnTo>
                <a:lnTo>
                  <a:pt x="43" y="71"/>
                </a:lnTo>
                <a:lnTo>
                  <a:pt x="44" y="69"/>
                </a:lnTo>
                <a:lnTo>
                  <a:pt x="44" y="69"/>
                </a:lnTo>
                <a:lnTo>
                  <a:pt x="44" y="66"/>
                </a:lnTo>
                <a:lnTo>
                  <a:pt x="44" y="66"/>
                </a:lnTo>
                <a:lnTo>
                  <a:pt x="44" y="62"/>
                </a:lnTo>
                <a:lnTo>
                  <a:pt x="43" y="56"/>
                </a:lnTo>
                <a:lnTo>
                  <a:pt x="43" y="56"/>
                </a:lnTo>
                <a:lnTo>
                  <a:pt x="40" y="55"/>
                </a:lnTo>
                <a:lnTo>
                  <a:pt x="40" y="55"/>
                </a:lnTo>
                <a:lnTo>
                  <a:pt x="39" y="55"/>
                </a:lnTo>
                <a:lnTo>
                  <a:pt x="39" y="54"/>
                </a:lnTo>
                <a:lnTo>
                  <a:pt x="39" y="54"/>
                </a:lnTo>
                <a:close/>
                <a:moveTo>
                  <a:pt x="53" y="65"/>
                </a:moveTo>
                <a:lnTo>
                  <a:pt x="53" y="65"/>
                </a:lnTo>
                <a:lnTo>
                  <a:pt x="52" y="61"/>
                </a:lnTo>
                <a:lnTo>
                  <a:pt x="52" y="61"/>
                </a:lnTo>
                <a:lnTo>
                  <a:pt x="50" y="58"/>
                </a:lnTo>
                <a:lnTo>
                  <a:pt x="49" y="55"/>
                </a:lnTo>
                <a:lnTo>
                  <a:pt x="46" y="55"/>
                </a:lnTo>
                <a:lnTo>
                  <a:pt x="43" y="54"/>
                </a:lnTo>
                <a:lnTo>
                  <a:pt x="43" y="54"/>
                </a:lnTo>
                <a:lnTo>
                  <a:pt x="46" y="58"/>
                </a:lnTo>
                <a:lnTo>
                  <a:pt x="47" y="61"/>
                </a:lnTo>
                <a:lnTo>
                  <a:pt x="47" y="68"/>
                </a:lnTo>
                <a:lnTo>
                  <a:pt x="47" y="68"/>
                </a:lnTo>
                <a:lnTo>
                  <a:pt x="53" y="65"/>
                </a:lnTo>
                <a:lnTo>
                  <a:pt x="53" y="65"/>
                </a:lnTo>
                <a:close/>
                <a:moveTo>
                  <a:pt x="66" y="193"/>
                </a:moveTo>
                <a:lnTo>
                  <a:pt x="66" y="193"/>
                </a:lnTo>
                <a:lnTo>
                  <a:pt x="70" y="191"/>
                </a:lnTo>
                <a:lnTo>
                  <a:pt x="74" y="190"/>
                </a:lnTo>
                <a:lnTo>
                  <a:pt x="74" y="190"/>
                </a:lnTo>
                <a:lnTo>
                  <a:pt x="79" y="187"/>
                </a:lnTo>
                <a:lnTo>
                  <a:pt x="81" y="183"/>
                </a:lnTo>
                <a:lnTo>
                  <a:pt x="81" y="183"/>
                </a:lnTo>
                <a:lnTo>
                  <a:pt x="84" y="180"/>
                </a:lnTo>
                <a:lnTo>
                  <a:pt x="84" y="180"/>
                </a:lnTo>
                <a:lnTo>
                  <a:pt x="84" y="176"/>
                </a:lnTo>
                <a:lnTo>
                  <a:pt x="84" y="176"/>
                </a:lnTo>
                <a:lnTo>
                  <a:pt x="80" y="176"/>
                </a:lnTo>
                <a:lnTo>
                  <a:pt x="80" y="176"/>
                </a:lnTo>
                <a:lnTo>
                  <a:pt x="80" y="177"/>
                </a:lnTo>
                <a:lnTo>
                  <a:pt x="80" y="179"/>
                </a:lnTo>
                <a:lnTo>
                  <a:pt x="80" y="179"/>
                </a:lnTo>
                <a:lnTo>
                  <a:pt x="76" y="186"/>
                </a:lnTo>
                <a:lnTo>
                  <a:pt x="70" y="190"/>
                </a:lnTo>
                <a:lnTo>
                  <a:pt x="70" y="190"/>
                </a:lnTo>
                <a:lnTo>
                  <a:pt x="66" y="193"/>
                </a:lnTo>
                <a:lnTo>
                  <a:pt x="66" y="193"/>
                </a:lnTo>
                <a:close/>
                <a:moveTo>
                  <a:pt x="42" y="163"/>
                </a:moveTo>
                <a:lnTo>
                  <a:pt x="42" y="163"/>
                </a:lnTo>
                <a:lnTo>
                  <a:pt x="44" y="162"/>
                </a:lnTo>
                <a:lnTo>
                  <a:pt x="49" y="160"/>
                </a:lnTo>
                <a:lnTo>
                  <a:pt x="56" y="160"/>
                </a:lnTo>
                <a:lnTo>
                  <a:pt x="56" y="160"/>
                </a:lnTo>
                <a:lnTo>
                  <a:pt x="53" y="153"/>
                </a:lnTo>
                <a:lnTo>
                  <a:pt x="53" y="153"/>
                </a:lnTo>
                <a:lnTo>
                  <a:pt x="43" y="159"/>
                </a:lnTo>
                <a:lnTo>
                  <a:pt x="43" y="159"/>
                </a:lnTo>
                <a:lnTo>
                  <a:pt x="43" y="162"/>
                </a:lnTo>
                <a:lnTo>
                  <a:pt x="42" y="163"/>
                </a:lnTo>
                <a:lnTo>
                  <a:pt x="42" y="163"/>
                </a:lnTo>
                <a:close/>
                <a:moveTo>
                  <a:pt x="88" y="71"/>
                </a:moveTo>
                <a:lnTo>
                  <a:pt x="88" y="71"/>
                </a:lnTo>
                <a:lnTo>
                  <a:pt x="87" y="68"/>
                </a:lnTo>
                <a:lnTo>
                  <a:pt x="84" y="66"/>
                </a:lnTo>
                <a:lnTo>
                  <a:pt x="84" y="66"/>
                </a:lnTo>
                <a:lnTo>
                  <a:pt x="80" y="66"/>
                </a:lnTo>
                <a:lnTo>
                  <a:pt x="80" y="66"/>
                </a:lnTo>
                <a:lnTo>
                  <a:pt x="74" y="66"/>
                </a:lnTo>
                <a:lnTo>
                  <a:pt x="69" y="66"/>
                </a:lnTo>
                <a:lnTo>
                  <a:pt x="64" y="68"/>
                </a:lnTo>
                <a:lnTo>
                  <a:pt x="59" y="71"/>
                </a:lnTo>
                <a:lnTo>
                  <a:pt x="59" y="71"/>
                </a:lnTo>
                <a:lnTo>
                  <a:pt x="57" y="72"/>
                </a:lnTo>
                <a:lnTo>
                  <a:pt x="57" y="72"/>
                </a:lnTo>
                <a:lnTo>
                  <a:pt x="57" y="72"/>
                </a:lnTo>
                <a:lnTo>
                  <a:pt x="57" y="72"/>
                </a:lnTo>
                <a:lnTo>
                  <a:pt x="59" y="71"/>
                </a:lnTo>
                <a:lnTo>
                  <a:pt x="59" y="71"/>
                </a:lnTo>
                <a:lnTo>
                  <a:pt x="67" y="68"/>
                </a:lnTo>
                <a:lnTo>
                  <a:pt x="71" y="68"/>
                </a:lnTo>
                <a:lnTo>
                  <a:pt x="76" y="68"/>
                </a:lnTo>
                <a:lnTo>
                  <a:pt x="76" y="68"/>
                </a:lnTo>
                <a:lnTo>
                  <a:pt x="81" y="69"/>
                </a:lnTo>
                <a:lnTo>
                  <a:pt x="86" y="72"/>
                </a:lnTo>
                <a:lnTo>
                  <a:pt x="86" y="72"/>
                </a:lnTo>
                <a:lnTo>
                  <a:pt x="87" y="72"/>
                </a:lnTo>
                <a:lnTo>
                  <a:pt x="87" y="72"/>
                </a:lnTo>
                <a:lnTo>
                  <a:pt x="88" y="71"/>
                </a:lnTo>
                <a:lnTo>
                  <a:pt x="88" y="71"/>
                </a:lnTo>
                <a:close/>
                <a:moveTo>
                  <a:pt x="206" y="147"/>
                </a:moveTo>
                <a:lnTo>
                  <a:pt x="206" y="147"/>
                </a:lnTo>
                <a:lnTo>
                  <a:pt x="212" y="143"/>
                </a:lnTo>
                <a:lnTo>
                  <a:pt x="218" y="137"/>
                </a:lnTo>
                <a:lnTo>
                  <a:pt x="218" y="137"/>
                </a:lnTo>
                <a:lnTo>
                  <a:pt x="221" y="133"/>
                </a:lnTo>
                <a:lnTo>
                  <a:pt x="222" y="129"/>
                </a:lnTo>
                <a:lnTo>
                  <a:pt x="222" y="129"/>
                </a:lnTo>
                <a:lnTo>
                  <a:pt x="221" y="127"/>
                </a:lnTo>
                <a:lnTo>
                  <a:pt x="221" y="127"/>
                </a:lnTo>
                <a:lnTo>
                  <a:pt x="214" y="137"/>
                </a:lnTo>
                <a:lnTo>
                  <a:pt x="206" y="147"/>
                </a:lnTo>
                <a:lnTo>
                  <a:pt x="206" y="147"/>
                </a:lnTo>
                <a:close/>
                <a:moveTo>
                  <a:pt x="84" y="75"/>
                </a:moveTo>
                <a:lnTo>
                  <a:pt x="84" y="75"/>
                </a:lnTo>
                <a:lnTo>
                  <a:pt x="81" y="72"/>
                </a:lnTo>
                <a:lnTo>
                  <a:pt x="77" y="71"/>
                </a:lnTo>
                <a:lnTo>
                  <a:pt x="74" y="71"/>
                </a:lnTo>
                <a:lnTo>
                  <a:pt x="71" y="72"/>
                </a:lnTo>
                <a:lnTo>
                  <a:pt x="71" y="72"/>
                </a:lnTo>
                <a:lnTo>
                  <a:pt x="79" y="75"/>
                </a:lnTo>
                <a:lnTo>
                  <a:pt x="80" y="79"/>
                </a:lnTo>
                <a:lnTo>
                  <a:pt x="80" y="79"/>
                </a:lnTo>
                <a:lnTo>
                  <a:pt x="84" y="75"/>
                </a:lnTo>
                <a:lnTo>
                  <a:pt x="84" y="75"/>
                </a:lnTo>
                <a:close/>
                <a:moveTo>
                  <a:pt x="60" y="66"/>
                </a:moveTo>
                <a:lnTo>
                  <a:pt x="60" y="66"/>
                </a:lnTo>
                <a:lnTo>
                  <a:pt x="57" y="66"/>
                </a:lnTo>
                <a:lnTo>
                  <a:pt x="57" y="66"/>
                </a:lnTo>
                <a:lnTo>
                  <a:pt x="54" y="68"/>
                </a:lnTo>
                <a:lnTo>
                  <a:pt x="54" y="68"/>
                </a:lnTo>
                <a:lnTo>
                  <a:pt x="50" y="71"/>
                </a:lnTo>
                <a:lnTo>
                  <a:pt x="47" y="75"/>
                </a:lnTo>
                <a:lnTo>
                  <a:pt x="42" y="86"/>
                </a:lnTo>
                <a:lnTo>
                  <a:pt x="42" y="86"/>
                </a:lnTo>
                <a:lnTo>
                  <a:pt x="42" y="86"/>
                </a:lnTo>
                <a:lnTo>
                  <a:pt x="42" y="86"/>
                </a:lnTo>
                <a:lnTo>
                  <a:pt x="43" y="86"/>
                </a:lnTo>
                <a:lnTo>
                  <a:pt x="43" y="86"/>
                </a:lnTo>
                <a:lnTo>
                  <a:pt x="44" y="85"/>
                </a:lnTo>
                <a:lnTo>
                  <a:pt x="44" y="85"/>
                </a:lnTo>
                <a:lnTo>
                  <a:pt x="50" y="75"/>
                </a:lnTo>
                <a:lnTo>
                  <a:pt x="54" y="71"/>
                </a:lnTo>
                <a:lnTo>
                  <a:pt x="59" y="68"/>
                </a:lnTo>
                <a:lnTo>
                  <a:pt x="59" y="68"/>
                </a:lnTo>
                <a:lnTo>
                  <a:pt x="60" y="66"/>
                </a:lnTo>
                <a:lnTo>
                  <a:pt x="60" y="66"/>
                </a:lnTo>
                <a:close/>
                <a:moveTo>
                  <a:pt x="131" y="233"/>
                </a:moveTo>
                <a:lnTo>
                  <a:pt x="131" y="233"/>
                </a:lnTo>
                <a:lnTo>
                  <a:pt x="125" y="230"/>
                </a:lnTo>
                <a:lnTo>
                  <a:pt x="125" y="230"/>
                </a:lnTo>
                <a:lnTo>
                  <a:pt x="123" y="234"/>
                </a:lnTo>
                <a:lnTo>
                  <a:pt x="118" y="237"/>
                </a:lnTo>
                <a:lnTo>
                  <a:pt x="118" y="237"/>
                </a:lnTo>
                <a:lnTo>
                  <a:pt x="123" y="237"/>
                </a:lnTo>
                <a:lnTo>
                  <a:pt x="123" y="237"/>
                </a:lnTo>
                <a:lnTo>
                  <a:pt x="125" y="235"/>
                </a:lnTo>
                <a:lnTo>
                  <a:pt x="127" y="235"/>
                </a:lnTo>
                <a:lnTo>
                  <a:pt x="131" y="233"/>
                </a:lnTo>
                <a:lnTo>
                  <a:pt x="131" y="233"/>
                </a:lnTo>
                <a:close/>
                <a:moveTo>
                  <a:pt x="209" y="86"/>
                </a:moveTo>
                <a:lnTo>
                  <a:pt x="209" y="86"/>
                </a:lnTo>
                <a:lnTo>
                  <a:pt x="202" y="86"/>
                </a:lnTo>
                <a:lnTo>
                  <a:pt x="196" y="85"/>
                </a:lnTo>
                <a:lnTo>
                  <a:pt x="196" y="85"/>
                </a:lnTo>
                <a:lnTo>
                  <a:pt x="196" y="89"/>
                </a:lnTo>
                <a:lnTo>
                  <a:pt x="196" y="89"/>
                </a:lnTo>
                <a:lnTo>
                  <a:pt x="202" y="89"/>
                </a:lnTo>
                <a:lnTo>
                  <a:pt x="202" y="89"/>
                </a:lnTo>
                <a:lnTo>
                  <a:pt x="206" y="89"/>
                </a:lnTo>
                <a:lnTo>
                  <a:pt x="206" y="89"/>
                </a:lnTo>
                <a:lnTo>
                  <a:pt x="209" y="88"/>
                </a:lnTo>
                <a:lnTo>
                  <a:pt x="209" y="88"/>
                </a:lnTo>
                <a:lnTo>
                  <a:pt x="209" y="86"/>
                </a:lnTo>
                <a:lnTo>
                  <a:pt x="209" y="86"/>
                </a:lnTo>
                <a:close/>
                <a:moveTo>
                  <a:pt x="69" y="196"/>
                </a:moveTo>
                <a:lnTo>
                  <a:pt x="69" y="196"/>
                </a:lnTo>
                <a:lnTo>
                  <a:pt x="77" y="194"/>
                </a:lnTo>
                <a:lnTo>
                  <a:pt x="86" y="190"/>
                </a:lnTo>
                <a:lnTo>
                  <a:pt x="86" y="190"/>
                </a:lnTo>
                <a:lnTo>
                  <a:pt x="86" y="187"/>
                </a:lnTo>
                <a:lnTo>
                  <a:pt x="86" y="187"/>
                </a:lnTo>
                <a:lnTo>
                  <a:pt x="77" y="193"/>
                </a:lnTo>
                <a:lnTo>
                  <a:pt x="69" y="196"/>
                </a:lnTo>
                <a:lnTo>
                  <a:pt x="69" y="196"/>
                </a:lnTo>
                <a:close/>
                <a:moveTo>
                  <a:pt x="23" y="176"/>
                </a:moveTo>
                <a:lnTo>
                  <a:pt x="23" y="176"/>
                </a:lnTo>
                <a:lnTo>
                  <a:pt x="25" y="177"/>
                </a:lnTo>
                <a:lnTo>
                  <a:pt x="27" y="179"/>
                </a:lnTo>
                <a:lnTo>
                  <a:pt x="32" y="179"/>
                </a:lnTo>
                <a:lnTo>
                  <a:pt x="34" y="177"/>
                </a:lnTo>
                <a:lnTo>
                  <a:pt x="34" y="177"/>
                </a:lnTo>
                <a:lnTo>
                  <a:pt x="33" y="174"/>
                </a:lnTo>
                <a:lnTo>
                  <a:pt x="33" y="174"/>
                </a:lnTo>
                <a:lnTo>
                  <a:pt x="29" y="176"/>
                </a:lnTo>
                <a:lnTo>
                  <a:pt x="23" y="176"/>
                </a:lnTo>
                <a:lnTo>
                  <a:pt x="23" y="176"/>
                </a:lnTo>
                <a:close/>
                <a:moveTo>
                  <a:pt x="47" y="210"/>
                </a:moveTo>
                <a:lnTo>
                  <a:pt x="47" y="210"/>
                </a:lnTo>
                <a:lnTo>
                  <a:pt x="50" y="210"/>
                </a:lnTo>
                <a:lnTo>
                  <a:pt x="53" y="210"/>
                </a:lnTo>
                <a:lnTo>
                  <a:pt x="59" y="208"/>
                </a:lnTo>
                <a:lnTo>
                  <a:pt x="59" y="208"/>
                </a:lnTo>
                <a:lnTo>
                  <a:pt x="59" y="204"/>
                </a:lnTo>
                <a:lnTo>
                  <a:pt x="59" y="204"/>
                </a:lnTo>
                <a:lnTo>
                  <a:pt x="56" y="203"/>
                </a:lnTo>
                <a:lnTo>
                  <a:pt x="56" y="203"/>
                </a:lnTo>
                <a:lnTo>
                  <a:pt x="54" y="206"/>
                </a:lnTo>
                <a:lnTo>
                  <a:pt x="53" y="208"/>
                </a:lnTo>
                <a:lnTo>
                  <a:pt x="50" y="210"/>
                </a:lnTo>
                <a:lnTo>
                  <a:pt x="47" y="210"/>
                </a:lnTo>
                <a:lnTo>
                  <a:pt x="47" y="210"/>
                </a:lnTo>
                <a:close/>
                <a:moveTo>
                  <a:pt x="124" y="132"/>
                </a:moveTo>
                <a:lnTo>
                  <a:pt x="124" y="132"/>
                </a:lnTo>
                <a:lnTo>
                  <a:pt x="131" y="123"/>
                </a:lnTo>
                <a:lnTo>
                  <a:pt x="131" y="123"/>
                </a:lnTo>
                <a:lnTo>
                  <a:pt x="123" y="127"/>
                </a:lnTo>
                <a:lnTo>
                  <a:pt x="123" y="127"/>
                </a:lnTo>
                <a:lnTo>
                  <a:pt x="124" y="132"/>
                </a:lnTo>
                <a:lnTo>
                  <a:pt x="124" y="132"/>
                </a:lnTo>
                <a:close/>
                <a:moveTo>
                  <a:pt x="231" y="59"/>
                </a:moveTo>
                <a:lnTo>
                  <a:pt x="231" y="59"/>
                </a:lnTo>
                <a:lnTo>
                  <a:pt x="231" y="58"/>
                </a:lnTo>
                <a:lnTo>
                  <a:pt x="231" y="55"/>
                </a:lnTo>
                <a:lnTo>
                  <a:pt x="231" y="55"/>
                </a:lnTo>
                <a:lnTo>
                  <a:pt x="231" y="52"/>
                </a:lnTo>
                <a:lnTo>
                  <a:pt x="231" y="52"/>
                </a:lnTo>
                <a:lnTo>
                  <a:pt x="231" y="51"/>
                </a:lnTo>
                <a:lnTo>
                  <a:pt x="231" y="51"/>
                </a:lnTo>
                <a:lnTo>
                  <a:pt x="231" y="48"/>
                </a:lnTo>
                <a:lnTo>
                  <a:pt x="228" y="46"/>
                </a:lnTo>
                <a:lnTo>
                  <a:pt x="228" y="46"/>
                </a:lnTo>
                <a:lnTo>
                  <a:pt x="226" y="46"/>
                </a:lnTo>
                <a:lnTo>
                  <a:pt x="226" y="46"/>
                </a:lnTo>
                <a:lnTo>
                  <a:pt x="229" y="52"/>
                </a:lnTo>
                <a:lnTo>
                  <a:pt x="231" y="59"/>
                </a:lnTo>
                <a:lnTo>
                  <a:pt x="231" y="59"/>
                </a:lnTo>
                <a:close/>
                <a:moveTo>
                  <a:pt x="178" y="42"/>
                </a:moveTo>
                <a:lnTo>
                  <a:pt x="178" y="42"/>
                </a:lnTo>
                <a:lnTo>
                  <a:pt x="174" y="38"/>
                </a:lnTo>
                <a:lnTo>
                  <a:pt x="174" y="38"/>
                </a:lnTo>
                <a:lnTo>
                  <a:pt x="174" y="46"/>
                </a:lnTo>
                <a:lnTo>
                  <a:pt x="174" y="46"/>
                </a:lnTo>
                <a:lnTo>
                  <a:pt x="178" y="42"/>
                </a:lnTo>
                <a:lnTo>
                  <a:pt x="178" y="42"/>
                </a:lnTo>
                <a:close/>
                <a:moveTo>
                  <a:pt x="88" y="82"/>
                </a:moveTo>
                <a:lnTo>
                  <a:pt x="88" y="82"/>
                </a:lnTo>
                <a:lnTo>
                  <a:pt x="86" y="88"/>
                </a:lnTo>
                <a:lnTo>
                  <a:pt x="84" y="93"/>
                </a:lnTo>
                <a:lnTo>
                  <a:pt x="84" y="93"/>
                </a:lnTo>
                <a:lnTo>
                  <a:pt x="86" y="93"/>
                </a:lnTo>
                <a:lnTo>
                  <a:pt x="86" y="92"/>
                </a:lnTo>
                <a:lnTo>
                  <a:pt x="86" y="92"/>
                </a:lnTo>
                <a:lnTo>
                  <a:pt x="87" y="88"/>
                </a:lnTo>
                <a:lnTo>
                  <a:pt x="88" y="82"/>
                </a:lnTo>
                <a:lnTo>
                  <a:pt x="88" y="82"/>
                </a:lnTo>
                <a:close/>
                <a:moveTo>
                  <a:pt x="39" y="191"/>
                </a:moveTo>
                <a:lnTo>
                  <a:pt x="39" y="191"/>
                </a:lnTo>
                <a:lnTo>
                  <a:pt x="36" y="187"/>
                </a:lnTo>
                <a:lnTo>
                  <a:pt x="36" y="187"/>
                </a:lnTo>
                <a:lnTo>
                  <a:pt x="36" y="187"/>
                </a:lnTo>
                <a:lnTo>
                  <a:pt x="36" y="187"/>
                </a:lnTo>
                <a:lnTo>
                  <a:pt x="30" y="186"/>
                </a:lnTo>
                <a:lnTo>
                  <a:pt x="30" y="186"/>
                </a:lnTo>
                <a:lnTo>
                  <a:pt x="32" y="191"/>
                </a:lnTo>
                <a:lnTo>
                  <a:pt x="32" y="191"/>
                </a:lnTo>
                <a:lnTo>
                  <a:pt x="34" y="190"/>
                </a:lnTo>
                <a:lnTo>
                  <a:pt x="39" y="191"/>
                </a:lnTo>
                <a:lnTo>
                  <a:pt x="39" y="191"/>
                </a:lnTo>
                <a:close/>
                <a:moveTo>
                  <a:pt x="138" y="173"/>
                </a:moveTo>
                <a:lnTo>
                  <a:pt x="138" y="173"/>
                </a:lnTo>
                <a:lnTo>
                  <a:pt x="138" y="173"/>
                </a:lnTo>
                <a:lnTo>
                  <a:pt x="138" y="173"/>
                </a:lnTo>
                <a:lnTo>
                  <a:pt x="141" y="177"/>
                </a:lnTo>
                <a:lnTo>
                  <a:pt x="142" y="183"/>
                </a:lnTo>
                <a:lnTo>
                  <a:pt x="142" y="183"/>
                </a:lnTo>
                <a:lnTo>
                  <a:pt x="142" y="177"/>
                </a:lnTo>
                <a:lnTo>
                  <a:pt x="141" y="173"/>
                </a:lnTo>
                <a:lnTo>
                  <a:pt x="141" y="173"/>
                </a:lnTo>
                <a:lnTo>
                  <a:pt x="138" y="173"/>
                </a:lnTo>
                <a:lnTo>
                  <a:pt x="138" y="173"/>
                </a:lnTo>
                <a:close/>
                <a:moveTo>
                  <a:pt x="223" y="86"/>
                </a:moveTo>
                <a:lnTo>
                  <a:pt x="223" y="86"/>
                </a:lnTo>
                <a:lnTo>
                  <a:pt x="231" y="81"/>
                </a:lnTo>
                <a:lnTo>
                  <a:pt x="231" y="81"/>
                </a:lnTo>
                <a:lnTo>
                  <a:pt x="229" y="78"/>
                </a:lnTo>
                <a:lnTo>
                  <a:pt x="229" y="78"/>
                </a:lnTo>
                <a:lnTo>
                  <a:pt x="223" y="86"/>
                </a:lnTo>
                <a:lnTo>
                  <a:pt x="223" y="86"/>
                </a:lnTo>
                <a:close/>
                <a:moveTo>
                  <a:pt x="202" y="183"/>
                </a:moveTo>
                <a:lnTo>
                  <a:pt x="202" y="183"/>
                </a:lnTo>
                <a:lnTo>
                  <a:pt x="202" y="180"/>
                </a:lnTo>
                <a:lnTo>
                  <a:pt x="202" y="180"/>
                </a:lnTo>
                <a:lnTo>
                  <a:pt x="201" y="183"/>
                </a:lnTo>
                <a:lnTo>
                  <a:pt x="201" y="183"/>
                </a:lnTo>
                <a:lnTo>
                  <a:pt x="199" y="187"/>
                </a:lnTo>
                <a:lnTo>
                  <a:pt x="199" y="187"/>
                </a:lnTo>
                <a:lnTo>
                  <a:pt x="202" y="189"/>
                </a:lnTo>
                <a:lnTo>
                  <a:pt x="202" y="189"/>
                </a:lnTo>
                <a:lnTo>
                  <a:pt x="204" y="191"/>
                </a:lnTo>
                <a:lnTo>
                  <a:pt x="204" y="191"/>
                </a:lnTo>
                <a:lnTo>
                  <a:pt x="204" y="189"/>
                </a:lnTo>
                <a:lnTo>
                  <a:pt x="202" y="187"/>
                </a:lnTo>
                <a:lnTo>
                  <a:pt x="202" y="187"/>
                </a:lnTo>
                <a:lnTo>
                  <a:pt x="201" y="186"/>
                </a:lnTo>
                <a:lnTo>
                  <a:pt x="202" y="183"/>
                </a:lnTo>
                <a:lnTo>
                  <a:pt x="202" y="183"/>
                </a:lnTo>
                <a:lnTo>
                  <a:pt x="202" y="183"/>
                </a:lnTo>
                <a:lnTo>
                  <a:pt x="202" y="183"/>
                </a:lnTo>
                <a:close/>
                <a:moveTo>
                  <a:pt x="110" y="231"/>
                </a:moveTo>
                <a:lnTo>
                  <a:pt x="110" y="231"/>
                </a:lnTo>
                <a:lnTo>
                  <a:pt x="111" y="233"/>
                </a:lnTo>
                <a:lnTo>
                  <a:pt x="115" y="234"/>
                </a:lnTo>
                <a:lnTo>
                  <a:pt x="118" y="233"/>
                </a:lnTo>
                <a:lnTo>
                  <a:pt x="121" y="231"/>
                </a:lnTo>
                <a:lnTo>
                  <a:pt x="121" y="231"/>
                </a:lnTo>
                <a:lnTo>
                  <a:pt x="118" y="231"/>
                </a:lnTo>
                <a:lnTo>
                  <a:pt x="118" y="231"/>
                </a:lnTo>
                <a:lnTo>
                  <a:pt x="114" y="231"/>
                </a:lnTo>
                <a:lnTo>
                  <a:pt x="111" y="231"/>
                </a:lnTo>
                <a:lnTo>
                  <a:pt x="111" y="231"/>
                </a:lnTo>
                <a:lnTo>
                  <a:pt x="110" y="231"/>
                </a:lnTo>
                <a:lnTo>
                  <a:pt x="110" y="231"/>
                </a:lnTo>
                <a:close/>
                <a:moveTo>
                  <a:pt x="104" y="68"/>
                </a:moveTo>
                <a:lnTo>
                  <a:pt x="104" y="68"/>
                </a:lnTo>
                <a:lnTo>
                  <a:pt x="111" y="68"/>
                </a:lnTo>
                <a:lnTo>
                  <a:pt x="111" y="68"/>
                </a:lnTo>
                <a:lnTo>
                  <a:pt x="113" y="68"/>
                </a:lnTo>
                <a:lnTo>
                  <a:pt x="114" y="66"/>
                </a:lnTo>
                <a:lnTo>
                  <a:pt x="114" y="66"/>
                </a:lnTo>
                <a:lnTo>
                  <a:pt x="108" y="66"/>
                </a:lnTo>
                <a:lnTo>
                  <a:pt x="104" y="68"/>
                </a:lnTo>
                <a:lnTo>
                  <a:pt x="104" y="68"/>
                </a:lnTo>
                <a:close/>
                <a:moveTo>
                  <a:pt x="233" y="62"/>
                </a:moveTo>
                <a:lnTo>
                  <a:pt x="233" y="62"/>
                </a:lnTo>
                <a:lnTo>
                  <a:pt x="232" y="66"/>
                </a:lnTo>
                <a:lnTo>
                  <a:pt x="229" y="72"/>
                </a:lnTo>
                <a:lnTo>
                  <a:pt x="229" y="72"/>
                </a:lnTo>
                <a:lnTo>
                  <a:pt x="233" y="66"/>
                </a:lnTo>
                <a:lnTo>
                  <a:pt x="233" y="62"/>
                </a:lnTo>
                <a:lnTo>
                  <a:pt x="233" y="62"/>
                </a:lnTo>
                <a:close/>
                <a:moveTo>
                  <a:pt x="118" y="137"/>
                </a:moveTo>
                <a:lnTo>
                  <a:pt x="118" y="137"/>
                </a:lnTo>
                <a:lnTo>
                  <a:pt x="118" y="135"/>
                </a:lnTo>
                <a:lnTo>
                  <a:pt x="117" y="132"/>
                </a:lnTo>
                <a:lnTo>
                  <a:pt x="114" y="130"/>
                </a:lnTo>
                <a:lnTo>
                  <a:pt x="111" y="130"/>
                </a:lnTo>
                <a:lnTo>
                  <a:pt x="111" y="130"/>
                </a:lnTo>
                <a:lnTo>
                  <a:pt x="115" y="133"/>
                </a:lnTo>
                <a:lnTo>
                  <a:pt x="118" y="137"/>
                </a:lnTo>
                <a:lnTo>
                  <a:pt x="118" y="137"/>
                </a:lnTo>
                <a:close/>
                <a:moveTo>
                  <a:pt x="15" y="110"/>
                </a:moveTo>
                <a:lnTo>
                  <a:pt x="15" y="110"/>
                </a:lnTo>
                <a:lnTo>
                  <a:pt x="13" y="115"/>
                </a:lnTo>
                <a:lnTo>
                  <a:pt x="12" y="117"/>
                </a:lnTo>
                <a:lnTo>
                  <a:pt x="12" y="117"/>
                </a:lnTo>
                <a:lnTo>
                  <a:pt x="15" y="115"/>
                </a:lnTo>
                <a:lnTo>
                  <a:pt x="15" y="115"/>
                </a:lnTo>
                <a:lnTo>
                  <a:pt x="19" y="112"/>
                </a:lnTo>
                <a:lnTo>
                  <a:pt x="19" y="112"/>
                </a:lnTo>
                <a:lnTo>
                  <a:pt x="15" y="110"/>
                </a:lnTo>
                <a:lnTo>
                  <a:pt x="15" y="110"/>
                </a:lnTo>
                <a:close/>
                <a:moveTo>
                  <a:pt x="29" y="45"/>
                </a:moveTo>
                <a:lnTo>
                  <a:pt x="29" y="45"/>
                </a:lnTo>
                <a:lnTo>
                  <a:pt x="29" y="48"/>
                </a:lnTo>
                <a:lnTo>
                  <a:pt x="29" y="49"/>
                </a:lnTo>
                <a:lnTo>
                  <a:pt x="29" y="49"/>
                </a:lnTo>
                <a:lnTo>
                  <a:pt x="34" y="49"/>
                </a:lnTo>
                <a:lnTo>
                  <a:pt x="34" y="49"/>
                </a:lnTo>
                <a:lnTo>
                  <a:pt x="32" y="48"/>
                </a:lnTo>
                <a:lnTo>
                  <a:pt x="29" y="45"/>
                </a:lnTo>
                <a:lnTo>
                  <a:pt x="29" y="45"/>
                </a:lnTo>
                <a:close/>
                <a:moveTo>
                  <a:pt x="13" y="149"/>
                </a:moveTo>
                <a:lnTo>
                  <a:pt x="13" y="149"/>
                </a:lnTo>
                <a:lnTo>
                  <a:pt x="13" y="156"/>
                </a:lnTo>
                <a:lnTo>
                  <a:pt x="13" y="156"/>
                </a:lnTo>
                <a:lnTo>
                  <a:pt x="16" y="152"/>
                </a:lnTo>
                <a:lnTo>
                  <a:pt x="16" y="152"/>
                </a:lnTo>
                <a:lnTo>
                  <a:pt x="13" y="149"/>
                </a:lnTo>
                <a:lnTo>
                  <a:pt x="13" y="149"/>
                </a:lnTo>
                <a:close/>
                <a:moveTo>
                  <a:pt x="198" y="93"/>
                </a:moveTo>
                <a:lnTo>
                  <a:pt x="198" y="93"/>
                </a:lnTo>
                <a:lnTo>
                  <a:pt x="196" y="96"/>
                </a:lnTo>
                <a:lnTo>
                  <a:pt x="196" y="96"/>
                </a:lnTo>
                <a:lnTo>
                  <a:pt x="202" y="95"/>
                </a:lnTo>
                <a:lnTo>
                  <a:pt x="202" y="95"/>
                </a:lnTo>
                <a:lnTo>
                  <a:pt x="198" y="93"/>
                </a:lnTo>
                <a:lnTo>
                  <a:pt x="198" y="93"/>
                </a:lnTo>
                <a:close/>
                <a:moveTo>
                  <a:pt x="150" y="223"/>
                </a:moveTo>
                <a:lnTo>
                  <a:pt x="150" y="223"/>
                </a:lnTo>
                <a:lnTo>
                  <a:pt x="155" y="221"/>
                </a:lnTo>
                <a:lnTo>
                  <a:pt x="160" y="218"/>
                </a:lnTo>
                <a:lnTo>
                  <a:pt x="160" y="218"/>
                </a:lnTo>
                <a:lnTo>
                  <a:pt x="150" y="223"/>
                </a:lnTo>
                <a:lnTo>
                  <a:pt x="150" y="223"/>
                </a:lnTo>
                <a:close/>
                <a:moveTo>
                  <a:pt x="138" y="49"/>
                </a:moveTo>
                <a:lnTo>
                  <a:pt x="138" y="49"/>
                </a:lnTo>
                <a:lnTo>
                  <a:pt x="135" y="49"/>
                </a:lnTo>
                <a:lnTo>
                  <a:pt x="133" y="52"/>
                </a:lnTo>
                <a:lnTo>
                  <a:pt x="133" y="52"/>
                </a:lnTo>
                <a:lnTo>
                  <a:pt x="135" y="52"/>
                </a:lnTo>
                <a:lnTo>
                  <a:pt x="138" y="49"/>
                </a:lnTo>
                <a:lnTo>
                  <a:pt x="138" y="49"/>
                </a:lnTo>
                <a:close/>
                <a:moveTo>
                  <a:pt x="43" y="187"/>
                </a:moveTo>
                <a:lnTo>
                  <a:pt x="43" y="187"/>
                </a:lnTo>
                <a:lnTo>
                  <a:pt x="40" y="179"/>
                </a:lnTo>
                <a:lnTo>
                  <a:pt x="40" y="179"/>
                </a:lnTo>
                <a:lnTo>
                  <a:pt x="40" y="184"/>
                </a:lnTo>
                <a:lnTo>
                  <a:pt x="43" y="187"/>
                </a:lnTo>
                <a:lnTo>
                  <a:pt x="43" y="187"/>
                </a:lnTo>
                <a:close/>
                <a:moveTo>
                  <a:pt x="147" y="55"/>
                </a:moveTo>
                <a:lnTo>
                  <a:pt x="147" y="55"/>
                </a:lnTo>
                <a:lnTo>
                  <a:pt x="150" y="54"/>
                </a:lnTo>
                <a:lnTo>
                  <a:pt x="154" y="51"/>
                </a:lnTo>
                <a:lnTo>
                  <a:pt x="154" y="51"/>
                </a:lnTo>
                <a:lnTo>
                  <a:pt x="152" y="51"/>
                </a:lnTo>
                <a:lnTo>
                  <a:pt x="151" y="51"/>
                </a:lnTo>
                <a:lnTo>
                  <a:pt x="151" y="51"/>
                </a:lnTo>
                <a:lnTo>
                  <a:pt x="147" y="55"/>
                </a:lnTo>
                <a:lnTo>
                  <a:pt x="147" y="55"/>
                </a:lnTo>
                <a:close/>
                <a:moveTo>
                  <a:pt x="53" y="193"/>
                </a:moveTo>
                <a:lnTo>
                  <a:pt x="53" y="193"/>
                </a:lnTo>
                <a:lnTo>
                  <a:pt x="53" y="193"/>
                </a:lnTo>
                <a:lnTo>
                  <a:pt x="53" y="193"/>
                </a:lnTo>
                <a:lnTo>
                  <a:pt x="59" y="194"/>
                </a:lnTo>
                <a:lnTo>
                  <a:pt x="59" y="194"/>
                </a:lnTo>
                <a:lnTo>
                  <a:pt x="59" y="191"/>
                </a:lnTo>
                <a:lnTo>
                  <a:pt x="59" y="191"/>
                </a:lnTo>
                <a:lnTo>
                  <a:pt x="53" y="193"/>
                </a:lnTo>
                <a:lnTo>
                  <a:pt x="53" y="193"/>
                </a:lnTo>
                <a:close/>
                <a:moveTo>
                  <a:pt x="27" y="194"/>
                </a:moveTo>
                <a:lnTo>
                  <a:pt x="27" y="194"/>
                </a:lnTo>
                <a:lnTo>
                  <a:pt x="27" y="194"/>
                </a:lnTo>
                <a:lnTo>
                  <a:pt x="27" y="194"/>
                </a:lnTo>
                <a:lnTo>
                  <a:pt x="27" y="189"/>
                </a:lnTo>
                <a:lnTo>
                  <a:pt x="27" y="189"/>
                </a:lnTo>
                <a:lnTo>
                  <a:pt x="29" y="186"/>
                </a:lnTo>
                <a:lnTo>
                  <a:pt x="29" y="186"/>
                </a:lnTo>
                <a:lnTo>
                  <a:pt x="29" y="186"/>
                </a:lnTo>
                <a:lnTo>
                  <a:pt x="29" y="186"/>
                </a:lnTo>
                <a:lnTo>
                  <a:pt x="26" y="186"/>
                </a:lnTo>
                <a:lnTo>
                  <a:pt x="26" y="186"/>
                </a:lnTo>
                <a:lnTo>
                  <a:pt x="26" y="190"/>
                </a:lnTo>
                <a:lnTo>
                  <a:pt x="27" y="194"/>
                </a:lnTo>
                <a:lnTo>
                  <a:pt x="27" y="194"/>
                </a:lnTo>
                <a:close/>
                <a:moveTo>
                  <a:pt x="178" y="15"/>
                </a:moveTo>
                <a:lnTo>
                  <a:pt x="178" y="15"/>
                </a:lnTo>
                <a:lnTo>
                  <a:pt x="178" y="14"/>
                </a:lnTo>
                <a:lnTo>
                  <a:pt x="178" y="12"/>
                </a:lnTo>
                <a:lnTo>
                  <a:pt x="174" y="9"/>
                </a:lnTo>
                <a:lnTo>
                  <a:pt x="174" y="9"/>
                </a:lnTo>
                <a:lnTo>
                  <a:pt x="178" y="15"/>
                </a:lnTo>
                <a:lnTo>
                  <a:pt x="178" y="15"/>
                </a:lnTo>
                <a:close/>
                <a:moveTo>
                  <a:pt x="94" y="181"/>
                </a:moveTo>
                <a:lnTo>
                  <a:pt x="94" y="181"/>
                </a:lnTo>
                <a:lnTo>
                  <a:pt x="98" y="174"/>
                </a:lnTo>
                <a:lnTo>
                  <a:pt x="98" y="174"/>
                </a:lnTo>
                <a:lnTo>
                  <a:pt x="94" y="177"/>
                </a:lnTo>
                <a:lnTo>
                  <a:pt x="94" y="181"/>
                </a:lnTo>
                <a:lnTo>
                  <a:pt x="94" y="181"/>
                </a:lnTo>
                <a:close/>
                <a:moveTo>
                  <a:pt x="121" y="15"/>
                </a:moveTo>
                <a:lnTo>
                  <a:pt x="121" y="15"/>
                </a:lnTo>
                <a:lnTo>
                  <a:pt x="123" y="14"/>
                </a:lnTo>
                <a:lnTo>
                  <a:pt x="123" y="14"/>
                </a:lnTo>
                <a:lnTo>
                  <a:pt x="123" y="14"/>
                </a:lnTo>
                <a:lnTo>
                  <a:pt x="118" y="9"/>
                </a:lnTo>
                <a:lnTo>
                  <a:pt x="118" y="9"/>
                </a:lnTo>
                <a:lnTo>
                  <a:pt x="121" y="15"/>
                </a:lnTo>
                <a:lnTo>
                  <a:pt x="121" y="15"/>
                </a:lnTo>
                <a:close/>
                <a:moveTo>
                  <a:pt x="127" y="225"/>
                </a:moveTo>
                <a:lnTo>
                  <a:pt x="127" y="225"/>
                </a:lnTo>
                <a:lnTo>
                  <a:pt x="127" y="225"/>
                </a:lnTo>
                <a:lnTo>
                  <a:pt x="127" y="225"/>
                </a:lnTo>
                <a:lnTo>
                  <a:pt x="133" y="228"/>
                </a:lnTo>
                <a:lnTo>
                  <a:pt x="133" y="228"/>
                </a:lnTo>
                <a:lnTo>
                  <a:pt x="128" y="225"/>
                </a:lnTo>
                <a:lnTo>
                  <a:pt x="128" y="225"/>
                </a:lnTo>
                <a:lnTo>
                  <a:pt x="127" y="225"/>
                </a:lnTo>
                <a:lnTo>
                  <a:pt x="127" y="225"/>
                </a:lnTo>
                <a:close/>
                <a:moveTo>
                  <a:pt x="158" y="56"/>
                </a:moveTo>
                <a:lnTo>
                  <a:pt x="158" y="56"/>
                </a:lnTo>
                <a:lnTo>
                  <a:pt x="158" y="56"/>
                </a:lnTo>
                <a:lnTo>
                  <a:pt x="158" y="56"/>
                </a:lnTo>
                <a:lnTo>
                  <a:pt x="160" y="56"/>
                </a:lnTo>
                <a:lnTo>
                  <a:pt x="160" y="56"/>
                </a:lnTo>
                <a:lnTo>
                  <a:pt x="162" y="56"/>
                </a:lnTo>
                <a:lnTo>
                  <a:pt x="164" y="55"/>
                </a:lnTo>
                <a:lnTo>
                  <a:pt x="164" y="55"/>
                </a:lnTo>
                <a:lnTo>
                  <a:pt x="161" y="55"/>
                </a:lnTo>
                <a:lnTo>
                  <a:pt x="158" y="56"/>
                </a:lnTo>
                <a:lnTo>
                  <a:pt x="158" y="56"/>
                </a:lnTo>
                <a:close/>
                <a:moveTo>
                  <a:pt x="123" y="29"/>
                </a:moveTo>
                <a:lnTo>
                  <a:pt x="123" y="29"/>
                </a:lnTo>
                <a:lnTo>
                  <a:pt x="124" y="25"/>
                </a:lnTo>
                <a:lnTo>
                  <a:pt x="124" y="22"/>
                </a:lnTo>
                <a:lnTo>
                  <a:pt x="124" y="22"/>
                </a:lnTo>
                <a:lnTo>
                  <a:pt x="124" y="25"/>
                </a:lnTo>
                <a:lnTo>
                  <a:pt x="123" y="29"/>
                </a:lnTo>
                <a:lnTo>
                  <a:pt x="123" y="29"/>
                </a:lnTo>
                <a:close/>
                <a:moveTo>
                  <a:pt x="147" y="230"/>
                </a:moveTo>
                <a:lnTo>
                  <a:pt x="147" y="230"/>
                </a:lnTo>
                <a:lnTo>
                  <a:pt x="140" y="228"/>
                </a:lnTo>
                <a:lnTo>
                  <a:pt x="140" y="228"/>
                </a:lnTo>
                <a:lnTo>
                  <a:pt x="142" y="230"/>
                </a:lnTo>
                <a:lnTo>
                  <a:pt x="147" y="230"/>
                </a:lnTo>
                <a:lnTo>
                  <a:pt x="147" y="230"/>
                </a:lnTo>
                <a:close/>
                <a:moveTo>
                  <a:pt x="117" y="54"/>
                </a:moveTo>
                <a:lnTo>
                  <a:pt x="117" y="54"/>
                </a:lnTo>
                <a:lnTo>
                  <a:pt x="117" y="52"/>
                </a:lnTo>
                <a:lnTo>
                  <a:pt x="117" y="52"/>
                </a:lnTo>
                <a:lnTo>
                  <a:pt x="115" y="52"/>
                </a:lnTo>
                <a:lnTo>
                  <a:pt x="115" y="52"/>
                </a:lnTo>
                <a:lnTo>
                  <a:pt x="113" y="56"/>
                </a:lnTo>
                <a:lnTo>
                  <a:pt x="113" y="56"/>
                </a:lnTo>
                <a:lnTo>
                  <a:pt x="117" y="54"/>
                </a:lnTo>
                <a:lnTo>
                  <a:pt x="117" y="54"/>
                </a:lnTo>
                <a:close/>
                <a:moveTo>
                  <a:pt x="127" y="213"/>
                </a:moveTo>
                <a:lnTo>
                  <a:pt x="127" y="213"/>
                </a:lnTo>
                <a:lnTo>
                  <a:pt x="130" y="217"/>
                </a:lnTo>
                <a:lnTo>
                  <a:pt x="130" y="217"/>
                </a:lnTo>
                <a:lnTo>
                  <a:pt x="130" y="213"/>
                </a:lnTo>
                <a:lnTo>
                  <a:pt x="130" y="213"/>
                </a:lnTo>
                <a:lnTo>
                  <a:pt x="127" y="213"/>
                </a:lnTo>
                <a:lnTo>
                  <a:pt x="127" y="213"/>
                </a:lnTo>
                <a:close/>
                <a:moveTo>
                  <a:pt x="162" y="46"/>
                </a:moveTo>
                <a:lnTo>
                  <a:pt x="162" y="46"/>
                </a:lnTo>
                <a:lnTo>
                  <a:pt x="162" y="48"/>
                </a:lnTo>
                <a:lnTo>
                  <a:pt x="162" y="48"/>
                </a:lnTo>
                <a:lnTo>
                  <a:pt x="167" y="46"/>
                </a:lnTo>
                <a:lnTo>
                  <a:pt x="167" y="46"/>
                </a:lnTo>
                <a:lnTo>
                  <a:pt x="165" y="45"/>
                </a:lnTo>
                <a:lnTo>
                  <a:pt x="165" y="45"/>
                </a:lnTo>
                <a:lnTo>
                  <a:pt x="162" y="46"/>
                </a:lnTo>
                <a:lnTo>
                  <a:pt x="162" y="46"/>
                </a:lnTo>
                <a:close/>
                <a:moveTo>
                  <a:pt x="151" y="198"/>
                </a:moveTo>
                <a:lnTo>
                  <a:pt x="151" y="198"/>
                </a:lnTo>
                <a:lnTo>
                  <a:pt x="151" y="198"/>
                </a:lnTo>
                <a:lnTo>
                  <a:pt x="151" y="198"/>
                </a:lnTo>
                <a:lnTo>
                  <a:pt x="148" y="197"/>
                </a:lnTo>
                <a:lnTo>
                  <a:pt x="148" y="197"/>
                </a:lnTo>
                <a:lnTo>
                  <a:pt x="147" y="198"/>
                </a:lnTo>
                <a:lnTo>
                  <a:pt x="147" y="198"/>
                </a:lnTo>
                <a:lnTo>
                  <a:pt x="151" y="198"/>
                </a:lnTo>
                <a:lnTo>
                  <a:pt x="151" y="198"/>
                </a:lnTo>
                <a:close/>
                <a:moveTo>
                  <a:pt x="141" y="54"/>
                </a:moveTo>
                <a:lnTo>
                  <a:pt x="141" y="54"/>
                </a:lnTo>
                <a:lnTo>
                  <a:pt x="142" y="54"/>
                </a:lnTo>
                <a:lnTo>
                  <a:pt x="142" y="54"/>
                </a:lnTo>
                <a:lnTo>
                  <a:pt x="145" y="51"/>
                </a:lnTo>
                <a:lnTo>
                  <a:pt x="145" y="51"/>
                </a:lnTo>
                <a:lnTo>
                  <a:pt x="144" y="51"/>
                </a:lnTo>
                <a:lnTo>
                  <a:pt x="144" y="51"/>
                </a:lnTo>
                <a:lnTo>
                  <a:pt x="141" y="54"/>
                </a:lnTo>
                <a:lnTo>
                  <a:pt x="141" y="54"/>
                </a:lnTo>
                <a:close/>
                <a:moveTo>
                  <a:pt x="84" y="4"/>
                </a:moveTo>
                <a:lnTo>
                  <a:pt x="84" y="4"/>
                </a:lnTo>
                <a:lnTo>
                  <a:pt x="81" y="4"/>
                </a:lnTo>
                <a:lnTo>
                  <a:pt x="77" y="5"/>
                </a:lnTo>
                <a:lnTo>
                  <a:pt x="77" y="5"/>
                </a:lnTo>
                <a:lnTo>
                  <a:pt x="84" y="4"/>
                </a:lnTo>
                <a:lnTo>
                  <a:pt x="84" y="4"/>
                </a:lnTo>
                <a:close/>
                <a:moveTo>
                  <a:pt x="117" y="156"/>
                </a:moveTo>
                <a:lnTo>
                  <a:pt x="117" y="156"/>
                </a:lnTo>
                <a:lnTo>
                  <a:pt x="114" y="159"/>
                </a:lnTo>
                <a:lnTo>
                  <a:pt x="114" y="159"/>
                </a:lnTo>
                <a:lnTo>
                  <a:pt x="115" y="159"/>
                </a:lnTo>
                <a:lnTo>
                  <a:pt x="115" y="159"/>
                </a:lnTo>
                <a:lnTo>
                  <a:pt x="117" y="157"/>
                </a:lnTo>
                <a:lnTo>
                  <a:pt x="117" y="156"/>
                </a:lnTo>
                <a:lnTo>
                  <a:pt x="117" y="156"/>
                </a:lnTo>
                <a:close/>
                <a:moveTo>
                  <a:pt x="241" y="117"/>
                </a:moveTo>
                <a:lnTo>
                  <a:pt x="241" y="117"/>
                </a:lnTo>
                <a:lnTo>
                  <a:pt x="241" y="117"/>
                </a:lnTo>
                <a:lnTo>
                  <a:pt x="241" y="117"/>
                </a:lnTo>
                <a:lnTo>
                  <a:pt x="238" y="119"/>
                </a:lnTo>
                <a:lnTo>
                  <a:pt x="236" y="122"/>
                </a:lnTo>
                <a:lnTo>
                  <a:pt x="236" y="122"/>
                </a:lnTo>
                <a:lnTo>
                  <a:pt x="241" y="117"/>
                </a:lnTo>
                <a:lnTo>
                  <a:pt x="241" y="117"/>
                </a:lnTo>
                <a:close/>
                <a:moveTo>
                  <a:pt x="106" y="49"/>
                </a:moveTo>
                <a:lnTo>
                  <a:pt x="106" y="49"/>
                </a:lnTo>
                <a:lnTo>
                  <a:pt x="106" y="49"/>
                </a:lnTo>
                <a:lnTo>
                  <a:pt x="106" y="49"/>
                </a:lnTo>
                <a:lnTo>
                  <a:pt x="108" y="48"/>
                </a:lnTo>
                <a:lnTo>
                  <a:pt x="110" y="45"/>
                </a:lnTo>
                <a:lnTo>
                  <a:pt x="110" y="45"/>
                </a:lnTo>
                <a:lnTo>
                  <a:pt x="110" y="45"/>
                </a:lnTo>
                <a:lnTo>
                  <a:pt x="110" y="45"/>
                </a:lnTo>
                <a:lnTo>
                  <a:pt x="106" y="49"/>
                </a:lnTo>
                <a:lnTo>
                  <a:pt x="106" y="49"/>
                </a:lnTo>
                <a:close/>
                <a:moveTo>
                  <a:pt x="90" y="61"/>
                </a:moveTo>
                <a:lnTo>
                  <a:pt x="90" y="61"/>
                </a:lnTo>
                <a:lnTo>
                  <a:pt x="88" y="61"/>
                </a:lnTo>
                <a:lnTo>
                  <a:pt x="87" y="62"/>
                </a:lnTo>
                <a:lnTo>
                  <a:pt x="87" y="62"/>
                </a:lnTo>
                <a:lnTo>
                  <a:pt x="88" y="63"/>
                </a:lnTo>
                <a:lnTo>
                  <a:pt x="88" y="63"/>
                </a:lnTo>
                <a:lnTo>
                  <a:pt x="90" y="61"/>
                </a:lnTo>
                <a:lnTo>
                  <a:pt x="90" y="61"/>
                </a:lnTo>
                <a:close/>
                <a:moveTo>
                  <a:pt x="98" y="200"/>
                </a:moveTo>
                <a:lnTo>
                  <a:pt x="98" y="200"/>
                </a:lnTo>
                <a:lnTo>
                  <a:pt x="94" y="196"/>
                </a:lnTo>
                <a:lnTo>
                  <a:pt x="94" y="196"/>
                </a:lnTo>
                <a:lnTo>
                  <a:pt x="96" y="198"/>
                </a:lnTo>
                <a:lnTo>
                  <a:pt x="98" y="200"/>
                </a:lnTo>
                <a:lnTo>
                  <a:pt x="98" y="200"/>
                </a:lnTo>
                <a:close/>
                <a:moveTo>
                  <a:pt x="142" y="100"/>
                </a:moveTo>
                <a:lnTo>
                  <a:pt x="142" y="100"/>
                </a:lnTo>
                <a:lnTo>
                  <a:pt x="142" y="96"/>
                </a:lnTo>
                <a:lnTo>
                  <a:pt x="144" y="93"/>
                </a:lnTo>
                <a:lnTo>
                  <a:pt x="144" y="93"/>
                </a:lnTo>
                <a:lnTo>
                  <a:pt x="142" y="100"/>
                </a:lnTo>
                <a:lnTo>
                  <a:pt x="142" y="100"/>
                </a:lnTo>
                <a:close/>
                <a:moveTo>
                  <a:pt x="97" y="51"/>
                </a:moveTo>
                <a:lnTo>
                  <a:pt x="97" y="51"/>
                </a:lnTo>
                <a:lnTo>
                  <a:pt x="94" y="51"/>
                </a:lnTo>
                <a:lnTo>
                  <a:pt x="93" y="54"/>
                </a:lnTo>
                <a:lnTo>
                  <a:pt x="93" y="54"/>
                </a:lnTo>
                <a:lnTo>
                  <a:pt x="97" y="51"/>
                </a:lnTo>
                <a:lnTo>
                  <a:pt x="97" y="51"/>
                </a:lnTo>
                <a:close/>
                <a:moveTo>
                  <a:pt x="40" y="95"/>
                </a:moveTo>
                <a:lnTo>
                  <a:pt x="40" y="95"/>
                </a:lnTo>
                <a:lnTo>
                  <a:pt x="40" y="95"/>
                </a:lnTo>
                <a:lnTo>
                  <a:pt x="40" y="95"/>
                </a:lnTo>
                <a:lnTo>
                  <a:pt x="40" y="98"/>
                </a:lnTo>
                <a:lnTo>
                  <a:pt x="40" y="100"/>
                </a:lnTo>
                <a:lnTo>
                  <a:pt x="40" y="100"/>
                </a:lnTo>
                <a:lnTo>
                  <a:pt x="40" y="95"/>
                </a:lnTo>
                <a:lnTo>
                  <a:pt x="40" y="95"/>
                </a:lnTo>
                <a:close/>
                <a:moveTo>
                  <a:pt x="174" y="58"/>
                </a:moveTo>
                <a:lnTo>
                  <a:pt x="174" y="58"/>
                </a:lnTo>
                <a:lnTo>
                  <a:pt x="175" y="55"/>
                </a:lnTo>
                <a:lnTo>
                  <a:pt x="175" y="55"/>
                </a:lnTo>
                <a:lnTo>
                  <a:pt x="172" y="56"/>
                </a:lnTo>
                <a:lnTo>
                  <a:pt x="172" y="56"/>
                </a:lnTo>
                <a:lnTo>
                  <a:pt x="174" y="58"/>
                </a:lnTo>
                <a:lnTo>
                  <a:pt x="174" y="58"/>
                </a:lnTo>
                <a:close/>
                <a:moveTo>
                  <a:pt x="111" y="49"/>
                </a:moveTo>
                <a:lnTo>
                  <a:pt x="111" y="49"/>
                </a:lnTo>
                <a:lnTo>
                  <a:pt x="108" y="52"/>
                </a:lnTo>
                <a:lnTo>
                  <a:pt x="108" y="52"/>
                </a:lnTo>
                <a:lnTo>
                  <a:pt x="110" y="51"/>
                </a:lnTo>
                <a:lnTo>
                  <a:pt x="111" y="49"/>
                </a:lnTo>
                <a:lnTo>
                  <a:pt x="111" y="49"/>
                </a:lnTo>
                <a:close/>
                <a:moveTo>
                  <a:pt x="80" y="34"/>
                </a:moveTo>
                <a:lnTo>
                  <a:pt x="80" y="34"/>
                </a:lnTo>
                <a:lnTo>
                  <a:pt x="80" y="32"/>
                </a:lnTo>
                <a:lnTo>
                  <a:pt x="79" y="31"/>
                </a:lnTo>
                <a:lnTo>
                  <a:pt x="79" y="31"/>
                </a:lnTo>
                <a:lnTo>
                  <a:pt x="80" y="34"/>
                </a:lnTo>
                <a:lnTo>
                  <a:pt x="80" y="34"/>
                </a:lnTo>
                <a:close/>
                <a:moveTo>
                  <a:pt x="222" y="79"/>
                </a:moveTo>
                <a:lnTo>
                  <a:pt x="222" y="79"/>
                </a:lnTo>
                <a:lnTo>
                  <a:pt x="223" y="78"/>
                </a:lnTo>
                <a:lnTo>
                  <a:pt x="225" y="76"/>
                </a:lnTo>
                <a:lnTo>
                  <a:pt x="225" y="76"/>
                </a:lnTo>
                <a:lnTo>
                  <a:pt x="222" y="79"/>
                </a:lnTo>
                <a:lnTo>
                  <a:pt x="222" y="79"/>
                </a:lnTo>
                <a:close/>
                <a:moveTo>
                  <a:pt x="236" y="129"/>
                </a:moveTo>
                <a:lnTo>
                  <a:pt x="236" y="129"/>
                </a:lnTo>
                <a:lnTo>
                  <a:pt x="236" y="127"/>
                </a:lnTo>
                <a:lnTo>
                  <a:pt x="235" y="126"/>
                </a:lnTo>
                <a:lnTo>
                  <a:pt x="235" y="126"/>
                </a:lnTo>
                <a:lnTo>
                  <a:pt x="236" y="129"/>
                </a:lnTo>
                <a:lnTo>
                  <a:pt x="236" y="129"/>
                </a:lnTo>
                <a:close/>
                <a:moveTo>
                  <a:pt x="64" y="204"/>
                </a:moveTo>
                <a:lnTo>
                  <a:pt x="64" y="204"/>
                </a:lnTo>
                <a:lnTo>
                  <a:pt x="64" y="207"/>
                </a:lnTo>
                <a:lnTo>
                  <a:pt x="64" y="207"/>
                </a:lnTo>
                <a:lnTo>
                  <a:pt x="64" y="207"/>
                </a:lnTo>
                <a:lnTo>
                  <a:pt x="64" y="207"/>
                </a:lnTo>
                <a:lnTo>
                  <a:pt x="66" y="204"/>
                </a:lnTo>
                <a:lnTo>
                  <a:pt x="66" y="204"/>
                </a:lnTo>
                <a:lnTo>
                  <a:pt x="64" y="204"/>
                </a:lnTo>
                <a:lnTo>
                  <a:pt x="64" y="204"/>
                </a:lnTo>
                <a:close/>
                <a:moveTo>
                  <a:pt x="128" y="15"/>
                </a:moveTo>
                <a:lnTo>
                  <a:pt x="128" y="15"/>
                </a:lnTo>
                <a:lnTo>
                  <a:pt x="127" y="17"/>
                </a:lnTo>
                <a:lnTo>
                  <a:pt x="128" y="18"/>
                </a:lnTo>
                <a:lnTo>
                  <a:pt x="128" y="18"/>
                </a:lnTo>
                <a:lnTo>
                  <a:pt x="128" y="15"/>
                </a:lnTo>
                <a:lnTo>
                  <a:pt x="128" y="15"/>
                </a:lnTo>
                <a:close/>
                <a:moveTo>
                  <a:pt x="167" y="49"/>
                </a:moveTo>
                <a:lnTo>
                  <a:pt x="167" y="49"/>
                </a:lnTo>
                <a:lnTo>
                  <a:pt x="167" y="52"/>
                </a:lnTo>
                <a:lnTo>
                  <a:pt x="167" y="52"/>
                </a:lnTo>
                <a:lnTo>
                  <a:pt x="168" y="51"/>
                </a:lnTo>
                <a:lnTo>
                  <a:pt x="167" y="49"/>
                </a:lnTo>
                <a:lnTo>
                  <a:pt x="167" y="49"/>
                </a:lnTo>
                <a:close/>
                <a:moveTo>
                  <a:pt x="211" y="189"/>
                </a:moveTo>
                <a:lnTo>
                  <a:pt x="211" y="189"/>
                </a:lnTo>
                <a:lnTo>
                  <a:pt x="211" y="189"/>
                </a:lnTo>
                <a:lnTo>
                  <a:pt x="211" y="189"/>
                </a:lnTo>
                <a:lnTo>
                  <a:pt x="211" y="191"/>
                </a:lnTo>
                <a:lnTo>
                  <a:pt x="211" y="191"/>
                </a:lnTo>
                <a:lnTo>
                  <a:pt x="211" y="191"/>
                </a:lnTo>
                <a:lnTo>
                  <a:pt x="211" y="191"/>
                </a:lnTo>
                <a:lnTo>
                  <a:pt x="211" y="189"/>
                </a:lnTo>
                <a:lnTo>
                  <a:pt x="211" y="189"/>
                </a:lnTo>
                <a:close/>
                <a:moveTo>
                  <a:pt x="214" y="93"/>
                </a:moveTo>
                <a:lnTo>
                  <a:pt x="214" y="93"/>
                </a:lnTo>
                <a:lnTo>
                  <a:pt x="214" y="95"/>
                </a:lnTo>
                <a:lnTo>
                  <a:pt x="214" y="95"/>
                </a:lnTo>
                <a:lnTo>
                  <a:pt x="215" y="93"/>
                </a:lnTo>
                <a:lnTo>
                  <a:pt x="216" y="93"/>
                </a:lnTo>
                <a:lnTo>
                  <a:pt x="216" y="93"/>
                </a:lnTo>
                <a:lnTo>
                  <a:pt x="214" y="93"/>
                </a:lnTo>
                <a:lnTo>
                  <a:pt x="214" y="93"/>
                </a:lnTo>
                <a:close/>
                <a:moveTo>
                  <a:pt x="111" y="163"/>
                </a:moveTo>
                <a:lnTo>
                  <a:pt x="111" y="163"/>
                </a:lnTo>
                <a:lnTo>
                  <a:pt x="110" y="162"/>
                </a:lnTo>
                <a:lnTo>
                  <a:pt x="110" y="162"/>
                </a:lnTo>
                <a:lnTo>
                  <a:pt x="108" y="164"/>
                </a:lnTo>
                <a:lnTo>
                  <a:pt x="108" y="164"/>
                </a:lnTo>
                <a:lnTo>
                  <a:pt x="110" y="163"/>
                </a:lnTo>
                <a:lnTo>
                  <a:pt x="111" y="163"/>
                </a:lnTo>
                <a:lnTo>
                  <a:pt x="111" y="163"/>
                </a:lnTo>
                <a:close/>
                <a:moveTo>
                  <a:pt x="25" y="48"/>
                </a:moveTo>
                <a:lnTo>
                  <a:pt x="25" y="48"/>
                </a:lnTo>
                <a:lnTo>
                  <a:pt x="25" y="49"/>
                </a:lnTo>
                <a:lnTo>
                  <a:pt x="26" y="51"/>
                </a:lnTo>
                <a:lnTo>
                  <a:pt x="26" y="51"/>
                </a:lnTo>
                <a:lnTo>
                  <a:pt x="26" y="49"/>
                </a:lnTo>
                <a:lnTo>
                  <a:pt x="25" y="48"/>
                </a:lnTo>
                <a:lnTo>
                  <a:pt x="25" y="48"/>
                </a:lnTo>
                <a:close/>
                <a:moveTo>
                  <a:pt x="98" y="48"/>
                </a:moveTo>
                <a:lnTo>
                  <a:pt x="98" y="48"/>
                </a:lnTo>
                <a:lnTo>
                  <a:pt x="100" y="48"/>
                </a:lnTo>
                <a:lnTo>
                  <a:pt x="101" y="48"/>
                </a:lnTo>
                <a:lnTo>
                  <a:pt x="101" y="48"/>
                </a:lnTo>
                <a:lnTo>
                  <a:pt x="98" y="48"/>
                </a:lnTo>
                <a:lnTo>
                  <a:pt x="98" y="48"/>
                </a:lnTo>
                <a:close/>
                <a:moveTo>
                  <a:pt x="174" y="214"/>
                </a:moveTo>
                <a:lnTo>
                  <a:pt x="174" y="214"/>
                </a:lnTo>
                <a:lnTo>
                  <a:pt x="177" y="214"/>
                </a:lnTo>
                <a:lnTo>
                  <a:pt x="177" y="214"/>
                </a:lnTo>
                <a:lnTo>
                  <a:pt x="175" y="213"/>
                </a:lnTo>
                <a:lnTo>
                  <a:pt x="175" y="213"/>
                </a:lnTo>
                <a:lnTo>
                  <a:pt x="174" y="214"/>
                </a:lnTo>
                <a:lnTo>
                  <a:pt x="174" y="214"/>
                </a:lnTo>
                <a:close/>
                <a:moveTo>
                  <a:pt x="17" y="149"/>
                </a:moveTo>
                <a:lnTo>
                  <a:pt x="17" y="149"/>
                </a:lnTo>
                <a:lnTo>
                  <a:pt x="19" y="150"/>
                </a:lnTo>
                <a:lnTo>
                  <a:pt x="20" y="150"/>
                </a:lnTo>
                <a:lnTo>
                  <a:pt x="20" y="150"/>
                </a:lnTo>
                <a:lnTo>
                  <a:pt x="17" y="149"/>
                </a:lnTo>
                <a:lnTo>
                  <a:pt x="17" y="149"/>
                </a:lnTo>
                <a:close/>
                <a:moveTo>
                  <a:pt x="74" y="17"/>
                </a:moveTo>
                <a:lnTo>
                  <a:pt x="74" y="17"/>
                </a:lnTo>
                <a:lnTo>
                  <a:pt x="74" y="14"/>
                </a:lnTo>
                <a:lnTo>
                  <a:pt x="74" y="14"/>
                </a:lnTo>
                <a:lnTo>
                  <a:pt x="74" y="15"/>
                </a:lnTo>
                <a:lnTo>
                  <a:pt x="74" y="17"/>
                </a:lnTo>
                <a:lnTo>
                  <a:pt x="74" y="17"/>
                </a:lnTo>
                <a:close/>
                <a:moveTo>
                  <a:pt x="70" y="12"/>
                </a:moveTo>
                <a:lnTo>
                  <a:pt x="70" y="12"/>
                </a:lnTo>
                <a:lnTo>
                  <a:pt x="71" y="12"/>
                </a:lnTo>
                <a:lnTo>
                  <a:pt x="73" y="11"/>
                </a:lnTo>
                <a:lnTo>
                  <a:pt x="73" y="11"/>
                </a:lnTo>
                <a:lnTo>
                  <a:pt x="70" y="12"/>
                </a:lnTo>
                <a:lnTo>
                  <a:pt x="70" y="12"/>
                </a:lnTo>
                <a:close/>
                <a:moveTo>
                  <a:pt x="91" y="228"/>
                </a:moveTo>
                <a:lnTo>
                  <a:pt x="91" y="228"/>
                </a:lnTo>
                <a:lnTo>
                  <a:pt x="91" y="228"/>
                </a:lnTo>
                <a:lnTo>
                  <a:pt x="91" y="228"/>
                </a:lnTo>
                <a:lnTo>
                  <a:pt x="88" y="230"/>
                </a:lnTo>
                <a:lnTo>
                  <a:pt x="88" y="230"/>
                </a:lnTo>
                <a:lnTo>
                  <a:pt x="88" y="230"/>
                </a:lnTo>
                <a:lnTo>
                  <a:pt x="88" y="230"/>
                </a:lnTo>
                <a:lnTo>
                  <a:pt x="91" y="228"/>
                </a:lnTo>
                <a:lnTo>
                  <a:pt x="91" y="228"/>
                </a:lnTo>
                <a:close/>
                <a:moveTo>
                  <a:pt x="211" y="96"/>
                </a:moveTo>
                <a:lnTo>
                  <a:pt x="211" y="96"/>
                </a:lnTo>
                <a:lnTo>
                  <a:pt x="211" y="96"/>
                </a:lnTo>
                <a:lnTo>
                  <a:pt x="211" y="96"/>
                </a:lnTo>
                <a:lnTo>
                  <a:pt x="208" y="96"/>
                </a:lnTo>
                <a:lnTo>
                  <a:pt x="208" y="96"/>
                </a:lnTo>
                <a:lnTo>
                  <a:pt x="211" y="96"/>
                </a:lnTo>
                <a:lnTo>
                  <a:pt x="211" y="96"/>
                </a:lnTo>
                <a:close/>
                <a:moveTo>
                  <a:pt x="81" y="48"/>
                </a:moveTo>
                <a:lnTo>
                  <a:pt x="81" y="48"/>
                </a:lnTo>
                <a:lnTo>
                  <a:pt x="81" y="48"/>
                </a:lnTo>
                <a:lnTo>
                  <a:pt x="81" y="48"/>
                </a:lnTo>
                <a:lnTo>
                  <a:pt x="83" y="48"/>
                </a:lnTo>
                <a:lnTo>
                  <a:pt x="83" y="48"/>
                </a:lnTo>
                <a:lnTo>
                  <a:pt x="83" y="48"/>
                </a:lnTo>
                <a:lnTo>
                  <a:pt x="83" y="48"/>
                </a:lnTo>
                <a:lnTo>
                  <a:pt x="81" y="48"/>
                </a:lnTo>
                <a:lnTo>
                  <a:pt x="81" y="48"/>
                </a:lnTo>
                <a:close/>
                <a:moveTo>
                  <a:pt x="59" y="132"/>
                </a:moveTo>
                <a:lnTo>
                  <a:pt x="59" y="132"/>
                </a:lnTo>
                <a:lnTo>
                  <a:pt x="60" y="130"/>
                </a:lnTo>
                <a:lnTo>
                  <a:pt x="60" y="130"/>
                </a:lnTo>
                <a:lnTo>
                  <a:pt x="59" y="130"/>
                </a:lnTo>
                <a:lnTo>
                  <a:pt x="59" y="130"/>
                </a:lnTo>
                <a:lnTo>
                  <a:pt x="59" y="132"/>
                </a:lnTo>
                <a:lnTo>
                  <a:pt x="59" y="132"/>
                </a:lnTo>
                <a:close/>
                <a:moveTo>
                  <a:pt x="118" y="214"/>
                </a:moveTo>
                <a:lnTo>
                  <a:pt x="118" y="214"/>
                </a:lnTo>
                <a:lnTo>
                  <a:pt x="118" y="216"/>
                </a:lnTo>
                <a:lnTo>
                  <a:pt x="120" y="216"/>
                </a:lnTo>
                <a:lnTo>
                  <a:pt x="120" y="216"/>
                </a:lnTo>
                <a:lnTo>
                  <a:pt x="120" y="214"/>
                </a:lnTo>
                <a:lnTo>
                  <a:pt x="120" y="214"/>
                </a:lnTo>
                <a:lnTo>
                  <a:pt x="118" y="214"/>
                </a:lnTo>
                <a:lnTo>
                  <a:pt x="118" y="214"/>
                </a:lnTo>
                <a:close/>
                <a:moveTo>
                  <a:pt x="86" y="54"/>
                </a:moveTo>
                <a:lnTo>
                  <a:pt x="86" y="54"/>
                </a:lnTo>
                <a:lnTo>
                  <a:pt x="87" y="54"/>
                </a:lnTo>
                <a:lnTo>
                  <a:pt x="88" y="54"/>
                </a:lnTo>
                <a:lnTo>
                  <a:pt x="88" y="54"/>
                </a:lnTo>
                <a:lnTo>
                  <a:pt x="86" y="54"/>
                </a:lnTo>
                <a:lnTo>
                  <a:pt x="86" y="54"/>
                </a:lnTo>
                <a:close/>
                <a:moveTo>
                  <a:pt x="84" y="102"/>
                </a:moveTo>
                <a:lnTo>
                  <a:pt x="84" y="102"/>
                </a:lnTo>
                <a:lnTo>
                  <a:pt x="84" y="103"/>
                </a:lnTo>
                <a:lnTo>
                  <a:pt x="84" y="103"/>
                </a:lnTo>
                <a:lnTo>
                  <a:pt x="84" y="103"/>
                </a:lnTo>
                <a:lnTo>
                  <a:pt x="84" y="105"/>
                </a:lnTo>
                <a:lnTo>
                  <a:pt x="84" y="105"/>
                </a:lnTo>
                <a:lnTo>
                  <a:pt x="84" y="102"/>
                </a:lnTo>
                <a:lnTo>
                  <a:pt x="84" y="102"/>
                </a:lnTo>
                <a:close/>
                <a:moveTo>
                  <a:pt x="124" y="214"/>
                </a:moveTo>
                <a:lnTo>
                  <a:pt x="124" y="214"/>
                </a:lnTo>
                <a:lnTo>
                  <a:pt x="125" y="216"/>
                </a:lnTo>
                <a:lnTo>
                  <a:pt x="125" y="216"/>
                </a:lnTo>
                <a:lnTo>
                  <a:pt x="124" y="214"/>
                </a:lnTo>
                <a:lnTo>
                  <a:pt x="124" y="214"/>
                </a:lnTo>
                <a:lnTo>
                  <a:pt x="124" y="214"/>
                </a:lnTo>
                <a:close/>
                <a:moveTo>
                  <a:pt x="120" y="35"/>
                </a:moveTo>
                <a:lnTo>
                  <a:pt x="120" y="35"/>
                </a:lnTo>
                <a:lnTo>
                  <a:pt x="120" y="35"/>
                </a:lnTo>
                <a:lnTo>
                  <a:pt x="120" y="35"/>
                </a:lnTo>
                <a:lnTo>
                  <a:pt x="118" y="36"/>
                </a:lnTo>
                <a:lnTo>
                  <a:pt x="118" y="36"/>
                </a:lnTo>
                <a:lnTo>
                  <a:pt x="118" y="36"/>
                </a:lnTo>
                <a:lnTo>
                  <a:pt x="118" y="36"/>
                </a:lnTo>
                <a:lnTo>
                  <a:pt x="120" y="35"/>
                </a:lnTo>
                <a:lnTo>
                  <a:pt x="120" y="35"/>
                </a:lnTo>
                <a:close/>
                <a:moveTo>
                  <a:pt x="103" y="227"/>
                </a:moveTo>
                <a:lnTo>
                  <a:pt x="103" y="227"/>
                </a:lnTo>
                <a:lnTo>
                  <a:pt x="103" y="227"/>
                </a:lnTo>
                <a:lnTo>
                  <a:pt x="103" y="227"/>
                </a:lnTo>
                <a:lnTo>
                  <a:pt x="104" y="225"/>
                </a:lnTo>
                <a:lnTo>
                  <a:pt x="104" y="225"/>
                </a:lnTo>
                <a:lnTo>
                  <a:pt x="104" y="225"/>
                </a:lnTo>
                <a:lnTo>
                  <a:pt x="104" y="225"/>
                </a:lnTo>
                <a:lnTo>
                  <a:pt x="103" y="227"/>
                </a:lnTo>
                <a:lnTo>
                  <a:pt x="103" y="227"/>
                </a:lnTo>
                <a:close/>
                <a:moveTo>
                  <a:pt x="165" y="160"/>
                </a:moveTo>
                <a:lnTo>
                  <a:pt x="165" y="160"/>
                </a:lnTo>
                <a:lnTo>
                  <a:pt x="165" y="160"/>
                </a:lnTo>
                <a:lnTo>
                  <a:pt x="165" y="160"/>
                </a:lnTo>
                <a:lnTo>
                  <a:pt x="167" y="159"/>
                </a:lnTo>
                <a:lnTo>
                  <a:pt x="167" y="159"/>
                </a:lnTo>
                <a:lnTo>
                  <a:pt x="167" y="159"/>
                </a:lnTo>
                <a:lnTo>
                  <a:pt x="167" y="159"/>
                </a:lnTo>
                <a:lnTo>
                  <a:pt x="165" y="160"/>
                </a:lnTo>
                <a:lnTo>
                  <a:pt x="165" y="160"/>
                </a:lnTo>
                <a:close/>
                <a:moveTo>
                  <a:pt x="63" y="198"/>
                </a:moveTo>
                <a:lnTo>
                  <a:pt x="63" y="198"/>
                </a:lnTo>
                <a:lnTo>
                  <a:pt x="63" y="198"/>
                </a:lnTo>
                <a:lnTo>
                  <a:pt x="63" y="198"/>
                </a:lnTo>
                <a:lnTo>
                  <a:pt x="64" y="198"/>
                </a:lnTo>
                <a:lnTo>
                  <a:pt x="64" y="198"/>
                </a:lnTo>
                <a:lnTo>
                  <a:pt x="64" y="198"/>
                </a:lnTo>
                <a:lnTo>
                  <a:pt x="64" y="198"/>
                </a:lnTo>
                <a:lnTo>
                  <a:pt x="63" y="198"/>
                </a:lnTo>
                <a:lnTo>
                  <a:pt x="63" y="198"/>
                </a:lnTo>
                <a:close/>
                <a:moveTo>
                  <a:pt x="71" y="56"/>
                </a:moveTo>
                <a:lnTo>
                  <a:pt x="71" y="56"/>
                </a:lnTo>
                <a:lnTo>
                  <a:pt x="71" y="56"/>
                </a:lnTo>
                <a:lnTo>
                  <a:pt x="71" y="56"/>
                </a:lnTo>
                <a:lnTo>
                  <a:pt x="71" y="56"/>
                </a:lnTo>
                <a:lnTo>
                  <a:pt x="71" y="56"/>
                </a:lnTo>
                <a:lnTo>
                  <a:pt x="70" y="56"/>
                </a:lnTo>
                <a:lnTo>
                  <a:pt x="70" y="56"/>
                </a:lnTo>
                <a:lnTo>
                  <a:pt x="70" y="56"/>
                </a:lnTo>
                <a:lnTo>
                  <a:pt x="70" y="56"/>
                </a:lnTo>
                <a:lnTo>
                  <a:pt x="71" y="56"/>
                </a:lnTo>
                <a:lnTo>
                  <a:pt x="71" y="56"/>
                </a:lnTo>
                <a:close/>
                <a:moveTo>
                  <a:pt x="137" y="65"/>
                </a:moveTo>
                <a:lnTo>
                  <a:pt x="137" y="65"/>
                </a:lnTo>
                <a:lnTo>
                  <a:pt x="137" y="63"/>
                </a:lnTo>
                <a:lnTo>
                  <a:pt x="137" y="63"/>
                </a:lnTo>
                <a:lnTo>
                  <a:pt x="137" y="63"/>
                </a:lnTo>
                <a:lnTo>
                  <a:pt x="137" y="63"/>
                </a:lnTo>
                <a:lnTo>
                  <a:pt x="137" y="65"/>
                </a:lnTo>
                <a:lnTo>
                  <a:pt x="137" y="65"/>
                </a:lnTo>
                <a:lnTo>
                  <a:pt x="137" y="65"/>
                </a:lnTo>
                <a:lnTo>
                  <a:pt x="137" y="65"/>
                </a:lnTo>
                <a:close/>
                <a:moveTo>
                  <a:pt x="125" y="217"/>
                </a:moveTo>
                <a:lnTo>
                  <a:pt x="125" y="217"/>
                </a:lnTo>
                <a:lnTo>
                  <a:pt x="125" y="217"/>
                </a:lnTo>
                <a:lnTo>
                  <a:pt x="125" y="217"/>
                </a:lnTo>
                <a:lnTo>
                  <a:pt x="125" y="217"/>
                </a:lnTo>
                <a:lnTo>
                  <a:pt x="125" y="217"/>
                </a:lnTo>
                <a:lnTo>
                  <a:pt x="125" y="217"/>
                </a:lnTo>
                <a:lnTo>
                  <a:pt x="125" y="217"/>
                </a:lnTo>
                <a:lnTo>
                  <a:pt x="125" y="217"/>
                </a:lnTo>
                <a:lnTo>
                  <a:pt x="125" y="217"/>
                </a:lnTo>
                <a:close/>
                <a:moveTo>
                  <a:pt x="59" y="198"/>
                </a:moveTo>
                <a:lnTo>
                  <a:pt x="59" y="198"/>
                </a:lnTo>
                <a:lnTo>
                  <a:pt x="59" y="198"/>
                </a:lnTo>
                <a:lnTo>
                  <a:pt x="59" y="198"/>
                </a:lnTo>
                <a:lnTo>
                  <a:pt x="59" y="198"/>
                </a:lnTo>
                <a:lnTo>
                  <a:pt x="59" y="198"/>
                </a:lnTo>
                <a:lnTo>
                  <a:pt x="59" y="198"/>
                </a:lnTo>
                <a:lnTo>
                  <a:pt x="59" y="198"/>
                </a:lnTo>
                <a:lnTo>
                  <a:pt x="59" y="198"/>
                </a:lnTo>
                <a:lnTo>
                  <a:pt x="59" y="19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1" name="Freeform 63"/>
          <p:cNvSpPr>
            <a:spLocks noEditPoints="1"/>
          </p:cNvSpPr>
          <p:nvPr/>
        </p:nvSpPr>
        <p:spPr bwMode="auto">
          <a:xfrm>
            <a:off x="2986556" y="1932808"/>
            <a:ext cx="679148" cy="431523"/>
          </a:xfrm>
          <a:custGeom>
            <a:avLst/>
            <a:gdLst>
              <a:gd name="T0" fmla="*/ 118 w 386"/>
              <a:gd name="T1" fmla="*/ 3 h 255"/>
              <a:gd name="T2" fmla="*/ 263 w 386"/>
              <a:gd name="T3" fmla="*/ 3 h 255"/>
              <a:gd name="T4" fmla="*/ 257 w 386"/>
              <a:gd name="T5" fmla="*/ 37 h 255"/>
              <a:gd name="T6" fmla="*/ 371 w 386"/>
              <a:gd name="T7" fmla="*/ 206 h 255"/>
              <a:gd name="T8" fmla="*/ 358 w 386"/>
              <a:gd name="T9" fmla="*/ 214 h 255"/>
              <a:gd name="T10" fmla="*/ 186 w 386"/>
              <a:gd name="T11" fmla="*/ 73 h 255"/>
              <a:gd name="T12" fmla="*/ 338 w 386"/>
              <a:gd name="T13" fmla="*/ 70 h 255"/>
              <a:gd name="T14" fmla="*/ 355 w 386"/>
              <a:gd name="T15" fmla="*/ 98 h 255"/>
              <a:gd name="T16" fmla="*/ 103 w 386"/>
              <a:gd name="T17" fmla="*/ 62 h 255"/>
              <a:gd name="T18" fmla="*/ 82 w 386"/>
              <a:gd name="T19" fmla="*/ 59 h 255"/>
              <a:gd name="T20" fmla="*/ 58 w 386"/>
              <a:gd name="T21" fmla="*/ 66 h 255"/>
              <a:gd name="T22" fmla="*/ 321 w 386"/>
              <a:gd name="T23" fmla="*/ 59 h 255"/>
              <a:gd name="T24" fmla="*/ 365 w 386"/>
              <a:gd name="T25" fmla="*/ 70 h 255"/>
              <a:gd name="T26" fmla="*/ 371 w 386"/>
              <a:gd name="T27" fmla="*/ 86 h 255"/>
              <a:gd name="T28" fmla="*/ 159 w 386"/>
              <a:gd name="T29" fmla="*/ 47 h 255"/>
              <a:gd name="T30" fmla="*/ 157 w 386"/>
              <a:gd name="T31" fmla="*/ 49 h 255"/>
              <a:gd name="T32" fmla="*/ 373 w 386"/>
              <a:gd name="T33" fmla="*/ 128 h 255"/>
              <a:gd name="T34" fmla="*/ 338 w 386"/>
              <a:gd name="T35" fmla="*/ 108 h 255"/>
              <a:gd name="T36" fmla="*/ 147 w 386"/>
              <a:gd name="T37" fmla="*/ 40 h 255"/>
              <a:gd name="T38" fmla="*/ 176 w 386"/>
              <a:gd name="T39" fmla="*/ 59 h 255"/>
              <a:gd name="T40" fmla="*/ 129 w 386"/>
              <a:gd name="T41" fmla="*/ 39 h 255"/>
              <a:gd name="T42" fmla="*/ 153 w 386"/>
              <a:gd name="T43" fmla="*/ 13 h 255"/>
              <a:gd name="T44" fmla="*/ 336 w 386"/>
              <a:gd name="T45" fmla="*/ 36 h 255"/>
              <a:gd name="T46" fmla="*/ 319 w 386"/>
              <a:gd name="T47" fmla="*/ 66 h 255"/>
              <a:gd name="T48" fmla="*/ 115 w 386"/>
              <a:gd name="T49" fmla="*/ 29 h 255"/>
              <a:gd name="T50" fmla="*/ 365 w 386"/>
              <a:gd name="T51" fmla="*/ 144 h 255"/>
              <a:gd name="T52" fmla="*/ 317 w 386"/>
              <a:gd name="T53" fmla="*/ 32 h 255"/>
              <a:gd name="T54" fmla="*/ 119 w 386"/>
              <a:gd name="T55" fmla="*/ 13 h 255"/>
              <a:gd name="T56" fmla="*/ 174 w 386"/>
              <a:gd name="T57" fmla="*/ 54 h 255"/>
              <a:gd name="T58" fmla="*/ 142 w 386"/>
              <a:gd name="T59" fmla="*/ 36 h 255"/>
              <a:gd name="T60" fmla="*/ 62 w 386"/>
              <a:gd name="T61" fmla="*/ 43 h 255"/>
              <a:gd name="T62" fmla="*/ 106 w 386"/>
              <a:gd name="T63" fmla="*/ 40 h 255"/>
              <a:gd name="T64" fmla="*/ 96 w 386"/>
              <a:gd name="T65" fmla="*/ 42 h 255"/>
              <a:gd name="T66" fmla="*/ 176 w 386"/>
              <a:gd name="T67" fmla="*/ 49 h 255"/>
              <a:gd name="T68" fmla="*/ 328 w 386"/>
              <a:gd name="T69" fmla="*/ 46 h 255"/>
              <a:gd name="T70" fmla="*/ 167 w 386"/>
              <a:gd name="T71" fmla="*/ 35 h 255"/>
              <a:gd name="T72" fmla="*/ 373 w 386"/>
              <a:gd name="T73" fmla="*/ 178 h 255"/>
              <a:gd name="T74" fmla="*/ 138 w 386"/>
              <a:gd name="T75" fmla="*/ 36 h 255"/>
              <a:gd name="T76" fmla="*/ 106 w 386"/>
              <a:gd name="T77" fmla="*/ 20 h 255"/>
              <a:gd name="T78" fmla="*/ 78 w 386"/>
              <a:gd name="T79" fmla="*/ 37 h 255"/>
              <a:gd name="T80" fmla="*/ 184 w 386"/>
              <a:gd name="T81" fmla="*/ 36 h 255"/>
              <a:gd name="T82" fmla="*/ 292 w 386"/>
              <a:gd name="T83" fmla="*/ 59 h 255"/>
              <a:gd name="T84" fmla="*/ 351 w 386"/>
              <a:gd name="T85" fmla="*/ 62 h 255"/>
              <a:gd name="T86" fmla="*/ 108 w 386"/>
              <a:gd name="T87" fmla="*/ 13 h 255"/>
              <a:gd name="T88" fmla="*/ 51 w 386"/>
              <a:gd name="T89" fmla="*/ 66 h 255"/>
              <a:gd name="T90" fmla="*/ 85 w 386"/>
              <a:gd name="T91" fmla="*/ 19 h 255"/>
              <a:gd name="T92" fmla="*/ 336 w 386"/>
              <a:gd name="T93" fmla="*/ 56 h 255"/>
              <a:gd name="T94" fmla="*/ 153 w 386"/>
              <a:gd name="T95" fmla="*/ 63 h 255"/>
              <a:gd name="T96" fmla="*/ 118 w 386"/>
              <a:gd name="T97" fmla="*/ 66 h 255"/>
              <a:gd name="T98" fmla="*/ 373 w 386"/>
              <a:gd name="T99" fmla="*/ 113 h 255"/>
              <a:gd name="T100" fmla="*/ 305 w 386"/>
              <a:gd name="T101" fmla="*/ 32 h 255"/>
              <a:gd name="T102" fmla="*/ 58 w 386"/>
              <a:gd name="T103" fmla="*/ 54 h 255"/>
              <a:gd name="T104" fmla="*/ 324 w 386"/>
              <a:gd name="T105" fmla="*/ 103 h 255"/>
              <a:gd name="T106" fmla="*/ 344 w 386"/>
              <a:gd name="T107" fmla="*/ 63 h 255"/>
              <a:gd name="T108" fmla="*/ 346 w 386"/>
              <a:gd name="T109" fmla="*/ 66 h 255"/>
              <a:gd name="T110" fmla="*/ 277 w 386"/>
              <a:gd name="T111" fmla="*/ 57 h 255"/>
              <a:gd name="T112" fmla="*/ 199 w 386"/>
              <a:gd name="T113" fmla="*/ 35 h 255"/>
              <a:gd name="T114" fmla="*/ 270 w 386"/>
              <a:gd name="T115" fmla="*/ 42 h 255"/>
              <a:gd name="T116" fmla="*/ 288 w 386"/>
              <a:gd name="T117" fmla="*/ 40 h 255"/>
              <a:gd name="T118" fmla="*/ 366 w 386"/>
              <a:gd name="T119" fmla="*/ 128 h 255"/>
              <a:gd name="T120" fmla="*/ 291 w 386"/>
              <a:gd name="T121" fmla="*/ 44 h 255"/>
              <a:gd name="T122" fmla="*/ 362 w 386"/>
              <a:gd name="T123" fmla="*/ 87 h 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255">
                <a:moveTo>
                  <a:pt x="10" y="91"/>
                </a:moveTo>
                <a:lnTo>
                  <a:pt x="10" y="91"/>
                </a:lnTo>
                <a:lnTo>
                  <a:pt x="3" y="94"/>
                </a:lnTo>
                <a:lnTo>
                  <a:pt x="3" y="94"/>
                </a:lnTo>
                <a:lnTo>
                  <a:pt x="1" y="94"/>
                </a:lnTo>
                <a:lnTo>
                  <a:pt x="1" y="94"/>
                </a:lnTo>
                <a:lnTo>
                  <a:pt x="0" y="94"/>
                </a:lnTo>
                <a:lnTo>
                  <a:pt x="0" y="94"/>
                </a:lnTo>
                <a:lnTo>
                  <a:pt x="0" y="91"/>
                </a:lnTo>
                <a:lnTo>
                  <a:pt x="0" y="91"/>
                </a:lnTo>
                <a:lnTo>
                  <a:pt x="1" y="89"/>
                </a:lnTo>
                <a:lnTo>
                  <a:pt x="1" y="89"/>
                </a:lnTo>
                <a:lnTo>
                  <a:pt x="14" y="76"/>
                </a:lnTo>
                <a:lnTo>
                  <a:pt x="24" y="62"/>
                </a:lnTo>
                <a:lnTo>
                  <a:pt x="24" y="62"/>
                </a:lnTo>
                <a:lnTo>
                  <a:pt x="34" y="50"/>
                </a:lnTo>
                <a:lnTo>
                  <a:pt x="44" y="39"/>
                </a:lnTo>
                <a:lnTo>
                  <a:pt x="44" y="39"/>
                </a:lnTo>
                <a:lnTo>
                  <a:pt x="45" y="39"/>
                </a:lnTo>
                <a:lnTo>
                  <a:pt x="45" y="39"/>
                </a:lnTo>
                <a:lnTo>
                  <a:pt x="48" y="36"/>
                </a:lnTo>
                <a:lnTo>
                  <a:pt x="52" y="33"/>
                </a:lnTo>
                <a:lnTo>
                  <a:pt x="52" y="33"/>
                </a:lnTo>
                <a:lnTo>
                  <a:pt x="59" y="26"/>
                </a:lnTo>
                <a:lnTo>
                  <a:pt x="59" y="26"/>
                </a:lnTo>
                <a:lnTo>
                  <a:pt x="66" y="20"/>
                </a:lnTo>
                <a:lnTo>
                  <a:pt x="66" y="20"/>
                </a:lnTo>
                <a:lnTo>
                  <a:pt x="78" y="13"/>
                </a:lnTo>
                <a:lnTo>
                  <a:pt x="91" y="8"/>
                </a:lnTo>
                <a:lnTo>
                  <a:pt x="91" y="8"/>
                </a:lnTo>
                <a:lnTo>
                  <a:pt x="103" y="5"/>
                </a:lnTo>
                <a:lnTo>
                  <a:pt x="118" y="3"/>
                </a:lnTo>
                <a:lnTo>
                  <a:pt x="118" y="3"/>
                </a:lnTo>
                <a:lnTo>
                  <a:pt x="140" y="5"/>
                </a:lnTo>
                <a:lnTo>
                  <a:pt x="140" y="5"/>
                </a:lnTo>
                <a:lnTo>
                  <a:pt x="156" y="8"/>
                </a:lnTo>
                <a:lnTo>
                  <a:pt x="170" y="12"/>
                </a:lnTo>
                <a:lnTo>
                  <a:pt x="170" y="12"/>
                </a:lnTo>
                <a:lnTo>
                  <a:pt x="183" y="17"/>
                </a:lnTo>
                <a:lnTo>
                  <a:pt x="194" y="26"/>
                </a:lnTo>
                <a:lnTo>
                  <a:pt x="194" y="26"/>
                </a:lnTo>
                <a:lnTo>
                  <a:pt x="200" y="32"/>
                </a:lnTo>
                <a:lnTo>
                  <a:pt x="200" y="32"/>
                </a:lnTo>
                <a:lnTo>
                  <a:pt x="214" y="44"/>
                </a:lnTo>
                <a:lnTo>
                  <a:pt x="214" y="44"/>
                </a:lnTo>
                <a:lnTo>
                  <a:pt x="220" y="49"/>
                </a:lnTo>
                <a:lnTo>
                  <a:pt x="226" y="50"/>
                </a:lnTo>
                <a:lnTo>
                  <a:pt x="226" y="50"/>
                </a:lnTo>
                <a:lnTo>
                  <a:pt x="228" y="52"/>
                </a:lnTo>
                <a:lnTo>
                  <a:pt x="228" y="52"/>
                </a:lnTo>
                <a:lnTo>
                  <a:pt x="230" y="50"/>
                </a:lnTo>
                <a:lnTo>
                  <a:pt x="230" y="50"/>
                </a:lnTo>
                <a:lnTo>
                  <a:pt x="230" y="50"/>
                </a:lnTo>
                <a:lnTo>
                  <a:pt x="231" y="47"/>
                </a:lnTo>
                <a:lnTo>
                  <a:pt x="231" y="47"/>
                </a:lnTo>
                <a:lnTo>
                  <a:pt x="233" y="40"/>
                </a:lnTo>
                <a:lnTo>
                  <a:pt x="236" y="35"/>
                </a:lnTo>
                <a:lnTo>
                  <a:pt x="236" y="35"/>
                </a:lnTo>
                <a:lnTo>
                  <a:pt x="241" y="25"/>
                </a:lnTo>
                <a:lnTo>
                  <a:pt x="247" y="16"/>
                </a:lnTo>
                <a:lnTo>
                  <a:pt x="247" y="16"/>
                </a:lnTo>
                <a:lnTo>
                  <a:pt x="251" y="12"/>
                </a:lnTo>
                <a:lnTo>
                  <a:pt x="255" y="8"/>
                </a:lnTo>
                <a:lnTo>
                  <a:pt x="255" y="8"/>
                </a:lnTo>
                <a:lnTo>
                  <a:pt x="263" y="3"/>
                </a:lnTo>
                <a:lnTo>
                  <a:pt x="263" y="3"/>
                </a:lnTo>
                <a:lnTo>
                  <a:pt x="264" y="2"/>
                </a:lnTo>
                <a:lnTo>
                  <a:pt x="267" y="3"/>
                </a:lnTo>
                <a:lnTo>
                  <a:pt x="267" y="3"/>
                </a:lnTo>
                <a:lnTo>
                  <a:pt x="271" y="0"/>
                </a:lnTo>
                <a:lnTo>
                  <a:pt x="271" y="0"/>
                </a:lnTo>
                <a:lnTo>
                  <a:pt x="273" y="0"/>
                </a:lnTo>
                <a:lnTo>
                  <a:pt x="274" y="0"/>
                </a:lnTo>
                <a:lnTo>
                  <a:pt x="274" y="0"/>
                </a:lnTo>
                <a:lnTo>
                  <a:pt x="275" y="0"/>
                </a:lnTo>
                <a:lnTo>
                  <a:pt x="277" y="2"/>
                </a:lnTo>
                <a:lnTo>
                  <a:pt x="277" y="2"/>
                </a:lnTo>
                <a:lnTo>
                  <a:pt x="275" y="3"/>
                </a:lnTo>
                <a:lnTo>
                  <a:pt x="275" y="3"/>
                </a:lnTo>
                <a:lnTo>
                  <a:pt x="275" y="5"/>
                </a:lnTo>
                <a:lnTo>
                  <a:pt x="275" y="5"/>
                </a:lnTo>
                <a:lnTo>
                  <a:pt x="273" y="6"/>
                </a:lnTo>
                <a:lnTo>
                  <a:pt x="273" y="6"/>
                </a:lnTo>
                <a:lnTo>
                  <a:pt x="271" y="8"/>
                </a:lnTo>
                <a:lnTo>
                  <a:pt x="271" y="8"/>
                </a:lnTo>
                <a:lnTo>
                  <a:pt x="268" y="9"/>
                </a:lnTo>
                <a:lnTo>
                  <a:pt x="268" y="9"/>
                </a:lnTo>
                <a:lnTo>
                  <a:pt x="263" y="15"/>
                </a:lnTo>
                <a:lnTo>
                  <a:pt x="263" y="15"/>
                </a:lnTo>
                <a:lnTo>
                  <a:pt x="253" y="25"/>
                </a:lnTo>
                <a:lnTo>
                  <a:pt x="253" y="25"/>
                </a:lnTo>
                <a:lnTo>
                  <a:pt x="247" y="32"/>
                </a:lnTo>
                <a:lnTo>
                  <a:pt x="244" y="40"/>
                </a:lnTo>
                <a:lnTo>
                  <a:pt x="244" y="40"/>
                </a:lnTo>
                <a:lnTo>
                  <a:pt x="243" y="44"/>
                </a:lnTo>
                <a:lnTo>
                  <a:pt x="243" y="44"/>
                </a:lnTo>
                <a:lnTo>
                  <a:pt x="243" y="44"/>
                </a:lnTo>
                <a:lnTo>
                  <a:pt x="243" y="44"/>
                </a:lnTo>
                <a:lnTo>
                  <a:pt x="257" y="37"/>
                </a:lnTo>
                <a:lnTo>
                  <a:pt x="257" y="37"/>
                </a:lnTo>
                <a:lnTo>
                  <a:pt x="268" y="32"/>
                </a:lnTo>
                <a:lnTo>
                  <a:pt x="268" y="32"/>
                </a:lnTo>
                <a:lnTo>
                  <a:pt x="285" y="26"/>
                </a:lnTo>
                <a:lnTo>
                  <a:pt x="294" y="25"/>
                </a:lnTo>
                <a:lnTo>
                  <a:pt x="302" y="25"/>
                </a:lnTo>
                <a:lnTo>
                  <a:pt x="302" y="25"/>
                </a:lnTo>
                <a:lnTo>
                  <a:pt x="312" y="23"/>
                </a:lnTo>
                <a:lnTo>
                  <a:pt x="312" y="23"/>
                </a:lnTo>
                <a:lnTo>
                  <a:pt x="322" y="25"/>
                </a:lnTo>
                <a:lnTo>
                  <a:pt x="332" y="27"/>
                </a:lnTo>
                <a:lnTo>
                  <a:pt x="332" y="27"/>
                </a:lnTo>
                <a:lnTo>
                  <a:pt x="345" y="35"/>
                </a:lnTo>
                <a:lnTo>
                  <a:pt x="351" y="39"/>
                </a:lnTo>
                <a:lnTo>
                  <a:pt x="355" y="43"/>
                </a:lnTo>
                <a:lnTo>
                  <a:pt x="355" y="43"/>
                </a:lnTo>
                <a:lnTo>
                  <a:pt x="362" y="52"/>
                </a:lnTo>
                <a:lnTo>
                  <a:pt x="368" y="62"/>
                </a:lnTo>
                <a:lnTo>
                  <a:pt x="368" y="62"/>
                </a:lnTo>
                <a:lnTo>
                  <a:pt x="371" y="67"/>
                </a:lnTo>
                <a:lnTo>
                  <a:pt x="371" y="67"/>
                </a:lnTo>
                <a:lnTo>
                  <a:pt x="376" y="83"/>
                </a:lnTo>
                <a:lnTo>
                  <a:pt x="382" y="98"/>
                </a:lnTo>
                <a:lnTo>
                  <a:pt x="382" y="98"/>
                </a:lnTo>
                <a:lnTo>
                  <a:pt x="385" y="117"/>
                </a:lnTo>
                <a:lnTo>
                  <a:pt x="386" y="134"/>
                </a:lnTo>
                <a:lnTo>
                  <a:pt x="386" y="134"/>
                </a:lnTo>
                <a:lnTo>
                  <a:pt x="385" y="152"/>
                </a:lnTo>
                <a:lnTo>
                  <a:pt x="385" y="152"/>
                </a:lnTo>
                <a:lnTo>
                  <a:pt x="383" y="162"/>
                </a:lnTo>
                <a:lnTo>
                  <a:pt x="381" y="174"/>
                </a:lnTo>
                <a:lnTo>
                  <a:pt x="381" y="174"/>
                </a:lnTo>
                <a:lnTo>
                  <a:pt x="371" y="206"/>
                </a:lnTo>
                <a:lnTo>
                  <a:pt x="371" y="206"/>
                </a:lnTo>
                <a:lnTo>
                  <a:pt x="368" y="221"/>
                </a:lnTo>
                <a:lnTo>
                  <a:pt x="368" y="221"/>
                </a:lnTo>
                <a:lnTo>
                  <a:pt x="368" y="228"/>
                </a:lnTo>
                <a:lnTo>
                  <a:pt x="368" y="228"/>
                </a:lnTo>
                <a:lnTo>
                  <a:pt x="368" y="232"/>
                </a:lnTo>
                <a:lnTo>
                  <a:pt x="368" y="232"/>
                </a:lnTo>
                <a:lnTo>
                  <a:pt x="368" y="233"/>
                </a:lnTo>
                <a:lnTo>
                  <a:pt x="368" y="233"/>
                </a:lnTo>
                <a:lnTo>
                  <a:pt x="368" y="241"/>
                </a:lnTo>
                <a:lnTo>
                  <a:pt x="368" y="248"/>
                </a:lnTo>
                <a:lnTo>
                  <a:pt x="368" y="248"/>
                </a:lnTo>
                <a:lnTo>
                  <a:pt x="368" y="249"/>
                </a:lnTo>
                <a:lnTo>
                  <a:pt x="369" y="249"/>
                </a:lnTo>
                <a:lnTo>
                  <a:pt x="369" y="249"/>
                </a:lnTo>
                <a:lnTo>
                  <a:pt x="371" y="251"/>
                </a:lnTo>
                <a:lnTo>
                  <a:pt x="371" y="252"/>
                </a:lnTo>
                <a:lnTo>
                  <a:pt x="371" y="252"/>
                </a:lnTo>
                <a:lnTo>
                  <a:pt x="369" y="255"/>
                </a:lnTo>
                <a:lnTo>
                  <a:pt x="366" y="255"/>
                </a:lnTo>
                <a:lnTo>
                  <a:pt x="366" y="255"/>
                </a:lnTo>
                <a:lnTo>
                  <a:pt x="365" y="253"/>
                </a:lnTo>
                <a:lnTo>
                  <a:pt x="365" y="253"/>
                </a:lnTo>
                <a:lnTo>
                  <a:pt x="362" y="252"/>
                </a:lnTo>
                <a:lnTo>
                  <a:pt x="362" y="251"/>
                </a:lnTo>
                <a:lnTo>
                  <a:pt x="362" y="251"/>
                </a:lnTo>
                <a:lnTo>
                  <a:pt x="361" y="241"/>
                </a:lnTo>
                <a:lnTo>
                  <a:pt x="361" y="241"/>
                </a:lnTo>
                <a:lnTo>
                  <a:pt x="361" y="239"/>
                </a:lnTo>
                <a:lnTo>
                  <a:pt x="361" y="239"/>
                </a:lnTo>
                <a:lnTo>
                  <a:pt x="359" y="226"/>
                </a:lnTo>
                <a:lnTo>
                  <a:pt x="358" y="214"/>
                </a:lnTo>
                <a:lnTo>
                  <a:pt x="358" y="214"/>
                </a:lnTo>
                <a:lnTo>
                  <a:pt x="356" y="194"/>
                </a:lnTo>
                <a:lnTo>
                  <a:pt x="356" y="194"/>
                </a:lnTo>
                <a:lnTo>
                  <a:pt x="355" y="174"/>
                </a:lnTo>
                <a:lnTo>
                  <a:pt x="351" y="154"/>
                </a:lnTo>
                <a:lnTo>
                  <a:pt x="351" y="154"/>
                </a:lnTo>
                <a:lnTo>
                  <a:pt x="348" y="145"/>
                </a:lnTo>
                <a:lnTo>
                  <a:pt x="345" y="135"/>
                </a:lnTo>
                <a:lnTo>
                  <a:pt x="345" y="135"/>
                </a:lnTo>
                <a:lnTo>
                  <a:pt x="341" y="128"/>
                </a:lnTo>
                <a:lnTo>
                  <a:pt x="335" y="121"/>
                </a:lnTo>
                <a:lnTo>
                  <a:pt x="335" y="121"/>
                </a:lnTo>
                <a:lnTo>
                  <a:pt x="315" y="97"/>
                </a:lnTo>
                <a:lnTo>
                  <a:pt x="315" y="97"/>
                </a:lnTo>
                <a:lnTo>
                  <a:pt x="305" y="86"/>
                </a:lnTo>
                <a:lnTo>
                  <a:pt x="305" y="86"/>
                </a:lnTo>
                <a:lnTo>
                  <a:pt x="301" y="83"/>
                </a:lnTo>
                <a:lnTo>
                  <a:pt x="297" y="80"/>
                </a:lnTo>
                <a:lnTo>
                  <a:pt x="297" y="80"/>
                </a:lnTo>
                <a:lnTo>
                  <a:pt x="297" y="80"/>
                </a:lnTo>
                <a:lnTo>
                  <a:pt x="297" y="80"/>
                </a:lnTo>
                <a:lnTo>
                  <a:pt x="287" y="76"/>
                </a:lnTo>
                <a:lnTo>
                  <a:pt x="277" y="73"/>
                </a:lnTo>
                <a:lnTo>
                  <a:pt x="277" y="73"/>
                </a:lnTo>
                <a:lnTo>
                  <a:pt x="261" y="70"/>
                </a:lnTo>
                <a:lnTo>
                  <a:pt x="246" y="70"/>
                </a:lnTo>
                <a:lnTo>
                  <a:pt x="246" y="70"/>
                </a:lnTo>
                <a:lnTo>
                  <a:pt x="228" y="69"/>
                </a:lnTo>
                <a:lnTo>
                  <a:pt x="228" y="69"/>
                </a:lnTo>
                <a:lnTo>
                  <a:pt x="206" y="69"/>
                </a:lnTo>
                <a:lnTo>
                  <a:pt x="206" y="69"/>
                </a:lnTo>
                <a:lnTo>
                  <a:pt x="201" y="69"/>
                </a:lnTo>
                <a:lnTo>
                  <a:pt x="201" y="69"/>
                </a:lnTo>
                <a:lnTo>
                  <a:pt x="186" y="73"/>
                </a:lnTo>
                <a:lnTo>
                  <a:pt x="170" y="74"/>
                </a:lnTo>
                <a:lnTo>
                  <a:pt x="170" y="74"/>
                </a:lnTo>
                <a:lnTo>
                  <a:pt x="140" y="74"/>
                </a:lnTo>
                <a:lnTo>
                  <a:pt x="140" y="74"/>
                </a:lnTo>
                <a:lnTo>
                  <a:pt x="103" y="73"/>
                </a:lnTo>
                <a:lnTo>
                  <a:pt x="103" y="73"/>
                </a:lnTo>
                <a:lnTo>
                  <a:pt x="71" y="73"/>
                </a:lnTo>
                <a:lnTo>
                  <a:pt x="71" y="73"/>
                </a:lnTo>
                <a:lnTo>
                  <a:pt x="61" y="74"/>
                </a:lnTo>
                <a:lnTo>
                  <a:pt x="52" y="76"/>
                </a:lnTo>
                <a:lnTo>
                  <a:pt x="34" y="83"/>
                </a:lnTo>
                <a:lnTo>
                  <a:pt x="34" y="83"/>
                </a:lnTo>
                <a:lnTo>
                  <a:pt x="24" y="87"/>
                </a:lnTo>
                <a:lnTo>
                  <a:pt x="24" y="87"/>
                </a:lnTo>
                <a:lnTo>
                  <a:pt x="14" y="93"/>
                </a:lnTo>
                <a:lnTo>
                  <a:pt x="14" y="93"/>
                </a:lnTo>
                <a:lnTo>
                  <a:pt x="12" y="93"/>
                </a:lnTo>
                <a:lnTo>
                  <a:pt x="10" y="91"/>
                </a:lnTo>
                <a:lnTo>
                  <a:pt x="10" y="91"/>
                </a:lnTo>
                <a:close/>
                <a:moveTo>
                  <a:pt x="346" y="74"/>
                </a:moveTo>
                <a:lnTo>
                  <a:pt x="346" y="74"/>
                </a:lnTo>
                <a:lnTo>
                  <a:pt x="346" y="73"/>
                </a:lnTo>
                <a:lnTo>
                  <a:pt x="346" y="73"/>
                </a:lnTo>
                <a:lnTo>
                  <a:pt x="338" y="64"/>
                </a:lnTo>
                <a:lnTo>
                  <a:pt x="338" y="64"/>
                </a:lnTo>
                <a:lnTo>
                  <a:pt x="336" y="63"/>
                </a:lnTo>
                <a:lnTo>
                  <a:pt x="336" y="63"/>
                </a:lnTo>
                <a:lnTo>
                  <a:pt x="336" y="66"/>
                </a:lnTo>
                <a:lnTo>
                  <a:pt x="336" y="66"/>
                </a:lnTo>
                <a:lnTo>
                  <a:pt x="336" y="67"/>
                </a:lnTo>
                <a:lnTo>
                  <a:pt x="336" y="67"/>
                </a:lnTo>
                <a:lnTo>
                  <a:pt x="338" y="69"/>
                </a:lnTo>
                <a:lnTo>
                  <a:pt x="338" y="70"/>
                </a:lnTo>
                <a:lnTo>
                  <a:pt x="338" y="70"/>
                </a:lnTo>
                <a:lnTo>
                  <a:pt x="339" y="87"/>
                </a:lnTo>
                <a:lnTo>
                  <a:pt x="339" y="87"/>
                </a:lnTo>
                <a:lnTo>
                  <a:pt x="339" y="89"/>
                </a:lnTo>
                <a:lnTo>
                  <a:pt x="339" y="89"/>
                </a:lnTo>
                <a:lnTo>
                  <a:pt x="342" y="79"/>
                </a:lnTo>
                <a:lnTo>
                  <a:pt x="342" y="79"/>
                </a:lnTo>
                <a:lnTo>
                  <a:pt x="344" y="74"/>
                </a:lnTo>
                <a:lnTo>
                  <a:pt x="344" y="74"/>
                </a:lnTo>
                <a:lnTo>
                  <a:pt x="345" y="73"/>
                </a:lnTo>
                <a:lnTo>
                  <a:pt x="346" y="74"/>
                </a:lnTo>
                <a:lnTo>
                  <a:pt x="346" y="74"/>
                </a:lnTo>
                <a:lnTo>
                  <a:pt x="346" y="74"/>
                </a:lnTo>
                <a:lnTo>
                  <a:pt x="346" y="74"/>
                </a:lnTo>
                <a:lnTo>
                  <a:pt x="348" y="84"/>
                </a:lnTo>
                <a:lnTo>
                  <a:pt x="348" y="94"/>
                </a:lnTo>
                <a:lnTo>
                  <a:pt x="348" y="94"/>
                </a:lnTo>
                <a:lnTo>
                  <a:pt x="349" y="90"/>
                </a:lnTo>
                <a:lnTo>
                  <a:pt x="349" y="90"/>
                </a:lnTo>
                <a:lnTo>
                  <a:pt x="351" y="87"/>
                </a:lnTo>
                <a:lnTo>
                  <a:pt x="351" y="87"/>
                </a:lnTo>
                <a:lnTo>
                  <a:pt x="351" y="87"/>
                </a:lnTo>
                <a:lnTo>
                  <a:pt x="352" y="89"/>
                </a:lnTo>
                <a:lnTo>
                  <a:pt x="354" y="90"/>
                </a:lnTo>
                <a:lnTo>
                  <a:pt x="354" y="90"/>
                </a:lnTo>
                <a:lnTo>
                  <a:pt x="354" y="100"/>
                </a:lnTo>
                <a:lnTo>
                  <a:pt x="354" y="100"/>
                </a:lnTo>
                <a:lnTo>
                  <a:pt x="354" y="100"/>
                </a:lnTo>
                <a:lnTo>
                  <a:pt x="354" y="100"/>
                </a:lnTo>
                <a:lnTo>
                  <a:pt x="354" y="100"/>
                </a:lnTo>
                <a:lnTo>
                  <a:pt x="354" y="100"/>
                </a:lnTo>
                <a:lnTo>
                  <a:pt x="355" y="98"/>
                </a:lnTo>
                <a:lnTo>
                  <a:pt x="355" y="98"/>
                </a:lnTo>
                <a:lnTo>
                  <a:pt x="356" y="100"/>
                </a:lnTo>
                <a:lnTo>
                  <a:pt x="356" y="100"/>
                </a:lnTo>
                <a:lnTo>
                  <a:pt x="358" y="101"/>
                </a:lnTo>
                <a:lnTo>
                  <a:pt x="358" y="101"/>
                </a:lnTo>
                <a:lnTo>
                  <a:pt x="358" y="111"/>
                </a:lnTo>
                <a:lnTo>
                  <a:pt x="358" y="111"/>
                </a:lnTo>
                <a:lnTo>
                  <a:pt x="358" y="113"/>
                </a:lnTo>
                <a:lnTo>
                  <a:pt x="358" y="113"/>
                </a:lnTo>
                <a:lnTo>
                  <a:pt x="359" y="111"/>
                </a:lnTo>
                <a:lnTo>
                  <a:pt x="362" y="108"/>
                </a:lnTo>
                <a:lnTo>
                  <a:pt x="362" y="108"/>
                </a:lnTo>
                <a:lnTo>
                  <a:pt x="361" y="107"/>
                </a:lnTo>
                <a:lnTo>
                  <a:pt x="361" y="107"/>
                </a:lnTo>
                <a:lnTo>
                  <a:pt x="356" y="91"/>
                </a:lnTo>
                <a:lnTo>
                  <a:pt x="356" y="91"/>
                </a:lnTo>
                <a:lnTo>
                  <a:pt x="352" y="83"/>
                </a:lnTo>
                <a:lnTo>
                  <a:pt x="348" y="76"/>
                </a:lnTo>
                <a:lnTo>
                  <a:pt x="348" y="76"/>
                </a:lnTo>
                <a:lnTo>
                  <a:pt x="346" y="74"/>
                </a:lnTo>
                <a:lnTo>
                  <a:pt x="346" y="74"/>
                </a:lnTo>
                <a:close/>
                <a:moveTo>
                  <a:pt x="58" y="66"/>
                </a:moveTo>
                <a:lnTo>
                  <a:pt x="58" y="66"/>
                </a:lnTo>
                <a:lnTo>
                  <a:pt x="108" y="64"/>
                </a:lnTo>
                <a:lnTo>
                  <a:pt x="108" y="64"/>
                </a:lnTo>
                <a:lnTo>
                  <a:pt x="111" y="62"/>
                </a:lnTo>
                <a:lnTo>
                  <a:pt x="111" y="62"/>
                </a:lnTo>
                <a:lnTo>
                  <a:pt x="120" y="50"/>
                </a:lnTo>
                <a:lnTo>
                  <a:pt x="120" y="50"/>
                </a:lnTo>
                <a:lnTo>
                  <a:pt x="120" y="49"/>
                </a:lnTo>
                <a:lnTo>
                  <a:pt x="120" y="49"/>
                </a:lnTo>
                <a:lnTo>
                  <a:pt x="116" y="52"/>
                </a:lnTo>
                <a:lnTo>
                  <a:pt x="116" y="52"/>
                </a:lnTo>
                <a:lnTo>
                  <a:pt x="103" y="62"/>
                </a:lnTo>
                <a:lnTo>
                  <a:pt x="103" y="62"/>
                </a:lnTo>
                <a:lnTo>
                  <a:pt x="99" y="64"/>
                </a:lnTo>
                <a:lnTo>
                  <a:pt x="99" y="64"/>
                </a:lnTo>
                <a:lnTo>
                  <a:pt x="98" y="64"/>
                </a:lnTo>
                <a:lnTo>
                  <a:pt x="96" y="64"/>
                </a:lnTo>
                <a:lnTo>
                  <a:pt x="96" y="64"/>
                </a:lnTo>
                <a:lnTo>
                  <a:pt x="96" y="63"/>
                </a:lnTo>
                <a:lnTo>
                  <a:pt x="96" y="62"/>
                </a:lnTo>
                <a:lnTo>
                  <a:pt x="96" y="62"/>
                </a:lnTo>
                <a:lnTo>
                  <a:pt x="98" y="59"/>
                </a:lnTo>
                <a:lnTo>
                  <a:pt x="98" y="59"/>
                </a:lnTo>
                <a:lnTo>
                  <a:pt x="106" y="49"/>
                </a:lnTo>
                <a:lnTo>
                  <a:pt x="106" y="49"/>
                </a:lnTo>
                <a:lnTo>
                  <a:pt x="108" y="47"/>
                </a:lnTo>
                <a:lnTo>
                  <a:pt x="108" y="47"/>
                </a:lnTo>
                <a:lnTo>
                  <a:pt x="102" y="52"/>
                </a:lnTo>
                <a:lnTo>
                  <a:pt x="102" y="52"/>
                </a:lnTo>
                <a:lnTo>
                  <a:pt x="93" y="59"/>
                </a:lnTo>
                <a:lnTo>
                  <a:pt x="93" y="59"/>
                </a:lnTo>
                <a:lnTo>
                  <a:pt x="91" y="60"/>
                </a:lnTo>
                <a:lnTo>
                  <a:pt x="91" y="60"/>
                </a:lnTo>
                <a:lnTo>
                  <a:pt x="89" y="59"/>
                </a:lnTo>
                <a:lnTo>
                  <a:pt x="89" y="57"/>
                </a:lnTo>
                <a:lnTo>
                  <a:pt x="89" y="57"/>
                </a:lnTo>
                <a:lnTo>
                  <a:pt x="91" y="56"/>
                </a:lnTo>
                <a:lnTo>
                  <a:pt x="91" y="56"/>
                </a:lnTo>
                <a:lnTo>
                  <a:pt x="95" y="49"/>
                </a:lnTo>
                <a:lnTo>
                  <a:pt x="95" y="49"/>
                </a:lnTo>
                <a:lnTo>
                  <a:pt x="96" y="47"/>
                </a:lnTo>
                <a:lnTo>
                  <a:pt x="96" y="47"/>
                </a:lnTo>
                <a:lnTo>
                  <a:pt x="95" y="49"/>
                </a:lnTo>
                <a:lnTo>
                  <a:pt x="95" y="49"/>
                </a:lnTo>
                <a:lnTo>
                  <a:pt x="82" y="59"/>
                </a:lnTo>
                <a:lnTo>
                  <a:pt x="82" y="59"/>
                </a:lnTo>
                <a:lnTo>
                  <a:pt x="79" y="62"/>
                </a:lnTo>
                <a:lnTo>
                  <a:pt x="79" y="62"/>
                </a:lnTo>
                <a:lnTo>
                  <a:pt x="78" y="62"/>
                </a:lnTo>
                <a:lnTo>
                  <a:pt x="76" y="62"/>
                </a:lnTo>
                <a:lnTo>
                  <a:pt x="76" y="62"/>
                </a:lnTo>
                <a:lnTo>
                  <a:pt x="76" y="60"/>
                </a:lnTo>
                <a:lnTo>
                  <a:pt x="76" y="59"/>
                </a:lnTo>
                <a:lnTo>
                  <a:pt x="76" y="59"/>
                </a:lnTo>
                <a:lnTo>
                  <a:pt x="76" y="57"/>
                </a:lnTo>
                <a:lnTo>
                  <a:pt x="76" y="57"/>
                </a:lnTo>
                <a:lnTo>
                  <a:pt x="79" y="53"/>
                </a:lnTo>
                <a:lnTo>
                  <a:pt x="79" y="53"/>
                </a:lnTo>
                <a:lnTo>
                  <a:pt x="79" y="52"/>
                </a:lnTo>
                <a:lnTo>
                  <a:pt x="79" y="52"/>
                </a:lnTo>
                <a:lnTo>
                  <a:pt x="78" y="54"/>
                </a:lnTo>
                <a:lnTo>
                  <a:pt x="78" y="54"/>
                </a:lnTo>
                <a:lnTo>
                  <a:pt x="71" y="60"/>
                </a:lnTo>
                <a:lnTo>
                  <a:pt x="71" y="60"/>
                </a:lnTo>
                <a:lnTo>
                  <a:pt x="68" y="62"/>
                </a:lnTo>
                <a:lnTo>
                  <a:pt x="68" y="62"/>
                </a:lnTo>
                <a:lnTo>
                  <a:pt x="66" y="62"/>
                </a:lnTo>
                <a:lnTo>
                  <a:pt x="66" y="62"/>
                </a:lnTo>
                <a:lnTo>
                  <a:pt x="66" y="60"/>
                </a:lnTo>
                <a:lnTo>
                  <a:pt x="66" y="60"/>
                </a:lnTo>
                <a:lnTo>
                  <a:pt x="66" y="59"/>
                </a:lnTo>
                <a:lnTo>
                  <a:pt x="66" y="59"/>
                </a:lnTo>
                <a:lnTo>
                  <a:pt x="69" y="53"/>
                </a:lnTo>
                <a:lnTo>
                  <a:pt x="69" y="53"/>
                </a:lnTo>
                <a:lnTo>
                  <a:pt x="69" y="53"/>
                </a:lnTo>
                <a:lnTo>
                  <a:pt x="69" y="53"/>
                </a:lnTo>
                <a:lnTo>
                  <a:pt x="58" y="66"/>
                </a:lnTo>
                <a:lnTo>
                  <a:pt x="58" y="66"/>
                </a:lnTo>
                <a:close/>
                <a:moveTo>
                  <a:pt x="334" y="60"/>
                </a:moveTo>
                <a:lnTo>
                  <a:pt x="334" y="60"/>
                </a:lnTo>
                <a:lnTo>
                  <a:pt x="327" y="56"/>
                </a:lnTo>
                <a:lnTo>
                  <a:pt x="319" y="52"/>
                </a:lnTo>
                <a:lnTo>
                  <a:pt x="311" y="49"/>
                </a:lnTo>
                <a:lnTo>
                  <a:pt x="302" y="47"/>
                </a:lnTo>
                <a:lnTo>
                  <a:pt x="302" y="47"/>
                </a:lnTo>
                <a:lnTo>
                  <a:pt x="307" y="64"/>
                </a:lnTo>
                <a:lnTo>
                  <a:pt x="307" y="64"/>
                </a:lnTo>
                <a:lnTo>
                  <a:pt x="307" y="59"/>
                </a:lnTo>
                <a:lnTo>
                  <a:pt x="307" y="59"/>
                </a:lnTo>
                <a:lnTo>
                  <a:pt x="308" y="54"/>
                </a:lnTo>
                <a:lnTo>
                  <a:pt x="308" y="54"/>
                </a:lnTo>
                <a:lnTo>
                  <a:pt x="308" y="53"/>
                </a:lnTo>
                <a:lnTo>
                  <a:pt x="309" y="53"/>
                </a:lnTo>
                <a:lnTo>
                  <a:pt x="309" y="53"/>
                </a:lnTo>
                <a:lnTo>
                  <a:pt x="311" y="53"/>
                </a:lnTo>
                <a:lnTo>
                  <a:pt x="311" y="54"/>
                </a:lnTo>
                <a:lnTo>
                  <a:pt x="311" y="54"/>
                </a:lnTo>
                <a:lnTo>
                  <a:pt x="312" y="56"/>
                </a:lnTo>
                <a:lnTo>
                  <a:pt x="312" y="56"/>
                </a:lnTo>
                <a:lnTo>
                  <a:pt x="314" y="64"/>
                </a:lnTo>
                <a:lnTo>
                  <a:pt x="314" y="64"/>
                </a:lnTo>
                <a:lnTo>
                  <a:pt x="315" y="73"/>
                </a:lnTo>
                <a:lnTo>
                  <a:pt x="315" y="73"/>
                </a:lnTo>
                <a:lnTo>
                  <a:pt x="317" y="71"/>
                </a:lnTo>
                <a:lnTo>
                  <a:pt x="317" y="71"/>
                </a:lnTo>
                <a:lnTo>
                  <a:pt x="318" y="60"/>
                </a:lnTo>
                <a:lnTo>
                  <a:pt x="318" y="60"/>
                </a:lnTo>
                <a:lnTo>
                  <a:pt x="318" y="59"/>
                </a:lnTo>
                <a:lnTo>
                  <a:pt x="318" y="59"/>
                </a:lnTo>
                <a:lnTo>
                  <a:pt x="319" y="57"/>
                </a:lnTo>
                <a:lnTo>
                  <a:pt x="321" y="59"/>
                </a:lnTo>
                <a:lnTo>
                  <a:pt x="321" y="59"/>
                </a:lnTo>
                <a:lnTo>
                  <a:pt x="322" y="60"/>
                </a:lnTo>
                <a:lnTo>
                  <a:pt x="322" y="60"/>
                </a:lnTo>
                <a:lnTo>
                  <a:pt x="324" y="67"/>
                </a:lnTo>
                <a:lnTo>
                  <a:pt x="324" y="67"/>
                </a:lnTo>
                <a:lnTo>
                  <a:pt x="325" y="87"/>
                </a:lnTo>
                <a:lnTo>
                  <a:pt x="325" y="87"/>
                </a:lnTo>
                <a:lnTo>
                  <a:pt x="327" y="89"/>
                </a:lnTo>
                <a:lnTo>
                  <a:pt x="327" y="89"/>
                </a:lnTo>
                <a:lnTo>
                  <a:pt x="327" y="87"/>
                </a:lnTo>
                <a:lnTo>
                  <a:pt x="327" y="87"/>
                </a:lnTo>
                <a:lnTo>
                  <a:pt x="328" y="77"/>
                </a:lnTo>
                <a:lnTo>
                  <a:pt x="331" y="67"/>
                </a:lnTo>
                <a:lnTo>
                  <a:pt x="331" y="67"/>
                </a:lnTo>
                <a:lnTo>
                  <a:pt x="334" y="60"/>
                </a:lnTo>
                <a:lnTo>
                  <a:pt x="334" y="60"/>
                </a:lnTo>
                <a:close/>
                <a:moveTo>
                  <a:pt x="375" y="98"/>
                </a:moveTo>
                <a:lnTo>
                  <a:pt x="375" y="98"/>
                </a:lnTo>
                <a:lnTo>
                  <a:pt x="373" y="90"/>
                </a:lnTo>
                <a:lnTo>
                  <a:pt x="371" y="80"/>
                </a:lnTo>
                <a:lnTo>
                  <a:pt x="368" y="71"/>
                </a:lnTo>
                <a:lnTo>
                  <a:pt x="362" y="63"/>
                </a:lnTo>
                <a:lnTo>
                  <a:pt x="362" y="63"/>
                </a:lnTo>
                <a:lnTo>
                  <a:pt x="352" y="69"/>
                </a:lnTo>
                <a:lnTo>
                  <a:pt x="352" y="69"/>
                </a:lnTo>
                <a:lnTo>
                  <a:pt x="355" y="69"/>
                </a:lnTo>
                <a:lnTo>
                  <a:pt x="355" y="69"/>
                </a:lnTo>
                <a:lnTo>
                  <a:pt x="362" y="67"/>
                </a:lnTo>
                <a:lnTo>
                  <a:pt x="362" y="67"/>
                </a:lnTo>
                <a:lnTo>
                  <a:pt x="363" y="67"/>
                </a:lnTo>
                <a:lnTo>
                  <a:pt x="363" y="67"/>
                </a:lnTo>
                <a:lnTo>
                  <a:pt x="365" y="69"/>
                </a:lnTo>
                <a:lnTo>
                  <a:pt x="365" y="70"/>
                </a:lnTo>
                <a:lnTo>
                  <a:pt x="365" y="70"/>
                </a:lnTo>
                <a:lnTo>
                  <a:pt x="362" y="71"/>
                </a:lnTo>
                <a:lnTo>
                  <a:pt x="362" y="71"/>
                </a:lnTo>
                <a:lnTo>
                  <a:pt x="358" y="74"/>
                </a:lnTo>
                <a:lnTo>
                  <a:pt x="358" y="74"/>
                </a:lnTo>
                <a:lnTo>
                  <a:pt x="356" y="74"/>
                </a:lnTo>
                <a:lnTo>
                  <a:pt x="356" y="74"/>
                </a:lnTo>
                <a:lnTo>
                  <a:pt x="363" y="74"/>
                </a:lnTo>
                <a:lnTo>
                  <a:pt x="363" y="74"/>
                </a:lnTo>
                <a:lnTo>
                  <a:pt x="365" y="74"/>
                </a:lnTo>
                <a:lnTo>
                  <a:pt x="365" y="74"/>
                </a:lnTo>
                <a:lnTo>
                  <a:pt x="366" y="74"/>
                </a:lnTo>
                <a:lnTo>
                  <a:pt x="368" y="76"/>
                </a:lnTo>
                <a:lnTo>
                  <a:pt x="368" y="76"/>
                </a:lnTo>
                <a:lnTo>
                  <a:pt x="368" y="77"/>
                </a:lnTo>
                <a:lnTo>
                  <a:pt x="366" y="77"/>
                </a:lnTo>
                <a:lnTo>
                  <a:pt x="366" y="77"/>
                </a:lnTo>
                <a:lnTo>
                  <a:pt x="366" y="79"/>
                </a:lnTo>
                <a:lnTo>
                  <a:pt x="366" y="79"/>
                </a:lnTo>
                <a:lnTo>
                  <a:pt x="361" y="81"/>
                </a:lnTo>
                <a:lnTo>
                  <a:pt x="361" y="81"/>
                </a:lnTo>
                <a:lnTo>
                  <a:pt x="359" y="83"/>
                </a:lnTo>
                <a:lnTo>
                  <a:pt x="359" y="83"/>
                </a:lnTo>
                <a:lnTo>
                  <a:pt x="359" y="84"/>
                </a:lnTo>
                <a:lnTo>
                  <a:pt x="361" y="84"/>
                </a:lnTo>
                <a:lnTo>
                  <a:pt x="361" y="84"/>
                </a:lnTo>
                <a:lnTo>
                  <a:pt x="368" y="84"/>
                </a:lnTo>
                <a:lnTo>
                  <a:pt x="368" y="84"/>
                </a:lnTo>
                <a:lnTo>
                  <a:pt x="369" y="84"/>
                </a:lnTo>
                <a:lnTo>
                  <a:pt x="369" y="84"/>
                </a:lnTo>
                <a:lnTo>
                  <a:pt x="371" y="86"/>
                </a:lnTo>
                <a:lnTo>
                  <a:pt x="371" y="86"/>
                </a:lnTo>
                <a:lnTo>
                  <a:pt x="371" y="86"/>
                </a:lnTo>
                <a:lnTo>
                  <a:pt x="369" y="87"/>
                </a:lnTo>
                <a:lnTo>
                  <a:pt x="369" y="87"/>
                </a:lnTo>
                <a:lnTo>
                  <a:pt x="368" y="89"/>
                </a:lnTo>
                <a:lnTo>
                  <a:pt x="368" y="89"/>
                </a:lnTo>
                <a:lnTo>
                  <a:pt x="365" y="90"/>
                </a:lnTo>
                <a:lnTo>
                  <a:pt x="365" y="90"/>
                </a:lnTo>
                <a:lnTo>
                  <a:pt x="363" y="91"/>
                </a:lnTo>
                <a:lnTo>
                  <a:pt x="363" y="91"/>
                </a:lnTo>
                <a:lnTo>
                  <a:pt x="368" y="91"/>
                </a:lnTo>
                <a:lnTo>
                  <a:pt x="368" y="91"/>
                </a:lnTo>
                <a:lnTo>
                  <a:pt x="372" y="91"/>
                </a:lnTo>
                <a:lnTo>
                  <a:pt x="372" y="91"/>
                </a:lnTo>
                <a:lnTo>
                  <a:pt x="373" y="91"/>
                </a:lnTo>
                <a:lnTo>
                  <a:pt x="373" y="93"/>
                </a:lnTo>
                <a:lnTo>
                  <a:pt x="373" y="93"/>
                </a:lnTo>
                <a:lnTo>
                  <a:pt x="373" y="94"/>
                </a:lnTo>
                <a:lnTo>
                  <a:pt x="373" y="94"/>
                </a:lnTo>
                <a:lnTo>
                  <a:pt x="372" y="94"/>
                </a:lnTo>
                <a:lnTo>
                  <a:pt x="372" y="94"/>
                </a:lnTo>
                <a:lnTo>
                  <a:pt x="368" y="97"/>
                </a:lnTo>
                <a:lnTo>
                  <a:pt x="368" y="97"/>
                </a:lnTo>
                <a:lnTo>
                  <a:pt x="366" y="98"/>
                </a:lnTo>
                <a:lnTo>
                  <a:pt x="366" y="98"/>
                </a:lnTo>
                <a:lnTo>
                  <a:pt x="366" y="98"/>
                </a:lnTo>
                <a:lnTo>
                  <a:pt x="366" y="98"/>
                </a:lnTo>
                <a:lnTo>
                  <a:pt x="375" y="98"/>
                </a:lnTo>
                <a:lnTo>
                  <a:pt x="375" y="98"/>
                </a:lnTo>
                <a:close/>
                <a:moveTo>
                  <a:pt x="160" y="47"/>
                </a:moveTo>
                <a:lnTo>
                  <a:pt x="160" y="47"/>
                </a:lnTo>
                <a:lnTo>
                  <a:pt x="159" y="46"/>
                </a:lnTo>
                <a:lnTo>
                  <a:pt x="159" y="46"/>
                </a:lnTo>
                <a:lnTo>
                  <a:pt x="159" y="47"/>
                </a:lnTo>
                <a:lnTo>
                  <a:pt x="159" y="47"/>
                </a:lnTo>
                <a:lnTo>
                  <a:pt x="143" y="57"/>
                </a:lnTo>
                <a:lnTo>
                  <a:pt x="143" y="57"/>
                </a:lnTo>
                <a:lnTo>
                  <a:pt x="133" y="64"/>
                </a:lnTo>
                <a:lnTo>
                  <a:pt x="133" y="64"/>
                </a:lnTo>
                <a:lnTo>
                  <a:pt x="130" y="67"/>
                </a:lnTo>
                <a:lnTo>
                  <a:pt x="130" y="67"/>
                </a:lnTo>
                <a:lnTo>
                  <a:pt x="129" y="67"/>
                </a:lnTo>
                <a:lnTo>
                  <a:pt x="128" y="66"/>
                </a:lnTo>
                <a:lnTo>
                  <a:pt x="128" y="66"/>
                </a:lnTo>
                <a:lnTo>
                  <a:pt x="128" y="64"/>
                </a:lnTo>
                <a:lnTo>
                  <a:pt x="128" y="64"/>
                </a:lnTo>
                <a:lnTo>
                  <a:pt x="128" y="64"/>
                </a:lnTo>
                <a:lnTo>
                  <a:pt x="129" y="62"/>
                </a:lnTo>
                <a:lnTo>
                  <a:pt x="129" y="62"/>
                </a:lnTo>
                <a:lnTo>
                  <a:pt x="139" y="52"/>
                </a:lnTo>
                <a:lnTo>
                  <a:pt x="139" y="52"/>
                </a:lnTo>
                <a:lnTo>
                  <a:pt x="140" y="50"/>
                </a:lnTo>
                <a:lnTo>
                  <a:pt x="140" y="50"/>
                </a:lnTo>
                <a:lnTo>
                  <a:pt x="140" y="50"/>
                </a:lnTo>
                <a:lnTo>
                  <a:pt x="140" y="50"/>
                </a:lnTo>
                <a:lnTo>
                  <a:pt x="130" y="59"/>
                </a:lnTo>
                <a:lnTo>
                  <a:pt x="119" y="66"/>
                </a:lnTo>
                <a:lnTo>
                  <a:pt x="119" y="66"/>
                </a:lnTo>
                <a:lnTo>
                  <a:pt x="130" y="67"/>
                </a:lnTo>
                <a:lnTo>
                  <a:pt x="142" y="67"/>
                </a:lnTo>
                <a:lnTo>
                  <a:pt x="142" y="67"/>
                </a:lnTo>
                <a:lnTo>
                  <a:pt x="143" y="66"/>
                </a:lnTo>
                <a:lnTo>
                  <a:pt x="143" y="63"/>
                </a:lnTo>
                <a:lnTo>
                  <a:pt x="143" y="63"/>
                </a:lnTo>
                <a:lnTo>
                  <a:pt x="147" y="60"/>
                </a:lnTo>
                <a:lnTo>
                  <a:pt x="147" y="60"/>
                </a:lnTo>
                <a:lnTo>
                  <a:pt x="157" y="49"/>
                </a:lnTo>
                <a:lnTo>
                  <a:pt x="157" y="49"/>
                </a:lnTo>
                <a:lnTo>
                  <a:pt x="160" y="47"/>
                </a:lnTo>
                <a:lnTo>
                  <a:pt x="160" y="47"/>
                </a:lnTo>
                <a:close/>
                <a:moveTo>
                  <a:pt x="371" y="134"/>
                </a:moveTo>
                <a:lnTo>
                  <a:pt x="371" y="134"/>
                </a:lnTo>
                <a:lnTo>
                  <a:pt x="373" y="134"/>
                </a:lnTo>
                <a:lnTo>
                  <a:pt x="373" y="134"/>
                </a:lnTo>
                <a:lnTo>
                  <a:pt x="375" y="135"/>
                </a:lnTo>
                <a:lnTo>
                  <a:pt x="375" y="138"/>
                </a:lnTo>
                <a:lnTo>
                  <a:pt x="375" y="138"/>
                </a:lnTo>
                <a:lnTo>
                  <a:pt x="372" y="141"/>
                </a:lnTo>
                <a:lnTo>
                  <a:pt x="372" y="141"/>
                </a:lnTo>
                <a:lnTo>
                  <a:pt x="371" y="143"/>
                </a:lnTo>
                <a:lnTo>
                  <a:pt x="371" y="143"/>
                </a:lnTo>
                <a:lnTo>
                  <a:pt x="371" y="145"/>
                </a:lnTo>
                <a:lnTo>
                  <a:pt x="371" y="145"/>
                </a:lnTo>
                <a:lnTo>
                  <a:pt x="375" y="147"/>
                </a:lnTo>
                <a:lnTo>
                  <a:pt x="375" y="147"/>
                </a:lnTo>
                <a:lnTo>
                  <a:pt x="375" y="147"/>
                </a:lnTo>
                <a:lnTo>
                  <a:pt x="376" y="148"/>
                </a:lnTo>
                <a:lnTo>
                  <a:pt x="376" y="148"/>
                </a:lnTo>
                <a:lnTo>
                  <a:pt x="375" y="150"/>
                </a:lnTo>
                <a:lnTo>
                  <a:pt x="375" y="150"/>
                </a:lnTo>
                <a:lnTo>
                  <a:pt x="372" y="151"/>
                </a:lnTo>
                <a:lnTo>
                  <a:pt x="372" y="151"/>
                </a:lnTo>
                <a:lnTo>
                  <a:pt x="371" y="152"/>
                </a:lnTo>
                <a:lnTo>
                  <a:pt x="371" y="155"/>
                </a:lnTo>
                <a:lnTo>
                  <a:pt x="371" y="155"/>
                </a:lnTo>
                <a:lnTo>
                  <a:pt x="378" y="155"/>
                </a:lnTo>
                <a:lnTo>
                  <a:pt x="378" y="155"/>
                </a:lnTo>
                <a:lnTo>
                  <a:pt x="379" y="141"/>
                </a:lnTo>
                <a:lnTo>
                  <a:pt x="378" y="125"/>
                </a:lnTo>
                <a:lnTo>
                  <a:pt x="378" y="125"/>
                </a:lnTo>
                <a:lnTo>
                  <a:pt x="373" y="128"/>
                </a:lnTo>
                <a:lnTo>
                  <a:pt x="373" y="128"/>
                </a:lnTo>
                <a:lnTo>
                  <a:pt x="371" y="131"/>
                </a:lnTo>
                <a:lnTo>
                  <a:pt x="371" y="133"/>
                </a:lnTo>
                <a:lnTo>
                  <a:pt x="371" y="133"/>
                </a:lnTo>
                <a:lnTo>
                  <a:pt x="371" y="134"/>
                </a:lnTo>
                <a:lnTo>
                  <a:pt x="371" y="134"/>
                </a:lnTo>
                <a:close/>
                <a:moveTo>
                  <a:pt x="334" y="69"/>
                </a:moveTo>
                <a:lnTo>
                  <a:pt x="334" y="69"/>
                </a:lnTo>
                <a:lnTo>
                  <a:pt x="334" y="69"/>
                </a:lnTo>
                <a:lnTo>
                  <a:pt x="334" y="69"/>
                </a:lnTo>
                <a:lnTo>
                  <a:pt x="334" y="70"/>
                </a:lnTo>
                <a:lnTo>
                  <a:pt x="334" y="70"/>
                </a:lnTo>
                <a:lnTo>
                  <a:pt x="331" y="81"/>
                </a:lnTo>
                <a:lnTo>
                  <a:pt x="331" y="81"/>
                </a:lnTo>
                <a:lnTo>
                  <a:pt x="329" y="90"/>
                </a:lnTo>
                <a:lnTo>
                  <a:pt x="327" y="97"/>
                </a:lnTo>
                <a:lnTo>
                  <a:pt x="327" y="97"/>
                </a:lnTo>
                <a:lnTo>
                  <a:pt x="335" y="106"/>
                </a:lnTo>
                <a:lnTo>
                  <a:pt x="335" y="106"/>
                </a:lnTo>
                <a:lnTo>
                  <a:pt x="335" y="101"/>
                </a:lnTo>
                <a:lnTo>
                  <a:pt x="335" y="101"/>
                </a:lnTo>
                <a:lnTo>
                  <a:pt x="334" y="100"/>
                </a:lnTo>
                <a:lnTo>
                  <a:pt x="334" y="98"/>
                </a:lnTo>
                <a:lnTo>
                  <a:pt x="334" y="98"/>
                </a:lnTo>
                <a:lnTo>
                  <a:pt x="334" y="80"/>
                </a:lnTo>
                <a:lnTo>
                  <a:pt x="334" y="80"/>
                </a:lnTo>
                <a:lnTo>
                  <a:pt x="334" y="69"/>
                </a:lnTo>
                <a:lnTo>
                  <a:pt x="334" y="69"/>
                </a:lnTo>
                <a:close/>
                <a:moveTo>
                  <a:pt x="344" y="81"/>
                </a:moveTo>
                <a:lnTo>
                  <a:pt x="344" y="81"/>
                </a:lnTo>
                <a:lnTo>
                  <a:pt x="344" y="83"/>
                </a:lnTo>
                <a:lnTo>
                  <a:pt x="344" y="83"/>
                </a:lnTo>
                <a:lnTo>
                  <a:pt x="338" y="108"/>
                </a:lnTo>
                <a:lnTo>
                  <a:pt x="338" y="108"/>
                </a:lnTo>
                <a:lnTo>
                  <a:pt x="339" y="111"/>
                </a:lnTo>
                <a:lnTo>
                  <a:pt x="339" y="111"/>
                </a:lnTo>
                <a:lnTo>
                  <a:pt x="342" y="116"/>
                </a:lnTo>
                <a:lnTo>
                  <a:pt x="342" y="116"/>
                </a:lnTo>
                <a:lnTo>
                  <a:pt x="344" y="117"/>
                </a:lnTo>
                <a:lnTo>
                  <a:pt x="344" y="117"/>
                </a:lnTo>
                <a:lnTo>
                  <a:pt x="344" y="98"/>
                </a:lnTo>
                <a:lnTo>
                  <a:pt x="344" y="81"/>
                </a:lnTo>
                <a:lnTo>
                  <a:pt x="344" y="81"/>
                </a:lnTo>
                <a:close/>
                <a:moveTo>
                  <a:pt x="116" y="59"/>
                </a:moveTo>
                <a:lnTo>
                  <a:pt x="116" y="59"/>
                </a:lnTo>
                <a:lnTo>
                  <a:pt x="116" y="59"/>
                </a:lnTo>
                <a:lnTo>
                  <a:pt x="116" y="59"/>
                </a:lnTo>
                <a:lnTo>
                  <a:pt x="118" y="59"/>
                </a:lnTo>
                <a:lnTo>
                  <a:pt x="118" y="59"/>
                </a:lnTo>
                <a:lnTo>
                  <a:pt x="138" y="42"/>
                </a:lnTo>
                <a:lnTo>
                  <a:pt x="138" y="42"/>
                </a:lnTo>
                <a:lnTo>
                  <a:pt x="139" y="40"/>
                </a:lnTo>
                <a:lnTo>
                  <a:pt x="139" y="40"/>
                </a:lnTo>
                <a:lnTo>
                  <a:pt x="140" y="40"/>
                </a:lnTo>
                <a:lnTo>
                  <a:pt x="140" y="40"/>
                </a:lnTo>
                <a:lnTo>
                  <a:pt x="142" y="42"/>
                </a:lnTo>
                <a:lnTo>
                  <a:pt x="142" y="42"/>
                </a:lnTo>
                <a:lnTo>
                  <a:pt x="140" y="43"/>
                </a:lnTo>
                <a:lnTo>
                  <a:pt x="140" y="43"/>
                </a:lnTo>
                <a:lnTo>
                  <a:pt x="132" y="52"/>
                </a:lnTo>
                <a:lnTo>
                  <a:pt x="132" y="52"/>
                </a:lnTo>
                <a:lnTo>
                  <a:pt x="129" y="54"/>
                </a:lnTo>
                <a:lnTo>
                  <a:pt x="129" y="54"/>
                </a:lnTo>
                <a:lnTo>
                  <a:pt x="129" y="56"/>
                </a:lnTo>
                <a:lnTo>
                  <a:pt x="129" y="56"/>
                </a:lnTo>
                <a:lnTo>
                  <a:pt x="147" y="40"/>
                </a:lnTo>
                <a:lnTo>
                  <a:pt x="147" y="40"/>
                </a:lnTo>
                <a:lnTo>
                  <a:pt x="147" y="40"/>
                </a:lnTo>
                <a:lnTo>
                  <a:pt x="147" y="40"/>
                </a:lnTo>
                <a:lnTo>
                  <a:pt x="130" y="39"/>
                </a:lnTo>
                <a:lnTo>
                  <a:pt x="130" y="39"/>
                </a:lnTo>
                <a:lnTo>
                  <a:pt x="132" y="42"/>
                </a:lnTo>
                <a:lnTo>
                  <a:pt x="130" y="43"/>
                </a:lnTo>
                <a:lnTo>
                  <a:pt x="130" y="43"/>
                </a:lnTo>
                <a:lnTo>
                  <a:pt x="129" y="44"/>
                </a:lnTo>
                <a:lnTo>
                  <a:pt x="129" y="44"/>
                </a:lnTo>
                <a:lnTo>
                  <a:pt x="118" y="57"/>
                </a:lnTo>
                <a:lnTo>
                  <a:pt x="118" y="57"/>
                </a:lnTo>
                <a:lnTo>
                  <a:pt x="116" y="59"/>
                </a:lnTo>
                <a:lnTo>
                  <a:pt x="116" y="59"/>
                </a:lnTo>
                <a:close/>
                <a:moveTo>
                  <a:pt x="184" y="63"/>
                </a:moveTo>
                <a:lnTo>
                  <a:pt x="184" y="63"/>
                </a:lnTo>
                <a:lnTo>
                  <a:pt x="190" y="62"/>
                </a:lnTo>
                <a:lnTo>
                  <a:pt x="190" y="62"/>
                </a:lnTo>
                <a:lnTo>
                  <a:pt x="194" y="59"/>
                </a:lnTo>
                <a:lnTo>
                  <a:pt x="194" y="59"/>
                </a:lnTo>
                <a:lnTo>
                  <a:pt x="197" y="57"/>
                </a:lnTo>
                <a:lnTo>
                  <a:pt x="199" y="59"/>
                </a:lnTo>
                <a:lnTo>
                  <a:pt x="199" y="59"/>
                </a:lnTo>
                <a:lnTo>
                  <a:pt x="200" y="57"/>
                </a:lnTo>
                <a:lnTo>
                  <a:pt x="200" y="57"/>
                </a:lnTo>
                <a:lnTo>
                  <a:pt x="201" y="57"/>
                </a:lnTo>
                <a:lnTo>
                  <a:pt x="201" y="57"/>
                </a:lnTo>
                <a:lnTo>
                  <a:pt x="184" y="52"/>
                </a:lnTo>
                <a:lnTo>
                  <a:pt x="184" y="52"/>
                </a:lnTo>
                <a:lnTo>
                  <a:pt x="179" y="56"/>
                </a:lnTo>
                <a:lnTo>
                  <a:pt x="179" y="56"/>
                </a:lnTo>
                <a:lnTo>
                  <a:pt x="176" y="59"/>
                </a:lnTo>
                <a:lnTo>
                  <a:pt x="176" y="59"/>
                </a:lnTo>
                <a:lnTo>
                  <a:pt x="172" y="63"/>
                </a:lnTo>
                <a:lnTo>
                  <a:pt x="172" y="63"/>
                </a:lnTo>
                <a:lnTo>
                  <a:pt x="176" y="62"/>
                </a:lnTo>
                <a:lnTo>
                  <a:pt x="176" y="62"/>
                </a:lnTo>
                <a:lnTo>
                  <a:pt x="184" y="56"/>
                </a:lnTo>
                <a:lnTo>
                  <a:pt x="184" y="56"/>
                </a:lnTo>
                <a:lnTo>
                  <a:pt x="187" y="54"/>
                </a:lnTo>
                <a:lnTo>
                  <a:pt x="187" y="54"/>
                </a:lnTo>
                <a:lnTo>
                  <a:pt x="189" y="54"/>
                </a:lnTo>
                <a:lnTo>
                  <a:pt x="189" y="54"/>
                </a:lnTo>
                <a:lnTo>
                  <a:pt x="189" y="54"/>
                </a:lnTo>
                <a:lnTo>
                  <a:pt x="190" y="56"/>
                </a:lnTo>
                <a:lnTo>
                  <a:pt x="189" y="57"/>
                </a:lnTo>
                <a:lnTo>
                  <a:pt x="189" y="57"/>
                </a:lnTo>
                <a:lnTo>
                  <a:pt x="187" y="59"/>
                </a:lnTo>
                <a:lnTo>
                  <a:pt x="187" y="59"/>
                </a:lnTo>
                <a:lnTo>
                  <a:pt x="184" y="63"/>
                </a:lnTo>
                <a:lnTo>
                  <a:pt x="184" y="63"/>
                </a:lnTo>
                <a:close/>
                <a:moveTo>
                  <a:pt x="129" y="39"/>
                </a:moveTo>
                <a:lnTo>
                  <a:pt x="129" y="39"/>
                </a:lnTo>
                <a:lnTo>
                  <a:pt x="120" y="39"/>
                </a:lnTo>
                <a:lnTo>
                  <a:pt x="120" y="39"/>
                </a:lnTo>
                <a:lnTo>
                  <a:pt x="118" y="40"/>
                </a:lnTo>
                <a:lnTo>
                  <a:pt x="118" y="40"/>
                </a:lnTo>
                <a:lnTo>
                  <a:pt x="111" y="49"/>
                </a:lnTo>
                <a:lnTo>
                  <a:pt x="111" y="49"/>
                </a:lnTo>
                <a:lnTo>
                  <a:pt x="103" y="57"/>
                </a:lnTo>
                <a:lnTo>
                  <a:pt x="103" y="57"/>
                </a:lnTo>
                <a:lnTo>
                  <a:pt x="102" y="59"/>
                </a:lnTo>
                <a:lnTo>
                  <a:pt x="102" y="59"/>
                </a:lnTo>
                <a:lnTo>
                  <a:pt x="103" y="59"/>
                </a:lnTo>
                <a:lnTo>
                  <a:pt x="103" y="59"/>
                </a:lnTo>
                <a:lnTo>
                  <a:pt x="129" y="39"/>
                </a:lnTo>
                <a:lnTo>
                  <a:pt x="129" y="39"/>
                </a:lnTo>
                <a:close/>
                <a:moveTo>
                  <a:pt x="129" y="13"/>
                </a:moveTo>
                <a:lnTo>
                  <a:pt x="129" y="13"/>
                </a:lnTo>
                <a:lnTo>
                  <a:pt x="133" y="19"/>
                </a:lnTo>
                <a:lnTo>
                  <a:pt x="133" y="19"/>
                </a:lnTo>
                <a:lnTo>
                  <a:pt x="138" y="29"/>
                </a:lnTo>
                <a:lnTo>
                  <a:pt x="138" y="29"/>
                </a:lnTo>
                <a:lnTo>
                  <a:pt x="139" y="30"/>
                </a:lnTo>
                <a:lnTo>
                  <a:pt x="139" y="30"/>
                </a:lnTo>
                <a:lnTo>
                  <a:pt x="139" y="30"/>
                </a:lnTo>
                <a:lnTo>
                  <a:pt x="139" y="30"/>
                </a:lnTo>
                <a:lnTo>
                  <a:pt x="140" y="15"/>
                </a:lnTo>
                <a:lnTo>
                  <a:pt x="140" y="15"/>
                </a:lnTo>
                <a:lnTo>
                  <a:pt x="129" y="13"/>
                </a:lnTo>
                <a:lnTo>
                  <a:pt x="129" y="13"/>
                </a:lnTo>
                <a:close/>
                <a:moveTo>
                  <a:pt x="49" y="42"/>
                </a:moveTo>
                <a:lnTo>
                  <a:pt x="49" y="42"/>
                </a:lnTo>
                <a:lnTo>
                  <a:pt x="48" y="43"/>
                </a:lnTo>
                <a:lnTo>
                  <a:pt x="48" y="43"/>
                </a:lnTo>
                <a:lnTo>
                  <a:pt x="41" y="49"/>
                </a:lnTo>
                <a:lnTo>
                  <a:pt x="34" y="57"/>
                </a:lnTo>
                <a:lnTo>
                  <a:pt x="34" y="57"/>
                </a:lnTo>
                <a:lnTo>
                  <a:pt x="17" y="77"/>
                </a:lnTo>
                <a:lnTo>
                  <a:pt x="17" y="77"/>
                </a:lnTo>
                <a:lnTo>
                  <a:pt x="17" y="77"/>
                </a:lnTo>
                <a:lnTo>
                  <a:pt x="17" y="77"/>
                </a:lnTo>
                <a:lnTo>
                  <a:pt x="27" y="69"/>
                </a:lnTo>
                <a:lnTo>
                  <a:pt x="34" y="60"/>
                </a:lnTo>
                <a:lnTo>
                  <a:pt x="49" y="42"/>
                </a:lnTo>
                <a:lnTo>
                  <a:pt x="49" y="42"/>
                </a:lnTo>
                <a:close/>
                <a:moveTo>
                  <a:pt x="138" y="10"/>
                </a:moveTo>
                <a:lnTo>
                  <a:pt x="138" y="10"/>
                </a:lnTo>
                <a:lnTo>
                  <a:pt x="153" y="13"/>
                </a:lnTo>
                <a:lnTo>
                  <a:pt x="153" y="13"/>
                </a:lnTo>
                <a:lnTo>
                  <a:pt x="153" y="13"/>
                </a:lnTo>
                <a:lnTo>
                  <a:pt x="153" y="13"/>
                </a:lnTo>
                <a:lnTo>
                  <a:pt x="155" y="13"/>
                </a:lnTo>
                <a:lnTo>
                  <a:pt x="156" y="15"/>
                </a:lnTo>
                <a:lnTo>
                  <a:pt x="156" y="15"/>
                </a:lnTo>
                <a:lnTo>
                  <a:pt x="157" y="15"/>
                </a:lnTo>
                <a:lnTo>
                  <a:pt x="157" y="15"/>
                </a:lnTo>
                <a:lnTo>
                  <a:pt x="163" y="16"/>
                </a:lnTo>
                <a:lnTo>
                  <a:pt x="163" y="16"/>
                </a:lnTo>
                <a:lnTo>
                  <a:pt x="166" y="16"/>
                </a:lnTo>
                <a:lnTo>
                  <a:pt x="167" y="17"/>
                </a:lnTo>
                <a:lnTo>
                  <a:pt x="167" y="17"/>
                </a:lnTo>
                <a:lnTo>
                  <a:pt x="169" y="19"/>
                </a:lnTo>
                <a:lnTo>
                  <a:pt x="169" y="19"/>
                </a:lnTo>
                <a:lnTo>
                  <a:pt x="177" y="23"/>
                </a:lnTo>
                <a:lnTo>
                  <a:pt x="177" y="23"/>
                </a:lnTo>
                <a:lnTo>
                  <a:pt x="182" y="25"/>
                </a:lnTo>
                <a:lnTo>
                  <a:pt x="182" y="25"/>
                </a:lnTo>
                <a:lnTo>
                  <a:pt x="174" y="19"/>
                </a:lnTo>
                <a:lnTo>
                  <a:pt x="174" y="19"/>
                </a:lnTo>
                <a:lnTo>
                  <a:pt x="165" y="15"/>
                </a:lnTo>
                <a:lnTo>
                  <a:pt x="155" y="10"/>
                </a:lnTo>
                <a:lnTo>
                  <a:pt x="155" y="10"/>
                </a:lnTo>
                <a:lnTo>
                  <a:pt x="152" y="10"/>
                </a:lnTo>
                <a:lnTo>
                  <a:pt x="152" y="10"/>
                </a:lnTo>
                <a:lnTo>
                  <a:pt x="145" y="10"/>
                </a:lnTo>
                <a:lnTo>
                  <a:pt x="138" y="10"/>
                </a:lnTo>
                <a:lnTo>
                  <a:pt x="138" y="10"/>
                </a:lnTo>
                <a:close/>
                <a:moveTo>
                  <a:pt x="336" y="36"/>
                </a:moveTo>
                <a:lnTo>
                  <a:pt x="336" y="36"/>
                </a:lnTo>
                <a:lnTo>
                  <a:pt x="336" y="36"/>
                </a:lnTo>
                <a:lnTo>
                  <a:pt x="336" y="36"/>
                </a:lnTo>
                <a:lnTo>
                  <a:pt x="329" y="33"/>
                </a:lnTo>
                <a:lnTo>
                  <a:pt x="322" y="32"/>
                </a:lnTo>
                <a:lnTo>
                  <a:pt x="322" y="32"/>
                </a:lnTo>
                <a:lnTo>
                  <a:pt x="321" y="32"/>
                </a:lnTo>
                <a:lnTo>
                  <a:pt x="321" y="32"/>
                </a:lnTo>
                <a:lnTo>
                  <a:pt x="314" y="37"/>
                </a:lnTo>
                <a:lnTo>
                  <a:pt x="314" y="37"/>
                </a:lnTo>
                <a:lnTo>
                  <a:pt x="312" y="39"/>
                </a:lnTo>
                <a:lnTo>
                  <a:pt x="312" y="39"/>
                </a:lnTo>
                <a:lnTo>
                  <a:pt x="315" y="39"/>
                </a:lnTo>
                <a:lnTo>
                  <a:pt x="315" y="39"/>
                </a:lnTo>
                <a:lnTo>
                  <a:pt x="322" y="36"/>
                </a:lnTo>
                <a:lnTo>
                  <a:pt x="322" y="36"/>
                </a:lnTo>
                <a:lnTo>
                  <a:pt x="327" y="35"/>
                </a:lnTo>
                <a:lnTo>
                  <a:pt x="327" y="35"/>
                </a:lnTo>
                <a:lnTo>
                  <a:pt x="328" y="35"/>
                </a:lnTo>
                <a:lnTo>
                  <a:pt x="329" y="36"/>
                </a:lnTo>
                <a:lnTo>
                  <a:pt x="329" y="36"/>
                </a:lnTo>
                <a:lnTo>
                  <a:pt x="329" y="36"/>
                </a:lnTo>
                <a:lnTo>
                  <a:pt x="328" y="37"/>
                </a:lnTo>
                <a:lnTo>
                  <a:pt x="328" y="37"/>
                </a:lnTo>
                <a:lnTo>
                  <a:pt x="324" y="40"/>
                </a:lnTo>
                <a:lnTo>
                  <a:pt x="324" y="40"/>
                </a:lnTo>
                <a:lnTo>
                  <a:pt x="322" y="42"/>
                </a:lnTo>
                <a:lnTo>
                  <a:pt x="322" y="42"/>
                </a:lnTo>
                <a:lnTo>
                  <a:pt x="322" y="42"/>
                </a:lnTo>
                <a:lnTo>
                  <a:pt x="322" y="42"/>
                </a:lnTo>
                <a:lnTo>
                  <a:pt x="336" y="36"/>
                </a:lnTo>
                <a:lnTo>
                  <a:pt x="336" y="36"/>
                </a:lnTo>
                <a:close/>
                <a:moveTo>
                  <a:pt x="321" y="66"/>
                </a:moveTo>
                <a:lnTo>
                  <a:pt x="321" y="66"/>
                </a:lnTo>
                <a:lnTo>
                  <a:pt x="319" y="66"/>
                </a:lnTo>
                <a:lnTo>
                  <a:pt x="319" y="66"/>
                </a:lnTo>
                <a:lnTo>
                  <a:pt x="319" y="66"/>
                </a:lnTo>
                <a:lnTo>
                  <a:pt x="319" y="66"/>
                </a:lnTo>
                <a:lnTo>
                  <a:pt x="318" y="86"/>
                </a:lnTo>
                <a:lnTo>
                  <a:pt x="318" y="86"/>
                </a:lnTo>
                <a:lnTo>
                  <a:pt x="318" y="87"/>
                </a:lnTo>
                <a:lnTo>
                  <a:pt x="318" y="87"/>
                </a:lnTo>
                <a:lnTo>
                  <a:pt x="322" y="91"/>
                </a:lnTo>
                <a:lnTo>
                  <a:pt x="322" y="91"/>
                </a:lnTo>
                <a:lnTo>
                  <a:pt x="324" y="93"/>
                </a:lnTo>
                <a:lnTo>
                  <a:pt x="324" y="93"/>
                </a:lnTo>
                <a:lnTo>
                  <a:pt x="322" y="79"/>
                </a:lnTo>
                <a:lnTo>
                  <a:pt x="321" y="66"/>
                </a:lnTo>
                <a:lnTo>
                  <a:pt x="321" y="66"/>
                </a:lnTo>
                <a:close/>
                <a:moveTo>
                  <a:pt x="300" y="52"/>
                </a:moveTo>
                <a:lnTo>
                  <a:pt x="300" y="52"/>
                </a:lnTo>
                <a:lnTo>
                  <a:pt x="298" y="71"/>
                </a:lnTo>
                <a:lnTo>
                  <a:pt x="298" y="71"/>
                </a:lnTo>
                <a:lnTo>
                  <a:pt x="305" y="76"/>
                </a:lnTo>
                <a:lnTo>
                  <a:pt x="305" y="76"/>
                </a:lnTo>
                <a:lnTo>
                  <a:pt x="302" y="63"/>
                </a:lnTo>
                <a:lnTo>
                  <a:pt x="300" y="52"/>
                </a:lnTo>
                <a:lnTo>
                  <a:pt x="300" y="52"/>
                </a:lnTo>
                <a:close/>
                <a:moveTo>
                  <a:pt x="108" y="16"/>
                </a:moveTo>
                <a:lnTo>
                  <a:pt x="108" y="16"/>
                </a:lnTo>
                <a:lnTo>
                  <a:pt x="113" y="30"/>
                </a:lnTo>
                <a:lnTo>
                  <a:pt x="113" y="30"/>
                </a:lnTo>
                <a:lnTo>
                  <a:pt x="113" y="30"/>
                </a:lnTo>
                <a:lnTo>
                  <a:pt x="113" y="30"/>
                </a:lnTo>
                <a:lnTo>
                  <a:pt x="115" y="30"/>
                </a:lnTo>
                <a:lnTo>
                  <a:pt x="115" y="30"/>
                </a:lnTo>
                <a:lnTo>
                  <a:pt x="115" y="30"/>
                </a:lnTo>
                <a:lnTo>
                  <a:pt x="115" y="30"/>
                </a:lnTo>
                <a:lnTo>
                  <a:pt x="115" y="29"/>
                </a:lnTo>
                <a:lnTo>
                  <a:pt x="115" y="29"/>
                </a:lnTo>
                <a:lnTo>
                  <a:pt x="115" y="15"/>
                </a:lnTo>
                <a:lnTo>
                  <a:pt x="115" y="15"/>
                </a:lnTo>
                <a:lnTo>
                  <a:pt x="115" y="13"/>
                </a:lnTo>
                <a:lnTo>
                  <a:pt x="115" y="13"/>
                </a:lnTo>
                <a:lnTo>
                  <a:pt x="108" y="16"/>
                </a:lnTo>
                <a:lnTo>
                  <a:pt x="108" y="16"/>
                </a:lnTo>
                <a:close/>
                <a:moveTo>
                  <a:pt x="136" y="59"/>
                </a:moveTo>
                <a:lnTo>
                  <a:pt x="136" y="59"/>
                </a:lnTo>
                <a:lnTo>
                  <a:pt x="138" y="59"/>
                </a:lnTo>
                <a:lnTo>
                  <a:pt x="138" y="59"/>
                </a:lnTo>
                <a:lnTo>
                  <a:pt x="159" y="43"/>
                </a:lnTo>
                <a:lnTo>
                  <a:pt x="159" y="43"/>
                </a:lnTo>
                <a:lnTo>
                  <a:pt x="159" y="43"/>
                </a:lnTo>
                <a:lnTo>
                  <a:pt x="159" y="43"/>
                </a:lnTo>
                <a:lnTo>
                  <a:pt x="159" y="43"/>
                </a:lnTo>
                <a:lnTo>
                  <a:pt x="159" y="43"/>
                </a:lnTo>
                <a:lnTo>
                  <a:pt x="153" y="42"/>
                </a:lnTo>
                <a:lnTo>
                  <a:pt x="153" y="42"/>
                </a:lnTo>
                <a:lnTo>
                  <a:pt x="136" y="59"/>
                </a:lnTo>
                <a:lnTo>
                  <a:pt x="136" y="59"/>
                </a:lnTo>
                <a:close/>
                <a:moveTo>
                  <a:pt x="361" y="128"/>
                </a:moveTo>
                <a:lnTo>
                  <a:pt x="361" y="128"/>
                </a:lnTo>
                <a:lnTo>
                  <a:pt x="362" y="130"/>
                </a:lnTo>
                <a:lnTo>
                  <a:pt x="362" y="133"/>
                </a:lnTo>
                <a:lnTo>
                  <a:pt x="362" y="133"/>
                </a:lnTo>
                <a:lnTo>
                  <a:pt x="362" y="141"/>
                </a:lnTo>
                <a:lnTo>
                  <a:pt x="362" y="141"/>
                </a:lnTo>
                <a:lnTo>
                  <a:pt x="361" y="148"/>
                </a:lnTo>
                <a:lnTo>
                  <a:pt x="361" y="148"/>
                </a:lnTo>
                <a:lnTo>
                  <a:pt x="363" y="145"/>
                </a:lnTo>
                <a:lnTo>
                  <a:pt x="363" y="145"/>
                </a:lnTo>
                <a:lnTo>
                  <a:pt x="365" y="144"/>
                </a:lnTo>
                <a:lnTo>
                  <a:pt x="365" y="143"/>
                </a:lnTo>
                <a:lnTo>
                  <a:pt x="365" y="143"/>
                </a:lnTo>
                <a:lnTo>
                  <a:pt x="365" y="135"/>
                </a:lnTo>
                <a:lnTo>
                  <a:pt x="365" y="135"/>
                </a:lnTo>
                <a:lnTo>
                  <a:pt x="363" y="133"/>
                </a:lnTo>
                <a:lnTo>
                  <a:pt x="363" y="133"/>
                </a:lnTo>
                <a:lnTo>
                  <a:pt x="363" y="125"/>
                </a:lnTo>
                <a:lnTo>
                  <a:pt x="363" y="125"/>
                </a:lnTo>
                <a:lnTo>
                  <a:pt x="363" y="123"/>
                </a:lnTo>
                <a:lnTo>
                  <a:pt x="363" y="123"/>
                </a:lnTo>
                <a:lnTo>
                  <a:pt x="363" y="120"/>
                </a:lnTo>
                <a:lnTo>
                  <a:pt x="363" y="120"/>
                </a:lnTo>
                <a:lnTo>
                  <a:pt x="363" y="118"/>
                </a:lnTo>
                <a:lnTo>
                  <a:pt x="363" y="118"/>
                </a:lnTo>
                <a:lnTo>
                  <a:pt x="362" y="118"/>
                </a:lnTo>
                <a:lnTo>
                  <a:pt x="362" y="118"/>
                </a:lnTo>
                <a:lnTo>
                  <a:pt x="361" y="128"/>
                </a:lnTo>
                <a:lnTo>
                  <a:pt x="361" y="128"/>
                </a:lnTo>
                <a:close/>
                <a:moveTo>
                  <a:pt x="297" y="40"/>
                </a:moveTo>
                <a:lnTo>
                  <a:pt x="297" y="40"/>
                </a:lnTo>
                <a:lnTo>
                  <a:pt x="297" y="42"/>
                </a:lnTo>
                <a:lnTo>
                  <a:pt x="297" y="42"/>
                </a:lnTo>
                <a:lnTo>
                  <a:pt x="308" y="42"/>
                </a:lnTo>
                <a:lnTo>
                  <a:pt x="308" y="42"/>
                </a:lnTo>
                <a:lnTo>
                  <a:pt x="307" y="40"/>
                </a:lnTo>
                <a:lnTo>
                  <a:pt x="308" y="39"/>
                </a:lnTo>
                <a:lnTo>
                  <a:pt x="308" y="39"/>
                </a:lnTo>
                <a:lnTo>
                  <a:pt x="314" y="35"/>
                </a:lnTo>
                <a:lnTo>
                  <a:pt x="314" y="35"/>
                </a:lnTo>
                <a:lnTo>
                  <a:pt x="317" y="32"/>
                </a:lnTo>
                <a:lnTo>
                  <a:pt x="317" y="32"/>
                </a:lnTo>
                <a:lnTo>
                  <a:pt x="317" y="32"/>
                </a:lnTo>
                <a:lnTo>
                  <a:pt x="317" y="32"/>
                </a:lnTo>
                <a:lnTo>
                  <a:pt x="307" y="36"/>
                </a:lnTo>
                <a:lnTo>
                  <a:pt x="297" y="40"/>
                </a:lnTo>
                <a:lnTo>
                  <a:pt x="297" y="40"/>
                </a:lnTo>
                <a:close/>
                <a:moveTo>
                  <a:pt x="174" y="37"/>
                </a:moveTo>
                <a:lnTo>
                  <a:pt x="174" y="37"/>
                </a:lnTo>
                <a:lnTo>
                  <a:pt x="189" y="42"/>
                </a:lnTo>
                <a:lnTo>
                  <a:pt x="189" y="42"/>
                </a:lnTo>
                <a:lnTo>
                  <a:pt x="190" y="42"/>
                </a:lnTo>
                <a:lnTo>
                  <a:pt x="190" y="42"/>
                </a:lnTo>
                <a:lnTo>
                  <a:pt x="187" y="36"/>
                </a:lnTo>
                <a:lnTo>
                  <a:pt x="187" y="36"/>
                </a:lnTo>
                <a:lnTo>
                  <a:pt x="186" y="37"/>
                </a:lnTo>
                <a:lnTo>
                  <a:pt x="186" y="37"/>
                </a:lnTo>
                <a:lnTo>
                  <a:pt x="184" y="39"/>
                </a:lnTo>
                <a:lnTo>
                  <a:pt x="182" y="37"/>
                </a:lnTo>
                <a:lnTo>
                  <a:pt x="182" y="37"/>
                </a:lnTo>
                <a:lnTo>
                  <a:pt x="180" y="36"/>
                </a:lnTo>
                <a:lnTo>
                  <a:pt x="180" y="36"/>
                </a:lnTo>
                <a:lnTo>
                  <a:pt x="177" y="29"/>
                </a:lnTo>
                <a:lnTo>
                  <a:pt x="177" y="29"/>
                </a:lnTo>
                <a:lnTo>
                  <a:pt x="176" y="27"/>
                </a:lnTo>
                <a:lnTo>
                  <a:pt x="176" y="27"/>
                </a:lnTo>
                <a:lnTo>
                  <a:pt x="176" y="27"/>
                </a:lnTo>
                <a:lnTo>
                  <a:pt x="176" y="27"/>
                </a:lnTo>
                <a:lnTo>
                  <a:pt x="174" y="37"/>
                </a:lnTo>
                <a:lnTo>
                  <a:pt x="174" y="37"/>
                </a:lnTo>
                <a:close/>
                <a:moveTo>
                  <a:pt x="126" y="29"/>
                </a:moveTo>
                <a:lnTo>
                  <a:pt x="126" y="29"/>
                </a:lnTo>
                <a:lnTo>
                  <a:pt x="126" y="29"/>
                </a:lnTo>
                <a:lnTo>
                  <a:pt x="126" y="29"/>
                </a:lnTo>
                <a:lnTo>
                  <a:pt x="126" y="13"/>
                </a:lnTo>
                <a:lnTo>
                  <a:pt x="126" y="13"/>
                </a:lnTo>
                <a:lnTo>
                  <a:pt x="119" y="13"/>
                </a:lnTo>
                <a:lnTo>
                  <a:pt x="119" y="13"/>
                </a:lnTo>
                <a:lnTo>
                  <a:pt x="126" y="29"/>
                </a:lnTo>
                <a:lnTo>
                  <a:pt x="126" y="29"/>
                </a:lnTo>
                <a:close/>
                <a:moveTo>
                  <a:pt x="309" y="60"/>
                </a:moveTo>
                <a:lnTo>
                  <a:pt x="309" y="60"/>
                </a:lnTo>
                <a:lnTo>
                  <a:pt x="308" y="79"/>
                </a:lnTo>
                <a:lnTo>
                  <a:pt x="308" y="79"/>
                </a:lnTo>
                <a:lnTo>
                  <a:pt x="311" y="81"/>
                </a:lnTo>
                <a:lnTo>
                  <a:pt x="311" y="81"/>
                </a:lnTo>
                <a:lnTo>
                  <a:pt x="314" y="83"/>
                </a:lnTo>
                <a:lnTo>
                  <a:pt x="314" y="83"/>
                </a:lnTo>
                <a:lnTo>
                  <a:pt x="312" y="71"/>
                </a:lnTo>
                <a:lnTo>
                  <a:pt x="309" y="60"/>
                </a:lnTo>
                <a:lnTo>
                  <a:pt x="309" y="60"/>
                </a:lnTo>
                <a:close/>
                <a:moveTo>
                  <a:pt x="153" y="16"/>
                </a:moveTo>
                <a:lnTo>
                  <a:pt x="153" y="16"/>
                </a:lnTo>
                <a:lnTo>
                  <a:pt x="145" y="15"/>
                </a:lnTo>
                <a:lnTo>
                  <a:pt x="145" y="15"/>
                </a:lnTo>
                <a:lnTo>
                  <a:pt x="152" y="30"/>
                </a:lnTo>
                <a:lnTo>
                  <a:pt x="152" y="30"/>
                </a:lnTo>
                <a:lnTo>
                  <a:pt x="153" y="23"/>
                </a:lnTo>
                <a:lnTo>
                  <a:pt x="153" y="16"/>
                </a:lnTo>
                <a:lnTo>
                  <a:pt x="153" y="16"/>
                </a:lnTo>
                <a:close/>
                <a:moveTo>
                  <a:pt x="156" y="69"/>
                </a:moveTo>
                <a:lnTo>
                  <a:pt x="156" y="69"/>
                </a:lnTo>
                <a:lnTo>
                  <a:pt x="166" y="67"/>
                </a:lnTo>
                <a:lnTo>
                  <a:pt x="166" y="67"/>
                </a:lnTo>
                <a:lnTo>
                  <a:pt x="166" y="64"/>
                </a:lnTo>
                <a:lnTo>
                  <a:pt x="167" y="63"/>
                </a:lnTo>
                <a:lnTo>
                  <a:pt x="167" y="63"/>
                </a:lnTo>
                <a:lnTo>
                  <a:pt x="174" y="56"/>
                </a:lnTo>
                <a:lnTo>
                  <a:pt x="174" y="56"/>
                </a:lnTo>
                <a:lnTo>
                  <a:pt x="174" y="54"/>
                </a:lnTo>
                <a:lnTo>
                  <a:pt x="174" y="54"/>
                </a:lnTo>
                <a:lnTo>
                  <a:pt x="174" y="54"/>
                </a:lnTo>
                <a:lnTo>
                  <a:pt x="174" y="54"/>
                </a:lnTo>
                <a:lnTo>
                  <a:pt x="156" y="69"/>
                </a:lnTo>
                <a:lnTo>
                  <a:pt x="156" y="69"/>
                </a:lnTo>
                <a:close/>
                <a:moveTo>
                  <a:pt x="349" y="100"/>
                </a:moveTo>
                <a:lnTo>
                  <a:pt x="349" y="100"/>
                </a:lnTo>
                <a:lnTo>
                  <a:pt x="346" y="118"/>
                </a:lnTo>
                <a:lnTo>
                  <a:pt x="346" y="118"/>
                </a:lnTo>
                <a:lnTo>
                  <a:pt x="345" y="121"/>
                </a:lnTo>
                <a:lnTo>
                  <a:pt x="345" y="121"/>
                </a:lnTo>
                <a:lnTo>
                  <a:pt x="348" y="125"/>
                </a:lnTo>
                <a:lnTo>
                  <a:pt x="348" y="125"/>
                </a:lnTo>
                <a:lnTo>
                  <a:pt x="348" y="125"/>
                </a:lnTo>
                <a:lnTo>
                  <a:pt x="348" y="125"/>
                </a:lnTo>
                <a:lnTo>
                  <a:pt x="349" y="100"/>
                </a:lnTo>
                <a:lnTo>
                  <a:pt x="349" y="100"/>
                </a:lnTo>
                <a:close/>
                <a:moveTo>
                  <a:pt x="162" y="39"/>
                </a:moveTo>
                <a:lnTo>
                  <a:pt x="162" y="39"/>
                </a:lnTo>
                <a:lnTo>
                  <a:pt x="160" y="36"/>
                </a:lnTo>
                <a:lnTo>
                  <a:pt x="159" y="36"/>
                </a:lnTo>
                <a:lnTo>
                  <a:pt x="159" y="36"/>
                </a:lnTo>
                <a:lnTo>
                  <a:pt x="156" y="36"/>
                </a:lnTo>
                <a:lnTo>
                  <a:pt x="156" y="36"/>
                </a:lnTo>
                <a:lnTo>
                  <a:pt x="153" y="36"/>
                </a:lnTo>
                <a:lnTo>
                  <a:pt x="153" y="36"/>
                </a:lnTo>
                <a:lnTo>
                  <a:pt x="152" y="35"/>
                </a:lnTo>
                <a:lnTo>
                  <a:pt x="152" y="35"/>
                </a:lnTo>
                <a:lnTo>
                  <a:pt x="150" y="35"/>
                </a:lnTo>
                <a:lnTo>
                  <a:pt x="150" y="35"/>
                </a:lnTo>
                <a:lnTo>
                  <a:pt x="142" y="33"/>
                </a:lnTo>
                <a:lnTo>
                  <a:pt x="142" y="33"/>
                </a:lnTo>
                <a:lnTo>
                  <a:pt x="142" y="36"/>
                </a:lnTo>
                <a:lnTo>
                  <a:pt x="142" y="36"/>
                </a:lnTo>
                <a:lnTo>
                  <a:pt x="162" y="39"/>
                </a:lnTo>
                <a:lnTo>
                  <a:pt x="162" y="39"/>
                </a:lnTo>
                <a:close/>
                <a:moveTo>
                  <a:pt x="378" y="114"/>
                </a:moveTo>
                <a:lnTo>
                  <a:pt x="378" y="114"/>
                </a:lnTo>
                <a:lnTo>
                  <a:pt x="369" y="118"/>
                </a:lnTo>
                <a:lnTo>
                  <a:pt x="369" y="118"/>
                </a:lnTo>
                <a:lnTo>
                  <a:pt x="371" y="121"/>
                </a:lnTo>
                <a:lnTo>
                  <a:pt x="371" y="121"/>
                </a:lnTo>
                <a:lnTo>
                  <a:pt x="375" y="121"/>
                </a:lnTo>
                <a:lnTo>
                  <a:pt x="378" y="123"/>
                </a:lnTo>
                <a:lnTo>
                  <a:pt x="378" y="123"/>
                </a:lnTo>
                <a:lnTo>
                  <a:pt x="378" y="114"/>
                </a:lnTo>
                <a:lnTo>
                  <a:pt x="378" y="114"/>
                </a:lnTo>
                <a:close/>
                <a:moveTo>
                  <a:pt x="355" y="54"/>
                </a:moveTo>
                <a:lnTo>
                  <a:pt x="355" y="54"/>
                </a:lnTo>
                <a:lnTo>
                  <a:pt x="352" y="50"/>
                </a:lnTo>
                <a:lnTo>
                  <a:pt x="352" y="50"/>
                </a:lnTo>
                <a:lnTo>
                  <a:pt x="339" y="57"/>
                </a:lnTo>
                <a:lnTo>
                  <a:pt x="339" y="57"/>
                </a:lnTo>
                <a:lnTo>
                  <a:pt x="339" y="59"/>
                </a:lnTo>
                <a:lnTo>
                  <a:pt x="339" y="59"/>
                </a:lnTo>
                <a:lnTo>
                  <a:pt x="348" y="56"/>
                </a:lnTo>
                <a:lnTo>
                  <a:pt x="348" y="56"/>
                </a:lnTo>
                <a:lnTo>
                  <a:pt x="355" y="54"/>
                </a:lnTo>
                <a:lnTo>
                  <a:pt x="355" y="54"/>
                </a:lnTo>
                <a:close/>
                <a:moveTo>
                  <a:pt x="69" y="36"/>
                </a:moveTo>
                <a:lnTo>
                  <a:pt x="69" y="36"/>
                </a:lnTo>
                <a:lnTo>
                  <a:pt x="65" y="39"/>
                </a:lnTo>
                <a:lnTo>
                  <a:pt x="65" y="39"/>
                </a:lnTo>
                <a:lnTo>
                  <a:pt x="64" y="42"/>
                </a:lnTo>
                <a:lnTo>
                  <a:pt x="64" y="42"/>
                </a:lnTo>
                <a:lnTo>
                  <a:pt x="62" y="43"/>
                </a:lnTo>
                <a:lnTo>
                  <a:pt x="62" y="43"/>
                </a:lnTo>
                <a:lnTo>
                  <a:pt x="59" y="43"/>
                </a:lnTo>
                <a:lnTo>
                  <a:pt x="59" y="43"/>
                </a:lnTo>
                <a:lnTo>
                  <a:pt x="51" y="50"/>
                </a:lnTo>
                <a:lnTo>
                  <a:pt x="51" y="50"/>
                </a:lnTo>
                <a:lnTo>
                  <a:pt x="61" y="44"/>
                </a:lnTo>
                <a:lnTo>
                  <a:pt x="71" y="40"/>
                </a:lnTo>
                <a:lnTo>
                  <a:pt x="71" y="40"/>
                </a:lnTo>
                <a:lnTo>
                  <a:pt x="69" y="39"/>
                </a:lnTo>
                <a:lnTo>
                  <a:pt x="69" y="36"/>
                </a:lnTo>
                <a:lnTo>
                  <a:pt x="69" y="36"/>
                </a:lnTo>
                <a:close/>
                <a:moveTo>
                  <a:pt x="142" y="30"/>
                </a:moveTo>
                <a:lnTo>
                  <a:pt x="142" y="30"/>
                </a:lnTo>
                <a:lnTo>
                  <a:pt x="149" y="32"/>
                </a:lnTo>
                <a:lnTo>
                  <a:pt x="149" y="32"/>
                </a:lnTo>
                <a:lnTo>
                  <a:pt x="146" y="25"/>
                </a:lnTo>
                <a:lnTo>
                  <a:pt x="143" y="19"/>
                </a:lnTo>
                <a:lnTo>
                  <a:pt x="143" y="19"/>
                </a:lnTo>
                <a:lnTo>
                  <a:pt x="142" y="30"/>
                </a:lnTo>
                <a:lnTo>
                  <a:pt x="142" y="30"/>
                </a:lnTo>
                <a:close/>
                <a:moveTo>
                  <a:pt x="355" y="108"/>
                </a:moveTo>
                <a:lnTo>
                  <a:pt x="355" y="108"/>
                </a:lnTo>
                <a:lnTo>
                  <a:pt x="355" y="108"/>
                </a:lnTo>
                <a:lnTo>
                  <a:pt x="355" y="108"/>
                </a:lnTo>
                <a:lnTo>
                  <a:pt x="352" y="120"/>
                </a:lnTo>
                <a:lnTo>
                  <a:pt x="351" y="130"/>
                </a:lnTo>
                <a:lnTo>
                  <a:pt x="351" y="130"/>
                </a:lnTo>
                <a:lnTo>
                  <a:pt x="352" y="133"/>
                </a:lnTo>
                <a:lnTo>
                  <a:pt x="352" y="133"/>
                </a:lnTo>
                <a:lnTo>
                  <a:pt x="354" y="121"/>
                </a:lnTo>
                <a:lnTo>
                  <a:pt x="355" y="108"/>
                </a:lnTo>
                <a:lnTo>
                  <a:pt x="355" y="108"/>
                </a:lnTo>
                <a:close/>
                <a:moveTo>
                  <a:pt x="106" y="40"/>
                </a:moveTo>
                <a:lnTo>
                  <a:pt x="106" y="40"/>
                </a:lnTo>
                <a:lnTo>
                  <a:pt x="103" y="43"/>
                </a:lnTo>
                <a:lnTo>
                  <a:pt x="103" y="43"/>
                </a:lnTo>
                <a:lnTo>
                  <a:pt x="96" y="52"/>
                </a:lnTo>
                <a:lnTo>
                  <a:pt x="96" y="52"/>
                </a:lnTo>
                <a:lnTo>
                  <a:pt x="96" y="53"/>
                </a:lnTo>
                <a:lnTo>
                  <a:pt x="96" y="53"/>
                </a:lnTo>
                <a:lnTo>
                  <a:pt x="96" y="53"/>
                </a:lnTo>
                <a:lnTo>
                  <a:pt x="96" y="53"/>
                </a:lnTo>
                <a:lnTo>
                  <a:pt x="112" y="40"/>
                </a:lnTo>
                <a:lnTo>
                  <a:pt x="112" y="40"/>
                </a:lnTo>
                <a:lnTo>
                  <a:pt x="112" y="39"/>
                </a:lnTo>
                <a:lnTo>
                  <a:pt x="112" y="39"/>
                </a:lnTo>
                <a:lnTo>
                  <a:pt x="106" y="40"/>
                </a:lnTo>
                <a:lnTo>
                  <a:pt x="106" y="40"/>
                </a:lnTo>
                <a:close/>
                <a:moveTo>
                  <a:pt x="103" y="17"/>
                </a:moveTo>
                <a:lnTo>
                  <a:pt x="103" y="17"/>
                </a:lnTo>
                <a:lnTo>
                  <a:pt x="98" y="20"/>
                </a:lnTo>
                <a:lnTo>
                  <a:pt x="98" y="20"/>
                </a:lnTo>
                <a:lnTo>
                  <a:pt x="99" y="26"/>
                </a:lnTo>
                <a:lnTo>
                  <a:pt x="102" y="33"/>
                </a:lnTo>
                <a:lnTo>
                  <a:pt x="102" y="33"/>
                </a:lnTo>
                <a:lnTo>
                  <a:pt x="102" y="33"/>
                </a:lnTo>
                <a:lnTo>
                  <a:pt x="102" y="33"/>
                </a:lnTo>
                <a:lnTo>
                  <a:pt x="103" y="17"/>
                </a:lnTo>
                <a:lnTo>
                  <a:pt x="103" y="17"/>
                </a:lnTo>
                <a:close/>
                <a:moveTo>
                  <a:pt x="82" y="54"/>
                </a:moveTo>
                <a:lnTo>
                  <a:pt x="82" y="54"/>
                </a:lnTo>
                <a:lnTo>
                  <a:pt x="82" y="54"/>
                </a:lnTo>
                <a:lnTo>
                  <a:pt x="82" y="54"/>
                </a:lnTo>
                <a:lnTo>
                  <a:pt x="99" y="40"/>
                </a:lnTo>
                <a:lnTo>
                  <a:pt x="99" y="40"/>
                </a:lnTo>
                <a:lnTo>
                  <a:pt x="96" y="42"/>
                </a:lnTo>
                <a:lnTo>
                  <a:pt x="96" y="42"/>
                </a:lnTo>
                <a:lnTo>
                  <a:pt x="92" y="42"/>
                </a:lnTo>
                <a:lnTo>
                  <a:pt x="89" y="46"/>
                </a:lnTo>
                <a:lnTo>
                  <a:pt x="89" y="46"/>
                </a:lnTo>
                <a:lnTo>
                  <a:pt x="82" y="54"/>
                </a:lnTo>
                <a:lnTo>
                  <a:pt x="82" y="54"/>
                </a:lnTo>
                <a:close/>
                <a:moveTo>
                  <a:pt x="150" y="60"/>
                </a:moveTo>
                <a:lnTo>
                  <a:pt x="150" y="60"/>
                </a:lnTo>
                <a:lnTo>
                  <a:pt x="150" y="62"/>
                </a:lnTo>
                <a:lnTo>
                  <a:pt x="150" y="62"/>
                </a:lnTo>
                <a:lnTo>
                  <a:pt x="169" y="46"/>
                </a:lnTo>
                <a:lnTo>
                  <a:pt x="169" y="46"/>
                </a:lnTo>
                <a:lnTo>
                  <a:pt x="166" y="46"/>
                </a:lnTo>
                <a:lnTo>
                  <a:pt x="166" y="46"/>
                </a:lnTo>
                <a:lnTo>
                  <a:pt x="165" y="46"/>
                </a:lnTo>
                <a:lnTo>
                  <a:pt x="165" y="46"/>
                </a:lnTo>
                <a:lnTo>
                  <a:pt x="155" y="56"/>
                </a:lnTo>
                <a:lnTo>
                  <a:pt x="155" y="56"/>
                </a:lnTo>
                <a:lnTo>
                  <a:pt x="150" y="60"/>
                </a:lnTo>
                <a:lnTo>
                  <a:pt x="150" y="60"/>
                </a:lnTo>
                <a:close/>
                <a:moveTo>
                  <a:pt x="159" y="62"/>
                </a:moveTo>
                <a:lnTo>
                  <a:pt x="159" y="62"/>
                </a:lnTo>
                <a:lnTo>
                  <a:pt x="159" y="63"/>
                </a:lnTo>
                <a:lnTo>
                  <a:pt x="159" y="63"/>
                </a:lnTo>
                <a:lnTo>
                  <a:pt x="160" y="62"/>
                </a:lnTo>
                <a:lnTo>
                  <a:pt x="160" y="62"/>
                </a:lnTo>
                <a:lnTo>
                  <a:pt x="177" y="49"/>
                </a:lnTo>
                <a:lnTo>
                  <a:pt x="177" y="49"/>
                </a:lnTo>
                <a:lnTo>
                  <a:pt x="177" y="49"/>
                </a:lnTo>
                <a:lnTo>
                  <a:pt x="177" y="49"/>
                </a:lnTo>
                <a:lnTo>
                  <a:pt x="177" y="49"/>
                </a:lnTo>
                <a:lnTo>
                  <a:pt x="177" y="49"/>
                </a:lnTo>
                <a:lnTo>
                  <a:pt x="176" y="49"/>
                </a:lnTo>
                <a:lnTo>
                  <a:pt x="176" y="49"/>
                </a:lnTo>
                <a:lnTo>
                  <a:pt x="173" y="49"/>
                </a:lnTo>
                <a:lnTo>
                  <a:pt x="173" y="49"/>
                </a:lnTo>
                <a:lnTo>
                  <a:pt x="160" y="62"/>
                </a:lnTo>
                <a:lnTo>
                  <a:pt x="160" y="62"/>
                </a:lnTo>
                <a:lnTo>
                  <a:pt x="159" y="62"/>
                </a:lnTo>
                <a:lnTo>
                  <a:pt x="159" y="62"/>
                </a:lnTo>
                <a:close/>
                <a:moveTo>
                  <a:pt x="292" y="47"/>
                </a:moveTo>
                <a:lnTo>
                  <a:pt x="292" y="47"/>
                </a:lnTo>
                <a:lnTo>
                  <a:pt x="297" y="62"/>
                </a:lnTo>
                <a:lnTo>
                  <a:pt x="297" y="62"/>
                </a:lnTo>
                <a:lnTo>
                  <a:pt x="297" y="47"/>
                </a:lnTo>
                <a:lnTo>
                  <a:pt x="297" y="47"/>
                </a:lnTo>
                <a:lnTo>
                  <a:pt x="292" y="47"/>
                </a:lnTo>
                <a:lnTo>
                  <a:pt x="292" y="47"/>
                </a:lnTo>
                <a:close/>
                <a:moveTo>
                  <a:pt x="282" y="47"/>
                </a:moveTo>
                <a:lnTo>
                  <a:pt x="282" y="47"/>
                </a:lnTo>
                <a:lnTo>
                  <a:pt x="280" y="49"/>
                </a:lnTo>
                <a:lnTo>
                  <a:pt x="280" y="49"/>
                </a:lnTo>
                <a:lnTo>
                  <a:pt x="278" y="49"/>
                </a:lnTo>
                <a:lnTo>
                  <a:pt x="278" y="49"/>
                </a:lnTo>
                <a:lnTo>
                  <a:pt x="277" y="50"/>
                </a:lnTo>
                <a:lnTo>
                  <a:pt x="277" y="50"/>
                </a:lnTo>
                <a:lnTo>
                  <a:pt x="281" y="60"/>
                </a:lnTo>
                <a:lnTo>
                  <a:pt x="281" y="60"/>
                </a:lnTo>
                <a:lnTo>
                  <a:pt x="281" y="60"/>
                </a:lnTo>
                <a:lnTo>
                  <a:pt x="281" y="60"/>
                </a:lnTo>
                <a:lnTo>
                  <a:pt x="282" y="47"/>
                </a:lnTo>
                <a:lnTo>
                  <a:pt x="282" y="47"/>
                </a:lnTo>
                <a:close/>
                <a:moveTo>
                  <a:pt x="341" y="39"/>
                </a:moveTo>
                <a:lnTo>
                  <a:pt x="341" y="39"/>
                </a:lnTo>
                <a:lnTo>
                  <a:pt x="328" y="46"/>
                </a:lnTo>
                <a:lnTo>
                  <a:pt x="328" y="46"/>
                </a:lnTo>
                <a:lnTo>
                  <a:pt x="328" y="47"/>
                </a:lnTo>
                <a:lnTo>
                  <a:pt x="328" y="47"/>
                </a:lnTo>
                <a:lnTo>
                  <a:pt x="345" y="42"/>
                </a:lnTo>
                <a:lnTo>
                  <a:pt x="345" y="42"/>
                </a:lnTo>
                <a:lnTo>
                  <a:pt x="341" y="39"/>
                </a:lnTo>
                <a:lnTo>
                  <a:pt x="341" y="39"/>
                </a:lnTo>
                <a:close/>
                <a:moveTo>
                  <a:pt x="89" y="23"/>
                </a:moveTo>
                <a:lnTo>
                  <a:pt x="89" y="23"/>
                </a:lnTo>
                <a:lnTo>
                  <a:pt x="91" y="35"/>
                </a:lnTo>
                <a:lnTo>
                  <a:pt x="91" y="35"/>
                </a:lnTo>
                <a:lnTo>
                  <a:pt x="92" y="35"/>
                </a:lnTo>
                <a:lnTo>
                  <a:pt x="92" y="33"/>
                </a:lnTo>
                <a:lnTo>
                  <a:pt x="92" y="33"/>
                </a:lnTo>
                <a:lnTo>
                  <a:pt x="93" y="23"/>
                </a:lnTo>
                <a:lnTo>
                  <a:pt x="93" y="23"/>
                </a:lnTo>
                <a:lnTo>
                  <a:pt x="93" y="22"/>
                </a:lnTo>
                <a:lnTo>
                  <a:pt x="93" y="22"/>
                </a:lnTo>
                <a:lnTo>
                  <a:pt x="89" y="23"/>
                </a:lnTo>
                <a:lnTo>
                  <a:pt x="89" y="23"/>
                </a:lnTo>
                <a:close/>
                <a:moveTo>
                  <a:pt x="123" y="30"/>
                </a:moveTo>
                <a:lnTo>
                  <a:pt x="123" y="30"/>
                </a:lnTo>
                <a:lnTo>
                  <a:pt x="119" y="19"/>
                </a:lnTo>
                <a:lnTo>
                  <a:pt x="119" y="19"/>
                </a:lnTo>
                <a:lnTo>
                  <a:pt x="118" y="19"/>
                </a:lnTo>
                <a:lnTo>
                  <a:pt x="118" y="19"/>
                </a:lnTo>
                <a:lnTo>
                  <a:pt x="118" y="30"/>
                </a:lnTo>
                <a:lnTo>
                  <a:pt x="118" y="30"/>
                </a:lnTo>
                <a:lnTo>
                  <a:pt x="123" y="30"/>
                </a:lnTo>
                <a:lnTo>
                  <a:pt x="123" y="30"/>
                </a:lnTo>
                <a:close/>
                <a:moveTo>
                  <a:pt x="165" y="35"/>
                </a:moveTo>
                <a:lnTo>
                  <a:pt x="165" y="35"/>
                </a:lnTo>
                <a:lnTo>
                  <a:pt x="167" y="35"/>
                </a:lnTo>
                <a:lnTo>
                  <a:pt x="167" y="35"/>
                </a:lnTo>
                <a:lnTo>
                  <a:pt x="170" y="36"/>
                </a:lnTo>
                <a:lnTo>
                  <a:pt x="170" y="36"/>
                </a:lnTo>
                <a:lnTo>
                  <a:pt x="169" y="29"/>
                </a:lnTo>
                <a:lnTo>
                  <a:pt x="166" y="23"/>
                </a:lnTo>
                <a:lnTo>
                  <a:pt x="166" y="23"/>
                </a:lnTo>
                <a:lnTo>
                  <a:pt x="165" y="35"/>
                </a:lnTo>
                <a:lnTo>
                  <a:pt x="165" y="35"/>
                </a:lnTo>
                <a:close/>
                <a:moveTo>
                  <a:pt x="237" y="63"/>
                </a:moveTo>
                <a:lnTo>
                  <a:pt x="237" y="63"/>
                </a:lnTo>
                <a:lnTo>
                  <a:pt x="238" y="63"/>
                </a:lnTo>
                <a:lnTo>
                  <a:pt x="238" y="63"/>
                </a:lnTo>
                <a:lnTo>
                  <a:pt x="243" y="63"/>
                </a:lnTo>
                <a:lnTo>
                  <a:pt x="247" y="63"/>
                </a:lnTo>
                <a:lnTo>
                  <a:pt x="247" y="63"/>
                </a:lnTo>
                <a:lnTo>
                  <a:pt x="247" y="63"/>
                </a:lnTo>
                <a:lnTo>
                  <a:pt x="247" y="63"/>
                </a:lnTo>
                <a:lnTo>
                  <a:pt x="253" y="64"/>
                </a:lnTo>
                <a:lnTo>
                  <a:pt x="253" y="64"/>
                </a:lnTo>
                <a:lnTo>
                  <a:pt x="255" y="64"/>
                </a:lnTo>
                <a:lnTo>
                  <a:pt x="255" y="64"/>
                </a:lnTo>
                <a:lnTo>
                  <a:pt x="254" y="63"/>
                </a:lnTo>
                <a:lnTo>
                  <a:pt x="254" y="63"/>
                </a:lnTo>
                <a:lnTo>
                  <a:pt x="254" y="63"/>
                </a:lnTo>
                <a:lnTo>
                  <a:pt x="241" y="60"/>
                </a:lnTo>
                <a:lnTo>
                  <a:pt x="241" y="60"/>
                </a:lnTo>
                <a:lnTo>
                  <a:pt x="237" y="62"/>
                </a:lnTo>
                <a:lnTo>
                  <a:pt x="237" y="62"/>
                </a:lnTo>
                <a:lnTo>
                  <a:pt x="237" y="63"/>
                </a:lnTo>
                <a:lnTo>
                  <a:pt x="237" y="63"/>
                </a:lnTo>
                <a:close/>
                <a:moveTo>
                  <a:pt x="375" y="178"/>
                </a:moveTo>
                <a:lnTo>
                  <a:pt x="375" y="178"/>
                </a:lnTo>
                <a:lnTo>
                  <a:pt x="373" y="178"/>
                </a:lnTo>
                <a:lnTo>
                  <a:pt x="373" y="178"/>
                </a:lnTo>
                <a:lnTo>
                  <a:pt x="371" y="182"/>
                </a:lnTo>
                <a:lnTo>
                  <a:pt x="371" y="182"/>
                </a:lnTo>
                <a:lnTo>
                  <a:pt x="371" y="184"/>
                </a:lnTo>
                <a:lnTo>
                  <a:pt x="371" y="184"/>
                </a:lnTo>
                <a:lnTo>
                  <a:pt x="369" y="198"/>
                </a:lnTo>
                <a:lnTo>
                  <a:pt x="369" y="198"/>
                </a:lnTo>
                <a:lnTo>
                  <a:pt x="368" y="202"/>
                </a:lnTo>
                <a:lnTo>
                  <a:pt x="368" y="202"/>
                </a:lnTo>
                <a:lnTo>
                  <a:pt x="369" y="202"/>
                </a:lnTo>
                <a:lnTo>
                  <a:pt x="369" y="202"/>
                </a:lnTo>
                <a:lnTo>
                  <a:pt x="375" y="178"/>
                </a:lnTo>
                <a:lnTo>
                  <a:pt x="375" y="178"/>
                </a:lnTo>
                <a:close/>
                <a:moveTo>
                  <a:pt x="138" y="36"/>
                </a:moveTo>
                <a:lnTo>
                  <a:pt x="138" y="36"/>
                </a:lnTo>
                <a:lnTo>
                  <a:pt x="136" y="33"/>
                </a:lnTo>
                <a:lnTo>
                  <a:pt x="135" y="33"/>
                </a:lnTo>
                <a:lnTo>
                  <a:pt x="135" y="33"/>
                </a:lnTo>
                <a:lnTo>
                  <a:pt x="130" y="33"/>
                </a:lnTo>
                <a:lnTo>
                  <a:pt x="130" y="33"/>
                </a:lnTo>
                <a:lnTo>
                  <a:pt x="129" y="35"/>
                </a:lnTo>
                <a:lnTo>
                  <a:pt x="129" y="35"/>
                </a:lnTo>
                <a:lnTo>
                  <a:pt x="128" y="35"/>
                </a:lnTo>
                <a:lnTo>
                  <a:pt x="125" y="35"/>
                </a:lnTo>
                <a:lnTo>
                  <a:pt x="125" y="35"/>
                </a:lnTo>
                <a:lnTo>
                  <a:pt x="125" y="33"/>
                </a:lnTo>
                <a:lnTo>
                  <a:pt x="125" y="33"/>
                </a:lnTo>
                <a:lnTo>
                  <a:pt x="119" y="33"/>
                </a:lnTo>
                <a:lnTo>
                  <a:pt x="119" y="33"/>
                </a:lnTo>
                <a:lnTo>
                  <a:pt x="118" y="35"/>
                </a:lnTo>
                <a:lnTo>
                  <a:pt x="118" y="35"/>
                </a:lnTo>
                <a:lnTo>
                  <a:pt x="118" y="35"/>
                </a:lnTo>
                <a:lnTo>
                  <a:pt x="118" y="35"/>
                </a:lnTo>
                <a:lnTo>
                  <a:pt x="138" y="36"/>
                </a:lnTo>
                <a:lnTo>
                  <a:pt x="138" y="36"/>
                </a:lnTo>
                <a:close/>
                <a:moveTo>
                  <a:pt x="371" y="168"/>
                </a:moveTo>
                <a:lnTo>
                  <a:pt x="371" y="168"/>
                </a:lnTo>
                <a:lnTo>
                  <a:pt x="375" y="170"/>
                </a:lnTo>
                <a:lnTo>
                  <a:pt x="375" y="170"/>
                </a:lnTo>
                <a:lnTo>
                  <a:pt x="376" y="160"/>
                </a:lnTo>
                <a:lnTo>
                  <a:pt x="376" y="160"/>
                </a:lnTo>
                <a:lnTo>
                  <a:pt x="372" y="164"/>
                </a:lnTo>
                <a:lnTo>
                  <a:pt x="372" y="164"/>
                </a:lnTo>
                <a:lnTo>
                  <a:pt x="371" y="165"/>
                </a:lnTo>
                <a:lnTo>
                  <a:pt x="371" y="165"/>
                </a:lnTo>
                <a:lnTo>
                  <a:pt x="371" y="168"/>
                </a:lnTo>
                <a:lnTo>
                  <a:pt x="371" y="168"/>
                </a:lnTo>
                <a:close/>
                <a:moveTo>
                  <a:pt x="159" y="17"/>
                </a:moveTo>
                <a:lnTo>
                  <a:pt x="159" y="17"/>
                </a:lnTo>
                <a:lnTo>
                  <a:pt x="157" y="19"/>
                </a:lnTo>
                <a:lnTo>
                  <a:pt x="157" y="19"/>
                </a:lnTo>
                <a:lnTo>
                  <a:pt x="162" y="32"/>
                </a:lnTo>
                <a:lnTo>
                  <a:pt x="162" y="32"/>
                </a:lnTo>
                <a:lnTo>
                  <a:pt x="162" y="32"/>
                </a:lnTo>
                <a:lnTo>
                  <a:pt x="162" y="32"/>
                </a:lnTo>
                <a:lnTo>
                  <a:pt x="163" y="20"/>
                </a:lnTo>
                <a:lnTo>
                  <a:pt x="163" y="20"/>
                </a:lnTo>
                <a:lnTo>
                  <a:pt x="159" y="17"/>
                </a:lnTo>
                <a:lnTo>
                  <a:pt x="159" y="17"/>
                </a:lnTo>
                <a:close/>
                <a:moveTo>
                  <a:pt x="105" y="32"/>
                </a:moveTo>
                <a:lnTo>
                  <a:pt x="105" y="32"/>
                </a:lnTo>
                <a:lnTo>
                  <a:pt x="111" y="32"/>
                </a:lnTo>
                <a:lnTo>
                  <a:pt x="111" y="32"/>
                </a:lnTo>
                <a:lnTo>
                  <a:pt x="106" y="20"/>
                </a:lnTo>
                <a:lnTo>
                  <a:pt x="106" y="20"/>
                </a:lnTo>
                <a:lnTo>
                  <a:pt x="106" y="20"/>
                </a:lnTo>
                <a:lnTo>
                  <a:pt x="106" y="20"/>
                </a:lnTo>
                <a:lnTo>
                  <a:pt x="105" y="32"/>
                </a:lnTo>
                <a:lnTo>
                  <a:pt x="105" y="32"/>
                </a:lnTo>
                <a:close/>
                <a:moveTo>
                  <a:pt x="376" y="103"/>
                </a:moveTo>
                <a:lnTo>
                  <a:pt x="376" y="103"/>
                </a:lnTo>
                <a:lnTo>
                  <a:pt x="369" y="107"/>
                </a:lnTo>
                <a:lnTo>
                  <a:pt x="369" y="107"/>
                </a:lnTo>
                <a:lnTo>
                  <a:pt x="368" y="108"/>
                </a:lnTo>
                <a:lnTo>
                  <a:pt x="368" y="108"/>
                </a:lnTo>
                <a:lnTo>
                  <a:pt x="368" y="108"/>
                </a:lnTo>
                <a:lnTo>
                  <a:pt x="376" y="108"/>
                </a:lnTo>
                <a:lnTo>
                  <a:pt x="376" y="108"/>
                </a:lnTo>
                <a:lnTo>
                  <a:pt x="376" y="103"/>
                </a:lnTo>
                <a:lnTo>
                  <a:pt x="376" y="103"/>
                </a:lnTo>
                <a:close/>
                <a:moveTo>
                  <a:pt x="130" y="20"/>
                </a:moveTo>
                <a:lnTo>
                  <a:pt x="130" y="20"/>
                </a:lnTo>
                <a:lnTo>
                  <a:pt x="129" y="20"/>
                </a:lnTo>
                <a:lnTo>
                  <a:pt x="129" y="20"/>
                </a:lnTo>
                <a:lnTo>
                  <a:pt x="129" y="30"/>
                </a:lnTo>
                <a:lnTo>
                  <a:pt x="129" y="30"/>
                </a:lnTo>
                <a:lnTo>
                  <a:pt x="135" y="30"/>
                </a:lnTo>
                <a:lnTo>
                  <a:pt x="135" y="30"/>
                </a:lnTo>
                <a:lnTo>
                  <a:pt x="130" y="20"/>
                </a:lnTo>
                <a:lnTo>
                  <a:pt x="130" y="20"/>
                </a:lnTo>
                <a:close/>
                <a:moveTo>
                  <a:pt x="78" y="37"/>
                </a:moveTo>
                <a:lnTo>
                  <a:pt x="78" y="37"/>
                </a:lnTo>
                <a:lnTo>
                  <a:pt x="78" y="30"/>
                </a:lnTo>
                <a:lnTo>
                  <a:pt x="78" y="30"/>
                </a:lnTo>
                <a:lnTo>
                  <a:pt x="75" y="32"/>
                </a:lnTo>
                <a:lnTo>
                  <a:pt x="75" y="32"/>
                </a:lnTo>
                <a:lnTo>
                  <a:pt x="72" y="39"/>
                </a:lnTo>
                <a:lnTo>
                  <a:pt x="72" y="39"/>
                </a:lnTo>
                <a:lnTo>
                  <a:pt x="78" y="37"/>
                </a:lnTo>
                <a:lnTo>
                  <a:pt x="78" y="37"/>
                </a:lnTo>
                <a:close/>
                <a:moveTo>
                  <a:pt x="359" y="133"/>
                </a:moveTo>
                <a:lnTo>
                  <a:pt x="359" y="133"/>
                </a:lnTo>
                <a:lnTo>
                  <a:pt x="359" y="133"/>
                </a:lnTo>
                <a:lnTo>
                  <a:pt x="359" y="133"/>
                </a:lnTo>
                <a:lnTo>
                  <a:pt x="359" y="133"/>
                </a:lnTo>
                <a:lnTo>
                  <a:pt x="359" y="133"/>
                </a:lnTo>
                <a:lnTo>
                  <a:pt x="356" y="141"/>
                </a:lnTo>
                <a:lnTo>
                  <a:pt x="356" y="141"/>
                </a:lnTo>
                <a:lnTo>
                  <a:pt x="356" y="143"/>
                </a:lnTo>
                <a:lnTo>
                  <a:pt x="356" y="143"/>
                </a:lnTo>
                <a:lnTo>
                  <a:pt x="358" y="147"/>
                </a:lnTo>
                <a:lnTo>
                  <a:pt x="358" y="147"/>
                </a:lnTo>
                <a:lnTo>
                  <a:pt x="358" y="147"/>
                </a:lnTo>
                <a:lnTo>
                  <a:pt x="358" y="147"/>
                </a:lnTo>
                <a:lnTo>
                  <a:pt x="359" y="140"/>
                </a:lnTo>
                <a:lnTo>
                  <a:pt x="359" y="133"/>
                </a:lnTo>
                <a:lnTo>
                  <a:pt x="359" y="133"/>
                </a:lnTo>
                <a:close/>
                <a:moveTo>
                  <a:pt x="336" y="50"/>
                </a:moveTo>
                <a:lnTo>
                  <a:pt x="336" y="50"/>
                </a:lnTo>
                <a:lnTo>
                  <a:pt x="336" y="52"/>
                </a:lnTo>
                <a:lnTo>
                  <a:pt x="336" y="52"/>
                </a:lnTo>
                <a:lnTo>
                  <a:pt x="349" y="47"/>
                </a:lnTo>
                <a:lnTo>
                  <a:pt x="349" y="47"/>
                </a:lnTo>
                <a:lnTo>
                  <a:pt x="346" y="44"/>
                </a:lnTo>
                <a:lnTo>
                  <a:pt x="346" y="44"/>
                </a:lnTo>
                <a:lnTo>
                  <a:pt x="336" y="50"/>
                </a:lnTo>
                <a:lnTo>
                  <a:pt x="336" y="50"/>
                </a:lnTo>
                <a:close/>
                <a:moveTo>
                  <a:pt x="186" y="32"/>
                </a:moveTo>
                <a:lnTo>
                  <a:pt x="186" y="32"/>
                </a:lnTo>
                <a:lnTo>
                  <a:pt x="180" y="27"/>
                </a:lnTo>
                <a:lnTo>
                  <a:pt x="180" y="27"/>
                </a:lnTo>
                <a:lnTo>
                  <a:pt x="182" y="32"/>
                </a:lnTo>
                <a:lnTo>
                  <a:pt x="184" y="36"/>
                </a:lnTo>
                <a:lnTo>
                  <a:pt x="184" y="36"/>
                </a:lnTo>
                <a:lnTo>
                  <a:pt x="186" y="32"/>
                </a:lnTo>
                <a:lnTo>
                  <a:pt x="186" y="32"/>
                </a:lnTo>
                <a:close/>
                <a:moveTo>
                  <a:pt x="381" y="114"/>
                </a:moveTo>
                <a:lnTo>
                  <a:pt x="381" y="114"/>
                </a:lnTo>
                <a:lnTo>
                  <a:pt x="382" y="144"/>
                </a:lnTo>
                <a:lnTo>
                  <a:pt x="382" y="144"/>
                </a:lnTo>
                <a:lnTo>
                  <a:pt x="382" y="128"/>
                </a:lnTo>
                <a:lnTo>
                  <a:pt x="381" y="114"/>
                </a:lnTo>
                <a:lnTo>
                  <a:pt x="381" y="114"/>
                </a:lnTo>
                <a:close/>
                <a:moveTo>
                  <a:pt x="363" y="150"/>
                </a:moveTo>
                <a:lnTo>
                  <a:pt x="363" y="150"/>
                </a:lnTo>
                <a:lnTo>
                  <a:pt x="363" y="151"/>
                </a:lnTo>
                <a:lnTo>
                  <a:pt x="363" y="151"/>
                </a:lnTo>
                <a:lnTo>
                  <a:pt x="361" y="155"/>
                </a:lnTo>
                <a:lnTo>
                  <a:pt x="361" y="155"/>
                </a:lnTo>
                <a:lnTo>
                  <a:pt x="361" y="157"/>
                </a:lnTo>
                <a:lnTo>
                  <a:pt x="361" y="157"/>
                </a:lnTo>
                <a:lnTo>
                  <a:pt x="361" y="162"/>
                </a:lnTo>
                <a:lnTo>
                  <a:pt x="361" y="162"/>
                </a:lnTo>
                <a:lnTo>
                  <a:pt x="363" y="157"/>
                </a:lnTo>
                <a:lnTo>
                  <a:pt x="363" y="150"/>
                </a:lnTo>
                <a:lnTo>
                  <a:pt x="363" y="150"/>
                </a:lnTo>
                <a:close/>
                <a:moveTo>
                  <a:pt x="292" y="59"/>
                </a:moveTo>
                <a:lnTo>
                  <a:pt x="292" y="59"/>
                </a:lnTo>
                <a:lnTo>
                  <a:pt x="291" y="59"/>
                </a:lnTo>
                <a:lnTo>
                  <a:pt x="291" y="59"/>
                </a:lnTo>
                <a:lnTo>
                  <a:pt x="291" y="67"/>
                </a:lnTo>
                <a:lnTo>
                  <a:pt x="291" y="67"/>
                </a:lnTo>
                <a:lnTo>
                  <a:pt x="294" y="70"/>
                </a:lnTo>
                <a:lnTo>
                  <a:pt x="294" y="70"/>
                </a:lnTo>
                <a:lnTo>
                  <a:pt x="292" y="59"/>
                </a:lnTo>
                <a:lnTo>
                  <a:pt x="292" y="59"/>
                </a:lnTo>
                <a:close/>
                <a:moveTo>
                  <a:pt x="159" y="33"/>
                </a:moveTo>
                <a:lnTo>
                  <a:pt x="159" y="33"/>
                </a:lnTo>
                <a:lnTo>
                  <a:pt x="156" y="23"/>
                </a:lnTo>
                <a:lnTo>
                  <a:pt x="156" y="23"/>
                </a:lnTo>
                <a:lnTo>
                  <a:pt x="156" y="32"/>
                </a:lnTo>
                <a:lnTo>
                  <a:pt x="156" y="32"/>
                </a:lnTo>
                <a:lnTo>
                  <a:pt x="159" y="33"/>
                </a:lnTo>
                <a:lnTo>
                  <a:pt x="159" y="33"/>
                </a:lnTo>
                <a:close/>
                <a:moveTo>
                  <a:pt x="203" y="53"/>
                </a:moveTo>
                <a:lnTo>
                  <a:pt x="203" y="53"/>
                </a:lnTo>
                <a:lnTo>
                  <a:pt x="203" y="52"/>
                </a:lnTo>
                <a:lnTo>
                  <a:pt x="203" y="52"/>
                </a:lnTo>
                <a:lnTo>
                  <a:pt x="203" y="50"/>
                </a:lnTo>
                <a:lnTo>
                  <a:pt x="201" y="49"/>
                </a:lnTo>
                <a:lnTo>
                  <a:pt x="201" y="49"/>
                </a:lnTo>
                <a:lnTo>
                  <a:pt x="197" y="49"/>
                </a:lnTo>
                <a:lnTo>
                  <a:pt x="197" y="49"/>
                </a:lnTo>
                <a:lnTo>
                  <a:pt x="196" y="50"/>
                </a:lnTo>
                <a:lnTo>
                  <a:pt x="196" y="50"/>
                </a:lnTo>
                <a:lnTo>
                  <a:pt x="203" y="53"/>
                </a:lnTo>
                <a:lnTo>
                  <a:pt x="203" y="53"/>
                </a:lnTo>
                <a:close/>
                <a:moveTo>
                  <a:pt x="361" y="60"/>
                </a:moveTo>
                <a:lnTo>
                  <a:pt x="361" y="60"/>
                </a:lnTo>
                <a:lnTo>
                  <a:pt x="358" y="57"/>
                </a:lnTo>
                <a:lnTo>
                  <a:pt x="358" y="57"/>
                </a:lnTo>
                <a:lnTo>
                  <a:pt x="355" y="59"/>
                </a:lnTo>
                <a:lnTo>
                  <a:pt x="355" y="59"/>
                </a:lnTo>
                <a:lnTo>
                  <a:pt x="351" y="62"/>
                </a:lnTo>
                <a:lnTo>
                  <a:pt x="351" y="62"/>
                </a:lnTo>
                <a:lnTo>
                  <a:pt x="351" y="62"/>
                </a:lnTo>
                <a:lnTo>
                  <a:pt x="351" y="62"/>
                </a:lnTo>
                <a:lnTo>
                  <a:pt x="351" y="62"/>
                </a:lnTo>
                <a:lnTo>
                  <a:pt x="351" y="62"/>
                </a:lnTo>
                <a:lnTo>
                  <a:pt x="361" y="60"/>
                </a:lnTo>
                <a:lnTo>
                  <a:pt x="361" y="60"/>
                </a:lnTo>
                <a:close/>
                <a:moveTo>
                  <a:pt x="285" y="47"/>
                </a:moveTo>
                <a:lnTo>
                  <a:pt x="285" y="47"/>
                </a:lnTo>
                <a:lnTo>
                  <a:pt x="288" y="59"/>
                </a:lnTo>
                <a:lnTo>
                  <a:pt x="288" y="59"/>
                </a:lnTo>
                <a:lnTo>
                  <a:pt x="288" y="59"/>
                </a:lnTo>
                <a:lnTo>
                  <a:pt x="288" y="59"/>
                </a:lnTo>
                <a:lnTo>
                  <a:pt x="288" y="47"/>
                </a:lnTo>
                <a:lnTo>
                  <a:pt x="288" y="47"/>
                </a:lnTo>
                <a:lnTo>
                  <a:pt x="285" y="47"/>
                </a:lnTo>
                <a:lnTo>
                  <a:pt x="285" y="47"/>
                </a:lnTo>
                <a:close/>
                <a:moveTo>
                  <a:pt x="42" y="71"/>
                </a:moveTo>
                <a:lnTo>
                  <a:pt x="42" y="71"/>
                </a:lnTo>
                <a:lnTo>
                  <a:pt x="35" y="73"/>
                </a:lnTo>
                <a:lnTo>
                  <a:pt x="28" y="76"/>
                </a:lnTo>
                <a:lnTo>
                  <a:pt x="28" y="76"/>
                </a:lnTo>
                <a:lnTo>
                  <a:pt x="25" y="79"/>
                </a:lnTo>
                <a:lnTo>
                  <a:pt x="25" y="79"/>
                </a:lnTo>
                <a:lnTo>
                  <a:pt x="42" y="71"/>
                </a:lnTo>
                <a:lnTo>
                  <a:pt x="42" y="71"/>
                </a:lnTo>
                <a:close/>
                <a:moveTo>
                  <a:pt x="95" y="35"/>
                </a:moveTo>
                <a:lnTo>
                  <a:pt x="95" y="35"/>
                </a:lnTo>
                <a:lnTo>
                  <a:pt x="99" y="33"/>
                </a:lnTo>
                <a:lnTo>
                  <a:pt x="99" y="33"/>
                </a:lnTo>
                <a:lnTo>
                  <a:pt x="96" y="26"/>
                </a:lnTo>
                <a:lnTo>
                  <a:pt x="96" y="26"/>
                </a:lnTo>
                <a:lnTo>
                  <a:pt x="96" y="26"/>
                </a:lnTo>
                <a:lnTo>
                  <a:pt x="96" y="26"/>
                </a:lnTo>
                <a:lnTo>
                  <a:pt x="95" y="35"/>
                </a:lnTo>
                <a:lnTo>
                  <a:pt x="95" y="35"/>
                </a:lnTo>
                <a:close/>
                <a:moveTo>
                  <a:pt x="108" y="13"/>
                </a:moveTo>
                <a:lnTo>
                  <a:pt x="108" y="13"/>
                </a:lnTo>
                <a:lnTo>
                  <a:pt x="102" y="13"/>
                </a:lnTo>
                <a:lnTo>
                  <a:pt x="96" y="15"/>
                </a:lnTo>
                <a:lnTo>
                  <a:pt x="96" y="15"/>
                </a:lnTo>
                <a:lnTo>
                  <a:pt x="98" y="16"/>
                </a:lnTo>
                <a:lnTo>
                  <a:pt x="98" y="16"/>
                </a:lnTo>
                <a:lnTo>
                  <a:pt x="108" y="13"/>
                </a:lnTo>
                <a:lnTo>
                  <a:pt x="108" y="13"/>
                </a:lnTo>
                <a:close/>
                <a:moveTo>
                  <a:pt x="89" y="20"/>
                </a:moveTo>
                <a:lnTo>
                  <a:pt x="89" y="20"/>
                </a:lnTo>
                <a:lnTo>
                  <a:pt x="91" y="19"/>
                </a:lnTo>
                <a:lnTo>
                  <a:pt x="91" y="19"/>
                </a:lnTo>
                <a:lnTo>
                  <a:pt x="93" y="17"/>
                </a:lnTo>
                <a:lnTo>
                  <a:pt x="93" y="16"/>
                </a:lnTo>
                <a:lnTo>
                  <a:pt x="93" y="16"/>
                </a:lnTo>
                <a:lnTo>
                  <a:pt x="93" y="16"/>
                </a:lnTo>
                <a:lnTo>
                  <a:pt x="93" y="16"/>
                </a:lnTo>
                <a:lnTo>
                  <a:pt x="88" y="17"/>
                </a:lnTo>
                <a:lnTo>
                  <a:pt x="88" y="17"/>
                </a:lnTo>
                <a:lnTo>
                  <a:pt x="89" y="20"/>
                </a:lnTo>
                <a:lnTo>
                  <a:pt x="89" y="20"/>
                </a:lnTo>
                <a:close/>
                <a:moveTo>
                  <a:pt x="55" y="66"/>
                </a:moveTo>
                <a:lnTo>
                  <a:pt x="55" y="66"/>
                </a:lnTo>
                <a:lnTo>
                  <a:pt x="55" y="64"/>
                </a:lnTo>
                <a:lnTo>
                  <a:pt x="57" y="63"/>
                </a:lnTo>
                <a:lnTo>
                  <a:pt x="57" y="63"/>
                </a:lnTo>
                <a:lnTo>
                  <a:pt x="58" y="60"/>
                </a:lnTo>
                <a:lnTo>
                  <a:pt x="58" y="60"/>
                </a:lnTo>
                <a:lnTo>
                  <a:pt x="59" y="59"/>
                </a:lnTo>
                <a:lnTo>
                  <a:pt x="59" y="59"/>
                </a:lnTo>
                <a:lnTo>
                  <a:pt x="59" y="59"/>
                </a:lnTo>
                <a:lnTo>
                  <a:pt x="59" y="59"/>
                </a:lnTo>
                <a:lnTo>
                  <a:pt x="51" y="66"/>
                </a:lnTo>
                <a:lnTo>
                  <a:pt x="51" y="66"/>
                </a:lnTo>
                <a:lnTo>
                  <a:pt x="55" y="66"/>
                </a:lnTo>
                <a:lnTo>
                  <a:pt x="55" y="66"/>
                </a:lnTo>
                <a:close/>
                <a:moveTo>
                  <a:pt x="81" y="36"/>
                </a:moveTo>
                <a:lnTo>
                  <a:pt x="81" y="36"/>
                </a:lnTo>
                <a:lnTo>
                  <a:pt x="82" y="36"/>
                </a:lnTo>
                <a:lnTo>
                  <a:pt x="82" y="36"/>
                </a:lnTo>
                <a:lnTo>
                  <a:pt x="84" y="26"/>
                </a:lnTo>
                <a:lnTo>
                  <a:pt x="84" y="26"/>
                </a:lnTo>
                <a:lnTo>
                  <a:pt x="81" y="27"/>
                </a:lnTo>
                <a:lnTo>
                  <a:pt x="81" y="27"/>
                </a:lnTo>
                <a:lnTo>
                  <a:pt x="81" y="29"/>
                </a:lnTo>
                <a:lnTo>
                  <a:pt x="81" y="29"/>
                </a:lnTo>
                <a:lnTo>
                  <a:pt x="81" y="36"/>
                </a:lnTo>
                <a:lnTo>
                  <a:pt x="81" y="36"/>
                </a:lnTo>
                <a:close/>
                <a:moveTo>
                  <a:pt x="194" y="36"/>
                </a:moveTo>
                <a:lnTo>
                  <a:pt x="194" y="36"/>
                </a:lnTo>
                <a:lnTo>
                  <a:pt x="194" y="36"/>
                </a:lnTo>
                <a:lnTo>
                  <a:pt x="194" y="36"/>
                </a:lnTo>
                <a:lnTo>
                  <a:pt x="197" y="44"/>
                </a:lnTo>
                <a:lnTo>
                  <a:pt x="197" y="44"/>
                </a:lnTo>
                <a:lnTo>
                  <a:pt x="199" y="44"/>
                </a:lnTo>
                <a:lnTo>
                  <a:pt x="199" y="44"/>
                </a:lnTo>
                <a:lnTo>
                  <a:pt x="200" y="46"/>
                </a:lnTo>
                <a:lnTo>
                  <a:pt x="200" y="46"/>
                </a:lnTo>
                <a:lnTo>
                  <a:pt x="200" y="44"/>
                </a:lnTo>
                <a:lnTo>
                  <a:pt x="200" y="44"/>
                </a:lnTo>
                <a:lnTo>
                  <a:pt x="194" y="36"/>
                </a:lnTo>
                <a:lnTo>
                  <a:pt x="194" y="36"/>
                </a:lnTo>
                <a:close/>
                <a:moveTo>
                  <a:pt x="81" y="25"/>
                </a:moveTo>
                <a:lnTo>
                  <a:pt x="81" y="25"/>
                </a:lnTo>
                <a:lnTo>
                  <a:pt x="84" y="23"/>
                </a:lnTo>
                <a:lnTo>
                  <a:pt x="85" y="19"/>
                </a:lnTo>
                <a:lnTo>
                  <a:pt x="85" y="19"/>
                </a:lnTo>
                <a:lnTo>
                  <a:pt x="81" y="22"/>
                </a:lnTo>
                <a:lnTo>
                  <a:pt x="81" y="22"/>
                </a:lnTo>
                <a:lnTo>
                  <a:pt x="81" y="25"/>
                </a:lnTo>
                <a:lnTo>
                  <a:pt x="81" y="25"/>
                </a:lnTo>
                <a:close/>
                <a:moveTo>
                  <a:pt x="75" y="52"/>
                </a:moveTo>
                <a:lnTo>
                  <a:pt x="75" y="52"/>
                </a:lnTo>
                <a:lnTo>
                  <a:pt x="84" y="44"/>
                </a:lnTo>
                <a:lnTo>
                  <a:pt x="84" y="44"/>
                </a:lnTo>
                <a:lnTo>
                  <a:pt x="79" y="46"/>
                </a:lnTo>
                <a:lnTo>
                  <a:pt x="79" y="46"/>
                </a:lnTo>
                <a:lnTo>
                  <a:pt x="75" y="52"/>
                </a:lnTo>
                <a:lnTo>
                  <a:pt x="75" y="52"/>
                </a:lnTo>
                <a:close/>
                <a:moveTo>
                  <a:pt x="284" y="33"/>
                </a:moveTo>
                <a:lnTo>
                  <a:pt x="284" y="33"/>
                </a:lnTo>
                <a:lnTo>
                  <a:pt x="284" y="33"/>
                </a:lnTo>
                <a:lnTo>
                  <a:pt x="284" y="33"/>
                </a:lnTo>
                <a:lnTo>
                  <a:pt x="281" y="35"/>
                </a:lnTo>
                <a:lnTo>
                  <a:pt x="281" y="35"/>
                </a:lnTo>
                <a:lnTo>
                  <a:pt x="280" y="35"/>
                </a:lnTo>
                <a:lnTo>
                  <a:pt x="280" y="35"/>
                </a:lnTo>
                <a:lnTo>
                  <a:pt x="275" y="39"/>
                </a:lnTo>
                <a:lnTo>
                  <a:pt x="275" y="39"/>
                </a:lnTo>
                <a:lnTo>
                  <a:pt x="275" y="39"/>
                </a:lnTo>
                <a:lnTo>
                  <a:pt x="275" y="39"/>
                </a:lnTo>
                <a:lnTo>
                  <a:pt x="284" y="33"/>
                </a:lnTo>
                <a:lnTo>
                  <a:pt x="284" y="33"/>
                </a:lnTo>
                <a:close/>
                <a:moveTo>
                  <a:pt x="344" y="53"/>
                </a:moveTo>
                <a:lnTo>
                  <a:pt x="344" y="53"/>
                </a:lnTo>
                <a:lnTo>
                  <a:pt x="342" y="52"/>
                </a:lnTo>
                <a:lnTo>
                  <a:pt x="342" y="52"/>
                </a:lnTo>
                <a:lnTo>
                  <a:pt x="334" y="54"/>
                </a:lnTo>
                <a:lnTo>
                  <a:pt x="334" y="54"/>
                </a:lnTo>
                <a:lnTo>
                  <a:pt x="336" y="56"/>
                </a:lnTo>
                <a:lnTo>
                  <a:pt x="336" y="56"/>
                </a:lnTo>
                <a:lnTo>
                  <a:pt x="344" y="53"/>
                </a:lnTo>
                <a:lnTo>
                  <a:pt x="344" y="53"/>
                </a:lnTo>
                <a:close/>
                <a:moveTo>
                  <a:pt x="169" y="22"/>
                </a:moveTo>
                <a:lnTo>
                  <a:pt x="169" y="22"/>
                </a:lnTo>
                <a:lnTo>
                  <a:pt x="172" y="30"/>
                </a:lnTo>
                <a:lnTo>
                  <a:pt x="172" y="30"/>
                </a:lnTo>
                <a:lnTo>
                  <a:pt x="172" y="30"/>
                </a:lnTo>
                <a:lnTo>
                  <a:pt x="172" y="30"/>
                </a:lnTo>
                <a:lnTo>
                  <a:pt x="173" y="23"/>
                </a:lnTo>
                <a:lnTo>
                  <a:pt x="173" y="23"/>
                </a:lnTo>
                <a:lnTo>
                  <a:pt x="170" y="23"/>
                </a:lnTo>
                <a:lnTo>
                  <a:pt x="170" y="23"/>
                </a:lnTo>
                <a:lnTo>
                  <a:pt x="169" y="22"/>
                </a:lnTo>
                <a:lnTo>
                  <a:pt x="169" y="22"/>
                </a:lnTo>
                <a:close/>
                <a:moveTo>
                  <a:pt x="194" y="66"/>
                </a:moveTo>
                <a:lnTo>
                  <a:pt x="194" y="66"/>
                </a:lnTo>
                <a:lnTo>
                  <a:pt x="194" y="66"/>
                </a:lnTo>
                <a:lnTo>
                  <a:pt x="194" y="66"/>
                </a:lnTo>
                <a:lnTo>
                  <a:pt x="201" y="64"/>
                </a:lnTo>
                <a:lnTo>
                  <a:pt x="201" y="64"/>
                </a:lnTo>
                <a:lnTo>
                  <a:pt x="201" y="62"/>
                </a:lnTo>
                <a:lnTo>
                  <a:pt x="201" y="62"/>
                </a:lnTo>
                <a:lnTo>
                  <a:pt x="194" y="66"/>
                </a:lnTo>
                <a:lnTo>
                  <a:pt x="194" y="66"/>
                </a:lnTo>
                <a:close/>
                <a:moveTo>
                  <a:pt x="146" y="67"/>
                </a:moveTo>
                <a:lnTo>
                  <a:pt x="146" y="67"/>
                </a:lnTo>
                <a:lnTo>
                  <a:pt x="146" y="67"/>
                </a:lnTo>
                <a:lnTo>
                  <a:pt x="146" y="67"/>
                </a:lnTo>
                <a:lnTo>
                  <a:pt x="152" y="67"/>
                </a:lnTo>
                <a:lnTo>
                  <a:pt x="152" y="67"/>
                </a:lnTo>
                <a:lnTo>
                  <a:pt x="152" y="66"/>
                </a:lnTo>
                <a:lnTo>
                  <a:pt x="153" y="63"/>
                </a:lnTo>
                <a:lnTo>
                  <a:pt x="153" y="63"/>
                </a:lnTo>
                <a:lnTo>
                  <a:pt x="146" y="67"/>
                </a:lnTo>
                <a:lnTo>
                  <a:pt x="146" y="67"/>
                </a:lnTo>
                <a:close/>
                <a:moveTo>
                  <a:pt x="128" y="8"/>
                </a:moveTo>
                <a:lnTo>
                  <a:pt x="128" y="8"/>
                </a:lnTo>
                <a:lnTo>
                  <a:pt x="122" y="8"/>
                </a:lnTo>
                <a:lnTo>
                  <a:pt x="115" y="9"/>
                </a:lnTo>
                <a:lnTo>
                  <a:pt x="115" y="9"/>
                </a:lnTo>
                <a:lnTo>
                  <a:pt x="122" y="9"/>
                </a:lnTo>
                <a:lnTo>
                  <a:pt x="128" y="8"/>
                </a:lnTo>
                <a:lnTo>
                  <a:pt x="128" y="8"/>
                </a:lnTo>
                <a:close/>
                <a:moveTo>
                  <a:pt x="88" y="36"/>
                </a:moveTo>
                <a:lnTo>
                  <a:pt x="88" y="36"/>
                </a:lnTo>
                <a:lnTo>
                  <a:pt x="86" y="29"/>
                </a:lnTo>
                <a:lnTo>
                  <a:pt x="86" y="29"/>
                </a:lnTo>
                <a:lnTo>
                  <a:pt x="86" y="29"/>
                </a:lnTo>
                <a:lnTo>
                  <a:pt x="86" y="29"/>
                </a:lnTo>
                <a:lnTo>
                  <a:pt x="85" y="36"/>
                </a:lnTo>
                <a:lnTo>
                  <a:pt x="85" y="36"/>
                </a:lnTo>
                <a:lnTo>
                  <a:pt x="88" y="36"/>
                </a:lnTo>
                <a:lnTo>
                  <a:pt x="88" y="36"/>
                </a:lnTo>
                <a:close/>
                <a:moveTo>
                  <a:pt x="372" y="103"/>
                </a:moveTo>
                <a:lnTo>
                  <a:pt x="372" y="103"/>
                </a:lnTo>
                <a:lnTo>
                  <a:pt x="372" y="101"/>
                </a:lnTo>
                <a:lnTo>
                  <a:pt x="372" y="101"/>
                </a:lnTo>
                <a:lnTo>
                  <a:pt x="366" y="101"/>
                </a:lnTo>
                <a:lnTo>
                  <a:pt x="366" y="101"/>
                </a:lnTo>
                <a:lnTo>
                  <a:pt x="368" y="104"/>
                </a:lnTo>
                <a:lnTo>
                  <a:pt x="368" y="104"/>
                </a:lnTo>
                <a:lnTo>
                  <a:pt x="372" y="103"/>
                </a:lnTo>
                <a:lnTo>
                  <a:pt x="372" y="103"/>
                </a:lnTo>
                <a:close/>
                <a:moveTo>
                  <a:pt x="118" y="66"/>
                </a:moveTo>
                <a:lnTo>
                  <a:pt x="118" y="66"/>
                </a:lnTo>
                <a:lnTo>
                  <a:pt x="119" y="66"/>
                </a:lnTo>
                <a:lnTo>
                  <a:pt x="119" y="66"/>
                </a:lnTo>
                <a:lnTo>
                  <a:pt x="118" y="64"/>
                </a:lnTo>
                <a:lnTo>
                  <a:pt x="118" y="62"/>
                </a:lnTo>
                <a:lnTo>
                  <a:pt x="118" y="62"/>
                </a:lnTo>
                <a:lnTo>
                  <a:pt x="113" y="66"/>
                </a:lnTo>
                <a:lnTo>
                  <a:pt x="113" y="66"/>
                </a:lnTo>
                <a:lnTo>
                  <a:pt x="113" y="66"/>
                </a:lnTo>
                <a:lnTo>
                  <a:pt x="113" y="66"/>
                </a:lnTo>
                <a:lnTo>
                  <a:pt x="118" y="66"/>
                </a:lnTo>
                <a:lnTo>
                  <a:pt x="118" y="66"/>
                </a:lnTo>
                <a:close/>
                <a:moveTo>
                  <a:pt x="203" y="43"/>
                </a:moveTo>
                <a:lnTo>
                  <a:pt x="203" y="43"/>
                </a:lnTo>
                <a:lnTo>
                  <a:pt x="206" y="46"/>
                </a:lnTo>
                <a:lnTo>
                  <a:pt x="210" y="49"/>
                </a:lnTo>
                <a:lnTo>
                  <a:pt x="210" y="49"/>
                </a:lnTo>
                <a:lnTo>
                  <a:pt x="203" y="43"/>
                </a:lnTo>
                <a:lnTo>
                  <a:pt x="203" y="43"/>
                </a:lnTo>
                <a:close/>
                <a:moveTo>
                  <a:pt x="172" y="40"/>
                </a:moveTo>
                <a:lnTo>
                  <a:pt x="172" y="40"/>
                </a:lnTo>
                <a:lnTo>
                  <a:pt x="172" y="39"/>
                </a:lnTo>
                <a:lnTo>
                  <a:pt x="172" y="39"/>
                </a:lnTo>
                <a:lnTo>
                  <a:pt x="165" y="37"/>
                </a:lnTo>
                <a:lnTo>
                  <a:pt x="165" y="37"/>
                </a:lnTo>
                <a:lnTo>
                  <a:pt x="163" y="39"/>
                </a:lnTo>
                <a:lnTo>
                  <a:pt x="163" y="39"/>
                </a:lnTo>
                <a:lnTo>
                  <a:pt x="172" y="40"/>
                </a:lnTo>
                <a:lnTo>
                  <a:pt x="172" y="40"/>
                </a:lnTo>
                <a:close/>
                <a:moveTo>
                  <a:pt x="369" y="113"/>
                </a:moveTo>
                <a:lnTo>
                  <a:pt x="369" y="113"/>
                </a:lnTo>
                <a:lnTo>
                  <a:pt x="369" y="116"/>
                </a:lnTo>
                <a:lnTo>
                  <a:pt x="369" y="116"/>
                </a:lnTo>
                <a:lnTo>
                  <a:pt x="373" y="113"/>
                </a:lnTo>
                <a:lnTo>
                  <a:pt x="373" y="113"/>
                </a:lnTo>
                <a:lnTo>
                  <a:pt x="373" y="113"/>
                </a:lnTo>
                <a:lnTo>
                  <a:pt x="373" y="113"/>
                </a:lnTo>
                <a:lnTo>
                  <a:pt x="369" y="113"/>
                </a:lnTo>
                <a:lnTo>
                  <a:pt x="369" y="113"/>
                </a:lnTo>
                <a:close/>
                <a:moveTo>
                  <a:pt x="278" y="67"/>
                </a:moveTo>
                <a:lnTo>
                  <a:pt x="278" y="67"/>
                </a:lnTo>
                <a:lnTo>
                  <a:pt x="271" y="64"/>
                </a:lnTo>
                <a:lnTo>
                  <a:pt x="264" y="63"/>
                </a:lnTo>
                <a:lnTo>
                  <a:pt x="264" y="63"/>
                </a:lnTo>
                <a:lnTo>
                  <a:pt x="264" y="63"/>
                </a:lnTo>
                <a:lnTo>
                  <a:pt x="264" y="63"/>
                </a:lnTo>
                <a:lnTo>
                  <a:pt x="278" y="67"/>
                </a:lnTo>
                <a:lnTo>
                  <a:pt x="278" y="67"/>
                </a:lnTo>
                <a:close/>
                <a:moveTo>
                  <a:pt x="311" y="43"/>
                </a:moveTo>
                <a:lnTo>
                  <a:pt x="311" y="43"/>
                </a:lnTo>
                <a:lnTo>
                  <a:pt x="314" y="43"/>
                </a:lnTo>
                <a:lnTo>
                  <a:pt x="314" y="43"/>
                </a:lnTo>
                <a:lnTo>
                  <a:pt x="314" y="43"/>
                </a:lnTo>
                <a:lnTo>
                  <a:pt x="314" y="43"/>
                </a:lnTo>
                <a:lnTo>
                  <a:pt x="318" y="40"/>
                </a:lnTo>
                <a:lnTo>
                  <a:pt x="318" y="40"/>
                </a:lnTo>
                <a:lnTo>
                  <a:pt x="311" y="43"/>
                </a:lnTo>
                <a:lnTo>
                  <a:pt x="311" y="43"/>
                </a:lnTo>
                <a:close/>
                <a:moveTo>
                  <a:pt x="302" y="35"/>
                </a:moveTo>
                <a:lnTo>
                  <a:pt x="302" y="35"/>
                </a:lnTo>
                <a:lnTo>
                  <a:pt x="302" y="35"/>
                </a:lnTo>
                <a:lnTo>
                  <a:pt x="302" y="35"/>
                </a:lnTo>
                <a:lnTo>
                  <a:pt x="308" y="32"/>
                </a:lnTo>
                <a:lnTo>
                  <a:pt x="308" y="32"/>
                </a:lnTo>
                <a:lnTo>
                  <a:pt x="305" y="32"/>
                </a:lnTo>
                <a:lnTo>
                  <a:pt x="305" y="32"/>
                </a:lnTo>
                <a:lnTo>
                  <a:pt x="305" y="32"/>
                </a:lnTo>
                <a:lnTo>
                  <a:pt x="305" y="32"/>
                </a:lnTo>
                <a:lnTo>
                  <a:pt x="302" y="35"/>
                </a:lnTo>
                <a:lnTo>
                  <a:pt x="302" y="35"/>
                </a:lnTo>
                <a:close/>
                <a:moveTo>
                  <a:pt x="64" y="36"/>
                </a:moveTo>
                <a:lnTo>
                  <a:pt x="64" y="36"/>
                </a:lnTo>
                <a:lnTo>
                  <a:pt x="66" y="29"/>
                </a:lnTo>
                <a:lnTo>
                  <a:pt x="66" y="29"/>
                </a:lnTo>
                <a:lnTo>
                  <a:pt x="64" y="32"/>
                </a:lnTo>
                <a:lnTo>
                  <a:pt x="64" y="36"/>
                </a:lnTo>
                <a:lnTo>
                  <a:pt x="64" y="36"/>
                </a:lnTo>
                <a:close/>
                <a:moveTo>
                  <a:pt x="285" y="59"/>
                </a:moveTo>
                <a:lnTo>
                  <a:pt x="285" y="59"/>
                </a:lnTo>
                <a:lnTo>
                  <a:pt x="285" y="59"/>
                </a:lnTo>
                <a:lnTo>
                  <a:pt x="285" y="59"/>
                </a:lnTo>
                <a:lnTo>
                  <a:pt x="284" y="64"/>
                </a:lnTo>
                <a:lnTo>
                  <a:pt x="284" y="64"/>
                </a:lnTo>
                <a:lnTo>
                  <a:pt x="287" y="66"/>
                </a:lnTo>
                <a:lnTo>
                  <a:pt x="287" y="66"/>
                </a:lnTo>
                <a:lnTo>
                  <a:pt x="285" y="59"/>
                </a:lnTo>
                <a:lnTo>
                  <a:pt x="285" y="59"/>
                </a:lnTo>
                <a:close/>
                <a:moveTo>
                  <a:pt x="186" y="46"/>
                </a:moveTo>
                <a:lnTo>
                  <a:pt x="186" y="46"/>
                </a:lnTo>
                <a:lnTo>
                  <a:pt x="186" y="46"/>
                </a:lnTo>
                <a:lnTo>
                  <a:pt x="186" y="46"/>
                </a:lnTo>
                <a:lnTo>
                  <a:pt x="192" y="49"/>
                </a:lnTo>
                <a:lnTo>
                  <a:pt x="192" y="49"/>
                </a:lnTo>
                <a:lnTo>
                  <a:pt x="192" y="47"/>
                </a:lnTo>
                <a:lnTo>
                  <a:pt x="190" y="46"/>
                </a:lnTo>
                <a:lnTo>
                  <a:pt x="190" y="46"/>
                </a:lnTo>
                <a:lnTo>
                  <a:pt x="186" y="46"/>
                </a:lnTo>
                <a:lnTo>
                  <a:pt x="186" y="46"/>
                </a:lnTo>
                <a:close/>
                <a:moveTo>
                  <a:pt x="58" y="54"/>
                </a:moveTo>
                <a:lnTo>
                  <a:pt x="58" y="54"/>
                </a:lnTo>
                <a:lnTo>
                  <a:pt x="55" y="56"/>
                </a:lnTo>
                <a:lnTo>
                  <a:pt x="54" y="59"/>
                </a:lnTo>
                <a:lnTo>
                  <a:pt x="54" y="59"/>
                </a:lnTo>
                <a:lnTo>
                  <a:pt x="58" y="54"/>
                </a:lnTo>
                <a:lnTo>
                  <a:pt x="58" y="54"/>
                </a:lnTo>
                <a:close/>
                <a:moveTo>
                  <a:pt x="257" y="53"/>
                </a:moveTo>
                <a:lnTo>
                  <a:pt x="257" y="53"/>
                </a:lnTo>
                <a:lnTo>
                  <a:pt x="251" y="53"/>
                </a:lnTo>
                <a:lnTo>
                  <a:pt x="251" y="53"/>
                </a:lnTo>
                <a:lnTo>
                  <a:pt x="251" y="54"/>
                </a:lnTo>
                <a:lnTo>
                  <a:pt x="251" y="54"/>
                </a:lnTo>
                <a:lnTo>
                  <a:pt x="255" y="54"/>
                </a:lnTo>
                <a:lnTo>
                  <a:pt x="255" y="54"/>
                </a:lnTo>
                <a:lnTo>
                  <a:pt x="257" y="53"/>
                </a:lnTo>
                <a:lnTo>
                  <a:pt x="257" y="53"/>
                </a:lnTo>
                <a:close/>
                <a:moveTo>
                  <a:pt x="332" y="49"/>
                </a:moveTo>
                <a:lnTo>
                  <a:pt x="332" y="49"/>
                </a:lnTo>
                <a:lnTo>
                  <a:pt x="332" y="49"/>
                </a:lnTo>
                <a:lnTo>
                  <a:pt x="332" y="49"/>
                </a:lnTo>
                <a:lnTo>
                  <a:pt x="328" y="50"/>
                </a:lnTo>
                <a:lnTo>
                  <a:pt x="328" y="50"/>
                </a:lnTo>
                <a:lnTo>
                  <a:pt x="329" y="52"/>
                </a:lnTo>
                <a:lnTo>
                  <a:pt x="329" y="52"/>
                </a:lnTo>
                <a:lnTo>
                  <a:pt x="332" y="49"/>
                </a:lnTo>
                <a:lnTo>
                  <a:pt x="332" y="49"/>
                </a:lnTo>
                <a:close/>
                <a:moveTo>
                  <a:pt x="324" y="103"/>
                </a:moveTo>
                <a:lnTo>
                  <a:pt x="324" y="103"/>
                </a:lnTo>
                <a:lnTo>
                  <a:pt x="324" y="103"/>
                </a:lnTo>
                <a:lnTo>
                  <a:pt x="324" y="103"/>
                </a:lnTo>
                <a:lnTo>
                  <a:pt x="322" y="100"/>
                </a:lnTo>
                <a:lnTo>
                  <a:pt x="319" y="97"/>
                </a:lnTo>
                <a:lnTo>
                  <a:pt x="319" y="97"/>
                </a:lnTo>
                <a:lnTo>
                  <a:pt x="324" y="103"/>
                </a:lnTo>
                <a:lnTo>
                  <a:pt x="324" y="103"/>
                </a:lnTo>
                <a:close/>
                <a:moveTo>
                  <a:pt x="88" y="12"/>
                </a:moveTo>
                <a:lnTo>
                  <a:pt x="88" y="12"/>
                </a:lnTo>
                <a:lnTo>
                  <a:pt x="79" y="16"/>
                </a:lnTo>
                <a:lnTo>
                  <a:pt x="79" y="16"/>
                </a:lnTo>
                <a:lnTo>
                  <a:pt x="82" y="16"/>
                </a:lnTo>
                <a:lnTo>
                  <a:pt x="82" y="16"/>
                </a:lnTo>
                <a:lnTo>
                  <a:pt x="88" y="12"/>
                </a:lnTo>
                <a:lnTo>
                  <a:pt x="88" y="12"/>
                </a:lnTo>
                <a:close/>
                <a:moveTo>
                  <a:pt x="355" y="71"/>
                </a:moveTo>
                <a:lnTo>
                  <a:pt x="355" y="71"/>
                </a:lnTo>
                <a:lnTo>
                  <a:pt x="351" y="71"/>
                </a:lnTo>
                <a:lnTo>
                  <a:pt x="351" y="71"/>
                </a:lnTo>
                <a:lnTo>
                  <a:pt x="354" y="74"/>
                </a:lnTo>
                <a:lnTo>
                  <a:pt x="354" y="74"/>
                </a:lnTo>
                <a:lnTo>
                  <a:pt x="355" y="71"/>
                </a:lnTo>
                <a:lnTo>
                  <a:pt x="355" y="71"/>
                </a:lnTo>
                <a:close/>
                <a:moveTo>
                  <a:pt x="264" y="54"/>
                </a:moveTo>
                <a:lnTo>
                  <a:pt x="264" y="54"/>
                </a:lnTo>
                <a:lnTo>
                  <a:pt x="261" y="56"/>
                </a:lnTo>
                <a:lnTo>
                  <a:pt x="261" y="56"/>
                </a:lnTo>
                <a:lnTo>
                  <a:pt x="265" y="57"/>
                </a:lnTo>
                <a:lnTo>
                  <a:pt x="265" y="57"/>
                </a:lnTo>
                <a:lnTo>
                  <a:pt x="264" y="54"/>
                </a:lnTo>
                <a:lnTo>
                  <a:pt x="264" y="54"/>
                </a:lnTo>
                <a:close/>
                <a:moveTo>
                  <a:pt x="346" y="60"/>
                </a:moveTo>
                <a:lnTo>
                  <a:pt x="346" y="60"/>
                </a:lnTo>
                <a:lnTo>
                  <a:pt x="346" y="60"/>
                </a:lnTo>
                <a:lnTo>
                  <a:pt x="346" y="60"/>
                </a:lnTo>
                <a:lnTo>
                  <a:pt x="342" y="62"/>
                </a:lnTo>
                <a:lnTo>
                  <a:pt x="342" y="62"/>
                </a:lnTo>
                <a:lnTo>
                  <a:pt x="344" y="63"/>
                </a:lnTo>
                <a:lnTo>
                  <a:pt x="344" y="63"/>
                </a:lnTo>
                <a:lnTo>
                  <a:pt x="346" y="60"/>
                </a:lnTo>
                <a:lnTo>
                  <a:pt x="346" y="60"/>
                </a:lnTo>
                <a:close/>
                <a:moveTo>
                  <a:pt x="176" y="64"/>
                </a:moveTo>
                <a:lnTo>
                  <a:pt x="176" y="64"/>
                </a:lnTo>
                <a:lnTo>
                  <a:pt x="179" y="64"/>
                </a:lnTo>
                <a:lnTo>
                  <a:pt x="180" y="62"/>
                </a:lnTo>
                <a:lnTo>
                  <a:pt x="180" y="62"/>
                </a:lnTo>
                <a:lnTo>
                  <a:pt x="176" y="64"/>
                </a:lnTo>
                <a:lnTo>
                  <a:pt x="176" y="64"/>
                </a:lnTo>
                <a:close/>
                <a:moveTo>
                  <a:pt x="358" y="80"/>
                </a:moveTo>
                <a:lnTo>
                  <a:pt x="358" y="80"/>
                </a:lnTo>
                <a:lnTo>
                  <a:pt x="361" y="79"/>
                </a:lnTo>
                <a:lnTo>
                  <a:pt x="361" y="79"/>
                </a:lnTo>
                <a:lnTo>
                  <a:pt x="356" y="79"/>
                </a:lnTo>
                <a:lnTo>
                  <a:pt x="356" y="79"/>
                </a:lnTo>
                <a:lnTo>
                  <a:pt x="356" y="79"/>
                </a:lnTo>
                <a:lnTo>
                  <a:pt x="356" y="79"/>
                </a:lnTo>
                <a:lnTo>
                  <a:pt x="358" y="80"/>
                </a:lnTo>
                <a:lnTo>
                  <a:pt x="358" y="80"/>
                </a:lnTo>
                <a:close/>
                <a:moveTo>
                  <a:pt x="277" y="42"/>
                </a:moveTo>
                <a:lnTo>
                  <a:pt x="277" y="42"/>
                </a:lnTo>
                <a:lnTo>
                  <a:pt x="280" y="40"/>
                </a:lnTo>
                <a:lnTo>
                  <a:pt x="282" y="39"/>
                </a:lnTo>
                <a:lnTo>
                  <a:pt x="282" y="39"/>
                </a:lnTo>
                <a:lnTo>
                  <a:pt x="277" y="42"/>
                </a:lnTo>
                <a:lnTo>
                  <a:pt x="277" y="42"/>
                </a:lnTo>
                <a:close/>
                <a:moveTo>
                  <a:pt x="348" y="67"/>
                </a:moveTo>
                <a:lnTo>
                  <a:pt x="348" y="67"/>
                </a:lnTo>
                <a:lnTo>
                  <a:pt x="351" y="66"/>
                </a:lnTo>
                <a:lnTo>
                  <a:pt x="351" y="66"/>
                </a:lnTo>
                <a:lnTo>
                  <a:pt x="351" y="64"/>
                </a:lnTo>
                <a:lnTo>
                  <a:pt x="351" y="64"/>
                </a:lnTo>
                <a:lnTo>
                  <a:pt x="346" y="66"/>
                </a:lnTo>
                <a:lnTo>
                  <a:pt x="346" y="66"/>
                </a:lnTo>
                <a:lnTo>
                  <a:pt x="348" y="67"/>
                </a:lnTo>
                <a:lnTo>
                  <a:pt x="348" y="67"/>
                </a:lnTo>
                <a:close/>
                <a:moveTo>
                  <a:pt x="371" y="161"/>
                </a:moveTo>
                <a:lnTo>
                  <a:pt x="371" y="161"/>
                </a:lnTo>
                <a:lnTo>
                  <a:pt x="373" y="158"/>
                </a:lnTo>
                <a:lnTo>
                  <a:pt x="373" y="158"/>
                </a:lnTo>
                <a:lnTo>
                  <a:pt x="371" y="158"/>
                </a:lnTo>
                <a:lnTo>
                  <a:pt x="371" y="158"/>
                </a:lnTo>
                <a:lnTo>
                  <a:pt x="371" y="161"/>
                </a:lnTo>
                <a:lnTo>
                  <a:pt x="371" y="161"/>
                </a:lnTo>
                <a:close/>
                <a:moveTo>
                  <a:pt x="72" y="29"/>
                </a:moveTo>
                <a:lnTo>
                  <a:pt x="72" y="29"/>
                </a:lnTo>
                <a:lnTo>
                  <a:pt x="74" y="27"/>
                </a:lnTo>
                <a:lnTo>
                  <a:pt x="75" y="25"/>
                </a:lnTo>
                <a:lnTo>
                  <a:pt x="75" y="25"/>
                </a:lnTo>
                <a:lnTo>
                  <a:pt x="74" y="26"/>
                </a:lnTo>
                <a:lnTo>
                  <a:pt x="72" y="29"/>
                </a:lnTo>
                <a:lnTo>
                  <a:pt x="72" y="29"/>
                </a:lnTo>
                <a:close/>
                <a:moveTo>
                  <a:pt x="228" y="57"/>
                </a:moveTo>
                <a:lnTo>
                  <a:pt x="228" y="57"/>
                </a:lnTo>
                <a:lnTo>
                  <a:pt x="227" y="57"/>
                </a:lnTo>
                <a:lnTo>
                  <a:pt x="227" y="57"/>
                </a:lnTo>
                <a:lnTo>
                  <a:pt x="226" y="60"/>
                </a:lnTo>
                <a:lnTo>
                  <a:pt x="226" y="60"/>
                </a:lnTo>
                <a:lnTo>
                  <a:pt x="226" y="60"/>
                </a:lnTo>
                <a:lnTo>
                  <a:pt x="226" y="60"/>
                </a:lnTo>
                <a:lnTo>
                  <a:pt x="228" y="57"/>
                </a:lnTo>
                <a:lnTo>
                  <a:pt x="228" y="57"/>
                </a:lnTo>
                <a:close/>
                <a:moveTo>
                  <a:pt x="278" y="62"/>
                </a:moveTo>
                <a:lnTo>
                  <a:pt x="278" y="62"/>
                </a:lnTo>
                <a:lnTo>
                  <a:pt x="277" y="57"/>
                </a:lnTo>
                <a:lnTo>
                  <a:pt x="277" y="57"/>
                </a:lnTo>
                <a:lnTo>
                  <a:pt x="277" y="57"/>
                </a:lnTo>
                <a:lnTo>
                  <a:pt x="277" y="57"/>
                </a:lnTo>
                <a:lnTo>
                  <a:pt x="277" y="60"/>
                </a:lnTo>
                <a:lnTo>
                  <a:pt x="277" y="60"/>
                </a:lnTo>
                <a:lnTo>
                  <a:pt x="278" y="62"/>
                </a:lnTo>
                <a:lnTo>
                  <a:pt x="278" y="62"/>
                </a:lnTo>
                <a:close/>
                <a:moveTo>
                  <a:pt x="371" y="171"/>
                </a:moveTo>
                <a:lnTo>
                  <a:pt x="371" y="171"/>
                </a:lnTo>
                <a:lnTo>
                  <a:pt x="371" y="174"/>
                </a:lnTo>
                <a:lnTo>
                  <a:pt x="371" y="174"/>
                </a:lnTo>
                <a:lnTo>
                  <a:pt x="371" y="174"/>
                </a:lnTo>
                <a:lnTo>
                  <a:pt x="371" y="174"/>
                </a:lnTo>
                <a:lnTo>
                  <a:pt x="372" y="172"/>
                </a:lnTo>
                <a:lnTo>
                  <a:pt x="372" y="172"/>
                </a:lnTo>
                <a:lnTo>
                  <a:pt x="371" y="171"/>
                </a:lnTo>
                <a:lnTo>
                  <a:pt x="371" y="171"/>
                </a:lnTo>
                <a:close/>
                <a:moveTo>
                  <a:pt x="365" y="164"/>
                </a:moveTo>
                <a:lnTo>
                  <a:pt x="365" y="164"/>
                </a:lnTo>
                <a:lnTo>
                  <a:pt x="365" y="164"/>
                </a:lnTo>
                <a:lnTo>
                  <a:pt x="365" y="164"/>
                </a:lnTo>
                <a:lnTo>
                  <a:pt x="363" y="167"/>
                </a:lnTo>
                <a:lnTo>
                  <a:pt x="363" y="168"/>
                </a:lnTo>
                <a:lnTo>
                  <a:pt x="365" y="168"/>
                </a:lnTo>
                <a:lnTo>
                  <a:pt x="365" y="168"/>
                </a:lnTo>
                <a:lnTo>
                  <a:pt x="365" y="164"/>
                </a:lnTo>
                <a:lnTo>
                  <a:pt x="365" y="164"/>
                </a:lnTo>
                <a:close/>
                <a:moveTo>
                  <a:pt x="194" y="32"/>
                </a:moveTo>
                <a:lnTo>
                  <a:pt x="194" y="32"/>
                </a:lnTo>
                <a:lnTo>
                  <a:pt x="194" y="32"/>
                </a:lnTo>
                <a:lnTo>
                  <a:pt x="194" y="32"/>
                </a:lnTo>
                <a:lnTo>
                  <a:pt x="196" y="33"/>
                </a:lnTo>
                <a:lnTo>
                  <a:pt x="199" y="35"/>
                </a:lnTo>
                <a:lnTo>
                  <a:pt x="199" y="35"/>
                </a:lnTo>
                <a:lnTo>
                  <a:pt x="194" y="32"/>
                </a:lnTo>
                <a:lnTo>
                  <a:pt x="194" y="32"/>
                </a:lnTo>
                <a:close/>
                <a:moveTo>
                  <a:pt x="47" y="64"/>
                </a:moveTo>
                <a:lnTo>
                  <a:pt x="47" y="64"/>
                </a:lnTo>
                <a:lnTo>
                  <a:pt x="44" y="67"/>
                </a:lnTo>
                <a:lnTo>
                  <a:pt x="44" y="67"/>
                </a:lnTo>
                <a:lnTo>
                  <a:pt x="44" y="67"/>
                </a:lnTo>
                <a:lnTo>
                  <a:pt x="44" y="67"/>
                </a:lnTo>
                <a:lnTo>
                  <a:pt x="47" y="67"/>
                </a:lnTo>
                <a:lnTo>
                  <a:pt x="47" y="67"/>
                </a:lnTo>
                <a:lnTo>
                  <a:pt x="47" y="64"/>
                </a:lnTo>
                <a:lnTo>
                  <a:pt x="47" y="64"/>
                </a:lnTo>
                <a:close/>
                <a:moveTo>
                  <a:pt x="371" y="127"/>
                </a:moveTo>
                <a:lnTo>
                  <a:pt x="371" y="127"/>
                </a:lnTo>
                <a:lnTo>
                  <a:pt x="373" y="125"/>
                </a:lnTo>
                <a:lnTo>
                  <a:pt x="373" y="125"/>
                </a:lnTo>
                <a:lnTo>
                  <a:pt x="373" y="124"/>
                </a:lnTo>
                <a:lnTo>
                  <a:pt x="373" y="124"/>
                </a:lnTo>
                <a:lnTo>
                  <a:pt x="371" y="124"/>
                </a:lnTo>
                <a:lnTo>
                  <a:pt x="371" y="124"/>
                </a:lnTo>
                <a:lnTo>
                  <a:pt x="371" y="127"/>
                </a:lnTo>
                <a:lnTo>
                  <a:pt x="371" y="127"/>
                </a:lnTo>
                <a:close/>
                <a:moveTo>
                  <a:pt x="297" y="32"/>
                </a:moveTo>
                <a:lnTo>
                  <a:pt x="297" y="32"/>
                </a:lnTo>
                <a:lnTo>
                  <a:pt x="294" y="32"/>
                </a:lnTo>
                <a:lnTo>
                  <a:pt x="292" y="35"/>
                </a:lnTo>
                <a:lnTo>
                  <a:pt x="292" y="35"/>
                </a:lnTo>
                <a:lnTo>
                  <a:pt x="297" y="32"/>
                </a:lnTo>
                <a:lnTo>
                  <a:pt x="297" y="32"/>
                </a:lnTo>
                <a:close/>
                <a:moveTo>
                  <a:pt x="268" y="43"/>
                </a:moveTo>
                <a:lnTo>
                  <a:pt x="268" y="43"/>
                </a:lnTo>
                <a:lnTo>
                  <a:pt x="270" y="42"/>
                </a:lnTo>
                <a:lnTo>
                  <a:pt x="270" y="42"/>
                </a:lnTo>
                <a:lnTo>
                  <a:pt x="270" y="42"/>
                </a:lnTo>
                <a:lnTo>
                  <a:pt x="270" y="42"/>
                </a:lnTo>
                <a:lnTo>
                  <a:pt x="267" y="43"/>
                </a:lnTo>
                <a:lnTo>
                  <a:pt x="267" y="43"/>
                </a:lnTo>
                <a:lnTo>
                  <a:pt x="267" y="43"/>
                </a:lnTo>
                <a:lnTo>
                  <a:pt x="267" y="43"/>
                </a:lnTo>
                <a:lnTo>
                  <a:pt x="268" y="43"/>
                </a:lnTo>
                <a:lnTo>
                  <a:pt x="268" y="43"/>
                </a:lnTo>
                <a:close/>
                <a:moveTo>
                  <a:pt x="273" y="54"/>
                </a:moveTo>
                <a:lnTo>
                  <a:pt x="273" y="54"/>
                </a:lnTo>
                <a:lnTo>
                  <a:pt x="274" y="54"/>
                </a:lnTo>
                <a:lnTo>
                  <a:pt x="274" y="54"/>
                </a:lnTo>
                <a:lnTo>
                  <a:pt x="274" y="53"/>
                </a:lnTo>
                <a:lnTo>
                  <a:pt x="274" y="53"/>
                </a:lnTo>
                <a:lnTo>
                  <a:pt x="274" y="52"/>
                </a:lnTo>
                <a:lnTo>
                  <a:pt x="274" y="52"/>
                </a:lnTo>
                <a:lnTo>
                  <a:pt x="273" y="52"/>
                </a:lnTo>
                <a:lnTo>
                  <a:pt x="273" y="52"/>
                </a:lnTo>
                <a:lnTo>
                  <a:pt x="273" y="54"/>
                </a:lnTo>
                <a:lnTo>
                  <a:pt x="273" y="54"/>
                </a:lnTo>
                <a:close/>
                <a:moveTo>
                  <a:pt x="321" y="46"/>
                </a:moveTo>
                <a:lnTo>
                  <a:pt x="321" y="46"/>
                </a:lnTo>
                <a:lnTo>
                  <a:pt x="322" y="46"/>
                </a:lnTo>
                <a:lnTo>
                  <a:pt x="324" y="44"/>
                </a:lnTo>
                <a:lnTo>
                  <a:pt x="324" y="44"/>
                </a:lnTo>
                <a:lnTo>
                  <a:pt x="321" y="46"/>
                </a:lnTo>
                <a:lnTo>
                  <a:pt x="321" y="46"/>
                </a:lnTo>
                <a:close/>
                <a:moveTo>
                  <a:pt x="291" y="40"/>
                </a:moveTo>
                <a:lnTo>
                  <a:pt x="291" y="40"/>
                </a:lnTo>
                <a:lnTo>
                  <a:pt x="291" y="39"/>
                </a:lnTo>
                <a:lnTo>
                  <a:pt x="291" y="39"/>
                </a:lnTo>
                <a:lnTo>
                  <a:pt x="288" y="40"/>
                </a:lnTo>
                <a:lnTo>
                  <a:pt x="288" y="40"/>
                </a:lnTo>
                <a:lnTo>
                  <a:pt x="291" y="40"/>
                </a:lnTo>
                <a:lnTo>
                  <a:pt x="291" y="40"/>
                </a:lnTo>
                <a:close/>
                <a:moveTo>
                  <a:pt x="356" y="127"/>
                </a:moveTo>
                <a:lnTo>
                  <a:pt x="356" y="127"/>
                </a:lnTo>
                <a:lnTo>
                  <a:pt x="358" y="127"/>
                </a:lnTo>
                <a:lnTo>
                  <a:pt x="358" y="127"/>
                </a:lnTo>
                <a:lnTo>
                  <a:pt x="358" y="123"/>
                </a:lnTo>
                <a:lnTo>
                  <a:pt x="358" y="123"/>
                </a:lnTo>
                <a:lnTo>
                  <a:pt x="358" y="123"/>
                </a:lnTo>
                <a:lnTo>
                  <a:pt x="358" y="123"/>
                </a:lnTo>
                <a:lnTo>
                  <a:pt x="356" y="127"/>
                </a:lnTo>
                <a:lnTo>
                  <a:pt x="356" y="127"/>
                </a:lnTo>
                <a:close/>
                <a:moveTo>
                  <a:pt x="366" y="113"/>
                </a:moveTo>
                <a:lnTo>
                  <a:pt x="366" y="113"/>
                </a:lnTo>
                <a:lnTo>
                  <a:pt x="365" y="113"/>
                </a:lnTo>
                <a:lnTo>
                  <a:pt x="365" y="113"/>
                </a:lnTo>
                <a:lnTo>
                  <a:pt x="366" y="117"/>
                </a:lnTo>
                <a:lnTo>
                  <a:pt x="366" y="117"/>
                </a:lnTo>
                <a:lnTo>
                  <a:pt x="366" y="117"/>
                </a:lnTo>
                <a:lnTo>
                  <a:pt x="366" y="117"/>
                </a:lnTo>
                <a:lnTo>
                  <a:pt x="366" y="113"/>
                </a:lnTo>
                <a:lnTo>
                  <a:pt x="366" y="113"/>
                </a:lnTo>
                <a:close/>
                <a:moveTo>
                  <a:pt x="51" y="46"/>
                </a:moveTo>
                <a:lnTo>
                  <a:pt x="51" y="46"/>
                </a:lnTo>
                <a:lnTo>
                  <a:pt x="51" y="46"/>
                </a:lnTo>
                <a:lnTo>
                  <a:pt x="51" y="46"/>
                </a:lnTo>
                <a:lnTo>
                  <a:pt x="51" y="46"/>
                </a:lnTo>
                <a:lnTo>
                  <a:pt x="52" y="44"/>
                </a:lnTo>
                <a:lnTo>
                  <a:pt x="52" y="44"/>
                </a:lnTo>
                <a:lnTo>
                  <a:pt x="51" y="46"/>
                </a:lnTo>
                <a:lnTo>
                  <a:pt x="51" y="46"/>
                </a:lnTo>
                <a:close/>
                <a:moveTo>
                  <a:pt x="366" y="128"/>
                </a:moveTo>
                <a:lnTo>
                  <a:pt x="366" y="128"/>
                </a:lnTo>
                <a:lnTo>
                  <a:pt x="368" y="124"/>
                </a:lnTo>
                <a:lnTo>
                  <a:pt x="368" y="124"/>
                </a:lnTo>
                <a:lnTo>
                  <a:pt x="366" y="124"/>
                </a:lnTo>
                <a:lnTo>
                  <a:pt x="366" y="124"/>
                </a:lnTo>
                <a:lnTo>
                  <a:pt x="366" y="128"/>
                </a:lnTo>
                <a:lnTo>
                  <a:pt x="366" y="128"/>
                </a:lnTo>
                <a:close/>
                <a:moveTo>
                  <a:pt x="285" y="44"/>
                </a:moveTo>
                <a:lnTo>
                  <a:pt x="285" y="44"/>
                </a:lnTo>
                <a:lnTo>
                  <a:pt x="285" y="44"/>
                </a:lnTo>
                <a:lnTo>
                  <a:pt x="285" y="44"/>
                </a:lnTo>
                <a:lnTo>
                  <a:pt x="290" y="44"/>
                </a:lnTo>
                <a:lnTo>
                  <a:pt x="290" y="44"/>
                </a:lnTo>
                <a:lnTo>
                  <a:pt x="290" y="44"/>
                </a:lnTo>
                <a:lnTo>
                  <a:pt x="290" y="44"/>
                </a:lnTo>
                <a:lnTo>
                  <a:pt x="285" y="44"/>
                </a:lnTo>
                <a:lnTo>
                  <a:pt x="285" y="44"/>
                </a:lnTo>
                <a:close/>
                <a:moveTo>
                  <a:pt x="270" y="59"/>
                </a:moveTo>
                <a:lnTo>
                  <a:pt x="270" y="59"/>
                </a:lnTo>
                <a:lnTo>
                  <a:pt x="271" y="59"/>
                </a:lnTo>
                <a:lnTo>
                  <a:pt x="271" y="59"/>
                </a:lnTo>
                <a:lnTo>
                  <a:pt x="270" y="57"/>
                </a:lnTo>
                <a:lnTo>
                  <a:pt x="270" y="57"/>
                </a:lnTo>
                <a:lnTo>
                  <a:pt x="270" y="59"/>
                </a:lnTo>
                <a:lnTo>
                  <a:pt x="270" y="59"/>
                </a:lnTo>
                <a:close/>
                <a:moveTo>
                  <a:pt x="291" y="44"/>
                </a:moveTo>
                <a:lnTo>
                  <a:pt x="291" y="44"/>
                </a:lnTo>
                <a:lnTo>
                  <a:pt x="291" y="44"/>
                </a:lnTo>
                <a:lnTo>
                  <a:pt x="291" y="44"/>
                </a:lnTo>
                <a:lnTo>
                  <a:pt x="294" y="44"/>
                </a:lnTo>
                <a:lnTo>
                  <a:pt x="294" y="44"/>
                </a:lnTo>
                <a:lnTo>
                  <a:pt x="294" y="44"/>
                </a:lnTo>
                <a:lnTo>
                  <a:pt x="294" y="44"/>
                </a:lnTo>
                <a:lnTo>
                  <a:pt x="291" y="44"/>
                </a:lnTo>
                <a:lnTo>
                  <a:pt x="291" y="44"/>
                </a:lnTo>
                <a:close/>
                <a:moveTo>
                  <a:pt x="210" y="53"/>
                </a:moveTo>
                <a:lnTo>
                  <a:pt x="210" y="53"/>
                </a:lnTo>
                <a:lnTo>
                  <a:pt x="209" y="53"/>
                </a:lnTo>
                <a:lnTo>
                  <a:pt x="209" y="53"/>
                </a:lnTo>
                <a:lnTo>
                  <a:pt x="209" y="53"/>
                </a:lnTo>
                <a:lnTo>
                  <a:pt x="210" y="53"/>
                </a:lnTo>
                <a:lnTo>
                  <a:pt x="210" y="53"/>
                </a:lnTo>
                <a:close/>
                <a:moveTo>
                  <a:pt x="365" y="191"/>
                </a:moveTo>
                <a:lnTo>
                  <a:pt x="365" y="191"/>
                </a:lnTo>
                <a:lnTo>
                  <a:pt x="365" y="191"/>
                </a:lnTo>
                <a:lnTo>
                  <a:pt x="365" y="191"/>
                </a:lnTo>
                <a:lnTo>
                  <a:pt x="365" y="192"/>
                </a:lnTo>
                <a:lnTo>
                  <a:pt x="365" y="192"/>
                </a:lnTo>
                <a:lnTo>
                  <a:pt x="365" y="192"/>
                </a:lnTo>
                <a:lnTo>
                  <a:pt x="365" y="192"/>
                </a:lnTo>
                <a:lnTo>
                  <a:pt x="365" y="191"/>
                </a:lnTo>
                <a:lnTo>
                  <a:pt x="365" y="191"/>
                </a:lnTo>
                <a:close/>
                <a:moveTo>
                  <a:pt x="39" y="69"/>
                </a:moveTo>
                <a:lnTo>
                  <a:pt x="39" y="69"/>
                </a:lnTo>
                <a:lnTo>
                  <a:pt x="39" y="67"/>
                </a:lnTo>
                <a:lnTo>
                  <a:pt x="39" y="67"/>
                </a:lnTo>
                <a:lnTo>
                  <a:pt x="38" y="69"/>
                </a:lnTo>
                <a:lnTo>
                  <a:pt x="38" y="69"/>
                </a:lnTo>
                <a:lnTo>
                  <a:pt x="39" y="69"/>
                </a:lnTo>
                <a:lnTo>
                  <a:pt x="39" y="69"/>
                </a:lnTo>
                <a:close/>
                <a:moveTo>
                  <a:pt x="362" y="87"/>
                </a:moveTo>
                <a:lnTo>
                  <a:pt x="362" y="87"/>
                </a:lnTo>
                <a:lnTo>
                  <a:pt x="362" y="89"/>
                </a:lnTo>
                <a:lnTo>
                  <a:pt x="362" y="89"/>
                </a:lnTo>
                <a:lnTo>
                  <a:pt x="363" y="87"/>
                </a:lnTo>
                <a:lnTo>
                  <a:pt x="363" y="87"/>
                </a:lnTo>
                <a:lnTo>
                  <a:pt x="362" y="87"/>
                </a:lnTo>
                <a:lnTo>
                  <a:pt x="362" y="87"/>
                </a:lnTo>
                <a:close/>
                <a:moveTo>
                  <a:pt x="365" y="94"/>
                </a:moveTo>
                <a:lnTo>
                  <a:pt x="365" y="94"/>
                </a:lnTo>
                <a:lnTo>
                  <a:pt x="365" y="94"/>
                </a:lnTo>
                <a:lnTo>
                  <a:pt x="365" y="94"/>
                </a:lnTo>
                <a:lnTo>
                  <a:pt x="363" y="94"/>
                </a:lnTo>
                <a:lnTo>
                  <a:pt x="363" y="94"/>
                </a:lnTo>
                <a:lnTo>
                  <a:pt x="365" y="96"/>
                </a:lnTo>
                <a:lnTo>
                  <a:pt x="365" y="96"/>
                </a:lnTo>
                <a:lnTo>
                  <a:pt x="365" y="94"/>
                </a:lnTo>
                <a:lnTo>
                  <a:pt x="365" y="9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2" name="Freeform 64"/>
          <p:cNvSpPr/>
          <p:nvPr/>
        </p:nvSpPr>
        <p:spPr bwMode="auto">
          <a:xfrm>
            <a:off x="3466886" y="2159569"/>
            <a:ext cx="56302" cy="47383"/>
          </a:xfrm>
          <a:custGeom>
            <a:avLst/>
            <a:gdLst>
              <a:gd name="T0" fmla="*/ 32 w 32"/>
              <a:gd name="T1" fmla="*/ 13 h 28"/>
              <a:gd name="T2" fmla="*/ 32 w 32"/>
              <a:gd name="T3" fmla="*/ 13 h 28"/>
              <a:gd name="T4" fmla="*/ 31 w 32"/>
              <a:gd name="T5" fmla="*/ 18 h 28"/>
              <a:gd name="T6" fmla="*/ 29 w 32"/>
              <a:gd name="T7" fmla="*/ 21 h 28"/>
              <a:gd name="T8" fmla="*/ 25 w 32"/>
              <a:gd name="T9" fmla="*/ 26 h 28"/>
              <a:gd name="T10" fmla="*/ 21 w 32"/>
              <a:gd name="T11" fmla="*/ 27 h 28"/>
              <a:gd name="T12" fmla="*/ 21 w 32"/>
              <a:gd name="T13" fmla="*/ 27 h 28"/>
              <a:gd name="T14" fmla="*/ 17 w 32"/>
              <a:gd name="T15" fmla="*/ 28 h 28"/>
              <a:gd name="T16" fmla="*/ 17 w 32"/>
              <a:gd name="T17" fmla="*/ 28 h 28"/>
              <a:gd name="T18" fmla="*/ 12 w 32"/>
              <a:gd name="T19" fmla="*/ 28 h 28"/>
              <a:gd name="T20" fmla="*/ 9 w 32"/>
              <a:gd name="T21" fmla="*/ 27 h 28"/>
              <a:gd name="T22" fmla="*/ 4 w 32"/>
              <a:gd name="T23" fmla="*/ 23 h 28"/>
              <a:gd name="T24" fmla="*/ 4 w 32"/>
              <a:gd name="T25" fmla="*/ 23 h 28"/>
              <a:gd name="T26" fmla="*/ 1 w 32"/>
              <a:gd name="T27" fmla="*/ 18 h 28"/>
              <a:gd name="T28" fmla="*/ 0 w 32"/>
              <a:gd name="T29" fmla="*/ 13 h 28"/>
              <a:gd name="T30" fmla="*/ 0 w 32"/>
              <a:gd name="T31" fmla="*/ 13 h 28"/>
              <a:gd name="T32" fmla="*/ 1 w 32"/>
              <a:gd name="T33" fmla="*/ 10 h 28"/>
              <a:gd name="T34" fmla="*/ 1 w 32"/>
              <a:gd name="T35" fmla="*/ 10 h 28"/>
              <a:gd name="T36" fmla="*/ 2 w 32"/>
              <a:gd name="T37" fmla="*/ 9 h 28"/>
              <a:gd name="T38" fmla="*/ 5 w 32"/>
              <a:gd name="T39" fmla="*/ 9 h 28"/>
              <a:gd name="T40" fmla="*/ 5 w 32"/>
              <a:gd name="T41" fmla="*/ 9 h 28"/>
              <a:gd name="T42" fmla="*/ 7 w 32"/>
              <a:gd name="T43" fmla="*/ 11 h 28"/>
              <a:gd name="T44" fmla="*/ 5 w 32"/>
              <a:gd name="T45" fmla="*/ 13 h 28"/>
              <a:gd name="T46" fmla="*/ 5 w 32"/>
              <a:gd name="T47" fmla="*/ 13 h 28"/>
              <a:gd name="T48" fmla="*/ 5 w 32"/>
              <a:gd name="T49" fmla="*/ 14 h 28"/>
              <a:gd name="T50" fmla="*/ 5 w 32"/>
              <a:gd name="T51" fmla="*/ 14 h 28"/>
              <a:gd name="T52" fmla="*/ 5 w 32"/>
              <a:gd name="T53" fmla="*/ 18 h 28"/>
              <a:gd name="T54" fmla="*/ 8 w 32"/>
              <a:gd name="T55" fmla="*/ 23 h 28"/>
              <a:gd name="T56" fmla="*/ 8 w 32"/>
              <a:gd name="T57" fmla="*/ 23 h 28"/>
              <a:gd name="T58" fmla="*/ 12 w 32"/>
              <a:gd name="T59" fmla="*/ 24 h 28"/>
              <a:gd name="T60" fmla="*/ 17 w 32"/>
              <a:gd name="T61" fmla="*/ 26 h 28"/>
              <a:gd name="T62" fmla="*/ 21 w 32"/>
              <a:gd name="T63" fmla="*/ 24 h 28"/>
              <a:gd name="T64" fmla="*/ 24 w 32"/>
              <a:gd name="T65" fmla="*/ 23 h 28"/>
              <a:gd name="T66" fmla="*/ 24 w 32"/>
              <a:gd name="T67" fmla="*/ 23 h 28"/>
              <a:gd name="T68" fmla="*/ 27 w 32"/>
              <a:gd name="T69" fmla="*/ 18 h 28"/>
              <a:gd name="T70" fmla="*/ 28 w 32"/>
              <a:gd name="T71" fmla="*/ 16 h 28"/>
              <a:gd name="T72" fmla="*/ 28 w 32"/>
              <a:gd name="T73" fmla="*/ 11 h 28"/>
              <a:gd name="T74" fmla="*/ 27 w 32"/>
              <a:gd name="T75" fmla="*/ 7 h 28"/>
              <a:gd name="T76" fmla="*/ 27 w 32"/>
              <a:gd name="T77" fmla="*/ 7 h 28"/>
              <a:gd name="T78" fmla="*/ 24 w 32"/>
              <a:gd name="T79" fmla="*/ 4 h 28"/>
              <a:gd name="T80" fmla="*/ 21 w 32"/>
              <a:gd name="T81" fmla="*/ 4 h 28"/>
              <a:gd name="T82" fmla="*/ 21 w 32"/>
              <a:gd name="T83" fmla="*/ 4 h 28"/>
              <a:gd name="T84" fmla="*/ 18 w 32"/>
              <a:gd name="T85" fmla="*/ 6 h 28"/>
              <a:gd name="T86" fmla="*/ 18 w 32"/>
              <a:gd name="T87" fmla="*/ 6 h 28"/>
              <a:gd name="T88" fmla="*/ 17 w 32"/>
              <a:gd name="T89" fmla="*/ 6 h 28"/>
              <a:gd name="T90" fmla="*/ 15 w 32"/>
              <a:gd name="T91" fmla="*/ 6 h 28"/>
              <a:gd name="T92" fmla="*/ 15 w 32"/>
              <a:gd name="T93" fmla="*/ 6 h 28"/>
              <a:gd name="T94" fmla="*/ 14 w 32"/>
              <a:gd name="T95" fmla="*/ 3 h 28"/>
              <a:gd name="T96" fmla="*/ 14 w 32"/>
              <a:gd name="T97" fmla="*/ 1 h 28"/>
              <a:gd name="T98" fmla="*/ 14 w 32"/>
              <a:gd name="T99" fmla="*/ 1 h 28"/>
              <a:gd name="T100" fmla="*/ 15 w 32"/>
              <a:gd name="T101" fmla="*/ 0 h 28"/>
              <a:gd name="T102" fmla="*/ 17 w 32"/>
              <a:gd name="T103" fmla="*/ 0 h 28"/>
              <a:gd name="T104" fmla="*/ 17 w 32"/>
              <a:gd name="T105" fmla="*/ 0 h 28"/>
              <a:gd name="T106" fmla="*/ 22 w 32"/>
              <a:gd name="T107" fmla="*/ 1 h 28"/>
              <a:gd name="T108" fmla="*/ 22 w 32"/>
              <a:gd name="T109" fmla="*/ 1 h 28"/>
              <a:gd name="T110" fmla="*/ 27 w 32"/>
              <a:gd name="T111" fmla="*/ 3 h 28"/>
              <a:gd name="T112" fmla="*/ 29 w 32"/>
              <a:gd name="T113" fmla="*/ 4 h 28"/>
              <a:gd name="T114" fmla="*/ 31 w 32"/>
              <a:gd name="T115" fmla="*/ 7 h 28"/>
              <a:gd name="T116" fmla="*/ 31 w 32"/>
              <a:gd name="T117" fmla="*/ 11 h 28"/>
              <a:gd name="T118" fmla="*/ 31 w 32"/>
              <a:gd name="T119" fmla="*/ 11 h 28"/>
              <a:gd name="T120" fmla="*/ 32 w 32"/>
              <a:gd name="T121" fmla="*/ 13 h 28"/>
              <a:gd name="T122" fmla="*/ 32 w 32"/>
              <a:gd name="T12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 h="28">
                <a:moveTo>
                  <a:pt x="32" y="13"/>
                </a:moveTo>
                <a:lnTo>
                  <a:pt x="32" y="13"/>
                </a:lnTo>
                <a:lnTo>
                  <a:pt x="31" y="18"/>
                </a:lnTo>
                <a:lnTo>
                  <a:pt x="29" y="21"/>
                </a:lnTo>
                <a:lnTo>
                  <a:pt x="25" y="26"/>
                </a:lnTo>
                <a:lnTo>
                  <a:pt x="21" y="27"/>
                </a:lnTo>
                <a:lnTo>
                  <a:pt x="21" y="27"/>
                </a:lnTo>
                <a:lnTo>
                  <a:pt x="17" y="28"/>
                </a:lnTo>
                <a:lnTo>
                  <a:pt x="17" y="28"/>
                </a:lnTo>
                <a:lnTo>
                  <a:pt x="12" y="28"/>
                </a:lnTo>
                <a:lnTo>
                  <a:pt x="9" y="27"/>
                </a:lnTo>
                <a:lnTo>
                  <a:pt x="4" y="23"/>
                </a:lnTo>
                <a:lnTo>
                  <a:pt x="4" y="23"/>
                </a:lnTo>
                <a:lnTo>
                  <a:pt x="1" y="18"/>
                </a:lnTo>
                <a:lnTo>
                  <a:pt x="0" y="13"/>
                </a:lnTo>
                <a:lnTo>
                  <a:pt x="0" y="13"/>
                </a:lnTo>
                <a:lnTo>
                  <a:pt x="1" y="10"/>
                </a:lnTo>
                <a:lnTo>
                  <a:pt x="1" y="10"/>
                </a:lnTo>
                <a:lnTo>
                  <a:pt x="2" y="9"/>
                </a:lnTo>
                <a:lnTo>
                  <a:pt x="5" y="9"/>
                </a:lnTo>
                <a:lnTo>
                  <a:pt x="5" y="9"/>
                </a:lnTo>
                <a:lnTo>
                  <a:pt x="7" y="11"/>
                </a:lnTo>
                <a:lnTo>
                  <a:pt x="5" y="13"/>
                </a:lnTo>
                <a:lnTo>
                  <a:pt x="5" y="13"/>
                </a:lnTo>
                <a:lnTo>
                  <a:pt x="5" y="14"/>
                </a:lnTo>
                <a:lnTo>
                  <a:pt x="5" y="14"/>
                </a:lnTo>
                <a:lnTo>
                  <a:pt x="5" y="18"/>
                </a:lnTo>
                <a:lnTo>
                  <a:pt x="8" y="23"/>
                </a:lnTo>
                <a:lnTo>
                  <a:pt x="8" y="23"/>
                </a:lnTo>
                <a:lnTo>
                  <a:pt x="12" y="24"/>
                </a:lnTo>
                <a:lnTo>
                  <a:pt x="17" y="26"/>
                </a:lnTo>
                <a:lnTo>
                  <a:pt x="21" y="24"/>
                </a:lnTo>
                <a:lnTo>
                  <a:pt x="24" y="23"/>
                </a:lnTo>
                <a:lnTo>
                  <a:pt x="24" y="23"/>
                </a:lnTo>
                <a:lnTo>
                  <a:pt x="27" y="18"/>
                </a:lnTo>
                <a:lnTo>
                  <a:pt x="28" y="16"/>
                </a:lnTo>
                <a:lnTo>
                  <a:pt x="28" y="11"/>
                </a:lnTo>
                <a:lnTo>
                  <a:pt x="27" y="7"/>
                </a:lnTo>
                <a:lnTo>
                  <a:pt x="27" y="7"/>
                </a:lnTo>
                <a:lnTo>
                  <a:pt x="24" y="4"/>
                </a:lnTo>
                <a:lnTo>
                  <a:pt x="21" y="4"/>
                </a:lnTo>
                <a:lnTo>
                  <a:pt x="21" y="4"/>
                </a:lnTo>
                <a:lnTo>
                  <a:pt x="18" y="6"/>
                </a:lnTo>
                <a:lnTo>
                  <a:pt x="18" y="6"/>
                </a:lnTo>
                <a:lnTo>
                  <a:pt x="17" y="6"/>
                </a:lnTo>
                <a:lnTo>
                  <a:pt x="15" y="6"/>
                </a:lnTo>
                <a:lnTo>
                  <a:pt x="15" y="6"/>
                </a:lnTo>
                <a:lnTo>
                  <a:pt x="14" y="3"/>
                </a:lnTo>
                <a:lnTo>
                  <a:pt x="14" y="1"/>
                </a:lnTo>
                <a:lnTo>
                  <a:pt x="14" y="1"/>
                </a:lnTo>
                <a:lnTo>
                  <a:pt x="15" y="0"/>
                </a:lnTo>
                <a:lnTo>
                  <a:pt x="17" y="0"/>
                </a:lnTo>
                <a:lnTo>
                  <a:pt x="17" y="0"/>
                </a:lnTo>
                <a:lnTo>
                  <a:pt x="22" y="1"/>
                </a:lnTo>
                <a:lnTo>
                  <a:pt x="22" y="1"/>
                </a:lnTo>
                <a:lnTo>
                  <a:pt x="27" y="3"/>
                </a:lnTo>
                <a:lnTo>
                  <a:pt x="29" y="4"/>
                </a:lnTo>
                <a:lnTo>
                  <a:pt x="31" y="7"/>
                </a:lnTo>
                <a:lnTo>
                  <a:pt x="31" y="11"/>
                </a:lnTo>
                <a:lnTo>
                  <a:pt x="31" y="11"/>
                </a:lnTo>
                <a:lnTo>
                  <a:pt x="32" y="13"/>
                </a:lnTo>
                <a:lnTo>
                  <a:pt x="32"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3" name="Freeform 65"/>
          <p:cNvSpPr/>
          <p:nvPr/>
        </p:nvSpPr>
        <p:spPr bwMode="auto">
          <a:xfrm>
            <a:off x="3356040" y="2296640"/>
            <a:ext cx="65100" cy="57536"/>
          </a:xfrm>
          <a:custGeom>
            <a:avLst/>
            <a:gdLst>
              <a:gd name="T0" fmla="*/ 18 w 37"/>
              <a:gd name="T1" fmla="*/ 18 h 34"/>
              <a:gd name="T2" fmla="*/ 21 w 37"/>
              <a:gd name="T3" fmla="*/ 14 h 34"/>
              <a:gd name="T4" fmla="*/ 26 w 37"/>
              <a:gd name="T5" fmla="*/ 11 h 34"/>
              <a:gd name="T6" fmla="*/ 28 w 37"/>
              <a:gd name="T7" fmla="*/ 7 h 34"/>
              <a:gd name="T8" fmla="*/ 28 w 37"/>
              <a:gd name="T9" fmla="*/ 6 h 34"/>
              <a:gd name="T10" fmla="*/ 30 w 37"/>
              <a:gd name="T11" fmla="*/ 3 h 34"/>
              <a:gd name="T12" fmla="*/ 30 w 37"/>
              <a:gd name="T13" fmla="*/ 1 h 34"/>
              <a:gd name="T14" fmla="*/ 31 w 37"/>
              <a:gd name="T15" fmla="*/ 0 h 34"/>
              <a:gd name="T16" fmla="*/ 31 w 37"/>
              <a:gd name="T17" fmla="*/ 0 h 34"/>
              <a:gd name="T18" fmla="*/ 37 w 37"/>
              <a:gd name="T19" fmla="*/ 3 h 34"/>
              <a:gd name="T20" fmla="*/ 37 w 37"/>
              <a:gd name="T21" fmla="*/ 6 h 34"/>
              <a:gd name="T22" fmla="*/ 37 w 37"/>
              <a:gd name="T23" fmla="*/ 13 h 34"/>
              <a:gd name="T24" fmla="*/ 34 w 37"/>
              <a:gd name="T25" fmla="*/ 23 h 34"/>
              <a:gd name="T26" fmla="*/ 30 w 37"/>
              <a:gd name="T27" fmla="*/ 28 h 34"/>
              <a:gd name="T28" fmla="*/ 23 w 37"/>
              <a:gd name="T29" fmla="*/ 33 h 34"/>
              <a:gd name="T30" fmla="*/ 14 w 37"/>
              <a:gd name="T31" fmla="*/ 34 h 34"/>
              <a:gd name="T32" fmla="*/ 7 w 37"/>
              <a:gd name="T33" fmla="*/ 33 h 34"/>
              <a:gd name="T34" fmla="*/ 1 w 37"/>
              <a:gd name="T35" fmla="*/ 28 h 34"/>
              <a:gd name="T36" fmla="*/ 0 w 37"/>
              <a:gd name="T37" fmla="*/ 27 h 34"/>
              <a:gd name="T38" fmla="*/ 4 w 37"/>
              <a:gd name="T39" fmla="*/ 24 h 34"/>
              <a:gd name="T40" fmla="*/ 6 w 37"/>
              <a:gd name="T41" fmla="*/ 26 h 34"/>
              <a:gd name="T42" fmla="*/ 7 w 37"/>
              <a:gd name="T43" fmla="*/ 28 h 34"/>
              <a:gd name="T44" fmla="*/ 9 w 37"/>
              <a:gd name="T45" fmla="*/ 30 h 34"/>
              <a:gd name="T46" fmla="*/ 18 w 37"/>
              <a:gd name="T47" fmla="*/ 31 h 34"/>
              <a:gd name="T48" fmla="*/ 28 w 37"/>
              <a:gd name="T49" fmla="*/ 26 h 34"/>
              <a:gd name="T50" fmla="*/ 31 w 37"/>
              <a:gd name="T51" fmla="*/ 21 h 34"/>
              <a:gd name="T52" fmla="*/ 34 w 37"/>
              <a:gd name="T53" fmla="*/ 16 h 34"/>
              <a:gd name="T54" fmla="*/ 34 w 37"/>
              <a:gd name="T55" fmla="*/ 11 h 34"/>
              <a:gd name="T56" fmla="*/ 34 w 37"/>
              <a:gd name="T57" fmla="*/ 7 h 34"/>
              <a:gd name="T58" fmla="*/ 33 w 37"/>
              <a:gd name="T59" fmla="*/ 7 h 34"/>
              <a:gd name="T60" fmla="*/ 33 w 37"/>
              <a:gd name="T61" fmla="*/ 9 h 34"/>
              <a:gd name="T62" fmla="*/ 31 w 37"/>
              <a:gd name="T63" fmla="*/ 11 h 34"/>
              <a:gd name="T64" fmla="*/ 30 w 37"/>
              <a:gd name="T65" fmla="*/ 16 h 34"/>
              <a:gd name="T66" fmla="*/ 23 w 37"/>
              <a:gd name="T67" fmla="*/ 20 h 34"/>
              <a:gd name="T68" fmla="*/ 16 w 37"/>
              <a:gd name="T69" fmla="*/ 20 h 34"/>
              <a:gd name="T70" fmla="*/ 7 w 37"/>
              <a:gd name="T71" fmla="*/ 17 h 34"/>
              <a:gd name="T72" fmla="*/ 6 w 37"/>
              <a:gd name="T73" fmla="*/ 16 h 34"/>
              <a:gd name="T74" fmla="*/ 6 w 37"/>
              <a:gd name="T75" fmla="*/ 14 h 34"/>
              <a:gd name="T76" fmla="*/ 7 w 37"/>
              <a:gd name="T77" fmla="*/ 13 h 34"/>
              <a:gd name="T78" fmla="*/ 11 w 37"/>
              <a:gd name="T79" fmla="*/ 11 h 34"/>
              <a:gd name="T80" fmla="*/ 11 w 37"/>
              <a:gd name="T81" fmla="*/ 13 h 34"/>
              <a:gd name="T82" fmla="*/ 13 w 37"/>
              <a:gd name="T83" fmla="*/ 16 h 34"/>
              <a:gd name="T84" fmla="*/ 16 w 37"/>
              <a:gd name="T85" fmla="*/ 17 h 34"/>
              <a:gd name="T86" fmla="*/ 18 w 37"/>
              <a:gd name="T87"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7" h="34">
                <a:moveTo>
                  <a:pt x="18" y="18"/>
                </a:moveTo>
                <a:lnTo>
                  <a:pt x="18" y="18"/>
                </a:lnTo>
                <a:lnTo>
                  <a:pt x="20" y="16"/>
                </a:lnTo>
                <a:lnTo>
                  <a:pt x="21" y="14"/>
                </a:lnTo>
                <a:lnTo>
                  <a:pt x="21" y="14"/>
                </a:lnTo>
                <a:lnTo>
                  <a:pt x="26" y="11"/>
                </a:lnTo>
                <a:lnTo>
                  <a:pt x="28" y="7"/>
                </a:lnTo>
                <a:lnTo>
                  <a:pt x="28" y="7"/>
                </a:lnTo>
                <a:lnTo>
                  <a:pt x="28" y="7"/>
                </a:lnTo>
                <a:lnTo>
                  <a:pt x="28" y="6"/>
                </a:lnTo>
                <a:lnTo>
                  <a:pt x="28" y="6"/>
                </a:lnTo>
                <a:lnTo>
                  <a:pt x="30" y="3"/>
                </a:lnTo>
                <a:lnTo>
                  <a:pt x="30" y="3"/>
                </a:lnTo>
                <a:lnTo>
                  <a:pt x="30" y="1"/>
                </a:lnTo>
                <a:lnTo>
                  <a:pt x="30" y="1"/>
                </a:lnTo>
                <a:lnTo>
                  <a:pt x="31" y="0"/>
                </a:lnTo>
                <a:lnTo>
                  <a:pt x="31" y="0"/>
                </a:lnTo>
                <a:lnTo>
                  <a:pt x="31" y="0"/>
                </a:lnTo>
                <a:lnTo>
                  <a:pt x="34" y="0"/>
                </a:lnTo>
                <a:lnTo>
                  <a:pt x="37" y="3"/>
                </a:lnTo>
                <a:lnTo>
                  <a:pt x="37" y="3"/>
                </a:lnTo>
                <a:lnTo>
                  <a:pt x="37" y="6"/>
                </a:lnTo>
                <a:lnTo>
                  <a:pt x="37" y="6"/>
                </a:lnTo>
                <a:lnTo>
                  <a:pt x="37" y="13"/>
                </a:lnTo>
                <a:lnTo>
                  <a:pt x="37" y="18"/>
                </a:lnTo>
                <a:lnTo>
                  <a:pt x="34" y="23"/>
                </a:lnTo>
                <a:lnTo>
                  <a:pt x="30" y="28"/>
                </a:lnTo>
                <a:lnTo>
                  <a:pt x="30" y="28"/>
                </a:lnTo>
                <a:lnTo>
                  <a:pt x="27" y="31"/>
                </a:lnTo>
                <a:lnTo>
                  <a:pt x="23" y="33"/>
                </a:lnTo>
                <a:lnTo>
                  <a:pt x="18" y="34"/>
                </a:lnTo>
                <a:lnTo>
                  <a:pt x="14" y="34"/>
                </a:lnTo>
                <a:lnTo>
                  <a:pt x="14" y="34"/>
                </a:lnTo>
                <a:lnTo>
                  <a:pt x="7" y="33"/>
                </a:lnTo>
                <a:lnTo>
                  <a:pt x="1" y="28"/>
                </a:lnTo>
                <a:lnTo>
                  <a:pt x="1" y="28"/>
                </a:lnTo>
                <a:lnTo>
                  <a:pt x="0" y="27"/>
                </a:lnTo>
                <a:lnTo>
                  <a:pt x="0" y="27"/>
                </a:lnTo>
                <a:lnTo>
                  <a:pt x="1" y="24"/>
                </a:lnTo>
                <a:lnTo>
                  <a:pt x="4" y="24"/>
                </a:lnTo>
                <a:lnTo>
                  <a:pt x="4" y="24"/>
                </a:lnTo>
                <a:lnTo>
                  <a:pt x="6" y="26"/>
                </a:lnTo>
                <a:lnTo>
                  <a:pt x="6" y="26"/>
                </a:lnTo>
                <a:lnTo>
                  <a:pt x="7" y="28"/>
                </a:lnTo>
                <a:lnTo>
                  <a:pt x="9" y="30"/>
                </a:lnTo>
                <a:lnTo>
                  <a:pt x="9" y="30"/>
                </a:lnTo>
                <a:lnTo>
                  <a:pt x="14" y="31"/>
                </a:lnTo>
                <a:lnTo>
                  <a:pt x="18" y="31"/>
                </a:lnTo>
                <a:lnTo>
                  <a:pt x="24" y="30"/>
                </a:lnTo>
                <a:lnTo>
                  <a:pt x="28" y="26"/>
                </a:lnTo>
                <a:lnTo>
                  <a:pt x="28" y="26"/>
                </a:lnTo>
                <a:lnTo>
                  <a:pt x="31" y="21"/>
                </a:lnTo>
                <a:lnTo>
                  <a:pt x="34" y="16"/>
                </a:lnTo>
                <a:lnTo>
                  <a:pt x="34" y="16"/>
                </a:lnTo>
                <a:lnTo>
                  <a:pt x="34" y="11"/>
                </a:lnTo>
                <a:lnTo>
                  <a:pt x="34" y="11"/>
                </a:lnTo>
                <a:lnTo>
                  <a:pt x="34" y="10"/>
                </a:lnTo>
                <a:lnTo>
                  <a:pt x="34" y="7"/>
                </a:lnTo>
                <a:lnTo>
                  <a:pt x="34" y="7"/>
                </a:lnTo>
                <a:lnTo>
                  <a:pt x="33" y="7"/>
                </a:lnTo>
                <a:lnTo>
                  <a:pt x="33" y="9"/>
                </a:lnTo>
                <a:lnTo>
                  <a:pt x="33" y="9"/>
                </a:lnTo>
                <a:lnTo>
                  <a:pt x="31" y="11"/>
                </a:lnTo>
                <a:lnTo>
                  <a:pt x="31" y="11"/>
                </a:lnTo>
                <a:lnTo>
                  <a:pt x="30" y="16"/>
                </a:lnTo>
                <a:lnTo>
                  <a:pt x="30" y="16"/>
                </a:lnTo>
                <a:lnTo>
                  <a:pt x="27" y="18"/>
                </a:lnTo>
                <a:lnTo>
                  <a:pt x="23" y="20"/>
                </a:lnTo>
                <a:lnTo>
                  <a:pt x="18" y="21"/>
                </a:lnTo>
                <a:lnTo>
                  <a:pt x="16" y="20"/>
                </a:lnTo>
                <a:lnTo>
                  <a:pt x="16" y="20"/>
                </a:lnTo>
                <a:lnTo>
                  <a:pt x="7" y="17"/>
                </a:lnTo>
                <a:lnTo>
                  <a:pt x="7" y="17"/>
                </a:lnTo>
                <a:lnTo>
                  <a:pt x="6" y="16"/>
                </a:lnTo>
                <a:lnTo>
                  <a:pt x="6" y="16"/>
                </a:lnTo>
                <a:lnTo>
                  <a:pt x="6" y="14"/>
                </a:lnTo>
                <a:lnTo>
                  <a:pt x="7" y="13"/>
                </a:lnTo>
                <a:lnTo>
                  <a:pt x="7" y="13"/>
                </a:lnTo>
                <a:lnTo>
                  <a:pt x="9" y="11"/>
                </a:lnTo>
                <a:lnTo>
                  <a:pt x="11" y="11"/>
                </a:lnTo>
                <a:lnTo>
                  <a:pt x="11" y="11"/>
                </a:lnTo>
                <a:lnTo>
                  <a:pt x="11" y="13"/>
                </a:lnTo>
                <a:lnTo>
                  <a:pt x="11" y="13"/>
                </a:lnTo>
                <a:lnTo>
                  <a:pt x="13" y="16"/>
                </a:lnTo>
                <a:lnTo>
                  <a:pt x="16" y="17"/>
                </a:lnTo>
                <a:lnTo>
                  <a:pt x="16" y="17"/>
                </a:lnTo>
                <a:lnTo>
                  <a:pt x="18" y="18"/>
                </a:lnTo>
                <a:lnTo>
                  <a:pt x="18"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4" name="Freeform 66"/>
          <p:cNvSpPr>
            <a:spLocks noEditPoints="1"/>
          </p:cNvSpPr>
          <p:nvPr/>
        </p:nvSpPr>
        <p:spPr bwMode="auto">
          <a:xfrm>
            <a:off x="6623340" y="2633398"/>
            <a:ext cx="670351" cy="560134"/>
          </a:xfrm>
          <a:custGeom>
            <a:avLst/>
            <a:gdLst>
              <a:gd name="T0" fmla="*/ 30 w 381"/>
              <a:gd name="T1" fmla="*/ 27 h 331"/>
              <a:gd name="T2" fmla="*/ 115 w 381"/>
              <a:gd name="T3" fmla="*/ 20 h 331"/>
              <a:gd name="T4" fmla="*/ 206 w 381"/>
              <a:gd name="T5" fmla="*/ 6 h 331"/>
              <a:gd name="T6" fmla="*/ 371 w 381"/>
              <a:gd name="T7" fmla="*/ 4 h 331"/>
              <a:gd name="T8" fmla="*/ 378 w 381"/>
              <a:gd name="T9" fmla="*/ 254 h 331"/>
              <a:gd name="T10" fmla="*/ 222 w 381"/>
              <a:gd name="T11" fmla="*/ 324 h 331"/>
              <a:gd name="T12" fmla="*/ 23 w 381"/>
              <a:gd name="T13" fmla="*/ 321 h 331"/>
              <a:gd name="T14" fmla="*/ 2 w 381"/>
              <a:gd name="T15" fmla="*/ 222 h 331"/>
              <a:gd name="T16" fmla="*/ 12 w 381"/>
              <a:gd name="T17" fmla="*/ 80 h 331"/>
              <a:gd name="T18" fmla="*/ 44 w 381"/>
              <a:gd name="T19" fmla="*/ 166 h 331"/>
              <a:gd name="T20" fmla="*/ 50 w 381"/>
              <a:gd name="T21" fmla="*/ 188 h 331"/>
              <a:gd name="T22" fmla="*/ 56 w 381"/>
              <a:gd name="T23" fmla="*/ 213 h 331"/>
              <a:gd name="T24" fmla="*/ 29 w 381"/>
              <a:gd name="T25" fmla="*/ 283 h 331"/>
              <a:gd name="T26" fmla="*/ 59 w 381"/>
              <a:gd name="T27" fmla="*/ 246 h 331"/>
              <a:gd name="T28" fmla="*/ 44 w 381"/>
              <a:gd name="T29" fmla="*/ 304 h 331"/>
              <a:gd name="T30" fmla="*/ 78 w 381"/>
              <a:gd name="T31" fmla="*/ 261 h 331"/>
              <a:gd name="T32" fmla="*/ 94 w 381"/>
              <a:gd name="T33" fmla="*/ 271 h 331"/>
              <a:gd name="T34" fmla="*/ 120 w 381"/>
              <a:gd name="T35" fmla="*/ 274 h 331"/>
              <a:gd name="T36" fmla="*/ 103 w 381"/>
              <a:gd name="T37" fmla="*/ 311 h 331"/>
              <a:gd name="T38" fmla="*/ 130 w 381"/>
              <a:gd name="T39" fmla="*/ 304 h 331"/>
              <a:gd name="T40" fmla="*/ 172 w 381"/>
              <a:gd name="T41" fmla="*/ 281 h 331"/>
              <a:gd name="T42" fmla="*/ 192 w 381"/>
              <a:gd name="T43" fmla="*/ 284 h 331"/>
              <a:gd name="T44" fmla="*/ 185 w 381"/>
              <a:gd name="T45" fmla="*/ 308 h 331"/>
              <a:gd name="T46" fmla="*/ 218 w 381"/>
              <a:gd name="T47" fmla="*/ 283 h 331"/>
              <a:gd name="T48" fmla="*/ 242 w 381"/>
              <a:gd name="T49" fmla="*/ 274 h 331"/>
              <a:gd name="T50" fmla="*/ 304 w 381"/>
              <a:gd name="T51" fmla="*/ 301 h 331"/>
              <a:gd name="T52" fmla="*/ 363 w 381"/>
              <a:gd name="T53" fmla="*/ 239 h 331"/>
              <a:gd name="T54" fmla="*/ 351 w 381"/>
              <a:gd name="T55" fmla="*/ 11 h 331"/>
              <a:gd name="T56" fmla="*/ 283 w 381"/>
              <a:gd name="T57" fmla="*/ 51 h 331"/>
              <a:gd name="T58" fmla="*/ 161 w 381"/>
              <a:gd name="T59" fmla="*/ 16 h 331"/>
              <a:gd name="T60" fmla="*/ 124 w 381"/>
              <a:gd name="T61" fmla="*/ 72 h 331"/>
              <a:gd name="T62" fmla="*/ 13 w 381"/>
              <a:gd name="T63" fmla="*/ 119 h 331"/>
              <a:gd name="T64" fmla="*/ 56 w 381"/>
              <a:gd name="T65" fmla="*/ 318 h 331"/>
              <a:gd name="T66" fmla="*/ 117 w 381"/>
              <a:gd name="T67" fmla="*/ 325 h 331"/>
              <a:gd name="T68" fmla="*/ 161 w 381"/>
              <a:gd name="T69" fmla="*/ 324 h 331"/>
              <a:gd name="T70" fmla="*/ 80 w 381"/>
              <a:gd name="T71" fmla="*/ 74 h 331"/>
              <a:gd name="T72" fmla="*/ 98 w 381"/>
              <a:gd name="T73" fmla="*/ 67 h 331"/>
              <a:gd name="T74" fmla="*/ 36 w 381"/>
              <a:gd name="T75" fmla="*/ 75 h 331"/>
              <a:gd name="T76" fmla="*/ 368 w 381"/>
              <a:gd name="T77" fmla="*/ 163 h 331"/>
              <a:gd name="T78" fmla="*/ 67 w 381"/>
              <a:gd name="T79" fmla="*/ 54 h 331"/>
              <a:gd name="T80" fmla="*/ 101 w 381"/>
              <a:gd name="T81" fmla="*/ 30 h 331"/>
              <a:gd name="T82" fmla="*/ 80 w 381"/>
              <a:gd name="T83" fmla="*/ 290 h 331"/>
              <a:gd name="T84" fmla="*/ 205 w 381"/>
              <a:gd name="T85" fmla="*/ 311 h 331"/>
              <a:gd name="T86" fmla="*/ 24 w 381"/>
              <a:gd name="T87" fmla="*/ 223 h 331"/>
              <a:gd name="T88" fmla="*/ 69 w 381"/>
              <a:gd name="T89" fmla="*/ 67 h 331"/>
              <a:gd name="T90" fmla="*/ 59 w 381"/>
              <a:gd name="T91" fmla="*/ 61 h 331"/>
              <a:gd name="T92" fmla="*/ 6 w 381"/>
              <a:gd name="T93" fmla="*/ 250 h 331"/>
              <a:gd name="T94" fmla="*/ 124 w 381"/>
              <a:gd name="T95" fmla="*/ 30 h 331"/>
              <a:gd name="T96" fmla="*/ 49 w 381"/>
              <a:gd name="T97" fmla="*/ 51 h 331"/>
              <a:gd name="T98" fmla="*/ 360 w 381"/>
              <a:gd name="T99" fmla="*/ 7 h 331"/>
              <a:gd name="T100" fmla="*/ 107 w 381"/>
              <a:gd name="T101" fmla="*/ 43 h 331"/>
              <a:gd name="T102" fmla="*/ 5 w 381"/>
              <a:gd name="T103" fmla="*/ 206 h 331"/>
              <a:gd name="T104" fmla="*/ 47 w 381"/>
              <a:gd name="T105" fmla="*/ 65 h 331"/>
              <a:gd name="T106" fmla="*/ 46 w 381"/>
              <a:gd name="T107" fmla="*/ 30 h 331"/>
              <a:gd name="T108" fmla="*/ 39 w 381"/>
              <a:gd name="T109" fmla="*/ 51 h 331"/>
              <a:gd name="T110" fmla="*/ 125 w 381"/>
              <a:gd name="T111" fmla="*/ 318 h 331"/>
              <a:gd name="T112" fmla="*/ 13 w 381"/>
              <a:gd name="T113" fmla="*/ 264 h 331"/>
              <a:gd name="T114" fmla="*/ 23 w 381"/>
              <a:gd name="T115" fmla="*/ 310 h 331"/>
              <a:gd name="T116" fmla="*/ 37 w 381"/>
              <a:gd name="T117" fmla="*/ 325 h 331"/>
              <a:gd name="T118" fmla="*/ 323 w 381"/>
              <a:gd name="T119" fmla="*/ 7 h 331"/>
              <a:gd name="T120" fmla="*/ 16 w 381"/>
              <a:gd name="T121" fmla="*/ 305 h 331"/>
              <a:gd name="T122" fmla="*/ 32 w 381"/>
              <a:gd name="T123" fmla="*/ 31 h 331"/>
              <a:gd name="T124" fmla="*/ 287 w 381"/>
              <a:gd name="T125" fmla="*/ 30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1" h="331">
                <a:moveTo>
                  <a:pt x="12" y="80"/>
                </a:moveTo>
                <a:lnTo>
                  <a:pt x="12" y="80"/>
                </a:lnTo>
                <a:lnTo>
                  <a:pt x="24" y="77"/>
                </a:lnTo>
                <a:lnTo>
                  <a:pt x="24" y="77"/>
                </a:lnTo>
                <a:lnTo>
                  <a:pt x="26" y="72"/>
                </a:lnTo>
                <a:lnTo>
                  <a:pt x="26" y="72"/>
                </a:lnTo>
                <a:lnTo>
                  <a:pt x="26" y="67"/>
                </a:lnTo>
                <a:lnTo>
                  <a:pt x="26" y="61"/>
                </a:lnTo>
                <a:lnTo>
                  <a:pt x="26" y="61"/>
                </a:lnTo>
                <a:lnTo>
                  <a:pt x="26" y="60"/>
                </a:lnTo>
                <a:lnTo>
                  <a:pt x="26" y="60"/>
                </a:lnTo>
                <a:lnTo>
                  <a:pt x="24" y="58"/>
                </a:lnTo>
                <a:lnTo>
                  <a:pt x="26" y="57"/>
                </a:lnTo>
                <a:lnTo>
                  <a:pt x="26" y="57"/>
                </a:lnTo>
                <a:lnTo>
                  <a:pt x="26" y="51"/>
                </a:lnTo>
                <a:lnTo>
                  <a:pt x="26" y="45"/>
                </a:lnTo>
                <a:lnTo>
                  <a:pt x="26" y="45"/>
                </a:lnTo>
                <a:lnTo>
                  <a:pt x="26" y="31"/>
                </a:lnTo>
                <a:lnTo>
                  <a:pt x="26" y="31"/>
                </a:lnTo>
                <a:lnTo>
                  <a:pt x="27" y="28"/>
                </a:lnTo>
                <a:lnTo>
                  <a:pt x="30" y="27"/>
                </a:lnTo>
                <a:lnTo>
                  <a:pt x="30" y="27"/>
                </a:lnTo>
                <a:lnTo>
                  <a:pt x="32" y="27"/>
                </a:lnTo>
                <a:lnTo>
                  <a:pt x="32" y="27"/>
                </a:lnTo>
                <a:lnTo>
                  <a:pt x="36" y="26"/>
                </a:lnTo>
                <a:lnTo>
                  <a:pt x="36" y="26"/>
                </a:lnTo>
                <a:lnTo>
                  <a:pt x="40" y="24"/>
                </a:lnTo>
                <a:lnTo>
                  <a:pt x="40" y="24"/>
                </a:lnTo>
                <a:lnTo>
                  <a:pt x="53" y="24"/>
                </a:lnTo>
                <a:lnTo>
                  <a:pt x="53" y="24"/>
                </a:lnTo>
                <a:lnTo>
                  <a:pt x="59" y="26"/>
                </a:lnTo>
                <a:lnTo>
                  <a:pt x="59" y="26"/>
                </a:lnTo>
                <a:lnTo>
                  <a:pt x="77" y="24"/>
                </a:lnTo>
                <a:lnTo>
                  <a:pt x="77" y="24"/>
                </a:lnTo>
                <a:lnTo>
                  <a:pt x="78" y="24"/>
                </a:lnTo>
                <a:lnTo>
                  <a:pt x="78" y="24"/>
                </a:lnTo>
                <a:lnTo>
                  <a:pt x="78" y="24"/>
                </a:lnTo>
                <a:lnTo>
                  <a:pt x="78" y="24"/>
                </a:lnTo>
                <a:lnTo>
                  <a:pt x="81" y="23"/>
                </a:lnTo>
                <a:lnTo>
                  <a:pt x="83" y="24"/>
                </a:lnTo>
                <a:lnTo>
                  <a:pt x="83" y="24"/>
                </a:lnTo>
                <a:lnTo>
                  <a:pt x="88" y="23"/>
                </a:lnTo>
                <a:lnTo>
                  <a:pt x="88" y="23"/>
                </a:lnTo>
                <a:lnTo>
                  <a:pt x="115" y="20"/>
                </a:lnTo>
                <a:lnTo>
                  <a:pt x="115" y="20"/>
                </a:lnTo>
                <a:lnTo>
                  <a:pt x="123" y="20"/>
                </a:lnTo>
                <a:lnTo>
                  <a:pt x="128" y="20"/>
                </a:lnTo>
                <a:lnTo>
                  <a:pt x="128" y="20"/>
                </a:lnTo>
                <a:lnTo>
                  <a:pt x="132" y="20"/>
                </a:lnTo>
                <a:lnTo>
                  <a:pt x="132" y="20"/>
                </a:lnTo>
                <a:lnTo>
                  <a:pt x="135" y="17"/>
                </a:lnTo>
                <a:lnTo>
                  <a:pt x="135" y="17"/>
                </a:lnTo>
                <a:lnTo>
                  <a:pt x="137" y="13"/>
                </a:lnTo>
                <a:lnTo>
                  <a:pt x="137" y="10"/>
                </a:lnTo>
                <a:lnTo>
                  <a:pt x="137" y="10"/>
                </a:lnTo>
                <a:lnTo>
                  <a:pt x="138" y="8"/>
                </a:lnTo>
                <a:lnTo>
                  <a:pt x="140" y="7"/>
                </a:lnTo>
                <a:lnTo>
                  <a:pt x="140" y="7"/>
                </a:lnTo>
                <a:lnTo>
                  <a:pt x="144" y="7"/>
                </a:lnTo>
                <a:lnTo>
                  <a:pt x="144" y="7"/>
                </a:lnTo>
                <a:lnTo>
                  <a:pt x="152" y="7"/>
                </a:lnTo>
                <a:lnTo>
                  <a:pt x="152" y="7"/>
                </a:lnTo>
                <a:lnTo>
                  <a:pt x="178" y="7"/>
                </a:lnTo>
                <a:lnTo>
                  <a:pt x="178" y="7"/>
                </a:lnTo>
                <a:lnTo>
                  <a:pt x="206" y="6"/>
                </a:lnTo>
                <a:lnTo>
                  <a:pt x="206" y="6"/>
                </a:lnTo>
                <a:lnTo>
                  <a:pt x="236" y="4"/>
                </a:lnTo>
                <a:lnTo>
                  <a:pt x="236" y="4"/>
                </a:lnTo>
                <a:lnTo>
                  <a:pt x="266" y="3"/>
                </a:lnTo>
                <a:lnTo>
                  <a:pt x="266" y="3"/>
                </a:lnTo>
                <a:lnTo>
                  <a:pt x="280" y="1"/>
                </a:lnTo>
                <a:lnTo>
                  <a:pt x="280" y="1"/>
                </a:lnTo>
                <a:lnTo>
                  <a:pt x="302" y="0"/>
                </a:lnTo>
                <a:lnTo>
                  <a:pt x="324" y="0"/>
                </a:lnTo>
                <a:lnTo>
                  <a:pt x="324" y="0"/>
                </a:lnTo>
                <a:lnTo>
                  <a:pt x="343" y="1"/>
                </a:lnTo>
                <a:lnTo>
                  <a:pt x="343" y="1"/>
                </a:lnTo>
                <a:lnTo>
                  <a:pt x="353" y="0"/>
                </a:lnTo>
                <a:lnTo>
                  <a:pt x="353" y="0"/>
                </a:lnTo>
                <a:lnTo>
                  <a:pt x="364" y="0"/>
                </a:lnTo>
                <a:lnTo>
                  <a:pt x="364" y="0"/>
                </a:lnTo>
                <a:lnTo>
                  <a:pt x="367" y="0"/>
                </a:lnTo>
                <a:lnTo>
                  <a:pt x="370" y="1"/>
                </a:lnTo>
                <a:lnTo>
                  <a:pt x="370" y="1"/>
                </a:lnTo>
                <a:lnTo>
                  <a:pt x="371" y="3"/>
                </a:lnTo>
                <a:lnTo>
                  <a:pt x="371" y="3"/>
                </a:lnTo>
                <a:lnTo>
                  <a:pt x="371" y="4"/>
                </a:lnTo>
                <a:lnTo>
                  <a:pt x="371" y="4"/>
                </a:lnTo>
                <a:lnTo>
                  <a:pt x="373" y="8"/>
                </a:lnTo>
                <a:lnTo>
                  <a:pt x="373" y="8"/>
                </a:lnTo>
                <a:lnTo>
                  <a:pt x="374" y="10"/>
                </a:lnTo>
                <a:lnTo>
                  <a:pt x="374" y="10"/>
                </a:lnTo>
                <a:lnTo>
                  <a:pt x="377" y="16"/>
                </a:lnTo>
                <a:lnTo>
                  <a:pt x="377" y="21"/>
                </a:lnTo>
                <a:lnTo>
                  <a:pt x="377" y="21"/>
                </a:lnTo>
                <a:lnTo>
                  <a:pt x="377" y="37"/>
                </a:lnTo>
                <a:lnTo>
                  <a:pt x="377" y="37"/>
                </a:lnTo>
                <a:lnTo>
                  <a:pt x="375" y="53"/>
                </a:lnTo>
                <a:lnTo>
                  <a:pt x="375" y="53"/>
                </a:lnTo>
                <a:lnTo>
                  <a:pt x="375" y="98"/>
                </a:lnTo>
                <a:lnTo>
                  <a:pt x="375" y="98"/>
                </a:lnTo>
                <a:lnTo>
                  <a:pt x="375" y="197"/>
                </a:lnTo>
                <a:lnTo>
                  <a:pt x="375" y="197"/>
                </a:lnTo>
                <a:lnTo>
                  <a:pt x="375" y="215"/>
                </a:lnTo>
                <a:lnTo>
                  <a:pt x="375" y="215"/>
                </a:lnTo>
                <a:lnTo>
                  <a:pt x="377" y="229"/>
                </a:lnTo>
                <a:lnTo>
                  <a:pt x="378" y="242"/>
                </a:lnTo>
                <a:lnTo>
                  <a:pt x="378" y="242"/>
                </a:lnTo>
                <a:lnTo>
                  <a:pt x="378" y="254"/>
                </a:lnTo>
                <a:lnTo>
                  <a:pt x="378" y="254"/>
                </a:lnTo>
                <a:lnTo>
                  <a:pt x="378" y="259"/>
                </a:lnTo>
                <a:lnTo>
                  <a:pt x="378" y="259"/>
                </a:lnTo>
                <a:lnTo>
                  <a:pt x="381" y="273"/>
                </a:lnTo>
                <a:lnTo>
                  <a:pt x="381" y="287"/>
                </a:lnTo>
                <a:lnTo>
                  <a:pt x="381" y="287"/>
                </a:lnTo>
                <a:lnTo>
                  <a:pt x="381" y="293"/>
                </a:lnTo>
                <a:lnTo>
                  <a:pt x="378" y="298"/>
                </a:lnTo>
                <a:lnTo>
                  <a:pt x="374" y="301"/>
                </a:lnTo>
                <a:lnTo>
                  <a:pt x="370" y="304"/>
                </a:lnTo>
                <a:lnTo>
                  <a:pt x="370" y="304"/>
                </a:lnTo>
                <a:lnTo>
                  <a:pt x="357" y="308"/>
                </a:lnTo>
                <a:lnTo>
                  <a:pt x="357" y="308"/>
                </a:lnTo>
                <a:lnTo>
                  <a:pt x="330" y="313"/>
                </a:lnTo>
                <a:lnTo>
                  <a:pt x="330" y="313"/>
                </a:lnTo>
                <a:lnTo>
                  <a:pt x="300" y="317"/>
                </a:lnTo>
                <a:lnTo>
                  <a:pt x="300" y="317"/>
                </a:lnTo>
                <a:lnTo>
                  <a:pt x="273" y="320"/>
                </a:lnTo>
                <a:lnTo>
                  <a:pt x="273" y="320"/>
                </a:lnTo>
                <a:lnTo>
                  <a:pt x="250" y="323"/>
                </a:lnTo>
                <a:lnTo>
                  <a:pt x="250" y="323"/>
                </a:lnTo>
                <a:lnTo>
                  <a:pt x="222" y="324"/>
                </a:lnTo>
                <a:lnTo>
                  <a:pt x="222" y="324"/>
                </a:lnTo>
                <a:lnTo>
                  <a:pt x="194" y="327"/>
                </a:lnTo>
                <a:lnTo>
                  <a:pt x="194" y="327"/>
                </a:lnTo>
                <a:lnTo>
                  <a:pt x="177" y="327"/>
                </a:lnTo>
                <a:lnTo>
                  <a:pt x="177" y="327"/>
                </a:lnTo>
                <a:lnTo>
                  <a:pt x="135" y="330"/>
                </a:lnTo>
                <a:lnTo>
                  <a:pt x="135" y="330"/>
                </a:lnTo>
                <a:lnTo>
                  <a:pt x="104" y="331"/>
                </a:lnTo>
                <a:lnTo>
                  <a:pt x="73" y="331"/>
                </a:lnTo>
                <a:lnTo>
                  <a:pt x="73" y="331"/>
                </a:lnTo>
                <a:lnTo>
                  <a:pt x="47" y="331"/>
                </a:lnTo>
                <a:lnTo>
                  <a:pt x="47" y="331"/>
                </a:lnTo>
                <a:lnTo>
                  <a:pt x="36" y="330"/>
                </a:lnTo>
                <a:lnTo>
                  <a:pt x="36" y="330"/>
                </a:lnTo>
                <a:lnTo>
                  <a:pt x="32" y="327"/>
                </a:lnTo>
                <a:lnTo>
                  <a:pt x="29" y="324"/>
                </a:lnTo>
                <a:lnTo>
                  <a:pt x="29" y="324"/>
                </a:lnTo>
                <a:lnTo>
                  <a:pt x="27" y="323"/>
                </a:lnTo>
                <a:lnTo>
                  <a:pt x="27" y="323"/>
                </a:lnTo>
                <a:lnTo>
                  <a:pt x="23" y="320"/>
                </a:lnTo>
                <a:lnTo>
                  <a:pt x="23" y="320"/>
                </a:lnTo>
                <a:lnTo>
                  <a:pt x="23" y="321"/>
                </a:lnTo>
                <a:lnTo>
                  <a:pt x="23" y="321"/>
                </a:lnTo>
                <a:lnTo>
                  <a:pt x="22" y="323"/>
                </a:lnTo>
                <a:lnTo>
                  <a:pt x="20" y="323"/>
                </a:lnTo>
                <a:lnTo>
                  <a:pt x="20" y="323"/>
                </a:lnTo>
                <a:lnTo>
                  <a:pt x="20" y="323"/>
                </a:lnTo>
                <a:lnTo>
                  <a:pt x="19" y="321"/>
                </a:lnTo>
                <a:lnTo>
                  <a:pt x="19" y="321"/>
                </a:lnTo>
                <a:lnTo>
                  <a:pt x="19" y="318"/>
                </a:lnTo>
                <a:lnTo>
                  <a:pt x="19" y="318"/>
                </a:lnTo>
                <a:lnTo>
                  <a:pt x="16" y="314"/>
                </a:lnTo>
                <a:lnTo>
                  <a:pt x="16" y="314"/>
                </a:lnTo>
                <a:lnTo>
                  <a:pt x="12" y="308"/>
                </a:lnTo>
                <a:lnTo>
                  <a:pt x="10" y="300"/>
                </a:lnTo>
                <a:lnTo>
                  <a:pt x="10" y="300"/>
                </a:lnTo>
                <a:lnTo>
                  <a:pt x="7" y="288"/>
                </a:lnTo>
                <a:lnTo>
                  <a:pt x="7" y="288"/>
                </a:lnTo>
                <a:lnTo>
                  <a:pt x="5" y="277"/>
                </a:lnTo>
                <a:lnTo>
                  <a:pt x="3" y="266"/>
                </a:lnTo>
                <a:lnTo>
                  <a:pt x="3" y="266"/>
                </a:lnTo>
                <a:lnTo>
                  <a:pt x="2" y="229"/>
                </a:lnTo>
                <a:lnTo>
                  <a:pt x="2" y="229"/>
                </a:lnTo>
                <a:lnTo>
                  <a:pt x="2" y="222"/>
                </a:lnTo>
                <a:lnTo>
                  <a:pt x="2" y="222"/>
                </a:lnTo>
                <a:lnTo>
                  <a:pt x="2" y="115"/>
                </a:lnTo>
                <a:lnTo>
                  <a:pt x="2" y="115"/>
                </a:lnTo>
                <a:lnTo>
                  <a:pt x="2" y="105"/>
                </a:lnTo>
                <a:lnTo>
                  <a:pt x="2" y="105"/>
                </a:lnTo>
                <a:lnTo>
                  <a:pt x="0" y="101"/>
                </a:lnTo>
                <a:lnTo>
                  <a:pt x="0" y="101"/>
                </a:lnTo>
                <a:lnTo>
                  <a:pt x="2" y="98"/>
                </a:lnTo>
                <a:lnTo>
                  <a:pt x="2" y="98"/>
                </a:lnTo>
                <a:lnTo>
                  <a:pt x="2" y="97"/>
                </a:lnTo>
                <a:lnTo>
                  <a:pt x="2" y="97"/>
                </a:lnTo>
                <a:lnTo>
                  <a:pt x="3" y="85"/>
                </a:lnTo>
                <a:lnTo>
                  <a:pt x="3" y="85"/>
                </a:lnTo>
                <a:lnTo>
                  <a:pt x="3" y="84"/>
                </a:lnTo>
                <a:lnTo>
                  <a:pt x="3" y="84"/>
                </a:lnTo>
                <a:lnTo>
                  <a:pt x="5" y="81"/>
                </a:lnTo>
                <a:lnTo>
                  <a:pt x="6" y="80"/>
                </a:lnTo>
                <a:lnTo>
                  <a:pt x="6" y="80"/>
                </a:lnTo>
                <a:lnTo>
                  <a:pt x="7" y="78"/>
                </a:lnTo>
                <a:lnTo>
                  <a:pt x="7" y="78"/>
                </a:lnTo>
                <a:lnTo>
                  <a:pt x="7" y="78"/>
                </a:lnTo>
                <a:lnTo>
                  <a:pt x="12" y="80"/>
                </a:lnTo>
                <a:lnTo>
                  <a:pt x="12" y="80"/>
                </a:lnTo>
                <a:close/>
                <a:moveTo>
                  <a:pt x="22" y="196"/>
                </a:moveTo>
                <a:lnTo>
                  <a:pt x="22" y="196"/>
                </a:lnTo>
                <a:lnTo>
                  <a:pt x="22" y="196"/>
                </a:lnTo>
                <a:lnTo>
                  <a:pt x="22" y="196"/>
                </a:lnTo>
                <a:lnTo>
                  <a:pt x="23" y="195"/>
                </a:lnTo>
                <a:lnTo>
                  <a:pt x="23" y="195"/>
                </a:lnTo>
                <a:lnTo>
                  <a:pt x="32" y="178"/>
                </a:lnTo>
                <a:lnTo>
                  <a:pt x="32" y="178"/>
                </a:lnTo>
                <a:lnTo>
                  <a:pt x="43" y="158"/>
                </a:lnTo>
                <a:lnTo>
                  <a:pt x="43" y="158"/>
                </a:lnTo>
                <a:lnTo>
                  <a:pt x="44" y="155"/>
                </a:lnTo>
                <a:lnTo>
                  <a:pt x="44" y="155"/>
                </a:lnTo>
                <a:lnTo>
                  <a:pt x="46" y="153"/>
                </a:lnTo>
                <a:lnTo>
                  <a:pt x="49" y="153"/>
                </a:lnTo>
                <a:lnTo>
                  <a:pt x="49" y="153"/>
                </a:lnTo>
                <a:lnTo>
                  <a:pt x="50" y="155"/>
                </a:lnTo>
                <a:lnTo>
                  <a:pt x="51" y="156"/>
                </a:lnTo>
                <a:lnTo>
                  <a:pt x="51" y="156"/>
                </a:lnTo>
                <a:lnTo>
                  <a:pt x="51" y="158"/>
                </a:lnTo>
                <a:lnTo>
                  <a:pt x="50" y="161"/>
                </a:lnTo>
                <a:lnTo>
                  <a:pt x="50" y="161"/>
                </a:lnTo>
                <a:lnTo>
                  <a:pt x="44" y="166"/>
                </a:lnTo>
                <a:lnTo>
                  <a:pt x="39" y="173"/>
                </a:lnTo>
                <a:lnTo>
                  <a:pt x="39" y="173"/>
                </a:lnTo>
                <a:lnTo>
                  <a:pt x="32" y="185"/>
                </a:lnTo>
                <a:lnTo>
                  <a:pt x="26" y="196"/>
                </a:lnTo>
                <a:lnTo>
                  <a:pt x="26" y="196"/>
                </a:lnTo>
                <a:lnTo>
                  <a:pt x="23" y="200"/>
                </a:lnTo>
                <a:lnTo>
                  <a:pt x="23" y="200"/>
                </a:lnTo>
                <a:lnTo>
                  <a:pt x="23" y="202"/>
                </a:lnTo>
                <a:lnTo>
                  <a:pt x="23" y="202"/>
                </a:lnTo>
                <a:lnTo>
                  <a:pt x="26" y="200"/>
                </a:lnTo>
                <a:lnTo>
                  <a:pt x="26" y="200"/>
                </a:lnTo>
                <a:lnTo>
                  <a:pt x="33" y="196"/>
                </a:lnTo>
                <a:lnTo>
                  <a:pt x="33" y="196"/>
                </a:lnTo>
                <a:lnTo>
                  <a:pt x="44" y="186"/>
                </a:lnTo>
                <a:lnTo>
                  <a:pt x="44" y="186"/>
                </a:lnTo>
                <a:lnTo>
                  <a:pt x="47" y="185"/>
                </a:lnTo>
                <a:lnTo>
                  <a:pt x="47" y="185"/>
                </a:lnTo>
                <a:lnTo>
                  <a:pt x="49" y="185"/>
                </a:lnTo>
                <a:lnTo>
                  <a:pt x="50" y="186"/>
                </a:lnTo>
                <a:lnTo>
                  <a:pt x="50" y="186"/>
                </a:lnTo>
                <a:lnTo>
                  <a:pt x="50" y="188"/>
                </a:lnTo>
                <a:lnTo>
                  <a:pt x="50" y="188"/>
                </a:lnTo>
                <a:lnTo>
                  <a:pt x="49" y="190"/>
                </a:lnTo>
                <a:lnTo>
                  <a:pt x="49" y="190"/>
                </a:lnTo>
                <a:lnTo>
                  <a:pt x="42" y="202"/>
                </a:lnTo>
                <a:lnTo>
                  <a:pt x="42" y="202"/>
                </a:lnTo>
                <a:lnTo>
                  <a:pt x="34" y="213"/>
                </a:lnTo>
                <a:lnTo>
                  <a:pt x="27" y="224"/>
                </a:lnTo>
                <a:lnTo>
                  <a:pt x="27" y="224"/>
                </a:lnTo>
                <a:lnTo>
                  <a:pt x="26" y="229"/>
                </a:lnTo>
                <a:lnTo>
                  <a:pt x="26" y="229"/>
                </a:lnTo>
                <a:lnTo>
                  <a:pt x="26" y="230"/>
                </a:lnTo>
                <a:lnTo>
                  <a:pt x="26" y="232"/>
                </a:lnTo>
                <a:lnTo>
                  <a:pt x="26" y="232"/>
                </a:lnTo>
                <a:lnTo>
                  <a:pt x="27" y="230"/>
                </a:lnTo>
                <a:lnTo>
                  <a:pt x="27" y="230"/>
                </a:lnTo>
                <a:lnTo>
                  <a:pt x="46" y="215"/>
                </a:lnTo>
                <a:lnTo>
                  <a:pt x="46" y="215"/>
                </a:lnTo>
                <a:lnTo>
                  <a:pt x="50" y="212"/>
                </a:lnTo>
                <a:lnTo>
                  <a:pt x="50" y="212"/>
                </a:lnTo>
                <a:lnTo>
                  <a:pt x="53" y="210"/>
                </a:lnTo>
                <a:lnTo>
                  <a:pt x="53" y="210"/>
                </a:lnTo>
                <a:lnTo>
                  <a:pt x="54" y="210"/>
                </a:lnTo>
                <a:lnTo>
                  <a:pt x="56" y="213"/>
                </a:lnTo>
                <a:lnTo>
                  <a:pt x="56" y="213"/>
                </a:lnTo>
                <a:lnTo>
                  <a:pt x="56" y="215"/>
                </a:lnTo>
                <a:lnTo>
                  <a:pt x="56" y="215"/>
                </a:lnTo>
                <a:lnTo>
                  <a:pt x="53" y="220"/>
                </a:lnTo>
                <a:lnTo>
                  <a:pt x="53" y="220"/>
                </a:lnTo>
                <a:lnTo>
                  <a:pt x="43" y="234"/>
                </a:lnTo>
                <a:lnTo>
                  <a:pt x="43" y="234"/>
                </a:lnTo>
                <a:lnTo>
                  <a:pt x="36" y="246"/>
                </a:lnTo>
                <a:lnTo>
                  <a:pt x="29" y="259"/>
                </a:lnTo>
                <a:lnTo>
                  <a:pt x="29" y="259"/>
                </a:lnTo>
                <a:lnTo>
                  <a:pt x="29" y="261"/>
                </a:lnTo>
                <a:lnTo>
                  <a:pt x="29" y="264"/>
                </a:lnTo>
                <a:lnTo>
                  <a:pt x="29" y="264"/>
                </a:lnTo>
                <a:lnTo>
                  <a:pt x="29" y="264"/>
                </a:lnTo>
                <a:lnTo>
                  <a:pt x="29" y="264"/>
                </a:lnTo>
                <a:lnTo>
                  <a:pt x="32" y="267"/>
                </a:lnTo>
                <a:lnTo>
                  <a:pt x="30" y="270"/>
                </a:lnTo>
                <a:lnTo>
                  <a:pt x="30" y="270"/>
                </a:lnTo>
                <a:lnTo>
                  <a:pt x="29" y="273"/>
                </a:lnTo>
                <a:lnTo>
                  <a:pt x="29" y="273"/>
                </a:lnTo>
                <a:lnTo>
                  <a:pt x="29" y="283"/>
                </a:lnTo>
                <a:lnTo>
                  <a:pt x="29" y="283"/>
                </a:lnTo>
                <a:lnTo>
                  <a:pt x="29" y="284"/>
                </a:lnTo>
                <a:lnTo>
                  <a:pt x="29" y="284"/>
                </a:lnTo>
                <a:lnTo>
                  <a:pt x="30" y="284"/>
                </a:lnTo>
                <a:lnTo>
                  <a:pt x="30" y="284"/>
                </a:lnTo>
                <a:lnTo>
                  <a:pt x="30" y="283"/>
                </a:lnTo>
                <a:lnTo>
                  <a:pt x="30" y="283"/>
                </a:lnTo>
                <a:lnTo>
                  <a:pt x="43" y="263"/>
                </a:lnTo>
                <a:lnTo>
                  <a:pt x="56" y="244"/>
                </a:lnTo>
                <a:lnTo>
                  <a:pt x="56" y="244"/>
                </a:lnTo>
                <a:lnTo>
                  <a:pt x="61" y="234"/>
                </a:lnTo>
                <a:lnTo>
                  <a:pt x="61" y="234"/>
                </a:lnTo>
                <a:lnTo>
                  <a:pt x="63" y="233"/>
                </a:lnTo>
                <a:lnTo>
                  <a:pt x="64" y="233"/>
                </a:lnTo>
                <a:lnTo>
                  <a:pt x="64" y="233"/>
                </a:lnTo>
                <a:lnTo>
                  <a:pt x="66" y="233"/>
                </a:lnTo>
                <a:lnTo>
                  <a:pt x="67" y="234"/>
                </a:lnTo>
                <a:lnTo>
                  <a:pt x="67" y="234"/>
                </a:lnTo>
                <a:lnTo>
                  <a:pt x="67" y="236"/>
                </a:lnTo>
                <a:lnTo>
                  <a:pt x="66" y="237"/>
                </a:lnTo>
                <a:lnTo>
                  <a:pt x="66" y="237"/>
                </a:lnTo>
                <a:lnTo>
                  <a:pt x="59" y="246"/>
                </a:lnTo>
                <a:lnTo>
                  <a:pt x="59" y="246"/>
                </a:lnTo>
                <a:lnTo>
                  <a:pt x="40" y="271"/>
                </a:lnTo>
                <a:lnTo>
                  <a:pt x="40" y="271"/>
                </a:lnTo>
                <a:lnTo>
                  <a:pt x="34" y="281"/>
                </a:lnTo>
                <a:lnTo>
                  <a:pt x="30" y="291"/>
                </a:lnTo>
                <a:lnTo>
                  <a:pt x="30" y="291"/>
                </a:lnTo>
                <a:lnTo>
                  <a:pt x="30" y="294"/>
                </a:lnTo>
                <a:lnTo>
                  <a:pt x="30" y="294"/>
                </a:lnTo>
                <a:lnTo>
                  <a:pt x="30" y="307"/>
                </a:lnTo>
                <a:lnTo>
                  <a:pt x="30" y="307"/>
                </a:lnTo>
                <a:lnTo>
                  <a:pt x="30" y="308"/>
                </a:lnTo>
                <a:lnTo>
                  <a:pt x="33" y="310"/>
                </a:lnTo>
                <a:lnTo>
                  <a:pt x="33" y="310"/>
                </a:lnTo>
                <a:lnTo>
                  <a:pt x="34" y="311"/>
                </a:lnTo>
                <a:lnTo>
                  <a:pt x="34" y="311"/>
                </a:lnTo>
                <a:lnTo>
                  <a:pt x="36" y="311"/>
                </a:lnTo>
                <a:lnTo>
                  <a:pt x="36" y="311"/>
                </a:lnTo>
                <a:lnTo>
                  <a:pt x="37" y="310"/>
                </a:lnTo>
                <a:lnTo>
                  <a:pt x="40" y="311"/>
                </a:lnTo>
                <a:lnTo>
                  <a:pt x="40" y="311"/>
                </a:lnTo>
                <a:lnTo>
                  <a:pt x="43" y="311"/>
                </a:lnTo>
                <a:lnTo>
                  <a:pt x="43" y="311"/>
                </a:lnTo>
                <a:lnTo>
                  <a:pt x="44" y="304"/>
                </a:lnTo>
                <a:lnTo>
                  <a:pt x="47" y="298"/>
                </a:lnTo>
                <a:lnTo>
                  <a:pt x="47" y="298"/>
                </a:lnTo>
                <a:lnTo>
                  <a:pt x="60" y="278"/>
                </a:lnTo>
                <a:lnTo>
                  <a:pt x="74" y="259"/>
                </a:lnTo>
                <a:lnTo>
                  <a:pt x="74" y="259"/>
                </a:lnTo>
                <a:lnTo>
                  <a:pt x="80" y="253"/>
                </a:lnTo>
                <a:lnTo>
                  <a:pt x="80" y="253"/>
                </a:lnTo>
                <a:lnTo>
                  <a:pt x="80" y="250"/>
                </a:lnTo>
                <a:lnTo>
                  <a:pt x="80" y="250"/>
                </a:lnTo>
                <a:lnTo>
                  <a:pt x="80" y="249"/>
                </a:lnTo>
                <a:lnTo>
                  <a:pt x="80" y="247"/>
                </a:lnTo>
                <a:lnTo>
                  <a:pt x="81" y="246"/>
                </a:lnTo>
                <a:lnTo>
                  <a:pt x="84" y="246"/>
                </a:lnTo>
                <a:lnTo>
                  <a:pt x="84" y="246"/>
                </a:lnTo>
                <a:lnTo>
                  <a:pt x="86" y="247"/>
                </a:lnTo>
                <a:lnTo>
                  <a:pt x="87" y="247"/>
                </a:lnTo>
                <a:lnTo>
                  <a:pt x="87" y="250"/>
                </a:lnTo>
                <a:lnTo>
                  <a:pt x="87" y="251"/>
                </a:lnTo>
                <a:lnTo>
                  <a:pt x="87" y="251"/>
                </a:lnTo>
                <a:lnTo>
                  <a:pt x="84" y="254"/>
                </a:lnTo>
                <a:lnTo>
                  <a:pt x="84" y="254"/>
                </a:lnTo>
                <a:lnTo>
                  <a:pt x="78" y="261"/>
                </a:lnTo>
                <a:lnTo>
                  <a:pt x="78" y="261"/>
                </a:lnTo>
                <a:lnTo>
                  <a:pt x="67" y="276"/>
                </a:lnTo>
                <a:lnTo>
                  <a:pt x="57" y="290"/>
                </a:lnTo>
                <a:lnTo>
                  <a:pt x="57" y="290"/>
                </a:lnTo>
                <a:lnTo>
                  <a:pt x="51" y="298"/>
                </a:lnTo>
                <a:lnTo>
                  <a:pt x="47" y="308"/>
                </a:lnTo>
                <a:lnTo>
                  <a:pt x="47" y="308"/>
                </a:lnTo>
                <a:lnTo>
                  <a:pt x="47" y="310"/>
                </a:lnTo>
                <a:lnTo>
                  <a:pt x="47" y="310"/>
                </a:lnTo>
                <a:lnTo>
                  <a:pt x="47" y="310"/>
                </a:lnTo>
                <a:lnTo>
                  <a:pt x="47" y="310"/>
                </a:lnTo>
                <a:lnTo>
                  <a:pt x="50" y="307"/>
                </a:lnTo>
                <a:lnTo>
                  <a:pt x="50" y="307"/>
                </a:lnTo>
                <a:lnTo>
                  <a:pt x="70" y="290"/>
                </a:lnTo>
                <a:lnTo>
                  <a:pt x="70" y="290"/>
                </a:lnTo>
                <a:lnTo>
                  <a:pt x="88" y="273"/>
                </a:lnTo>
                <a:lnTo>
                  <a:pt x="88" y="273"/>
                </a:lnTo>
                <a:lnTo>
                  <a:pt x="91" y="271"/>
                </a:lnTo>
                <a:lnTo>
                  <a:pt x="91" y="271"/>
                </a:lnTo>
                <a:lnTo>
                  <a:pt x="93" y="271"/>
                </a:lnTo>
                <a:lnTo>
                  <a:pt x="94" y="271"/>
                </a:lnTo>
                <a:lnTo>
                  <a:pt x="94" y="271"/>
                </a:lnTo>
                <a:lnTo>
                  <a:pt x="94" y="273"/>
                </a:lnTo>
                <a:lnTo>
                  <a:pt x="94" y="274"/>
                </a:lnTo>
                <a:lnTo>
                  <a:pt x="94" y="274"/>
                </a:lnTo>
                <a:lnTo>
                  <a:pt x="94" y="277"/>
                </a:lnTo>
                <a:lnTo>
                  <a:pt x="94" y="277"/>
                </a:lnTo>
                <a:lnTo>
                  <a:pt x="86" y="288"/>
                </a:lnTo>
                <a:lnTo>
                  <a:pt x="86" y="288"/>
                </a:lnTo>
                <a:lnTo>
                  <a:pt x="80" y="298"/>
                </a:lnTo>
                <a:lnTo>
                  <a:pt x="76" y="308"/>
                </a:lnTo>
                <a:lnTo>
                  <a:pt x="76" y="308"/>
                </a:lnTo>
                <a:lnTo>
                  <a:pt x="74" y="311"/>
                </a:lnTo>
                <a:lnTo>
                  <a:pt x="74" y="311"/>
                </a:lnTo>
                <a:lnTo>
                  <a:pt x="94" y="311"/>
                </a:lnTo>
                <a:lnTo>
                  <a:pt x="94" y="311"/>
                </a:lnTo>
                <a:lnTo>
                  <a:pt x="98" y="304"/>
                </a:lnTo>
                <a:lnTo>
                  <a:pt x="98" y="304"/>
                </a:lnTo>
                <a:lnTo>
                  <a:pt x="105" y="294"/>
                </a:lnTo>
                <a:lnTo>
                  <a:pt x="113" y="284"/>
                </a:lnTo>
                <a:lnTo>
                  <a:pt x="113" y="284"/>
                </a:lnTo>
                <a:lnTo>
                  <a:pt x="118" y="277"/>
                </a:lnTo>
                <a:lnTo>
                  <a:pt x="118" y="277"/>
                </a:lnTo>
                <a:lnTo>
                  <a:pt x="120" y="274"/>
                </a:lnTo>
                <a:lnTo>
                  <a:pt x="121" y="270"/>
                </a:lnTo>
                <a:lnTo>
                  <a:pt x="121" y="270"/>
                </a:lnTo>
                <a:lnTo>
                  <a:pt x="123" y="269"/>
                </a:lnTo>
                <a:lnTo>
                  <a:pt x="124" y="269"/>
                </a:lnTo>
                <a:lnTo>
                  <a:pt x="124" y="269"/>
                </a:lnTo>
                <a:lnTo>
                  <a:pt x="125" y="269"/>
                </a:lnTo>
                <a:lnTo>
                  <a:pt x="127" y="270"/>
                </a:lnTo>
                <a:lnTo>
                  <a:pt x="127" y="270"/>
                </a:lnTo>
                <a:lnTo>
                  <a:pt x="127" y="271"/>
                </a:lnTo>
                <a:lnTo>
                  <a:pt x="125" y="273"/>
                </a:lnTo>
                <a:lnTo>
                  <a:pt x="125" y="273"/>
                </a:lnTo>
                <a:lnTo>
                  <a:pt x="125" y="274"/>
                </a:lnTo>
                <a:lnTo>
                  <a:pt x="125" y="274"/>
                </a:lnTo>
                <a:lnTo>
                  <a:pt x="120" y="280"/>
                </a:lnTo>
                <a:lnTo>
                  <a:pt x="115" y="286"/>
                </a:lnTo>
                <a:lnTo>
                  <a:pt x="115" y="286"/>
                </a:lnTo>
                <a:lnTo>
                  <a:pt x="108" y="294"/>
                </a:lnTo>
                <a:lnTo>
                  <a:pt x="103" y="304"/>
                </a:lnTo>
                <a:lnTo>
                  <a:pt x="103" y="304"/>
                </a:lnTo>
                <a:lnTo>
                  <a:pt x="100" y="310"/>
                </a:lnTo>
                <a:lnTo>
                  <a:pt x="100" y="310"/>
                </a:lnTo>
                <a:lnTo>
                  <a:pt x="103" y="311"/>
                </a:lnTo>
                <a:lnTo>
                  <a:pt x="104" y="311"/>
                </a:lnTo>
                <a:lnTo>
                  <a:pt x="104" y="311"/>
                </a:lnTo>
                <a:lnTo>
                  <a:pt x="120" y="311"/>
                </a:lnTo>
                <a:lnTo>
                  <a:pt x="120" y="311"/>
                </a:lnTo>
                <a:lnTo>
                  <a:pt x="123" y="311"/>
                </a:lnTo>
                <a:lnTo>
                  <a:pt x="123" y="311"/>
                </a:lnTo>
                <a:lnTo>
                  <a:pt x="141" y="281"/>
                </a:lnTo>
                <a:lnTo>
                  <a:pt x="141" y="281"/>
                </a:lnTo>
                <a:lnTo>
                  <a:pt x="141" y="280"/>
                </a:lnTo>
                <a:lnTo>
                  <a:pt x="141" y="280"/>
                </a:lnTo>
                <a:lnTo>
                  <a:pt x="140" y="278"/>
                </a:lnTo>
                <a:lnTo>
                  <a:pt x="141" y="277"/>
                </a:lnTo>
                <a:lnTo>
                  <a:pt x="141" y="277"/>
                </a:lnTo>
                <a:lnTo>
                  <a:pt x="142" y="276"/>
                </a:lnTo>
                <a:lnTo>
                  <a:pt x="144" y="276"/>
                </a:lnTo>
                <a:lnTo>
                  <a:pt x="144" y="276"/>
                </a:lnTo>
                <a:lnTo>
                  <a:pt x="145" y="277"/>
                </a:lnTo>
                <a:lnTo>
                  <a:pt x="145" y="278"/>
                </a:lnTo>
                <a:lnTo>
                  <a:pt x="145" y="278"/>
                </a:lnTo>
                <a:lnTo>
                  <a:pt x="141" y="286"/>
                </a:lnTo>
                <a:lnTo>
                  <a:pt x="141" y="286"/>
                </a:lnTo>
                <a:lnTo>
                  <a:pt x="130" y="304"/>
                </a:lnTo>
                <a:lnTo>
                  <a:pt x="130" y="304"/>
                </a:lnTo>
                <a:lnTo>
                  <a:pt x="127" y="310"/>
                </a:lnTo>
                <a:lnTo>
                  <a:pt x="127" y="310"/>
                </a:lnTo>
                <a:lnTo>
                  <a:pt x="127" y="311"/>
                </a:lnTo>
                <a:lnTo>
                  <a:pt x="127" y="311"/>
                </a:lnTo>
                <a:lnTo>
                  <a:pt x="138" y="313"/>
                </a:lnTo>
                <a:lnTo>
                  <a:pt x="150" y="311"/>
                </a:lnTo>
                <a:lnTo>
                  <a:pt x="150" y="311"/>
                </a:lnTo>
                <a:lnTo>
                  <a:pt x="151" y="308"/>
                </a:lnTo>
                <a:lnTo>
                  <a:pt x="151" y="308"/>
                </a:lnTo>
                <a:lnTo>
                  <a:pt x="155" y="300"/>
                </a:lnTo>
                <a:lnTo>
                  <a:pt x="155" y="300"/>
                </a:lnTo>
                <a:lnTo>
                  <a:pt x="161" y="291"/>
                </a:lnTo>
                <a:lnTo>
                  <a:pt x="167" y="284"/>
                </a:lnTo>
                <a:lnTo>
                  <a:pt x="167" y="284"/>
                </a:lnTo>
                <a:lnTo>
                  <a:pt x="168" y="280"/>
                </a:lnTo>
                <a:lnTo>
                  <a:pt x="168" y="280"/>
                </a:lnTo>
                <a:lnTo>
                  <a:pt x="168" y="280"/>
                </a:lnTo>
                <a:lnTo>
                  <a:pt x="169" y="278"/>
                </a:lnTo>
                <a:lnTo>
                  <a:pt x="169" y="278"/>
                </a:lnTo>
                <a:lnTo>
                  <a:pt x="171" y="280"/>
                </a:lnTo>
                <a:lnTo>
                  <a:pt x="172" y="281"/>
                </a:lnTo>
                <a:lnTo>
                  <a:pt x="172" y="281"/>
                </a:lnTo>
                <a:lnTo>
                  <a:pt x="172" y="283"/>
                </a:lnTo>
                <a:lnTo>
                  <a:pt x="171" y="284"/>
                </a:lnTo>
                <a:lnTo>
                  <a:pt x="171" y="284"/>
                </a:lnTo>
                <a:lnTo>
                  <a:pt x="167" y="287"/>
                </a:lnTo>
                <a:lnTo>
                  <a:pt x="167" y="287"/>
                </a:lnTo>
                <a:lnTo>
                  <a:pt x="162" y="294"/>
                </a:lnTo>
                <a:lnTo>
                  <a:pt x="158" y="303"/>
                </a:lnTo>
                <a:lnTo>
                  <a:pt x="158" y="303"/>
                </a:lnTo>
                <a:lnTo>
                  <a:pt x="157" y="305"/>
                </a:lnTo>
                <a:lnTo>
                  <a:pt x="155" y="310"/>
                </a:lnTo>
                <a:lnTo>
                  <a:pt x="155" y="310"/>
                </a:lnTo>
                <a:lnTo>
                  <a:pt x="155" y="311"/>
                </a:lnTo>
                <a:lnTo>
                  <a:pt x="155" y="311"/>
                </a:lnTo>
                <a:lnTo>
                  <a:pt x="181" y="308"/>
                </a:lnTo>
                <a:lnTo>
                  <a:pt x="181" y="308"/>
                </a:lnTo>
                <a:lnTo>
                  <a:pt x="179" y="305"/>
                </a:lnTo>
                <a:lnTo>
                  <a:pt x="181" y="304"/>
                </a:lnTo>
                <a:lnTo>
                  <a:pt x="181" y="304"/>
                </a:lnTo>
                <a:lnTo>
                  <a:pt x="182" y="301"/>
                </a:lnTo>
                <a:lnTo>
                  <a:pt x="182" y="301"/>
                </a:lnTo>
                <a:lnTo>
                  <a:pt x="192" y="284"/>
                </a:lnTo>
                <a:lnTo>
                  <a:pt x="192" y="284"/>
                </a:lnTo>
                <a:lnTo>
                  <a:pt x="195" y="278"/>
                </a:lnTo>
                <a:lnTo>
                  <a:pt x="195" y="278"/>
                </a:lnTo>
                <a:lnTo>
                  <a:pt x="195" y="277"/>
                </a:lnTo>
                <a:lnTo>
                  <a:pt x="196" y="277"/>
                </a:lnTo>
                <a:lnTo>
                  <a:pt x="196" y="277"/>
                </a:lnTo>
                <a:lnTo>
                  <a:pt x="198" y="277"/>
                </a:lnTo>
                <a:lnTo>
                  <a:pt x="199" y="278"/>
                </a:lnTo>
                <a:lnTo>
                  <a:pt x="199" y="278"/>
                </a:lnTo>
                <a:lnTo>
                  <a:pt x="199" y="278"/>
                </a:lnTo>
                <a:lnTo>
                  <a:pt x="198" y="280"/>
                </a:lnTo>
                <a:lnTo>
                  <a:pt x="198" y="280"/>
                </a:lnTo>
                <a:lnTo>
                  <a:pt x="194" y="286"/>
                </a:lnTo>
                <a:lnTo>
                  <a:pt x="194" y="286"/>
                </a:lnTo>
                <a:lnTo>
                  <a:pt x="185" y="301"/>
                </a:lnTo>
                <a:lnTo>
                  <a:pt x="185" y="301"/>
                </a:lnTo>
                <a:lnTo>
                  <a:pt x="184" y="304"/>
                </a:lnTo>
                <a:lnTo>
                  <a:pt x="184" y="304"/>
                </a:lnTo>
                <a:lnTo>
                  <a:pt x="184" y="304"/>
                </a:lnTo>
                <a:lnTo>
                  <a:pt x="184" y="304"/>
                </a:lnTo>
                <a:lnTo>
                  <a:pt x="185" y="307"/>
                </a:lnTo>
                <a:lnTo>
                  <a:pt x="185" y="308"/>
                </a:lnTo>
                <a:lnTo>
                  <a:pt x="185" y="308"/>
                </a:lnTo>
                <a:lnTo>
                  <a:pt x="198" y="307"/>
                </a:lnTo>
                <a:lnTo>
                  <a:pt x="198" y="307"/>
                </a:lnTo>
                <a:lnTo>
                  <a:pt x="201" y="307"/>
                </a:lnTo>
                <a:lnTo>
                  <a:pt x="202" y="305"/>
                </a:lnTo>
                <a:lnTo>
                  <a:pt x="202" y="305"/>
                </a:lnTo>
                <a:lnTo>
                  <a:pt x="209" y="291"/>
                </a:lnTo>
                <a:lnTo>
                  <a:pt x="209" y="291"/>
                </a:lnTo>
                <a:lnTo>
                  <a:pt x="215" y="281"/>
                </a:lnTo>
                <a:lnTo>
                  <a:pt x="215" y="281"/>
                </a:lnTo>
                <a:lnTo>
                  <a:pt x="216" y="280"/>
                </a:lnTo>
                <a:lnTo>
                  <a:pt x="216" y="278"/>
                </a:lnTo>
                <a:lnTo>
                  <a:pt x="216" y="278"/>
                </a:lnTo>
                <a:lnTo>
                  <a:pt x="216" y="277"/>
                </a:lnTo>
                <a:lnTo>
                  <a:pt x="216" y="277"/>
                </a:lnTo>
                <a:lnTo>
                  <a:pt x="218" y="276"/>
                </a:lnTo>
                <a:lnTo>
                  <a:pt x="221" y="277"/>
                </a:lnTo>
                <a:lnTo>
                  <a:pt x="221" y="277"/>
                </a:lnTo>
                <a:lnTo>
                  <a:pt x="221" y="278"/>
                </a:lnTo>
                <a:lnTo>
                  <a:pt x="221" y="280"/>
                </a:lnTo>
                <a:lnTo>
                  <a:pt x="221" y="280"/>
                </a:lnTo>
                <a:lnTo>
                  <a:pt x="218" y="283"/>
                </a:lnTo>
                <a:lnTo>
                  <a:pt x="218" y="283"/>
                </a:lnTo>
                <a:lnTo>
                  <a:pt x="212" y="291"/>
                </a:lnTo>
                <a:lnTo>
                  <a:pt x="206" y="301"/>
                </a:lnTo>
                <a:lnTo>
                  <a:pt x="206" y="301"/>
                </a:lnTo>
                <a:lnTo>
                  <a:pt x="205" y="307"/>
                </a:lnTo>
                <a:lnTo>
                  <a:pt x="205" y="307"/>
                </a:lnTo>
                <a:lnTo>
                  <a:pt x="228" y="305"/>
                </a:lnTo>
                <a:lnTo>
                  <a:pt x="228" y="305"/>
                </a:lnTo>
                <a:lnTo>
                  <a:pt x="231" y="300"/>
                </a:lnTo>
                <a:lnTo>
                  <a:pt x="231" y="300"/>
                </a:lnTo>
                <a:lnTo>
                  <a:pt x="235" y="294"/>
                </a:lnTo>
                <a:lnTo>
                  <a:pt x="235" y="294"/>
                </a:lnTo>
                <a:lnTo>
                  <a:pt x="242" y="280"/>
                </a:lnTo>
                <a:lnTo>
                  <a:pt x="242" y="280"/>
                </a:lnTo>
                <a:lnTo>
                  <a:pt x="243" y="278"/>
                </a:lnTo>
                <a:lnTo>
                  <a:pt x="243" y="278"/>
                </a:lnTo>
                <a:lnTo>
                  <a:pt x="243" y="277"/>
                </a:lnTo>
                <a:lnTo>
                  <a:pt x="242" y="276"/>
                </a:lnTo>
                <a:lnTo>
                  <a:pt x="242" y="276"/>
                </a:lnTo>
                <a:lnTo>
                  <a:pt x="242" y="276"/>
                </a:lnTo>
                <a:lnTo>
                  <a:pt x="242" y="274"/>
                </a:lnTo>
                <a:lnTo>
                  <a:pt x="242" y="274"/>
                </a:lnTo>
                <a:lnTo>
                  <a:pt x="245" y="273"/>
                </a:lnTo>
                <a:lnTo>
                  <a:pt x="246" y="273"/>
                </a:lnTo>
                <a:lnTo>
                  <a:pt x="246" y="273"/>
                </a:lnTo>
                <a:lnTo>
                  <a:pt x="248" y="274"/>
                </a:lnTo>
                <a:lnTo>
                  <a:pt x="248" y="276"/>
                </a:lnTo>
                <a:lnTo>
                  <a:pt x="248" y="276"/>
                </a:lnTo>
                <a:lnTo>
                  <a:pt x="245" y="280"/>
                </a:lnTo>
                <a:lnTo>
                  <a:pt x="245" y="280"/>
                </a:lnTo>
                <a:lnTo>
                  <a:pt x="239" y="291"/>
                </a:lnTo>
                <a:lnTo>
                  <a:pt x="239" y="291"/>
                </a:lnTo>
                <a:lnTo>
                  <a:pt x="236" y="297"/>
                </a:lnTo>
                <a:lnTo>
                  <a:pt x="233" y="303"/>
                </a:lnTo>
                <a:lnTo>
                  <a:pt x="233" y="303"/>
                </a:lnTo>
                <a:lnTo>
                  <a:pt x="233" y="305"/>
                </a:lnTo>
                <a:lnTo>
                  <a:pt x="233" y="305"/>
                </a:lnTo>
                <a:lnTo>
                  <a:pt x="235" y="305"/>
                </a:lnTo>
                <a:lnTo>
                  <a:pt x="235" y="305"/>
                </a:lnTo>
                <a:lnTo>
                  <a:pt x="255" y="304"/>
                </a:lnTo>
                <a:lnTo>
                  <a:pt x="255" y="304"/>
                </a:lnTo>
                <a:lnTo>
                  <a:pt x="289" y="303"/>
                </a:lnTo>
                <a:lnTo>
                  <a:pt x="289" y="303"/>
                </a:lnTo>
                <a:lnTo>
                  <a:pt x="304" y="301"/>
                </a:lnTo>
                <a:lnTo>
                  <a:pt x="304" y="301"/>
                </a:lnTo>
                <a:lnTo>
                  <a:pt x="334" y="300"/>
                </a:lnTo>
                <a:lnTo>
                  <a:pt x="334" y="300"/>
                </a:lnTo>
                <a:lnTo>
                  <a:pt x="346" y="300"/>
                </a:lnTo>
                <a:lnTo>
                  <a:pt x="346" y="300"/>
                </a:lnTo>
                <a:lnTo>
                  <a:pt x="356" y="297"/>
                </a:lnTo>
                <a:lnTo>
                  <a:pt x="356" y="297"/>
                </a:lnTo>
                <a:lnTo>
                  <a:pt x="358" y="296"/>
                </a:lnTo>
                <a:lnTo>
                  <a:pt x="358" y="294"/>
                </a:lnTo>
                <a:lnTo>
                  <a:pt x="358" y="294"/>
                </a:lnTo>
                <a:lnTo>
                  <a:pt x="358" y="288"/>
                </a:lnTo>
                <a:lnTo>
                  <a:pt x="358" y="288"/>
                </a:lnTo>
                <a:lnTo>
                  <a:pt x="360" y="287"/>
                </a:lnTo>
                <a:lnTo>
                  <a:pt x="361" y="287"/>
                </a:lnTo>
                <a:lnTo>
                  <a:pt x="361" y="287"/>
                </a:lnTo>
                <a:lnTo>
                  <a:pt x="363" y="287"/>
                </a:lnTo>
                <a:lnTo>
                  <a:pt x="363" y="287"/>
                </a:lnTo>
                <a:lnTo>
                  <a:pt x="363" y="283"/>
                </a:lnTo>
                <a:lnTo>
                  <a:pt x="363" y="283"/>
                </a:lnTo>
                <a:lnTo>
                  <a:pt x="364" y="266"/>
                </a:lnTo>
                <a:lnTo>
                  <a:pt x="364" y="266"/>
                </a:lnTo>
                <a:lnTo>
                  <a:pt x="363" y="239"/>
                </a:lnTo>
                <a:lnTo>
                  <a:pt x="363" y="239"/>
                </a:lnTo>
                <a:lnTo>
                  <a:pt x="361" y="202"/>
                </a:lnTo>
                <a:lnTo>
                  <a:pt x="361" y="202"/>
                </a:lnTo>
                <a:lnTo>
                  <a:pt x="361" y="180"/>
                </a:lnTo>
                <a:lnTo>
                  <a:pt x="363" y="159"/>
                </a:lnTo>
                <a:lnTo>
                  <a:pt x="363" y="159"/>
                </a:lnTo>
                <a:lnTo>
                  <a:pt x="364" y="142"/>
                </a:lnTo>
                <a:lnTo>
                  <a:pt x="364" y="142"/>
                </a:lnTo>
                <a:lnTo>
                  <a:pt x="364" y="111"/>
                </a:lnTo>
                <a:lnTo>
                  <a:pt x="366" y="78"/>
                </a:lnTo>
                <a:lnTo>
                  <a:pt x="366" y="78"/>
                </a:lnTo>
                <a:lnTo>
                  <a:pt x="367" y="53"/>
                </a:lnTo>
                <a:lnTo>
                  <a:pt x="367" y="53"/>
                </a:lnTo>
                <a:lnTo>
                  <a:pt x="368" y="43"/>
                </a:lnTo>
                <a:lnTo>
                  <a:pt x="368" y="34"/>
                </a:lnTo>
                <a:lnTo>
                  <a:pt x="368" y="34"/>
                </a:lnTo>
                <a:lnTo>
                  <a:pt x="367" y="27"/>
                </a:lnTo>
                <a:lnTo>
                  <a:pt x="364" y="21"/>
                </a:lnTo>
                <a:lnTo>
                  <a:pt x="360" y="16"/>
                </a:lnTo>
                <a:lnTo>
                  <a:pt x="354" y="11"/>
                </a:lnTo>
                <a:lnTo>
                  <a:pt x="354" y="11"/>
                </a:lnTo>
                <a:lnTo>
                  <a:pt x="351" y="11"/>
                </a:lnTo>
                <a:lnTo>
                  <a:pt x="351" y="11"/>
                </a:lnTo>
                <a:lnTo>
                  <a:pt x="323" y="11"/>
                </a:lnTo>
                <a:lnTo>
                  <a:pt x="323" y="11"/>
                </a:lnTo>
                <a:lnTo>
                  <a:pt x="316" y="11"/>
                </a:lnTo>
                <a:lnTo>
                  <a:pt x="316" y="11"/>
                </a:lnTo>
                <a:lnTo>
                  <a:pt x="316" y="13"/>
                </a:lnTo>
                <a:lnTo>
                  <a:pt x="314" y="14"/>
                </a:lnTo>
                <a:lnTo>
                  <a:pt x="314" y="14"/>
                </a:lnTo>
                <a:lnTo>
                  <a:pt x="310" y="18"/>
                </a:lnTo>
                <a:lnTo>
                  <a:pt x="310" y="18"/>
                </a:lnTo>
                <a:lnTo>
                  <a:pt x="297" y="34"/>
                </a:lnTo>
                <a:lnTo>
                  <a:pt x="297" y="34"/>
                </a:lnTo>
                <a:lnTo>
                  <a:pt x="293" y="40"/>
                </a:lnTo>
                <a:lnTo>
                  <a:pt x="293" y="40"/>
                </a:lnTo>
                <a:lnTo>
                  <a:pt x="290" y="45"/>
                </a:lnTo>
                <a:lnTo>
                  <a:pt x="287" y="53"/>
                </a:lnTo>
                <a:lnTo>
                  <a:pt x="287" y="53"/>
                </a:lnTo>
                <a:lnTo>
                  <a:pt x="287" y="54"/>
                </a:lnTo>
                <a:lnTo>
                  <a:pt x="285" y="54"/>
                </a:lnTo>
                <a:lnTo>
                  <a:pt x="285" y="54"/>
                </a:lnTo>
                <a:lnTo>
                  <a:pt x="283" y="53"/>
                </a:lnTo>
                <a:lnTo>
                  <a:pt x="283" y="51"/>
                </a:lnTo>
                <a:lnTo>
                  <a:pt x="283" y="51"/>
                </a:lnTo>
                <a:lnTo>
                  <a:pt x="285" y="48"/>
                </a:lnTo>
                <a:lnTo>
                  <a:pt x="285" y="48"/>
                </a:lnTo>
                <a:lnTo>
                  <a:pt x="297" y="30"/>
                </a:lnTo>
                <a:lnTo>
                  <a:pt x="297" y="30"/>
                </a:lnTo>
                <a:lnTo>
                  <a:pt x="309" y="17"/>
                </a:lnTo>
                <a:lnTo>
                  <a:pt x="309" y="17"/>
                </a:lnTo>
                <a:lnTo>
                  <a:pt x="312" y="11"/>
                </a:lnTo>
                <a:lnTo>
                  <a:pt x="312" y="11"/>
                </a:lnTo>
                <a:lnTo>
                  <a:pt x="306" y="11"/>
                </a:lnTo>
                <a:lnTo>
                  <a:pt x="306" y="11"/>
                </a:lnTo>
                <a:lnTo>
                  <a:pt x="262" y="13"/>
                </a:lnTo>
                <a:lnTo>
                  <a:pt x="262" y="13"/>
                </a:lnTo>
                <a:lnTo>
                  <a:pt x="223" y="14"/>
                </a:lnTo>
                <a:lnTo>
                  <a:pt x="223" y="14"/>
                </a:lnTo>
                <a:lnTo>
                  <a:pt x="196" y="14"/>
                </a:lnTo>
                <a:lnTo>
                  <a:pt x="196" y="14"/>
                </a:lnTo>
                <a:lnTo>
                  <a:pt x="167" y="17"/>
                </a:lnTo>
                <a:lnTo>
                  <a:pt x="167" y="17"/>
                </a:lnTo>
                <a:lnTo>
                  <a:pt x="164" y="16"/>
                </a:lnTo>
                <a:lnTo>
                  <a:pt x="164" y="16"/>
                </a:lnTo>
                <a:lnTo>
                  <a:pt x="161" y="16"/>
                </a:lnTo>
                <a:lnTo>
                  <a:pt x="161" y="16"/>
                </a:lnTo>
                <a:lnTo>
                  <a:pt x="154" y="17"/>
                </a:lnTo>
                <a:lnTo>
                  <a:pt x="154" y="17"/>
                </a:lnTo>
                <a:lnTo>
                  <a:pt x="152" y="17"/>
                </a:lnTo>
                <a:lnTo>
                  <a:pt x="151" y="18"/>
                </a:lnTo>
                <a:lnTo>
                  <a:pt x="151" y="18"/>
                </a:lnTo>
                <a:lnTo>
                  <a:pt x="151" y="20"/>
                </a:lnTo>
                <a:lnTo>
                  <a:pt x="151" y="20"/>
                </a:lnTo>
                <a:lnTo>
                  <a:pt x="135" y="48"/>
                </a:lnTo>
                <a:lnTo>
                  <a:pt x="135" y="48"/>
                </a:lnTo>
                <a:lnTo>
                  <a:pt x="135" y="54"/>
                </a:lnTo>
                <a:lnTo>
                  <a:pt x="135" y="54"/>
                </a:lnTo>
                <a:lnTo>
                  <a:pt x="134" y="61"/>
                </a:lnTo>
                <a:lnTo>
                  <a:pt x="134" y="61"/>
                </a:lnTo>
                <a:lnTo>
                  <a:pt x="132" y="64"/>
                </a:lnTo>
                <a:lnTo>
                  <a:pt x="130" y="67"/>
                </a:lnTo>
                <a:lnTo>
                  <a:pt x="130" y="67"/>
                </a:lnTo>
                <a:lnTo>
                  <a:pt x="128" y="68"/>
                </a:lnTo>
                <a:lnTo>
                  <a:pt x="128" y="68"/>
                </a:lnTo>
                <a:lnTo>
                  <a:pt x="127" y="68"/>
                </a:lnTo>
                <a:lnTo>
                  <a:pt x="127" y="68"/>
                </a:lnTo>
                <a:lnTo>
                  <a:pt x="124" y="72"/>
                </a:lnTo>
                <a:lnTo>
                  <a:pt x="121" y="74"/>
                </a:lnTo>
                <a:lnTo>
                  <a:pt x="121" y="74"/>
                </a:lnTo>
                <a:lnTo>
                  <a:pt x="120" y="77"/>
                </a:lnTo>
                <a:lnTo>
                  <a:pt x="118" y="77"/>
                </a:lnTo>
                <a:lnTo>
                  <a:pt x="118" y="77"/>
                </a:lnTo>
                <a:lnTo>
                  <a:pt x="115" y="78"/>
                </a:lnTo>
                <a:lnTo>
                  <a:pt x="115" y="78"/>
                </a:lnTo>
                <a:lnTo>
                  <a:pt x="93" y="81"/>
                </a:lnTo>
                <a:lnTo>
                  <a:pt x="93" y="81"/>
                </a:lnTo>
                <a:lnTo>
                  <a:pt x="73" y="84"/>
                </a:lnTo>
                <a:lnTo>
                  <a:pt x="73" y="84"/>
                </a:lnTo>
                <a:lnTo>
                  <a:pt x="40" y="88"/>
                </a:lnTo>
                <a:lnTo>
                  <a:pt x="40" y="88"/>
                </a:lnTo>
                <a:lnTo>
                  <a:pt x="27" y="89"/>
                </a:lnTo>
                <a:lnTo>
                  <a:pt x="15" y="89"/>
                </a:lnTo>
                <a:lnTo>
                  <a:pt x="15" y="89"/>
                </a:lnTo>
                <a:lnTo>
                  <a:pt x="13" y="89"/>
                </a:lnTo>
                <a:lnTo>
                  <a:pt x="13" y="89"/>
                </a:lnTo>
                <a:lnTo>
                  <a:pt x="12" y="94"/>
                </a:lnTo>
                <a:lnTo>
                  <a:pt x="12" y="94"/>
                </a:lnTo>
                <a:lnTo>
                  <a:pt x="13" y="119"/>
                </a:lnTo>
                <a:lnTo>
                  <a:pt x="13" y="119"/>
                </a:lnTo>
                <a:lnTo>
                  <a:pt x="15" y="138"/>
                </a:lnTo>
                <a:lnTo>
                  <a:pt x="15" y="138"/>
                </a:lnTo>
                <a:lnTo>
                  <a:pt x="16" y="165"/>
                </a:lnTo>
                <a:lnTo>
                  <a:pt x="16" y="165"/>
                </a:lnTo>
                <a:lnTo>
                  <a:pt x="16" y="168"/>
                </a:lnTo>
                <a:lnTo>
                  <a:pt x="16" y="168"/>
                </a:lnTo>
                <a:lnTo>
                  <a:pt x="20" y="189"/>
                </a:lnTo>
                <a:lnTo>
                  <a:pt x="20" y="189"/>
                </a:lnTo>
                <a:lnTo>
                  <a:pt x="22" y="196"/>
                </a:lnTo>
                <a:lnTo>
                  <a:pt x="22" y="196"/>
                </a:lnTo>
                <a:close/>
                <a:moveTo>
                  <a:pt x="155" y="321"/>
                </a:moveTo>
                <a:lnTo>
                  <a:pt x="155" y="321"/>
                </a:lnTo>
                <a:lnTo>
                  <a:pt x="155" y="321"/>
                </a:lnTo>
                <a:lnTo>
                  <a:pt x="155" y="321"/>
                </a:lnTo>
                <a:lnTo>
                  <a:pt x="151" y="321"/>
                </a:lnTo>
                <a:lnTo>
                  <a:pt x="151" y="321"/>
                </a:lnTo>
                <a:lnTo>
                  <a:pt x="107" y="321"/>
                </a:lnTo>
                <a:lnTo>
                  <a:pt x="107" y="321"/>
                </a:lnTo>
                <a:lnTo>
                  <a:pt x="81" y="320"/>
                </a:lnTo>
                <a:lnTo>
                  <a:pt x="81" y="320"/>
                </a:lnTo>
                <a:lnTo>
                  <a:pt x="56" y="318"/>
                </a:lnTo>
                <a:lnTo>
                  <a:pt x="56" y="318"/>
                </a:lnTo>
                <a:lnTo>
                  <a:pt x="47" y="317"/>
                </a:lnTo>
                <a:lnTo>
                  <a:pt x="37" y="318"/>
                </a:lnTo>
                <a:lnTo>
                  <a:pt x="37" y="318"/>
                </a:lnTo>
                <a:lnTo>
                  <a:pt x="36" y="318"/>
                </a:lnTo>
                <a:lnTo>
                  <a:pt x="34" y="317"/>
                </a:lnTo>
                <a:lnTo>
                  <a:pt x="34" y="317"/>
                </a:lnTo>
                <a:lnTo>
                  <a:pt x="33" y="315"/>
                </a:lnTo>
                <a:lnTo>
                  <a:pt x="32" y="315"/>
                </a:lnTo>
                <a:lnTo>
                  <a:pt x="32" y="315"/>
                </a:lnTo>
                <a:lnTo>
                  <a:pt x="32" y="317"/>
                </a:lnTo>
                <a:lnTo>
                  <a:pt x="32" y="317"/>
                </a:lnTo>
                <a:lnTo>
                  <a:pt x="32" y="320"/>
                </a:lnTo>
                <a:lnTo>
                  <a:pt x="34" y="320"/>
                </a:lnTo>
                <a:lnTo>
                  <a:pt x="34" y="320"/>
                </a:lnTo>
                <a:lnTo>
                  <a:pt x="51" y="323"/>
                </a:lnTo>
                <a:lnTo>
                  <a:pt x="51" y="323"/>
                </a:lnTo>
                <a:lnTo>
                  <a:pt x="71" y="325"/>
                </a:lnTo>
                <a:lnTo>
                  <a:pt x="90" y="327"/>
                </a:lnTo>
                <a:lnTo>
                  <a:pt x="90" y="327"/>
                </a:lnTo>
                <a:lnTo>
                  <a:pt x="104" y="327"/>
                </a:lnTo>
                <a:lnTo>
                  <a:pt x="117" y="325"/>
                </a:lnTo>
                <a:lnTo>
                  <a:pt x="117" y="325"/>
                </a:lnTo>
                <a:lnTo>
                  <a:pt x="142" y="323"/>
                </a:lnTo>
                <a:lnTo>
                  <a:pt x="142" y="323"/>
                </a:lnTo>
                <a:lnTo>
                  <a:pt x="155" y="321"/>
                </a:lnTo>
                <a:lnTo>
                  <a:pt x="155" y="321"/>
                </a:lnTo>
                <a:close/>
                <a:moveTo>
                  <a:pt x="314" y="311"/>
                </a:moveTo>
                <a:lnTo>
                  <a:pt x="314" y="311"/>
                </a:lnTo>
                <a:lnTo>
                  <a:pt x="314" y="310"/>
                </a:lnTo>
                <a:lnTo>
                  <a:pt x="314" y="310"/>
                </a:lnTo>
                <a:lnTo>
                  <a:pt x="313" y="310"/>
                </a:lnTo>
                <a:lnTo>
                  <a:pt x="313" y="310"/>
                </a:lnTo>
                <a:lnTo>
                  <a:pt x="290" y="311"/>
                </a:lnTo>
                <a:lnTo>
                  <a:pt x="290" y="311"/>
                </a:lnTo>
                <a:lnTo>
                  <a:pt x="259" y="314"/>
                </a:lnTo>
                <a:lnTo>
                  <a:pt x="259" y="314"/>
                </a:lnTo>
                <a:lnTo>
                  <a:pt x="232" y="315"/>
                </a:lnTo>
                <a:lnTo>
                  <a:pt x="232" y="315"/>
                </a:lnTo>
                <a:lnTo>
                  <a:pt x="211" y="318"/>
                </a:lnTo>
                <a:lnTo>
                  <a:pt x="211" y="318"/>
                </a:lnTo>
                <a:lnTo>
                  <a:pt x="174" y="323"/>
                </a:lnTo>
                <a:lnTo>
                  <a:pt x="174" y="323"/>
                </a:lnTo>
                <a:lnTo>
                  <a:pt x="161" y="324"/>
                </a:lnTo>
                <a:lnTo>
                  <a:pt x="161" y="324"/>
                </a:lnTo>
                <a:lnTo>
                  <a:pt x="162" y="324"/>
                </a:lnTo>
                <a:lnTo>
                  <a:pt x="162" y="324"/>
                </a:lnTo>
                <a:lnTo>
                  <a:pt x="205" y="323"/>
                </a:lnTo>
                <a:lnTo>
                  <a:pt x="205" y="323"/>
                </a:lnTo>
                <a:lnTo>
                  <a:pt x="219" y="321"/>
                </a:lnTo>
                <a:lnTo>
                  <a:pt x="219" y="321"/>
                </a:lnTo>
                <a:lnTo>
                  <a:pt x="248" y="318"/>
                </a:lnTo>
                <a:lnTo>
                  <a:pt x="248" y="318"/>
                </a:lnTo>
                <a:lnTo>
                  <a:pt x="275" y="315"/>
                </a:lnTo>
                <a:lnTo>
                  <a:pt x="275" y="315"/>
                </a:lnTo>
                <a:lnTo>
                  <a:pt x="304" y="313"/>
                </a:lnTo>
                <a:lnTo>
                  <a:pt x="304" y="313"/>
                </a:lnTo>
                <a:lnTo>
                  <a:pt x="314" y="311"/>
                </a:lnTo>
                <a:lnTo>
                  <a:pt x="314" y="311"/>
                </a:lnTo>
                <a:close/>
                <a:moveTo>
                  <a:pt x="36" y="77"/>
                </a:moveTo>
                <a:lnTo>
                  <a:pt x="36" y="77"/>
                </a:lnTo>
                <a:lnTo>
                  <a:pt x="36" y="77"/>
                </a:lnTo>
                <a:lnTo>
                  <a:pt x="36" y="77"/>
                </a:lnTo>
                <a:lnTo>
                  <a:pt x="73" y="74"/>
                </a:lnTo>
                <a:lnTo>
                  <a:pt x="73" y="74"/>
                </a:lnTo>
                <a:lnTo>
                  <a:pt x="80" y="74"/>
                </a:lnTo>
                <a:lnTo>
                  <a:pt x="80" y="74"/>
                </a:lnTo>
                <a:lnTo>
                  <a:pt x="104" y="70"/>
                </a:lnTo>
                <a:lnTo>
                  <a:pt x="104" y="70"/>
                </a:lnTo>
                <a:lnTo>
                  <a:pt x="107" y="68"/>
                </a:lnTo>
                <a:lnTo>
                  <a:pt x="107" y="68"/>
                </a:lnTo>
                <a:lnTo>
                  <a:pt x="115" y="54"/>
                </a:lnTo>
                <a:lnTo>
                  <a:pt x="115" y="54"/>
                </a:lnTo>
                <a:lnTo>
                  <a:pt x="115" y="53"/>
                </a:lnTo>
                <a:lnTo>
                  <a:pt x="115" y="53"/>
                </a:lnTo>
                <a:lnTo>
                  <a:pt x="114" y="51"/>
                </a:lnTo>
                <a:lnTo>
                  <a:pt x="115" y="48"/>
                </a:lnTo>
                <a:lnTo>
                  <a:pt x="115" y="48"/>
                </a:lnTo>
                <a:lnTo>
                  <a:pt x="117" y="45"/>
                </a:lnTo>
                <a:lnTo>
                  <a:pt x="117" y="45"/>
                </a:lnTo>
                <a:lnTo>
                  <a:pt x="117" y="45"/>
                </a:lnTo>
                <a:lnTo>
                  <a:pt x="117" y="45"/>
                </a:lnTo>
                <a:lnTo>
                  <a:pt x="103" y="64"/>
                </a:lnTo>
                <a:lnTo>
                  <a:pt x="103" y="64"/>
                </a:lnTo>
                <a:lnTo>
                  <a:pt x="103" y="64"/>
                </a:lnTo>
                <a:lnTo>
                  <a:pt x="103" y="64"/>
                </a:lnTo>
                <a:lnTo>
                  <a:pt x="101" y="67"/>
                </a:lnTo>
                <a:lnTo>
                  <a:pt x="98" y="67"/>
                </a:lnTo>
                <a:lnTo>
                  <a:pt x="98" y="67"/>
                </a:lnTo>
                <a:lnTo>
                  <a:pt x="77" y="68"/>
                </a:lnTo>
                <a:lnTo>
                  <a:pt x="77" y="68"/>
                </a:lnTo>
                <a:lnTo>
                  <a:pt x="74" y="70"/>
                </a:lnTo>
                <a:lnTo>
                  <a:pt x="74" y="70"/>
                </a:lnTo>
                <a:lnTo>
                  <a:pt x="71" y="72"/>
                </a:lnTo>
                <a:lnTo>
                  <a:pt x="71" y="72"/>
                </a:lnTo>
                <a:lnTo>
                  <a:pt x="70" y="74"/>
                </a:lnTo>
                <a:lnTo>
                  <a:pt x="69" y="71"/>
                </a:lnTo>
                <a:lnTo>
                  <a:pt x="69" y="71"/>
                </a:lnTo>
                <a:lnTo>
                  <a:pt x="69" y="70"/>
                </a:lnTo>
                <a:lnTo>
                  <a:pt x="69" y="70"/>
                </a:lnTo>
                <a:lnTo>
                  <a:pt x="67" y="70"/>
                </a:lnTo>
                <a:lnTo>
                  <a:pt x="67" y="70"/>
                </a:lnTo>
                <a:lnTo>
                  <a:pt x="67" y="70"/>
                </a:lnTo>
                <a:lnTo>
                  <a:pt x="67" y="70"/>
                </a:lnTo>
                <a:lnTo>
                  <a:pt x="53" y="72"/>
                </a:lnTo>
                <a:lnTo>
                  <a:pt x="40" y="72"/>
                </a:lnTo>
                <a:lnTo>
                  <a:pt x="40" y="72"/>
                </a:lnTo>
                <a:lnTo>
                  <a:pt x="37" y="74"/>
                </a:lnTo>
                <a:lnTo>
                  <a:pt x="37" y="74"/>
                </a:lnTo>
                <a:lnTo>
                  <a:pt x="36" y="75"/>
                </a:lnTo>
                <a:lnTo>
                  <a:pt x="36" y="75"/>
                </a:lnTo>
                <a:lnTo>
                  <a:pt x="36" y="77"/>
                </a:lnTo>
                <a:lnTo>
                  <a:pt x="36" y="77"/>
                </a:lnTo>
                <a:close/>
                <a:moveTo>
                  <a:pt x="366" y="297"/>
                </a:moveTo>
                <a:lnTo>
                  <a:pt x="366" y="297"/>
                </a:lnTo>
                <a:lnTo>
                  <a:pt x="367" y="294"/>
                </a:lnTo>
                <a:lnTo>
                  <a:pt x="367" y="294"/>
                </a:lnTo>
                <a:lnTo>
                  <a:pt x="370" y="286"/>
                </a:lnTo>
                <a:lnTo>
                  <a:pt x="370" y="286"/>
                </a:lnTo>
                <a:lnTo>
                  <a:pt x="371" y="280"/>
                </a:lnTo>
                <a:lnTo>
                  <a:pt x="371" y="280"/>
                </a:lnTo>
                <a:lnTo>
                  <a:pt x="371" y="242"/>
                </a:lnTo>
                <a:lnTo>
                  <a:pt x="371" y="242"/>
                </a:lnTo>
                <a:lnTo>
                  <a:pt x="371" y="236"/>
                </a:lnTo>
                <a:lnTo>
                  <a:pt x="371" y="236"/>
                </a:lnTo>
                <a:lnTo>
                  <a:pt x="370" y="223"/>
                </a:lnTo>
                <a:lnTo>
                  <a:pt x="368" y="209"/>
                </a:lnTo>
                <a:lnTo>
                  <a:pt x="368" y="209"/>
                </a:lnTo>
                <a:lnTo>
                  <a:pt x="368" y="186"/>
                </a:lnTo>
                <a:lnTo>
                  <a:pt x="368" y="186"/>
                </a:lnTo>
                <a:lnTo>
                  <a:pt x="368" y="175"/>
                </a:lnTo>
                <a:lnTo>
                  <a:pt x="368" y="163"/>
                </a:lnTo>
                <a:lnTo>
                  <a:pt x="368" y="163"/>
                </a:lnTo>
                <a:lnTo>
                  <a:pt x="367" y="155"/>
                </a:lnTo>
                <a:lnTo>
                  <a:pt x="367" y="155"/>
                </a:lnTo>
                <a:lnTo>
                  <a:pt x="367" y="158"/>
                </a:lnTo>
                <a:lnTo>
                  <a:pt x="367" y="158"/>
                </a:lnTo>
                <a:lnTo>
                  <a:pt x="367" y="227"/>
                </a:lnTo>
                <a:lnTo>
                  <a:pt x="367" y="227"/>
                </a:lnTo>
                <a:lnTo>
                  <a:pt x="367" y="243"/>
                </a:lnTo>
                <a:lnTo>
                  <a:pt x="367" y="243"/>
                </a:lnTo>
                <a:lnTo>
                  <a:pt x="368" y="257"/>
                </a:lnTo>
                <a:lnTo>
                  <a:pt x="368" y="257"/>
                </a:lnTo>
                <a:lnTo>
                  <a:pt x="367" y="288"/>
                </a:lnTo>
                <a:lnTo>
                  <a:pt x="367" y="288"/>
                </a:lnTo>
                <a:lnTo>
                  <a:pt x="367" y="290"/>
                </a:lnTo>
                <a:lnTo>
                  <a:pt x="367" y="290"/>
                </a:lnTo>
                <a:lnTo>
                  <a:pt x="366" y="293"/>
                </a:lnTo>
                <a:lnTo>
                  <a:pt x="366" y="297"/>
                </a:lnTo>
                <a:lnTo>
                  <a:pt x="366" y="297"/>
                </a:lnTo>
                <a:close/>
                <a:moveTo>
                  <a:pt x="67" y="55"/>
                </a:moveTo>
                <a:lnTo>
                  <a:pt x="67" y="55"/>
                </a:lnTo>
                <a:lnTo>
                  <a:pt x="67" y="55"/>
                </a:lnTo>
                <a:lnTo>
                  <a:pt x="67" y="55"/>
                </a:lnTo>
                <a:lnTo>
                  <a:pt x="67" y="54"/>
                </a:lnTo>
                <a:lnTo>
                  <a:pt x="67" y="54"/>
                </a:lnTo>
                <a:lnTo>
                  <a:pt x="78" y="43"/>
                </a:lnTo>
                <a:lnTo>
                  <a:pt x="78" y="43"/>
                </a:lnTo>
                <a:lnTo>
                  <a:pt x="87" y="33"/>
                </a:lnTo>
                <a:lnTo>
                  <a:pt x="87" y="33"/>
                </a:lnTo>
                <a:lnTo>
                  <a:pt x="90" y="30"/>
                </a:lnTo>
                <a:lnTo>
                  <a:pt x="90" y="30"/>
                </a:lnTo>
                <a:lnTo>
                  <a:pt x="91" y="30"/>
                </a:lnTo>
                <a:lnTo>
                  <a:pt x="91" y="30"/>
                </a:lnTo>
                <a:lnTo>
                  <a:pt x="91" y="30"/>
                </a:lnTo>
                <a:lnTo>
                  <a:pt x="93" y="31"/>
                </a:lnTo>
                <a:lnTo>
                  <a:pt x="93" y="33"/>
                </a:lnTo>
                <a:lnTo>
                  <a:pt x="93" y="33"/>
                </a:lnTo>
                <a:lnTo>
                  <a:pt x="91" y="34"/>
                </a:lnTo>
                <a:lnTo>
                  <a:pt x="91" y="34"/>
                </a:lnTo>
                <a:lnTo>
                  <a:pt x="87" y="43"/>
                </a:lnTo>
                <a:lnTo>
                  <a:pt x="87" y="43"/>
                </a:lnTo>
                <a:lnTo>
                  <a:pt x="78" y="58"/>
                </a:lnTo>
                <a:lnTo>
                  <a:pt x="78" y="58"/>
                </a:lnTo>
                <a:lnTo>
                  <a:pt x="77" y="60"/>
                </a:lnTo>
                <a:lnTo>
                  <a:pt x="77" y="60"/>
                </a:lnTo>
                <a:lnTo>
                  <a:pt x="101" y="30"/>
                </a:lnTo>
                <a:lnTo>
                  <a:pt x="101" y="30"/>
                </a:lnTo>
                <a:lnTo>
                  <a:pt x="91" y="28"/>
                </a:lnTo>
                <a:lnTo>
                  <a:pt x="81" y="30"/>
                </a:lnTo>
                <a:lnTo>
                  <a:pt x="81" y="30"/>
                </a:lnTo>
                <a:lnTo>
                  <a:pt x="67" y="55"/>
                </a:lnTo>
                <a:lnTo>
                  <a:pt x="67" y="55"/>
                </a:lnTo>
                <a:close/>
                <a:moveTo>
                  <a:pt x="87" y="281"/>
                </a:moveTo>
                <a:lnTo>
                  <a:pt x="87" y="281"/>
                </a:lnTo>
                <a:lnTo>
                  <a:pt x="86" y="281"/>
                </a:lnTo>
                <a:lnTo>
                  <a:pt x="86" y="281"/>
                </a:lnTo>
                <a:lnTo>
                  <a:pt x="69" y="296"/>
                </a:lnTo>
                <a:lnTo>
                  <a:pt x="50" y="313"/>
                </a:lnTo>
                <a:lnTo>
                  <a:pt x="50" y="313"/>
                </a:lnTo>
                <a:lnTo>
                  <a:pt x="50" y="313"/>
                </a:lnTo>
                <a:lnTo>
                  <a:pt x="50" y="313"/>
                </a:lnTo>
                <a:lnTo>
                  <a:pt x="67" y="313"/>
                </a:lnTo>
                <a:lnTo>
                  <a:pt x="67" y="313"/>
                </a:lnTo>
                <a:lnTo>
                  <a:pt x="67" y="308"/>
                </a:lnTo>
                <a:lnTo>
                  <a:pt x="69" y="307"/>
                </a:lnTo>
                <a:lnTo>
                  <a:pt x="69" y="307"/>
                </a:lnTo>
                <a:lnTo>
                  <a:pt x="80" y="290"/>
                </a:lnTo>
                <a:lnTo>
                  <a:pt x="80" y="290"/>
                </a:lnTo>
                <a:lnTo>
                  <a:pt x="87" y="281"/>
                </a:lnTo>
                <a:lnTo>
                  <a:pt x="87" y="281"/>
                </a:lnTo>
                <a:close/>
                <a:moveTo>
                  <a:pt x="29" y="251"/>
                </a:moveTo>
                <a:lnTo>
                  <a:pt x="29" y="251"/>
                </a:lnTo>
                <a:lnTo>
                  <a:pt x="50" y="217"/>
                </a:lnTo>
                <a:lnTo>
                  <a:pt x="50" y="217"/>
                </a:lnTo>
                <a:lnTo>
                  <a:pt x="26" y="236"/>
                </a:lnTo>
                <a:lnTo>
                  <a:pt x="26" y="236"/>
                </a:lnTo>
                <a:lnTo>
                  <a:pt x="29" y="251"/>
                </a:lnTo>
                <a:lnTo>
                  <a:pt x="29" y="251"/>
                </a:lnTo>
                <a:close/>
                <a:moveTo>
                  <a:pt x="283" y="307"/>
                </a:moveTo>
                <a:lnTo>
                  <a:pt x="283" y="307"/>
                </a:lnTo>
                <a:lnTo>
                  <a:pt x="283" y="307"/>
                </a:lnTo>
                <a:lnTo>
                  <a:pt x="283" y="307"/>
                </a:lnTo>
                <a:lnTo>
                  <a:pt x="279" y="307"/>
                </a:lnTo>
                <a:lnTo>
                  <a:pt x="279" y="307"/>
                </a:lnTo>
                <a:lnTo>
                  <a:pt x="255" y="308"/>
                </a:lnTo>
                <a:lnTo>
                  <a:pt x="255" y="308"/>
                </a:lnTo>
                <a:lnTo>
                  <a:pt x="206" y="310"/>
                </a:lnTo>
                <a:lnTo>
                  <a:pt x="206" y="310"/>
                </a:lnTo>
                <a:lnTo>
                  <a:pt x="205" y="311"/>
                </a:lnTo>
                <a:lnTo>
                  <a:pt x="205" y="311"/>
                </a:lnTo>
                <a:lnTo>
                  <a:pt x="202" y="313"/>
                </a:lnTo>
                <a:lnTo>
                  <a:pt x="201" y="311"/>
                </a:lnTo>
                <a:lnTo>
                  <a:pt x="201" y="311"/>
                </a:lnTo>
                <a:lnTo>
                  <a:pt x="198" y="311"/>
                </a:lnTo>
                <a:lnTo>
                  <a:pt x="198" y="311"/>
                </a:lnTo>
                <a:lnTo>
                  <a:pt x="178" y="313"/>
                </a:lnTo>
                <a:lnTo>
                  <a:pt x="178" y="313"/>
                </a:lnTo>
                <a:lnTo>
                  <a:pt x="171" y="314"/>
                </a:lnTo>
                <a:lnTo>
                  <a:pt x="171" y="314"/>
                </a:lnTo>
                <a:lnTo>
                  <a:pt x="181" y="314"/>
                </a:lnTo>
                <a:lnTo>
                  <a:pt x="181" y="314"/>
                </a:lnTo>
                <a:lnTo>
                  <a:pt x="201" y="314"/>
                </a:lnTo>
                <a:lnTo>
                  <a:pt x="201" y="314"/>
                </a:lnTo>
                <a:lnTo>
                  <a:pt x="235" y="311"/>
                </a:lnTo>
                <a:lnTo>
                  <a:pt x="235" y="311"/>
                </a:lnTo>
                <a:lnTo>
                  <a:pt x="262" y="308"/>
                </a:lnTo>
                <a:lnTo>
                  <a:pt x="262" y="308"/>
                </a:lnTo>
                <a:lnTo>
                  <a:pt x="283" y="307"/>
                </a:lnTo>
                <a:lnTo>
                  <a:pt x="283" y="307"/>
                </a:lnTo>
                <a:close/>
                <a:moveTo>
                  <a:pt x="24" y="223"/>
                </a:moveTo>
                <a:lnTo>
                  <a:pt x="24" y="223"/>
                </a:lnTo>
                <a:lnTo>
                  <a:pt x="24" y="223"/>
                </a:lnTo>
                <a:lnTo>
                  <a:pt x="24" y="223"/>
                </a:lnTo>
                <a:lnTo>
                  <a:pt x="26" y="220"/>
                </a:lnTo>
                <a:lnTo>
                  <a:pt x="26" y="220"/>
                </a:lnTo>
                <a:lnTo>
                  <a:pt x="33" y="209"/>
                </a:lnTo>
                <a:lnTo>
                  <a:pt x="33" y="209"/>
                </a:lnTo>
                <a:lnTo>
                  <a:pt x="43" y="195"/>
                </a:lnTo>
                <a:lnTo>
                  <a:pt x="43" y="195"/>
                </a:lnTo>
                <a:lnTo>
                  <a:pt x="43" y="192"/>
                </a:lnTo>
                <a:lnTo>
                  <a:pt x="43" y="192"/>
                </a:lnTo>
                <a:lnTo>
                  <a:pt x="42" y="193"/>
                </a:lnTo>
                <a:lnTo>
                  <a:pt x="42" y="193"/>
                </a:lnTo>
                <a:lnTo>
                  <a:pt x="29" y="203"/>
                </a:lnTo>
                <a:lnTo>
                  <a:pt x="29" y="203"/>
                </a:lnTo>
                <a:lnTo>
                  <a:pt x="22" y="207"/>
                </a:lnTo>
                <a:lnTo>
                  <a:pt x="22" y="207"/>
                </a:lnTo>
                <a:lnTo>
                  <a:pt x="24" y="223"/>
                </a:lnTo>
                <a:lnTo>
                  <a:pt x="24" y="223"/>
                </a:lnTo>
                <a:close/>
                <a:moveTo>
                  <a:pt x="50" y="70"/>
                </a:moveTo>
                <a:lnTo>
                  <a:pt x="50" y="70"/>
                </a:lnTo>
                <a:lnTo>
                  <a:pt x="51" y="70"/>
                </a:lnTo>
                <a:lnTo>
                  <a:pt x="51" y="70"/>
                </a:lnTo>
                <a:lnTo>
                  <a:pt x="69" y="67"/>
                </a:lnTo>
                <a:lnTo>
                  <a:pt x="69" y="67"/>
                </a:lnTo>
                <a:lnTo>
                  <a:pt x="70" y="67"/>
                </a:lnTo>
                <a:lnTo>
                  <a:pt x="71" y="65"/>
                </a:lnTo>
                <a:lnTo>
                  <a:pt x="71" y="65"/>
                </a:lnTo>
                <a:lnTo>
                  <a:pt x="81" y="45"/>
                </a:lnTo>
                <a:lnTo>
                  <a:pt x="81" y="45"/>
                </a:lnTo>
                <a:lnTo>
                  <a:pt x="83" y="44"/>
                </a:lnTo>
                <a:lnTo>
                  <a:pt x="83" y="44"/>
                </a:lnTo>
                <a:lnTo>
                  <a:pt x="81" y="45"/>
                </a:lnTo>
                <a:lnTo>
                  <a:pt x="81" y="45"/>
                </a:lnTo>
                <a:lnTo>
                  <a:pt x="64" y="64"/>
                </a:lnTo>
                <a:lnTo>
                  <a:pt x="64" y="64"/>
                </a:lnTo>
                <a:lnTo>
                  <a:pt x="60" y="67"/>
                </a:lnTo>
                <a:lnTo>
                  <a:pt x="60" y="67"/>
                </a:lnTo>
                <a:lnTo>
                  <a:pt x="59" y="68"/>
                </a:lnTo>
                <a:lnTo>
                  <a:pt x="57" y="67"/>
                </a:lnTo>
                <a:lnTo>
                  <a:pt x="57" y="67"/>
                </a:lnTo>
                <a:lnTo>
                  <a:pt x="57" y="67"/>
                </a:lnTo>
                <a:lnTo>
                  <a:pt x="57" y="65"/>
                </a:lnTo>
                <a:lnTo>
                  <a:pt x="57" y="65"/>
                </a:lnTo>
                <a:lnTo>
                  <a:pt x="59" y="61"/>
                </a:lnTo>
                <a:lnTo>
                  <a:pt x="59" y="61"/>
                </a:lnTo>
                <a:lnTo>
                  <a:pt x="66" y="48"/>
                </a:lnTo>
                <a:lnTo>
                  <a:pt x="66" y="48"/>
                </a:lnTo>
                <a:lnTo>
                  <a:pt x="67" y="47"/>
                </a:lnTo>
                <a:lnTo>
                  <a:pt x="67" y="47"/>
                </a:lnTo>
                <a:lnTo>
                  <a:pt x="67" y="45"/>
                </a:lnTo>
                <a:lnTo>
                  <a:pt x="67" y="45"/>
                </a:lnTo>
                <a:lnTo>
                  <a:pt x="50" y="70"/>
                </a:lnTo>
                <a:lnTo>
                  <a:pt x="50" y="70"/>
                </a:lnTo>
                <a:close/>
                <a:moveTo>
                  <a:pt x="6" y="250"/>
                </a:moveTo>
                <a:lnTo>
                  <a:pt x="6" y="250"/>
                </a:lnTo>
                <a:lnTo>
                  <a:pt x="6" y="251"/>
                </a:lnTo>
                <a:lnTo>
                  <a:pt x="6" y="251"/>
                </a:lnTo>
                <a:lnTo>
                  <a:pt x="7" y="264"/>
                </a:lnTo>
                <a:lnTo>
                  <a:pt x="7" y="264"/>
                </a:lnTo>
                <a:lnTo>
                  <a:pt x="9" y="280"/>
                </a:lnTo>
                <a:lnTo>
                  <a:pt x="9" y="280"/>
                </a:lnTo>
                <a:lnTo>
                  <a:pt x="9" y="281"/>
                </a:lnTo>
                <a:lnTo>
                  <a:pt x="9" y="281"/>
                </a:lnTo>
                <a:lnTo>
                  <a:pt x="10" y="251"/>
                </a:lnTo>
                <a:lnTo>
                  <a:pt x="10" y="251"/>
                </a:lnTo>
                <a:lnTo>
                  <a:pt x="6" y="250"/>
                </a:lnTo>
                <a:lnTo>
                  <a:pt x="6" y="250"/>
                </a:lnTo>
                <a:close/>
                <a:moveTo>
                  <a:pt x="113" y="30"/>
                </a:moveTo>
                <a:lnTo>
                  <a:pt x="113" y="30"/>
                </a:lnTo>
                <a:lnTo>
                  <a:pt x="108" y="30"/>
                </a:lnTo>
                <a:lnTo>
                  <a:pt x="108" y="30"/>
                </a:lnTo>
                <a:lnTo>
                  <a:pt x="107" y="30"/>
                </a:lnTo>
                <a:lnTo>
                  <a:pt x="105" y="31"/>
                </a:lnTo>
                <a:lnTo>
                  <a:pt x="105" y="31"/>
                </a:lnTo>
                <a:lnTo>
                  <a:pt x="94" y="53"/>
                </a:lnTo>
                <a:lnTo>
                  <a:pt x="94" y="53"/>
                </a:lnTo>
                <a:lnTo>
                  <a:pt x="93" y="54"/>
                </a:lnTo>
                <a:lnTo>
                  <a:pt x="93" y="54"/>
                </a:lnTo>
                <a:lnTo>
                  <a:pt x="93" y="54"/>
                </a:lnTo>
                <a:lnTo>
                  <a:pt x="93" y="54"/>
                </a:lnTo>
                <a:lnTo>
                  <a:pt x="113" y="30"/>
                </a:lnTo>
                <a:lnTo>
                  <a:pt x="113" y="30"/>
                </a:lnTo>
                <a:close/>
                <a:moveTo>
                  <a:pt x="108" y="50"/>
                </a:moveTo>
                <a:lnTo>
                  <a:pt x="108" y="50"/>
                </a:lnTo>
                <a:lnTo>
                  <a:pt x="108" y="50"/>
                </a:lnTo>
                <a:lnTo>
                  <a:pt x="108" y="50"/>
                </a:lnTo>
                <a:lnTo>
                  <a:pt x="110" y="48"/>
                </a:lnTo>
                <a:lnTo>
                  <a:pt x="110" y="48"/>
                </a:lnTo>
                <a:lnTo>
                  <a:pt x="124" y="30"/>
                </a:lnTo>
                <a:lnTo>
                  <a:pt x="124" y="30"/>
                </a:lnTo>
                <a:lnTo>
                  <a:pt x="125" y="28"/>
                </a:lnTo>
                <a:lnTo>
                  <a:pt x="125" y="28"/>
                </a:lnTo>
                <a:lnTo>
                  <a:pt x="127" y="28"/>
                </a:lnTo>
                <a:lnTo>
                  <a:pt x="128" y="28"/>
                </a:lnTo>
                <a:lnTo>
                  <a:pt x="128" y="28"/>
                </a:lnTo>
                <a:lnTo>
                  <a:pt x="130" y="28"/>
                </a:lnTo>
                <a:lnTo>
                  <a:pt x="130" y="28"/>
                </a:lnTo>
                <a:lnTo>
                  <a:pt x="130" y="27"/>
                </a:lnTo>
                <a:lnTo>
                  <a:pt x="130" y="27"/>
                </a:lnTo>
                <a:lnTo>
                  <a:pt x="123" y="27"/>
                </a:lnTo>
                <a:lnTo>
                  <a:pt x="123" y="27"/>
                </a:lnTo>
                <a:lnTo>
                  <a:pt x="121" y="28"/>
                </a:lnTo>
                <a:lnTo>
                  <a:pt x="120" y="30"/>
                </a:lnTo>
                <a:lnTo>
                  <a:pt x="120" y="30"/>
                </a:lnTo>
                <a:lnTo>
                  <a:pt x="118" y="31"/>
                </a:lnTo>
                <a:lnTo>
                  <a:pt x="118" y="31"/>
                </a:lnTo>
                <a:lnTo>
                  <a:pt x="108" y="48"/>
                </a:lnTo>
                <a:lnTo>
                  <a:pt x="108" y="48"/>
                </a:lnTo>
                <a:lnTo>
                  <a:pt x="108" y="50"/>
                </a:lnTo>
                <a:lnTo>
                  <a:pt x="108" y="50"/>
                </a:lnTo>
                <a:close/>
                <a:moveTo>
                  <a:pt x="49" y="51"/>
                </a:moveTo>
                <a:lnTo>
                  <a:pt x="49" y="51"/>
                </a:lnTo>
                <a:lnTo>
                  <a:pt x="64" y="30"/>
                </a:lnTo>
                <a:lnTo>
                  <a:pt x="64" y="30"/>
                </a:lnTo>
                <a:lnTo>
                  <a:pt x="60" y="30"/>
                </a:lnTo>
                <a:lnTo>
                  <a:pt x="60" y="30"/>
                </a:lnTo>
                <a:lnTo>
                  <a:pt x="59" y="30"/>
                </a:lnTo>
                <a:lnTo>
                  <a:pt x="57" y="31"/>
                </a:lnTo>
                <a:lnTo>
                  <a:pt x="57" y="31"/>
                </a:lnTo>
                <a:lnTo>
                  <a:pt x="49" y="50"/>
                </a:lnTo>
                <a:lnTo>
                  <a:pt x="49" y="50"/>
                </a:lnTo>
                <a:lnTo>
                  <a:pt x="49" y="51"/>
                </a:lnTo>
                <a:lnTo>
                  <a:pt x="49" y="51"/>
                </a:lnTo>
                <a:close/>
                <a:moveTo>
                  <a:pt x="368" y="21"/>
                </a:moveTo>
                <a:lnTo>
                  <a:pt x="368" y="21"/>
                </a:lnTo>
                <a:lnTo>
                  <a:pt x="368" y="21"/>
                </a:lnTo>
                <a:lnTo>
                  <a:pt x="368" y="21"/>
                </a:lnTo>
                <a:lnTo>
                  <a:pt x="368" y="16"/>
                </a:lnTo>
                <a:lnTo>
                  <a:pt x="367" y="10"/>
                </a:lnTo>
                <a:lnTo>
                  <a:pt x="367" y="10"/>
                </a:lnTo>
                <a:lnTo>
                  <a:pt x="367" y="10"/>
                </a:lnTo>
                <a:lnTo>
                  <a:pt x="367" y="10"/>
                </a:lnTo>
                <a:lnTo>
                  <a:pt x="360" y="7"/>
                </a:lnTo>
                <a:lnTo>
                  <a:pt x="360" y="7"/>
                </a:lnTo>
                <a:lnTo>
                  <a:pt x="360" y="10"/>
                </a:lnTo>
                <a:lnTo>
                  <a:pt x="360" y="10"/>
                </a:lnTo>
                <a:lnTo>
                  <a:pt x="360" y="11"/>
                </a:lnTo>
                <a:lnTo>
                  <a:pt x="360" y="11"/>
                </a:lnTo>
                <a:lnTo>
                  <a:pt x="364" y="16"/>
                </a:lnTo>
                <a:lnTo>
                  <a:pt x="368" y="21"/>
                </a:lnTo>
                <a:lnTo>
                  <a:pt x="368" y="21"/>
                </a:lnTo>
                <a:close/>
                <a:moveTo>
                  <a:pt x="93" y="61"/>
                </a:moveTo>
                <a:lnTo>
                  <a:pt x="93" y="61"/>
                </a:lnTo>
                <a:lnTo>
                  <a:pt x="93" y="61"/>
                </a:lnTo>
                <a:lnTo>
                  <a:pt x="93" y="61"/>
                </a:lnTo>
                <a:lnTo>
                  <a:pt x="97" y="61"/>
                </a:lnTo>
                <a:lnTo>
                  <a:pt x="97" y="61"/>
                </a:lnTo>
                <a:lnTo>
                  <a:pt x="100" y="60"/>
                </a:lnTo>
                <a:lnTo>
                  <a:pt x="100" y="60"/>
                </a:lnTo>
                <a:lnTo>
                  <a:pt x="107" y="44"/>
                </a:lnTo>
                <a:lnTo>
                  <a:pt x="107" y="44"/>
                </a:lnTo>
                <a:lnTo>
                  <a:pt x="108" y="43"/>
                </a:lnTo>
                <a:lnTo>
                  <a:pt x="108" y="43"/>
                </a:lnTo>
                <a:lnTo>
                  <a:pt x="107" y="43"/>
                </a:lnTo>
                <a:lnTo>
                  <a:pt x="107" y="43"/>
                </a:lnTo>
                <a:lnTo>
                  <a:pt x="93" y="61"/>
                </a:lnTo>
                <a:lnTo>
                  <a:pt x="93" y="61"/>
                </a:lnTo>
                <a:close/>
                <a:moveTo>
                  <a:pt x="19" y="300"/>
                </a:moveTo>
                <a:lnTo>
                  <a:pt x="19" y="300"/>
                </a:lnTo>
                <a:lnTo>
                  <a:pt x="19" y="296"/>
                </a:lnTo>
                <a:lnTo>
                  <a:pt x="19" y="296"/>
                </a:lnTo>
                <a:lnTo>
                  <a:pt x="19" y="287"/>
                </a:lnTo>
                <a:lnTo>
                  <a:pt x="19" y="287"/>
                </a:lnTo>
                <a:lnTo>
                  <a:pt x="19" y="246"/>
                </a:lnTo>
                <a:lnTo>
                  <a:pt x="19" y="246"/>
                </a:lnTo>
                <a:lnTo>
                  <a:pt x="17" y="243"/>
                </a:lnTo>
                <a:lnTo>
                  <a:pt x="17" y="243"/>
                </a:lnTo>
                <a:lnTo>
                  <a:pt x="17" y="240"/>
                </a:lnTo>
                <a:lnTo>
                  <a:pt x="17" y="240"/>
                </a:lnTo>
                <a:lnTo>
                  <a:pt x="17" y="270"/>
                </a:lnTo>
                <a:lnTo>
                  <a:pt x="19" y="300"/>
                </a:lnTo>
                <a:lnTo>
                  <a:pt x="19" y="300"/>
                </a:lnTo>
                <a:close/>
                <a:moveTo>
                  <a:pt x="6" y="138"/>
                </a:moveTo>
                <a:lnTo>
                  <a:pt x="6" y="138"/>
                </a:lnTo>
                <a:lnTo>
                  <a:pt x="5" y="136"/>
                </a:lnTo>
                <a:lnTo>
                  <a:pt x="5" y="136"/>
                </a:lnTo>
                <a:lnTo>
                  <a:pt x="5" y="206"/>
                </a:lnTo>
                <a:lnTo>
                  <a:pt x="5" y="206"/>
                </a:lnTo>
                <a:lnTo>
                  <a:pt x="6" y="196"/>
                </a:lnTo>
                <a:lnTo>
                  <a:pt x="6" y="196"/>
                </a:lnTo>
                <a:lnTo>
                  <a:pt x="6" y="142"/>
                </a:lnTo>
                <a:lnTo>
                  <a:pt x="6" y="142"/>
                </a:lnTo>
                <a:lnTo>
                  <a:pt x="6" y="138"/>
                </a:lnTo>
                <a:lnTo>
                  <a:pt x="6" y="138"/>
                </a:lnTo>
                <a:close/>
                <a:moveTo>
                  <a:pt x="59" y="50"/>
                </a:moveTo>
                <a:lnTo>
                  <a:pt x="59" y="50"/>
                </a:lnTo>
                <a:lnTo>
                  <a:pt x="60" y="50"/>
                </a:lnTo>
                <a:lnTo>
                  <a:pt x="60" y="50"/>
                </a:lnTo>
                <a:lnTo>
                  <a:pt x="74" y="30"/>
                </a:lnTo>
                <a:lnTo>
                  <a:pt x="74" y="30"/>
                </a:lnTo>
                <a:lnTo>
                  <a:pt x="70" y="30"/>
                </a:lnTo>
                <a:lnTo>
                  <a:pt x="70" y="30"/>
                </a:lnTo>
                <a:lnTo>
                  <a:pt x="59" y="50"/>
                </a:lnTo>
                <a:lnTo>
                  <a:pt x="59" y="50"/>
                </a:lnTo>
                <a:close/>
                <a:moveTo>
                  <a:pt x="40" y="70"/>
                </a:moveTo>
                <a:lnTo>
                  <a:pt x="40" y="70"/>
                </a:lnTo>
                <a:lnTo>
                  <a:pt x="46" y="70"/>
                </a:lnTo>
                <a:lnTo>
                  <a:pt x="46" y="70"/>
                </a:lnTo>
                <a:lnTo>
                  <a:pt x="47" y="65"/>
                </a:lnTo>
                <a:lnTo>
                  <a:pt x="47" y="65"/>
                </a:lnTo>
                <a:lnTo>
                  <a:pt x="54" y="51"/>
                </a:lnTo>
                <a:lnTo>
                  <a:pt x="54" y="51"/>
                </a:lnTo>
                <a:lnTo>
                  <a:pt x="54" y="50"/>
                </a:lnTo>
                <a:lnTo>
                  <a:pt x="54" y="50"/>
                </a:lnTo>
                <a:lnTo>
                  <a:pt x="54" y="50"/>
                </a:lnTo>
                <a:lnTo>
                  <a:pt x="54" y="50"/>
                </a:lnTo>
                <a:lnTo>
                  <a:pt x="40" y="70"/>
                </a:lnTo>
                <a:lnTo>
                  <a:pt x="40" y="70"/>
                </a:lnTo>
                <a:close/>
                <a:moveTo>
                  <a:pt x="377" y="274"/>
                </a:moveTo>
                <a:lnTo>
                  <a:pt x="377" y="274"/>
                </a:lnTo>
                <a:lnTo>
                  <a:pt x="375" y="286"/>
                </a:lnTo>
                <a:lnTo>
                  <a:pt x="375" y="296"/>
                </a:lnTo>
                <a:lnTo>
                  <a:pt x="375" y="296"/>
                </a:lnTo>
                <a:lnTo>
                  <a:pt x="377" y="294"/>
                </a:lnTo>
                <a:lnTo>
                  <a:pt x="377" y="294"/>
                </a:lnTo>
                <a:lnTo>
                  <a:pt x="377" y="291"/>
                </a:lnTo>
                <a:lnTo>
                  <a:pt x="378" y="287"/>
                </a:lnTo>
                <a:lnTo>
                  <a:pt x="378" y="287"/>
                </a:lnTo>
                <a:lnTo>
                  <a:pt x="377" y="274"/>
                </a:lnTo>
                <a:lnTo>
                  <a:pt x="377" y="274"/>
                </a:lnTo>
                <a:close/>
                <a:moveTo>
                  <a:pt x="46" y="30"/>
                </a:moveTo>
                <a:lnTo>
                  <a:pt x="46" y="30"/>
                </a:lnTo>
                <a:lnTo>
                  <a:pt x="43" y="30"/>
                </a:lnTo>
                <a:lnTo>
                  <a:pt x="42" y="31"/>
                </a:lnTo>
                <a:lnTo>
                  <a:pt x="42" y="31"/>
                </a:lnTo>
                <a:lnTo>
                  <a:pt x="40" y="33"/>
                </a:lnTo>
                <a:lnTo>
                  <a:pt x="40" y="33"/>
                </a:lnTo>
                <a:lnTo>
                  <a:pt x="39" y="34"/>
                </a:lnTo>
                <a:lnTo>
                  <a:pt x="39" y="34"/>
                </a:lnTo>
                <a:lnTo>
                  <a:pt x="36" y="40"/>
                </a:lnTo>
                <a:lnTo>
                  <a:pt x="36" y="40"/>
                </a:lnTo>
                <a:lnTo>
                  <a:pt x="36" y="43"/>
                </a:lnTo>
                <a:lnTo>
                  <a:pt x="36" y="43"/>
                </a:lnTo>
                <a:lnTo>
                  <a:pt x="46" y="30"/>
                </a:lnTo>
                <a:lnTo>
                  <a:pt x="46" y="30"/>
                </a:lnTo>
                <a:close/>
                <a:moveTo>
                  <a:pt x="50" y="30"/>
                </a:moveTo>
                <a:lnTo>
                  <a:pt x="50" y="30"/>
                </a:lnTo>
                <a:lnTo>
                  <a:pt x="49" y="33"/>
                </a:lnTo>
                <a:lnTo>
                  <a:pt x="49" y="33"/>
                </a:lnTo>
                <a:lnTo>
                  <a:pt x="40" y="50"/>
                </a:lnTo>
                <a:lnTo>
                  <a:pt x="40" y="50"/>
                </a:lnTo>
                <a:lnTo>
                  <a:pt x="39" y="51"/>
                </a:lnTo>
                <a:lnTo>
                  <a:pt x="39" y="51"/>
                </a:lnTo>
                <a:lnTo>
                  <a:pt x="40" y="51"/>
                </a:lnTo>
                <a:lnTo>
                  <a:pt x="40" y="51"/>
                </a:lnTo>
                <a:lnTo>
                  <a:pt x="53" y="30"/>
                </a:lnTo>
                <a:lnTo>
                  <a:pt x="53" y="30"/>
                </a:lnTo>
                <a:lnTo>
                  <a:pt x="50" y="30"/>
                </a:lnTo>
                <a:lnTo>
                  <a:pt x="50" y="30"/>
                </a:lnTo>
                <a:close/>
                <a:moveTo>
                  <a:pt x="157" y="317"/>
                </a:moveTo>
                <a:lnTo>
                  <a:pt x="157" y="317"/>
                </a:lnTo>
                <a:lnTo>
                  <a:pt x="157" y="317"/>
                </a:lnTo>
                <a:lnTo>
                  <a:pt x="157" y="317"/>
                </a:lnTo>
                <a:lnTo>
                  <a:pt x="151" y="317"/>
                </a:lnTo>
                <a:lnTo>
                  <a:pt x="151" y="317"/>
                </a:lnTo>
                <a:lnTo>
                  <a:pt x="144" y="315"/>
                </a:lnTo>
                <a:lnTo>
                  <a:pt x="144" y="315"/>
                </a:lnTo>
                <a:lnTo>
                  <a:pt x="138" y="317"/>
                </a:lnTo>
                <a:lnTo>
                  <a:pt x="138" y="317"/>
                </a:lnTo>
                <a:lnTo>
                  <a:pt x="132" y="317"/>
                </a:lnTo>
                <a:lnTo>
                  <a:pt x="132" y="317"/>
                </a:lnTo>
                <a:lnTo>
                  <a:pt x="125" y="317"/>
                </a:lnTo>
                <a:lnTo>
                  <a:pt x="125" y="317"/>
                </a:lnTo>
                <a:lnTo>
                  <a:pt x="125" y="318"/>
                </a:lnTo>
                <a:lnTo>
                  <a:pt x="125" y="318"/>
                </a:lnTo>
                <a:lnTo>
                  <a:pt x="157" y="317"/>
                </a:lnTo>
                <a:lnTo>
                  <a:pt x="157" y="317"/>
                </a:lnTo>
                <a:close/>
                <a:moveTo>
                  <a:pt x="44" y="53"/>
                </a:moveTo>
                <a:lnTo>
                  <a:pt x="44" y="53"/>
                </a:lnTo>
                <a:lnTo>
                  <a:pt x="43" y="51"/>
                </a:lnTo>
                <a:lnTo>
                  <a:pt x="43" y="51"/>
                </a:lnTo>
                <a:lnTo>
                  <a:pt x="37" y="61"/>
                </a:lnTo>
                <a:lnTo>
                  <a:pt x="37" y="61"/>
                </a:lnTo>
                <a:lnTo>
                  <a:pt x="36" y="64"/>
                </a:lnTo>
                <a:lnTo>
                  <a:pt x="36" y="68"/>
                </a:lnTo>
                <a:lnTo>
                  <a:pt x="36" y="68"/>
                </a:lnTo>
                <a:lnTo>
                  <a:pt x="37" y="67"/>
                </a:lnTo>
                <a:lnTo>
                  <a:pt x="37" y="67"/>
                </a:lnTo>
                <a:lnTo>
                  <a:pt x="37" y="67"/>
                </a:lnTo>
                <a:lnTo>
                  <a:pt x="42" y="55"/>
                </a:lnTo>
                <a:lnTo>
                  <a:pt x="42" y="55"/>
                </a:lnTo>
                <a:lnTo>
                  <a:pt x="44" y="53"/>
                </a:lnTo>
                <a:lnTo>
                  <a:pt x="44" y="53"/>
                </a:lnTo>
                <a:close/>
                <a:moveTo>
                  <a:pt x="13" y="264"/>
                </a:moveTo>
                <a:lnTo>
                  <a:pt x="13" y="264"/>
                </a:lnTo>
                <a:lnTo>
                  <a:pt x="13" y="264"/>
                </a:lnTo>
                <a:lnTo>
                  <a:pt x="13" y="264"/>
                </a:lnTo>
                <a:lnTo>
                  <a:pt x="13" y="286"/>
                </a:lnTo>
                <a:lnTo>
                  <a:pt x="13" y="286"/>
                </a:lnTo>
                <a:lnTo>
                  <a:pt x="13" y="291"/>
                </a:lnTo>
                <a:lnTo>
                  <a:pt x="13" y="291"/>
                </a:lnTo>
                <a:lnTo>
                  <a:pt x="15" y="296"/>
                </a:lnTo>
                <a:lnTo>
                  <a:pt x="15" y="296"/>
                </a:lnTo>
                <a:lnTo>
                  <a:pt x="13" y="264"/>
                </a:lnTo>
                <a:lnTo>
                  <a:pt x="13" y="264"/>
                </a:lnTo>
                <a:close/>
                <a:moveTo>
                  <a:pt x="84" y="64"/>
                </a:moveTo>
                <a:lnTo>
                  <a:pt x="84" y="64"/>
                </a:lnTo>
                <a:lnTo>
                  <a:pt x="90" y="53"/>
                </a:lnTo>
                <a:lnTo>
                  <a:pt x="90" y="53"/>
                </a:lnTo>
                <a:lnTo>
                  <a:pt x="88" y="53"/>
                </a:lnTo>
                <a:lnTo>
                  <a:pt x="88" y="53"/>
                </a:lnTo>
                <a:lnTo>
                  <a:pt x="80" y="64"/>
                </a:lnTo>
                <a:lnTo>
                  <a:pt x="80" y="64"/>
                </a:lnTo>
                <a:lnTo>
                  <a:pt x="80" y="65"/>
                </a:lnTo>
                <a:lnTo>
                  <a:pt x="80" y="65"/>
                </a:lnTo>
                <a:lnTo>
                  <a:pt x="84" y="64"/>
                </a:lnTo>
                <a:lnTo>
                  <a:pt x="84" y="64"/>
                </a:lnTo>
                <a:close/>
                <a:moveTo>
                  <a:pt x="23" y="310"/>
                </a:moveTo>
                <a:lnTo>
                  <a:pt x="23" y="310"/>
                </a:lnTo>
                <a:lnTo>
                  <a:pt x="23" y="315"/>
                </a:lnTo>
                <a:lnTo>
                  <a:pt x="23" y="315"/>
                </a:lnTo>
                <a:lnTo>
                  <a:pt x="23" y="315"/>
                </a:lnTo>
                <a:lnTo>
                  <a:pt x="23" y="315"/>
                </a:lnTo>
                <a:lnTo>
                  <a:pt x="27" y="318"/>
                </a:lnTo>
                <a:lnTo>
                  <a:pt x="27" y="318"/>
                </a:lnTo>
                <a:lnTo>
                  <a:pt x="27" y="313"/>
                </a:lnTo>
                <a:lnTo>
                  <a:pt x="26" y="311"/>
                </a:lnTo>
                <a:lnTo>
                  <a:pt x="23" y="310"/>
                </a:lnTo>
                <a:lnTo>
                  <a:pt x="23" y="310"/>
                </a:lnTo>
                <a:close/>
                <a:moveTo>
                  <a:pt x="370" y="75"/>
                </a:moveTo>
                <a:lnTo>
                  <a:pt x="370" y="75"/>
                </a:lnTo>
                <a:lnTo>
                  <a:pt x="368" y="88"/>
                </a:lnTo>
                <a:lnTo>
                  <a:pt x="368" y="98"/>
                </a:lnTo>
                <a:lnTo>
                  <a:pt x="368" y="98"/>
                </a:lnTo>
                <a:lnTo>
                  <a:pt x="370" y="87"/>
                </a:lnTo>
                <a:lnTo>
                  <a:pt x="370" y="75"/>
                </a:lnTo>
                <a:lnTo>
                  <a:pt x="370" y="75"/>
                </a:lnTo>
                <a:close/>
                <a:moveTo>
                  <a:pt x="33" y="324"/>
                </a:moveTo>
                <a:lnTo>
                  <a:pt x="33" y="324"/>
                </a:lnTo>
                <a:lnTo>
                  <a:pt x="34" y="325"/>
                </a:lnTo>
                <a:lnTo>
                  <a:pt x="37" y="325"/>
                </a:lnTo>
                <a:lnTo>
                  <a:pt x="37" y="325"/>
                </a:lnTo>
                <a:lnTo>
                  <a:pt x="42" y="327"/>
                </a:lnTo>
                <a:lnTo>
                  <a:pt x="42" y="327"/>
                </a:lnTo>
                <a:lnTo>
                  <a:pt x="50" y="327"/>
                </a:lnTo>
                <a:lnTo>
                  <a:pt x="50" y="327"/>
                </a:lnTo>
                <a:lnTo>
                  <a:pt x="50" y="327"/>
                </a:lnTo>
                <a:lnTo>
                  <a:pt x="50" y="327"/>
                </a:lnTo>
                <a:lnTo>
                  <a:pt x="33" y="324"/>
                </a:lnTo>
                <a:lnTo>
                  <a:pt x="33" y="324"/>
                </a:lnTo>
                <a:close/>
                <a:moveTo>
                  <a:pt x="121" y="318"/>
                </a:moveTo>
                <a:lnTo>
                  <a:pt x="121" y="318"/>
                </a:lnTo>
                <a:lnTo>
                  <a:pt x="121" y="317"/>
                </a:lnTo>
                <a:lnTo>
                  <a:pt x="121" y="317"/>
                </a:lnTo>
                <a:lnTo>
                  <a:pt x="101" y="318"/>
                </a:lnTo>
                <a:lnTo>
                  <a:pt x="101" y="318"/>
                </a:lnTo>
                <a:lnTo>
                  <a:pt x="101" y="318"/>
                </a:lnTo>
                <a:lnTo>
                  <a:pt x="101" y="318"/>
                </a:lnTo>
                <a:lnTo>
                  <a:pt x="121" y="318"/>
                </a:lnTo>
                <a:lnTo>
                  <a:pt x="121" y="318"/>
                </a:lnTo>
                <a:close/>
                <a:moveTo>
                  <a:pt x="316" y="6"/>
                </a:moveTo>
                <a:lnTo>
                  <a:pt x="316" y="6"/>
                </a:lnTo>
                <a:lnTo>
                  <a:pt x="323" y="7"/>
                </a:lnTo>
                <a:lnTo>
                  <a:pt x="330" y="6"/>
                </a:lnTo>
                <a:lnTo>
                  <a:pt x="330" y="6"/>
                </a:lnTo>
                <a:lnTo>
                  <a:pt x="323" y="6"/>
                </a:lnTo>
                <a:lnTo>
                  <a:pt x="316" y="6"/>
                </a:lnTo>
                <a:lnTo>
                  <a:pt x="316" y="6"/>
                </a:lnTo>
                <a:close/>
                <a:moveTo>
                  <a:pt x="13" y="195"/>
                </a:moveTo>
                <a:lnTo>
                  <a:pt x="13" y="195"/>
                </a:lnTo>
                <a:lnTo>
                  <a:pt x="13" y="215"/>
                </a:lnTo>
                <a:lnTo>
                  <a:pt x="13" y="215"/>
                </a:lnTo>
                <a:lnTo>
                  <a:pt x="13" y="205"/>
                </a:lnTo>
                <a:lnTo>
                  <a:pt x="13" y="195"/>
                </a:lnTo>
                <a:lnTo>
                  <a:pt x="13" y="195"/>
                </a:lnTo>
                <a:close/>
                <a:moveTo>
                  <a:pt x="131" y="58"/>
                </a:moveTo>
                <a:lnTo>
                  <a:pt x="131" y="58"/>
                </a:lnTo>
                <a:lnTo>
                  <a:pt x="128" y="64"/>
                </a:lnTo>
                <a:lnTo>
                  <a:pt x="128" y="64"/>
                </a:lnTo>
                <a:lnTo>
                  <a:pt x="131" y="61"/>
                </a:lnTo>
                <a:lnTo>
                  <a:pt x="131" y="58"/>
                </a:lnTo>
                <a:lnTo>
                  <a:pt x="131" y="58"/>
                </a:lnTo>
                <a:close/>
                <a:moveTo>
                  <a:pt x="15" y="301"/>
                </a:moveTo>
                <a:lnTo>
                  <a:pt x="15" y="301"/>
                </a:lnTo>
                <a:lnTo>
                  <a:pt x="16" y="305"/>
                </a:lnTo>
                <a:lnTo>
                  <a:pt x="16" y="305"/>
                </a:lnTo>
                <a:lnTo>
                  <a:pt x="16" y="303"/>
                </a:lnTo>
                <a:lnTo>
                  <a:pt x="15" y="301"/>
                </a:lnTo>
                <a:lnTo>
                  <a:pt x="15" y="301"/>
                </a:lnTo>
                <a:close/>
                <a:moveTo>
                  <a:pt x="24" y="304"/>
                </a:moveTo>
                <a:lnTo>
                  <a:pt x="24" y="304"/>
                </a:lnTo>
                <a:lnTo>
                  <a:pt x="24" y="303"/>
                </a:lnTo>
                <a:lnTo>
                  <a:pt x="23" y="301"/>
                </a:lnTo>
                <a:lnTo>
                  <a:pt x="23" y="301"/>
                </a:lnTo>
                <a:lnTo>
                  <a:pt x="23" y="304"/>
                </a:lnTo>
                <a:lnTo>
                  <a:pt x="24" y="304"/>
                </a:lnTo>
                <a:lnTo>
                  <a:pt x="24" y="304"/>
                </a:lnTo>
                <a:close/>
                <a:moveTo>
                  <a:pt x="32" y="31"/>
                </a:moveTo>
                <a:lnTo>
                  <a:pt x="32" y="31"/>
                </a:lnTo>
                <a:lnTo>
                  <a:pt x="32" y="31"/>
                </a:lnTo>
                <a:lnTo>
                  <a:pt x="32" y="31"/>
                </a:lnTo>
                <a:lnTo>
                  <a:pt x="32" y="34"/>
                </a:lnTo>
                <a:lnTo>
                  <a:pt x="32" y="34"/>
                </a:lnTo>
                <a:lnTo>
                  <a:pt x="32" y="34"/>
                </a:lnTo>
                <a:lnTo>
                  <a:pt x="32" y="34"/>
                </a:lnTo>
                <a:lnTo>
                  <a:pt x="32" y="31"/>
                </a:lnTo>
                <a:lnTo>
                  <a:pt x="32" y="31"/>
                </a:lnTo>
                <a:close/>
                <a:moveTo>
                  <a:pt x="135" y="33"/>
                </a:moveTo>
                <a:lnTo>
                  <a:pt x="135" y="33"/>
                </a:lnTo>
                <a:lnTo>
                  <a:pt x="134" y="33"/>
                </a:lnTo>
                <a:lnTo>
                  <a:pt x="134" y="34"/>
                </a:lnTo>
                <a:lnTo>
                  <a:pt x="134" y="34"/>
                </a:lnTo>
                <a:lnTo>
                  <a:pt x="135" y="33"/>
                </a:lnTo>
                <a:lnTo>
                  <a:pt x="135" y="33"/>
                </a:lnTo>
                <a:close/>
                <a:moveTo>
                  <a:pt x="145" y="18"/>
                </a:moveTo>
                <a:lnTo>
                  <a:pt x="145" y="18"/>
                </a:lnTo>
                <a:lnTo>
                  <a:pt x="145" y="18"/>
                </a:lnTo>
                <a:lnTo>
                  <a:pt x="145" y="18"/>
                </a:lnTo>
                <a:lnTo>
                  <a:pt x="144" y="20"/>
                </a:lnTo>
                <a:lnTo>
                  <a:pt x="144" y="21"/>
                </a:lnTo>
                <a:lnTo>
                  <a:pt x="144" y="21"/>
                </a:lnTo>
                <a:lnTo>
                  <a:pt x="145" y="18"/>
                </a:lnTo>
                <a:lnTo>
                  <a:pt x="145" y="18"/>
                </a:lnTo>
                <a:close/>
                <a:moveTo>
                  <a:pt x="286" y="307"/>
                </a:moveTo>
                <a:lnTo>
                  <a:pt x="286" y="307"/>
                </a:lnTo>
                <a:lnTo>
                  <a:pt x="286" y="307"/>
                </a:lnTo>
                <a:lnTo>
                  <a:pt x="286" y="307"/>
                </a:lnTo>
                <a:lnTo>
                  <a:pt x="287" y="307"/>
                </a:lnTo>
                <a:lnTo>
                  <a:pt x="287" y="307"/>
                </a:lnTo>
                <a:lnTo>
                  <a:pt x="287" y="307"/>
                </a:lnTo>
                <a:lnTo>
                  <a:pt x="287" y="307"/>
                </a:lnTo>
                <a:lnTo>
                  <a:pt x="286" y="307"/>
                </a:lnTo>
                <a:lnTo>
                  <a:pt x="286" y="307"/>
                </a:lnTo>
                <a:close/>
                <a:moveTo>
                  <a:pt x="130" y="43"/>
                </a:moveTo>
                <a:lnTo>
                  <a:pt x="130" y="43"/>
                </a:lnTo>
                <a:lnTo>
                  <a:pt x="130" y="43"/>
                </a:lnTo>
                <a:lnTo>
                  <a:pt x="130" y="43"/>
                </a:lnTo>
                <a:lnTo>
                  <a:pt x="130" y="44"/>
                </a:lnTo>
                <a:lnTo>
                  <a:pt x="130" y="44"/>
                </a:lnTo>
                <a:lnTo>
                  <a:pt x="130" y="44"/>
                </a:lnTo>
                <a:lnTo>
                  <a:pt x="130" y="44"/>
                </a:lnTo>
                <a:lnTo>
                  <a:pt x="130" y="43"/>
                </a:lnTo>
                <a:lnTo>
                  <a:pt x="130" y="4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5" name="Freeform 67"/>
          <p:cNvSpPr>
            <a:spLocks noEditPoints="1"/>
          </p:cNvSpPr>
          <p:nvPr/>
        </p:nvSpPr>
        <p:spPr bwMode="auto">
          <a:xfrm>
            <a:off x="6783450" y="2738317"/>
            <a:ext cx="360688" cy="350295"/>
          </a:xfrm>
          <a:custGeom>
            <a:avLst/>
            <a:gdLst>
              <a:gd name="T0" fmla="*/ 178 w 205"/>
              <a:gd name="T1" fmla="*/ 154 h 207"/>
              <a:gd name="T2" fmla="*/ 181 w 205"/>
              <a:gd name="T3" fmla="*/ 161 h 207"/>
              <a:gd name="T4" fmla="*/ 145 w 205"/>
              <a:gd name="T5" fmla="*/ 194 h 207"/>
              <a:gd name="T6" fmla="*/ 103 w 205"/>
              <a:gd name="T7" fmla="*/ 205 h 207"/>
              <a:gd name="T8" fmla="*/ 36 w 205"/>
              <a:gd name="T9" fmla="*/ 187 h 207"/>
              <a:gd name="T10" fmla="*/ 3 w 205"/>
              <a:gd name="T11" fmla="*/ 131 h 207"/>
              <a:gd name="T12" fmla="*/ 3 w 205"/>
              <a:gd name="T13" fmla="*/ 70 h 207"/>
              <a:gd name="T14" fmla="*/ 51 w 205"/>
              <a:gd name="T15" fmla="*/ 13 h 207"/>
              <a:gd name="T16" fmla="*/ 118 w 205"/>
              <a:gd name="T17" fmla="*/ 0 h 207"/>
              <a:gd name="T18" fmla="*/ 167 w 205"/>
              <a:gd name="T19" fmla="*/ 18 h 207"/>
              <a:gd name="T20" fmla="*/ 194 w 205"/>
              <a:gd name="T21" fmla="*/ 40 h 207"/>
              <a:gd name="T22" fmla="*/ 205 w 205"/>
              <a:gd name="T23" fmla="*/ 77 h 207"/>
              <a:gd name="T24" fmla="*/ 179 w 205"/>
              <a:gd name="T25" fmla="*/ 120 h 207"/>
              <a:gd name="T26" fmla="*/ 140 w 205"/>
              <a:gd name="T27" fmla="*/ 134 h 207"/>
              <a:gd name="T28" fmla="*/ 120 w 205"/>
              <a:gd name="T29" fmla="*/ 116 h 207"/>
              <a:gd name="T30" fmla="*/ 101 w 205"/>
              <a:gd name="T31" fmla="*/ 127 h 207"/>
              <a:gd name="T32" fmla="*/ 74 w 205"/>
              <a:gd name="T33" fmla="*/ 131 h 207"/>
              <a:gd name="T34" fmla="*/ 60 w 205"/>
              <a:gd name="T35" fmla="*/ 107 h 207"/>
              <a:gd name="T36" fmla="*/ 91 w 205"/>
              <a:gd name="T37" fmla="*/ 66 h 207"/>
              <a:gd name="T38" fmla="*/ 115 w 205"/>
              <a:gd name="T39" fmla="*/ 64 h 207"/>
              <a:gd name="T40" fmla="*/ 128 w 205"/>
              <a:gd name="T41" fmla="*/ 67 h 207"/>
              <a:gd name="T42" fmla="*/ 131 w 205"/>
              <a:gd name="T43" fmla="*/ 74 h 207"/>
              <a:gd name="T44" fmla="*/ 128 w 205"/>
              <a:gd name="T45" fmla="*/ 90 h 207"/>
              <a:gd name="T46" fmla="*/ 141 w 205"/>
              <a:gd name="T47" fmla="*/ 117 h 207"/>
              <a:gd name="T48" fmla="*/ 174 w 205"/>
              <a:gd name="T49" fmla="*/ 116 h 207"/>
              <a:gd name="T50" fmla="*/ 189 w 205"/>
              <a:gd name="T51" fmla="*/ 73 h 207"/>
              <a:gd name="T52" fmla="*/ 162 w 205"/>
              <a:gd name="T53" fmla="*/ 30 h 207"/>
              <a:gd name="T54" fmla="*/ 93 w 205"/>
              <a:gd name="T55" fmla="*/ 16 h 207"/>
              <a:gd name="T56" fmla="*/ 32 w 205"/>
              <a:gd name="T57" fmla="*/ 59 h 207"/>
              <a:gd name="T58" fmla="*/ 13 w 205"/>
              <a:gd name="T59" fmla="*/ 127 h 207"/>
              <a:gd name="T60" fmla="*/ 32 w 205"/>
              <a:gd name="T61" fmla="*/ 171 h 207"/>
              <a:gd name="T62" fmla="*/ 64 w 205"/>
              <a:gd name="T63" fmla="*/ 191 h 207"/>
              <a:gd name="T64" fmla="*/ 144 w 205"/>
              <a:gd name="T65" fmla="*/ 180 h 207"/>
              <a:gd name="T66" fmla="*/ 158 w 205"/>
              <a:gd name="T67" fmla="*/ 168 h 207"/>
              <a:gd name="T68" fmla="*/ 175 w 205"/>
              <a:gd name="T69" fmla="*/ 153 h 207"/>
              <a:gd name="T70" fmla="*/ 164 w 205"/>
              <a:gd name="T71" fmla="*/ 170 h 207"/>
              <a:gd name="T72" fmla="*/ 105 w 205"/>
              <a:gd name="T73" fmla="*/ 73 h 207"/>
              <a:gd name="T74" fmla="*/ 80 w 205"/>
              <a:gd name="T75" fmla="*/ 89 h 207"/>
              <a:gd name="T76" fmla="*/ 90 w 205"/>
              <a:gd name="T77" fmla="*/ 120 h 207"/>
              <a:gd name="T78" fmla="*/ 115 w 205"/>
              <a:gd name="T79" fmla="*/ 97 h 207"/>
              <a:gd name="T80" fmla="*/ 6 w 205"/>
              <a:gd name="T81" fmla="*/ 117 h 207"/>
              <a:gd name="T82" fmla="*/ 16 w 205"/>
              <a:gd name="T83" fmla="*/ 62 h 207"/>
              <a:gd name="T84" fmla="*/ 60 w 205"/>
              <a:gd name="T85" fmla="*/ 18 h 207"/>
              <a:gd name="T86" fmla="*/ 121 w 205"/>
              <a:gd name="T87" fmla="*/ 6 h 207"/>
              <a:gd name="T88" fmla="*/ 76 w 205"/>
              <a:gd name="T89" fmla="*/ 8 h 207"/>
              <a:gd name="T90" fmla="*/ 13 w 205"/>
              <a:gd name="T91" fmla="*/ 56 h 207"/>
              <a:gd name="T92" fmla="*/ 5 w 205"/>
              <a:gd name="T93" fmla="*/ 99 h 207"/>
              <a:gd name="T94" fmla="*/ 137 w 205"/>
              <a:gd name="T95" fmla="*/ 12 h 207"/>
              <a:gd name="T96" fmla="*/ 148 w 205"/>
              <a:gd name="T97" fmla="*/ 18 h 207"/>
              <a:gd name="T98" fmla="*/ 73 w 205"/>
              <a:gd name="T99" fmla="*/ 195 h 207"/>
              <a:gd name="T100" fmla="*/ 111 w 205"/>
              <a:gd name="T101" fmla="*/ 194 h 207"/>
              <a:gd name="T102" fmla="*/ 71 w 205"/>
              <a:gd name="T103" fmla="*/ 100 h 207"/>
              <a:gd name="T104" fmla="*/ 157 w 205"/>
              <a:gd name="T105" fmla="*/ 178 h 207"/>
              <a:gd name="T106" fmla="*/ 145 w 205"/>
              <a:gd name="T107" fmla="*/ 189 h 207"/>
              <a:gd name="T108" fmla="*/ 202 w 205"/>
              <a:gd name="T109" fmla="*/ 72 h 207"/>
              <a:gd name="T110" fmla="*/ 76 w 205"/>
              <a:gd name="T111" fmla="*/ 201 h 207"/>
              <a:gd name="T112" fmla="*/ 130 w 205"/>
              <a:gd name="T113" fmla="*/ 124 h 207"/>
              <a:gd name="T114" fmla="*/ 67 w 205"/>
              <a:gd name="T115" fmla="*/ 116 h 207"/>
              <a:gd name="T116" fmla="*/ 76 w 205"/>
              <a:gd name="T117" fmla="*/ 128 h 207"/>
              <a:gd name="T118" fmla="*/ 189 w 205"/>
              <a:gd name="T119" fmla="*/ 42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5" h="207">
                <a:moveTo>
                  <a:pt x="161" y="177"/>
                </a:moveTo>
                <a:lnTo>
                  <a:pt x="161" y="177"/>
                </a:lnTo>
                <a:lnTo>
                  <a:pt x="162" y="175"/>
                </a:lnTo>
                <a:lnTo>
                  <a:pt x="162" y="175"/>
                </a:lnTo>
                <a:lnTo>
                  <a:pt x="169" y="167"/>
                </a:lnTo>
                <a:lnTo>
                  <a:pt x="176" y="157"/>
                </a:lnTo>
                <a:lnTo>
                  <a:pt x="176" y="157"/>
                </a:lnTo>
                <a:lnTo>
                  <a:pt x="178" y="154"/>
                </a:lnTo>
                <a:lnTo>
                  <a:pt x="178" y="154"/>
                </a:lnTo>
                <a:lnTo>
                  <a:pt x="179" y="154"/>
                </a:lnTo>
                <a:lnTo>
                  <a:pt x="181" y="154"/>
                </a:lnTo>
                <a:lnTo>
                  <a:pt x="181" y="154"/>
                </a:lnTo>
                <a:lnTo>
                  <a:pt x="181" y="154"/>
                </a:lnTo>
                <a:lnTo>
                  <a:pt x="182" y="155"/>
                </a:lnTo>
                <a:lnTo>
                  <a:pt x="182" y="155"/>
                </a:lnTo>
                <a:lnTo>
                  <a:pt x="181" y="161"/>
                </a:lnTo>
                <a:lnTo>
                  <a:pt x="181" y="161"/>
                </a:lnTo>
                <a:lnTo>
                  <a:pt x="176" y="170"/>
                </a:lnTo>
                <a:lnTo>
                  <a:pt x="171" y="177"/>
                </a:lnTo>
                <a:lnTo>
                  <a:pt x="171" y="177"/>
                </a:lnTo>
                <a:lnTo>
                  <a:pt x="164" y="182"/>
                </a:lnTo>
                <a:lnTo>
                  <a:pt x="157" y="187"/>
                </a:lnTo>
                <a:lnTo>
                  <a:pt x="157" y="187"/>
                </a:lnTo>
                <a:lnTo>
                  <a:pt x="145" y="194"/>
                </a:lnTo>
                <a:lnTo>
                  <a:pt x="145" y="194"/>
                </a:lnTo>
                <a:lnTo>
                  <a:pt x="138" y="198"/>
                </a:lnTo>
                <a:lnTo>
                  <a:pt x="130" y="201"/>
                </a:lnTo>
                <a:lnTo>
                  <a:pt x="121" y="202"/>
                </a:lnTo>
                <a:lnTo>
                  <a:pt x="113" y="204"/>
                </a:lnTo>
                <a:lnTo>
                  <a:pt x="113" y="204"/>
                </a:lnTo>
                <a:lnTo>
                  <a:pt x="103" y="205"/>
                </a:lnTo>
                <a:lnTo>
                  <a:pt x="103" y="205"/>
                </a:lnTo>
                <a:lnTo>
                  <a:pt x="93" y="207"/>
                </a:lnTo>
                <a:lnTo>
                  <a:pt x="81" y="207"/>
                </a:lnTo>
                <a:lnTo>
                  <a:pt x="81" y="207"/>
                </a:lnTo>
                <a:lnTo>
                  <a:pt x="74" y="205"/>
                </a:lnTo>
                <a:lnTo>
                  <a:pt x="66" y="202"/>
                </a:lnTo>
                <a:lnTo>
                  <a:pt x="66" y="202"/>
                </a:lnTo>
                <a:lnTo>
                  <a:pt x="50" y="195"/>
                </a:lnTo>
                <a:lnTo>
                  <a:pt x="36" y="187"/>
                </a:lnTo>
                <a:lnTo>
                  <a:pt x="36" y="187"/>
                </a:lnTo>
                <a:lnTo>
                  <a:pt x="29" y="181"/>
                </a:lnTo>
                <a:lnTo>
                  <a:pt x="23" y="174"/>
                </a:lnTo>
                <a:lnTo>
                  <a:pt x="23" y="174"/>
                </a:lnTo>
                <a:lnTo>
                  <a:pt x="16" y="164"/>
                </a:lnTo>
                <a:lnTo>
                  <a:pt x="12" y="154"/>
                </a:lnTo>
                <a:lnTo>
                  <a:pt x="7" y="143"/>
                </a:lnTo>
                <a:lnTo>
                  <a:pt x="3" y="131"/>
                </a:lnTo>
                <a:lnTo>
                  <a:pt x="3" y="131"/>
                </a:lnTo>
                <a:lnTo>
                  <a:pt x="2" y="116"/>
                </a:lnTo>
                <a:lnTo>
                  <a:pt x="0" y="101"/>
                </a:lnTo>
                <a:lnTo>
                  <a:pt x="0" y="101"/>
                </a:lnTo>
                <a:lnTo>
                  <a:pt x="0" y="93"/>
                </a:lnTo>
                <a:lnTo>
                  <a:pt x="0" y="93"/>
                </a:lnTo>
                <a:lnTo>
                  <a:pt x="0" y="81"/>
                </a:lnTo>
                <a:lnTo>
                  <a:pt x="3" y="70"/>
                </a:lnTo>
                <a:lnTo>
                  <a:pt x="7" y="59"/>
                </a:lnTo>
                <a:lnTo>
                  <a:pt x="14" y="49"/>
                </a:lnTo>
                <a:lnTo>
                  <a:pt x="14" y="49"/>
                </a:lnTo>
                <a:lnTo>
                  <a:pt x="24" y="37"/>
                </a:lnTo>
                <a:lnTo>
                  <a:pt x="34" y="27"/>
                </a:lnTo>
                <a:lnTo>
                  <a:pt x="34" y="27"/>
                </a:lnTo>
                <a:lnTo>
                  <a:pt x="43" y="20"/>
                </a:lnTo>
                <a:lnTo>
                  <a:pt x="51" y="13"/>
                </a:lnTo>
                <a:lnTo>
                  <a:pt x="51" y="13"/>
                </a:lnTo>
                <a:lnTo>
                  <a:pt x="67" y="8"/>
                </a:lnTo>
                <a:lnTo>
                  <a:pt x="83" y="3"/>
                </a:lnTo>
                <a:lnTo>
                  <a:pt x="83" y="3"/>
                </a:lnTo>
                <a:lnTo>
                  <a:pt x="93" y="2"/>
                </a:lnTo>
                <a:lnTo>
                  <a:pt x="103" y="0"/>
                </a:lnTo>
                <a:lnTo>
                  <a:pt x="103" y="0"/>
                </a:lnTo>
                <a:lnTo>
                  <a:pt x="118" y="0"/>
                </a:lnTo>
                <a:lnTo>
                  <a:pt x="134" y="5"/>
                </a:lnTo>
                <a:lnTo>
                  <a:pt x="134" y="5"/>
                </a:lnTo>
                <a:lnTo>
                  <a:pt x="148" y="8"/>
                </a:lnTo>
                <a:lnTo>
                  <a:pt x="148" y="8"/>
                </a:lnTo>
                <a:lnTo>
                  <a:pt x="155" y="10"/>
                </a:lnTo>
                <a:lnTo>
                  <a:pt x="162" y="15"/>
                </a:lnTo>
                <a:lnTo>
                  <a:pt x="162" y="15"/>
                </a:lnTo>
                <a:lnTo>
                  <a:pt x="167" y="18"/>
                </a:lnTo>
                <a:lnTo>
                  <a:pt x="167" y="18"/>
                </a:lnTo>
                <a:lnTo>
                  <a:pt x="176" y="22"/>
                </a:lnTo>
                <a:lnTo>
                  <a:pt x="185" y="29"/>
                </a:lnTo>
                <a:lnTo>
                  <a:pt x="185" y="29"/>
                </a:lnTo>
                <a:lnTo>
                  <a:pt x="188" y="33"/>
                </a:lnTo>
                <a:lnTo>
                  <a:pt x="188" y="33"/>
                </a:lnTo>
                <a:lnTo>
                  <a:pt x="194" y="40"/>
                </a:lnTo>
                <a:lnTo>
                  <a:pt x="194" y="40"/>
                </a:lnTo>
                <a:lnTo>
                  <a:pt x="198" y="45"/>
                </a:lnTo>
                <a:lnTo>
                  <a:pt x="201" y="52"/>
                </a:lnTo>
                <a:lnTo>
                  <a:pt x="203" y="57"/>
                </a:lnTo>
                <a:lnTo>
                  <a:pt x="205" y="64"/>
                </a:lnTo>
                <a:lnTo>
                  <a:pt x="205" y="64"/>
                </a:lnTo>
                <a:lnTo>
                  <a:pt x="205" y="70"/>
                </a:lnTo>
                <a:lnTo>
                  <a:pt x="205" y="77"/>
                </a:lnTo>
                <a:lnTo>
                  <a:pt x="205" y="77"/>
                </a:lnTo>
                <a:lnTo>
                  <a:pt x="201" y="90"/>
                </a:lnTo>
                <a:lnTo>
                  <a:pt x="195" y="101"/>
                </a:lnTo>
                <a:lnTo>
                  <a:pt x="195" y="101"/>
                </a:lnTo>
                <a:lnTo>
                  <a:pt x="189" y="110"/>
                </a:lnTo>
                <a:lnTo>
                  <a:pt x="182" y="117"/>
                </a:lnTo>
                <a:lnTo>
                  <a:pt x="182" y="117"/>
                </a:lnTo>
                <a:lnTo>
                  <a:pt x="179" y="120"/>
                </a:lnTo>
                <a:lnTo>
                  <a:pt x="179" y="120"/>
                </a:lnTo>
                <a:lnTo>
                  <a:pt x="169" y="127"/>
                </a:lnTo>
                <a:lnTo>
                  <a:pt x="169" y="127"/>
                </a:lnTo>
                <a:lnTo>
                  <a:pt x="165" y="130"/>
                </a:lnTo>
                <a:lnTo>
                  <a:pt x="165" y="130"/>
                </a:lnTo>
                <a:lnTo>
                  <a:pt x="157" y="133"/>
                </a:lnTo>
                <a:lnTo>
                  <a:pt x="147" y="134"/>
                </a:lnTo>
                <a:lnTo>
                  <a:pt x="147" y="134"/>
                </a:lnTo>
                <a:lnTo>
                  <a:pt x="140" y="134"/>
                </a:lnTo>
                <a:lnTo>
                  <a:pt x="131" y="131"/>
                </a:lnTo>
                <a:lnTo>
                  <a:pt x="131" y="131"/>
                </a:lnTo>
                <a:lnTo>
                  <a:pt x="131" y="130"/>
                </a:lnTo>
                <a:lnTo>
                  <a:pt x="131" y="130"/>
                </a:lnTo>
                <a:lnTo>
                  <a:pt x="127" y="127"/>
                </a:lnTo>
                <a:lnTo>
                  <a:pt x="124" y="124"/>
                </a:lnTo>
                <a:lnTo>
                  <a:pt x="121" y="120"/>
                </a:lnTo>
                <a:lnTo>
                  <a:pt x="120" y="116"/>
                </a:lnTo>
                <a:lnTo>
                  <a:pt x="120" y="116"/>
                </a:lnTo>
                <a:lnTo>
                  <a:pt x="118" y="113"/>
                </a:lnTo>
                <a:lnTo>
                  <a:pt x="118" y="113"/>
                </a:lnTo>
                <a:lnTo>
                  <a:pt x="117" y="113"/>
                </a:lnTo>
                <a:lnTo>
                  <a:pt x="117" y="113"/>
                </a:lnTo>
                <a:lnTo>
                  <a:pt x="113" y="118"/>
                </a:lnTo>
                <a:lnTo>
                  <a:pt x="107" y="123"/>
                </a:lnTo>
                <a:lnTo>
                  <a:pt x="101" y="127"/>
                </a:lnTo>
                <a:lnTo>
                  <a:pt x="94" y="130"/>
                </a:lnTo>
                <a:lnTo>
                  <a:pt x="94" y="130"/>
                </a:lnTo>
                <a:lnTo>
                  <a:pt x="91" y="131"/>
                </a:lnTo>
                <a:lnTo>
                  <a:pt x="91" y="131"/>
                </a:lnTo>
                <a:lnTo>
                  <a:pt x="84" y="133"/>
                </a:lnTo>
                <a:lnTo>
                  <a:pt x="78" y="133"/>
                </a:lnTo>
                <a:lnTo>
                  <a:pt x="78" y="133"/>
                </a:lnTo>
                <a:lnTo>
                  <a:pt x="74" y="131"/>
                </a:lnTo>
                <a:lnTo>
                  <a:pt x="70" y="128"/>
                </a:lnTo>
                <a:lnTo>
                  <a:pt x="67" y="126"/>
                </a:lnTo>
                <a:lnTo>
                  <a:pt x="66" y="121"/>
                </a:lnTo>
                <a:lnTo>
                  <a:pt x="66" y="121"/>
                </a:lnTo>
                <a:lnTo>
                  <a:pt x="63" y="118"/>
                </a:lnTo>
                <a:lnTo>
                  <a:pt x="63" y="118"/>
                </a:lnTo>
                <a:lnTo>
                  <a:pt x="61" y="113"/>
                </a:lnTo>
                <a:lnTo>
                  <a:pt x="60" y="107"/>
                </a:lnTo>
                <a:lnTo>
                  <a:pt x="60" y="107"/>
                </a:lnTo>
                <a:lnTo>
                  <a:pt x="63" y="94"/>
                </a:lnTo>
                <a:lnTo>
                  <a:pt x="63" y="94"/>
                </a:lnTo>
                <a:lnTo>
                  <a:pt x="67" y="86"/>
                </a:lnTo>
                <a:lnTo>
                  <a:pt x="74" y="77"/>
                </a:lnTo>
                <a:lnTo>
                  <a:pt x="74" y="77"/>
                </a:lnTo>
                <a:lnTo>
                  <a:pt x="81" y="70"/>
                </a:lnTo>
                <a:lnTo>
                  <a:pt x="91" y="66"/>
                </a:lnTo>
                <a:lnTo>
                  <a:pt x="91" y="66"/>
                </a:lnTo>
                <a:lnTo>
                  <a:pt x="95" y="63"/>
                </a:lnTo>
                <a:lnTo>
                  <a:pt x="101" y="63"/>
                </a:lnTo>
                <a:lnTo>
                  <a:pt x="105" y="63"/>
                </a:lnTo>
                <a:lnTo>
                  <a:pt x="111" y="64"/>
                </a:lnTo>
                <a:lnTo>
                  <a:pt x="111" y="64"/>
                </a:lnTo>
                <a:lnTo>
                  <a:pt x="115" y="64"/>
                </a:lnTo>
                <a:lnTo>
                  <a:pt x="115" y="64"/>
                </a:lnTo>
                <a:lnTo>
                  <a:pt x="122" y="67"/>
                </a:lnTo>
                <a:lnTo>
                  <a:pt x="122" y="67"/>
                </a:lnTo>
                <a:lnTo>
                  <a:pt x="125" y="67"/>
                </a:lnTo>
                <a:lnTo>
                  <a:pt x="125" y="67"/>
                </a:lnTo>
                <a:lnTo>
                  <a:pt x="127" y="67"/>
                </a:lnTo>
                <a:lnTo>
                  <a:pt x="127" y="67"/>
                </a:lnTo>
                <a:lnTo>
                  <a:pt x="128" y="67"/>
                </a:lnTo>
                <a:lnTo>
                  <a:pt x="128" y="67"/>
                </a:lnTo>
                <a:lnTo>
                  <a:pt x="130" y="66"/>
                </a:lnTo>
                <a:lnTo>
                  <a:pt x="131" y="67"/>
                </a:lnTo>
                <a:lnTo>
                  <a:pt x="131" y="67"/>
                </a:lnTo>
                <a:lnTo>
                  <a:pt x="131" y="70"/>
                </a:lnTo>
                <a:lnTo>
                  <a:pt x="131" y="70"/>
                </a:lnTo>
                <a:lnTo>
                  <a:pt x="131" y="72"/>
                </a:lnTo>
                <a:lnTo>
                  <a:pt x="131" y="72"/>
                </a:lnTo>
                <a:lnTo>
                  <a:pt x="131" y="74"/>
                </a:lnTo>
                <a:lnTo>
                  <a:pt x="132" y="77"/>
                </a:lnTo>
                <a:lnTo>
                  <a:pt x="132" y="77"/>
                </a:lnTo>
                <a:lnTo>
                  <a:pt x="132" y="81"/>
                </a:lnTo>
                <a:lnTo>
                  <a:pt x="132" y="81"/>
                </a:lnTo>
                <a:lnTo>
                  <a:pt x="132" y="84"/>
                </a:lnTo>
                <a:lnTo>
                  <a:pt x="130" y="84"/>
                </a:lnTo>
                <a:lnTo>
                  <a:pt x="130" y="84"/>
                </a:lnTo>
                <a:lnTo>
                  <a:pt x="128" y="90"/>
                </a:lnTo>
                <a:lnTo>
                  <a:pt x="128" y="90"/>
                </a:lnTo>
                <a:lnTo>
                  <a:pt x="128" y="100"/>
                </a:lnTo>
                <a:lnTo>
                  <a:pt x="128" y="100"/>
                </a:lnTo>
                <a:lnTo>
                  <a:pt x="130" y="106"/>
                </a:lnTo>
                <a:lnTo>
                  <a:pt x="132" y="111"/>
                </a:lnTo>
                <a:lnTo>
                  <a:pt x="132" y="111"/>
                </a:lnTo>
                <a:lnTo>
                  <a:pt x="137" y="116"/>
                </a:lnTo>
                <a:lnTo>
                  <a:pt x="141" y="117"/>
                </a:lnTo>
                <a:lnTo>
                  <a:pt x="141" y="117"/>
                </a:lnTo>
                <a:lnTo>
                  <a:pt x="151" y="120"/>
                </a:lnTo>
                <a:lnTo>
                  <a:pt x="161" y="121"/>
                </a:lnTo>
                <a:lnTo>
                  <a:pt x="161" y="121"/>
                </a:lnTo>
                <a:lnTo>
                  <a:pt x="165" y="120"/>
                </a:lnTo>
                <a:lnTo>
                  <a:pt x="165" y="120"/>
                </a:lnTo>
                <a:lnTo>
                  <a:pt x="174" y="116"/>
                </a:lnTo>
                <a:lnTo>
                  <a:pt x="174" y="116"/>
                </a:lnTo>
                <a:lnTo>
                  <a:pt x="176" y="113"/>
                </a:lnTo>
                <a:lnTo>
                  <a:pt x="181" y="108"/>
                </a:lnTo>
                <a:lnTo>
                  <a:pt x="185" y="100"/>
                </a:lnTo>
                <a:lnTo>
                  <a:pt x="185" y="100"/>
                </a:lnTo>
                <a:lnTo>
                  <a:pt x="189" y="87"/>
                </a:lnTo>
                <a:lnTo>
                  <a:pt x="191" y="80"/>
                </a:lnTo>
                <a:lnTo>
                  <a:pt x="189" y="73"/>
                </a:lnTo>
                <a:lnTo>
                  <a:pt x="189" y="73"/>
                </a:lnTo>
                <a:lnTo>
                  <a:pt x="188" y="60"/>
                </a:lnTo>
                <a:lnTo>
                  <a:pt x="188" y="60"/>
                </a:lnTo>
                <a:lnTo>
                  <a:pt x="186" y="53"/>
                </a:lnTo>
                <a:lnTo>
                  <a:pt x="182" y="46"/>
                </a:lnTo>
                <a:lnTo>
                  <a:pt x="182" y="46"/>
                </a:lnTo>
                <a:lnTo>
                  <a:pt x="176" y="40"/>
                </a:lnTo>
                <a:lnTo>
                  <a:pt x="169" y="35"/>
                </a:lnTo>
                <a:lnTo>
                  <a:pt x="162" y="30"/>
                </a:lnTo>
                <a:lnTo>
                  <a:pt x="155" y="27"/>
                </a:lnTo>
                <a:lnTo>
                  <a:pt x="155" y="27"/>
                </a:lnTo>
                <a:lnTo>
                  <a:pt x="138" y="22"/>
                </a:lnTo>
                <a:lnTo>
                  <a:pt x="121" y="18"/>
                </a:lnTo>
                <a:lnTo>
                  <a:pt x="121" y="18"/>
                </a:lnTo>
                <a:lnTo>
                  <a:pt x="103" y="16"/>
                </a:lnTo>
                <a:lnTo>
                  <a:pt x="103" y="16"/>
                </a:lnTo>
                <a:lnTo>
                  <a:pt x="93" y="16"/>
                </a:lnTo>
                <a:lnTo>
                  <a:pt x="83" y="19"/>
                </a:lnTo>
                <a:lnTo>
                  <a:pt x="74" y="22"/>
                </a:lnTo>
                <a:lnTo>
                  <a:pt x="66" y="26"/>
                </a:lnTo>
                <a:lnTo>
                  <a:pt x="66" y="26"/>
                </a:lnTo>
                <a:lnTo>
                  <a:pt x="54" y="33"/>
                </a:lnTo>
                <a:lnTo>
                  <a:pt x="46" y="40"/>
                </a:lnTo>
                <a:lnTo>
                  <a:pt x="39" y="49"/>
                </a:lnTo>
                <a:lnTo>
                  <a:pt x="32" y="59"/>
                </a:lnTo>
                <a:lnTo>
                  <a:pt x="32" y="59"/>
                </a:lnTo>
                <a:lnTo>
                  <a:pt x="24" y="70"/>
                </a:lnTo>
                <a:lnTo>
                  <a:pt x="20" y="81"/>
                </a:lnTo>
                <a:lnTo>
                  <a:pt x="20" y="81"/>
                </a:lnTo>
                <a:lnTo>
                  <a:pt x="14" y="99"/>
                </a:lnTo>
                <a:lnTo>
                  <a:pt x="12" y="117"/>
                </a:lnTo>
                <a:lnTo>
                  <a:pt x="12" y="117"/>
                </a:lnTo>
                <a:lnTo>
                  <a:pt x="13" y="127"/>
                </a:lnTo>
                <a:lnTo>
                  <a:pt x="13" y="127"/>
                </a:lnTo>
                <a:lnTo>
                  <a:pt x="14" y="135"/>
                </a:lnTo>
                <a:lnTo>
                  <a:pt x="16" y="144"/>
                </a:lnTo>
                <a:lnTo>
                  <a:pt x="16" y="144"/>
                </a:lnTo>
                <a:lnTo>
                  <a:pt x="20" y="155"/>
                </a:lnTo>
                <a:lnTo>
                  <a:pt x="27" y="165"/>
                </a:lnTo>
                <a:lnTo>
                  <a:pt x="27" y="165"/>
                </a:lnTo>
                <a:lnTo>
                  <a:pt x="32" y="171"/>
                </a:lnTo>
                <a:lnTo>
                  <a:pt x="36" y="175"/>
                </a:lnTo>
                <a:lnTo>
                  <a:pt x="47" y="184"/>
                </a:lnTo>
                <a:lnTo>
                  <a:pt x="47" y="184"/>
                </a:lnTo>
                <a:lnTo>
                  <a:pt x="51" y="187"/>
                </a:lnTo>
                <a:lnTo>
                  <a:pt x="51" y="187"/>
                </a:lnTo>
                <a:lnTo>
                  <a:pt x="59" y="189"/>
                </a:lnTo>
                <a:lnTo>
                  <a:pt x="64" y="191"/>
                </a:lnTo>
                <a:lnTo>
                  <a:pt x="64" y="191"/>
                </a:lnTo>
                <a:lnTo>
                  <a:pt x="74" y="191"/>
                </a:lnTo>
                <a:lnTo>
                  <a:pt x="84" y="191"/>
                </a:lnTo>
                <a:lnTo>
                  <a:pt x="84" y="191"/>
                </a:lnTo>
                <a:lnTo>
                  <a:pt x="105" y="189"/>
                </a:lnTo>
                <a:lnTo>
                  <a:pt x="105" y="189"/>
                </a:lnTo>
                <a:lnTo>
                  <a:pt x="115" y="188"/>
                </a:lnTo>
                <a:lnTo>
                  <a:pt x="125" y="185"/>
                </a:lnTo>
                <a:lnTo>
                  <a:pt x="144" y="180"/>
                </a:lnTo>
                <a:lnTo>
                  <a:pt x="144" y="180"/>
                </a:lnTo>
                <a:lnTo>
                  <a:pt x="149" y="177"/>
                </a:lnTo>
                <a:lnTo>
                  <a:pt x="154" y="172"/>
                </a:lnTo>
                <a:lnTo>
                  <a:pt x="154" y="172"/>
                </a:lnTo>
                <a:lnTo>
                  <a:pt x="157" y="170"/>
                </a:lnTo>
                <a:lnTo>
                  <a:pt x="157" y="170"/>
                </a:lnTo>
                <a:lnTo>
                  <a:pt x="158" y="168"/>
                </a:lnTo>
                <a:lnTo>
                  <a:pt x="158" y="168"/>
                </a:lnTo>
                <a:lnTo>
                  <a:pt x="169" y="154"/>
                </a:lnTo>
                <a:lnTo>
                  <a:pt x="169" y="154"/>
                </a:lnTo>
                <a:lnTo>
                  <a:pt x="171" y="151"/>
                </a:lnTo>
                <a:lnTo>
                  <a:pt x="171" y="151"/>
                </a:lnTo>
                <a:lnTo>
                  <a:pt x="174" y="151"/>
                </a:lnTo>
                <a:lnTo>
                  <a:pt x="174" y="151"/>
                </a:lnTo>
                <a:lnTo>
                  <a:pt x="175" y="151"/>
                </a:lnTo>
                <a:lnTo>
                  <a:pt x="175" y="153"/>
                </a:lnTo>
                <a:lnTo>
                  <a:pt x="175" y="153"/>
                </a:lnTo>
                <a:lnTo>
                  <a:pt x="175" y="155"/>
                </a:lnTo>
                <a:lnTo>
                  <a:pt x="174" y="158"/>
                </a:lnTo>
                <a:lnTo>
                  <a:pt x="174" y="158"/>
                </a:lnTo>
                <a:lnTo>
                  <a:pt x="168" y="167"/>
                </a:lnTo>
                <a:lnTo>
                  <a:pt x="168" y="167"/>
                </a:lnTo>
                <a:lnTo>
                  <a:pt x="164" y="170"/>
                </a:lnTo>
                <a:lnTo>
                  <a:pt x="164" y="170"/>
                </a:lnTo>
                <a:lnTo>
                  <a:pt x="162" y="172"/>
                </a:lnTo>
                <a:lnTo>
                  <a:pt x="161" y="177"/>
                </a:lnTo>
                <a:lnTo>
                  <a:pt x="161" y="177"/>
                </a:lnTo>
                <a:close/>
                <a:moveTo>
                  <a:pt x="120" y="76"/>
                </a:moveTo>
                <a:lnTo>
                  <a:pt x="120" y="76"/>
                </a:lnTo>
                <a:lnTo>
                  <a:pt x="113" y="73"/>
                </a:lnTo>
                <a:lnTo>
                  <a:pt x="113" y="73"/>
                </a:lnTo>
                <a:lnTo>
                  <a:pt x="105" y="73"/>
                </a:lnTo>
                <a:lnTo>
                  <a:pt x="100" y="73"/>
                </a:lnTo>
                <a:lnTo>
                  <a:pt x="100" y="73"/>
                </a:lnTo>
                <a:lnTo>
                  <a:pt x="95" y="74"/>
                </a:lnTo>
                <a:lnTo>
                  <a:pt x="91" y="77"/>
                </a:lnTo>
                <a:lnTo>
                  <a:pt x="91" y="77"/>
                </a:lnTo>
                <a:lnTo>
                  <a:pt x="86" y="83"/>
                </a:lnTo>
                <a:lnTo>
                  <a:pt x="80" y="89"/>
                </a:lnTo>
                <a:lnTo>
                  <a:pt x="80" y="89"/>
                </a:lnTo>
                <a:lnTo>
                  <a:pt x="76" y="100"/>
                </a:lnTo>
                <a:lnTo>
                  <a:pt x="74" y="111"/>
                </a:lnTo>
                <a:lnTo>
                  <a:pt x="74" y="111"/>
                </a:lnTo>
                <a:lnTo>
                  <a:pt x="74" y="113"/>
                </a:lnTo>
                <a:lnTo>
                  <a:pt x="76" y="114"/>
                </a:lnTo>
                <a:lnTo>
                  <a:pt x="76" y="114"/>
                </a:lnTo>
                <a:lnTo>
                  <a:pt x="83" y="118"/>
                </a:lnTo>
                <a:lnTo>
                  <a:pt x="90" y="120"/>
                </a:lnTo>
                <a:lnTo>
                  <a:pt x="97" y="118"/>
                </a:lnTo>
                <a:lnTo>
                  <a:pt x="104" y="116"/>
                </a:lnTo>
                <a:lnTo>
                  <a:pt x="104" y="116"/>
                </a:lnTo>
                <a:lnTo>
                  <a:pt x="105" y="114"/>
                </a:lnTo>
                <a:lnTo>
                  <a:pt x="105" y="114"/>
                </a:lnTo>
                <a:lnTo>
                  <a:pt x="111" y="106"/>
                </a:lnTo>
                <a:lnTo>
                  <a:pt x="115" y="97"/>
                </a:lnTo>
                <a:lnTo>
                  <a:pt x="115" y="97"/>
                </a:lnTo>
                <a:lnTo>
                  <a:pt x="117" y="94"/>
                </a:lnTo>
                <a:lnTo>
                  <a:pt x="117" y="94"/>
                </a:lnTo>
                <a:lnTo>
                  <a:pt x="117" y="84"/>
                </a:lnTo>
                <a:lnTo>
                  <a:pt x="117" y="84"/>
                </a:lnTo>
                <a:lnTo>
                  <a:pt x="120" y="76"/>
                </a:lnTo>
                <a:lnTo>
                  <a:pt x="120" y="76"/>
                </a:lnTo>
                <a:close/>
                <a:moveTo>
                  <a:pt x="6" y="117"/>
                </a:moveTo>
                <a:lnTo>
                  <a:pt x="6" y="117"/>
                </a:lnTo>
                <a:lnTo>
                  <a:pt x="6" y="117"/>
                </a:lnTo>
                <a:lnTo>
                  <a:pt x="6" y="117"/>
                </a:lnTo>
                <a:lnTo>
                  <a:pt x="7" y="97"/>
                </a:lnTo>
                <a:lnTo>
                  <a:pt x="7" y="97"/>
                </a:lnTo>
                <a:lnTo>
                  <a:pt x="7" y="87"/>
                </a:lnTo>
                <a:lnTo>
                  <a:pt x="10" y="79"/>
                </a:lnTo>
                <a:lnTo>
                  <a:pt x="16" y="62"/>
                </a:lnTo>
                <a:lnTo>
                  <a:pt x="16" y="62"/>
                </a:lnTo>
                <a:lnTo>
                  <a:pt x="20" y="53"/>
                </a:lnTo>
                <a:lnTo>
                  <a:pt x="20" y="53"/>
                </a:lnTo>
                <a:lnTo>
                  <a:pt x="29" y="43"/>
                </a:lnTo>
                <a:lnTo>
                  <a:pt x="39" y="33"/>
                </a:lnTo>
                <a:lnTo>
                  <a:pt x="39" y="33"/>
                </a:lnTo>
                <a:lnTo>
                  <a:pt x="49" y="25"/>
                </a:lnTo>
                <a:lnTo>
                  <a:pt x="60" y="18"/>
                </a:lnTo>
                <a:lnTo>
                  <a:pt x="60" y="18"/>
                </a:lnTo>
                <a:lnTo>
                  <a:pt x="73" y="12"/>
                </a:lnTo>
                <a:lnTo>
                  <a:pt x="87" y="8"/>
                </a:lnTo>
                <a:lnTo>
                  <a:pt x="87" y="8"/>
                </a:lnTo>
                <a:lnTo>
                  <a:pt x="101" y="6"/>
                </a:lnTo>
                <a:lnTo>
                  <a:pt x="115" y="6"/>
                </a:lnTo>
                <a:lnTo>
                  <a:pt x="115" y="6"/>
                </a:lnTo>
                <a:lnTo>
                  <a:pt x="121" y="6"/>
                </a:lnTo>
                <a:lnTo>
                  <a:pt x="121" y="6"/>
                </a:lnTo>
                <a:lnTo>
                  <a:pt x="122" y="6"/>
                </a:lnTo>
                <a:lnTo>
                  <a:pt x="122" y="6"/>
                </a:lnTo>
                <a:lnTo>
                  <a:pt x="113" y="5"/>
                </a:lnTo>
                <a:lnTo>
                  <a:pt x="103" y="5"/>
                </a:lnTo>
                <a:lnTo>
                  <a:pt x="103" y="5"/>
                </a:lnTo>
                <a:lnTo>
                  <a:pt x="88" y="6"/>
                </a:lnTo>
                <a:lnTo>
                  <a:pt x="88" y="6"/>
                </a:lnTo>
                <a:lnTo>
                  <a:pt x="76" y="8"/>
                </a:lnTo>
                <a:lnTo>
                  <a:pt x="63" y="12"/>
                </a:lnTo>
                <a:lnTo>
                  <a:pt x="51" y="19"/>
                </a:lnTo>
                <a:lnTo>
                  <a:pt x="41" y="26"/>
                </a:lnTo>
                <a:lnTo>
                  <a:pt x="41" y="26"/>
                </a:lnTo>
                <a:lnTo>
                  <a:pt x="29" y="39"/>
                </a:lnTo>
                <a:lnTo>
                  <a:pt x="29" y="39"/>
                </a:lnTo>
                <a:lnTo>
                  <a:pt x="20" y="47"/>
                </a:lnTo>
                <a:lnTo>
                  <a:pt x="13" y="56"/>
                </a:lnTo>
                <a:lnTo>
                  <a:pt x="13" y="56"/>
                </a:lnTo>
                <a:lnTo>
                  <a:pt x="10" y="63"/>
                </a:lnTo>
                <a:lnTo>
                  <a:pt x="7" y="70"/>
                </a:lnTo>
                <a:lnTo>
                  <a:pt x="6" y="77"/>
                </a:lnTo>
                <a:lnTo>
                  <a:pt x="5" y="84"/>
                </a:lnTo>
                <a:lnTo>
                  <a:pt x="5" y="84"/>
                </a:lnTo>
                <a:lnTo>
                  <a:pt x="5" y="99"/>
                </a:lnTo>
                <a:lnTo>
                  <a:pt x="5" y="99"/>
                </a:lnTo>
                <a:lnTo>
                  <a:pt x="6" y="117"/>
                </a:lnTo>
                <a:lnTo>
                  <a:pt x="6" y="117"/>
                </a:lnTo>
                <a:close/>
                <a:moveTo>
                  <a:pt x="164" y="22"/>
                </a:moveTo>
                <a:lnTo>
                  <a:pt x="164" y="22"/>
                </a:lnTo>
                <a:lnTo>
                  <a:pt x="159" y="20"/>
                </a:lnTo>
                <a:lnTo>
                  <a:pt x="152" y="18"/>
                </a:lnTo>
                <a:lnTo>
                  <a:pt x="137" y="12"/>
                </a:lnTo>
                <a:lnTo>
                  <a:pt x="137" y="12"/>
                </a:lnTo>
                <a:lnTo>
                  <a:pt x="128" y="10"/>
                </a:lnTo>
                <a:lnTo>
                  <a:pt x="118" y="10"/>
                </a:lnTo>
                <a:lnTo>
                  <a:pt x="110" y="10"/>
                </a:lnTo>
                <a:lnTo>
                  <a:pt x="100" y="12"/>
                </a:lnTo>
                <a:lnTo>
                  <a:pt x="100" y="12"/>
                </a:lnTo>
                <a:lnTo>
                  <a:pt x="117" y="12"/>
                </a:lnTo>
                <a:lnTo>
                  <a:pt x="132" y="15"/>
                </a:lnTo>
                <a:lnTo>
                  <a:pt x="148" y="18"/>
                </a:lnTo>
                <a:lnTo>
                  <a:pt x="164" y="22"/>
                </a:lnTo>
                <a:lnTo>
                  <a:pt x="164" y="22"/>
                </a:lnTo>
                <a:close/>
                <a:moveTo>
                  <a:pt x="121" y="191"/>
                </a:moveTo>
                <a:lnTo>
                  <a:pt x="121" y="191"/>
                </a:lnTo>
                <a:lnTo>
                  <a:pt x="95" y="194"/>
                </a:lnTo>
                <a:lnTo>
                  <a:pt x="70" y="195"/>
                </a:lnTo>
                <a:lnTo>
                  <a:pt x="70" y="195"/>
                </a:lnTo>
                <a:lnTo>
                  <a:pt x="73" y="195"/>
                </a:lnTo>
                <a:lnTo>
                  <a:pt x="73" y="195"/>
                </a:lnTo>
                <a:lnTo>
                  <a:pt x="86" y="197"/>
                </a:lnTo>
                <a:lnTo>
                  <a:pt x="86" y="197"/>
                </a:lnTo>
                <a:lnTo>
                  <a:pt x="98" y="197"/>
                </a:lnTo>
                <a:lnTo>
                  <a:pt x="104" y="197"/>
                </a:lnTo>
                <a:lnTo>
                  <a:pt x="110" y="194"/>
                </a:lnTo>
                <a:lnTo>
                  <a:pt x="110" y="194"/>
                </a:lnTo>
                <a:lnTo>
                  <a:pt x="111" y="194"/>
                </a:lnTo>
                <a:lnTo>
                  <a:pt x="111" y="194"/>
                </a:lnTo>
                <a:lnTo>
                  <a:pt x="121" y="191"/>
                </a:lnTo>
                <a:lnTo>
                  <a:pt x="121" y="191"/>
                </a:lnTo>
                <a:close/>
                <a:moveTo>
                  <a:pt x="80" y="84"/>
                </a:moveTo>
                <a:lnTo>
                  <a:pt x="80" y="84"/>
                </a:lnTo>
                <a:lnTo>
                  <a:pt x="74" y="89"/>
                </a:lnTo>
                <a:lnTo>
                  <a:pt x="71" y="94"/>
                </a:lnTo>
                <a:lnTo>
                  <a:pt x="71" y="100"/>
                </a:lnTo>
                <a:lnTo>
                  <a:pt x="71" y="106"/>
                </a:lnTo>
                <a:lnTo>
                  <a:pt x="71" y="106"/>
                </a:lnTo>
                <a:lnTo>
                  <a:pt x="74" y="94"/>
                </a:lnTo>
                <a:lnTo>
                  <a:pt x="80" y="84"/>
                </a:lnTo>
                <a:lnTo>
                  <a:pt x="80" y="84"/>
                </a:lnTo>
                <a:close/>
                <a:moveTo>
                  <a:pt x="159" y="177"/>
                </a:moveTo>
                <a:lnTo>
                  <a:pt x="159" y="177"/>
                </a:lnTo>
                <a:lnTo>
                  <a:pt x="157" y="178"/>
                </a:lnTo>
                <a:lnTo>
                  <a:pt x="157" y="178"/>
                </a:lnTo>
                <a:lnTo>
                  <a:pt x="151" y="182"/>
                </a:lnTo>
                <a:lnTo>
                  <a:pt x="151" y="182"/>
                </a:lnTo>
                <a:lnTo>
                  <a:pt x="141" y="189"/>
                </a:lnTo>
                <a:lnTo>
                  <a:pt x="141" y="189"/>
                </a:lnTo>
                <a:lnTo>
                  <a:pt x="140" y="191"/>
                </a:lnTo>
                <a:lnTo>
                  <a:pt x="140" y="191"/>
                </a:lnTo>
                <a:lnTo>
                  <a:pt x="145" y="189"/>
                </a:lnTo>
                <a:lnTo>
                  <a:pt x="151" y="185"/>
                </a:lnTo>
                <a:lnTo>
                  <a:pt x="155" y="181"/>
                </a:lnTo>
                <a:lnTo>
                  <a:pt x="159" y="177"/>
                </a:lnTo>
                <a:lnTo>
                  <a:pt x="159" y="177"/>
                </a:lnTo>
                <a:close/>
                <a:moveTo>
                  <a:pt x="198" y="54"/>
                </a:moveTo>
                <a:lnTo>
                  <a:pt x="198" y="54"/>
                </a:lnTo>
                <a:lnTo>
                  <a:pt x="199" y="63"/>
                </a:lnTo>
                <a:lnTo>
                  <a:pt x="202" y="72"/>
                </a:lnTo>
                <a:lnTo>
                  <a:pt x="202" y="72"/>
                </a:lnTo>
                <a:lnTo>
                  <a:pt x="201" y="63"/>
                </a:lnTo>
                <a:lnTo>
                  <a:pt x="198" y="54"/>
                </a:lnTo>
                <a:lnTo>
                  <a:pt x="198" y="54"/>
                </a:lnTo>
                <a:close/>
                <a:moveTo>
                  <a:pt x="88" y="202"/>
                </a:moveTo>
                <a:lnTo>
                  <a:pt x="88" y="202"/>
                </a:lnTo>
                <a:lnTo>
                  <a:pt x="76" y="201"/>
                </a:lnTo>
                <a:lnTo>
                  <a:pt x="76" y="201"/>
                </a:lnTo>
                <a:lnTo>
                  <a:pt x="63" y="198"/>
                </a:lnTo>
                <a:lnTo>
                  <a:pt x="63" y="198"/>
                </a:lnTo>
                <a:lnTo>
                  <a:pt x="76" y="201"/>
                </a:lnTo>
                <a:lnTo>
                  <a:pt x="88" y="202"/>
                </a:lnTo>
                <a:lnTo>
                  <a:pt x="88" y="202"/>
                </a:lnTo>
                <a:close/>
                <a:moveTo>
                  <a:pt x="127" y="118"/>
                </a:moveTo>
                <a:lnTo>
                  <a:pt x="127" y="118"/>
                </a:lnTo>
                <a:lnTo>
                  <a:pt x="130" y="124"/>
                </a:lnTo>
                <a:lnTo>
                  <a:pt x="132" y="127"/>
                </a:lnTo>
                <a:lnTo>
                  <a:pt x="134" y="127"/>
                </a:lnTo>
                <a:lnTo>
                  <a:pt x="134" y="127"/>
                </a:lnTo>
                <a:lnTo>
                  <a:pt x="130" y="123"/>
                </a:lnTo>
                <a:lnTo>
                  <a:pt x="127" y="118"/>
                </a:lnTo>
                <a:lnTo>
                  <a:pt x="127" y="118"/>
                </a:lnTo>
                <a:close/>
                <a:moveTo>
                  <a:pt x="67" y="116"/>
                </a:moveTo>
                <a:lnTo>
                  <a:pt x="67" y="116"/>
                </a:lnTo>
                <a:lnTo>
                  <a:pt x="68" y="118"/>
                </a:lnTo>
                <a:lnTo>
                  <a:pt x="73" y="121"/>
                </a:lnTo>
                <a:lnTo>
                  <a:pt x="73" y="121"/>
                </a:lnTo>
                <a:lnTo>
                  <a:pt x="67" y="116"/>
                </a:lnTo>
                <a:lnTo>
                  <a:pt x="67" y="116"/>
                </a:lnTo>
                <a:close/>
                <a:moveTo>
                  <a:pt x="73" y="126"/>
                </a:moveTo>
                <a:lnTo>
                  <a:pt x="73" y="126"/>
                </a:lnTo>
                <a:lnTo>
                  <a:pt x="76" y="128"/>
                </a:lnTo>
                <a:lnTo>
                  <a:pt x="80" y="128"/>
                </a:lnTo>
                <a:lnTo>
                  <a:pt x="80" y="128"/>
                </a:lnTo>
                <a:lnTo>
                  <a:pt x="77" y="127"/>
                </a:lnTo>
                <a:lnTo>
                  <a:pt x="73" y="126"/>
                </a:lnTo>
                <a:lnTo>
                  <a:pt x="73" y="126"/>
                </a:lnTo>
                <a:close/>
                <a:moveTo>
                  <a:pt x="186" y="39"/>
                </a:moveTo>
                <a:lnTo>
                  <a:pt x="186" y="39"/>
                </a:lnTo>
                <a:lnTo>
                  <a:pt x="189" y="42"/>
                </a:lnTo>
                <a:lnTo>
                  <a:pt x="189" y="42"/>
                </a:lnTo>
                <a:lnTo>
                  <a:pt x="189" y="42"/>
                </a:lnTo>
                <a:lnTo>
                  <a:pt x="189" y="42"/>
                </a:lnTo>
                <a:lnTo>
                  <a:pt x="188" y="39"/>
                </a:lnTo>
                <a:lnTo>
                  <a:pt x="186" y="39"/>
                </a:lnTo>
                <a:lnTo>
                  <a:pt x="186" y="3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6" name="Freeform 68"/>
          <p:cNvSpPr/>
          <p:nvPr/>
        </p:nvSpPr>
        <p:spPr bwMode="auto">
          <a:xfrm>
            <a:off x="7186364" y="2662166"/>
            <a:ext cx="72138" cy="96459"/>
          </a:xfrm>
          <a:custGeom>
            <a:avLst/>
            <a:gdLst>
              <a:gd name="T0" fmla="*/ 41 w 41"/>
              <a:gd name="T1" fmla="*/ 3 h 57"/>
              <a:gd name="T2" fmla="*/ 41 w 41"/>
              <a:gd name="T3" fmla="*/ 3 h 57"/>
              <a:gd name="T4" fmla="*/ 40 w 41"/>
              <a:gd name="T5" fmla="*/ 4 h 57"/>
              <a:gd name="T6" fmla="*/ 40 w 41"/>
              <a:gd name="T7" fmla="*/ 4 h 57"/>
              <a:gd name="T8" fmla="*/ 33 w 41"/>
              <a:gd name="T9" fmla="*/ 13 h 57"/>
              <a:gd name="T10" fmla="*/ 26 w 41"/>
              <a:gd name="T11" fmla="*/ 21 h 57"/>
              <a:gd name="T12" fmla="*/ 26 w 41"/>
              <a:gd name="T13" fmla="*/ 21 h 57"/>
              <a:gd name="T14" fmla="*/ 11 w 41"/>
              <a:gd name="T15" fmla="*/ 41 h 57"/>
              <a:gd name="T16" fmla="*/ 11 w 41"/>
              <a:gd name="T17" fmla="*/ 41 h 57"/>
              <a:gd name="T18" fmla="*/ 6 w 41"/>
              <a:gd name="T19" fmla="*/ 53 h 57"/>
              <a:gd name="T20" fmla="*/ 6 w 41"/>
              <a:gd name="T21" fmla="*/ 53 h 57"/>
              <a:gd name="T22" fmla="*/ 4 w 41"/>
              <a:gd name="T23" fmla="*/ 54 h 57"/>
              <a:gd name="T24" fmla="*/ 4 w 41"/>
              <a:gd name="T25" fmla="*/ 54 h 57"/>
              <a:gd name="T26" fmla="*/ 3 w 41"/>
              <a:gd name="T27" fmla="*/ 57 h 57"/>
              <a:gd name="T28" fmla="*/ 1 w 41"/>
              <a:gd name="T29" fmla="*/ 57 h 57"/>
              <a:gd name="T30" fmla="*/ 1 w 41"/>
              <a:gd name="T31" fmla="*/ 57 h 57"/>
              <a:gd name="T32" fmla="*/ 0 w 41"/>
              <a:gd name="T33" fmla="*/ 55 h 57"/>
              <a:gd name="T34" fmla="*/ 0 w 41"/>
              <a:gd name="T35" fmla="*/ 53 h 57"/>
              <a:gd name="T36" fmla="*/ 0 w 41"/>
              <a:gd name="T37" fmla="*/ 53 h 57"/>
              <a:gd name="T38" fmla="*/ 1 w 41"/>
              <a:gd name="T39" fmla="*/ 51 h 57"/>
              <a:gd name="T40" fmla="*/ 1 w 41"/>
              <a:gd name="T41" fmla="*/ 51 h 57"/>
              <a:gd name="T42" fmla="*/ 16 w 41"/>
              <a:gd name="T43" fmla="*/ 30 h 57"/>
              <a:gd name="T44" fmla="*/ 31 w 41"/>
              <a:gd name="T45" fmla="*/ 10 h 57"/>
              <a:gd name="T46" fmla="*/ 31 w 41"/>
              <a:gd name="T47" fmla="*/ 10 h 57"/>
              <a:gd name="T48" fmla="*/ 36 w 41"/>
              <a:gd name="T49" fmla="*/ 1 h 57"/>
              <a:gd name="T50" fmla="*/ 36 w 41"/>
              <a:gd name="T51" fmla="*/ 1 h 57"/>
              <a:gd name="T52" fmla="*/ 37 w 41"/>
              <a:gd name="T53" fmla="*/ 0 h 57"/>
              <a:gd name="T54" fmla="*/ 38 w 41"/>
              <a:gd name="T55" fmla="*/ 0 h 57"/>
              <a:gd name="T56" fmla="*/ 38 w 41"/>
              <a:gd name="T57" fmla="*/ 0 h 57"/>
              <a:gd name="T58" fmla="*/ 40 w 41"/>
              <a:gd name="T59" fmla="*/ 1 h 57"/>
              <a:gd name="T60" fmla="*/ 41 w 41"/>
              <a:gd name="T61" fmla="*/ 3 h 57"/>
              <a:gd name="T62" fmla="*/ 41 w 41"/>
              <a:gd name="T63" fmla="*/ 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57">
                <a:moveTo>
                  <a:pt x="41" y="3"/>
                </a:moveTo>
                <a:lnTo>
                  <a:pt x="41" y="3"/>
                </a:lnTo>
                <a:lnTo>
                  <a:pt x="40" y="4"/>
                </a:lnTo>
                <a:lnTo>
                  <a:pt x="40" y="4"/>
                </a:lnTo>
                <a:lnTo>
                  <a:pt x="33" y="13"/>
                </a:lnTo>
                <a:lnTo>
                  <a:pt x="26" y="21"/>
                </a:lnTo>
                <a:lnTo>
                  <a:pt x="26" y="21"/>
                </a:lnTo>
                <a:lnTo>
                  <a:pt x="11" y="41"/>
                </a:lnTo>
                <a:lnTo>
                  <a:pt x="11" y="41"/>
                </a:lnTo>
                <a:lnTo>
                  <a:pt x="6" y="53"/>
                </a:lnTo>
                <a:lnTo>
                  <a:pt x="6" y="53"/>
                </a:lnTo>
                <a:lnTo>
                  <a:pt x="4" y="54"/>
                </a:lnTo>
                <a:lnTo>
                  <a:pt x="4" y="54"/>
                </a:lnTo>
                <a:lnTo>
                  <a:pt x="3" y="57"/>
                </a:lnTo>
                <a:lnTo>
                  <a:pt x="1" y="57"/>
                </a:lnTo>
                <a:lnTo>
                  <a:pt x="1" y="57"/>
                </a:lnTo>
                <a:lnTo>
                  <a:pt x="0" y="55"/>
                </a:lnTo>
                <a:lnTo>
                  <a:pt x="0" y="53"/>
                </a:lnTo>
                <a:lnTo>
                  <a:pt x="0" y="53"/>
                </a:lnTo>
                <a:lnTo>
                  <a:pt x="1" y="51"/>
                </a:lnTo>
                <a:lnTo>
                  <a:pt x="1" y="51"/>
                </a:lnTo>
                <a:lnTo>
                  <a:pt x="16" y="30"/>
                </a:lnTo>
                <a:lnTo>
                  <a:pt x="31" y="10"/>
                </a:lnTo>
                <a:lnTo>
                  <a:pt x="31" y="10"/>
                </a:lnTo>
                <a:lnTo>
                  <a:pt x="36" y="1"/>
                </a:lnTo>
                <a:lnTo>
                  <a:pt x="36" y="1"/>
                </a:lnTo>
                <a:lnTo>
                  <a:pt x="37" y="0"/>
                </a:lnTo>
                <a:lnTo>
                  <a:pt x="38" y="0"/>
                </a:lnTo>
                <a:lnTo>
                  <a:pt x="38" y="0"/>
                </a:lnTo>
                <a:lnTo>
                  <a:pt x="40" y="1"/>
                </a:lnTo>
                <a:lnTo>
                  <a:pt x="41" y="3"/>
                </a:lnTo>
                <a:lnTo>
                  <a:pt x="41"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7" name="Freeform 69"/>
          <p:cNvSpPr/>
          <p:nvPr/>
        </p:nvSpPr>
        <p:spPr bwMode="auto">
          <a:xfrm>
            <a:off x="7156453" y="2652012"/>
            <a:ext cx="70378" cy="82921"/>
          </a:xfrm>
          <a:custGeom>
            <a:avLst/>
            <a:gdLst>
              <a:gd name="T0" fmla="*/ 40 w 40"/>
              <a:gd name="T1" fmla="*/ 3 h 49"/>
              <a:gd name="T2" fmla="*/ 40 w 40"/>
              <a:gd name="T3" fmla="*/ 3 h 49"/>
              <a:gd name="T4" fmla="*/ 38 w 40"/>
              <a:gd name="T5" fmla="*/ 6 h 49"/>
              <a:gd name="T6" fmla="*/ 38 w 40"/>
              <a:gd name="T7" fmla="*/ 6 h 49"/>
              <a:gd name="T8" fmla="*/ 31 w 40"/>
              <a:gd name="T9" fmla="*/ 10 h 49"/>
              <a:gd name="T10" fmla="*/ 31 w 40"/>
              <a:gd name="T11" fmla="*/ 10 h 49"/>
              <a:gd name="T12" fmla="*/ 23 w 40"/>
              <a:gd name="T13" fmla="*/ 20 h 49"/>
              <a:gd name="T14" fmla="*/ 14 w 40"/>
              <a:gd name="T15" fmla="*/ 29 h 49"/>
              <a:gd name="T16" fmla="*/ 14 w 40"/>
              <a:gd name="T17" fmla="*/ 29 h 49"/>
              <a:gd name="T18" fmla="*/ 10 w 40"/>
              <a:gd name="T19" fmla="*/ 36 h 49"/>
              <a:gd name="T20" fmla="*/ 6 w 40"/>
              <a:gd name="T21" fmla="*/ 44 h 49"/>
              <a:gd name="T22" fmla="*/ 6 w 40"/>
              <a:gd name="T23" fmla="*/ 44 h 49"/>
              <a:gd name="T24" fmla="*/ 4 w 40"/>
              <a:gd name="T25" fmla="*/ 47 h 49"/>
              <a:gd name="T26" fmla="*/ 4 w 40"/>
              <a:gd name="T27" fmla="*/ 47 h 49"/>
              <a:gd name="T28" fmla="*/ 4 w 40"/>
              <a:gd name="T29" fmla="*/ 49 h 49"/>
              <a:gd name="T30" fmla="*/ 1 w 40"/>
              <a:gd name="T31" fmla="*/ 49 h 49"/>
              <a:gd name="T32" fmla="*/ 1 w 40"/>
              <a:gd name="T33" fmla="*/ 49 h 49"/>
              <a:gd name="T34" fmla="*/ 0 w 40"/>
              <a:gd name="T35" fmla="*/ 47 h 49"/>
              <a:gd name="T36" fmla="*/ 0 w 40"/>
              <a:gd name="T37" fmla="*/ 47 h 49"/>
              <a:gd name="T38" fmla="*/ 0 w 40"/>
              <a:gd name="T39" fmla="*/ 46 h 49"/>
              <a:gd name="T40" fmla="*/ 0 w 40"/>
              <a:gd name="T41" fmla="*/ 44 h 49"/>
              <a:gd name="T42" fmla="*/ 0 w 40"/>
              <a:gd name="T43" fmla="*/ 44 h 49"/>
              <a:gd name="T44" fmla="*/ 6 w 40"/>
              <a:gd name="T45" fmla="*/ 37 h 49"/>
              <a:gd name="T46" fmla="*/ 6 w 40"/>
              <a:gd name="T47" fmla="*/ 37 h 49"/>
              <a:gd name="T48" fmla="*/ 17 w 40"/>
              <a:gd name="T49" fmla="*/ 22 h 49"/>
              <a:gd name="T50" fmla="*/ 17 w 40"/>
              <a:gd name="T51" fmla="*/ 22 h 49"/>
              <a:gd name="T52" fmla="*/ 27 w 40"/>
              <a:gd name="T53" fmla="*/ 12 h 49"/>
              <a:gd name="T54" fmla="*/ 27 w 40"/>
              <a:gd name="T55" fmla="*/ 12 h 49"/>
              <a:gd name="T56" fmla="*/ 34 w 40"/>
              <a:gd name="T57" fmla="*/ 2 h 49"/>
              <a:gd name="T58" fmla="*/ 34 w 40"/>
              <a:gd name="T59" fmla="*/ 2 h 49"/>
              <a:gd name="T60" fmla="*/ 36 w 40"/>
              <a:gd name="T61" fmla="*/ 0 h 49"/>
              <a:gd name="T62" fmla="*/ 37 w 40"/>
              <a:gd name="T63" fmla="*/ 0 h 49"/>
              <a:gd name="T64" fmla="*/ 37 w 40"/>
              <a:gd name="T65" fmla="*/ 0 h 49"/>
              <a:gd name="T66" fmla="*/ 38 w 40"/>
              <a:gd name="T67" fmla="*/ 2 h 49"/>
              <a:gd name="T68" fmla="*/ 40 w 40"/>
              <a:gd name="T69" fmla="*/ 3 h 49"/>
              <a:gd name="T70" fmla="*/ 40 w 40"/>
              <a:gd name="T71"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49">
                <a:moveTo>
                  <a:pt x="40" y="3"/>
                </a:moveTo>
                <a:lnTo>
                  <a:pt x="40" y="3"/>
                </a:lnTo>
                <a:lnTo>
                  <a:pt x="38" y="6"/>
                </a:lnTo>
                <a:lnTo>
                  <a:pt x="38" y="6"/>
                </a:lnTo>
                <a:lnTo>
                  <a:pt x="31" y="10"/>
                </a:lnTo>
                <a:lnTo>
                  <a:pt x="31" y="10"/>
                </a:lnTo>
                <a:lnTo>
                  <a:pt x="23" y="20"/>
                </a:lnTo>
                <a:lnTo>
                  <a:pt x="14" y="29"/>
                </a:lnTo>
                <a:lnTo>
                  <a:pt x="14" y="29"/>
                </a:lnTo>
                <a:lnTo>
                  <a:pt x="10" y="36"/>
                </a:lnTo>
                <a:lnTo>
                  <a:pt x="6" y="44"/>
                </a:lnTo>
                <a:lnTo>
                  <a:pt x="6" y="44"/>
                </a:lnTo>
                <a:lnTo>
                  <a:pt x="4" y="47"/>
                </a:lnTo>
                <a:lnTo>
                  <a:pt x="4" y="47"/>
                </a:lnTo>
                <a:lnTo>
                  <a:pt x="4" y="49"/>
                </a:lnTo>
                <a:lnTo>
                  <a:pt x="1" y="49"/>
                </a:lnTo>
                <a:lnTo>
                  <a:pt x="1" y="49"/>
                </a:lnTo>
                <a:lnTo>
                  <a:pt x="0" y="47"/>
                </a:lnTo>
                <a:lnTo>
                  <a:pt x="0" y="47"/>
                </a:lnTo>
                <a:lnTo>
                  <a:pt x="0" y="46"/>
                </a:lnTo>
                <a:lnTo>
                  <a:pt x="0" y="44"/>
                </a:lnTo>
                <a:lnTo>
                  <a:pt x="0" y="44"/>
                </a:lnTo>
                <a:lnTo>
                  <a:pt x="6" y="37"/>
                </a:lnTo>
                <a:lnTo>
                  <a:pt x="6" y="37"/>
                </a:lnTo>
                <a:lnTo>
                  <a:pt x="17" y="22"/>
                </a:lnTo>
                <a:lnTo>
                  <a:pt x="17" y="22"/>
                </a:lnTo>
                <a:lnTo>
                  <a:pt x="27" y="12"/>
                </a:lnTo>
                <a:lnTo>
                  <a:pt x="27" y="12"/>
                </a:lnTo>
                <a:lnTo>
                  <a:pt x="34" y="2"/>
                </a:lnTo>
                <a:lnTo>
                  <a:pt x="34" y="2"/>
                </a:lnTo>
                <a:lnTo>
                  <a:pt x="36" y="0"/>
                </a:lnTo>
                <a:lnTo>
                  <a:pt x="37" y="0"/>
                </a:lnTo>
                <a:lnTo>
                  <a:pt x="37" y="0"/>
                </a:lnTo>
                <a:lnTo>
                  <a:pt x="38" y="2"/>
                </a:lnTo>
                <a:lnTo>
                  <a:pt x="40" y="3"/>
                </a:lnTo>
                <a:lnTo>
                  <a:pt x="40"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8" name="Freeform 70"/>
          <p:cNvSpPr/>
          <p:nvPr/>
        </p:nvSpPr>
        <p:spPr bwMode="auto">
          <a:xfrm>
            <a:off x="7205718" y="2706164"/>
            <a:ext cx="61581" cy="76152"/>
          </a:xfrm>
          <a:custGeom>
            <a:avLst/>
            <a:gdLst>
              <a:gd name="T0" fmla="*/ 0 w 35"/>
              <a:gd name="T1" fmla="*/ 42 h 45"/>
              <a:gd name="T2" fmla="*/ 0 w 35"/>
              <a:gd name="T3" fmla="*/ 42 h 45"/>
              <a:gd name="T4" fmla="*/ 2 w 35"/>
              <a:gd name="T5" fmla="*/ 41 h 45"/>
              <a:gd name="T6" fmla="*/ 2 w 35"/>
              <a:gd name="T7" fmla="*/ 41 h 45"/>
              <a:gd name="T8" fmla="*/ 6 w 35"/>
              <a:gd name="T9" fmla="*/ 35 h 45"/>
              <a:gd name="T10" fmla="*/ 6 w 35"/>
              <a:gd name="T11" fmla="*/ 35 h 45"/>
              <a:gd name="T12" fmla="*/ 12 w 35"/>
              <a:gd name="T13" fmla="*/ 29 h 45"/>
              <a:gd name="T14" fmla="*/ 12 w 35"/>
              <a:gd name="T15" fmla="*/ 29 h 45"/>
              <a:gd name="T16" fmla="*/ 27 w 35"/>
              <a:gd name="T17" fmla="*/ 10 h 45"/>
              <a:gd name="T18" fmla="*/ 27 w 35"/>
              <a:gd name="T19" fmla="*/ 10 h 45"/>
              <a:gd name="T20" fmla="*/ 29 w 35"/>
              <a:gd name="T21" fmla="*/ 5 h 45"/>
              <a:gd name="T22" fmla="*/ 30 w 35"/>
              <a:gd name="T23" fmla="*/ 1 h 45"/>
              <a:gd name="T24" fmla="*/ 30 w 35"/>
              <a:gd name="T25" fmla="*/ 1 h 45"/>
              <a:gd name="T26" fmla="*/ 30 w 35"/>
              <a:gd name="T27" fmla="*/ 0 h 45"/>
              <a:gd name="T28" fmla="*/ 32 w 35"/>
              <a:gd name="T29" fmla="*/ 0 h 45"/>
              <a:gd name="T30" fmla="*/ 32 w 35"/>
              <a:gd name="T31" fmla="*/ 0 h 45"/>
              <a:gd name="T32" fmla="*/ 33 w 35"/>
              <a:gd name="T33" fmla="*/ 0 h 45"/>
              <a:gd name="T34" fmla="*/ 35 w 35"/>
              <a:gd name="T35" fmla="*/ 1 h 45"/>
              <a:gd name="T36" fmla="*/ 35 w 35"/>
              <a:gd name="T37" fmla="*/ 1 h 45"/>
              <a:gd name="T38" fmla="*/ 35 w 35"/>
              <a:gd name="T39" fmla="*/ 1 h 45"/>
              <a:gd name="T40" fmla="*/ 35 w 35"/>
              <a:gd name="T41" fmla="*/ 2 h 45"/>
              <a:gd name="T42" fmla="*/ 35 w 35"/>
              <a:gd name="T43" fmla="*/ 2 h 45"/>
              <a:gd name="T44" fmla="*/ 19 w 35"/>
              <a:gd name="T45" fmla="*/ 25 h 45"/>
              <a:gd name="T46" fmla="*/ 19 w 35"/>
              <a:gd name="T47" fmla="*/ 25 h 45"/>
              <a:gd name="T48" fmla="*/ 9 w 35"/>
              <a:gd name="T49" fmla="*/ 38 h 45"/>
              <a:gd name="T50" fmla="*/ 9 w 35"/>
              <a:gd name="T51" fmla="*/ 38 h 45"/>
              <a:gd name="T52" fmla="*/ 5 w 35"/>
              <a:gd name="T53" fmla="*/ 44 h 45"/>
              <a:gd name="T54" fmla="*/ 5 w 35"/>
              <a:gd name="T55" fmla="*/ 44 h 45"/>
              <a:gd name="T56" fmla="*/ 3 w 35"/>
              <a:gd name="T57" fmla="*/ 45 h 45"/>
              <a:gd name="T58" fmla="*/ 2 w 35"/>
              <a:gd name="T59" fmla="*/ 45 h 45"/>
              <a:gd name="T60" fmla="*/ 2 w 35"/>
              <a:gd name="T61" fmla="*/ 45 h 45"/>
              <a:gd name="T62" fmla="*/ 0 w 35"/>
              <a:gd name="T63" fmla="*/ 44 h 45"/>
              <a:gd name="T64" fmla="*/ 0 w 35"/>
              <a:gd name="T65" fmla="*/ 42 h 45"/>
              <a:gd name="T66" fmla="*/ 0 w 35"/>
              <a:gd name="T67"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5">
                <a:moveTo>
                  <a:pt x="0" y="42"/>
                </a:moveTo>
                <a:lnTo>
                  <a:pt x="0" y="42"/>
                </a:lnTo>
                <a:lnTo>
                  <a:pt x="2" y="41"/>
                </a:lnTo>
                <a:lnTo>
                  <a:pt x="2" y="41"/>
                </a:lnTo>
                <a:lnTo>
                  <a:pt x="6" y="35"/>
                </a:lnTo>
                <a:lnTo>
                  <a:pt x="6" y="35"/>
                </a:lnTo>
                <a:lnTo>
                  <a:pt x="12" y="29"/>
                </a:lnTo>
                <a:lnTo>
                  <a:pt x="12" y="29"/>
                </a:lnTo>
                <a:lnTo>
                  <a:pt x="27" y="10"/>
                </a:lnTo>
                <a:lnTo>
                  <a:pt x="27" y="10"/>
                </a:lnTo>
                <a:lnTo>
                  <a:pt x="29" y="5"/>
                </a:lnTo>
                <a:lnTo>
                  <a:pt x="30" y="1"/>
                </a:lnTo>
                <a:lnTo>
                  <a:pt x="30" y="1"/>
                </a:lnTo>
                <a:lnTo>
                  <a:pt x="30" y="0"/>
                </a:lnTo>
                <a:lnTo>
                  <a:pt x="32" y="0"/>
                </a:lnTo>
                <a:lnTo>
                  <a:pt x="32" y="0"/>
                </a:lnTo>
                <a:lnTo>
                  <a:pt x="33" y="0"/>
                </a:lnTo>
                <a:lnTo>
                  <a:pt x="35" y="1"/>
                </a:lnTo>
                <a:lnTo>
                  <a:pt x="35" y="1"/>
                </a:lnTo>
                <a:lnTo>
                  <a:pt x="35" y="1"/>
                </a:lnTo>
                <a:lnTo>
                  <a:pt x="35" y="2"/>
                </a:lnTo>
                <a:lnTo>
                  <a:pt x="35" y="2"/>
                </a:lnTo>
                <a:lnTo>
                  <a:pt x="19" y="25"/>
                </a:lnTo>
                <a:lnTo>
                  <a:pt x="19" y="25"/>
                </a:lnTo>
                <a:lnTo>
                  <a:pt x="9" y="38"/>
                </a:lnTo>
                <a:lnTo>
                  <a:pt x="9" y="38"/>
                </a:lnTo>
                <a:lnTo>
                  <a:pt x="5" y="44"/>
                </a:lnTo>
                <a:lnTo>
                  <a:pt x="5" y="44"/>
                </a:lnTo>
                <a:lnTo>
                  <a:pt x="3" y="45"/>
                </a:lnTo>
                <a:lnTo>
                  <a:pt x="2" y="45"/>
                </a:lnTo>
                <a:lnTo>
                  <a:pt x="2" y="45"/>
                </a:lnTo>
                <a:lnTo>
                  <a:pt x="0" y="44"/>
                </a:lnTo>
                <a:lnTo>
                  <a:pt x="0" y="42"/>
                </a:lnTo>
                <a:lnTo>
                  <a:pt x="0" y="4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69" name="Freeform 71"/>
          <p:cNvSpPr/>
          <p:nvPr/>
        </p:nvSpPr>
        <p:spPr bwMode="auto">
          <a:xfrm>
            <a:off x="7144137" y="3071689"/>
            <a:ext cx="31670" cy="64305"/>
          </a:xfrm>
          <a:custGeom>
            <a:avLst/>
            <a:gdLst>
              <a:gd name="T0" fmla="*/ 13 w 18"/>
              <a:gd name="T1" fmla="*/ 2 h 38"/>
              <a:gd name="T2" fmla="*/ 13 w 18"/>
              <a:gd name="T3" fmla="*/ 2 h 38"/>
              <a:gd name="T4" fmla="*/ 16 w 18"/>
              <a:gd name="T5" fmla="*/ 0 h 38"/>
              <a:gd name="T6" fmla="*/ 17 w 18"/>
              <a:gd name="T7" fmla="*/ 0 h 38"/>
              <a:gd name="T8" fmla="*/ 18 w 18"/>
              <a:gd name="T9" fmla="*/ 1 h 38"/>
              <a:gd name="T10" fmla="*/ 18 w 18"/>
              <a:gd name="T11" fmla="*/ 1 h 38"/>
              <a:gd name="T12" fmla="*/ 18 w 18"/>
              <a:gd name="T13" fmla="*/ 2 h 38"/>
              <a:gd name="T14" fmla="*/ 18 w 18"/>
              <a:gd name="T15" fmla="*/ 4 h 38"/>
              <a:gd name="T16" fmla="*/ 18 w 18"/>
              <a:gd name="T17" fmla="*/ 4 h 38"/>
              <a:gd name="T18" fmla="*/ 13 w 18"/>
              <a:gd name="T19" fmla="*/ 15 h 38"/>
              <a:gd name="T20" fmla="*/ 6 w 18"/>
              <a:gd name="T21" fmla="*/ 28 h 38"/>
              <a:gd name="T22" fmla="*/ 6 w 18"/>
              <a:gd name="T23" fmla="*/ 28 h 38"/>
              <a:gd name="T24" fmla="*/ 6 w 18"/>
              <a:gd name="T25" fmla="*/ 31 h 38"/>
              <a:gd name="T26" fmla="*/ 6 w 18"/>
              <a:gd name="T27" fmla="*/ 31 h 38"/>
              <a:gd name="T28" fmla="*/ 6 w 18"/>
              <a:gd name="T29" fmla="*/ 32 h 38"/>
              <a:gd name="T30" fmla="*/ 6 w 18"/>
              <a:gd name="T31" fmla="*/ 32 h 38"/>
              <a:gd name="T32" fmla="*/ 6 w 18"/>
              <a:gd name="T33" fmla="*/ 32 h 38"/>
              <a:gd name="T34" fmla="*/ 7 w 18"/>
              <a:gd name="T35" fmla="*/ 35 h 38"/>
              <a:gd name="T36" fmla="*/ 6 w 18"/>
              <a:gd name="T37" fmla="*/ 37 h 38"/>
              <a:gd name="T38" fmla="*/ 6 w 18"/>
              <a:gd name="T39" fmla="*/ 37 h 38"/>
              <a:gd name="T40" fmla="*/ 3 w 18"/>
              <a:gd name="T41" fmla="*/ 38 h 38"/>
              <a:gd name="T42" fmla="*/ 1 w 18"/>
              <a:gd name="T43" fmla="*/ 37 h 38"/>
              <a:gd name="T44" fmla="*/ 1 w 18"/>
              <a:gd name="T45" fmla="*/ 37 h 38"/>
              <a:gd name="T46" fmla="*/ 0 w 18"/>
              <a:gd name="T47" fmla="*/ 35 h 38"/>
              <a:gd name="T48" fmla="*/ 0 w 18"/>
              <a:gd name="T49" fmla="*/ 34 h 38"/>
              <a:gd name="T50" fmla="*/ 0 w 18"/>
              <a:gd name="T51" fmla="*/ 34 h 38"/>
              <a:gd name="T52" fmla="*/ 6 w 18"/>
              <a:gd name="T53" fmla="*/ 22 h 38"/>
              <a:gd name="T54" fmla="*/ 11 w 18"/>
              <a:gd name="T55" fmla="*/ 11 h 38"/>
              <a:gd name="T56" fmla="*/ 11 w 18"/>
              <a:gd name="T57" fmla="*/ 11 h 38"/>
              <a:gd name="T58" fmla="*/ 14 w 18"/>
              <a:gd name="T59" fmla="*/ 5 h 38"/>
              <a:gd name="T60" fmla="*/ 14 w 18"/>
              <a:gd name="T61" fmla="*/ 5 h 38"/>
              <a:gd name="T62" fmla="*/ 14 w 18"/>
              <a:gd name="T63" fmla="*/ 4 h 38"/>
              <a:gd name="T64" fmla="*/ 13 w 18"/>
              <a:gd name="T65" fmla="*/ 2 h 38"/>
              <a:gd name="T66" fmla="*/ 13 w 18"/>
              <a:gd name="T6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38">
                <a:moveTo>
                  <a:pt x="13" y="2"/>
                </a:moveTo>
                <a:lnTo>
                  <a:pt x="13" y="2"/>
                </a:lnTo>
                <a:lnTo>
                  <a:pt x="16" y="0"/>
                </a:lnTo>
                <a:lnTo>
                  <a:pt x="17" y="0"/>
                </a:lnTo>
                <a:lnTo>
                  <a:pt x="18" y="1"/>
                </a:lnTo>
                <a:lnTo>
                  <a:pt x="18" y="1"/>
                </a:lnTo>
                <a:lnTo>
                  <a:pt x="18" y="2"/>
                </a:lnTo>
                <a:lnTo>
                  <a:pt x="18" y="4"/>
                </a:lnTo>
                <a:lnTo>
                  <a:pt x="18" y="4"/>
                </a:lnTo>
                <a:lnTo>
                  <a:pt x="13" y="15"/>
                </a:lnTo>
                <a:lnTo>
                  <a:pt x="6" y="28"/>
                </a:lnTo>
                <a:lnTo>
                  <a:pt x="6" y="28"/>
                </a:lnTo>
                <a:lnTo>
                  <a:pt x="6" y="31"/>
                </a:lnTo>
                <a:lnTo>
                  <a:pt x="6" y="31"/>
                </a:lnTo>
                <a:lnTo>
                  <a:pt x="6" y="32"/>
                </a:lnTo>
                <a:lnTo>
                  <a:pt x="6" y="32"/>
                </a:lnTo>
                <a:lnTo>
                  <a:pt x="6" y="32"/>
                </a:lnTo>
                <a:lnTo>
                  <a:pt x="7" y="35"/>
                </a:lnTo>
                <a:lnTo>
                  <a:pt x="6" y="37"/>
                </a:lnTo>
                <a:lnTo>
                  <a:pt x="6" y="37"/>
                </a:lnTo>
                <a:lnTo>
                  <a:pt x="3" y="38"/>
                </a:lnTo>
                <a:lnTo>
                  <a:pt x="1" y="37"/>
                </a:lnTo>
                <a:lnTo>
                  <a:pt x="1" y="37"/>
                </a:lnTo>
                <a:lnTo>
                  <a:pt x="0" y="35"/>
                </a:lnTo>
                <a:lnTo>
                  <a:pt x="0" y="34"/>
                </a:lnTo>
                <a:lnTo>
                  <a:pt x="0" y="34"/>
                </a:lnTo>
                <a:lnTo>
                  <a:pt x="6" y="22"/>
                </a:lnTo>
                <a:lnTo>
                  <a:pt x="11" y="11"/>
                </a:lnTo>
                <a:lnTo>
                  <a:pt x="11" y="11"/>
                </a:lnTo>
                <a:lnTo>
                  <a:pt x="14" y="5"/>
                </a:lnTo>
                <a:lnTo>
                  <a:pt x="14" y="5"/>
                </a:lnTo>
                <a:lnTo>
                  <a:pt x="14" y="4"/>
                </a:lnTo>
                <a:lnTo>
                  <a:pt x="13" y="2"/>
                </a:lnTo>
                <a:lnTo>
                  <a:pt x="13"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0" name="Freeform 72"/>
          <p:cNvSpPr/>
          <p:nvPr/>
        </p:nvSpPr>
        <p:spPr bwMode="auto">
          <a:xfrm>
            <a:off x="7063203" y="3088612"/>
            <a:ext cx="38708" cy="57536"/>
          </a:xfrm>
          <a:custGeom>
            <a:avLst/>
            <a:gdLst>
              <a:gd name="T0" fmla="*/ 3 w 22"/>
              <a:gd name="T1" fmla="*/ 34 h 34"/>
              <a:gd name="T2" fmla="*/ 3 w 22"/>
              <a:gd name="T3" fmla="*/ 34 h 34"/>
              <a:gd name="T4" fmla="*/ 0 w 22"/>
              <a:gd name="T5" fmla="*/ 32 h 34"/>
              <a:gd name="T6" fmla="*/ 0 w 22"/>
              <a:gd name="T7" fmla="*/ 31 h 34"/>
              <a:gd name="T8" fmla="*/ 0 w 22"/>
              <a:gd name="T9" fmla="*/ 31 h 34"/>
              <a:gd name="T10" fmla="*/ 2 w 22"/>
              <a:gd name="T11" fmla="*/ 28 h 34"/>
              <a:gd name="T12" fmla="*/ 2 w 22"/>
              <a:gd name="T13" fmla="*/ 28 h 34"/>
              <a:gd name="T14" fmla="*/ 9 w 22"/>
              <a:gd name="T15" fmla="*/ 18 h 34"/>
              <a:gd name="T16" fmla="*/ 9 w 22"/>
              <a:gd name="T17" fmla="*/ 18 h 34"/>
              <a:gd name="T18" fmla="*/ 15 w 22"/>
              <a:gd name="T19" fmla="*/ 7 h 34"/>
              <a:gd name="T20" fmla="*/ 15 w 22"/>
              <a:gd name="T21" fmla="*/ 7 h 34"/>
              <a:gd name="T22" fmla="*/ 16 w 22"/>
              <a:gd name="T23" fmla="*/ 2 h 34"/>
              <a:gd name="T24" fmla="*/ 16 w 22"/>
              <a:gd name="T25" fmla="*/ 2 h 34"/>
              <a:gd name="T26" fmla="*/ 17 w 22"/>
              <a:gd name="T27" fmla="*/ 0 h 34"/>
              <a:gd name="T28" fmla="*/ 20 w 22"/>
              <a:gd name="T29" fmla="*/ 0 h 34"/>
              <a:gd name="T30" fmla="*/ 20 w 22"/>
              <a:gd name="T31" fmla="*/ 0 h 34"/>
              <a:gd name="T32" fmla="*/ 22 w 22"/>
              <a:gd name="T33" fmla="*/ 1 h 34"/>
              <a:gd name="T34" fmla="*/ 22 w 22"/>
              <a:gd name="T35" fmla="*/ 2 h 34"/>
              <a:gd name="T36" fmla="*/ 22 w 22"/>
              <a:gd name="T37" fmla="*/ 2 h 34"/>
              <a:gd name="T38" fmla="*/ 22 w 22"/>
              <a:gd name="T39" fmla="*/ 2 h 34"/>
              <a:gd name="T40" fmla="*/ 20 w 22"/>
              <a:gd name="T41" fmla="*/ 4 h 34"/>
              <a:gd name="T42" fmla="*/ 20 w 22"/>
              <a:gd name="T43" fmla="*/ 4 h 34"/>
              <a:gd name="T44" fmla="*/ 17 w 22"/>
              <a:gd name="T45" fmla="*/ 7 h 34"/>
              <a:gd name="T46" fmla="*/ 17 w 22"/>
              <a:gd name="T47" fmla="*/ 7 h 34"/>
              <a:gd name="T48" fmla="*/ 10 w 22"/>
              <a:gd name="T49" fmla="*/ 21 h 34"/>
              <a:gd name="T50" fmla="*/ 10 w 22"/>
              <a:gd name="T51" fmla="*/ 21 h 34"/>
              <a:gd name="T52" fmla="*/ 8 w 22"/>
              <a:gd name="T53" fmla="*/ 27 h 34"/>
              <a:gd name="T54" fmla="*/ 6 w 22"/>
              <a:gd name="T55" fmla="*/ 32 h 34"/>
              <a:gd name="T56" fmla="*/ 6 w 22"/>
              <a:gd name="T57" fmla="*/ 32 h 34"/>
              <a:gd name="T58" fmla="*/ 5 w 22"/>
              <a:gd name="T59" fmla="*/ 34 h 34"/>
              <a:gd name="T60" fmla="*/ 3 w 22"/>
              <a:gd name="T61" fmla="*/ 34 h 34"/>
              <a:gd name="T62" fmla="*/ 3 w 22"/>
              <a:gd name="T6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 h="34">
                <a:moveTo>
                  <a:pt x="3" y="34"/>
                </a:moveTo>
                <a:lnTo>
                  <a:pt x="3" y="34"/>
                </a:lnTo>
                <a:lnTo>
                  <a:pt x="0" y="32"/>
                </a:lnTo>
                <a:lnTo>
                  <a:pt x="0" y="31"/>
                </a:lnTo>
                <a:lnTo>
                  <a:pt x="0" y="31"/>
                </a:lnTo>
                <a:lnTo>
                  <a:pt x="2" y="28"/>
                </a:lnTo>
                <a:lnTo>
                  <a:pt x="2" y="28"/>
                </a:lnTo>
                <a:lnTo>
                  <a:pt x="9" y="18"/>
                </a:lnTo>
                <a:lnTo>
                  <a:pt x="9" y="18"/>
                </a:lnTo>
                <a:lnTo>
                  <a:pt x="15" y="7"/>
                </a:lnTo>
                <a:lnTo>
                  <a:pt x="15" y="7"/>
                </a:lnTo>
                <a:lnTo>
                  <a:pt x="16" y="2"/>
                </a:lnTo>
                <a:lnTo>
                  <a:pt x="16" y="2"/>
                </a:lnTo>
                <a:lnTo>
                  <a:pt x="17" y="0"/>
                </a:lnTo>
                <a:lnTo>
                  <a:pt x="20" y="0"/>
                </a:lnTo>
                <a:lnTo>
                  <a:pt x="20" y="0"/>
                </a:lnTo>
                <a:lnTo>
                  <a:pt x="22" y="1"/>
                </a:lnTo>
                <a:lnTo>
                  <a:pt x="22" y="2"/>
                </a:lnTo>
                <a:lnTo>
                  <a:pt x="22" y="2"/>
                </a:lnTo>
                <a:lnTo>
                  <a:pt x="22" y="2"/>
                </a:lnTo>
                <a:lnTo>
                  <a:pt x="20" y="4"/>
                </a:lnTo>
                <a:lnTo>
                  <a:pt x="20" y="4"/>
                </a:lnTo>
                <a:lnTo>
                  <a:pt x="17" y="7"/>
                </a:lnTo>
                <a:lnTo>
                  <a:pt x="17" y="7"/>
                </a:lnTo>
                <a:lnTo>
                  <a:pt x="10" y="21"/>
                </a:lnTo>
                <a:lnTo>
                  <a:pt x="10" y="21"/>
                </a:lnTo>
                <a:lnTo>
                  <a:pt x="8" y="27"/>
                </a:lnTo>
                <a:lnTo>
                  <a:pt x="6" y="32"/>
                </a:lnTo>
                <a:lnTo>
                  <a:pt x="6" y="32"/>
                </a:lnTo>
                <a:lnTo>
                  <a:pt x="5" y="34"/>
                </a:lnTo>
                <a:lnTo>
                  <a:pt x="3" y="34"/>
                </a:lnTo>
                <a:lnTo>
                  <a:pt x="3" y="3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1" name="Freeform 73"/>
          <p:cNvSpPr/>
          <p:nvPr/>
        </p:nvSpPr>
        <p:spPr bwMode="auto">
          <a:xfrm>
            <a:off x="7103670" y="3085227"/>
            <a:ext cx="28151" cy="55845"/>
          </a:xfrm>
          <a:custGeom>
            <a:avLst/>
            <a:gdLst>
              <a:gd name="T0" fmla="*/ 13 w 16"/>
              <a:gd name="T1" fmla="*/ 4 h 33"/>
              <a:gd name="T2" fmla="*/ 13 w 16"/>
              <a:gd name="T3" fmla="*/ 4 h 33"/>
              <a:gd name="T4" fmla="*/ 12 w 16"/>
              <a:gd name="T5" fmla="*/ 4 h 33"/>
              <a:gd name="T6" fmla="*/ 12 w 16"/>
              <a:gd name="T7" fmla="*/ 3 h 33"/>
              <a:gd name="T8" fmla="*/ 12 w 16"/>
              <a:gd name="T9" fmla="*/ 3 h 33"/>
              <a:gd name="T10" fmla="*/ 13 w 16"/>
              <a:gd name="T11" fmla="*/ 0 h 33"/>
              <a:gd name="T12" fmla="*/ 16 w 16"/>
              <a:gd name="T13" fmla="*/ 2 h 33"/>
              <a:gd name="T14" fmla="*/ 16 w 16"/>
              <a:gd name="T15" fmla="*/ 2 h 33"/>
              <a:gd name="T16" fmla="*/ 16 w 16"/>
              <a:gd name="T17" fmla="*/ 2 h 33"/>
              <a:gd name="T18" fmla="*/ 16 w 16"/>
              <a:gd name="T19" fmla="*/ 2 h 33"/>
              <a:gd name="T20" fmla="*/ 16 w 16"/>
              <a:gd name="T21" fmla="*/ 4 h 33"/>
              <a:gd name="T22" fmla="*/ 14 w 16"/>
              <a:gd name="T23" fmla="*/ 7 h 33"/>
              <a:gd name="T24" fmla="*/ 14 w 16"/>
              <a:gd name="T25" fmla="*/ 7 h 33"/>
              <a:gd name="T26" fmla="*/ 9 w 16"/>
              <a:gd name="T27" fmla="*/ 19 h 33"/>
              <a:gd name="T28" fmla="*/ 9 w 16"/>
              <a:gd name="T29" fmla="*/ 19 h 33"/>
              <a:gd name="T30" fmla="*/ 6 w 16"/>
              <a:gd name="T31" fmla="*/ 27 h 33"/>
              <a:gd name="T32" fmla="*/ 6 w 16"/>
              <a:gd name="T33" fmla="*/ 27 h 33"/>
              <a:gd name="T34" fmla="*/ 4 w 16"/>
              <a:gd name="T35" fmla="*/ 30 h 33"/>
              <a:gd name="T36" fmla="*/ 4 w 16"/>
              <a:gd name="T37" fmla="*/ 30 h 33"/>
              <a:gd name="T38" fmla="*/ 4 w 16"/>
              <a:gd name="T39" fmla="*/ 31 h 33"/>
              <a:gd name="T40" fmla="*/ 3 w 16"/>
              <a:gd name="T41" fmla="*/ 33 h 33"/>
              <a:gd name="T42" fmla="*/ 3 w 16"/>
              <a:gd name="T43" fmla="*/ 33 h 33"/>
              <a:gd name="T44" fmla="*/ 2 w 16"/>
              <a:gd name="T45" fmla="*/ 33 h 33"/>
              <a:gd name="T46" fmla="*/ 0 w 16"/>
              <a:gd name="T47" fmla="*/ 33 h 33"/>
              <a:gd name="T48" fmla="*/ 0 w 16"/>
              <a:gd name="T49" fmla="*/ 33 h 33"/>
              <a:gd name="T50" fmla="*/ 0 w 16"/>
              <a:gd name="T51" fmla="*/ 31 h 33"/>
              <a:gd name="T52" fmla="*/ 0 w 16"/>
              <a:gd name="T53" fmla="*/ 30 h 33"/>
              <a:gd name="T54" fmla="*/ 0 w 16"/>
              <a:gd name="T55" fmla="*/ 30 h 33"/>
              <a:gd name="T56" fmla="*/ 2 w 16"/>
              <a:gd name="T57" fmla="*/ 26 h 33"/>
              <a:gd name="T58" fmla="*/ 2 w 16"/>
              <a:gd name="T59" fmla="*/ 26 h 33"/>
              <a:gd name="T60" fmla="*/ 6 w 16"/>
              <a:gd name="T61" fmla="*/ 19 h 33"/>
              <a:gd name="T62" fmla="*/ 6 w 16"/>
              <a:gd name="T63" fmla="*/ 19 h 33"/>
              <a:gd name="T64" fmla="*/ 12 w 16"/>
              <a:gd name="T65" fmla="*/ 6 h 33"/>
              <a:gd name="T66" fmla="*/ 12 w 16"/>
              <a:gd name="T67" fmla="*/ 6 h 33"/>
              <a:gd name="T68" fmla="*/ 13 w 16"/>
              <a:gd name="T69" fmla="*/ 4 h 33"/>
              <a:gd name="T70" fmla="*/ 13 w 16"/>
              <a:gd name="T71"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 h="33">
                <a:moveTo>
                  <a:pt x="13" y="4"/>
                </a:moveTo>
                <a:lnTo>
                  <a:pt x="13" y="4"/>
                </a:lnTo>
                <a:lnTo>
                  <a:pt x="12" y="4"/>
                </a:lnTo>
                <a:lnTo>
                  <a:pt x="12" y="3"/>
                </a:lnTo>
                <a:lnTo>
                  <a:pt x="12" y="3"/>
                </a:lnTo>
                <a:lnTo>
                  <a:pt x="13" y="0"/>
                </a:lnTo>
                <a:lnTo>
                  <a:pt x="16" y="2"/>
                </a:lnTo>
                <a:lnTo>
                  <a:pt x="16" y="2"/>
                </a:lnTo>
                <a:lnTo>
                  <a:pt x="16" y="2"/>
                </a:lnTo>
                <a:lnTo>
                  <a:pt x="16" y="2"/>
                </a:lnTo>
                <a:lnTo>
                  <a:pt x="16" y="4"/>
                </a:lnTo>
                <a:lnTo>
                  <a:pt x="14" y="7"/>
                </a:lnTo>
                <a:lnTo>
                  <a:pt x="14" y="7"/>
                </a:lnTo>
                <a:lnTo>
                  <a:pt x="9" y="19"/>
                </a:lnTo>
                <a:lnTo>
                  <a:pt x="9" y="19"/>
                </a:lnTo>
                <a:lnTo>
                  <a:pt x="6" y="27"/>
                </a:lnTo>
                <a:lnTo>
                  <a:pt x="6" y="27"/>
                </a:lnTo>
                <a:lnTo>
                  <a:pt x="4" y="30"/>
                </a:lnTo>
                <a:lnTo>
                  <a:pt x="4" y="30"/>
                </a:lnTo>
                <a:lnTo>
                  <a:pt x="4" y="31"/>
                </a:lnTo>
                <a:lnTo>
                  <a:pt x="3" y="33"/>
                </a:lnTo>
                <a:lnTo>
                  <a:pt x="3" y="33"/>
                </a:lnTo>
                <a:lnTo>
                  <a:pt x="2" y="33"/>
                </a:lnTo>
                <a:lnTo>
                  <a:pt x="0" y="33"/>
                </a:lnTo>
                <a:lnTo>
                  <a:pt x="0" y="33"/>
                </a:lnTo>
                <a:lnTo>
                  <a:pt x="0" y="31"/>
                </a:lnTo>
                <a:lnTo>
                  <a:pt x="0" y="30"/>
                </a:lnTo>
                <a:lnTo>
                  <a:pt x="0" y="30"/>
                </a:lnTo>
                <a:lnTo>
                  <a:pt x="2" y="26"/>
                </a:lnTo>
                <a:lnTo>
                  <a:pt x="2" y="26"/>
                </a:lnTo>
                <a:lnTo>
                  <a:pt x="6" y="19"/>
                </a:lnTo>
                <a:lnTo>
                  <a:pt x="6" y="19"/>
                </a:lnTo>
                <a:lnTo>
                  <a:pt x="12" y="6"/>
                </a:lnTo>
                <a:lnTo>
                  <a:pt x="12" y="6"/>
                </a:lnTo>
                <a:lnTo>
                  <a:pt x="13" y="4"/>
                </a:lnTo>
                <a:lnTo>
                  <a:pt x="13"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2" name="Freeform 74"/>
          <p:cNvSpPr/>
          <p:nvPr/>
        </p:nvSpPr>
        <p:spPr bwMode="auto">
          <a:xfrm>
            <a:off x="7219793" y="2755240"/>
            <a:ext cx="43987" cy="55845"/>
          </a:xfrm>
          <a:custGeom>
            <a:avLst/>
            <a:gdLst>
              <a:gd name="T0" fmla="*/ 2 w 25"/>
              <a:gd name="T1" fmla="*/ 33 h 33"/>
              <a:gd name="T2" fmla="*/ 2 w 25"/>
              <a:gd name="T3" fmla="*/ 33 h 33"/>
              <a:gd name="T4" fmla="*/ 0 w 25"/>
              <a:gd name="T5" fmla="*/ 32 h 33"/>
              <a:gd name="T6" fmla="*/ 0 w 25"/>
              <a:gd name="T7" fmla="*/ 32 h 33"/>
              <a:gd name="T8" fmla="*/ 0 w 25"/>
              <a:gd name="T9" fmla="*/ 30 h 33"/>
              <a:gd name="T10" fmla="*/ 0 w 25"/>
              <a:gd name="T11" fmla="*/ 30 h 33"/>
              <a:gd name="T12" fmla="*/ 1 w 25"/>
              <a:gd name="T13" fmla="*/ 27 h 33"/>
              <a:gd name="T14" fmla="*/ 1 w 25"/>
              <a:gd name="T15" fmla="*/ 27 h 33"/>
              <a:gd name="T16" fmla="*/ 9 w 25"/>
              <a:gd name="T17" fmla="*/ 17 h 33"/>
              <a:gd name="T18" fmla="*/ 18 w 25"/>
              <a:gd name="T19" fmla="*/ 8 h 33"/>
              <a:gd name="T20" fmla="*/ 18 w 25"/>
              <a:gd name="T21" fmla="*/ 8 h 33"/>
              <a:gd name="T22" fmla="*/ 19 w 25"/>
              <a:gd name="T23" fmla="*/ 5 h 33"/>
              <a:gd name="T24" fmla="*/ 19 w 25"/>
              <a:gd name="T25" fmla="*/ 2 h 33"/>
              <a:gd name="T26" fmla="*/ 19 w 25"/>
              <a:gd name="T27" fmla="*/ 2 h 33"/>
              <a:gd name="T28" fmla="*/ 21 w 25"/>
              <a:gd name="T29" fmla="*/ 0 h 33"/>
              <a:gd name="T30" fmla="*/ 21 w 25"/>
              <a:gd name="T31" fmla="*/ 0 h 33"/>
              <a:gd name="T32" fmla="*/ 21 w 25"/>
              <a:gd name="T33" fmla="*/ 0 h 33"/>
              <a:gd name="T34" fmla="*/ 22 w 25"/>
              <a:gd name="T35" fmla="*/ 0 h 33"/>
              <a:gd name="T36" fmla="*/ 24 w 25"/>
              <a:gd name="T37" fmla="*/ 2 h 33"/>
              <a:gd name="T38" fmla="*/ 24 w 25"/>
              <a:gd name="T39" fmla="*/ 2 h 33"/>
              <a:gd name="T40" fmla="*/ 25 w 25"/>
              <a:gd name="T41" fmla="*/ 2 h 33"/>
              <a:gd name="T42" fmla="*/ 24 w 25"/>
              <a:gd name="T43" fmla="*/ 3 h 33"/>
              <a:gd name="T44" fmla="*/ 24 w 25"/>
              <a:gd name="T45" fmla="*/ 3 h 33"/>
              <a:gd name="T46" fmla="*/ 11 w 25"/>
              <a:gd name="T47" fmla="*/ 20 h 33"/>
              <a:gd name="T48" fmla="*/ 11 w 25"/>
              <a:gd name="T49" fmla="*/ 20 h 33"/>
              <a:gd name="T50" fmla="*/ 7 w 25"/>
              <a:gd name="T51" fmla="*/ 26 h 33"/>
              <a:gd name="T52" fmla="*/ 4 w 25"/>
              <a:gd name="T53" fmla="*/ 32 h 33"/>
              <a:gd name="T54" fmla="*/ 4 w 25"/>
              <a:gd name="T55" fmla="*/ 32 h 33"/>
              <a:gd name="T56" fmla="*/ 4 w 25"/>
              <a:gd name="T57" fmla="*/ 33 h 33"/>
              <a:gd name="T58" fmla="*/ 2 w 25"/>
              <a:gd name="T59" fmla="*/ 33 h 33"/>
              <a:gd name="T60" fmla="*/ 2 w 25"/>
              <a:gd name="T6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5" h="33">
                <a:moveTo>
                  <a:pt x="2" y="33"/>
                </a:moveTo>
                <a:lnTo>
                  <a:pt x="2" y="33"/>
                </a:lnTo>
                <a:lnTo>
                  <a:pt x="0" y="32"/>
                </a:lnTo>
                <a:lnTo>
                  <a:pt x="0" y="32"/>
                </a:lnTo>
                <a:lnTo>
                  <a:pt x="0" y="30"/>
                </a:lnTo>
                <a:lnTo>
                  <a:pt x="0" y="30"/>
                </a:lnTo>
                <a:lnTo>
                  <a:pt x="1" y="27"/>
                </a:lnTo>
                <a:lnTo>
                  <a:pt x="1" y="27"/>
                </a:lnTo>
                <a:lnTo>
                  <a:pt x="9" y="17"/>
                </a:lnTo>
                <a:lnTo>
                  <a:pt x="18" y="8"/>
                </a:lnTo>
                <a:lnTo>
                  <a:pt x="18" y="8"/>
                </a:lnTo>
                <a:lnTo>
                  <a:pt x="19" y="5"/>
                </a:lnTo>
                <a:lnTo>
                  <a:pt x="19" y="2"/>
                </a:lnTo>
                <a:lnTo>
                  <a:pt x="19" y="2"/>
                </a:lnTo>
                <a:lnTo>
                  <a:pt x="21" y="0"/>
                </a:lnTo>
                <a:lnTo>
                  <a:pt x="21" y="0"/>
                </a:lnTo>
                <a:lnTo>
                  <a:pt x="21" y="0"/>
                </a:lnTo>
                <a:lnTo>
                  <a:pt x="22" y="0"/>
                </a:lnTo>
                <a:lnTo>
                  <a:pt x="24" y="2"/>
                </a:lnTo>
                <a:lnTo>
                  <a:pt x="24" y="2"/>
                </a:lnTo>
                <a:lnTo>
                  <a:pt x="25" y="2"/>
                </a:lnTo>
                <a:lnTo>
                  <a:pt x="24" y="3"/>
                </a:lnTo>
                <a:lnTo>
                  <a:pt x="24" y="3"/>
                </a:lnTo>
                <a:lnTo>
                  <a:pt x="11" y="20"/>
                </a:lnTo>
                <a:lnTo>
                  <a:pt x="11" y="20"/>
                </a:lnTo>
                <a:lnTo>
                  <a:pt x="7" y="26"/>
                </a:lnTo>
                <a:lnTo>
                  <a:pt x="4" y="32"/>
                </a:lnTo>
                <a:lnTo>
                  <a:pt x="4" y="32"/>
                </a:lnTo>
                <a:lnTo>
                  <a:pt x="4" y="33"/>
                </a:lnTo>
                <a:lnTo>
                  <a:pt x="2" y="33"/>
                </a:lnTo>
                <a:lnTo>
                  <a:pt x="2" y="3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3" name="Freeform 75"/>
          <p:cNvSpPr/>
          <p:nvPr/>
        </p:nvSpPr>
        <p:spPr bwMode="auto">
          <a:xfrm>
            <a:off x="7091354" y="2657089"/>
            <a:ext cx="42227" cy="50767"/>
          </a:xfrm>
          <a:custGeom>
            <a:avLst/>
            <a:gdLst>
              <a:gd name="T0" fmla="*/ 21 w 24"/>
              <a:gd name="T1" fmla="*/ 0 h 30"/>
              <a:gd name="T2" fmla="*/ 21 w 24"/>
              <a:gd name="T3" fmla="*/ 0 h 30"/>
              <a:gd name="T4" fmla="*/ 23 w 24"/>
              <a:gd name="T5" fmla="*/ 0 h 30"/>
              <a:gd name="T6" fmla="*/ 24 w 24"/>
              <a:gd name="T7" fmla="*/ 2 h 30"/>
              <a:gd name="T8" fmla="*/ 24 w 24"/>
              <a:gd name="T9" fmla="*/ 2 h 30"/>
              <a:gd name="T10" fmla="*/ 24 w 24"/>
              <a:gd name="T11" fmla="*/ 3 h 30"/>
              <a:gd name="T12" fmla="*/ 23 w 24"/>
              <a:gd name="T13" fmla="*/ 4 h 30"/>
              <a:gd name="T14" fmla="*/ 23 w 24"/>
              <a:gd name="T15" fmla="*/ 4 h 30"/>
              <a:gd name="T16" fmla="*/ 21 w 24"/>
              <a:gd name="T17" fmla="*/ 4 h 30"/>
              <a:gd name="T18" fmla="*/ 20 w 24"/>
              <a:gd name="T19" fmla="*/ 4 h 30"/>
              <a:gd name="T20" fmla="*/ 20 w 24"/>
              <a:gd name="T21" fmla="*/ 4 h 30"/>
              <a:gd name="T22" fmla="*/ 17 w 24"/>
              <a:gd name="T23" fmla="*/ 9 h 30"/>
              <a:gd name="T24" fmla="*/ 17 w 24"/>
              <a:gd name="T25" fmla="*/ 9 h 30"/>
              <a:gd name="T26" fmla="*/ 10 w 24"/>
              <a:gd name="T27" fmla="*/ 19 h 30"/>
              <a:gd name="T28" fmla="*/ 4 w 24"/>
              <a:gd name="T29" fmla="*/ 29 h 30"/>
              <a:gd name="T30" fmla="*/ 4 w 24"/>
              <a:gd name="T31" fmla="*/ 29 h 30"/>
              <a:gd name="T32" fmla="*/ 4 w 24"/>
              <a:gd name="T33" fmla="*/ 29 h 30"/>
              <a:gd name="T34" fmla="*/ 4 w 24"/>
              <a:gd name="T35" fmla="*/ 29 h 30"/>
              <a:gd name="T36" fmla="*/ 3 w 24"/>
              <a:gd name="T37" fmla="*/ 30 h 30"/>
              <a:gd name="T38" fmla="*/ 1 w 24"/>
              <a:gd name="T39" fmla="*/ 30 h 30"/>
              <a:gd name="T40" fmla="*/ 1 w 24"/>
              <a:gd name="T41" fmla="*/ 30 h 30"/>
              <a:gd name="T42" fmla="*/ 0 w 24"/>
              <a:gd name="T43" fmla="*/ 29 h 30"/>
              <a:gd name="T44" fmla="*/ 0 w 24"/>
              <a:gd name="T45" fmla="*/ 26 h 30"/>
              <a:gd name="T46" fmla="*/ 0 w 24"/>
              <a:gd name="T47" fmla="*/ 26 h 30"/>
              <a:gd name="T48" fmla="*/ 1 w 24"/>
              <a:gd name="T49" fmla="*/ 24 h 30"/>
              <a:gd name="T50" fmla="*/ 1 w 24"/>
              <a:gd name="T51" fmla="*/ 24 h 30"/>
              <a:gd name="T52" fmla="*/ 7 w 24"/>
              <a:gd name="T53" fmla="*/ 19 h 30"/>
              <a:gd name="T54" fmla="*/ 13 w 24"/>
              <a:gd name="T55" fmla="*/ 10 h 30"/>
              <a:gd name="T56" fmla="*/ 13 w 24"/>
              <a:gd name="T57" fmla="*/ 10 h 30"/>
              <a:gd name="T58" fmla="*/ 20 w 24"/>
              <a:gd name="T59" fmla="*/ 3 h 30"/>
              <a:gd name="T60" fmla="*/ 20 w 24"/>
              <a:gd name="T61" fmla="*/ 3 h 30"/>
              <a:gd name="T62" fmla="*/ 21 w 24"/>
              <a:gd name="T63" fmla="*/ 0 h 30"/>
              <a:gd name="T64" fmla="*/ 21 w 24"/>
              <a:gd name="T6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30">
                <a:moveTo>
                  <a:pt x="21" y="0"/>
                </a:moveTo>
                <a:lnTo>
                  <a:pt x="21" y="0"/>
                </a:lnTo>
                <a:lnTo>
                  <a:pt x="23" y="0"/>
                </a:lnTo>
                <a:lnTo>
                  <a:pt x="24" y="2"/>
                </a:lnTo>
                <a:lnTo>
                  <a:pt x="24" y="2"/>
                </a:lnTo>
                <a:lnTo>
                  <a:pt x="24" y="3"/>
                </a:lnTo>
                <a:lnTo>
                  <a:pt x="23" y="4"/>
                </a:lnTo>
                <a:lnTo>
                  <a:pt x="23" y="4"/>
                </a:lnTo>
                <a:lnTo>
                  <a:pt x="21" y="4"/>
                </a:lnTo>
                <a:lnTo>
                  <a:pt x="20" y="4"/>
                </a:lnTo>
                <a:lnTo>
                  <a:pt x="20" y="4"/>
                </a:lnTo>
                <a:lnTo>
                  <a:pt x="17" y="9"/>
                </a:lnTo>
                <a:lnTo>
                  <a:pt x="17" y="9"/>
                </a:lnTo>
                <a:lnTo>
                  <a:pt x="10" y="19"/>
                </a:lnTo>
                <a:lnTo>
                  <a:pt x="4" y="29"/>
                </a:lnTo>
                <a:lnTo>
                  <a:pt x="4" y="29"/>
                </a:lnTo>
                <a:lnTo>
                  <a:pt x="4" y="29"/>
                </a:lnTo>
                <a:lnTo>
                  <a:pt x="4" y="29"/>
                </a:lnTo>
                <a:lnTo>
                  <a:pt x="3" y="30"/>
                </a:lnTo>
                <a:lnTo>
                  <a:pt x="1" y="30"/>
                </a:lnTo>
                <a:lnTo>
                  <a:pt x="1" y="30"/>
                </a:lnTo>
                <a:lnTo>
                  <a:pt x="0" y="29"/>
                </a:lnTo>
                <a:lnTo>
                  <a:pt x="0" y="26"/>
                </a:lnTo>
                <a:lnTo>
                  <a:pt x="0" y="26"/>
                </a:lnTo>
                <a:lnTo>
                  <a:pt x="1" y="24"/>
                </a:lnTo>
                <a:lnTo>
                  <a:pt x="1" y="24"/>
                </a:lnTo>
                <a:lnTo>
                  <a:pt x="7" y="19"/>
                </a:lnTo>
                <a:lnTo>
                  <a:pt x="13" y="10"/>
                </a:lnTo>
                <a:lnTo>
                  <a:pt x="13" y="10"/>
                </a:lnTo>
                <a:lnTo>
                  <a:pt x="20" y="3"/>
                </a:lnTo>
                <a:lnTo>
                  <a:pt x="20" y="3"/>
                </a:lnTo>
                <a:lnTo>
                  <a:pt x="21" y="0"/>
                </a:lnTo>
                <a:lnTo>
                  <a:pt x="21"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4" name="Freeform 76"/>
          <p:cNvSpPr/>
          <p:nvPr/>
        </p:nvSpPr>
        <p:spPr bwMode="auto">
          <a:xfrm>
            <a:off x="7186364" y="3078458"/>
            <a:ext cx="17595" cy="45691"/>
          </a:xfrm>
          <a:custGeom>
            <a:avLst/>
            <a:gdLst>
              <a:gd name="T0" fmla="*/ 3 w 10"/>
              <a:gd name="T1" fmla="*/ 27 h 27"/>
              <a:gd name="T2" fmla="*/ 3 w 10"/>
              <a:gd name="T3" fmla="*/ 27 h 27"/>
              <a:gd name="T4" fmla="*/ 1 w 10"/>
              <a:gd name="T5" fmla="*/ 27 h 27"/>
              <a:gd name="T6" fmla="*/ 0 w 10"/>
              <a:gd name="T7" fmla="*/ 24 h 27"/>
              <a:gd name="T8" fmla="*/ 0 w 10"/>
              <a:gd name="T9" fmla="*/ 24 h 27"/>
              <a:gd name="T10" fmla="*/ 4 w 10"/>
              <a:gd name="T11" fmla="*/ 15 h 27"/>
              <a:gd name="T12" fmla="*/ 4 w 10"/>
              <a:gd name="T13" fmla="*/ 15 h 27"/>
              <a:gd name="T14" fmla="*/ 7 w 10"/>
              <a:gd name="T15" fmla="*/ 7 h 27"/>
              <a:gd name="T16" fmla="*/ 7 w 10"/>
              <a:gd name="T17" fmla="*/ 7 h 27"/>
              <a:gd name="T18" fmla="*/ 7 w 10"/>
              <a:gd name="T19" fmla="*/ 6 h 27"/>
              <a:gd name="T20" fmla="*/ 6 w 10"/>
              <a:gd name="T21" fmla="*/ 4 h 27"/>
              <a:gd name="T22" fmla="*/ 6 w 10"/>
              <a:gd name="T23" fmla="*/ 4 h 27"/>
              <a:gd name="T24" fmla="*/ 6 w 10"/>
              <a:gd name="T25" fmla="*/ 3 h 27"/>
              <a:gd name="T26" fmla="*/ 6 w 10"/>
              <a:gd name="T27" fmla="*/ 3 h 27"/>
              <a:gd name="T28" fmla="*/ 6 w 10"/>
              <a:gd name="T29" fmla="*/ 1 h 27"/>
              <a:gd name="T30" fmla="*/ 7 w 10"/>
              <a:gd name="T31" fmla="*/ 0 h 27"/>
              <a:gd name="T32" fmla="*/ 7 w 10"/>
              <a:gd name="T33" fmla="*/ 0 h 27"/>
              <a:gd name="T34" fmla="*/ 9 w 10"/>
              <a:gd name="T35" fmla="*/ 0 h 27"/>
              <a:gd name="T36" fmla="*/ 10 w 10"/>
              <a:gd name="T37" fmla="*/ 1 h 27"/>
              <a:gd name="T38" fmla="*/ 10 w 10"/>
              <a:gd name="T39" fmla="*/ 1 h 27"/>
              <a:gd name="T40" fmla="*/ 10 w 10"/>
              <a:gd name="T41" fmla="*/ 3 h 27"/>
              <a:gd name="T42" fmla="*/ 10 w 10"/>
              <a:gd name="T43" fmla="*/ 3 h 27"/>
              <a:gd name="T44" fmla="*/ 9 w 10"/>
              <a:gd name="T45" fmla="*/ 8 h 27"/>
              <a:gd name="T46" fmla="*/ 9 w 10"/>
              <a:gd name="T47" fmla="*/ 8 h 27"/>
              <a:gd name="T48" fmla="*/ 6 w 10"/>
              <a:gd name="T49" fmla="*/ 17 h 27"/>
              <a:gd name="T50" fmla="*/ 6 w 10"/>
              <a:gd name="T51" fmla="*/ 17 h 27"/>
              <a:gd name="T52" fmla="*/ 4 w 10"/>
              <a:gd name="T53" fmla="*/ 21 h 27"/>
              <a:gd name="T54" fmla="*/ 4 w 10"/>
              <a:gd name="T55" fmla="*/ 21 h 27"/>
              <a:gd name="T56" fmla="*/ 4 w 10"/>
              <a:gd name="T57" fmla="*/ 23 h 27"/>
              <a:gd name="T58" fmla="*/ 4 w 10"/>
              <a:gd name="T59" fmla="*/ 23 h 27"/>
              <a:gd name="T60" fmla="*/ 4 w 10"/>
              <a:gd name="T61" fmla="*/ 23 h 27"/>
              <a:gd name="T62" fmla="*/ 6 w 10"/>
              <a:gd name="T63" fmla="*/ 24 h 27"/>
              <a:gd name="T64" fmla="*/ 6 w 10"/>
              <a:gd name="T65" fmla="*/ 25 h 27"/>
              <a:gd name="T66" fmla="*/ 6 w 10"/>
              <a:gd name="T67" fmla="*/ 25 h 27"/>
              <a:gd name="T68" fmla="*/ 3 w 10"/>
              <a:gd name="T69" fmla="*/ 27 h 27"/>
              <a:gd name="T70" fmla="*/ 3 w 10"/>
              <a:gd name="T7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27">
                <a:moveTo>
                  <a:pt x="3" y="27"/>
                </a:moveTo>
                <a:lnTo>
                  <a:pt x="3" y="27"/>
                </a:lnTo>
                <a:lnTo>
                  <a:pt x="1" y="27"/>
                </a:lnTo>
                <a:lnTo>
                  <a:pt x="0" y="24"/>
                </a:lnTo>
                <a:lnTo>
                  <a:pt x="0" y="24"/>
                </a:lnTo>
                <a:lnTo>
                  <a:pt x="4" y="15"/>
                </a:lnTo>
                <a:lnTo>
                  <a:pt x="4" y="15"/>
                </a:lnTo>
                <a:lnTo>
                  <a:pt x="7" y="7"/>
                </a:lnTo>
                <a:lnTo>
                  <a:pt x="7" y="7"/>
                </a:lnTo>
                <a:lnTo>
                  <a:pt x="7" y="6"/>
                </a:lnTo>
                <a:lnTo>
                  <a:pt x="6" y="4"/>
                </a:lnTo>
                <a:lnTo>
                  <a:pt x="6" y="4"/>
                </a:lnTo>
                <a:lnTo>
                  <a:pt x="6" y="3"/>
                </a:lnTo>
                <a:lnTo>
                  <a:pt x="6" y="3"/>
                </a:lnTo>
                <a:lnTo>
                  <a:pt x="6" y="1"/>
                </a:lnTo>
                <a:lnTo>
                  <a:pt x="7" y="0"/>
                </a:lnTo>
                <a:lnTo>
                  <a:pt x="7" y="0"/>
                </a:lnTo>
                <a:lnTo>
                  <a:pt x="9" y="0"/>
                </a:lnTo>
                <a:lnTo>
                  <a:pt x="10" y="1"/>
                </a:lnTo>
                <a:lnTo>
                  <a:pt x="10" y="1"/>
                </a:lnTo>
                <a:lnTo>
                  <a:pt x="10" y="3"/>
                </a:lnTo>
                <a:lnTo>
                  <a:pt x="10" y="3"/>
                </a:lnTo>
                <a:lnTo>
                  <a:pt x="9" y="8"/>
                </a:lnTo>
                <a:lnTo>
                  <a:pt x="9" y="8"/>
                </a:lnTo>
                <a:lnTo>
                  <a:pt x="6" y="17"/>
                </a:lnTo>
                <a:lnTo>
                  <a:pt x="6" y="17"/>
                </a:lnTo>
                <a:lnTo>
                  <a:pt x="4" y="21"/>
                </a:lnTo>
                <a:lnTo>
                  <a:pt x="4" y="21"/>
                </a:lnTo>
                <a:lnTo>
                  <a:pt x="4" y="23"/>
                </a:lnTo>
                <a:lnTo>
                  <a:pt x="4" y="23"/>
                </a:lnTo>
                <a:lnTo>
                  <a:pt x="4" y="23"/>
                </a:lnTo>
                <a:lnTo>
                  <a:pt x="6" y="24"/>
                </a:lnTo>
                <a:lnTo>
                  <a:pt x="6" y="25"/>
                </a:lnTo>
                <a:lnTo>
                  <a:pt x="6" y="25"/>
                </a:lnTo>
                <a:lnTo>
                  <a:pt x="3" y="27"/>
                </a:lnTo>
                <a:lnTo>
                  <a:pt x="3" y="2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5" name="Freeform 77"/>
          <p:cNvSpPr/>
          <p:nvPr/>
        </p:nvSpPr>
        <p:spPr bwMode="auto">
          <a:xfrm>
            <a:off x="6658529" y="2880466"/>
            <a:ext cx="33430" cy="49076"/>
          </a:xfrm>
          <a:custGeom>
            <a:avLst/>
            <a:gdLst>
              <a:gd name="T0" fmla="*/ 4 w 19"/>
              <a:gd name="T1" fmla="*/ 24 h 29"/>
              <a:gd name="T2" fmla="*/ 4 w 19"/>
              <a:gd name="T3" fmla="*/ 24 h 29"/>
              <a:gd name="T4" fmla="*/ 4 w 19"/>
              <a:gd name="T5" fmla="*/ 24 h 29"/>
              <a:gd name="T6" fmla="*/ 4 w 19"/>
              <a:gd name="T7" fmla="*/ 24 h 29"/>
              <a:gd name="T8" fmla="*/ 6 w 19"/>
              <a:gd name="T9" fmla="*/ 26 h 29"/>
              <a:gd name="T10" fmla="*/ 4 w 19"/>
              <a:gd name="T11" fmla="*/ 27 h 29"/>
              <a:gd name="T12" fmla="*/ 4 w 19"/>
              <a:gd name="T13" fmla="*/ 27 h 29"/>
              <a:gd name="T14" fmla="*/ 3 w 19"/>
              <a:gd name="T15" fmla="*/ 29 h 29"/>
              <a:gd name="T16" fmla="*/ 2 w 19"/>
              <a:gd name="T17" fmla="*/ 29 h 29"/>
              <a:gd name="T18" fmla="*/ 2 w 19"/>
              <a:gd name="T19" fmla="*/ 29 h 29"/>
              <a:gd name="T20" fmla="*/ 2 w 19"/>
              <a:gd name="T21" fmla="*/ 27 h 29"/>
              <a:gd name="T22" fmla="*/ 0 w 19"/>
              <a:gd name="T23" fmla="*/ 26 h 29"/>
              <a:gd name="T24" fmla="*/ 0 w 19"/>
              <a:gd name="T25" fmla="*/ 26 h 29"/>
              <a:gd name="T26" fmla="*/ 2 w 19"/>
              <a:gd name="T27" fmla="*/ 24 h 29"/>
              <a:gd name="T28" fmla="*/ 2 w 19"/>
              <a:gd name="T29" fmla="*/ 24 h 29"/>
              <a:gd name="T30" fmla="*/ 10 w 19"/>
              <a:gd name="T31" fmla="*/ 10 h 29"/>
              <a:gd name="T32" fmla="*/ 10 w 19"/>
              <a:gd name="T33" fmla="*/ 10 h 29"/>
              <a:gd name="T34" fmla="*/ 14 w 19"/>
              <a:gd name="T35" fmla="*/ 2 h 29"/>
              <a:gd name="T36" fmla="*/ 14 w 19"/>
              <a:gd name="T37" fmla="*/ 2 h 29"/>
              <a:gd name="T38" fmla="*/ 16 w 19"/>
              <a:gd name="T39" fmla="*/ 0 h 29"/>
              <a:gd name="T40" fmla="*/ 17 w 19"/>
              <a:gd name="T41" fmla="*/ 0 h 29"/>
              <a:gd name="T42" fmla="*/ 17 w 19"/>
              <a:gd name="T43" fmla="*/ 0 h 29"/>
              <a:gd name="T44" fmla="*/ 19 w 19"/>
              <a:gd name="T45" fmla="*/ 0 h 29"/>
              <a:gd name="T46" fmla="*/ 19 w 19"/>
              <a:gd name="T47" fmla="*/ 2 h 29"/>
              <a:gd name="T48" fmla="*/ 19 w 19"/>
              <a:gd name="T49" fmla="*/ 2 h 29"/>
              <a:gd name="T50" fmla="*/ 19 w 19"/>
              <a:gd name="T51" fmla="*/ 3 h 29"/>
              <a:gd name="T52" fmla="*/ 19 w 19"/>
              <a:gd name="T53" fmla="*/ 3 h 29"/>
              <a:gd name="T54" fmla="*/ 14 w 19"/>
              <a:gd name="T55" fmla="*/ 9 h 29"/>
              <a:gd name="T56" fmla="*/ 14 w 19"/>
              <a:gd name="T57" fmla="*/ 9 h 29"/>
              <a:gd name="T58" fmla="*/ 6 w 19"/>
              <a:gd name="T59" fmla="*/ 22 h 29"/>
              <a:gd name="T60" fmla="*/ 6 w 19"/>
              <a:gd name="T61" fmla="*/ 22 h 29"/>
              <a:gd name="T62" fmla="*/ 4 w 19"/>
              <a:gd name="T63" fmla="*/ 24 h 29"/>
              <a:gd name="T64" fmla="*/ 4 w 19"/>
              <a:gd name="T6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 h="29">
                <a:moveTo>
                  <a:pt x="4" y="24"/>
                </a:moveTo>
                <a:lnTo>
                  <a:pt x="4" y="24"/>
                </a:lnTo>
                <a:lnTo>
                  <a:pt x="4" y="24"/>
                </a:lnTo>
                <a:lnTo>
                  <a:pt x="4" y="24"/>
                </a:lnTo>
                <a:lnTo>
                  <a:pt x="6" y="26"/>
                </a:lnTo>
                <a:lnTo>
                  <a:pt x="4" y="27"/>
                </a:lnTo>
                <a:lnTo>
                  <a:pt x="4" y="27"/>
                </a:lnTo>
                <a:lnTo>
                  <a:pt x="3" y="29"/>
                </a:lnTo>
                <a:lnTo>
                  <a:pt x="2" y="29"/>
                </a:lnTo>
                <a:lnTo>
                  <a:pt x="2" y="29"/>
                </a:lnTo>
                <a:lnTo>
                  <a:pt x="2" y="27"/>
                </a:lnTo>
                <a:lnTo>
                  <a:pt x="0" y="26"/>
                </a:lnTo>
                <a:lnTo>
                  <a:pt x="0" y="26"/>
                </a:lnTo>
                <a:lnTo>
                  <a:pt x="2" y="24"/>
                </a:lnTo>
                <a:lnTo>
                  <a:pt x="2" y="24"/>
                </a:lnTo>
                <a:lnTo>
                  <a:pt x="10" y="10"/>
                </a:lnTo>
                <a:lnTo>
                  <a:pt x="10" y="10"/>
                </a:lnTo>
                <a:lnTo>
                  <a:pt x="14" y="2"/>
                </a:lnTo>
                <a:lnTo>
                  <a:pt x="14" y="2"/>
                </a:lnTo>
                <a:lnTo>
                  <a:pt x="16" y="0"/>
                </a:lnTo>
                <a:lnTo>
                  <a:pt x="17" y="0"/>
                </a:lnTo>
                <a:lnTo>
                  <a:pt x="17" y="0"/>
                </a:lnTo>
                <a:lnTo>
                  <a:pt x="19" y="0"/>
                </a:lnTo>
                <a:lnTo>
                  <a:pt x="19" y="2"/>
                </a:lnTo>
                <a:lnTo>
                  <a:pt x="19" y="2"/>
                </a:lnTo>
                <a:lnTo>
                  <a:pt x="19" y="3"/>
                </a:lnTo>
                <a:lnTo>
                  <a:pt x="19" y="3"/>
                </a:lnTo>
                <a:lnTo>
                  <a:pt x="14" y="9"/>
                </a:lnTo>
                <a:lnTo>
                  <a:pt x="14" y="9"/>
                </a:lnTo>
                <a:lnTo>
                  <a:pt x="6" y="22"/>
                </a:lnTo>
                <a:lnTo>
                  <a:pt x="6" y="22"/>
                </a:lnTo>
                <a:lnTo>
                  <a:pt x="4" y="24"/>
                </a:lnTo>
                <a:lnTo>
                  <a:pt x="4" y="2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6" name="Freeform 78"/>
          <p:cNvSpPr/>
          <p:nvPr/>
        </p:nvSpPr>
        <p:spPr bwMode="auto">
          <a:xfrm>
            <a:off x="7232110" y="2794161"/>
            <a:ext cx="26392" cy="45691"/>
          </a:xfrm>
          <a:custGeom>
            <a:avLst/>
            <a:gdLst>
              <a:gd name="T0" fmla="*/ 14 w 15"/>
              <a:gd name="T1" fmla="*/ 2 h 27"/>
              <a:gd name="T2" fmla="*/ 14 w 15"/>
              <a:gd name="T3" fmla="*/ 2 h 27"/>
              <a:gd name="T4" fmla="*/ 12 w 15"/>
              <a:gd name="T5" fmla="*/ 2 h 27"/>
              <a:gd name="T6" fmla="*/ 12 w 15"/>
              <a:gd name="T7" fmla="*/ 2 h 27"/>
              <a:gd name="T8" fmla="*/ 12 w 15"/>
              <a:gd name="T9" fmla="*/ 2 h 27"/>
              <a:gd name="T10" fmla="*/ 12 w 15"/>
              <a:gd name="T11" fmla="*/ 2 h 27"/>
              <a:gd name="T12" fmla="*/ 12 w 15"/>
              <a:gd name="T13" fmla="*/ 0 h 27"/>
              <a:gd name="T14" fmla="*/ 12 w 15"/>
              <a:gd name="T15" fmla="*/ 0 h 27"/>
              <a:gd name="T16" fmla="*/ 14 w 15"/>
              <a:gd name="T17" fmla="*/ 0 h 27"/>
              <a:gd name="T18" fmla="*/ 14 w 15"/>
              <a:gd name="T19" fmla="*/ 0 h 27"/>
              <a:gd name="T20" fmla="*/ 15 w 15"/>
              <a:gd name="T21" fmla="*/ 2 h 27"/>
              <a:gd name="T22" fmla="*/ 15 w 15"/>
              <a:gd name="T23" fmla="*/ 3 h 27"/>
              <a:gd name="T24" fmla="*/ 15 w 15"/>
              <a:gd name="T25" fmla="*/ 3 h 27"/>
              <a:gd name="T26" fmla="*/ 14 w 15"/>
              <a:gd name="T27" fmla="*/ 6 h 27"/>
              <a:gd name="T28" fmla="*/ 14 w 15"/>
              <a:gd name="T29" fmla="*/ 6 h 27"/>
              <a:gd name="T30" fmla="*/ 10 w 15"/>
              <a:gd name="T31" fmla="*/ 16 h 27"/>
              <a:gd name="T32" fmla="*/ 10 w 15"/>
              <a:gd name="T33" fmla="*/ 16 h 27"/>
              <a:gd name="T34" fmla="*/ 2 w 15"/>
              <a:gd name="T35" fmla="*/ 26 h 27"/>
              <a:gd name="T36" fmla="*/ 2 w 15"/>
              <a:gd name="T37" fmla="*/ 26 h 27"/>
              <a:gd name="T38" fmla="*/ 2 w 15"/>
              <a:gd name="T39" fmla="*/ 27 h 27"/>
              <a:gd name="T40" fmla="*/ 1 w 15"/>
              <a:gd name="T41" fmla="*/ 27 h 27"/>
              <a:gd name="T42" fmla="*/ 1 w 15"/>
              <a:gd name="T43" fmla="*/ 27 h 27"/>
              <a:gd name="T44" fmla="*/ 0 w 15"/>
              <a:gd name="T45" fmla="*/ 26 h 27"/>
              <a:gd name="T46" fmla="*/ 1 w 15"/>
              <a:gd name="T47" fmla="*/ 24 h 27"/>
              <a:gd name="T48" fmla="*/ 1 w 15"/>
              <a:gd name="T49" fmla="*/ 24 h 27"/>
              <a:gd name="T50" fmla="*/ 7 w 15"/>
              <a:gd name="T51" fmla="*/ 16 h 27"/>
              <a:gd name="T52" fmla="*/ 7 w 15"/>
              <a:gd name="T53" fmla="*/ 16 h 27"/>
              <a:gd name="T54" fmla="*/ 14 w 15"/>
              <a:gd name="T55" fmla="*/ 6 h 27"/>
              <a:gd name="T56" fmla="*/ 14 w 15"/>
              <a:gd name="T57" fmla="*/ 6 h 27"/>
              <a:gd name="T58" fmla="*/ 14 w 15"/>
              <a:gd name="T59" fmla="*/ 2 h 27"/>
              <a:gd name="T60" fmla="*/ 14 w 15"/>
              <a:gd name="T6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 h="27">
                <a:moveTo>
                  <a:pt x="14" y="2"/>
                </a:moveTo>
                <a:lnTo>
                  <a:pt x="14" y="2"/>
                </a:lnTo>
                <a:lnTo>
                  <a:pt x="12" y="2"/>
                </a:lnTo>
                <a:lnTo>
                  <a:pt x="12" y="2"/>
                </a:lnTo>
                <a:lnTo>
                  <a:pt x="12" y="2"/>
                </a:lnTo>
                <a:lnTo>
                  <a:pt x="12" y="2"/>
                </a:lnTo>
                <a:lnTo>
                  <a:pt x="12" y="0"/>
                </a:lnTo>
                <a:lnTo>
                  <a:pt x="12" y="0"/>
                </a:lnTo>
                <a:lnTo>
                  <a:pt x="14" y="0"/>
                </a:lnTo>
                <a:lnTo>
                  <a:pt x="14" y="0"/>
                </a:lnTo>
                <a:lnTo>
                  <a:pt x="15" y="2"/>
                </a:lnTo>
                <a:lnTo>
                  <a:pt x="15" y="3"/>
                </a:lnTo>
                <a:lnTo>
                  <a:pt x="15" y="3"/>
                </a:lnTo>
                <a:lnTo>
                  <a:pt x="14" y="6"/>
                </a:lnTo>
                <a:lnTo>
                  <a:pt x="14" y="6"/>
                </a:lnTo>
                <a:lnTo>
                  <a:pt x="10" y="16"/>
                </a:lnTo>
                <a:lnTo>
                  <a:pt x="10" y="16"/>
                </a:lnTo>
                <a:lnTo>
                  <a:pt x="2" y="26"/>
                </a:lnTo>
                <a:lnTo>
                  <a:pt x="2" y="26"/>
                </a:lnTo>
                <a:lnTo>
                  <a:pt x="2" y="27"/>
                </a:lnTo>
                <a:lnTo>
                  <a:pt x="1" y="27"/>
                </a:lnTo>
                <a:lnTo>
                  <a:pt x="1" y="27"/>
                </a:lnTo>
                <a:lnTo>
                  <a:pt x="0" y="26"/>
                </a:lnTo>
                <a:lnTo>
                  <a:pt x="1" y="24"/>
                </a:lnTo>
                <a:lnTo>
                  <a:pt x="1" y="24"/>
                </a:lnTo>
                <a:lnTo>
                  <a:pt x="7" y="16"/>
                </a:lnTo>
                <a:lnTo>
                  <a:pt x="7" y="16"/>
                </a:lnTo>
                <a:lnTo>
                  <a:pt x="14" y="6"/>
                </a:lnTo>
                <a:lnTo>
                  <a:pt x="14" y="6"/>
                </a:lnTo>
                <a:lnTo>
                  <a:pt x="14" y="2"/>
                </a:lnTo>
                <a:lnTo>
                  <a:pt x="14"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7" name="Freeform 79"/>
          <p:cNvSpPr/>
          <p:nvPr/>
        </p:nvSpPr>
        <p:spPr bwMode="auto">
          <a:xfrm>
            <a:off x="7219793" y="3088612"/>
            <a:ext cx="8798" cy="28769"/>
          </a:xfrm>
          <a:custGeom>
            <a:avLst/>
            <a:gdLst>
              <a:gd name="T0" fmla="*/ 5 w 5"/>
              <a:gd name="T1" fmla="*/ 0 h 17"/>
              <a:gd name="T2" fmla="*/ 5 w 5"/>
              <a:gd name="T3" fmla="*/ 0 h 17"/>
              <a:gd name="T4" fmla="*/ 2 w 5"/>
              <a:gd name="T5" fmla="*/ 14 h 17"/>
              <a:gd name="T6" fmla="*/ 2 w 5"/>
              <a:gd name="T7" fmla="*/ 14 h 17"/>
              <a:gd name="T8" fmla="*/ 2 w 5"/>
              <a:gd name="T9" fmla="*/ 15 h 17"/>
              <a:gd name="T10" fmla="*/ 2 w 5"/>
              <a:gd name="T11" fmla="*/ 15 h 17"/>
              <a:gd name="T12" fmla="*/ 1 w 5"/>
              <a:gd name="T13" fmla="*/ 17 h 17"/>
              <a:gd name="T14" fmla="*/ 0 w 5"/>
              <a:gd name="T15" fmla="*/ 17 h 17"/>
              <a:gd name="T16" fmla="*/ 0 w 5"/>
              <a:gd name="T17" fmla="*/ 17 h 17"/>
              <a:gd name="T18" fmla="*/ 0 w 5"/>
              <a:gd name="T19" fmla="*/ 15 h 17"/>
              <a:gd name="T20" fmla="*/ 0 w 5"/>
              <a:gd name="T21" fmla="*/ 14 h 17"/>
              <a:gd name="T22" fmla="*/ 0 w 5"/>
              <a:gd name="T23" fmla="*/ 14 h 17"/>
              <a:gd name="T24" fmla="*/ 0 w 5"/>
              <a:gd name="T25" fmla="*/ 14 h 17"/>
              <a:gd name="T26" fmla="*/ 0 w 5"/>
              <a:gd name="T27" fmla="*/ 14 h 17"/>
              <a:gd name="T28" fmla="*/ 2 w 5"/>
              <a:gd name="T29" fmla="*/ 9 h 17"/>
              <a:gd name="T30" fmla="*/ 4 w 5"/>
              <a:gd name="T31" fmla="*/ 4 h 17"/>
              <a:gd name="T32" fmla="*/ 4 w 5"/>
              <a:gd name="T33" fmla="*/ 4 h 17"/>
              <a:gd name="T34" fmla="*/ 4 w 5"/>
              <a:gd name="T35" fmla="*/ 1 h 17"/>
              <a:gd name="T36" fmla="*/ 4 w 5"/>
              <a:gd name="T37" fmla="*/ 1 h 17"/>
              <a:gd name="T38" fmla="*/ 2 w 5"/>
              <a:gd name="T39" fmla="*/ 1 h 17"/>
              <a:gd name="T40" fmla="*/ 4 w 5"/>
              <a:gd name="T41" fmla="*/ 0 h 17"/>
              <a:gd name="T42" fmla="*/ 4 w 5"/>
              <a:gd name="T43" fmla="*/ 0 h 17"/>
              <a:gd name="T44" fmla="*/ 4 w 5"/>
              <a:gd name="T45" fmla="*/ 0 h 17"/>
              <a:gd name="T46" fmla="*/ 5 w 5"/>
              <a:gd name="T47" fmla="*/ 0 h 17"/>
              <a:gd name="T48" fmla="*/ 5 w 5"/>
              <a:gd name="T49" fmla="*/ 0 h 17"/>
              <a:gd name="T50" fmla="*/ 5 w 5"/>
              <a:gd name="T51" fmla="*/ 0 h 17"/>
              <a:gd name="T52" fmla="*/ 5 w 5"/>
              <a:gd name="T5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 h="17">
                <a:moveTo>
                  <a:pt x="5" y="0"/>
                </a:moveTo>
                <a:lnTo>
                  <a:pt x="5" y="0"/>
                </a:lnTo>
                <a:lnTo>
                  <a:pt x="2" y="14"/>
                </a:lnTo>
                <a:lnTo>
                  <a:pt x="2" y="14"/>
                </a:lnTo>
                <a:lnTo>
                  <a:pt x="2" y="15"/>
                </a:lnTo>
                <a:lnTo>
                  <a:pt x="2" y="15"/>
                </a:lnTo>
                <a:lnTo>
                  <a:pt x="1" y="17"/>
                </a:lnTo>
                <a:lnTo>
                  <a:pt x="0" y="17"/>
                </a:lnTo>
                <a:lnTo>
                  <a:pt x="0" y="17"/>
                </a:lnTo>
                <a:lnTo>
                  <a:pt x="0" y="15"/>
                </a:lnTo>
                <a:lnTo>
                  <a:pt x="0" y="14"/>
                </a:lnTo>
                <a:lnTo>
                  <a:pt x="0" y="14"/>
                </a:lnTo>
                <a:lnTo>
                  <a:pt x="0" y="14"/>
                </a:lnTo>
                <a:lnTo>
                  <a:pt x="0" y="14"/>
                </a:lnTo>
                <a:lnTo>
                  <a:pt x="2" y="9"/>
                </a:lnTo>
                <a:lnTo>
                  <a:pt x="4" y="4"/>
                </a:lnTo>
                <a:lnTo>
                  <a:pt x="4" y="4"/>
                </a:lnTo>
                <a:lnTo>
                  <a:pt x="4" y="1"/>
                </a:lnTo>
                <a:lnTo>
                  <a:pt x="4" y="1"/>
                </a:lnTo>
                <a:lnTo>
                  <a:pt x="2" y="1"/>
                </a:lnTo>
                <a:lnTo>
                  <a:pt x="4" y="0"/>
                </a:lnTo>
                <a:lnTo>
                  <a:pt x="4" y="0"/>
                </a:lnTo>
                <a:lnTo>
                  <a:pt x="4" y="0"/>
                </a:lnTo>
                <a:lnTo>
                  <a:pt x="5" y="0"/>
                </a:lnTo>
                <a:lnTo>
                  <a:pt x="5" y="0"/>
                </a:lnTo>
                <a:lnTo>
                  <a:pt x="5" y="0"/>
                </a:lnTo>
                <a:lnTo>
                  <a:pt x="5"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8" name="Freeform 80"/>
          <p:cNvSpPr>
            <a:spLocks noEditPoints="1"/>
          </p:cNvSpPr>
          <p:nvPr/>
        </p:nvSpPr>
        <p:spPr bwMode="auto">
          <a:xfrm>
            <a:off x="6626859" y="4049807"/>
            <a:ext cx="672110" cy="507674"/>
          </a:xfrm>
          <a:custGeom>
            <a:avLst/>
            <a:gdLst>
              <a:gd name="T0" fmla="*/ 78 w 382"/>
              <a:gd name="T1" fmla="*/ 23 h 300"/>
              <a:gd name="T2" fmla="*/ 216 w 382"/>
              <a:gd name="T3" fmla="*/ 26 h 300"/>
              <a:gd name="T4" fmla="*/ 312 w 382"/>
              <a:gd name="T5" fmla="*/ 38 h 300"/>
              <a:gd name="T6" fmla="*/ 378 w 382"/>
              <a:gd name="T7" fmla="*/ 173 h 300"/>
              <a:gd name="T8" fmla="*/ 285 w 382"/>
              <a:gd name="T9" fmla="*/ 300 h 300"/>
              <a:gd name="T10" fmla="*/ 182 w 382"/>
              <a:gd name="T11" fmla="*/ 291 h 300"/>
              <a:gd name="T12" fmla="*/ 113 w 382"/>
              <a:gd name="T13" fmla="*/ 284 h 300"/>
              <a:gd name="T14" fmla="*/ 17 w 382"/>
              <a:gd name="T15" fmla="*/ 232 h 300"/>
              <a:gd name="T16" fmla="*/ 244 w 382"/>
              <a:gd name="T17" fmla="*/ 134 h 300"/>
              <a:gd name="T18" fmla="*/ 133 w 382"/>
              <a:gd name="T19" fmla="*/ 166 h 300"/>
              <a:gd name="T20" fmla="*/ 177 w 382"/>
              <a:gd name="T21" fmla="*/ 41 h 300"/>
              <a:gd name="T22" fmla="*/ 94 w 382"/>
              <a:gd name="T23" fmla="*/ 71 h 300"/>
              <a:gd name="T24" fmla="*/ 49 w 382"/>
              <a:gd name="T25" fmla="*/ 196 h 300"/>
              <a:gd name="T26" fmla="*/ 122 w 382"/>
              <a:gd name="T27" fmla="*/ 251 h 300"/>
              <a:gd name="T28" fmla="*/ 237 w 382"/>
              <a:gd name="T29" fmla="*/ 212 h 300"/>
              <a:gd name="T30" fmla="*/ 349 w 382"/>
              <a:gd name="T31" fmla="*/ 205 h 300"/>
              <a:gd name="T32" fmla="*/ 321 w 382"/>
              <a:gd name="T33" fmla="*/ 92 h 300"/>
              <a:gd name="T34" fmla="*/ 244 w 382"/>
              <a:gd name="T35" fmla="*/ 85 h 300"/>
              <a:gd name="T36" fmla="*/ 175 w 382"/>
              <a:gd name="T37" fmla="*/ 148 h 300"/>
              <a:gd name="T38" fmla="*/ 240 w 382"/>
              <a:gd name="T39" fmla="*/ 253 h 300"/>
              <a:gd name="T40" fmla="*/ 315 w 382"/>
              <a:gd name="T41" fmla="*/ 116 h 300"/>
              <a:gd name="T42" fmla="*/ 182 w 382"/>
              <a:gd name="T43" fmla="*/ 88 h 300"/>
              <a:gd name="T44" fmla="*/ 166 w 382"/>
              <a:gd name="T45" fmla="*/ 263 h 300"/>
              <a:gd name="T46" fmla="*/ 34 w 382"/>
              <a:gd name="T47" fmla="*/ 85 h 300"/>
              <a:gd name="T48" fmla="*/ 14 w 382"/>
              <a:gd name="T49" fmla="*/ 206 h 300"/>
              <a:gd name="T50" fmla="*/ 287 w 382"/>
              <a:gd name="T51" fmla="*/ 119 h 300"/>
              <a:gd name="T52" fmla="*/ 123 w 382"/>
              <a:gd name="T53" fmla="*/ 131 h 300"/>
              <a:gd name="T54" fmla="*/ 210 w 382"/>
              <a:gd name="T55" fmla="*/ 213 h 300"/>
              <a:gd name="T56" fmla="*/ 268 w 382"/>
              <a:gd name="T57" fmla="*/ 284 h 300"/>
              <a:gd name="T58" fmla="*/ 32 w 382"/>
              <a:gd name="T59" fmla="*/ 168 h 300"/>
              <a:gd name="T60" fmla="*/ 248 w 382"/>
              <a:gd name="T61" fmla="*/ 145 h 300"/>
              <a:gd name="T62" fmla="*/ 189 w 382"/>
              <a:gd name="T63" fmla="*/ 226 h 300"/>
              <a:gd name="T64" fmla="*/ 284 w 382"/>
              <a:gd name="T65" fmla="*/ 138 h 300"/>
              <a:gd name="T66" fmla="*/ 149 w 382"/>
              <a:gd name="T67" fmla="*/ 152 h 300"/>
              <a:gd name="T68" fmla="*/ 256 w 382"/>
              <a:gd name="T69" fmla="*/ 78 h 300"/>
              <a:gd name="T70" fmla="*/ 302 w 382"/>
              <a:gd name="T71" fmla="*/ 278 h 300"/>
              <a:gd name="T72" fmla="*/ 163 w 382"/>
              <a:gd name="T73" fmla="*/ 189 h 300"/>
              <a:gd name="T74" fmla="*/ 290 w 382"/>
              <a:gd name="T75" fmla="*/ 112 h 300"/>
              <a:gd name="T76" fmla="*/ 194 w 382"/>
              <a:gd name="T77" fmla="*/ 105 h 300"/>
              <a:gd name="T78" fmla="*/ 248 w 382"/>
              <a:gd name="T79" fmla="*/ 40 h 300"/>
              <a:gd name="T80" fmla="*/ 184 w 382"/>
              <a:gd name="T81" fmla="*/ 109 h 300"/>
              <a:gd name="T82" fmla="*/ 192 w 382"/>
              <a:gd name="T83" fmla="*/ 287 h 300"/>
              <a:gd name="T84" fmla="*/ 179 w 382"/>
              <a:gd name="T85" fmla="*/ 95 h 300"/>
              <a:gd name="T86" fmla="*/ 251 w 382"/>
              <a:gd name="T87" fmla="*/ 263 h 300"/>
              <a:gd name="T88" fmla="*/ 268 w 382"/>
              <a:gd name="T89" fmla="*/ 202 h 300"/>
              <a:gd name="T90" fmla="*/ 248 w 382"/>
              <a:gd name="T91" fmla="*/ 270 h 300"/>
              <a:gd name="T92" fmla="*/ 268 w 382"/>
              <a:gd name="T93" fmla="*/ 186 h 300"/>
              <a:gd name="T94" fmla="*/ 246 w 382"/>
              <a:gd name="T95" fmla="*/ 138 h 300"/>
              <a:gd name="T96" fmla="*/ 108 w 382"/>
              <a:gd name="T97" fmla="*/ 269 h 300"/>
              <a:gd name="T98" fmla="*/ 81 w 382"/>
              <a:gd name="T99" fmla="*/ 37 h 300"/>
              <a:gd name="T100" fmla="*/ 95 w 382"/>
              <a:gd name="T101" fmla="*/ 34 h 300"/>
              <a:gd name="T102" fmla="*/ 98 w 382"/>
              <a:gd name="T103" fmla="*/ 45 h 300"/>
              <a:gd name="T104" fmla="*/ 317 w 382"/>
              <a:gd name="T105" fmla="*/ 232 h 300"/>
              <a:gd name="T106" fmla="*/ 241 w 382"/>
              <a:gd name="T107" fmla="*/ 47 h 300"/>
              <a:gd name="T108" fmla="*/ 256 w 382"/>
              <a:gd name="T109" fmla="*/ 188 h 300"/>
              <a:gd name="T110" fmla="*/ 226 w 382"/>
              <a:gd name="T111" fmla="*/ 71 h 300"/>
              <a:gd name="T112" fmla="*/ 248 w 382"/>
              <a:gd name="T113" fmla="*/ 185 h 300"/>
              <a:gd name="T114" fmla="*/ 150 w 382"/>
              <a:gd name="T115" fmla="*/ 104 h 300"/>
              <a:gd name="T116" fmla="*/ 193 w 382"/>
              <a:gd name="T117" fmla="*/ 291 h 300"/>
              <a:gd name="T118" fmla="*/ 125 w 382"/>
              <a:gd name="T119" fmla="*/ 111 h 300"/>
              <a:gd name="T120" fmla="*/ 115 w 382"/>
              <a:gd name="T121" fmla="*/ 141 h 300"/>
              <a:gd name="T122" fmla="*/ 75 w 382"/>
              <a:gd name="T123" fmla="*/ 266 h 300"/>
              <a:gd name="T124" fmla="*/ 246 w 382"/>
              <a:gd name="T125" fmla="*/ 13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300">
                <a:moveTo>
                  <a:pt x="7" y="129"/>
                </a:moveTo>
                <a:lnTo>
                  <a:pt x="7" y="129"/>
                </a:lnTo>
                <a:lnTo>
                  <a:pt x="5" y="128"/>
                </a:lnTo>
                <a:lnTo>
                  <a:pt x="5" y="128"/>
                </a:lnTo>
                <a:lnTo>
                  <a:pt x="4" y="129"/>
                </a:lnTo>
                <a:lnTo>
                  <a:pt x="4" y="129"/>
                </a:lnTo>
                <a:lnTo>
                  <a:pt x="3" y="131"/>
                </a:lnTo>
                <a:lnTo>
                  <a:pt x="3" y="131"/>
                </a:lnTo>
                <a:lnTo>
                  <a:pt x="1" y="129"/>
                </a:lnTo>
                <a:lnTo>
                  <a:pt x="1" y="129"/>
                </a:lnTo>
                <a:lnTo>
                  <a:pt x="1" y="126"/>
                </a:lnTo>
                <a:lnTo>
                  <a:pt x="1" y="126"/>
                </a:lnTo>
                <a:lnTo>
                  <a:pt x="7" y="112"/>
                </a:lnTo>
                <a:lnTo>
                  <a:pt x="7" y="112"/>
                </a:lnTo>
                <a:lnTo>
                  <a:pt x="21" y="81"/>
                </a:lnTo>
                <a:lnTo>
                  <a:pt x="21" y="81"/>
                </a:lnTo>
                <a:lnTo>
                  <a:pt x="25" y="71"/>
                </a:lnTo>
                <a:lnTo>
                  <a:pt x="32" y="64"/>
                </a:lnTo>
                <a:lnTo>
                  <a:pt x="32" y="64"/>
                </a:lnTo>
                <a:lnTo>
                  <a:pt x="32" y="62"/>
                </a:lnTo>
                <a:lnTo>
                  <a:pt x="32" y="62"/>
                </a:lnTo>
                <a:lnTo>
                  <a:pt x="32" y="61"/>
                </a:lnTo>
                <a:lnTo>
                  <a:pt x="32" y="61"/>
                </a:lnTo>
                <a:lnTo>
                  <a:pt x="31" y="61"/>
                </a:lnTo>
                <a:lnTo>
                  <a:pt x="32" y="60"/>
                </a:lnTo>
                <a:lnTo>
                  <a:pt x="32" y="60"/>
                </a:lnTo>
                <a:lnTo>
                  <a:pt x="32" y="58"/>
                </a:lnTo>
                <a:lnTo>
                  <a:pt x="32" y="58"/>
                </a:lnTo>
                <a:lnTo>
                  <a:pt x="40" y="54"/>
                </a:lnTo>
                <a:lnTo>
                  <a:pt x="47" y="51"/>
                </a:lnTo>
                <a:lnTo>
                  <a:pt x="47" y="51"/>
                </a:lnTo>
                <a:lnTo>
                  <a:pt x="51" y="51"/>
                </a:lnTo>
                <a:lnTo>
                  <a:pt x="54" y="51"/>
                </a:lnTo>
                <a:lnTo>
                  <a:pt x="54" y="51"/>
                </a:lnTo>
                <a:lnTo>
                  <a:pt x="55" y="50"/>
                </a:lnTo>
                <a:lnTo>
                  <a:pt x="55" y="50"/>
                </a:lnTo>
                <a:lnTo>
                  <a:pt x="57" y="50"/>
                </a:lnTo>
                <a:lnTo>
                  <a:pt x="58" y="51"/>
                </a:lnTo>
                <a:lnTo>
                  <a:pt x="58" y="51"/>
                </a:lnTo>
                <a:lnTo>
                  <a:pt x="59" y="53"/>
                </a:lnTo>
                <a:lnTo>
                  <a:pt x="61" y="54"/>
                </a:lnTo>
                <a:lnTo>
                  <a:pt x="61" y="54"/>
                </a:lnTo>
                <a:lnTo>
                  <a:pt x="71" y="55"/>
                </a:lnTo>
                <a:lnTo>
                  <a:pt x="71" y="55"/>
                </a:lnTo>
                <a:lnTo>
                  <a:pt x="81" y="48"/>
                </a:lnTo>
                <a:lnTo>
                  <a:pt x="81" y="48"/>
                </a:lnTo>
                <a:lnTo>
                  <a:pt x="79" y="44"/>
                </a:lnTo>
                <a:lnTo>
                  <a:pt x="76" y="40"/>
                </a:lnTo>
                <a:lnTo>
                  <a:pt x="76" y="40"/>
                </a:lnTo>
                <a:lnTo>
                  <a:pt x="74" y="37"/>
                </a:lnTo>
                <a:lnTo>
                  <a:pt x="74" y="37"/>
                </a:lnTo>
                <a:lnTo>
                  <a:pt x="72" y="35"/>
                </a:lnTo>
                <a:lnTo>
                  <a:pt x="72" y="35"/>
                </a:lnTo>
                <a:lnTo>
                  <a:pt x="71" y="34"/>
                </a:lnTo>
                <a:lnTo>
                  <a:pt x="71" y="34"/>
                </a:lnTo>
                <a:lnTo>
                  <a:pt x="69" y="31"/>
                </a:lnTo>
                <a:lnTo>
                  <a:pt x="69" y="31"/>
                </a:lnTo>
                <a:lnTo>
                  <a:pt x="69" y="28"/>
                </a:lnTo>
                <a:lnTo>
                  <a:pt x="71" y="26"/>
                </a:lnTo>
                <a:lnTo>
                  <a:pt x="71" y="26"/>
                </a:lnTo>
                <a:lnTo>
                  <a:pt x="72" y="26"/>
                </a:lnTo>
                <a:lnTo>
                  <a:pt x="72" y="26"/>
                </a:lnTo>
                <a:lnTo>
                  <a:pt x="74" y="24"/>
                </a:lnTo>
                <a:lnTo>
                  <a:pt x="74" y="24"/>
                </a:lnTo>
                <a:lnTo>
                  <a:pt x="78" y="23"/>
                </a:lnTo>
                <a:lnTo>
                  <a:pt x="78" y="23"/>
                </a:lnTo>
                <a:lnTo>
                  <a:pt x="89" y="17"/>
                </a:lnTo>
                <a:lnTo>
                  <a:pt x="89" y="17"/>
                </a:lnTo>
                <a:lnTo>
                  <a:pt x="94" y="14"/>
                </a:lnTo>
                <a:lnTo>
                  <a:pt x="94" y="14"/>
                </a:lnTo>
                <a:lnTo>
                  <a:pt x="103" y="8"/>
                </a:lnTo>
                <a:lnTo>
                  <a:pt x="103" y="8"/>
                </a:lnTo>
                <a:lnTo>
                  <a:pt x="109" y="6"/>
                </a:lnTo>
                <a:lnTo>
                  <a:pt x="109" y="6"/>
                </a:lnTo>
                <a:lnTo>
                  <a:pt x="111" y="6"/>
                </a:lnTo>
                <a:lnTo>
                  <a:pt x="111" y="6"/>
                </a:lnTo>
                <a:lnTo>
                  <a:pt x="111" y="4"/>
                </a:lnTo>
                <a:lnTo>
                  <a:pt x="112" y="4"/>
                </a:lnTo>
                <a:lnTo>
                  <a:pt x="112" y="4"/>
                </a:lnTo>
                <a:lnTo>
                  <a:pt x="115" y="4"/>
                </a:lnTo>
                <a:lnTo>
                  <a:pt x="115" y="4"/>
                </a:lnTo>
                <a:lnTo>
                  <a:pt x="115" y="6"/>
                </a:lnTo>
                <a:lnTo>
                  <a:pt x="115" y="6"/>
                </a:lnTo>
                <a:lnTo>
                  <a:pt x="128" y="1"/>
                </a:lnTo>
                <a:lnTo>
                  <a:pt x="128" y="1"/>
                </a:lnTo>
                <a:lnTo>
                  <a:pt x="132" y="1"/>
                </a:lnTo>
                <a:lnTo>
                  <a:pt x="135" y="1"/>
                </a:lnTo>
                <a:lnTo>
                  <a:pt x="138" y="4"/>
                </a:lnTo>
                <a:lnTo>
                  <a:pt x="139" y="7"/>
                </a:lnTo>
                <a:lnTo>
                  <a:pt x="139" y="7"/>
                </a:lnTo>
                <a:lnTo>
                  <a:pt x="142" y="13"/>
                </a:lnTo>
                <a:lnTo>
                  <a:pt x="143" y="20"/>
                </a:lnTo>
                <a:lnTo>
                  <a:pt x="143" y="20"/>
                </a:lnTo>
                <a:lnTo>
                  <a:pt x="143" y="21"/>
                </a:lnTo>
                <a:lnTo>
                  <a:pt x="143" y="21"/>
                </a:lnTo>
                <a:lnTo>
                  <a:pt x="145" y="23"/>
                </a:lnTo>
                <a:lnTo>
                  <a:pt x="145" y="23"/>
                </a:lnTo>
                <a:lnTo>
                  <a:pt x="152" y="23"/>
                </a:lnTo>
                <a:lnTo>
                  <a:pt x="152" y="23"/>
                </a:lnTo>
                <a:lnTo>
                  <a:pt x="152" y="20"/>
                </a:lnTo>
                <a:lnTo>
                  <a:pt x="152" y="20"/>
                </a:lnTo>
                <a:lnTo>
                  <a:pt x="156" y="6"/>
                </a:lnTo>
                <a:lnTo>
                  <a:pt x="156" y="6"/>
                </a:lnTo>
                <a:lnTo>
                  <a:pt x="156" y="4"/>
                </a:lnTo>
                <a:lnTo>
                  <a:pt x="156" y="4"/>
                </a:lnTo>
                <a:lnTo>
                  <a:pt x="156" y="3"/>
                </a:lnTo>
                <a:lnTo>
                  <a:pt x="159" y="1"/>
                </a:lnTo>
                <a:lnTo>
                  <a:pt x="159" y="1"/>
                </a:lnTo>
                <a:lnTo>
                  <a:pt x="159" y="1"/>
                </a:lnTo>
                <a:lnTo>
                  <a:pt x="159" y="1"/>
                </a:lnTo>
                <a:lnTo>
                  <a:pt x="160" y="0"/>
                </a:lnTo>
                <a:lnTo>
                  <a:pt x="162" y="0"/>
                </a:lnTo>
                <a:lnTo>
                  <a:pt x="162" y="0"/>
                </a:lnTo>
                <a:lnTo>
                  <a:pt x="169" y="1"/>
                </a:lnTo>
                <a:lnTo>
                  <a:pt x="169" y="1"/>
                </a:lnTo>
                <a:lnTo>
                  <a:pt x="177" y="1"/>
                </a:lnTo>
                <a:lnTo>
                  <a:pt x="177" y="1"/>
                </a:lnTo>
                <a:lnTo>
                  <a:pt x="189" y="4"/>
                </a:lnTo>
                <a:lnTo>
                  <a:pt x="189" y="4"/>
                </a:lnTo>
                <a:lnTo>
                  <a:pt x="192" y="4"/>
                </a:lnTo>
                <a:lnTo>
                  <a:pt x="193" y="7"/>
                </a:lnTo>
                <a:lnTo>
                  <a:pt x="193" y="7"/>
                </a:lnTo>
                <a:lnTo>
                  <a:pt x="194" y="7"/>
                </a:lnTo>
                <a:lnTo>
                  <a:pt x="194" y="7"/>
                </a:lnTo>
                <a:lnTo>
                  <a:pt x="200" y="11"/>
                </a:lnTo>
                <a:lnTo>
                  <a:pt x="200" y="11"/>
                </a:lnTo>
                <a:lnTo>
                  <a:pt x="206" y="16"/>
                </a:lnTo>
                <a:lnTo>
                  <a:pt x="206" y="16"/>
                </a:lnTo>
                <a:lnTo>
                  <a:pt x="211" y="20"/>
                </a:lnTo>
                <a:lnTo>
                  <a:pt x="216" y="26"/>
                </a:lnTo>
                <a:lnTo>
                  <a:pt x="220" y="31"/>
                </a:lnTo>
                <a:lnTo>
                  <a:pt x="223" y="37"/>
                </a:lnTo>
                <a:lnTo>
                  <a:pt x="223" y="37"/>
                </a:lnTo>
                <a:lnTo>
                  <a:pt x="224" y="40"/>
                </a:lnTo>
                <a:lnTo>
                  <a:pt x="224" y="40"/>
                </a:lnTo>
                <a:lnTo>
                  <a:pt x="224" y="41"/>
                </a:lnTo>
                <a:lnTo>
                  <a:pt x="224" y="43"/>
                </a:lnTo>
                <a:lnTo>
                  <a:pt x="224" y="43"/>
                </a:lnTo>
                <a:lnTo>
                  <a:pt x="223" y="43"/>
                </a:lnTo>
                <a:lnTo>
                  <a:pt x="221" y="43"/>
                </a:lnTo>
                <a:lnTo>
                  <a:pt x="221" y="43"/>
                </a:lnTo>
                <a:lnTo>
                  <a:pt x="221" y="43"/>
                </a:lnTo>
                <a:lnTo>
                  <a:pt x="221" y="43"/>
                </a:lnTo>
                <a:lnTo>
                  <a:pt x="214" y="51"/>
                </a:lnTo>
                <a:lnTo>
                  <a:pt x="214" y="51"/>
                </a:lnTo>
                <a:lnTo>
                  <a:pt x="219" y="53"/>
                </a:lnTo>
                <a:lnTo>
                  <a:pt x="221" y="55"/>
                </a:lnTo>
                <a:lnTo>
                  <a:pt x="221" y="55"/>
                </a:lnTo>
                <a:lnTo>
                  <a:pt x="229" y="68"/>
                </a:lnTo>
                <a:lnTo>
                  <a:pt x="229" y="68"/>
                </a:lnTo>
                <a:lnTo>
                  <a:pt x="231" y="67"/>
                </a:lnTo>
                <a:lnTo>
                  <a:pt x="231" y="67"/>
                </a:lnTo>
                <a:lnTo>
                  <a:pt x="231" y="64"/>
                </a:lnTo>
                <a:lnTo>
                  <a:pt x="231" y="62"/>
                </a:lnTo>
                <a:lnTo>
                  <a:pt x="231" y="62"/>
                </a:lnTo>
                <a:lnTo>
                  <a:pt x="231" y="61"/>
                </a:lnTo>
                <a:lnTo>
                  <a:pt x="231" y="61"/>
                </a:lnTo>
                <a:lnTo>
                  <a:pt x="230" y="51"/>
                </a:lnTo>
                <a:lnTo>
                  <a:pt x="230" y="51"/>
                </a:lnTo>
                <a:lnTo>
                  <a:pt x="230" y="50"/>
                </a:lnTo>
                <a:lnTo>
                  <a:pt x="230" y="50"/>
                </a:lnTo>
                <a:lnTo>
                  <a:pt x="224" y="35"/>
                </a:lnTo>
                <a:lnTo>
                  <a:pt x="224" y="35"/>
                </a:lnTo>
                <a:lnTo>
                  <a:pt x="224" y="33"/>
                </a:lnTo>
                <a:lnTo>
                  <a:pt x="224" y="31"/>
                </a:lnTo>
                <a:lnTo>
                  <a:pt x="224" y="31"/>
                </a:lnTo>
                <a:lnTo>
                  <a:pt x="224" y="30"/>
                </a:lnTo>
                <a:lnTo>
                  <a:pt x="224" y="30"/>
                </a:lnTo>
                <a:lnTo>
                  <a:pt x="223" y="28"/>
                </a:lnTo>
                <a:lnTo>
                  <a:pt x="224" y="27"/>
                </a:lnTo>
                <a:lnTo>
                  <a:pt x="224" y="27"/>
                </a:lnTo>
                <a:lnTo>
                  <a:pt x="227" y="26"/>
                </a:lnTo>
                <a:lnTo>
                  <a:pt x="227" y="26"/>
                </a:lnTo>
                <a:lnTo>
                  <a:pt x="250" y="23"/>
                </a:lnTo>
                <a:lnTo>
                  <a:pt x="250" y="23"/>
                </a:lnTo>
                <a:lnTo>
                  <a:pt x="258" y="21"/>
                </a:lnTo>
                <a:lnTo>
                  <a:pt x="258" y="21"/>
                </a:lnTo>
                <a:lnTo>
                  <a:pt x="271" y="23"/>
                </a:lnTo>
                <a:lnTo>
                  <a:pt x="271" y="23"/>
                </a:lnTo>
                <a:lnTo>
                  <a:pt x="271" y="21"/>
                </a:lnTo>
                <a:lnTo>
                  <a:pt x="271" y="21"/>
                </a:lnTo>
                <a:lnTo>
                  <a:pt x="273" y="20"/>
                </a:lnTo>
                <a:lnTo>
                  <a:pt x="274" y="21"/>
                </a:lnTo>
                <a:lnTo>
                  <a:pt x="274" y="21"/>
                </a:lnTo>
                <a:lnTo>
                  <a:pt x="287" y="26"/>
                </a:lnTo>
                <a:lnTo>
                  <a:pt x="287" y="26"/>
                </a:lnTo>
                <a:lnTo>
                  <a:pt x="294" y="27"/>
                </a:lnTo>
                <a:lnTo>
                  <a:pt x="301" y="31"/>
                </a:lnTo>
                <a:lnTo>
                  <a:pt x="301" y="31"/>
                </a:lnTo>
                <a:lnTo>
                  <a:pt x="307" y="35"/>
                </a:lnTo>
                <a:lnTo>
                  <a:pt x="307" y="35"/>
                </a:lnTo>
                <a:lnTo>
                  <a:pt x="310" y="37"/>
                </a:lnTo>
                <a:lnTo>
                  <a:pt x="310" y="37"/>
                </a:lnTo>
                <a:lnTo>
                  <a:pt x="312" y="38"/>
                </a:lnTo>
                <a:lnTo>
                  <a:pt x="312" y="38"/>
                </a:lnTo>
                <a:lnTo>
                  <a:pt x="315" y="41"/>
                </a:lnTo>
                <a:lnTo>
                  <a:pt x="317" y="43"/>
                </a:lnTo>
                <a:lnTo>
                  <a:pt x="317" y="43"/>
                </a:lnTo>
                <a:lnTo>
                  <a:pt x="317" y="44"/>
                </a:lnTo>
                <a:lnTo>
                  <a:pt x="317" y="44"/>
                </a:lnTo>
                <a:lnTo>
                  <a:pt x="317" y="54"/>
                </a:lnTo>
                <a:lnTo>
                  <a:pt x="315" y="64"/>
                </a:lnTo>
                <a:lnTo>
                  <a:pt x="315" y="64"/>
                </a:lnTo>
                <a:lnTo>
                  <a:pt x="311" y="77"/>
                </a:lnTo>
                <a:lnTo>
                  <a:pt x="311" y="77"/>
                </a:lnTo>
                <a:lnTo>
                  <a:pt x="311" y="78"/>
                </a:lnTo>
                <a:lnTo>
                  <a:pt x="311" y="78"/>
                </a:lnTo>
                <a:lnTo>
                  <a:pt x="319" y="85"/>
                </a:lnTo>
                <a:lnTo>
                  <a:pt x="319" y="85"/>
                </a:lnTo>
                <a:lnTo>
                  <a:pt x="321" y="85"/>
                </a:lnTo>
                <a:lnTo>
                  <a:pt x="321" y="85"/>
                </a:lnTo>
                <a:lnTo>
                  <a:pt x="335" y="71"/>
                </a:lnTo>
                <a:lnTo>
                  <a:pt x="335" y="71"/>
                </a:lnTo>
                <a:lnTo>
                  <a:pt x="339" y="65"/>
                </a:lnTo>
                <a:lnTo>
                  <a:pt x="339" y="65"/>
                </a:lnTo>
                <a:lnTo>
                  <a:pt x="341" y="64"/>
                </a:lnTo>
                <a:lnTo>
                  <a:pt x="341" y="64"/>
                </a:lnTo>
                <a:lnTo>
                  <a:pt x="344" y="62"/>
                </a:lnTo>
                <a:lnTo>
                  <a:pt x="345" y="64"/>
                </a:lnTo>
                <a:lnTo>
                  <a:pt x="345" y="64"/>
                </a:lnTo>
                <a:lnTo>
                  <a:pt x="345" y="64"/>
                </a:lnTo>
                <a:lnTo>
                  <a:pt x="345" y="64"/>
                </a:lnTo>
                <a:lnTo>
                  <a:pt x="349" y="71"/>
                </a:lnTo>
                <a:lnTo>
                  <a:pt x="356" y="75"/>
                </a:lnTo>
                <a:lnTo>
                  <a:pt x="356" y="75"/>
                </a:lnTo>
                <a:lnTo>
                  <a:pt x="364" y="82"/>
                </a:lnTo>
                <a:lnTo>
                  <a:pt x="371" y="89"/>
                </a:lnTo>
                <a:lnTo>
                  <a:pt x="371" y="89"/>
                </a:lnTo>
                <a:lnTo>
                  <a:pt x="373" y="92"/>
                </a:lnTo>
                <a:lnTo>
                  <a:pt x="373" y="92"/>
                </a:lnTo>
                <a:lnTo>
                  <a:pt x="375" y="94"/>
                </a:lnTo>
                <a:lnTo>
                  <a:pt x="375" y="97"/>
                </a:lnTo>
                <a:lnTo>
                  <a:pt x="375" y="97"/>
                </a:lnTo>
                <a:lnTo>
                  <a:pt x="373" y="97"/>
                </a:lnTo>
                <a:lnTo>
                  <a:pt x="373" y="97"/>
                </a:lnTo>
                <a:lnTo>
                  <a:pt x="371" y="98"/>
                </a:lnTo>
                <a:lnTo>
                  <a:pt x="371" y="98"/>
                </a:lnTo>
                <a:lnTo>
                  <a:pt x="366" y="102"/>
                </a:lnTo>
                <a:lnTo>
                  <a:pt x="366" y="102"/>
                </a:lnTo>
                <a:lnTo>
                  <a:pt x="352" y="119"/>
                </a:lnTo>
                <a:lnTo>
                  <a:pt x="352" y="119"/>
                </a:lnTo>
                <a:lnTo>
                  <a:pt x="351" y="122"/>
                </a:lnTo>
                <a:lnTo>
                  <a:pt x="351" y="122"/>
                </a:lnTo>
                <a:lnTo>
                  <a:pt x="352" y="143"/>
                </a:lnTo>
                <a:lnTo>
                  <a:pt x="352" y="143"/>
                </a:lnTo>
                <a:lnTo>
                  <a:pt x="354" y="148"/>
                </a:lnTo>
                <a:lnTo>
                  <a:pt x="354" y="148"/>
                </a:lnTo>
                <a:lnTo>
                  <a:pt x="356" y="151"/>
                </a:lnTo>
                <a:lnTo>
                  <a:pt x="361" y="151"/>
                </a:lnTo>
                <a:lnTo>
                  <a:pt x="361" y="151"/>
                </a:lnTo>
                <a:lnTo>
                  <a:pt x="376" y="151"/>
                </a:lnTo>
                <a:lnTo>
                  <a:pt x="376" y="151"/>
                </a:lnTo>
                <a:lnTo>
                  <a:pt x="379" y="151"/>
                </a:lnTo>
                <a:lnTo>
                  <a:pt x="379" y="151"/>
                </a:lnTo>
                <a:lnTo>
                  <a:pt x="381" y="152"/>
                </a:lnTo>
                <a:lnTo>
                  <a:pt x="382" y="155"/>
                </a:lnTo>
                <a:lnTo>
                  <a:pt x="382" y="155"/>
                </a:lnTo>
                <a:lnTo>
                  <a:pt x="381" y="162"/>
                </a:lnTo>
                <a:lnTo>
                  <a:pt x="381" y="162"/>
                </a:lnTo>
                <a:lnTo>
                  <a:pt x="378" y="173"/>
                </a:lnTo>
                <a:lnTo>
                  <a:pt x="375" y="186"/>
                </a:lnTo>
                <a:lnTo>
                  <a:pt x="375" y="186"/>
                </a:lnTo>
                <a:lnTo>
                  <a:pt x="371" y="199"/>
                </a:lnTo>
                <a:lnTo>
                  <a:pt x="371" y="199"/>
                </a:lnTo>
                <a:lnTo>
                  <a:pt x="366" y="207"/>
                </a:lnTo>
                <a:lnTo>
                  <a:pt x="366" y="207"/>
                </a:lnTo>
                <a:lnTo>
                  <a:pt x="364" y="212"/>
                </a:lnTo>
                <a:lnTo>
                  <a:pt x="364" y="212"/>
                </a:lnTo>
                <a:lnTo>
                  <a:pt x="365" y="213"/>
                </a:lnTo>
                <a:lnTo>
                  <a:pt x="365" y="216"/>
                </a:lnTo>
                <a:lnTo>
                  <a:pt x="365" y="216"/>
                </a:lnTo>
                <a:lnTo>
                  <a:pt x="362" y="216"/>
                </a:lnTo>
                <a:lnTo>
                  <a:pt x="362" y="217"/>
                </a:lnTo>
                <a:lnTo>
                  <a:pt x="362" y="217"/>
                </a:lnTo>
                <a:lnTo>
                  <a:pt x="362" y="217"/>
                </a:lnTo>
                <a:lnTo>
                  <a:pt x="362" y="217"/>
                </a:lnTo>
                <a:lnTo>
                  <a:pt x="359" y="219"/>
                </a:lnTo>
                <a:lnTo>
                  <a:pt x="359" y="220"/>
                </a:lnTo>
                <a:lnTo>
                  <a:pt x="359" y="220"/>
                </a:lnTo>
                <a:lnTo>
                  <a:pt x="356" y="222"/>
                </a:lnTo>
                <a:lnTo>
                  <a:pt x="356" y="222"/>
                </a:lnTo>
                <a:lnTo>
                  <a:pt x="354" y="222"/>
                </a:lnTo>
                <a:lnTo>
                  <a:pt x="354" y="222"/>
                </a:lnTo>
                <a:lnTo>
                  <a:pt x="352" y="223"/>
                </a:lnTo>
                <a:lnTo>
                  <a:pt x="352" y="223"/>
                </a:lnTo>
                <a:lnTo>
                  <a:pt x="346" y="224"/>
                </a:lnTo>
                <a:lnTo>
                  <a:pt x="341" y="227"/>
                </a:lnTo>
                <a:lnTo>
                  <a:pt x="341" y="227"/>
                </a:lnTo>
                <a:lnTo>
                  <a:pt x="339" y="227"/>
                </a:lnTo>
                <a:lnTo>
                  <a:pt x="339" y="227"/>
                </a:lnTo>
                <a:lnTo>
                  <a:pt x="339" y="229"/>
                </a:lnTo>
                <a:lnTo>
                  <a:pt x="339" y="229"/>
                </a:lnTo>
                <a:lnTo>
                  <a:pt x="339" y="230"/>
                </a:lnTo>
                <a:lnTo>
                  <a:pt x="337" y="232"/>
                </a:lnTo>
                <a:lnTo>
                  <a:pt x="337" y="232"/>
                </a:lnTo>
                <a:lnTo>
                  <a:pt x="334" y="232"/>
                </a:lnTo>
                <a:lnTo>
                  <a:pt x="334" y="232"/>
                </a:lnTo>
                <a:lnTo>
                  <a:pt x="331" y="233"/>
                </a:lnTo>
                <a:lnTo>
                  <a:pt x="331" y="233"/>
                </a:lnTo>
                <a:lnTo>
                  <a:pt x="328" y="236"/>
                </a:lnTo>
                <a:lnTo>
                  <a:pt x="328" y="236"/>
                </a:lnTo>
                <a:lnTo>
                  <a:pt x="325" y="237"/>
                </a:lnTo>
                <a:lnTo>
                  <a:pt x="325" y="237"/>
                </a:lnTo>
                <a:lnTo>
                  <a:pt x="327" y="239"/>
                </a:lnTo>
                <a:lnTo>
                  <a:pt x="327" y="239"/>
                </a:lnTo>
                <a:lnTo>
                  <a:pt x="331" y="244"/>
                </a:lnTo>
                <a:lnTo>
                  <a:pt x="335" y="251"/>
                </a:lnTo>
                <a:lnTo>
                  <a:pt x="335" y="251"/>
                </a:lnTo>
                <a:lnTo>
                  <a:pt x="335" y="256"/>
                </a:lnTo>
                <a:lnTo>
                  <a:pt x="335" y="256"/>
                </a:lnTo>
                <a:lnTo>
                  <a:pt x="335" y="259"/>
                </a:lnTo>
                <a:lnTo>
                  <a:pt x="334" y="260"/>
                </a:lnTo>
                <a:lnTo>
                  <a:pt x="334" y="260"/>
                </a:lnTo>
                <a:lnTo>
                  <a:pt x="321" y="274"/>
                </a:lnTo>
                <a:lnTo>
                  <a:pt x="321" y="274"/>
                </a:lnTo>
                <a:lnTo>
                  <a:pt x="314" y="281"/>
                </a:lnTo>
                <a:lnTo>
                  <a:pt x="314" y="281"/>
                </a:lnTo>
                <a:lnTo>
                  <a:pt x="307" y="288"/>
                </a:lnTo>
                <a:lnTo>
                  <a:pt x="298" y="294"/>
                </a:lnTo>
                <a:lnTo>
                  <a:pt x="298" y="294"/>
                </a:lnTo>
                <a:lnTo>
                  <a:pt x="294" y="297"/>
                </a:lnTo>
                <a:lnTo>
                  <a:pt x="288" y="300"/>
                </a:lnTo>
                <a:lnTo>
                  <a:pt x="288" y="300"/>
                </a:lnTo>
                <a:lnTo>
                  <a:pt x="285" y="300"/>
                </a:lnTo>
                <a:lnTo>
                  <a:pt x="285" y="300"/>
                </a:lnTo>
                <a:lnTo>
                  <a:pt x="281" y="300"/>
                </a:lnTo>
                <a:lnTo>
                  <a:pt x="281" y="300"/>
                </a:lnTo>
                <a:lnTo>
                  <a:pt x="280" y="300"/>
                </a:lnTo>
                <a:lnTo>
                  <a:pt x="278" y="298"/>
                </a:lnTo>
                <a:lnTo>
                  <a:pt x="278" y="298"/>
                </a:lnTo>
                <a:lnTo>
                  <a:pt x="278" y="297"/>
                </a:lnTo>
                <a:lnTo>
                  <a:pt x="278" y="297"/>
                </a:lnTo>
                <a:lnTo>
                  <a:pt x="267" y="297"/>
                </a:lnTo>
                <a:lnTo>
                  <a:pt x="267" y="297"/>
                </a:lnTo>
                <a:lnTo>
                  <a:pt x="248" y="296"/>
                </a:lnTo>
                <a:lnTo>
                  <a:pt x="248" y="296"/>
                </a:lnTo>
                <a:lnTo>
                  <a:pt x="241" y="296"/>
                </a:lnTo>
                <a:lnTo>
                  <a:pt x="241" y="296"/>
                </a:lnTo>
                <a:lnTo>
                  <a:pt x="241" y="296"/>
                </a:lnTo>
                <a:lnTo>
                  <a:pt x="241" y="296"/>
                </a:lnTo>
                <a:lnTo>
                  <a:pt x="238" y="296"/>
                </a:lnTo>
                <a:lnTo>
                  <a:pt x="238" y="294"/>
                </a:lnTo>
                <a:lnTo>
                  <a:pt x="238" y="294"/>
                </a:lnTo>
                <a:lnTo>
                  <a:pt x="238" y="293"/>
                </a:lnTo>
                <a:lnTo>
                  <a:pt x="240" y="293"/>
                </a:lnTo>
                <a:lnTo>
                  <a:pt x="240" y="293"/>
                </a:lnTo>
                <a:lnTo>
                  <a:pt x="241" y="291"/>
                </a:lnTo>
                <a:lnTo>
                  <a:pt x="241" y="291"/>
                </a:lnTo>
                <a:lnTo>
                  <a:pt x="241" y="290"/>
                </a:lnTo>
                <a:lnTo>
                  <a:pt x="241" y="290"/>
                </a:lnTo>
                <a:lnTo>
                  <a:pt x="241" y="273"/>
                </a:lnTo>
                <a:lnTo>
                  <a:pt x="241" y="273"/>
                </a:lnTo>
                <a:lnTo>
                  <a:pt x="241" y="271"/>
                </a:lnTo>
                <a:lnTo>
                  <a:pt x="241" y="271"/>
                </a:lnTo>
                <a:lnTo>
                  <a:pt x="240" y="270"/>
                </a:lnTo>
                <a:lnTo>
                  <a:pt x="238" y="270"/>
                </a:lnTo>
                <a:lnTo>
                  <a:pt x="238" y="270"/>
                </a:lnTo>
                <a:lnTo>
                  <a:pt x="237" y="270"/>
                </a:lnTo>
                <a:lnTo>
                  <a:pt x="237" y="270"/>
                </a:lnTo>
                <a:lnTo>
                  <a:pt x="236" y="270"/>
                </a:lnTo>
                <a:lnTo>
                  <a:pt x="236" y="270"/>
                </a:lnTo>
                <a:lnTo>
                  <a:pt x="234" y="270"/>
                </a:lnTo>
                <a:lnTo>
                  <a:pt x="234" y="270"/>
                </a:lnTo>
                <a:lnTo>
                  <a:pt x="234" y="270"/>
                </a:lnTo>
                <a:lnTo>
                  <a:pt x="223" y="281"/>
                </a:lnTo>
                <a:lnTo>
                  <a:pt x="223" y="281"/>
                </a:lnTo>
                <a:lnTo>
                  <a:pt x="220" y="284"/>
                </a:lnTo>
                <a:lnTo>
                  <a:pt x="217" y="284"/>
                </a:lnTo>
                <a:lnTo>
                  <a:pt x="217" y="284"/>
                </a:lnTo>
                <a:lnTo>
                  <a:pt x="216" y="286"/>
                </a:lnTo>
                <a:lnTo>
                  <a:pt x="216" y="286"/>
                </a:lnTo>
                <a:lnTo>
                  <a:pt x="211" y="288"/>
                </a:lnTo>
                <a:lnTo>
                  <a:pt x="211" y="288"/>
                </a:lnTo>
                <a:lnTo>
                  <a:pt x="211" y="288"/>
                </a:lnTo>
                <a:lnTo>
                  <a:pt x="211" y="288"/>
                </a:lnTo>
                <a:lnTo>
                  <a:pt x="206" y="294"/>
                </a:lnTo>
                <a:lnTo>
                  <a:pt x="206" y="294"/>
                </a:lnTo>
                <a:lnTo>
                  <a:pt x="204" y="296"/>
                </a:lnTo>
                <a:lnTo>
                  <a:pt x="204" y="296"/>
                </a:lnTo>
                <a:lnTo>
                  <a:pt x="203" y="297"/>
                </a:lnTo>
                <a:lnTo>
                  <a:pt x="203" y="297"/>
                </a:lnTo>
                <a:lnTo>
                  <a:pt x="200" y="298"/>
                </a:lnTo>
                <a:lnTo>
                  <a:pt x="200" y="298"/>
                </a:lnTo>
                <a:lnTo>
                  <a:pt x="197" y="300"/>
                </a:lnTo>
                <a:lnTo>
                  <a:pt x="194" y="300"/>
                </a:lnTo>
                <a:lnTo>
                  <a:pt x="194" y="300"/>
                </a:lnTo>
                <a:lnTo>
                  <a:pt x="193" y="300"/>
                </a:lnTo>
                <a:lnTo>
                  <a:pt x="193" y="300"/>
                </a:lnTo>
                <a:lnTo>
                  <a:pt x="187" y="296"/>
                </a:lnTo>
                <a:lnTo>
                  <a:pt x="182" y="291"/>
                </a:lnTo>
                <a:lnTo>
                  <a:pt x="182" y="291"/>
                </a:lnTo>
                <a:lnTo>
                  <a:pt x="177" y="286"/>
                </a:lnTo>
                <a:lnTo>
                  <a:pt x="177" y="286"/>
                </a:lnTo>
                <a:lnTo>
                  <a:pt x="170" y="278"/>
                </a:lnTo>
                <a:lnTo>
                  <a:pt x="170" y="278"/>
                </a:lnTo>
                <a:lnTo>
                  <a:pt x="169" y="280"/>
                </a:lnTo>
                <a:lnTo>
                  <a:pt x="169" y="280"/>
                </a:lnTo>
                <a:lnTo>
                  <a:pt x="166" y="280"/>
                </a:lnTo>
                <a:lnTo>
                  <a:pt x="166" y="278"/>
                </a:lnTo>
                <a:lnTo>
                  <a:pt x="166" y="278"/>
                </a:lnTo>
                <a:lnTo>
                  <a:pt x="166" y="276"/>
                </a:lnTo>
                <a:lnTo>
                  <a:pt x="166" y="276"/>
                </a:lnTo>
                <a:lnTo>
                  <a:pt x="165" y="274"/>
                </a:lnTo>
                <a:lnTo>
                  <a:pt x="165" y="274"/>
                </a:lnTo>
                <a:lnTo>
                  <a:pt x="153" y="261"/>
                </a:lnTo>
                <a:lnTo>
                  <a:pt x="153" y="261"/>
                </a:lnTo>
                <a:lnTo>
                  <a:pt x="149" y="256"/>
                </a:lnTo>
                <a:lnTo>
                  <a:pt x="146" y="249"/>
                </a:lnTo>
                <a:lnTo>
                  <a:pt x="146" y="249"/>
                </a:lnTo>
                <a:lnTo>
                  <a:pt x="145" y="244"/>
                </a:lnTo>
                <a:lnTo>
                  <a:pt x="145" y="244"/>
                </a:lnTo>
                <a:lnTo>
                  <a:pt x="145" y="242"/>
                </a:lnTo>
                <a:lnTo>
                  <a:pt x="145" y="242"/>
                </a:lnTo>
                <a:lnTo>
                  <a:pt x="143" y="239"/>
                </a:lnTo>
                <a:lnTo>
                  <a:pt x="143" y="239"/>
                </a:lnTo>
                <a:lnTo>
                  <a:pt x="140" y="240"/>
                </a:lnTo>
                <a:lnTo>
                  <a:pt x="138" y="239"/>
                </a:lnTo>
                <a:lnTo>
                  <a:pt x="133" y="237"/>
                </a:lnTo>
                <a:lnTo>
                  <a:pt x="133" y="237"/>
                </a:lnTo>
                <a:lnTo>
                  <a:pt x="133" y="239"/>
                </a:lnTo>
                <a:lnTo>
                  <a:pt x="133" y="239"/>
                </a:lnTo>
                <a:lnTo>
                  <a:pt x="133" y="239"/>
                </a:lnTo>
                <a:lnTo>
                  <a:pt x="136" y="247"/>
                </a:lnTo>
                <a:lnTo>
                  <a:pt x="136" y="247"/>
                </a:lnTo>
                <a:lnTo>
                  <a:pt x="136" y="250"/>
                </a:lnTo>
                <a:lnTo>
                  <a:pt x="136" y="250"/>
                </a:lnTo>
                <a:lnTo>
                  <a:pt x="138" y="253"/>
                </a:lnTo>
                <a:lnTo>
                  <a:pt x="138" y="253"/>
                </a:lnTo>
                <a:lnTo>
                  <a:pt x="139" y="256"/>
                </a:lnTo>
                <a:lnTo>
                  <a:pt x="139" y="256"/>
                </a:lnTo>
                <a:lnTo>
                  <a:pt x="139" y="257"/>
                </a:lnTo>
                <a:lnTo>
                  <a:pt x="138" y="259"/>
                </a:lnTo>
                <a:lnTo>
                  <a:pt x="138" y="259"/>
                </a:lnTo>
                <a:lnTo>
                  <a:pt x="135" y="259"/>
                </a:lnTo>
                <a:lnTo>
                  <a:pt x="135" y="259"/>
                </a:lnTo>
                <a:lnTo>
                  <a:pt x="133" y="259"/>
                </a:lnTo>
                <a:lnTo>
                  <a:pt x="132" y="260"/>
                </a:lnTo>
                <a:lnTo>
                  <a:pt x="132" y="260"/>
                </a:lnTo>
                <a:lnTo>
                  <a:pt x="130" y="261"/>
                </a:lnTo>
                <a:lnTo>
                  <a:pt x="130" y="261"/>
                </a:lnTo>
                <a:lnTo>
                  <a:pt x="132" y="264"/>
                </a:lnTo>
                <a:lnTo>
                  <a:pt x="132" y="264"/>
                </a:lnTo>
                <a:lnTo>
                  <a:pt x="130" y="266"/>
                </a:lnTo>
                <a:lnTo>
                  <a:pt x="130" y="266"/>
                </a:lnTo>
                <a:lnTo>
                  <a:pt x="122" y="273"/>
                </a:lnTo>
                <a:lnTo>
                  <a:pt x="122" y="273"/>
                </a:lnTo>
                <a:lnTo>
                  <a:pt x="115" y="280"/>
                </a:lnTo>
                <a:lnTo>
                  <a:pt x="115" y="280"/>
                </a:lnTo>
                <a:lnTo>
                  <a:pt x="113" y="281"/>
                </a:lnTo>
                <a:lnTo>
                  <a:pt x="113" y="281"/>
                </a:lnTo>
                <a:lnTo>
                  <a:pt x="113" y="281"/>
                </a:lnTo>
                <a:lnTo>
                  <a:pt x="113" y="281"/>
                </a:lnTo>
                <a:lnTo>
                  <a:pt x="113" y="281"/>
                </a:lnTo>
                <a:lnTo>
                  <a:pt x="113" y="281"/>
                </a:lnTo>
                <a:lnTo>
                  <a:pt x="113" y="284"/>
                </a:lnTo>
                <a:lnTo>
                  <a:pt x="112" y="286"/>
                </a:lnTo>
                <a:lnTo>
                  <a:pt x="112" y="286"/>
                </a:lnTo>
                <a:lnTo>
                  <a:pt x="109" y="287"/>
                </a:lnTo>
                <a:lnTo>
                  <a:pt x="108" y="286"/>
                </a:lnTo>
                <a:lnTo>
                  <a:pt x="108" y="286"/>
                </a:lnTo>
                <a:lnTo>
                  <a:pt x="105" y="284"/>
                </a:lnTo>
                <a:lnTo>
                  <a:pt x="105" y="284"/>
                </a:lnTo>
                <a:lnTo>
                  <a:pt x="101" y="283"/>
                </a:lnTo>
                <a:lnTo>
                  <a:pt x="101" y="283"/>
                </a:lnTo>
                <a:lnTo>
                  <a:pt x="96" y="281"/>
                </a:lnTo>
                <a:lnTo>
                  <a:pt x="96" y="281"/>
                </a:lnTo>
                <a:lnTo>
                  <a:pt x="92" y="281"/>
                </a:lnTo>
                <a:lnTo>
                  <a:pt x="88" y="280"/>
                </a:lnTo>
                <a:lnTo>
                  <a:pt x="88" y="280"/>
                </a:lnTo>
                <a:lnTo>
                  <a:pt x="82" y="277"/>
                </a:lnTo>
                <a:lnTo>
                  <a:pt x="75" y="276"/>
                </a:lnTo>
                <a:lnTo>
                  <a:pt x="75" y="276"/>
                </a:lnTo>
                <a:lnTo>
                  <a:pt x="65" y="271"/>
                </a:lnTo>
                <a:lnTo>
                  <a:pt x="55" y="266"/>
                </a:lnTo>
                <a:lnTo>
                  <a:pt x="55" y="266"/>
                </a:lnTo>
                <a:lnTo>
                  <a:pt x="54" y="264"/>
                </a:lnTo>
                <a:lnTo>
                  <a:pt x="54" y="264"/>
                </a:lnTo>
                <a:lnTo>
                  <a:pt x="51" y="264"/>
                </a:lnTo>
                <a:lnTo>
                  <a:pt x="49" y="261"/>
                </a:lnTo>
                <a:lnTo>
                  <a:pt x="49" y="261"/>
                </a:lnTo>
                <a:lnTo>
                  <a:pt x="49" y="260"/>
                </a:lnTo>
                <a:lnTo>
                  <a:pt x="51" y="260"/>
                </a:lnTo>
                <a:lnTo>
                  <a:pt x="51" y="260"/>
                </a:lnTo>
                <a:lnTo>
                  <a:pt x="55" y="256"/>
                </a:lnTo>
                <a:lnTo>
                  <a:pt x="55" y="256"/>
                </a:lnTo>
                <a:lnTo>
                  <a:pt x="57" y="253"/>
                </a:lnTo>
                <a:lnTo>
                  <a:pt x="57" y="253"/>
                </a:lnTo>
                <a:lnTo>
                  <a:pt x="58" y="251"/>
                </a:lnTo>
                <a:lnTo>
                  <a:pt x="58" y="251"/>
                </a:lnTo>
                <a:lnTo>
                  <a:pt x="59" y="249"/>
                </a:lnTo>
                <a:lnTo>
                  <a:pt x="59" y="249"/>
                </a:lnTo>
                <a:lnTo>
                  <a:pt x="61" y="247"/>
                </a:lnTo>
                <a:lnTo>
                  <a:pt x="61" y="247"/>
                </a:lnTo>
                <a:lnTo>
                  <a:pt x="65" y="242"/>
                </a:lnTo>
                <a:lnTo>
                  <a:pt x="68" y="236"/>
                </a:lnTo>
                <a:lnTo>
                  <a:pt x="68" y="236"/>
                </a:lnTo>
                <a:lnTo>
                  <a:pt x="71" y="230"/>
                </a:lnTo>
                <a:lnTo>
                  <a:pt x="71" y="230"/>
                </a:lnTo>
                <a:lnTo>
                  <a:pt x="72" y="227"/>
                </a:lnTo>
                <a:lnTo>
                  <a:pt x="71" y="224"/>
                </a:lnTo>
                <a:lnTo>
                  <a:pt x="71" y="224"/>
                </a:lnTo>
                <a:lnTo>
                  <a:pt x="68" y="220"/>
                </a:lnTo>
                <a:lnTo>
                  <a:pt x="68" y="220"/>
                </a:lnTo>
                <a:lnTo>
                  <a:pt x="64" y="215"/>
                </a:lnTo>
                <a:lnTo>
                  <a:pt x="64" y="215"/>
                </a:lnTo>
                <a:lnTo>
                  <a:pt x="61" y="215"/>
                </a:lnTo>
                <a:lnTo>
                  <a:pt x="61" y="215"/>
                </a:lnTo>
                <a:lnTo>
                  <a:pt x="59" y="215"/>
                </a:lnTo>
                <a:lnTo>
                  <a:pt x="58" y="213"/>
                </a:lnTo>
                <a:lnTo>
                  <a:pt x="58" y="213"/>
                </a:lnTo>
                <a:lnTo>
                  <a:pt x="41" y="222"/>
                </a:lnTo>
                <a:lnTo>
                  <a:pt x="41" y="222"/>
                </a:lnTo>
                <a:lnTo>
                  <a:pt x="32" y="227"/>
                </a:lnTo>
                <a:lnTo>
                  <a:pt x="32" y="227"/>
                </a:lnTo>
                <a:lnTo>
                  <a:pt x="27" y="229"/>
                </a:lnTo>
                <a:lnTo>
                  <a:pt x="27" y="229"/>
                </a:lnTo>
                <a:lnTo>
                  <a:pt x="25" y="229"/>
                </a:lnTo>
                <a:lnTo>
                  <a:pt x="24" y="227"/>
                </a:lnTo>
                <a:lnTo>
                  <a:pt x="24" y="227"/>
                </a:lnTo>
                <a:lnTo>
                  <a:pt x="17" y="232"/>
                </a:lnTo>
                <a:lnTo>
                  <a:pt x="17" y="232"/>
                </a:lnTo>
                <a:lnTo>
                  <a:pt x="15" y="232"/>
                </a:lnTo>
                <a:lnTo>
                  <a:pt x="15" y="232"/>
                </a:lnTo>
                <a:lnTo>
                  <a:pt x="14" y="233"/>
                </a:lnTo>
                <a:lnTo>
                  <a:pt x="14" y="232"/>
                </a:lnTo>
                <a:lnTo>
                  <a:pt x="14" y="232"/>
                </a:lnTo>
                <a:lnTo>
                  <a:pt x="13" y="232"/>
                </a:lnTo>
                <a:lnTo>
                  <a:pt x="13" y="230"/>
                </a:lnTo>
                <a:lnTo>
                  <a:pt x="13" y="230"/>
                </a:lnTo>
                <a:lnTo>
                  <a:pt x="15" y="227"/>
                </a:lnTo>
                <a:lnTo>
                  <a:pt x="15" y="227"/>
                </a:lnTo>
                <a:lnTo>
                  <a:pt x="15" y="226"/>
                </a:lnTo>
                <a:lnTo>
                  <a:pt x="15" y="226"/>
                </a:lnTo>
                <a:lnTo>
                  <a:pt x="14" y="223"/>
                </a:lnTo>
                <a:lnTo>
                  <a:pt x="14" y="220"/>
                </a:lnTo>
                <a:lnTo>
                  <a:pt x="14" y="220"/>
                </a:lnTo>
                <a:lnTo>
                  <a:pt x="11" y="210"/>
                </a:lnTo>
                <a:lnTo>
                  <a:pt x="11" y="210"/>
                </a:lnTo>
                <a:lnTo>
                  <a:pt x="7" y="199"/>
                </a:lnTo>
                <a:lnTo>
                  <a:pt x="4" y="189"/>
                </a:lnTo>
                <a:lnTo>
                  <a:pt x="4" y="189"/>
                </a:lnTo>
                <a:lnTo>
                  <a:pt x="3" y="179"/>
                </a:lnTo>
                <a:lnTo>
                  <a:pt x="3" y="179"/>
                </a:lnTo>
                <a:lnTo>
                  <a:pt x="1" y="179"/>
                </a:lnTo>
                <a:lnTo>
                  <a:pt x="1" y="179"/>
                </a:lnTo>
                <a:lnTo>
                  <a:pt x="0" y="179"/>
                </a:lnTo>
                <a:lnTo>
                  <a:pt x="0" y="176"/>
                </a:lnTo>
                <a:lnTo>
                  <a:pt x="0" y="176"/>
                </a:lnTo>
                <a:lnTo>
                  <a:pt x="1" y="175"/>
                </a:lnTo>
                <a:lnTo>
                  <a:pt x="1" y="175"/>
                </a:lnTo>
                <a:lnTo>
                  <a:pt x="13" y="163"/>
                </a:lnTo>
                <a:lnTo>
                  <a:pt x="27" y="155"/>
                </a:lnTo>
                <a:lnTo>
                  <a:pt x="27" y="155"/>
                </a:lnTo>
                <a:lnTo>
                  <a:pt x="30" y="153"/>
                </a:lnTo>
                <a:lnTo>
                  <a:pt x="30" y="153"/>
                </a:lnTo>
                <a:lnTo>
                  <a:pt x="31" y="152"/>
                </a:lnTo>
                <a:lnTo>
                  <a:pt x="31" y="152"/>
                </a:lnTo>
                <a:lnTo>
                  <a:pt x="32" y="151"/>
                </a:lnTo>
                <a:lnTo>
                  <a:pt x="32" y="151"/>
                </a:lnTo>
                <a:lnTo>
                  <a:pt x="35" y="149"/>
                </a:lnTo>
                <a:lnTo>
                  <a:pt x="35" y="149"/>
                </a:lnTo>
                <a:lnTo>
                  <a:pt x="37" y="148"/>
                </a:lnTo>
                <a:lnTo>
                  <a:pt x="37" y="148"/>
                </a:lnTo>
                <a:lnTo>
                  <a:pt x="44" y="146"/>
                </a:lnTo>
                <a:lnTo>
                  <a:pt x="44" y="146"/>
                </a:lnTo>
                <a:lnTo>
                  <a:pt x="47" y="145"/>
                </a:lnTo>
                <a:lnTo>
                  <a:pt x="47" y="145"/>
                </a:lnTo>
                <a:lnTo>
                  <a:pt x="48" y="129"/>
                </a:lnTo>
                <a:lnTo>
                  <a:pt x="48" y="129"/>
                </a:lnTo>
                <a:lnTo>
                  <a:pt x="47" y="128"/>
                </a:lnTo>
                <a:lnTo>
                  <a:pt x="47" y="128"/>
                </a:lnTo>
                <a:lnTo>
                  <a:pt x="18" y="129"/>
                </a:lnTo>
                <a:lnTo>
                  <a:pt x="18" y="129"/>
                </a:lnTo>
                <a:lnTo>
                  <a:pt x="15" y="129"/>
                </a:lnTo>
                <a:lnTo>
                  <a:pt x="15" y="129"/>
                </a:lnTo>
                <a:lnTo>
                  <a:pt x="11" y="131"/>
                </a:lnTo>
                <a:lnTo>
                  <a:pt x="11" y="131"/>
                </a:lnTo>
                <a:lnTo>
                  <a:pt x="10" y="131"/>
                </a:lnTo>
                <a:lnTo>
                  <a:pt x="7" y="129"/>
                </a:lnTo>
                <a:lnTo>
                  <a:pt x="7" y="129"/>
                </a:lnTo>
                <a:close/>
                <a:moveTo>
                  <a:pt x="244" y="135"/>
                </a:moveTo>
                <a:lnTo>
                  <a:pt x="244" y="135"/>
                </a:lnTo>
                <a:lnTo>
                  <a:pt x="244" y="134"/>
                </a:lnTo>
                <a:lnTo>
                  <a:pt x="244" y="134"/>
                </a:lnTo>
                <a:lnTo>
                  <a:pt x="244" y="134"/>
                </a:lnTo>
                <a:lnTo>
                  <a:pt x="244" y="134"/>
                </a:lnTo>
                <a:lnTo>
                  <a:pt x="244" y="135"/>
                </a:lnTo>
                <a:lnTo>
                  <a:pt x="244" y="135"/>
                </a:lnTo>
                <a:lnTo>
                  <a:pt x="243" y="136"/>
                </a:lnTo>
                <a:lnTo>
                  <a:pt x="243" y="136"/>
                </a:lnTo>
                <a:lnTo>
                  <a:pt x="243" y="136"/>
                </a:lnTo>
                <a:lnTo>
                  <a:pt x="243" y="136"/>
                </a:lnTo>
                <a:lnTo>
                  <a:pt x="244" y="135"/>
                </a:lnTo>
                <a:lnTo>
                  <a:pt x="244" y="135"/>
                </a:lnTo>
                <a:close/>
                <a:moveTo>
                  <a:pt x="88" y="27"/>
                </a:moveTo>
                <a:lnTo>
                  <a:pt x="88" y="27"/>
                </a:lnTo>
                <a:lnTo>
                  <a:pt x="89" y="27"/>
                </a:lnTo>
                <a:lnTo>
                  <a:pt x="89" y="27"/>
                </a:lnTo>
                <a:lnTo>
                  <a:pt x="89" y="26"/>
                </a:lnTo>
                <a:lnTo>
                  <a:pt x="89" y="26"/>
                </a:lnTo>
                <a:lnTo>
                  <a:pt x="88" y="27"/>
                </a:lnTo>
                <a:lnTo>
                  <a:pt x="88" y="27"/>
                </a:lnTo>
                <a:lnTo>
                  <a:pt x="86" y="28"/>
                </a:lnTo>
                <a:lnTo>
                  <a:pt x="86" y="28"/>
                </a:lnTo>
                <a:lnTo>
                  <a:pt x="86" y="28"/>
                </a:lnTo>
                <a:lnTo>
                  <a:pt x="86" y="28"/>
                </a:lnTo>
                <a:lnTo>
                  <a:pt x="88" y="27"/>
                </a:lnTo>
                <a:lnTo>
                  <a:pt x="88" y="27"/>
                </a:lnTo>
                <a:close/>
                <a:moveTo>
                  <a:pt x="291" y="217"/>
                </a:moveTo>
                <a:lnTo>
                  <a:pt x="291" y="217"/>
                </a:lnTo>
                <a:lnTo>
                  <a:pt x="291" y="219"/>
                </a:lnTo>
                <a:lnTo>
                  <a:pt x="291" y="219"/>
                </a:lnTo>
                <a:lnTo>
                  <a:pt x="292" y="219"/>
                </a:lnTo>
                <a:lnTo>
                  <a:pt x="292" y="219"/>
                </a:lnTo>
                <a:lnTo>
                  <a:pt x="291" y="217"/>
                </a:lnTo>
                <a:lnTo>
                  <a:pt x="291" y="217"/>
                </a:lnTo>
                <a:lnTo>
                  <a:pt x="290" y="215"/>
                </a:lnTo>
                <a:lnTo>
                  <a:pt x="290" y="215"/>
                </a:lnTo>
                <a:lnTo>
                  <a:pt x="291" y="217"/>
                </a:lnTo>
                <a:lnTo>
                  <a:pt x="291" y="217"/>
                </a:lnTo>
                <a:close/>
                <a:moveTo>
                  <a:pt x="186" y="200"/>
                </a:moveTo>
                <a:lnTo>
                  <a:pt x="186" y="200"/>
                </a:lnTo>
                <a:lnTo>
                  <a:pt x="186" y="200"/>
                </a:lnTo>
                <a:lnTo>
                  <a:pt x="186" y="200"/>
                </a:lnTo>
                <a:lnTo>
                  <a:pt x="175" y="202"/>
                </a:lnTo>
                <a:lnTo>
                  <a:pt x="175" y="202"/>
                </a:lnTo>
                <a:lnTo>
                  <a:pt x="172" y="202"/>
                </a:lnTo>
                <a:lnTo>
                  <a:pt x="169" y="200"/>
                </a:lnTo>
                <a:lnTo>
                  <a:pt x="169" y="200"/>
                </a:lnTo>
                <a:lnTo>
                  <a:pt x="167" y="200"/>
                </a:lnTo>
                <a:lnTo>
                  <a:pt x="167" y="200"/>
                </a:lnTo>
                <a:lnTo>
                  <a:pt x="153" y="202"/>
                </a:lnTo>
                <a:lnTo>
                  <a:pt x="153" y="202"/>
                </a:lnTo>
                <a:lnTo>
                  <a:pt x="148" y="203"/>
                </a:lnTo>
                <a:lnTo>
                  <a:pt x="140" y="203"/>
                </a:lnTo>
                <a:lnTo>
                  <a:pt x="140" y="203"/>
                </a:lnTo>
                <a:lnTo>
                  <a:pt x="139" y="205"/>
                </a:lnTo>
                <a:lnTo>
                  <a:pt x="136" y="206"/>
                </a:lnTo>
                <a:lnTo>
                  <a:pt x="136" y="206"/>
                </a:lnTo>
                <a:lnTo>
                  <a:pt x="135" y="206"/>
                </a:lnTo>
                <a:lnTo>
                  <a:pt x="135" y="206"/>
                </a:lnTo>
                <a:lnTo>
                  <a:pt x="133" y="206"/>
                </a:lnTo>
                <a:lnTo>
                  <a:pt x="133" y="205"/>
                </a:lnTo>
                <a:lnTo>
                  <a:pt x="133" y="205"/>
                </a:lnTo>
                <a:lnTo>
                  <a:pt x="132" y="199"/>
                </a:lnTo>
                <a:lnTo>
                  <a:pt x="132" y="199"/>
                </a:lnTo>
                <a:lnTo>
                  <a:pt x="133" y="173"/>
                </a:lnTo>
                <a:lnTo>
                  <a:pt x="133" y="173"/>
                </a:lnTo>
                <a:lnTo>
                  <a:pt x="133" y="166"/>
                </a:lnTo>
                <a:lnTo>
                  <a:pt x="133" y="166"/>
                </a:lnTo>
                <a:lnTo>
                  <a:pt x="132" y="166"/>
                </a:lnTo>
                <a:lnTo>
                  <a:pt x="129" y="166"/>
                </a:lnTo>
                <a:lnTo>
                  <a:pt x="129" y="166"/>
                </a:lnTo>
                <a:lnTo>
                  <a:pt x="123" y="161"/>
                </a:lnTo>
                <a:lnTo>
                  <a:pt x="123" y="161"/>
                </a:lnTo>
                <a:lnTo>
                  <a:pt x="116" y="155"/>
                </a:lnTo>
                <a:lnTo>
                  <a:pt x="113" y="151"/>
                </a:lnTo>
                <a:lnTo>
                  <a:pt x="112" y="146"/>
                </a:lnTo>
                <a:lnTo>
                  <a:pt x="112" y="146"/>
                </a:lnTo>
                <a:lnTo>
                  <a:pt x="109" y="136"/>
                </a:lnTo>
                <a:lnTo>
                  <a:pt x="109" y="136"/>
                </a:lnTo>
                <a:lnTo>
                  <a:pt x="109" y="135"/>
                </a:lnTo>
                <a:lnTo>
                  <a:pt x="109" y="135"/>
                </a:lnTo>
                <a:lnTo>
                  <a:pt x="111" y="124"/>
                </a:lnTo>
                <a:lnTo>
                  <a:pt x="111" y="124"/>
                </a:lnTo>
                <a:lnTo>
                  <a:pt x="112" y="114"/>
                </a:lnTo>
                <a:lnTo>
                  <a:pt x="116" y="104"/>
                </a:lnTo>
                <a:lnTo>
                  <a:pt x="122" y="97"/>
                </a:lnTo>
                <a:lnTo>
                  <a:pt x="130" y="91"/>
                </a:lnTo>
                <a:lnTo>
                  <a:pt x="130" y="91"/>
                </a:lnTo>
                <a:lnTo>
                  <a:pt x="139" y="85"/>
                </a:lnTo>
                <a:lnTo>
                  <a:pt x="149" y="81"/>
                </a:lnTo>
                <a:lnTo>
                  <a:pt x="149" y="81"/>
                </a:lnTo>
                <a:lnTo>
                  <a:pt x="152" y="81"/>
                </a:lnTo>
                <a:lnTo>
                  <a:pt x="152" y="81"/>
                </a:lnTo>
                <a:lnTo>
                  <a:pt x="156" y="75"/>
                </a:lnTo>
                <a:lnTo>
                  <a:pt x="156" y="75"/>
                </a:lnTo>
                <a:lnTo>
                  <a:pt x="162" y="65"/>
                </a:lnTo>
                <a:lnTo>
                  <a:pt x="162" y="65"/>
                </a:lnTo>
                <a:lnTo>
                  <a:pt x="163" y="62"/>
                </a:lnTo>
                <a:lnTo>
                  <a:pt x="163" y="62"/>
                </a:lnTo>
                <a:lnTo>
                  <a:pt x="165" y="62"/>
                </a:lnTo>
                <a:lnTo>
                  <a:pt x="166" y="62"/>
                </a:lnTo>
                <a:lnTo>
                  <a:pt x="166" y="62"/>
                </a:lnTo>
                <a:lnTo>
                  <a:pt x="166" y="64"/>
                </a:lnTo>
                <a:lnTo>
                  <a:pt x="166" y="64"/>
                </a:lnTo>
                <a:lnTo>
                  <a:pt x="173" y="61"/>
                </a:lnTo>
                <a:lnTo>
                  <a:pt x="173" y="61"/>
                </a:lnTo>
                <a:lnTo>
                  <a:pt x="186" y="58"/>
                </a:lnTo>
                <a:lnTo>
                  <a:pt x="186" y="58"/>
                </a:lnTo>
                <a:lnTo>
                  <a:pt x="197" y="55"/>
                </a:lnTo>
                <a:lnTo>
                  <a:pt x="197" y="55"/>
                </a:lnTo>
                <a:lnTo>
                  <a:pt x="200" y="54"/>
                </a:lnTo>
                <a:lnTo>
                  <a:pt x="202" y="53"/>
                </a:lnTo>
                <a:lnTo>
                  <a:pt x="202" y="53"/>
                </a:lnTo>
                <a:lnTo>
                  <a:pt x="209" y="44"/>
                </a:lnTo>
                <a:lnTo>
                  <a:pt x="209" y="44"/>
                </a:lnTo>
                <a:lnTo>
                  <a:pt x="211" y="40"/>
                </a:lnTo>
                <a:lnTo>
                  <a:pt x="213" y="35"/>
                </a:lnTo>
                <a:lnTo>
                  <a:pt x="213" y="35"/>
                </a:lnTo>
                <a:lnTo>
                  <a:pt x="213" y="33"/>
                </a:lnTo>
                <a:lnTo>
                  <a:pt x="211" y="30"/>
                </a:lnTo>
                <a:lnTo>
                  <a:pt x="211" y="30"/>
                </a:lnTo>
                <a:lnTo>
                  <a:pt x="210" y="30"/>
                </a:lnTo>
                <a:lnTo>
                  <a:pt x="210" y="30"/>
                </a:lnTo>
                <a:lnTo>
                  <a:pt x="197" y="20"/>
                </a:lnTo>
                <a:lnTo>
                  <a:pt x="197" y="20"/>
                </a:lnTo>
                <a:lnTo>
                  <a:pt x="192" y="17"/>
                </a:lnTo>
                <a:lnTo>
                  <a:pt x="192" y="17"/>
                </a:lnTo>
                <a:lnTo>
                  <a:pt x="189" y="21"/>
                </a:lnTo>
                <a:lnTo>
                  <a:pt x="189" y="21"/>
                </a:lnTo>
                <a:lnTo>
                  <a:pt x="180" y="34"/>
                </a:lnTo>
                <a:lnTo>
                  <a:pt x="180" y="34"/>
                </a:lnTo>
                <a:lnTo>
                  <a:pt x="177" y="41"/>
                </a:lnTo>
                <a:lnTo>
                  <a:pt x="177" y="41"/>
                </a:lnTo>
                <a:lnTo>
                  <a:pt x="176" y="43"/>
                </a:lnTo>
                <a:lnTo>
                  <a:pt x="176" y="43"/>
                </a:lnTo>
                <a:lnTo>
                  <a:pt x="173" y="44"/>
                </a:lnTo>
                <a:lnTo>
                  <a:pt x="173" y="44"/>
                </a:lnTo>
                <a:lnTo>
                  <a:pt x="172" y="44"/>
                </a:lnTo>
                <a:lnTo>
                  <a:pt x="170" y="44"/>
                </a:lnTo>
                <a:lnTo>
                  <a:pt x="170" y="44"/>
                </a:lnTo>
                <a:lnTo>
                  <a:pt x="169" y="44"/>
                </a:lnTo>
                <a:lnTo>
                  <a:pt x="169" y="44"/>
                </a:lnTo>
                <a:lnTo>
                  <a:pt x="157" y="44"/>
                </a:lnTo>
                <a:lnTo>
                  <a:pt x="157" y="44"/>
                </a:lnTo>
                <a:lnTo>
                  <a:pt x="152" y="43"/>
                </a:lnTo>
                <a:lnTo>
                  <a:pt x="152" y="43"/>
                </a:lnTo>
                <a:lnTo>
                  <a:pt x="143" y="41"/>
                </a:lnTo>
                <a:lnTo>
                  <a:pt x="143" y="41"/>
                </a:lnTo>
                <a:lnTo>
                  <a:pt x="143" y="41"/>
                </a:lnTo>
                <a:lnTo>
                  <a:pt x="143" y="41"/>
                </a:lnTo>
                <a:lnTo>
                  <a:pt x="142" y="43"/>
                </a:lnTo>
                <a:lnTo>
                  <a:pt x="142" y="43"/>
                </a:lnTo>
                <a:lnTo>
                  <a:pt x="140" y="44"/>
                </a:lnTo>
                <a:lnTo>
                  <a:pt x="140" y="44"/>
                </a:lnTo>
                <a:lnTo>
                  <a:pt x="139" y="43"/>
                </a:lnTo>
                <a:lnTo>
                  <a:pt x="139" y="43"/>
                </a:lnTo>
                <a:lnTo>
                  <a:pt x="139" y="41"/>
                </a:lnTo>
                <a:lnTo>
                  <a:pt x="139" y="41"/>
                </a:lnTo>
                <a:lnTo>
                  <a:pt x="138" y="40"/>
                </a:lnTo>
                <a:lnTo>
                  <a:pt x="138" y="40"/>
                </a:lnTo>
                <a:lnTo>
                  <a:pt x="135" y="37"/>
                </a:lnTo>
                <a:lnTo>
                  <a:pt x="133" y="34"/>
                </a:lnTo>
                <a:lnTo>
                  <a:pt x="133" y="34"/>
                </a:lnTo>
                <a:lnTo>
                  <a:pt x="132" y="27"/>
                </a:lnTo>
                <a:lnTo>
                  <a:pt x="132" y="27"/>
                </a:lnTo>
                <a:lnTo>
                  <a:pt x="132" y="16"/>
                </a:lnTo>
                <a:lnTo>
                  <a:pt x="132" y="16"/>
                </a:lnTo>
                <a:lnTo>
                  <a:pt x="132" y="6"/>
                </a:lnTo>
                <a:lnTo>
                  <a:pt x="132" y="6"/>
                </a:lnTo>
                <a:lnTo>
                  <a:pt x="126" y="8"/>
                </a:lnTo>
                <a:lnTo>
                  <a:pt x="126" y="8"/>
                </a:lnTo>
                <a:lnTo>
                  <a:pt x="108" y="14"/>
                </a:lnTo>
                <a:lnTo>
                  <a:pt x="108" y="14"/>
                </a:lnTo>
                <a:lnTo>
                  <a:pt x="106" y="16"/>
                </a:lnTo>
                <a:lnTo>
                  <a:pt x="106" y="16"/>
                </a:lnTo>
                <a:lnTo>
                  <a:pt x="103" y="17"/>
                </a:lnTo>
                <a:lnTo>
                  <a:pt x="103" y="17"/>
                </a:lnTo>
                <a:lnTo>
                  <a:pt x="96" y="20"/>
                </a:lnTo>
                <a:lnTo>
                  <a:pt x="96" y="20"/>
                </a:lnTo>
                <a:lnTo>
                  <a:pt x="99" y="24"/>
                </a:lnTo>
                <a:lnTo>
                  <a:pt x="99" y="24"/>
                </a:lnTo>
                <a:lnTo>
                  <a:pt x="103" y="34"/>
                </a:lnTo>
                <a:lnTo>
                  <a:pt x="108" y="45"/>
                </a:lnTo>
                <a:lnTo>
                  <a:pt x="108" y="45"/>
                </a:lnTo>
                <a:lnTo>
                  <a:pt x="109" y="50"/>
                </a:lnTo>
                <a:lnTo>
                  <a:pt x="106" y="53"/>
                </a:lnTo>
                <a:lnTo>
                  <a:pt x="106" y="53"/>
                </a:lnTo>
                <a:lnTo>
                  <a:pt x="102" y="55"/>
                </a:lnTo>
                <a:lnTo>
                  <a:pt x="99" y="60"/>
                </a:lnTo>
                <a:lnTo>
                  <a:pt x="99" y="60"/>
                </a:lnTo>
                <a:lnTo>
                  <a:pt x="95" y="64"/>
                </a:lnTo>
                <a:lnTo>
                  <a:pt x="92" y="68"/>
                </a:lnTo>
                <a:lnTo>
                  <a:pt x="92" y="68"/>
                </a:lnTo>
                <a:lnTo>
                  <a:pt x="92" y="68"/>
                </a:lnTo>
                <a:lnTo>
                  <a:pt x="92" y="68"/>
                </a:lnTo>
                <a:lnTo>
                  <a:pt x="92" y="70"/>
                </a:lnTo>
                <a:lnTo>
                  <a:pt x="92" y="70"/>
                </a:lnTo>
                <a:lnTo>
                  <a:pt x="94" y="71"/>
                </a:lnTo>
                <a:lnTo>
                  <a:pt x="94" y="71"/>
                </a:lnTo>
                <a:lnTo>
                  <a:pt x="91" y="72"/>
                </a:lnTo>
                <a:lnTo>
                  <a:pt x="91" y="72"/>
                </a:lnTo>
                <a:lnTo>
                  <a:pt x="89" y="72"/>
                </a:lnTo>
                <a:lnTo>
                  <a:pt x="89" y="72"/>
                </a:lnTo>
                <a:lnTo>
                  <a:pt x="86" y="71"/>
                </a:lnTo>
                <a:lnTo>
                  <a:pt x="86" y="71"/>
                </a:lnTo>
                <a:lnTo>
                  <a:pt x="84" y="71"/>
                </a:lnTo>
                <a:lnTo>
                  <a:pt x="84" y="71"/>
                </a:lnTo>
                <a:lnTo>
                  <a:pt x="82" y="70"/>
                </a:lnTo>
                <a:lnTo>
                  <a:pt x="82" y="70"/>
                </a:lnTo>
                <a:lnTo>
                  <a:pt x="82" y="68"/>
                </a:lnTo>
                <a:lnTo>
                  <a:pt x="82" y="68"/>
                </a:lnTo>
                <a:lnTo>
                  <a:pt x="68" y="65"/>
                </a:lnTo>
                <a:lnTo>
                  <a:pt x="55" y="60"/>
                </a:lnTo>
                <a:lnTo>
                  <a:pt x="55" y="60"/>
                </a:lnTo>
                <a:lnTo>
                  <a:pt x="48" y="71"/>
                </a:lnTo>
                <a:lnTo>
                  <a:pt x="44" y="82"/>
                </a:lnTo>
                <a:lnTo>
                  <a:pt x="40" y="94"/>
                </a:lnTo>
                <a:lnTo>
                  <a:pt x="37" y="107"/>
                </a:lnTo>
                <a:lnTo>
                  <a:pt x="37" y="107"/>
                </a:lnTo>
                <a:lnTo>
                  <a:pt x="41" y="105"/>
                </a:lnTo>
                <a:lnTo>
                  <a:pt x="41" y="105"/>
                </a:lnTo>
                <a:lnTo>
                  <a:pt x="49" y="107"/>
                </a:lnTo>
                <a:lnTo>
                  <a:pt x="49" y="107"/>
                </a:lnTo>
                <a:lnTo>
                  <a:pt x="71" y="107"/>
                </a:lnTo>
                <a:lnTo>
                  <a:pt x="71" y="107"/>
                </a:lnTo>
                <a:lnTo>
                  <a:pt x="74" y="108"/>
                </a:lnTo>
                <a:lnTo>
                  <a:pt x="75" y="109"/>
                </a:lnTo>
                <a:lnTo>
                  <a:pt x="75" y="109"/>
                </a:lnTo>
                <a:lnTo>
                  <a:pt x="76" y="114"/>
                </a:lnTo>
                <a:lnTo>
                  <a:pt x="76" y="114"/>
                </a:lnTo>
                <a:lnTo>
                  <a:pt x="76" y="116"/>
                </a:lnTo>
                <a:lnTo>
                  <a:pt x="76" y="116"/>
                </a:lnTo>
                <a:lnTo>
                  <a:pt x="76" y="138"/>
                </a:lnTo>
                <a:lnTo>
                  <a:pt x="76" y="138"/>
                </a:lnTo>
                <a:lnTo>
                  <a:pt x="76" y="139"/>
                </a:lnTo>
                <a:lnTo>
                  <a:pt x="76" y="139"/>
                </a:lnTo>
                <a:lnTo>
                  <a:pt x="76" y="141"/>
                </a:lnTo>
                <a:lnTo>
                  <a:pt x="75" y="141"/>
                </a:lnTo>
                <a:lnTo>
                  <a:pt x="75" y="141"/>
                </a:lnTo>
                <a:lnTo>
                  <a:pt x="72" y="141"/>
                </a:lnTo>
                <a:lnTo>
                  <a:pt x="72" y="141"/>
                </a:lnTo>
                <a:lnTo>
                  <a:pt x="58" y="149"/>
                </a:lnTo>
                <a:lnTo>
                  <a:pt x="58" y="149"/>
                </a:lnTo>
                <a:lnTo>
                  <a:pt x="51" y="151"/>
                </a:lnTo>
                <a:lnTo>
                  <a:pt x="44" y="153"/>
                </a:lnTo>
                <a:lnTo>
                  <a:pt x="44" y="153"/>
                </a:lnTo>
                <a:lnTo>
                  <a:pt x="42" y="153"/>
                </a:lnTo>
                <a:lnTo>
                  <a:pt x="41" y="155"/>
                </a:lnTo>
                <a:lnTo>
                  <a:pt x="41" y="155"/>
                </a:lnTo>
                <a:lnTo>
                  <a:pt x="41" y="156"/>
                </a:lnTo>
                <a:lnTo>
                  <a:pt x="40" y="158"/>
                </a:lnTo>
                <a:lnTo>
                  <a:pt x="40" y="158"/>
                </a:lnTo>
                <a:lnTo>
                  <a:pt x="42" y="159"/>
                </a:lnTo>
                <a:lnTo>
                  <a:pt x="42" y="161"/>
                </a:lnTo>
                <a:lnTo>
                  <a:pt x="42" y="161"/>
                </a:lnTo>
                <a:lnTo>
                  <a:pt x="44" y="172"/>
                </a:lnTo>
                <a:lnTo>
                  <a:pt x="44" y="172"/>
                </a:lnTo>
                <a:lnTo>
                  <a:pt x="44" y="176"/>
                </a:lnTo>
                <a:lnTo>
                  <a:pt x="44" y="176"/>
                </a:lnTo>
                <a:lnTo>
                  <a:pt x="49" y="195"/>
                </a:lnTo>
                <a:lnTo>
                  <a:pt x="49" y="195"/>
                </a:lnTo>
                <a:lnTo>
                  <a:pt x="49" y="196"/>
                </a:lnTo>
                <a:lnTo>
                  <a:pt x="49" y="196"/>
                </a:lnTo>
                <a:lnTo>
                  <a:pt x="57" y="192"/>
                </a:lnTo>
                <a:lnTo>
                  <a:pt x="57" y="192"/>
                </a:lnTo>
                <a:lnTo>
                  <a:pt x="57" y="190"/>
                </a:lnTo>
                <a:lnTo>
                  <a:pt x="57" y="190"/>
                </a:lnTo>
                <a:lnTo>
                  <a:pt x="58" y="189"/>
                </a:lnTo>
                <a:lnTo>
                  <a:pt x="58" y="189"/>
                </a:lnTo>
                <a:lnTo>
                  <a:pt x="59" y="188"/>
                </a:lnTo>
                <a:lnTo>
                  <a:pt x="59" y="188"/>
                </a:lnTo>
                <a:lnTo>
                  <a:pt x="64" y="186"/>
                </a:lnTo>
                <a:lnTo>
                  <a:pt x="67" y="183"/>
                </a:lnTo>
                <a:lnTo>
                  <a:pt x="67" y="183"/>
                </a:lnTo>
                <a:lnTo>
                  <a:pt x="67" y="183"/>
                </a:lnTo>
                <a:lnTo>
                  <a:pt x="67" y="183"/>
                </a:lnTo>
                <a:lnTo>
                  <a:pt x="71" y="182"/>
                </a:lnTo>
                <a:lnTo>
                  <a:pt x="71" y="182"/>
                </a:lnTo>
                <a:lnTo>
                  <a:pt x="74" y="182"/>
                </a:lnTo>
                <a:lnTo>
                  <a:pt x="74" y="182"/>
                </a:lnTo>
                <a:lnTo>
                  <a:pt x="75" y="183"/>
                </a:lnTo>
                <a:lnTo>
                  <a:pt x="75" y="183"/>
                </a:lnTo>
                <a:lnTo>
                  <a:pt x="75" y="185"/>
                </a:lnTo>
                <a:lnTo>
                  <a:pt x="75" y="185"/>
                </a:lnTo>
                <a:lnTo>
                  <a:pt x="74" y="186"/>
                </a:lnTo>
                <a:lnTo>
                  <a:pt x="74" y="186"/>
                </a:lnTo>
                <a:lnTo>
                  <a:pt x="79" y="192"/>
                </a:lnTo>
                <a:lnTo>
                  <a:pt x="79" y="192"/>
                </a:lnTo>
                <a:lnTo>
                  <a:pt x="81" y="193"/>
                </a:lnTo>
                <a:lnTo>
                  <a:pt x="81" y="193"/>
                </a:lnTo>
                <a:lnTo>
                  <a:pt x="82" y="195"/>
                </a:lnTo>
                <a:lnTo>
                  <a:pt x="82" y="195"/>
                </a:lnTo>
                <a:lnTo>
                  <a:pt x="85" y="197"/>
                </a:lnTo>
                <a:lnTo>
                  <a:pt x="88" y="200"/>
                </a:lnTo>
                <a:lnTo>
                  <a:pt x="88" y="200"/>
                </a:lnTo>
                <a:lnTo>
                  <a:pt x="94" y="206"/>
                </a:lnTo>
                <a:lnTo>
                  <a:pt x="94" y="206"/>
                </a:lnTo>
                <a:lnTo>
                  <a:pt x="98" y="213"/>
                </a:lnTo>
                <a:lnTo>
                  <a:pt x="98" y="216"/>
                </a:lnTo>
                <a:lnTo>
                  <a:pt x="98" y="220"/>
                </a:lnTo>
                <a:lnTo>
                  <a:pt x="98" y="220"/>
                </a:lnTo>
                <a:lnTo>
                  <a:pt x="99" y="222"/>
                </a:lnTo>
                <a:lnTo>
                  <a:pt x="99" y="222"/>
                </a:lnTo>
                <a:lnTo>
                  <a:pt x="101" y="222"/>
                </a:lnTo>
                <a:lnTo>
                  <a:pt x="102" y="223"/>
                </a:lnTo>
                <a:lnTo>
                  <a:pt x="102" y="223"/>
                </a:lnTo>
                <a:lnTo>
                  <a:pt x="102" y="224"/>
                </a:lnTo>
                <a:lnTo>
                  <a:pt x="102" y="224"/>
                </a:lnTo>
                <a:lnTo>
                  <a:pt x="102" y="229"/>
                </a:lnTo>
                <a:lnTo>
                  <a:pt x="102" y="229"/>
                </a:lnTo>
                <a:lnTo>
                  <a:pt x="102" y="230"/>
                </a:lnTo>
                <a:lnTo>
                  <a:pt x="101" y="232"/>
                </a:lnTo>
                <a:lnTo>
                  <a:pt x="101" y="232"/>
                </a:lnTo>
                <a:lnTo>
                  <a:pt x="101" y="232"/>
                </a:lnTo>
                <a:lnTo>
                  <a:pt x="101" y="232"/>
                </a:lnTo>
                <a:lnTo>
                  <a:pt x="99" y="233"/>
                </a:lnTo>
                <a:lnTo>
                  <a:pt x="99" y="233"/>
                </a:lnTo>
                <a:lnTo>
                  <a:pt x="96" y="250"/>
                </a:lnTo>
                <a:lnTo>
                  <a:pt x="96" y="250"/>
                </a:lnTo>
                <a:lnTo>
                  <a:pt x="98" y="250"/>
                </a:lnTo>
                <a:lnTo>
                  <a:pt x="98" y="250"/>
                </a:lnTo>
                <a:lnTo>
                  <a:pt x="116" y="251"/>
                </a:lnTo>
                <a:lnTo>
                  <a:pt x="116" y="251"/>
                </a:lnTo>
                <a:lnTo>
                  <a:pt x="118" y="251"/>
                </a:lnTo>
                <a:lnTo>
                  <a:pt x="118" y="251"/>
                </a:lnTo>
                <a:lnTo>
                  <a:pt x="121" y="251"/>
                </a:lnTo>
                <a:lnTo>
                  <a:pt x="122" y="251"/>
                </a:lnTo>
                <a:lnTo>
                  <a:pt x="122" y="251"/>
                </a:lnTo>
                <a:lnTo>
                  <a:pt x="123" y="253"/>
                </a:lnTo>
                <a:lnTo>
                  <a:pt x="123" y="253"/>
                </a:lnTo>
                <a:lnTo>
                  <a:pt x="130" y="253"/>
                </a:lnTo>
                <a:lnTo>
                  <a:pt x="130" y="253"/>
                </a:lnTo>
                <a:lnTo>
                  <a:pt x="130" y="251"/>
                </a:lnTo>
                <a:lnTo>
                  <a:pt x="130" y="251"/>
                </a:lnTo>
                <a:lnTo>
                  <a:pt x="128" y="234"/>
                </a:lnTo>
                <a:lnTo>
                  <a:pt x="128" y="234"/>
                </a:lnTo>
                <a:lnTo>
                  <a:pt x="128" y="233"/>
                </a:lnTo>
                <a:lnTo>
                  <a:pt x="129" y="232"/>
                </a:lnTo>
                <a:lnTo>
                  <a:pt x="129" y="232"/>
                </a:lnTo>
                <a:lnTo>
                  <a:pt x="132" y="230"/>
                </a:lnTo>
                <a:lnTo>
                  <a:pt x="133" y="232"/>
                </a:lnTo>
                <a:lnTo>
                  <a:pt x="133" y="232"/>
                </a:lnTo>
                <a:lnTo>
                  <a:pt x="135" y="233"/>
                </a:lnTo>
                <a:lnTo>
                  <a:pt x="135" y="233"/>
                </a:lnTo>
                <a:lnTo>
                  <a:pt x="136" y="233"/>
                </a:lnTo>
                <a:lnTo>
                  <a:pt x="136" y="233"/>
                </a:lnTo>
                <a:lnTo>
                  <a:pt x="142" y="232"/>
                </a:lnTo>
                <a:lnTo>
                  <a:pt x="149" y="230"/>
                </a:lnTo>
                <a:lnTo>
                  <a:pt x="149" y="230"/>
                </a:lnTo>
                <a:lnTo>
                  <a:pt x="150" y="232"/>
                </a:lnTo>
                <a:lnTo>
                  <a:pt x="150" y="232"/>
                </a:lnTo>
                <a:lnTo>
                  <a:pt x="153" y="232"/>
                </a:lnTo>
                <a:lnTo>
                  <a:pt x="153" y="232"/>
                </a:lnTo>
                <a:lnTo>
                  <a:pt x="165" y="226"/>
                </a:lnTo>
                <a:lnTo>
                  <a:pt x="165" y="226"/>
                </a:lnTo>
                <a:lnTo>
                  <a:pt x="175" y="220"/>
                </a:lnTo>
                <a:lnTo>
                  <a:pt x="186" y="217"/>
                </a:lnTo>
                <a:lnTo>
                  <a:pt x="186" y="217"/>
                </a:lnTo>
                <a:lnTo>
                  <a:pt x="187" y="216"/>
                </a:lnTo>
                <a:lnTo>
                  <a:pt x="187" y="216"/>
                </a:lnTo>
                <a:lnTo>
                  <a:pt x="186" y="209"/>
                </a:lnTo>
                <a:lnTo>
                  <a:pt x="186" y="209"/>
                </a:lnTo>
                <a:lnTo>
                  <a:pt x="186" y="205"/>
                </a:lnTo>
                <a:lnTo>
                  <a:pt x="186" y="200"/>
                </a:lnTo>
                <a:lnTo>
                  <a:pt x="186" y="200"/>
                </a:lnTo>
                <a:close/>
                <a:moveTo>
                  <a:pt x="325" y="249"/>
                </a:moveTo>
                <a:lnTo>
                  <a:pt x="325" y="249"/>
                </a:lnTo>
                <a:lnTo>
                  <a:pt x="324" y="247"/>
                </a:lnTo>
                <a:lnTo>
                  <a:pt x="324" y="247"/>
                </a:lnTo>
                <a:lnTo>
                  <a:pt x="318" y="243"/>
                </a:lnTo>
                <a:lnTo>
                  <a:pt x="318" y="243"/>
                </a:lnTo>
                <a:lnTo>
                  <a:pt x="311" y="239"/>
                </a:lnTo>
                <a:lnTo>
                  <a:pt x="311" y="239"/>
                </a:lnTo>
                <a:lnTo>
                  <a:pt x="310" y="237"/>
                </a:lnTo>
                <a:lnTo>
                  <a:pt x="310" y="237"/>
                </a:lnTo>
                <a:lnTo>
                  <a:pt x="308" y="237"/>
                </a:lnTo>
                <a:lnTo>
                  <a:pt x="307" y="236"/>
                </a:lnTo>
                <a:lnTo>
                  <a:pt x="307" y="236"/>
                </a:lnTo>
                <a:lnTo>
                  <a:pt x="307" y="233"/>
                </a:lnTo>
                <a:lnTo>
                  <a:pt x="307" y="233"/>
                </a:lnTo>
                <a:lnTo>
                  <a:pt x="305" y="234"/>
                </a:lnTo>
                <a:lnTo>
                  <a:pt x="305" y="234"/>
                </a:lnTo>
                <a:lnTo>
                  <a:pt x="297" y="236"/>
                </a:lnTo>
                <a:lnTo>
                  <a:pt x="290" y="237"/>
                </a:lnTo>
                <a:lnTo>
                  <a:pt x="290" y="237"/>
                </a:lnTo>
                <a:lnTo>
                  <a:pt x="273" y="236"/>
                </a:lnTo>
                <a:lnTo>
                  <a:pt x="264" y="233"/>
                </a:lnTo>
                <a:lnTo>
                  <a:pt x="256" y="232"/>
                </a:lnTo>
                <a:lnTo>
                  <a:pt x="256" y="232"/>
                </a:lnTo>
                <a:lnTo>
                  <a:pt x="250" y="227"/>
                </a:lnTo>
                <a:lnTo>
                  <a:pt x="244" y="223"/>
                </a:lnTo>
                <a:lnTo>
                  <a:pt x="240" y="217"/>
                </a:lnTo>
                <a:lnTo>
                  <a:pt x="237" y="212"/>
                </a:lnTo>
                <a:lnTo>
                  <a:pt x="237" y="212"/>
                </a:lnTo>
                <a:lnTo>
                  <a:pt x="234" y="199"/>
                </a:lnTo>
                <a:lnTo>
                  <a:pt x="234" y="199"/>
                </a:lnTo>
                <a:lnTo>
                  <a:pt x="233" y="197"/>
                </a:lnTo>
                <a:lnTo>
                  <a:pt x="233" y="197"/>
                </a:lnTo>
                <a:lnTo>
                  <a:pt x="229" y="183"/>
                </a:lnTo>
                <a:lnTo>
                  <a:pt x="227" y="168"/>
                </a:lnTo>
                <a:lnTo>
                  <a:pt x="227" y="168"/>
                </a:lnTo>
                <a:lnTo>
                  <a:pt x="227" y="158"/>
                </a:lnTo>
                <a:lnTo>
                  <a:pt x="229" y="149"/>
                </a:lnTo>
                <a:lnTo>
                  <a:pt x="229" y="149"/>
                </a:lnTo>
                <a:lnTo>
                  <a:pt x="230" y="141"/>
                </a:lnTo>
                <a:lnTo>
                  <a:pt x="234" y="134"/>
                </a:lnTo>
                <a:lnTo>
                  <a:pt x="238" y="126"/>
                </a:lnTo>
                <a:lnTo>
                  <a:pt x="244" y="119"/>
                </a:lnTo>
                <a:lnTo>
                  <a:pt x="244" y="119"/>
                </a:lnTo>
                <a:lnTo>
                  <a:pt x="250" y="115"/>
                </a:lnTo>
                <a:lnTo>
                  <a:pt x="256" y="111"/>
                </a:lnTo>
                <a:lnTo>
                  <a:pt x="270" y="105"/>
                </a:lnTo>
                <a:lnTo>
                  <a:pt x="270" y="105"/>
                </a:lnTo>
                <a:lnTo>
                  <a:pt x="273" y="104"/>
                </a:lnTo>
                <a:lnTo>
                  <a:pt x="273" y="104"/>
                </a:lnTo>
                <a:lnTo>
                  <a:pt x="281" y="101"/>
                </a:lnTo>
                <a:lnTo>
                  <a:pt x="288" y="101"/>
                </a:lnTo>
                <a:lnTo>
                  <a:pt x="288" y="101"/>
                </a:lnTo>
                <a:lnTo>
                  <a:pt x="297" y="101"/>
                </a:lnTo>
                <a:lnTo>
                  <a:pt x="297" y="101"/>
                </a:lnTo>
                <a:lnTo>
                  <a:pt x="304" y="102"/>
                </a:lnTo>
                <a:lnTo>
                  <a:pt x="304" y="102"/>
                </a:lnTo>
                <a:lnTo>
                  <a:pt x="310" y="104"/>
                </a:lnTo>
                <a:lnTo>
                  <a:pt x="315" y="107"/>
                </a:lnTo>
                <a:lnTo>
                  <a:pt x="315" y="107"/>
                </a:lnTo>
                <a:lnTo>
                  <a:pt x="318" y="108"/>
                </a:lnTo>
                <a:lnTo>
                  <a:pt x="318" y="108"/>
                </a:lnTo>
                <a:lnTo>
                  <a:pt x="324" y="111"/>
                </a:lnTo>
                <a:lnTo>
                  <a:pt x="324" y="111"/>
                </a:lnTo>
                <a:lnTo>
                  <a:pt x="325" y="112"/>
                </a:lnTo>
                <a:lnTo>
                  <a:pt x="327" y="114"/>
                </a:lnTo>
                <a:lnTo>
                  <a:pt x="327" y="114"/>
                </a:lnTo>
                <a:lnTo>
                  <a:pt x="327" y="115"/>
                </a:lnTo>
                <a:lnTo>
                  <a:pt x="327" y="115"/>
                </a:lnTo>
                <a:lnTo>
                  <a:pt x="332" y="124"/>
                </a:lnTo>
                <a:lnTo>
                  <a:pt x="332" y="124"/>
                </a:lnTo>
                <a:lnTo>
                  <a:pt x="334" y="126"/>
                </a:lnTo>
                <a:lnTo>
                  <a:pt x="334" y="126"/>
                </a:lnTo>
                <a:lnTo>
                  <a:pt x="335" y="132"/>
                </a:lnTo>
                <a:lnTo>
                  <a:pt x="337" y="139"/>
                </a:lnTo>
                <a:lnTo>
                  <a:pt x="337" y="139"/>
                </a:lnTo>
                <a:lnTo>
                  <a:pt x="339" y="151"/>
                </a:lnTo>
                <a:lnTo>
                  <a:pt x="339" y="162"/>
                </a:lnTo>
                <a:lnTo>
                  <a:pt x="339" y="162"/>
                </a:lnTo>
                <a:lnTo>
                  <a:pt x="339" y="176"/>
                </a:lnTo>
                <a:lnTo>
                  <a:pt x="339" y="176"/>
                </a:lnTo>
                <a:lnTo>
                  <a:pt x="337" y="195"/>
                </a:lnTo>
                <a:lnTo>
                  <a:pt x="337" y="195"/>
                </a:lnTo>
                <a:lnTo>
                  <a:pt x="335" y="202"/>
                </a:lnTo>
                <a:lnTo>
                  <a:pt x="335" y="202"/>
                </a:lnTo>
                <a:lnTo>
                  <a:pt x="338" y="200"/>
                </a:lnTo>
                <a:lnTo>
                  <a:pt x="339" y="202"/>
                </a:lnTo>
                <a:lnTo>
                  <a:pt x="339" y="202"/>
                </a:lnTo>
                <a:lnTo>
                  <a:pt x="345" y="203"/>
                </a:lnTo>
                <a:lnTo>
                  <a:pt x="345" y="203"/>
                </a:lnTo>
                <a:lnTo>
                  <a:pt x="346" y="203"/>
                </a:lnTo>
                <a:lnTo>
                  <a:pt x="349" y="205"/>
                </a:lnTo>
                <a:lnTo>
                  <a:pt x="349" y="205"/>
                </a:lnTo>
                <a:lnTo>
                  <a:pt x="349" y="205"/>
                </a:lnTo>
                <a:lnTo>
                  <a:pt x="349" y="205"/>
                </a:lnTo>
                <a:lnTo>
                  <a:pt x="358" y="207"/>
                </a:lnTo>
                <a:lnTo>
                  <a:pt x="358" y="207"/>
                </a:lnTo>
                <a:lnTo>
                  <a:pt x="359" y="207"/>
                </a:lnTo>
                <a:lnTo>
                  <a:pt x="361" y="206"/>
                </a:lnTo>
                <a:lnTo>
                  <a:pt x="361" y="206"/>
                </a:lnTo>
                <a:lnTo>
                  <a:pt x="364" y="197"/>
                </a:lnTo>
                <a:lnTo>
                  <a:pt x="364" y="197"/>
                </a:lnTo>
                <a:lnTo>
                  <a:pt x="369" y="180"/>
                </a:lnTo>
                <a:lnTo>
                  <a:pt x="369" y="180"/>
                </a:lnTo>
                <a:lnTo>
                  <a:pt x="373" y="168"/>
                </a:lnTo>
                <a:lnTo>
                  <a:pt x="373" y="168"/>
                </a:lnTo>
                <a:lnTo>
                  <a:pt x="375" y="161"/>
                </a:lnTo>
                <a:lnTo>
                  <a:pt x="375" y="161"/>
                </a:lnTo>
                <a:lnTo>
                  <a:pt x="375" y="159"/>
                </a:lnTo>
                <a:lnTo>
                  <a:pt x="376" y="158"/>
                </a:lnTo>
                <a:lnTo>
                  <a:pt x="376" y="158"/>
                </a:lnTo>
                <a:lnTo>
                  <a:pt x="376" y="158"/>
                </a:lnTo>
                <a:lnTo>
                  <a:pt x="376" y="158"/>
                </a:lnTo>
                <a:lnTo>
                  <a:pt x="375" y="158"/>
                </a:lnTo>
                <a:lnTo>
                  <a:pt x="375" y="158"/>
                </a:lnTo>
                <a:lnTo>
                  <a:pt x="362" y="158"/>
                </a:lnTo>
                <a:lnTo>
                  <a:pt x="362" y="158"/>
                </a:lnTo>
                <a:lnTo>
                  <a:pt x="352" y="158"/>
                </a:lnTo>
                <a:lnTo>
                  <a:pt x="352" y="158"/>
                </a:lnTo>
                <a:lnTo>
                  <a:pt x="348" y="156"/>
                </a:lnTo>
                <a:lnTo>
                  <a:pt x="348" y="156"/>
                </a:lnTo>
                <a:lnTo>
                  <a:pt x="346" y="155"/>
                </a:lnTo>
                <a:lnTo>
                  <a:pt x="346" y="155"/>
                </a:lnTo>
                <a:lnTo>
                  <a:pt x="346" y="151"/>
                </a:lnTo>
                <a:lnTo>
                  <a:pt x="346" y="151"/>
                </a:lnTo>
                <a:lnTo>
                  <a:pt x="342" y="125"/>
                </a:lnTo>
                <a:lnTo>
                  <a:pt x="342" y="125"/>
                </a:lnTo>
                <a:lnTo>
                  <a:pt x="341" y="116"/>
                </a:lnTo>
                <a:lnTo>
                  <a:pt x="341" y="116"/>
                </a:lnTo>
                <a:lnTo>
                  <a:pt x="338" y="114"/>
                </a:lnTo>
                <a:lnTo>
                  <a:pt x="339" y="112"/>
                </a:lnTo>
                <a:lnTo>
                  <a:pt x="339" y="112"/>
                </a:lnTo>
                <a:lnTo>
                  <a:pt x="339" y="109"/>
                </a:lnTo>
                <a:lnTo>
                  <a:pt x="341" y="108"/>
                </a:lnTo>
                <a:lnTo>
                  <a:pt x="341" y="108"/>
                </a:lnTo>
                <a:lnTo>
                  <a:pt x="341" y="108"/>
                </a:lnTo>
                <a:lnTo>
                  <a:pt x="341" y="108"/>
                </a:lnTo>
                <a:lnTo>
                  <a:pt x="362" y="97"/>
                </a:lnTo>
                <a:lnTo>
                  <a:pt x="362" y="97"/>
                </a:lnTo>
                <a:lnTo>
                  <a:pt x="364" y="97"/>
                </a:lnTo>
                <a:lnTo>
                  <a:pt x="364" y="97"/>
                </a:lnTo>
                <a:lnTo>
                  <a:pt x="352" y="85"/>
                </a:lnTo>
                <a:lnTo>
                  <a:pt x="341" y="74"/>
                </a:lnTo>
                <a:lnTo>
                  <a:pt x="341" y="74"/>
                </a:lnTo>
                <a:lnTo>
                  <a:pt x="341" y="75"/>
                </a:lnTo>
                <a:lnTo>
                  <a:pt x="341" y="75"/>
                </a:lnTo>
                <a:lnTo>
                  <a:pt x="332" y="85"/>
                </a:lnTo>
                <a:lnTo>
                  <a:pt x="332" y="85"/>
                </a:lnTo>
                <a:lnTo>
                  <a:pt x="329" y="87"/>
                </a:lnTo>
                <a:lnTo>
                  <a:pt x="328" y="87"/>
                </a:lnTo>
                <a:lnTo>
                  <a:pt x="328" y="87"/>
                </a:lnTo>
                <a:lnTo>
                  <a:pt x="327" y="87"/>
                </a:lnTo>
                <a:lnTo>
                  <a:pt x="327" y="87"/>
                </a:lnTo>
                <a:lnTo>
                  <a:pt x="324" y="91"/>
                </a:lnTo>
                <a:lnTo>
                  <a:pt x="324" y="91"/>
                </a:lnTo>
                <a:lnTo>
                  <a:pt x="322" y="91"/>
                </a:lnTo>
                <a:lnTo>
                  <a:pt x="321" y="92"/>
                </a:lnTo>
                <a:lnTo>
                  <a:pt x="321" y="92"/>
                </a:lnTo>
                <a:lnTo>
                  <a:pt x="319" y="91"/>
                </a:lnTo>
                <a:lnTo>
                  <a:pt x="319" y="91"/>
                </a:lnTo>
                <a:lnTo>
                  <a:pt x="317" y="91"/>
                </a:lnTo>
                <a:lnTo>
                  <a:pt x="317" y="91"/>
                </a:lnTo>
                <a:lnTo>
                  <a:pt x="314" y="89"/>
                </a:lnTo>
                <a:lnTo>
                  <a:pt x="314" y="89"/>
                </a:lnTo>
                <a:lnTo>
                  <a:pt x="310" y="88"/>
                </a:lnTo>
                <a:lnTo>
                  <a:pt x="310" y="88"/>
                </a:lnTo>
                <a:lnTo>
                  <a:pt x="302" y="88"/>
                </a:lnTo>
                <a:lnTo>
                  <a:pt x="302" y="88"/>
                </a:lnTo>
                <a:lnTo>
                  <a:pt x="300" y="87"/>
                </a:lnTo>
                <a:lnTo>
                  <a:pt x="300" y="84"/>
                </a:lnTo>
                <a:lnTo>
                  <a:pt x="300" y="84"/>
                </a:lnTo>
                <a:lnTo>
                  <a:pt x="300" y="81"/>
                </a:lnTo>
                <a:lnTo>
                  <a:pt x="300" y="81"/>
                </a:lnTo>
                <a:lnTo>
                  <a:pt x="300" y="80"/>
                </a:lnTo>
                <a:lnTo>
                  <a:pt x="300" y="80"/>
                </a:lnTo>
                <a:lnTo>
                  <a:pt x="300" y="80"/>
                </a:lnTo>
                <a:lnTo>
                  <a:pt x="301" y="80"/>
                </a:lnTo>
                <a:lnTo>
                  <a:pt x="301" y="80"/>
                </a:lnTo>
                <a:lnTo>
                  <a:pt x="305" y="64"/>
                </a:lnTo>
                <a:lnTo>
                  <a:pt x="305" y="64"/>
                </a:lnTo>
                <a:lnTo>
                  <a:pt x="307" y="60"/>
                </a:lnTo>
                <a:lnTo>
                  <a:pt x="307" y="60"/>
                </a:lnTo>
                <a:lnTo>
                  <a:pt x="308" y="47"/>
                </a:lnTo>
                <a:lnTo>
                  <a:pt x="308" y="47"/>
                </a:lnTo>
                <a:lnTo>
                  <a:pt x="308" y="47"/>
                </a:lnTo>
                <a:lnTo>
                  <a:pt x="308" y="47"/>
                </a:lnTo>
                <a:lnTo>
                  <a:pt x="304" y="44"/>
                </a:lnTo>
                <a:lnTo>
                  <a:pt x="298" y="44"/>
                </a:lnTo>
                <a:lnTo>
                  <a:pt x="298" y="44"/>
                </a:lnTo>
                <a:lnTo>
                  <a:pt x="297" y="44"/>
                </a:lnTo>
                <a:lnTo>
                  <a:pt x="297" y="44"/>
                </a:lnTo>
                <a:lnTo>
                  <a:pt x="277" y="44"/>
                </a:lnTo>
                <a:lnTo>
                  <a:pt x="277" y="44"/>
                </a:lnTo>
                <a:lnTo>
                  <a:pt x="273" y="44"/>
                </a:lnTo>
                <a:lnTo>
                  <a:pt x="273" y="44"/>
                </a:lnTo>
                <a:lnTo>
                  <a:pt x="271" y="47"/>
                </a:lnTo>
                <a:lnTo>
                  <a:pt x="268" y="47"/>
                </a:lnTo>
                <a:lnTo>
                  <a:pt x="268" y="47"/>
                </a:lnTo>
                <a:lnTo>
                  <a:pt x="268" y="50"/>
                </a:lnTo>
                <a:lnTo>
                  <a:pt x="268" y="50"/>
                </a:lnTo>
                <a:lnTo>
                  <a:pt x="270" y="65"/>
                </a:lnTo>
                <a:lnTo>
                  <a:pt x="270" y="65"/>
                </a:lnTo>
                <a:lnTo>
                  <a:pt x="270" y="77"/>
                </a:lnTo>
                <a:lnTo>
                  <a:pt x="270" y="77"/>
                </a:lnTo>
                <a:lnTo>
                  <a:pt x="270" y="80"/>
                </a:lnTo>
                <a:lnTo>
                  <a:pt x="270" y="80"/>
                </a:lnTo>
                <a:lnTo>
                  <a:pt x="268" y="81"/>
                </a:lnTo>
                <a:lnTo>
                  <a:pt x="268" y="81"/>
                </a:lnTo>
                <a:lnTo>
                  <a:pt x="268" y="82"/>
                </a:lnTo>
                <a:lnTo>
                  <a:pt x="267" y="84"/>
                </a:lnTo>
                <a:lnTo>
                  <a:pt x="267" y="84"/>
                </a:lnTo>
                <a:lnTo>
                  <a:pt x="265" y="84"/>
                </a:lnTo>
                <a:lnTo>
                  <a:pt x="265" y="84"/>
                </a:lnTo>
                <a:lnTo>
                  <a:pt x="264" y="84"/>
                </a:lnTo>
                <a:lnTo>
                  <a:pt x="261" y="85"/>
                </a:lnTo>
                <a:lnTo>
                  <a:pt x="261" y="85"/>
                </a:lnTo>
                <a:lnTo>
                  <a:pt x="260" y="85"/>
                </a:lnTo>
                <a:lnTo>
                  <a:pt x="260" y="85"/>
                </a:lnTo>
                <a:lnTo>
                  <a:pt x="260" y="84"/>
                </a:lnTo>
                <a:lnTo>
                  <a:pt x="258" y="84"/>
                </a:lnTo>
                <a:lnTo>
                  <a:pt x="258" y="84"/>
                </a:lnTo>
                <a:lnTo>
                  <a:pt x="244" y="85"/>
                </a:lnTo>
                <a:lnTo>
                  <a:pt x="244" y="85"/>
                </a:lnTo>
                <a:lnTo>
                  <a:pt x="236" y="85"/>
                </a:lnTo>
                <a:lnTo>
                  <a:pt x="236" y="85"/>
                </a:lnTo>
                <a:lnTo>
                  <a:pt x="234" y="85"/>
                </a:lnTo>
                <a:lnTo>
                  <a:pt x="233" y="84"/>
                </a:lnTo>
                <a:lnTo>
                  <a:pt x="233" y="84"/>
                </a:lnTo>
                <a:lnTo>
                  <a:pt x="230" y="81"/>
                </a:lnTo>
                <a:lnTo>
                  <a:pt x="230" y="81"/>
                </a:lnTo>
                <a:lnTo>
                  <a:pt x="224" y="74"/>
                </a:lnTo>
                <a:lnTo>
                  <a:pt x="219" y="65"/>
                </a:lnTo>
                <a:lnTo>
                  <a:pt x="219" y="65"/>
                </a:lnTo>
                <a:lnTo>
                  <a:pt x="216" y="61"/>
                </a:lnTo>
                <a:lnTo>
                  <a:pt x="216" y="61"/>
                </a:lnTo>
                <a:lnTo>
                  <a:pt x="214" y="58"/>
                </a:lnTo>
                <a:lnTo>
                  <a:pt x="214" y="58"/>
                </a:lnTo>
                <a:lnTo>
                  <a:pt x="213" y="60"/>
                </a:lnTo>
                <a:lnTo>
                  <a:pt x="213" y="60"/>
                </a:lnTo>
                <a:lnTo>
                  <a:pt x="200" y="75"/>
                </a:lnTo>
                <a:lnTo>
                  <a:pt x="200" y="75"/>
                </a:lnTo>
                <a:lnTo>
                  <a:pt x="199" y="77"/>
                </a:lnTo>
                <a:lnTo>
                  <a:pt x="199" y="77"/>
                </a:lnTo>
                <a:lnTo>
                  <a:pt x="197" y="80"/>
                </a:lnTo>
                <a:lnTo>
                  <a:pt x="197" y="80"/>
                </a:lnTo>
                <a:lnTo>
                  <a:pt x="192" y="85"/>
                </a:lnTo>
                <a:lnTo>
                  <a:pt x="192" y="85"/>
                </a:lnTo>
                <a:lnTo>
                  <a:pt x="189" y="89"/>
                </a:lnTo>
                <a:lnTo>
                  <a:pt x="189" y="89"/>
                </a:lnTo>
                <a:lnTo>
                  <a:pt x="189" y="89"/>
                </a:lnTo>
                <a:lnTo>
                  <a:pt x="189" y="89"/>
                </a:lnTo>
                <a:lnTo>
                  <a:pt x="190" y="88"/>
                </a:lnTo>
                <a:lnTo>
                  <a:pt x="193" y="88"/>
                </a:lnTo>
                <a:lnTo>
                  <a:pt x="193" y="88"/>
                </a:lnTo>
                <a:lnTo>
                  <a:pt x="194" y="89"/>
                </a:lnTo>
                <a:lnTo>
                  <a:pt x="194" y="89"/>
                </a:lnTo>
                <a:lnTo>
                  <a:pt x="204" y="97"/>
                </a:lnTo>
                <a:lnTo>
                  <a:pt x="204" y="97"/>
                </a:lnTo>
                <a:lnTo>
                  <a:pt x="216" y="104"/>
                </a:lnTo>
                <a:lnTo>
                  <a:pt x="216" y="104"/>
                </a:lnTo>
                <a:lnTo>
                  <a:pt x="219" y="105"/>
                </a:lnTo>
                <a:lnTo>
                  <a:pt x="220" y="108"/>
                </a:lnTo>
                <a:lnTo>
                  <a:pt x="220" y="108"/>
                </a:lnTo>
                <a:lnTo>
                  <a:pt x="220" y="108"/>
                </a:lnTo>
                <a:lnTo>
                  <a:pt x="220" y="108"/>
                </a:lnTo>
                <a:lnTo>
                  <a:pt x="220" y="112"/>
                </a:lnTo>
                <a:lnTo>
                  <a:pt x="220" y="115"/>
                </a:lnTo>
                <a:lnTo>
                  <a:pt x="220" y="115"/>
                </a:lnTo>
                <a:lnTo>
                  <a:pt x="213" y="126"/>
                </a:lnTo>
                <a:lnTo>
                  <a:pt x="213" y="126"/>
                </a:lnTo>
                <a:lnTo>
                  <a:pt x="209" y="139"/>
                </a:lnTo>
                <a:lnTo>
                  <a:pt x="209" y="139"/>
                </a:lnTo>
                <a:lnTo>
                  <a:pt x="207" y="141"/>
                </a:lnTo>
                <a:lnTo>
                  <a:pt x="207" y="141"/>
                </a:lnTo>
                <a:lnTo>
                  <a:pt x="206" y="142"/>
                </a:lnTo>
                <a:lnTo>
                  <a:pt x="203" y="142"/>
                </a:lnTo>
                <a:lnTo>
                  <a:pt x="203" y="142"/>
                </a:lnTo>
                <a:lnTo>
                  <a:pt x="200" y="142"/>
                </a:lnTo>
                <a:lnTo>
                  <a:pt x="200" y="142"/>
                </a:lnTo>
                <a:lnTo>
                  <a:pt x="189" y="142"/>
                </a:lnTo>
                <a:lnTo>
                  <a:pt x="177" y="142"/>
                </a:lnTo>
                <a:lnTo>
                  <a:pt x="177" y="142"/>
                </a:lnTo>
                <a:lnTo>
                  <a:pt x="176" y="142"/>
                </a:lnTo>
                <a:lnTo>
                  <a:pt x="176" y="142"/>
                </a:lnTo>
                <a:lnTo>
                  <a:pt x="176" y="145"/>
                </a:lnTo>
                <a:lnTo>
                  <a:pt x="176" y="146"/>
                </a:lnTo>
                <a:lnTo>
                  <a:pt x="176" y="146"/>
                </a:lnTo>
                <a:lnTo>
                  <a:pt x="175" y="148"/>
                </a:lnTo>
                <a:lnTo>
                  <a:pt x="172" y="148"/>
                </a:lnTo>
                <a:lnTo>
                  <a:pt x="172" y="148"/>
                </a:lnTo>
                <a:lnTo>
                  <a:pt x="172" y="149"/>
                </a:lnTo>
                <a:lnTo>
                  <a:pt x="172" y="149"/>
                </a:lnTo>
                <a:lnTo>
                  <a:pt x="173" y="169"/>
                </a:lnTo>
                <a:lnTo>
                  <a:pt x="173" y="169"/>
                </a:lnTo>
                <a:lnTo>
                  <a:pt x="173" y="182"/>
                </a:lnTo>
                <a:lnTo>
                  <a:pt x="176" y="193"/>
                </a:lnTo>
                <a:lnTo>
                  <a:pt x="176" y="193"/>
                </a:lnTo>
                <a:lnTo>
                  <a:pt x="176" y="195"/>
                </a:lnTo>
                <a:lnTo>
                  <a:pt x="176" y="195"/>
                </a:lnTo>
                <a:lnTo>
                  <a:pt x="177" y="195"/>
                </a:lnTo>
                <a:lnTo>
                  <a:pt x="177" y="195"/>
                </a:lnTo>
                <a:lnTo>
                  <a:pt x="187" y="189"/>
                </a:lnTo>
                <a:lnTo>
                  <a:pt x="197" y="186"/>
                </a:lnTo>
                <a:lnTo>
                  <a:pt x="197" y="186"/>
                </a:lnTo>
                <a:lnTo>
                  <a:pt x="206" y="183"/>
                </a:lnTo>
                <a:lnTo>
                  <a:pt x="206" y="183"/>
                </a:lnTo>
                <a:lnTo>
                  <a:pt x="207" y="183"/>
                </a:lnTo>
                <a:lnTo>
                  <a:pt x="209" y="185"/>
                </a:lnTo>
                <a:lnTo>
                  <a:pt x="209" y="185"/>
                </a:lnTo>
                <a:lnTo>
                  <a:pt x="211" y="192"/>
                </a:lnTo>
                <a:lnTo>
                  <a:pt x="211" y="192"/>
                </a:lnTo>
                <a:lnTo>
                  <a:pt x="220" y="209"/>
                </a:lnTo>
                <a:lnTo>
                  <a:pt x="220" y="209"/>
                </a:lnTo>
                <a:lnTo>
                  <a:pt x="221" y="213"/>
                </a:lnTo>
                <a:lnTo>
                  <a:pt x="221" y="213"/>
                </a:lnTo>
                <a:lnTo>
                  <a:pt x="223" y="213"/>
                </a:lnTo>
                <a:lnTo>
                  <a:pt x="223" y="213"/>
                </a:lnTo>
                <a:lnTo>
                  <a:pt x="226" y="213"/>
                </a:lnTo>
                <a:lnTo>
                  <a:pt x="226" y="216"/>
                </a:lnTo>
                <a:lnTo>
                  <a:pt x="226" y="216"/>
                </a:lnTo>
                <a:lnTo>
                  <a:pt x="226" y="216"/>
                </a:lnTo>
                <a:lnTo>
                  <a:pt x="226" y="216"/>
                </a:lnTo>
                <a:lnTo>
                  <a:pt x="226" y="219"/>
                </a:lnTo>
                <a:lnTo>
                  <a:pt x="224" y="220"/>
                </a:lnTo>
                <a:lnTo>
                  <a:pt x="224" y="220"/>
                </a:lnTo>
                <a:lnTo>
                  <a:pt x="220" y="224"/>
                </a:lnTo>
                <a:lnTo>
                  <a:pt x="220" y="224"/>
                </a:lnTo>
                <a:lnTo>
                  <a:pt x="209" y="234"/>
                </a:lnTo>
                <a:lnTo>
                  <a:pt x="209" y="234"/>
                </a:lnTo>
                <a:lnTo>
                  <a:pt x="196" y="246"/>
                </a:lnTo>
                <a:lnTo>
                  <a:pt x="196" y="246"/>
                </a:lnTo>
                <a:lnTo>
                  <a:pt x="193" y="249"/>
                </a:lnTo>
                <a:lnTo>
                  <a:pt x="193" y="249"/>
                </a:lnTo>
                <a:lnTo>
                  <a:pt x="194" y="250"/>
                </a:lnTo>
                <a:lnTo>
                  <a:pt x="194" y="250"/>
                </a:lnTo>
                <a:lnTo>
                  <a:pt x="202" y="256"/>
                </a:lnTo>
                <a:lnTo>
                  <a:pt x="202" y="256"/>
                </a:lnTo>
                <a:lnTo>
                  <a:pt x="210" y="261"/>
                </a:lnTo>
                <a:lnTo>
                  <a:pt x="210" y="261"/>
                </a:lnTo>
                <a:lnTo>
                  <a:pt x="216" y="267"/>
                </a:lnTo>
                <a:lnTo>
                  <a:pt x="216" y="267"/>
                </a:lnTo>
                <a:lnTo>
                  <a:pt x="220" y="273"/>
                </a:lnTo>
                <a:lnTo>
                  <a:pt x="220" y="273"/>
                </a:lnTo>
                <a:lnTo>
                  <a:pt x="220" y="273"/>
                </a:lnTo>
                <a:lnTo>
                  <a:pt x="220" y="273"/>
                </a:lnTo>
                <a:lnTo>
                  <a:pt x="227" y="264"/>
                </a:lnTo>
                <a:lnTo>
                  <a:pt x="236" y="256"/>
                </a:lnTo>
                <a:lnTo>
                  <a:pt x="236" y="256"/>
                </a:lnTo>
                <a:lnTo>
                  <a:pt x="236" y="254"/>
                </a:lnTo>
                <a:lnTo>
                  <a:pt x="238" y="253"/>
                </a:lnTo>
                <a:lnTo>
                  <a:pt x="238" y="253"/>
                </a:lnTo>
                <a:lnTo>
                  <a:pt x="240" y="253"/>
                </a:lnTo>
                <a:lnTo>
                  <a:pt x="240" y="253"/>
                </a:lnTo>
                <a:lnTo>
                  <a:pt x="243" y="251"/>
                </a:lnTo>
                <a:lnTo>
                  <a:pt x="243" y="251"/>
                </a:lnTo>
                <a:lnTo>
                  <a:pt x="247" y="250"/>
                </a:lnTo>
                <a:lnTo>
                  <a:pt x="250" y="250"/>
                </a:lnTo>
                <a:lnTo>
                  <a:pt x="250" y="250"/>
                </a:lnTo>
                <a:lnTo>
                  <a:pt x="251" y="250"/>
                </a:lnTo>
                <a:lnTo>
                  <a:pt x="251" y="250"/>
                </a:lnTo>
                <a:lnTo>
                  <a:pt x="256" y="250"/>
                </a:lnTo>
                <a:lnTo>
                  <a:pt x="260" y="250"/>
                </a:lnTo>
                <a:lnTo>
                  <a:pt x="260" y="250"/>
                </a:lnTo>
                <a:lnTo>
                  <a:pt x="270" y="249"/>
                </a:lnTo>
                <a:lnTo>
                  <a:pt x="270" y="249"/>
                </a:lnTo>
                <a:lnTo>
                  <a:pt x="274" y="249"/>
                </a:lnTo>
                <a:lnTo>
                  <a:pt x="275" y="251"/>
                </a:lnTo>
                <a:lnTo>
                  <a:pt x="275" y="251"/>
                </a:lnTo>
                <a:lnTo>
                  <a:pt x="275" y="251"/>
                </a:lnTo>
                <a:lnTo>
                  <a:pt x="275" y="251"/>
                </a:lnTo>
                <a:lnTo>
                  <a:pt x="278" y="251"/>
                </a:lnTo>
                <a:lnTo>
                  <a:pt x="278" y="251"/>
                </a:lnTo>
                <a:lnTo>
                  <a:pt x="278" y="253"/>
                </a:lnTo>
                <a:lnTo>
                  <a:pt x="278" y="254"/>
                </a:lnTo>
                <a:lnTo>
                  <a:pt x="278" y="254"/>
                </a:lnTo>
                <a:lnTo>
                  <a:pt x="278" y="257"/>
                </a:lnTo>
                <a:lnTo>
                  <a:pt x="278" y="257"/>
                </a:lnTo>
                <a:lnTo>
                  <a:pt x="280" y="261"/>
                </a:lnTo>
                <a:lnTo>
                  <a:pt x="280" y="261"/>
                </a:lnTo>
                <a:lnTo>
                  <a:pt x="283" y="270"/>
                </a:lnTo>
                <a:lnTo>
                  <a:pt x="283" y="270"/>
                </a:lnTo>
                <a:lnTo>
                  <a:pt x="284" y="278"/>
                </a:lnTo>
                <a:lnTo>
                  <a:pt x="284" y="278"/>
                </a:lnTo>
                <a:lnTo>
                  <a:pt x="287" y="288"/>
                </a:lnTo>
                <a:lnTo>
                  <a:pt x="287" y="288"/>
                </a:lnTo>
                <a:lnTo>
                  <a:pt x="287" y="290"/>
                </a:lnTo>
                <a:lnTo>
                  <a:pt x="287" y="290"/>
                </a:lnTo>
                <a:lnTo>
                  <a:pt x="288" y="290"/>
                </a:lnTo>
                <a:lnTo>
                  <a:pt x="288" y="290"/>
                </a:lnTo>
                <a:lnTo>
                  <a:pt x="294" y="284"/>
                </a:lnTo>
                <a:lnTo>
                  <a:pt x="300" y="277"/>
                </a:lnTo>
                <a:lnTo>
                  <a:pt x="300" y="277"/>
                </a:lnTo>
                <a:lnTo>
                  <a:pt x="310" y="266"/>
                </a:lnTo>
                <a:lnTo>
                  <a:pt x="310" y="266"/>
                </a:lnTo>
                <a:lnTo>
                  <a:pt x="325" y="249"/>
                </a:lnTo>
                <a:lnTo>
                  <a:pt x="325" y="249"/>
                </a:lnTo>
                <a:close/>
                <a:moveTo>
                  <a:pt x="319" y="217"/>
                </a:moveTo>
                <a:lnTo>
                  <a:pt x="319" y="217"/>
                </a:lnTo>
                <a:lnTo>
                  <a:pt x="322" y="213"/>
                </a:lnTo>
                <a:lnTo>
                  <a:pt x="322" y="213"/>
                </a:lnTo>
                <a:lnTo>
                  <a:pt x="327" y="202"/>
                </a:lnTo>
                <a:lnTo>
                  <a:pt x="331" y="189"/>
                </a:lnTo>
                <a:lnTo>
                  <a:pt x="331" y="189"/>
                </a:lnTo>
                <a:lnTo>
                  <a:pt x="332" y="175"/>
                </a:lnTo>
                <a:lnTo>
                  <a:pt x="332" y="161"/>
                </a:lnTo>
                <a:lnTo>
                  <a:pt x="332" y="161"/>
                </a:lnTo>
                <a:lnTo>
                  <a:pt x="332" y="156"/>
                </a:lnTo>
                <a:lnTo>
                  <a:pt x="332" y="156"/>
                </a:lnTo>
                <a:lnTo>
                  <a:pt x="329" y="142"/>
                </a:lnTo>
                <a:lnTo>
                  <a:pt x="329" y="142"/>
                </a:lnTo>
                <a:lnTo>
                  <a:pt x="327" y="134"/>
                </a:lnTo>
                <a:lnTo>
                  <a:pt x="324" y="125"/>
                </a:lnTo>
                <a:lnTo>
                  <a:pt x="324" y="125"/>
                </a:lnTo>
                <a:lnTo>
                  <a:pt x="321" y="121"/>
                </a:lnTo>
                <a:lnTo>
                  <a:pt x="317" y="118"/>
                </a:lnTo>
                <a:lnTo>
                  <a:pt x="317" y="118"/>
                </a:lnTo>
                <a:lnTo>
                  <a:pt x="315" y="116"/>
                </a:lnTo>
                <a:lnTo>
                  <a:pt x="315" y="116"/>
                </a:lnTo>
                <a:lnTo>
                  <a:pt x="312" y="116"/>
                </a:lnTo>
                <a:lnTo>
                  <a:pt x="312" y="116"/>
                </a:lnTo>
                <a:lnTo>
                  <a:pt x="312" y="116"/>
                </a:lnTo>
                <a:lnTo>
                  <a:pt x="311" y="116"/>
                </a:lnTo>
                <a:lnTo>
                  <a:pt x="311" y="116"/>
                </a:lnTo>
                <a:lnTo>
                  <a:pt x="310" y="116"/>
                </a:lnTo>
                <a:lnTo>
                  <a:pt x="310" y="116"/>
                </a:lnTo>
                <a:lnTo>
                  <a:pt x="305" y="116"/>
                </a:lnTo>
                <a:lnTo>
                  <a:pt x="305" y="116"/>
                </a:lnTo>
                <a:lnTo>
                  <a:pt x="302" y="119"/>
                </a:lnTo>
                <a:lnTo>
                  <a:pt x="298" y="124"/>
                </a:lnTo>
                <a:lnTo>
                  <a:pt x="294" y="132"/>
                </a:lnTo>
                <a:lnTo>
                  <a:pt x="294" y="132"/>
                </a:lnTo>
                <a:lnTo>
                  <a:pt x="291" y="139"/>
                </a:lnTo>
                <a:lnTo>
                  <a:pt x="290" y="148"/>
                </a:lnTo>
                <a:lnTo>
                  <a:pt x="290" y="148"/>
                </a:lnTo>
                <a:lnTo>
                  <a:pt x="290" y="165"/>
                </a:lnTo>
                <a:lnTo>
                  <a:pt x="290" y="182"/>
                </a:lnTo>
                <a:lnTo>
                  <a:pt x="290" y="182"/>
                </a:lnTo>
                <a:lnTo>
                  <a:pt x="290" y="190"/>
                </a:lnTo>
                <a:lnTo>
                  <a:pt x="292" y="199"/>
                </a:lnTo>
                <a:lnTo>
                  <a:pt x="292" y="199"/>
                </a:lnTo>
                <a:lnTo>
                  <a:pt x="295" y="207"/>
                </a:lnTo>
                <a:lnTo>
                  <a:pt x="301" y="215"/>
                </a:lnTo>
                <a:lnTo>
                  <a:pt x="301" y="215"/>
                </a:lnTo>
                <a:lnTo>
                  <a:pt x="307" y="217"/>
                </a:lnTo>
                <a:lnTo>
                  <a:pt x="312" y="220"/>
                </a:lnTo>
                <a:lnTo>
                  <a:pt x="312" y="220"/>
                </a:lnTo>
                <a:lnTo>
                  <a:pt x="314" y="220"/>
                </a:lnTo>
                <a:lnTo>
                  <a:pt x="314" y="219"/>
                </a:lnTo>
                <a:lnTo>
                  <a:pt x="314" y="219"/>
                </a:lnTo>
                <a:lnTo>
                  <a:pt x="317" y="217"/>
                </a:lnTo>
                <a:lnTo>
                  <a:pt x="319" y="217"/>
                </a:lnTo>
                <a:lnTo>
                  <a:pt x="319" y="217"/>
                </a:lnTo>
                <a:close/>
                <a:moveTo>
                  <a:pt x="203" y="60"/>
                </a:moveTo>
                <a:lnTo>
                  <a:pt x="203" y="60"/>
                </a:lnTo>
                <a:lnTo>
                  <a:pt x="202" y="60"/>
                </a:lnTo>
                <a:lnTo>
                  <a:pt x="202" y="60"/>
                </a:lnTo>
                <a:lnTo>
                  <a:pt x="183" y="65"/>
                </a:lnTo>
                <a:lnTo>
                  <a:pt x="183" y="65"/>
                </a:lnTo>
                <a:lnTo>
                  <a:pt x="176" y="67"/>
                </a:lnTo>
                <a:lnTo>
                  <a:pt x="169" y="67"/>
                </a:lnTo>
                <a:lnTo>
                  <a:pt x="169" y="67"/>
                </a:lnTo>
                <a:lnTo>
                  <a:pt x="166" y="68"/>
                </a:lnTo>
                <a:lnTo>
                  <a:pt x="165" y="71"/>
                </a:lnTo>
                <a:lnTo>
                  <a:pt x="165" y="71"/>
                </a:lnTo>
                <a:lnTo>
                  <a:pt x="160" y="80"/>
                </a:lnTo>
                <a:lnTo>
                  <a:pt x="160" y="80"/>
                </a:lnTo>
                <a:lnTo>
                  <a:pt x="152" y="94"/>
                </a:lnTo>
                <a:lnTo>
                  <a:pt x="152" y="94"/>
                </a:lnTo>
                <a:lnTo>
                  <a:pt x="150" y="98"/>
                </a:lnTo>
                <a:lnTo>
                  <a:pt x="150" y="98"/>
                </a:lnTo>
                <a:lnTo>
                  <a:pt x="152" y="98"/>
                </a:lnTo>
                <a:lnTo>
                  <a:pt x="152" y="98"/>
                </a:lnTo>
                <a:lnTo>
                  <a:pt x="166" y="92"/>
                </a:lnTo>
                <a:lnTo>
                  <a:pt x="166" y="92"/>
                </a:lnTo>
                <a:lnTo>
                  <a:pt x="166" y="92"/>
                </a:lnTo>
                <a:lnTo>
                  <a:pt x="166" y="92"/>
                </a:lnTo>
                <a:lnTo>
                  <a:pt x="169" y="89"/>
                </a:lnTo>
                <a:lnTo>
                  <a:pt x="172" y="89"/>
                </a:lnTo>
                <a:lnTo>
                  <a:pt x="172" y="89"/>
                </a:lnTo>
                <a:lnTo>
                  <a:pt x="173" y="91"/>
                </a:lnTo>
                <a:lnTo>
                  <a:pt x="173" y="91"/>
                </a:lnTo>
                <a:lnTo>
                  <a:pt x="182" y="88"/>
                </a:lnTo>
                <a:lnTo>
                  <a:pt x="182" y="88"/>
                </a:lnTo>
                <a:lnTo>
                  <a:pt x="183" y="87"/>
                </a:lnTo>
                <a:lnTo>
                  <a:pt x="184" y="85"/>
                </a:lnTo>
                <a:lnTo>
                  <a:pt x="184" y="85"/>
                </a:lnTo>
                <a:lnTo>
                  <a:pt x="186" y="82"/>
                </a:lnTo>
                <a:lnTo>
                  <a:pt x="186" y="82"/>
                </a:lnTo>
                <a:lnTo>
                  <a:pt x="193" y="71"/>
                </a:lnTo>
                <a:lnTo>
                  <a:pt x="202" y="61"/>
                </a:lnTo>
                <a:lnTo>
                  <a:pt x="202" y="61"/>
                </a:lnTo>
                <a:lnTo>
                  <a:pt x="203" y="60"/>
                </a:lnTo>
                <a:lnTo>
                  <a:pt x="203" y="60"/>
                </a:lnTo>
                <a:close/>
                <a:moveTo>
                  <a:pt x="301" y="35"/>
                </a:moveTo>
                <a:lnTo>
                  <a:pt x="301" y="35"/>
                </a:lnTo>
                <a:lnTo>
                  <a:pt x="301" y="35"/>
                </a:lnTo>
                <a:lnTo>
                  <a:pt x="301" y="35"/>
                </a:lnTo>
                <a:lnTo>
                  <a:pt x="297" y="33"/>
                </a:lnTo>
                <a:lnTo>
                  <a:pt x="297" y="33"/>
                </a:lnTo>
                <a:lnTo>
                  <a:pt x="297" y="33"/>
                </a:lnTo>
                <a:lnTo>
                  <a:pt x="297" y="33"/>
                </a:lnTo>
                <a:lnTo>
                  <a:pt x="285" y="28"/>
                </a:lnTo>
                <a:lnTo>
                  <a:pt x="285" y="28"/>
                </a:lnTo>
                <a:lnTo>
                  <a:pt x="278" y="27"/>
                </a:lnTo>
                <a:lnTo>
                  <a:pt x="278" y="27"/>
                </a:lnTo>
                <a:lnTo>
                  <a:pt x="265" y="26"/>
                </a:lnTo>
                <a:lnTo>
                  <a:pt x="265" y="26"/>
                </a:lnTo>
                <a:lnTo>
                  <a:pt x="257" y="26"/>
                </a:lnTo>
                <a:lnTo>
                  <a:pt x="248" y="26"/>
                </a:lnTo>
                <a:lnTo>
                  <a:pt x="248" y="26"/>
                </a:lnTo>
                <a:lnTo>
                  <a:pt x="233" y="28"/>
                </a:lnTo>
                <a:lnTo>
                  <a:pt x="233" y="28"/>
                </a:lnTo>
                <a:lnTo>
                  <a:pt x="229" y="28"/>
                </a:lnTo>
                <a:lnTo>
                  <a:pt x="229" y="28"/>
                </a:lnTo>
                <a:lnTo>
                  <a:pt x="230" y="30"/>
                </a:lnTo>
                <a:lnTo>
                  <a:pt x="230" y="30"/>
                </a:lnTo>
                <a:lnTo>
                  <a:pt x="241" y="33"/>
                </a:lnTo>
                <a:lnTo>
                  <a:pt x="241" y="33"/>
                </a:lnTo>
                <a:lnTo>
                  <a:pt x="261" y="37"/>
                </a:lnTo>
                <a:lnTo>
                  <a:pt x="261" y="37"/>
                </a:lnTo>
                <a:lnTo>
                  <a:pt x="267" y="37"/>
                </a:lnTo>
                <a:lnTo>
                  <a:pt x="271" y="37"/>
                </a:lnTo>
                <a:lnTo>
                  <a:pt x="271" y="37"/>
                </a:lnTo>
                <a:lnTo>
                  <a:pt x="290" y="37"/>
                </a:lnTo>
                <a:lnTo>
                  <a:pt x="290" y="37"/>
                </a:lnTo>
                <a:lnTo>
                  <a:pt x="301" y="35"/>
                </a:lnTo>
                <a:lnTo>
                  <a:pt x="301" y="35"/>
                </a:lnTo>
                <a:close/>
                <a:moveTo>
                  <a:pt x="199" y="266"/>
                </a:moveTo>
                <a:lnTo>
                  <a:pt x="199" y="266"/>
                </a:lnTo>
                <a:lnTo>
                  <a:pt x="197" y="264"/>
                </a:lnTo>
                <a:lnTo>
                  <a:pt x="197" y="264"/>
                </a:lnTo>
                <a:lnTo>
                  <a:pt x="190" y="254"/>
                </a:lnTo>
                <a:lnTo>
                  <a:pt x="190" y="254"/>
                </a:lnTo>
                <a:lnTo>
                  <a:pt x="184" y="249"/>
                </a:lnTo>
                <a:lnTo>
                  <a:pt x="184" y="249"/>
                </a:lnTo>
                <a:lnTo>
                  <a:pt x="183" y="249"/>
                </a:lnTo>
                <a:lnTo>
                  <a:pt x="183" y="249"/>
                </a:lnTo>
                <a:lnTo>
                  <a:pt x="169" y="247"/>
                </a:lnTo>
                <a:lnTo>
                  <a:pt x="169" y="247"/>
                </a:lnTo>
                <a:lnTo>
                  <a:pt x="160" y="247"/>
                </a:lnTo>
                <a:lnTo>
                  <a:pt x="153" y="246"/>
                </a:lnTo>
                <a:lnTo>
                  <a:pt x="153" y="246"/>
                </a:lnTo>
                <a:lnTo>
                  <a:pt x="152" y="244"/>
                </a:lnTo>
                <a:lnTo>
                  <a:pt x="152" y="244"/>
                </a:lnTo>
                <a:lnTo>
                  <a:pt x="157" y="256"/>
                </a:lnTo>
                <a:lnTo>
                  <a:pt x="166" y="266"/>
                </a:lnTo>
                <a:lnTo>
                  <a:pt x="166" y="266"/>
                </a:lnTo>
                <a:lnTo>
                  <a:pt x="166" y="263"/>
                </a:lnTo>
                <a:lnTo>
                  <a:pt x="166" y="263"/>
                </a:lnTo>
                <a:lnTo>
                  <a:pt x="166" y="256"/>
                </a:lnTo>
                <a:lnTo>
                  <a:pt x="166" y="256"/>
                </a:lnTo>
                <a:lnTo>
                  <a:pt x="166" y="253"/>
                </a:lnTo>
                <a:lnTo>
                  <a:pt x="167" y="253"/>
                </a:lnTo>
                <a:lnTo>
                  <a:pt x="167" y="253"/>
                </a:lnTo>
                <a:lnTo>
                  <a:pt x="170" y="251"/>
                </a:lnTo>
                <a:lnTo>
                  <a:pt x="172" y="253"/>
                </a:lnTo>
                <a:lnTo>
                  <a:pt x="172" y="253"/>
                </a:lnTo>
                <a:lnTo>
                  <a:pt x="173" y="254"/>
                </a:lnTo>
                <a:lnTo>
                  <a:pt x="172" y="257"/>
                </a:lnTo>
                <a:lnTo>
                  <a:pt x="172" y="257"/>
                </a:lnTo>
                <a:lnTo>
                  <a:pt x="172" y="259"/>
                </a:lnTo>
                <a:lnTo>
                  <a:pt x="172" y="259"/>
                </a:lnTo>
                <a:lnTo>
                  <a:pt x="170" y="269"/>
                </a:lnTo>
                <a:lnTo>
                  <a:pt x="170" y="269"/>
                </a:lnTo>
                <a:lnTo>
                  <a:pt x="170" y="270"/>
                </a:lnTo>
                <a:lnTo>
                  <a:pt x="170" y="271"/>
                </a:lnTo>
                <a:lnTo>
                  <a:pt x="170" y="271"/>
                </a:lnTo>
                <a:lnTo>
                  <a:pt x="172" y="270"/>
                </a:lnTo>
                <a:lnTo>
                  <a:pt x="172" y="270"/>
                </a:lnTo>
                <a:lnTo>
                  <a:pt x="179" y="257"/>
                </a:lnTo>
                <a:lnTo>
                  <a:pt x="179" y="257"/>
                </a:lnTo>
                <a:lnTo>
                  <a:pt x="179" y="254"/>
                </a:lnTo>
                <a:lnTo>
                  <a:pt x="179" y="254"/>
                </a:lnTo>
                <a:lnTo>
                  <a:pt x="182" y="254"/>
                </a:lnTo>
                <a:lnTo>
                  <a:pt x="182" y="254"/>
                </a:lnTo>
                <a:lnTo>
                  <a:pt x="183" y="256"/>
                </a:lnTo>
                <a:lnTo>
                  <a:pt x="183" y="256"/>
                </a:lnTo>
                <a:lnTo>
                  <a:pt x="183" y="257"/>
                </a:lnTo>
                <a:lnTo>
                  <a:pt x="183" y="257"/>
                </a:lnTo>
                <a:lnTo>
                  <a:pt x="180" y="274"/>
                </a:lnTo>
                <a:lnTo>
                  <a:pt x="180" y="274"/>
                </a:lnTo>
                <a:lnTo>
                  <a:pt x="180" y="277"/>
                </a:lnTo>
                <a:lnTo>
                  <a:pt x="180" y="277"/>
                </a:lnTo>
                <a:lnTo>
                  <a:pt x="182" y="276"/>
                </a:lnTo>
                <a:lnTo>
                  <a:pt x="182" y="276"/>
                </a:lnTo>
                <a:lnTo>
                  <a:pt x="189" y="264"/>
                </a:lnTo>
                <a:lnTo>
                  <a:pt x="189" y="264"/>
                </a:lnTo>
                <a:lnTo>
                  <a:pt x="189" y="261"/>
                </a:lnTo>
                <a:lnTo>
                  <a:pt x="189" y="261"/>
                </a:lnTo>
                <a:lnTo>
                  <a:pt x="192" y="261"/>
                </a:lnTo>
                <a:lnTo>
                  <a:pt x="193" y="263"/>
                </a:lnTo>
                <a:lnTo>
                  <a:pt x="193" y="263"/>
                </a:lnTo>
                <a:lnTo>
                  <a:pt x="193" y="264"/>
                </a:lnTo>
                <a:lnTo>
                  <a:pt x="193" y="264"/>
                </a:lnTo>
                <a:lnTo>
                  <a:pt x="193" y="273"/>
                </a:lnTo>
                <a:lnTo>
                  <a:pt x="193" y="273"/>
                </a:lnTo>
                <a:lnTo>
                  <a:pt x="192" y="278"/>
                </a:lnTo>
                <a:lnTo>
                  <a:pt x="192" y="278"/>
                </a:lnTo>
                <a:lnTo>
                  <a:pt x="192" y="278"/>
                </a:lnTo>
                <a:lnTo>
                  <a:pt x="192" y="278"/>
                </a:lnTo>
                <a:lnTo>
                  <a:pt x="199" y="266"/>
                </a:lnTo>
                <a:lnTo>
                  <a:pt x="199" y="266"/>
                </a:lnTo>
                <a:close/>
                <a:moveTo>
                  <a:pt x="15" y="116"/>
                </a:moveTo>
                <a:lnTo>
                  <a:pt x="15" y="116"/>
                </a:lnTo>
                <a:lnTo>
                  <a:pt x="22" y="112"/>
                </a:lnTo>
                <a:lnTo>
                  <a:pt x="31" y="109"/>
                </a:lnTo>
                <a:lnTo>
                  <a:pt x="31" y="109"/>
                </a:lnTo>
                <a:lnTo>
                  <a:pt x="30" y="108"/>
                </a:lnTo>
                <a:lnTo>
                  <a:pt x="30" y="107"/>
                </a:lnTo>
                <a:lnTo>
                  <a:pt x="30" y="107"/>
                </a:lnTo>
                <a:lnTo>
                  <a:pt x="31" y="98"/>
                </a:lnTo>
                <a:lnTo>
                  <a:pt x="31" y="98"/>
                </a:lnTo>
                <a:lnTo>
                  <a:pt x="34" y="85"/>
                </a:lnTo>
                <a:lnTo>
                  <a:pt x="38" y="74"/>
                </a:lnTo>
                <a:lnTo>
                  <a:pt x="38" y="74"/>
                </a:lnTo>
                <a:lnTo>
                  <a:pt x="42" y="65"/>
                </a:lnTo>
                <a:lnTo>
                  <a:pt x="48" y="57"/>
                </a:lnTo>
                <a:lnTo>
                  <a:pt x="48" y="57"/>
                </a:lnTo>
                <a:lnTo>
                  <a:pt x="49" y="54"/>
                </a:lnTo>
                <a:lnTo>
                  <a:pt x="49" y="54"/>
                </a:lnTo>
                <a:lnTo>
                  <a:pt x="41" y="57"/>
                </a:lnTo>
                <a:lnTo>
                  <a:pt x="41" y="57"/>
                </a:lnTo>
                <a:lnTo>
                  <a:pt x="41" y="60"/>
                </a:lnTo>
                <a:lnTo>
                  <a:pt x="40" y="60"/>
                </a:lnTo>
                <a:lnTo>
                  <a:pt x="40" y="60"/>
                </a:lnTo>
                <a:lnTo>
                  <a:pt x="40" y="61"/>
                </a:lnTo>
                <a:lnTo>
                  <a:pt x="40" y="62"/>
                </a:lnTo>
                <a:lnTo>
                  <a:pt x="40" y="62"/>
                </a:lnTo>
                <a:lnTo>
                  <a:pt x="37" y="67"/>
                </a:lnTo>
                <a:lnTo>
                  <a:pt x="37" y="67"/>
                </a:lnTo>
                <a:lnTo>
                  <a:pt x="28" y="84"/>
                </a:lnTo>
                <a:lnTo>
                  <a:pt x="21" y="101"/>
                </a:lnTo>
                <a:lnTo>
                  <a:pt x="21" y="101"/>
                </a:lnTo>
                <a:lnTo>
                  <a:pt x="15" y="116"/>
                </a:lnTo>
                <a:lnTo>
                  <a:pt x="15" y="116"/>
                </a:lnTo>
                <a:close/>
                <a:moveTo>
                  <a:pt x="187" y="124"/>
                </a:moveTo>
                <a:lnTo>
                  <a:pt x="187" y="124"/>
                </a:lnTo>
                <a:lnTo>
                  <a:pt x="186" y="124"/>
                </a:lnTo>
                <a:lnTo>
                  <a:pt x="186" y="124"/>
                </a:lnTo>
                <a:lnTo>
                  <a:pt x="182" y="121"/>
                </a:lnTo>
                <a:lnTo>
                  <a:pt x="177" y="118"/>
                </a:lnTo>
                <a:lnTo>
                  <a:pt x="177" y="118"/>
                </a:lnTo>
                <a:lnTo>
                  <a:pt x="176" y="118"/>
                </a:lnTo>
                <a:lnTo>
                  <a:pt x="176" y="118"/>
                </a:lnTo>
                <a:lnTo>
                  <a:pt x="170" y="116"/>
                </a:lnTo>
                <a:lnTo>
                  <a:pt x="170" y="116"/>
                </a:lnTo>
                <a:lnTo>
                  <a:pt x="167" y="118"/>
                </a:lnTo>
                <a:lnTo>
                  <a:pt x="165" y="118"/>
                </a:lnTo>
                <a:lnTo>
                  <a:pt x="165" y="118"/>
                </a:lnTo>
                <a:lnTo>
                  <a:pt x="162" y="128"/>
                </a:lnTo>
                <a:lnTo>
                  <a:pt x="159" y="138"/>
                </a:lnTo>
                <a:lnTo>
                  <a:pt x="159" y="138"/>
                </a:lnTo>
                <a:lnTo>
                  <a:pt x="167" y="138"/>
                </a:lnTo>
                <a:lnTo>
                  <a:pt x="167" y="138"/>
                </a:lnTo>
                <a:lnTo>
                  <a:pt x="169" y="138"/>
                </a:lnTo>
                <a:lnTo>
                  <a:pt x="169" y="138"/>
                </a:lnTo>
                <a:lnTo>
                  <a:pt x="172" y="136"/>
                </a:lnTo>
                <a:lnTo>
                  <a:pt x="175" y="136"/>
                </a:lnTo>
                <a:lnTo>
                  <a:pt x="175" y="136"/>
                </a:lnTo>
                <a:lnTo>
                  <a:pt x="176" y="136"/>
                </a:lnTo>
                <a:lnTo>
                  <a:pt x="176" y="136"/>
                </a:lnTo>
                <a:lnTo>
                  <a:pt x="182" y="136"/>
                </a:lnTo>
                <a:lnTo>
                  <a:pt x="182" y="136"/>
                </a:lnTo>
                <a:lnTo>
                  <a:pt x="184" y="136"/>
                </a:lnTo>
                <a:lnTo>
                  <a:pt x="184" y="136"/>
                </a:lnTo>
                <a:lnTo>
                  <a:pt x="187" y="124"/>
                </a:lnTo>
                <a:lnTo>
                  <a:pt x="187" y="124"/>
                </a:lnTo>
                <a:close/>
                <a:moveTo>
                  <a:pt x="30" y="175"/>
                </a:moveTo>
                <a:lnTo>
                  <a:pt x="30" y="175"/>
                </a:lnTo>
                <a:lnTo>
                  <a:pt x="30" y="173"/>
                </a:lnTo>
                <a:lnTo>
                  <a:pt x="30" y="173"/>
                </a:lnTo>
                <a:lnTo>
                  <a:pt x="27" y="176"/>
                </a:lnTo>
                <a:lnTo>
                  <a:pt x="27" y="176"/>
                </a:lnTo>
                <a:lnTo>
                  <a:pt x="17" y="186"/>
                </a:lnTo>
                <a:lnTo>
                  <a:pt x="17" y="186"/>
                </a:lnTo>
                <a:lnTo>
                  <a:pt x="10" y="192"/>
                </a:lnTo>
                <a:lnTo>
                  <a:pt x="10" y="192"/>
                </a:lnTo>
                <a:lnTo>
                  <a:pt x="14" y="206"/>
                </a:lnTo>
                <a:lnTo>
                  <a:pt x="20" y="220"/>
                </a:lnTo>
                <a:lnTo>
                  <a:pt x="20" y="220"/>
                </a:lnTo>
                <a:lnTo>
                  <a:pt x="21" y="219"/>
                </a:lnTo>
                <a:lnTo>
                  <a:pt x="21" y="219"/>
                </a:lnTo>
                <a:lnTo>
                  <a:pt x="24" y="215"/>
                </a:lnTo>
                <a:lnTo>
                  <a:pt x="24" y="215"/>
                </a:lnTo>
                <a:lnTo>
                  <a:pt x="24" y="213"/>
                </a:lnTo>
                <a:lnTo>
                  <a:pt x="24" y="213"/>
                </a:lnTo>
                <a:lnTo>
                  <a:pt x="25" y="210"/>
                </a:lnTo>
                <a:lnTo>
                  <a:pt x="25" y="210"/>
                </a:lnTo>
                <a:lnTo>
                  <a:pt x="34" y="195"/>
                </a:lnTo>
                <a:lnTo>
                  <a:pt x="34" y="195"/>
                </a:lnTo>
                <a:lnTo>
                  <a:pt x="35" y="190"/>
                </a:lnTo>
                <a:lnTo>
                  <a:pt x="35" y="190"/>
                </a:lnTo>
                <a:lnTo>
                  <a:pt x="35" y="190"/>
                </a:lnTo>
                <a:lnTo>
                  <a:pt x="35" y="190"/>
                </a:lnTo>
                <a:lnTo>
                  <a:pt x="32" y="193"/>
                </a:lnTo>
                <a:lnTo>
                  <a:pt x="32" y="193"/>
                </a:lnTo>
                <a:lnTo>
                  <a:pt x="24" y="199"/>
                </a:lnTo>
                <a:lnTo>
                  <a:pt x="24" y="199"/>
                </a:lnTo>
                <a:lnTo>
                  <a:pt x="21" y="200"/>
                </a:lnTo>
                <a:lnTo>
                  <a:pt x="21" y="200"/>
                </a:lnTo>
                <a:lnTo>
                  <a:pt x="20" y="199"/>
                </a:lnTo>
                <a:lnTo>
                  <a:pt x="18" y="197"/>
                </a:lnTo>
                <a:lnTo>
                  <a:pt x="18" y="197"/>
                </a:lnTo>
                <a:lnTo>
                  <a:pt x="18" y="196"/>
                </a:lnTo>
                <a:lnTo>
                  <a:pt x="18" y="196"/>
                </a:lnTo>
                <a:lnTo>
                  <a:pt x="20" y="192"/>
                </a:lnTo>
                <a:lnTo>
                  <a:pt x="20" y="192"/>
                </a:lnTo>
                <a:lnTo>
                  <a:pt x="28" y="178"/>
                </a:lnTo>
                <a:lnTo>
                  <a:pt x="28" y="178"/>
                </a:lnTo>
                <a:lnTo>
                  <a:pt x="30" y="175"/>
                </a:lnTo>
                <a:lnTo>
                  <a:pt x="30" y="175"/>
                </a:lnTo>
                <a:close/>
                <a:moveTo>
                  <a:pt x="62" y="257"/>
                </a:moveTo>
                <a:lnTo>
                  <a:pt x="62" y="257"/>
                </a:lnTo>
                <a:lnTo>
                  <a:pt x="72" y="256"/>
                </a:lnTo>
                <a:lnTo>
                  <a:pt x="72" y="256"/>
                </a:lnTo>
                <a:lnTo>
                  <a:pt x="84" y="251"/>
                </a:lnTo>
                <a:lnTo>
                  <a:pt x="84" y="251"/>
                </a:lnTo>
                <a:lnTo>
                  <a:pt x="85" y="251"/>
                </a:lnTo>
                <a:lnTo>
                  <a:pt x="85" y="250"/>
                </a:lnTo>
                <a:lnTo>
                  <a:pt x="85" y="250"/>
                </a:lnTo>
                <a:lnTo>
                  <a:pt x="86" y="247"/>
                </a:lnTo>
                <a:lnTo>
                  <a:pt x="86" y="247"/>
                </a:lnTo>
                <a:lnTo>
                  <a:pt x="88" y="246"/>
                </a:lnTo>
                <a:lnTo>
                  <a:pt x="88" y="246"/>
                </a:lnTo>
                <a:lnTo>
                  <a:pt x="88" y="246"/>
                </a:lnTo>
                <a:lnTo>
                  <a:pt x="92" y="232"/>
                </a:lnTo>
                <a:lnTo>
                  <a:pt x="92" y="232"/>
                </a:lnTo>
                <a:lnTo>
                  <a:pt x="94" y="230"/>
                </a:lnTo>
                <a:lnTo>
                  <a:pt x="94" y="230"/>
                </a:lnTo>
                <a:lnTo>
                  <a:pt x="82" y="230"/>
                </a:lnTo>
                <a:lnTo>
                  <a:pt x="82" y="230"/>
                </a:lnTo>
                <a:lnTo>
                  <a:pt x="62" y="257"/>
                </a:lnTo>
                <a:lnTo>
                  <a:pt x="62" y="257"/>
                </a:lnTo>
                <a:close/>
                <a:moveTo>
                  <a:pt x="297" y="108"/>
                </a:moveTo>
                <a:lnTo>
                  <a:pt x="297" y="108"/>
                </a:lnTo>
                <a:lnTo>
                  <a:pt x="295" y="112"/>
                </a:lnTo>
                <a:lnTo>
                  <a:pt x="295" y="112"/>
                </a:lnTo>
                <a:lnTo>
                  <a:pt x="295" y="112"/>
                </a:lnTo>
                <a:lnTo>
                  <a:pt x="295" y="112"/>
                </a:lnTo>
                <a:lnTo>
                  <a:pt x="294" y="115"/>
                </a:lnTo>
                <a:lnTo>
                  <a:pt x="292" y="115"/>
                </a:lnTo>
                <a:lnTo>
                  <a:pt x="292" y="115"/>
                </a:lnTo>
                <a:lnTo>
                  <a:pt x="287" y="119"/>
                </a:lnTo>
                <a:lnTo>
                  <a:pt x="287" y="119"/>
                </a:lnTo>
                <a:lnTo>
                  <a:pt x="257" y="136"/>
                </a:lnTo>
                <a:lnTo>
                  <a:pt x="257" y="136"/>
                </a:lnTo>
                <a:lnTo>
                  <a:pt x="254" y="138"/>
                </a:lnTo>
                <a:lnTo>
                  <a:pt x="254" y="141"/>
                </a:lnTo>
                <a:lnTo>
                  <a:pt x="254" y="141"/>
                </a:lnTo>
                <a:lnTo>
                  <a:pt x="263" y="138"/>
                </a:lnTo>
                <a:lnTo>
                  <a:pt x="263" y="138"/>
                </a:lnTo>
                <a:lnTo>
                  <a:pt x="287" y="132"/>
                </a:lnTo>
                <a:lnTo>
                  <a:pt x="287" y="132"/>
                </a:lnTo>
                <a:lnTo>
                  <a:pt x="290" y="125"/>
                </a:lnTo>
                <a:lnTo>
                  <a:pt x="295" y="118"/>
                </a:lnTo>
                <a:lnTo>
                  <a:pt x="295" y="118"/>
                </a:lnTo>
                <a:lnTo>
                  <a:pt x="298" y="115"/>
                </a:lnTo>
                <a:lnTo>
                  <a:pt x="298" y="115"/>
                </a:lnTo>
                <a:lnTo>
                  <a:pt x="304" y="111"/>
                </a:lnTo>
                <a:lnTo>
                  <a:pt x="304" y="111"/>
                </a:lnTo>
                <a:lnTo>
                  <a:pt x="304" y="111"/>
                </a:lnTo>
                <a:lnTo>
                  <a:pt x="304" y="111"/>
                </a:lnTo>
                <a:lnTo>
                  <a:pt x="297" y="108"/>
                </a:lnTo>
                <a:lnTo>
                  <a:pt x="297" y="108"/>
                </a:lnTo>
                <a:close/>
                <a:moveTo>
                  <a:pt x="89" y="222"/>
                </a:moveTo>
                <a:lnTo>
                  <a:pt x="89" y="222"/>
                </a:lnTo>
                <a:lnTo>
                  <a:pt x="88" y="220"/>
                </a:lnTo>
                <a:lnTo>
                  <a:pt x="88" y="220"/>
                </a:lnTo>
                <a:lnTo>
                  <a:pt x="88" y="220"/>
                </a:lnTo>
                <a:lnTo>
                  <a:pt x="85" y="219"/>
                </a:lnTo>
                <a:lnTo>
                  <a:pt x="85" y="217"/>
                </a:lnTo>
                <a:lnTo>
                  <a:pt x="85" y="217"/>
                </a:lnTo>
                <a:lnTo>
                  <a:pt x="84" y="213"/>
                </a:lnTo>
                <a:lnTo>
                  <a:pt x="81" y="210"/>
                </a:lnTo>
                <a:lnTo>
                  <a:pt x="81" y="210"/>
                </a:lnTo>
                <a:lnTo>
                  <a:pt x="75" y="203"/>
                </a:lnTo>
                <a:lnTo>
                  <a:pt x="69" y="196"/>
                </a:lnTo>
                <a:lnTo>
                  <a:pt x="69" y="196"/>
                </a:lnTo>
                <a:lnTo>
                  <a:pt x="68" y="196"/>
                </a:lnTo>
                <a:lnTo>
                  <a:pt x="68" y="196"/>
                </a:lnTo>
                <a:lnTo>
                  <a:pt x="65" y="202"/>
                </a:lnTo>
                <a:lnTo>
                  <a:pt x="64" y="207"/>
                </a:lnTo>
                <a:lnTo>
                  <a:pt x="64" y="207"/>
                </a:lnTo>
                <a:lnTo>
                  <a:pt x="68" y="213"/>
                </a:lnTo>
                <a:lnTo>
                  <a:pt x="68" y="213"/>
                </a:lnTo>
                <a:lnTo>
                  <a:pt x="71" y="216"/>
                </a:lnTo>
                <a:lnTo>
                  <a:pt x="71" y="216"/>
                </a:lnTo>
                <a:lnTo>
                  <a:pt x="76" y="222"/>
                </a:lnTo>
                <a:lnTo>
                  <a:pt x="76" y="222"/>
                </a:lnTo>
                <a:lnTo>
                  <a:pt x="78" y="223"/>
                </a:lnTo>
                <a:lnTo>
                  <a:pt x="79" y="223"/>
                </a:lnTo>
                <a:lnTo>
                  <a:pt x="79" y="223"/>
                </a:lnTo>
                <a:lnTo>
                  <a:pt x="81" y="224"/>
                </a:lnTo>
                <a:lnTo>
                  <a:pt x="81" y="224"/>
                </a:lnTo>
                <a:lnTo>
                  <a:pt x="84" y="226"/>
                </a:lnTo>
                <a:lnTo>
                  <a:pt x="86" y="224"/>
                </a:lnTo>
                <a:lnTo>
                  <a:pt x="86" y="224"/>
                </a:lnTo>
                <a:lnTo>
                  <a:pt x="89" y="222"/>
                </a:lnTo>
                <a:lnTo>
                  <a:pt x="89" y="222"/>
                </a:lnTo>
                <a:close/>
                <a:moveTo>
                  <a:pt x="159" y="112"/>
                </a:moveTo>
                <a:lnTo>
                  <a:pt x="159" y="112"/>
                </a:lnTo>
                <a:lnTo>
                  <a:pt x="149" y="107"/>
                </a:lnTo>
                <a:lnTo>
                  <a:pt x="149" y="107"/>
                </a:lnTo>
                <a:lnTo>
                  <a:pt x="145" y="109"/>
                </a:lnTo>
                <a:lnTo>
                  <a:pt x="145" y="109"/>
                </a:lnTo>
                <a:lnTo>
                  <a:pt x="133" y="119"/>
                </a:lnTo>
                <a:lnTo>
                  <a:pt x="123" y="131"/>
                </a:lnTo>
                <a:lnTo>
                  <a:pt x="123" y="131"/>
                </a:lnTo>
                <a:lnTo>
                  <a:pt x="122" y="131"/>
                </a:lnTo>
                <a:lnTo>
                  <a:pt x="122" y="131"/>
                </a:lnTo>
                <a:lnTo>
                  <a:pt x="123" y="132"/>
                </a:lnTo>
                <a:lnTo>
                  <a:pt x="123" y="132"/>
                </a:lnTo>
                <a:lnTo>
                  <a:pt x="126" y="129"/>
                </a:lnTo>
                <a:lnTo>
                  <a:pt x="126" y="129"/>
                </a:lnTo>
                <a:lnTo>
                  <a:pt x="149" y="111"/>
                </a:lnTo>
                <a:lnTo>
                  <a:pt x="149" y="111"/>
                </a:lnTo>
                <a:lnTo>
                  <a:pt x="149" y="111"/>
                </a:lnTo>
                <a:lnTo>
                  <a:pt x="149" y="111"/>
                </a:lnTo>
                <a:lnTo>
                  <a:pt x="152" y="111"/>
                </a:lnTo>
                <a:lnTo>
                  <a:pt x="152" y="111"/>
                </a:lnTo>
                <a:lnTo>
                  <a:pt x="152" y="112"/>
                </a:lnTo>
                <a:lnTo>
                  <a:pt x="152" y="112"/>
                </a:lnTo>
                <a:lnTo>
                  <a:pt x="150" y="114"/>
                </a:lnTo>
                <a:lnTo>
                  <a:pt x="150" y="114"/>
                </a:lnTo>
                <a:lnTo>
                  <a:pt x="140" y="124"/>
                </a:lnTo>
                <a:lnTo>
                  <a:pt x="140" y="124"/>
                </a:lnTo>
                <a:lnTo>
                  <a:pt x="128" y="139"/>
                </a:lnTo>
                <a:lnTo>
                  <a:pt x="128" y="139"/>
                </a:lnTo>
                <a:lnTo>
                  <a:pt x="126" y="142"/>
                </a:lnTo>
                <a:lnTo>
                  <a:pt x="126" y="142"/>
                </a:lnTo>
                <a:lnTo>
                  <a:pt x="126" y="142"/>
                </a:lnTo>
                <a:lnTo>
                  <a:pt x="126" y="142"/>
                </a:lnTo>
                <a:lnTo>
                  <a:pt x="138" y="134"/>
                </a:lnTo>
                <a:lnTo>
                  <a:pt x="138" y="134"/>
                </a:lnTo>
                <a:lnTo>
                  <a:pt x="136" y="131"/>
                </a:lnTo>
                <a:lnTo>
                  <a:pt x="138" y="129"/>
                </a:lnTo>
                <a:lnTo>
                  <a:pt x="138" y="129"/>
                </a:lnTo>
                <a:lnTo>
                  <a:pt x="139" y="128"/>
                </a:lnTo>
                <a:lnTo>
                  <a:pt x="139" y="128"/>
                </a:lnTo>
                <a:lnTo>
                  <a:pt x="142" y="128"/>
                </a:lnTo>
                <a:lnTo>
                  <a:pt x="142" y="129"/>
                </a:lnTo>
                <a:lnTo>
                  <a:pt x="142" y="129"/>
                </a:lnTo>
                <a:lnTo>
                  <a:pt x="150" y="122"/>
                </a:lnTo>
                <a:lnTo>
                  <a:pt x="150" y="122"/>
                </a:lnTo>
                <a:lnTo>
                  <a:pt x="152" y="121"/>
                </a:lnTo>
                <a:lnTo>
                  <a:pt x="155" y="119"/>
                </a:lnTo>
                <a:lnTo>
                  <a:pt x="155" y="119"/>
                </a:lnTo>
                <a:lnTo>
                  <a:pt x="159" y="112"/>
                </a:lnTo>
                <a:lnTo>
                  <a:pt x="159" y="112"/>
                </a:lnTo>
                <a:close/>
                <a:moveTo>
                  <a:pt x="207" y="193"/>
                </a:moveTo>
                <a:lnTo>
                  <a:pt x="207" y="193"/>
                </a:lnTo>
                <a:lnTo>
                  <a:pt x="206" y="193"/>
                </a:lnTo>
                <a:lnTo>
                  <a:pt x="206" y="193"/>
                </a:lnTo>
                <a:lnTo>
                  <a:pt x="196" y="197"/>
                </a:lnTo>
                <a:lnTo>
                  <a:pt x="196" y="197"/>
                </a:lnTo>
                <a:lnTo>
                  <a:pt x="196" y="197"/>
                </a:lnTo>
                <a:lnTo>
                  <a:pt x="196" y="197"/>
                </a:lnTo>
                <a:lnTo>
                  <a:pt x="194" y="199"/>
                </a:lnTo>
                <a:lnTo>
                  <a:pt x="194" y="199"/>
                </a:lnTo>
                <a:lnTo>
                  <a:pt x="193" y="200"/>
                </a:lnTo>
                <a:lnTo>
                  <a:pt x="193" y="202"/>
                </a:lnTo>
                <a:lnTo>
                  <a:pt x="193" y="202"/>
                </a:lnTo>
                <a:lnTo>
                  <a:pt x="196" y="210"/>
                </a:lnTo>
                <a:lnTo>
                  <a:pt x="196" y="210"/>
                </a:lnTo>
                <a:lnTo>
                  <a:pt x="197" y="212"/>
                </a:lnTo>
                <a:lnTo>
                  <a:pt x="199" y="213"/>
                </a:lnTo>
                <a:lnTo>
                  <a:pt x="199" y="213"/>
                </a:lnTo>
                <a:lnTo>
                  <a:pt x="200" y="213"/>
                </a:lnTo>
                <a:lnTo>
                  <a:pt x="200" y="213"/>
                </a:lnTo>
                <a:lnTo>
                  <a:pt x="203" y="213"/>
                </a:lnTo>
                <a:lnTo>
                  <a:pt x="203" y="213"/>
                </a:lnTo>
                <a:lnTo>
                  <a:pt x="210" y="213"/>
                </a:lnTo>
                <a:lnTo>
                  <a:pt x="210" y="213"/>
                </a:lnTo>
                <a:lnTo>
                  <a:pt x="211" y="213"/>
                </a:lnTo>
                <a:lnTo>
                  <a:pt x="211" y="213"/>
                </a:lnTo>
                <a:lnTo>
                  <a:pt x="207" y="193"/>
                </a:lnTo>
                <a:lnTo>
                  <a:pt x="207" y="193"/>
                </a:lnTo>
                <a:close/>
                <a:moveTo>
                  <a:pt x="72" y="118"/>
                </a:moveTo>
                <a:lnTo>
                  <a:pt x="72" y="118"/>
                </a:lnTo>
                <a:lnTo>
                  <a:pt x="71" y="118"/>
                </a:lnTo>
                <a:lnTo>
                  <a:pt x="71" y="118"/>
                </a:lnTo>
                <a:lnTo>
                  <a:pt x="69" y="119"/>
                </a:lnTo>
                <a:lnTo>
                  <a:pt x="68" y="119"/>
                </a:lnTo>
                <a:lnTo>
                  <a:pt x="68" y="119"/>
                </a:lnTo>
                <a:lnTo>
                  <a:pt x="65" y="121"/>
                </a:lnTo>
                <a:lnTo>
                  <a:pt x="62" y="121"/>
                </a:lnTo>
                <a:lnTo>
                  <a:pt x="62" y="121"/>
                </a:lnTo>
                <a:lnTo>
                  <a:pt x="57" y="125"/>
                </a:lnTo>
                <a:lnTo>
                  <a:pt x="57" y="125"/>
                </a:lnTo>
                <a:lnTo>
                  <a:pt x="55" y="128"/>
                </a:lnTo>
                <a:lnTo>
                  <a:pt x="55" y="128"/>
                </a:lnTo>
                <a:lnTo>
                  <a:pt x="57" y="139"/>
                </a:lnTo>
                <a:lnTo>
                  <a:pt x="57" y="139"/>
                </a:lnTo>
                <a:lnTo>
                  <a:pt x="57" y="141"/>
                </a:lnTo>
                <a:lnTo>
                  <a:pt x="57" y="141"/>
                </a:lnTo>
                <a:lnTo>
                  <a:pt x="62" y="139"/>
                </a:lnTo>
                <a:lnTo>
                  <a:pt x="62" y="139"/>
                </a:lnTo>
                <a:lnTo>
                  <a:pt x="65" y="138"/>
                </a:lnTo>
                <a:lnTo>
                  <a:pt x="68" y="135"/>
                </a:lnTo>
                <a:lnTo>
                  <a:pt x="68" y="135"/>
                </a:lnTo>
                <a:lnTo>
                  <a:pt x="69" y="134"/>
                </a:lnTo>
                <a:lnTo>
                  <a:pt x="71" y="132"/>
                </a:lnTo>
                <a:lnTo>
                  <a:pt x="71" y="132"/>
                </a:lnTo>
                <a:lnTo>
                  <a:pt x="72" y="118"/>
                </a:lnTo>
                <a:lnTo>
                  <a:pt x="72" y="118"/>
                </a:lnTo>
                <a:close/>
                <a:moveTo>
                  <a:pt x="190" y="136"/>
                </a:moveTo>
                <a:lnTo>
                  <a:pt x="190" y="136"/>
                </a:lnTo>
                <a:lnTo>
                  <a:pt x="197" y="136"/>
                </a:lnTo>
                <a:lnTo>
                  <a:pt x="204" y="136"/>
                </a:lnTo>
                <a:lnTo>
                  <a:pt x="204" y="136"/>
                </a:lnTo>
                <a:lnTo>
                  <a:pt x="207" y="125"/>
                </a:lnTo>
                <a:lnTo>
                  <a:pt x="209" y="114"/>
                </a:lnTo>
                <a:lnTo>
                  <a:pt x="209" y="114"/>
                </a:lnTo>
                <a:lnTo>
                  <a:pt x="203" y="118"/>
                </a:lnTo>
                <a:lnTo>
                  <a:pt x="203" y="118"/>
                </a:lnTo>
                <a:lnTo>
                  <a:pt x="199" y="119"/>
                </a:lnTo>
                <a:lnTo>
                  <a:pt x="199" y="119"/>
                </a:lnTo>
                <a:lnTo>
                  <a:pt x="197" y="122"/>
                </a:lnTo>
                <a:lnTo>
                  <a:pt x="197" y="122"/>
                </a:lnTo>
                <a:lnTo>
                  <a:pt x="197" y="124"/>
                </a:lnTo>
                <a:lnTo>
                  <a:pt x="196" y="125"/>
                </a:lnTo>
                <a:lnTo>
                  <a:pt x="196" y="125"/>
                </a:lnTo>
                <a:lnTo>
                  <a:pt x="193" y="125"/>
                </a:lnTo>
                <a:lnTo>
                  <a:pt x="193" y="128"/>
                </a:lnTo>
                <a:lnTo>
                  <a:pt x="193" y="128"/>
                </a:lnTo>
                <a:lnTo>
                  <a:pt x="190" y="136"/>
                </a:lnTo>
                <a:lnTo>
                  <a:pt x="190" y="136"/>
                </a:lnTo>
                <a:close/>
                <a:moveTo>
                  <a:pt x="275" y="291"/>
                </a:moveTo>
                <a:lnTo>
                  <a:pt x="275" y="291"/>
                </a:lnTo>
                <a:lnTo>
                  <a:pt x="274" y="283"/>
                </a:lnTo>
                <a:lnTo>
                  <a:pt x="274" y="283"/>
                </a:lnTo>
                <a:lnTo>
                  <a:pt x="270" y="280"/>
                </a:lnTo>
                <a:lnTo>
                  <a:pt x="270" y="280"/>
                </a:lnTo>
                <a:lnTo>
                  <a:pt x="270" y="283"/>
                </a:lnTo>
                <a:lnTo>
                  <a:pt x="270" y="283"/>
                </a:lnTo>
                <a:lnTo>
                  <a:pt x="268" y="284"/>
                </a:lnTo>
                <a:lnTo>
                  <a:pt x="268" y="284"/>
                </a:lnTo>
                <a:lnTo>
                  <a:pt x="268" y="284"/>
                </a:lnTo>
                <a:lnTo>
                  <a:pt x="267" y="284"/>
                </a:lnTo>
                <a:lnTo>
                  <a:pt x="265" y="283"/>
                </a:lnTo>
                <a:lnTo>
                  <a:pt x="265" y="283"/>
                </a:lnTo>
                <a:lnTo>
                  <a:pt x="265" y="281"/>
                </a:lnTo>
                <a:lnTo>
                  <a:pt x="265" y="281"/>
                </a:lnTo>
                <a:lnTo>
                  <a:pt x="264" y="274"/>
                </a:lnTo>
                <a:lnTo>
                  <a:pt x="264" y="274"/>
                </a:lnTo>
                <a:lnTo>
                  <a:pt x="264" y="271"/>
                </a:lnTo>
                <a:lnTo>
                  <a:pt x="264" y="271"/>
                </a:lnTo>
                <a:lnTo>
                  <a:pt x="263" y="273"/>
                </a:lnTo>
                <a:lnTo>
                  <a:pt x="263" y="273"/>
                </a:lnTo>
                <a:lnTo>
                  <a:pt x="261" y="280"/>
                </a:lnTo>
                <a:lnTo>
                  <a:pt x="261" y="280"/>
                </a:lnTo>
                <a:lnTo>
                  <a:pt x="258" y="286"/>
                </a:lnTo>
                <a:lnTo>
                  <a:pt x="258" y="286"/>
                </a:lnTo>
                <a:lnTo>
                  <a:pt x="258" y="287"/>
                </a:lnTo>
                <a:lnTo>
                  <a:pt x="256" y="287"/>
                </a:lnTo>
                <a:lnTo>
                  <a:pt x="256" y="287"/>
                </a:lnTo>
                <a:lnTo>
                  <a:pt x="256" y="286"/>
                </a:lnTo>
                <a:lnTo>
                  <a:pt x="254" y="284"/>
                </a:lnTo>
                <a:lnTo>
                  <a:pt x="254" y="284"/>
                </a:lnTo>
                <a:lnTo>
                  <a:pt x="254" y="280"/>
                </a:lnTo>
                <a:lnTo>
                  <a:pt x="254" y="280"/>
                </a:lnTo>
                <a:lnTo>
                  <a:pt x="254" y="278"/>
                </a:lnTo>
                <a:lnTo>
                  <a:pt x="254" y="278"/>
                </a:lnTo>
                <a:lnTo>
                  <a:pt x="250" y="290"/>
                </a:lnTo>
                <a:lnTo>
                  <a:pt x="250" y="290"/>
                </a:lnTo>
                <a:lnTo>
                  <a:pt x="251" y="290"/>
                </a:lnTo>
                <a:lnTo>
                  <a:pt x="251" y="290"/>
                </a:lnTo>
                <a:lnTo>
                  <a:pt x="257" y="291"/>
                </a:lnTo>
                <a:lnTo>
                  <a:pt x="263" y="291"/>
                </a:lnTo>
                <a:lnTo>
                  <a:pt x="263" y="291"/>
                </a:lnTo>
                <a:lnTo>
                  <a:pt x="267" y="291"/>
                </a:lnTo>
                <a:lnTo>
                  <a:pt x="267" y="291"/>
                </a:lnTo>
                <a:lnTo>
                  <a:pt x="275" y="291"/>
                </a:lnTo>
                <a:lnTo>
                  <a:pt x="275" y="291"/>
                </a:lnTo>
                <a:close/>
                <a:moveTo>
                  <a:pt x="22" y="196"/>
                </a:moveTo>
                <a:lnTo>
                  <a:pt x="22" y="196"/>
                </a:lnTo>
                <a:lnTo>
                  <a:pt x="22" y="196"/>
                </a:lnTo>
                <a:lnTo>
                  <a:pt x="22" y="196"/>
                </a:lnTo>
                <a:lnTo>
                  <a:pt x="30" y="190"/>
                </a:lnTo>
                <a:lnTo>
                  <a:pt x="37" y="185"/>
                </a:lnTo>
                <a:lnTo>
                  <a:pt x="37" y="185"/>
                </a:lnTo>
                <a:lnTo>
                  <a:pt x="37" y="180"/>
                </a:lnTo>
                <a:lnTo>
                  <a:pt x="37" y="180"/>
                </a:lnTo>
                <a:lnTo>
                  <a:pt x="35" y="173"/>
                </a:lnTo>
                <a:lnTo>
                  <a:pt x="35" y="166"/>
                </a:lnTo>
                <a:lnTo>
                  <a:pt x="35" y="166"/>
                </a:lnTo>
                <a:lnTo>
                  <a:pt x="34" y="159"/>
                </a:lnTo>
                <a:lnTo>
                  <a:pt x="34" y="159"/>
                </a:lnTo>
                <a:lnTo>
                  <a:pt x="27" y="163"/>
                </a:lnTo>
                <a:lnTo>
                  <a:pt x="22" y="166"/>
                </a:lnTo>
                <a:lnTo>
                  <a:pt x="22" y="166"/>
                </a:lnTo>
                <a:lnTo>
                  <a:pt x="25" y="166"/>
                </a:lnTo>
                <a:lnTo>
                  <a:pt x="27" y="168"/>
                </a:lnTo>
                <a:lnTo>
                  <a:pt x="27" y="168"/>
                </a:lnTo>
                <a:lnTo>
                  <a:pt x="27" y="170"/>
                </a:lnTo>
                <a:lnTo>
                  <a:pt x="25" y="172"/>
                </a:lnTo>
                <a:lnTo>
                  <a:pt x="25" y="172"/>
                </a:lnTo>
                <a:lnTo>
                  <a:pt x="28" y="169"/>
                </a:lnTo>
                <a:lnTo>
                  <a:pt x="28" y="169"/>
                </a:lnTo>
                <a:lnTo>
                  <a:pt x="31" y="168"/>
                </a:lnTo>
                <a:lnTo>
                  <a:pt x="31" y="168"/>
                </a:lnTo>
                <a:lnTo>
                  <a:pt x="32" y="168"/>
                </a:lnTo>
                <a:lnTo>
                  <a:pt x="32" y="168"/>
                </a:lnTo>
                <a:lnTo>
                  <a:pt x="32" y="168"/>
                </a:lnTo>
                <a:lnTo>
                  <a:pt x="34" y="169"/>
                </a:lnTo>
                <a:lnTo>
                  <a:pt x="34" y="170"/>
                </a:lnTo>
                <a:lnTo>
                  <a:pt x="34" y="170"/>
                </a:lnTo>
                <a:lnTo>
                  <a:pt x="34" y="172"/>
                </a:lnTo>
                <a:lnTo>
                  <a:pt x="34" y="172"/>
                </a:lnTo>
                <a:lnTo>
                  <a:pt x="31" y="179"/>
                </a:lnTo>
                <a:lnTo>
                  <a:pt x="31" y="179"/>
                </a:lnTo>
                <a:lnTo>
                  <a:pt x="24" y="193"/>
                </a:lnTo>
                <a:lnTo>
                  <a:pt x="24" y="193"/>
                </a:lnTo>
                <a:lnTo>
                  <a:pt x="22" y="196"/>
                </a:lnTo>
                <a:lnTo>
                  <a:pt x="22" y="196"/>
                </a:lnTo>
                <a:close/>
                <a:moveTo>
                  <a:pt x="250" y="119"/>
                </a:moveTo>
                <a:lnTo>
                  <a:pt x="250" y="119"/>
                </a:lnTo>
                <a:lnTo>
                  <a:pt x="241" y="126"/>
                </a:lnTo>
                <a:lnTo>
                  <a:pt x="241" y="126"/>
                </a:lnTo>
                <a:lnTo>
                  <a:pt x="237" y="135"/>
                </a:lnTo>
                <a:lnTo>
                  <a:pt x="233" y="143"/>
                </a:lnTo>
                <a:lnTo>
                  <a:pt x="231" y="152"/>
                </a:lnTo>
                <a:lnTo>
                  <a:pt x="230" y="161"/>
                </a:lnTo>
                <a:lnTo>
                  <a:pt x="230" y="161"/>
                </a:lnTo>
                <a:lnTo>
                  <a:pt x="231" y="172"/>
                </a:lnTo>
                <a:lnTo>
                  <a:pt x="233" y="185"/>
                </a:lnTo>
                <a:lnTo>
                  <a:pt x="233" y="185"/>
                </a:lnTo>
                <a:lnTo>
                  <a:pt x="233" y="186"/>
                </a:lnTo>
                <a:lnTo>
                  <a:pt x="233" y="186"/>
                </a:lnTo>
                <a:lnTo>
                  <a:pt x="233" y="185"/>
                </a:lnTo>
                <a:lnTo>
                  <a:pt x="233" y="185"/>
                </a:lnTo>
                <a:lnTo>
                  <a:pt x="233" y="170"/>
                </a:lnTo>
                <a:lnTo>
                  <a:pt x="233" y="170"/>
                </a:lnTo>
                <a:lnTo>
                  <a:pt x="234" y="158"/>
                </a:lnTo>
                <a:lnTo>
                  <a:pt x="234" y="158"/>
                </a:lnTo>
                <a:lnTo>
                  <a:pt x="236" y="148"/>
                </a:lnTo>
                <a:lnTo>
                  <a:pt x="238" y="139"/>
                </a:lnTo>
                <a:lnTo>
                  <a:pt x="238" y="139"/>
                </a:lnTo>
                <a:lnTo>
                  <a:pt x="243" y="129"/>
                </a:lnTo>
                <a:lnTo>
                  <a:pt x="250" y="119"/>
                </a:lnTo>
                <a:lnTo>
                  <a:pt x="250" y="119"/>
                </a:lnTo>
                <a:lnTo>
                  <a:pt x="250" y="119"/>
                </a:lnTo>
                <a:lnTo>
                  <a:pt x="250" y="119"/>
                </a:lnTo>
                <a:close/>
                <a:moveTo>
                  <a:pt x="244" y="178"/>
                </a:moveTo>
                <a:lnTo>
                  <a:pt x="244" y="178"/>
                </a:lnTo>
                <a:lnTo>
                  <a:pt x="243" y="178"/>
                </a:lnTo>
                <a:lnTo>
                  <a:pt x="243" y="178"/>
                </a:lnTo>
                <a:lnTo>
                  <a:pt x="241" y="176"/>
                </a:lnTo>
                <a:lnTo>
                  <a:pt x="243" y="173"/>
                </a:lnTo>
                <a:lnTo>
                  <a:pt x="243" y="173"/>
                </a:lnTo>
                <a:lnTo>
                  <a:pt x="243" y="173"/>
                </a:lnTo>
                <a:lnTo>
                  <a:pt x="243" y="173"/>
                </a:lnTo>
                <a:lnTo>
                  <a:pt x="244" y="172"/>
                </a:lnTo>
                <a:lnTo>
                  <a:pt x="244" y="172"/>
                </a:lnTo>
                <a:lnTo>
                  <a:pt x="244" y="162"/>
                </a:lnTo>
                <a:lnTo>
                  <a:pt x="244" y="162"/>
                </a:lnTo>
                <a:lnTo>
                  <a:pt x="244" y="162"/>
                </a:lnTo>
                <a:lnTo>
                  <a:pt x="244" y="162"/>
                </a:lnTo>
                <a:lnTo>
                  <a:pt x="243" y="161"/>
                </a:lnTo>
                <a:lnTo>
                  <a:pt x="244" y="158"/>
                </a:lnTo>
                <a:lnTo>
                  <a:pt x="244" y="158"/>
                </a:lnTo>
                <a:lnTo>
                  <a:pt x="244" y="158"/>
                </a:lnTo>
                <a:lnTo>
                  <a:pt x="244" y="158"/>
                </a:lnTo>
                <a:lnTo>
                  <a:pt x="246" y="155"/>
                </a:lnTo>
                <a:lnTo>
                  <a:pt x="246" y="155"/>
                </a:lnTo>
                <a:lnTo>
                  <a:pt x="247" y="146"/>
                </a:lnTo>
                <a:lnTo>
                  <a:pt x="247" y="146"/>
                </a:lnTo>
                <a:lnTo>
                  <a:pt x="248" y="145"/>
                </a:lnTo>
                <a:lnTo>
                  <a:pt x="248" y="145"/>
                </a:lnTo>
                <a:lnTo>
                  <a:pt x="244" y="145"/>
                </a:lnTo>
                <a:lnTo>
                  <a:pt x="244" y="145"/>
                </a:lnTo>
                <a:lnTo>
                  <a:pt x="241" y="158"/>
                </a:lnTo>
                <a:lnTo>
                  <a:pt x="240" y="175"/>
                </a:lnTo>
                <a:lnTo>
                  <a:pt x="240" y="189"/>
                </a:lnTo>
                <a:lnTo>
                  <a:pt x="243" y="202"/>
                </a:lnTo>
                <a:lnTo>
                  <a:pt x="243" y="202"/>
                </a:lnTo>
                <a:lnTo>
                  <a:pt x="246" y="199"/>
                </a:lnTo>
                <a:lnTo>
                  <a:pt x="246" y="199"/>
                </a:lnTo>
                <a:lnTo>
                  <a:pt x="246" y="197"/>
                </a:lnTo>
                <a:lnTo>
                  <a:pt x="246" y="197"/>
                </a:lnTo>
                <a:lnTo>
                  <a:pt x="244" y="192"/>
                </a:lnTo>
                <a:lnTo>
                  <a:pt x="244" y="192"/>
                </a:lnTo>
                <a:lnTo>
                  <a:pt x="243" y="192"/>
                </a:lnTo>
                <a:lnTo>
                  <a:pt x="243" y="192"/>
                </a:lnTo>
                <a:lnTo>
                  <a:pt x="240" y="190"/>
                </a:lnTo>
                <a:lnTo>
                  <a:pt x="241" y="188"/>
                </a:lnTo>
                <a:lnTo>
                  <a:pt x="241" y="188"/>
                </a:lnTo>
                <a:lnTo>
                  <a:pt x="243" y="186"/>
                </a:lnTo>
                <a:lnTo>
                  <a:pt x="243" y="186"/>
                </a:lnTo>
                <a:lnTo>
                  <a:pt x="244" y="183"/>
                </a:lnTo>
                <a:lnTo>
                  <a:pt x="244" y="183"/>
                </a:lnTo>
                <a:lnTo>
                  <a:pt x="244" y="178"/>
                </a:lnTo>
                <a:lnTo>
                  <a:pt x="244" y="178"/>
                </a:lnTo>
                <a:close/>
                <a:moveTo>
                  <a:pt x="177" y="230"/>
                </a:moveTo>
                <a:lnTo>
                  <a:pt x="177" y="230"/>
                </a:lnTo>
                <a:lnTo>
                  <a:pt x="175" y="236"/>
                </a:lnTo>
                <a:lnTo>
                  <a:pt x="170" y="243"/>
                </a:lnTo>
                <a:lnTo>
                  <a:pt x="170" y="243"/>
                </a:lnTo>
                <a:lnTo>
                  <a:pt x="176" y="243"/>
                </a:lnTo>
                <a:lnTo>
                  <a:pt x="182" y="243"/>
                </a:lnTo>
                <a:lnTo>
                  <a:pt x="182" y="243"/>
                </a:lnTo>
                <a:lnTo>
                  <a:pt x="183" y="242"/>
                </a:lnTo>
                <a:lnTo>
                  <a:pt x="184" y="240"/>
                </a:lnTo>
                <a:lnTo>
                  <a:pt x="184" y="240"/>
                </a:lnTo>
                <a:lnTo>
                  <a:pt x="196" y="233"/>
                </a:lnTo>
                <a:lnTo>
                  <a:pt x="196" y="233"/>
                </a:lnTo>
                <a:lnTo>
                  <a:pt x="200" y="230"/>
                </a:lnTo>
                <a:lnTo>
                  <a:pt x="200" y="230"/>
                </a:lnTo>
                <a:lnTo>
                  <a:pt x="211" y="222"/>
                </a:lnTo>
                <a:lnTo>
                  <a:pt x="211" y="222"/>
                </a:lnTo>
                <a:lnTo>
                  <a:pt x="213" y="222"/>
                </a:lnTo>
                <a:lnTo>
                  <a:pt x="213" y="222"/>
                </a:lnTo>
                <a:lnTo>
                  <a:pt x="206" y="220"/>
                </a:lnTo>
                <a:lnTo>
                  <a:pt x="206" y="220"/>
                </a:lnTo>
                <a:lnTo>
                  <a:pt x="206" y="222"/>
                </a:lnTo>
                <a:lnTo>
                  <a:pt x="206" y="222"/>
                </a:lnTo>
                <a:lnTo>
                  <a:pt x="206" y="224"/>
                </a:lnTo>
                <a:lnTo>
                  <a:pt x="203" y="226"/>
                </a:lnTo>
                <a:lnTo>
                  <a:pt x="203" y="226"/>
                </a:lnTo>
                <a:lnTo>
                  <a:pt x="202" y="226"/>
                </a:lnTo>
                <a:lnTo>
                  <a:pt x="200" y="227"/>
                </a:lnTo>
                <a:lnTo>
                  <a:pt x="200" y="227"/>
                </a:lnTo>
                <a:lnTo>
                  <a:pt x="197" y="229"/>
                </a:lnTo>
                <a:lnTo>
                  <a:pt x="197" y="229"/>
                </a:lnTo>
                <a:lnTo>
                  <a:pt x="194" y="232"/>
                </a:lnTo>
                <a:lnTo>
                  <a:pt x="194" y="232"/>
                </a:lnTo>
                <a:lnTo>
                  <a:pt x="192" y="232"/>
                </a:lnTo>
                <a:lnTo>
                  <a:pt x="190" y="230"/>
                </a:lnTo>
                <a:lnTo>
                  <a:pt x="190" y="230"/>
                </a:lnTo>
                <a:lnTo>
                  <a:pt x="190" y="227"/>
                </a:lnTo>
                <a:lnTo>
                  <a:pt x="190" y="227"/>
                </a:lnTo>
                <a:lnTo>
                  <a:pt x="189" y="226"/>
                </a:lnTo>
                <a:lnTo>
                  <a:pt x="189" y="226"/>
                </a:lnTo>
                <a:lnTo>
                  <a:pt x="189" y="229"/>
                </a:lnTo>
                <a:lnTo>
                  <a:pt x="189" y="229"/>
                </a:lnTo>
                <a:lnTo>
                  <a:pt x="184" y="236"/>
                </a:lnTo>
                <a:lnTo>
                  <a:pt x="184" y="236"/>
                </a:lnTo>
                <a:lnTo>
                  <a:pt x="183" y="239"/>
                </a:lnTo>
                <a:lnTo>
                  <a:pt x="183" y="239"/>
                </a:lnTo>
                <a:lnTo>
                  <a:pt x="180" y="240"/>
                </a:lnTo>
                <a:lnTo>
                  <a:pt x="179" y="239"/>
                </a:lnTo>
                <a:lnTo>
                  <a:pt x="179" y="239"/>
                </a:lnTo>
                <a:lnTo>
                  <a:pt x="177" y="236"/>
                </a:lnTo>
                <a:lnTo>
                  <a:pt x="177" y="236"/>
                </a:lnTo>
                <a:lnTo>
                  <a:pt x="177" y="230"/>
                </a:lnTo>
                <a:lnTo>
                  <a:pt x="177" y="230"/>
                </a:lnTo>
                <a:close/>
                <a:moveTo>
                  <a:pt x="160" y="172"/>
                </a:moveTo>
                <a:lnTo>
                  <a:pt x="160" y="172"/>
                </a:lnTo>
                <a:lnTo>
                  <a:pt x="160" y="172"/>
                </a:lnTo>
                <a:lnTo>
                  <a:pt x="160" y="172"/>
                </a:lnTo>
                <a:lnTo>
                  <a:pt x="152" y="176"/>
                </a:lnTo>
                <a:lnTo>
                  <a:pt x="143" y="182"/>
                </a:lnTo>
                <a:lnTo>
                  <a:pt x="143" y="182"/>
                </a:lnTo>
                <a:lnTo>
                  <a:pt x="143" y="196"/>
                </a:lnTo>
                <a:lnTo>
                  <a:pt x="143" y="196"/>
                </a:lnTo>
                <a:lnTo>
                  <a:pt x="149" y="195"/>
                </a:lnTo>
                <a:lnTo>
                  <a:pt x="149" y="195"/>
                </a:lnTo>
                <a:lnTo>
                  <a:pt x="149" y="192"/>
                </a:lnTo>
                <a:lnTo>
                  <a:pt x="149" y="190"/>
                </a:lnTo>
                <a:lnTo>
                  <a:pt x="149" y="190"/>
                </a:lnTo>
                <a:lnTo>
                  <a:pt x="150" y="188"/>
                </a:lnTo>
                <a:lnTo>
                  <a:pt x="150" y="188"/>
                </a:lnTo>
                <a:lnTo>
                  <a:pt x="157" y="176"/>
                </a:lnTo>
                <a:lnTo>
                  <a:pt x="157" y="176"/>
                </a:lnTo>
                <a:lnTo>
                  <a:pt x="160" y="172"/>
                </a:lnTo>
                <a:lnTo>
                  <a:pt x="160" y="172"/>
                </a:lnTo>
                <a:close/>
                <a:moveTo>
                  <a:pt x="284" y="138"/>
                </a:moveTo>
                <a:lnTo>
                  <a:pt x="284" y="138"/>
                </a:lnTo>
                <a:lnTo>
                  <a:pt x="283" y="138"/>
                </a:lnTo>
                <a:lnTo>
                  <a:pt x="283" y="138"/>
                </a:lnTo>
                <a:lnTo>
                  <a:pt x="260" y="151"/>
                </a:lnTo>
                <a:lnTo>
                  <a:pt x="260" y="151"/>
                </a:lnTo>
                <a:lnTo>
                  <a:pt x="258" y="151"/>
                </a:lnTo>
                <a:lnTo>
                  <a:pt x="258" y="151"/>
                </a:lnTo>
                <a:lnTo>
                  <a:pt x="258" y="156"/>
                </a:lnTo>
                <a:lnTo>
                  <a:pt x="258" y="156"/>
                </a:lnTo>
                <a:lnTo>
                  <a:pt x="260" y="155"/>
                </a:lnTo>
                <a:lnTo>
                  <a:pt x="260" y="155"/>
                </a:lnTo>
                <a:lnTo>
                  <a:pt x="270" y="152"/>
                </a:lnTo>
                <a:lnTo>
                  <a:pt x="270" y="152"/>
                </a:lnTo>
                <a:lnTo>
                  <a:pt x="271" y="151"/>
                </a:lnTo>
                <a:lnTo>
                  <a:pt x="273" y="149"/>
                </a:lnTo>
                <a:lnTo>
                  <a:pt x="273" y="149"/>
                </a:lnTo>
                <a:lnTo>
                  <a:pt x="273" y="149"/>
                </a:lnTo>
                <a:lnTo>
                  <a:pt x="273" y="149"/>
                </a:lnTo>
                <a:lnTo>
                  <a:pt x="274" y="148"/>
                </a:lnTo>
                <a:lnTo>
                  <a:pt x="277" y="148"/>
                </a:lnTo>
                <a:lnTo>
                  <a:pt x="277" y="148"/>
                </a:lnTo>
                <a:lnTo>
                  <a:pt x="277" y="149"/>
                </a:lnTo>
                <a:lnTo>
                  <a:pt x="277" y="149"/>
                </a:lnTo>
                <a:lnTo>
                  <a:pt x="278" y="151"/>
                </a:lnTo>
                <a:lnTo>
                  <a:pt x="278" y="152"/>
                </a:lnTo>
                <a:lnTo>
                  <a:pt x="278" y="152"/>
                </a:lnTo>
                <a:lnTo>
                  <a:pt x="278" y="153"/>
                </a:lnTo>
                <a:lnTo>
                  <a:pt x="280" y="155"/>
                </a:lnTo>
                <a:lnTo>
                  <a:pt x="280" y="155"/>
                </a:lnTo>
                <a:lnTo>
                  <a:pt x="281" y="146"/>
                </a:lnTo>
                <a:lnTo>
                  <a:pt x="284" y="138"/>
                </a:lnTo>
                <a:lnTo>
                  <a:pt x="284" y="138"/>
                </a:lnTo>
                <a:close/>
                <a:moveTo>
                  <a:pt x="169" y="35"/>
                </a:moveTo>
                <a:lnTo>
                  <a:pt x="169" y="35"/>
                </a:lnTo>
                <a:lnTo>
                  <a:pt x="162" y="28"/>
                </a:lnTo>
                <a:lnTo>
                  <a:pt x="162" y="28"/>
                </a:lnTo>
                <a:lnTo>
                  <a:pt x="160" y="28"/>
                </a:lnTo>
                <a:lnTo>
                  <a:pt x="160" y="28"/>
                </a:lnTo>
                <a:lnTo>
                  <a:pt x="148" y="27"/>
                </a:lnTo>
                <a:lnTo>
                  <a:pt x="148" y="27"/>
                </a:lnTo>
                <a:lnTo>
                  <a:pt x="145" y="27"/>
                </a:lnTo>
                <a:lnTo>
                  <a:pt x="145" y="27"/>
                </a:lnTo>
                <a:lnTo>
                  <a:pt x="145" y="31"/>
                </a:lnTo>
                <a:lnTo>
                  <a:pt x="146" y="35"/>
                </a:lnTo>
                <a:lnTo>
                  <a:pt x="146" y="35"/>
                </a:lnTo>
                <a:lnTo>
                  <a:pt x="148" y="37"/>
                </a:lnTo>
                <a:lnTo>
                  <a:pt x="149" y="37"/>
                </a:lnTo>
                <a:lnTo>
                  <a:pt x="149" y="37"/>
                </a:lnTo>
                <a:lnTo>
                  <a:pt x="152" y="37"/>
                </a:lnTo>
                <a:lnTo>
                  <a:pt x="152" y="37"/>
                </a:lnTo>
                <a:lnTo>
                  <a:pt x="163" y="35"/>
                </a:lnTo>
                <a:lnTo>
                  <a:pt x="163" y="35"/>
                </a:lnTo>
                <a:lnTo>
                  <a:pt x="169" y="35"/>
                </a:lnTo>
                <a:lnTo>
                  <a:pt x="169" y="35"/>
                </a:lnTo>
                <a:close/>
                <a:moveTo>
                  <a:pt x="96" y="48"/>
                </a:moveTo>
                <a:lnTo>
                  <a:pt x="96" y="48"/>
                </a:lnTo>
                <a:lnTo>
                  <a:pt x="96" y="50"/>
                </a:lnTo>
                <a:lnTo>
                  <a:pt x="96" y="50"/>
                </a:lnTo>
                <a:lnTo>
                  <a:pt x="95" y="53"/>
                </a:lnTo>
                <a:lnTo>
                  <a:pt x="91" y="53"/>
                </a:lnTo>
                <a:lnTo>
                  <a:pt x="91" y="53"/>
                </a:lnTo>
                <a:lnTo>
                  <a:pt x="91" y="51"/>
                </a:lnTo>
                <a:lnTo>
                  <a:pt x="91" y="51"/>
                </a:lnTo>
                <a:lnTo>
                  <a:pt x="89" y="51"/>
                </a:lnTo>
                <a:lnTo>
                  <a:pt x="86" y="51"/>
                </a:lnTo>
                <a:lnTo>
                  <a:pt x="86" y="51"/>
                </a:lnTo>
                <a:lnTo>
                  <a:pt x="84" y="53"/>
                </a:lnTo>
                <a:lnTo>
                  <a:pt x="82" y="55"/>
                </a:lnTo>
                <a:lnTo>
                  <a:pt x="82" y="55"/>
                </a:lnTo>
                <a:lnTo>
                  <a:pt x="82" y="55"/>
                </a:lnTo>
                <a:lnTo>
                  <a:pt x="82" y="55"/>
                </a:lnTo>
                <a:lnTo>
                  <a:pt x="78" y="60"/>
                </a:lnTo>
                <a:lnTo>
                  <a:pt x="78" y="60"/>
                </a:lnTo>
                <a:lnTo>
                  <a:pt x="84" y="64"/>
                </a:lnTo>
                <a:lnTo>
                  <a:pt x="84" y="64"/>
                </a:lnTo>
                <a:lnTo>
                  <a:pt x="85" y="64"/>
                </a:lnTo>
                <a:lnTo>
                  <a:pt x="85" y="64"/>
                </a:lnTo>
                <a:lnTo>
                  <a:pt x="88" y="62"/>
                </a:lnTo>
                <a:lnTo>
                  <a:pt x="91" y="61"/>
                </a:lnTo>
                <a:lnTo>
                  <a:pt x="91" y="61"/>
                </a:lnTo>
                <a:lnTo>
                  <a:pt x="91" y="58"/>
                </a:lnTo>
                <a:lnTo>
                  <a:pt x="91" y="58"/>
                </a:lnTo>
                <a:lnTo>
                  <a:pt x="92" y="57"/>
                </a:lnTo>
                <a:lnTo>
                  <a:pt x="94" y="57"/>
                </a:lnTo>
                <a:lnTo>
                  <a:pt x="94" y="57"/>
                </a:lnTo>
                <a:lnTo>
                  <a:pt x="95" y="55"/>
                </a:lnTo>
                <a:lnTo>
                  <a:pt x="95" y="55"/>
                </a:lnTo>
                <a:lnTo>
                  <a:pt x="98" y="51"/>
                </a:lnTo>
                <a:lnTo>
                  <a:pt x="98" y="51"/>
                </a:lnTo>
                <a:lnTo>
                  <a:pt x="101" y="48"/>
                </a:lnTo>
                <a:lnTo>
                  <a:pt x="101" y="48"/>
                </a:lnTo>
                <a:lnTo>
                  <a:pt x="96" y="48"/>
                </a:lnTo>
                <a:lnTo>
                  <a:pt x="96" y="48"/>
                </a:lnTo>
                <a:close/>
                <a:moveTo>
                  <a:pt x="142" y="162"/>
                </a:moveTo>
                <a:lnTo>
                  <a:pt x="142" y="162"/>
                </a:lnTo>
                <a:lnTo>
                  <a:pt x="149" y="152"/>
                </a:lnTo>
                <a:lnTo>
                  <a:pt x="155" y="143"/>
                </a:lnTo>
                <a:lnTo>
                  <a:pt x="155" y="143"/>
                </a:lnTo>
                <a:lnTo>
                  <a:pt x="142" y="143"/>
                </a:lnTo>
                <a:lnTo>
                  <a:pt x="142" y="143"/>
                </a:lnTo>
                <a:lnTo>
                  <a:pt x="142" y="162"/>
                </a:lnTo>
                <a:lnTo>
                  <a:pt x="142" y="162"/>
                </a:lnTo>
                <a:close/>
                <a:moveTo>
                  <a:pt x="163" y="153"/>
                </a:moveTo>
                <a:lnTo>
                  <a:pt x="163" y="153"/>
                </a:lnTo>
                <a:lnTo>
                  <a:pt x="153" y="166"/>
                </a:lnTo>
                <a:lnTo>
                  <a:pt x="153" y="166"/>
                </a:lnTo>
                <a:lnTo>
                  <a:pt x="146" y="175"/>
                </a:lnTo>
                <a:lnTo>
                  <a:pt x="146" y="175"/>
                </a:lnTo>
                <a:lnTo>
                  <a:pt x="145" y="176"/>
                </a:lnTo>
                <a:lnTo>
                  <a:pt x="145" y="176"/>
                </a:lnTo>
                <a:lnTo>
                  <a:pt x="148" y="175"/>
                </a:lnTo>
                <a:lnTo>
                  <a:pt x="148" y="175"/>
                </a:lnTo>
                <a:lnTo>
                  <a:pt x="157" y="169"/>
                </a:lnTo>
                <a:lnTo>
                  <a:pt x="157" y="169"/>
                </a:lnTo>
                <a:lnTo>
                  <a:pt x="160" y="168"/>
                </a:lnTo>
                <a:lnTo>
                  <a:pt x="163" y="166"/>
                </a:lnTo>
                <a:lnTo>
                  <a:pt x="163" y="166"/>
                </a:lnTo>
                <a:lnTo>
                  <a:pt x="163" y="153"/>
                </a:lnTo>
                <a:lnTo>
                  <a:pt x="163" y="153"/>
                </a:lnTo>
                <a:close/>
                <a:moveTo>
                  <a:pt x="247" y="55"/>
                </a:moveTo>
                <a:lnTo>
                  <a:pt x="247" y="55"/>
                </a:lnTo>
                <a:lnTo>
                  <a:pt x="247" y="55"/>
                </a:lnTo>
                <a:lnTo>
                  <a:pt x="247" y="55"/>
                </a:lnTo>
                <a:lnTo>
                  <a:pt x="248" y="55"/>
                </a:lnTo>
                <a:lnTo>
                  <a:pt x="248" y="55"/>
                </a:lnTo>
                <a:lnTo>
                  <a:pt x="256" y="51"/>
                </a:lnTo>
                <a:lnTo>
                  <a:pt x="256" y="51"/>
                </a:lnTo>
                <a:lnTo>
                  <a:pt x="260" y="48"/>
                </a:lnTo>
                <a:lnTo>
                  <a:pt x="260" y="48"/>
                </a:lnTo>
                <a:lnTo>
                  <a:pt x="261" y="48"/>
                </a:lnTo>
                <a:lnTo>
                  <a:pt x="263" y="48"/>
                </a:lnTo>
                <a:lnTo>
                  <a:pt x="263" y="48"/>
                </a:lnTo>
                <a:lnTo>
                  <a:pt x="263" y="50"/>
                </a:lnTo>
                <a:lnTo>
                  <a:pt x="263" y="51"/>
                </a:lnTo>
                <a:lnTo>
                  <a:pt x="263" y="51"/>
                </a:lnTo>
                <a:lnTo>
                  <a:pt x="261" y="53"/>
                </a:lnTo>
                <a:lnTo>
                  <a:pt x="261" y="53"/>
                </a:lnTo>
                <a:lnTo>
                  <a:pt x="253" y="61"/>
                </a:lnTo>
                <a:lnTo>
                  <a:pt x="253" y="61"/>
                </a:lnTo>
                <a:lnTo>
                  <a:pt x="251" y="62"/>
                </a:lnTo>
                <a:lnTo>
                  <a:pt x="251" y="62"/>
                </a:lnTo>
                <a:lnTo>
                  <a:pt x="251" y="62"/>
                </a:lnTo>
                <a:lnTo>
                  <a:pt x="251" y="62"/>
                </a:lnTo>
                <a:lnTo>
                  <a:pt x="263" y="57"/>
                </a:lnTo>
                <a:lnTo>
                  <a:pt x="263" y="57"/>
                </a:lnTo>
                <a:lnTo>
                  <a:pt x="264" y="51"/>
                </a:lnTo>
                <a:lnTo>
                  <a:pt x="263" y="44"/>
                </a:lnTo>
                <a:lnTo>
                  <a:pt x="263" y="44"/>
                </a:lnTo>
                <a:lnTo>
                  <a:pt x="258" y="41"/>
                </a:lnTo>
                <a:lnTo>
                  <a:pt x="258" y="41"/>
                </a:lnTo>
                <a:lnTo>
                  <a:pt x="258" y="44"/>
                </a:lnTo>
                <a:lnTo>
                  <a:pt x="257" y="45"/>
                </a:lnTo>
                <a:lnTo>
                  <a:pt x="257" y="45"/>
                </a:lnTo>
                <a:lnTo>
                  <a:pt x="254" y="47"/>
                </a:lnTo>
                <a:lnTo>
                  <a:pt x="254" y="47"/>
                </a:lnTo>
                <a:lnTo>
                  <a:pt x="247" y="55"/>
                </a:lnTo>
                <a:lnTo>
                  <a:pt x="247" y="55"/>
                </a:lnTo>
                <a:close/>
                <a:moveTo>
                  <a:pt x="256" y="80"/>
                </a:moveTo>
                <a:lnTo>
                  <a:pt x="256" y="80"/>
                </a:lnTo>
                <a:lnTo>
                  <a:pt x="256" y="78"/>
                </a:lnTo>
                <a:lnTo>
                  <a:pt x="256" y="78"/>
                </a:lnTo>
                <a:lnTo>
                  <a:pt x="254" y="78"/>
                </a:lnTo>
                <a:lnTo>
                  <a:pt x="254" y="78"/>
                </a:lnTo>
                <a:lnTo>
                  <a:pt x="244" y="74"/>
                </a:lnTo>
                <a:lnTo>
                  <a:pt x="244" y="74"/>
                </a:lnTo>
                <a:lnTo>
                  <a:pt x="237" y="71"/>
                </a:lnTo>
                <a:lnTo>
                  <a:pt x="237" y="71"/>
                </a:lnTo>
                <a:lnTo>
                  <a:pt x="236" y="70"/>
                </a:lnTo>
                <a:lnTo>
                  <a:pt x="236" y="70"/>
                </a:lnTo>
                <a:lnTo>
                  <a:pt x="231" y="72"/>
                </a:lnTo>
                <a:lnTo>
                  <a:pt x="231" y="72"/>
                </a:lnTo>
                <a:lnTo>
                  <a:pt x="233" y="74"/>
                </a:lnTo>
                <a:lnTo>
                  <a:pt x="233" y="74"/>
                </a:lnTo>
                <a:lnTo>
                  <a:pt x="237" y="78"/>
                </a:lnTo>
                <a:lnTo>
                  <a:pt x="237" y="78"/>
                </a:lnTo>
                <a:lnTo>
                  <a:pt x="238" y="80"/>
                </a:lnTo>
                <a:lnTo>
                  <a:pt x="238" y="80"/>
                </a:lnTo>
                <a:lnTo>
                  <a:pt x="253" y="80"/>
                </a:lnTo>
                <a:lnTo>
                  <a:pt x="253" y="80"/>
                </a:lnTo>
                <a:lnTo>
                  <a:pt x="256" y="80"/>
                </a:lnTo>
                <a:lnTo>
                  <a:pt x="256" y="80"/>
                </a:lnTo>
                <a:close/>
                <a:moveTo>
                  <a:pt x="287" y="223"/>
                </a:moveTo>
                <a:lnTo>
                  <a:pt x="287" y="223"/>
                </a:lnTo>
                <a:lnTo>
                  <a:pt x="292" y="224"/>
                </a:lnTo>
                <a:lnTo>
                  <a:pt x="292" y="224"/>
                </a:lnTo>
                <a:lnTo>
                  <a:pt x="288" y="219"/>
                </a:lnTo>
                <a:lnTo>
                  <a:pt x="285" y="212"/>
                </a:lnTo>
                <a:lnTo>
                  <a:pt x="285" y="212"/>
                </a:lnTo>
                <a:lnTo>
                  <a:pt x="283" y="213"/>
                </a:lnTo>
                <a:lnTo>
                  <a:pt x="283" y="213"/>
                </a:lnTo>
                <a:lnTo>
                  <a:pt x="273" y="223"/>
                </a:lnTo>
                <a:lnTo>
                  <a:pt x="273" y="223"/>
                </a:lnTo>
                <a:lnTo>
                  <a:pt x="268" y="229"/>
                </a:lnTo>
                <a:lnTo>
                  <a:pt x="268" y="229"/>
                </a:lnTo>
                <a:lnTo>
                  <a:pt x="268" y="229"/>
                </a:lnTo>
                <a:lnTo>
                  <a:pt x="268" y="229"/>
                </a:lnTo>
                <a:lnTo>
                  <a:pt x="274" y="226"/>
                </a:lnTo>
                <a:lnTo>
                  <a:pt x="274" y="226"/>
                </a:lnTo>
                <a:lnTo>
                  <a:pt x="283" y="220"/>
                </a:lnTo>
                <a:lnTo>
                  <a:pt x="283" y="220"/>
                </a:lnTo>
                <a:lnTo>
                  <a:pt x="284" y="219"/>
                </a:lnTo>
                <a:lnTo>
                  <a:pt x="284" y="219"/>
                </a:lnTo>
                <a:lnTo>
                  <a:pt x="287" y="220"/>
                </a:lnTo>
                <a:lnTo>
                  <a:pt x="287" y="220"/>
                </a:lnTo>
                <a:lnTo>
                  <a:pt x="287" y="222"/>
                </a:lnTo>
                <a:lnTo>
                  <a:pt x="287" y="222"/>
                </a:lnTo>
                <a:lnTo>
                  <a:pt x="287" y="223"/>
                </a:lnTo>
                <a:lnTo>
                  <a:pt x="287" y="223"/>
                </a:lnTo>
                <a:close/>
                <a:moveTo>
                  <a:pt x="145" y="91"/>
                </a:moveTo>
                <a:lnTo>
                  <a:pt x="145" y="91"/>
                </a:lnTo>
                <a:lnTo>
                  <a:pt x="136" y="98"/>
                </a:lnTo>
                <a:lnTo>
                  <a:pt x="128" y="107"/>
                </a:lnTo>
                <a:lnTo>
                  <a:pt x="128" y="107"/>
                </a:lnTo>
                <a:lnTo>
                  <a:pt x="129" y="107"/>
                </a:lnTo>
                <a:lnTo>
                  <a:pt x="129" y="107"/>
                </a:lnTo>
                <a:lnTo>
                  <a:pt x="136" y="104"/>
                </a:lnTo>
                <a:lnTo>
                  <a:pt x="136" y="104"/>
                </a:lnTo>
                <a:lnTo>
                  <a:pt x="142" y="99"/>
                </a:lnTo>
                <a:lnTo>
                  <a:pt x="142" y="99"/>
                </a:lnTo>
                <a:lnTo>
                  <a:pt x="146" y="98"/>
                </a:lnTo>
                <a:lnTo>
                  <a:pt x="146" y="98"/>
                </a:lnTo>
                <a:lnTo>
                  <a:pt x="146" y="92"/>
                </a:lnTo>
                <a:lnTo>
                  <a:pt x="146" y="92"/>
                </a:lnTo>
                <a:lnTo>
                  <a:pt x="145" y="91"/>
                </a:lnTo>
                <a:lnTo>
                  <a:pt x="145" y="91"/>
                </a:lnTo>
                <a:close/>
                <a:moveTo>
                  <a:pt x="302" y="278"/>
                </a:moveTo>
                <a:lnTo>
                  <a:pt x="302" y="278"/>
                </a:lnTo>
                <a:lnTo>
                  <a:pt x="302" y="278"/>
                </a:lnTo>
                <a:lnTo>
                  <a:pt x="302" y="278"/>
                </a:lnTo>
                <a:lnTo>
                  <a:pt x="304" y="278"/>
                </a:lnTo>
                <a:lnTo>
                  <a:pt x="304" y="278"/>
                </a:lnTo>
                <a:lnTo>
                  <a:pt x="312" y="271"/>
                </a:lnTo>
                <a:lnTo>
                  <a:pt x="312" y="271"/>
                </a:lnTo>
                <a:lnTo>
                  <a:pt x="319" y="266"/>
                </a:lnTo>
                <a:lnTo>
                  <a:pt x="319" y="266"/>
                </a:lnTo>
                <a:lnTo>
                  <a:pt x="324" y="260"/>
                </a:lnTo>
                <a:lnTo>
                  <a:pt x="324" y="260"/>
                </a:lnTo>
                <a:lnTo>
                  <a:pt x="327" y="254"/>
                </a:lnTo>
                <a:lnTo>
                  <a:pt x="327" y="254"/>
                </a:lnTo>
                <a:lnTo>
                  <a:pt x="328" y="253"/>
                </a:lnTo>
                <a:lnTo>
                  <a:pt x="327" y="253"/>
                </a:lnTo>
                <a:lnTo>
                  <a:pt x="327" y="253"/>
                </a:lnTo>
                <a:lnTo>
                  <a:pt x="314" y="266"/>
                </a:lnTo>
                <a:lnTo>
                  <a:pt x="302" y="278"/>
                </a:lnTo>
                <a:lnTo>
                  <a:pt x="302" y="278"/>
                </a:lnTo>
                <a:close/>
                <a:moveTo>
                  <a:pt x="175" y="18"/>
                </a:moveTo>
                <a:lnTo>
                  <a:pt x="175" y="18"/>
                </a:lnTo>
                <a:lnTo>
                  <a:pt x="177" y="17"/>
                </a:lnTo>
                <a:lnTo>
                  <a:pt x="177" y="17"/>
                </a:lnTo>
                <a:lnTo>
                  <a:pt x="180" y="18"/>
                </a:lnTo>
                <a:lnTo>
                  <a:pt x="182" y="20"/>
                </a:lnTo>
                <a:lnTo>
                  <a:pt x="182" y="20"/>
                </a:lnTo>
                <a:lnTo>
                  <a:pt x="186" y="8"/>
                </a:lnTo>
                <a:lnTo>
                  <a:pt x="186" y="8"/>
                </a:lnTo>
                <a:lnTo>
                  <a:pt x="186" y="8"/>
                </a:lnTo>
                <a:lnTo>
                  <a:pt x="186" y="8"/>
                </a:lnTo>
                <a:lnTo>
                  <a:pt x="184" y="8"/>
                </a:lnTo>
                <a:lnTo>
                  <a:pt x="182" y="8"/>
                </a:lnTo>
                <a:lnTo>
                  <a:pt x="182" y="8"/>
                </a:lnTo>
                <a:lnTo>
                  <a:pt x="176" y="7"/>
                </a:lnTo>
                <a:lnTo>
                  <a:pt x="176" y="7"/>
                </a:lnTo>
                <a:lnTo>
                  <a:pt x="175" y="7"/>
                </a:lnTo>
                <a:lnTo>
                  <a:pt x="175" y="7"/>
                </a:lnTo>
                <a:lnTo>
                  <a:pt x="173" y="10"/>
                </a:lnTo>
                <a:lnTo>
                  <a:pt x="172" y="11"/>
                </a:lnTo>
                <a:lnTo>
                  <a:pt x="169" y="16"/>
                </a:lnTo>
                <a:lnTo>
                  <a:pt x="169" y="16"/>
                </a:lnTo>
                <a:lnTo>
                  <a:pt x="175" y="11"/>
                </a:lnTo>
                <a:lnTo>
                  <a:pt x="175" y="11"/>
                </a:lnTo>
                <a:lnTo>
                  <a:pt x="177" y="10"/>
                </a:lnTo>
                <a:lnTo>
                  <a:pt x="177" y="10"/>
                </a:lnTo>
                <a:lnTo>
                  <a:pt x="179" y="11"/>
                </a:lnTo>
                <a:lnTo>
                  <a:pt x="179" y="11"/>
                </a:lnTo>
                <a:lnTo>
                  <a:pt x="179" y="13"/>
                </a:lnTo>
                <a:lnTo>
                  <a:pt x="179" y="13"/>
                </a:lnTo>
                <a:lnTo>
                  <a:pt x="177" y="14"/>
                </a:lnTo>
                <a:lnTo>
                  <a:pt x="177" y="14"/>
                </a:lnTo>
                <a:lnTo>
                  <a:pt x="175" y="18"/>
                </a:lnTo>
                <a:lnTo>
                  <a:pt x="175" y="18"/>
                </a:lnTo>
                <a:close/>
                <a:moveTo>
                  <a:pt x="163" y="173"/>
                </a:moveTo>
                <a:lnTo>
                  <a:pt x="163" y="173"/>
                </a:lnTo>
                <a:lnTo>
                  <a:pt x="157" y="182"/>
                </a:lnTo>
                <a:lnTo>
                  <a:pt x="155" y="189"/>
                </a:lnTo>
                <a:lnTo>
                  <a:pt x="155" y="189"/>
                </a:lnTo>
                <a:lnTo>
                  <a:pt x="156" y="188"/>
                </a:lnTo>
                <a:lnTo>
                  <a:pt x="157" y="188"/>
                </a:lnTo>
                <a:lnTo>
                  <a:pt x="157" y="188"/>
                </a:lnTo>
                <a:lnTo>
                  <a:pt x="160" y="189"/>
                </a:lnTo>
                <a:lnTo>
                  <a:pt x="160" y="190"/>
                </a:lnTo>
                <a:lnTo>
                  <a:pt x="160" y="190"/>
                </a:lnTo>
                <a:lnTo>
                  <a:pt x="163" y="189"/>
                </a:lnTo>
                <a:lnTo>
                  <a:pt x="165" y="188"/>
                </a:lnTo>
                <a:lnTo>
                  <a:pt x="165" y="188"/>
                </a:lnTo>
                <a:lnTo>
                  <a:pt x="163" y="173"/>
                </a:lnTo>
                <a:lnTo>
                  <a:pt x="163" y="173"/>
                </a:lnTo>
                <a:close/>
                <a:moveTo>
                  <a:pt x="274" y="139"/>
                </a:moveTo>
                <a:lnTo>
                  <a:pt x="274" y="139"/>
                </a:lnTo>
                <a:lnTo>
                  <a:pt x="273" y="139"/>
                </a:lnTo>
                <a:lnTo>
                  <a:pt x="273" y="139"/>
                </a:lnTo>
                <a:lnTo>
                  <a:pt x="253" y="145"/>
                </a:lnTo>
                <a:lnTo>
                  <a:pt x="253" y="145"/>
                </a:lnTo>
                <a:lnTo>
                  <a:pt x="251" y="145"/>
                </a:lnTo>
                <a:lnTo>
                  <a:pt x="251" y="145"/>
                </a:lnTo>
                <a:lnTo>
                  <a:pt x="250" y="153"/>
                </a:lnTo>
                <a:lnTo>
                  <a:pt x="250" y="153"/>
                </a:lnTo>
                <a:lnTo>
                  <a:pt x="254" y="151"/>
                </a:lnTo>
                <a:lnTo>
                  <a:pt x="254" y="151"/>
                </a:lnTo>
                <a:lnTo>
                  <a:pt x="256" y="148"/>
                </a:lnTo>
                <a:lnTo>
                  <a:pt x="256" y="148"/>
                </a:lnTo>
                <a:lnTo>
                  <a:pt x="257" y="146"/>
                </a:lnTo>
                <a:lnTo>
                  <a:pt x="260" y="146"/>
                </a:lnTo>
                <a:lnTo>
                  <a:pt x="260" y="146"/>
                </a:lnTo>
                <a:lnTo>
                  <a:pt x="260" y="146"/>
                </a:lnTo>
                <a:lnTo>
                  <a:pt x="260" y="146"/>
                </a:lnTo>
                <a:lnTo>
                  <a:pt x="274" y="139"/>
                </a:lnTo>
                <a:lnTo>
                  <a:pt x="274" y="139"/>
                </a:lnTo>
                <a:close/>
                <a:moveTo>
                  <a:pt x="109" y="260"/>
                </a:moveTo>
                <a:lnTo>
                  <a:pt x="109" y="260"/>
                </a:lnTo>
                <a:lnTo>
                  <a:pt x="102" y="267"/>
                </a:lnTo>
                <a:lnTo>
                  <a:pt x="94" y="274"/>
                </a:lnTo>
                <a:lnTo>
                  <a:pt x="94" y="274"/>
                </a:lnTo>
                <a:lnTo>
                  <a:pt x="102" y="277"/>
                </a:lnTo>
                <a:lnTo>
                  <a:pt x="102" y="277"/>
                </a:lnTo>
                <a:lnTo>
                  <a:pt x="109" y="260"/>
                </a:lnTo>
                <a:lnTo>
                  <a:pt x="109" y="260"/>
                </a:lnTo>
                <a:close/>
                <a:moveTo>
                  <a:pt x="270" y="158"/>
                </a:moveTo>
                <a:lnTo>
                  <a:pt x="270" y="158"/>
                </a:lnTo>
                <a:lnTo>
                  <a:pt x="270" y="158"/>
                </a:lnTo>
                <a:lnTo>
                  <a:pt x="270" y="158"/>
                </a:lnTo>
                <a:lnTo>
                  <a:pt x="257" y="166"/>
                </a:lnTo>
                <a:lnTo>
                  <a:pt x="257" y="166"/>
                </a:lnTo>
                <a:lnTo>
                  <a:pt x="257" y="168"/>
                </a:lnTo>
                <a:lnTo>
                  <a:pt x="257" y="168"/>
                </a:lnTo>
                <a:lnTo>
                  <a:pt x="256" y="170"/>
                </a:lnTo>
                <a:lnTo>
                  <a:pt x="256" y="170"/>
                </a:lnTo>
                <a:lnTo>
                  <a:pt x="258" y="170"/>
                </a:lnTo>
                <a:lnTo>
                  <a:pt x="258" y="170"/>
                </a:lnTo>
                <a:lnTo>
                  <a:pt x="265" y="168"/>
                </a:lnTo>
                <a:lnTo>
                  <a:pt x="265" y="168"/>
                </a:lnTo>
                <a:lnTo>
                  <a:pt x="267" y="166"/>
                </a:lnTo>
                <a:lnTo>
                  <a:pt x="268" y="165"/>
                </a:lnTo>
                <a:lnTo>
                  <a:pt x="268" y="165"/>
                </a:lnTo>
                <a:lnTo>
                  <a:pt x="270" y="161"/>
                </a:lnTo>
                <a:lnTo>
                  <a:pt x="270" y="161"/>
                </a:lnTo>
                <a:lnTo>
                  <a:pt x="270" y="158"/>
                </a:lnTo>
                <a:lnTo>
                  <a:pt x="270" y="158"/>
                </a:lnTo>
                <a:close/>
                <a:moveTo>
                  <a:pt x="260" y="124"/>
                </a:moveTo>
                <a:lnTo>
                  <a:pt x="260" y="124"/>
                </a:lnTo>
                <a:lnTo>
                  <a:pt x="260" y="124"/>
                </a:lnTo>
                <a:lnTo>
                  <a:pt x="260" y="124"/>
                </a:lnTo>
                <a:lnTo>
                  <a:pt x="290" y="112"/>
                </a:lnTo>
                <a:lnTo>
                  <a:pt x="290" y="112"/>
                </a:lnTo>
                <a:lnTo>
                  <a:pt x="290" y="112"/>
                </a:lnTo>
                <a:lnTo>
                  <a:pt x="290" y="112"/>
                </a:lnTo>
                <a:lnTo>
                  <a:pt x="290" y="112"/>
                </a:lnTo>
                <a:lnTo>
                  <a:pt x="290" y="112"/>
                </a:lnTo>
                <a:lnTo>
                  <a:pt x="283" y="112"/>
                </a:lnTo>
                <a:lnTo>
                  <a:pt x="275" y="114"/>
                </a:lnTo>
                <a:lnTo>
                  <a:pt x="275" y="114"/>
                </a:lnTo>
                <a:lnTo>
                  <a:pt x="267" y="118"/>
                </a:lnTo>
                <a:lnTo>
                  <a:pt x="260" y="122"/>
                </a:lnTo>
                <a:lnTo>
                  <a:pt x="260" y="122"/>
                </a:lnTo>
                <a:lnTo>
                  <a:pt x="260" y="124"/>
                </a:lnTo>
                <a:lnTo>
                  <a:pt x="260" y="124"/>
                </a:lnTo>
                <a:close/>
                <a:moveTo>
                  <a:pt x="20" y="168"/>
                </a:moveTo>
                <a:lnTo>
                  <a:pt x="20" y="168"/>
                </a:lnTo>
                <a:lnTo>
                  <a:pt x="7" y="178"/>
                </a:lnTo>
                <a:lnTo>
                  <a:pt x="7" y="178"/>
                </a:lnTo>
                <a:lnTo>
                  <a:pt x="8" y="188"/>
                </a:lnTo>
                <a:lnTo>
                  <a:pt x="8" y="188"/>
                </a:lnTo>
                <a:lnTo>
                  <a:pt x="14" y="179"/>
                </a:lnTo>
                <a:lnTo>
                  <a:pt x="14" y="179"/>
                </a:lnTo>
                <a:lnTo>
                  <a:pt x="20" y="168"/>
                </a:lnTo>
                <a:lnTo>
                  <a:pt x="20" y="168"/>
                </a:lnTo>
                <a:close/>
                <a:moveTo>
                  <a:pt x="254" y="222"/>
                </a:moveTo>
                <a:lnTo>
                  <a:pt x="254" y="222"/>
                </a:lnTo>
                <a:lnTo>
                  <a:pt x="254" y="219"/>
                </a:lnTo>
                <a:lnTo>
                  <a:pt x="256" y="217"/>
                </a:lnTo>
                <a:lnTo>
                  <a:pt x="256" y="217"/>
                </a:lnTo>
                <a:lnTo>
                  <a:pt x="263" y="212"/>
                </a:lnTo>
                <a:lnTo>
                  <a:pt x="263" y="212"/>
                </a:lnTo>
                <a:lnTo>
                  <a:pt x="263" y="210"/>
                </a:lnTo>
                <a:lnTo>
                  <a:pt x="263" y="210"/>
                </a:lnTo>
                <a:lnTo>
                  <a:pt x="263" y="210"/>
                </a:lnTo>
                <a:lnTo>
                  <a:pt x="263" y="210"/>
                </a:lnTo>
                <a:lnTo>
                  <a:pt x="261" y="209"/>
                </a:lnTo>
                <a:lnTo>
                  <a:pt x="261" y="209"/>
                </a:lnTo>
                <a:lnTo>
                  <a:pt x="256" y="212"/>
                </a:lnTo>
                <a:lnTo>
                  <a:pt x="248" y="215"/>
                </a:lnTo>
                <a:lnTo>
                  <a:pt x="248" y="215"/>
                </a:lnTo>
                <a:lnTo>
                  <a:pt x="251" y="219"/>
                </a:lnTo>
                <a:lnTo>
                  <a:pt x="254" y="222"/>
                </a:lnTo>
                <a:lnTo>
                  <a:pt x="254" y="222"/>
                </a:lnTo>
                <a:close/>
                <a:moveTo>
                  <a:pt x="274" y="217"/>
                </a:moveTo>
                <a:lnTo>
                  <a:pt x="274" y="217"/>
                </a:lnTo>
                <a:lnTo>
                  <a:pt x="274" y="217"/>
                </a:lnTo>
                <a:lnTo>
                  <a:pt x="274" y="217"/>
                </a:lnTo>
                <a:lnTo>
                  <a:pt x="273" y="217"/>
                </a:lnTo>
                <a:lnTo>
                  <a:pt x="273" y="217"/>
                </a:lnTo>
                <a:lnTo>
                  <a:pt x="260" y="223"/>
                </a:lnTo>
                <a:lnTo>
                  <a:pt x="260" y="223"/>
                </a:lnTo>
                <a:lnTo>
                  <a:pt x="256" y="223"/>
                </a:lnTo>
                <a:lnTo>
                  <a:pt x="256" y="223"/>
                </a:lnTo>
                <a:lnTo>
                  <a:pt x="260" y="226"/>
                </a:lnTo>
                <a:lnTo>
                  <a:pt x="264" y="229"/>
                </a:lnTo>
                <a:lnTo>
                  <a:pt x="264" y="229"/>
                </a:lnTo>
                <a:lnTo>
                  <a:pt x="274" y="217"/>
                </a:lnTo>
                <a:lnTo>
                  <a:pt x="274" y="217"/>
                </a:lnTo>
                <a:close/>
                <a:moveTo>
                  <a:pt x="146" y="104"/>
                </a:moveTo>
                <a:lnTo>
                  <a:pt x="146" y="104"/>
                </a:lnTo>
                <a:lnTo>
                  <a:pt x="145" y="102"/>
                </a:lnTo>
                <a:lnTo>
                  <a:pt x="145" y="102"/>
                </a:lnTo>
                <a:lnTo>
                  <a:pt x="133" y="109"/>
                </a:lnTo>
                <a:lnTo>
                  <a:pt x="122" y="119"/>
                </a:lnTo>
                <a:lnTo>
                  <a:pt x="122" y="119"/>
                </a:lnTo>
                <a:lnTo>
                  <a:pt x="146" y="104"/>
                </a:lnTo>
                <a:lnTo>
                  <a:pt x="146" y="104"/>
                </a:lnTo>
                <a:close/>
                <a:moveTo>
                  <a:pt x="194" y="105"/>
                </a:moveTo>
                <a:lnTo>
                  <a:pt x="194" y="105"/>
                </a:lnTo>
                <a:lnTo>
                  <a:pt x="194" y="105"/>
                </a:lnTo>
                <a:lnTo>
                  <a:pt x="194" y="105"/>
                </a:lnTo>
                <a:lnTo>
                  <a:pt x="189" y="109"/>
                </a:lnTo>
                <a:lnTo>
                  <a:pt x="189" y="109"/>
                </a:lnTo>
                <a:lnTo>
                  <a:pt x="186" y="112"/>
                </a:lnTo>
                <a:lnTo>
                  <a:pt x="182" y="114"/>
                </a:lnTo>
                <a:lnTo>
                  <a:pt x="182" y="114"/>
                </a:lnTo>
                <a:lnTo>
                  <a:pt x="190" y="118"/>
                </a:lnTo>
                <a:lnTo>
                  <a:pt x="190" y="118"/>
                </a:lnTo>
                <a:lnTo>
                  <a:pt x="192" y="115"/>
                </a:lnTo>
                <a:lnTo>
                  <a:pt x="192" y="115"/>
                </a:lnTo>
                <a:lnTo>
                  <a:pt x="194" y="112"/>
                </a:lnTo>
                <a:lnTo>
                  <a:pt x="194" y="112"/>
                </a:lnTo>
                <a:lnTo>
                  <a:pt x="194" y="109"/>
                </a:lnTo>
                <a:lnTo>
                  <a:pt x="194" y="105"/>
                </a:lnTo>
                <a:lnTo>
                  <a:pt x="194" y="105"/>
                </a:lnTo>
                <a:close/>
                <a:moveTo>
                  <a:pt x="250" y="58"/>
                </a:moveTo>
                <a:lnTo>
                  <a:pt x="250" y="58"/>
                </a:lnTo>
                <a:lnTo>
                  <a:pt x="250" y="58"/>
                </a:lnTo>
                <a:lnTo>
                  <a:pt x="250" y="58"/>
                </a:lnTo>
                <a:lnTo>
                  <a:pt x="246" y="61"/>
                </a:lnTo>
                <a:lnTo>
                  <a:pt x="246" y="61"/>
                </a:lnTo>
                <a:lnTo>
                  <a:pt x="243" y="61"/>
                </a:lnTo>
                <a:lnTo>
                  <a:pt x="241" y="60"/>
                </a:lnTo>
                <a:lnTo>
                  <a:pt x="241" y="60"/>
                </a:lnTo>
                <a:lnTo>
                  <a:pt x="241" y="58"/>
                </a:lnTo>
                <a:lnTo>
                  <a:pt x="241" y="57"/>
                </a:lnTo>
                <a:lnTo>
                  <a:pt x="241" y="57"/>
                </a:lnTo>
                <a:lnTo>
                  <a:pt x="244" y="54"/>
                </a:lnTo>
                <a:lnTo>
                  <a:pt x="244" y="54"/>
                </a:lnTo>
                <a:lnTo>
                  <a:pt x="244" y="54"/>
                </a:lnTo>
                <a:lnTo>
                  <a:pt x="244" y="54"/>
                </a:lnTo>
                <a:lnTo>
                  <a:pt x="237" y="58"/>
                </a:lnTo>
                <a:lnTo>
                  <a:pt x="237" y="58"/>
                </a:lnTo>
                <a:lnTo>
                  <a:pt x="238" y="61"/>
                </a:lnTo>
                <a:lnTo>
                  <a:pt x="238" y="65"/>
                </a:lnTo>
                <a:lnTo>
                  <a:pt x="238" y="65"/>
                </a:lnTo>
                <a:lnTo>
                  <a:pt x="240" y="65"/>
                </a:lnTo>
                <a:lnTo>
                  <a:pt x="240" y="65"/>
                </a:lnTo>
                <a:lnTo>
                  <a:pt x="243" y="65"/>
                </a:lnTo>
                <a:lnTo>
                  <a:pt x="244" y="65"/>
                </a:lnTo>
                <a:lnTo>
                  <a:pt x="244" y="65"/>
                </a:lnTo>
                <a:lnTo>
                  <a:pt x="246" y="67"/>
                </a:lnTo>
                <a:lnTo>
                  <a:pt x="246" y="67"/>
                </a:lnTo>
                <a:lnTo>
                  <a:pt x="246" y="64"/>
                </a:lnTo>
                <a:lnTo>
                  <a:pt x="247" y="62"/>
                </a:lnTo>
                <a:lnTo>
                  <a:pt x="247" y="62"/>
                </a:lnTo>
                <a:lnTo>
                  <a:pt x="250" y="58"/>
                </a:lnTo>
                <a:lnTo>
                  <a:pt x="250" y="58"/>
                </a:lnTo>
                <a:close/>
                <a:moveTo>
                  <a:pt x="243" y="51"/>
                </a:moveTo>
                <a:lnTo>
                  <a:pt x="243" y="51"/>
                </a:lnTo>
                <a:lnTo>
                  <a:pt x="243" y="51"/>
                </a:lnTo>
                <a:lnTo>
                  <a:pt x="243" y="51"/>
                </a:lnTo>
                <a:lnTo>
                  <a:pt x="256" y="41"/>
                </a:lnTo>
                <a:lnTo>
                  <a:pt x="256" y="41"/>
                </a:lnTo>
                <a:lnTo>
                  <a:pt x="256" y="41"/>
                </a:lnTo>
                <a:lnTo>
                  <a:pt x="256" y="41"/>
                </a:lnTo>
                <a:lnTo>
                  <a:pt x="243" y="38"/>
                </a:lnTo>
                <a:lnTo>
                  <a:pt x="243" y="38"/>
                </a:lnTo>
                <a:lnTo>
                  <a:pt x="240" y="43"/>
                </a:lnTo>
                <a:lnTo>
                  <a:pt x="240" y="43"/>
                </a:lnTo>
                <a:lnTo>
                  <a:pt x="243" y="41"/>
                </a:lnTo>
                <a:lnTo>
                  <a:pt x="243" y="41"/>
                </a:lnTo>
                <a:lnTo>
                  <a:pt x="247" y="40"/>
                </a:lnTo>
                <a:lnTo>
                  <a:pt x="247" y="40"/>
                </a:lnTo>
                <a:lnTo>
                  <a:pt x="248" y="40"/>
                </a:lnTo>
                <a:lnTo>
                  <a:pt x="248" y="40"/>
                </a:lnTo>
                <a:lnTo>
                  <a:pt x="248" y="40"/>
                </a:lnTo>
                <a:lnTo>
                  <a:pt x="248" y="43"/>
                </a:lnTo>
                <a:lnTo>
                  <a:pt x="248" y="43"/>
                </a:lnTo>
                <a:lnTo>
                  <a:pt x="248" y="43"/>
                </a:lnTo>
                <a:lnTo>
                  <a:pt x="248" y="43"/>
                </a:lnTo>
                <a:lnTo>
                  <a:pt x="246" y="47"/>
                </a:lnTo>
                <a:lnTo>
                  <a:pt x="246" y="47"/>
                </a:lnTo>
                <a:lnTo>
                  <a:pt x="243" y="51"/>
                </a:lnTo>
                <a:lnTo>
                  <a:pt x="243" y="51"/>
                </a:lnTo>
                <a:close/>
                <a:moveTo>
                  <a:pt x="187" y="286"/>
                </a:moveTo>
                <a:lnTo>
                  <a:pt x="187" y="286"/>
                </a:lnTo>
                <a:lnTo>
                  <a:pt x="190" y="269"/>
                </a:lnTo>
                <a:lnTo>
                  <a:pt x="190" y="269"/>
                </a:lnTo>
                <a:lnTo>
                  <a:pt x="189" y="269"/>
                </a:lnTo>
                <a:lnTo>
                  <a:pt x="189" y="269"/>
                </a:lnTo>
                <a:lnTo>
                  <a:pt x="182" y="283"/>
                </a:lnTo>
                <a:lnTo>
                  <a:pt x="182" y="283"/>
                </a:lnTo>
                <a:lnTo>
                  <a:pt x="187" y="286"/>
                </a:lnTo>
                <a:lnTo>
                  <a:pt x="187" y="286"/>
                </a:lnTo>
                <a:close/>
                <a:moveTo>
                  <a:pt x="256" y="185"/>
                </a:moveTo>
                <a:lnTo>
                  <a:pt x="256" y="185"/>
                </a:lnTo>
                <a:lnTo>
                  <a:pt x="264" y="180"/>
                </a:lnTo>
                <a:lnTo>
                  <a:pt x="264" y="180"/>
                </a:lnTo>
                <a:lnTo>
                  <a:pt x="264" y="180"/>
                </a:lnTo>
                <a:lnTo>
                  <a:pt x="265" y="179"/>
                </a:lnTo>
                <a:lnTo>
                  <a:pt x="265" y="179"/>
                </a:lnTo>
                <a:lnTo>
                  <a:pt x="265" y="175"/>
                </a:lnTo>
                <a:lnTo>
                  <a:pt x="265" y="175"/>
                </a:lnTo>
                <a:lnTo>
                  <a:pt x="265" y="173"/>
                </a:lnTo>
                <a:lnTo>
                  <a:pt x="265" y="173"/>
                </a:lnTo>
                <a:lnTo>
                  <a:pt x="257" y="179"/>
                </a:lnTo>
                <a:lnTo>
                  <a:pt x="257" y="179"/>
                </a:lnTo>
                <a:lnTo>
                  <a:pt x="256" y="180"/>
                </a:lnTo>
                <a:lnTo>
                  <a:pt x="256" y="180"/>
                </a:lnTo>
                <a:lnTo>
                  <a:pt x="256" y="185"/>
                </a:lnTo>
                <a:lnTo>
                  <a:pt x="256" y="185"/>
                </a:lnTo>
                <a:close/>
                <a:moveTo>
                  <a:pt x="271" y="261"/>
                </a:moveTo>
                <a:lnTo>
                  <a:pt x="271" y="261"/>
                </a:lnTo>
                <a:lnTo>
                  <a:pt x="264" y="264"/>
                </a:lnTo>
                <a:lnTo>
                  <a:pt x="264" y="264"/>
                </a:lnTo>
                <a:lnTo>
                  <a:pt x="264" y="266"/>
                </a:lnTo>
                <a:lnTo>
                  <a:pt x="264" y="266"/>
                </a:lnTo>
                <a:lnTo>
                  <a:pt x="265" y="267"/>
                </a:lnTo>
                <a:lnTo>
                  <a:pt x="267" y="269"/>
                </a:lnTo>
                <a:lnTo>
                  <a:pt x="267" y="269"/>
                </a:lnTo>
                <a:lnTo>
                  <a:pt x="267" y="273"/>
                </a:lnTo>
                <a:lnTo>
                  <a:pt x="267" y="273"/>
                </a:lnTo>
                <a:lnTo>
                  <a:pt x="268" y="276"/>
                </a:lnTo>
                <a:lnTo>
                  <a:pt x="268" y="276"/>
                </a:lnTo>
                <a:lnTo>
                  <a:pt x="268" y="276"/>
                </a:lnTo>
                <a:lnTo>
                  <a:pt x="268" y="276"/>
                </a:lnTo>
                <a:lnTo>
                  <a:pt x="270" y="273"/>
                </a:lnTo>
                <a:lnTo>
                  <a:pt x="270" y="273"/>
                </a:lnTo>
                <a:lnTo>
                  <a:pt x="271" y="269"/>
                </a:lnTo>
                <a:lnTo>
                  <a:pt x="271" y="269"/>
                </a:lnTo>
                <a:lnTo>
                  <a:pt x="271" y="269"/>
                </a:lnTo>
                <a:lnTo>
                  <a:pt x="271" y="269"/>
                </a:lnTo>
                <a:lnTo>
                  <a:pt x="271" y="261"/>
                </a:lnTo>
                <a:lnTo>
                  <a:pt x="271" y="261"/>
                </a:lnTo>
                <a:close/>
                <a:moveTo>
                  <a:pt x="189" y="97"/>
                </a:moveTo>
                <a:lnTo>
                  <a:pt x="189" y="97"/>
                </a:lnTo>
                <a:lnTo>
                  <a:pt x="184" y="109"/>
                </a:lnTo>
                <a:lnTo>
                  <a:pt x="184" y="109"/>
                </a:lnTo>
                <a:lnTo>
                  <a:pt x="184" y="109"/>
                </a:lnTo>
                <a:lnTo>
                  <a:pt x="184" y="109"/>
                </a:lnTo>
                <a:lnTo>
                  <a:pt x="194" y="101"/>
                </a:lnTo>
                <a:lnTo>
                  <a:pt x="194" y="101"/>
                </a:lnTo>
                <a:lnTo>
                  <a:pt x="189" y="97"/>
                </a:lnTo>
                <a:lnTo>
                  <a:pt x="189" y="97"/>
                </a:lnTo>
                <a:close/>
                <a:moveTo>
                  <a:pt x="130" y="131"/>
                </a:moveTo>
                <a:lnTo>
                  <a:pt x="130" y="131"/>
                </a:lnTo>
                <a:lnTo>
                  <a:pt x="130" y="131"/>
                </a:lnTo>
                <a:lnTo>
                  <a:pt x="130" y="131"/>
                </a:lnTo>
                <a:lnTo>
                  <a:pt x="125" y="134"/>
                </a:lnTo>
                <a:lnTo>
                  <a:pt x="125" y="134"/>
                </a:lnTo>
                <a:lnTo>
                  <a:pt x="119" y="136"/>
                </a:lnTo>
                <a:lnTo>
                  <a:pt x="119" y="136"/>
                </a:lnTo>
                <a:lnTo>
                  <a:pt x="121" y="141"/>
                </a:lnTo>
                <a:lnTo>
                  <a:pt x="121" y="143"/>
                </a:lnTo>
                <a:lnTo>
                  <a:pt x="126" y="151"/>
                </a:lnTo>
                <a:lnTo>
                  <a:pt x="126" y="151"/>
                </a:lnTo>
                <a:lnTo>
                  <a:pt x="125" y="146"/>
                </a:lnTo>
                <a:lnTo>
                  <a:pt x="125" y="146"/>
                </a:lnTo>
                <a:lnTo>
                  <a:pt x="125" y="146"/>
                </a:lnTo>
                <a:lnTo>
                  <a:pt x="125" y="146"/>
                </a:lnTo>
                <a:lnTo>
                  <a:pt x="122" y="145"/>
                </a:lnTo>
                <a:lnTo>
                  <a:pt x="122" y="142"/>
                </a:lnTo>
                <a:lnTo>
                  <a:pt x="122" y="142"/>
                </a:lnTo>
                <a:lnTo>
                  <a:pt x="123" y="139"/>
                </a:lnTo>
                <a:lnTo>
                  <a:pt x="123" y="139"/>
                </a:lnTo>
                <a:lnTo>
                  <a:pt x="129" y="132"/>
                </a:lnTo>
                <a:lnTo>
                  <a:pt x="129" y="132"/>
                </a:lnTo>
                <a:lnTo>
                  <a:pt x="130" y="131"/>
                </a:lnTo>
                <a:lnTo>
                  <a:pt x="130" y="131"/>
                </a:lnTo>
                <a:close/>
                <a:moveTo>
                  <a:pt x="37" y="212"/>
                </a:moveTo>
                <a:lnTo>
                  <a:pt x="37" y="212"/>
                </a:lnTo>
                <a:lnTo>
                  <a:pt x="35" y="212"/>
                </a:lnTo>
                <a:lnTo>
                  <a:pt x="35" y="212"/>
                </a:lnTo>
                <a:lnTo>
                  <a:pt x="34" y="213"/>
                </a:lnTo>
                <a:lnTo>
                  <a:pt x="34" y="213"/>
                </a:lnTo>
                <a:lnTo>
                  <a:pt x="25" y="222"/>
                </a:lnTo>
                <a:lnTo>
                  <a:pt x="25" y="222"/>
                </a:lnTo>
                <a:lnTo>
                  <a:pt x="22" y="223"/>
                </a:lnTo>
                <a:lnTo>
                  <a:pt x="22" y="223"/>
                </a:lnTo>
                <a:lnTo>
                  <a:pt x="21" y="224"/>
                </a:lnTo>
                <a:lnTo>
                  <a:pt x="21" y="226"/>
                </a:lnTo>
                <a:lnTo>
                  <a:pt x="21" y="226"/>
                </a:lnTo>
                <a:lnTo>
                  <a:pt x="37" y="217"/>
                </a:lnTo>
                <a:lnTo>
                  <a:pt x="37" y="217"/>
                </a:lnTo>
                <a:lnTo>
                  <a:pt x="35" y="216"/>
                </a:lnTo>
                <a:lnTo>
                  <a:pt x="35" y="213"/>
                </a:lnTo>
                <a:lnTo>
                  <a:pt x="35" y="213"/>
                </a:lnTo>
                <a:lnTo>
                  <a:pt x="37" y="212"/>
                </a:lnTo>
                <a:lnTo>
                  <a:pt x="37" y="212"/>
                </a:lnTo>
                <a:close/>
                <a:moveTo>
                  <a:pt x="283" y="224"/>
                </a:moveTo>
                <a:lnTo>
                  <a:pt x="283" y="224"/>
                </a:lnTo>
                <a:lnTo>
                  <a:pt x="273" y="230"/>
                </a:lnTo>
                <a:lnTo>
                  <a:pt x="273" y="230"/>
                </a:lnTo>
                <a:lnTo>
                  <a:pt x="281" y="230"/>
                </a:lnTo>
                <a:lnTo>
                  <a:pt x="288" y="230"/>
                </a:lnTo>
                <a:lnTo>
                  <a:pt x="288" y="230"/>
                </a:lnTo>
                <a:lnTo>
                  <a:pt x="285" y="227"/>
                </a:lnTo>
                <a:lnTo>
                  <a:pt x="284" y="226"/>
                </a:lnTo>
                <a:lnTo>
                  <a:pt x="283" y="224"/>
                </a:lnTo>
                <a:lnTo>
                  <a:pt x="283" y="224"/>
                </a:lnTo>
                <a:close/>
                <a:moveTo>
                  <a:pt x="200" y="271"/>
                </a:moveTo>
                <a:lnTo>
                  <a:pt x="200" y="271"/>
                </a:lnTo>
                <a:lnTo>
                  <a:pt x="199" y="271"/>
                </a:lnTo>
                <a:lnTo>
                  <a:pt x="199" y="271"/>
                </a:lnTo>
                <a:lnTo>
                  <a:pt x="192" y="287"/>
                </a:lnTo>
                <a:lnTo>
                  <a:pt x="192" y="287"/>
                </a:lnTo>
                <a:lnTo>
                  <a:pt x="197" y="288"/>
                </a:lnTo>
                <a:lnTo>
                  <a:pt x="197" y="288"/>
                </a:lnTo>
                <a:lnTo>
                  <a:pt x="197" y="286"/>
                </a:lnTo>
                <a:lnTo>
                  <a:pt x="197" y="284"/>
                </a:lnTo>
                <a:lnTo>
                  <a:pt x="197" y="284"/>
                </a:lnTo>
                <a:lnTo>
                  <a:pt x="199" y="274"/>
                </a:lnTo>
                <a:lnTo>
                  <a:pt x="199" y="274"/>
                </a:lnTo>
                <a:lnTo>
                  <a:pt x="200" y="271"/>
                </a:lnTo>
                <a:lnTo>
                  <a:pt x="200" y="271"/>
                </a:lnTo>
                <a:close/>
                <a:moveTo>
                  <a:pt x="91" y="274"/>
                </a:moveTo>
                <a:lnTo>
                  <a:pt x="91" y="274"/>
                </a:lnTo>
                <a:lnTo>
                  <a:pt x="96" y="259"/>
                </a:lnTo>
                <a:lnTo>
                  <a:pt x="96" y="259"/>
                </a:lnTo>
                <a:lnTo>
                  <a:pt x="95" y="259"/>
                </a:lnTo>
                <a:lnTo>
                  <a:pt x="95" y="259"/>
                </a:lnTo>
                <a:lnTo>
                  <a:pt x="85" y="271"/>
                </a:lnTo>
                <a:lnTo>
                  <a:pt x="85" y="271"/>
                </a:lnTo>
                <a:lnTo>
                  <a:pt x="91" y="274"/>
                </a:lnTo>
                <a:lnTo>
                  <a:pt x="91" y="274"/>
                </a:lnTo>
                <a:close/>
                <a:moveTo>
                  <a:pt x="256" y="121"/>
                </a:moveTo>
                <a:lnTo>
                  <a:pt x="256" y="121"/>
                </a:lnTo>
                <a:lnTo>
                  <a:pt x="267" y="115"/>
                </a:lnTo>
                <a:lnTo>
                  <a:pt x="267" y="115"/>
                </a:lnTo>
                <a:lnTo>
                  <a:pt x="278" y="109"/>
                </a:lnTo>
                <a:lnTo>
                  <a:pt x="278" y="109"/>
                </a:lnTo>
                <a:lnTo>
                  <a:pt x="278" y="109"/>
                </a:lnTo>
                <a:lnTo>
                  <a:pt x="278" y="109"/>
                </a:lnTo>
                <a:lnTo>
                  <a:pt x="270" y="111"/>
                </a:lnTo>
                <a:lnTo>
                  <a:pt x="263" y="114"/>
                </a:lnTo>
                <a:lnTo>
                  <a:pt x="263" y="114"/>
                </a:lnTo>
                <a:lnTo>
                  <a:pt x="258" y="116"/>
                </a:lnTo>
                <a:lnTo>
                  <a:pt x="256" y="121"/>
                </a:lnTo>
                <a:lnTo>
                  <a:pt x="256" y="121"/>
                </a:lnTo>
                <a:close/>
                <a:moveTo>
                  <a:pt x="277" y="212"/>
                </a:moveTo>
                <a:lnTo>
                  <a:pt x="277" y="212"/>
                </a:lnTo>
                <a:lnTo>
                  <a:pt x="275" y="205"/>
                </a:lnTo>
                <a:lnTo>
                  <a:pt x="275" y="205"/>
                </a:lnTo>
                <a:lnTo>
                  <a:pt x="270" y="207"/>
                </a:lnTo>
                <a:lnTo>
                  <a:pt x="270" y="207"/>
                </a:lnTo>
                <a:lnTo>
                  <a:pt x="270" y="209"/>
                </a:lnTo>
                <a:lnTo>
                  <a:pt x="270" y="209"/>
                </a:lnTo>
                <a:lnTo>
                  <a:pt x="271" y="215"/>
                </a:lnTo>
                <a:lnTo>
                  <a:pt x="271" y="215"/>
                </a:lnTo>
                <a:lnTo>
                  <a:pt x="277" y="212"/>
                </a:lnTo>
                <a:lnTo>
                  <a:pt x="277" y="212"/>
                </a:lnTo>
                <a:close/>
                <a:moveTo>
                  <a:pt x="175" y="109"/>
                </a:moveTo>
                <a:lnTo>
                  <a:pt x="175" y="109"/>
                </a:lnTo>
                <a:lnTo>
                  <a:pt x="182" y="114"/>
                </a:lnTo>
                <a:lnTo>
                  <a:pt x="182" y="114"/>
                </a:lnTo>
                <a:lnTo>
                  <a:pt x="182" y="109"/>
                </a:lnTo>
                <a:lnTo>
                  <a:pt x="182" y="109"/>
                </a:lnTo>
                <a:lnTo>
                  <a:pt x="183" y="102"/>
                </a:lnTo>
                <a:lnTo>
                  <a:pt x="183" y="102"/>
                </a:lnTo>
                <a:lnTo>
                  <a:pt x="184" y="101"/>
                </a:lnTo>
                <a:lnTo>
                  <a:pt x="184" y="101"/>
                </a:lnTo>
                <a:lnTo>
                  <a:pt x="183" y="99"/>
                </a:lnTo>
                <a:lnTo>
                  <a:pt x="183" y="99"/>
                </a:lnTo>
                <a:lnTo>
                  <a:pt x="175" y="109"/>
                </a:lnTo>
                <a:lnTo>
                  <a:pt x="175" y="109"/>
                </a:lnTo>
                <a:close/>
                <a:moveTo>
                  <a:pt x="184" y="92"/>
                </a:moveTo>
                <a:lnTo>
                  <a:pt x="184" y="92"/>
                </a:lnTo>
                <a:lnTo>
                  <a:pt x="180" y="94"/>
                </a:lnTo>
                <a:lnTo>
                  <a:pt x="180" y="94"/>
                </a:lnTo>
                <a:lnTo>
                  <a:pt x="179" y="95"/>
                </a:lnTo>
                <a:lnTo>
                  <a:pt x="179" y="95"/>
                </a:lnTo>
                <a:lnTo>
                  <a:pt x="175" y="104"/>
                </a:lnTo>
                <a:lnTo>
                  <a:pt x="175" y="104"/>
                </a:lnTo>
                <a:lnTo>
                  <a:pt x="175" y="105"/>
                </a:lnTo>
                <a:lnTo>
                  <a:pt x="175" y="105"/>
                </a:lnTo>
                <a:lnTo>
                  <a:pt x="180" y="99"/>
                </a:lnTo>
                <a:lnTo>
                  <a:pt x="186" y="94"/>
                </a:lnTo>
                <a:lnTo>
                  <a:pt x="186" y="94"/>
                </a:lnTo>
                <a:lnTo>
                  <a:pt x="184" y="92"/>
                </a:lnTo>
                <a:lnTo>
                  <a:pt x="184" y="92"/>
                </a:lnTo>
                <a:close/>
                <a:moveTo>
                  <a:pt x="187" y="222"/>
                </a:moveTo>
                <a:lnTo>
                  <a:pt x="187" y="222"/>
                </a:lnTo>
                <a:lnTo>
                  <a:pt x="180" y="226"/>
                </a:lnTo>
                <a:lnTo>
                  <a:pt x="180" y="226"/>
                </a:lnTo>
                <a:lnTo>
                  <a:pt x="182" y="236"/>
                </a:lnTo>
                <a:lnTo>
                  <a:pt x="182" y="236"/>
                </a:lnTo>
                <a:lnTo>
                  <a:pt x="182" y="236"/>
                </a:lnTo>
                <a:lnTo>
                  <a:pt x="182" y="236"/>
                </a:lnTo>
                <a:lnTo>
                  <a:pt x="187" y="222"/>
                </a:lnTo>
                <a:lnTo>
                  <a:pt x="187" y="222"/>
                </a:lnTo>
                <a:close/>
                <a:moveTo>
                  <a:pt x="155" y="159"/>
                </a:moveTo>
                <a:lnTo>
                  <a:pt x="155" y="159"/>
                </a:lnTo>
                <a:lnTo>
                  <a:pt x="153" y="159"/>
                </a:lnTo>
                <a:lnTo>
                  <a:pt x="153" y="159"/>
                </a:lnTo>
                <a:lnTo>
                  <a:pt x="152" y="161"/>
                </a:lnTo>
                <a:lnTo>
                  <a:pt x="152" y="161"/>
                </a:lnTo>
                <a:lnTo>
                  <a:pt x="148" y="163"/>
                </a:lnTo>
                <a:lnTo>
                  <a:pt x="148" y="163"/>
                </a:lnTo>
                <a:lnTo>
                  <a:pt x="145" y="165"/>
                </a:lnTo>
                <a:lnTo>
                  <a:pt x="143" y="166"/>
                </a:lnTo>
                <a:lnTo>
                  <a:pt x="143" y="166"/>
                </a:lnTo>
                <a:lnTo>
                  <a:pt x="143" y="173"/>
                </a:lnTo>
                <a:lnTo>
                  <a:pt x="143" y="173"/>
                </a:lnTo>
                <a:lnTo>
                  <a:pt x="155" y="159"/>
                </a:lnTo>
                <a:lnTo>
                  <a:pt x="155" y="159"/>
                </a:lnTo>
                <a:close/>
                <a:moveTo>
                  <a:pt x="193" y="227"/>
                </a:moveTo>
                <a:lnTo>
                  <a:pt x="193" y="227"/>
                </a:lnTo>
                <a:lnTo>
                  <a:pt x="196" y="224"/>
                </a:lnTo>
                <a:lnTo>
                  <a:pt x="196" y="224"/>
                </a:lnTo>
                <a:lnTo>
                  <a:pt x="197" y="222"/>
                </a:lnTo>
                <a:lnTo>
                  <a:pt x="197" y="222"/>
                </a:lnTo>
                <a:lnTo>
                  <a:pt x="200" y="219"/>
                </a:lnTo>
                <a:lnTo>
                  <a:pt x="200" y="219"/>
                </a:lnTo>
                <a:lnTo>
                  <a:pt x="197" y="219"/>
                </a:lnTo>
                <a:lnTo>
                  <a:pt x="197" y="219"/>
                </a:lnTo>
                <a:lnTo>
                  <a:pt x="196" y="219"/>
                </a:lnTo>
                <a:lnTo>
                  <a:pt x="196" y="219"/>
                </a:lnTo>
                <a:lnTo>
                  <a:pt x="196" y="219"/>
                </a:lnTo>
                <a:lnTo>
                  <a:pt x="194" y="220"/>
                </a:lnTo>
                <a:lnTo>
                  <a:pt x="193" y="220"/>
                </a:lnTo>
                <a:lnTo>
                  <a:pt x="193" y="220"/>
                </a:lnTo>
                <a:lnTo>
                  <a:pt x="190" y="220"/>
                </a:lnTo>
                <a:lnTo>
                  <a:pt x="190" y="220"/>
                </a:lnTo>
                <a:lnTo>
                  <a:pt x="192" y="222"/>
                </a:lnTo>
                <a:lnTo>
                  <a:pt x="192" y="222"/>
                </a:lnTo>
                <a:lnTo>
                  <a:pt x="193" y="227"/>
                </a:lnTo>
                <a:lnTo>
                  <a:pt x="193" y="227"/>
                </a:lnTo>
                <a:close/>
                <a:moveTo>
                  <a:pt x="265" y="259"/>
                </a:moveTo>
                <a:lnTo>
                  <a:pt x="265" y="259"/>
                </a:lnTo>
                <a:lnTo>
                  <a:pt x="265" y="259"/>
                </a:lnTo>
                <a:lnTo>
                  <a:pt x="265" y="259"/>
                </a:lnTo>
                <a:lnTo>
                  <a:pt x="253" y="260"/>
                </a:lnTo>
                <a:lnTo>
                  <a:pt x="253" y="260"/>
                </a:lnTo>
                <a:lnTo>
                  <a:pt x="251" y="263"/>
                </a:lnTo>
                <a:lnTo>
                  <a:pt x="251" y="263"/>
                </a:lnTo>
                <a:lnTo>
                  <a:pt x="253" y="263"/>
                </a:lnTo>
                <a:lnTo>
                  <a:pt x="253" y="263"/>
                </a:lnTo>
                <a:lnTo>
                  <a:pt x="265" y="259"/>
                </a:lnTo>
                <a:lnTo>
                  <a:pt x="265" y="259"/>
                </a:lnTo>
                <a:close/>
                <a:moveTo>
                  <a:pt x="197" y="109"/>
                </a:moveTo>
                <a:lnTo>
                  <a:pt x="197" y="109"/>
                </a:lnTo>
                <a:lnTo>
                  <a:pt x="203" y="108"/>
                </a:lnTo>
                <a:lnTo>
                  <a:pt x="203" y="108"/>
                </a:lnTo>
                <a:lnTo>
                  <a:pt x="204" y="108"/>
                </a:lnTo>
                <a:lnTo>
                  <a:pt x="204" y="108"/>
                </a:lnTo>
                <a:lnTo>
                  <a:pt x="207" y="108"/>
                </a:lnTo>
                <a:lnTo>
                  <a:pt x="209" y="108"/>
                </a:lnTo>
                <a:lnTo>
                  <a:pt x="209" y="108"/>
                </a:lnTo>
                <a:lnTo>
                  <a:pt x="199" y="104"/>
                </a:lnTo>
                <a:lnTo>
                  <a:pt x="199" y="104"/>
                </a:lnTo>
                <a:lnTo>
                  <a:pt x="197" y="109"/>
                </a:lnTo>
                <a:lnTo>
                  <a:pt x="197" y="109"/>
                </a:lnTo>
                <a:close/>
                <a:moveTo>
                  <a:pt x="173" y="274"/>
                </a:moveTo>
                <a:lnTo>
                  <a:pt x="173" y="274"/>
                </a:lnTo>
                <a:lnTo>
                  <a:pt x="177" y="278"/>
                </a:lnTo>
                <a:lnTo>
                  <a:pt x="177" y="278"/>
                </a:lnTo>
                <a:lnTo>
                  <a:pt x="179" y="264"/>
                </a:lnTo>
                <a:lnTo>
                  <a:pt x="179" y="264"/>
                </a:lnTo>
                <a:lnTo>
                  <a:pt x="179" y="264"/>
                </a:lnTo>
                <a:lnTo>
                  <a:pt x="179" y="264"/>
                </a:lnTo>
                <a:lnTo>
                  <a:pt x="173" y="274"/>
                </a:lnTo>
                <a:lnTo>
                  <a:pt x="173" y="274"/>
                </a:lnTo>
                <a:close/>
                <a:moveTo>
                  <a:pt x="275" y="188"/>
                </a:moveTo>
                <a:lnTo>
                  <a:pt x="275" y="188"/>
                </a:lnTo>
                <a:lnTo>
                  <a:pt x="277" y="189"/>
                </a:lnTo>
                <a:lnTo>
                  <a:pt x="275" y="190"/>
                </a:lnTo>
                <a:lnTo>
                  <a:pt x="275" y="190"/>
                </a:lnTo>
                <a:lnTo>
                  <a:pt x="275" y="192"/>
                </a:lnTo>
                <a:lnTo>
                  <a:pt x="275" y="192"/>
                </a:lnTo>
                <a:lnTo>
                  <a:pt x="277" y="197"/>
                </a:lnTo>
                <a:lnTo>
                  <a:pt x="277" y="197"/>
                </a:lnTo>
                <a:lnTo>
                  <a:pt x="278" y="196"/>
                </a:lnTo>
                <a:lnTo>
                  <a:pt x="278" y="196"/>
                </a:lnTo>
                <a:lnTo>
                  <a:pt x="278" y="196"/>
                </a:lnTo>
                <a:lnTo>
                  <a:pt x="277" y="182"/>
                </a:lnTo>
                <a:lnTo>
                  <a:pt x="277" y="182"/>
                </a:lnTo>
                <a:lnTo>
                  <a:pt x="277" y="179"/>
                </a:lnTo>
                <a:lnTo>
                  <a:pt x="277" y="179"/>
                </a:lnTo>
                <a:lnTo>
                  <a:pt x="275" y="180"/>
                </a:lnTo>
                <a:lnTo>
                  <a:pt x="275" y="182"/>
                </a:lnTo>
                <a:lnTo>
                  <a:pt x="275" y="182"/>
                </a:lnTo>
                <a:lnTo>
                  <a:pt x="275" y="188"/>
                </a:lnTo>
                <a:lnTo>
                  <a:pt x="275" y="188"/>
                </a:lnTo>
                <a:close/>
                <a:moveTo>
                  <a:pt x="275" y="121"/>
                </a:moveTo>
                <a:lnTo>
                  <a:pt x="275" y="121"/>
                </a:lnTo>
                <a:lnTo>
                  <a:pt x="275" y="121"/>
                </a:lnTo>
                <a:lnTo>
                  <a:pt x="275" y="121"/>
                </a:lnTo>
                <a:lnTo>
                  <a:pt x="260" y="126"/>
                </a:lnTo>
                <a:lnTo>
                  <a:pt x="260" y="126"/>
                </a:lnTo>
                <a:lnTo>
                  <a:pt x="260" y="131"/>
                </a:lnTo>
                <a:lnTo>
                  <a:pt x="260" y="131"/>
                </a:lnTo>
                <a:lnTo>
                  <a:pt x="275" y="121"/>
                </a:lnTo>
                <a:lnTo>
                  <a:pt x="275" y="121"/>
                </a:lnTo>
                <a:close/>
                <a:moveTo>
                  <a:pt x="273" y="193"/>
                </a:moveTo>
                <a:lnTo>
                  <a:pt x="273" y="193"/>
                </a:lnTo>
                <a:lnTo>
                  <a:pt x="268" y="196"/>
                </a:lnTo>
                <a:lnTo>
                  <a:pt x="268" y="196"/>
                </a:lnTo>
                <a:lnTo>
                  <a:pt x="268" y="196"/>
                </a:lnTo>
                <a:lnTo>
                  <a:pt x="268" y="196"/>
                </a:lnTo>
                <a:lnTo>
                  <a:pt x="268" y="202"/>
                </a:lnTo>
                <a:lnTo>
                  <a:pt x="268" y="202"/>
                </a:lnTo>
                <a:lnTo>
                  <a:pt x="274" y="199"/>
                </a:lnTo>
                <a:lnTo>
                  <a:pt x="274" y="199"/>
                </a:lnTo>
                <a:lnTo>
                  <a:pt x="273" y="193"/>
                </a:lnTo>
                <a:lnTo>
                  <a:pt x="273" y="193"/>
                </a:lnTo>
                <a:close/>
                <a:moveTo>
                  <a:pt x="257" y="278"/>
                </a:moveTo>
                <a:lnTo>
                  <a:pt x="257" y="278"/>
                </a:lnTo>
                <a:lnTo>
                  <a:pt x="258" y="278"/>
                </a:lnTo>
                <a:lnTo>
                  <a:pt x="258" y="278"/>
                </a:lnTo>
                <a:lnTo>
                  <a:pt x="261" y="270"/>
                </a:lnTo>
                <a:lnTo>
                  <a:pt x="261" y="270"/>
                </a:lnTo>
                <a:lnTo>
                  <a:pt x="251" y="270"/>
                </a:lnTo>
                <a:lnTo>
                  <a:pt x="251" y="270"/>
                </a:lnTo>
                <a:lnTo>
                  <a:pt x="251" y="276"/>
                </a:lnTo>
                <a:lnTo>
                  <a:pt x="251" y="276"/>
                </a:lnTo>
                <a:lnTo>
                  <a:pt x="253" y="273"/>
                </a:lnTo>
                <a:lnTo>
                  <a:pt x="253" y="273"/>
                </a:lnTo>
                <a:lnTo>
                  <a:pt x="254" y="271"/>
                </a:lnTo>
                <a:lnTo>
                  <a:pt x="256" y="271"/>
                </a:lnTo>
                <a:lnTo>
                  <a:pt x="256" y="271"/>
                </a:lnTo>
                <a:lnTo>
                  <a:pt x="257" y="273"/>
                </a:lnTo>
                <a:lnTo>
                  <a:pt x="257" y="274"/>
                </a:lnTo>
                <a:lnTo>
                  <a:pt x="257" y="274"/>
                </a:lnTo>
                <a:lnTo>
                  <a:pt x="257" y="278"/>
                </a:lnTo>
                <a:lnTo>
                  <a:pt x="257" y="278"/>
                </a:lnTo>
                <a:close/>
                <a:moveTo>
                  <a:pt x="152" y="156"/>
                </a:moveTo>
                <a:lnTo>
                  <a:pt x="152" y="156"/>
                </a:lnTo>
                <a:lnTo>
                  <a:pt x="152" y="156"/>
                </a:lnTo>
                <a:lnTo>
                  <a:pt x="152" y="156"/>
                </a:lnTo>
                <a:lnTo>
                  <a:pt x="153" y="155"/>
                </a:lnTo>
                <a:lnTo>
                  <a:pt x="153" y="155"/>
                </a:lnTo>
                <a:lnTo>
                  <a:pt x="159" y="152"/>
                </a:lnTo>
                <a:lnTo>
                  <a:pt x="159" y="152"/>
                </a:lnTo>
                <a:lnTo>
                  <a:pt x="162" y="151"/>
                </a:lnTo>
                <a:lnTo>
                  <a:pt x="162" y="151"/>
                </a:lnTo>
                <a:lnTo>
                  <a:pt x="163" y="151"/>
                </a:lnTo>
                <a:lnTo>
                  <a:pt x="163" y="151"/>
                </a:lnTo>
                <a:lnTo>
                  <a:pt x="163" y="145"/>
                </a:lnTo>
                <a:lnTo>
                  <a:pt x="163" y="145"/>
                </a:lnTo>
                <a:lnTo>
                  <a:pt x="160" y="143"/>
                </a:lnTo>
                <a:lnTo>
                  <a:pt x="160" y="143"/>
                </a:lnTo>
                <a:lnTo>
                  <a:pt x="160" y="145"/>
                </a:lnTo>
                <a:lnTo>
                  <a:pt x="160" y="145"/>
                </a:lnTo>
                <a:lnTo>
                  <a:pt x="160" y="148"/>
                </a:lnTo>
                <a:lnTo>
                  <a:pt x="159" y="149"/>
                </a:lnTo>
                <a:lnTo>
                  <a:pt x="159" y="149"/>
                </a:lnTo>
                <a:lnTo>
                  <a:pt x="155" y="153"/>
                </a:lnTo>
                <a:lnTo>
                  <a:pt x="155" y="153"/>
                </a:lnTo>
                <a:lnTo>
                  <a:pt x="152" y="156"/>
                </a:lnTo>
                <a:lnTo>
                  <a:pt x="152" y="156"/>
                </a:lnTo>
                <a:close/>
                <a:moveTo>
                  <a:pt x="248" y="270"/>
                </a:moveTo>
                <a:lnTo>
                  <a:pt x="248" y="270"/>
                </a:lnTo>
                <a:lnTo>
                  <a:pt x="246" y="270"/>
                </a:lnTo>
                <a:lnTo>
                  <a:pt x="246" y="273"/>
                </a:lnTo>
                <a:lnTo>
                  <a:pt x="246" y="273"/>
                </a:lnTo>
                <a:lnTo>
                  <a:pt x="246" y="278"/>
                </a:lnTo>
                <a:lnTo>
                  <a:pt x="246" y="278"/>
                </a:lnTo>
                <a:lnTo>
                  <a:pt x="246" y="286"/>
                </a:lnTo>
                <a:lnTo>
                  <a:pt x="246" y="286"/>
                </a:lnTo>
                <a:lnTo>
                  <a:pt x="246" y="287"/>
                </a:lnTo>
                <a:lnTo>
                  <a:pt x="246" y="287"/>
                </a:lnTo>
                <a:lnTo>
                  <a:pt x="247" y="287"/>
                </a:lnTo>
                <a:lnTo>
                  <a:pt x="247" y="287"/>
                </a:lnTo>
                <a:lnTo>
                  <a:pt x="248" y="270"/>
                </a:lnTo>
                <a:lnTo>
                  <a:pt x="248" y="270"/>
                </a:lnTo>
                <a:close/>
                <a:moveTo>
                  <a:pt x="48" y="118"/>
                </a:moveTo>
                <a:lnTo>
                  <a:pt x="48" y="118"/>
                </a:lnTo>
                <a:lnTo>
                  <a:pt x="52" y="115"/>
                </a:lnTo>
                <a:lnTo>
                  <a:pt x="52" y="115"/>
                </a:lnTo>
                <a:lnTo>
                  <a:pt x="54" y="114"/>
                </a:lnTo>
                <a:lnTo>
                  <a:pt x="57" y="115"/>
                </a:lnTo>
                <a:lnTo>
                  <a:pt x="57" y="115"/>
                </a:lnTo>
                <a:lnTo>
                  <a:pt x="57" y="116"/>
                </a:lnTo>
                <a:lnTo>
                  <a:pt x="57" y="116"/>
                </a:lnTo>
                <a:lnTo>
                  <a:pt x="59" y="115"/>
                </a:lnTo>
                <a:lnTo>
                  <a:pt x="59" y="115"/>
                </a:lnTo>
                <a:lnTo>
                  <a:pt x="64" y="114"/>
                </a:lnTo>
                <a:lnTo>
                  <a:pt x="64" y="114"/>
                </a:lnTo>
                <a:lnTo>
                  <a:pt x="49" y="112"/>
                </a:lnTo>
                <a:lnTo>
                  <a:pt x="49" y="112"/>
                </a:lnTo>
                <a:lnTo>
                  <a:pt x="48" y="118"/>
                </a:lnTo>
                <a:lnTo>
                  <a:pt x="48" y="118"/>
                </a:lnTo>
                <a:close/>
                <a:moveTo>
                  <a:pt x="248" y="162"/>
                </a:moveTo>
                <a:lnTo>
                  <a:pt x="248" y="162"/>
                </a:lnTo>
                <a:lnTo>
                  <a:pt x="247" y="169"/>
                </a:lnTo>
                <a:lnTo>
                  <a:pt x="247" y="169"/>
                </a:lnTo>
                <a:lnTo>
                  <a:pt x="247" y="169"/>
                </a:lnTo>
                <a:lnTo>
                  <a:pt x="247" y="169"/>
                </a:lnTo>
                <a:lnTo>
                  <a:pt x="253" y="166"/>
                </a:lnTo>
                <a:lnTo>
                  <a:pt x="253" y="166"/>
                </a:lnTo>
                <a:lnTo>
                  <a:pt x="253" y="165"/>
                </a:lnTo>
                <a:lnTo>
                  <a:pt x="253" y="165"/>
                </a:lnTo>
                <a:lnTo>
                  <a:pt x="253" y="161"/>
                </a:lnTo>
                <a:lnTo>
                  <a:pt x="253" y="161"/>
                </a:lnTo>
                <a:lnTo>
                  <a:pt x="248" y="162"/>
                </a:lnTo>
                <a:lnTo>
                  <a:pt x="248" y="162"/>
                </a:lnTo>
                <a:close/>
                <a:moveTo>
                  <a:pt x="337" y="222"/>
                </a:moveTo>
                <a:lnTo>
                  <a:pt x="337" y="222"/>
                </a:lnTo>
                <a:lnTo>
                  <a:pt x="338" y="222"/>
                </a:lnTo>
                <a:lnTo>
                  <a:pt x="338" y="222"/>
                </a:lnTo>
                <a:lnTo>
                  <a:pt x="338" y="222"/>
                </a:lnTo>
                <a:lnTo>
                  <a:pt x="342" y="210"/>
                </a:lnTo>
                <a:lnTo>
                  <a:pt x="342" y="210"/>
                </a:lnTo>
                <a:lnTo>
                  <a:pt x="342" y="209"/>
                </a:lnTo>
                <a:lnTo>
                  <a:pt x="341" y="209"/>
                </a:lnTo>
                <a:lnTo>
                  <a:pt x="341" y="209"/>
                </a:lnTo>
                <a:lnTo>
                  <a:pt x="341" y="210"/>
                </a:lnTo>
                <a:lnTo>
                  <a:pt x="341" y="210"/>
                </a:lnTo>
                <a:lnTo>
                  <a:pt x="337" y="219"/>
                </a:lnTo>
                <a:lnTo>
                  <a:pt x="337" y="219"/>
                </a:lnTo>
                <a:lnTo>
                  <a:pt x="337" y="222"/>
                </a:lnTo>
                <a:lnTo>
                  <a:pt x="337" y="222"/>
                </a:lnTo>
                <a:close/>
                <a:moveTo>
                  <a:pt x="258" y="196"/>
                </a:moveTo>
                <a:lnTo>
                  <a:pt x="258" y="196"/>
                </a:lnTo>
                <a:lnTo>
                  <a:pt x="264" y="193"/>
                </a:lnTo>
                <a:lnTo>
                  <a:pt x="264" y="193"/>
                </a:lnTo>
                <a:lnTo>
                  <a:pt x="264" y="192"/>
                </a:lnTo>
                <a:lnTo>
                  <a:pt x="264" y="192"/>
                </a:lnTo>
                <a:lnTo>
                  <a:pt x="264" y="188"/>
                </a:lnTo>
                <a:lnTo>
                  <a:pt x="264" y="188"/>
                </a:lnTo>
                <a:lnTo>
                  <a:pt x="257" y="193"/>
                </a:lnTo>
                <a:lnTo>
                  <a:pt x="257" y="193"/>
                </a:lnTo>
                <a:lnTo>
                  <a:pt x="258" y="196"/>
                </a:lnTo>
                <a:lnTo>
                  <a:pt x="258" y="196"/>
                </a:lnTo>
                <a:close/>
                <a:moveTo>
                  <a:pt x="271" y="183"/>
                </a:moveTo>
                <a:lnTo>
                  <a:pt x="271" y="183"/>
                </a:lnTo>
                <a:lnTo>
                  <a:pt x="268" y="186"/>
                </a:lnTo>
                <a:lnTo>
                  <a:pt x="268" y="186"/>
                </a:lnTo>
                <a:lnTo>
                  <a:pt x="268" y="186"/>
                </a:lnTo>
                <a:lnTo>
                  <a:pt x="268" y="186"/>
                </a:lnTo>
                <a:lnTo>
                  <a:pt x="268" y="192"/>
                </a:lnTo>
                <a:lnTo>
                  <a:pt x="268" y="192"/>
                </a:lnTo>
                <a:lnTo>
                  <a:pt x="273" y="189"/>
                </a:lnTo>
                <a:lnTo>
                  <a:pt x="273" y="189"/>
                </a:lnTo>
                <a:lnTo>
                  <a:pt x="271" y="183"/>
                </a:lnTo>
                <a:lnTo>
                  <a:pt x="271" y="183"/>
                </a:lnTo>
                <a:close/>
                <a:moveTo>
                  <a:pt x="311" y="223"/>
                </a:moveTo>
                <a:lnTo>
                  <a:pt x="311" y="223"/>
                </a:lnTo>
                <a:lnTo>
                  <a:pt x="305" y="220"/>
                </a:lnTo>
                <a:lnTo>
                  <a:pt x="300" y="217"/>
                </a:lnTo>
                <a:lnTo>
                  <a:pt x="300" y="217"/>
                </a:lnTo>
                <a:lnTo>
                  <a:pt x="302" y="222"/>
                </a:lnTo>
                <a:lnTo>
                  <a:pt x="308" y="226"/>
                </a:lnTo>
                <a:lnTo>
                  <a:pt x="308" y="226"/>
                </a:lnTo>
                <a:lnTo>
                  <a:pt x="311" y="223"/>
                </a:lnTo>
                <a:lnTo>
                  <a:pt x="311" y="223"/>
                </a:lnTo>
                <a:close/>
                <a:moveTo>
                  <a:pt x="122" y="260"/>
                </a:moveTo>
                <a:lnTo>
                  <a:pt x="122" y="260"/>
                </a:lnTo>
                <a:lnTo>
                  <a:pt x="121" y="266"/>
                </a:lnTo>
                <a:lnTo>
                  <a:pt x="121" y="266"/>
                </a:lnTo>
                <a:lnTo>
                  <a:pt x="123" y="266"/>
                </a:lnTo>
                <a:lnTo>
                  <a:pt x="123" y="266"/>
                </a:lnTo>
                <a:lnTo>
                  <a:pt x="128" y="260"/>
                </a:lnTo>
                <a:lnTo>
                  <a:pt x="128" y="260"/>
                </a:lnTo>
                <a:lnTo>
                  <a:pt x="128" y="260"/>
                </a:lnTo>
                <a:lnTo>
                  <a:pt x="128" y="260"/>
                </a:lnTo>
                <a:lnTo>
                  <a:pt x="122" y="260"/>
                </a:lnTo>
                <a:lnTo>
                  <a:pt x="122" y="260"/>
                </a:lnTo>
                <a:close/>
                <a:moveTo>
                  <a:pt x="263" y="72"/>
                </a:moveTo>
                <a:lnTo>
                  <a:pt x="263" y="72"/>
                </a:lnTo>
                <a:lnTo>
                  <a:pt x="263" y="67"/>
                </a:lnTo>
                <a:lnTo>
                  <a:pt x="263" y="67"/>
                </a:lnTo>
                <a:lnTo>
                  <a:pt x="263" y="62"/>
                </a:lnTo>
                <a:lnTo>
                  <a:pt x="263" y="62"/>
                </a:lnTo>
                <a:lnTo>
                  <a:pt x="260" y="67"/>
                </a:lnTo>
                <a:lnTo>
                  <a:pt x="260" y="71"/>
                </a:lnTo>
                <a:lnTo>
                  <a:pt x="260" y="71"/>
                </a:lnTo>
                <a:lnTo>
                  <a:pt x="263" y="72"/>
                </a:lnTo>
                <a:lnTo>
                  <a:pt x="263" y="72"/>
                </a:lnTo>
                <a:close/>
                <a:moveTo>
                  <a:pt x="258" y="219"/>
                </a:moveTo>
                <a:lnTo>
                  <a:pt x="258" y="219"/>
                </a:lnTo>
                <a:lnTo>
                  <a:pt x="258" y="219"/>
                </a:lnTo>
                <a:lnTo>
                  <a:pt x="258" y="219"/>
                </a:lnTo>
                <a:lnTo>
                  <a:pt x="268" y="216"/>
                </a:lnTo>
                <a:lnTo>
                  <a:pt x="268" y="216"/>
                </a:lnTo>
                <a:lnTo>
                  <a:pt x="265" y="213"/>
                </a:lnTo>
                <a:lnTo>
                  <a:pt x="265" y="213"/>
                </a:lnTo>
                <a:lnTo>
                  <a:pt x="258" y="219"/>
                </a:lnTo>
                <a:lnTo>
                  <a:pt x="258" y="219"/>
                </a:lnTo>
                <a:close/>
                <a:moveTo>
                  <a:pt x="246" y="138"/>
                </a:moveTo>
                <a:lnTo>
                  <a:pt x="246" y="138"/>
                </a:lnTo>
                <a:lnTo>
                  <a:pt x="247" y="139"/>
                </a:lnTo>
                <a:lnTo>
                  <a:pt x="247" y="139"/>
                </a:lnTo>
                <a:lnTo>
                  <a:pt x="248" y="138"/>
                </a:lnTo>
                <a:lnTo>
                  <a:pt x="248" y="138"/>
                </a:lnTo>
                <a:lnTo>
                  <a:pt x="250" y="135"/>
                </a:lnTo>
                <a:lnTo>
                  <a:pt x="251" y="132"/>
                </a:lnTo>
                <a:lnTo>
                  <a:pt x="251" y="132"/>
                </a:lnTo>
                <a:lnTo>
                  <a:pt x="253" y="129"/>
                </a:lnTo>
                <a:lnTo>
                  <a:pt x="253" y="129"/>
                </a:lnTo>
                <a:lnTo>
                  <a:pt x="251" y="129"/>
                </a:lnTo>
                <a:lnTo>
                  <a:pt x="250" y="129"/>
                </a:lnTo>
                <a:lnTo>
                  <a:pt x="250" y="129"/>
                </a:lnTo>
                <a:lnTo>
                  <a:pt x="246" y="138"/>
                </a:lnTo>
                <a:lnTo>
                  <a:pt x="246" y="138"/>
                </a:lnTo>
                <a:close/>
                <a:moveTo>
                  <a:pt x="290" y="134"/>
                </a:moveTo>
                <a:lnTo>
                  <a:pt x="290" y="134"/>
                </a:lnTo>
                <a:lnTo>
                  <a:pt x="287" y="142"/>
                </a:lnTo>
                <a:lnTo>
                  <a:pt x="285" y="151"/>
                </a:lnTo>
                <a:lnTo>
                  <a:pt x="285" y="151"/>
                </a:lnTo>
                <a:lnTo>
                  <a:pt x="287" y="151"/>
                </a:lnTo>
                <a:lnTo>
                  <a:pt x="287" y="151"/>
                </a:lnTo>
                <a:lnTo>
                  <a:pt x="290" y="134"/>
                </a:lnTo>
                <a:lnTo>
                  <a:pt x="290" y="134"/>
                </a:lnTo>
                <a:close/>
                <a:moveTo>
                  <a:pt x="170" y="24"/>
                </a:moveTo>
                <a:lnTo>
                  <a:pt x="170" y="24"/>
                </a:lnTo>
                <a:lnTo>
                  <a:pt x="177" y="28"/>
                </a:lnTo>
                <a:lnTo>
                  <a:pt x="177" y="28"/>
                </a:lnTo>
                <a:lnTo>
                  <a:pt x="179" y="26"/>
                </a:lnTo>
                <a:lnTo>
                  <a:pt x="179" y="26"/>
                </a:lnTo>
                <a:lnTo>
                  <a:pt x="176" y="24"/>
                </a:lnTo>
                <a:lnTo>
                  <a:pt x="176" y="24"/>
                </a:lnTo>
                <a:lnTo>
                  <a:pt x="175" y="23"/>
                </a:lnTo>
                <a:lnTo>
                  <a:pt x="175" y="23"/>
                </a:lnTo>
                <a:lnTo>
                  <a:pt x="170" y="24"/>
                </a:lnTo>
                <a:lnTo>
                  <a:pt x="170" y="24"/>
                </a:lnTo>
                <a:close/>
                <a:moveTo>
                  <a:pt x="271" y="176"/>
                </a:moveTo>
                <a:lnTo>
                  <a:pt x="271" y="176"/>
                </a:lnTo>
                <a:lnTo>
                  <a:pt x="273" y="169"/>
                </a:lnTo>
                <a:lnTo>
                  <a:pt x="273" y="169"/>
                </a:lnTo>
                <a:lnTo>
                  <a:pt x="271" y="169"/>
                </a:lnTo>
                <a:lnTo>
                  <a:pt x="270" y="170"/>
                </a:lnTo>
                <a:lnTo>
                  <a:pt x="270" y="170"/>
                </a:lnTo>
                <a:lnTo>
                  <a:pt x="268" y="179"/>
                </a:lnTo>
                <a:lnTo>
                  <a:pt x="268" y="179"/>
                </a:lnTo>
                <a:lnTo>
                  <a:pt x="271" y="176"/>
                </a:lnTo>
                <a:lnTo>
                  <a:pt x="271" y="176"/>
                </a:lnTo>
                <a:close/>
                <a:moveTo>
                  <a:pt x="260" y="202"/>
                </a:moveTo>
                <a:lnTo>
                  <a:pt x="260" y="202"/>
                </a:lnTo>
                <a:lnTo>
                  <a:pt x="263" y="205"/>
                </a:lnTo>
                <a:lnTo>
                  <a:pt x="263" y="205"/>
                </a:lnTo>
                <a:lnTo>
                  <a:pt x="265" y="203"/>
                </a:lnTo>
                <a:lnTo>
                  <a:pt x="265" y="203"/>
                </a:lnTo>
                <a:lnTo>
                  <a:pt x="265" y="199"/>
                </a:lnTo>
                <a:lnTo>
                  <a:pt x="265" y="199"/>
                </a:lnTo>
                <a:lnTo>
                  <a:pt x="260" y="202"/>
                </a:lnTo>
                <a:lnTo>
                  <a:pt x="260" y="202"/>
                </a:lnTo>
                <a:close/>
                <a:moveTo>
                  <a:pt x="157" y="101"/>
                </a:moveTo>
                <a:lnTo>
                  <a:pt x="157" y="101"/>
                </a:lnTo>
                <a:lnTo>
                  <a:pt x="157" y="101"/>
                </a:lnTo>
                <a:lnTo>
                  <a:pt x="157" y="101"/>
                </a:lnTo>
                <a:lnTo>
                  <a:pt x="160" y="102"/>
                </a:lnTo>
                <a:lnTo>
                  <a:pt x="160" y="102"/>
                </a:lnTo>
                <a:lnTo>
                  <a:pt x="165" y="104"/>
                </a:lnTo>
                <a:lnTo>
                  <a:pt x="165" y="104"/>
                </a:lnTo>
                <a:lnTo>
                  <a:pt x="166" y="98"/>
                </a:lnTo>
                <a:lnTo>
                  <a:pt x="166" y="98"/>
                </a:lnTo>
                <a:lnTo>
                  <a:pt x="159" y="101"/>
                </a:lnTo>
                <a:lnTo>
                  <a:pt x="159" y="101"/>
                </a:lnTo>
                <a:lnTo>
                  <a:pt x="157" y="101"/>
                </a:lnTo>
                <a:lnTo>
                  <a:pt x="157" y="101"/>
                </a:lnTo>
                <a:close/>
                <a:moveTo>
                  <a:pt x="108" y="269"/>
                </a:moveTo>
                <a:lnTo>
                  <a:pt x="108" y="269"/>
                </a:lnTo>
                <a:lnTo>
                  <a:pt x="112" y="264"/>
                </a:lnTo>
                <a:lnTo>
                  <a:pt x="115" y="260"/>
                </a:lnTo>
                <a:lnTo>
                  <a:pt x="115" y="260"/>
                </a:lnTo>
                <a:lnTo>
                  <a:pt x="112" y="260"/>
                </a:lnTo>
                <a:lnTo>
                  <a:pt x="112" y="260"/>
                </a:lnTo>
                <a:lnTo>
                  <a:pt x="108" y="269"/>
                </a:lnTo>
                <a:lnTo>
                  <a:pt x="108" y="269"/>
                </a:lnTo>
                <a:close/>
                <a:moveTo>
                  <a:pt x="142" y="138"/>
                </a:moveTo>
                <a:lnTo>
                  <a:pt x="142" y="138"/>
                </a:lnTo>
                <a:lnTo>
                  <a:pt x="156" y="138"/>
                </a:lnTo>
                <a:lnTo>
                  <a:pt x="156" y="138"/>
                </a:lnTo>
                <a:lnTo>
                  <a:pt x="156" y="136"/>
                </a:lnTo>
                <a:lnTo>
                  <a:pt x="156" y="136"/>
                </a:lnTo>
                <a:lnTo>
                  <a:pt x="153" y="138"/>
                </a:lnTo>
                <a:lnTo>
                  <a:pt x="152" y="136"/>
                </a:lnTo>
                <a:lnTo>
                  <a:pt x="152" y="136"/>
                </a:lnTo>
                <a:lnTo>
                  <a:pt x="146" y="136"/>
                </a:lnTo>
                <a:lnTo>
                  <a:pt x="142" y="138"/>
                </a:lnTo>
                <a:lnTo>
                  <a:pt x="142" y="138"/>
                </a:lnTo>
                <a:close/>
                <a:moveTo>
                  <a:pt x="202" y="280"/>
                </a:moveTo>
                <a:lnTo>
                  <a:pt x="202" y="280"/>
                </a:lnTo>
                <a:lnTo>
                  <a:pt x="202" y="281"/>
                </a:lnTo>
                <a:lnTo>
                  <a:pt x="202" y="281"/>
                </a:lnTo>
                <a:lnTo>
                  <a:pt x="206" y="274"/>
                </a:lnTo>
                <a:lnTo>
                  <a:pt x="206" y="274"/>
                </a:lnTo>
                <a:lnTo>
                  <a:pt x="203" y="270"/>
                </a:lnTo>
                <a:lnTo>
                  <a:pt x="203" y="270"/>
                </a:lnTo>
                <a:lnTo>
                  <a:pt x="202" y="280"/>
                </a:lnTo>
                <a:lnTo>
                  <a:pt x="202" y="280"/>
                </a:lnTo>
                <a:close/>
                <a:moveTo>
                  <a:pt x="55" y="209"/>
                </a:moveTo>
                <a:lnTo>
                  <a:pt x="55" y="209"/>
                </a:lnTo>
                <a:lnTo>
                  <a:pt x="55" y="209"/>
                </a:lnTo>
                <a:lnTo>
                  <a:pt x="55" y="209"/>
                </a:lnTo>
                <a:lnTo>
                  <a:pt x="54" y="209"/>
                </a:lnTo>
                <a:lnTo>
                  <a:pt x="54" y="209"/>
                </a:lnTo>
                <a:lnTo>
                  <a:pt x="52" y="209"/>
                </a:lnTo>
                <a:lnTo>
                  <a:pt x="52" y="209"/>
                </a:lnTo>
                <a:lnTo>
                  <a:pt x="49" y="209"/>
                </a:lnTo>
                <a:lnTo>
                  <a:pt x="48" y="207"/>
                </a:lnTo>
                <a:lnTo>
                  <a:pt x="48" y="207"/>
                </a:lnTo>
                <a:lnTo>
                  <a:pt x="48" y="207"/>
                </a:lnTo>
                <a:lnTo>
                  <a:pt x="48" y="207"/>
                </a:lnTo>
                <a:lnTo>
                  <a:pt x="44" y="213"/>
                </a:lnTo>
                <a:lnTo>
                  <a:pt x="44" y="213"/>
                </a:lnTo>
                <a:lnTo>
                  <a:pt x="45" y="213"/>
                </a:lnTo>
                <a:lnTo>
                  <a:pt x="45" y="213"/>
                </a:lnTo>
                <a:lnTo>
                  <a:pt x="55" y="209"/>
                </a:lnTo>
                <a:lnTo>
                  <a:pt x="55" y="209"/>
                </a:lnTo>
                <a:close/>
                <a:moveTo>
                  <a:pt x="103" y="260"/>
                </a:moveTo>
                <a:lnTo>
                  <a:pt x="103" y="260"/>
                </a:lnTo>
                <a:lnTo>
                  <a:pt x="103" y="259"/>
                </a:lnTo>
                <a:lnTo>
                  <a:pt x="103" y="259"/>
                </a:lnTo>
                <a:lnTo>
                  <a:pt x="101" y="259"/>
                </a:lnTo>
                <a:lnTo>
                  <a:pt x="101" y="259"/>
                </a:lnTo>
                <a:lnTo>
                  <a:pt x="99" y="260"/>
                </a:lnTo>
                <a:lnTo>
                  <a:pt x="99" y="260"/>
                </a:lnTo>
                <a:lnTo>
                  <a:pt x="98" y="266"/>
                </a:lnTo>
                <a:lnTo>
                  <a:pt x="98" y="266"/>
                </a:lnTo>
                <a:lnTo>
                  <a:pt x="96" y="267"/>
                </a:lnTo>
                <a:lnTo>
                  <a:pt x="96" y="267"/>
                </a:lnTo>
                <a:lnTo>
                  <a:pt x="96" y="267"/>
                </a:lnTo>
                <a:lnTo>
                  <a:pt x="96" y="267"/>
                </a:lnTo>
                <a:lnTo>
                  <a:pt x="103" y="260"/>
                </a:lnTo>
                <a:lnTo>
                  <a:pt x="103" y="260"/>
                </a:lnTo>
                <a:close/>
                <a:moveTo>
                  <a:pt x="84" y="40"/>
                </a:moveTo>
                <a:lnTo>
                  <a:pt x="84" y="40"/>
                </a:lnTo>
                <a:lnTo>
                  <a:pt x="88" y="31"/>
                </a:lnTo>
                <a:lnTo>
                  <a:pt x="88" y="31"/>
                </a:lnTo>
                <a:lnTo>
                  <a:pt x="88" y="31"/>
                </a:lnTo>
                <a:lnTo>
                  <a:pt x="88" y="31"/>
                </a:lnTo>
                <a:lnTo>
                  <a:pt x="81" y="37"/>
                </a:lnTo>
                <a:lnTo>
                  <a:pt x="81" y="37"/>
                </a:lnTo>
                <a:lnTo>
                  <a:pt x="84" y="40"/>
                </a:lnTo>
                <a:lnTo>
                  <a:pt x="84" y="40"/>
                </a:lnTo>
                <a:close/>
                <a:moveTo>
                  <a:pt x="8" y="122"/>
                </a:moveTo>
                <a:lnTo>
                  <a:pt x="8" y="122"/>
                </a:lnTo>
                <a:lnTo>
                  <a:pt x="8" y="122"/>
                </a:lnTo>
                <a:lnTo>
                  <a:pt x="8" y="122"/>
                </a:lnTo>
                <a:lnTo>
                  <a:pt x="10" y="119"/>
                </a:lnTo>
                <a:lnTo>
                  <a:pt x="10" y="119"/>
                </a:lnTo>
                <a:lnTo>
                  <a:pt x="15" y="105"/>
                </a:lnTo>
                <a:lnTo>
                  <a:pt x="15" y="105"/>
                </a:lnTo>
                <a:lnTo>
                  <a:pt x="15" y="105"/>
                </a:lnTo>
                <a:lnTo>
                  <a:pt x="15" y="105"/>
                </a:lnTo>
                <a:lnTo>
                  <a:pt x="15" y="104"/>
                </a:lnTo>
                <a:lnTo>
                  <a:pt x="15" y="104"/>
                </a:lnTo>
                <a:lnTo>
                  <a:pt x="8" y="122"/>
                </a:lnTo>
                <a:lnTo>
                  <a:pt x="8" y="122"/>
                </a:lnTo>
                <a:close/>
                <a:moveTo>
                  <a:pt x="167" y="20"/>
                </a:moveTo>
                <a:lnTo>
                  <a:pt x="167" y="20"/>
                </a:lnTo>
                <a:lnTo>
                  <a:pt x="166" y="20"/>
                </a:lnTo>
                <a:lnTo>
                  <a:pt x="166" y="20"/>
                </a:lnTo>
                <a:lnTo>
                  <a:pt x="163" y="20"/>
                </a:lnTo>
                <a:lnTo>
                  <a:pt x="163" y="17"/>
                </a:lnTo>
                <a:lnTo>
                  <a:pt x="163" y="17"/>
                </a:lnTo>
                <a:lnTo>
                  <a:pt x="165" y="16"/>
                </a:lnTo>
                <a:lnTo>
                  <a:pt x="165" y="16"/>
                </a:lnTo>
                <a:lnTo>
                  <a:pt x="166" y="13"/>
                </a:lnTo>
                <a:lnTo>
                  <a:pt x="166" y="13"/>
                </a:lnTo>
                <a:lnTo>
                  <a:pt x="163" y="13"/>
                </a:lnTo>
                <a:lnTo>
                  <a:pt x="163" y="13"/>
                </a:lnTo>
                <a:lnTo>
                  <a:pt x="162" y="20"/>
                </a:lnTo>
                <a:lnTo>
                  <a:pt x="162" y="20"/>
                </a:lnTo>
                <a:lnTo>
                  <a:pt x="166" y="21"/>
                </a:lnTo>
                <a:lnTo>
                  <a:pt x="166" y="21"/>
                </a:lnTo>
                <a:lnTo>
                  <a:pt x="167" y="20"/>
                </a:lnTo>
                <a:lnTo>
                  <a:pt x="167" y="20"/>
                </a:lnTo>
                <a:close/>
                <a:moveTo>
                  <a:pt x="62" y="263"/>
                </a:moveTo>
                <a:lnTo>
                  <a:pt x="62" y="263"/>
                </a:lnTo>
                <a:lnTo>
                  <a:pt x="71" y="267"/>
                </a:lnTo>
                <a:lnTo>
                  <a:pt x="71" y="267"/>
                </a:lnTo>
                <a:lnTo>
                  <a:pt x="71" y="266"/>
                </a:lnTo>
                <a:lnTo>
                  <a:pt x="71" y="264"/>
                </a:lnTo>
                <a:lnTo>
                  <a:pt x="71" y="264"/>
                </a:lnTo>
                <a:lnTo>
                  <a:pt x="69" y="264"/>
                </a:lnTo>
                <a:lnTo>
                  <a:pt x="69" y="264"/>
                </a:lnTo>
                <a:lnTo>
                  <a:pt x="68" y="263"/>
                </a:lnTo>
                <a:lnTo>
                  <a:pt x="68" y="263"/>
                </a:lnTo>
                <a:lnTo>
                  <a:pt x="62" y="263"/>
                </a:lnTo>
                <a:lnTo>
                  <a:pt x="62" y="263"/>
                </a:lnTo>
                <a:close/>
                <a:moveTo>
                  <a:pt x="121" y="129"/>
                </a:moveTo>
                <a:lnTo>
                  <a:pt x="121" y="129"/>
                </a:lnTo>
                <a:lnTo>
                  <a:pt x="128" y="121"/>
                </a:lnTo>
                <a:lnTo>
                  <a:pt x="128" y="121"/>
                </a:lnTo>
                <a:lnTo>
                  <a:pt x="123" y="122"/>
                </a:lnTo>
                <a:lnTo>
                  <a:pt x="123" y="122"/>
                </a:lnTo>
                <a:lnTo>
                  <a:pt x="121" y="125"/>
                </a:lnTo>
                <a:lnTo>
                  <a:pt x="121" y="128"/>
                </a:lnTo>
                <a:lnTo>
                  <a:pt x="121" y="128"/>
                </a:lnTo>
                <a:lnTo>
                  <a:pt x="121" y="129"/>
                </a:lnTo>
                <a:lnTo>
                  <a:pt x="121" y="129"/>
                </a:lnTo>
                <a:close/>
                <a:moveTo>
                  <a:pt x="94" y="31"/>
                </a:moveTo>
                <a:lnTo>
                  <a:pt x="94" y="31"/>
                </a:lnTo>
                <a:lnTo>
                  <a:pt x="88" y="38"/>
                </a:lnTo>
                <a:lnTo>
                  <a:pt x="88" y="38"/>
                </a:lnTo>
                <a:lnTo>
                  <a:pt x="95" y="34"/>
                </a:lnTo>
                <a:lnTo>
                  <a:pt x="95" y="34"/>
                </a:lnTo>
                <a:lnTo>
                  <a:pt x="94" y="31"/>
                </a:lnTo>
                <a:lnTo>
                  <a:pt x="94" y="31"/>
                </a:lnTo>
                <a:close/>
                <a:moveTo>
                  <a:pt x="115" y="267"/>
                </a:moveTo>
                <a:lnTo>
                  <a:pt x="115" y="267"/>
                </a:lnTo>
                <a:lnTo>
                  <a:pt x="115" y="267"/>
                </a:lnTo>
                <a:lnTo>
                  <a:pt x="115" y="267"/>
                </a:lnTo>
                <a:lnTo>
                  <a:pt x="106" y="276"/>
                </a:lnTo>
                <a:lnTo>
                  <a:pt x="106" y="276"/>
                </a:lnTo>
                <a:lnTo>
                  <a:pt x="111" y="276"/>
                </a:lnTo>
                <a:lnTo>
                  <a:pt x="112" y="273"/>
                </a:lnTo>
                <a:lnTo>
                  <a:pt x="112" y="273"/>
                </a:lnTo>
                <a:lnTo>
                  <a:pt x="115" y="267"/>
                </a:lnTo>
                <a:lnTo>
                  <a:pt x="115" y="267"/>
                </a:lnTo>
                <a:close/>
                <a:moveTo>
                  <a:pt x="162" y="242"/>
                </a:moveTo>
                <a:lnTo>
                  <a:pt x="162" y="242"/>
                </a:lnTo>
                <a:lnTo>
                  <a:pt x="167" y="243"/>
                </a:lnTo>
                <a:lnTo>
                  <a:pt x="167" y="243"/>
                </a:lnTo>
                <a:lnTo>
                  <a:pt x="166" y="236"/>
                </a:lnTo>
                <a:lnTo>
                  <a:pt x="166" y="236"/>
                </a:lnTo>
                <a:lnTo>
                  <a:pt x="162" y="242"/>
                </a:lnTo>
                <a:lnTo>
                  <a:pt x="162" y="242"/>
                </a:lnTo>
                <a:close/>
                <a:moveTo>
                  <a:pt x="247" y="182"/>
                </a:moveTo>
                <a:lnTo>
                  <a:pt x="247" y="182"/>
                </a:lnTo>
                <a:lnTo>
                  <a:pt x="250" y="180"/>
                </a:lnTo>
                <a:lnTo>
                  <a:pt x="250" y="180"/>
                </a:lnTo>
                <a:lnTo>
                  <a:pt x="251" y="179"/>
                </a:lnTo>
                <a:lnTo>
                  <a:pt x="251" y="176"/>
                </a:lnTo>
                <a:lnTo>
                  <a:pt x="251" y="176"/>
                </a:lnTo>
                <a:lnTo>
                  <a:pt x="247" y="178"/>
                </a:lnTo>
                <a:lnTo>
                  <a:pt x="247" y="178"/>
                </a:lnTo>
                <a:lnTo>
                  <a:pt x="247" y="182"/>
                </a:lnTo>
                <a:lnTo>
                  <a:pt x="247" y="182"/>
                </a:lnTo>
                <a:close/>
                <a:moveTo>
                  <a:pt x="248" y="190"/>
                </a:moveTo>
                <a:lnTo>
                  <a:pt x="248" y="190"/>
                </a:lnTo>
                <a:lnTo>
                  <a:pt x="248" y="196"/>
                </a:lnTo>
                <a:lnTo>
                  <a:pt x="248" y="196"/>
                </a:lnTo>
                <a:lnTo>
                  <a:pt x="250" y="195"/>
                </a:lnTo>
                <a:lnTo>
                  <a:pt x="251" y="193"/>
                </a:lnTo>
                <a:lnTo>
                  <a:pt x="251" y="193"/>
                </a:lnTo>
                <a:lnTo>
                  <a:pt x="251" y="189"/>
                </a:lnTo>
                <a:lnTo>
                  <a:pt x="251" y="189"/>
                </a:lnTo>
                <a:lnTo>
                  <a:pt x="248" y="190"/>
                </a:lnTo>
                <a:lnTo>
                  <a:pt x="248" y="190"/>
                </a:lnTo>
                <a:close/>
                <a:moveTo>
                  <a:pt x="51" y="205"/>
                </a:moveTo>
                <a:lnTo>
                  <a:pt x="51" y="205"/>
                </a:lnTo>
                <a:lnTo>
                  <a:pt x="52" y="205"/>
                </a:lnTo>
                <a:lnTo>
                  <a:pt x="52" y="205"/>
                </a:lnTo>
                <a:lnTo>
                  <a:pt x="54" y="203"/>
                </a:lnTo>
                <a:lnTo>
                  <a:pt x="54" y="203"/>
                </a:lnTo>
                <a:lnTo>
                  <a:pt x="55" y="202"/>
                </a:lnTo>
                <a:lnTo>
                  <a:pt x="55" y="202"/>
                </a:lnTo>
                <a:lnTo>
                  <a:pt x="59" y="202"/>
                </a:lnTo>
                <a:lnTo>
                  <a:pt x="59" y="202"/>
                </a:lnTo>
                <a:lnTo>
                  <a:pt x="61" y="200"/>
                </a:lnTo>
                <a:lnTo>
                  <a:pt x="62" y="199"/>
                </a:lnTo>
                <a:lnTo>
                  <a:pt x="62" y="199"/>
                </a:lnTo>
                <a:lnTo>
                  <a:pt x="52" y="203"/>
                </a:lnTo>
                <a:lnTo>
                  <a:pt x="52" y="203"/>
                </a:lnTo>
                <a:lnTo>
                  <a:pt x="51" y="205"/>
                </a:lnTo>
                <a:lnTo>
                  <a:pt x="51" y="205"/>
                </a:lnTo>
                <a:close/>
                <a:moveTo>
                  <a:pt x="95" y="41"/>
                </a:moveTo>
                <a:lnTo>
                  <a:pt x="95" y="41"/>
                </a:lnTo>
                <a:lnTo>
                  <a:pt x="98" y="43"/>
                </a:lnTo>
                <a:lnTo>
                  <a:pt x="98" y="43"/>
                </a:lnTo>
                <a:lnTo>
                  <a:pt x="98" y="45"/>
                </a:lnTo>
                <a:lnTo>
                  <a:pt x="98" y="45"/>
                </a:lnTo>
                <a:lnTo>
                  <a:pt x="101" y="45"/>
                </a:lnTo>
                <a:lnTo>
                  <a:pt x="101" y="45"/>
                </a:lnTo>
                <a:lnTo>
                  <a:pt x="96" y="38"/>
                </a:lnTo>
                <a:lnTo>
                  <a:pt x="96" y="38"/>
                </a:lnTo>
                <a:lnTo>
                  <a:pt x="96" y="38"/>
                </a:lnTo>
                <a:lnTo>
                  <a:pt x="96" y="38"/>
                </a:lnTo>
                <a:lnTo>
                  <a:pt x="95" y="41"/>
                </a:lnTo>
                <a:lnTo>
                  <a:pt x="95" y="41"/>
                </a:lnTo>
                <a:close/>
                <a:moveTo>
                  <a:pt x="244" y="205"/>
                </a:moveTo>
                <a:lnTo>
                  <a:pt x="244" y="205"/>
                </a:lnTo>
                <a:lnTo>
                  <a:pt x="246" y="210"/>
                </a:lnTo>
                <a:lnTo>
                  <a:pt x="246" y="210"/>
                </a:lnTo>
                <a:lnTo>
                  <a:pt x="248" y="207"/>
                </a:lnTo>
                <a:lnTo>
                  <a:pt x="248" y="207"/>
                </a:lnTo>
                <a:lnTo>
                  <a:pt x="247" y="205"/>
                </a:lnTo>
                <a:lnTo>
                  <a:pt x="247" y="205"/>
                </a:lnTo>
                <a:lnTo>
                  <a:pt x="244" y="205"/>
                </a:lnTo>
                <a:lnTo>
                  <a:pt x="244" y="205"/>
                </a:lnTo>
                <a:close/>
                <a:moveTo>
                  <a:pt x="307" y="284"/>
                </a:moveTo>
                <a:lnTo>
                  <a:pt x="307" y="284"/>
                </a:lnTo>
                <a:lnTo>
                  <a:pt x="307" y="284"/>
                </a:lnTo>
                <a:lnTo>
                  <a:pt x="307" y="284"/>
                </a:lnTo>
                <a:lnTo>
                  <a:pt x="298" y="290"/>
                </a:lnTo>
                <a:lnTo>
                  <a:pt x="298" y="290"/>
                </a:lnTo>
                <a:lnTo>
                  <a:pt x="290" y="296"/>
                </a:lnTo>
                <a:lnTo>
                  <a:pt x="290" y="296"/>
                </a:lnTo>
                <a:lnTo>
                  <a:pt x="291" y="296"/>
                </a:lnTo>
                <a:lnTo>
                  <a:pt x="291" y="296"/>
                </a:lnTo>
                <a:lnTo>
                  <a:pt x="300" y="290"/>
                </a:lnTo>
                <a:lnTo>
                  <a:pt x="307" y="284"/>
                </a:lnTo>
                <a:lnTo>
                  <a:pt x="307" y="284"/>
                </a:lnTo>
                <a:close/>
                <a:moveTo>
                  <a:pt x="258" y="205"/>
                </a:moveTo>
                <a:lnTo>
                  <a:pt x="258" y="205"/>
                </a:lnTo>
                <a:lnTo>
                  <a:pt x="256" y="206"/>
                </a:lnTo>
                <a:lnTo>
                  <a:pt x="254" y="207"/>
                </a:lnTo>
                <a:lnTo>
                  <a:pt x="253" y="209"/>
                </a:lnTo>
                <a:lnTo>
                  <a:pt x="253" y="209"/>
                </a:lnTo>
                <a:lnTo>
                  <a:pt x="260" y="206"/>
                </a:lnTo>
                <a:lnTo>
                  <a:pt x="260" y="206"/>
                </a:lnTo>
                <a:lnTo>
                  <a:pt x="258" y="205"/>
                </a:lnTo>
                <a:lnTo>
                  <a:pt x="258" y="205"/>
                </a:lnTo>
                <a:close/>
                <a:moveTo>
                  <a:pt x="283" y="200"/>
                </a:moveTo>
                <a:lnTo>
                  <a:pt x="283" y="200"/>
                </a:lnTo>
                <a:lnTo>
                  <a:pt x="281" y="200"/>
                </a:lnTo>
                <a:lnTo>
                  <a:pt x="281" y="200"/>
                </a:lnTo>
                <a:lnTo>
                  <a:pt x="281" y="209"/>
                </a:lnTo>
                <a:lnTo>
                  <a:pt x="281" y="209"/>
                </a:lnTo>
                <a:lnTo>
                  <a:pt x="284" y="209"/>
                </a:lnTo>
                <a:lnTo>
                  <a:pt x="284" y="209"/>
                </a:lnTo>
                <a:lnTo>
                  <a:pt x="283" y="200"/>
                </a:lnTo>
                <a:lnTo>
                  <a:pt x="283" y="200"/>
                </a:lnTo>
                <a:close/>
                <a:moveTo>
                  <a:pt x="85" y="263"/>
                </a:moveTo>
                <a:lnTo>
                  <a:pt x="85" y="263"/>
                </a:lnTo>
                <a:lnTo>
                  <a:pt x="85" y="263"/>
                </a:lnTo>
                <a:lnTo>
                  <a:pt x="85" y="263"/>
                </a:lnTo>
                <a:lnTo>
                  <a:pt x="79" y="270"/>
                </a:lnTo>
                <a:lnTo>
                  <a:pt x="79" y="270"/>
                </a:lnTo>
                <a:lnTo>
                  <a:pt x="82" y="271"/>
                </a:lnTo>
                <a:lnTo>
                  <a:pt x="82" y="271"/>
                </a:lnTo>
                <a:lnTo>
                  <a:pt x="85" y="263"/>
                </a:lnTo>
                <a:lnTo>
                  <a:pt x="85" y="263"/>
                </a:lnTo>
                <a:close/>
                <a:moveTo>
                  <a:pt x="324" y="226"/>
                </a:moveTo>
                <a:lnTo>
                  <a:pt x="324" y="226"/>
                </a:lnTo>
                <a:lnTo>
                  <a:pt x="317" y="232"/>
                </a:lnTo>
                <a:lnTo>
                  <a:pt x="317" y="232"/>
                </a:lnTo>
                <a:lnTo>
                  <a:pt x="318" y="233"/>
                </a:lnTo>
                <a:lnTo>
                  <a:pt x="318" y="233"/>
                </a:lnTo>
                <a:lnTo>
                  <a:pt x="322" y="230"/>
                </a:lnTo>
                <a:lnTo>
                  <a:pt x="324" y="226"/>
                </a:lnTo>
                <a:lnTo>
                  <a:pt x="324" y="226"/>
                </a:lnTo>
                <a:close/>
                <a:moveTo>
                  <a:pt x="27" y="115"/>
                </a:moveTo>
                <a:lnTo>
                  <a:pt x="27" y="115"/>
                </a:lnTo>
                <a:lnTo>
                  <a:pt x="27" y="114"/>
                </a:lnTo>
                <a:lnTo>
                  <a:pt x="27" y="114"/>
                </a:lnTo>
                <a:lnTo>
                  <a:pt x="20" y="118"/>
                </a:lnTo>
                <a:lnTo>
                  <a:pt x="14" y="122"/>
                </a:lnTo>
                <a:lnTo>
                  <a:pt x="14" y="122"/>
                </a:lnTo>
                <a:lnTo>
                  <a:pt x="27" y="115"/>
                </a:lnTo>
                <a:lnTo>
                  <a:pt x="27" y="115"/>
                </a:lnTo>
                <a:close/>
                <a:moveTo>
                  <a:pt x="206" y="190"/>
                </a:moveTo>
                <a:lnTo>
                  <a:pt x="206" y="190"/>
                </a:lnTo>
                <a:lnTo>
                  <a:pt x="206" y="189"/>
                </a:lnTo>
                <a:lnTo>
                  <a:pt x="204" y="189"/>
                </a:lnTo>
                <a:lnTo>
                  <a:pt x="204" y="189"/>
                </a:lnTo>
                <a:lnTo>
                  <a:pt x="194" y="193"/>
                </a:lnTo>
                <a:lnTo>
                  <a:pt x="194" y="193"/>
                </a:lnTo>
                <a:lnTo>
                  <a:pt x="193" y="193"/>
                </a:lnTo>
                <a:lnTo>
                  <a:pt x="193" y="193"/>
                </a:lnTo>
                <a:lnTo>
                  <a:pt x="206" y="190"/>
                </a:lnTo>
                <a:lnTo>
                  <a:pt x="206" y="190"/>
                </a:lnTo>
                <a:close/>
                <a:moveTo>
                  <a:pt x="129" y="149"/>
                </a:moveTo>
                <a:lnTo>
                  <a:pt x="129" y="149"/>
                </a:lnTo>
                <a:lnTo>
                  <a:pt x="130" y="152"/>
                </a:lnTo>
                <a:lnTo>
                  <a:pt x="130" y="153"/>
                </a:lnTo>
                <a:lnTo>
                  <a:pt x="130" y="153"/>
                </a:lnTo>
                <a:lnTo>
                  <a:pt x="132" y="153"/>
                </a:lnTo>
                <a:lnTo>
                  <a:pt x="132" y="155"/>
                </a:lnTo>
                <a:lnTo>
                  <a:pt x="132" y="155"/>
                </a:lnTo>
                <a:lnTo>
                  <a:pt x="132" y="156"/>
                </a:lnTo>
                <a:lnTo>
                  <a:pt x="132" y="156"/>
                </a:lnTo>
                <a:lnTo>
                  <a:pt x="133" y="158"/>
                </a:lnTo>
                <a:lnTo>
                  <a:pt x="133" y="158"/>
                </a:lnTo>
                <a:lnTo>
                  <a:pt x="133" y="155"/>
                </a:lnTo>
                <a:lnTo>
                  <a:pt x="133" y="155"/>
                </a:lnTo>
                <a:lnTo>
                  <a:pt x="133" y="153"/>
                </a:lnTo>
                <a:lnTo>
                  <a:pt x="133" y="153"/>
                </a:lnTo>
                <a:lnTo>
                  <a:pt x="132" y="152"/>
                </a:lnTo>
                <a:lnTo>
                  <a:pt x="132" y="151"/>
                </a:lnTo>
                <a:lnTo>
                  <a:pt x="132" y="151"/>
                </a:lnTo>
                <a:lnTo>
                  <a:pt x="132" y="149"/>
                </a:lnTo>
                <a:lnTo>
                  <a:pt x="132" y="149"/>
                </a:lnTo>
                <a:lnTo>
                  <a:pt x="129" y="149"/>
                </a:lnTo>
                <a:lnTo>
                  <a:pt x="129" y="149"/>
                </a:lnTo>
                <a:close/>
                <a:moveTo>
                  <a:pt x="248" y="159"/>
                </a:moveTo>
                <a:lnTo>
                  <a:pt x="248" y="159"/>
                </a:lnTo>
                <a:lnTo>
                  <a:pt x="251" y="158"/>
                </a:lnTo>
                <a:lnTo>
                  <a:pt x="251" y="158"/>
                </a:lnTo>
                <a:lnTo>
                  <a:pt x="253" y="158"/>
                </a:lnTo>
                <a:lnTo>
                  <a:pt x="253" y="158"/>
                </a:lnTo>
                <a:lnTo>
                  <a:pt x="254" y="156"/>
                </a:lnTo>
                <a:lnTo>
                  <a:pt x="254" y="156"/>
                </a:lnTo>
                <a:lnTo>
                  <a:pt x="254" y="155"/>
                </a:lnTo>
                <a:lnTo>
                  <a:pt x="254" y="155"/>
                </a:lnTo>
                <a:lnTo>
                  <a:pt x="251" y="156"/>
                </a:lnTo>
                <a:lnTo>
                  <a:pt x="248" y="159"/>
                </a:lnTo>
                <a:lnTo>
                  <a:pt x="248" y="159"/>
                </a:lnTo>
                <a:close/>
                <a:moveTo>
                  <a:pt x="236" y="53"/>
                </a:moveTo>
                <a:lnTo>
                  <a:pt x="236" y="53"/>
                </a:lnTo>
                <a:lnTo>
                  <a:pt x="241" y="47"/>
                </a:lnTo>
                <a:lnTo>
                  <a:pt x="241" y="47"/>
                </a:lnTo>
                <a:lnTo>
                  <a:pt x="241" y="47"/>
                </a:lnTo>
                <a:lnTo>
                  <a:pt x="241" y="47"/>
                </a:lnTo>
                <a:lnTo>
                  <a:pt x="236" y="50"/>
                </a:lnTo>
                <a:lnTo>
                  <a:pt x="236" y="50"/>
                </a:lnTo>
                <a:lnTo>
                  <a:pt x="236" y="53"/>
                </a:lnTo>
                <a:lnTo>
                  <a:pt x="236" y="53"/>
                </a:lnTo>
                <a:close/>
                <a:moveTo>
                  <a:pt x="25" y="172"/>
                </a:moveTo>
                <a:lnTo>
                  <a:pt x="25" y="172"/>
                </a:lnTo>
                <a:lnTo>
                  <a:pt x="22" y="173"/>
                </a:lnTo>
                <a:lnTo>
                  <a:pt x="22" y="175"/>
                </a:lnTo>
                <a:lnTo>
                  <a:pt x="22" y="175"/>
                </a:lnTo>
                <a:lnTo>
                  <a:pt x="17" y="180"/>
                </a:lnTo>
                <a:lnTo>
                  <a:pt x="17" y="180"/>
                </a:lnTo>
                <a:lnTo>
                  <a:pt x="17" y="182"/>
                </a:lnTo>
                <a:lnTo>
                  <a:pt x="17" y="182"/>
                </a:lnTo>
                <a:lnTo>
                  <a:pt x="25" y="172"/>
                </a:lnTo>
                <a:lnTo>
                  <a:pt x="25" y="172"/>
                </a:lnTo>
                <a:close/>
                <a:moveTo>
                  <a:pt x="40" y="124"/>
                </a:moveTo>
                <a:lnTo>
                  <a:pt x="40" y="124"/>
                </a:lnTo>
                <a:lnTo>
                  <a:pt x="40" y="124"/>
                </a:lnTo>
                <a:lnTo>
                  <a:pt x="40" y="124"/>
                </a:lnTo>
                <a:lnTo>
                  <a:pt x="44" y="122"/>
                </a:lnTo>
                <a:lnTo>
                  <a:pt x="44" y="122"/>
                </a:lnTo>
                <a:lnTo>
                  <a:pt x="44" y="121"/>
                </a:lnTo>
                <a:lnTo>
                  <a:pt x="44" y="118"/>
                </a:lnTo>
                <a:lnTo>
                  <a:pt x="44" y="118"/>
                </a:lnTo>
                <a:lnTo>
                  <a:pt x="40" y="124"/>
                </a:lnTo>
                <a:lnTo>
                  <a:pt x="40" y="124"/>
                </a:lnTo>
                <a:close/>
                <a:moveTo>
                  <a:pt x="44" y="112"/>
                </a:moveTo>
                <a:lnTo>
                  <a:pt x="44" y="112"/>
                </a:lnTo>
                <a:lnTo>
                  <a:pt x="41" y="112"/>
                </a:lnTo>
                <a:lnTo>
                  <a:pt x="41" y="112"/>
                </a:lnTo>
                <a:lnTo>
                  <a:pt x="38" y="118"/>
                </a:lnTo>
                <a:lnTo>
                  <a:pt x="38" y="118"/>
                </a:lnTo>
                <a:lnTo>
                  <a:pt x="40" y="118"/>
                </a:lnTo>
                <a:lnTo>
                  <a:pt x="40" y="118"/>
                </a:lnTo>
                <a:lnTo>
                  <a:pt x="44" y="112"/>
                </a:lnTo>
                <a:lnTo>
                  <a:pt x="44" y="112"/>
                </a:lnTo>
                <a:close/>
                <a:moveTo>
                  <a:pt x="121" y="105"/>
                </a:moveTo>
                <a:lnTo>
                  <a:pt x="121" y="105"/>
                </a:lnTo>
                <a:lnTo>
                  <a:pt x="116" y="112"/>
                </a:lnTo>
                <a:lnTo>
                  <a:pt x="113" y="119"/>
                </a:lnTo>
                <a:lnTo>
                  <a:pt x="113" y="119"/>
                </a:lnTo>
                <a:lnTo>
                  <a:pt x="121" y="105"/>
                </a:lnTo>
                <a:lnTo>
                  <a:pt x="121" y="105"/>
                </a:lnTo>
                <a:close/>
                <a:moveTo>
                  <a:pt x="35" y="119"/>
                </a:moveTo>
                <a:lnTo>
                  <a:pt x="35" y="119"/>
                </a:lnTo>
                <a:lnTo>
                  <a:pt x="35" y="118"/>
                </a:lnTo>
                <a:lnTo>
                  <a:pt x="35" y="118"/>
                </a:lnTo>
                <a:lnTo>
                  <a:pt x="30" y="124"/>
                </a:lnTo>
                <a:lnTo>
                  <a:pt x="30" y="124"/>
                </a:lnTo>
                <a:lnTo>
                  <a:pt x="34" y="124"/>
                </a:lnTo>
                <a:lnTo>
                  <a:pt x="34" y="124"/>
                </a:lnTo>
                <a:lnTo>
                  <a:pt x="34" y="121"/>
                </a:lnTo>
                <a:lnTo>
                  <a:pt x="34" y="121"/>
                </a:lnTo>
                <a:lnTo>
                  <a:pt x="35" y="119"/>
                </a:lnTo>
                <a:lnTo>
                  <a:pt x="35" y="119"/>
                </a:lnTo>
                <a:close/>
                <a:moveTo>
                  <a:pt x="256" y="190"/>
                </a:moveTo>
                <a:lnTo>
                  <a:pt x="256" y="190"/>
                </a:lnTo>
                <a:lnTo>
                  <a:pt x="263" y="185"/>
                </a:lnTo>
                <a:lnTo>
                  <a:pt x="263" y="185"/>
                </a:lnTo>
                <a:lnTo>
                  <a:pt x="263" y="185"/>
                </a:lnTo>
                <a:lnTo>
                  <a:pt x="263" y="185"/>
                </a:lnTo>
                <a:lnTo>
                  <a:pt x="256" y="188"/>
                </a:lnTo>
                <a:lnTo>
                  <a:pt x="256" y="188"/>
                </a:lnTo>
                <a:lnTo>
                  <a:pt x="256" y="190"/>
                </a:lnTo>
                <a:lnTo>
                  <a:pt x="256" y="190"/>
                </a:lnTo>
                <a:close/>
                <a:moveTo>
                  <a:pt x="91" y="41"/>
                </a:moveTo>
                <a:lnTo>
                  <a:pt x="91" y="41"/>
                </a:lnTo>
                <a:lnTo>
                  <a:pt x="86" y="43"/>
                </a:lnTo>
                <a:lnTo>
                  <a:pt x="86" y="43"/>
                </a:lnTo>
                <a:lnTo>
                  <a:pt x="88" y="45"/>
                </a:lnTo>
                <a:lnTo>
                  <a:pt x="91" y="45"/>
                </a:lnTo>
                <a:lnTo>
                  <a:pt x="91" y="45"/>
                </a:lnTo>
                <a:lnTo>
                  <a:pt x="91" y="41"/>
                </a:lnTo>
                <a:lnTo>
                  <a:pt x="91" y="41"/>
                </a:lnTo>
                <a:close/>
                <a:moveTo>
                  <a:pt x="38" y="195"/>
                </a:moveTo>
                <a:lnTo>
                  <a:pt x="38" y="195"/>
                </a:lnTo>
                <a:lnTo>
                  <a:pt x="38" y="195"/>
                </a:lnTo>
                <a:lnTo>
                  <a:pt x="38" y="195"/>
                </a:lnTo>
                <a:lnTo>
                  <a:pt x="35" y="202"/>
                </a:lnTo>
                <a:lnTo>
                  <a:pt x="35" y="202"/>
                </a:lnTo>
                <a:lnTo>
                  <a:pt x="38" y="199"/>
                </a:lnTo>
                <a:lnTo>
                  <a:pt x="38" y="199"/>
                </a:lnTo>
                <a:lnTo>
                  <a:pt x="40" y="197"/>
                </a:lnTo>
                <a:lnTo>
                  <a:pt x="40" y="197"/>
                </a:lnTo>
                <a:lnTo>
                  <a:pt x="38" y="195"/>
                </a:lnTo>
                <a:lnTo>
                  <a:pt x="38" y="195"/>
                </a:lnTo>
                <a:close/>
                <a:moveTo>
                  <a:pt x="256" y="65"/>
                </a:moveTo>
                <a:lnTo>
                  <a:pt x="256" y="65"/>
                </a:lnTo>
                <a:lnTo>
                  <a:pt x="248" y="68"/>
                </a:lnTo>
                <a:lnTo>
                  <a:pt x="248" y="68"/>
                </a:lnTo>
                <a:lnTo>
                  <a:pt x="253" y="68"/>
                </a:lnTo>
                <a:lnTo>
                  <a:pt x="253" y="68"/>
                </a:lnTo>
                <a:lnTo>
                  <a:pt x="256" y="65"/>
                </a:lnTo>
                <a:lnTo>
                  <a:pt x="256" y="65"/>
                </a:lnTo>
                <a:close/>
                <a:moveTo>
                  <a:pt x="89" y="260"/>
                </a:moveTo>
                <a:lnTo>
                  <a:pt x="89" y="260"/>
                </a:lnTo>
                <a:lnTo>
                  <a:pt x="94" y="256"/>
                </a:lnTo>
                <a:lnTo>
                  <a:pt x="94" y="256"/>
                </a:lnTo>
                <a:lnTo>
                  <a:pt x="91" y="254"/>
                </a:lnTo>
                <a:lnTo>
                  <a:pt x="91" y="254"/>
                </a:lnTo>
                <a:lnTo>
                  <a:pt x="89" y="260"/>
                </a:lnTo>
                <a:lnTo>
                  <a:pt x="89" y="260"/>
                </a:lnTo>
                <a:close/>
                <a:moveTo>
                  <a:pt x="58" y="57"/>
                </a:moveTo>
                <a:lnTo>
                  <a:pt x="58" y="57"/>
                </a:lnTo>
                <a:lnTo>
                  <a:pt x="58" y="57"/>
                </a:lnTo>
                <a:lnTo>
                  <a:pt x="58" y="57"/>
                </a:lnTo>
                <a:lnTo>
                  <a:pt x="67" y="60"/>
                </a:lnTo>
                <a:lnTo>
                  <a:pt x="67" y="60"/>
                </a:lnTo>
                <a:lnTo>
                  <a:pt x="67" y="58"/>
                </a:lnTo>
                <a:lnTo>
                  <a:pt x="67" y="58"/>
                </a:lnTo>
                <a:lnTo>
                  <a:pt x="67" y="58"/>
                </a:lnTo>
                <a:lnTo>
                  <a:pt x="67" y="58"/>
                </a:lnTo>
                <a:lnTo>
                  <a:pt x="58" y="55"/>
                </a:lnTo>
                <a:lnTo>
                  <a:pt x="58" y="55"/>
                </a:lnTo>
                <a:lnTo>
                  <a:pt x="58" y="57"/>
                </a:lnTo>
                <a:lnTo>
                  <a:pt x="58" y="57"/>
                </a:lnTo>
                <a:close/>
                <a:moveTo>
                  <a:pt x="167" y="175"/>
                </a:moveTo>
                <a:lnTo>
                  <a:pt x="167" y="175"/>
                </a:lnTo>
                <a:lnTo>
                  <a:pt x="167" y="182"/>
                </a:lnTo>
                <a:lnTo>
                  <a:pt x="169" y="189"/>
                </a:lnTo>
                <a:lnTo>
                  <a:pt x="169" y="189"/>
                </a:lnTo>
                <a:lnTo>
                  <a:pt x="167" y="175"/>
                </a:lnTo>
                <a:lnTo>
                  <a:pt x="167" y="175"/>
                </a:lnTo>
                <a:close/>
                <a:moveTo>
                  <a:pt x="226" y="71"/>
                </a:moveTo>
                <a:lnTo>
                  <a:pt x="226" y="71"/>
                </a:lnTo>
                <a:lnTo>
                  <a:pt x="226" y="71"/>
                </a:lnTo>
                <a:lnTo>
                  <a:pt x="226" y="71"/>
                </a:lnTo>
                <a:lnTo>
                  <a:pt x="226" y="70"/>
                </a:lnTo>
                <a:lnTo>
                  <a:pt x="226" y="70"/>
                </a:lnTo>
                <a:lnTo>
                  <a:pt x="223" y="67"/>
                </a:lnTo>
                <a:lnTo>
                  <a:pt x="223" y="67"/>
                </a:lnTo>
                <a:lnTo>
                  <a:pt x="220" y="62"/>
                </a:lnTo>
                <a:lnTo>
                  <a:pt x="220" y="62"/>
                </a:lnTo>
                <a:lnTo>
                  <a:pt x="220" y="62"/>
                </a:lnTo>
                <a:lnTo>
                  <a:pt x="220" y="62"/>
                </a:lnTo>
                <a:lnTo>
                  <a:pt x="226" y="71"/>
                </a:lnTo>
                <a:lnTo>
                  <a:pt x="226" y="71"/>
                </a:lnTo>
                <a:close/>
                <a:moveTo>
                  <a:pt x="169" y="237"/>
                </a:moveTo>
                <a:lnTo>
                  <a:pt x="169" y="237"/>
                </a:lnTo>
                <a:lnTo>
                  <a:pt x="170" y="237"/>
                </a:lnTo>
                <a:lnTo>
                  <a:pt x="170" y="237"/>
                </a:lnTo>
                <a:lnTo>
                  <a:pt x="173" y="232"/>
                </a:lnTo>
                <a:lnTo>
                  <a:pt x="173" y="232"/>
                </a:lnTo>
                <a:lnTo>
                  <a:pt x="172" y="232"/>
                </a:lnTo>
                <a:lnTo>
                  <a:pt x="172" y="232"/>
                </a:lnTo>
                <a:lnTo>
                  <a:pt x="169" y="233"/>
                </a:lnTo>
                <a:lnTo>
                  <a:pt x="169" y="233"/>
                </a:lnTo>
                <a:lnTo>
                  <a:pt x="169" y="237"/>
                </a:lnTo>
                <a:lnTo>
                  <a:pt x="169" y="237"/>
                </a:lnTo>
                <a:close/>
                <a:moveTo>
                  <a:pt x="352" y="213"/>
                </a:moveTo>
                <a:lnTo>
                  <a:pt x="352" y="213"/>
                </a:lnTo>
                <a:lnTo>
                  <a:pt x="351" y="217"/>
                </a:lnTo>
                <a:lnTo>
                  <a:pt x="351" y="217"/>
                </a:lnTo>
                <a:lnTo>
                  <a:pt x="356" y="215"/>
                </a:lnTo>
                <a:lnTo>
                  <a:pt x="356" y="215"/>
                </a:lnTo>
                <a:lnTo>
                  <a:pt x="354" y="213"/>
                </a:lnTo>
                <a:lnTo>
                  <a:pt x="352" y="213"/>
                </a:lnTo>
                <a:lnTo>
                  <a:pt x="352" y="213"/>
                </a:lnTo>
                <a:close/>
                <a:moveTo>
                  <a:pt x="234" y="44"/>
                </a:moveTo>
                <a:lnTo>
                  <a:pt x="234" y="44"/>
                </a:lnTo>
                <a:lnTo>
                  <a:pt x="238" y="40"/>
                </a:lnTo>
                <a:lnTo>
                  <a:pt x="238" y="40"/>
                </a:lnTo>
                <a:lnTo>
                  <a:pt x="238" y="40"/>
                </a:lnTo>
                <a:lnTo>
                  <a:pt x="238" y="40"/>
                </a:lnTo>
                <a:lnTo>
                  <a:pt x="233" y="41"/>
                </a:lnTo>
                <a:lnTo>
                  <a:pt x="233" y="41"/>
                </a:lnTo>
                <a:lnTo>
                  <a:pt x="234" y="44"/>
                </a:lnTo>
                <a:lnTo>
                  <a:pt x="234" y="44"/>
                </a:lnTo>
                <a:close/>
                <a:moveTo>
                  <a:pt x="257" y="162"/>
                </a:moveTo>
                <a:lnTo>
                  <a:pt x="257" y="162"/>
                </a:lnTo>
                <a:lnTo>
                  <a:pt x="264" y="158"/>
                </a:lnTo>
                <a:lnTo>
                  <a:pt x="264" y="158"/>
                </a:lnTo>
                <a:lnTo>
                  <a:pt x="258" y="159"/>
                </a:lnTo>
                <a:lnTo>
                  <a:pt x="258" y="159"/>
                </a:lnTo>
                <a:lnTo>
                  <a:pt x="257" y="161"/>
                </a:lnTo>
                <a:lnTo>
                  <a:pt x="257" y="162"/>
                </a:lnTo>
                <a:lnTo>
                  <a:pt x="257" y="162"/>
                </a:lnTo>
                <a:close/>
                <a:moveTo>
                  <a:pt x="81" y="263"/>
                </a:moveTo>
                <a:lnTo>
                  <a:pt x="81" y="263"/>
                </a:lnTo>
                <a:lnTo>
                  <a:pt x="85" y="257"/>
                </a:lnTo>
                <a:lnTo>
                  <a:pt x="85" y="257"/>
                </a:lnTo>
                <a:lnTo>
                  <a:pt x="81" y="259"/>
                </a:lnTo>
                <a:lnTo>
                  <a:pt x="81" y="259"/>
                </a:lnTo>
                <a:lnTo>
                  <a:pt x="81" y="263"/>
                </a:lnTo>
                <a:lnTo>
                  <a:pt x="81" y="263"/>
                </a:lnTo>
                <a:close/>
                <a:moveTo>
                  <a:pt x="247" y="188"/>
                </a:moveTo>
                <a:lnTo>
                  <a:pt x="247" y="188"/>
                </a:lnTo>
                <a:lnTo>
                  <a:pt x="251" y="186"/>
                </a:lnTo>
                <a:lnTo>
                  <a:pt x="251" y="186"/>
                </a:lnTo>
                <a:lnTo>
                  <a:pt x="251" y="183"/>
                </a:lnTo>
                <a:lnTo>
                  <a:pt x="251" y="183"/>
                </a:lnTo>
                <a:lnTo>
                  <a:pt x="248" y="185"/>
                </a:lnTo>
                <a:lnTo>
                  <a:pt x="247" y="188"/>
                </a:lnTo>
                <a:lnTo>
                  <a:pt x="247" y="188"/>
                </a:lnTo>
                <a:close/>
                <a:moveTo>
                  <a:pt x="275" y="175"/>
                </a:moveTo>
                <a:lnTo>
                  <a:pt x="275" y="175"/>
                </a:lnTo>
                <a:lnTo>
                  <a:pt x="277" y="175"/>
                </a:lnTo>
                <a:lnTo>
                  <a:pt x="277" y="173"/>
                </a:lnTo>
                <a:lnTo>
                  <a:pt x="277" y="173"/>
                </a:lnTo>
                <a:lnTo>
                  <a:pt x="275" y="166"/>
                </a:lnTo>
                <a:lnTo>
                  <a:pt x="275" y="166"/>
                </a:lnTo>
                <a:lnTo>
                  <a:pt x="275" y="175"/>
                </a:lnTo>
                <a:lnTo>
                  <a:pt x="275" y="175"/>
                </a:lnTo>
                <a:close/>
                <a:moveTo>
                  <a:pt x="78" y="33"/>
                </a:moveTo>
                <a:lnTo>
                  <a:pt x="78" y="33"/>
                </a:lnTo>
                <a:lnTo>
                  <a:pt x="81" y="28"/>
                </a:lnTo>
                <a:lnTo>
                  <a:pt x="81" y="28"/>
                </a:lnTo>
                <a:lnTo>
                  <a:pt x="79" y="28"/>
                </a:lnTo>
                <a:lnTo>
                  <a:pt x="79" y="28"/>
                </a:lnTo>
                <a:lnTo>
                  <a:pt x="78" y="28"/>
                </a:lnTo>
                <a:lnTo>
                  <a:pt x="78" y="31"/>
                </a:lnTo>
                <a:lnTo>
                  <a:pt x="78" y="31"/>
                </a:lnTo>
                <a:lnTo>
                  <a:pt x="78" y="33"/>
                </a:lnTo>
                <a:lnTo>
                  <a:pt x="78" y="33"/>
                </a:lnTo>
                <a:close/>
                <a:moveTo>
                  <a:pt x="247" y="173"/>
                </a:moveTo>
                <a:lnTo>
                  <a:pt x="247" y="173"/>
                </a:lnTo>
                <a:lnTo>
                  <a:pt x="247" y="173"/>
                </a:lnTo>
                <a:lnTo>
                  <a:pt x="247" y="173"/>
                </a:lnTo>
                <a:lnTo>
                  <a:pt x="251" y="173"/>
                </a:lnTo>
                <a:lnTo>
                  <a:pt x="251" y="173"/>
                </a:lnTo>
                <a:lnTo>
                  <a:pt x="251" y="170"/>
                </a:lnTo>
                <a:lnTo>
                  <a:pt x="251" y="170"/>
                </a:lnTo>
                <a:lnTo>
                  <a:pt x="247" y="173"/>
                </a:lnTo>
                <a:lnTo>
                  <a:pt x="247" y="173"/>
                </a:lnTo>
                <a:close/>
                <a:moveTo>
                  <a:pt x="38" y="216"/>
                </a:moveTo>
                <a:lnTo>
                  <a:pt x="38" y="216"/>
                </a:lnTo>
                <a:lnTo>
                  <a:pt x="38" y="216"/>
                </a:lnTo>
                <a:lnTo>
                  <a:pt x="38" y="216"/>
                </a:lnTo>
                <a:lnTo>
                  <a:pt x="41" y="215"/>
                </a:lnTo>
                <a:lnTo>
                  <a:pt x="41" y="215"/>
                </a:lnTo>
                <a:lnTo>
                  <a:pt x="41" y="212"/>
                </a:lnTo>
                <a:lnTo>
                  <a:pt x="41" y="212"/>
                </a:lnTo>
                <a:lnTo>
                  <a:pt x="38" y="216"/>
                </a:lnTo>
                <a:lnTo>
                  <a:pt x="38" y="216"/>
                </a:lnTo>
                <a:close/>
                <a:moveTo>
                  <a:pt x="213" y="119"/>
                </a:moveTo>
                <a:lnTo>
                  <a:pt x="213" y="119"/>
                </a:lnTo>
                <a:lnTo>
                  <a:pt x="214" y="115"/>
                </a:lnTo>
                <a:lnTo>
                  <a:pt x="214" y="111"/>
                </a:lnTo>
                <a:lnTo>
                  <a:pt x="214" y="111"/>
                </a:lnTo>
                <a:lnTo>
                  <a:pt x="214" y="111"/>
                </a:lnTo>
                <a:lnTo>
                  <a:pt x="214" y="111"/>
                </a:lnTo>
                <a:lnTo>
                  <a:pt x="213" y="119"/>
                </a:lnTo>
                <a:lnTo>
                  <a:pt x="213" y="119"/>
                </a:lnTo>
                <a:close/>
                <a:moveTo>
                  <a:pt x="173" y="101"/>
                </a:moveTo>
                <a:lnTo>
                  <a:pt x="173" y="101"/>
                </a:lnTo>
                <a:lnTo>
                  <a:pt x="173" y="101"/>
                </a:lnTo>
                <a:lnTo>
                  <a:pt x="173" y="101"/>
                </a:lnTo>
                <a:lnTo>
                  <a:pt x="169" y="104"/>
                </a:lnTo>
                <a:lnTo>
                  <a:pt x="169" y="104"/>
                </a:lnTo>
                <a:lnTo>
                  <a:pt x="170" y="105"/>
                </a:lnTo>
                <a:lnTo>
                  <a:pt x="170" y="105"/>
                </a:lnTo>
                <a:lnTo>
                  <a:pt x="173" y="101"/>
                </a:lnTo>
                <a:lnTo>
                  <a:pt x="173" y="101"/>
                </a:lnTo>
                <a:close/>
                <a:moveTo>
                  <a:pt x="150" y="102"/>
                </a:moveTo>
                <a:lnTo>
                  <a:pt x="150" y="102"/>
                </a:lnTo>
                <a:lnTo>
                  <a:pt x="150" y="104"/>
                </a:lnTo>
                <a:lnTo>
                  <a:pt x="150" y="104"/>
                </a:lnTo>
                <a:lnTo>
                  <a:pt x="156" y="107"/>
                </a:lnTo>
                <a:lnTo>
                  <a:pt x="156" y="107"/>
                </a:lnTo>
                <a:lnTo>
                  <a:pt x="156" y="107"/>
                </a:lnTo>
                <a:lnTo>
                  <a:pt x="156" y="107"/>
                </a:lnTo>
                <a:lnTo>
                  <a:pt x="152" y="104"/>
                </a:lnTo>
                <a:lnTo>
                  <a:pt x="152" y="104"/>
                </a:lnTo>
                <a:lnTo>
                  <a:pt x="153" y="102"/>
                </a:lnTo>
                <a:lnTo>
                  <a:pt x="153" y="102"/>
                </a:lnTo>
                <a:lnTo>
                  <a:pt x="150" y="102"/>
                </a:lnTo>
                <a:lnTo>
                  <a:pt x="150" y="102"/>
                </a:lnTo>
                <a:close/>
                <a:moveTo>
                  <a:pt x="344" y="220"/>
                </a:moveTo>
                <a:lnTo>
                  <a:pt x="344" y="220"/>
                </a:lnTo>
                <a:lnTo>
                  <a:pt x="346" y="219"/>
                </a:lnTo>
                <a:lnTo>
                  <a:pt x="348" y="216"/>
                </a:lnTo>
                <a:lnTo>
                  <a:pt x="348" y="216"/>
                </a:lnTo>
                <a:lnTo>
                  <a:pt x="344" y="220"/>
                </a:lnTo>
                <a:lnTo>
                  <a:pt x="344" y="220"/>
                </a:lnTo>
                <a:close/>
                <a:moveTo>
                  <a:pt x="166" y="8"/>
                </a:moveTo>
                <a:lnTo>
                  <a:pt x="166" y="8"/>
                </a:lnTo>
                <a:lnTo>
                  <a:pt x="170" y="6"/>
                </a:lnTo>
                <a:lnTo>
                  <a:pt x="170" y="6"/>
                </a:lnTo>
                <a:lnTo>
                  <a:pt x="167" y="7"/>
                </a:lnTo>
                <a:lnTo>
                  <a:pt x="167" y="7"/>
                </a:lnTo>
                <a:lnTo>
                  <a:pt x="167" y="7"/>
                </a:lnTo>
                <a:lnTo>
                  <a:pt x="167" y="7"/>
                </a:lnTo>
                <a:lnTo>
                  <a:pt x="166" y="8"/>
                </a:lnTo>
                <a:lnTo>
                  <a:pt x="166" y="8"/>
                </a:lnTo>
                <a:close/>
                <a:moveTo>
                  <a:pt x="346" y="114"/>
                </a:moveTo>
                <a:lnTo>
                  <a:pt x="346" y="114"/>
                </a:lnTo>
                <a:lnTo>
                  <a:pt x="346" y="114"/>
                </a:lnTo>
                <a:lnTo>
                  <a:pt x="346" y="114"/>
                </a:lnTo>
                <a:lnTo>
                  <a:pt x="344" y="115"/>
                </a:lnTo>
                <a:lnTo>
                  <a:pt x="344" y="115"/>
                </a:lnTo>
                <a:lnTo>
                  <a:pt x="346" y="115"/>
                </a:lnTo>
                <a:lnTo>
                  <a:pt x="346" y="115"/>
                </a:lnTo>
                <a:lnTo>
                  <a:pt x="346" y="114"/>
                </a:lnTo>
                <a:lnTo>
                  <a:pt x="346" y="114"/>
                </a:lnTo>
                <a:close/>
                <a:moveTo>
                  <a:pt x="24" y="125"/>
                </a:moveTo>
                <a:lnTo>
                  <a:pt x="24" y="125"/>
                </a:lnTo>
                <a:lnTo>
                  <a:pt x="24" y="122"/>
                </a:lnTo>
                <a:lnTo>
                  <a:pt x="24" y="122"/>
                </a:lnTo>
                <a:lnTo>
                  <a:pt x="24" y="122"/>
                </a:lnTo>
                <a:lnTo>
                  <a:pt x="24" y="122"/>
                </a:lnTo>
                <a:lnTo>
                  <a:pt x="20" y="124"/>
                </a:lnTo>
                <a:lnTo>
                  <a:pt x="20" y="124"/>
                </a:lnTo>
                <a:lnTo>
                  <a:pt x="21" y="125"/>
                </a:lnTo>
                <a:lnTo>
                  <a:pt x="21" y="125"/>
                </a:lnTo>
                <a:lnTo>
                  <a:pt x="24" y="125"/>
                </a:lnTo>
                <a:lnTo>
                  <a:pt x="24" y="125"/>
                </a:lnTo>
                <a:close/>
                <a:moveTo>
                  <a:pt x="207" y="280"/>
                </a:moveTo>
                <a:lnTo>
                  <a:pt x="207" y="280"/>
                </a:lnTo>
                <a:lnTo>
                  <a:pt x="206" y="280"/>
                </a:lnTo>
                <a:lnTo>
                  <a:pt x="206" y="280"/>
                </a:lnTo>
                <a:lnTo>
                  <a:pt x="204" y="283"/>
                </a:lnTo>
                <a:lnTo>
                  <a:pt x="204" y="283"/>
                </a:lnTo>
                <a:lnTo>
                  <a:pt x="204" y="283"/>
                </a:lnTo>
                <a:lnTo>
                  <a:pt x="204" y="283"/>
                </a:lnTo>
                <a:lnTo>
                  <a:pt x="207" y="281"/>
                </a:lnTo>
                <a:lnTo>
                  <a:pt x="207" y="281"/>
                </a:lnTo>
                <a:lnTo>
                  <a:pt x="207" y="280"/>
                </a:lnTo>
                <a:lnTo>
                  <a:pt x="207" y="280"/>
                </a:lnTo>
                <a:close/>
                <a:moveTo>
                  <a:pt x="197" y="291"/>
                </a:moveTo>
                <a:lnTo>
                  <a:pt x="197" y="291"/>
                </a:lnTo>
                <a:lnTo>
                  <a:pt x="193" y="291"/>
                </a:lnTo>
                <a:lnTo>
                  <a:pt x="193" y="291"/>
                </a:lnTo>
                <a:lnTo>
                  <a:pt x="196" y="293"/>
                </a:lnTo>
                <a:lnTo>
                  <a:pt x="197" y="291"/>
                </a:lnTo>
                <a:lnTo>
                  <a:pt x="197" y="291"/>
                </a:lnTo>
                <a:close/>
                <a:moveTo>
                  <a:pt x="156" y="239"/>
                </a:moveTo>
                <a:lnTo>
                  <a:pt x="156" y="239"/>
                </a:lnTo>
                <a:lnTo>
                  <a:pt x="153" y="240"/>
                </a:lnTo>
                <a:lnTo>
                  <a:pt x="153" y="240"/>
                </a:lnTo>
                <a:lnTo>
                  <a:pt x="153" y="240"/>
                </a:lnTo>
                <a:lnTo>
                  <a:pt x="153" y="240"/>
                </a:lnTo>
                <a:lnTo>
                  <a:pt x="157" y="242"/>
                </a:lnTo>
                <a:lnTo>
                  <a:pt x="157" y="242"/>
                </a:lnTo>
                <a:lnTo>
                  <a:pt x="156" y="239"/>
                </a:lnTo>
                <a:lnTo>
                  <a:pt x="156" y="239"/>
                </a:lnTo>
                <a:close/>
                <a:moveTo>
                  <a:pt x="240" y="266"/>
                </a:moveTo>
                <a:lnTo>
                  <a:pt x="240" y="266"/>
                </a:lnTo>
                <a:lnTo>
                  <a:pt x="241" y="267"/>
                </a:lnTo>
                <a:lnTo>
                  <a:pt x="243" y="266"/>
                </a:lnTo>
                <a:lnTo>
                  <a:pt x="243" y="266"/>
                </a:lnTo>
                <a:lnTo>
                  <a:pt x="240" y="266"/>
                </a:lnTo>
                <a:lnTo>
                  <a:pt x="240" y="266"/>
                </a:lnTo>
                <a:close/>
                <a:moveTo>
                  <a:pt x="145" y="132"/>
                </a:moveTo>
                <a:lnTo>
                  <a:pt x="145" y="132"/>
                </a:lnTo>
                <a:lnTo>
                  <a:pt x="146" y="132"/>
                </a:lnTo>
                <a:lnTo>
                  <a:pt x="146" y="132"/>
                </a:lnTo>
                <a:lnTo>
                  <a:pt x="146" y="129"/>
                </a:lnTo>
                <a:lnTo>
                  <a:pt x="146" y="129"/>
                </a:lnTo>
                <a:lnTo>
                  <a:pt x="146" y="131"/>
                </a:lnTo>
                <a:lnTo>
                  <a:pt x="146" y="131"/>
                </a:lnTo>
                <a:lnTo>
                  <a:pt x="145" y="132"/>
                </a:lnTo>
                <a:lnTo>
                  <a:pt x="145" y="132"/>
                </a:lnTo>
                <a:close/>
                <a:moveTo>
                  <a:pt x="348" y="108"/>
                </a:moveTo>
                <a:lnTo>
                  <a:pt x="348" y="108"/>
                </a:lnTo>
                <a:lnTo>
                  <a:pt x="348" y="108"/>
                </a:lnTo>
                <a:lnTo>
                  <a:pt x="348" y="108"/>
                </a:lnTo>
                <a:lnTo>
                  <a:pt x="342" y="111"/>
                </a:lnTo>
                <a:lnTo>
                  <a:pt x="342" y="111"/>
                </a:lnTo>
                <a:lnTo>
                  <a:pt x="342" y="111"/>
                </a:lnTo>
                <a:lnTo>
                  <a:pt x="342" y="111"/>
                </a:lnTo>
                <a:lnTo>
                  <a:pt x="348" y="108"/>
                </a:lnTo>
                <a:lnTo>
                  <a:pt x="348" y="108"/>
                </a:lnTo>
                <a:close/>
                <a:moveTo>
                  <a:pt x="216" y="213"/>
                </a:moveTo>
                <a:lnTo>
                  <a:pt x="216" y="213"/>
                </a:lnTo>
                <a:lnTo>
                  <a:pt x="214" y="209"/>
                </a:lnTo>
                <a:lnTo>
                  <a:pt x="214" y="209"/>
                </a:lnTo>
                <a:lnTo>
                  <a:pt x="214" y="212"/>
                </a:lnTo>
                <a:lnTo>
                  <a:pt x="216" y="213"/>
                </a:lnTo>
                <a:lnTo>
                  <a:pt x="216" y="213"/>
                </a:lnTo>
                <a:close/>
                <a:moveTo>
                  <a:pt x="41" y="175"/>
                </a:moveTo>
                <a:lnTo>
                  <a:pt x="41" y="175"/>
                </a:lnTo>
                <a:lnTo>
                  <a:pt x="40" y="175"/>
                </a:lnTo>
                <a:lnTo>
                  <a:pt x="40" y="175"/>
                </a:lnTo>
                <a:lnTo>
                  <a:pt x="41" y="180"/>
                </a:lnTo>
                <a:lnTo>
                  <a:pt x="41" y="180"/>
                </a:lnTo>
                <a:lnTo>
                  <a:pt x="41" y="180"/>
                </a:lnTo>
                <a:lnTo>
                  <a:pt x="41" y="180"/>
                </a:lnTo>
                <a:lnTo>
                  <a:pt x="41" y="175"/>
                </a:lnTo>
                <a:lnTo>
                  <a:pt x="41" y="175"/>
                </a:lnTo>
                <a:close/>
                <a:moveTo>
                  <a:pt x="125" y="111"/>
                </a:moveTo>
                <a:lnTo>
                  <a:pt x="125" y="111"/>
                </a:lnTo>
                <a:lnTo>
                  <a:pt x="125" y="112"/>
                </a:lnTo>
                <a:lnTo>
                  <a:pt x="125" y="112"/>
                </a:lnTo>
                <a:lnTo>
                  <a:pt x="126" y="111"/>
                </a:lnTo>
                <a:lnTo>
                  <a:pt x="126" y="111"/>
                </a:lnTo>
                <a:lnTo>
                  <a:pt x="125" y="111"/>
                </a:lnTo>
                <a:lnTo>
                  <a:pt x="125" y="111"/>
                </a:lnTo>
                <a:close/>
                <a:moveTo>
                  <a:pt x="196" y="297"/>
                </a:moveTo>
                <a:lnTo>
                  <a:pt x="196" y="297"/>
                </a:lnTo>
                <a:lnTo>
                  <a:pt x="197" y="297"/>
                </a:lnTo>
                <a:lnTo>
                  <a:pt x="199" y="296"/>
                </a:lnTo>
                <a:lnTo>
                  <a:pt x="199" y="296"/>
                </a:lnTo>
                <a:lnTo>
                  <a:pt x="196" y="297"/>
                </a:lnTo>
                <a:lnTo>
                  <a:pt x="196" y="297"/>
                </a:lnTo>
                <a:close/>
                <a:moveTo>
                  <a:pt x="260" y="254"/>
                </a:moveTo>
                <a:lnTo>
                  <a:pt x="260" y="254"/>
                </a:lnTo>
                <a:lnTo>
                  <a:pt x="260" y="254"/>
                </a:lnTo>
                <a:lnTo>
                  <a:pt x="260" y="254"/>
                </a:lnTo>
                <a:lnTo>
                  <a:pt x="264" y="254"/>
                </a:lnTo>
                <a:lnTo>
                  <a:pt x="264" y="254"/>
                </a:lnTo>
                <a:lnTo>
                  <a:pt x="264" y="254"/>
                </a:lnTo>
                <a:lnTo>
                  <a:pt x="264" y="254"/>
                </a:lnTo>
                <a:lnTo>
                  <a:pt x="260" y="254"/>
                </a:lnTo>
                <a:lnTo>
                  <a:pt x="260" y="254"/>
                </a:lnTo>
                <a:close/>
                <a:moveTo>
                  <a:pt x="300" y="40"/>
                </a:moveTo>
                <a:lnTo>
                  <a:pt x="300" y="40"/>
                </a:lnTo>
                <a:lnTo>
                  <a:pt x="300" y="40"/>
                </a:lnTo>
                <a:lnTo>
                  <a:pt x="300" y="40"/>
                </a:lnTo>
                <a:lnTo>
                  <a:pt x="305" y="40"/>
                </a:lnTo>
                <a:lnTo>
                  <a:pt x="305" y="40"/>
                </a:lnTo>
                <a:lnTo>
                  <a:pt x="305" y="40"/>
                </a:lnTo>
                <a:lnTo>
                  <a:pt x="305" y="40"/>
                </a:lnTo>
                <a:lnTo>
                  <a:pt x="300" y="40"/>
                </a:lnTo>
                <a:lnTo>
                  <a:pt x="300" y="40"/>
                </a:lnTo>
                <a:close/>
                <a:moveTo>
                  <a:pt x="152" y="126"/>
                </a:moveTo>
                <a:lnTo>
                  <a:pt x="152" y="126"/>
                </a:lnTo>
                <a:lnTo>
                  <a:pt x="150" y="129"/>
                </a:lnTo>
                <a:lnTo>
                  <a:pt x="150" y="129"/>
                </a:lnTo>
                <a:lnTo>
                  <a:pt x="152" y="129"/>
                </a:lnTo>
                <a:lnTo>
                  <a:pt x="152" y="129"/>
                </a:lnTo>
                <a:lnTo>
                  <a:pt x="152" y="126"/>
                </a:lnTo>
                <a:lnTo>
                  <a:pt x="152" y="126"/>
                </a:lnTo>
                <a:close/>
                <a:moveTo>
                  <a:pt x="271" y="165"/>
                </a:moveTo>
                <a:lnTo>
                  <a:pt x="271" y="165"/>
                </a:lnTo>
                <a:lnTo>
                  <a:pt x="271" y="165"/>
                </a:lnTo>
                <a:lnTo>
                  <a:pt x="271" y="165"/>
                </a:lnTo>
                <a:lnTo>
                  <a:pt x="273" y="163"/>
                </a:lnTo>
                <a:lnTo>
                  <a:pt x="273" y="162"/>
                </a:lnTo>
                <a:lnTo>
                  <a:pt x="273" y="162"/>
                </a:lnTo>
                <a:lnTo>
                  <a:pt x="271" y="165"/>
                </a:lnTo>
                <a:lnTo>
                  <a:pt x="271" y="165"/>
                </a:lnTo>
                <a:close/>
                <a:moveTo>
                  <a:pt x="156" y="20"/>
                </a:moveTo>
                <a:lnTo>
                  <a:pt x="156" y="20"/>
                </a:lnTo>
                <a:lnTo>
                  <a:pt x="156" y="21"/>
                </a:lnTo>
                <a:lnTo>
                  <a:pt x="156" y="21"/>
                </a:lnTo>
                <a:lnTo>
                  <a:pt x="156" y="21"/>
                </a:lnTo>
                <a:lnTo>
                  <a:pt x="156" y="20"/>
                </a:lnTo>
                <a:lnTo>
                  <a:pt x="156" y="20"/>
                </a:lnTo>
                <a:close/>
                <a:moveTo>
                  <a:pt x="246" y="293"/>
                </a:moveTo>
                <a:lnTo>
                  <a:pt x="246" y="293"/>
                </a:lnTo>
                <a:lnTo>
                  <a:pt x="246" y="291"/>
                </a:lnTo>
                <a:lnTo>
                  <a:pt x="246" y="291"/>
                </a:lnTo>
                <a:lnTo>
                  <a:pt x="244" y="291"/>
                </a:lnTo>
                <a:lnTo>
                  <a:pt x="244" y="291"/>
                </a:lnTo>
                <a:lnTo>
                  <a:pt x="244" y="293"/>
                </a:lnTo>
                <a:lnTo>
                  <a:pt x="244" y="293"/>
                </a:lnTo>
                <a:lnTo>
                  <a:pt x="246" y="293"/>
                </a:lnTo>
                <a:lnTo>
                  <a:pt x="246" y="293"/>
                </a:lnTo>
                <a:close/>
                <a:moveTo>
                  <a:pt x="115" y="141"/>
                </a:moveTo>
                <a:lnTo>
                  <a:pt x="115" y="141"/>
                </a:lnTo>
                <a:lnTo>
                  <a:pt x="115" y="141"/>
                </a:lnTo>
                <a:lnTo>
                  <a:pt x="115" y="141"/>
                </a:lnTo>
                <a:lnTo>
                  <a:pt x="115" y="138"/>
                </a:lnTo>
                <a:lnTo>
                  <a:pt x="115" y="138"/>
                </a:lnTo>
                <a:lnTo>
                  <a:pt x="115" y="141"/>
                </a:lnTo>
                <a:lnTo>
                  <a:pt x="115" y="141"/>
                </a:lnTo>
                <a:close/>
                <a:moveTo>
                  <a:pt x="163" y="7"/>
                </a:moveTo>
                <a:lnTo>
                  <a:pt x="163" y="7"/>
                </a:lnTo>
                <a:lnTo>
                  <a:pt x="165" y="4"/>
                </a:lnTo>
                <a:lnTo>
                  <a:pt x="165" y="4"/>
                </a:lnTo>
                <a:lnTo>
                  <a:pt x="163" y="6"/>
                </a:lnTo>
                <a:lnTo>
                  <a:pt x="163" y="7"/>
                </a:lnTo>
                <a:lnTo>
                  <a:pt x="163" y="7"/>
                </a:lnTo>
                <a:close/>
                <a:moveTo>
                  <a:pt x="138" y="155"/>
                </a:moveTo>
                <a:lnTo>
                  <a:pt x="138" y="155"/>
                </a:lnTo>
                <a:lnTo>
                  <a:pt x="138" y="155"/>
                </a:lnTo>
                <a:lnTo>
                  <a:pt x="138" y="155"/>
                </a:lnTo>
                <a:lnTo>
                  <a:pt x="138" y="158"/>
                </a:lnTo>
                <a:lnTo>
                  <a:pt x="138" y="158"/>
                </a:lnTo>
                <a:lnTo>
                  <a:pt x="138" y="158"/>
                </a:lnTo>
                <a:lnTo>
                  <a:pt x="138" y="158"/>
                </a:lnTo>
                <a:lnTo>
                  <a:pt x="138" y="155"/>
                </a:lnTo>
                <a:lnTo>
                  <a:pt x="138" y="155"/>
                </a:lnTo>
                <a:close/>
                <a:moveTo>
                  <a:pt x="172" y="30"/>
                </a:moveTo>
                <a:lnTo>
                  <a:pt x="172" y="30"/>
                </a:lnTo>
                <a:lnTo>
                  <a:pt x="169" y="28"/>
                </a:lnTo>
                <a:lnTo>
                  <a:pt x="169" y="28"/>
                </a:lnTo>
                <a:lnTo>
                  <a:pt x="170" y="30"/>
                </a:lnTo>
                <a:lnTo>
                  <a:pt x="172" y="30"/>
                </a:lnTo>
                <a:lnTo>
                  <a:pt x="172" y="30"/>
                </a:lnTo>
                <a:close/>
                <a:moveTo>
                  <a:pt x="246" y="261"/>
                </a:moveTo>
                <a:lnTo>
                  <a:pt x="246" y="261"/>
                </a:lnTo>
                <a:lnTo>
                  <a:pt x="244" y="261"/>
                </a:lnTo>
                <a:lnTo>
                  <a:pt x="244" y="261"/>
                </a:lnTo>
                <a:lnTo>
                  <a:pt x="244" y="261"/>
                </a:lnTo>
                <a:lnTo>
                  <a:pt x="246" y="261"/>
                </a:lnTo>
                <a:lnTo>
                  <a:pt x="246" y="261"/>
                </a:lnTo>
                <a:close/>
                <a:moveTo>
                  <a:pt x="254" y="203"/>
                </a:moveTo>
                <a:lnTo>
                  <a:pt x="254" y="203"/>
                </a:lnTo>
                <a:lnTo>
                  <a:pt x="256" y="202"/>
                </a:lnTo>
                <a:lnTo>
                  <a:pt x="256" y="202"/>
                </a:lnTo>
                <a:lnTo>
                  <a:pt x="254" y="202"/>
                </a:lnTo>
                <a:lnTo>
                  <a:pt x="254" y="203"/>
                </a:lnTo>
                <a:lnTo>
                  <a:pt x="254" y="203"/>
                </a:lnTo>
                <a:close/>
                <a:moveTo>
                  <a:pt x="160" y="240"/>
                </a:moveTo>
                <a:lnTo>
                  <a:pt x="160" y="240"/>
                </a:lnTo>
                <a:lnTo>
                  <a:pt x="160" y="239"/>
                </a:lnTo>
                <a:lnTo>
                  <a:pt x="160" y="239"/>
                </a:lnTo>
                <a:lnTo>
                  <a:pt x="160" y="237"/>
                </a:lnTo>
                <a:lnTo>
                  <a:pt x="160" y="237"/>
                </a:lnTo>
                <a:lnTo>
                  <a:pt x="160" y="239"/>
                </a:lnTo>
                <a:lnTo>
                  <a:pt x="160" y="240"/>
                </a:lnTo>
                <a:lnTo>
                  <a:pt x="160" y="240"/>
                </a:lnTo>
                <a:close/>
                <a:moveTo>
                  <a:pt x="332" y="253"/>
                </a:moveTo>
                <a:lnTo>
                  <a:pt x="332" y="253"/>
                </a:lnTo>
                <a:lnTo>
                  <a:pt x="331" y="254"/>
                </a:lnTo>
                <a:lnTo>
                  <a:pt x="331" y="254"/>
                </a:lnTo>
                <a:lnTo>
                  <a:pt x="332" y="254"/>
                </a:lnTo>
                <a:lnTo>
                  <a:pt x="332" y="253"/>
                </a:lnTo>
                <a:lnTo>
                  <a:pt x="332" y="253"/>
                </a:lnTo>
                <a:close/>
                <a:moveTo>
                  <a:pt x="75" y="266"/>
                </a:moveTo>
                <a:lnTo>
                  <a:pt x="75" y="266"/>
                </a:lnTo>
                <a:lnTo>
                  <a:pt x="74" y="269"/>
                </a:lnTo>
                <a:lnTo>
                  <a:pt x="74" y="269"/>
                </a:lnTo>
                <a:lnTo>
                  <a:pt x="75" y="267"/>
                </a:lnTo>
                <a:lnTo>
                  <a:pt x="75" y="266"/>
                </a:lnTo>
                <a:lnTo>
                  <a:pt x="75" y="266"/>
                </a:lnTo>
                <a:close/>
                <a:moveTo>
                  <a:pt x="354" y="152"/>
                </a:moveTo>
                <a:lnTo>
                  <a:pt x="354" y="152"/>
                </a:lnTo>
                <a:lnTo>
                  <a:pt x="352" y="151"/>
                </a:lnTo>
                <a:lnTo>
                  <a:pt x="352" y="151"/>
                </a:lnTo>
                <a:lnTo>
                  <a:pt x="352" y="152"/>
                </a:lnTo>
                <a:lnTo>
                  <a:pt x="354" y="152"/>
                </a:lnTo>
                <a:lnTo>
                  <a:pt x="354" y="152"/>
                </a:lnTo>
                <a:close/>
                <a:moveTo>
                  <a:pt x="145" y="236"/>
                </a:moveTo>
                <a:lnTo>
                  <a:pt x="145" y="236"/>
                </a:lnTo>
                <a:lnTo>
                  <a:pt x="145" y="237"/>
                </a:lnTo>
                <a:lnTo>
                  <a:pt x="143" y="237"/>
                </a:lnTo>
                <a:lnTo>
                  <a:pt x="143" y="237"/>
                </a:lnTo>
                <a:lnTo>
                  <a:pt x="145" y="236"/>
                </a:lnTo>
                <a:lnTo>
                  <a:pt x="145" y="236"/>
                </a:lnTo>
                <a:close/>
                <a:moveTo>
                  <a:pt x="322" y="234"/>
                </a:moveTo>
                <a:lnTo>
                  <a:pt x="322" y="234"/>
                </a:lnTo>
                <a:lnTo>
                  <a:pt x="322" y="234"/>
                </a:lnTo>
                <a:lnTo>
                  <a:pt x="322" y="234"/>
                </a:lnTo>
                <a:lnTo>
                  <a:pt x="322" y="236"/>
                </a:lnTo>
                <a:lnTo>
                  <a:pt x="322" y="236"/>
                </a:lnTo>
                <a:lnTo>
                  <a:pt x="322" y="236"/>
                </a:lnTo>
                <a:lnTo>
                  <a:pt x="322" y="236"/>
                </a:lnTo>
                <a:lnTo>
                  <a:pt x="322" y="234"/>
                </a:lnTo>
                <a:lnTo>
                  <a:pt x="322" y="234"/>
                </a:lnTo>
                <a:close/>
                <a:moveTo>
                  <a:pt x="250" y="200"/>
                </a:moveTo>
                <a:lnTo>
                  <a:pt x="250" y="200"/>
                </a:lnTo>
                <a:lnTo>
                  <a:pt x="250" y="200"/>
                </a:lnTo>
                <a:lnTo>
                  <a:pt x="250" y="200"/>
                </a:lnTo>
                <a:lnTo>
                  <a:pt x="251" y="199"/>
                </a:lnTo>
                <a:lnTo>
                  <a:pt x="251" y="199"/>
                </a:lnTo>
                <a:lnTo>
                  <a:pt x="251" y="199"/>
                </a:lnTo>
                <a:lnTo>
                  <a:pt x="251" y="199"/>
                </a:lnTo>
                <a:lnTo>
                  <a:pt x="250" y="200"/>
                </a:lnTo>
                <a:lnTo>
                  <a:pt x="250" y="200"/>
                </a:lnTo>
                <a:close/>
                <a:moveTo>
                  <a:pt x="344" y="70"/>
                </a:moveTo>
                <a:lnTo>
                  <a:pt x="344" y="70"/>
                </a:lnTo>
                <a:lnTo>
                  <a:pt x="344" y="70"/>
                </a:lnTo>
                <a:lnTo>
                  <a:pt x="344" y="70"/>
                </a:lnTo>
                <a:lnTo>
                  <a:pt x="344" y="71"/>
                </a:lnTo>
                <a:lnTo>
                  <a:pt x="345" y="71"/>
                </a:lnTo>
                <a:lnTo>
                  <a:pt x="345" y="71"/>
                </a:lnTo>
                <a:lnTo>
                  <a:pt x="344" y="70"/>
                </a:lnTo>
                <a:lnTo>
                  <a:pt x="344" y="70"/>
                </a:lnTo>
                <a:close/>
                <a:moveTo>
                  <a:pt x="265" y="207"/>
                </a:moveTo>
                <a:lnTo>
                  <a:pt x="265" y="207"/>
                </a:lnTo>
                <a:lnTo>
                  <a:pt x="265" y="207"/>
                </a:lnTo>
                <a:lnTo>
                  <a:pt x="265" y="207"/>
                </a:lnTo>
                <a:lnTo>
                  <a:pt x="265" y="207"/>
                </a:lnTo>
                <a:lnTo>
                  <a:pt x="265" y="207"/>
                </a:lnTo>
                <a:lnTo>
                  <a:pt x="265" y="207"/>
                </a:lnTo>
                <a:lnTo>
                  <a:pt x="265" y="207"/>
                </a:lnTo>
                <a:lnTo>
                  <a:pt x="265" y="207"/>
                </a:lnTo>
                <a:lnTo>
                  <a:pt x="265" y="207"/>
                </a:lnTo>
                <a:close/>
                <a:moveTo>
                  <a:pt x="246" y="132"/>
                </a:moveTo>
                <a:lnTo>
                  <a:pt x="246" y="132"/>
                </a:lnTo>
                <a:lnTo>
                  <a:pt x="246" y="132"/>
                </a:lnTo>
                <a:lnTo>
                  <a:pt x="246" y="132"/>
                </a:lnTo>
                <a:lnTo>
                  <a:pt x="246" y="132"/>
                </a:lnTo>
                <a:lnTo>
                  <a:pt x="246" y="132"/>
                </a:lnTo>
                <a:lnTo>
                  <a:pt x="246" y="131"/>
                </a:lnTo>
                <a:lnTo>
                  <a:pt x="246" y="131"/>
                </a:lnTo>
                <a:lnTo>
                  <a:pt x="246" y="131"/>
                </a:lnTo>
                <a:lnTo>
                  <a:pt x="246" y="131"/>
                </a:lnTo>
                <a:lnTo>
                  <a:pt x="246" y="132"/>
                </a:lnTo>
                <a:lnTo>
                  <a:pt x="246" y="132"/>
                </a:lnTo>
                <a:close/>
                <a:moveTo>
                  <a:pt x="190" y="247"/>
                </a:moveTo>
                <a:lnTo>
                  <a:pt x="190" y="247"/>
                </a:lnTo>
                <a:lnTo>
                  <a:pt x="190" y="247"/>
                </a:lnTo>
                <a:lnTo>
                  <a:pt x="190" y="247"/>
                </a:lnTo>
                <a:lnTo>
                  <a:pt x="190" y="247"/>
                </a:lnTo>
                <a:lnTo>
                  <a:pt x="190" y="247"/>
                </a:lnTo>
                <a:lnTo>
                  <a:pt x="190" y="247"/>
                </a:lnTo>
                <a:lnTo>
                  <a:pt x="190" y="247"/>
                </a:lnTo>
                <a:lnTo>
                  <a:pt x="190" y="247"/>
                </a:lnTo>
                <a:lnTo>
                  <a:pt x="190" y="247"/>
                </a:lnTo>
                <a:close/>
                <a:moveTo>
                  <a:pt x="328" y="230"/>
                </a:moveTo>
                <a:lnTo>
                  <a:pt x="328" y="230"/>
                </a:lnTo>
                <a:lnTo>
                  <a:pt x="327" y="230"/>
                </a:lnTo>
                <a:lnTo>
                  <a:pt x="327" y="230"/>
                </a:lnTo>
                <a:lnTo>
                  <a:pt x="327" y="230"/>
                </a:lnTo>
                <a:lnTo>
                  <a:pt x="327" y="230"/>
                </a:lnTo>
                <a:lnTo>
                  <a:pt x="327" y="232"/>
                </a:lnTo>
                <a:lnTo>
                  <a:pt x="327" y="232"/>
                </a:lnTo>
                <a:lnTo>
                  <a:pt x="328" y="230"/>
                </a:lnTo>
                <a:lnTo>
                  <a:pt x="328" y="230"/>
                </a:lnTo>
                <a:close/>
                <a:moveTo>
                  <a:pt x="250" y="141"/>
                </a:moveTo>
                <a:lnTo>
                  <a:pt x="250" y="141"/>
                </a:lnTo>
                <a:lnTo>
                  <a:pt x="248" y="141"/>
                </a:lnTo>
                <a:lnTo>
                  <a:pt x="248" y="141"/>
                </a:lnTo>
                <a:lnTo>
                  <a:pt x="248" y="142"/>
                </a:lnTo>
                <a:lnTo>
                  <a:pt x="248" y="142"/>
                </a:lnTo>
                <a:lnTo>
                  <a:pt x="248" y="142"/>
                </a:lnTo>
                <a:lnTo>
                  <a:pt x="248" y="142"/>
                </a:lnTo>
                <a:lnTo>
                  <a:pt x="250" y="141"/>
                </a:lnTo>
                <a:lnTo>
                  <a:pt x="250" y="14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79" name="Freeform 81"/>
          <p:cNvSpPr/>
          <p:nvPr/>
        </p:nvSpPr>
        <p:spPr bwMode="auto">
          <a:xfrm>
            <a:off x="6801044" y="4164880"/>
            <a:ext cx="72138" cy="113381"/>
          </a:xfrm>
          <a:custGeom>
            <a:avLst/>
            <a:gdLst>
              <a:gd name="T0" fmla="*/ 0 w 41"/>
              <a:gd name="T1" fmla="*/ 60 h 67"/>
              <a:gd name="T2" fmla="*/ 0 w 41"/>
              <a:gd name="T3" fmla="*/ 60 h 67"/>
              <a:gd name="T4" fmla="*/ 3 w 41"/>
              <a:gd name="T5" fmla="*/ 50 h 67"/>
              <a:gd name="T6" fmla="*/ 3 w 41"/>
              <a:gd name="T7" fmla="*/ 50 h 67"/>
              <a:gd name="T8" fmla="*/ 4 w 41"/>
              <a:gd name="T9" fmla="*/ 36 h 67"/>
              <a:gd name="T10" fmla="*/ 4 w 41"/>
              <a:gd name="T11" fmla="*/ 36 h 67"/>
              <a:gd name="T12" fmla="*/ 7 w 41"/>
              <a:gd name="T13" fmla="*/ 27 h 67"/>
              <a:gd name="T14" fmla="*/ 13 w 41"/>
              <a:gd name="T15" fmla="*/ 19 h 67"/>
              <a:gd name="T16" fmla="*/ 13 w 41"/>
              <a:gd name="T17" fmla="*/ 19 h 67"/>
              <a:gd name="T18" fmla="*/ 19 w 41"/>
              <a:gd name="T19" fmla="*/ 13 h 67"/>
              <a:gd name="T20" fmla="*/ 24 w 41"/>
              <a:gd name="T21" fmla="*/ 7 h 67"/>
              <a:gd name="T22" fmla="*/ 24 w 41"/>
              <a:gd name="T23" fmla="*/ 7 h 67"/>
              <a:gd name="T24" fmla="*/ 37 w 41"/>
              <a:gd name="T25" fmla="*/ 0 h 67"/>
              <a:gd name="T26" fmla="*/ 37 w 41"/>
              <a:gd name="T27" fmla="*/ 0 h 67"/>
              <a:gd name="T28" fmla="*/ 39 w 41"/>
              <a:gd name="T29" fmla="*/ 0 h 67"/>
              <a:gd name="T30" fmla="*/ 41 w 41"/>
              <a:gd name="T31" fmla="*/ 0 h 67"/>
              <a:gd name="T32" fmla="*/ 41 w 41"/>
              <a:gd name="T33" fmla="*/ 0 h 67"/>
              <a:gd name="T34" fmla="*/ 41 w 41"/>
              <a:gd name="T35" fmla="*/ 3 h 67"/>
              <a:gd name="T36" fmla="*/ 41 w 41"/>
              <a:gd name="T37" fmla="*/ 4 h 67"/>
              <a:gd name="T38" fmla="*/ 41 w 41"/>
              <a:gd name="T39" fmla="*/ 4 h 67"/>
              <a:gd name="T40" fmla="*/ 40 w 41"/>
              <a:gd name="T41" fmla="*/ 6 h 67"/>
              <a:gd name="T42" fmla="*/ 39 w 41"/>
              <a:gd name="T43" fmla="*/ 6 h 67"/>
              <a:gd name="T44" fmla="*/ 39 w 41"/>
              <a:gd name="T45" fmla="*/ 6 h 67"/>
              <a:gd name="T46" fmla="*/ 33 w 41"/>
              <a:gd name="T47" fmla="*/ 7 h 67"/>
              <a:gd name="T48" fmla="*/ 29 w 41"/>
              <a:gd name="T49" fmla="*/ 10 h 67"/>
              <a:gd name="T50" fmla="*/ 29 w 41"/>
              <a:gd name="T51" fmla="*/ 10 h 67"/>
              <a:gd name="T52" fmla="*/ 23 w 41"/>
              <a:gd name="T53" fmla="*/ 13 h 67"/>
              <a:gd name="T54" fmla="*/ 19 w 41"/>
              <a:gd name="T55" fmla="*/ 17 h 67"/>
              <a:gd name="T56" fmla="*/ 14 w 41"/>
              <a:gd name="T57" fmla="*/ 21 h 67"/>
              <a:gd name="T58" fmla="*/ 12 w 41"/>
              <a:gd name="T59" fmla="*/ 26 h 67"/>
              <a:gd name="T60" fmla="*/ 12 w 41"/>
              <a:gd name="T61" fmla="*/ 26 h 67"/>
              <a:gd name="T62" fmla="*/ 9 w 41"/>
              <a:gd name="T63" fmla="*/ 33 h 67"/>
              <a:gd name="T64" fmla="*/ 7 w 41"/>
              <a:gd name="T65" fmla="*/ 40 h 67"/>
              <a:gd name="T66" fmla="*/ 7 w 41"/>
              <a:gd name="T67" fmla="*/ 40 h 67"/>
              <a:gd name="T68" fmla="*/ 6 w 41"/>
              <a:gd name="T69" fmla="*/ 48 h 67"/>
              <a:gd name="T70" fmla="*/ 6 w 41"/>
              <a:gd name="T71" fmla="*/ 56 h 67"/>
              <a:gd name="T72" fmla="*/ 6 w 41"/>
              <a:gd name="T73" fmla="*/ 56 h 67"/>
              <a:gd name="T74" fmla="*/ 6 w 41"/>
              <a:gd name="T75" fmla="*/ 60 h 67"/>
              <a:gd name="T76" fmla="*/ 6 w 41"/>
              <a:gd name="T77" fmla="*/ 60 h 67"/>
              <a:gd name="T78" fmla="*/ 7 w 41"/>
              <a:gd name="T79" fmla="*/ 61 h 67"/>
              <a:gd name="T80" fmla="*/ 7 w 41"/>
              <a:gd name="T81" fmla="*/ 61 h 67"/>
              <a:gd name="T82" fmla="*/ 7 w 41"/>
              <a:gd name="T83" fmla="*/ 63 h 67"/>
              <a:gd name="T84" fmla="*/ 7 w 41"/>
              <a:gd name="T85" fmla="*/ 66 h 67"/>
              <a:gd name="T86" fmla="*/ 7 w 41"/>
              <a:gd name="T87" fmla="*/ 66 h 67"/>
              <a:gd name="T88" fmla="*/ 6 w 41"/>
              <a:gd name="T89" fmla="*/ 67 h 67"/>
              <a:gd name="T90" fmla="*/ 4 w 41"/>
              <a:gd name="T91" fmla="*/ 67 h 67"/>
              <a:gd name="T92" fmla="*/ 4 w 41"/>
              <a:gd name="T93" fmla="*/ 67 h 67"/>
              <a:gd name="T94" fmla="*/ 3 w 41"/>
              <a:gd name="T95" fmla="*/ 66 h 67"/>
              <a:gd name="T96" fmla="*/ 2 w 41"/>
              <a:gd name="T97" fmla="*/ 64 h 67"/>
              <a:gd name="T98" fmla="*/ 2 w 41"/>
              <a:gd name="T99" fmla="*/ 64 h 67"/>
              <a:gd name="T100" fmla="*/ 0 w 41"/>
              <a:gd name="T101" fmla="*/ 60 h 67"/>
              <a:gd name="T102" fmla="*/ 0 w 41"/>
              <a:gd name="T103" fmla="*/ 6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 h="67">
                <a:moveTo>
                  <a:pt x="0" y="60"/>
                </a:moveTo>
                <a:lnTo>
                  <a:pt x="0" y="60"/>
                </a:lnTo>
                <a:lnTo>
                  <a:pt x="3" y="50"/>
                </a:lnTo>
                <a:lnTo>
                  <a:pt x="3" y="50"/>
                </a:lnTo>
                <a:lnTo>
                  <a:pt x="4" y="36"/>
                </a:lnTo>
                <a:lnTo>
                  <a:pt x="4" y="36"/>
                </a:lnTo>
                <a:lnTo>
                  <a:pt x="7" y="27"/>
                </a:lnTo>
                <a:lnTo>
                  <a:pt x="13" y="19"/>
                </a:lnTo>
                <a:lnTo>
                  <a:pt x="13" y="19"/>
                </a:lnTo>
                <a:lnTo>
                  <a:pt x="19" y="13"/>
                </a:lnTo>
                <a:lnTo>
                  <a:pt x="24" y="7"/>
                </a:lnTo>
                <a:lnTo>
                  <a:pt x="24" y="7"/>
                </a:lnTo>
                <a:lnTo>
                  <a:pt x="37" y="0"/>
                </a:lnTo>
                <a:lnTo>
                  <a:pt x="37" y="0"/>
                </a:lnTo>
                <a:lnTo>
                  <a:pt x="39" y="0"/>
                </a:lnTo>
                <a:lnTo>
                  <a:pt x="41" y="0"/>
                </a:lnTo>
                <a:lnTo>
                  <a:pt x="41" y="0"/>
                </a:lnTo>
                <a:lnTo>
                  <a:pt x="41" y="3"/>
                </a:lnTo>
                <a:lnTo>
                  <a:pt x="41" y="4"/>
                </a:lnTo>
                <a:lnTo>
                  <a:pt x="41" y="4"/>
                </a:lnTo>
                <a:lnTo>
                  <a:pt x="40" y="6"/>
                </a:lnTo>
                <a:lnTo>
                  <a:pt x="39" y="6"/>
                </a:lnTo>
                <a:lnTo>
                  <a:pt x="39" y="6"/>
                </a:lnTo>
                <a:lnTo>
                  <a:pt x="33" y="7"/>
                </a:lnTo>
                <a:lnTo>
                  <a:pt x="29" y="10"/>
                </a:lnTo>
                <a:lnTo>
                  <a:pt x="29" y="10"/>
                </a:lnTo>
                <a:lnTo>
                  <a:pt x="23" y="13"/>
                </a:lnTo>
                <a:lnTo>
                  <a:pt x="19" y="17"/>
                </a:lnTo>
                <a:lnTo>
                  <a:pt x="14" y="21"/>
                </a:lnTo>
                <a:lnTo>
                  <a:pt x="12" y="26"/>
                </a:lnTo>
                <a:lnTo>
                  <a:pt x="12" y="26"/>
                </a:lnTo>
                <a:lnTo>
                  <a:pt x="9" y="33"/>
                </a:lnTo>
                <a:lnTo>
                  <a:pt x="7" y="40"/>
                </a:lnTo>
                <a:lnTo>
                  <a:pt x="7" y="40"/>
                </a:lnTo>
                <a:lnTo>
                  <a:pt x="6" y="48"/>
                </a:lnTo>
                <a:lnTo>
                  <a:pt x="6" y="56"/>
                </a:lnTo>
                <a:lnTo>
                  <a:pt x="6" y="56"/>
                </a:lnTo>
                <a:lnTo>
                  <a:pt x="6" y="60"/>
                </a:lnTo>
                <a:lnTo>
                  <a:pt x="6" y="60"/>
                </a:lnTo>
                <a:lnTo>
                  <a:pt x="7" y="61"/>
                </a:lnTo>
                <a:lnTo>
                  <a:pt x="7" y="61"/>
                </a:lnTo>
                <a:lnTo>
                  <a:pt x="7" y="63"/>
                </a:lnTo>
                <a:lnTo>
                  <a:pt x="7" y="66"/>
                </a:lnTo>
                <a:lnTo>
                  <a:pt x="7" y="66"/>
                </a:lnTo>
                <a:lnTo>
                  <a:pt x="6" y="67"/>
                </a:lnTo>
                <a:lnTo>
                  <a:pt x="4" y="67"/>
                </a:lnTo>
                <a:lnTo>
                  <a:pt x="4" y="67"/>
                </a:lnTo>
                <a:lnTo>
                  <a:pt x="3" y="66"/>
                </a:lnTo>
                <a:lnTo>
                  <a:pt x="2" y="64"/>
                </a:lnTo>
                <a:lnTo>
                  <a:pt x="2" y="64"/>
                </a:lnTo>
                <a:lnTo>
                  <a:pt x="0" y="60"/>
                </a:lnTo>
                <a:lnTo>
                  <a:pt x="0" y="6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0" name="Freeform 82"/>
          <p:cNvSpPr/>
          <p:nvPr/>
        </p:nvSpPr>
        <p:spPr bwMode="auto">
          <a:xfrm>
            <a:off x="6783450" y="4291799"/>
            <a:ext cx="56302" cy="72767"/>
          </a:xfrm>
          <a:custGeom>
            <a:avLst/>
            <a:gdLst>
              <a:gd name="T0" fmla="*/ 0 w 32"/>
              <a:gd name="T1" fmla="*/ 9 h 43"/>
              <a:gd name="T2" fmla="*/ 0 w 32"/>
              <a:gd name="T3" fmla="*/ 9 h 43"/>
              <a:gd name="T4" fmla="*/ 0 w 32"/>
              <a:gd name="T5" fmla="*/ 6 h 43"/>
              <a:gd name="T6" fmla="*/ 2 w 32"/>
              <a:gd name="T7" fmla="*/ 2 h 43"/>
              <a:gd name="T8" fmla="*/ 2 w 32"/>
              <a:gd name="T9" fmla="*/ 2 h 43"/>
              <a:gd name="T10" fmla="*/ 2 w 32"/>
              <a:gd name="T11" fmla="*/ 0 h 43"/>
              <a:gd name="T12" fmla="*/ 5 w 32"/>
              <a:gd name="T13" fmla="*/ 0 h 43"/>
              <a:gd name="T14" fmla="*/ 5 w 32"/>
              <a:gd name="T15" fmla="*/ 0 h 43"/>
              <a:gd name="T16" fmla="*/ 6 w 32"/>
              <a:gd name="T17" fmla="*/ 0 h 43"/>
              <a:gd name="T18" fmla="*/ 7 w 32"/>
              <a:gd name="T19" fmla="*/ 3 h 43"/>
              <a:gd name="T20" fmla="*/ 7 w 32"/>
              <a:gd name="T21" fmla="*/ 3 h 43"/>
              <a:gd name="T22" fmla="*/ 7 w 32"/>
              <a:gd name="T23" fmla="*/ 5 h 43"/>
              <a:gd name="T24" fmla="*/ 6 w 32"/>
              <a:gd name="T25" fmla="*/ 6 h 43"/>
              <a:gd name="T26" fmla="*/ 6 w 32"/>
              <a:gd name="T27" fmla="*/ 6 h 43"/>
              <a:gd name="T28" fmla="*/ 5 w 32"/>
              <a:gd name="T29" fmla="*/ 8 h 43"/>
              <a:gd name="T30" fmla="*/ 5 w 32"/>
              <a:gd name="T31" fmla="*/ 10 h 43"/>
              <a:gd name="T32" fmla="*/ 5 w 32"/>
              <a:gd name="T33" fmla="*/ 10 h 43"/>
              <a:gd name="T34" fmla="*/ 5 w 32"/>
              <a:gd name="T35" fmla="*/ 15 h 43"/>
              <a:gd name="T36" fmla="*/ 6 w 32"/>
              <a:gd name="T37" fmla="*/ 19 h 43"/>
              <a:gd name="T38" fmla="*/ 6 w 32"/>
              <a:gd name="T39" fmla="*/ 19 h 43"/>
              <a:gd name="T40" fmla="*/ 10 w 32"/>
              <a:gd name="T41" fmla="*/ 26 h 43"/>
              <a:gd name="T42" fmla="*/ 16 w 32"/>
              <a:gd name="T43" fmla="*/ 32 h 43"/>
              <a:gd name="T44" fmla="*/ 16 w 32"/>
              <a:gd name="T45" fmla="*/ 32 h 43"/>
              <a:gd name="T46" fmla="*/ 22 w 32"/>
              <a:gd name="T47" fmla="*/ 35 h 43"/>
              <a:gd name="T48" fmla="*/ 29 w 32"/>
              <a:gd name="T49" fmla="*/ 36 h 43"/>
              <a:gd name="T50" fmla="*/ 29 w 32"/>
              <a:gd name="T51" fmla="*/ 36 h 43"/>
              <a:gd name="T52" fmla="*/ 32 w 32"/>
              <a:gd name="T53" fmla="*/ 37 h 43"/>
              <a:gd name="T54" fmla="*/ 32 w 32"/>
              <a:gd name="T55" fmla="*/ 39 h 43"/>
              <a:gd name="T56" fmla="*/ 32 w 32"/>
              <a:gd name="T57" fmla="*/ 39 h 43"/>
              <a:gd name="T58" fmla="*/ 32 w 32"/>
              <a:gd name="T59" fmla="*/ 42 h 43"/>
              <a:gd name="T60" fmla="*/ 29 w 32"/>
              <a:gd name="T61" fmla="*/ 43 h 43"/>
              <a:gd name="T62" fmla="*/ 29 w 32"/>
              <a:gd name="T63" fmla="*/ 43 h 43"/>
              <a:gd name="T64" fmla="*/ 27 w 32"/>
              <a:gd name="T65" fmla="*/ 42 h 43"/>
              <a:gd name="T66" fmla="*/ 27 w 32"/>
              <a:gd name="T67" fmla="*/ 42 h 43"/>
              <a:gd name="T68" fmla="*/ 22 w 32"/>
              <a:gd name="T69" fmla="*/ 40 h 43"/>
              <a:gd name="T70" fmla="*/ 17 w 32"/>
              <a:gd name="T71" fmla="*/ 36 h 43"/>
              <a:gd name="T72" fmla="*/ 17 w 32"/>
              <a:gd name="T73" fmla="*/ 36 h 43"/>
              <a:gd name="T74" fmla="*/ 12 w 32"/>
              <a:gd name="T75" fmla="*/ 32 h 43"/>
              <a:gd name="T76" fmla="*/ 12 w 32"/>
              <a:gd name="T77" fmla="*/ 32 h 43"/>
              <a:gd name="T78" fmla="*/ 7 w 32"/>
              <a:gd name="T79" fmla="*/ 27 h 43"/>
              <a:gd name="T80" fmla="*/ 3 w 32"/>
              <a:gd name="T81" fmla="*/ 20 h 43"/>
              <a:gd name="T82" fmla="*/ 3 w 32"/>
              <a:gd name="T83" fmla="*/ 20 h 43"/>
              <a:gd name="T84" fmla="*/ 2 w 32"/>
              <a:gd name="T85" fmla="*/ 16 h 43"/>
              <a:gd name="T86" fmla="*/ 0 w 32"/>
              <a:gd name="T87" fmla="*/ 10 h 43"/>
              <a:gd name="T88" fmla="*/ 0 w 32"/>
              <a:gd name="T89" fmla="*/ 10 h 43"/>
              <a:gd name="T90" fmla="*/ 0 w 32"/>
              <a:gd name="T91" fmla="*/ 9 h 43"/>
              <a:gd name="T92" fmla="*/ 0 w 32"/>
              <a:gd name="T93" fmla="*/ 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 h="43">
                <a:moveTo>
                  <a:pt x="0" y="9"/>
                </a:moveTo>
                <a:lnTo>
                  <a:pt x="0" y="9"/>
                </a:lnTo>
                <a:lnTo>
                  <a:pt x="0" y="6"/>
                </a:lnTo>
                <a:lnTo>
                  <a:pt x="2" y="2"/>
                </a:lnTo>
                <a:lnTo>
                  <a:pt x="2" y="2"/>
                </a:lnTo>
                <a:lnTo>
                  <a:pt x="2" y="0"/>
                </a:lnTo>
                <a:lnTo>
                  <a:pt x="5" y="0"/>
                </a:lnTo>
                <a:lnTo>
                  <a:pt x="5" y="0"/>
                </a:lnTo>
                <a:lnTo>
                  <a:pt x="6" y="0"/>
                </a:lnTo>
                <a:lnTo>
                  <a:pt x="7" y="3"/>
                </a:lnTo>
                <a:lnTo>
                  <a:pt x="7" y="3"/>
                </a:lnTo>
                <a:lnTo>
                  <a:pt x="7" y="5"/>
                </a:lnTo>
                <a:lnTo>
                  <a:pt x="6" y="6"/>
                </a:lnTo>
                <a:lnTo>
                  <a:pt x="6" y="6"/>
                </a:lnTo>
                <a:lnTo>
                  <a:pt x="5" y="8"/>
                </a:lnTo>
                <a:lnTo>
                  <a:pt x="5" y="10"/>
                </a:lnTo>
                <a:lnTo>
                  <a:pt x="5" y="10"/>
                </a:lnTo>
                <a:lnTo>
                  <a:pt x="5" y="15"/>
                </a:lnTo>
                <a:lnTo>
                  <a:pt x="6" y="19"/>
                </a:lnTo>
                <a:lnTo>
                  <a:pt x="6" y="19"/>
                </a:lnTo>
                <a:lnTo>
                  <a:pt x="10" y="26"/>
                </a:lnTo>
                <a:lnTo>
                  <a:pt x="16" y="32"/>
                </a:lnTo>
                <a:lnTo>
                  <a:pt x="16" y="32"/>
                </a:lnTo>
                <a:lnTo>
                  <a:pt x="22" y="35"/>
                </a:lnTo>
                <a:lnTo>
                  <a:pt x="29" y="36"/>
                </a:lnTo>
                <a:lnTo>
                  <a:pt x="29" y="36"/>
                </a:lnTo>
                <a:lnTo>
                  <a:pt x="32" y="37"/>
                </a:lnTo>
                <a:lnTo>
                  <a:pt x="32" y="39"/>
                </a:lnTo>
                <a:lnTo>
                  <a:pt x="32" y="39"/>
                </a:lnTo>
                <a:lnTo>
                  <a:pt x="32" y="42"/>
                </a:lnTo>
                <a:lnTo>
                  <a:pt x="29" y="43"/>
                </a:lnTo>
                <a:lnTo>
                  <a:pt x="29" y="43"/>
                </a:lnTo>
                <a:lnTo>
                  <a:pt x="27" y="42"/>
                </a:lnTo>
                <a:lnTo>
                  <a:pt x="27" y="42"/>
                </a:lnTo>
                <a:lnTo>
                  <a:pt x="22" y="40"/>
                </a:lnTo>
                <a:lnTo>
                  <a:pt x="17" y="36"/>
                </a:lnTo>
                <a:lnTo>
                  <a:pt x="17" y="36"/>
                </a:lnTo>
                <a:lnTo>
                  <a:pt x="12" y="32"/>
                </a:lnTo>
                <a:lnTo>
                  <a:pt x="12" y="32"/>
                </a:lnTo>
                <a:lnTo>
                  <a:pt x="7" y="27"/>
                </a:lnTo>
                <a:lnTo>
                  <a:pt x="3" y="20"/>
                </a:lnTo>
                <a:lnTo>
                  <a:pt x="3" y="20"/>
                </a:lnTo>
                <a:lnTo>
                  <a:pt x="2" y="16"/>
                </a:lnTo>
                <a:lnTo>
                  <a:pt x="0" y="10"/>
                </a:lnTo>
                <a:lnTo>
                  <a:pt x="0" y="10"/>
                </a:lnTo>
                <a:lnTo>
                  <a:pt x="0" y="9"/>
                </a:lnTo>
                <a:lnTo>
                  <a:pt x="0"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1" name="Freeform 83"/>
          <p:cNvSpPr/>
          <p:nvPr/>
        </p:nvSpPr>
        <p:spPr bwMode="auto">
          <a:xfrm>
            <a:off x="7003381" y="4234263"/>
            <a:ext cx="40468" cy="103228"/>
          </a:xfrm>
          <a:custGeom>
            <a:avLst/>
            <a:gdLst>
              <a:gd name="T0" fmla="*/ 0 w 23"/>
              <a:gd name="T1" fmla="*/ 59 h 61"/>
              <a:gd name="T2" fmla="*/ 0 w 23"/>
              <a:gd name="T3" fmla="*/ 59 h 61"/>
              <a:gd name="T4" fmla="*/ 0 w 23"/>
              <a:gd name="T5" fmla="*/ 53 h 61"/>
              <a:gd name="T6" fmla="*/ 0 w 23"/>
              <a:gd name="T7" fmla="*/ 53 h 61"/>
              <a:gd name="T8" fmla="*/ 5 w 23"/>
              <a:gd name="T9" fmla="*/ 39 h 61"/>
              <a:gd name="T10" fmla="*/ 9 w 23"/>
              <a:gd name="T11" fmla="*/ 25 h 61"/>
              <a:gd name="T12" fmla="*/ 9 w 23"/>
              <a:gd name="T13" fmla="*/ 25 h 61"/>
              <a:gd name="T14" fmla="*/ 15 w 23"/>
              <a:gd name="T15" fmla="*/ 12 h 61"/>
              <a:gd name="T16" fmla="*/ 15 w 23"/>
              <a:gd name="T17" fmla="*/ 12 h 61"/>
              <a:gd name="T18" fmla="*/ 17 w 23"/>
              <a:gd name="T19" fmla="*/ 3 h 61"/>
              <a:gd name="T20" fmla="*/ 17 w 23"/>
              <a:gd name="T21" fmla="*/ 3 h 61"/>
              <a:gd name="T22" fmla="*/ 17 w 23"/>
              <a:gd name="T23" fmla="*/ 2 h 61"/>
              <a:gd name="T24" fmla="*/ 20 w 23"/>
              <a:gd name="T25" fmla="*/ 0 h 61"/>
              <a:gd name="T26" fmla="*/ 20 w 23"/>
              <a:gd name="T27" fmla="*/ 0 h 61"/>
              <a:gd name="T28" fmla="*/ 22 w 23"/>
              <a:gd name="T29" fmla="*/ 2 h 61"/>
              <a:gd name="T30" fmla="*/ 23 w 23"/>
              <a:gd name="T31" fmla="*/ 3 h 61"/>
              <a:gd name="T32" fmla="*/ 23 w 23"/>
              <a:gd name="T33" fmla="*/ 3 h 61"/>
              <a:gd name="T34" fmla="*/ 23 w 23"/>
              <a:gd name="T35" fmla="*/ 5 h 61"/>
              <a:gd name="T36" fmla="*/ 22 w 23"/>
              <a:gd name="T37" fmla="*/ 6 h 61"/>
              <a:gd name="T38" fmla="*/ 22 w 23"/>
              <a:gd name="T39" fmla="*/ 6 h 61"/>
              <a:gd name="T40" fmla="*/ 19 w 23"/>
              <a:gd name="T41" fmla="*/ 9 h 61"/>
              <a:gd name="T42" fmla="*/ 16 w 23"/>
              <a:gd name="T43" fmla="*/ 13 h 61"/>
              <a:gd name="T44" fmla="*/ 16 w 23"/>
              <a:gd name="T45" fmla="*/ 13 h 61"/>
              <a:gd name="T46" fmla="*/ 10 w 23"/>
              <a:gd name="T47" fmla="*/ 27 h 61"/>
              <a:gd name="T48" fmla="*/ 6 w 23"/>
              <a:gd name="T49" fmla="*/ 42 h 61"/>
              <a:gd name="T50" fmla="*/ 6 w 23"/>
              <a:gd name="T51" fmla="*/ 42 h 61"/>
              <a:gd name="T52" fmla="*/ 6 w 23"/>
              <a:gd name="T53" fmla="*/ 49 h 61"/>
              <a:gd name="T54" fmla="*/ 5 w 23"/>
              <a:gd name="T55" fmla="*/ 56 h 61"/>
              <a:gd name="T56" fmla="*/ 5 w 23"/>
              <a:gd name="T57" fmla="*/ 56 h 61"/>
              <a:gd name="T58" fmla="*/ 6 w 23"/>
              <a:gd name="T59" fmla="*/ 60 h 61"/>
              <a:gd name="T60" fmla="*/ 6 w 23"/>
              <a:gd name="T61" fmla="*/ 60 h 61"/>
              <a:gd name="T62" fmla="*/ 3 w 23"/>
              <a:gd name="T63" fmla="*/ 61 h 61"/>
              <a:gd name="T64" fmla="*/ 0 w 23"/>
              <a:gd name="T65" fmla="*/ 61 h 61"/>
              <a:gd name="T66" fmla="*/ 0 w 23"/>
              <a:gd name="T67" fmla="*/ 61 h 61"/>
              <a:gd name="T68" fmla="*/ 0 w 23"/>
              <a:gd name="T69" fmla="*/ 60 h 61"/>
              <a:gd name="T70" fmla="*/ 0 w 23"/>
              <a:gd name="T71" fmla="*/ 59 h 61"/>
              <a:gd name="T72" fmla="*/ 0 w 23"/>
              <a:gd name="T73"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61">
                <a:moveTo>
                  <a:pt x="0" y="59"/>
                </a:moveTo>
                <a:lnTo>
                  <a:pt x="0" y="59"/>
                </a:lnTo>
                <a:lnTo>
                  <a:pt x="0" y="53"/>
                </a:lnTo>
                <a:lnTo>
                  <a:pt x="0" y="53"/>
                </a:lnTo>
                <a:lnTo>
                  <a:pt x="5" y="39"/>
                </a:lnTo>
                <a:lnTo>
                  <a:pt x="9" y="25"/>
                </a:lnTo>
                <a:lnTo>
                  <a:pt x="9" y="25"/>
                </a:lnTo>
                <a:lnTo>
                  <a:pt x="15" y="12"/>
                </a:lnTo>
                <a:lnTo>
                  <a:pt x="15" y="12"/>
                </a:lnTo>
                <a:lnTo>
                  <a:pt x="17" y="3"/>
                </a:lnTo>
                <a:lnTo>
                  <a:pt x="17" y="3"/>
                </a:lnTo>
                <a:lnTo>
                  <a:pt x="17" y="2"/>
                </a:lnTo>
                <a:lnTo>
                  <a:pt x="20" y="0"/>
                </a:lnTo>
                <a:lnTo>
                  <a:pt x="20" y="0"/>
                </a:lnTo>
                <a:lnTo>
                  <a:pt x="22" y="2"/>
                </a:lnTo>
                <a:lnTo>
                  <a:pt x="23" y="3"/>
                </a:lnTo>
                <a:lnTo>
                  <a:pt x="23" y="3"/>
                </a:lnTo>
                <a:lnTo>
                  <a:pt x="23" y="5"/>
                </a:lnTo>
                <a:lnTo>
                  <a:pt x="22" y="6"/>
                </a:lnTo>
                <a:lnTo>
                  <a:pt x="22" y="6"/>
                </a:lnTo>
                <a:lnTo>
                  <a:pt x="19" y="9"/>
                </a:lnTo>
                <a:lnTo>
                  <a:pt x="16" y="13"/>
                </a:lnTo>
                <a:lnTo>
                  <a:pt x="16" y="13"/>
                </a:lnTo>
                <a:lnTo>
                  <a:pt x="10" y="27"/>
                </a:lnTo>
                <a:lnTo>
                  <a:pt x="6" y="42"/>
                </a:lnTo>
                <a:lnTo>
                  <a:pt x="6" y="42"/>
                </a:lnTo>
                <a:lnTo>
                  <a:pt x="6" y="49"/>
                </a:lnTo>
                <a:lnTo>
                  <a:pt x="5" y="56"/>
                </a:lnTo>
                <a:lnTo>
                  <a:pt x="5" y="56"/>
                </a:lnTo>
                <a:lnTo>
                  <a:pt x="6" y="60"/>
                </a:lnTo>
                <a:lnTo>
                  <a:pt x="6" y="60"/>
                </a:lnTo>
                <a:lnTo>
                  <a:pt x="3" y="61"/>
                </a:lnTo>
                <a:lnTo>
                  <a:pt x="0" y="61"/>
                </a:lnTo>
                <a:lnTo>
                  <a:pt x="0" y="61"/>
                </a:lnTo>
                <a:lnTo>
                  <a:pt x="0" y="60"/>
                </a:lnTo>
                <a:lnTo>
                  <a:pt x="0" y="59"/>
                </a:lnTo>
                <a:lnTo>
                  <a:pt x="0" y="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2" name="Freeform 84"/>
          <p:cNvSpPr/>
          <p:nvPr/>
        </p:nvSpPr>
        <p:spPr bwMode="auto">
          <a:xfrm>
            <a:off x="7033292" y="4415332"/>
            <a:ext cx="58062" cy="43998"/>
          </a:xfrm>
          <a:custGeom>
            <a:avLst/>
            <a:gdLst>
              <a:gd name="T0" fmla="*/ 2 w 33"/>
              <a:gd name="T1" fmla="*/ 0 h 26"/>
              <a:gd name="T2" fmla="*/ 2 w 33"/>
              <a:gd name="T3" fmla="*/ 0 h 26"/>
              <a:gd name="T4" fmla="*/ 5 w 33"/>
              <a:gd name="T5" fmla="*/ 0 h 26"/>
              <a:gd name="T6" fmla="*/ 5 w 33"/>
              <a:gd name="T7" fmla="*/ 3 h 26"/>
              <a:gd name="T8" fmla="*/ 5 w 33"/>
              <a:gd name="T9" fmla="*/ 3 h 26"/>
              <a:gd name="T10" fmla="*/ 5 w 33"/>
              <a:gd name="T11" fmla="*/ 6 h 26"/>
              <a:gd name="T12" fmla="*/ 5 w 33"/>
              <a:gd name="T13" fmla="*/ 6 h 26"/>
              <a:gd name="T14" fmla="*/ 5 w 33"/>
              <a:gd name="T15" fmla="*/ 7 h 26"/>
              <a:gd name="T16" fmla="*/ 5 w 33"/>
              <a:gd name="T17" fmla="*/ 7 h 26"/>
              <a:gd name="T18" fmla="*/ 7 w 33"/>
              <a:gd name="T19" fmla="*/ 11 h 26"/>
              <a:gd name="T20" fmla="*/ 7 w 33"/>
              <a:gd name="T21" fmla="*/ 11 h 26"/>
              <a:gd name="T22" fmla="*/ 13 w 33"/>
              <a:gd name="T23" fmla="*/ 16 h 26"/>
              <a:gd name="T24" fmla="*/ 13 w 33"/>
              <a:gd name="T25" fmla="*/ 16 h 26"/>
              <a:gd name="T26" fmla="*/ 19 w 33"/>
              <a:gd name="T27" fmla="*/ 18 h 26"/>
              <a:gd name="T28" fmla="*/ 25 w 33"/>
              <a:gd name="T29" fmla="*/ 20 h 26"/>
              <a:gd name="T30" fmla="*/ 25 w 33"/>
              <a:gd name="T31" fmla="*/ 20 h 26"/>
              <a:gd name="T32" fmla="*/ 29 w 33"/>
              <a:gd name="T33" fmla="*/ 20 h 26"/>
              <a:gd name="T34" fmla="*/ 29 w 33"/>
              <a:gd name="T35" fmla="*/ 20 h 26"/>
              <a:gd name="T36" fmla="*/ 32 w 33"/>
              <a:gd name="T37" fmla="*/ 21 h 26"/>
              <a:gd name="T38" fmla="*/ 33 w 33"/>
              <a:gd name="T39" fmla="*/ 23 h 26"/>
              <a:gd name="T40" fmla="*/ 33 w 33"/>
              <a:gd name="T41" fmla="*/ 23 h 26"/>
              <a:gd name="T42" fmla="*/ 32 w 33"/>
              <a:gd name="T43" fmla="*/ 26 h 26"/>
              <a:gd name="T44" fmla="*/ 29 w 33"/>
              <a:gd name="T45" fmla="*/ 26 h 26"/>
              <a:gd name="T46" fmla="*/ 29 w 33"/>
              <a:gd name="T47" fmla="*/ 26 h 26"/>
              <a:gd name="T48" fmla="*/ 19 w 33"/>
              <a:gd name="T49" fmla="*/ 23 h 26"/>
              <a:gd name="T50" fmla="*/ 10 w 33"/>
              <a:gd name="T51" fmla="*/ 17 h 26"/>
              <a:gd name="T52" fmla="*/ 10 w 33"/>
              <a:gd name="T53" fmla="*/ 17 h 26"/>
              <a:gd name="T54" fmla="*/ 7 w 33"/>
              <a:gd name="T55" fmla="*/ 14 h 26"/>
              <a:gd name="T56" fmla="*/ 7 w 33"/>
              <a:gd name="T57" fmla="*/ 14 h 26"/>
              <a:gd name="T58" fmla="*/ 3 w 33"/>
              <a:gd name="T59" fmla="*/ 10 h 26"/>
              <a:gd name="T60" fmla="*/ 2 w 33"/>
              <a:gd name="T61" fmla="*/ 6 h 26"/>
              <a:gd name="T62" fmla="*/ 2 w 33"/>
              <a:gd name="T63" fmla="*/ 6 h 26"/>
              <a:gd name="T64" fmla="*/ 0 w 33"/>
              <a:gd name="T65" fmla="*/ 3 h 26"/>
              <a:gd name="T66" fmla="*/ 0 w 33"/>
              <a:gd name="T67" fmla="*/ 3 h 26"/>
              <a:gd name="T68" fmla="*/ 0 w 33"/>
              <a:gd name="T69" fmla="*/ 0 h 26"/>
              <a:gd name="T70" fmla="*/ 2 w 33"/>
              <a:gd name="T71" fmla="*/ 0 h 26"/>
              <a:gd name="T72" fmla="*/ 2 w 33"/>
              <a:gd name="T7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26">
                <a:moveTo>
                  <a:pt x="2" y="0"/>
                </a:moveTo>
                <a:lnTo>
                  <a:pt x="2" y="0"/>
                </a:lnTo>
                <a:lnTo>
                  <a:pt x="5" y="0"/>
                </a:lnTo>
                <a:lnTo>
                  <a:pt x="5" y="3"/>
                </a:lnTo>
                <a:lnTo>
                  <a:pt x="5" y="3"/>
                </a:lnTo>
                <a:lnTo>
                  <a:pt x="5" y="6"/>
                </a:lnTo>
                <a:lnTo>
                  <a:pt x="5" y="6"/>
                </a:lnTo>
                <a:lnTo>
                  <a:pt x="5" y="7"/>
                </a:lnTo>
                <a:lnTo>
                  <a:pt x="5" y="7"/>
                </a:lnTo>
                <a:lnTo>
                  <a:pt x="7" y="11"/>
                </a:lnTo>
                <a:lnTo>
                  <a:pt x="7" y="11"/>
                </a:lnTo>
                <a:lnTo>
                  <a:pt x="13" y="16"/>
                </a:lnTo>
                <a:lnTo>
                  <a:pt x="13" y="16"/>
                </a:lnTo>
                <a:lnTo>
                  <a:pt x="19" y="18"/>
                </a:lnTo>
                <a:lnTo>
                  <a:pt x="25" y="20"/>
                </a:lnTo>
                <a:lnTo>
                  <a:pt x="25" y="20"/>
                </a:lnTo>
                <a:lnTo>
                  <a:pt x="29" y="20"/>
                </a:lnTo>
                <a:lnTo>
                  <a:pt x="29" y="20"/>
                </a:lnTo>
                <a:lnTo>
                  <a:pt x="32" y="21"/>
                </a:lnTo>
                <a:lnTo>
                  <a:pt x="33" y="23"/>
                </a:lnTo>
                <a:lnTo>
                  <a:pt x="33" y="23"/>
                </a:lnTo>
                <a:lnTo>
                  <a:pt x="32" y="26"/>
                </a:lnTo>
                <a:lnTo>
                  <a:pt x="29" y="26"/>
                </a:lnTo>
                <a:lnTo>
                  <a:pt x="29" y="26"/>
                </a:lnTo>
                <a:lnTo>
                  <a:pt x="19" y="23"/>
                </a:lnTo>
                <a:lnTo>
                  <a:pt x="10" y="17"/>
                </a:lnTo>
                <a:lnTo>
                  <a:pt x="10" y="17"/>
                </a:lnTo>
                <a:lnTo>
                  <a:pt x="7" y="14"/>
                </a:lnTo>
                <a:lnTo>
                  <a:pt x="7" y="14"/>
                </a:lnTo>
                <a:lnTo>
                  <a:pt x="3" y="10"/>
                </a:lnTo>
                <a:lnTo>
                  <a:pt x="2" y="6"/>
                </a:lnTo>
                <a:lnTo>
                  <a:pt x="2" y="6"/>
                </a:lnTo>
                <a:lnTo>
                  <a:pt x="0" y="3"/>
                </a:lnTo>
                <a:lnTo>
                  <a:pt x="0" y="3"/>
                </a:lnTo>
                <a:lnTo>
                  <a:pt x="0" y="0"/>
                </a:lnTo>
                <a:lnTo>
                  <a:pt x="2" y="0"/>
                </a:lnTo>
                <a:lnTo>
                  <a:pt x="2"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3" name="Freeform 85"/>
          <p:cNvSpPr>
            <a:spLocks noEditPoints="1"/>
          </p:cNvSpPr>
          <p:nvPr/>
        </p:nvSpPr>
        <p:spPr bwMode="auto">
          <a:xfrm>
            <a:off x="7156453" y="4305337"/>
            <a:ext cx="47506" cy="87997"/>
          </a:xfrm>
          <a:custGeom>
            <a:avLst/>
            <a:gdLst>
              <a:gd name="T0" fmla="*/ 13 w 27"/>
              <a:gd name="T1" fmla="*/ 48 h 52"/>
              <a:gd name="T2" fmla="*/ 9 w 27"/>
              <a:gd name="T3" fmla="*/ 44 h 52"/>
              <a:gd name="T4" fmla="*/ 10 w 27"/>
              <a:gd name="T5" fmla="*/ 39 h 52"/>
              <a:gd name="T6" fmla="*/ 14 w 27"/>
              <a:gd name="T7" fmla="*/ 38 h 52"/>
              <a:gd name="T8" fmla="*/ 13 w 27"/>
              <a:gd name="T9" fmla="*/ 35 h 52"/>
              <a:gd name="T10" fmla="*/ 16 w 27"/>
              <a:gd name="T11" fmla="*/ 27 h 52"/>
              <a:gd name="T12" fmla="*/ 17 w 27"/>
              <a:gd name="T13" fmla="*/ 19 h 52"/>
              <a:gd name="T14" fmla="*/ 18 w 27"/>
              <a:gd name="T15" fmla="*/ 14 h 52"/>
              <a:gd name="T16" fmla="*/ 21 w 27"/>
              <a:gd name="T17" fmla="*/ 14 h 52"/>
              <a:gd name="T18" fmla="*/ 21 w 27"/>
              <a:gd name="T19" fmla="*/ 17 h 52"/>
              <a:gd name="T20" fmla="*/ 20 w 27"/>
              <a:gd name="T21" fmla="*/ 18 h 52"/>
              <a:gd name="T22" fmla="*/ 16 w 27"/>
              <a:gd name="T23" fmla="*/ 32 h 52"/>
              <a:gd name="T24" fmla="*/ 16 w 27"/>
              <a:gd name="T25" fmla="*/ 35 h 52"/>
              <a:gd name="T26" fmla="*/ 20 w 27"/>
              <a:gd name="T27" fmla="*/ 29 h 52"/>
              <a:gd name="T28" fmla="*/ 23 w 27"/>
              <a:gd name="T29" fmla="*/ 14 h 52"/>
              <a:gd name="T30" fmla="*/ 23 w 27"/>
              <a:gd name="T31" fmla="*/ 1 h 52"/>
              <a:gd name="T32" fmla="*/ 24 w 27"/>
              <a:gd name="T33" fmla="*/ 0 h 52"/>
              <a:gd name="T34" fmla="*/ 26 w 27"/>
              <a:gd name="T35" fmla="*/ 1 h 52"/>
              <a:gd name="T36" fmla="*/ 27 w 27"/>
              <a:gd name="T37" fmla="*/ 4 h 52"/>
              <a:gd name="T38" fmla="*/ 24 w 27"/>
              <a:gd name="T39" fmla="*/ 35 h 52"/>
              <a:gd name="T40" fmla="*/ 20 w 27"/>
              <a:gd name="T41" fmla="*/ 46 h 52"/>
              <a:gd name="T42" fmla="*/ 21 w 27"/>
              <a:gd name="T43" fmla="*/ 45 h 52"/>
              <a:gd name="T44" fmla="*/ 26 w 27"/>
              <a:gd name="T45" fmla="*/ 34 h 52"/>
              <a:gd name="T46" fmla="*/ 27 w 27"/>
              <a:gd name="T47" fmla="*/ 32 h 52"/>
              <a:gd name="T48" fmla="*/ 27 w 27"/>
              <a:gd name="T49" fmla="*/ 34 h 52"/>
              <a:gd name="T50" fmla="*/ 20 w 27"/>
              <a:gd name="T51" fmla="*/ 51 h 52"/>
              <a:gd name="T52" fmla="*/ 16 w 27"/>
              <a:gd name="T53" fmla="*/ 51 h 52"/>
              <a:gd name="T54" fmla="*/ 13 w 27"/>
              <a:gd name="T55" fmla="*/ 52 h 52"/>
              <a:gd name="T56" fmla="*/ 7 w 27"/>
              <a:gd name="T57" fmla="*/ 52 h 52"/>
              <a:gd name="T58" fmla="*/ 1 w 27"/>
              <a:gd name="T59" fmla="*/ 45 h 52"/>
              <a:gd name="T60" fmla="*/ 0 w 27"/>
              <a:gd name="T61" fmla="*/ 34 h 52"/>
              <a:gd name="T62" fmla="*/ 0 w 27"/>
              <a:gd name="T63" fmla="*/ 14 h 52"/>
              <a:gd name="T64" fmla="*/ 1 w 27"/>
              <a:gd name="T65" fmla="*/ 11 h 52"/>
              <a:gd name="T66" fmla="*/ 6 w 27"/>
              <a:gd name="T67" fmla="*/ 11 h 52"/>
              <a:gd name="T68" fmla="*/ 7 w 27"/>
              <a:gd name="T69" fmla="*/ 14 h 52"/>
              <a:gd name="T70" fmla="*/ 3 w 27"/>
              <a:gd name="T71" fmla="*/ 29 h 52"/>
              <a:gd name="T72" fmla="*/ 3 w 27"/>
              <a:gd name="T73" fmla="*/ 34 h 52"/>
              <a:gd name="T74" fmla="*/ 4 w 27"/>
              <a:gd name="T75" fmla="*/ 44 h 52"/>
              <a:gd name="T76" fmla="*/ 9 w 27"/>
              <a:gd name="T77" fmla="*/ 48 h 52"/>
              <a:gd name="T78" fmla="*/ 13 w 27"/>
              <a:gd name="T79" fmla="*/ 49 h 52"/>
              <a:gd name="T80" fmla="*/ 16 w 27"/>
              <a:gd name="T81" fmla="*/ 46 h 52"/>
              <a:gd name="T82" fmla="*/ 16 w 27"/>
              <a:gd name="T83" fmla="*/ 41 h 52"/>
              <a:gd name="T84" fmla="*/ 14 w 27"/>
              <a:gd name="T85" fmla="*/ 39 h 52"/>
              <a:gd name="T86" fmla="*/ 16 w 27"/>
              <a:gd name="T87" fmla="*/ 4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7" h="52">
                <a:moveTo>
                  <a:pt x="16" y="46"/>
                </a:moveTo>
                <a:lnTo>
                  <a:pt x="16" y="46"/>
                </a:lnTo>
                <a:lnTo>
                  <a:pt x="13" y="48"/>
                </a:lnTo>
                <a:lnTo>
                  <a:pt x="10" y="46"/>
                </a:lnTo>
                <a:lnTo>
                  <a:pt x="10" y="46"/>
                </a:lnTo>
                <a:lnTo>
                  <a:pt x="9" y="44"/>
                </a:lnTo>
                <a:lnTo>
                  <a:pt x="9" y="41"/>
                </a:lnTo>
                <a:lnTo>
                  <a:pt x="9" y="41"/>
                </a:lnTo>
                <a:lnTo>
                  <a:pt x="10" y="39"/>
                </a:lnTo>
                <a:lnTo>
                  <a:pt x="13" y="38"/>
                </a:lnTo>
                <a:lnTo>
                  <a:pt x="13" y="38"/>
                </a:lnTo>
                <a:lnTo>
                  <a:pt x="14" y="38"/>
                </a:lnTo>
                <a:lnTo>
                  <a:pt x="14" y="38"/>
                </a:lnTo>
                <a:lnTo>
                  <a:pt x="13" y="35"/>
                </a:lnTo>
                <a:lnTo>
                  <a:pt x="13" y="35"/>
                </a:lnTo>
                <a:lnTo>
                  <a:pt x="14" y="34"/>
                </a:lnTo>
                <a:lnTo>
                  <a:pt x="14" y="34"/>
                </a:lnTo>
                <a:lnTo>
                  <a:pt x="16" y="27"/>
                </a:lnTo>
                <a:lnTo>
                  <a:pt x="16" y="27"/>
                </a:lnTo>
                <a:lnTo>
                  <a:pt x="17" y="19"/>
                </a:lnTo>
                <a:lnTo>
                  <a:pt x="17" y="19"/>
                </a:lnTo>
                <a:lnTo>
                  <a:pt x="18" y="15"/>
                </a:lnTo>
                <a:lnTo>
                  <a:pt x="18" y="15"/>
                </a:lnTo>
                <a:lnTo>
                  <a:pt x="18" y="14"/>
                </a:lnTo>
                <a:lnTo>
                  <a:pt x="20" y="14"/>
                </a:lnTo>
                <a:lnTo>
                  <a:pt x="20" y="14"/>
                </a:lnTo>
                <a:lnTo>
                  <a:pt x="21" y="14"/>
                </a:lnTo>
                <a:lnTo>
                  <a:pt x="21" y="15"/>
                </a:lnTo>
                <a:lnTo>
                  <a:pt x="21" y="15"/>
                </a:lnTo>
                <a:lnTo>
                  <a:pt x="21" y="17"/>
                </a:lnTo>
                <a:lnTo>
                  <a:pt x="21" y="18"/>
                </a:lnTo>
                <a:lnTo>
                  <a:pt x="21" y="18"/>
                </a:lnTo>
                <a:lnTo>
                  <a:pt x="20" y="18"/>
                </a:lnTo>
                <a:lnTo>
                  <a:pt x="18" y="21"/>
                </a:lnTo>
                <a:lnTo>
                  <a:pt x="18" y="21"/>
                </a:lnTo>
                <a:lnTo>
                  <a:pt x="16" y="32"/>
                </a:lnTo>
                <a:lnTo>
                  <a:pt x="16" y="32"/>
                </a:lnTo>
                <a:lnTo>
                  <a:pt x="16" y="35"/>
                </a:lnTo>
                <a:lnTo>
                  <a:pt x="16" y="35"/>
                </a:lnTo>
                <a:lnTo>
                  <a:pt x="18" y="35"/>
                </a:lnTo>
                <a:lnTo>
                  <a:pt x="18" y="35"/>
                </a:lnTo>
                <a:lnTo>
                  <a:pt x="20" y="29"/>
                </a:lnTo>
                <a:lnTo>
                  <a:pt x="21" y="24"/>
                </a:lnTo>
                <a:lnTo>
                  <a:pt x="21" y="24"/>
                </a:lnTo>
                <a:lnTo>
                  <a:pt x="23" y="14"/>
                </a:lnTo>
                <a:lnTo>
                  <a:pt x="23" y="5"/>
                </a:lnTo>
                <a:lnTo>
                  <a:pt x="23" y="5"/>
                </a:lnTo>
                <a:lnTo>
                  <a:pt x="23" y="1"/>
                </a:lnTo>
                <a:lnTo>
                  <a:pt x="23" y="1"/>
                </a:lnTo>
                <a:lnTo>
                  <a:pt x="24" y="1"/>
                </a:lnTo>
                <a:lnTo>
                  <a:pt x="24" y="0"/>
                </a:lnTo>
                <a:lnTo>
                  <a:pt x="24" y="0"/>
                </a:lnTo>
                <a:lnTo>
                  <a:pt x="26" y="1"/>
                </a:lnTo>
                <a:lnTo>
                  <a:pt x="26" y="1"/>
                </a:lnTo>
                <a:lnTo>
                  <a:pt x="26" y="1"/>
                </a:lnTo>
                <a:lnTo>
                  <a:pt x="27" y="4"/>
                </a:lnTo>
                <a:lnTo>
                  <a:pt x="27" y="4"/>
                </a:lnTo>
                <a:lnTo>
                  <a:pt x="26" y="19"/>
                </a:lnTo>
                <a:lnTo>
                  <a:pt x="24" y="35"/>
                </a:lnTo>
                <a:lnTo>
                  <a:pt x="24" y="35"/>
                </a:lnTo>
                <a:lnTo>
                  <a:pt x="20" y="45"/>
                </a:lnTo>
                <a:lnTo>
                  <a:pt x="20" y="45"/>
                </a:lnTo>
                <a:lnTo>
                  <a:pt x="20" y="46"/>
                </a:lnTo>
                <a:lnTo>
                  <a:pt x="20" y="46"/>
                </a:lnTo>
                <a:lnTo>
                  <a:pt x="21" y="45"/>
                </a:lnTo>
                <a:lnTo>
                  <a:pt x="21" y="45"/>
                </a:lnTo>
                <a:lnTo>
                  <a:pt x="24" y="39"/>
                </a:lnTo>
                <a:lnTo>
                  <a:pt x="26" y="34"/>
                </a:lnTo>
                <a:lnTo>
                  <a:pt x="26" y="34"/>
                </a:lnTo>
                <a:lnTo>
                  <a:pt x="26" y="32"/>
                </a:lnTo>
                <a:lnTo>
                  <a:pt x="26" y="32"/>
                </a:lnTo>
                <a:lnTo>
                  <a:pt x="27" y="32"/>
                </a:lnTo>
                <a:lnTo>
                  <a:pt x="27" y="32"/>
                </a:lnTo>
                <a:lnTo>
                  <a:pt x="27" y="34"/>
                </a:lnTo>
                <a:lnTo>
                  <a:pt x="27" y="34"/>
                </a:lnTo>
                <a:lnTo>
                  <a:pt x="24" y="42"/>
                </a:lnTo>
                <a:lnTo>
                  <a:pt x="24" y="42"/>
                </a:lnTo>
                <a:lnTo>
                  <a:pt x="20" y="51"/>
                </a:lnTo>
                <a:lnTo>
                  <a:pt x="20" y="51"/>
                </a:lnTo>
                <a:lnTo>
                  <a:pt x="18" y="52"/>
                </a:lnTo>
                <a:lnTo>
                  <a:pt x="16" y="51"/>
                </a:lnTo>
                <a:lnTo>
                  <a:pt x="16" y="51"/>
                </a:lnTo>
                <a:lnTo>
                  <a:pt x="13" y="52"/>
                </a:lnTo>
                <a:lnTo>
                  <a:pt x="13" y="52"/>
                </a:lnTo>
                <a:lnTo>
                  <a:pt x="10" y="52"/>
                </a:lnTo>
                <a:lnTo>
                  <a:pt x="7" y="52"/>
                </a:lnTo>
                <a:lnTo>
                  <a:pt x="7" y="52"/>
                </a:lnTo>
                <a:lnTo>
                  <a:pt x="4" y="49"/>
                </a:lnTo>
                <a:lnTo>
                  <a:pt x="1" y="45"/>
                </a:lnTo>
                <a:lnTo>
                  <a:pt x="1" y="45"/>
                </a:lnTo>
                <a:lnTo>
                  <a:pt x="0" y="39"/>
                </a:lnTo>
                <a:lnTo>
                  <a:pt x="0" y="34"/>
                </a:lnTo>
                <a:lnTo>
                  <a:pt x="0" y="34"/>
                </a:lnTo>
                <a:lnTo>
                  <a:pt x="0" y="18"/>
                </a:lnTo>
                <a:lnTo>
                  <a:pt x="0" y="18"/>
                </a:lnTo>
                <a:lnTo>
                  <a:pt x="0" y="14"/>
                </a:lnTo>
                <a:lnTo>
                  <a:pt x="0" y="14"/>
                </a:lnTo>
                <a:lnTo>
                  <a:pt x="0" y="11"/>
                </a:lnTo>
                <a:lnTo>
                  <a:pt x="1" y="11"/>
                </a:lnTo>
                <a:lnTo>
                  <a:pt x="1" y="11"/>
                </a:lnTo>
                <a:lnTo>
                  <a:pt x="4" y="11"/>
                </a:lnTo>
                <a:lnTo>
                  <a:pt x="6" y="11"/>
                </a:lnTo>
                <a:lnTo>
                  <a:pt x="6" y="11"/>
                </a:lnTo>
                <a:lnTo>
                  <a:pt x="7" y="12"/>
                </a:lnTo>
                <a:lnTo>
                  <a:pt x="7" y="14"/>
                </a:lnTo>
                <a:lnTo>
                  <a:pt x="7" y="14"/>
                </a:lnTo>
                <a:lnTo>
                  <a:pt x="4" y="21"/>
                </a:lnTo>
                <a:lnTo>
                  <a:pt x="3" y="29"/>
                </a:lnTo>
                <a:lnTo>
                  <a:pt x="3" y="29"/>
                </a:lnTo>
                <a:lnTo>
                  <a:pt x="3" y="34"/>
                </a:lnTo>
                <a:lnTo>
                  <a:pt x="3" y="34"/>
                </a:lnTo>
                <a:lnTo>
                  <a:pt x="3" y="39"/>
                </a:lnTo>
                <a:lnTo>
                  <a:pt x="4" y="44"/>
                </a:lnTo>
                <a:lnTo>
                  <a:pt x="4" y="44"/>
                </a:lnTo>
                <a:lnTo>
                  <a:pt x="6" y="46"/>
                </a:lnTo>
                <a:lnTo>
                  <a:pt x="9" y="48"/>
                </a:lnTo>
                <a:lnTo>
                  <a:pt x="9" y="48"/>
                </a:lnTo>
                <a:lnTo>
                  <a:pt x="10" y="49"/>
                </a:lnTo>
                <a:lnTo>
                  <a:pt x="13" y="49"/>
                </a:lnTo>
                <a:lnTo>
                  <a:pt x="13" y="49"/>
                </a:lnTo>
                <a:lnTo>
                  <a:pt x="16" y="46"/>
                </a:lnTo>
                <a:lnTo>
                  <a:pt x="16" y="46"/>
                </a:lnTo>
                <a:lnTo>
                  <a:pt x="16" y="46"/>
                </a:lnTo>
                <a:lnTo>
                  <a:pt x="16" y="46"/>
                </a:lnTo>
                <a:close/>
                <a:moveTo>
                  <a:pt x="16" y="41"/>
                </a:moveTo>
                <a:lnTo>
                  <a:pt x="16" y="41"/>
                </a:lnTo>
                <a:lnTo>
                  <a:pt x="17" y="39"/>
                </a:lnTo>
                <a:lnTo>
                  <a:pt x="17" y="39"/>
                </a:lnTo>
                <a:lnTo>
                  <a:pt x="14" y="39"/>
                </a:lnTo>
                <a:lnTo>
                  <a:pt x="14" y="39"/>
                </a:lnTo>
                <a:lnTo>
                  <a:pt x="16" y="41"/>
                </a:lnTo>
                <a:lnTo>
                  <a:pt x="16" y="4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4" name="Freeform 86"/>
          <p:cNvSpPr>
            <a:spLocks noEditPoints="1"/>
          </p:cNvSpPr>
          <p:nvPr/>
        </p:nvSpPr>
        <p:spPr bwMode="auto">
          <a:xfrm>
            <a:off x="2263422" y="5393451"/>
            <a:ext cx="666832" cy="626131"/>
          </a:xfrm>
          <a:custGeom>
            <a:avLst/>
            <a:gdLst>
              <a:gd name="T0" fmla="*/ 360 w 379"/>
              <a:gd name="T1" fmla="*/ 114 h 370"/>
              <a:gd name="T2" fmla="*/ 313 w 379"/>
              <a:gd name="T3" fmla="*/ 366 h 370"/>
              <a:gd name="T4" fmla="*/ 0 w 379"/>
              <a:gd name="T5" fmla="*/ 262 h 370"/>
              <a:gd name="T6" fmla="*/ 75 w 379"/>
              <a:gd name="T7" fmla="*/ 13 h 370"/>
              <a:gd name="T8" fmla="*/ 67 w 379"/>
              <a:gd name="T9" fmla="*/ 320 h 370"/>
              <a:gd name="T10" fmla="*/ 48 w 379"/>
              <a:gd name="T11" fmla="*/ 312 h 370"/>
              <a:gd name="T12" fmla="*/ 121 w 379"/>
              <a:gd name="T13" fmla="*/ 260 h 370"/>
              <a:gd name="T14" fmla="*/ 58 w 379"/>
              <a:gd name="T15" fmla="*/ 304 h 370"/>
              <a:gd name="T16" fmla="*/ 169 w 379"/>
              <a:gd name="T17" fmla="*/ 287 h 370"/>
              <a:gd name="T18" fmla="*/ 118 w 379"/>
              <a:gd name="T19" fmla="*/ 321 h 370"/>
              <a:gd name="T20" fmla="*/ 122 w 379"/>
              <a:gd name="T21" fmla="*/ 320 h 370"/>
              <a:gd name="T22" fmla="*/ 207 w 379"/>
              <a:gd name="T23" fmla="*/ 289 h 370"/>
              <a:gd name="T24" fmla="*/ 216 w 379"/>
              <a:gd name="T25" fmla="*/ 340 h 370"/>
              <a:gd name="T26" fmla="*/ 288 w 379"/>
              <a:gd name="T27" fmla="*/ 324 h 370"/>
              <a:gd name="T28" fmla="*/ 328 w 379"/>
              <a:gd name="T29" fmla="*/ 302 h 370"/>
              <a:gd name="T30" fmla="*/ 340 w 379"/>
              <a:gd name="T31" fmla="*/ 249 h 370"/>
              <a:gd name="T32" fmla="*/ 344 w 379"/>
              <a:gd name="T33" fmla="*/ 236 h 370"/>
              <a:gd name="T34" fmla="*/ 203 w 379"/>
              <a:gd name="T35" fmla="*/ 175 h 370"/>
              <a:gd name="T36" fmla="*/ 345 w 379"/>
              <a:gd name="T37" fmla="*/ 111 h 370"/>
              <a:gd name="T38" fmla="*/ 60 w 379"/>
              <a:gd name="T39" fmla="*/ 34 h 370"/>
              <a:gd name="T40" fmla="*/ 48 w 379"/>
              <a:gd name="T41" fmla="*/ 46 h 370"/>
              <a:gd name="T42" fmla="*/ 14 w 379"/>
              <a:gd name="T43" fmla="*/ 178 h 370"/>
              <a:gd name="T44" fmla="*/ 54 w 379"/>
              <a:gd name="T45" fmla="*/ 161 h 370"/>
              <a:gd name="T46" fmla="*/ 57 w 379"/>
              <a:gd name="T47" fmla="*/ 188 h 370"/>
              <a:gd name="T48" fmla="*/ 75 w 379"/>
              <a:gd name="T49" fmla="*/ 205 h 370"/>
              <a:gd name="T50" fmla="*/ 82 w 379"/>
              <a:gd name="T51" fmla="*/ 245 h 370"/>
              <a:gd name="T52" fmla="*/ 75 w 379"/>
              <a:gd name="T53" fmla="*/ 302 h 370"/>
              <a:gd name="T54" fmla="*/ 151 w 379"/>
              <a:gd name="T55" fmla="*/ 267 h 370"/>
              <a:gd name="T56" fmla="*/ 212 w 379"/>
              <a:gd name="T57" fmla="*/ 196 h 370"/>
              <a:gd name="T58" fmla="*/ 365 w 379"/>
              <a:gd name="T59" fmla="*/ 141 h 370"/>
              <a:gd name="T60" fmla="*/ 264 w 379"/>
              <a:gd name="T61" fmla="*/ 159 h 370"/>
              <a:gd name="T62" fmla="*/ 144 w 379"/>
              <a:gd name="T63" fmla="*/ 53 h 370"/>
              <a:gd name="T64" fmla="*/ 283 w 379"/>
              <a:gd name="T65" fmla="*/ 37 h 370"/>
              <a:gd name="T66" fmla="*/ 301 w 379"/>
              <a:gd name="T67" fmla="*/ 26 h 370"/>
              <a:gd name="T68" fmla="*/ 207 w 379"/>
              <a:gd name="T69" fmla="*/ 293 h 370"/>
              <a:gd name="T70" fmla="*/ 131 w 379"/>
              <a:gd name="T71" fmla="*/ 22 h 370"/>
              <a:gd name="T72" fmla="*/ 43 w 379"/>
              <a:gd name="T73" fmla="*/ 304 h 370"/>
              <a:gd name="T74" fmla="*/ 179 w 379"/>
              <a:gd name="T75" fmla="*/ 36 h 370"/>
              <a:gd name="T76" fmla="*/ 55 w 379"/>
              <a:gd name="T77" fmla="*/ 225 h 370"/>
              <a:gd name="T78" fmla="*/ 242 w 379"/>
              <a:gd name="T79" fmla="*/ 343 h 370"/>
              <a:gd name="T80" fmla="*/ 340 w 379"/>
              <a:gd name="T81" fmla="*/ 64 h 370"/>
              <a:gd name="T82" fmla="*/ 325 w 379"/>
              <a:gd name="T83" fmla="*/ 51 h 370"/>
              <a:gd name="T84" fmla="*/ 158 w 379"/>
              <a:gd name="T85" fmla="*/ 353 h 370"/>
              <a:gd name="T86" fmla="*/ 260 w 379"/>
              <a:gd name="T87" fmla="*/ 344 h 370"/>
              <a:gd name="T88" fmla="*/ 323 w 379"/>
              <a:gd name="T89" fmla="*/ 348 h 370"/>
              <a:gd name="T90" fmla="*/ 287 w 379"/>
              <a:gd name="T91" fmla="*/ 347 h 370"/>
              <a:gd name="T92" fmla="*/ 144 w 379"/>
              <a:gd name="T93" fmla="*/ 5 h 370"/>
              <a:gd name="T94" fmla="*/ 84 w 379"/>
              <a:gd name="T95" fmla="*/ 36 h 370"/>
              <a:gd name="T96" fmla="*/ 306 w 379"/>
              <a:gd name="T97" fmla="*/ 356 h 370"/>
              <a:gd name="T98" fmla="*/ 247 w 379"/>
              <a:gd name="T99" fmla="*/ 101 h 370"/>
              <a:gd name="T100" fmla="*/ 126 w 379"/>
              <a:gd name="T101" fmla="*/ 66 h 370"/>
              <a:gd name="T102" fmla="*/ 148 w 379"/>
              <a:gd name="T103" fmla="*/ 30 h 370"/>
              <a:gd name="T104" fmla="*/ 121 w 379"/>
              <a:gd name="T105" fmla="*/ 32 h 370"/>
              <a:gd name="T106" fmla="*/ 327 w 379"/>
              <a:gd name="T107" fmla="*/ 37 h 370"/>
              <a:gd name="T108" fmla="*/ 13 w 379"/>
              <a:gd name="T109" fmla="*/ 276 h 370"/>
              <a:gd name="T110" fmla="*/ 40 w 379"/>
              <a:gd name="T111" fmla="*/ 310 h 370"/>
              <a:gd name="T112" fmla="*/ 90 w 379"/>
              <a:gd name="T113" fmla="*/ 16 h 370"/>
              <a:gd name="T114" fmla="*/ 219 w 379"/>
              <a:gd name="T115" fmla="*/ 43 h 370"/>
              <a:gd name="T116" fmla="*/ 246 w 379"/>
              <a:gd name="T117" fmla="*/ 347 h 370"/>
              <a:gd name="T118" fmla="*/ 249 w 379"/>
              <a:gd name="T119" fmla="*/ 236 h 370"/>
              <a:gd name="T120" fmla="*/ 67 w 379"/>
              <a:gd name="T121" fmla="*/ 36 h 370"/>
              <a:gd name="T122" fmla="*/ 13 w 379"/>
              <a:gd name="T123" fmla="*/ 270 h 370"/>
              <a:gd name="T124" fmla="*/ 354 w 379"/>
              <a:gd name="T125" fmla="*/ 137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9" h="370">
                <a:moveTo>
                  <a:pt x="308" y="17"/>
                </a:moveTo>
                <a:lnTo>
                  <a:pt x="308" y="17"/>
                </a:lnTo>
                <a:lnTo>
                  <a:pt x="313" y="19"/>
                </a:lnTo>
                <a:lnTo>
                  <a:pt x="313" y="19"/>
                </a:lnTo>
                <a:lnTo>
                  <a:pt x="330" y="23"/>
                </a:lnTo>
                <a:lnTo>
                  <a:pt x="330" y="23"/>
                </a:lnTo>
                <a:lnTo>
                  <a:pt x="338" y="26"/>
                </a:lnTo>
                <a:lnTo>
                  <a:pt x="347" y="30"/>
                </a:lnTo>
                <a:lnTo>
                  <a:pt x="347" y="30"/>
                </a:lnTo>
                <a:lnTo>
                  <a:pt x="352" y="36"/>
                </a:lnTo>
                <a:lnTo>
                  <a:pt x="355" y="40"/>
                </a:lnTo>
                <a:lnTo>
                  <a:pt x="357" y="44"/>
                </a:lnTo>
                <a:lnTo>
                  <a:pt x="357" y="44"/>
                </a:lnTo>
                <a:lnTo>
                  <a:pt x="358" y="49"/>
                </a:lnTo>
                <a:lnTo>
                  <a:pt x="357" y="53"/>
                </a:lnTo>
                <a:lnTo>
                  <a:pt x="357" y="53"/>
                </a:lnTo>
                <a:lnTo>
                  <a:pt x="357" y="63"/>
                </a:lnTo>
                <a:lnTo>
                  <a:pt x="357" y="63"/>
                </a:lnTo>
                <a:lnTo>
                  <a:pt x="355" y="71"/>
                </a:lnTo>
                <a:lnTo>
                  <a:pt x="354" y="80"/>
                </a:lnTo>
                <a:lnTo>
                  <a:pt x="354" y="80"/>
                </a:lnTo>
                <a:lnTo>
                  <a:pt x="350" y="88"/>
                </a:lnTo>
                <a:lnTo>
                  <a:pt x="350" y="88"/>
                </a:lnTo>
                <a:lnTo>
                  <a:pt x="347" y="96"/>
                </a:lnTo>
                <a:lnTo>
                  <a:pt x="347" y="96"/>
                </a:lnTo>
                <a:lnTo>
                  <a:pt x="345" y="98"/>
                </a:lnTo>
                <a:lnTo>
                  <a:pt x="345" y="98"/>
                </a:lnTo>
                <a:lnTo>
                  <a:pt x="348" y="101"/>
                </a:lnTo>
                <a:lnTo>
                  <a:pt x="352" y="103"/>
                </a:lnTo>
                <a:lnTo>
                  <a:pt x="352" y="103"/>
                </a:lnTo>
                <a:lnTo>
                  <a:pt x="357" y="105"/>
                </a:lnTo>
                <a:lnTo>
                  <a:pt x="358" y="108"/>
                </a:lnTo>
                <a:lnTo>
                  <a:pt x="358" y="111"/>
                </a:lnTo>
                <a:lnTo>
                  <a:pt x="358" y="111"/>
                </a:lnTo>
                <a:lnTo>
                  <a:pt x="360" y="114"/>
                </a:lnTo>
                <a:lnTo>
                  <a:pt x="360" y="114"/>
                </a:lnTo>
                <a:lnTo>
                  <a:pt x="367" y="121"/>
                </a:lnTo>
                <a:lnTo>
                  <a:pt x="367" y="121"/>
                </a:lnTo>
                <a:lnTo>
                  <a:pt x="371" y="128"/>
                </a:lnTo>
                <a:lnTo>
                  <a:pt x="374" y="135"/>
                </a:lnTo>
                <a:lnTo>
                  <a:pt x="374" y="135"/>
                </a:lnTo>
                <a:lnTo>
                  <a:pt x="378" y="151"/>
                </a:lnTo>
                <a:lnTo>
                  <a:pt x="379" y="168"/>
                </a:lnTo>
                <a:lnTo>
                  <a:pt x="379" y="168"/>
                </a:lnTo>
                <a:lnTo>
                  <a:pt x="378" y="185"/>
                </a:lnTo>
                <a:lnTo>
                  <a:pt x="374" y="204"/>
                </a:lnTo>
                <a:lnTo>
                  <a:pt x="374" y="204"/>
                </a:lnTo>
                <a:lnTo>
                  <a:pt x="369" y="213"/>
                </a:lnTo>
                <a:lnTo>
                  <a:pt x="362" y="222"/>
                </a:lnTo>
                <a:lnTo>
                  <a:pt x="362" y="222"/>
                </a:lnTo>
                <a:lnTo>
                  <a:pt x="357" y="226"/>
                </a:lnTo>
                <a:lnTo>
                  <a:pt x="357" y="226"/>
                </a:lnTo>
                <a:lnTo>
                  <a:pt x="354" y="229"/>
                </a:lnTo>
                <a:lnTo>
                  <a:pt x="354" y="229"/>
                </a:lnTo>
                <a:lnTo>
                  <a:pt x="354" y="231"/>
                </a:lnTo>
                <a:lnTo>
                  <a:pt x="354" y="231"/>
                </a:lnTo>
                <a:lnTo>
                  <a:pt x="354" y="279"/>
                </a:lnTo>
                <a:lnTo>
                  <a:pt x="354" y="279"/>
                </a:lnTo>
                <a:lnTo>
                  <a:pt x="352" y="297"/>
                </a:lnTo>
                <a:lnTo>
                  <a:pt x="352" y="297"/>
                </a:lnTo>
                <a:lnTo>
                  <a:pt x="350" y="312"/>
                </a:lnTo>
                <a:lnTo>
                  <a:pt x="345" y="326"/>
                </a:lnTo>
                <a:lnTo>
                  <a:pt x="345" y="326"/>
                </a:lnTo>
                <a:lnTo>
                  <a:pt x="341" y="339"/>
                </a:lnTo>
                <a:lnTo>
                  <a:pt x="337" y="348"/>
                </a:lnTo>
                <a:lnTo>
                  <a:pt x="337" y="348"/>
                </a:lnTo>
                <a:lnTo>
                  <a:pt x="331" y="354"/>
                </a:lnTo>
                <a:lnTo>
                  <a:pt x="327" y="360"/>
                </a:lnTo>
                <a:lnTo>
                  <a:pt x="320" y="364"/>
                </a:lnTo>
                <a:lnTo>
                  <a:pt x="313" y="366"/>
                </a:lnTo>
                <a:lnTo>
                  <a:pt x="313" y="366"/>
                </a:lnTo>
                <a:lnTo>
                  <a:pt x="303" y="368"/>
                </a:lnTo>
                <a:lnTo>
                  <a:pt x="303" y="368"/>
                </a:lnTo>
                <a:lnTo>
                  <a:pt x="296" y="370"/>
                </a:lnTo>
                <a:lnTo>
                  <a:pt x="290" y="370"/>
                </a:lnTo>
                <a:lnTo>
                  <a:pt x="290" y="370"/>
                </a:lnTo>
                <a:lnTo>
                  <a:pt x="261" y="370"/>
                </a:lnTo>
                <a:lnTo>
                  <a:pt x="261" y="370"/>
                </a:lnTo>
                <a:lnTo>
                  <a:pt x="236" y="367"/>
                </a:lnTo>
                <a:lnTo>
                  <a:pt x="236" y="367"/>
                </a:lnTo>
                <a:lnTo>
                  <a:pt x="210" y="364"/>
                </a:lnTo>
                <a:lnTo>
                  <a:pt x="210" y="364"/>
                </a:lnTo>
                <a:lnTo>
                  <a:pt x="183" y="361"/>
                </a:lnTo>
                <a:lnTo>
                  <a:pt x="158" y="357"/>
                </a:lnTo>
                <a:lnTo>
                  <a:pt x="158" y="357"/>
                </a:lnTo>
                <a:lnTo>
                  <a:pt x="117" y="348"/>
                </a:lnTo>
                <a:lnTo>
                  <a:pt x="117" y="348"/>
                </a:lnTo>
                <a:lnTo>
                  <a:pt x="94" y="341"/>
                </a:lnTo>
                <a:lnTo>
                  <a:pt x="71" y="334"/>
                </a:lnTo>
                <a:lnTo>
                  <a:pt x="71" y="334"/>
                </a:lnTo>
                <a:lnTo>
                  <a:pt x="48" y="326"/>
                </a:lnTo>
                <a:lnTo>
                  <a:pt x="48" y="326"/>
                </a:lnTo>
                <a:lnTo>
                  <a:pt x="37" y="320"/>
                </a:lnTo>
                <a:lnTo>
                  <a:pt x="27" y="314"/>
                </a:lnTo>
                <a:lnTo>
                  <a:pt x="27" y="314"/>
                </a:lnTo>
                <a:lnTo>
                  <a:pt x="16" y="304"/>
                </a:lnTo>
                <a:lnTo>
                  <a:pt x="11" y="299"/>
                </a:lnTo>
                <a:lnTo>
                  <a:pt x="7" y="293"/>
                </a:lnTo>
                <a:lnTo>
                  <a:pt x="7" y="293"/>
                </a:lnTo>
                <a:lnTo>
                  <a:pt x="4" y="285"/>
                </a:lnTo>
                <a:lnTo>
                  <a:pt x="3" y="276"/>
                </a:lnTo>
                <a:lnTo>
                  <a:pt x="3" y="276"/>
                </a:lnTo>
                <a:lnTo>
                  <a:pt x="3" y="272"/>
                </a:lnTo>
                <a:lnTo>
                  <a:pt x="3" y="272"/>
                </a:lnTo>
                <a:lnTo>
                  <a:pt x="0" y="262"/>
                </a:lnTo>
                <a:lnTo>
                  <a:pt x="0" y="252"/>
                </a:lnTo>
                <a:lnTo>
                  <a:pt x="0" y="252"/>
                </a:lnTo>
                <a:lnTo>
                  <a:pt x="0" y="228"/>
                </a:lnTo>
                <a:lnTo>
                  <a:pt x="0" y="205"/>
                </a:lnTo>
                <a:lnTo>
                  <a:pt x="0" y="205"/>
                </a:lnTo>
                <a:lnTo>
                  <a:pt x="1" y="188"/>
                </a:lnTo>
                <a:lnTo>
                  <a:pt x="1" y="188"/>
                </a:lnTo>
                <a:lnTo>
                  <a:pt x="4" y="164"/>
                </a:lnTo>
                <a:lnTo>
                  <a:pt x="4" y="164"/>
                </a:lnTo>
                <a:lnTo>
                  <a:pt x="10" y="130"/>
                </a:lnTo>
                <a:lnTo>
                  <a:pt x="13" y="113"/>
                </a:lnTo>
                <a:lnTo>
                  <a:pt x="17" y="96"/>
                </a:lnTo>
                <a:lnTo>
                  <a:pt x="17" y="96"/>
                </a:lnTo>
                <a:lnTo>
                  <a:pt x="20" y="84"/>
                </a:lnTo>
                <a:lnTo>
                  <a:pt x="24" y="73"/>
                </a:lnTo>
                <a:lnTo>
                  <a:pt x="24" y="73"/>
                </a:lnTo>
                <a:lnTo>
                  <a:pt x="30" y="59"/>
                </a:lnTo>
                <a:lnTo>
                  <a:pt x="37" y="46"/>
                </a:lnTo>
                <a:lnTo>
                  <a:pt x="37" y="46"/>
                </a:lnTo>
                <a:lnTo>
                  <a:pt x="43" y="37"/>
                </a:lnTo>
                <a:lnTo>
                  <a:pt x="51" y="29"/>
                </a:lnTo>
                <a:lnTo>
                  <a:pt x="51" y="29"/>
                </a:lnTo>
                <a:lnTo>
                  <a:pt x="55" y="26"/>
                </a:lnTo>
                <a:lnTo>
                  <a:pt x="55" y="26"/>
                </a:lnTo>
                <a:lnTo>
                  <a:pt x="57" y="24"/>
                </a:lnTo>
                <a:lnTo>
                  <a:pt x="57" y="24"/>
                </a:lnTo>
                <a:lnTo>
                  <a:pt x="58" y="22"/>
                </a:lnTo>
                <a:lnTo>
                  <a:pt x="58" y="22"/>
                </a:lnTo>
                <a:lnTo>
                  <a:pt x="60" y="22"/>
                </a:lnTo>
                <a:lnTo>
                  <a:pt x="60" y="22"/>
                </a:lnTo>
                <a:lnTo>
                  <a:pt x="64" y="20"/>
                </a:lnTo>
                <a:lnTo>
                  <a:pt x="64" y="20"/>
                </a:lnTo>
                <a:lnTo>
                  <a:pt x="70" y="17"/>
                </a:lnTo>
                <a:lnTo>
                  <a:pt x="70" y="17"/>
                </a:lnTo>
                <a:lnTo>
                  <a:pt x="75" y="13"/>
                </a:lnTo>
                <a:lnTo>
                  <a:pt x="81" y="10"/>
                </a:lnTo>
                <a:lnTo>
                  <a:pt x="81" y="10"/>
                </a:lnTo>
                <a:lnTo>
                  <a:pt x="94" y="6"/>
                </a:lnTo>
                <a:lnTo>
                  <a:pt x="105" y="3"/>
                </a:lnTo>
                <a:lnTo>
                  <a:pt x="105" y="3"/>
                </a:lnTo>
                <a:lnTo>
                  <a:pt x="119" y="0"/>
                </a:lnTo>
                <a:lnTo>
                  <a:pt x="134" y="0"/>
                </a:lnTo>
                <a:lnTo>
                  <a:pt x="134" y="0"/>
                </a:lnTo>
                <a:lnTo>
                  <a:pt x="198" y="2"/>
                </a:lnTo>
                <a:lnTo>
                  <a:pt x="198" y="2"/>
                </a:lnTo>
                <a:lnTo>
                  <a:pt x="230" y="3"/>
                </a:lnTo>
                <a:lnTo>
                  <a:pt x="230" y="3"/>
                </a:lnTo>
                <a:lnTo>
                  <a:pt x="253" y="6"/>
                </a:lnTo>
                <a:lnTo>
                  <a:pt x="253" y="6"/>
                </a:lnTo>
                <a:lnTo>
                  <a:pt x="263" y="9"/>
                </a:lnTo>
                <a:lnTo>
                  <a:pt x="263" y="9"/>
                </a:lnTo>
                <a:lnTo>
                  <a:pt x="266" y="9"/>
                </a:lnTo>
                <a:lnTo>
                  <a:pt x="266" y="9"/>
                </a:lnTo>
                <a:lnTo>
                  <a:pt x="284" y="0"/>
                </a:lnTo>
                <a:lnTo>
                  <a:pt x="284" y="0"/>
                </a:lnTo>
                <a:lnTo>
                  <a:pt x="287" y="0"/>
                </a:lnTo>
                <a:lnTo>
                  <a:pt x="290" y="0"/>
                </a:lnTo>
                <a:lnTo>
                  <a:pt x="293" y="2"/>
                </a:lnTo>
                <a:lnTo>
                  <a:pt x="296" y="3"/>
                </a:lnTo>
                <a:lnTo>
                  <a:pt x="296" y="3"/>
                </a:lnTo>
                <a:lnTo>
                  <a:pt x="300" y="7"/>
                </a:lnTo>
                <a:lnTo>
                  <a:pt x="300" y="7"/>
                </a:lnTo>
                <a:lnTo>
                  <a:pt x="304" y="13"/>
                </a:lnTo>
                <a:lnTo>
                  <a:pt x="304" y="13"/>
                </a:lnTo>
                <a:lnTo>
                  <a:pt x="308" y="17"/>
                </a:lnTo>
                <a:lnTo>
                  <a:pt x="308" y="17"/>
                </a:lnTo>
                <a:close/>
                <a:moveTo>
                  <a:pt x="64" y="319"/>
                </a:moveTo>
                <a:lnTo>
                  <a:pt x="64" y="319"/>
                </a:lnTo>
                <a:lnTo>
                  <a:pt x="67" y="320"/>
                </a:lnTo>
                <a:lnTo>
                  <a:pt x="67" y="320"/>
                </a:lnTo>
                <a:lnTo>
                  <a:pt x="68" y="320"/>
                </a:lnTo>
                <a:lnTo>
                  <a:pt x="68" y="320"/>
                </a:lnTo>
                <a:lnTo>
                  <a:pt x="85" y="327"/>
                </a:lnTo>
                <a:lnTo>
                  <a:pt x="85" y="327"/>
                </a:lnTo>
                <a:lnTo>
                  <a:pt x="88" y="329"/>
                </a:lnTo>
                <a:lnTo>
                  <a:pt x="88" y="329"/>
                </a:lnTo>
                <a:lnTo>
                  <a:pt x="112" y="333"/>
                </a:lnTo>
                <a:lnTo>
                  <a:pt x="112" y="333"/>
                </a:lnTo>
                <a:lnTo>
                  <a:pt x="156" y="341"/>
                </a:lnTo>
                <a:lnTo>
                  <a:pt x="156" y="341"/>
                </a:lnTo>
                <a:lnTo>
                  <a:pt x="176" y="344"/>
                </a:lnTo>
                <a:lnTo>
                  <a:pt x="176" y="344"/>
                </a:lnTo>
                <a:lnTo>
                  <a:pt x="180" y="344"/>
                </a:lnTo>
                <a:lnTo>
                  <a:pt x="180" y="344"/>
                </a:lnTo>
                <a:lnTo>
                  <a:pt x="180" y="340"/>
                </a:lnTo>
                <a:lnTo>
                  <a:pt x="180" y="340"/>
                </a:lnTo>
                <a:lnTo>
                  <a:pt x="168" y="339"/>
                </a:lnTo>
                <a:lnTo>
                  <a:pt x="168" y="339"/>
                </a:lnTo>
                <a:lnTo>
                  <a:pt x="141" y="336"/>
                </a:lnTo>
                <a:lnTo>
                  <a:pt x="141" y="336"/>
                </a:lnTo>
                <a:lnTo>
                  <a:pt x="121" y="333"/>
                </a:lnTo>
                <a:lnTo>
                  <a:pt x="99" y="329"/>
                </a:lnTo>
                <a:lnTo>
                  <a:pt x="99" y="329"/>
                </a:lnTo>
                <a:lnTo>
                  <a:pt x="84" y="326"/>
                </a:lnTo>
                <a:lnTo>
                  <a:pt x="67" y="320"/>
                </a:lnTo>
                <a:lnTo>
                  <a:pt x="67" y="320"/>
                </a:lnTo>
                <a:lnTo>
                  <a:pt x="67" y="320"/>
                </a:lnTo>
                <a:lnTo>
                  <a:pt x="67" y="320"/>
                </a:lnTo>
                <a:lnTo>
                  <a:pt x="64" y="319"/>
                </a:lnTo>
                <a:lnTo>
                  <a:pt x="64" y="319"/>
                </a:lnTo>
                <a:lnTo>
                  <a:pt x="64" y="319"/>
                </a:lnTo>
                <a:lnTo>
                  <a:pt x="64" y="319"/>
                </a:lnTo>
                <a:lnTo>
                  <a:pt x="50" y="313"/>
                </a:lnTo>
                <a:lnTo>
                  <a:pt x="50" y="313"/>
                </a:lnTo>
                <a:lnTo>
                  <a:pt x="48" y="312"/>
                </a:lnTo>
                <a:lnTo>
                  <a:pt x="48" y="312"/>
                </a:lnTo>
                <a:lnTo>
                  <a:pt x="51" y="314"/>
                </a:lnTo>
                <a:lnTo>
                  <a:pt x="54" y="316"/>
                </a:lnTo>
                <a:lnTo>
                  <a:pt x="54" y="316"/>
                </a:lnTo>
                <a:lnTo>
                  <a:pt x="63" y="319"/>
                </a:lnTo>
                <a:lnTo>
                  <a:pt x="63" y="319"/>
                </a:lnTo>
                <a:lnTo>
                  <a:pt x="64" y="319"/>
                </a:lnTo>
                <a:lnTo>
                  <a:pt x="64" y="319"/>
                </a:lnTo>
                <a:close/>
                <a:moveTo>
                  <a:pt x="88" y="323"/>
                </a:moveTo>
                <a:lnTo>
                  <a:pt x="88" y="323"/>
                </a:lnTo>
                <a:lnTo>
                  <a:pt x="87" y="320"/>
                </a:lnTo>
                <a:lnTo>
                  <a:pt x="87" y="317"/>
                </a:lnTo>
                <a:lnTo>
                  <a:pt x="87" y="317"/>
                </a:lnTo>
                <a:lnTo>
                  <a:pt x="85" y="317"/>
                </a:lnTo>
                <a:lnTo>
                  <a:pt x="85" y="317"/>
                </a:lnTo>
                <a:lnTo>
                  <a:pt x="80" y="316"/>
                </a:lnTo>
                <a:lnTo>
                  <a:pt x="80" y="316"/>
                </a:lnTo>
                <a:lnTo>
                  <a:pt x="78" y="316"/>
                </a:lnTo>
                <a:lnTo>
                  <a:pt x="78" y="314"/>
                </a:lnTo>
                <a:lnTo>
                  <a:pt x="78" y="314"/>
                </a:lnTo>
                <a:lnTo>
                  <a:pt x="78" y="313"/>
                </a:lnTo>
                <a:lnTo>
                  <a:pt x="78" y="312"/>
                </a:lnTo>
                <a:lnTo>
                  <a:pt x="78" y="312"/>
                </a:lnTo>
                <a:lnTo>
                  <a:pt x="80" y="310"/>
                </a:lnTo>
                <a:lnTo>
                  <a:pt x="82" y="310"/>
                </a:lnTo>
                <a:lnTo>
                  <a:pt x="82" y="310"/>
                </a:lnTo>
                <a:lnTo>
                  <a:pt x="84" y="312"/>
                </a:lnTo>
                <a:lnTo>
                  <a:pt x="84" y="312"/>
                </a:lnTo>
                <a:lnTo>
                  <a:pt x="88" y="313"/>
                </a:lnTo>
                <a:lnTo>
                  <a:pt x="88" y="313"/>
                </a:lnTo>
                <a:lnTo>
                  <a:pt x="105" y="286"/>
                </a:lnTo>
                <a:lnTo>
                  <a:pt x="124" y="259"/>
                </a:lnTo>
                <a:lnTo>
                  <a:pt x="124" y="259"/>
                </a:lnTo>
                <a:lnTo>
                  <a:pt x="121" y="260"/>
                </a:lnTo>
                <a:lnTo>
                  <a:pt x="121" y="260"/>
                </a:lnTo>
                <a:lnTo>
                  <a:pt x="101" y="280"/>
                </a:lnTo>
                <a:lnTo>
                  <a:pt x="81" y="302"/>
                </a:lnTo>
                <a:lnTo>
                  <a:pt x="81" y="302"/>
                </a:lnTo>
                <a:lnTo>
                  <a:pt x="72" y="310"/>
                </a:lnTo>
                <a:lnTo>
                  <a:pt x="72" y="310"/>
                </a:lnTo>
                <a:lnTo>
                  <a:pt x="70" y="313"/>
                </a:lnTo>
                <a:lnTo>
                  <a:pt x="70" y="313"/>
                </a:lnTo>
                <a:lnTo>
                  <a:pt x="67" y="313"/>
                </a:lnTo>
                <a:lnTo>
                  <a:pt x="65" y="310"/>
                </a:lnTo>
                <a:lnTo>
                  <a:pt x="65" y="310"/>
                </a:lnTo>
                <a:lnTo>
                  <a:pt x="67" y="307"/>
                </a:lnTo>
                <a:lnTo>
                  <a:pt x="67" y="307"/>
                </a:lnTo>
                <a:lnTo>
                  <a:pt x="75" y="293"/>
                </a:lnTo>
                <a:lnTo>
                  <a:pt x="75" y="293"/>
                </a:lnTo>
                <a:lnTo>
                  <a:pt x="94" y="263"/>
                </a:lnTo>
                <a:lnTo>
                  <a:pt x="94" y="263"/>
                </a:lnTo>
                <a:lnTo>
                  <a:pt x="95" y="262"/>
                </a:lnTo>
                <a:lnTo>
                  <a:pt x="95" y="262"/>
                </a:lnTo>
                <a:lnTo>
                  <a:pt x="75" y="282"/>
                </a:lnTo>
                <a:lnTo>
                  <a:pt x="57" y="302"/>
                </a:lnTo>
                <a:lnTo>
                  <a:pt x="57" y="302"/>
                </a:lnTo>
                <a:lnTo>
                  <a:pt x="60" y="302"/>
                </a:lnTo>
                <a:lnTo>
                  <a:pt x="63" y="302"/>
                </a:lnTo>
                <a:lnTo>
                  <a:pt x="63" y="302"/>
                </a:lnTo>
                <a:lnTo>
                  <a:pt x="63" y="302"/>
                </a:lnTo>
                <a:lnTo>
                  <a:pt x="63" y="302"/>
                </a:lnTo>
                <a:lnTo>
                  <a:pt x="65" y="304"/>
                </a:lnTo>
                <a:lnTo>
                  <a:pt x="65" y="304"/>
                </a:lnTo>
                <a:lnTo>
                  <a:pt x="64" y="306"/>
                </a:lnTo>
                <a:lnTo>
                  <a:pt x="64" y="307"/>
                </a:lnTo>
                <a:lnTo>
                  <a:pt x="64" y="307"/>
                </a:lnTo>
                <a:lnTo>
                  <a:pt x="63" y="307"/>
                </a:lnTo>
                <a:lnTo>
                  <a:pt x="61" y="306"/>
                </a:lnTo>
                <a:lnTo>
                  <a:pt x="61" y="306"/>
                </a:lnTo>
                <a:lnTo>
                  <a:pt x="58" y="304"/>
                </a:lnTo>
                <a:lnTo>
                  <a:pt x="54" y="303"/>
                </a:lnTo>
                <a:lnTo>
                  <a:pt x="54" y="303"/>
                </a:lnTo>
                <a:lnTo>
                  <a:pt x="53" y="304"/>
                </a:lnTo>
                <a:lnTo>
                  <a:pt x="53" y="304"/>
                </a:lnTo>
                <a:lnTo>
                  <a:pt x="48" y="307"/>
                </a:lnTo>
                <a:lnTo>
                  <a:pt x="48" y="307"/>
                </a:lnTo>
                <a:lnTo>
                  <a:pt x="53" y="310"/>
                </a:lnTo>
                <a:lnTo>
                  <a:pt x="53" y="310"/>
                </a:lnTo>
                <a:lnTo>
                  <a:pt x="70" y="317"/>
                </a:lnTo>
                <a:lnTo>
                  <a:pt x="87" y="321"/>
                </a:lnTo>
                <a:lnTo>
                  <a:pt x="87" y="321"/>
                </a:lnTo>
                <a:lnTo>
                  <a:pt x="88" y="323"/>
                </a:lnTo>
                <a:lnTo>
                  <a:pt x="88" y="323"/>
                </a:lnTo>
                <a:lnTo>
                  <a:pt x="90" y="323"/>
                </a:lnTo>
                <a:lnTo>
                  <a:pt x="90" y="323"/>
                </a:lnTo>
                <a:lnTo>
                  <a:pt x="112" y="327"/>
                </a:lnTo>
                <a:lnTo>
                  <a:pt x="112" y="327"/>
                </a:lnTo>
                <a:lnTo>
                  <a:pt x="145" y="333"/>
                </a:lnTo>
                <a:lnTo>
                  <a:pt x="145" y="333"/>
                </a:lnTo>
                <a:lnTo>
                  <a:pt x="155" y="334"/>
                </a:lnTo>
                <a:lnTo>
                  <a:pt x="155" y="334"/>
                </a:lnTo>
                <a:lnTo>
                  <a:pt x="156" y="330"/>
                </a:lnTo>
                <a:lnTo>
                  <a:pt x="156" y="330"/>
                </a:lnTo>
                <a:lnTo>
                  <a:pt x="155" y="331"/>
                </a:lnTo>
                <a:lnTo>
                  <a:pt x="155" y="331"/>
                </a:lnTo>
                <a:lnTo>
                  <a:pt x="152" y="331"/>
                </a:lnTo>
                <a:lnTo>
                  <a:pt x="151" y="331"/>
                </a:lnTo>
                <a:lnTo>
                  <a:pt x="151" y="330"/>
                </a:lnTo>
                <a:lnTo>
                  <a:pt x="149" y="327"/>
                </a:lnTo>
                <a:lnTo>
                  <a:pt x="149" y="327"/>
                </a:lnTo>
                <a:lnTo>
                  <a:pt x="151" y="323"/>
                </a:lnTo>
                <a:lnTo>
                  <a:pt x="151" y="323"/>
                </a:lnTo>
                <a:lnTo>
                  <a:pt x="159" y="306"/>
                </a:lnTo>
                <a:lnTo>
                  <a:pt x="159" y="306"/>
                </a:lnTo>
                <a:lnTo>
                  <a:pt x="169" y="287"/>
                </a:lnTo>
                <a:lnTo>
                  <a:pt x="169" y="287"/>
                </a:lnTo>
                <a:lnTo>
                  <a:pt x="171" y="285"/>
                </a:lnTo>
                <a:lnTo>
                  <a:pt x="171" y="285"/>
                </a:lnTo>
                <a:lnTo>
                  <a:pt x="169" y="286"/>
                </a:lnTo>
                <a:lnTo>
                  <a:pt x="169" y="286"/>
                </a:lnTo>
                <a:lnTo>
                  <a:pt x="149" y="302"/>
                </a:lnTo>
                <a:lnTo>
                  <a:pt x="149" y="302"/>
                </a:lnTo>
                <a:lnTo>
                  <a:pt x="126" y="321"/>
                </a:lnTo>
                <a:lnTo>
                  <a:pt x="126" y="321"/>
                </a:lnTo>
                <a:lnTo>
                  <a:pt x="126" y="323"/>
                </a:lnTo>
                <a:lnTo>
                  <a:pt x="126" y="323"/>
                </a:lnTo>
                <a:lnTo>
                  <a:pt x="128" y="324"/>
                </a:lnTo>
                <a:lnTo>
                  <a:pt x="129" y="324"/>
                </a:lnTo>
                <a:lnTo>
                  <a:pt x="129" y="324"/>
                </a:lnTo>
                <a:lnTo>
                  <a:pt x="136" y="324"/>
                </a:lnTo>
                <a:lnTo>
                  <a:pt x="136" y="324"/>
                </a:lnTo>
                <a:lnTo>
                  <a:pt x="139" y="324"/>
                </a:lnTo>
                <a:lnTo>
                  <a:pt x="142" y="323"/>
                </a:lnTo>
                <a:lnTo>
                  <a:pt x="142" y="323"/>
                </a:lnTo>
                <a:lnTo>
                  <a:pt x="145" y="323"/>
                </a:lnTo>
                <a:lnTo>
                  <a:pt x="145" y="323"/>
                </a:lnTo>
                <a:lnTo>
                  <a:pt x="146" y="324"/>
                </a:lnTo>
                <a:lnTo>
                  <a:pt x="146" y="326"/>
                </a:lnTo>
                <a:lnTo>
                  <a:pt x="146" y="326"/>
                </a:lnTo>
                <a:lnTo>
                  <a:pt x="145" y="327"/>
                </a:lnTo>
                <a:lnTo>
                  <a:pt x="142" y="327"/>
                </a:lnTo>
                <a:lnTo>
                  <a:pt x="142" y="327"/>
                </a:lnTo>
                <a:lnTo>
                  <a:pt x="138" y="327"/>
                </a:lnTo>
                <a:lnTo>
                  <a:pt x="138" y="327"/>
                </a:lnTo>
                <a:lnTo>
                  <a:pt x="126" y="327"/>
                </a:lnTo>
                <a:lnTo>
                  <a:pt x="126" y="327"/>
                </a:lnTo>
                <a:lnTo>
                  <a:pt x="121" y="326"/>
                </a:lnTo>
                <a:lnTo>
                  <a:pt x="121" y="326"/>
                </a:lnTo>
                <a:lnTo>
                  <a:pt x="118" y="324"/>
                </a:lnTo>
                <a:lnTo>
                  <a:pt x="118" y="321"/>
                </a:lnTo>
                <a:lnTo>
                  <a:pt x="118" y="321"/>
                </a:lnTo>
                <a:lnTo>
                  <a:pt x="119" y="317"/>
                </a:lnTo>
                <a:lnTo>
                  <a:pt x="119" y="317"/>
                </a:lnTo>
                <a:lnTo>
                  <a:pt x="131" y="297"/>
                </a:lnTo>
                <a:lnTo>
                  <a:pt x="131" y="297"/>
                </a:lnTo>
                <a:lnTo>
                  <a:pt x="144" y="279"/>
                </a:lnTo>
                <a:lnTo>
                  <a:pt x="144" y="279"/>
                </a:lnTo>
                <a:lnTo>
                  <a:pt x="144" y="277"/>
                </a:lnTo>
                <a:lnTo>
                  <a:pt x="144" y="277"/>
                </a:lnTo>
                <a:lnTo>
                  <a:pt x="122" y="296"/>
                </a:lnTo>
                <a:lnTo>
                  <a:pt x="102" y="314"/>
                </a:lnTo>
                <a:lnTo>
                  <a:pt x="102" y="314"/>
                </a:lnTo>
                <a:lnTo>
                  <a:pt x="105" y="316"/>
                </a:lnTo>
                <a:lnTo>
                  <a:pt x="105" y="316"/>
                </a:lnTo>
                <a:lnTo>
                  <a:pt x="107" y="316"/>
                </a:lnTo>
                <a:lnTo>
                  <a:pt x="108" y="317"/>
                </a:lnTo>
                <a:lnTo>
                  <a:pt x="108" y="317"/>
                </a:lnTo>
                <a:lnTo>
                  <a:pt x="108" y="319"/>
                </a:lnTo>
                <a:lnTo>
                  <a:pt x="107" y="320"/>
                </a:lnTo>
                <a:lnTo>
                  <a:pt x="107" y="320"/>
                </a:lnTo>
                <a:lnTo>
                  <a:pt x="105" y="320"/>
                </a:lnTo>
                <a:lnTo>
                  <a:pt x="102" y="320"/>
                </a:lnTo>
                <a:lnTo>
                  <a:pt x="102" y="320"/>
                </a:lnTo>
                <a:lnTo>
                  <a:pt x="102" y="319"/>
                </a:lnTo>
                <a:lnTo>
                  <a:pt x="102" y="319"/>
                </a:lnTo>
                <a:lnTo>
                  <a:pt x="99" y="317"/>
                </a:lnTo>
                <a:lnTo>
                  <a:pt x="97" y="319"/>
                </a:lnTo>
                <a:lnTo>
                  <a:pt x="97" y="319"/>
                </a:lnTo>
                <a:lnTo>
                  <a:pt x="94" y="321"/>
                </a:lnTo>
                <a:lnTo>
                  <a:pt x="94" y="321"/>
                </a:lnTo>
                <a:lnTo>
                  <a:pt x="91" y="321"/>
                </a:lnTo>
                <a:lnTo>
                  <a:pt x="88" y="323"/>
                </a:lnTo>
                <a:lnTo>
                  <a:pt x="88" y="323"/>
                </a:lnTo>
                <a:close/>
                <a:moveTo>
                  <a:pt x="122" y="320"/>
                </a:moveTo>
                <a:lnTo>
                  <a:pt x="122" y="320"/>
                </a:lnTo>
                <a:lnTo>
                  <a:pt x="122" y="320"/>
                </a:lnTo>
                <a:lnTo>
                  <a:pt x="122" y="320"/>
                </a:lnTo>
                <a:lnTo>
                  <a:pt x="125" y="319"/>
                </a:lnTo>
                <a:lnTo>
                  <a:pt x="125" y="319"/>
                </a:lnTo>
                <a:lnTo>
                  <a:pt x="134" y="312"/>
                </a:lnTo>
                <a:lnTo>
                  <a:pt x="134" y="312"/>
                </a:lnTo>
                <a:lnTo>
                  <a:pt x="159" y="289"/>
                </a:lnTo>
                <a:lnTo>
                  <a:pt x="159" y="289"/>
                </a:lnTo>
                <a:lnTo>
                  <a:pt x="169" y="282"/>
                </a:lnTo>
                <a:lnTo>
                  <a:pt x="169" y="282"/>
                </a:lnTo>
                <a:lnTo>
                  <a:pt x="173" y="279"/>
                </a:lnTo>
                <a:lnTo>
                  <a:pt x="173" y="279"/>
                </a:lnTo>
                <a:lnTo>
                  <a:pt x="175" y="280"/>
                </a:lnTo>
                <a:lnTo>
                  <a:pt x="176" y="282"/>
                </a:lnTo>
                <a:lnTo>
                  <a:pt x="176" y="282"/>
                </a:lnTo>
                <a:lnTo>
                  <a:pt x="175" y="285"/>
                </a:lnTo>
                <a:lnTo>
                  <a:pt x="175" y="285"/>
                </a:lnTo>
                <a:lnTo>
                  <a:pt x="172" y="292"/>
                </a:lnTo>
                <a:lnTo>
                  <a:pt x="172" y="292"/>
                </a:lnTo>
                <a:lnTo>
                  <a:pt x="161" y="310"/>
                </a:lnTo>
                <a:lnTo>
                  <a:pt x="161" y="310"/>
                </a:lnTo>
                <a:lnTo>
                  <a:pt x="153" y="326"/>
                </a:lnTo>
                <a:lnTo>
                  <a:pt x="153" y="326"/>
                </a:lnTo>
                <a:lnTo>
                  <a:pt x="153" y="326"/>
                </a:lnTo>
                <a:lnTo>
                  <a:pt x="153" y="329"/>
                </a:lnTo>
                <a:lnTo>
                  <a:pt x="153" y="329"/>
                </a:lnTo>
                <a:lnTo>
                  <a:pt x="156" y="327"/>
                </a:lnTo>
                <a:lnTo>
                  <a:pt x="156" y="327"/>
                </a:lnTo>
                <a:lnTo>
                  <a:pt x="166" y="320"/>
                </a:lnTo>
                <a:lnTo>
                  <a:pt x="166" y="320"/>
                </a:lnTo>
                <a:lnTo>
                  <a:pt x="190" y="302"/>
                </a:lnTo>
                <a:lnTo>
                  <a:pt x="190" y="302"/>
                </a:lnTo>
                <a:lnTo>
                  <a:pt x="205" y="290"/>
                </a:lnTo>
                <a:lnTo>
                  <a:pt x="205" y="290"/>
                </a:lnTo>
                <a:lnTo>
                  <a:pt x="207" y="289"/>
                </a:lnTo>
                <a:lnTo>
                  <a:pt x="207" y="289"/>
                </a:lnTo>
                <a:lnTo>
                  <a:pt x="210" y="289"/>
                </a:lnTo>
                <a:lnTo>
                  <a:pt x="212" y="292"/>
                </a:lnTo>
                <a:lnTo>
                  <a:pt x="212" y="292"/>
                </a:lnTo>
                <a:lnTo>
                  <a:pt x="212" y="294"/>
                </a:lnTo>
                <a:lnTo>
                  <a:pt x="212" y="294"/>
                </a:lnTo>
                <a:lnTo>
                  <a:pt x="209" y="299"/>
                </a:lnTo>
                <a:lnTo>
                  <a:pt x="209" y="299"/>
                </a:lnTo>
                <a:lnTo>
                  <a:pt x="199" y="316"/>
                </a:lnTo>
                <a:lnTo>
                  <a:pt x="199" y="316"/>
                </a:lnTo>
                <a:lnTo>
                  <a:pt x="189" y="333"/>
                </a:lnTo>
                <a:lnTo>
                  <a:pt x="189" y="333"/>
                </a:lnTo>
                <a:lnTo>
                  <a:pt x="188" y="336"/>
                </a:lnTo>
                <a:lnTo>
                  <a:pt x="188" y="336"/>
                </a:lnTo>
                <a:lnTo>
                  <a:pt x="193" y="334"/>
                </a:lnTo>
                <a:lnTo>
                  <a:pt x="193" y="334"/>
                </a:lnTo>
                <a:lnTo>
                  <a:pt x="196" y="333"/>
                </a:lnTo>
                <a:lnTo>
                  <a:pt x="196" y="333"/>
                </a:lnTo>
                <a:lnTo>
                  <a:pt x="223" y="310"/>
                </a:lnTo>
                <a:lnTo>
                  <a:pt x="223" y="310"/>
                </a:lnTo>
                <a:lnTo>
                  <a:pt x="234" y="302"/>
                </a:lnTo>
                <a:lnTo>
                  <a:pt x="234" y="302"/>
                </a:lnTo>
                <a:lnTo>
                  <a:pt x="239" y="300"/>
                </a:lnTo>
                <a:lnTo>
                  <a:pt x="239" y="300"/>
                </a:lnTo>
                <a:lnTo>
                  <a:pt x="240" y="300"/>
                </a:lnTo>
                <a:lnTo>
                  <a:pt x="242" y="303"/>
                </a:lnTo>
                <a:lnTo>
                  <a:pt x="242" y="303"/>
                </a:lnTo>
                <a:lnTo>
                  <a:pt x="240" y="306"/>
                </a:lnTo>
                <a:lnTo>
                  <a:pt x="240" y="306"/>
                </a:lnTo>
                <a:lnTo>
                  <a:pt x="233" y="316"/>
                </a:lnTo>
                <a:lnTo>
                  <a:pt x="233" y="316"/>
                </a:lnTo>
                <a:lnTo>
                  <a:pt x="217" y="339"/>
                </a:lnTo>
                <a:lnTo>
                  <a:pt x="217" y="339"/>
                </a:lnTo>
                <a:lnTo>
                  <a:pt x="216" y="340"/>
                </a:lnTo>
                <a:lnTo>
                  <a:pt x="216" y="340"/>
                </a:lnTo>
                <a:lnTo>
                  <a:pt x="219" y="341"/>
                </a:lnTo>
                <a:lnTo>
                  <a:pt x="220" y="340"/>
                </a:lnTo>
                <a:lnTo>
                  <a:pt x="220" y="340"/>
                </a:lnTo>
                <a:lnTo>
                  <a:pt x="243" y="321"/>
                </a:lnTo>
                <a:lnTo>
                  <a:pt x="243" y="321"/>
                </a:lnTo>
                <a:lnTo>
                  <a:pt x="257" y="312"/>
                </a:lnTo>
                <a:lnTo>
                  <a:pt x="257" y="312"/>
                </a:lnTo>
                <a:lnTo>
                  <a:pt x="260" y="310"/>
                </a:lnTo>
                <a:lnTo>
                  <a:pt x="260" y="310"/>
                </a:lnTo>
                <a:lnTo>
                  <a:pt x="261" y="310"/>
                </a:lnTo>
                <a:lnTo>
                  <a:pt x="263" y="313"/>
                </a:lnTo>
                <a:lnTo>
                  <a:pt x="263" y="313"/>
                </a:lnTo>
                <a:lnTo>
                  <a:pt x="263" y="316"/>
                </a:lnTo>
                <a:lnTo>
                  <a:pt x="263" y="316"/>
                </a:lnTo>
                <a:lnTo>
                  <a:pt x="260" y="321"/>
                </a:lnTo>
                <a:lnTo>
                  <a:pt x="260" y="321"/>
                </a:lnTo>
                <a:lnTo>
                  <a:pt x="247" y="341"/>
                </a:lnTo>
                <a:lnTo>
                  <a:pt x="247" y="341"/>
                </a:lnTo>
                <a:lnTo>
                  <a:pt x="246" y="344"/>
                </a:lnTo>
                <a:lnTo>
                  <a:pt x="246" y="344"/>
                </a:lnTo>
                <a:lnTo>
                  <a:pt x="253" y="344"/>
                </a:lnTo>
                <a:lnTo>
                  <a:pt x="253" y="344"/>
                </a:lnTo>
                <a:lnTo>
                  <a:pt x="254" y="344"/>
                </a:lnTo>
                <a:lnTo>
                  <a:pt x="254" y="344"/>
                </a:lnTo>
                <a:lnTo>
                  <a:pt x="267" y="334"/>
                </a:lnTo>
                <a:lnTo>
                  <a:pt x="267" y="334"/>
                </a:lnTo>
                <a:lnTo>
                  <a:pt x="281" y="323"/>
                </a:lnTo>
                <a:lnTo>
                  <a:pt x="281" y="323"/>
                </a:lnTo>
                <a:lnTo>
                  <a:pt x="286" y="321"/>
                </a:lnTo>
                <a:lnTo>
                  <a:pt x="286" y="321"/>
                </a:lnTo>
                <a:lnTo>
                  <a:pt x="287" y="320"/>
                </a:lnTo>
                <a:lnTo>
                  <a:pt x="287" y="321"/>
                </a:lnTo>
                <a:lnTo>
                  <a:pt x="287" y="321"/>
                </a:lnTo>
                <a:lnTo>
                  <a:pt x="288" y="323"/>
                </a:lnTo>
                <a:lnTo>
                  <a:pt x="288" y="324"/>
                </a:lnTo>
                <a:lnTo>
                  <a:pt x="288" y="324"/>
                </a:lnTo>
                <a:lnTo>
                  <a:pt x="287" y="326"/>
                </a:lnTo>
                <a:lnTo>
                  <a:pt x="287" y="326"/>
                </a:lnTo>
                <a:lnTo>
                  <a:pt x="286" y="330"/>
                </a:lnTo>
                <a:lnTo>
                  <a:pt x="286" y="330"/>
                </a:lnTo>
                <a:lnTo>
                  <a:pt x="277" y="344"/>
                </a:lnTo>
                <a:lnTo>
                  <a:pt x="277" y="344"/>
                </a:lnTo>
                <a:lnTo>
                  <a:pt x="276" y="346"/>
                </a:lnTo>
                <a:lnTo>
                  <a:pt x="276" y="346"/>
                </a:lnTo>
                <a:lnTo>
                  <a:pt x="279" y="347"/>
                </a:lnTo>
                <a:lnTo>
                  <a:pt x="281" y="346"/>
                </a:lnTo>
                <a:lnTo>
                  <a:pt x="281" y="346"/>
                </a:lnTo>
                <a:lnTo>
                  <a:pt x="307" y="329"/>
                </a:lnTo>
                <a:lnTo>
                  <a:pt x="307" y="329"/>
                </a:lnTo>
                <a:lnTo>
                  <a:pt x="310" y="327"/>
                </a:lnTo>
                <a:lnTo>
                  <a:pt x="310" y="327"/>
                </a:lnTo>
                <a:lnTo>
                  <a:pt x="313" y="327"/>
                </a:lnTo>
                <a:lnTo>
                  <a:pt x="314" y="330"/>
                </a:lnTo>
                <a:lnTo>
                  <a:pt x="314" y="330"/>
                </a:lnTo>
                <a:lnTo>
                  <a:pt x="314" y="331"/>
                </a:lnTo>
                <a:lnTo>
                  <a:pt x="314" y="331"/>
                </a:lnTo>
                <a:lnTo>
                  <a:pt x="315" y="331"/>
                </a:lnTo>
                <a:lnTo>
                  <a:pt x="315" y="331"/>
                </a:lnTo>
                <a:lnTo>
                  <a:pt x="315" y="331"/>
                </a:lnTo>
                <a:lnTo>
                  <a:pt x="315" y="331"/>
                </a:lnTo>
                <a:lnTo>
                  <a:pt x="320" y="327"/>
                </a:lnTo>
                <a:lnTo>
                  <a:pt x="323" y="323"/>
                </a:lnTo>
                <a:lnTo>
                  <a:pt x="325" y="319"/>
                </a:lnTo>
                <a:lnTo>
                  <a:pt x="327" y="314"/>
                </a:lnTo>
                <a:lnTo>
                  <a:pt x="327" y="314"/>
                </a:lnTo>
                <a:lnTo>
                  <a:pt x="328" y="309"/>
                </a:lnTo>
                <a:lnTo>
                  <a:pt x="327" y="303"/>
                </a:lnTo>
                <a:lnTo>
                  <a:pt x="327" y="303"/>
                </a:lnTo>
                <a:lnTo>
                  <a:pt x="328" y="302"/>
                </a:lnTo>
                <a:lnTo>
                  <a:pt x="328" y="302"/>
                </a:lnTo>
                <a:lnTo>
                  <a:pt x="330" y="300"/>
                </a:lnTo>
                <a:lnTo>
                  <a:pt x="331" y="300"/>
                </a:lnTo>
                <a:lnTo>
                  <a:pt x="331" y="300"/>
                </a:lnTo>
                <a:lnTo>
                  <a:pt x="333" y="300"/>
                </a:lnTo>
                <a:lnTo>
                  <a:pt x="334" y="303"/>
                </a:lnTo>
                <a:lnTo>
                  <a:pt x="334" y="303"/>
                </a:lnTo>
                <a:lnTo>
                  <a:pt x="334" y="303"/>
                </a:lnTo>
                <a:lnTo>
                  <a:pt x="333" y="304"/>
                </a:lnTo>
                <a:lnTo>
                  <a:pt x="333" y="304"/>
                </a:lnTo>
                <a:lnTo>
                  <a:pt x="333" y="306"/>
                </a:lnTo>
                <a:lnTo>
                  <a:pt x="331" y="309"/>
                </a:lnTo>
                <a:lnTo>
                  <a:pt x="331" y="309"/>
                </a:lnTo>
                <a:lnTo>
                  <a:pt x="331" y="314"/>
                </a:lnTo>
                <a:lnTo>
                  <a:pt x="328" y="320"/>
                </a:lnTo>
                <a:lnTo>
                  <a:pt x="328" y="320"/>
                </a:lnTo>
                <a:lnTo>
                  <a:pt x="324" y="330"/>
                </a:lnTo>
                <a:lnTo>
                  <a:pt x="324" y="330"/>
                </a:lnTo>
                <a:lnTo>
                  <a:pt x="324" y="331"/>
                </a:lnTo>
                <a:lnTo>
                  <a:pt x="324" y="331"/>
                </a:lnTo>
                <a:lnTo>
                  <a:pt x="324" y="330"/>
                </a:lnTo>
                <a:lnTo>
                  <a:pt x="324" y="330"/>
                </a:lnTo>
                <a:lnTo>
                  <a:pt x="330" y="321"/>
                </a:lnTo>
                <a:lnTo>
                  <a:pt x="334" y="312"/>
                </a:lnTo>
                <a:lnTo>
                  <a:pt x="334" y="312"/>
                </a:lnTo>
                <a:lnTo>
                  <a:pt x="334" y="310"/>
                </a:lnTo>
                <a:lnTo>
                  <a:pt x="334" y="310"/>
                </a:lnTo>
                <a:lnTo>
                  <a:pt x="337" y="292"/>
                </a:lnTo>
                <a:lnTo>
                  <a:pt x="337" y="292"/>
                </a:lnTo>
                <a:lnTo>
                  <a:pt x="340" y="275"/>
                </a:lnTo>
                <a:lnTo>
                  <a:pt x="340" y="275"/>
                </a:lnTo>
                <a:lnTo>
                  <a:pt x="341" y="258"/>
                </a:lnTo>
                <a:lnTo>
                  <a:pt x="341" y="258"/>
                </a:lnTo>
                <a:lnTo>
                  <a:pt x="342" y="248"/>
                </a:lnTo>
                <a:lnTo>
                  <a:pt x="342" y="248"/>
                </a:lnTo>
                <a:lnTo>
                  <a:pt x="340" y="249"/>
                </a:lnTo>
                <a:lnTo>
                  <a:pt x="340" y="250"/>
                </a:lnTo>
                <a:lnTo>
                  <a:pt x="340" y="250"/>
                </a:lnTo>
                <a:lnTo>
                  <a:pt x="338" y="255"/>
                </a:lnTo>
                <a:lnTo>
                  <a:pt x="338" y="255"/>
                </a:lnTo>
                <a:lnTo>
                  <a:pt x="338" y="265"/>
                </a:lnTo>
                <a:lnTo>
                  <a:pt x="338" y="265"/>
                </a:lnTo>
                <a:lnTo>
                  <a:pt x="338" y="269"/>
                </a:lnTo>
                <a:lnTo>
                  <a:pt x="338" y="269"/>
                </a:lnTo>
                <a:lnTo>
                  <a:pt x="338" y="280"/>
                </a:lnTo>
                <a:lnTo>
                  <a:pt x="338" y="280"/>
                </a:lnTo>
                <a:lnTo>
                  <a:pt x="335" y="283"/>
                </a:lnTo>
                <a:lnTo>
                  <a:pt x="333" y="283"/>
                </a:lnTo>
                <a:lnTo>
                  <a:pt x="333" y="283"/>
                </a:lnTo>
                <a:lnTo>
                  <a:pt x="331" y="282"/>
                </a:lnTo>
                <a:lnTo>
                  <a:pt x="330" y="279"/>
                </a:lnTo>
                <a:lnTo>
                  <a:pt x="330" y="279"/>
                </a:lnTo>
                <a:lnTo>
                  <a:pt x="331" y="277"/>
                </a:lnTo>
                <a:lnTo>
                  <a:pt x="331" y="277"/>
                </a:lnTo>
                <a:lnTo>
                  <a:pt x="334" y="269"/>
                </a:lnTo>
                <a:lnTo>
                  <a:pt x="334" y="260"/>
                </a:lnTo>
                <a:lnTo>
                  <a:pt x="334" y="260"/>
                </a:lnTo>
                <a:lnTo>
                  <a:pt x="335" y="252"/>
                </a:lnTo>
                <a:lnTo>
                  <a:pt x="335" y="252"/>
                </a:lnTo>
                <a:lnTo>
                  <a:pt x="335" y="245"/>
                </a:lnTo>
                <a:lnTo>
                  <a:pt x="335" y="245"/>
                </a:lnTo>
                <a:lnTo>
                  <a:pt x="337" y="243"/>
                </a:lnTo>
                <a:lnTo>
                  <a:pt x="337" y="243"/>
                </a:lnTo>
                <a:lnTo>
                  <a:pt x="338" y="242"/>
                </a:lnTo>
                <a:lnTo>
                  <a:pt x="341" y="242"/>
                </a:lnTo>
                <a:lnTo>
                  <a:pt x="341" y="242"/>
                </a:lnTo>
                <a:lnTo>
                  <a:pt x="342" y="243"/>
                </a:lnTo>
                <a:lnTo>
                  <a:pt x="342" y="243"/>
                </a:lnTo>
                <a:lnTo>
                  <a:pt x="344" y="239"/>
                </a:lnTo>
                <a:lnTo>
                  <a:pt x="344" y="239"/>
                </a:lnTo>
                <a:lnTo>
                  <a:pt x="344" y="236"/>
                </a:lnTo>
                <a:lnTo>
                  <a:pt x="344" y="232"/>
                </a:lnTo>
                <a:lnTo>
                  <a:pt x="344" y="232"/>
                </a:lnTo>
                <a:lnTo>
                  <a:pt x="344" y="232"/>
                </a:lnTo>
                <a:lnTo>
                  <a:pt x="344" y="232"/>
                </a:lnTo>
                <a:lnTo>
                  <a:pt x="334" y="236"/>
                </a:lnTo>
                <a:lnTo>
                  <a:pt x="334" y="236"/>
                </a:lnTo>
                <a:lnTo>
                  <a:pt x="327" y="238"/>
                </a:lnTo>
                <a:lnTo>
                  <a:pt x="318" y="239"/>
                </a:lnTo>
                <a:lnTo>
                  <a:pt x="318" y="239"/>
                </a:lnTo>
                <a:lnTo>
                  <a:pt x="313" y="239"/>
                </a:lnTo>
                <a:lnTo>
                  <a:pt x="313" y="239"/>
                </a:lnTo>
                <a:lnTo>
                  <a:pt x="296" y="240"/>
                </a:lnTo>
                <a:lnTo>
                  <a:pt x="279" y="242"/>
                </a:lnTo>
                <a:lnTo>
                  <a:pt x="279" y="242"/>
                </a:lnTo>
                <a:lnTo>
                  <a:pt x="266" y="242"/>
                </a:lnTo>
                <a:lnTo>
                  <a:pt x="253" y="240"/>
                </a:lnTo>
                <a:lnTo>
                  <a:pt x="253" y="240"/>
                </a:lnTo>
                <a:lnTo>
                  <a:pt x="237" y="238"/>
                </a:lnTo>
                <a:lnTo>
                  <a:pt x="230" y="233"/>
                </a:lnTo>
                <a:lnTo>
                  <a:pt x="225" y="229"/>
                </a:lnTo>
                <a:lnTo>
                  <a:pt x="225" y="229"/>
                </a:lnTo>
                <a:lnTo>
                  <a:pt x="223" y="229"/>
                </a:lnTo>
                <a:lnTo>
                  <a:pt x="223" y="229"/>
                </a:lnTo>
                <a:lnTo>
                  <a:pt x="216" y="223"/>
                </a:lnTo>
                <a:lnTo>
                  <a:pt x="216" y="223"/>
                </a:lnTo>
                <a:lnTo>
                  <a:pt x="210" y="219"/>
                </a:lnTo>
                <a:lnTo>
                  <a:pt x="207" y="213"/>
                </a:lnTo>
                <a:lnTo>
                  <a:pt x="207" y="213"/>
                </a:lnTo>
                <a:lnTo>
                  <a:pt x="205" y="208"/>
                </a:lnTo>
                <a:lnTo>
                  <a:pt x="203" y="202"/>
                </a:lnTo>
                <a:lnTo>
                  <a:pt x="203" y="202"/>
                </a:lnTo>
                <a:lnTo>
                  <a:pt x="202" y="186"/>
                </a:lnTo>
                <a:lnTo>
                  <a:pt x="202" y="186"/>
                </a:lnTo>
                <a:lnTo>
                  <a:pt x="202" y="181"/>
                </a:lnTo>
                <a:lnTo>
                  <a:pt x="203" y="175"/>
                </a:lnTo>
                <a:lnTo>
                  <a:pt x="203" y="175"/>
                </a:lnTo>
                <a:lnTo>
                  <a:pt x="205" y="168"/>
                </a:lnTo>
                <a:lnTo>
                  <a:pt x="205" y="168"/>
                </a:lnTo>
                <a:lnTo>
                  <a:pt x="206" y="161"/>
                </a:lnTo>
                <a:lnTo>
                  <a:pt x="210" y="154"/>
                </a:lnTo>
                <a:lnTo>
                  <a:pt x="210" y="154"/>
                </a:lnTo>
                <a:lnTo>
                  <a:pt x="213" y="150"/>
                </a:lnTo>
                <a:lnTo>
                  <a:pt x="217" y="147"/>
                </a:lnTo>
                <a:lnTo>
                  <a:pt x="223" y="145"/>
                </a:lnTo>
                <a:lnTo>
                  <a:pt x="227" y="145"/>
                </a:lnTo>
                <a:lnTo>
                  <a:pt x="227" y="145"/>
                </a:lnTo>
                <a:lnTo>
                  <a:pt x="243" y="147"/>
                </a:lnTo>
                <a:lnTo>
                  <a:pt x="243" y="147"/>
                </a:lnTo>
                <a:lnTo>
                  <a:pt x="264" y="151"/>
                </a:lnTo>
                <a:lnTo>
                  <a:pt x="264" y="151"/>
                </a:lnTo>
                <a:lnTo>
                  <a:pt x="279" y="154"/>
                </a:lnTo>
                <a:lnTo>
                  <a:pt x="293" y="155"/>
                </a:lnTo>
                <a:lnTo>
                  <a:pt x="293" y="155"/>
                </a:lnTo>
                <a:lnTo>
                  <a:pt x="320" y="152"/>
                </a:lnTo>
                <a:lnTo>
                  <a:pt x="320" y="152"/>
                </a:lnTo>
                <a:lnTo>
                  <a:pt x="325" y="151"/>
                </a:lnTo>
                <a:lnTo>
                  <a:pt x="325" y="151"/>
                </a:lnTo>
                <a:lnTo>
                  <a:pt x="338" y="145"/>
                </a:lnTo>
                <a:lnTo>
                  <a:pt x="338" y="145"/>
                </a:lnTo>
                <a:lnTo>
                  <a:pt x="341" y="144"/>
                </a:lnTo>
                <a:lnTo>
                  <a:pt x="341" y="144"/>
                </a:lnTo>
                <a:lnTo>
                  <a:pt x="345" y="138"/>
                </a:lnTo>
                <a:lnTo>
                  <a:pt x="350" y="132"/>
                </a:lnTo>
                <a:lnTo>
                  <a:pt x="350" y="132"/>
                </a:lnTo>
                <a:lnTo>
                  <a:pt x="350" y="131"/>
                </a:lnTo>
                <a:lnTo>
                  <a:pt x="350" y="131"/>
                </a:lnTo>
                <a:lnTo>
                  <a:pt x="348" y="121"/>
                </a:lnTo>
                <a:lnTo>
                  <a:pt x="347" y="115"/>
                </a:lnTo>
                <a:lnTo>
                  <a:pt x="345" y="111"/>
                </a:lnTo>
                <a:lnTo>
                  <a:pt x="345" y="111"/>
                </a:lnTo>
                <a:lnTo>
                  <a:pt x="342" y="110"/>
                </a:lnTo>
                <a:lnTo>
                  <a:pt x="342" y="110"/>
                </a:lnTo>
                <a:lnTo>
                  <a:pt x="331" y="107"/>
                </a:lnTo>
                <a:lnTo>
                  <a:pt x="320" y="107"/>
                </a:lnTo>
                <a:lnTo>
                  <a:pt x="320" y="107"/>
                </a:lnTo>
                <a:lnTo>
                  <a:pt x="311" y="105"/>
                </a:lnTo>
                <a:lnTo>
                  <a:pt x="311" y="105"/>
                </a:lnTo>
                <a:lnTo>
                  <a:pt x="301" y="107"/>
                </a:lnTo>
                <a:lnTo>
                  <a:pt x="301" y="107"/>
                </a:lnTo>
                <a:lnTo>
                  <a:pt x="291" y="108"/>
                </a:lnTo>
                <a:lnTo>
                  <a:pt x="281" y="108"/>
                </a:lnTo>
                <a:lnTo>
                  <a:pt x="281" y="108"/>
                </a:lnTo>
                <a:lnTo>
                  <a:pt x="256" y="107"/>
                </a:lnTo>
                <a:lnTo>
                  <a:pt x="256" y="107"/>
                </a:lnTo>
                <a:lnTo>
                  <a:pt x="236" y="105"/>
                </a:lnTo>
                <a:lnTo>
                  <a:pt x="236" y="105"/>
                </a:lnTo>
                <a:lnTo>
                  <a:pt x="219" y="103"/>
                </a:lnTo>
                <a:lnTo>
                  <a:pt x="203" y="97"/>
                </a:lnTo>
                <a:lnTo>
                  <a:pt x="203" y="97"/>
                </a:lnTo>
                <a:lnTo>
                  <a:pt x="200" y="97"/>
                </a:lnTo>
                <a:lnTo>
                  <a:pt x="200" y="97"/>
                </a:lnTo>
                <a:lnTo>
                  <a:pt x="179" y="93"/>
                </a:lnTo>
                <a:lnTo>
                  <a:pt x="179" y="93"/>
                </a:lnTo>
                <a:lnTo>
                  <a:pt x="139" y="81"/>
                </a:lnTo>
                <a:lnTo>
                  <a:pt x="139" y="81"/>
                </a:lnTo>
                <a:lnTo>
                  <a:pt x="125" y="77"/>
                </a:lnTo>
                <a:lnTo>
                  <a:pt x="112" y="71"/>
                </a:lnTo>
                <a:lnTo>
                  <a:pt x="112" y="71"/>
                </a:lnTo>
                <a:lnTo>
                  <a:pt x="94" y="61"/>
                </a:lnTo>
                <a:lnTo>
                  <a:pt x="77" y="50"/>
                </a:lnTo>
                <a:lnTo>
                  <a:pt x="77" y="50"/>
                </a:lnTo>
                <a:lnTo>
                  <a:pt x="68" y="43"/>
                </a:lnTo>
                <a:lnTo>
                  <a:pt x="61" y="36"/>
                </a:lnTo>
                <a:lnTo>
                  <a:pt x="61" y="36"/>
                </a:lnTo>
                <a:lnTo>
                  <a:pt x="60" y="34"/>
                </a:lnTo>
                <a:lnTo>
                  <a:pt x="60" y="34"/>
                </a:lnTo>
                <a:lnTo>
                  <a:pt x="54" y="40"/>
                </a:lnTo>
                <a:lnTo>
                  <a:pt x="54" y="40"/>
                </a:lnTo>
                <a:lnTo>
                  <a:pt x="55" y="42"/>
                </a:lnTo>
                <a:lnTo>
                  <a:pt x="55" y="42"/>
                </a:lnTo>
                <a:lnTo>
                  <a:pt x="57" y="47"/>
                </a:lnTo>
                <a:lnTo>
                  <a:pt x="57" y="47"/>
                </a:lnTo>
                <a:lnTo>
                  <a:pt x="61" y="54"/>
                </a:lnTo>
                <a:lnTo>
                  <a:pt x="61" y="54"/>
                </a:lnTo>
                <a:lnTo>
                  <a:pt x="65" y="57"/>
                </a:lnTo>
                <a:lnTo>
                  <a:pt x="70" y="59"/>
                </a:lnTo>
                <a:lnTo>
                  <a:pt x="70" y="59"/>
                </a:lnTo>
                <a:lnTo>
                  <a:pt x="71" y="60"/>
                </a:lnTo>
                <a:lnTo>
                  <a:pt x="71" y="60"/>
                </a:lnTo>
                <a:lnTo>
                  <a:pt x="72" y="60"/>
                </a:lnTo>
                <a:lnTo>
                  <a:pt x="74" y="61"/>
                </a:lnTo>
                <a:lnTo>
                  <a:pt x="74" y="61"/>
                </a:lnTo>
                <a:lnTo>
                  <a:pt x="72" y="64"/>
                </a:lnTo>
                <a:lnTo>
                  <a:pt x="71" y="66"/>
                </a:lnTo>
                <a:lnTo>
                  <a:pt x="71" y="66"/>
                </a:lnTo>
                <a:lnTo>
                  <a:pt x="70" y="66"/>
                </a:lnTo>
                <a:lnTo>
                  <a:pt x="68" y="66"/>
                </a:lnTo>
                <a:lnTo>
                  <a:pt x="68" y="66"/>
                </a:lnTo>
                <a:lnTo>
                  <a:pt x="63" y="60"/>
                </a:lnTo>
                <a:lnTo>
                  <a:pt x="63" y="60"/>
                </a:lnTo>
                <a:lnTo>
                  <a:pt x="58" y="56"/>
                </a:lnTo>
                <a:lnTo>
                  <a:pt x="58" y="56"/>
                </a:lnTo>
                <a:lnTo>
                  <a:pt x="55" y="53"/>
                </a:lnTo>
                <a:lnTo>
                  <a:pt x="54" y="49"/>
                </a:lnTo>
                <a:lnTo>
                  <a:pt x="54" y="49"/>
                </a:lnTo>
                <a:lnTo>
                  <a:pt x="51" y="46"/>
                </a:lnTo>
                <a:lnTo>
                  <a:pt x="51" y="46"/>
                </a:lnTo>
                <a:lnTo>
                  <a:pt x="50" y="46"/>
                </a:lnTo>
                <a:lnTo>
                  <a:pt x="48" y="46"/>
                </a:lnTo>
                <a:lnTo>
                  <a:pt x="48" y="46"/>
                </a:lnTo>
                <a:lnTo>
                  <a:pt x="44" y="51"/>
                </a:lnTo>
                <a:lnTo>
                  <a:pt x="44" y="51"/>
                </a:lnTo>
                <a:lnTo>
                  <a:pt x="41" y="56"/>
                </a:lnTo>
                <a:lnTo>
                  <a:pt x="38" y="61"/>
                </a:lnTo>
                <a:lnTo>
                  <a:pt x="38" y="61"/>
                </a:lnTo>
                <a:lnTo>
                  <a:pt x="33" y="74"/>
                </a:lnTo>
                <a:lnTo>
                  <a:pt x="27" y="87"/>
                </a:lnTo>
                <a:lnTo>
                  <a:pt x="27" y="87"/>
                </a:lnTo>
                <a:lnTo>
                  <a:pt x="23" y="107"/>
                </a:lnTo>
                <a:lnTo>
                  <a:pt x="23" y="107"/>
                </a:lnTo>
                <a:lnTo>
                  <a:pt x="21" y="118"/>
                </a:lnTo>
                <a:lnTo>
                  <a:pt x="21" y="118"/>
                </a:lnTo>
                <a:lnTo>
                  <a:pt x="16" y="159"/>
                </a:lnTo>
                <a:lnTo>
                  <a:pt x="16" y="159"/>
                </a:lnTo>
                <a:lnTo>
                  <a:pt x="16" y="165"/>
                </a:lnTo>
                <a:lnTo>
                  <a:pt x="16" y="165"/>
                </a:lnTo>
                <a:lnTo>
                  <a:pt x="16" y="165"/>
                </a:lnTo>
                <a:lnTo>
                  <a:pt x="16" y="165"/>
                </a:lnTo>
                <a:lnTo>
                  <a:pt x="21" y="155"/>
                </a:lnTo>
                <a:lnTo>
                  <a:pt x="26" y="145"/>
                </a:lnTo>
                <a:lnTo>
                  <a:pt x="26" y="145"/>
                </a:lnTo>
                <a:lnTo>
                  <a:pt x="26" y="144"/>
                </a:lnTo>
                <a:lnTo>
                  <a:pt x="26" y="144"/>
                </a:lnTo>
                <a:lnTo>
                  <a:pt x="28" y="142"/>
                </a:lnTo>
                <a:lnTo>
                  <a:pt x="31" y="144"/>
                </a:lnTo>
                <a:lnTo>
                  <a:pt x="31" y="144"/>
                </a:lnTo>
                <a:lnTo>
                  <a:pt x="33" y="147"/>
                </a:lnTo>
                <a:lnTo>
                  <a:pt x="33" y="150"/>
                </a:lnTo>
                <a:lnTo>
                  <a:pt x="33" y="150"/>
                </a:lnTo>
                <a:lnTo>
                  <a:pt x="31" y="151"/>
                </a:lnTo>
                <a:lnTo>
                  <a:pt x="31" y="151"/>
                </a:lnTo>
                <a:lnTo>
                  <a:pt x="23" y="162"/>
                </a:lnTo>
                <a:lnTo>
                  <a:pt x="14" y="174"/>
                </a:lnTo>
                <a:lnTo>
                  <a:pt x="14" y="174"/>
                </a:lnTo>
                <a:lnTo>
                  <a:pt x="14" y="178"/>
                </a:lnTo>
                <a:lnTo>
                  <a:pt x="14" y="178"/>
                </a:lnTo>
                <a:lnTo>
                  <a:pt x="17" y="175"/>
                </a:lnTo>
                <a:lnTo>
                  <a:pt x="17" y="175"/>
                </a:lnTo>
                <a:lnTo>
                  <a:pt x="37" y="152"/>
                </a:lnTo>
                <a:lnTo>
                  <a:pt x="37" y="152"/>
                </a:lnTo>
                <a:lnTo>
                  <a:pt x="38" y="151"/>
                </a:lnTo>
                <a:lnTo>
                  <a:pt x="38" y="151"/>
                </a:lnTo>
                <a:lnTo>
                  <a:pt x="41" y="150"/>
                </a:lnTo>
                <a:lnTo>
                  <a:pt x="43" y="150"/>
                </a:lnTo>
                <a:lnTo>
                  <a:pt x="43" y="150"/>
                </a:lnTo>
                <a:lnTo>
                  <a:pt x="43" y="151"/>
                </a:lnTo>
                <a:lnTo>
                  <a:pt x="43" y="152"/>
                </a:lnTo>
                <a:lnTo>
                  <a:pt x="43" y="152"/>
                </a:lnTo>
                <a:lnTo>
                  <a:pt x="40" y="157"/>
                </a:lnTo>
                <a:lnTo>
                  <a:pt x="40" y="157"/>
                </a:lnTo>
                <a:lnTo>
                  <a:pt x="37" y="161"/>
                </a:lnTo>
                <a:lnTo>
                  <a:pt x="37" y="161"/>
                </a:lnTo>
                <a:lnTo>
                  <a:pt x="27" y="178"/>
                </a:lnTo>
                <a:lnTo>
                  <a:pt x="17" y="195"/>
                </a:lnTo>
                <a:lnTo>
                  <a:pt x="17" y="195"/>
                </a:lnTo>
                <a:lnTo>
                  <a:pt x="13" y="206"/>
                </a:lnTo>
                <a:lnTo>
                  <a:pt x="13" y="206"/>
                </a:lnTo>
                <a:lnTo>
                  <a:pt x="13" y="211"/>
                </a:lnTo>
                <a:lnTo>
                  <a:pt x="13" y="211"/>
                </a:lnTo>
                <a:lnTo>
                  <a:pt x="13" y="212"/>
                </a:lnTo>
                <a:lnTo>
                  <a:pt x="13" y="212"/>
                </a:lnTo>
                <a:lnTo>
                  <a:pt x="13" y="218"/>
                </a:lnTo>
                <a:lnTo>
                  <a:pt x="13" y="223"/>
                </a:lnTo>
                <a:lnTo>
                  <a:pt x="13" y="223"/>
                </a:lnTo>
                <a:lnTo>
                  <a:pt x="14" y="222"/>
                </a:lnTo>
                <a:lnTo>
                  <a:pt x="14" y="222"/>
                </a:lnTo>
                <a:lnTo>
                  <a:pt x="26" y="202"/>
                </a:lnTo>
                <a:lnTo>
                  <a:pt x="38" y="184"/>
                </a:lnTo>
                <a:lnTo>
                  <a:pt x="38" y="184"/>
                </a:lnTo>
                <a:lnTo>
                  <a:pt x="54" y="161"/>
                </a:lnTo>
                <a:lnTo>
                  <a:pt x="54" y="161"/>
                </a:lnTo>
                <a:lnTo>
                  <a:pt x="55" y="159"/>
                </a:lnTo>
                <a:lnTo>
                  <a:pt x="55" y="159"/>
                </a:lnTo>
                <a:lnTo>
                  <a:pt x="58" y="159"/>
                </a:lnTo>
                <a:lnTo>
                  <a:pt x="60" y="159"/>
                </a:lnTo>
                <a:lnTo>
                  <a:pt x="61" y="162"/>
                </a:lnTo>
                <a:lnTo>
                  <a:pt x="61" y="164"/>
                </a:lnTo>
                <a:lnTo>
                  <a:pt x="61" y="164"/>
                </a:lnTo>
                <a:lnTo>
                  <a:pt x="60" y="165"/>
                </a:lnTo>
                <a:lnTo>
                  <a:pt x="58" y="167"/>
                </a:lnTo>
                <a:lnTo>
                  <a:pt x="58" y="167"/>
                </a:lnTo>
                <a:lnTo>
                  <a:pt x="55" y="168"/>
                </a:lnTo>
                <a:lnTo>
                  <a:pt x="55" y="168"/>
                </a:lnTo>
                <a:lnTo>
                  <a:pt x="50" y="174"/>
                </a:lnTo>
                <a:lnTo>
                  <a:pt x="50" y="174"/>
                </a:lnTo>
                <a:lnTo>
                  <a:pt x="38" y="189"/>
                </a:lnTo>
                <a:lnTo>
                  <a:pt x="38" y="189"/>
                </a:lnTo>
                <a:lnTo>
                  <a:pt x="26" y="209"/>
                </a:lnTo>
                <a:lnTo>
                  <a:pt x="14" y="231"/>
                </a:lnTo>
                <a:lnTo>
                  <a:pt x="14" y="231"/>
                </a:lnTo>
                <a:lnTo>
                  <a:pt x="13" y="233"/>
                </a:lnTo>
                <a:lnTo>
                  <a:pt x="14" y="236"/>
                </a:lnTo>
                <a:lnTo>
                  <a:pt x="14" y="236"/>
                </a:lnTo>
                <a:lnTo>
                  <a:pt x="14" y="235"/>
                </a:lnTo>
                <a:lnTo>
                  <a:pt x="14" y="235"/>
                </a:lnTo>
                <a:lnTo>
                  <a:pt x="16" y="233"/>
                </a:lnTo>
                <a:lnTo>
                  <a:pt x="16" y="233"/>
                </a:lnTo>
                <a:lnTo>
                  <a:pt x="31" y="213"/>
                </a:lnTo>
                <a:lnTo>
                  <a:pt x="50" y="194"/>
                </a:lnTo>
                <a:lnTo>
                  <a:pt x="50" y="194"/>
                </a:lnTo>
                <a:lnTo>
                  <a:pt x="54" y="189"/>
                </a:lnTo>
                <a:lnTo>
                  <a:pt x="54" y="189"/>
                </a:lnTo>
                <a:lnTo>
                  <a:pt x="55" y="188"/>
                </a:lnTo>
                <a:lnTo>
                  <a:pt x="55" y="188"/>
                </a:lnTo>
                <a:lnTo>
                  <a:pt x="57" y="188"/>
                </a:lnTo>
                <a:lnTo>
                  <a:pt x="58" y="188"/>
                </a:lnTo>
                <a:lnTo>
                  <a:pt x="58" y="188"/>
                </a:lnTo>
                <a:lnTo>
                  <a:pt x="58" y="191"/>
                </a:lnTo>
                <a:lnTo>
                  <a:pt x="58" y="191"/>
                </a:lnTo>
                <a:lnTo>
                  <a:pt x="57" y="192"/>
                </a:lnTo>
                <a:lnTo>
                  <a:pt x="57" y="192"/>
                </a:lnTo>
                <a:lnTo>
                  <a:pt x="54" y="196"/>
                </a:lnTo>
                <a:lnTo>
                  <a:pt x="54" y="196"/>
                </a:lnTo>
                <a:lnTo>
                  <a:pt x="41" y="218"/>
                </a:lnTo>
                <a:lnTo>
                  <a:pt x="28" y="240"/>
                </a:lnTo>
                <a:lnTo>
                  <a:pt x="28" y="240"/>
                </a:lnTo>
                <a:lnTo>
                  <a:pt x="17" y="260"/>
                </a:lnTo>
                <a:lnTo>
                  <a:pt x="17" y="260"/>
                </a:lnTo>
                <a:lnTo>
                  <a:pt x="16" y="262"/>
                </a:lnTo>
                <a:lnTo>
                  <a:pt x="16" y="262"/>
                </a:lnTo>
                <a:lnTo>
                  <a:pt x="17" y="266"/>
                </a:lnTo>
                <a:lnTo>
                  <a:pt x="17" y="266"/>
                </a:lnTo>
                <a:lnTo>
                  <a:pt x="18" y="266"/>
                </a:lnTo>
                <a:lnTo>
                  <a:pt x="18" y="266"/>
                </a:lnTo>
                <a:lnTo>
                  <a:pt x="23" y="260"/>
                </a:lnTo>
                <a:lnTo>
                  <a:pt x="23" y="260"/>
                </a:lnTo>
                <a:lnTo>
                  <a:pt x="45" y="232"/>
                </a:lnTo>
                <a:lnTo>
                  <a:pt x="45" y="232"/>
                </a:lnTo>
                <a:lnTo>
                  <a:pt x="57" y="216"/>
                </a:lnTo>
                <a:lnTo>
                  <a:pt x="71" y="202"/>
                </a:lnTo>
                <a:lnTo>
                  <a:pt x="71" y="202"/>
                </a:lnTo>
                <a:lnTo>
                  <a:pt x="74" y="199"/>
                </a:lnTo>
                <a:lnTo>
                  <a:pt x="74" y="199"/>
                </a:lnTo>
                <a:lnTo>
                  <a:pt x="75" y="198"/>
                </a:lnTo>
                <a:lnTo>
                  <a:pt x="77" y="199"/>
                </a:lnTo>
                <a:lnTo>
                  <a:pt x="77" y="199"/>
                </a:lnTo>
                <a:lnTo>
                  <a:pt x="77" y="201"/>
                </a:lnTo>
                <a:lnTo>
                  <a:pt x="77" y="202"/>
                </a:lnTo>
                <a:lnTo>
                  <a:pt x="77" y="202"/>
                </a:lnTo>
                <a:lnTo>
                  <a:pt x="75" y="205"/>
                </a:lnTo>
                <a:lnTo>
                  <a:pt x="75" y="205"/>
                </a:lnTo>
                <a:lnTo>
                  <a:pt x="67" y="216"/>
                </a:lnTo>
                <a:lnTo>
                  <a:pt x="67" y="216"/>
                </a:lnTo>
                <a:lnTo>
                  <a:pt x="51" y="239"/>
                </a:lnTo>
                <a:lnTo>
                  <a:pt x="38" y="262"/>
                </a:lnTo>
                <a:lnTo>
                  <a:pt x="38" y="262"/>
                </a:lnTo>
                <a:lnTo>
                  <a:pt x="27" y="285"/>
                </a:lnTo>
                <a:lnTo>
                  <a:pt x="27" y="285"/>
                </a:lnTo>
                <a:lnTo>
                  <a:pt x="26" y="286"/>
                </a:lnTo>
                <a:lnTo>
                  <a:pt x="26" y="286"/>
                </a:lnTo>
                <a:lnTo>
                  <a:pt x="26" y="287"/>
                </a:lnTo>
                <a:lnTo>
                  <a:pt x="27" y="287"/>
                </a:lnTo>
                <a:lnTo>
                  <a:pt x="27" y="287"/>
                </a:lnTo>
                <a:lnTo>
                  <a:pt x="28" y="289"/>
                </a:lnTo>
                <a:lnTo>
                  <a:pt x="30" y="290"/>
                </a:lnTo>
                <a:lnTo>
                  <a:pt x="30" y="290"/>
                </a:lnTo>
                <a:lnTo>
                  <a:pt x="34" y="286"/>
                </a:lnTo>
                <a:lnTo>
                  <a:pt x="34" y="286"/>
                </a:lnTo>
                <a:lnTo>
                  <a:pt x="51" y="266"/>
                </a:lnTo>
                <a:lnTo>
                  <a:pt x="51" y="266"/>
                </a:lnTo>
                <a:lnTo>
                  <a:pt x="67" y="248"/>
                </a:lnTo>
                <a:lnTo>
                  <a:pt x="84" y="229"/>
                </a:lnTo>
                <a:lnTo>
                  <a:pt x="84" y="229"/>
                </a:lnTo>
                <a:lnTo>
                  <a:pt x="88" y="226"/>
                </a:lnTo>
                <a:lnTo>
                  <a:pt x="88" y="226"/>
                </a:lnTo>
                <a:lnTo>
                  <a:pt x="90" y="226"/>
                </a:lnTo>
                <a:lnTo>
                  <a:pt x="91" y="226"/>
                </a:lnTo>
                <a:lnTo>
                  <a:pt x="91" y="226"/>
                </a:lnTo>
                <a:lnTo>
                  <a:pt x="92" y="228"/>
                </a:lnTo>
                <a:lnTo>
                  <a:pt x="92" y="229"/>
                </a:lnTo>
                <a:lnTo>
                  <a:pt x="92" y="229"/>
                </a:lnTo>
                <a:lnTo>
                  <a:pt x="90" y="233"/>
                </a:lnTo>
                <a:lnTo>
                  <a:pt x="90" y="233"/>
                </a:lnTo>
                <a:lnTo>
                  <a:pt x="82" y="245"/>
                </a:lnTo>
                <a:lnTo>
                  <a:pt x="82" y="245"/>
                </a:lnTo>
                <a:lnTo>
                  <a:pt x="64" y="272"/>
                </a:lnTo>
                <a:lnTo>
                  <a:pt x="64" y="272"/>
                </a:lnTo>
                <a:lnTo>
                  <a:pt x="57" y="285"/>
                </a:lnTo>
                <a:lnTo>
                  <a:pt x="50" y="297"/>
                </a:lnTo>
                <a:lnTo>
                  <a:pt x="50" y="297"/>
                </a:lnTo>
                <a:lnTo>
                  <a:pt x="50" y="299"/>
                </a:lnTo>
                <a:lnTo>
                  <a:pt x="50" y="299"/>
                </a:lnTo>
                <a:lnTo>
                  <a:pt x="51" y="300"/>
                </a:lnTo>
                <a:lnTo>
                  <a:pt x="54" y="299"/>
                </a:lnTo>
                <a:lnTo>
                  <a:pt x="54" y="299"/>
                </a:lnTo>
                <a:lnTo>
                  <a:pt x="63" y="289"/>
                </a:lnTo>
                <a:lnTo>
                  <a:pt x="63" y="289"/>
                </a:lnTo>
                <a:lnTo>
                  <a:pt x="80" y="272"/>
                </a:lnTo>
                <a:lnTo>
                  <a:pt x="98" y="255"/>
                </a:lnTo>
                <a:lnTo>
                  <a:pt x="98" y="255"/>
                </a:lnTo>
                <a:lnTo>
                  <a:pt x="102" y="250"/>
                </a:lnTo>
                <a:lnTo>
                  <a:pt x="102" y="250"/>
                </a:lnTo>
                <a:lnTo>
                  <a:pt x="104" y="249"/>
                </a:lnTo>
                <a:lnTo>
                  <a:pt x="104" y="249"/>
                </a:lnTo>
                <a:lnTo>
                  <a:pt x="107" y="249"/>
                </a:lnTo>
                <a:lnTo>
                  <a:pt x="107" y="249"/>
                </a:lnTo>
                <a:lnTo>
                  <a:pt x="107" y="252"/>
                </a:lnTo>
                <a:lnTo>
                  <a:pt x="107" y="252"/>
                </a:lnTo>
                <a:lnTo>
                  <a:pt x="107" y="253"/>
                </a:lnTo>
                <a:lnTo>
                  <a:pt x="107" y="253"/>
                </a:lnTo>
                <a:lnTo>
                  <a:pt x="104" y="258"/>
                </a:lnTo>
                <a:lnTo>
                  <a:pt x="104" y="258"/>
                </a:lnTo>
                <a:lnTo>
                  <a:pt x="84" y="286"/>
                </a:lnTo>
                <a:lnTo>
                  <a:pt x="84" y="286"/>
                </a:lnTo>
                <a:lnTo>
                  <a:pt x="74" y="302"/>
                </a:lnTo>
                <a:lnTo>
                  <a:pt x="74" y="302"/>
                </a:lnTo>
                <a:lnTo>
                  <a:pt x="72" y="304"/>
                </a:lnTo>
                <a:lnTo>
                  <a:pt x="72" y="304"/>
                </a:lnTo>
                <a:lnTo>
                  <a:pt x="75" y="302"/>
                </a:lnTo>
                <a:lnTo>
                  <a:pt x="75" y="302"/>
                </a:lnTo>
                <a:lnTo>
                  <a:pt x="94" y="282"/>
                </a:lnTo>
                <a:lnTo>
                  <a:pt x="112" y="263"/>
                </a:lnTo>
                <a:lnTo>
                  <a:pt x="112" y="263"/>
                </a:lnTo>
                <a:lnTo>
                  <a:pt x="122" y="255"/>
                </a:lnTo>
                <a:lnTo>
                  <a:pt x="122" y="255"/>
                </a:lnTo>
                <a:lnTo>
                  <a:pt x="125" y="252"/>
                </a:lnTo>
                <a:lnTo>
                  <a:pt x="125" y="252"/>
                </a:lnTo>
                <a:lnTo>
                  <a:pt x="126" y="252"/>
                </a:lnTo>
                <a:lnTo>
                  <a:pt x="128" y="252"/>
                </a:lnTo>
                <a:lnTo>
                  <a:pt x="128" y="252"/>
                </a:lnTo>
                <a:lnTo>
                  <a:pt x="129" y="253"/>
                </a:lnTo>
                <a:lnTo>
                  <a:pt x="129" y="255"/>
                </a:lnTo>
                <a:lnTo>
                  <a:pt x="129" y="255"/>
                </a:lnTo>
                <a:lnTo>
                  <a:pt x="128" y="258"/>
                </a:lnTo>
                <a:lnTo>
                  <a:pt x="128" y="258"/>
                </a:lnTo>
                <a:lnTo>
                  <a:pt x="124" y="265"/>
                </a:lnTo>
                <a:lnTo>
                  <a:pt x="124" y="265"/>
                </a:lnTo>
                <a:lnTo>
                  <a:pt x="105" y="292"/>
                </a:lnTo>
                <a:lnTo>
                  <a:pt x="105" y="292"/>
                </a:lnTo>
                <a:lnTo>
                  <a:pt x="94" y="312"/>
                </a:lnTo>
                <a:lnTo>
                  <a:pt x="94" y="312"/>
                </a:lnTo>
                <a:lnTo>
                  <a:pt x="92" y="314"/>
                </a:lnTo>
                <a:lnTo>
                  <a:pt x="92" y="314"/>
                </a:lnTo>
                <a:lnTo>
                  <a:pt x="95" y="314"/>
                </a:lnTo>
                <a:lnTo>
                  <a:pt x="98" y="313"/>
                </a:lnTo>
                <a:lnTo>
                  <a:pt x="98" y="313"/>
                </a:lnTo>
                <a:lnTo>
                  <a:pt x="104" y="307"/>
                </a:lnTo>
                <a:lnTo>
                  <a:pt x="104" y="307"/>
                </a:lnTo>
                <a:lnTo>
                  <a:pt x="131" y="283"/>
                </a:lnTo>
                <a:lnTo>
                  <a:pt x="131" y="283"/>
                </a:lnTo>
                <a:lnTo>
                  <a:pt x="146" y="270"/>
                </a:lnTo>
                <a:lnTo>
                  <a:pt x="146" y="270"/>
                </a:lnTo>
                <a:lnTo>
                  <a:pt x="149" y="267"/>
                </a:lnTo>
                <a:lnTo>
                  <a:pt x="149" y="267"/>
                </a:lnTo>
                <a:lnTo>
                  <a:pt x="151" y="267"/>
                </a:lnTo>
                <a:lnTo>
                  <a:pt x="152" y="269"/>
                </a:lnTo>
                <a:lnTo>
                  <a:pt x="152" y="269"/>
                </a:lnTo>
                <a:lnTo>
                  <a:pt x="152" y="270"/>
                </a:lnTo>
                <a:lnTo>
                  <a:pt x="152" y="272"/>
                </a:lnTo>
                <a:lnTo>
                  <a:pt x="152" y="272"/>
                </a:lnTo>
                <a:lnTo>
                  <a:pt x="151" y="273"/>
                </a:lnTo>
                <a:lnTo>
                  <a:pt x="151" y="273"/>
                </a:lnTo>
                <a:lnTo>
                  <a:pt x="144" y="285"/>
                </a:lnTo>
                <a:lnTo>
                  <a:pt x="144" y="285"/>
                </a:lnTo>
                <a:lnTo>
                  <a:pt x="134" y="302"/>
                </a:lnTo>
                <a:lnTo>
                  <a:pt x="124" y="319"/>
                </a:lnTo>
                <a:lnTo>
                  <a:pt x="124" y="319"/>
                </a:lnTo>
                <a:lnTo>
                  <a:pt x="122" y="320"/>
                </a:lnTo>
                <a:lnTo>
                  <a:pt x="122" y="320"/>
                </a:lnTo>
                <a:close/>
                <a:moveTo>
                  <a:pt x="246" y="154"/>
                </a:moveTo>
                <a:lnTo>
                  <a:pt x="246" y="154"/>
                </a:lnTo>
                <a:lnTo>
                  <a:pt x="244" y="157"/>
                </a:lnTo>
                <a:lnTo>
                  <a:pt x="240" y="157"/>
                </a:lnTo>
                <a:lnTo>
                  <a:pt x="240" y="157"/>
                </a:lnTo>
                <a:lnTo>
                  <a:pt x="233" y="155"/>
                </a:lnTo>
                <a:lnTo>
                  <a:pt x="233" y="155"/>
                </a:lnTo>
                <a:lnTo>
                  <a:pt x="232" y="155"/>
                </a:lnTo>
                <a:lnTo>
                  <a:pt x="232" y="155"/>
                </a:lnTo>
                <a:lnTo>
                  <a:pt x="229" y="157"/>
                </a:lnTo>
                <a:lnTo>
                  <a:pt x="229" y="157"/>
                </a:lnTo>
                <a:lnTo>
                  <a:pt x="220" y="159"/>
                </a:lnTo>
                <a:lnTo>
                  <a:pt x="220" y="159"/>
                </a:lnTo>
                <a:lnTo>
                  <a:pt x="217" y="161"/>
                </a:lnTo>
                <a:lnTo>
                  <a:pt x="217" y="161"/>
                </a:lnTo>
                <a:lnTo>
                  <a:pt x="213" y="168"/>
                </a:lnTo>
                <a:lnTo>
                  <a:pt x="212" y="175"/>
                </a:lnTo>
                <a:lnTo>
                  <a:pt x="212" y="175"/>
                </a:lnTo>
                <a:lnTo>
                  <a:pt x="212" y="192"/>
                </a:lnTo>
                <a:lnTo>
                  <a:pt x="212" y="192"/>
                </a:lnTo>
                <a:lnTo>
                  <a:pt x="212" y="196"/>
                </a:lnTo>
                <a:lnTo>
                  <a:pt x="215" y="201"/>
                </a:lnTo>
                <a:lnTo>
                  <a:pt x="215" y="201"/>
                </a:lnTo>
                <a:lnTo>
                  <a:pt x="217" y="206"/>
                </a:lnTo>
                <a:lnTo>
                  <a:pt x="217" y="206"/>
                </a:lnTo>
                <a:lnTo>
                  <a:pt x="227" y="215"/>
                </a:lnTo>
                <a:lnTo>
                  <a:pt x="227" y="215"/>
                </a:lnTo>
                <a:lnTo>
                  <a:pt x="236" y="221"/>
                </a:lnTo>
                <a:lnTo>
                  <a:pt x="246" y="226"/>
                </a:lnTo>
                <a:lnTo>
                  <a:pt x="246" y="226"/>
                </a:lnTo>
                <a:lnTo>
                  <a:pt x="257" y="229"/>
                </a:lnTo>
                <a:lnTo>
                  <a:pt x="267" y="231"/>
                </a:lnTo>
                <a:lnTo>
                  <a:pt x="267" y="231"/>
                </a:lnTo>
                <a:lnTo>
                  <a:pt x="277" y="232"/>
                </a:lnTo>
                <a:lnTo>
                  <a:pt x="277" y="232"/>
                </a:lnTo>
                <a:lnTo>
                  <a:pt x="306" y="232"/>
                </a:lnTo>
                <a:lnTo>
                  <a:pt x="306" y="232"/>
                </a:lnTo>
                <a:lnTo>
                  <a:pt x="317" y="231"/>
                </a:lnTo>
                <a:lnTo>
                  <a:pt x="327" y="229"/>
                </a:lnTo>
                <a:lnTo>
                  <a:pt x="327" y="229"/>
                </a:lnTo>
                <a:lnTo>
                  <a:pt x="335" y="226"/>
                </a:lnTo>
                <a:lnTo>
                  <a:pt x="344" y="222"/>
                </a:lnTo>
                <a:lnTo>
                  <a:pt x="344" y="222"/>
                </a:lnTo>
                <a:lnTo>
                  <a:pt x="354" y="213"/>
                </a:lnTo>
                <a:lnTo>
                  <a:pt x="354" y="213"/>
                </a:lnTo>
                <a:lnTo>
                  <a:pt x="361" y="206"/>
                </a:lnTo>
                <a:lnTo>
                  <a:pt x="361" y="206"/>
                </a:lnTo>
                <a:lnTo>
                  <a:pt x="362" y="204"/>
                </a:lnTo>
                <a:lnTo>
                  <a:pt x="362" y="204"/>
                </a:lnTo>
                <a:lnTo>
                  <a:pt x="362" y="198"/>
                </a:lnTo>
                <a:lnTo>
                  <a:pt x="362" y="198"/>
                </a:lnTo>
                <a:lnTo>
                  <a:pt x="365" y="185"/>
                </a:lnTo>
                <a:lnTo>
                  <a:pt x="365" y="185"/>
                </a:lnTo>
                <a:lnTo>
                  <a:pt x="365" y="175"/>
                </a:lnTo>
                <a:lnTo>
                  <a:pt x="365" y="175"/>
                </a:lnTo>
                <a:lnTo>
                  <a:pt x="365" y="141"/>
                </a:lnTo>
                <a:lnTo>
                  <a:pt x="365" y="141"/>
                </a:lnTo>
                <a:lnTo>
                  <a:pt x="365" y="131"/>
                </a:lnTo>
                <a:lnTo>
                  <a:pt x="365" y="131"/>
                </a:lnTo>
                <a:lnTo>
                  <a:pt x="364" y="130"/>
                </a:lnTo>
                <a:lnTo>
                  <a:pt x="362" y="128"/>
                </a:lnTo>
                <a:lnTo>
                  <a:pt x="362" y="128"/>
                </a:lnTo>
                <a:lnTo>
                  <a:pt x="361" y="134"/>
                </a:lnTo>
                <a:lnTo>
                  <a:pt x="361" y="134"/>
                </a:lnTo>
                <a:lnTo>
                  <a:pt x="362" y="135"/>
                </a:lnTo>
                <a:lnTo>
                  <a:pt x="362" y="135"/>
                </a:lnTo>
                <a:lnTo>
                  <a:pt x="361" y="138"/>
                </a:lnTo>
                <a:lnTo>
                  <a:pt x="360" y="140"/>
                </a:lnTo>
                <a:lnTo>
                  <a:pt x="360" y="140"/>
                </a:lnTo>
                <a:lnTo>
                  <a:pt x="358" y="140"/>
                </a:lnTo>
                <a:lnTo>
                  <a:pt x="357" y="141"/>
                </a:lnTo>
                <a:lnTo>
                  <a:pt x="357" y="141"/>
                </a:lnTo>
                <a:lnTo>
                  <a:pt x="354" y="147"/>
                </a:lnTo>
                <a:lnTo>
                  <a:pt x="351" y="152"/>
                </a:lnTo>
                <a:lnTo>
                  <a:pt x="347" y="155"/>
                </a:lnTo>
                <a:lnTo>
                  <a:pt x="341" y="158"/>
                </a:lnTo>
                <a:lnTo>
                  <a:pt x="341" y="158"/>
                </a:lnTo>
                <a:lnTo>
                  <a:pt x="328" y="164"/>
                </a:lnTo>
                <a:lnTo>
                  <a:pt x="313" y="165"/>
                </a:lnTo>
                <a:lnTo>
                  <a:pt x="313" y="165"/>
                </a:lnTo>
                <a:lnTo>
                  <a:pt x="294" y="165"/>
                </a:lnTo>
                <a:lnTo>
                  <a:pt x="294" y="165"/>
                </a:lnTo>
                <a:lnTo>
                  <a:pt x="283" y="164"/>
                </a:lnTo>
                <a:lnTo>
                  <a:pt x="283" y="164"/>
                </a:lnTo>
                <a:lnTo>
                  <a:pt x="276" y="162"/>
                </a:lnTo>
                <a:lnTo>
                  <a:pt x="269" y="162"/>
                </a:lnTo>
                <a:lnTo>
                  <a:pt x="269" y="162"/>
                </a:lnTo>
                <a:lnTo>
                  <a:pt x="267" y="162"/>
                </a:lnTo>
                <a:lnTo>
                  <a:pt x="267" y="162"/>
                </a:lnTo>
                <a:lnTo>
                  <a:pt x="266" y="161"/>
                </a:lnTo>
                <a:lnTo>
                  <a:pt x="264" y="159"/>
                </a:lnTo>
                <a:lnTo>
                  <a:pt x="264" y="159"/>
                </a:lnTo>
                <a:lnTo>
                  <a:pt x="263" y="158"/>
                </a:lnTo>
                <a:lnTo>
                  <a:pt x="263" y="158"/>
                </a:lnTo>
                <a:lnTo>
                  <a:pt x="254" y="155"/>
                </a:lnTo>
                <a:lnTo>
                  <a:pt x="246" y="154"/>
                </a:lnTo>
                <a:lnTo>
                  <a:pt x="246" y="154"/>
                </a:lnTo>
                <a:close/>
                <a:moveTo>
                  <a:pt x="280" y="93"/>
                </a:moveTo>
                <a:lnTo>
                  <a:pt x="280" y="93"/>
                </a:lnTo>
                <a:lnTo>
                  <a:pt x="280" y="90"/>
                </a:lnTo>
                <a:lnTo>
                  <a:pt x="280" y="90"/>
                </a:lnTo>
                <a:lnTo>
                  <a:pt x="280" y="71"/>
                </a:lnTo>
                <a:lnTo>
                  <a:pt x="280" y="71"/>
                </a:lnTo>
                <a:lnTo>
                  <a:pt x="280" y="64"/>
                </a:lnTo>
                <a:lnTo>
                  <a:pt x="277" y="57"/>
                </a:lnTo>
                <a:lnTo>
                  <a:pt x="274" y="51"/>
                </a:lnTo>
                <a:lnTo>
                  <a:pt x="269" y="46"/>
                </a:lnTo>
                <a:lnTo>
                  <a:pt x="269" y="46"/>
                </a:lnTo>
                <a:lnTo>
                  <a:pt x="267" y="44"/>
                </a:lnTo>
                <a:lnTo>
                  <a:pt x="267" y="44"/>
                </a:lnTo>
                <a:lnTo>
                  <a:pt x="252" y="46"/>
                </a:lnTo>
                <a:lnTo>
                  <a:pt x="252" y="46"/>
                </a:lnTo>
                <a:lnTo>
                  <a:pt x="226" y="47"/>
                </a:lnTo>
                <a:lnTo>
                  <a:pt x="226" y="47"/>
                </a:lnTo>
                <a:lnTo>
                  <a:pt x="219" y="49"/>
                </a:lnTo>
                <a:lnTo>
                  <a:pt x="219" y="49"/>
                </a:lnTo>
                <a:lnTo>
                  <a:pt x="206" y="49"/>
                </a:lnTo>
                <a:lnTo>
                  <a:pt x="206" y="49"/>
                </a:lnTo>
                <a:lnTo>
                  <a:pt x="193" y="50"/>
                </a:lnTo>
                <a:lnTo>
                  <a:pt x="193" y="50"/>
                </a:lnTo>
                <a:lnTo>
                  <a:pt x="186" y="50"/>
                </a:lnTo>
                <a:lnTo>
                  <a:pt x="186" y="50"/>
                </a:lnTo>
                <a:lnTo>
                  <a:pt x="158" y="53"/>
                </a:lnTo>
                <a:lnTo>
                  <a:pt x="158" y="53"/>
                </a:lnTo>
                <a:lnTo>
                  <a:pt x="144" y="53"/>
                </a:lnTo>
                <a:lnTo>
                  <a:pt x="144" y="53"/>
                </a:lnTo>
                <a:lnTo>
                  <a:pt x="118" y="53"/>
                </a:lnTo>
                <a:lnTo>
                  <a:pt x="118" y="53"/>
                </a:lnTo>
                <a:lnTo>
                  <a:pt x="114" y="54"/>
                </a:lnTo>
                <a:lnTo>
                  <a:pt x="114" y="54"/>
                </a:lnTo>
                <a:lnTo>
                  <a:pt x="112" y="54"/>
                </a:lnTo>
                <a:lnTo>
                  <a:pt x="112" y="54"/>
                </a:lnTo>
                <a:lnTo>
                  <a:pt x="114" y="54"/>
                </a:lnTo>
                <a:lnTo>
                  <a:pt x="114" y="54"/>
                </a:lnTo>
                <a:lnTo>
                  <a:pt x="151" y="73"/>
                </a:lnTo>
                <a:lnTo>
                  <a:pt x="151" y="73"/>
                </a:lnTo>
                <a:lnTo>
                  <a:pt x="152" y="74"/>
                </a:lnTo>
                <a:lnTo>
                  <a:pt x="152" y="74"/>
                </a:lnTo>
                <a:lnTo>
                  <a:pt x="178" y="80"/>
                </a:lnTo>
                <a:lnTo>
                  <a:pt x="202" y="84"/>
                </a:lnTo>
                <a:lnTo>
                  <a:pt x="202" y="84"/>
                </a:lnTo>
                <a:lnTo>
                  <a:pt x="247" y="91"/>
                </a:lnTo>
                <a:lnTo>
                  <a:pt x="247" y="91"/>
                </a:lnTo>
                <a:lnTo>
                  <a:pt x="260" y="93"/>
                </a:lnTo>
                <a:lnTo>
                  <a:pt x="260" y="93"/>
                </a:lnTo>
                <a:lnTo>
                  <a:pt x="280" y="93"/>
                </a:lnTo>
                <a:lnTo>
                  <a:pt x="280" y="93"/>
                </a:lnTo>
                <a:close/>
                <a:moveTo>
                  <a:pt x="239" y="36"/>
                </a:moveTo>
                <a:lnTo>
                  <a:pt x="239" y="36"/>
                </a:lnTo>
                <a:lnTo>
                  <a:pt x="240" y="36"/>
                </a:lnTo>
                <a:lnTo>
                  <a:pt x="240" y="36"/>
                </a:lnTo>
                <a:lnTo>
                  <a:pt x="242" y="36"/>
                </a:lnTo>
                <a:lnTo>
                  <a:pt x="242" y="36"/>
                </a:lnTo>
                <a:lnTo>
                  <a:pt x="256" y="36"/>
                </a:lnTo>
                <a:lnTo>
                  <a:pt x="256" y="36"/>
                </a:lnTo>
                <a:lnTo>
                  <a:pt x="271" y="37"/>
                </a:lnTo>
                <a:lnTo>
                  <a:pt x="271" y="37"/>
                </a:lnTo>
                <a:lnTo>
                  <a:pt x="276" y="37"/>
                </a:lnTo>
                <a:lnTo>
                  <a:pt x="276" y="37"/>
                </a:lnTo>
                <a:lnTo>
                  <a:pt x="279" y="36"/>
                </a:lnTo>
                <a:lnTo>
                  <a:pt x="283" y="37"/>
                </a:lnTo>
                <a:lnTo>
                  <a:pt x="283" y="37"/>
                </a:lnTo>
                <a:lnTo>
                  <a:pt x="284" y="39"/>
                </a:lnTo>
                <a:lnTo>
                  <a:pt x="287" y="40"/>
                </a:lnTo>
                <a:lnTo>
                  <a:pt x="287" y="40"/>
                </a:lnTo>
                <a:lnTo>
                  <a:pt x="287" y="46"/>
                </a:lnTo>
                <a:lnTo>
                  <a:pt x="287" y="46"/>
                </a:lnTo>
                <a:lnTo>
                  <a:pt x="288" y="49"/>
                </a:lnTo>
                <a:lnTo>
                  <a:pt x="288" y="49"/>
                </a:lnTo>
                <a:lnTo>
                  <a:pt x="290" y="54"/>
                </a:lnTo>
                <a:lnTo>
                  <a:pt x="291" y="60"/>
                </a:lnTo>
                <a:lnTo>
                  <a:pt x="291" y="60"/>
                </a:lnTo>
                <a:lnTo>
                  <a:pt x="291" y="87"/>
                </a:lnTo>
                <a:lnTo>
                  <a:pt x="291" y="87"/>
                </a:lnTo>
                <a:lnTo>
                  <a:pt x="291" y="91"/>
                </a:lnTo>
                <a:lnTo>
                  <a:pt x="291" y="91"/>
                </a:lnTo>
                <a:lnTo>
                  <a:pt x="293" y="93"/>
                </a:lnTo>
                <a:lnTo>
                  <a:pt x="294" y="93"/>
                </a:lnTo>
                <a:lnTo>
                  <a:pt x="294" y="93"/>
                </a:lnTo>
                <a:lnTo>
                  <a:pt x="310" y="93"/>
                </a:lnTo>
                <a:lnTo>
                  <a:pt x="310" y="93"/>
                </a:lnTo>
                <a:lnTo>
                  <a:pt x="323" y="93"/>
                </a:lnTo>
                <a:lnTo>
                  <a:pt x="323" y="93"/>
                </a:lnTo>
                <a:lnTo>
                  <a:pt x="324" y="93"/>
                </a:lnTo>
                <a:lnTo>
                  <a:pt x="325" y="91"/>
                </a:lnTo>
                <a:lnTo>
                  <a:pt x="325" y="91"/>
                </a:lnTo>
                <a:lnTo>
                  <a:pt x="325" y="90"/>
                </a:lnTo>
                <a:lnTo>
                  <a:pt x="325" y="90"/>
                </a:lnTo>
                <a:lnTo>
                  <a:pt x="315" y="60"/>
                </a:lnTo>
                <a:lnTo>
                  <a:pt x="315" y="60"/>
                </a:lnTo>
                <a:lnTo>
                  <a:pt x="311" y="50"/>
                </a:lnTo>
                <a:lnTo>
                  <a:pt x="311" y="50"/>
                </a:lnTo>
                <a:lnTo>
                  <a:pt x="301" y="27"/>
                </a:lnTo>
                <a:lnTo>
                  <a:pt x="301" y="27"/>
                </a:lnTo>
                <a:lnTo>
                  <a:pt x="301" y="26"/>
                </a:lnTo>
                <a:lnTo>
                  <a:pt x="301" y="26"/>
                </a:lnTo>
                <a:lnTo>
                  <a:pt x="298" y="20"/>
                </a:lnTo>
                <a:lnTo>
                  <a:pt x="296" y="15"/>
                </a:lnTo>
                <a:lnTo>
                  <a:pt x="296" y="15"/>
                </a:lnTo>
                <a:lnTo>
                  <a:pt x="293" y="15"/>
                </a:lnTo>
                <a:lnTo>
                  <a:pt x="293" y="15"/>
                </a:lnTo>
                <a:lnTo>
                  <a:pt x="291" y="17"/>
                </a:lnTo>
                <a:lnTo>
                  <a:pt x="288" y="19"/>
                </a:lnTo>
                <a:lnTo>
                  <a:pt x="288" y="19"/>
                </a:lnTo>
                <a:lnTo>
                  <a:pt x="281" y="20"/>
                </a:lnTo>
                <a:lnTo>
                  <a:pt x="281" y="20"/>
                </a:lnTo>
                <a:lnTo>
                  <a:pt x="271" y="23"/>
                </a:lnTo>
                <a:lnTo>
                  <a:pt x="271" y="23"/>
                </a:lnTo>
                <a:lnTo>
                  <a:pt x="240" y="34"/>
                </a:lnTo>
                <a:lnTo>
                  <a:pt x="240" y="34"/>
                </a:lnTo>
                <a:lnTo>
                  <a:pt x="239" y="36"/>
                </a:lnTo>
                <a:lnTo>
                  <a:pt x="239" y="36"/>
                </a:lnTo>
                <a:close/>
                <a:moveTo>
                  <a:pt x="207" y="293"/>
                </a:moveTo>
                <a:lnTo>
                  <a:pt x="207" y="293"/>
                </a:lnTo>
                <a:lnTo>
                  <a:pt x="207" y="293"/>
                </a:lnTo>
                <a:lnTo>
                  <a:pt x="207" y="293"/>
                </a:lnTo>
                <a:lnTo>
                  <a:pt x="203" y="296"/>
                </a:lnTo>
                <a:lnTo>
                  <a:pt x="203" y="296"/>
                </a:lnTo>
                <a:lnTo>
                  <a:pt x="188" y="307"/>
                </a:lnTo>
                <a:lnTo>
                  <a:pt x="172" y="320"/>
                </a:lnTo>
                <a:lnTo>
                  <a:pt x="172" y="320"/>
                </a:lnTo>
                <a:lnTo>
                  <a:pt x="159" y="330"/>
                </a:lnTo>
                <a:lnTo>
                  <a:pt x="159" y="330"/>
                </a:lnTo>
                <a:lnTo>
                  <a:pt x="158" y="330"/>
                </a:lnTo>
                <a:lnTo>
                  <a:pt x="158" y="330"/>
                </a:lnTo>
                <a:lnTo>
                  <a:pt x="171" y="334"/>
                </a:lnTo>
                <a:lnTo>
                  <a:pt x="171" y="334"/>
                </a:lnTo>
                <a:lnTo>
                  <a:pt x="183" y="334"/>
                </a:lnTo>
                <a:lnTo>
                  <a:pt x="183" y="334"/>
                </a:lnTo>
                <a:lnTo>
                  <a:pt x="195" y="314"/>
                </a:lnTo>
                <a:lnTo>
                  <a:pt x="207" y="293"/>
                </a:lnTo>
                <a:lnTo>
                  <a:pt x="207" y="293"/>
                </a:lnTo>
                <a:close/>
                <a:moveTo>
                  <a:pt x="117" y="44"/>
                </a:moveTo>
                <a:lnTo>
                  <a:pt x="117" y="44"/>
                </a:lnTo>
                <a:lnTo>
                  <a:pt x="119" y="43"/>
                </a:lnTo>
                <a:lnTo>
                  <a:pt x="122" y="42"/>
                </a:lnTo>
                <a:lnTo>
                  <a:pt x="122" y="42"/>
                </a:lnTo>
                <a:lnTo>
                  <a:pt x="156" y="17"/>
                </a:lnTo>
                <a:lnTo>
                  <a:pt x="156" y="17"/>
                </a:lnTo>
                <a:lnTo>
                  <a:pt x="156" y="16"/>
                </a:lnTo>
                <a:lnTo>
                  <a:pt x="156" y="16"/>
                </a:lnTo>
                <a:lnTo>
                  <a:pt x="134" y="17"/>
                </a:lnTo>
                <a:lnTo>
                  <a:pt x="109" y="20"/>
                </a:lnTo>
                <a:lnTo>
                  <a:pt x="109" y="20"/>
                </a:lnTo>
                <a:lnTo>
                  <a:pt x="109" y="23"/>
                </a:lnTo>
                <a:lnTo>
                  <a:pt x="109" y="26"/>
                </a:lnTo>
                <a:lnTo>
                  <a:pt x="109" y="26"/>
                </a:lnTo>
                <a:lnTo>
                  <a:pt x="108" y="27"/>
                </a:lnTo>
                <a:lnTo>
                  <a:pt x="108" y="27"/>
                </a:lnTo>
                <a:lnTo>
                  <a:pt x="102" y="36"/>
                </a:lnTo>
                <a:lnTo>
                  <a:pt x="102" y="36"/>
                </a:lnTo>
                <a:lnTo>
                  <a:pt x="97" y="43"/>
                </a:lnTo>
                <a:lnTo>
                  <a:pt x="97" y="43"/>
                </a:lnTo>
                <a:lnTo>
                  <a:pt x="97" y="46"/>
                </a:lnTo>
                <a:lnTo>
                  <a:pt x="97" y="46"/>
                </a:lnTo>
                <a:lnTo>
                  <a:pt x="98" y="44"/>
                </a:lnTo>
                <a:lnTo>
                  <a:pt x="98" y="44"/>
                </a:lnTo>
                <a:lnTo>
                  <a:pt x="109" y="36"/>
                </a:lnTo>
                <a:lnTo>
                  <a:pt x="109" y="36"/>
                </a:lnTo>
                <a:lnTo>
                  <a:pt x="125" y="24"/>
                </a:lnTo>
                <a:lnTo>
                  <a:pt x="125" y="24"/>
                </a:lnTo>
                <a:lnTo>
                  <a:pt x="129" y="22"/>
                </a:lnTo>
                <a:lnTo>
                  <a:pt x="129" y="22"/>
                </a:lnTo>
                <a:lnTo>
                  <a:pt x="131" y="22"/>
                </a:lnTo>
                <a:lnTo>
                  <a:pt x="131" y="22"/>
                </a:lnTo>
                <a:lnTo>
                  <a:pt x="131" y="22"/>
                </a:lnTo>
                <a:lnTo>
                  <a:pt x="132" y="23"/>
                </a:lnTo>
                <a:lnTo>
                  <a:pt x="132" y="24"/>
                </a:lnTo>
                <a:lnTo>
                  <a:pt x="132" y="24"/>
                </a:lnTo>
                <a:lnTo>
                  <a:pt x="129" y="27"/>
                </a:lnTo>
                <a:lnTo>
                  <a:pt x="129" y="27"/>
                </a:lnTo>
                <a:lnTo>
                  <a:pt x="118" y="42"/>
                </a:lnTo>
                <a:lnTo>
                  <a:pt x="118" y="42"/>
                </a:lnTo>
                <a:lnTo>
                  <a:pt x="117" y="44"/>
                </a:lnTo>
                <a:lnTo>
                  <a:pt x="117" y="44"/>
                </a:lnTo>
                <a:close/>
                <a:moveTo>
                  <a:pt x="47" y="296"/>
                </a:moveTo>
                <a:lnTo>
                  <a:pt x="47" y="296"/>
                </a:lnTo>
                <a:lnTo>
                  <a:pt x="47" y="294"/>
                </a:lnTo>
                <a:lnTo>
                  <a:pt x="47" y="294"/>
                </a:lnTo>
                <a:lnTo>
                  <a:pt x="54" y="280"/>
                </a:lnTo>
                <a:lnTo>
                  <a:pt x="54" y="280"/>
                </a:lnTo>
                <a:lnTo>
                  <a:pt x="64" y="266"/>
                </a:lnTo>
                <a:lnTo>
                  <a:pt x="74" y="250"/>
                </a:lnTo>
                <a:lnTo>
                  <a:pt x="74" y="250"/>
                </a:lnTo>
                <a:lnTo>
                  <a:pt x="84" y="236"/>
                </a:lnTo>
                <a:lnTo>
                  <a:pt x="84" y="236"/>
                </a:lnTo>
                <a:lnTo>
                  <a:pt x="85" y="235"/>
                </a:lnTo>
                <a:lnTo>
                  <a:pt x="85" y="235"/>
                </a:lnTo>
                <a:lnTo>
                  <a:pt x="82" y="236"/>
                </a:lnTo>
                <a:lnTo>
                  <a:pt x="82" y="236"/>
                </a:lnTo>
                <a:lnTo>
                  <a:pt x="70" y="249"/>
                </a:lnTo>
                <a:lnTo>
                  <a:pt x="58" y="263"/>
                </a:lnTo>
                <a:lnTo>
                  <a:pt x="58" y="263"/>
                </a:lnTo>
                <a:lnTo>
                  <a:pt x="43" y="282"/>
                </a:lnTo>
                <a:lnTo>
                  <a:pt x="43" y="282"/>
                </a:lnTo>
                <a:lnTo>
                  <a:pt x="31" y="294"/>
                </a:lnTo>
                <a:lnTo>
                  <a:pt x="31" y="294"/>
                </a:lnTo>
                <a:lnTo>
                  <a:pt x="38" y="302"/>
                </a:lnTo>
                <a:lnTo>
                  <a:pt x="38" y="302"/>
                </a:lnTo>
                <a:lnTo>
                  <a:pt x="43" y="304"/>
                </a:lnTo>
                <a:lnTo>
                  <a:pt x="43" y="304"/>
                </a:lnTo>
                <a:lnTo>
                  <a:pt x="44" y="300"/>
                </a:lnTo>
                <a:lnTo>
                  <a:pt x="44" y="300"/>
                </a:lnTo>
                <a:lnTo>
                  <a:pt x="43" y="299"/>
                </a:lnTo>
                <a:lnTo>
                  <a:pt x="41" y="297"/>
                </a:lnTo>
                <a:lnTo>
                  <a:pt x="41" y="297"/>
                </a:lnTo>
                <a:lnTo>
                  <a:pt x="43" y="294"/>
                </a:lnTo>
                <a:lnTo>
                  <a:pt x="43" y="294"/>
                </a:lnTo>
                <a:lnTo>
                  <a:pt x="44" y="294"/>
                </a:lnTo>
                <a:lnTo>
                  <a:pt x="47" y="296"/>
                </a:lnTo>
                <a:lnTo>
                  <a:pt x="47" y="296"/>
                </a:lnTo>
                <a:close/>
                <a:moveTo>
                  <a:pt x="196" y="34"/>
                </a:moveTo>
                <a:lnTo>
                  <a:pt x="196" y="34"/>
                </a:lnTo>
                <a:lnTo>
                  <a:pt x="196" y="34"/>
                </a:lnTo>
                <a:lnTo>
                  <a:pt x="196" y="34"/>
                </a:lnTo>
                <a:lnTo>
                  <a:pt x="226" y="15"/>
                </a:lnTo>
                <a:lnTo>
                  <a:pt x="226" y="15"/>
                </a:lnTo>
                <a:lnTo>
                  <a:pt x="226" y="15"/>
                </a:lnTo>
                <a:lnTo>
                  <a:pt x="226" y="15"/>
                </a:lnTo>
                <a:lnTo>
                  <a:pt x="225" y="15"/>
                </a:lnTo>
                <a:lnTo>
                  <a:pt x="225" y="15"/>
                </a:lnTo>
                <a:lnTo>
                  <a:pt x="217" y="15"/>
                </a:lnTo>
                <a:lnTo>
                  <a:pt x="217" y="15"/>
                </a:lnTo>
                <a:lnTo>
                  <a:pt x="193" y="15"/>
                </a:lnTo>
                <a:lnTo>
                  <a:pt x="193" y="15"/>
                </a:lnTo>
                <a:lnTo>
                  <a:pt x="190" y="16"/>
                </a:lnTo>
                <a:lnTo>
                  <a:pt x="190" y="16"/>
                </a:lnTo>
                <a:lnTo>
                  <a:pt x="186" y="22"/>
                </a:lnTo>
                <a:lnTo>
                  <a:pt x="186" y="22"/>
                </a:lnTo>
                <a:lnTo>
                  <a:pt x="175" y="34"/>
                </a:lnTo>
                <a:lnTo>
                  <a:pt x="175" y="34"/>
                </a:lnTo>
                <a:lnTo>
                  <a:pt x="173" y="37"/>
                </a:lnTo>
                <a:lnTo>
                  <a:pt x="173" y="37"/>
                </a:lnTo>
                <a:lnTo>
                  <a:pt x="176" y="37"/>
                </a:lnTo>
                <a:lnTo>
                  <a:pt x="179" y="36"/>
                </a:lnTo>
                <a:lnTo>
                  <a:pt x="179" y="36"/>
                </a:lnTo>
                <a:lnTo>
                  <a:pt x="205" y="19"/>
                </a:lnTo>
                <a:lnTo>
                  <a:pt x="205" y="19"/>
                </a:lnTo>
                <a:lnTo>
                  <a:pt x="206" y="17"/>
                </a:lnTo>
                <a:lnTo>
                  <a:pt x="206" y="17"/>
                </a:lnTo>
                <a:lnTo>
                  <a:pt x="209" y="17"/>
                </a:lnTo>
                <a:lnTo>
                  <a:pt x="209" y="20"/>
                </a:lnTo>
                <a:lnTo>
                  <a:pt x="209" y="20"/>
                </a:lnTo>
                <a:lnTo>
                  <a:pt x="207" y="22"/>
                </a:lnTo>
                <a:lnTo>
                  <a:pt x="207" y="22"/>
                </a:lnTo>
                <a:lnTo>
                  <a:pt x="200" y="29"/>
                </a:lnTo>
                <a:lnTo>
                  <a:pt x="200" y="29"/>
                </a:lnTo>
                <a:lnTo>
                  <a:pt x="196" y="34"/>
                </a:lnTo>
                <a:lnTo>
                  <a:pt x="196" y="34"/>
                </a:lnTo>
                <a:close/>
                <a:moveTo>
                  <a:pt x="234" y="307"/>
                </a:moveTo>
                <a:lnTo>
                  <a:pt x="234" y="307"/>
                </a:lnTo>
                <a:lnTo>
                  <a:pt x="215" y="323"/>
                </a:lnTo>
                <a:lnTo>
                  <a:pt x="196" y="339"/>
                </a:lnTo>
                <a:lnTo>
                  <a:pt x="196" y="339"/>
                </a:lnTo>
                <a:lnTo>
                  <a:pt x="212" y="340"/>
                </a:lnTo>
                <a:lnTo>
                  <a:pt x="212" y="340"/>
                </a:lnTo>
                <a:lnTo>
                  <a:pt x="223" y="323"/>
                </a:lnTo>
                <a:lnTo>
                  <a:pt x="234" y="307"/>
                </a:lnTo>
                <a:lnTo>
                  <a:pt x="234" y="307"/>
                </a:lnTo>
                <a:close/>
                <a:moveTo>
                  <a:pt x="23" y="283"/>
                </a:moveTo>
                <a:lnTo>
                  <a:pt x="23" y="283"/>
                </a:lnTo>
                <a:lnTo>
                  <a:pt x="33" y="265"/>
                </a:lnTo>
                <a:lnTo>
                  <a:pt x="33" y="265"/>
                </a:lnTo>
                <a:lnTo>
                  <a:pt x="44" y="245"/>
                </a:lnTo>
                <a:lnTo>
                  <a:pt x="57" y="225"/>
                </a:lnTo>
                <a:lnTo>
                  <a:pt x="57" y="225"/>
                </a:lnTo>
                <a:lnTo>
                  <a:pt x="57" y="223"/>
                </a:lnTo>
                <a:lnTo>
                  <a:pt x="57" y="223"/>
                </a:lnTo>
                <a:lnTo>
                  <a:pt x="57" y="223"/>
                </a:lnTo>
                <a:lnTo>
                  <a:pt x="57" y="223"/>
                </a:lnTo>
                <a:lnTo>
                  <a:pt x="55" y="225"/>
                </a:lnTo>
                <a:lnTo>
                  <a:pt x="55" y="225"/>
                </a:lnTo>
                <a:lnTo>
                  <a:pt x="40" y="245"/>
                </a:lnTo>
                <a:lnTo>
                  <a:pt x="40" y="245"/>
                </a:lnTo>
                <a:lnTo>
                  <a:pt x="21" y="269"/>
                </a:lnTo>
                <a:lnTo>
                  <a:pt x="21" y="269"/>
                </a:lnTo>
                <a:lnTo>
                  <a:pt x="18" y="272"/>
                </a:lnTo>
                <a:lnTo>
                  <a:pt x="20" y="276"/>
                </a:lnTo>
                <a:lnTo>
                  <a:pt x="20" y="276"/>
                </a:lnTo>
                <a:lnTo>
                  <a:pt x="23" y="283"/>
                </a:lnTo>
                <a:lnTo>
                  <a:pt x="23" y="283"/>
                </a:lnTo>
                <a:close/>
                <a:moveTo>
                  <a:pt x="165" y="16"/>
                </a:moveTo>
                <a:lnTo>
                  <a:pt x="165" y="16"/>
                </a:lnTo>
                <a:lnTo>
                  <a:pt x="153" y="27"/>
                </a:lnTo>
                <a:lnTo>
                  <a:pt x="153" y="27"/>
                </a:lnTo>
                <a:lnTo>
                  <a:pt x="144" y="40"/>
                </a:lnTo>
                <a:lnTo>
                  <a:pt x="144" y="40"/>
                </a:lnTo>
                <a:lnTo>
                  <a:pt x="146" y="40"/>
                </a:lnTo>
                <a:lnTo>
                  <a:pt x="149" y="39"/>
                </a:lnTo>
                <a:lnTo>
                  <a:pt x="149" y="39"/>
                </a:lnTo>
                <a:lnTo>
                  <a:pt x="153" y="36"/>
                </a:lnTo>
                <a:lnTo>
                  <a:pt x="153" y="36"/>
                </a:lnTo>
                <a:lnTo>
                  <a:pt x="183" y="16"/>
                </a:lnTo>
                <a:lnTo>
                  <a:pt x="183" y="16"/>
                </a:lnTo>
                <a:lnTo>
                  <a:pt x="183" y="15"/>
                </a:lnTo>
                <a:lnTo>
                  <a:pt x="183" y="15"/>
                </a:lnTo>
                <a:lnTo>
                  <a:pt x="183" y="15"/>
                </a:lnTo>
                <a:lnTo>
                  <a:pt x="183" y="15"/>
                </a:lnTo>
                <a:lnTo>
                  <a:pt x="165" y="16"/>
                </a:lnTo>
                <a:lnTo>
                  <a:pt x="165" y="16"/>
                </a:lnTo>
                <a:close/>
                <a:moveTo>
                  <a:pt x="257" y="316"/>
                </a:moveTo>
                <a:lnTo>
                  <a:pt x="257" y="316"/>
                </a:lnTo>
                <a:lnTo>
                  <a:pt x="242" y="329"/>
                </a:lnTo>
                <a:lnTo>
                  <a:pt x="225" y="341"/>
                </a:lnTo>
                <a:lnTo>
                  <a:pt x="225" y="341"/>
                </a:lnTo>
                <a:lnTo>
                  <a:pt x="242" y="343"/>
                </a:lnTo>
                <a:lnTo>
                  <a:pt x="242" y="343"/>
                </a:lnTo>
                <a:lnTo>
                  <a:pt x="257" y="316"/>
                </a:lnTo>
                <a:lnTo>
                  <a:pt x="257" y="316"/>
                </a:lnTo>
                <a:close/>
                <a:moveTo>
                  <a:pt x="16" y="255"/>
                </a:moveTo>
                <a:lnTo>
                  <a:pt x="16" y="255"/>
                </a:lnTo>
                <a:lnTo>
                  <a:pt x="30" y="229"/>
                </a:lnTo>
                <a:lnTo>
                  <a:pt x="45" y="204"/>
                </a:lnTo>
                <a:lnTo>
                  <a:pt x="45" y="204"/>
                </a:lnTo>
                <a:lnTo>
                  <a:pt x="44" y="204"/>
                </a:lnTo>
                <a:lnTo>
                  <a:pt x="44" y="204"/>
                </a:lnTo>
                <a:lnTo>
                  <a:pt x="28" y="222"/>
                </a:lnTo>
                <a:lnTo>
                  <a:pt x="14" y="240"/>
                </a:lnTo>
                <a:lnTo>
                  <a:pt x="14" y="240"/>
                </a:lnTo>
                <a:lnTo>
                  <a:pt x="14" y="243"/>
                </a:lnTo>
                <a:lnTo>
                  <a:pt x="14" y="243"/>
                </a:lnTo>
                <a:lnTo>
                  <a:pt x="14" y="249"/>
                </a:lnTo>
                <a:lnTo>
                  <a:pt x="14" y="249"/>
                </a:lnTo>
                <a:lnTo>
                  <a:pt x="16" y="255"/>
                </a:lnTo>
                <a:lnTo>
                  <a:pt x="16" y="255"/>
                </a:lnTo>
                <a:close/>
                <a:moveTo>
                  <a:pt x="344" y="71"/>
                </a:moveTo>
                <a:lnTo>
                  <a:pt x="344" y="71"/>
                </a:lnTo>
                <a:lnTo>
                  <a:pt x="344" y="71"/>
                </a:lnTo>
                <a:lnTo>
                  <a:pt x="344" y="71"/>
                </a:lnTo>
                <a:lnTo>
                  <a:pt x="342" y="74"/>
                </a:lnTo>
                <a:lnTo>
                  <a:pt x="342" y="74"/>
                </a:lnTo>
                <a:lnTo>
                  <a:pt x="341" y="76"/>
                </a:lnTo>
                <a:lnTo>
                  <a:pt x="340" y="76"/>
                </a:lnTo>
                <a:lnTo>
                  <a:pt x="340" y="76"/>
                </a:lnTo>
                <a:lnTo>
                  <a:pt x="337" y="76"/>
                </a:lnTo>
                <a:lnTo>
                  <a:pt x="335" y="73"/>
                </a:lnTo>
                <a:lnTo>
                  <a:pt x="335" y="73"/>
                </a:lnTo>
                <a:lnTo>
                  <a:pt x="335" y="71"/>
                </a:lnTo>
                <a:lnTo>
                  <a:pt x="337" y="70"/>
                </a:lnTo>
                <a:lnTo>
                  <a:pt x="337" y="70"/>
                </a:lnTo>
                <a:lnTo>
                  <a:pt x="340" y="64"/>
                </a:lnTo>
                <a:lnTo>
                  <a:pt x="340" y="64"/>
                </a:lnTo>
                <a:lnTo>
                  <a:pt x="340" y="63"/>
                </a:lnTo>
                <a:lnTo>
                  <a:pt x="340" y="63"/>
                </a:lnTo>
                <a:lnTo>
                  <a:pt x="337" y="63"/>
                </a:lnTo>
                <a:lnTo>
                  <a:pt x="337" y="63"/>
                </a:lnTo>
                <a:lnTo>
                  <a:pt x="334" y="63"/>
                </a:lnTo>
                <a:lnTo>
                  <a:pt x="334" y="63"/>
                </a:lnTo>
                <a:lnTo>
                  <a:pt x="331" y="61"/>
                </a:lnTo>
                <a:lnTo>
                  <a:pt x="331" y="59"/>
                </a:lnTo>
                <a:lnTo>
                  <a:pt x="331" y="59"/>
                </a:lnTo>
                <a:lnTo>
                  <a:pt x="333" y="56"/>
                </a:lnTo>
                <a:lnTo>
                  <a:pt x="333" y="56"/>
                </a:lnTo>
                <a:lnTo>
                  <a:pt x="334" y="53"/>
                </a:lnTo>
                <a:lnTo>
                  <a:pt x="334" y="53"/>
                </a:lnTo>
                <a:lnTo>
                  <a:pt x="327" y="57"/>
                </a:lnTo>
                <a:lnTo>
                  <a:pt x="327" y="57"/>
                </a:lnTo>
                <a:lnTo>
                  <a:pt x="327" y="59"/>
                </a:lnTo>
                <a:lnTo>
                  <a:pt x="327" y="59"/>
                </a:lnTo>
                <a:lnTo>
                  <a:pt x="333" y="74"/>
                </a:lnTo>
                <a:lnTo>
                  <a:pt x="333" y="74"/>
                </a:lnTo>
                <a:lnTo>
                  <a:pt x="335" y="84"/>
                </a:lnTo>
                <a:lnTo>
                  <a:pt x="335" y="84"/>
                </a:lnTo>
                <a:lnTo>
                  <a:pt x="337" y="90"/>
                </a:lnTo>
                <a:lnTo>
                  <a:pt x="337" y="90"/>
                </a:lnTo>
                <a:lnTo>
                  <a:pt x="337" y="91"/>
                </a:lnTo>
                <a:lnTo>
                  <a:pt x="337" y="91"/>
                </a:lnTo>
                <a:lnTo>
                  <a:pt x="341" y="81"/>
                </a:lnTo>
                <a:lnTo>
                  <a:pt x="344" y="71"/>
                </a:lnTo>
                <a:lnTo>
                  <a:pt x="344" y="71"/>
                </a:lnTo>
                <a:close/>
                <a:moveTo>
                  <a:pt x="335" y="36"/>
                </a:moveTo>
                <a:lnTo>
                  <a:pt x="335" y="36"/>
                </a:lnTo>
                <a:lnTo>
                  <a:pt x="335" y="39"/>
                </a:lnTo>
                <a:lnTo>
                  <a:pt x="334" y="42"/>
                </a:lnTo>
                <a:lnTo>
                  <a:pt x="334" y="42"/>
                </a:lnTo>
                <a:lnTo>
                  <a:pt x="325" y="51"/>
                </a:lnTo>
                <a:lnTo>
                  <a:pt x="325" y="51"/>
                </a:lnTo>
                <a:lnTo>
                  <a:pt x="324" y="53"/>
                </a:lnTo>
                <a:lnTo>
                  <a:pt x="324" y="53"/>
                </a:lnTo>
                <a:lnTo>
                  <a:pt x="325" y="53"/>
                </a:lnTo>
                <a:lnTo>
                  <a:pt x="325" y="53"/>
                </a:lnTo>
                <a:lnTo>
                  <a:pt x="328" y="51"/>
                </a:lnTo>
                <a:lnTo>
                  <a:pt x="328" y="51"/>
                </a:lnTo>
                <a:lnTo>
                  <a:pt x="337" y="47"/>
                </a:lnTo>
                <a:lnTo>
                  <a:pt x="337" y="47"/>
                </a:lnTo>
                <a:lnTo>
                  <a:pt x="338" y="47"/>
                </a:lnTo>
                <a:lnTo>
                  <a:pt x="338" y="47"/>
                </a:lnTo>
                <a:lnTo>
                  <a:pt x="341" y="47"/>
                </a:lnTo>
                <a:lnTo>
                  <a:pt x="341" y="47"/>
                </a:lnTo>
                <a:lnTo>
                  <a:pt x="341" y="50"/>
                </a:lnTo>
                <a:lnTo>
                  <a:pt x="341" y="50"/>
                </a:lnTo>
                <a:lnTo>
                  <a:pt x="341" y="51"/>
                </a:lnTo>
                <a:lnTo>
                  <a:pt x="341" y="51"/>
                </a:lnTo>
                <a:lnTo>
                  <a:pt x="337" y="56"/>
                </a:lnTo>
                <a:lnTo>
                  <a:pt x="337" y="56"/>
                </a:lnTo>
                <a:lnTo>
                  <a:pt x="335" y="59"/>
                </a:lnTo>
                <a:lnTo>
                  <a:pt x="335" y="59"/>
                </a:lnTo>
                <a:lnTo>
                  <a:pt x="341" y="59"/>
                </a:lnTo>
                <a:lnTo>
                  <a:pt x="341" y="59"/>
                </a:lnTo>
                <a:lnTo>
                  <a:pt x="344" y="57"/>
                </a:lnTo>
                <a:lnTo>
                  <a:pt x="347" y="59"/>
                </a:lnTo>
                <a:lnTo>
                  <a:pt x="347" y="59"/>
                </a:lnTo>
                <a:lnTo>
                  <a:pt x="347" y="51"/>
                </a:lnTo>
                <a:lnTo>
                  <a:pt x="344" y="46"/>
                </a:lnTo>
                <a:lnTo>
                  <a:pt x="341" y="40"/>
                </a:lnTo>
                <a:lnTo>
                  <a:pt x="335" y="36"/>
                </a:lnTo>
                <a:lnTo>
                  <a:pt x="335" y="36"/>
                </a:lnTo>
                <a:close/>
                <a:moveTo>
                  <a:pt x="158" y="353"/>
                </a:moveTo>
                <a:lnTo>
                  <a:pt x="158" y="353"/>
                </a:lnTo>
                <a:lnTo>
                  <a:pt x="158" y="353"/>
                </a:lnTo>
                <a:lnTo>
                  <a:pt x="158" y="353"/>
                </a:lnTo>
                <a:lnTo>
                  <a:pt x="176" y="357"/>
                </a:lnTo>
                <a:lnTo>
                  <a:pt x="176" y="357"/>
                </a:lnTo>
                <a:lnTo>
                  <a:pt x="196" y="360"/>
                </a:lnTo>
                <a:lnTo>
                  <a:pt x="196" y="360"/>
                </a:lnTo>
                <a:lnTo>
                  <a:pt x="216" y="361"/>
                </a:lnTo>
                <a:lnTo>
                  <a:pt x="216" y="361"/>
                </a:lnTo>
                <a:lnTo>
                  <a:pt x="237" y="364"/>
                </a:lnTo>
                <a:lnTo>
                  <a:pt x="237" y="364"/>
                </a:lnTo>
                <a:lnTo>
                  <a:pt x="261" y="366"/>
                </a:lnTo>
                <a:lnTo>
                  <a:pt x="261" y="366"/>
                </a:lnTo>
                <a:lnTo>
                  <a:pt x="287" y="367"/>
                </a:lnTo>
                <a:lnTo>
                  <a:pt x="287" y="367"/>
                </a:lnTo>
                <a:lnTo>
                  <a:pt x="290" y="366"/>
                </a:lnTo>
                <a:lnTo>
                  <a:pt x="290" y="366"/>
                </a:lnTo>
                <a:lnTo>
                  <a:pt x="277" y="364"/>
                </a:lnTo>
                <a:lnTo>
                  <a:pt x="277" y="364"/>
                </a:lnTo>
                <a:lnTo>
                  <a:pt x="261" y="364"/>
                </a:lnTo>
                <a:lnTo>
                  <a:pt x="261" y="364"/>
                </a:lnTo>
                <a:lnTo>
                  <a:pt x="246" y="363"/>
                </a:lnTo>
                <a:lnTo>
                  <a:pt x="229" y="361"/>
                </a:lnTo>
                <a:lnTo>
                  <a:pt x="229" y="361"/>
                </a:lnTo>
                <a:lnTo>
                  <a:pt x="216" y="360"/>
                </a:lnTo>
                <a:lnTo>
                  <a:pt x="216" y="360"/>
                </a:lnTo>
                <a:lnTo>
                  <a:pt x="199" y="358"/>
                </a:lnTo>
                <a:lnTo>
                  <a:pt x="183" y="357"/>
                </a:lnTo>
                <a:lnTo>
                  <a:pt x="183" y="357"/>
                </a:lnTo>
                <a:lnTo>
                  <a:pt x="165" y="354"/>
                </a:lnTo>
                <a:lnTo>
                  <a:pt x="165" y="354"/>
                </a:lnTo>
                <a:lnTo>
                  <a:pt x="158" y="353"/>
                </a:lnTo>
                <a:lnTo>
                  <a:pt x="158" y="353"/>
                </a:lnTo>
                <a:close/>
                <a:moveTo>
                  <a:pt x="283" y="327"/>
                </a:moveTo>
                <a:lnTo>
                  <a:pt x="283" y="327"/>
                </a:lnTo>
                <a:lnTo>
                  <a:pt x="281" y="327"/>
                </a:lnTo>
                <a:lnTo>
                  <a:pt x="281" y="327"/>
                </a:lnTo>
                <a:lnTo>
                  <a:pt x="260" y="344"/>
                </a:lnTo>
                <a:lnTo>
                  <a:pt x="260" y="344"/>
                </a:lnTo>
                <a:lnTo>
                  <a:pt x="260" y="346"/>
                </a:lnTo>
                <a:lnTo>
                  <a:pt x="260" y="346"/>
                </a:lnTo>
                <a:lnTo>
                  <a:pt x="271" y="346"/>
                </a:lnTo>
                <a:lnTo>
                  <a:pt x="271" y="346"/>
                </a:lnTo>
                <a:lnTo>
                  <a:pt x="283" y="327"/>
                </a:lnTo>
                <a:lnTo>
                  <a:pt x="283" y="327"/>
                </a:lnTo>
                <a:close/>
                <a:moveTo>
                  <a:pt x="252" y="15"/>
                </a:moveTo>
                <a:lnTo>
                  <a:pt x="252" y="15"/>
                </a:lnTo>
                <a:lnTo>
                  <a:pt x="252" y="15"/>
                </a:lnTo>
                <a:lnTo>
                  <a:pt x="252" y="15"/>
                </a:lnTo>
                <a:lnTo>
                  <a:pt x="233" y="15"/>
                </a:lnTo>
                <a:lnTo>
                  <a:pt x="233" y="15"/>
                </a:lnTo>
                <a:lnTo>
                  <a:pt x="227" y="23"/>
                </a:lnTo>
                <a:lnTo>
                  <a:pt x="227" y="23"/>
                </a:lnTo>
                <a:lnTo>
                  <a:pt x="229" y="24"/>
                </a:lnTo>
                <a:lnTo>
                  <a:pt x="229" y="24"/>
                </a:lnTo>
                <a:lnTo>
                  <a:pt x="252" y="15"/>
                </a:lnTo>
                <a:lnTo>
                  <a:pt x="252" y="15"/>
                </a:lnTo>
                <a:close/>
                <a:moveTo>
                  <a:pt x="328" y="336"/>
                </a:moveTo>
                <a:lnTo>
                  <a:pt x="328" y="336"/>
                </a:lnTo>
                <a:lnTo>
                  <a:pt x="328" y="336"/>
                </a:lnTo>
                <a:lnTo>
                  <a:pt x="328" y="336"/>
                </a:lnTo>
                <a:lnTo>
                  <a:pt x="324" y="340"/>
                </a:lnTo>
                <a:lnTo>
                  <a:pt x="318" y="344"/>
                </a:lnTo>
                <a:lnTo>
                  <a:pt x="318" y="344"/>
                </a:lnTo>
                <a:lnTo>
                  <a:pt x="306" y="350"/>
                </a:lnTo>
                <a:lnTo>
                  <a:pt x="306" y="350"/>
                </a:lnTo>
                <a:lnTo>
                  <a:pt x="315" y="350"/>
                </a:lnTo>
                <a:lnTo>
                  <a:pt x="315" y="350"/>
                </a:lnTo>
                <a:lnTo>
                  <a:pt x="318" y="350"/>
                </a:lnTo>
                <a:lnTo>
                  <a:pt x="321" y="350"/>
                </a:lnTo>
                <a:lnTo>
                  <a:pt x="321" y="350"/>
                </a:lnTo>
                <a:lnTo>
                  <a:pt x="323" y="348"/>
                </a:lnTo>
                <a:lnTo>
                  <a:pt x="323" y="348"/>
                </a:lnTo>
                <a:lnTo>
                  <a:pt x="325" y="346"/>
                </a:lnTo>
                <a:lnTo>
                  <a:pt x="327" y="341"/>
                </a:lnTo>
                <a:lnTo>
                  <a:pt x="327" y="341"/>
                </a:lnTo>
                <a:lnTo>
                  <a:pt x="328" y="336"/>
                </a:lnTo>
                <a:lnTo>
                  <a:pt x="328" y="336"/>
                </a:lnTo>
                <a:close/>
                <a:moveTo>
                  <a:pt x="132" y="340"/>
                </a:moveTo>
                <a:lnTo>
                  <a:pt x="132" y="340"/>
                </a:lnTo>
                <a:lnTo>
                  <a:pt x="146" y="344"/>
                </a:lnTo>
                <a:lnTo>
                  <a:pt x="172" y="348"/>
                </a:lnTo>
                <a:lnTo>
                  <a:pt x="196" y="351"/>
                </a:lnTo>
                <a:lnTo>
                  <a:pt x="210" y="353"/>
                </a:lnTo>
                <a:lnTo>
                  <a:pt x="210" y="353"/>
                </a:lnTo>
                <a:lnTo>
                  <a:pt x="182" y="348"/>
                </a:lnTo>
                <a:lnTo>
                  <a:pt x="182" y="348"/>
                </a:lnTo>
                <a:lnTo>
                  <a:pt x="166" y="346"/>
                </a:lnTo>
                <a:lnTo>
                  <a:pt x="166" y="346"/>
                </a:lnTo>
                <a:lnTo>
                  <a:pt x="138" y="341"/>
                </a:lnTo>
                <a:lnTo>
                  <a:pt x="138" y="341"/>
                </a:lnTo>
                <a:lnTo>
                  <a:pt x="132" y="340"/>
                </a:lnTo>
                <a:lnTo>
                  <a:pt x="132" y="340"/>
                </a:lnTo>
                <a:close/>
                <a:moveTo>
                  <a:pt x="307" y="344"/>
                </a:moveTo>
                <a:lnTo>
                  <a:pt x="307" y="344"/>
                </a:lnTo>
                <a:lnTo>
                  <a:pt x="306" y="344"/>
                </a:lnTo>
                <a:lnTo>
                  <a:pt x="306" y="344"/>
                </a:lnTo>
                <a:lnTo>
                  <a:pt x="304" y="341"/>
                </a:lnTo>
                <a:lnTo>
                  <a:pt x="304" y="339"/>
                </a:lnTo>
                <a:lnTo>
                  <a:pt x="304" y="339"/>
                </a:lnTo>
                <a:lnTo>
                  <a:pt x="306" y="336"/>
                </a:lnTo>
                <a:lnTo>
                  <a:pt x="306" y="336"/>
                </a:lnTo>
                <a:lnTo>
                  <a:pt x="307" y="334"/>
                </a:lnTo>
                <a:lnTo>
                  <a:pt x="307" y="334"/>
                </a:lnTo>
                <a:lnTo>
                  <a:pt x="306" y="333"/>
                </a:lnTo>
                <a:lnTo>
                  <a:pt x="306" y="333"/>
                </a:lnTo>
                <a:lnTo>
                  <a:pt x="287" y="347"/>
                </a:lnTo>
                <a:lnTo>
                  <a:pt x="287" y="347"/>
                </a:lnTo>
                <a:lnTo>
                  <a:pt x="290" y="346"/>
                </a:lnTo>
                <a:lnTo>
                  <a:pt x="293" y="344"/>
                </a:lnTo>
                <a:lnTo>
                  <a:pt x="293" y="344"/>
                </a:lnTo>
                <a:lnTo>
                  <a:pt x="294" y="343"/>
                </a:lnTo>
                <a:lnTo>
                  <a:pt x="294" y="343"/>
                </a:lnTo>
                <a:lnTo>
                  <a:pt x="297" y="344"/>
                </a:lnTo>
                <a:lnTo>
                  <a:pt x="297" y="346"/>
                </a:lnTo>
                <a:lnTo>
                  <a:pt x="297" y="346"/>
                </a:lnTo>
                <a:lnTo>
                  <a:pt x="298" y="348"/>
                </a:lnTo>
                <a:lnTo>
                  <a:pt x="298" y="348"/>
                </a:lnTo>
                <a:lnTo>
                  <a:pt x="307" y="344"/>
                </a:lnTo>
                <a:lnTo>
                  <a:pt x="307" y="344"/>
                </a:lnTo>
                <a:close/>
                <a:moveTo>
                  <a:pt x="182" y="22"/>
                </a:moveTo>
                <a:lnTo>
                  <a:pt x="182" y="22"/>
                </a:lnTo>
                <a:lnTo>
                  <a:pt x="168" y="30"/>
                </a:lnTo>
                <a:lnTo>
                  <a:pt x="156" y="39"/>
                </a:lnTo>
                <a:lnTo>
                  <a:pt x="156" y="39"/>
                </a:lnTo>
                <a:lnTo>
                  <a:pt x="168" y="37"/>
                </a:lnTo>
                <a:lnTo>
                  <a:pt x="168" y="37"/>
                </a:lnTo>
                <a:lnTo>
                  <a:pt x="169" y="37"/>
                </a:lnTo>
                <a:lnTo>
                  <a:pt x="169" y="37"/>
                </a:lnTo>
                <a:lnTo>
                  <a:pt x="180" y="23"/>
                </a:lnTo>
                <a:lnTo>
                  <a:pt x="180" y="23"/>
                </a:lnTo>
                <a:lnTo>
                  <a:pt x="182" y="22"/>
                </a:lnTo>
                <a:lnTo>
                  <a:pt x="182" y="22"/>
                </a:lnTo>
                <a:close/>
                <a:moveTo>
                  <a:pt x="91" y="10"/>
                </a:moveTo>
                <a:lnTo>
                  <a:pt x="91" y="10"/>
                </a:lnTo>
                <a:lnTo>
                  <a:pt x="91" y="10"/>
                </a:lnTo>
                <a:lnTo>
                  <a:pt x="91" y="10"/>
                </a:lnTo>
                <a:lnTo>
                  <a:pt x="94" y="10"/>
                </a:lnTo>
                <a:lnTo>
                  <a:pt x="94" y="10"/>
                </a:lnTo>
                <a:lnTo>
                  <a:pt x="107" y="7"/>
                </a:lnTo>
                <a:lnTo>
                  <a:pt x="119" y="6"/>
                </a:lnTo>
                <a:lnTo>
                  <a:pt x="119" y="6"/>
                </a:lnTo>
                <a:lnTo>
                  <a:pt x="144" y="5"/>
                </a:lnTo>
                <a:lnTo>
                  <a:pt x="144" y="5"/>
                </a:lnTo>
                <a:lnTo>
                  <a:pt x="163" y="5"/>
                </a:lnTo>
                <a:lnTo>
                  <a:pt x="163" y="5"/>
                </a:lnTo>
                <a:lnTo>
                  <a:pt x="132" y="5"/>
                </a:lnTo>
                <a:lnTo>
                  <a:pt x="132" y="5"/>
                </a:lnTo>
                <a:lnTo>
                  <a:pt x="118" y="5"/>
                </a:lnTo>
                <a:lnTo>
                  <a:pt x="118" y="5"/>
                </a:lnTo>
                <a:lnTo>
                  <a:pt x="105" y="6"/>
                </a:lnTo>
                <a:lnTo>
                  <a:pt x="94" y="10"/>
                </a:lnTo>
                <a:lnTo>
                  <a:pt x="94" y="10"/>
                </a:lnTo>
                <a:lnTo>
                  <a:pt x="91" y="10"/>
                </a:lnTo>
                <a:lnTo>
                  <a:pt x="91" y="10"/>
                </a:lnTo>
                <a:close/>
                <a:moveTo>
                  <a:pt x="212" y="350"/>
                </a:moveTo>
                <a:lnTo>
                  <a:pt x="212" y="350"/>
                </a:lnTo>
                <a:lnTo>
                  <a:pt x="237" y="354"/>
                </a:lnTo>
                <a:lnTo>
                  <a:pt x="237" y="354"/>
                </a:lnTo>
                <a:lnTo>
                  <a:pt x="239" y="350"/>
                </a:lnTo>
                <a:lnTo>
                  <a:pt x="239" y="350"/>
                </a:lnTo>
                <a:lnTo>
                  <a:pt x="236" y="348"/>
                </a:lnTo>
                <a:lnTo>
                  <a:pt x="236" y="348"/>
                </a:lnTo>
                <a:lnTo>
                  <a:pt x="222" y="348"/>
                </a:lnTo>
                <a:lnTo>
                  <a:pt x="222" y="348"/>
                </a:lnTo>
                <a:lnTo>
                  <a:pt x="217" y="348"/>
                </a:lnTo>
                <a:lnTo>
                  <a:pt x="212" y="350"/>
                </a:lnTo>
                <a:lnTo>
                  <a:pt x="212" y="350"/>
                </a:lnTo>
                <a:close/>
                <a:moveTo>
                  <a:pt x="84" y="36"/>
                </a:moveTo>
                <a:lnTo>
                  <a:pt x="84" y="36"/>
                </a:lnTo>
                <a:lnTo>
                  <a:pt x="95" y="24"/>
                </a:lnTo>
                <a:lnTo>
                  <a:pt x="95" y="24"/>
                </a:lnTo>
                <a:lnTo>
                  <a:pt x="85" y="27"/>
                </a:lnTo>
                <a:lnTo>
                  <a:pt x="77" y="30"/>
                </a:lnTo>
                <a:lnTo>
                  <a:pt x="77" y="30"/>
                </a:lnTo>
                <a:lnTo>
                  <a:pt x="78" y="32"/>
                </a:lnTo>
                <a:lnTo>
                  <a:pt x="78" y="32"/>
                </a:lnTo>
                <a:lnTo>
                  <a:pt x="84" y="36"/>
                </a:lnTo>
                <a:lnTo>
                  <a:pt x="84" y="36"/>
                </a:lnTo>
                <a:close/>
                <a:moveTo>
                  <a:pt x="98" y="16"/>
                </a:moveTo>
                <a:lnTo>
                  <a:pt x="98" y="16"/>
                </a:lnTo>
                <a:lnTo>
                  <a:pt x="152" y="9"/>
                </a:lnTo>
                <a:lnTo>
                  <a:pt x="152" y="9"/>
                </a:lnTo>
                <a:lnTo>
                  <a:pt x="124" y="10"/>
                </a:lnTo>
                <a:lnTo>
                  <a:pt x="111" y="13"/>
                </a:lnTo>
                <a:lnTo>
                  <a:pt x="98" y="16"/>
                </a:lnTo>
                <a:lnTo>
                  <a:pt x="98" y="16"/>
                </a:lnTo>
                <a:close/>
                <a:moveTo>
                  <a:pt x="27" y="169"/>
                </a:moveTo>
                <a:lnTo>
                  <a:pt x="27" y="169"/>
                </a:lnTo>
                <a:lnTo>
                  <a:pt x="27" y="169"/>
                </a:lnTo>
                <a:lnTo>
                  <a:pt x="27" y="169"/>
                </a:lnTo>
                <a:lnTo>
                  <a:pt x="27" y="169"/>
                </a:lnTo>
                <a:lnTo>
                  <a:pt x="27" y="169"/>
                </a:lnTo>
                <a:lnTo>
                  <a:pt x="13" y="185"/>
                </a:lnTo>
                <a:lnTo>
                  <a:pt x="13" y="185"/>
                </a:lnTo>
                <a:lnTo>
                  <a:pt x="13" y="186"/>
                </a:lnTo>
                <a:lnTo>
                  <a:pt x="13" y="186"/>
                </a:lnTo>
                <a:lnTo>
                  <a:pt x="11" y="195"/>
                </a:lnTo>
                <a:lnTo>
                  <a:pt x="11" y="195"/>
                </a:lnTo>
                <a:lnTo>
                  <a:pt x="11" y="196"/>
                </a:lnTo>
                <a:lnTo>
                  <a:pt x="11" y="196"/>
                </a:lnTo>
                <a:lnTo>
                  <a:pt x="27" y="169"/>
                </a:lnTo>
                <a:lnTo>
                  <a:pt x="27" y="169"/>
                </a:lnTo>
                <a:close/>
                <a:moveTo>
                  <a:pt x="279" y="356"/>
                </a:moveTo>
                <a:lnTo>
                  <a:pt x="279" y="356"/>
                </a:lnTo>
                <a:lnTo>
                  <a:pt x="279" y="357"/>
                </a:lnTo>
                <a:lnTo>
                  <a:pt x="279" y="357"/>
                </a:lnTo>
                <a:lnTo>
                  <a:pt x="280" y="357"/>
                </a:lnTo>
                <a:lnTo>
                  <a:pt x="280" y="357"/>
                </a:lnTo>
                <a:lnTo>
                  <a:pt x="298" y="357"/>
                </a:lnTo>
                <a:lnTo>
                  <a:pt x="298" y="357"/>
                </a:lnTo>
                <a:lnTo>
                  <a:pt x="306" y="356"/>
                </a:lnTo>
                <a:lnTo>
                  <a:pt x="306" y="356"/>
                </a:lnTo>
                <a:lnTo>
                  <a:pt x="311" y="354"/>
                </a:lnTo>
                <a:lnTo>
                  <a:pt x="311" y="354"/>
                </a:lnTo>
                <a:lnTo>
                  <a:pt x="310" y="354"/>
                </a:lnTo>
                <a:lnTo>
                  <a:pt x="310" y="354"/>
                </a:lnTo>
                <a:lnTo>
                  <a:pt x="300" y="353"/>
                </a:lnTo>
                <a:lnTo>
                  <a:pt x="300" y="353"/>
                </a:lnTo>
                <a:lnTo>
                  <a:pt x="294" y="353"/>
                </a:lnTo>
                <a:lnTo>
                  <a:pt x="294" y="353"/>
                </a:lnTo>
                <a:lnTo>
                  <a:pt x="288" y="354"/>
                </a:lnTo>
                <a:lnTo>
                  <a:pt x="288" y="354"/>
                </a:lnTo>
                <a:lnTo>
                  <a:pt x="279" y="356"/>
                </a:lnTo>
                <a:lnTo>
                  <a:pt x="279" y="356"/>
                </a:lnTo>
                <a:close/>
                <a:moveTo>
                  <a:pt x="375" y="168"/>
                </a:moveTo>
                <a:lnTo>
                  <a:pt x="375" y="168"/>
                </a:lnTo>
                <a:lnTo>
                  <a:pt x="374" y="182"/>
                </a:lnTo>
                <a:lnTo>
                  <a:pt x="374" y="182"/>
                </a:lnTo>
                <a:lnTo>
                  <a:pt x="372" y="192"/>
                </a:lnTo>
                <a:lnTo>
                  <a:pt x="368" y="201"/>
                </a:lnTo>
                <a:lnTo>
                  <a:pt x="368" y="201"/>
                </a:lnTo>
                <a:lnTo>
                  <a:pt x="367" y="206"/>
                </a:lnTo>
                <a:lnTo>
                  <a:pt x="365" y="212"/>
                </a:lnTo>
                <a:lnTo>
                  <a:pt x="365" y="212"/>
                </a:lnTo>
                <a:lnTo>
                  <a:pt x="369" y="204"/>
                </a:lnTo>
                <a:lnTo>
                  <a:pt x="372" y="192"/>
                </a:lnTo>
                <a:lnTo>
                  <a:pt x="375" y="179"/>
                </a:lnTo>
                <a:lnTo>
                  <a:pt x="375" y="168"/>
                </a:lnTo>
                <a:lnTo>
                  <a:pt x="375" y="168"/>
                </a:lnTo>
                <a:close/>
                <a:moveTo>
                  <a:pt x="283" y="104"/>
                </a:moveTo>
                <a:lnTo>
                  <a:pt x="283" y="104"/>
                </a:lnTo>
                <a:lnTo>
                  <a:pt x="283" y="104"/>
                </a:lnTo>
                <a:lnTo>
                  <a:pt x="283" y="104"/>
                </a:lnTo>
                <a:lnTo>
                  <a:pt x="260" y="103"/>
                </a:lnTo>
                <a:lnTo>
                  <a:pt x="260" y="103"/>
                </a:lnTo>
                <a:lnTo>
                  <a:pt x="254" y="101"/>
                </a:lnTo>
                <a:lnTo>
                  <a:pt x="247" y="101"/>
                </a:lnTo>
                <a:lnTo>
                  <a:pt x="247" y="101"/>
                </a:lnTo>
                <a:lnTo>
                  <a:pt x="239" y="101"/>
                </a:lnTo>
                <a:lnTo>
                  <a:pt x="239" y="101"/>
                </a:lnTo>
                <a:lnTo>
                  <a:pt x="237" y="101"/>
                </a:lnTo>
                <a:lnTo>
                  <a:pt x="237" y="101"/>
                </a:lnTo>
                <a:lnTo>
                  <a:pt x="237" y="101"/>
                </a:lnTo>
                <a:lnTo>
                  <a:pt x="237" y="101"/>
                </a:lnTo>
                <a:lnTo>
                  <a:pt x="260" y="104"/>
                </a:lnTo>
                <a:lnTo>
                  <a:pt x="283" y="104"/>
                </a:lnTo>
                <a:lnTo>
                  <a:pt x="283" y="104"/>
                </a:lnTo>
                <a:close/>
                <a:moveTo>
                  <a:pt x="202" y="343"/>
                </a:moveTo>
                <a:lnTo>
                  <a:pt x="202" y="343"/>
                </a:lnTo>
                <a:lnTo>
                  <a:pt x="192" y="341"/>
                </a:lnTo>
                <a:lnTo>
                  <a:pt x="192" y="341"/>
                </a:lnTo>
                <a:lnTo>
                  <a:pt x="190" y="341"/>
                </a:lnTo>
                <a:lnTo>
                  <a:pt x="190" y="341"/>
                </a:lnTo>
                <a:lnTo>
                  <a:pt x="186" y="346"/>
                </a:lnTo>
                <a:lnTo>
                  <a:pt x="186" y="346"/>
                </a:lnTo>
                <a:lnTo>
                  <a:pt x="202" y="347"/>
                </a:lnTo>
                <a:lnTo>
                  <a:pt x="202" y="347"/>
                </a:lnTo>
                <a:lnTo>
                  <a:pt x="202" y="343"/>
                </a:lnTo>
                <a:lnTo>
                  <a:pt x="202" y="343"/>
                </a:lnTo>
                <a:close/>
                <a:moveTo>
                  <a:pt x="200" y="36"/>
                </a:moveTo>
                <a:lnTo>
                  <a:pt x="200" y="36"/>
                </a:lnTo>
                <a:lnTo>
                  <a:pt x="210" y="33"/>
                </a:lnTo>
                <a:lnTo>
                  <a:pt x="220" y="29"/>
                </a:lnTo>
                <a:lnTo>
                  <a:pt x="220" y="29"/>
                </a:lnTo>
                <a:lnTo>
                  <a:pt x="220" y="23"/>
                </a:lnTo>
                <a:lnTo>
                  <a:pt x="220" y="23"/>
                </a:lnTo>
                <a:lnTo>
                  <a:pt x="200" y="36"/>
                </a:lnTo>
                <a:lnTo>
                  <a:pt x="200" y="36"/>
                </a:lnTo>
                <a:close/>
                <a:moveTo>
                  <a:pt x="101" y="56"/>
                </a:moveTo>
                <a:lnTo>
                  <a:pt x="101" y="56"/>
                </a:lnTo>
                <a:lnTo>
                  <a:pt x="114" y="61"/>
                </a:lnTo>
                <a:lnTo>
                  <a:pt x="126" y="66"/>
                </a:lnTo>
                <a:lnTo>
                  <a:pt x="126" y="66"/>
                </a:lnTo>
                <a:lnTo>
                  <a:pt x="124" y="64"/>
                </a:lnTo>
                <a:lnTo>
                  <a:pt x="124" y="64"/>
                </a:lnTo>
                <a:lnTo>
                  <a:pt x="111" y="57"/>
                </a:lnTo>
                <a:lnTo>
                  <a:pt x="111" y="57"/>
                </a:lnTo>
                <a:lnTo>
                  <a:pt x="104" y="54"/>
                </a:lnTo>
                <a:lnTo>
                  <a:pt x="104" y="54"/>
                </a:lnTo>
                <a:lnTo>
                  <a:pt x="102" y="54"/>
                </a:lnTo>
                <a:lnTo>
                  <a:pt x="101" y="56"/>
                </a:lnTo>
                <a:lnTo>
                  <a:pt x="101" y="56"/>
                </a:lnTo>
                <a:close/>
                <a:moveTo>
                  <a:pt x="247" y="354"/>
                </a:moveTo>
                <a:lnTo>
                  <a:pt x="247" y="354"/>
                </a:lnTo>
                <a:lnTo>
                  <a:pt x="263" y="354"/>
                </a:lnTo>
                <a:lnTo>
                  <a:pt x="263" y="354"/>
                </a:lnTo>
                <a:lnTo>
                  <a:pt x="260" y="351"/>
                </a:lnTo>
                <a:lnTo>
                  <a:pt x="260" y="348"/>
                </a:lnTo>
                <a:lnTo>
                  <a:pt x="260" y="348"/>
                </a:lnTo>
                <a:lnTo>
                  <a:pt x="256" y="348"/>
                </a:lnTo>
                <a:lnTo>
                  <a:pt x="256" y="348"/>
                </a:lnTo>
                <a:lnTo>
                  <a:pt x="254" y="348"/>
                </a:lnTo>
                <a:lnTo>
                  <a:pt x="254" y="348"/>
                </a:lnTo>
                <a:lnTo>
                  <a:pt x="247" y="354"/>
                </a:lnTo>
                <a:lnTo>
                  <a:pt x="247" y="354"/>
                </a:lnTo>
                <a:close/>
                <a:moveTo>
                  <a:pt x="148" y="29"/>
                </a:moveTo>
                <a:lnTo>
                  <a:pt x="148" y="29"/>
                </a:lnTo>
                <a:lnTo>
                  <a:pt x="148" y="27"/>
                </a:lnTo>
                <a:lnTo>
                  <a:pt x="148" y="27"/>
                </a:lnTo>
                <a:lnTo>
                  <a:pt x="129" y="42"/>
                </a:lnTo>
                <a:lnTo>
                  <a:pt x="129" y="42"/>
                </a:lnTo>
                <a:lnTo>
                  <a:pt x="136" y="42"/>
                </a:lnTo>
                <a:lnTo>
                  <a:pt x="136" y="42"/>
                </a:lnTo>
                <a:lnTo>
                  <a:pt x="139" y="39"/>
                </a:lnTo>
                <a:lnTo>
                  <a:pt x="139" y="39"/>
                </a:lnTo>
                <a:lnTo>
                  <a:pt x="148" y="30"/>
                </a:lnTo>
                <a:lnTo>
                  <a:pt x="148" y="30"/>
                </a:lnTo>
                <a:lnTo>
                  <a:pt x="148" y="29"/>
                </a:lnTo>
                <a:lnTo>
                  <a:pt x="148" y="29"/>
                </a:lnTo>
                <a:close/>
                <a:moveTo>
                  <a:pt x="347" y="150"/>
                </a:moveTo>
                <a:lnTo>
                  <a:pt x="347" y="150"/>
                </a:lnTo>
                <a:lnTo>
                  <a:pt x="344" y="151"/>
                </a:lnTo>
                <a:lnTo>
                  <a:pt x="344" y="151"/>
                </a:lnTo>
                <a:lnTo>
                  <a:pt x="335" y="155"/>
                </a:lnTo>
                <a:lnTo>
                  <a:pt x="327" y="158"/>
                </a:lnTo>
                <a:lnTo>
                  <a:pt x="327" y="158"/>
                </a:lnTo>
                <a:lnTo>
                  <a:pt x="308" y="161"/>
                </a:lnTo>
                <a:lnTo>
                  <a:pt x="308" y="161"/>
                </a:lnTo>
                <a:lnTo>
                  <a:pt x="297" y="161"/>
                </a:lnTo>
                <a:lnTo>
                  <a:pt x="297" y="161"/>
                </a:lnTo>
                <a:lnTo>
                  <a:pt x="297" y="162"/>
                </a:lnTo>
                <a:lnTo>
                  <a:pt x="297" y="162"/>
                </a:lnTo>
                <a:lnTo>
                  <a:pt x="310" y="162"/>
                </a:lnTo>
                <a:lnTo>
                  <a:pt x="310" y="162"/>
                </a:lnTo>
                <a:lnTo>
                  <a:pt x="325" y="159"/>
                </a:lnTo>
                <a:lnTo>
                  <a:pt x="340" y="155"/>
                </a:lnTo>
                <a:lnTo>
                  <a:pt x="340" y="155"/>
                </a:lnTo>
                <a:lnTo>
                  <a:pt x="344" y="152"/>
                </a:lnTo>
                <a:lnTo>
                  <a:pt x="347" y="150"/>
                </a:lnTo>
                <a:lnTo>
                  <a:pt x="347" y="150"/>
                </a:lnTo>
                <a:close/>
                <a:moveTo>
                  <a:pt x="104" y="44"/>
                </a:moveTo>
                <a:lnTo>
                  <a:pt x="104" y="44"/>
                </a:lnTo>
                <a:lnTo>
                  <a:pt x="104" y="44"/>
                </a:lnTo>
                <a:lnTo>
                  <a:pt x="104" y="44"/>
                </a:lnTo>
                <a:lnTo>
                  <a:pt x="111" y="44"/>
                </a:lnTo>
                <a:lnTo>
                  <a:pt x="111" y="44"/>
                </a:lnTo>
                <a:lnTo>
                  <a:pt x="112" y="43"/>
                </a:lnTo>
                <a:lnTo>
                  <a:pt x="112" y="43"/>
                </a:lnTo>
                <a:lnTo>
                  <a:pt x="121" y="33"/>
                </a:lnTo>
                <a:lnTo>
                  <a:pt x="121" y="33"/>
                </a:lnTo>
                <a:lnTo>
                  <a:pt x="121" y="32"/>
                </a:lnTo>
                <a:lnTo>
                  <a:pt x="121" y="32"/>
                </a:lnTo>
                <a:lnTo>
                  <a:pt x="121" y="32"/>
                </a:lnTo>
                <a:lnTo>
                  <a:pt x="121" y="32"/>
                </a:lnTo>
                <a:lnTo>
                  <a:pt x="104" y="44"/>
                </a:lnTo>
                <a:lnTo>
                  <a:pt x="104" y="44"/>
                </a:lnTo>
                <a:close/>
                <a:moveTo>
                  <a:pt x="9" y="269"/>
                </a:moveTo>
                <a:lnTo>
                  <a:pt x="9" y="269"/>
                </a:lnTo>
                <a:lnTo>
                  <a:pt x="10" y="269"/>
                </a:lnTo>
                <a:lnTo>
                  <a:pt x="10" y="269"/>
                </a:lnTo>
                <a:lnTo>
                  <a:pt x="11" y="263"/>
                </a:lnTo>
                <a:lnTo>
                  <a:pt x="11" y="263"/>
                </a:lnTo>
                <a:lnTo>
                  <a:pt x="11" y="259"/>
                </a:lnTo>
                <a:lnTo>
                  <a:pt x="11" y="259"/>
                </a:lnTo>
                <a:lnTo>
                  <a:pt x="10" y="249"/>
                </a:lnTo>
                <a:lnTo>
                  <a:pt x="10" y="249"/>
                </a:lnTo>
                <a:lnTo>
                  <a:pt x="10" y="248"/>
                </a:lnTo>
                <a:lnTo>
                  <a:pt x="10" y="248"/>
                </a:lnTo>
                <a:lnTo>
                  <a:pt x="9" y="248"/>
                </a:lnTo>
                <a:lnTo>
                  <a:pt x="9" y="250"/>
                </a:lnTo>
                <a:lnTo>
                  <a:pt x="9" y="250"/>
                </a:lnTo>
                <a:lnTo>
                  <a:pt x="9" y="266"/>
                </a:lnTo>
                <a:lnTo>
                  <a:pt x="9" y="266"/>
                </a:lnTo>
                <a:lnTo>
                  <a:pt x="9" y="269"/>
                </a:lnTo>
                <a:lnTo>
                  <a:pt x="9" y="269"/>
                </a:lnTo>
                <a:close/>
                <a:moveTo>
                  <a:pt x="334" y="34"/>
                </a:moveTo>
                <a:lnTo>
                  <a:pt x="334" y="34"/>
                </a:lnTo>
                <a:lnTo>
                  <a:pt x="328" y="33"/>
                </a:lnTo>
                <a:lnTo>
                  <a:pt x="324" y="32"/>
                </a:lnTo>
                <a:lnTo>
                  <a:pt x="324" y="32"/>
                </a:lnTo>
                <a:lnTo>
                  <a:pt x="324" y="34"/>
                </a:lnTo>
                <a:lnTo>
                  <a:pt x="324" y="34"/>
                </a:lnTo>
                <a:lnTo>
                  <a:pt x="321" y="37"/>
                </a:lnTo>
                <a:lnTo>
                  <a:pt x="321" y="37"/>
                </a:lnTo>
                <a:lnTo>
                  <a:pt x="321" y="39"/>
                </a:lnTo>
                <a:lnTo>
                  <a:pt x="321" y="39"/>
                </a:lnTo>
                <a:lnTo>
                  <a:pt x="327" y="37"/>
                </a:lnTo>
                <a:lnTo>
                  <a:pt x="334" y="34"/>
                </a:lnTo>
                <a:lnTo>
                  <a:pt x="334" y="34"/>
                </a:lnTo>
                <a:close/>
                <a:moveTo>
                  <a:pt x="102" y="29"/>
                </a:moveTo>
                <a:lnTo>
                  <a:pt x="102" y="29"/>
                </a:lnTo>
                <a:lnTo>
                  <a:pt x="101" y="29"/>
                </a:lnTo>
                <a:lnTo>
                  <a:pt x="101" y="29"/>
                </a:lnTo>
                <a:lnTo>
                  <a:pt x="88" y="40"/>
                </a:lnTo>
                <a:lnTo>
                  <a:pt x="88" y="40"/>
                </a:lnTo>
                <a:lnTo>
                  <a:pt x="92" y="43"/>
                </a:lnTo>
                <a:lnTo>
                  <a:pt x="92" y="43"/>
                </a:lnTo>
                <a:lnTo>
                  <a:pt x="102" y="29"/>
                </a:lnTo>
                <a:lnTo>
                  <a:pt x="102" y="29"/>
                </a:lnTo>
                <a:close/>
                <a:moveTo>
                  <a:pt x="270" y="17"/>
                </a:moveTo>
                <a:lnTo>
                  <a:pt x="270" y="17"/>
                </a:lnTo>
                <a:lnTo>
                  <a:pt x="270" y="17"/>
                </a:lnTo>
                <a:lnTo>
                  <a:pt x="270" y="17"/>
                </a:lnTo>
                <a:lnTo>
                  <a:pt x="260" y="20"/>
                </a:lnTo>
                <a:lnTo>
                  <a:pt x="252" y="23"/>
                </a:lnTo>
                <a:lnTo>
                  <a:pt x="252" y="23"/>
                </a:lnTo>
                <a:lnTo>
                  <a:pt x="242" y="29"/>
                </a:lnTo>
                <a:lnTo>
                  <a:pt x="242" y="29"/>
                </a:lnTo>
                <a:lnTo>
                  <a:pt x="242" y="29"/>
                </a:lnTo>
                <a:lnTo>
                  <a:pt x="242" y="29"/>
                </a:lnTo>
                <a:lnTo>
                  <a:pt x="270" y="17"/>
                </a:lnTo>
                <a:lnTo>
                  <a:pt x="270" y="17"/>
                </a:lnTo>
                <a:close/>
                <a:moveTo>
                  <a:pt x="21" y="289"/>
                </a:moveTo>
                <a:lnTo>
                  <a:pt x="21" y="289"/>
                </a:lnTo>
                <a:lnTo>
                  <a:pt x="17" y="282"/>
                </a:lnTo>
                <a:lnTo>
                  <a:pt x="17" y="282"/>
                </a:lnTo>
                <a:lnTo>
                  <a:pt x="16" y="280"/>
                </a:lnTo>
                <a:lnTo>
                  <a:pt x="17" y="279"/>
                </a:lnTo>
                <a:lnTo>
                  <a:pt x="17" y="279"/>
                </a:lnTo>
                <a:lnTo>
                  <a:pt x="16" y="275"/>
                </a:lnTo>
                <a:lnTo>
                  <a:pt x="16" y="275"/>
                </a:lnTo>
                <a:lnTo>
                  <a:pt x="13" y="276"/>
                </a:lnTo>
                <a:lnTo>
                  <a:pt x="13" y="276"/>
                </a:lnTo>
                <a:lnTo>
                  <a:pt x="16" y="285"/>
                </a:lnTo>
                <a:lnTo>
                  <a:pt x="16" y="285"/>
                </a:lnTo>
                <a:lnTo>
                  <a:pt x="17" y="287"/>
                </a:lnTo>
                <a:lnTo>
                  <a:pt x="20" y="290"/>
                </a:lnTo>
                <a:lnTo>
                  <a:pt x="20" y="290"/>
                </a:lnTo>
                <a:lnTo>
                  <a:pt x="21" y="289"/>
                </a:lnTo>
                <a:lnTo>
                  <a:pt x="21" y="289"/>
                </a:lnTo>
                <a:close/>
                <a:moveTo>
                  <a:pt x="129" y="74"/>
                </a:moveTo>
                <a:lnTo>
                  <a:pt x="129" y="74"/>
                </a:lnTo>
                <a:lnTo>
                  <a:pt x="95" y="59"/>
                </a:lnTo>
                <a:lnTo>
                  <a:pt x="95" y="59"/>
                </a:lnTo>
                <a:lnTo>
                  <a:pt x="112" y="67"/>
                </a:lnTo>
                <a:lnTo>
                  <a:pt x="121" y="71"/>
                </a:lnTo>
                <a:lnTo>
                  <a:pt x="129" y="74"/>
                </a:lnTo>
                <a:lnTo>
                  <a:pt x="129" y="74"/>
                </a:lnTo>
                <a:close/>
                <a:moveTo>
                  <a:pt x="314" y="358"/>
                </a:moveTo>
                <a:lnTo>
                  <a:pt x="314" y="358"/>
                </a:lnTo>
                <a:lnTo>
                  <a:pt x="307" y="360"/>
                </a:lnTo>
                <a:lnTo>
                  <a:pt x="307" y="360"/>
                </a:lnTo>
                <a:lnTo>
                  <a:pt x="300" y="361"/>
                </a:lnTo>
                <a:lnTo>
                  <a:pt x="300" y="361"/>
                </a:lnTo>
                <a:lnTo>
                  <a:pt x="293" y="363"/>
                </a:lnTo>
                <a:lnTo>
                  <a:pt x="293" y="363"/>
                </a:lnTo>
                <a:lnTo>
                  <a:pt x="306" y="363"/>
                </a:lnTo>
                <a:lnTo>
                  <a:pt x="306" y="363"/>
                </a:lnTo>
                <a:lnTo>
                  <a:pt x="307" y="363"/>
                </a:lnTo>
                <a:lnTo>
                  <a:pt x="307" y="363"/>
                </a:lnTo>
                <a:lnTo>
                  <a:pt x="314" y="358"/>
                </a:lnTo>
                <a:lnTo>
                  <a:pt x="314" y="358"/>
                </a:lnTo>
                <a:close/>
                <a:moveTo>
                  <a:pt x="23" y="297"/>
                </a:moveTo>
                <a:lnTo>
                  <a:pt x="23" y="297"/>
                </a:lnTo>
                <a:lnTo>
                  <a:pt x="26" y="302"/>
                </a:lnTo>
                <a:lnTo>
                  <a:pt x="31" y="304"/>
                </a:lnTo>
                <a:lnTo>
                  <a:pt x="40" y="310"/>
                </a:lnTo>
                <a:lnTo>
                  <a:pt x="40" y="310"/>
                </a:lnTo>
                <a:lnTo>
                  <a:pt x="37" y="306"/>
                </a:lnTo>
                <a:lnTo>
                  <a:pt x="33" y="303"/>
                </a:lnTo>
                <a:lnTo>
                  <a:pt x="33" y="303"/>
                </a:lnTo>
                <a:lnTo>
                  <a:pt x="24" y="297"/>
                </a:lnTo>
                <a:lnTo>
                  <a:pt x="24" y="297"/>
                </a:lnTo>
                <a:lnTo>
                  <a:pt x="23" y="297"/>
                </a:lnTo>
                <a:lnTo>
                  <a:pt x="23" y="297"/>
                </a:lnTo>
                <a:close/>
                <a:moveTo>
                  <a:pt x="323" y="49"/>
                </a:moveTo>
                <a:lnTo>
                  <a:pt x="323" y="49"/>
                </a:lnTo>
                <a:lnTo>
                  <a:pt x="328" y="42"/>
                </a:lnTo>
                <a:lnTo>
                  <a:pt x="328" y="42"/>
                </a:lnTo>
                <a:lnTo>
                  <a:pt x="320" y="43"/>
                </a:lnTo>
                <a:lnTo>
                  <a:pt x="320" y="43"/>
                </a:lnTo>
                <a:lnTo>
                  <a:pt x="323" y="49"/>
                </a:lnTo>
                <a:lnTo>
                  <a:pt x="323" y="49"/>
                </a:lnTo>
                <a:close/>
                <a:moveTo>
                  <a:pt x="311" y="341"/>
                </a:moveTo>
                <a:lnTo>
                  <a:pt x="311" y="341"/>
                </a:lnTo>
                <a:lnTo>
                  <a:pt x="311" y="343"/>
                </a:lnTo>
                <a:lnTo>
                  <a:pt x="311" y="343"/>
                </a:lnTo>
                <a:lnTo>
                  <a:pt x="318" y="337"/>
                </a:lnTo>
                <a:lnTo>
                  <a:pt x="318" y="337"/>
                </a:lnTo>
                <a:lnTo>
                  <a:pt x="315" y="337"/>
                </a:lnTo>
                <a:lnTo>
                  <a:pt x="313" y="336"/>
                </a:lnTo>
                <a:lnTo>
                  <a:pt x="313" y="336"/>
                </a:lnTo>
                <a:lnTo>
                  <a:pt x="311" y="341"/>
                </a:lnTo>
                <a:lnTo>
                  <a:pt x="311" y="341"/>
                </a:lnTo>
                <a:close/>
                <a:moveTo>
                  <a:pt x="90" y="16"/>
                </a:moveTo>
                <a:lnTo>
                  <a:pt x="90" y="16"/>
                </a:lnTo>
                <a:lnTo>
                  <a:pt x="81" y="17"/>
                </a:lnTo>
                <a:lnTo>
                  <a:pt x="75" y="20"/>
                </a:lnTo>
                <a:lnTo>
                  <a:pt x="75" y="20"/>
                </a:lnTo>
                <a:lnTo>
                  <a:pt x="80" y="20"/>
                </a:lnTo>
                <a:lnTo>
                  <a:pt x="82" y="19"/>
                </a:lnTo>
                <a:lnTo>
                  <a:pt x="90" y="16"/>
                </a:lnTo>
                <a:lnTo>
                  <a:pt x="90" y="16"/>
                </a:lnTo>
                <a:close/>
                <a:moveTo>
                  <a:pt x="320" y="360"/>
                </a:moveTo>
                <a:lnTo>
                  <a:pt x="320" y="360"/>
                </a:lnTo>
                <a:lnTo>
                  <a:pt x="324" y="357"/>
                </a:lnTo>
                <a:lnTo>
                  <a:pt x="328" y="353"/>
                </a:lnTo>
                <a:lnTo>
                  <a:pt x="331" y="350"/>
                </a:lnTo>
                <a:lnTo>
                  <a:pt x="333" y="346"/>
                </a:lnTo>
                <a:lnTo>
                  <a:pt x="333" y="346"/>
                </a:lnTo>
                <a:lnTo>
                  <a:pt x="327" y="353"/>
                </a:lnTo>
                <a:lnTo>
                  <a:pt x="320" y="360"/>
                </a:lnTo>
                <a:lnTo>
                  <a:pt x="320" y="360"/>
                </a:lnTo>
                <a:close/>
                <a:moveTo>
                  <a:pt x="185" y="36"/>
                </a:moveTo>
                <a:lnTo>
                  <a:pt x="185" y="36"/>
                </a:lnTo>
                <a:lnTo>
                  <a:pt x="188" y="36"/>
                </a:lnTo>
                <a:lnTo>
                  <a:pt x="190" y="34"/>
                </a:lnTo>
                <a:lnTo>
                  <a:pt x="190" y="34"/>
                </a:lnTo>
                <a:lnTo>
                  <a:pt x="192" y="33"/>
                </a:lnTo>
                <a:lnTo>
                  <a:pt x="192" y="33"/>
                </a:lnTo>
                <a:lnTo>
                  <a:pt x="192" y="32"/>
                </a:lnTo>
                <a:lnTo>
                  <a:pt x="192" y="32"/>
                </a:lnTo>
                <a:lnTo>
                  <a:pt x="192" y="32"/>
                </a:lnTo>
                <a:lnTo>
                  <a:pt x="192" y="32"/>
                </a:lnTo>
                <a:lnTo>
                  <a:pt x="185" y="36"/>
                </a:lnTo>
                <a:lnTo>
                  <a:pt x="185" y="36"/>
                </a:lnTo>
                <a:close/>
                <a:moveTo>
                  <a:pt x="234" y="42"/>
                </a:moveTo>
                <a:lnTo>
                  <a:pt x="234" y="42"/>
                </a:lnTo>
                <a:lnTo>
                  <a:pt x="234" y="42"/>
                </a:lnTo>
                <a:lnTo>
                  <a:pt x="234" y="42"/>
                </a:lnTo>
                <a:lnTo>
                  <a:pt x="223" y="42"/>
                </a:lnTo>
                <a:lnTo>
                  <a:pt x="223" y="42"/>
                </a:lnTo>
                <a:lnTo>
                  <a:pt x="220" y="42"/>
                </a:lnTo>
                <a:lnTo>
                  <a:pt x="220" y="42"/>
                </a:lnTo>
                <a:lnTo>
                  <a:pt x="219" y="43"/>
                </a:lnTo>
                <a:lnTo>
                  <a:pt x="219" y="43"/>
                </a:lnTo>
                <a:lnTo>
                  <a:pt x="219" y="43"/>
                </a:lnTo>
                <a:lnTo>
                  <a:pt x="219" y="43"/>
                </a:lnTo>
                <a:lnTo>
                  <a:pt x="234" y="42"/>
                </a:lnTo>
                <a:lnTo>
                  <a:pt x="234" y="42"/>
                </a:lnTo>
                <a:close/>
                <a:moveTo>
                  <a:pt x="281" y="59"/>
                </a:moveTo>
                <a:lnTo>
                  <a:pt x="281" y="59"/>
                </a:lnTo>
                <a:lnTo>
                  <a:pt x="281" y="54"/>
                </a:lnTo>
                <a:lnTo>
                  <a:pt x="280" y="51"/>
                </a:lnTo>
                <a:lnTo>
                  <a:pt x="277" y="49"/>
                </a:lnTo>
                <a:lnTo>
                  <a:pt x="276" y="47"/>
                </a:lnTo>
                <a:lnTo>
                  <a:pt x="276" y="47"/>
                </a:lnTo>
                <a:lnTo>
                  <a:pt x="279" y="53"/>
                </a:lnTo>
                <a:lnTo>
                  <a:pt x="281" y="59"/>
                </a:lnTo>
                <a:lnTo>
                  <a:pt x="281" y="59"/>
                </a:lnTo>
                <a:close/>
                <a:moveTo>
                  <a:pt x="314" y="29"/>
                </a:moveTo>
                <a:lnTo>
                  <a:pt x="314" y="29"/>
                </a:lnTo>
                <a:lnTo>
                  <a:pt x="317" y="33"/>
                </a:lnTo>
                <a:lnTo>
                  <a:pt x="318" y="36"/>
                </a:lnTo>
                <a:lnTo>
                  <a:pt x="318" y="36"/>
                </a:lnTo>
                <a:lnTo>
                  <a:pt x="318" y="33"/>
                </a:lnTo>
                <a:lnTo>
                  <a:pt x="318" y="33"/>
                </a:lnTo>
                <a:lnTo>
                  <a:pt x="317" y="33"/>
                </a:lnTo>
                <a:lnTo>
                  <a:pt x="317" y="33"/>
                </a:lnTo>
                <a:lnTo>
                  <a:pt x="317" y="32"/>
                </a:lnTo>
                <a:lnTo>
                  <a:pt x="317" y="32"/>
                </a:lnTo>
                <a:lnTo>
                  <a:pt x="317" y="29"/>
                </a:lnTo>
                <a:lnTo>
                  <a:pt x="317" y="29"/>
                </a:lnTo>
                <a:lnTo>
                  <a:pt x="314" y="29"/>
                </a:lnTo>
                <a:lnTo>
                  <a:pt x="314" y="29"/>
                </a:lnTo>
                <a:close/>
                <a:moveTo>
                  <a:pt x="242" y="353"/>
                </a:moveTo>
                <a:lnTo>
                  <a:pt x="242" y="353"/>
                </a:lnTo>
                <a:lnTo>
                  <a:pt x="246" y="350"/>
                </a:lnTo>
                <a:lnTo>
                  <a:pt x="249" y="348"/>
                </a:lnTo>
                <a:lnTo>
                  <a:pt x="249" y="348"/>
                </a:lnTo>
                <a:lnTo>
                  <a:pt x="246" y="347"/>
                </a:lnTo>
                <a:lnTo>
                  <a:pt x="246" y="347"/>
                </a:lnTo>
                <a:lnTo>
                  <a:pt x="244" y="350"/>
                </a:lnTo>
                <a:lnTo>
                  <a:pt x="244" y="350"/>
                </a:lnTo>
                <a:lnTo>
                  <a:pt x="243" y="351"/>
                </a:lnTo>
                <a:lnTo>
                  <a:pt x="242" y="353"/>
                </a:lnTo>
                <a:lnTo>
                  <a:pt x="242" y="353"/>
                </a:lnTo>
                <a:close/>
                <a:moveTo>
                  <a:pt x="90" y="49"/>
                </a:moveTo>
                <a:lnTo>
                  <a:pt x="90" y="49"/>
                </a:lnTo>
                <a:lnTo>
                  <a:pt x="91" y="49"/>
                </a:lnTo>
                <a:lnTo>
                  <a:pt x="91" y="49"/>
                </a:lnTo>
                <a:lnTo>
                  <a:pt x="85" y="44"/>
                </a:lnTo>
                <a:lnTo>
                  <a:pt x="85" y="44"/>
                </a:lnTo>
                <a:lnTo>
                  <a:pt x="84" y="44"/>
                </a:lnTo>
                <a:lnTo>
                  <a:pt x="84" y="44"/>
                </a:lnTo>
                <a:lnTo>
                  <a:pt x="90" y="49"/>
                </a:lnTo>
                <a:lnTo>
                  <a:pt x="90" y="49"/>
                </a:lnTo>
                <a:close/>
                <a:moveTo>
                  <a:pt x="273" y="353"/>
                </a:moveTo>
                <a:lnTo>
                  <a:pt x="273" y="353"/>
                </a:lnTo>
                <a:lnTo>
                  <a:pt x="273" y="353"/>
                </a:lnTo>
                <a:lnTo>
                  <a:pt x="273" y="353"/>
                </a:lnTo>
                <a:lnTo>
                  <a:pt x="270" y="351"/>
                </a:lnTo>
                <a:lnTo>
                  <a:pt x="270" y="351"/>
                </a:lnTo>
                <a:lnTo>
                  <a:pt x="264" y="353"/>
                </a:lnTo>
                <a:lnTo>
                  <a:pt x="264" y="353"/>
                </a:lnTo>
                <a:lnTo>
                  <a:pt x="264" y="354"/>
                </a:lnTo>
                <a:lnTo>
                  <a:pt x="264" y="354"/>
                </a:lnTo>
                <a:lnTo>
                  <a:pt x="273" y="353"/>
                </a:lnTo>
                <a:lnTo>
                  <a:pt x="273" y="353"/>
                </a:lnTo>
                <a:close/>
                <a:moveTo>
                  <a:pt x="77" y="36"/>
                </a:moveTo>
                <a:lnTo>
                  <a:pt x="77" y="36"/>
                </a:lnTo>
                <a:lnTo>
                  <a:pt x="80" y="42"/>
                </a:lnTo>
                <a:lnTo>
                  <a:pt x="80" y="42"/>
                </a:lnTo>
                <a:lnTo>
                  <a:pt x="80" y="39"/>
                </a:lnTo>
                <a:lnTo>
                  <a:pt x="77" y="36"/>
                </a:lnTo>
                <a:lnTo>
                  <a:pt x="77" y="36"/>
                </a:lnTo>
                <a:close/>
                <a:moveTo>
                  <a:pt x="249" y="236"/>
                </a:moveTo>
                <a:lnTo>
                  <a:pt x="249" y="236"/>
                </a:lnTo>
                <a:lnTo>
                  <a:pt x="254" y="238"/>
                </a:lnTo>
                <a:lnTo>
                  <a:pt x="261" y="238"/>
                </a:lnTo>
                <a:lnTo>
                  <a:pt x="261" y="238"/>
                </a:lnTo>
                <a:lnTo>
                  <a:pt x="249" y="236"/>
                </a:lnTo>
                <a:lnTo>
                  <a:pt x="249" y="236"/>
                </a:lnTo>
                <a:close/>
                <a:moveTo>
                  <a:pt x="67" y="27"/>
                </a:moveTo>
                <a:lnTo>
                  <a:pt x="67" y="27"/>
                </a:lnTo>
                <a:lnTo>
                  <a:pt x="70" y="27"/>
                </a:lnTo>
                <a:lnTo>
                  <a:pt x="70" y="27"/>
                </a:lnTo>
                <a:lnTo>
                  <a:pt x="70" y="24"/>
                </a:lnTo>
                <a:lnTo>
                  <a:pt x="70" y="24"/>
                </a:lnTo>
                <a:lnTo>
                  <a:pt x="68" y="26"/>
                </a:lnTo>
                <a:lnTo>
                  <a:pt x="67" y="27"/>
                </a:lnTo>
                <a:lnTo>
                  <a:pt x="67" y="27"/>
                </a:lnTo>
                <a:close/>
                <a:moveTo>
                  <a:pt x="284" y="351"/>
                </a:moveTo>
                <a:lnTo>
                  <a:pt x="284" y="351"/>
                </a:lnTo>
                <a:lnTo>
                  <a:pt x="284" y="351"/>
                </a:lnTo>
                <a:lnTo>
                  <a:pt x="284" y="351"/>
                </a:lnTo>
                <a:lnTo>
                  <a:pt x="280" y="351"/>
                </a:lnTo>
                <a:lnTo>
                  <a:pt x="279" y="351"/>
                </a:lnTo>
                <a:lnTo>
                  <a:pt x="279" y="351"/>
                </a:lnTo>
                <a:lnTo>
                  <a:pt x="284" y="351"/>
                </a:lnTo>
                <a:lnTo>
                  <a:pt x="284" y="351"/>
                </a:lnTo>
                <a:close/>
                <a:moveTo>
                  <a:pt x="283" y="9"/>
                </a:moveTo>
                <a:lnTo>
                  <a:pt x="283" y="9"/>
                </a:lnTo>
                <a:lnTo>
                  <a:pt x="279" y="10"/>
                </a:lnTo>
                <a:lnTo>
                  <a:pt x="279" y="10"/>
                </a:lnTo>
                <a:lnTo>
                  <a:pt x="280" y="10"/>
                </a:lnTo>
                <a:lnTo>
                  <a:pt x="283" y="9"/>
                </a:lnTo>
                <a:lnTo>
                  <a:pt x="283" y="9"/>
                </a:lnTo>
                <a:close/>
                <a:moveTo>
                  <a:pt x="70" y="40"/>
                </a:moveTo>
                <a:lnTo>
                  <a:pt x="70" y="40"/>
                </a:lnTo>
                <a:lnTo>
                  <a:pt x="68" y="37"/>
                </a:lnTo>
                <a:lnTo>
                  <a:pt x="67" y="36"/>
                </a:lnTo>
                <a:lnTo>
                  <a:pt x="67" y="36"/>
                </a:lnTo>
                <a:lnTo>
                  <a:pt x="67" y="37"/>
                </a:lnTo>
                <a:lnTo>
                  <a:pt x="67" y="37"/>
                </a:lnTo>
                <a:lnTo>
                  <a:pt x="70" y="40"/>
                </a:lnTo>
                <a:lnTo>
                  <a:pt x="70" y="40"/>
                </a:lnTo>
                <a:close/>
                <a:moveTo>
                  <a:pt x="222" y="216"/>
                </a:moveTo>
                <a:lnTo>
                  <a:pt x="222" y="216"/>
                </a:lnTo>
                <a:lnTo>
                  <a:pt x="219" y="212"/>
                </a:lnTo>
                <a:lnTo>
                  <a:pt x="219" y="212"/>
                </a:lnTo>
                <a:lnTo>
                  <a:pt x="222" y="216"/>
                </a:lnTo>
                <a:lnTo>
                  <a:pt x="222" y="216"/>
                </a:lnTo>
                <a:close/>
                <a:moveTo>
                  <a:pt x="189" y="44"/>
                </a:moveTo>
                <a:lnTo>
                  <a:pt x="189" y="44"/>
                </a:lnTo>
                <a:lnTo>
                  <a:pt x="186" y="43"/>
                </a:lnTo>
                <a:lnTo>
                  <a:pt x="183" y="44"/>
                </a:lnTo>
                <a:lnTo>
                  <a:pt x="183" y="44"/>
                </a:lnTo>
                <a:lnTo>
                  <a:pt x="189" y="44"/>
                </a:lnTo>
                <a:lnTo>
                  <a:pt x="189" y="44"/>
                </a:lnTo>
                <a:close/>
                <a:moveTo>
                  <a:pt x="48" y="302"/>
                </a:moveTo>
                <a:lnTo>
                  <a:pt x="48" y="302"/>
                </a:lnTo>
                <a:lnTo>
                  <a:pt x="47" y="303"/>
                </a:lnTo>
                <a:lnTo>
                  <a:pt x="47" y="303"/>
                </a:lnTo>
                <a:lnTo>
                  <a:pt x="48" y="303"/>
                </a:lnTo>
                <a:lnTo>
                  <a:pt x="48" y="303"/>
                </a:lnTo>
                <a:lnTo>
                  <a:pt x="50" y="302"/>
                </a:lnTo>
                <a:lnTo>
                  <a:pt x="50" y="302"/>
                </a:lnTo>
                <a:lnTo>
                  <a:pt x="48" y="302"/>
                </a:lnTo>
                <a:lnTo>
                  <a:pt x="48" y="302"/>
                </a:lnTo>
                <a:close/>
                <a:moveTo>
                  <a:pt x="13" y="270"/>
                </a:moveTo>
                <a:lnTo>
                  <a:pt x="13" y="270"/>
                </a:lnTo>
                <a:lnTo>
                  <a:pt x="14" y="270"/>
                </a:lnTo>
                <a:lnTo>
                  <a:pt x="13" y="269"/>
                </a:lnTo>
                <a:lnTo>
                  <a:pt x="13" y="269"/>
                </a:lnTo>
                <a:lnTo>
                  <a:pt x="13" y="270"/>
                </a:lnTo>
                <a:lnTo>
                  <a:pt x="13" y="270"/>
                </a:lnTo>
                <a:close/>
                <a:moveTo>
                  <a:pt x="348" y="258"/>
                </a:moveTo>
                <a:lnTo>
                  <a:pt x="348" y="258"/>
                </a:lnTo>
                <a:lnTo>
                  <a:pt x="348" y="258"/>
                </a:lnTo>
                <a:lnTo>
                  <a:pt x="348" y="258"/>
                </a:lnTo>
                <a:lnTo>
                  <a:pt x="348" y="262"/>
                </a:lnTo>
                <a:lnTo>
                  <a:pt x="348" y="262"/>
                </a:lnTo>
                <a:lnTo>
                  <a:pt x="348" y="262"/>
                </a:lnTo>
                <a:lnTo>
                  <a:pt x="348" y="262"/>
                </a:lnTo>
                <a:lnTo>
                  <a:pt x="348" y="258"/>
                </a:lnTo>
                <a:lnTo>
                  <a:pt x="348" y="258"/>
                </a:lnTo>
                <a:close/>
                <a:moveTo>
                  <a:pt x="213" y="6"/>
                </a:moveTo>
                <a:lnTo>
                  <a:pt x="213" y="6"/>
                </a:lnTo>
                <a:lnTo>
                  <a:pt x="213" y="6"/>
                </a:lnTo>
                <a:lnTo>
                  <a:pt x="213" y="6"/>
                </a:lnTo>
                <a:lnTo>
                  <a:pt x="209" y="6"/>
                </a:lnTo>
                <a:lnTo>
                  <a:pt x="209" y="6"/>
                </a:lnTo>
                <a:lnTo>
                  <a:pt x="209" y="6"/>
                </a:lnTo>
                <a:lnTo>
                  <a:pt x="209" y="6"/>
                </a:lnTo>
                <a:lnTo>
                  <a:pt x="213" y="6"/>
                </a:lnTo>
                <a:lnTo>
                  <a:pt x="213" y="6"/>
                </a:lnTo>
                <a:close/>
                <a:moveTo>
                  <a:pt x="91" y="319"/>
                </a:moveTo>
                <a:lnTo>
                  <a:pt x="91" y="319"/>
                </a:lnTo>
                <a:lnTo>
                  <a:pt x="92" y="317"/>
                </a:lnTo>
                <a:lnTo>
                  <a:pt x="92" y="317"/>
                </a:lnTo>
                <a:lnTo>
                  <a:pt x="91" y="317"/>
                </a:lnTo>
                <a:lnTo>
                  <a:pt x="91" y="319"/>
                </a:lnTo>
                <a:lnTo>
                  <a:pt x="91" y="319"/>
                </a:lnTo>
                <a:close/>
                <a:moveTo>
                  <a:pt x="352" y="138"/>
                </a:moveTo>
                <a:lnTo>
                  <a:pt x="352" y="138"/>
                </a:lnTo>
                <a:lnTo>
                  <a:pt x="354" y="140"/>
                </a:lnTo>
                <a:lnTo>
                  <a:pt x="354" y="140"/>
                </a:lnTo>
                <a:lnTo>
                  <a:pt x="354" y="137"/>
                </a:lnTo>
                <a:lnTo>
                  <a:pt x="354" y="137"/>
                </a:lnTo>
                <a:lnTo>
                  <a:pt x="354" y="137"/>
                </a:lnTo>
                <a:lnTo>
                  <a:pt x="354" y="137"/>
                </a:lnTo>
                <a:lnTo>
                  <a:pt x="352" y="138"/>
                </a:lnTo>
                <a:lnTo>
                  <a:pt x="352" y="138"/>
                </a:lnTo>
                <a:close/>
                <a:moveTo>
                  <a:pt x="263" y="238"/>
                </a:moveTo>
                <a:lnTo>
                  <a:pt x="263" y="238"/>
                </a:lnTo>
                <a:lnTo>
                  <a:pt x="263" y="239"/>
                </a:lnTo>
                <a:lnTo>
                  <a:pt x="263" y="239"/>
                </a:lnTo>
                <a:lnTo>
                  <a:pt x="264" y="238"/>
                </a:lnTo>
                <a:lnTo>
                  <a:pt x="264" y="238"/>
                </a:lnTo>
                <a:lnTo>
                  <a:pt x="263" y="238"/>
                </a:lnTo>
                <a:lnTo>
                  <a:pt x="263" y="238"/>
                </a:lnTo>
                <a:close/>
                <a:moveTo>
                  <a:pt x="95" y="51"/>
                </a:moveTo>
                <a:lnTo>
                  <a:pt x="95" y="51"/>
                </a:lnTo>
                <a:lnTo>
                  <a:pt x="94" y="51"/>
                </a:lnTo>
                <a:lnTo>
                  <a:pt x="94" y="51"/>
                </a:lnTo>
                <a:lnTo>
                  <a:pt x="94" y="51"/>
                </a:lnTo>
                <a:lnTo>
                  <a:pt x="95" y="51"/>
                </a:lnTo>
                <a:lnTo>
                  <a:pt x="95" y="51"/>
                </a:lnTo>
                <a:close/>
                <a:moveTo>
                  <a:pt x="277" y="100"/>
                </a:moveTo>
                <a:lnTo>
                  <a:pt x="277" y="100"/>
                </a:lnTo>
                <a:lnTo>
                  <a:pt x="277" y="100"/>
                </a:lnTo>
                <a:lnTo>
                  <a:pt x="277" y="100"/>
                </a:lnTo>
                <a:lnTo>
                  <a:pt x="276" y="100"/>
                </a:lnTo>
                <a:lnTo>
                  <a:pt x="276" y="100"/>
                </a:lnTo>
                <a:lnTo>
                  <a:pt x="276" y="100"/>
                </a:lnTo>
                <a:lnTo>
                  <a:pt x="276" y="100"/>
                </a:lnTo>
                <a:lnTo>
                  <a:pt x="277" y="100"/>
                </a:lnTo>
                <a:lnTo>
                  <a:pt x="277" y="10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5" name="Freeform 87"/>
          <p:cNvSpPr/>
          <p:nvPr/>
        </p:nvSpPr>
        <p:spPr bwMode="auto">
          <a:xfrm>
            <a:off x="2726157" y="5593136"/>
            <a:ext cx="75657" cy="16922"/>
          </a:xfrm>
          <a:custGeom>
            <a:avLst/>
            <a:gdLst>
              <a:gd name="T0" fmla="*/ 13 w 43"/>
              <a:gd name="T1" fmla="*/ 6 h 10"/>
              <a:gd name="T2" fmla="*/ 13 w 43"/>
              <a:gd name="T3" fmla="*/ 6 h 10"/>
              <a:gd name="T4" fmla="*/ 10 w 43"/>
              <a:gd name="T5" fmla="*/ 6 h 10"/>
              <a:gd name="T6" fmla="*/ 10 w 43"/>
              <a:gd name="T7" fmla="*/ 6 h 10"/>
              <a:gd name="T8" fmla="*/ 7 w 43"/>
              <a:gd name="T9" fmla="*/ 6 h 10"/>
              <a:gd name="T10" fmla="*/ 4 w 43"/>
              <a:gd name="T11" fmla="*/ 7 h 10"/>
              <a:gd name="T12" fmla="*/ 4 w 43"/>
              <a:gd name="T13" fmla="*/ 7 h 10"/>
              <a:gd name="T14" fmla="*/ 1 w 43"/>
              <a:gd name="T15" fmla="*/ 6 h 10"/>
              <a:gd name="T16" fmla="*/ 1 w 43"/>
              <a:gd name="T17" fmla="*/ 6 h 10"/>
              <a:gd name="T18" fmla="*/ 0 w 43"/>
              <a:gd name="T19" fmla="*/ 5 h 10"/>
              <a:gd name="T20" fmla="*/ 0 w 43"/>
              <a:gd name="T21" fmla="*/ 2 h 10"/>
              <a:gd name="T22" fmla="*/ 0 w 43"/>
              <a:gd name="T23" fmla="*/ 2 h 10"/>
              <a:gd name="T24" fmla="*/ 1 w 43"/>
              <a:gd name="T25" fmla="*/ 0 h 10"/>
              <a:gd name="T26" fmla="*/ 3 w 43"/>
              <a:gd name="T27" fmla="*/ 0 h 10"/>
              <a:gd name="T28" fmla="*/ 3 w 43"/>
              <a:gd name="T29" fmla="*/ 0 h 10"/>
              <a:gd name="T30" fmla="*/ 4 w 43"/>
              <a:gd name="T31" fmla="*/ 0 h 10"/>
              <a:gd name="T32" fmla="*/ 4 w 43"/>
              <a:gd name="T33" fmla="*/ 0 h 10"/>
              <a:gd name="T34" fmla="*/ 7 w 43"/>
              <a:gd name="T35" fmla="*/ 2 h 10"/>
              <a:gd name="T36" fmla="*/ 10 w 43"/>
              <a:gd name="T37" fmla="*/ 2 h 10"/>
              <a:gd name="T38" fmla="*/ 10 w 43"/>
              <a:gd name="T39" fmla="*/ 2 h 10"/>
              <a:gd name="T40" fmla="*/ 23 w 43"/>
              <a:gd name="T41" fmla="*/ 3 h 10"/>
              <a:gd name="T42" fmla="*/ 23 w 43"/>
              <a:gd name="T43" fmla="*/ 3 h 10"/>
              <a:gd name="T44" fmla="*/ 38 w 43"/>
              <a:gd name="T45" fmla="*/ 3 h 10"/>
              <a:gd name="T46" fmla="*/ 38 w 43"/>
              <a:gd name="T47" fmla="*/ 3 h 10"/>
              <a:gd name="T48" fmla="*/ 40 w 43"/>
              <a:gd name="T49" fmla="*/ 3 h 10"/>
              <a:gd name="T50" fmla="*/ 40 w 43"/>
              <a:gd name="T51" fmla="*/ 3 h 10"/>
              <a:gd name="T52" fmla="*/ 43 w 43"/>
              <a:gd name="T53" fmla="*/ 3 h 10"/>
              <a:gd name="T54" fmla="*/ 43 w 43"/>
              <a:gd name="T55" fmla="*/ 6 h 10"/>
              <a:gd name="T56" fmla="*/ 43 w 43"/>
              <a:gd name="T57" fmla="*/ 6 h 10"/>
              <a:gd name="T58" fmla="*/ 41 w 43"/>
              <a:gd name="T59" fmla="*/ 9 h 10"/>
              <a:gd name="T60" fmla="*/ 38 w 43"/>
              <a:gd name="T61" fmla="*/ 10 h 10"/>
              <a:gd name="T62" fmla="*/ 38 w 43"/>
              <a:gd name="T63" fmla="*/ 10 h 10"/>
              <a:gd name="T64" fmla="*/ 33 w 43"/>
              <a:gd name="T65" fmla="*/ 9 h 10"/>
              <a:gd name="T66" fmla="*/ 33 w 43"/>
              <a:gd name="T67" fmla="*/ 9 h 10"/>
              <a:gd name="T68" fmla="*/ 24 w 43"/>
              <a:gd name="T69" fmla="*/ 7 h 10"/>
              <a:gd name="T70" fmla="*/ 24 w 43"/>
              <a:gd name="T71" fmla="*/ 7 h 10"/>
              <a:gd name="T72" fmla="*/ 17 w 43"/>
              <a:gd name="T73" fmla="*/ 6 h 10"/>
              <a:gd name="T74" fmla="*/ 17 w 43"/>
              <a:gd name="T75" fmla="*/ 6 h 10"/>
              <a:gd name="T76" fmla="*/ 13 w 43"/>
              <a:gd name="T77" fmla="*/ 6 h 10"/>
              <a:gd name="T78" fmla="*/ 13 w 43"/>
              <a:gd name="T79" fmla="*/ 6 h 10"/>
              <a:gd name="T80" fmla="*/ 13 w 43"/>
              <a:gd name="T81" fmla="*/ 6 h 10"/>
              <a:gd name="T82" fmla="*/ 13 w 43"/>
              <a:gd name="T8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 h="10">
                <a:moveTo>
                  <a:pt x="13" y="6"/>
                </a:moveTo>
                <a:lnTo>
                  <a:pt x="13" y="6"/>
                </a:lnTo>
                <a:lnTo>
                  <a:pt x="10" y="6"/>
                </a:lnTo>
                <a:lnTo>
                  <a:pt x="10" y="6"/>
                </a:lnTo>
                <a:lnTo>
                  <a:pt x="7" y="6"/>
                </a:lnTo>
                <a:lnTo>
                  <a:pt x="4" y="7"/>
                </a:lnTo>
                <a:lnTo>
                  <a:pt x="4" y="7"/>
                </a:lnTo>
                <a:lnTo>
                  <a:pt x="1" y="6"/>
                </a:lnTo>
                <a:lnTo>
                  <a:pt x="1" y="6"/>
                </a:lnTo>
                <a:lnTo>
                  <a:pt x="0" y="5"/>
                </a:lnTo>
                <a:lnTo>
                  <a:pt x="0" y="2"/>
                </a:lnTo>
                <a:lnTo>
                  <a:pt x="0" y="2"/>
                </a:lnTo>
                <a:lnTo>
                  <a:pt x="1" y="0"/>
                </a:lnTo>
                <a:lnTo>
                  <a:pt x="3" y="0"/>
                </a:lnTo>
                <a:lnTo>
                  <a:pt x="3" y="0"/>
                </a:lnTo>
                <a:lnTo>
                  <a:pt x="4" y="0"/>
                </a:lnTo>
                <a:lnTo>
                  <a:pt x="4" y="0"/>
                </a:lnTo>
                <a:lnTo>
                  <a:pt x="7" y="2"/>
                </a:lnTo>
                <a:lnTo>
                  <a:pt x="10" y="2"/>
                </a:lnTo>
                <a:lnTo>
                  <a:pt x="10" y="2"/>
                </a:lnTo>
                <a:lnTo>
                  <a:pt x="23" y="3"/>
                </a:lnTo>
                <a:lnTo>
                  <a:pt x="23" y="3"/>
                </a:lnTo>
                <a:lnTo>
                  <a:pt x="38" y="3"/>
                </a:lnTo>
                <a:lnTo>
                  <a:pt x="38" y="3"/>
                </a:lnTo>
                <a:lnTo>
                  <a:pt x="40" y="3"/>
                </a:lnTo>
                <a:lnTo>
                  <a:pt x="40" y="3"/>
                </a:lnTo>
                <a:lnTo>
                  <a:pt x="43" y="3"/>
                </a:lnTo>
                <a:lnTo>
                  <a:pt x="43" y="6"/>
                </a:lnTo>
                <a:lnTo>
                  <a:pt x="43" y="6"/>
                </a:lnTo>
                <a:lnTo>
                  <a:pt x="41" y="9"/>
                </a:lnTo>
                <a:lnTo>
                  <a:pt x="38" y="10"/>
                </a:lnTo>
                <a:lnTo>
                  <a:pt x="38" y="10"/>
                </a:lnTo>
                <a:lnTo>
                  <a:pt x="33" y="9"/>
                </a:lnTo>
                <a:lnTo>
                  <a:pt x="33" y="9"/>
                </a:lnTo>
                <a:lnTo>
                  <a:pt x="24" y="7"/>
                </a:lnTo>
                <a:lnTo>
                  <a:pt x="24" y="7"/>
                </a:lnTo>
                <a:lnTo>
                  <a:pt x="17" y="6"/>
                </a:lnTo>
                <a:lnTo>
                  <a:pt x="17" y="6"/>
                </a:lnTo>
                <a:lnTo>
                  <a:pt x="13" y="6"/>
                </a:lnTo>
                <a:lnTo>
                  <a:pt x="13" y="6"/>
                </a:lnTo>
                <a:lnTo>
                  <a:pt x="13" y="6"/>
                </a:lnTo>
                <a:lnTo>
                  <a:pt x="13"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6" name="Freeform 88"/>
          <p:cNvSpPr/>
          <p:nvPr/>
        </p:nvSpPr>
        <p:spPr bwMode="auto">
          <a:xfrm>
            <a:off x="2636425" y="5579598"/>
            <a:ext cx="66859" cy="18615"/>
          </a:xfrm>
          <a:custGeom>
            <a:avLst/>
            <a:gdLst>
              <a:gd name="T0" fmla="*/ 5 w 38"/>
              <a:gd name="T1" fmla="*/ 0 h 11"/>
              <a:gd name="T2" fmla="*/ 5 w 38"/>
              <a:gd name="T3" fmla="*/ 0 h 11"/>
              <a:gd name="T4" fmla="*/ 5 w 38"/>
              <a:gd name="T5" fmla="*/ 3 h 11"/>
              <a:gd name="T6" fmla="*/ 7 w 38"/>
              <a:gd name="T7" fmla="*/ 3 h 11"/>
              <a:gd name="T8" fmla="*/ 7 w 38"/>
              <a:gd name="T9" fmla="*/ 3 h 11"/>
              <a:gd name="T10" fmla="*/ 22 w 38"/>
              <a:gd name="T11" fmla="*/ 5 h 11"/>
              <a:gd name="T12" fmla="*/ 22 w 38"/>
              <a:gd name="T13" fmla="*/ 5 h 11"/>
              <a:gd name="T14" fmla="*/ 31 w 38"/>
              <a:gd name="T15" fmla="*/ 5 h 11"/>
              <a:gd name="T16" fmla="*/ 31 w 38"/>
              <a:gd name="T17" fmla="*/ 5 h 11"/>
              <a:gd name="T18" fmla="*/ 34 w 38"/>
              <a:gd name="T19" fmla="*/ 4 h 11"/>
              <a:gd name="T20" fmla="*/ 34 w 38"/>
              <a:gd name="T21" fmla="*/ 4 h 11"/>
              <a:gd name="T22" fmla="*/ 35 w 38"/>
              <a:gd name="T23" fmla="*/ 5 h 11"/>
              <a:gd name="T24" fmla="*/ 37 w 38"/>
              <a:gd name="T25" fmla="*/ 7 h 11"/>
              <a:gd name="T26" fmla="*/ 37 w 38"/>
              <a:gd name="T27" fmla="*/ 7 h 11"/>
              <a:gd name="T28" fmla="*/ 38 w 38"/>
              <a:gd name="T29" fmla="*/ 8 h 11"/>
              <a:gd name="T30" fmla="*/ 37 w 38"/>
              <a:gd name="T31" fmla="*/ 11 h 11"/>
              <a:gd name="T32" fmla="*/ 37 w 38"/>
              <a:gd name="T33" fmla="*/ 11 h 11"/>
              <a:gd name="T34" fmla="*/ 35 w 38"/>
              <a:gd name="T35" fmla="*/ 11 h 11"/>
              <a:gd name="T36" fmla="*/ 32 w 38"/>
              <a:gd name="T37" fmla="*/ 11 h 11"/>
              <a:gd name="T38" fmla="*/ 32 w 38"/>
              <a:gd name="T39" fmla="*/ 11 h 11"/>
              <a:gd name="T40" fmla="*/ 28 w 38"/>
              <a:gd name="T41" fmla="*/ 10 h 11"/>
              <a:gd name="T42" fmla="*/ 28 w 38"/>
              <a:gd name="T43" fmla="*/ 10 h 11"/>
              <a:gd name="T44" fmla="*/ 20 w 38"/>
              <a:gd name="T45" fmla="*/ 8 h 11"/>
              <a:gd name="T46" fmla="*/ 11 w 38"/>
              <a:gd name="T47" fmla="*/ 7 h 11"/>
              <a:gd name="T48" fmla="*/ 11 w 38"/>
              <a:gd name="T49" fmla="*/ 7 h 11"/>
              <a:gd name="T50" fmla="*/ 7 w 38"/>
              <a:gd name="T51" fmla="*/ 7 h 11"/>
              <a:gd name="T52" fmla="*/ 3 w 38"/>
              <a:gd name="T53" fmla="*/ 5 h 11"/>
              <a:gd name="T54" fmla="*/ 3 w 38"/>
              <a:gd name="T55" fmla="*/ 5 h 11"/>
              <a:gd name="T56" fmla="*/ 0 w 38"/>
              <a:gd name="T57" fmla="*/ 5 h 11"/>
              <a:gd name="T58" fmla="*/ 0 w 38"/>
              <a:gd name="T59" fmla="*/ 4 h 11"/>
              <a:gd name="T60" fmla="*/ 0 w 38"/>
              <a:gd name="T61" fmla="*/ 4 h 11"/>
              <a:gd name="T62" fmla="*/ 0 w 38"/>
              <a:gd name="T63" fmla="*/ 1 h 11"/>
              <a:gd name="T64" fmla="*/ 1 w 38"/>
              <a:gd name="T65" fmla="*/ 0 h 11"/>
              <a:gd name="T66" fmla="*/ 1 w 38"/>
              <a:gd name="T67" fmla="*/ 0 h 11"/>
              <a:gd name="T68" fmla="*/ 3 w 38"/>
              <a:gd name="T69" fmla="*/ 0 h 11"/>
              <a:gd name="T70" fmla="*/ 5 w 38"/>
              <a:gd name="T71" fmla="*/ 0 h 11"/>
              <a:gd name="T72" fmla="*/ 5 w 38"/>
              <a:gd name="T7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11">
                <a:moveTo>
                  <a:pt x="5" y="0"/>
                </a:moveTo>
                <a:lnTo>
                  <a:pt x="5" y="0"/>
                </a:lnTo>
                <a:lnTo>
                  <a:pt x="5" y="3"/>
                </a:lnTo>
                <a:lnTo>
                  <a:pt x="7" y="3"/>
                </a:lnTo>
                <a:lnTo>
                  <a:pt x="7" y="3"/>
                </a:lnTo>
                <a:lnTo>
                  <a:pt x="22" y="5"/>
                </a:lnTo>
                <a:lnTo>
                  <a:pt x="22" y="5"/>
                </a:lnTo>
                <a:lnTo>
                  <a:pt x="31" y="5"/>
                </a:lnTo>
                <a:lnTo>
                  <a:pt x="31" y="5"/>
                </a:lnTo>
                <a:lnTo>
                  <a:pt x="34" y="4"/>
                </a:lnTo>
                <a:lnTo>
                  <a:pt x="34" y="4"/>
                </a:lnTo>
                <a:lnTo>
                  <a:pt x="35" y="5"/>
                </a:lnTo>
                <a:lnTo>
                  <a:pt x="37" y="7"/>
                </a:lnTo>
                <a:lnTo>
                  <a:pt x="37" y="7"/>
                </a:lnTo>
                <a:lnTo>
                  <a:pt x="38" y="8"/>
                </a:lnTo>
                <a:lnTo>
                  <a:pt x="37" y="11"/>
                </a:lnTo>
                <a:lnTo>
                  <a:pt x="37" y="11"/>
                </a:lnTo>
                <a:lnTo>
                  <a:pt x="35" y="11"/>
                </a:lnTo>
                <a:lnTo>
                  <a:pt x="32" y="11"/>
                </a:lnTo>
                <a:lnTo>
                  <a:pt x="32" y="11"/>
                </a:lnTo>
                <a:lnTo>
                  <a:pt x="28" y="10"/>
                </a:lnTo>
                <a:lnTo>
                  <a:pt x="28" y="10"/>
                </a:lnTo>
                <a:lnTo>
                  <a:pt x="20" y="8"/>
                </a:lnTo>
                <a:lnTo>
                  <a:pt x="11" y="7"/>
                </a:lnTo>
                <a:lnTo>
                  <a:pt x="11" y="7"/>
                </a:lnTo>
                <a:lnTo>
                  <a:pt x="7" y="7"/>
                </a:lnTo>
                <a:lnTo>
                  <a:pt x="3" y="5"/>
                </a:lnTo>
                <a:lnTo>
                  <a:pt x="3" y="5"/>
                </a:lnTo>
                <a:lnTo>
                  <a:pt x="0" y="5"/>
                </a:lnTo>
                <a:lnTo>
                  <a:pt x="0" y="4"/>
                </a:lnTo>
                <a:lnTo>
                  <a:pt x="0" y="4"/>
                </a:lnTo>
                <a:lnTo>
                  <a:pt x="0" y="1"/>
                </a:lnTo>
                <a:lnTo>
                  <a:pt x="1" y="0"/>
                </a:lnTo>
                <a:lnTo>
                  <a:pt x="1" y="0"/>
                </a:lnTo>
                <a:lnTo>
                  <a:pt x="3" y="0"/>
                </a:lnTo>
                <a:lnTo>
                  <a:pt x="5" y="0"/>
                </a:lnTo>
                <a:lnTo>
                  <a:pt x="5"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7" name="Freeform 89"/>
          <p:cNvSpPr/>
          <p:nvPr/>
        </p:nvSpPr>
        <p:spPr bwMode="auto">
          <a:xfrm>
            <a:off x="2560769" y="5562675"/>
            <a:ext cx="52784" cy="18615"/>
          </a:xfrm>
          <a:custGeom>
            <a:avLst/>
            <a:gdLst>
              <a:gd name="T0" fmla="*/ 4 w 30"/>
              <a:gd name="T1" fmla="*/ 0 h 11"/>
              <a:gd name="T2" fmla="*/ 4 w 30"/>
              <a:gd name="T3" fmla="*/ 0 h 11"/>
              <a:gd name="T4" fmla="*/ 6 w 30"/>
              <a:gd name="T5" fmla="*/ 0 h 11"/>
              <a:gd name="T6" fmla="*/ 6 w 30"/>
              <a:gd name="T7" fmla="*/ 1 h 11"/>
              <a:gd name="T8" fmla="*/ 6 w 30"/>
              <a:gd name="T9" fmla="*/ 1 h 11"/>
              <a:gd name="T10" fmla="*/ 7 w 30"/>
              <a:gd name="T11" fmla="*/ 3 h 11"/>
              <a:gd name="T12" fmla="*/ 9 w 30"/>
              <a:gd name="T13" fmla="*/ 3 h 11"/>
              <a:gd name="T14" fmla="*/ 9 w 30"/>
              <a:gd name="T15" fmla="*/ 3 h 11"/>
              <a:gd name="T16" fmla="*/ 20 w 30"/>
              <a:gd name="T17" fmla="*/ 4 h 11"/>
              <a:gd name="T18" fmla="*/ 20 w 30"/>
              <a:gd name="T19" fmla="*/ 4 h 11"/>
              <a:gd name="T20" fmla="*/ 24 w 30"/>
              <a:gd name="T21" fmla="*/ 4 h 11"/>
              <a:gd name="T22" fmla="*/ 24 w 30"/>
              <a:gd name="T23" fmla="*/ 4 h 11"/>
              <a:gd name="T24" fmla="*/ 27 w 30"/>
              <a:gd name="T25" fmla="*/ 5 h 11"/>
              <a:gd name="T26" fmla="*/ 27 w 30"/>
              <a:gd name="T27" fmla="*/ 5 h 11"/>
              <a:gd name="T28" fmla="*/ 30 w 30"/>
              <a:gd name="T29" fmla="*/ 5 h 11"/>
              <a:gd name="T30" fmla="*/ 30 w 30"/>
              <a:gd name="T31" fmla="*/ 8 h 11"/>
              <a:gd name="T32" fmla="*/ 30 w 30"/>
              <a:gd name="T33" fmla="*/ 8 h 11"/>
              <a:gd name="T34" fmla="*/ 30 w 30"/>
              <a:gd name="T35" fmla="*/ 10 h 11"/>
              <a:gd name="T36" fmla="*/ 29 w 30"/>
              <a:gd name="T37" fmla="*/ 11 h 11"/>
              <a:gd name="T38" fmla="*/ 29 w 30"/>
              <a:gd name="T39" fmla="*/ 11 h 11"/>
              <a:gd name="T40" fmla="*/ 27 w 30"/>
              <a:gd name="T41" fmla="*/ 11 h 11"/>
              <a:gd name="T42" fmla="*/ 24 w 30"/>
              <a:gd name="T43" fmla="*/ 11 h 11"/>
              <a:gd name="T44" fmla="*/ 24 w 30"/>
              <a:gd name="T45" fmla="*/ 11 h 11"/>
              <a:gd name="T46" fmla="*/ 21 w 30"/>
              <a:gd name="T47" fmla="*/ 8 h 11"/>
              <a:gd name="T48" fmla="*/ 17 w 30"/>
              <a:gd name="T49" fmla="*/ 7 h 11"/>
              <a:gd name="T50" fmla="*/ 17 w 30"/>
              <a:gd name="T51" fmla="*/ 7 h 11"/>
              <a:gd name="T52" fmla="*/ 7 w 30"/>
              <a:gd name="T53" fmla="*/ 5 h 11"/>
              <a:gd name="T54" fmla="*/ 7 w 30"/>
              <a:gd name="T55" fmla="*/ 5 h 11"/>
              <a:gd name="T56" fmla="*/ 3 w 30"/>
              <a:gd name="T57" fmla="*/ 5 h 11"/>
              <a:gd name="T58" fmla="*/ 3 w 30"/>
              <a:gd name="T59" fmla="*/ 5 h 11"/>
              <a:gd name="T60" fmla="*/ 2 w 30"/>
              <a:gd name="T61" fmla="*/ 5 h 11"/>
              <a:gd name="T62" fmla="*/ 2 w 30"/>
              <a:gd name="T63" fmla="*/ 5 h 11"/>
              <a:gd name="T64" fmla="*/ 2 w 30"/>
              <a:gd name="T65" fmla="*/ 5 h 11"/>
              <a:gd name="T66" fmla="*/ 0 w 30"/>
              <a:gd name="T67" fmla="*/ 4 h 11"/>
              <a:gd name="T68" fmla="*/ 2 w 30"/>
              <a:gd name="T69" fmla="*/ 1 h 11"/>
              <a:gd name="T70" fmla="*/ 2 w 30"/>
              <a:gd name="T71" fmla="*/ 1 h 11"/>
              <a:gd name="T72" fmla="*/ 3 w 30"/>
              <a:gd name="T73" fmla="*/ 0 h 11"/>
              <a:gd name="T74" fmla="*/ 4 w 30"/>
              <a:gd name="T75" fmla="*/ 0 h 11"/>
              <a:gd name="T76" fmla="*/ 4 w 30"/>
              <a:gd name="T7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11">
                <a:moveTo>
                  <a:pt x="4" y="0"/>
                </a:moveTo>
                <a:lnTo>
                  <a:pt x="4" y="0"/>
                </a:lnTo>
                <a:lnTo>
                  <a:pt x="6" y="0"/>
                </a:lnTo>
                <a:lnTo>
                  <a:pt x="6" y="1"/>
                </a:lnTo>
                <a:lnTo>
                  <a:pt x="6" y="1"/>
                </a:lnTo>
                <a:lnTo>
                  <a:pt x="7" y="3"/>
                </a:lnTo>
                <a:lnTo>
                  <a:pt x="9" y="3"/>
                </a:lnTo>
                <a:lnTo>
                  <a:pt x="9" y="3"/>
                </a:lnTo>
                <a:lnTo>
                  <a:pt x="20" y="4"/>
                </a:lnTo>
                <a:lnTo>
                  <a:pt x="20" y="4"/>
                </a:lnTo>
                <a:lnTo>
                  <a:pt x="24" y="4"/>
                </a:lnTo>
                <a:lnTo>
                  <a:pt x="24" y="4"/>
                </a:lnTo>
                <a:lnTo>
                  <a:pt x="27" y="5"/>
                </a:lnTo>
                <a:lnTo>
                  <a:pt x="27" y="5"/>
                </a:lnTo>
                <a:lnTo>
                  <a:pt x="30" y="5"/>
                </a:lnTo>
                <a:lnTo>
                  <a:pt x="30" y="8"/>
                </a:lnTo>
                <a:lnTo>
                  <a:pt x="30" y="8"/>
                </a:lnTo>
                <a:lnTo>
                  <a:pt x="30" y="10"/>
                </a:lnTo>
                <a:lnTo>
                  <a:pt x="29" y="11"/>
                </a:lnTo>
                <a:lnTo>
                  <a:pt x="29" y="11"/>
                </a:lnTo>
                <a:lnTo>
                  <a:pt x="27" y="11"/>
                </a:lnTo>
                <a:lnTo>
                  <a:pt x="24" y="11"/>
                </a:lnTo>
                <a:lnTo>
                  <a:pt x="24" y="11"/>
                </a:lnTo>
                <a:lnTo>
                  <a:pt x="21" y="8"/>
                </a:lnTo>
                <a:lnTo>
                  <a:pt x="17" y="7"/>
                </a:lnTo>
                <a:lnTo>
                  <a:pt x="17" y="7"/>
                </a:lnTo>
                <a:lnTo>
                  <a:pt x="7" y="5"/>
                </a:lnTo>
                <a:lnTo>
                  <a:pt x="7" y="5"/>
                </a:lnTo>
                <a:lnTo>
                  <a:pt x="3" y="5"/>
                </a:lnTo>
                <a:lnTo>
                  <a:pt x="3" y="5"/>
                </a:lnTo>
                <a:lnTo>
                  <a:pt x="2" y="5"/>
                </a:lnTo>
                <a:lnTo>
                  <a:pt x="2" y="5"/>
                </a:lnTo>
                <a:lnTo>
                  <a:pt x="2" y="5"/>
                </a:lnTo>
                <a:lnTo>
                  <a:pt x="0" y="4"/>
                </a:lnTo>
                <a:lnTo>
                  <a:pt x="2" y="1"/>
                </a:lnTo>
                <a:lnTo>
                  <a:pt x="2" y="1"/>
                </a:lnTo>
                <a:lnTo>
                  <a:pt x="3" y="0"/>
                </a:lnTo>
                <a:lnTo>
                  <a:pt x="4" y="0"/>
                </a:lnTo>
                <a:lnTo>
                  <a:pt x="4"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8" name="Freeform 90"/>
          <p:cNvSpPr/>
          <p:nvPr/>
        </p:nvSpPr>
        <p:spPr bwMode="auto">
          <a:xfrm>
            <a:off x="2826446" y="5588059"/>
            <a:ext cx="42227" cy="27076"/>
          </a:xfrm>
          <a:custGeom>
            <a:avLst/>
            <a:gdLst>
              <a:gd name="T0" fmla="*/ 3 w 24"/>
              <a:gd name="T1" fmla="*/ 8 h 16"/>
              <a:gd name="T2" fmla="*/ 3 w 24"/>
              <a:gd name="T3" fmla="*/ 8 h 16"/>
              <a:gd name="T4" fmla="*/ 0 w 24"/>
              <a:gd name="T5" fmla="*/ 8 h 16"/>
              <a:gd name="T6" fmla="*/ 0 w 24"/>
              <a:gd name="T7" fmla="*/ 5 h 16"/>
              <a:gd name="T8" fmla="*/ 0 w 24"/>
              <a:gd name="T9" fmla="*/ 5 h 16"/>
              <a:gd name="T10" fmla="*/ 0 w 24"/>
              <a:gd name="T11" fmla="*/ 2 h 16"/>
              <a:gd name="T12" fmla="*/ 3 w 24"/>
              <a:gd name="T13" fmla="*/ 0 h 16"/>
              <a:gd name="T14" fmla="*/ 3 w 24"/>
              <a:gd name="T15" fmla="*/ 0 h 16"/>
              <a:gd name="T16" fmla="*/ 4 w 24"/>
              <a:gd name="T17" fmla="*/ 2 h 16"/>
              <a:gd name="T18" fmla="*/ 7 w 24"/>
              <a:gd name="T19" fmla="*/ 2 h 16"/>
              <a:gd name="T20" fmla="*/ 7 w 24"/>
              <a:gd name="T21" fmla="*/ 2 h 16"/>
              <a:gd name="T22" fmla="*/ 11 w 24"/>
              <a:gd name="T23" fmla="*/ 3 h 16"/>
              <a:gd name="T24" fmla="*/ 14 w 24"/>
              <a:gd name="T25" fmla="*/ 5 h 16"/>
              <a:gd name="T26" fmla="*/ 14 w 24"/>
              <a:gd name="T27" fmla="*/ 5 h 16"/>
              <a:gd name="T28" fmla="*/ 15 w 24"/>
              <a:gd name="T29" fmla="*/ 5 h 16"/>
              <a:gd name="T30" fmla="*/ 15 w 24"/>
              <a:gd name="T31" fmla="*/ 5 h 16"/>
              <a:gd name="T32" fmla="*/ 20 w 24"/>
              <a:gd name="T33" fmla="*/ 8 h 16"/>
              <a:gd name="T34" fmla="*/ 22 w 24"/>
              <a:gd name="T35" fmla="*/ 10 h 16"/>
              <a:gd name="T36" fmla="*/ 22 w 24"/>
              <a:gd name="T37" fmla="*/ 10 h 16"/>
              <a:gd name="T38" fmla="*/ 24 w 24"/>
              <a:gd name="T39" fmla="*/ 12 h 16"/>
              <a:gd name="T40" fmla="*/ 22 w 24"/>
              <a:gd name="T41" fmla="*/ 15 h 16"/>
              <a:gd name="T42" fmla="*/ 22 w 24"/>
              <a:gd name="T43" fmla="*/ 15 h 16"/>
              <a:gd name="T44" fmla="*/ 21 w 24"/>
              <a:gd name="T45" fmla="*/ 16 h 16"/>
              <a:gd name="T46" fmla="*/ 20 w 24"/>
              <a:gd name="T47" fmla="*/ 16 h 16"/>
              <a:gd name="T48" fmla="*/ 20 w 24"/>
              <a:gd name="T49" fmla="*/ 16 h 16"/>
              <a:gd name="T50" fmla="*/ 18 w 24"/>
              <a:gd name="T51" fmla="*/ 16 h 16"/>
              <a:gd name="T52" fmla="*/ 17 w 24"/>
              <a:gd name="T53" fmla="*/ 15 h 16"/>
              <a:gd name="T54" fmla="*/ 17 w 24"/>
              <a:gd name="T55" fmla="*/ 15 h 16"/>
              <a:gd name="T56" fmla="*/ 13 w 24"/>
              <a:gd name="T57" fmla="*/ 9 h 16"/>
              <a:gd name="T58" fmla="*/ 13 w 24"/>
              <a:gd name="T59" fmla="*/ 9 h 16"/>
              <a:gd name="T60" fmla="*/ 10 w 24"/>
              <a:gd name="T61" fmla="*/ 6 h 16"/>
              <a:gd name="T62" fmla="*/ 5 w 24"/>
              <a:gd name="T63" fmla="*/ 6 h 16"/>
              <a:gd name="T64" fmla="*/ 5 w 24"/>
              <a:gd name="T65" fmla="*/ 6 h 16"/>
              <a:gd name="T66" fmla="*/ 3 w 24"/>
              <a:gd name="T67" fmla="*/ 8 h 16"/>
              <a:gd name="T68" fmla="*/ 3 w 24"/>
              <a:gd name="T69"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16">
                <a:moveTo>
                  <a:pt x="3" y="8"/>
                </a:moveTo>
                <a:lnTo>
                  <a:pt x="3" y="8"/>
                </a:lnTo>
                <a:lnTo>
                  <a:pt x="0" y="8"/>
                </a:lnTo>
                <a:lnTo>
                  <a:pt x="0" y="5"/>
                </a:lnTo>
                <a:lnTo>
                  <a:pt x="0" y="5"/>
                </a:lnTo>
                <a:lnTo>
                  <a:pt x="0" y="2"/>
                </a:lnTo>
                <a:lnTo>
                  <a:pt x="3" y="0"/>
                </a:lnTo>
                <a:lnTo>
                  <a:pt x="3" y="0"/>
                </a:lnTo>
                <a:lnTo>
                  <a:pt x="4" y="2"/>
                </a:lnTo>
                <a:lnTo>
                  <a:pt x="7" y="2"/>
                </a:lnTo>
                <a:lnTo>
                  <a:pt x="7" y="2"/>
                </a:lnTo>
                <a:lnTo>
                  <a:pt x="11" y="3"/>
                </a:lnTo>
                <a:lnTo>
                  <a:pt x="14" y="5"/>
                </a:lnTo>
                <a:lnTo>
                  <a:pt x="14" y="5"/>
                </a:lnTo>
                <a:lnTo>
                  <a:pt x="15" y="5"/>
                </a:lnTo>
                <a:lnTo>
                  <a:pt x="15" y="5"/>
                </a:lnTo>
                <a:lnTo>
                  <a:pt x="20" y="8"/>
                </a:lnTo>
                <a:lnTo>
                  <a:pt x="22" y="10"/>
                </a:lnTo>
                <a:lnTo>
                  <a:pt x="22" y="10"/>
                </a:lnTo>
                <a:lnTo>
                  <a:pt x="24" y="12"/>
                </a:lnTo>
                <a:lnTo>
                  <a:pt x="22" y="15"/>
                </a:lnTo>
                <a:lnTo>
                  <a:pt x="22" y="15"/>
                </a:lnTo>
                <a:lnTo>
                  <a:pt x="21" y="16"/>
                </a:lnTo>
                <a:lnTo>
                  <a:pt x="20" y="16"/>
                </a:lnTo>
                <a:lnTo>
                  <a:pt x="20" y="16"/>
                </a:lnTo>
                <a:lnTo>
                  <a:pt x="18" y="16"/>
                </a:lnTo>
                <a:lnTo>
                  <a:pt x="17" y="15"/>
                </a:lnTo>
                <a:lnTo>
                  <a:pt x="17" y="15"/>
                </a:lnTo>
                <a:lnTo>
                  <a:pt x="13" y="9"/>
                </a:lnTo>
                <a:lnTo>
                  <a:pt x="13" y="9"/>
                </a:lnTo>
                <a:lnTo>
                  <a:pt x="10" y="6"/>
                </a:lnTo>
                <a:lnTo>
                  <a:pt x="5" y="6"/>
                </a:lnTo>
                <a:lnTo>
                  <a:pt x="5" y="6"/>
                </a:lnTo>
                <a:lnTo>
                  <a:pt x="3" y="8"/>
                </a:lnTo>
                <a:lnTo>
                  <a:pt x="3"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89" name="Freeform 91"/>
          <p:cNvSpPr/>
          <p:nvPr/>
        </p:nvSpPr>
        <p:spPr bwMode="auto">
          <a:xfrm>
            <a:off x="2485113" y="5538984"/>
            <a:ext cx="47506" cy="20307"/>
          </a:xfrm>
          <a:custGeom>
            <a:avLst/>
            <a:gdLst>
              <a:gd name="T0" fmla="*/ 27 w 27"/>
              <a:gd name="T1" fmla="*/ 10 h 12"/>
              <a:gd name="T2" fmla="*/ 27 w 27"/>
              <a:gd name="T3" fmla="*/ 10 h 12"/>
              <a:gd name="T4" fmla="*/ 27 w 27"/>
              <a:gd name="T5" fmla="*/ 12 h 12"/>
              <a:gd name="T6" fmla="*/ 23 w 27"/>
              <a:gd name="T7" fmla="*/ 12 h 12"/>
              <a:gd name="T8" fmla="*/ 23 w 27"/>
              <a:gd name="T9" fmla="*/ 12 h 12"/>
              <a:gd name="T10" fmla="*/ 22 w 27"/>
              <a:gd name="T11" fmla="*/ 12 h 12"/>
              <a:gd name="T12" fmla="*/ 22 w 27"/>
              <a:gd name="T13" fmla="*/ 12 h 12"/>
              <a:gd name="T14" fmla="*/ 6 w 27"/>
              <a:gd name="T15" fmla="*/ 5 h 12"/>
              <a:gd name="T16" fmla="*/ 6 w 27"/>
              <a:gd name="T17" fmla="*/ 5 h 12"/>
              <a:gd name="T18" fmla="*/ 2 w 27"/>
              <a:gd name="T19" fmla="*/ 5 h 12"/>
              <a:gd name="T20" fmla="*/ 2 w 27"/>
              <a:gd name="T21" fmla="*/ 5 h 12"/>
              <a:gd name="T22" fmla="*/ 0 w 27"/>
              <a:gd name="T23" fmla="*/ 4 h 12"/>
              <a:gd name="T24" fmla="*/ 0 w 27"/>
              <a:gd name="T25" fmla="*/ 4 h 12"/>
              <a:gd name="T26" fmla="*/ 0 w 27"/>
              <a:gd name="T27" fmla="*/ 2 h 12"/>
              <a:gd name="T28" fmla="*/ 0 w 27"/>
              <a:gd name="T29" fmla="*/ 1 h 12"/>
              <a:gd name="T30" fmla="*/ 0 w 27"/>
              <a:gd name="T31" fmla="*/ 1 h 12"/>
              <a:gd name="T32" fmla="*/ 2 w 27"/>
              <a:gd name="T33" fmla="*/ 0 h 12"/>
              <a:gd name="T34" fmla="*/ 5 w 27"/>
              <a:gd name="T35" fmla="*/ 0 h 12"/>
              <a:gd name="T36" fmla="*/ 5 w 27"/>
              <a:gd name="T37" fmla="*/ 0 h 12"/>
              <a:gd name="T38" fmla="*/ 5 w 27"/>
              <a:gd name="T39" fmla="*/ 0 h 12"/>
              <a:gd name="T40" fmla="*/ 5 w 27"/>
              <a:gd name="T41" fmla="*/ 0 h 12"/>
              <a:gd name="T42" fmla="*/ 6 w 27"/>
              <a:gd name="T43" fmla="*/ 2 h 12"/>
              <a:gd name="T44" fmla="*/ 9 w 27"/>
              <a:gd name="T45" fmla="*/ 4 h 12"/>
              <a:gd name="T46" fmla="*/ 9 w 27"/>
              <a:gd name="T47" fmla="*/ 4 h 12"/>
              <a:gd name="T48" fmla="*/ 12 w 27"/>
              <a:gd name="T49" fmla="*/ 5 h 12"/>
              <a:gd name="T50" fmla="*/ 12 w 27"/>
              <a:gd name="T51" fmla="*/ 5 h 12"/>
              <a:gd name="T52" fmla="*/ 18 w 27"/>
              <a:gd name="T53" fmla="*/ 7 h 12"/>
              <a:gd name="T54" fmla="*/ 23 w 27"/>
              <a:gd name="T55" fmla="*/ 7 h 12"/>
              <a:gd name="T56" fmla="*/ 23 w 27"/>
              <a:gd name="T57" fmla="*/ 7 h 12"/>
              <a:gd name="T58" fmla="*/ 26 w 27"/>
              <a:gd name="T59" fmla="*/ 7 h 12"/>
              <a:gd name="T60" fmla="*/ 26 w 27"/>
              <a:gd name="T61" fmla="*/ 7 h 12"/>
              <a:gd name="T62" fmla="*/ 27 w 27"/>
              <a:gd name="T63" fmla="*/ 8 h 12"/>
              <a:gd name="T64" fmla="*/ 27 w 27"/>
              <a:gd name="T65" fmla="*/ 10 h 12"/>
              <a:gd name="T66" fmla="*/ 27 w 27"/>
              <a:gd name="T6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12">
                <a:moveTo>
                  <a:pt x="27" y="10"/>
                </a:moveTo>
                <a:lnTo>
                  <a:pt x="27" y="10"/>
                </a:lnTo>
                <a:lnTo>
                  <a:pt x="27" y="12"/>
                </a:lnTo>
                <a:lnTo>
                  <a:pt x="23" y="12"/>
                </a:lnTo>
                <a:lnTo>
                  <a:pt x="23" y="12"/>
                </a:lnTo>
                <a:lnTo>
                  <a:pt x="22" y="12"/>
                </a:lnTo>
                <a:lnTo>
                  <a:pt x="22" y="12"/>
                </a:lnTo>
                <a:lnTo>
                  <a:pt x="6" y="5"/>
                </a:lnTo>
                <a:lnTo>
                  <a:pt x="6" y="5"/>
                </a:lnTo>
                <a:lnTo>
                  <a:pt x="2" y="5"/>
                </a:lnTo>
                <a:lnTo>
                  <a:pt x="2" y="5"/>
                </a:lnTo>
                <a:lnTo>
                  <a:pt x="0" y="4"/>
                </a:lnTo>
                <a:lnTo>
                  <a:pt x="0" y="4"/>
                </a:lnTo>
                <a:lnTo>
                  <a:pt x="0" y="2"/>
                </a:lnTo>
                <a:lnTo>
                  <a:pt x="0" y="1"/>
                </a:lnTo>
                <a:lnTo>
                  <a:pt x="0" y="1"/>
                </a:lnTo>
                <a:lnTo>
                  <a:pt x="2" y="0"/>
                </a:lnTo>
                <a:lnTo>
                  <a:pt x="5" y="0"/>
                </a:lnTo>
                <a:lnTo>
                  <a:pt x="5" y="0"/>
                </a:lnTo>
                <a:lnTo>
                  <a:pt x="5" y="0"/>
                </a:lnTo>
                <a:lnTo>
                  <a:pt x="5" y="0"/>
                </a:lnTo>
                <a:lnTo>
                  <a:pt x="6" y="2"/>
                </a:lnTo>
                <a:lnTo>
                  <a:pt x="9" y="4"/>
                </a:lnTo>
                <a:lnTo>
                  <a:pt x="9" y="4"/>
                </a:lnTo>
                <a:lnTo>
                  <a:pt x="12" y="5"/>
                </a:lnTo>
                <a:lnTo>
                  <a:pt x="12" y="5"/>
                </a:lnTo>
                <a:lnTo>
                  <a:pt x="18" y="7"/>
                </a:lnTo>
                <a:lnTo>
                  <a:pt x="23" y="7"/>
                </a:lnTo>
                <a:lnTo>
                  <a:pt x="23" y="7"/>
                </a:lnTo>
                <a:lnTo>
                  <a:pt x="26" y="7"/>
                </a:lnTo>
                <a:lnTo>
                  <a:pt x="26" y="7"/>
                </a:lnTo>
                <a:lnTo>
                  <a:pt x="27" y="8"/>
                </a:lnTo>
                <a:lnTo>
                  <a:pt x="27" y="10"/>
                </a:lnTo>
                <a:lnTo>
                  <a:pt x="27"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0" name="Freeform 92"/>
          <p:cNvSpPr/>
          <p:nvPr/>
        </p:nvSpPr>
        <p:spPr bwMode="auto">
          <a:xfrm>
            <a:off x="2412975" y="5506832"/>
            <a:ext cx="45746" cy="28769"/>
          </a:xfrm>
          <a:custGeom>
            <a:avLst/>
            <a:gdLst>
              <a:gd name="T0" fmla="*/ 26 w 26"/>
              <a:gd name="T1" fmla="*/ 14 h 17"/>
              <a:gd name="T2" fmla="*/ 26 w 26"/>
              <a:gd name="T3" fmla="*/ 14 h 17"/>
              <a:gd name="T4" fmla="*/ 24 w 26"/>
              <a:gd name="T5" fmla="*/ 16 h 17"/>
              <a:gd name="T6" fmla="*/ 24 w 26"/>
              <a:gd name="T7" fmla="*/ 17 h 17"/>
              <a:gd name="T8" fmla="*/ 24 w 26"/>
              <a:gd name="T9" fmla="*/ 17 h 17"/>
              <a:gd name="T10" fmla="*/ 22 w 26"/>
              <a:gd name="T11" fmla="*/ 17 h 17"/>
              <a:gd name="T12" fmla="*/ 20 w 26"/>
              <a:gd name="T13" fmla="*/ 17 h 17"/>
              <a:gd name="T14" fmla="*/ 20 w 26"/>
              <a:gd name="T15" fmla="*/ 17 h 17"/>
              <a:gd name="T16" fmla="*/ 20 w 26"/>
              <a:gd name="T17" fmla="*/ 17 h 17"/>
              <a:gd name="T18" fmla="*/ 20 w 26"/>
              <a:gd name="T19" fmla="*/ 17 h 17"/>
              <a:gd name="T20" fmla="*/ 16 w 26"/>
              <a:gd name="T21" fmla="*/ 13 h 17"/>
              <a:gd name="T22" fmla="*/ 10 w 26"/>
              <a:gd name="T23" fmla="*/ 10 h 17"/>
              <a:gd name="T24" fmla="*/ 10 w 26"/>
              <a:gd name="T25" fmla="*/ 10 h 17"/>
              <a:gd name="T26" fmla="*/ 3 w 26"/>
              <a:gd name="T27" fmla="*/ 6 h 17"/>
              <a:gd name="T28" fmla="*/ 3 w 26"/>
              <a:gd name="T29" fmla="*/ 6 h 17"/>
              <a:gd name="T30" fmla="*/ 2 w 26"/>
              <a:gd name="T31" fmla="*/ 6 h 17"/>
              <a:gd name="T32" fmla="*/ 2 w 26"/>
              <a:gd name="T33" fmla="*/ 6 h 17"/>
              <a:gd name="T34" fmla="*/ 0 w 26"/>
              <a:gd name="T35" fmla="*/ 4 h 17"/>
              <a:gd name="T36" fmla="*/ 0 w 26"/>
              <a:gd name="T37" fmla="*/ 4 h 17"/>
              <a:gd name="T38" fmla="*/ 0 w 26"/>
              <a:gd name="T39" fmla="*/ 4 h 17"/>
              <a:gd name="T40" fmla="*/ 0 w 26"/>
              <a:gd name="T41" fmla="*/ 2 h 17"/>
              <a:gd name="T42" fmla="*/ 0 w 26"/>
              <a:gd name="T43" fmla="*/ 2 h 17"/>
              <a:gd name="T44" fmla="*/ 2 w 26"/>
              <a:gd name="T45" fmla="*/ 0 h 17"/>
              <a:gd name="T46" fmla="*/ 3 w 26"/>
              <a:gd name="T47" fmla="*/ 0 h 17"/>
              <a:gd name="T48" fmla="*/ 3 w 26"/>
              <a:gd name="T49" fmla="*/ 0 h 17"/>
              <a:gd name="T50" fmla="*/ 5 w 26"/>
              <a:gd name="T51" fmla="*/ 2 h 17"/>
              <a:gd name="T52" fmla="*/ 5 w 26"/>
              <a:gd name="T53" fmla="*/ 2 h 17"/>
              <a:gd name="T54" fmla="*/ 6 w 26"/>
              <a:gd name="T55" fmla="*/ 3 h 17"/>
              <a:gd name="T56" fmla="*/ 9 w 26"/>
              <a:gd name="T57" fmla="*/ 6 h 17"/>
              <a:gd name="T58" fmla="*/ 9 w 26"/>
              <a:gd name="T59" fmla="*/ 6 h 17"/>
              <a:gd name="T60" fmla="*/ 12 w 26"/>
              <a:gd name="T61" fmla="*/ 7 h 17"/>
              <a:gd name="T62" fmla="*/ 12 w 26"/>
              <a:gd name="T63" fmla="*/ 7 h 17"/>
              <a:gd name="T64" fmla="*/ 17 w 26"/>
              <a:gd name="T65" fmla="*/ 10 h 17"/>
              <a:gd name="T66" fmla="*/ 23 w 26"/>
              <a:gd name="T67" fmla="*/ 11 h 17"/>
              <a:gd name="T68" fmla="*/ 23 w 26"/>
              <a:gd name="T69" fmla="*/ 11 h 17"/>
              <a:gd name="T70" fmla="*/ 24 w 26"/>
              <a:gd name="T71" fmla="*/ 13 h 17"/>
              <a:gd name="T72" fmla="*/ 26 w 26"/>
              <a:gd name="T73" fmla="*/ 14 h 17"/>
              <a:gd name="T74" fmla="*/ 26 w 26"/>
              <a:gd name="T75"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17">
                <a:moveTo>
                  <a:pt x="26" y="14"/>
                </a:moveTo>
                <a:lnTo>
                  <a:pt x="26" y="14"/>
                </a:lnTo>
                <a:lnTo>
                  <a:pt x="24" y="16"/>
                </a:lnTo>
                <a:lnTo>
                  <a:pt x="24" y="17"/>
                </a:lnTo>
                <a:lnTo>
                  <a:pt x="24" y="17"/>
                </a:lnTo>
                <a:lnTo>
                  <a:pt x="22" y="17"/>
                </a:lnTo>
                <a:lnTo>
                  <a:pt x="20" y="17"/>
                </a:lnTo>
                <a:lnTo>
                  <a:pt x="20" y="17"/>
                </a:lnTo>
                <a:lnTo>
                  <a:pt x="20" y="17"/>
                </a:lnTo>
                <a:lnTo>
                  <a:pt x="20" y="17"/>
                </a:lnTo>
                <a:lnTo>
                  <a:pt x="16" y="13"/>
                </a:lnTo>
                <a:lnTo>
                  <a:pt x="10" y="10"/>
                </a:lnTo>
                <a:lnTo>
                  <a:pt x="10" y="10"/>
                </a:lnTo>
                <a:lnTo>
                  <a:pt x="3" y="6"/>
                </a:lnTo>
                <a:lnTo>
                  <a:pt x="3" y="6"/>
                </a:lnTo>
                <a:lnTo>
                  <a:pt x="2" y="6"/>
                </a:lnTo>
                <a:lnTo>
                  <a:pt x="2" y="6"/>
                </a:lnTo>
                <a:lnTo>
                  <a:pt x="0" y="4"/>
                </a:lnTo>
                <a:lnTo>
                  <a:pt x="0" y="4"/>
                </a:lnTo>
                <a:lnTo>
                  <a:pt x="0" y="4"/>
                </a:lnTo>
                <a:lnTo>
                  <a:pt x="0" y="2"/>
                </a:lnTo>
                <a:lnTo>
                  <a:pt x="0" y="2"/>
                </a:lnTo>
                <a:lnTo>
                  <a:pt x="2" y="0"/>
                </a:lnTo>
                <a:lnTo>
                  <a:pt x="3" y="0"/>
                </a:lnTo>
                <a:lnTo>
                  <a:pt x="3" y="0"/>
                </a:lnTo>
                <a:lnTo>
                  <a:pt x="5" y="2"/>
                </a:lnTo>
                <a:lnTo>
                  <a:pt x="5" y="2"/>
                </a:lnTo>
                <a:lnTo>
                  <a:pt x="6" y="3"/>
                </a:lnTo>
                <a:lnTo>
                  <a:pt x="9" y="6"/>
                </a:lnTo>
                <a:lnTo>
                  <a:pt x="9" y="6"/>
                </a:lnTo>
                <a:lnTo>
                  <a:pt x="12" y="7"/>
                </a:lnTo>
                <a:lnTo>
                  <a:pt x="12" y="7"/>
                </a:lnTo>
                <a:lnTo>
                  <a:pt x="17" y="10"/>
                </a:lnTo>
                <a:lnTo>
                  <a:pt x="23" y="11"/>
                </a:lnTo>
                <a:lnTo>
                  <a:pt x="23" y="11"/>
                </a:lnTo>
                <a:lnTo>
                  <a:pt x="24" y="13"/>
                </a:lnTo>
                <a:lnTo>
                  <a:pt x="26" y="14"/>
                </a:lnTo>
                <a:lnTo>
                  <a:pt x="26" y="1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1" name="Freeform 93"/>
          <p:cNvSpPr>
            <a:spLocks noEditPoints="1"/>
          </p:cNvSpPr>
          <p:nvPr/>
        </p:nvSpPr>
        <p:spPr bwMode="auto">
          <a:xfrm>
            <a:off x="2650501" y="5679441"/>
            <a:ext cx="80935" cy="74459"/>
          </a:xfrm>
          <a:custGeom>
            <a:avLst/>
            <a:gdLst>
              <a:gd name="T0" fmla="*/ 24 w 46"/>
              <a:gd name="T1" fmla="*/ 44 h 44"/>
              <a:gd name="T2" fmla="*/ 16 w 46"/>
              <a:gd name="T3" fmla="*/ 43 h 44"/>
              <a:gd name="T4" fmla="*/ 6 w 46"/>
              <a:gd name="T5" fmla="*/ 37 h 44"/>
              <a:gd name="T6" fmla="*/ 3 w 46"/>
              <a:gd name="T7" fmla="*/ 33 h 44"/>
              <a:gd name="T8" fmla="*/ 0 w 46"/>
              <a:gd name="T9" fmla="*/ 25 h 44"/>
              <a:gd name="T10" fmla="*/ 2 w 46"/>
              <a:gd name="T11" fmla="*/ 19 h 44"/>
              <a:gd name="T12" fmla="*/ 5 w 46"/>
              <a:gd name="T13" fmla="*/ 9 h 44"/>
              <a:gd name="T14" fmla="*/ 7 w 46"/>
              <a:gd name="T15" fmla="*/ 6 h 44"/>
              <a:gd name="T16" fmla="*/ 16 w 46"/>
              <a:gd name="T17" fmla="*/ 0 h 44"/>
              <a:gd name="T18" fmla="*/ 22 w 46"/>
              <a:gd name="T19" fmla="*/ 0 h 44"/>
              <a:gd name="T20" fmla="*/ 29 w 46"/>
              <a:gd name="T21" fmla="*/ 0 h 44"/>
              <a:gd name="T22" fmla="*/ 30 w 46"/>
              <a:gd name="T23" fmla="*/ 0 h 44"/>
              <a:gd name="T24" fmla="*/ 32 w 46"/>
              <a:gd name="T25" fmla="*/ 2 h 44"/>
              <a:gd name="T26" fmla="*/ 34 w 46"/>
              <a:gd name="T27" fmla="*/ 5 h 44"/>
              <a:gd name="T28" fmla="*/ 41 w 46"/>
              <a:gd name="T29" fmla="*/ 9 h 44"/>
              <a:gd name="T30" fmla="*/ 44 w 46"/>
              <a:gd name="T31" fmla="*/ 16 h 44"/>
              <a:gd name="T32" fmla="*/ 46 w 46"/>
              <a:gd name="T33" fmla="*/ 20 h 44"/>
              <a:gd name="T34" fmla="*/ 44 w 46"/>
              <a:gd name="T35" fmla="*/ 27 h 44"/>
              <a:gd name="T36" fmla="*/ 43 w 46"/>
              <a:gd name="T37" fmla="*/ 33 h 44"/>
              <a:gd name="T38" fmla="*/ 36 w 46"/>
              <a:gd name="T39" fmla="*/ 42 h 44"/>
              <a:gd name="T40" fmla="*/ 26 w 46"/>
              <a:gd name="T41" fmla="*/ 44 h 44"/>
              <a:gd name="T42" fmla="*/ 24 w 46"/>
              <a:gd name="T43" fmla="*/ 44 h 44"/>
              <a:gd name="T44" fmla="*/ 16 w 46"/>
              <a:gd name="T45" fmla="*/ 8 h 44"/>
              <a:gd name="T46" fmla="*/ 16 w 46"/>
              <a:gd name="T47" fmla="*/ 8 h 44"/>
              <a:gd name="T48" fmla="*/ 12 w 46"/>
              <a:gd name="T49" fmla="*/ 10 h 44"/>
              <a:gd name="T50" fmla="*/ 10 w 46"/>
              <a:gd name="T51" fmla="*/ 15 h 44"/>
              <a:gd name="T52" fmla="*/ 9 w 46"/>
              <a:gd name="T53" fmla="*/ 23 h 44"/>
              <a:gd name="T54" fmla="*/ 12 w 46"/>
              <a:gd name="T55" fmla="*/ 33 h 44"/>
              <a:gd name="T56" fmla="*/ 13 w 46"/>
              <a:gd name="T57" fmla="*/ 35 h 44"/>
              <a:gd name="T58" fmla="*/ 20 w 46"/>
              <a:gd name="T59" fmla="*/ 36 h 44"/>
              <a:gd name="T60" fmla="*/ 23 w 46"/>
              <a:gd name="T61" fmla="*/ 36 h 44"/>
              <a:gd name="T62" fmla="*/ 29 w 46"/>
              <a:gd name="T63" fmla="*/ 33 h 44"/>
              <a:gd name="T64" fmla="*/ 32 w 46"/>
              <a:gd name="T65" fmla="*/ 30 h 44"/>
              <a:gd name="T66" fmla="*/ 33 w 46"/>
              <a:gd name="T67" fmla="*/ 23 h 44"/>
              <a:gd name="T68" fmla="*/ 29 w 46"/>
              <a:gd name="T69" fmla="*/ 16 h 44"/>
              <a:gd name="T70" fmla="*/ 26 w 46"/>
              <a:gd name="T71" fmla="*/ 16 h 44"/>
              <a:gd name="T72" fmla="*/ 23 w 46"/>
              <a:gd name="T73" fmla="*/ 16 h 44"/>
              <a:gd name="T74" fmla="*/ 17 w 46"/>
              <a:gd name="T75" fmla="*/ 13 h 44"/>
              <a:gd name="T76" fmla="*/ 17 w 46"/>
              <a:gd name="T77" fmla="*/ 12 h 44"/>
              <a:gd name="T78" fmla="*/ 16 w 46"/>
              <a:gd name="T79" fmla="*/ 10 h 44"/>
              <a:gd name="T80" fmla="*/ 16 w 46"/>
              <a:gd name="T81" fmla="*/ 8 h 44"/>
              <a:gd name="T82" fmla="*/ 36 w 46"/>
              <a:gd name="T83" fmla="*/ 17 h 44"/>
              <a:gd name="T84" fmla="*/ 36 w 46"/>
              <a:gd name="T85" fmla="*/ 26 h 44"/>
              <a:gd name="T86" fmla="*/ 33 w 46"/>
              <a:gd name="T87" fmla="*/ 35 h 44"/>
              <a:gd name="T88" fmla="*/ 37 w 46"/>
              <a:gd name="T89" fmla="*/ 26 h 44"/>
              <a:gd name="T90" fmla="*/ 36 w 46"/>
              <a:gd name="T91"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 h="44">
                <a:moveTo>
                  <a:pt x="24" y="44"/>
                </a:moveTo>
                <a:lnTo>
                  <a:pt x="24" y="44"/>
                </a:lnTo>
                <a:lnTo>
                  <a:pt x="16" y="43"/>
                </a:lnTo>
                <a:lnTo>
                  <a:pt x="16" y="43"/>
                </a:lnTo>
                <a:lnTo>
                  <a:pt x="10" y="40"/>
                </a:lnTo>
                <a:lnTo>
                  <a:pt x="6" y="37"/>
                </a:lnTo>
                <a:lnTo>
                  <a:pt x="6" y="37"/>
                </a:lnTo>
                <a:lnTo>
                  <a:pt x="3" y="33"/>
                </a:lnTo>
                <a:lnTo>
                  <a:pt x="2" y="29"/>
                </a:lnTo>
                <a:lnTo>
                  <a:pt x="0" y="25"/>
                </a:lnTo>
                <a:lnTo>
                  <a:pt x="2" y="19"/>
                </a:lnTo>
                <a:lnTo>
                  <a:pt x="2" y="19"/>
                </a:lnTo>
                <a:lnTo>
                  <a:pt x="2" y="15"/>
                </a:lnTo>
                <a:lnTo>
                  <a:pt x="5" y="9"/>
                </a:lnTo>
                <a:lnTo>
                  <a:pt x="5" y="9"/>
                </a:lnTo>
                <a:lnTo>
                  <a:pt x="7" y="6"/>
                </a:lnTo>
                <a:lnTo>
                  <a:pt x="12" y="3"/>
                </a:lnTo>
                <a:lnTo>
                  <a:pt x="16" y="0"/>
                </a:lnTo>
                <a:lnTo>
                  <a:pt x="22" y="0"/>
                </a:lnTo>
                <a:lnTo>
                  <a:pt x="22" y="0"/>
                </a:lnTo>
                <a:lnTo>
                  <a:pt x="26" y="0"/>
                </a:lnTo>
                <a:lnTo>
                  <a:pt x="29" y="0"/>
                </a:lnTo>
                <a:lnTo>
                  <a:pt x="29" y="0"/>
                </a:lnTo>
                <a:lnTo>
                  <a:pt x="30" y="0"/>
                </a:lnTo>
                <a:lnTo>
                  <a:pt x="32" y="2"/>
                </a:lnTo>
                <a:lnTo>
                  <a:pt x="32" y="2"/>
                </a:lnTo>
                <a:lnTo>
                  <a:pt x="33" y="3"/>
                </a:lnTo>
                <a:lnTo>
                  <a:pt x="34" y="5"/>
                </a:lnTo>
                <a:lnTo>
                  <a:pt x="34" y="5"/>
                </a:lnTo>
                <a:lnTo>
                  <a:pt x="41" y="9"/>
                </a:lnTo>
                <a:lnTo>
                  <a:pt x="43" y="12"/>
                </a:lnTo>
                <a:lnTo>
                  <a:pt x="44" y="16"/>
                </a:lnTo>
                <a:lnTo>
                  <a:pt x="44" y="16"/>
                </a:lnTo>
                <a:lnTo>
                  <a:pt x="46" y="20"/>
                </a:lnTo>
                <a:lnTo>
                  <a:pt x="46" y="20"/>
                </a:lnTo>
                <a:lnTo>
                  <a:pt x="44" y="27"/>
                </a:lnTo>
                <a:lnTo>
                  <a:pt x="43" y="33"/>
                </a:lnTo>
                <a:lnTo>
                  <a:pt x="43" y="33"/>
                </a:lnTo>
                <a:lnTo>
                  <a:pt x="40" y="37"/>
                </a:lnTo>
                <a:lnTo>
                  <a:pt x="36" y="42"/>
                </a:lnTo>
                <a:lnTo>
                  <a:pt x="32" y="43"/>
                </a:lnTo>
                <a:lnTo>
                  <a:pt x="26" y="44"/>
                </a:lnTo>
                <a:lnTo>
                  <a:pt x="26" y="44"/>
                </a:lnTo>
                <a:lnTo>
                  <a:pt x="24" y="44"/>
                </a:lnTo>
                <a:lnTo>
                  <a:pt x="24" y="44"/>
                </a:lnTo>
                <a:close/>
                <a:moveTo>
                  <a:pt x="16" y="8"/>
                </a:moveTo>
                <a:lnTo>
                  <a:pt x="16" y="8"/>
                </a:lnTo>
                <a:lnTo>
                  <a:pt x="16" y="8"/>
                </a:lnTo>
                <a:lnTo>
                  <a:pt x="16" y="8"/>
                </a:lnTo>
                <a:lnTo>
                  <a:pt x="12" y="10"/>
                </a:lnTo>
                <a:lnTo>
                  <a:pt x="10" y="15"/>
                </a:lnTo>
                <a:lnTo>
                  <a:pt x="10" y="15"/>
                </a:lnTo>
                <a:lnTo>
                  <a:pt x="9" y="19"/>
                </a:lnTo>
                <a:lnTo>
                  <a:pt x="9" y="23"/>
                </a:lnTo>
                <a:lnTo>
                  <a:pt x="9" y="29"/>
                </a:lnTo>
                <a:lnTo>
                  <a:pt x="12" y="33"/>
                </a:lnTo>
                <a:lnTo>
                  <a:pt x="12" y="33"/>
                </a:lnTo>
                <a:lnTo>
                  <a:pt x="13" y="35"/>
                </a:lnTo>
                <a:lnTo>
                  <a:pt x="13" y="35"/>
                </a:lnTo>
                <a:lnTo>
                  <a:pt x="20" y="36"/>
                </a:lnTo>
                <a:lnTo>
                  <a:pt x="20" y="36"/>
                </a:lnTo>
                <a:lnTo>
                  <a:pt x="23" y="36"/>
                </a:lnTo>
                <a:lnTo>
                  <a:pt x="27" y="36"/>
                </a:lnTo>
                <a:lnTo>
                  <a:pt x="29" y="33"/>
                </a:lnTo>
                <a:lnTo>
                  <a:pt x="32" y="30"/>
                </a:lnTo>
                <a:lnTo>
                  <a:pt x="32" y="30"/>
                </a:lnTo>
                <a:lnTo>
                  <a:pt x="33" y="23"/>
                </a:lnTo>
                <a:lnTo>
                  <a:pt x="33" y="23"/>
                </a:lnTo>
                <a:lnTo>
                  <a:pt x="32" y="19"/>
                </a:lnTo>
                <a:lnTo>
                  <a:pt x="29" y="16"/>
                </a:lnTo>
                <a:lnTo>
                  <a:pt x="29" y="16"/>
                </a:lnTo>
                <a:lnTo>
                  <a:pt x="26" y="16"/>
                </a:lnTo>
                <a:lnTo>
                  <a:pt x="23" y="16"/>
                </a:lnTo>
                <a:lnTo>
                  <a:pt x="23" y="16"/>
                </a:lnTo>
                <a:lnTo>
                  <a:pt x="19" y="16"/>
                </a:lnTo>
                <a:lnTo>
                  <a:pt x="17" y="13"/>
                </a:lnTo>
                <a:lnTo>
                  <a:pt x="17" y="13"/>
                </a:lnTo>
                <a:lnTo>
                  <a:pt x="17" y="12"/>
                </a:lnTo>
                <a:lnTo>
                  <a:pt x="17" y="12"/>
                </a:lnTo>
                <a:lnTo>
                  <a:pt x="16" y="10"/>
                </a:lnTo>
                <a:lnTo>
                  <a:pt x="16" y="8"/>
                </a:lnTo>
                <a:lnTo>
                  <a:pt x="16" y="8"/>
                </a:lnTo>
                <a:close/>
                <a:moveTo>
                  <a:pt x="36" y="17"/>
                </a:moveTo>
                <a:lnTo>
                  <a:pt x="36" y="17"/>
                </a:lnTo>
                <a:lnTo>
                  <a:pt x="37" y="22"/>
                </a:lnTo>
                <a:lnTo>
                  <a:pt x="36" y="26"/>
                </a:lnTo>
                <a:lnTo>
                  <a:pt x="33" y="35"/>
                </a:lnTo>
                <a:lnTo>
                  <a:pt x="33" y="35"/>
                </a:lnTo>
                <a:lnTo>
                  <a:pt x="36" y="30"/>
                </a:lnTo>
                <a:lnTo>
                  <a:pt x="37" y="26"/>
                </a:lnTo>
                <a:lnTo>
                  <a:pt x="37" y="20"/>
                </a:lnTo>
                <a:lnTo>
                  <a:pt x="36" y="17"/>
                </a:lnTo>
                <a:lnTo>
                  <a:pt x="3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2" name="Freeform 94"/>
          <p:cNvSpPr>
            <a:spLocks noEditPoints="1"/>
          </p:cNvSpPr>
          <p:nvPr/>
        </p:nvSpPr>
        <p:spPr bwMode="auto">
          <a:xfrm>
            <a:off x="4633401" y="1995421"/>
            <a:ext cx="277993" cy="336757"/>
          </a:xfrm>
          <a:custGeom>
            <a:avLst/>
            <a:gdLst>
              <a:gd name="T0" fmla="*/ 141 w 158"/>
              <a:gd name="T1" fmla="*/ 36 h 199"/>
              <a:gd name="T2" fmla="*/ 75 w 158"/>
              <a:gd name="T3" fmla="*/ 199 h 199"/>
              <a:gd name="T4" fmla="*/ 75 w 158"/>
              <a:gd name="T5" fmla="*/ 110 h 199"/>
              <a:gd name="T6" fmla="*/ 7 w 158"/>
              <a:gd name="T7" fmla="*/ 77 h 199"/>
              <a:gd name="T8" fmla="*/ 120 w 158"/>
              <a:gd name="T9" fmla="*/ 137 h 199"/>
              <a:gd name="T10" fmla="*/ 23 w 158"/>
              <a:gd name="T11" fmla="*/ 133 h 199"/>
              <a:gd name="T12" fmla="*/ 100 w 158"/>
              <a:gd name="T13" fmla="*/ 104 h 199"/>
              <a:gd name="T14" fmla="*/ 46 w 158"/>
              <a:gd name="T15" fmla="*/ 130 h 199"/>
              <a:gd name="T16" fmla="*/ 37 w 158"/>
              <a:gd name="T17" fmla="*/ 107 h 199"/>
              <a:gd name="T18" fmla="*/ 104 w 158"/>
              <a:gd name="T19" fmla="*/ 50 h 199"/>
              <a:gd name="T20" fmla="*/ 93 w 158"/>
              <a:gd name="T21" fmla="*/ 39 h 199"/>
              <a:gd name="T22" fmla="*/ 24 w 158"/>
              <a:gd name="T23" fmla="*/ 67 h 199"/>
              <a:gd name="T24" fmla="*/ 37 w 158"/>
              <a:gd name="T25" fmla="*/ 151 h 199"/>
              <a:gd name="T26" fmla="*/ 114 w 158"/>
              <a:gd name="T27" fmla="*/ 115 h 199"/>
              <a:gd name="T28" fmla="*/ 131 w 158"/>
              <a:gd name="T29" fmla="*/ 123 h 199"/>
              <a:gd name="T30" fmla="*/ 56 w 158"/>
              <a:gd name="T31" fmla="*/ 118 h 199"/>
              <a:gd name="T32" fmla="*/ 97 w 158"/>
              <a:gd name="T33" fmla="*/ 46 h 199"/>
              <a:gd name="T34" fmla="*/ 23 w 158"/>
              <a:gd name="T35" fmla="*/ 36 h 199"/>
              <a:gd name="T36" fmla="*/ 139 w 158"/>
              <a:gd name="T37" fmla="*/ 107 h 199"/>
              <a:gd name="T38" fmla="*/ 16 w 158"/>
              <a:gd name="T39" fmla="*/ 97 h 199"/>
              <a:gd name="T40" fmla="*/ 145 w 158"/>
              <a:gd name="T41" fmla="*/ 66 h 199"/>
              <a:gd name="T42" fmla="*/ 24 w 158"/>
              <a:gd name="T43" fmla="*/ 46 h 199"/>
              <a:gd name="T44" fmla="*/ 127 w 158"/>
              <a:gd name="T45" fmla="*/ 39 h 199"/>
              <a:gd name="T46" fmla="*/ 132 w 158"/>
              <a:gd name="T47" fmla="*/ 70 h 199"/>
              <a:gd name="T48" fmla="*/ 70 w 158"/>
              <a:gd name="T49" fmla="*/ 164 h 199"/>
              <a:gd name="T50" fmla="*/ 87 w 158"/>
              <a:gd name="T51" fmla="*/ 172 h 199"/>
              <a:gd name="T52" fmla="*/ 20 w 158"/>
              <a:gd name="T53" fmla="*/ 115 h 199"/>
              <a:gd name="T54" fmla="*/ 17 w 158"/>
              <a:gd name="T55" fmla="*/ 162 h 199"/>
              <a:gd name="T56" fmla="*/ 107 w 158"/>
              <a:gd name="T57" fmla="*/ 49 h 199"/>
              <a:gd name="T58" fmla="*/ 124 w 158"/>
              <a:gd name="T59" fmla="*/ 50 h 199"/>
              <a:gd name="T60" fmla="*/ 111 w 158"/>
              <a:gd name="T61" fmla="*/ 25 h 199"/>
              <a:gd name="T62" fmla="*/ 121 w 158"/>
              <a:gd name="T63" fmla="*/ 157 h 199"/>
              <a:gd name="T64" fmla="*/ 129 w 158"/>
              <a:gd name="T65" fmla="*/ 69 h 199"/>
              <a:gd name="T66" fmla="*/ 85 w 158"/>
              <a:gd name="T67" fmla="*/ 172 h 199"/>
              <a:gd name="T68" fmla="*/ 33 w 158"/>
              <a:gd name="T69" fmla="*/ 47 h 199"/>
              <a:gd name="T70" fmla="*/ 67 w 158"/>
              <a:gd name="T71" fmla="*/ 23 h 199"/>
              <a:gd name="T72" fmla="*/ 125 w 158"/>
              <a:gd name="T73" fmla="*/ 36 h 199"/>
              <a:gd name="T74" fmla="*/ 44 w 158"/>
              <a:gd name="T75" fmla="*/ 175 h 199"/>
              <a:gd name="T76" fmla="*/ 19 w 158"/>
              <a:gd name="T77" fmla="*/ 74 h 199"/>
              <a:gd name="T78" fmla="*/ 137 w 158"/>
              <a:gd name="T79" fmla="*/ 127 h 199"/>
              <a:gd name="T80" fmla="*/ 61 w 158"/>
              <a:gd name="T81" fmla="*/ 188 h 199"/>
              <a:gd name="T82" fmla="*/ 33 w 158"/>
              <a:gd name="T83" fmla="*/ 161 h 199"/>
              <a:gd name="T84" fmla="*/ 131 w 158"/>
              <a:gd name="T85" fmla="*/ 80 h 199"/>
              <a:gd name="T86" fmla="*/ 64 w 158"/>
              <a:gd name="T87" fmla="*/ 181 h 199"/>
              <a:gd name="T88" fmla="*/ 97 w 158"/>
              <a:gd name="T89" fmla="*/ 182 h 199"/>
              <a:gd name="T90" fmla="*/ 144 w 158"/>
              <a:gd name="T91" fmla="*/ 83 h 199"/>
              <a:gd name="T92" fmla="*/ 57 w 158"/>
              <a:gd name="T93" fmla="*/ 171 h 199"/>
              <a:gd name="T94" fmla="*/ 29 w 158"/>
              <a:gd name="T95" fmla="*/ 158 h 199"/>
              <a:gd name="T96" fmla="*/ 120 w 158"/>
              <a:gd name="T97" fmla="*/ 66 h 199"/>
              <a:gd name="T98" fmla="*/ 16 w 158"/>
              <a:gd name="T99" fmla="*/ 86 h 199"/>
              <a:gd name="T100" fmla="*/ 132 w 158"/>
              <a:gd name="T101" fmla="*/ 145 h 199"/>
              <a:gd name="T102" fmla="*/ 54 w 158"/>
              <a:gd name="T103" fmla="*/ 178 h 199"/>
              <a:gd name="T104" fmla="*/ 84 w 158"/>
              <a:gd name="T105" fmla="*/ 184 h 199"/>
              <a:gd name="T106" fmla="*/ 139 w 158"/>
              <a:gd name="T107" fmla="*/ 138 h 199"/>
              <a:gd name="T108" fmla="*/ 53 w 158"/>
              <a:gd name="T109" fmla="*/ 184 h 199"/>
              <a:gd name="T110" fmla="*/ 132 w 158"/>
              <a:gd name="T111" fmla="*/ 135 h 199"/>
              <a:gd name="T112" fmla="*/ 12 w 158"/>
              <a:gd name="T113" fmla="*/ 151 h 199"/>
              <a:gd name="T114" fmla="*/ 48 w 158"/>
              <a:gd name="T115" fmla="*/ 187 h 199"/>
              <a:gd name="T116" fmla="*/ 29 w 158"/>
              <a:gd name="T117" fmla="*/ 150 h 199"/>
              <a:gd name="T118" fmla="*/ 67 w 158"/>
              <a:gd name="T119" fmla="*/ 167 h 199"/>
              <a:gd name="T120" fmla="*/ 117 w 158"/>
              <a:gd name="T121" fmla="*/ 67 h 199"/>
              <a:gd name="T122" fmla="*/ 142 w 158"/>
              <a:gd name="T123" fmla="*/ 10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8" h="199">
                <a:moveTo>
                  <a:pt x="0" y="104"/>
                </a:moveTo>
                <a:lnTo>
                  <a:pt x="0" y="104"/>
                </a:lnTo>
                <a:lnTo>
                  <a:pt x="2" y="84"/>
                </a:lnTo>
                <a:lnTo>
                  <a:pt x="2" y="84"/>
                </a:lnTo>
                <a:lnTo>
                  <a:pt x="4" y="70"/>
                </a:lnTo>
                <a:lnTo>
                  <a:pt x="9" y="57"/>
                </a:lnTo>
                <a:lnTo>
                  <a:pt x="9" y="57"/>
                </a:lnTo>
                <a:lnTo>
                  <a:pt x="12" y="50"/>
                </a:lnTo>
                <a:lnTo>
                  <a:pt x="16" y="42"/>
                </a:lnTo>
                <a:lnTo>
                  <a:pt x="16" y="42"/>
                </a:lnTo>
                <a:lnTo>
                  <a:pt x="27" y="25"/>
                </a:lnTo>
                <a:lnTo>
                  <a:pt x="27" y="25"/>
                </a:lnTo>
                <a:lnTo>
                  <a:pt x="36" y="16"/>
                </a:lnTo>
                <a:lnTo>
                  <a:pt x="46" y="9"/>
                </a:lnTo>
                <a:lnTo>
                  <a:pt x="46" y="9"/>
                </a:lnTo>
                <a:lnTo>
                  <a:pt x="53" y="5"/>
                </a:lnTo>
                <a:lnTo>
                  <a:pt x="61" y="2"/>
                </a:lnTo>
                <a:lnTo>
                  <a:pt x="70" y="0"/>
                </a:lnTo>
                <a:lnTo>
                  <a:pt x="78" y="0"/>
                </a:lnTo>
                <a:lnTo>
                  <a:pt x="78" y="0"/>
                </a:lnTo>
                <a:lnTo>
                  <a:pt x="90" y="2"/>
                </a:lnTo>
                <a:lnTo>
                  <a:pt x="90" y="2"/>
                </a:lnTo>
                <a:lnTo>
                  <a:pt x="97" y="3"/>
                </a:lnTo>
                <a:lnTo>
                  <a:pt x="105" y="6"/>
                </a:lnTo>
                <a:lnTo>
                  <a:pt x="112" y="9"/>
                </a:lnTo>
                <a:lnTo>
                  <a:pt x="120" y="13"/>
                </a:lnTo>
                <a:lnTo>
                  <a:pt x="120" y="13"/>
                </a:lnTo>
                <a:lnTo>
                  <a:pt x="128" y="20"/>
                </a:lnTo>
                <a:lnTo>
                  <a:pt x="135" y="29"/>
                </a:lnTo>
                <a:lnTo>
                  <a:pt x="135" y="29"/>
                </a:lnTo>
                <a:lnTo>
                  <a:pt x="141" y="36"/>
                </a:lnTo>
                <a:lnTo>
                  <a:pt x="145" y="43"/>
                </a:lnTo>
                <a:lnTo>
                  <a:pt x="145" y="43"/>
                </a:lnTo>
                <a:lnTo>
                  <a:pt x="151" y="57"/>
                </a:lnTo>
                <a:lnTo>
                  <a:pt x="155" y="71"/>
                </a:lnTo>
                <a:lnTo>
                  <a:pt x="155" y="71"/>
                </a:lnTo>
                <a:lnTo>
                  <a:pt x="158" y="83"/>
                </a:lnTo>
                <a:lnTo>
                  <a:pt x="158" y="96"/>
                </a:lnTo>
                <a:lnTo>
                  <a:pt x="158" y="96"/>
                </a:lnTo>
                <a:lnTo>
                  <a:pt x="158" y="108"/>
                </a:lnTo>
                <a:lnTo>
                  <a:pt x="158" y="108"/>
                </a:lnTo>
                <a:lnTo>
                  <a:pt x="155" y="125"/>
                </a:lnTo>
                <a:lnTo>
                  <a:pt x="155" y="125"/>
                </a:lnTo>
                <a:lnTo>
                  <a:pt x="149" y="141"/>
                </a:lnTo>
                <a:lnTo>
                  <a:pt x="144" y="155"/>
                </a:lnTo>
                <a:lnTo>
                  <a:pt x="144" y="155"/>
                </a:lnTo>
                <a:lnTo>
                  <a:pt x="141" y="158"/>
                </a:lnTo>
                <a:lnTo>
                  <a:pt x="141" y="158"/>
                </a:lnTo>
                <a:lnTo>
                  <a:pt x="138" y="167"/>
                </a:lnTo>
                <a:lnTo>
                  <a:pt x="132" y="174"/>
                </a:lnTo>
                <a:lnTo>
                  <a:pt x="132" y="174"/>
                </a:lnTo>
                <a:lnTo>
                  <a:pt x="124" y="182"/>
                </a:lnTo>
                <a:lnTo>
                  <a:pt x="114" y="189"/>
                </a:lnTo>
                <a:lnTo>
                  <a:pt x="114" y="189"/>
                </a:lnTo>
                <a:lnTo>
                  <a:pt x="107" y="194"/>
                </a:lnTo>
                <a:lnTo>
                  <a:pt x="100" y="196"/>
                </a:lnTo>
                <a:lnTo>
                  <a:pt x="100" y="196"/>
                </a:lnTo>
                <a:lnTo>
                  <a:pt x="91" y="199"/>
                </a:lnTo>
                <a:lnTo>
                  <a:pt x="81" y="199"/>
                </a:lnTo>
                <a:lnTo>
                  <a:pt x="81" y="199"/>
                </a:lnTo>
                <a:lnTo>
                  <a:pt x="75" y="199"/>
                </a:lnTo>
                <a:lnTo>
                  <a:pt x="75" y="199"/>
                </a:lnTo>
                <a:lnTo>
                  <a:pt x="66" y="199"/>
                </a:lnTo>
                <a:lnTo>
                  <a:pt x="54" y="196"/>
                </a:lnTo>
                <a:lnTo>
                  <a:pt x="44" y="194"/>
                </a:lnTo>
                <a:lnTo>
                  <a:pt x="36" y="188"/>
                </a:lnTo>
                <a:lnTo>
                  <a:pt x="36" y="188"/>
                </a:lnTo>
                <a:lnTo>
                  <a:pt x="29" y="182"/>
                </a:lnTo>
                <a:lnTo>
                  <a:pt x="29" y="182"/>
                </a:lnTo>
                <a:lnTo>
                  <a:pt x="21" y="175"/>
                </a:lnTo>
                <a:lnTo>
                  <a:pt x="16" y="167"/>
                </a:lnTo>
                <a:lnTo>
                  <a:pt x="16" y="167"/>
                </a:lnTo>
                <a:lnTo>
                  <a:pt x="9" y="151"/>
                </a:lnTo>
                <a:lnTo>
                  <a:pt x="3" y="134"/>
                </a:lnTo>
                <a:lnTo>
                  <a:pt x="3" y="134"/>
                </a:lnTo>
                <a:lnTo>
                  <a:pt x="2" y="124"/>
                </a:lnTo>
                <a:lnTo>
                  <a:pt x="0" y="113"/>
                </a:lnTo>
                <a:lnTo>
                  <a:pt x="0" y="113"/>
                </a:lnTo>
                <a:lnTo>
                  <a:pt x="0" y="104"/>
                </a:lnTo>
                <a:lnTo>
                  <a:pt x="0" y="104"/>
                </a:lnTo>
                <a:close/>
                <a:moveTo>
                  <a:pt x="81" y="106"/>
                </a:moveTo>
                <a:lnTo>
                  <a:pt x="81" y="106"/>
                </a:lnTo>
                <a:lnTo>
                  <a:pt x="83" y="104"/>
                </a:lnTo>
                <a:lnTo>
                  <a:pt x="83" y="104"/>
                </a:lnTo>
                <a:lnTo>
                  <a:pt x="83" y="104"/>
                </a:lnTo>
                <a:lnTo>
                  <a:pt x="83" y="104"/>
                </a:lnTo>
                <a:lnTo>
                  <a:pt x="81" y="106"/>
                </a:lnTo>
                <a:lnTo>
                  <a:pt x="81" y="106"/>
                </a:lnTo>
                <a:lnTo>
                  <a:pt x="81" y="106"/>
                </a:lnTo>
                <a:lnTo>
                  <a:pt x="81" y="106"/>
                </a:lnTo>
                <a:lnTo>
                  <a:pt x="80" y="107"/>
                </a:lnTo>
                <a:lnTo>
                  <a:pt x="80" y="107"/>
                </a:lnTo>
                <a:lnTo>
                  <a:pt x="75" y="110"/>
                </a:lnTo>
                <a:lnTo>
                  <a:pt x="75" y="110"/>
                </a:lnTo>
                <a:lnTo>
                  <a:pt x="39" y="138"/>
                </a:lnTo>
                <a:lnTo>
                  <a:pt x="39" y="138"/>
                </a:lnTo>
                <a:lnTo>
                  <a:pt x="30" y="145"/>
                </a:lnTo>
                <a:lnTo>
                  <a:pt x="30" y="145"/>
                </a:lnTo>
                <a:lnTo>
                  <a:pt x="31" y="147"/>
                </a:lnTo>
                <a:lnTo>
                  <a:pt x="31" y="147"/>
                </a:lnTo>
                <a:lnTo>
                  <a:pt x="33" y="145"/>
                </a:lnTo>
                <a:lnTo>
                  <a:pt x="33" y="145"/>
                </a:lnTo>
                <a:lnTo>
                  <a:pt x="80" y="107"/>
                </a:lnTo>
                <a:lnTo>
                  <a:pt x="80" y="107"/>
                </a:lnTo>
                <a:lnTo>
                  <a:pt x="80" y="106"/>
                </a:lnTo>
                <a:lnTo>
                  <a:pt x="80" y="106"/>
                </a:lnTo>
                <a:lnTo>
                  <a:pt x="81" y="106"/>
                </a:lnTo>
                <a:lnTo>
                  <a:pt x="81" y="106"/>
                </a:lnTo>
                <a:close/>
                <a:moveTo>
                  <a:pt x="6" y="79"/>
                </a:moveTo>
                <a:lnTo>
                  <a:pt x="6" y="79"/>
                </a:lnTo>
                <a:lnTo>
                  <a:pt x="6" y="80"/>
                </a:lnTo>
                <a:lnTo>
                  <a:pt x="6" y="80"/>
                </a:lnTo>
                <a:lnTo>
                  <a:pt x="4" y="88"/>
                </a:lnTo>
                <a:lnTo>
                  <a:pt x="4" y="88"/>
                </a:lnTo>
                <a:lnTo>
                  <a:pt x="4" y="91"/>
                </a:lnTo>
                <a:lnTo>
                  <a:pt x="4" y="91"/>
                </a:lnTo>
                <a:lnTo>
                  <a:pt x="4" y="91"/>
                </a:lnTo>
                <a:lnTo>
                  <a:pt x="4" y="91"/>
                </a:lnTo>
                <a:lnTo>
                  <a:pt x="6" y="79"/>
                </a:lnTo>
                <a:lnTo>
                  <a:pt x="6" y="79"/>
                </a:lnTo>
                <a:lnTo>
                  <a:pt x="7" y="77"/>
                </a:lnTo>
                <a:lnTo>
                  <a:pt x="7" y="77"/>
                </a:lnTo>
                <a:lnTo>
                  <a:pt x="7" y="77"/>
                </a:lnTo>
                <a:lnTo>
                  <a:pt x="7" y="77"/>
                </a:lnTo>
                <a:lnTo>
                  <a:pt x="6" y="79"/>
                </a:lnTo>
                <a:lnTo>
                  <a:pt x="6" y="79"/>
                </a:lnTo>
                <a:close/>
                <a:moveTo>
                  <a:pt x="37" y="93"/>
                </a:moveTo>
                <a:lnTo>
                  <a:pt x="37" y="93"/>
                </a:lnTo>
                <a:lnTo>
                  <a:pt x="37" y="93"/>
                </a:lnTo>
                <a:lnTo>
                  <a:pt x="37" y="93"/>
                </a:lnTo>
                <a:lnTo>
                  <a:pt x="14" y="110"/>
                </a:lnTo>
                <a:lnTo>
                  <a:pt x="14" y="110"/>
                </a:lnTo>
                <a:lnTo>
                  <a:pt x="13" y="111"/>
                </a:lnTo>
                <a:lnTo>
                  <a:pt x="13" y="111"/>
                </a:lnTo>
                <a:lnTo>
                  <a:pt x="13" y="114"/>
                </a:lnTo>
                <a:lnTo>
                  <a:pt x="13" y="114"/>
                </a:lnTo>
                <a:lnTo>
                  <a:pt x="16" y="113"/>
                </a:lnTo>
                <a:lnTo>
                  <a:pt x="16" y="113"/>
                </a:lnTo>
                <a:lnTo>
                  <a:pt x="36" y="94"/>
                </a:lnTo>
                <a:lnTo>
                  <a:pt x="36" y="94"/>
                </a:lnTo>
                <a:lnTo>
                  <a:pt x="37" y="93"/>
                </a:lnTo>
                <a:lnTo>
                  <a:pt x="37" y="93"/>
                </a:lnTo>
                <a:lnTo>
                  <a:pt x="39" y="93"/>
                </a:lnTo>
                <a:lnTo>
                  <a:pt x="39" y="93"/>
                </a:lnTo>
                <a:lnTo>
                  <a:pt x="39" y="91"/>
                </a:lnTo>
                <a:lnTo>
                  <a:pt x="39" y="91"/>
                </a:lnTo>
                <a:lnTo>
                  <a:pt x="37" y="93"/>
                </a:lnTo>
                <a:lnTo>
                  <a:pt x="37" y="93"/>
                </a:lnTo>
                <a:close/>
                <a:moveTo>
                  <a:pt x="85" y="165"/>
                </a:moveTo>
                <a:lnTo>
                  <a:pt x="85" y="165"/>
                </a:lnTo>
                <a:lnTo>
                  <a:pt x="85" y="165"/>
                </a:lnTo>
                <a:lnTo>
                  <a:pt x="85" y="165"/>
                </a:lnTo>
                <a:lnTo>
                  <a:pt x="88" y="162"/>
                </a:lnTo>
                <a:lnTo>
                  <a:pt x="88" y="162"/>
                </a:lnTo>
                <a:lnTo>
                  <a:pt x="120" y="137"/>
                </a:lnTo>
                <a:lnTo>
                  <a:pt x="120" y="137"/>
                </a:lnTo>
                <a:lnTo>
                  <a:pt x="120" y="137"/>
                </a:lnTo>
                <a:lnTo>
                  <a:pt x="120" y="137"/>
                </a:lnTo>
                <a:lnTo>
                  <a:pt x="122" y="135"/>
                </a:lnTo>
                <a:lnTo>
                  <a:pt x="124" y="137"/>
                </a:lnTo>
                <a:lnTo>
                  <a:pt x="124" y="137"/>
                </a:lnTo>
                <a:lnTo>
                  <a:pt x="124" y="137"/>
                </a:lnTo>
                <a:lnTo>
                  <a:pt x="124" y="137"/>
                </a:lnTo>
                <a:lnTo>
                  <a:pt x="128" y="130"/>
                </a:lnTo>
                <a:lnTo>
                  <a:pt x="128" y="130"/>
                </a:lnTo>
                <a:lnTo>
                  <a:pt x="127" y="131"/>
                </a:lnTo>
                <a:lnTo>
                  <a:pt x="127" y="131"/>
                </a:lnTo>
                <a:lnTo>
                  <a:pt x="105" y="147"/>
                </a:lnTo>
                <a:lnTo>
                  <a:pt x="85" y="165"/>
                </a:lnTo>
                <a:lnTo>
                  <a:pt x="85" y="165"/>
                </a:lnTo>
                <a:lnTo>
                  <a:pt x="85" y="165"/>
                </a:lnTo>
                <a:lnTo>
                  <a:pt x="85" y="165"/>
                </a:lnTo>
                <a:lnTo>
                  <a:pt x="84" y="167"/>
                </a:lnTo>
                <a:lnTo>
                  <a:pt x="84" y="167"/>
                </a:lnTo>
                <a:lnTo>
                  <a:pt x="84" y="167"/>
                </a:lnTo>
                <a:lnTo>
                  <a:pt x="84" y="167"/>
                </a:lnTo>
                <a:lnTo>
                  <a:pt x="85" y="165"/>
                </a:lnTo>
                <a:lnTo>
                  <a:pt x="85" y="165"/>
                </a:lnTo>
                <a:close/>
                <a:moveTo>
                  <a:pt x="77" y="94"/>
                </a:moveTo>
                <a:lnTo>
                  <a:pt x="77" y="94"/>
                </a:lnTo>
                <a:lnTo>
                  <a:pt x="75" y="94"/>
                </a:lnTo>
                <a:lnTo>
                  <a:pt x="75" y="94"/>
                </a:lnTo>
                <a:lnTo>
                  <a:pt x="24" y="133"/>
                </a:lnTo>
                <a:lnTo>
                  <a:pt x="24" y="133"/>
                </a:lnTo>
                <a:lnTo>
                  <a:pt x="23" y="133"/>
                </a:lnTo>
                <a:lnTo>
                  <a:pt x="23" y="133"/>
                </a:lnTo>
                <a:lnTo>
                  <a:pt x="24" y="135"/>
                </a:lnTo>
                <a:lnTo>
                  <a:pt x="24" y="135"/>
                </a:lnTo>
                <a:lnTo>
                  <a:pt x="26" y="135"/>
                </a:lnTo>
                <a:lnTo>
                  <a:pt x="26" y="135"/>
                </a:lnTo>
                <a:lnTo>
                  <a:pt x="75" y="94"/>
                </a:lnTo>
                <a:lnTo>
                  <a:pt x="75" y="94"/>
                </a:lnTo>
                <a:lnTo>
                  <a:pt x="77" y="94"/>
                </a:lnTo>
                <a:lnTo>
                  <a:pt x="77" y="94"/>
                </a:lnTo>
                <a:lnTo>
                  <a:pt x="77" y="93"/>
                </a:lnTo>
                <a:lnTo>
                  <a:pt x="77" y="93"/>
                </a:lnTo>
                <a:lnTo>
                  <a:pt x="77" y="93"/>
                </a:lnTo>
                <a:lnTo>
                  <a:pt x="77" y="93"/>
                </a:lnTo>
                <a:lnTo>
                  <a:pt x="77" y="94"/>
                </a:lnTo>
                <a:lnTo>
                  <a:pt x="77" y="94"/>
                </a:lnTo>
                <a:close/>
                <a:moveTo>
                  <a:pt x="63" y="134"/>
                </a:moveTo>
                <a:lnTo>
                  <a:pt x="63" y="134"/>
                </a:lnTo>
                <a:lnTo>
                  <a:pt x="64" y="133"/>
                </a:lnTo>
                <a:lnTo>
                  <a:pt x="64" y="133"/>
                </a:lnTo>
                <a:lnTo>
                  <a:pt x="85" y="117"/>
                </a:lnTo>
                <a:lnTo>
                  <a:pt x="107" y="103"/>
                </a:lnTo>
                <a:lnTo>
                  <a:pt x="107" y="103"/>
                </a:lnTo>
                <a:lnTo>
                  <a:pt x="117" y="96"/>
                </a:lnTo>
                <a:lnTo>
                  <a:pt x="117" y="96"/>
                </a:lnTo>
                <a:lnTo>
                  <a:pt x="117" y="94"/>
                </a:lnTo>
                <a:lnTo>
                  <a:pt x="117" y="94"/>
                </a:lnTo>
                <a:lnTo>
                  <a:pt x="117" y="90"/>
                </a:lnTo>
                <a:lnTo>
                  <a:pt x="117" y="90"/>
                </a:lnTo>
                <a:lnTo>
                  <a:pt x="117" y="91"/>
                </a:lnTo>
                <a:lnTo>
                  <a:pt x="117" y="91"/>
                </a:lnTo>
                <a:lnTo>
                  <a:pt x="100" y="104"/>
                </a:lnTo>
                <a:lnTo>
                  <a:pt x="100" y="104"/>
                </a:lnTo>
                <a:lnTo>
                  <a:pt x="64" y="133"/>
                </a:lnTo>
                <a:lnTo>
                  <a:pt x="64" y="133"/>
                </a:lnTo>
                <a:lnTo>
                  <a:pt x="63" y="134"/>
                </a:lnTo>
                <a:lnTo>
                  <a:pt x="63" y="134"/>
                </a:lnTo>
                <a:lnTo>
                  <a:pt x="63" y="134"/>
                </a:lnTo>
                <a:lnTo>
                  <a:pt x="63" y="134"/>
                </a:lnTo>
                <a:lnTo>
                  <a:pt x="63" y="134"/>
                </a:lnTo>
                <a:lnTo>
                  <a:pt x="63" y="134"/>
                </a:lnTo>
                <a:lnTo>
                  <a:pt x="63" y="134"/>
                </a:lnTo>
                <a:lnTo>
                  <a:pt x="63" y="134"/>
                </a:lnTo>
                <a:close/>
                <a:moveTo>
                  <a:pt x="46" y="130"/>
                </a:moveTo>
                <a:lnTo>
                  <a:pt x="46" y="130"/>
                </a:lnTo>
                <a:lnTo>
                  <a:pt x="47" y="130"/>
                </a:lnTo>
                <a:lnTo>
                  <a:pt x="47" y="130"/>
                </a:lnTo>
                <a:lnTo>
                  <a:pt x="67" y="113"/>
                </a:lnTo>
                <a:lnTo>
                  <a:pt x="67" y="113"/>
                </a:lnTo>
                <a:lnTo>
                  <a:pt x="91" y="96"/>
                </a:lnTo>
                <a:lnTo>
                  <a:pt x="115" y="77"/>
                </a:lnTo>
                <a:lnTo>
                  <a:pt x="115" y="77"/>
                </a:lnTo>
                <a:lnTo>
                  <a:pt x="117" y="77"/>
                </a:lnTo>
                <a:lnTo>
                  <a:pt x="117" y="77"/>
                </a:lnTo>
                <a:lnTo>
                  <a:pt x="115" y="73"/>
                </a:lnTo>
                <a:lnTo>
                  <a:pt x="115" y="73"/>
                </a:lnTo>
                <a:lnTo>
                  <a:pt x="114" y="74"/>
                </a:lnTo>
                <a:lnTo>
                  <a:pt x="114" y="74"/>
                </a:lnTo>
                <a:lnTo>
                  <a:pt x="87" y="94"/>
                </a:lnTo>
                <a:lnTo>
                  <a:pt x="87" y="94"/>
                </a:lnTo>
                <a:lnTo>
                  <a:pt x="47" y="128"/>
                </a:lnTo>
                <a:lnTo>
                  <a:pt x="47" y="128"/>
                </a:lnTo>
                <a:lnTo>
                  <a:pt x="46" y="130"/>
                </a:lnTo>
                <a:lnTo>
                  <a:pt x="46" y="130"/>
                </a:lnTo>
                <a:lnTo>
                  <a:pt x="44" y="131"/>
                </a:lnTo>
                <a:lnTo>
                  <a:pt x="44" y="131"/>
                </a:lnTo>
                <a:lnTo>
                  <a:pt x="44" y="131"/>
                </a:lnTo>
                <a:lnTo>
                  <a:pt x="44" y="131"/>
                </a:lnTo>
                <a:lnTo>
                  <a:pt x="46" y="130"/>
                </a:lnTo>
                <a:lnTo>
                  <a:pt x="46" y="130"/>
                </a:lnTo>
                <a:close/>
                <a:moveTo>
                  <a:pt x="37" y="107"/>
                </a:moveTo>
                <a:lnTo>
                  <a:pt x="37" y="107"/>
                </a:lnTo>
                <a:lnTo>
                  <a:pt x="39" y="106"/>
                </a:lnTo>
                <a:lnTo>
                  <a:pt x="39" y="106"/>
                </a:lnTo>
                <a:lnTo>
                  <a:pt x="73" y="80"/>
                </a:lnTo>
                <a:lnTo>
                  <a:pt x="108" y="56"/>
                </a:lnTo>
                <a:lnTo>
                  <a:pt x="108" y="56"/>
                </a:lnTo>
                <a:lnTo>
                  <a:pt x="108" y="56"/>
                </a:lnTo>
                <a:lnTo>
                  <a:pt x="108" y="56"/>
                </a:lnTo>
                <a:lnTo>
                  <a:pt x="105" y="53"/>
                </a:lnTo>
                <a:lnTo>
                  <a:pt x="105" y="53"/>
                </a:lnTo>
                <a:lnTo>
                  <a:pt x="104" y="54"/>
                </a:lnTo>
                <a:lnTo>
                  <a:pt x="104" y="54"/>
                </a:lnTo>
                <a:lnTo>
                  <a:pt x="98" y="59"/>
                </a:lnTo>
                <a:lnTo>
                  <a:pt x="98" y="59"/>
                </a:lnTo>
                <a:lnTo>
                  <a:pt x="67" y="81"/>
                </a:lnTo>
                <a:lnTo>
                  <a:pt x="39" y="106"/>
                </a:lnTo>
                <a:lnTo>
                  <a:pt x="39" y="106"/>
                </a:lnTo>
                <a:lnTo>
                  <a:pt x="37" y="107"/>
                </a:lnTo>
                <a:lnTo>
                  <a:pt x="37" y="107"/>
                </a:lnTo>
                <a:lnTo>
                  <a:pt x="37" y="107"/>
                </a:lnTo>
                <a:lnTo>
                  <a:pt x="37" y="107"/>
                </a:lnTo>
                <a:lnTo>
                  <a:pt x="37" y="108"/>
                </a:lnTo>
                <a:lnTo>
                  <a:pt x="37" y="108"/>
                </a:lnTo>
                <a:lnTo>
                  <a:pt x="37" y="107"/>
                </a:lnTo>
                <a:lnTo>
                  <a:pt x="37" y="107"/>
                </a:lnTo>
                <a:close/>
                <a:moveTo>
                  <a:pt x="111" y="60"/>
                </a:moveTo>
                <a:lnTo>
                  <a:pt x="111" y="60"/>
                </a:lnTo>
                <a:lnTo>
                  <a:pt x="110" y="60"/>
                </a:lnTo>
                <a:lnTo>
                  <a:pt x="110" y="60"/>
                </a:lnTo>
                <a:lnTo>
                  <a:pt x="80" y="81"/>
                </a:lnTo>
                <a:lnTo>
                  <a:pt x="80" y="81"/>
                </a:lnTo>
                <a:lnTo>
                  <a:pt x="57" y="100"/>
                </a:lnTo>
                <a:lnTo>
                  <a:pt x="34" y="118"/>
                </a:lnTo>
                <a:lnTo>
                  <a:pt x="34" y="118"/>
                </a:lnTo>
                <a:lnTo>
                  <a:pt x="23" y="130"/>
                </a:lnTo>
                <a:lnTo>
                  <a:pt x="23" y="130"/>
                </a:lnTo>
                <a:lnTo>
                  <a:pt x="21" y="131"/>
                </a:lnTo>
                <a:lnTo>
                  <a:pt x="21" y="131"/>
                </a:lnTo>
                <a:lnTo>
                  <a:pt x="67" y="97"/>
                </a:lnTo>
                <a:lnTo>
                  <a:pt x="112" y="64"/>
                </a:lnTo>
                <a:lnTo>
                  <a:pt x="112" y="64"/>
                </a:lnTo>
                <a:lnTo>
                  <a:pt x="111" y="60"/>
                </a:lnTo>
                <a:lnTo>
                  <a:pt x="111" y="60"/>
                </a:lnTo>
                <a:close/>
                <a:moveTo>
                  <a:pt x="16" y="114"/>
                </a:moveTo>
                <a:lnTo>
                  <a:pt x="16" y="114"/>
                </a:lnTo>
                <a:lnTo>
                  <a:pt x="16" y="115"/>
                </a:lnTo>
                <a:lnTo>
                  <a:pt x="16" y="115"/>
                </a:lnTo>
                <a:lnTo>
                  <a:pt x="17" y="114"/>
                </a:lnTo>
                <a:lnTo>
                  <a:pt x="17" y="114"/>
                </a:lnTo>
                <a:lnTo>
                  <a:pt x="43" y="96"/>
                </a:lnTo>
                <a:lnTo>
                  <a:pt x="43" y="96"/>
                </a:lnTo>
                <a:lnTo>
                  <a:pt x="102" y="52"/>
                </a:lnTo>
                <a:lnTo>
                  <a:pt x="102" y="52"/>
                </a:lnTo>
                <a:lnTo>
                  <a:pt x="104" y="50"/>
                </a:lnTo>
                <a:lnTo>
                  <a:pt x="104" y="50"/>
                </a:lnTo>
                <a:lnTo>
                  <a:pt x="100" y="47"/>
                </a:lnTo>
                <a:lnTo>
                  <a:pt x="100" y="47"/>
                </a:lnTo>
                <a:lnTo>
                  <a:pt x="74" y="66"/>
                </a:lnTo>
                <a:lnTo>
                  <a:pt x="50" y="86"/>
                </a:lnTo>
                <a:lnTo>
                  <a:pt x="50" y="86"/>
                </a:lnTo>
                <a:lnTo>
                  <a:pt x="16" y="114"/>
                </a:lnTo>
                <a:lnTo>
                  <a:pt x="16" y="114"/>
                </a:lnTo>
                <a:close/>
                <a:moveTo>
                  <a:pt x="112" y="103"/>
                </a:moveTo>
                <a:lnTo>
                  <a:pt x="112" y="103"/>
                </a:lnTo>
                <a:lnTo>
                  <a:pt x="98" y="111"/>
                </a:lnTo>
                <a:lnTo>
                  <a:pt x="74" y="128"/>
                </a:lnTo>
                <a:lnTo>
                  <a:pt x="51" y="145"/>
                </a:lnTo>
                <a:lnTo>
                  <a:pt x="41" y="155"/>
                </a:lnTo>
                <a:lnTo>
                  <a:pt x="41" y="155"/>
                </a:lnTo>
                <a:lnTo>
                  <a:pt x="46" y="160"/>
                </a:lnTo>
                <a:lnTo>
                  <a:pt x="46" y="160"/>
                </a:lnTo>
                <a:lnTo>
                  <a:pt x="78" y="130"/>
                </a:lnTo>
                <a:lnTo>
                  <a:pt x="112" y="103"/>
                </a:lnTo>
                <a:lnTo>
                  <a:pt x="112" y="103"/>
                </a:lnTo>
                <a:close/>
                <a:moveTo>
                  <a:pt x="16" y="93"/>
                </a:moveTo>
                <a:lnTo>
                  <a:pt x="16" y="93"/>
                </a:lnTo>
                <a:lnTo>
                  <a:pt x="17" y="93"/>
                </a:lnTo>
                <a:lnTo>
                  <a:pt x="17" y="93"/>
                </a:lnTo>
                <a:lnTo>
                  <a:pt x="54" y="67"/>
                </a:lnTo>
                <a:lnTo>
                  <a:pt x="94" y="43"/>
                </a:lnTo>
                <a:lnTo>
                  <a:pt x="94" y="43"/>
                </a:lnTo>
                <a:lnTo>
                  <a:pt x="94" y="42"/>
                </a:lnTo>
                <a:lnTo>
                  <a:pt x="94" y="42"/>
                </a:lnTo>
                <a:lnTo>
                  <a:pt x="93" y="42"/>
                </a:lnTo>
                <a:lnTo>
                  <a:pt x="93" y="42"/>
                </a:lnTo>
                <a:lnTo>
                  <a:pt x="93" y="39"/>
                </a:lnTo>
                <a:lnTo>
                  <a:pt x="93" y="39"/>
                </a:lnTo>
                <a:lnTo>
                  <a:pt x="94" y="39"/>
                </a:lnTo>
                <a:lnTo>
                  <a:pt x="94" y="39"/>
                </a:lnTo>
                <a:lnTo>
                  <a:pt x="95" y="39"/>
                </a:lnTo>
                <a:lnTo>
                  <a:pt x="95" y="39"/>
                </a:lnTo>
                <a:lnTo>
                  <a:pt x="98" y="40"/>
                </a:lnTo>
                <a:lnTo>
                  <a:pt x="98" y="40"/>
                </a:lnTo>
                <a:lnTo>
                  <a:pt x="110" y="33"/>
                </a:lnTo>
                <a:lnTo>
                  <a:pt x="110" y="33"/>
                </a:lnTo>
                <a:lnTo>
                  <a:pt x="107" y="29"/>
                </a:lnTo>
                <a:lnTo>
                  <a:pt x="107" y="29"/>
                </a:lnTo>
                <a:lnTo>
                  <a:pt x="105" y="30"/>
                </a:lnTo>
                <a:lnTo>
                  <a:pt x="105" y="30"/>
                </a:lnTo>
                <a:lnTo>
                  <a:pt x="85" y="43"/>
                </a:lnTo>
                <a:lnTo>
                  <a:pt x="85" y="43"/>
                </a:lnTo>
                <a:lnTo>
                  <a:pt x="54" y="64"/>
                </a:lnTo>
                <a:lnTo>
                  <a:pt x="54" y="64"/>
                </a:lnTo>
                <a:lnTo>
                  <a:pt x="17" y="91"/>
                </a:lnTo>
                <a:lnTo>
                  <a:pt x="17" y="91"/>
                </a:lnTo>
                <a:lnTo>
                  <a:pt x="16" y="93"/>
                </a:lnTo>
                <a:lnTo>
                  <a:pt x="16" y="93"/>
                </a:lnTo>
                <a:close/>
                <a:moveTo>
                  <a:pt x="91" y="19"/>
                </a:moveTo>
                <a:lnTo>
                  <a:pt x="91" y="19"/>
                </a:lnTo>
                <a:lnTo>
                  <a:pt x="91" y="20"/>
                </a:lnTo>
                <a:lnTo>
                  <a:pt x="91" y="20"/>
                </a:lnTo>
                <a:lnTo>
                  <a:pt x="83" y="26"/>
                </a:lnTo>
                <a:lnTo>
                  <a:pt x="83" y="26"/>
                </a:lnTo>
                <a:lnTo>
                  <a:pt x="54" y="44"/>
                </a:lnTo>
                <a:lnTo>
                  <a:pt x="27" y="64"/>
                </a:lnTo>
                <a:lnTo>
                  <a:pt x="27" y="64"/>
                </a:lnTo>
                <a:lnTo>
                  <a:pt x="24" y="67"/>
                </a:lnTo>
                <a:lnTo>
                  <a:pt x="24" y="67"/>
                </a:lnTo>
                <a:lnTo>
                  <a:pt x="60" y="44"/>
                </a:lnTo>
                <a:lnTo>
                  <a:pt x="97" y="22"/>
                </a:lnTo>
                <a:lnTo>
                  <a:pt x="97" y="22"/>
                </a:lnTo>
                <a:lnTo>
                  <a:pt x="91" y="19"/>
                </a:lnTo>
                <a:lnTo>
                  <a:pt x="91" y="19"/>
                </a:lnTo>
                <a:close/>
                <a:moveTo>
                  <a:pt x="56" y="154"/>
                </a:moveTo>
                <a:lnTo>
                  <a:pt x="56" y="154"/>
                </a:lnTo>
                <a:lnTo>
                  <a:pt x="57" y="154"/>
                </a:lnTo>
                <a:lnTo>
                  <a:pt x="57" y="154"/>
                </a:lnTo>
                <a:lnTo>
                  <a:pt x="78" y="137"/>
                </a:lnTo>
                <a:lnTo>
                  <a:pt x="78" y="137"/>
                </a:lnTo>
                <a:lnTo>
                  <a:pt x="115" y="111"/>
                </a:lnTo>
                <a:lnTo>
                  <a:pt x="115" y="111"/>
                </a:lnTo>
                <a:lnTo>
                  <a:pt x="115" y="110"/>
                </a:lnTo>
                <a:lnTo>
                  <a:pt x="115" y="110"/>
                </a:lnTo>
                <a:lnTo>
                  <a:pt x="117" y="101"/>
                </a:lnTo>
                <a:lnTo>
                  <a:pt x="117" y="101"/>
                </a:lnTo>
                <a:lnTo>
                  <a:pt x="117" y="101"/>
                </a:lnTo>
                <a:lnTo>
                  <a:pt x="117" y="101"/>
                </a:lnTo>
                <a:lnTo>
                  <a:pt x="85" y="127"/>
                </a:lnTo>
                <a:lnTo>
                  <a:pt x="56" y="154"/>
                </a:lnTo>
                <a:lnTo>
                  <a:pt x="56" y="154"/>
                </a:lnTo>
                <a:close/>
                <a:moveTo>
                  <a:pt x="107" y="96"/>
                </a:moveTo>
                <a:lnTo>
                  <a:pt x="107" y="96"/>
                </a:lnTo>
                <a:lnTo>
                  <a:pt x="71" y="120"/>
                </a:lnTo>
                <a:lnTo>
                  <a:pt x="37" y="145"/>
                </a:lnTo>
                <a:lnTo>
                  <a:pt x="37" y="145"/>
                </a:lnTo>
                <a:lnTo>
                  <a:pt x="39" y="148"/>
                </a:lnTo>
                <a:lnTo>
                  <a:pt x="39" y="148"/>
                </a:lnTo>
                <a:lnTo>
                  <a:pt x="37" y="151"/>
                </a:lnTo>
                <a:lnTo>
                  <a:pt x="37" y="151"/>
                </a:lnTo>
                <a:lnTo>
                  <a:pt x="39" y="152"/>
                </a:lnTo>
                <a:lnTo>
                  <a:pt x="39" y="152"/>
                </a:lnTo>
                <a:lnTo>
                  <a:pt x="71" y="123"/>
                </a:lnTo>
                <a:lnTo>
                  <a:pt x="107" y="96"/>
                </a:lnTo>
                <a:lnTo>
                  <a:pt x="107" y="96"/>
                </a:lnTo>
                <a:close/>
                <a:moveTo>
                  <a:pt x="29" y="74"/>
                </a:moveTo>
                <a:lnTo>
                  <a:pt x="29" y="74"/>
                </a:lnTo>
                <a:lnTo>
                  <a:pt x="66" y="50"/>
                </a:lnTo>
                <a:lnTo>
                  <a:pt x="104" y="26"/>
                </a:lnTo>
                <a:lnTo>
                  <a:pt x="104" y="26"/>
                </a:lnTo>
                <a:lnTo>
                  <a:pt x="101" y="25"/>
                </a:lnTo>
                <a:lnTo>
                  <a:pt x="101" y="25"/>
                </a:lnTo>
                <a:lnTo>
                  <a:pt x="100" y="23"/>
                </a:lnTo>
                <a:lnTo>
                  <a:pt x="100" y="23"/>
                </a:lnTo>
                <a:lnTo>
                  <a:pt x="64" y="47"/>
                </a:lnTo>
                <a:lnTo>
                  <a:pt x="29" y="74"/>
                </a:lnTo>
                <a:lnTo>
                  <a:pt x="29" y="74"/>
                </a:lnTo>
                <a:close/>
                <a:moveTo>
                  <a:pt x="50" y="161"/>
                </a:moveTo>
                <a:lnTo>
                  <a:pt x="50" y="161"/>
                </a:lnTo>
                <a:lnTo>
                  <a:pt x="56" y="164"/>
                </a:lnTo>
                <a:lnTo>
                  <a:pt x="56" y="164"/>
                </a:lnTo>
                <a:lnTo>
                  <a:pt x="57" y="164"/>
                </a:lnTo>
                <a:lnTo>
                  <a:pt x="57" y="164"/>
                </a:lnTo>
                <a:lnTo>
                  <a:pt x="57" y="164"/>
                </a:lnTo>
                <a:lnTo>
                  <a:pt x="67" y="155"/>
                </a:lnTo>
                <a:lnTo>
                  <a:pt x="67" y="155"/>
                </a:lnTo>
                <a:lnTo>
                  <a:pt x="112" y="117"/>
                </a:lnTo>
                <a:lnTo>
                  <a:pt x="112" y="117"/>
                </a:lnTo>
                <a:lnTo>
                  <a:pt x="114" y="115"/>
                </a:lnTo>
                <a:lnTo>
                  <a:pt x="114" y="115"/>
                </a:lnTo>
                <a:lnTo>
                  <a:pt x="114" y="115"/>
                </a:lnTo>
                <a:lnTo>
                  <a:pt x="114" y="115"/>
                </a:lnTo>
                <a:lnTo>
                  <a:pt x="81" y="138"/>
                </a:lnTo>
                <a:lnTo>
                  <a:pt x="50" y="161"/>
                </a:lnTo>
                <a:lnTo>
                  <a:pt x="50" y="161"/>
                </a:lnTo>
                <a:close/>
                <a:moveTo>
                  <a:pt x="61" y="162"/>
                </a:moveTo>
                <a:lnTo>
                  <a:pt x="61" y="162"/>
                </a:lnTo>
                <a:lnTo>
                  <a:pt x="63" y="164"/>
                </a:lnTo>
                <a:lnTo>
                  <a:pt x="64" y="162"/>
                </a:lnTo>
                <a:lnTo>
                  <a:pt x="64" y="162"/>
                </a:lnTo>
                <a:lnTo>
                  <a:pt x="77" y="151"/>
                </a:lnTo>
                <a:lnTo>
                  <a:pt x="77" y="151"/>
                </a:lnTo>
                <a:lnTo>
                  <a:pt x="114" y="125"/>
                </a:lnTo>
                <a:lnTo>
                  <a:pt x="114" y="125"/>
                </a:lnTo>
                <a:lnTo>
                  <a:pt x="115" y="124"/>
                </a:lnTo>
                <a:lnTo>
                  <a:pt x="115" y="124"/>
                </a:lnTo>
                <a:lnTo>
                  <a:pt x="112" y="123"/>
                </a:lnTo>
                <a:lnTo>
                  <a:pt x="112" y="123"/>
                </a:lnTo>
                <a:lnTo>
                  <a:pt x="114" y="120"/>
                </a:lnTo>
                <a:lnTo>
                  <a:pt x="114" y="120"/>
                </a:lnTo>
                <a:lnTo>
                  <a:pt x="87" y="141"/>
                </a:lnTo>
                <a:lnTo>
                  <a:pt x="61" y="162"/>
                </a:lnTo>
                <a:lnTo>
                  <a:pt x="61" y="162"/>
                </a:lnTo>
                <a:close/>
                <a:moveTo>
                  <a:pt x="73" y="165"/>
                </a:moveTo>
                <a:lnTo>
                  <a:pt x="73" y="165"/>
                </a:lnTo>
                <a:lnTo>
                  <a:pt x="73" y="165"/>
                </a:lnTo>
                <a:lnTo>
                  <a:pt x="73" y="165"/>
                </a:lnTo>
                <a:lnTo>
                  <a:pt x="74" y="164"/>
                </a:lnTo>
                <a:lnTo>
                  <a:pt x="74" y="164"/>
                </a:lnTo>
                <a:lnTo>
                  <a:pt x="102" y="142"/>
                </a:lnTo>
                <a:lnTo>
                  <a:pt x="131" y="123"/>
                </a:lnTo>
                <a:lnTo>
                  <a:pt x="131" y="123"/>
                </a:lnTo>
                <a:lnTo>
                  <a:pt x="137" y="118"/>
                </a:lnTo>
                <a:lnTo>
                  <a:pt x="137" y="118"/>
                </a:lnTo>
                <a:lnTo>
                  <a:pt x="138" y="117"/>
                </a:lnTo>
                <a:lnTo>
                  <a:pt x="138" y="117"/>
                </a:lnTo>
                <a:lnTo>
                  <a:pt x="138" y="113"/>
                </a:lnTo>
                <a:lnTo>
                  <a:pt x="138" y="113"/>
                </a:lnTo>
                <a:lnTo>
                  <a:pt x="105" y="138"/>
                </a:lnTo>
                <a:lnTo>
                  <a:pt x="73" y="165"/>
                </a:lnTo>
                <a:lnTo>
                  <a:pt x="73" y="165"/>
                </a:lnTo>
                <a:close/>
                <a:moveTo>
                  <a:pt x="121" y="145"/>
                </a:moveTo>
                <a:lnTo>
                  <a:pt x="121" y="145"/>
                </a:lnTo>
                <a:lnTo>
                  <a:pt x="105" y="158"/>
                </a:lnTo>
                <a:lnTo>
                  <a:pt x="90" y="172"/>
                </a:lnTo>
                <a:lnTo>
                  <a:pt x="90" y="172"/>
                </a:lnTo>
                <a:lnTo>
                  <a:pt x="91" y="174"/>
                </a:lnTo>
                <a:lnTo>
                  <a:pt x="91" y="175"/>
                </a:lnTo>
                <a:lnTo>
                  <a:pt x="91" y="175"/>
                </a:lnTo>
                <a:lnTo>
                  <a:pt x="97" y="172"/>
                </a:lnTo>
                <a:lnTo>
                  <a:pt x="97" y="172"/>
                </a:lnTo>
                <a:lnTo>
                  <a:pt x="112" y="158"/>
                </a:lnTo>
                <a:lnTo>
                  <a:pt x="112" y="158"/>
                </a:lnTo>
                <a:lnTo>
                  <a:pt x="115" y="157"/>
                </a:lnTo>
                <a:lnTo>
                  <a:pt x="115" y="157"/>
                </a:lnTo>
                <a:lnTo>
                  <a:pt x="118" y="151"/>
                </a:lnTo>
                <a:lnTo>
                  <a:pt x="118" y="151"/>
                </a:lnTo>
                <a:lnTo>
                  <a:pt x="121" y="145"/>
                </a:lnTo>
                <a:lnTo>
                  <a:pt x="121" y="145"/>
                </a:lnTo>
                <a:close/>
                <a:moveTo>
                  <a:pt x="29" y="142"/>
                </a:moveTo>
                <a:lnTo>
                  <a:pt x="29" y="142"/>
                </a:lnTo>
                <a:lnTo>
                  <a:pt x="56" y="118"/>
                </a:lnTo>
                <a:lnTo>
                  <a:pt x="84" y="94"/>
                </a:lnTo>
                <a:lnTo>
                  <a:pt x="84" y="94"/>
                </a:lnTo>
                <a:lnTo>
                  <a:pt x="54" y="115"/>
                </a:lnTo>
                <a:lnTo>
                  <a:pt x="26" y="138"/>
                </a:lnTo>
                <a:lnTo>
                  <a:pt x="26" y="138"/>
                </a:lnTo>
                <a:lnTo>
                  <a:pt x="29" y="142"/>
                </a:lnTo>
                <a:lnTo>
                  <a:pt x="29" y="142"/>
                </a:lnTo>
                <a:close/>
                <a:moveTo>
                  <a:pt x="88" y="17"/>
                </a:moveTo>
                <a:lnTo>
                  <a:pt x="88" y="17"/>
                </a:lnTo>
                <a:lnTo>
                  <a:pt x="85" y="17"/>
                </a:lnTo>
                <a:lnTo>
                  <a:pt x="84" y="17"/>
                </a:lnTo>
                <a:lnTo>
                  <a:pt x="84" y="17"/>
                </a:lnTo>
                <a:lnTo>
                  <a:pt x="57" y="34"/>
                </a:lnTo>
                <a:lnTo>
                  <a:pt x="57" y="34"/>
                </a:lnTo>
                <a:lnTo>
                  <a:pt x="34" y="50"/>
                </a:lnTo>
                <a:lnTo>
                  <a:pt x="34" y="50"/>
                </a:lnTo>
                <a:lnTo>
                  <a:pt x="33" y="53"/>
                </a:lnTo>
                <a:lnTo>
                  <a:pt x="33" y="53"/>
                </a:lnTo>
                <a:lnTo>
                  <a:pt x="88" y="17"/>
                </a:lnTo>
                <a:lnTo>
                  <a:pt x="88" y="17"/>
                </a:lnTo>
                <a:close/>
                <a:moveTo>
                  <a:pt x="97" y="44"/>
                </a:moveTo>
                <a:lnTo>
                  <a:pt x="97" y="44"/>
                </a:lnTo>
                <a:lnTo>
                  <a:pt x="81" y="54"/>
                </a:lnTo>
                <a:lnTo>
                  <a:pt x="56" y="73"/>
                </a:lnTo>
                <a:lnTo>
                  <a:pt x="56" y="73"/>
                </a:lnTo>
                <a:lnTo>
                  <a:pt x="34" y="90"/>
                </a:lnTo>
                <a:lnTo>
                  <a:pt x="16" y="106"/>
                </a:lnTo>
                <a:lnTo>
                  <a:pt x="16" y="106"/>
                </a:lnTo>
                <a:lnTo>
                  <a:pt x="56" y="76"/>
                </a:lnTo>
                <a:lnTo>
                  <a:pt x="97" y="46"/>
                </a:lnTo>
                <a:lnTo>
                  <a:pt x="97" y="46"/>
                </a:lnTo>
                <a:lnTo>
                  <a:pt x="97" y="44"/>
                </a:lnTo>
                <a:lnTo>
                  <a:pt x="97" y="44"/>
                </a:lnTo>
                <a:close/>
                <a:moveTo>
                  <a:pt x="124" y="20"/>
                </a:moveTo>
                <a:lnTo>
                  <a:pt x="124" y="20"/>
                </a:lnTo>
                <a:lnTo>
                  <a:pt x="124" y="20"/>
                </a:lnTo>
                <a:lnTo>
                  <a:pt x="124" y="20"/>
                </a:lnTo>
                <a:lnTo>
                  <a:pt x="124" y="20"/>
                </a:lnTo>
                <a:lnTo>
                  <a:pt x="124" y="20"/>
                </a:lnTo>
                <a:lnTo>
                  <a:pt x="115" y="13"/>
                </a:lnTo>
                <a:lnTo>
                  <a:pt x="105" y="7"/>
                </a:lnTo>
                <a:lnTo>
                  <a:pt x="105" y="7"/>
                </a:lnTo>
                <a:lnTo>
                  <a:pt x="97" y="6"/>
                </a:lnTo>
                <a:lnTo>
                  <a:pt x="90" y="5"/>
                </a:lnTo>
                <a:lnTo>
                  <a:pt x="90" y="5"/>
                </a:lnTo>
                <a:lnTo>
                  <a:pt x="75" y="3"/>
                </a:lnTo>
                <a:lnTo>
                  <a:pt x="75" y="3"/>
                </a:lnTo>
                <a:lnTo>
                  <a:pt x="68" y="3"/>
                </a:lnTo>
                <a:lnTo>
                  <a:pt x="63" y="5"/>
                </a:lnTo>
                <a:lnTo>
                  <a:pt x="63" y="5"/>
                </a:lnTo>
                <a:lnTo>
                  <a:pt x="56" y="7"/>
                </a:lnTo>
                <a:lnTo>
                  <a:pt x="48" y="10"/>
                </a:lnTo>
                <a:lnTo>
                  <a:pt x="37" y="19"/>
                </a:lnTo>
                <a:lnTo>
                  <a:pt x="37" y="19"/>
                </a:lnTo>
                <a:lnTo>
                  <a:pt x="29" y="27"/>
                </a:lnTo>
                <a:lnTo>
                  <a:pt x="23" y="36"/>
                </a:lnTo>
                <a:lnTo>
                  <a:pt x="23" y="36"/>
                </a:lnTo>
                <a:lnTo>
                  <a:pt x="21" y="37"/>
                </a:lnTo>
                <a:lnTo>
                  <a:pt x="21" y="37"/>
                </a:lnTo>
                <a:lnTo>
                  <a:pt x="23" y="37"/>
                </a:lnTo>
                <a:lnTo>
                  <a:pt x="23" y="37"/>
                </a:lnTo>
                <a:lnTo>
                  <a:pt x="23" y="36"/>
                </a:lnTo>
                <a:lnTo>
                  <a:pt x="23" y="36"/>
                </a:lnTo>
                <a:lnTo>
                  <a:pt x="30" y="27"/>
                </a:lnTo>
                <a:lnTo>
                  <a:pt x="37" y="20"/>
                </a:lnTo>
                <a:lnTo>
                  <a:pt x="37" y="20"/>
                </a:lnTo>
                <a:lnTo>
                  <a:pt x="46" y="13"/>
                </a:lnTo>
                <a:lnTo>
                  <a:pt x="56" y="9"/>
                </a:lnTo>
                <a:lnTo>
                  <a:pt x="56" y="9"/>
                </a:lnTo>
                <a:lnTo>
                  <a:pt x="58" y="9"/>
                </a:lnTo>
                <a:lnTo>
                  <a:pt x="58" y="9"/>
                </a:lnTo>
                <a:lnTo>
                  <a:pt x="67" y="5"/>
                </a:lnTo>
                <a:lnTo>
                  <a:pt x="75" y="5"/>
                </a:lnTo>
                <a:lnTo>
                  <a:pt x="75" y="5"/>
                </a:lnTo>
                <a:lnTo>
                  <a:pt x="83" y="5"/>
                </a:lnTo>
                <a:lnTo>
                  <a:pt x="83" y="5"/>
                </a:lnTo>
                <a:lnTo>
                  <a:pt x="90" y="6"/>
                </a:lnTo>
                <a:lnTo>
                  <a:pt x="97" y="7"/>
                </a:lnTo>
                <a:lnTo>
                  <a:pt x="97" y="7"/>
                </a:lnTo>
                <a:lnTo>
                  <a:pt x="107" y="10"/>
                </a:lnTo>
                <a:lnTo>
                  <a:pt x="107" y="10"/>
                </a:lnTo>
                <a:lnTo>
                  <a:pt x="115" y="15"/>
                </a:lnTo>
                <a:lnTo>
                  <a:pt x="122" y="19"/>
                </a:lnTo>
                <a:lnTo>
                  <a:pt x="122" y="19"/>
                </a:lnTo>
                <a:lnTo>
                  <a:pt x="124" y="20"/>
                </a:lnTo>
                <a:lnTo>
                  <a:pt x="124" y="20"/>
                </a:lnTo>
                <a:close/>
                <a:moveTo>
                  <a:pt x="118" y="121"/>
                </a:moveTo>
                <a:lnTo>
                  <a:pt x="118" y="121"/>
                </a:lnTo>
                <a:lnTo>
                  <a:pt x="120" y="121"/>
                </a:lnTo>
                <a:lnTo>
                  <a:pt x="120" y="121"/>
                </a:lnTo>
                <a:lnTo>
                  <a:pt x="138" y="108"/>
                </a:lnTo>
                <a:lnTo>
                  <a:pt x="138" y="108"/>
                </a:lnTo>
                <a:lnTo>
                  <a:pt x="139" y="107"/>
                </a:lnTo>
                <a:lnTo>
                  <a:pt x="139" y="107"/>
                </a:lnTo>
                <a:lnTo>
                  <a:pt x="139" y="100"/>
                </a:lnTo>
                <a:lnTo>
                  <a:pt x="139" y="100"/>
                </a:lnTo>
                <a:lnTo>
                  <a:pt x="139" y="98"/>
                </a:lnTo>
                <a:lnTo>
                  <a:pt x="139" y="98"/>
                </a:lnTo>
                <a:lnTo>
                  <a:pt x="138" y="100"/>
                </a:lnTo>
                <a:lnTo>
                  <a:pt x="138" y="100"/>
                </a:lnTo>
                <a:lnTo>
                  <a:pt x="121" y="113"/>
                </a:lnTo>
                <a:lnTo>
                  <a:pt x="121" y="113"/>
                </a:lnTo>
                <a:lnTo>
                  <a:pt x="120" y="114"/>
                </a:lnTo>
                <a:lnTo>
                  <a:pt x="120" y="114"/>
                </a:lnTo>
                <a:lnTo>
                  <a:pt x="118" y="121"/>
                </a:lnTo>
                <a:lnTo>
                  <a:pt x="118" y="121"/>
                </a:lnTo>
                <a:close/>
                <a:moveTo>
                  <a:pt x="14" y="103"/>
                </a:moveTo>
                <a:lnTo>
                  <a:pt x="14" y="103"/>
                </a:lnTo>
                <a:lnTo>
                  <a:pt x="14" y="103"/>
                </a:lnTo>
                <a:lnTo>
                  <a:pt x="14" y="103"/>
                </a:lnTo>
                <a:lnTo>
                  <a:pt x="37" y="84"/>
                </a:lnTo>
                <a:lnTo>
                  <a:pt x="58" y="67"/>
                </a:lnTo>
                <a:lnTo>
                  <a:pt x="58" y="67"/>
                </a:lnTo>
                <a:lnTo>
                  <a:pt x="58" y="67"/>
                </a:lnTo>
                <a:lnTo>
                  <a:pt x="58" y="67"/>
                </a:lnTo>
                <a:lnTo>
                  <a:pt x="58" y="67"/>
                </a:lnTo>
                <a:lnTo>
                  <a:pt x="58" y="67"/>
                </a:lnTo>
                <a:lnTo>
                  <a:pt x="58" y="67"/>
                </a:lnTo>
                <a:lnTo>
                  <a:pt x="58" y="67"/>
                </a:lnTo>
                <a:lnTo>
                  <a:pt x="36" y="83"/>
                </a:lnTo>
                <a:lnTo>
                  <a:pt x="36" y="83"/>
                </a:lnTo>
                <a:lnTo>
                  <a:pt x="16" y="96"/>
                </a:lnTo>
                <a:lnTo>
                  <a:pt x="16" y="96"/>
                </a:lnTo>
                <a:lnTo>
                  <a:pt x="16" y="97"/>
                </a:lnTo>
                <a:lnTo>
                  <a:pt x="16" y="97"/>
                </a:lnTo>
                <a:lnTo>
                  <a:pt x="16" y="98"/>
                </a:lnTo>
                <a:lnTo>
                  <a:pt x="16" y="98"/>
                </a:lnTo>
                <a:lnTo>
                  <a:pt x="14" y="103"/>
                </a:lnTo>
                <a:lnTo>
                  <a:pt x="14" y="103"/>
                </a:lnTo>
                <a:close/>
                <a:moveTo>
                  <a:pt x="75" y="81"/>
                </a:moveTo>
                <a:lnTo>
                  <a:pt x="75" y="81"/>
                </a:lnTo>
                <a:lnTo>
                  <a:pt x="74" y="83"/>
                </a:lnTo>
                <a:lnTo>
                  <a:pt x="74" y="83"/>
                </a:lnTo>
                <a:lnTo>
                  <a:pt x="26" y="120"/>
                </a:lnTo>
                <a:lnTo>
                  <a:pt x="26" y="120"/>
                </a:lnTo>
                <a:lnTo>
                  <a:pt x="14" y="128"/>
                </a:lnTo>
                <a:lnTo>
                  <a:pt x="14" y="128"/>
                </a:lnTo>
                <a:lnTo>
                  <a:pt x="14" y="130"/>
                </a:lnTo>
                <a:lnTo>
                  <a:pt x="14" y="130"/>
                </a:lnTo>
                <a:lnTo>
                  <a:pt x="14" y="133"/>
                </a:lnTo>
                <a:lnTo>
                  <a:pt x="14" y="133"/>
                </a:lnTo>
                <a:lnTo>
                  <a:pt x="46" y="107"/>
                </a:lnTo>
                <a:lnTo>
                  <a:pt x="75" y="81"/>
                </a:lnTo>
                <a:lnTo>
                  <a:pt x="75" y="81"/>
                </a:lnTo>
                <a:close/>
                <a:moveTo>
                  <a:pt x="138" y="40"/>
                </a:moveTo>
                <a:lnTo>
                  <a:pt x="138" y="40"/>
                </a:lnTo>
                <a:lnTo>
                  <a:pt x="138" y="40"/>
                </a:lnTo>
                <a:lnTo>
                  <a:pt x="138" y="40"/>
                </a:lnTo>
                <a:lnTo>
                  <a:pt x="138" y="42"/>
                </a:lnTo>
                <a:lnTo>
                  <a:pt x="138" y="42"/>
                </a:lnTo>
                <a:lnTo>
                  <a:pt x="139" y="50"/>
                </a:lnTo>
                <a:lnTo>
                  <a:pt x="139" y="50"/>
                </a:lnTo>
                <a:lnTo>
                  <a:pt x="141" y="52"/>
                </a:lnTo>
                <a:lnTo>
                  <a:pt x="141" y="52"/>
                </a:lnTo>
                <a:lnTo>
                  <a:pt x="145" y="66"/>
                </a:lnTo>
                <a:lnTo>
                  <a:pt x="149" y="79"/>
                </a:lnTo>
                <a:lnTo>
                  <a:pt x="149" y="79"/>
                </a:lnTo>
                <a:lnTo>
                  <a:pt x="149" y="84"/>
                </a:lnTo>
                <a:lnTo>
                  <a:pt x="149" y="84"/>
                </a:lnTo>
                <a:lnTo>
                  <a:pt x="151" y="84"/>
                </a:lnTo>
                <a:lnTo>
                  <a:pt x="151" y="84"/>
                </a:lnTo>
                <a:lnTo>
                  <a:pt x="148" y="66"/>
                </a:lnTo>
                <a:lnTo>
                  <a:pt x="148" y="66"/>
                </a:lnTo>
                <a:lnTo>
                  <a:pt x="147" y="59"/>
                </a:lnTo>
                <a:lnTo>
                  <a:pt x="144" y="52"/>
                </a:lnTo>
                <a:lnTo>
                  <a:pt x="144" y="52"/>
                </a:lnTo>
                <a:lnTo>
                  <a:pt x="139" y="42"/>
                </a:lnTo>
                <a:lnTo>
                  <a:pt x="139" y="42"/>
                </a:lnTo>
                <a:lnTo>
                  <a:pt x="138" y="40"/>
                </a:lnTo>
                <a:lnTo>
                  <a:pt x="138" y="40"/>
                </a:lnTo>
                <a:close/>
                <a:moveTo>
                  <a:pt x="61" y="20"/>
                </a:moveTo>
                <a:lnTo>
                  <a:pt x="61" y="20"/>
                </a:lnTo>
                <a:lnTo>
                  <a:pt x="60" y="20"/>
                </a:lnTo>
                <a:lnTo>
                  <a:pt x="60" y="20"/>
                </a:lnTo>
                <a:lnTo>
                  <a:pt x="51" y="25"/>
                </a:lnTo>
                <a:lnTo>
                  <a:pt x="51" y="25"/>
                </a:lnTo>
                <a:lnTo>
                  <a:pt x="39" y="33"/>
                </a:lnTo>
                <a:lnTo>
                  <a:pt x="39" y="33"/>
                </a:lnTo>
                <a:lnTo>
                  <a:pt x="33" y="34"/>
                </a:lnTo>
                <a:lnTo>
                  <a:pt x="33" y="34"/>
                </a:lnTo>
                <a:lnTo>
                  <a:pt x="31" y="36"/>
                </a:lnTo>
                <a:lnTo>
                  <a:pt x="31" y="36"/>
                </a:lnTo>
                <a:lnTo>
                  <a:pt x="26" y="44"/>
                </a:lnTo>
                <a:lnTo>
                  <a:pt x="26" y="44"/>
                </a:lnTo>
                <a:lnTo>
                  <a:pt x="24" y="46"/>
                </a:lnTo>
                <a:lnTo>
                  <a:pt x="24" y="46"/>
                </a:lnTo>
                <a:lnTo>
                  <a:pt x="26" y="46"/>
                </a:lnTo>
                <a:lnTo>
                  <a:pt x="26" y="46"/>
                </a:lnTo>
                <a:lnTo>
                  <a:pt x="34" y="39"/>
                </a:lnTo>
                <a:lnTo>
                  <a:pt x="34" y="39"/>
                </a:lnTo>
                <a:lnTo>
                  <a:pt x="47" y="30"/>
                </a:lnTo>
                <a:lnTo>
                  <a:pt x="47" y="30"/>
                </a:lnTo>
                <a:lnTo>
                  <a:pt x="54" y="25"/>
                </a:lnTo>
                <a:lnTo>
                  <a:pt x="61" y="20"/>
                </a:lnTo>
                <a:lnTo>
                  <a:pt x="61" y="20"/>
                </a:lnTo>
                <a:lnTo>
                  <a:pt x="61" y="20"/>
                </a:lnTo>
                <a:lnTo>
                  <a:pt x="61" y="20"/>
                </a:lnTo>
                <a:close/>
                <a:moveTo>
                  <a:pt x="124" y="46"/>
                </a:moveTo>
                <a:lnTo>
                  <a:pt x="124" y="46"/>
                </a:lnTo>
                <a:lnTo>
                  <a:pt x="127" y="44"/>
                </a:lnTo>
                <a:lnTo>
                  <a:pt x="127" y="44"/>
                </a:lnTo>
                <a:lnTo>
                  <a:pt x="128" y="44"/>
                </a:lnTo>
                <a:lnTo>
                  <a:pt x="128" y="44"/>
                </a:lnTo>
                <a:lnTo>
                  <a:pt x="129" y="44"/>
                </a:lnTo>
                <a:lnTo>
                  <a:pt x="129" y="44"/>
                </a:lnTo>
                <a:lnTo>
                  <a:pt x="129" y="46"/>
                </a:lnTo>
                <a:lnTo>
                  <a:pt x="129" y="46"/>
                </a:lnTo>
                <a:lnTo>
                  <a:pt x="128" y="47"/>
                </a:lnTo>
                <a:lnTo>
                  <a:pt x="128" y="47"/>
                </a:lnTo>
                <a:lnTo>
                  <a:pt x="125" y="49"/>
                </a:lnTo>
                <a:lnTo>
                  <a:pt x="125" y="49"/>
                </a:lnTo>
                <a:lnTo>
                  <a:pt x="128" y="54"/>
                </a:lnTo>
                <a:lnTo>
                  <a:pt x="128" y="54"/>
                </a:lnTo>
                <a:lnTo>
                  <a:pt x="134" y="50"/>
                </a:lnTo>
                <a:lnTo>
                  <a:pt x="134" y="50"/>
                </a:lnTo>
                <a:lnTo>
                  <a:pt x="131" y="44"/>
                </a:lnTo>
                <a:lnTo>
                  <a:pt x="127" y="39"/>
                </a:lnTo>
                <a:lnTo>
                  <a:pt x="127" y="39"/>
                </a:lnTo>
                <a:lnTo>
                  <a:pt x="121" y="42"/>
                </a:lnTo>
                <a:lnTo>
                  <a:pt x="121" y="42"/>
                </a:lnTo>
                <a:lnTo>
                  <a:pt x="124" y="46"/>
                </a:lnTo>
                <a:lnTo>
                  <a:pt x="124" y="46"/>
                </a:lnTo>
                <a:close/>
                <a:moveTo>
                  <a:pt x="132" y="74"/>
                </a:moveTo>
                <a:lnTo>
                  <a:pt x="132" y="74"/>
                </a:lnTo>
                <a:lnTo>
                  <a:pt x="139" y="70"/>
                </a:lnTo>
                <a:lnTo>
                  <a:pt x="139" y="70"/>
                </a:lnTo>
                <a:lnTo>
                  <a:pt x="139" y="69"/>
                </a:lnTo>
                <a:lnTo>
                  <a:pt x="139" y="69"/>
                </a:lnTo>
                <a:lnTo>
                  <a:pt x="139" y="64"/>
                </a:lnTo>
                <a:lnTo>
                  <a:pt x="139" y="64"/>
                </a:lnTo>
                <a:lnTo>
                  <a:pt x="137" y="57"/>
                </a:lnTo>
                <a:lnTo>
                  <a:pt x="137" y="57"/>
                </a:lnTo>
                <a:lnTo>
                  <a:pt x="131" y="61"/>
                </a:lnTo>
                <a:lnTo>
                  <a:pt x="131" y="61"/>
                </a:lnTo>
                <a:lnTo>
                  <a:pt x="132" y="66"/>
                </a:lnTo>
                <a:lnTo>
                  <a:pt x="132" y="66"/>
                </a:lnTo>
                <a:lnTo>
                  <a:pt x="134" y="66"/>
                </a:lnTo>
                <a:lnTo>
                  <a:pt x="134" y="66"/>
                </a:lnTo>
                <a:lnTo>
                  <a:pt x="135" y="64"/>
                </a:lnTo>
                <a:lnTo>
                  <a:pt x="137" y="66"/>
                </a:lnTo>
                <a:lnTo>
                  <a:pt x="137" y="66"/>
                </a:lnTo>
                <a:lnTo>
                  <a:pt x="137" y="66"/>
                </a:lnTo>
                <a:lnTo>
                  <a:pt x="135" y="67"/>
                </a:lnTo>
                <a:lnTo>
                  <a:pt x="135" y="67"/>
                </a:lnTo>
                <a:lnTo>
                  <a:pt x="132" y="69"/>
                </a:lnTo>
                <a:lnTo>
                  <a:pt x="132" y="69"/>
                </a:lnTo>
                <a:lnTo>
                  <a:pt x="132" y="70"/>
                </a:lnTo>
                <a:lnTo>
                  <a:pt x="132" y="70"/>
                </a:lnTo>
                <a:lnTo>
                  <a:pt x="132" y="74"/>
                </a:lnTo>
                <a:lnTo>
                  <a:pt x="132" y="74"/>
                </a:lnTo>
                <a:close/>
                <a:moveTo>
                  <a:pt x="68" y="52"/>
                </a:moveTo>
                <a:lnTo>
                  <a:pt x="68" y="52"/>
                </a:lnTo>
                <a:lnTo>
                  <a:pt x="67" y="52"/>
                </a:lnTo>
                <a:lnTo>
                  <a:pt x="67" y="52"/>
                </a:lnTo>
                <a:lnTo>
                  <a:pt x="67" y="52"/>
                </a:lnTo>
                <a:lnTo>
                  <a:pt x="67" y="52"/>
                </a:lnTo>
                <a:lnTo>
                  <a:pt x="58" y="57"/>
                </a:lnTo>
                <a:lnTo>
                  <a:pt x="58" y="57"/>
                </a:lnTo>
                <a:lnTo>
                  <a:pt x="19" y="84"/>
                </a:lnTo>
                <a:lnTo>
                  <a:pt x="19" y="84"/>
                </a:lnTo>
                <a:lnTo>
                  <a:pt x="19" y="84"/>
                </a:lnTo>
                <a:lnTo>
                  <a:pt x="19" y="84"/>
                </a:lnTo>
                <a:lnTo>
                  <a:pt x="17" y="88"/>
                </a:lnTo>
                <a:lnTo>
                  <a:pt x="17" y="88"/>
                </a:lnTo>
                <a:lnTo>
                  <a:pt x="17" y="88"/>
                </a:lnTo>
                <a:lnTo>
                  <a:pt x="17" y="88"/>
                </a:lnTo>
                <a:lnTo>
                  <a:pt x="43" y="70"/>
                </a:lnTo>
                <a:lnTo>
                  <a:pt x="68" y="52"/>
                </a:lnTo>
                <a:lnTo>
                  <a:pt x="68" y="52"/>
                </a:lnTo>
                <a:close/>
                <a:moveTo>
                  <a:pt x="111" y="130"/>
                </a:moveTo>
                <a:lnTo>
                  <a:pt x="111" y="130"/>
                </a:lnTo>
                <a:lnTo>
                  <a:pt x="111" y="130"/>
                </a:lnTo>
                <a:lnTo>
                  <a:pt x="111" y="130"/>
                </a:lnTo>
                <a:lnTo>
                  <a:pt x="88" y="147"/>
                </a:lnTo>
                <a:lnTo>
                  <a:pt x="66" y="164"/>
                </a:lnTo>
                <a:lnTo>
                  <a:pt x="66" y="164"/>
                </a:lnTo>
                <a:lnTo>
                  <a:pt x="68" y="164"/>
                </a:lnTo>
                <a:lnTo>
                  <a:pt x="68" y="164"/>
                </a:lnTo>
                <a:lnTo>
                  <a:pt x="70" y="164"/>
                </a:lnTo>
                <a:lnTo>
                  <a:pt x="70" y="164"/>
                </a:lnTo>
                <a:lnTo>
                  <a:pt x="75" y="158"/>
                </a:lnTo>
                <a:lnTo>
                  <a:pt x="75" y="158"/>
                </a:lnTo>
                <a:lnTo>
                  <a:pt x="110" y="131"/>
                </a:lnTo>
                <a:lnTo>
                  <a:pt x="110" y="131"/>
                </a:lnTo>
                <a:lnTo>
                  <a:pt x="111" y="130"/>
                </a:lnTo>
                <a:lnTo>
                  <a:pt x="111" y="130"/>
                </a:lnTo>
                <a:close/>
                <a:moveTo>
                  <a:pt x="77" y="113"/>
                </a:moveTo>
                <a:lnTo>
                  <a:pt x="77" y="113"/>
                </a:lnTo>
                <a:lnTo>
                  <a:pt x="77" y="113"/>
                </a:lnTo>
                <a:lnTo>
                  <a:pt x="77" y="113"/>
                </a:lnTo>
                <a:lnTo>
                  <a:pt x="77" y="113"/>
                </a:lnTo>
                <a:lnTo>
                  <a:pt x="77" y="113"/>
                </a:lnTo>
                <a:lnTo>
                  <a:pt x="117" y="86"/>
                </a:lnTo>
                <a:lnTo>
                  <a:pt x="117" y="86"/>
                </a:lnTo>
                <a:lnTo>
                  <a:pt x="117" y="84"/>
                </a:lnTo>
                <a:lnTo>
                  <a:pt x="117" y="84"/>
                </a:lnTo>
                <a:lnTo>
                  <a:pt x="117" y="84"/>
                </a:lnTo>
                <a:lnTo>
                  <a:pt x="117" y="84"/>
                </a:lnTo>
                <a:lnTo>
                  <a:pt x="117" y="81"/>
                </a:lnTo>
                <a:lnTo>
                  <a:pt x="117" y="81"/>
                </a:lnTo>
                <a:lnTo>
                  <a:pt x="77" y="113"/>
                </a:lnTo>
                <a:lnTo>
                  <a:pt x="77" y="113"/>
                </a:lnTo>
                <a:close/>
                <a:moveTo>
                  <a:pt x="114" y="148"/>
                </a:moveTo>
                <a:lnTo>
                  <a:pt x="114" y="148"/>
                </a:lnTo>
                <a:lnTo>
                  <a:pt x="114" y="147"/>
                </a:lnTo>
                <a:lnTo>
                  <a:pt x="114" y="147"/>
                </a:lnTo>
                <a:lnTo>
                  <a:pt x="97" y="160"/>
                </a:lnTo>
                <a:lnTo>
                  <a:pt x="84" y="169"/>
                </a:lnTo>
                <a:lnTo>
                  <a:pt x="84" y="169"/>
                </a:lnTo>
                <a:lnTo>
                  <a:pt x="87" y="172"/>
                </a:lnTo>
                <a:lnTo>
                  <a:pt x="87" y="172"/>
                </a:lnTo>
                <a:lnTo>
                  <a:pt x="114" y="148"/>
                </a:lnTo>
                <a:lnTo>
                  <a:pt x="114" y="148"/>
                </a:lnTo>
                <a:close/>
                <a:moveTo>
                  <a:pt x="141" y="83"/>
                </a:moveTo>
                <a:lnTo>
                  <a:pt x="141" y="83"/>
                </a:lnTo>
                <a:lnTo>
                  <a:pt x="139" y="84"/>
                </a:lnTo>
                <a:lnTo>
                  <a:pt x="139" y="84"/>
                </a:lnTo>
                <a:lnTo>
                  <a:pt x="135" y="87"/>
                </a:lnTo>
                <a:lnTo>
                  <a:pt x="135" y="87"/>
                </a:lnTo>
                <a:lnTo>
                  <a:pt x="134" y="88"/>
                </a:lnTo>
                <a:lnTo>
                  <a:pt x="134" y="88"/>
                </a:lnTo>
                <a:lnTo>
                  <a:pt x="134" y="96"/>
                </a:lnTo>
                <a:lnTo>
                  <a:pt x="134" y="96"/>
                </a:lnTo>
                <a:lnTo>
                  <a:pt x="132" y="100"/>
                </a:lnTo>
                <a:lnTo>
                  <a:pt x="132" y="100"/>
                </a:lnTo>
                <a:lnTo>
                  <a:pt x="139" y="96"/>
                </a:lnTo>
                <a:lnTo>
                  <a:pt x="139" y="96"/>
                </a:lnTo>
                <a:lnTo>
                  <a:pt x="139" y="94"/>
                </a:lnTo>
                <a:lnTo>
                  <a:pt x="139" y="94"/>
                </a:lnTo>
                <a:lnTo>
                  <a:pt x="139" y="90"/>
                </a:lnTo>
                <a:lnTo>
                  <a:pt x="139" y="90"/>
                </a:lnTo>
                <a:lnTo>
                  <a:pt x="141" y="83"/>
                </a:lnTo>
                <a:lnTo>
                  <a:pt x="141" y="83"/>
                </a:lnTo>
                <a:close/>
                <a:moveTo>
                  <a:pt x="47" y="96"/>
                </a:moveTo>
                <a:lnTo>
                  <a:pt x="47" y="96"/>
                </a:lnTo>
                <a:lnTo>
                  <a:pt x="47" y="96"/>
                </a:lnTo>
                <a:lnTo>
                  <a:pt x="47" y="96"/>
                </a:lnTo>
                <a:lnTo>
                  <a:pt x="46" y="96"/>
                </a:lnTo>
                <a:lnTo>
                  <a:pt x="46" y="96"/>
                </a:lnTo>
                <a:lnTo>
                  <a:pt x="20" y="115"/>
                </a:lnTo>
                <a:lnTo>
                  <a:pt x="20" y="115"/>
                </a:lnTo>
                <a:lnTo>
                  <a:pt x="14" y="120"/>
                </a:lnTo>
                <a:lnTo>
                  <a:pt x="14" y="120"/>
                </a:lnTo>
                <a:lnTo>
                  <a:pt x="13" y="120"/>
                </a:lnTo>
                <a:lnTo>
                  <a:pt x="13" y="120"/>
                </a:lnTo>
                <a:lnTo>
                  <a:pt x="13" y="124"/>
                </a:lnTo>
                <a:lnTo>
                  <a:pt x="13" y="124"/>
                </a:lnTo>
                <a:lnTo>
                  <a:pt x="47" y="96"/>
                </a:lnTo>
                <a:lnTo>
                  <a:pt x="47" y="96"/>
                </a:lnTo>
                <a:close/>
                <a:moveTo>
                  <a:pt x="16" y="162"/>
                </a:moveTo>
                <a:lnTo>
                  <a:pt x="16" y="162"/>
                </a:lnTo>
                <a:lnTo>
                  <a:pt x="20" y="169"/>
                </a:lnTo>
                <a:lnTo>
                  <a:pt x="24" y="175"/>
                </a:lnTo>
                <a:lnTo>
                  <a:pt x="24" y="175"/>
                </a:lnTo>
                <a:lnTo>
                  <a:pt x="33" y="182"/>
                </a:lnTo>
                <a:lnTo>
                  <a:pt x="41" y="188"/>
                </a:lnTo>
                <a:lnTo>
                  <a:pt x="41" y="188"/>
                </a:lnTo>
                <a:lnTo>
                  <a:pt x="51" y="194"/>
                </a:lnTo>
                <a:lnTo>
                  <a:pt x="51" y="194"/>
                </a:lnTo>
                <a:lnTo>
                  <a:pt x="53" y="194"/>
                </a:lnTo>
                <a:lnTo>
                  <a:pt x="53" y="194"/>
                </a:lnTo>
                <a:lnTo>
                  <a:pt x="53" y="194"/>
                </a:lnTo>
                <a:lnTo>
                  <a:pt x="53" y="194"/>
                </a:lnTo>
                <a:lnTo>
                  <a:pt x="46" y="189"/>
                </a:lnTo>
                <a:lnTo>
                  <a:pt x="40" y="185"/>
                </a:lnTo>
                <a:lnTo>
                  <a:pt x="29" y="175"/>
                </a:lnTo>
                <a:lnTo>
                  <a:pt x="29" y="175"/>
                </a:lnTo>
                <a:lnTo>
                  <a:pt x="23" y="169"/>
                </a:lnTo>
                <a:lnTo>
                  <a:pt x="17" y="162"/>
                </a:lnTo>
                <a:lnTo>
                  <a:pt x="17" y="162"/>
                </a:lnTo>
                <a:lnTo>
                  <a:pt x="17" y="162"/>
                </a:lnTo>
                <a:lnTo>
                  <a:pt x="17" y="162"/>
                </a:lnTo>
                <a:lnTo>
                  <a:pt x="17" y="162"/>
                </a:lnTo>
                <a:lnTo>
                  <a:pt x="16" y="162"/>
                </a:lnTo>
                <a:lnTo>
                  <a:pt x="16" y="162"/>
                </a:lnTo>
                <a:close/>
                <a:moveTo>
                  <a:pt x="108" y="141"/>
                </a:moveTo>
                <a:lnTo>
                  <a:pt x="108" y="141"/>
                </a:lnTo>
                <a:lnTo>
                  <a:pt x="91" y="154"/>
                </a:lnTo>
                <a:lnTo>
                  <a:pt x="75" y="167"/>
                </a:lnTo>
                <a:lnTo>
                  <a:pt x="75" y="167"/>
                </a:lnTo>
                <a:lnTo>
                  <a:pt x="78" y="167"/>
                </a:lnTo>
                <a:lnTo>
                  <a:pt x="78" y="167"/>
                </a:lnTo>
                <a:lnTo>
                  <a:pt x="108" y="141"/>
                </a:lnTo>
                <a:lnTo>
                  <a:pt x="108" y="141"/>
                </a:lnTo>
                <a:close/>
                <a:moveTo>
                  <a:pt x="129" y="101"/>
                </a:moveTo>
                <a:lnTo>
                  <a:pt x="129" y="101"/>
                </a:lnTo>
                <a:lnTo>
                  <a:pt x="127" y="93"/>
                </a:lnTo>
                <a:lnTo>
                  <a:pt x="127" y="93"/>
                </a:lnTo>
                <a:lnTo>
                  <a:pt x="127" y="94"/>
                </a:lnTo>
                <a:lnTo>
                  <a:pt x="127" y="94"/>
                </a:lnTo>
                <a:lnTo>
                  <a:pt x="121" y="97"/>
                </a:lnTo>
                <a:lnTo>
                  <a:pt x="121" y="97"/>
                </a:lnTo>
                <a:lnTo>
                  <a:pt x="121" y="98"/>
                </a:lnTo>
                <a:lnTo>
                  <a:pt x="121" y="98"/>
                </a:lnTo>
                <a:lnTo>
                  <a:pt x="121" y="107"/>
                </a:lnTo>
                <a:lnTo>
                  <a:pt x="121" y="107"/>
                </a:lnTo>
                <a:lnTo>
                  <a:pt x="121" y="107"/>
                </a:lnTo>
                <a:lnTo>
                  <a:pt x="121" y="107"/>
                </a:lnTo>
                <a:lnTo>
                  <a:pt x="129" y="101"/>
                </a:lnTo>
                <a:lnTo>
                  <a:pt x="129" y="101"/>
                </a:lnTo>
                <a:close/>
                <a:moveTo>
                  <a:pt x="104" y="44"/>
                </a:moveTo>
                <a:lnTo>
                  <a:pt x="104" y="44"/>
                </a:lnTo>
                <a:lnTo>
                  <a:pt x="107" y="49"/>
                </a:lnTo>
                <a:lnTo>
                  <a:pt x="107" y="49"/>
                </a:lnTo>
                <a:lnTo>
                  <a:pt x="118" y="42"/>
                </a:lnTo>
                <a:lnTo>
                  <a:pt x="118" y="42"/>
                </a:lnTo>
                <a:lnTo>
                  <a:pt x="114" y="37"/>
                </a:lnTo>
                <a:lnTo>
                  <a:pt x="114" y="37"/>
                </a:lnTo>
                <a:lnTo>
                  <a:pt x="104" y="44"/>
                </a:lnTo>
                <a:lnTo>
                  <a:pt x="104" y="44"/>
                </a:lnTo>
                <a:close/>
                <a:moveTo>
                  <a:pt x="67" y="15"/>
                </a:moveTo>
                <a:lnTo>
                  <a:pt x="67" y="15"/>
                </a:lnTo>
                <a:lnTo>
                  <a:pt x="64" y="13"/>
                </a:lnTo>
                <a:lnTo>
                  <a:pt x="64" y="13"/>
                </a:lnTo>
                <a:lnTo>
                  <a:pt x="58" y="16"/>
                </a:lnTo>
                <a:lnTo>
                  <a:pt x="58" y="16"/>
                </a:lnTo>
                <a:lnTo>
                  <a:pt x="50" y="20"/>
                </a:lnTo>
                <a:lnTo>
                  <a:pt x="43" y="25"/>
                </a:lnTo>
                <a:lnTo>
                  <a:pt x="43" y="25"/>
                </a:lnTo>
                <a:lnTo>
                  <a:pt x="43" y="26"/>
                </a:lnTo>
                <a:lnTo>
                  <a:pt x="43" y="26"/>
                </a:lnTo>
                <a:lnTo>
                  <a:pt x="43" y="27"/>
                </a:lnTo>
                <a:lnTo>
                  <a:pt x="43" y="27"/>
                </a:lnTo>
                <a:lnTo>
                  <a:pt x="67" y="15"/>
                </a:lnTo>
                <a:lnTo>
                  <a:pt x="67" y="15"/>
                </a:lnTo>
                <a:close/>
                <a:moveTo>
                  <a:pt x="124" y="50"/>
                </a:moveTo>
                <a:lnTo>
                  <a:pt x="124" y="50"/>
                </a:lnTo>
                <a:lnTo>
                  <a:pt x="114" y="57"/>
                </a:lnTo>
                <a:lnTo>
                  <a:pt x="114" y="57"/>
                </a:lnTo>
                <a:lnTo>
                  <a:pt x="117" y="61"/>
                </a:lnTo>
                <a:lnTo>
                  <a:pt x="117" y="61"/>
                </a:lnTo>
                <a:lnTo>
                  <a:pt x="127" y="56"/>
                </a:lnTo>
                <a:lnTo>
                  <a:pt x="127" y="56"/>
                </a:lnTo>
                <a:lnTo>
                  <a:pt x="124" y="50"/>
                </a:lnTo>
                <a:lnTo>
                  <a:pt x="124" y="50"/>
                </a:lnTo>
                <a:close/>
                <a:moveTo>
                  <a:pt x="21" y="77"/>
                </a:moveTo>
                <a:lnTo>
                  <a:pt x="21" y="77"/>
                </a:lnTo>
                <a:lnTo>
                  <a:pt x="21" y="77"/>
                </a:lnTo>
                <a:lnTo>
                  <a:pt x="21" y="77"/>
                </a:lnTo>
                <a:lnTo>
                  <a:pt x="54" y="52"/>
                </a:lnTo>
                <a:lnTo>
                  <a:pt x="54" y="52"/>
                </a:lnTo>
                <a:lnTo>
                  <a:pt x="53" y="52"/>
                </a:lnTo>
                <a:lnTo>
                  <a:pt x="53" y="52"/>
                </a:lnTo>
                <a:lnTo>
                  <a:pt x="24" y="71"/>
                </a:lnTo>
                <a:lnTo>
                  <a:pt x="24" y="71"/>
                </a:lnTo>
                <a:lnTo>
                  <a:pt x="23" y="71"/>
                </a:lnTo>
                <a:lnTo>
                  <a:pt x="23" y="71"/>
                </a:lnTo>
                <a:lnTo>
                  <a:pt x="21" y="77"/>
                </a:lnTo>
                <a:lnTo>
                  <a:pt x="21" y="77"/>
                </a:lnTo>
                <a:close/>
                <a:moveTo>
                  <a:pt x="120" y="43"/>
                </a:moveTo>
                <a:lnTo>
                  <a:pt x="120" y="43"/>
                </a:lnTo>
                <a:lnTo>
                  <a:pt x="108" y="50"/>
                </a:lnTo>
                <a:lnTo>
                  <a:pt x="108" y="50"/>
                </a:lnTo>
                <a:lnTo>
                  <a:pt x="111" y="54"/>
                </a:lnTo>
                <a:lnTo>
                  <a:pt x="111" y="54"/>
                </a:lnTo>
                <a:lnTo>
                  <a:pt x="122" y="47"/>
                </a:lnTo>
                <a:lnTo>
                  <a:pt x="122" y="47"/>
                </a:lnTo>
                <a:lnTo>
                  <a:pt x="120" y="43"/>
                </a:lnTo>
                <a:lnTo>
                  <a:pt x="120" y="43"/>
                </a:lnTo>
                <a:close/>
                <a:moveTo>
                  <a:pt x="115" y="34"/>
                </a:moveTo>
                <a:lnTo>
                  <a:pt x="115" y="34"/>
                </a:lnTo>
                <a:lnTo>
                  <a:pt x="120" y="30"/>
                </a:lnTo>
                <a:lnTo>
                  <a:pt x="120" y="30"/>
                </a:lnTo>
                <a:lnTo>
                  <a:pt x="111" y="25"/>
                </a:lnTo>
                <a:lnTo>
                  <a:pt x="111" y="25"/>
                </a:lnTo>
                <a:lnTo>
                  <a:pt x="111" y="26"/>
                </a:lnTo>
                <a:lnTo>
                  <a:pt x="108" y="27"/>
                </a:lnTo>
                <a:lnTo>
                  <a:pt x="108" y="27"/>
                </a:lnTo>
                <a:lnTo>
                  <a:pt x="115" y="34"/>
                </a:lnTo>
                <a:lnTo>
                  <a:pt x="115" y="34"/>
                </a:lnTo>
                <a:close/>
                <a:moveTo>
                  <a:pt x="134" y="84"/>
                </a:moveTo>
                <a:lnTo>
                  <a:pt x="134" y="84"/>
                </a:lnTo>
                <a:lnTo>
                  <a:pt x="139" y="80"/>
                </a:lnTo>
                <a:lnTo>
                  <a:pt x="139" y="80"/>
                </a:lnTo>
                <a:lnTo>
                  <a:pt x="141" y="79"/>
                </a:lnTo>
                <a:lnTo>
                  <a:pt x="141" y="79"/>
                </a:lnTo>
                <a:lnTo>
                  <a:pt x="141" y="74"/>
                </a:lnTo>
                <a:lnTo>
                  <a:pt x="141" y="74"/>
                </a:lnTo>
                <a:lnTo>
                  <a:pt x="139" y="73"/>
                </a:lnTo>
                <a:lnTo>
                  <a:pt x="139" y="73"/>
                </a:lnTo>
                <a:lnTo>
                  <a:pt x="134" y="77"/>
                </a:lnTo>
                <a:lnTo>
                  <a:pt x="134" y="77"/>
                </a:lnTo>
                <a:lnTo>
                  <a:pt x="134" y="79"/>
                </a:lnTo>
                <a:lnTo>
                  <a:pt x="134" y="79"/>
                </a:lnTo>
                <a:lnTo>
                  <a:pt x="134" y="84"/>
                </a:lnTo>
                <a:lnTo>
                  <a:pt x="134" y="84"/>
                </a:lnTo>
                <a:close/>
                <a:moveTo>
                  <a:pt x="125" y="151"/>
                </a:moveTo>
                <a:lnTo>
                  <a:pt x="125" y="151"/>
                </a:lnTo>
                <a:lnTo>
                  <a:pt x="125" y="151"/>
                </a:lnTo>
                <a:lnTo>
                  <a:pt x="125" y="151"/>
                </a:lnTo>
                <a:lnTo>
                  <a:pt x="125" y="151"/>
                </a:lnTo>
                <a:lnTo>
                  <a:pt x="125" y="151"/>
                </a:lnTo>
                <a:lnTo>
                  <a:pt x="122" y="154"/>
                </a:lnTo>
                <a:lnTo>
                  <a:pt x="121" y="155"/>
                </a:lnTo>
                <a:lnTo>
                  <a:pt x="121" y="155"/>
                </a:lnTo>
                <a:lnTo>
                  <a:pt x="121" y="157"/>
                </a:lnTo>
                <a:lnTo>
                  <a:pt x="120" y="158"/>
                </a:lnTo>
                <a:lnTo>
                  <a:pt x="120" y="158"/>
                </a:lnTo>
                <a:lnTo>
                  <a:pt x="117" y="158"/>
                </a:lnTo>
                <a:lnTo>
                  <a:pt x="117" y="158"/>
                </a:lnTo>
                <a:lnTo>
                  <a:pt x="107" y="168"/>
                </a:lnTo>
                <a:lnTo>
                  <a:pt x="107" y="168"/>
                </a:lnTo>
                <a:lnTo>
                  <a:pt x="107" y="169"/>
                </a:lnTo>
                <a:lnTo>
                  <a:pt x="107" y="169"/>
                </a:lnTo>
                <a:lnTo>
                  <a:pt x="107" y="169"/>
                </a:lnTo>
                <a:lnTo>
                  <a:pt x="107" y="169"/>
                </a:lnTo>
                <a:lnTo>
                  <a:pt x="122" y="158"/>
                </a:lnTo>
                <a:lnTo>
                  <a:pt x="122" y="158"/>
                </a:lnTo>
                <a:lnTo>
                  <a:pt x="122" y="158"/>
                </a:lnTo>
                <a:lnTo>
                  <a:pt x="122" y="158"/>
                </a:lnTo>
                <a:lnTo>
                  <a:pt x="125" y="151"/>
                </a:lnTo>
                <a:lnTo>
                  <a:pt x="125" y="151"/>
                </a:lnTo>
                <a:close/>
                <a:moveTo>
                  <a:pt x="26" y="151"/>
                </a:moveTo>
                <a:lnTo>
                  <a:pt x="26" y="151"/>
                </a:lnTo>
                <a:lnTo>
                  <a:pt x="21" y="141"/>
                </a:lnTo>
                <a:lnTo>
                  <a:pt x="21" y="141"/>
                </a:lnTo>
                <a:lnTo>
                  <a:pt x="19" y="144"/>
                </a:lnTo>
                <a:lnTo>
                  <a:pt x="19" y="144"/>
                </a:lnTo>
                <a:lnTo>
                  <a:pt x="20" y="150"/>
                </a:lnTo>
                <a:lnTo>
                  <a:pt x="24" y="154"/>
                </a:lnTo>
                <a:lnTo>
                  <a:pt x="24" y="154"/>
                </a:lnTo>
                <a:lnTo>
                  <a:pt x="26" y="151"/>
                </a:lnTo>
                <a:lnTo>
                  <a:pt x="26" y="151"/>
                </a:lnTo>
                <a:close/>
                <a:moveTo>
                  <a:pt x="124" y="71"/>
                </a:moveTo>
                <a:lnTo>
                  <a:pt x="124" y="71"/>
                </a:lnTo>
                <a:lnTo>
                  <a:pt x="129" y="69"/>
                </a:lnTo>
                <a:lnTo>
                  <a:pt x="129" y="69"/>
                </a:lnTo>
                <a:lnTo>
                  <a:pt x="129" y="67"/>
                </a:lnTo>
                <a:lnTo>
                  <a:pt x="129" y="67"/>
                </a:lnTo>
                <a:lnTo>
                  <a:pt x="128" y="63"/>
                </a:lnTo>
                <a:lnTo>
                  <a:pt x="128" y="63"/>
                </a:lnTo>
                <a:lnTo>
                  <a:pt x="121" y="69"/>
                </a:lnTo>
                <a:lnTo>
                  <a:pt x="121" y="69"/>
                </a:lnTo>
                <a:lnTo>
                  <a:pt x="124" y="71"/>
                </a:lnTo>
                <a:lnTo>
                  <a:pt x="124" y="71"/>
                </a:lnTo>
                <a:close/>
                <a:moveTo>
                  <a:pt x="147" y="144"/>
                </a:moveTo>
                <a:lnTo>
                  <a:pt x="147" y="144"/>
                </a:lnTo>
                <a:lnTo>
                  <a:pt x="147" y="144"/>
                </a:lnTo>
                <a:lnTo>
                  <a:pt x="147" y="144"/>
                </a:lnTo>
                <a:lnTo>
                  <a:pt x="149" y="137"/>
                </a:lnTo>
                <a:lnTo>
                  <a:pt x="149" y="137"/>
                </a:lnTo>
                <a:lnTo>
                  <a:pt x="152" y="125"/>
                </a:lnTo>
                <a:lnTo>
                  <a:pt x="155" y="114"/>
                </a:lnTo>
                <a:lnTo>
                  <a:pt x="155" y="114"/>
                </a:lnTo>
                <a:lnTo>
                  <a:pt x="156" y="98"/>
                </a:lnTo>
                <a:lnTo>
                  <a:pt x="156" y="98"/>
                </a:lnTo>
                <a:lnTo>
                  <a:pt x="156" y="96"/>
                </a:lnTo>
                <a:lnTo>
                  <a:pt x="156" y="96"/>
                </a:lnTo>
                <a:lnTo>
                  <a:pt x="156" y="93"/>
                </a:lnTo>
                <a:lnTo>
                  <a:pt x="156" y="93"/>
                </a:lnTo>
                <a:lnTo>
                  <a:pt x="154" y="110"/>
                </a:lnTo>
                <a:lnTo>
                  <a:pt x="154" y="110"/>
                </a:lnTo>
                <a:lnTo>
                  <a:pt x="152" y="125"/>
                </a:lnTo>
                <a:lnTo>
                  <a:pt x="147" y="140"/>
                </a:lnTo>
                <a:lnTo>
                  <a:pt x="147" y="140"/>
                </a:lnTo>
                <a:lnTo>
                  <a:pt x="147" y="144"/>
                </a:lnTo>
                <a:lnTo>
                  <a:pt x="147" y="144"/>
                </a:lnTo>
                <a:close/>
                <a:moveTo>
                  <a:pt x="85" y="172"/>
                </a:moveTo>
                <a:lnTo>
                  <a:pt x="85" y="172"/>
                </a:lnTo>
                <a:lnTo>
                  <a:pt x="83" y="172"/>
                </a:lnTo>
                <a:lnTo>
                  <a:pt x="83" y="172"/>
                </a:lnTo>
                <a:lnTo>
                  <a:pt x="80" y="172"/>
                </a:lnTo>
                <a:lnTo>
                  <a:pt x="80" y="172"/>
                </a:lnTo>
                <a:lnTo>
                  <a:pt x="74" y="178"/>
                </a:lnTo>
                <a:lnTo>
                  <a:pt x="74" y="178"/>
                </a:lnTo>
                <a:lnTo>
                  <a:pt x="74" y="178"/>
                </a:lnTo>
                <a:lnTo>
                  <a:pt x="74" y="178"/>
                </a:lnTo>
                <a:lnTo>
                  <a:pt x="80" y="178"/>
                </a:lnTo>
                <a:lnTo>
                  <a:pt x="80" y="178"/>
                </a:lnTo>
                <a:lnTo>
                  <a:pt x="81" y="178"/>
                </a:lnTo>
                <a:lnTo>
                  <a:pt x="81" y="178"/>
                </a:lnTo>
                <a:lnTo>
                  <a:pt x="85" y="172"/>
                </a:lnTo>
                <a:lnTo>
                  <a:pt x="85" y="172"/>
                </a:lnTo>
                <a:close/>
                <a:moveTo>
                  <a:pt x="33" y="47"/>
                </a:moveTo>
                <a:lnTo>
                  <a:pt x="33" y="47"/>
                </a:lnTo>
                <a:lnTo>
                  <a:pt x="33" y="47"/>
                </a:lnTo>
                <a:lnTo>
                  <a:pt x="33" y="47"/>
                </a:lnTo>
                <a:lnTo>
                  <a:pt x="20" y="54"/>
                </a:lnTo>
                <a:lnTo>
                  <a:pt x="20" y="54"/>
                </a:lnTo>
                <a:lnTo>
                  <a:pt x="20" y="54"/>
                </a:lnTo>
                <a:lnTo>
                  <a:pt x="20" y="54"/>
                </a:lnTo>
                <a:lnTo>
                  <a:pt x="19" y="60"/>
                </a:lnTo>
                <a:lnTo>
                  <a:pt x="19" y="60"/>
                </a:lnTo>
                <a:lnTo>
                  <a:pt x="19" y="59"/>
                </a:lnTo>
                <a:lnTo>
                  <a:pt x="19" y="59"/>
                </a:lnTo>
                <a:lnTo>
                  <a:pt x="31" y="50"/>
                </a:lnTo>
                <a:lnTo>
                  <a:pt x="31" y="50"/>
                </a:lnTo>
                <a:lnTo>
                  <a:pt x="33" y="47"/>
                </a:lnTo>
                <a:lnTo>
                  <a:pt x="33" y="47"/>
                </a:lnTo>
                <a:close/>
                <a:moveTo>
                  <a:pt x="74" y="171"/>
                </a:moveTo>
                <a:lnTo>
                  <a:pt x="74" y="171"/>
                </a:lnTo>
                <a:lnTo>
                  <a:pt x="71" y="171"/>
                </a:lnTo>
                <a:lnTo>
                  <a:pt x="71" y="171"/>
                </a:lnTo>
                <a:lnTo>
                  <a:pt x="70" y="171"/>
                </a:lnTo>
                <a:lnTo>
                  <a:pt x="70" y="171"/>
                </a:lnTo>
                <a:lnTo>
                  <a:pt x="64" y="175"/>
                </a:lnTo>
                <a:lnTo>
                  <a:pt x="64" y="175"/>
                </a:lnTo>
                <a:lnTo>
                  <a:pt x="63" y="175"/>
                </a:lnTo>
                <a:lnTo>
                  <a:pt x="63" y="175"/>
                </a:lnTo>
                <a:lnTo>
                  <a:pt x="66" y="177"/>
                </a:lnTo>
                <a:lnTo>
                  <a:pt x="66" y="177"/>
                </a:lnTo>
                <a:lnTo>
                  <a:pt x="67" y="177"/>
                </a:lnTo>
                <a:lnTo>
                  <a:pt x="70" y="175"/>
                </a:lnTo>
                <a:lnTo>
                  <a:pt x="70" y="175"/>
                </a:lnTo>
                <a:lnTo>
                  <a:pt x="74" y="171"/>
                </a:lnTo>
                <a:lnTo>
                  <a:pt x="74" y="171"/>
                </a:lnTo>
                <a:close/>
                <a:moveTo>
                  <a:pt x="67" y="23"/>
                </a:moveTo>
                <a:lnTo>
                  <a:pt x="67" y="23"/>
                </a:lnTo>
                <a:lnTo>
                  <a:pt x="78" y="17"/>
                </a:lnTo>
                <a:lnTo>
                  <a:pt x="78" y="17"/>
                </a:lnTo>
                <a:lnTo>
                  <a:pt x="77" y="17"/>
                </a:lnTo>
                <a:lnTo>
                  <a:pt x="77" y="17"/>
                </a:lnTo>
                <a:lnTo>
                  <a:pt x="75" y="17"/>
                </a:lnTo>
                <a:lnTo>
                  <a:pt x="74" y="16"/>
                </a:lnTo>
                <a:lnTo>
                  <a:pt x="74" y="16"/>
                </a:lnTo>
                <a:lnTo>
                  <a:pt x="73" y="16"/>
                </a:lnTo>
                <a:lnTo>
                  <a:pt x="73" y="16"/>
                </a:lnTo>
                <a:lnTo>
                  <a:pt x="66" y="20"/>
                </a:lnTo>
                <a:lnTo>
                  <a:pt x="66" y="20"/>
                </a:lnTo>
                <a:lnTo>
                  <a:pt x="67" y="23"/>
                </a:lnTo>
                <a:lnTo>
                  <a:pt x="67" y="23"/>
                </a:lnTo>
                <a:close/>
                <a:moveTo>
                  <a:pt x="118" y="178"/>
                </a:moveTo>
                <a:lnTo>
                  <a:pt x="118" y="178"/>
                </a:lnTo>
                <a:lnTo>
                  <a:pt x="124" y="174"/>
                </a:lnTo>
                <a:lnTo>
                  <a:pt x="124" y="174"/>
                </a:lnTo>
                <a:lnTo>
                  <a:pt x="129" y="165"/>
                </a:lnTo>
                <a:lnTo>
                  <a:pt x="135" y="155"/>
                </a:lnTo>
                <a:lnTo>
                  <a:pt x="135" y="155"/>
                </a:lnTo>
                <a:lnTo>
                  <a:pt x="135" y="155"/>
                </a:lnTo>
                <a:lnTo>
                  <a:pt x="135" y="155"/>
                </a:lnTo>
                <a:lnTo>
                  <a:pt x="132" y="160"/>
                </a:lnTo>
                <a:lnTo>
                  <a:pt x="132" y="160"/>
                </a:lnTo>
                <a:lnTo>
                  <a:pt x="131" y="162"/>
                </a:lnTo>
                <a:lnTo>
                  <a:pt x="131" y="162"/>
                </a:lnTo>
                <a:lnTo>
                  <a:pt x="129" y="164"/>
                </a:lnTo>
                <a:lnTo>
                  <a:pt x="129" y="164"/>
                </a:lnTo>
                <a:lnTo>
                  <a:pt x="127" y="167"/>
                </a:lnTo>
                <a:lnTo>
                  <a:pt x="127" y="167"/>
                </a:lnTo>
                <a:lnTo>
                  <a:pt x="125" y="168"/>
                </a:lnTo>
                <a:lnTo>
                  <a:pt x="125" y="168"/>
                </a:lnTo>
                <a:lnTo>
                  <a:pt x="118" y="178"/>
                </a:lnTo>
                <a:lnTo>
                  <a:pt x="118" y="178"/>
                </a:lnTo>
                <a:close/>
                <a:moveTo>
                  <a:pt x="125" y="36"/>
                </a:moveTo>
                <a:lnTo>
                  <a:pt x="125" y="36"/>
                </a:lnTo>
                <a:lnTo>
                  <a:pt x="121" y="33"/>
                </a:lnTo>
                <a:lnTo>
                  <a:pt x="121" y="33"/>
                </a:lnTo>
                <a:lnTo>
                  <a:pt x="117" y="36"/>
                </a:lnTo>
                <a:lnTo>
                  <a:pt x="117" y="36"/>
                </a:lnTo>
                <a:lnTo>
                  <a:pt x="120" y="40"/>
                </a:lnTo>
                <a:lnTo>
                  <a:pt x="120" y="40"/>
                </a:lnTo>
                <a:lnTo>
                  <a:pt x="125" y="36"/>
                </a:lnTo>
                <a:lnTo>
                  <a:pt x="125" y="36"/>
                </a:lnTo>
                <a:close/>
                <a:moveTo>
                  <a:pt x="127" y="88"/>
                </a:moveTo>
                <a:lnTo>
                  <a:pt x="127" y="88"/>
                </a:lnTo>
                <a:lnTo>
                  <a:pt x="125" y="84"/>
                </a:lnTo>
                <a:lnTo>
                  <a:pt x="125" y="84"/>
                </a:lnTo>
                <a:lnTo>
                  <a:pt x="121" y="88"/>
                </a:lnTo>
                <a:lnTo>
                  <a:pt x="121" y="88"/>
                </a:lnTo>
                <a:lnTo>
                  <a:pt x="120" y="88"/>
                </a:lnTo>
                <a:lnTo>
                  <a:pt x="120" y="88"/>
                </a:lnTo>
                <a:lnTo>
                  <a:pt x="121" y="93"/>
                </a:lnTo>
                <a:lnTo>
                  <a:pt x="121" y="93"/>
                </a:lnTo>
                <a:lnTo>
                  <a:pt x="127" y="88"/>
                </a:lnTo>
                <a:lnTo>
                  <a:pt x="127" y="88"/>
                </a:lnTo>
                <a:close/>
                <a:moveTo>
                  <a:pt x="46" y="165"/>
                </a:moveTo>
                <a:lnTo>
                  <a:pt x="46" y="165"/>
                </a:lnTo>
                <a:lnTo>
                  <a:pt x="50" y="169"/>
                </a:lnTo>
                <a:lnTo>
                  <a:pt x="50" y="169"/>
                </a:lnTo>
                <a:lnTo>
                  <a:pt x="54" y="167"/>
                </a:lnTo>
                <a:lnTo>
                  <a:pt x="54" y="167"/>
                </a:lnTo>
                <a:lnTo>
                  <a:pt x="50" y="164"/>
                </a:lnTo>
                <a:lnTo>
                  <a:pt x="50" y="164"/>
                </a:lnTo>
                <a:lnTo>
                  <a:pt x="48" y="164"/>
                </a:lnTo>
                <a:lnTo>
                  <a:pt x="48" y="164"/>
                </a:lnTo>
                <a:lnTo>
                  <a:pt x="46" y="165"/>
                </a:lnTo>
                <a:lnTo>
                  <a:pt x="46" y="165"/>
                </a:lnTo>
                <a:lnTo>
                  <a:pt x="46" y="165"/>
                </a:lnTo>
                <a:lnTo>
                  <a:pt x="46" y="165"/>
                </a:lnTo>
                <a:close/>
                <a:moveTo>
                  <a:pt x="39" y="171"/>
                </a:moveTo>
                <a:lnTo>
                  <a:pt x="39" y="171"/>
                </a:lnTo>
                <a:lnTo>
                  <a:pt x="44" y="175"/>
                </a:lnTo>
                <a:lnTo>
                  <a:pt x="44" y="175"/>
                </a:lnTo>
                <a:lnTo>
                  <a:pt x="47" y="172"/>
                </a:lnTo>
                <a:lnTo>
                  <a:pt x="47" y="172"/>
                </a:lnTo>
                <a:lnTo>
                  <a:pt x="41" y="168"/>
                </a:lnTo>
                <a:lnTo>
                  <a:pt x="41" y="168"/>
                </a:lnTo>
                <a:lnTo>
                  <a:pt x="39" y="171"/>
                </a:lnTo>
                <a:lnTo>
                  <a:pt x="39" y="171"/>
                </a:lnTo>
                <a:close/>
                <a:moveTo>
                  <a:pt x="81" y="191"/>
                </a:moveTo>
                <a:lnTo>
                  <a:pt x="81" y="191"/>
                </a:lnTo>
                <a:lnTo>
                  <a:pt x="85" y="191"/>
                </a:lnTo>
                <a:lnTo>
                  <a:pt x="85" y="191"/>
                </a:lnTo>
                <a:lnTo>
                  <a:pt x="93" y="189"/>
                </a:lnTo>
                <a:lnTo>
                  <a:pt x="100" y="187"/>
                </a:lnTo>
                <a:lnTo>
                  <a:pt x="100" y="187"/>
                </a:lnTo>
                <a:lnTo>
                  <a:pt x="100" y="187"/>
                </a:lnTo>
                <a:lnTo>
                  <a:pt x="100" y="187"/>
                </a:lnTo>
                <a:lnTo>
                  <a:pt x="100" y="187"/>
                </a:lnTo>
                <a:lnTo>
                  <a:pt x="100" y="187"/>
                </a:lnTo>
                <a:lnTo>
                  <a:pt x="93" y="188"/>
                </a:lnTo>
                <a:lnTo>
                  <a:pt x="85" y="188"/>
                </a:lnTo>
                <a:lnTo>
                  <a:pt x="85" y="188"/>
                </a:lnTo>
                <a:lnTo>
                  <a:pt x="84" y="189"/>
                </a:lnTo>
                <a:lnTo>
                  <a:pt x="84" y="189"/>
                </a:lnTo>
                <a:lnTo>
                  <a:pt x="81" y="191"/>
                </a:lnTo>
                <a:lnTo>
                  <a:pt x="81" y="191"/>
                </a:lnTo>
                <a:close/>
                <a:moveTo>
                  <a:pt x="13" y="84"/>
                </a:moveTo>
                <a:lnTo>
                  <a:pt x="13" y="84"/>
                </a:lnTo>
                <a:lnTo>
                  <a:pt x="16" y="81"/>
                </a:lnTo>
                <a:lnTo>
                  <a:pt x="16" y="81"/>
                </a:lnTo>
                <a:lnTo>
                  <a:pt x="17" y="80"/>
                </a:lnTo>
                <a:lnTo>
                  <a:pt x="17" y="80"/>
                </a:lnTo>
                <a:lnTo>
                  <a:pt x="19" y="74"/>
                </a:lnTo>
                <a:lnTo>
                  <a:pt x="19" y="74"/>
                </a:lnTo>
                <a:lnTo>
                  <a:pt x="20" y="74"/>
                </a:lnTo>
                <a:lnTo>
                  <a:pt x="20" y="74"/>
                </a:lnTo>
                <a:lnTo>
                  <a:pt x="16" y="76"/>
                </a:lnTo>
                <a:lnTo>
                  <a:pt x="16" y="76"/>
                </a:lnTo>
                <a:lnTo>
                  <a:pt x="14" y="77"/>
                </a:lnTo>
                <a:lnTo>
                  <a:pt x="14" y="79"/>
                </a:lnTo>
                <a:lnTo>
                  <a:pt x="14" y="79"/>
                </a:lnTo>
                <a:lnTo>
                  <a:pt x="13" y="84"/>
                </a:lnTo>
                <a:lnTo>
                  <a:pt x="13" y="84"/>
                </a:lnTo>
                <a:close/>
                <a:moveTo>
                  <a:pt x="64" y="25"/>
                </a:moveTo>
                <a:lnTo>
                  <a:pt x="64" y="25"/>
                </a:lnTo>
                <a:lnTo>
                  <a:pt x="61" y="25"/>
                </a:lnTo>
                <a:lnTo>
                  <a:pt x="61" y="25"/>
                </a:lnTo>
                <a:lnTo>
                  <a:pt x="57" y="27"/>
                </a:lnTo>
                <a:lnTo>
                  <a:pt x="57" y="27"/>
                </a:lnTo>
                <a:lnTo>
                  <a:pt x="47" y="34"/>
                </a:lnTo>
                <a:lnTo>
                  <a:pt x="47" y="34"/>
                </a:lnTo>
                <a:lnTo>
                  <a:pt x="47" y="36"/>
                </a:lnTo>
                <a:lnTo>
                  <a:pt x="47" y="36"/>
                </a:lnTo>
                <a:lnTo>
                  <a:pt x="47" y="36"/>
                </a:lnTo>
                <a:lnTo>
                  <a:pt x="47" y="36"/>
                </a:lnTo>
                <a:lnTo>
                  <a:pt x="64" y="25"/>
                </a:lnTo>
                <a:lnTo>
                  <a:pt x="64" y="25"/>
                </a:lnTo>
                <a:close/>
                <a:moveTo>
                  <a:pt x="131" y="127"/>
                </a:moveTo>
                <a:lnTo>
                  <a:pt x="131" y="127"/>
                </a:lnTo>
                <a:lnTo>
                  <a:pt x="132" y="131"/>
                </a:lnTo>
                <a:lnTo>
                  <a:pt x="132" y="131"/>
                </a:lnTo>
                <a:lnTo>
                  <a:pt x="137" y="127"/>
                </a:lnTo>
                <a:lnTo>
                  <a:pt x="137" y="127"/>
                </a:lnTo>
                <a:lnTo>
                  <a:pt x="137" y="127"/>
                </a:lnTo>
                <a:lnTo>
                  <a:pt x="137" y="127"/>
                </a:lnTo>
                <a:lnTo>
                  <a:pt x="138" y="121"/>
                </a:lnTo>
                <a:lnTo>
                  <a:pt x="138" y="121"/>
                </a:lnTo>
                <a:lnTo>
                  <a:pt x="131" y="127"/>
                </a:lnTo>
                <a:lnTo>
                  <a:pt x="131" y="127"/>
                </a:lnTo>
                <a:close/>
                <a:moveTo>
                  <a:pt x="105" y="26"/>
                </a:moveTo>
                <a:lnTo>
                  <a:pt x="105" y="26"/>
                </a:lnTo>
                <a:lnTo>
                  <a:pt x="111" y="23"/>
                </a:lnTo>
                <a:lnTo>
                  <a:pt x="111" y="23"/>
                </a:lnTo>
                <a:lnTo>
                  <a:pt x="105" y="20"/>
                </a:lnTo>
                <a:lnTo>
                  <a:pt x="105" y="20"/>
                </a:lnTo>
                <a:lnTo>
                  <a:pt x="101" y="22"/>
                </a:lnTo>
                <a:lnTo>
                  <a:pt x="101" y="22"/>
                </a:lnTo>
                <a:lnTo>
                  <a:pt x="105" y="26"/>
                </a:lnTo>
                <a:lnTo>
                  <a:pt x="105" y="26"/>
                </a:lnTo>
                <a:close/>
                <a:moveTo>
                  <a:pt x="17" y="63"/>
                </a:moveTo>
                <a:lnTo>
                  <a:pt x="17" y="63"/>
                </a:lnTo>
                <a:lnTo>
                  <a:pt x="16" y="69"/>
                </a:lnTo>
                <a:lnTo>
                  <a:pt x="16" y="69"/>
                </a:lnTo>
                <a:lnTo>
                  <a:pt x="16" y="69"/>
                </a:lnTo>
                <a:lnTo>
                  <a:pt x="16" y="69"/>
                </a:lnTo>
                <a:lnTo>
                  <a:pt x="23" y="63"/>
                </a:lnTo>
                <a:lnTo>
                  <a:pt x="23" y="63"/>
                </a:lnTo>
                <a:lnTo>
                  <a:pt x="24" y="60"/>
                </a:lnTo>
                <a:lnTo>
                  <a:pt x="24" y="60"/>
                </a:lnTo>
                <a:lnTo>
                  <a:pt x="20" y="63"/>
                </a:lnTo>
                <a:lnTo>
                  <a:pt x="20" y="63"/>
                </a:lnTo>
                <a:lnTo>
                  <a:pt x="19" y="63"/>
                </a:lnTo>
                <a:lnTo>
                  <a:pt x="17" y="63"/>
                </a:lnTo>
                <a:lnTo>
                  <a:pt x="17" y="63"/>
                </a:lnTo>
                <a:close/>
                <a:moveTo>
                  <a:pt x="61" y="188"/>
                </a:moveTo>
                <a:lnTo>
                  <a:pt x="61" y="188"/>
                </a:lnTo>
                <a:lnTo>
                  <a:pt x="63" y="188"/>
                </a:lnTo>
                <a:lnTo>
                  <a:pt x="63" y="188"/>
                </a:lnTo>
                <a:lnTo>
                  <a:pt x="75" y="191"/>
                </a:lnTo>
                <a:lnTo>
                  <a:pt x="75" y="191"/>
                </a:lnTo>
                <a:lnTo>
                  <a:pt x="77" y="189"/>
                </a:lnTo>
                <a:lnTo>
                  <a:pt x="78" y="189"/>
                </a:lnTo>
                <a:lnTo>
                  <a:pt x="78" y="189"/>
                </a:lnTo>
                <a:lnTo>
                  <a:pt x="77" y="188"/>
                </a:lnTo>
                <a:lnTo>
                  <a:pt x="77" y="188"/>
                </a:lnTo>
                <a:lnTo>
                  <a:pt x="70" y="188"/>
                </a:lnTo>
                <a:lnTo>
                  <a:pt x="70" y="188"/>
                </a:lnTo>
                <a:lnTo>
                  <a:pt x="64" y="187"/>
                </a:lnTo>
                <a:lnTo>
                  <a:pt x="64" y="187"/>
                </a:lnTo>
                <a:lnTo>
                  <a:pt x="63" y="187"/>
                </a:lnTo>
                <a:lnTo>
                  <a:pt x="61" y="188"/>
                </a:lnTo>
                <a:lnTo>
                  <a:pt x="61" y="188"/>
                </a:lnTo>
                <a:close/>
                <a:moveTo>
                  <a:pt x="127" y="79"/>
                </a:moveTo>
                <a:lnTo>
                  <a:pt x="127" y="79"/>
                </a:lnTo>
                <a:lnTo>
                  <a:pt x="129" y="76"/>
                </a:lnTo>
                <a:lnTo>
                  <a:pt x="129" y="76"/>
                </a:lnTo>
                <a:lnTo>
                  <a:pt x="131" y="74"/>
                </a:lnTo>
                <a:lnTo>
                  <a:pt x="131" y="74"/>
                </a:lnTo>
                <a:lnTo>
                  <a:pt x="129" y="71"/>
                </a:lnTo>
                <a:lnTo>
                  <a:pt x="129" y="71"/>
                </a:lnTo>
                <a:lnTo>
                  <a:pt x="125" y="76"/>
                </a:lnTo>
                <a:lnTo>
                  <a:pt x="125" y="76"/>
                </a:lnTo>
                <a:lnTo>
                  <a:pt x="127" y="79"/>
                </a:lnTo>
                <a:lnTo>
                  <a:pt x="127" y="79"/>
                </a:lnTo>
                <a:close/>
                <a:moveTo>
                  <a:pt x="33" y="161"/>
                </a:moveTo>
                <a:lnTo>
                  <a:pt x="33" y="161"/>
                </a:lnTo>
                <a:lnTo>
                  <a:pt x="33" y="162"/>
                </a:lnTo>
                <a:lnTo>
                  <a:pt x="33" y="162"/>
                </a:lnTo>
                <a:lnTo>
                  <a:pt x="34" y="165"/>
                </a:lnTo>
                <a:lnTo>
                  <a:pt x="36" y="168"/>
                </a:lnTo>
                <a:lnTo>
                  <a:pt x="36" y="168"/>
                </a:lnTo>
                <a:lnTo>
                  <a:pt x="39" y="167"/>
                </a:lnTo>
                <a:lnTo>
                  <a:pt x="39" y="167"/>
                </a:lnTo>
                <a:lnTo>
                  <a:pt x="33" y="161"/>
                </a:lnTo>
                <a:lnTo>
                  <a:pt x="33" y="161"/>
                </a:lnTo>
                <a:close/>
                <a:moveTo>
                  <a:pt x="94" y="17"/>
                </a:moveTo>
                <a:lnTo>
                  <a:pt x="94" y="17"/>
                </a:lnTo>
                <a:lnTo>
                  <a:pt x="98" y="20"/>
                </a:lnTo>
                <a:lnTo>
                  <a:pt x="98" y="20"/>
                </a:lnTo>
                <a:lnTo>
                  <a:pt x="100" y="20"/>
                </a:lnTo>
                <a:lnTo>
                  <a:pt x="100" y="20"/>
                </a:lnTo>
                <a:lnTo>
                  <a:pt x="104" y="17"/>
                </a:lnTo>
                <a:lnTo>
                  <a:pt x="104" y="17"/>
                </a:lnTo>
                <a:lnTo>
                  <a:pt x="98" y="16"/>
                </a:lnTo>
                <a:lnTo>
                  <a:pt x="98" y="16"/>
                </a:lnTo>
                <a:lnTo>
                  <a:pt x="97" y="16"/>
                </a:lnTo>
                <a:lnTo>
                  <a:pt x="97" y="16"/>
                </a:lnTo>
                <a:lnTo>
                  <a:pt x="94" y="17"/>
                </a:lnTo>
                <a:lnTo>
                  <a:pt x="94" y="17"/>
                </a:lnTo>
                <a:close/>
                <a:moveTo>
                  <a:pt x="129" y="87"/>
                </a:moveTo>
                <a:lnTo>
                  <a:pt x="129" y="87"/>
                </a:lnTo>
                <a:lnTo>
                  <a:pt x="131" y="86"/>
                </a:lnTo>
                <a:lnTo>
                  <a:pt x="131" y="86"/>
                </a:lnTo>
                <a:lnTo>
                  <a:pt x="131" y="86"/>
                </a:lnTo>
                <a:lnTo>
                  <a:pt x="131" y="86"/>
                </a:lnTo>
                <a:lnTo>
                  <a:pt x="131" y="80"/>
                </a:lnTo>
                <a:lnTo>
                  <a:pt x="131" y="80"/>
                </a:lnTo>
                <a:lnTo>
                  <a:pt x="128" y="83"/>
                </a:lnTo>
                <a:lnTo>
                  <a:pt x="128" y="83"/>
                </a:lnTo>
                <a:lnTo>
                  <a:pt x="129" y="87"/>
                </a:lnTo>
                <a:lnTo>
                  <a:pt x="129" y="87"/>
                </a:lnTo>
                <a:close/>
                <a:moveTo>
                  <a:pt x="74" y="184"/>
                </a:moveTo>
                <a:lnTo>
                  <a:pt x="74" y="184"/>
                </a:lnTo>
                <a:lnTo>
                  <a:pt x="70" y="182"/>
                </a:lnTo>
                <a:lnTo>
                  <a:pt x="70" y="182"/>
                </a:lnTo>
                <a:lnTo>
                  <a:pt x="68" y="182"/>
                </a:lnTo>
                <a:lnTo>
                  <a:pt x="68" y="182"/>
                </a:lnTo>
                <a:lnTo>
                  <a:pt x="66" y="184"/>
                </a:lnTo>
                <a:lnTo>
                  <a:pt x="66" y="184"/>
                </a:lnTo>
                <a:lnTo>
                  <a:pt x="66" y="185"/>
                </a:lnTo>
                <a:lnTo>
                  <a:pt x="66" y="185"/>
                </a:lnTo>
                <a:lnTo>
                  <a:pt x="73" y="185"/>
                </a:lnTo>
                <a:lnTo>
                  <a:pt x="73" y="185"/>
                </a:lnTo>
                <a:lnTo>
                  <a:pt x="73" y="185"/>
                </a:lnTo>
                <a:lnTo>
                  <a:pt x="73" y="185"/>
                </a:lnTo>
                <a:lnTo>
                  <a:pt x="74" y="184"/>
                </a:lnTo>
                <a:lnTo>
                  <a:pt x="74" y="184"/>
                </a:lnTo>
                <a:close/>
                <a:moveTo>
                  <a:pt x="93" y="9"/>
                </a:moveTo>
                <a:lnTo>
                  <a:pt x="93" y="9"/>
                </a:lnTo>
                <a:lnTo>
                  <a:pt x="105" y="15"/>
                </a:lnTo>
                <a:lnTo>
                  <a:pt x="105" y="15"/>
                </a:lnTo>
                <a:lnTo>
                  <a:pt x="105" y="12"/>
                </a:lnTo>
                <a:lnTo>
                  <a:pt x="105" y="12"/>
                </a:lnTo>
                <a:lnTo>
                  <a:pt x="98" y="10"/>
                </a:lnTo>
                <a:lnTo>
                  <a:pt x="93" y="9"/>
                </a:lnTo>
                <a:lnTo>
                  <a:pt x="93" y="9"/>
                </a:lnTo>
                <a:close/>
                <a:moveTo>
                  <a:pt x="64" y="181"/>
                </a:moveTo>
                <a:lnTo>
                  <a:pt x="64" y="181"/>
                </a:lnTo>
                <a:lnTo>
                  <a:pt x="64" y="181"/>
                </a:lnTo>
                <a:lnTo>
                  <a:pt x="64" y="181"/>
                </a:lnTo>
                <a:lnTo>
                  <a:pt x="61" y="179"/>
                </a:lnTo>
                <a:lnTo>
                  <a:pt x="61" y="179"/>
                </a:lnTo>
                <a:lnTo>
                  <a:pt x="60" y="178"/>
                </a:lnTo>
                <a:lnTo>
                  <a:pt x="58" y="179"/>
                </a:lnTo>
                <a:lnTo>
                  <a:pt x="58" y="179"/>
                </a:lnTo>
                <a:lnTo>
                  <a:pt x="57" y="179"/>
                </a:lnTo>
                <a:lnTo>
                  <a:pt x="57" y="179"/>
                </a:lnTo>
                <a:lnTo>
                  <a:pt x="58" y="181"/>
                </a:lnTo>
                <a:lnTo>
                  <a:pt x="58" y="181"/>
                </a:lnTo>
                <a:lnTo>
                  <a:pt x="61" y="182"/>
                </a:lnTo>
                <a:lnTo>
                  <a:pt x="61" y="182"/>
                </a:lnTo>
                <a:lnTo>
                  <a:pt x="61" y="182"/>
                </a:lnTo>
                <a:lnTo>
                  <a:pt x="61" y="182"/>
                </a:lnTo>
                <a:lnTo>
                  <a:pt x="64" y="181"/>
                </a:lnTo>
                <a:lnTo>
                  <a:pt x="64" y="181"/>
                </a:lnTo>
                <a:close/>
                <a:moveTo>
                  <a:pt x="16" y="138"/>
                </a:moveTo>
                <a:lnTo>
                  <a:pt x="16" y="138"/>
                </a:lnTo>
                <a:lnTo>
                  <a:pt x="17" y="141"/>
                </a:lnTo>
                <a:lnTo>
                  <a:pt x="17" y="141"/>
                </a:lnTo>
                <a:lnTo>
                  <a:pt x="21" y="140"/>
                </a:lnTo>
                <a:lnTo>
                  <a:pt x="21" y="140"/>
                </a:lnTo>
                <a:lnTo>
                  <a:pt x="20" y="135"/>
                </a:lnTo>
                <a:lnTo>
                  <a:pt x="20" y="135"/>
                </a:lnTo>
                <a:lnTo>
                  <a:pt x="16" y="138"/>
                </a:lnTo>
                <a:lnTo>
                  <a:pt x="16" y="138"/>
                </a:lnTo>
                <a:close/>
                <a:moveTo>
                  <a:pt x="95" y="182"/>
                </a:moveTo>
                <a:lnTo>
                  <a:pt x="95" y="182"/>
                </a:lnTo>
                <a:lnTo>
                  <a:pt x="97" y="182"/>
                </a:lnTo>
                <a:lnTo>
                  <a:pt x="97" y="182"/>
                </a:lnTo>
                <a:lnTo>
                  <a:pt x="97" y="182"/>
                </a:lnTo>
                <a:lnTo>
                  <a:pt x="105" y="174"/>
                </a:lnTo>
                <a:lnTo>
                  <a:pt x="105" y="174"/>
                </a:lnTo>
                <a:lnTo>
                  <a:pt x="107" y="172"/>
                </a:lnTo>
                <a:lnTo>
                  <a:pt x="107" y="172"/>
                </a:lnTo>
                <a:lnTo>
                  <a:pt x="107" y="172"/>
                </a:lnTo>
                <a:lnTo>
                  <a:pt x="107" y="172"/>
                </a:lnTo>
                <a:lnTo>
                  <a:pt x="97" y="179"/>
                </a:lnTo>
                <a:lnTo>
                  <a:pt x="97" y="179"/>
                </a:lnTo>
                <a:lnTo>
                  <a:pt x="95" y="182"/>
                </a:lnTo>
                <a:lnTo>
                  <a:pt x="95" y="182"/>
                </a:lnTo>
                <a:close/>
                <a:moveTo>
                  <a:pt x="124" y="80"/>
                </a:moveTo>
                <a:lnTo>
                  <a:pt x="124" y="80"/>
                </a:lnTo>
                <a:lnTo>
                  <a:pt x="122" y="77"/>
                </a:lnTo>
                <a:lnTo>
                  <a:pt x="122" y="77"/>
                </a:lnTo>
                <a:lnTo>
                  <a:pt x="121" y="79"/>
                </a:lnTo>
                <a:lnTo>
                  <a:pt x="121" y="79"/>
                </a:lnTo>
                <a:lnTo>
                  <a:pt x="120" y="80"/>
                </a:lnTo>
                <a:lnTo>
                  <a:pt x="120" y="80"/>
                </a:lnTo>
                <a:lnTo>
                  <a:pt x="120" y="83"/>
                </a:lnTo>
                <a:lnTo>
                  <a:pt x="120" y="83"/>
                </a:lnTo>
                <a:lnTo>
                  <a:pt x="120" y="83"/>
                </a:lnTo>
                <a:lnTo>
                  <a:pt x="120" y="83"/>
                </a:lnTo>
                <a:lnTo>
                  <a:pt x="124" y="80"/>
                </a:lnTo>
                <a:lnTo>
                  <a:pt x="124" y="80"/>
                </a:lnTo>
                <a:close/>
                <a:moveTo>
                  <a:pt x="142" y="93"/>
                </a:moveTo>
                <a:lnTo>
                  <a:pt x="142" y="93"/>
                </a:lnTo>
                <a:lnTo>
                  <a:pt x="144" y="93"/>
                </a:lnTo>
                <a:lnTo>
                  <a:pt x="144" y="91"/>
                </a:lnTo>
                <a:lnTo>
                  <a:pt x="144" y="91"/>
                </a:lnTo>
                <a:lnTo>
                  <a:pt x="144" y="83"/>
                </a:lnTo>
                <a:lnTo>
                  <a:pt x="144" y="83"/>
                </a:lnTo>
                <a:lnTo>
                  <a:pt x="144" y="79"/>
                </a:lnTo>
                <a:lnTo>
                  <a:pt x="144" y="79"/>
                </a:lnTo>
                <a:lnTo>
                  <a:pt x="142" y="79"/>
                </a:lnTo>
                <a:lnTo>
                  <a:pt x="142" y="79"/>
                </a:lnTo>
                <a:lnTo>
                  <a:pt x="142" y="93"/>
                </a:lnTo>
                <a:lnTo>
                  <a:pt x="142" y="93"/>
                </a:lnTo>
                <a:close/>
                <a:moveTo>
                  <a:pt x="145" y="117"/>
                </a:moveTo>
                <a:lnTo>
                  <a:pt x="145" y="117"/>
                </a:lnTo>
                <a:lnTo>
                  <a:pt x="145" y="117"/>
                </a:lnTo>
                <a:lnTo>
                  <a:pt x="145" y="117"/>
                </a:lnTo>
                <a:lnTo>
                  <a:pt x="139" y="131"/>
                </a:lnTo>
                <a:lnTo>
                  <a:pt x="139" y="131"/>
                </a:lnTo>
                <a:lnTo>
                  <a:pt x="142" y="131"/>
                </a:lnTo>
                <a:lnTo>
                  <a:pt x="142" y="128"/>
                </a:lnTo>
                <a:lnTo>
                  <a:pt x="142" y="128"/>
                </a:lnTo>
                <a:lnTo>
                  <a:pt x="144" y="127"/>
                </a:lnTo>
                <a:lnTo>
                  <a:pt x="144" y="127"/>
                </a:lnTo>
                <a:lnTo>
                  <a:pt x="145" y="117"/>
                </a:lnTo>
                <a:lnTo>
                  <a:pt x="145" y="117"/>
                </a:lnTo>
                <a:close/>
                <a:moveTo>
                  <a:pt x="60" y="174"/>
                </a:moveTo>
                <a:lnTo>
                  <a:pt x="60" y="174"/>
                </a:lnTo>
                <a:lnTo>
                  <a:pt x="61" y="171"/>
                </a:lnTo>
                <a:lnTo>
                  <a:pt x="61" y="171"/>
                </a:lnTo>
                <a:lnTo>
                  <a:pt x="64" y="168"/>
                </a:lnTo>
                <a:lnTo>
                  <a:pt x="64" y="168"/>
                </a:lnTo>
                <a:lnTo>
                  <a:pt x="61" y="168"/>
                </a:lnTo>
                <a:lnTo>
                  <a:pt x="61" y="168"/>
                </a:lnTo>
                <a:lnTo>
                  <a:pt x="60" y="168"/>
                </a:lnTo>
                <a:lnTo>
                  <a:pt x="60" y="168"/>
                </a:lnTo>
                <a:lnTo>
                  <a:pt x="57" y="171"/>
                </a:lnTo>
                <a:lnTo>
                  <a:pt x="57" y="171"/>
                </a:lnTo>
                <a:lnTo>
                  <a:pt x="60" y="174"/>
                </a:lnTo>
                <a:lnTo>
                  <a:pt x="60" y="174"/>
                </a:lnTo>
                <a:close/>
                <a:moveTo>
                  <a:pt x="14" y="148"/>
                </a:moveTo>
                <a:lnTo>
                  <a:pt x="14" y="148"/>
                </a:lnTo>
                <a:lnTo>
                  <a:pt x="19" y="157"/>
                </a:lnTo>
                <a:lnTo>
                  <a:pt x="19" y="157"/>
                </a:lnTo>
                <a:lnTo>
                  <a:pt x="20" y="157"/>
                </a:lnTo>
                <a:lnTo>
                  <a:pt x="20" y="157"/>
                </a:lnTo>
                <a:lnTo>
                  <a:pt x="16" y="147"/>
                </a:lnTo>
                <a:lnTo>
                  <a:pt x="16" y="147"/>
                </a:lnTo>
                <a:lnTo>
                  <a:pt x="14" y="148"/>
                </a:lnTo>
                <a:lnTo>
                  <a:pt x="14" y="148"/>
                </a:lnTo>
                <a:close/>
                <a:moveTo>
                  <a:pt x="114" y="69"/>
                </a:moveTo>
                <a:lnTo>
                  <a:pt x="114" y="69"/>
                </a:lnTo>
                <a:lnTo>
                  <a:pt x="98" y="80"/>
                </a:lnTo>
                <a:lnTo>
                  <a:pt x="98" y="80"/>
                </a:lnTo>
                <a:lnTo>
                  <a:pt x="98" y="80"/>
                </a:lnTo>
                <a:lnTo>
                  <a:pt x="98" y="80"/>
                </a:lnTo>
                <a:lnTo>
                  <a:pt x="98" y="80"/>
                </a:lnTo>
                <a:lnTo>
                  <a:pt x="98" y="80"/>
                </a:lnTo>
                <a:lnTo>
                  <a:pt x="114" y="70"/>
                </a:lnTo>
                <a:lnTo>
                  <a:pt x="114" y="70"/>
                </a:lnTo>
                <a:lnTo>
                  <a:pt x="114" y="70"/>
                </a:lnTo>
                <a:lnTo>
                  <a:pt x="114" y="70"/>
                </a:lnTo>
                <a:lnTo>
                  <a:pt x="114" y="69"/>
                </a:lnTo>
                <a:lnTo>
                  <a:pt x="114" y="69"/>
                </a:lnTo>
                <a:lnTo>
                  <a:pt x="114" y="69"/>
                </a:lnTo>
                <a:close/>
                <a:moveTo>
                  <a:pt x="29" y="160"/>
                </a:moveTo>
                <a:lnTo>
                  <a:pt x="29" y="160"/>
                </a:lnTo>
                <a:lnTo>
                  <a:pt x="29" y="158"/>
                </a:lnTo>
                <a:lnTo>
                  <a:pt x="29" y="158"/>
                </a:lnTo>
                <a:lnTo>
                  <a:pt x="29" y="158"/>
                </a:lnTo>
                <a:lnTo>
                  <a:pt x="31" y="158"/>
                </a:lnTo>
                <a:lnTo>
                  <a:pt x="31" y="158"/>
                </a:lnTo>
                <a:lnTo>
                  <a:pt x="31" y="158"/>
                </a:lnTo>
                <a:lnTo>
                  <a:pt x="31" y="158"/>
                </a:lnTo>
                <a:lnTo>
                  <a:pt x="30" y="155"/>
                </a:lnTo>
                <a:lnTo>
                  <a:pt x="30" y="155"/>
                </a:lnTo>
                <a:lnTo>
                  <a:pt x="29" y="154"/>
                </a:lnTo>
                <a:lnTo>
                  <a:pt x="29" y="154"/>
                </a:lnTo>
                <a:lnTo>
                  <a:pt x="26" y="155"/>
                </a:lnTo>
                <a:lnTo>
                  <a:pt x="26" y="155"/>
                </a:lnTo>
                <a:lnTo>
                  <a:pt x="29" y="160"/>
                </a:lnTo>
                <a:lnTo>
                  <a:pt x="29" y="160"/>
                </a:lnTo>
                <a:close/>
                <a:moveTo>
                  <a:pt x="129" y="33"/>
                </a:moveTo>
                <a:lnTo>
                  <a:pt x="129" y="33"/>
                </a:lnTo>
                <a:lnTo>
                  <a:pt x="135" y="42"/>
                </a:lnTo>
                <a:lnTo>
                  <a:pt x="135" y="42"/>
                </a:lnTo>
                <a:lnTo>
                  <a:pt x="135" y="42"/>
                </a:lnTo>
                <a:lnTo>
                  <a:pt x="135" y="42"/>
                </a:lnTo>
                <a:lnTo>
                  <a:pt x="134" y="36"/>
                </a:lnTo>
                <a:lnTo>
                  <a:pt x="131" y="32"/>
                </a:lnTo>
                <a:lnTo>
                  <a:pt x="131" y="32"/>
                </a:lnTo>
                <a:lnTo>
                  <a:pt x="129" y="33"/>
                </a:lnTo>
                <a:lnTo>
                  <a:pt x="129" y="33"/>
                </a:lnTo>
                <a:close/>
                <a:moveTo>
                  <a:pt x="127" y="59"/>
                </a:moveTo>
                <a:lnTo>
                  <a:pt x="127" y="59"/>
                </a:lnTo>
                <a:lnTo>
                  <a:pt x="120" y="64"/>
                </a:lnTo>
                <a:lnTo>
                  <a:pt x="120" y="64"/>
                </a:lnTo>
                <a:lnTo>
                  <a:pt x="120" y="66"/>
                </a:lnTo>
                <a:lnTo>
                  <a:pt x="120" y="66"/>
                </a:lnTo>
                <a:lnTo>
                  <a:pt x="128" y="60"/>
                </a:lnTo>
                <a:lnTo>
                  <a:pt x="128" y="60"/>
                </a:lnTo>
                <a:lnTo>
                  <a:pt x="127" y="59"/>
                </a:lnTo>
                <a:lnTo>
                  <a:pt x="127" y="59"/>
                </a:lnTo>
                <a:close/>
                <a:moveTo>
                  <a:pt x="129" y="59"/>
                </a:moveTo>
                <a:lnTo>
                  <a:pt x="129" y="59"/>
                </a:lnTo>
                <a:lnTo>
                  <a:pt x="137" y="54"/>
                </a:lnTo>
                <a:lnTo>
                  <a:pt x="137" y="54"/>
                </a:lnTo>
                <a:lnTo>
                  <a:pt x="135" y="53"/>
                </a:lnTo>
                <a:lnTo>
                  <a:pt x="135" y="53"/>
                </a:lnTo>
                <a:lnTo>
                  <a:pt x="129" y="57"/>
                </a:lnTo>
                <a:lnTo>
                  <a:pt x="129" y="57"/>
                </a:lnTo>
                <a:lnTo>
                  <a:pt x="129" y="59"/>
                </a:lnTo>
                <a:lnTo>
                  <a:pt x="129" y="59"/>
                </a:lnTo>
                <a:close/>
                <a:moveTo>
                  <a:pt x="120" y="70"/>
                </a:moveTo>
                <a:lnTo>
                  <a:pt x="120" y="70"/>
                </a:lnTo>
                <a:lnTo>
                  <a:pt x="117" y="71"/>
                </a:lnTo>
                <a:lnTo>
                  <a:pt x="117" y="71"/>
                </a:lnTo>
                <a:lnTo>
                  <a:pt x="118" y="76"/>
                </a:lnTo>
                <a:lnTo>
                  <a:pt x="118" y="76"/>
                </a:lnTo>
                <a:lnTo>
                  <a:pt x="121" y="73"/>
                </a:lnTo>
                <a:lnTo>
                  <a:pt x="121" y="73"/>
                </a:lnTo>
                <a:lnTo>
                  <a:pt x="120" y="70"/>
                </a:lnTo>
                <a:lnTo>
                  <a:pt x="120" y="70"/>
                </a:lnTo>
                <a:close/>
                <a:moveTo>
                  <a:pt x="13" y="91"/>
                </a:moveTo>
                <a:lnTo>
                  <a:pt x="13" y="91"/>
                </a:lnTo>
                <a:lnTo>
                  <a:pt x="13" y="93"/>
                </a:lnTo>
                <a:lnTo>
                  <a:pt x="13" y="93"/>
                </a:lnTo>
                <a:lnTo>
                  <a:pt x="14" y="91"/>
                </a:lnTo>
                <a:lnTo>
                  <a:pt x="14" y="91"/>
                </a:lnTo>
                <a:lnTo>
                  <a:pt x="16" y="86"/>
                </a:lnTo>
                <a:lnTo>
                  <a:pt x="16" y="86"/>
                </a:lnTo>
                <a:lnTo>
                  <a:pt x="13" y="86"/>
                </a:lnTo>
                <a:lnTo>
                  <a:pt x="13" y="86"/>
                </a:lnTo>
                <a:lnTo>
                  <a:pt x="13" y="91"/>
                </a:lnTo>
                <a:lnTo>
                  <a:pt x="13" y="91"/>
                </a:lnTo>
                <a:close/>
                <a:moveTo>
                  <a:pt x="29" y="46"/>
                </a:moveTo>
                <a:lnTo>
                  <a:pt x="29" y="46"/>
                </a:lnTo>
                <a:lnTo>
                  <a:pt x="29" y="47"/>
                </a:lnTo>
                <a:lnTo>
                  <a:pt x="29" y="47"/>
                </a:lnTo>
                <a:lnTo>
                  <a:pt x="30" y="46"/>
                </a:lnTo>
                <a:lnTo>
                  <a:pt x="30" y="46"/>
                </a:lnTo>
                <a:lnTo>
                  <a:pt x="37" y="42"/>
                </a:lnTo>
                <a:lnTo>
                  <a:pt x="37" y="42"/>
                </a:lnTo>
                <a:lnTo>
                  <a:pt x="41" y="37"/>
                </a:lnTo>
                <a:lnTo>
                  <a:pt x="41" y="37"/>
                </a:lnTo>
                <a:lnTo>
                  <a:pt x="41" y="37"/>
                </a:lnTo>
                <a:lnTo>
                  <a:pt x="41" y="37"/>
                </a:lnTo>
                <a:lnTo>
                  <a:pt x="29" y="46"/>
                </a:lnTo>
                <a:lnTo>
                  <a:pt x="29" y="46"/>
                </a:lnTo>
                <a:close/>
                <a:moveTo>
                  <a:pt x="128" y="154"/>
                </a:moveTo>
                <a:lnTo>
                  <a:pt x="128" y="154"/>
                </a:lnTo>
                <a:lnTo>
                  <a:pt x="128" y="154"/>
                </a:lnTo>
                <a:lnTo>
                  <a:pt x="128" y="154"/>
                </a:lnTo>
                <a:lnTo>
                  <a:pt x="129" y="152"/>
                </a:lnTo>
                <a:lnTo>
                  <a:pt x="129" y="152"/>
                </a:lnTo>
                <a:lnTo>
                  <a:pt x="132" y="147"/>
                </a:lnTo>
                <a:lnTo>
                  <a:pt x="132" y="147"/>
                </a:lnTo>
                <a:lnTo>
                  <a:pt x="132" y="145"/>
                </a:lnTo>
                <a:lnTo>
                  <a:pt x="132" y="145"/>
                </a:lnTo>
                <a:lnTo>
                  <a:pt x="132" y="145"/>
                </a:lnTo>
                <a:lnTo>
                  <a:pt x="132" y="145"/>
                </a:lnTo>
                <a:lnTo>
                  <a:pt x="129" y="148"/>
                </a:lnTo>
                <a:lnTo>
                  <a:pt x="129" y="148"/>
                </a:lnTo>
                <a:lnTo>
                  <a:pt x="128" y="154"/>
                </a:lnTo>
                <a:lnTo>
                  <a:pt x="128" y="154"/>
                </a:lnTo>
                <a:close/>
                <a:moveTo>
                  <a:pt x="129" y="140"/>
                </a:moveTo>
                <a:lnTo>
                  <a:pt x="129" y="140"/>
                </a:lnTo>
                <a:lnTo>
                  <a:pt x="128" y="140"/>
                </a:lnTo>
                <a:lnTo>
                  <a:pt x="128" y="140"/>
                </a:lnTo>
                <a:lnTo>
                  <a:pt x="127" y="141"/>
                </a:lnTo>
                <a:lnTo>
                  <a:pt x="127" y="142"/>
                </a:lnTo>
                <a:lnTo>
                  <a:pt x="127" y="142"/>
                </a:lnTo>
                <a:lnTo>
                  <a:pt x="127" y="144"/>
                </a:lnTo>
                <a:lnTo>
                  <a:pt x="127" y="144"/>
                </a:lnTo>
                <a:lnTo>
                  <a:pt x="127" y="145"/>
                </a:lnTo>
                <a:lnTo>
                  <a:pt x="127" y="145"/>
                </a:lnTo>
                <a:lnTo>
                  <a:pt x="125" y="147"/>
                </a:lnTo>
                <a:lnTo>
                  <a:pt x="125" y="147"/>
                </a:lnTo>
                <a:lnTo>
                  <a:pt x="125" y="148"/>
                </a:lnTo>
                <a:lnTo>
                  <a:pt x="125" y="148"/>
                </a:lnTo>
                <a:lnTo>
                  <a:pt x="127" y="147"/>
                </a:lnTo>
                <a:lnTo>
                  <a:pt x="128" y="145"/>
                </a:lnTo>
                <a:lnTo>
                  <a:pt x="128" y="145"/>
                </a:lnTo>
                <a:lnTo>
                  <a:pt x="128" y="141"/>
                </a:lnTo>
                <a:lnTo>
                  <a:pt x="128" y="141"/>
                </a:lnTo>
                <a:lnTo>
                  <a:pt x="129" y="140"/>
                </a:lnTo>
                <a:lnTo>
                  <a:pt x="129" y="140"/>
                </a:lnTo>
                <a:close/>
                <a:moveTo>
                  <a:pt x="48" y="177"/>
                </a:moveTo>
                <a:lnTo>
                  <a:pt x="48" y="177"/>
                </a:lnTo>
                <a:lnTo>
                  <a:pt x="53" y="179"/>
                </a:lnTo>
                <a:lnTo>
                  <a:pt x="53" y="179"/>
                </a:lnTo>
                <a:lnTo>
                  <a:pt x="54" y="178"/>
                </a:lnTo>
                <a:lnTo>
                  <a:pt x="54" y="178"/>
                </a:lnTo>
                <a:lnTo>
                  <a:pt x="51" y="175"/>
                </a:lnTo>
                <a:lnTo>
                  <a:pt x="51" y="175"/>
                </a:lnTo>
                <a:lnTo>
                  <a:pt x="48" y="177"/>
                </a:lnTo>
                <a:lnTo>
                  <a:pt x="48" y="177"/>
                </a:lnTo>
                <a:close/>
                <a:moveTo>
                  <a:pt x="14" y="144"/>
                </a:moveTo>
                <a:lnTo>
                  <a:pt x="14" y="144"/>
                </a:lnTo>
                <a:lnTo>
                  <a:pt x="13" y="140"/>
                </a:lnTo>
                <a:lnTo>
                  <a:pt x="13" y="140"/>
                </a:lnTo>
                <a:lnTo>
                  <a:pt x="12" y="141"/>
                </a:lnTo>
                <a:lnTo>
                  <a:pt x="12" y="141"/>
                </a:lnTo>
                <a:lnTo>
                  <a:pt x="13" y="145"/>
                </a:lnTo>
                <a:lnTo>
                  <a:pt x="13" y="145"/>
                </a:lnTo>
                <a:lnTo>
                  <a:pt x="14" y="144"/>
                </a:lnTo>
                <a:lnTo>
                  <a:pt x="14" y="144"/>
                </a:lnTo>
                <a:close/>
                <a:moveTo>
                  <a:pt x="30" y="152"/>
                </a:moveTo>
                <a:lnTo>
                  <a:pt x="30" y="152"/>
                </a:lnTo>
                <a:lnTo>
                  <a:pt x="33" y="157"/>
                </a:lnTo>
                <a:lnTo>
                  <a:pt x="33" y="157"/>
                </a:lnTo>
                <a:lnTo>
                  <a:pt x="34" y="155"/>
                </a:lnTo>
                <a:lnTo>
                  <a:pt x="34" y="155"/>
                </a:lnTo>
                <a:lnTo>
                  <a:pt x="31" y="151"/>
                </a:lnTo>
                <a:lnTo>
                  <a:pt x="31" y="151"/>
                </a:lnTo>
                <a:lnTo>
                  <a:pt x="30" y="152"/>
                </a:lnTo>
                <a:lnTo>
                  <a:pt x="30" y="152"/>
                </a:lnTo>
                <a:close/>
                <a:moveTo>
                  <a:pt x="90" y="178"/>
                </a:moveTo>
                <a:lnTo>
                  <a:pt x="90" y="178"/>
                </a:lnTo>
                <a:lnTo>
                  <a:pt x="87" y="179"/>
                </a:lnTo>
                <a:lnTo>
                  <a:pt x="84" y="181"/>
                </a:lnTo>
                <a:lnTo>
                  <a:pt x="84" y="181"/>
                </a:lnTo>
                <a:lnTo>
                  <a:pt x="84" y="184"/>
                </a:lnTo>
                <a:lnTo>
                  <a:pt x="84" y="184"/>
                </a:lnTo>
                <a:lnTo>
                  <a:pt x="90" y="178"/>
                </a:lnTo>
                <a:lnTo>
                  <a:pt x="90" y="178"/>
                </a:lnTo>
                <a:close/>
                <a:moveTo>
                  <a:pt x="37" y="179"/>
                </a:moveTo>
                <a:lnTo>
                  <a:pt x="37" y="179"/>
                </a:lnTo>
                <a:lnTo>
                  <a:pt x="47" y="187"/>
                </a:lnTo>
                <a:lnTo>
                  <a:pt x="47" y="187"/>
                </a:lnTo>
                <a:lnTo>
                  <a:pt x="46" y="184"/>
                </a:lnTo>
                <a:lnTo>
                  <a:pt x="46" y="184"/>
                </a:lnTo>
                <a:lnTo>
                  <a:pt x="44" y="184"/>
                </a:lnTo>
                <a:lnTo>
                  <a:pt x="44" y="184"/>
                </a:lnTo>
                <a:lnTo>
                  <a:pt x="37" y="179"/>
                </a:lnTo>
                <a:lnTo>
                  <a:pt x="37" y="179"/>
                </a:lnTo>
                <a:close/>
                <a:moveTo>
                  <a:pt x="112" y="171"/>
                </a:moveTo>
                <a:lnTo>
                  <a:pt x="112" y="171"/>
                </a:lnTo>
                <a:lnTo>
                  <a:pt x="102" y="179"/>
                </a:lnTo>
                <a:lnTo>
                  <a:pt x="102" y="179"/>
                </a:lnTo>
                <a:lnTo>
                  <a:pt x="108" y="175"/>
                </a:lnTo>
                <a:lnTo>
                  <a:pt x="112" y="171"/>
                </a:lnTo>
                <a:lnTo>
                  <a:pt x="112" y="171"/>
                </a:lnTo>
                <a:close/>
                <a:moveTo>
                  <a:pt x="139" y="138"/>
                </a:moveTo>
                <a:lnTo>
                  <a:pt x="139" y="138"/>
                </a:lnTo>
                <a:lnTo>
                  <a:pt x="138" y="140"/>
                </a:lnTo>
                <a:lnTo>
                  <a:pt x="137" y="142"/>
                </a:lnTo>
                <a:lnTo>
                  <a:pt x="137" y="142"/>
                </a:lnTo>
                <a:lnTo>
                  <a:pt x="137" y="144"/>
                </a:lnTo>
                <a:lnTo>
                  <a:pt x="137" y="144"/>
                </a:lnTo>
                <a:lnTo>
                  <a:pt x="135" y="145"/>
                </a:lnTo>
                <a:lnTo>
                  <a:pt x="135" y="145"/>
                </a:lnTo>
                <a:lnTo>
                  <a:pt x="139" y="138"/>
                </a:lnTo>
                <a:lnTo>
                  <a:pt x="139" y="138"/>
                </a:lnTo>
                <a:close/>
                <a:moveTo>
                  <a:pt x="39" y="157"/>
                </a:moveTo>
                <a:lnTo>
                  <a:pt x="39" y="157"/>
                </a:lnTo>
                <a:lnTo>
                  <a:pt x="39" y="157"/>
                </a:lnTo>
                <a:lnTo>
                  <a:pt x="39" y="157"/>
                </a:lnTo>
                <a:lnTo>
                  <a:pt x="43" y="162"/>
                </a:lnTo>
                <a:lnTo>
                  <a:pt x="43" y="162"/>
                </a:lnTo>
                <a:lnTo>
                  <a:pt x="44" y="161"/>
                </a:lnTo>
                <a:lnTo>
                  <a:pt x="44" y="161"/>
                </a:lnTo>
                <a:lnTo>
                  <a:pt x="39" y="157"/>
                </a:lnTo>
                <a:lnTo>
                  <a:pt x="39" y="157"/>
                </a:lnTo>
                <a:close/>
                <a:moveTo>
                  <a:pt x="36" y="160"/>
                </a:moveTo>
                <a:lnTo>
                  <a:pt x="36" y="160"/>
                </a:lnTo>
                <a:lnTo>
                  <a:pt x="40" y="164"/>
                </a:lnTo>
                <a:lnTo>
                  <a:pt x="40" y="164"/>
                </a:lnTo>
                <a:lnTo>
                  <a:pt x="41" y="164"/>
                </a:lnTo>
                <a:lnTo>
                  <a:pt x="41" y="164"/>
                </a:lnTo>
                <a:lnTo>
                  <a:pt x="41" y="164"/>
                </a:lnTo>
                <a:lnTo>
                  <a:pt x="41" y="164"/>
                </a:lnTo>
                <a:lnTo>
                  <a:pt x="37" y="158"/>
                </a:lnTo>
                <a:lnTo>
                  <a:pt x="37" y="158"/>
                </a:lnTo>
                <a:lnTo>
                  <a:pt x="36" y="160"/>
                </a:lnTo>
                <a:lnTo>
                  <a:pt x="36" y="160"/>
                </a:lnTo>
                <a:close/>
                <a:moveTo>
                  <a:pt x="53" y="184"/>
                </a:moveTo>
                <a:lnTo>
                  <a:pt x="53" y="184"/>
                </a:lnTo>
                <a:lnTo>
                  <a:pt x="53" y="184"/>
                </a:lnTo>
                <a:lnTo>
                  <a:pt x="53" y="184"/>
                </a:lnTo>
                <a:lnTo>
                  <a:pt x="58" y="187"/>
                </a:lnTo>
                <a:lnTo>
                  <a:pt x="58" y="187"/>
                </a:lnTo>
                <a:lnTo>
                  <a:pt x="58" y="185"/>
                </a:lnTo>
                <a:lnTo>
                  <a:pt x="58" y="185"/>
                </a:lnTo>
                <a:lnTo>
                  <a:pt x="53" y="184"/>
                </a:lnTo>
                <a:lnTo>
                  <a:pt x="53" y="184"/>
                </a:lnTo>
                <a:close/>
                <a:moveTo>
                  <a:pt x="83" y="185"/>
                </a:moveTo>
                <a:lnTo>
                  <a:pt x="83" y="185"/>
                </a:lnTo>
                <a:lnTo>
                  <a:pt x="81" y="184"/>
                </a:lnTo>
                <a:lnTo>
                  <a:pt x="81" y="184"/>
                </a:lnTo>
                <a:lnTo>
                  <a:pt x="78" y="185"/>
                </a:lnTo>
                <a:lnTo>
                  <a:pt x="77" y="185"/>
                </a:lnTo>
                <a:lnTo>
                  <a:pt x="77" y="185"/>
                </a:lnTo>
                <a:lnTo>
                  <a:pt x="81" y="187"/>
                </a:lnTo>
                <a:lnTo>
                  <a:pt x="81" y="187"/>
                </a:lnTo>
                <a:lnTo>
                  <a:pt x="81" y="185"/>
                </a:lnTo>
                <a:lnTo>
                  <a:pt x="81" y="185"/>
                </a:lnTo>
                <a:lnTo>
                  <a:pt x="83" y="185"/>
                </a:lnTo>
                <a:lnTo>
                  <a:pt x="83" y="185"/>
                </a:lnTo>
                <a:close/>
                <a:moveTo>
                  <a:pt x="131" y="90"/>
                </a:moveTo>
                <a:lnTo>
                  <a:pt x="131" y="90"/>
                </a:lnTo>
                <a:lnTo>
                  <a:pt x="129" y="91"/>
                </a:lnTo>
                <a:lnTo>
                  <a:pt x="129" y="91"/>
                </a:lnTo>
                <a:lnTo>
                  <a:pt x="129" y="91"/>
                </a:lnTo>
                <a:lnTo>
                  <a:pt x="131" y="97"/>
                </a:lnTo>
                <a:lnTo>
                  <a:pt x="131" y="97"/>
                </a:lnTo>
                <a:lnTo>
                  <a:pt x="131" y="90"/>
                </a:lnTo>
                <a:lnTo>
                  <a:pt x="131" y="90"/>
                </a:lnTo>
                <a:close/>
                <a:moveTo>
                  <a:pt x="131" y="138"/>
                </a:moveTo>
                <a:lnTo>
                  <a:pt x="131" y="138"/>
                </a:lnTo>
                <a:lnTo>
                  <a:pt x="134" y="137"/>
                </a:lnTo>
                <a:lnTo>
                  <a:pt x="134" y="137"/>
                </a:lnTo>
                <a:lnTo>
                  <a:pt x="135" y="135"/>
                </a:lnTo>
                <a:lnTo>
                  <a:pt x="135" y="134"/>
                </a:lnTo>
                <a:lnTo>
                  <a:pt x="135" y="134"/>
                </a:lnTo>
                <a:lnTo>
                  <a:pt x="132" y="135"/>
                </a:lnTo>
                <a:lnTo>
                  <a:pt x="132" y="135"/>
                </a:lnTo>
                <a:lnTo>
                  <a:pt x="132" y="137"/>
                </a:lnTo>
                <a:lnTo>
                  <a:pt x="131" y="138"/>
                </a:lnTo>
                <a:lnTo>
                  <a:pt x="131" y="138"/>
                </a:lnTo>
                <a:close/>
                <a:moveTo>
                  <a:pt x="101" y="42"/>
                </a:moveTo>
                <a:lnTo>
                  <a:pt x="101" y="42"/>
                </a:lnTo>
                <a:lnTo>
                  <a:pt x="112" y="36"/>
                </a:lnTo>
                <a:lnTo>
                  <a:pt x="112" y="36"/>
                </a:lnTo>
                <a:lnTo>
                  <a:pt x="101" y="42"/>
                </a:lnTo>
                <a:lnTo>
                  <a:pt x="101" y="42"/>
                </a:lnTo>
                <a:close/>
                <a:moveTo>
                  <a:pt x="24" y="165"/>
                </a:moveTo>
                <a:lnTo>
                  <a:pt x="24" y="165"/>
                </a:lnTo>
                <a:lnTo>
                  <a:pt x="24" y="165"/>
                </a:lnTo>
                <a:lnTo>
                  <a:pt x="24" y="165"/>
                </a:lnTo>
                <a:lnTo>
                  <a:pt x="24" y="164"/>
                </a:lnTo>
                <a:lnTo>
                  <a:pt x="24" y="164"/>
                </a:lnTo>
                <a:lnTo>
                  <a:pt x="21" y="160"/>
                </a:lnTo>
                <a:lnTo>
                  <a:pt x="21" y="160"/>
                </a:lnTo>
                <a:lnTo>
                  <a:pt x="21" y="160"/>
                </a:lnTo>
                <a:lnTo>
                  <a:pt x="21" y="160"/>
                </a:lnTo>
                <a:lnTo>
                  <a:pt x="20" y="160"/>
                </a:lnTo>
                <a:lnTo>
                  <a:pt x="20" y="160"/>
                </a:lnTo>
                <a:lnTo>
                  <a:pt x="24" y="165"/>
                </a:lnTo>
                <a:lnTo>
                  <a:pt x="24" y="165"/>
                </a:lnTo>
                <a:close/>
                <a:moveTo>
                  <a:pt x="14" y="161"/>
                </a:moveTo>
                <a:lnTo>
                  <a:pt x="14" y="161"/>
                </a:lnTo>
                <a:lnTo>
                  <a:pt x="16" y="160"/>
                </a:lnTo>
                <a:lnTo>
                  <a:pt x="16" y="160"/>
                </a:lnTo>
                <a:lnTo>
                  <a:pt x="16" y="160"/>
                </a:lnTo>
                <a:lnTo>
                  <a:pt x="12" y="151"/>
                </a:lnTo>
                <a:lnTo>
                  <a:pt x="12" y="151"/>
                </a:lnTo>
                <a:lnTo>
                  <a:pt x="12" y="151"/>
                </a:lnTo>
                <a:lnTo>
                  <a:pt x="12" y="151"/>
                </a:lnTo>
                <a:lnTo>
                  <a:pt x="14" y="161"/>
                </a:lnTo>
                <a:lnTo>
                  <a:pt x="14" y="161"/>
                </a:lnTo>
                <a:close/>
                <a:moveTo>
                  <a:pt x="88" y="15"/>
                </a:moveTo>
                <a:lnTo>
                  <a:pt x="88" y="15"/>
                </a:lnTo>
                <a:lnTo>
                  <a:pt x="91" y="16"/>
                </a:lnTo>
                <a:lnTo>
                  <a:pt x="94" y="15"/>
                </a:lnTo>
                <a:lnTo>
                  <a:pt x="94" y="15"/>
                </a:lnTo>
                <a:lnTo>
                  <a:pt x="91" y="15"/>
                </a:lnTo>
                <a:lnTo>
                  <a:pt x="88" y="15"/>
                </a:lnTo>
                <a:lnTo>
                  <a:pt x="88" y="15"/>
                </a:lnTo>
                <a:close/>
                <a:moveTo>
                  <a:pt x="102" y="192"/>
                </a:moveTo>
                <a:lnTo>
                  <a:pt x="102" y="192"/>
                </a:lnTo>
                <a:lnTo>
                  <a:pt x="95" y="195"/>
                </a:lnTo>
                <a:lnTo>
                  <a:pt x="95" y="195"/>
                </a:lnTo>
                <a:lnTo>
                  <a:pt x="102" y="192"/>
                </a:lnTo>
                <a:lnTo>
                  <a:pt x="102" y="192"/>
                </a:lnTo>
                <a:close/>
                <a:moveTo>
                  <a:pt x="21" y="69"/>
                </a:moveTo>
                <a:lnTo>
                  <a:pt x="21" y="69"/>
                </a:lnTo>
                <a:lnTo>
                  <a:pt x="17" y="71"/>
                </a:lnTo>
                <a:lnTo>
                  <a:pt x="17" y="71"/>
                </a:lnTo>
                <a:lnTo>
                  <a:pt x="17" y="73"/>
                </a:lnTo>
                <a:lnTo>
                  <a:pt x="17" y="73"/>
                </a:lnTo>
                <a:lnTo>
                  <a:pt x="20" y="70"/>
                </a:lnTo>
                <a:lnTo>
                  <a:pt x="20" y="70"/>
                </a:lnTo>
                <a:lnTo>
                  <a:pt x="21" y="69"/>
                </a:lnTo>
                <a:lnTo>
                  <a:pt x="21" y="69"/>
                </a:lnTo>
                <a:close/>
                <a:moveTo>
                  <a:pt x="48" y="187"/>
                </a:moveTo>
                <a:lnTo>
                  <a:pt x="48" y="187"/>
                </a:lnTo>
                <a:lnTo>
                  <a:pt x="48" y="187"/>
                </a:lnTo>
                <a:lnTo>
                  <a:pt x="48" y="187"/>
                </a:lnTo>
                <a:lnTo>
                  <a:pt x="53" y="189"/>
                </a:lnTo>
                <a:lnTo>
                  <a:pt x="53" y="189"/>
                </a:lnTo>
                <a:lnTo>
                  <a:pt x="50" y="187"/>
                </a:lnTo>
                <a:lnTo>
                  <a:pt x="50" y="187"/>
                </a:lnTo>
                <a:lnTo>
                  <a:pt x="48" y="187"/>
                </a:lnTo>
                <a:lnTo>
                  <a:pt x="48" y="187"/>
                </a:lnTo>
                <a:close/>
                <a:moveTo>
                  <a:pt x="29" y="59"/>
                </a:moveTo>
                <a:lnTo>
                  <a:pt x="29" y="59"/>
                </a:lnTo>
                <a:lnTo>
                  <a:pt x="33" y="56"/>
                </a:lnTo>
                <a:lnTo>
                  <a:pt x="33" y="56"/>
                </a:lnTo>
                <a:lnTo>
                  <a:pt x="31" y="57"/>
                </a:lnTo>
                <a:lnTo>
                  <a:pt x="29" y="59"/>
                </a:lnTo>
                <a:lnTo>
                  <a:pt x="29" y="59"/>
                </a:lnTo>
                <a:close/>
                <a:moveTo>
                  <a:pt x="93" y="184"/>
                </a:moveTo>
                <a:lnTo>
                  <a:pt x="93" y="184"/>
                </a:lnTo>
                <a:lnTo>
                  <a:pt x="93" y="182"/>
                </a:lnTo>
                <a:lnTo>
                  <a:pt x="93" y="182"/>
                </a:lnTo>
                <a:lnTo>
                  <a:pt x="90" y="185"/>
                </a:lnTo>
                <a:lnTo>
                  <a:pt x="90" y="185"/>
                </a:lnTo>
                <a:lnTo>
                  <a:pt x="90" y="185"/>
                </a:lnTo>
                <a:lnTo>
                  <a:pt x="90" y="185"/>
                </a:lnTo>
                <a:lnTo>
                  <a:pt x="93" y="184"/>
                </a:lnTo>
                <a:lnTo>
                  <a:pt x="93" y="184"/>
                </a:lnTo>
                <a:close/>
                <a:moveTo>
                  <a:pt x="29" y="148"/>
                </a:moveTo>
                <a:lnTo>
                  <a:pt x="29" y="148"/>
                </a:lnTo>
                <a:lnTo>
                  <a:pt x="29" y="147"/>
                </a:lnTo>
                <a:lnTo>
                  <a:pt x="27" y="147"/>
                </a:lnTo>
                <a:lnTo>
                  <a:pt x="27" y="147"/>
                </a:lnTo>
                <a:lnTo>
                  <a:pt x="29" y="150"/>
                </a:lnTo>
                <a:lnTo>
                  <a:pt x="29" y="150"/>
                </a:lnTo>
                <a:lnTo>
                  <a:pt x="29" y="148"/>
                </a:lnTo>
                <a:lnTo>
                  <a:pt x="29" y="148"/>
                </a:lnTo>
                <a:close/>
                <a:moveTo>
                  <a:pt x="95" y="177"/>
                </a:moveTo>
                <a:lnTo>
                  <a:pt x="95" y="177"/>
                </a:lnTo>
                <a:lnTo>
                  <a:pt x="93" y="179"/>
                </a:lnTo>
                <a:lnTo>
                  <a:pt x="93" y="179"/>
                </a:lnTo>
                <a:lnTo>
                  <a:pt x="94" y="178"/>
                </a:lnTo>
                <a:lnTo>
                  <a:pt x="95" y="177"/>
                </a:lnTo>
                <a:lnTo>
                  <a:pt x="95" y="177"/>
                </a:lnTo>
                <a:close/>
                <a:moveTo>
                  <a:pt x="24" y="141"/>
                </a:moveTo>
                <a:lnTo>
                  <a:pt x="24" y="141"/>
                </a:lnTo>
                <a:lnTo>
                  <a:pt x="26" y="145"/>
                </a:lnTo>
                <a:lnTo>
                  <a:pt x="26" y="145"/>
                </a:lnTo>
                <a:lnTo>
                  <a:pt x="26" y="144"/>
                </a:lnTo>
                <a:lnTo>
                  <a:pt x="24" y="141"/>
                </a:lnTo>
                <a:lnTo>
                  <a:pt x="24" y="141"/>
                </a:lnTo>
                <a:close/>
                <a:moveTo>
                  <a:pt x="10" y="137"/>
                </a:moveTo>
                <a:lnTo>
                  <a:pt x="10" y="137"/>
                </a:lnTo>
                <a:lnTo>
                  <a:pt x="12" y="135"/>
                </a:lnTo>
                <a:lnTo>
                  <a:pt x="12" y="135"/>
                </a:lnTo>
                <a:lnTo>
                  <a:pt x="10" y="135"/>
                </a:lnTo>
                <a:lnTo>
                  <a:pt x="10" y="135"/>
                </a:lnTo>
                <a:lnTo>
                  <a:pt x="10" y="134"/>
                </a:lnTo>
                <a:lnTo>
                  <a:pt x="10" y="134"/>
                </a:lnTo>
                <a:lnTo>
                  <a:pt x="10" y="134"/>
                </a:lnTo>
                <a:lnTo>
                  <a:pt x="10" y="134"/>
                </a:lnTo>
                <a:lnTo>
                  <a:pt x="10" y="137"/>
                </a:lnTo>
                <a:lnTo>
                  <a:pt x="10" y="137"/>
                </a:lnTo>
                <a:close/>
                <a:moveTo>
                  <a:pt x="67" y="167"/>
                </a:moveTo>
                <a:lnTo>
                  <a:pt x="67" y="167"/>
                </a:lnTo>
                <a:lnTo>
                  <a:pt x="67" y="167"/>
                </a:lnTo>
                <a:lnTo>
                  <a:pt x="67" y="167"/>
                </a:lnTo>
                <a:lnTo>
                  <a:pt x="64" y="165"/>
                </a:lnTo>
                <a:lnTo>
                  <a:pt x="64" y="165"/>
                </a:lnTo>
                <a:lnTo>
                  <a:pt x="64" y="167"/>
                </a:lnTo>
                <a:lnTo>
                  <a:pt x="64" y="167"/>
                </a:lnTo>
                <a:lnTo>
                  <a:pt x="67" y="167"/>
                </a:lnTo>
                <a:lnTo>
                  <a:pt x="67" y="167"/>
                </a:lnTo>
                <a:close/>
                <a:moveTo>
                  <a:pt x="142" y="97"/>
                </a:moveTo>
                <a:lnTo>
                  <a:pt x="142" y="97"/>
                </a:lnTo>
                <a:lnTo>
                  <a:pt x="142" y="97"/>
                </a:lnTo>
                <a:lnTo>
                  <a:pt x="142" y="97"/>
                </a:lnTo>
                <a:lnTo>
                  <a:pt x="142" y="100"/>
                </a:lnTo>
                <a:lnTo>
                  <a:pt x="142" y="100"/>
                </a:lnTo>
                <a:lnTo>
                  <a:pt x="142" y="100"/>
                </a:lnTo>
                <a:lnTo>
                  <a:pt x="142" y="100"/>
                </a:lnTo>
                <a:lnTo>
                  <a:pt x="142" y="97"/>
                </a:lnTo>
                <a:lnTo>
                  <a:pt x="142" y="97"/>
                </a:lnTo>
                <a:close/>
                <a:moveTo>
                  <a:pt x="40" y="43"/>
                </a:moveTo>
                <a:lnTo>
                  <a:pt x="40" y="43"/>
                </a:lnTo>
                <a:lnTo>
                  <a:pt x="41" y="42"/>
                </a:lnTo>
                <a:lnTo>
                  <a:pt x="41" y="42"/>
                </a:lnTo>
                <a:lnTo>
                  <a:pt x="40" y="42"/>
                </a:lnTo>
                <a:lnTo>
                  <a:pt x="40" y="43"/>
                </a:lnTo>
                <a:lnTo>
                  <a:pt x="40" y="43"/>
                </a:lnTo>
                <a:close/>
                <a:moveTo>
                  <a:pt x="117" y="67"/>
                </a:moveTo>
                <a:lnTo>
                  <a:pt x="117" y="67"/>
                </a:lnTo>
                <a:lnTo>
                  <a:pt x="117" y="67"/>
                </a:lnTo>
                <a:lnTo>
                  <a:pt x="117" y="66"/>
                </a:lnTo>
                <a:lnTo>
                  <a:pt x="117" y="66"/>
                </a:lnTo>
                <a:lnTo>
                  <a:pt x="117" y="67"/>
                </a:lnTo>
                <a:lnTo>
                  <a:pt x="117" y="67"/>
                </a:lnTo>
                <a:lnTo>
                  <a:pt x="117" y="67"/>
                </a:lnTo>
                <a:close/>
                <a:moveTo>
                  <a:pt x="54" y="172"/>
                </a:moveTo>
                <a:lnTo>
                  <a:pt x="54" y="172"/>
                </a:lnTo>
                <a:lnTo>
                  <a:pt x="56" y="174"/>
                </a:lnTo>
                <a:lnTo>
                  <a:pt x="56" y="174"/>
                </a:lnTo>
                <a:lnTo>
                  <a:pt x="56" y="174"/>
                </a:lnTo>
                <a:lnTo>
                  <a:pt x="56" y="174"/>
                </a:lnTo>
                <a:lnTo>
                  <a:pt x="56" y="172"/>
                </a:lnTo>
                <a:lnTo>
                  <a:pt x="56" y="172"/>
                </a:lnTo>
                <a:lnTo>
                  <a:pt x="54" y="172"/>
                </a:lnTo>
                <a:lnTo>
                  <a:pt x="54" y="172"/>
                </a:lnTo>
                <a:close/>
                <a:moveTo>
                  <a:pt x="151" y="120"/>
                </a:moveTo>
                <a:lnTo>
                  <a:pt x="151" y="120"/>
                </a:lnTo>
                <a:lnTo>
                  <a:pt x="149" y="120"/>
                </a:lnTo>
                <a:lnTo>
                  <a:pt x="149" y="120"/>
                </a:lnTo>
                <a:lnTo>
                  <a:pt x="149" y="123"/>
                </a:lnTo>
                <a:lnTo>
                  <a:pt x="149" y="123"/>
                </a:lnTo>
                <a:lnTo>
                  <a:pt x="149" y="123"/>
                </a:lnTo>
                <a:lnTo>
                  <a:pt x="149" y="123"/>
                </a:lnTo>
                <a:lnTo>
                  <a:pt x="151" y="120"/>
                </a:lnTo>
                <a:lnTo>
                  <a:pt x="151" y="120"/>
                </a:lnTo>
                <a:close/>
                <a:moveTo>
                  <a:pt x="142" y="103"/>
                </a:moveTo>
                <a:lnTo>
                  <a:pt x="142" y="103"/>
                </a:lnTo>
                <a:lnTo>
                  <a:pt x="142" y="103"/>
                </a:lnTo>
                <a:lnTo>
                  <a:pt x="142" y="103"/>
                </a:lnTo>
                <a:lnTo>
                  <a:pt x="142" y="103"/>
                </a:lnTo>
                <a:lnTo>
                  <a:pt x="142" y="103"/>
                </a:lnTo>
                <a:lnTo>
                  <a:pt x="142" y="103"/>
                </a:lnTo>
                <a:lnTo>
                  <a:pt x="142" y="103"/>
                </a:lnTo>
                <a:lnTo>
                  <a:pt x="142" y="103"/>
                </a:lnTo>
                <a:lnTo>
                  <a:pt x="142" y="103"/>
                </a:lnTo>
                <a:close/>
                <a:moveTo>
                  <a:pt x="27" y="56"/>
                </a:moveTo>
                <a:lnTo>
                  <a:pt x="27" y="56"/>
                </a:lnTo>
                <a:lnTo>
                  <a:pt x="27" y="56"/>
                </a:lnTo>
                <a:lnTo>
                  <a:pt x="27" y="56"/>
                </a:lnTo>
                <a:lnTo>
                  <a:pt x="27" y="56"/>
                </a:lnTo>
                <a:lnTo>
                  <a:pt x="27" y="56"/>
                </a:lnTo>
                <a:lnTo>
                  <a:pt x="27" y="57"/>
                </a:lnTo>
                <a:lnTo>
                  <a:pt x="27" y="57"/>
                </a:lnTo>
                <a:lnTo>
                  <a:pt x="27" y="56"/>
                </a:lnTo>
                <a:lnTo>
                  <a:pt x="27" y="56"/>
                </a:lnTo>
                <a:close/>
                <a:moveTo>
                  <a:pt x="147" y="121"/>
                </a:moveTo>
                <a:lnTo>
                  <a:pt x="147" y="121"/>
                </a:lnTo>
                <a:lnTo>
                  <a:pt x="147" y="121"/>
                </a:lnTo>
                <a:lnTo>
                  <a:pt x="147" y="121"/>
                </a:lnTo>
                <a:lnTo>
                  <a:pt x="147" y="121"/>
                </a:lnTo>
                <a:lnTo>
                  <a:pt x="147" y="121"/>
                </a:lnTo>
                <a:lnTo>
                  <a:pt x="147" y="121"/>
                </a:lnTo>
                <a:lnTo>
                  <a:pt x="147" y="121"/>
                </a:lnTo>
                <a:lnTo>
                  <a:pt x="147" y="121"/>
                </a:lnTo>
                <a:lnTo>
                  <a:pt x="147" y="12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3" name="Freeform 95"/>
          <p:cNvSpPr>
            <a:spLocks noEditPoints="1"/>
          </p:cNvSpPr>
          <p:nvPr/>
        </p:nvSpPr>
        <p:spPr bwMode="auto">
          <a:xfrm>
            <a:off x="4541910" y="1887117"/>
            <a:ext cx="464495" cy="467060"/>
          </a:xfrm>
          <a:custGeom>
            <a:avLst/>
            <a:gdLst>
              <a:gd name="T0" fmla="*/ 41 w 264"/>
              <a:gd name="T1" fmla="*/ 225 h 276"/>
              <a:gd name="T2" fmla="*/ 78 w 264"/>
              <a:gd name="T3" fmla="*/ 263 h 276"/>
              <a:gd name="T4" fmla="*/ 21 w 264"/>
              <a:gd name="T5" fmla="*/ 224 h 276"/>
              <a:gd name="T6" fmla="*/ 42 w 264"/>
              <a:gd name="T7" fmla="*/ 73 h 276"/>
              <a:gd name="T8" fmla="*/ 224 w 264"/>
              <a:gd name="T9" fmla="*/ 64 h 276"/>
              <a:gd name="T10" fmla="*/ 231 w 264"/>
              <a:gd name="T11" fmla="*/ 228 h 276"/>
              <a:gd name="T12" fmla="*/ 204 w 264"/>
              <a:gd name="T13" fmla="*/ 94 h 276"/>
              <a:gd name="T14" fmla="*/ 154 w 264"/>
              <a:gd name="T15" fmla="*/ 17 h 276"/>
              <a:gd name="T16" fmla="*/ 35 w 264"/>
              <a:gd name="T17" fmla="*/ 209 h 276"/>
              <a:gd name="T18" fmla="*/ 11 w 264"/>
              <a:gd name="T19" fmla="*/ 208 h 276"/>
              <a:gd name="T20" fmla="*/ 139 w 264"/>
              <a:gd name="T21" fmla="*/ 3 h 276"/>
              <a:gd name="T22" fmla="*/ 38 w 264"/>
              <a:gd name="T23" fmla="*/ 268 h 276"/>
              <a:gd name="T24" fmla="*/ 255 w 264"/>
              <a:gd name="T25" fmla="*/ 118 h 276"/>
              <a:gd name="T26" fmla="*/ 44 w 264"/>
              <a:gd name="T27" fmla="*/ 134 h 276"/>
              <a:gd name="T28" fmla="*/ 42 w 264"/>
              <a:gd name="T29" fmla="*/ 170 h 276"/>
              <a:gd name="T30" fmla="*/ 235 w 264"/>
              <a:gd name="T31" fmla="*/ 91 h 276"/>
              <a:gd name="T32" fmla="*/ 244 w 264"/>
              <a:gd name="T33" fmla="*/ 147 h 276"/>
              <a:gd name="T34" fmla="*/ 238 w 264"/>
              <a:gd name="T35" fmla="*/ 104 h 276"/>
              <a:gd name="T36" fmla="*/ 245 w 264"/>
              <a:gd name="T37" fmla="*/ 104 h 276"/>
              <a:gd name="T38" fmla="*/ 250 w 264"/>
              <a:gd name="T39" fmla="*/ 135 h 276"/>
              <a:gd name="T40" fmla="*/ 59 w 264"/>
              <a:gd name="T41" fmla="*/ 83 h 276"/>
              <a:gd name="T42" fmla="*/ 56 w 264"/>
              <a:gd name="T43" fmla="*/ 94 h 276"/>
              <a:gd name="T44" fmla="*/ 234 w 264"/>
              <a:gd name="T45" fmla="*/ 103 h 276"/>
              <a:gd name="T46" fmla="*/ 29 w 264"/>
              <a:gd name="T47" fmla="*/ 221 h 276"/>
              <a:gd name="T48" fmla="*/ 238 w 264"/>
              <a:gd name="T49" fmla="*/ 185 h 276"/>
              <a:gd name="T50" fmla="*/ 72 w 264"/>
              <a:gd name="T51" fmla="*/ 262 h 276"/>
              <a:gd name="T52" fmla="*/ 15 w 264"/>
              <a:gd name="T53" fmla="*/ 192 h 276"/>
              <a:gd name="T54" fmla="*/ 27 w 264"/>
              <a:gd name="T55" fmla="*/ 172 h 276"/>
              <a:gd name="T56" fmla="*/ 221 w 264"/>
              <a:gd name="T57" fmla="*/ 124 h 276"/>
              <a:gd name="T58" fmla="*/ 233 w 264"/>
              <a:gd name="T59" fmla="*/ 165 h 276"/>
              <a:gd name="T60" fmla="*/ 25 w 264"/>
              <a:gd name="T61" fmla="*/ 205 h 276"/>
              <a:gd name="T62" fmla="*/ 44 w 264"/>
              <a:gd name="T63" fmla="*/ 273 h 276"/>
              <a:gd name="T64" fmla="*/ 115 w 264"/>
              <a:gd name="T65" fmla="*/ 9 h 276"/>
              <a:gd name="T66" fmla="*/ 240 w 264"/>
              <a:gd name="T67" fmla="*/ 198 h 276"/>
              <a:gd name="T68" fmla="*/ 34 w 264"/>
              <a:gd name="T69" fmla="*/ 182 h 276"/>
              <a:gd name="T70" fmla="*/ 230 w 264"/>
              <a:gd name="T71" fmla="*/ 175 h 276"/>
              <a:gd name="T72" fmla="*/ 233 w 264"/>
              <a:gd name="T73" fmla="*/ 179 h 276"/>
              <a:gd name="T74" fmla="*/ 238 w 264"/>
              <a:gd name="T75" fmla="*/ 124 h 276"/>
              <a:gd name="T76" fmla="*/ 230 w 264"/>
              <a:gd name="T77" fmla="*/ 113 h 276"/>
              <a:gd name="T78" fmla="*/ 233 w 264"/>
              <a:gd name="T79" fmla="*/ 137 h 276"/>
              <a:gd name="T80" fmla="*/ 35 w 264"/>
              <a:gd name="T81" fmla="*/ 165 h 276"/>
              <a:gd name="T82" fmla="*/ 243 w 264"/>
              <a:gd name="T83" fmla="*/ 87 h 276"/>
              <a:gd name="T84" fmla="*/ 230 w 264"/>
              <a:gd name="T85" fmla="*/ 192 h 276"/>
              <a:gd name="T86" fmla="*/ 233 w 264"/>
              <a:gd name="T87" fmla="*/ 144 h 276"/>
              <a:gd name="T88" fmla="*/ 42 w 264"/>
              <a:gd name="T89" fmla="*/ 114 h 276"/>
              <a:gd name="T90" fmla="*/ 238 w 264"/>
              <a:gd name="T91" fmla="*/ 131 h 276"/>
              <a:gd name="T92" fmla="*/ 253 w 264"/>
              <a:gd name="T93" fmla="*/ 181 h 276"/>
              <a:gd name="T94" fmla="*/ 224 w 264"/>
              <a:gd name="T95" fmla="*/ 111 h 276"/>
              <a:gd name="T96" fmla="*/ 15 w 264"/>
              <a:gd name="T97" fmla="*/ 143 h 276"/>
              <a:gd name="T98" fmla="*/ 48 w 264"/>
              <a:gd name="T99" fmla="*/ 103 h 276"/>
              <a:gd name="T100" fmla="*/ 226 w 264"/>
              <a:gd name="T101" fmla="*/ 103 h 276"/>
              <a:gd name="T102" fmla="*/ 240 w 264"/>
              <a:gd name="T103" fmla="*/ 154 h 276"/>
              <a:gd name="T104" fmla="*/ 27 w 264"/>
              <a:gd name="T105" fmla="*/ 215 h 276"/>
              <a:gd name="T106" fmla="*/ 224 w 264"/>
              <a:gd name="T107" fmla="*/ 118 h 276"/>
              <a:gd name="T108" fmla="*/ 226 w 264"/>
              <a:gd name="T109" fmla="*/ 191 h 276"/>
              <a:gd name="T110" fmla="*/ 37 w 264"/>
              <a:gd name="T111" fmla="*/ 221 h 276"/>
              <a:gd name="T112" fmla="*/ 17 w 264"/>
              <a:gd name="T113" fmla="*/ 131 h 276"/>
              <a:gd name="T114" fmla="*/ 18 w 264"/>
              <a:gd name="T115" fmla="*/ 175 h 276"/>
              <a:gd name="T116" fmla="*/ 241 w 264"/>
              <a:gd name="T117" fmla="*/ 116 h 276"/>
              <a:gd name="T118" fmla="*/ 37 w 264"/>
              <a:gd name="T119" fmla="*/ 141 h 276"/>
              <a:gd name="T120" fmla="*/ 17 w 264"/>
              <a:gd name="T121" fmla="*/ 198 h 276"/>
              <a:gd name="T122" fmla="*/ 15 w 264"/>
              <a:gd name="T123" fmla="*/ 155 h 276"/>
              <a:gd name="T124" fmla="*/ 18 w 264"/>
              <a:gd name="T125" fmla="*/ 16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4" h="276">
                <a:moveTo>
                  <a:pt x="56" y="79"/>
                </a:moveTo>
                <a:lnTo>
                  <a:pt x="56" y="79"/>
                </a:lnTo>
                <a:lnTo>
                  <a:pt x="62" y="81"/>
                </a:lnTo>
                <a:lnTo>
                  <a:pt x="62" y="81"/>
                </a:lnTo>
                <a:lnTo>
                  <a:pt x="64" y="81"/>
                </a:lnTo>
                <a:lnTo>
                  <a:pt x="64" y="81"/>
                </a:lnTo>
                <a:lnTo>
                  <a:pt x="65" y="83"/>
                </a:lnTo>
                <a:lnTo>
                  <a:pt x="65" y="84"/>
                </a:lnTo>
                <a:lnTo>
                  <a:pt x="65" y="84"/>
                </a:lnTo>
                <a:lnTo>
                  <a:pt x="65" y="86"/>
                </a:lnTo>
                <a:lnTo>
                  <a:pt x="65" y="86"/>
                </a:lnTo>
                <a:lnTo>
                  <a:pt x="65" y="89"/>
                </a:lnTo>
                <a:lnTo>
                  <a:pt x="64" y="91"/>
                </a:lnTo>
                <a:lnTo>
                  <a:pt x="64" y="91"/>
                </a:lnTo>
                <a:lnTo>
                  <a:pt x="59" y="100"/>
                </a:lnTo>
                <a:lnTo>
                  <a:pt x="55" y="108"/>
                </a:lnTo>
                <a:lnTo>
                  <a:pt x="55" y="108"/>
                </a:lnTo>
                <a:lnTo>
                  <a:pt x="51" y="120"/>
                </a:lnTo>
                <a:lnTo>
                  <a:pt x="51" y="120"/>
                </a:lnTo>
                <a:lnTo>
                  <a:pt x="48" y="130"/>
                </a:lnTo>
                <a:lnTo>
                  <a:pt x="48" y="130"/>
                </a:lnTo>
                <a:lnTo>
                  <a:pt x="45" y="148"/>
                </a:lnTo>
                <a:lnTo>
                  <a:pt x="45" y="148"/>
                </a:lnTo>
                <a:lnTo>
                  <a:pt x="45" y="161"/>
                </a:lnTo>
                <a:lnTo>
                  <a:pt x="45" y="161"/>
                </a:lnTo>
                <a:lnTo>
                  <a:pt x="45" y="215"/>
                </a:lnTo>
                <a:lnTo>
                  <a:pt x="45" y="215"/>
                </a:lnTo>
                <a:lnTo>
                  <a:pt x="45" y="218"/>
                </a:lnTo>
                <a:lnTo>
                  <a:pt x="45" y="218"/>
                </a:lnTo>
                <a:lnTo>
                  <a:pt x="46" y="222"/>
                </a:lnTo>
                <a:lnTo>
                  <a:pt x="46" y="222"/>
                </a:lnTo>
                <a:lnTo>
                  <a:pt x="46" y="224"/>
                </a:lnTo>
                <a:lnTo>
                  <a:pt x="45" y="224"/>
                </a:lnTo>
                <a:lnTo>
                  <a:pt x="45" y="224"/>
                </a:lnTo>
                <a:lnTo>
                  <a:pt x="42" y="225"/>
                </a:lnTo>
                <a:lnTo>
                  <a:pt x="42" y="225"/>
                </a:lnTo>
                <a:lnTo>
                  <a:pt x="41" y="225"/>
                </a:lnTo>
                <a:lnTo>
                  <a:pt x="41" y="225"/>
                </a:lnTo>
                <a:lnTo>
                  <a:pt x="35" y="225"/>
                </a:lnTo>
                <a:lnTo>
                  <a:pt x="35" y="225"/>
                </a:lnTo>
                <a:lnTo>
                  <a:pt x="32" y="226"/>
                </a:lnTo>
                <a:lnTo>
                  <a:pt x="28" y="226"/>
                </a:lnTo>
                <a:lnTo>
                  <a:pt x="28" y="226"/>
                </a:lnTo>
                <a:lnTo>
                  <a:pt x="27" y="226"/>
                </a:lnTo>
                <a:lnTo>
                  <a:pt x="27" y="226"/>
                </a:lnTo>
                <a:lnTo>
                  <a:pt x="27" y="226"/>
                </a:lnTo>
                <a:lnTo>
                  <a:pt x="27" y="226"/>
                </a:lnTo>
                <a:lnTo>
                  <a:pt x="27" y="229"/>
                </a:lnTo>
                <a:lnTo>
                  <a:pt x="27" y="229"/>
                </a:lnTo>
                <a:lnTo>
                  <a:pt x="28" y="239"/>
                </a:lnTo>
                <a:lnTo>
                  <a:pt x="31" y="249"/>
                </a:lnTo>
                <a:lnTo>
                  <a:pt x="31" y="249"/>
                </a:lnTo>
                <a:lnTo>
                  <a:pt x="34" y="258"/>
                </a:lnTo>
                <a:lnTo>
                  <a:pt x="34" y="258"/>
                </a:lnTo>
                <a:lnTo>
                  <a:pt x="38" y="265"/>
                </a:lnTo>
                <a:lnTo>
                  <a:pt x="41" y="268"/>
                </a:lnTo>
                <a:lnTo>
                  <a:pt x="44" y="269"/>
                </a:lnTo>
                <a:lnTo>
                  <a:pt x="44" y="269"/>
                </a:lnTo>
                <a:lnTo>
                  <a:pt x="51" y="270"/>
                </a:lnTo>
                <a:lnTo>
                  <a:pt x="51" y="270"/>
                </a:lnTo>
                <a:lnTo>
                  <a:pt x="55" y="270"/>
                </a:lnTo>
                <a:lnTo>
                  <a:pt x="55" y="270"/>
                </a:lnTo>
                <a:lnTo>
                  <a:pt x="55" y="268"/>
                </a:lnTo>
                <a:lnTo>
                  <a:pt x="56" y="265"/>
                </a:lnTo>
                <a:lnTo>
                  <a:pt x="56" y="265"/>
                </a:lnTo>
                <a:lnTo>
                  <a:pt x="61" y="262"/>
                </a:lnTo>
                <a:lnTo>
                  <a:pt x="65" y="259"/>
                </a:lnTo>
                <a:lnTo>
                  <a:pt x="65" y="259"/>
                </a:lnTo>
                <a:lnTo>
                  <a:pt x="73" y="256"/>
                </a:lnTo>
                <a:lnTo>
                  <a:pt x="73" y="256"/>
                </a:lnTo>
                <a:lnTo>
                  <a:pt x="76" y="256"/>
                </a:lnTo>
                <a:lnTo>
                  <a:pt x="76" y="256"/>
                </a:lnTo>
                <a:lnTo>
                  <a:pt x="79" y="258"/>
                </a:lnTo>
                <a:lnTo>
                  <a:pt x="79" y="260"/>
                </a:lnTo>
                <a:lnTo>
                  <a:pt x="79" y="260"/>
                </a:lnTo>
                <a:lnTo>
                  <a:pt x="78" y="263"/>
                </a:lnTo>
                <a:lnTo>
                  <a:pt x="78" y="263"/>
                </a:lnTo>
                <a:lnTo>
                  <a:pt x="76" y="265"/>
                </a:lnTo>
                <a:lnTo>
                  <a:pt x="76" y="265"/>
                </a:lnTo>
                <a:lnTo>
                  <a:pt x="75" y="266"/>
                </a:lnTo>
                <a:lnTo>
                  <a:pt x="75" y="266"/>
                </a:lnTo>
                <a:lnTo>
                  <a:pt x="72" y="268"/>
                </a:lnTo>
                <a:lnTo>
                  <a:pt x="72" y="268"/>
                </a:lnTo>
                <a:lnTo>
                  <a:pt x="72" y="268"/>
                </a:lnTo>
                <a:lnTo>
                  <a:pt x="72" y="268"/>
                </a:lnTo>
                <a:lnTo>
                  <a:pt x="64" y="270"/>
                </a:lnTo>
                <a:lnTo>
                  <a:pt x="64" y="270"/>
                </a:lnTo>
                <a:lnTo>
                  <a:pt x="61" y="273"/>
                </a:lnTo>
                <a:lnTo>
                  <a:pt x="61" y="273"/>
                </a:lnTo>
                <a:lnTo>
                  <a:pt x="59" y="273"/>
                </a:lnTo>
                <a:lnTo>
                  <a:pt x="59" y="273"/>
                </a:lnTo>
                <a:lnTo>
                  <a:pt x="58" y="275"/>
                </a:lnTo>
                <a:lnTo>
                  <a:pt x="58" y="275"/>
                </a:lnTo>
                <a:lnTo>
                  <a:pt x="51" y="276"/>
                </a:lnTo>
                <a:lnTo>
                  <a:pt x="51" y="276"/>
                </a:lnTo>
                <a:lnTo>
                  <a:pt x="42" y="276"/>
                </a:lnTo>
                <a:lnTo>
                  <a:pt x="34" y="272"/>
                </a:lnTo>
                <a:lnTo>
                  <a:pt x="34" y="272"/>
                </a:lnTo>
                <a:lnTo>
                  <a:pt x="31" y="270"/>
                </a:lnTo>
                <a:lnTo>
                  <a:pt x="28" y="268"/>
                </a:lnTo>
                <a:lnTo>
                  <a:pt x="25" y="260"/>
                </a:lnTo>
                <a:lnTo>
                  <a:pt x="25" y="260"/>
                </a:lnTo>
                <a:lnTo>
                  <a:pt x="22" y="246"/>
                </a:lnTo>
                <a:lnTo>
                  <a:pt x="22" y="246"/>
                </a:lnTo>
                <a:lnTo>
                  <a:pt x="22" y="243"/>
                </a:lnTo>
                <a:lnTo>
                  <a:pt x="22" y="243"/>
                </a:lnTo>
                <a:lnTo>
                  <a:pt x="22" y="233"/>
                </a:lnTo>
                <a:lnTo>
                  <a:pt x="22" y="233"/>
                </a:lnTo>
                <a:lnTo>
                  <a:pt x="22" y="228"/>
                </a:lnTo>
                <a:lnTo>
                  <a:pt x="22" y="228"/>
                </a:lnTo>
                <a:lnTo>
                  <a:pt x="21" y="225"/>
                </a:lnTo>
                <a:lnTo>
                  <a:pt x="21" y="225"/>
                </a:lnTo>
                <a:lnTo>
                  <a:pt x="21" y="224"/>
                </a:lnTo>
                <a:lnTo>
                  <a:pt x="21" y="224"/>
                </a:lnTo>
                <a:lnTo>
                  <a:pt x="17" y="221"/>
                </a:lnTo>
                <a:lnTo>
                  <a:pt x="17" y="221"/>
                </a:lnTo>
                <a:lnTo>
                  <a:pt x="15" y="221"/>
                </a:lnTo>
                <a:lnTo>
                  <a:pt x="15" y="221"/>
                </a:lnTo>
                <a:lnTo>
                  <a:pt x="11" y="216"/>
                </a:lnTo>
                <a:lnTo>
                  <a:pt x="11" y="216"/>
                </a:lnTo>
                <a:lnTo>
                  <a:pt x="5" y="209"/>
                </a:lnTo>
                <a:lnTo>
                  <a:pt x="5" y="209"/>
                </a:lnTo>
                <a:lnTo>
                  <a:pt x="4" y="206"/>
                </a:lnTo>
                <a:lnTo>
                  <a:pt x="4" y="206"/>
                </a:lnTo>
                <a:lnTo>
                  <a:pt x="2" y="201"/>
                </a:lnTo>
                <a:lnTo>
                  <a:pt x="2" y="201"/>
                </a:lnTo>
                <a:lnTo>
                  <a:pt x="1" y="189"/>
                </a:lnTo>
                <a:lnTo>
                  <a:pt x="1" y="189"/>
                </a:lnTo>
                <a:lnTo>
                  <a:pt x="0" y="184"/>
                </a:lnTo>
                <a:lnTo>
                  <a:pt x="0" y="184"/>
                </a:lnTo>
                <a:lnTo>
                  <a:pt x="0" y="179"/>
                </a:lnTo>
                <a:lnTo>
                  <a:pt x="0" y="179"/>
                </a:lnTo>
                <a:lnTo>
                  <a:pt x="1" y="157"/>
                </a:lnTo>
                <a:lnTo>
                  <a:pt x="1" y="157"/>
                </a:lnTo>
                <a:lnTo>
                  <a:pt x="2" y="144"/>
                </a:lnTo>
                <a:lnTo>
                  <a:pt x="2" y="144"/>
                </a:lnTo>
                <a:lnTo>
                  <a:pt x="2" y="135"/>
                </a:lnTo>
                <a:lnTo>
                  <a:pt x="2" y="135"/>
                </a:lnTo>
                <a:lnTo>
                  <a:pt x="5" y="123"/>
                </a:lnTo>
                <a:lnTo>
                  <a:pt x="8" y="116"/>
                </a:lnTo>
                <a:lnTo>
                  <a:pt x="11" y="110"/>
                </a:lnTo>
                <a:lnTo>
                  <a:pt x="11" y="110"/>
                </a:lnTo>
                <a:lnTo>
                  <a:pt x="15" y="101"/>
                </a:lnTo>
                <a:lnTo>
                  <a:pt x="15" y="101"/>
                </a:lnTo>
                <a:lnTo>
                  <a:pt x="22" y="93"/>
                </a:lnTo>
                <a:lnTo>
                  <a:pt x="32" y="86"/>
                </a:lnTo>
                <a:lnTo>
                  <a:pt x="32" y="86"/>
                </a:lnTo>
                <a:lnTo>
                  <a:pt x="38" y="81"/>
                </a:lnTo>
                <a:lnTo>
                  <a:pt x="38" y="81"/>
                </a:lnTo>
                <a:lnTo>
                  <a:pt x="39" y="80"/>
                </a:lnTo>
                <a:lnTo>
                  <a:pt x="39" y="80"/>
                </a:lnTo>
                <a:lnTo>
                  <a:pt x="42" y="73"/>
                </a:lnTo>
                <a:lnTo>
                  <a:pt x="42" y="73"/>
                </a:lnTo>
                <a:lnTo>
                  <a:pt x="45" y="64"/>
                </a:lnTo>
                <a:lnTo>
                  <a:pt x="48" y="57"/>
                </a:lnTo>
                <a:lnTo>
                  <a:pt x="48" y="57"/>
                </a:lnTo>
                <a:lnTo>
                  <a:pt x="55" y="46"/>
                </a:lnTo>
                <a:lnTo>
                  <a:pt x="64" y="36"/>
                </a:lnTo>
                <a:lnTo>
                  <a:pt x="64" y="36"/>
                </a:lnTo>
                <a:lnTo>
                  <a:pt x="76" y="25"/>
                </a:lnTo>
                <a:lnTo>
                  <a:pt x="91" y="16"/>
                </a:lnTo>
                <a:lnTo>
                  <a:pt x="91" y="16"/>
                </a:lnTo>
                <a:lnTo>
                  <a:pt x="102" y="9"/>
                </a:lnTo>
                <a:lnTo>
                  <a:pt x="115" y="5"/>
                </a:lnTo>
                <a:lnTo>
                  <a:pt x="115" y="5"/>
                </a:lnTo>
                <a:lnTo>
                  <a:pt x="119" y="3"/>
                </a:lnTo>
                <a:lnTo>
                  <a:pt x="119" y="3"/>
                </a:lnTo>
                <a:lnTo>
                  <a:pt x="126" y="2"/>
                </a:lnTo>
                <a:lnTo>
                  <a:pt x="126" y="2"/>
                </a:lnTo>
                <a:lnTo>
                  <a:pt x="139" y="0"/>
                </a:lnTo>
                <a:lnTo>
                  <a:pt x="139" y="0"/>
                </a:lnTo>
                <a:lnTo>
                  <a:pt x="147" y="0"/>
                </a:lnTo>
                <a:lnTo>
                  <a:pt x="147" y="0"/>
                </a:lnTo>
                <a:lnTo>
                  <a:pt x="157" y="2"/>
                </a:lnTo>
                <a:lnTo>
                  <a:pt x="167" y="5"/>
                </a:lnTo>
                <a:lnTo>
                  <a:pt x="167" y="5"/>
                </a:lnTo>
                <a:lnTo>
                  <a:pt x="179" y="9"/>
                </a:lnTo>
                <a:lnTo>
                  <a:pt x="190" y="15"/>
                </a:lnTo>
                <a:lnTo>
                  <a:pt x="190" y="15"/>
                </a:lnTo>
                <a:lnTo>
                  <a:pt x="196" y="20"/>
                </a:lnTo>
                <a:lnTo>
                  <a:pt x="201" y="25"/>
                </a:lnTo>
                <a:lnTo>
                  <a:pt x="201" y="25"/>
                </a:lnTo>
                <a:lnTo>
                  <a:pt x="208" y="35"/>
                </a:lnTo>
                <a:lnTo>
                  <a:pt x="216" y="46"/>
                </a:lnTo>
                <a:lnTo>
                  <a:pt x="216" y="46"/>
                </a:lnTo>
                <a:lnTo>
                  <a:pt x="217" y="49"/>
                </a:lnTo>
                <a:lnTo>
                  <a:pt x="217" y="49"/>
                </a:lnTo>
                <a:lnTo>
                  <a:pt x="223" y="59"/>
                </a:lnTo>
                <a:lnTo>
                  <a:pt x="223" y="59"/>
                </a:lnTo>
                <a:lnTo>
                  <a:pt x="224" y="64"/>
                </a:lnTo>
                <a:lnTo>
                  <a:pt x="224" y="71"/>
                </a:lnTo>
                <a:lnTo>
                  <a:pt x="224" y="71"/>
                </a:lnTo>
                <a:lnTo>
                  <a:pt x="224" y="73"/>
                </a:lnTo>
                <a:lnTo>
                  <a:pt x="224" y="73"/>
                </a:lnTo>
                <a:lnTo>
                  <a:pt x="228" y="73"/>
                </a:lnTo>
                <a:lnTo>
                  <a:pt x="228" y="73"/>
                </a:lnTo>
                <a:lnTo>
                  <a:pt x="235" y="77"/>
                </a:lnTo>
                <a:lnTo>
                  <a:pt x="235" y="77"/>
                </a:lnTo>
                <a:lnTo>
                  <a:pt x="240" y="79"/>
                </a:lnTo>
                <a:lnTo>
                  <a:pt x="240" y="79"/>
                </a:lnTo>
                <a:lnTo>
                  <a:pt x="244" y="81"/>
                </a:lnTo>
                <a:lnTo>
                  <a:pt x="248" y="86"/>
                </a:lnTo>
                <a:lnTo>
                  <a:pt x="248" y="86"/>
                </a:lnTo>
                <a:lnTo>
                  <a:pt x="253" y="91"/>
                </a:lnTo>
                <a:lnTo>
                  <a:pt x="255" y="98"/>
                </a:lnTo>
                <a:lnTo>
                  <a:pt x="255" y="98"/>
                </a:lnTo>
                <a:lnTo>
                  <a:pt x="260" y="111"/>
                </a:lnTo>
                <a:lnTo>
                  <a:pt x="260" y="111"/>
                </a:lnTo>
                <a:lnTo>
                  <a:pt x="262" y="120"/>
                </a:lnTo>
                <a:lnTo>
                  <a:pt x="264" y="130"/>
                </a:lnTo>
                <a:lnTo>
                  <a:pt x="264" y="130"/>
                </a:lnTo>
                <a:lnTo>
                  <a:pt x="264" y="138"/>
                </a:lnTo>
                <a:lnTo>
                  <a:pt x="264" y="147"/>
                </a:lnTo>
                <a:lnTo>
                  <a:pt x="264" y="147"/>
                </a:lnTo>
                <a:lnTo>
                  <a:pt x="262" y="157"/>
                </a:lnTo>
                <a:lnTo>
                  <a:pt x="262" y="157"/>
                </a:lnTo>
                <a:lnTo>
                  <a:pt x="261" y="168"/>
                </a:lnTo>
                <a:lnTo>
                  <a:pt x="261" y="168"/>
                </a:lnTo>
                <a:lnTo>
                  <a:pt x="257" y="185"/>
                </a:lnTo>
                <a:lnTo>
                  <a:pt x="257" y="185"/>
                </a:lnTo>
                <a:lnTo>
                  <a:pt x="254" y="199"/>
                </a:lnTo>
                <a:lnTo>
                  <a:pt x="254" y="199"/>
                </a:lnTo>
                <a:lnTo>
                  <a:pt x="250" y="209"/>
                </a:lnTo>
                <a:lnTo>
                  <a:pt x="245" y="216"/>
                </a:lnTo>
                <a:lnTo>
                  <a:pt x="245" y="216"/>
                </a:lnTo>
                <a:lnTo>
                  <a:pt x="238" y="224"/>
                </a:lnTo>
                <a:lnTo>
                  <a:pt x="231" y="228"/>
                </a:lnTo>
                <a:lnTo>
                  <a:pt x="231" y="228"/>
                </a:lnTo>
                <a:lnTo>
                  <a:pt x="221" y="232"/>
                </a:lnTo>
                <a:lnTo>
                  <a:pt x="221" y="232"/>
                </a:lnTo>
                <a:lnTo>
                  <a:pt x="216" y="231"/>
                </a:lnTo>
                <a:lnTo>
                  <a:pt x="216" y="231"/>
                </a:lnTo>
                <a:lnTo>
                  <a:pt x="214" y="231"/>
                </a:lnTo>
                <a:lnTo>
                  <a:pt x="213" y="228"/>
                </a:lnTo>
                <a:lnTo>
                  <a:pt x="213" y="228"/>
                </a:lnTo>
                <a:lnTo>
                  <a:pt x="213" y="228"/>
                </a:lnTo>
                <a:lnTo>
                  <a:pt x="213" y="228"/>
                </a:lnTo>
                <a:lnTo>
                  <a:pt x="211" y="228"/>
                </a:lnTo>
                <a:lnTo>
                  <a:pt x="211" y="228"/>
                </a:lnTo>
                <a:lnTo>
                  <a:pt x="210" y="228"/>
                </a:lnTo>
                <a:lnTo>
                  <a:pt x="210" y="226"/>
                </a:lnTo>
                <a:lnTo>
                  <a:pt x="210" y="226"/>
                </a:lnTo>
                <a:lnTo>
                  <a:pt x="210" y="225"/>
                </a:lnTo>
                <a:lnTo>
                  <a:pt x="210" y="225"/>
                </a:lnTo>
                <a:lnTo>
                  <a:pt x="213" y="215"/>
                </a:lnTo>
                <a:lnTo>
                  <a:pt x="213" y="215"/>
                </a:lnTo>
                <a:lnTo>
                  <a:pt x="218" y="194"/>
                </a:lnTo>
                <a:lnTo>
                  <a:pt x="218" y="194"/>
                </a:lnTo>
                <a:lnTo>
                  <a:pt x="220" y="188"/>
                </a:lnTo>
                <a:lnTo>
                  <a:pt x="220" y="188"/>
                </a:lnTo>
                <a:lnTo>
                  <a:pt x="220" y="175"/>
                </a:lnTo>
                <a:lnTo>
                  <a:pt x="220" y="164"/>
                </a:lnTo>
                <a:lnTo>
                  <a:pt x="220" y="164"/>
                </a:lnTo>
                <a:lnTo>
                  <a:pt x="218" y="150"/>
                </a:lnTo>
                <a:lnTo>
                  <a:pt x="218" y="150"/>
                </a:lnTo>
                <a:lnTo>
                  <a:pt x="216" y="135"/>
                </a:lnTo>
                <a:lnTo>
                  <a:pt x="213" y="121"/>
                </a:lnTo>
                <a:lnTo>
                  <a:pt x="213" y="121"/>
                </a:lnTo>
                <a:lnTo>
                  <a:pt x="208" y="106"/>
                </a:lnTo>
                <a:lnTo>
                  <a:pt x="208" y="106"/>
                </a:lnTo>
                <a:lnTo>
                  <a:pt x="208" y="104"/>
                </a:lnTo>
                <a:lnTo>
                  <a:pt x="208" y="104"/>
                </a:lnTo>
                <a:lnTo>
                  <a:pt x="207" y="100"/>
                </a:lnTo>
                <a:lnTo>
                  <a:pt x="206" y="96"/>
                </a:lnTo>
                <a:lnTo>
                  <a:pt x="206" y="96"/>
                </a:lnTo>
                <a:lnTo>
                  <a:pt x="204" y="94"/>
                </a:lnTo>
                <a:lnTo>
                  <a:pt x="204" y="94"/>
                </a:lnTo>
                <a:lnTo>
                  <a:pt x="203" y="93"/>
                </a:lnTo>
                <a:lnTo>
                  <a:pt x="203" y="91"/>
                </a:lnTo>
                <a:lnTo>
                  <a:pt x="203" y="91"/>
                </a:lnTo>
                <a:lnTo>
                  <a:pt x="203" y="90"/>
                </a:lnTo>
                <a:lnTo>
                  <a:pt x="204" y="90"/>
                </a:lnTo>
                <a:lnTo>
                  <a:pt x="204" y="90"/>
                </a:lnTo>
                <a:lnTo>
                  <a:pt x="206" y="89"/>
                </a:lnTo>
                <a:lnTo>
                  <a:pt x="206" y="89"/>
                </a:lnTo>
                <a:lnTo>
                  <a:pt x="206" y="89"/>
                </a:lnTo>
                <a:lnTo>
                  <a:pt x="206" y="89"/>
                </a:lnTo>
                <a:lnTo>
                  <a:pt x="204" y="84"/>
                </a:lnTo>
                <a:lnTo>
                  <a:pt x="204" y="84"/>
                </a:lnTo>
                <a:lnTo>
                  <a:pt x="206" y="83"/>
                </a:lnTo>
                <a:lnTo>
                  <a:pt x="206" y="81"/>
                </a:lnTo>
                <a:lnTo>
                  <a:pt x="206" y="81"/>
                </a:lnTo>
                <a:lnTo>
                  <a:pt x="207" y="80"/>
                </a:lnTo>
                <a:lnTo>
                  <a:pt x="207" y="80"/>
                </a:lnTo>
                <a:lnTo>
                  <a:pt x="210" y="77"/>
                </a:lnTo>
                <a:lnTo>
                  <a:pt x="213" y="76"/>
                </a:lnTo>
                <a:lnTo>
                  <a:pt x="213" y="76"/>
                </a:lnTo>
                <a:lnTo>
                  <a:pt x="214" y="76"/>
                </a:lnTo>
                <a:lnTo>
                  <a:pt x="214" y="76"/>
                </a:lnTo>
                <a:lnTo>
                  <a:pt x="213" y="70"/>
                </a:lnTo>
                <a:lnTo>
                  <a:pt x="213" y="70"/>
                </a:lnTo>
                <a:lnTo>
                  <a:pt x="211" y="62"/>
                </a:lnTo>
                <a:lnTo>
                  <a:pt x="211" y="62"/>
                </a:lnTo>
                <a:lnTo>
                  <a:pt x="207" y="54"/>
                </a:lnTo>
                <a:lnTo>
                  <a:pt x="203" y="49"/>
                </a:lnTo>
                <a:lnTo>
                  <a:pt x="203" y="49"/>
                </a:lnTo>
                <a:lnTo>
                  <a:pt x="200" y="43"/>
                </a:lnTo>
                <a:lnTo>
                  <a:pt x="200" y="43"/>
                </a:lnTo>
                <a:lnTo>
                  <a:pt x="191" y="35"/>
                </a:lnTo>
                <a:lnTo>
                  <a:pt x="180" y="27"/>
                </a:lnTo>
                <a:lnTo>
                  <a:pt x="180" y="27"/>
                </a:lnTo>
                <a:lnTo>
                  <a:pt x="167" y="22"/>
                </a:lnTo>
                <a:lnTo>
                  <a:pt x="154" y="17"/>
                </a:lnTo>
                <a:lnTo>
                  <a:pt x="154" y="17"/>
                </a:lnTo>
                <a:lnTo>
                  <a:pt x="140" y="17"/>
                </a:lnTo>
                <a:lnTo>
                  <a:pt x="140" y="17"/>
                </a:lnTo>
                <a:lnTo>
                  <a:pt x="126" y="19"/>
                </a:lnTo>
                <a:lnTo>
                  <a:pt x="126" y="19"/>
                </a:lnTo>
                <a:lnTo>
                  <a:pt x="115" y="20"/>
                </a:lnTo>
                <a:lnTo>
                  <a:pt x="103" y="25"/>
                </a:lnTo>
                <a:lnTo>
                  <a:pt x="103" y="25"/>
                </a:lnTo>
                <a:lnTo>
                  <a:pt x="88" y="35"/>
                </a:lnTo>
                <a:lnTo>
                  <a:pt x="88" y="35"/>
                </a:lnTo>
                <a:lnTo>
                  <a:pt x="78" y="42"/>
                </a:lnTo>
                <a:lnTo>
                  <a:pt x="69" y="50"/>
                </a:lnTo>
                <a:lnTo>
                  <a:pt x="69" y="50"/>
                </a:lnTo>
                <a:lnTo>
                  <a:pt x="68" y="52"/>
                </a:lnTo>
                <a:lnTo>
                  <a:pt x="68" y="52"/>
                </a:lnTo>
                <a:lnTo>
                  <a:pt x="62" y="66"/>
                </a:lnTo>
                <a:lnTo>
                  <a:pt x="56" y="79"/>
                </a:lnTo>
                <a:lnTo>
                  <a:pt x="56" y="79"/>
                </a:lnTo>
                <a:lnTo>
                  <a:pt x="56" y="79"/>
                </a:lnTo>
                <a:lnTo>
                  <a:pt x="56" y="79"/>
                </a:lnTo>
                <a:close/>
                <a:moveTo>
                  <a:pt x="173" y="20"/>
                </a:moveTo>
                <a:lnTo>
                  <a:pt x="173" y="20"/>
                </a:lnTo>
                <a:lnTo>
                  <a:pt x="172" y="20"/>
                </a:lnTo>
                <a:lnTo>
                  <a:pt x="172" y="20"/>
                </a:lnTo>
                <a:lnTo>
                  <a:pt x="173" y="20"/>
                </a:lnTo>
                <a:lnTo>
                  <a:pt x="173" y="20"/>
                </a:lnTo>
                <a:lnTo>
                  <a:pt x="173" y="20"/>
                </a:lnTo>
                <a:lnTo>
                  <a:pt x="173" y="20"/>
                </a:lnTo>
                <a:lnTo>
                  <a:pt x="183" y="26"/>
                </a:lnTo>
                <a:lnTo>
                  <a:pt x="183" y="26"/>
                </a:lnTo>
                <a:lnTo>
                  <a:pt x="183" y="26"/>
                </a:lnTo>
                <a:lnTo>
                  <a:pt x="183" y="26"/>
                </a:lnTo>
                <a:lnTo>
                  <a:pt x="176" y="22"/>
                </a:lnTo>
                <a:lnTo>
                  <a:pt x="176" y="22"/>
                </a:lnTo>
                <a:lnTo>
                  <a:pt x="173" y="20"/>
                </a:lnTo>
                <a:lnTo>
                  <a:pt x="173" y="20"/>
                </a:lnTo>
                <a:close/>
                <a:moveTo>
                  <a:pt x="32" y="212"/>
                </a:moveTo>
                <a:lnTo>
                  <a:pt x="32" y="212"/>
                </a:lnTo>
                <a:lnTo>
                  <a:pt x="35" y="209"/>
                </a:lnTo>
                <a:lnTo>
                  <a:pt x="35" y="209"/>
                </a:lnTo>
                <a:lnTo>
                  <a:pt x="34" y="208"/>
                </a:lnTo>
                <a:lnTo>
                  <a:pt x="34" y="208"/>
                </a:lnTo>
                <a:lnTo>
                  <a:pt x="32" y="208"/>
                </a:lnTo>
                <a:lnTo>
                  <a:pt x="32" y="211"/>
                </a:lnTo>
                <a:lnTo>
                  <a:pt x="32" y="211"/>
                </a:lnTo>
                <a:lnTo>
                  <a:pt x="32" y="212"/>
                </a:lnTo>
                <a:lnTo>
                  <a:pt x="32" y="212"/>
                </a:lnTo>
                <a:lnTo>
                  <a:pt x="31" y="212"/>
                </a:lnTo>
                <a:lnTo>
                  <a:pt x="31" y="212"/>
                </a:lnTo>
                <a:lnTo>
                  <a:pt x="31" y="212"/>
                </a:lnTo>
                <a:lnTo>
                  <a:pt x="31" y="212"/>
                </a:lnTo>
                <a:lnTo>
                  <a:pt x="32" y="212"/>
                </a:lnTo>
                <a:lnTo>
                  <a:pt x="32" y="212"/>
                </a:lnTo>
                <a:close/>
                <a:moveTo>
                  <a:pt x="7" y="199"/>
                </a:moveTo>
                <a:lnTo>
                  <a:pt x="7" y="199"/>
                </a:lnTo>
                <a:lnTo>
                  <a:pt x="7" y="198"/>
                </a:lnTo>
                <a:lnTo>
                  <a:pt x="7" y="198"/>
                </a:lnTo>
                <a:lnTo>
                  <a:pt x="7" y="198"/>
                </a:lnTo>
                <a:lnTo>
                  <a:pt x="7" y="198"/>
                </a:lnTo>
                <a:lnTo>
                  <a:pt x="7" y="199"/>
                </a:lnTo>
                <a:lnTo>
                  <a:pt x="7" y="199"/>
                </a:lnTo>
                <a:lnTo>
                  <a:pt x="7" y="201"/>
                </a:lnTo>
                <a:lnTo>
                  <a:pt x="7" y="201"/>
                </a:lnTo>
                <a:lnTo>
                  <a:pt x="10" y="208"/>
                </a:lnTo>
                <a:lnTo>
                  <a:pt x="14" y="214"/>
                </a:lnTo>
                <a:lnTo>
                  <a:pt x="14" y="214"/>
                </a:lnTo>
                <a:lnTo>
                  <a:pt x="14" y="214"/>
                </a:lnTo>
                <a:lnTo>
                  <a:pt x="14" y="214"/>
                </a:lnTo>
                <a:lnTo>
                  <a:pt x="14" y="214"/>
                </a:lnTo>
                <a:lnTo>
                  <a:pt x="14" y="214"/>
                </a:lnTo>
                <a:lnTo>
                  <a:pt x="14" y="212"/>
                </a:lnTo>
                <a:lnTo>
                  <a:pt x="12" y="211"/>
                </a:lnTo>
                <a:lnTo>
                  <a:pt x="12" y="211"/>
                </a:lnTo>
                <a:lnTo>
                  <a:pt x="11" y="209"/>
                </a:lnTo>
                <a:lnTo>
                  <a:pt x="11" y="209"/>
                </a:lnTo>
                <a:lnTo>
                  <a:pt x="11" y="208"/>
                </a:lnTo>
                <a:lnTo>
                  <a:pt x="11" y="208"/>
                </a:lnTo>
                <a:lnTo>
                  <a:pt x="7" y="201"/>
                </a:lnTo>
                <a:lnTo>
                  <a:pt x="7" y="201"/>
                </a:lnTo>
                <a:lnTo>
                  <a:pt x="7" y="199"/>
                </a:lnTo>
                <a:lnTo>
                  <a:pt x="7" y="199"/>
                </a:lnTo>
                <a:close/>
                <a:moveTo>
                  <a:pt x="45" y="98"/>
                </a:moveTo>
                <a:lnTo>
                  <a:pt x="45" y="98"/>
                </a:lnTo>
                <a:lnTo>
                  <a:pt x="45" y="98"/>
                </a:lnTo>
                <a:lnTo>
                  <a:pt x="45" y="98"/>
                </a:lnTo>
                <a:lnTo>
                  <a:pt x="44" y="98"/>
                </a:lnTo>
                <a:lnTo>
                  <a:pt x="44" y="98"/>
                </a:lnTo>
                <a:lnTo>
                  <a:pt x="27" y="110"/>
                </a:lnTo>
                <a:lnTo>
                  <a:pt x="27" y="110"/>
                </a:lnTo>
                <a:lnTo>
                  <a:pt x="24" y="111"/>
                </a:lnTo>
                <a:lnTo>
                  <a:pt x="22" y="114"/>
                </a:lnTo>
                <a:lnTo>
                  <a:pt x="22" y="114"/>
                </a:lnTo>
                <a:lnTo>
                  <a:pt x="24" y="114"/>
                </a:lnTo>
                <a:lnTo>
                  <a:pt x="24" y="114"/>
                </a:lnTo>
                <a:lnTo>
                  <a:pt x="42" y="103"/>
                </a:lnTo>
                <a:lnTo>
                  <a:pt x="42" y="103"/>
                </a:lnTo>
                <a:lnTo>
                  <a:pt x="44" y="103"/>
                </a:lnTo>
                <a:lnTo>
                  <a:pt x="44" y="103"/>
                </a:lnTo>
                <a:lnTo>
                  <a:pt x="45" y="98"/>
                </a:lnTo>
                <a:lnTo>
                  <a:pt x="45" y="98"/>
                </a:lnTo>
                <a:close/>
                <a:moveTo>
                  <a:pt x="139" y="3"/>
                </a:moveTo>
                <a:lnTo>
                  <a:pt x="139" y="3"/>
                </a:lnTo>
                <a:lnTo>
                  <a:pt x="162" y="8"/>
                </a:lnTo>
                <a:lnTo>
                  <a:pt x="172" y="10"/>
                </a:lnTo>
                <a:lnTo>
                  <a:pt x="183" y="13"/>
                </a:lnTo>
                <a:lnTo>
                  <a:pt x="183" y="13"/>
                </a:lnTo>
                <a:lnTo>
                  <a:pt x="181" y="13"/>
                </a:lnTo>
                <a:lnTo>
                  <a:pt x="181" y="13"/>
                </a:lnTo>
                <a:lnTo>
                  <a:pt x="170" y="8"/>
                </a:lnTo>
                <a:lnTo>
                  <a:pt x="170" y="8"/>
                </a:lnTo>
                <a:lnTo>
                  <a:pt x="163" y="5"/>
                </a:lnTo>
                <a:lnTo>
                  <a:pt x="154" y="3"/>
                </a:lnTo>
                <a:lnTo>
                  <a:pt x="147" y="3"/>
                </a:lnTo>
                <a:lnTo>
                  <a:pt x="139" y="3"/>
                </a:lnTo>
                <a:lnTo>
                  <a:pt x="139" y="3"/>
                </a:lnTo>
                <a:close/>
                <a:moveTo>
                  <a:pt x="52" y="89"/>
                </a:moveTo>
                <a:lnTo>
                  <a:pt x="52" y="89"/>
                </a:lnTo>
                <a:lnTo>
                  <a:pt x="44" y="93"/>
                </a:lnTo>
                <a:lnTo>
                  <a:pt x="44" y="93"/>
                </a:lnTo>
                <a:lnTo>
                  <a:pt x="44" y="93"/>
                </a:lnTo>
                <a:lnTo>
                  <a:pt x="44" y="93"/>
                </a:lnTo>
                <a:lnTo>
                  <a:pt x="41" y="94"/>
                </a:lnTo>
                <a:lnTo>
                  <a:pt x="41" y="94"/>
                </a:lnTo>
                <a:lnTo>
                  <a:pt x="41" y="94"/>
                </a:lnTo>
                <a:lnTo>
                  <a:pt x="41" y="94"/>
                </a:lnTo>
                <a:lnTo>
                  <a:pt x="39" y="97"/>
                </a:lnTo>
                <a:lnTo>
                  <a:pt x="38" y="97"/>
                </a:lnTo>
                <a:lnTo>
                  <a:pt x="38" y="97"/>
                </a:lnTo>
                <a:lnTo>
                  <a:pt x="38" y="97"/>
                </a:lnTo>
                <a:lnTo>
                  <a:pt x="38" y="97"/>
                </a:lnTo>
                <a:lnTo>
                  <a:pt x="37" y="97"/>
                </a:lnTo>
                <a:lnTo>
                  <a:pt x="37" y="97"/>
                </a:lnTo>
                <a:lnTo>
                  <a:pt x="32" y="101"/>
                </a:lnTo>
                <a:lnTo>
                  <a:pt x="32" y="101"/>
                </a:lnTo>
                <a:lnTo>
                  <a:pt x="31" y="103"/>
                </a:lnTo>
                <a:lnTo>
                  <a:pt x="31" y="103"/>
                </a:lnTo>
                <a:lnTo>
                  <a:pt x="32" y="103"/>
                </a:lnTo>
                <a:lnTo>
                  <a:pt x="32" y="103"/>
                </a:lnTo>
                <a:lnTo>
                  <a:pt x="45" y="96"/>
                </a:lnTo>
                <a:lnTo>
                  <a:pt x="45" y="96"/>
                </a:lnTo>
                <a:lnTo>
                  <a:pt x="48" y="94"/>
                </a:lnTo>
                <a:lnTo>
                  <a:pt x="48" y="94"/>
                </a:lnTo>
                <a:lnTo>
                  <a:pt x="48" y="93"/>
                </a:lnTo>
                <a:lnTo>
                  <a:pt x="49" y="93"/>
                </a:lnTo>
                <a:lnTo>
                  <a:pt x="49" y="93"/>
                </a:lnTo>
                <a:lnTo>
                  <a:pt x="51" y="93"/>
                </a:lnTo>
                <a:lnTo>
                  <a:pt x="51" y="93"/>
                </a:lnTo>
                <a:lnTo>
                  <a:pt x="54" y="91"/>
                </a:lnTo>
                <a:lnTo>
                  <a:pt x="54" y="91"/>
                </a:lnTo>
                <a:lnTo>
                  <a:pt x="52" y="89"/>
                </a:lnTo>
                <a:lnTo>
                  <a:pt x="52" y="89"/>
                </a:lnTo>
                <a:close/>
                <a:moveTo>
                  <a:pt x="38" y="268"/>
                </a:moveTo>
                <a:lnTo>
                  <a:pt x="38" y="268"/>
                </a:lnTo>
                <a:lnTo>
                  <a:pt x="38" y="268"/>
                </a:lnTo>
                <a:lnTo>
                  <a:pt x="38" y="268"/>
                </a:lnTo>
                <a:lnTo>
                  <a:pt x="37" y="268"/>
                </a:lnTo>
                <a:lnTo>
                  <a:pt x="37" y="268"/>
                </a:lnTo>
                <a:lnTo>
                  <a:pt x="32" y="262"/>
                </a:lnTo>
                <a:lnTo>
                  <a:pt x="29" y="255"/>
                </a:lnTo>
                <a:lnTo>
                  <a:pt x="29" y="255"/>
                </a:lnTo>
                <a:lnTo>
                  <a:pt x="27" y="239"/>
                </a:lnTo>
                <a:lnTo>
                  <a:pt x="27" y="239"/>
                </a:lnTo>
                <a:lnTo>
                  <a:pt x="25" y="236"/>
                </a:lnTo>
                <a:lnTo>
                  <a:pt x="25" y="236"/>
                </a:lnTo>
                <a:lnTo>
                  <a:pt x="25" y="238"/>
                </a:lnTo>
                <a:lnTo>
                  <a:pt x="25" y="238"/>
                </a:lnTo>
                <a:lnTo>
                  <a:pt x="27" y="249"/>
                </a:lnTo>
                <a:lnTo>
                  <a:pt x="27" y="249"/>
                </a:lnTo>
                <a:lnTo>
                  <a:pt x="28" y="258"/>
                </a:lnTo>
                <a:lnTo>
                  <a:pt x="28" y="258"/>
                </a:lnTo>
                <a:lnTo>
                  <a:pt x="32" y="263"/>
                </a:lnTo>
                <a:lnTo>
                  <a:pt x="37" y="268"/>
                </a:lnTo>
                <a:lnTo>
                  <a:pt x="37" y="268"/>
                </a:lnTo>
                <a:lnTo>
                  <a:pt x="38" y="268"/>
                </a:lnTo>
                <a:lnTo>
                  <a:pt x="38" y="268"/>
                </a:lnTo>
                <a:close/>
                <a:moveTo>
                  <a:pt x="257" y="117"/>
                </a:moveTo>
                <a:lnTo>
                  <a:pt x="257" y="117"/>
                </a:lnTo>
                <a:lnTo>
                  <a:pt x="254" y="106"/>
                </a:lnTo>
                <a:lnTo>
                  <a:pt x="253" y="101"/>
                </a:lnTo>
                <a:lnTo>
                  <a:pt x="248" y="96"/>
                </a:lnTo>
                <a:lnTo>
                  <a:pt x="248" y="96"/>
                </a:lnTo>
                <a:lnTo>
                  <a:pt x="251" y="106"/>
                </a:lnTo>
                <a:lnTo>
                  <a:pt x="251" y="106"/>
                </a:lnTo>
                <a:lnTo>
                  <a:pt x="253" y="106"/>
                </a:lnTo>
                <a:lnTo>
                  <a:pt x="253" y="106"/>
                </a:lnTo>
                <a:lnTo>
                  <a:pt x="253" y="106"/>
                </a:lnTo>
                <a:lnTo>
                  <a:pt x="253" y="107"/>
                </a:lnTo>
                <a:lnTo>
                  <a:pt x="253" y="107"/>
                </a:lnTo>
                <a:lnTo>
                  <a:pt x="253" y="107"/>
                </a:lnTo>
                <a:lnTo>
                  <a:pt x="255" y="118"/>
                </a:lnTo>
                <a:lnTo>
                  <a:pt x="255" y="118"/>
                </a:lnTo>
                <a:lnTo>
                  <a:pt x="257" y="117"/>
                </a:lnTo>
                <a:lnTo>
                  <a:pt x="257" y="117"/>
                </a:lnTo>
                <a:close/>
                <a:moveTo>
                  <a:pt x="41" y="108"/>
                </a:moveTo>
                <a:lnTo>
                  <a:pt x="41" y="108"/>
                </a:lnTo>
                <a:lnTo>
                  <a:pt x="32" y="113"/>
                </a:lnTo>
                <a:lnTo>
                  <a:pt x="24" y="118"/>
                </a:lnTo>
                <a:lnTo>
                  <a:pt x="24" y="118"/>
                </a:lnTo>
                <a:lnTo>
                  <a:pt x="24" y="120"/>
                </a:lnTo>
                <a:lnTo>
                  <a:pt x="24" y="120"/>
                </a:lnTo>
                <a:lnTo>
                  <a:pt x="24" y="120"/>
                </a:lnTo>
                <a:lnTo>
                  <a:pt x="24" y="120"/>
                </a:lnTo>
                <a:lnTo>
                  <a:pt x="38" y="111"/>
                </a:lnTo>
                <a:lnTo>
                  <a:pt x="38" y="111"/>
                </a:lnTo>
                <a:lnTo>
                  <a:pt x="39" y="111"/>
                </a:lnTo>
                <a:lnTo>
                  <a:pt x="39" y="111"/>
                </a:lnTo>
                <a:lnTo>
                  <a:pt x="41" y="108"/>
                </a:lnTo>
                <a:lnTo>
                  <a:pt x="41" y="108"/>
                </a:lnTo>
                <a:close/>
                <a:moveTo>
                  <a:pt x="42" y="141"/>
                </a:moveTo>
                <a:lnTo>
                  <a:pt x="42" y="141"/>
                </a:lnTo>
                <a:lnTo>
                  <a:pt x="42" y="140"/>
                </a:lnTo>
                <a:lnTo>
                  <a:pt x="42" y="140"/>
                </a:lnTo>
                <a:lnTo>
                  <a:pt x="45" y="131"/>
                </a:lnTo>
                <a:lnTo>
                  <a:pt x="45" y="131"/>
                </a:lnTo>
                <a:lnTo>
                  <a:pt x="45" y="128"/>
                </a:lnTo>
                <a:lnTo>
                  <a:pt x="45" y="128"/>
                </a:lnTo>
                <a:lnTo>
                  <a:pt x="49" y="110"/>
                </a:lnTo>
                <a:lnTo>
                  <a:pt x="49" y="110"/>
                </a:lnTo>
                <a:lnTo>
                  <a:pt x="49" y="108"/>
                </a:lnTo>
                <a:lnTo>
                  <a:pt x="49" y="108"/>
                </a:lnTo>
                <a:lnTo>
                  <a:pt x="46" y="116"/>
                </a:lnTo>
                <a:lnTo>
                  <a:pt x="46" y="116"/>
                </a:lnTo>
                <a:lnTo>
                  <a:pt x="44" y="130"/>
                </a:lnTo>
                <a:lnTo>
                  <a:pt x="44" y="130"/>
                </a:lnTo>
                <a:lnTo>
                  <a:pt x="44" y="131"/>
                </a:lnTo>
                <a:lnTo>
                  <a:pt x="44" y="131"/>
                </a:lnTo>
                <a:lnTo>
                  <a:pt x="44" y="133"/>
                </a:lnTo>
                <a:lnTo>
                  <a:pt x="44" y="134"/>
                </a:lnTo>
                <a:lnTo>
                  <a:pt x="44" y="134"/>
                </a:lnTo>
                <a:lnTo>
                  <a:pt x="42" y="134"/>
                </a:lnTo>
                <a:lnTo>
                  <a:pt x="42" y="134"/>
                </a:lnTo>
                <a:lnTo>
                  <a:pt x="41" y="140"/>
                </a:lnTo>
                <a:lnTo>
                  <a:pt x="41" y="140"/>
                </a:lnTo>
                <a:lnTo>
                  <a:pt x="42" y="141"/>
                </a:lnTo>
                <a:lnTo>
                  <a:pt x="42" y="141"/>
                </a:lnTo>
                <a:close/>
                <a:moveTo>
                  <a:pt x="35" y="124"/>
                </a:moveTo>
                <a:lnTo>
                  <a:pt x="35" y="124"/>
                </a:lnTo>
                <a:lnTo>
                  <a:pt x="34" y="124"/>
                </a:lnTo>
                <a:lnTo>
                  <a:pt x="34" y="124"/>
                </a:lnTo>
                <a:lnTo>
                  <a:pt x="24" y="133"/>
                </a:lnTo>
                <a:lnTo>
                  <a:pt x="24" y="133"/>
                </a:lnTo>
                <a:lnTo>
                  <a:pt x="22" y="134"/>
                </a:lnTo>
                <a:lnTo>
                  <a:pt x="22" y="135"/>
                </a:lnTo>
                <a:lnTo>
                  <a:pt x="22" y="135"/>
                </a:lnTo>
                <a:lnTo>
                  <a:pt x="22" y="135"/>
                </a:lnTo>
                <a:lnTo>
                  <a:pt x="22" y="135"/>
                </a:lnTo>
                <a:lnTo>
                  <a:pt x="32" y="128"/>
                </a:lnTo>
                <a:lnTo>
                  <a:pt x="32" y="128"/>
                </a:lnTo>
                <a:lnTo>
                  <a:pt x="34" y="128"/>
                </a:lnTo>
                <a:lnTo>
                  <a:pt x="34" y="128"/>
                </a:lnTo>
                <a:lnTo>
                  <a:pt x="35" y="124"/>
                </a:lnTo>
                <a:lnTo>
                  <a:pt x="35" y="124"/>
                </a:lnTo>
                <a:close/>
                <a:moveTo>
                  <a:pt x="42" y="170"/>
                </a:moveTo>
                <a:lnTo>
                  <a:pt x="42" y="170"/>
                </a:lnTo>
                <a:lnTo>
                  <a:pt x="42" y="170"/>
                </a:lnTo>
                <a:lnTo>
                  <a:pt x="42" y="170"/>
                </a:lnTo>
                <a:lnTo>
                  <a:pt x="42" y="174"/>
                </a:lnTo>
                <a:lnTo>
                  <a:pt x="42" y="174"/>
                </a:lnTo>
                <a:lnTo>
                  <a:pt x="41" y="192"/>
                </a:lnTo>
                <a:lnTo>
                  <a:pt x="41" y="192"/>
                </a:lnTo>
                <a:lnTo>
                  <a:pt x="41" y="201"/>
                </a:lnTo>
                <a:lnTo>
                  <a:pt x="41" y="201"/>
                </a:lnTo>
                <a:lnTo>
                  <a:pt x="42" y="205"/>
                </a:lnTo>
                <a:lnTo>
                  <a:pt x="42" y="205"/>
                </a:lnTo>
                <a:lnTo>
                  <a:pt x="42" y="205"/>
                </a:lnTo>
                <a:lnTo>
                  <a:pt x="42" y="205"/>
                </a:lnTo>
                <a:lnTo>
                  <a:pt x="42" y="170"/>
                </a:lnTo>
                <a:lnTo>
                  <a:pt x="42" y="170"/>
                </a:lnTo>
                <a:close/>
                <a:moveTo>
                  <a:pt x="132" y="9"/>
                </a:moveTo>
                <a:lnTo>
                  <a:pt x="132" y="9"/>
                </a:lnTo>
                <a:lnTo>
                  <a:pt x="132" y="9"/>
                </a:lnTo>
                <a:lnTo>
                  <a:pt x="132" y="9"/>
                </a:lnTo>
                <a:lnTo>
                  <a:pt x="140" y="9"/>
                </a:lnTo>
                <a:lnTo>
                  <a:pt x="140" y="9"/>
                </a:lnTo>
                <a:lnTo>
                  <a:pt x="157" y="10"/>
                </a:lnTo>
                <a:lnTo>
                  <a:pt x="157" y="10"/>
                </a:lnTo>
                <a:lnTo>
                  <a:pt x="157" y="10"/>
                </a:lnTo>
                <a:lnTo>
                  <a:pt x="157" y="10"/>
                </a:lnTo>
                <a:lnTo>
                  <a:pt x="162" y="12"/>
                </a:lnTo>
                <a:lnTo>
                  <a:pt x="162" y="12"/>
                </a:lnTo>
                <a:lnTo>
                  <a:pt x="157" y="10"/>
                </a:lnTo>
                <a:lnTo>
                  <a:pt x="153" y="9"/>
                </a:lnTo>
                <a:lnTo>
                  <a:pt x="153" y="9"/>
                </a:lnTo>
                <a:lnTo>
                  <a:pt x="137" y="9"/>
                </a:lnTo>
                <a:lnTo>
                  <a:pt x="137" y="9"/>
                </a:lnTo>
                <a:lnTo>
                  <a:pt x="132" y="9"/>
                </a:lnTo>
                <a:lnTo>
                  <a:pt x="132" y="9"/>
                </a:lnTo>
                <a:close/>
                <a:moveTo>
                  <a:pt x="32" y="134"/>
                </a:moveTo>
                <a:lnTo>
                  <a:pt x="32" y="134"/>
                </a:lnTo>
                <a:lnTo>
                  <a:pt x="31" y="134"/>
                </a:lnTo>
                <a:lnTo>
                  <a:pt x="31" y="134"/>
                </a:lnTo>
                <a:lnTo>
                  <a:pt x="22" y="141"/>
                </a:lnTo>
                <a:lnTo>
                  <a:pt x="22" y="141"/>
                </a:lnTo>
                <a:lnTo>
                  <a:pt x="21" y="143"/>
                </a:lnTo>
                <a:lnTo>
                  <a:pt x="21" y="144"/>
                </a:lnTo>
                <a:lnTo>
                  <a:pt x="21" y="144"/>
                </a:lnTo>
                <a:lnTo>
                  <a:pt x="21" y="144"/>
                </a:lnTo>
                <a:lnTo>
                  <a:pt x="21" y="144"/>
                </a:lnTo>
                <a:lnTo>
                  <a:pt x="31" y="138"/>
                </a:lnTo>
                <a:lnTo>
                  <a:pt x="31" y="138"/>
                </a:lnTo>
                <a:lnTo>
                  <a:pt x="31" y="137"/>
                </a:lnTo>
                <a:lnTo>
                  <a:pt x="31" y="137"/>
                </a:lnTo>
                <a:lnTo>
                  <a:pt x="32" y="134"/>
                </a:lnTo>
                <a:lnTo>
                  <a:pt x="32" y="134"/>
                </a:lnTo>
                <a:close/>
                <a:moveTo>
                  <a:pt x="235" y="91"/>
                </a:moveTo>
                <a:lnTo>
                  <a:pt x="235" y="91"/>
                </a:lnTo>
                <a:lnTo>
                  <a:pt x="234" y="94"/>
                </a:lnTo>
                <a:lnTo>
                  <a:pt x="234" y="94"/>
                </a:lnTo>
                <a:lnTo>
                  <a:pt x="231" y="96"/>
                </a:lnTo>
                <a:lnTo>
                  <a:pt x="231" y="96"/>
                </a:lnTo>
                <a:lnTo>
                  <a:pt x="234" y="98"/>
                </a:lnTo>
                <a:lnTo>
                  <a:pt x="234" y="98"/>
                </a:lnTo>
                <a:lnTo>
                  <a:pt x="240" y="94"/>
                </a:lnTo>
                <a:lnTo>
                  <a:pt x="240" y="94"/>
                </a:lnTo>
                <a:lnTo>
                  <a:pt x="235" y="91"/>
                </a:lnTo>
                <a:lnTo>
                  <a:pt x="235" y="91"/>
                </a:lnTo>
                <a:close/>
                <a:moveTo>
                  <a:pt x="21" y="154"/>
                </a:moveTo>
                <a:lnTo>
                  <a:pt x="21" y="154"/>
                </a:lnTo>
                <a:lnTo>
                  <a:pt x="21" y="154"/>
                </a:lnTo>
                <a:lnTo>
                  <a:pt x="21" y="154"/>
                </a:lnTo>
                <a:lnTo>
                  <a:pt x="28" y="148"/>
                </a:lnTo>
                <a:lnTo>
                  <a:pt x="28" y="148"/>
                </a:lnTo>
                <a:lnTo>
                  <a:pt x="29" y="148"/>
                </a:lnTo>
                <a:lnTo>
                  <a:pt x="29" y="148"/>
                </a:lnTo>
                <a:lnTo>
                  <a:pt x="29" y="144"/>
                </a:lnTo>
                <a:lnTo>
                  <a:pt x="29" y="144"/>
                </a:lnTo>
                <a:lnTo>
                  <a:pt x="29" y="144"/>
                </a:lnTo>
                <a:lnTo>
                  <a:pt x="29" y="144"/>
                </a:lnTo>
                <a:lnTo>
                  <a:pt x="21" y="151"/>
                </a:lnTo>
                <a:lnTo>
                  <a:pt x="21" y="151"/>
                </a:lnTo>
                <a:lnTo>
                  <a:pt x="21" y="151"/>
                </a:lnTo>
                <a:lnTo>
                  <a:pt x="21" y="151"/>
                </a:lnTo>
                <a:lnTo>
                  <a:pt x="21" y="154"/>
                </a:lnTo>
                <a:lnTo>
                  <a:pt x="21" y="154"/>
                </a:lnTo>
                <a:close/>
                <a:moveTo>
                  <a:pt x="250" y="140"/>
                </a:moveTo>
                <a:lnTo>
                  <a:pt x="250" y="140"/>
                </a:lnTo>
                <a:lnTo>
                  <a:pt x="250" y="140"/>
                </a:lnTo>
                <a:lnTo>
                  <a:pt x="250" y="140"/>
                </a:lnTo>
                <a:lnTo>
                  <a:pt x="244" y="144"/>
                </a:lnTo>
                <a:lnTo>
                  <a:pt x="244" y="144"/>
                </a:lnTo>
                <a:lnTo>
                  <a:pt x="244" y="144"/>
                </a:lnTo>
                <a:lnTo>
                  <a:pt x="244" y="144"/>
                </a:lnTo>
                <a:lnTo>
                  <a:pt x="244" y="147"/>
                </a:lnTo>
                <a:lnTo>
                  <a:pt x="244" y="147"/>
                </a:lnTo>
                <a:lnTo>
                  <a:pt x="250" y="145"/>
                </a:lnTo>
                <a:lnTo>
                  <a:pt x="250" y="145"/>
                </a:lnTo>
                <a:lnTo>
                  <a:pt x="250" y="144"/>
                </a:lnTo>
                <a:lnTo>
                  <a:pt x="250" y="144"/>
                </a:lnTo>
                <a:lnTo>
                  <a:pt x="250" y="140"/>
                </a:lnTo>
                <a:lnTo>
                  <a:pt x="250" y="140"/>
                </a:lnTo>
                <a:close/>
                <a:moveTo>
                  <a:pt x="244" y="208"/>
                </a:moveTo>
                <a:lnTo>
                  <a:pt x="244" y="208"/>
                </a:lnTo>
                <a:lnTo>
                  <a:pt x="244" y="208"/>
                </a:lnTo>
                <a:lnTo>
                  <a:pt x="244" y="208"/>
                </a:lnTo>
                <a:lnTo>
                  <a:pt x="241" y="211"/>
                </a:lnTo>
                <a:lnTo>
                  <a:pt x="241" y="211"/>
                </a:lnTo>
                <a:lnTo>
                  <a:pt x="238" y="212"/>
                </a:lnTo>
                <a:lnTo>
                  <a:pt x="238" y="212"/>
                </a:lnTo>
                <a:lnTo>
                  <a:pt x="233" y="221"/>
                </a:lnTo>
                <a:lnTo>
                  <a:pt x="233" y="221"/>
                </a:lnTo>
                <a:lnTo>
                  <a:pt x="233" y="221"/>
                </a:lnTo>
                <a:lnTo>
                  <a:pt x="233" y="221"/>
                </a:lnTo>
                <a:lnTo>
                  <a:pt x="238" y="215"/>
                </a:lnTo>
                <a:lnTo>
                  <a:pt x="244" y="208"/>
                </a:lnTo>
                <a:lnTo>
                  <a:pt x="244" y="208"/>
                </a:lnTo>
                <a:close/>
                <a:moveTo>
                  <a:pt x="24" y="127"/>
                </a:moveTo>
                <a:lnTo>
                  <a:pt x="24" y="127"/>
                </a:lnTo>
                <a:lnTo>
                  <a:pt x="25" y="127"/>
                </a:lnTo>
                <a:lnTo>
                  <a:pt x="25" y="127"/>
                </a:lnTo>
                <a:lnTo>
                  <a:pt x="35" y="121"/>
                </a:lnTo>
                <a:lnTo>
                  <a:pt x="35" y="121"/>
                </a:lnTo>
                <a:lnTo>
                  <a:pt x="37" y="118"/>
                </a:lnTo>
                <a:lnTo>
                  <a:pt x="37" y="117"/>
                </a:lnTo>
                <a:lnTo>
                  <a:pt x="37" y="117"/>
                </a:lnTo>
                <a:lnTo>
                  <a:pt x="37" y="117"/>
                </a:lnTo>
                <a:lnTo>
                  <a:pt x="37" y="117"/>
                </a:lnTo>
                <a:lnTo>
                  <a:pt x="24" y="125"/>
                </a:lnTo>
                <a:lnTo>
                  <a:pt x="24" y="125"/>
                </a:lnTo>
                <a:lnTo>
                  <a:pt x="24" y="127"/>
                </a:lnTo>
                <a:lnTo>
                  <a:pt x="24" y="127"/>
                </a:lnTo>
                <a:close/>
                <a:moveTo>
                  <a:pt x="238" y="104"/>
                </a:moveTo>
                <a:lnTo>
                  <a:pt x="238" y="104"/>
                </a:lnTo>
                <a:lnTo>
                  <a:pt x="244" y="101"/>
                </a:lnTo>
                <a:lnTo>
                  <a:pt x="244" y="101"/>
                </a:lnTo>
                <a:lnTo>
                  <a:pt x="241" y="97"/>
                </a:lnTo>
                <a:lnTo>
                  <a:pt x="241" y="97"/>
                </a:lnTo>
                <a:lnTo>
                  <a:pt x="235" y="101"/>
                </a:lnTo>
                <a:lnTo>
                  <a:pt x="235" y="101"/>
                </a:lnTo>
                <a:lnTo>
                  <a:pt x="238" y="104"/>
                </a:lnTo>
                <a:lnTo>
                  <a:pt x="238" y="104"/>
                </a:lnTo>
                <a:close/>
                <a:moveTo>
                  <a:pt x="88" y="29"/>
                </a:moveTo>
                <a:lnTo>
                  <a:pt x="88" y="29"/>
                </a:lnTo>
                <a:lnTo>
                  <a:pt x="102" y="22"/>
                </a:lnTo>
                <a:lnTo>
                  <a:pt x="116" y="16"/>
                </a:lnTo>
                <a:lnTo>
                  <a:pt x="116" y="16"/>
                </a:lnTo>
                <a:lnTo>
                  <a:pt x="109" y="17"/>
                </a:lnTo>
                <a:lnTo>
                  <a:pt x="102" y="20"/>
                </a:lnTo>
                <a:lnTo>
                  <a:pt x="95" y="23"/>
                </a:lnTo>
                <a:lnTo>
                  <a:pt x="88" y="29"/>
                </a:lnTo>
                <a:lnTo>
                  <a:pt x="88" y="29"/>
                </a:lnTo>
                <a:close/>
                <a:moveTo>
                  <a:pt x="243" y="201"/>
                </a:moveTo>
                <a:lnTo>
                  <a:pt x="243" y="201"/>
                </a:lnTo>
                <a:lnTo>
                  <a:pt x="243" y="201"/>
                </a:lnTo>
                <a:lnTo>
                  <a:pt x="243" y="201"/>
                </a:lnTo>
                <a:lnTo>
                  <a:pt x="241" y="202"/>
                </a:lnTo>
                <a:lnTo>
                  <a:pt x="241" y="202"/>
                </a:lnTo>
                <a:lnTo>
                  <a:pt x="235" y="206"/>
                </a:lnTo>
                <a:lnTo>
                  <a:pt x="235" y="206"/>
                </a:lnTo>
                <a:lnTo>
                  <a:pt x="234" y="208"/>
                </a:lnTo>
                <a:lnTo>
                  <a:pt x="233" y="211"/>
                </a:lnTo>
                <a:lnTo>
                  <a:pt x="233" y="211"/>
                </a:lnTo>
                <a:lnTo>
                  <a:pt x="238" y="208"/>
                </a:lnTo>
                <a:lnTo>
                  <a:pt x="238" y="208"/>
                </a:lnTo>
                <a:lnTo>
                  <a:pt x="238" y="208"/>
                </a:lnTo>
                <a:lnTo>
                  <a:pt x="238" y="208"/>
                </a:lnTo>
                <a:lnTo>
                  <a:pt x="243" y="201"/>
                </a:lnTo>
                <a:lnTo>
                  <a:pt x="243" y="201"/>
                </a:lnTo>
                <a:close/>
                <a:moveTo>
                  <a:pt x="245" y="104"/>
                </a:moveTo>
                <a:lnTo>
                  <a:pt x="245" y="104"/>
                </a:lnTo>
                <a:lnTo>
                  <a:pt x="240" y="107"/>
                </a:lnTo>
                <a:lnTo>
                  <a:pt x="240" y="107"/>
                </a:lnTo>
                <a:lnTo>
                  <a:pt x="241" y="110"/>
                </a:lnTo>
                <a:lnTo>
                  <a:pt x="241" y="110"/>
                </a:lnTo>
                <a:lnTo>
                  <a:pt x="247" y="107"/>
                </a:lnTo>
                <a:lnTo>
                  <a:pt x="247" y="107"/>
                </a:lnTo>
                <a:lnTo>
                  <a:pt x="245" y="104"/>
                </a:lnTo>
                <a:lnTo>
                  <a:pt x="245" y="104"/>
                </a:lnTo>
                <a:close/>
                <a:moveTo>
                  <a:pt x="244" y="116"/>
                </a:moveTo>
                <a:lnTo>
                  <a:pt x="244" y="116"/>
                </a:lnTo>
                <a:lnTo>
                  <a:pt x="248" y="114"/>
                </a:lnTo>
                <a:lnTo>
                  <a:pt x="248" y="114"/>
                </a:lnTo>
                <a:lnTo>
                  <a:pt x="248" y="110"/>
                </a:lnTo>
                <a:lnTo>
                  <a:pt x="248" y="110"/>
                </a:lnTo>
                <a:lnTo>
                  <a:pt x="243" y="113"/>
                </a:lnTo>
                <a:lnTo>
                  <a:pt x="243" y="113"/>
                </a:lnTo>
                <a:lnTo>
                  <a:pt x="244" y="116"/>
                </a:lnTo>
                <a:lnTo>
                  <a:pt x="244" y="116"/>
                </a:lnTo>
                <a:close/>
                <a:moveTo>
                  <a:pt x="244" y="154"/>
                </a:moveTo>
                <a:lnTo>
                  <a:pt x="244" y="154"/>
                </a:lnTo>
                <a:lnTo>
                  <a:pt x="244" y="154"/>
                </a:lnTo>
                <a:lnTo>
                  <a:pt x="244" y="154"/>
                </a:lnTo>
                <a:lnTo>
                  <a:pt x="248" y="152"/>
                </a:lnTo>
                <a:lnTo>
                  <a:pt x="248" y="152"/>
                </a:lnTo>
                <a:lnTo>
                  <a:pt x="250" y="152"/>
                </a:lnTo>
                <a:lnTo>
                  <a:pt x="250" y="152"/>
                </a:lnTo>
                <a:lnTo>
                  <a:pt x="250" y="148"/>
                </a:lnTo>
                <a:lnTo>
                  <a:pt x="250" y="148"/>
                </a:lnTo>
                <a:lnTo>
                  <a:pt x="244" y="151"/>
                </a:lnTo>
                <a:lnTo>
                  <a:pt x="244" y="151"/>
                </a:lnTo>
                <a:lnTo>
                  <a:pt x="244" y="151"/>
                </a:lnTo>
                <a:lnTo>
                  <a:pt x="244" y="151"/>
                </a:lnTo>
                <a:lnTo>
                  <a:pt x="244" y="154"/>
                </a:lnTo>
                <a:lnTo>
                  <a:pt x="244" y="154"/>
                </a:lnTo>
                <a:close/>
                <a:moveTo>
                  <a:pt x="243" y="140"/>
                </a:moveTo>
                <a:lnTo>
                  <a:pt x="243" y="140"/>
                </a:lnTo>
                <a:lnTo>
                  <a:pt x="250" y="135"/>
                </a:lnTo>
                <a:lnTo>
                  <a:pt x="250" y="135"/>
                </a:lnTo>
                <a:lnTo>
                  <a:pt x="248" y="133"/>
                </a:lnTo>
                <a:lnTo>
                  <a:pt x="248" y="133"/>
                </a:lnTo>
                <a:lnTo>
                  <a:pt x="244" y="135"/>
                </a:lnTo>
                <a:lnTo>
                  <a:pt x="244" y="135"/>
                </a:lnTo>
                <a:lnTo>
                  <a:pt x="243" y="137"/>
                </a:lnTo>
                <a:lnTo>
                  <a:pt x="243" y="140"/>
                </a:lnTo>
                <a:lnTo>
                  <a:pt x="243" y="140"/>
                </a:lnTo>
                <a:close/>
                <a:moveTo>
                  <a:pt x="250" y="182"/>
                </a:moveTo>
                <a:lnTo>
                  <a:pt x="250" y="182"/>
                </a:lnTo>
                <a:lnTo>
                  <a:pt x="251" y="177"/>
                </a:lnTo>
                <a:lnTo>
                  <a:pt x="251" y="177"/>
                </a:lnTo>
                <a:lnTo>
                  <a:pt x="247" y="179"/>
                </a:lnTo>
                <a:lnTo>
                  <a:pt x="247" y="179"/>
                </a:lnTo>
                <a:lnTo>
                  <a:pt x="245" y="181"/>
                </a:lnTo>
                <a:lnTo>
                  <a:pt x="245" y="181"/>
                </a:lnTo>
                <a:lnTo>
                  <a:pt x="245" y="184"/>
                </a:lnTo>
                <a:lnTo>
                  <a:pt x="245" y="184"/>
                </a:lnTo>
                <a:lnTo>
                  <a:pt x="247" y="182"/>
                </a:lnTo>
                <a:lnTo>
                  <a:pt x="250" y="182"/>
                </a:lnTo>
                <a:lnTo>
                  <a:pt x="250" y="182"/>
                </a:lnTo>
                <a:close/>
                <a:moveTo>
                  <a:pt x="61" y="62"/>
                </a:moveTo>
                <a:lnTo>
                  <a:pt x="61" y="62"/>
                </a:lnTo>
                <a:lnTo>
                  <a:pt x="56" y="70"/>
                </a:lnTo>
                <a:lnTo>
                  <a:pt x="55" y="76"/>
                </a:lnTo>
                <a:lnTo>
                  <a:pt x="54" y="79"/>
                </a:lnTo>
                <a:lnTo>
                  <a:pt x="54" y="79"/>
                </a:lnTo>
                <a:lnTo>
                  <a:pt x="55" y="79"/>
                </a:lnTo>
                <a:lnTo>
                  <a:pt x="55" y="79"/>
                </a:lnTo>
                <a:lnTo>
                  <a:pt x="61" y="62"/>
                </a:lnTo>
                <a:lnTo>
                  <a:pt x="61" y="62"/>
                </a:lnTo>
                <a:close/>
                <a:moveTo>
                  <a:pt x="55" y="90"/>
                </a:moveTo>
                <a:lnTo>
                  <a:pt x="55" y="90"/>
                </a:lnTo>
                <a:lnTo>
                  <a:pt x="58" y="87"/>
                </a:lnTo>
                <a:lnTo>
                  <a:pt x="61" y="86"/>
                </a:lnTo>
                <a:lnTo>
                  <a:pt x="61" y="86"/>
                </a:lnTo>
                <a:lnTo>
                  <a:pt x="61" y="83"/>
                </a:lnTo>
                <a:lnTo>
                  <a:pt x="59" y="83"/>
                </a:lnTo>
                <a:lnTo>
                  <a:pt x="59" y="83"/>
                </a:lnTo>
                <a:lnTo>
                  <a:pt x="58" y="86"/>
                </a:lnTo>
                <a:lnTo>
                  <a:pt x="55" y="86"/>
                </a:lnTo>
                <a:lnTo>
                  <a:pt x="55" y="86"/>
                </a:lnTo>
                <a:lnTo>
                  <a:pt x="55" y="90"/>
                </a:lnTo>
                <a:lnTo>
                  <a:pt x="55" y="90"/>
                </a:lnTo>
                <a:close/>
                <a:moveTo>
                  <a:pt x="21" y="162"/>
                </a:moveTo>
                <a:lnTo>
                  <a:pt x="21" y="162"/>
                </a:lnTo>
                <a:lnTo>
                  <a:pt x="21" y="162"/>
                </a:lnTo>
                <a:lnTo>
                  <a:pt x="21" y="162"/>
                </a:lnTo>
                <a:lnTo>
                  <a:pt x="27" y="158"/>
                </a:lnTo>
                <a:lnTo>
                  <a:pt x="27" y="158"/>
                </a:lnTo>
                <a:lnTo>
                  <a:pt x="28" y="157"/>
                </a:lnTo>
                <a:lnTo>
                  <a:pt x="28" y="157"/>
                </a:lnTo>
                <a:lnTo>
                  <a:pt x="28" y="154"/>
                </a:lnTo>
                <a:lnTo>
                  <a:pt x="28" y="154"/>
                </a:lnTo>
                <a:lnTo>
                  <a:pt x="28" y="155"/>
                </a:lnTo>
                <a:lnTo>
                  <a:pt x="28" y="155"/>
                </a:lnTo>
                <a:lnTo>
                  <a:pt x="21" y="160"/>
                </a:lnTo>
                <a:lnTo>
                  <a:pt x="21" y="160"/>
                </a:lnTo>
                <a:lnTo>
                  <a:pt x="21" y="162"/>
                </a:lnTo>
                <a:lnTo>
                  <a:pt x="21" y="162"/>
                </a:lnTo>
                <a:close/>
                <a:moveTo>
                  <a:pt x="233" y="114"/>
                </a:moveTo>
                <a:lnTo>
                  <a:pt x="233" y="114"/>
                </a:lnTo>
                <a:lnTo>
                  <a:pt x="238" y="111"/>
                </a:lnTo>
                <a:lnTo>
                  <a:pt x="238" y="111"/>
                </a:lnTo>
                <a:lnTo>
                  <a:pt x="237" y="108"/>
                </a:lnTo>
                <a:lnTo>
                  <a:pt x="237" y="108"/>
                </a:lnTo>
                <a:lnTo>
                  <a:pt x="233" y="111"/>
                </a:lnTo>
                <a:lnTo>
                  <a:pt x="233" y="111"/>
                </a:lnTo>
                <a:lnTo>
                  <a:pt x="233" y="114"/>
                </a:lnTo>
                <a:lnTo>
                  <a:pt x="233" y="114"/>
                </a:lnTo>
                <a:close/>
                <a:moveTo>
                  <a:pt x="59" y="90"/>
                </a:moveTo>
                <a:lnTo>
                  <a:pt x="59" y="90"/>
                </a:lnTo>
                <a:lnTo>
                  <a:pt x="59" y="90"/>
                </a:lnTo>
                <a:lnTo>
                  <a:pt x="59" y="90"/>
                </a:lnTo>
                <a:lnTo>
                  <a:pt x="58" y="91"/>
                </a:lnTo>
                <a:lnTo>
                  <a:pt x="58" y="91"/>
                </a:lnTo>
                <a:lnTo>
                  <a:pt x="56" y="94"/>
                </a:lnTo>
                <a:lnTo>
                  <a:pt x="55" y="98"/>
                </a:lnTo>
                <a:lnTo>
                  <a:pt x="55" y="98"/>
                </a:lnTo>
                <a:lnTo>
                  <a:pt x="55" y="98"/>
                </a:lnTo>
                <a:lnTo>
                  <a:pt x="55" y="98"/>
                </a:lnTo>
                <a:lnTo>
                  <a:pt x="54" y="104"/>
                </a:lnTo>
                <a:lnTo>
                  <a:pt x="54" y="104"/>
                </a:lnTo>
                <a:lnTo>
                  <a:pt x="56" y="97"/>
                </a:lnTo>
                <a:lnTo>
                  <a:pt x="59" y="90"/>
                </a:lnTo>
                <a:lnTo>
                  <a:pt x="59" y="90"/>
                </a:lnTo>
                <a:close/>
                <a:moveTo>
                  <a:pt x="251" y="191"/>
                </a:moveTo>
                <a:lnTo>
                  <a:pt x="251" y="191"/>
                </a:lnTo>
                <a:lnTo>
                  <a:pt x="244" y="205"/>
                </a:lnTo>
                <a:lnTo>
                  <a:pt x="244" y="205"/>
                </a:lnTo>
                <a:lnTo>
                  <a:pt x="245" y="204"/>
                </a:lnTo>
                <a:lnTo>
                  <a:pt x="245" y="204"/>
                </a:lnTo>
                <a:lnTo>
                  <a:pt x="247" y="204"/>
                </a:lnTo>
                <a:lnTo>
                  <a:pt x="247" y="204"/>
                </a:lnTo>
                <a:lnTo>
                  <a:pt x="250" y="195"/>
                </a:lnTo>
                <a:lnTo>
                  <a:pt x="250" y="195"/>
                </a:lnTo>
                <a:lnTo>
                  <a:pt x="251" y="191"/>
                </a:lnTo>
                <a:lnTo>
                  <a:pt x="251" y="191"/>
                </a:lnTo>
                <a:close/>
                <a:moveTo>
                  <a:pt x="251" y="121"/>
                </a:moveTo>
                <a:lnTo>
                  <a:pt x="251" y="121"/>
                </a:lnTo>
                <a:lnTo>
                  <a:pt x="250" y="117"/>
                </a:lnTo>
                <a:lnTo>
                  <a:pt x="250" y="117"/>
                </a:lnTo>
                <a:lnTo>
                  <a:pt x="245" y="118"/>
                </a:lnTo>
                <a:lnTo>
                  <a:pt x="245" y="118"/>
                </a:lnTo>
                <a:lnTo>
                  <a:pt x="247" y="123"/>
                </a:lnTo>
                <a:lnTo>
                  <a:pt x="247" y="123"/>
                </a:lnTo>
                <a:lnTo>
                  <a:pt x="251" y="121"/>
                </a:lnTo>
                <a:lnTo>
                  <a:pt x="251" y="121"/>
                </a:lnTo>
                <a:close/>
                <a:moveTo>
                  <a:pt x="230" y="106"/>
                </a:moveTo>
                <a:lnTo>
                  <a:pt x="230" y="106"/>
                </a:lnTo>
                <a:lnTo>
                  <a:pt x="231" y="108"/>
                </a:lnTo>
                <a:lnTo>
                  <a:pt x="231" y="108"/>
                </a:lnTo>
                <a:lnTo>
                  <a:pt x="235" y="106"/>
                </a:lnTo>
                <a:lnTo>
                  <a:pt x="235" y="106"/>
                </a:lnTo>
                <a:lnTo>
                  <a:pt x="234" y="103"/>
                </a:lnTo>
                <a:lnTo>
                  <a:pt x="234" y="103"/>
                </a:lnTo>
                <a:lnTo>
                  <a:pt x="230" y="106"/>
                </a:lnTo>
                <a:lnTo>
                  <a:pt x="230" y="106"/>
                </a:lnTo>
                <a:close/>
                <a:moveTo>
                  <a:pt x="21" y="170"/>
                </a:moveTo>
                <a:lnTo>
                  <a:pt x="21" y="170"/>
                </a:lnTo>
                <a:lnTo>
                  <a:pt x="27" y="167"/>
                </a:lnTo>
                <a:lnTo>
                  <a:pt x="27" y="167"/>
                </a:lnTo>
                <a:lnTo>
                  <a:pt x="27" y="165"/>
                </a:lnTo>
                <a:lnTo>
                  <a:pt x="27" y="165"/>
                </a:lnTo>
                <a:lnTo>
                  <a:pt x="27" y="162"/>
                </a:lnTo>
                <a:lnTo>
                  <a:pt x="27" y="162"/>
                </a:lnTo>
                <a:lnTo>
                  <a:pt x="27" y="164"/>
                </a:lnTo>
                <a:lnTo>
                  <a:pt x="27" y="164"/>
                </a:lnTo>
                <a:lnTo>
                  <a:pt x="22" y="167"/>
                </a:lnTo>
                <a:lnTo>
                  <a:pt x="22" y="167"/>
                </a:lnTo>
                <a:lnTo>
                  <a:pt x="21" y="168"/>
                </a:lnTo>
                <a:lnTo>
                  <a:pt x="21" y="170"/>
                </a:lnTo>
                <a:lnTo>
                  <a:pt x="21" y="170"/>
                </a:lnTo>
                <a:close/>
                <a:moveTo>
                  <a:pt x="29" y="221"/>
                </a:moveTo>
                <a:lnTo>
                  <a:pt x="29" y="221"/>
                </a:lnTo>
                <a:lnTo>
                  <a:pt x="27" y="219"/>
                </a:lnTo>
                <a:lnTo>
                  <a:pt x="27" y="219"/>
                </a:lnTo>
                <a:lnTo>
                  <a:pt x="25" y="219"/>
                </a:lnTo>
                <a:lnTo>
                  <a:pt x="25" y="219"/>
                </a:lnTo>
                <a:lnTo>
                  <a:pt x="24" y="219"/>
                </a:lnTo>
                <a:lnTo>
                  <a:pt x="22" y="218"/>
                </a:lnTo>
                <a:lnTo>
                  <a:pt x="22" y="218"/>
                </a:lnTo>
                <a:lnTo>
                  <a:pt x="22" y="218"/>
                </a:lnTo>
                <a:lnTo>
                  <a:pt x="22" y="218"/>
                </a:lnTo>
                <a:lnTo>
                  <a:pt x="21" y="218"/>
                </a:lnTo>
                <a:lnTo>
                  <a:pt x="18" y="218"/>
                </a:lnTo>
                <a:lnTo>
                  <a:pt x="18" y="218"/>
                </a:lnTo>
                <a:lnTo>
                  <a:pt x="18" y="216"/>
                </a:lnTo>
                <a:lnTo>
                  <a:pt x="18" y="216"/>
                </a:lnTo>
                <a:lnTo>
                  <a:pt x="17" y="218"/>
                </a:lnTo>
                <a:lnTo>
                  <a:pt x="17" y="218"/>
                </a:lnTo>
                <a:lnTo>
                  <a:pt x="22" y="219"/>
                </a:lnTo>
                <a:lnTo>
                  <a:pt x="29" y="221"/>
                </a:lnTo>
                <a:lnTo>
                  <a:pt x="29" y="221"/>
                </a:lnTo>
                <a:close/>
                <a:moveTo>
                  <a:pt x="243" y="131"/>
                </a:moveTo>
                <a:lnTo>
                  <a:pt x="243" y="131"/>
                </a:lnTo>
                <a:lnTo>
                  <a:pt x="247" y="130"/>
                </a:lnTo>
                <a:lnTo>
                  <a:pt x="247" y="130"/>
                </a:lnTo>
                <a:lnTo>
                  <a:pt x="247" y="127"/>
                </a:lnTo>
                <a:lnTo>
                  <a:pt x="247" y="127"/>
                </a:lnTo>
                <a:lnTo>
                  <a:pt x="243" y="128"/>
                </a:lnTo>
                <a:lnTo>
                  <a:pt x="243" y="128"/>
                </a:lnTo>
                <a:lnTo>
                  <a:pt x="243" y="131"/>
                </a:lnTo>
                <a:lnTo>
                  <a:pt x="243" y="131"/>
                </a:lnTo>
                <a:close/>
                <a:moveTo>
                  <a:pt x="250" y="185"/>
                </a:moveTo>
                <a:lnTo>
                  <a:pt x="250" y="185"/>
                </a:lnTo>
                <a:lnTo>
                  <a:pt x="248" y="185"/>
                </a:lnTo>
                <a:lnTo>
                  <a:pt x="248" y="185"/>
                </a:lnTo>
                <a:lnTo>
                  <a:pt x="245" y="187"/>
                </a:lnTo>
                <a:lnTo>
                  <a:pt x="245" y="187"/>
                </a:lnTo>
                <a:lnTo>
                  <a:pt x="244" y="188"/>
                </a:lnTo>
                <a:lnTo>
                  <a:pt x="244" y="188"/>
                </a:lnTo>
                <a:lnTo>
                  <a:pt x="243" y="191"/>
                </a:lnTo>
                <a:lnTo>
                  <a:pt x="243" y="191"/>
                </a:lnTo>
                <a:lnTo>
                  <a:pt x="244" y="191"/>
                </a:lnTo>
                <a:lnTo>
                  <a:pt x="244" y="191"/>
                </a:lnTo>
                <a:lnTo>
                  <a:pt x="248" y="188"/>
                </a:lnTo>
                <a:lnTo>
                  <a:pt x="248" y="188"/>
                </a:lnTo>
                <a:lnTo>
                  <a:pt x="248" y="188"/>
                </a:lnTo>
                <a:lnTo>
                  <a:pt x="248" y="188"/>
                </a:lnTo>
                <a:lnTo>
                  <a:pt x="250" y="185"/>
                </a:lnTo>
                <a:lnTo>
                  <a:pt x="250" y="185"/>
                </a:lnTo>
                <a:close/>
                <a:moveTo>
                  <a:pt x="235" y="189"/>
                </a:moveTo>
                <a:lnTo>
                  <a:pt x="235" y="189"/>
                </a:lnTo>
                <a:lnTo>
                  <a:pt x="238" y="188"/>
                </a:lnTo>
                <a:lnTo>
                  <a:pt x="238" y="188"/>
                </a:lnTo>
                <a:lnTo>
                  <a:pt x="241" y="185"/>
                </a:lnTo>
                <a:lnTo>
                  <a:pt x="241" y="184"/>
                </a:lnTo>
                <a:lnTo>
                  <a:pt x="241" y="184"/>
                </a:lnTo>
                <a:lnTo>
                  <a:pt x="238" y="185"/>
                </a:lnTo>
                <a:lnTo>
                  <a:pt x="238" y="185"/>
                </a:lnTo>
                <a:lnTo>
                  <a:pt x="237" y="187"/>
                </a:lnTo>
                <a:lnTo>
                  <a:pt x="235" y="189"/>
                </a:lnTo>
                <a:lnTo>
                  <a:pt x="235" y="189"/>
                </a:lnTo>
                <a:close/>
                <a:moveTo>
                  <a:pt x="8" y="167"/>
                </a:moveTo>
                <a:lnTo>
                  <a:pt x="8" y="167"/>
                </a:lnTo>
                <a:lnTo>
                  <a:pt x="8" y="168"/>
                </a:lnTo>
                <a:lnTo>
                  <a:pt x="8" y="168"/>
                </a:lnTo>
                <a:lnTo>
                  <a:pt x="12" y="165"/>
                </a:lnTo>
                <a:lnTo>
                  <a:pt x="12" y="165"/>
                </a:lnTo>
                <a:lnTo>
                  <a:pt x="12" y="164"/>
                </a:lnTo>
                <a:lnTo>
                  <a:pt x="12" y="164"/>
                </a:lnTo>
                <a:lnTo>
                  <a:pt x="12" y="161"/>
                </a:lnTo>
                <a:lnTo>
                  <a:pt x="12" y="161"/>
                </a:lnTo>
                <a:lnTo>
                  <a:pt x="10" y="162"/>
                </a:lnTo>
                <a:lnTo>
                  <a:pt x="10" y="162"/>
                </a:lnTo>
                <a:lnTo>
                  <a:pt x="8" y="164"/>
                </a:lnTo>
                <a:lnTo>
                  <a:pt x="8" y="164"/>
                </a:lnTo>
                <a:lnTo>
                  <a:pt x="8" y="167"/>
                </a:lnTo>
                <a:lnTo>
                  <a:pt x="8" y="167"/>
                </a:lnTo>
                <a:close/>
                <a:moveTo>
                  <a:pt x="8" y="184"/>
                </a:moveTo>
                <a:lnTo>
                  <a:pt x="8" y="184"/>
                </a:lnTo>
                <a:lnTo>
                  <a:pt x="12" y="181"/>
                </a:lnTo>
                <a:lnTo>
                  <a:pt x="12" y="181"/>
                </a:lnTo>
                <a:lnTo>
                  <a:pt x="14" y="179"/>
                </a:lnTo>
                <a:lnTo>
                  <a:pt x="14" y="178"/>
                </a:lnTo>
                <a:lnTo>
                  <a:pt x="14" y="178"/>
                </a:lnTo>
                <a:lnTo>
                  <a:pt x="8" y="181"/>
                </a:lnTo>
                <a:lnTo>
                  <a:pt x="8" y="181"/>
                </a:lnTo>
                <a:lnTo>
                  <a:pt x="8" y="184"/>
                </a:lnTo>
                <a:lnTo>
                  <a:pt x="8" y="184"/>
                </a:lnTo>
                <a:close/>
                <a:moveTo>
                  <a:pt x="72" y="262"/>
                </a:moveTo>
                <a:lnTo>
                  <a:pt x="72" y="262"/>
                </a:lnTo>
                <a:lnTo>
                  <a:pt x="68" y="263"/>
                </a:lnTo>
                <a:lnTo>
                  <a:pt x="64" y="266"/>
                </a:lnTo>
                <a:lnTo>
                  <a:pt x="64" y="266"/>
                </a:lnTo>
                <a:lnTo>
                  <a:pt x="68" y="265"/>
                </a:lnTo>
                <a:lnTo>
                  <a:pt x="72" y="262"/>
                </a:lnTo>
                <a:lnTo>
                  <a:pt x="72" y="262"/>
                </a:lnTo>
                <a:close/>
                <a:moveTo>
                  <a:pt x="247" y="175"/>
                </a:moveTo>
                <a:lnTo>
                  <a:pt x="247" y="175"/>
                </a:lnTo>
                <a:lnTo>
                  <a:pt x="247" y="175"/>
                </a:lnTo>
                <a:lnTo>
                  <a:pt x="247" y="175"/>
                </a:lnTo>
                <a:lnTo>
                  <a:pt x="251" y="172"/>
                </a:lnTo>
                <a:lnTo>
                  <a:pt x="251" y="172"/>
                </a:lnTo>
                <a:lnTo>
                  <a:pt x="251" y="172"/>
                </a:lnTo>
                <a:lnTo>
                  <a:pt x="251" y="172"/>
                </a:lnTo>
                <a:lnTo>
                  <a:pt x="253" y="170"/>
                </a:lnTo>
                <a:lnTo>
                  <a:pt x="253" y="170"/>
                </a:lnTo>
                <a:lnTo>
                  <a:pt x="251" y="170"/>
                </a:lnTo>
                <a:lnTo>
                  <a:pt x="251" y="170"/>
                </a:lnTo>
                <a:lnTo>
                  <a:pt x="248" y="172"/>
                </a:lnTo>
                <a:lnTo>
                  <a:pt x="248" y="172"/>
                </a:lnTo>
                <a:lnTo>
                  <a:pt x="247" y="175"/>
                </a:lnTo>
                <a:lnTo>
                  <a:pt x="247" y="175"/>
                </a:lnTo>
                <a:close/>
                <a:moveTo>
                  <a:pt x="257" y="172"/>
                </a:moveTo>
                <a:lnTo>
                  <a:pt x="257" y="172"/>
                </a:lnTo>
                <a:lnTo>
                  <a:pt x="258" y="160"/>
                </a:lnTo>
                <a:lnTo>
                  <a:pt x="258" y="160"/>
                </a:lnTo>
                <a:lnTo>
                  <a:pt x="257" y="160"/>
                </a:lnTo>
                <a:lnTo>
                  <a:pt x="257" y="161"/>
                </a:lnTo>
                <a:lnTo>
                  <a:pt x="257" y="161"/>
                </a:lnTo>
                <a:lnTo>
                  <a:pt x="257" y="164"/>
                </a:lnTo>
                <a:lnTo>
                  <a:pt x="257" y="164"/>
                </a:lnTo>
                <a:lnTo>
                  <a:pt x="257" y="167"/>
                </a:lnTo>
                <a:lnTo>
                  <a:pt x="257" y="167"/>
                </a:lnTo>
                <a:lnTo>
                  <a:pt x="257" y="172"/>
                </a:lnTo>
                <a:lnTo>
                  <a:pt x="257" y="172"/>
                </a:lnTo>
                <a:close/>
                <a:moveTo>
                  <a:pt x="11" y="195"/>
                </a:moveTo>
                <a:lnTo>
                  <a:pt x="11" y="195"/>
                </a:lnTo>
                <a:lnTo>
                  <a:pt x="12" y="198"/>
                </a:lnTo>
                <a:lnTo>
                  <a:pt x="12" y="198"/>
                </a:lnTo>
                <a:lnTo>
                  <a:pt x="15" y="195"/>
                </a:lnTo>
                <a:lnTo>
                  <a:pt x="15" y="195"/>
                </a:lnTo>
                <a:lnTo>
                  <a:pt x="15" y="194"/>
                </a:lnTo>
                <a:lnTo>
                  <a:pt x="15" y="194"/>
                </a:lnTo>
                <a:lnTo>
                  <a:pt x="15" y="192"/>
                </a:lnTo>
                <a:lnTo>
                  <a:pt x="15" y="192"/>
                </a:lnTo>
                <a:lnTo>
                  <a:pt x="11" y="195"/>
                </a:lnTo>
                <a:lnTo>
                  <a:pt x="11" y="195"/>
                </a:lnTo>
                <a:close/>
                <a:moveTo>
                  <a:pt x="8" y="172"/>
                </a:moveTo>
                <a:lnTo>
                  <a:pt x="8" y="172"/>
                </a:lnTo>
                <a:lnTo>
                  <a:pt x="8" y="175"/>
                </a:lnTo>
                <a:lnTo>
                  <a:pt x="8" y="175"/>
                </a:lnTo>
                <a:lnTo>
                  <a:pt x="12" y="172"/>
                </a:lnTo>
                <a:lnTo>
                  <a:pt x="12" y="172"/>
                </a:lnTo>
                <a:lnTo>
                  <a:pt x="12" y="171"/>
                </a:lnTo>
                <a:lnTo>
                  <a:pt x="12" y="170"/>
                </a:lnTo>
                <a:lnTo>
                  <a:pt x="12" y="170"/>
                </a:lnTo>
                <a:lnTo>
                  <a:pt x="8" y="172"/>
                </a:lnTo>
                <a:lnTo>
                  <a:pt x="8" y="172"/>
                </a:lnTo>
                <a:close/>
                <a:moveTo>
                  <a:pt x="38" y="86"/>
                </a:moveTo>
                <a:lnTo>
                  <a:pt x="38" y="86"/>
                </a:lnTo>
                <a:lnTo>
                  <a:pt x="31" y="89"/>
                </a:lnTo>
                <a:lnTo>
                  <a:pt x="27" y="93"/>
                </a:lnTo>
                <a:lnTo>
                  <a:pt x="27" y="93"/>
                </a:lnTo>
                <a:lnTo>
                  <a:pt x="32" y="89"/>
                </a:lnTo>
                <a:lnTo>
                  <a:pt x="32" y="89"/>
                </a:lnTo>
                <a:lnTo>
                  <a:pt x="38" y="86"/>
                </a:lnTo>
                <a:lnTo>
                  <a:pt x="38" y="86"/>
                </a:lnTo>
                <a:lnTo>
                  <a:pt x="38" y="86"/>
                </a:lnTo>
                <a:lnTo>
                  <a:pt x="38" y="86"/>
                </a:lnTo>
                <a:close/>
                <a:moveTo>
                  <a:pt x="234" y="118"/>
                </a:moveTo>
                <a:lnTo>
                  <a:pt x="234" y="118"/>
                </a:lnTo>
                <a:lnTo>
                  <a:pt x="235" y="120"/>
                </a:lnTo>
                <a:lnTo>
                  <a:pt x="235" y="120"/>
                </a:lnTo>
                <a:lnTo>
                  <a:pt x="238" y="118"/>
                </a:lnTo>
                <a:lnTo>
                  <a:pt x="238" y="118"/>
                </a:lnTo>
                <a:lnTo>
                  <a:pt x="238" y="118"/>
                </a:lnTo>
                <a:lnTo>
                  <a:pt x="238" y="118"/>
                </a:lnTo>
                <a:lnTo>
                  <a:pt x="238" y="116"/>
                </a:lnTo>
                <a:lnTo>
                  <a:pt x="238" y="116"/>
                </a:lnTo>
                <a:lnTo>
                  <a:pt x="234" y="118"/>
                </a:lnTo>
                <a:lnTo>
                  <a:pt x="234" y="118"/>
                </a:lnTo>
                <a:close/>
                <a:moveTo>
                  <a:pt x="27" y="172"/>
                </a:moveTo>
                <a:lnTo>
                  <a:pt x="27" y="172"/>
                </a:lnTo>
                <a:lnTo>
                  <a:pt x="22" y="175"/>
                </a:lnTo>
                <a:lnTo>
                  <a:pt x="22" y="175"/>
                </a:lnTo>
                <a:lnTo>
                  <a:pt x="22" y="177"/>
                </a:lnTo>
                <a:lnTo>
                  <a:pt x="22" y="177"/>
                </a:lnTo>
                <a:lnTo>
                  <a:pt x="27" y="175"/>
                </a:lnTo>
                <a:lnTo>
                  <a:pt x="27" y="175"/>
                </a:lnTo>
                <a:lnTo>
                  <a:pt x="27" y="174"/>
                </a:lnTo>
                <a:lnTo>
                  <a:pt x="27" y="174"/>
                </a:lnTo>
                <a:lnTo>
                  <a:pt x="27" y="172"/>
                </a:lnTo>
                <a:lnTo>
                  <a:pt x="27" y="172"/>
                </a:lnTo>
                <a:close/>
                <a:moveTo>
                  <a:pt x="24" y="191"/>
                </a:moveTo>
                <a:lnTo>
                  <a:pt x="24" y="191"/>
                </a:lnTo>
                <a:lnTo>
                  <a:pt x="21" y="192"/>
                </a:lnTo>
                <a:lnTo>
                  <a:pt x="21" y="192"/>
                </a:lnTo>
                <a:lnTo>
                  <a:pt x="21" y="194"/>
                </a:lnTo>
                <a:lnTo>
                  <a:pt x="21" y="195"/>
                </a:lnTo>
                <a:lnTo>
                  <a:pt x="21" y="195"/>
                </a:lnTo>
                <a:lnTo>
                  <a:pt x="25" y="192"/>
                </a:lnTo>
                <a:lnTo>
                  <a:pt x="25" y="192"/>
                </a:lnTo>
                <a:lnTo>
                  <a:pt x="24" y="191"/>
                </a:lnTo>
                <a:lnTo>
                  <a:pt x="24" y="191"/>
                </a:lnTo>
                <a:close/>
                <a:moveTo>
                  <a:pt x="238" y="179"/>
                </a:moveTo>
                <a:lnTo>
                  <a:pt x="238" y="179"/>
                </a:lnTo>
                <a:lnTo>
                  <a:pt x="243" y="178"/>
                </a:lnTo>
                <a:lnTo>
                  <a:pt x="243" y="178"/>
                </a:lnTo>
                <a:lnTo>
                  <a:pt x="244" y="177"/>
                </a:lnTo>
                <a:lnTo>
                  <a:pt x="244" y="175"/>
                </a:lnTo>
                <a:lnTo>
                  <a:pt x="244" y="175"/>
                </a:lnTo>
                <a:lnTo>
                  <a:pt x="240" y="177"/>
                </a:lnTo>
                <a:lnTo>
                  <a:pt x="240" y="177"/>
                </a:lnTo>
                <a:lnTo>
                  <a:pt x="240" y="178"/>
                </a:lnTo>
                <a:lnTo>
                  <a:pt x="238" y="179"/>
                </a:lnTo>
                <a:lnTo>
                  <a:pt x="238" y="179"/>
                </a:lnTo>
                <a:close/>
                <a:moveTo>
                  <a:pt x="220" y="125"/>
                </a:moveTo>
                <a:lnTo>
                  <a:pt x="220" y="125"/>
                </a:lnTo>
                <a:lnTo>
                  <a:pt x="221" y="124"/>
                </a:lnTo>
                <a:lnTo>
                  <a:pt x="221" y="124"/>
                </a:lnTo>
                <a:lnTo>
                  <a:pt x="221" y="124"/>
                </a:lnTo>
                <a:lnTo>
                  <a:pt x="220" y="118"/>
                </a:lnTo>
                <a:lnTo>
                  <a:pt x="220" y="118"/>
                </a:lnTo>
                <a:lnTo>
                  <a:pt x="220" y="116"/>
                </a:lnTo>
                <a:lnTo>
                  <a:pt x="220" y="116"/>
                </a:lnTo>
                <a:lnTo>
                  <a:pt x="218" y="118"/>
                </a:lnTo>
                <a:lnTo>
                  <a:pt x="218" y="118"/>
                </a:lnTo>
                <a:lnTo>
                  <a:pt x="218" y="118"/>
                </a:lnTo>
                <a:lnTo>
                  <a:pt x="218" y="118"/>
                </a:lnTo>
                <a:lnTo>
                  <a:pt x="220" y="125"/>
                </a:lnTo>
                <a:lnTo>
                  <a:pt x="220" y="125"/>
                </a:lnTo>
                <a:close/>
                <a:moveTo>
                  <a:pt x="214" y="103"/>
                </a:moveTo>
                <a:lnTo>
                  <a:pt x="214" y="103"/>
                </a:lnTo>
                <a:lnTo>
                  <a:pt x="214" y="103"/>
                </a:lnTo>
                <a:lnTo>
                  <a:pt x="214" y="103"/>
                </a:lnTo>
                <a:lnTo>
                  <a:pt x="217" y="110"/>
                </a:lnTo>
                <a:lnTo>
                  <a:pt x="217" y="110"/>
                </a:lnTo>
                <a:lnTo>
                  <a:pt x="217" y="111"/>
                </a:lnTo>
                <a:lnTo>
                  <a:pt x="217" y="111"/>
                </a:lnTo>
                <a:lnTo>
                  <a:pt x="218" y="110"/>
                </a:lnTo>
                <a:lnTo>
                  <a:pt x="218" y="110"/>
                </a:lnTo>
                <a:lnTo>
                  <a:pt x="217" y="108"/>
                </a:lnTo>
                <a:lnTo>
                  <a:pt x="217" y="108"/>
                </a:lnTo>
                <a:lnTo>
                  <a:pt x="217" y="107"/>
                </a:lnTo>
                <a:lnTo>
                  <a:pt x="217" y="107"/>
                </a:lnTo>
                <a:lnTo>
                  <a:pt x="216" y="107"/>
                </a:lnTo>
                <a:lnTo>
                  <a:pt x="216" y="106"/>
                </a:lnTo>
                <a:lnTo>
                  <a:pt x="216" y="106"/>
                </a:lnTo>
                <a:lnTo>
                  <a:pt x="216" y="104"/>
                </a:lnTo>
                <a:lnTo>
                  <a:pt x="216" y="104"/>
                </a:lnTo>
                <a:lnTo>
                  <a:pt x="214" y="103"/>
                </a:lnTo>
                <a:lnTo>
                  <a:pt x="214" y="103"/>
                </a:lnTo>
                <a:close/>
                <a:moveTo>
                  <a:pt x="230" y="167"/>
                </a:moveTo>
                <a:lnTo>
                  <a:pt x="230" y="167"/>
                </a:lnTo>
                <a:lnTo>
                  <a:pt x="233" y="165"/>
                </a:lnTo>
                <a:lnTo>
                  <a:pt x="233" y="165"/>
                </a:lnTo>
                <a:lnTo>
                  <a:pt x="233" y="165"/>
                </a:lnTo>
                <a:lnTo>
                  <a:pt x="233" y="165"/>
                </a:lnTo>
                <a:lnTo>
                  <a:pt x="233" y="162"/>
                </a:lnTo>
                <a:lnTo>
                  <a:pt x="233" y="162"/>
                </a:lnTo>
                <a:lnTo>
                  <a:pt x="230" y="162"/>
                </a:lnTo>
                <a:lnTo>
                  <a:pt x="230" y="162"/>
                </a:lnTo>
                <a:lnTo>
                  <a:pt x="230" y="167"/>
                </a:lnTo>
                <a:lnTo>
                  <a:pt x="230" y="167"/>
                </a:lnTo>
                <a:close/>
                <a:moveTo>
                  <a:pt x="231" y="100"/>
                </a:moveTo>
                <a:lnTo>
                  <a:pt x="231" y="100"/>
                </a:lnTo>
                <a:lnTo>
                  <a:pt x="228" y="97"/>
                </a:lnTo>
                <a:lnTo>
                  <a:pt x="228" y="97"/>
                </a:lnTo>
                <a:lnTo>
                  <a:pt x="227" y="98"/>
                </a:lnTo>
                <a:lnTo>
                  <a:pt x="227" y="98"/>
                </a:lnTo>
                <a:lnTo>
                  <a:pt x="228" y="101"/>
                </a:lnTo>
                <a:lnTo>
                  <a:pt x="228" y="101"/>
                </a:lnTo>
                <a:lnTo>
                  <a:pt x="231" y="100"/>
                </a:lnTo>
                <a:lnTo>
                  <a:pt x="231" y="100"/>
                </a:lnTo>
                <a:close/>
                <a:moveTo>
                  <a:pt x="241" y="125"/>
                </a:moveTo>
                <a:lnTo>
                  <a:pt x="241" y="125"/>
                </a:lnTo>
                <a:lnTo>
                  <a:pt x="245" y="124"/>
                </a:lnTo>
                <a:lnTo>
                  <a:pt x="245" y="124"/>
                </a:lnTo>
                <a:lnTo>
                  <a:pt x="244" y="120"/>
                </a:lnTo>
                <a:lnTo>
                  <a:pt x="244" y="120"/>
                </a:lnTo>
                <a:lnTo>
                  <a:pt x="243" y="121"/>
                </a:lnTo>
                <a:lnTo>
                  <a:pt x="243" y="121"/>
                </a:lnTo>
                <a:lnTo>
                  <a:pt x="241" y="123"/>
                </a:lnTo>
                <a:lnTo>
                  <a:pt x="241" y="123"/>
                </a:lnTo>
                <a:lnTo>
                  <a:pt x="241" y="125"/>
                </a:lnTo>
                <a:lnTo>
                  <a:pt x="241" y="125"/>
                </a:lnTo>
                <a:close/>
                <a:moveTo>
                  <a:pt x="25" y="205"/>
                </a:moveTo>
                <a:lnTo>
                  <a:pt x="25" y="205"/>
                </a:lnTo>
                <a:lnTo>
                  <a:pt x="27" y="208"/>
                </a:lnTo>
                <a:lnTo>
                  <a:pt x="27" y="208"/>
                </a:lnTo>
                <a:lnTo>
                  <a:pt x="29" y="206"/>
                </a:lnTo>
                <a:lnTo>
                  <a:pt x="29" y="206"/>
                </a:lnTo>
                <a:lnTo>
                  <a:pt x="28" y="202"/>
                </a:lnTo>
                <a:lnTo>
                  <a:pt x="28" y="202"/>
                </a:lnTo>
                <a:lnTo>
                  <a:pt x="25" y="205"/>
                </a:lnTo>
                <a:lnTo>
                  <a:pt x="25" y="205"/>
                </a:lnTo>
                <a:close/>
                <a:moveTo>
                  <a:pt x="39" y="121"/>
                </a:moveTo>
                <a:lnTo>
                  <a:pt x="39" y="121"/>
                </a:lnTo>
                <a:lnTo>
                  <a:pt x="38" y="121"/>
                </a:lnTo>
                <a:lnTo>
                  <a:pt x="38" y="123"/>
                </a:lnTo>
                <a:lnTo>
                  <a:pt x="38" y="123"/>
                </a:lnTo>
                <a:lnTo>
                  <a:pt x="37" y="125"/>
                </a:lnTo>
                <a:lnTo>
                  <a:pt x="37" y="125"/>
                </a:lnTo>
                <a:lnTo>
                  <a:pt x="37" y="125"/>
                </a:lnTo>
                <a:lnTo>
                  <a:pt x="37" y="125"/>
                </a:lnTo>
                <a:lnTo>
                  <a:pt x="38" y="125"/>
                </a:lnTo>
                <a:lnTo>
                  <a:pt x="38" y="125"/>
                </a:lnTo>
                <a:lnTo>
                  <a:pt x="39" y="124"/>
                </a:lnTo>
                <a:lnTo>
                  <a:pt x="39" y="124"/>
                </a:lnTo>
                <a:lnTo>
                  <a:pt x="39" y="121"/>
                </a:lnTo>
                <a:lnTo>
                  <a:pt x="39" y="121"/>
                </a:lnTo>
                <a:close/>
                <a:moveTo>
                  <a:pt x="37" y="189"/>
                </a:moveTo>
                <a:lnTo>
                  <a:pt x="37" y="189"/>
                </a:lnTo>
                <a:lnTo>
                  <a:pt x="34" y="191"/>
                </a:lnTo>
                <a:lnTo>
                  <a:pt x="34" y="191"/>
                </a:lnTo>
                <a:lnTo>
                  <a:pt x="34" y="191"/>
                </a:lnTo>
                <a:lnTo>
                  <a:pt x="34" y="191"/>
                </a:lnTo>
                <a:lnTo>
                  <a:pt x="35" y="192"/>
                </a:lnTo>
                <a:lnTo>
                  <a:pt x="35" y="194"/>
                </a:lnTo>
                <a:lnTo>
                  <a:pt x="35" y="194"/>
                </a:lnTo>
                <a:lnTo>
                  <a:pt x="37" y="195"/>
                </a:lnTo>
                <a:lnTo>
                  <a:pt x="37" y="195"/>
                </a:lnTo>
                <a:lnTo>
                  <a:pt x="37" y="197"/>
                </a:lnTo>
                <a:lnTo>
                  <a:pt x="37" y="198"/>
                </a:lnTo>
                <a:lnTo>
                  <a:pt x="37" y="198"/>
                </a:lnTo>
                <a:lnTo>
                  <a:pt x="37" y="189"/>
                </a:lnTo>
                <a:lnTo>
                  <a:pt x="37" y="189"/>
                </a:lnTo>
                <a:close/>
                <a:moveTo>
                  <a:pt x="31" y="266"/>
                </a:moveTo>
                <a:lnTo>
                  <a:pt x="31" y="266"/>
                </a:lnTo>
                <a:lnTo>
                  <a:pt x="32" y="269"/>
                </a:lnTo>
                <a:lnTo>
                  <a:pt x="37" y="270"/>
                </a:lnTo>
                <a:lnTo>
                  <a:pt x="39" y="272"/>
                </a:lnTo>
                <a:lnTo>
                  <a:pt x="44" y="273"/>
                </a:lnTo>
                <a:lnTo>
                  <a:pt x="44" y="273"/>
                </a:lnTo>
                <a:lnTo>
                  <a:pt x="37" y="270"/>
                </a:lnTo>
                <a:lnTo>
                  <a:pt x="31" y="266"/>
                </a:lnTo>
                <a:lnTo>
                  <a:pt x="31" y="266"/>
                </a:lnTo>
                <a:close/>
                <a:moveTo>
                  <a:pt x="237" y="80"/>
                </a:moveTo>
                <a:lnTo>
                  <a:pt x="237" y="80"/>
                </a:lnTo>
                <a:lnTo>
                  <a:pt x="231" y="79"/>
                </a:lnTo>
                <a:lnTo>
                  <a:pt x="231" y="79"/>
                </a:lnTo>
                <a:lnTo>
                  <a:pt x="233" y="80"/>
                </a:lnTo>
                <a:lnTo>
                  <a:pt x="235" y="81"/>
                </a:lnTo>
                <a:lnTo>
                  <a:pt x="235" y="81"/>
                </a:lnTo>
                <a:lnTo>
                  <a:pt x="237" y="80"/>
                </a:lnTo>
                <a:lnTo>
                  <a:pt x="237" y="80"/>
                </a:lnTo>
                <a:close/>
                <a:moveTo>
                  <a:pt x="233" y="90"/>
                </a:moveTo>
                <a:lnTo>
                  <a:pt x="233" y="90"/>
                </a:lnTo>
                <a:lnTo>
                  <a:pt x="230" y="89"/>
                </a:lnTo>
                <a:lnTo>
                  <a:pt x="230" y="89"/>
                </a:lnTo>
                <a:lnTo>
                  <a:pt x="228" y="90"/>
                </a:lnTo>
                <a:lnTo>
                  <a:pt x="228" y="90"/>
                </a:lnTo>
                <a:lnTo>
                  <a:pt x="226" y="91"/>
                </a:lnTo>
                <a:lnTo>
                  <a:pt x="226" y="91"/>
                </a:lnTo>
                <a:lnTo>
                  <a:pt x="227" y="93"/>
                </a:lnTo>
                <a:lnTo>
                  <a:pt x="227" y="93"/>
                </a:lnTo>
                <a:lnTo>
                  <a:pt x="233" y="90"/>
                </a:lnTo>
                <a:lnTo>
                  <a:pt x="233" y="90"/>
                </a:lnTo>
                <a:close/>
                <a:moveTo>
                  <a:pt x="231" y="84"/>
                </a:moveTo>
                <a:lnTo>
                  <a:pt x="231" y="84"/>
                </a:lnTo>
                <a:lnTo>
                  <a:pt x="228" y="83"/>
                </a:lnTo>
                <a:lnTo>
                  <a:pt x="226" y="83"/>
                </a:lnTo>
                <a:lnTo>
                  <a:pt x="226" y="83"/>
                </a:lnTo>
                <a:lnTo>
                  <a:pt x="227" y="84"/>
                </a:lnTo>
                <a:lnTo>
                  <a:pt x="227" y="84"/>
                </a:lnTo>
                <a:lnTo>
                  <a:pt x="228" y="86"/>
                </a:lnTo>
                <a:lnTo>
                  <a:pt x="228" y="86"/>
                </a:lnTo>
                <a:lnTo>
                  <a:pt x="230" y="86"/>
                </a:lnTo>
                <a:lnTo>
                  <a:pt x="231" y="84"/>
                </a:lnTo>
                <a:lnTo>
                  <a:pt x="231" y="84"/>
                </a:lnTo>
                <a:close/>
                <a:moveTo>
                  <a:pt x="115" y="9"/>
                </a:moveTo>
                <a:lnTo>
                  <a:pt x="115" y="9"/>
                </a:lnTo>
                <a:lnTo>
                  <a:pt x="129" y="6"/>
                </a:lnTo>
                <a:lnTo>
                  <a:pt x="129" y="6"/>
                </a:lnTo>
                <a:lnTo>
                  <a:pt x="122" y="6"/>
                </a:lnTo>
                <a:lnTo>
                  <a:pt x="115" y="9"/>
                </a:lnTo>
                <a:lnTo>
                  <a:pt x="115" y="9"/>
                </a:lnTo>
                <a:close/>
                <a:moveTo>
                  <a:pt x="24" y="208"/>
                </a:moveTo>
                <a:lnTo>
                  <a:pt x="24" y="208"/>
                </a:lnTo>
                <a:lnTo>
                  <a:pt x="21" y="211"/>
                </a:lnTo>
                <a:lnTo>
                  <a:pt x="21" y="211"/>
                </a:lnTo>
                <a:lnTo>
                  <a:pt x="21" y="211"/>
                </a:lnTo>
                <a:lnTo>
                  <a:pt x="21" y="211"/>
                </a:lnTo>
                <a:lnTo>
                  <a:pt x="25" y="209"/>
                </a:lnTo>
                <a:lnTo>
                  <a:pt x="25" y="209"/>
                </a:lnTo>
                <a:lnTo>
                  <a:pt x="24" y="208"/>
                </a:lnTo>
                <a:lnTo>
                  <a:pt x="24" y="208"/>
                </a:lnTo>
                <a:close/>
                <a:moveTo>
                  <a:pt x="238" y="192"/>
                </a:moveTo>
                <a:lnTo>
                  <a:pt x="238" y="192"/>
                </a:lnTo>
                <a:lnTo>
                  <a:pt x="234" y="195"/>
                </a:lnTo>
                <a:lnTo>
                  <a:pt x="234" y="195"/>
                </a:lnTo>
                <a:lnTo>
                  <a:pt x="234" y="197"/>
                </a:lnTo>
                <a:lnTo>
                  <a:pt x="234" y="197"/>
                </a:lnTo>
                <a:lnTo>
                  <a:pt x="237" y="195"/>
                </a:lnTo>
                <a:lnTo>
                  <a:pt x="238" y="192"/>
                </a:lnTo>
                <a:lnTo>
                  <a:pt x="238" y="192"/>
                </a:lnTo>
                <a:close/>
                <a:moveTo>
                  <a:pt x="24" y="201"/>
                </a:moveTo>
                <a:lnTo>
                  <a:pt x="24" y="201"/>
                </a:lnTo>
                <a:lnTo>
                  <a:pt x="24" y="201"/>
                </a:lnTo>
                <a:lnTo>
                  <a:pt x="24" y="201"/>
                </a:lnTo>
                <a:lnTo>
                  <a:pt x="27" y="199"/>
                </a:lnTo>
                <a:lnTo>
                  <a:pt x="27" y="199"/>
                </a:lnTo>
                <a:lnTo>
                  <a:pt x="28" y="198"/>
                </a:lnTo>
                <a:lnTo>
                  <a:pt x="27" y="197"/>
                </a:lnTo>
                <a:lnTo>
                  <a:pt x="27" y="197"/>
                </a:lnTo>
                <a:lnTo>
                  <a:pt x="24" y="201"/>
                </a:lnTo>
                <a:lnTo>
                  <a:pt x="24" y="201"/>
                </a:lnTo>
                <a:lnTo>
                  <a:pt x="24" y="201"/>
                </a:lnTo>
                <a:lnTo>
                  <a:pt x="24" y="201"/>
                </a:lnTo>
                <a:close/>
                <a:moveTo>
                  <a:pt x="240" y="198"/>
                </a:moveTo>
                <a:lnTo>
                  <a:pt x="240" y="198"/>
                </a:lnTo>
                <a:lnTo>
                  <a:pt x="241" y="198"/>
                </a:lnTo>
                <a:lnTo>
                  <a:pt x="241" y="198"/>
                </a:lnTo>
                <a:lnTo>
                  <a:pt x="244" y="195"/>
                </a:lnTo>
                <a:lnTo>
                  <a:pt x="244" y="195"/>
                </a:lnTo>
                <a:lnTo>
                  <a:pt x="245" y="194"/>
                </a:lnTo>
                <a:lnTo>
                  <a:pt x="247" y="192"/>
                </a:lnTo>
                <a:lnTo>
                  <a:pt x="247" y="192"/>
                </a:lnTo>
                <a:lnTo>
                  <a:pt x="241" y="197"/>
                </a:lnTo>
                <a:lnTo>
                  <a:pt x="241" y="197"/>
                </a:lnTo>
                <a:lnTo>
                  <a:pt x="240" y="198"/>
                </a:lnTo>
                <a:lnTo>
                  <a:pt x="240" y="198"/>
                </a:lnTo>
                <a:close/>
                <a:moveTo>
                  <a:pt x="49" y="101"/>
                </a:moveTo>
                <a:lnTo>
                  <a:pt x="49" y="101"/>
                </a:lnTo>
                <a:lnTo>
                  <a:pt x="49" y="101"/>
                </a:lnTo>
                <a:lnTo>
                  <a:pt x="49" y="101"/>
                </a:lnTo>
                <a:lnTo>
                  <a:pt x="51" y="98"/>
                </a:lnTo>
                <a:lnTo>
                  <a:pt x="51" y="98"/>
                </a:lnTo>
                <a:lnTo>
                  <a:pt x="52" y="96"/>
                </a:lnTo>
                <a:lnTo>
                  <a:pt x="52" y="96"/>
                </a:lnTo>
                <a:lnTo>
                  <a:pt x="51" y="96"/>
                </a:lnTo>
                <a:lnTo>
                  <a:pt x="49" y="97"/>
                </a:lnTo>
                <a:lnTo>
                  <a:pt x="49" y="97"/>
                </a:lnTo>
                <a:lnTo>
                  <a:pt x="48" y="100"/>
                </a:lnTo>
                <a:lnTo>
                  <a:pt x="48" y="100"/>
                </a:lnTo>
                <a:lnTo>
                  <a:pt x="49" y="101"/>
                </a:lnTo>
                <a:lnTo>
                  <a:pt x="49" y="101"/>
                </a:lnTo>
                <a:close/>
                <a:moveTo>
                  <a:pt x="179" y="19"/>
                </a:moveTo>
                <a:lnTo>
                  <a:pt x="179" y="19"/>
                </a:lnTo>
                <a:lnTo>
                  <a:pt x="191" y="26"/>
                </a:lnTo>
                <a:lnTo>
                  <a:pt x="191" y="26"/>
                </a:lnTo>
                <a:lnTo>
                  <a:pt x="184" y="22"/>
                </a:lnTo>
                <a:lnTo>
                  <a:pt x="179" y="19"/>
                </a:lnTo>
                <a:lnTo>
                  <a:pt x="179" y="19"/>
                </a:lnTo>
                <a:close/>
                <a:moveTo>
                  <a:pt x="35" y="181"/>
                </a:moveTo>
                <a:lnTo>
                  <a:pt x="35" y="181"/>
                </a:lnTo>
                <a:lnTo>
                  <a:pt x="34" y="182"/>
                </a:lnTo>
                <a:lnTo>
                  <a:pt x="34" y="182"/>
                </a:lnTo>
                <a:lnTo>
                  <a:pt x="34" y="187"/>
                </a:lnTo>
                <a:lnTo>
                  <a:pt x="34" y="187"/>
                </a:lnTo>
                <a:lnTo>
                  <a:pt x="35" y="185"/>
                </a:lnTo>
                <a:lnTo>
                  <a:pt x="35" y="185"/>
                </a:lnTo>
                <a:lnTo>
                  <a:pt x="35" y="184"/>
                </a:lnTo>
                <a:lnTo>
                  <a:pt x="35" y="184"/>
                </a:lnTo>
                <a:lnTo>
                  <a:pt x="35" y="181"/>
                </a:lnTo>
                <a:lnTo>
                  <a:pt x="35" y="181"/>
                </a:lnTo>
                <a:close/>
                <a:moveTo>
                  <a:pt x="49" y="73"/>
                </a:moveTo>
                <a:lnTo>
                  <a:pt x="49" y="73"/>
                </a:lnTo>
                <a:lnTo>
                  <a:pt x="46" y="79"/>
                </a:lnTo>
                <a:lnTo>
                  <a:pt x="46" y="79"/>
                </a:lnTo>
                <a:lnTo>
                  <a:pt x="48" y="79"/>
                </a:lnTo>
                <a:lnTo>
                  <a:pt x="48" y="79"/>
                </a:lnTo>
                <a:lnTo>
                  <a:pt x="49" y="74"/>
                </a:lnTo>
                <a:lnTo>
                  <a:pt x="49" y="74"/>
                </a:lnTo>
                <a:lnTo>
                  <a:pt x="49" y="73"/>
                </a:lnTo>
                <a:lnTo>
                  <a:pt x="49" y="73"/>
                </a:lnTo>
                <a:close/>
                <a:moveTo>
                  <a:pt x="250" y="128"/>
                </a:moveTo>
                <a:lnTo>
                  <a:pt x="250" y="128"/>
                </a:lnTo>
                <a:lnTo>
                  <a:pt x="251" y="127"/>
                </a:lnTo>
                <a:lnTo>
                  <a:pt x="251" y="127"/>
                </a:lnTo>
                <a:lnTo>
                  <a:pt x="251" y="124"/>
                </a:lnTo>
                <a:lnTo>
                  <a:pt x="251" y="124"/>
                </a:lnTo>
                <a:lnTo>
                  <a:pt x="248" y="125"/>
                </a:lnTo>
                <a:lnTo>
                  <a:pt x="248" y="125"/>
                </a:lnTo>
                <a:lnTo>
                  <a:pt x="250" y="128"/>
                </a:lnTo>
                <a:lnTo>
                  <a:pt x="250" y="128"/>
                </a:lnTo>
                <a:close/>
                <a:moveTo>
                  <a:pt x="220" y="218"/>
                </a:moveTo>
                <a:lnTo>
                  <a:pt x="220" y="218"/>
                </a:lnTo>
                <a:lnTo>
                  <a:pt x="218" y="222"/>
                </a:lnTo>
                <a:lnTo>
                  <a:pt x="218" y="222"/>
                </a:lnTo>
                <a:lnTo>
                  <a:pt x="224" y="219"/>
                </a:lnTo>
                <a:lnTo>
                  <a:pt x="224" y="219"/>
                </a:lnTo>
                <a:lnTo>
                  <a:pt x="221" y="219"/>
                </a:lnTo>
                <a:lnTo>
                  <a:pt x="220" y="218"/>
                </a:lnTo>
                <a:lnTo>
                  <a:pt x="220" y="218"/>
                </a:lnTo>
                <a:close/>
                <a:moveTo>
                  <a:pt x="230" y="175"/>
                </a:moveTo>
                <a:lnTo>
                  <a:pt x="230" y="175"/>
                </a:lnTo>
                <a:lnTo>
                  <a:pt x="233" y="172"/>
                </a:lnTo>
                <a:lnTo>
                  <a:pt x="233" y="172"/>
                </a:lnTo>
                <a:lnTo>
                  <a:pt x="233" y="171"/>
                </a:lnTo>
                <a:lnTo>
                  <a:pt x="233" y="171"/>
                </a:lnTo>
                <a:lnTo>
                  <a:pt x="230" y="172"/>
                </a:lnTo>
                <a:lnTo>
                  <a:pt x="230" y="172"/>
                </a:lnTo>
                <a:lnTo>
                  <a:pt x="230" y="175"/>
                </a:lnTo>
                <a:lnTo>
                  <a:pt x="230" y="175"/>
                </a:lnTo>
                <a:close/>
                <a:moveTo>
                  <a:pt x="226" y="205"/>
                </a:moveTo>
                <a:lnTo>
                  <a:pt x="226" y="205"/>
                </a:lnTo>
                <a:lnTo>
                  <a:pt x="224" y="206"/>
                </a:lnTo>
                <a:lnTo>
                  <a:pt x="224" y="206"/>
                </a:lnTo>
                <a:lnTo>
                  <a:pt x="223" y="206"/>
                </a:lnTo>
                <a:lnTo>
                  <a:pt x="223" y="208"/>
                </a:lnTo>
                <a:lnTo>
                  <a:pt x="223" y="208"/>
                </a:lnTo>
                <a:lnTo>
                  <a:pt x="226" y="206"/>
                </a:lnTo>
                <a:lnTo>
                  <a:pt x="226" y="206"/>
                </a:lnTo>
                <a:lnTo>
                  <a:pt x="226" y="205"/>
                </a:lnTo>
                <a:lnTo>
                  <a:pt x="226" y="205"/>
                </a:lnTo>
                <a:close/>
                <a:moveTo>
                  <a:pt x="237" y="148"/>
                </a:moveTo>
                <a:lnTo>
                  <a:pt x="237" y="148"/>
                </a:lnTo>
                <a:lnTo>
                  <a:pt x="234" y="150"/>
                </a:lnTo>
                <a:lnTo>
                  <a:pt x="234" y="150"/>
                </a:lnTo>
                <a:lnTo>
                  <a:pt x="234" y="150"/>
                </a:lnTo>
                <a:lnTo>
                  <a:pt x="234" y="151"/>
                </a:lnTo>
                <a:lnTo>
                  <a:pt x="234" y="151"/>
                </a:lnTo>
                <a:lnTo>
                  <a:pt x="237" y="151"/>
                </a:lnTo>
                <a:lnTo>
                  <a:pt x="237" y="151"/>
                </a:lnTo>
                <a:lnTo>
                  <a:pt x="237" y="148"/>
                </a:lnTo>
                <a:lnTo>
                  <a:pt x="237" y="148"/>
                </a:lnTo>
                <a:close/>
                <a:moveTo>
                  <a:pt x="233" y="178"/>
                </a:moveTo>
                <a:lnTo>
                  <a:pt x="233" y="178"/>
                </a:lnTo>
                <a:lnTo>
                  <a:pt x="230" y="179"/>
                </a:lnTo>
                <a:lnTo>
                  <a:pt x="230" y="179"/>
                </a:lnTo>
                <a:lnTo>
                  <a:pt x="230" y="182"/>
                </a:lnTo>
                <a:lnTo>
                  <a:pt x="230" y="182"/>
                </a:lnTo>
                <a:lnTo>
                  <a:pt x="233" y="179"/>
                </a:lnTo>
                <a:lnTo>
                  <a:pt x="233" y="179"/>
                </a:lnTo>
                <a:lnTo>
                  <a:pt x="233" y="178"/>
                </a:lnTo>
                <a:lnTo>
                  <a:pt x="233" y="178"/>
                </a:lnTo>
                <a:close/>
                <a:moveTo>
                  <a:pt x="10" y="157"/>
                </a:moveTo>
                <a:lnTo>
                  <a:pt x="10" y="157"/>
                </a:lnTo>
                <a:lnTo>
                  <a:pt x="11" y="155"/>
                </a:lnTo>
                <a:lnTo>
                  <a:pt x="11" y="155"/>
                </a:lnTo>
                <a:lnTo>
                  <a:pt x="12" y="155"/>
                </a:lnTo>
                <a:lnTo>
                  <a:pt x="11" y="154"/>
                </a:lnTo>
                <a:lnTo>
                  <a:pt x="11" y="154"/>
                </a:lnTo>
                <a:lnTo>
                  <a:pt x="10" y="154"/>
                </a:lnTo>
                <a:lnTo>
                  <a:pt x="10" y="157"/>
                </a:lnTo>
                <a:lnTo>
                  <a:pt x="10" y="157"/>
                </a:lnTo>
                <a:close/>
                <a:moveTo>
                  <a:pt x="228" y="80"/>
                </a:moveTo>
                <a:lnTo>
                  <a:pt x="228" y="80"/>
                </a:lnTo>
                <a:lnTo>
                  <a:pt x="228" y="80"/>
                </a:lnTo>
                <a:lnTo>
                  <a:pt x="228" y="80"/>
                </a:lnTo>
                <a:lnTo>
                  <a:pt x="226" y="79"/>
                </a:lnTo>
                <a:lnTo>
                  <a:pt x="226" y="79"/>
                </a:lnTo>
                <a:lnTo>
                  <a:pt x="226" y="80"/>
                </a:lnTo>
                <a:lnTo>
                  <a:pt x="226" y="80"/>
                </a:lnTo>
                <a:lnTo>
                  <a:pt x="228" y="80"/>
                </a:lnTo>
                <a:lnTo>
                  <a:pt x="228" y="80"/>
                </a:lnTo>
                <a:close/>
                <a:moveTo>
                  <a:pt x="10" y="189"/>
                </a:moveTo>
                <a:lnTo>
                  <a:pt x="10" y="189"/>
                </a:lnTo>
                <a:lnTo>
                  <a:pt x="11" y="191"/>
                </a:lnTo>
                <a:lnTo>
                  <a:pt x="11" y="191"/>
                </a:lnTo>
                <a:lnTo>
                  <a:pt x="12" y="188"/>
                </a:lnTo>
                <a:lnTo>
                  <a:pt x="12" y="188"/>
                </a:lnTo>
                <a:lnTo>
                  <a:pt x="14" y="188"/>
                </a:lnTo>
                <a:lnTo>
                  <a:pt x="14" y="187"/>
                </a:lnTo>
                <a:lnTo>
                  <a:pt x="14" y="187"/>
                </a:lnTo>
                <a:lnTo>
                  <a:pt x="10" y="189"/>
                </a:lnTo>
                <a:lnTo>
                  <a:pt x="10" y="189"/>
                </a:lnTo>
                <a:close/>
                <a:moveTo>
                  <a:pt x="238" y="127"/>
                </a:moveTo>
                <a:lnTo>
                  <a:pt x="238" y="127"/>
                </a:lnTo>
                <a:lnTo>
                  <a:pt x="238" y="124"/>
                </a:lnTo>
                <a:lnTo>
                  <a:pt x="238" y="124"/>
                </a:lnTo>
                <a:lnTo>
                  <a:pt x="235" y="125"/>
                </a:lnTo>
                <a:lnTo>
                  <a:pt x="235" y="125"/>
                </a:lnTo>
                <a:lnTo>
                  <a:pt x="237" y="127"/>
                </a:lnTo>
                <a:lnTo>
                  <a:pt x="237" y="127"/>
                </a:lnTo>
                <a:lnTo>
                  <a:pt x="238" y="127"/>
                </a:lnTo>
                <a:lnTo>
                  <a:pt x="238" y="127"/>
                </a:lnTo>
                <a:close/>
                <a:moveTo>
                  <a:pt x="34" y="178"/>
                </a:moveTo>
                <a:lnTo>
                  <a:pt x="34" y="178"/>
                </a:lnTo>
                <a:lnTo>
                  <a:pt x="35" y="177"/>
                </a:lnTo>
                <a:lnTo>
                  <a:pt x="35" y="177"/>
                </a:lnTo>
                <a:lnTo>
                  <a:pt x="35" y="172"/>
                </a:lnTo>
                <a:lnTo>
                  <a:pt x="35" y="172"/>
                </a:lnTo>
                <a:lnTo>
                  <a:pt x="34" y="175"/>
                </a:lnTo>
                <a:lnTo>
                  <a:pt x="34" y="175"/>
                </a:lnTo>
                <a:lnTo>
                  <a:pt x="34" y="178"/>
                </a:lnTo>
                <a:lnTo>
                  <a:pt x="34" y="178"/>
                </a:lnTo>
                <a:close/>
                <a:moveTo>
                  <a:pt x="233" y="120"/>
                </a:moveTo>
                <a:lnTo>
                  <a:pt x="233" y="120"/>
                </a:lnTo>
                <a:lnTo>
                  <a:pt x="230" y="121"/>
                </a:lnTo>
                <a:lnTo>
                  <a:pt x="230" y="121"/>
                </a:lnTo>
                <a:lnTo>
                  <a:pt x="230" y="121"/>
                </a:lnTo>
                <a:lnTo>
                  <a:pt x="230" y="123"/>
                </a:lnTo>
                <a:lnTo>
                  <a:pt x="230" y="123"/>
                </a:lnTo>
                <a:lnTo>
                  <a:pt x="233" y="121"/>
                </a:lnTo>
                <a:lnTo>
                  <a:pt x="233" y="121"/>
                </a:lnTo>
                <a:lnTo>
                  <a:pt x="233" y="120"/>
                </a:lnTo>
                <a:lnTo>
                  <a:pt x="233" y="120"/>
                </a:lnTo>
                <a:close/>
                <a:moveTo>
                  <a:pt x="228" y="108"/>
                </a:moveTo>
                <a:lnTo>
                  <a:pt x="228" y="108"/>
                </a:lnTo>
                <a:lnTo>
                  <a:pt x="228" y="107"/>
                </a:lnTo>
                <a:lnTo>
                  <a:pt x="228" y="107"/>
                </a:lnTo>
                <a:lnTo>
                  <a:pt x="226" y="108"/>
                </a:lnTo>
                <a:lnTo>
                  <a:pt x="226" y="108"/>
                </a:lnTo>
                <a:lnTo>
                  <a:pt x="227" y="110"/>
                </a:lnTo>
                <a:lnTo>
                  <a:pt x="227" y="110"/>
                </a:lnTo>
                <a:lnTo>
                  <a:pt x="228" y="108"/>
                </a:lnTo>
                <a:lnTo>
                  <a:pt x="228" y="108"/>
                </a:lnTo>
                <a:close/>
                <a:moveTo>
                  <a:pt x="230" y="113"/>
                </a:moveTo>
                <a:lnTo>
                  <a:pt x="230" y="113"/>
                </a:lnTo>
                <a:lnTo>
                  <a:pt x="228" y="114"/>
                </a:lnTo>
                <a:lnTo>
                  <a:pt x="228" y="114"/>
                </a:lnTo>
                <a:lnTo>
                  <a:pt x="228" y="116"/>
                </a:lnTo>
                <a:lnTo>
                  <a:pt x="228" y="117"/>
                </a:lnTo>
                <a:lnTo>
                  <a:pt x="228" y="117"/>
                </a:lnTo>
                <a:lnTo>
                  <a:pt x="231" y="116"/>
                </a:lnTo>
                <a:lnTo>
                  <a:pt x="231" y="116"/>
                </a:lnTo>
                <a:lnTo>
                  <a:pt x="230" y="113"/>
                </a:lnTo>
                <a:lnTo>
                  <a:pt x="230" y="113"/>
                </a:lnTo>
                <a:close/>
                <a:moveTo>
                  <a:pt x="31" y="168"/>
                </a:moveTo>
                <a:lnTo>
                  <a:pt x="31" y="168"/>
                </a:lnTo>
                <a:lnTo>
                  <a:pt x="29" y="170"/>
                </a:lnTo>
                <a:lnTo>
                  <a:pt x="29" y="170"/>
                </a:lnTo>
                <a:lnTo>
                  <a:pt x="29" y="172"/>
                </a:lnTo>
                <a:lnTo>
                  <a:pt x="29" y="172"/>
                </a:lnTo>
                <a:lnTo>
                  <a:pt x="29" y="172"/>
                </a:lnTo>
                <a:lnTo>
                  <a:pt x="31" y="171"/>
                </a:lnTo>
                <a:lnTo>
                  <a:pt x="31" y="171"/>
                </a:lnTo>
                <a:lnTo>
                  <a:pt x="31" y="168"/>
                </a:lnTo>
                <a:lnTo>
                  <a:pt x="31" y="168"/>
                </a:lnTo>
                <a:close/>
                <a:moveTo>
                  <a:pt x="29" y="181"/>
                </a:moveTo>
                <a:lnTo>
                  <a:pt x="29" y="181"/>
                </a:lnTo>
                <a:lnTo>
                  <a:pt x="31" y="179"/>
                </a:lnTo>
                <a:lnTo>
                  <a:pt x="31" y="179"/>
                </a:lnTo>
                <a:lnTo>
                  <a:pt x="31" y="177"/>
                </a:lnTo>
                <a:lnTo>
                  <a:pt x="31" y="177"/>
                </a:lnTo>
                <a:lnTo>
                  <a:pt x="29" y="178"/>
                </a:lnTo>
                <a:lnTo>
                  <a:pt x="29" y="181"/>
                </a:lnTo>
                <a:lnTo>
                  <a:pt x="29" y="181"/>
                </a:lnTo>
                <a:close/>
                <a:moveTo>
                  <a:pt x="235" y="135"/>
                </a:moveTo>
                <a:lnTo>
                  <a:pt x="235" y="135"/>
                </a:lnTo>
                <a:lnTo>
                  <a:pt x="235" y="134"/>
                </a:lnTo>
                <a:lnTo>
                  <a:pt x="235" y="134"/>
                </a:lnTo>
                <a:lnTo>
                  <a:pt x="233" y="135"/>
                </a:lnTo>
                <a:lnTo>
                  <a:pt x="233" y="135"/>
                </a:lnTo>
                <a:lnTo>
                  <a:pt x="233" y="137"/>
                </a:lnTo>
                <a:lnTo>
                  <a:pt x="233" y="137"/>
                </a:lnTo>
                <a:lnTo>
                  <a:pt x="235" y="135"/>
                </a:lnTo>
                <a:lnTo>
                  <a:pt x="235" y="135"/>
                </a:lnTo>
                <a:close/>
                <a:moveTo>
                  <a:pt x="234" y="127"/>
                </a:moveTo>
                <a:lnTo>
                  <a:pt x="234" y="127"/>
                </a:lnTo>
                <a:lnTo>
                  <a:pt x="231" y="128"/>
                </a:lnTo>
                <a:lnTo>
                  <a:pt x="231" y="128"/>
                </a:lnTo>
                <a:lnTo>
                  <a:pt x="231" y="130"/>
                </a:lnTo>
                <a:lnTo>
                  <a:pt x="231" y="130"/>
                </a:lnTo>
                <a:lnTo>
                  <a:pt x="234" y="128"/>
                </a:lnTo>
                <a:lnTo>
                  <a:pt x="234" y="128"/>
                </a:lnTo>
                <a:lnTo>
                  <a:pt x="234" y="127"/>
                </a:lnTo>
                <a:lnTo>
                  <a:pt x="234" y="127"/>
                </a:lnTo>
                <a:close/>
                <a:moveTo>
                  <a:pt x="29" y="189"/>
                </a:moveTo>
                <a:lnTo>
                  <a:pt x="29" y="189"/>
                </a:lnTo>
                <a:lnTo>
                  <a:pt x="31" y="188"/>
                </a:lnTo>
                <a:lnTo>
                  <a:pt x="31" y="188"/>
                </a:lnTo>
                <a:lnTo>
                  <a:pt x="29" y="185"/>
                </a:lnTo>
                <a:lnTo>
                  <a:pt x="29" y="185"/>
                </a:lnTo>
                <a:lnTo>
                  <a:pt x="29" y="187"/>
                </a:lnTo>
                <a:lnTo>
                  <a:pt x="29" y="187"/>
                </a:lnTo>
                <a:lnTo>
                  <a:pt x="29" y="187"/>
                </a:lnTo>
                <a:lnTo>
                  <a:pt x="29" y="189"/>
                </a:lnTo>
                <a:lnTo>
                  <a:pt x="29" y="189"/>
                </a:lnTo>
                <a:close/>
                <a:moveTo>
                  <a:pt x="27" y="211"/>
                </a:moveTo>
                <a:lnTo>
                  <a:pt x="27" y="211"/>
                </a:lnTo>
                <a:lnTo>
                  <a:pt x="27" y="211"/>
                </a:lnTo>
                <a:lnTo>
                  <a:pt x="27" y="211"/>
                </a:lnTo>
                <a:lnTo>
                  <a:pt x="22" y="214"/>
                </a:lnTo>
                <a:lnTo>
                  <a:pt x="22" y="214"/>
                </a:lnTo>
                <a:lnTo>
                  <a:pt x="24" y="215"/>
                </a:lnTo>
                <a:lnTo>
                  <a:pt x="24" y="215"/>
                </a:lnTo>
                <a:lnTo>
                  <a:pt x="27" y="211"/>
                </a:lnTo>
                <a:lnTo>
                  <a:pt x="27" y="211"/>
                </a:lnTo>
                <a:close/>
                <a:moveTo>
                  <a:pt x="35" y="170"/>
                </a:moveTo>
                <a:lnTo>
                  <a:pt x="35" y="170"/>
                </a:lnTo>
                <a:lnTo>
                  <a:pt x="35" y="168"/>
                </a:lnTo>
                <a:lnTo>
                  <a:pt x="35" y="168"/>
                </a:lnTo>
                <a:lnTo>
                  <a:pt x="35" y="165"/>
                </a:lnTo>
                <a:lnTo>
                  <a:pt x="35" y="165"/>
                </a:lnTo>
                <a:lnTo>
                  <a:pt x="34" y="167"/>
                </a:lnTo>
                <a:lnTo>
                  <a:pt x="35" y="170"/>
                </a:lnTo>
                <a:lnTo>
                  <a:pt x="35" y="170"/>
                </a:lnTo>
                <a:close/>
                <a:moveTo>
                  <a:pt x="235" y="87"/>
                </a:moveTo>
                <a:lnTo>
                  <a:pt x="235" y="87"/>
                </a:lnTo>
                <a:lnTo>
                  <a:pt x="234" y="86"/>
                </a:lnTo>
                <a:lnTo>
                  <a:pt x="233" y="87"/>
                </a:lnTo>
                <a:lnTo>
                  <a:pt x="233" y="87"/>
                </a:lnTo>
                <a:lnTo>
                  <a:pt x="234" y="87"/>
                </a:lnTo>
                <a:lnTo>
                  <a:pt x="235" y="87"/>
                </a:lnTo>
                <a:lnTo>
                  <a:pt x="235" y="87"/>
                </a:lnTo>
                <a:close/>
                <a:moveTo>
                  <a:pt x="17" y="201"/>
                </a:moveTo>
                <a:lnTo>
                  <a:pt x="17" y="201"/>
                </a:lnTo>
                <a:lnTo>
                  <a:pt x="15" y="202"/>
                </a:lnTo>
                <a:lnTo>
                  <a:pt x="15" y="202"/>
                </a:lnTo>
                <a:lnTo>
                  <a:pt x="15" y="204"/>
                </a:lnTo>
                <a:lnTo>
                  <a:pt x="15" y="204"/>
                </a:lnTo>
                <a:lnTo>
                  <a:pt x="17" y="202"/>
                </a:lnTo>
                <a:lnTo>
                  <a:pt x="17" y="201"/>
                </a:lnTo>
                <a:lnTo>
                  <a:pt x="17" y="201"/>
                </a:lnTo>
                <a:close/>
                <a:moveTo>
                  <a:pt x="241" y="90"/>
                </a:moveTo>
                <a:lnTo>
                  <a:pt x="241" y="90"/>
                </a:lnTo>
                <a:lnTo>
                  <a:pt x="241" y="90"/>
                </a:lnTo>
                <a:lnTo>
                  <a:pt x="241" y="90"/>
                </a:lnTo>
                <a:lnTo>
                  <a:pt x="243" y="93"/>
                </a:lnTo>
                <a:lnTo>
                  <a:pt x="243" y="93"/>
                </a:lnTo>
                <a:lnTo>
                  <a:pt x="243" y="93"/>
                </a:lnTo>
                <a:lnTo>
                  <a:pt x="244" y="93"/>
                </a:lnTo>
                <a:lnTo>
                  <a:pt x="244" y="93"/>
                </a:lnTo>
                <a:lnTo>
                  <a:pt x="241" y="90"/>
                </a:lnTo>
                <a:lnTo>
                  <a:pt x="241" y="90"/>
                </a:lnTo>
                <a:close/>
                <a:moveTo>
                  <a:pt x="247" y="90"/>
                </a:moveTo>
                <a:lnTo>
                  <a:pt x="247" y="90"/>
                </a:lnTo>
                <a:lnTo>
                  <a:pt x="243" y="86"/>
                </a:lnTo>
                <a:lnTo>
                  <a:pt x="243" y="86"/>
                </a:lnTo>
                <a:lnTo>
                  <a:pt x="243" y="87"/>
                </a:lnTo>
                <a:lnTo>
                  <a:pt x="243" y="87"/>
                </a:lnTo>
                <a:lnTo>
                  <a:pt x="247" y="90"/>
                </a:lnTo>
                <a:lnTo>
                  <a:pt x="247" y="90"/>
                </a:lnTo>
                <a:close/>
                <a:moveTo>
                  <a:pt x="21" y="184"/>
                </a:moveTo>
                <a:lnTo>
                  <a:pt x="21" y="184"/>
                </a:lnTo>
                <a:lnTo>
                  <a:pt x="19" y="185"/>
                </a:lnTo>
                <a:lnTo>
                  <a:pt x="19" y="185"/>
                </a:lnTo>
                <a:lnTo>
                  <a:pt x="19" y="187"/>
                </a:lnTo>
                <a:lnTo>
                  <a:pt x="19" y="187"/>
                </a:lnTo>
                <a:lnTo>
                  <a:pt x="22" y="185"/>
                </a:lnTo>
                <a:lnTo>
                  <a:pt x="22" y="185"/>
                </a:lnTo>
                <a:lnTo>
                  <a:pt x="21" y="184"/>
                </a:lnTo>
                <a:lnTo>
                  <a:pt x="21" y="184"/>
                </a:lnTo>
                <a:close/>
                <a:moveTo>
                  <a:pt x="235" y="164"/>
                </a:moveTo>
                <a:lnTo>
                  <a:pt x="235" y="164"/>
                </a:lnTo>
                <a:lnTo>
                  <a:pt x="237" y="162"/>
                </a:lnTo>
                <a:lnTo>
                  <a:pt x="237" y="161"/>
                </a:lnTo>
                <a:lnTo>
                  <a:pt x="237" y="161"/>
                </a:lnTo>
                <a:lnTo>
                  <a:pt x="235" y="161"/>
                </a:lnTo>
                <a:lnTo>
                  <a:pt x="235" y="161"/>
                </a:lnTo>
                <a:lnTo>
                  <a:pt x="235" y="164"/>
                </a:lnTo>
                <a:lnTo>
                  <a:pt x="235" y="164"/>
                </a:lnTo>
                <a:close/>
                <a:moveTo>
                  <a:pt x="38" y="134"/>
                </a:moveTo>
                <a:lnTo>
                  <a:pt x="38" y="134"/>
                </a:lnTo>
                <a:lnTo>
                  <a:pt x="38" y="134"/>
                </a:lnTo>
                <a:lnTo>
                  <a:pt x="38" y="134"/>
                </a:lnTo>
                <a:lnTo>
                  <a:pt x="38" y="128"/>
                </a:lnTo>
                <a:lnTo>
                  <a:pt x="38" y="128"/>
                </a:lnTo>
                <a:lnTo>
                  <a:pt x="38" y="128"/>
                </a:lnTo>
                <a:lnTo>
                  <a:pt x="38" y="128"/>
                </a:lnTo>
                <a:lnTo>
                  <a:pt x="38" y="130"/>
                </a:lnTo>
                <a:lnTo>
                  <a:pt x="38" y="130"/>
                </a:lnTo>
                <a:lnTo>
                  <a:pt x="38" y="134"/>
                </a:lnTo>
                <a:lnTo>
                  <a:pt x="38" y="134"/>
                </a:lnTo>
                <a:close/>
                <a:moveTo>
                  <a:pt x="231" y="191"/>
                </a:moveTo>
                <a:lnTo>
                  <a:pt x="231" y="191"/>
                </a:lnTo>
                <a:lnTo>
                  <a:pt x="230" y="192"/>
                </a:lnTo>
                <a:lnTo>
                  <a:pt x="230" y="192"/>
                </a:lnTo>
                <a:lnTo>
                  <a:pt x="230" y="192"/>
                </a:lnTo>
                <a:lnTo>
                  <a:pt x="231" y="192"/>
                </a:lnTo>
                <a:lnTo>
                  <a:pt x="231" y="191"/>
                </a:lnTo>
                <a:lnTo>
                  <a:pt x="231" y="191"/>
                </a:lnTo>
                <a:close/>
                <a:moveTo>
                  <a:pt x="27" y="179"/>
                </a:moveTo>
                <a:lnTo>
                  <a:pt x="27" y="179"/>
                </a:lnTo>
                <a:lnTo>
                  <a:pt x="25" y="181"/>
                </a:lnTo>
                <a:lnTo>
                  <a:pt x="25" y="181"/>
                </a:lnTo>
                <a:lnTo>
                  <a:pt x="25" y="184"/>
                </a:lnTo>
                <a:lnTo>
                  <a:pt x="25" y="184"/>
                </a:lnTo>
                <a:lnTo>
                  <a:pt x="27" y="182"/>
                </a:lnTo>
                <a:lnTo>
                  <a:pt x="27" y="179"/>
                </a:lnTo>
                <a:lnTo>
                  <a:pt x="27" y="179"/>
                </a:lnTo>
                <a:close/>
                <a:moveTo>
                  <a:pt x="237" y="157"/>
                </a:moveTo>
                <a:lnTo>
                  <a:pt x="237" y="157"/>
                </a:lnTo>
                <a:lnTo>
                  <a:pt x="235" y="157"/>
                </a:lnTo>
                <a:lnTo>
                  <a:pt x="234" y="158"/>
                </a:lnTo>
                <a:lnTo>
                  <a:pt x="234" y="158"/>
                </a:lnTo>
                <a:lnTo>
                  <a:pt x="237" y="158"/>
                </a:lnTo>
                <a:lnTo>
                  <a:pt x="237" y="158"/>
                </a:lnTo>
                <a:lnTo>
                  <a:pt x="237" y="157"/>
                </a:lnTo>
                <a:lnTo>
                  <a:pt x="237" y="157"/>
                </a:lnTo>
                <a:lnTo>
                  <a:pt x="237" y="157"/>
                </a:lnTo>
                <a:lnTo>
                  <a:pt x="237" y="157"/>
                </a:lnTo>
                <a:close/>
                <a:moveTo>
                  <a:pt x="11" y="148"/>
                </a:moveTo>
                <a:lnTo>
                  <a:pt x="11" y="148"/>
                </a:lnTo>
                <a:lnTo>
                  <a:pt x="12" y="147"/>
                </a:lnTo>
                <a:lnTo>
                  <a:pt x="12" y="144"/>
                </a:lnTo>
                <a:lnTo>
                  <a:pt x="12" y="144"/>
                </a:lnTo>
                <a:lnTo>
                  <a:pt x="11" y="145"/>
                </a:lnTo>
                <a:lnTo>
                  <a:pt x="11" y="148"/>
                </a:lnTo>
                <a:lnTo>
                  <a:pt x="11" y="148"/>
                </a:lnTo>
                <a:close/>
                <a:moveTo>
                  <a:pt x="233" y="144"/>
                </a:moveTo>
                <a:lnTo>
                  <a:pt x="233" y="144"/>
                </a:lnTo>
                <a:lnTo>
                  <a:pt x="235" y="143"/>
                </a:lnTo>
                <a:lnTo>
                  <a:pt x="235" y="143"/>
                </a:lnTo>
                <a:lnTo>
                  <a:pt x="235" y="141"/>
                </a:lnTo>
                <a:lnTo>
                  <a:pt x="235" y="141"/>
                </a:lnTo>
                <a:lnTo>
                  <a:pt x="233" y="144"/>
                </a:lnTo>
                <a:lnTo>
                  <a:pt x="233" y="144"/>
                </a:lnTo>
                <a:close/>
                <a:moveTo>
                  <a:pt x="257" y="121"/>
                </a:moveTo>
                <a:lnTo>
                  <a:pt x="257" y="121"/>
                </a:lnTo>
                <a:lnTo>
                  <a:pt x="257" y="123"/>
                </a:lnTo>
                <a:lnTo>
                  <a:pt x="257" y="123"/>
                </a:lnTo>
                <a:lnTo>
                  <a:pt x="257" y="124"/>
                </a:lnTo>
                <a:lnTo>
                  <a:pt x="257" y="124"/>
                </a:lnTo>
                <a:lnTo>
                  <a:pt x="257" y="120"/>
                </a:lnTo>
                <a:lnTo>
                  <a:pt x="257" y="120"/>
                </a:lnTo>
                <a:lnTo>
                  <a:pt x="257" y="121"/>
                </a:lnTo>
                <a:lnTo>
                  <a:pt x="257" y="121"/>
                </a:lnTo>
                <a:close/>
                <a:moveTo>
                  <a:pt x="231" y="218"/>
                </a:moveTo>
                <a:lnTo>
                  <a:pt x="231" y="218"/>
                </a:lnTo>
                <a:lnTo>
                  <a:pt x="230" y="219"/>
                </a:lnTo>
                <a:lnTo>
                  <a:pt x="230" y="221"/>
                </a:lnTo>
                <a:lnTo>
                  <a:pt x="230" y="221"/>
                </a:lnTo>
                <a:lnTo>
                  <a:pt x="231" y="218"/>
                </a:lnTo>
                <a:lnTo>
                  <a:pt x="231" y="218"/>
                </a:lnTo>
                <a:close/>
                <a:moveTo>
                  <a:pt x="230" y="155"/>
                </a:moveTo>
                <a:lnTo>
                  <a:pt x="230" y="155"/>
                </a:lnTo>
                <a:lnTo>
                  <a:pt x="230" y="158"/>
                </a:lnTo>
                <a:lnTo>
                  <a:pt x="230" y="158"/>
                </a:lnTo>
                <a:lnTo>
                  <a:pt x="231" y="157"/>
                </a:lnTo>
                <a:lnTo>
                  <a:pt x="231" y="155"/>
                </a:lnTo>
                <a:lnTo>
                  <a:pt x="231" y="155"/>
                </a:lnTo>
                <a:lnTo>
                  <a:pt x="230" y="155"/>
                </a:lnTo>
                <a:lnTo>
                  <a:pt x="230" y="155"/>
                </a:lnTo>
                <a:close/>
                <a:moveTo>
                  <a:pt x="21" y="191"/>
                </a:moveTo>
                <a:lnTo>
                  <a:pt x="21" y="191"/>
                </a:lnTo>
                <a:lnTo>
                  <a:pt x="24" y="188"/>
                </a:lnTo>
                <a:lnTo>
                  <a:pt x="24" y="188"/>
                </a:lnTo>
                <a:lnTo>
                  <a:pt x="24" y="188"/>
                </a:lnTo>
                <a:lnTo>
                  <a:pt x="24" y="188"/>
                </a:lnTo>
                <a:lnTo>
                  <a:pt x="19" y="189"/>
                </a:lnTo>
                <a:lnTo>
                  <a:pt x="19" y="189"/>
                </a:lnTo>
                <a:lnTo>
                  <a:pt x="21" y="191"/>
                </a:lnTo>
                <a:lnTo>
                  <a:pt x="21" y="191"/>
                </a:lnTo>
                <a:close/>
                <a:moveTo>
                  <a:pt x="42" y="114"/>
                </a:moveTo>
                <a:lnTo>
                  <a:pt x="42" y="114"/>
                </a:lnTo>
                <a:lnTo>
                  <a:pt x="41" y="116"/>
                </a:lnTo>
                <a:lnTo>
                  <a:pt x="39" y="117"/>
                </a:lnTo>
                <a:lnTo>
                  <a:pt x="39" y="117"/>
                </a:lnTo>
                <a:lnTo>
                  <a:pt x="41" y="116"/>
                </a:lnTo>
                <a:lnTo>
                  <a:pt x="42" y="114"/>
                </a:lnTo>
                <a:lnTo>
                  <a:pt x="42" y="114"/>
                </a:lnTo>
                <a:close/>
                <a:moveTo>
                  <a:pt x="237" y="145"/>
                </a:moveTo>
                <a:lnTo>
                  <a:pt x="237" y="145"/>
                </a:lnTo>
                <a:lnTo>
                  <a:pt x="235" y="145"/>
                </a:lnTo>
                <a:lnTo>
                  <a:pt x="235" y="145"/>
                </a:lnTo>
                <a:lnTo>
                  <a:pt x="234" y="145"/>
                </a:lnTo>
                <a:lnTo>
                  <a:pt x="234" y="145"/>
                </a:lnTo>
                <a:lnTo>
                  <a:pt x="233" y="147"/>
                </a:lnTo>
                <a:lnTo>
                  <a:pt x="234" y="147"/>
                </a:lnTo>
                <a:lnTo>
                  <a:pt x="234" y="147"/>
                </a:lnTo>
                <a:lnTo>
                  <a:pt x="237" y="145"/>
                </a:lnTo>
                <a:lnTo>
                  <a:pt x="237" y="145"/>
                </a:lnTo>
                <a:close/>
                <a:moveTo>
                  <a:pt x="245" y="167"/>
                </a:moveTo>
                <a:lnTo>
                  <a:pt x="245" y="167"/>
                </a:lnTo>
                <a:lnTo>
                  <a:pt x="244" y="168"/>
                </a:lnTo>
                <a:lnTo>
                  <a:pt x="244" y="168"/>
                </a:lnTo>
                <a:lnTo>
                  <a:pt x="244" y="170"/>
                </a:lnTo>
                <a:lnTo>
                  <a:pt x="244" y="170"/>
                </a:lnTo>
                <a:lnTo>
                  <a:pt x="245" y="168"/>
                </a:lnTo>
                <a:lnTo>
                  <a:pt x="245" y="167"/>
                </a:lnTo>
                <a:lnTo>
                  <a:pt x="245" y="167"/>
                </a:lnTo>
                <a:close/>
                <a:moveTo>
                  <a:pt x="37" y="214"/>
                </a:moveTo>
                <a:lnTo>
                  <a:pt x="37" y="214"/>
                </a:lnTo>
                <a:lnTo>
                  <a:pt x="34" y="216"/>
                </a:lnTo>
                <a:lnTo>
                  <a:pt x="34" y="216"/>
                </a:lnTo>
                <a:lnTo>
                  <a:pt x="34" y="216"/>
                </a:lnTo>
                <a:lnTo>
                  <a:pt x="34" y="216"/>
                </a:lnTo>
                <a:lnTo>
                  <a:pt x="37" y="215"/>
                </a:lnTo>
                <a:lnTo>
                  <a:pt x="37" y="215"/>
                </a:lnTo>
                <a:lnTo>
                  <a:pt x="37" y="214"/>
                </a:lnTo>
                <a:lnTo>
                  <a:pt x="37" y="214"/>
                </a:lnTo>
                <a:close/>
                <a:moveTo>
                  <a:pt x="238" y="131"/>
                </a:moveTo>
                <a:lnTo>
                  <a:pt x="238" y="131"/>
                </a:lnTo>
                <a:lnTo>
                  <a:pt x="237" y="133"/>
                </a:lnTo>
                <a:lnTo>
                  <a:pt x="237" y="133"/>
                </a:lnTo>
                <a:lnTo>
                  <a:pt x="238" y="134"/>
                </a:lnTo>
                <a:lnTo>
                  <a:pt x="238" y="134"/>
                </a:lnTo>
                <a:lnTo>
                  <a:pt x="238" y="133"/>
                </a:lnTo>
                <a:lnTo>
                  <a:pt x="238" y="131"/>
                </a:lnTo>
                <a:lnTo>
                  <a:pt x="238" y="131"/>
                </a:lnTo>
                <a:close/>
                <a:moveTo>
                  <a:pt x="255" y="135"/>
                </a:moveTo>
                <a:lnTo>
                  <a:pt x="255" y="135"/>
                </a:lnTo>
                <a:lnTo>
                  <a:pt x="257" y="141"/>
                </a:lnTo>
                <a:lnTo>
                  <a:pt x="257" y="141"/>
                </a:lnTo>
                <a:lnTo>
                  <a:pt x="257" y="138"/>
                </a:lnTo>
                <a:lnTo>
                  <a:pt x="255" y="135"/>
                </a:lnTo>
                <a:lnTo>
                  <a:pt x="255" y="135"/>
                </a:lnTo>
                <a:close/>
                <a:moveTo>
                  <a:pt x="19" y="178"/>
                </a:moveTo>
                <a:lnTo>
                  <a:pt x="19" y="178"/>
                </a:lnTo>
                <a:lnTo>
                  <a:pt x="18" y="179"/>
                </a:lnTo>
                <a:lnTo>
                  <a:pt x="18" y="179"/>
                </a:lnTo>
                <a:lnTo>
                  <a:pt x="18" y="179"/>
                </a:lnTo>
                <a:lnTo>
                  <a:pt x="19" y="179"/>
                </a:lnTo>
                <a:lnTo>
                  <a:pt x="19" y="179"/>
                </a:lnTo>
                <a:lnTo>
                  <a:pt x="19" y="178"/>
                </a:lnTo>
                <a:lnTo>
                  <a:pt x="19" y="178"/>
                </a:lnTo>
                <a:close/>
                <a:moveTo>
                  <a:pt x="257" y="157"/>
                </a:moveTo>
                <a:lnTo>
                  <a:pt x="257" y="157"/>
                </a:lnTo>
                <a:lnTo>
                  <a:pt x="258" y="155"/>
                </a:lnTo>
                <a:lnTo>
                  <a:pt x="258" y="154"/>
                </a:lnTo>
                <a:lnTo>
                  <a:pt x="258" y="154"/>
                </a:lnTo>
                <a:lnTo>
                  <a:pt x="257" y="154"/>
                </a:lnTo>
                <a:lnTo>
                  <a:pt x="257" y="154"/>
                </a:lnTo>
                <a:lnTo>
                  <a:pt x="257" y="157"/>
                </a:lnTo>
                <a:lnTo>
                  <a:pt x="257" y="157"/>
                </a:lnTo>
                <a:close/>
                <a:moveTo>
                  <a:pt x="253" y="179"/>
                </a:moveTo>
                <a:lnTo>
                  <a:pt x="253" y="179"/>
                </a:lnTo>
                <a:lnTo>
                  <a:pt x="253" y="184"/>
                </a:lnTo>
                <a:lnTo>
                  <a:pt x="253" y="184"/>
                </a:lnTo>
                <a:lnTo>
                  <a:pt x="253" y="181"/>
                </a:lnTo>
                <a:lnTo>
                  <a:pt x="253" y="179"/>
                </a:lnTo>
                <a:lnTo>
                  <a:pt x="253" y="179"/>
                </a:lnTo>
                <a:close/>
                <a:moveTo>
                  <a:pt x="31" y="161"/>
                </a:moveTo>
                <a:lnTo>
                  <a:pt x="31" y="161"/>
                </a:lnTo>
                <a:lnTo>
                  <a:pt x="29" y="161"/>
                </a:lnTo>
                <a:lnTo>
                  <a:pt x="29" y="161"/>
                </a:lnTo>
                <a:lnTo>
                  <a:pt x="29" y="164"/>
                </a:lnTo>
                <a:lnTo>
                  <a:pt x="29" y="164"/>
                </a:lnTo>
                <a:lnTo>
                  <a:pt x="29" y="164"/>
                </a:lnTo>
                <a:lnTo>
                  <a:pt x="29" y="164"/>
                </a:lnTo>
                <a:lnTo>
                  <a:pt x="31" y="162"/>
                </a:lnTo>
                <a:lnTo>
                  <a:pt x="31" y="161"/>
                </a:lnTo>
                <a:lnTo>
                  <a:pt x="31" y="161"/>
                </a:lnTo>
                <a:close/>
                <a:moveTo>
                  <a:pt x="233" y="124"/>
                </a:moveTo>
                <a:lnTo>
                  <a:pt x="233" y="124"/>
                </a:lnTo>
                <a:lnTo>
                  <a:pt x="233" y="124"/>
                </a:lnTo>
                <a:lnTo>
                  <a:pt x="233" y="124"/>
                </a:lnTo>
                <a:lnTo>
                  <a:pt x="230" y="125"/>
                </a:lnTo>
                <a:lnTo>
                  <a:pt x="230" y="125"/>
                </a:lnTo>
                <a:lnTo>
                  <a:pt x="230" y="125"/>
                </a:lnTo>
                <a:lnTo>
                  <a:pt x="230" y="125"/>
                </a:lnTo>
                <a:lnTo>
                  <a:pt x="233" y="124"/>
                </a:lnTo>
                <a:lnTo>
                  <a:pt x="233" y="124"/>
                </a:lnTo>
                <a:close/>
                <a:moveTo>
                  <a:pt x="224" y="199"/>
                </a:moveTo>
                <a:lnTo>
                  <a:pt x="224" y="199"/>
                </a:lnTo>
                <a:lnTo>
                  <a:pt x="226" y="198"/>
                </a:lnTo>
                <a:lnTo>
                  <a:pt x="226" y="197"/>
                </a:lnTo>
                <a:lnTo>
                  <a:pt x="226" y="197"/>
                </a:lnTo>
                <a:lnTo>
                  <a:pt x="224" y="198"/>
                </a:lnTo>
                <a:lnTo>
                  <a:pt x="224" y="199"/>
                </a:lnTo>
                <a:lnTo>
                  <a:pt x="224" y="199"/>
                </a:lnTo>
                <a:close/>
                <a:moveTo>
                  <a:pt x="224" y="110"/>
                </a:moveTo>
                <a:lnTo>
                  <a:pt x="224" y="110"/>
                </a:lnTo>
                <a:lnTo>
                  <a:pt x="223" y="110"/>
                </a:lnTo>
                <a:lnTo>
                  <a:pt x="223" y="110"/>
                </a:lnTo>
                <a:lnTo>
                  <a:pt x="223" y="111"/>
                </a:lnTo>
                <a:lnTo>
                  <a:pt x="223" y="111"/>
                </a:lnTo>
                <a:lnTo>
                  <a:pt x="224" y="111"/>
                </a:lnTo>
                <a:lnTo>
                  <a:pt x="224" y="111"/>
                </a:lnTo>
                <a:lnTo>
                  <a:pt x="224" y="110"/>
                </a:lnTo>
                <a:lnTo>
                  <a:pt x="224" y="110"/>
                </a:lnTo>
                <a:close/>
                <a:moveTo>
                  <a:pt x="233" y="187"/>
                </a:moveTo>
                <a:lnTo>
                  <a:pt x="233" y="187"/>
                </a:lnTo>
                <a:lnTo>
                  <a:pt x="233" y="187"/>
                </a:lnTo>
                <a:lnTo>
                  <a:pt x="233" y="187"/>
                </a:lnTo>
                <a:lnTo>
                  <a:pt x="230" y="188"/>
                </a:lnTo>
                <a:lnTo>
                  <a:pt x="230" y="188"/>
                </a:lnTo>
                <a:lnTo>
                  <a:pt x="230" y="188"/>
                </a:lnTo>
                <a:lnTo>
                  <a:pt x="230" y="188"/>
                </a:lnTo>
                <a:lnTo>
                  <a:pt x="233" y="187"/>
                </a:lnTo>
                <a:lnTo>
                  <a:pt x="233" y="187"/>
                </a:lnTo>
                <a:close/>
                <a:moveTo>
                  <a:pt x="41" y="148"/>
                </a:moveTo>
                <a:lnTo>
                  <a:pt x="41" y="148"/>
                </a:lnTo>
                <a:lnTo>
                  <a:pt x="41" y="144"/>
                </a:lnTo>
                <a:lnTo>
                  <a:pt x="41" y="144"/>
                </a:lnTo>
                <a:lnTo>
                  <a:pt x="41" y="145"/>
                </a:lnTo>
                <a:lnTo>
                  <a:pt x="41" y="148"/>
                </a:lnTo>
                <a:lnTo>
                  <a:pt x="41" y="148"/>
                </a:lnTo>
                <a:close/>
                <a:moveTo>
                  <a:pt x="35" y="157"/>
                </a:moveTo>
                <a:lnTo>
                  <a:pt x="35" y="157"/>
                </a:lnTo>
                <a:lnTo>
                  <a:pt x="35" y="160"/>
                </a:lnTo>
                <a:lnTo>
                  <a:pt x="35" y="160"/>
                </a:lnTo>
                <a:lnTo>
                  <a:pt x="35" y="157"/>
                </a:lnTo>
                <a:lnTo>
                  <a:pt x="35" y="157"/>
                </a:lnTo>
                <a:close/>
                <a:moveTo>
                  <a:pt x="230" y="150"/>
                </a:moveTo>
                <a:lnTo>
                  <a:pt x="230" y="150"/>
                </a:lnTo>
                <a:lnTo>
                  <a:pt x="231" y="148"/>
                </a:lnTo>
                <a:lnTo>
                  <a:pt x="231" y="147"/>
                </a:lnTo>
                <a:lnTo>
                  <a:pt x="231" y="147"/>
                </a:lnTo>
                <a:lnTo>
                  <a:pt x="230" y="150"/>
                </a:lnTo>
                <a:lnTo>
                  <a:pt x="230" y="150"/>
                </a:lnTo>
                <a:close/>
                <a:moveTo>
                  <a:pt x="15" y="144"/>
                </a:moveTo>
                <a:lnTo>
                  <a:pt x="15" y="144"/>
                </a:lnTo>
                <a:lnTo>
                  <a:pt x="15" y="144"/>
                </a:lnTo>
                <a:lnTo>
                  <a:pt x="15" y="143"/>
                </a:lnTo>
                <a:lnTo>
                  <a:pt x="15" y="143"/>
                </a:lnTo>
                <a:lnTo>
                  <a:pt x="15" y="143"/>
                </a:lnTo>
                <a:lnTo>
                  <a:pt x="15" y="144"/>
                </a:lnTo>
                <a:lnTo>
                  <a:pt x="15" y="144"/>
                </a:lnTo>
                <a:close/>
                <a:moveTo>
                  <a:pt x="19" y="110"/>
                </a:moveTo>
                <a:lnTo>
                  <a:pt x="19" y="110"/>
                </a:lnTo>
                <a:lnTo>
                  <a:pt x="18" y="111"/>
                </a:lnTo>
                <a:lnTo>
                  <a:pt x="17" y="113"/>
                </a:lnTo>
                <a:lnTo>
                  <a:pt x="17" y="113"/>
                </a:lnTo>
                <a:lnTo>
                  <a:pt x="18" y="111"/>
                </a:lnTo>
                <a:lnTo>
                  <a:pt x="19" y="110"/>
                </a:lnTo>
                <a:lnTo>
                  <a:pt x="19" y="110"/>
                </a:lnTo>
                <a:close/>
                <a:moveTo>
                  <a:pt x="220" y="216"/>
                </a:moveTo>
                <a:lnTo>
                  <a:pt x="220" y="216"/>
                </a:lnTo>
                <a:lnTo>
                  <a:pt x="223" y="214"/>
                </a:lnTo>
                <a:lnTo>
                  <a:pt x="223" y="214"/>
                </a:lnTo>
                <a:lnTo>
                  <a:pt x="221" y="215"/>
                </a:lnTo>
                <a:lnTo>
                  <a:pt x="220" y="216"/>
                </a:lnTo>
                <a:lnTo>
                  <a:pt x="220" y="216"/>
                </a:lnTo>
                <a:close/>
                <a:moveTo>
                  <a:pt x="224" y="83"/>
                </a:moveTo>
                <a:lnTo>
                  <a:pt x="224" y="83"/>
                </a:lnTo>
                <a:lnTo>
                  <a:pt x="223" y="83"/>
                </a:lnTo>
                <a:lnTo>
                  <a:pt x="221" y="83"/>
                </a:lnTo>
                <a:lnTo>
                  <a:pt x="221" y="83"/>
                </a:lnTo>
                <a:lnTo>
                  <a:pt x="223" y="84"/>
                </a:lnTo>
                <a:lnTo>
                  <a:pt x="224" y="83"/>
                </a:lnTo>
                <a:lnTo>
                  <a:pt x="224" y="83"/>
                </a:lnTo>
                <a:close/>
                <a:moveTo>
                  <a:pt x="227" y="127"/>
                </a:moveTo>
                <a:lnTo>
                  <a:pt x="227" y="127"/>
                </a:lnTo>
                <a:lnTo>
                  <a:pt x="227" y="127"/>
                </a:lnTo>
                <a:lnTo>
                  <a:pt x="227" y="128"/>
                </a:lnTo>
                <a:lnTo>
                  <a:pt x="227" y="128"/>
                </a:lnTo>
                <a:lnTo>
                  <a:pt x="228" y="128"/>
                </a:lnTo>
                <a:lnTo>
                  <a:pt x="227" y="127"/>
                </a:lnTo>
                <a:lnTo>
                  <a:pt x="227" y="127"/>
                </a:lnTo>
                <a:close/>
                <a:moveTo>
                  <a:pt x="46" y="106"/>
                </a:moveTo>
                <a:lnTo>
                  <a:pt x="46" y="106"/>
                </a:lnTo>
                <a:lnTo>
                  <a:pt x="48" y="103"/>
                </a:lnTo>
                <a:lnTo>
                  <a:pt x="48" y="103"/>
                </a:lnTo>
                <a:lnTo>
                  <a:pt x="48" y="104"/>
                </a:lnTo>
                <a:lnTo>
                  <a:pt x="46" y="106"/>
                </a:lnTo>
                <a:lnTo>
                  <a:pt x="46" y="106"/>
                </a:lnTo>
                <a:close/>
                <a:moveTo>
                  <a:pt x="235" y="167"/>
                </a:moveTo>
                <a:lnTo>
                  <a:pt x="235" y="167"/>
                </a:lnTo>
                <a:lnTo>
                  <a:pt x="237" y="167"/>
                </a:lnTo>
                <a:lnTo>
                  <a:pt x="237" y="165"/>
                </a:lnTo>
                <a:lnTo>
                  <a:pt x="237" y="165"/>
                </a:lnTo>
                <a:lnTo>
                  <a:pt x="235" y="167"/>
                </a:lnTo>
                <a:lnTo>
                  <a:pt x="235" y="167"/>
                </a:lnTo>
                <a:lnTo>
                  <a:pt x="235" y="167"/>
                </a:lnTo>
                <a:close/>
                <a:moveTo>
                  <a:pt x="58" y="269"/>
                </a:moveTo>
                <a:lnTo>
                  <a:pt x="58" y="269"/>
                </a:lnTo>
                <a:lnTo>
                  <a:pt x="59" y="268"/>
                </a:lnTo>
                <a:lnTo>
                  <a:pt x="59" y="268"/>
                </a:lnTo>
                <a:lnTo>
                  <a:pt x="58" y="268"/>
                </a:lnTo>
                <a:lnTo>
                  <a:pt x="58" y="268"/>
                </a:lnTo>
                <a:lnTo>
                  <a:pt x="58" y="268"/>
                </a:lnTo>
                <a:lnTo>
                  <a:pt x="58" y="268"/>
                </a:lnTo>
                <a:lnTo>
                  <a:pt x="58" y="269"/>
                </a:lnTo>
                <a:lnTo>
                  <a:pt x="58" y="269"/>
                </a:lnTo>
                <a:close/>
                <a:moveTo>
                  <a:pt x="235" y="138"/>
                </a:moveTo>
                <a:lnTo>
                  <a:pt x="235" y="138"/>
                </a:lnTo>
                <a:lnTo>
                  <a:pt x="233" y="140"/>
                </a:lnTo>
                <a:lnTo>
                  <a:pt x="233" y="140"/>
                </a:lnTo>
                <a:lnTo>
                  <a:pt x="233" y="140"/>
                </a:lnTo>
                <a:lnTo>
                  <a:pt x="233" y="140"/>
                </a:lnTo>
                <a:lnTo>
                  <a:pt x="235" y="138"/>
                </a:lnTo>
                <a:lnTo>
                  <a:pt x="235" y="138"/>
                </a:lnTo>
                <a:close/>
                <a:moveTo>
                  <a:pt x="226" y="103"/>
                </a:moveTo>
                <a:lnTo>
                  <a:pt x="226" y="103"/>
                </a:lnTo>
                <a:lnTo>
                  <a:pt x="224" y="100"/>
                </a:lnTo>
                <a:lnTo>
                  <a:pt x="224" y="100"/>
                </a:lnTo>
                <a:lnTo>
                  <a:pt x="224" y="100"/>
                </a:lnTo>
                <a:lnTo>
                  <a:pt x="224" y="100"/>
                </a:lnTo>
                <a:lnTo>
                  <a:pt x="226" y="103"/>
                </a:lnTo>
                <a:lnTo>
                  <a:pt x="226" y="103"/>
                </a:lnTo>
                <a:lnTo>
                  <a:pt x="226" y="103"/>
                </a:lnTo>
                <a:lnTo>
                  <a:pt x="226" y="103"/>
                </a:lnTo>
                <a:close/>
                <a:moveTo>
                  <a:pt x="255" y="130"/>
                </a:moveTo>
                <a:lnTo>
                  <a:pt x="255" y="130"/>
                </a:lnTo>
                <a:lnTo>
                  <a:pt x="255" y="133"/>
                </a:lnTo>
                <a:lnTo>
                  <a:pt x="255" y="133"/>
                </a:lnTo>
                <a:lnTo>
                  <a:pt x="255" y="130"/>
                </a:lnTo>
                <a:lnTo>
                  <a:pt x="255" y="130"/>
                </a:lnTo>
                <a:close/>
                <a:moveTo>
                  <a:pt x="15" y="140"/>
                </a:moveTo>
                <a:lnTo>
                  <a:pt x="15" y="140"/>
                </a:lnTo>
                <a:lnTo>
                  <a:pt x="17" y="138"/>
                </a:lnTo>
                <a:lnTo>
                  <a:pt x="17" y="138"/>
                </a:lnTo>
                <a:lnTo>
                  <a:pt x="17" y="138"/>
                </a:lnTo>
                <a:lnTo>
                  <a:pt x="15" y="138"/>
                </a:lnTo>
                <a:lnTo>
                  <a:pt x="15" y="140"/>
                </a:lnTo>
                <a:lnTo>
                  <a:pt x="15" y="140"/>
                </a:lnTo>
                <a:close/>
                <a:moveTo>
                  <a:pt x="244" y="162"/>
                </a:moveTo>
                <a:lnTo>
                  <a:pt x="244" y="162"/>
                </a:lnTo>
                <a:lnTo>
                  <a:pt x="245" y="162"/>
                </a:lnTo>
                <a:lnTo>
                  <a:pt x="245" y="161"/>
                </a:lnTo>
                <a:lnTo>
                  <a:pt x="245" y="161"/>
                </a:lnTo>
                <a:lnTo>
                  <a:pt x="244" y="162"/>
                </a:lnTo>
                <a:lnTo>
                  <a:pt x="244" y="162"/>
                </a:lnTo>
                <a:close/>
                <a:moveTo>
                  <a:pt x="214" y="81"/>
                </a:moveTo>
                <a:lnTo>
                  <a:pt x="214" y="81"/>
                </a:lnTo>
                <a:lnTo>
                  <a:pt x="214" y="80"/>
                </a:lnTo>
                <a:lnTo>
                  <a:pt x="214" y="80"/>
                </a:lnTo>
                <a:lnTo>
                  <a:pt x="214" y="80"/>
                </a:lnTo>
                <a:lnTo>
                  <a:pt x="214" y="80"/>
                </a:lnTo>
                <a:lnTo>
                  <a:pt x="213" y="81"/>
                </a:lnTo>
                <a:lnTo>
                  <a:pt x="213" y="81"/>
                </a:lnTo>
                <a:lnTo>
                  <a:pt x="214" y="81"/>
                </a:lnTo>
                <a:lnTo>
                  <a:pt x="214" y="81"/>
                </a:lnTo>
                <a:close/>
                <a:moveTo>
                  <a:pt x="240" y="154"/>
                </a:moveTo>
                <a:lnTo>
                  <a:pt x="240" y="154"/>
                </a:lnTo>
                <a:lnTo>
                  <a:pt x="240" y="157"/>
                </a:lnTo>
                <a:lnTo>
                  <a:pt x="240" y="157"/>
                </a:lnTo>
                <a:lnTo>
                  <a:pt x="240" y="154"/>
                </a:lnTo>
                <a:lnTo>
                  <a:pt x="240" y="154"/>
                </a:lnTo>
                <a:close/>
                <a:moveTo>
                  <a:pt x="218" y="100"/>
                </a:moveTo>
                <a:lnTo>
                  <a:pt x="218" y="100"/>
                </a:lnTo>
                <a:lnTo>
                  <a:pt x="218" y="101"/>
                </a:lnTo>
                <a:lnTo>
                  <a:pt x="218" y="101"/>
                </a:lnTo>
                <a:lnTo>
                  <a:pt x="218" y="100"/>
                </a:lnTo>
                <a:lnTo>
                  <a:pt x="218" y="100"/>
                </a:lnTo>
                <a:lnTo>
                  <a:pt x="218" y="100"/>
                </a:lnTo>
                <a:lnTo>
                  <a:pt x="218" y="100"/>
                </a:lnTo>
                <a:close/>
                <a:moveTo>
                  <a:pt x="35" y="152"/>
                </a:moveTo>
                <a:lnTo>
                  <a:pt x="35" y="152"/>
                </a:lnTo>
                <a:lnTo>
                  <a:pt x="37" y="152"/>
                </a:lnTo>
                <a:lnTo>
                  <a:pt x="37" y="152"/>
                </a:lnTo>
                <a:lnTo>
                  <a:pt x="37" y="148"/>
                </a:lnTo>
                <a:lnTo>
                  <a:pt x="37" y="148"/>
                </a:lnTo>
                <a:lnTo>
                  <a:pt x="37" y="148"/>
                </a:lnTo>
                <a:lnTo>
                  <a:pt x="37" y="148"/>
                </a:lnTo>
                <a:lnTo>
                  <a:pt x="35" y="152"/>
                </a:lnTo>
                <a:lnTo>
                  <a:pt x="35" y="152"/>
                </a:lnTo>
                <a:close/>
                <a:moveTo>
                  <a:pt x="18" y="158"/>
                </a:moveTo>
                <a:lnTo>
                  <a:pt x="18" y="158"/>
                </a:lnTo>
                <a:lnTo>
                  <a:pt x="18" y="158"/>
                </a:lnTo>
                <a:lnTo>
                  <a:pt x="18" y="158"/>
                </a:lnTo>
                <a:lnTo>
                  <a:pt x="18" y="160"/>
                </a:lnTo>
                <a:lnTo>
                  <a:pt x="18" y="160"/>
                </a:lnTo>
                <a:lnTo>
                  <a:pt x="18" y="158"/>
                </a:lnTo>
                <a:lnTo>
                  <a:pt x="18" y="158"/>
                </a:lnTo>
                <a:close/>
                <a:moveTo>
                  <a:pt x="32" y="204"/>
                </a:moveTo>
                <a:lnTo>
                  <a:pt x="32" y="204"/>
                </a:lnTo>
                <a:lnTo>
                  <a:pt x="34" y="202"/>
                </a:lnTo>
                <a:lnTo>
                  <a:pt x="32" y="202"/>
                </a:lnTo>
                <a:lnTo>
                  <a:pt x="32" y="202"/>
                </a:lnTo>
                <a:lnTo>
                  <a:pt x="32" y="204"/>
                </a:lnTo>
                <a:lnTo>
                  <a:pt x="32" y="204"/>
                </a:lnTo>
                <a:close/>
                <a:moveTo>
                  <a:pt x="28" y="214"/>
                </a:moveTo>
                <a:lnTo>
                  <a:pt x="28" y="214"/>
                </a:lnTo>
                <a:lnTo>
                  <a:pt x="28" y="214"/>
                </a:lnTo>
                <a:lnTo>
                  <a:pt x="27" y="215"/>
                </a:lnTo>
                <a:lnTo>
                  <a:pt x="27" y="215"/>
                </a:lnTo>
                <a:lnTo>
                  <a:pt x="28" y="214"/>
                </a:lnTo>
                <a:lnTo>
                  <a:pt x="28" y="214"/>
                </a:lnTo>
                <a:close/>
                <a:moveTo>
                  <a:pt x="22" y="155"/>
                </a:moveTo>
                <a:lnTo>
                  <a:pt x="22" y="155"/>
                </a:lnTo>
                <a:lnTo>
                  <a:pt x="21" y="155"/>
                </a:lnTo>
                <a:lnTo>
                  <a:pt x="21" y="157"/>
                </a:lnTo>
                <a:lnTo>
                  <a:pt x="21" y="157"/>
                </a:lnTo>
                <a:lnTo>
                  <a:pt x="22" y="155"/>
                </a:lnTo>
                <a:lnTo>
                  <a:pt x="22" y="155"/>
                </a:lnTo>
                <a:close/>
                <a:moveTo>
                  <a:pt x="18" y="172"/>
                </a:moveTo>
                <a:lnTo>
                  <a:pt x="18" y="172"/>
                </a:lnTo>
                <a:lnTo>
                  <a:pt x="18" y="171"/>
                </a:lnTo>
                <a:lnTo>
                  <a:pt x="18" y="171"/>
                </a:lnTo>
                <a:lnTo>
                  <a:pt x="18" y="171"/>
                </a:lnTo>
                <a:lnTo>
                  <a:pt x="18" y="172"/>
                </a:lnTo>
                <a:lnTo>
                  <a:pt x="18" y="172"/>
                </a:lnTo>
                <a:close/>
                <a:moveTo>
                  <a:pt x="22" y="106"/>
                </a:moveTo>
                <a:lnTo>
                  <a:pt x="22" y="106"/>
                </a:lnTo>
                <a:lnTo>
                  <a:pt x="19" y="107"/>
                </a:lnTo>
                <a:lnTo>
                  <a:pt x="19" y="107"/>
                </a:lnTo>
                <a:lnTo>
                  <a:pt x="22" y="106"/>
                </a:lnTo>
                <a:lnTo>
                  <a:pt x="22" y="106"/>
                </a:lnTo>
                <a:close/>
                <a:moveTo>
                  <a:pt x="44" y="107"/>
                </a:moveTo>
                <a:lnTo>
                  <a:pt x="44" y="107"/>
                </a:lnTo>
                <a:lnTo>
                  <a:pt x="44" y="107"/>
                </a:lnTo>
                <a:lnTo>
                  <a:pt x="45" y="106"/>
                </a:lnTo>
                <a:lnTo>
                  <a:pt x="45" y="106"/>
                </a:lnTo>
                <a:lnTo>
                  <a:pt x="44" y="107"/>
                </a:lnTo>
                <a:lnTo>
                  <a:pt x="44" y="107"/>
                </a:lnTo>
                <a:close/>
                <a:moveTo>
                  <a:pt x="238" y="140"/>
                </a:moveTo>
                <a:lnTo>
                  <a:pt x="238" y="140"/>
                </a:lnTo>
                <a:lnTo>
                  <a:pt x="238" y="140"/>
                </a:lnTo>
                <a:lnTo>
                  <a:pt x="238" y="140"/>
                </a:lnTo>
                <a:lnTo>
                  <a:pt x="238" y="141"/>
                </a:lnTo>
                <a:lnTo>
                  <a:pt x="238" y="141"/>
                </a:lnTo>
                <a:lnTo>
                  <a:pt x="238" y="140"/>
                </a:lnTo>
                <a:lnTo>
                  <a:pt x="238" y="140"/>
                </a:lnTo>
                <a:close/>
                <a:moveTo>
                  <a:pt x="224" y="118"/>
                </a:moveTo>
                <a:lnTo>
                  <a:pt x="224" y="118"/>
                </a:lnTo>
                <a:lnTo>
                  <a:pt x="226" y="118"/>
                </a:lnTo>
                <a:lnTo>
                  <a:pt x="226" y="117"/>
                </a:lnTo>
                <a:lnTo>
                  <a:pt x="226" y="117"/>
                </a:lnTo>
                <a:lnTo>
                  <a:pt x="224" y="118"/>
                </a:lnTo>
                <a:lnTo>
                  <a:pt x="224" y="118"/>
                </a:lnTo>
                <a:close/>
                <a:moveTo>
                  <a:pt x="18" y="155"/>
                </a:moveTo>
                <a:lnTo>
                  <a:pt x="18" y="155"/>
                </a:lnTo>
                <a:lnTo>
                  <a:pt x="18" y="152"/>
                </a:lnTo>
                <a:lnTo>
                  <a:pt x="18" y="152"/>
                </a:lnTo>
                <a:lnTo>
                  <a:pt x="18" y="155"/>
                </a:lnTo>
                <a:lnTo>
                  <a:pt x="18" y="155"/>
                </a:lnTo>
                <a:close/>
                <a:moveTo>
                  <a:pt x="15" y="151"/>
                </a:moveTo>
                <a:lnTo>
                  <a:pt x="15" y="151"/>
                </a:lnTo>
                <a:lnTo>
                  <a:pt x="14" y="152"/>
                </a:lnTo>
                <a:lnTo>
                  <a:pt x="14" y="152"/>
                </a:lnTo>
                <a:lnTo>
                  <a:pt x="14" y="152"/>
                </a:lnTo>
                <a:lnTo>
                  <a:pt x="15" y="151"/>
                </a:lnTo>
                <a:lnTo>
                  <a:pt x="15" y="151"/>
                </a:lnTo>
                <a:close/>
                <a:moveTo>
                  <a:pt x="29" y="216"/>
                </a:moveTo>
                <a:lnTo>
                  <a:pt x="29" y="216"/>
                </a:lnTo>
                <a:lnTo>
                  <a:pt x="29" y="218"/>
                </a:lnTo>
                <a:lnTo>
                  <a:pt x="29" y="216"/>
                </a:lnTo>
                <a:lnTo>
                  <a:pt x="29" y="216"/>
                </a:lnTo>
                <a:lnTo>
                  <a:pt x="29" y="216"/>
                </a:lnTo>
                <a:lnTo>
                  <a:pt x="29" y="216"/>
                </a:lnTo>
                <a:close/>
                <a:moveTo>
                  <a:pt x="14" y="148"/>
                </a:moveTo>
                <a:lnTo>
                  <a:pt x="14" y="148"/>
                </a:lnTo>
                <a:lnTo>
                  <a:pt x="15" y="148"/>
                </a:lnTo>
                <a:lnTo>
                  <a:pt x="15" y="147"/>
                </a:lnTo>
                <a:lnTo>
                  <a:pt x="15" y="147"/>
                </a:lnTo>
                <a:lnTo>
                  <a:pt x="14" y="148"/>
                </a:lnTo>
                <a:lnTo>
                  <a:pt x="14" y="148"/>
                </a:lnTo>
                <a:close/>
                <a:moveTo>
                  <a:pt x="226" y="189"/>
                </a:moveTo>
                <a:lnTo>
                  <a:pt x="226" y="189"/>
                </a:lnTo>
                <a:lnTo>
                  <a:pt x="226" y="191"/>
                </a:lnTo>
                <a:lnTo>
                  <a:pt x="226" y="191"/>
                </a:lnTo>
                <a:lnTo>
                  <a:pt x="226" y="191"/>
                </a:lnTo>
                <a:lnTo>
                  <a:pt x="226" y="191"/>
                </a:lnTo>
                <a:lnTo>
                  <a:pt x="226" y="189"/>
                </a:lnTo>
                <a:lnTo>
                  <a:pt x="226" y="189"/>
                </a:lnTo>
                <a:close/>
                <a:moveTo>
                  <a:pt x="221" y="128"/>
                </a:moveTo>
                <a:lnTo>
                  <a:pt x="221" y="128"/>
                </a:lnTo>
                <a:lnTo>
                  <a:pt x="221" y="130"/>
                </a:lnTo>
                <a:lnTo>
                  <a:pt x="221" y="130"/>
                </a:lnTo>
                <a:lnTo>
                  <a:pt x="221" y="128"/>
                </a:lnTo>
                <a:lnTo>
                  <a:pt x="221" y="128"/>
                </a:lnTo>
                <a:close/>
                <a:moveTo>
                  <a:pt x="230" y="140"/>
                </a:moveTo>
                <a:lnTo>
                  <a:pt x="230" y="140"/>
                </a:lnTo>
                <a:lnTo>
                  <a:pt x="230" y="140"/>
                </a:lnTo>
                <a:lnTo>
                  <a:pt x="230" y="140"/>
                </a:lnTo>
                <a:lnTo>
                  <a:pt x="230" y="143"/>
                </a:lnTo>
                <a:lnTo>
                  <a:pt x="230" y="143"/>
                </a:lnTo>
                <a:lnTo>
                  <a:pt x="230" y="143"/>
                </a:lnTo>
                <a:lnTo>
                  <a:pt x="230" y="143"/>
                </a:lnTo>
                <a:lnTo>
                  <a:pt x="230" y="140"/>
                </a:lnTo>
                <a:lnTo>
                  <a:pt x="230" y="140"/>
                </a:lnTo>
                <a:close/>
                <a:moveTo>
                  <a:pt x="240" y="147"/>
                </a:moveTo>
                <a:lnTo>
                  <a:pt x="240" y="147"/>
                </a:lnTo>
                <a:lnTo>
                  <a:pt x="238" y="147"/>
                </a:lnTo>
                <a:lnTo>
                  <a:pt x="238" y="147"/>
                </a:lnTo>
                <a:lnTo>
                  <a:pt x="240" y="150"/>
                </a:lnTo>
                <a:lnTo>
                  <a:pt x="240" y="150"/>
                </a:lnTo>
                <a:lnTo>
                  <a:pt x="240" y="150"/>
                </a:lnTo>
                <a:lnTo>
                  <a:pt x="240" y="150"/>
                </a:lnTo>
                <a:lnTo>
                  <a:pt x="240" y="147"/>
                </a:lnTo>
                <a:lnTo>
                  <a:pt x="240" y="147"/>
                </a:lnTo>
                <a:close/>
                <a:moveTo>
                  <a:pt x="37" y="221"/>
                </a:moveTo>
                <a:lnTo>
                  <a:pt x="37" y="221"/>
                </a:lnTo>
                <a:lnTo>
                  <a:pt x="35" y="219"/>
                </a:lnTo>
                <a:lnTo>
                  <a:pt x="34" y="221"/>
                </a:lnTo>
                <a:lnTo>
                  <a:pt x="34" y="221"/>
                </a:lnTo>
                <a:lnTo>
                  <a:pt x="35" y="221"/>
                </a:lnTo>
                <a:lnTo>
                  <a:pt x="35" y="221"/>
                </a:lnTo>
                <a:lnTo>
                  <a:pt x="37" y="221"/>
                </a:lnTo>
                <a:lnTo>
                  <a:pt x="37" y="221"/>
                </a:lnTo>
                <a:close/>
                <a:moveTo>
                  <a:pt x="19" y="125"/>
                </a:moveTo>
                <a:lnTo>
                  <a:pt x="19" y="125"/>
                </a:lnTo>
                <a:lnTo>
                  <a:pt x="18" y="125"/>
                </a:lnTo>
                <a:lnTo>
                  <a:pt x="18" y="127"/>
                </a:lnTo>
                <a:lnTo>
                  <a:pt x="18" y="127"/>
                </a:lnTo>
                <a:lnTo>
                  <a:pt x="19" y="125"/>
                </a:lnTo>
                <a:lnTo>
                  <a:pt x="19" y="125"/>
                </a:lnTo>
                <a:close/>
                <a:moveTo>
                  <a:pt x="231" y="133"/>
                </a:moveTo>
                <a:lnTo>
                  <a:pt x="231" y="133"/>
                </a:lnTo>
                <a:lnTo>
                  <a:pt x="233" y="133"/>
                </a:lnTo>
                <a:lnTo>
                  <a:pt x="233" y="133"/>
                </a:lnTo>
                <a:lnTo>
                  <a:pt x="233" y="131"/>
                </a:lnTo>
                <a:lnTo>
                  <a:pt x="233" y="131"/>
                </a:lnTo>
                <a:lnTo>
                  <a:pt x="231" y="133"/>
                </a:lnTo>
                <a:lnTo>
                  <a:pt x="231" y="133"/>
                </a:lnTo>
                <a:lnTo>
                  <a:pt x="231" y="133"/>
                </a:lnTo>
                <a:close/>
                <a:moveTo>
                  <a:pt x="228" y="134"/>
                </a:moveTo>
                <a:lnTo>
                  <a:pt x="228" y="134"/>
                </a:lnTo>
                <a:lnTo>
                  <a:pt x="228" y="134"/>
                </a:lnTo>
                <a:lnTo>
                  <a:pt x="228" y="134"/>
                </a:lnTo>
                <a:lnTo>
                  <a:pt x="228" y="135"/>
                </a:lnTo>
                <a:lnTo>
                  <a:pt x="228" y="135"/>
                </a:lnTo>
                <a:lnTo>
                  <a:pt x="228" y="134"/>
                </a:lnTo>
                <a:lnTo>
                  <a:pt x="228" y="134"/>
                </a:lnTo>
                <a:close/>
                <a:moveTo>
                  <a:pt x="18" y="144"/>
                </a:moveTo>
                <a:lnTo>
                  <a:pt x="18" y="144"/>
                </a:lnTo>
                <a:lnTo>
                  <a:pt x="18" y="144"/>
                </a:lnTo>
                <a:lnTo>
                  <a:pt x="18" y="144"/>
                </a:lnTo>
                <a:lnTo>
                  <a:pt x="18" y="145"/>
                </a:lnTo>
                <a:lnTo>
                  <a:pt x="18" y="145"/>
                </a:lnTo>
                <a:lnTo>
                  <a:pt x="18" y="145"/>
                </a:lnTo>
                <a:lnTo>
                  <a:pt x="18" y="145"/>
                </a:lnTo>
                <a:lnTo>
                  <a:pt x="18" y="144"/>
                </a:lnTo>
                <a:lnTo>
                  <a:pt x="18" y="144"/>
                </a:lnTo>
                <a:close/>
                <a:moveTo>
                  <a:pt x="17" y="131"/>
                </a:moveTo>
                <a:lnTo>
                  <a:pt x="17" y="131"/>
                </a:lnTo>
                <a:lnTo>
                  <a:pt x="17" y="131"/>
                </a:lnTo>
                <a:lnTo>
                  <a:pt x="17" y="131"/>
                </a:lnTo>
                <a:lnTo>
                  <a:pt x="18" y="130"/>
                </a:lnTo>
                <a:lnTo>
                  <a:pt x="18" y="130"/>
                </a:lnTo>
                <a:lnTo>
                  <a:pt x="17" y="130"/>
                </a:lnTo>
                <a:lnTo>
                  <a:pt x="17" y="130"/>
                </a:lnTo>
                <a:lnTo>
                  <a:pt x="17" y="131"/>
                </a:lnTo>
                <a:lnTo>
                  <a:pt x="17" y="131"/>
                </a:lnTo>
                <a:close/>
                <a:moveTo>
                  <a:pt x="245" y="96"/>
                </a:moveTo>
                <a:lnTo>
                  <a:pt x="245" y="96"/>
                </a:lnTo>
                <a:lnTo>
                  <a:pt x="245" y="97"/>
                </a:lnTo>
                <a:lnTo>
                  <a:pt x="245" y="97"/>
                </a:lnTo>
                <a:lnTo>
                  <a:pt x="245" y="96"/>
                </a:lnTo>
                <a:lnTo>
                  <a:pt x="245" y="96"/>
                </a:lnTo>
                <a:lnTo>
                  <a:pt x="245" y="96"/>
                </a:lnTo>
                <a:close/>
                <a:moveTo>
                  <a:pt x="19" y="204"/>
                </a:moveTo>
                <a:lnTo>
                  <a:pt x="19" y="204"/>
                </a:lnTo>
                <a:lnTo>
                  <a:pt x="19" y="204"/>
                </a:lnTo>
                <a:lnTo>
                  <a:pt x="19" y="204"/>
                </a:lnTo>
                <a:lnTo>
                  <a:pt x="21" y="204"/>
                </a:lnTo>
                <a:lnTo>
                  <a:pt x="21" y="202"/>
                </a:lnTo>
                <a:lnTo>
                  <a:pt x="21" y="202"/>
                </a:lnTo>
                <a:lnTo>
                  <a:pt x="19" y="204"/>
                </a:lnTo>
                <a:lnTo>
                  <a:pt x="19" y="204"/>
                </a:lnTo>
                <a:close/>
                <a:moveTo>
                  <a:pt x="5" y="185"/>
                </a:moveTo>
                <a:lnTo>
                  <a:pt x="5" y="185"/>
                </a:lnTo>
                <a:lnTo>
                  <a:pt x="5" y="185"/>
                </a:lnTo>
                <a:lnTo>
                  <a:pt x="5" y="185"/>
                </a:lnTo>
                <a:lnTo>
                  <a:pt x="5" y="187"/>
                </a:lnTo>
                <a:lnTo>
                  <a:pt x="5" y="187"/>
                </a:lnTo>
                <a:lnTo>
                  <a:pt x="5" y="187"/>
                </a:lnTo>
                <a:lnTo>
                  <a:pt x="5" y="187"/>
                </a:lnTo>
                <a:lnTo>
                  <a:pt x="5" y="185"/>
                </a:lnTo>
                <a:lnTo>
                  <a:pt x="5" y="185"/>
                </a:lnTo>
                <a:close/>
                <a:moveTo>
                  <a:pt x="19" y="175"/>
                </a:moveTo>
                <a:lnTo>
                  <a:pt x="19" y="175"/>
                </a:lnTo>
                <a:lnTo>
                  <a:pt x="19" y="175"/>
                </a:lnTo>
                <a:lnTo>
                  <a:pt x="19" y="175"/>
                </a:lnTo>
                <a:lnTo>
                  <a:pt x="18" y="175"/>
                </a:lnTo>
                <a:lnTo>
                  <a:pt x="18" y="175"/>
                </a:lnTo>
                <a:lnTo>
                  <a:pt x="19" y="175"/>
                </a:lnTo>
                <a:lnTo>
                  <a:pt x="19" y="175"/>
                </a:lnTo>
                <a:close/>
                <a:moveTo>
                  <a:pt x="210" y="86"/>
                </a:moveTo>
                <a:lnTo>
                  <a:pt x="210" y="86"/>
                </a:lnTo>
                <a:lnTo>
                  <a:pt x="210" y="86"/>
                </a:lnTo>
                <a:lnTo>
                  <a:pt x="210" y="86"/>
                </a:lnTo>
                <a:lnTo>
                  <a:pt x="210" y="87"/>
                </a:lnTo>
                <a:lnTo>
                  <a:pt x="210" y="87"/>
                </a:lnTo>
                <a:lnTo>
                  <a:pt x="210" y="87"/>
                </a:lnTo>
                <a:lnTo>
                  <a:pt x="210" y="87"/>
                </a:lnTo>
                <a:lnTo>
                  <a:pt x="210" y="86"/>
                </a:lnTo>
                <a:lnTo>
                  <a:pt x="210" y="86"/>
                </a:lnTo>
                <a:close/>
                <a:moveTo>
                  <a:pt x="228" y="199"/>
                </a:moveTo>
                <a:lnTo>
                  <a:pt x="228" y="199"/>
                </a:lnTo>
                <a:lnTo>
                  <a:pt x="230" y="198"/>
                </a:lnTo>
                <a:lnTo>
                  <a:pt x="230" y="198"/>
                </a:lnTo>
                <a:lnTo>
                  <a:pt x="228" y="199"/>
                </a:lnTo>
                <a:lnTo>
                  <a:pt x="228" y="199"/>
                </a:lnTo>
                <a:close/>
                <a:moveTo>
                  <a:pt x="19" y="201"/>
                </a:moveTo>
                <a:lnTo>
                  <a:pt x="19" y="201"/>
                </a:lnTo>
                <a:lnTo>
                  <a:pt x="19" y="199"/>
                </a:lnTo>
                <a:lnTo>
                  <a:pt x="19" y="199"/>
                </a:lnTo>
                <a:lnTo>
                  <a:pt x="19" y="199"/>
                </a:lnTo>
                <a:lnTo>
                  <a:pt x="19" y="201"/>
                </a:lnTo>
                <a:lnTo>
                  <a:pt x="19" y="201"/>
                </a:lnTo>
                <a:close/>
                <a:moveTo>
                  <a:pt x="224" y="116"/>
                </a:moveTo>
                <a:lnTo>
                  <a:pt x="224" y="116"/>
                </a:lnTo>
                <a:lnTo>
                  <a:pt x="226" y="114"/>
                </a:lnTo>
                <a:lnTo>
                  <a:pt x="226" y="114"/>
                </a:lnTo>
                <a:lnTo>
                  <a:pt x="226" y="114"/>
                </a:lnTo>
                <a:lnTo>
                  <a:pt x="226" y="114"/>
                </a:lnTo>
                <a:lnTo>
                  <a:pt x="224" y="114"/>
                </a:lnTo>
                <a:lnTo>
                  <a:pt x="224" y="116"/>
                </a:lnTo>
                <a:lnTo>
                  <a:pt x="224" y="116"/>
                </a:lnTo>
                <a:close/>
                <a:moveTo>
                  <a:pt x="241" y="117"/>
                </a:moveTo>
                <a:lnTo>
                  <a:pt x="241" y="117"/>
                </a:lnTo>
                <a:lnTo>
                  <a:pt x="241" y="116"/>
                </a:lnTo>
                <a:lnTo>
                  <a:pt x="241" y="116"/>
                </a:lnTo>
                <a:lnTo>
                  <a:pt x="241" y="117"/>
                </a:lnTo>
                <a:lnTo>
                  <a:pt x="241" y="117"/>
                </a:lnTo>
                <a:close/>
                <a:moveTo>
                  <a:pt x="12" y="137"/>
                </a:moveTo>
                <a:lnTo>
                  <a:pt x="12" y="137"/>
                </a:lnTo>
                <a:lnTo>
                  <a:pt x="12" y="137"/>
                </a:lnTo>
                <a:lnTo>
                  <a:pt x="12" y="137"/>
                </a:lnTo>
                <a:lnTo>
                  <a:pt x="14" y="135"/>
                </a:lnTo>
                <a:lnTo>
                  <a:pt x="14" y="135"/>
                </a:lnTo>
                <a:lnTo>
                  <a:pt x="12" y="135"/>
                </a:lnTo>
                <a:lnTo>
                  <a:pt x="12" y="135"/>
                </a:lnTo>
                <a:lnTo>
                  <a:pt x="12" y="137"/>
                </a:lnTo>
                <a:lnTo>
                  <a:pt x="12" y="137"/>
                </a:lnTo>
                <a:close/>
                <a:moveTo>
                  <a:pt x="226" y="124"/>
                </a:moveTo>
                <a:lnTo>
                  <a:pt x="226" y="124"/>
                </a:lnTo>
                <a:lnTo>
                  <a:pt x="227" y="124"/>
                </a:lnTo>
                <a:lnTo>
                  <a:pt x="227" y="124"/>
                </a:lnTo>
                <a:lnTo>
                  <a:pt x="227" y="124"/>
                </a:lnTo>
                <a:lnTo>
                  <a:pt x="227" y="124"/>
                </a:lnTo>
                <a:lnTo>
                  <a:pt x="227" y="123"/>
                </a:lnTo>
                <a:lnTo>
                  <a:pt x="227" y="123"/>
                </a:lnTo>
                <a:lnTo>
                  <a:pt x="226" y="124"/>
                </a:lnTo>
                <a:lnTo>
                  <a:pt x="226" y="124"/>
                </a:lnTo>
                <a:close/>
                <a:moveTo>
                  <a:pt x="21" y="120"/>
                </a:moveTo>
                <a:lnTo>
                  <a:pt x="21" y="120"/>
                </a:lnTo>
                <a:lnTo>
                  <a:pt x="19" y="121"/>
                </a:lnTo>
                <a:lnTo>
                  <a:pt x="19" y="121"/>
                </a:lnTo>
                <a:lnTo>
                  <a:pt x="21" y="120"/>
                </a:lnTo>
                <a:lnTo>
                  <a:pt x="21" y="120"/>
                </a:lnTo>
                <a:close/>
                <a:moveTo>
                  <a:pt x="37" y="141"/>
                </a:moveTo>
                <a:lnTo>
                  <a:pt x="37" y="141"/>
                </a:lnTo>
                <a:lnTo>
                  <a:pt x="37" y="141"/>
                </a:lnTo>
                <a:lnTo>
                  <a:pt x="37" y="141"/>
                </a:lnTo>
                <a:lnTo>
                  <a:pt x="37" y="140"/>
                </a:lnTo>
                <a:lnTo>
                  <a:pt x="37" y="140"/>
                </a:lnTo>
                <a:lnTo>
                  <a:pt x="37" y="140"/>
                </a:lnTo>
                <a:lnTo>
                  <a:pt x="37" y="140"/>
                </a:lnTo>
                <a:lnTo>
                  <a:pt x="37" y="141"/>
                </a:lnTo>
                <a:lnTo>
                  <a:pt x="37" y="141"/>
                </a:lnTo>
                <a:close/>
                <a:moveTo>
                  <a:pt x="15" y="162"/>
                </a:moveTo>
                <a:lnTo>
                  <a:pt x="15" y="162"/>
                </a:lnTo>
                <a:lnTo>
                  <a:pt x="15" y="162"/>
                </a:lnTo>
                <a:lnTo>
                  <a:pt x="15" y="162"/>
                </a:lnTo>
                <a:lnTo>
                  <a:pt x="15" y="160"/>
                </a:lnTo>
                <a:lnTo>
                  <a:pt x="15" y="160"/>
                </a:lnTo>
                <a:lnTo>
                  <a:pt x="15" y="160"/>
                </a:lnTo>
                <a:lnTo>
                  <a:pt x="15" y="160"/>
                </a:lnTo>
                <a:lnTo>
                  <a:pt x="15" y="162"/>
                </a:lnTo>
                <a:lnTo>
                  <a:pt x="15" y="162"/>
                </a:lnTo>
                <a:close/>
                <a:moveTo>
                  <a:pt x="44" y="83"/>
                </a:moveTo>
                <a:lnTo>
                  <a:pt x="44" y="83"/>
                </a:lnTo>
                <a:lnTo>
                  <a:pt x="44" y="83"/>
                </a:lnTo>
                <a:lnTo>
                  <a:pt x="44" y="83"/>
                </a:lnTo>
                <a:lnTo>
                  <a:pt x="45" y="83"/>
                </a:lnTo>
                <a:lnTo>
                  <a:pt x="45" y="83"/>
                </a:lnTo>
                <a:lnTo>
                  <a:pt x="45" y="81"/>
                </a:lnTo>
                <a:lnTo>
                  <a:pt x="45" y="81"/>
                </a:lnTo>
                <a:lnTo>
                  <a:pt x="44" y="83"/>
                </a:lnTo>
                <a:lnTo>
                  <a:pt x="44" y="83"/>
                </a:lnTo>
                <a:close/>
                <a:moveTo>
                  <a:pt x="31" y="155"/>
                </a:moveTo>
                <a:lnTo>
                  <a:pt x="31" y="155"/>
                </a:lnTo>
                <a:lnTo>
                  <a:pt x="31" y="155"/>
                </a:lnTo>
                <a:lnTo>
                  <a:pt x="31" y="155"/>
                </a:lnTo>
                <a:lnTo>
                  <a:pt x="31" y="154"/>
                </a:lnTo>
                <a:lnTo>
                  <a:pt x="31" y="154"/>
                </a:lnTo>
                <a:lnTo>
                  <a:pt x="31" y="154"/>
                </a:lnTo>
                <a:lnTo>
                  <a:pt x="31" y="154"/>
                </a:lnTo>
                <a:lnTo>
                  <a:pt x="31" y="155"/>
                </a:lnTo>
                <a:lnTo>
                  <a:pt x="31" y="155"/>
                </a:lnTo>
                <a:close/>
                <a:moveTo>
                  <a:pt x="15" y="199"/>
                </a:moveTo>
                <a:lnTo>
                  <a:pt x="15" y="199"/>
                </a:lnTo>
                <a:lnTo>
                  <a:pt x="15" y="199"/>
                </a:lnTo>
                <a:lnTo>
                  <a:pt x="15" y="199"/>
                </a:lnTo>
                <a:lnTo>
                  <a:pt x="17" y="198"/>
                </a:lnTo>
                <a:lnTo>
                  <a:pt x="17" y="198"/>
                </a:lnTo>
                <a:lnTo>
                  <a:pt x="17" y="198"/>
                </a:lnTo>
                <a:lnTo>
                  <a:pt x="17" y="198"/>
                </a:lnTo>
                <a:lnTo>
                  <a:pt x="15" y="199"/>
                </a:lnTo>
                <a:lnTo>
                  <a:pt x="15" y="199"/>
                </a:lnTo>
                <a:close/>
                <a:moveTo>
                  <a:pt x="17" y="134"/>
                </a:moveTo>
                <a:lnTo>
                  <a:pt x="17" y="134"/>
                </a:lnTo>
                <a:lnTo>
                  <a:pt x="17" y="134"/>
                </a:lnTo>
                <a:lnTo>
                  <a:pt x="17" y="134"/>
                </a:lnTo>
                <a:lnTo>
                  <a:pt x="17" y="134"/>
                </a:lnTo>
                <a:lnTo>
                  <a:pt x="17" y="134"/>
                </a:lnTo>
                <a:lnTo>
                  <a:pt x="17" y="134"/>
                </a:lnTo>
                <a:lnTo>
                  <a:pt x="17" y="134"/>
                </a:lnTo>
                <a:lnTo>
                  <a:pt x="17" y="134"/>
                </a:lnTo>
                <a:lnTo>
                  <a:pt x="17" y="134"/>
                </a:lnTo>
                <a:lnTo>
                  <a:pt x="17" y="134"/>
                </a:lnTo>
                <a:lnTo>
                  <a:pt x="17" y="134"/>
                </a:lnTo>
                <a:close/>
                <a:moveTo>
                  <a:pt x="218" y="79"/>
                </a:moveTo>
                <a:lnTo>
                  <a:pt x="218" y="79"/>
                </a:lnTo>
                <a:lnTo>
                  <a:pt x="218" y="79"/>
                </a:lnTo>
                <a:lnTo>
                  <a:pt x="220" y="80"/>
                </a:lnTo>
                <a:lnTo>
                  <a:pt x="220" y="80"/>
                </a:lnTo>
                <a:lnTo>
                  <a:pt x="218" y="79"/>
                </a:lnTo>
                <a:lnTo>
                  <a:pt x="218" y="79"/>
                </a:lnTo>
                <a:close/>
                <a:moveTo>
                  <a:pt x="260" y="151"/>
                </a:moveTo>
                <a:lnTo>
                  <a:pt x="260" y="151"/>
                </a:lnTo>
                <a:lnTo>
                  <a:pt x="260" y="151"/>
                </a:lnTo>
                <a:lnTo>
                  <a:pt x="260" y="151"/>
                </a:lnTo>
                <a:lnTo>
                  <a:pt x="260" y="152"/>
                </a:lnTo>
                <a:lnTo>
                  <a:pt x="260" y="152"/>
                </a:lnTo>
                <a:lnTo>
                  <a:pt x="260" y="152"/>
                </a:lnTo>
                <a:lnTo>
                  <a:pt x="260" y="152"/>
                </a:lnTo>
                <a:lnTo>
                  <a:pt x="260" y="151"/>
                </a:lnTo>
                <a:lnTo>
                  <a:pt x="260" y="151"/>
                </a:lnTo>
                <a:close/>
                <a:moveTo>
                  <a:pt x="15" y="155"/>
                </a:moveTo>
                <a:lnTo>
                  <a:pt x="15" y="155"/>
                </a:lnTo>
                <a:lnTo>
                  <a:pt x="14" y="157"/>
                </a:lnTo>
                <a:lnTo>
                  <a:pt x="14" y="157"/>
                </a:lnTo>
                <a:lnTo>
                  <a:pt x="15" y="157"/>
                </a:lnTo>
                <a:lnTo>
                  <a:pt x="15" y="157"/>
                </a:lnTo>
                <a:lnTo>
                  <a:pt x="15" y="155"/>
                </a:lnTo>
                <a:lnTo>
                  <a:pt x="15" y="155"/>
                </a:lnTo>
                <a:close/>
                <a:moveTo>
                  <a:pt x="12" y="175"/>
                </a:moveTo>
                <a:lnTo>
                  <a:pt x="12" y="175"/>
                </a:lnTo>
                <a:lnTo>
                  <a:pt x="12" y="177"/>
                </a:lnTo>
                <a:lnTo>
                  <a:pt x="12" y="177"/>
                </a:lnTo>
                <a:lnTo>
                  <a:pt x="12" y="175"/>
                </a:lnTo>
                <a:lnTo>
                  <a:pt x="12" y="175"/>
                </a:lnTo>
                <a:lnTo>
                  <a:pt x="12" y="175"/>
                </a:lnTo>
                <a:lnTo>
                  <a:pt x="12" y="175"/>
                </a:lnTo>
                <a:lnTo>
                  <a:pt x="12" y="175"/>
                </a:lnTo>
                <a:lnTo>
                  <a:pt x="12" y="175"/>
                </a:lnTo>
                <a:close/>
                <a:moveTo>
                  <a:pt x="223" y="107"/>
                </a:moveTo>
                <a:lnTo>
                  <a:pt x="223" y="107"/>
                </a:lnTo>
                <a:lnTo>
                  <a:pt x="223" y="107"/>
                </a:lnTo>
                <a:lnTo>
                  <a:pt x="223" y="107"/>
                </a:lnTo>
                <a:lnTo>
                  <a:pt x="223" y="106"/>
                </a:lnTo>
                <a:lnTo>
                  <a:pt x="223" y="106"/>
                </a:lnTo>
                <a:lnTo>
                  <a:pt x="223" y="106"/>
                </a:lnTo>
                <a:lnTo>
                  <a:pt x="223" y="106"/>
                </a:lnTo>
                <a:lnTo>
                  <a:pt x="223" y="107"/>
                </a:lnTo>
                <a:lnTo>
                  <a:pt x="223" y="107"/>
                </a:lnTo>
                <a:close/>
                <a:moveTo>
                  <a:pt x="38" y="138"/>
                </a:moveTo>
                <a:lnTo>
                  <a:pt x="38" y="138"/>
                </a:lnTo>
                <a:lnTo>
                  <a:pt x="37" y="138"/>
                </a:lnTo>
                <a:lnTo>
                  <a:pt x="37" y="138"/>
                </a:lnTo>
                <a:lnTo>
                  <a:pt x="37" y="138"/>
                </a:lnTo>
                <a:lnTo>
                  <a:pt x="37" y="138"/>
                </a:lnTo>
                <a:lnTo>
                  <a:pt x="38" y="138"/>
                </a:lnTo>
                <a:lnTo>
                  <a:pt x="38" y="138"/>
                </a:lnTo>
                <a:lnTo>
                  <a:pt x="38" y="138"/>
                </a:lnTo>
                <a:lnTo>
                  <a:pt x="38" y="138"/>
                </a:lnTo>
                <a:close/>
                <a:moveTo>
                  <a:pt x="18" y="162"/>
                </a:moveTo>
                <a:lnTo>
                  <a:pt x="18" y="162"/>
                </a:lnTo>
                <a:lnTo>
                  <a:pt x="18" y="162"/>
                </a:lnTo>
                <a:lnTo>
                  <a:pt x="18" y="162"/>
                </a:lnTo>
                <a:lnTo>
                  <a:pt x="18" y="164"/>
                </a:lnTo>
                <a:lnTo>
                  <a:pt x="18" y="164"/>
                </a:lnTo>
                <a:lnTo>
                  <a:pt x="18" y="164"/>
                </a:lnTo>
                <a:lnTo>
                  <a:pt x="18" y="164"/>
                </a:lnTo>
                <a:lnTo>
                  <a:pt x="18" y="162"/>
                </a:lnTo>
                <a:lnTo>
                  <a:pt x="18" y="162"/>
                </a:lnTo>
                <a:close/>
                <a:moveTo>
                  <a:pt x="231" y="152"/>
                </a:moveTo>
                <a:lnTo>
                  <a:pt x="231" y="152"/>
                </a:lnTo>
                <a:lnTo>
                  <a:pt x="231" y="152"/>
                </a:lnTo>
                <a:lnTo>
                  <a:pt x="231" y="152"/>
                </a:lnTo>
                <a:lnTo>
                  <a:pt x="231" y="152"/>
                </a:lnTo>
                <a:lnTo>
                  <a:pt x="231" y="152"/>
                </a:lnTo>
                <a:lnTo>
                  <a:pt x="231" y="152"/>
                </a:lnTo>
                <a:lnTo>
                  <a:pt x="231" y="152"/>
                </a:lnTo>
                <a:lnTo>
                  <a:pt x="231" y="152"/>
                </a:lnTo>
                <a:lnTo>
                  <a:pt x="231" y="152"/>
                </a:lnTo>
                <a:close/>
                <a:moveTo>
                  <a:pt x="14" y="184"/>
                </a:moveTo>
                <a:lnTo>
                  <a:pt x="14" y="184"/>
                </a:lnTo>
                <a:lnTo>
                  <a:pt x="14" y="184"/>
                </a:lnTo>
                <a:lnTo>
                  <a:pt x="14" y="184"/>
                </a:lnTo>
                <a:lnTo>
                  <a:pt x="14" y="184"/>
                </a:lnTo>
                <a:lnTo>
                  <a:pt x="14" y="184"/>
                </a:lnTo>
                <a:lnTo>
                  <a:pt x="14" y="184"/>
                </a:lnTo>
                <a:lnTo>
                  <a:pt x="14" y="184"/>
                </a:lnTo>
                <a:lnTo>
                  <a:pt x="14" y="184"/>
                </a:lnTo>
                <a:lnTo>
                  <a:pt x="14" y="184"/>
                </a:lnTo>
                <a:close/>
                <a:moveTo>
                  <a:pt x="226" y="120"/>
                </a:moveTo>
                <a:lnTo>
                  <a:pt x="226" y="120"/>
                </a:lnTo>
                <a:lnTo>
                  <a:pt x="226" y="120"/>
                </a:lnTo>
                <a:lnTo>
                  <a:pt x="226" y="120"/>
                </a:lnTo>
                <a:lnTo>
                  <a:pt x="226" y="121"/>
                </a:lnTo>
                <a:lnTo>
                  <a:pt x="226" y="121"/>
                </a:lnTo>
                <a:lnTo>
                  <a:pt x="226" y="121"/>
                </a:lnTo>
                <a:lnTo>
                  <a:pt x="226" y="121"/>
                </a:lnTo>
                <a:lnTo>
                  <a:pt x="226" y="120"/>
                </a:lnTo>
                <a:lnTo>
                  <a:pt x="226" y="1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4" name="Freeform 96"/>
          <p:cNvSpPr>
            <a:spLocks noEditPoints="1"/>
          </p:cNvSpPr>
          <p:nvPr/>
        </p:nvSpPr>
        <p:spPr bwMode="auto">
          <a:xfrm>
            <a:off x="4573580" y="2330485"/>
            <a:ext cx="413471" cy="206454"/>
          </a:xfrm>
          <a:custGeom>
            <a:avLst/>
            <a:gdLst>
              <a:gd name="T0" fmla="*/ 161 w 235"/>
              <a:gd name="T1" fmla="*/ 0 h 122"/>
              <a:gd name="T2" fmla="*/ 225 w 235"/>
              <a:gd name="T3" fmla="*/ 79 h 122"/>
              <a:gd name="T4" fmla="*/ 95 w 235"/>
              <a:gd name="T5" fmla="*/ 121 h 122"/>
              <a:gd name="T6" fmla="*/ 24 w 235"/>
              <a:gd name="T7" fmla="*/ 67 h 122"/>
              <a:gd name="T8" fmla="*/ 145 w 235"/>
              <a:gd name="T9" fmla="*/ 115 h 122"/>
              <a:gd name="T10" fmla="*/ 65 w 235"/>
              <a:gd name="T11" fmla="*/ 45 h 122"/>
              <a:gd name="T12" fmla="*/ 176 w 235"/>
              <a:gd name="T13" fmla="*/ 31 h 122"/>
              <a:gd name="T14" fmla="*/ 151 w 235"/>
              <a:gd name="T15" fmla="*/ 74 h 122"/>
              <a:gd name="T16" fmla="*/ 152 w 235"/>
              <a:gd name="T17" fmla="*/ 81 h 122"/>
              <a:gd name="T18" fmla="*/ 179 w 235"/>
              <a:gd name="T19" fmla="*/ 44 h 122"/>
              <a:gd name="T20" fmla="*/ 149 w 235"/>
              <a:gd name="T21" fmla="*/ 38 h 122"/>
              <a:gd name="T22" fmla="*/ 156 w 235"/>
              <a:gd name="T23" fmla="*/ 24 h 122"/>
              <a:gd name="T24" fmla="*/ 98 w 235"/>
              <a:gd name="T25" fmla="*/ 81 h 122"/>
              <a:gd name="T26" fmla="*/ 223 w 235"/>
              <a:gd name="T27" fmla="*/ 102 h 122"/>
              <a:gd name="T28" fmla="*/ 122 w 235"/>
              <a:gd name="T29" fmla="*/ 105 h 122"/>
              <a:gd name="T30" fmla="*/ 90 w 235"/>
              <a:gd name="T31" fmla="*/ 48 h 122"/>
              <a:gd name="T32" fmla="*/ 101 w 235"/>
              <a:gd name="T33" fmla="*/ 50 h 122"/>
              <a:gd name="T34" fmla="*/ 158 w 235"/>
              <a:gd name="T35" fmla="*/ 98 h 122"/>
              <a:gd name="T36" fmla="*/ 190 w 235"/>
              <a:gd name="T37" fmla="*/ 47 h 122"/>
              <a:gd name="T38" fmla="*/ 104 w 235"/>
              <a:gd name="T39" fmla="*/ 51 h 122"/>
              <a:gd name="T40" fmla="*/ 43 w 235"/>
              <a:gd name="T41" fmla="*/ 87 h 122"/>
              <a:gd name="T42" fmla="*/ 169 w 235"/>
              <a:gd name="T43" fmla="*/ 104 h 122"/>
              <a:gd name="T44" fmla="*/ 139 w 235"/>
              <a:gd name="T45" fmla="*/ 114 h 122"/>
              <a:gd name="T46" fmla="*/ 168 w 235"/>
              <a:gd name="T47" fmla="*/ 37 h 122"/>
              <a:gd name="T48" fmla="*/ 169 w 235"/>
              <a:gd name="T49" fmla="*/ 20 h 122"/>
              <a:gd name="T50" fmla="*/ 24 w 235"/>
              <a:gd name="T51" fmla="*/ 91 h 122"/>
              <a:gd name="T52" fmla="*/ 121 w 235"/>
              <a:gd name="T53" fmla="*/ 114 h 122"/>
              <a:gd name="T54" fmla="*/ 80 w 235"/>
              <a:gd name="T55" fmla="*/ 45 h 122"/>
              <a:gd name="T56" fmla="*/ 34 w 235"/>
              <a:gd name="T57" fmla="*/ 91 h 122"/>
              <a:gd name="T58" fmla="*/ 97 w 235"/>
              <a:gd name="T59" fmla="*/ 115 h 122"/>
              <a:gd name="T60" fmla="*/ 27 w 235"/>
              <a:gd name="T61" fmla="*/ 75 h 122"/>
              <a:gd name="T62" fmla="*/ 50 w 235"/>
              <a:gd name="T63" fmla="*/ 92 h 122"/>
              <a:gd name="T64" fmla="*/ 144 w 235"/>
              <a:gd name="T65" fmla="*/ 112 h 122"/>
              <a:gd name="T66" fmla="*/ 210 w 235"/>
              <a:gd name="T67" fmla="*/ 87 h 122"/>
              <a:gd name="T68" fmla="*/ 163 w 235"/>
              <a:gd name="T69" fmla="*/ 109 h 122"/>
              <a:gd name="T70" fmla="*/ 111 w 235"/>
              <a:gd name="T71" fmla="*/ 24 h 122"/>
              <a:gd name="T72" fmla="*/ 195 w 235"/>
              <a:gd name="T73" fmla="*/ 74 h 122"/>
              <a:gd name="T74" fmla="*/ 43 w 235"/>
              <a:gd name="T75" fmla="*/ 105 h 122"/>
              <a:gd name="T76" fmla="*/ 100 w 235"/>
              <a:gd name="T77" fmla="*/ 115 h 122"/>
              <a:gd name="T78" fmla="*/ 98 w 235"/>
              <a:gd name="T79" fmla="*/ 24 h 122"/>
              <a:gd name="T80" fmla="*/ 119 w 235"/>
              <a:gd name="T81" fmla="*/ 37 h 122"/>
              <a:gd name="T82" fmla="*/ 24 w 235"/>
              <a:gd name="T83" fmla="*/ 101 h 122"/>
              <a:gd name="T84" fmla="*/ 136 w 235"/>
              <a:gd name="T85" fmla="*/ 27 h 122"/>
              <a:gd name="T86" fmla="*/ 107 w 235"/>
              <a:gd name="T87" fmla="*/ 37 h 122"/>
              <a:gd name="T88" fmla="*/ 125 w 235"/>
              <a:gd name="T89" fmla="*/ 38 h 122"/>
              <a:gd name="T90" fmla="*/ 145 w 235"/>
              <a:gd name="T91" fmla="*/ 21 h 122"/>
              <a:gd name="T92" fmla="*/ 161 w 235"/>
              <a:gd name="T93" fmla="*/ 6 h 122"/>
              <a:gd name="T94" fmla="*/ 202 w 235"/>
              <a:gd name="T95" fmla="*/ 92 h 122"/>
              <a:gd name="T96" fmla="*/ 141 w 235"/>
              <a:gd name="T97" fmla="*/ 30 h 122"/>
              <a:gd name="T98" fmla="*/ 125 w 235"/>
              <a:gd name="T99" fmla="*/ 41 h 122"/>
              <a:gd name="T100" fmla="*/ 148 w 235"/>
              <a:gd name="T101" fmla="*/ 17 h 122"/>
              <a:gd name="T102" fmla="*/ 87 w 235"/>
              <a:gd name="T103" fmla="*/ 28 h 122"/>
              <a:gd name="T104" fmla="*/ 88 w 235"/>
              <a:gd name="T105" fmla="*/ 40 h 122"/>
              <a:gd name="T106" fmla="*/ 223 w 235"/>
              <a:gd name="T107" fmla="*/ 89 h 122"/>
              <a:gd name="T108" fmla="*/ 136 w 235"/>
              <a:gd name="T109" fmla="*/ 20 h 122"/>
              <a:gd name="T110" fmla="*/ 98 w 235"/>
              <a:gd name="T111" fmla="*/ 34 h 122"/>
              <a:gd name="T112" fmla="*/ 73 w 235"/>
              <a:gd name="T113" fmla="*/ 33 h 122"/>
              <a:gd name="T114" fmla="*/ 100 w 235"/>
              <a:gd name="T115" fmla="*/ 40 h 122"/>
              <a:gd name="T116" fmla="*/ 188 w 235"/>
              <a:gd name="T117" fmla="*/ 35 h 122"/>
              <a:gd name="T118" fmla="*/ 84 w 235"/>
              <a:gd name="T119" fmla="*/ 21 h 122"/>
              <a:gd name="T120" fmla="*/ 212 w 235"/>
              <a:gd name="T121" fmla="*/ 95 h 122"/>
              <a:gd name="T122" fmla="*/ 80 w 235"/>
              <a:gd name="T123" fmla="*/ 21 h 122"/>
              <a:gd name="T124" fmla="*/ 55 w 235"/>
              <a:gd name="T125"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22">
                <a:moveTo>
                  <a:pt x="80" y="7"/>
                </a:moveTo>
                <a:lnTo>
                  <a:pt x="80" y="7"/>
                </a:lnTo>
                <a:lnTo>
                  <a:pt x="81" y="8"/>
                </a:lnTo>
                <a:lnTo>
                  <a:pt x="81" y="8"/>
                </a:lnTo>
                <a:lnTo>
                  <a:pt x="82" y="10"/>
                </a:lnTo>
                <a:lnTo>
                  <a:pt x="82" y="10"/>
                </a:lnTo>
                <a:lnTo>
                  <a:pt x="84" y="10"/>
                </a:lnTo>
                <a:lnTo>
                  <a:pt x="85" y="11"/>
                </a:lnTo>
                <a:lnTo>
                  <a:pt x="85" y="11"/>
                </a:lnTo>
                <a:lnTo>
                  <a:pt x="85" y="11"/>
                </a:lnTo>
                <a:lnTo>
                  <a:pt x="85" y="11"/>
                </a:lnTo>
                <a:lnTo>
                  <a:pt x="92" y="14"/>
                </a:lnTo>
                <a:lnTo>
                  <a:pt x="100" y="16"/>
                </a:lnTo>
                <a:lnTo>
                  <a:pt x="100" y="16"/>
                </a:lnTo>
                <a:lnTo>
                  <a:pt x="101" y="14"/>
                </a:lnTo>
                <a:lnTo>
                  <a:pt x="101" y="14"/>
                </a:lnTo>
                <a:lnTo>
                  <a:pt x="104" y="14"/>
                </a:lnTo>
                <a:lnTo>
                  <a:pt x="104" y="16"/>
                </a:lnTo>
                <a:lnTo>
                  <a:pt x="104" y="16"/>
                </a:lnTo>
                <a:lnTo>
                  <a:pt x="109" y="16"/>
                </a:lnTo>
                <a:lnTo>
                  <a:pt x="109" y="16"/>
                </a:lnTo>
                <a:lnTo>
                  <a:pt x="121" y="14"/>
                </a:lnTo>
                <a:lnTo>
                  <a:pt x="132" y="13"/>
                </a:lnTo>
                <a:lnTo>
                  <a:pt x="132" y="13"/>
                </a:lnTo>
                <a:lnTo>
                  <a:pt x="142" y="10"/>
                </a:lnTo>
                <a:lnTo>
                  <a:pt x="142" y="10"/>
                </a:lnTo>
                <a:lnTo>
                  <a:pt x="149" y="7"/>
                </a:lnTo>
                <a:lnTo>
                  <a:pt x="156" y="3"/>
                </a:lnTo>
                <a:lnTo>
                  <a:pt x="156" y="3"/>
                </a:lnTo>
                <a:lnTo>
                  <a:pt x="161" y="0"/>
                </a:lnTo>
                <a:lnTo>
                  <a:pt x="161" y="0"/>
                </a:lnTo>
                <a:lnTo>
                  <a:pt x="162" y="0"/>
                </a:lnTo>
                <a:lnTo>
                  <a:pt x="162" y="0"/>
                </a:lnTo>
                <a:lnTo>
                  <a:pt x="165" y="1"/>
                </a:lnTo>
                <a:lnTo>
                  <a:pt x="166" y="3"/>
                </a:lnTo>
                <a:lnTo>
                  <a:pt x="166" y="3"/>
                </a:lnTo>
                <a:lnTo>
                  <a:pt x="171" y="10"/>
                </a:lnTo>
                <a:lnTo>
                  <a:pt x="171" y="10"/>
                </a:lnTo>
                <a:lnTo>
                  <a:pt x="182" y="24"/>
                </a:lnTo>
                <a:lnTo>
                  <a:pt x="182" y="24"/>
                </a:lnTo>
                <a:lnTo>
                  <a:pt x="186" y="31"/>
                </a:lnTo>
                <a:lnTo>
                  <a:pt x="186" y="31"/>
                </a:lnTo>
                <a:lnTo>
                  <a:pt x="188" y="30"/>
                </a:lnTo>
                <a:lnTo>
                  <a:pt x="188" y="30"/>
                </a:lnTo>
                <a:lnTo>
                  <a:pt x="189" y="30"/>
                </a:lnTo>
                <a:lnTo>
                  <a:pt x="189" y="30"/>
                </a:lnTo>
                <a:lnTo>
                  <a:pt x="189" y="31"/>
                </a:lnTo>
                <a:lnTo>
                  <a:pt x="189" y="31"/>
                </a:lnTo>
                <a:lnTo>
                  <a:pt x="189" y="33"/>
                </a:lnTo>
                <a:lnTo>
                  <a:pt x="189" y="33"/>
                </a:lnTo>
                <a:lnTo>
                  <a:pt x="189" y="34"/>
                </a:lnTo>
                <a:lnTo>
                  <a:pt x="189" y="34"/>
                </a:lnTo>
                <a:lnTo>
                  <a:pt x="202" y="48"/>
                </a:lnTo>
                <a:lnTo>
                  <a:pt x="202" y="48"/>
                </a:lnTo>
                <a:lnTo>
                  <a:pt x="210" y="58"/>
                </a:lnTo>
                <a:lnTo>
                  <a:pt x="210" y="58"/>
                </a:lnTo>
                <a:lnTo>
                  <a:pt x="217" y="67"/>
                </a:lnTo>
                <a:lnTo>
                  <a:pt x="217" y="67"/>
                </a:lnTo>
                <a:lnTo>
                  <a:pt x="225" y="79"/>
                </a:lnTo>
                <a:lnTo>
                  <a:pt x="225" y="79"/>
                </a:lnTo>
                <a:lnTo>
                  <a:pt x="226" y="81"/>
                </a:lnTo>
                <a:lnTo>
                  <a:pt x="226" y="81"/>
                </a:lnTo>
                <a:lnTo>
                  <a:pt x="232" y="88"/>
                </a:lnTo>
                <a:lnTo>
                  <a:pt x="232" y="88"/>
                </a:lnTo>
                <a:lnTo>
                  <a:pt x="232" y="89"/>
                </a:lnTo>
                <a:lnTo>
                  <a:pt x="232" y="89"/>
                </a:lnTo>
                <a:lnTo>
                  <a:pt x="232" y="94"/>
                </a:lnTo>
                <a:lnTo>
                  <a:pt x="232" y="94"/>
                </a:lnTo>
                <a:lnTo>
                  <a:pt x="233" y="94"/>
                </a:lnTo>
                <a:lnTo>
                  <a:pt x="233" y="94"/>
                </a:lnTo>
                <a:lnTo>
                  <a:pt x="235" y="97"/>
                </a:lnTo>
                <a:lnTo>
                  <a:pt x="233" y="98"/>
                </a:lnTo>
                <a:lnTo>
                  <a:pt x="233" y="98"/>
                </a:lnTo>
                <a:lnTo>
                  <a:pt x="229" y="102"/>
                </a:lnTo>
                <a:lnTo>
                  <a:pt x="229" y="102"/>
                </a:lnTo>
                <a:lnTo>
                  <a:pt x="217" y="108"/>
                </a:lnTo>
                <a:lnTo>
                  <a:pt x="217" y="108"/>
                </a:lnTo>
                <a:lnTo>
                  <a:pt x="208" y="112"/>
                </a:lnTo>
                <a:lnTo>
                  <a:pt x="196" y="115"/>
                </a:lnTo>
                <a:lnTo>
                  <a:pt x="196" y="115"/>
                </a:lnTo>
                <a:lnTo>
                  <a:pt x="175" y="119"/>
                </a:lnTo>
                <a:lnTo>
                  <a:pt x="175" y="119"/>
                </a:lnTo>
                <a:lnTo>
                  <a:pt x="158" y="122"/>
                </a:lnTo>
                <a:lnTo>
                  <a:pt x="158" y="122"/>
                </a:lnTo>
                <a:lnTo>
                  <a:pt x="141" y="122"/>
                </a:lnTo>
                <a:lnTo>
                  <a:pt x="141" y="122"/>
                </a:lnTo>
                <a:lnTo>
                  <a:pt x="111" y="122"/>
                </a:lnTo>
                <a:lnTo>
                  <a:pt x="111" y="122"/>
                </a:lnTo>
                <a:lnTo>
                  <a:pt x="95" y="121"/>
                </a:lnTo>
                <a:lnTo>
                  <a:pt x="95" y="121"/>
                </a:lnTo>
                <a:lnTo>
                  <a:pt x="82" y="119"/>
                </a:lnTo>
                <a:lnTo>
                  <a:pt x="82" y="119"/>
                </a:lnTo>
                <a:lnTo>
                  <a:pt x="80" y="119"/>
                </a:lnTo>
                <a:lnTo>
                  <a:pt x="80" y="119"/>
                </a:lnTo>
                <a:lnTo>
                  <a:pt x="70" y="119"/>
                </a:lnTo>
                <a:lnTo>
                  <a:pt x="70" y="119"/>
                </a:lnTo>
                <a:lnTo>
                  <a:pt x="58" y="118"/>
                </a:lnTo>
                <a:lnTo>
                  <a:pt x="47" y="115"/>
                </a:lnTo>
                <a:lnTo>
                  <a:pt x="47" y="115"/>
                </a:lnTo>
                <a:lnTo>
                  <a:pt x="30" y="109"/>
                </a:lnTo>
                <a:lnTo>
                  <a:pt x="30" y="109"/>
                </a:lnTo>
                <a:lnTo>
                  <a:pt x="28" y="108"/>
                </a:lnTo>
                <a:lnTo>
                  <a:pt x="28" y="108"/>
                </a:lnTo>
                <a:lnTo>
                  <a:pt x="17" y="104"/>
                </a:lnTo>
                <a:lnTo>
                  <a:pt x="17" y="104"/>
                </a:lnTo>
                <a:lnTo>
                  <a:pt x="6" y="98"/>
                </a:lnTo>
                <a:lnTo>
                  <a:pt x="6" y="98"/>
                </a:lnTo>
                <a:lnTo>
                  <a:pt x="4" y="99"/>
                </a:lnTo>
                <a:lnTo>
                  <a:pt x="4" y="99"/>
                </a:lnTo>
                <a:lnTo>
                  <a:pt x="1" y="101"/>
                </a:lnTo>
                <a:lnTo>
                  <a:pt x="1" y="101"/>
                </a:lnTo>
                <a:lnTo>
                  <a:pt x="0" y="101"/>
                </a:lnTo>
                <a:lnTo>
                  <a:pt x="0" y="101"/>
                </a:lnTo>
                <a:lnTo>
                  <a:pt x="0" y="98"/>
                </a:lnTo>
                <a:lnTo>
                  <a:pt x="0" y="98"/>
                </a:lnTo>
                <a:lnTo>
                  <a:pt x="0" y="97"/>
                </a:lnTo>
                <a:lnTo>
                  <a:pt x="0" y="97"/>
                </a:lnTo>
                <a:lnTo>
                  <a:pt x="9" y="85"/>
                </a:lnTo>
                <a:lnTo>
                  <a:pt x="9" y="85"/>
                </a:lnTo>
                <a:lnTo>
                  <a:pt x="24" y="67"/>
                </a:lnTo>
                <a:lnTo>
                  <a:pt x="24" y="67"/>
                </a:lnTo>
                <a:lnTo>
                  <a:pt x="28" y="62"/>
                </a:lnTo>
                <a:lnTo>
                  <a:pt x="28" y="62"/>
                </a:lnTo>
                <a:lnTo>
                  <a:pt x="46" y="41"/>
                </a:lnTo>
                <a:lnTo>
                  <a:pt x="46" y="41"/>
                </a:lnTo>
                <a:lnTo>
                  <a:pt x="71" y="14"/>
                </a:lnTo>
                <a:lnTo>
                  <a:pt x="71" y="14"/>
                </a:lnTo>
                <a:lnTo>
                  <a:pt x="74" y="10"/>
                </a:lnTo>
                <a:lnTo>
                  <a:pt x="74" y="10"/>
                </a:lnTo>
                <a:lnTo>
                  <a:pt x="75" y="8"/>
                </a:lnTo>
                <a:lnTo>
                  <a:pt x="75" y="8"/>
                </a:lnTo>
                <a:lnTo>
                  <a:pt x="75" y="7"/>
                </a:lnTo>
                <a:lnTo>
                  <a:pt x="77" y="6"/>
                </a:lnTo>
                <a:lnTo>
                  <a:pt x="77" y="6"/>
                </a:lnTo>
                <a:lnTo>
                  <a:pt x="80" y="6"/>
                </a:lnTo>
                <a:lnTo>
                  <a:pt x="80" y="6"/>
                </a:lnTo>
                <a:lnTo>
                  <a:pt x="80" y="7"/>
                </a:lnTo>
                <a:lnTo>
                  <a:pt x="80" y="7"/>
                </a:lnTo>
                <a:lnTo>
                  <a:pt x="80" y="7"/>
                </a:lnTo>
                <a:close/>
                <a:moveTo>
                  <a:pt x="146" y="115"/>
                </a:moveTo>
                <a:lnTo>
                  <a:pt x="146" y="115"/>
                </a:lnTo>
                <a:lnTo>
                  <a:pt x="148" y="115"/>
                </a:lnTo>
                <a:lnTo>
                  <a:pt x="148" y="115"/>
                </a:lnTo>
                <a:lnTo>
                  <a:pt x="148" y="115"/>
                </a:lnTo>
                <a:lnTo>
                  <a:pt x="148" y="115"/>
                </a:lnTo>
                <a:lnTo>
                  <a:pt x="148" y="115"/>
                </a:lnTo>
                <a:lnTo>
                  <a:pt x="146" y="115"/>
                </a:lnTo>
                <a:lnTo>
                  <a:pt x="146" y="115"/>
                </a:lnTo>
                <a:lnTo>
                  <a:pt x="145" y="115"/>
                </a:lnTo>
                <a:lnTo>
                  <a:pt x="145" y="115"/>
                </a:lnTo>
                <a:lnTo>
                  <a:pt x="145" y="115"/>
                </a:lnTo>
                <a:lnTo>
                  <a:pt x="145" y="115"/>
                </a:lnTo>
                <a:lnTo>
                  <a:pt x="146" y="115"/>
                </a:lnTo>
                <a:lnTo>
                  <a:pt x="146" y="115"/>
                </a:lnTo>
                <a:close/>
                <a:moveTo>
                  <a:pt x="105" y="44"/>
                </a:moveTo>
                <a:lnTo>
                  <a:pt x="105" y="44"/>
                </a:lnTo>
                <a:lnTo>
                  <a:pt x="104" y="45"/>
                </a:lnTo>
                <a:lnTo>
                  <a:pt x="104" y="45"/>
                </a:lnTo>
                <a:lnTo>
                  <a:pt x="105" y="44"/>
                </a:lnTo>
                <a:lnTo>
                  <a:pt x="105" y="44"/>
                </a:lnTo>
                <a:lnTo>
                  <a:pt x="107" y="43"/>
                </a:lnTo>
                <a:lnTo>
                  <a:pt x="107" y="43"/>
                </a:lnTo>
                <a:lnTo>
                  <a:pt x="107" y="43"/>
                </a:lnTo>
                <a:lnTo>
                  <a:pt x="107" y="43"/>
                </a:lnTo>
                <a:lnTo>
                  <a:pt x="105" y="44"/>
                </a:lnTo>
                <a:lnTo>
                  <a:pt x="105" y="44"/>
                </a:lnTo>
                <a:close/>
                <a:moveTo>
                  <a:pt x="65" y="47"/>
                </a:moveTo>
                <a:lnTo>
                  <a:pt x="65" y="47"/>
                </a:lnTo>
                <a:lnTo>
                  <a:pt x="65" y="47"/>
                </a:lnTo>
                <a:lnTo>
                  <a:pt x="65" y="47"/>
                </a:lnTo>
                <a:lnTo>
                  <a:pt x="71" y="40"/>
                </a:lnTo>
                <a:lnTo>
                  <a:pt x="71" y="40"/>
                </a:lnTo>
                <a:lnTo>
                  <a:pt x="71" y="38"/>
                </a:lnTo>
                <a:lnTo>
                  <a:pt x="71" y="38"/>
                </a:lnTo>
                <a:lnTo>
                  <a:pt x="75" y="34"/>
                </a:lnTo>
                <a:lnTo>
                  <a:pt x="75" y="34"/>
                </a:lnTo>
                <a:lnTo>
                  <a:pt x="75" y="34"/>
                </a:lnTo>
                <a:lnTo>
                  <a:pt x="74" y="34"/>
                </a:lnTo>
                <a:lnTo>
                  <a:pt x="74" y="34"/>
                </a:lnTo>
                <a:lnTo>
                  <a:pt x="65" y="45"/>
                </a:lnTo>
                <a:lnTo>
                  <a:pt x="65" y="45"/>
                </a:lnTo>
                <a:lnTo>
                  <a:pt x="65" y="47"/>
                </a:lnTo>
                <a:lnTo>
                  <a:pt x="65" y="47"/>
                </a:lnTo>
                <a:lnTo>
                  <a:pt x="64" y="47"/>
                </a:lnTo>
                <a:lnTo>
                  <a:pt x="64" y="47"/>
                </a:lnTo>
                <a:lnTo>
                  <a:pt x="64" y="48"/>
                </a:lnTo>
                <a:lnTo>
                  <a:pt x="64" y="48"/>
                </a:lnTo>
                <a:lnTo>
                  <a:pt x="65" y="47"/>
                </a:lnTo>
                <a:lnTo>
                  <a:pt x="65" y="47"/>
                </a:lnTo>
                <a:close/>
                <a:moveTo>
                  <a:pt x="151" y="74"/>
                </a:moveTo>
                <a:lnTo>
                  <a:pt x="151" y="74"/>
                </a:lnTo>
                <a:lnTo>
                  <a:pt x="154" y="71"/>
                </a:lnTo>
                <a:lnTo>
                  <a:pt x="154" y="71"/>
                </a:lnTo>
                <a:lnTo>
                  <a:pt x="162" y="58"/>
                </a:lnTo>
                <a:lnTo>
                  <a:pt x="171" y="44"/>
                </a:lnTo>
                <a:lnTo>
                  <a:pt x="171" y="44"/>
                </a:lnTo>
                <a:lnTo>
                  <a:pt x="172" y="40"/>
                </a:lnTo>
                <a:lnTo>
                  <a:pt x="172" y="40"/>
                </a:lnTo>
                <a:lnTo>
                  <a:pt x="173" y="38"/>
                </a:lnTo>
                <a:lnTo>
                  <a:pt x="176" y="38"/>
                </a:lnTo>
                <a:lnTo>
                  <a:pt x="176" y="38"/>
                </a:lnTo>
                <a:lnTo>
                  <a:pt x="176" y="38"/>
                </a:lnTo>
                <a:lnTo>
                  <a:pt x="176" y="38"/>
                </a:lnTo>
                <a:lnTo>
                  <a:pt x="178" y="34"/>
                </a:lnTo>
                <a:lnTo>
                  <a:pt x="178" y="34"/>
                </a:lnTo>
                <a:lnTo>
                  <a:pt x="178" y="33"/>
                </a:lnTo>
                <a:lnTo>
                  <a:pt x="176" y="31"/>
                </a:lnTo>
                <a:lnTo>
                  <a:pt x="176" y="31"/>
                </a:lnTo>
                <a:lnTo>
                  <a:pt x="176" y="31"/>
                </a:lnTo>
                <a:lnTo>
                  <a:pt x="176" y="31"/>
                </a:lnTo>
                <a:lnTo>
                  <a:pt x="176" y="31"/>
                </a:lnTo>
                <a:lnTo>
                  <a:pt x="176" y="31"/>
                </a:lnTo>
                <a:lnTo>
                  <a:pt x="172" y="37"/>
                </a:lnTo>
                <a:lnTo>
                  <a:pt x="172" y="37"/>
                </a:lnTo>
                <a:lnTo>
                  <a:pt x="171" y="40"/>
                </a:lnTo>
                <a:lnTo>
                  <a:pt x="171" y="40"/>
                </a:lnTo>
                <a:lnTo>
                  <a:pt x="171" y="40"/>
                </a:lnTo>
                <a:lnTo>
                  <a:pt x="171" y="41"/>
                </a:lnTo>
                <a:lnTo>
                  <a:pt x="171" y="41"/>
                </a:lnTo>
                <a:lnTo>
                  <a:pt x="169" y="45"/>
                </a:lnTo>
                <a:lnTo>
                  <a:pt x="169" y="45"/>
                </a:lnTo>
                <a:lnTo>
                  <a:pt x="152" y="72"/>
                </a:lnTo>
                <a:lnTo>
                  <a:pt x="152" y="72"/>
                </a:lnTo>
                <a:lnTo>
                  <a:pt x="151" y="74"/>
                </a:lnTo>
                <a:lnTo>
                  <a:pt x="151" y="74"/>
                </a:lnTo>
                <a:lnTo>
                  <a:pt x="151" y="75"/>
                </a:lnTo>
                <a:lnTo>
                  <a:pt x="151" y="75"/>
                </a:lnTo>
                <a:lnTo>
                  <a:pt x="141" y="89"/>
                </a:lnTo>
                <a:lnTo>
                  <a:pt x="141" y="89"/>
                </a:lnTo>
                <a:lnTo>
                  <a:pt x="141" y="91"/>
                </a:lnTo>
                <a:lnTo>
                  <a:pt x="141" y="91"/>
                </a:lnTo>
                <a:lnTo>
                  <a:pt x="149" y="81"/>
                </a:lnTo>
                <a:lnTo>
                  <a:pt x="149" y="81"/>
                </a:lnTo>
                <a:lnTo>
                  <a:pt x="148" y="79"/>
                </a:lnTo>
                <a:lnTo>
                  <a:pt x="149" y="78"/>
                </a:lnTo>
                <a:lnTo>
                  <a:pt x="149" y="78"/>
                </a:lnTo>
                <a:lnTo>
                  <a:pt x="151" y="77"/>
                </a:lnTo>
                <a:lnTo>
                  <a:pt x="151" y="77"/>
                </a:lnTo>
                <a:lnTo>
                  <a:pt x="151" y="74"/>
                </a:lnTo>
                <a:lnTo>
                  <a:pt x="151" y="74"/>
                </a:lnTo>
                <a:close/>
                <a:moveTo>
                  <a:pt x="176" y="78"/>
                </a:moveTo>
                <a:lnTo>
                  <a:pt x="176" y="78"/>
                </a:lnTo>
                <a:lnTo>
                  <a:pt x="178" y="77"/>
                </a:lnTo>
                <a:lnTo>
                  <a:pt x="178" y="77"/>
                </a:lnTo>
                <a:lnTo>
                  <a:pt x="195" y="54"/>
                </a:lnTo>
                <a:lnTo>
                  <a:pt x="195" y="54"/>
                </a:lnTo>
                <a:lnTo>
                  <a:pt x="195" y="54"/>
                </a:lnTo>
                <a:lnTo>
                  <a:pt x="195" y="54"/>
                </a:lnTo>
                <a:lnTo>
                  <a:pt x="192" y="51"/>
                </a:lnTo>
                <a:lnTo>
                  <a:pt x="192" y="51"/>
                </a:lnTo>
                <a:lnTo>
                  <a:pt x="189" y="57"/>
                </a:lnTo>
                <a:lnTo>
                  <a:pt x="189" y="57"/>
                </a:lnTo>
                <a:lnTo>
                  <a:pt x="183" y="67"/>
                </a:lnTo>
                <a:lnTo>
                  <a:pt x="176" y="77"/>
                </a:lnTo>
                <a:lnTo>
                  <a:pt x="176" y="77"/>
                </a:lnTo>
                <a:lnTo>
                  <a:pt x="176" y="78"/>
                </a:lnTo>
                <a:lnTo>
                  <a:pt x="176" y="78"/>
                </a:lnTo>
                <a:lnTo>
                  <a:pt x="175" y="78"/>
                </a:lnTo>
                <a:lnTo>
                  <a:pt x="175" y="78"/>
                </a:lnTo>
                <a:lnTo>
                  <a:pt x="176" y="78"/>
                </a:lnTo>
                <a:lnTo>
                  <a:pt x="176" y="78"/>
                </a:lnTo>
                <a:lnTo>
                  <a:pt x="176" y="78"/>
                </a:lnTo>
                <a:lnTo>
                  <a:pt x="176" y="78"/>
                </a:lnTo>
                <a:close/>
                <a:moveTo>
                  <a:pt x="181" y="34"/>
                </a:moveTo>
                <a:lnTo>
                  <a:pt x="181" y="34"/>
                </a:lnTo>
                <a:lnTo>
                  <a:pt x="175" y="47"/>
                </a:lnTo>
                <a:lnTo>
                  <a:pt x="169" y="60"/>
                </a:lnTo>
                <a:lnTo>
                  <a:pt x="161" y="70"/>
                </a:lnTo>
                <a:lnTo>
                  <a:pt x="152" y="81"/>
                </a:lnTo>
                <a:lnTo>
                  <a:pt x="152" y="81"/>
                </a:lnTo>
                <a:lnTo>
                  <a:pt x="154" y="82"/>
                </a:lnTo>
                <a:lnTo>
                  <a:pt x="152" y="85"/>
                </a:lnTo>
                <a:lnTo>
                  <a:pt x="152" y="85"/>
                </a:lnTo>
                <a:lnTo>
                  <a:pt x="146" y="91"/>
                </a:lnTo>
                <a:lnTo>
                  <a:pt x="146" y="91"/>
                </a:lnTo>
                <a:lnTo>
                  <a:pt x="135" y="102"/>
                </a:lnTo>
                <a:lnTo>
                  <a:pt x="135" y="102"/>
                </a:lnTo>
                <a:lnTo>
                  <a:pt x="135" y="104"/>
                </a:lnTo>
                <a:lnTo>
                  <a:pt x="135" y="104"/>
                </a:lnTo>
                <a:lnTo>
                  <a:pt x="136" y="104"/>
                </a:lnTo>
                <a:lnTo>
                  <a:pt x="136" y="104"/>
                </a:lnTo>
                <a:lnTo>
                  <a:pt x="145" y="102"/>
                </a:lnTo>
                <a:lnTo>
                  <a:pt x="145" y="102"/>
                </a:lnTo>
                <a:lnTo>
                  <a:pt x="146" y="101"/>
                </a:lnTo>
                <a:lnTo>
                  <a:pt x="146" y="101"/>
                </a:lnTo>
                <a:lnTo>
                  <a:pt x="154" y="91"/>
                </a:lnTo>
                <a:lnTo>
                  <a:pt x="159" y="81"/>
                </a:lnTo>
                <a:lnTo>
                  <a:pt x="159" y="81"/>
                </a:lnTo>
                <a:lnTo>
                  <a:pt x="172" y="64"/>
                </a:lnTo>
                <a:lnTo>
                  <a:pt x="172" y="64"/>
                </a:lnTo>
                <a:lnTo>
                  <a:pt x="178" y="52"/>
                </a:lnTo>
                <a:lnTo>
                  <a:pt x="178" y="52"/>
                </a:lnTo>
                <a:lnTo>
                  <a:pt x="179" y="52"/>
                </a:lnTo>
                <a:lnTo>
                  <a:pt x="179" y="52"/>
                </a:lnTo>
                <a:lnTo>
                  <a:pt x="178" y="51"/>
                </a:lnTo>
                <a:lnTo>
                  <a:pt x="178" y="51"/>
                </a:lnTo>
                <a:lnTo>
                  <a:pt x="176" y="50"/>
                </a:lnTo>
                <a:lnTo>
                  <a:pt x="176" y="48"/>
                </a:lnTo>
                <a:lnTo>
                  <a:pt x="176" y="48"/>
                </a:lnTo>
                <a:lnTo>
                  <a:pt x="179" y="44"/>
                </a:lnTo>
                <a:lnTo>
                  <a:pt x="179" y="44"/>
                </a:lnTo>
                <a:lnTo>
                  <a:pt x="182" y="38"/>
                </a:lnTo>
                <a:lnTo>
                  <a:pt x="182" y="38"/>
                </a:lnTo>
                <a:lnTo>
                  <a:pt x="182" y="38"/>
                </a:lnTo>
                <a:lnTo>
                  <a:pt x="182" y="38"/>
                </a:lnTo>
                <a:lnTo>
                  <a:pt x="181" y="34"/>
                </a:lnTo>
                <a:lnTo>
                  <a:pt x="181" y="34"/>
                </a:lnTo>
                <a:close/>
                <a:moveTo>
                  <a:pt x="102" y="105"/>
                </a:moveTo>
                <a:lnTo>
                  <a:pt x="102" y="105"/>
                </a:lnTo>
                <a:lnTo>
                  <a:pt x="141" y="40"/>
                </a:lnTo>
                <a:lnTo>
                  <a:pt x="141" y="40"/>
                </a:lnTo>
                <a:lnTo>
                  <a:pt x="138" y="40"/>
                </a:lnTo>
                <a:lnTo>
                  <a:pt x="136" y="41"/>
                </a:lnTo>
                <a:lnTo>
                  <a:pt x="136" y="41"/>
                </a:lnTo>
                <a:lnTo>
                  <a:pt x="112" y="77"/>
                </a:lnTo>
                <a:lnTo>
                  <a:pt x="112" y="77"/>
                </a:lnTo>
                <a:lnTo>
                  <a:pt x="94" y="104"/>
                </a:lnTo>
                <a:lnTo>
                  <a:pt x="94" y="104"/>
                </a:lnTo>
                <a:lnTo>
                  <a:pt x="94" y="105"/>
                </a:lnTo>
                <a:lnTo>
                  <a:pt x="94" y="105"/>
                </a:lnTo>
                <a:lnTo>
                  <a:pt x="102" y="105"/>
                </a:lnTo>
                <a:lnTo>
                  <a:pt x="102" y="105"/>
                </a:lnTo>
                <a:close/>
                <a:moveTo>
                  <a:pt x="146" y="35"/>
                </a:moveTo>
                <a:lnTo>
                  <a:pt x="146" y="35"/>
                </a:lnTo>
                <a:lnTo>
                  <a:pt x="148" y="35"/>
                </a:lnTo>
                <a:lnTo>
                  <a:pt x="148" y="35"/>
                </a:lnTo>
                <a:lnTo>
                  <a:pt x="149" y="35"/>
                </a:lnTo>
                <a:lnTo>
                  <a:pt x="149" y="37"/>
                </a:lnTo>
                <a:lnTo>
                  <a:pt x="149" y="37"/>
                </a:lnTo>
                <a:lnTo>
                  <a:pt x="149" y="38"/>
                </a:lnTo>
                <a:lnTo>
                  <a:pt x="149" y="38"/>
                </a:lnTo>
                <a:lnTo>
                  <a:pt x="149" y="38"/>
                </a:lnTo>
                <a:lnTo>
                  <a:pt x="146" y="38"/>
                </a:lnTo>
                <a:lnTo>
                  <a:pt x="146" y="38"/>
                </a:lnTo>
                <a:lnTo>
                  <a:pt x="145" y="40"/>
                </a:lnTo>
                <a:lnTo>
                  <a:pt x="144" y="41"/>
                </a:lnTo>
                <a:lnTo>
                  <a:pt x="144" y="41"/>
                </a:lnTo>
                <a:lnTo>
                  <a:pt x="117" y="84"/>
                </a:lnTo>
                <a:lnTo>
                  <a:pt x="117" y="84"/>
                </a:lnTo>
                <a:lnTo>
                  <a:pt x="117" y="85"/>
                </a:lnTo>
                <a:lnTo>
                  <a:pt x="117" y="85"/>
                </a:lnTo>
                <a:lnTo>
                  <a:pt x="129" y="68"/>
                </a:lnTo>
                <a:lnTo>
                  <a:pt x="129" y="68"/>
                </a:lnTo>
                <a:lnTo>
                  <a:pt x="142" y="51"/>
                </a:lnTo>
                <a:lnTo>
                  <a:pt x="142" y="51"/>
                </a:lnTo>
                <a:lnTo>
                  <a:pt x="155" y="34"/>
                </a:lnTo>
                <a:lnTo>
                  <a:pt x="155" y="34"/>
                </a:lnTo>
                <a:lnTo>
                  <a:pt x="168" y="17"/>
                </a:lnTo>
                <a:lnTo>
                  <a:pt x="168" y="17"/>
                </a:lnTo>
                <a:lnTo>
                  <a:pt x="163" y="13"/>
                </a:lnTo>
                <a:lnTo>
                  <a:pt x="163" y="13"/>
                </a:lnTo>
                <a:lnTo>
                  <a:pt x="161" y="14"/>
                </a:lnTo>
                <a:lnTo>
                  <a:pt x="161" y="14"/>
                </a:lnTo>
                <a:lnTo>
                  <a:pt x="159" y="16"/>
                </a:lnTo>
                <a:lnTo>
                  <a:pt x="159" y="16"/>
                </a:lnTo>
                <a:lnTo>
                  <a:pt x="155" y="23"/>
                </a:lnTo>
                <a:lnTo>
                  <a:pt x="155" y="23"/>
                </a:lnTo>
                <a:lnTo>
                  <a:pt x="155" y="24"/>
                </a:lnTo>
                <a:lnTo>
                  <a:pt x="155" y="24"/>
                </a:lnTo>
                <a:lnTo>
                  <a:pt x="156" y="24"/>
                </a:lnTo>
                <a:lnTo>
                  <a:pt x="156" y="24"/>
                </a:lnTo>
                <a:lnTo>
                  <a:pt x="159" y="24"/>
                </a:lnTo>
                <a:lnTo>
                  <a:pt x="159" y="24"/>
                </a:lnTo>
                <a:lnTo>
                  <a:pt x="159" y="25"/>
                </a:lnTo>
                <a:lnTo>
                  <a:pt x="159" y="25"/>
                </a:lnTo>
                <a:lnTo>
                  <a:pt x="159" y="25"/>
                </a:lnTo>
                <a:lnTo>
                  <a:pt x="159" y="25"/>
                </a:lnTo>
                <a:lnTo>
                  <a:pt x="158" y="27"/>
                </a:lnTo>
                <a:lnTo>
                  <a:pt x="158" y="27"/>
                </a:lnTo>
                <a:lnTo>
                  <a:pt x="152" y="28"/>
                </a:lnTo>
                <a:lnTo>
                  <a:pt x="152" y="28"/>
                </a:lnTo>
                <a:lnTo>
                  <a:pt x="151" y="28"/>
                </a:lnTo>
                <a:lnTo>
                  <a:pt x="151" y="28"/>
                </a:lnTo>
                <a:lnTo>
                  <a:pt x="149" y="33"/>
                </a:lnTo>
                <a:lnTo>
                  <a:pt x="149" y="33"/>
                </a:lnTo>
                <a:lnTo>
                  <a:pt x="146" y="35"/>
                </a:lnTo>
                <a:lnTo>
                  <a:pt x="146" y="35"/>
                </a:lnTo>
                <a:close/>
                <a:moveTo>
                  <a:pt x="90" y="105"/>
                </a:moveTo>
                <a:lnTo>
                  <a:pt x="90" y="105"/>
                </a:lnTo>
                <a:lnTo>
                  <a:pt x="92" y="99"/>
                </a:lnTo>
                <a:lnTo>
                  <a:pt x="92" y="99"/>
                </a:lnTo>
                <a:lnTo>
                  <a:pt x="127" y="47"/>
                </a:lnTo>
                <a:lnTo>
                  <a:pt x="127" y="47"/>
                </a:lnTo>
                <a:lnTo>
                  <a:pt x="129" y="43"/>
                </a:lnTo>
                <a:lnTo>
                  <a:pt x="129" y="43"/>
                </a:lnTo>
                <a:lnTo>
                  <a:pt x="129" y="41"/>
                </a:lnTo>
                <a:lnTo>
                  <a:pt x="129" y="41"/>
                </a:lnTo>
                <a:lnTo>
                  <a:pt x="128" y="43"/>
                </a:lnTo>
                <a:lnTo>
                  <a:pt x="128" y="43"/>
                </a:lnTo>
                <a:lnTo>
                  <a:pt x="98" y="81"/>
                </a:lnTo>
                <a:lnTo>
                  <a:pt x="98" y="81"/>
                </a:lnTo>
                <a:lnTo>
                  <a:pt x="84" y="102"/>
                </a:lnTo>
                <a:lnTo>
                  <a:pt x="84" y="102"/>
                </a:lnTo>
                <a:lnTo>
                  <a:pt x="82" y="104"/>
                </a:lnTo>
                <a:lnTo>
                  <a:pt x="82" y="104"/>
                </a:lnTo>
                <a:lnTo>
                  <a:pt x="84" y="104"/>
                </a:lnTo>
                <a:lnTo>
                  <a:pt x="84" y="104"/>
                </a:lnTo>
                <a:lnTo>
                  <a:pt x="90" y="105"/>
                </a:lnTo>
                <a:lnTo>
                  <a:pt x="90" y="105"/>
                </a:lnTo>
                <a:close/>
                <a:moveTo>
                  <a:pt x="210" y="104"/>
                </a:moveTo>
                <a:lnTo>
                  <a:pt x="210" y="104"/>
                </a:lnTo>
                <a:lnTo>
                  <a:pt x="205" y="106"/>
                </a:lnTo>
                <a:lnTo>
                  <a:pt x="205" y="106"/>
                </a:lnTo>
                <a:lnTo>
                  <a:pt x="185" y="112"/>
                </a:lnTo>
                <a:lnTo>
                  <a:pt x="185" y="112"/>
                </a:lnTo>
                <a:lnTo>
                  <a:pt x="173" y="115"/>
                </a:lnTo>
                <a:lnTo>
                  <a:pt x="173" y="115"/>
                </a:lnTo>
                <a:lnTo>
                  <a:pt x="158" y="119"/>
                </a:lnTo>
                <a:lnTo>
                  <a:pt x="158" y="119"/>
                </a:lnTo>
                <a:lnTo>
                  <a:pt x="149" y="119"/>
                </a:lnTo>
                <a:lnTo>
                  <a:pt x="149" y="119"/>
                </a:lnTo>
                <a:lnTo>
                  <a:pt x="149" y="121"/>
                </a:lnTo>
                <a:lnTo>
                  <a:pt x="149" y="121"/>
                </a:lnTo>
                <a:lnTo>
                  <a:pt x="159" y="119"/>
                </a:lnTo>
                <a:lnTo>
                  <a:pt x="159" y="119"/>
                </a:lnTo>
                <a:lnTo>
                  <a:pt x="185" y="115"/>
                </a:lnTo>
                <a:lnTo>
                  <a:pt x="185" y="115"/>
                </a:lnTo>
                <a:lnTo>
                  <a:pt x="205" y="111"/>
                </a:lnTo>
                <a:lnTo>
                  <a:pt x="223" y="102"/>
                </a:lnTo>
                <a:lnTo>
                  <a:pt x="223" y="102"/>
                </a:lnTo>
                <a:lnTo>
                  <a:pt x="229" y="99"/>
                </a:lnTo>
                <a:lnTo>
                  <a:pt x="229" y="99"/>
                </a:lnTo>
                <a:lnTo>
                  <a:pt x="232" y="97"/>
                </a:lnTo>
                <a:lnTo>
                  <a:pt x="232" y="97"/>
                </a:lnTo>
                <a:lnTo>
                  <a:pt x="230" y="95"/>
                </a:lnTo>
                <a:lnTo>
                  <a:pt x="230" y="95"/>
                </a:lnTo>
                <a:lnTo>
                  <a:pt x="220" y="101"/>
                </a:lnTo>
                <a:lnTo>
                  <a:pt x="220" y="101"/>
                </a:lnTo>
                <a:lnTo>
                  <a:pt x="217" y="102"/>
                </a:lnTo>
                <a:lnTo>
                  <a:pt x="217" y="102"/>
                </a:lnTo>
                <a:lnTo>
                  <a:pt x="215" y="105"/>
                </a:lnTo>
                <a:lnTo>
                  <a:pt x="215" y="105"/>
                </a:lnTo>
                <a:lnTo>
                  <a:pt x="213" y="106"/>
                </a:lnTo>
                <a:lnTo>
                  <a:pt x="212" y="105"/>
                </a:lnTo>
                <a:lnTo>
                  <a:pt x="212" y="105"/>
                </a:lnTo>
                <a:lnTo>
                  <a:pt x="210" y="104"/>
                </a:lnTo>
                <a:lnTo>
                  <a:pt x="210" y="104"/>
                </a:lnTo>
                <a:close/>
                <a:moveTo>
                  <a:pt x="112" y="51"/>
                </a:moveTo>
                <a:lnTo>
                  <a:pt x="112" y="51"/>
                </a:lnTo>
                <a:lnTo>
                  <a:pt x="112" y="51"/>
                </a:lnTo>
                <a:lnTo>
                  <a:pt x="112" y="51"/>
                </a:lnTo>
                <a:lnTo>
                  <a:pt x="94" y="74"/>
                </a:lnTo>
                <a:lnTo>
                  <a:pt x="75" y="98"/>
                </a:lnTo>
                <a:lnTo>
                  <a:pt x="75" y="98"/>
                </a:lnTo>
                <a:lnTo>
                  <a:pt x="81" y="101"/>
                </a:lnTo>
                <a:lnTo>
                  <a:pt x="81" y="101"/>
                </a:lnTo>
                <a:lnTo>
                  <a:pt x="97" y="75"/>
                </a:lnTo>
                <a:lnTo>
                  <a:pt x="112" y="51"/>
                </a:lnTo>
                <a:lnTo>
                  <a:pt x="112" y="51"/>
                </a:lnTo>
                <a:close/>
                <a:moveTo>
                  <a:pt x="122" y="105"/>
                </a:moveTo>
                <a:lnTo>
                  <a:pt x="122" y="105"/>
                </a:lnTo>
                <a:lnTo>
                  <a:pt x="127" y="104"/>
                </a:lnTo>
                <a:lnTo>
                  <a:pt x="127" y="104"/>
                </a:lnTo>
                <a:lnTo>
                  <a:pt x="129" y="104"/>
                </a:lnTo>
                <a:lnTo>
                  <a:pt x="129" y="104"/>
                </a:lnTo>
                <a:lnTo>
                  <a:pt x="145" y="78"/>
                </a:lnTo>
                <a:lnTo>
                  <a:pt x="145" y="78"/>
                </a:lnTo>
                <a:lnTo>
                  <a:pt x="161" y="54"/>
                </a:lnTo>
                <a:lnTo>
                  <a:pt x="161" y="54"/>
                </a:lnTo>
                <a:lnTo>
                  <a:pt x="162" y="52"/>
                </a:lnTo>
                <a:lnTo>
                  <a:pt x="162" y="52"/>
                </a:lnTo>
                <a:lnTo>
                  <a:pt x="142" y="78"/>
                </a:lnTo>
                <a:lnTo>
                  <a:pt x="122" y="105"/>
                </a:lnTo>
                <a:lnTo>
                  <a:pt x="122" y="105"/>
                </a:lnTo>
                <a:close/>
                <a:moveTo>
                  <a:pt x="55" y="92"/>
                </a:moveTo>
                <a:lnTo>
                  <a:pt x="55" y="92"/>
                </a:lnTo>
                <a:lnTo>
                  <a:pt x="57" y="92"/>
                </a:lnTo>
                <a:lnTo>
                  <a:pt x="58" y="92"/>
                </a:lnTo>
                <a:lnTo>
                  <a:pt x="58" y="92"/>
                </a:lnTo>
                <a:lnTo>
                  <a:pt x="63" y="89"/>
                </a:lnTo>
                <a:lnTo>
                  <a:pt x="63" y="89"/>
                </a:lnTo>
                <a:lnTo>
                  <a:pt x="64" y="88"/>
                </a:lnTo>
                <a:lnTo>
                  <a:pt x="64" y="88"/>
                </a:lnTo>
                <a:lnTo>
                  <a:pt x="82" y="60"/>
                </a:lnTo>
                <a:lnTo>
                  <a:pt x="82" y="60"/>
                </a:lnTo>
                <a:lnTo>
                  <a:pt x="90" y="50"/>
                </a:lnTo>
                <a:lnTo>
                  <a:pt x="90" y="50"/>
                </a:lnTo>
                <a:lnTo>
                  <a:pt x="90" y="48"/>
                </a:lnTo>
                <a:lnTo>
                  <a:pt x="90" y="48"/>
                </a:lnTo>
                <a:lnTo>
                  <a:pt x="90" y="48"/>
                </a:lnTo>
                <a:lnTo>
                  <a:pt x="90" y="48"/>
                </a:lnTo>
                <a:lnTo>
                  <a:pt x="73" y="70"/>
                </a:lnTo>
                <a:lnTo>
                  <a:pt x="55" y="92"/>
                </a:lnTo>
                <a:lnTo>
                  <a:pt x="55" y="92"/>
                </a:lnTo>
                <a:close/>
                <a:moveTo>
                  <a:pt x="107" y="105"/>
                </a:moveTo>
                <a:lnTo>
                  <a:pt x="107" y="105"/>
                </a:lnTo>
                <a:lnTo>
                  <a:pt x="108" y="105"/>
                </a:lnTo>
                <a:lnTo>
                  <a:pt x="108" y="105"/>
                </a:lnTo>
                <a:lnTo>
                  <a:pt x="111" y="104"/>
                </a:lnTo>
                <a:lnTo>
                  <a:pt x="111" y="104"/>
                </a:lnTo>
                <a:lnTo>
                  <a:pt x="114" y="98"/>
                </a:lnTo>
                <a:lnTo>
                  <a:pt x="114" y="98"/>
                </a:lnTo>
                <a:lnTo>
                  <a:pt x="134" y="70"/>
                </a:lnTo>
                <a:lnTo>
                  <a:pt x="134" y="70"/>
                </a:lnTo>
                <a:lnTo>
                  <a:pt x="152" y="41"/>
                </a:lnTo>
                <a:lnTo>
                  <a:pt x="152" y="41"/>
                </a:lnTo>
                <a:lnTo>
                  <a:pt x="154" y="40"/>
                </a:lnTo>
                <a:lnTo>
                  <a:pt x="154" y="40"/>
                </a:lnTo>
                <a:lnTo>
                  <a:pt x="128" y="72"/>
                </a:lnTo>
                <a:lnTo>
                  <a:pt x="107" y="105"/>
                </a:lnTo>
                <a:lnTo>
                  <a:pt x="107" y="105"/>
                </a:lnTo>
                <a:close/>
                <a:moveTo>
                  <a:pt x="71" y="97"/>
                </a:moveTo>
                <a:lnTo>
                  <a:pt x="71" y="97"/>
                </a:lnTo>
                <a:lnTo>
                  <a:pt x="71" y="95"/>
                </a:lnTo>
                <a:lnTo>
                  <a:pt x="71" y="95"/>
                </a:lnTo>
                <a:lnTo>
                  <a:pt x="85" y="75"/>
                </a:lnTo>
                <a:lnTo>
                  <a:pt x="85" y="75"/>
                </a:lnTo>
                <a:lnTo>
                  <a:pt x="101" y="51"/>
                </a:lnTo>
                <a:lnTo>
                  <a:pt x="101" y="51"/>
                </a:lnTo>
                <a:lnTo>
                  <a:pt x="101" y="50"/>
                </a:lnTo>
                <a:lnTo>
                  <a:pt x="101" y="50"/>
                </a:lnTo>
                <a:lnTo>
                  <a:pt x="100" y="51"/>
                </a:lnTo>
                <a:lnTo>
                  <a:pt x="100" y="51"/>
                </a:lnTo>
                <a:lnTo>
                  <a:pt x="90" y="64"/>
                </a:lnTo>
                <a:lnTo>
                  <a:pt x="90" y="64"/>
                </a:lnTo>
                <a:lnTo>
                  <a:pt x="68" y="92"/>
                </a:lnTo>
                <a:lnTo>
                  <a:pt x="68" y="92"/>
                </a:lnTo>
                <a:lnTo>
                  <a:pt x="67" y="94"/>
                </a:lnTo>
                <a:lnTo>
                  <a:pt x="67" y="94"/>
                </a:lnTo>
                <a:lnTo>
                  <a:pt x="68" y="95"/>
                </a:lnTo>
                <a:lnTo>
                  <a:pt x="68" y="95"/>
                </a:lnTo>
                <a:lnTo>
                  <a:pt x="68" y="95"/>
                </a:lnTo>
                <a:lnTo>
                  <a:pt x="68" y="95"/>
                </a:lnTo>
                <a:lnTo>
                  <a:pt x="71" y="97"/>
                </a:lnTo>
                <a:lnTo>
                  <a:pt x="71" y="97"/>
                </a:lnTo>
                <a:close/>
                <a:moveTo>
                  <a:pt x="186" y="57"/>
                </a:moveTo>
                <a:lnTo>
                  <a:pt x="186" y="57"/>
                </a:lnTo>
                <a:lnTo>
                  <a:pt x="186" y="57"/>
                </a:lnTo>
                <a:lnTo>
                  <a:pt x="186" y="57"/>
                </a:lnTo>
                <a:lnTo>
                  <a:pt x="186" y="57"/>
                </a:lnTo>
                <a:lnTo>
                  <a:pt x="186" y="57"/>
                </a:lnTo>
                <a:lnTo>
                  <a:pt x="165" y="82"/>
                </a:lnTo>
                <a:lnTo>
                  <a:pt x="165" y="82"/>
                </a:lnTo>
                <a:lnTo>
                  <a:pt x="152" y="99"/>
                </a:lnTo>
                <a:lnTo>
                  <a:pt x="152" y="99"/>
                </a:lnTo>
                <a:lnTo>
                  <a:pt x="151" y="101"/>
                </a:lnTo>
                <a:lnTo>
                  <a:pt x="151" y="101"/>
                </a:lnTo>
                <a:lnTo>
                  <a:pt x="156" y="99"/>
                </a:lnTo>
                <a:lnTo>
                  <a:pt x="156" y="99"/>
                </a:lnTo>
                <a:lnTo>
                  <a:pt x="158" y="98"/>
                </a:lnTo>
                <a:lnTo>
                  <a:pt x="158" y="98"/>
                </a:lnTo>
                <a:lnTo>
                  <a:pt x="173" y="78"/>
                </a:lnTo>
                <a:lnTo>
                  <a:pt x="173" y="78"/>
                </a:lnTo>
                <a:lnTo>
                  <a:pt x="181" y="68"/>
                </a:lnTo>
                <a:lnTo>
                  <a:pt x="186" y="57"/>
                </a:lnTo>
                <a:lnTo>
                  <a:pt x="186" y="57"/>
                </a:lnTo>
                <a:lnTo>
                  <a:pt x="186" y="57"/>
                </a:lnTo>
                <a:lnTo>
                  <a:pt x="186" y="57"/>
                </a:lnTo>
                <a:close/>
                <a:moveTo>
                  <a:pt x="98" y="50"/>
                </a:moveTo>
                <a:lnTo>
                  <a:pt x="98" y="50"/>
                </a:lnTo>
                <a:lnTo>
                  <a:pt x="94" y="48"/>
                </a:lnTo>
                <a:lnTo>
                  <a:pt x="94" y="48"/>
                </a:lnTo>
                <a:lnTo>
                  <a:pt x="92" y="50"/>
                </a:lnTo>
                <a:lnTo>
                  <a:pt x="92" y="50"/>
                </a:lnTo>
                <a:lnTo>
                  <a:pt x="73" y="79"/>
                </a:lnTo>
                <a:lnTo>
                  <a:pt x="73" y="79"/>
                </a:lnTo>
                <a:lnTo>
                  <a:pt x="65" y="89"/>
                </a:lnTo>
                <a:lnTo>
                  <a:pt x="65" y="89"/>
                </a:lnTo>
                <a:lnTo>
                  <a:pt x="65" y="91"/>
                </a:lnTo>
                <a:lnTo>
                  <a:pt x="65" y="91"/>
                </a:lnTo>
                <a:lnTo>
                  <a:pt x="65" y="91"/>
                </a:lnTo>
                <a:lnTo>
                  <a:pt x="65" y="91"/>
                </a:lnTo>
                <a:lnTo>
                  <a:pt x="98" y="50"/>
                </a:lnTo>
                <a:lnTo>
                  <a:pt x="98" y="50"/>
                </a:lnTo>
                <a:close/>
                <a:moveTo>
                  <a:pt x="158" y="88"/>
                </a:moveTo>
                <a:lnTo>
                  <a:pt x="158" y="88"/>
                </a:lnTo>
                <a:lnTo>
                  <a:pt x="158" y="89"/>
                </a:lnTo>
                <a:lnTo>
                  <a:pt x="158" y="89"/>
                </a:lnTo>
                <a:lnTo>
                  <a:pt x="175" y="68"/>
                </a:lnTo>
                <a:lnTo>
                  <a:pt x="190" y="47"/>
                </a:lnTo>
                <a:lnTo>
                  <a:pt x="190" y="47"/>
                </a:lnTo>
                <a:lnTo>
                  <a:pt x="185" y="41"/>
                </a:lnTo>
                <a:lnTo>
                  <a:pt x="185" y="41"/>
                </a:lnTo>
                <a:lnTo>
                  <a:pt x="183" y="47"/>
                </a:lnTo>
                <a:lnTo>
                  <a:pt x="183" y="47"/>
                </a:lnTo>
                <a:lnTo>
                  <a:pt x="179" y="57"/>
                </a:lnTo>
                <a:lnTo>
                  <a:pt x="175" y="65"/>
                </a:lnTo>
                <a:lnTo>
                  <a:pt x="175" y="65"/>
                </a:lnTo>
                <a:lnTo>
                  <a:pt x="162" y="82"/>
                </a:lnTo>
                <a:lnTo>
                  <a:pt x="162" y="82"/>
                </a:lnTo>
                <a:lnTo>
                  <a:pt x="158" y="88"/>
                </a:lnTo>
                <a:lnTo>
                  <a:pt x="158" y="88"/>
                </a:lnTo>
                <a:close/>
                <a:moveTo>
                  <a:pt x="156" y="47"/>
                </a:moveTo>
                <a:lnTo>
                  <a:pt x="156" y="47"/>
                </a:lnTo>
                <a:lnTo>
                  <a:pt x="114" y="105"/>
                </a:lnTo>
                <a:lnTo>
                  <a:pt x="114" y="105"/>
                </a:lnTo>
                <a:lnTo>
                  <a:pt x="117" y="105"/>
                </a:lnTo>
                <a:lnTo>
                  <a:pt x="118" y="104"/>
                </a:lnTo>
                <a:lnTo>
                  <a:pt x="118" y="104"/>
                </a:lnTo>
                <a:lnTo>
                  <a:pt x="136" y="78"/>
                </a:lnTo>
                <a:lnTo>
                  <a:pt x="136" y="78"/>
                </a:lnTo>
                <a:lnTo>
                  <a:pt x="156" y="48"/>
                </a:lnTo>
                <a:lnTo>
                  <a:pt x="156" y="48"/>
                </a:lnTo>
                <a:lnTo>
                  <a:pt x="156" y="47"/>
                </a:lnTo>
                <a:lnTo>
                  <a:pt x="156" y="47"/>
                </a:lnTo>
                <a:close/>
                <a:moveTo>
                  <a:pt x="109" y="51"/>
                </a:moveTo>
                <a:lnTo>
                  <a:pt x="109" y="51"/>
                </a:lnTo>
                <a:lnTo>
                  <a:pt x="105" y="50"/>
                </a:lnTo>
                <a:lnTo>
                  <a:pt x="105" y="50"/>
                </a:lnTo>
                <a:lnTo>
                  <a:pt x="104" y="51"/>
                </a:lnTo>
                <a:lnTo>
                  <a:pt x="104" y="51"/>
                </a:lnTo>
                <a:lnTo>
                  <a:pt x="95" y="62"/>
                </a:lnTo>
                <a:lnTo>
                  <a:pt x="95" y="62"/>
                </a:lnTo>
                <a:lnTo>
                  <a:pt x="78" y="89"/>
                </a:lnTo>
                <a:lnTo>
                  <a:pt x="78" y="89"/>
                </a:lnTo>
                <a:lnTo>
                  <a:pt x="77" y="91"/>
                </a:lnTo>
                <a:lnTo>
                  <a:pt x="77" y="91"/>
                </a:lnTo>
                <a:lnTo>
                  <a:pt x="77" y="91"/>
                </a:lnTo>
                <a:lnTo>
                  <a:pt x="77" y="91"/>
                </a:lnTo>
                <a:lnTo>
                  <a:pt x="109" y="51"/>
                </a:lnTo>
                <a:lnTo>
                  <a:pt x="109" y="51"/>
                </a:lnTo>
                <a:close/>
                <a:moveTo>
                  <a:pt x="173" y="94"/>
                </a:moveTo>
                <a:lnTo>
                  <a:pt x="173" y="94"/>
                </a:lnTo>
                <a:lnTo>
                  <a:pt x="186" y="78"/>
                </a:lnTo>
                <a:lnTo>
                  <a:pt x="200" y="62"/>
                </a:lnTo>
                <a:lnTo>
                  <a:pt x="200" y="62"/>
                </a:lnTo>
                <a:lnTo>
                  <a:pt x="198" y="57"/>
                </a:lnTo>
                <a:lnTo>
                  <a:pt x="198" y="57"/>
                </a:lnTo>
                <a:lnTo>
                  <a:pt x="186" y="75"/>
                </a:lnTo>
                <a:lnTo>
                  <a:pt x="173" y="94"/>
                </a:lnTo>
                <a:lnTo>
                  <a:pt x="173" y="94"/>
                </a:lnTo>
                <a:close/>
                <a:moveTo>
                  <a:pt x="73" y="43"/>
                </a:moveTo>
                <a:lnTo>
                  <a:pt x="73" y="43"/>
                </a:lnTo>
                <a:lnTo>
                  <a:pt x="71" y="43"/>
                </a:lnTo>
                <a:lnTo>
                  <a:pt x="71" y="43"/>
                </a:lnTo>
                <a:lnTo>
                  <a:pt x="61" y="55"/>
                </a:lnTo>
                <a:lnTo>
                  <a:pt x="61" y="55"/>
                </a:lnTo>
                <a:lnTo>
                  <a:pt x="53" y="67"/>
                </a:lnTo>
                <a:lnTo>
                  <a:pt x="53" y="67"/>
                </a:lnTo>
                <a:lnTo>
                  <a:pt x="43" y="87"/>
                </a:lnTo>
                <a:lnTo>
                  <a:pt x="43" y="87"/>
                </a:lnTo>
                <a:lnTo>
                  <a:pt x="41" y="88"/>
                </a:lnTo>
                <a:lnTo>
                  <a:pt x="41" y="88"/>
                </a:lnTo>
                <a:lnTo>
                  <a:pt x="43" y="88"/>
                </a:lnTo>
                <a:lnTo>
                  <a:pt x="43" y="88"/>
                </a:lnTo>
                <a:lnTo>
                  <a:pt x="73" y="43"/>
                </a:lnTo>
                <a:lnTo>
                  <a:pt x="73" y="43"/>
                </a:lnTo>
                <a:close/>
                <a:moveTo>
                  <a:pt x="188" y="92"/>
                </a:moveTo>
                <a:lnTo>
                  <a:pt x="188" y="92"/>
                </a:lnTo>
                <a:lnTo>
                  <a:pt x="186" y="92"/>
                </a:lnTo>
                <a:lnTo>
                  <a:pt x="186" y="92"/>
                </a:lnTo>
                <a:lnTo>
                  <a:pt x="185" y="95"/>
                </a:lnTo>
                <a:lnTo>
                  <a:pt x="185" y="95"/>
                </a:lnTo>
                <a:lnTo>
                  <a:pt x="179" y="102"/>
                </a:lnTo>
                <a:lnTo>
                  <a:pt x="179" y="102"/>
                </a:lnTo>
                <a:lnTo>
                  <a:pt x="176" y="104"/>
                </a:lnTo>
                <a:lnTo>
                  <a:pt x="176" y="104"/>
                </a:lnTo>
                <a:lnTo>
                  <a:pt x="175" y="104"/>
                </a:lnTo>
                <a:lnTo>
                  <a:pt x="175" y="104"/>
                </a:lnTo>
                <a:lnTo>
                  <a:pt x="175" y="102"/>
                </a:lnTo>
                <a:lnTo>
                  <a:pt x="175" y="102"/>
                </a:lnTo>
                <a:lnTo>
                  <a:pt x="176" y="99"/>
                </a:lnTo>
                <a:lnTo>
                  <a:pt x="176" y="99"/>
                </a:lnTo>
                <a:lnTo>
                  <a:pt x="176" y="98"/>
                </a:lnTo>
                <a:lnTo>
                  <a:pt x="176" y="98"/>
                </a:lnTo>
                <a:lnTo>
                  <a:pt x="172" y="99"/>
                </a:lnTo>
                <a:lnTo>
                  <a:pt x="172" y="99"/>
                </a:lnTo>
                <a:lnTo>
                  <a:pt x="172" y="101"/>
                </a:lnTo>
                <a:lnTo>
                  <a:pt x="172" y="101"/>
                </a:lnTo>
                <a:lnTo>
                  <a:pt x="169" y="104"/>
                </a:lnTo>
                <a:lnTo>
                  <a:pt x="169" y="104"/>
                </a:lnTo>
                <a:lnTo>
                  <a:pt x="163" y="109"/>
                </a:lnTo>
                <a:lnTo>
                  <a:pt x="163" y="109"/>
                </a:lnTo>
                <a:lnTo>
                  <a:pt x="165" y="109"/>
                </a:lnTo>
                <a:lnTo>
                  <a:pt x="165" y="109"/>
                </a:lnTo>
                <a:lnTo>
                  <a:pt x="186" y="104"/>
                </a:lnTo>
                <a:lnTo>
                  <a:pt x="186" y="104"/>
                </a:lnTo>
                <a:lnTo>
                  <a:pt x="188" y="104"/>
                </a:lnTo>
                <a:lnTo>
                  <a:pt x="188" y="104"/>
                </a:lnTo>
                <a:lnTo>
                  <a:pt x="192" y="98"/>
                </a:lnTo>
                <a:lnTo>
                  <a:pt x="192" y="98"/>
                </a:lnTo>
                <a:lnTo>
                  <a:pt x="192" y="97"/>
                </a:lnTo>
                <a:lnTo>
                  <a:pt x="192" y="97"/>
                </a:lnTo>
                <a:lnTo>
                  <a:pt x="186" y="102"/>
                </a:lnTo>
                <a:lnTo>
                  <a:pt x="186" y="102"/>
                </a:lnTo>
                <a:lnTo>
                  <a:pt x="185" y="104"/>
                </a:lnTo>
                <a:lnTo>
                  <a:pt x="185" y="104"/>
                </a:lnTo>
                <a:lnTo>
                  <a:pt x="182" y="104"/>
                </a:lnTo>
                <a:lnTo>
                  <a:pt x="182" y="104"/>
                </a:lnTo>
                <a:lnTo>
                  <a:pt x="182" y="101"/>
                </a:lnTo>
                <a:lnTo>
                  <a:pt x="182" y="101"/>
                </a:lnTo>
                <a:lnTo>
                  <a:pt x="183" y="99"/>
                </a:lnTo>
                <a:lnTo>
                  <a:pt x="183" y="99"/>
                </a:lnTo>
                <a:lnTo>
                  <a:pt x="188" y="92"/>
                </a:lnTo>
                <a:lnTo>
                  <a:pt x="188" y="92"/>
                </a:lnTo>
                <a:close/>
                <a:moveTo>
                  <a:pt x="127" y="114"/>
                </a:moveTo>
                <a:lnTo>
                  <a:pt x="127" y="114"/>
                </a:lnTo>
                <a:lnTo>
                  <a:pt x="127" y="114"/>
                </a:lnTo>
                <a:lnTo>
                  <a:pt x="127" y="114"/>
                </a:lnTo>
                <a:lnTo>
                  <a:pt x="139" y="114"/>
                </a:lnTo>
                <a:lnTo>
                  <a:pt x="139" y="114"/>
                </a:lnTo>
                <a:lnTo>
                  <a:pt x="139" y="111"/>
                </a:lnTo>
                <a:lnTo>
                  <a:pt x="139" y="111"/>
                </a:lnTo>
                <a:lnTo>
                  <a:pt x="144" y="106"/>
                </a:lnTo>
                <a:lnTo>
                  <a:pt x="144" y="106"/>
                </a:lnTo>
                <a:lnTo>
                  <a:pt x="144" y="105"/>
                </a:lnTo>
                <a:lnTo>
                  <a:pt x="144" y="105"/>
                </a:lnTo>
                <a:lnTo>
                  <a:pt x="144" y="105"/>
                </a:lnTo>
                <a:lnTo>
                  <a:pt x="144" y="105"/>
                </a:lnTo>
                <a:lnTo>
                  <a:pt x="134" y="106"/>
                </a:lnTo>
                <a:lnTo>
                  <a:pt x="134" y="106"/>
                </a:lnTo>
                <a:lnTo>
                  <a:pt x="132" y="106"/>
                </a:lnTo>
                <a:lnTo>
                  <a:pt x="131" y="108"/>
                </a:lnTo>
                <a:lnTo>
                  <a:pt x="131" y="108"/>
                </a:lnTo>
                <a:lnTo>
                  <a:pt x="131" y="108"/>
                </a:lnTo>
                <a:lnTo>
                  <a:pt x="131" y="108"/>
                </a:lnTo>
                <a:lnTo>
                  <a:pt x="127" y="114"/>
                </a:lnTo>
                <a:lnTo>
                  <a:pt x="127" y="114"/>
                </a:lnTo>
                <a:close/>
                <a:moveTo>
                  <a:pt x="146" y="68"/>
                </a:moveTo>
                <a:lnTo>
                  <a:pt x="146" y="68"/>
                </a:lnTo>
                <a:lnTo>
                  <a:pt x="146" y="68"/>
                </a:lnTo>
                <a:lnTo>
                  <a:pt x="146" y="68"/>
                </a:lnTo>
                <a:lnTo>
                  <a:pt x="146" y="68"/>
                </a:lnTo>
                <a:lnTo>
                  <a:pt x="146" y="68"/>
                </a:lnTo>
                <a:lnTo>
                  <a:pt x="165" y="45"/>
                </a:lnTo>
                <a:lnTo>
                  <a:pt x="165" y="45"/>
                </a:lnTo>
                <a:lnTo>
                  <a:pt x="169" y="40"/>
                </a:lnTo>
                <a:lnTo>
                  <a:pt x="169" y="40"/>
                </a:lnTo>
                <a:lnTo>
                  <a:pt x="168" y="38"/>
                </a:lnTo>
                <a:lnTo>
                  <a:pt x="168" y="37"/>
                </a:lnTo>
                <a:lnTo>
                  <a:pt x="168" y="37"/>
                </a:lnTo>
                <a:lnTo>
                  <a:pt x="169" y="35"/>
                </a:lnTo>
                <a:lnTo>
                  <a:pt x="169" y="35"/>
                </a:lnTo>
                <a:lnTo>
                  <a:pt x="171" y="31"/>
                </a:lnTo>
                <a:lnTo>
                  <a:pt x="171" y="31"/>
                </a:lnTo>
                <a:lnTo>
                  <a:pt x="169" y="30"/>
                </a:lnTo>
                <a:lnTo>
                  <a:pt x="169" y="30"/>
                </a:lnTo>
                <a:lnTo>
                  <a:pt x="158" y="50"/>
                </a:lnTo>
                <a:lnTo>
                  <a:pt x="146" y="68"/>
                </a:lnTo>
                <a:lnTo>
                  <a:pt x="146" y="68"/>
                </a:lnTo>
                <a:close/>
                <a:moveTo>
                  <a:pt x="169" y="20"/>
                </a:moveTo>
                <a:lnTo>
                  <a:pt x="169" y="20"/>
                </a:lnTo>
                <a:lnTo>
                  <a:pt x="168" y="23"/>
                </a:lnTo>
                <a:lnTo>
                  <a:pt x="168" y="23"/>
                </a:lnTo>
                <a:lnTo>
                  <a:pt x="149" y="50"/>
                </a:lnTo>
                <a:lnTo>
                  <a:pt x="149" y="50"/>
                </a:lnTo>
                <a:lnTo>
                  <a:pt x="134" y="72"/>
                </a:lnTo>
                <a:lnTo>
                  <a:pt x="134" y="72"/>
                </a:lnTo>
                <a:lnTo>
                  <a:pt x="134" y="74"/>
                </a:lnTo>
                <a:lnTo>
                  <a:pt x="134" y="74"/>
                </a:lnTo>
                <a:lnTo>
                  <a:pt x="134" y="74"/>
                </a:lnTo>
                <a:lnTo>
                  <a:pt x="134" y="74"/>
                </a:lnTo>
                <a:lnTo>
                  <a:pt x="141" y="64"/>
                </a:lnTo>
                <a:lnTo>
                  <a:pt x="141" y="64"/>
                </a:lnTo>
                <a:lnTo>
                  <a:pt x="168" y="25"/>
                </a:lnTo>
                <a:lnTo>
                  <a:pt x="168" y="25"/>
                </a:lnTo>
                <a:lnTo>
                  <a:pt x="169" y="24"/>
                </a:lnTo>
                <a:lnTo>
                  <a:pt x="171" y="24"/>
                </a:lnTo>
                <a:lnTo>
                  <a:pt x="171" y="24"/>
                </a:lnTo>
                <a:lnTo>
                  <a:pt x="169" y="20"/>
                </a:lnTo>
                <a:lnTo>
                  <a:pt x="169" y="20"/>
                </a:lnTo>
                <a:close/>
                <a:moveTo>
                  <a:pt x="61" y="79"/>
                </a:moveTo>
                <a:lnTo>
                  <a:pt x="61" y="79"/>
                </a:lnTo>
                <a:lnTo>
                  <a:pt x="87" y="47"/>
                </a:lnTo>
                <a:lnTo>
                  <a:pt x="87" y="47"/>
                </a:lnTo>
                <a:lnTo>
                  <a:pt x="84" y="47"/>
                </a:lnTo>
                <a:lnTo>
                  <a:pt x="84" y="47"/>
                </a:lnTo>
                <a:lnTo>
                  <a:pt x="71" y="64"/>
                </a:lnTo>
                <a:lnTo>
                  <a:pt x="61" y="79"/>
                </a:lnTo>
                <a:lnTo>
                  <a:pt x="61" y="79"/>
                </a:lnTo>
                <a:close/>
                <a:moveTo>
                  <a:pt x="26" y="95"/>
                </a:moveTo>
                <a:lnTo>
                  <a:pt x="26" y="95"/>
                </a:lnTo>
                <a:lnTo>
                  <a:pt x="27" y="95"/>
                </a:lnTo>
                <a:lnTo>
                  <a:pt x="27" y="95"/>
                </a:lnTo>
                <a:lnTo>
                  <a:pt x="36" y="81"/>
                </a:lnTo>
                <a:lnTo>
                  <a:pt x="36" y="81"/>
                </a:lnTo>
                <a:lnTo>
                  <a:pt x="50" y="62"/>
                </a:lnTo>
                <a:lnTo>
                  <a:pt x="50" y="62"/>
                </a:lnTo>
                <a:lnTo>
                  <a:pt x="51" y="61"/>
                </a:lnTo>
                <a:lnTo>
                  <a:pt x="51" y="61"/>
                </a:lnTo>
                <a:lnTo>
                  <a:pt x="51" y="61"/>
                </a:lnTo>
                <a:lnTo>
                  <a:pt x="51" y="61"/>
                </a:lnTo>
                <a:lnTo>
                  <a:pt x="43" y="70"/>
                </a:lnTo>
                <a:lnTo>
                  <a:pt x="43" y="70"/>
                </a:lnTo>
                <a:lnTo>
                  <a:pt x="30" y="88"/>
                </a:lnTo>
                <a:lnTo>
                  <a:pt x="30" y="88"/>
                </a:lnTo>
                <a:lnTo>
                  <a:pt x="27" y="91"/>
                </a:lnTo>
                <a:lnTo>
                  <a:pt x="27" y="91"/>
                </a:lnTo>
                <a:lnTo>
                  <a:pt x="26" y="92"/>
                </a:lnTo>
                <a:lnTo>
                  <a:pt x="24" y="91"/>
                </a:lnTo>
                <a:lnTo>
                  <a:pt x="24" y="91"/>
                </a:lnTo>
                <a:lnTo>
                  <a:pt x="24" y="91"/>
                </a:lnTo>
                <a:lnTo>
                  <a:pt x="24" y="89"/>
                </a:lnTo>
                <a:lnTo>
                  <a:pt x="24" y="89"/>
                </a:lnTo>
                <a:lnTo>
                  <a:pt x="27" y="85"/>
                </a:lnTo>
                <a:lnTo>
                  <a:pt x="27" y="85"/>
                </a:lnTo>
                <a:lnTo>
                  <a:pt x="33" y="78"/>
                </a:lnTo>
                <a:lnTo>
                  <a:pt x="33" y="78"/>
                </a:lnTo>
                <a:lnTo>
                  <a:pt x="33" y="78"/>
                </a:lnTo>
                <a:lnTo>
                  <a:pt x="33" y="78"/>
                </a:lnTo>
                <a:lnTo>
                  <a:pt x="33" y="77"/>
                </a:lnTo>
                <a:lnTo>
                  <a:pt x="33" y="77"/>
                </a:lnTo>
                <a:lnTo>
                  <a:pt x="21" y="91"/>
                </a:lnTo>
                <a:lnTo>
                  <a:pt x="21" y="91"/>
                </a:lnTo>
                <a:lnTo>
                  <a:pt x="26" y="95"/>
                </a:lnTo>
                <a:lnTo>
                  <a:pt x="26" y="95"/>
                </a:lnTo>
                <a:close/>
                <a:moveTo>
                  <a:pt x="115" y="108"/>
                </a:moveTo>
                <a:lnTo>
                  <a:pt x="115" y="108"/>
                </a:lnTo>
                <a:lnTo>
                  <a:pt x="114" y="108"/>
                </a:lnTo>
                <a:lnTo>
                  <a:pt x="114" y="108"/>
                </a:lnTo>
                <a:lnTo>
                  <a:pt x="111" y="108"/>
                </a:lnTo>
                <a:lnTo>
                  <a:pt x="111" y="108"/>
                </a:lnTo>
                <a:lnTo>
                  <a:pt x="108" y="114"/>
                </a:lnTo>
                <a:lnTo>
                  <a:pt x="108" y="114"/>
                </a:lnTo>
                <a:lnTo>
                  <a:pt x="107" y="115"/>
                </a:lnTo>
                <a:lnTo>
                  <a:pt x="107" y="115"/>
                </a:lnTo>
                <a:lnTo>
                  <a:pt x="107" y="115"/>
                </a:lnTo>
                <a:lnTo>
                  <a:pt x="107" y="115"/>
                </a:lnTo>
                <a:lnTo>
                  <a:pt x="121" y="114"/>
                </a:lnTo>
                <a:lnTo>
                  <a:pt x="121" y="114"/>
                </a:lnTo>
                <a:lnTo>
                  <a:pt x="122" y="114"/>
                </a:lnTo>
                <a:lnTo>
                  <a:pt x="122" y="114"/>
                </a:lnTo>
                <a:lnTo>
                  <a:pt x="127" y="108"/>
                </a:lnTo>
                <a:lnTo>
                  <a:pt x="127" y="108"/>
                </a:lnTo>
                <a:lnTo>
                  <a:pt x="127" y="106"/>
                </a:lnTo>
                <a:lnTo>
                  <a:pt x="127" y="106"/>
                </a:lnTo>
                <a:lnTo>
                  <a:pt x="122" y="106"/>
                </a:lnTo>
                <a:lnTo>
                  <a:pt x="122" y="106"/>
                </a:lnTo>
                <a:lnTo>
                  <a:pt x="119" y="108"/>
                </a:lnTo>
                <a:lnTo>
                  <a:pt x="119" y="108"/>
                </a:lnTo>
                <a:lnTo>
                  <a:pt x="117" y="112"/>
                </a:lnTo>
                <a:lnTo>
                  <a:pt x="117" y="112"/>
                </a:lnTo>
                <a:lnTo>
                  <a:pt x="115" y="114"/>
                </a:lnTo>
                <a:lnTo>
                  <a:pt x="115" y="114"/>
                </a:lnTo>
                <a:lnTo>
                  <a:pt x="114" y="114"/>
                </a:lnTo>
                <a:lnTo>
                  <a:pt x="112" y="112"/>
                </a:lnTo>
                <a:lnTo>
                  <a:pt x="112" y="112"/>
                </a:lnTo>
                <a:lnTo>
                  <a:pt x="114" y="111"/>
                </a:lnTo>
                <a:lnTo>
                  <a:pt x="114" y="111"/>
                </a:lnTo>
                <a:lnTo>
                  <a:pt x="115" y="108"/>
                </a:lnTo>
                <a:lnTo>
                  <a:pt x="115" y="108"/>
                </a:lnTo>
                <a:close/>
                <a:moveTo>
                  <a:pt x="63" y="74"/>
                </a:moveTo>
                <a:lnTo>
                  <a:pt x="63" y="74"/>
                </a:lnTo>
                <a:lnTo>
                  <a:pt x="81" y="45"/>
                </a:lnTo>
                <a:lnTo>
                  <a:pt x="81" y="45"/>
                </a:lnTo>
                <a:lnTo>
                  <a:pt x="81" y="45"/>
                </a:lnTo>
                <a:lnTo>
                  <a:pt x="81" y="45"/>
                </a:lnTo>
                <a:lnTo>
                  <a:pt x="81" y="45"/>
                </a:lnTo>
                <a:lnTo>
                  <a:pt x="81" y="45"/>
                </a:lnTo>
                <a:lnTo>
                  <a:pt x="80" y="45"/>
                </a:lnTo>
                <a:lnTo>
                  <a:pt x="80" y="45"/>
                </a:lnTo>
                <a:lnTo>
                  <a:pt x="80" y="45"/>
                </a:lnTo>
                <a:lnTo>
                  <a:pt x="80" y="45"/>
                </a:lnTo>
                <a:lnTo>
                  <a:pt x="80" y="45"/>
                </a:lnTo>
                <a:lnTo>
                  <a:pt x="80" y="45"/>
                </a:lnTo>
                <a:lnTo>
                  <a:pt x="54" y="77"/>
                </a:lnTo>
                <a:lnTo>
                  <a:pt x="54" y="77"/>
                </a:lnTo>
                <a:lnTo>
                  <a:pt x="54" y="77"/>
                </a:lnTo>
                <a:lnTo>
                  <a:pt x="54" y="77"/>
                </a:lnTo>
                <a:lnTo>
                  <a:pt x="55" y="77"/>
                </a:lnTo>
                <a:lnTo>
                  <a:pt x="55" y="77"/>
                </a:lnTo>
                <a:lnTo>
                  <a:pt x="58" y="74"/>
                </a:lnTo>
                <a:lnTo>
                  <a:pt x="58" y="74"/>
                </a:lnTo>
                <a:lnTo>
                  <a:pt x="60" y="72"/>
                </a:lnTo>
                <a:lnTo>
                  <a:pt x="63" y="74"/>
                </a:lnTo>
                <a:lnTo>
                  <a:pt x="63" y="74"/>
                </a:lnTo>
                <a:close/>
                <a:moveTo>
                  <a:pt x="28" y="97"/>
                </a:moveTo>
                <a:lnTo>
                  <a:pt x="28" y="97"/>
                </a:lnTo>
                <a:lnTo>
                  <a:pt x="34" y="99"/>
                </a:lnTo>
                <a:lnTo>
                  <a:pt x="34" y="99"/>
                </a:lnTo>
                <a:lnTo>
                  <a:pt x="36" y="97"/>
                </a:lnTo>
                <a:lnTo>
                  <a:pt x="36" y="97"/>
                </a:lnTo>
                <a:lnTo>
                  <a:pt x="36" y="97"/>
                </a:lnTo>
                <a:lnTo>
                  <a:pt x="36" y="95"/>
                </a:lnTo>
                <a:lnTo>
                  <a:pt x="36" y="95"/>
                </a:lnTo>
                <a:lnTo>
                  <a:pt x="34" y="94"/>
                </a:lnTo>
                <a:lnTo>
                  <a:pt x="34" y="94"/>
                </a:lnTo>
                <a:lnTo>
                  <a:pt x="34" y="92"/>
                </a:lnTo>
                <a:lnTo>
                  <a:pt x="34" y="91"/>
                </a:lnTo>
                <a:lnTo>
                  <a:pt x="34" y="91"/>
                </a:lnTo>
                <a:lnTo>
                  <a:pt x="36" y="91"/>
                </a:lnTo>
                <a:lnTo>
                  <a:pt x="37" y="91"/>
                </a:lnTo>
                <a:lnTo>
                  <a:pt x="37" y="91"/>
                </a:lnTo>
                <a:lnTo>
                  <a:pt x="38" y="91"/>
                </a:lnTo>
                <a:lnTo>
                  <a:pt x="38" y="91"/>
                </a:lnTo>
                <a:lnTo>
                  <a:pt x="46" y="75"/>
                </a:lnTo>
                <a:lnTo>
                  <a:pt x="46" y="75"/>
                </a:lnTo>
                <a:lnTo>
                  <a:pt x="46" y="75"/>
                </a:lnTo>
                <a:lnTo>
                  <a:pt x="46" y="75"/>
                </a:lnTo>
                <a:lnTo>
                  <a:pt x="46" y="75"/>
                </a:lnTo>
                <a:lnTo>
                  <a:pt x="46" y="75"/>
                </a:lnTo>
                <a:lnTo>
                  <a:pt x="46" y="75"/>
                </a:lnTo>
                <a:lnTo>
                  <a:pt x="46" y="75"/>
                </a:lnTo>
                <a:lnTo>
                  <a:pt x="28" y="97"/>
                </a:lnTo>
                <a:lnTo>
                  <a:pt x="28" y="97"/>
                </a:lnTo>
                <a:close/>
                <a:moveTo>
                  <a:pt x="206" y="70"/>
                </a:moveTo>
                <a:lnTo>
                  <a:pt x="206" y="70"/>
                </a:lnTo>
                <a:lnTo>
                  <a:pt x="206" y="71"/>
                </a:lnTo>
                <a:lnTo>
                  <a:pt x="206" y="71"/>
                </a:lnTo>
                <a:lnTo>
                  <a:pt x="196" y="84"/>
                </a:lnTo>
                <a:lnTo>
                  <a:pt x="196" y="84"/>
                </a:lnTo>
                <a:lnTo>
                  <a:pt x="188" y="97"/>
                </a:lnTo>
                <a:lnTo>
                  <a:pt x="188" y="97"/>
                </a:lnTo>
                <a:lnTo>
                  <a:pt x="188" y="98"/>
                </a:lnTo>
                <a:lnTo>
                  <a:pt x="188" y="98"/>
                </a:lnTo>
                <a:lnTo>
                  <a:pt x="209" y="72"/>
                </a:lnTo>
                <a:lnTo>
                  <a:pt x="209" y="72"/>
                </a:lnTo>
                <a:lnTo>
                  <a:pt x="206" y="70"/>
                </a:lnTo>
                <a:lnTo>
                  <a:pt x="206" y="70"/>
                </a:lnTo>
                <a:close/>
                <a:moveTo>
                  <a:pt x="97" y="115"/>
                </a:moveTo>
                <a:lnTo>
                  <a:pt x="97" y="115"/>
                </a:lnTo>
                <a:lnTo>
                  <a:pt x="98" y="111"/>
                </a:lnTo>
                <a:lnTo>
                  <a:pt x="100" y="108"/>
                </a:lnTo>
                <a:lnTo>
                  <a:pt x="100" y="108"/>
                </a:lnTo>
                <a:lnTo>
                  <a:pt x="94" y="106"/>
                </a:lnTo>
                <a:lnTo>
                  <a:pt x="94" y="106"/>
                </a:lnTo>
                <a:lnTo>
                  <a:pt x="91" y="108"/>
                </a:lnTo>
                <a:lnTo>
                  <a:pt x="91" y="108"/>
                </a:lnTo>
                <a:lnTo>
                  <a:pt x="88" y="114"/>
                </a:lnTo>
                <a:lnTo>
                  <a:pt x="88" y="114"/>
                </a:lnTo>
                <a:lnTo>
                  <a:pt x="87" y="115"/>
                </a:lnTo>
                <a:lnTo>
                  <a:pt x="87" y="115"/>
                </a:lnTo>
                <a:lnTo>
                  <a:pt x="97" y="115"/>
                </a:lnTo>
                <a:lnTo>
                  <a:pt x="97" y="115"/>
                </a:lnTo>
                <a:close/>
                <a:moveTo>
                  <a:pt x="19" y="87"/>
                </a:moveTo>
                <a:lnTo>
                  <a:pt x="19" y="87"/>
                </a:lnTo>
                <a:lnTo>
                  <a:pt x="20" y="87"/>
                </a:lnTo>
                <a:lnTo>
                  <a:pt x="21" y="85"/>
                </a:lnTo>
                <a:lnTo>
                  <a:pt x="21" y="85"/>
                </a:lnTo>
                <a:lnTo>
                  <a:pt x="36" y="67"/>
                </a:lnTo>
                <a:lnTo>
                  <a:pt x="36" y="67"/>
                </a:lnTo>
                <a:lnTo>
                  <a:pt x="53" y="47"/>
                </a:lnTo>
                <a:lnTo>
                  <a:pt x="53" y="47"/>
                </a:lnTo>
                <a:lnTo>
                  <a:pt x="53" y="45"/>
                </a:lnTo>
                <a:lnTo>
                  <a:pt x="53" y="45"/>
                </a:lnTo>
                <a:lnTo>
                  <a:pt x="53" y="45"/>
                </a:lnTo>
                <a:lnTo>
                  <a:pt x="53" y="45"/>
                </a:lnTo>
                <a:lnTo>
                  <a:pt x="38" y="61"/>
                </a:lnTo>
                <a:lnTo>
                  <a:pt x="27" y="75"/>
                </a:lnTo>
                <a:lnTo>
                  <a:pt x="27" y="75"/>
                </a:lnTo>
                <a:lnTo>
                  <a:pt x="19" y="87"/>
                </a:lnTo>
                <a:lnTo>
                  <a:pt x="19" y="87"/>
                </a:lnTo>
                <a:close/>
                <a:moveTo>
                  <a:pt x="189" y="65"/>
                </a:moveTo>
                <a:lnTo>
                  <a:pt x="189" y="65"/>
                </a:lnTo>
                <a:lnTo>
                  <a:pt x="165" y="97"/>
                </a:lnTo>
                <a:lnTo>
                  <a:pt x="165" y="97"/>
                </a:lnTo>
                <a:lnTo>
                  <a:pt x="168" y="97"/>
                </a:lnTo>
                <a:lnTo>
                  <a:pt x="171" y="94"/>
                </a:lnTo>
                <a:lnTo>
                  <a:pt x="171" y="94"/>
                </a:lnTo>
                <a:lnTo>
                  <a:pt x="171" y="92"/>
                </a:lnTo>
                <a:lnTo>
                  <a:pt x="171" y="92"/>
                </a:lnTo>
                <a:lnTo>
                  <a:pt x="188" y="68"/>
                </a:lnTo>
                <a:lnTo>
                  <a:pt x="188" y="68"/>
                </a:lnTo>
                <a:lnTo>
                  <a:pt x="189" y="65"/>
                </a:lnTo>
                <a:lnTo>
                  <a:pt x="189" y="65"/>
                </a:lnTo>
                <a:close/>
                <a:moveTo>
                  <a:pt x="60" y="77"/>
                </a:moveTo>
                <a:lnTo>
                  <a:pt x="60" y="77"/>
                </a:lnTo>
                <a:lnTo>
                  <a:pt x="60" y="77"/>
                </a:lnTo>
                <a:lnTo>
                  <a:pt x="60" y="77"/>
                </a:lnTo>
                <a:lnTo>
                  <a:pt x="58" y="77"/>
                </a:lnTo>
                <a:lnTo>
                  <a:pt x="58" y="77"/>
                </a:lnTo>
                <a:lnTo>
                  <a:pt x="46" y="91"/>
                </a:lnTo>
                <a:lnTo>
                  <a:pt x="46" y="91"/>
                </a:lnTo>
                <a:lnTo>
                  <a:pt x="46" y="91"/>
                </a:lnTo>
                <a:lnTo>
                  <a:pt x="46" y="91"/>
                </a:lnTo>
                <a:lnTo>
                  <a:pt x="46" y="91"/>
                </a:lnTo>
                <a:lnTo>
                  <a:pt x="46" y="91"/>
                </a:lnTo>
                <a:lnTo>
                  <a:pt x="50" y="92"/>
                </a:lnTo>
                <a:lnTo>
                  <a:pt x="50" y="92"/>
                </a:lnTo>
                <a:lnTo>
                  <a:pt x="50" y="92"/>
                </a:lnTo>
                <a:lnTo>
                  <a:pt x="50" y="92"/>
                </a:lnTo>
                <a:lnTo>
                  <a:pt x="58" y="78"/>
                </a:lnTo>
                <a:lnTo>
                  <a:pt x="58" y="78"/>
                </a:lnTo>
                <a:lnTo>
                  <a:pt x="60" y="77"/>
                </a:lnTo>
                <a:lnTo>
                  <a:pt x="60" y="77"/>
                </a:lnTo>
                <a:close/>
                <a:moveTo>
                  <a:pt x="183" y="92"/>
                </a:moveTo>
                <a:lnTo>
                  <a:pt x="183" y="92"/>
                </a:lnTo>
                <a:lnTo>
                  <a:pt x="183" y="92"/>
                </a:lnTo>
                <a:lnTo>
                  <a:pt x="183" y="92"/>
                </a:lnTo>
                <a:lnTo>
                  <a:pt x="185" y="91"/>
                </a:lnTo>
                <a:lnTo>
                  <a:pt x="185" y="91"/>
                </a:lnTo>
                <a:lnTo>
                  <a:pt x="203" y="70"/>
                </a:lnTo>
                <a:lnTo>
                  <a:pt x="203" y="70"/>
                </a:lnTo>
                <a:lnTo>
                  <a:pt x="205" y="68"/>
                </a:lnTo>
                <a:lnTo>
                  <a:pt x="205" y="68"/>
                </a:lnTo>
                <a:lnTo>
                  <a:pt x="203" y="65"/>
                </a:lnTo>
                <a:lnTo>
                  <a:pt x="203" y="65"/>
                </a:lnTo>
                <a:lnTo>
                  <a:pt x="183" y="92"/>
                </a:lnTo>
                <a:lnTo>
                  <a:pt x="183" y="92"/>
                </a:lnTo>
                <a:close/>
                <a:moveTo>
                  <a:pt x="155" y="104"/>
                </a:moveTo>
                <a:lnTo>
                  <a:pt x="155" y="104"/>
                </a:lnTo>
                <a:lnTo>
                  <a:pt x="148" y="104"/>
                </a:lnTo>
                <a:lnTo>
                  <a:pt x="148" y="104"/>
                </a:lnTo>
                <a:lnTo>
                  <a:pt x="148" y="105"/>
                </a:lnTo>
                <a:lnTo>
                  <a:pt x="148" y="105"/>
                </a:lnTo>
                <a:lnTo>
                  <a:pt x="144" y="111"/>
                </a:lnTo>
                <a:lnTo>
                  <a:pt x="144" y="111"/>
                </a:lnTo>
                <a:lnTo>
                  <a:pt x="142" y="112"/>
                </a:lnTo>
                <a:lnTo>
                  <a:pt x="142" y="112"/>
                </a:lnTo>
                <a:lnTo>
                  <a:pt x="144" y="112"/>
                </a:lnTo>
                <a:lnTo>
                  <a:pt x="144" y="112"/>
                </a:lnTo>
                <a:lnTo>
                  <a:pt x="148" y="112"/>
                </a:lnTo>
                <a:lnTo>
                  <a:pt x="148" y="112"/>
                </a:lnTo>
                <a:lnTo>
                  <a:pt x="149" y="112"/>
                </a:lnTo>
                <a:lnTo>
                  <a:pt x="151" y="109"/>
                </a:lnTo>
                <a:lnTo>
                  <a:pt x="151" y="109"/>
                </a:lnTo>
                <a:lnTo>
                  <a:pt x="152" y="108"/>
                </a:lnTo>
                <a:lnTo>
                  <a:pt x="152" y="108"/>
                </a:lnTo>
                <a:lnTo>
                  <a:pt x="155" y="104"/>
                </a:lnTo>
                <a:lnTo>
                  <a:pt x="155" y="104"/>
                </a:lnTo>
                <a:close/>
                <a:moveTo>
                  <a:pt x="119" y="51"/>
                </a:moveTo>
                <a:lnTo>
                  <a:pt x="119" y="51"/>
                </a:lnTo>
                <a:lnTo>
                  <a:pt x="117" y="51"/>
                </a:lnTo>
                <a:lnTo>
                  <a:pt x="117" y="51"/>
                </a:lnTo>
                <a:lnTo>
                  <a:pt x="115" y="51"/>
                </a:lnTo>
                <a:lnTo>
                  <a:pt x="115" y="51"/>
                </a:lnTo>
                <a:lnTo>
                  <a:pt x="98" y="77"/>
                </a:lnTo>
                <a:lnTo>
                  <a:pt x="98" y="77"/>
                </a:lnTo>
                <a:lnTo>
                  <a:pt x="98" y="78"/>
                </a:lnTo>
                <a:lnTo>
                  <a:pt x="98" y="78"/>
                </a:lnTo>
                <a:lnTo>
                  <a:pt x="98" y="78"/>
                </a:lnTo>
                <a:lnTo>
                  <a:pt x="98" y="78"/>
                </a:lnTo>
                <a:lnTo>
                  <a:pt x="119" y="51"/>
                </a:lnTo>
                <a:lnTo>
                  <a:pt x="119" y="51"/>
                </a:lnTo>
                <a:close/>
                <a:moveTo>
                  <a:pt x="205" y="92"/>
                </a:moveTo>
                <a:lnTo>
                  <a:pt x="205" y="92"/>
                </a:lnTo>
                <a:lnTo>
                  <a:pt x="205" y="92"/>
                </a:lnTo>
                <a:lnTo>
                  <a:pt x="205" y="92"/>
                </a:lnTo>
                <a:lnTo>
                  <a:pt x="210" y="87"/>
                </a:lnTo>
                <a:lnTo>
                  <a:pt x="210" y="87"/>
                </a:lnTo>
                <a:lnTo>
                  <a:pt x="216" y="81"/>
                </a:lnTo>
                <a:lnTo>
                  <a:pt x="216" y="81"/>
                </a:lnTo>
                <a:lnTo>
                  <a:pt x="210" y="75"/>
                </a:lnTo>
                <a:lnTo>
                  <a:pt x="210" y="75"/>
                </a:lnTo>
                <a:lnTo>
                  <a:pt x="206" y="82"/>
                </a:lnTo>
                <a:lnTo>
                  <a:pt x="206" y="82"/>
                </a:lnTo>
                <a:lnTo>
                  <a:pt x="208" y="81"/>
                </a:lnTo>
                <a:lnTo>
                  <a:pt x="208" y="81"/>
                </a:lnTo>
                <a:lnTo>
                  <a:pt x="210" y="79"/>
                </a:lnTo>
                <a:lnTo>
                  <a:pt x="210" y="79"/>
                </a:lnTo>
                <a:lnTo>
                  <a:pt x="210" y="82"/>
                </a:lnTo>
                <a:lnTo>
                  <a:pt x="210" y="82"/>
                </a:lnTo>
                <a:lnTo>
                  <a:pt x="209" y="84"/>
                </a:lnTo>
                <a:lnTo>
                  <a:pt x="209" y="84"/>
                </a:lnTo>
                <a:lnTo>
                  <a:pt x="206" y="89"/>
                </a:lnTo>
                <a:lnTo>
                  <a:pt x="206" y="89"/>
                </a:lnTo>
                <a:lnTo>
                  <a:pt x="205" y="92"/>
                </a:lnTo>
                <a:lnTo>
                  <a:pt x="205" y="92"/>
                </a:lnTo>
                <a:close/>
                <a:moveTo>
                  <a:pt x="165" y="102"/>
                </a:moveTo>
                <a:lnTo>
                  <a:pt x="165" y="102"/>
                </a:lnTo>
                <a:lnTo>
                  <a:pt x="161" y="102"/>
                </a:lnTo>
                <a:lnTo>
                  <a:pt x="161" y="102"/>
                </a:lnTo>
                <a:lnTo>
                  <a:pt x="159" y="104"/>
                </a:lnTo>
                <a:lnTo>
                  <a:pt x="159" y="104"/>
                </a:lnTo>
                <a:lnTo>
                  <a:pt x="155" y="109"/>
                </a:lnTo>
                <a:lnTo>
                  <a:pt x="155" y="109"/>
                </a:lnTo>
                <a:lnTo>
                  <a:pt x="154" y="111"/>
                </a:lnTo>
                <a:lnTo>
                  <a:pt x="154" y="111"/>
                </a:lnTo>
                <a:lnTo>
                  <a:pt x="163" y="109"/>
                </a:lnTo>
                <a:lnTo>
                  <a:pt x="163" y="109"/>
                </a:lnTo>
                <a:lnTo>
                  <a:pt x="162" y="108"/>
                </a:lnTo>
                <a:lnTo>
                  <a:pt x="162" y="106"/>
                </a:lnTo>
                <a:lnTo>
                  <a:pt x="162" y="106"/>
                </a:lnTo>
                <a:lnTo>
                  <a:pt x="163" y="105"/>
                </a:lnTo>
                <a:lnTo>
                  <a:pt x="163" y="105"/>
                </a:lnTo>
                <a:lnTo>
                  <a:pt x="165" y="102"/>
                </a:lnTo>
                <a:lnTo>
                  <a:pt x="165" y="102"/>
                </a:lnTo>
                <a:close/>
                <a:moveTo>
                  <a:pt x="61" y="64"/>
                </a:moveTo>
                <a:lnTo>
                  <a:pt x="61" y="64"/>
                </a:lnTo>
                <a:lnTo>
                  <a:pt x="61" y="65"/>
                </a:lnTo>
                <a:lnTo>
                  <a:pt x="61" y="65"/>
                </a:lnTo>
                <a:lnTo>
                  <a:pt x="78" y="44"/>
                </a:lnTo>
                <a:lnTo>
                  <a:pt x="78" y="44"/>
                </a:lnTo>
                <a:lnTo>
                  <a:pt x="77" y="44"/>
                </a:lnTo>
                <a:lnTo>
                  <a:pt x="77" y="44"/>
                </a:lnTo>
                <a:lnTo>
                  <a:pt x="75" y="43"/>
                </a:lnTo>
                <a:lnTo>
                  <a:pt x="75" y="43"/>
                </a:lnTo>
                <a:lnTo>
                  <a:pt x="61" y="64"/>
                </a:lnTo>
                <a:lnTo>
                  <a:pt x="61" y="64"/>
                </a:lnTo>
                <a:close/>
                <a:moveTo>
                  <a:pt x="107" y="30"/>
                </a:moveTo>
                <a:lnTo>
                  <a:pt x="107" y="30"/>
                </a:lnTo>
                <a:lnTo>
                  <a:pt x="112" y="30"/>
                </a:lnTo>
                <a:lnTo>
                  <a:pt x="112" y="30"/>
                </a:lnTo>
                <a:lnTo>
                  <a:pt x="112" y="30"/>
                </a:lnTo>
                <a:lnTo>
                  <a:pt x="112" y="30"/>
                </a:lnTo>
                <a:lnTo>
                  <a:pt x="117" y="25"/>
                </a:lnTo>
                <a:lnTo>
                  <a:pt x="117" y="25"/>
                </a:lnTo>
                <a:lnTo>
                  <a:pt x="117" y="24"/>
                </a:lnTo>
                <a:lnTo>
                  <a:pt x="117" y="24"/>
                </a:lnTo>
                <a:lnTo>
                  <a:pt x="111" y="24"/>
                </a:lnTo>
                <a:lnTo>
                  <a:pt x="111" y="24"/>
                </a:lnTo>
                <a:lnTo>
                  <a:pt x="109" y="24"/>
                </a:lnTo>
                <a:lnTo>
                  <a:pt x="109" y="24"/>
                </a:lnTo>
                <a:lnTo>
                  <a:pt x="107" y="30"/>
                </a:lnTo>
                <a:lnTo>
                  <a:pt x="107" y="30"/>
                </a:lnTo>
                <a:close/>
                <a:moveTo>
                  <a:pt x="74" y="25"/>
                </a:moveTo>
                <a:lnTo>
                  <a:pt x="74" y="25"/>
                </a:lnTo>
                <a:lnTo>
                  <a:pt x="74" y="24"/>
                </a:lnTo>
                <a:lnTo>
                  <a:pt x="74" y="24"/>
                </a:lnTo>
                <a:lnTo>
                  <a:pt x="60" y="41"/>
                </a:lnTo>
                <a:lnTo>
                  <a:pt x="47" y="57"/>
                </a:lnTo>
                <a:lnTo>
                  <a:pt x="47" y="57"/>
                </a:lnTo>
                <a:lnTo>
                  <a:pt x="48" y="57"/>
                </a:lnTo>
                <a:lnTo>
                  <a:pt x="48" y="57"/>
                </a:lnTo>
                <a:lnTo>
                  <a:pt x="61" y="41"/>
                </a:lnTo>
                <a:lnTo>
                  <a:pt x="61" y="41"/>
                </a:lnTo>
                <a:lnTo>
                  <a:pt x="71" y="30"/>
                </a:lnTo>
                <a:lnTo>
                  <a:pt x="71" y="30"/>
                </a:lnTo>
                <a:lnTo>
                  <a:pt x="74" y="25"/>
                </a:lnTo>
                <a:lnTo>
                  <a:pt x="74" y="25"/>
                </a:lnTo>
                <a:close/>
                <a:moveTo>
                  <a:pt x="195" y="74"/>
                </a:moveTo>
                <a:lnTo>
                  <a:pt x="195" y="74"/>
                </a:lnTo>
                <a:lnTo>
                  <a:pt x="193" y="74"/>
                </a:lnTo>
                <a:lnTo>
                  <a:pt x="193" y="74"/>
                </a:lnTo>
                <a:lnTo>
                  <a:pt x="176" y="94"/>
                </a:lnTo>
                <a:lnTo>
                  <a:pt x="176" y="94"/>
                </a:lnTo>
                <a:lnTo>
                  <a:pt x="178" y="97"/>
                </a:lnTo>
                <a:lnTo>
                  <a:pt x="178" y="97"/>
                </a:lnTo>
                <a:lnTo>
                  <a:pt x="195" y="74"/>
                </a:lnTo>
                <a:lnTo>
                  <a:pt x="195" y="74"/>
                </a:lnTo>
                <a:close/>
                <a:moveTo>
                  <a:pt x="65" y="105"/>
                </a:moveTo>
                <a:lnTo>
                  <a:pt x="65" y="105"/>
                </a:lnTo>
                <a:lnTo>
                  <a:pt x="60" y="104"/>
                </a:lnTo>
                <a:lnTo>
                  <a:pt x="60" y="104"/>
                </a:lnTo>
                <a:lnTo>
                  <a:pt x="55" y="109"/>
                </a:lnTo>
                <a:lnTo>
                  <a:pt x="55" y="109"/>
                </a:lnTo>
                <a:lnTo>
                  <a:pt x="63" y="111"/>
                </a:lnTo>
                <a:lnTo>
                  <a:pt x="63" y="111"/>
                </a:lnTo>
                <a:lnTo>
                  <a:pt x="65" y="105"/>
                </a:lnTo>
                <a:lnTo>
                  <a:pt x="65" y="105"/>
                </a:lnTo>
                <a:close/>
                <a:moveTo>
                  <a:pt x="118" y="30"/>
                </a:moveTo>
                <a:lnTo>
                  <a:pt x="118" y="30"/>
                </a:lnTo>
                <a:lnTo>
                  <a:pt x="125" y="30"/>
                </a:lnTo>
                <a:lnTo>
                  <a:pt x="125" y="30"/>
                </a:lnTo>
                <a:lnTo>
                  <a:pt x="127" y="28"/>
                </a:lnTo>
                <a:lnTo>
                  <a:pt x="127" y="28"/>
                </a:lnTo>
                <a:lnTo>
                  <a:pt x="128" y="25"/>
                </a:lnTo>
                <a:lnTo>
                  <a:pt x="128" y="25"/>
                </a:lnTo>
                <a:lnTo>
                  <a:pt x="129" y="24"/>
                </a:lnTo>
                <a:lnTo>
                  <a:pt x="129" y="24"/>
                </a:lnTo>
                <a:lnTo>
                  <a:pt x="127" y="24"/>
                </a:lnTo>
                <a:lnTo>
                  <a:pt x="127" y="24"/>
                </a:lnTo>
                <a:lnTo>
                  <a:pt x="122" y="24"/>
                </a:lnTo>
                <a:lnTo>
                  <a:pt x="122" y="24"/>
                </a:lnTo>
                <a:lnTo>
                  <a:pt x="122" y="24"/>
                </a:lnTo>
                <a:lnTo>
                  <a:pt x="122" y="24"/>
                </a:lnTo>
                <a:lnTo>
                  <a:pt x="118" y="30"/>
                </a:lnTo>
                <a:lnTo>
                  <a:pt x="118" y="30"/>
                </a:lnTo>
                <a:close/>
                <a:moveTo>
                  <a:pt x="43" y="105"/>
                </a:moveTo>
                <a:lnTo>
                  <a:pt x="43" y="105"/>
                </a:lnTo>
                <a:lnTo>
                  <a:pt x="46" y="101"/>
                </a:lnTo>
                <a:lnTo>
                  <a:pt x="46" y="101"/>
                </a:lnTo>
                <a:lnTo>
                  <a:pt x="38" y="98"/>
                </a:lnTo>
                <a:lnTo>
                  <a:pt x="38" y="98"/>
                </a:lnTo>
                <a:lnTo>
                  <a:pt x="36" y="101"/>
                </a:lnTo>
                <a:lnTo>
                  <a:pt x="36" y="101"/>
                </a:lnTo>
                <a:lnTo>
                  <a:pt x="43" y="105"/>
                </a:lnTo>
                <a:lnTo>
                  <a:pt x="43" y="105"/>
                </a:lnTo>
                <a:close/>
                <a:moveTo>
                  <a:pt x="74" y="112"/>
                </a:moveTo>
                <a:lnTo>
                  <a:pt x="74" y="112"/>
                </a:lnTo>
                <a:lnTo>
                  <a:pt x="71" y="109"/>
                </a:lnTo>
                <a:lnTo>
                  <a:pt x="70" y="106"/>
                </a:lnTo>
                <a:lnTo>
                  <a:pt x="70" y="106"/>
                </a:lnTo>
                <a:lnTo>
                  <a:pt x="65" y="112"/>
                </a:lnTo>
                <a:lnTo>
                  <a:pt x="65" y="112"/>
                </a:lnTo>
                <a:lnTo>
                  <a:pt x="74" y="114"/>
                </a:lnTo>
                <a:lnTo>
                  <a:pt x="74" y="114"/>
                </a:lnTo>
                <a:lnTo>
                  <a:pt x="74" y="112"/>
                </a:lnTo>
                <a:lnTo>
                  <a:pt x="74" y="112"/>
                </a:lnTo>
                <a:close/>
                <a:moveTo>
                  <a:pt x="48" y="102"/>
                </a:moveTo>
                <a:lnTo>
                  <a:pt x="48" y="102"/>
                </a:lnTo>
                <a:lnTo>
                  <a:pt x="46" y="105"/>
                </a:lnTo>
                <a:lnTo>
                  <a:pt x="46" y="105"/>
                </a:lnTo>
                <a:lnTo>
                  <a:pt x="53" y="108"/>
                </a:lnTo>
                <a:lnTo>
                  <a:pt x="53" y="108"/>
                </a:lnTo>
                <a:lnTo>
                  <a:pt x="55" y="104"/>
                </a:lnTo>
                <a:lnTo>
                  <a:pt x="55" y="104"/>
                </a:lnTo>
                <a:lnTo>
                  <a:pt x="48" y="102"/>
                </a:lnTo>
                <a:lnTo>
                  <a:pt x="48" y="102"/>
                </a:lnTo>
                <a:close/>
                <a:moveTo>
                  <a:pt x="100" y="115"/>
                </a:moveTo>
                <a:lnTo>
                  <a:pt x="100" y="115"/>
                </a:lnTo>
                <a:lnTo>
                  <a:pt x="104" y="115"/>
                </a:lnTo>
                <a:lnTo>
                  <a:pt x="104" y="115"/>
                </a:lnTo>
                <a:lnTo>
                  <a:pt x="104" y="114"/>
                </a:lnTo>
                <a:lnTo>
                  <a:pt x="105" y="112"/>
                </a:lnTo>
                <a:lnTo>
                  <a:pt x="105" y="112"/>
                </a:lnTo>
                <a:lnTo>
                  <a:pt x="108" y="108"/>
                </a:lnTo>
                <a:lnTo>
                  <a:pt x="108" y="108"/>
                </a:lnTo>
                <a:lnTo>
                  <a:pt x="108" y="108"/>
                </a:lnTo>
                <a:lnTo>
                  <a:pt x="108" y="108"/>
                </a:lnTo>
                <a:lnTo>
                  <a:pt x="105" y="108"/>
                </a:lnTo>
                <a:lnTo>
                  <a:pt x="105" y="108"/>
                </a:lnTo>
                <a:lnTo>
                  <a:pt x="104" y="108"/>
                </a:lnTo>
                <a:lnTo>
                  <a:pt x="104" y="108"/>
                </a:lnTo>
                <a:lnTo>
                  <a:pt x="100" y="115"/>
                </a:lnTo>
                <a:lnTo>
                  <a:pt x="100" y="115"/>
                </a:lnTo>
                <a:close/>
                <a:moveTo>
                  <a:pt x="95" y="28"/>
                </a:moveTo>
                <a:lnTo>
                  <a:pt x="95" y="28"/>
                </a:lnTo>
                <a:lnTo>
                  <a:pt x="101" y="30"/>
                </a:lnTo>
                <a:lnTo>
                  <a:pt x="101" y="30"/>
                </a:lnTo>
                <a:lnTo>
                  <a:pt x="102" y="30"/>
                </a:lnTo>
                <a:lnTo>
                  <a:pt x="102" y="30"/>
                </a:lnTo>
                <a:lnTo>
                  <a:pt x="105" y="24"/>
                </a:lnTo>
                <a:lnTo>
                  <a:pt x="105" y="24"/>
                </a:lnTo>
                <a:lnTo>
                  <a:pt x="105" y="24"/>
                </a:lnTo>
                <a:lnTo>
                  <a:pt x="105" y="24"/>
                </a:lnTo>
                <a:lnTo>
                  <a:pt x="100" y="24"/>
                </a:lnTo>
                <a:lnTo>
                  <a:pt x="100" y="24"/>
                </a:lnTo>
                <a:lnTo>
                  <a:pt x="98" y="24"/>
                </a:lnTo>
                <a:lnTo>
                  <a:pt x="98" y="24"/>
                </a:lnTo>
                <a:lnTo>
                  <a:pt x="95" y="28"/>
                </a:lnTo>
                <a:lnTo>
                  <a:pt x="95" y="28"/>
                </a:lnTo>
                <a:close/>
                <a:moveTo>
                  <a:pt x="175" y="111"/>
                </a:moveTo>
                <a:lnTo>
                  <a:pt x="175" y="111"/>
                </a:lnTo>
                <a:lnTo>
                  <a:pt x="175" y="111"/>
                </a:lnTo>
                <a:lnTo>
                  <a:pt x="175" y="111"/>
                </a:lnTo>
                <a:lnTo>
                  <a:pt x="178" y="111"/>
                </a:lnTo>
                <a:lnTo>
                  <a:pt x="178" y="111"/>
                </a:lnTo>
                <a:lnTo>
                  <a:pt x="199" y="105"/>
                </a:lnTo>
                <a:lnTo>
                  <a:pt x="199" y="105"/>
                </a:lnTo>
                <a:lnTo>
                  <a:pt x="200" y="105"/>
                </a:lnTo>
                <a:lnTo>
                  <a:pt x="200" y="105"/>
                </a:lnTo>
                <a:lnTo>
                  <a:pt x="200" y="104"/>
                </a:lnTo>
                <a:lnTo>
                  <a:pt x="200" y="104"/>
                </a:lnTo>
                <a:lnTo>
                  <a:pt x="198" y="105"/>
                </a:lnTo>
                <a:lnTo>
                  <a:pt x="198" y="105"/>
                </a:lnTo>
                <a:lnTo>
                  <a:pt x="196" y="105"/>
                </a:lnTo>
                <a:lnTo>
                  <a:pt x="196" y="105"/>
                </a:lnTo>
                <a:lnTo>
                  <a:pt x="195" y="105"/>
                </a:lnTo>
                <a:lnTo>
                  <a:pt x="195" y="105"/>
                </a:lnTo>
                <a:lnTo>
                  <a:pt x="176" y="111"/>
                </a:lnTo>
                <a:lnTo>
                  <a:pt x="176" y="111"/>
                </a:lnTo>
                <a:lnTo>
                  <a:pt x="175" y="111"/>
                </a:lnTo>
                <a:lnTo>
                  <a:pt x="175" y="111"/>
                </a:lnTo>
                <a:close/>
                <a:moveTo>
                  <a:pt x="114" y="37"/>
                </a:moveTo>
                <a:lnTo>
                  <a:pt x="114" y="37"/>
                </a:lnTo>
                <a:lnTo>
                  <a:pt x="118" y="38"/>
                </a:lnTo>
                <a:lnTo>
                  <a:pt x="118" y="38"/>
                </a:lnTo>
                <a:lnTo>
                  <a:pt x="119" y="37"/>
                </a:lnTo>
                <a:lnTo>
                  <a:pt x="119" y="37"/>
                </a:lnTo>
                <a:lnTo>
                  <a:pt x="122" y="34"/>
                </a:lnTo>
                <a:lnTo>
                  <a:pt x="122" y="34"/>
                </a:lnTo>
                <a:lnTo>
                  <a:pt x="122" y="33"/>
                </a:lnTo>
                <a:lnTo>
                  <a:pt x="122" y="33"/>
                </a:lnTo>
                <a:lnTo>
                  <a:pt x="117" y="33"/>
                </a:lnTo>
                <a:lnTo>
                  <a:pt x="117" y="33"/>
                </a:lnTo>
                <a:lnTo>
                  <a:pt x="117" y="33"/>
                </a:lnTo>
                <a:lnTo>
                  <a:pt x="117" y="33"/>
                </a:lnTo>
                <a:lnTo>
                  <a:pt x="114" y="37"/>
                </a:lnTo>
                <a:lnTo>
                  <a:pt x="114" y="37"/>
                </a:lnTo>
                <a:close/>
                <a:moveTo>
                  <a:pt x="17" y="99"/>
                </a:moveTo>
                <a:lnTo>
                  <a:pt x="17" y="99"/>
                </a:lnTo>
                <a:lnTo>
                  <a:pt x="17" y="99"/>
                </a:lnTo>
                <a:lnTo>
                  <a:pt x="17" y="99"/>
                </a:lnTo>
                <a:lnTo>
                  <a:pt x="19" y="98"/>
                </a:lnTo>
                <a:lnTo>
                  <a:pt x="20" y="98"/>
                </a:lnTo>
                <a:lnTo>
                  <a:pt x="20" y="98"/>
                </a:lnTo>
                <a:lnTo>
                  <a:pt x="21" y="98"/>
                </a:lnTo>
                <a:lnTo>
                  <a:pt x="21" y="99"/>
                </a:lnTo>
                <a:lnTo>
                  <a:pt x="21" y="99"/>
                </a:lnTo>
                <a:lnTo>
                  <a:pt x="23" y="101"/>
                </a:lnTo>
                <a:lnTo>
                  <a:pt x="23" y="101"/>
                </a:lnTo>
                <a:lnTo>
                  <a:pt x="26" y="104"/>
                </a:lnTo>
                <a:lnTo>
                  <a:pt x="30" y="105"/>
                </a:lnTo>
                <a:lnTo>
                  <a:pt x="30" y="105"/>
                </a:lnTo>
                <a:lnTo>
                  <a:pt x="30" y="104"/>
                </a:lnTo>
                <a:lnTo>
                  <a:pt x="30" y="104"/>
                </a:lnTo>
                <a:lnTo>
                  <a:pt x="26" y="101"/>
                </a:lnTo>
                <a:lnTo>
                  <a:pt x="26" y="101"/>
                </a:lnTo>
                <a:lnTo>
                  <a:pt x="24" y="101"/>
                </a:lnTo>
                <a:lnTo>
                  <a:pt x="24" y="101"/>
                </a:lnTo>
                <a:lnTo>
                  <a:pt x="24" y="101"/>
                </a:lnTo>
                <a:lnTo>
                  <a:pt x="23" y="101"/>
                </a:lnTo>
                <a:lnTo>
                  <a:pt x="23" y="99"/>
                </a:lnTo>
                <a:lnTo>
                  <a:pt x="23" y="99"/>
                </a:lnTo>
                <a:lnTo>
                  <a:pt x="19" y="95"/>
                </a:lnTo>
                <a:lnTo>
                  <a:pt x="19" y="95"/>
                </a:lnTo>
                <a:lnTo>
                  <a:pt x="16" y="99"/>
                </a:lnTo>
                <a:lnTo>
                  <a:pt x="16" y="99"/>
                </a:lnTo>
                <a:lnTo>
                  <a:pt x="17" y="99"/>
                </a:lnTo>
                <a:lnTo>
                  <a:pt x="17" y="99"/>
                </a:lnTo>
                <a:close/>
                <a:moveTo>
                  <a:pt x="14" y="94"/>
                </a:moveTo>
                <a:lnTo>
                  <a:pt x="14" y="94"/>
                </a:lnTo>
                <a:lnTo>
                  <a:pt x="14" y="92"/>
                </a:lnTo>
                <a:lnTo>
                  <a:pt x="13" y="92"/>
                </a:lnTo>
                <a:lnTo>
                  <a:pt x="13" y="92"/>
                </a:lnTo>
                <a:lnTo>
                  <a:pt x="14" y="89"/>
                </a:lnTo>
                <a:lnTo>
                  <a:pt x="14" y="89"/>
                </a:lnTo>
                <a:lnTo>
                  <a:pt x="7" y="95"/>
                </a:lnTo>
                <a:lnTo>
                  <a:pt x="7" y="95"/>
                </a:lnTo>
                <a:lnTo>
                  <a:pt x="13" y="98"/>
                </a:lnTo>
                <a:lnTo>
                  <a:pt x="13" y="98"/>
                </a:lnTo>
                <a:lnTo>
                  <a:pt x="14" y="94"/>
                </a:lnTo>
                <a:lnTo>
                  <a:pt x="14" y="94"/>
                </a:lnTo>
                <a:close/>
                <a:moveTo>
                  <a:pt x="132" y="28"/>
                </a:moveTo>
                <a:lnTo>
                  <a:pt x="132" y="28"/>
                </a:lnTo>
                <a:lnTo>
                  <a:pt x="132" y="28"/>
                </a:lnTo>
                <a:lnTo>
                  <a:pt x="132" y="28"/>
                </a:lnTo>
                <a:lnTo>
                  <a:pt x="136" y="27"/>
                </a:lnTo>
                <a:lnTo>
                  <a:pt x="136" y="27"/>
                </a:lnTo>
                <a:lnTo>
                  <a:pt x="138" y="25"/>
                </a:lnTo>
                <a:lnTo>
                  <a:pt x="138" y="25"/>
                </a:lnTo>
                <a:lnTo>
                  <a:pt x="139" y="24"/>
                </a:lnTo>
                <a:lnTo>
                  <a:pt x="139" y="24"/>
                </a:lnTo>
                <a:lnTo>
                  <a:pt x="141" y="23"/>
                </a:lnTo>
                <a:lnTo>
                  <a:pt x="141" y="23"/>
                </a:lnTo>
                <a:lnTo>
                  <a:pt x="135" y="23"/>
                </a:lnTo>
                <a:lnTo>
                  <a:pt x="135" y="23"/>
                </a:lnTo>
                <a:lnTo>
                  <a:pt x="135" y="23"/>
                </a:lnTo>
                <a:lnTo>
                  <a:pt x="135" y="23"/>
                </a:lnTo>
                <a:lnTo>
                  <a:pt x="132" y="28"/>
                </a:lnTo>
                <a:lnTo>
                  <a:pt x="132" y="28"/>
                </a:lnTo>
                <a:close/>
                <a:moveTo>
                  <a:pt x="171" y="51"/>
                </a:moveTo>
                <a:lnTo>
                  <a:pt x="171" y="51"/>
                </a:lnTo>
                <a:lnTo>
                  <a:pt x="155" y="74"/>
                </a:lnTo>
                <a:lnTo>
                  <a:pt x="155" y="74"/>
                </a:lnTo>
                <a:lnTo>
                  <a:pt x="163" y="62"/>
                </a:lnTo>
                <a:lnTo>
                  <a:pt x="171" y="51"/>
                </a:lnTo>
                <a:lnTo>
                  <a:pt x="171" y="51"/>
                </a:lnTo>
                <a:close/>
                <a:moveTo>
                  <a:pt x="109" y="34"/>
                </a:moveTo>
                <a:lnTo>
                  <a:pt x="109" y="34"/>
                </a:lnTo>
                <a:lnTo>
                  <a:pt x="109" y="33"/>
                </a:lnTo>
                <a:lnTo>
                  <a:pt x="109" y="33"/>
                </a:lnTo>
                <a:lnTo>
                  <a:pt x="104" y="34"/>
                </a:lnTo>
                <a:lnTo>
                  <a:pt x="104" y="34"/>
                </a:lnTo>
                <a:lnTo>
                  <a:pt x="104" y="34"/>
                </a:lnTo>
                <a:lnTo>
                  <a:pt x="104" y="34"/>
                </a:lnTo>
                <a:lnTo>
                  <a:pt x="101" y="37"/>
                </a:lnTo>
                <a:lnTo>
                  <a:pt x="101" y="37"/>
                </a:lnTo>
                <a:lnTo>
                  <a:pt x="107" y="37"/>
                </a:lnTo>
                <a:lnTo>
                  <a:pt x="107" y="37"/>
                </a:lnTo>
                <a:lnTo>
                  <a:pt x="108" y="37"/>
                </a:lnTo>
                <a:lnTo>
                  <a:pt x="108" y="37"/>
                </a:lnTo>
                <a:lnTo>
                  <a:pt x="109" y="34"/>
                </a:lnTo>
                <a:lnTo>
                  <a:pt x="109" y="34"/>
                </a:lnTo>
                <a:close/>
                <a:moveTo>
                  <a:pt x="48" y="94"/>
                </a:moveTo>
                <a:lnTo>
                  <a:pt x="48" y="94"/>
                </a:lnTo>
                <a:lnTo>
                  <a:pt x="46" y="94"/>
                </a:lnTo>
                <a:lnTo>
                  <a:pt x="46" y="94"/>
                </a:lnTo>
                <a:lnTo>
                  <a:pt x="43" y="94"/>
                </a:lnTo>
                <a:lnTo>
                  <a:pt x="41" y="95"/>
                </a:lnTo>
                <a:lnTo>
                  <a:pt x="41" y="95"/>
                </a:lnTo>
                <a:lnTo>
                  <a:pt x="41" y="95"/>
                </a:lnTo>
                <a:lnTo>
                  <a:pt x="41" y="95"/>
                </a:lnTo>
                <a:lnTo>
                  <a:pt x="47" y="98"/>
                </a:lnTo>
                <a:lnTo>
                  <a:pt x="47" y="98"/>
                </a:lnTo>
                <a:lnTo>
                  <a:pt x="48" y="94"/>
                </a:lnTo>
                <a:lnTo>
                  <a:pt x="48" y="94"/>
                </a:lnTo>
                <a:close/>
                <a:moveTo>
                  <a:pt x="134" y="31"/>
                </a:moveTo>
                <a:lnTo>
                  <a:pt x="134" y="31"/>
                </a:lnTo>
                <a:lnTo>
                  <a:pt x="134" y="31"/>
                </a:lnTo>
                <a:lnTo>
                  <a:pt x="134" y="31"/>
                </a:lnTo>
                <a:lnTo>
                  <a:pt x="131" y="31"/>
                </a:lnTo>
                <a:lnTo>
                  <a:pt x="131" y="31"/>
                </a:lnTo>
                <a:lnTo>
                  <a:pt x="128" y="33"/>
                </a:lnTo>
                <a:lnTo>
                  <a:pt x="128" y="33"/>
                </a:lnTo>
                <a:lnTo>
                  <a:pt x="125" y="37"/>
                </a:lnTo>
                <a:lnTo>
                  <a:pt x="125" y="37"/>
                </a:lnTo>
                <a:lnTo>
                  <a:pt x="125" y="38"/>
                </a:lnTo>
                <a:lnTo>
                  <a:pt x="125" y="38"/>
                </a:lnTo>
                <a:lnTo>
                  <a:pt x="127" y="38"/>
                </a:lnTo>
                <a:lnTo>
                  <a:pt x="127" y="38"/>
                </a:lnTo>
                <a:lnTo>
                  <a:pt x="128" y="37"/>
                </a:lnTo>
                <a:lnTo>
                  <a:pt x="131" y="35"/>
                </a:lnTo>
                <a:lnTo>
                  <a:pt x="131" y="35"/>
                </a:lnTo>
                <a:lnTo>
                  <a:pt x="134" y="31"/>
                </a:lnTo>
                <a:lnTo>
                  <a:pt x="134" y="31"/>
                </a:lnTo>
                <a:close/>
                <a:moveTo>
                  <a:pt x="64" y="97"/>
                </a:moveTo>
                <a:lnTo>
                  <a:pt x="64" y="97"/>
                </a:lnTo>
                <a:lnTo>
                  <a:pt x="61" y="102"/>
                </a:lnTo>
                <a:lnTo>
                  <a:pt x="61" y="102"/>
                </a:lnTo>
                <a:lnTo>
                  <a:pt x="67" y="104"/>
                </a:lnTo>
                <a:lnTo>
                  <a:pt x="67" y="104"/>
                </a:lnTo>
                <a:lnTo>
                  <a:pt x="67" y="101"/>
                </a:lnTo>
                <a:lnTo>
                  <a:pt x="67" y="101"/>
                </a:lnTo>
                <a:lnTo>
                  <a:pt x="65" y="98"/>
                </a:lnTo>
                <a:lnTo>
                  <a:pt x="65" y="98"/>
                </a:lnTo>
                <a:lnTo>
                  <a:pt x="64" y="97"/>
                </a:lnTo>
                <a:lnTo>
                  <a:pt x="64" y="97"/>
                </a:lnTo>
                <a:close/>
                <a:moveTo>
                  <a:pt x="142" y="27"/>
                </a:moveTo>
                <a:lnTo>
                  <a:pt x="142" y="27"/>
                </a:lnTo>
                <a:lnTo>
                  <a:pt x="145" y="25"/>
                </a:lnTo>
                <a:lnTo>
                  <a:pt x="145" y="25"/>
                </a:lnTo>
                <a:lnTo>
                  <a:pt x="146" y="25"/>
                </a:lnTo>
                <a:lnTo>
                  <a:pt x="146" y="25"/>
                </a:lnTo>
                <a:lnTo>
                  <a:pt x="151" y="20"/>
                </a:lnTo>
                <a:lnTo>
                  <a:pt x="151" y="20"/>
                </a:lnTo>
                <a:lnTo>
                  <a:pt x="146" y="20"/>
                </a:lnTo>
                <a:lnTo>
                  <a:pt x="146" y="20"/>
                </a:lnTo>
                <a:lnTo>
                  <a:pt x="145" y="21"/>
                </a:lnTo>
                <a:lnTo>
                  <a:pt x="145" y="21"/>
                </a:lnTo>
                <a:lnTo>
                  <a:pt x="142" y="27"/>
                </a:lnTo>
                <a:lnTo>
                  <a:pt x="142" y="27"/>
                </a:lnTo>
                <a:close/>
                <a:moveTo>
                  <a:pt x="74" y="99"/>
                </a:moveTo>
                <a:lnTo>
                  <a:pt x="74" y="99"/>
                </a:lnTo>
                <a:lnTo>
                  <a:pt x="71" y="104"/>
                </a:lnTo>
                <a:lnTo>
                  <a:pt x="71" y="104"/>
                </a:lnTo>
                <a:lnTo>
                  <a:pt x="73" y="104"/>
                </a:lnTo>
                <a:lnTo>
                  <a:pt x="73" y="104"/>
                </a:lnTo>
                <a:lnTo>
                  <a:pt x="78" y="104"/>
                </a:lnTo>
                <a:lnTo>
                  <a:pt x="78" y="104"/>
                </a:lnTo>
                <a:lnTo>
                  <a:pt x="80" y="104"/>
                </a:lnTo>
                <a:lnTo>
                  <a:pt x="80" y="104"/>
                </a:lnTo>
                <a:lnTo>
                  <a:pt x="78" y="102"/>
                </a:lnTo>
                <a:lnTo>
                  <a:pt x="78" y="102"/>
                </a:lnTo>
                <a:lnTo>
                  <a:pt x="74" y="99"/>
                </a:lnTo>
                <a:lnTo>
                  <a:pt x="74" y="99"/>
                </a:lnTo>
                <a:close/>
                <a:moveTo>
                  <a:pt x="161" y="4"/>
                </a:moveTo>
                <a:lnTo>
                  <a:pt x="161" y="4"/>
                </a:lnTo>
                <a:lnTo>
                  <a:pt x="155" y="7"/>
                </a:lnTo>
                <a:lnTo>
                  <a:pt x="151" y="11"/>
                </a:lnTo>
                <a:lnTo>
                  <a:pt x="151" y="11"/>
                </a:lnTo>
                <a:lnTo>
                  <a:pt x="152" y="11"/>
                </a:lnTo>
                <a:lnTo>
                  <a:pt x="152" y="11"/>
                </a:lnTo>
                <a:lnTo>
                  <a:pt x="158" y="8"/>
                </a:lnTo>
                <a:lnTo>
                  <a:pt x="158" y="8"/>
                </a:lnTo>
                <a:lnTo>
                  <a:pt x="159" y="8"/>
                </a:lnTo>
                <a:lnTo>
                  <a:pt x="159" y="8"/>
                </a:lnTo>
                <a:lnTo>
                  <a:pt x="161" y="6"/>
                </a:lnTo>
                <a:lnTo>
                  <a:pt x="161" y="6"/>
                </a:lnTo>
                <a:lnTo>
                  <a:pt x="161" y="4"/>
                </a:lnTo>
                <a:lnTo>
                  <a:pt x="161" y="4"/>
                </a:lnTo>
                <a:close/>
                <a:moveTo>
                  <a:pt x="115" y="43"/>
                </a:moveTo>
                <a:lnTo>
                  <a:pt x="115" y="43"/>
                </a:lnTo>
                <a:lnTo>
                  <a:pt x="111" y="43"/>
                </a:lnTo>
                <a:lnTo>
                  <a:pt x="111" y="43"/>
                </a:lnTo>
                <a:lnTo>
                  <a:pt x="109" y="43"/>
                </a:lnTo>
                <a:lnTo>
                  <a:pt x="109" y="43"/>
                </a:lnTo>
                <a:lnTo>
                  <a:pt x="108" y="45"/>
                </a:lnTo>
                <a:lnTo>
                  <a:pt x="108" y="45"/>
                </a:lnTo>
                <a:lnTo>
                  <a:pt x="112" y="45"/>
                </a:lnTo>
                <a:lnTo>
                  <a:pt x="112" y="45"/>
                </a:lnTo>
                <a:lnTo>
                  <a:pt x="114" y="45"/>
                </a:lnTo>
                <a:lnTo>
                  <a:pt x="114" y="45"/>
                </a:lnTo>
                <a:lnTo>
                  <a:pt x="115" y="43"/>
                </a:lnTo>
                <a:lnTo>
                  <a:pt x="115" y="43"/>
                </a:lnTo>
                <a:close/>
                <a:moveTo>
                  <a:pt x="202" y="92"/>
                </a:moveTo>
                <a:lnTo>
                  <a:pt x="202" y="92"/>
                </a:lnTo>
                <a:lnTo>
                  <a:pt x="202" y="91"/>
                </a:lnTo>
                <a:lnTo>
                  <a:pt x="202" y="91"/>
                </a:lnTo>
                <a:lnTo>
                  <a:pt x="192" y="102"/>
                </a:lnTo>
                <a:lnTo>
                  <a:pt x="192" y="102"/>
                </a:lnTo>
                <a:lnTo>
                  <a:pt x="195" y="101"/>
                </a:lnTo>
                <a:lnTo>
                  <a:pt x="195" y="101"/>
                </a:lnTo>
                <a:lnTo>
                  <a:pt x="196" y="101"/>
                </a:lnTo>
                <a:lnTo>
                  <a:pt x="196" y="101"/>
                </a:lnTo>
                <a:lnTo>
                  <a:pt x="200" y="92"/>
                </a:lnTo>
                <a:lnTo>
                  <a:pt x="200" y="92"/>
                </a:lnTo>
                <a:lnTo>
                  <a:pt x="202" y="92"/>
                </a:lnTo>
                <a:lnTo>
                  <a:pt x="202" y="92"/>
                </a:lnTo>
                <a:close/>
                <a:moveTo>
                  <a:pt x="141" y="37"/>
                </a:moveTo>
                <a:lnTo>
                  <a:pt x="141" y="37"/>
                </a:lnTo>
                <a:lnTo>
                  <a:pt x="142" y="37"/>
                </a:lnTo>
                <a:lnTo>
                  <a:pt x="142" y="37"/>
                </a:lnTo>
                <a:lnTo>
                  <a:pt x="144" y="35"/>
                </a:lnTo>
                <a:lnTo>
                  <a:pt x="144" y="35"/>
                </a:lnTo>
                <a:lnTo>
                  <a:pt x="148" y="30"/>
                </a:lnTo>
                <a:lnTo>
                  <a:pt x="148" y="30"/>
                </a:lnTo>
                <a:lnTo>
                  <a:pt x="148" y="28"/>
                </a:lnTo>
                <a:lnTo>
                  <a:pt x="148" y="28"/>
                </a:lnTo>
                <a:lnTo>
                  <a:pt x="146" y="28"/>
                </a:lnTo>
                <a:lnTo>
                  <a:pt x="145" y="30"/>
                </a:lnTo>
                <a:lnTo>
                  <a:pt x="145" y="30"/>
                </a:lnTo>
                <a:lnTo>
                  <a:pt x="141" y="35"/>
                </a:lnTo>
                <a:lnTo>
                  <a:pt x="141" y="35"/>
                </a:lnTo>
                <a:lnTo>
                  <a:pt x="141" y="37"/>
                </a:lnTo>
                <a:lnTo>
                  <a:pt x="141" y="37"/>
                </a:lnTo>
                <a:close/>
                <a:moveTo>
                  <a:pt x="94" y="24"/>
                </a:moveTo>
                <a:lnTo>
                  <a:pt x="94" y="24"/>
                </a:lnTo>
                <a:lnTo>
                  <a:pt x="90" y="23"/>
                </a:lnTo>
                <a:lnTo>
                  <a:pt x="90" y="23"/>
                </a:lnTo>
                <a:lnTo>
                  <a:pt x="88" y="25"/>
                </a:lnTo>
                <a:lnTo>
                  <a:pt x="88" y="25"/>
                </a:lnTo>
                <a:lnTo>
                  <a:pt x="91" y="27"/>
                </a:lnTo>
                <a:lnTo>
                  <a:pt x="91" y="27"/>
                </a:lnTo>
                <a:lnTo>
                  <a:pt x="94" y="24"/>
                </a:lnTo>
                <a:lnTo>
                  <a:pt x="94" y="24"/>
                </a:lnTo>
                <a:close/>
                <a:moveTo>
                  <a:pt x="142" y="30"/>
                </a:moveTo>
                <a:lnTo>
                  <a:pt x="142" y="30"/>
                </a:lnTo>
                <a:lnTo>
                  <a:pt x="141" y="30"/>
                </a:lnTo>
                <a:lnTo>
                  <a:pt x="141" y="30"/>
                </a:lnTo>
                <a:lnTo>
                  <a:pt x="139" y="31"/>
                </a:lnTo>
                <a:lnTo>
                  <a:pt x="139" y="31"/>
                </a:lnTo>
                <a:lnTo>
                  <a:pt x="138" y="34"/>
                </a:lnTo>
                <a:lnTo>
                  <a:pt x="138" y="34"/>
                </a:lnTo>
                <a:lnTo>
                  <a:pt x="135" y="37"/>
                </a:lnTo>
                <a:lnTo>
                  <a:pt x="135" y="37"/>
                </a:lnTo>
                <a:lnTo>
                  <a:pt x="136" y="37"/>
                </a:lnTo>
                <a:lnTo>
                  <a:pt x="138" y="37"/>
                </a:lnTo>
                <a:lnTo>
                  <a:pt x="138" y="37"/>
                </a:lnTo>
                <a:lnTo>
                  <a:pt x="142" y="31"/>
                </a:lnTo>
                <a:lnTo>
                  <a:pt x="142" y="31"/>
                </a:lnTo>
                <a:lnTo>
                  <a:pt x="142" y="30"/>
                </a:lnTo>
                <a:lnTo>
                  <a:pt x="142" y="30"/>
                </a:lnTo>
                <a:close/>
                <a:moveTo>
                  <a:pt x="134" y="41"/>
                </a:moveTo>
                <a:lnTo>
                  <a:pt x="134" y="41"/>
                </a:lnTo>
                <a:lnTo>
                  <a:pt x="134" y="41"/>
                </a:lnTo>
                <a:lnTo>
                  <a:pt x="132" y="41"/>
                </a:lnTo>
                <a:lnTo>
                  <a:pt x="132" y="41"/>
                </a:lnTo>
                <a:lnTo>
                  <a:pt x="122" y="57"/>
                </a:lnTo>
                <a:lnTo>
                  <a:pt x="122" y="57"/>
                </a:lnTo>
                <a:lnTo>
                  <a:pt x="122" y="58"/>
                </a:lnTo>
                <a:lnTo>
                  <a:pt x="122" y="58"/>
                </a:lnTo>
                <a:lnTo>
                  <a:pt x="122" y="58"/>
                </a:lnTo>
                <a:lnTo>
                  <a:pt x="122" y="58"/>
                </a:lnTo>
                <a:lnTo>
                  <a:pt x="134" y="41"/>
                </a:lnTo>
                <a:lnTo>
                  <a:pt x="134" y="41"/>
                </a:lnTo>
                <a:close/>
                <a:moveTo>
                  <a:pt x="122" y="47"/>
                </a:moveTo>
                <a:lnTo>
                  <a:pt x="122" y="47"/>
                </a:lnTo>
                <a:lnTo>
                  <a:pt x="125" y="41"/>
                </a:lnTo>
                <a:lnTo>
                  <a:pt x="125" y="41"/>
                </a:lnTo>
                <a:lnTo>
                  <a:pt x="122" y="41"/>
                </a:lnTo>
                <a:lnTo>
                  <a:pt x="122" y="41"/>
                </a:lnTo>
                <a:lnTo>
                  <a:pt x="122" y="43"/>
                </a:lnTo>
                <a:lnTo>
                  <a:pt x="122" y="43"/>
                </a:lnTo>
                <a:lnTo>
                  <a:pt x="119" y="45"/>
                </a:lnTo>
                <a:lnTo>
                  <a:pt x="119" y="45"/>
                </a:lnTo>
                <a:lnTo>
                  <a:pt x="122" y="47"/>
                </a:lnTo>
                <a:lnTo>
                  <a:pt x="122" y="47"/>
                </a:lnTo>
                <a:close/>
                <a:moveTo>
                  <a:pt x="102" y="43"/>
                </a:moveTo>
                <a:lnTo>
                  <a:pt x="102" y="43"/>
                </a:lnTo>
                <a:lnTo>
                  <a:pt x="98" y="43"/>
                </a:lnTo>
                <a:lnTo>
                  <a:pt x="98" y="43"/>
                </a:lnTo>
                <a:lnTo>
                  <a:pt x="97" y="44"/>
                </a:lnTo>
                <a:lnTo>
                  <a:pt x="95" y="45"/>
                </a:lnTo>
                <a:lnTo>
                  <a:pt x="95" y="45"/>
                </a:lnTo>
                <a:lnTo>
                  <a:pt x="100" y="45"/>
                </a:lnTo>
                <a:lnTo>
                  <a:pt x="100" y="45"/>
                </a:lnTo>
                <a:lnTo>
                  <a:pt x="101" y="45"/>
                </a:lnTo>
                <a:lnTo>
                  <a:pt x="101" y="45"/>
                </a:lnTo>
                <a:lnTo>
                  <a:pt x="102" y="43"/>
                </a:lnTo>
                <a:lnTo>
                  <a:pt x="102" y="43"/>
                </a:lnTo>
                <a:close/>
                <a:moveTo>
                  <a:pt x="155" y="13"/>
                </a:moveTo>
                <a:lnTo>
                  <a:pt x="155" y="13"/>
                </a:lnTo>
                <a:lnTo>
                  <a:pt x="151" y="14"/>
                </a:lnTo>
                <a:lnTo>
                  <a:pt x="151" y="14"/>
                </a:lnTo>
                <a:lnTo>
                  <a:pt x="149" y="14"/>
                </a:lnTo>
                <a:lnTo>
                  <a:pt x="149" y="14"/>
                </a:lnTo>
                <a:lnTo>
                  <a:pt x="148" y="17"/>
                </a:lnTo>
                <a:lnTo>
                  <a:pt x="148" y="17"/>
                </a:lnTo>
                <a:lnTo>
                  <a:pt x="152" y="16"/>
                </a:lnTo>
                <a:lnTo>
                  <a:pt x="152" y="16"/>
                </a:lnTo>
                <a:lnTo>
                  <a:pt x="154" y="14"/>
                </a:lnTo>
                <a:lnTo>
                  <a:pt x="155" y="13"/>
                </a:lnTo>
                <a:lnTo>
                  <a:pt x="155" y="13"/>
                </a:lnTo>
                <a:close/>
                <a:moveTo>
                  <a:pt x="78" y="40"/>
                </a:moveTo>
                <a:lnTo>
                  <a:pt x="78" y="40"/>
                </a:lnTo>
                <a:lnTo>
                  <a:pt x="81" y="40"/>
                </a:lnTo>
                <a:lnTo>
                  <a:pt x="81" y="40"/>
                </a:lnTo>
                <a:lnTo>
                  <a:pt x="81" y="40"/>
                </a:lnTo>
                <a:lnTo>
                  <a:pt x="81" y="40"/>
                </a:lnTo>
                <a:lnTo>
                  <a:pt x="84" y="37"/>
                </a:lnTo>
                <a:lnTo>
                  <a:pt x="84" y="37"/>
                </a:lnTo>
                <a:lnTo>
                  <a:pt x="81" y="35"/>
                </a:lnTo>
                <a:lnTo>
                  <a:pt x="81" y="35"/>
                </a:lnTo>
                <a:lnTo>
                  <a:pt x="78" y="40"/>
                </a:lnTo>
                <a:lnTo>
                  <a:pt x="78" y="40"/>
                </a:lnTo>
                <a:close/>
                <a:moveTo>
                  <a:pt x="53" y="101"/>
                </a:moveTo>
                <a:lnTo>
                  <a:pt x="53" y="101"/>
                </a:lnTo>
                <a:lnTo>
                  <a:pt x="57" y="101"/>
                </a:lnTo>
                <a:lnTo>
                  <a:pt x="57" y="101"/>
                </a:lnTo>
                <a:lnTo>
                  <a:pt x="60" y="97"/>
                </a:lnTo>
                <a:lnTo>
                  <a:pt x="60" y="97"/>
                </a:lnTo>
                <a:lnTo>
                  <a:pt x="57" y="97"/>
                </a:lnTo>
                <a:lnTo>
                  <a:pt x="57" y="97"/>
                </a:lnTo>
                <a:lnTo>
                  <a:pt x="55" y="98"/>
                </a:lnTo>
                <a:lnTo>
                  <a:pt x="55" y="98"/>
                </a:lnTo>
                <a:lnTo>
                  <a:pt x="53" y="101"/>
                </a:lnTo>
                <a:lnTo>
                  <a:pt x="53" y="101"/>
                </a:lnTo>
                <a:close/>
                <a:moveTo>
                  <a:pt x="87" y="28"/>
                </a:moveTo>
                <a:lnTo>
                  <a:pt x="87" y="28"/>
                </a:lnTo>
                <a:lnTo>
                  <a:pt x="84" y="31"/>
                </a:lnTo>
                <a:lnTo>
                  <a:pt x="84" y="31"/>
                </a:lnTo>
                <a:lnTo>
                  <a:pt x="87" y="31"/>
                </a:lnTo>
                <a:lnTo>
                  <a:pt x="87" y="31"/>
                </a:lnTo>
                <a:lnTo>
                  <a:pt x="88" y="31"/>
                </a:lnTo>
                <a:lnTo>
                  <a:pt x="88" y="31"/>
                </a:lnTo>
                <a:lnTo>
                  <a:pt x="90" y="30"/>
                </a:lnTo>
                <a:lnTo>
                  <a:pt x="90" y="30"/>
                </a:lnTo>
                <a:lnTo>
                  <a:pt x="87" y="28"/>
                </a:lnTo>
                <a:lnTo>
                  <a:pt x="87" y="28"/>
                </a:lnTo>
                <a:close/>
                <a:moveTo>
                  <a:pt x="78" y="111"/>
                </a:moveTo>
                <a:lnTo>
                  <a:pt x="78" y="111"/>
                </a:lnTo>
                <a:lnTo>
                  <a:pt x="80" y="112"/>
                </a:lnTo>
                <a:lnTo>
                  <a:pt x="81" y="111"/>
                </a:lnTo>
                <a:lnTo>
                  <a:pt x="81" y="111"/>
                </a:lnTo>
                <a:lnTo>
                  <a:pt x="82" y="109"/>
                </a:lnTo>
                <a:lnTo>
                  <a:pt x="82" y="106"/>
                </a:lnTo>
                <a:lnTo>
                  <a:pt x="82" y="106"/>
                </a:lnTo>
                <a:lnTo>
                  <a:pt x="81" y="106"/>
                </a:lnTo>
                <a:lnTo>
                  <a:pt x="81" y="106"/>
                </a:lnTo>
                <a:lnTo>
                  <a:pt x="78" y="111"/>
                </a:lnTo>
                <a:lnTo>
                  <a:pt x="78" y="111"/>
                </a:lnTo>
                <a:close/>
                <a:moveTo>
                  <a:pt x="94" y="38"/>
                </a:moveTo>
                <a:lnTo>
                  <a:pt x="94" y="38"/>
                </a:lnTo>
                <a:lnTo>
                  <a:pt x="90" y="38"/>
                </a:lnTo>
                <a:lnTo>
                  <a:pt x="90" y="38"/>
                </a:lnTo>
                <a:lnTo>
                  <a:pt x="90" y="38"/>
                </a:lnTo>
                <a:lnTo>
                  <a:pt x="90" y="38"/>
                </a:lnTo>
                <a:lnTo>
                  <a:pt x="88" y="40"/>
                </a:lnTo>
                <a:lnTo>
                  <a:pt x="88" y="40"/>
                </a:lnTo>
                <a:lnTo>
                  <a:pt x="91" y="41"/>
                </a:lnTo>
                <a:lnTo>
                  <a:pt x="91" y="41"/>
                </a:lnTo>
                <a:lnTo>
                  <a:pt x="92" y="40"/>
                </a:lnTo>
                <a:lnTo>
                  <a:pt x="94" y="38"/>
                </a:lnTo>
                <a:lnTo>
                  <a:pt x="94" y="38"/>
                </a:lnTo>
                <a:lnTo>
                  <a:pt x="94" y="38"/>
                </a:lnTo>
                <a:lnTo>
                  <a:pt x="94" y="38"/>
                </a:lnTo>
                <a:close/>
                <a:moveTo>
                  <a:pt x="78" y="106"/>
                </a:moveTo>
                <a:lnTo>
                  <a:pt x="78" y="106"/>
                </a:lnTo>
                <a:lnTo>
                  <a:pt x="71" y="106"/>
                </a:lnTo>
                <a:lnTo>
                  <a:pt x="71" y="106"/>
                </a:lnTo>
                <a:lnTo>
                  <a:pt x="75" y="109"/>
                </a:lnTo>
                <a:lnTo>
                  <a:pt x="75" y="109"/>
                </a:lnTo>
                <a:lnTo>
                  <a:pt x="78" y="106"/>
                </a:lnTo>
                <a:lnTo>
                  <a:pt x="78" y="106"/>
                </a:lnTo>
                <a:close/>
                <a:moveTo>
                  <a:pt x="78" y="16"/>
                </a:moveTo>
                <a:lnTo>
                  <a:pt x="78" y="16"/>
                </a:lnTo>
                <a:lnTo>
                  <a:pt x="71" y="23"/>
                </a:lnTo>
                <a:lnTo>
                  <a:pt x="64" y="30"/>
                </a:lnTo>
                <a:lnTo>
                  <a:pt x="64" y="30"/>
                </a:lnTo>
                <a:lnTo>
                  <a:pt x="78" y="16"/>
                </a:lnTo>
                <a:lnTo>
                  <a:pt x="78" y="16"/>
                </a:lnTo>
                <a:close/>
                <a:moveTo>
                  <a:pt x="222" y="87"/>
                </a:moveTo>
                <a:lnTo>
                  <a:pt x="222" y="87"/>
                </a:lnTo>
                <a:lnTo>
                  <a:pt x="219" y="91"/>
                </a:lnTo>
                <a:lnTo>
                  <a:pt x="219" y="91"/>
                </a:lnTo>
                <a:lnTo>
                  <a:pt x="217" y="94"/>
                </a:lnTo>
                <a:lnTo>
                  <a:pt x="217" y="94"/>
                </a:lnTo>
                <a:lnTo>
                  <a:pt x="223" y="89"/>
                </a:lnTo>
                <a:lnTo>
                  <a:pt x="223" y="89"/>
                </a:lnTo>
                <a:lnTo>
                  <a:pt x="222" y="87"/>
                </a:lnTo>
                <a:lnTo>
                  <a:pt x="222" y="87"/>
                </a:lnTo>
                <a:close/>
                <a:moveTo>
                  <a:pt x="77" y="31"/>
                </a:moveTo>
                <a:lnTo>
                  <a:pt x="77" y="31"/>
                </a:lnTo>
                <a:lnTo>
                  <a:pt x="78" y="30"/>
                </a:lnTo>
                <a:lnTo>
                  <a:pt x="78" y="30"/>
                </a:lnTo>
                <a:lnTo>
                  <a:pt x="82" y="25"/>
                </a:lnTo>
                <a:lnTo>
                  <a:pt x="82" y="25"/>
                </a:lnTo>
                <a:lnTo>
                  <a:pt x="81" y="24"/>
                </a:lnTo>
                <a:lnTo>
                  <a:pt x="81" y="24"/>
                </a:lnTo>
                <a:lnTo>
                  <a:pt x="78" y="30"/>
                </a:lnTo>
                <a:lnTo>
                  <a:pt x="78" y="30"/>
                </a:lnTo>
                <a:lnTo>
                  <a:pt x="77" y="31"/>
                </a:lnTo>
                <a:lnTo>
                  <a:pt x="77" y="31"/>
                </a:lnTo>
                <a:close/>
                <a:moveTo>
                  <a:pt x="136" y="20"/>
                </a:moveTo>
                <a:lnTo>
                  <a:pt x="136" y="20"/>
                </a:lnTo>
                <a:lnTo>
                  <a:pt x="136" y="20"/>
                </a:lnTo>
                <a:lnTo>
                  <a:pt x="136" y="20"/>
                </a:lnTo>
                <a:lnTo>
                  <a:pt x="142" y="18"/>
                </a:lnTo>
                <a:lnTo>
                  <a:pt x="142" y="18"/>
                </a:lnTo>
                <a:lnTo>
                  <a:pt x="144" y="18"/>
                </a:lnTo>
                <a:lnTo>
                  <a:pt x="144" y="18"/>
                </a:lnTo>
                <a:lnTo>
                  <a:pt x="145" y="16"/>
                </a:lnTo>
                <a:lnTo>
                  <a:pt x="145" y="16"/>
                </a:lnTo>
                <a:lnTo>
                  <a:pt x="145" y="16"/>
                </a:lnTo>
                <a:lnTo>
                  <a:pt x="145" y="16"/>
                </a:lnTo>
                <a:lnTo>
                  <a:pt x="138" y="18"/>
                </a:lnTo>
                <a:lnTo>
                  <a:pt x="138" y="18"/>
                </a:lnTo>
                <a:lnTo>
                  <a:pt x="136" y="20"/>
                </a:lnTo>
                <a:lnTo>
                  <a:pt x="136" y="20"/>
                </a:lnTo>
                <a:close/>
                <a:moveTo>
                  <a:pt x="81" y="114"/>
                </a:moveTo>
                <a:lnTo>
                  <a:pt x="81" y="114"/>
                </a:lnTo>
                <a:lnTo>
                  <a:pt x="82" y="114"/>
                </a:lnTo>
                <a:lnTo>
                  <a:pt x="84" y="112"/>
                </a:lnTo>
                <a:lnTo>
                  <a:pt x="84" y="112"/>
                </a:lnTo>
                <a:lnTo>
                  <a:pt x="87" y="108"/>
                </a:lnTo>
                <a:lnTo>
                  <a:pt x="87" y="108"/>
                </a:lnTo>
                <a:lnTo>
                  <a:pt x="88" y="106"/>
                </a:lnTo>
                <a:lnTo>
                  <a:pt x="88" y="106"/>
                </a:lnTo>
                <a:lnTo>
                  <a:pt x="85" y="106"/>
                </a:lnTo>
                <a:lnTo>
                  <a:pt x="85" y="106"/>
                </a:lnTo>
                <a:lnTo>
                  <a:pt x="84" y="111"/>
                </a:lnTo>
                <a:lnTo>
                  <a:pt x="81" y="114"/>
                </a:lnTo>
                <a:lnTo>
                  <a:pt x="81" y="114"/>
                </a:lnTo>
                <a:close/>
                <a:moveTo>
                  <a:pt x="202" y="99"/>
                </a:moveTo>
                <a:lnTo>
                  <a:pt x="202" y="99"/>
                </a:lnTo>
                <a:lnTo>
                  <a:pt x="202" y="99"/>
                </a:lnTo>
                <a:lnTo>
                  <a:pt x="202" y="99"/>
                </a:lnTo>
                <a:lnTo>
                  <a:pt x="205" y="98"/>
                </a:lnTo>
                <a:lnTo>
                  <a:pt x="205" y="98"/>
                </a:lnTo>
                <a:lnTo>
                  <a:pt x="209" y="91"/>
                </a:lnTo>
                <a:lnTo>
                  <a:pt x="209" y="91"/>
                </a:lnTo>
                <a:lnTo>
                  <a:pt x="210" y="89"/>
                </a:lnTo>
                <a:lnTo>
                  <a:pt x="210" y="89"/>
                </a:lnTo>
                <a:lnTo>
                  <a:pt x="209" y="89"/>
                </a:lnTo>
                <a:lnTo>
                  <a:pt x="209" y="89"/>
                </a:lnTo>
                <a:lnTo>
                  <a:pt x="202" y="99"/>
                </a:lnTo>
                <a:lnTo>
                  <a:pt x="202" y="99"/>
                </a:lnTo>
                <a:close/>
                <a:moveTo>
                  <a:pt x="98" y="34"/>
                </a:moveTo>
                <a:lnTo>
                  <a:pt x="98" y="34"/>
                </a:lnTo>
                <a:lnTo>
                  <a:pt x="92" y="34"/>
                </a:lnTo>
                <a:lnTo>
                  <a:pt x="92" y="34"/>
                </a:lnTo>
                <a:lnTo>
                  <a:pt x="92" y="34"/>
                </a:lnTo>
                <a:lnTo>
                  <a:pt x="91" y="35"/>
                </a:lnTo>
                <a:lnTo>
                  <a:pt x="91" y="35"/>
                </a:lnTo>
                <a:lnTo>
                  <a:pt x="94" y="35"/>
                </a:lnTo>
                <a:lnTo>
                  <a:pt x="94" y="35"/>
                </a:lnTo>
                <a:lnTo>
                  <a:pt x="97" y="35"/>
                </a:lnTo>
                <a:lnTo>
                  <a:pt x="98" y="34"/>
                </a:lnTo>
                <a:lnTo>
                  <a:pt x="98" y="34"/>
                </a:lnTo>
                <a:lnTo>
                  <a:pt x="98" y="34"/>
                </a:lnTo>
                <a:lnTo>
                  <a:pt x="98" y="34"/>
                </a:lnTo>
                <a:close/>
                <a:moveTo>
                  <a:pt x="219" y="84"/>
                </a:moveTo>
                <a:lnTo>
                  <a:pt x="219" y="84"/>
                </a:lnTo>
                <a:lnTo>
                  <a:pt x="217" y="82"/>
                </a:lnTo>
                <a:lnTo>
                  <a:pt x="217" y="82"/>
                </a:lnTo>
                <a:lnTo>
                  <a:pt x="213" y="91"/>
                </a:lnTo>
                <a:lnTo>
                  <a:pt x="213" y="91"/>
                </a:lnTo>
                <a:lnTo>
                  <a:pt x="213" y="91"/>
                </a:lnTo>
                <a:lnTo>
                  <a:pt x="213" y="91"/>
                </a:lnTo>
                <a:lnTo>
                  <a:pt x="219" y="84"/>
                </a:lnTo>
                <a:lnTo>
                  <a:pt x="219" y="84"/>
                </a:lnTo>
                <a:close/>
                <a:moveTo>
                  <a:pt x="73" y="33"/>
                </a:moveTo>
                <a:lnTo>
                  <a:pt x="73" y="33"/>
                </a:lnTo>
                <a:lnTo>
                  <a:pt x="73" y="31"/>
                </a:lnTo>
                <a:lnTo>
                  <a:pt x="73" y="31"/>
                </a:lnTo>
                <a:lnTo>
                  <a:pt x="61" y="47"/>
                </a:lnTo>
                <a:lnTo>
                  <a:pt x="61" y="47"/>
                </a:lnTo>
                <a:lnTo>
                  <a:pt x="73" y="33"/>
                </a:lnTo>
                <a:lnTo>
                  <a:pt x="73" y="33"/>
                </a:lnTo>
                <a:close/>
                <a:moveTo>
                  <a:pt x="51" y="114"/>
                </a:moveTo>
                <a:lnTo>
                  <a:pt x="51" y="114"/>
                </a:lnTo>
                <a:lnTo>
                  <a:pt x="58" y="115"/>
                </a:lnTo>
                <a:lnTo>
                  <a:pt x="65" y="116"/>
                </a:lnTo>
                <a:lnTo>
                  <a:pt x="65" y="116"/>
                </a:lnTo>
                <a:lnTo>
                  <a:pt x="51" y="114"/>
                </a:lnTo>
                <a:lnTo>
                  <a:pt x="51" y="114"/>
                </a:lnTo>
                <a:close/>
                <a:moveTo>
                  <a:pt x="162" y="112"/>
                </a:moveTo>
                <a:lnTo>
                  <a:pt x="162" y="112"/>
                </a:lnTo>
                <a:lnTo>
                  <a:pt x="161" y="112"/>
                </a:lnTo>
                <a:lnTo>
                  <a:pt x="161" y="112"/>
                </a:lnTo>
                <a:lnTo>
                  <a:pt x="152" y="114"/>
                </a:lnTo>
                <a:lnTo>
                  <a:pt x="152" y="114"/>
                </a:lnTo>
                <a:lnTo>
                  <a:pt x="151" y="115"/>
                </a:lnTo>
                <a:lnTo>
                  <a:pt x="151" y="115"/>
                </a:lnTo>
                <a:lnTo>
                  <a:pt x="156" y="114"/>
                </a:lnTo>
                <a:lnTo>
                  <a:pt x="162" y="112"/>
                </a:lnTo>
                <a:lnTo>
                  <a:pt x="162" y="112"/>
                </a:lnTo>
                <a:close/>
                <a:moveTo>
                  <a:pt x="100" y="40"/>
                </a:moveTo>
                <a:lnTo>
                  <a:pt x="100" y="40"/>
                </a:lnTo>
                <a:lnTo>
                  <a:pt x="105" y="40"/>
                </a:lnTo>
                <a:lnTo>
                  <a:pt x="105" y="40"/>
                </a:lnTo>
                <a:lnTo>
                  <a:pt x="105" y="40"/>
                </a:lnTo>
                <a:lnTo>
                  <a:pt x="105" y="40"/>
                </a:lnTo>
                <a:lnTo>
                  <a:pt x="105" y="40"/>
                </a:lnTo>
                <a:lnTo>
                  <a:pt x="105" y="40"/>
                </a:lnTo>
                <a:lnTo>
                  <a:pt x="101" y="40"/>
                </a:lnTo>
                <a:lnTo>
                  <a:pt x="101" y="40"/>
                </a:lnTo>
                <a:lnTo>
                  <a:pt x="100" y="40"/>
                </a:lnTo>
                <a:lnTo>
                  <a:pt x="100" y="40"/>
                </a:lnTo>
                <a:lnTo>
                  <a:pt x="100" y="40"/>
                </a:lnTo>
                <a:close/>
                <a:moveTo>
                  <a:pt x="155" y="17"/>
                </a:moveTo>
                <a:lnTo>
                  <a:pt x="155" y="17"/>
                </a:lnTo>
                <a:lnTo>
                  <a:pt x="149" y="25"/>
                </a:lnTo>
                <a:lnTo>
                  <a:pt x="149" y="25"/>
                </a:lnTo>
                <a:lnTo>
                  <a:pt x="152" y="24"/>
                </a:lnTo>
                <a:lnTo>
                  <a:pt x="152" y="24"/>
                </a:lnTo>
                <a:lnTo>
                  <a:pt x="155" y="18"/>
                </a:lnTo>
                <a:lnTo>
                  <a:pt x="155" y="18"/>
                </a:lnTo>
                <a:lnTo>
                  <a:pt x="155" y="17"/>
                </a:lnTo>
                <a:lnTo>
                  <a:pt x="155" y="17"/>
                </a:lnTo>
                <a:close/>
                <a:moveTo>
                  <a:pt x="90" y="17"/>
                </a:moveTo>
                <a:lnTo>
                  <a:pt x="90" y="17"/>
                </a:lnTo>
                <a:lnTo>
                  <a:pt x="94" y="18"/>
                </a:lnTo>
                <a:lnTo>
                  <a:pt x="98" y="18"/>
                </a:lnTo>
                <a:lnTo>
                  <a:pt x="98" y="18"/>
                </a:lnTo>
                <a:lnTo>
                  <a:pt x="90" y="17"/>
                </a:lnTo>
                <a:lnTo>
                  <a:pt x="90" y="17"/>
                </a:lnTo>
                <a:close/>
                <a:moveTo>
                  <a:pt x="188" y="35"/>
                </a:moveTo>
                <a:lnTo>
                  <a:pt x="188" y="35"/>
                </a:lnTo>
                <a:lnTo>
                  <a:pt x="188" y="37"/>
                </a:lnTo>
                <a:lnTo>
                  <a:pt x="188" y="37"/>
                </a:lnTo>
                <a:lnTo>
                  <a:pt x="188" y="37"/>
                </a:lnTo>
                <a:lnTo>
                  <a:pt x="192" y="43"/>
                </a:lnTo>
                <a:lnTo>
                  <a:pt x="192" y="43"/>
                </a:lnTo>
                <a:lnTo>
                  <a:pt x="193" y="43"/>
                </a:lnTo>
                <a:lnTo>
                  <a:pt x="193" y="43"/>
                </a:lnTo>
                <a:lnTo>
                  <a:pt x="188" y="35"/>
                </a:lnTo>
                <a:lnTo>
                  <a:pt x="188" y="35"/>
                </a:lnTo>
                <a:close/>
                <a:moveTo>
                  <a:pt x="85" y="43"/>
                </a:moveTo>
                <a:lnTo>
                  <a:pt x="85" y="43"/>
                </a:lnTo>
                <a:lnTo>
                  <a:pt x="85" y="44"/>
                </a:lnTo>
                <a:lnTo>
                  <a:pt x="85" y="44"/>
                </a:lnTo>
                <a:lnTo>
                  <a:pt x="88" y="44"/>
                </a:lnTo>
                <a:lnTo>
                  <a:pt x="88" y="44"/>
                </a:lnTo>
                <a:lnTo>
                  <a:pt x="90" y="44"/>
                </a:lnTo>
                <a:lnTo>
                  <a:pt x="91" y="43"/>
                </a:lnTo>
                <a:lnTo>
                  <a:pt x="91" y="43"/>
                </a:lnTo>
                <a:lnTo>
                  <a:pt x="87" y="43"/>
                </a:lnTo>
                <a:lnTo>
                  <a:pt x="87" y="43"/>
                </a:lnTo>
                <a:lnTo>
                  <a:pt x="85" y="43"/>
                </a:lnTo>
                <a:lnTo>
                  <a:pt x="85" y="43"/>
                </a:lnTo>
                <a:close/>
                <a:moveTo>
                  <a:pt x="182" y="28"/>
                </a:moveTo>
                <a:lnTo>
                  <a:pt x="182" y="28"/>
                </a:lnTo>
                <a:lnTo>
                  <a:pt x="182" y="28"/>
                </a:lnTo>
                <a:lnTo>
                  <a:pt x="182" y="28"/>
                </a:lnTo>
                <a:lnTo>
                  <a:pt x="185" y="34"/>
                </a:lnTo>
                <a:lnTo>
                  <a:pt x="185" y="34"/>
                </a:lnTo>
                <a:lnTo>
                  <a:pt x="185" y="33"/>
                </a:lnTo>
                <a:lnTo>
                  <a:pt x="185" y="33"/>
                </a:lnTo>
                <a:lnTo>
                  <a:pt x="182" y="28"/>
                </a:lnTo>
                <a:lnTo>
                  <a:pt x="182" y="28"/>
                </a:lnTo>
                <a:close/>
                <a:moveTo>
                  <a:pt x="82" y="23"/>
                </a:moveTo>
                <a:lnTo>
                  <a:pt x="82" y="23"/>
                </a:lnTo>
                <a:lnTo>
                  <a:pt x="84" y="24"/>
                </a:lnTo>
                <a:lnTo>
                  <a:pt x="84" y="24"/>
                </a:lnTo>
                <a:lnTo>
                  <a:pt x="87" y="21"/>
                </a:lnTo>
                <a:lnTo>
                  <a:pt x="87" y="21"/>
                </a:lnTo>
                <a:lnTo>
                  <a:pt x="84" y="21"/>
                </a:lnTo>
                <a:lnTo>
                  <a:pt x="84" y="21"/>
                </a:lnTo>
                <a:lnTo>
                  <a:pt x="82" y="23"/>
                </a:lnTo>
                <a:lnTo>
                  <a:pt x="82" y="23"/>
                </a:lnTo>
                <a:close/>
                <a:moveTo>
                  <a:pt x="206" y="102"/>
                </a:moveTo>
                <a:lnTo>
                  <a:pt x="206" y="102"/>
                </a:lnTo>
                <a:lnTo>
                  <a:pt x="208" y="102"/>
                </a:lnTo>
                <a:lnTo>
                  <a:pt x="210" y="99"/>
                </a:lnTo>
                <a:lnTo>
                  <a:pt x="210" y="99"/>
                </a:lnTo>
                <a:lnTo>
                  <a:pt x="208" y="101"/>
                </a:lnTo>
                <a:lnTo>
                  <a:pt x="206" y="102"/>
                </a:lnTo>
                <a:lnTo>
                  <a:pt x="206" y="102"/>
                </a:lnTo>
                <a:close/>
                <a:moveTo>
                  <a:pt x="222" y="97"/>
                </a:moveTo>
                <a:lnTo>
                  <a:pt x="222" y="97"/>
                </a:lnTo>
                <a:lnTo>
                  <a:pt x="226" y="95"/>
                </a:lnTo>
                <a:lnTo>
                  <a:pt x="229" y="92"/>
                </a:lnTo>
                <a:lnTo>
                  <a:pt x="229" y="92"/>
                </a:lnTo>
                <a:lnTo>
                  <a:pt x="222" y="97"/>
                </a:lnTo>
                <a:lnTo>
                  <a:pt x="222" y="97"/>
                </a:lnTo>
                <a:close/>
                <a:moveTo>
                  <a:pt x="38" y="108"/>
                </a:moveTo>
                <a:lnTo>
                  <a:pt x="38" y="108"/>
                </a:lnTo>
                <a:lnTo>
                  <a:pt x="38" y="108"/>
                </a:lnTo>
                <a:lnTo>
                  <a:pt x="38" y="108"/>
                </a:lnTo>
                <a:lnTo>
                  <a:pt x="33" y="105"/>
                </a:lnTo>
                <a:lnTo>
                  <a:pt x="33" y="105"/>
                </a:lnTo>
                <a:lnTo>
                  <a:pt x="33" y="106"/>
                </a:lnTo>
                <a:lnTo>
                  <a:pt x="33" y="106"/>
                </a:lnTo>
                <a:lnTo>
                  <a:pt x="38" y="108"/>
                </a:lnTo>
                <a:lnTo>
                  <a:pt x="38" y="108"/>
                </a:lnTo>
                <a:close/>
                <a:moveTo>
                  <a:pt x="212" y="95"/>
                </a:moveTo>
                <a:lnTo>
                  <a:pt x="212" y="95"/>
                </a:lnTo>
                <a:lnTo>
                  <a:pt x="213" y="95"/>
                </a:lnTo>
                <a:lnTo>
                  <a:pt x="215" y="92"/>
                </a:lnTo>
                <a:lnTo>
                  <a:pt x="215" y="92"/>
                </a:lnTo>
                <a:lnTo>
                  <a:pt x="212" y="95"/>
                </a:lnTo>
                <a:lnTo>
                  <a:pt x="212" y="95"/>
                </a:lnTo>
                <a:close/>
                <a:moveTo>
                  <a:pt x="144" y="13"/>
                </a:moveTo>
                <a:lnTo>
                  <a:pt x="144" y="13"/>
                </a:lnTo>
                <a:lnTo>
                  <a:pt x="144" y="13"/>
                </a:lnTo>
                <a:lnTo>
                  <a:pt x="144" y="13"/>
                </a:lnTo>
                <a:lnTo>
                  <a:pt x="139" y="14"/>
                </a:lnTo>
                <a:lnTo>
                  <a:pt x="139" y="14"/>
                </a:lnTo>
                <a:lnTo>
                  <a:pt x="139" y="14"/>
                </a:lnTo>
                <a:lnTo>
                  <a:pt x="139" y="14"/>
                </a:lnTo>
                <a:lnTo>
                  <a:pt x="144" y="13"/>
                </a:lnTo>
                <a:lnTo>
                  <a:pt x="144" y="13"/>
                </a:lnTo>
                <a:close/>
                <a:moveTo>
                  <a:pt x="94" y="31"/>
                </a:moveTo>
                <a:lnTo>
                  <a:pt x="94" y="31"/>
                </a:lnTo>
                <a:lnTo>
                  <a:pt x="97" y="31"/>
                </a:lnTo>
                <a:lnTo>
                  <a:pt x="97" y="31"/>
                </a:lnTo>
                <a:lnTo>
                  <a:pt x="95" y="31"/>
                </a:lnTo>
                <a:lnTo>
                  <a:pt x="94" y="31"/>
                </a:lnTo>
                <a:lnTo>
                  <a:pt x="94" y="31"/>
                </a:lnTo>
                <a:close/>
                <a:moveTo>
                  <a:pt x="80" y="21"/>
                </a:moveTo>
                <a:lnTo>
                  <a:pt x="80" y="21"/>
                </a:lnTo>
                <a:lnTo>
                  <a:pt x="78" y="20"/>
                </a:lnTo>
                <a:lnTo>
                  <a:pt x="78" y="20"/>
                </a:lnTo>
                <a:lnTo>
                  <a:pt x="77" y="21"/>
                </a:lnTo>
                <a:lnTo>
                  <a:pt x="77" y="21"/>
                </a:lnTo>
                <a:lnTo>
                  <a:pt x="80" y="21"/>
                </a:lnTo>
                <a:lnTo>
                  <a:pt x="80" y="21"/>
                </a:lnTo>
                <a:close/>
                <a:moveTo>
                  <a:pt x="88" y="20"/>
                </a:moveTo>
                <a:lnTo>
                  <a:pt x="88" y="20"/>
                </a:lnTo>
                <a:lnTo>
                  <a:pt x="87" y="18"/>
                </a:lnTo>
                <a:lnTo>
                  <a:pt x="85" y="18"/>
                </a:lnTo>
                <a:lnTo>
                  <a:pt x="85" y="18"/>
                </a:lnTo>
                <a:lnTo>
                  <a:pt x="88" y="20"/>
                </a:lnTo>
                <a:lnTo>
                  <a:pt x="88" y="20"/>
                </a:lnTo>
                <a:close/>
                <a:moveTo>
                  <a:pt x="117" y="45"/>
                </a:moveTo>
                <a:lnTo>
                  <a:pt x="117" y="45"/>
                </a:lnTo>
                <a:lnTo>
                  <a:pt x="117" y="45"/>
                </a:lnTo>
                <a:lnTo>
                  <a:pt x="117" y="45"/>
                </a:lnTo>
                <a:lnTo>
                  <a:pt x="118" y="43"/>
                </a:lnTo>
                <a:lnTo>
                  <a:pt x="118" y="43"/>
                </a:lnTo>
                <a:lnTo>
                  <a:pt x="117" y="45"/>
                </a:lnTo>
                <a:lnTo>
                  <a:pt x="117" y="45"/>
                </a:lnTo>
                <a:close/>
                <a:moveTo>
                  <a:pt x="129" y="20"/>
                </a:moveTo>
                <a:lnTo>
                  <a:pt x="129" y="20"/>
                </a:lnTo>
                <a:lnTo>
                  <a:pt x="131" y="21"/>
                </a:lnTo>
                <a:lnTo>
                  <a:pt x="132" y="20"/>
                </a:lnTo>
                <a:lnTo>
                  <a:pt x="132" y="20"/>
                </a:lnTo>
                <a:lnTo>
                  <a:pt x="129" y="20"/>
                </a:lnTo>
                <a:lnTo>
                  <a:pt x="129" y="20"/>
                </a:lnTo>
                <a:close/>
                <a:moveTo>
                  <a:pt x="81" y="17"/>
                </a:moveTo>
                <a:lnTo>
                  <a:pt x="81" y="17"/>
                </a:lnTo>
                <a:lnTo>
                  <a:pt x="81" y="17"/>
                </a:lnTo>
                <a:lnTo>
                  <a:pt x="82" y="17"/>
                </a:lnTo>
                <a:lnTo>
                  <a:pt x="82" y="17"/>
                </a:lnTo>
                <a:lnTo>
                  <a:pt x="81" y="17"/>
                </a:lnTo>
                <a:lnTo>
                  <a:pt x="81" y="17"/>
                </a:lnTo>
                <a:close/>
                <a:moveTo>
                  <a:pt x="55" y="95"/>
                </a:moveTo>
                <a:lnTo>
                  <a:pt x="55" y="95"/>
                </a:lnTo>
                <a:lnTo>
                  <a:pt x="54" y="95"/>
                </a:lnTo>
                <a:lnTo>
                  <a:pt x="54" y="97"/>
                </a:lnTo>
                <a:lnTo>
                  <a:pt x="54" y="97"/>
                </a:lnTo>
                <a:lnTo>
                  <a:pt x="55" y="95"/>
                </a:lnTo>
                <a:lnTo>
                  <a:pt x="55" y="95"/>
                </a:lnTo>
                <a:close/>
                <a:moveTo>
                  <a:pt x="34" y="77"/>
                </a:moveTo>
                <a:lnTo>
                  <a:pt x="34" y="77"/>
                </a:lnTo>
                <a:lnTo>
                  <a:pt x="34" y="77"/>
                </a:lnTo>
                <a:lnTo>
                  <a:pt x="34" y="77"/>
                </a:lnTo>
                <a:lnTo>
                  <a:pt x="34" y="77"/>
                </a:lnTo>
                <a:lnTo>
                  <a:pt x="34" y="77"/>
                </a:lnTo>
                <a:lnTo>
                  <a:pt x="34" y="77"/>
                </a:lnTo>
                <a:lnTo>
                  <a:pt x="34" y="77"/>
                </a:lnTo>
                <a:lnTo>
                  <a:pt x="34" y="77"/>
                </a:lnTo>
                <a:lnTo>
                  <a:pt x="34" y="7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5" name="Freeform 97"/>
          <p:cNvSpPr>
            <a:spLocks noEditPoints="1"/>
          </p:cNvSpPr>
          <p:nvPr/>
        </p:nvSpPr>
        <p:spPr bwMode="auto">
          <a:xfrm>
            <a:off x="3729044" y="3317065"/>
            <a:ext cx="636921" cy="578748"/>
          </a:xfrm>
          <a:custGeom>
            <a:avLst/>
            <a:gdLst>
              <a:gd name="T0" fmla="*/ 339 w 362"/>
              <a:gd name="T1" fmla="*/ 89 h 342"/>
              <a:gd name="T2" fmla="*/ 42 w 362"/>
              <a:gd name="T3" fmla="*/ 285 h 342"/>
              <a:gd name="T4" fmla="*/ 105 w 362"/>
              <a:gd name="T5" fmla="*/ 299 h 342"/>
              <a:gd name="T6" fmla="*/ 300 w 362"/>
              <a:gd name="T7" fmla="*/ 264 h 342"/>
              <a:gd name="T8" fmla="*/ 287 w 362"/>
              <a:gd name="T9" fmla="*/ 272 h 342"/>
              <a:gd name="T10" fmla="*/ 300 w 362"/>
              <a:gd name="T11" fmla="*/ 250 h 342"/>
              <a:gd name="T12" fmla="*/ 142 w 362"/>
              <a:gd name="T13" fmla="*/ 27 h 342"/>
              <a:gd name="T14" fmla="*/ 49 w 362"/>
              <a:gd name="T15" fmla="*/ 288 h 342"/>
              <a:gd name="T16" fmla="*/ 4 w 362"/>
              <a:gd name="T17" fmla="*/ 157 h 342"/>
              <a:gd name="T18" fmla="*/ 263 w 362"/>
              <a:gd name="T19" fmla="*/ 311 h 342"/>
              <a:gd name="T20" fmla="*/ 246 w 362"/>
              <a:gd name="T21" fmla="*/ 302 h 342"/>
              <a:gd name="T22" fmla="*/ 287 w 362"/>
              <a:gd name="T23" fmla="*/ 59 h 342"/>
              <a:gd name="T24" fmla="*/ 291 w 362"/>
              <a:gd name="T25" fmla="*/ 63 h 342"/>
              <a:gd name="T26" fmla="*/ 189 w 362"/>
              <a:gd name="T27" fmla="*/ 22 h 342"/>
              <a:gd name="T28" fmla="*/ 42 w 362"/>
              <a:gd name="T29" fmla="*/ 110 h 342"/>
              <a:gd name="T30" fmla="*/ 27 w 362"/>
              <a:gd name="T31" fmla="*/ 193 h 342"/>
              <a:gd name="T32" fmla="*/ 170 w 362"/>
              <a:gd name="T33" fmla="*/ 316 h 342"/>
              <a:gd name="T34" fmla="*/ 310 w 362"/>
              <a:gd name="T35" fmla="*/ 250 h 342"/>
              <a:gd name="T36" fmla="*/ 38 w 362"/>
              <a:gd name="T37" fmla="*/ 83 h 342"/>
              <a:gd name="T38" fmla="*/ 135 w 362"/>
              <a:gd name="T39" fmla="*/ 314 h 342"/>
              <a:gd name="T40" fmla="*/ 328 w 362"/>
              <a:gd name="T41" fmla="*/ 224 h 342"/>
              <a:gd name="T42" fmla="*/ 284 w 362"/>
              <a:gd name="T43" fmla="*/ 38 h 342"/>
              <a:gd name="T44" fmla="*/ 28 w 362"/>
              <a:gd name="T45" fmla="*/ 181 h 342"/>
              <a:gd name="T46" fmla="*/ 331 w 362"/>
              <a:gd name="T47" fmla="*/ 234 h 342"/>
              <a:gd name="T48" fmla="*/ 206 w 362"/>
              <a:gd name="T49" fmla="*/ 15 h 342"/>
              <a:gd name="T50" fmla="*/ 270 w 362"/>
              <a:gd name="T51" fmla="*/ 294 h 342"/>
              <a:gd name="T52" fmla="*/ 236 w 362"/>
              <a:gd name="T53" fmla="*/ 319 h 342"/>
              <a:gd name="T54" fmla="*/ 103 w 362"/>
              <a:gd name="T55" fmla="*/ 34 h 342"/>
              <a:gd name="T56" fmla="*/ 325 w 362"/>
              <a:gd name="T57" fmla="*/ 235 h 342"/>
              <a:gd name="T58" fmla="*/ 321 w 362"/>
              <a:gd name="T59" fmla="*/ 251 h 342"/>
              <a:gd name="T60" fmla="*/ 189 w 362"/>
              <a:gd name="T61" fmla="*/ 328 h 342"/>
              <a:gd name="T62" fmla="*/ 13 w 362"/>
              <a:gd name="T63" fmla="*/ 174 h 342"/>
              <a:gd name="T64" fmla="*/ 310 w 362"/>
              <a:gd name="T65" fmla="*/ 86 h 342"/>
              <a:gd name="T66" fmla="*/ 325 w 362"/>
              <a:gd name="T67" fmla="*/ 244 h 342"/>
              <a:gd name="T68" fmla="*/ 199 w 362"/>
              <a:gd name="T69" fmla="*/ 326 h 342"/>
              <a:gd name="T70" fmla="*/ 346 w 362"/>
              <a:gd name="T71" fmla="*/ 153 h 342"/>
              <a:gd name="T72" fmla="*/ 236 w 362"/>
              <a:gd name="T73" fmla="*/ 332 h 342"/>
              <a:gd name="T74" fmla="*/ 119 w 362"/>
              <a:gd name="T75" fmla="*/ 27 h 342"/>
              <a:gd name="T76" fmla="*/ 311 w 362"/>
              <a:gd name="T77" fmla="*/ 271 h 342"/>
              <a:gd name="T78" fmla="*/ 62 w 362"/>
              <a:gd name="T79" fmla="*/ 279 h 342"/>
              <a:gd name="T80" fmla="*/ 142 w 362"/>
              <a:gd name="T81" fmla="*/ 325 h 342"/>
              <a:gd name="T82" fmla="*/ 125 w 362"/>
              <a:gd name="T83" fmla="*/ 24 h 342"/>
              <a:gd name="T84" fmla="*/ 223 w 362"/>
              <a:gd name="T85" fmla="*/ 318 h 342"/>
              <a:gd name="T86" fmla="*/ 32 w 362"/>
              <a:gd name="T87" fmla="*/ 112 h 342"/>
              <a:gd name="T88" fmla="*/ 331 w 362"/>
              <a:gd name="T89" fmla="*/ 221 h 342"/>
              <a:gd name="T90" fmla="*/ 59 w 362"/>
              <a:gd name="T91" fmla="*/ 285 h 342"/>
              <a:gd name="T92" fmla="*/ 318 w 362"/>
              <a:gd name="T93" fmla="*/ 262 h 342"/>
              <a:gd name="T94" fmla="*/ 67 w 362"/>
              <a:gd name="T95" fmla="*/ 281 h 342"/>
              <a:gd name="T96" fmla="*/ 85 w 362"/>
              <a:gd name="T97" fmla="*/ 289 h 342"/>
              <a:gd name="T98" fmla="*/ 300 w 362"/>
              <a:gd name="T99" fmla="*/ 278 h 342"/>
              <a:gd name="T100" fmla="*/ 27 w 362"/>
              <a:gd name="T101" fmla="*/ 132 h 342"/>
              <a:gd name="T102" fmla="*/ 328 w 362"/>
              <a:gd name="T103" fmla="*/ 247 h 342"/>
              <a:gd name="T104" fmla="*/ 82 w 362"/>
              <a:gd name="T105" fmla="*/ 287 h 342"/>
              <a:gd name="T106" fmla="*/ 78 w 362"/>
              <a:gd name="T107" fmla="*/ 294 h 342"/>
              <a:gd name="T108" fmla="*/ 49 w 362"/>
              <a:gd name="T109" fmla="*/ 258 h 342"/>
              <a:gd name="T110" fmla="*/ 180 w 362"/>
              <a:gd name="T111" fmla="*/ 318 h 342"/>
              <a:gd name="T112" fmla="*/ 55 w 362"/>
              <a:gd name="T113" fmla="*/ 284 h 342"/>
              <a:gd name="T114" fmla="*/ 325 w 362"/>
              <a:gd name="T115" fmla="*/ 116 h 342"/>
              <a:gd name="T116" fmla="*/ 175 w 362"/>
              <a:gd name="T117" fmla="*/ 315 h 342"/>
              <a:gd name="T118" fmla="*/ 244 w 362"/>
              <a:gd name="T119" fmla="*/ 27 h 342"/>
              <a:gd name="T120" fmla="*/ 342 w 362"/>
              <a:gd name="T121" fmla="*/ 200 h 342"/>
              <a:gd name="T122" fmla="*/ 24 w 362"/>
              <a:gd name="T123" fmla="*/ 142 h 342"/>
              <a:gd name="T124" fmla="*/ 354 w 362"/>
              <a:gd name="T125" fmla="*/ 143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2" h="342">
                <a:moveTo>
                  <a:pt x="0" y="180"/>
                </a:moveTo>
                <a:lnTo>
                  <a:pt x="0" y="180"/>
                </a:lnTo>
                <a:lnTo>
                  <a:pt x="1" y="157"/>
                </a:lnTo>
                <a:lnTo>
                  <a:pt x="1" y="157"/>
                </a:lnTo>
                <a:lnTo>
                  <a:pt x="3" y="140"/>
                </a:lnTo>
                <a:lnTo>
                  <a:pt x="3" y="140"/>
                </a:lnTo>
                <a:lnTo>
                  <a:pt x="5" y="126"/>
                </a:lnTo>
                <a:lnTo>
                  <a:pt x="10" y="112"/>
                </a:lnTo>
                <a:lnTo>
                  <a:pt x="10" y="112"/>
                </a:lnTo>
                <a:lnTo>
                  <a:pt x="15" y="99"/>
                </a:lnTo>
                <a:lnTo>
                  <a:pt x="21" y="86"/>
                </a:lnTo>
                <a:lnTo>
                  <a:pt x="21" y="86"/>
                </a:lnTo>
                <a:lnTo>
                  <a:pt x="30" y="69"/>
                </a:lnTo>
                <a:lnTo>
                  <a:pt x="30" y="69"/>
                </a:lnTo>
                <a:lnTo>
                  <a:pt x="37" y="59"/>
                </a:lnTo>
                <a:lnTo>
                  <a:pt x="45" y="49"/>
                </a:lnTo>
                <a:lnTo>
                  <a:pt x="55" y="41"/>
                </a:lnTo>
                <a:lnTo>
                  <a:pt x="65" y="34"/>
                </a:lnTo>
                <a:lnTo>
                  <a:pt x="65" y="34"/>
                </a:lnTo>
                <a:lnTo>
                  <a:pt x="79" y="25"/>
                </a:lnTo>
                <a:lnTo>
                  <a:pt x="94" y="18"/>
                </a:lnTo>
                <a:lnTo>
                  <a:pt x="94" y="18"/>
                </a:lnTo>
                <a:lnTo>
                  <a:pt x="95" y="18"/>
                </a:lnTo>
                <a:lnTo>
                  <a:pt x="95" y="18"/>
                </a:lnTo>
                <a:lnTo>
                  <a:pt x="96" y="17"/>
                </a:lnTo>
                <a:lnTo>
                  <a:pt x="96" y="17"/>
                </a:lnTo>
                <a:lnTo>
                  <a:pt x="99" y="15"/>
                </a:lnTo>
                <a:lnTo>
                  <a:pt x="99" y="15"/>
                </a:lnTo>
                <a:lnTo>
                  <a:pt x="121" y="9"/>
                </a:lnTo>
                <a:lnTo>
                  <a:pt x="121" y="9"/>
                </a:lnTo>
                <a:lnTo>
                  <a:pt x="142" y="5"/>
                </a:lnTo>
                <a:lnTo>
                  <a:pt x="142" y="5"/>
                </a:lnTo>
                <a:lnTo>
                  <a:pt x="148" y="4"/>
                </a:lnTo>
                <a:lnTo>
                  <a:pt x="148" y="4"/>
                </a:lnTo>
                <a:lnTo>
                  <a:pt x="165" y="1"/>
                </a:lnTo>
                <a:lnTo>
                  <a:pt x="182" y="0"/>
                </a:lnTo>
                <a:lnTo>
                  <a:pt x="182" y="0"/>
                </a:lnTo>
                <a:lnTo>
                  <a:pt x="196" y="1"/>
                </a:lnTo>
                <a:lnTo>
                  <a:pt x="196" y="1"/>
                </a:lnTo>
                <a:lnTo>
                  <a:pt x="217" y="4"/>
                </a:lnTo>
                <a:lnTo>
                  <a:pt x="237" y="9"/>
                </a:lnTo>
                <a:lnTo>
                  <a:pt x="237" y="9"/>
                </a:lnTo>
                <a:lnTo>
                  <a:pt x="258" y="18"/>
                </a:lnTo>
                <a:lnTo>
                  <a:pt x="278" y="29"/>
                </a:lnTo>
                <a:lnTo>
                  <a:pt x="278" y="29"/>
                </a:lnTo>
                <a:lnTo>
                  <a:pt x="290" y="35"/>
                </a:lnTo>
                <a:lnTo>
                  <a:pt x="290" y="35"/>
                </a:lnTo>
                <a:lnTo>
                  <a:pt x="308" y="51"/>
                </a:lnTo>
                <a:lnTo>
                  <a:pt x="317" y="59"/>
                </a:lnTo>
                <a:lnTo>
                  <a:pt x="325" y="68"/>
                </a:lnTo>
                <a:lnTo>
                  <a:pt x="325" y="68"/>
                </a:lnTo>
                <a:lnTo>
                  <a:pt x="332" y="78"/>
                </a:lnTo>
                <a:lnTo>
                  <a:pt x="339" y="89"/>
                </a:lnTo>
                <a:lnTo>
                  <a:pt x="339" y="89"/>
                </a:lnTo>
                <a:lnTo>
                  <a:pt x="345" y="99"/>
                </a:lnTo>
                <a:lnTo>
                  <a:pt x="345" y="99"/>
                </a:lnTo>
                <a:lnTo>
                  <a:pt x="351" y="115"/>
                </a:lnTo>
                <a:lnTo>
                  <a:pt x="356" y="130"/>
                </a:lnTo>
                <a:lnTo>
                  <a:pt x="356" y="130"/>
                </a:lnTo>
                <a:lnTo>
                  <a:pt x="359" y="143"/>
                </a:lnTo>
                <a:lnTo>
                  <a:pt x="361" y="156"/>
                </a:lnTo>
                <a:lnTo>
                  <a:pt x="361" y="156"/>
                </a:lnTo>
                <a:lnTo>
                  <a:pt x="362" y="171"/>
                </a:lnTo>
                <a:lnTo>
                  <a:pt x="362" y="171"/>
                </a:lnTo>
                <a:lnTo>
                  <a:pt x="359" y="194"/>
                </a:lnTo>
                <a:lnTo>
                  <a:pt x="359" y="194"/>
                </a:lnTo>
                <a:lnTo>
                  <a:pt x="356" y="208"/>
                </a:lnTo>
                <a:lnTo>
                  <a:pt x="351" y="224"/>
                </a:lnTo>
                <a:lnTo>
                  <a:pt x="351" y="224"/>
                </a:lnTo>
                <a:lnTo>
                  <a:pt x="345" y="237"/>
                </a:lnTo>
                <a:lnTo>
                  <a:pt x="337" y="250"/>
                </a:lnTo>
                <a:lnTo>
                  <a:pt x="337" y="250"/>
                </a:lnTo>
                <a:lnTo>
                  <a:pt x="335" y="254"/>
                </a:lnTo>
                <a:lnTo>
                  <a:pt x="335" y="254"/>
                </a:lnTo>
                <a:lnTo>
                  <a:pt x="328" y="265"/>
                </a:lnTo>
                <a:lnTo>
                  <a:pt x="321" y="275"/>
                </a:lnTo>
                <a:lnTo>
                  <a:pt x="321" y="275"/>
                </a:lnTo>
                <a:lnTo>
                  <a:pt x="311" y="287"/>
                </a:lnTo>
                <a:lnTo>
                  <a:pt x="301" y="298"/>
                </a:lnTo>
                <a:lnTo>
                  <a:pt x="288" y="306"/>
                </a:lnTo>
                <a:lnTo>
                  <a:pt x="275" y="315"/>
                </a:lnTo>
                <a:lnTo>
                  <a:pt x="275" y="315"/>
                </a:lnTo>
                <a:lnTo>
                  <a:pt x="260" y="325"/>
                </a:lnTo>
                <a:lnTo>
                  <a:pt x="243" y="332"/>
                </a:lnTo>
                <a:lnTo>
                  <a:pt x="243" y="332"/>
                </a:lnTo>
                <a:lnTo>
                  <a:pt x="231" y="336"/>
                </a:lnTo>
                <a:lnTo>
                  <a:pt x="220" y="339"/>
                </a:lnTo>
                <a:lnTo>
                  <a:pt x="220" y="339"/>
                </a:lnTo>
                <a:lnTo>
                  <a:pt x="203" y="342"/>
                </a:lnTo>
                <a:lnTo>
                  <a:pt x="203" y="342"/>
                </a:lnTo>
                <a:lnTo>
                  <a:pt x="186" y="342"/>
                </a:lnTo>
                <a:lnTo>
                  <a:pt x="169" y="342"/>
                </a:lnTo>
                <a:lnTo>
                  <a:pt x="169" y="342"/>
                </a:lnTo>
                <a:lnTo>
                  <a:pt x="149" y="341"/>
                </a:lnTo>
                <a:lnTo>
                  <a:pt x="149" y="341"/>
                </a:lnTo>
                <a:lnTo>
                  <a:pt x="136" y="338"/>
                </a:lnTo>
                <a:lnTo>
                  <a:pt x="125" y="335"/>
                </a:lnTo>
                <a:lnTo>
                  <a:pt x="112" y="332"/>
                </a:lnTo>
                <a:lnTo>
                  <a:pt x="101" y="326"/>
                </a:lnTo>
                <a:lnTo>
                  <a:pt x="101" y="326"/>
                </a:lnTo>
                <a:lnTo>
                  <a:pt x="84" y="316"/>
                </a:lnTo>
                <a:lnTo>
                  <a:pt x="84" y="316"/>
                </a:lnTo>
                <a:lnTo>
                  <a:pt x="71" y="309"/>
                </a:lnTo>
                <a:lnTo>
                  <a:pt x="58" y="299"/>
                </a:lnTo>
                <a:lnTo>
                  <a:pt x="58" y="299"/>
                </a:lnTo>
                <a:lnTo>
                  <a:pt x="49" y="292"/>
                </a:lnTo>
                <a:lnTo>
                  <a:pt x="42" y="285"/>
                </a:lnTo>
                <a:lnTo>
                  <a:pt x="42" y="285"/>
                </a:lnTo>
                <a:lnTo>
                  <a:pt x="28" y="268"/>
                </a:lnTo>
                <a:lnTo>
                  <a:pt x="21" y="260"/>
                </a:lnTo>
                <a:lnTo>
                  <a:pt x="17" y="250"/>
                </a:lnTo>
                <a:lnTo>
                  <a:pt x="17" y="250"/>
                </a:lnTo>
                <a:lnTo>
                  <a:pt x="10" y="235"/>
                </a:lnTo>
                <a:lnTo>
                  <a:pt x="4" y="221"/>
                </a:lnTo>
                <a:lnTo>
                  <a:pt x="4" y="221"/>
                </a:lnTo>
                <a:lnTo>
                  <a:pt x="1" y="210"/>
                </a:lnTo>
                <a:lnTo>
                  <a:pt x="1" y="198"/>
                </a:lnTo>
                <a:lnTo>
                  <a:pt x="1" y="198"/>
                </a:lnTo>
                <a:lnTo>
                  <a:pt x="0" y="180"/>
                </a:lnTo>
                <a:lnTo>
                  <a:pt x="0" y="180"/>
                </a:lnTo>
                <a:close/>
                <a:moveTo>
                  <a:pt x="152" y="336"/>
                </a:moveTo>
                <a:lnTo>
                  <a:pt x="152" y="336"/>
                </a:lnTo>
                <a:lnTo>
                  <a:pt x="149" y="336"/>
                </a:lnTo>
                <a:lnTo>
                  <a:pt x="149" y="336"/>
                </a:lnTo>
                <a:lnTo>
                  <a:pt x="149" y="338"/>
                </a:lnTo>
                <a:lnTo>
                  <a:pt x="149" y="338"/>
                </a:lnTo>
                <a:lnTo>
                  <a:pt x="152" y="336"/>
                </a:lnTo>
                <a:lnTo>
                  <a:pt x="152" y="336"/>
                </a:lnTo>
                <a:lnTo>
                  <a:pt x="155" y="338"/>
                </a:lnTo>
                <a:lnTo>
                  <a:pt x="155" y="338"/>
                </a:lnTo>
                <a:lnTo>
                  <a:pt x="152" y="336"/>
                </a:lnTo>
                <a:lnTo>
                  <a:pt x="152" y="336"/>
                </a:lnTo>
                <a:close/>
                <a:moveTo>
                  <a:pt x="319" y="78"/>
                </a:moveTo>
                <a:lnTo>
                  <a:pt x="319" y="78"/>
                </a:lnTo>
                <a:lnTo>
                  <a:pt x="321" y="79"/>
                </a:lnTo>
                <a:lnTo>
                  <a:pt x="321" y="79"/>
                </a:lnTo>
                <a:lnTo>
                  <a:pt x="321" y="79"/>
                </a:lnTo>
                <a:lnTo>
                  <a:pt x="321" y="79"/>
                </a:lnTo>
                <a:lnTo>
                  <a:pt x="319" y="78"/>
                </a:lnTo>
                <a:lnTo>
                  <a:pt x="319" y="78"/>
                </a:lnTo>
                <a:lnTo>
                  <a:pt x="317" y="73"/>
                </a:lnTo>
                <a:lnTo>
                  <a:pt x="317" y="73"/>
                </a:lnTo>
                <a:lnTo>
                  <a:pt x="318" y="76"/>
                </a:lnTo>
                <a:lnTo>
                  <a:pt x="319" y="78"/>
                </a:lnTo>
                <a:lnTo>
                  <a:pt x="319" y="78"/>
                </a:lnTo>
                <a:close/>
                <a:moveTo>
                  <a:pt x="108" y="301"/>
                </a:moveTo>
                <a:lnTo>
                  <a:pt x="108" y="301"/>
                </a:lnTo>
                <a:lnTo>
                  <a:pt x="109" y="301"/>
                </a:lnTo>
                <a:lnTo>
                  <a:pt x="109" y="301"/>
                </a:lnTo>
                <a:lnTo>
                  <a:pt x="109" y="301"/>
                </a:lnTo>
                <a:lnTo>
                  <a:pt x="109" y="301"/>
                </a:lnTo>
                <a:lnTo>
                  <a:pt x="108" y="301"/>
                </a:lnTo>
                <a:lnTo>
                  <a:pt x="108" y="301"/>
                </a:lnTo>
                <a:lnTo>
                  <a:pt x="108" y="301"/>
                </a:lnTo>
                <a:lnTo>
                  <a:pt x="108" y="301"/>
                </a:lnTo>
                <a:lnTo>
                  <a:pt x="101" y="298"/>
                </a:lnTo>
                <a:lnTo>
                  <a:pt x="101" y="298"/>
                </a:lnTo>
                <a:lnTo>
                  <a:pt x="101" y="298"/>
                </a:lnTo>
                <a:lnTo>
                  <a:pt x="101" y="298"/>
                </a:lnTo>
                <a:lnTo>
                  <a:pt x="102" y="298"/>
                </a:lnTo>
                <a:lnTo>
                  <a:pt x="102" y="298"/>
                </a:lnTo>
                <a:lnTo>
                  <a:pt x="105" y="299"/>
                </a:lnTo>
                <a:lnTo>
                  <a:pt x="105" y="299"/>
                </a:lnTo>
                <a:lnTo>
                  <a:pt x="108" y="301"/>
                </a:lnTo>
                <a:lnTo>
                  <a:pt x="108" y="301"/>
                </a:lnTo>
                <a:close/>
                <a:moveTo>
                  <a:pt x="332" y="238"/>
                </a:moveTo>
                <a:lnTo>
                  <a:pt x="332" y="238"/>
                </a:lnTo>
                <a:lnTo>
                  <a:pt x="334" y="238"/>
                </a:lnTo>
                <a:lnTo>
                  <a:pt x="334" y="238"/>
                </a:lnTo>
                <a:lnTo>
                  <a:pt x="337" y="231"/>
                </a:lnTo>
                <a:lnTo>
                  <a:pt x="337" y="231"/>
                </a:lnTo>
                <a:lnTo>
                  <a:pt x="337" y="231"/>
                </a:lnTo>
                <a:lnTo>
                  <a:pt x="337" y="231"/>
                </a:lnTo>
                <a:lnTo>
                  <a:pt x="335" y="230"/>
                </a:lnTo>
                <a:lnTo>
                  <a:pt x="335" y="230"/>
                </a:lnTo>
                <a:lnTo>
                  <a:pt x="334" y="234"/>
                </a:lnTo>
                <a:lnTo>
                  <a:pt x="334" y="234"/>
                </a:lnTo>
                <a:lnTo>
                  <a:pt x="332" y="235"/>
                </a:lnTo>
                <a:lnTo>
                  <a:pt x="332" y="238"/>
                </a:lnTo>
                <a:lnTo>
                  <a:pt x="332" y="238"/>
                </a:lnTo>
                <a:lnTo>
                  <a:pt x="332" y="238"/>
                </a:lnTo>
                <a:lnTo>
                  <a:pt x="332" y="238"/>
                </a:lnTo>
                <a:lnTo>
                  <a:pt x="331" y="241"/>
                </a:lnTo>
                <a:lnTo>
                  <a:pt x="329" y="244"/>
                </a:lnTo>
                <a:lnTo>
                  <a:pt x="329" y="244"/>
                </a:lnTo>
                <a:lnTo>
                  <a:pt x="329" y="244"/>
                </a:lnTo>
                <a:lnTo>
                  <a:pt x="329" y="244"/>
                </a:lnTo>
                <a:lnTo>
                  <a:pt x="332" y="240"/>
                </a:lnTo>
                <a:lnTo>
                  <a:pt x="332" y="240"/>
                </a:lnTo>
                <a:lnTo>
                  <a:pt x="332" y="238"/>
                </a:lnTo>
                <a:lnTo>
                  <a:pt x="332" y="238"/>
                </a:lnTo>
                <a:close/>
                <a:moveTo>
                  <a:pt x="287" y="272"/>
                </a:moveTo>
                <a:lnTo>
                  <a:pt x="287" y="272"/>
                </a:lnTo>
                <a:lnTo>
                  <a:pt x="288" y="272"/>
                </a:lnTo>
                <a:lnTo>
                  <a:pt x="290" y="272"/>
                </a:lnTo>
                <a:lnTo>
                  <a:pt x="290" y="272"/>
                </a:lnTo>
                <a:lnTo>
                  <a:pt x="290" y="274"/>
                </a:lnTo>
                <a:lnTo>
                  <a:pt x="290" y="274"/>
                </a:lnTo>
                <a:lnTo>
                  <a:pt x="291" y="278"/>
                </a:lnTo>
                <a:lnTo>
                  <a:pt x="291" y="278"/>
                </a:lnTo>
                <a:lnTo>
                  <a:pt x="292" y="275"/>
                </a:lnTo>
                <a:lnTo>
                  <a:pt x="292" y="275"/>
                </a:lnTo>
                <a:lnTo>
                  <a:pt x="292" y="270"/>
                </a:lnTo>
                <a:lnTo>
                  <a:pt x="292" y="270"/>
                </a:lnTo>
                <a:lnTo>
                  <a:pt x="292" y="268"/>
                </a:lnTo>
                <a:lnTo>
                  <a:pt x="292" y="268"/>
                </a:lnTo>
                <a:lnTo>
                  <a:pt x="294" y="267"/>
                </a:lnTo>
                <a:lnTo>
                  <a:pt x="295" y="267"/>
                </a:lnTo>
                <a:lnTo>
                  <a:pt x="295" y="267"/>
                </a:lnTo>
                <a:lnTo>
                  <a:pt x="297" y="270"/>
                </a:lnTo>
                <a:lnTo>
                  <a:pt x="297" y="270"/>
                </a:lnTo>
                <a:lnTo>
                  <a:pt x="300" y="271"/>
                </a:lnTo>
                <a:lnTo>
                  <a:pt x="300" y="271"/>
                </a:lnTo>
                <a:lnTo>
                  <a:pt x="300" y="267"/>
                </a:lnTo>
                <a:lnTo>
                  <a:pt x="300" y="267"/>
                </a:lnTo>
                <a:lnTo>
                  <a:pt x="300" y="264"/>
                </a:lnTo>
                <a:lnTo>
                  <a:pt x="300" y="264"/>
                </a:lnTo>
                <a:lnTo>
                  <a:pt x="301" y="262"/>
                </a:lnTo>
                <a:lnTo>
                  <a:pt x="301" y="262"/>
                </a:lnTo>
                <a:lnTo>
                  <a:pt x="302" y="262"/>
                </a:lnTo>
                <a:lnTo>
                  <a:pt x="302" y="262"/>
                </a:lnTo>
                <a:lnTo>
                  <a:pt x="304" y="264"/>
                </a:lnTo>
                <a:lnTo>
                  <a:pt x="304" y="264"/>
                </a:lnTo>
                <a:lnTo>
                  <a:pt x="305" y="261"/>
                </a:lnTo>
                <a:lnTo>
                  <a:pt x="305" y="261"/>
                </a:lnTo>
                <a:lnTo>
                  <a:pt x="304" y="258"/>
                </a:lnTo>
                <a:lnTo>
                  <a:pt x="301" y="257"/>
                </a:lnTo>
                <a:lnTo>
                  <a:pt x="301" y="257"/>
                </a:lnTo>
                <a:lnTo>
                  <a:pt x="301" y="258"/>
                </a:lnTo>
                <a:lnTo>
                  <a:pt x="301" y="258"/>
                </a:lnTo>
                <a:lnTo>
                  <a:pt x="292" y="267"/>
                </a:lnTo>
                <a:lnTo>
                  <a:pt x="292" y="267"/>
                </a:lnTo>
                <a:lnTo>
                  <a:pt x="288" y="271"/>
                </a:lnTo>
                <a:lnTo>
                  <a:pt x="288" y="271"/>
                </a:lnTo>
                <a:lnTo>
                  <a:pt x="287" y="271"/>
                </a:lnTo>
                <a:lnTo>
                  <a:pt x="287" y="272"/>
                </a:lnTo>
                <a:lnTo>
                  <a:pt x="287" y="272"/>
                </a:lnTo>
                <a:lnTo>
                  <a:pt x="285" y="272"/>
                </a:lnTo>
                <a:lnTo>
                  <a:pt x="285" y="274"/>
                </a:lnTo>
                <a:lnTo>
                  <a:pt x="285" y="274"/>
                </a:lnTo>
                <a:lnTo>
                  <a:pt x="273" y="284"/>
                </a:lnTo>
                <a:lnTo>
                  <a:pt x="273" y="284"/>
                </a:lnTo>
                <a:lnTo>
                  <a:pt x="273" y="284"/>
                </a:lnTo>
                <a:lnTo>
                  <a:pt x="273" y="284"/>
                </a:lnTo>
                <a:lnTo>
                  <a:pt x="275" y="287"/>
                </a:lnTo>
                <a:lnTo>
                  <a:pt x="275" y="287"/>
                </a:lnTo>
                <a:lnTo>
                  <a:pt x="277" y="289"/>
                </a:lnTo>
                <a:lnTo>
                  <a:pt x="277" y="289"/>
                </a:lnTo>
                <a:lnTo>
                  <a:pt x="277" y="288"/>
                </a:lnTo>
                <a:lnTo>
                  <a:pt x="277" y="288"/>
                </a:lnTo>
                <a:lnTo>
                  <a:pt x="277" y="284"/>
                </a:lnTo>
                <a:lnTo>
                  <a:pt x="277" y="284"/>
                </a:lnTo>
                <a:lnTo>
                  <a:pt x="278" y="281"/>
                </a:lnTo>
                <a:lnTo>
                  <a:pt x="278" y="281"/>
                </a:lnTo>
                <a:lnTo>
                  <a:pt x="280" y="279"/>
                </a:lnTo>
                <a:lnTo>
                  <a:pt x="281" y="279"/>
                </a:lnTo>
                <a:lnTo>
                  <a:pt x="281" y="279"/>
                </a:lnTo>
                <a:lnTo>
                  <a:pt x="284" y="282"/>
                </a:lnTo>
                <a:lnTo>
                  <a:pt x="284" y="282"/>
                </a:lnTo>
                <a:lnTo>
                  <a:pt x="285" y="284"/>
                </a:lnTo>
                <a:lnTo>
                  <a:pt x="285" y="284"/>
                </a:lnTo>
                <a:lnTo>
                  <a:pt x="287" y="279"/>
                </a:lnTo>
                <a:lnTo>
                  <a:pt x="287" y="279"/>
                </a:lnTo>
                <a:lnTo>
                  <a:pt x="287" y="279"/>
                </a:lnTo>
                <a:lnTo>
                  <a:pt x="287" y="279"/>
                </a:lnTo>
                <a:lnTo>
                  <a:pt x="287" y="274"/>
                </a:lnTo>
                <a:lnTo>
                  <a:pt x="287" y="274"/>
                </a:lnTo>
                <a:lnTo>
                  <a:pt x="287" y="272"/>
                </a:lnTo>
                <a:lnTo>
                  <a:pt x="287" y="272"/>
                </a:lnTo>
                <a:lnTo>
                  <a:pt x="287" y="272"/>
                </a:lnTo>
                <a:close/>
                <a:moveTo>
                  <a:pt x="55" y="255"/>
                </a:moveTo>
                <a:lnTo>
                  <a:pt x="55" y="255"/>
                </a:lnTo>
                <a:lnTo>
                  <a:pt x="55" y="257"/>
                </a:lnTo>
                <a:lnTo>
                  <a:pt x="55" y="257"/>
                </a:lnTo>
                <a:lnTo>
                  <a:pt x="62" y="265"/>
                </a:lnTo>
                <a:lnTo>
                  <a:pt x="62" y="265"/>
                </a:lnTo>
                <a:lnTo>
                  <a:pt x="68" y="271"/>
                </a:lnTo>
                <a:lnTo>
                  <a:pt x="75" y="277"/>
                </a:lnTo>
                <a:lnTo>
                  <a:pt x="75" y="277"/>
                </a:lnTo>
                <a:lnTo>
                  <a:pt x="81" y="281"/>
                </a:lnTo>
                <a:lnTo>
                  <a:pt x="81" y="281"/>
                </a:lnTo>
                <a:lnTo>
                  <a:pt x="85" y="285"/>
                </a:lnTo>
                <a:lnTo>
                  <a:pt x="91" y="288"/>
                </a:lnTo>
                <a:lnTo>
                  <a:pt x="91" y="288"/>
                </a:lnTo>
                <a:lnTo>
                  <a:pt x="101" y="294"/>
                </a:lnTo>
                <a:lnTo>
                  <a:pt x="101" y="294"/>
                </a:lnTo>
                <a:lnTo>
                  <a:pt x="115" y="299"/>
                </a:lnTo>
                <a:lnTo>
                  <a:pt x="130" y="304"/>
                </a:lnTo>
                <a:lnTo>
                  <a:pt x="130" y="304"/>
                </a:lnTo>
                <a:lnTo>
                  <a:pt x="149" y="306"/>
                </a:lnTo>
                <a:lnTo>
                  <a:pt x="149" y="306"/>
                </a:lnTo>
                <a:lnTo>
                  <a:pt x="163" y="308"/>
                </a:lnTo>
                <a:lnTo>
                  <a:pt x="163" y="308"/>
                </a:lnTo>
                <a:lnTo>
                  <a:pt x="180" y="309"/>
                </a:lnTo>
                <a:lnTo>
                  <a:pt x="180" y="309"/>
                </a:lnTo>
                <a:lnTo>
                  <a:pt x="194" y="308"/>
                </a:lnTo>
                <a:lnTo>
                  <a:pt x="207" y="306"/>
                </a:lnTo>
                <a:lnTo>
                  <a:pt x="207" y="306"/>
                </a:lnTo>
                <a:lnTo>
                  <a:pt x="220" y="304"/>
                </a:lnTo>
                <a:lnTo>
                  <a:pt x="233" y="298"/>
                </a:lnTo>
                <a:lnTo>
                  <a:pt x="233" y="298"/>
                </a:lnTo>
                <a:lnTo>
                  <a:pt x="244" y="294"/>
                </a:lnTo>
                <a:lnTo>
                  <a:pt x="256" y="288"/>
                </a:lnTo>
                <a:lnTo>
                  <a:pt x="256" y="288"/>
                </a:lnTo>
                <a:lnTo>
                  <a:pt x="278" y="272"/>
                </a:lnTo>
                <a:lnTo>
                  <a:pt x="278" y="272"/>
                </a:lnTo>
                <a:lnTo>
                  <a:pt x="287" y="264"/>
                </a:lnTo>
                <a:lnTo>
                  <a:pt x="295" y="255"/>
                </a:lnTo>
                <a:lnTo>
                  <a:pt x="295" y="255"/>
                </a:lnTo>
                <a:lnTo>
                  <a:pt x="297" y="254"/>
                </a:lnTo>
                <a:lnTo>
                  <a:pt x="297" y="254"/>
                </a:lnTo>
                <a:lnTo>
                  <a:pt x="297" y="254"/>
                </a:lnTo>
                <a:lnTo>
                  <a:pt x="297" y="254"/>
                </a:lnTo>
                <a:lnTo>
                  <a:pt x="294" y="254"/>
                </a:lnTo>
                <a:lnTo>
                  <a:pt x="294" y="252"/>
                </a:lnTo>
                <a:lnTo>
                  <a:pt x="294" y="252"/>
                </a:lnTo>
                <a:lnTo>
                  <a:pt x="294" y="250"/>
                </a:lnTo>
                <a:lnTo>
                  <a:pt x="294" y="248"/>
                </a:lnTo>
                <a:lnTo>
                  <a:pt x="294" y="248"/>
                </a:lnTo>
                <a:lnTo>
                  <a:pt x="295" y="248"/>
                </a:lnTo>
                <a:lnTo>
                  <a:pt x="298" y="248"/>
                </a:lnTo>
                <a:lnTo>
                  <a:pt x="298" y="248"/>
                </a:lnTo>
                <a:lnTo>
                  <a:pt x="300" y="250"/>
                </a:lnTo>
                <a:lnTo>
                  <a:pt x="300" y="250"/>
                </a:lnTo>
                <a:lnTo>
                  <a:pt x="304" y="244"/>
                </a:lnTo>
                <a:lnTo>
                  <a:pt x="308" y="237"/>
                </a:lnTo>
                <a:lnTo>
                  <a:pt x="308" y="237"/>
                </a:lnTo>
                <a:lnTo>
                  <a:pt x="311" y="230"/>
                </a:lnTo>
                <a:lnTo>
                  <a:pt x="311" y="230"/>
                </a:lnTo>
                <a:lnTo>
                  <a:pt x="318" y="214"/>
                </a:lnTo>
                <a:lnTo>
                  <a:pt x="318" y="214"/>
                </a:lnTo>
                <a:lnTo>
                  <a:pt x="322" y="201"/>
                </a:lnTo>
                <a:lnTo>
                  <a:pt x="325" y="189"/>
                </a:lnTo>
                <a:lnTo>
                  <a:pt x="325" y="189"/>
                </a:lnTo>
                <a:lnTo>
                  <a:pt x="328" y="174"/>
                </a:lnTo>
                <a:lnTo>
                  <a:pt x="328" y="174"/>
                </a:lnTo>
                <a:lnTo>
                  <a:pt x="329" y="162"/>
                </a:lnTo>
                <a:lnTo>
                  <a:pt x="328" y="149"/>
                </a:lnTo>
                <a:lnTo>
                  <a:pt x="328" y="149"/>
                </a:lnTo>
                <a:lnTo>
                  <a:pt x="328" y="142"/>
                </a:lnTo>
                <a:lnTo>
                  <a:pt x="327" y="133"/>
                </a:lnTo>
                <a:lnTo>
                  <a:pt x="327" y="133"/>
                </a:lnTo>
                <a:lnTo>
                  <a:pt x="322" y="125"/>
                </a:lnTo>
                <a:lnTo>
                  <a:pt x="322" y="125"/>
                </a:lnTo>
                <a:lnTo>
                  <a:pt x="319" y="117"/>
                </a:lnTo>
                <a:lnTo>
                  <a:pt x="315" y="112"/>
                </a:lnTo>
                <a:lnTo>
                  <a:pt x="315" y="112"/>
                </a:lnTo>
                <a:lnTo>
                  <a:pt x="312" y="108"/>
                </a:lnTo>
                <a:lnTo>
                  <a:pt x="311" y="103"/>
                </a:lnTo>
                <a:lnTo>
                  <a:pt x="311" y="103"/>
                </a:lnTo>
                <a:lnTo>
                  <a:pt x="311" y="103"/>
                </a:lnTo>
                <a:lnTo>
                  <a:pt x="311" y="103"/>
                </a:lnTo>
                <a:lnTo>
                  <a:pt x="308" y="98"/>
                </a:lnTo>
                <a:lnTo>
                  <a:pt x="308" y="98"/>
                </a:lnTo>
                <a:lnTo>
                  <a:pt x="302" y="89"/>
                </a:lnTo>
                <a:lnTo>
                  <a:pt x="297" y="81"/>
                </a:lnTo>
                <a:lnTo>
                  <a:pt x="297" y="81"/>
                </a:lnTo>
                <a:lnTo>
                  <a:pt x="288" y="71"/>
                </a:lnTo>
                <a:lnTo>
                  <a:pt x="288" y="71"/>
                </a:lnTo>
                <a:lnTo>
                  <a:pt x="283" y="65"/>
                </a:lnTo>
                <a:lnTo>
                  <a:pt x="283" y="65"/>
                </a:lnTo>
                <a:lnTo>
                  <a:pt x="268" y="55"/>
                </a:lnTo>
                <a:lnTo>
                  <a:pt x="268" y="55"/>
                </a:lnTo>
                <a:lnTo>
                  <a:pt x="260" y="51"/>
                </a:lnTo>
                <a:lnTo>
                  <a:pt x="260" y="51"/>
                </a:lnTo>
                <a:lnTo>
                  <a:pt x="247" y="44"/>
                </a:lnTo>
                <a:lnTo>
                  <a:pt x="247" y="44"/>
                </a:lnTo>
                <a:lnTo>
                  <a:pt x="227" y="36"/>
                </a:lnTo>
                <a:lnTo>
                  <a:pt x="207" y="31"/>
                </a:lnTo>
                <a:lnTo>
                  <a:pt x="207" y="31"/>
                </a:lnTo>
                <a:lnTo>
                  <a:pt x="186" y="27"/>
                </a:lnTo>
                <a:lnTo>
                  <a:pt x="186" y="27"/>
                </a:lnTo>
                <a:lnTo>
                  <a:pt x="165" y="25"/>
                </a:lnTo>
                <a:lnTo>
                  <a:pt x="165" y="25"/>
                </a:lnTo>
                <a:lnTo>
                  <a:pt x="149" y="27"/>
                </a:lnTo>
                <a:lnTo>
                  <a:pt x="149" y="27"/>
                </a:lnTo>
                <a:lnTo>
                  <a:pt x="142" y="27"/>
                </a:lnTo>
                <a:lnTo>
                  <a:pt x="142" y="27"/>
                </a:lnTo>
                <a:lnTo>
                  <a:pt x="123" y="32"/>
                </a:lnTo>
                <a:lnTo>
                  <a:pt x="123" y="32"/>
                </a:lnTo>
                <a:lnTo>
                  <a:pt x="122" y="34"/>
                </a:lnTo>
                <a:lnTo>
                  <a:pt x="122" y="34"/>
                </a:lnTo>
                <a:lnTo>
                  <a:pt x="122" y="35"/>
                </a:lnTo>
                <a:lnTo>
                  <a:pt x="121" y="35"/>
                </a:lnTo>
                <a:lnTo>
                  <a:pt x="121" y="35"/>
                </a:lnTo>
                <a:lnTo>
                  <a:pt x="119" y="35"/>
                </a:lnTo>
                <a:lnTo>
                  <a:pt x="118" y="35"/>
                </a:lnTo>
                <a:lnTo>
                  <a:pt x="118" y="35"/>
                </a:lnTo>
                <a:lnTo>
                  <a:pt x="108" y="39"/>
                </a:lnTo>
                <a:lnTo>
                  <a:pt x="98" y="46"/>
                </a:lnTo>
                <a:lnTo>
                  <a:pt x="98" y="46"/>
                </a:lnTo>
                <a:lnTo>
                  <a:pt x="88" y="54"/>
                </a:lnTo>
                <a:lnTo>
                  <a:pt x="79" y="62"/>
                </a:lnTo>
                <a:lnTo>
                  <a:pt x="79" y="62"/>
                </a:lnTo>
                <a:lnTo>
                  <a:pt x="71" y="71"/>
                </a:lnTo>
                <a:lnTo>
                  <a:pt x="62" y="82"/>
                </a:lnTo>
                <a:lnTo>
                  <a:pt x="55" y="92"/>
                </a:lnTo>
                <a:lnTo>
                  <a:pt x="49" y="103"/>
                </a:lnTo>
                <a:lnTo>
                  <a:pt x="49" y="103"/>
                </a:lnTo>
                <a:lnTo>
                  <a:pt x="44" y="117"/>
                </a:lnTo>
                <a:lnTo>
                  <a:pt x="44" y="117"/>
                </a:lnTo>
                <a:lnTo>
                  <a:pt x="40" y="126"/>
                </a:lnTo>
                <a:lnTo>
                  <a:pt x="40" y="126"/>
                </a:lnTo>
                <a:lnTo>
                  <a:pt x="37" y="142"/>
                </a:lnTo>
                <a:lnTo>
                  <a:pt x="37" y="142"/>
                </a:lnTo>
                <a:lnTo>
                  <a:pt x="34" y="153"/>
                </a:lnTo>
                <a:lnTo>
                  <a:pt x="34" y="164"/>
                </a:lnTo>
                <a:lnTo>
                  <a:pt x="34" y="164"/>
                </a:lnTo>
                <a:lnTo>
                  <a:pt x="34" y="193"/>
                </a:lnTo>
                <a:lnTo>
                  <a:pt x="34" y="193"/>
                </a:lnTo>
                <a:lnTo>
                  <a:pt x="35" y="203"/>
                </a:lnTo>
                <a:lnTo>
                  <a:pt x="35" y="203"/>
                </a:lnTo>
                <a:lnTo>
                  <a:pt x="38" y="216"/>
                </a:lnTo>
                <a:lnTo>
                  <a:pt x="38" y="216"/>
                </a:lnTo>
                <a:lnTo>
                  <a:pt x="41" y="224"/>
                </a:lnTo>
                <a:lnTo>
                  <a:pt x="41" y="224"/>
                </a:lnTo>
                <a:lnTo>
                  <a:pt x="45" y="237"/>
                </a:lnTo>
                <a:lnTo>
                  <a:pt x="45" y="237"/>
                </a:lnTo>
                <a:lnTo>
                  <a:pt x="47" y="238"/>
                </a:lnTo>
                <a:lnTo>
                  <a:pt x="47" y="238"/>
                </a:lnTo>
                <a:lnTo>
                  <a:pt x="47" y="240"/>
                </a:lnTo>
                <a:lnTo>
                  <a:pt x="47" y="240"/>
                </a:lnTo>
                <a:lnTo>
                  <a:pt x="48" y="241"/>
                </a:lnTo>
                <a:lnTo>
                  <a:pt x="48" y="241"/>
                </a:lnTo>
                <a:lnTo>
                  <a:pt x="51" y="248"/>
                </a:lnTo>
                <a:lnTo>
                  <a:pt x="51" y="248"/>
                </a:lnTo>
                <a:lnTo>
                  <a:pt x="52" y="252"/>
                </a:lnTo>
                <a:lnTo>
                  <a:pt x="52" y="252"/>
                </a:lnTo>
                <a:lnTo>
                  <a:pt x="55" y="252"/>
                </a:lnTo>
                <a:lnTo>
                  <a:pt x="55" y="255"/>
                </a:lnTo>
                <a:lnTo>
                  <a:pt x="55" y="255"/>
                </a:lnTo>
                <a:close/>
                <a:moveTo>
                  <a:pt x="49" y="288"/>
                </a:moveTo>
                <a:lnTo>
                  <a:pt x="49" y="288"/>
                </a:lnTo>
                <a:lnTo>
                  <a:pt x="49" y="287"/>
                </a:lnTo>
                <a:lnTo>
                  <a:pt x="49" y="287"/>
                </a:lnTo>
                <a:lnTo>
                  <a:pt x="49" y="287"/>
                </a:lnTo>
                <a:lnTo>
                  <a:pt x="40" y="275"/>
                </a:lnTo>
                <a:lnTo>
                  <a:pt x="31" y="262"/>
                </a:lnTo>
                <a:lnTo>
                  <a:pt x="31" y="262"/>
                </a:lnTo>
                <a:lnTo>
                  <a:pt x="24" y="248"/>
                </a:lnTo>
                <a:lnTo>
                  <a:pt x="24" y="248"/>
                </a:lnTo>
                <a:lnTo>
                  <a:pt x="20" y="238"/>
                </a:lnTo>
                <a:lnTo>
                  <a:pt x="15" y="227"/>
                </a:lnTo>
                <a:lnTo>
                  <a:pt x="15" y="227"/>
                </a:lnTo>
                <a:lnTo>
                  <a:pt x="10" y="204"/>
                </a:lnTo>
                <a:lnTo>
                  <a:pt x="10" y="204"/>
                </a:lnTo>
                <a:lnTo>
                  <a:pt x="8" y="193"/>
                </a:lnTo>
                <a:lnTo>
                  <a:pt x="8" y="181"/>
                </a:lnTo>
                <a:lnTo>
                  <a:pt x="8" y="181"/>
                </a:lnTo>
                <a:lnTo>
                  <a:pt x="8" y="166"/>
                </a:lnTo>
                <a:lnTo>
                  <a:pt x="8" y="166"/>
                </a:lnTo>
                <a:lnTo>
                  <a:pt x="10" y="153"/>
                </a:lnTo>
                <a:lnTo>
                  <a:pt x="11" y="140"/>
                </a:lnTo>
                <a:lnTo>
                  <a:pt x="11" y="140"/>
                </a:lnTo>
                <a:lnTo>
                  <a:pt x="13" y="130"/>
                </a:lnTo>
                <a:lnTo>
                  <a:pt x="15" y="120"/>
                </a:lnTo>
                <a:lnTo>
                  <a:pt x="15" y="120"/>
                </a:lnTo>
                <a:lnTo>
                  <a:pt x="21" y="102"/>
                </a:lnTo>
                <a:lnTo>
                  <a:pt x="21" y="102"/>
                </a:lnTo>
                <a:lnTo>
                  <a:pt x="25" y="92"/>
                </a:lnTo>
                <a:lnTo>
                  <a:pt x="30" y="83"/>
                </a:lnTo>
                <a:lnTo>
                  <a:pt x="30" y="83"/>
                </a:lnTo>
                <a:lnTo>
                  <a:pt x="40" y="68"/>
                </a:lnTo>
                <a:lnTo>
                  <a:pt x="51" y="54"/>
                </a:lnTo>
                <a:lnTo>
                  <a:pt x="51" y="54"/>
                </a:lnTo>
                <a:lnTo>
                  <a:pt x="65" y="41"/>
                </a:lnTo>
                <a:lnTo>
                  <a:pt x="79" y="29"/>
                </a:lnTo>
                <a:lnTo>
                  <a:pt x="79" y="29"/>
                </a:lnTo>
                <a:lnTo>
                  <a:pt x="81" y="28"/>
                </a:lnTo>
                <a:lnTo>
                  <a:pt x="81" y="28"/>
                </a:lnTo>
                <a:lnTo>
                  <a:pt x="79" y="28"/>
                </a:lnTo>
                <a:lnTo>
                  <a:pt x="79" y="28"/>
                </a:lnTo>
                <a:lnTo>
                  <a:pt x="67" y="36"/>
                </a:lnTo>
                <a:lnTo>
                  <a:pt x="67" y="36"/>
                </a:lnTo>
                <a:lnTo>
                  <a:pt x="55" y="45"/>
                </a:lnTo>
                <a:lnTo>
                  <a:pt x="45" y="54"/>
                </a:lnTo>
                <a:lnTo>
                  <a:pt x="37" y="65"/>
                </a:lnTo>
                <a:lnTo>
                  <a:pt x="28" y="76"/>
                </a:lnTo>
                <a:lnTo>
                  <a:pt x="28" y="76"/>
                </a:lnTo>
                <a:lnTo>
                  <a:pt x="22" y="89"/>
                </a:lnTo>
                <a:lnTo>
                  <a:pt x="17" y="102"/>
                </a:lnTo>
                <a:lnTo>
                  <a:pt x="17" y="102"/>
                </a:lnTo>
                <a:lnTo>
                  <a:pt x="10" y="120"/>
                </a:lnTo>
                <a:lnTo>
                  <a:pt x="7" y="139"/>
                </a:lnTo>
                <a:lnTo>
                  <a:pt x="7" y="139"/>
                </a:lnTo>
                <a:lnTo>
                  <a:pt x="4" y="157"/>
                </a:lnTo>
                <a:lnTo>
                  <a:pt x="4" y="157"/>
                </a:lnTo>
                <a:lnTo>
                  <a:pt x="3" y="177"/>
                </a:lnTo>
                <a:lnTo>
                  <a:pt x="4" y="197"/>
                </a:lnTo>
                <a:lnTo>
                  <a:pt x="4" y="197"/>
                </a:lnTo>
                <a:lnTo>
                  <a:pt x="4" y="210"/>
                </a:lnTo>
                <a:lnTo>
                  <a:pt x="8" y="223"/>
                </a:lnTo>
                <a:lnTo>
                  <a:pt x="8" y="223"/>
                </a:lnTo>
                <a:lnTo>
                  <a:pt x="15" y="243"/>
                </a:lnTo>
                <a:lnTo>
                  <a:pt x="15" y="243"/>
                </a:lnTo>
                <a:lnTo>
                  <a:pt x="22" y="255"/>
                </a:lnTo>
                <a:lnTo>
                  <a:pt x="30" y="267"/>
                </a:lnTo>
                <a:lnTo>
                  <a:pt x="30" y="267"/>
                </a:lnTo>
                <a:lnTo>
                  <a:pt x="37" y="277"/>
                </a:lnTo>
                <a:lnTo>
                  <a:pt x="45" y="285"/>
                </a:lnTo>
                <a:lnTo>
                  <a:pt x="45" y="285"/>
                </a:lnTo>
                <a:lnTo>
                  <a:pt x="49" y="288"/>
                </a:lnTo>
                <a:lnTo>
                  <a:pt x="49" y="288"/>
                </a:lnTo>
                <a:close/>
                <a:moveTo>
                  <a:pt x="169" y="331"/>
                </a:moveTo>
                <a:lnTo>
                  <a:pt x="169" y="331"/>
                </a:lnTo>
                <a:lnTo>
                  <a:pt x="169" y="331"/>
                </a:lnTo>
                <a:lnTo>
                  <a:pt x="169" y="331"/>
                </a:lnTo>
                <a:lnTo>
                  <a:pt x="180" y="332"/>
                </a:lnTo>
                <a:lnTo>
                  <a:pt x="180" y="332"/>
                </a:lnTo>
                <a:lnTo>
                  <a:pt x="194" y="332"/>
                </a:lnTo>
                <a:lnTo>
                  <a:pt x="194" y="332"/>
                </a:lnTo>
                <a:lnTo>
                  <a:pt x="207" y="331"/>
                </a:lnTo>
                <a:lnTo>
                  <a:pt x="207" y="331"/>
                </a:lnTo>
                <a:lnTo>
                  <a:pt x="223" y="328"/>
                </a:lnTo>
                <a:lnTo>
                  <a:pt x="238" y="324"/>
                </a:lnTo>
                <a:lnTo>
                  <a:pt x="238" y="324"/>
                </a:lnTo>
                <a:lnTo>
                  <a:pt x="253" y="318"/>
                </a:lnTo>
                <a:lnTo>
                  <a:pt x="267" y="312"/>
                </a:lnTo>
                <a:lnTo>
                  <a:pt x="267" y="312"/>
                </a:lnTo>
                <a:lnTo>
                  <a:pt x="271" y="309"/>
                </a:lnTo>
                <a:lnTo>
                  <a:pt x="271" y="309"/>
                </a:lnTo>
                <a:lnTo>
                  <a:pt x="283" y="301"/>
                </a:lnTo>
                <a:lnTo>
                  <a:pt x="294" y="291"/>
                </a:lnTo>
                <a:lnTo>
                  <a:pt x="294" y="291"/>
                </a:lnTo>
                <a:lnTo>
                  <a:pt x="294" y="291"/>
                </a:lnTo>
                <a:lnTo>
                  <a:pt x="294" y="291"/>
                </a:lnTo>
                <a:lnTo>
                  <a:pt x="292" y="289"/>
                </a:lnTo>
                <a:lnTo>
                  <a:pt x="292" y="289"/>
                </a:lnTo>
                <a:lnTo>
                  <a:pt x="288" y="294"/>
                </a:lnTo>
                <a:lnTo>
                  <a:pt x="288" y="294"/>
                </a:lnTo>
                <a:lnTo>
                  <a:pt x="287" y="295"/>
                </a:lnTo>
                <a:lnTo>
                  <a:pt x="287" y="295"/>
                </a:lnTo>
                <a:lnTo>
                  <a:pt x="287" y="297"/>
                </a:lnTo>
                <a:lnTo>
                  <a:pt x="285" y="297"/>
                </a:lnTo>
                <a:lnTo>
                  <a:pt x="285" y="297"/>
                </a:lnTo>
                <a:lnTo>
                  <a:pt x="283" y="298"/>
                </a:lnTo>
                <a:lnTo>
                  <a:pt x="283" y="298"/>
                </a:lnTo>
                <a:lnTo>
                  <a:pt x="275" y="302"/>
                </a:lnTo>
                <a:lnTo>
                  <a:pt x="275" y="302"/>
                </a:lnTo>
                <a:lnTo>
                  <a:pt x="263" y="311"/>
                </a:lnTo>
                <a:lnTo>
                  <a:pt x="248" y="316"/>
                </a:lnTo>
                <a:lnTo>
                  <a:pt x="248" y="316"/>
                </a:lnTo>
                <a:lnTo>
                  <a:pt x="238" y="321"/>
                </a:lnTo>
                <a:lnTo>
                  <a:pt x="229" y="325"/>
                </a:lnTo>
                <a:lnTo>
                  <a:pt x="229" y="325"/>
                </a:lnTo>
                <a:lnTo>
                  <a:pt x="214" y="328"/>
                </a:lnTo>
                <a:lnTo>
                  <a:pt x="199" y="329"/>
                </a:lnTo>
                <a:lnTo>
                  <a:pt x="199" y="329"/>
                </a:lnTo>
                <a:lnTo>
                  <a:pt x="196" y="331"/>
                </a:lnTo>
                <a:lnTo>
                  <a:pt x="196" y="331"/>
                </a:lnTo>
                <a:lnTo>
                  <a:pt x="194" y="331"/>
                </a:lnTo>
                <a:lnTo>
                  <a:pt x="194" y="331"/>
                </a:lnTo>
                <a:lnTo>
                  <a:pt x="193" y="331"/>
                </a:lnTo>
                <a:lnTo>
                  <a:pt x="193" y="331"/>
                </a:lnTo>
                <a:lnTo>
                  <a:pt x="183" y="331"/>
                </a:lnTo>
                <a:lnTo>
                  <a:pt x="183" y="331"/>
                </a:lnTo>
                <a:lnTo>
                  <a:pt x="169" y="331"/>
                </a:lnTo>
                <a:lnTo>
                  <a:pt x="169" y="331"/>
                </a:lnTo>
                <a:close/>
                <a:moveTo>
                  <a:pt x="226" y="315"/>
                </a:moveTo>
                <a:lnTo>
                  <a:pt x="226" y="315"/>
                </a:lnTo>
                <a:lnTo>
                  <a:pt x="226" y="315"/>
                </a:lnTo>
                <a:lnTo>
                  <a:pt x="226" y="315"/>
                </a:lnTo>
                <a:lnTo>
                  <a:pt x="227" y="311"/>
                </a:lnTo>
                <a:lnTo>
                  <a:pt x="227" y="311"/>
                </a:lnTo>
                <a:lnTo>
                  <a:pt x="227" y="309"/>
                </a:lnTo>
                <a:lnTo>
                  <a:pt x="229" y="308"/>
                </a:lnTo>
                <a:lnTo>
                  <a:pt x="229" y="308"/>
                </a:lnTo>
                <a:lnTo>
                  <a:pt x="230" y="308"/>
                </a:lnTo>
                <a:lnTo>
                  <a:pt x="231" y="309"/>
                </a:lnTo>
                <a:lnTo>
                  <a:pt x="231" y="309"/>
                </a:lnTo>
                <a:lnTo>
                  <a:pt x="233" y="314"/>
                </a:lnTo>
                <a:lnTo>
                  <a:pt x="233" y="314"/>
                </a:lnTo>
                <a:lnTo>
                  <a:pt x="233" y="315"/>
                </a:lnTo>
                <a:lnTo>
                  <a:pt x="233" y="315"/>
                </a:lnTo>
                <a:lnTo>
                  <a:pt x="234" y="315"/>
                </a:lnTo>
                <a:lnTo>
                  <a:pt x="234" y="315"/>
                </a:lnTo>
                <a:lnTo>
                  <a:pt x="234" y="309"/>
                </a:lnTo>
                <a:lnTo>
                  <a:pt x="234" y="309"/>
                </a:lnTo>
                <a:lnTo>
                  <a:pt x="234" y="306"/>
                </a:lnTo>
                <a:lnTo>
                  <a:pt x="234" y="306"/>
                </a:lnTo>
                <a:lnTo>
                  <a:pt x="236" y="305"/>
                </a:lnTo>
                <a:lnTo>
                  <a:pt x="238" y="305"/>
                </a:lnTo>
                <a:lnTo>
                  <a:pt x="238" y="305"/>
                </a:lnTo>
                <a:lnTo>
                  <a:pt x="240" y="308"/>
                </a:lnTo>
                <a:lnTo>
                  <a:pt x="240" y="308"/>
                </a:lnTo>
                <a:lnTo>
                  <a:pt x="243" y="314"/>
                </a:lnTo>
                <a:lnTo>
                  <a:pt x="243" y="314"/>
                </a:lnTo>
                <a:lnTo>
                  <a:pt x="244" y="315"/>
                </a:lnTo>
                <a:lnTo>
                  <a:pt x="244" y="315"/>
                </a:lnTo>
                <a:lnTo>
                  <a:pt x="244" y="312"/>
                </a:lnTo>
                <a:lnTo>
                  <a:pt x="244" y="312"/>
                </a:lnTo>
                <a:lnTo>
                  <a:pt x="244" y="305"/>
                </a:lnTo>
                <a:lnTo>
                  <a:pt x="244" y="305"/>
                </a:lnTo>
                <a:lnTo>
                  <a:pt x="246" y="302"/>
                </a:lnTo>
                <a:lnTo>
                  <a:pt x="246" y="302"/>
                </a:lnTo>
                <a:lnTo>
                  <a:pt x="247" y="301"/>
                </a:lnTo>
                <a:lnTo>
                  <a:pt x="248" y="301"/>
                </a:lnTo>
                <a:lnTo>
                  <a:pt x="248" y="301"/>
                </a:lnTo>
                <a:lnTo>
                  <a:pt x="251" y="305"/>
                </a:lnTo>
                <a:lnTo>
                  <a:pt x="251" y="305"/>
                </a:lnTo>
                <a:lnTo>
                  <a:pt x="253" y="306"/>
                </a:lnTo>
                <a:lnTo>
                  <a:pt x="253" y="306"/>
                </a:lnTo>
                <a:lnTo>
                  <a:pt x="254" y="306"/>
                </a:lnTo>
                <a:lnTo>
                  <a:pt x="254" y="305"/>
                </a:lnTo>
                <a:lnTo>
                  <a:pt x="254" y="305"/>
                </a:lnTo>
                <a:lnTo>
                  <a:pt x="254" y="298"/>
                </a:lnTo>
                <a:lnTo>
                  <a:pt x="254" y="298"/>
                </a:lnTo>
                <a:lnTo>
                  <a:pt x="254" y="297"/>
                </a:lnTo>
                <a:lnTo>
                  <a:pt x="254" y="297"/>
                </a:lnTo>
                <a:lnTo>
                  <a:pt x="256" y="297"/>
                </a:lnTo>
                <a:lnTo>
                  <a:pt x="257" y="297"/>
                </a:lnTo>
                <a:lnTo>
                  <a:pt x="257" y="297"/>
                </a:lnTo>
                <a:lnTo>
                  <a:pt x="258" y="298"/>
                </a:lnTo>
                <a:lnTo>
                  <a:pt x="258" y="298"/>
                </a:lnTo>
                <a:lnTo>
                  <a:pt x="260" y="302"/>
                </a:lnTo>
                <a:lnTo>
                  <a:pt x="260" y="302"/>
                </a:lnTo>
                <a:lnTo>
                  <a:pt x="261" y="302"/>
                </a:lnTo>
                <a:lnTo>
                  <a:pt x="261" y="302"/>
                </a:lnTo>
                <a:lnTo>
                  <a:pt x="261" y="291"/>
                </a:lnTo>
                <a:lnTo>
                  <a:pt x="261" y="291"/>
                </a:lnTo>
                <a:lnTo>
                  <a:pt x="251" y="297"/>
                </a:lnTo>
                <a:lnTo>
                  <a:pt x="240" y="302"/>
                </a:lnTo>
                <a:lnTo>
                  <a:pt x="240" y="302"/>
                </a:lnTo>
                <a:lnTo>
                  <a:pt x="229" y="306"/>
                </a:lnTo>
                <a:lnTo>
                  <a:pt x="216" y="311"/>
                </a:lnTo>
                <a:lnTo>
                  <a:pt x="216" y="311"/>
                </a:lnTo>
                <a:lnTo>
                  <a:pt x="219" y="314"/>
                </a:lnTo>
                <a:lnTo>
                  <a:pt x="219" y="314"/>
                </a:lnTo>
                <a:lnTo>
                  <a:pt x="219" y="316"/>
                </a:lnTo>
                <a:lnTo>
                  <a:pt x="219" y="316"/>
                </a:lnTo>
                <a:lnTo>
                  <a:pt x="220" y="319"/>
                </a:lnTo>
                <a:lnTo>
                  <a:pt x="220" y="319"/>
                </a:lnTo>
                <a:lnTo>
                  <a:pt x="221" y="312"/>
                </a:lnTo>
                <a:lnTo>
                  <a:pt x="221" y="312"/>
                </a:lnTo>
                <a:lnTo>
                  <a:pt x="221" y="311"/>
                </a:lnTo>
                <a:lnTo>
                  <a:pt x="223" y="309"/>
                </a:lnTo>
                <a:lnTo>
                  <a:pt x="223" y="309"/>
                </a:lnTo>
                <a:lnTo>
                  <a:pt x="224" y="311"/>
                </a:lnTo>
                <a:lnTo>
                  <a:pt x="226" y="312"/>
                </a:lnTo>
                <a:lnTo>
                  <a:pt x="226" y="312"/>
                </a:lnTo>
                <a:lnTo>
                  <a:pt x="226" y="315"/>
                </a:lnTo>
                <a:lnTo>
                  <a:pt x="226" y="315"/>
                </a:lnTo>
                <a:close/>
                <a:moveTo>
                  <a:pt x="294" y="55"/>
                </a:moveTo>
                <a:lnTo>
                  <a:pt x="294" y="55"/>
                </a:lnTo>
                <a:lnTo>
                  <a:pt x="292" y="55"/>
                </a:lnTo>
                <a:lnTo>
                  <a:pt x="291" y="55"/>
                </a:lnTo>
                <a:lnTo>
                  <a:pt x="291" y="55"/>
                </a:lnTo>
                <a:lnTo>
                  <a:pt x="287" y="59"/>
                </a:lnTo>
                <a:lnTo>
                  <a:pt x="287" y="59"/>
                </a:lnTo>
                <a:lnTo>
                  <a:pt x="285" y="59"/>
                </a:lnTo>
                <a:lnTo>
                  <a:pt x="285" y="59"/>
                </a:lnTo>
                <a:lnTo>
                  <a:pt x="283" y="59"/>
                </a:lnTo>
                <a:lnTo>
                  <a:pt x="283" y="58"/>
                </a:lnTo>
                <a:lnTo>
                  <a:pt x="283" y="58"/>
                </a:lnTo>
                <a:lnTo>
                  <a:pt x="284" y="55"/>
                </a:lnTo>
                <a:lnTo>
                  <a:pt x="284" y="55"/>
                </a:lnTo>
                <a:lnTo>
                  <a:pt x="285" y="51"/>
                </a:lnTo>
                <a:lnTo>
                  <a:pt x="285" y="51"/>
                </a:lnTo>
                <a:lnTo>
                  <a:pt x="287" y="51"/>
                </a:lnTo>
                <a:lnTo>
                  <a:pt x="287" y="51"/>
                </a:lnTo>
                <a:lnTo>
                  <a:pt x="285" y="51"/>
                </a:lnTo>
                <a:lnTo>
                  <a:pt x="285" y="51"/>
                </a:lnTo>
                <a:lnTo>
                  <a:pt x="278" y="56"/>
                </a:lnTo>
                <a:lnTo>
                  <a:pt x="278" y="56"/>
                </a:lnTo>
                <a:lnTo>
                  <a:pt x="291" y="66"/>
                </a:lnTo>
                <a:lnTo>
                  <a:pt x="302" y="79"/>
                </a:lnTo>
                <a:lnTo>
                  <a:pt x="302" y="79"/>
                </a:lnTo>
                <a:lnTo>
                  <a:pt x="308" y="71"/>
                </a:lnTo>
                <a:lnTo>
                  <a:pt x="308" y="71"/>
                </a:lnTo>
                <a:lnTo>
                  <a:pt x="305" y="72"/>
                </a:lnTo>
                <a:lnTo>
                  <a:pt x="305" y="72"/>
                </a:lnTo>
                <a:lnTo>
                  <a:pt x="302" y="73"/>
                </a:lnTo>
                <a:lnTo>
                  <a:pt x="302" y="73"/>
                </a:lnTo>
                <a:lnTo>
                  <a:pt x="300" y="73"/>
                </a:lnTo>
                <a:lnTo>
                  <a:pt x="300" y="73"/>
                </a:lnTo>
                <a:lnTo>
                  <a:pt x="300" y="73"/>
                </a:lnTo>
                <a:lnTo>
                  <a:pt x="300" y="72"/>
                </a:lnTo>
                <a:lnTo>
                  <a:pt x="300" y="71"/>
                </a:lnTo>
                <a:lnTo>
                  <a:pt x="300" y="71"/>
                </a:lnTo>
                <a:lnTo>
                  <a:pt x="302" y="66"/>
                </a:lnTo>
                <a:lnTo>
                  <a:pt x="302" y="66"/>
                </a:lnTo>
                <a:lnTo>
                  <a:pt x="304" y="66"/>
                </a:lnTo>
                <a:lnTo>
                  <a:pt x="304" y="66"/>
                </a:lnTo>
                <a:lnTo>
                  <a:pt x="301" y="66"/>
                </a:lnTo>
                <a:lnTo>
                  <a:pt x="301" y="66"/>
                </a:lnTo>
                <a:lnTo>
                  <a:pt x="298" y="69"/>
                </a:lnTo>
                <a:lnTo>
                  <a:pt x="298" y="69"/>
                </a:lnTo>
                <a:lnTo>
                  <a:pt x="297" y="69"/>
                </a:lnTo>
                <a:lnTo>
                  <a:pt x="295" y="69"/>
                </a:lnTo>
                <a:lnTo>
                  <a:pt x="295" y="69"/>
                </a:lnTo>
                <a:lnTo>
                  <a:pt x="294" y="68"/>
                </a:lnTo>
                <a:lnTo>
                  <a:pt x="295" y="66"/>
                </a:lnTo>
                <a:lnTo>
                  <a:pt x="295" y="66"/>
                </a:lnTo>
                <a:lnTo>
                  <a:pt x="298" y="61"/>
                </a:lnTo>
                <a:lnTo>
                  <a:pt x="298" y="61"/>
                </a:lnTo>
                <a:lnTo>
                  <a:pt x="298" y="59"/>
                </a:lnTo>
                <a:lnTo>
                  <a:pt x="298" y="59"/>
                </a:lnTo>
                <a:lnTo>
                  <a:pt x="298" y="59"/>
                </a:lnTo>
                <a:lnTo>
                  <a:pt x="298" y="59"/>
                </a:lnTo>
                <a:lnTo>
                  <a:pt x="295" y="61"/>
                </a:lnTo>
                <a:lnTo>
                  <a:pt x="295" y="61"/>
                </a:lnTo>
                <a:lnTo>
                  <a:pt x="291" y="63"/>
                </a:lnTo>
                <a:lnTo>
                  <a:pt x="291" y="63"/>
                </a:lnTo>
                <a:lnTo>
                  <a:pt x="290" y="63"/>
                </a:lnTo>
                <a:lnTo>
                  <a:pt x="290" y="63"/>
                </a:lnTo>
                <a:lnTo>
                  <a:pt x="290" y="61"/>
                </a:lnTo>
                <a:lnTo>
                  <a:pt x="290" y="61"/>
                </a:lnTo>
                <a:lnTo>
                  <a:pt x="290" y="61"/>
                </a:lnTo>
                <a:lnTo>
                  <a:pt x="290" y="61"/>
                </a:lnTo>
                <a:lnTo>
                  <a:pt x="292" y="56"/>
                </a:lnTo>
                <a:lnTo>
                  <a:pt x="292" y="56"/>
                </a:lnTo>
                <a:lnTo>
                  <a:pt x="294" y="55"/>
                </a:lnTo>
                <a:lnTo>
                  <a:pt x="294" y="55"/>
                </a:lnTo>
                <a:close/>
                <a:moveTo>
                  <a:pt x="356" y="142"/>
                </a:moveTo>
                <a:lnTo>
                  <a:pt x="356" y="142"/>
                </a:lnTo>
                <a:lnTo>
                  <a:pt x="356" y="143"/>
                </a:lnTo>
                <a:lnTo>
                  <a:pt x="356" y="143"/>
                </a:lnTo>
                <a:lnTo>
                  <a:pt x="356" y="150"/>
                </a:lnTo>
                <a:lnTo>
                  <a:pt x="356" y="150"/>
                </a:lnTo>
                <a:lnTo>
                  <a:pt x="356" y="169"/>
                </a:lnTo>
                <a:lnTo>
                  <a:pt x="355" y="186"/>
                </a:lnTo>
                <a:lnTo>
                  <a:pt x="355" y="186"/>
                </a:lnTo>
                <a:lnTo>
                  <a:pt x="352" y="204"/>
                </a:lnTo>
                <a:lnTo>
                  <a:pt x="352" y="204"/>
                </a:lnTo>
                <a:lnTo>
                  <a:pt x="349" y="220"/>
                </a:lnTo>
                <a:lnTo>
                  <a:pt x="349" y="220"/>
                </a:lnTo>
                <a:lnTo>
                  <a:pt x="348" y="221"/>
                </a:lnTo>
                <a:lnTo>
                  <a:pt x="348" y="221"/>
                </a:lnTo>
                <a:lnTo>
                  <a:pt x="355" y="204"/>
                </a:lnTo>
                <a:lnTo>
                  <a:pt x="358" y="186"/>
                </a:lnTo>
                <a:lnTo>
                  <a:pt x="358" y="186"/>
                </a:lnTo>
                <a:lnTo>
                  <a:pt x="359" y="163"/>
                </a:lnTo>
                <a:lnTo>
                  <a:pt x="358" y="153"/>
                </a:lnTo>
                <a:lnTo>
                  <a:pt x="356" y="142"/>
                </a:lnTo>
                <a:lnTo>
                  <a:pt x="356" y="142"/>
                </a:lnTo>
                <a:close/>
                <a:moveTo>
                  <a:pt x="177" y="14"/>
                </a:moveTo>
                <a:lnTo>
                  <a:pt x="177" y="14"/>
                </a:lnTo>
                <a:lnTo>
                  <a:pt x="176" y="14"/>
                </a:lnTo>
                <a:lnTo>
                  <a:pt x="176" y="14"/>
                </a:lnTo>
                <a:lnTo>
                  <a:pt x="175" y="14"/>
                </a:lnTo>
                <a:lnTo>
                  <a:pt x="173" y="15"/>
                </a:lnTo>
                <a:lnTo>
                  <a:pt x="173" y="15"/>
                </a:lnTo>
                <a:lnTo>
                  <a:pt x="170" y="21"/>
                </a:lnTo>
                <a:lnTo>
                  <a:pt x="170" y="21"/>
                </a:lnTo>
                <a:lnTo>
                  <a:pt x="194" y="22"/>
                </a:lnTo>
                <a:lnTo>
                  <a:pt x="194" y="22"/>
                </a:lnTo>
                <a:lnTo>
                  <a:pt x="196" y="14"/>
                </a:lnTo>
                <a:lnTo>
                  <a:pt x="196" y="14"/>
                </a:lnTo>
                <a:lnTo>
                  <a:pt x="194" y="14"/>
                </a:lnTo>
                <a:lnTo>
                  <a:pt x="194" y="15"/>
                </a:lnTo>
                <a:lnTo>
                  <a:pt x="194" y="15"/>
                </a:lnTo>
                <a:lnTo>
                  <a:pt x="192" y="19"/>
                </a:lnTo>
                <a:lnTo>
                  <a:pt x="192" y="19"/>
                </a:lnTo>
                <a:lnTo>
                  <a:pt x="190" y="21"/>
                </a:lnTo>
                <a:lnTo>
                  <a:pt x="190" y="21"/>
                </a:lnTo>
                <a:lnTo>
                  <a:pt x="189" y="22"/>
                </a:lnTo>
                <a:lnTo>
                  <a:pt x="187" y="21"/>
                </a:lnTo>
                <a:lnTo>
                  <a:pt x="187" y="21"/>
                </a:lnTo>
                <a:lnTo>
                  <a:pt x="187" y="18"/>
                </a:lnTo>
                <a:lnTo>
                  <a:pt x="187" y="18"/>
                </a:lnTo>
                <a:lnTo>
                  <a:pt x="187" y="14"/>
                </a:lnTo>
                <a:lnTo>
                  <a:pt x="187" y="14"/>
                </a:lnTo>
                <a:lnTo>
                  <a:pt x="186" y="14"/>
                </a:lnTo>
                <a:lnTo>
                  <a:pt x="184" y="15"/>
                </a:lnTo>
                <a:lnTo>
                  <a:pt x="184" y="15"/>
                </a:lnTo>
                <a:lnTo>
                  <a:pt x="183" y="18"/>
                </a:lnTo>
                <a:lnTo>
                  <a:pt x="183" y="18"/>
                </a:lnTo>
                <a:lnTo>
                  <a:pt x="182" y="21"/>
                </a:lnTo>
                <a:lnTo>
                  <a:pt x="182" y="21"/>
                </a:lnTo>
                <a:lnTo>
                  <a:pt x="179" y="21"/>
                </a:lnTo>
                <a:lnTo>
                  <a:pt x="179" y="21"/>
                </a:lnTo>
                <a:lnTo>
                  <a:pt x="177" y="19"/>
                </a:lnTo>
                <a:lnTo>
                  <a:pt x="177" y="19"/>
                </a:lnTo>
                <a:lnTo>
                  <a:pt x="177" y="18"/>
                </a:lnTo>
                <a:lnTo>
                  <a:pt x="177" y="18"/>
                </a:lnTo>
                <a:lnTo>
                  <a:pt x="177" y="14"/>
                </a:lnTo>
                <a:lnTo>
                  <a:pt x="177" y="14"/>
                </a:lnTo>
                <a:close/>
                <a:moveTo>
                  <a:pt x="42" y="110"/>
                </a:moveTo>
                <a:lnTo>
                  <a:pt x="42" y="110"/>
                </a:lnTo>
                <a:lnTo>
                  <a:pt x="42" y="110"/>
                </a:lnTo>
                <a:lnTo>
                  <a:pt x="42" y="110"/>
                </a:lnTo>
                <a:lnTo>
                  <a:pt x="35" y="126"/>
                </a:lnTo>
                <a:lnTo>
                  <a:pt x="30" y="142"/>
                </a:lnTo>
                <a:lnTo>
                  <a:pt x="30" y="142"/>
                </a:lnTo>
                <a:lnTo>
                  <a:pt x="31" y="144"/>
                </a:lnTo>
                <a:lnTo>
                  <a:pt x="30" y="144"/>
                </a:lnTo>
                <a:lnTo>
                  <a:pt x="30" y="144"/>
                </a:lnTo>
                <a:lnTo>
                  <a:pt x="28" y="146"/>
                </a:lnTo>
                <a:lnTo>
                  <a:pt x="28" y="147"/>
                </a:lnTo>
                <a:lnTo>
                  <a:pt x="28" y="147"/>
                </a:lnTo>
                <a:lnTo>
                  <a:pt x="28" y="159"/>
                </a:lnTo>
                <a:lnTo>
                  <a:pt x="28" y="159"/>
                </a:lnTo>
                <a:lnTo>
                  <a:pt x="28" y="170"/>
                </a:lnTo>
                <a:lnTo>
                  <a:pt x="28" y="170"/>
                </a:lnTo>
                <a:lnTo>
                  <a:pt x="28" y="170"/>
                </a:lnTo>
                <a:lnTo>
                  <a:pt x="28" y="170"/>
                </a:lnTo>
                <a:lnTo>
                  <a:pt x="28" y="170"/>
                </a:lnTo>
                <a:lnTo>
                  <a:pt x="28" y="170"/>
                </a:lnTo>
                <a:lnTo>
                  <a:pt x="30" y="170"/>
                </a:lnTo>
                <a:lnTo>
                  <a:pt x="30" y="170"/>
                </a:lnTo>
                <a:lnTo>
                  <a:pt x="30" y="169"/>
                </a:lnTo>
                <a:lnTo>
                  <a:pt x="30" y="169"/>
                </a:lnTo>
                <a:lnTo>
                  <a:pt x="31" y="150"/>
                </a:lnTo>
                <a:lnTo>
                  <a:pt x="31" y="150"/>
                </a:lnTo>
                <a:lnTo>
                  <a:pt x="34" y="136"/>
                </a:lnTo>
                <a:lnTo>
                  <a:pt x="38" y="122"/>
                </a:lnTo>
                <a:lnTo>
                  <a:pt x="38" y="122"/>
                </a:lnTo>
                <a:lnTo>
                  <a:pt x="41" y="115"/>
                </a:lnTo>
                <a:lnTo>
                  <a:pt x="41" y="115"/>
                </a:lnTo>
                <a:lnTo>
                  <a:pt x="42" y="110"/>
                </a:lnTo>
                <a:lnTo>
                  <a:pt x="42" y="110"/>
                </a:lnTo>
                <a:close/>
                <a:moveTo>
                  <a:pt x="54" y="79"/>
                </a:moveTo>
                <a:lnTo>
                  <a:pt x="54" y="79"/>
                </a:lnTo>
                <a:lnTo>
                  <a:pt x="52" y="82"/>
                </a:lnTo>
                <a:lnTo>
                  <a:pt x="52" y="82"/>
                </a:lnTo>
                <a:lnTo>
                  <a:pt x="51" y="83"/>
                </a:lnTo>
                <a:lnTo>
                  <a:pt x="51" y="83"/>
                </a:lnTo>
                <a:lnTo>
                  <a:pt x="51" y="85"/>
                </a:lnTo>
                <a:lnTo>
                  <a:pt x="51" y="85"/>
                </a:lnTo>
                <a:lnTo>
                  <a:pt x="48" y="88"/>
                </a:lnTo>
                <a:lnTo>
                  <a:pt x="48" y="89"/>
                </a:lnTo>
                <a:lnTo>
                  <a:pt x="48" y="89"/>
                </a:lnTo>
                <a:lnTo>
                  <a:pt x="47" y="90"/>
                </a:lnTo>
                <a:lnTo>
                  <a:pt x="47" y="90"/>
                </a:lnTo>
                <a:lnTo>
                  <a:pt x="45" y="92"/>
                </a:lnTo>
                <a:lnTo>
                  <a:pt x="45" y="92"/>
                </a:lnTo>
                <a:lnTo>
                  <a:pt x="42" y="98"/>
                </a:lnTo>
                <a:lnTo>
                  <a:pt x="42" y="98"/>
                </a:lnTo>
                <a:lnTo>
                  <a:pt x="44" y="99"/>
                </a:lnTo>
                <a:lnTo>
                  <a:pt x="44" y="100"/>
                </a:lnTo>
                <a:lnTo>
                  <a:pt x="44" y="100"/>
                </a:lnTo>
                <a:lnTo>
                  <a:pt x="42" y="100"/>
                </a:lnTo>
                <a:lnTo>
                  <a:pt x="41" y="100"/>
                </a:lnTo>
                <a:lnTo>
                  <a:pt x="41" y="100"/>
                </a:lnTo>
                <a:lnTo>
                  <a:pt x="41" y="103"/>
                </a:lnTo>
                <a:lnTo>
                  <a:pt x="42" y="105"/>
                </a:lnTo>
                <a:lnTo>
                  <a:pt x="42" y="105"/>
                </a:lnTo>
                <a:lnTo>
                  <a:pt x="42" y="105"/>
                </a:lnTo>
                <a:lnTo>
                  <a:pt x="42" y="105"/>
                </a:lnTo>
                <a:lnTo>
                  <a:pt x="42" y="103"/>
                </a:lnTo>
                <a:lnTo>
                  <a:pt x="42" y="103"/>
                </a:lnTo>
                <a:lnTo>
                  <a:pt x="51" y="90"/>
                </a:lnTo>
                <a:lnTo>
                  <a:pt x="51" y="90"/>
                </a:lnTo>
                <a:lnTo>
                  <a:pt x="61" y="73"/>
                </a:lnTo>
                <a:lnTo>
                  <a:pt x="61" y="73"/>
                </a:lnTo>
                <a:lnTo>
                  <a:pt x="62" y="73"/>
                </a:lnTo>
                <a:lnTo>
                  <a:pt x="62" y="73"/>
                </a:lnTo>
                <a:lnTo>
                  <a:pt x="59" y="72"/>
                </a:lnTo>
                <a:lnTo>
                  <a:pt x="59" y="72"/>
                </a:lnTo>
                <a:lnTo>
                  <a:pt x="57" y="75"/>
                </a:lnTo>
                <a:lnTo>
                  <a:pt x="57" y="75"/>
                </a:lnTo>
                <a:lnTo>
                  <a:pt x="57" y="76"/>
                </a:lnTo>
                <a:lnTo>
                  <a:pt x="57" y="78"/>
                </a:lnTo>
                <a:lnTo>
                  <a:pt x="57" y="78"/>
                </a:lnTo>
                <a:lnTo>
                  <a:pt x="55" y="79"/>
                </a:lnTo>
                <a:lnTo>
                  <a:pt x="54" y="79"/>
                </a:lnTo>
                <a:lnTo>
                  <a:pt x="54" y="79"/>
                </a:lnTo>
                <a:close/>
                <a:moveTo>
                  <a:pt x="22" y="191"/>
                </a:moveTo>
                <a:lnTo>
                  <a:pt x="22" y="191"/>
                </a:lnTo>
                <a:lnTo>
                  <a:pt x="25" y="190"/>
                </a:lnTo>
                <a:lnTo>
                  <a:pt x="25" y="190"/>
                </a:lnTo>
                <a:lnTo>
                  <a:pt x="27" y="191"/>
                </a:lnTo>
                <a:lnTo>
                  <a:pt x="27" y="191"/>
                </a:lnTo>
                <a:lnTo>
                  <a:pt x="27" y="193"/>
                </a:lnTo>
                <a:lnTo>
                  <a:pt x="27" y="193"/>
                </a:lnTo>
                <a:lnTo>
                  <a:pt x="25" y="194"/>
                </a:lnTo>
                <a:lnTo>
                  <a:pt x="25" y="194"/>
                </a:lnTo>
                <a:lnTo>
                  <a:pt x="22" y="196"/>
                </a:lnTo>
                <a:lnTo>
                  <a:pt x="22" y="196"/>
                </a:lnTo>
                <a:lnTo>
                  <a:pt x="22" y="197"/>
                </a:lnTo>
                <a:lnTo>
                  <a:pt x="22" y="200"/>
                </a:lnTo>
                <a:lnTo>
                  <a:pt x="22" y="200"/>
                </a:lnTo>
                <a:lnTo>
                  <a:pt x="24" y="200"/>
                </a:lnTo>
                <a:lnTo>
                  <a:pt x="24" y="200"/>
                </a:lnTo>
                <a:lnTo>
                  <a:pt x="27" y="198"/>
                </a:lnTo>
                <a:lnTo>
                  <a:pt x="27" y="198"/>
                </a:lnTo>
                <a:lnTo>
                  <a:pt x="28" y="198"/>
                </a:lnTo>
                <a:lnTo>
                  <a:pt x="28" y="198"/>
                </a:lnTo>
                <a:lnTo>
                  <a:pt x="28" y="200"/>
                </a:lnTo>
                <a:lnTo>
                  <a:pt x="28" y="200"/>
                </a:lnTo>
                <a:lnTo>
                  <a:pt x="27" y="201"/>
                </a:lnTo>
                <a:lnTo>
                  <a:pt x="27" y="201"/>
                </a:lnTo>
                <a:lnTo>
                  <a:pt x="22" y="206"/>
                </a:lnTo>
                <a:lnTo>
                  <a:pt x="22" y="206"/>
                </a:lnTo>
                <a:lnTo>
                  <a:pt x="22" y="207"/>
                </a:lnTo>
                <a:lnTo>
                  <a:pt x="22" y="207"/>
                </a:lnTo>
                <a:lnTo>
                  <a:pt x="31" y="203"/>
                </a:lnTo>
                <a:lnTo>
                  <a:pt x="31" y="203"/>
                </a:lnTo>
                <a:lnTo>
                  <a:pt x="30" y="193"/>
                </a:lnTo>
                <a:lnTo>
                  <a:pt x="30" y="183"/>
                </a:lnTo>
                <a:lnTo>
                  <a:pt x="30" y="183"/>
                </a:lnTo>
                <a:lnTo>
                  <a:pt x="28" y="184"/>
                </a:lnTo>
                <a:lnTo>
                  <a:pt x="28" y="184"/>
                </a:lnTo>
                <a:lnTo>
                  <a:pt x="22" y="189"/>
                </a:lnTo>
                <a:lnTo>
                  <a:pt x="22" y="189"/>
                </a:lnTo>
                <a:lnTo>
                  <a:pt x="22" y="190"/>
                </a:lnTo>
                <a:lnTo>
                  <a:pt x="22" y="191"/>
                </a:lnTo>
                <a:lnTo>
                  <a:pt x="22" y="191"/>
                </a:lnTo>
                <a:close/>
                <a:moveTo>
                  <a:pt x="177" y="316"/>
                </a:moveTo>
                <a:lnTo>
                  <a:pt x="177" y="316"/>
                </a:lnTo>
                <a:lnTo>
                  <a:pt x="176" y="316"/>
                </a:lnTo>
                <a:lnTo>
                  <a:pt x="176" y="316"/>
                </a:lnTo>
                <a:lnTo>
                  <a:pt x="176" y="318"/>
                </a:lnTo>
                <a:lnTo>
                  <a:pt x="176" y="318"/>
                </a:lnTo>
                <a:lnTo>
                  <a:pt x="173" y="324"/>
                </a:lnTo>
                <a:lnTo>
                  <a:pt x="173" y="324"/>
                </a:lnTo>
                <a:lnTo>
                  <a:pt x="173" y="325"/>
                </a:lnTo>
                <a:lnTo>
                  <a:pt x="173" y="325"/>
                </a:lnTo>
                <a:lnTo>
                  <a:pt x="170" y="326"/>
                </a:lnTo>
                <a:lnTo>
                  <a:pt x="170" y="326"/>
                </a:lnTo>
                <a:lnTo>
                  <a:pt x="169" y="325"/>
                </a:lnTo>
                <a:lnTo>
                  <a:pt x="169" y="325"/>
                </a:lnTo>
                <a:lnTo>
                  <a:pt x="169" y="322"/>
                </a:lnTo>
                <a:lnTo>
                  <a:pt x="169" y="322"/>
                </a:lnTo>
                <a:lnTo>
                  <a:pt x="170" y="316"/>
                </a:lnTo>
                <a:lnTo>
                  <a:pt x="170" y="316"/>
                </a:lnTo>
                <a:lnTo>
                  <a:pt x="170" y="316"/>
                </a:lnTo>
                <a:lnTo>
                  <a:pt x="170" y="316"/>
                </a:lnTo>
                <a:lnTo>
                  <a:pt x="165" y="326"/>
                </a:lnTo>
                <a:lnTo>
                  <a:pt x="165" y="326"/>
                </a:lnTo>
                <a:lnTo>
                  <a:pt x="184" y="328"/>
                </a:lnTo>
                <a:lnTo>
                  <a:pt x="184" y="328"/>
                </a:lnTo>
                <a:lnTo>
                  <a:pt x="184" y="316"/>
                </a:lnTo>
                <a:lnTo>
                  <a:pt x="184" y="316"/>
                </a:lnTo>
                <a:lnTo>
                  <a:pt x="183" y="318"/>
                </a:lnTo>
                <a:lnTo>
                  <a:pt x="183" y="318"/>
                </a:lnTo>
                <a:lnTo>
                  <a:pt x="180" y="324"/>
                </a:lnTo>
                <a:lnTo>
                  <a:pt x="180" y="324"/>
                </a:lnTo>
                <a:lnTo>
                  <a:pt x="179" y="326"/>
                </a:lnTo>
                <a:lnTo>
                  <a:pt x="179" y="326"/>
                </a:lnTo>
                <a:lnTo>
                  <a:pt x="177" y="328"/>
                </a:lnTo>
                <a:lnTo>
                  <a:pt x="177" y="328"/>
                </a:lnTo>
                <a:lnTo>
                  <a:pt x="176" y="325"/>
                </a:lnTo>
                <a:lnTo>
                  <a:pt x="176" y="325"/>
                </a:lnTo>
                <a:lnTo>
                  <a:pt x="176" y="322"/>
                </a:lnTo>
                <a:lnTo>
                  <a:pt x="176" y="322"/>
                </a:lnTo>
                <a:lnTo>
                  <a:pt x="177" y="316"/>
                </a:lnTo>
                <a:lnTo>
                  <a:pt x="177" y="316"/>
                </a:lnTo>
                <a:close/>
                <a:moveTo>
                  <a:pt x="318" y="244"/>
                </a:moveTo>
                <a:lnTo>
                  <a:pt x="318" y="244"/>
                </a:lnTo>
                <a:lnTo>
                  <a:pt x="317" y="243"/>
                </a:lnTo>
                <a:lnTo>
                  <a:pt x="317" y="243"/>
                </a:lnTo>
                <a:lnTo>
                  <a:pt x="317" y="240"/>
                </a:lnTo>
                <a:lnTo>
                  <a:pt x="317" y="240"/>
                </a:lnTo>
                <a:lnTo>
                  <a:pt x="318" y="237"/>
                </a:lnTo>
                <a:lnTo>
                  <a:pt x="319" y="237"/>
                </a:lnTo>
                <a:lnTo>
                  <a:pt x="319" y="237"/>
                </a:lnTo>
                <a:lnTo>
                  <a:pt x="319" y="237"/>
                </a:lnTo>
                <a:lnTo>
                  <a:pt x="319" y="237"/>
                </a:lnTo>
                <a:lnTo>
                  <a:pt x="319" y="233"/>
                </a:lnTo>
                <a:lnTo>
                  <a:pt x="319" y="233"/>
                </a:lnTo>
                <a:lnTo>
                  <a:pt x="319" y="231"/>
                </a:lnTo>
                <a:lnTo>
                  <a:pt x="321" y="230"/>
                </a:lnTo>
                <a:lnTo>
                  <a:pt x="321" y="230"/>
                </a:lnTo>
                <a:lnTo>
                  <a:pt x="322" y="230"/>
                </a:lnTo>
                <a:lnTo>
                  <a:pt x="322" y="230"/>
                </a:lnTo>
                <a:lnTo>
                  <a:pt x="321" y="225"/>
                </a:lnTo>
                <a:lnTo>
                  <a:pt x="321" y="225"/>
                </a:lnTo>
                <a:lnTo>
                  <a:pt x="312" y="240"/>
                </a:lnTo>
                <a:lnTo>
                  <a:pt x="304" y="252"/>
                </a:lnTo>
                <a:lnTo>
                  <a:pt x="304" y="252"/>
                </a:lnTo>
                <a:lnTo>
                  <a:pt x="308" y="257"/>
                </a:lnTo>
                <a:lnTo>
                  <a:pt x="308" y="257"/>
                </a:lnTo>
                <a:lnTo>
                  <a:pt x="308" y="255"/>
                </a:lnTo>
                <a:lnTo>
                  <a:pt x="308" y="255"/>
                </a:lnTo>
                <a:lnTo>
                  <a:pt x="310" y="255"/>
                </a:lnTo>
                <a:lnTo>
                  <a:pt x="310" y="255"/>
                </a:lnTo>
                <a:lnTo>
                  <a:pt x="310" y="254"/>
                </a:lnTo>
                <a:lnTo>
                  <a:pt x="310" y="254"/>
                </a:lnTo>
                <a:lnTo>
                  <a:pt x="308" y="251"/>
                </a:lnTo>
                <a:lnTo>
                  <a:pt x="308" y="251"/>
                </a:lnTo>
                <a:lnTo>
                  <a:pt x="310" y="250"/>
                </a:lnTo>
                <a:lnTo>
                  <a:pt x="312" y="250"/>
                </a:lnTo>
                <a:lnTo>
                  <a:pt x="312" y="250"/>
                </a:lnTo>
                <a:lnTo>
                  <a:pt x="314" y="250"/>
                </a:lnTo>
                <a:lnTo>
                  <a:pt x="314" y="250"/>
                </a:lnTo>
                <a:lnTo>
                  <a:pt x="312" y="248"/>
                </a:lnTo>
                <a:lnTo>
                  <a:pt x="312" y="248"/>
                </a:lnTo>
                <a:lnTo>
                  <a:pt x="311" y="245"/>
                </a:lnTo>
                <a:lnTo>
                  <a:pt x="311" y="245"/>
                </a:lnTo>
                <a:lnTo>
                  <a:pt x="311" y="244"/>
                </a:lnTo>
                <a:lnTo>
                  <a:pt x="312" y="243"/>
                </a:lnTo>
                <a:lnTo>
                  <a:pt x="312" y="243"/>
                </a:lnTo>
                <a:lnTo>
                  <a:pt x="314" y="241"/>
                </a:lnTo>
                <a:lnTo>
                  <a:pt x="315" y="243"/>
                </a:lnTo>
                <a:lnTo>
                  <a:pt x="315" y="243"/>
                </a:lnTo>
                <a:lnTo>
                  <a:pt x="318" y="244"/>
                </a:lnTo>
                <a:lnTo>
                  <a:pt x="318" y="244"/>
                </a:lnTo>
                <a:close/>
                <a:moveTo>
                  <a:pt x="92" y="44"/>
                </a:moveTo>
                <a:lnTo>
                  <a:pt x="92" y="44"/>
                </a:lnTo>
                <a:lnTo>
                  <a:pt x="92" y="42"/>
                </a:lnTo>
                <a:lnTo>
                  <a:pt x="92" y="42"/>
                </a:lnTo>
                <a:lnTo>
                  <a:pt x="82" y="49"/>
                </a:lnTo>
                <a:lnTo>
                  <a:pt x="72" y="58"/>
                </a:lnTo>
                <a:lnTo>
                  <a:pt x="72" y="58"/>
                </a:lnTo>
                <a:lnTo>
                  <a:pt x="72" y="61"/>
                </a:lnTo>
                <a:lnTo>
                  <a:pt x="71" y="61"/>
                </a:lnTo>
                <a:lnTo>
                  <a:pt x="71" y="61"/>
                </a:lnTo>
                <a:lnTo>
                  <a:pt x="69" y="61"/>
                </a:lnTo>
                <a:lnTo>
                  <a:pt x="69" y="61"/>
                </a:lnTo>
                <a:lnTo>
                  <a:pt x="64" y="66"/>
                </a:lnTo>
                <a:lnTo>
                  <a:pt x="64" y="66"/>
                </a:lnTo>
                <a:lnTo>
                  <a:pt x="62" y="68"/>
                </a:lnTo>
                <a:lnTo>
                  <a:pt x="64" y="71"/>
                </a:lnTo>
                <a:lnTo>
                  <a:pt x="64" y="71"/>
                </a:lnTo>
                <a:lnTo>
                  <a:pt x="65" y="69"/>
                </a:lnTo>
                <a:lnTo>
                  <a:pt x="65" y="69"/>
                </a:lnTo>
                <a:lnTo>
                  <a:pt x="75" y="58"/>
                </a:lnTo>
                <a:lnTo>
                  <a:pt x="75" y="58"/>
                </a:lnTo>
                <a:lnTo>
                  <a:pt x="85" y="49"/>
                </a:lnTo>
                <a:lnTo>
                  <a:pt x="85" y="49"/>
                </a:lnTo>
                <a:lnTo>
                  <a:pt x="92" y="44"/>
                </a:lnTo>
                <a:lnTo>
                  <a:pt x="92" y="44"/>
                </a:lnTo>
                <a:close/>
                <a:moveTo>
                  <a:pt x="15" y="149"/>
                </a:moveTo>
                <a:lnTo>
                  <a:pt x="15" y="149"/>
                </a:lnTo>
                <a:lnTo>
                  <a:pt x="17" y="147"/>
                </a:lnTo>
                <a:lnTo>
                  <a:pt x="17" y="147"/>
                </a:lnTo>
                <a:lnTo>
                  <a:pt x="21" y="127"/>
                </a:lnTo>
                <a:lnTo>
                  <a:pt x="21" y="127"/>
                </a:lnTo>
                <a:lnTo>
                  <a:pt x="25" y="112"/>
                </a:lnTo>
                <a:lnTo>
                  <a:pt x="31" y="99"/>
                </a:lnTo>
                <a:lnTo>
                  <a:pt x="31" y="99"/>
                </a:lnTo>
                <a:lnTo>
                  <a:pt x="38" y="85"/>
                </a:lnTo>
                <a:lnTo>
                  <a:pt x="38" y="85"/>
                </a:lnTo>
                <a:lnTo>
                  <a:pt x="38" y="83"/>
                </a:lnTo>
                <a:lnTo>
                  <a:pt x="38" y="83"/>
                </a:lnTo>
                <a:lnTo>
                  <a:pt x="38" y="85"/>
                </a:lnTo>
                <a:lnTo>
                  <a:pt x="38" y="85"/>
                </a:lnTo>
                <a:lnTo>
                  <a:pt x="28" y="102"/>
                </a:lnTo>
                <a:lnTo>
                  <a:pt x="28" y="102"/>
                </a:lnTo>
                <a:lnTo>
                  <a:pt x="22" y="116"/>
                </a:lnTo>
                <a:lnTo>
                  <a:pt x="18" y="130"/>
                </a:lnTo>
                <a:lnTo>
                  <a:pt x="18" y="130"/>
                </a:lnTo>
                <a:lnTo>
                  <a:pt x="18" y="132"/>
                </a:lnTo>
                <a:lnTo>
                  <a:pt x="18" y="132"/>
                </a:lnTo>
                <a:lnTo>
                  <a:pt x="17" y="144"/>
                </a:lnTo>
                <a:lnTo>
                  <a:pt x="17" y="144"/>
                </a:lnTo>
                <a:lnTo>
                  <a:pt x="15" y="149"/>
                </a:lnTo>
                <a:lnTo>
                  <a:pt x="15" y="149"/>
                </a:lnTo>
                <a:close/>
                <a:moveTo>
                  <a:pt x="331" y="200"/>
                </a:moveTo>
                <a:lnTo>
                  <a:pt x="331" y="200"/>
                </a:lnTo>
                <a:lnTo>
                  <a:pt x="338" y="200"/>
                </a:lnTo>
                <a:lnTo>
                  <a:pt x="338" y="200"/>
                </a:lnTo>
                <a:lnTo>
                  <a:pt x="335" y="198"/>
                </a:lnTo>
                <a:lnTo>
                  <a:pt x="335" y="198"/>
                </a:lnTo>
                <a:lnTo>
                  <a:pt x="335" y="196"/>
                </a:lnTo>
                <a:lnTo>
                  <a:pt x="337" y="194"/>
                </a:lnTo>
                <a:lnTo>
                  <a:pt x="337" y="194"/>
                </a:lnTo>
                <a:lnTo>
                  <a:pt x="339" y="194"/>
                </a:lnTo>
                <a:lnTo>
                  <a:pt x="339" y="194"/>
                </a:lnTo>
                <a:lnTo>
                  <a:pt x="342" y="196"/>
                </a:lnTo>
                <a:lnTo>
                  <a:pt x="342" y="196"/>
                </a:lnTo>
                <a:lnTo>
                  <a:pt x="341" y="193"/>
                </a:lnTo>
                <a:lnTo>
                  <a:pt x="341" y="193"/>
                </a:lnTo>
                <a:lnTo>
                  <a:pt x="339" y="191"/>
                </a:lnTo>
                <a:lnTo>
                  <a:pt x="341" y="189"/>
                </a:lnTo>
                <a:lnTo>
                  <a:pt x="341" y="189"/>
                </a:lnTo>
                <a:lnTo>
                  <a:pt x="341" y="189"/>
                </a:lnTo>
                <a:lnTo>
                  <a:pt x="341" y="189"/>
                </a:lnTo>
                <a:lnTo>
                  <a:pt x="337" y="187"/>
                </a:lnTo>
                <a:lnTo>
                  <a:pt x="337" y="187"/>
                </a:lnTo>
                <a:lnTo>
                  <a:pt x="338" y="189"/>
                </a:lnTo>
                <a:lnTo>
                  <a:pt x="338" y="189"/>
                </a:lnTo>
                <a:lnTo>
                  <a:pt x="335" y="190"/>
                </a:lnTo>
                <a:lnTo>
                  <a:pt x="334" y="190"/>
                </a:lnTo>
                <a:lnTo>
                  <a:pt x="334" y="190"/>
                </a:lnTo>
                <a:lnTo>
                  <a:pt x="331" y="200"/>
                </a:lnTo>
                <a:lnTo>
                  <a:pt x="331" y="200"/>
                </a:lnTo>
                <a:close/>
                <a:moveTo>
                  <a:pt x="148" y="312"/>
                </a:moveTo>
                <a:lnTo>
                  <a:pt x="148" y="312"/>
                </a:lnTo>
                <a:lnTo>
                  <a:pt x="133" y="311"/>
                </a:lnTo>
                <a:lnTo>
                  <a:pt x="133" y="311"/>
                </a:lnTo>
                <a:lnTo>
                  <a:pt x="132" y="311"/>
                </a:lnTo>
                <a:lnTo>
                  <a:pt x="132" y="311"/>
                </a:lnTo>
                <a:lnTo>
                  <a:pt x="132" y="315"/>
                </a:lnTo>
                <a:lnTo>
                  <a:pt x="130" y="318"/>
                </a:lnTo>
                <a:lnTo>
                  <a:pt x="130" y="318"/>
                </a:lnTo>
                <a:lnTo>
                  <a:pt x="132" y="316"/>
                </a:lnTo>
                <a:lnTo>
                  <a:pt x="132" y="316"/>
                </a:lnTo>
                <a:lnTo>
                  <a:pt x="135" y="314"/>
                </a:lnTo>
                <a:lnTo>
                  <a:pt x="135" y="314"/>
                </a:lnTo>
                <a:lnTo>
                  <a:pt x="136" y="314"/>
                </a:lnTo>
                <a:lnTo>
                  <a:pt x="136" y="314"/>
                </a:lnTo>
                <a:lnTo>
                  <a:pt x="138" y="315"/>
                </a:lnTo>
                <a:lnTo>
                  <a:pt x="138" y="315"/>
                </a:lnTo>
                <a:lnTo>
                  <a:pt x="138" y="318"/>
                </a:lnTo>
                <a:lnTo>
                  <a:pt x="138" y="318"/>
                </a:lnTo>
                <a:lnTo>
                  <a:pt x="136" y="319"/>
                </a:lnTo>
                <a:lnTo>
                  <a:pt x="136" y="319"/>
                </a:lnTo>
                <a:lnTo>
                  <a:pt x="138" y="318"/>
                </a:lnTo>
                <a:lnTo>
                  <a:pt x="138" y="318"/>
                </a:lnTo>
                <a:lnTo>
                  <a:pt x="140" y="315"/>
                </a:lnTo>
                <a:lnTo>
                  <a:pt x="140" y="315"/>
                </a:lnTo>
                <a:lnTo>
                  <a:pt x="142" y="314"/>
                </a:lnTo>
                <a:lnTo>
                  <a:pt x="143" y="316"/>
                </a:lnTo>
                <a:lnTo>
                  <a:pt x="143" y="316"/>
                </a:lnTo>
                <a:lnTo>
                  <a:pt x="143" y="316"/>
                </a:lnTo>
                <a:lnTo>
                  <a:pt x="143" y="316"/>
                </a:lnTo>
                <a:lnTo>
                  <a:pt x="148" y="312"/>
                </a:lnTo>
                <a:lnTo>
                  <a:pt x="148" y="312"/>
                </a:lnTo>
                <a:close/>
                <a:moveTo>
                  <a:pt x="325" y="105"/>
                </a:moveTo>
                <a:lnTo>
                  <a:pt x="325" y="105"/>
                </a:lnTo>
                <a:lnTo>
                  <a:pt x="325" y="105"/>
                </a:lnTo>
                <a:lnTo>
                  <a:pt x="325" y="105"/>
                </a:lnTo>
                <a:lnTo>
                  <a:pt x="325" y="105"/>
                </a:lnTo>
                <a:lnTo>
                  <a:pt x="325" y="105"/>
                </a:lnTo>
                <a:lnTo>
                  <a:pt x="329" y="103"/>
                </a:lnTo>
                <a:lnTo>
                  <a:pt x="329" y="103"/>
                </a:lnTo>
                <a:lnTo>
                  <a:pt x="331" y="102"/>
                </a:lnTo>
                <a:lnTo>
                  <a:pt x="332" y="103"/>
                </a:lnTo>
                <a:lnTo>
                  <a:pt x="332" y="103"/>
                </a:lnTo>
                <a:lnTo>
                  <a:pt x="332" y="105"/>
                </a:lnTo>
                <a:lnTo>
                  <a:pt x="332" y="106"/>
                </a:lnTo>
                <a:lnTo>
                  <a:pt x="332" y="106"/>
                </a:lnTo>
                <a:lnTo>
                  <a:pt x="328" y="112"/>
                </a:lnTo>
                <a:lnTo>
                  <a:pt x="328" y="112"/>
                </a:lnTo>
                <a:lnTo>
                  <a:pt x="327" y="112"/>
                </a:lnTo>
                <a:lnTo>
                  <a:pt x="327" y="112"/>
                </a:lnTo>
                <a:lnTo>
                  <a:pt x="327" y="112"/>
                </a:lnTo>
                <a:lnTo>
                  <a:pt x="327" y="112"/>
                </a:lnTo>
                <a:lnTo>
                  <a:pt x="335" y="109"/>
                </a:lnTo>
                <a:lnTo>
                  <a:pt x="335" y="109"/>
                </a:lnTo>
                <a:lnTo>
                  <a:pt x="331" y="99"/>
                </a:lnTo>
                <a:lnTo>
                  <a:pt x="331" y="99"/>
                </a:lnTo>
                <a:lnTo>
                  <a:pt x="325" y="105"/>
                </a:lnTo>
                <a:lnTo>
                  <a:pt x="325" y="105"/>
                </a:lnTo>
                <a:close/>
                <a:moveTo>
                  <a:pt x="322" y="225"/>
                </a:moveTo>
                <a:lnTo>
                  <a:pt x="322" y="225"/>
                </a:lnTo>
                <a:lnTo>
                  <a:pt x="324" y="224"/>
                </a:lnTo>
                <a:lnTo>
                  <a:pt x="325" y="224"/>
                </a:lnTo>
                <a:lnTo>
                  <a:pt x="325" y="224"/>
                </a:lnTo>
                <a:lnTo>
                  <a:pt x="329" y="225"/>
                </a:lnTo>
                <a:lnTo>
                  <a:pt x="329" y="225"/>
                </a:lnTo>
                <a:lnTo>
                  <a:pt x="328" y="224"/>
                </a:lnTo>
                <a:lnTo>
                  <a:pt x="328" y="224"/>
                </a:lnTo>
                <a:lnTo>
                  <a:pt x="327" y="221"/>
                </a:lnTo>
                <a:lnTo>
                  <a:pt x="327" y="221"/>
                </a:lnTo>
                <a:lnTo>
                  <a:pt x="327" y="220"/>
                </a:lnTo>
                <a:lnTo>
                  <a:pt x="329" y="218"/>
                </a:lnTo>
                <a:lnTo>
                  <a:pt x="329" y="218"/>
                </a:lnTo>
                <a:lnTo>
                  <a:pt x="331" y="218"/>
                </a:lnTo>
                <a:lnTo>
                  <a:pt x="331" y="218"/>
                </a:lnTo>
                <a:lnTo>
                  <a:pt x="328" y="216"/>
                </a:lnTo>
                <a:lnTo>
                  <a:pt x="328" y="216"/>
                </a:lnTo>
                <a:lnTo>
                  <a:pt x="328" y="213"/>
                </a:lnTo>
                <a:lnTo>
                  <a:pt x="329" y="211"/>
                </a:lnTo>
                <a:lnTo>
                  <a:pt x="329" y="211"/>
                </a:lnTo>
                <a:lnTo>
                  <a:pt x="328" y="210"/>
                </a:lnTo>
                <a:lnTo>
                  <a:pt x="328" y="210"/>
                </a:lnTo>
                <a:lnTo>
                  <a:pt x="322" y="225"/>
                </a:lnTo>
                <a:lnTo>
                  <a:pt x="322" y="225"/>
                </a:lnTo>
                <a:close/>
                <a:moveTo>
                  <a:pt x="35" y="220"/>
                </a:moveTo>
                <a:lnTo>
                  <a:pt x="35" y="220"/>
                </a:lnTo>
                <a:lnTo>
                  <a:pt x="27" y="228"/>
                </a:lnTo>
                <a:lnTo>
                  <a:pt x="27" y="228"/>
                </a:lnTo>
                <a:lnTo>
                  <a:pt x="27" y="230"/>
                </a:lnTo>
                <a:lnTo>
                  <a:pt x="28" y="230"/>
                </a:lnTo>
                <a:lnTo>
                  <a:pt x="28" y="230"/>
                </a:lnTo>
                <a:lnTo>
                  <a:pt x="37" y="225"/>
                </a:lnTo>
                <a:lnTo>
                  <a:pt x="37" y="225"/>
                </a:lnTo>
                <a:lnTo>
                  <a:pt x="35" y="220"/>
                </a:lnTo>
                <a:lnTo>
                  <a:pt x="35" y="220"/>
                </a:lnTo>
                <a:close/>
                <a:moveTo>
                  <a:pt x="40" y="234"/>
                </a:moveTo>
                <a:lnTo>
                  <a:pt x="40" y="234"/>
                </a:lnTo>
                <a:lnTo>
                  <a:pt x="38" y="230"/>
                </a:lnTo>
                <a:lnTo>
                  <a:pt x="38" y="230"/>
                </a:lnTo>
                <a:lnTo>
                  <a:pt x="37" y="230"/>
                </a:lnTo>
                <a:lnTo>
                  <a:pt x="37" y="230"/>
                </a:lnTo>
                <a:lnTo>
                  <a:pt x="32" y="237"/>
                </a:lnTo>
                <a:lnTo>
                  <a:pt x="32" y="237"/>
                </a:lnTo>
                <a:lnTo>
                  <a:pt x="31" y="238"/>
                </a:lnTo>
                <a:lnTo>
                  <a:pt x="32" y="240"/>
                </a:lnTo>
                <a:lnTo>
                  <a:pt x="32" y="240"/>
                </a:lnTo>
                <a:lnTo>
                  <a:pt x="40" y="234"/>
                </a:lnTo>
                <a:lnTo>
                  <a:pt x="40" y="234"/>
                </a:lnTo>
                <a:close/>
                <a:moveTo>
                  <a:pt x="284" y="38"/>
                </a:moveTo>
                <a:lnTo>
                  <a:pt x="284" y="38"/>
                </a:lnTo>
                <a:lnTo>
                  <a:pt x="294" y="46"/>
                </a:lnTo>
                <a:lnTo>
                  <a:pt x="304" y="55"/>
                </a:lnTo>
                <a:lnTo>
                  <a:pt x="304" y="55"/>
                </a:lnTo>
                <a:lnTo>
                  <a:pt x="302" y="52"/>
                </a:lnTo>
                <a:lnTo>
                  <a:pt x="298" y="48"/>
                </a:lnTo>
                <a:lnTo>
                  <a:pt x="285" y="38"/>
                </a:lnTo>
                <a:lnTo>
                  <a:pt x="285" y="38"/>
                </a:lnTo>
                <a:lnTo>
                  <a:pt x="284" y="36"/>
                </a:lnTo>
                <a:lnTo>
                  <a:pt x="284" y="36"/>
                </a:lnTo>
                <a:lnTo>
                  <a:pt x="284" y="38"/>
                </a:lnTo>
                <a:lnTo>
                  <a:pt x="284" y="38"/>
                </a:lnTo>
                <a:close/>
                <a:moveTo>
                  <a:pt x="305" y="285"/>
                </a:moveTo>
                <a:lnTo>
                  <a:pt x="305" y="285"/>
                </a:lnTo>
                <a:lnTo>
                  <a:pt x="305" y="285"/>
                </a:lnTo>
                <a:lnTo>
                  <a:pt x="305" y="285"/>
                </a:lnTo>
                <a:lnTo>
                  <a:pt x="307" y="284"/>
                </a:lnTo>
                <a:lnTo>
                  <a:pt x="307" y="284"/>
                </a:lnTo>
                <a:lnTo>
                  <a:pt x="315" y="274"/>
                </a:lnTo>
                <a:lnTo>
                  <a:pt x="315" y="274"/>
                </a:lnTo>
                <a:lnTo>
                  <a:pt x="328" y="258"/>
                </a:lnTo>
                <a:lnTo>
                  <a:pt x="328" y="258"/>
                </a:lnTo>
                <a:lnTo>
                  <a:pt x="328" y="257"/>
                </a:lnTo>
                <a:lnTo>
                  <a:pt x="328" y="257"/>
                </a:lnTo>
                <a:lnTo>
                  <a:pt x="328" y="257"/>
                </a:lnTo>
                <a:lnTo>
                  <a:pt x="328" y="257"/>
                </a:lnTo>
                <a:lnTo>
                  <a:pt x="327" y="258"/>
                </a:lnTo>
                <a:lnTo>
                  <a:pt x="327" y="258"/>
                </a:lnTo>
                <a:lnTo>
                  <a:pt x="322" y="265"/>
                </a:lnTo>
                <a:lnTo>
                  <a:pt x="317" y="271"/>
                </a:lnTo>
                <a:lnTo>
                  <a:pt x="317" y="271"/>
                </a:lnTo>
                <a:lnTo>
                  <a:pt x="314" y="274"/>
                </a:lnTo>
                <a:lnTo>
                  <a:pt x="314" y="274"/>
                </a:lnTo>
                <a:lnTo>
                  <a:pt x="307" y="282"/>
                </a:lnTo>
                <a:lnTo>
                  <a:pt x="307" y="282"/>
                </a:lnTo>
                <a:lnTo>
                  <a:pt x="305" y="285"/>
                </a:lnTo>
                <a:lnTo>
                  <a:pt x="305" y="285"/>
                </a:lnTo>
                <a:close/>
                <a:moveTo>
                  <a:pt x="327" y="122"/>
                </a:moveTo>
                <a:lnTo>
                  <a:pt x="327" y="122"/>
                </a:lnTo>
                <a:lnTo>
                  <a:pt x="329" y="135"/>
                </a:lnTo>
                <a:lnTo>
                  <a:pt x="332" y="147"/>
                </a:lnTo>
                <a:lnTo>
                  <a:pt x="332" y="147"/>
                </a:lnTo>
                <a:lnTo>
                  <a:pt x="334" y="146"/>
                </a:lnTo>
                <a:lnTo>
                  <a:pt x="334" y="144"/>
                </a:lnTo>
                <a:lnTo>
                  <a:pt x="334" y="144"/>
                </a:lnTo>
                <a:lnTo>
                  <a:pt x="332" y="136"/>
                </a:lnTo>
                <a:lnTo>
                  <a:pt x="329" y="127"/>
                </a:lnTo>
                <a:lnTo>
                  <a:pt x="329" y="127"/>
                </a:lnTo>
                <a:lnTo>
                  <a:pt x="328" y="123"/>
                </a:lnTo>
                <a:lnTo>
                  <a:pt x="328" y="123"/>
                </a:lnTo>
                <a:lnTo>
                  <a:pt x="328" y="122"/>
                </a:lnTo>
                <a:lnTo>
                  <a:pt x="327" y="122"/>
                </a:lnTo>
                <a:lnTo>
                  <a:pt x="327" y="122"/>
                </a:lnTo>
                <a:close/>
                <a:moveTo>
                  <a:pt x="30" y="174"/>
                </a:moveTo>
                <a:lnTo>
                  <a:pt x="30" y="174"/>
                </a:lnTo>
                <a:lnTo>
                  <a:pt x="28" y="174"/>
                </a:lnTo>
                <a:lnTo>
                  <a:pt x="28" y="174"/>
                </a:lnTo>
                <a:lnTo>
                  <a:pt x="22" y="179"/>
                </a:lnTo>
                <a:lnTo>
                  <a:pt x="22" y="179"/>
                </a:lnTo>
                <a:lnTo>
                  <a:pt x="22" y="180"/>
                </a:lnTo>
                <a:lnTo>
                  <a:pt x="22" y="180"/>
                </a:lnTo>
                <a:lnTo>
                  <a:pt x="22" y="183"/>
                </a:lnTo>
                <a:lnTo>
                  <a:pt x="22" y="183"/>
                </a:lnTo>
                <a:lnTo>
                  <a:pt x="25" y="181"/>
                </a:lnTo>
                <a:lnTo>
                  <a:pt x="25" y="181"/>
                </a:lnTo>
                <a:lnTo>
                  <a:pt x="28" y="181"/>
                </a:lnTo>
                <a:lnTo>
                  <a:pt x="30" y="181"/>
                </a:lnTo>
                <a:lnTo>
                  <a:pt x="30" y="181"/>
                </a:lnTo>
                <a:lnTo>
                  <a:pt x="30" y="174"/>
                </a:lnTo>
                <a:lnTo>
                  <a:pt x="30" y="174"/>
                </a:lnTo>
                <a:close/>
                <a:moveTo>
                  <a:pt x="34" y="217"/>
                </a:moveTo>
                <a:lnTo>
                  <a:pt x="34" y="217"/>
                </a:lnTo>
                <a:lnTo>
                  <a:pt x="32" y="213"/>
                </a:lnTo>
                <a:lnTo>
                  <a:pt x="32" y="213"/>
                </a:lnTo>
                <a:lnTo>
                  <a:pt x="25" y="221"/>
                </a:lnTo>
                <a:lnTo>
                  <a:pt x="25" y="221"/>
                </a:lnTo>
                <a:lnTo>
                  <a:pt x="24" y="223"/>
                </a:lnTo>
                <a:lnTo>
                  <a:pt x="24" y="223"/>
                </a:lnTo>
                <a:lnTo>
                  <a:pt x="34" y="217"/>
                </a:lnTo>
                <a:lnTo>
                  <a:pt x="34" y="217"/>
                </a:lnTo>
                <a:close/>
                <a:moveTo>
                  <a:pt x="111" y="326"/>
                </a:moveTo>
                <a:lnTo>
                  <a:pt x="111" y="326"/>
                </a:lnTo>
                <a:lnTo>
                  <a:pt x="109" y="325"/>
                </a:lnTo>
                <a:lnTo>
                  <a:pt x="109" y="325"/>
                </a:lnTo>
                <a:lnTo>
                  <a:pt x="98" y="321"/>
                </a:lnTo>
                <a:lnTo>
                  <a:pt x="89" y="315"/>
                </a:lnTo>
                <a:lnTo>
                  <a:pt x="89" y="315"/>
                </a:lnTo>
                <a:lnTo>
                  <a:pt x="78" y="308"/>
                </a:lnTo>
                <a:lnTo>
                  <a:pt x="78" y="308"/>
                </a:lnTo>
                <a:lnTo>
                  <a:pt x="74" y="306"/>
                </a:lnTo>
                <a:lnTo>
                  <a:pt x="74" y="306"/>
                </a:lnTo>
                <a:lnTo>
                  <a:pt x="82" y="312"/>
                </a:lnTo>
                <a:lnTo>
                  <a:pt x="91" y="318"/>
                </a:lnTo>
                <a:lnTo>
                  <a:pt x="101" y="322"/>
                </a:lnTo>
                <a:lnTo>
                  <a:pt x="111" y="326"/>
                </a:lnTo>
                <a:lnTo>
                  <a:pt x="111" y="326"/>
                </a:lnTo>
                <a:close/>
                <a:moveTo>
                  <a:pt x="337" y="147"/>
                </a:moveTo>
                <a:lnTo>
                  <a:pt x="337" y="147"/>
                </a:lnTo>
                <a:lnTo>
                  <a:pt x="337" y="147"/>
                </a:lnTo>
                <a:lnTo>
                  <a:pt x="337" y="147"/>
                </a:lnTo>
                <a:lnTo>
                  <a:pt x="345" y="146"/>
                </a:lnTo>
                <a:lnTo>
                  <a:pt x="345" y="146"/>
                </a:lnTo>
                <a:lnTo>
                  <a:pt x="345" y="140"/>
                </a:lnTo>
                <a:lnTo>
                  <a:pt x="345" y="140"/>
                </a:lnTo>
                <a:lnTo>
                  <a:pt x="337" y="147"/>
                </a:lnTo>
                <a:lnTo>
                  <a:pt x="337" y="147"/>
                </a:lnTo>
                <a:close/>
                <a:moveTo>
                  <a:pt x="165" y="14"/>
                </a:moveTo>
                <a:lnTo>
                  <a:pt x="165" y="14"/>
                </a:lnTo>
                <a:lnTo>
                  <a:pt x="162" y="21"/>
                </a:lnTo>
                <a:lnTo>
                  <a:pt x="162" y="21"/>
                </a:lnTo>
                <a:lnTo>
                  <a:pt x="167" y="21"/>
                </a:lnTo>
                <a:lnTo>
                  <a:pt x="167" y="21"/>
                </a:lnTo>
                <a:lnTo>
                  <a:pt x="167" y="19"/>
                </a:lnTo>
                <a:lnTo>
                  <a:pt x="167" y="17"/>
                </a:lnTo>
                <a:lnTo>
                  <a:pt x="167" y="17"/>
                </a:lnTo>
                <a:lnTo>
                  <a:pt x="167" y="14"/>
                </a:lnTo>
                <a:lnTo>
                  <a:pt x="167" y="14"/>
                </a:lnTo>
                <a:lnTo>
                  <a:pt x="165" y="14"/>
                </a:lnTo>
                <a:lnTo>
                  <a:pt x="165" y="14"/>
                </a:lnTo>
                <a:close/>
                <a:moveTo>
                  <a:pt x="331" y="234"/>
                </a:moveTo>
                <a:lnTo>
                  <a:pt x="331" y="234"/>
                </a:lnTo>
                <a:lnTo>
                  <a:pt x="332" y="230"/>
                </a:lnTo>
                <a:lnTo>
                  <a:pt x="332" y="230"/>
                </a:lnTo>
                <a:lnTo>
                  <a:pt x="324" y="227"/>
                </a:lnTo>
                <a:lnTo>
                  <a:pt x="324" y="227"/>
                </a:lnTo>
                <a:lnTo>
                  <a:pt x="327" y="231"/>
                </a:lnTo>
                <a:lnTo>
                  <a:pt x="331" y="234"/>
                </a:lnTo>
                <a:lnTo>
                  <a:pt x="331" y="234"/>
                </a:lnTo>
                <a:close/>
                <a:moveTo>
                  <a:pt x="341" y="163"/>
                </a:moveTo>
                <a:lnTo>
                  <a:pt x="341" y="163"/>
                </a:lnTo>
                <a:lnTo>
                  <a:pt x="339" y="163"/>
                </a:lnTo>
                <a:lnTo>
                  <a:pt x="339" y="163"/>
                </a:lnTo>
                <a:lnTo>
                  <a:pt x="338" y="162"/>
                </a:lnTo>
                <a:lnTo>
                  <a:pt x="338" y="159"/>
                </a:lnTo>
                <a:lnTo>
                  <a:pt x="338" y="159"/>
                </a:lnTo>
                <a:lnTo>
                  <a:pt x="341" y="157"/>
                </a:lnTo>
                <a:lnTo>
                  <a:pt x="341" y="157"/>
                </a:lnTo>
                <a:lnTo>
                  <a:pt x="341" y="157"/>
                </a:lnTo>
                <a:lnTo>
                  <a:pt x="341" y="157"/>
                </a:lnTo>
                <a:lnTo>
                  <a:pt x="337" y="156"/>
                </a:lnTo>
                <a:lnTo>
                  <a:pt x="337" y="156"/>
                </a:lnTo>
                <a:lnTo>
                  <a:pt x="335" y="167"/>
                </a:lnTo>
                <a:lnTo>
                  <a:pt x="335" y="167"/>
                </a:lnTo>
                <a:lnTo>
                  <a:pt x="341" y="163"/>
                </a:lnTo>
                <a:lnTo>
                  <a:pt x="341" y="163"/>
                </a:lnTo>
                <a:close/>
                <a:moveTo>
                  <a:pt x="213" y="325"/>
                </a:moveTo>
                <a:lnTo>
                  <a:pt x="213" y="325"/>
                </a:lnTo>
                <a:lnTo>
                  <a:pt x="219" y="324"/>
                </a:lnTo>
                <a:lnTo>
                  <a:pt x="219" y="324"/>
                </a:lnTo>
                <a:lnTo>
                  <a:pt x="216" y="315"/>
                </a:lnTo>
                <a:lnTo>
                  <a:pt x="216" y="315"/>
                </a:lnTo>
                <a:lnTo>
                  <a:pt x="214" y="316"/>
                </a:lnTo>
                <a:lnTo>
                  <a:pt x="214" y="316"/>
                </a:lnTo>
                <a:lnTo>
                  <a:pt x="214" y="321"/>
                </a:lnTo>
                <a:lnTo>
                  <a:pt x="214" y="321"/>
                </a:lnTo>
                <a:lnTo>
                  <a:pt x="213" y="325"/>
                </a:lnTo>
                <a:lnTo>
                  <a:pt x="213" y="325"/>
                </a:lnTo>
                <a:close/>
                <a:moveTo>
                  <a:pt x="125" y="309"/>
                </a:moveTo>
                <a:lnTo>
                  <a:pt x="125" y="309"/>
                </a:lnTo>
                <a:lnTo>
                  <a:pt x="123" y="312"/>
                </a:lnTo>
                <a:lnTo>
                  <a:pt x="121" y="316"/>
                </a:lnTo>
                <a:lnTo>
                  <a:pt x="121" y="316"/>
                </a:lnTo>
                <a:lnTo>
                  <a:pt x="125" y="318"/>
                </a:lnTo>
                <a:lnTo>
                  <a:pt x="125" y="318"/>
                </a:lnTo>
                <a:lnTo>
                  <a:pt x="126" y="314"/>
                </a:lnTo>
                <a:lnTo>
                  <a:pt x="128" y="309"/>
                </a:lnTo>
                <a:lnTo>
                  <a:pt x="128" y="309"/>
                </a:lnTo>
                <a:lnTo>
                  <a:pt x="125" y="309"/>
                </a:lnTo>
                <a:lnTo>
                  <a:pt x="125" y="309"/>
                </a:lnTo>
                <a:close/>
                <a:moveTo>
                  <a:pt x="206" y="24"/>
                </a:moveTo>
                <a:lnTo>
                  <a:pt x="206" y="24"/>
                </a:lnTo>
                <a:lnTo>
                  <a:pt x="206" y="15"/>
                </a:lnTo>
                <a:lnTo>
                  <a:pt x="206" y="15"/>
                </a:lnTo>
                <a:lnTo>
                  <a:pt x="206" y="15"/>
                </a:lnTo>
                <a:lnTo>
                  <a:pt x="206" y="15"/>
                </a:lnTo>
                <a:lnTo>
                  <a:pt x="200" y="24"/>
                </a:lnTo>
                <a:lnTo>
                  <a:pt x="200" y="24"/>
                </a:lnTo>
                <a:lnTo>
                  <a:pt x="206" y="24"/>
                </a:lnTo>
                <a:lnTo>
                  <a:pt x="206" y="24"/>
                </a:lnTo>
                <a:close/>
                <a:moveTo>
                  <a:pt x="42" y="240"/>
                </a:moveTo>
                <a:lnTo>
                  <a:pt x="42" y="240"/>
                </a:lnTo>
                <a:lnTo>
                  <a:pt x="41" y="237"/>
                </a:lnTo>
                <a:lnTo>
                  <a:pt x="41" y="237"/>
                </a:lnTo>
                <a:lnTo>
                  <a:pt x="34" y="244"/>
                </a:lnTo>
                <a:lnTo>
                  <a:pt x="34" y="244"/>
                </a:lnTo>
                <a:lnTo>
                  <a:pt x="35" y="247"/>
                </a:lnTo>
                <a:lnTo>
                  <a:pt x="35" y="247"/>
                </a:lnTo>
                <a:lnTo>
                  <a:pt x="42" y="240"/>
                </a:lnTo>
                <a:lnTo>
                  <a:pt x="42" y="240"/>
                </a:lnTo>
                <a:close/>
                <a:moveTo>
                  <a:pt x="111" y="316"/>
                </a:moveTo>
                <a:lnTo>
                  <a:pt x="111" y="316"/>
                </a:lnTo>
                <a:lnTo>
                  <a:pt x="111" y="316"/>
                </a:lnTo>
                <a:lnTo>
                  <a:pt x="111" y="316"/>
                </a:lnTo>
                <a:lnTo>
                  <a:pt x="122" y="308"/>
                </a:lnTo>
                <a:lnTo>
                  <a:pt x="122" y="308"/>
                </a:lnTo>
                <a:lnTo>
                  <a:pt x="116" y="306"/>
                </a:lnTo>
                <a:lnTo>
                  <a:pt x="116" y="306"/>
                </a:lnTo>
                <a:lnTo>
                  <a:pt x="111" y="316"/>
                </a:lnTo>
                <a:lnTo>
                  <a:pt x="111" y="316"/>
                </a:lnTo>
                <a:close/>
                <a:moveTo>
                  <a:pt x="247" y="315"/>
                </a:moveTo>
                <a:lnTo>
                  <a:pt x="247" y="315"/>
                </a:lnTo>
                <a:lnTo>
                  <a:pt x="251" y="312"/>
                </a:lnTo>
                <a:lnTo>
                  <a:pt x="251" y="312"/>
                </a:lnTo>
                <a:lnTo>
                  <a:pt x="247" y="305"/>
                </a:lnTo>
                <a:lnTo>
                  <a:pt x="247" y="305"/>
                </a:lnTo>
                <a:lnTo>
                  <a:pt x="247" y="305"/>
                </a:lnTo>
                <a:lnTo>
                  <a:pt x="247" y="305"/>
                </a:lnTo>
                <a:lnTo>
                  <a:pt x="247" y="315"/>
                </a:lnTo>
                <a:lnTo>
                  <a:pt x="247" y="315"/>
                </a:lnTo>
                <a:close/>
                <a:moveTo>
                  <a:pt x="260" y="42"/>
                </a:moveTo>
                <a:lnTo>
                  <a:pt x="260" y="42"/>
                </a:lnTo>
                <a:lnTo>
                  <a:pt x="264" y="45"/>
                </a:lnTo>
                <a:lnTo>
                  <a:pt x="264" y="45"/>
                </a:lnTo>
                <a:lnTo>
                  <a:pt x="265" y="41"/>
                </a:lnTo>
                <a:lnTo>
                  <a:pt x="267" y="38"/>
                </a:lnTo>
                <a:lnTo>
                  <a:pt x="267" y="38"/>
                </a:lnTo>
                <a:lnTo>
                  <a:pt x="265" y="36"/>
                </a:lnTo>
                <a:lnTo>
                  <a:pt x="265" y="36"/>
                </a:lnTo>
                <a:lnTo>
                  <a:pt x="260" y="42"/>
                </a:lnTo>
                <a:lnTo>
                  <a:pt x="260" y="42"/>
                </a:lnTo>
                <a:close/>
                <a:moveTo>
                  <a:pt x="270" y="287"/>
                </a:moveTo>
                <a:lnTo>
                  <a:pt x="270" y="287"/>
                </a:lnTo>
                <a:lnTo>
                  <a:pt x="264" y="289"/>
                </a:lnTo>
                <a:lnTo>
                  <a:pt x="264" y="289"/>
                </a:lnTo>
                <a:lnTo>
                  <a:pt x="267" y="292"/>
                </a:lnTo>
                <a:lnTo>
                  <a:pt x="268" y="295"/>
                </a:lnTo>
                <a:lnTo>
                  <a:pt x="268" y="295"/>
                </a:lnTo>
                <a:lnTo>
                  <a:pt x="270" y="294"/>
                </a:lnTo>
                <a:lnTo>
                  <a:pt x="270" y="294"/>
                </a:lnTo>
                <a:lnTo>
                  <a:pt x="270" y="287"/>
                </a:lnTo>
                <a:lnTo>
                  <a:pt x="270" y="287"/>
                </a:lnTo>
                <a:close/>
                <a:moveTo>
                  <a:pt x="341" y="223"/>
                </a:moveTo>
                <a:lnTo>
                  <a:pt x="341" y="223"/>
                </a:lnTo>
                <a:lnTo>
                  <a:pt x="344" y="211"/>
                </a:lnTo>
                <a:lnTo>
                  <a:pt x="345" y="204"/>
                </a:lnTo>
                <a:lnTo>
                  <a:pt x="345" y="204"/>
                </a:lnTo>
                <a:lnTo>
                  <a:pt x="344" y="204"/>
                </a:lnTo>
                <a:lnTo>
                  <a:pt x="344" y="204"/>
                </a:lnTo>
                <a:lnTo>
                  <a:pt x="344" y="208"/>
                </a:lnTo>
                <a:lnTo>
                  <a:pt x="344" y="208"/>
                </a:lnTo>
                <a:lnTo>
                  <a:pt x="344" y="211"/>
                </a:lnTo>
                <a:lnTo>
                  <a:pt x="344" y="211"/>
                </a:lnTo>
                <a:lnTo>
                  <a:pt x="342" y="213"/>
                </a:lnTo>
                <a:lnTo>
                  <a:pt x="342" y="213"/>
                </a:lnTo>
                <a:lnTo>
                  <a:pt x="342" y="213"/>
                </a:lnTo>
                <a:lnTo>
                  <a:pt x="342" y="213"/>
                </a:lnTo>
                <a:lnTo>
                  <a:pt x="339" y="221"/>
                </a:lnTo>
                <a:lnTo>
                  <a:pt x="339" y="221"/>
                </a:lnTo>
                <a:lnTo>
                  <a:pt x="339" y="221"/>
                </a:lnTo>
                <a:lnTo>
                  <a:pt x="339" y="221"/>
                </a:lnTo>
                <a:lnTo>
                  <a:pt x="341" y="223"/>
                </a:lnTo>
                <a:lnTo>
                  <a:pt x="341" y="223"/>
                </a:lnTo>
                <a:close/>
                <a:moveTo>
                  <a:pt x="274" y="299"/>
                </a:moveTo>
                <a:lnTo>
                  <a:pt x="274" y="299"/>
                </a:lnTo>
                <a:lnTo>
                  <a:pt x="277" y="294"/>
                </a:lnTo>
                <a:lnTo>
                  <a:pt x="277" y="294"/>
                </a:lnTo>
                <a:lnTo>
                  <a:pt x="274" y="292"/>
                </a:lnTo>
                <a:lnTo>
                  <a:pt x="273" y="289"/>
                </a:lnTo>
                <a:lnTo>
                  <a:pt x="273" y="289"/>
                </a:lnTo>
                <a:lnTo>
                  <a:pt x="273" y="295"/>
                </a:lnTo>
                <a:lnTo>
                  <a:pt x="273" y="295"/>
                </a:lnTo>
                <a:lnTo>
                  <a:pt x="273" y="298"/>
                </a:lnTo>
                <a:lnTo>
                  <a:pt x="274" y="299"/>
                </a:lnTo>
                <a:lnTo>
                  <a:pt x="274" y="299"/>
                </a:lnTo>
                <a:close/>
                <a:moveTo>
                  <a:pt x="196" y="325"/>
                </a:moveTo>
                <a:lnTo>
                  <a:pt x="196" y="325"/>
                </a:lnTo>
                <a:lnTo>
                  <a:pt x="199" y="314"/>
                </a:lnTo>
                <a:lnTo>
                  <a:pt x="199" y="314"/>
                </a:lnTo>
                <a:lnTo>
                  <a:pt x="194" y="314"/>
                </a:lnTo>
                <a:lnTo>
                  <a:pt x="194" y="314"/>
                </a:lnTo>
                <a:lnTo>
                  <a:pt x="196" y="325"/>
                </a:lnTo>
                <a:lnTo>
                  <a:pt x="196" y="325"/>
                </a:lnTo>
                <a:close/>
                <a:moveTo>
                  <a:pt x="241" y="316"/>
                </a:moveTo>
                <a:lnTo>
                  <a:pt x="241" y="316"/>
                </a:lnTo>
                <a:lnTo>
                  <a:pt x="240" y="314"/>
                </a:lnTo>
                <a:lnTo>
                  <a:pt x="240" y="314"/>
                </a:lnTo>
                <a:lnTo>
                  <a:pt x="237" y="309"/>
                </a:lnTo>
                <a:lnTo>
                  <a:pt x="237" y="309"/>
                </a:lnTo>
                <a:lnTo>
                  <a:pt x="237" y="309"/>
                </a:lnTo>
                <a:lnTo>
                  <a:pt x="237" y="309"/>
                </a:lnTo>
                <a:lnTo>
                  <a:pt x="236" y="319"/>
                </a:lnTo>
                <a:lnTo>
                  <a:pt x="236" y="319"/>
                </a:lnTo>
                <a:lnTo>
                  <a:pt x="241" y="316"/>
                </a:lnTo>
                <a:lnTo>
                  <a:pt x="241" y="316"/>
                </a:lnTo>
                <a:close/>
                <a:moveTo>
                  <a:pt x="209" y="316"/>
                </a:moveTo>
                <a:lnTo>
                  <a:pt x="209" y="316"/>
                </a:lnTo>
                <a:lnTo>
                  <a:pt x="206" y="326"/>
                </a:lnTo>
                <a:lnTo>
                  <a:pt x="206" y="326"/>
                </a:lnTo>
                <a:lnTo>
                  <a:pt x="211" y="325"/>
                </a:lnTo>
                <a:lnTo>
                  <a:pt x="211" y="325"/>
                </a:lnTo>
                <a:lnTo>
                  <a:pt x="210" y="324"/>
                </a:lnTo>
                <a:lnTo>
                  <a:pt x="210" y="324"/>
                </a:lnTo>
                <a:lnTo>
                  <a:pt x="209" y="319"/>
                </a:lnTo>
                <a:lnTo>
                  <a:pt x="209" y="319"/>
                </a:lnTo>
                <a:lnTo>
                  <a:pt x="209" y="316"/>
                </a:lnTo>
                <a:lnTo>
                  <a:pt x="209" y="316"/>
                </a:lnTo>
                <a:close/>
                <a:moveTo>
                  <a:pt x="49" y="254"/>
                </a:moveTo>
                <a:lnTo>
                  <a:pt x="49" y="254"/>
                </a:lnTo>
                <a:lnTo>
                  <a:pt x="48" y="251"/>
                </a:lnTo>
                <a:lnTo>
                  <a:pt x="48" y="251"/>
                </a:lnTo>
                <a:lnTo>
                  <a:pt x="42" y="257"/>
                </a:lnTo>
                <a:lnTo>
                  <a:pt x="42" y="257"/>
                </a:lnTo>
                <a:lnTo>
                  <a:pt x="44" y="258"/>
                </a:lnTo>
                <a:lnTo>
                  <a:pt x="44" y="258"/>
                </a:lnTo>
                <a:lnTo>
                  <a:pt x="48" y="255"/>
                </a:lnTo>
                <a:lnTo>
                  <a:pt x="48" y="255"/>
                </a:lnTo>
                <a:lnTo>
                  <a:pt x="49" y="254"/>
                </a:lnTo>
                <a:lnTo>
                  <a:pt x="49" y="254"/>
                </a:lnTo>
                <a:close/>
                <a:moveTo>
                  <a:pt x="338" y="177"/>
                </a:moveTo>
                <a:lnTo>
                  <a:pt x="338" y="177"/>
                </a:lnTo>
                <a:lnTo>
                  <a:pt x="344" y="179"/>
                </a:lnTo>
                <a:lnTo>
                  <a:pt x="344" y="179"/>
                </a:lnTo>
                <a:lnTo>
                  <a:pt x="345" y="179"/>
                </a:lnTo>
                <a:lnTo>
                  <a:pt x="345" y="179"/>
                </a:lnTo>
                <a:lnTo>
                  <a:pt x="345" y="173"/>
                </a:lnTo>
                <a:lnTo>
                  <a:pt x="345" y="173"/>
                </a:lnTo>
                <a:lnTo>
                  <a:pt x="341" y="174"/>
                </a:lnTo>
                <a:lnTo>
                  <a:pt x="338" y="177"/>
                </a:lnTo>
                <a:lnTo>
                  <a:pt x="338" y="177"/>
                </a:lnTo>
                <a:close/>
                <a:moveTo>
                  <a:pt x="44" y="244"/>
                </a:moveTo>
                <a:lnTo>
                  <a:pt x="44" y="244"/>
                </a:lnTo>
                <a:lnTo>
                  <a:pt x="38" y="251"/>
                </a:lnTo>
                <a:lnTo>
                  <a:pt x="38" y="251"/>
                </a:lnTo>
                <a:lnTo>
                  <a:pt x="40" y="252"/>
                </a:lnTo>
                <a:lnTo>
                  <a:pt x="40" y="252"/>
                </a:lnTo>
                <a:lnTo>
                  <a:pt x="45" y="247"/>
                </a:lnTo>
                <a:lnTo>
                  <a:pt x="45" y="247"/>
                </a:lnTo>
                <a:lnTo>
                  <a:pt x="44" y="244"/>
                </a:lnTo>
                <a:lnTo>
                  <a:pt x="44" y="244"/>
                </a:lnTo>
                <a:close/>
                <a:moveTo>
                  <a:pt x="99" y="29"/>
                </a:moveTo>
                <a:lnTo>
                  <a:pt x="99" y="29"/>
                </a:lnTo>
                <a:lnTo>
                  <a:pt x="95" y="32"/>
                </a:lnTo>
                <a:lnTo>
                  <a:pt x="95" y="32"/>
                </a:lnTo>
                <a:lnTo>
                  <a:pt x="99" y="35"/>
                </a:lnTo>
                <a:lnTo>
                  <a:pt x="99" y="35"/>
                </a:lnTo>
                <a:lnTo>
                  <a:pt x="103" y="34"/>
                </a:lnTo>
                <a:lnTo>
                  <a:pt x="103" y="34"/>
                </a:lnTo>
                <a:lnTo>
                  <a:pt x="101" y="32"/>
                </a:lnTo>
                <a:lnTo>
                  <a:pt x="99" y="29"/>
                </a:lnTo>
                <a:lnTo>
                  <a:pt x="99" y="29"/>
                </a:lnTo>
                <a:close/>
                <a:moveTo>
                  <a:pt x="162" y="318"/>
                </a:moveTo>
                <a:lnTo>
                  <a:pt x="162" y="318"/>
                </a:lnTo>
                <a:lnTo>
                  <a:pt x="160" y="318"/>
                </a:lnTo>
                <a:lnTo>
                  <a:pt x="160" y="318"/>
                </a:lnTo>
                <a:lnTo>
                  <a:pt x="156" y="326"/>
                </a:lnTo>
                <a:lnTo>
                  <a:pt x="156" y="326"/>
                </a:lnTo>
                <a:lnTo>
                  <a:pt x="160" y="326"/>
                </a:lnTo>
                <a:lnTo>
                  <a:pt x="160" y="326"/>
                </a:lnTo>
                <a:lnTo>
                  <a:pt x="162" y="318"/>
                </a:lnTo>
                <a:lnTo>
                  <a:pt x="162" y="318"/>
                </a:lnTo>
                <a:close/>
                <a:moveTo>
                  <a:pt x="322" y="86"/>
                </a:moveTo>
                <a:lnTo>
                  <a:pt x="322" y="86"/>
                </a:lnTo>
                <a:lnTo>
                  <a:pt x="315" y="93"/>
                </a:lnTo>
                <a:lnTo>
                  <a:pt x="315" y="93"/>
                </a:lnTo>
                <a:lnTo>
                  <a:pt x="315" y="93"/>
                </a:lnTo>
                <a:lnTo>
                  <a:pt x="315" y="93"/>
                </a:lnTo>
                <a:lnTo>
                  <a:pt x="325" y="89"/>
                </a:lnTo>
                <a:lnTo>
                  <a:pt x="325" y="89"/>
                </a:lnTo>
                <a:lnTo>
                  <a:pt x="322" y="86"/>
                </a:lnTo>
                <a:lnTo>
                  <a:pt x="322" y="86"/>
                </a:lnTo>
                <a:close/>
                <a:moveTo>
                  <a:pt x="103" y="302"/>
                </a:moveTo>
                <a:lnTo>
                  <a:pt x="103" y="302"/>
                </a:lnTo>
                <a:lnTo>
                  <a:pt x="99" y="301"/>
                </a:lnTo>
                <a:lnTo>
                  <a:pt x="99" y="301"/>
                </a:lnTo>
                <a:lnTo>
                  <a:pt x="95" y="309"/>
                </a:lnTo>
                <a:lnTo>
                  <a:pt x="95" y="309"/>
                </a:lnTo>
                <a:lnTo>
                  <a:pt x="95" y="309"/>
                </a:lnTo>
                <a:lnTo>
                  <a:pt x="95" y="309"/>
                </a:lnTo>
                <a:lnTo>
                  <a:pt x="103" y="302"/>
                </a:lnTo>
                <a:lnTo>
                  <a:pt x="103" y="302"/>
                </a:lnTo>
                <a:close/>
                <a:moveTo>
                  <a:pt x="321" y="99"/>
                </a:moveTo>
                <a:lnTo>
                  <a:pt x="321" y="99"/>
                </a:lnTo>
                <a:lnTo>
                  <a:pt x="321" y="100"/>
                </a:lnTo>
                <a:lnTo>
                  <a:pt x="321" y="100"/>
                </a:lnTo>
                <a:lnTo>
                  <a:pt x="325" y="98"/>
                </a:lnTo>
                <a:lnTo>
                  <a:pt x="325" y="98"/>
                </a:lnTo>
                <a:lnTo>
                  <a:pt x="329" y="96"/>
                </a:lnTo>
                <a:lnTo>
                  <a:pt x="329" y="96"/>
                </a:lnTo>
                <a:lnTo>
                  <a:pt x="327" y="92"/>
                </a:lnTo>
                <a:lnTo>
                  <a:pt x="327" y="92"/>
                </a:lnTo>
                <a:lnTo>
                  <a:pt x="321" y="99"/>
                </a:lnTo>
                <a:lnTo>
                  <a:pt x="321" y="99"/>
                </a:lnTo>
                <a:close/>
                <a:moveTo>
                  <a:pt x="322" y="233"/>
                </a:moveTo>
                <a:lnTo>
                  <a:pt x="322" y="233"/>
                </a:lnTo>
                <a:lnTo>
                  <a:pt x="324" y="238"/>
                </a:lnTo>
                <a:lnTo>
                  <a:pt x="327" y="241"/>
                </a:lnTo>
                <a:lnTo>
                  <a:pt x="327" y="241"/>
                </a:lnTo>
                <a:lnTo>
                  <a:pt x="328" y="238"/>
                </a:lnTo>
                <a:lnTo>
                  <a:pt x="328" y="238"/>
                </a:lnTo>
                <a:lnTo>
                  <a:pt x="325" y="235"/>
                </a:lnTo>
                <a:lnTo>
                  <a:pt x="322" y="233"/>
                </a:lnTo>
                <a:lnTo>
                  <a:pt x="322" y="233"/>
                </a:lnTo>
                <a:close/>
                <a:moveTo>
                  <a:pt x="270" y="49"/>
                </a:moveTo>
                <a:lnTo>
                  <a:pt x="270" y="49"/>
                </a:lnTo>
                <a:lnTo>
                  <a:pt x="274" y="42"/>
                </a:lnTo>
                <a:lnTo>
                  <a:pt x="274" y="42"/>
                </a:lnTo>
                <a:lnTo>
                  <a:pt x="273" y="41"/>
                </a:lnTo>
                <a:lnTo>
                  <a:pt x="273" y="41"/>
                </a:lnTo>
                <a:lnTo>
                  <a:pt x="270" y="44"/>
                </a:lnTo>
                <a:lnTo>
                  <a:pt x="265" y="46"/>
                </a:lnTo>
                <a:lnTo>
                  <a:pt x="265" y="46"/>
                </a:lnTo>
                <a:lnTo>
                  <a:pt x="270" y="49"/>
                </a:lnTo>
                <a:lnTo>
                  <a:pt x="270" y="49"/>
                </a:lnTo>
                <a:close/>
                <a:moveTo>
                  <a:pt x="335" y="177"/>
                </a:moveTo>
                <a:lnTo>
                  <a:pt x="335" y="177"/>
                </a:lnTo>
                <a:lnTo>
                  <a:pt x="334" y="184"/>
                </a:lnTo>
                <a:lnTo>
                  <a:pt x="334" y="184"/>
                </a:lnTo>
                <a:lnTo>
                  <a:pt x="337" y="184"/>
                </a:lnTo>
                <a:lnTo>
                  <a:pt x="337" y="184"/>
                </a:lnTo>
                <a:lnTo>
                  <a:pt x="338" y="181"/>
                </a:lnTo>
                <a:lnTo>
                  <a:pt x="339" y="181"/>
                </a:lnTo>
                <a:lnTo>
                  <a:pt x="339" y="181"/>
                </a:lnTo>
                <a:lnTo>
                  <a:pt x="337" y="180"/>
                </a:lnTo>
                <a:lnTo>
                  <a:pt x="335" y="179"/>
                </a:lnTo>
                <a:lnTo>
                  <a:pt x="335" y="177"/>
                </a:lnTo>
                <a:lnTo>
                  <a:pt x="335" y="177"/>
                </a:lnTo>
                <a:close/>
                <a:moveTo>
                  <a:pt x="334" y="203"/>
                </a:moveTo>
                <a:lnTo>
                  <a:pt x="334" y="203"/>
                </a:lnTo>
                <a:lnTo>
                  <a:pt x="334" y="204"/>
                </a:lnTo>
                <a:lnTo>
                  <a:pt x="334" y="204"/>
                </a:lnTo>
                <a:lnTo>
                  <a:pt x="339" y="208"/>
                </a:lnTo>
                <a:lnTo>
                  <a:pt x="339" y="208"/>
                </a:lnTo>
                <a:lnTo>
                  <a:pt x="341" y="204"/>
                </a:lnTo>
                <a:lnTo>
                  <a:pt x="341" y="204"/>
                </a:lnTo>
                <a:lnTo>
                  <a:pt x="334" y="203"/>
                </a:lnTo>
                <a:lnTo>
                  <a:pt x="334" y="203"/>
                </a:lnTo>
                <a:close/>
                <a:moveTo>
                  <a:pt x="55" y="264"/>
                </a:moveTo>
                <a:lnTo>
                  <a:pt x="55" y="264"/>
                </a:lnTo>
                <a:lnTo>
                  <a:pt x="52" y="260"/>
                </a:lnTo>
                <a:lnTo>
                  <a:pt x="52" y="260"/>
                </a:lnTo>
                <a:lnTo>
                  <a:pt x="49" y="264"/>
                </a:lnTo>
                <a:lnTo>
                  <a:pt x="49" y="264"/>
                </a:lnTo>
                <a:lnTo>
                  <a:pt x="51" y="265"/>
                </a:lnTo>
                <a:lnTo>
                  <a:pt x="51" y="265"/>
                </a:lnTo>
                <a:lnTo>
                  <a:pt x="55" y="264"/>
                </a:lnTo>
                <a:lnTo>
                  <a:pt x="55" y="264"/>
                </a:lnTo>
                <a:close/>
                <a:moveTo>
                  <a:pt x="321" y="251"/>
                </a:moveTo>
                <a:lnTo>
                  <a:pt x="321" y="251"/>
                </a:lnTo>
                <a:lnTo>
                  <a:pt x="315" y="245"/>
                </a:lnTo>
                <a:lnTo>
                  <a:pt x="315" y="245"/>
                </a:lnTo>
                <a:lnTo>
                  <a:pt x="319" y="254"/>
                </a:lnTo>
                <a:lnTo>
                  <a:pt x="319" y="254"/>
                </a:lnTo>
                <a:lnTo>
                  <a:pt x="321" y="251"/>
                </a:lnTo>
                <a:lnTo>
                  <a:pt x="321" y="251"/>
                </a:lnTo>
                <a:close/>
                <a:moveTo>
                  <a:pt x="238" y="32"/>
                </a:moveTo>
                <a:lnTo>
                  <a:pt x="238" y="32"/>
                </a:lnTo>
                <a:lnTo>
                  <a:pt x="241" y="25"/>
                </a:lnTo>
                <a:lnTo>
                  <a:pt x="241" y="25"/>
                </a:lnTo>
                <a:lnTo>
                  <a:pt x="240" y="25"/>
                </a:lnTo>
                <a:lnTo>
                  <a:pt x="238" y="25"/>
                </a:lnTo>
                <a:lnTo>
                  <a:pt x="238" y="25"/>
                </a:lnTo>
                <a:lnTo>
                  <a:pt x="234" y="31"/>
                </a:lnTo>
                <a:lnTo>
                  <a:pt x="234" y="31"/>
                </a:lnTo>
                <a:lnTo>
                  <a:pt x="238" y="32"/>
                </a:lnTo>
                <a:lnTo>
                  <a:pt x="238" y="32"/>
                </a:lnTo>
                <a:close/>
                <a:moveTo>
                  <a:pt x="82" y="292"/>
                </a:moveTo>
                <a:lnTo>
                  <a:pt x="82" y="292"/>
                </a:lnTo>
                <a:lnTo>
                  <a:pt x="79" y="298"/>
                </a:lnTo>
                <a:lnTo>
                  <a:pt x="79" y="298"/>
                </a:lnTo>
                <a:lnTo>
                  <a:pt x="79" y="299"/>
                </a:lnTo>
                <a:lnTo>
                  <a:pt x="81" y="299"/>
                </a:lnTo>
                <a:lnTo>
                  <a:pt x="81" y="299"/>
                </a:lnTo>
                <a:lnTo>
                  <a:pt x="85" y="295"/>
                </a:lnTo>
                <a:lnTo>
                  <a:pt x="85" y="295"/>
                </a:lnTo>
                <a:lnTo>
                  <a:pt x="86" y="294"/>
                </a:lnTo>
                <a:lnTo>
                  <a:pt x="86" y="294"/>
                </a:lnTo>
                <a:lnTo>
                  <a:pt x="82" y="292"/>
                </a:lnTo>
                <a:lnTo>
                  <a:pt x="82" y="292"/>
                </a:lnTo>
                <a:close/>
                <a:moveTo>
                  <a:pt x="338" y="169"/>
                </a:moveTo>
                <a:lnTo>
                  <a:pt x="338" y="169"/>
                </a:lnTo>
                <a:lnTo>
                  <a:pt x="338" y="169"/>
                </a:lnTo>
                <a:lnTo>
                  <a:pt x="338" y="169"/>
                </a:lnTo>
                <a:lnTo>
                  <a:pt x="345" y="169"/>
                </a:lnTo>
                <a:lnTo>
                  <a:pt x="345" y="169"/>
                </a:lnTo>
                <a:lnTo>
                  <a:pt x="345" y="164"/>
                </a:lnTo>
                <a:lnTo>
                  <a:pt x="345" y="164"/>
                </a:lnTo>
                <a:lnTo>
                  <a:pt x="338" y="169"/>
                </a:lnTo>
                <a:lnTo>
                  <a:pt x="338" y="169"/>
                </a:lnTo>
                <a:close/>
                <a:moveTo>
                  <a:pt x="136" y="22"/>
                </a:moveTo>
                <a:lnTo>
                  <a:pt x="136" y="22"/>
                </a:lnTo>
                <a:lnTo>
                  <a:pt x="142" y="22"/>
                </a:lnTo>
                <a:lnTo>
                  <a:pt x="142" y="22"/>
                </a:lnTo>
                <a:lnTo>
                  <a:pt x="139" y="14"/>
                </a:lnTo>
                <a:lnTo>
                  <a:pt x="139" y="14"/>
                </a:lnTo>
                <a:lnTo>
                  <a:pt x="136" y="22"/>
                </a:lnTo>
                <a:lnTo>
                  <a:pt x="136" y="22"/>
                </a:lnTo>
                <a:close/>
                <a:moveTo>
                  <a:pt x="216" y="18"/>
                </a:moveTo>
                <a:lnTo>
                  <a:pt x="216" y="18"/>
                </a:lnTo>
                <a:lnTo>
                  <a:pt x="216" y="17"/>
                </a:lnTo>
                <a:lnTo>
                  <a:pt x="216" y="17"/>
                </a:lnTo>
                <a:lnTo>
                  <a:pt x="210" y="25"/>
                </a:lnTo>
                <a:lnTo>
                  <a:pt x="210" y="25"/>
                </a:lnTo>
                <a:lnTo>
                  <a:pt x="214" y="25"/>
                </a:lnTo>
                <a:lnTo>
                  <a:pt x="214" y="25"/>
                </a:lnTo>
                <a:lnTo>
                  <a:pt x="216" y="18"/>
                </a:lnTo>
                <a:lnTo>
                  <a:pt x="216" y="18"/>
                </a:lnTo>
                <a:close/>
                <a:moveTo>
                  <a:pt x="189" y="328"/>
                </a:moveTo>
                <a:lnTo>
                  <a:pt x="189" y="328"/>
                </a:lnTo>
                <a:lnTo>
                  <a:pt x="193" y="328"/>
                </a:lnTo>
                <a:lnTo>
                  <a:pt x="193" y="328"/>
                </a:lnTo>
                <a:lnTo>
                  <a:pt x="192" y="319"/>
                </a:lnTo>
                <a:lnTo>
                  <a:pt x="192" y="319"/>
                </a:lnTo>
                <a:lnTo>
                  <a:pt x="192" y="319"/>
                </a:lnTo>
                <a:lnTo>
                  <a:pt x="192" y="319"/>
                </a:lnTo>
                <a:lnTo>
                  <a:pt x="189" y="328"/>
                </a:lnTo>
                <a:lnTo>
                  <a:pt x="189" y="328"/>
                </a:lnTo>
                <a:close/>
                <a:moveTo>
                  <a:pt x="331" y="208"/>
                </a:moveTo>
                <a:lnTo>
                  <a:pt x="331" y="208"/>
                </a:lnTo>
                <a:lnTo>
                  <a:pt x="331" y="208"/>
                </a:lnTo>
                <a:lnTo>
                  <a:pt x="331" y="208"/>
                </a:lnTo>
                <a:lnTo>
                  <a:pt x="334" y="213"/>
                </a:lnTo>
                <a:lnTo>
                  <a:pt x="338" y="216"/>
                </a:lnTo>
                <a:lnTo>
                  <a:pt x="338" y="216"/>
                </a:lnTo>
                <a:lnTo>
                  <a:pt x="339" y="211"/>
                </a:lnTo>
                <a:lnTo>
                  <a:pt x="339" y="211"/>
                </a:lnTo>
                <a:lnTo>
                  <a:pt x="331" y="208"/>
                </a:lnTo>
                <a:lnTo>
                  <a:pt x="331" y="208"/>
                </a:lnTo>
                <a:close/>
                <a:moveTo>
                  <a:pt x="251" y="36"/>
                </a:moveTo>
                <a:lnTo>
                  <a:pt x="251" y="36"/>
                </a:lnTo>
                <a:lnTo>
                  <a:pt x="254" y="39"/>
                </a:lnTo>
                <a:lnTo>
                  <a:pt x="254" y="39"/>
                </a:lnTo>
                <a:lnTo>
                  <a:pt x="257" y="32"/>
                </a:lnTo>
                <a:lnTo>
                  <a:pt x="257" y="32"/>
                </a:lnTo>
                <a:lnTo>
                  <a:pt x="256" y="32"/>
                </a:lnTo>
                <a:lnTo>
                  <a:pt x="256" y="32"/>
                </a:lnTo>
                <a:lnTo>
                  <a:pt x="256" y="32"/>
                </a:lnTo>
                <a:lnTo>
                  <a:pt x="251" y="36"/>
                </a:lnTo>
                <a:lnTo>
                  <a:pt x="251" y="36"/>
                </a:lnTo>
                <a:close/>
                <a:moveTo>
                  <a:pt x="112" y="311"/>
                </a:moveTo>
                <a:lnTo>
                  <a:pt x="112" y="311"/>
                </a:lnTo>
                <a:lnTo>
                  <a:pt x="111" y="309"/>
                </a:lnTo>
                <a:lnTo>
                  <a:pt x="111" y="309"/>
                </a:lnTo>
                <a:lnTo>
                  <a:pt x="103" y="315"/>
                </a:lnTo>
                <a:lnTo>
                  <a:pt x="103" y="315"/>
                </a:lnTo>
                <a:lnTo>
                  <a:pt x="106" y="316"/>
                </a:lnTo>
                <a:lnTo>
                  <a:pt x="106" y="316"/>
                </a:lnTo>
                <a:lnTo>
                  <a:pt x="112" y="311"/>
                </a:lnTo>
                <a:lnTo>
                  <a:pt x="112" y="311"/>
                </a:lnTo>
                <a:close/>
                <a:moveTo>
                  <a:pt x="13" y="174"/>
                </a:moveTo>
                <a:lnTo>
                  <a:pt x="13" y="174"/>
                </a:lnTo>
                <a:lnTo>
                  <a:pt x="11" y="183"/>
                </a:lnTo>
                <a:lnTo>
                  <a:pt x="13" y="191"/>
                </a:lnTo>
                <a:lnTo>
                  <a:pt x="13" y="191"/>
                </a:lnTo>
                <a:lnTo>
                  <a:pt x="15" y="210"/>
                </a:lnTo>
                <a:lnTo>
                  <a:pt x="15" y="210"/>
                </a:lnTo>
                <a:lnTo>
                  <a:pt x="14" y="203"/>
                </a:lnTo>
                <a:lnTo>
                  <a:pt x="14" y="203"/>
                </a:lnTo>
                <a:lnTo>
                  <a:pt x="13" y="191"/>
                </a:lnTo>
                <a:lnTo>
                  <a:pt x="13" y="180"/>
                </a:lnTo>
                <a:lnTo>
                  <a:pt x="13" y="180"/>
                </a:lnTo>
                <a:lnTo>
                  <a:pt x="13" y="174"/>
                </a:lnTo>
                <a:lnTo>
                  <a:pt x="13" y="174"/>
                </a:lnTo>
                <a:close/>
                <a:moveTo>
                  <a:pt x="349" y="171"/>
                </a:moveTo>
                <a:lnTo>
                  <a:pt x="349" y="171"/>
                </a:lnTo>
                <a:lnTo>
                  <a:pt x="348" y="171"/>
                </a:lnTo>
                <a:lnTo>
                  <a:pt x="348" y="171"/>
                </a:lnTo>
                <a:lnTo>
                  <a:pt x="348" y="171"/>
                </a:lnTo>
                <a:lnTo>
                  <a:pt x="348" y="177"/>
                </a:lnTo>
                <a:lnTo>
                  <a:pt x="348" y="177"/>
                </a:lnTo>
                <a:lnTo>
                  <a:pt x="348" y="181"/>
                </a:lnTo>
                <a:lnTo>
                  <a:pt x="348" y="181"/>
                </a:lnTo>
                <a:lnTo>
                  <a:pt x="348" y="183"/>
                </a:lnTo>
                <a:lnTo>
                  <a:pt x="348" y="184"/>
                </a:lnTo>
                <a:lnTo>
                  <a:pt x="348" y="184"/>
                </a:lnTo>
                <a:lnTo>
                  <a:pt x="348" y="186"/>
                </a:lnTo>
                <a:lnTo>
                  <a:pt x="348" y="186"/>
                </a:lnTo>
                <a:lnTo>
                  <a:pt x="348" y="187"/>
                </a:lnTo>
                <a:lnTo>
                  <a:pt x="348" y="187"/>
                </a:lnTo>
                <a:lnTo>
                  <a:pt x="348" y="187"/>
                </a:lnTo>
                <a:lnTo>
                  <a:pt x="349" y="186"/>
                </a:lnTo>
                <a:lnTo>
                  <a:pt x="349" y="186"/>
                </a:lnTo>
                <a:lnTo>
                  <a:pt x="349" y="173"/>
                </a:lnTo>
                <a:lnTo>
                  <a:pt x="349" y="173"/>
                </a:lnTo>
                <a:lnTo>
                  <a:pt x="349" y="171"/>
                </a:lnTo>
                <a:lnTo>
                  <a:pt x="349" y="171"/>
                </a:lnTo>
                <a:close/>
                <a:moveTo>
                  <a:pt x="96" y="301"/>
                </a:moveTo>
                <a:lnTo>
                  <a:pt x="96" y="301"/>
                </a:lnTo>
                <a:lnTo>
                  <a:pt x="95" y="301"/>
                </a:lnTo>
                <a:lnTo>
                  <a:pt x="95" y="301"/>
                </a:lnTo>
                <a:lnTo>
                  <a:pt x="89" y="306"/>
                </a:lnTo>
                <a:lnTo>
                  <a:pt x="89" y="306"/>
                </a:lnTo>
                <a:lnTo>
                  <a:pt x="92" y="308"/>
                </a:lnTo>
                <a:lnTo>
                  <a:pt x="92" y="308"/>
                </a:lnTo>
                <a:lnTo>
                  <a:pt x="96" y="301"/>
                </a:lnTo>
                <a:lnTo>
                  <a:pt x="96" y="301"/>
                </a:lnTo>
                <a:close/>
                <a:moveTo>
                  <a:pt x="96" y="311"/>
                </a:moveTo>
                <a:lnTo>
                  <a:pt x="96" y="311"/>
                </a:lnTo>
                <a:lnTo>
                  <a:pt x="101" y="314"/>
                </a:lnTo>
                <a:lnTo>
                  <a:pt x="101" y="314"/>
                </a:lnTo>
                <a:lnTo>
                  <a:pt x="102" y="309"/>
                </a:lnTo>
                <a:lnTo>
                  <a:pt x="103" y="306"/>
                </a:lnTo>
                <a:lnTo>
                  <a:pt x="103" y="306"/>
                </a:lnTo>
                <a:lnTo>
                  <a:pt x="96" y="311"/>
                </a:lnTo>
                <a:lnTo>
                  <a:pt x="96" y="311"/>
                </a:lnTo>
                <a:close/>
                <a:moveTo>
                  <a:pt x="310" y="86"/>
                </a:moveTo>
                <a:lnTo>
                  <a:pt x="310" y="86"/>
                </a:lnTo>
                <a:lnTo>
                  <a:pt x="311" y="86"/>
                </a:lnTo>
                <a:lnTo>
                  <a:pt x="311" y="86"/>
                </a:lnTo>
                <a:lnTo>
                  <a:pt x="314" y="85"/>
                </a:lnTo>
                <a:lnTo>
                  <a:pt x="314" y="85"/>
                </a:lnTo>
                <a:lnTo>
                  <a:pt x="318" y="82"/>
                </a:lnTo>
                <a:lnTo>
                  <a:pt x="318" y="82"/>
                </a:lnTo>
                <a:lnTo>
                  <a:pt x="315" y="81"/>
                </a:lnTo>
                <a:lnTo>
                  <a:pt x="315" y="81"/>
                </a:lnTo>
                <a:lnTo>
                  <a:pt x="310" y="86"/>
                </a:lnTo>
                <a:lnTo>
                  <a:pt x="310" y="86"/>
                </a:lnTo>
                <a:close/>
                <a:moveTo>
                  <a:pt x="318" y="257"/>
                </a:moveTo>
                <a:lnTo>
                  <a:pt x="318" y="257"/>
                </a:lnTo>
                <a:lnTo>
                  <a:pt x="312" y="252"/>
                </a:lnTo>
                <a:lnTo>
                  <a:pt x="312" y="252"/>
                </a:lnTo>
                <a:lnTo>
                  <a:pt x="312" y="257"/>
                </a:lnTo>
                <a:lnTo>
                  <a:pt x="315" y="260"/>
                </a:lnTo>
                <a:lnTo>
                  <a:pt x="315" y="260"/>
                </a:lnTo>
                <a:lnTo>
                  <a:pt x="318" y="257"/>
                </a:lnTo>
                <a:lnTo>
                  <a:pt x="318" y="257"/>
                </a:lnTo>
                <a:close/>
                <a:moveTo>
                  <a:pt x="227" y="28"/>
                </a:moveTo>
                <a:lnTo>
                  <a:pt x="227" y="28"/>
                </a:lnTo>
                <a:lnTo>
                  <a:pt x="231" y="29"/>
                </a:lnTo>
                <a:lnTo>
                  <a:pt x="231" y="29"/>
                </a:lnTo>
                <a:lnTo>
                  <a:pt x="233" y="22"/>
                </a:lnTo>
                <a:lnTo>
                  <a:pt x="233" y="22"/>
                </a:lnTo>
                <a:lnTo>
                  <a:pt x="231" y="22"/>
                </a:lnTo>
                <a:lnTo>
                  <a:pt x="231" y="22"/>
                </a:lnTo>
                <a:lnTo>
                  <a:pt x="227" y="28"/>
                </a:lnTo>
                <a:lnTo>
                  <a:pt x="227" y="28"/>
                </a:lnTo>
                <a:close/>
                <a:moveTo>
                  <a:pt x="194" y="4"/>
                </a:moveTo>
                <a:lnTo>
                  <a:pt x="194" y="4"/>
                </a:lnTo>
                <a:lnTo>
                  <a:pt x="210" y="7"/>
                </a:lnTo>
                <a:lnTo>
                  <a:pt x="210" y="7"/>
                </a:lnTo>
                <a:lnTo>
                  <a:pt x="226" y="9"/>
                </a:lnTo>
                <a:lnTo>
                  <a:pt x="226" y="9"/>
                </a:lnTo>
                <a:lnTo>
                  <a:pt x="210" y="5"/>
                </a:lnTo>
                <a:lnTo>
                  <a:pt x="194" y="4"/>
                </a:lnTo>
                <a:lnTo>
                  <a:pt x="194" y="4"/>
                </a:lnTo>
                <a:close/>
                <a:moveTo>
                  <a:pt x="68" y="282"/>
                </a:moveTo>
                <a:lnTo>
                  <a:pt x="68" y="282"/>
                </a:lnTo>
                <a:lnTo>
                  <a:pt x="67" y="287"/>
                </a:lnTo>
                <a:lnTo>
                  <a:pt x="67" y="287"/>
                </a:lnTo>
                <a:lnTo>
                  <a:pt x="68" y="288"/>
                </a:lnTo>
                <a:lnTo>
                  <a:pt x="68" y="288"/>
                </a:lnTo>
                <a:lnTo>
                  <a:pt x="72" y="285"/>
                </a:lnTo>
                <a:lnTo>
                  <a:pt x="72" y="285"/>
                </a:lnTo>
                <a:lnTo>
                  <a:pt x="68" y="282"/>
                </a:lnTo>
                <a:lnTo>
                  <a:pt x="68" y="282"/>
                </a:lnTo>
                <a:close/>
                <a:moveTo>
                  <a:pt x="331" y="177"/>
                </a:moveTo>
                <a:lnTo>
                  <a:pt x="331" y="177"/>
                </a:lnTo>
                <a:lnTo>
                  <a:pt x="327" y="198"/>
                </a:lnTo>
                <a:lnTo>
                  <a:pt x="327" y="198"/>
                </a:lnTo>
                <a:lnTo>
                  <a:pt x="329" y="189"/>
                </a:lnTo>
                <a:lnTo>
                  <a:pt x="331" y="177"/>
                </a:lnTo>
                <a:lnTo>
                  <a:pt x="331" y="177"/>
                </a:lnTo>
                <a:close/>
                <a:moveTo>
                  <a:pt x="105" y="311"/>
                </a:moveTo>
                <a:lnTo>
                  <a:pt x="105" y="311"/>
                </a:lnTo>
                <a:lnTo>
                  <a:pt x="112" y="305"/>
                </a:lnTo>
                <a:lnTo>
                  <a:pt x="112" y="305"/>
                </a:lnTo>
                <a:lnTo>
                  <a:pt x="108" y="304"/>
                </a:lnTo>
                <a:lnTo>
                  <a:pt x="108" y="304"/>
                </a:lnTo>
                <a:lnTo>
                  <a:pt x="105" y="311"/>
                </a:lnTo>
                <a:lnTo>
                  <a:pt x="105" y="311"/>
                </a:lnTo>
                <a:close/>
                <a:moveTo>
                  <a:pt x="325" y="244"/>
                </a:moveTo>
                <a:lnTo>
                  <a:pt x="325" y="244"/>
                </a:lnTo>
                <a:lnTo>
                  <a:pt x="319" y="240"/>
                </a:lnTo>
                <a:lnTo>
                  <a:pt x="319" y="240"/>
                </a:lnTo>
                <a:lnTo>
                  <a:pt x="321" y="244"/>
                </a:lnTo>
                <a:lnTo>
                  <a:pt x="324" y="247"/>
                </a:lnTo>
                <a:lnTo>
                  <a:pt x="324" y="247"/>
                </a:lnTo>
                <a:lnTo>
                  <a:pt x="325" y="244"/>
                </a:lnTo>
                <a:lnTo>
                  <a:pt x="325" y="244"/>
                </a:lnTo>
                <a:close/>
                <a:moveTo>
                  <a:pt x="248" y="28"/>
                </a:moveTo>
                <a:lnTo>
                  <a:pt x="248" y="28"/>
                </a:lnTo>
                <a:lnTo>
                  <a:pt x="243" y="34"/>
                </a:lnTo>
                <a:lnTo>
                  <a:pt x="243" y="34"/>
                </a:lnTo>
                <a:lnTo>
                  <a:pt x="246" y="35"/>
                </a:lnTo>
                <a:lnTo>
                  <a:pt x="246" y="35"/>
                </a:lnTo>
                <a:lnTo>
                  <a:pt x="248" y="28"/>
                </a:lnTo>
                <a:lnTo>
                  <a:pt x="248" y="28"/>
                </a:lnTo>
                <a:close/>
                <a:moveTo>
                  <a:pt x="150" y="14"/>
                </a:moveTo>
                <a:lnTo>
                  <a:pt x="150" y="14"/>
                </a:lnTo>
                <a:lnTo>
                  <a:pt x="150" y="19"/>
                </a:lnTo>
                <a:lnTo>
                  <a:pt x="150" y="19"/>
                </a:lnTo>
                <a:lnTo>
                  <a:pt x="152" y="19"/>
                </a:lnTo>
                <a:lnTo>
                  <a:pt x="152" y="19"/>
                </a:lnTo>
                <a:lnTo>
                  <a:pt x="153" y="14"/>
                </a:lnTo>
                <a:lnTo>
                  <a:pt x="153" y="14"/>
                </a:lnTo>
                <a:lnTo>
                  <a:pt x="150" y="14"/>
                </a:lnTo>
                <a:lnTo>
                  <a:pt x="150" y="14"/>
                </a:lnTo>
                <a:close/>
                <a:moveTo>
                  <a:pt x="224" y="21"/>
                </a:moveTo>
                <a:lnTo>
                  <a:pt x="224" y="21"/>
                </a:lnTo>
                <a:lnTo>
                  <a:pt x="224" y="19"/>
                </a:lnTo>
                <a:lnTo>
                  <a:pt x="224" y="19"/>
                </a:lnTo>
                <a:lnTo>
                  <a:pt x="219" y="27"/>
                </a:lnTo>
                <a:lnTo>
                  <a:pt x="219" y="27"/>
                </a:lnTo>
                <a:lnTo>
                  <a:pt x="223" y="27"/>
                </a:lnTo>
                <a:lnTo>
                  <a:pt x="223" y="27"/>
                </a:lnTo>
                <a:lnTo>
                  <a:pt x="224" y="21"/>
                </a:lnTo>
                <a:lnTo>
                  <a:pt x="224" y="21"/>
                </a:lnTo>
                <a:close/>
                <a:moveTo>
                  <a:pt x="304" y="279"/>
                </a:moveTo>
                <a:lnTo>
                  <a:pt x="304" y="279"/>
                </a:lnTo>
                <a:lnTo>
                  <a:pt x="300" y="282"/>
                </a:lnTo>
                <a:lnTo>
                  <a:pt x="300" y="282"/>
                </a:lnTo>
                <a:lnTo>
                  <a:pt x="298" y="284"/>
                </a:lnTo>
                <a:lnTo>
                  <a:pt x="298" y="287"/>
                </a:lnTo>
                <a:lnTo>
                  <a:pt x="298" y="287"/>
                </a:lnTo>
                <a:lnTo>
                  <a:pt x="301" y="284"/>
                </a:lnTo>
                <a:lnTo>
                  <a:pt x="304" y="279"/>
                </a:lnTo>
                <a:lnTo>
                  <a:pt x="304" y="279"/>
                </a:lnTo>
                <a:lnTo>
                  <a:pt x="304" y="279"/>
                </a:lnTo>
                <a:lnTo>
                  <a:pt x="304" y="279"/>
                </a:lnTo>
                <a:close/>
                <a:moveTo>
                  <a:pt x="200" y="319"/>
                </a:moveTo>
                <a:lnTo>
                  <a:pt x="200" y="319"/>
                </a:lnTo>
                <a:lnTo>
                  <a:pt x="200" y="319"/>
                </a:lnTo>
                <a:lnTo>
                  <a:pt x="200" y="319"/>
                </a:lnTo>
                <a:lnTo>
                  <a:pt x="199" y="326"/>
                </a:lnTo>
                <a:lnTo>
                  <a:pt x="199" y="326"/>
                </a:lnTo>
                <a:lnTo>
                  <a:pt x="202" y="326"/>
                </a:lnTo>
                <a:lnTo>
                  <a:pt x="202" y="326"/>
                </a:lnTo>
                <a:lnTo>
                  <a:pt x="200" y="319"/>
                </a:lnTo>
                <a:lnTo>
                  <a:pt x="200" y="319"/>
                </a:lnTo>
                <a:close/>
                <a:moveTo>
                  <a:pt x="129" y="17"/>
                </a:moveTo>
                <a:lnTo>
                  <a:pt x="129" y="17"/>
                </a:lnTo>
                <a:lnTo>
                  <a:pt x="128" y="24"/>
                </a:lnTo>
                <a:lnTo>
                  <a:pt x="128" y="24"/>
                </a:lnTo>
                <a:lnTo>
                  <a:pt x="132" y="24"/>
                </a:lnTo>
                <a:lnTo>
                  <a:pt x="132" y="24"/>
                </a:lnTo>
                <a:lnTo>
                  <a:pt x="129" y="17"/>
                </a:lnTo>
                <a:lnTo>
                  <a:pt x="129" y="17"/>
                </a:lnTo>
                <a:close/>
                <a:moveTo>
                  <a:pt x="24" y="214"/>
                </a:moveTo>
                <a:lnTo>
                  <a:pt x="24" y="214"/>
                </a:lnTo>
                <a:lnTo>
                  <a:pt x="24" y="214"/>
                </a:lnTo>
                <a:lnTo>
                  <a:pt x="24" y="214"/>
                </a:lnTo>
                <a:lnTo>
                  <a:pt x="32" y="208"/>
                </a:lnTo>
                <a:lnTo>
                  <a:pt x="32" y="208"/>
                </a:lnTo>
                <a:lnTo>
                  <a:pt x="31" y="207"/>
                </a:lnTo>
                <a:lnTo>
                  <a:pt x="31" y="207"/>
                </a:lnTo>
                <a:lnTo>
                  <a:pt x="24" y="214"/>
                </a:lnTo>
                <a:lnTo>
                  <a:pt x="24" y="214"/>
                </a:lnTo>
                <a:close/>
                <a:moveTo>
                  <a:pt x="312" y="79"/>
                </a:moveTo>
                <a:lnTo>
                  <a:pt x="312" y="79"/>
                </a:lnTo>
                <a:lnTo>
                  <a:pt x="312" y="79"/>
                </a:lnTo>
                <a:lnTo>
                  <a:pt x="312" y="79"/>
                </a:lnTo>
                <a:lnTo>
                  <a:pt x="305" y="82"/>
                </a:lnTo>
                <a:lnTo>
                  <a:pt x="305" y="82"/>
                </a:lnTo>
                <a:lnTo>
                  <a:pt x="308" y="85"/>
                </a:lnTo>
                <a:lnTo>
                  <a:pt x="308" y="85"/>
                </a:lnTo>
                <a:lnTo>
                  <a:pt x="312" y="79"/>
                </a:lnTo>
                <a:lnTo>
                  <a:pt x="312" y="79"/>
                </a:lnTo>
                <a:close/>
                <a:moveTo>
                  <a:pt x="281" y="284"/>
                </a:moveTo>
                <a:lnTo>
                  <a:pt x="281" y="284"/>
                </a:lnTo>
                <a:lnTo>
                  <a:pt x="280" y="284"/>
                </a:lnTo>
                <a:lnTo>
                  <a:pt x="280" y="284"/>
                </a:lnTo>
                <a:lnTo>
                  <a:pt x="280" y="288"/>
                </a:lnTo>
                <a:lnTo>
                  <a:pt x="280" y="288"/>
                </a:lnTo>
                <a:lnTo>
                  <a:pt x="283" y="288"/>
                </a:lnTo>
                <a:lnTo>
                  <a:pt x="284" y="291"/>
                </a:lnTo>
                <a:lnTo>
                  <a:pt x="284" y="291"/>
                </a:lnTo>
                <a:lnTo>
                  <a:pt x="284" y="288"/>
                </a:lnTo>
                <a:lnTo>
                  <a:pt x="284" y="287"/>
                </a:lnTo>
                <a:lnTo>
                  <a:pt x="284" y="287"/>
                </a:lnTo>
                <a:lnTo>
                  <a:pt x="281" y="285"/>
                </a:lnTo>
                <a:lnTo>
                  <a:pt x="281" y="285"/>
                </a:lnTo>
                <a:lnTo>
                  <a:pt x="281" y="284"/>
                </a:lnTo>
                <a:lnTo>
                  <a:pt x="281" y="284"/>
                </a:lnTo>
                <a:close/>
                <a:moveTo>
                  <a:pt x="346" y="149"/>
                </a:moveTo>
                <a:lnTo>
                  <a:pt x="346" y="149"/>
                </a:lnTo>
                <a:lnTo>
                  <a:pt x="339" y="153"/>
                </a:lnTo>
                <a:lnTo>
                  <a:pt x="339" y="153"/>
                </a:lnTo>
                <a:lnTo>
                  <a:pt x="346" y="153"/>
                </a:lnTo>
                <a:lnTo>
                  <a:pt x="346" y="153"/>
                </a:lnTo>
                <a:lnTo>
                  <a:pt x="346" y="149"/>
                </a:lnTo>
                <a:lnTo>
                  <a:pt x="346" y="149"/>
                </a:lnTo>
                <a:close/>
                <a:moveTo>
                  <a:pt x="199" y="21"/>
                </a:moveTo>
                <a:lnTo>
                  <a:pt x="199" y="21"/>
                </a:lnTo>
                <a:lnTo>
                  <a:pt x="203" y="15"/>
                </a:lnTo>
                <a:lnTo>
                  <a:pt x="203" y="15"/>
                </a:lnTo>
                <a:lnTo>
                  <a:pt x="199" y="14"/>
                </a:lnTo>
                <a:lnTo>
                  <a:pt x="199" y="14"/>
                </a:lnTo>
                <a:lnTo>
                  <a:pt x="199" y="21"/>
                </a:lnTo>
                <a:lnTo>
                  <a:pt x="199" y="21"/>
                </a:lnTo>
                <a:close/>
                <a:moveTo>
                  <a:pt x="157" y="14"/>
                </a:moveTo>
                <a:lnTo>
                  <a:pt x="157" y="14"/>
                </a:lnTo>
                <a:lnTo>
                  <a:pt x="156" y="14"/>
                </a:lnTo>
                <a:lnTo>
                  <a:pt x="156" y="14"/>
                </a:lnTo>
                <a:lnTo>
                  <a:pt x="155" y="21"/>
                </a:lnTo>
                <a:lnTo>
                  <a:pt x="155" y="21"/>
                </a:lnTo>
                <a:lnTo>
                  <a:pt x="157" y="21"/>
                </a:lnTo>
                <a:lnTo>
                  <a:pt x="157" y="21"/>
                </a:lnTo>
                <a:lnTo>
                  <a:pt x="157" y="14"/>
                </a:lnTo>
                <a:lnTo>
                  <a:pt x="157" y="14"/>
                </a:lnTo>
                <a:close/>
                <a:moveTo>
                  <a:pt x="335" y="125"/>
                </a:moveTo>
                <a:lnTo>
                  <a:pt x="335" y="125"/>
                </a:lnTo>
                <a:lnTo>
                  <a:pt x="341" y="123"/>
                </a:lnTo>
                <a:lnTo>
                  <a:pt x="341" y="123"/>
                </a:lnTo>
                <a:lnTo>
                  <a:pt x="339" y="120"/>
                </a:lnTo>
                <a:lnTo>
                  <a:pt x="339" y="120"/>
                </a:lnTo>
                <a:lnTo>
                  <a:pt x="338" y="122"/>
                </a:lnTo>
                <a:lnTo>
                  <a:pt x="338" y="122"/>
                </a:lnTo>
                <a:lnTo>
                  <a:pt x="335" y="125"/>
                </a:lnTo>
                <a:lnTo>
                  <a:pt x="335" y="125"/>
                </a:lnTo>
                <a:close/>
                <a:moveTo>
                  <a:pt x="314" y="102"/>
                </a:moveTo>
                <a:lnTo>
                  <a:pt x="314" y="102"/>
                </a:lnTo>
                <a:lnTo>
                  <a:pt x="315" y="108"/>
                </a:lnTo>
                <a:lnTo>
                  <a:pt x="319" y="113"/>
                </a:lnTo>
                <a:lnTo>
                  <a:pt x="319" y="113"/>
                </a:lnTo>
                <a:lnTo>
                  <a:pt x="314" y="102"/>
                </a:lnTo>
                <a:lnTo>
                  <a:pt x="314" y="102"/>
                </a:lnTo>
                <a:close/>
                <a:moveTo>
                  <a:pt x="230" y="314"/>
                </a:moveTo>
                <a:lnTo>
                  <a:pt x="230" y="314"/>
                </a:lnTo>
                <a:lnTo>
                  <a:pt x="230" y="314"/>
                </a:lnTo>
                <a:lnTo>
                  <a:pt x="230" y="314"/>
                </a:lnTo>
                <a:lnTo>
                  <a:pt x="229" y="322"/>
                </a:lnTo>
                <a:lnTo>
                  <a:pt x="229" y="322"/>
                </a:lnTo>
                <a:lnTo>
                  <a:pt x="231" y="321"/>
                </a:lnTo>
                <a:lnTo>
                  <a:pt x="231" y="321"/>
                </a:lnTo>
                <a:lnTo>
                  <a:pt x="230" y="314"/>
                </a:lnTo>
                <a:lnTo>
                  <a:pt x="230" y="314"/>
                </a:lnTo>
                <a:close/>
                <a:moveTo>
                  <a:pt x="236" y="332"/>
                </a:moveTo>
                <a:lnTo>
                  <a:pt x="236" y="332"/>
                </a:lnTo>
                <a:lnTo>
                  <a:pt x="226" y="335"/>
                </a:lnTo>
                <a:lnTo>
                  <a:pt x="217" y="336"/>
                </a:lnTo>
                <a:lnTo>
                  <a:pt x="217" y="336"/>
                </a:lnTo>
                <a:lnTo>
                  <a:pt x="227" y="335"/>
                </a:lnTo>
                <a:lnTo>
                  <a:pt x="236" y="332"/>
                </a:lnTo>
                <a:lnTo>
                  <a:pt x="236" y="332"/>
                </a:lnTo>
                <a:close/>
                <a:moveTo>
                  <a:pt x="344" y="133"/>
                </a:moveTo>
                <a:lnTo>
                  <a:pt x="344" y="133"/>
                </a:lnTo>
                <a:lnTo>
                  <a:pt x="338" y="137"/>
                </a:lnTo>
                <a:lnTo>
                  <a:pt x="338" y="137"/>
                </a:lnTo>
                <a:lnTo>
                  <a:pt x="345" y="137"/>
                </a:lnTo>
                <a:lnTo>
                  <a:pt x="345" y="137"/>
                </a:lnTo>
                <a:lnTo>
                  <a:pt x="344" y="133"/>
                </a:lnTo>
                <a:lnTo>
                  <a:pt x="344" y="133"/>
                </a:lnTo>
                <a:close/>
                <a:moveTo>
                  <a:pt x="213" y="17"/>
                </a:moveTo>
                <a:lnTo>
                  <a:pt x="213" y="17"/>
                </a:lnTo>
                <a:lnTo>
                  <a:pt x="210" y="15"/>
                </a:lnTo>
                <a:lnTo>
                  <a:pt x="210" y="15"/>
                </a:lnTo>
                <a:lnTo>
                  <a:pt x="209" y="22"/>
                </a:lnTo>
                <a:lnTo>
                  <a:pt x="209" y="22"/>
                </a:lnTo>
                <a:lnTo>
                  <a:pt x="213" y="17"/>
                </a:lnTo>
                <a:lnTo>
                  <a:pt x="213" y="17"/>
                </a:lnTo>
                <a:lnTo>
                  <a:pt x="213" y="17"/>
                </a:lnTo>
                <a:lnTo>
                  <a:pt x="213" y="17"/>
                </a:lnTo>
                <a:close/>
                <a:moveTo>
                  <a:pt x="187" y="321"/>
                </a:moveTo>
                <a:lnTo>
                  <a:pt x="187" y="321"/>
                </a:lnTo>
                <a:lnTo>
                  <a:pt x="187" y="321"/>
                </a:lnTo>
                <a:lnTo>
                  <a:pt x="187" y="321"/>
                </a:lnTo>
                <a:lnTo>
                  <a:pt x="190" y="315"/>
                </a:lnTo>
                <a:lnTo>
                  <a:pt x="190" y="315"/>
                </a:lnTo>
                <a:lnTo>
                  <a:pt x="187" y="315"/>
                </a:lnTo>
                <a:lnTo>
                  <a:pt x="187" y="315"/>
                </a:lnTo>
                <a:lnTo>
                  <a:pt x="187" y="321"/>
                </a:lnTo>
                <a:lnTo>
                  <a:pt x="187" y="321"/>
                </a:lnTo>
                <a:close/>
                <a:moveTo>
                  <a:pt x="58" y="267"/>
                </a:moveTo>
                <a:lnTo>
                  <a:pt x="58" y="267"/>
                </a:lnTo>
                <a:lnTo>
                  <a:pt x="55" y="270"/>
                </a:lnTo>
                <a:lnTo>
                  <a:pt x="55" y="270"/>
                </a:lnTo>
                <a:lnTo>
                  <a:pt x="58" y="271"/>
                </a:lnTo>
                <a:lnTo>
                  <a:pt x="58" y="271"/>
                </a:lnTo>
                <a:lnTo>
                  <a:pt x="59" y="270"/>
                </a:lnTo>
                <a:lnTo>
                  <a:pt x="59" y="270"/>
                </a:lnTo>
                <a:lnTo>
                  <a:pt x="58" y="267"/>
                </a:lnTo>
                <a:lnTo>
                  <a:pt x="58" y="267"/>
                </a:lnTo>
                <a:close/>
                <a:moveTo>
                  <a:pt x="41" y="71"/>
                </a:moveTo>
                <a:lnTo>
                  <a:pt x="41" y="71"/>
                </a:lnTo>
                <a:lnTo>
                  <a:pt x="51" y="61"/>
                </a:lnTo>
                <a:lnTo>
                  <a:pt x="51" y="61"/>
                </a:lnTo>
                <a:lnTo>
                  <a:pt x="51" y="58"/>
                </a:lnTo>
                <a:lnTo>
                  <a:pt x="51" y="58"/>
                </a:lnTo>
                <a:lnTo>
                  <a:pt x="41" y="71"/>
                </a:lnTo>
                <a:lnTo>
                  <a:pt x="41" y="71"/>
                </a:lnTo>
                <a:close/>
                <a:moveTo>
                  <a:pt x="123" y="25"/>
                </a:moveTo>
                <a:lnTo>
                  <a:pt x="123" y="25"/>
                </a:lnTo>
                <a:lnTo>
                  <a:pt x="122" y="22"/>
                </a:lnTo>
                <a:lnTo>
                  <a:pt x="122" y="22"/>
                </a:lnTo>
                <a:lnTo>
                  <a:pt x="121" y="19"/>
                </a:lnTo>
                <a:lnTo>
                  <a:pt x="121" y="19"/>
                </a:lnTo>
                <a:lnTo>
                  <a:pt x="119" y="27"/>
                </a:lnTo>
                <a:lnTo>
                  <a:pt x="119" y="27"/>
                </a:lnTo>
                <a:lnTo>
                  <a:pt x="123" y="25"/>
                </a:lnTo>
                <a:lnTo>
                  <a:pt x="123" y="25"/>
                </a:lnTo>
                <a:close/>
                <a:moveTo>
                  <a:pt x="74" y="294"/>
                </a:moveTo>
                <a:lnTo>
                  <a:pt x="74" y="294"/>
                </a:lnTo>
                <a:lnTo>
                  <a:pt x="78" y="289"/>
                </a:lnTo>
                <a:lnTo>
                  <a:pt x="78" y="289"/>
                </a:lnTo>
                <a:lnTo>
                  <a:pt x="76" y="288"/>
                </a:lnTo>
                <a:lnTo>
                  <a:pt x="76" y="288"/>
                </a:lnTo>
                <a:lnTo>
                  <a:pt x="74" y="292"/>
                </a:lnTo>
                <a:lnTo>
                  <a:pt x="74" y="292"/>
                </a:lnTo>
                <a:lnTo>
                  <a:pt x="72" y="292"/>
                </a:lnTo>
                <a:lnTo>
                  <a:pt x="74" y="294"/>
                </a:lnTo>
                <a:lnTo>
                  <a:pt x="74" y="294"/>
                </a:lnTo>
                <a:close/>
                <a:moveTo>
                  <a:pt x="331" y="117"/>
                </a:moveTo>
                <a:lnTo>
                  <a:pt x="331" y="117"/>
                </a:lnTo>
                <a:lnTo>
                  <a:pt x="331" y="117"/>
                </a:lnTo>
                <a:lnTo>
                  <a:pt x="331" y="117"/>
                </a:lnTo>
                <a:lnTo>
                  <a:pt x="338" y="115"/>
                </a:lnTo>
                <a:lnTo>
                  <a:pt x="338" y="115"/>
                </a:lnTo>
                <a:lnTo>
                  <a:pt x="337" y="113"/>
                </a:lnTo>
                <a:lnTo>
                  <a:pt x="337" y="113"/>
                </a:lnTo>
                <a:lnTo>
                  <a:pt x="331" y="117"/>
                </a:lnTo>
                <a:lnTo>
                  <a:pt x="331" y="117"/>
                </a:lnTo>
                <a:close/>
                <a:moveTo>
                  <a:pt x="91" y="297"/>
                </a:moveTo>
                <a:lnTo>
                  <a:pt x="91" y="297"/>
                </a:lnTo>
                <a:lnTo>
                  <a:pt x="88" y="302"/>
                </a:lnTo>
                <a:lnTo>
                  <a:pt x="88" y="302"/>
                </a:lnTo>
                <a:lnTo>
                  <a:pt x="94" y="298"/>
                </a:lnTo>
                <a:lnTo>
                  <a:pt x="94" y="298"/>
                </a:lnTo>
                <a:lnTo>
                  <a:pt x="91" y="297"/>
                </a:lnTo>
                <a:lnTo>
                  <a:pt x="91" y="297"/>
                </a:lnTo>
                <a:close/>
                <a:moveTo>
                  <a:pt x="67" y="277"/>
                </a:moveTo>
                <a:lnTo>
                  <a:pt x="67" y="277"/>
                </a:lnTo>
                <a:lnTo>
                  <a:pt x="62" y="272"/>
                </a:lnTo>
                <a:lnTo>
                  <a:pt x="62" y="272"/>
                </a:lnTo>
                <a:lnTo>
                  <a:pt x="61" y="274"/>
                </a:lnTo>
                <a:lnTo>
                  <a:pt x="61" y="274"/>
                </a:lnTo>
                <a:lnTo>
                  <a:pt x="64" y="275"/>
                </a:lnTo>
                <a:lnTo>
                  <a:pt x="64" y="275"/>
                </a:lnTo>
                <a:lnTo>
                  <a:pt x="65" y="277"/>
                </a:lnTo>
                <a:lnTo>
                  <a:pt x="65" y="277"/>
                </a:lnTo>
                <a:lnTo>
                  <a:pt x="67" y="277"/>
                </a:lnTo>
                <a:lnTo>
                  <a:pt x="67" y="277"/>
                </a:lnTo>
                <a:close/>
                <a:moveTo>
                  <a:pt x="311" y="271"/>
                </a:moveTo>
                <a:lnTo>
                  <a:pt x="311" y="271"/>
                </a:lnTo>
                <a:lnTo>
                  <a:pt x="311" y="270"/>
                </a:lnTo>
                <a:lnTo>
                  <a:pt x="311" y="270"/>
                </a:lnTo>
                <a:lnTo>
                  <a:pt x="307" y="275"/>
                </a:lnTo>
                <a:lnTo>
                  <a:pt x="307" y="275"/>
                </a:lnTo>
                <a:lnTo>
                  <a:pt x="307" y="277"/>
                </a:lnTo>
                <a:lnTo>
                  <a:pt x="307" y="277"/>
                </a:lnTo>
                <a:lnTo>
                  <a:pt x="311" y="271"/>
                </a:lnTo>
                <a:lnTo>
                  <a:pt x="311" y="271"/>
                </a:lnTo>
                <a:close/>
                <a:moveTo>
                  <a:pt x="203" y="314"/>
                </a:moveTo>
                <a:lnTo>
                  <a:pt x="203" y="314"/>
                </a:lnTo>
                <a:lnTo>
                  <a:pt x="204" y="321"/>
                </a:lnTo>
                <a:lnTo>
                  <a:pt x="204" y="321"/>
                </a:lnTo>
                <a:lnTo>
                  <a:pt x="204" y="321"/>
                </a:lnTo>
                <a:lnTo>
                  <a:pt x="204" y="321"/>
                </a:lnTo>
                <a:lnTo>
                  <a:pt x="206" y="312"/>
                </a:lnTo>
                <a:lnTo>
                  <a:pt x="206" y="312"/>
                </a:lnTo>
                <a:lnTo>
                  <a:pt x="204" y="312"/>
                </a:lnTo>
                <a:lnTo>
                  <a:pt x="204" y="312"/>
                </a:lnTo>
                <a:lnTo>
                  <a:pt x="203" y="314"/>
                </a:lnTo>
                <a:lnTo>
                  <a:pt x="203" y="314"/>
                </a:lnTo>
                <a:close/>
                <a:moveTo>
                  <a:pt x="274" y="52"/>
                </a:moveTo>
                <a:lnTo>
                  <a:pt x="274" y="52"/>
                </a:lnTo>
                <a:lnTo>
                  <a:pt x="278" y="46"/>
                </a:lnTo>
                <a:lnTo>
                  <a:pt x="278" y="46"/>
                </a:lnTo>
                <a:lnTo>
                  <a:pt x="273" y="51"/>
                </a:lnTo>
                <a:lnTo>
                  <a:pt x="273" y="51"/>
                </a:lnTo>
                <a:lnTo>
                  <a:pt x="274" y="52"/>
                </a:lnTo>
                <a:lnTo>
                  <a:pt x="274" y="52"/>
                </a:lnTo>
                <a:close/>
                <a:moveTo>
                  <a:pt x="76" y="51"/>
                </a:moveTo>
                <a:lnTo>
                  <a:pt x="76" y="51"/>
                </a:lnTo>
                <a:lnTo>
                  <a:pt x="81" y="46"/>
                </a:lnTo>
                <a:lnTo>
                  <a:pt x="81" y="46"/>
                </a:lnTo>
                <a:lnTo>
                  <a:pt x="78" y="46"/>
                </a:lnTo>
                <a:lnTo>
                  <a:pt x="75" y="48"/>
                </a:lnTo>
                <a:lnTo>
                  <a:pt x="75" y="48"/>
                </a:lnTo>
                <a:lnTo>
                  <a:pt x="76" y="51"/>
                </a:lnTo>
                <a:lnTo>
                  <a:pt x="76" y="51"/>
                </a:lnTo>
                <a:close/>
                <a:moveTo>
                  <a:pt x="335" y="171"/>
                </a:moveTo>
                <a:lnTo>
                  <a:pt x="335" y="171"/>
                </a:lnTo>
                <a:lnTo>
                  <a:pt x="335" y="177"/>
                </a:lnTo>
                <a:lnTo>
                  <a:pt x="335" y="177"/>
                </a:lnTo>
                <a:lnTo>
                  <a:pt x="339" y="173"/>
                </a:lnTo>
                <a:lnTo>
                  <a:pt x="339" y="173"/>
                </a:lnTo>
                <a:lnTo>
                  <a:pt x="335" y="171"/>
                </a:lnTo>
                <a:lnTo>
                  <a:pt x="335" y="171"/>
                </a:lnTo>
                <a:close/>
                <a:moveTo>
                  <a:pt x="156" y="8"/>
                </a:moveTo>
                <a:lnTo>
                  <a:pt x="156" y="8"/>
                </a:lnTo>
                <a:lnTo>
                  <a:pt x="149" y="8"/>
                </a:lnTo>
                <a:lnTo>
                  <a:pt x="149" y="8"/>
                </a:lnTo>
                <a:lnTo>
                  <a:pt x="149" y="11"/>
                </a:lnTo>
                <a:lnTo>
                  <a:pt x="149" y="11"/>
                </a:lnTo>
                <a:lnTo>
                  <a:pt x="155" y="11"/>
                </a:lnTo>
                <a:lnTo>
                  <a:pt x="155" y="11"/>
                </a:lnTo>
                <a:lnTo>
                  <a:pt x="156" y="8"/>
                </a:lnTo>
                <a:lnTo>
                  <a:pt x="156" y="8"/>
                </a:lnTo>
                <a:close/>
                <a:moveTo>
                  <a:pt x="59" y="277"/>
                </a:moveTo>
                <a:lnTo>
                  <a:pt x="59" y="277"/>
                </a:lnTo>
                <a:lnTo>
                  <a:pt x="58" y="279"/>
                </a:lnTo>
                <a:lnTo>
                  <a:pt x="58" y="279"/>
                </a:lnTo>
                <a:lnTo>
                  <a:pt x="61" y="281"/>
                </a:lnTo>
                <a:lnTo>
                  <a:pt x="61" y="281"/>
                </a:lnTo>
                <a:lnTo>
                  <a:pt x="62" y="279"/>
                </a:lnTo>
                <a:lnTo>
                  <a:pt x="62" y="279"/>
                </a:lnTo>
                <a:lnTo>
                  <a:pt x="59" y="277"/>
                </a:lnTo>
                <a:lnTo>
                  <a:pt x="59" y="277"/>
                </a:lnTo>
                <a:close/>
                <a:moveTo>
                  <a:pt x="156" y="321"/>
                </a:moveTo>
                <a:lnTo>
                  <a:pt x="156" y="321"/>
                </a:lnTo>
                <a:lnTo>
                  <a:pt x="160" y="314"/>
                </a:lnTo>
                <a:lnTo>
                  <a:pt x="160" y="314"/>
                </a:lnTo>
                <a:lnTo>
                  <a:pt x="156" y="314"/>
                </a:lnTo>
                <a:lnTo>
                  <a:pt x="156" y="314"/>
                </a:lnTo>
                <a:lnTo>
                  <a:pt x="156" y="318"/>
                </a:lnTo>
                <a:lnTo>
                  <a:pt x="156" y="321"/>
                </a:lnTo>
                <a:lnTo>
                  <a:pt x="156" y="321"/>
                </a:lnTo>
                <a:close/>
                <a:moveTo>
                  <a:pt x="106" y="27"/>
                </a:moveTo>
                <a:lnTo>
                  <a:pt x="106" y="27"/>
                </a:lnTo>
                <a:lnTo>
                  <a:pt x="105" y="32"/>
                </a:lnTo>
                <a:lnTo>
                  <a:pt x="105" y="32"/>
                </a:lnTo>
                <a:lnTo>
                  <a:pt x="108" y="31"/>
                </a:lnTo>
                <a:lnTo>
                  <a:pt x="108" y="31"/>
                </a:lnTo>
                <a:lnTo>
                  <a:pt x="106" y="27"/>
                </a:lnTo>
                <a:lnTo>
                  <a:pt x="106" y="27"/>
                </a:lnTo>
                <a:close/>
                <a:moveTo>
                  <a:pt x="307" y="78"/>
                </a:moveTo>
                <a:lnTo>
                  <a:pt x="307" y="78"/>
                </a:lnTo>
                <a:lnTo>
                  <a:pt x="307" y="78"/>
                </a:lnTo>
                <a:lnTo>
                  <a:pt x="307" y="78"/>
                </a:lnTo>
                <a:lnTo>
                  <a:pt x="312" y="75"/>
                </a:lnTo>
                <a:lnTo>
                  <a:pt x="312" y="75"/>
                </a:lnTo>
                <a:lnTo>
                  <a:pt x="311" y="73"/>
                </a:lnTo>
                <a:lnTo>
                  <a:pt x="311" y="73"/>
                </a:lnTo>
                <a:lnTo>
                  <a:pt x="307" y="78"/>
                </a:lnTo>
                <a:lnTo>
                  <a:pt x="307" y="78"/>
                </a:lnTo>
                <a:close/>
                <a:moveTo>
                  <a:pt x="278" y="297"/>
                </a:moveTo>
                <a:lnTo>
                  <a:pt x="278" y="297"/>
                </a:lnTo>
                <a:lnTo>
                  <a:pt x="280" y="297"/>
                </a:lnTo>
                <a:lnTo>
                  <a:pt x="280" y="297"/>
                </a:lnTo>
                <a:lnTo>
                  <a:pt x="283" y="294"/>
                </a:lnTo>
                <a:lnTo>
                  <a:pt x="283" y="294"/>
                </a:lnTo>
                <a:lnTo>
                  <a:pt x="281" y="291"/>
                </a:lnTo>
                <a:lnTo>
                  <a:pt x="281" y="291"/>
                </a:lnTo>
                <a:lnTo>
                  <a:pt x="278" y="297"/>
                </a:lnTo>
                <a:lnTo>
                  <a:pt x="278" y="297"/>
                </a:lnTo>
                <a:close/>
                <a:moveTo>
                  <a:pt x="210" y="312"/>
                </a:moveTo>
                <a:lnTo>
                  <a:pt x="210" y="312"/>
                </a:lnTo>
                <a:lnTo>
                  <a:pt x="211" y="318"/>
                </a:lnTo>
                <a:lnTo>
                  <a:pt x="211" y="318"/>
                </a:lnTo>
                <a:lnTo>
                  <a:pt x="213" y="311"/>
                </a:lnTo>
                <a:lnTo>
                  <a:pt x="213" y="311"/>
                </a:lnTo>
                <a:lnTo>
                  <a:pt x="210" y="312"/>
                </a:lnTo>
                <a:lnTo>
                  <a:pt x="210" y="312"/>
                </a:lnTo>
                <a:close/>
                <a:moveTo>
                  <a:pt x="146" y="319"/>
                </a:moveTo>
                <a:lnTo>
                  <a:pt x="146" y="319"/>
                </a:lnTo>
                <a:lnTo>
                  <a:pt x="145" y="319"/>
                </a:lnTo>
                <a:lnTo>
                  <a:pt x="145" y="319"/>
                </a:lnTo>
                <a:lnTo>
                  <a:pt x="142" y="325"/>
                </a:lnTo>
                <a:lnTo>
                  <a:pt x="142" y="325"/>
                </a:lnTo>
                <a:lnTo>
                  <a:pt x="143" y="325"/>
                </a:lnTo>
                <a:lnTo>
                  <a:pt x="145" y="324"/>
                </a:lnTo>
                <a:lnTo>
                  <a:pt x="145" y="324"/>
                </a:lnTo>
                <a:lnTo>
                  <a:pt x="146" y="319"/>
                </a:lnTo>
                <a:lnTo>
                  <a:pt x="146" y="319"/>
                </a:lnTo>
                <a:close/>
                <a:moveTo>
                  <a:pt x="149" y="314"/>
                </a:moveTo>
                <a:lnTo>
                  <a:pt x="149" y="314"/>
                </a:lnTo>
                <a:lnTo>
                  <a:pt x="149" y="316"/>
                </a:lnTo>
                <a:lnTo>
                  <a:pt x="149" y="319"/>
                </a:lnTo>
                <a:lnTo>
                  <a:pt x="149" y="319"/>
                </a:lnTo>
                <a:lnTo>
                  <a:pt x="153" y="314"/>
                </a:lnTo>
                <a:lnTo>
                  <a:pt x="153" y="314"/>
                </a:lnTo>
                <a:lnTo>
                  <a:pt x="149" y="314"/>
                </a:lnTo>
                <a:lnTo>
                  <a:pt x="149" y="314"/>
                </a:lnTo>
                <a:close/>
                <a:moveTo>
                  <a:pt x="165" y="321"/>
                </a:moveTo>
                <a:lnTo>
                  <a:pt x="165" y="321"/>
                </a:lnTo>
                <a:lnTo>
                  <a:pt x="167" y="315"/>
                </a:lnTo>
                <a:lnTo>
                  <a:pt x="167" y="315"/>
                </a:lnTo>
                <a:lnTo>
                  <a:pt x="165" y="315"/>
                </a:lnTo>
                <a:lnTo>
                  <a:pt x="165" y="315"/>
                </a:lnTo>
                <a:lnTo>
                  <a:pt x="165" y="321"/>
                </a:lnTo>
                <a:lnTo>
                  <a:pt x="165" y="321"/>
                </a:lnTo>
                <a:close/>
                <a:moveTo>
                  <a:pt x="118" y="315"/>
                </a:moveTo>
                <a:lnTo>
                  <a:pt x="118" y="315"/>
                </a:lnTo>
                <a:lnTo>
                  <a:pt x="118" y="315"/>
                </a:lnTo>
                <a:lnTo>
                  <a:pt x="118" y="315"/>
                </a:lnTo>
                <a:lnTo>
                  <a:pt x="115" y="316"/>
                </a:lnTo>
                <a:lnTo>
                  <a:pt x="115" y="316"/>
                </a:lnTo>
                <a:lnTo>
                  <a:pt x="112" y="319"/>
                </a:lnTo>
                <a:lnTo>
                  <a:pt x="112" y="319"/>
                </a:lnTo>
                <a:lnTo>
                  <a:pt x="115" y="319"/>
                </a:lnTo>
                <a:lnTo>
                  <a:pt x="115" y="319"/>
                </a:lnTo>
                <a:lnTo>
                  <a:pt x="118" y="315"/>
                </a:lnTo>
                <a:lnTo>
                  <a:pt x="118" y="315"/>
                </a:lnTo>
                <a:close/>
                <a:moveTo>
                  <a:pt x="341" y="160"/>
                </a:moveTo>
                <a:lnTo>
                  <a:pt x="341" y="160"/>
                </a:lnTo>
                <a:lnTo>
                  <a:pt x="346" y="160"/>
                </a:lnTo>
                <a:lnTo>
                  <a:pt x="346" y="160"/>
                </a:lnTo>
                <a:lnTo>
                  <a:pt x="346" y="157"/>
                </a:lnTo>
                <a:lnTo>
                  <a:pt x="346" y="157"/>
                </a:lnTo>
                <a:lnTo>
                  <a:pt x="341" y="160"/>
                </a:lnTo>
                <a:lnTo>
                  <a:pt x="341" y="160"/>
                </a:lnTo>
                <a:close/>
                <a:moveTo>
                  <a:pt x="260" y="34"/>
                </a:moveTo>
                <a:lnTo>
                  <a:pt x="260" y="34"/>
                </a:lnTo>
                <a:lnTo>
                  <a:pt x="258" y="39"/>
                </a:lnTo>
                <a:lnTo>
                  <a:pt x="258" y="39"/>
                </a:lnTo>
                <a:lnTo>
                  <a:pt x="263" y="35"/>
                </a:lnTo>
                <a:lnTo>
                  <a:pt x="263" y="35"/>
                </a:lnTo>
                <a:lnTo>
                  <a:pt x="260" y="34"/>
                </a:lnTo>
                <a:lnTo>
                  <a:pt x="260" y="34"/>
                </a:lnTo>
                <a:close/>
                <a:moveTo>
                  <a:pt x="123" y="18"/>
                </a:moveTo>
                <a:lnTo>
                  <a:pt x="123" y="18"/>
                </a:lnTo>
                <a:lnTo>
                  <a:pt x="125" y="24"/>
                </a:lnTo>
                <a:lnTo>
                  <a:pt x="125" y="24"/>
                </a:lnTo>
                <a:lnTo>
                  <a:pt x="126" y="18"/>
                </a:lnTo>
                <a:lnTo>
                  <a:pt x="126" y="18"/>
                </a:lnTo>
                <a:lnTo>
                  <a:pt x="123" y="18"/>
                </a:lnTo>
                <a:lnTo>
                  <a:pt x="123" y="18"/>
                </a:lnTo>
                <a:close/>
                <a:moveTo>
                  <a:pt x="95" y="38"/>
                </a:moveTo>
                <a:lnTo>
                  <a:pt x="95" y="38"/>
                </a:lnTo>
                <a:lnTo>
                  <a:pt x="94" y="36"/>
                </a:lnTo>
                <a:lnTo>
                  <a:pt x="94" y="36"/>
                </a:lnTo>
                <a:lnTo>
                  <a:pt x="92" y="35"/>
                </a:lnTo>
                <a:lnTo>
                  <a:pt x="92" y="35"/>
                </a:lnTo>
                <a:lnTo>
                  <a:pt x="92" y="35"/>
                </a:lnTo>
                <a:lnTo>
                  <a:pt x="92" y="35"/>
                </a:lnTo>
                <a:lnTo>
                  <a:pt x="92" y="39"/>
                </a:lnTo>
                <a:lnTo>
                  <a:pt x="92" y="39"/>
                </a:lnTo>
                <a:lnTo>
                  <a:pt x="95" y="38"/>
                </a:lnTo>
                <a:lnTo>
                  <a:pt x="95" y="38"/>
                </a:lnTo>
                <a:close/>
                <a:moveTo>
                  <a:pt x="67" y="61"/>
                </a:moveTo>
                <a:lnTo>
                  <a:pt x="67" y="61"/>
                </a:lnTo>
                <a:lnTo>
                  <a:pt x="64" y="59"/>
                </a:lnTo>
                <a:lnTo>
                  <a:pt x="64" y="61"/>
                </a:lnTo>
                <a:lnTo>
                  <a:pt x="64" y="61"/>
                </a:lnTo>
                <a:lnTo>
                  <a:pt x="61" y="62"/>
                </a:lnTo>
                <a:lnTo>
                  <a:pt x="61" y="62"/>
                </a:lnTo>
                <a:lnTo>
                  <a:pt x="61" y="63"/>
                </a:lnTo>
                <a:lnTo>
                  <a:pt x="61" y="65"/>
                </a:lnTo>
                <a:lnTo>
                  <a:pt x="61" y="65"/>
                </a:lnTo>
                <a:lnTo>
                  <a:pt x="67" y="61"/>
                </a:lnTo>
                <a:lnTo>
                  <a:pt x="67" y="61"/>
                </a:lnTo>
                <a:close/>
                <a:moveTo>
                  <a:pt x="163" y="9"/>
                </a:moveTo>
                <a:lnTo>
                  <a:pt x="163" y="9"/>
                </a:lnTo>
                <a:lnTo>
                  <a:pt x="165" y="8"/>
                </a:lnTo>
                <a:lnTo>
                  <a:pt x="165" y="8"/>
                </a:lnTo>
                <a:lnTo>
                  <a:pt x="159" y="8"/>
                </a:lnTo>
                <a:lnTo>
                  <a:pt x="159" y="8"/>
                </a:lnTo>
                <a:lnTo>
                  <a:pt x="160" y="9"/>
                </a:lnTo>
                <a:lnTo>
                  <a:pt x="160" y="9"/>
                </a:lnTo>
                <a:lnTo>
                  <a:pt x="163" y="9"/>
                </a:lnTo>
                <a:lnTo>
                  <a:pt x="163" y="9"/>
                </a:lnTo>
                <a:close/>
                <a:moveTo>
                  <a:pt x="342" y="127"/>
                </a:moveTo>
                <a:lnTo>
                  <a:pt x="342" y="127"/>
                </a:lnTo>
                <a:lnTo>
                  <a:pt x="337" y="132"/>
                </a:lnTo>
                <a:lnTo>
                  <a:pt x="337" y="132"/>
                </a:lnTo>
                <a:lnTo>
                  <a:pt x="337" y="132"/>
                </a:lnTo>
                <a:lnTo>
                  <a:pt x="337" y="132"/>
                </a:lnTo>
                <a:lnTo>
                  <a:pt x="342" y="129"/>
                </a:lnTo>
                <a:lnTo>
                  <a:pt x="342" y="129"/>
                </a:lnTo>
                <a:lnTo>
                  <a:pt x="342" y="127"/>
                </a:lnTo>
                <a:lnTo>
                  <a:pt x="342" y="127"/>
                </a:lnTo>
                <a:close/>
                <a:moveTo>
                  <a:pt x="226" y="322"/>
                </a:moveTo>
                <a:lnTo>
                  <a:pt x="226" y="322"/>
                </a:lnTo>
                <a:lnTo>
                  <a:pt x="224" y="318"/>
                </a:lnTo>
                <a:lnTo>
                  <a:pt x="224" y="318"/>
                </a:lnTo>
                <a:lnTo>
                  <a:pt x="223" y="318"/>
                </a:lnTo>
                <a:lnTo>
                  <a:pt x="223" y="318"/>
                </a:lnTo>
                <a:lnTo>
                  <a:pt x="223" y="324"/>
                </a:lnTo>
                <a:lnTo>
                  <a:pt x="223" y="324"/>
                </a:lnTo>
                <a:lnTo>
                  <a:pt x="226" y="322"/>
                </a:lnTo>
                <a:lnTo>
                  <a:pt x="226" y="322"/>
                </a:lnTo>
                <a:close/>
                <a:moveTo>
                  <a:pt x="88" y="298"/>
                </a:moveTo>
                <a:lnTo>
                  <a:pt x="88" y="298"/>
                </a:lnTo>
                <a:lnTo>
                  <a:pt x="86" y="298"/>
                </a:lnTo>
                <a:lnTo>
                  <a:pt x="86" y="298"/>
                </a:lnTo>
                <a:lnTo>
                  <a:pt x="82" y="301"/>
                </a:lnTo>
                <a:lnTo>
                  <a:pt x="82" y="301"/>
                </a:lnTo>
                <a:lnTo>
                  <a:pt x="85" y="302"/>
                </a:lnTo>
                <a:lnTo>
                  <a:pt x="85" y="302"/>
                </a:lnTo>
                <a:lnTo>
                  <a:pt x="88" y="298"/>
                </a:lnTo>
                <a:lnTo>
                  <a:pt x="88" y="298"/>
                </a:lnTo>
                <a:close/>
                <a:moveTo>
                  <a:pt x="38" y="108"/>
                </a:moveTo>
                <a:lnTo>
                  <a:pt x="38" y="108"/>
                </a:lnTo>
                <a:lnTo>
                  <a:pt x="37" y="110"/>
                </a:lnTo>
                <a:lnTo>
                  <a:pt x="37" y="110"/>
                </a:lnTo>
                <a:lnTo>
                  <a:pt x="37" y="112"/>
                </a:lnTo>
                <a:lnTo>
                  <a:pt x="38" y="113"/>
                </a:lnTo>
                <a:lnTo>
                  <a:pt x="38" y="113"/>
                </a:lnTo>
                <a:lnTo>
                  <a:pt x="40" y="108"/>
                </a:lnTo>
                <a:lnTo>
                  <a:pt x="40" y="108"/>
                </a:lnTo>
                <a:lnTo>
                  <a:pt x="38" y="108"/>
                </a:lnTo>
                <a:lnTo>
                  <a:pt x="38" y="108"/>
                </a:lnTo>
                <a:close/>
                <a:moveTo>
                  <a:pt x="219" y="22"/>
                </a:moveTo>
                <a:lnTo>
                  <a:pt x="219" y="22"/>
                </a:lnTo>
                <a:lnTo>
                  <a:pt x="219" y="22"/>
                </a:lnTo>
                <a:lnTo>
                  <a:pt x="219" y="22"/>
                </a:lnTo>
                <a:lnTo>
                  <a:pt x="221" y="18"/>
                </a:lnTo>
                <a:lnTo>
                  <a:pt x="221" y="18"/>
                </a:lnTo>
                <a:lnTo>
                  <a:pt x="219" y="17"/>
                </a:lnTo>
                <a:lnTo>
                  <a:pt x="219" y="17"/>
                </a:lnTo>
                <a:lnTo>
                  <a:pt x="219" y="22"/>
                </a:lnTo>
                <a:lnTo>
                  <a:pt x="219" y="22"/>
                </a:lnTo>
                <a:close/>
                <a:moveTo>
                  <a:pt x="322" y="93"/>
                </a:moveTo>
                <a:lnTo>
                  <a:pt x="322" y="93"/>
                </a:lnTo>
                <a:lnTo>
                  <a:pt x="321" y="93"/>
                </a:lnTo>
                <a:lnTo>
                  <a:pt x="321" y="93"/>
                </a:lnTo>
                <a:lnTo>
                  <a:pt x="317" y="96"/>
                </a:lnTo>
                <a:lnTo>
                  <a:pt x="317" y="96"/>
                </a:lnTo>
                <a:lnTo>
                  <a:pt x="318" y="98"/>
                </a:lnTo>
                <a:lnTo>
                  <a:pt x="318" y="98"/>
                </a:lnTo>
                <a:lnTo>
                  <a:pt x="322" y="93"/>
                </a:lnTo>
                <a:lnTo>
                  <a:pt x="322" y="93"/>
                </a:lnTo>
                <a:close/>
                <a:moveTo>
                  <a:pt x="32" y="109"/>
                </a:moveTo>
                <a:lnTo>
                  <a:pt x="32" y="109"/>
                </a:lnTo>
                <a:lnTo>
                  <a:pt x="30" y="115"/>
                </a:lnTo>
                <a:lnTo>
                  <a:pt x="30" y="115"/>
                </a:lnTo>
                <a:lnTo>
                  <a:pt x="31" y="115"/>
                </a:lnTo>
                <a:lnTo>
                  <a:pt x="31" y="115"/>
                </a:lnTo>
                <a:lnTo>
                  <a:pt x="32" y="113"/>
                </a:lnTo>
                <a:lnTo>
                  <a:pt x="32" y="112"/>
                </a:lnTo>
                <a:lnTo>
                  <a:pt x="32" y="112"/>
                </a:lnTo>
                <a:lnTo>
                  <a:pt x="32" y="109"/>
                </a:lnTo>
                <a:lnTo>
                  <a:pt x="32" y="109"/>
                </a:lnTo>
                <a:close/>
                <a:moveTo>
                  <a:pt x="294" y="285"/>
                </a:moveTo>
                <a:lnTo>
                  <a:pt x="294" y="285"/>
                </a:lnTo>
                <a:lnTo>
                  <a:pt x="295" y="282"/>
                </a:lnTo>
                <a:lnTo>
                  <a:pt x="295" y="279"/>
                </a:lnTo>
                <a:lnTo>
                  <a:pt x="295" y="279"/>
                </a:lnTo>
                <a:lnTo>
                  <a:pt x="294" y="281"/>
                </a:lnTo>
                <a:lnTo>
                  <a:pt x="294" y="281"/>
                </a:lnTo>
                <a:lnTo>
                  <a:pt x="291" y="282"/>
                </a:lnTo>
                <a:lnTo>
                  <a:pt x="291" y="282"/>
                </a:lnTo>
                <a:lnTo>
                  <a:pt x="294" y="285"/>
                </a:lnTo>
                <a:lnTo>
                  <a:pt x="294" y="285"/>
                </a:lnTo>
                <a:close/>
                <a:moveTo>
                  <a:pt x="31" y="117"/>
                </a:moveTo>
                <a:lnTo>
                  <a:pt x="31" y="117"/>
                </a:lnTo>
                <a:lnTo>
                  <a:pt x="30" y="117"/>
                </a:lnTo>
                <a:lnTo>
                  <a:pt x="28" y="120"/>
                </a:lnTo>
                <a:lnTo>
                  <a:pt x="28" y="120"/>
                </a:lnTo>
                <a:lnTo>
                  <a:pt x="30" y="120"/>
                </a:lnTo>
                <a:lnTo>
                  <a:pt x="30" y="120"/>
                </a:lnTo>
                <a:lnTo>
                  <a:pt x="31" y="117"/>
                </a:lnTo>
                <a:lnTo>
                  <a:pt x="31" y="117"/>
                </a:lnTo>
                <a:close/>
                <a:moveTo>
                  <a:pt x="51" y="289"/>
                </a:moveTo>
                <a:lnTo>
                  <a:pt x="51" y="289"/>
                </a:lnTo>
                <a:lnTo>
                  <a:pt x="51" y="289"/>
                </a:lnTo>
                <a:lnTo>
                  <a:pt x="51" y="289"/>
                </a:lnTo>
                <a:lnTo>
                  <a:pt x="58" y="297"/>
                </a:lnTo>
                <a:lnTo>
                  <a:pt x="58" y="297"/>
                </a:lnTo>
                <a:lnTo>
                  <a:pt x="55" y="292"/>
                </a:lnTo>
                <a:lnTo>
                  <a:pt x="52" y="289"/>
                </a:lnTo>
                <a:lnTo>
                  <a:pt x="52" y="289"/>
                </a:lnTo>
                <a:lnTo>
                  <a:pt x="51" y="289"/>
                </a:lnTo>
                <a:lnTo>
                  <a:pt x="51" y="289"/>
                </a:lnTo>
                <a:close/>
                <a:moveTo>
                  <a:pt x="41" y="95"/>
                </a:moveTo>
                <a:lnTo>
                  <a:pt x="41" y="95"/>
                </a:lnTo>
                <a:lnTo>
                  <a:pt x="44" y="90"/>
                </a:lnTo>
                <a:lnTo>
                  <a:pt x="44" y="90"/>
                </a:lnTo>
                <a:lnTo>
                  <a:pt x="42" y="89"/>
                </a:lnTo>
                <a:lnTo>
                  <a:pt x="42" y="89"/>
                </a:lnTo>
                <a:lnTo>
                  <a:pt x="41" y="92"/>
                </a:lnTo>
                <a:lnTo>
                  <a:pt x="41" y="92"/>
                </a:lnTo>
                <a:lnTo>
                  <a:pt x="40" y="93"/>
                </a:lnTo>
                <a:lnTo>
                  <a:pt x="41" y="95"/>
                </a:lnTo>
                <a:lnTo>
                  <a:pt x="41" y="95"/>
                </a:lnTo>
                <a:close/>
                <a:moveTo>
                  <a:pt x="331" y="221"/>
                </a:moveTo>
                <a:lnTo>
                  <a:pt x="331" y="221"/>
                </a:lnTo>
                <a:lnTo>
                  <a:pt x="331" y="221"/>
                </a:lnTo>
                <a:lnTo>
                  <a:pt x="331" y="221"/>
                </a:lnTo>
                <a:lnTo>
                  <a:pt x="334" y="225"/>
                </a:lnTo>
                <a:lnTo>
                  <a:pt x="334" y="225"/>
                </a:lnTo>
                <a:lnTo>
                  <a:pt x="335" y="223"/>
                </a:lnTo>
                <a:lnTo>
                  <a:pt x="335" y="223"/>
                </a:lnTo>
                <a:lnTo>
                  <a:pt x="331" y="221"/>
                </a:lnTo>
                <a:lnTo>
                  <a:pt x="331" y="221"/>
                </a:lnTo>
                <a:close/>
                <a:moveTo>
                  <a:pt x="331" y="123"/>
                </a:moveTo>
                <a:lnTo>
                  <a:pt x="331" y="123"/>
                </a:lnTo>
                <a:lnTo>
                  <a:pt x="337" y="119"/>
                </a:lnTo>
                <a:lnTo>
                  <a:pt x="337" y="119"/>
                </a:lnTo>
                <a:lnTo>
                  <a:pt x="335" y="119"/>
                </a:lnTo>
                <a:lnTo>
                  <a:pt x="335" y="119"/>
                </a:lnTo>
                <a:lnTo>
                  <a:pt x="331" y="122"/>
                </a:lnTo>
                <a:lnTo>
                  <a:pt x="331" y="122"/>
                </a:lnTo>
                <a:lnTo>
                  <a:pt x="331" y="123"/>
                </a:lnTo>
                <a:lnTo>
                  <a:pt x="331" y="123"/>
                </a:lnTo>
                <a:close/>
                <a:moveTo>
                  <a:pt x="169" y="8"/>
                </a:moveTo>
                <a:lnTo>
                  <a:pt x="169" y="8"/>
                </a:lnTo>
                <a:lnTo>
                  <a:pt x="170" y="11"/>
                </a:lnTo>
                <a:lnTo>
                  <a:pt x="170" y="11"/>
                </a:lnTo>
                <a:lnTo>
                  <a:pt x="172" y="11"/>
                </a:lnTo>
                <a:lnTo>
                  <a:pt x="172" y="11"/>
                </a:lnTo>
                <a:lnTo>
                  <a:pt x="173" y="9"/>
                </a:lnTo>
                <a:lnTo>
                  <a:pt x="173" y="8"/>
                </a:lnTo>
                <a:lnTo>
                  <a:pt x="173" y="8"/>
                </a:lnTo>
                <a:lnTo>
                  <a:pt x="169" y="8"/>
                </a:lnTo>
                <a:lnTo>
                  <a:pt x="169" y="8"/>
                </a:lnTo>
                <a:close/>
                <a:moveTo>
                  <a:pt x="133" y="17"/>
                </a:moveTo>
                <a:lnTo>
                  <a:pt x="133" y="17"/>
                </a:lnTo>
                <a:lnTo>
                  <a:pt x="135" y="21"/>
                </a:lnTo>
                <a:lnTo>
                  <a:pt x="135" y="21"/>
                </a:lnTo>
                <a:lnTo>
                  <a:pt x="136" y="17"/>
                </a:lnTo>
                <a:lnTo>
                  <a:pt x="136" y="17"/>
                </a:lnTo>
                <a:lnTo>
                  <a:pt x="133" y="17"/>
                </a:lnTo>
                <a:lnTo>
                  <a:pt x="133" y="17"/>
                </a:lnTo>
                <a:close/>
                <a:moveTo>
                  <a:pt x="352" y="140"/>
                </a:moveTo>
                <a:lnTo>
                  <a:pt x="352" y="140"/>
                </a:lnTo>
                <a:lnTo>
                  <a:pt x="352" y="133"/>
                </a:lnTo>
                <a:lnTo>
                  <a:pt x="349" y="126"/>
                </a:lnTo>
                <a:lnTo>
                  <a:pt x="349" y="126"/>
                </a:lnTo>
                <a:lnTo>
                  <a:pt x="352" y="140"/>
                </a:lnTo>
                <a:lnTo>
                  <a:pt x="352" y="140"/>
                </a:lnTo>
                <a:close/>
                <a:moveTo>
                  <a:pt x="349" y="157"/>
                </a:moveTo>
                <a:lnTo>
                  <a:pt x="349" y="157"/>
                </a:lnTo>
                <a:lnTo>
                  <a:pt x="349" y="167"/>
                </a:lnTo>
                <a:lnTo>
                  <a:pt x="349" y="167"/>
                </a:lnTo>
                <a:lnTo>
                  <a:pt x="349" y="167"/>
                </a:lnTo>
                <a:lnTo>
                  <a:pt x="349" y="169"/>
                </a:lnTo>
                <a:lnTo>
                  <a:pt x="349" y="169"/>
                </a:lnTo>
                <a:lnTo>
                  <a:pt x="349" y="157"/>
                </a:lnTo>
                <a:lnTo>
                  <a:pt x="349" y="157"/>
                </a:lnTo>
                <a:close/>
                <a:moveTo>
                  <a:pt x="59" y="285"/>
                </a:moveTo>
                <a:lnTo>
                  <a:pt x="59" y="285"/>
                </a:lnTo>
                <a:lnTo>
                  <a:pt x="58" y="287"/>
                </a:lnTo>
                <a:lnTo>
                  <a:pt x="58" y="287"/>
                </a:lnTo>
                <a:lnTo>
                  <a:pt x="61" y="289"/>
                </a:lnTo>
                <a:lnTo>
                  <a:pt x="61" y="289"/>
                </a:lnTo>
                <a:lnTo>
                  <a:pt x="62" y="288"/>
                </a:lnTo>
                <a:lnTo>
                  <a:pt x="62" y="288"/>
                </a:lnTo>
                <a:lnTo>
                  <a:pt x="59" y="285"/>
                </a:lnTo>
                <a:lnTo>
                  <a:pt x="59" y="285"/>
                </a:lnTo>
                <a:close/>
                <a:moveTo>
                  <a:pt x="75" y="282"/>
                </a:moveTo>
                <a:lnTo>
                  <a:pt x="75" y="282"/>
                </a:lnTo>
                <a:lnTo>
                  <a:pt x="75" y="282"/>
                </a:lnTo>
                <a:lnTo>
                  <a:pt x="75" y="282"/>
                </a:lnTo>
                <a:lnTo>
                  <a:pt x="71" y="279"/>
                </a:lnTo>
                <a:lnTo>
                  <a:pt x="71" y="279"/>
                </a:lnTo>
                <a:lnTo>
                  <a:pt x="71" y="281"/>
                </a:lnTo>
                <a:lnTo>
                  <a:pt x="71" y="281"/>
                </a:lnTo>
                <a:lnTo>
                  <a:pt x="74" y="282"/>
                </a:lnTo>
                <a:lnTo>
                  <a:pt x="74" y="282"/>
                </a:lnTo>
                <a:lnTo>
                  <a:pt x="75" y="282"/>
                </a:lnTo>
                <a:lnTo>
                  <a:pt x="75" y="282"/>
                </a:lnTo>
                <a:close/>
                <a:moveTo>
                  <a:pt x="35" y="117"/>
                </a:moveTo>
                <a:lnTo>
                  <a:pt x="35" y="117"/>
                </a:lnTo>
                <a:lnTo>
                  <a:pt x="35" y="116"/>
                </a:lnTo>
                <a:lnTo>
                  <a:pt x="35" y="116"/>
                </a:lnTo>
                <a:lnTo>
                  <a:pt x="35" y="117"/>
                </a:lnTo>
                <a:lnTo>
                  <a:pt x="35" y="117"/>
                </a:lnTo>
                <a:lnTo>
                  <a:pt x="32" y="122"/>
                </a:lnTo>
                <a:lnTo>
                  <a:pt x="32" y="122"/>
                </a:lnTo>
                <a:lnTo>
                  <a:pt x="34" y="123"/>
                </a:lnTo>
                <a:lnTo>
                  <a:pt x="34" y="123"/>
                </a:lnTo>
                <a:lnTo>
                  <a:pt x="35" y="117"/>
                </a:lnTo>
                <a:lnTo>
                  <a:pt x="35" y="117"/>
                </a:lnTo>
                <a:close/>
                <a:moveTo>
                  <a:pt x="37" y="100"/>
                </a:moveTo>
                <a:lnTo>
                  <a:pt x="37" y="100"/>
                </a:lnTo>
                <a:lnTo>
                  <a:pt x="34" y="103"/>
                </a:lnTo>
                <a:lnTo>
                  <a:pt x="34" y="103"/>
                </a:lnTo>
                <a:lnTo>
                  <a:pt x="37" y="105"/>
                </a:lnTo>
                <a:lnTo>
                  <a:pt x="37" y="105"/>
                </a:lnTo>
                <a:lnTo>
                  <a:pt x="37" y="102"/>
                </a:lnTo>
                <a:lnTo>
                  <a:pt x="37" y="100"/>
                </a:lnTo>
                <a:lnTo>
                  <a:pt x="37" y="100"/>
                </a:lnTo>
                <a:close/>
                <a:moveTo>
                  <a:pt x="322" y="257"/>
                </a:moveTo>
                <a:lnTo>
                  <a:pt x="322" y="257"/>
                </a:lnTo>
                <a:lnTo>
                  <a:pt x="325" y="252"/>
                </a:lnTo>
                <a:lnTo>
                  <a:pt x="325" y="252"/>
                </a:lnTo>
                <a:lnTo>
                  <a:pt x="324" y="252"/>
                </a:lnTo>
                <a:lnTo>
                  <a:pt x="324" y="252"/>
                </a:lnTo>
                <a:lnTo>
                  <a:pt x="321" y="255"/>
                </a:lnTo>
                <a:lnTo>
                  <a:pt x="321" y="255"/>
                </a:lnTo>
                <a:lnTo>
                  <a:pt x="322" y="257"/>
                </a:lnTo>
                <a:lnTo>
                  <a:pt x="322" y="257"/>
                </a:lnTo>
                <a:close/>
                <a:moveTo>
                  <a:pt x="318" y="262"/>
                </a:moveTo>
                <a:lnTo>
                  <a:pt x="318" y="262"/>
                </a:lnTo>
                <a:lnTo>
                  <a:pt x="321" y="260"/>
                </a:lnTo>
                <a:lnTo>
                  <a:pt x="321" y="260"/>
                </a:lnTo>
                <a:lnTo>
                  <a:pt x="319" y="258"/>
                </a:lnTo>
                <a:lnTo>
                  <a:pt x="319" y="258"/>
                </a:lnTo>
                <a:lnTo>
                  <a:pt x="317" y="262"/>
                </a:lnTo>
                <a:lnTo>
                  <a:pt x="317" y="262"/>
                </a:lnTo>
                <a:lnTo>
                  <a:pt x="318" y="262"/>
                </a:lnTo>
                <a:lnTo>
                  <a:pt x="318" y="262"/>
                </a:lnTo>
                <a:close/>
                <a:moveTo>
                  <a:pt x="251" y="29"/>
                </a:moveTo>
                <a:lnTo>
                  <a:pt x="251" y="29"/>
                </a:lnTo>
                <a:lnTo>
                  <a:pt x="250" y="34"/>
                </a:lnTo>
                <a:lnTo>
                  <a:pt x="250" y="34"/>
                </a:lnTo>
                <a:lnTo>
                  <a:pt x="253" y="31"/>
                </a:lnTo>
                <a:lnTo>
                  <a:pt x="253" y="31"/>
                </a:lnTo>
                <a:lnTo>
                  <a:pt x="251" y="29"/>
                </a:lnTo>
                <a:lnTo>
                  <a:pt x="251" y="29"/>
                </a:lnTo>
                <a:close/>
                <a:moveTo>
                  <a:pt x="348" y="194"/>
                </a:moveTo>
                <a:lnTo>
                  <a:pt x="348" y="194"/>
                </a:lnTo>
                <a:lnTo>
                  <a:pt x="348" y="191"/>
                </a:lnTo>
                <a:lnTo>
                  <a:pt x="348" y="191"/>
                </a:lnTo>
                <a:lnTo>
                  <a:pt x="348" y="191"/>
                </a:lnTo>
                <a:lnTo>
                  <a:pt x="348" y="191"/>
                </a:lnTo>
                <a:lnTo>
                  <a:pt x="346" y="191"/>
                </a:lnTo>
                <a:lnTo>
                  <a:pt x="346" y="191"/>
                </a:lnTo>
                <a:lnTo>
                  <a:pt x="346" y="193"/>
                </a:lnTo>
                <a:lnTo>
                  <a:pt x="346" y="193"/>
                </a:lnTo>
                <a:lnTo>
                  <a:pt x="346" y="194"/>
                </a:lnTo>
                <a:lnTo>
                  <a:pt x="348" y="194"/>
                </a:lnTo>
                <a:lnTo>
                  <a:pt x="348" y="194"/>
                </a:lnTo>
                <a:close/>
                <a:moveTo>
                  <a:pt x="332" y="216"/>
                </a:moveTo>
                <a:lnTo>
                  <a:pt x="332" y="216"/>
                </a:lnTo>
                <a:lnTo>
                  <a:pt x="332" y="216"/>
                </a:lnTo>
                <a:lnTo>
                  <a:pt x="332" y="216"/>
                </a:lnTo>
                <a:lnTo>
                  <a:pt x="337" y="220"/>
                </a:lnTo>
                <a:lnTo>
                  <a:pt x="337" y="220"/>
                </a:lnTo>
                <a:lnTo>
                  <a:pt x="337" y="218"/>
                </a:lnTo>
                <a:lnTo>
                  <a:pt x="337" y="218"/>
                </a:lnTo>
                <a:lnTo>
                  <a:pt x="332" y="216"/>
                </a:lnTo>
                <a:lnTo>
                  <a:pt x="332" y="216"/>
                </a:lnTo>
                <a:close/>
                <a:moveTo>
                  <a:pt x="180" y="9"/>
                </a:moveTo>
                <a:lnTo>
                  <a:pt x="180" y="9"/>
                </a:lnTo>
                <a:lnTo>
                  <a:pt x="180" y="11"/>
                </a:lnTo>
                <a:lnTo>
                  <a:pt x="180" y="11"/>
                </a:lnTo>
                <a:lnTo>
                  <a:pt x="183" y="11"/>
                </a:lnTo>
                <a:lnTo>
                  <a:pt x="183" y="11"/>
                </a:lnTo>
                <a:lnTo>
                  <a:pt x="184" y="9"/>
                </a:lnTo>
                <a:lnTo>
                  <a:pt x="184" y="9"/>
                </a:lnTo>
                <a:lnTo>
                  <a:pt x="180" y="9"/>
                </a:lnTo>
                <a:lnTo>
                  <a:pt x="180" y="9"/>
                </a:lnTo>
                <a:close/>
                <a:moveTo>
                  <a:pt x="152" y="322"/>
                </a:moveTo>
                <a:lnTo>
                  <a:pt x="152" y="322"/>
                </a:lnTo>
                <a:lnTo>
                  <a:pt x="152" y="321"/>
                </a:lnTo>
                <a:lnTo>
                  <a:pt x="152" y="321"/>
                </a:lnTo>
                <a:lnTo>
                  <a:pt x="149" y="326"/>
                </a:lnTo>
                <a:lnTo>
                  <a:pt x="149" y="326"/>
                </a:lnTo>
                <a:lnTo>
                  <a:pt x="150" y="326"/>
                </a:lnTo>
                <a:lnTo>
                  <a:pt x="150" y="326"/>
                </a:lnTo>
                <a:lnTo>
                  <a:pt x="152" y="322"/>
                </a:lnTo>
                <a:lnTo>
                  <a:pt x="152" y="322"/>
                </a:lnTo>
                <a:close/>
                <a:moveTo>
                  <a:pt x="64" y="285"/>
                </a:moveTo>
                <a:lnTo>
                  <a:pt x="64" y="285"/>
                </a:lnTo>
                <a:lnTo>
                  <a:pt x="67" y="281"/>
                </a:lnTo>
                <a:lnTo>
                  <a:pt x="67" y="281"/>
                </a:lnTo>
                <a:lnTo>
                  <a:pt x="65" y="281"/>
                </a:lnTo>
                <a:lnTo>
                  <a:pt x="65" y="281"/>
                </a:lnTo>
                <a:lnTo>
                  <a:pt x="62" y="284"/>
                </a:lnTo>
                <a:lnTo>
                  <a:pt x="62" y="284"/>
                </a:lnTo>
                <a:lnTo>
                  <a:pt x="64" y="285"/>
                </a:lnTo>
                <a:lnTo>
                  <a:pt x="64" y="285"/>
                </a:lnTo>
                <a:close/>
                <a:moveTo>
                  <a:pt x="143" y="18"/>
                </a:moveTo>
                <a:lnTo>
                  <a:pt x="143" y="18"/>
                </a:lnTo>
                <a:lnTo>
                  <a:pt x="143" y="18"/>
                </a:lnTo>
                <a:lnTo>
                  <a:pt x="143" y="18"/>
                </a:lnTo>
                <a:lnTo>
                  <a:pt x="145" y="14"/>
                </a:lnTo>
                <a:lnTo>
                  <a:pt x="145" y="14"/>
                </a:lnTo>
                <a:lnTo>
                  <a:pt x="142" y="14"/>
                </a:lnTo>
                <a:lnTo>
                  <a:pt x="142" y="14"/>
                </a:lnTo>
                <a:lnTo>
                  <a:pt x="143" y="18"/>
                </a:lnTo>
                <a:lnTo>
                  <a:pt x="143" y="18"/>
                </a:lnTo>
                <a:close/>
                <a:moveTo>
                  <a:pt x="314" y="262"/>
                </a:moveTo>
                <a:lnTo>
                  <a:pt x="314" y="262"/>
                </a:lnTo>
                <a:lnTo>
                  <a:pt x="311" y="260"/>
                </a:lnTo>
                <a:lnTo>
                  <a:pt x="311" y="260"/>
                </a:lnTo>
                <a:lnTo>
                  <a:pt x="312" y="264"/>
                </a:lnTo>
                <a:lnTo>
                  <a:pt x="312" y="264"/>
                </a:lnTo>
                <a:lnTo>
                  <a:pt x="314" y="262"/>
                </a:lnTo>
                <a:lnTo>
                  <a:pt x="314" y="262"/>
                </a:lnTo>
                <a:close/>
                <a:moveTo>
                  <a:pt x="335" y="140"/>
                </a:moveTo>
                <a:lnTo>
                  <a:pt x="335" y="140"/>
                </a:lnTo>
                <a:lnTo>
                  <a:pt x="335" y="143"/>
                </a:lnTo>
                <a:lnTo>
                  <a:pt x="335" y="143"/>
                </a:lnTo>
                <a:lnTo>
                  <a:pt x="339" y="142"/>
                </a:lnTo>
                <a:lnTo>
                  <a:pt x="339" y="142"/>
                </a:lnTo>
                <a:lnTo>
                  <a:pt x="335" y="140"/>
                </a:lnTo>
                <a:lnTo>
                  <a:pt x="335" y="140"/>
                </a:lnTo>
                <a:close/>
                <a:moveTo>
                  <a:pt x="148" y="21"/>
                </a:moveTo>
                <a:lnTo>
                  <a:pt x="148" y="21"/>
                </a:lnTo>
                <a:lnTo>
                  <a:pt x="148" y="17"/>
                </a:lnTo>
                <a:lnTo>
                  <a:pt x="148" y="17"/>
                </a:lnTo>
                <a:lnTo>
                  <a:pt x="148" y="17"/>
                </a:lnTo>
                <a:lnTo>
                  <a:pt x="148" y="17"/>
                </a:lnTo>
                <a:lnTo>
                  <a:pt x="146" y="21"/>
                </a:lnTo>
                <a:lnTo>
                  <a:pt x="146" y="21"/>
                </a:lnTo>
                <a:lnTo>
                  <a:pt x="148" y="21"/>
                </a:lnTo>
                <a:lnTo>
                  <a:pt x="148" y="21"/>
                </a:lnTo>
                <a:close/>
                <a:moveTo>
                  <a:pt x="85" y="289"/>
                </a:moveTo>
                <a:lnTo>
                  <a:pt x="85" y="289"/>
                </a:lnTo>
                <a:lnTo>
                  <a:pt x="85" y="289"/>
                </a:lnTo>
                <a:lnTo>
                  <a:pt x="85" y="289"/>
                </a:lnTo>
                <a:lnTo>
                  <a:pt x="89" y="292"/>
                </a:lnTo>
                <a:lnTo>
                  <a:pt x="89" y="292"/>
                </a:lnTo>
                <a:lnTo>
                  <a:pt x="89" y="292"/>
                </a:lnTo>
                <a:lnTo>
                  <a:pt x="89" y="292"/>
                </a:lnTo>
                <a:lnTo>
                  <a:pt x="89" y="291"/>
                </a:lnTo>
                <a:lnTo>
                  <a:pt x="89" y="291"/>
                </a:lnTo>
                <a:lnTo>
                  <a:pt x="85" y="289"/>
                </a:lnTo>
                <a:lnTo>
                  <a:pt x="85" y="289"/>
                </a:lnTo>
                <a:close/>
                <a:moveTo>
                  <a:pt x="264" y="299"/>
                </a:moveTo>
                <a:lnTo>
                  <a:pt x="264" y="299"/>
                </a:lnTo>
                <a:lnTo>
                  <a:pt x="265" y="298"/>
                </a:lnTo>
                <a:lnTo>
                  <a:pt x="264" y="295"/>
                </a:lnTo>
                <a:lnTo>
                  <a:pt x="264" y="295"/>
                </a:lnTo>
                <a:lnTo>
                  <a:pt x="264" y="299"/>
                </a:lnTo>
                <a:lnTo>
                  <a:pt x="264" y="299"/>
                </a:lnTo>
                <a:close/>
                <a:moveTo>
                  <a:pt x="271" y="29"/>
                </a:moveTo>
                <a:lnTo>
                  <a:pt x="271" y="29"/>
                </a:lnTo>
                <a:lnTo>
                  <a:pt x="271" y="29"/>
                </a:lnTo>
                <a:lnTo>
                  <a:pt x="271" y="29"/>
                </a:lnTo>
                <a:lnTo>
                  <a:pt x="264" y="25"/>
                </a:lnTo>
                <a:lnTo>
                  <a:pt x="264" y="25"/>
                </a:lnTo>
                <a:lnTo>
                  <a:pt x="263" y="25"/>
                </a:lnTo>
                <a:lnTo>
                  <a:pt x="263" y="25"/>
                </a:lnTo>
                <a:lnTo>
                  <a:pt x="271" y="29"/>
                </a:lnTo>
                <a:lnTo>
                  <a:pt x="271" y="29"/>
                </a:lnTo>
                <a:close/>
                <a:moveTo>
                  <a:pt x="317" y="88"/>
                </a:moveTo>
                <a:lnTo>
                  <a:pt x="317" y="88"/>
                </a:lnTo>
                <a:lnTo>
                  <a:pt x="312" y="89"/>
                </a:lnTo>
                <a:lnTo>
                  <a:pt x="312" y="89"/>
                </a:lnTo>
                <a:lnTo>
                  <a:pt x="312" y="90"/>
                </a:lnTo>
                <a:lnTo>
                  <a:pt x="312" y="90"/>
                </a:lnTo>
                <a:lnTo>
                  <a:pt x="317" y="88"/>
                </a:lnTo>
                <a:lnTo>
                  <a:pt x="317" y="88"/>
                </a:lnTo>
                <a:close/>
                <a:moveTo>
                  <a:pt x="314" y="268"/>
                </a:moveTo>
                <a:lnTo>
                  <a:pt x="314" y="268"/>
                </a:lnTo>
                <a:lnTo>
                  <a:pt x="315" y="265"/>
                </a:lnTo>
                <a:lnTo>
                  <a:pt x="315" y="265"/>
                </a:lnTo>
                <a:lnTo>
                  <a:pt x="315" y="265"/>
                </a:lnTo>
                <a:lnTo>
                  <a:pt x="315" y="265"/>
                </a:lnTo>
                <a:lnTo>
                  <a:pt x="312" y="267"/>
                </a:lnTo>
                <a:lnTo>
                  <a:pt x="312" y="267"/>
                </a:lnTo>
                <a:lnTo>
                  <a:pt x="314" y="268"/>
                </a:lnTo>
                <a:lnTo>
                  <a:pt x="314" y="268"/>
                </a:lnTo>
                <a:close/>
                <a:moveTo>
                  <a:pt x="280" y="51"/>
                </a:moveTo>
                <a:lnTo>
                  <a:pt x="280" y="51"/>
                </a:lnTo>
                <a:lnTo>
                  <a:pt x="280" y="51"/>
                </a:lnTo>
                <a:lnTo>
                  <a:pt x="280" y="51"/>
                </a:lnTo>
                <a:lnTo>
                  <a:pt x="284" y="48"/>
                </a:lnTo>
                <a:lnTo>
                  <a:pt x="284" y="48"/>
                </a:lnTo>
                <a:lnTo>
                  <a:pt x="283" y="46"/>
                </a:lnTo>
                <a:lnTo>
                  <a:pt x="283" y="46"/>
                </a:lnTo>
                <a:lnTo>
                  <a:pt x="280" y="51"/>
                </a:lnTo>
                <a:lnTo>
                  <a:pt x="280" y="51"/>
                </a:lnTo>
                <a:close/>
                <a:moveTo>
                  <a:pt x="300" y="278"/>
                </a:moveTo>
                <a:lnTo>
                  <a:pt x="300" y="278"/>
                </a:lnTo>
                <a:lnTo>
                  <a:pt x="298" y="275"/>
                </a:lnTo>
                <a:lnTo>
                  <a:pt x="298" y="275"/>
                </a:lnTo>
                <a:lnTo>
                  <a:pt x="298" y="279"/>
                </a:lnTo>
                <a:lnTo>
                  <a:pt x="298" y="279"/>
                </a:lnTo>
                <a:lnTo>
                  <a:pt x="300" y="278"/>
                </a:lnTo>
                <a:lnTo>
                  <a:pt x="300" y="278"/>
                </a:lnTo>
                <a:close/>
                <a:moveTo>
                  <a:pt x="268" y="301"/>
                </a:moveTo>
                <a:lnTo>
                  <a:pt x="268" y="301"/>
                </a:lnTo>
                <a:lnTo>
                  <a:pt x="267" y="305"/>
                </a:lnTo>
                <a:lnTo>
                  <a:pt x="267" y="305"/>
                </a:lnTo>
                <a:lnTo>
                  <a:pt x="267" y="305"/>
                </a:lnTo>
                <a:lnTo>
                  <a:pt x="267" y="305"/>
                </a:lnTo>
                <a:lnTo>
                  <a:pt x="267" y="305"/>
                </a:lnTo>
                <a:lnTo>
                  <a:pt x="267" y="305"/>
                </a:lnTo>
                <a:lnTo>
                  <a:pt x="270" y="302"/>
                </a:lnTo>
                <a:lnTo>
                  <a:pt x="270" y="302"/>
                </a:lnTo>
                <a:lnTo>
                  <a:pt x="268" y="301"/>
                </a:lnTo>
                <a:lnTo>
                  <a:pt x="268" y="301"/>
                </a:lnTo>
                <a:close/>
                <a:moveTo>
                  <a:pt x="27" y="126"/>
                </a:moveTo>
                <a:lnTo>
                  <a:pt x="27" y="126"/>
                </a:lnTo>
                <a:lnTo>
                  <a:pt x="28" y="125"/>
                </a:lnTo>
                <a:lnTo>
                  <a:pt x="28" y="125"/>
                </a:lnTo>
                <a:lnTo>
                  <a:pt x="30" y="125"/>
                </a:lnTo>
                <a:lnTo>
                  <a:pt x="28" y="123"/>
                </a:lnTo>
                <a:lnTo>
                  <a:pt x="28" y="123"/>
                </a:lnTo>
                <a:lnTo>
                  <a:pt x="27" y="123"/>
                </a:lnTo>
                <a:lnTo>
                  <a:pt x="27" y="123"/>
                </a:lnTo>
                <a:lnTo>
                  <a:pt x="27" y="126"/>
                </a:lnTo>
                <a:lnTo>
                  <a:pt x="27" y="126"/>
                </a:lnTo>
                <a:close/>
                <a:moveTo>
                  <a:pt x="68" y="297"/>
                </a:moveTo>
                <a:lnTo>
                  <a:pt x="68" y="297"/>
                </a:lnTo>
                <a:lnTo>
                  <a:pt x="68" y="295"/>
                </a:lnTo>
                <a:lnTo>
                  <a:pt x="67" y="294"/>
                </a:lnTo>
                <a:lnTo>
                  <a:pt x="67" y="294"/>
                </a:lnTo>
                <a:lnTo>
                  <a:pt x="65" y="294"/>
                </a:lnTo>
                <a:lnTo>
                  <a:pt x="65" y="294"/>
                </a:lnTo>
                <a:lnTo>
                  <a:pt x="65" y="294"/>
                </a:lnTo>
                <a:lnTo>
                  <a:pt x="68" y="297"/>
                </a:lnTo>
                <a:lnTo>
                  <a:pt x="68" y="297"/>
                </a:lnTo>
                <a:close/>
                <a:moveTo>
                  <a:pt x="24" y="135"/>
                </a:moveTo>
                <a:lnTo>
                  <a:pt x="24" y="135"/>
                </a:lnTo>
                <a:lnTo>
                  <a:pt x="24" y="137"/>
                </a:lnTo>
                <a:lnTo>
                  <a:pt x="24" y="137"/>
                </a:lnTo>
                <a:lnTo>
                  <a:pt x="25" y="136"/>
                </a:lnTo>
                <a:lnTo>
                  <a:pt x="25" y="135"/>
                </a:lnTo>
                <a:lnTo>
                  <a:pt x="25" y="135"/>
                </a:lnTo>
                <a:lnTo>
                  <a:pt x="24" y="135"/>
                </a:lnTo>
                <a:lnTo>
                  <a:pt x="24" y="135"/>
                </a:lnTo>
                <a:close/>
                <a:moveTo>
                  <a:pt x="94" y="294"/>
                </a:moveTo>
                <a:lnTo>
                  <a:pt x="94" y="294"/>
                </a:lnTo>
                <a:lnTo>
                  <a:pt x="96" y="297"/>
                </a:lnTo>
                <a:lnTo>
                  <a:pt x="96" y="297"/>
                </a:lnTo>
                <a:lnTo>
                  <a:pt x="98" y="297"/>
                </a:lnTo>
                <a:lnTo>
                  <a:pt x="98" y="297"/>
                </a:lnTo>
                <a:lnTo>
                  <a:pt x="94" y="294"/>
                </a:lnTo>
                <a:lnTo>
                  <a:pt x="94" y="294"/>
                </a:lnTo>
                <a:lnTo>
                  <a:pt x="94" y="294"/>
                </a:lnTo>
                <a:lnTo>
                  <a:pt x="94" y="294"/>
                </a:lnTo>
                <a:close/>
                <a:moveTo>
                  <a:pt x="27" y="132"/>
                </a:moveTo>
                <a:lnTo>
                  <a:pt x="27" y="132"/>
                </a:lnTo>
                <a:lnTo>
                  <a:pt x="28" y="129"/>
                </a:lnTo>
                <a:lnTo>
                  <a:pt x="28" y="129"/>
                </a:lnTo>
                <a:lnTo>
                  <a:pt x="25" y="129"/>
                </a:lnTo>
                <a:lnTo>
                  <a:pt x="25" y="130"/>
                </a:lnTo>
                <a:lnTo>
                  <a:pt x="25" y="130"/>
                </a:lnTo>
                <a:lnTo>
                  <a:pt x="27" y="132"/>
                </a:lnTo>
                <a:lnTo>
                  <a:pt x="27" y="132"/>
                </a:lnTo>
                <a:close/>
                <a:moveTo>
                  <a:pt x="74" y="52"/>
                </a:moveTo>
                <a:lnTo>
                  <a:pt x="74" y="52"/>
                </a:lnTo>
                <a:lnTo>
                  <a:pt x="72" y="52"/>
                </a:lnTo>
                <a:lnTo>
                  <a:pt x="72" y="52"/>
                </a:lnTo>
                <a:lnTo>
                  <a:pt x="71" y="54"/>
                </a:lnTo>
                <a:lnTo>
                  <a:pt x="71" y="54"/>
                </a:lnTo>
                <a:lnTo>
                  <a:pt x="71" y="55"/>
                </a:lnTo>
                <a:lnTo>
                  <a:pt x="71" y="55"/>
                </a:lnTo>
                <a:lnTo>
                  <a:pt x="74" y="52"/>
                </a:lnTo>
                <a:lnTo>
                  <a:pt x="74" y="52"/>
                </a:lnTo>
                <a:close/>
                <a:moveTo>
                  <a:pt x="162" y="14"/>
                </a:moveTo>
                <a:lnTo>
                  <a:pt x="162" y="14"/>
                </a:lnTo>
                <a:lnTo>
                  <a:pt x="160" y="14"/>
                </a:lnTo>
                <a:lnTo>
                  <a:pt x="160" y="14"/>
                </a:lnTo>
                <a:lnTo>
                  <a:pt x="160" y="17"/>
                </a:lnTo>
                <a:lnTo>
                  <a:pt x="160" y="17"/>
                </a:lnTo>
                <a:lnTo>
                  <a:pt x="160" y="17"/>
                </a:lnTo>
                <a:lnTo>
                  <a:pt x="160" y="17"/>
                </a:lnTo>
                <a:lnTo>
                  <a:pt x="162" y="14"/>
                </a:lnTo>
                <a:lnTo>
                  <a:pt x="162" y="14"/>
                </a:lnTo>
                <a:close/>
                <a:moveTo>
                  <a:pt x="71" y="299"/>
                </a:moveTo>
                <a:lnTo>
                  <a:pt x="71" y="299"/>
                </a:lnTo>
                <a:lnTo>
                  <a:pt x="75" y="302"/>
                </a:lnTo>
                <a:lnTo>
                  <a:pt x="75" y="302"/>
                </a:lnTo>
                <a:lnTo>
                  <a:pt x="74" y="301"/>
                </a:lnTo>
                <a:lnTo>
                  <a:pt x="74" y="301"/>
                </a:lnTo>
                <a:lnTo>
                  <a:pt x="71" y="298"/>
                </a:lnTo>
                <a:lnTo>
                  <a:pt x="71" y="298"/>
                </a:lnTo>
                <a:lnTo>
                  <a:pt x="71" y="299"/>
                </a:lnTo>
                <a:lnTo>
                  <a:pt x="71" y="299"/>
                </a:lnTo>
                <a:close/>
                <a:moveTo>
                  <a:pt x="338" y="224"/>
                </a:moveTo>
                <a:lnTo>
                  <a:pt x="338" y="224"/>
                </a:lnTo>
                <a:lnTo>
                  <a:pt x="337" y="227"/>
                </a:lnTo>
                <a:lnTo>
                  <a:pt x="337" y="227"/>
                </a:lnTo>
                <a:lnTo>
                  <a:pt x="338" y="228"/>
                </a:lnTo>
                <a:lnTo>
                  <a:pt x="338" y="228"/>
                </a:lnTo>
                <a:lnTo>
                  <a:pt x="339" y="225"/>
                </a:lnTo>
                <a:lnTo>
                  <a:pt x="339" y="225"/>
                </a:lnTo>
                <a:lnTo>
                  <a:pt x="338" y="224"/>
                </a:lnTo>
                <a:lnTo>
                  <a:pt x="338" y="224"/>
                </a:lnTo>
                <a:close/>
                <a:moveTo>
                  <a:pt x="325" y="250"/>
                </a:moveTo>
                <a:lnTo>
                  <a:pt x="325" y="250"/>
                </a:lnTo>
                <a:lnTo>
                  <a:pt x="327" y="250"/>
                </a:lnTo>
                <a:lnTo>
                  <a:pt x="327" y="250"/>
                </a:lnTo>
                <a:lnTo>
                  <a:pt x="328" y="248"/>
                </a:lnTo>
                <a:lnTo>
                  <a:pt x="328" y="248"/>
                </a:lnTo>
                <a:lnTo>
                  <a:pt x="328" y="247"/>
                </a:lnTo>
                <a:lnTo>
                  <a:pt x="327" y="247"/>
                </a:lnTo>
                <a:lnTo>
                  <a:pt x="327" y="247"/>
                </a:lnTo>
                <a:lnTo>
                  <a:pt x="327" y="248"/>
                </a:lnTo>
                <a:lnTo>
                  <a:pt x="325" y="250"/>
                </a:lnTo>
                <a:lnTo>
                  <a:pt x="325" y="250"/>
                </a:lnTo>
                <a:close/>
                <a:moveTo>
                  <a:pt x="142" y="11"/>
                </a:moveTo>
                <a:lnTo>
                  <a:pt x="142" y="11"/>
                </a:lnTo>
                <a:lnTo>
                  <a:pt x="145" y="11"/>
                </a:lnTo>
                <a:lnTo>
                  <a:pt x="145" y="11"/>
                </a:lnTo>
                <a:lnTo>
                  <a:pt x="146" y="11"/>
                </a:lnTo>
                <a:lnTo>
                  <a:pt x="146" y="9"/>
                </a:lnTo>
                <a:lnTo>
                  <a:pt x="146" y="9"/>
                </a:lnTo>
                <a:lnTo>
                  <a:pt x="143" y="9"/>
                </a:lnTo>
                <a:lnTo>
                  <a:pt x="142" y="11"/>
                </a:lnTo>
                <a:lnTo>
                  <a:pt x="142" y="11"/>
                </a:lnTo>
                <a:close/>
                <a:moveTo>
                  <a:pt x="227" y="19"/>
                </a:moveTo>
                <a:lnTo>
                  <a:pt x="227" y="19"/>
                </a:lnTo>
                <a:lnTo>
                  <a:pt x="227" y="24"/>
                </a:lnTo>
                <a:lnTo>
                  <a:pt x="227" y="24"/>
                </a:lnTo>
                <a:lnTo>
                  <a:pt x="227" y="24"/>
                </a:lnTo>
                <a:lnTo>
                  <a:pt x="227" y="24"/>
                </a:lnTo>
                <a:lnTo>
                  <a:pt x="229" y="21"/>
                </a:lnTo>
                <a:lnTo>
                  <a:pt x="229" y="21"/>
                </a:lnTo>
                <a:lnTo>
                  <a:pt x="227" y="19"/>
                </a:lnTo>
                <a:lnTo>
                  <a:pt x="227" y="19"/>
                </a:lnTo>
                <a:close/>
                <a:moveTo>
                  <a:pt x="88" y="42"/>
                </a:moveTo>
                <a:lnTo>
                  <a:pt x="88" y="42"/>
                </a:lnTo>
                <a:lnTo>
                  <a:pt x="85" y="41"/>
                </a:lnTo>
                <a:lnTo>
                  <a:pt x="85" y="41"/>
                </a:lnTo>
                <a:lnTo>
                  <a:pt x="85" y="41"/>
                </a:lnTo>
                <a:lnTo>
                  <a:pt x="85" y="41"/>
                </a:lnTo>
                <a:lnTo>
                  <a:pt x="86" y="44"/>
                </a:lnTo>
                <a:lnTo>
                  <a:pt x="86" y="44"/>
                </a:lnTo>
                <a:lnTo>
                  <a:pt x="88" y="42"/>
                </a:lnTo>
                <a:lnTo>
                  <a:pt x="88" y="42"/>
                </a:lnTo>
                <a:close/>
                <a:moveTo>
                  <a:pt x="116" y="24"/>
                </a:moveTo>
                <a:lnTo>
                  <a:pt x="116" y="24"/>
                </a:lnTo>
                <a:lnTo>
                  <a:pt x="116" y="24"/>
                </a:lnTo>
                <a:lnTo>
                  <a:pt x="116" y="24"/>
                </a:lnTo>
                <a:lnTo>
                  <a:pt x="118" y="21"/>
                </a:lnTo>
                <a:lnTo>
                  <a:pt x="118" y="21"/>
                </a:lnTo>
                <a:lnTo>
                  <a:pt x="115" y="22"/>
                </a:lnTo>
                <a:lnTo>
                  <a:pt x="115" y="22"/>
                </a:lnTo>
                <a:lnTo>
                  <a:pt x="116" y="24"/>
                </a:lnTo>
                <a:lnTo>
                  <a:pt x="116" y="24"/>
                </a:lnTo>
                <a:close/>
                <a:moveTo>
                  <a:pt x="82" y="287"/>
                </a:moveTo>
                <a:lnTo>
                  <a:pt x="82" y="287"/>
                </a:lnTo>
                <a:lnTo>
                  <a:pt x="79" y="285"/>
                </a:lnTo>
                <a:lnTo>
                  <a:pt x="79" y="285"/>
                </a:lnTo>
                <a:lnTo>
                  <a:pt x="78" y="285"/>
                </a:lnTo>
                <a:lnTo>
                  <a:pt x="78" y="285"/>
                </a:lnTo>
                <a:lnTo>
                  <a:pt x="81" y="287"/>
                </a:lnTo>
                <a:lnTo>
                  <a:pt x="82" y="287"/>
                </a:lnTo>
                <a:lnTo>
                  <a:pt x="82" y="287"/>
                </a:lnTo>
                <a:close/>
                <a:moveTo>
                  <a:pt x="49" y="81"/>
                </a:moveTo>
                <a:lnTo>
                  <a:pt x="49" y="81"/>
                </a:lnTo>
                <a:lnTo>
                  <a:pt x="51" y="78"/>
                </a:lnTo>
                <a:lnTo>
                  <a:pt x="51" y="78"/>
                </a:lnTo>
                <a:lnTo>
                  <a:pt x="49" y="78"/>
                </a:lnTo>
                <a:lnTo>
                  <a:pt x="49" y="79"/>
                </a:lnTo>
                <a:lnTo>
                  <a:pt x="49" y="79"/>
                </a:lnTo>
                <a:lnTo>
                  <a:pt x="48" y="79"/>
                </a:lnTo>
                <a:lnTo>
                  <a:pt x="49" y="81"/>
                </a:lnTo>
                <a:lnTo>
                  <a:pt x="49" y="81"/>
                </a:lnTo>
                <a:close/>
                <a:moveTo>
                  <a:pt x="345" y="200"/>
                </a:moveTo>
                <a:lnTo>
                  <a:pt x="345" y="200"/>
                </a:lnTo>
                <a:lnTo>
                  <a:pt x="346" y="201"/>
                </a:lnTo>
                <a:lnTo>
                  <a:pt x="346" y="201"/>
                </a:lnTo>
                <a:lnTo>
                  <a:pt x="346" y="200"/>
                </a:lnTo>
                <a:lnTo>
                  <a:pt x="346" y="200"/>
                </a:lnTo>
                <a:lnTo>
                  <a:pt x="345" y="198"/>
                </a:lnTo>
                <a:lnTo>
                  <a:pt x="345" y="198"/>
                </a:lnTo>
                <a:lnTo>
                  <a:pt x="345" y="200"/>
                </a:lnTo>
                <a:lnTo>
                  <a:pt x="345" y="200"/>
                </a:lnTo>
                <a:close/>
                <a:moveTo>
                  <a:pt x="261" y="31"/>
                </a:moveTo>
                <a:lnTo>
                  <a:pt x="261" y="31"/>
                </a:lnTo>
                <a:lnTo>
                  <a:pt x="260" y="31"/>
                </a:lnTo>
                <a:lnTo>
                  <a:pt x="260" y="31"/>
                </a:lnTo>
                <a:lnTo>
                  <a:pt x="264" y="34"/>
                </a:lnTo>
                <a:lnTo>
                  <a:pt x="264" y="34"/>
                </a:lnTo>
                <a:lnTo>
                  <a:pt x="265" y="34"/>
                </a:lnTo>
                <a:lnTo>
                  <a:pt x="265" y="34"/>
                </a:lnTo>
                <a:lnTo>
                  <a:pt x="261" y="31"/>
                </a:lnTo>
                <a:lnTo>
                  <a:pt x="261" y="31"/>
                </a:lnTo>
                <a:close/>
                <a:moveTo>
                  <a:pt x="337" y="127"/>
                </a:moveTo>
                <a:lnTo>
                  <a:pt x="337" y="127"/>
                </a:lnTo>
                <a:lnTo>
                  <a:pt x="332" y="127"/>
                </a:lnTo>
                <a:lnTo>
                  <a:pt x="332" y="127"/>
                </a:lnTo>
                <a:lnTo>
                  <a:pt x="334" y="130"/>
                </a:lnTo>
                <a:lnTo>
                  <a:pt x="334" y="130"/>
                </a:lnTo>
                <a:lnTo>
                  <a:pt x="337" y="127"/>
                </a:lnTo>
                <a:lnTo>
                  <a:pt x="337" y="127"/>
                </a:lnTo>
                <a:close/>
                <a:moveTo>
                  <a:pt x="328" y="108"/>
                </a:moveTo>
                <a:lnTo>
                  <a:pt x="328" y="108"/>
                </a:lnTo>
                <a:lnTo>
                  <a:pt x="327" y="106"/>
                </a:lnTo>
                <a:lnTo>
                  <a:pt x="327" y="106"/>
                </a:lnTo>
                <a:lnTo>
                  <a:pt x="324" y="108"/>
                </a:lnTo>
                <a:lnTo>
                  <a:pt x="324" y="108"/>
                </a:lnTo>
                <a:lnTo>
                  <a:pt x="325" y="109"/>
                </a:lnTo>
                <a:lnTo>
                  <a:pt x="325" y="109"/>
                </a:lnTo>
                <a:lnTo>
                  <a:pt x="328" y="108"/>
                </a:lnTo>
                <a:lnTo>
                  <a:pt x="328" y="108"/>
                </a:lnTo>
                <a:close/>
                <a:moveTo>
                  <a:pt x="75" y="295"/>
                </a:moveTo>
                <a:lnTo>
                  <a:pt x="75" y="295"/>
                </a:lnTo>
                <a:lnTo>
                  <a:pt x="76" y="297"/>
                </a:lnTo>
                <a:lnTo>
                  <a:pt x="76" y="297"/>
                </a:lnTo>
                <a:lnTo>
                  <a:pt x="78" y="294"/>
                </a:lnTo>
                <a:lnTo>
                  <a:pt x="78" y="294"/>
                </a:lnTo>
                <a:lnTo>
                  <a:pt x="78" y="294"/>
                </a:lnTo>
                <a:lnTo>
                  <a:pt x="78" y="294"/>
                </a:lnTo>
                <a:lnTo>
                  <a:pt x="75" y="295"/>
                </a:lnTo>
                <a:lnTo>
                  <a:pt x="75" y="295"/>
                </a:lnTo>
                <a:close/>
                <a:moveTo>
                  <a:pt x="288" y="52"/>
                </a:moveTo>
                <a:lnTo>
                  <a:pt x="288" y="52"/>
                </a:lnTo>
                <a:lnTo>
                  <a:pt x="288" y="55"/>
                </a:lnTo>
                <a:lnTo>
                  <a:pt x="288" y="55"/>
                </a:lnTo>
                <a:lnTo>
                  <a:pt x="288" y="55"/>
                </a:lnTo>
                <a:lnTo>
                  <a:pt x="288" y="55"/>
                </a:lnTo>
                <a:lnTo>
                  <a:pt x="290" y="52"/>
                </a:lnTo>
                <a:lnTo>
                  <a:pt x="290" y="52"/>
                </a:lnTo>
                <a:lnTo>
                  <a:pt x="288" y="52"/>
                </a:lnTo>
                <a:lnTo>
                  <a:pt x="288" y="52"/>
                </a:lnTo>
                <a:close/>
                <a:moveTo>
                  <a:pt x="24" y="147"/>
                </a:moveTo>
                <a:lnTo>
                  <a:pt x="24" y="147"/>
                </a:lnTo>
                <a:lnTo>
                  <a:pt x="22" y="149"/>
                </a:lnTo>
                <a:lnTo>
                  <a:pt x="22" y="149"/>
                </a:lnTo>
                <a:lnTo>
                  <a:pt x="22" y="150"/>
                </a:lnTo>
                <a:lnTo>
                  <a:pt x="22" y="150"/>
                </a:lnTo>
                <a:lnTo>
                  <a:pt x="22" y="152"/>
                </a:lnTo>
                <a:lnTo>
                  <a:pt x="22" y="152"/>
                </a:lnTo>
                <a:lnTo>
                  <a:pt x="22" y="152"/>
                </a:lnTo>
                <a:lnTo>
                  <a:pt x="22" y="152"/>
                </a:lnTo>
                <a:lnTo>
                  <a:pt x="24" y="147"/>
                </a:lnTo>
                <a:lnTo>
                  <a:pt x="24" y="147"/>
                </a:lnTo>
                <a:close/>
                <a:moveTo>
                  <a:pt x="113" y="25"/>
                </a:moveTo>
                <a:lnTo>
                  <a:pt x="113" y="25"/>
                </a:lnTo>
                <a:lnTo>
                  <a:pt x="113" y="25"/>
                </a:lnTo>
                <a:lnTo>
                  <a:pt x="113" y="25"/>
                </a:lnTo>
                <a:lnTo>
                  <a:pt x="113" y="29"/>
                </a:lnTo>
                <a:lnTo>
                  <a:pt x="113" y="29"/>
                </a:lnTo>
                <a:lnTo>
                  <a:pt x="115" y="28"/>
                </a:lnTo>
                <a:lnTo>
                  <a:pt x="115" y="28"/>
                </a:lnTo>
                <a:lnTo>
                  <a:pt x="113" y="25"/>
                </a:lnTo>
                <a:lnTo>
                  <a:pt x="113" y="25"/>
                </a:lnTo>
                <a:close/>
                <a:moveTo>
                  <a:pt x="339" y="150"/>
                </a:moveTo>
                <a:lnTo>
                  <a:pt x="339" y="150"/>
                </a:lnTo>
                <a:lnTo>
                  <a:pt x="338" y="150"/>
                </a:lnTo>
                <a:lnTo>
                  <a:pt x="338" y="150"/>
                </a:lnTo>
                <a:lnTo>
                  <a:pt x="337" y="150"/>
                </a:lnTo>
                <a:lnTo>
                  <a:pt x="337" y="150"/>
                </a:lnTo>
                <a:lnTo>
                  <a:pt x="337" y="153"/>
                </a:lnTo>
                <a:lnTo>
                  <a:pt x="337" y="153"/>
                </a:lnTo>
                <a:lnTo>
                  <a:pt x="339" y="150"/>
                </a:lnTo>
                <a:lnTo>
                  <a:pt x="339" y="150"/>
                </a:lnTo>
                <a:close/>
                <a:moveTo>
                  <a:pt x="103" y="36"/>
                </a:moveTo>
                <a:lnTo>
                  <a:pt x="103" y="36"/>
                </a:lnTo>
                <a:lnTo>
                  <a:pt x="106" y="35"/>
                </a:lnTo>
                <a:lnTo>
                  <a:pt x="109" y="34"/>
                </a:lnTo>
                <a:lnTo>
                  <a:pt x="109" y="34"/>
                </a:lnTo>
                <a:lnTo>
                  <a:pt x="103" y="36"/>
                </a:lnTo>
                <a:lnTo>
                  <a:pt x="103" y="36"/>
                </a:lnTo>
                <a:close/>
                <a:moveTo>
                  <a:pt x="49" y="258"/>
                </a:moveTo>
                <a:lnTo>
                  <a:pt x="49" y="258"/>
                </a:lnTo>
                <a:lnTo>
                  <a:pt x="48" y="258"/>
                </a:lnTo>
                <a:lnTo>
                  <a:pt x="48" y="258"/>
                </a:lnTo>
                <a:lnTo>
                  <a:pt x="47" y="261"/>
                </a:lnTo>
                <a:lnTo>
                  <a:pt x="47" y="261"/>
                </a:lnTo>
                <a:lnTo>
                  <a:pt x="47" y="261"/>
                </a:lnTo>
                <a:lnTo>
                  <a:pt x="47" y="261"/>
                </a:lnTo>
                <a:lnTo>
                  <a:pt x="49" y="258"/>
                </a:lnTo>
                <a:lnTo>
                  <a:pt x="49" y="258"/>
                </a:lnTo>
                <a:close/>
                <a:moveTo>
                  <a:pt x="337" y="135"/>
                </a:moveTo>
                <a:lnTo>
                  <a:pt x="337" y="135"/>
                </a:lnTo>
                <a:lnTo>
                  <a:pt x="337" y="135"/>
                </a:lnTo>
                <a:lnTo>
                  <a:pt x="337" y="135"/>
                </a:lnTo>
                <a:lnTo>
                  <a:pt x="335" y="135"/>
                </a:lnTo>
                <a:lnTo>
                  <a:pt x="335" y="135"/>
                </a:lnTo>
                <a:lnTo>
                  <a:pt x="335" y="137"/>
                </a:lnTo>
                <a:lnTo>
                  <a:pt x="335" y="137"/>
                </a:lnTo>
                <a:lnTo>
                  <a:pt x="337" y="135"/>
                </a:lnTo>
                <a:lnTo>
                  <a:pt x="337" y="135"/>
                </a:lnTo>
                <a:close/>
                <a:moveTo>
                  <a:pt x="47" y="83"/>
                </a:moveTo>
                <a:lnTo>
                  <a:pt x="47" y="83"/>
                </a:lnTo>
                <a:lnTo>
                  <a:pt x="45" y="83"/>
                </a:lnTo>
                <a:lnTo>
                  <a:pt x="45" y="83"/>
                </a:lnTo>
                <a:lnTo>
                  <a:pt x="45" y="85"/>
                </a:lnTo>
                <a:lnTo>
                  <a:pt x="45" y="86"/>
                </a:lnTo>
                <a:lnTo>
                  <a:pt x="45" y="86"/>
                </a:lnTo>
                <a:lnTo>
                  <a:pt x="47" y="83"/>
                </a:lnTo>
                <a:lnTo>
                  <a:pt x="47" y="83"/>
                </a:lnTo>
                <a:close/>
                <a:moveTo>
                  <a:pt x="111" y="24"/>
                </a:moveTo>
                <a:lnTo>
                  <a:pt x="111" y="24"/>
                </a:lnTo>
                <a:lnTo>
                  <a:pt x="109" y="24"/>
                </a:lnTo>
                <a:lnTo>
                  <a:pt x="109" y="24"/>
                </a:lnTo>
                <a:lnTo>
                  <a:pt x="109" y="27"/>
                </a:lnTo>
                <a:lnTo>
                  <a:pt x="109" y="27"/>
                </a:lnTo>
                <a:lnTo>
                  <a:pt x="111" y="27"/>
                </a:lnTo>
                <a:lnTo>
                  <a:pt x="111" y="27"/>
                </a:lnTo>
                <a:lnTo>
                  <a:pt x="111" y="24"/>
                </a:lnTo>
                <a:lnTo>
                  <a:pt x="111" y="24"/>
                </a:lnTo>
                <a:close/>
                <a:moveTo>
                  <a:pt x="30" y="234"/>
                </a:moveTo>
                <a:lnTo>
                  <a:pt x="30" y="234"/>
                </a:lnTo>
                <a:lnTo>
                  <a:pt x="31" y="233"/>
                </a:lnTo>
                <a:lnTo>
                  <a:pt x="31" y="233"/>
                </a:lnTo>
                <a:lnTo>
                  <a:pt x="31" y="233"/>
                </a:lnTo>
                <a:lnTo>
                  <a:pt x="31" y="233"/>
                </a:lnTo>
                <a:lnTo>
                  <a:pt x="28" y="233"/>
                </a:lnTo>
                <a:lnTo>
                  <a:pt x="28" y="233"/>
                </a:lnTo>
                <a:lnTo>
                  <a:pt x="30" y="234"/>
                </a:lnTo>
                <a:lnTo>
                  <a:pt x="30" y="234"/>
                </a:lnTo>
                <a:close/>
                <a:moveTo>
                  <a:pt x="180" y="315"/>
                </a:moveTo>
                <a:lnTo>
                  <a:pt x="180" y="315"/>
                </a:lnTo>
                <a:lnTo>
                  <a:pt x="180" y="318"/>
                </a:lnTo>
                <a:lnTo>
                  <a:pt x="180" y="318"/>
                </a:lnTo>
                <a:lnTo>
                  <a:pt x="180" y="318"/>
                </a:lnTo>
                <a:lnTo>
                  <a:pt x="180" y="318"/>
                </a:lnTo>
                <a:lnTo>
                  <a:pt x="182" y="315"/>
                </a:lnTo>
                <a:lnTo>
                  <a:pt x="182" y="315"/>
                </a:lnTo>
                <a:lnTo>
                  <a:pt x="180" y="315"/>
                </a:lnTo>
                <a:lnTo>
                  <a:pt x="180" y="315"/>
                </a:lnTo>
                <a:close/>
                <a:moveTo>
                  <a:pt x="180" y="15"/>
                </a:moveTo>
                <a:lnTo>
                  <a:pt x="180" y="15"/>
                </a:lnTo>
                <a:lnTo>
                  <a:pt x="180" y="15"/>
                </a:lnTo>
                <a:lnTo>
                  <a:pt x="180" y="15"/>
                </a:lnTo>
                <a:lnTo>
                  <a:pt x="182" y="14"/>
                </a:lnTo>
                <a:lnTo>
                  <a:pt x="182" y="14"/>
                </a:lnTo>
                <a:lnTo>
                  <a:pt x="180" y="14"/>
                </a:lnTo>
                <a:lnTo>
                  <a:pt x="180" y="14"/>
                </a:lnTo>
                <a:lnTo>
                  <a:pt x="180" y="15"/>
                </a:lnTo>
                <a:lnTo>
                  <a:pt x="180" y="15"/>
                </a:lnTo>
                <a:close/>
                <a:moveTo>
                  <a:pt x="237" y="24"/>
                </a:moveTo>
                <a:lnTo>
                  <a:pt x="237" y="24"/>
                </a:lnTo>
                <a:lnTo>
                  <a:pt x="236" y="22"/>
                </a:lnTo>
                <a:lnTo>
                  <a:pt x="236" y="22"/>
                </a:lnTo>
                <a:lnTo>
                  <a:pt x="234" y="25"/>
                </a:lnTo>
                <a:lnTo>
                  <a:pt x="234" y="25"/>
                </a:lnTo>
                <a:lnTo>
                  <a:pt x="237" y="24"/>
                </a:lnTo>
                <a:lnTo>
                  <a:pt x="237" y="24"/>
                </a:lnTo>
                <a:close/>
                <a:moveTo>
                  <a:pt x="136" y="324"/>
                </a:moveTo>
                <a:lnTo>
                  <a:pt x="136" y="324"/>
                </a:lnTo>
                <a:lnTo>
                  <a:pt x="138" y="324"/>
                </a:lnTo>
                <a:lnTo>
                  <a:pt x="138" y="324"/>
                </a:lnTo>
                <a:lnTo>
                  <a:pt x="139" y="321"/>
                </a:lnTo>
                <a:lnTo>
                  <a:pt x="139" y="321"/>
                </a:lnTo>
                <a:lnTo>
                  <a:pt x="136" y="324"/>
                </a:lnTo>
                <a:lnTo>
                  <a:pt x="136" y="324"/>
                </a:lnTo>
                <a:close/>
                <a:moveTo>
                  <a:pt x="335" y="89"/>
                </a:moveTo>
                <a:lnTo>
                  <a:pt x="335" y="89"/>
                </a:lnTo>
                <a:lnTo>
                  <a:pt x="337" y="90"/>
                </a:lnTo>
                <a:lnTo>
                  <a:pt x="338" y="93"/>
                </a:lnTo>
                <a:lnTo>
                  <a:pt x="338" y="93"/>
                </a:lnTo>
                <a:lnTo>
                  <a:pt x="335" y="89"/>
                </a:lnTo>
                <a:lnTo>
                  <a:pt x="335" y="89"/>
                </a:lnTo>
                <a:close/>
                <a:moveTo>
                  <a:pt x="258" y="305"/>
                </a:moveTo>
                <a:lnTo>
                  <a:pt x="258" y="305"/>
                </a:lnTo>
                <a:lnTo>
                  <a:pt x="257" y="302"/>
                </a:lnTo>
                <a:lnTo>
                  <a:pt x="257" y="302"/>
                </a:lnTo>
                <a:lnTo>
                  <a:pt x="257" y="302"/>
                </a:lnTo>
                <a:lnTo>
                  <a:pt x="257" y="302"/>
                </a:lnTo>
                <a:lnTo>
                  <a:pt x="257" y="305"/>
                </a:lnTo>
                <a:lnTo>
                  <a:pt x="257" y="305"/>
                </a:lnTo>
                <a:lnTo>
                  <a:pt x="258" y="305"/>
                </a:lnTo>
                <a:lnTo>
                  <a:pt x="258" y="305"/>
                </a:lnTo>
                <a:close/>
                <a:moveTo>
                  <a:pt x="57" y="284"/>
                </a:moveTo>
                <a:lnTo>
                  <a:pt x="57" y="284"/>
                </a:lnTo>
                <a:lnTo>
                  <a:pt x="57" y="282"/>
                </a:lnTo>
                <a:lnTo>
                  <a:pt x="57" y="282"/>
                </a:lnTo>
                <a:lnTo>
                  <a:pt x="57" y="282"/>
                </a:lnTo>
                <a:lnTo>
                  <a:pt x="57" y="282"/>
                </a:lnTo>
                <a:lnTo>
                  <a:pt x="55" y="284"/>
                </a:lnTo>
                <a:lnTo>
                  <a:pt x="57" y="284"/>
                </a:lnTo>
                <a:lnTo>
                  <a:pt x="57" y="284"/>
                </a:lnTo>
                <a:lnTo>
                  <a:pt x="57" y="284"/>
                </a:lnTo>
                <a:lnTo>
                  <a:pt x="57" y="284"/>
                </a:lnTo>
                <a:close/>
                <a:moveTo>
                  <a:pt x="54" y="281"/>
                </a:moveTo>
                <a:lnTo>
                  <a:pt x="54" y="281"/>
                </a:lnTo>
                <a:lnTo>
                  <a:pt x="54" y="279"/>
                </a:lnTo>
                <a:lnTo>
                  <a:pt x="54" y="278"/>
                </a:lnTo>
                <a:lnTo>
                  <a:pt x="54" y="278"/>
                </a:lnTo>
                <a:lnTo>
                  <a:pt x="52" y="279"/>
                </a:lnTo>
                <a:lnTo>
                  <a:pt x="52" y="279"/>
                </a:lnTo>
                <a:lnTo>
                  <a:pt x="54" y="281"/>
                </a:lnTo>
                <a:lnTo>
                  <a:pt x="54" y="281"/>
                </a:lnTo>
                <a:close/>
                <a:moveTo>
                  <a:pt x="101" y="28"/>
                </a:moveTo>
                <a:lnTo>
                  <a:pt x="101" y="28"/>
                </a:lnTo>
                <a:lnTo>
                  <a:pt x="102" y="29"/>
                </a:lnTo>
                <a:lnTo>
                  <a:pt x="102" y="29"/>
                </a:lnTo>
                <a:lnTo>
                  <a:pt x="102" y="29"/>
                </a:lnTo>
                <a:lnTo>
                  <a:pt x="102" y="29"/>
                </a:lnTo>
                <a:lnTo>
                  <a:pt x="103" y="27"/>
                </a:lnTo>
                <a:lnTo>
                  <a:pt x="103" y="27"/>
                </a:lnTo>
                <a:lnTo>
                  <a:pt x="101" y="28"/>
                </a:lnTo>
                <a:lnTo>
                  <a:pt x="101" y="28"/>
                </a:lnTo>
                <a:close/>
                <a:moveTo>
                  <a:pt x="89" y="36"/>
                </a:moveTo>
                <a:lnTo>
                  <a:pt x="89" y="36"/>
                </a:lnTo>
                <a:lnTo>
                  <a:pt x="88" y="38"/>
                </a:lnTo>
                <a:lnTo>
                  <a:pt x="88" y="38"/>
                </a:lnTo>
                <a:lnTo>
                  <a:pt x="89" y="39"/>
                </a:lnTo>
                <a:lnTo>
                  <a:pt x="89" y="39"/>
                </a:lnTo>
                <a:lnTo>
                  <a:pt x="89" y="36"/>
                </a:lnTo>
                <a:lnTo>
                  <a:pt x="89" y="36"/>
                </a:lnTo>
                <a:close/>
                <a:moveTo>
                  <a:pt x="54" y="274"/>
                </a:moveTo>
                <a:lnTo>
                  <a:pt x="54" y="274"/>
                </a:lnTo>
                <a:lnTo>
                  <a:pt x="55" y="274"/>
                </a:lnTo>
                <a:lnTo>
                  <a:pt x="55" y="274"/>
                </a:lnTo>
                <a:lnTo>
                  <a:pt x="54" y="272"/>
                </a:lnTo>
                <a:lnTo>
                  <a:pt x="54" y="272"/>
                </a:lnTo>
                <a:lnTo>
                  <a:pt x="54" y="272"/>
                </a:lnTo>
                <a:lnTo>
                  <a:pt x="54" y="274"/>
                </a:lnTo>
                <a:lnTo>
                  <a:pt x="54" y="274"/>
                </a:lnTo>
                <a:close/>
                <a:moveTo>
                  <a:pt x="170" y="15"/>
                </a:moveTo>
                <a:lnTo>
                  <a:pt x="170" y="15"/>
                </a:lnTo>
                <a:lnTo>
                  <a:pt x="170" y="15"/>
                </a:lnTo>
                <a:lnTo>
                  <a:pt x="170" y="15"/>
                </a:lnTo>
                <a:lnTo>
                  <a:pt x="172" y="14"/>
                </a:lnTo>
                <a:lnTo>
                  <a:pt x="172" y="14"/>
                </a:lnTo>
                <a:lnTo>
                  <a:pt x="170" y="14"/>
                </a:lnTo>
                <a:lnTo>
                  <a:pt x="170" y="14"/>
                </a:lnTo>
                <a:lnTo>
                  <a:pt x="170" y="15"/>
                </a:lnTo>
                <a:lnTo>
                  <a:pt x="170" y="15"/>
                </a:lnTo>
                <a:close/>
                <a:moveTo>
                  <a:pt x="325" y="119"/>
                </a:moveTo>
                <a:lnTo>
                  <a:pt x="325" y="119"/>
                </a:lnTo>
                <a:lnTo>
                  <a:pt x="325" y="117"/>
                </a:lnTo>
                <a:lnTo>
                  <a:pt x="325" y="116"/>
                </a:lnTo>
                <a:lnTo>
                  <a:pt x="325" y="116"/>
                </a:lnTo>
                <a:lnTo>
                  <a:pt x="325" y="119"/>
                </a:lnTo>
                <a:lnTo>
                  <a:pt x="325" y="119"/>
                </a:lnTo>
                <a:close/>
                <a:moveTo>
                  <a:pt x="301" y="62"/>
                </a:moveTo>
                <a:lnTo>
                  <a:pt x="301" y="62"/>
                </a:lnTo>
                <a:lnTo>
                  <a:pt x="301" y="62"/>
                </a:lnTo>
                <a:lnTo>
                  <a:pt x="301" y="62"/>
                </a:lnTo>
                <a:lnTo>
                  <a:pt x="300" y="65"/>
                </a:lnTo>
                <a:lnTo>
                  <a:pt x="300" y="65"/>
                </a:lnTo>
                <a:lnTo>
                  <a:pt x="302" y="63"/>
                </a:lnTo>
                <a:lnTo>
                  <a:pt x="302" y="63"/>
                </a:lnTo>
                <a:lnTo>
                  <a:pt x="301" y="62"/>
                </a:lnTo>
                <a:lnTo>
                  <a:pt x="301" y="62"/>
                </a:lnTo>
                <a:close/>
                <a:moveTo>
                  <a:pt x="68" y="55"/>
                </a:moveTo>
                <a:lnTo>
                  <a:pt x="68" y="55"/>
                </a:lnTo>
                <a:lnTo>
                  <a:pt x="67" y="56"/>
                </a:lnTo>
                <a:lnTo>
                  <a:pt x="67" y="56"/>
                </a:lnTo>
                <a:lnTo>
                  <a:pt x="69" y="58"/>
                </a:lnTo>
                <a:lnTo>
                  <a:pt x="69" y="58"/>
                </a:lnTo>
                <a:lnTo>
                  <a:pt x="68" y="55"/>
                </a:lnTo>
                <a:lnTo>
                  <a:pt x="68" y="55"/>
                </a:lnTo>
                <a:close/>
                <a:moveTo>
                  <a:pt x="290" y="285"/>
                </a:moveTo>
                <a:lnTo>
                  <a:pt x="290" y="285"/>
                </a:lnTo>
                <a:lnTo>
                  <a:pt x="290" y="288"/>
                </a:lnTo>
                <a:lnTo>
                  <a:pt x="290" y="288"/>
                </a:lnTo>
                <a:lnTo>
                  <a:pt x="290" y="288"/>
                </a:lnTo>
                <a:lnTo>
                  <a:pt x="290" y="288"/>
                </a:lnTo>
                <a:lnTo>
                  <a:pt x="291" y="287"/>
                </a:lnTo>
                <a:lnTo>
                  <a:pt x="291" y="287"/>
                </a:lnTo>
                <a:lnTo>
                  <a:pt x="290" y="285"/>
                </a:lnTo>
                <a:lnTo>
                  <a:pt x="290" y="285"/>
                </a:lnTo>
                <a:close/>
                <a:moveTo>
                  <a:pt x="273" y="36"/>
                </a:moveTo>
                <a:lnTo>
                  <a:pt x="273" y="36"/>
                </a:lnTo>
                <a:lnTo>
                  <a:pt x="271" y="36"/>
                </a:lnTo>
                <a:lnTo>
                  <a:pt x="271" y="36"/>
                </a:lnTo>
                <a:lnTo>
                  <a:pt x="271" y="36"/>
                </a:lnTo>
                <a:lnTo>
                  <a:pt x="271" y="36"/>
                </a:lnTo>
                <a:lnTo>
                  <a:pt x="271" y="36"/>
                </a:lnTo>
                <a:lnTo>
                  <a:pt x="271" y="36"/>
                </a:lnTo>
                <a:lnTo>
                  <a:pt x="273" y="38"/>
                </a:lnTo>
                <a:lnTo>
                  <a:pt x="273" y="36"/>
                </a:lnTo>
                <a:lnTo>
                  <a:pt x="273" y="36"/>
                </a:lnTo>
                <a:close/>
                <a:moveTo>
                  <a:pt x="57" y="71"/>
                </a:moveTo>
                <a:lnTo>
                  <a:pt x="57" y="71"/>
                </a:lnTo>
                <a:lnTo>
                  <a:pt x="57" y="71"/>
                </a:lnTo>
                <a:lnTo>
                  <a:pt x="57" y="71"/>
                </a:lnTo>
                <a:lnTo>
                  <a:pt x="55" y="71"/>
                </a:lnTo>
                <a:lnTo>
                  <a:pt x="55" y="71"/>
                </a:lnTo>
                <a:lnTo>
                  <a:pt x="55" y="72"/>
                </a:lnTo>
                <a:lnTo>
                  <a:pt x="55" y="72"/>
                </a:lnTo>
                <a:lnTo>
                  <a:pt x="57" y="71"/>
                </a:lnTo>
                <a:lnTo>
                  <a:pt x="57" y="71"/>
                </a:lnTo>
                <a:close/>
                <a:moveTo>
                  <a:pt x="175" y="315"/>
                </a:moveTo>
                <a:lnTo>
                  <a:pt x="175" y="315"/>
                </a:lnTo>
                <a:lnTo>
                  <a:pt x="173" y="315"/>
                </a:lnTo>
                <a:lnTo>
                  <a:pt x="173" y="318"/>
                </a:lnTo>
                <a:lnTo>
                  <a:pt x="173" y="318"/>
                </a:lnTo>
                <a:lnTo>
                  <a:pt x="175" y="315"/>
                </a:lnTo>
                <a:lnTo>
                  <a:pt x="175" y="315"/>
                </a:lnTo>
                <a:close/>
                <a:moveTo>
                  <a:pt x="57" y="68"/>
                </a:moveTo>
                <a:lnTo>
                  <a:pt x="57" y="68"/>
                </a:lnTo>
                <a:lnTo>
                  <a:pt x="58" y="68"/>
                </a:lnTo>
                <a:lnTo>
                  <a:pt x="58" y="68"/>
                </a:lnTo>
                <a:lnTo>
                  <a:pt x="58" y="68"/>
                </a:lnTo>
                <a:lnTo>
                  <a:pt x="58" y="66"/>
                </a:lnTo>
                <a:lnTo>
                  <a:pt x="58" y="66"/>
                </a:lnTo>
                <a:lnTo>
                  <a:pt x="57" y="68"/>
                </a:lnTo>
                <a:lnTo>
                  <a:pt x="57" y="68"/>
                </a:lnTo>
                <a:close/>
                <a:moveTo>
                  <a:pt x="47" y="272"/>
                </a:moveTo>
                <a:lnTo>
                  <a:pt x="47" y="272"/>
                </a:lnTo>
                <a:lnTo>
                  <a:pt x="48" y="274"/>
                </a:lnTo>
                <a:lnTo>
                  <a:pt x="48" y="274"/>
                </a:lnTo>
                <a:lnTo>
                  <a:pt x="48" y="272"/>
                </a:lnTo>
                <a:lnTo>
                  <a:pt x="48" y="272"/>
                </a:lnTo>
                <a:lnTo>
                  <a:pt x="48" y="272"/>
                </a:lnTo>
                <a:lnTo>
                  <a:pt x="47" y="272"/>
                </a:lnTo>
                <a:lnTo>
                  <a:pt x="47" y="272"/>
                </a:lnTo>
                <a:close/>
                <a:moveTo>
                  <a:pt x="81" y="306"/>
                </a:moveTo>
                <a:lnTo>
                  <a:pt x="81" y="306"/>
                </a:lnTo>
                <a:lnTo>
                  <a:pt x="79" y="305"/>
                </a:lnTo>
                <a:lnTo>
                  <a:pt x="78" y="304"/>
                </a:lnTo>
                <a:lnTo>
                  <a:pt x="78" y="304"/>
                </a:lnTo>
                <a:lnTo>
                  <a:pt x="81" y="306"/>
                </a:lnTo>
                <a:lnTo>
                  <a:pt x="81" y="306"/>
                </a:lnTo>
                <a:close/>
                <a:moveTo>
                  <a:pt x="322" y="112"/>
                </a:moveTo>
                <a:lnTo>
                  <a:pt x="322" y="112"/>
                </a:lnTo>
                <a:lnTo>
                  <a:pt x="324" y="112"/>
                </a:lnTo>
                <a:lnTo>
                  <a:pt x="324" y="112"/>
                </a:lnTo>
                <a:lnTo>
                  <a:pt x="321" y="109"/>
                </a:lnTo>
                <a:lnTo>
                  <a:pt x="321" y="109"/>
                </a:lnTo>
                <a:lnTo>
                  <a:pt x="322" y="112"/>
                </a:lnTo>
                <a:lnTo>
                  <a:pt x="322" y="112"/>
                </a:lnTo>
                <a:close/>
                <a:moveTo>
                  <a:pt x="81" y="44"/>
                </a:moveTo>
                <a:lnTo>
                  <a:pt x="81" y="44"/>
                </a:lnTo>
                <a:lnTo>
                  <a:pt x="81" y="44"/>
                </a:lnTo>
                <a:lnTo>
                  <a:pt x="81" y="44"/>
                </a:lnTo>
                <a:lnTo>
                  <a:pt x="84" y="44"/>
                </a:lnTo>
                <a:lnTo>
                  <a:pt x="84" y="44"/>
                </a:lnTo>
                <a:lnTo>
                  <a:pt x="82" y="42"/>
                </a:lnTo>
                <a:lnTo>
                  <a:pt x="82" y="42"/>
                </a:lnTo>
                <a:lnTo>
                  <a:pt x="81" y="44"/>
                </a:lnTo>
                <a:lnTo>
                  <a:pt x="81" y="44"/>
                </a:lnTo>
                <a:close/>
                <a:moveTo>
                  <a:pt x="243" y="28"/>
                </a:moveTo>
                <a:lnTo>
                  <a:pt x="243" y="28"/>
                </a:lnTo>
                <a:lnTo>
                  <a:pt x="243" y="28"/>
                </a:lnTo>
                <a:lnTo>
                  <a:pt x="243" y="28"/>
                </a:lnTo>
                <a:lnTo>
                  <a:pt x="244" y="27"/>
                </a:lnTo>
                <a:lnTo>
                  <a:pt x="244" y="27"/>
                </a:lnTo>
                <a:lnTo>
                  <a:pt x="243" y="27"/>
                </a:lnTo>
                <a:lnTo>
                  <a:pt x="243" y="27"/>
                </a:lnTo>
                <a:lnTo>
                  <a:pt x="243" y="28"/>
                </a:lnTo>
                <a:lnTo>
                  <a:pt x="243" y="28"/>
                </a:lnTo>
                <a:close/>
                <a:moveTo>
                  <a:pt x="163" y="311"/>
                </a:moveTo>
                <a:lnTo>
                  <a:pt x="163" y="311"/>
                </a:lnTo>
                <a:lnTo>
                  <a:pt x="163" y="312"/>
                </a:lnTo>
                <a:lnTo>
                  <a:pt x="163" y="312"/>
                </a:lnTo>
                <a:lnTo>
                  <a:pt x="166" y="312"/>
                </a:lnTo>
                <a:lnTo>
                  <a:pt x="166" y="312"/>
                </a:lnTo>
                <a:lnTo>
                  <a:pt x="166" y="311"/>
                </a:lnTo>
                <a:lnTo>
                  <a:pt x="166" y="311"/>
                </a:lnTo>
                <a:lnTo>
                  <a:pt x="163" y="311"/>
                </a:lnTo>
                <a:lnTo>
                  <a:pt x="163" y="311"/>
                </a:lnTo>
                <a:close/>
                <a:moveTo>
                  <a:pt x="278" y="41"/>
                </a:moveTo>
                <a:lnTo>
                  <a:pt x="278" y="41"/>
                </a:lnTo>
                <a:lnTo>
                  <a:pt x="278" y="41"/>
                </a:lnTo>
                <a:lnTo>
                  <a:pt x="280" y="42"/>
                </a:lnTo>
                <a:lnTo>
                  <a:pt x="280" y="42"/>
                </a:lnTo>
                <a:lnTo>
                  <a:pt x="278" y="41"/>
                </a:lnTo>
                <a:lnTo>
                  <a:pt x="278" y="41"/>
                </a:lnTo>
                <a:close/>
                <a:moveTo>
                  <a:pt x="162" y="311"/>
                </a:moveTo>
                <a:lnTo>
                  <a:pt x="162" y="311"/>
                </a:lnTo>
                <a:lnTo>
                  <a:pt x="162" y="311"/>
                </a:lnTo>
                <a:lnTo>
                  <a:pt x="162" y="311"/>
                </a:lnTo>
                <a:lnTo>
                  <a:pt x="159" y="311"/>
                </a:lnTo>
                <a:lnTo>
                  <a:pt x="159" y="311"/>
                </a:lnTo>
                <a:lnTo>
                  <a:pt x="159" y="311"/>
                </a:lnTo>
                <a:lnTo>
                  <a:pt x="159" y="311"/>
                </a:lnTo>
                <a:lnTo>
                  <a:pt x="162" y="311"/>
                </a:lnTo>
                <a:lnTo>
                  <a:pt x="162" y="311"/>
                </a:lnTo>
                <a:close/>
                <a:moveTo>
                  <a:pt x="331" y="204"/>
                </a:moveTo>
                <a:lnTo>
                  <a:pt x="331" y="204"/>
                </a:lnTo>
                <a:lnTo>
                  <a:pt x="331" y="206"/>
                </a:lnTo>
                <a:lnTo>
                  <a:pt x="331" y="206"/>
                </a:lnTo>
                <a:lnTo>
                  <a:pt x="331" y="206"/>
                </a:lnTo>
                <a:lnTo>
                  <a:pt x="331" y="204"/>
                </a:lnTo>
                <a:lnTo>
                  <a:pt x="331" y="204"/>
                </a:lnTo>
                <a:close/>
                <a:moveTo>
                  <a:pt x="35" y="109"/>
                </a:moveTo>
                <a:lnTo>
                  <a:pt x="35" y="109"/>
                </a:lnTo>
                <a:lnTo>
                  <a:pt x="35" y="109"/>
                </a:lnTo>
                <a:lnTo>
                  <a:pt x="35" y="109"/>
                </a:lnTo>
                <a:lnTo>
                  <a:pt x="35" y="108"/>
                </a:lnTo>
                <a:lnTo>
                  <a:pt x="35" y="108"/>
                </a:lnTo>
                <a:lnTo>
                  <a:pt x="34" y="108"/>
                </a:lnTo>
                <a:lnTo>
                  <a:pt x="34" y="108"/>
                </a:lnTo>
                <a:lnTo>
                  <a:pt x="35" y="109"/>
                </a:lnTo>
                <a:lnTo>
                  <a:pt x="35" y="109"/>
                </a:lnTo>
                <a:close/>
                <a:moveTo>
                  <a:pt x="342" y="200"/>
                </a:moveTo>
                <a:lnTo>
                  <a:pt x="342" y="200"/>
                </a:lnTo>
                <a:lnTo>
                  <a:pt x="342" y="198"/>
                </a:lnTo>
                <a:lnTo>
                  <a:pt x="341" y="198"/>
                </a:lnTo>
                <a:lnTo>
                  <a:pt x="341" y="198"/>
                </a:lnTo>
                <a:lnTo>
                  <a:pt x="342" y="200"/>
                </a:lnTo>
                <a:lnTo>
                  <a:pt x="342" y="200"/>
                </a:lnTo>
                <a:close/>
                <a:moveTo>
                  <a:pt x="328" y="115"/>
                </a:moveTo>
                <a:lnTo>
                  <a:pt x="328" y="115"/>
                </a:lnTo>
                <a:lnTo>
                  <a:pt x="329" y="115"/>
                </a:lnTo>
                <a:lnTo>
                  <a:pt x="329" y="115"/>
                </a:lnTo>
                <a:lnTo>
                  <a:pt x="329" y="115"/>
                </a:lnTo>
                <a:lnTo>
                  <a:pt x="328" y="115"/>
                </a:lnTo>
                <a:lnTo>
                  <a:pt x="328" y="115"/>
                </a:lnTo>
                <a:close/>
                <a:moveTo>
                  <a:pt x="15" y="153"/>
                </a:moveTo>
                <a:lnTo>
                  <a:pt x="15" y="153"/>
                </a:lnTo>
                <a:lnTo>
                  <a:pt x="15" y="153"/>
                </a:lnTo>
                <a:lnTo>
                  <a:pt x="15" y="153"/>
                </a:lnTo>
                <a:lnTo>
                  <a:pt x="15" y="154"/>
                </a:lnTo>
                <a:lnTo>
                  <a:pt x="15" y="154"/>
                </a:lnTo>
                <a:lnTo>
                  <a:pt x="15" y="154"/>
                </a:lnTo>
                <a:lnTo>
                  <a:pt x="15" y="154"/>
                </a:lnTo>
                <a:lnTo>
                  <a:pt x="15" y="153"/>
                </a:lnTo>
                <a:lnTo>
                  <a:pt x="15" y="153"/>
                </a:lnTo>
                <a:close/>
                <a:moveTo>
                  <a:pt x="192" y="14"/>
                </a:moveTo>
                <a:lnTo>
                  <a:pt x="192" y="14"/>
                </a:lnTo>
                <a:lnTo>
                  <a:pt x="192" y="14"/>
                </a:lnTo>
                <a:lnTo>
                  <a:pt x="192" y="15"/>
                </a:lnTo>
                <a:lnTo>
                  <a:pt x="192" y="15"/>
                </a:lnTo>
                <a:lnTo>
                  <a:pt x="192" y="15"/>
                </a:lnTo>
                <a:lnTo>
                  <a:pt x="192" y="15"/>
                </a:lnTo>
                <a:lnTo>
                  <a:pt x="192" y="14"/>
                </a:lnTo>
                <a:lnTo>
                  <a:pt x="192" y="14"/>
                </a:lnTo>
                <a:close/>
                <a:moveTo>
                  <a:pt x="275" y="45"/>
                </a:moveTo>
                <a:lnTo>
                  <a:pt x="275" y="45"/>
                </a:lnTo>
                <a:lnTo>
                  <a:pt x="275" y="45"/>
                </a:lnTo>
                <a:lnTo>
                  <a:pt x="275" y="45"/>
                </a:lnTo>
                <a:lnTo>
                  <a:pt x="277" y="44"/>
                </a:lnTo>
                <a:lnTo>
                  <a:pt x="277" y="44"/>
                </a:lnTo>
                <a:lnTo>
                  <a:pt x="275" y="44"/>
                </a:lnTo>
                <a:lnTo>
                  <a:pt x="275" y="45"/>
                </a:lnTo>
                <a:lnTo>
                  <a:pt x="275" y="45"/>
                </a:lnTo>
                <a:close/>
                <a:moveTo>
                  <a:pt x="190" y="11"/>
                </a:moveTo>
                <a:lnTo>
                  <a:pt x="190" y="11"/>
                </a:lnTo>
                <a:lnTo>
                  <a:pt x="193" y="11"/>
                </a:lnTo>
                <a:lnTo>
                  <a:pt x="193" y="11"/>
                </a:lnTo>
                <a:lnTo>
                  <a:pt x="192" y="11"/>
                </a:lnTo>
                <a:lnTo>
                  <a:pt x="192" y="11"/>
                </a:lnTo>
                <a:lnTo>
                  <a:pt x="190" y="11"/>
                </a:lnTo>
                <a:lnTo>
                  <a:pt x="190" y="11"/>
                </a:lnTo>
                <a:close/>
                <a:moveTo>
                  <a:pt x="132" y="322"/>
                </a:moveTo>
                <a:lnTo>
                  <a:pt x="132" y="322"/>
                </a:lnTo>
                <a:lnTo>
                  <a:pt x="130" y="322"/>
                </a:lnTo>
                <a:lnTo>
                  <a:pt x="130" y="322"/>
                </a:lnTo>
                <a:lnTo>
                  <a:pt x="130" y="324"/>
                </a:lnTo>
                <a:lnTo>
                  <a:pt x="130" y="324"/>
                </a:lnTo>
                <a:lnTo>
                  <a:pt x="132" y="322"/>
                </a:lnTo>
                <a:lnTo>
                  <a:pt x="132" y="322"/>
                </a:lnTo>
                <a:close/>
                <a:moveTo>
                  <a:pt x="24" y="142"/>
                </a:moveTo>
                <a:lnTo>
                  <a:pt x="24" y="142"/>
                </a:lnTo>
                <a:lnTo>
                  <a:pt x="24" y="142"/>
                </a:lnTo>
                <a:lnTo>
                  <a:pt x="24" y="140"/>
                </a:lnTo>
                <a:lnTo>
                  <a:pt x="24" y="140"/>
                </a:lnTo>
                <a:lnTo>
                  <a:pt x="24" y="142"/>
                </a:lnTo>
                <a:lnTo>
                  <a:pt x="24" y="142"/>
                </a:lnTo>
                <a:close/>
                <a:moveTo>
                  <a:pt x="334" y="150"/>
                </a:moveTo>
                <a:lnTo>
                  <a:pt x="334" y="150"/>
                </a:lnTo>
                <a:lnTo>
                  <a:pt x="332" y="150"/>
                </a:lnTo>
                <a:lnTo>
                  <a:pt x="332" y="150"/>
                </a:lnTo>
                <a:lnTo>
                  <a:pt x="332" y="152"/>
                </a:lnTo>
                <a:lnTo>
                  <a:pt x="332" y="152"/>
                </a:lnTo>
                <a:lnTo>
                  <a:pt x="334" y="152"/>
                </a:lnTo>
                <a:lnTo>
                  <a:pt x="334" y="152"/>
                </a:lnTo>
                <a:lnTo>
                  <a:pt x="334" y="150"/>
                </a:lnTo>
                <a:lnTo>
                  <a:pt x="334" y="150"/>
                </a:lnTo>
                <a:close/>
                <a:moveTo>
                  <a:pt x="27" y="224"/>
                </a:moveTo>
                <a:lnTo>
                  <a:pt x="27" y="224"/>
                </a:lnTo>
                <a:lnTo>
                  <a:pt x="25" y="224"/>
                </a:lnTo>
                <a:lnTo>
                  <a:pt x="25" y="225"/>
                </a:lnTo>
                <a:lnTo>
                  <a:pt x="25" y="225"/>
                </a:lnTo>
                <a:lnTo>
                  <a:pt x="27" y="224"/>
                </a:lnTo>
                <a:lnTo>
                  <a:pt x="27" y="224"/>
                </a:lnTo>
                <a:close/>
                <a:moveTo>
                  <a:pt x="176" y="9"/>
                </a:moveTo>
                <a:lnTo>
                  <a:pt x="176" y="9"/>
                </a:lnTo>
                <a:lnTo>
                  <a:pt x="177" y="9"/>
                </a:lnTo>
                <a:lnTo>
                  <a:pt x="177" y="9"/>
                </a:lnTo>
                <a:lnTo>
                  <a:pt x="177" y="9"/>
                </a:lnTo>
                <a:lnTo>
                  <a:pt x="176" y="9"/>
                </a:lnTo>
                <a:lnTo>
                  <a:pt x="176" y="9"/>
                </a:lnTo>
                <a:close/>
                <a:moveTo>
                  <a:pt x="192" y="4"/>
                </a:moveTo>
                <a:lnTo>
                  <a:pt x="192" y="4"/>
                </a:lnTo>
                <a:lnTo>
                  <a:pt x="192" y="4"/>
                </a:lnTo>
                <a:lnTo>
                  <a:pt x="192" y="4"/>
                </a:lnTo>
                <a:lnTo>
                  <a:pt x="193" y="4"/>
                </a:lnTo>
                <a:lnTo>
                  <a:pt x="193" y="4"/>
                </a:lnTo>
                <a:lnTo>
                  <a:pt x="193" y="4"/>
                </a:lnTo>
                <a:lnTo>
                  <a:pt x="193" y="4"/>
                </a:lnTo>
                <a:lnTo>
                  <a:pt x="192" y="4"/>
                </a:lnTo>
                <a:lnTo>
                  <a:pt x="192" y="4"/>
                </a:lnTo>
                <a:close/>
                <a:moveTo>
                  <a:pt x="297" y="58"/>
                </a:moveTo>
                <a:lnTo>
                  <a:pt x="297" y="58"/>
                </a:lnTo>
                <a:lnTo>
                  <a:pt x="295" y="58"/>
                </a:lnTo>
                <a:lnTo>
                  <a:pt x="295" y="58"/>
                </a:lnTo>
                <a:lnTo>
                  <a:pt x="295" y="58"/>
                </a:lnTo>
                <a:lnTo>
                  <a:pt x="295" y="58"/>
                </a:lnTo>
                <a:lnTo>
                  <a:pt x="295" y="58"/>
                </a:lnTo>
                <a:lnTo>
                  <a:pt x="297" y="58"/>
                </a:lnTo>
                <a:lnTo>
                  <a:pt x="297" y="58"/>
                </a:lnTo>
                <a:close/>
                <a:moveTo>
                  <a:pt x="354" y="142"/>
                </a:moveTo>
                <a:lnTo>
                  <a:pt x="354" y="142"/>
                </a:lnTo>
                <a:lnTo>
                  <a:pt x="354" y="142"/>
                </a:lnTo>
                <a:lnTo>
                  <a:pt x="354" y="142"/>
                </a:lnTo>
                <a:lnTo>
                  <a:pt x="354" y="143"/>
                </a:lnTo>
                <a:lnTo>
                  <a:pt x="354" y="143"/>
                </a:lnTo>
                <a:lnTo>
                  <a:pt x="354" y="143"/>
                </a:lnTo>
                <a:lnTo>
                  <a:pt x="354" y="143"/>
                </a:lnTo>
                <a:lnTo>
                  <a:pt x="354" y="142"/>
                </a:lnTo>
                <a:lnTo>
                  <a:pt x="354" y="142"/>
                </a:lnTo>
                <a:close/>
                <a:moveTo>
                  <a:pt x="148" y="336"/>
                </a:moveTo>
                <a:lnTo>
                  <a:pt x="148" y="336"/>
                </a:lnTo>
                <a:lnTo>
                  <a:pt x="148" y="336"/>
                </a:lnTo>
                <a:lnTo>
                  <a:pt x="148" y="336"/>
                </a:lnTo>
                <a:lnTo>
                  <a:pt x="146" y="336"/>
                </a:lnTo>
                <a:lnTo>
                  <a:pt x="146" y="336"/>
                </a:lnTo>
                <a:lnTo>
                  <a:pt x="146" y="336"/>
                </a:lnTo>
                <a:lnTo>
                  <a:pt x="146" y="336"/>
                </a:lnTo>
                <a:lnTo>
                  <a:pt x="148" y="336"/>
                </a:lnTo>
                <a:lnTo>
                  <a:pt x="148" y="33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6" name="Freeform 98"/>
          <p:cNvSpPr>
            <a:spLocks noEditPoints="1"/>
          </p:cNvSpPr>
          <p:nvPr/>
        </p:nvSpPr>
        <p:spPr bwMode="auto">
          <a:xfrm>
            <a:off x="3894432" y="3428754"/>
            <a:ext cx="364207" cy="368910"/>
          </a:xfrm>
          <a:custGeom>
            <a:avLst/>
            <a:gdLst>
              <a:gd name="T0" fmla="*/ 85 w 207"/>
              <a:gd name="T1" fmla="*/ 96 h 218"/>
              <a:gd name="T2" fmla="*/ 17 w 207"/>
              <a:gd name="T3" fmla="*/ 22 h 218"/>
              <a:gd name="T4" fmla="*/ 9 w 207"/>
              <a:gd name="T5" fmla="*/ 10 h 218"/>
              <a:gd name="T6" fmla="*/ 113 w 207"/>
              <a:gd name="T7" fmla="*/ 0 h 218"/>
              <a:gd name="T8" fmla="*/ 176 w 207"/>
              <a:gd name="T9" fmla="*/ 71 h 218"/>
              <a:gd name="T10" fmla="*/ 203 w 207"/>
              <a:gd name="T11" fmla="*/ 120 h 218"/>
              <a:gd name="T12" fmla="*/ 105 w 207"/>
              <a:gd name="T13" fmla="*/ 216 h 218"/>
              <a:gd name="T14" fmla="*/ 17 w 207"/>
              <a:gd name="T15" fmla="*/ 216 h 218"/>
              <a:gd name="T16" fmla="*/ 2 w 207"/>
              <a:gd name="T17" fmla="*/ 212 h 218"/>
              <a:gd name="T18" fmla="*/ 58 w 207"/>
              <a:gd name="T19" fmla="*/ 161 h 218"/>
              <a:gd name="T20" fmla="*/ 86 w 207"/>
              <a:gd name="T21" fmla="*/ 135 h 218"/>
              <a:gd name="T22" fmla="*/ 99 w 207"/>
              <a:gd name="T23" fmla="*/ 128 h 218"/>
              <a:gd name="T24" fmla="*/ 27 w 207"/>
              <a:gd name="T25" fmla="*/ 32 h 218"/>
              <a:gd name="T26" fmla="*/ 137 w 207"/>
              <a:gd name="T27" fmla="*/ 50 h 218"/>
              <a:gd name="T28" fmla="*/ 46 w 207"/>
              <a:gd name="T29" fmla="*/ 40 h 218"/>
              <a:gd name="T30" fmla="*/ 82 w 207"/>
              <a:gd name="T31" fmla="*/ 50 h 218"/>
              <a:gd name="T32" fmla="*/ 129 w 207"/>
              <a:gd name="T33" fmla="*/ 162 h 218"/>
              <a:gd name="T34" fmla="*/ 73 w 207"/>
              <a:gd name="T35" fmla="*/ 154 h 218"/>
              <a:gd name="T36" fmla="*/ 143 w 207"/>
              <a:gd name="T37" fmla="*/ 97 h 218"/>
              <a:gd name="T38" fmla="*/ 166 w 207"/>
              <a:gd name="T39" fmla="*/ 84 h 218"/>
              <a:gd name="T40" fmla="*/ 86 w 207"/>
              <a:gd name="T41" fmla="*/ 145 h 218"/>
              <a:gd name="T42" fmla="*/ 122 w 207"/>
              <a:gd name="T43" fmla="*/ 135 h 218"/>
              <a:gd name="T44" fmla="*/ 115 w 207"/>
              <a:gd name="T45" fmla="*/ 114 h 218"/>
              <a:gd name="T46" fmla="*/ 180 w 207"/>
              <a:gd name="T47" fmla="*/ 101 h 218"/>
              <a:gd name="T48" fmla="*/ 76 w 207"/>
              <a:gd name="T49" fmla="*/ 169 h 218"/>
              <a:gd name="T50" fmla="*/ 123 w 207"/>
              <a:gd name="T51" fmla="*/ 178 h 218"/>
              <a:gd name="T52" fmla="*/ 39 w 207"/>
              <a:gd name="T53" fmla="*/ 34 h 218"/>
              <a:gd name="T54" fmla="*/ 125 w 207"/>
              <a:gd name="T55" fmla="*/ 33 h 218"/>
              <a:gd name="T56" fmla="*/ 31 w 207"/>
              <a:gd name="T57" fmla="*/ 24 h 218"/>
              <a:gd name="T58" fmla="*/ 17 w 207"/>
              <a:gd name="T59" fmla="*/ 206 h 218"/>
              <a:gd name="T60" fmla="*/ 90 w 207"/>
              <a:gd name="T61" fmla="*/ 205 h 218"/>
              <a:gd name="T62" fmla="*/ 69 w 207"/>
              <a:gd name="T63" fmla="*/ 60 h 218"/>
              <a:gd name="T64" fmla="*/ 149 w 207"/>
              <a:gd name="T65" fmla="*/ 66 h 218"/>
              <a:gd name="T66" fmla="*/ 177 w 207"/>
              <a:gd name="T67" fmla="*/ 130 h 218"/>
              <a:gd name="T68" fmla="*/ 142 w 207"/>
              <a:gd name="T69" fmla="*/ 120 h 218"/>
              <a:gd name="T70" fmla="*/ 106 w 207"/>
              <a:gd name="T71" fmla="*/ 128 h 218"/>
              <a:gd name="T72" fmla="*/ 88 w 207"/>
              <a:gd name="T73" fmla="*/ 17 h 218"/>
              <a:gd name="T74" fmla="*/ 105 w 207"/>
              <a:gd name="T75" fmla="*/ 10 h 218"/>
              <a:gd name="T76" fmla="*/ 19 w 207"/>
              <a:gd name="T77" fmla="*/ 13 h 218"/>
              <a:gd name="T78" fmla="*/ 81 w 207"/>
              <a:gd name="T79" fmla="*/ 76 h 218"/>
              <a:gd name="T80" fmla="*/ 120 w 207"/>
              <a:gd name="T81" fmla="*/ 182 h 218"/>
              <a:gd name="T82" fmla="*/ 31 w 207"/>
              <a:gd name="T83" fmla="*/ 192 h 218"/>
              <a:gd name="T84" fmla="*/ 109 w 207"/>
              <a:gd name="T85" fmla="*/ 191 h 218"/>
              <a:gd name="T86" fmla="*/ 191 w 207"/>
              <a:gd name="T87" fmla="*/ 94 h 218"/>
              <a:gd name="T88" fmla="*/ 163 w 207"/>
              <a:gd name="T89" fmla="*/ 67 h 218"/>
              <a:gd name="T90" fmla="*/ 86 w 207"/>
              <a:gd name="T91" fmla="*/ 71 h 218"/>
              <a:gd name="T92" fmla="*/ 123 w 207"/>
              <a:gd name="T93" fmla="*/ 17 h 218"/>
              <a:gd name="T94" fmla="*/ 12 w 207"/>
              <a:gd name="T95" fmla="*/ 208 h 218"/>
              <a:gd name="T96" fmla="*/ 46 w 207"/>
              <a:gd name="T97" fmla="*/ 22 h 218"/>
              <a:gd name="T98" fmla="*/ 127 w 207"/>
              <a:gd name="T99" fmla="*/ 132 h 218"/>
              <a:gd name="T100" fmla="*/ 127 w 207"/>
              <a:gd name="T101" fmla="*/ 132 h 218"/>
              <a:gd name="T102" fmla="*/ 92 w 207"/>
              <a:gd name="T103" fmla="*/ 208 h 218"/>
              <a:gd name="T104" fmla="*/ 93 w 207"/>
              <a:gd name="T105" fmla="*/ 88 h 218"/>
              <a:gd name="T106" fmla="*/ 177 w 207"/>
              <a:gd name="T107" fmla="*/ 135 h 218"/>
              <a:gd name="T108" fmla="*/ 203 w 207"/>
              <a:gd name="T109" fmla="*/ 114 h 218"/>
              <a:gd name="T110" fmla="*/ 75 w 207"/>
              <a:gd name="T111" fmla="*/ 71 h 218"/>
              <a:gd name="T112" fmla="*/ 75 w 207"/>
              <a:gd name="T113" fmla="*/ 76 h 218"/>
              <a:gd name="T114" fmla="*/ 167 w 207"/>
              <a:gd name="T115" fmla="*/ 144 h 218"/>
              <a:gd name="T116" fmla="*/ 113 w 207"/>
              <a:gd name="T117" fmla="*/ 5 h 218"/>
              <a:gd name="T118" fmla="*/ 96 w 207"/>
              <a:gd name="T119" fmla="*/ 211 h 218"/>
              <a:gd name="T120" fmla="*/ 29 w 207"/>
              <a:gd name="T121" fmla="*/ 34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 h="218">
                <a:moveTo>
                  <a:pt x="99" y="128"/>
                </a:moveTo>
                <a:lnTo>
                  <a:pt x="99" y="128"/>
                </a:lnTo>
                <a:lnTo>
                  <a:pt x="108" y="120"/>
                </a:lnTo>
                <a:lnTo>
                  <a:pt x="108" y="120"/>
                </a:lnTo>
                <a:lnTo>
                  <a:pt x="106" y="118"/>
                </a:lnTo>
                <a:lnTo>
                  <a:pt x="106" y="118"/>
                </a:lnTo>
                <a:lnTo>
                  <a:pt x="105" y="117"/>
                </a:lnTo>
                <a:lnTo>
                  <a:pt x="103" y="115"/>
                </a:lnTo>
                <a:lnTo>
                  <a:pt x="103" y="115"/>
                </a:lnTo>
                <a:lnTo>
                  <a:pt x="103" y="114"/>
                </a:lnTo>
                <a:lnTo>
                  <a:pt x="103" y="114"/>
                </a:lnTo>
                <a:lnTo>
                  <a:pt x="99" y="110"/>
                </a:lnTo>
                <a:lnTo>
                  <a:pt x="99" y="110"/>
                </a:lnTo>
                <a:lnTo>
                  <a:pt x="85" y="96"/>
                </a:lnTo>
                <a:lnTo>
                  <a:pt x="85" y="96"/>
                </a:lnTo>
                <a:lnTo>
                  <a:pt x="66" y="74"/>
                </a:lnTo>
                <a:lnTo>
                  <a:pt x="66" y="74"/>
                </a:lnTo>
                <a:lnTo>
                  <a:pt x="62" y="70"/>
                </a:lnTo>
                <a:lnTo>
                  <a:pt x="56" y="64"/>
                </a:lnTo>
                <a:lnTo>
                  <a:pt x="56" y="64"/>
                </a:lnTo>
                <a:lnTo>
                  <a:pt x="55" y="64"/>
                </a:lnTo>
                <a:lnTo>
                  <a:pt x="55" y="64"/>
                </a:lnTo>
                <a:lnTo>
                  <a:pt x="54" y="63"/>
                </a:lnTo>
                <a:lnTo>
                  <a:pt x="54" y="63"/>
                </a:lnTo>
                <a:lnTo>
                  <a:pt x="51" y="60"/>
                </a:lnTo>
                <a:lnTo>
                  <a:pt x="51" y="60"/>
                </a:lnTo>
                <a:lnTo>
                  <a:pt x="36" y="46"/>
                </a:lnTo>
                <a:lnTo>
                  <a:pt x="22" y="32"/>
                </a:lnTo>
                <a:lnTo>
                  <a:pt x="22" y="32"/>
                </a:lnTo>
                <a:lnTo>
                  <a:pt x="17" y="22"/>
                </a:lnTo>
                <a:lnTo>
                  <a:pt x="17" y="22"/>
                </a:lnTo>
                <a:lnTo>
                  <a:pt x="14" y="17"/>
                </a:lnTo>
                <a:lnTo>
                  <a:pt x="14" y="17"/>
                </a:lnTo>
                <a:lnTo>
                  <a:pt x="12" y="16"/>
                </a:lnTo>
                <a:lnTo>
                  <a:pt x="12" y="16"/>
                </a:lnTo>
                <a:lnTo>
                  <a:pt x="8" y="15"/>
                </a:lnTo>
                <a:lnTo>
                  <a:pt x="8" y="15"/>
                </a:lnTo>
                <a:lnTo>
                  <a:pt x="7" y="15"/>
                </a:lnTo>
                <a:lnTo>
                  <a:pt x="7" y="15"/>
                </a:lnTo>
                <a:lnTo>
                  <a:pt x="5" y="13"/>
                </a:lnTo>
                <a:lnTo>
                  <a:pt x="5" y="13"/>
                </a:lnTo>
                <a:lnTo>
                  <a:pt x="7" y="12"/>
                </a:lnTo>
                <a:lnTo>
                  <a:pt x="7" y="12"/>
                </a:lnTo>
                <a:lnTo>
                  <a:pt x="9" y="10"/>
                </a:lnTo>
                <a:lnTo>
                  <a:pt x="9" y="10"/>
                </a:lnTo>
                <a:lnTo>
                  <a:pt x="9" y="9"/>
                </a:lnTo>
                <a:lnTo>
                  <a:pt x="11" y="7"/>
                </a:lnTo>
                <a:lnTo>
                  <a:pt x="11" y="7"/>
                </a:lnTo>
                <a:lnTo>
                  <a:pt x="28" y="7"/>
                </a:lnTo>
                <a:lnTo>
                  <a:pt x="28" y="7"/>
                </a:lnTo>
                <a:lnTo>
                  <a:pt x="46" y="6"/>
                </a:lnTo>
                <a:lnTo>
                  <a:pt x="46" y="6"/>
                </a:lnTo>
                <a:lnTo>
                  <a:pt x="61" y="6"/>
                </a:lnTo>
                <a:lnTo>
                  <a:pt x="61" y="6"/>
                </a:lnTo>
                <a:lnTo>
                  <a:pt x="83" y="3"/>
                </a:lnTo>
                <a:lnTo>
                  <a:pt x="83" y="3"/>
                </a:lnTo>
                <a:lnTo>
                  <a:pt x="100" y="2"/>
                </a:lnTo>
                <a:lnTo>
                  <a:pt x="100" y="2"/>
                </a:lnTo>
                <a:lnTo>
                  <a:pt x="113" y="0"/>
                </a:lnTo>
                <a:lnTo>
                  <a:pt x="113" y="0"/>
                </a:lnTo>
                <a:lnTo>
                  <a:pt x="116" y="0"/>
                </a:lnTo>
                <a:lnTo>
                  <a:pt x="116" y="0"/>
                </a:lnTo>
                <a:lnTo>
                  <a:pt x="119" y="0"/>
                </a:lnTo>
                <a:lnTo>
                  <a:pt x="122" y="3"/>
                </a:lnTo>
                <a:lnTo>
                  <a:pt x="122" y="3"/>
                </a:lnTo>
                <a:lnTo>
                  <a:pt x="126" y="10"/>
                </a:lnTo>
                <a:lnTo>
                  <a:pt x="126" y="10"/>
                </a:lnTo>
                <a:lnTo>
                  <a:pt x="132" y="22"/>
                </a:lnTo>
                <a:lnTo>
                  <a:pt x="132" y="22"/>
                </a:lnTo>
                <a:lnTo>
                  <a:pt x="133" y="26"/>
                </a:lnTo>
                <a:lnTo>
                  <a:pt x="133" y="26"/>
                </a:lnTo>
                <a:lnTo>
                  <a:pt x="144" y="37"/>
                </a:lnTo>
                <a:lnTo>
                  <a:pt x="156" y="50"/>
                </a:lnTo>
                <a:lnTo>
                  <a:pt x="156" y="50"/>
                </a:lnTo>
                <a:lnTo>
                  <a:pt x="176" y="71"/>
                </a:lnTo>
                <a:lnTo>
                  <a:pt x="194" y="93"/>
                </a:lnTo>
                <a:lnTo>
                  <a:pt x="194" y="93"/>
                </a:lnTo>
                <a:lnTo>
                  <a:pt x="203" y="108"/>
                </a:lnTo>
                <a:lnTo>
                  <a:pt x="203" y="108"/>
                </a:lnTo>
                <a:lnTo>
                  <a:pt x="206" y="111"/>
                </a:lnTo>
                <a:lnTo>
                  <a:pt x="206" y="111"/>
                </a:lnTo>
                <a:lnTo>
                  <a:pt x="207" y="115"/>
                </a:lnTo>
                <a:lnTo>
                  <a:pt x="207" y="115"/>
                </a:lnTo>
                <a:lnTo>
                  <a:pt x="207" y="117"/>
                </a:lnTo>
                <a:lnTo>
                  <a:pt x="206" y="117"/>
                </a:lnTo>
                <a:lnTo>
                  <a:pt x="206" y="117"/>
                </a:lnTo>
                <a:lnTo>
                  <a:pt x="203" y="118"/>
                </a:lnTo>
                <a:lnTo>
                  <a:pt x="203" y="118"/>
                </a:lnTo>
                <a:lnTo>
                  <a:pt x="203" y="120"/>
                </a:lnTo>
                <a:lnTo>
                  <a:pt x="203" y="120"/>
                </a:lnTo>
                <a:lnTo>
                  <a:pt x="204" y="121"/>
                </a:lnTo>
                <a:lnTo>
                  <a:pt x="203" y="123"/>
                </a:lnTo>
                <a:lnTo>
                  <a:pt x="203" y="123"/>
                </a:lnTo>
                <a:lnTo>
                  <a:pt x="191" y="132"/>
                </a:lnTo>
                <a:lnTo>
                  <a:pt x="191" y="132"/>
                </a:lnTo>
                <a:lnTo>
                  <a:pt x="167" y="152"/>
                </a:lnTo>
                <a:lnTo>
                  <a:pt x="144" y="172"/>
                </a:lnTo>
                <a:lnTo>
                  <a:pt x="144" y="172"/>
                </a:lnTo>
                <a:lnTo>
                  <a:pt x="125" y="191"/>
                </a:lnTo>
                <a:lnTo>
                  <a:pt x="125" y="191"/>
                </a:lnTo>
                <a:lnTo>
                  <a:pt x="116" y="201"/>
                </a:lnTo>
                <a:lnTo>
                  <a:pt x="108" y="212"/>
                </a:lnTo>
                <a:lnTo>
                  <a:pt x="108" y="212"/>
                </a:lnTo>
                <a:lnTo>
                  <a:pt x="105" y="216"/>
                </a:lnTo>
                <a:lnTo>
                  <a:pt x="105" y="216"/>
                </a:lnTo>
                <a:lnTo>
                  <a:pt x="103" y="218"/>
                </a:lnTo>
                <a:lnTo>
                  <a:pt x="103" y="218"/>
                </a:lnTo>
                <a:lnTo>
                  <a:pt x="99" y="218"/>
                </a:lnTo>
                <a:lnTo>
                  <a:pt x="99" y="218"/>
                </a:lnTo>
                <a:lnTo>
                  <a:pt x="85" y="216"/>
                </a:lnTo>
                <a:lnTo>
                  <a:pt x="85" y="216"/>
                </a:lnTo>
                <a:lnTo>
                  <a:pt x="71" y="215"/>
                </a:lnTo>
                <a:lnTo>
                  <a:pt x="56" y="215"/>
                </a:lnTo>
                <a:lnTo>
                  <a:pt x="56" y="215"/>
                </a:lnTo>
                <a:lnTo>
                  <a:pt x="39" y="216"/>
                </a:lnTo>
                <a:lnTo>
                  <a:pt x="39" y="216"/>
                </a:lnTo>
                <a:lnTo>
                  <a:pt x="19" y="216"/>
                </a:lnTo>
                <a:lnTo>
                  <a:pt x="19" y="216"/>
                </a:lnTo>
                <a:lnTo>
                  <a:pt x="17" y="216"/>
                </a:lnTo>
                <a:lnTo>
                  <a:pt x="17" y="216"/>
                </a:lnTo>
                <a:lnTo>
                  <a:pt x="15" y="216"/>
                </a:lnTo>
                <a:lnTo>
                  <a:pt x="12" y="218"/>
                </a:lnTo>
                <a:lnTo>
                  <a:pt x="12" y="218"/>
                </a:lnTo>
                <a:lnTo>
                  <a:pt x="12" y="218"/>
                </a:lnTo>
                <a:lnTo>
                  <a:pt x="12" y="218"/>
                </a:lnTo>
                <a:lnTo>
                  <a:pt x="11" y="218"/>
                </a:lnTo>
                <a:lnTo>
                  <a:pt x="9" y="216"/>
                </a:lnTo>
                <a:lnTo>
                  <a:pt x="9" y="216"/>
                </a:lnTo>
                <a:lnTo>
                  <a:pt x="9" y="215"/>
                </a:lnTo>
                <a:lnTo>
                  <a:pt x="9" y="215"/>
                </a:lnTo>
                <a:lnTo>
                  <a:pt x="5" y="215"/>
                </a:lnTo>
                <a:lnTo>
                  <a:pt x="5" y="215"/>
                </a:lnTo>
                <a:lnTo>
                  <a:pt x="4" y="213"/>
                </a:lnTo>
                <a:lnTo>
                  <a:pt x="2" y="212"/>
                </a:lnTo>
                <a:lnTo>
                  <a:pt x="2" y="212"/>
                </a:lnTo>
                <a:lnTo>
                  <a:pt x="2" y="212"/>
                </a:lnTo>
                <a:lnTo>
                  <a:pt x="2" y="212"/>
                </a:lnTo>
                <a:lnTo>
                  <a:pt x="1" y="212"/>
                </a:lnTo>
                <a:lnTo>
                  <a:pt x="0" y="211"/>
                </a:lnTo>
                <a:lnTo>
                  <a:pt x="0" y="211"/>
                </a:lnTo>
                <a:lnTo>
                  <a:pt x="0" y="209"/>
                </a:lnTo>
                <a:lnTo>
                  <a:pt x="1" y="209"/>
                </a:lnTo>
                <a:lnTo>
                  <a:pt x="1" y="209"/>
                </a:lnTo>
                <a:lnTo>
                  <a:pt x="2" y="208"/>
                </a:lnTo>
                <a:lnTo>
                  <a:pt x="2" y="208"/>
                </a:lnTo>
                <a:lnTo>
                  <a:pt x="35" y="179"/>
                </a:lnTo>
                <a:lnTo>
                  <a:pt x="35" y="179"/>
                </a:lnTo>
                <a:lnTo>
                  <a:pt x="49" y="168"/>
                </a:lnTo>
                <a:lnTo>
                  <a:pt x="49" y="168"/>
                </a:lnTo>
                <a:lnTo>
                  <a:pt x="58" y="161"/>
                </a:lnTo>
                <a:lnTo>
                  <a:pt x="58" y="161"/>
                </a:lnTo>
                <a:lnTo>
                  <a:pt x="68" y="152"/>
                </a:lnTo>
                <a:lnTo>
                  <a:pt x="68" y="152"/>
                </a:lnTo>
                <a:lnTo>
                  <a:pt x="69" y="151"/>
                </a:lnTo>
                <a:lnTo>
                  <a:pt x="69" y="151"/>
                </a:lnTo>
                <a:lnTo>
                  <a:pt x="71" y="151"/>
                </a:lnTo>
                <a:lnTo>
                  <a:pt x="71" y="151"/>
                </a:lnTo>
                <a:lnTo>
                  <a:pt x="72" y="150"/>
                </a:lnTo>
                <a:lnTo>
                  <a:pt x="72" y="150"/>
                </a:lnTo>
                <a:lnTo>
                  <a:pt x="81" y="142"/>
                </a:lnTo>
                <a:lnTo>
                  <a:pt x="86" y="135"/>
                </a:lnTo>
                <a:lnTo>
                  <a:pt x="86" y="135"/>
                </a:lnTo>
                <a:lnTo>
                  <a:pt x="88" y="135"/>
                </a:lnTo>
                <a:lnTo>
                  <a:pt x="88" y="135"/>
                </a:lnTo>
                <a:lnTo>
                  <a:pt x="86" y="135"/>
                </a:lnTo>
                <a:lnTo>
                  <a:pt x="86" y="135"/>
                </a:lnTo>
                <a:lnTo>
                  <a:pt x="85" y="135"/>
                </a:lnTo>
                <a:lnTo>
                  <a:pt x="85" y="134"/>
                </a:lnTo>
                <a:lnTo>
                  <a:pt x="85" y="134"/>
                </a:lnTo>
                <a:lnTo>
                  <a:pt x="85" y="132"/>
                </a:lnTo>
                <a:lnTo>
                  <a:pt x="86" y="132"/>
                </a:lnTo>
                <a:lnTo>
                  <a:pt x="86" y="132"/>
                </a:lnTo>
                <a:lnTo>
                  <a:pt x="89" y="132"/>
                </a:lnTo>
                <a:lnTo>
                  <a:pt x="89" y="132"/>
                </a:lnTo>
                <a:lnTo>
                  <a:pt x="92" y="131"/>
                </a:lnTo>
                <a:lnTo>
                  <a:pt x="92" y="131"/>
                </a:lnTo>
                <a:lnTo>
                  <a:pt x="95" y="128"/>
                </a:lnTo>
                <a:lnTo>
                  <a:pt x="95" y="128"/>
                </a:lnTo>
                <a:lnTo>
                  <a:pt x="96" y="127"/>
                </a:lnTo>
                <a:lnTo>
                  <a:pt x="99" y="128"/>
                </a:lnTo>
                <a:lnTo>
                  <a:pt x="99" y="128"/>
                </a:lnTo>
                <a:close/>
                <a:moveTo>
                  <a:pt x="27" y="32"/>
                </a:moveTo>
                <a:lnTo>
                  <a:pt x="27" y="32"/>
                </a:lnTo>
                <a:lnTo>
                  <a:pt x="28" y="33"/>
                </a:lnTo>
                <a:lnTo>
                  <a:pt x="28" y="33"/>
                </a:lnTo>
                <a:lnTo>
                  <a:pt x="29" y="33"/>
                </a:lnTo>
                <a:lnTo>
                  <a:pt x="29" y="33"/>
                </a:lnTo>
                <a:lnTo>
                  <a:pt x="27" y="32"/>
                </a:lnTo>
                <a:lnTo>
                  <a:pt x="27" y="32"/>
                </a:lnTo>
                <a:lnTo>
                  <a:pt x="27" y="30"/>
                </a:lnTo>
                <a:lnTo>
                  <a:pt x="27" y="30"/>
                </a:lnTo>
                <a:lnTo>
                  <a:pt x="25" y="30"/>
                </a:lnTo>
                <a:lnTo>
                  <a:pt x="25" y="30"/>
                </a:lnTo>
                <a:lnTo>
                  <a:pt x="27" y="32"/>
                </a:lnTo>
                <a:lnTo>
                  <a:pt x="27" y="32"/>
                </a:lnTo>
                <a:close/>
                <a:moveTo>
                  <a:pt x="180" y="91"/>
                </a:moveTo>
                <a:lnTo>
                  <a:pt x="180" y="91"/>
                </a:lnTo>
                <a:lnTo>
                  <a:pt x="181" y="93"/>
                </a:lnTo>
                <a:lnTo>
                  <a:pt x="181" y="93"/>
                </a:lnTo>
                <a:lnTo>
                  <a:pt x="181" y="93"/>
                </a:lnTo>
                <a:lnTo>
                  <a:pt x="181" y="93"/>
                </a:lnTo>
                <a:lnTo>
                  <a:pt x="180" y="91"/>
                </a:lnTo>
                <a:lnTo>
                  <a:pt x="180" y="91"/>
                </a:lnTo>
                <a:lnTo>
                  <a:pt x="179" y="88"/>
                </a:lnTo>
                <a:lnTo>
                  <a:pt x="179" y="88"/>
                </a:lnTo>
                <a:lnTo>
                  <a:pt x="179" y="88"/>
                </a:lnTo>
                <a:lnTo>
                  <a:pt x="179" y="88"/>
                </a:lnTo>
                <a:lnTo>
                  <a:pt x="180" y="91"/>
                </a:lnTo>
                <a:lnTo>
                  <a:pt x="180" y="91"/>
                </a:lnTo>
                <a:close/>
                <a:moveTo>
                  <a:pt x="137" y="50"/>
                </a:moveTo>
                <a:lnTo>
                  <a:pt x="137" y="50"/>
                </a:lnTo>
                <a:lnTo>
                  <a:pt x="137" y="50"/>
                </a:lnTo>
                <a:lnTo>
                  <a:pt x="137" y="50"/>
                </a:lnTo>
                <a:lnTo>
                  <a:pt x="129" y="39"/>
                </a:lnTo>
                <a:lnTo>
                  <a:pt x="129" y="39"/>
                </a:lnTo>
                <a:lnTo>
                  <a:pt x="127" y="39"/>
                </a:lnTo>
                <a:lnTo>
                  <a:pt x="127" y="39"/>
                </a:lnTo>
                <a:lnTo>
                  <a:pt x="119" y="39"/>
                </a:lnTo>
                <a:lnTo>
                  <a:pt x="119" y="39"/>
                </a:lnTo>
                <a:lnTo>
                  <a:pt x="88" y="40"/>
                </a:lnTo>
                <a:lnTo>
                  <a:pt x="88" y="40"/>
                </a:lnTo>
                <a:lnTo>
                  <a:pt x="59" y="40"/>
                </a:lnTo>
                <a:lnTo>
                  <a:pt x="59" y="40"/>
                </a:lnTo>
                <a:lnTo>
                  <a:pt x="46" y="40"/>
                </a:lnTo>
                <a:lnTo>
                  <a:pt x="46" y="40"/>
                </a:lnTo>
                <a:lnTo>
                  <a:pt x="45" y="40"/>
                </a:lnTo>
                <a:lnTo>
                  <a:pt x="45" y="40"/>
                </a:lnTo>
                <a:lnTo>
                  <a:pt x="45" y="42"/>
                </a:lnTo>
                <a:lnTo>
                  <a:pt x="45" y="42"/>
                </a:lnTo>
                <a:lnTo>
                  <a:pt x="55" y="51"/>
                </a:lnTo>
                <a:lnTo>
                  <a:pt x="55" y="51"/>
                </a:lnTo>
                <a:lnTo>
                  <a:pt x="56" y="53"/>
                </a:lnTo>
                <a:lnTo>
                  <a:pt x="56" y="53"/>
                </a:lnTo>
                <a:lnTo>
                  <a:pt x="58" y="51"/>
                </a:lnTo>
                <a:lnTo>
                  <a:pt x="61" y="51"/>
                </a:lnTo>
                <a:lnTo>
                  <a:pt x="61" y="51"/>
                </a:lnTo>
                <a:lnTo>
                  <a:pt x="62" y="50"/>
                </a:lnTo>
                <a:lnTo>
                  <a:pt x="62" y="50"/>
                </a:lnTo>
                <a:lnTo>
                  <a:pt x="82" y="50"/>
                </a:lnTo>
                <a:lnTo>
                  <a:pt x="82" y="50"/>
                </a:lnTo>
                <a:lnTo>
                  <a:pt x="110" y="50"/>
                </a:lnTo>
                <a:lnTo>
                  <a:pt x="110" y="50"/>
                </a:lnTo>
                <a:lnTo>
                  <a:pt x="126" y="50"/>
                </a:lnTo>
                <a:lnTo>
                  <a:pt x="126" y="50"/>
                </a:lnTo>
                <a:lnTo>
                  <a:pt x="137" y="50"/>
                </a:lnTo>
                <a:lnTo>
                  <a:pt x="137" y="50"/>
                </a:lnTo>
                <a:close/>
                <a:moveTo>
                  <a:pt x="62" y="164"/>
                </a:moveTo>
                <a:lnTo>
                  <a:pt x="62" y="164"/>
                </a:lnTo>
                <a:lnTo>
                  <a:pt x="62" y="164"/>
                </a:lnTo>
                <a:lnTo>
                  <a:pt x="62" y="164"/>
                </a:lnTo>
                <a:lnTo>
                  <a:pt x="65" y="164"/>
                </a:lnTo>
                <a:lnTo>
                  <a:pt x="65" y="164"/>
                </a:lnTo>
                <a:lnTo>
                  <a:pt x="88" y="164"/>
                </a:lnTo>
                <a:lnTo>
                  <a:pt x="88" y="164"/>
                </a:lnTo>
                <a:lnTo>
                  <a:pt x="129" y="162"/>
                </a:lnTo>
                <a:lnTo>
                  <a:pt x="129" y="162"/>
                </a:lnTo>
                <a:lnTo>
                  <a:pt x="137" y="164"/>
                </a:lnTo>
                <a:lnTo>
                  <a:pt x="137" y="164"/>
                </a:lnTo>
                <a:lnTo>
                  <a:pt x="139" y="164"/>
                </a:lnTo>
                <a:lnTo>
                  <a:pt x="140" y="164"/>
                </a:lnTo>
                <a:lnTo>
                  <a:pt x="140" y="164"/>
                </a:lnTo>
                <a:lnTo>
                  <a:pt x="154" y="152"/>
                </a:lnTo>
                <a:lnTo>
                  <a:pt x="154" y="152"/>
                </a:lnTo>
                <a:lnTo>
                  <a:pt x="152" y="152"/>
                </a:lnTo>
                <a:lnTo>
                  <a:pt x="152" y="152"/>
                </a:lnTo>
                <a:lnTo>
                  <a:pt x="105" y="152"/>
                </a:lnTo>
                <a:lnTo>
                  <a:pt x="105" y="152"/>
                </a:lnTo>
                <a:lnTo>
                  <a:pt x="75" y="154"/>
                </a:lnTo>
                <a:lnTo>
                  <a:pt x="75" y="154"/>
                </a:lnTo>
                <a:lnTo>
                  <a:pt x="73" y="154"/>
                </a:lnTo>
                <a:lnTo>
                  <a:pt x="73" y="154"/>
                </a:lnTo>
                <a:lnTo>
                  <a:pt x="63" y="162"/>
                </a:lnTo>
                <a:lnTo>
                  <a:pt x="63" y="162"/>
                </a:lnTo>
                <a:lnTo>
                  <a:pt x="62" y="164"/>
                </a:lnTo>
                <a:lnTo>
                  <a:pt x="62" y="164"/>
                </a:lnTo>
                <a:close/>
                <a:moveTo>
                  <a:pt x="95" y="91"/>
                </a:moveTo>
                <a:lnTo>
                  <a:pt x="95" y="91"/>
                </a:lnTo>
                <a:lnTo>
                  <a:pt x="102" y="98"/>
                </a:lnTo>
                <a:lnTo>
                  <a:pt x="102" y="98"/>
                </a:lnTo>
                <a:lnTo>
                  <a:pt x="103" y="100"/>
                </a:lnTo>
                <a:lnTo>
                  <a:pt x="103" y="100"/>
                </a:lnTo>
                <a:lnTo>
                  <a:pt x="116" y="98"/>
                </a:lnTo>
                <a:lnTo>
                  <a:pt x="116" y="98"/>
                </a:lnTo>
                <a:lnTo>
                  <a:pt x="143" y="97"/>
                </a:lnTo>
                <a:lnTo>
                  <a:pt x="143" y="97"/>
                </a:lnTo>
                <a:lnTo>
                  <a:pt x="162" y="96"/>
                </a:lnTo>
                <a:lnTo>
                  <a:pt x="162" y="96"/>
                </a:lnTo>
                <a:lnTo>
                  <a:pt x="164" y="97"/>
                </a:lnTo>
                <a:lnTo>
                  <a:pt x="164" y="97"/>
                </a:lnTo>
                <a:lnTo>
                  <a:pt x="166" y="97"/>
                </a:lnTo>
                <a:lnTo>
                  <a:pt x="166" y="97"/>
                </a:lnTo>
                <a:lnTo>
                  <a:pt x="177" y="98"/>
                </a:lnTo>
                <a:lnTo>
                  <a:pt x="177" y="98"/>
                </a:lnTo>
                <a:lnTo>
                  <a:pt x="179" y="97"/>
                </a:lnTo>
                <a:lnTo>
                  <a:pt x="179" y="97"/>
                </a:lnTo>
                <a:lnTo>
                  <a:pt x="179" y="97"/>
                </a:lnTo>
                <a:lnTo>
                  <a:pt x="179" y="97"/>
                </a:lnTo>
                <a:lnTo>
                  <a:pt x="169" y="86"/>
                </a:lnTo>
                <a:lnTo>
                  <a:pt x="169" y="86"/>
                </a:lnTo>
                <a:lnTo>
                  <a:pt x="166" y="84"/>
                </a:lnTo>
                <a:lnTo>
                  <a:pt x="166" y="84"/>
                </a:lnTo>
                <a:lnTo>
                  <a:pt x="159" y="86"/>
                </a:lnTo>
                <a:lnTo>
                  <a:pt x="159" y="86"/>
                </a:lnTo>
                <a:lnTo>
                  <a:pt x="137" y="87"/>
                </a:lnTo>
                <a:lnTo>
                  <a:pt x="137" y="87"/>
                </a:lnTo>
                <a:lnTo>
                  <a:pt x="120" y="88"/>
                </a:lnTo>
                <a:lnTo>
                  <a:pt x="120" y="88"/>
                </a:lnTo>
                <a:lnTo>
                  <a:pt x="100" y="91"/>
                </a:lnTo>
                <a:lnTo>
                  <a:pt x="100" y="91"/>
                </a:lnTo>
                <a:lnTo>
                  <a:pt x="95" y="91"/>
                </a:lnTo>
                <a:lnTo>
                  <a:pt x="95" y="91"/>
                </a:lnTo>
                <a:close/>
                <a:moveTo>
                  <a:pt x="83" y="145"/>
                </a:moveTo>
                <a:lnTo>
                  <a:pt x="83" y="145"/>
                </a:lnTo>
                <a:lnTo>
                  <a:pt x="86" y="145"/>
                </a:lnTo>
                <a:lnTo>
                  <a:pt x="86" y="145"/>
                </a:lnTo>
                <a:lnTo>
                  <a:pt x="127" y="145"/>
                </a:lnTo>
                <a:lnTo>
                  <a:pt x="127" y="145"/>
                </a:lnTo>
                <a:lnTo>
                  <a:pt x="142" y="145"/>
                </a:lnTo>
                <a:lnTo>
                  <a:pt x="154" y="147"/>
                </a:lnTo>
                <a:lnTo>
                  <a:pt x="154" y="147"/>
                </a:lnTo>
                <a:lnTo>
                  <a:pt x="156" y="147"/>
                </a:lnTo>
                <a:lnTo>
                  <a:pt x="156" y="147"/>
                </a:lnTo>
                <a:lnTo>
                  <a:pt x="157" y="150"/>
                </a:lnTo>
                <a:lnTo>
                  <a:pt x="157" y="150"/>
                </a:lnTo>
                <a:lnTo>
                  <a:pt x="171" y="135"/>
                </a:lnTo>
                <a:lnTo>
                  <a:pt x="171" y="135"/>
                </a:lnTo>
                <a:lnTo>
                  <a:pt x="170" y="135"/>
                </a:lnTo>
                <a:lnTo>
                  <a:pt x="170" y="135"/>
                </a:lnTo>
                <a:lnTo>
                  <a:pt x="122" y="135"/>
                </a:lnTo>
                <a:lnTo>
                  <a:pt x="122" y="135"/>
                </a:lnTo>
                <a:lnTo>
                  <a:pt x="102" y="137"/>
                </a:lnTo>
                <a:lnTo>
                  <a:pt x="102" y="137"/>
                </a:lnTo>
                <a:lnTo>
                  <a:pt x="93" y="138"/>
                </a:lnTo>
                <a:lnTo>
                  <a:pt x="93" y="138"/>
                </a:lnTo>
                <a:lnTo>
                  <a:pt x="92" y="140"/>
                </a:lnTo>
                <a:lnTo>
                  <a:pt x="92" y="140"/>
                </a:lnTo>
                <a:lnTo>
                  <a:pt x="85" y="145"/>
                </a:lnTo>
                <a:lnTo>
                  <a:pt x="85" y="145"/>
                </a:lnTo>
                <a:lnTo>
                  <a:pt x="83" y="145"/>
                </a:lnTo>
                <a:lnTo>
                  <a:pt x="83" y="145"/>
                </a:lnTo>
                <a:close/>
                <a:moveTo>
                  <a:pt x="106" y="105"/>
                </a:moveTo>
                <a:lnTo>
                  <a:pt x="106" y="105"/>
                </a:lnTo>
                <a:lnTo>
                  <a:pt x="112" y="113"/>
                </a:lnTo>
                <a:lnTo>
                  <a:pt x="112" y="113"/>
                </a:lnTo>
                <a:lnTo>
                  <a:pt x="115" y="114"/>
                </a:lnTo>
                <a:lnTo>
                  <a:pt x="115" y="114"/>
                </a:lnTo>
                <a:lnTo>
                  <a:pt x="116" y="113"/>
                </a:lnTo>
                <a:lnTo>
                  <a:pt x="116" y="113"/>
                </a:lnTo>
                <a:lnTo>
                  <a:pt x="127" y="113"/>
                </a:lnTo>
                <a:lnTo>
                  <a:pt x="127" y="113"/>
                </a:lnTo>
                <a:lnTo>
                  <a:pt x="186" y="113"/>
                </a:lnTo>
                <a:lnTo>
                  <a:pt x="186" y="113"/>
                </a:lnTo>
                <a:lnTo>
                  <a:pt x="189" y="113"/>
                </a:lnTo>
                <a:lnTo>
                  <a:pt x="189" y="113"/>
                </a:lnTo>
                <a:lnTo>
                  <a:pt x="187" y="111"/>
                </a:lnTo>
                <a:lnTo>
                  <a:pt x="187" y="111"/>
                </a:lnTo>
                <a:lnTo>
                  <a:pt x="183" y="103"/>
                </a:lnTo>
                <a:lnTo>
                  <a:pt x="183" y="103"/>
                </a:lnTo>
                <a:lnTo>
                  <a:pt x="181" y="103"/>
                </a:lnTo>
                <a:lnTo>
                  <a:pt x="180" y="101"/>
                </a:lnTo>
                <a:lnTo>
                  <a:pt x="180" y="101"/>
                </a:lnTo>
                <a:lnTo>
                  <a:pt x="136" y="103"/>
                </a:lnTo>
                <a:lnTo>
                  <a:pt x="136" y="103"/>
                </a:lnTo>
                <a:lnTo>
                  <a:pt x="113" y="104"/>
                </a:lnTo>
                <a:lnTo>
                  <a:pt x="113" y="104"/>
                </a:lnTo>
                <a:lnTo>
                  <a:pt x="106" y="105"/>
                </a:lnTo>
                <a:lnTo>
                  <a:pt x="106" y="105"/>
                </a:lnTo>
                <a:close/>
                <a:moveTo>
                  <a:pt x="136" y="168"/>
                </a:moveTo>
                <a:lnTo>
                  <a:pt x="136" y="168"/>
                </a:lnTo>
                <a:lnTo>
                  <a:pt x="135" y="168"/>
                </a:lnTo>
                <a:lnTo>
                  <a:pt x="135" y="168"/>
                </a:lnTo>
                <a:lnTo>
                  <a:pt x="90" y="169"/>
                </a:lnTo>
                <a:lnTo>
                  <a:pt x="90" y="169"/>
                </a:lnTo>
                <a:lnTo>
                  <a:pt x="76" y="169"/>
                </a:lnTo>
                <a:lnTo>
                  <a:pt x="76" y="169"/>
                </a:lnTo>
                <a:lnTo>
                  <a:pt x="59" y="172"/>
                </a:lnTo>
                <a:lnTo>
                  <a:pt x="59" y="172"/>
                </a:lnTo>
                <a:lnTo>
                  <a:pt x="58" y="172"/>
                </a:lnTo>
                <a:lnTo>
                  <a:pt x="56" y="169"/>
                </a:lnTo>
                <a:lnTo>
                  <a:pt x="56" y="169"/>
                </a:lnTo>
                <a:lnTo>
                  <a:pt x="48" y="177"/>
                </a:lnTo>
                <a:lnTo>
                  <a:pt x="48" y="177"/>
                </a:lnTo>
                <a:lnTo>
                  <a:pt x="49" y="178"/>
                </a:lnTo>
                <a:lnTo>
                  <a:pt x="51" y="178"/>
                </a:lnTo>
                <a:lnTo>
                  <a:pt x="51" y="178"/>
                </a:lnTo>
                <a:lnTo>
                  <a:pt x="52" y="178"/>
                </a:lnTo>
                <a:lnTo>
                  <a:pt x="52" y="178"/>
                </a:lnTo>
                <a:lnTo>
                  <a:pt x="92" y="178"/>
                </a:lnTo>
                <a:lnTo>
                  <a:pt x="92" y="178"/>
                </a:lnTo>
                <a:lnTo>
                  <a:pt x="123" y="178"/>
                </a:lnTo>
                <a:lnTo>
                  <a:pt x="123" y="178"/>
                </a:lnTo>
                <a:lnTo>
                  <a:pt x="126" y="178"/>
                </a:lnTo>
                <a:lnTo>
                  <a:pt x="126" y="178"/>
                </a:lnTo>
                <a:lnTo>
                  <a:pt x="130" y="174"/>
                </a:lnTo>
                <a:lnTo>
                  <a:pt x="130" y="174"/>
                </a:lnTo>
                <a:lnTo>
                  <a:pt x="136" y="168"/>
                </a:lnTo>
                <a:lnTo>
                  <a:pt x="136" y="168"/>
                </a:lnTo>
                <a:close/>
                <a:moveTo>
                  <a:pt x="29" y="24"/>
                </a:moveTo>
                <a:lnTo>
                  <a:pt x="29" y="24"/>
                </a:lnTo>
                <a:lnTo>
                  <a:pt x="29" y="24"/>
                </a:lnTo>
                <a:lnTo>
                  <a:pt x="29" y="24"/>
                </a:lnTo>
                <a:lnTo>
                  <a:pt x="31" y="26"/>
                </a:lnTo>
                <a:lnTo>
                  <a:pt x="32" y="27"/>
                </a:lnTo>
                <a:lnTo>
                  <a:pt x="32" y="27"/>
                </a:lnTo>
                <a:lnTo>
                  <a:pt x="39" y="34"/>
                </a:lnTo>
                <a:lnTo>
                  <a:pt x="39" y="34"/>
                </a:lnTo>
                <a:lnTo>
                  <a:pt x="39" y="34"/>
                </a:lnTo>
                <a:lnTo>
                  <a:pt x="39" y="34"/>
                </a:lnTo>
                <a:lnTo>
                  <a:pt x="46" y="34"/>
                </a:lnTo>
                <a:lnTo>
                  <a:pt x="46" y="34"/>
                </a:lnTo>
                <a:lnTo>
                  <a:pt x="48" y="32"/>
                </a:lnTo>
                <a:lnTo>
                  <a:pt x="51" y="32"/>
                </a:lnTo>
                <a:lnTo>
                  <a:pt x="51" y="32"/>
                </a:lnTo>
                <a:lnTo>
                  <a:pt x="69" y="32"/>
                </a:lnTo>
                <a:lnTo>
                  <a:pt x="69" y="32"/>
                </a:lnTo>
                <a:lnTo>
                  <a:pt x="89" y="33"/>
                </a:lnTo>
                <a:lnTo>
                  <a:pt x="89" y="33"/>
                </a:lnTo>
                <a:lnTo>
                  <a:pt x="123" y="33"/>
                </a:lnTo>
                <a:lnTo>
                  <a:pt x="123" y="33"/>
                </a:lnTo>
                <a:lnTo>
                  <a:pt x="125" y="33"/>
                </a:lnTo>
                <a:lnTo>
                  <a:pt x="125" y="33"/>
                </a:lnTo>
                <a:lnTo>
                  <a:pt x="125" y="32"/>
                </a:lnTo>
                <a:lnTo>
                  <a:pt x="125" y="32"/>
                </a:lnTo>
                <a:lnTo>
                  <a:pt x="120" y="26"/>
                </a:lnTo>
                <a:lnTo>
                  <a:pt x="120" y="26"/>
                </a:lnTo>
                <a:lnTo>
                  <a:pt x="119" y="24"/>
                </a:lnTo>
                <a:lnTo>
                  <a:pt x="117" y="24"/>
                </a:lnTo>
                <a:lnTo>
                  <a:pt x="117" y="24"/>
                </a:lnTo>
                <a:lnTo>
                  <a:pt x="108" y="24"/>
                </a:lnTo>
                <a:lnTo>
                  <a:pt x="108" y="24"/>
                </a:lnTo>
                <a:lnTo>
                  <a:pt x="85" y="24"/>
                </a:lnTo>
                <a:lnTo>
                  <a:pt x="85" y="24"/>
                </a:lnTo>
                <a:lnTo>
                  <a:pt x="58" y="24"/>
                </a:lnTo>
                <a:lnTo>
                  <a:pt x="31" y="24"/>
                </a:lnTo>
                <a:lnTo>
                  <a:pt x="31" y="24"/>
                </a:lnTo>
                <a:lnTo>
                  <a:pt x="29" y="24"/>
                </a:lnTo>
                <a:lnTo>
                  <a:pt x="29" y="24"/>
                </a:lnTo>
                <a:close/>
                <a:moveTo>
                  <a:pt x="105" y="198"/>
                </a:moveTo>
                <a:lnTo>
                  <a:pt x="105" y="198"/>
                </a:lnTo>
                <a:lnTo>
                  <a:pt x="105" y="196"/>
                </a:lnTo>
                <a:lnTo>
                  <a:pt x="105" y="196"/>
                </a:lnTo>
                <a:lnTo>
                  <a:pt x="103" y="196"/>
                </a:lnTo>
                <a:lnTo>
                  <a:pt x="103" y="196"/>
                </a:lnTo>
                <a:lnTo>
                  <a:pt x="45" y="198"/>
                </a:lnTo>
                <a:lnTo>
                  <a:pt x="45" y="198"/>
                </a:lnTo>
                <a:lnTo>
                  <a:pt x="27" y="199"/>
                </a:lnTo>
                <a:lnTo>
                  <a:pt x="27" y="199"/>
                </a:lnTo>
                <a:lnTo>
                  <a:pt x="24" y="199"/>
                </a:lnTo>
                <a:lnTo>
                  <a:pt x="24" y="199"/>
                </a:lnTo>
                <a:lnTo>
                  <a:pt x="17" y="206"/>
                </a:lnTo>
                <a:lnTo>
                  <a:pt x="17" y="206"/>
                </a:lnTo>
                <a:lnTo>
                  <a:pt x="17" y="208"/>
                </a:lnTo>
                <a:lnTo>
                  <a:pt x="17" y="208"/>
                </a:lnTo>
                <a:lnTo>
                  <a:pt x="18" y="208"/>
                </a:lnTo>
                <a:lnTo>
                  <a:pt x="18" y="208"/>
                </a:lnTo>
                <a:lnTo>
                  <a:pt x="27" y="208"/>
                </a:lnTo>
                <a:lnTo>
                  <a:pt x="27" y="208"/>
                </a:lnTo>
                <a:lnTo>
                  <a:pt x="39" y="208"/>
                </a:lnTo>
                <a:lnTo>
                  <a:pt x="39" y="208"/>
                </a:lnTo>
                <a:lnTo>
                  <a:pt x="81" y="206"/>
                </a:lnTo>
                <a:lnTo>
                  <a:pt x="81" y="206"/>
                </a:lnTo>
                <a:lnTo>
                  <a:pt x="83" y="206"/>
                </a:lnTo>
                <a:lnTo>
                  <a:pt x="83" y="206"/>
                </a:lnTo>
                <a:lnTo>
                  <a:pt x="90" y="205"/>
                </a:lnTo>
                <a:lnTo>
                  <a:pt x="90" y="205"/>
                </a:lnTo>
                <a:lnTo>
                  <a:pt x="98" y="202"/>
                </a:lnTo>
                <a:lnTo>
                  <a:pt x="105" y="198"/>
                </a:lnTo>
                <a:lnTo>
                  <a:pt x="105" y="198"/>
                </a:lnTo>
                <a:close/>
                <a:moveTo>
                  <a:pt x="150" y="66"/>
                </a:moveTo>
                <a:lnTo>
                  <a:pt x="150" y="66"/>
                </a:lnTo>
                <a:lnTo>
                  <a:pt x="143" y="56"/>
                </a:lnTo>
                <a:lnTo>
                  <a:pt x="143" y="56"/>
                </a:lnTo>
                <a:lnTo>
                  <a:pt x="140" y="56"/>
                </a:lnTo>
                <a:lnTo>
                  <a:pt x="140" y="56"/>
                </a:lnTo>
                <a:lnTo>
                  <a:pt x="127" y="57"/>
                </a:lnTo>
                <a:lnTo>
                  <a:pt x="127" y="57"/>
                </a:lnTo>
                <a:lnTo>
                  <a:pt x="99" y="59"/>
                </a:lnTo>
                <a:lnTo>
                  <a:pt x="99" y="59"/>
                </a:lnTo>
                <a:lnTo>
                  <a:pt x="69" y="60"/>
                </a:lnTo>
                <a:lnTo>
                  <a:pt x="69" y="60"/>
                </a:lnTo>
                <a:lnTo>
                  <a:pt x="65" y="61"/>
                </a:lnTo>
                <a:lnTo>
                  <a:pt x="65" y="61"/>
                </a:lnTo>
                <a:lnTo>
                  <a:pt x="72" y="69"/>
                </a:lnTo>
                <a:lnTo>
                  <a:pt x="72" y="69"/>
                </a:lnTo>
                <a:lnTo>
                  <a:pt x="76" y="69"/>
                </a:lnTo>
                <a:lnTo>
                  <a:pt x="76" y="69"/>
                </a:lnTo>
                <a:lnTo>
                  <a:pt x="78" y="67"/>
                </a:lnTo>
                <a:lnTo>
                  <a:pt x="78" y="67"/>
                </a:lnTo>
                <a:lnTo>
                  <a:pt x="81" y="67"/>
                </a:lnTo>
                <a:lnTo>
                  <a:pt x="81" y="67"/>
                </a:lnTo>
                <a:lnTo>
                  <a:pt x="90" y="66"/>
                </a:lnTo>
                <a:lnTo>
                  <a:pt x="90" y="66"/>
                </a:lnTo>
                <a:lnTo>
                  <a:pt x="116" y="66"/>
                </a:lnTo>
                <a:lnTo>
                  <a:pt x="116" y="66"/>
                </a:lnTo>
                <a:lnTo>
                  <a:pt x="149" y="66"/>
                </a:lnTo>
                <a:lnTo>
                  <a:pt x="149" y="66"/>
                </a:lnTo>
                <a:lnTo>
                  <a:pt x="150" y="66"/>
                </a:lnTo>
                <a:lnTo>
                  <a:pt x="150" y="66"/>
                </a:lnTo>
                <a:close/>
                <a:moveTo>
                  <a:pt x="106" y="128"/>
                </a:moveTo>
                <a:lnTo>
                  <a:pt x="106" y="128"/>
                </a:lnTo>
                <a:lnTo>
                  <a:pt x="106" y="128"/>
                </a:lnTo>
                <a:lnTo>
                  <a:pt x="106" y="128"/>
                </a:lnTo>
                <a:lnTo>
                  <a:pt x="109" y="128"/>
                </a:lnTo>
                <a:lnTo>
                  <a:pt x="109" y="128"/>
                </a:lnTo>
                <a:lnTo>
                  <a:pt x="156" y="128"/>
                </a:lnTo>
                <a:lnTo>
                  <a:pt x="156" y="128"/>
                </a:lnTo>
                <a:lnTo>
                  <a:pt x="173" y="130"/>
                </a:lnTo>
                <a:lnTo>
                  <a:pt x="173" y="130"/>
                </a:lnTo>
                <a:lnTo>
                  <a:pt x="177" y="130"/>
                </a:lnTo>
                <a:lnTo>
                  <a:pt x="177" y="130"/>
                </a:lnTo>
                <a:lnTo>
                  <a:pt x="190" y="118"/>
                </a:lnTo>
                <a:lnTo>
                  <a:pt x="190" y="118"/>
                </a:lnTo>
                <a:lnTo>
                  <a:pt x="187" y="118"/>
                </a:lnTo>
                <a:lnTo>
                  <a:pt x="187" y="118"/>
                </a:lnTo>
                <a:lnTo>
                  <a:pt x="186" y="118"/>
                </a:lnTo>
                <a:lnTo>
                  <a:pt x="186" y="118"/>
                </a:lnTo>
                <a:lnTo>
                  <a:pt x="184" y="120"/>
                </a:lnTo>
                <a:lnTo>
                  <a:pt x="183" y="120"/>
                </a:lnTo>
                <a:lnTo>
                  <a:pt x="183" y="120"/>
                </a:lnTo>
                <a:lnTo>
                  <a:pt x="177" y="120"/>
                </a:lnTo>
                <a:lnTo>
                  <a:pt x="177" y="120"/>
                </a:lnTo>
                <a:lnTo>
                  <a:pt x="162" y="120"/>
                </a:lnTo>
                <a:lnTo>
                  <a:pt x="162" y="120"/>
                </a:lnTo>
                <a:lnTo>
                  <a:pt x="142" y="120"/>
                </a:lnTo>
                <a:lnTo>
                  <a:pt x="142" y="120"/>
                </a:lnTo>
                <a:lnTo>
                  <a:pt x="119" y="121"/>
                </a:lnTo>
                <a:lnTo>
                  <a:pt x="119" y="121"/>
                </a:lnTo>
                <a:lnTo>
                  <a:pt x="117" y="121"/>
                </a:lnTo>
                <a:lnTo>
                  <a:pt x="117" y="121"/>
                </a:lnTo>
                <a:lnTo>
                  <a:pt x="117" y="123"/>
                </a:lnTo>
                <a:lnTo>
                  <a:pt x="117" y="123"/>
                </a:lnTo>
                <a:lnTo>
                  <a:pt x="117" y="124"/>
                </a:lnTo>
                <a:lnTo>
                  <a:pt x="115" y="125"/>
                </a:lnTo>
                <a:lnTo>
                  <a:pt x="115" y="125"/>
                </a:lnTo>
                <a:lnTo>
                  <a:pt x="113" y="125"/>
                </a:lnTo>
                <a:lnTo>
                  <a:pt x="113" y="125"/>
                </a:lnTo>
                <a:lnTo>
                  <a:pt x="110" y="125"/>
                </a:lnTo>
                <a:lnTo>
                  <a:pt x="110" y="125"/>
                </a:lnTo>
                <a:lnTo>
                  <a:pt x="106" y="128"/>
                </a:lnTo>
                <a:lnTo>
                  <a:pt x="106" y="128"/>
                </a:lnTo>
                <a:close/>
                <a:moveTo>
                  <a:pt x="19" y="13"/>
                </a:moveTo>
                <a:lnTo>
                  <a:pt x="19" y="13"/>
                </a:lnTo>
                <a:lnTo>
                  <a:pt x="21" y="16"/>
                </a:lnTo>
                <a:lnTo>
                  <a:pt x="21" y="16"/>
                </a:lnTo>
                <a:lnTo>
                  <a:pt x="22" y="17"/>
                </a:lnTo>
                <a:lnTo>
                  <a:pt x="22" y="17"/>
                </a:lnTo>
                <a:lnTo>
                  <a:pt x="24" y="19"/>
                </a:lnTo>
                <a:lnTo>
                  <a:pt x="24" y="19"/>
                </a:lnTo>
                <a:lnTo>
                  <a:pt x="25" y="20"/>
                </a:lnTo>
                <a:lnTo>
                  <a:pt x="25" y="20"/>
                </a:lnTo>
                <a:lnTo>
                  <a:pt x="29" y="19"/>
                </a:lnTo>
                <a:lnTo>
                  <a:pt x="29" y="19"/>
                </a:lnTo>
                <a:lnTo>
                  <a:pt x="55" y="17"/>
                </a:lnTo>
                <a:lnTo>
                  <a:pt x="55" y="17"/>
                </a:lnTo>
                <a:lnTo>
                  <a:pt x="88" y="17"/>
                </a:lnTo>
                <a:lnTo>
                  <a:pt x="88" y="17"/>
                </a:lnTo>
                <a:lnTo>
                  <a:pt x="113" y="19"/>
                </a:lnTo>
                <a:lnTo>
                  <a:pt x="113" y="19"/>
                </a:lnTo>
                <a:lnTo>
                  <a:pt x="116" y="19"/>
                </a:lnTo>
                <a:lnTo>
                  <a:pt x="116" y="19"/>
                </a:lnTo>
                <a:lnTo>
                  <a:pt x="116" y="17"/>
                </a:lnTo>
                <a:lnTo>
                  <a:pt x="116" y="17"/>
                </a:lnTo>
                <a:lnTo>
                  <a:pt x="113" y="13"/>
                </a:lnTo>
                <a:lnTo>
                  <a:pt x="113" y="13"/>
                </a:lnTo>
                <a:lnTo>
                  <a:pt x="113" y="12"/>
                </a:lnTo>
                <a:lnTo>
                  <a:pt x="113" y="12"/>
                </a:lnTo>
                <a:lnTo>
                  <a:pt x="112" y="10"/>
                </a:lnTo>
                <a:lnTo>
                  <a:pt x="110" y="10"/>
                </a:lnTo>
                <a:lnTo>
                  <a:pt x="110" y="10"/>
                </a:lnTo>
                <a:lnTo>
                  <a:pt x="105" y="10"/>
                </a:lnTo>
                <a:lnTo>
                  <a:pt x="105" y="10"/>
                </a:lnTo>
                <a:lnTo>
                  <a:pt x="78" y="12"/>
                </a:lnTo>
                <a:lnTo>
                  <a:pt x="78" y="12"/>
                </a:lnTo>
                <a:lnTo>
                  <a:pt x="56" y="12"/>
                </a:lnTo>
                <a:lnTo>
                  <a:pt x="56" y="12"/>
                </a:lnTo>
                <a:lnTo>
                  <a:pt x="52" y="12"/>
                </a:lnTo>
                <a:lnTo>
                  <a:pt x="52" y="12"/>
                </a:lnTo>
                <a:lnTo>
                  <a:pt x="46" y="12"/>
                </a:lnTo>
                <a:lnTo>
                  <a:pt x="46" y="12"/>
                </a:lnTo>
                <a:lnTo>
                  <a:pt x="25" y="13"/>
                </a:lnTo>
                <a:lnTo>
                  <a:pt x="25" y="13"/>
                </a:lnTo>
                <a:lnTo>
                  <a:pt x="21" y="13"/>
                </a:lnTo>
                <a:lnTo>
                  <a:pt x="21" y="13"/>
                </a:lnTo>
                <a:lnTo>
                  <a:pt x="19" y="13"/>
                </a:lnTo>
                <a:lnTo>
                  <a:pt x="19" y="13"/>
                </a:lnTo>
                <a:close/>
                <a:moveTo>
                  <a:pt x="163" y="80"/>
                </a:moveTo>
                <a:lnTo>
                  <a:pt x="163" y="80"/>
                </a:lnTo>
                <a:lnTo>
                  <a:pt x="163" y="80"/>
                </a:lnTo>
                <a:lnTo>
                  <a:pt x="163" y="80"/>
                </a:lnTo>
                <a:lnTo>
                  <a:pt x="156" y="71"/>
                </a:lnTo>
                <a:lnTo>
                  <a:pt x="156" y="71"/>
                </a:lnTo>
                <a:lnTo>
                  <a:pt x="154" y="70"/>
                </a:lnTo>
                <a:lnTo>
                  <a:pt x="154" y="70"/>
                </a:lnTo>
                <a:lnTo>
                  <a:pt x="132" y="71"/>
                </a:lnTo>
                <a:lnTo>
                  <a:pt x="132" y="71"/>
                </a:lnTo>
                <a:lnTo>
                  <a:pt x="109" y="74"/>
                </a:lnTo>
                <a:lnTo>
                  <a:pt x="109" y="74"/>
                </a:lnTo>
                <a:lnTo>
                  <a:pt x="95" y="74"/>
                </a:lnTo>
                <a:lnTo>
                  <a:pt x="81" y="76"/>
                </a:lnTo>
                <a:lnTo>
                  <a:pt x="81" y="76"/>
                </a:lnTo>
                <a:lnTo>
                  <a:pt x="79" y="76"/>
                </a:lnTo>
                <a:lnTo>
                  <a:pt x="79" y="76"/>
                </a:lnTo>
                <a:lnTo>
                  <a:pt x="88" y="83"/>
                </a:lnTo>
                <a:lnTo>
                  <a:pt x="88" y="83"/>
                </a:lnTo>
                <a:lnTo>
                  <a:pt x="89" y="81"/>
                </a:lnTo>
                <a:lnTo>
                  <a:pt x="89" y="81"/>
                </a:lnTo>
                <a:lnTo>
                  <a:pt x="92" y="81"/>
                </a:lnTo>
                <a:lnTo>
                  <a:pt x="92" y="81"/>
                </a:lnTo>
                <a:lnTo>
                  <a:pt x="113" y="80"/>
                </a:lnTo>
                <a:lnTo>
                  <a:pt x="113" y="80"/>
                </a:lnTo>
                <a:lnTo>
                  <a:pt x="157" y="80"/>
                </a:lnTo>
                <a:lnTo>
                  <a:pt x="157" y="80"/>
                </a:lnTo>
                <a:lnTo>
                  <a:pt x="163" y="80"/>
                </a:lnTo>
                <a:lnTo>
                  <a:pt x="163" y="80"/>
                </a:lnTo>
                <a:close/>
                <a:moveTo>
                  <a:pt x="120" y="182"/>
                </a:moveTo>
                <a:lnTo>
                  <a:pt x="120" y="182"/>
                </a:lnTo>
                <a:lnTo>
                  <a:pt x="119" y="182"/>
                </a:lnTo>
                <a:lnTo>
                  <a:pt x="119" y="182"/>
                </a:lnTo>
                <a:lnTo>
                  <a:pt x="108" y="184"/>
                </a:lnTo>
                <a:lnTo>
                  <a:pt x="108" y="184"/>
                </a:lnTo>
                <a:lnTo>
                  <a:pt x="86" y="184"/>
                </a:lnTo>
                <a:lnTo>
                  <a:pt x="65" y="185"/>
                </a:lnTo>
                <a:lnTo>
                  <a:pt x="65" y="185"/>
                </a:lnTo>
                <a:lnTo>
                  <a:pt x="42" y="188"/>
                </a:lnTo>
                <a:lnTo>
                  <a:pt x="42" y="188"/>
                </a:lnTo>
                <a:lnTo>
                  <a:pt x="41" y="188"/>
                </a:lnTo>
                <a:lnTo>
                  <a:pt x="38" y="186"/>
                </a:lnTo>
                <a:lnTo>
                  <a:pt x="38" y="186"/>
                </a:lnTo>
                <a:lnTo>
                  <a:pt x="31" y="192"/>
                </a:lnTo>
                <a:lnTo>
                  <a:pt x="31" y="192"/>
                </a:lnTo>
                <a:lnTo>
                  <a:pt x="32" y="192"/>
                </a:lnTo>
                <a:lnTo>
                  <a:pt x="32" y="192"/>
                </a:lnTo>
                <a:lnTo>
                  <a:pt x="59" y="192"/>
                </a:lnTo>
                <a:lnTo>
                  <a:pt x="59" y="192"/>
                </a:lnTo>
                <a:lnTo>
                  <a:pt x="62" y="192"/>
                </a:lnTo>
                <a:lnTo>
                  <a:pt x="62" y="192"/>
                </a:lnTo>
                <a:lnTo>
                  <a:pt x="78" y="191"/>
                </a:lnTo>
                <a:lnTo>
                  <a:pt x="78" y="191"/>
                </a:lnTo>
                <a:lnTo>
                  <a:pt x="102" y="188"/>
                </a:lnTo>
                <a:lnTo>
                  <a:pt x="102" y="188"/>
                </a:lnTo>
                <a:lnTo>
                  <a:pt x="105" y="188"/>
                </a:lnTo>
                <a:lnTo>
                  <a:pt x="105" y="188"/>
                </a:lnTo>
                <a:lnTo>
                  <a:pt x="106" y="188"/>
                </a:lnTo>
                <a:lnTo>
                  <a:pt x="108" y="189"/>
                </a:lnTo>
                <a:lnTo>
                  <a:pt x="109" y="191"/>
                </a:lnTo>
                <a:lnTo>
                  <a:pt x="108" y="192"/>
                </a:lnTo>
                <a:lnTo>
                  <a:pt x="108" y="192"/>
                </a:lnTo>
                <a:lnTo>
                  <a:pt x="108" y="194"/>
                </a:lnTo>
                <a:lnTo>
                  <a:pt x="108" y="194"/>
                </a:lnTo>
                <a:lnTo>
                  <a:pt x="109" y="194"/>
                </a:lnTo>
                <a:lnTo>
                  <a:pt x="110" y="194"/>
                </a:lnTo>
                <a:lnTo>
                  <a:pt x="110" y="194"/>
                </a:lnTo>
                <a:lnTo>
                  <a:pt x="120" y="184"/>
                </a:lnTo>
                <a:lnTo>
                  <a:pt x="120" y="184"/>
                </a:lnTo>
                <a:lnTo>
                  <a:pt x="120" y="182"/>
                </a:lnTo>
                <a:lnTo>
                  <a:pt x="120" y="182"/>
                </a:lnTo>
                <a:close/>
                <a:moveTo>
                  <a:pt x="200" y="108"/>
                </a:moveTo>
                <a:lnTo>
                  <a:pt x="200" y="108"/>
                </a:lnTo>
                <a:lnTo>
                  <a:pt x="191" y="94"/>
                </a:lnTo>
                <a:lnTo>
                  <a:pt x="191" y="94"/>
                </a:lnTo>
                <a:lnTo>
                  <a:pt x="177" y="76"/>
                </a:lnTo>
                <a:lnTo>
                  <a:pt x="162" y="59"/>
                </a:lnTo>
                <a:lnTo>
                  <a:pt x="162" y="59"/>
                </a:lnTo>
                <a:lnTo>
                  <a:pt x="142" y="39"/>
                </a:lnTo>
                <a:lnTo>
                  <a:pt x="142" y="39"/>
                </a:lnTo>
                <a:lnTo>
                  <a:pt x="142" y="39"/>
                </a:lnTo>
                <a:lnTo>
                  <a:pt x="142" y="39"/>
                </a:lnTo>
                <a:lnTo>
                  <a:pt x="143" y="42"/>
                </a:lnTo>
                <a:lnTo>
                  <a:pt x="143" y="42"/>
                </a:lnTo>
                <a:lnTo>
                  <a:pt x="150" y="53"/>
                </a:lnTo>
                <a:lnTo>
                  <a:pt x="150" y="53"/>
                </a:lnTo>
                <a:lnTo>
                  <a:pt x="150" y="54"/>
                </a:lnTo>
                <a:lnTo>
                  <a:pt x="150" y="54"/>
                </a:lnTo>
                <a:lnTo>
                  <a:pt x="163" y="67"/>
                </a:lnTo>
                <a:lnTo>
                  <a:pt x="163" y="67"/>
                </a:lnTo>
                <a:lnTo>
                  <a:pt x="179" y="86"/>
                </a:lnTo>
                <a:lnTo>
                  <a:pt x="179" y="86"/>
                </a:lnTo>
                <a:lnTo>
                  <a:pt x="197" y="108"/>
                </a:lnTo>
                <a:lnTo>
                  <a:pt x="197" y="108"/>
                </a:lnTo>
                <a:lnTo>
                  <a:pt x="198" y="110"/>
                </a:lnTo>
                <a:lnTo>
                  <a:pt x="198" y="110"/>
                </a:lnTo>
                <a:lnTo>
                  <a:pt x="200" y="108"/>
                </a:lnTo>
                <a:lnTo>
                  <a:pt x="200" y="108"/>
                </a:lnTo>
                <a:close/>
                <a:moveTo>
                  <a:pt x="86" y="71"/>
                </a:moveTo>
                <a:lnTo>
                  <a:pt x="86" y="71"/>
                </a:lnTo>
                <a:lnTo>
                  <a:pt x="117" y="70"/>
                </a:lnTo>
                <a:lnTo>
                  <a:pt x="117" y="70"/>
                </a:lnTo>
                <a:lnTo>
                  <a:pt x="102" y="70"/>
                </a:lnTo>
                <a:lnTo>
                  <a:pt x="86" y="71"/>
                </a:lnTo>
                <a:lnTo>
                  <a:pt x="86" y="71"/>
                </a:lnTo>
                <a:close/>
                <a:moveTo>
                  <a:pt x="194" y="121"/>
                </a:moveTo>
                <a:lnTo>
                  <a:pt x="194" y="121"/>
                </a:lnTo>
                <a:lnTo>
                  <a:pt x="200" y="117"/>
                </a:lnTo>
                <a:lnTo>
                  <a:pt x="200" y="117"/>
                </a:lnTo>
                <a:lnTo>
                  <a:pt x="198" y="115"/>
                </a:lnTo>
                <a:lnTo>
                  <a:pt x="198" y="115"/>
                </a:lnTo>
                <a:lnTo>
                  <a:pt x="198" y="115"/>
                </a:lnTo>
                <a:lnTo>
                  <a:pt x="197" y="115"/>
                </a:lnTo>
                <a:lnTo>
                  <a:pt x="197" y="115"/>
                </a:lnTo>
                <a:lnTo>
                  <a:pt x="193" y="121"/>
                </a:lnTo>
                <a:lnTo>
                  <a:pt x="193" y="121"/>
                </a:lnTo>
                <a:lnTo>
                  <a:pt x="194" y="121"/>
                </a:lnTo>
                <a:lnTo>
                  <a:pt x="194" y="121"/>
                </a:lnTo>
                <a:close/>
                <a:moveTo>
                  <a:pt x="123" y="17"/>
                </a:moveTo>
                <a:lnTo>
                  <a:pt x="123" y="17"/>
                </a:lnTo>
                <a:lnTo>
                  <a:pt x="129" y="26"/>
                </a:lnTo>
                <a:lnTo>
                  <a:pt x="135" y="33"/>
                </a:lnTo>
                <a:lnTo>
                  <a:pt x="135" y="33"/>
                </a:lnTo>
                <a:lnTo>
                  <a:pt x="129" y="24"/>
                </a:lnTo>
                <a:lnTo>
                  <a:pt x="123" y="17"/>
                </a:lnTo>
                <a:lnTo>
                  <a:pt x="123" y="17"/>
                </a:lnTo>
                <a:close/>
                <a:moveTo>
                  <a:pt x="19" y="199"/>
                </a:moveTo>
                <a:lnTo>
                  <a:pt x="19" y="199"/>
                </a:lnTo>
                <a:lnTo>
                  <a:pt x="19" y="199"/>
                </a:lnTo>
                <a:lnTo>
                  <a:pt x="19" y="199"/>
                </a:lnTo>
                <a:lnTo>
                  <a:pt x="9" y="208"/>
                </a:lnTo>
                <a:lnTo>
                  <a:pt x="9" y="208"/>
                </a:lnTo>
                <a:lnTo>
                  <a:pt x="11" y="208"/>
                </a:lnTo>
                <a:lnTo>
                  <a:pt x="12" y="208"/>
                </a:lnTo>
                <a:lnTo>
                  <a:pt x="12" y="208"/>
                </a:lnTo>
                <a:lnTo>
                  <a:pt x="19" y="201"/>
                </a:lnTo>
                <a:lnTo>
                  <a:pt x="19" y="201"/>
                </a:lnTo>
                <a:lnTo>
                  <a:pt x="19" y="199"/>
                </a:lnTo>
                <a:lnTo>
                  <a:pt x="19" y="199"/>
                </a:lnTo>
                <a:close/>
                <a:moveTo>
                  <a:pt x="85" y="212"/>
                </a:moveTo>
                <a:lnTo>
                  <a:pt x="85" y="212"/>
                </a:lnTo>
                <a:lnTo>
                  <a:pt x="85" y="211"/>
                </a:lnTo>
                <a:lnTo>
                  <a:pt x="85" y="211"/>
                </a:lnTo>
                <a:lnTo>
                  <a:pt x="52" y="212"/>
                </a:lnTo>
                <a:lnTo>
                  <a:pt x="52" y="212"/>
                </a:lnTo>
                <a:lnTo>
                  <a:pt x="85" y="212"/>
                </a:lnTo>
                <a:lnTo>
                  <a:pt x="85" y="212"/>
                </a:lnTo>
                <a:close/>
                <a:moveTo>
                  <a:pt x="75" y="20"/>
                </a:moveTo>
                <a:lnTo>
                  <a:pt x="75" y="20"/>
                </a:lnTo>
                <a:lnTo>
                  <a:pt x="46" y="22"/>
                </a:lnTo>
                <a:lnTo>
                  <a:pt x="46" y="22"/>
                </a:lnTo>
                <a:lnTo>
                  <a:pt x="75" y="20"/>
                </a:lnTo>
                <a:lnTo>
                  <a:pt x="75" y="20"/>
                </a:lnTo>
                <a:close/>
                <a:moveTo>
                  <a:pt x="61" y="57"/>
                </a:moveTo>
                <a:lnTo>
                  <a:pt x="61" y="57"/>
                </a:lnTo>
                <a:lnTo>
                  <a:pt x="62" y="59"/>
                </a:lnTo>
                <a:lnTo>
                  <a:pt x="62" y="59"/>
                </a:lnTo>
                <a:lnTo>
                  <a:pt x="62" y="59"/>
                </a:lnTo>
                <a:lnTo>
                  <a:pt x="76" y="57"/>
                </a:lnTo>
                <a:lnTo>
                  <a:pt x="76" y="57"/>
                </a:lnTo>
                <a:lnTo>
                  <a:pt x="76" y="56"/>
                </a:lnTo>
                <a:lnTo>
                  <a:pt x="76" y="56"/>
                </a:lnTo>
                <a:lnTo>
                  <a:pt x="61" y="57"/>
                </a:lnTo>
                <a:lnTo>
                  <a:pt x="61" y="57"/>
                </a:lnTo>
                <a:close/>
                <a:moveTo>
                  <a:pt x="127" y="132"/>
                </a:moveTo>
                <a:lnTo>
                  <a:pt x="127" y="132"/>
                </a:lnTo>
                <a:lnTo>
                  <a:pt x="127" y="131"/>
                </a:lnTo>
                <a:lnTo>
                  <a:pt x="127" y="131"/>
                </a:lnTo>
                <a:lnTo>
                  <a:pt x="125" y="131"/>
                </a:lnTo>
                <a:lnTo>
                  <a:pt x="125" y="131"/>
                </a:lnTo>
                <a:lnTo>
                  <a:pt x="106" y="131"/>
                </a:lnTo>
                <a:lnTo>
                  <a:pt x="106" y="131"/>
                </a:lnTo>
                <a:lnTo>
                  <a:pt x="103" y="131"/>
                </a:lnTo>
                <a:lnTo>
                  <a:pt x="103" y="131"/>
                </a:lnTo>
                <a:lnTo>
                  <a:pt x="102" y="132"/>
                </a:lnTo>
                <a:lnTo>
                  <a:pt x="102" y="132"/>
                </a:lnTo>
                <a:lnTo>
                  <a:pt x="102" y="132"/>
                </a:lnTo>
                <a:lnTo>
                  <a:pt x="102" y="132"/>
                </a:lnTo>
                <a:lnTo>
                  <a:pt x="127" y="132"/>
                </a:lnTo>
                <a:lnTo>
                  <a:pt x="127" y="132"/>
                </a:lnTo>
                <a:close/>
                <a:moveTo>
                  <a:pt x="181" y="131"/>
                </a:moveTo>
                <a:lnTo>
                  <a:pt x="181" y="131"/>
                </a:lnTo>
                <a:lnTo>
                  <a:pt x="181" y="132"/>
                </a:lnTo>
                <a:lnTo>
                  <a:pt x="181" y="132"/>
                </a:lnTo>
                <a:lnTo>
                  <a:pt x="183" y="131"/>
                </a:lnTo>
                <a:lnTo>
                  <a:pt x="183" y="131"/>
                </a:lnTo>
                <a:lnTo>
                  <a:pt x="189" y="127"/>
                </a:lnTo>
                <a:lnTo>
                  <a:pt x="189" y="127"/>
                </a:lnTo>
                <a:lnTo>
                  <a:pt x="189" y="124"/>
                </a:lnTo>
                <a:lnTo>
                  <a:pt x="189" y="124"/>
                </a:lnTo>
                <a:lnTo>
                  <a:pt x="189" y="124"/>
                </a:lnTo>
                <a:lnTo>
                  <a:pt x="189" y="124"/>
                </a:lnTo>
                <a:lnTo>
                  <a:pt x="181" y="131"/>
                </a:lnTo>
                <a:lnTo>
                  <a:pt x="181" y="131"/>
                </a:lnTo>
                <a:close/>
                <a:moveTo>
                  <a:pt x="92" y="208"/>
                </a:moveTo>
                <a:lnTo>
                  <a:pt x="92" y="208"/>
                </a:lnTo>
                <a:lnTo>
                  <a:pt x="96" y="208"/>
                </a:lnTo>
                <a:lnTo>
                  <a:pt x="96" y="208"/>
                </a:lnTo>
                <a:lnTo>
                  <a:pt x="99" y="205"/>
                </a:lnTo>
                <a:lnTo>
                  <a:pt x="99" y="205"/>
                </a:lnTo>
                <a:lnTo>
                  <a:pt x="92" y="208"/>
                </a:lnTo>
                <a:lnTo>
                  <a:pt x="92" y="208"/>
                </a:lnTo>
                <a:close/>
                <a:moveTo>
                  <a:pt x="105" y="87"/>
                </a:moveTo>
                <a:lnTo>
                  <a:pt x="105" y="87"/>
                </a:lnTo>
                <a:lnTo>
                  <a:pt x="105" y="87"/>
                </a:lnTo>
                <a:lnTo>
                  <a:pt x="105" y="87"/>
                </a:lnTo>
                <a:lnTo>
                  <a:pt x="92" y="88"/>
                </a:lnTo>
                <a:lnTo>
                  <a:pt x="92" y="88"/>
                </a:lnTo>
                <a:lnTo>
                  <a:pt x="93" y="88"/>
                </a:lnTo>
                <a:lnTo>
                  <a:pt x="93" y="88"/>
                </a:lnTo>
                <a:lnTo>
                  <a:pt x="96" y="88"/>
                </a:lnTo>
                <a:lnTo>
                  <a:pt x="96" y="88"/>
                </a:lnTo>
                <a:lnTo>
                  <a:pt x="105" y="87"/>
                </a:lnTo>
                <a:lnTo>
                  <a:pt x="105" y="87"/>
                </a:lnTo>
                <a:close/>
                <a:moveTo>
                  <a:pt x="117" y="3"/>
                </a:moveTo>
                <a:lnTo>
                  <a:pt x="117" y="3"/>
                </a:lnTo>
                <a:lnTo>
                  <a:pt x="123" y="12"/>
                </a:lnTo>
                <a:lnTo>
                  <a:pt x="123" y="12"/>
                </a:lnTo>
                <a:lnTo>
                  <a:pt x="120" y="6"/>
                </a:lnTo>
                <a:lnTo>
                  <a:pt x="117" y="3"/>
                </a:lnTo>
                <a:lnTo>
                  <a:pt x="117" y="3"/>
                </a:lnTo>
                <a:close/>
                <a:moveTo>
                  <a:pt x="177" y="135"/>
                </a:moveTo>
                <a:lnTo>
                  <a:pt x="177" y="135"/>
                </a:lnTo>
                <a:lnTo>
                  <a:pt x="177" y="135"/>
                </a:lnTo>
                <a:lnTo>
                  <a:pt x="177" y="135"/>
                </a:lnTo>
                <a:lnTo>
                  <a:pt x="176" y="137"/>
                </a:lnTo>
                <a:lnTo>
                  <a:pt x="174" y="138"/>
                </a:lnTo>
                <a:lnTo>
                  <a:pt x="174" y="138"/>
                </a:lnTo>
                <a:lnTo>
                  <a:pt x="170" y="142"/>
                </a:lnTo>
                <a:lnTo>
                  <a:pt x="170" y="142"/>
                </a:lnTo>
                <a:lnTo>
                  <a:pt x="170" y="142"/>
                </a:lnTo>
                <a:lnTo>
                  <a:pt x="170" y="142"/>
                </a:lnTo>
                <a:lnTo>
                  <a:pt x="177" y="135"/>
                </a:lnTo>
                <a:lnTo>
                  <a:pt x="177" y="135"/>
                </a:lnTo>
                <a:close/>
                <a:moveTo>
                  <a:pt x="200" y="113"/>
                </a:moveTo>
                <a:lnTo>
                  <a:pt x="200" y="113"/>
                </a:lnTo>
                <a:lnTo>
                  <a:pt x="203" y="115"/>
                </a:lnTo>
                <a:lnTo>
                  <a:pt x="203" y="115"/>
                </a:lnTo>
                <a:lnTo>
                  <a:pt x="203" y="114"/>
                </a:lnTo>
                <a:lnTo>
                  <a:pt x="203" y="114"/>
                </a:lnTo>
                <a:lnTo>
                  <a:pt x="201" y="111"/>
                </a:lnTo>
                <a:lnTo>
                  <a:pt x="201" y="111"/>
                </a:lnTo>
                <a:lnTo>
                  <a:pt x="201" y="111"/>
                </a:lnTo>
                <a:lnTo>
                  <a:pt x="201" y="111"/>
                </a:lnTo>
                <a:lnTo>
                  <a:pt x="200" y="113"/>
                </a:lnTo>
                <a:lnTo>
                  <a:pt x="200" y="113"/>
                </a:lnTo>
                <a:close/>
                <a:moveTo>
                  <a:pt x="18" y="16"/>
                </a:moveTo>
                <a:lnTo>
                  <a:pt x="18" y="16"/>
                </a:lnTo>
                <a:lnTo>
                  <a:pt x="15" y="16"/>
                </a:lnTo>
                <a:lnTo>
                  <a:pt x="15" y="16"/>
                </a:lnTo>
                <a:lnTo>
                  <a:pt x="18" y="17"/>
                </a:lnTo>
                <a:lnTo>
                  <a:pt x="18" y="17"/>
                </a:lnTo>
                <a:lnTo>
                  <a:pt x="18" y="16"/>
                </a:lnTo>
                <a:lnTo>
                  <a:pt x="18" y="16"/>
                </a:lnTo>
                <a:close/>
                <a:moveTo>
                  <a:pt x="75" y="71"/>
                </a:moveTo>
                <a:lnTo>
                  <a:pt x="75" y="71"/>
                </a:lnTo>
                <a:lnTo>
                  <a:pt x="78" y="71"/>
                </a:lnTo>
                <a:lnTo>
                  <a:pt x="78" y="71"/>
                </a:lnTo>
                <a:lnTo>
                  <a:pt x="76" y="71"/>
                </a:lnTo>
                <a:lnTo>
                  <a:pt x="75" y="71"/>
                </a:lnTo>
                <a:lnTo>
                  <a:pt x="75" y="71"/>
                </a:lnTo>
                <a:close/>
                <a:moveTo>
                  <a:pt x="75" y="76"/>
                </a:moveTo>
                <a:lnTo>
                  <a:pt x="75" y="76"/>
                </a:lnTo>
                <a:lnTo>
                  <a:pt x="75" y="76"/>
                </a:lnTo>
                <a:lnTo>
                  <a:pt x="75" y="76"/>
                </a:lnTo>
                <a:lnTo>
                  <a:pt x="76" y="77"/>
                </a:lnTo>
                <a:lnTo>
                  <a:pt x="76" y="77"/>
                </a:lnTo>
                <a:lnTo>
                  <a:pt x="78" y="77"/>
                </a:lnTo>
                <a:lnTo>
                  <a:pt x="78" y="77"/>
                </a:lnTo>
                <a:lnTo>
                  <a:pt x="75" y="76"/>
                </a:lnTo>
                <a:lnTo>
                  <a:pt x="75" y="76"/>
                </a:lnTo>
                <a:close/>
                <a:moveTo>
                  <a:pt x="82" y="148"/>
                </a:moveTo>
                <a:lnTo>
                  <a:pt x="82" y="148"/>
                </a:lnTo>
                <a:lnTo>
                  <a:pt x="82" y="148"/>
                </a:lnTo>
                <a:lnTo>
                  <a:pt x="82" y="148"/>
                </a:lnTo>
                <a:lnTo>
                  <a:pt x="85" y="148"/>
                </a:lnTo>
                <a:lnTo>
                  <a:pt x="85" y="148"/>
                </a:lnTo>
                <a:lnTo>
                  <a:pt x="85" y="148"/>
                </a:lnTo>
                <a:lnTo>
                  <a:pt x="85" y="148"/>
                </a:lnTo>
                <a:lnTo>
                  <a:pt x="82" y="148"/>
                </a:lnTo>
                <a:lnTo>
                  <a:pt x="82" y="148"/>
                </a:lnTo>
                <a:close/>
                <a:moveTo>
                  <a:pt x="167" y="144"/>
                </a:moveTo>
                <a:lnTo>
                  <a:pt x="167" y="144"/>
                </a:lnTo>
                <a:lnTo>
                  <a:pt x="167" y="144"/>
                </a:lnTo>
                <a:lnTo>
                  <a:pt x="167" y="144"/>
                </a:lnTo>
                <a:lnTo>
                  <a:pt x="169" y="142"/>
                </a:lnTo>
                <a:lnTo>
                  <a:pt x="169" y="142"/>
                </a:lnTo>
                <a:lnTo>
                  <a:pt x="169" y="142"/>
                </a:lnTo>
                <a:lnTo>
                  <a:pt x="169" y="142"/>
                </a:lnTo>
                <a:lnTo>
                  <a:pt x="167" y="144"/>
                </a:lnTo>
                <a:lnTo>
                  <a:pt x="167" y="144"/>
                </a:lnTo>
                <a:close/>
                <a:moveTo>
                  <a:pt x="113" y="5"/>
                </a:moveTo>
                <a:lnTo>
                  <a:pt x="113" y="5"/>
                </a:lnTo>
                <a:lnTo>
                  <a:pt x="113" y="5"/>
                </a:lnTo>
                <a:lnTo>
                  <a:pt x="113" y="5"/>
                </a:lnTo>
                <a:lnTo>
                  <a:pt x="115" y="6"/>
                </a:lnTo>
                <a:lnTo>
                  <a:pt x="115" y="6"/>
                </a:lnTo>
                <a:lnTo>
                  <a:pt x="115" y="6"/>
                </a:lnTo>
                <a:lnTo>
                  <a:pt x="115" y="6"/>
                </a:lnTo>
                <a:lnTo>
                  <a:pt x="113" y="5"/>
                </a:lnTo>
                <a:lnTo>
                  <a:pt x="113" y="5"/>
                </a:lnTo>
                <a:close/>
                <a:moveTo>
                  <a:pt x="24" y="27"/>
                </a:moveTo>
                <a:lnTo>
                  <a:pt x="24" y="27"/>
                </a:lnTo>
                <a:lnTo>
                  <a:pt x="24" y="29"/>
                </a:lnTo>
                <a:lnTo>
                  <a:pt x="24" y="29"/>
                </a:lnTo>
                <a:lnTo>
                  <a:pt x="25" y="29"/>
                </a:lnTo>
                <a:lnTo>
                  <a:pt x="25" y="29"/>
                </a:lnTo>
                <a:lnTo>
                  <a:pt x="25" y="29"/>
                </a:lnTo>
                <a:lnTo>
                  <a:pt x="25" y="29"/>
                </a:lnTo>
                <a:lnTo>
                  <a:pt x="25" y="29"/>
                </a:lnTo>
                <a:lnTo>
                  <a:pt x="25" y="29"/>
                </a:lnTo>
                <a:lnTo>
                  <a:pt x="24" y="27"/>
                </a:lnTo>
                <a:lnTo>
                  <a:pt x="24" y="27"/>
                </a:lnTo>
                <a:close/>
                <a:moveTo>
                  <a:pt x="96" y="211"/>
                </a:moveTo>
                <a:lnTo>
                  <a:pt x="96" y="211"/>
                </a:lnTo>
                <a:lnTo>
                  <a:pt x="98" y="211"/>
                </a:lnTo>
                <a:lnTo>
                  <a:pt x="98" y="211"/>
                </a:lnTo>
                <a:lnTo>
                  <a:pt x="98" y="209"/>
                </a:lnTo>
                <a:lnTo>
                  <a:pt x="98" y="209"/>
                </a:lnTo>
                <a:lnTo>
                  <a:pt x="98" y="209"/>
                </a:lnTo>
                <a:lnTo>
                  <a:pt x="98" y="209"/>
                </a:lnTo>
                <a:lnTo>
                  <a:pt x="96" y="211"/>
                </a:lnTo>
                <a:lnTo>
                  <a:pt x="96" y="211"/>
                </a:lnTo>
                <a:close/>
                <a:moveTo>
                  <a:pt x="29" y="34"/>
                </a:moveTo>
                <a:lnTo>
                  <a:pt x="29" y="34"/>
                </a:lnTo>
                <a:lnTo>
                  <a:pt x="29" y="34"/>
                </a:lnTo>
                <a:lnTo>
                  <a:pt x="29" y="34"/>
                </a:lnTo>
                <a:lnTo>
                  <a:pt x="29" y="34"/>
                </a:lnTo>
                <a:lnTo>
                  <a:pt x="29" y="34"/>
                </a:lnTo>
                <a:lnTo>
                  <a:pt x="29" y="34"/>
                </a:lnTo>
                <a:lnTo>
                  <a:pt x="29" y="34"/>
                </a:lnTo>
                <a:lnTo>
                  <a:pt x="29" y="34"/>
                </a:lnTo>
                <a:lnTo>
                  <a:pt x="29" y="34"/>
                </a:lnTo>
                <a:close/>
                <a:moveTo>
                  <a:pt x="44" y="181"/>
                </a:moveTo>
                <a:lnTo>
                  <a:pt x="44" y="181"/>
                </a:lnTo>
                <a:lnTo>
                  <a:pt x="44" y="181"/>
                </a:lnTo>
                <a:lnTo>
                  <a:pt x="44" y="181"/>
                </a:lnTo>
                <a:lnTo>
                  <a:pt x="45" y="181"/>
                </a:lnTo>
                <a:lnTo>
                  <a:pt x="45" y="181"/>
                </a:lnTo>
                <a:lnTo>
                  <a:pt x="45" y="181"/>
                </a:lnTo>
                <a:lnTo>
                  <a:pt x="45" y="181"/>
                </a:lnTo>
                <a:lnTo>
                  <a:pt x="44" y="181"/>
                </a:lnTo>
                <a:lnTo>
                  <a:pt x="44" y="18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7" name="Freeform 99"/>
          <p:cNvSpPr>
            <a:spLocks noEditPoints="1"/>
          </p:cNvSpPr>
          <p:nvPr/>
        </p:nvSpPr>
        <p:spPr bwMode="auto">
          <a:xfrm>
            <a:off x="4453937" y="3289989"/>
            <a:ext cx="640440" cy="641362"/>
          </a:xfrm>
          <a:custGeom>
            <a:avLst/>
            <a:gdLst>
              <a:gd name="T0" fmla="*/ 79 w 364"/>
              <a:gd name="T1" fmla="*/ 328 h 379"/>
              <a:gd name="T2" fmla="*/ 338 w 364"/>
              <a:gd name="T3" fmla="*/ 142 h 379"/>
              <a:gd name="T4" fmla="*/ 239 w 364"/>
              <a:gd name="T5" fmla="*/ 82 h 379"/>
              <a:gd name="T6" fmla="*/ 237 w 364"/>
              <a:gd name="T7" fmla="*/ 222 h 379"/>
              <a:gd name="T8" fmla="*/ 233 w 364"/>
              <a:gd name="T9" fmla="*/ 153 h 379"/>
              <a:gd name="T10" fmla="*/ 95 w 364"/>
              <a:gd name="T11" fmla="*/ 151 h 379"/>
              <a:gd name="T12" fmla="*/ 114 w 364"/>
              <a:gd name="T13" fmla="*/ 232 h 379"/>
              <a:gd name="T14" fmla="*/ 131 w 364"/>
              <a:gd name="T15" fmla="*/ 166 h 379"/>
              <a:gd name="T16" fmla="*/ 149 w 364"/>
              <a:gd name="T17" fmla="*/ 148 h 379"/>
              <a:gd name="T18" fmla="*/ 169 w 364"/>
              <a:gd name="T19" fmla="*/ 233 h 379"/>
              <a:gd name="T20" fmla="*/ 136 w 364"/>
              <a:gd name="T21" fmla="*/ 166 h 379"/>
              <a:gd name="T22" fmla="*/ 249 w 364"/>
              <a:gd name="T23" fmla="*/ 313 h 379"/>
              <a:gd name="T24" fmla="*/ 129 w 364"/>
              <a:gd name="T25" fmla="*/ 212 h 379"/>
              <a:gd name="T26" fmla="*/ 196 w 364"/>
              <a:gd name="T27" fmla="*/ 223 h 379"/>
              <a:gd name="T28" fmla="*/ 152 w 364"/>
              <a:gd name="T29" fmla="*/ 37 h 379"/>
              <a:gd name="T30" fmla="*/ 125 w 364"/>
              <a:gd name="T31" fmla="*/ 371 h 379"/>
              <a:gd name="T32" fmla="*/ 327 w 364"/>
              <a:gd name="T33" fmla="*/ 244 h 379"/>
              <a:gd name="T34" fmla="*/ 87 w 364"/>
              <a:gd name="T35" fmla="*/ 203 h 379"/>
              <a:gd name="T36" fmla="*/ 307 w 364"/>
              <a:gd name="T37" fmla="*/ 121 h 379"/>
              <a:gd name="T38" fmla="*/ 278 w 364"/>
              <a:gd name="T39" fmla="*/ 185 h 379"/>
              <a:gd name="T40" fmla="*/ 260 w 364"/>
              <a:gd name="T41" fmla="*/ 47 h 379"/>
              <a:gd name="T42" fmla="*/ 311 w 364"/>
              <a:gd name="T43" fmla="*/ 129 h 379"/>
              <a:gd name="T44" fmla="*/ 260 w 364"/>
              <a:gd name="T45" fmla="*/ 263 h 379"/>
              <a:gd name="T46" fmla="*/ 125 w 364"/>
              <a:gd name="T47" fmla="*/ 68 h 379"/>
              <a:gd name="T48" fmla="*/ 196 w 364"/>
              <a:gd name="T49" fmla="*/ 98 h 379"/>
              <a:gd name="T50" fmla="*/ 277 w 364"/>
              <a:gd name="T51" fmla="*/ 125 h 379"/>
              <a:gd name="T52" fmla="*/ 89 w 364"/>
              <a:gd name="T53" fmla="*/ 327 h 379"/>
              <a:gd name="T54" fmla="*/ 69 w 364"/>
              <a:gd name="T55" fmla="*/ 166 h 379"/>
              <a:gd name="T56" fmla="*/ 94 w 364"/>
              <a:gd name="T57" fmla="*/ 91 h 379"/>
              <a:gd name="T58" fmla="*/ 149 w 364"/>
              <a:gd name="T59" fmla="*/ 41 h 379"/>
              <a:gd name="T60" fmla="*/ 223 w 364"/>
              <a:gd name="T61" fmla="*/ 38 h 379"/>
              <a:gd name="T62" fmla="*/ 75 w 364"/>
              <a:gd name="T63" fmla="*/ 274 h 379"/>
              <a:gd name="T64" fmla="*/ 281 w 364"/>
              <a:gd name="T65" fmla="*/ 227 h 379"/>
              <a:gd name="T66" fmla="*/ 99 w 364"/>
              <a:gd name="T67" fmla="*/ 303 h 379"/>
              <a:gd name="T68" fmla="*/ 219 w 364"/>
              <a:gd name="T69" fmla="*/ 25 h 379"/>
              <a:gd name="T70" fmla="*/ 75 w 364"/>
              <a:gd name="T71" fmla="*/ 230 h 379"/>
              <a:gd name="T72" fmla="*/ 79 w 364"/>
              <a:gd name="T73" fmla="*/ 136 h 379"/>
              <a:gd name="T74" fmla="*/ 67 w 364"/>
              <a:gd name="T75" fmla="*/ 138 h 379"/>
              <a:gd name="T76" fmla="*/ 101 w 364"/>
              <a:gd name="T77" fmla="*/ 308 h 379"/>
              <a:gd name="T78" fmla="*/ 278 w 364"/>
              <a:gd name="T79" fmla="*/ 142 h 379"/>
              <a:gd name="T80" fmla="*/ 57 w 364"/>
              <a:gd name="T81" fmla="*/ 229 h 379"/>
              <a:gd name="T82" fmla="*/ 229 w 364"/>
              <a:gd name="T83" fmla="*/ 47 h 379"/>
              <a:gd name="T84" fmla="*/ 241 w 364"/>
              <a:gd name="T85" fmla="*/ 74 h 379"/>
              <a:gd name="T86" fmla="*/ 119 w 364"/>
              <a:gd name="T87" fmla="*/ 141 h 379"/>
              <a:gd name="T88" fmla="*/ 220 w 364"/>
              <a:gd name="T89" fmla="*/ 178 h 379"/>
              <a:gd name="T90" fmla="*/ 84 w 364"/>
              <a:gd name="T91" fmla="*/ 216 h 379"/>
              <a:gd name="T92" fmla="*/ 71 w 364"/>
              <a:gd name="T93" fmla="*/ 267 h 379"/>
              <a:gd name="T94" fmla="*/ 98 w 364"/>
              <a:gd name="T95" fmla="*/ 271 h 379"/>
              <a:gd name="T96" fmla="*/ 79 w 364"/>
              <a:gd name="T97" fmla="*/ 202 h 379"/>
              <a:gd name="T98" fmla="*/ 115 w 364"/>
              <a:gd name="T99" fmla="*/ 68 h 379"/>
              <a:gd name="T100" fmla="*/ 85 w 364"/>
              <a:gd name="T101" fmla="*/ 241 h 379"/>
              <a:gd name="T102" fmla="*/ 108 w 364"/>
              <a:gd name="T103" fmla="*/ 298 h 379"/>
              <a:gd name="T104" fmla="*/ 96 w 364"/>
              <a:gd name="T105" fmla="*/ 263 h 379"/>
              <a:gd name="T106" fmla="*/ 257 w 364"/>
              <a:gd name="T107" fmla="*/ 253 h 379"/>
              <a:gd name="T108" fmla="*/ 141 w 364"/>
              <a:gd name="T109" fmla="*/ 318 h 379"/>
              <a:gd name="T110" fmla="*/ 236 w 364"/>
              <a:gd name="T111" fmla="*/ 54 h 379"/>
              <a:gd name="T112" fmla="*/ 266 w 364"/>
              <a:gd name="T113" fmla="*/ 95 h 379"/>
              <a:gd name="T114" fmla="*/ 281 w 364"/>
              <a:gd name="T115" fmla="*/ 143 h 379"/>
              <a:gd name="T116" fmla="*/ 293 w 364"/>
              <a:gd name="T117" fmla="*/ 108 h 379"/>
              <a:gd name="T118" fmla="*/ 62 w 364"/>
              <a:gd name="T119" fmla="*/ 114 h 379"/>
              <a:gd name="T120" fmla="*/ 241 w 364"/>
              <a:gd name="T121" fmla="*/ 229 h 379"/>
              <a:gd name="T122" fmla="*/ 241 w 364"/>
              <a:gd name="T123" fmla="*/ 251 h 379"/>
              <a:gd name="T124" fmla="*/ 106 w 364"/>
              <a:gd name="T125" fmla="*/ 89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4" h="379">
                <a:moveTo>
                  <a:pt x="305" y="287"/>
                </a:moveTo>
                <a:lnTo>
                  <a:pt x="305" y="287"/>
                </a:lnTo>
                <a:lnTo>
                  <a:pt x="307" y="288"/>
                </a:lnTo>
                <a:lnTo>
                  <a:pt x="307" y="288"/>
                </a:lnTo>
                <a:lnTo>
                  <a:pt x="308" y="288"/>
                </a:lnTo>
                <a:lnTo>
                  <a:pt x="308" y="288"/>
                </a:lnTo>
                <a:lnTo>
                  <a:pt x="308" y="290"/>
                </a:lnTo>
                <a:lnTo>
                  <a:pt x="308" y="291"/>
                </a:lnTo>
                <a:lnTo>
                  <a:pt x="308" y="291"/>
                </a:lnTo>
                <a:lnTo>
                  <a:pt x="307" y="293"/>
                </a:lnTo>
                <a:lnTo>
                  <a:pt x="307" y="293"/>
                </a:lnTo>
                <a:lnTo>
                  <a:pt x="305" y="294"/>
                </a:lnTo>
                <a:lnTo>
                  <a:pt x="305" y="294"/>
                </a:lnTo>
                <a:lnTo>
                  <a:pt x="305" y="294"/>
                </a:lnTo>
                <a:lnTo>
                  <a:pt x="305" y="294"/>
                </a:lnTo>
                <a:lnTo>
                  <a:pt x="293" y="300"/>
                </a:lnTo>
                <a:lnTo>
                  <a:pt x="293" y="300"/>
                </a:lnTo>
                <a:lnTo>
                  <a:pt x="291" y="300"/>
                </a:lnTo>
                <a:lnTo>
                  <a:pt x="291" y="300"/>
                </a:lnTo>
                <a:lnTo>
                  <a:pt x="285" y="304"/>
                </a:lnTo>
                <a:lnTo>
                  <a:pt x="285" y="304"/>
                </a:lnTo>
                <a:lnTo>
                  <a:pt x="290" y="308"/>
                </a:lnTo>
                <a:lnTo>
                  <a:pt x="290" y="308"/>
                </a:lnTo>
                <a:lnTo>
                  <a:pt x="298" y="317"/>
                </a:lnTo>
                <a:lnTo>
                  <a:pt x="298" y="317"/>
                </a:lnTo>
                <a:lnTo>
                  <a:pt x="310" y="330"/>
                </a:lnTo>
                <a:lnTo>
                  <a:pt x="310" y="330"/>
                </a:lnTo>
                <a:lnTo>
                  <a:pt x="311" y="332"/>
                </a:lnTo>
                <a:lnTo>
                  <a:pt x="311" y="332"/>
                </a:lnTo>
                <a:lnTo>
                  <a:pt x="311" y="334"/>
                </a:lnTo>
                <a:lnTo>
                  <a:pt x="310" y="335"/>
                </a:lnTo>
                <a:lnTo>
                  <a:pt x="310" y="335"/>
                </a:lnTo>
                <a:lnTo>
                  <a:pt x="307" y="337"/>
                </a:lnTo>
                <a:lnTo>
                  <a:pt x="307" y="337"/>
                </a:lnTo>
                <a:lnTo>
                  <a:pt x="295" y="337"/>
                </a:lnTo>
                <a:lnTo>
                  <a:pt x="295" y="337"/>
                </a:lnTo>
                <a:lnTo>
                  <a:pt x="287" y="335"/>
                </a:lnTo>
                <a:lnTo>
                  <a:pt x="280" y="334"/>
                </a:lnTo>
                <a:lnTo>
                  <a:pt x="280" y="334"/>
                </a:lnTo>
                <a:lnTo>
                  <a:pt x="270" y="332"/>
                </a:lnTo>
                <a:lnTo>
                  <a:pt x="270" y="332"/>
                </a:lnTo>
                <a:lnTo>
                  <a:pt x="258" y="328"/>
                </a:lnTo>
                <a:lnTo>
                  <a:pt x="258" y="328"/>
                </a:lnTo>
                <a:lnTo>
                  <a:pt x="256" y="328"/>
                </a:lnTo>
                <a:lnTo>
                  <a:pt x="256" y="328"/>
                </a:lnTo>
                <a:lnTo>
                  <a:pt x="244" y="335"/>
                </a:lnTo>
                <a:lnTo>
                  <a:pt x="244" y="335"/>
                </a:lnTo>
                <a:lnTo>
                  <a:pt x="236" y="341"/>
                </a:lnTo>
                <a:lnTo>
                  <a:pt x="226" y="347"/>
                </a:lnTo>
                <a:lnTo>
                  <a:pt x="226" y="347"/>
                </a:lnTo>
                <a:lnTo>
                  <a:pt x="220" y="349"/>
                </a:lnTo>
                <a:lnTo>
                  <a:pt x="220" y="349"/>
                </a:lnTo>
                <a:lnTo>
                  <a:pt x="207" y="355"/>
                </a:lnTo>
                <a:lnTo>
                  <a:pt x="207" y="355"/>
                </a:lnTo>
                <a:lnTo>
                  <a:pt x="202" y="357"/>
                </a:lnTo>
                <a:lnTo>
                  <a:pt x="202" y="357"/>
                </a:lnTo>
                <a:lnTo>
                  <a:pt x="186" y="362"/>
                </a:lnTo>
                <a:lnTo>
                  <a:pt x="186" y="362"/>
                </a:lnTo>
                <a:lnTo>
                  <a:pt x="182" y="364"/>
                </a:lnTo>
                <a:lnTo>
                  <a:pt x="182" y="364"/>
                </a:lnTo>
                <a:lnTo>
                  <a:pt x="175" y="365"/>
                </a:lnTo>
                <a:lnTo>
                  <a:pt x="169" y="365"/>
                </a:lnTo>
                <a:lnTo>
                  <a:pt x="169" y="365"/>
                </a:lnTo>
                <a:lnTo>
                  <a:pt x="156" y="365"/>
                </a:lnTo>
                <a:lnTo>
                  <a:pt x="156" y="365"/>
                </a:lnTo>
                <a:lnTo>
                  <a:pt x="148" y="364"/>
                </a:lnTo>
                <a:lnTo>
                  <a:pt x="148" y="364"/>
                </a:lnTo>
                <a:lnTo>
                  <a:pt x="145" y="362"/>
                </a:lnTo>
                <a:lnTo>
                  <a:pt x="145" y="362"/>
                </a:lnTo>
                <a:lnTo>
                  <a:pt x="143" y="362"/>
                </a:lnTo>
                <a:lnTo>
                  <a:pt x="142" y="362"/>
                </a:lnTo>
                <a:lnTo>
                  <a:pt x="142" y="362"/>
                </a:lnTo>
                <a:lnTo>
                  <a:pt x="141" y="365"/>
                </a:lnTo>
                <a:lnTo>
                  <a:pt x="141" y="365"/>
                </a:lnTo>
                <a:lnTo>
                  <a:pt x="128" y="375"/>
                </a:lnTo>
                <a:lnTo>
                  <a:pt x="128" y="375"/>
                </a:lnTo>
                <a:lnTo>
                  <a:pt x="126" y="375"/>
                </a:lnTo>
                <a:lnTo>
                  <a:pt x="125" y="375"/>
                </a:lnTo>
                <a:lnTo>
                  <a:pt x="125" y="375"/>
                </a:lnTo>
                <a:lnTo>
                  <a:pt x="118" y="378"/>
                </a:lnTo>
                <a:lnTo>
                  <a:pt x="118" y="378"/>
                </a:lnTo>
                <a:lnTo>
                  <a:pt x="112" y="379"/>
                </a:lnTo>
                <a:lnTo>
                  <a:pt x="112" y="379"/>
                </a:lnTo>
                <a:lnTo>
                  <a:pt x="111" y="379"/>
                </a:lnTo>
                <a:lnTo>
                  <a:pt x="111" y="379"/>
                </a:lnTo>
                <a:lnTo>
                  <a:pt x="109" y="379"/>
                </a:lnTo>
                <a:lnTo>
                  <a:pt x="109" y="378"/>
                </a:lnTo>
                <a:lnTo>
                  <a:pt x="109" y="378"/>
                </a:lnTo>
                <a:lnTo>
                  <a:pt x="111" y="375"/>
                </a:lnTo>
                <a:lnTo>
                  <a:pt x="111" y="375"/>
                </a:lnTo>
                <a:lnTo>
                  <a:pt x="116" y="362"/>
                </a:lnTo>
                <a:lnTo>
                  <a:pt x="116" y="362"/>
                </a:lnTo>
                <a:lnTo>
                  <a:pt x="118" y="358"/>
                </a:lnTo>
                <a:lnTo>
                  <a:pt x="118" y="358"/>
                </a:lnTo>
                <a:lnTo>
                  <a:pt x="121" y="349"/>
                </a:lnTo>
                <a:lnTo>
                  <a:pt x="121" y="349"/>
                </a:lnTo>
                <a:lnTo>
                  <a:pt x="122" y="348"/>
                </a:lnTo>
                <a:lnTo>
                  <a:pt x="122" y="348"/>
                </a:lnTo>
                <a:lnTo>
                  <a:pt x="122" y="345"/>
                </a:lnTo>
                <a:lnTo>
                  <a:pt x="121" y="344"/>
                </a:lnTo>
                <a:lnTo>
                  <a:pt x="121" y="344"/>
                </a:lnTo>
                <a:lnTo>
                  <a:pt x="116" y="341"/>
                </a:lnTo>
                <a:lnTo>
                  <a:pt x="116" y="341"/>
                </a:lnTo>
                <a:lnTo>
                  <a:pt x="109" y="334"/>
                </a:lnTo>
                <a:lnTo>
                  <a:pt x="109" y="334"/>
                </a:lnTo>
                <a:lnTo>
                  <a:pt x="108" y="332"/>
                </a:lnTo>
                <a:lnTo>
                  <a:pt x="106" y="332"/>
                </a:lnTo>
                <a:lnTo>
                  <a:pt x="106" y="332"/>
                </a:lnTo>
                <a:lnTo>
                  <a:pt x="105" y="331"/>
                </a:lnTo>
                <a:lnTo>
                  <a:pt x="105" y="331"/>
                </a:lnTo>
                <a:lnTo>
                  <a:pt x="104" y="331"/>
                </a:lnTo>
                <a:lnTo>
                  <a:pt x="104" y="331"/>
                </a:lnTo>
                <a:lnTo>
                  <a:pt x="94" y="332"/>
                </a:lnTo>
                <a:lnTo>
                  <a:pt x="94" y="332"/>
                </a:lnTo>
                <a:lnTo>
                  <a:pt x="84" y="332"/>
                </a:lnTo>
                <a:lnTo>
                  <a:pt x="84" y="332"/>
                </a:lnTo>
                <a:lnTo>
                  <a:pt x="79" y="331"/>
                </a:lnTo>
                <a:lnTo>
                  <a:pt x="79" y="331"/>
                </a:lnTo>
                <a:lnTo>
                  <a:pt x="79" y="330"/>
                </a:lnTo>
                <a:lnTo>
                  <a:pt x="79" y="328"/>
                </a:lnTo>
                <a:lnTo>
                  <a:pt x="81" y="325"/>
                </a:lnTo>
                <a:lnTo>
                  <a:pt x="81" y="325"/>
                </a:lnTo>
                <a:lnTo>
                  <a:pt x="85" y="324"/>
                </a:lnTo>
                <a:lnTo>
                  <a:pt x="85" y="324"/>
                </a:lnTo>
                <a:lnTo>
                  <a:pt x="87" y="322"/>
                </a:lnTo>
                <a:lnTo>
                  <a:pt x="87" y="322"/>
                </a:lnTo>
                <a:lnTo>
                  <a:pt x="88" y="321"/>
                </a:lnTo>
                <a:lnTo>
                  <a:pt x="88" y="321"/>
                </a:lnTo>
                <a:lnTo>
                  <a:pt x="91" y="320"/>
                </a:lnTo>
                <a:lnTo>
                  <a:pt x="91" y="320"/>
                </a:lnTo>
                <a:lnTo>
                  <a:pt x="94" y="317"/>
                </a:lnTo>
                <a:lnTo>
                  <a:pt x="94" y="317"/>
                </a:lnTo>
                <a:lnTo>
                  <a:pt x="94" y="317"/>
                </a:lnTo>
                <a:lnTo>
                  <a:pt x="94" y="317"/>
                </a:lnTo>
                <a:lnTo>
                  <a:pt x="89" y="311"/>
                </a:lnTo>
                <a:lnTo>
                  <a:pt x="89" y="311"/>
                </a:lnTo>
                <a:lnTo>
                  <a:pt x="87" y="310"/>
                </a:lnTo>
                <a:lnTo>
                  <a:pt x="84" y="308"/>
                </a:lnTo>
                <a:lnTo>
                  <a:pt x="84" y="308"/>
                </a:lnTo>
                <a:lnTo>
                  <a:pt x="82" y="307"/>
                </a:lnTo>
                <a:lnTo>
                  <a:pt x="82" y="307"/>
                </a:lnTo>
                <a:lnTo>
                  <a:pt x="82" y="307"/>
                </a:lnTo>
                <a:lnTo>
                  <a:pt x="84" y="304"/>
                </a:lnTo>
                <a:lnTo>
                  <a:pt x="84" y="304"/>
                </a:lnTo>
                <a:lnTo>
                  <a:pt x="82" y="301"/>
                </a:lnTo>
                <a:lnTo>
                  <a:pt x="82" y="301"/>
                </a:lnTo>
                <a:lnTo>
                  <a:pt x="71" y="284"/>
                </a:lnTo>
                <a:lnTo>
                  <a:pt x="71" y="284"/>
                </a:lnTo>
                <a:lnTo>
                  <a:pt x="64" y="274"/>
                </a:lnTo>
                <a:lnTo>
                  <a:pt x="64" y="274"/>
                </a:lnTo>
                <a:lnTo>
                  <a:pt x="60" y="266"/>
                </a:lnTo>
                <a:lnTo>
                  <a:pt x="60" y="266"/>
                </a:lnTo>
                <a:lnTo>
                  <a:pt x="54" y="257"/>
                </a:lnTo>
                <a:lnTo>
                  <a:pt x="54" y="257"/>
                </a:lnTo>
                <a:lnTo>
                  <a:pt x="35" y="226"/>
                </a:lnTo>
                <a:lnTo>
                  <a:pt x="35" y="226"/>
                </a:lnTo>
                <a:lnTo>
                  <a:pt x="24" y="207"/>
                </a:lnTo>
                <a:lnTo>
                  <a:pt x="24" y="207"/>
                </a:lnTo>
                <a:lnTo>
                  <a:pt x="18" y="199"/>
                </a:lnTo>
                <a:lnTo>
                  <a:pt x="18" y="199"/>
                </a:lnTo>
                <a:lnTo>
                  <a:pt x="13" y="189"/>
                </a:lnTo>
                <a:lnTo>
                  <a:pt x="13" y="189"/>
                </a:lnTo>
                <a:lnTo>
                  <a:pt x="8" y="179"/>
                </a:lnTo>
                <a:lnTo>
                  <a:pt x="8" y="179"/>
                </a:lnTo>
                <a:lnTo>
                  <a:pt x="6" y="175"/>
                </a:lnTo>
                <a:lnTo>
                  <a:pt x="6" y="175"/>
                </a:lnTo>
                <a:lnTo>
                  <a:pt x="1" y="160"/>
                </a:lnTo>
                <a:lnTo>
                  <a:pt x="1" y="160"/>
                </a:lnTo>
                <a:lnTo>
                  <a:pt x="0" y="145"/>
                </a:lnTo>
                <a:lnTo>
                  <a:pt x="0" y="145"/>
                </a:lnTo>
                <a:lnTo>
                  <a:pt x="0" y="139"/>
                </a:lnTo>
                <a:lnTo>
                  <a:pt x="3" y="135"/>
                </a:lnTo>
                <a:lnTo>
                  <a:pt x="3" y="135"/>
                </a:lnTo>
                <a:lnTo>
                  <a:pt x="8" y="126"/>
                </a:lnTo>
                <a:lnTo>
                  <a:pt x="8" y="126"/>
                </a:lnTo>
                <a:lnTo>
                  <a:pt x="18" y="116"/>
                </a:lnTo>
                <a:lnTo>
                  <a:pt x="18" y="116"/>
                </a:lnTo>
                <a:lnTo>
                  <a:pt x="25" y="109"/>
                </a:lnTo>
                <a:lnTo>
                  <a:pt x="34" y="104"/>
                </a:lnTo>
                <a:lnTo>
                  <a:pt x="34" y="104"/>
                </a:lnTo>
                <a:lnTo>
                  <a:pt x="48" y="94"/>
                </a:lnTo>
                <a:lnTo>
                  <a:pt x="48" y="94"/>
                </a:lnTo>
                <a:lnTo>
                  <a:pt x="54" y="91"/>
                </a:lnTo>
                <a:lnTo>
                  <a:pt x="54" y="91"/>
                </a:lnTo>
                <a:lnTo>
                  <a:pt x="75" y="78"/>
                </a:lnTo>
                <a:lnTo>
                  <a:pt x="98" y="65"/>
                </a:lnTo>
                <a:lnTo>
                  <a:pt x="98" y="65"/>
                </a:lnTo>
                <a:lnTo>
                  <a:pt x="115" y="55"/>
                </a:lnTo>
                <a:lnTo>
                  <a:pt x="133" y="44"/>
                </a:lnTo>
                <a:lnTo>
                  <a:pt x="133" y="44"/>
                </a:lnTo>
                <a:lnTo>
                  <a:pt x="148" y="34"/>
                </a:lnTo>
                <a:lnTo>
                  <a:pt x="148" y="34"/>
                </a:lnTo>
                <a:lnTo>
                  <a:pt x="173" y="18"/>
                </a:lnTo>
                <a:lnTo>
                  <a:pt x="173" y="18"/>
                </a:lnTo>
                <a:lnTo>
                  <a:pt x="179" y="16"/>
                </a:lnTo>
                <a:lnTo>
                  <a:pt x="179" y="16"/>
                </a:lnTo>
                <a:lnTo>
                  <a:pt x="182" y="14"/>
                </a:lnTo>
                <a:lnTo>
                  <a:pt x="182" y="14"/>
                </a:lnTo>
                <a:lnTo>
                  <a:pt x="190" y="10"/>
                </a:lnTo>
                <a:lnTo>
                  <a:pt x="190" y="10"/>
                </a:lnTo>
                <a:lnTo>
                  <a:pt x="197" y="8"/>
                </a:lnTo>
                <a:lnTo>
                  <a:pt x="197" y="8"/>
                </a:lnTo>
                <a:lnTo>
                  <a:pt x="213" y="1"/>
                </a:lnTo>
                <a:lnTo>
                  <a:pt x="213" y="1"/>
                </a:lnTo>
                <a:lnTo>
                  <a:pt x="226" y="0"/>
                </a:lnTo>
                <a:lnTo>
                  <a:pt x="226" y="0"/>
                </a:lnTo>
                <a:lnTo>
                  <a:pt x="234" y="0"/>
                </a:lnTo>
                <a:lnTo>
                  <a:pt x="234" y="0"/>
                </a:lnTo>
                <a:lnTo>
                  <a:pt x="241" y="1"/>
                </a:lnTo>
                <a:lnTo>
                  <a:pt x="249" y="4"/>
                </a:lnTo>
                <a:lnTo>
                  <a:pt x="249" y="4"/>
                </a:lnTo>
                <a:lnTo>
                  <a:pt x="257" y="10"/>
                </a:lnTo>
                <a:lnTo>
                  <a:pt x="257" y="10"/>
                </a:lnTo>
                <a:lnTo>
                  <a:pt x="261" y="13"/>
                </a:lnTo>
                <a:lnTo>
                  <a:pt x="261" y="13"/>
                </a:lnTo>
                <a:lnTo>
                  <a:pt x="271" y="21"/>
                </a:lnTo>
                <a:lnTo>
                  <a:pt x="278" y="31"/>
                </a:lnTo>
                <a:lnTo>
                  <a:pt x="278" y="31"/>
                </a:lnTo>
                <a:lnTo>
                  <a:pt x="287" y="45"/>
                </a:lnTo>
                <a:lnTo>
                  <a:pt x="287" y="45"/>
                </a:lnTo>
                <a:lnTo>
                  <a:pt x="293" y="54"/>
                </a:lnTo>
                <a:lnTo>
                  <a:pt x="293" y="54"/>
                </a:lnTo>
                <a:lnTo>
                  <a:pt x="297" y="62"/>
                </a:lnTo>
                <a:lnTo>
                  <a:pt x="297" y="62"/>
                </a:lnTo>
                <a:lnTo>
                  <a:pt x="298" y="64"/>
                </a:lnTo>
                <a:lnTo>
                  <a:pt x="298" y="64"/>
                </a:lnTo>
                <a:lnTo>
                  <a:pt x="298" y="65"/>
                </a:lnTo>
                <a:lnTo>
                  <a:pt x="298" y="65"/>
                </a:lnTo>
                <a:lnTo>
                  <a:pt x="303" y="71"/>
                </a:lnTo>
                <a:lnTo>
                  <a:pt x="303" y="71"/>
                </a:lnTo>
                <a:lnTo>
                  <a:pt x="311" y="88"/>
                </a:lnTo>
                <a:lnTo>
                  <a:pt x="311" y="88"/>
                </a:lnTo>
                <a:lnTo>
                  <a:pt x="325" y="112"/>
                </a:lnTo>
                <a:lnTo>
                  <a:pt x="325" y="112"/>
                </a:lnTo>
                <a:lnTo>
                  <a:pt x="328" y="116"/>
                </a:lnTo>
                <a:lnTo>
                  <a:pt x="328" y="116"/>
                </a:lnTo>
                <a:lnTo>
                  <a:pt x="334" y="132"/>
                </a:lnTo>
                <a:lnTo>
                  <a:pt x="334" y="132"/>
                </a:lnTo>
                <a:lnTo>
                  <a:pt x="338" y="142"/>
                </a:lnTo>
                <a:lnTo>
                  <a:pt x="338" y="142"/>
                </a:lnTo>
                <a:lnTo>
                  <a:pt x="342" y="151"/>
                </a:lnTo>
                <a:lnTo>
                  <a:pt x="342" y="151"/>
                </a:lnTo>
                <a:lnTo>
                  <a:pt x="344" y="153"/>
                </a:lnTo>
                <a:lnTo>
                  <a:pt x="344" y="153"/>
                </a:lnTo>
                <a:lnTo>
                  <a:pt x="349" y="163"/>
                </a:lnTo>
                <a:lnTo>
                  <a:pt x="354" y="175"/>
                </a:lnTo>
                <a:lnTo>
                  <a:pt x="354" y="175"/>
                </a:lnTo>
                <a:lnTo>
                  <a:pt x="357" y="182"/>
                </a:lnTo>
                <a:lnTo>
                  <a:pt x="359" y="189"/>
                </a:lnTo>
                <a:lnTo>
                  <a:pt x="359" y="189"/>
                </a:lnTo>
                <a:lnTo>
                  <a:pt x="361" y="199"/>
                </a:lnTo>
                <a:lnTo>
                  <a:pt x="361" y="199"/>
                </a:lnTo>
                <a:lnTo>
                  <a:pt x="362" y="209"/>
                </a:lnTo>
                <a:lnTo>
                  <a:pt x="362" y="209"/>
                </a:lnTo>
                <a:lnTo>
                  <a:pt x="364" y="219"/>
                </a:lnTo>
                <a:lnTo>
                  <a:pt x="364" y="219"/>
                </a:lnTo>
                <a:lnTo>
                  <a:pt x="362" y="224"/>
                </a:lnTo>
                <a:lnTo>
                  <a:pt x="362" y="224"/>
                </a:lnTo>
                <a:lnTo>
                  <a:pt x="361" y="232"/>
                </a:lnTo>
                <a:lnTo>
                  <a:pt x="361" y="232"/>
                </a:lnTo>
                <a:lnTo>
                  <a:pt x="355" y="243"/>
                </a:lnTo>
                <a:lnTo>
                  <a:pt x="355" y="243"/>
                </a:lnTo>
                <a:lnTo>
                  <a:pt x="349" y="250"/>
                </a:lnTo>
                <a:lnTo>
                  <a:pt x="349" y="250"/>
                </a:lnTo>
                <a:lnTo>
                  <a:pt x="344" y="256"/>
                </a:lnTo>
                <a:lnTo>
                  <a:pt x="337" y="261"/>
                </a:lnTo>
                <a:lnTo>
                  <a:pt x="337" y="261"/>
                </a:lnTo>
                <a:lnTo>
                  <a:pt x="327" y="271"/>
                </a:lnTo>
                <a:lnTo>
                  <a:pt x="327" y="271"/>
                </a:lnTo>
                <a:lnTo>
                  <a:pt x="321" y="276"/>
                </a:lnTo>
                <a:lnTo>
                  <a:pt x="321" y="276"/>
                </a:lnTo>
                <a:lnTo>
                  <a:pt x="314" y="281"/>
                </a:lnTo>
                <a:lnTo>
                  <a:pt x="314" y="281"/>
                </a:lnTo>
                <a:lnTo>
                  <a:pt x="308" y="286"/>
                </a:lnTo>
                <a:lnTo>
                  <a:pt x="308" y="286"/>
                </a:lnTo>
                <a:lnTo>
                  <a:pt x="305" y="287"/>
                </a:lnTo>
                <a:lnTo>
                  <a:pt x="305" y="287"/>
                </a:lnTo>
                <a:close/>
                <a:moveTo>
                  <a:pt x="125" y="297"/>
                </a:moveTo>
                <a:lnTo>
                  <a:pt x="125" y="297"/>
                </a:lnTo>
                <a:lnTo>
                  <a:pt x="126" y="297"/>
                </a:lnTo>
                <a:lnTo>
                  <a:pt x="126" y="297"/>
                </a:lnTo>
                <a:lnTo>
                  <a:pt x="125" y="297"/>
                </a:lnTo>
                <a:lnTo>
                  <a:pt x="125" y="297"/>
                </a:lnTo>
                <a:lnTo>
                  <a:pt x="125" y="298"/>
                </a:lnTo>
                <a:lnTo>
                  <a:pt x="125" y="298"/>
                </a:lnTo>
                <a:lnTo>
                  <a:pt x="123" y="300"/>
                </a:lnTo>
                <a:lnTo>
                  <a:pt x="123" y="300"/>
                </a:lnTo>
                <a:lnTo>
                  <a:pt x="118" y="307"/>
                </a:lnTo>
                <a:lnTo>
                  <a:pt x="111" y="313"/>
                </a:lnTo>
                <a:lnTo>
                  <a:pt x="111" y="313"/>
                </a:lnTo>
                <a:lnTo>
                  <a:pt x="102" y="320"/>
                </a:lnTo>
                <a:lnTo>
                  <a:pt x="102" y="320"/>
                </a:lnTo>
                <a:lnTo>
                  <a:pt x="101" y="320"/>
                </a:lnTo>
                <a:lnTo>
                  <a:pt x="101" y="321"/>
                </a:lnTo>
                <a:lnTo>
                  <a:pt x="101" y="321"/>
                </a:lnTo>
                <a:lnTo>
                  <a:pt x="102" y="320"/>
                </a:lnTo>
                <a:lnTo>
                  <a:pt x="102" y="320"/>
                </a:lnTo>
                <a:lnTo>
                  <a:pt x="116" y="310"/>
                </a:lnTo>
                <a:lnTo>
                  <a:pt x="116" y="310"/>
                </a:lnTo>
                <a:lnTo>
                  <a:pt x="125" y="300"/>
                </a:lnTo>
                <a:lnTo>
                  <a:pt x="125" y="300"/>
                </a:lnTo>
                <a:lnTo>
                  <a:pt x="125" y="298"/>
                </a:lnTo>
                <a:lnTo>
                  <a:pt x="125" y="298"/>
                </a:lnTo>
                <a:lnTo>
                  <a:pt x="125" y="297"/>
                </a:lnTo>
                <a:lnTo>
                  <a:pt x="125" y="297"/>
                </a:lnTo>
                <a:close/>
                <a:moveTo>
                  <a:pt x="312" y="273"/>
                </a:moveTo>
                <a:lnTo>
                  <a:pt x="312" y="273"/>
                </a:lnTo>
                <a:lnTo>
                  <a:pt x="317" y="270"/>
                </a:lnTo>
                <a:lnTo>
                  <a:pt x="317" y="270"/>
                </a:lnTo>
                <a:lnTo>
                  <a:pt x="312" y="273"/>
                </a:lnTo>
                <a:lnTo>
                  <a:pt x="312" y="273"/>
                </a:lnTo>
                <a:lnTo>
                  <a:pt x="311" y="273"/>
                </a:lnTo>
                <a:lnTo>
                  <a:pt x="311" y="273"/>
                </a:lnTo>
                <a:lnTo>
                  <a:pt x="311" y="273"/>
                </a:lnTo>
                <a:lnTo>
                  <a:pt x="311" y="273"/>
                </a:lnTo>
                <a:lnTo>
                  <a:pt x="312" y="273"/>
                </a:lnTo>
                <a:lnTo>
                  <a:pt x="312" y="273"/>
                </a:lnTo>
                <a:close/>
                <a:moveTo>
                  <a:pt x="170" y="34"/>
                </a:moveTo>
                <a:lnTo>
                  <a:pt x="170" y="34"/>
                </a:lnTo>
                <a:lnTo>
                  <a:pt x="177" y="31"/>
                </a:lnTo>
                <a:lnTo>
                  <a:pt x="177" y="31"/>
                </a:lnTo>
                <a:lnTo>
                  <a:pt x="176" y="31"/>
                </a:lnTo>
                <a:lnTo>
                  <a:pt x="176" y="31"/>
                </a:lnTo>
                <a:lnTo>
                  <a:pt x="172" y="34"/>
                </a:lnTo>
                <a:lnTo>
                  <a:pt x="172" y="34"/>
                </a:lnTo>
                <a:lnTo>
                  <a:pt x="170" y="34"/>
                </a:lnTo>
                <a:lnTo>
                  <a:pt x="170" y="34"/>
                </a:lnTo>
                <a:lnTo>
                  <a:pt x="169" y="34"/>
                </a:lnTo>
                <a:lnTo>
                  <a:pt x="169" y="34"/>
                </a:lnTo>
                <a:lnTo>
                  <a:pt x="169" y="34"/>
                </a:lnTo>
                <a:lnTo>
                  <a:pt x="169" y="34"/>
                </a:lnTo>
                <a:lnTo>
                  <a:pt x="170" y="34"/>
                </a:lnTo>
                <a:lnTo>
                  <a:pt x="170" y="34"/>
                </a:lnTo>
                <a:close/>
                <a:moveTo>
                  <a:pt x="45" y="139"/>
                </a:moveTo>
                <a:lnTo>
                  <a:pt x="45" y="139"/>
                </a:lnTo>
                <a:lnTo>
                  <a:pt x="50" y="136"/>
                </a:lnTo>
                <a:lnTo>
                  <a:pt x="50" y="136"/>
                </a:lnTo>
                <a:lnTo>
                  <a:pt x="50" y="135"/>
                </a:lnTo>
                <a:lnTo>
                  <a:pt x="50" y="135"/>
                </a:lnTo>
                <a:lnTo>
                  <a:pt x="47" y="139"/>
                </a:lnTo>
                <a:lnTo>
                  <a:pt x="47" y="139"/>
                </a:lnTo>
                <a:lnTo>
                  <a:pt x="45" y="139"/>
                </a:lnTo>
                <a:lnTo>
                  <a:pt x="45" y="139"/>
                </a:lnTo>
                <a:lnTo>
                  <a:pt x="45" y="141"/>
                </a:lnTo>
                <a:lnTo>
                  <a:pt x="45" y="141"/>
                </a:lnTo>
                <a:lnTo>
                  <a:pt x="45" y="141"/>
                </a:lnTo>
                <a:lnTo>
                  <a:pt x="45" y="141"/>
                </a:lnTo>
                <a:lnTo>
                  <a:pt x="45" y="139"/>
                </a:lnTo>
                <a:lnTo>
                  <a:pt x="45" y="139"/>
                </a:lnTo>
                <a:close/>
                <a:moveTo>
                  <a:pt x="239" y="82"/>
                </a:moveTo>
                <a:lnTo>
                  <a:pt x="239" y="82"/>
                </a:lnTo>
                <a:lnTo>
                  <a:pt x="241" y="79"/>
                </a:lnTo>
                <a:lnTo>
                  <a:pt x="241" y="79"/>
                </a:lnTo>
                <a:lnTo>
                  <a:pt x="237" y="78"/>
                </a:lnTo>
                <a:lnTo>
                  <a:pt x="237" y="78"/>
                </a:lnTo>
                <a:lnTo>
                  <a:pt x="237" y="81"/>
                </a:lnTo>
                <a:lnTo>
                  <a:pt x="237" y="81"/>
                </a:lnTo>
                <a:lnTo>
                  <a:pt x="239" y="81"/>
                </a:lnTo>
                <a:lnTo>
                  <a:pt x="239" y="82"/>
                </a:lnTo>
                <a:lnTo>
                  <a:pt x="239" y="82"/>
                </a:lnTo>
                <a:lnTo>
                  <a:pt x="237" y="84"/>
                </a:lnTo>
                <a:lnTo>
                  <a:pt x="237" y="84"/>
                </a:lnTo>
                <a:lnTo>
                  <a:pt x="239" y="84"/>
                </a:lnTo>
                <a:lnTo>
                  <a:pt x="239" y="82"/>
                </a:lnTo>
                <a:lnTo>
                  <a:pt x="239" y="82"/>
                </a:lnTo>
                <a:close/>
                <a:moveTo>
                  <a:pt x="45" y="200"/>
                </a:moveTo>
                <a:lnTo>
                  <a:pt x="45" y="200"/>
                </a:lnTo>
                <a:lnTo>
                  <a:pt x="45" y="199"/>
                </a:lnTo>
                <a:lnTo>
                  <a:pt x="45" y="197"/>
                </a:lnTo>
                <a:lnTo>
                  <a:pt x="45" y="197"/>
                </a:lnTo>
                <a:lnTo>
                  <a:pt x="44" y="196"/>
                </a:lnTo>
                <a:lnTo>
                  <a:pt x="44" y="196"/>
                </a:lnTo>
                <a:lnTo>
                  <a:pt x="41" y="189"/>
                </a:lnTo>
                <a:lnTo>
                  <a:pt x="41" y="189"/>
                </a:lnTo>
                <a:lnTo>
                  <a:pt x="41" y="187"/>
                </a:lnTo>
                <a:lnTo>
                  <a:pt x="41" y="187"/>
                </a:lnTo>
                <a:lnTo>
                  <a:pt x="41" y="189"/>
                </a:lnTo>
                <a:lnTo>
                  <a:pt x="41" y="189"/>
                </a:lnTo>
                <a:lnTo>
                  <a:pt x="44" y="197"/>
                </a:lnTo>
                <a:lnTo>
                  <a:pt x="44" y="197"/>
                </a:lnTo>
                <a:lnTo>
                  <a:pt x="45" y="199"/>
                </a:lnTo>
                <a:lnTo>
                  <a:pt x="45" y="200"/>
                </a:lnTo>
                <a:lnTo>
                  <a:pt x="45" y="200"/>
                </a:lnTo>
                <a:lnTo>
                  <a:pt x="45" y="202"/>
                </a:lnTo>
                <a:lnTo>
                  <a:pt x="45" y="202"/>
                </a:lnTo>
                <a:lnTo>
                  <a:pt x="45" y="200"/>
                </a:lnTo>
                <a:lnTo>
                  <a:pt x="45" y="200"/>
                </a:lnTo>
                <a:close/>
                <a:moveTo>
                  <a:pt x="23" y="197"/>
                </a:moveTo>
                <a:lnTo>
                  <a:pt x="23" y="197"/>
                </a:lnTo>
                <a:lnTo>
                  <a:pt x="21" y="195"/>
                </a:lnTo>
                <a:lnTo>
                  <a:pt x="21" y="195"/>
                </a:lnTo>
                <a:lnTo>
                  <a:pt x="18" y="190"/>
                </a:lnTo>
                <a:lnTo>
                  <a:pt x="18" y="190"/>
                </a:lnTo>
                <a:lnTo>
                  <a:pt x="18" y="189"/>
                </a:lnTo>
                <a:lnTo>
                  <a:pt x="18" y="189"/>
                </a:lnTo>
                <a:lnTo>
                  <a:pt x="23" y="197"/>
                </a:lnTo>
                <a:lnTo>
                  <a:pt x="23" y="197"/>
                </a:lnTo>
                <a:lnTo>
                  <a:pt x="23" y="197"/>
                </a:lnTo>
                <a:lnTo>
                  <a:pt x="23" y="197"/>
                </a:lnTo>
                <a:lnTo>
                  <a:pt x="23" y="200"/>
                </a:lnTo>
                <a:lnTo>
                  <a:pt x="23" y="200"/>
                </a:lnTo>
                <a:lnTo>
                  <a:pt x="34" y="217"/>
                </a:lnTo>
                <a:lnTo>
                  <a:pt x="34" y="217"/>
                </a:lnTo>
                <a:lnTo>
                  <a:pt x="34" y="217"/>
                </a:lnTo>
                <a:lnTo>
                  <a:pt x="34" y="217"/>
                </a:lnTo>
                <a:lnTo>
                  <a:pt x="35" y="216"/>
                </a:lnTo>
                <a:lnTo>
                  <a:pt x="35" y="216"/>
                </a:lnTo>
                <a:lnTo>
                  <a:pt x="34" y="216"/>
                </a:lnTo>
                <a:lnTo>
                  <a:pt x="34" y="216"/>
                </a:lnTo>
                <a:lnTo>
                  <a:pt x="24" y="199"/>
                </a:lnTo>
                <a:lnTo>
                  <a:pt x="24" y="199"/>
                </a:lnTo>
                <a:lnTo>
                  <a:pt x="23" y="197"/>
                </a:lnTo>
                <a:lnTo>
                  <a:pt x="23" y="197"/>
                </a:lnTo>
                <a:close/>
                <a:moveTo>
                  <a:pt x="294" y="261"/>
                </a:moveTo>
                <a:lnTo>
                  <a:pt x="294" y="261"/>
                </a:lnTo>
                <a:lnTo>
                  <a:pt x="295" y="261"/>
                </a:lnTo>
                <a:lnTo>
                  <a:pt x="295" y="261"/>
                </a:lnTo>
                <a:lnTo>
                  <a:pt x="303" y="256"/>
                </a:lnTo>
                <a:lnTo>
                  <a:pt x="303" y="256"/>
                </a:lnTo>
                <a:lnTo>
                  <a:pt x="312" y="247"/>
                </a:lnTo>
                <a:lnTo>
                  <a:pt x="324" y="239"/>
                </a:lnTo>
                <a:lnTo>
                  <a:pt x="324" y="239"/>
                </a:lnTo>
                <a:lnTo>
                  <a:pt x="324" y="237"/>
                </a:lnTo>
                <a:lnTo>
                  <a:pt x="324" y="237"/>
                </a:lnTo>
                <a:lnTo>
                  <a:pt x="322" y="239"/>
                </a:lnTo>
                <a:lnTo>
                  <a:pt x="322" y="239"/>
                </a:lnTo>
                <a:lnTo>
                  <a:pt x="308" y="250"/>
                </a:lnTo>
                <a:lnTo>
                  <a:pt x="308" y="250"/>
                </a:lnTo>
                <a:lnTo>
                  <a:pt x="307" y="250"/>
                </a:lnTo>
                <a:lnTo>
                  <a:pt x="307" y="250"/>
                </a:lnTo>
                <a:lnTo>
                  <a:pt x="307" y="251"/>
                </a:lnTo>
                <a:lnTo>
                  <a:pt x="305" y="253"/>
                </a:lnTo>
                <a:lnTo>
                  <a:pt x="305" y="253"/>
                </a:lnTo>
                <a:lnTo>
                  <a:pt x="295" y="261"/>
                </a:lnTo>
                <a:lnTo>
                  <a:pt x="295" y="261"/>
                </a:lnTo>
                <a:lnTo>
                  <a:pt x="294" y="261"/>
                </a:lnTo>
                <a:lnTo>
                  <a:pt x="294" y="261"/>
                </a:lnTo>
                <a:lnTo>
                  <a:pt x="294" y="263"/>
                </a:lnTo>
                <a:lnTo>
                  <a:pt x="294" y="263"/>
                </a:lnTo>
                <a:lnTo>
                  <a:pt x="294" y="263"/>
                </a:lnTo>
                <a:lnTo>
                  <a:pt x="294" y="263"/>
                </a:lnTo>
                <a:lnTo>
                  <a:pt x="294" y="261"/>
                </a:lnTo>
                <a:lnTo>
                  <a:pt x="294" y="261"/>
                </a:lnTo>
                <a:close/>
                <a:moveTo>
                  <a:pt x="312" y="102"/>
                </a:moveTo>
                <a:lnTo>
                  <a:pt x="312" y="102"/>
                </a:lnTo>
                <a:lnTo>
                  <a:pt x="312" y="105"/>
                </a:lnTo>
                <a:lnTo>
                  <a:pt x="314" y="106"/>
                </a:lnTo>
                <a:lnTo>
                  <a:pt x="314" y="106"/>
                </a:lnTo>
                <a:lnTo>
                  <a:pt x="312" y="102"/>
                </a:lnTo>
                <a:lnTo>
                  <a:pt x="312" y="102"/>
                </a:lnTo>
                <a:lnTo>
                  <a:pt x="310" y="98"/>
                </a:lnTo>
                <a:lnTo>
                  <a:pt x="310" y="98"/>
                </a:lnTo>
                <a:lnTo>
                  <a:pt x="303" y="109"/>
                </a:lnTo>
                <a:lnTo>
                  <a:pt x="303" y="109"/>
                </a:lnTo>
                <a:lnTo>
                  <a:pt x="301" y="111"/>
                </a:lnTo>
                <a:lnTo>
                  <a:pt x="301" y="111"/>
                </a:lnTo>
                <a:lnTo>
                  <a:pt x="301" y="112"/>
                </a:lnTo>
                <a:lnTo>
                  <a:pt x="301" y="112"/>
                </a:lnTo>
                <a:lnTo>
                  <a:pt x="301" y="112"/>
                </a:lnTo>
                <a:lnTo>
                  <a:pt x="311" y="108"/>
                </a:lnTo>
                <a:lnTo>
                  <a:pt x="311" y="108"/>
                </a:lnTo>
                <a:lnTo>
                  <a:pt x="310" y="105"/>
                </a:lnTo>
                <a:lnTo>
                  <a:pt x="310" y="105"/>
                </a:lnTo>
                <a:lnTo>
                  <a:pt x="308" y="104"/>
                </a:lnTo>
                <a:lnTo>
                  <a:pt x="308" y="104"/>
                </a:lnTo>
                <a:lnTo>
                  <a:pt x="308" y="104"/>
                </a:lnTo>
                <a:lnTo>
                  <a:pt x="310" y="102"/>
                </a:lnTo>
                <a:lnTo>
                  <a:pt x="311" y="102"/>
                </a:lnTo>
                <a:lnTo>
                  <a:pt x="311" y="102"/>
                </a:lnTo>
                <a:lnTo>
                  <a:pt x="312" y="102"/>
                </a:lnTo>
                <a:lnTo>
                  <a:pt x="312" y="102"/>
                </a:lnTo>
                <a:close/>
                <a:moveTo>
                  <a:pt x="213" y="205"/>
                </a:moveTo>
                <a:lnTo>
                  <a:pt x="213" y="205"/>
                </a:lnTo>
                <a:lnTo>
                  <a:pt x="214" y="209"/>
                </a:lnTo>
                <a:lnTo>
                  <a:pt x="214" y="209"/>
                </a:lnTo>
                <a:lnTo>
                  <a:pt x="219" y="213"/>
                </a:lnTo>
                <a:lnTo>
                  <a:pt x="219" y="213"/>
                </a:lnTo>
                <a:lnTo>
                  <a:pt x="231" y="219"/>
                </a:lnTo>
                <a:lnTo>
                  <a:pt x="231" y="219"/>
                </a:lnTo>
                <a:lnTo>
                  <a:pt x="237" y="222"/>
                </a:lnTo>
                <a:lnTo>
                  <a:pt x="244" y="223"/>
                </a:lnTo>
                <a:lnTo>
                  <a:pt x="244" y="223"/>
                </a:lnTo>
                <a:lnTo>
                  <a:pt x="251" y="223"/>
                </a:lnTo>
                <a:lnTo>
                  <a:pt x="260" y="222"/>
                </a:lnTo>
                <a:lnTo>
                  <a:pt x="260" y="222"/>
                </a:lnTo>
                <a:lnTo>
                  <a:pt x="268" y="219"/>
                </a:lnTo>
                <a:lnTo>
                  <a:pt x="276" y="213"/>
                </a:lnTo>
                <a:lnTo>
                  <a:pt x="276" y="213"/>
                </a:lnTo>
                <a:lnTo>
                  <a:pt x="278" y="209"/>
                </a:lnTo>
                <a:lnTo>
                  <a:pt x="278" y="205"/>
                </a:lnTo>
                <a:lnTo>
                  <a:pt x="278" y="205"/>
                </a:lnTo>
                <a:lnTo>
                  <a:pt x="278" y="199"/>
                </a:lnTo>
                <a:lnTo>
                  <a:pt x="278" y="199"/>
                </a:lnTo>
                <a:lnTo>
                  <a:pt x="278" y="192"/>
                </a:lnTo>
                <a:lnTo>
                  <a:pt x="276" y="186"/>
                </a:lnTo>
                <a:lnTo>
                  <a:pt x="274" y="180"/>
                </a:lnTo>
                <a:lnTo>
                  <a:pt x="270" y="175"/>
                </a:lnTo>
                <a:lnTo>
                  <a:pt x="270" y="175"/>
                </a:lnTo>
                <a:lnTo>
                  <a:pt x="260" y="159"/>
                </a:lnTo>
                <a:lnTo>
                  <a:pt x="260" y="159"/>
                </a:lnTo>
                <a:lnTo>
                  <a:pt x="260" y="158"/>
                </a:lnTo>
                <a:lnTo>
                  <a:pt x="260" y="158"/>
                </a:lnTo>
                <a:lnTo>
                  <a:pt x="257" y="153"/>
                </a:lnTo>
                <a:lnTo>
                  <a:pt x="256" y="148"/>
                </a:lnTo>
                <a:lnTo>
                  <a:pt x="256" y="148"/>
                </a:lnTo>
                <a:lnTo>
                  <a:pt x="254" y="145"/>
                </a:lnTo>
                <a:lnTo>
                  <a:pt x="254" y="145"/>
                </a:lnTo>
                <a:lnTo>
                  <a:pt x="253" y="142"/>
                </a:lnTo>
                <a:lnTo>
                  <a:pt x="253" y="138"/>
                </a:lnTo>
                <a:lnTo>
                  <a:pt x="253" y="138"/>
                </a:lnTo>
                <a:lnTo>
                  <a:pt x="254" y="128"/>
                </a:lnTo>
                <a:lnTo>
                  <a:pt x="254" y="128"/>
                </a:lnTo>
                <a:lnTo>
                  <a:pt x="257" y="119"/>
                </a:lnTo>
                <a:lnTo>
                  <a:pt x="257" y="119"/>
                </a:lnTo>
                <a:lnTo>
                  <a:pt x="257" y="116"/>
                </a:lnTo>
                <a:lnTo>
                  <a:pt x="257" y="116"/>
                </a:lnTo>
                <a:lnTo>
                  <a:pt x="257" y="105"/>
                </a:lnTo>
                <a:lnTo>
                  <a:pt x="257" y="105"/>
                </a:lnTo>
                <a:lnTo>
                  <a:pt x="256" y="101"/>
                </a:lnTo>
                <a:lnTo>
                  <a:pt x="256" y="101"/>
                </a:lnTo>
                <a:lnTo>
                  <a:pt x="253" y="97"/>
                </a:lnTo>
                <a:lnTo>
                  <a:pt x="253" y="97"/>
                </a:lnTo>
                <a:lnTo>
                  <a:pt x="251" y="95"/>
                </a:lnTo>
                <a:lnTo>
                  <a:pt x="251" y="95"/>
                </a:lnTo>
                <a:lnTo>
                  <a:pt x="246" y="94"/>
                </a:lnTo>
                <a:lnTo>
                  <a:pt x="246" y="94"/>
                </a:lnTo>
                <a:lnTo>
                  <a:pt x="244" y="92"/>
                </a:lnTo>
                <a:lnTo>
                  <a:pt x="241" y="94"/>
                </a:lnTo>
                <a:lnTo>
                  <a:pt x="241" y="94"/>
                </a:lnTo>
                <a:lnTo>
                  <a:pt x="236" y="97"/>
                </a:lnTo>
                <a:lnTo>
                  <a:pt x="230" y="101"/>
                </a:lnTo>
                <a:lnTo>
                  <a:pt x="230" y="101"/>
                </a:lnTo>
                <a:lnTo>
                  <a:pt x="219" y="109"/>
                </a:lnTo>
                <a:lnTo>
                  <a:pt x="219" y="109"/>
                </a:lnTo>
                <a:lnTo>
                  <a:pt x="213" y="114"/>
                </a:lnTo>
                <a:lnTo>
                  <a:pt x="207" y="119"/>
                </a:lnTo>
                <a:lnTo>
                  <a:pt x="207" y="119"/>
                </a:lnTo>
                <a:lnTo>
                  <a:pt x="204" y="125"/>
                </a:lnTo>
                <a:lnTo>
                  <a:pt x="200" y="131"/>
                </a:lnTo>
                <a:lnTo>
                  <a:pt x="200" y="131"/>
                </a:lnTo>
                <a:lnTo>
                  <a:pt x="200" y="132"/>
                </a:lnTo>
                <a:lnTo>
                  <a:pt x="200" y="132"/>
                </a:lnTo>
                <a:lnTo>
                  <a:pt x="200" y="139"/>
                </a:lnTo>
                <a:lnTo>
                  <a:pt x="200" y="139"/>
                </a:lnTo>
                <a:lnTo>
                  <a:pt x="203" y="142"/>
                </a:lnTo>
                <a:lnTo>
                  <a:pt x="204" y="145"/>
                </a:lnTo>
                <a:lnTo>
                  <a:pt x="204" y="145"/>
                </a:lnTo>
                <a:lnTo>
                  <a:pt x="206" y="146"/>
                </a:lnTo>
                <a:lnTo>
                  <a:pt x="206" y="146"/>
                </a:lnTo>
                <a:lnTo>
                  <a:pt x="207" y="143"/>
                </a:lnTo>
                <a:lnTo>
                  <a:pt x="207" y="143"/>
                </a:lnTo>
                <a:lnTo>
                  <a:pt x="209" y="138"/>
                </a:lnTo>
                <a:lnTo>
                  <a:pt x="213" y="133"/>
                </a:lnTo>
                <a:lnTo>
                  <a:pt x="213" y="133"/>
                </a:lnTo>
                <a:lnTo>
                  <a:pt x="220" y="126"/>
                </a:lnTo>
                <a:lnTo>
                  <a:pt x="227" y="119"/>
                </a:lnTo>
                <a:lnTo>
                  <a:pt x="227" y="119"/>
                </a:lnTo>
                <a:lnTo>
                  <a:pt x="229" y="118"/>
                </a:lnTo>
                <a:lnTo>
                  <a:pt x="229" y="118"/>
                </a:lnTo>
                <a:lnTo>
                  <a:pt x="230" y="119"/>
                </a:lnTo>
                <a:lnTo>
                  <a:pt x="230" y="119"/>
                </a:lnTo>
                <a:lnTo>
                  <a:pt x="231" y="121"/>
                </a:lnTo>
                <a:lnTo>
                  <a:pt x="231" y="121"/>
                </a:lnTo>
                <a:lnTo>
                  <a:pt x="230" y="121"/>
                </a:lnTo>
                <a:lnTo>
                  <a:pt x="230" y="121"/>
                </a:lnTo>
                <a:lnTo>
                  <a:pt x="224" y="128"/>
                </a:lnTo>
                <a:lnTo>
                  <a:pt x="224" y="128"/>
                </a:lnTo>
                <a:lnTo>
                  <a:pt x="219" y="135"/>
                </a:lnTo>
                <a:lnTo>
                  <a:pt x="219" y="135"/>
                </a:lnTo>
                <a:lnTo>
                  <a:pt x="220" y="136"/>
                </a:lnTo>
                <a:lnTo>
                  <a:pt x="220" y="138"/>
                </a:lnTo>
                <a:lnTo>
                  <a:pt x="220" y="138"/>
                </a:lnTo>
                <a:lnTo>
                  <a:pt x="219" y="141"/>
                </a:lnTo>
                <a:lnTo>
                  <a:pt x="219" y="141"/>
                </a:lnTo>
                <a:lnTo>
                  <a:pt x="214" y="153"/>
                </a:lnTo>
                <a:lnTo>
                  <a:pt x="214" y="153"/>
                </a:lnTo>
                <a:lnTo>
                  <a:pt x="213" y="156"/>
                </a:lnTo>
                <a:lnTo>
                  <a:pt x="213" y="156"/>
                </a:lnTo>
                <a:lnTo>
                  <a:pt x="214" y="156"/>
                </a:lnTo>
                <a:lnTo>
                  <a:pt x="214" y="156"/>
                </a:lnTo>
                <a:lnTo>
                  <a:pt x="220" y="152"/>
                </a:lnTo>
                <a:lnTo>
                  <a:pt x="220" y="152"/>
                </a:lnTo>
                <a:lnTo>
                  <a:pt x="226" y="149"/>
                </a:lnTo>
                <a:lnTo>
                  <a:pt x="231" y="148"/>
                </a:lnTo>
                <a:lnTo>
                  <a:pt x="231" y="148"/>
                </a:lnTo>
                <a:lnTo>
                  <a:pt x="233" y="146"/>
                </a:lnTo>
                <a:lnTo>
                  <a:pt x="233" y="146"/>
                </a:lnTo>
                <a:lnTo>
                  <a:pt x="234" y="148"/>
                </a:lnTo>
                <a:lnTo>
                  <a:pt x="234" y="148"/>
                </a:lnTo>
                <a:lnTo>
                  <a:pt x="234" y="149"/>
                </a:lnTo>
                <a:lnTo>
                  <a:pt x="234" y="149"/>
                </a:lnTo>
                <a:lnTo>
                  <a:pt x="233" y="151"/>
                </a:lnTo>
                <a:lnTo>
                  <a:pt x="233" y="151"/>
                </a:lnTo>
                <a:lnTo>
                  <a:pt x="229" y="152"/>
                </a:lnTo>
                <a:lnTo>
                  <a:pt x="229" y="152"/>
                </a:lnTo>
                <a:lnTo>
                  <a:pt x="229" y="153"/>
                </a:lnTo>
                <a:lnTo>
                  <a:pt x="229" y="153"/>
                </a:lnTo>
                <a:lnTo>
                  <a:pt x="231" y="152"/>
                </a:lnTo>
                <a:lnTo>
                  <a:pt x="231" y="152"/>
                </a:lnTo>
                <a:lnTo>
                  <a:pt x="233" y="153"/>
                </a:lnTo>
                <a:lnTo>
                  <a:pt x="233" y="153"/>
                </a:lnTo>
                <a:lnTo>
                  <a:pt x="233" y="155"/>
                </a:lnTo>
                <a:lnTo>
                  <a:pt x="233" y="155"/>
                </a:lnTo>
                <a:lnTo>
                  <a:pt x="230" y="156"/>
                </a:lnTo>
                <a:lnTo>
                  <a:pt x="230" y="156"/>
                </a:lnTo>
                <a:lnTo>
                  <a:pt x="222" y="159"/>
                </a:lnTo>
                <a:lnTo>
                  <a:pt x="222" y="159"/>
                </a:lnTo>
                <a:lnTo>
                  <a:pt x="220" y="160"/>
                </a:lnTo>
                <a:lnTo>
                  <a:pt x="220" y="160"/>
                </a:lnTo>
                <a:lnTo>
                  <a:pt x="222" y="160"/>
                </a:lnTo>
                <a:lnTo>
                  <a:pt x="222" y="160"/>
                </a:lnTo>
                <a:lnTo>
                  <a:pt x="224" y="160"/>
                </a:lnTo>
                <a:lnTo>
                  <a:pt x="224" y="160"/>
                </a:lnTo>
                <a:lnTo>
                  <a:pt x="226" y="162"/>
                </a:lnTo>
                <a:lnTo>
                  <a:pt x="226" y="162"/>
                </a:lnTo>
                <a:lnTo>
                  <a:pt x="224" y="163"/>
                </a:lnTo>
                <a:lnTo>
                  <a:pt x="224" y="163"/>
                </a:lnTo>
                <a:lnTo>
                  <a:pt x="223" y="165"/>
                </a:lnTo>
                <a:lnTo>
                  <a:pt x="223" y="165"/>
                </a:lnTo>
                <a:lnTo>
                  <a:pt x="219" y="165"/>
                </a:lnTo>
                <a:lnTo>
                  <a:pt x="219" y="165"/>
                </a:lnTo>
                <a:lnTo>
                  <a:pt x="217" y="165"/>
                </a:lnTo>
                <a:lnTo>
                  <a:pt x="217" y="165"/>
                </a:lnTo>
                <a:lnTo>
                  <a:pt x="217" y="165"/>
                </a:lnTo>
                <a:lnTo>
                  <a:pt x="217" y="165"/>
                </a:lnTo>
                <a:lnTo>
                  <a:pt x="219" y="166"/>
                </a:lnTo>
                <a:lnTo>
                  <a:pt x="219" y="166"/>
                </a:lnTo>
                <a:lnTo>
                  <a:pt x="224" y="168"/>
                </a:lnTo>
                <a:lnTo>
                  <a:pt x="224" y="168"/>
                </a:lnTo>
                <a:lnTo>
                  <a:pt x="234" y="170"/>
                </a:lnTo>
                <a:lnTo>
                  <a:pt x="243" y="172"/>
                </a:lnTo>
                <a:lnTo>
                  <a:pt x="243" y="172"/>
                </a:lnTo>
                <a:lnTo>
                  <a:pt x="244" y="172"/>
                </a:lnTo>
                <a:lnTo>
                  <a:pt x="246" y="173"/>
                </a:lnTo>
                <a:lnTo>
                  <a:pt x="246" y="173"/>
                </a:lnTo>
                <a:lnTo>
                  <a:pt x="244" y="173"/>
                </a:lnTo>
                <a:lnTo>
                  <a:pt x="243" y="175"/>
                </a:lnTo>
                <a:lnTo>
                  <a:pt x="243" y="175"/>
                </a:lnTo>
                <a:lnTo>
                  <a:pt x="237" y="175"/>
                </a:lnTo>
                <a:lnTo>
                  <a:pt x="237" y="175"/>
                </a:lnTo>
                <a:lnTo>
                  <a:pt x="220" y="175"/>
                </a:lnTo>
                <a:lnTo>
                  <a:pt x="220" y="175"/>
                </a:lnTo>
                <a:lnTo>
                  <a:pt x="220" y="175"/>
                </a:lnTo>
                <a:lnTo>
                  <a:pt x="220" y="175"/>
                </a:lnTo>
                <a:lnTo>
                  <a:pt x="220" y="175"/>
                </a:lnTo>
                <a:lnTo>
                  <a:pt x="220" y="175"/>
                </a:lnTo>
                <a:lnTo>
                  <a:pt x="224" y="175"/>
                </a:lnTo>
                <a:lnTo>
                  <a:pt x="224" y="175"/>
                </a:lnTo>
                <a:lnTo>
                  <a:pt x="240" y="178"/>
                </a:lnTo>
                <a:lnTo>
                  <a:pt x="240" y="178"/>
                </a:lnTo>
                <a:lnTo>
                  <a:pt x="240" y="178"/>
                </a:lnTo>
                <a:lnTo>
                  <a:pt x="240" y="178"/>
                </a:lnTo>
                <a:lnTo>
                  <a:pt x="241" y="179"/>
                </a:lnTo>
                <a:lnTo>
                  <a:pt x="241" y="179"/>
                </a:lnTo>
                <a:lnTo>
                  <a:pt x="240" y="179"/>
                </a:lnTo>
                <a:lnTo>
                  <a:pt x="240" y="179"/>
                </a:lnTo>
                <a:lnTo>
                  <a:pt x="239" y="180"/>
                </a:lnTo>
                <a:lnTo>
                  <a:pt x="239" y="180"/>
                </a:lnTo>
                <a:lnTo>
                  <a:pt x="229" y="180"/>
                </a:lnTo>
                <a:lnTo>
                  <a:pt x="229" y="180"/>
                </a:lnTo>
                <a:lnTo>
                  <a:pt x="227" y="180"/>
                </a:lnTo>
                <a:lnTo>
                  <a:pt x="227" y="180"/>
                </a:lnTo>
                <a:lnTo>
                  <a:pt x="229" y="180"/>
                </a:lnTo>
                <a:lnTo>
                  <a:pt x="229" y="180"/>
                </a:lnTo>
                <a:lnTo>
                  <a:pt x="234" y="182"/>
                </a:lnTo>
                <a:lnTo>
                  <a:pt x="234" y="182"/>
                </a:lnTo>
                <a:lnTo>
                  <a:pt x="237" y="183"/>
                </a:lnTo>
                <a:lnTo>
                  <a:pt x="237" y="183"/>
                </a:lnTo>
                <a:lnTo>
                  <a:pt x="239" y="185"/>
                </a:lnTo>
                <a:lnTo>
                  <a:pt x="239" y="185"/>
                </a:lnTo>
                <a:lnTo>
                  <a:pt x="237" y="185"/>
                </a:lnTo>
                <a:lnTo>
                  <a:pt x="237" y="185"/>
                </a:lnTo>
                <a:lnTo>
                  <a:pt x="236" y="186"/>
                </a:lnTo>
                <a:lnTo>
                  <a:pt x="236" y="186"/>
                </a:lnTo>
                <a:lnTo>
                  <a:pt x="230" y="186"/>
                </a:lnTo>
                <a:lnTo>
                  <a:pt x="230" y="186"/>
                </a:lnTo>
                <a:lnTo>
                  <a:pt x="227" y="186"/>
                </a:lnTo>
                <a:lnTo>
                  <a:pt x="227" y="186"/>
                </a:lnTo>
                <a:lnTo>
                  <a:pt x="227" y="187"/>
                </a:lnTo>
                <a:lnTo>
                  <a:pt x="227" y="187"/>
                </a:lnTo>
                <a:lnTo>
                  <a:pt x="229" y="187"/>
                </a:lnTo>
                <a:lnTo>
                  <a:pt x="229" y="187"/>
                </a:lnTo>
                <a:lnTo>
                  <a:pt x="231" y="190"/>
                </a:lnTo>
                <a:lnTo>
                  <a:pt x="231" y="190"/>
                </a:lnTo>
                <a:lnTo>
                  <a:pt x="233" y="192"/>
                </a:lnTo>
                <a:lnTo>
                  <a:pt x="233" y="192"/>
                </a:lnTo>
                <a:lnTo>
                  <a:pt x="231" y="192"/>
                </a:lnTo>
                <a:lnTo>
                  <a:pt x="231" y="192"/>
                </a:lnTo>
                <a:lnTo>
                  <a:pt x="230" y="193"/>
                </a:lnTo>
                <a:lnTo>
                  <a:pt x="230" y="193"/>
                </a:lnTo>
                <a:lnTo>
                  <a:pt x="234" y="193"/>
                </a:lnTo>
                <a:lnTo>
                  <a:pt x="234" y="193"/>
                </a:lnTo>
                <a:lnTo>
                  <a:pt x="237" y="195"/>
                </a:lnTo>
                <a:lnTo>
                  <a:pt x="237" y="196"/>
                </a:lnTo>
                <a:lnTo>
                  <a:pt x="237" y="196"/>
                </a:lnTo>
                <a:lnTo>
                  <a:pt x="236" y="199"/>
                </a:lnTo>
                <a:lnTo>
                  <a:pt x="234" y="199"/>
                </a:lnTo>
                <a:lnTo>
                  <a:pt x="234" y="199"/>
                </a:lnTo>
                <a:lnTo>
                  <a:pt x="226" y="196"/>
                </a:lnTo>
                <a:lnTo>
                  <a:pt x="226" y="196"/>
                </a:lnTo>
                <a:lnTo>
                  <a:pt x="226" y="196"/>
                </a:lnTo>
                <a:lnTo>
                  <a:pt x="226" y="196"/>
                </a:lnTo>
                <a:lnTo>
                  <a:pt x="223" y="199"/>
                </a:lnTo>
                <a:lnTo>
                  <a:pt x="220" y="202"/>
                </a:lnTo>
                <a:lnTo>
                  <a:pt x="220" y="202"/>
                </a:lnTo>
                <a:lnTo>
                  <a:pt x="216" y="203"/>
                </a:lnTo>
                <a:lnTo>
                  <a:pt x="213" y="205"/>
                </a:lnTo>
                <a:lnTo>
                  <a:pt x="213" y="205"/>
                </a:lnTo>
                <a:close/>
                <a:moveTo>
                  <a:pt x="133" y="159"/>
                </a:moveTo>
                <a:lnTo>
                  <a:pt x="133" y="159"/>
                </a:lnTo>
                <a:lnTo>
                  <a:pt x="133" y="158"/>
                </a:lnTo>
                <a:lnTo>
                  <a:pt x="133" y="158"/>
                </a:lnTo>
                <a:lnTo>
                  <a:pt x="133" y="158"/>
                </a:lnTo>
                <a:lnTo>
                  <a:pt x="133" y="158"/>
                </a:lnTo>
                <a:lnTo>
                  <a:pt x="125" y="153"/>
                </a:lnTo>
                <a:lnTo>
                  <a:pt x="116" y="152"/>
                </a:lnTo>
                <a:lnTo>
                  <a:pt x="116" y="152"/>
                </a:lnTo>
                <a:lnTo>
                  <a:pt x="105" y="151"/>
                </a:lnTo>
                <a:lnTo>
                  <a:pt x="95" y="151"/>
                </a:lnTo>
                <a:lnTo>
                  <a:pt x="95" y="151"/>
                </a:lnTo>
                <a:lnTo>
                  <a:pt x="87" y="152"/>
                </a:lnTo>
                <a:lnTo>
                  <a:pt x="79" y="156"/>
                </a:lnTo>
                <a:lnTo>
                  <a:pt x="79" y="156"/>
                </a:lnTo>
                <a:lnTo>
                  <a:pt x="78" y="156"/>
                </a:lnTo>
                <a:lnTo>
                  <a:pt x="78" y="156"/>
                </a:lnTo>
                <a:lnTo>
                  <a:pt x="74" y="162"/>
                </a:lnTo>
                <a:lnTo>
                  <a:pt x="72" y="166"/>
                </a:lnTo>
                <a:lnTo>
                  <a:pt x="72" y="166"/>
                </a:lnTo>
                <a:lnTo>
                  <a:pt x="72" y="169"/>
                </a:lnTo>
                <a:lnTo>
                  <a:pt x="72" y="170"/>
                </a:lnTo>
                <a:lnTo>
                  <a:pt x="72" y="170"/>
                </a:lnTo>
                <a:lnTo>
                  <a:pt x="75" y="176"/>
                </a:lnTo>
                <a:lnTo>
                  <a:pt x="75" y="176"/>
                </a:lnTo>
                <a:lnTo>
                  <a:pt x="81" y="183"/>
                </a:lnTo>
                <a:lnTo>
                  <a:pt x="81" y="183"/>
                </a:lnTo>
                <a:lnTo>
                  <a:pt x="88" y="193"/>
                </a:lnTo>
                <a:lnTo>
                  <a:pt x="91" y="206"/>
                </a:lnTo>
                <a:lnTo>
                  <a:pt x="91" y="206"/>
                </a:lnTo>
                <a:lnTo>
                  <a:pt x="94" y="213"/>
                </a:lnTo>
                <a:lnTo>
                  <a:pt x="94" y="213"/>
                </a:lnTo>
                <a:lnTo>
                  <a:pt x="96" y="227"/>
                </a:lnTo>
                <a:lnTo>
                  <a:pt x="96" y="227"/>
                </a:lnTo>
                <a:lnTo>
                  <a:pt x="98" y="239"/>
                </a:lnTo>
                <a:lnTo>
                  <a:pt x="98" y="239"/>
                </a:lnTo>
                <a:lnTo>
                  <a:pt x="104" y="250"/>
                </a:lnTo>
                <a:lnTo>
                  <a:pt x="104" y="250"/>
                </a:lnTo>
                <a:lnTo>
                  <a:pt x="106" y="256"/>
                </a:lnTo>
                <a:lnTo>
                  <a:pt x="111" y="260"/>
                </a:lnTo>
                <a:lnTo>
                  <a:pt x="116" y="264"/>
                </a:lnTo>
                <a:lnTo>
                  <a:pt x="122" y="267"/>
                </a:lnTo>
                <a:lnTo>
                  <a:pt x="122" y="267"/>
                </a:lnTo>
                <a:lnTo>
                  <a:pt x="123" y="267"/>
                </a:lnTo>
                <a:lnTo>
                  <a:pt x="123" y="267"/>
                </a:lnTo>
                <a:lnTo>
                  <a:pt x="132" y="267"/>
                </a:lnTo>
                <a:lnTo>
                  <a:pt x="132" y="267"/>
                </a:lnTo>
                <a:lnTo>
                  <a:pt x="136" y="266"/>
                </a:lnTo>
                <a:lnTo>
                  <a:pt x="141" y="264"/>
                </a:lnTo>
                <a:lnTo>
                  <a:pt x="141" y="264"/>
                </a:lnTo>
                <a:lnTo>
                  <a:pt x="146" y="259"/>
                </a:lnTo>
                <a:lnTo>
                  <a:pt x="150" y="253"/>
                </a:lnTo>
                <a:lnTo>
                  <a:pt x="150" y="253"/>
                </a:lnTo>
                <a:lnTo>
                  <a:pt x="156" y="239"/>
                </a:lnTo>
                <a:lnTo>
                  <a:pt x="156" y="239"/>
                </a:lnTo>
                <a:lnTo>
                  <a:pt x="159" y="230"/>
                </a:lnTo>
                <a:lnTo>
                  <a:pt x="159" y="230"/>
                </a:lnTo>
                <a:lnTo>
                  <a:pt x="160" y="220"/>
                </a:lnTo>
                <a:lnTo>
                  <a:pt x="160" y="220"/>
                </a:lnTo>
                <a:lnTo>
                  <a:pt x="159" y="219"/>
                </a:lnTo>
                <a:lnTo>
                  <a:pt x="159" y="219"/>
                </a:lnTo>
                <a:lnTo>
                  <a:pt x="156" y="220"/>
                </a:lnTo>
                <a:lnTo>
                  <a:pt x="153" y="220"/>
                </a:lnTo>
                <a:lnTo>
                  <a:pt x="153" y="220"/>
                </a:lnTo>
                <a:lnTo>
                  <a:pt x="149" y="219"/>
                </a:lnTo>
                <a:lnTo>
                  <a:pt x="146" y="217"/>
                </a:lnTo>
                <a:lnTo>
                  <a:pt x="146" y="217"/>
                </a:lnTo>
                <a:lnTo>
                  <a:pt x="146" y="222"/>
                </a:lnTo>
                <a:lnTo>
                  <a:pt x="146" y="222"/>
                </a:lnTo>
                <a:lnTo>
                  <a:pt x="145" y="229"/>
                </a:lnTo>
                <a:lnTo>
                  <a:pt x="145" y="229"/>
                </a:lnTo>
                <a:lnTo>
                  <a:pt x="145" y="230"/>
                </a:lnTo>
                <a:lnTo>
                  <a:pt x="145" y="230"/>
                </a:lnTo>
                <a:lnTo>
                  <a:pt x="148" y="227"/>
                </a:lnTo>
                <a:lnTo>
                  <a:pt x="148" y="227"/>
                </a:lnTo>
                <a:lnTo>
                  <a:pt x="149" y="227"/>
                </a:lnTo>
                <a:lnTo>
                  <a:pt x="152" y="227"/>
                </a:lnTo>
                <a:lnTo>
                  <a:pt x="152" y="227"/>
                </a:lnTo>
                <a:lnTo>
                  <a:pt x="155" y="230"/>
                </a:lnTo>
                <a:lnTo>
                  <a:pt x="155" y="230"/>
                </a:lnTo>
                <a:lnTo>
                  <a:pt x="155" y="232"/>
                </a:lnTo>
                <a:lnTo>
                  <a:pt x="153" y="233"/>
                </a:lnTo>
                <a:lnTo>
                  <a:pt x="153" y="233"/>
                </a:lnTo>
                <a:lnTo>
                  <a:pt x="152" y="233"/>
                </a:lnTo>
                <a:lnTo>
                  <a:pt x="150" y="233"/>
                </a:lnTo>
                <a:lnTo>
                  <a:pt x="150" y="233"/>
                </a:lnTo>
                <a:lnTo>
                  <a:pt x="149" y="232"/>
                </a:lnTo>
                <a:lnTo>
                  <a:pt x="149" y="232"/>
                </a:lnTo>
                <a:lnTo>
                  <a:pt x="146" y="233"/>
                </a:lnTo>
                <a:lnTo>
                  <a:pt x="145" y="234"/>
                </a:lnTo>
                <a:lnTo>
                  <a:pt x="145" y="234"/>
                </a:lnTo>
                <a:lnTo>
                  <a:pt x="143" y="236"/>
                </a:lnTo>
                <a:lnTo>
                  <a:pt x="143" y="236"/>
                </a:lnTo>
                <a:lnTo>
                  <a:pt x="142" y="236"/>
                </a:lnTo>
                <a:lnTo>
                  <a:pt x="142" y="234"/>
                </a:lnTo>
                <a:lnTo>
                  <a:pt x="142" y="234"/>
                </a:lnTo>
                <a:lnTo>
                  <a:pt x="142" y="233"/>
                </a:lnTo>
                <a:lnTo>
                  <a:pt x="142" y="233"/>
                </a:lnTo>
                <a:lnTo>
                  <a:pt x="142" y="230"/>
                </a:lnTo>
                <a:lnTo>
                  <a:pt x="142" y="230"/>
                </a:lnTo>
                <a:lnTo>
                  <a:pt x="143" y="222"/>
                </a:lnTo>
                <a:lnTo>
                  <a:pt x="143" y="222"/>
                </a:lnTo>
                <a:lnTo>
                  <a:pt x="143" y="220"/>
                </a:lnTo>
                <a:lnTo>
                  <a:pt x="143" y="220"/>
                </a:lnTo>
                <a:lnTo>
                  <a:pt x="141" y="224"/>
                </a:lnTo>
                <a:lnTo>
                  <a:pt x="141" y="224"/>
                </a:lnTo>
                <a:lnTo>
                  <a:pt x="132" y="233"/>
                </a:lnTo>
                <a:lnTo>
                  <a:pt x="132" y="233"/>
                </a:lnTo>
                <a:lnTo>
                  <a:pt x="131" y="234"/>
                </a:lnTo>
                <a:lnTo>
                  <a:pt x="131" y="234"/>
                </a:lnTo>
                <a:lnTo>
                  <a:pt x="128" y="234"/>
                </a:lnTo>
                <a:lnTo>
                  <a:pt x="128" y="234"/>
                </a:lnTo>
                <a:lnTo>
                  <a:pt x="128" y="232"/>
                </a:lnTo>
                <a:lnTo>
                  <a:pt x="128" y="232"/>
                </a:lnTo>
                <a:lnTo>
                  <a:pt x="128" y="230"/>
                </a:lnTo>
                <a:lnTo>
                  <a:pt x="128" y="230"/>
                </a:lnTo>
                <a:lnTo>
                  <a:pt x="132" y="223"/>
                </a:lnTo>
                <a:lnTo>
                  <a:pt x="132" y="223"/>
                </a:lnTo>
                <a:lnTo>
                  <a:pt x="132" y="223"/>
                </a:lnTo>
                <a:lnTo>
                  <a:pt x="132" y="223"/>
                </a:lnTo>
                <a:lnTo>
                  <a:pt x="132" y="223"/>
                </a:lnTo>
                <a:lnTo>
                  <a:pt x="132" y="223"/>
                </a:lnTo>
                <a:lnTo>
                  <a:pt x="123" y="230"/>
                </a:lnTo>
                <a:lnTo>
                  <a:pt x="123" y="230"/>
                </a:lnTo>
                <a:lnTo>
                  <a:pt x="118" y="234"/>
                </a:lnTo>
                <a:lnTo>
                  <a:pt x="118" y="234"/>
                </a:lnTo>
                <a:lnTo>
                  <a:pt x="115" y="234"/>
                </a:lnTo>
                <a:lnTo>
                  <a:pt x="115" y="234"/>
                </a:lnTo>
                <a:lnTo>
                  <a:pt x="114" y="234"/>
                </a:lnTo>
                <a:lnTo>
                  <a:pt x="114" y="233"/>
                </a:lnTo>
                <a:lnTo>
                  <a:pt x="114" y="233"/>
                </a:lnTo>
                <a:lnTo>
                  <a:pt x="114" y="232"/>
                </a:lnTo>
                <a:lnTo>
                  <a:pt x="114" y="232"/>
                </a:lnTo>
                <a:lnTo>
                  <a:pt x="116" y="229"/>
                </a:lnTo>
                <a:lnTo>
                  <a:pt x="116" y="229"/>
                </a:lnTo>
                <a:lnTo>
                  <a:pt x="126" y="216"/>
                </a:lnTo>
                <a:lnTo>
                  <a:pt x="126" y="216"/>
                </a:lnTo>
                <a:lnTo>
                  <a:pt x="128" y="216"/>
                </a:lnTo>
                <a:lnTo>
                  <a:pt x="128" y="216"/>
                </a:lnTo>
                <a:lnTo>
                  <a:pt x="126" y="216"/>
                </a:lnTo>
                <a:lnTo>
                  <a:pt x="126" y="216"/>
                </a:lnTo>
                <a:lnTo>
                  <a:pt x="123" y="214"/>
                </a:lnTo>
                <a:lnTo>
                  <a:pt x="123" y="212"/>
                </a:lnTo>
                <a:lnTo>
                  <a:pt x="123" y="212"/>
                </a:lnTo>
                <a:lnTo>
                  <a:pt x="125" y="210"/>
                </a:lnTo>
                <a:lnTo>
                  <a:pt x="125" y="210"/>
                </a:lnTo>
                <a:lnTo>
                  <a:pt x="123" y="210"/>
                </a:lnTo>
                <a:lnTo>
                  <a:pt x="123" y="210"/>
                </a:lnTo>
                <a:lnTo>
                  <a:pt x="122" y="210"/>
                </a:lnTo>
                <a:lnTo>
                  <a:pt x="121" y="210"/>
                </a:lnTo>
                <a:lnTo>
                  <a:pt x="121" y="210"/>
                </a:lnTo>
                <a:lnTo>
                  <a:pt x="121" y="209"/>
                </a:lnTo>
                <a:lnTo>
                  <a:pt x="121" y="207"/>
                </a:lnTo>
                <a:lnTo>
                  <a:pt x="121" y="207"/>
                </a:lnTo>
                <a:lnTo>
                  <a:pt x="125" y="203"/>
                </a:lnTo>
                <a:lnTo>
                  <a:pt x="125" y="203"/>
                </a:lnTo>
                <a:lnTo>
                  <a:pt x="125" y="203"/>
                </a:lnTo>
                <a:lnTo>
                  <a:pt x="125" y="203"/>
                </a:lnTo>
                <a:lnTo>
                  <a:pt x="122" y="203"/>
                </a:lnTo>
                <a:lnTo>
                  <a:pt x="122" y="203"/>
                </a:lnTo>
                <a:lnTo>
                  <a:pt x="121" y="202"/>
                </a:lnTo>
                <a:lnTo>
                  <a:pt x="121" y="202"/>
                </a:lnTo>
                <a:lnTo>
                  <a:pt x="119" y="202"/>
                </a:lnTo>
                <a:lnTo>
                  <a:pt x="119" y="199"/>
                </a:lnTo>
                <a:lnTo>
                  <a:pt x="119" y="199"/>
                </a:lnTo>
                <a:lnTo>
                  <a:pt x="121" y="197"/>
                </a:lnTo>
                <a:lnTo>
                  <a:pt x="121" y="197"/>
                </a:lnTo>
                <a:lnTo>
                  <a:pt x="115" y="199"/>
                </a:lnTo>
                <a:lnTo>
                  <a:pt x="115" y="199"/>
                </a:lnTo>
                <a:lnTo>
                  <a:pt x="111" y="200"/>
                </a:lnTo>
                <a:lnTo>
                  <a:pt x="111" y="200"/>
                </a:lnTo>
                <a:lnTo>
                  <a:pt x="109" y="200"/>
                </a:lnTo>
                <a:lnTo>
                  <a:pt x="108" y="199"/>
                </a:lnTo>
                <a:lnTo>
                  <a:pt x="108" y="199"/>
                </a:lnTo>
                <a:lnTo>
                  <a:pt x="108" y="199"/>
                </a:lnTo>
                <a:lnTo>
                  <a:pt x="108" y="199"/>
                </a:lnTo>
                <a:lnTo>
                  <a:pt x="106" y="199"/>
                </a:lnTo>
                <a:lnTo>
                  <a:pt x="106" y="199"/>
                </a:lnTo>
                <a:lnTo>
                  <a:pt x="104" y="199"/>
                </a:lnTo>
                <a:lnTo>
                  <a:pt x="104" y="199"/>
                </a:lnTo>
                <a:lnTo>
                  <a:pt x="102" y="197"/>
                </a:lnTo>
                <a:lnTo>
                  <a:pt x="101" y="197"/>
                </a:lnTo>
                <a:lnTo>
                  <a:pt x="101" y="197"/>
                </a:lnTo>
                <a:lnTo>
                  <a:pt x="102" y="196"/>
                </a:lnTo>
                <a:lnTo>
                  <a:pt x="102" y="195"/>
                </a:lnTo>
                <a:lnTo>
                  <a:pt x="102" y="195"/>
                </a:lnTo>
                <a:lnTo>
                  <a:pt x="104" y="195"/>
                </a:lnTo>
                <a:lnTo>
                  <a:pt x="104" y="195"/>
                </a:lnTo>
                <a:lnTo>
                  <a:pt x="106" y="193"/>
                </a:lnTo>
                <a:lnTo>
                  <a:pt x="106" y="193"/>
                </a:lnTo>
                <a:lnTo>
                  <a:pt x="115" y="190"/>
                </a:lnTo>
                <a:lnTo>
                  <a:pt x="122" y="189"/>
                </a:lnTo>
                <a:lnTo>
                  <a:pt x="122" y="189"/>
                </a:lnTo>
                <a:lnTo>
                  <a:pt x="126" y="187"/>
                </a:lnTo>
                <a:lnTo>
                  <a:pt x="126" y="187"/>
                </a:lnTo>
                <a:lnTo>
                  <a:pt x="126" y="186"/>
                </a:lnTo>
                <a:lnTo>
                  <a:pt x="126" y="185"/>
                </a:lnTo>
                <a:lnTo>
                  <a:pt x="128" y="183"/>
                </a:lnTo>
                <a:lnTo>
                  <a:pt x="128" y="183"/>
                </a:lnTo>
                <a:lnTo>
                  <a:pt x="126" y="183"/>
                </a:lnTo>
                <a:lnTo>
                  <a:pt x="126" y="183"/>
                </a:lnTo>
                <a:lnTo>
                  <a:pt x="122" y="183"/>
                </a:lnTo>
                <a:lnTo>
                  <a:pt x="122" y="183"/>
                </a:lnTo>
                <a:lnTo>
                  <a:pt x="119" y="183"/>
                </a:lnTo>
                <a:lnTo>
                  <a:pt x="119" y="183"/>
                </a:lnTo>
                <a:lnTo>
                  <a:pt x="119" y="182"/>
                </a:lnTo>
                <a:lnTo>
                  <a:pt x="119" y="182"/>
                </a:lnTo>
                <a:lnTo>
                  <a:pt x="119" y="180"/>
                </a:lnTo>
                <a:lnTo>
                  <a:pt x="119" y="180"/>
                </a:lnTo>
                <a:lnTo>
                  <a:pt x="121" y="180"/>
                </a:lnTo>
                <a:lnTo>
                  <a:pt x="121" y="180"/>
                </a:lnTo>
                <a:lnTo>
                  <a:pt x="128" y="180"/>
                </a:lnTo>
                <a:lnTo>
                  <a:pt x="128" y="180"/>
                </a:lnTo>
                <a:lnTo>
                  <a:pt x="128" y="180"/>
                </a:lnTo>
                <a:lnTo>
                  <a:pt x="128" y="180"/>
                </a:lnTo>
                <a:lnTo>
                  <a:pt x="128" y="179"/>
                </a:lnTo>
                <a:lnTo>
                  <a:pt x="128" y="179"/>
                </a:lnTo>
                <a:lnTo>
                  <a:pt x="115" y="175"/>
                </a:lnTo>
                <a:lnTo>
                  <a:pt x="115" y="175"/>
                </a:lnTo>
                <a:lnTo>
                  <a:pt x="108" y="173"/>
                </a:lnTo>
                <a:lnTo>
                  <a:pt x="108" y="173"/>
                </a:lnTo>
                <a:lnTo>
                  <a:pt x="108" y="172"/>
                </a:lnTo>
                <a:lnTo>
                  <a:pt x="108" y="172"/>
                </a:lnTo>
                <a:lnTo>
                  <a:pt x="109" y="170"/>
                </a:lnTo>
                <a:lnTo>
                  <a:pt x="109" y="170"/>
                </a:lnTo>
                <a:lnTo>
                  <a:pt x="114" y="170"/>
                </a:lnTo>
                <a:lnTo>
                  <a:pt x="114" y="170"/>
                </a:lnTo>
                <a:lnTo>
                  <a:pt x="118" y="170"/>
                </a:lnTo>
                <a:lnTo>
                  <a:pt x="118" y="170"/>
                </a:lnTo>
                <a:lnTo>
                  <a:pt x="116" y="170"/>
                </a:lnTo>
                <a:lnTo>
                  <a:pt x="116" y="170"/>
                </a:lnTo>
                <a:lnTo>
                  <a:pt x="104" y="168"/>
                </a:lnTo>
                <a:lnTo>
                  <a:pt x="104" y="168"/>
                </a:lnTo>
                <a:lnTo>
                  <a:pt x="99" y="166"/>
                </a:lnTo>
                <a:lnTo>
                  <a:pt x="99" y="166"/>
                </a:lnTo>
                <a:lnTo>
                  <a:pt x="98" y="165"/>
                </a:lnTo>
                <a:lnTo>
                  <a:pt x="98" y="165"/>
                </a:lnTo>
                <a:lnTo>
                  <a:pt x="98" y="165"/>
                </a:lnTo>
                <a:lnTo>
                  <a:pt x="99" y="163"/>
                </a:lnTo>
                <a:lnTo>
                  <a:pt x="99" y="163"/>
                </a:lnTo>
                <a:lnTo>
                  <a:pt x="101" y="163"/>
                </a:lnTo>
                <a:lnTo>
                  <a:pt x="101" y="163"/>
                </a:lnTo>
                <a:lnTo>
                  <a:pt x="111" y="165"/>
                </a:lnTo>
                <a:lnTo>
                  <a:pt x="121" y="168"/>
                </a:lnTo>
                <a:lnTo>
                  <a:pt x="121" y="168"/>
                </a:lnTo>
                <a:lnTo>
                  <a:pt x="126" y="169"/>
                </a:lnTo>
                <a:lnTo>
                  <a:pt x="126" y="169"/>
                </a:lnTo>
                <a:lnTo>
                  <a:pt x="128" y="170"/>
                </a:lnTo>
                <a:lnTo>
                  <a:pt x="128" y="170"/>
                </a:lnTo>
                <a:lnTo>
                  <a:pt x="129" y="172"/>
                </a:lnTo>
                <a:lnTo>
                  <a:pt x="129" y="172"/>
                </a:lnTo>
                <a:lnTo>
                  <a:pt x="131" y="166"/>
                </a:lnTo>
                <a:lnTo>
                  <a:pt x="131" y="166"/>
                </a:lnTo>
                <a:lnTo>
                  <a:pt x="131" y="162"/>
                </a:lnTo>
                <a:lnTo>
                  <a:pt x="131" y="162"/>
                </a:lnTo>
                <a:lnTo>
                  <a:pt x="132" y="160"/>
                </a:lnTo>
                <a:lnTo>
                  <a:pt x="133" y="159"/>
                </a:lnTo>
                <a:lnTo>
                  <a:pt x="133" y="159"/>
                </a:lnTo>
                <a:close/>
                <a:moveTo>
                  <a:pt x="186" y="33"/>
                </a:moveTo>
                <a:lnTo>
                  <a:pt x="186" y="33"/>
                </a:lnTo>
                <a:lnTo>
                  <a:pt x="186" y="33"/>
                </a:lnTo>
                <a:lnTo>
                  <a:pt x="186" y="33"/>
                </a:lnTo>
                <a:lnTo>
                  <a:pt x="185" y="55"/>
                </a:lnTo>
                <a:lnTo>
                  <a:pt x="185" y="55"/>
                </a:lnTo>
                <a:lnTo>
                  <a:pt x="185" y="57"/>
                </a:lnTo>
                <a:lnTo>
                  <a:pt x="183" y="57"/>
                </a:lnTo>
                <a:lnTo>
                  <a:pt x="183" y="57"/>
                </a:lnTo>
                <a:lnTo>
                  <a:pt x="182" y="57"/>
                </a:lnTo>
                <a:lnTo>
                  <a:pt x="182" y="57"/>
                </a:lnTo>
                <a:lnTo>
                  <a:pt x="182" y="57"/>
                </a:lnTo>
                <a:lnTo>
                  <a:pt x="182" y="54"/>
                </a:lnTo>
                <a:lnTo>
                  <a:pt x="182" y="54"/>
                </a:lnTo>
                <a:lnTo>
                  <a:pt x="182" y="52"/>
                </a:lnTo>
                <a:lnTo>
                  <a:pt x="183" y="50"/>
                </a:lnTo>
                <a:lnTo>
                  <a:pt x="183" y="50"/>
                </a:lnTo>
                <a:lnTo>
                  <a:pt x="183" y="34"/>
                </a:lnTo>
                <a:lnTo>
                  <a:pt x="183" y="34"/>
                </a:lnTo>
                <a:lnTo>
                  <a:pt x="183" y="33"/>
                </a:lnTo>
                <a:lnTo>
                  <a:pt x="183" y="33"/>
                </a:lnTo>
                <a:lnTo>
                  <a:pt x="179" y="34"/>
                </a:lnTo>
                <a:lnTo>
                  <a:pt x="179" y="34"/>
                </a:lnTo>
                <a:lnTo>
                  <a:pt x="177" y="35"/>
                </a:lnTo>
                <a:lnTo>
                  <a:pt x="177" y="35"/>
                </a:lnTo>
                <a:lnTo>
                  <a:pt x="177" y="35"/>
                </a:lnTo>
                <a:lnTo>
                  <a:pt x="177" y="45"/>
                </a:lnTo>
                <a:lnTo>
                  <a:pt x="177" y="45"/>
                </a:lnTo>
                <a:lnTo>
                  <a:pt x="177" y="50"/>
                </a:lnTo>
                <a:lnTo>
                  <a:pt x="177" y="55"/>
                </a:lnTo>
                <a:lnTo>
                  <a:pt x="177" y="55"/>
                </a:lnTo>
                <a:lnTo>
                  <a:pt x="177" y="57"/>
                </a:lnTo>
                <a:lnTo>
                  <a:pt x="177" y="57"/>
                </a:lnTo>
                <a:lnTo>
                  <a:pt x="176" y="57"/>
                </a:lnTo>
                <a:lnTo>
                  <a:pt x="176" y="57"/>
                </a:lnTo>
                <a:lnTo>
                  <a:pt x="175" y="54"/>
                </a:lnTo>
                <a:lnTo>
                  <a:pt x="175" y="54"/>
                </a:lnTo>
                <a:lnTo>
                  <a:pt x="176" y="48"/>
                </a:lnTo>
                <a:lnTo>
                  <a:pt x="176" y="48"/>
                </a:lnTo>
                <a:lnTo>
                  <a:pt x="176" y="37"/>
                </a:lnTo>
                <a:lnTo>
                  <a:pt x="176" y="37"/>
                </a:lnTo>
                <a:lnTo>
                  <a:pt x="176" y="35"/>
                </a:lnTo>
                <a:lnTo>
                  <a:pt x="176" y="35"/>
                </a:lnTo>
                <a:lnTo>
                  <a:pt x="169" y="38"/>
                </a:lnTo>
                <a:lnTo>
                  <a:pt x="169" y="38"/>
                </a:lnTo>
                <a:lnTo>
                  <a:pt x="168" y="38"/>
                </a:lnTo>
                <a:lnTo>
                  <a:pt x="168" y="40"/>
                </a:lnTo>
                <a:lnTo>
                  <a:pt x="168" y="40"/>
                </a:lnTo>
                <a:lnTo>
                  <a:pt x="166" y="57"/>
                </a:lnTo>
                <a:lnTo>
                  <a:pt x="166" y="57"/>
                </a:lnTo>
                <a:lnTo>
                  <a:pt x="168" y="77"/>
                </a:lnTo>
                <a:lnTo>
                  <a:pt x="169" y="95"/>
                </a:lnTo>
                <a:lnTo>
                  <a:pt x="169" y="95"/>
                </a:lnTo>
                <a:lnTo>
                  <a:pt x="169" y="97"/>
                </a:lnTo>
                <a:lnTo>
                  <a:pt x="168" y="97"/>
                </a:lnTo>
                <a:lnTo>
                  <a:pt x="168" y="97"/>
                </a:lnTo>
                <a:lnTo>
                  <a:pt x="166" y="97"/>
                </a:lnTo>
                <a:lnTo>
                  <a:pt x="166" y="95"/>
                </a:lnTo>
                <a:lnTo>
                  <a:pt x="166" y="95"/>
                </a:lnTo>
                <a:lnTo>
                  <a:pt x="166" y="95"/>
                </a:lnTo>
                <a:lnTo>
                  <a:pt x="166" y="95"/>
                </a:lnTo>
                <a:lnTo>
                  <a:pt x="165" y="91"/>
                </a:lnTo>
                <a:lnTo>
                  <a:pt x="165" y="91"/>
                </a:lnTo>
                <a:lnTo>
                  <a:pt x="165" y="82"/>
                </a:lnTo>
                <a:lnTo>
                  <a:pt x="165" y="82"/>
                </a:lnTo>
                <a:lnTo>
                  <a:pt x="165" y="61"/>
                </a:lnTo>
                <a:lnTo>
                  <a:pt x="165" y="41"/>
                </a:lnTo>
                <a:lnTo>
                  <a:pt x="165" y="41"/>
                </a:lnTo>
                <a:lnTo>
                  <a:pt x="165" y="40"/>
                </a:lnTo>
                <a:lnTo>
                  <a:pt x="165" y="40"/>
                </a:lnTo>
                <a:lnTo>
                  <a:pt x="152" y="45"/>
                </a:lnTo>
                <a:lnTo>
                  <a:pt x="152" y="45"/>
                </a:lnTo>
                <a:lnTo>
                  <a:pt x="153" y="71"/>
                </a:lnTo>
                <a:lnTo>
                  <a:pt x="155" y="97"/>
                </a:lnTo>
                <a:lnTo>
                  <a:pt x="155" y="97"/>
                </a:lnTo>
                <a:lnTo>
                  <a:pt x="155" y="97"/>
                </a:lnTo>
                <a:lnTo>
                  <a:pt x="155" y="97"/>
                </a:lnTo>
                <a:lnTo>
                  <a:pt x="158" y="98"/>
                </a:lnTo>
                <a:lnTo>
                  <a:pt x="158" y="101"/>
                </a:lnTo>
                <a:lnTo>
                  <a:pt x="158" y="101"/>
                </a:lnTo>
                <a:lnTo>
                  <a:pt x="158" y="104"/>
                </a:lnTo>
                <a:lnTo>
                  <a:pt x="158" y="104"/>
                </a:lnTo>
                <a:lnTo>
                  <a:pt x="156" y="105"/>
                </a:lnTo>
                <a:lnTo>
                  <a:pt x="156" y="105"/>
                </a:lnTo>
                <a:lnTo>
                  <a:pt x="155" y="106"/>
                </a:lnTo>
                <a:lnTo>
                  <a:pt x="155" y="106"/>
                </a:lnTo>
                <a:lnTo>
                  <a:pt x="153" y="105"/>
                </a:lnTo>
                <a:lnTo>
                  <a:pt x="153" y="105"/>
                </a:lnTo>
                <a:lnTo>
                  <a:pt x="153" y="102"/>
                </a:lnTo>
                <a:lnTo>
                  <a:pt x="153" y="102"/>
                </a:lnTo>
                <a:lnTo>
                  <a:pt x="153" y="97"/>
                </a:lnTo>
                <a:lnTo>
                  <a:pt x="153" y="97"/>
                </a:lnTo>
                <a:lnTo>
                  <a:pt x="150" y="82"/>
                </a:lnTo>
                <a:lnTo>
                  <a:pt x="150" y="82"/>
                </a:lnTo>
                <a:lnTo>
                  <a:pt x="150" y="48"/>
                </a:lnTo>
                <a:lnTo>
                  <a:pt x="150" y="48"/>
                </a:lnTo>
                <a:lnTo>
                  <a:pt x="149" y="47"/>
                </a:lnTo>
                <a:lnTo>
                  <a:pt x="149" y="47"/>
                </a:lnTo>
                <a:lnTo>
                  <a:pt x="141" y="51"/>
                </a:lnTo>
                <a:lnTo>
                  <a:pt x="141" y="51"/>
                </a:lnTo>
                <a:lnTo>
                  <a:pt x="141" y="57"/>
                </a:lnTo>
                <a:lnTo>
                  <a:pt x="141" y="57"/>
                </a:lnTo>
                <a:lnTo>
                  <a:pt x="143" y="72"/>
                </a:lnTo>
                <a:lnTo>
                  <a:pt x="143" y="72"/>
                </a:lnTo>
                <a:lnTo>
                  <a:pt x="143" y="84"/>
                </a:lnTo>
                <a:lnTo>
                  <a:pt x="143" y="84"/>
                </a:lnTo>
                <a:lnTo>
                  <a:pt x="146" y="109"/>
                </a:lnTo>
                <a:lnTo>
                  <a:pt x="146" y="109"/>
                </a:lnTo>
                <a:lnTo>
                  <a:pt x="148" y="124"/>
                </a:lnTo>
                <a:lnTo>
                  <a:pt x="148" y="124"/>
                </a:lnTo>
                <a:lnTo>
                  <a:pt x="149" y="148"/>
                </a:lnTo>
                <a:lnTo>
                  <a:pt x="149" y="148"/>
                </a:lnTo>
                <a:lnTo>
                  <a:pt x="149" y="148"/>
                </a:lnTo>
                <a:lnTo>
                  <a:pt x="149" y="148"/>
                </a:lnTo>
                <a:lnTo>
                  <a:pt x="150" y="148"/>
                </a:lnTo>
                <a:lnTo>
                  <a:pt x="150" y="148"/>
                </a:lnTo>
                <a:lnTo>
                  <a:pt x="162" y="142"/>
                </a:lnTo>
                <a:lnTo>
                  <a:pt x="173" y="139"/>
                </a:lnTo>
                <a:lnTo>
                  <a:pt x="173" y="139"/>
                </a:lnTo>
                <a:lnTo>
                  <a:pt x="177" y="139"/>
                </a:lnTo>
                <a:lnTo>
                  <a:pt x="177" y="139"/>
                </a:lnTo>
                <a:lnTo>
                  <a:pt x="182" y="138"/>
                </a:lnTo>
                <a:lnTo>
                  <a:pt x="185" y="138"/>
                </a:lnTo>
                <a:lnTo>
                  <a:pt x="185" y="138"/>
                </a:lnTo>
                <a:lnTo>
                  <a:pt x="192" y="138"/>
                </a:lnTo>
                <a:lnTo>
                  <a:pt x="192" y="138"/>
                </a:lnTo>
                <a:lnTo>
                  <a:pt x="192" y="136"/>
                </a:lnTo>
                <a:lnTo>
                  <a:pt x="192" y="136"/>
                </a:lnTo>
                <a:lnTo>
                  <a:pt x="192" y="122"/>
                </a:lnTo>
                <a:lnTo>
                  <a:pt x="192" y="122"/>
                </a:lnTo>
                <a:lnTo>
                  <a:pt x="192" y="92"/>
                </a:lnTo>
                <a:lnTo>
                  <a:pt x="192" y="92"/>
                </a:lnTo>
                <a:lnTo>
                  <a:pt x="192" y="37"/>
                </a:lnTo>
                <a:lnTo>
                  <a:pt x="192" y="37"/>
                </a:lnTo>
                <a:lnTo>
                  <a:pt x="192" y="31"/>
                </a:lnTo>
                <a:lnTo>
                  <a:pt x="192" y="31"/>
                </a:lnTo>
                <a:lnTo>
                  <a:pt x="189" y="31"/>
                </a:lnTo>
                <a:lnTo>
                  <a:pt x="189" y="31"/>
                </a:lnTo>
                <a:lnTo>
                  <a:pt x="189" y="34"/>
                </a:lnTo>
                <a:lnTo>
                  <a:pt x="189" y="34"/>
                </a:lnTo>
                <a:lnTo>
                  <a:pt x="190" y="47"/>
                </a:lnTo>
                <a:lnTo>
                  <a:pt x="190" y="47"/>
                </a:lnTo>
                <a:lnTo>
                  <a:pt x="190" y="48"/>
                </a:lnTo>
                <a:lnTo>
                  <a:pt x="190" y="48"/>
                </a:lnTo>
                <a:lnTo>
                  <a:pt x="189" y="50"/>
                </a:lnTo>
                <a:lnTo>
                  <a:pt x="189" y="50"/>
                </a:lnTo>
                <a:lnTo>
                  <a:pt x="187" y="48"/>
                </a:lnTo>
                <a:lnTo>
                  <a:pt x="187" y="48"/>
                </a:lnTo>
                <a:lnTo>
                  <a:pt x="187" y="47"/>
                </a:lnTo>
                <a:lnTo>
                  <a:pt x="187" y="47"/>
                </a:lnTo>
                <a:lnTo>
                  <a:pt x="187" y="34"/>
                </a:lnTo>
                <a:lnTo>
                  <a:pt x="187" y="34"/>
                </a:lnTo>
                <a:lnTo>
                  <a:pt x="187" y="31"/>
                </a:lnTo>
                <a:lnTo>
                  <a:pt x="187" y="31"/>
                </a:lnTo>
                <a:lnTo>
                  <a:pt x="186" y="33"/>
                </a:lnTo>
                <a:lnTo>
                  <a:pt x="186" y="33"/>
                </a:lnTo>
                <a:close/>
                <a:moveTo>
                  <a:pt x="128" y="369"/>
                </a:moveTo>
                <a:lnTo>
                  <a:pt x="128" y="369"/>
                </a:lnTo>
                <a:lnTo>
                  <a:pt x="128" y="368"/>
                </a:lnTo>
                <a:lnTo>
                  <a:pt x="128" y="368"/>
                </a:lnTo>
                <a:lnTo>
                  <a:pt x="138" y="361"/>
                </a:lnTo>
                <a:lnTo>
                  <a:pt x="138" y="361"/>
                </a:lnTo>
                <a:lnTo>
                  <a:pt x="142" y="357"/>
                </a:lnTo>
                <a:lnTo>
                  <a:pt x="146" y="351"/>
                </a:lnTo>
                <a:lnTo>
                  <a:pt x="146" y="351"/>
                </a:lnTo>
                <a:lnTo>
                  <a:pt x="146" y="349"/>
                </a:lnTo>
                <a:lnTo>
                  <a:pt x="146" y="349"/>
                </a:lnTo>
                <a:lnTo>
                  <a:pt x="148" y="348"/>
                </a:lnTo>
                <a:lnTo>
                  <a:pt x="148" y="348"/>
                </a:lnTo>
                <a:lnTo>
                  <a:pt x="149" y="348"/>
                </a:lnTo>
                <a:lnTo>
                  <a:pt x="149" y="348"/>
                </a:lnTo>
                <a:lnTo>
                  <a:pt x="153" y="341"/>
                </a:lnTo>
                <a:lnTo>
                  <a:pt x="153" y="341"/>
                </a:lnTo>
                <a:lnTo>
                  <a:pt x="155" y="338"/>
                </a:lnTo>
                <a:lnTo>
                  <a:pt x="155" y="338"/>
                </a:lnTo>
                <a:lnTo>
                  <a:pt x="156" y="338"/>
                </a:lnTo>
                <a:lnTo>
                  <a:pt x="156" y="338"/>
                </a:lnTo>
                <a:lnTo>
                  <a:pt x="163" y="325"/>
                </a:lnTo>
                <a:lnTo>
                  <a:pt x="169" y="314"/>
                </a:lnTo>
                <a:lnTo>
                  <a:pt x="169" y="314"/>
                </a:lnTo>
                <a:lnTo>
                  <a:pt x="175" y="295"/>
                </a:lnTo>
                <a:lnTo>
                  <a:pt x="180" y="277"/>
                </a:lnTo>
                <a:lnTo>
                  <a:pt x="180" y="277"/>
                </a:lnTo>
                <a:lnTo>
                  <a:pt x="185" y="256"/>
                </a:lnTo>
                <a:lnTo>
                  <a:pt x="185" y="256"/>
                </a:lnTo>
                <a:lnTo>
                  <a:pt x="185" y="249"/>
                </a:lnTo>
                <a:lnTo>
                  <a:pt x="186" y="241"/>
                </a:lnTo>
                <a:lnTo>
                  <a:pt x="186" y="241"/>
                </a:lnTo>
                <a:lnTo>
                  <a:pt x="185" y="237"/>
                </a:lnTo>
                <a:lnTo>
                  <a:pt x="185" y="237"/>
                </a:lnTo>
                <a:lnTo>
                  <a:pt x="185" y="236"/>
                </a:lnTo>
                <a:lnTo>
                  <a:pt x="185" y="234"/>
                </a:lnTo>
                <a:lnTo>
                  <a:pt x="185" y="234"/>
                </a:lnTo>
                <a:lnTo>
                  <a:pt x="186" y="234"/>
                </a:lnTo>
                <a:lnTo>
                  <a:pt x="186" y="234"/>
                </a:lnTo>
                <a:lnTo>
                  <a:pt x="185" y="230"/>
                </a:lnTo>
                <a:lnTo>
                  <a:pt x="185" y="230"/>
                </a:lnTo>
                <a:lnTo>
                  <a:pt x="185" y="216"/>
                </a:lnTo>
                <a:lnTo>
                  <a:pt x="185" y="216"/>
                </a:lnTo>
                <a:lnTo>
                  <a:pt x="185" y="213"/>
                </a:lnTo>
                <a:lnTo>
                  <a:pt x="183" y="210"/>
                </a:lnTo>
                <a:lnTo>
                  <a:pt x="183" y="210"/>
                </a:lnTo>
                <a:lnTo>
                  <a:pt x="179" y="212"/>
                </a:lnTo>
                <a:lnTo>
                  <a:pt x="176" y="212"/>
                </a:lnTo>
                <a:lnTo>
                  <a:pt x="176" y="212"/>
                </a:lnTo>
                <a:lnTo>
                  <a:pt x="177" y="214"/>
                </a:lnTo>
                <a:lnTo>
                  <a:pt x="177" y="214"/>
                </a:lnTo>
                <a:lnTo>
                  <a:pt x="177" y="217"/>
                </a:lnTo>
                <a:lnTo>
                  <a:pt x="177" y="217"/>
                </a:lnTo>
                <a:lnTo>
                  <a:pt x="179" y="220"/>
                </a:lnTo>
                <a:lnTo>
                  <a:pt x="180" y="222"/>
                </a:lnTo>
                <a:lnTo>
                  <a:pt x="180" y="222"/>
                </a:lnTo>
                <a:lnTo>
                  <a:pt x="180" y="223"/>
                </a:lnTo>
                <a:lnTo>
                  <a:pt x="180" y="224"/>
                </a:lnTo>
                <a:lnTo>
                  <a:pt x="180" y="224"/>
                </a:lnTo>
                <a:lnTo>
                  <a:pt x="179" y="226"/>
                </a:lnTo>
                <a:lnTo>
                  <a:pt x="177" y="226"/>
                </a:lnTo>
                <a:lnTo>
                  <a:pt x="177" y="226"/>
                </a:lnTo>
                <a:lnTo>
                  <a:pt x="176" y="226"/>
                </a:lnTo>
                <a:lnTo>
                  <a:pt x="175" y="224"/>
                </a:lnTo>
                <a:lnTo>
                  <a:pt x="175" y="224"/>
                </a:lnTo>
                <a:lnTo>
                  <a:pt x="175" y="220"/>
                </a:lnTo>
                <a:lnTo>
                  <a:pt x="175" y="220"/>
                </a:lnTo>
                <a:lnTo>
                  <a:pt x="173" y="232"/>
                </a:lnTo>
                <a:lnTo>
                  <a:pt x="173" y="232"/>
                </a:lnTo>
                <a:lnTo>
                  <a:pt x="172" y="239"/>
                </a:lnTo>
                <a:lnTo>
                  <a:pt x="172" y="239"/>
                </a:lnTo>
                <a:lnTo>
                  <a:pt x="170" y="241"/>
                </a:lnTo>
                <a:lnTo>
                  <a:pt x="168" y="241"/>
                </a:lnTo>
                <a:lnTo>
                  <a:pt x="168" y="241"/>
                </a:lnTo>
                <a:lnTo>
                  <a:pt x="166" y="240"/>
                </a:lnTo>
                <a:lnTo>
                  <a:pt x="166" y="237"/>
                </a:lnTo>
                <a:lnTo>
                  <a:pt x="166" y="237"/>
                </a:lnTo>
                <a:lnTo>
                  <a:pt x="169" y="233"/>
                </a:lnTo>
                <a:lnTo>
                  <a:pt x="169" y="233"/>
                </a:lnTo>
                <a:lnTo>
                  <a:pt x="172" y="222"/>
                </a:lnTo>
                <a:lnTo>
                  <a:pt x="172" y="222"/>
                </a:lnTo>
                <a:lnTo>
                  <a:pt x="173" y="213"/>
                </a:lnTo>
                <a:lnTo>
                  <a:pt x="173" y="213"/>
                </a:lnTo>
                <a:lnTo>
                  <a:pt x="168" y="214"/>
                </a:lnTo>
                <a:lnTo>
                  <a:pt x="168" y="214"/>
                </a:lnTo>
                <a:lnTo>
                  <a:pt x="166" y="214"/>
                </a:lnTo>
                <a:lnTo>
                  <a:pt x="166" y="214"/>
                </a:lnTo>
                <a:lnTo>
                  <a:pt x="166" y="222"/>
                </a:lnTo>
                <a:lnTo>
                  <a:pt x="166" y="222"/>
                </a:lnTo>
                <a:lnTo>
                  <a:pt x="165" y="233"/>
                </a:lnTo>
                <a:lnTo>
                  <a:pt x="162" y="243"/>
                </a:lnTo>
                <a:lnTo>
                  <a:pt x="162" y="243"/>
                </a:lnTo>
                <a:lnTo>
                  <a:pt x="158" y="250"/>
                </a:lnTo>
                <a:lnTo>
                  <a:pt x="158" y="250"/>
                </a:lnTo>
                <a:lnTo>
                  <a:pt x="156" y="253"/>
                </a:lnTo>
                <a:lnTo>
                  <a:pt x="156" y="253"/>
                </a:lnTo>
                <a:lnTo>
                  <a:pt x="152" y="260"/>
                </a:lnTo>
                <a:lnTo>
                  <a:pt x="152" y="260"/>
                </a:lnTo>
                <a:lnTo>
                  <a:pt x="146" y="267"/>
                </a:lnTo>
                <a:lnTo>
                  <a:pt x="146" y="267"/>
                </a:lnTo>
                <a:lnTo>
                  <a:pt x="145" y="268"/>
                </a:lnTo>
                <a:lnTo>
                  <a:pt x="145" y="268"/>
                </a:lnTo>
                <a:lnTo>
                  <a:pt x="145" y="271"/>
                </a:lnTo>
                <a:lnTo>
                  <a:pt x="145" y="271"/>
                </a:lnTo>
                <a:lnTo>
                  <a:pt x="143" y="273"/>
                </a:lnTo>
                <a:lnTo>
                  <a:pt x="143" y="273"/>
                </a:lnTo>
                <a:lnTo>
                  <a:pt x="141" y="278"/>
                </a:lnTo>
                <a:lnTo>
                  <a:pt x="141" y="278"/>
                </a:lnTo>
                <a:lnTo>
                  <a:pt x="129" y="298"/>
                </a:lnTo>
                <a:lnTo>
                  <a:pt x="129" y="298"/>
                </a:lnTo>
                <a:lnTo>
                  <a:pt x="122" y="307"/>
                </a:lnTo>
                <a:lnTo>
                  <a:pt x="114" y="314"/>
                </a:lnTo>
                <a:lnTo>
                  <a:pt x="114" y="314"/>
                </a:lnTo>
                <a:lnTo>
                  <a:pt x="106" y="321"/>
                </a:lnTo>
                <a:lnTo>
                  <a:pt x="98" y="327"/>
                </a:lnTo>
                <a:lnTo>
                  <a:pt x="98" y="327"/>
                </a:lnTo>
                <a:lnTo>
                  <a:pt x="98" y="327"/>
                </a:lnTo>
                <a:lnTo>
                  <a:pt x="98" y="327"/>
                </a:lnTo>
                <a:lnTo>
                  <a:pt x="108" y="325"/>
                </a:lnTo>
                <a:lnTo>
                  <a:pt x="108" y="325"/>
                </a:lnTo>
                <a:lnTo>
                  <a:pt x="122" y="321"/>
                </a:lnTo>
                <a:lnTo>
                  <a:pt x="136" y="315"/>
                </a:lnTo>
                <a:lnTo>
                  <a:pt x="136" y="315"/>
                </a:lnTo>
                <a:lnTo>
                  <a:pt x="142" y="314"/>
                </a:lnTo>
                <a:lnTo>
                  <a:pt x="142" y="314"/>
                </a:lnTo>
                <a:lnTo>
                  <a:pt x="143" y="314"/>
                </a:lnTo>
                <a:lnTo>
                  <a:pt x="145" y="315"/>
                </a:lnTo>
                <a:lnTo>
                  <a:pt x="145" y="315"/>
                </a:lnTo>
                <a:lnTo>
                  <a:pt x="145" y="315"/>
                </a:lnTo>
                <a:lnTo>
                  <a:pt x="145" y="315"/>
                </a:lnTo>
                <a:lnTo>
                  <a:pt x="145" y="317"/>
                </a:lnTo>
                <a:lnTo>
                  <a:pt x="143" y="318"/>
                </a:lnTo>
                <a:lnTo>
                  <a:pt x="143" y="318"/>
                </a:lnTo>
                <a:lnTo>
                  <a:pt x="141" y="325"/>
                </a:lnTo>
                <a:lnTo>
                  <a:pt x="141" y="325"/>
                </a:lnTo>
                <a:lnTo>
                  <a:pt x="139" y="328"/>
                </a:lnTo>
                <a:lnTo>
                  <a:pt x="139" y="328"/>
                </a:lnTo>
                <a:lnTo>
                  <a:pt x="138" y="332"/>
                </a:lnTo>
                <a:lnTo>
                  <a:pt x="138" y="332"/>
                </a:lnTo>
                <a:lnTo>
                  <a:pt x="133" y="348"/>
                </a:lnTo>
                <a:lnTo>
                  <a:pt x="133" y="348"/>
                </a:lnTo>
                <a:lnTo>
                  <a:pt x="129" y="365"/>
                </a:lnTo>
                <a:lnTo>
                  <a:pt x="129" y="365"/>
                </a:lnTo>
                <a:lnTo>
                  <a:pt x="128" y="369"/>
                </a:lnTo>
                <a:lnTo>
                  <a:pt x="128" y="369"/>
                </a:lnTo>
                <a:close/>
                <a:moveTo>
                  <a:pt x="203" y="202"/>
                </a:moveTo>
                <a:lnTo>
                  <a:pt x="203" y="202"/>
                </a:lnTo>
                <a:lnTo>
                  <a:pt x="209" y="200"/>
                </a:lnTo>
                <a:lnTo>
                  <a:pt x="209" y="200"/>
                </a:lnTo>
                <a:lnTo>
                  <a:pt x="213" y="197"/>
                </a:lnTo>
                <a:lnTo>
                  <a:pt x="216" y="193"/>
                </a:lnTo>
                <a:lnTo>
                  <a:pt x="216" y="193"/>
                </a:lnTo>
                <a:lnTo>
                  <a:pt x="216" y="190"/>
                </a:lnTo>
                <a:lnTo>
                  <a:pt x="216" y="190"/>
                </a:lnTo>
                <a:lnTo>
                  <a:pt x="213" y="183"/>
                </a:lnTo>
                <a:lnTo>
                  <a:pt x="213" y="183"/>
                </a:lnTo>
                <a:lnTo>
                  <a:pt x="209" y="172"/>
                </a:lnTo>
                <a:lnTo>
                  <a:pt x="209" y="172"/>
                </a:lnTo>
                <a:lnTo>
                  <a:pt x="204" y="156"/>
                </a:lnTo>
                <a:lnTo>
                  <a:pt x="204" y="156"/>
                </a:lnTo>
                <a:lnTo>
                  <a:pt x="202" y="151"/>
                </a:lnTo>
                <a:lnTo>
                  <a:pt x="202" y="151"/>
                </a:lnTo>
                <a:lnTo>
                  <a:pt x="199" y="146"/>
                </a:lnTo>
                <a:lnTo>
                  <a:pt x="199" y="146"/>
                </a:lnTo>
                <a:lnTo>
                  <a:pt x="196" y="145"/>
                </a:lnTo>
                <a:lnTo>
                  <a:pt x="196" y="145"/>
                </a:lnTo>
                <a:lnTo>
                  <a:pt x="192" y="143"/>
                </a:lnTo>
                <a:lnTo>
                  <a:pt x="192" y="143"/>
                </a:lnTo>
                <a:lnTo>
                  <a:pt x="183" y="143"/>
                </a:lnTo>
                <a:lnTo>
                  <a:pt x="183" y="143"/>
                </a:lnTo>
                <a:lnTo>
                  <a:pt x="182" y="145"/>
                </a:lnTo>
                <a:lnTo>
                  <a:pt x="182" y="145"/>
                </a:lnTo>
                <a:lnTo>
                  <a:pt x="180" y="146"/>
                </a:lnTo>
                <a:lnTo>
                  <a:pt x="180" y="146"/>
                </a:lnTo>
                <a:lnTo>
                  <a:pt x="179" y="146"/>
                </a:lnTo>
                <a:lnTo>
                  <a:pt x="179" y="146"/>
                </a:lnTo>
                <a:lnTo>
                  <a:pt x="177" y="145"/>
                </a:lnTo>
                <a:lnTo>
                  <a:pt x="177" y="145"/>
                </a:lnTo>
                <a:lnTo>
                  <a:pt x="176" y="145"/>
                </a:lnTo>
                <a:lnTo>
                  <a:pt x="173" y="146"/>
                </a:lnTo>
                <a:lnTo>
                  <a:pt x="173" y="146"/>
                </a:lnTo>
                <a:lnTo>
                  <a:pt x="170" y="148"/>
                </a:lnTo>
                <a:lnTo>
                  <a:pt x="170" y="148"/>
                </a:lnTo>
                <a:lnTo>
                  <a:pt x="169" y="148"/>
                </a:lnTo>
                <a:lnTo>
                  <a:pt x="169" y="148"/>
                </a:lnTo>
                <a:lnTo>
                  <a:pt x="160" y="152"/>
                </a:lnTo>
                <a:lnTo>
                  <a:pt x="160" y="152"/>
                </a:lnTo>
                <a:lnTo>
                  <a:pt x="145" y="158"/>
                </a:lnTo>
                <a:lnTo>
                  <a:pt x="145" y="158"/>
                </a:lnTo>
                <a:lnTo>
                  <a:pt x="142" y="159"/>
                </a:lnTo>
                <a:lnTo>
                  <a:pt x="142" y="159"/>
                </a:lnTo>
                <a:lnTo>
                  <a:pt x="141" y="160"/>
                </a:lnTo>
                <a:lnTo>
                  <a:pt x="141" y="160"/>
                </a:lnTo>
                <a:lnTo>
                  <a:pt x="139" y="162"/>
                </a:lnTo>
                <a:lnTo>
                  <a:pt x="139" y="162"/>
                </a:lnTo>
                <a:lnTo>
                  <a:pt x="138" y="163"/>
                </a:lnTo>
                <a:lnTo>
                  <a:pt x="138" y="163"/>
                </a:lnTo>
                <a:lnTo>
                  <a:pt x="136" y="166"/>
                </a:lnTo>
                <a:lnTo>
                  <a:pt x="136" y="170"/>
                </a:lnTo>
                <a:lnTo>
                  <a:pt x="136" y="170"/>
                </a:lnTo>
                <a:lnTo>
                  <a:pt x="136" y="178"/>
                </a:lnTo>
                <a:lnTo>
                  <a:pt x="136" y="178"/>
                </a:lnTo>
                <a:lnTo>
                  <a:pt x="141" y="190"/>
                </a:lnTo>
                <a:lnTo>
                  <a:pt x="141" y="190"/>
                </a:lnTo>
                <a:lnTo>
                  <a:pt x="145" y="203"/>
                </a:lnTo>
                <a:lnTo>
                  <a:pt x="145" y="203"/>
                </a:lnTo>
                <a:lnTo>
                  <a:pt x="150" y="210"/>
                </a:lnTo>
                <a:lnTo>
                  <a:pt x="150" y="210"/>
                </a:lnTo>
                <a:lnTo>
                  <a:pt x="152" y="212"/>
                </a:lnTo>
                <a:lnTo>
                  <a:pt x="152" y="212"/>
                </a:lnTo>
                <a:lnTo>
                  <a:pt x="156" y="212"/>
                </a:lnTo>
                <a:lnTo>
                  <a:pt x="159" y="212"/>
                </a:lnTo>
                <a:lnTo>
                  <a:pt x="159" y="212"/>
                </a:lnTo>
                <a:lnTo>
                  <a:pt x="170" y="207"/>
                </a:lnTo>
                <a:lnTo>
                  <a:pt x="170" y="207"/>
                </a:lnTo>
                <a:lnTo>
                  <a:pt x="180" y="205"/>
                </a:lnTo>
                <a:lnTo>
                  <a:pt x="190" y="205"/>
                </a:lnTo>
                <a:lnTo>
                  <a:pt x="190" y="205"/>
                </a:lnTo>
                <a:lnTo>
                  <a:pt x="200" y="203"/>
                </a:lnTo>
                <a:lnTo>
                  <a:pt x="200" y="203"/>
                </a:lnTo>
                <a:lnTo>
                  <a:pt x="202" y="200"/>
                </a:lnTo>
                <a:lnTo>
                  <a:pt x="203" y="202"/>
                </a:lnTo>
                <a:lnTo>
                  <a:pt x="203" y="202"/>
                </a:lnTo>
                <a:close/>
                <a:moveTo>
                  <a:pt x="264" y="278"/>
                </a:moveTo>
                <a:lnTo>
                  <a:pt x="264" y="278"/>
                </a:lnTo>
                <a:lnTo>
                  <a:pt x="264" y="278"/>
                </a:lnTo>
                <a:lnTo>
                  <a:pt x="264" y="278"/>
                </a:lnTo>
                <a:lnTo>
                  <a:pt x="250" y="270"/>
                </a:lnTo>
                <a:lnTo>
                  <a:pt x="250" y="270"/>
                </a:lnTo>
                <a:lnTo>
                  <a:pt x="240" y="261"/>
                </a:lnTo>
                <a:lnTo>
                  <a:pt x="230" y="251"/>
                </a:lnTo>
                <a:lnTo>
                  <a:pt x="230" y="251"/>
                </a:lnTo>
                <a:lnTo>
                  <a:pt x="217" y="236"/>
                </a:lnTo>
                <a:lnTo>
                  <a:pt x="217" y="236"/>
                </a:lnTo>
                <a:lnTo>
                  <a:pt x="209" y="223"/>
                </a:lnTo>
                <a:lnTo>
                  <a:pt x="203" y="210"/>
                </a:lnTo>
                <a:lnTo>
                  <a:pt x="203" y="210"/>
                </a:lnTo>
                <a:lnTo>
                  <a:pt x="202" y="207"/>
                </a:lnTo>
                <a:lnTo>
                  <a:pt x="202" y="207"/>
                </a:lnTo>
                <a:lnTo>
                  <a:pt x="196" y="209"/>
                </a:lnTo>
                <a:lnTo>
                  <a:pt x="196" y="209"/>
                </a:lnTo>
                <a:lnTo>
                  <a:pt x="196" y="212"/>
                </a:lnTo>
                <a:lnTo>
                  <a:pt x="196" y="212"/>
                </a:lnTo>
                <a:lnTo>
                  <a:pt x="197" y="217"/>
                </a:lnTo>
                <a:lnTo>
                  <a:pt x="197" y="217"/>
                </a:lnTo>
                <a:lnTo>
                  <a:pt x="204" y="233"/>
                </a:lnTo>
                <a:lnTo>
                  <a:pt x="204" y="233"/>
                </a:lnTo>
                <a:lnTo>
                  <a:pt x="206" y="234"/>
                </a:lnTo>
                <a:lnTo>
                  <a:pt x="206" y="234"/>
                </a:lnTo>
                <a:lnTo>
                  <a:pt x="212" y="240"/>
                </a:lnTo>
                <a:lnTo>
                  <a:pt x="216" y="244"/>
                </a:lnTo>
                <a:lnTo>
                  <a:pt x="216" y="244"/>
                </a:lnTo>
                <a:lnTo>
                  <a:pt x="220" y="253"/>
                </a:lnTo>
                <a:lnTo>
                  <a:pt x="220" y="253"/>
                </a:lnTo>
                <a:lnTo>
                  <a:pt x="222" y="256"/>
                </a:lnTo>
                <a:lnTo>
                  <a:pt x="222" y="256"/>
                </a:lnTo>
                <a:lnTo>
                  <a:pt x="222" y="259"/>
                </a:lnTo>
                <a:lnTo>
                  <a:pt x="222" y="259"/>
                </a:lnTo>
                <a:lnTo>
                  <a:pt x="220" y="260"/>
                </a:lnTo>
                <a:lnTo>
                  <a:pt x="219" y="260"/>
                </a:lnTo>
                <a:lnTo>
                  <a:pt x="219" y="260"/>
                </a:lnTo>
                <a:lnTo>
                  <a:pt x="217" y="259"/>
                </a:lnTo>
                <a:lnTo>
                  <a:pt x="217" y="259"/>
                </a:lnTo>
                <a:lnTo>
                  <a:pt x="210" y="247"/>
                </a:lnTo>
                <a:lnTo>
                  <a:pt x="210" y="247"/>
                </a:lnTo>
                <a:lnTo>
                  <a:pt x="204" y="237"/>
                </a:lnTo>
                <a:lnTo>
                  <a:pt x="204" y="237"/>
                </a:lnTo>
                <a:lnTo>
                  <a:pt x="202" y="236"/>
                </a:lnTo>
                <a:lnTo>
                  <a:pt x="200" y="234"/>
                </a:lnTo>
                <a:lnTo>
                  <a:pt x="200" y="234"/>
                </a:lnTo>
                <a:lnTo>
                  <a:pt x="202" y="239"/>
                </a:lnTo>
                <a:lnTo>
                  <a:pt x="202" y="239"/>
                </a:lnTo>
                <a:lnTo>
                  <a:pt x="207" y="250"/>
                </a:lnTo>
                <a:lnTo>
                  <a:pt x="207" y="250"/>
                </a:lnTo>
                <a:lnTo>
                  <a:pt x="209" y="253"/>
                </a:lnTo>
                <a:lnTo>
                  <a:pt x="209" y="253"/>
                </a:lnTo>
                <a:lnTo>
                  <a:pt x="212" y="259"/>
                </a:lnTo>
                <a:lnTo>
                  <a:pt x="212" y="259"/>
                </a:lnTo>
                <a:lnTo>
                  <a:pt x="213" y="260"/>
                </a:lnTo>
                <a:lnTo>
                  <a:pt x="213" y="260"/>
                </a:lnTo>
                <a:lnTo>
                  <a:pt x="212" y="261"/>
                </a:lnTo>
                <a:lnTo>
                  <a:pt x="212" y="261"/>
                </a:lnTo>
                <a:lnTo>
                  <a:pt x="210" y="261"/>
                </a:lnTo>
                <a:lnTo>
                  <a:pt x="210" y="261"/>
                </a:lnTo>
                <a:lnTo>
                  <a:pt x="209" y="260"/>
                </a:lnTo>
                <a:lnTo>
                  <a:pt x="209" y="260"/>
                </a:lnTo>
                <a:lnTo>
                  <a:pt x="206" y="254"/>
                </a:lnTo>
                <a:lnTo>
                  <a:pt x="206" y="254"/>
                </a:lnTo>
                <a:lnTo>
                  <a:pt x="203" y="250"/>
                </a:lnTo>
                <a:lnTo>
                  <a:pt x="203" y="250"/>
                </a:lnTo>
                <a:lnTo>
                  <a:pt x="202" y="250"/>
                </a:lnTo>
                <a:lnTo>
                  <a:pt x="202" y="250"/>
                </a:lnTo>
                <a:lnTo>
                  <a:pt x="204" y="254"/>
                </a:lnTo>
                <a:lnTo>
                  <a:pt x="204" y="254"/>
                </a:lnTo>
                <a:lnTo>
                  <a:pt x="206" y="256"/>
                </a:lnTo>
                <a:lnTo>
                  <a:pt x="206" y="256"/>
                </a:lnTo>
                <a:lnTo>
                  <a:pt x="206" y="259"/>
                </a:lnTo>
                <a:lnTo>
                  <a:pt x="204" y="260"/>
                </a:lnTo>
                <a:lnTo>
                  <a:pt x="204" y="260"/>
                </a:lnTo>
                <a:lnTo>
                  <a:pt x="202" y="259"/>
                </a:lnTo>
                <a:lnTo>
                  <a:pt x="202" y="259"/>
                </a:lnTo>
                <a:lnTo>
                  <a:pt x="199" y="256"/>
                </a:lnTo>
                <a:lnTo>
                  <a:pt x="199" y="256"/>
                </a:lnTo>
                <a:lnTo>
                  <a:pt x="203" y="263"/>
                </a:lnTo>
                <a:lnTo>
                  <a:pt x="203" y="263"/>
                </a:lnTo>
                <a:lnTo>
                  <a:pt x="203" y="264"/>
                </a:lnTo>
                <a:lnTo>
                  <a:pt x="203" y="264"/>
                </a:lnTo>
                <a:lnTo>
                  <a:pt x="204" y="267"/>
                </a:lnTo>
                <a:lnTo>
                  <a:pt x="204" y="267"/>
                </a:lnTo>
                <a:lnTo>
                  <a:pt x="216" y="281"/>
                </a:lnTo>
                <a:lnTo>
                  <a:pt x="216" y="281"/>
                </a:lnTo>
                <a:lnTo>
                  <a:pt x="234" y="301"/>
                </a:lnTo>
                <a:lnTo>
                  <a:pt x="234" y="301"/>
                </a:lnTo>
                <a:lnTo>
                  <a:pt x="234" y="303"/>
                </a:lnTo>
                <a:lnTo>
                  <a:pt x="234" y="303"/>
                </a:lnTo>
                <a:lnTo>
                  <a:pt x="241" y="308"/>
                </a:lnTo>
                <a:lnTo>
                  <a:pt x="249" y="313"/>
                </a:lnTo>
                <a:lnTo>
                  <a:pt x="249" y="313"/>
                </a:lnTo>
                <a:lnTo>
                  <a:pt x="264" y="322"/>
                </a:lnTo>
                <a:lnTo>
                  <a:pt x="264" y="322"/>
                </a:lnTo>
                <a:lnTo>
                  <a:pt x="276" y="327"/>
                </a:lnTo>
                <a:lnTo>
                  <a:pt x="288" y="331"/>
                </a:lnTo>
                <a:lnTo>
                  <a:pt x="288" y="331"/>
                </a:lnTo>
                <a:lnTo>
                  <a:pt x="290" y="331"/>
                </a:lnTo>
                <a:lnTo>
                  <a:pt x="290" y="331"/>
                </a:lnTo>
                <a:lnTo>
                  <a:pt x="295" y="331"/>
                </a:lnTo>
                <a:lnTo>
                  <a:pt x="295" y="331"/>
                </a:lnTo>
                <a:lnTo>
                  <a:pt x="295" y="330"/>
                </a:lnTo>
                <a:lnTo>
                  <a:pt x="295" y="330"/>
                </a:lnTo>
                <a:lnTo>
                  <a:pt x="290" y="325"/>
                </a:lnTo>
                <a:lnTo>
                  <a:pt x="290" y="325"/>
                </a:lnTo>
                <a:lnTo>
                  <a:pt x="278" y="314"/>
                </a:lnTo>
                <a:lnTo>
                  <a:pt x="278" y="314"/>
                </a:lnTo>
                <a:lnTo>
                  <a:pt x="277" y="311"/>
                </a:lnTo>
                <a:lnTo>
                  <a:pt x="277" y="311"/>
                </a:lnTo>
                <a:lnTo>
                  <a:pt x="276" y="311"/>
                </a:lnTo>
                <a:lnTo>
                  <a:pt x="276" y="311"/>
                </a:lnTo>
                <a:lnTo>
                  <a:pt x="273" y="307"/>
                </a:lnTo>
                <a:lnTo>
                  <a:pt x="273" y="307"/>
                </a:lnTo>
                <a:lnTo>
                  <a:pt x="268" y="300"/>
                </a:lnTo>
                <a:lnTo>
                  <a:pt x="268" y="300"/>
                </a:lnTo>
                <a:lnTo>
                  <a:pt x="267" y="298"/>
                </a:lnTo>
                <a:lnTo>
                  <a:pt x="267" y="298"/>
                </a:lnTo>
                <a:lnTo>
                  <a:pt x="267" y="297"/>
                </a:lnTo>
                <a:lnTo>
                  <a:pt x="268" y="295"/>
                </a:lnTo>
                <a:lnTo>
                  <a:pt x="268" y="295"/>
                </a:lnTo>
                <a:lnTo>
                  <a:pt x="268" y="294"/>
                </a:lnTo>
                <a:lnTo>
                  <a:pt x="268" y="294"/>
                </a:lnTo>
                <a:lnTo>
                  <a:pt x="270" y="294"/>
                </a:lnTo>
                <a:lnTo>
                  <a:pt x="270" y="293"/>
                </a:lnTo>
                <a:lnTo>
                  <a:pt x="270" y="293"/>
                </a:lnTo>
                <a:lnTo>
                  <a:pt x="276" y="293"/>
                </a:lnTo>
                <a:lnTo>
                  <a:pt x="276" y="293"/>
                </a:lnTo>
                <a:lnTo>
                  <a:pt x="294" y="291"/>
                </a:lnTo>
                <a:lnTo>
                  <a:pt x="294" y="291"/>
                </a:lnTo>
                <a:lnTo>
                  <a:pt x="298" y="291"/>
                </a:lnTo>
                <a:lnTo>
                  <a:pt x="298" y="291"/>
                </a:lnTo>
                <a:lnTo>
                  <a:pt x="298" y="291"/>
                </a:lnTo>
                <a:lnTo>
                  <a:pt x="298" y="291"/>
                </a:lnTo>
                <a:lnTo>
                  <a:pt x="268" y="280"/>
                </a:lnTo>
                <a:lnTo>
                  <a:pt x="268" y="280"/>
                </a:lnTo>
                <a:lnTo>
                  <a:pt x="268" y="281"/>
                </a:lnTo>
                <a:lnTo>
                  <a:pt x="268" y="281"/>
                </a:lnTo>
                <a:lnTo>
                  <a:pt x="266" y="281"/>
                </a:lnTo>
                <a:lnTo>
                  <a:pt x="264" y="278"/>
                </a:lnTo>
                <a:lnTo>
                  <a:pt x="264" y="278"/>
                </a:lnTo>
                <a:close/>
                <a:moveTo>
                  <a:pt x="192" y="253"/>
                </a:moveTo>
                <a:lnTo>
                  <a:pt x="192" y="253"/>
                </a:lnTo>
                <a:lnTo>
                  <a:pt x="192" y="253"/>
                </a:lnTo>
                <a:lnTo>
                  <a:pt x="192" y="253"/>
                </a:lnTo>
                <a:lnTo>
                  <a:pt x="190" y="254"/>
                </a:lnTo>
                <a:lnTo>
                  <a:pt x="190" y="254"/>
                </a:lnTo>
                <a:lnTo>
                  <a:pt x="190" y="266"/>
                </a:lnTo>
                <a:lnTo>
                  <a:pt x="190" y="266"/>
                </a:lnTo>
                <a:lnTo>
                  <a:pt x="187" y="273"/>
                </a:lnTo>
                <a:lnTo>
                  <a:pt x="187" y="273"/>
                </a:lnTo>
                <a:lnTo>
                  <a:pt x="185" y="288"/>
                </a:lnTo>
                <a:lnTo>
                  <a:pt x="180" y="304"/>
                </a:lnTo>
                <a:lnTo>
                  <a:pt x="180" y="304"/>
                </a:lnTo>
                <a:lnTo>
                  <a:pt x="176" y="317"/>
                </a:lnTo>
                <a:lnTo>
                  <a:pt x="170" y="328"/>
                </a:lnTo>
                <a:lnTo>
                  <a:pt x="170" y="328"/>
                </a:lnTo>
                <a:lnTo>
                  <a:pt x="170" y="331"/>
                </a:lnTo>
                <a:lnTo>
                  <a:pt x="170" y="334"/>
                </a:lnTo>
                <a:lnTo>
                  <a:pt x="170" y="334"/>
                </a:lnTo>
                <a:lnTo>
                  <a:pt x="173" y="335"/>
                </a:lnTo>
                <a:lnTo>
                  <a:pt x="173" y="338"/>
                </a:lnTo>
                <a:lnTo>
                  <a:pt x="173" y="338"/>
                </a:lnTo>
                <a:lnTo>
                  <a:pt x="173" y="342"/>
                </a:lnTo>
                <a:lnTo>
                  <a:pt x="173" y="342"/>
                </a:lnTo>
                <a:lnTo>
                  <a:pt x="173" y="342"/>
                </a:lnTo>
                <a:lnTo>
                  <a:pt x="173" y="342"/>
                </a:lnTo>
                <a:lnTo>
                  <a:pt x="173" y="342"/>
                </a:lnTo>
                <a:lnTo>
                  <a:pt x="173" y="342"/>
                </a:lnTo>
                <a:lnTo>
                  <a:pt x="189" y="340"/>
                </a:lnTo>
                <a:lnTo>
                  <a:pt x="189" y="340"/>
                </a:lnTo>
                <a:lnTo>
                  <a:pt x="207" y="332"/>
                </a:lnTo>
                <a:lnTo>
                  <a:pt x="207" y="332"/>
                </a:lnTo>
                <a:lnTo>
                  <a:pt x="209" y="331"/>
                </a:lnTo>
                <a:lnTo>
                  <a:pt x="209" y="331"/>
                </a:lnTo>
                <a:lnTo>
                  <a:pt x="220" y="324"/>
                </a:lnTo>
                <a:lnTo>
                  <a:pt x="220" y="324"/>
                </a:lnTo>
                <a:lnTo>
                  <a:pt x="220" y="324"/>
                </a:lnTo>
                <a:lnTo>
                  <a:pt x="220" y="324"/>
                </a:lnTo>
                <a:lnTo>
                  <a:pt x="219" y="320"/>
                </a:lnTo>
                <a:lnTo>
                  <a:pt x="219" y="320"/>
                </a:lnTo>
                <a:lnTo>
                  <a:pt x="219" y="318"/>
                </a:lnTo>
                <a:lnTo>
                  <a:pt x="220" y="317"/>
                </a:lnTo>
                <a:lnTo>
                  <a:pt x="220" y="317"/>
                </a:lnTo>
                <a:lnTo>
                  <a:pt x="217" y="318"/>
                </a:lnTo>
                <a:lnTo>
                  <a:pt x="217" y="318"/>
                </a:lnTo>
                <a:lnTo>
                  <a:pt x="217" y="317"/>
                </a:lnTo>
                <a:lnTo>
                  <a:pt x="217" y="317"/>
                </a:lnTo>
                <a:lnTo>
                  <a:pt x="214" y="307"/>
                </a:lnTo>
                <a:lnTo>
                  <a:pt x="214" y="307"/>
                </a:lnTo>
                <a:lnTo>
                  <a:pt x="212" y="297"/>
                </a:lnTo>
                <a:lnTo>
                  <a:pt x="212" y="297"/>
                </a:lnTo>
                <a:lnTo>
                  <a:pt x="212" y="294"/>
                </a:lnTo>
                <a:lnTo>
                  <a:pt x="212" y="294"/>
                </a:lnTo>
                <a:lnTo>
                  <a:pt x="212" y="294"/>
                </a:lnTo>
                <a:lnTo>
                  <a:pt x="212" y="294"/>
                </a:lnTo>
                <a:lnTo>
                  <a:pt x="206" y="277"/>
                </a:lnTo>
                <a:lnTo>
                  <a:pt x="206" y="277"/>
                </a:lnTo>
                <a:lnTo>
                  <a:pt x="204" y="274"/>
                </a:lnTo>
                <a:lnTo>
                  <a:pt x="204" y="274"/>
                </a:lnTo>
                <a:lnTo>
                  <a:pt x="202" y="271"/>
                </a:lnTo>
                <a:lnTo>
                  <a:pt x="202" y="271"/>
                </a:lnTo>
                <a:lnTo>
                  <a:pt x="199" y="266"/>
                </a:lnTo>
                <a:lnTo>
                  <a:pt x="199" y="266"/>
                </a:lnTo>
                <a:lnTo>
                  <a:pt x="196" y="260"/>
                </a:lnTo>
                <a:lnTo>
                  <a:pt x="196" y="260"/>
                </a:lnTo>
                <a:lnTo>
                  <a:pt x="192" y="253"/>
                </a:lnTo>
                <a:lnTo>
                  <a:pt x="192" y="253"/>
                </a:lnTo>
                <a:close/>
                <a:moveTo>
                  <a:pt x="126" y="213"/>
                </a:moveTo>
                <a:lnTo>
                  <a:pt x="126" y="213"/>
                </a:lnTo>
                <a:lnTo>
                  <a:pt x="126" y="213"/>
                </a:lnTo>
                <a:lnTo>
                  <a:pt x="126" y="213"/>
                </a:lnTo>
                <a:lnTo>
                  <a:pt x="129" y="212"/>
                </a:lnTo>
                <a:lnTo>
                  <a:pt x="129" y="212"/>
                </a:lnTo>
                <a:lnTo>
                  <a:pt x="131" y="212"/>
                </a:lnTo>
                <a:lnTo>
                  <a:pt x="131" y="212"/>
                </a:lnTo>
                <a:lnTo>
                  <a:pt x="132" y="212"/>
                </a:lnTo>
                <a:lnTo>
                  <a:pt x="132" y="212"/>
                </a:lnTo>
                <a:lnTo>
                  <a:pt x="132" y="214"/>
                </a:lnTo>
                <a:lnTo>
                  <a:pt x="132" y="214"/>
                </a:lnTo>
                <a:lnTo>
                  <a:pt x="131" y="214"/>
                </a:lnTo>
                <a:lnTo>
                  <a:pt x="131" y="214"/>
                </a:lnTo>
                <a:lnTo>
                  <a:pt x="126" y="220"/>
                </a:lnTo>
                <a:lnTo>
                  <a:pt x="126" y="220"/>
                </a:lnTo>
                <a:lnTo>
                  <a:pt x="118" y="230"/>
                </a:lnTo>
                <a:lnTo>
                  <a:pt x="118" y="230"/>
                </a:lnTo>
                <a:lnTo>
                  <a:pt x="116" y="232"/>
                </a:lnTo>
                <a:lnTo>
                  <a:pt x="116" y="232"/>
                </a:lnTo>
                <a:lnTo>
                  <a:pt x="118" y="232"/>
                </a:lnTo>
                <a:lnTo>
                  <a:pt x="118" y="232"/>
                </a:lnTo>
                <a:lnTo>
                  <a:pt x="121" y="229"/>
                </a:lnTo>
                <a:lnTo>
                  <a:pt x="121" y="229"/>
                </a:lnTo>
                <a:lnTo>
                  <a:pt x="135" y="217"/>
                </a:lnTo>
                <a:lnTo>
                  <a:pt x="135" y="217"/>
                </a:lnTo>
                <a:lnTo>
                  <a:pt x="138" y="216"/>
                </a:lnTo>
                <a:lnTo>
                  <a:pt x="138" y="216"/>
                </a:lnTo>
                <a:lnTo>
                  <a:pt x="139" y="216"/>
                </a:lnTo>
                <a:lnTo>
                  <a:pt x="139" y="216"/>
                </a:lnTo>
                <a:lnTo>
                  <a:pt x="139" y="217"/>
                </a:lnTo>
                <a:lnTo>
                  <a:pt x="139" y="217"/>
                </a:lnTo>
                <a:lnTo>
                  <a:pt x="138" y="219"/>
                </a:lnTo>
                <a:lnTo>
                  <a:pt x="138" y="219"/>
                </a:lnTo>
                <a:lnTo>
                  <a:pt x="133" y="227"/>
                </a:lnTo>
                <a:lnTo>
                  <a:pt x="133" y="227"/>
                </a:lnTo>
                <a:lnTo>
                  <a:pt x="132" y="229"/>
                </a:lnTo>
                <a:lnTo>
                  <a:pt x="132" y="229"/>
                </a:lnTo>
                <a:lnTo>
                  <a:pt x="133" y="229"/>
                </a:lnTo>
                <a:lnTo>
                  <a:pt x="133" y="229"/>
                </a:lnTo>
                <a:lnTo>
                  <a:pt x="133" y="227"/>
                </a:lnTo>
                <a:lnTo>
                  <a:pt x="133" y="227"/>
                </a:lnTo>
                <a:lnTo>
                  <a:pt x="142" y="219"/>
                </a:lnTo>
                <a:lnTo>
                  <a:pt x="142" y="219"/>
                </a:lnTo>
                <a:lnTo>
                  <a:pt x="143" y="217"/>
                </a:lnTo>
                <a:lnTo>
                  <a:pt x="145" y="217"/>
                </a:lnTo>
                <a:lnTo>
                  <a:pt x="145" y="217"/>
                </a:lnTo>
                <a:lnTo>
                  <a:pt x="145" y="216"/>
                </a:lnTo>
                <a:lnTo>
                  <a:pt x="145" y="216"/>
                </a:lnTo>
                <a:lnTo>
                  <a:pt x="141" y="212"/>
                </a:lnTo>
                <a:lnTo>
                  <a:pt x="138" y="207"/>
                </a:lnTo>
                <a:lnTo>
                  <a:pt x="138" y="207"/>
                </a:lnTo>
                <a:lnTo>
                  <a:pt x="132" y="196"/>
                </a:lnTo>
                <a:lnTo>
                  <a:pt x="132" y="196"/>
                </a:lnTo>
                <a:lnTo>
                  <a:pt x="132" y="196"/>
                </a:lnTo>
                <a:lnTo>
                  <a:pt x="132" y="196"/>
                </a:lnTo>
                <a:lnTo>
                  <a:pt x="126" y="197"/>
                </a:lnTo>
                <a:lnTo>
                  <a:pt x="126" y="197"/>
                </a:lnTo>
                <a:lnTo>
                  <a:pt x="123" y="197"/>
                </a:lnTo>
                <a:lnTo>
                  <a:pt x="122" y="200"/>
                </a:lnTo>
                <a:lnTo>
                  <a:pt x="122" y="200"/>
                </a:lnTo>
                <a:lnTo>
                  <a:pt x="125" y="200"/>
                </a:lnTo>
                <a:lnTo>
                  <a:pt x="125" y="200"/>
                </a:lnTo>
                <a:lnTo>
                  <a:pt x="129" y="199"/>
                </a:lnTo>
                <a:lnTo>
                  <a:pt x="129" y="199"/>
                </a:lnTo>
                <a:lnTo>
                  <a:pt x="131" y="199"/>
                </a:lnTo>
                <a:lnTo>
                  <a:pt x="131" y="199"/>
                </a:lnTo>
                <a:lnTo>
                  <a:pt x="131" y="200"/>
                </a:lnTo>
                <a:lnTo>
                  <a:pt x="131" y="200"/>
                </a:lnTo>
                <a:lnTo>
                  <a:pt x="128" y="203"/>
                </a:lnTo>
                <a:lnTo>
                  <a:pt x="128" y="203"/>
                </a:lnTo>
                <a:lnTo>
                  <a:pt x="125" y="207"/>
                </a:lnTo>
                <a:lnTo>
                  <a:pt x="125" y="207"/>
                </a:lnTo>
                <a:lnTo>
                  <a:pt x="123" y="207"/>
                </a:lnTo>
                <a:lnTo>
                  <a:pt x="123" y="207"/>
                </a:lnTo>
                <a:lnTo>
                  <a:pt x="125" y="207"/>
                </a:lnTo>
                <a:lnTo>
                  <a:pt x="125" y="207"/>
                </a:lnTo>
                <a:lnTo>
                  <a:pt x="129" y="206"/>
                </a:lnTo>
                <a:lnTo>
                  <a:pt x="129" y="206"/>
                </a:lnTo>
                <a:lnTo>
                  <a:pt x="131" y="206"/>
                </a:lnTo>
                <a:lnTo>
                  <a:pt x="131" y="206"/>
                </a:lnTo>
                <a:lnTo>
                  <a:pt x="131" y="207"/>
                </a:lnTo>
                <a:lnTo>
                  <a:pt x="131" y="207"/>
                </a:lnTo>
                <a:lnTo>
                  <a:pt x="129" y="210"/>
                </a:lnTo>
                <a:lnTo>
                  <a:pt x="129" y="210"/>
                </a:lnTo>
                <a:lnTo>
                  <a:pt x="126" y="213"/>
                </a:lnTo>
                <a:lnTo>
                  <a:pt x="126" y="213"/>
                </a:lnTo>
                <a:close/>
                <a:moveTo>
                  <a:pt x="192" y="213"/>
                </a:moveTo>
                <a:lnTo>
                  <a:pt x="192" y="213"/>
                </a:lnTo>
                <a:lnTo>
                  <a:pt x="192" y="214"/>
                </a:lnTo>
                <a:lnTo>
                  <a:pt x="192" y="214"/>
                </a:lnTo>
                <a:lnTo>
                  <a:pt x="192" y="234"/>
                </a:lnTo>
                <a:lnTo>
                  <a:pt x="192" y="234"/>
                </a:lnTo>
                <a:lnTo>
                  <a:pt x="192" y="236"/>
                </a:lnTo>
                <a:lnTo>
                  <a:pt x="192" y="236"/>
                </a:lnTo>
                <a:lnTo>
                  <a:pt x="192" y="237"/>
                </a:lnTo>
                <a:lnTo>
                  <a:pt x="192" y="237"/>
                </a:lnTo>
                <a:lnTo>
                  <a:pt x="192" y="240"/>
                </a:lnTo>
                <a:lnTo>
                  <a:pt x="192" y="241"/>
                </a:lnTo>
                <a:lnTo>
                  <a:pt x="192" y="241"/>
                </a:lnTo>
                <a:lnTo>
                  <a:pt x="197" y="253"/>
                </a:lnTo>
                <a:lnTo>
                  <a:pt x="197" y="253"/>
                </a:lnTo>
                <a:lnTo>
                  <a:pt x="197" y="253"/>
                </a:lnTo>
                <a:lnTo>
                  <a:pt x="197" y="253"/>
                </a:lnTo>
                <a:lnTo>
                  <a:pt x="197" y="251"/>
                </a:lnTo>
                <a:lnTo>
                  <a:pt x="197" y="251"/>
                </a:lnTo>
                <a:lnTo>
                  <a:pt x="197" y="249"/>
                </a:lnTo>
                <a:lnTo>
                  <a:pt x="197" y="249"/>
                </a:lnTo>
                <a:lnTo>
                  <a:pt x="199" y="246"/>
                </a:lnTo>
                <a:lnTo>
                  <a:pt x="200" y="246"/>
                </a:lnTo>
                <a:lnTo>
                  <a:pt x="200" y="246"/>
                </a:lnTo>
                <a:lnTo>
                  <a:pt x="202" y="246"/>
                </a:lnTo>
                <a:lnTo>
                  <a:pt x="202" y="246"/>
                </a:lnTo>
                <a:lnTo>
                  <a:pt x="200" y="244"/>
                </a:lnTo>
                <a:lnTo>
                  <a:pt x="200" y="244"/>
                </a:lnTo>
                <a:lnTo>
                  <a:pt x="197" y="236"/>
                </a:lnTo>
                <a:lnTo>
                  <a:pt x="197" y="236"/>
                </a:lnTo>
                <a:lnTo>
                  <a:pt x="197" y="233"/>
                </a:lnTo>
                <a:lnTo>
                  <a:pt x="197" y="233"/>
                </a:lnTo>
                <a:lnTo>
                  <a:pt x="199" y="232"/>
                </a:lnTo>
                <a:lnTo>
                  <a:pt x="200" y="232"/>
                </a:lnTo>
                <a:lnTo>
                  <a:pt x="200" y="232"/>
                </a:lnTo>
                <a:lnTo>
                  <a:pt x="202" y="232"/>
                </a:lnTo>
                <a:lnTo>
                  <a:pt x="202" y="232"/>
                </a:lnTo>
                <a:lnTo>
                  <a:pt x="196" y="223"/>
                </a:lnTo>
                <a:lnTo>
                  <a:pt x="192" y="213"/>
                </a:lnTo>
                <a:lnTo>
                  <a:pt x="192" y="213"/>
                </a:lnTo>
                <a:close/>
                <a:moveTo>
                  <a:pt x="317" y="139"/>
                </a:moveTo>
                <a:lnTo>
                  <a:pt x="317" y="139"/>
                </a:lnTo>
                <a:lnTo>
                  <a:pt x="328" y="135"/>
                </a:lnTo>
                <a:lnTo>
                  <a:pt x="328" y="135"/>
                </a:lnTo>
                <a:lnTo>
                  <a:pt x="322" y="124"/>
                </a:lnTo>
                <a:lnTo>
                  <a:pt x="315" y="114"/>
                </a:lnTo>
                <a:lnTo>
                  <a:pt x="315" y="114"/>
                </a:lnTo>
                <a:lnTo>
                  <a:pt x="311" y="119"/>
                </a:lnTo>
                <a:lnTo>
                  <a:pt x="311" y="119"/>
                </a:lnTo>
                <a:lnTo>
                  <a:pt x="308" y="124"/>
                </a:lnTo>
                <a:lnTo>
                  <a:pt x="308" y="124"/>
                </a:lnTo>
                <a:lnTo>
                  <a:pt x="308" y="125"/>
                </a:lnTo>
                <a:lnTo>
                  <a:pt x="308" y="125"/>
                </a:lnTo>
                <a:lnTo>
                  <a:pt x="310" y="126"/>
                </a:lnTo>
                <a:lnTo>
                  <a:pt x="310" y="126"/>
                </a:lnTo>
                <a:lnTo>
                  <a:pt x="311" y="126"/>
                </a:lnTo>
                <a:lnTo>
                  <a:pt x="311" y="126"/>
                </a:lnTo>
                <a:lnTo>
                  <a:pt x="317" y="124"/>
                </a:lnTo>
                <a:lnTo>
                  <a:pt x="317" y="124"/>
                </a:lnTo>
                <a:lnTo>
                  <a:pt x="318" y="122"/>
                </a:lnTo>
                <a:lnTo>
                  <a:pt x="318" y="122"/>
                </a:lnTo>
                <a:lnTo>
                  <a:pt x="321" y="124"/>
                </a:lnTo>
                <a:lnTo>
                  <a:pt x="321" y="125"/>
                </a:lnTo>
                <a:lnTo>
                  <a:pt x="321" y="125"/>
                </a:lnTo>
                <a:lnTo>
                  <a:pt x="321" y="128"/>
                </a:lnTo>
                <a:lnTo>
                  <a:pt x="321" y="128"/>
                </a:lnTo>
                <a:lnTo>
                  <a:pt x="317" y="133"/>
                </a:lnTo>
                <a:lnTo>
                  <a:pt x="317" y="133"/>
                </a:lnTo>
                <a:lnTo>
                  <a:pt x="315" y="136"/>
                </a:lnTo>
                <a:lnTo>
                  <a:pt x="315" y="136"/>
                </a:lnTo>
                <a:lnTo>
                  <a:pt x="317" y="139"/>
                </a:lnTo>
                <a:lnTo>
                  <a:pt x="317" y="139"/>
                </a:lnTo>
                <a:close/>
                <a:moveTo>
                  <a:pt x="203" y="122"/>
                </a:moveTo>
                <a:lnTo>
                  <a:pt x="203" y="122"/>
                </a:lnTo>
                <a:lnTo>
                  <a:pt x="203" y="122"/>
                </a:lnTo>
                <a:lnTo>
                  <a:pt x="203" y="122"/>
                </a:lnTo>
                <a:lnTo>
                  <a:pt x="204" y="121"/>
                </a:lnTo>
                <a:lnTo>
                  <a:pt x="204" y="121"/>
                </a:lnTo>
                <a:lnTo>
                  <a:pt x="209" y="115"/>
                </a:lnTo>
                <a:lnTo>
                  <a:pt x="214" y="109"/>
                </a:lnTo>
                <a:lnTo>
                  <a:pt x="214" y="109"/>
                </a:lnTo>
                <a:lnTo>
                  <a:pt x="220" y="105"/>
                </a:lnTo>
                <a:lnTo>
                  <a:pt x="220" y="105"/>
                </a:lnTo>
                <a:lnTo>
                  <a:pt x="229" y="98"/>
                </a:lnTo>
                <a:lnTo>
                  <a:pt x="239" y="92"/>
                </a:lnTo>
                <a:lnTo>
                  <a:pt x="239" y="92"/>
                </a:lnTo>
                <a:lnTo>
                  <a:pt x="240" y="91"/>
                </a:lnTo>
                <a:lnTo>
                  <a:pt x="240" y="91"/>
                </a:lnTo>
                <a:lnTo>
                  <a:pt x="236" y="91"/>
                </a:lnTo>
                <a:lnTo>
                  <a:pt x="236" y="91"/>
                </a:lnTo>
                <a:lnTo>
                  <a:pt x="229" y="92"/>
                </a:lnTo>
                <a:lnTo>
                  <a:pt x="229" y="92"/>
                </a:lnTo>
                <a:lnTo>
                  <a:pt x="222" y="98"/>
                </a:lnTo>
                <a:lnTo>
                  <a:pt x="222" y="98"/>
                </a:lnTo>
                <a:lnTo>
                  <a:pt x="214" y="104"/>
                </a:lnTo>
                <a:lnTo>
                  <a:pt x="207" y="111"/>
                </a:lnTo>
                <a:lnTo>
                  <a:pt x="207" y="111"/>
                </a:lnTo>
                <a:lnTo>
                  <a:pt x="204" y="116"/>
                </a:lnTo>
                <a:lnTo>
                  <a:pt x="203" y="122"/>
                </a:lnTo>
                <a:lnTo>
                  <a:pt x="203" y="122"/>
                </a:lnTo>
                <a:close/>
                <a:moveTo>
                  <a:pt x="176" y="349"/>
                </a:moveTo>
                <a:lnTo>
                  <a:pt x="176" y="349"/>
                </a:lnTo>
                <a:lnTo>
                  <a:pt x="176" y="349"/>
                </a:lnTo>
                <a:lnTo>
                  <a:pt x="176" y="349"/>
                </a:lnTo>
                <a:lnTo>
                  <a:pt x="173" y="358"/>
                </a:lnTo>
                <a:lnTo>
                  <a:pt x="173" y="358"/>
                </a:lnTo>
                <a:lnTo>
                  <a:pt x="186" y="357"/>
                </a:lnTo>
                <a:lnTo>
                  <a:pt x="199" y="352"/>
                </a:lnTo>
                <a:lnTo>
                  <a:pt x="199" y="352"/>
                </a:lnTo>
                <a:lnTo>
                  <a:pt x="196" y="348"/>
                </a:lnTo>
                <a:lnTo>
                  <a:pt x="192" y="344"/>
                </a:lnTo>
                <a:lnTo>
                  <a:pt x="192" y="344"/>
                </a:lnTo>
                <a:lnTo>
                  <a:pt x="190" y="345"/>
                </a:lnTo>
                <a:lnTo>
                  <a:pt x="189" y="347"/>
                </a:lnTo>
                <a:lnTo>
                  <a:pt x="189" y="347"/>
                </a:lnTo>
                <a:lnTo>
                  <a:pt x="187" y="349"/>
                </a:lnTo>
                <a:lnTo>
                  <a:pt x="187" y="349"/>
                </a:lnTo>
                <a:lnTo>
                  <a:pt x="186" y="354"/>
                </a:lnTo>
                <a:lnTo>
                  <a:pt x="186" y="354"/>
                </a:lnTo>
                <a:lnTo>
                  <a:pt x="185" y="357"/>
                </a:lnTo>
                <a:lnTo>
                  <a:pt x="182" y="355"/>
                </a:lnTo>
                <a:lnTo>
                  <a:pt x="182" y="355"/>
                </a:lnTo>
                <a:lnTo>
                  <a:pt x="177" y="351"/>
                </a:lnTo>
                <a:lnTo>
                  <a:pt x="177" y="351"/>
                </a:lnTo>
                <a:lnTo>
                  <a:pt x="176" y="349"/>
                </a:lnTo>
                <a:lnTo>
                  <a:pt x="176" y="349"/>
                </a:lnTo>
                <a:close/>
                <a:moveTo>
                  <a:pt x="264" y="223"/>
                </a:moveTo>
                <a:lnTo>
                  <a:pt x="264" y="223"/>
                </a:lnTo>
                <a:lnTo>
                  <a:pt x="251" y="226"/>
                </a:lnTo>
                <a:lnTo>
                  <a:pt x="251" y="226"/>
                </a:lnTo>
                <a:lnTo>
                  <a:pt x="243" y="224"/>
                </a:lnTo>
                <a:lnTo>
                  <a:pt x="233" y="223"/>
                </a:lnTo>
                <a:lnTo>
                  <a:pt x="233" y="223"/>
                </a:lnTo>
                <a:lnTo>
                  <a:pt x="224" y="219"/>
                </a:lnTo>
                <a:lnTo>
                  <a:pt x="216" y="213"/>
                </a:lnTo>
                <a:lnTo>
                  <a:pt x="216" y="213"/>
                </a:lnTo>
                <a:lnTo>
                  <a:pt x="212" y="210"/>
                </a:lnTo>
                <a:lnTo>
                  <a:pt x="212" y="210"/>
                </a:lnTo>
                <a:lnTo>
                  <a:pt x="214" y="216"/>
                </a:lnTo>
                <a:lnTo>
                  <a:pt x="214" y="216"/>
                </a:lnTo>
                <a:lnTo>
                  <a:pt x="214" y="217"/>
                </a:lnTo>
                <a:lnTo>
                  <a:pt x="214" y="217"/>
                </a:lnTo>
                <a:lnTo>
                  <a:pt x="220" y="220"/>
                </a:lnTo>
                <a:lnTo>
                  <a:pt x="224" y="223"/>
                </a:lnTo>
                <a:lnTo>
                  <a:pt x="224" y="223"/>
                </a:lnTo>
                <a:lnTo>
                  <a:pt x="231" y="224"/>
                </a:lnTo>
                <a:lnTo>
                  <a:pt x="239" y="226"/>
                </a:lnTo>
                <a:lnTo>
                  <a:pt x="239" y="226"/>
                </a:lnTo>
                <a:lnTo>
                  <a:pt x="247" y="227"/>
                </a:lnTo>
                <a:lnTo>
                  <a:pt x="254" y="226"/>
                </a:lnTo>
                <a:lnTo>
                  <a:pt x="254" y="226"/>
                </a:lnTo>
                <a:lnTo>
                  <a:pt x="258" y="226"/>
                </a:lnTo>
                <a:lnTo>
                  <a:pt x="264" y="223"/>
                </a:lnTo>
                <a:lnTo>
                  <a:pt x="264" y="223"/>
                </a:lnTo>
                <a:close/>
                <a:moveTo>
                  <a:pt x="183" y="21"/>
                </a:moveTo>
                <a:lnTo>
                  <a:pt x="183" y="21"/>
                </a:lnTo>
                <a:lnTo>
                  <a:pt x="168" y="28"/>
                </a:lnTo>
                <a:lnTo>
                  <a:pt x="152" y="37"/>
                </a:lnTo>
                <a:lnTo>
                  <a:pt x="152" y="37"/>
                </a:lnTo>
                <a:lnTo>
                  <a:pt x="153" y="38"/>
                </a:lnTo>
                <a:lnTo>
                  <a:pt x="153" y="38"/>
                </a:lnTo>
                <a:lnTo>
                  <a:pt x="155" y="38"/>
                </a:lnTo>
                <a:lnTo>
                  <a:pt x="155" y="38"/>
                </a:lnTo>
                <a:lnTo>
                  <a:pt x="175" y="30"/>
                </a:lnTo>
                <a:lnTo>
                  <a:pt x="175" y="30"/>
                </a:lnTo>
                <a:lnTo>
                  <a:pt x="177" y="28"/>
                </a:lnTo>
                <a:lnTo>
                  <a:pt x="177" y="28"/>
                </a:lnTo>
                <a:lnTo>
                  <a:pt x="179" y="28"/>
                </a:lnTo>
                <a:lnTo>
                  <a:pt x="179" y="28"/>
                </a:lnTo>
                <a:lnTo>
                  <a:pt x="185" y="25"/>
                </a:lnTo>
                <a:lnTo>
                  <a:pt x="185" y="25"/>
                </a:lnTo>
                <a:lnTo>
                  <a:pt x="183" y="21"/>
                </a:lnTo>
                <a:lnTo>
                  <a:pt x="183" y="21"/>
                </a:lnTo>
                <a:close/>
                <a:moveTo>
                  <a:pt x="304" y="327"/>
                </a:moveTo>
                <a:lnTo>
                  <a:pt x="304" y="327"/>
                </a:lnTo>
                <a:lnTo>
                  <a:pt x="294" y="317"/>
                </a:lnTo>
                <a:lnTo>
                  <a:pt x="283" y="305"/>
                </a:lnTo>
                <a:lnTo>
                  <a:pt x="283" y="305"/>
                </a:lnTo>
                <a:lnTo>
                  <a:pt x="280" y="308"/>
                </a:lnTo>
                <a:lnTo>
                  <a:pt x="280" y="308"/>
                </a:lnTo>
                <a:lnTo>
                  <a:pt x="301" y="328"/>
                </a:lnTo>
                <a:lnTo>
                  <a:pt x="301" y="328"/>
                </a:lnTo>
                <a:lnTo>
                  <a:pt x="304" y="327"/>
                </a:lnTo>
                <a:lnTo>
                  <a:pt x="304" y="327"/>
                </a:lnTo>
                <a:close/>
                <a:moveTo>
                  <a:pt x="332" y="256"/>
                </a:moveTo>
                <a:lnTo>
                  <a:pt x="332" y="256"/>
                </a:lnTo>
                <a:lnTo>
                  <a:pt x="330" y="254"/>
                </a:lnTo>
                <a:lnTo>
                  <a:pt x="330" y="254"/>
                </a:lnTo>
                <a:lnTo>
                  <a:pt x="317" y="253"/>
                </a:lnTo>
                <a:lnTo>
                  <a:pt x="317" y="253"/>
                </a:lnTo>
                <a:lnTo>
                  <a:pt x="315" y="253"/>
                </a:lnTo>
                <a:lnTo>
                  <a:pt x="314" y="254"/>
                </a:lnTo>
                <a:lnTo>
                  <a:pt x="314" y="254"/>
                </a:lnTo>
                <a:lnTo>
                  <a:pt x="314" y="256"/>
                </a:lnTo>
                <a:lnTo>
                  <a:pt x="314" y="256"/>
                </a:lnTo>
                <a:lnTo>
                  <a:pt x="317" y="260"/>
                </a:lnTo>
                <a:lnTo>
                  <a:pt x="317" y="260"/>
                </a:lnTo>
                <a:lnTo>
                  <a:pt x="320" y="264"/>
                </a:lnTo>
                <a:lnTo>
                  <a:pt x="320" y="264"/>
                </a:lnTo>
                <a:lnTo>
                  <a:pt x="332" y="256"/>
                </a:lnTo>
                <a:lnTo>
                  <a:pt x="332" y="256"/>
                </a:lnTo>
                <a:close/>
                <a:moveTo>
                  <a:pt x="202" y="351"/>
                </a:moveTo>
                <a:lnTo>
                  <a:pt x="202" y="351"/>
                </a:lnTo>
                <a:lnTo>
                  <a:pt x="217" y="344"/>
                </a:lnTo>
                <a:lnTo>
                  <a:pt x="217" y="344"/>
                </a:lnTo>
                <a:lnTo>
                  <a:pt x="210" y="337"/>
                </a:lnTo>
                <a:lnTo>
                  <a:pt x="210" y="337"/>
                </a:lnTo>
                <a:lnTo>
                  <a:pt x="207" y="338"/>
                </a:lnTo>
                <a:lnTo>
                  <a:pt x="207" y="338"/>
                </a:lnTo>
                <a:lnTo>
                  <a:pt x="207" y="340"/>
                </a:lnTo>
                <a:lnTo>
                  <a:pt x="207" y="340"/>
                </a:lnTo>
                <a:lnTo>
                  <a:pt x="204" y="345"/>
                </a:lnTo>
                <a:lnTo>
                  <a:pt x="204" y="345"/>
                </a:lnTo>
                <a:lnTo>
                  <a:pt x="202" y="351"/>
                </a:lnTo>
                <a:lnTo>
                  <a:pt x="202" y="351"/>
                </a:lnTo>
                <a:close/>
                <a:moveTo>
                  <a:pt x="135" y="156"/>
                </a:moveTo>
                <a:lnTo>
                  <a:pt x="135" y="156"/>
                </a:lnTo>
                <a:lnTo>
                  <a:pt x="135" y="155"/>
                </a:lnTo>
                <a:lnTo>
                  <a:pt x="135" y="155"/>
                </a:lnTo>
                <a:lnTo>
                  <a:pt x="132" y="152"/>
                </a:lnTo>
                <a:lnTo>
                  <a:pt x="129" y="151"/>
                </a:lnTo>
                <a:lnTo>
                  <a:pt x="129" y="151"/>
                </a:lnTo>
                <a:lnTo>
                  <a:pt x="119" y="148"/>
                </a:lnTo>
                <a:lnTo>
                  <a:pt x="119" y="148"/>
                </a:lnTo>
                <a:lnTo>
                  <a:pt x="108" y="146"/>
                </a:lnTo>
                <a:lnTo>
                  <a:pt x="98" y="146"/>
                </a:lnTo>
                <a:lnTo>
                  <a:pt x="98" y="146"/>
                </a:lnTo>
                <a:lnTo>
                  <a:pt x="92" y="146"/>
                </a:lnTo>
                <a:lnTo>
                  <a:pt x="88" y="148"/>
                </a:lnTo>
                <a:lnTo>
                  <a:pt x="88" y="148"/>
                </a:lnTo>
                <a:lnTo>
                  <a:pt x="85" y="149"/>
                </a:lnTo>
                <a:lnTo>
                  <a:pt x="85" y="149"/>
                </a:lnTo>
                <a:lnTo>
                  <a:pt x="87" y="149"/>
                </a:lnTo>
                <a:lnTo>
                  <a:pt x="87" y="149"/>
                </a:lnTo>
                <a:lnTo>
                  <a:pt x="94" y="149"/>
                </a:lnTo>
                <a:lnTo>
                  <a:pt x="94" y="149"/>
                </a:lnTo>
                <a:lnTo>
                  <a:pt x="111" y="149"/>
                </a:lnTo>
                <a:lnTo>
                  <a:pt x="111" y="149"/>
                </a:lnTo>
                <a:lnTo>
                  <a:pt x="121" y="151"/>
                </a:lnTo>
                <a:lnTo>
                  <a:pt x="121" y="151"/>
                </a:lnTo>
                <a:lnTo>
                  <a:pt x="128" y="152"/>
                </a:lnTo>
                <a:lnTo>
                  <a:pt x="135" y="155"/>
                </a:lnTo>
                <a:lnTo>
                  <a:pt x="135" y="155"/>
                </a:lnTo>
                <a:lnTo>
                  <a:pt x="135" y="156"/>
                </a:lnTo>
                <a:lnTo>
                  <a:pt x="135" y="156"/>
                </a:lnTo>
                <a:close/>
                <a:moveTo>
                  <a:pt x="351" y="233"/>
                </a:moveTo>
                <a:lnTo>
                  <a:pt x="351" y="233"/>
                </a:lnTo>
                <a:lnTo>
                  <a:pt x="351" y="233"/>
                </a:lnTo>
                <a:lnTo>
                  <a:pt x="351" y="233"/>
                </a:lnTo>
                <a:lnTo>
                  <a:pt x="341" y="232"/>
                </a:lnTo>
                <a:lnTo>
                  <a:pt x="341" y="232"/>
                </a:lnTo>
                <a:lnTo>
                  <a:pt x="339" y="232"/>
                </a:lnTo>
                <a:lnTo>
                  <a:pt x="338" y="232"/>
                </a:lnTo>
                <a:lnTo>
                  <a:pt x="338" y="232"/>
                </a:lnTo>
                <a:lnTo>
                  <a:pt x="337" y="233"/>
                </a:lnTo>
                <a:lnTo>
                  <a:pt x="337" y="233"/>
                </a:lnTo>
                <a:lnTo>
                  <a:pt x="341" y="239"/>
                </a:lnTo>
                <a:lnTo>
                  <a:pt x="345" y="243"/>
                </a:lnTo>
                <a:lnTo>
                  <a:pt x="345" y="243"/>
                </a:lnTo>
                <a:lnTo>
                  <a:pt x="349" y="239"/>
                </a:lnTo>
                <a:lnTo>
                  <a:pt x="351" y="233"/>
                </a:lnTo>
                <a:lnTo>
                  <a:pt x="351" y="233"/>
                </a:lnTo>
                <a:close/>
                <a:moveTo>
                  <a:pt x="133" y="338"/>
                </a:moveTo>
                <a:lnTo>
                  <a:pt x="133" y="338"/>
                </a:lnTo>
                <a:lnTo>
                  <a:pt x="133" y="338"/>
                </a:lnTo>
                <a:lnTo>
                  <a:pt x="133" y="338"/>
                </a:lnTo>
                <a:lnTo>
                  <a:pt x="133" y="340"/>
                </a:lnTo>
                <a:lnTo>
                  <a:pt x="133" y="340"/>
                </a:lnTo>
                <a:lnTo>
                  <a:pt x="118" y="374"/>
                </a:lnTo>
                <a:lnTo>
                  <a:pt x="118" y="374"/>
                </a:lnTo>
                <a:lnTo>
                  <a:pt x="118" y="374"/>
                </a:lnTo>
                <a:lnTo>
                  <a:pt x="118" y="374"/>
                </a:lnTo>
                <a:lnTo>
                  <a:pt x="119" y="374"/>
                </a:lnTo>
                <a:lnTo>
                  <a:pt x="119" y="374"/>
                </a:lnTo>
                <a:lnTo>
                  <a:pt x="123" y="371"/>
                </a:lnTo>
                <a:lnTo>
                  <a:pt x="123" y="371"/>
                </a:lnTo>
                <a:lnTo>
                  <a:pt x="125" y="371"/>
                </a:lnTo>
                <a:lnTo>
                  <a:pt x="125" y="371"/>
                </a:lnTo>
                <a:lnTo>
                  <a:pt x="128" y="361"/>
                </a:lnTo>
                <a:lnTo>
                  <a:pt x="128" y="361"/>
                </a:lnTo>
                <a:lnTo>
                  <a:pt x="133" y="340"/>
                </a:lnTo>
                <a:lnTo>
                  <a:pt x="133" y="340"/>
                </a:lnTo>
                <a:lnTo>
                  <a:pt x="133" y="338"/>
                </a:lnTo>
                <a:lnTo>
                  <a:pt x="133" y="338"/>
                </a:lnTo>
                <a:close/>
                <a:moveTo>
                  <a:pt x="280" y="47"/>
                </a:moveTo>
                <a:lnTo>
                  <a:pt x="280" y="47"/>
                </a:lnTo>
                <a:lnTo>
                  <a:pt x="278" y="50"/>
                </a:lnTo>
                <a:lnTo>
                  <a:pt x="278" y="50"/>
                </a:lnTo>
                <a:lnTo>
                  <a:pt x="271" y="60"/>
                </a:lnTo>
                <a:lnTo>
                  <a:pt x="271" y="60"/>
                </a:lnTo>
                <a:lnTo>
                  <a:pt x="270" y="61"/>
                </a:lnTo>
                <a:lnTo>
                  <a:pt x="271" y="62"/>
                </a:lnTo>
                <a:lnTo>
                  <a:pt x="271" y="62"/>
                </a:lnTo>
                <a:lnTo>
                  <a:pt x="285" y="55"/>
                </a:lnTo>
                <a:lnTo>
                  <a:pt x="285" y="55"/>
                </a:lnTo>
                <a:lnTo>
                  <a:pt x="283" y="50"/>
                </a:lnTo>
                <a:lnTo>
                  <a:pt x="280" y="47"/>
                </a:lnTo>
                <a:lnTo>
                  <a:pt x="280" y="47"/>
                </a:lnTo>
                <a:close/>
                <a:moveTo>
                  <a:pt x="287" y="60"/>
                </a:moveTo>
                <a:lnTo>
                  <a:pt x="287" y="60"/>
                </a:lnTo>
                <a:lnTo>
                  <a:pt x="277" y="72"/>
                </a:lnTo>
                <a:lnTo>
                  <a:pt x="277" y="72"/>
                </a:lnTo>
                <a:lnTo>
                  <a:pt x="278" y="75"/>
                </a:lnTo>
                <a:lnTo>
                  <a:pt x="278" y="75"/>
                </a:lnTo>
                <a:lnTo>
                  <a:pt x="291" y="68"/>
                </a:lnTo>
                <a:lnTo>
                  <a:pt x="291" y="68"/>
                </a:lnTo>
                <a:lnTo>
                  <a:pt x="290" y="64"/>
                </a:lnTo>
                <a:lnTo>
                  <a:pt x="290" y="64"/>
                </a:lnTo>
                <a:lnTo>
                  <a:pt x="287" y="60"/>
                </a:lnTo>
                <a:lnTo>
                  <a:pt x="287" y="60"/>
                </a:lnTo>
                <a:close/>
                <a:moveTo>
                  <a:pt x="216" y="176"/>
                </a:moveTo>
                <a:lnTo>
                  <a:pt x="216" y="176"/>
                </a:lnTo>
                <a:lnTo>
                  <a:pt x="216" y="176"/>
                </a:lnTo>
                <a:lnTo>
                  <a:pt x="216" y="176"/>
                </a:lnTo>
                <a:lnTo>
                  <a:pt x="217" y="179"/>
                </a:lnTo>
                <a:lnTo>
                  <a:pt x="217" y="179"/>
                </a:lnTo>
                <a:lnTo>
                  <a:pt x="219" y="185"/>
                </a:lnTo>
                <a:lnTo>
                  <a:pt x="219" y="192"/>
                </a:lnTo>
                <a:lnTo>
                  <a:pt x="219" y="192"/>
                </a:lnTo>
                <a:lnTo>
                  <a:pt x="219" y="195"/>
                </a:lnTo>
                <a:lnTo>
                  <a:pt x="217" y="197"/>
                </a:lnTo>
                <a:lnTo>
                  <a:pt x="217" y="197"/>
                </a:lnTo>
                <a:lnTo>
                  <a:pt x="213" y="202"/>
                </a:lnTo>
                <a:lnTo>
                  <a:pt x="213" y="202"/>
                </a:lnTo>
                <a:lnTo>
                  <a:pt x="213" y="202"/>
                </a:lnTo>
                <a:lnTo>
                  <a:pt x="213" y="202"/>
                </a:lnTo>
                <a:lnTo>
                  <a:pt x="216" y="202"/>
                </a:lnTo>
                <a:lnTo>
                  <a:pt x="220" y="199"/>
                </a:lnTo>
                <a:lnTo>
                  <a:pt x="222" y="197"/>
                </a:lnTo>
                <a:lnTo>
                  <a:pt x="223" y="195"/>
                </a:lnTo>
                <a:lnTo>
                  <a:pt x="223" y="195"/>
                </a:lnTo>
                <a:lnTo>
                  <a:pt x="222" y="192"/>
                </a:lnTo>
                <a:lnTo>
                  <a:pt x="222" y="190"/>
                </a:lnTo>
                <a:lnTo>
                  <a:pt x="224" y="189"/>
                </a:lnTo>
                <a:lnTo>
                  <a:pt x="224" y="189"/>
                </a:lnTo>
                <a:lnTo>
                  <a:pt x="224" y="187"/>
                </a:lnTo>
                <a:lnTo>
                  <a:pt x="224" y="187"/>
                </a:lnTo>
                <a:lnTo>
                  <a:pt x="220" y="182"/>
                </a:lnTo>
                <a:lnTo>
                  <a:pt x="220" y="182"/>
                </a:lnTo>
                <a:lnTo>
                  <a:pt x="217" y="178"/>
                </a:lnTo>
                <a:lnTo>
                  <a:pt x="217" y="178"/>
                </a:lnTo>
                <a:lnTo>
                  <a:pt x="216" y="176"/>
                </a:lnTo>
                <a:lnTo>
                  <a:pt x="216" y="176"/>
                </a:lnTo>
                <a:close/>
                <a:moveTo>
                  <a:pt x="114" y="266"/>
                </a:moveTo>
                <a:lnTo>
                  <a:pt x="114" y="266"/>
                </a:lnTo>
                <a:lnTo>
                  <a:pt x="114" y="266"/>
                </a:lnTo>
                <a:lnTo>
                  <a:pt x="114" y="266"/>
                </a:lnTo>
                <a:lnTo>
                  <a:pt x="112" y="264"/>
                </a:lnTo>
                <a:lnTo>
                  <a:pt x="112" y="264"/>
                </a:lnTo>
                <a:lnTo>
                  <a:pt x="106" y="260"/>
                </a:lnTo>
                <a:lnTo>
                  <a:pt x="102" y="253"/>
                </a:lnTo>
                <a:lnTo>
                  <a:pt x="102" y="253"/>
                </a:lnTo>
                <a:lnTo>
                  <a:pt x="98" y="246"/>
                </a:lnTo>
                <a:lnTo>
                  <a:pt x="95" y="237"/>
                </a:lnTo>
                <a:lnTo>
                  <a:pt x="95" y="237"/>
                </a:lnTo>
                <a:lnTo>
                  <a:pt x="95" y="236"/>
                </a:lnTo>
                <a:lnTo>
                  <a:pt x="95" y="236"/>
                </a:lnTo>
                <a:lnTo>
                  <a:pt x="95" y="241"/>
                </a:lnTo>
                <a:lnTo>
                  <a:pt x="95" y="241"/>
                </a:lnTo>
                <a:lnTo>
                  <a:pt x="95" y="247"/>
                </a:lnTo>
                <a:lnTo>
                  <a:pt x="95" y="247"/>
                </a:lnTo>
                <a:lnTo>
                  <a:pt x="98" y="253"/>
                </a:lnTo>
                <a:lnTo>
                  <a:pt x="98" y="253"/>
                </a:lnTo>
                <a:lnTo>
                  <a:pt x="101" y="257"/>
                </a:lnTo>
                <a:lnTo>
                  <a:pt x="104" y="260"/>
                </a:lnTo>
                <a:lnTo>
                  <a:pt x="112" y="266"/>
                </a:lnTo>
                <a:lnTo>
                  <a:pt x="112" y="266"/>
                </a:lnTo>
                <a:lnTo>
                  <a:pt x="114" y="266"/>
                </a:lnTo>
                <a:lnTo>
                  <a:pt x="114" y="266"/>
                </a:lnTo>
                <a:close/>
                <a:moveTo>
                  <a:pt x="263" y="50"/>
                </a:moveTo>
                <a:lnTo>
                  <a:pt x="263" y="50"/>
                </a:lnTo>
                <a:lnTo>
                  <a:pt x="277" y="43"/>
                </a:lnTo>
                <a:lnTo>
                  <a:pt x="277" y="43"/>
                </a:lnTo>
                <a:lnTo>
                  <a:pt x="271" y="35"/>
                </a:lnTo>
                <a:lnTo>
                  <a:pt x="271" y="35"/>
                </a:lnTo>
                <a:lnTo>
                  <a:pt x="261" y="50"/>
                </a:lnTo>
                <a:lnTo>
                  <a:pt x="261" y="50"/>
                </a:lnTo>
                <a:lnTo>
                  <a:pt x="263" y="50"/>
                </a:lnTo>
                <a:lnTo>
                  <a:pt x="263" y="50"/>
                </a:lnTo>
                <a:close/>
                <a:moveTo>
                  <a:pt x="300" y="109"/>
                </a:moveTo>
                <a:lnTo>
                  <a:pt x="300" y="109"/>
                </a:lnTo>
                <a:lnTo>
                  <a:pt x="304" y="102"/>
                </a:lnTo>
                <a:lnTo>
                  <a:pt x="304" y="102"/>
                </a:lnTo>
                <a:lnTo>
                  <a:pt x="308" y="97"/>
                </a:lnTo>
                <a:lnTo>
                  <a:pt x="308" y="97"/>
                </a:lnTo>
                <a:lnTo>
                  <a:pt x="308" y="95"/>
                </a:lnTo>
                <a:lnTo>
                  <a:pt x="308" y="95"/>
                </a:lnTo>
                <a:lnTo>
                  <a:pt x="308" y="95"/>
                </a:lnTo>
                <a:lnTo>
                  <a:pt x="294" y="101"/>
                </a:lnTo>
                <a:lnTo>
                  <a:pt x="294" y="101"/>
                </a:lnTo>
                <a:lnTo>
                  <a:pt x="300" y="109"/>
                </a:lnTo>
                <a:lnTo>
                  <a:pt x="300" y="109"/>
                </a:lnTo>
                <a:close/>
                <a:moveTo>
                  <a:pt x="342" y="247"/>
                </a:moveTo>
                <a:lnTo>
                  <a:pt x="342" y="247"/>
                </a:lnTo>
                <a:lnTo>
                  <a:pt x="339" y="246"/>
                </a:lnTo>
                <a:lnTo>
                  <a:pt x="339" y="246"/>
                </a:lnTo>
                <a:lnTo>
                  <a:pt x="327" y="244"/>
                </a:lnTo>
                <a:lnTo>
                  <a:pt x="327" y="244"/>
                </a:lnTo>
                <a:lnTo>
                  <a:pt x="327" y="244"/>
                </a:lnTo>
                <a:lnTo>
                  <a:pt x="325" y="246"/>
                </a:lnTo>
                <a:lnTo>
                  <a:pt x="325" y="246"/>
                </a:lnTo>
                <a:lnTo>
                  <a:pt x="331" y="250"/>
                </a:lnTo>
                <a:lnTo>
                  <a:pt x="331" y="250"/>
                </a:lnTo>
                <a:lnTo>
                  <a:pt x="335" y="253"/>
                </a:lnTo>
                <a:lnTo>
                  <a:pt x="335" y="253"/>
                </a:lnTo>
                <a:lnTo>
                  <a:pt x="342" y="247"/>
                </a:lnTo>
                <a:lnTo>
                  <a:pt x="342" y="247"/>
                </a:lnTo>
                <a:close/>
                <a:moveTo>
                  <a:pt x="300" y="81"/>
                </a:moveTo>
                <a:lnTo>
                  <a:pt x="300" y="81"/>
                </a:lnTo>
                <a:lnTo>
                  <a:pt x="295" y="74"/>
                </a:lnTo>
                <a:lnTo>
                  <a:pt x="295" y="74"/>
                </a:lnTo>
                <a:lnTo>
                  <a:pt x="294" y="74"/>
                </a:lnTo>
                <a:lnTo>
                  <a:pt x="294" y="74"/>
                </a:lnTo>
                <a:lnTo>
                  <a:pt x="290" y="82"/>
                </a:lnTo>
                <a:lnTo>
                  <a:pt x="290" y="82"/>
                </a:lnTo>
                <a:lnTo>
                  <a:pt x="287" y="87"/>
                </a:lnTo>
                <a:lnTo>
                  <a:pt x="287" y="87"/>
                </a:lnTo>
                <a:lnTo>
                  <a:pt x="287" y="88"/>
                </a:lnTo>
                <a:lnTo>
                  <a:pt x="287" y="88"/>
                </a:lnTo>
                <a:lnTo>
                  <a:pt x="287" y="88"/>
                </a:lnTo>
                <a:lnTo>
                  <a:pt x="300" y="81"/>
                </a:lnTo>
                <a:lnTo>
                  <a:pt x="300" y="81"/>
                </a:lnTo>
                <a:close/>
                <a:moveTo>
                  <a:pt x="285" y="85"/>
                </a:moveTo>
                <a:lnTo>
                  <a:pt x="285" y="85"/>
                </a:lnTo>
                <a:lnTo>
                  <a:pt x="291" y="77"/>
                </a:lnTo>
                <a:lnTo>
                  <a:pt x="291" y="77"/>
                </a:lnTo>
                <a:lnTo>
                  <a:pt x="293" y="72"/>
                </a:lnTo>
                <a:lnTo>
                  <a:pt x="293" y="72"/>
                </a:lnTo>
                <a:lnTo>
                  <a:pt x="294" y="71"/>
                </a:lnTo>
                <a:lnTo>
                  <a:pt x="294" y="71"/>
                </a:lnTo>
                <a:lnTo>
                  <a:pt x="280" y="77"/>
                </a:lnTo>
                <a:lnTo>
                  <a:pt x="280" y="77"/>
                </a:lnTo>
                <a:lnTo>
                  <a:pt x="284" y="84"/>
                </a:lnTo>
                <a:lnTo>
                  <a:pt x="284" y="84"/>
                </a:lnTo>
                <a:lnTo>
                  <a:pt x="285" y="85"/>
                </a:lnTo>
                <a:lnTo>
                  <a:pt x="285" y="85"/>
                </a:lnTo>
                <a:close/>
                <a:moveTo>
                  <a:pt x="294" y="98"/>
                </a:moveTo>
                <a:lnTo>
                  <a:pt x="294" y="98"/>
                </a:lnTo>
                <a:lnTo>
                  <a:pt x="307" y="92"/>
                </a:lnTo>
                <a:lnTo>
                  <a:pt x="307" y="92"/>
                </a:lnTo>
                <a:lnTo>
                  <a:pt x="303" y="85"/>
                </a:lnTo>
                <a:lnTo>
                  <a:pt x="303" y="85"/>
                </a:lnTo>
                <a:lnTo>
                  <a:pt x="294" y="98"/>
                </a:lnTo>
                <a:lnTo>
                  <a:pt x="294" y="98"/>
                </a:lnTo>
                <a:close/>
                <a:moveTo>
                  <a:pt x="231" y="335"/>
                </a:moveTo>
                <a:lnTo>
                  <a:pt x="231" y="335"/>
                </a:lnTo>
                <a:lnTo>
                  <a:pt x="227" y="328"/>
                </a:lnTo>
                <a:lnTo>
                  <a:pt x="227" y="328"/>
                </a:lnTo>
                <a:lnTo>
                  <a:pt x="224" y="330"/>
                </a:lnTo>
                <a:lnTo>
                  <a:pt x="224" y="330"/>
                </a:lnTo>
                <a:lnTo>
                  <a:pt x="224" y="332"/>
                </a:lnTo>
                <a:lnTo>
                  <a:pt x="224" y="332"/>
                </a:lnTo>
                <a:lnTo>
                  <a:pt x="222" y="341"/>
                </a:lnTo>
                <a:lnTo>
                  <a:pt x="222" y="341"/>
                </a:lnTo>
                <a:lnTo>
                  <a:pt x="222" y="342"/>
                </a:lnTo>
                <a:lnTo>
                  <a:pt x="222" y="342"/>
                </a:lnTo>
                <a:lnTo>
                  <a:pt x="231" y="335"/>
                </a:lnTo>
                <a:lnTo>
                  <a:pt x="231" y="335"/>
                </a:lnTo>
                <a:close/>
                <a:moveTo>
                  <a:pt x="135" y="185"/>
                </a:moveTo>
                <a:lnTo>
                  <a:pt x="135" y="185"/>
                </a:lnTo>
                <a:lnTo>
                  <a:pt x="135" y="185"/>
                </a:lnTo>
                <a:lnTo>
                  <a:pt x="135" y="185"/>
                </a:lnTo>
                <a:lnTo>
                  <a:pt x="135" y="186"/>
                </a:lnTo>
                <a:lnTo>
                  <a:pt x="135" y="186"/>
                </a:lnTo>
                <a:lnTo>
                  <a:pt x="136" y="196"/>
                </a:lnTo>
                <a:lnTo>
                  <a:pt x="139" y="203"/>
                </a:lnTo>
                <a:lnTo>
                  <a:pt x="139" y="203"/>
                </a:lnTo>
                <a:lnTo>
                  <a:pt x="141" y="206"/>
                </a:lnTo>
                <a:lnTo>
                  <a:pt x="141" y="206"/>
                </a:lnTo>
                <a:lnTo>
                  <a:pt x="143" y="209"/>
                </a:lnTo>
                <a:lnTo>
                  <a:pt x="146" y="210"/>
                </a:lnTo>
                <a:lnTo>
                  <a:pt x="146" y="210"/>
                </a:lnTo>
                <a:lnTo>
                  <a:pt x="142" y="202"/>
                </a:lnTo>
                <a:lnTo>
                  <a:pt x="142" y="202"/>
                </a:lnTo>
                <a:lnTo>
                  <a:pt x="138" y="189"/>
                </a:lnTo>
                <a:lnTo>
                  <a:pt x="138" y="189"/>
                </a:lnTo>
                <a:lnTo>
                  <a:pt x="135" y="183"/>
                </a:lnTo>
                <a:lnTo>
                  <a:pt x="135" y="183"/>
                </a:lnTo>
                <a:lnTo>
                  <a:pt x="135" y="185"/>
                </a:lnTo>
                <a:lnTo>
                  <a:pt x="135" y="185"/>
                </a:lnTo>
                <a:close/>
                <a:moveTo>
                  <a:pt x="278" y="44"/>
                </a:moveTo>
                <a:lnTo>
                  <a:pt x="278" y="44"/>
                </a:lnTo>
                <a:lnTo>
                  <a:pt x="278" y="44"/>
                </a:lnTo>
                <a:lnTo>
                  <a:pt x="278" y="44"/>
                </a:lnTo>
                <a:lnTo>
                  <a:pt x="264" y="52"/>
                </a:lnTo>
                <a:lnTo>
                  <a:pt x="264" y="52"/>
                </a:lnTo>
                <a:lnTo>
                  <a:pt x="268" y="58"/>
                </a:lnTo>
                <a:lnTo>
                  <a:pt x="268" y="58"/>
                </a:lnTo>
                <a:lnTo>
                  <a:pt x="278" y="44"/>
                </a:lnTo>
                <a:lnTo>
                  <a:pt x="278" y="44"/>
                </a:lnTo>
                <a:close/>
                <a:moveTo>
                  <a:pt x="335" y="151"/>
                </a:moveTo>
                <a:lnTo>
                  <a:pt x="335" y="151"/>
                </a:lnTo>
                <a:lnTo>
                  <a:pt x="330" y="160"/>
                </a:lnTo>
                <a:lnTo>
                  <a:pt x="330" y="160"/>
                </a:lnTo>
                <a:lnTo>
                  <a:pt x="331" y="163"/>
                </a:lnTo>
                <a:lnTo>
                  <a:pt x="331" y="163"/>
                </a:lnTo>
                <a:lnTo>
                  <a:pt x="339" y="160"/>
                </a:lnTo>
                <a:lnTo>
                  <a:pt x="339" y="160"/>
                </a:lnTo>
                <a:lnTo>
                  <a:pt x="335" y="151"/>
                </a:lnTo>
                <a:lnTo>
                  <a:pt x="335" y="151"/>
                </a:lnTo>
                <a:close/>
                <a:moveTo>
                  <a:pt x="317" y="266"/>
                </a:moveTo>
                <a:lnTo>
                  <a:pt x="317" y="266"/>
                </a:lnTo>
                <a:lnTo>
                  <a:pt x="301" y="264"/>
                </a:lnTo>
                <a:lnTo>
                  <a:pt x="301" y="264"/>
                </a:lnTo>
                <a:lnTo>
                  <a:pt x="308" y="273"/>
                </a:lnTo>
                <a:lnTo>
                  <a:pt x="308" y="273"/>
                </a:lnTo>
                <a:lnTo>
                  <a:pt x="317" y="266"/>
                </a:lnTo>
                <a:lnTo>
                  <a:pt x="317" y="266"/>
                </a:lnTo>
                <a:close/>
                <a:moveTo>
                  <a:pt x="71" y="178"/>
                </a:moveTo>
                <a:lnTo>
                  <a:pt x="71" y="178"/>
                </a:lnTo>
                <a:lnTo>
                  <a:pt x="71" y="179"/>
                </a:lnTo>
                <a:lnTo>
                  <a:pt x="71" y="179"/>
                </a:lnTo>
                <a:lnTo>
                  <a:pt x="72" y="180"/>
                </a:lnTo>
                <a:lnTo>
                  <a:pt x="72" y="180"/>
                </a:lnTo>
                <a:lnTo>
                  <a:pt x="74" y="187"/>
                </a:lnTo>
                <a:lnTo>
                  <a:pt x="78" y="195"/>
                </a:lnTo>
                <a:lnTo>
                  <a:pt x="78" y="195"/>
                </a:lnTo>
                <a:lnTo>
                  <a:pt x="87" y="203"/>
                </a:lnTo>
                <a:lnTo>
                  <a:pt x="87" y="203"/>
                </a:lnTo>
                <a:lnTo>
                  <a:pt x="87" y="203"/>
                </a:lnTo>
                <a:lnTo>
                  <a:pt x="87" y="203"/>
                </a:lnTo>
                <a:lnTo>
                  <a:pt x="84" y="197"/>
                </a:lnTo>
                <a:lnTo>
                  <a:pt x="84" y="197"/>
                </a:lnTo>
                <a:lnTo>
                  <a:pt x="78" y="187"/>
                </a:lnTo>
                <a:lnTo>
                  <a:pt x="78" y="187"/>
                </a:lnTo>
                <a:lnTo>
                  <a:pt x="72" y="179"/>
                </a:lnTo>
                <a:lnTo>
                  <a:pt x="72" y="179"/>
                </a:lnTo>
                <a:lnTo>
                  <a:pt x="71" y="178"/>
                </a:lnTo>
                <a:lnTo>
                  <a:pt x="71" y="178"/>
                </a:lnTo>
                <a:close/>
                <a:moveTo>
                  <a:pt x="301" y="82"/>
                </a:moveTo>
                <a:lnTo>
                  <a:pt x="301" y="82"/>
                </a:lnTo>
                <a:lnTo>
                  <a:pt x="288" y="91"/>
                </a:lnTo>
                <a:lnTo>
                  <a:pt x="288" y="91"/>
                </a:lnTo>
                <a:lnTo>
                  <a:pt x="291" y="97"/>
                </a:lnTo>
                <a:lnTo>
                  <a:pt x="291" y="97"/>
                </a:lnTo>
                <a:lnTo>
                  <a:pt x="301" y="82"/>
                </a:lnTo>
                <a:lnTo>
                  <a:pt x="301" y="82"/>
                </a:lnTo>
                <a:close/>
                <a:moveTo>
                  <a:pt x="330" y="139"/>
                </a:moveTo>
                <a:lnTo>
                  <a:pt x="330" y="139"/>
                </a:lnTo>
                <a:lnTo>
                  <a:pt x="322" y="149"/>
                </a:lnTo>
                <a:lnTo>
                  <a:pt x="322" y="149"/>
                </a:lnTo>
                <a:lnTo>
                  <a:pt x="324" y="151"/>
                </a:lnTo>
                <a:lnTo>
                  <a:pt x="324" y="151"/>
                </a:lnTo>
                <a:lnTo>
                  <a:pt x="324" y="151"/>
                </a:lnTo>
                <a:lnTo>
                  <a:pt x="324" y="151"/>
                </a:lnTo>
                <a:lnTo>
                  <a:pt x="334" y="148"/>
                </a:lnTo>
                <a:lnTo>
                  <a:pt x="334" y="148"/>
                </a:lnTo>
                <a:lnTo>
                  <a:pt x="330" y="139"/>
                </a:lnTo>
                <a:lnTo>
                  <a:pt x="330" y="139"/>
                </a:lnTo>
                <a:close/>
                <a:moveTo>
                  <a:pt x="131" y="190"/>
                </a:moveTo>
                <a:lnTo>
                  <a:pt x="131" y="190"/>
                </a:lnTo>
                <a:lnTo>
                  <a:pt x="129" y="190"/>
                </a:lnTo>
                <a:lnTo>
                  <a:pt x="129" y="190"/>
                </a:lnTo>
                <a:lnTo>
                  <a:pt x="119" y="192"/>
                </a:lnTo>
                <a:lnTo>
                  <a:pt x="119" y="192"/>
                </a:lnTo>
                <a:lnTo>
                  <a:pt x="114" y="193"/>
                </a:lnTo>
                <a:lnTo>
                  <a:pt x="106" y="196"/>
                </a:lnTo>
                <a:lnTo>
                  <a:pt x="106" y="196"/>
                </a:lnTo>
                <a:lnTo>
                  <a:pt x="105" y="196"/>
                </a:lnTo>
                <a:lnTo>
                  <a:pt x="105" y="196"/>
                </a:lnTo>
                <a:lnTo>
                  <a:pt x="109" y="196"/>
                </a:lnTo>
                <a:lnTo>
                  <a:pt x="109" y="196"/>
                </a:lnTo>
                <a:lnTo>
                  <a:pt x="114" y="196"/>
                </a:lnTo>
                <a:lnTo>
                  <a:pt x="114" y="196"/>
                </a:lnTo>
                <a:lnTo>
                  <a:pt x="123" y="193"/>
                </a:lnTo>
                <a:lnTo>
                  <a:pt x="123" y="193"/>
                </a:lnTo>
                <a:lnTo>
                  <a:pt x="128" y="192"/>
                </a:lnTo>
                <a:lnTo>
                  <a:pt x="128" y="192"/>
                </a:lnTo>
                <a:lnTo>
                  <a:pt x="131" y="190"/>
                </a:lnTo>
                <a:lnTo>
                  <a:pt x="131" y="190"/>
                </a:lnTo>
                <a:close/>
                <a:moveTo>
                  <a:pt x="354" y="226"/>
                </a:moveTo>
                <a:lnTo>
                  <a:pt x="354" y="226"/>
                </a:lnTo>
                <a:lnTo>
                  <a:pt x="354" y="216"/>
                </a:lnTo>
                <a:lnTo>
                  <a:pt x="354" y="216"/>
                </a:lnTo>
                <a:lnTo>
                  <a:pt x="347" y="217"/>
                </a:lnTo>
                <a:lnTo>
                  <a:pt x="347" y="217"/>
                </a:lnTo>
                <a:lnTo>
                  <a:pt x="344" y="219"/>
                </a:lnTo>
                <a:lnTo>
                  <a:pt x="344" y="219"/>
                </a:lnTo>
                <a:lnTo>
                  <a:pt x="354" y="226"/>
                </a:lnTo>
                <a:lnTo>
                  <a:pt x="354" y="226"/>
                </a:lnTo>
                <a:close/>
                <a:moveTo>
                  <a:pt x="328" y="241"/>
                </a:moveTo>
                <a:lnTo>
                  <a:pt x="328" y="241"/>
                </a:lnTo>
                <a:lnTo>
                  <a:pt x="342" y="244"/>
                </a:lnTo>
                <a:lnTo>
                  <a:pt x="342" y="244"/>
                </a:lnTo>
                <a:lnTo>
                  <a:pt x="335" y="236"/>
                </a:lnTo>
                <a:lnTo>
                  <a:pt x="335" y="236"/>
                </a:lnTo>
                <a:lnTo>
                  <a:pt x="328" y="241"/>
                </a:lnTo>
                <a:lnTo>
                  <a:pt x="328" y="241"/>
                </a:lnTo>
                <a:close/>
                <a:moveTo>
                  <a:pt x="311" y="256"/>
                </a:moveTo>
                <a:lnTo>
                  <a:pt x="311" y="256"/>
                </a:lnTo>
                <a:lnTo>
                  <a:pt x="303" y="261"/>
                </a:lnTo>
                <a:lnTo>
                  <a:pt x="303" y="261"/>
                </a:lnTo>
                <a:lnTo>
                  <a:pt x="303" y="261"/>
                </a:lnTo>
                <a:lnTo>
                  <a:pt x="303" y="261"/>
                </a:lnTo>
                <a:lnTo>
                  <a:pt x="317" y="263"/>
                </a:lnTo>
                <a:lnTo>
                  <a:pt x="317" y="263"/>
                </a:lnTo>
                <a:lnTo>
                  <a:pt x="317" y="263"/>
                </a:lnTo>
                <a:lnTo>
                  <a:pt x="317" y="263"/>
                </a:lnTo>
                <a:lnTo>
                  <a:pt x="314" y="260"/>
                </a:lnTo>
                <a:lnTo>
                  <a:pt x="311" y="256"/>
                </a:lnTo>
                <a:lnTo>
                  <a:pt x="311" y="256"/>
                </a:lnTo>
                <a:close/>
                <a:moveTo>
                  <a:pt x="344" y="222"/>
                </a:moveTo>
                <a:lnTo>
                  <a:pt x="344" y="222"/>
                </a:lnTo>
                <a:lnTo>
                  <a:pt x="341" y="229"/>
                </a:lnTo>
                <a:lnTo>
                  <a:pt x="341" y="229"/>
                </a:lnTo>
                <a:lnTo>
                  <a:pt x="352" y="230"/>
                </a:lnTo>
                <a:lnTo>
                  <a:pt x="352" y="230"/>
                </a:lnTo>
                <a:lnTo>
                  <a:pt x="352" y="229"/>
                </a:lnTo>
                <a:lnTo>
                  <a:pt x="352" y="229"/>
                </a:lnTo>
                <a:lnTo>
                  <a:pt x="352" y="229"/>
                </a:lnTo>
                <a:lnTo>
                  <a:pt x="344" y="222"/>
                </a:lnTo>
                <a:lnTo>
                  <a:pt x="344" y="222"/>
                </a:lnTo>
                <a:close/>
                <a:moveTo>
                  <a:pt x="303" y="274"/>
                </a:moveTo>
                <a:lnTo>
                  <a:pt x="303" y="274"/>
                </a:lnTo>
                <a:lnTo>
                  <a:pt x="297" y="273"/>
                </a:lnTo>
                <a:lnTo>
                  <a:pt x="293" y="273"/>
                </a:lnTo>
                <a:lnTo>
                  <a:pt x="293" y="273"/>
                </a:lnTo>
                <a:lnTo>
                  <a:pt x="291" y="273"/>
                </a:lnTo>
                <a:lnTo>
                  <a:pt x="291" y="273"/>
                </a:lnTo>
                <a:lnTo>
                  <a:pt x="291" y="274"/>
                </a:lnTo>
                <a:lnTo>
                  <a:pt x="291" y="274"/>
                </a:lnTo>
                <a:lnTo>
                  <a:pt x="293" y="278"/>
                </a:lnTo>
                <a:lnTo>
                  <a:pt x="293" y="278"/>
                </a:lnTo>
                <a:lnTo>
                  <a:pt x="294" y="280"/>
                </a:lnTo>
                <a:lnTo>
                  <a:pt x="295" y="280"/>
                </a:lnTo>
                <a:lnTo>
                  <a:pt x="295" y="280"/>
                </a:lnTo>
                <a:lnTo>
                  <a:pt x="295" y="280"/>
                </a:lnTo>
                <a:lnTo>
                  <a:pt x="295" y="280"/>
                </a:lnTo>
                <a:lnTo>
                  <a:pt x="297" y="277"/>
                </a:lnTo>
                <a:lnTo>
                  <a:pt x="298" y="277"/>
                </a:lnTo>
                <a:lnTo>
                  <a:pt x="298" y="277"/>
                </a:lnTo>
                <a:lnTo>
                  <a:pt x="301" y="276"/>
                </a:lnTo>
                <a:lnTo>
                  <a:pt x="301" y="276"/>
                </a:lnTo>
                <a:lnTo>
                  <a:pt x="303" y="274"/>
                </a:lnTo>
                <a:lnTo>
                  <a:pt x="303" y="274"/>
                </a:lnTo>
                <a:close/>
                <a:moveTo>
                  <a:pt x="303" y="115"/>
                </a:moveTo>
                <a:lnTo>
                  <a:pt x="303" y="115"/>
                </a:lnTo>
                <a:lnTo>
                  <a:pt x="307" y="121"/>
                </a:lnTo>
                <a:lnTo>
                  <a:pt x="307" y="121"/>
                </a:lnTo>
                <a:lnTo>
                  <a:pt x="307" y="121"/>
                </a:lnTo>
                <a:lnTo>
                  <a:pt x="307" y="121"/>
                </a:lnTo>
                <a:lnTo>
                  <a:pt x="312" y="114"/>
                </a:lnTo>
                <a:lnTo>
                  <a:pt x="312" y="114"/>
                </a:lnTo>
                <a:lnTo>
                  <a:pt x="314" y="111"/>
                </a:lnTo>
                <a:lnTo>
                  <a:pt x="314" y="111"/>
                </a:lnTo>
                <a:lnTo>
                  <a:pt x="312" y="111"/>
                </a:lnTo>
                <a:lnTo>
                  <a:pt x="312" y="111"/>
                </a:lnTo>
                <a:lnTo>
                  <a:pt x="303" y="115"/>
                </a:lnTo>
                <a:lnTo>
                  <a:pt x="303" y="115"/>
                </a:lnTo>
                <a:close/>
                <a:moveTo>
                  <a:pt x="239" y="320"/>
                </a:moveTo>
                <a:lnTo>
                  <a:pt x="239" y="320"/>
                </a:lnTo>
                <a:lnTo>
                  <a:pt x="237" y="325"/>
                </a:lnTo>
                <a:lnTo>
                  <a:pt x="237" y="332"/>
                </a:lnTo>
                <a:lnTo>
                  <a:pt x="237" y="332"/>
                </a:lnTo>
                <a:lnTo>
                  <a:pt x="240" y="330"/>
                </a:lnTo>
                <a:lnTo>
                  <a:pt x="240" y="330"/>
                </a:lnTo>
                <a:lnTo>
                  <a:pt x="241" y="328"/>
                </a:lnTo>
                <a:lnTo>
                  <a:pt x="241" y="328"/>
                </a:lnTo>
                <a:lnTo>
                  <a:pt x="244" y="325"/>
                </a:lnTo>
                <a:lnTo>
                  <a:pt x="244" y="325"/>
                </a:lnTo>
                <a:lnTo>
                  <a:pt x="239" y="320"/>
                </a:lnTo>
                <a:lnTo>
                  <a:pt x="239" y="320"/>
                </a:lnTo>
                <a:close/>
                <a:moveTo>
                  <a:pt x="173" y="349"/>
                </a:moveTo>
                <a:lnTo>
                  <a:pt x="173" y="349"/>
                </a:lnTo>
                <a:lnTo>
                  <a:pt x="163" y="351"/>
                </a:lnTo>
                <a:lnTo>
                  <a:pt x="163" y="351"/>
                </a:lnTo>
                <a:lnTo>
                  <a:pt x="168" y="357"/>
                </a:lnTo>
                <a:lnTo>
                  <a:pt x="168" y="357"/>
                </a:lnTo>
                <a:lnTo>
                  <a:pt x="169" y="358"/>
                </a:lnTo>
                <a:lnTo>
                  <a:pt x="170" y="358"/>
                </a:lnTo>
                <a:lnTo>
                  <a:pt x="170" y="358"/>
                </a:lnTo>
                <a:lnTo>
                  <a:pt x="173" y="349"/>
                </a:lnTo>
                <a:lnTo>
                  <a:pt x="173" y="349"/>
                </a:lnTo>
                <a:close/>
                <a:moveTo>
                  <a:pt x="273" y="65"/>
                </a:moveTo>
                <a:lnTo>
                  <a:pt x="273" y="65"/>
                </a:lnTo>
                <a:lnTo>
                  <a:pt x="276" y="71"/>
                </a:lnTo>
                <a:lnTo>
                  <a:pt x="276" y="71"/>
                </a:lnTo>
                <a:lnTo>
                  <a:pt x="284" y="58"/>
                </a:lnTo>
                <a:lnTo>
                  <a:pt x="284" y="58"/>
                </a:lnTo>
                <a:lnTo>
                  <a:pt x="284" y="58"/>
                </a:lnTo>
                <a:lnTo>
                  <a:pt x="284" y="58"/>
                </a:lnTo>
                <a:lnTo>
                  <a:pt x="273" y="65"/>
                </a:lnTo>
                <a:lnTo>
                  <a:pt x="273" y="65"/>
                </a:lnTo>
                <a:close/>
                <a:moveTo>
                  <a:pt x="210" y="160"/>
                </a:moveTo>
                <a:lnTo>
                  <a:pt x="210" y="160"/>
                </a:lnTo>
                <a:lnTo>
                  <a:pt x="213" y="166"/>
                </a:lnTo>
                <a:lnTo>
                  <a:pt x="216" y="172"/>
                </a:lnTo>
                <a:lnTo>
                  <a:pt x="216" y="172"/>
                </a:lnTo>
                <a:lnTo>
                  <a:pt x="226" y="172"/>
                </a:lnTo>
                <a:lnTo>
                  <a:pt x="226" y="172"/>
                </a:lnTo>
                <a:lnTo>
                  <a:pt x="222" y="170"/>
                </a:lnTo>
                <a:lnTo>
                  <a:pt x="222" y="170"/>
                </a:lnTo>
                <a:lnTo>
                  <a:pt x="216" y="168"/>
                </a:lnTo>
                <a:lnTo>
                  <a:pt x="216" y="168"/>
                </a:lnTo>
                <a:lnTo>
                  <a:pt x="214" y="166"/>
                </a:lnTo>
                <a:lnTo>
                  <a:pt x="214" y="166"/>
                </a:lnTo>
                <a:lnTo>
                  <a:pt x="214" y="162"/>
                </a:lnTo>
                <a:lnTo>
                  <a:pt x="214" y="162"/>
                </a:lnTo>
                <a:lnTo>
                  <a:pt x="214" y="159"/>
                </a:lnTo>
                <a:lnTo>
                  <a:pt x="214" y="159"/>
                </a:lnTo>
                <a:lnTo>
                  <a:pt x="210" y="160"/>
                </a:lnTo>
                <a:lnTo>
                  <a:pt x="210" y="160"/>
                </a:lnTo>
                <a:close/>
                <a:moveTo>
                  <a:pt x="345" y="197"/>
                </a:moveTo>
                <a:lnTo>
                  <a:pt x="345" y="197"/>
                </a:lnTo>
                <a:lnTo>
                  <a:pt x="345" y="205"/>
                </a:lnTo>
                <a:lnTo>
                  <a:pt x="345" y="205"/>
                </a:lnTo>
                <a:lnTo>
                  <a:pt x="354" y="202"/>
                </a:lnTo>
                <a:lnTo>
                  <a:pt x="354" y="202"/>
                </a:lnTo>
                <a:lnTo>
                  <a:pt x="354" y="200"/>
                </a:lnTo>
                <a:lnTo>
                  <a:pt x="354" y="200"/>
                </a:lnTo>
                <a:lnTo>
                  <a:pt x="354" y="199"/>
                </a:lnTo>
                <a:lnTo>
                  <a:pt x="354" y="199"/>
                </a:lnTo>
                <a:lnTo>
                  <a:pt x="345" y="197"/>
                </a:lnTo>
                <a:lnTo>
                  <a:pt x="345" y="197"/>
                </a:lnTo>
                <a:close/>
                <a:moveTo>
                  <a:pt x="351" y="186"/>
                </a:moveTo>
                <a:lnTo>
                  <a:pt x="351" y="186"/>
                </a:lnTo>
                <a:lnTo>
                  <a:pt x="347" y="178"/>
                </a:lnTo>
                <a:lnTo>
                  <a:pt x="347" y="178"/>
                </a:lnTo>
                <a:lnTo>
                  <a:pt x="341" y="186"/>
                </a:lnTo>
                <a:lnTo>
                  <a:pt x="341" y="186"/>
                </a:lnTo>
                <a:lnTo>
                  <a:pt x="347" y="186"/>
                </a:lnTo>
                <a:lnTo>
                  <a:pt x="351" y="186"/>
                </a:lnTo>
                <a:lnTo>
                  <a:pt x="351" y="186"/>
                </a:lnTo>
                <a:close/>
                <a:moveTo>
                  <a:pt x="263" y="35"/>
                </a:moveTo>
                <a:lnTo>
                  <a:pt x="263" y="35"/>
                </a:lnTo>
                <a:lnTo>
                  <a:pt x="266" y="34"/>
                </a:lnTo>
                <a:lnTo>
                  <a:pt x="266" y="34"/>
                </a:lnTo>
                <a:lnTo>
                  <a:pt x="268" y="33"/>
                </a:lnTo>
                <a:lnTo>
                  <a:pt x="268" y="33"/>
                </a:lnTo>
                <a:lnTo>
                  <a:pt x="263" y="25"/>
                </a:lnTo>
                <a:lnTo>
                  <a:pt x="263" y="25"/>
                </a:lnTo>
                <a:lnTo>
                  <a:pt x="260" y="31"/>
                </a:lnTo>
                <a:lnTo>
                  <a:pt x="260" y="31"/>
                </a:lnTo>
                <a:lnTo>
                  <a:pt x="263" y="35"/>
                </a:lnTo>
                <a:lnTo>
                  <a:pt x="263" y="35"/>
                </a:lnTo>
                <a:close/>
                <a:moveTo>
                  <a:pt x="240" y="48"/>
                </a:moveTo>
                <a:lnTo>
                  <a:pt x="240" y="48"/>
                </a:lnTo>
                <a:lnTo>
                  <a:pt x="241" y="44"/>
                </a:lnTo>
                <a:lnTo>
                  <a:pt x="241" y="44"/>
                </a:lnTo>
                <a:lnTo>
                  <a:pt x="229" y="33"/>
                </a:lnTo>
                <a:lnTo>
                  <a:pt x="229" y="33"/>
                </a:lnTo>
                <a:lnTo>
                  <a:pt x="229" y="33"/>
                </a:lnTo>
                <a:lnTo>
                  <a:pt x="229" y="33"/>
                </a:lnTo>
                <a:lnTo>
                  <a:pt x="233" y="38"/>
                </a:lnTo>
                <a:lnTo>
                  <a:pt x="233" y="38"/>
                </a:lnTo>
                <a:lnTo>
                  <a:pt x="234" y="38"/>
                </a:lnTo>
                <a:lnTo>
                  <a:pt x="236" y="40"/>
                </a:lnTo>
                <a:lnTo>
                  <a:pt x="236" y="40"/>
                </a:lnTo>
                <a:lnTo>
                  <a:pt x="236" y="41"/>
                </a:lnTo>
                <a:lnTo>
                  <a:pt x="236" y="41"/>
                </a:lnTo>
                <a:lnTo>
                  <a:pt x="236" y="43"/>
                </a:lnTo>
                <a:lnTo>
                  <a:pt x="236" y="43"/>
                </a:lnTo>
                <a:lnTo>
                  <a:pt x="240" y="48"/>
                </a:lnTo>
                <a:lnTo>
                  <a:pt x="240" y="48"/>
                </a:lnTo>
                <a:close/>
                <a:moveTo>
                  <a:pt x="270" y="170"/>
                </a:moveTo>
                <a:lnTo>
                  <a:pt x="270" y="170"/>
                </a:lnTo>
                <a:lnTo>
                  <a:pt x="274" y="178"/>
                </a:lnTo>
                <a:lnTo>
                  <a:pt x="278" y="185"/>
                </a:lnTo>
                <a:lnTo>
                  <a:pt x="278" y="185"/>
                </a:lnTo>
                <a:lnTo>
                  <a:pt x="280" y="193"/>
                </a:lnTo>
                <a:lnTo>
                  <a:pt x="281" y="202"/>
                </a:lnTo>
                <a:lnTo>
                  <a:pt x="281" y="202"/>
                </a:lnTo>
                <a:lnTo>
                  <a:pt x="283" y="195"/>
                </a:lnTo>
                <a:lnTo>
                  <a:pt x="283" y="195"/>
                </a:lnTo>
                <a:lnTo>
                  <a:pt x="281" y="187"/>
                </a:lnTo>
                <a:lnTo>
                  <a:pt x="277" y="179"/>
                </a:lnTo>
                <a:lnTo>
                  <a:pt x="277" y="179"/>
                </a:lnTo>
                <a:lnTo>
                  <a:pt x="271" y="170"/>
                </a:lnTo>
                <a:lnTo>
                  <a:pt x="271" y="170"/>
                </a:lnTo>
                <a:lnTo>
                  <a:pt x="270" y="170"/>
                </a:lnTo>
                <a:lnTo>
                  <a:pt x="270" y="170"/>
                </a:lnTo>
                <a:close/>
                <a:moveTo>
                  <a:pt x="342" y="166"/>
                </a:moveTo>
                <a:lnTo>
                  <a:pt x="342" y="166"/>
                </a:lnTo>
                <a:lnTo>
                  <a:pt x="335" y="173"/>
                </a:lnTo>
                <a:lnTo>
                  <a:pt x="335" y="173"/>
                </a:lnTo>
                <a:lnTo>
                  <a:pt x="337" y="175"/>
                </a:lnTo>
                <a:lnTo>
                  <a:pt x="337" y="175"/>
                </a:lnTo>
                <a:lnTo>
                  <a:pt x="345" y="173"/>
                </a:lnTo>
                <a:lnTo>
                  <a:pt x="345" y="173"/>
                </a:lnTo>
                <a:lnTo>
                  <a:pt x="342" y="166"/>
                </a:lnTo>
                <a:lnTo>
                  <a:pt x="342" y="166"/>
                </a:lnTo>
                <a:close/>
                <a:moveTo>
                  <a:pt x="195" y="344"/>
                </a:moveTo>
                <a:lnTo>
                  <a:pt x="195" y="344"/>
                </a:lnTo>
                <a:lnTo>
                  <a:pt x="199" y="349"/>
                </a:lnTo>
                <a:lnTo>
                  <a:pt x="199" y="349"/>
                </a:lnTo>
                <a:lnTo>
                  <a:pt x="203" y="340"/>
                </a:lnTo>
                <a:lnTo>
                  <a:pt x="203" y="340"/>
                </a:lnTo>
                <a:lnTo>
                  <a:pt x="196" y="342"/>
                </a:lnTo>
                <a:lnTo>
                  <a:pt x="196" y="342"/>
                </a:lnTo>
                <a:lnTo>
                  <a:pt x="195" y="344"/>
                </a:lnTo>
                <a:lnTo>
                  <a:pt x="195" y="344"/>
                </a:lnTo>
                <a:close/>
                <a:moveTo>
                  <a:pt x="227" y="65"/>
                </a:moveTo>
                <a:lnTo>
                  <a:pt x="227" y="65"/>
                </a:lnTo>
                <a:lnTo>
                  <a:pt x="229" y="64"/>
                </a:lnTo>
                <a:lnTo>
                  <a:pt x="229" y="64"/>
                </a:lnTo>
                <a:lnTo>
                  <a:pt x="233" y="58"/>
                </a:lnTo>
                <a:lnTo>
                  <a:pt x="233" y="58"/>
                </a:lnTo>
                <a:lnTo>
                  <a:pt x="233" y="57"/>
                </a:lnTo>
                <a:lnTo>
                  <a:pt x="233" y="57"/>
                </a:lnTo>
                <a:lnTo>
                  <a:pt x="233" y="51"/>
                </a:lnTo>
                <a:lnTo>
                  <a:pt x="233" y="51"/>
                </a:lnTo>
                <a:lnTo>
                  <a:pt x="233" y="48"/>
                </a:lnTo>
                <a:lnTo>
                  <a:pt x="233" y="48"/>
                </a:lnTo>
                <a:lnTo>
                  <a:pt x="230" y="55"/>
                </a:lnTo>
                <a:lnTo>
                  <a:pt x="227" y="65"/>
                </a:lnTo>
                <a:lnTo>
                  <a:pt x="227" y="65"/>
                </a:lnTo>
                <a:close/>
                <a:moveTo>
                  <a:pt x="354" y="196"/>
                </a:moveTo>
                <a:lnTo>
                  <a:pt x="354" y="196"/>
                </a:lnTo>
                <a:lnTo>
                  <a:pt x="352" y="189"/>
                </a:lnTo>
                <a:lnTo>
                  <a:pt x="352" y="189"/>
                </a:lnTo>
                <a:lnTo>
                  <a:pt x="344" y="193"/>
                </a:lnTo>
                <a:lnTo>
                  <a:pt x="344" y="193"/>
                </a:lnTo>
                <a:lnTo>
                  <a:pt x="354" y="196"/>
                </a:lnTo>
                <a:lnTo>
                  <a:pt x="354" y="196"/>
                </a:lnTo>
                <a:close/>
                <a:moveTo>
                  <a:pt x="102" y="114"/>
                </a:moveTo>
                <a:lnTo>
                  <a:pt x="102" y="114"/>
                </a:lnTo>
                <a:lnTo>
                  <a:pt x="102" y="111"/>
                </a:lnTo>
                <a:lnTo>
                  <a:pt x="102" y="111"/>
                </a:lnTo>
                <a:lnTo>
                  <a:pt x="102" y="109"/>
                </a:lnTo>
                <a:lnTo>
                  <a:pt x="102" y="109"/>
                </a:lnTo>
                <a:lnTo>
                  <a:pt x="102" y="108"/>
                </a:lnTo>
                <a:lnTo>
                  <a:pt x="102" y="105"/>
                </a:lnTo>
                <a:lnTo>
                  <a:pt x="102" y="105"/>
                </a:lnTo>
                <a:lnTo>
                  <a:pt x="102" y="101"/>
                </a:lnTo>
                <a:lnTo>
                  <a:pt x="102" y="101"/>
                </a:lnTo>
                <a:lnTo>
                  <a:pt x="99" y="104"/>
                </a:lnTo>
                <a:lnTo>
                  <a:pt x="99" y="104"/>
                </a:lnTo>
                <a:lnTo>
                  <a:pt x="99" y="105"/>
                </a:lnTo>
                <a:lnTo>
                  <a:pt x="99" y="105"/>
                </a:lnTo>
                <a:lnTo>
                  <a:pt x="99" y="114"/>
                </a:lnTo>
                <a:lnTo>
                  <a:pt x="99" y="114"/>
                </a:lnTo>
                <a:lnTo>
                  <a:pt x="99" y="115"/>
                </a:lnTo>
                <a:lnTo>
                  <a:pt x="99" y="115"/>
                </a:lnTo>
                <a:lnTo>
                  <a:pt x="102" y="114"/>
                </a:lnTo>
                <a:lnTo>
                  <a:pt x="102" y="114"/>
                </a:lnTo>
                <a:close/>
                <a:moveTo>
                  <a:pt x="219" y="342"/>
                </a:moveTo>
                <a:lnTo>
                  <a:pt x="219" y="342"/>
                </a:lnTo>
                <a:lnTo>
                  <a:pt x="222" y="331"/>
                </a:lnTo>
                <a:lnTo>
                  <a:pt x="222" y="331"/>
                </a:lnTo>
                <a:lnTo>
                  <a:pt x="213" y="335"/>
                </a:lnTo>
                <a:lnTo>
                  <a:pt x="213" y="335"/>
                </a:lnTo>
                <a:lnTo>
                  <a:pt x="219" y="342"/>
                </a:lnTo>
                <a:lnTo>
                  <a:pt x="219" y="342"/>
                </a:lnTo>
                <a:close/>
                <a:moveTo>
                  <a:pt x="204" y="81"/>
                </a:moveTo>
                <a:lnTo>
                  <a:pt x="204" y="81"/>
                </a:lnTo>
                <a:lnTo>
                  <a:pt x="204" y="81"/>
                </a:lnTo>
                <a:lnTo>
                  <a:pt x="204" y="81"/>
                </a:lnTo>
                <a:lnTo>
                  <a:pt x="209" y="75"/>
                </a:lnTo>
                <a:lnTo>
                  <a:pt x="209" y="75"/>
                </a:lnTo>
                <a:lnTo>
                  <a:pt x="209" y="74"/>
                </a:lnTo>
                <a:lnTo>
                  <a:pt x="209" y="74"/>
                </a:lnTo>
                <a:lnTo>
                  <a:pt x="210" y="68"/>
                </a:lnTo>
                <a:lnTo>
                  <a:pt x="210" y="68"/>
                </a:lnTo>
                <a:lnTo>
                  <a:pt x="209" y="68"/>
                </a:lnTo>
                <a:lnTo>
                  <a:pt x="209" y="68"/>
                </a:lnTo>
                <a:lnTo>
                  <a:pt x="206" y="71"/>
                </a:lnTo>
                <a:lnTo>
                  <a:pt x="206" y="71"/>
                </a:lnTo>
                <a:lnTo>
                  <a:pt x="206" y="72"/>
                </a:lnTo>
                <a:lnTo>
                  <a:pt x="206" y="72"/>
                </a:lnTo>
                <a:lnTo>
                  <a:pt x="204" y="81"/>
                </a:lnTo>
                <a:lnTo>
                  <a:pt x="204" y="81"/>
                </a:lnTo>
                <a:close/>
                <a:moveTo>
                  <a:pt x="260" y="47"/>
                </a:moveTo>
                <a:lnTo>
                  <a:pt x="260" y="47"/>
                </a:lnTo>
                <a:lnTo>
                  <a:pt x="267" y="35"/>
                </a:lnTo>
                <a:lnTo>
                  <a:pt x="267" y="35"/>
                </a:lnTo>
                <a:lnTo>
                  <a:pt x="266" y="37"/>
                </a:lnTo>
                <a:lnTo>
                  <a:pt x="266" y="37"/>
                </a:lnTo>
                <a:lnTo>
                  <a:pt x="264" y="38"/>
                </a:lnTo>
                <a:lnTo>
                  <a:pt x="264" y="38"/>
                </a:lnTo>
                <a:lnTo>
                  <a:pt x="264" y="40"/>
                </a:lnTo>
                <a:lnTo>
                  <a:pt x="263" y="41"/>
                </a:lnTo>
                <a:lnTo>
                  <a:pt x="263" y="41"/>
                </a:lnTo>
                <a:lnTo>
                  <a:pt x="260" y="41"/>
                </a:lnTo>
                <a:lnTo>
                  <a:pt x="260" y="41"/>
                </a:lnTo>
                <a:lnTo>
                  <a:pt x="256" y="43"/>
                </a:lnTo>
                <a:lnTo>
                  <a:pt x="256" y="43"/>
                </a:lnTo>
                <a:lnTo>
                  <a:pt x="260" y="47"/>
                </a:lnTo>
                <a:lnTo>
                  <a:pt x="260" y="47"/>
                </a:lnTo>
                <a:close/>
                <a:moveTo>
                  <a:pt x="284" y="246"/>
                </a:moveTo>
                <a:lnTo>
                  <a:pt x="284" y="246"/>
                </a:lnTo>
                <a:lnTo>
                  <a:pt x="283" y="244"/>
                </a:lnTo>
                <a:lnTo>
                  <a:pt x="283" y="244"/>
                </a:lnTo>
                <a:lnTo>
                  <a:pt x="274" y="253"/>
                </a:lnTo>
                <a:lnTo>
                  <a:pt x="274" y="253"/>
                </a:lnTo>
                <a:lnTo>
                  <a:pt x="274" y="253"/>
                </a:lnTo>
                <a:lnTo>
                  <a:pt x="274" y="253"/>
                </a:lnTo>
                <a:lnTo>
                  <a:pt x="276" y="253"/>
                </a:lnTo>
                <a:lnTo>
                  <a:pt x="276" y="253"/>
                </a:lnTo>
                <a:lnTo>
                  <a:pt x="280" y="251"/>
                </a:lnTo>
                <a:lnTo>
                  <a:pt x="280" y="251"/>
                </a:lnTo>
                <a:lnTo>
                  <a:pt x="281" y="250"/>
                </a:lnTo>
                <a:lnTo>
                  <a:pt x="281" y="250"/>
                </a:lnTo>
                <a:lnTo>
                  <a:pt x="284" y="246"/>
                </a:lnTo>
                <a:lnTo>
                  <a:pt x="284" y="246"/>
                </a:lnTo>
                <a:close/>
                <a:moveTo>
                  <a:pt x="304" y="271"/>
                </a:moveTo>
                <a:lnTo>
                  <a:pt x="304" y="271"/>
                </a:lnTo>
                <a:lnTo>
                  <a:pt x="298" y="266"/>
                </a:lnTo>
                <a:lnTo>
                  <a:pt x="298" y="266"/>
                </a:lnTo>
                <a:lnTo>
                  <a:pt x="293" y="270"/>
                </a:lnTo>
                <a:lnTo>
                  <a:pt x="293" y="270"/>
                </a:lnTo>
                <a:lnTo>
                  <a:pt x="304" y="271"/>
                </a:lnTo>
                <a:lnTo>
                  <a:pt x="304" y="271"/>
                </a:lnTo>
                <a:close/>
                <a:moveTo>
                  <a:pt x="234" y="321"/>
                </a:moveTo>
                <a:lnTo>
                  <a:pt x="234" y="321"/>
                </a:lnTo>
                <a:lnTo>
                  <a:pt x="229" y="327"/>
                </a:lnTo>
                <a:lnTo>
                  <a:pt x="229" y="327"/>
                </a:lnTo>
                <a:lnTo>
                  <a:pt x="233" y="334"/>
                </a:lnTo>
                <a:lnTo>
                  <a:pt x="233" y="334"/>
                </a:lnTo>
                <a:lnTo>
                  <a:pt x="233" y="334"/>
                </a:lnTo>
                <a:lnTo>
                  <a:pt x="233" y="334"/>
                </a:lnTo>
                <a:lnTo>
                  <a:pt x="234" y="321"/>
                </a:lnTo>
                <a:lnTo>
                  <a:pt x="234" y="321"/>
                </a:lnTo>
                <a:close/>
                <a:moveTo>
                  <a:pt x="258" y="23"/>
                </a:moveTo>
                <a:lnTo>
                  <a:pt x="258" y="23"/>
                </a:lnTo>
                <a:lnTo>
                  <a:pt x="254" y="18"/>
                </a:lnTo>
                <a:lnTo>
                  <a:pt x="254" y="18"/>
                </a:lnTo>
                <a:lnTo>
                  <a:pt x="251" y="23"/>
                </a:lnTo>
                <a:lnTo>
                  <a:pt x="251" y="23"/>
                </a:lnTo>
                <a:lnTo>
                  <a:pt x="254" y="25"/>
                </a:lnTo>
                <a:lnTo>
                  <a:pt x="254" y="25"/>
                </a:lnTo>
                <a:lnTo>
                  <a:pt x="258" y="23"/>
                </a:lnTo>
                <a:lnTo>
                  <a:pt x="258" y="23"/>
                </a:lnTo>
                <a:close/>
                <a:moveTo>
                  <a:pt x="332" y="165"/>
                </a:moveTo>
                <a:lnTo>
                  <a:pt x="332" y="165"/>
                </a:lnTo>
                <a:lnTo>
                  <a:pt x="335" y="170"/>
                </a:lnTo>
                <a:lnTo>
                  <a:pt x="335" y="170"/>
                </a:lnTo>
                <a:lnTo>
                  <a:pt x="341" y="163"/>
                </a:lnTo>
                <a:lnTo>
                  <a:pt x="341" y="163"/>
                </a:lnTo>
                <a:lnTo>
                  <a:pt x="339" y="162"/>
                </a:lnTo>
                <a:lnTo>
                  <a:pt x="339" y="162"/>
                </a:lnTo>
                <a:lnTo>
                  <a:pt x="332" y="165"/>
                </a:lnTo>
                <a:lnTo>
                  <a:pt x="332" y="165"/>
                </a:lnTo>
                <a:close/>
                <a:moveTo>
                  <a:pt x="183" y="354"/>
                </a:moveTo>
                <a:lnTo>
                  <a:pt x="183" y="354"/>
                </a:lnTo>
                <a:lnTo>
                  <a:pt x="186" y="345"/>
                </a:lnTo>
                <a:lnTo>
                  <a:pt x="186" y="345"/>
                </a:lnTo>
                <a:lnTo>
                  <a:pt x="180" y="347"/>
                </a:lnTo>
                <a:lnTo>
                  <a:pt x="180" y="347"/>
                </a:lnTo>
                <a:lnTo>
                  <a:pt x="179" y="348"/>
                </a:lnTo>
                <a:lnTo>
                  <a:pt x="179" y="348"/>
                </a:lnTo>
                <a:lnTo>
                  <a:pt x="183" y="354"/>
                </a:lnTo>
                <a:lnTo>
                  <a:pt x="183" y="354"/>
                </a:lnTo>
                <a:close/>
                <a:moveTo>
                  <a:pt x="328" y="138"/>
                </a:moveTo>
                <a:lnTo>
                  <a:pt x="328" y="138"/>
                </a:lnTo>
                <a:lnTo>
                  <a:pt x="328" y="138"/>
                </a:lnTo>
                <a:lnTo>
                  <a:pt x="328" y="138"/>
                </a:lnTo>
                <a:lnTo>
                  <a:pt x="318" y="142"/>
                </a:lnTo>
                <a:lnTo>
                  <a:pt x="318" y="142"/>
                </a:lnTo>
                <a:lnTo>
                  <a:pt x="321" y="146"/>
                </a:lnTo>
                <a:lnTo>
                  <a:pt x="321" y="146"/>
                </a:lnTo>
                <a:lnTo>
                  <a:pt x="328" y="138"/>
                </a:lnTo>
                <a:lnTo>
                  <a:pt x="328" y="138"/>
                </a:lnTo>
                <a:close/>
                <a:moveTo>
                  <a:pt x="295" y="210"/>
                </a:moveTo>
                <a:lnTo>
                  <a:pt x="295" y="210"/>
                </a:lnTo>
                <a:lnTo>
                  <a:pt x="294" y="214"/>
                </a:lnTo>
                <a:lnTo>
                  <a:pt x="293" y="219"/>
                </a:lnTo>
                <a:lnTo>
                  <a:pt x="293" y="219"/>
                </a:lnTo>
                <a:lnTo>
                  <a:pt x="295" y="219"/>
                </a:lnTo>
                <a:lnTo>
                  <a:pt x="295" y="219"/>
                </a:lnTo>
                <a:lnTo>
                  <a:pt x="297" y="216"/>
                </a:lnTo>
                <a:lnTo>
                  <a:pt x="297" y="216"/>
                </a:lnTo>
                <a:lnTo>
                  <a:pt x="298" y="210"/>
                </a:lnTo>
                <a:lnTo>
                  <a:pt x="298" y="210"/>
                </a:lnTo>
                <a:lnTo>
                  <a:pt x="298" y="209"/>
                </a:lnTo>
                <a:lnTo>
                  <a:pt x="298" y="207"/>
                </a:lnTo>
                <a:lnTo>
                  <a:pt x="298" y="207"/>
                </a:lnTo>
                <a:lnTo>
                  <a:pt x="297" y="209"/>
                </a:lnTo>
                <a:lnTo>
                  <a:pt x="295" y="210"/>
                </a:lnTo>
                <a:lnTo>
                  <a:pt x="295" y="210"/>
                </a:lnTo>
                <a:close/>
                <a:moveTo>
                  <a:pt x="125" y="102"/>
                </a:moveTo>
                <a:lnTo>
                  <a:pt x="125" y="102"/>
                </a:lnTo>
                <a:lnTo>
                  <a:pt x="121" y="106"/>
                </a:lnTo>
                <a:lnTo>
                  <a:pt x="121" y="106"/>
                </a:lnTo>
                <a:lnTo>
                  <a:pt x="121" y="108"/>
                </a:lnTo>
                <a:lnTo>
                  <a:pt x="121" y="108"/>
                </a:lnTo>
                <a:lnTo>
                  <a:pt x="121" y="114"/>
                </a:lnTo>
                <a:lnTo>
                  <a:pt x="121" y="114"/>
                </a:lnTo>
                <a:lnTo>
                  <a:pt x="125" y="111"/>
                </a:lnTo>
                <a:lnTo>
                  <a:pt x="125" y="111"/>
                </a:lnTo>
                <a:lnTo>
                  <a:pt x="125" y="109"/>
                </a:lnTo>
                <a:lnTo>
                  <a:pt x="125" y="109"/>
                </a:lnTo>
                <a:lnTo>
                  <a:pt x="125" y="102"/>
                </a:lnTo>
                <a:lnTo>
                  <a:pt x="125" y="102"/>
                </a:lnTo>
                <a:close/>
                <a:moveTo>
                  <a:pt x="354" y="213"/>
                </a:moveTo>
                <a:lnTo>
                  <a:pt x="354" y="213"/>
                </a:lnTo>
                <a:lnTo>
                  <a:pt x="354" y="213"/>
                </a:lnTo>
                <a:lnTo>
                  <a:pt x="354" y="213"/>
                </a:lnTo>
                <a:lnTo>
                  <a:pt x="345" y="209"/>
                </a:lnTo>
                <a:lnTo>
                  <a:pt x="345" y="209"/>
                </a:lnTo>
                <a:lnTo>
                  <a:pt x="345" y="214"/>
                </a:lnTo>
                <a:lnTo>
                  <a:pt x="345" y="214"/>
                </a:lnTo>
                <a:lnTo>
                  <a:pt x="354" y="213"/>
                </a:lnTo>
                <a:lnTo>
                  <a:pt x="354" y="213"/>
                </a:lnTo>
                <a:close/>
                <a:moveTo>
                  <a:pt x="314" y="133"/>
                </a:moveTo>
                <a:lnTo>
                  <a:pt x="314" y="133"/>
                </a:lnTo>
                <a:lnTo>
                  <a:pt x="318" y="125"/>
                </a:lnTo>
                <a:lnTo>
                  <a:pt x="318" y="125"/>
                </a:lnTo>
                <a:lnTo>
                  <a:pt x="311" y="129"/>
                </a:lnTo>
                <a:lnTo>
                  <a:pt x="311" y="129"/>
                </a:lnTo>
                <a:lnTo>
                  <a:pt x="314" y="133"/>
                </a:lnTo>
                <a:lnTo>
                  <a:pt x="314" y="133"/>
                </a:lnTo>
                <a:close/>
                <a:moveTo>
                  <a:pt x="220" y="129"/>
                </a:moveTo>
                <a:lnTo>
                  <a:pt x="220" y="129"/>
                </a:lnTo>
                <a:lnTo>
                  <a:pt x="219" y="129"/>
                </a:lnTo>
                <a:lnTo>
                  <a:pt x="219" y="129"/>
                </a:lnTo>
                <a:lnTo>
                  <a:pt x="219" y="129"/>
                </a:lnTo>
                <a:lnTo>
                  <a:pt x="219" y="129"/>
                </a:lnTo>
                <a:lnTo>
                  <a:pt x="213" y="136"/>
                </a:lnTo>
                <a:lnTo>
                  <a:pt x="213" y="136"/>
                </a:lnTo>
                <a:lnTo>
                  <a:pt x="210" y="141"/>
                </a:lnTo>
                <a:lnTo>
                  <a:pt x="209" y="145"/>
                </a:lnTo>
                <a:lnTo>
                  <a:pt x="209" y="145"/>
                </a:lnTo>
                <a:lnTo>
                  <a:pt x="209" y="148"/>
                </a:lnTo>
                <a:lnTo>
                  <a:pt x="209" y="148"/>
                </a:lnTo>
                <a:lnTo>
                  <a:pt x="209" y="148"/>
                </a:lnTo>
                <a:lnTo>
                  <a:pt x="209" y="148"/>
                </a:lnTo>
                <a:lnTo>
                  <a:pt x="220" y="129"/>
                </a:lnTo>
                <a:lnTo>
                  <a:pt x="220" y="129"/>
                </a:lnTo>
                <a:close/>
                <a:moveTo>
                  <a:pt x="214" y="87"/>
                </a:moveTo>
                <a:lnTo>
                  <a:pt x="214" y="87"/>
                </a:lnTo>
                <a:lnTo>
                  <a:pt x="213" y="88"/>
                </a:lnTo>
                <a:lnTo>
                  <a:pt x="213" y="88"/>
                </a:lnTo>
                <a:lnTo>
                  <a:pt x="202" y="105"/>
                </a:lnTo>
                <a:lnTo>
                  <a:pt x="202" y="105"/>
                </a:lnTo>
                <a:lnTo>
                  <a:pt x="202" y="106"/>
                </a:lnTo>
                <a:lnTo>
                  <a:pt x="202" y="108"/>
                </a:lnTo>
                <a:lnTo>
                  <a:pt x="202" y="108"/>
                </a:lnTo>
                <a:lnTo>
                  <a:pt x="209" y="97"/>
                </a:lnTo>
                <a:lnTo>
                  <a:pt x="214" y="87"/>
                </a:lnTo>
                <a:lnTo>
                  <a:pt x="214" y="87"/>
                </a:lnTo>
                <a:close/>
                <a:moveTo>
                  <a:pt x="222" y="311"/>
                </a:moveTo>
                <a:lnTo>
                  <a:pt x="222" y="311"/>
                </a:lnTo>
                <a:lnTo>
                  <a:pt x="223" y="310"/>
                </a:lnTo>
                <a:lnTo>
                  <a:pt x="223" y="310"/>
                </a:lnTo>
                <a:lnTo>
                  <a:pt x="223" y="308"/>
                </a:lnTo>
                <a:lnTo>
                  <a:pt x="223" y="308"/>
                </a:lnTo>
                <a:lnTo>
                  <a:pt x="224" y="307"/>
                </a:lnTo>
                <a:lnTo>
                  <a:pt x="226" y="305"/>
                </a:lnTo>
                <a:lnTo>
                  <a:pt x="226" y="305"/>
                </a:lnTo>
                <a:lnTo>
                  <a:pt x="222" y="300"/>
                </a:lnTo>
                <a:lnTo>
                  <a:pt x="222" y="300"/>
                </a:lnTo>
                <a:lnTo>
                  <a:pt x="222" y="311"/>
                </a:lnTo>
                <a:lnTo>
                  <a:pt x="222" y="311"/>
                </a:lnTo>
                <a:close/>
                <a:moveTo>
                  <a:pt x="355" y="205"/>
                </a:moveTo>
                <a:lnTo>
                  <a:pt x="355" y="205"/>
                </a:lnTo>
                <a:lnTo>
                  <a:pt x="347" y="207"/>
                </a:lnTo>
                <a:lnTo>
                  <a:pt x="347" y="207"/>
                </a:lnTo>
                <a:lnTo>
                  <a:pt x="355" y="210"/>
                </a:lnTo>
                <a:lnTo>
                  <a:pt x="355" y="210"/>
                </a:lnTo>
                <a:lnTo>
                  <a:pt x="355" y="205"/>
                </a:lnTo>
                <a:lnTo>
                  <a:pt x="355" y="205"/>
                </a:lnTo>
                <a:close/>
                <a:moveTo>
                  <a:pt x="186" y="20"/>
                </a:moveTo>
                <a:lnTo>
                  <a:pt x="186" y="20"/>
                </a:lnTo>
                <a:lnTo>
                  <a:pt x="186" y="25"/>
                </a:lnTo>
                <a:lnTo>
                  <a:pt x="186" y="25"/>
                </a:lnTo>
                <a:lnTo>
                  <a:pt x="187" y="25"/>
                </a:lnTo>
                <a:lnTo>
                  <a:pt x="187" y="25"/>
                </a:lnTo>
                <a:lnTo>
                  <a:pt x="189" y="24"/>
                </a:lnTo>
                <a:lnTo>
                  <a:pt x="189" y="24"/>
                </a:lnTo>
                <a:lnTo>
                  <a:pt x="189" y="23"/>
                </a:lnTo>
                <a:lnTo>
                  <a:pt x="189" y="23"/>
                </a:lnTo>
                <a:lnTo>
                  <a:pt x="189" y="23"/>
                </a:lnTo>
                <a:lnTo>
                  <a:pt x="189" y="23"/>
                </a:lnTo>
                <a:lnTo>
                  <a:pt x="190" y="23"/>
                </a:lnTo>
                <a:lnTo>
                  <a:pt x="190" y="23"/>
                </a:lnTo>
                <a:lnTo>
                  <a:pt x="190" y="24"/>
                </a:lnTo>
                <a:lnTo>
                  <a:pt x="190" y="24"/>
                </a:lnTo>
                <a:lnTo>
                  <a:pt x="190" y="23"/>
                </a:lnTo>
                <a:lnTo>
                  <a:pt x="192" y="21"/>
                </a:lnTo>
                <a:lnTo>
                  <a:pt x="192" y="21"/>
                </a:lnTo>
                <a:lnTo>
                  <a:pt x="192" y="18"/>
                </a:lnTo>
                <a:lnTo>
                  <a:pt x="192" y="18"/>
                </a:lnTo>
                <a:lnTo>
                  <a:pt x="186" y="20"/>
                </a:lnTo>
                <a:lnTo>
                  <a:pt x="186" y="20"/>
                </a:lnTo>
                <a:close/>
                <a:moveTo>
                  <a:pt x="236" y="17"/>
                </a:moveTo>
                <a:lnTo>
                  <a:pt x="236" y="17"/>
                </a:lnTo>
                <a:lnTo>
                  <a:pt x="231" y="21"/>
                </a:lnTo>
                <a:lnTo>
                  <a:pt x="231" y="21"/>
                </a:lnTo>
                <a:lnTo>
                  <a:pt x="236" y="24"/>
                </a:lnTo>
                <a:lnTo>
                  <a:pt x="236" y="24"/>
                </a:lnTo>
                <a:lnTo>
                  <a:pt x="239" y="20"/>
                </a:lnTo>
                <a:lnTo>
                  <a:pt x="239" y="20"/>
                </a:lnTo>
                <a:lnTo>
                  <a:pt x="236" y="17"/>
                </a:lnTo>
                <a:lnTo>
                  <a:pt x="236" y="17"/>
                </a:lnTo>
                <a:close/>
                <a:moveTo>
                  <a:pt x="254" y="30"/>
                </a:moveTo>
                <a:lnTo>
                  <a:pt x="254" y="30"/>
                </a:lnTo>
                <a:lnTo>
                  <a:pt x="253" y="30"/>
                </a:lnTo>
                <a:lnTo>
                  <a:pt x="253" y="31"/>
                </a:lnTo>
                <a:lnTo>
                  <a:pt x="253" y="31"/>
                </a:lnTo>
                <a:lnTo>
                  <a:pt x="251" y="33"/>
                </a:lnTo>
                <a:lnTo>
                  <a:pt x="250" y="34"/>
                </a:lnTo>
                <a:lnTo>
                  <a:pt x="250" y="34"/>
                </a:lnTo>
                <a:lnTo>
                  <a:pt x="249" y="33"/>
                </a:lnTo>
                <a:lnTo>
                  <a:pt x="247" y="34"/>
                </a:lnTo>
                <a:lnTo>
                  <a:pt x="247" y="34"/>
                </a:lnTo>
                <a:lnTo>
                  <a:pt x="251" y="38"/>
                </a:lnTo>
                <a:lnTo>
                  <a:pt x="251" y="38"/>
                </a:lnTo>
                <a:lnTo>
                  <a:pt x="256" y="31"/>
                </a:lnTo>
                <a:lnTo>
                  <a:pt x="256" y="31"/>
                </a:lnTo>
                <a:lnTo>
                  <a:pt x="254" y="30"/>
                </a:lnTo>
                <a:lnTo>
                  <a:pt x="254" y="30"/>
                </a:lnTo>
                <a:close/>
                <a:moveTo>
                  <a:pt x="216" y="142"/>
                </a:moveTo>
                <a:lnTo>
                  <a:pt x="216" y="142"/>
                </a:lnTo>
                <a:lnTo>
                  <a:pt x="216" y="142"/>
                </a:lnTo>
                <a:lnTo>
                  <a:pt x="216" y="142"/>
                </a:lnTo>
                <a:lnTo>
                  <a:pt x="214" y="143"/>
                </a:lnTo>
                <a:lnTo>
                  <a:pt x="214" y="143"/>
                </a:lnTo>
                <a:lnTo>
                  <a:pt x="212" y="151"/>
                </a:lnTo>
                <a:lnTo>
                  <a:pt x="212" y="151"/>
                </a:lnTo>
                <a:lnTo>
                  <a:pt x="209" y="152"/>
                </a:lnTo>
                <a:lnTo>
                  <a:pt x="209" y="152"/>
                </a:lnTo>
                <a:lnTo>
                  <a:pt x="210" y="158"/>
                </a:lnTo>
                <a:lnTo>
                  <a:pt x="210" y="158"/>
                </a:lnTo>
                <a:lnTo>
                  <a:pt x="210" y="158"/>
                </a:lnTo>
                <a:lnTo>
                  <a:pt x="210" y="158"/>
                </a:lnTo>
                <a:lnTo>
                  <a:pt x="216" y="142"/>
                </a:lnTo>
                <a:lnTo>
                  <a:pt x="216" y="142"/>
                </a:lnTo>
                <a:close/>
                <a:moveTo>
                  <a:pt x="260" y="263"/>
                </a:moveTo>
                <a:lnTo>
                  <a:pt x="260" y="263"/>
                </a:lnTo>
                <a:lnTo>
                  <a:pt x="251" y="257"/>
                </a:lnTo>
                <a:lnTo>
                  <a:pt x="251" y="257"/>
                </a:lnTo>
                <a:lnTo>
                  <a:pt x="246" y="254"/>
                </a:lnTo>
                <a:lnTo>
                  <a:pt x="246" y="254"/>
                </a:lnTo>
                <a:lnTo>
                  <a:pt x="244" y="253"/>
                </a:lnTo>
                <a:lnTo>
                  <a:pt x="244" y="254"/>
                </a:lnTo>
                <a:lnTo>
                  <a:pt x="244" y="254"/>
                </a:lnTo>
                <a:lnTo>
                  <a:pt x="251" y="260"/>
                </a:lnTo>
                <a:lnTo>
                  <a:pt x="258" y="264"/>
                </a:lnTo>
                <a:lnTo>
                  <a:pt x="258" y="264"/>
                </a:lnTo>
                <a:lnTo>
                  <a:pt x="260" y="263"/>
                </a:lnTo>
                <a:lnTo>
                  <a:pt x="260" y="263"/>
                </a:lnTo>
                <a:close/>
                <a:moveTo>
                  <a:pt x="27" y="143"/>
                </a:moveTo>
                <a:lnTo>
                  <a:pt x="27" y="143"/>
                </a:lnTo>
                <a:lnTo>
                  <a:pt x="28" y="141"/>
                </a:lnTo>
                <a:lnTo>
                  <a:pt x="28" y="141"/>
                </a:lnTo>
                <a:lnTo>
                  <a:pt x="30" y="139"/>
                </a:lnTo>
                <a:lnTo>
                  <a:pt x="30" y="136"/>
                </a:lnTo>
                <a:lnTo>
                  <a:pt x="30" y="136"/>
                </a:lnTo>
                <a:lnTo>
                  <a:pt x="30" y="133"/>
                </a:lnTo>
                <a:lnTo>
                  <a:pt x="30" y="133"/>
                </a:lnTo>
                <a:lnTo>
                  <a:pt x="30" y="133"/>
                </a:lnTo>
                <a:lnTo>
                  <a:pt x="30" y="133"/>
                </a:lnTo>
                <a:lnTo>
                  <a:pt x="30" y="131"/>
                </a:lnTo>
                <a:lnTo>
                  <a:pt x="30" y="131"/>
                </a:lnTo>
                <a:lnTo>
                  <a:pt x="30" y="129"/>
                </a:lnTo>
                <a:lnTo>
                  <a:pt x="30" y="129"/>
                </a:lnTo>
                <a:lnTo>
                  <a:pt x="28" y="132"/>
                </a:lnTo>
                <a:lnTo>
                  <a:pt x="28" y="132"/>
                </a:lnTo>
                <a:lnTo>
                  <a:pt x="27" y="138"/>
                </a:lnTo>
                <a:lnTo>
                  <a:pt x="27" y="141"/>
                </a:lnTo>
                <a:lnTo>
                  <a:pt x="27" y="143"/>
                </a:lnTo>
                <a:lnTo>
                  <a:pt x="27" y="143"/>
                </a:lnTo>
                <a:close/>
                <a:moveTo>
                  <a:pt x="212" y="57"/>
                </a:moveTo>
                <a:lnTo>
                  <a:pt x="212" y="57"/>
                </a:lnTo>
                <a:lnTo>
                  <a:pt x="212" y="57"/>
                </a:lnTo>
                <a:lnTo>
                  <a:pt x="212" y="57"/>
                </a:lnTo>
                <a:lnTo>
                  <a:pt x="214" y="52"/>
                </a:lnTo>
                <a:lnTo>
                  <a:pt x="214" y="52"/>
                </a:lnTo>
                <a:lnTo>
                  <a:pt x="214" y="52"/>
                </a:lnTo>
                <a:lnTo>
                  <a:pt x="214" y="52"/>
                </a:lnTo>
                <a:lnTo>
                  <a:pt x="214" y="45"/>
                </a:lnTo>
                <a:lnTo>
                  <a:pt x="214" y="45"/>
                </a:lnTo>
                <a:lnTo>
                  <a:pt x="214" y="44"/>
                </a:lnTo>
                <a:lnTo>
                  <a:pt x="214" y="44"/>
                </a:lnTo>
                <a:lnTo>
                  <a:pt x="213" y="47"/>
                </a:lnTo>
                <a:lnTo>
                  <a:pt x="213" y="48"/>
                </a:lnTo>
                <a:lnTo>
                  <a:pt x="213" y="48"/>
                </a:lnTo>
                <a:lnTo>
                  <a:pt x="212" y="54"/>
                </a:lnTo>
                <a:lnTo>
                  <a:pt x="212" y="54"/>
                </a:lnTo>
                <a:lnTo>
                  <a:pt x="212" y="57"/>
                </a:lnTo>
                <a:lnTo>
                  <a:pt x="212" y="57"/>
                </a:lnTo>
                <a:close/>
                <a:moveTo>
                  <a:pt x="81" y="106"/>
                </a:moveTo>
                <a:lnTo>
                  <a:pt x="81" y="106"/>
                </a:lnTo>
                <a:lnTo>
                  <a:pt x="81" y="106"/>
                </a:lnTo>
                <a:lnTo>
                  <a:pt x="81" y="106"/>
                </a:lnTo>
                <a:lnTo>
                  <a:pt x="85" y="102"/>
                </a:lnTo>
                <a:lnTo>
                  <a:pt x="85" y="102"/>
                </a:lnTo>
                <a:lnTo>
                  <a:pt x="87" y="101"/>
                </a:lnTo>
                <a:lnTo>
                  <a:pt x="87" y="101"/>
                </a:lnTo>
                <a:lnTo>
                  <a:pt x="87" y="97"/>
                </a:lnTo>
                <a:lnTo>
                  <a:pt x="87" y="97"/>
                </a:lnTo>
                <a:lnTo>
                  <a:pt x="81" y="101"/>
                </a:lnTo>
                <a:lnTo>
                  <a:pt x="81" y="101"/>
                </a:lnTo>
                <a:lnTo>
                  <a:pt x="81" y="102"/>
                </a:lnTo>
                <a:lnTo>
                  <a:pt x="81" y="102"/>
                </a:lnTo>
                <a:lnTo>
                  <a:pt x="81" y="106"/>
                </a:lnTo>
                <a:lnTo>
                  <a:pt x="81" y="106"/>
                </a:lnTo>
                <a:close/>
                <a:moveTo>
                  <a:pt x="285" y="280"/>
                </a:moveTo>
                <a:lnTo>
                  <a:pt x="285" y="280"/>
                </a:lnTo>
                <a:lnTo>
                  <a:pt x="287" y="277"/>
                </a:lnTo>
                <a:lnTo>
                  <a:pt x="290" y="277"/>
                </a:lnTo>
                <a:lnTo>
                  <a:pt x="290" y="277"/>
                </a:lnTo>
                <a:lnTo>
                  <a:pt x="288" y="273"/>
                </a:lnTo>
                <a:lnTo>
                  <a:pt x="288" y="273"/>
                </a:lnTo>
                <a:lnTo>
                  <a:pt x="281" y="277"/>
                </a:lnTo>
                <a:lnTo>
                  <a:pt x="281" y="277"/>
                </a:lnTo>
                <a:lnTo>
                  <a:pt x="285" y="280"/>
                </a:lnTo>
                <a:lnTo>
                  <a:pt x="285" y="280"/>
                </a:lnTo>
                <a:close/>
                <a:moveTo>
                  <a:pt x="233" y="65"/>
                </a:moveTo>
                <a:lnTo>
                  <a:pt x="233" y="65"/>
                </a:lnTo>
                <a:lnTo>
                  <a:pt x="233" y="65"/>
                </a:lnTo>
                <a:lnTo>
                  <a:pt x="233" y="65"/>
                </a:lnTo>
                <a:lnTo>
                  <a:pt x="227" y="74"/>
                </a:lnTo>
                <a:lnTo>
                  <a:pt x="227" y="74"/>
                </a:lnTo>
                <a:lnTo>
                  <a:pt x="227" y="75"/>
                </a:lnTo>
                <a:lnTo>
                  <a:pt x="227" y="77"/>
                </a:lnTo>
                <a:lnTo>
                  <a:pt x="227" y="77"/>
                </a:lnTo>
                <a:lnTo>
                  <a:pt x="231" y="71"/>
                </a:lnTo>
                <a:lnTo>
                  <a:pt x="231" y="71"/>
                </a:lnTo>
                <a:lnTo>
                  <a:pt x="233" y="70"/>
                </a:lnTo>
                <a:lnTo>
                  <a:pt x="233" y="70"/>
                </a:lnTo>
                <a:lnTo>
                  <a:pt x="233" y="65"/>
                </a:lnTo>
                <a:lnTo>
                  <a:pt x="233" y="65"/>
                </a:lnTo>
                <a:close/>
                <a:moveTo>
                  <a:pt x="128" y="347"/>
                </a:moveTo>
                <a:lnTo>
                  <a:pt x="128" y="347"/>
                </a:lnTo>
                <a:lnTo>
                  <a:pt x="126" y="347"/>
                </a:lnTo>
                <a:lnTo>
                  <a:pt x="125" y="348"/>
                </a:lnTo>
                <a:lnTo>
                  <a:pt x="125" y="348"/>
                </a:lnTo>
                <a:lnTo>
                  <a:pt x="119" y="362"/>
                </a:lnTo>
                <a:lnTo>
                  <a:pt x="119" y="362"/>
                </a:lnTo>
                <a:lnTo>
                  <a:pt x="114" y="375"/>
                </a:lnTo>
                <a:lnTo>
                  <a:pt x="114" y="375"/>
                </a:lnTo>
                <a:lnTo>
                  <a:pt x="114" y="376"/>
                </a:lnTo>
                <a:lnTo>
                  <a:pt x="114" y="376"/>
                </a:lnTo>
                <a:lnTo>
                  <a:pt x="115" y="375"/>
                </a:lnTo>
                <a:lnTo>
                  <a:pt x="115" y="375"/>
                </a:lnTo>
                <a:lnTo>
                  <a:pt x="119" y="365"/>
                </a:lnTo>
                <a:lnTo>
                  <a:pt x="119" y="365"/>
                </a:lnTo>
                <a:lnTo>
                  <a:pt x="126" y="348"/>
                </a:lnTo>
                <a:lnTo>
                  <a:pt x="126" y="348"/>
                </a:lnTo>
                <a:lnTo>
                  <a:pt x="128" y="347"/>
                </a:lnTo>
                <a:lnTo>
                  <a:pt x="128" y="347"/>
                </a:lnTo>
                <a:close/>
                <a:moveTo>
                  <a:pt x="121" y="78"/>
                </a:moveTo>
                <a:lnTo>
                  <a:pt x="121" y="78"/>
                </a:lnTo>
                <a:lnTo>
                  <a:pt x="122" y="77"/>
                </a:lnTo>
                <a:lnTo>
                  <a:pt x="123" y="74"/>
                </a:lnTo>
                <a:lnTo>
                  <a:pt x="125" y="68"/>
                </a:lnTo>
                <a:lnTo>
                  <a:pt x="125" y="68"/>
                </a:lnTo>
                <a:lnTo>
                  <a:pt x="123" y="70"/>
                </a:lnTo>
                <a:lnTo>
                  <a:pt x="123" y="70"/>
                </a:lnTo>
                <a:lnTo>
                  <a:pt x="121" y="72"/>
                </a:lnTo>
                <a:lnTo>
                  <a:pt x="121" y="72"/>
                </a:lnTo>
                <a:lnTo>
                  <a:pt x="121" y="72"/>
                </a:lnTo>
                <a:lnTo>
                  <a:pt x="121" y="72"/>
                </a:lnTo>
                <a:lnTo>
                  <a:pt x="121" y="78"/>
                </a:lnTo>
                <a:lnTo>
                  <a:pt x="121" y="78"/>
                </a:lnTo>
                <a:close/>
                <a:moveTo>
                  <a:pt x="345" y="176"/>
                </a:moveTo>
                <a:lnTo>
                  <a:pt x="345" y="176"/>
                </a:lnTo>
                <a:lnTo>
                  <a:pt x="338" y="178"/>
                </a:lnTo>
                <a:lnTo>
                  <a:pt x="338" y="178"/>
                </a:lnTo>
                <a:lnTo>
                  <a:pt x="339" y="183"/>
                </a:lnTo>
                <a:lnTo>
                  <a:pt x="339" y="183"/>
                </a:lnTo>
                <a:lnTo>
                  <a:pt x="345" y="176"/>
                </a:lnTo>
                <a:lnTo>
                  <a:pt x="345" y="176"/>
                </a:lnTo>
                <a:close/>
                <a:moveTo>
                  <a:pt x="141" y="98"/>
                </a:moveTo>
                <a:lnTo>
                  <a:pt x="141" y="98"/>
                </a:lnTo>
                <a:lnTo>
                  <a:pt x="141" y="99"/>
                </a:lnTo>
                <a:lnTo>
                  <a:pt x="141" y="99"/>
                </a:lnTo>
                <a:lnTo>
                  <a:pt x="142" y="112"/>
                </a:lnTo>
                <a:lnTo>
                  <a:pt x="142" y="112"/>
                </a:lnTo>
                <a:lnTo>
                  <a:pt x="142" y="116"/>
                </a:lnTo>
                <a:lnTo>
                  <a:pt x="142" y="116"/>
                </a:lnTo>
                <a:lnTo>
                  <a:pt x="143" y="119"/>
                </a:lnTo>
                <a:lnTo>
                  <a:pt x="143" y="119"/>
                </a:lnTo>
                <a:lnTo>
                  <a:pt x="143" y="129"/>
                </a:lnTo>
                <a:lnTo>
                  <a:pt x="143" y="129"/>
                </a:lnTo>
                <a:lnTo>
                  <a:pt x="145" y="129"/>
                </a:lnTo>
                <a:lnTo>
                  <a:pt x="145" y="129"/>
                </a:lnTo>
                <a:lnTo>
                  <a:pt x="143" y="114"/>
                </a:lnTo>
                <a:lnTo>
                  <a:pt x="143" y="114"/>
                </a:lnTo>
                <a:lnTo>
                  <a:pt x="141" y="98"/>
                </a:lnTo>
                <a:lnTo>
                  <a:pt x="141" y="98"/>
                </a:lnTo>
                <a:close/>
                <a:moveTo>
                  <a:pt x="64" y="121"/>
                </a:moveTo>
                <a:lnTo>
                  <a:pt x="64" y="121"/>
                </a:lnTo>
                <a:lnTo>
                  <a:pt x="68" y="116"/>
                </a:lnTo>
                <a:lnTo>
                  <a:pt x="68" y="116"/>
                </a:lnTo>
                <a:lnTo>
                  <a:pt x="68" y="116"/>
                </a:lnTo>
                <a:lnTo>
                  <a:pt x="68" y="116"/>
                </a:lnTo>
                <a:lnTo>
                  <a:pt x="68" y="112"/>
                </a:lnTo>
                <a:lnTo>
                  <a:pt x="68" y="112"/>
                </a:lnTo>
                <a:lnTo>
                  <a:pt x="65" y="115"/>
                </a:lnTo>
                <a:lnTo>
                  <a:pt x="65" y="115"/>
                </a:lnTo>
                <a:lnTo>
                  <a:pt x="62" y="118"/>
                </a:lnTo>
                <a:lnTo>
                  <a:pt x="62" y="119"/>
                </a:lnTo>
                <a:lnTo>
                  <a:pt x="62" y="119"/>
                </a:lnTo>
                <a:lnTo>
                  <a:pt x="64" y="121"/>
                </a:lnTo>
                <a:lnTo>
                  <a:pt x="64" y="121"/>
                </a:lnTo>
                <a:close/>
                <a:moveTo>
                  <a:pt x="52" y="179"/>
                </a:moveTo>
                <a:lnTo>
                  <a:pt x="52" y="179"/>
                </a:lnTo>
                <a:lnTo>
                  <a:pt x="52" y="173"/>
                </a:lnTo>
                <a:lnTo>
                  <a:pt x="51" y="170"/>
                </a:lnTo>
                <a:lnTo>
                  <a:pt x="51" y="170"/>
                </a:lnTo>
                <a:lnTo>
                  <a:pt x="50" y="172"/>
                </a:lnTo>
                <a:lnTo>
                  <a:pt x="50" y="172"/>
                </a:lnTo>
                <a:lnTo>
                  <a:pt x="50" y="179"/>
                </a:lnTo>
                <a:lnTo>
                  <a:pt x="50" y="179"/>
                </a:lnTo>
                <a:lnTo>
                  <a:pt x="51" y="180"/>
                </a:lnTo>
                <a:lnTo>
                  <a:pt x="51" y="180"/>
                </a:lnTo>
                <a:lnTo>
                  <a:pt x="52" y="179"/>
                </a:lnTo>
                <a:lnTo>
                  <a:pt x="52" y="179"/>
                </a:lnTo>
                <a:close/>
                <a:moveTo>
                  <a:pt x="322" y="247"/>
                </a:moveTo>
                <a:lnTo>
                  <a:pt x="322" y="247"/>
                </a:lnTo>
                <a:lnTo>
                  <a:pt x="318" y="250"/>
                </a:lnTo>
                <a:lnTo>
                  <a:pt x="318" y="250"/>
                </a:lnTo>
                <a:lnTo>
                  <a:pt x="330" y="251"/>
                </a:lnTo>
                <a:lnTo>
                  <a:pt x="330" y="251"/>
                </a:lnTo>
                <a:lnTo>
                  <a:pt x="322" y="247"/>
                </a:lnTo>
                <a:lnTo>
                  <a:pt x="322" y="247"/>
                </a:lnTo>
                <a:close/>
                <a:moveTo>
                  <a:pt x="328" y="158"/>
                </a:moveTo>
                <a:lnTo>
                  <a:pt x="328" y="158"/>
                </a:lnTo>
                <a:lnTo>
                  <a:pt x="332" y="151"/>
                </a:lnTo>
                <a:lnTo>
                  <a:pt x="332" y="151"/>
                </a:lnTo>
                <a:lnTo>
                  <a:pt x="325" y="153"/>
                </a:lnTo>
                <a:lnTo>
                  <a:pt x="325" y="153"/>
                </a:lnTo>
                <a:lnTo>
                  <a:pt x="328" y="158"/>
                </a:lnTo>
                <a:lnTo>
                  <a:pt x="328" y="158"/>
                </a:lnTo>
                <a:close/>
                <a:moveTo>
                  <a:pt x="253" y="40"/>
                </a:moveTo>
                <a:lnTo>
                  <a:pt x="253" y="40"/>
                </a:lnTo>
                <a:lnTo>
                  <a:pt x="254" y="41"/>
                </a:lnTo>
                <a:lnTo>
                  <a:pt x="254" y="41"/>
                </a:lnTo>
                <a:lnTo>
                  <a:pt x="258" y="38"/>
                </a:lnTo>
                <a:lnTo>
                  <a:pt x="258" y="38"/>
                </a:lnTo>
                <a:lnTo>
                  <a:pt x="260" y="37"/>
                </a:lnTo>
                <a:lnTo>
                  <a:pt x="260" y="37"/>
                </a:lnTo>
                <a:lnTo>
                  <a:pt x="257" y="33"/>
                </a:lnTo>
                <a:lnTo>
                  <a:pt x="257" y="33"/>
                </a:lnTo>
                <a:lnTo>
                  <a:pt x="253" y="40"/>
                </a:lnTo>
                <a:lnTo>
                  <a:pt x="253" y="40"/>
                </a:lnTo>
                <a:close/>
                <a:moveTo>
                  <a:pt x="78" y="105"/>
                </a:moveTo>
                <a:lnTo>
                  <a:pt x="78" y="105"/>
                </a:lnTo>
                <a:lnTo>
                  <a:pt x="77" y="104"/>
                </a:lnTo>
                <a:lnTo>
                  <a:pt x="77" y="104"/>
                </a:lnTo>
                <a:lnTo>
                  <a:pt x="74" y="108"/>
                </a:lnTo>
                <a:lnTo>
                  <a:pt x="74" y="108"/>
                </a:lnTo>
                <a:lnTo>
                  <a:pt x="72" y="108"/>
                </a:lnTo>
                <a:lnTo>
                  <a:pt x="72" y="108"/>
                </a:lnTo>
                <a:lnTo>
                  <a:pt x="74" y="112"/>
                </a:lnTo>
                <a:lnTo>
                  <a:pt x="74" y="112"/>
                </a:lnTo>
                <a:lnTo>
                  <a:pt x="77" y="109"/>
                </a:lnTo>
                <a:lnTo>
                  <a:pt x="77" y="109"/>
                </a:lnTo>
                <a:lnTo>
                  <a:pt x="78" y="109"/>
                </a:lnTo>
                <a:lnTo>
                  <a:pt x="78" y="109"/>
                </a:lnTo>
                <a:lnTo>
                  <a:pt x="78" y="105"/>
                </a:lnTo>
                <a:lnTo>
                  <a:pt x="78" y="105"/>
                </a:lnTo>
                <a:close/>
                <a:moveTo>
                  <a:pt x="195" y="115"/>
                </a:moveTo>
                <a:lnTo>
                  <a:pt x="195" y="115"/>
                </a:lnTo>
                <a:lnTo>
                  <a:pt x="195" y="115"/>
                </a:lnTo>
                <a:lnTo>
                  <a:pt x="195" y="115"/>
                </a:lnTo>
                <a:lnTo>
                  <a:pt x="195" y="115"/>
                </a:lnTo>
                <a:lnTo>
                  <a:pt x="195" y="115"/>
                </a:lnTo>
                <a:lnTo>
                  <a:pt x="196" y="109"/>
                </a:lnTo>
                <a:lnTo>
                  <a:pt x="196" y="109"/>
                </a:lnTo>
                <a:lnTo>
                  <a:pt x="197" y="98"/>
                </a:lnTo>
                <a:lnTo>
                  <a:pt x="197" y="98"/>
                </a:lnTo>
                <a:lnTo>
                  <a:pt x="197" y="97"/>
                </a:lnTo>
                <a:lnTo>
                  <a:pt x="197" y="97"/>
                </a:lnTo>
                <a:lnTo>
                  <a:pt x="196" y="98"/>
                </a:lnTo>
                <a:lnTo>
                  <a:pt x="196" y="98"/>
                </a:lnTo>
                <a:lnTo>
                  <a:pt x="195" y="109"/>
                </a:lnTo>
                <a:lnTo>
                  <a:pt x="195" y="109"/>
                </a:lnTo>
                <a:lnTo>
                  <a:pt x="195" y="115"/>
                </a:lnTo>
                <a:lnTo>
                  <a:pt x="195" y="115"/>
                </a:lnTo>
                <a:close/>
                <a:moveTo>
                  <a:pt x="243" y="24"/>
                </a:moveTo>
                <a:lnTo>
                  <a:pt x="243" y="24"/>
                </a:lnTo>
                <a:lnTo>
                  <a:pt x="239" y="27"/>
                </a:lnTo>
                <a:lnTo>
                  <a:pt x="239" y="27"/>
                </a:lnTo>
                <a:lnTo>
                  <a:pt x="243" y="31"/>
                </a:lnTo>
                <a:lnTo>
                  <a:pt x="243" y="31"/>
                </a:lnTo>
                <a:lnTo>
                  <a:pt x="246" y="27"/>
                </a:lnTo>
                <a:lnTo>
                  <a:pt x="246" y="27"/>
                </a:lnTo>
                <a:lnTo>
                  <a:pt x="243" y="24"/>
                </a:lnTo>
                <a:lnTo>
                  <a:pt x="243" y="24"/>
                </a:lnTo>
                <a:close/>
                <a:moveTo>
                  <a:pt x="35" y="143"/>
                </a:moveTo>
                <a:lnTo>
                  <a:pt x="35" y="143"/>
                </a:lnTo>
                <a:lnTo>
                  <a:pt x="35" y="143"/>
                </a:lnTo>
                <a:lnTo>
                  <a:pt x="35" y="143"/>
                </a:lnTo>
                <a:lnTo>
                  <a:pt x="38" y="141"/>
                </a:lnTo>
                <a:lnTo>
                  <a:pt x="38" y="141"/>
                </a:lnTo>
                <a:lnTo>
                  <a:pt x="38" y="138"/>
                </a:lnTo>
                <a:lnTo>
                  <a:pt x="40" y="135"/>
                </a:lnTo>
                <a:lnTo>
                  <a:pt x="40" y="135"/>
                </a:lnTo>
                <a:lnTo>
                  <a:pt x="38" y="133"/>
                </a:lnTo>
                <a:lnTo>
                  <a:pt x="38" y="133"/>
                </a:lnTo>
                <a:lnTo>
                  <a:pt x="35" y="138"/>
                </a:lnTo>
                <a:lnTo>
                  <a:pt x="35" y="138"/>
                </a:lnTo>
                <a:lnTo>
                  <a:pt x="35" y="139"/>
                </a:lnTo>
                <a:lnTo>
                  <a:pt x="35" y="139"/>
                </a:lnTo>
                <a:lnTo>
                  <a:pt x="35" y="143"/>
                </a:lnTo>
                <a:lnTo>
                  <a:pt x="35" y="143"/>
                </a:lnTo>
                <a:close/>
                <a:moveTo>
                  <a:pt x="277" y="264"/>
                </a:moveTo>
                <a:lnTo>
                  <a:pt x="277" y="264"/>
                </a:lnTo>
                <a:lnTo>
                  <a:pt x="277" y="264"/>
                </a:lnTo>
                <a:lnTo>
                  <a:pt x="277" y="264"/>
                </a:lnTo>
                <a:lnTo>
                  <a:pt x="278" y="264"/>
                </a:lnTo>
                <a:lnTo>
                  <a:pt x="278" y="264"/>
                </a:lnTo>
                <a:lnTo>
                  <a:pt x="281" y="263"/>
                </a:lnTo>
                <a:lnTo>
                  <a:pt x="281" y="263"/>
                </a:lnTo>
                <a:lnTo>
                  <a:pt x="281" y="263"/>
                </a:lnTo>
                <a:lnTo>
                  <a:pt x="281" y="263"/>
                </a:lnTo>
                <a:lnTo>
                  <a:pt x="287" y="257"/>
                </a:lnTo>
                <a:lnTo>
                  <a:pt x="287" y="257"/>
                </a:lnTo>
                <a:lnTo>
                  <a:pt x="287" y="257"/>
                </a:lnTo>
                <a:lnTo>
                  <a:pt x="287" y="257"/>
                </a:lnTo>
                <a:lnTo>
                  <a:pt x="283" y="259"/>
                </a:lnTo>
                <a:lnTo>
                  <a:pt x="283" y="259"/>
                </a:lnTo>
                <a:lnTo>
                  <a:pt x="281" y="259"/>
                </a:lnTo>
                <a:lnTo>
                  <a:pt x="281" y="259"/>
                </a:lnTo>
                <a:lnTo>
                  <a:pt x="278" y="261"/>
                </a:lnTo>
                <a:lnTo>
                  <a:pt x="278" y="261"/>
                </a:lnTo>
                <a:lnTo>
                  <a:pt x="277" y="264"/>
                </a:lnTo>
                <a:lnTo>
                  <a:pt x="277" y="264"/>
                </a:lnTo>
                <a:close/>
                <a:moveTo>
                  <a:pt x="321" y="173"/>
                </a:moveTo>
                <a:lnTo>
                  <a:pt x="321" y="173"/>
                </a:lnTo>
                <a:lnTo>
                  <a:pt x="320" y="175"/>
                </a:lnTo>
                <a:lnTo>
                  <a:pt x="320" y="176"/>
                </a:lnTo>
                <a:lnTo>
                  <a:pt x="320" y="176"/>
                </a:lnTo>
                <a:lnTo>
                  <a:pt x="321" y="180"/>
                </a:lnTo>
                <a:lnTo>
                  <a:pt x="321" y="180"/>
                </a:lnTo>
                <a:lnTo>
                  <a:pt x="321" y="182"/>
                </a:lnTo>
                <a:lnTo>
                  <a:pt x="321" y="182"/>
                </a:lnTo>
                <a:lnTo>
                  <a:pt x="322" y="180"/>
                </a:lnTo>
                <a:lnTo>
                  <a:pt x="322" y="180"/>
                </a:lnTo>
                <a:lnTo>
                  <a:pt x="322" y="176"/>
                </a:lnTo>
                <a:lnTo>
                  <a:pt x="321" y="173"/>
                </a:lnTo>
                <a:lnTo>
                  <a:pt x="321" y="173"/>
                </a:lnTo>
                <a:close/>
                <a:moveTo>
                  <a:pt x="224" y="47"/>
                </a:moveTo>
                <a:lnTo>
                  <a:pt x="224" y="47"/>
                </a:lnTo>
                <a:lnTo>
                  <a:pt x="223" y="48"/>
                </a:lnTo>
                <a:lnTo>
                  <a:pt x="223" y="48"/>
                </a:lnTo>
                <a:lnTo>
                  <a:pt x="222" y="55"/>
                </a:lnTo>
                <a:lnTo>
                  <a:pt x="222" y="55"/>
                </a:lnTo>
                <a:lnTo>
                  <a:pt x="222" y="55"/>
                </a:lnTo>
                <a:lnTo>
                  <a:pt x="222" y="55"/>
                </a:lnTo>
                <a:lnTo>
                  <a:pt x="224" y="55"/>
                </a:lnTo>
                <a:lnTo>
                  <a:pt x="224" y="55"/>
                </a:lnTo>
                <a:lnTo>
                  <a:pt x="224" y="52"/>
                </a:lnTo>
                <a:lnTo>
                  <a:pt x="224" y="52"/>
                </a:lnTo>
                <a:lnTo>
                  <a:pt x="224" y="48"/>
                </a:lnTo>
                <a:lnTo>
                  <a:pt x="224" y="48"/>
                </a:lnTo>
                <a:lnTo>
                  <a:pt x="224" y="47"/>
                </a:lnTo>
                <a:lnTo>
                  <a:pt x="224" y="47"/>
                </a:lnTo>
                <a:close/>
                <a:moveTo>
                  <a:pt x="23" y="189"/>
                </a:moveTo>
                <a:lnTo>
                  <a:pt x="23" y="189"/>
                </a:lnTo>
                <a:lnTo>
                  <a:pt x="17" y="176"/>
                </a:lnTo>
                <a:lnTo>
                  <a:pt x="17" y="176"/>
                </a:lnTo>
                <a:lnTo>
                  <a:pt x="15" y="176"/>
                </a:lnTo>
                <a:lnTo>
                  <a:pt x="15" y="176"/>
                </a:lnTo>
                <a:lnTo>
                  <a:pt x="18" y="183"/>
                </a:lnTo>
                <a:lnTo>
                  <a:pt x="23" y="189"/>
                </a:lnTo>
                <a:lnTo>
                  <a:pt x="23" y="189"/>
                </a:lnTo>
                <a:close/>
                <a:moveTo>
                  <a:pt x="244" y="47"/>
                </a:moveTo>
                <a:lnTo>
                  <a:pt x="244" y="47"/>
                </a:lnTo>
                <a:lnTo>
                  <a:pt x="244" y="55"/>
                </a:lnTo>
                <a:lnTo>
                  <a:pt x="244" y="55"/>
                </a:lnTo>
                <a:lnTo>
                  <a:pt x="246" y="57"/>
                </a:lnTo>
                <a:lnTo>
                  <a:pt x="246" y="57"/>
                </a:lnTo>
                <a:lnTo>
                  <a:pt x="246" y="55"/>
                </a:lnTo>
                <a:lnTo>
                  <a:pt x="246" y="55"/>
                </a:lnTo>
                <a:lnTo>
                  <a:pt x="247" y="51"/>
                </a:lnTo>
                <a:lnTo>
                  <a:pt x="247" y="51"/>
                </a:lnTo>
                <a:lnTo>
                  <a:pt x="247" y="50"/>
                </a:lnTo>
                <a:lnTo>
                  <a:pt x="247" y="50"/>
                </a:lnTo>
                <a:lnTo>
                  <a:pt x="244" y="47"/>
                </a:lnTo>
                <a:lnTo>
                  <a:pt x="244" y="47"/>
                </a:lnTo>
                <a:close/>
                <a:moveTo>
                  <a:pt x="294" y="143"/>
                </a:moveTo>
                <a:lnTo>
                  <a:pt x="294" y="143"/>
                </a:lnTo>
                <a:lnTo>
                  <a:pt x="297" y="142"/>
                </a:lnTo>
                <a:lnTo>
                  <a:pt x="297" y="142"/>
                </a:lnTo>
                <a:lnTo>
                  <a:pt x="294" y="135"/>
                </a:lnTo>
                <a:lnTo>
                  <a:pt x="294" y="135"/>
                </a:lnTo>
                <a:lnTo>
                  <a:pt x="293" y="136"/>
                </a:lnTo>
                <a:lnTo>
                  <a:pt x="293" y="139"/>
                </a:lnTo>
                <a:lnTo>
                  <a:pt x="293" y="139"/>
                </a:lnTo>
                <a:lnTo>
                  <a:pt x="294" y="141"/>
                </a:lnTo>
                <a:lnTo>
                  <a:pt x="294" y="141"/>
                </a:lnTo>
                <a:lnTo>
                  <a:pt x="294" y="143"/>
                </a:lnTo>
                <a:lnTo>
                  <a:pt x="294" y="143"/>
                </a:lnTo>
                <a:close/>
                <a:moveTo>
                  <a:pt x="277" y="125"/>
                </a:moveTo>
                <a:lnTo>
                  <a:pt x="277" y="125"/>
                </a:lnTo>
                <a:lnTo>
                  <a:pt x="274" y="128"/>
                </a:lnTo>
                <a:lnTo>
                  <a:pt x="274" y="128"/>
                </a:lnTo>
                <a:lnTo>
                  <a:pt x="274" y="128"/>
                </a:lnTo>
                <a:lnTo>
                  <a:pt x="274" y="128"/>
                </a:lnTo>
                <a:lnTo>
                  <a:pt x="274" y="132"/>
                </a:lnTo>
                <a:lnTo>
                  <a:pt x="274" y="132"/>
                </a:lnTo>
                <a:lnTo>
                  <a:pt x="277" y="129"/>
                </a:lnTo>
                <a:lnTo>
                  <a:pt x="277" y="129"/>
                </a:lnTo>
                <a:lnTo>
                  <a:pt x="277" y="125"/>
                </a:lnTo>
                <a:lnTo>
                  <a:pt x="277" y="125"/>
                </a:lnTo>
                <a:close/>
                <a:moveTo>
                  <a:pt x="219" y="256"/>
                </a:moveTo>
                <a:lnTo>
                  <a:pt x="219" y="256"/>
                </a:lnTo>
                <a:lnTo>
                  <a:pt x="214" y="247"/>
                </a:lnTo>
                <a:lnTo>
                  <a:pt x="212" y="243"/>
                </a:lnTo>
                <a:lnTo>
                  <a:pt x="209" y="241"/>
                </a:lnTo>
                <a:lnTo>
                  <a:pt x="209" y="241"/>
                </a:lnTo>
                <a:lnTo>
                  <a:pt x="219" y="256"/>
                </a:lnTo>
                <a:lnTo>
                  <a:pt x="219" y="256"/>
                </a:lnTo>
                <a:close/>
                <a:moveTo>
                  <a:pt x="67" y="217"/>
                </a:moveTo>
                <a:lnTo>
                  <a:pt x="67" y="217"/>
                </a:lnTo>
                <a:lnTo>
                  <a:pt x="67" y="219"/>
                </a:lnTo>
                <a:lnTo>
                  <a:pt x="67" y="219"/>
                </a:lnTo>
                <a:lnTo>
                  <a:pt x="62" y="224"/>
                </a:lnTo>
                <a:lnTo>
                  <a:pt x="62" y="224"/>
                </a:lnTo>
                <a:lnTo>
                  <a:pt x="62" y="227"/>
                </a:lnTo>
                <a:lnTo>
                  <a:pt x="62" y="227"/>
                </a:lnTo>
                <a:lnTo>
                  <a:pt x="62" y="227"/>
                </a:lnTo>
                <a:lnTo>
                  <a:pt x="62" y="227"/>
                </a:lnTo>
                <a:lnTo>
                  <a:pt x="65" y="223"/>
                </a:lnTo>
                <a:lnTo>
                  <a:pt x="65" y="223"/>
                </a:lnTo>
                <a:lnTo>
                  <a:pt x="67" y="220"/>
                </a:lnTo>
                <a:lnTo>
                  <a:pt x="67" y="217"/>
                </a:lnTo>
                <a:lnTo>
                  <a:pt x="67" y="217"/>
                </a:lnTo>
                <a:lnTo>
                  <a:pt x="67" y="217"/>
                </a:lnTo>
                <a:lnTo>
                  <a:pt x="67" y="217"/>
                </a:lnTo>
                <a:close/>
                <a:moveTo>
                  <a:pt x="278" y="99"/>
                </a:moveTo>
                <a:lnTo>
                  <a:pt x="278" y="99"/>
                </a:lnTo>
                <a:lnTo>
                  <a:pt x="278" y="98"/>
                </a:lnTo>
                <a:lnTo>
                  <a:pt x="278" y="98"/>
                </a:lnTo>
                <a:lnTo>
                  <a:pt x="276" y="102"/>
                </a:lnTo>
                <a:lnTo>
                  <a:pt x="276" y="102"/>
                </a:lnTo>
                <a:lnTo>
                  <a:pt x="276" y="102"/>
                </a:lnTo>
                <a:lnTo>
                  <a:pt x="276" y="102"/>
                </a:lnTo>
                <a:lnTo>
                  <a:pt x="276" y="106"/>
                </a:lnTo>
                <a:lnTo>
                  <a:pt x="276" y="106"/>
                </a:lnTo>
                <a:lnTo>
                  <a:pt x="278" y="104"/>
                </a:lnTo>
                <a:lnTo>
                  <a:pt x="278" y="104"/>
                </a:lnTo>
                <a:lnTo>
                  <a:pt x="278" y="102"/>
                </a:lnTo>
                <a:lnTo>
                  <a:pt x="278" y="102"/>
                </a:lnTo>
                <a:lnTo>
                  <a:pt x="278" y="101"/>
                </a:lnTo>
                <a:lnTo>
                  <a:pt x="278" y="99"/>
                </a:lnTo>
                <a:lnTo>
                  <a:pt x="278" y="99"/>
                </a:lnTo>
                <a:close/>
                <a:moveTo>
                  <a:pt x="321" y="223"/>
                </a:moveTo>
                <a:lnTo>
                  <a:pt x="321" y="223"/>
                </a:lnTo>
                <a:lnTo>
                  <a:pt x="321" y="223"/>
                </a:lnTo>
                <a:lnTo>
                  <a:pt x="321" y="223"/>
                </a:lnTo>
                <a:lnTo>
                  <a:pt x="327" y="217"/>
                </a:lnTo>
                <a:lnTo>
                  <a:pt x="327" y="217"/>
                </a:lnTo>
                <a:lnTo>
                  <a:pt x="328" y="216"/>
                </a:lnTo>
                <a:lnTo>
                  <a:pt x="328" y="216"/>
                </a:lnTo>
                <a:lnTo>
                  <a:pt x="328" y="216"/>
                </a:lnTo>
                <a:lnTo>
                  <a:pt x="328" y="214"/>
                </a:lnTo>
                <a:lnTo>
                  <a:pt x="328" y="214"/>
                </a:lnTo>
                <a:lnTo>
                  <a:pt x="324" y="219"/>
                </a:lnTo>
                <a:lnTo>
                  <a:pt x="321" y="223"/>
                </a:lnTo>
                <a:lnTo>
                  <a:pt x="321" y="223"/>
                </a:lnTo>
                <a:close/>
                <a:moveTo>
                  <a:pt x="246" y="14"/>
                </a:moveTo>
                <a:lnTo>
                  <a:pt x="246" y="14"/>
                </a:lnTo>
                <a:lnTo>
                  <a:pt x="243" y="17"/>
                </a:lnTo>
                <a:lnTo>
                  <a:pt x="243" y="17"/>
                </a:lnTo>
                <a:lnTo>
                  <a:pt x="246" y="18"/>
                </a:lnTo>
                <a:lnTo>
                  <a:pt x="246" y="18"/>
                </a:lnTo>
                <a:lnTo>
                  <a:pt x="250" y="16"/>
                </a:lnTo>
                <a:lnTo>
                  <a:pt x="250" y="16"/>
                </a:lnTo>
                <a:lnTo>
                  <a:pt x="246" y="14"/>
                </a:lnTo>
                <a:lnTo>
                  <a:pt x="246" y="14"/>
                </a:lnTo>
                <a:close/>
                <a:moveTo>
                  <a:pt x="209" y="79"/>
                </a:moveTo>
                <a:lnTo>
                  <a:pt x="209" y="79"/>
                </a:lnTo>
                <a:lnTo>
                  <a:pt x="206" y="84"/>
                </a:lnTo>
                <a:lnTo>
                  <a:pt x="206" y="84"/>
                </a:lnTo>
                <a:lnTo>
                  <a:pt x="204" y="87"/>
                </a:lnTo>
                <a:lnTo>
                  <a:pt x="204" y="89"/>
                </a:lnTo>
                <a:lnTo>
                  <a:pt x="204" y="89"/>
                </a:lnTo>
                <a:lnTo>
                  <a:pt x="204" y="91"/>
                </a:lnTo>
                <a:lnTo>
                  <a:pt x="204" y="91"/>
                </a:lnTo>
                <a:lnTo>
                  <a:pt x="209" y="84"/>
                </a:lnTo>
                <a:lnTo>
                  <a:pt x="209" y="84"/>
                </a:lnTo>
                <a:lnTo>
                  <a:pt x="209" y="79"/>
                </a:lnTo>
                <a:lnTo>
                  <a:pt x="209" y="79"/>
                </a:lnTo>
                <a:close/>
                <a:moveTo>
                  <a:pt x="118" y="173"/>
                </a:moveTo>
                <a:lnTo>
                  <a:pt x="118" y="173"/>
                </a:lnTo>
                <a:lnTo>
                  <a:pt x="118" y="173"/>
                </a:lnTo>
                <a:lnTo>
                  <a:pt x="118" y="173"/>
                </a:lnTo>
                <a:lnTo>
                  <a:pt x="128" y="178"/>
                </a:lnTo>
                <a:lnTo>
                  <a:pt x="128" y="178"/>
                </a:lnTo>
                <a:lnTo>
                  <a:pt x="126" y="176"/>
                </a:lnTo>
                <a:lnTo>
                  <a:pt x="126" y="176"/>
                </a:lnTo>
                <a:lnTo>
                  <a:pt x="125" y="173"/>
                </a:lnTo>
                <a:lnTo>
                  <a:pt x="125" y="173"/>
                </a:lnTo>
                <a:lnTo>
                  <a:pt x="123" y="173"/>
                </a:lnTo>
                <a:lnTo>
                  <a:pt x="123" y="173"/>
                </a:lnTo>
                <a:lnTo>
                  <a:pt x="118" y="173"/>
                </a:lnTo>
                <a:lnTo>
                  <a:pt x="118" y="173"/>
                </a:lnTo>
                <a:close/>
                <a:moveTo>
                  <a:pt x="231" y="13"/>
                </a:moveTo>
                <a:lnTo>
                  <a:pt x="231" y="13"/>
                </a:lnTo>
                <a:lnTo>
                  <a:pt x="230" y="13"/>
                </a:lnTo>
                <a:lnTo>
                  <a:pt x="230" y="13"/>
                </a:lnTo>
                <a:lnTo>
                  <a:pt x="224" y="17"/>
                </a:lnTo>
                <a:lnTo>
                  <a:pt x="224" y="17"/>
                </a:lnTo>
                <a:lnTo>
                  <a:pt x="229" y="18"/>
                </a:lnTo>
                <a:lnTo>
                  <a:pt x="229" y="18"/>
                </a:lnTo>
                <a:lnTo>
                  <a:pt x="231" y="13"/>
                </a:lnTo>
                <a:lnTo>
                  <a:pt x="231" y="13"/>
                </a:lnTo>
                <a:close/>
                <a:moveTo>
                  <a:pt x="99" y="322"/>
                </a:moveTo>
                <a:lnTo>
                  <a:pt x="99" y="322"/>
                </a:lnTo>
                <a:lnTo>
                  <a:pt x="98" y="322"/>
                </a:lnTo>
                <a:lnTo>
                  <a:pt x="98" y="322"/>
                </a:lnTo>
                <a:lnTo>
                  <a:pt x="89" y="327"/>
                </a:lnTo>
                <a:lnTo>
                  <a:pt x="89" y="327"/>
                </a:lnTo>
                <a:lnTo>
                  <a:pt x="89" y="327"/>
                </a:lnTo>
                <a:lnTo>
                  <a:pt x="89" y="327"/>
                </a:lnTo>
                <a:lnTo>
                  <a:pt x="91" y="328"/>
                </a:lnTo>
                <a:lnTo>
                  <a:pt x="92" y="327"/>
                </a:lnTo>
                <a:lnTo>
                  <a:pt x="92" y="327"/>
                </a:lnTo>
                <a:lnTo>
                  <a:pt x="99" y="322"/>
                </a:lnTo>
                <a:lnTo>
                  <a:pt x="99" y="322"/>
                </a:lnTo>
                <a:lnTo>
                  <a:pt x="99" y="322"/>
                </a:lnTo>
                <a:lnTo>
                  <a:pt x="99" y="322"/>
                </a:lnTo>
                <a:close/>
                <a:moveTo>
                  <a:pt x="33" y="139"/>
                </a:moveTo>
                <a:lnTo>
                  <a:pt x="33" y="139"/>
                </a:lnTo>
                <a:lnTo>
                  <a:pt x="33" y="141"/>
                </a:lnTo>
                <a:lnTo>
                  <a:pt x="33" y="141"/>
                </a:lnTo>
                <a:lnTo>
                  <a:pt x="31" y="148"/>
                </a:lnTo>
                <a:lnTo>
                  <a:pt x="31" y="148"/>
                </a:lnTo>
                <a:lnTo>
                  <a:pt x="31" y="148"/>
                </a:lnTo>
                <a:lnTo>
                  <a:pt x="31" y="148"/>
                </a:lnTo>
                <a:lnTo>
                  <a:pt x="33" y="149"/>
                </a:lnTo>
                <a:lnTo>
                  <a:pt x="33" y="149"/>
                </a:lnTo>
                <a:lnTo>
                  <a:pt x="33" y="152"/>
                </a:lnTo>
                <a:lnTo>
                  <a:pt x="33" y="152"/>
                </a:lnTo>
                <a:lnTo>
                  <a:pt x="33" y="152"/>
                </a:lnTo>
                <a:lnTo>
                  <a:pt x="33" y="152"/>
                </a:lnTo>
                <a:lnTo>
                  <a:pt x="34" y="149"/>
                </a:lnTo>
                <a:lnTo>
                  <a:pt x="34" y="149"/>
                </a:lnTo>
                <a:lnTo>
                  <a:pt x="34" y="148"/>
                </a:lnTo>
                <a:lnTo>
                  <a:pt x="34" y="148"/>
                </a:lnTo>
                <a:lnTo>
                  <a:pt x="33" y="139"/>
                </a:lnTo>
                <a:lnTo>
                  <a:pt x="33" y="139"/>
                </a:lnTo>
                <a:lnTo>
                  <a:pt x="33" y="139"/>
                </a:lnTo>
                <a:lnTo>
                  <a:pt x="33" y="139"/>
                </a:lnTo>
                <a:close/>
                <a:moveTo>
                  <a:pt x="3" y="149"/>
                </a:moveTo>
                <a:lnTo>
                  <a:pt x="3" y="149"/>
                </a:lnTo>
                <a:lnTo>
                  <a:pt x="4" y="142"/>
                </a:lnTo>
                <a:lnTo>
                  <a:pt x="4" y="142"/>
                </a:lnTo>
                <a:lnTo>
                  <a:pt x="6" y="139"/>
                </a:lnTo>
                <a:lnTo>
                  <a:pt x="6" y="139"/>
                </a:lnTo>
                <a:lnTo>
                  <a:pt x="4" y="136"/>
                </a:lnTo>
                <a:lnTo>
                  <a:pt x="4" y="136"/>
                </a:lnTo>
                <a:lnTo>
                  <a:pt x="3" y="141"/>
                </a:lnTo>
                <a:lnTo>
                  <a:pt x="3" y="141"/>
                </a:lnTo>
                <a:lnTo>
                  <a:pt x="3" y="145"/>
                </a:lnTo>
                <a:lnTo>
                  <a:pt x="3" y="149"/>
                </a:lnTo>
                <a:lnTo>
                  <a:pt x="3" y="149"/>
                </a:lnTo>
                <a:close/>
                <a:moveTo>
                  <a:pt x="41" y="156"/>
                </a:moveTo>
                <a:lnTo>
                  <a:pt x="41" y="156"/>
                </a:lnTo>
                <a:lnTo>
                  <a:pt x="41" y="156"/>
                </a:lnTo>
                <a:lnTo>
                  <a:pt x="41" y="156"/>
                </a:lnTo>
                <a:lnTo>
                  <a:pt x="41" y="156"/>
                </a:lnTo>
                <a:lnTo>
                  <a:pt x="41" y="156"/>
                </a:lnTo>
                <a:lnTo>
                  <a:pt x="42" y="152"/>
                </a:lnTo>
                <a:lnTo>
                  <a:pt x="42" y="152"/>
                </a:lnTo>
                <a:lnTo>
                  <a:pt x="44" y="151"/>
                </a:lnTo>
                <a:lnTo>
                  <a:pt x="42" y="149"/>
                </a:lnTo>
                <a:lnTo>
                  <a:pt x="42" y="149"/>
                </a:lnTo>
                <a:lnTo>
                  <a:pt x="41" y="149"/>
                </a:lnTo>
                <a:lnTo>
                  <a:pt x="41" y="149"/>
                </a:lnTo>
                <a:lnTo>
                  <a:pt x="41" y="156"/>
                </a:lnTo>
                <a:lnTo>
                  <a:pt x="41" y="156"/>
                </a:lnTo>
                <a:close/>
                <a:moveTo>
                  <a:pt x="123" y="135"/>
                </a:moveTo>
                <a:lnTo>
                  <a:pt x="123" y="135"/>
                </a:lnTo>
                <a:lnTo>
                  <a:pt x="123" y="133"/>
                </a:lnTo>
                <a:lnTo>
                  <a:pt x="125" y="133"/>
                </a:lnTo>
                <a:lnTo>
                  <a:pt x="125" y="133"/>
                </a:lnTo>
                <a:lnTo>
                  <a:pt x="125" y="126"/>
                </a:lnTo>
                <a:lnTo>
                  <a:pt x="125" y="126"/>
                </a:lnTo>
                <a:lnTo>
                  <a:pt x="125" y="125"/>
                </a:lnTo>
                <a:lnTo>
                  <a:pt x="125" y="125"/>
                </a:lnTo>
                <a:lnTo>
                  <a:pt x="123" y="126"/>
                </a:lnTo>
                <a:lnTo>
                  <a:pt x="123" y="126"/>
                </a:lnTo>
                <a:lnTo>
                  <a:pt x="122" y="128"/>
                </a:lnTo>
                <a:lnTo>
                  <a:pt x="122" y="129"/>
                </a:lnTo>
                <a:lnTo>
                  <a:pt x="122" y="129"/>
                </a:lnTo>
                <a:lnTo>
                  <a:pt x="123" y="135"/>
                </a:lnTo>
                <a:lnTo>
                  <a:pt x="123" y="135"/>
                </a:lnTo>
                <a:close/>
                <a:moveTo>
                  <a:pt x="301" y="243"/>
                </a:moveTo>
                <a:lnTo>
                  <a:pt x="301" y="243"/>
                </a:lnTo>
                <a:lnTo>
                  <a:pt x="303" y="243"/>
                </a:lnTo>
                <a:lnTo>
                  <a:pt x="303" y="243"/>
                </a:lnTo>
                <a:lnTo>
                  <a:pt x="312" y="233"/>
                </a:lnTo>
                <a:lnTo>
                  <a:pt x="312" y="233"/>
                </a:lnTo>
                <a:lnTo>
                  <a:pt x="312" y="233"/>
                </a:lnTo>
                <a:lnTo>
                  <a:pt x="312" y="233"/>
                </a:lnTo>
                <a:lnTo>
                  <a:pt x="310" y="234"/>
                </a:lnTo>
                <a:lnTo>
                  <a:pt x="310" y="234"/>
                </a:lnTo>
                <a:lnTo>
                  <a:pt x="308" y="237"/>
                </a:lnTo>
                <a:lnTo>
                  <a:pt x="308" y="237"/>
                </a:lnTo>
                <a:lnTo>
                  <a:pt x="305" y="239"/>
                </a:lnTo>
                <a:lnTo>
                  <a:pt x="305" y="239"/>
                </a:lnTo>
                <a:lnTo>
                  <a:pt x="304" y="239"/>
                </a:lnTo>
                <a:lnTo>
                  <a:pt x="304" y="239"/>
                </a:lnTo>
                <a:lnTo>
                  <a:pt x="301" y="243"/>
                </a:lnTo>
                <a:lnTo>
                  <a:pt x="301" y="243"/>
                </a:lnTo>
                <a:close/>
                <a:moveTo>
                  <a:pt x="60" y="129"/>
                </a:moveTo>
                <a:lnTo>
                  <a:pt x="60" y="129"/>
                </a:lnTo>
                <a:lnTo>
                  <a:pt x="60" y="129"/>
                </a:lnTo>
                <a:lnTo>
                  <a:pt x="60" y="129"/>
                </a:lnTo>
                <a:lnTo>
                  <a:pt x="58" y="131"/>
                </a:lnTo>
                <a:lnTo>
                  <a:pt x="58" y="131"/>
                </a:lnTo>
                <a:lnTo>
                  <a:pt x="57" y="133"/>
                </a:lnTo>
                <a:lnTo>
                  <a:pt x="57" y="136"/>
                </a:lnTo>
                <a:lnTo>
                  <a:pt x="57" y="136"/>
                </a:lnTo>
                <a:lnTo>
                  <a:pt x="60" y="133"/>
                </a:lnTo>
                <a:lnTo>
                  <a:pt x="60" y="133"/>
                </a:lnTo>
                <a:lnTo>
                  <a:pt x="60" y="133"/>
                </a:lnTo>
                <a:lnTo>
                  <a:pt x="60" y="133"/>
                </a:lnTo>
                <a:lnTo>
                  <a:pt x="60" y="129"/>
                </a:lnTo>
                <a:lnTo>
                  <a:pt x="60" y="129"/>
                </a:lnTo>
                <a:close/>
                <a:moveTo>
                  <a:pt x="129" y="89"/>
                </a:moveTo>
                <a:lnTo>
                  <a:pt x="129" y="89"/>
                </a:lnTo>
                <a:lnTo>
                  <a:pt x="129" y="97"/>
                </a:lnTo>
                <a:lnTo>
                  <a:pt x="129" y="104"/>
                </a:lnTo>
                <a:lnTo>
                  <a:pt x="129" y="104"/>
                </a:lnTo>
                <a:lnTo>
                  <a:pt x="131" y="97"/>
                </a:lnTo>
                <a:lnTo>
                  <a:pt x="129" y="89"/>
                </a:lnTo>
                <a:lnTo>
                  <a:pt x="129" y="89"/>
                </a:lnTo>
                <a:close/>
                <a:moveTo>
                  <a:pt x="68" y="169"/>
                </a:moveTo>
                <a:lnTo>
                  <a:pt x="68" y="169"/>
                </a:lnTo>
                <a:lnTo>
                  <a:pt x="69" y="166"/>
                </a:lnTo>
                <a:lnTo>
                  <a:pt x="69" y="166"/>
                </a:lnTo>
                <a:lnTo>
                  <a:pt x="68" y="162"/>
                </a:lnTo>
                <a:lnTo>
                  <a:pt x="69" y="158"/>
                </a:lnTo>
                <a:lnTo>
                  <a:pt x="69" y="158"/>
                </a:lnTo>
                <a:lnTo>
                  <a:pt x="67" y="158"/>
                </a:lnTo>
                <a:lnTo>
                  <a:pt x="67" y="158"/>
                </a:lnTo>
                <a:lnTo>
                  <a:pt x="67" y="163"/>
                </a:lnTo>
                <a:lnTo>
                  <a:pt x="68" y="169"/>
                </a:lnTo>
                <a:lnTo>
                  <a:pt x="68" y="169"/>
                </a:lnTo>
                <a:close/>
                <a:moveTo>
                  <a:pt x="129" y="132"/>
                </a:moveTo>
                <a:lnTo>
                  <a:pt x="129" y="132"/>
                </a:lnTo>
                <a:lnTo>
                  <a:pt x="128" y="122"/>
                </a:lnTo>
                <a:lnTo>
                  <a:pt x="128" y="122"/>
                </a:lnTo>
                <a:lnTo>
                  <a:pt x="128" y="122"/>
                </a:lnTo>
                <a:lnTo>
                  <a:pt x="128" y="122"/>
                </a:lnTo>
                <a:lnTo>
                  <a:pt x="126" y="133"/>
                </a:lnTo>
                <a:lnTo>
                  <a:pt x="126" y="133"/>
                </a:lnTo>
                <a:lnTo>
                  <a:pt x="129" y="132"/>
                </a:lnTo>
                <a:lnTo>
                  <a:pt x="129" y="132"/>
                </a:lnTo>
                <a:close/>
                <a:moveTo>
                  <a:pt x="216" y="10"/>
                </a:moveTo>
                <a:lnTo>
                  <a:pt x="216" y="10"/>
                </a:lnTo>
                <a:lnTo>
                  <a:pt x="212" y="10"/>
                </a:lnTo>
                <a:lnTo>
                  <a:pt x="209" y="11"/>
                </a:lnTo>
                <a:lnTo>
                  <a:pt x="209" y="11"/>
                </a:lnTo>
                <a:lnTo>
                  <a:pt x="210" y="11"/>
                </a:lnTo>
                <a:lnTo>
                  <a:pt x="210" y="11"/>
                </a:lnTo>
                <a:lnTo>
                  <a:pt x="213" y="11"/>
                </a:lnTo>
                <a:lnTo>
                  <a:pt x="213" y="11"/>
                </a:lnTo>
                <a:lnTo>
                  <a:pt x="216" y="13"/>
                </a:lnTo>
                <a:lnTo>
                  <a:pt x="216" y="13"/>
                </a:lnTo>
                <a:lnTo>
                  <a:pt x="216" y="11"/>
                </a:lnTo>
                <a:lnTo>
                  <a:pt x="216" y="10"/>
                </a:lnTo>
                <a:lnTo>
                  <a:pt x="216" y="10"/>
                </a:lnTo>
                <a:close/>
                <a:moveTo>
                  <a:pt x="121" y="102"/>
                </a:moveTo>
                <a:lnTo>
                  <a:pt x="121" y="102"/>
                </a:lnTo>
                <a:lnTo>
                  <a:pt x="121" y="102"/>
                </a:lnTo>
                <a:lnTo>
                  <a:pt x="121" y="102"/>
                </a:lnTo>
                <a:lnTo>
                  <a:pt x="125" y="99"/>
                </a:lnTo>
                <a:lnTo>
                  <a:pt x="125" y="99"/>
                </a:lnTo>
                <a:lnTo>
                  <a:pt x="125" y="98"/>
                </a:lnTo>
                <a:lnTo>
                  <a:pt x="125" y="98"/>
                </a:lnTo>
                <a:lnTo>
                  <a:pt x="125" y="94"/>
                </a:lnTo>
                <a:lnTo>
                  <a:pt x="125" y="94"/>
                </a:lnTo>
                <a:lnTo>
                  <a:pt x="125" y="92"/>
                </a:lnTo>
                <a:lnTo>
                  <a:pt x="125" y="92"/>
                </a:lnTo>
                <a:lnTo>
                  <a:pt x="125" y="92"/>
                </a:lnTo>
                <a:lnTo>
                  <a:pt x="125" y="92"/>
                </a:lnTo>
                <a:lnTo>
                  <a:pt x="123" y="95"/>
                </a:lnTo>
                <a:lnTo>
                  <a:pt x="123" y="95"/>
                </a:lnTo>
                <a:lnTo>
                  <a:pt x="122" y="99"/>
                </a:lnTo>
                <a:lnTo>
                  <a:pt x="122" y="99"/>
                </a:lnTo>
                <a:lnTo>
                  <a:pt x="121" y="102"/>
                </a:lnTo>
                <a:lnTo>
                  <a:pt x="121" y="102"/>
                </a:lnTo>
                <a:close/>
                <a:moveTo>
                  <a:pt x="68" y="104"/>
                </a:moveTo>
                <a:lnTo>
                  <a:pt x="68" y="104"/>
                </a:lnTo>
                <a:lnTo>
                  <a:pt x="64" y="106"/>
                </a:lnTo>
                <a:lnTo>
                  <a:pt x="64" y="106"/>
                </a:lnTo>
                <a:lnTo>
                  <a:pt x="62" y="108"/>
                </a:lnTo>
                <a:lnTo>
                  <a:pt x="62" y="109"/>
                </a:lnTo>
                <a:lnTo>
                  <a:pt x="62" y="109"/>
                </a:lnTo>
                <a:lnTo>
                  <a:pt x="64" y="109"/>
                </a:lnTo>
                <a:lnTo>
                  <a:pt x="64" y="109"/>
                </a:lnTo>
                <a:lnTo>
                  <a:pt x="68" y="105"/>
                </a:lnTo>
                <a:lnTo>
                  <a:pt x="68" y="105"/>
                </a:lnTo>
                <a:lnTo>
                  <a:pt x="69" y="105"/>
                </a:lnTo>
                <a:lnTo>
                  <a:pt x="68" y="104"/>
                </a:lnTo>
                <a:lnTo>
                  <a:pt x="68" y="104"/>
                </a:lnTo>
                <a:close/>
                <a:moveTo>
                  <a:pt x="27" y="151"/>
                </a:moveTo>
                <a:lnTo>
                  <a:pt x="27" y="151"/>
                </a:lnTo>
                <a:lnTo>
                  <a:pt x="27" y="162"/>
                </a:lnTo>
                <a:lnTo>
                  <a:pt x="27" y="162"/>
                </a:lnTo>
                <a:lnTo>
                  <a:pt x="27" y="162"/>
                </a:lnTo>
                <a:lnTo>
                  <a:pt x="27" y="162"/>
                </a:lnTo>
                <a:lnTo>
                  <a:pt x="28" y="158"/>
                </a:lnTo>
                <a:lnTo>
                  <a:pt x="28" y="153"/>
                </a:lnTo>
                <a:lnTo>
                  <a:pt x="28" y="153"/>
                </a:lnTo>
                <a:lnTo>
                  <a:pt x="27" y="151"/>
                </a:lnTo>
                <a:lnTo>
                  <a:pt x="27" y="151"/>
                </a:lnTo>
                <a:close/>
                <a:moveTo>
                  <a:pt x="28" y="116"/>
                </a:moveTo>
                <a:lnTo>
                  <a:pt x="28" y="116"/>
                </a:lnTo>
                <a:lnTo>
                  <a:pt x="28" y="116"/>
                </a:lnTo>
                <a:lnTo>
                  <a:pt x="28" y="116"/>
                </a:lnTo>
                <a:lnTo>
                  <a:pt x="21" y="121"/>
                </a:lnTo>
                <a:lnTo>
                  <a:pt x="21" y="121"/>
                </a:lnTo>
                <a:lnTo>
                  <a:pt x="18" y="125"/>
                </a:lnTo>
                <a:lnTo>
                  <a:pt x="18" y="125"/>
                </a:lnTo>
                <a:lnTo>
                  <a:pt x="20" y="124"/>
                </a:lnTo>
                <a:lnTo>
                  <a:pt x="20" y="124"/>
                </a:lnTo>
                <a:lnTo>
                  <a:pt x="23" y="124"/>
                </a:lnTo>
                <a:lnTo>
                  <a:pt x="23" y="124"/>
                </a:lnTo>
                <a:lnTo>
                  <a:pt x="23" y="122"/>
                </a:lnTo>
                <a:lnTo>
                  <a:pt x="23" y="122"/>
                </a:lnTo>
                <a:lnTo>
                  <a:pt x="25" y="118"/>
                </a:lnTo>
                <a:lnTo>
                  <a:pt x="25" y="118"/>
                </a:lnTo>
                <a:lnTo>
                  <a:pt x="28" y="116"/>
                </a:lnTo>
                <a:lnTo>
                  <a:pt x="28" y="116"/>
                </a:lnTo>
                <a:close/>
                <a:moveTo>
                  <a:pt x="18" y="146"/>
                </a:moveTo>
                <a:lnTo>
                  <a:pt x="18" y="146"/>
                </a:lnTo>
                <a:lnTo>
                  <a:pt x="18" y="146"/>
                </a:lnTo>
                <a:lnTo>
                  <a:pt x="18" y="146"/>
                </a:lnTo>
                <a:lnTo>
                  <a:pt x="17" y="151"/>
                </a:lnTo>
                <a:lnTo>
                  <a:pt x="17" y="151"/>
                </a:lnTo>
                <a:lnTo>
                  <a:pt x="15" y="155"/>
                </a:lnTo>
                <a:lnTo>
                  <a:pt x="17" y="158"/>
                </a:lnTo>
                <a:lnTo>
                  <a:pt x="17" y="158"/>
                </a:lnTo>
                <a:lnTo>
                  <a:pt x="17" y="160"/>
                </a:lnTo>
                <a:lnTo>
                  <a:pt x="17" y="160"/>
                </a:lnTo>
                <a:lnTo>
                  <a:pt x="17" y="160"/>
                </a:lnTo>
                <a:lnTo>
                  <a:pt x="17" y="160"/>
                </a:lnTo>
                <a:lnTo>
                  <a:pt x="18" y="146"/>
                </a:lnTo>
                <a:lnTo>
                  <a:pt x="18" y="146"/>
                </a:lnTo>
                <a:close/>
                <a:moveTo>
                  <a:pt x="94" y="91"/>
                </a:moveTo>
                <a:lnTo>
                  <a:pt x="94" y="91"/>
                </a:lnTo>
                <a:lnTo>
                  <a:pt x="89" y="95"/>
                </a:lnTo>
                <a:lnTo>
                  <a:pt x="89" y="95"/>
                </a:lnTo>
                <a:lnTo>
                  <a:pt x="89" y="95"/>
                </a:lnTo>
                <a:lnTo>
                  <a:pt x="89" y="95"/>
                </a:lnTo>
                <a:lnTo>
                  <a:pt x="89" y="98"/>
                </a:lnTo>
                <a:lnTo>
                  <a:pt x="89" y="98"/>
                </a:lnTo>
                <a:lnTo>
                  <a:pt x="92" y="95"/>
                </a:lnTo>
                <a:lnTo>
                  <a:pt x="94" y="91"/>
                </a:lnTo>
                <a:lnTo>
                  <a:pt x="94" y="91"/>
                </a:lnTo>
                <a:close/>
                <a:moveTo>
                  <a:pt x="81" y="277"/>
                </a:moveTo>
                <a:lnTo>
                  <a:pt x="81" y="277"/>
                </a:lnTo>
                <a:lnTo>
                  <a:pt x="79" y="280"/>
                </a:lnTo>
                <a:lnTo>
                  <a:pt x="79" y="280"/>
                </a:lnTo>
                <a:lnTo>
                  <a:pt x="79" y="281"/>
                </a:lnTo>
                <a:lnTo>
                  <a:pt x="79" y="281"/>
                </a:lnTo>
                <a:lnTo>
                  <a:pt x="81" y="283"/>
                </a:lnTo>
                <a:lnTo>
                  <a:pt x="81" y="283"/>
                </a:lnTo>
                <a:lnTo>
                  <a:pt x="82" y="281"/>
                </a:lnTo>
                <a:lnTo>
                  <a:pt x="82" y="281"/>
                </a:lnTo>
                <a:lnTo>
                  <a:pt x="82" y="278"/>
                </a:lnTo>
                <a:lnTo>
                  <a:pt x="82" y="277"/>
                </a:lnTo>
                <a:lnTo>
                  <a:pt x="82" y="277"/>
                </a:lnTo>
                <a:lnTo>
                  <a:pt x="81" y="277"/>
                </a:lnTo>
                <a:lnTo>
                  <a:pt x="81" y="277"/>
                </a:lnTo>
                <a:close/>
                <a:moveTo>
                  <a:pt x="212" y="85"/>
                </a:moveTo>
                <a:lnTo>
                  <a:pt x="212" y="85"/>
                </a:lnTo>
                <a:lnTo>
                  <a:pt x="216" y="81"/>
                </a:lnTo>
                <a:lnTo>
                  <a:pt x="216" y="81"/>
                </a:lnTo>
                <a:lnTo>
                  <a:pt x="214" y="81"/>
                </a:lnTo>
                <a:lnTo>
                  <a:pt x="214" y="79"/>
                </a:lnTo>
                <a:lnTo>
                  <a:pt x="214" y="79"/>
                </a:lnTo>
                <a:lnTo>
                  <a:pt x="216" y="77"/>
                </a:lnTo>
                <a:lnTo>
                  <a:pt x="216" y="77"/>
                </a:lnTo>
                <a:lnTo>
                  <a:pt x="214" y="77"/>
                </a:lnTo>
                <a:lnTo>
                  <a:pt x="214" y="77"/>
                </a:lnTo>
                <a:lnTo>
                  <a:pt x="213" y="81"/>
                </a:lnTo>
                <a:lnTo>
                  <a:pt x="213" y="81"/>
                </a:lnTo>
                <a:lnTo>
                  <a:pt x="212" y="82"/>
                </a:lnTo>
                <a:lnTo>
                  <a:pt x="212" y="85"/>
                </a:lnTo>
                <a:lnTo>
                  <a:pt x="212" y="85"/>
                </a:lnTo>
                <a:close/>
                <a:moveTo>
                  <a:pt x="89" y="85"/>
                </a:moveTo>
                <a:lnTo>
                  <a:pt x="89" y="85"/>
                </a:lnTo>
                <a:lnTo>
                  <a:pt x="94" y="82"/>
                </a:lnTo>
                <a:lnTo>
                  <a:pt x="94" y="82"/>
                </a:lnTo>
                <a:lnTo>
                  <a:pt x="95" y="81"/>
                </a:lnTo>
                <a:lnTo>
                  <a:pt x="95" y="79"/>
                </a:lnTo>
                <a:lnTo>
                  <a:pt x="95" y="79"/>
                </a:lnTo>
                <a:lnTo>
                  <a:pt x="95" y="79"/>
                </a:lnTo>
                <a:lnTo>
                  <a:pt x="95" y="79"/>
                </a:lnTo>
                <a:lnTo>
                  <a:pt x="94" y="79"/>
                </a:lnTo>
                <a:lnTo>
                  <a:pt x="94" y="79"/>
                </a:lnTo>
                <a:lnTo>
                  <a:pt x="89" y="82"/>
                </a:lnTo>
                <a:lnTo>
                  <a:pt x="89" y="82"/>
                </a:lnTo>
                <a:lnTo>
                  <a:pt x="89" y="84"/>
                </a:lnTo>
                <a:lnTo>
                  <a:pt x="89" y="85"/>
                </a:lnTo>
                <a:lnTo>
                  <a:pt x="89" y="85"/>
                </a:lnTo>
                <a:close/>
                <a:moveTo>
                  <a:pt x="138" y="131"/>
                </a:moveTo>
                <a:lnTo>
                  <a:pt x="138" y="131"/>
                </a:lnTo>
                <a:lnTo>
                  <a:pt x="136" y="116"/>
                </a:lnTo>
                <a:lnTo>
                  <a:pt x="136" y="116"/>
                </a:lnTo>
                <a:lnTo>
                  <a:pt x="136" y="116"/>
                </a:lnTo>
                <a:lnTo>
                  <a:pt x="136" y="116"/>
                </a:lnTo>
                <a:lnTo>
                  <a:pt x="136" y="131"/>
                </a:lnTo>
                <a:lnTo>
                  <a:pt x="136" y="131"/>
                </a:lnTo>
                <a:lnTo>
                  <a:pt x="138" y="131"/>
                </a:lnTo>
                <a:lnTo>
                  <a:pt x="138" y="131"/>
                </a:lnTo>
                <a:close/>
                <a:moveTo>
                  <a:pt x="274" y="75"/>
                </a:moveTo>
                <a:lnTo>
                  <a:pt x="274" y="75"/>
                </a:lnTo>
                <a:lnTo>
                  <a:pt x="274" y="74"/>
                </a:lnTo>
                <a:lnTo>
                  <a:pt x="274" y="74"/>
                </a:lnTo>
                <a:lnTo>
                  <a:pt x="274" y="74"/>
                </a:lnTo>
                <a:lnTo>
                  <a:pt x="270" y="68"/>
                </a:lnTo>
                <a:lnTo>
                  <a:pt x="270" y="68"/>
                </a:lnTo>
                <a:lnTo>
                  <a:pt x="268" y="67"/>
                </a:lnTo>
                <a:lnTo>
                  <a:pt x="267" y="67"/>
                </a:lnTo>
                <a:lnTo>
                  <a:pt x="267" y="67"/>
                </a:lnTo>
                <a:lnTo>
                  <a:pt x="267" y="65"/>
                </a:lnTo>
                <a:lnTo>
                  <a:pt x="267" y="65"/>
                </a:lnTo>
                <a:lnTo>
                  <a:pt x="274" y="75"/>
                </a:lnTo>
                <a:lnTo>
                  <a:pt x="274" y="75"/>
                </a:lnTo>
                <a:close/>
                <a:moveTo>
                  <a:pt x="99" y="131"/>
                </a:moveTo>
                <a:lnTo>
                  <a:pt x="99" y="131"/>
                </a:lnTo>
                <a:lnTo>
                  <a:pt x="99" y="125"/>
                </a:lnTo>
                <a:lnTo>
                  <a:pt x="99" y="125"/>
                </a:lnTo>
                <a:lnTo>
                  <a:pt x="96" y="126"/>
                </a:lnTo>
                <a:lnTo>
                  <a:pt x="96" y="128"/>
                </a:lnTo>
                <a:lnTo>
                  <a:pt x="96" y="128"/>
                </a:lnTo>
                <a:lnTo>
                  <a:pt x="96" y="131"/>
                </a:lnTo>
                <a:lnTo>
                  <a:pt x="96" y="131"/>
                </a:lnTo>
                <a:lnTo>
                  <a:pt x="99" y="131"/>
                </a:lnTo>
                <a:lnTo>
                  <a:pt x="99" y="131"/>
                </a:lnTo>
                <a:close/>
                <a:moveTo>
                  <a:pt x="217" y="41"/>
                </a:moveTo>
                <a:lnTo>
                  <a:pt x="217" y="41"/>
                </a:lnTo>
                <a:lnTo>
                  <a:pt x="217" y="48"/>
                </a:lnTo>
                <a:lnTo>
                  <a:pt x="217" y="48"/>
                </a:lnTo>
                <a:lnTo>
                  <a:pt x="222" y="44"/>
                </a:lnTo>
                <a:lnTo>
                  <a:pt x="222" y="44"/>
                </a:lnTo>
                <a:lnTo>
                  <a:pt x="217" y="41"/>
                </a:lnTo>
                <a:lnTo>
                  <a:pt x="217" y="41"/>
                </a:lnTo>
                <a:close/>
                <a:moveTo>
                  <a:pt x="300" y="241"/>
                </a:moveTo>
                <a:lnTo>
                  <a:pt x="300" y="241"/>
                </a:lnTo>
                <a:lnTo>
                  <a:pt x="297" y="241"/>
                </a:lnTo>
                <a:lnTo>
                  <a:pt x="297" y="241"/>
                </a:lnTo>
                <a:lnTo>
                  <a:pt x="294" y="246"/>
                </a:lnTo>
                <a:lnTo>
                  <a:pt x="294" y="246"/>
                </a:lnTo>
                <a:lnTo>
                  <a:pt x="293" y="247"/>
                </a:lnTo>
                <a:lnTo>
                  <a:pt x="293" y="247"/>
                </a:lnTo>
                <a:lnTo>
                  <a:pt x="295" y="247"/>
                </a:lnTo>
                <a:lnTo>
                  <a:pt x="295" y="247"/>
                </a:lnTo>
                <a:lnTo>
                  <a:pt x="300" y="241"/>
                </a:lnTo>
                <a:lnTo>
                  <a:pt x="300" y="241"/>
                </a:lnTo>
                <a:close/>
                <a:moveTo>
                  <a:pt x="125" y="116"/>
                </a:moveTo>
                <a:lnTo>
                  <a:pt x="125" y="116"/>
                </a:lnTo>
                <a:lnTo>
                  <a:pt x="125" y="116"/>
                </a:lnTo>
                <a:lnTo>
                  <a:pt x="125" y="116"/>
                </a:lnTo>
                <a:lnTo>
                  <a:pt x="122" y="119"/>
                </a:lnTo>
                <a:lnTo>
                  <a:pt x="122" y="119"/>
                </a:lnTo>
                <a:lnTo>
                  <a:pt x="121" y="121"/>
                </a:lnTo>
                <a:lnTo>
                  <a:pt x="121" y="121"/>
                </a:lnTo>
                <a:lnTo>
                  <a:pt x="122" y="124"/>
                </a:lnTo>
                <a:lnTo>
                  <a:pt x="122" y="124"/>
                </a:lnTo>
                <a:lnTo>
                  <a:pt x="125" y="121"/>
                </a:lnTo>
                <a:lnTo>
                  <a:pt x="125" y="121"/>
                </a:lnTo>
                <a:lnTo>
                  <a:pt x="125" y="121"/>
                </a:lnTo>
                <a:lnTo>
                  <a:pt x="125" y="121"/>
                </a:lnTo>
                <a:lnTo>
                  <a:pt x="125" y="116"/>
                </a:lnTo>
                <a:lnTo>
                  <a:pt x="125" y="116"/>
                </a:lnTo>
                <a:close/>
                <a:moveTo>
                  <a:pt x="149" y="41"/>
                </a:moveTo>
                <a:lnTo>
                  <a:pt x="149" y="41"/>
                </a:lnTo>
                <a:lnTo>
                  <a:pt x="149" y="40"/>
                </a:lnTo>
                <a:lnTo>
                  <a:pt x="148" y="40"/>
                </a:lnTo>
                <a:lnTo>
                  <a:pt x="148" y="40"/>
                </a:lnTo>
                <a:lnTo>
                  <a:pt x="141" y="44"/>
                </a:lnTo>
                <a:lnTo>
                  <a:pt x="141" y="44"/>
                </a:lnTo>
                <a:lnTo>
                  <a:pt x="141" y="44"/>
                </a:lnTo>
                <a:lnTo>
                  <a:pt x="141" y="44"/>
                </a:lnTo>
                <a:lnTo>
                  <a:pt x="142" y="44"/>
                </a:lnTo>
                <a:lnTo>
                  <a:pt x="142" y="44"/>
                </a:lnTo>
                <a:lnTo>
                  <a:pt x="149" y="41"/>
                </a:lnTo>
                <a:lnTo>
                  <a:pt x="149" y="41"/>
                </a:lnTo>
                <a:close/>
                <a:moveTo>
                  <a:pt x="6" y="160"/>
                </a:moveTo>
                <a:lnTo>
                  <a:pt x="6" y="160"/>
                </a:lnTo>
                <a:lnTo>
                  <a:pt x="7" y="168"/>
                </a:lnTo>
                <a:lnTo>
                  <a:pt x="10" y="176"/>
                </a:lnTo>
                <a:lnTo>
                  <a:pt x="10" y="176"/>
                </a:lnTo>
                <a:lnTo>
                  <a:pt x="6" y="160"/>
                </a:lnTo>
                <a:lnTo>
                  <a:pt x="6" y="160"/>
                </a:lnTo>
                <a:close/>
                <a:moveTo>
                  <a:pt x="85" y="195"/>
                </a:moveTo>
                <a:lnTo>
                  <a:pt x="85" y="195"/>
                </a:lnTo>
                <a:lnTo>
                  <a:pt x="81" y="186"/>
                </a:lnTo>
                <a:lnTo>
                  <a:pt x="75" y="179"/>
                </a:lnTo>
                <a:lnTo>
                  <a:pt x="75" y="179"/>
                </a:lnTo>
                <a:lnTo>
                  <a:pt x="85" y="195"/>
                </a:lnTo>
                <a:lnTo>
                  <a:pt x="85" y="195"/>
                </a:lnTo>
                <a:close/>
                <a:moveTo>
                  <a:pt x="159" y="352"/>
                </a:moveTo>
                <a:lnTo>
                  <a:pt x="159" y="352"/>
                </a:lnTo>
                <a:lnTo>
                  <a:pt x="159" y="352"/>
                </a:lnTo>
                <a:lnTo>
                  <a:pt x="158" y="352"/>
                </a:lnTo>
                <a:lnTo>
                  <a:pt x="158" y="352"/>
                </a:lnTo>
                <a:lnTo>
                  <a:pt x="160" y="357"/>
                </a:lnTo>
                <a:lnTo>
                  <a:pt x="160" y="357"/>
                </a:lnTo>
                <a:lnTo>
                  <a:pt x="160" y="357"/>
                </a:lnTo>
                <a:lnTo>
                  <a:pt x="160" y="357"/>
                </a:lnTo>
                <a:lnTo>
                  <a:pt x="160" y="352"/>
                </a:lnTo>
                <a:lnTo>
                  <a:pt x="160" y="352"/>
                </a:lnTo>
                <a:lnTo>
                  <a:pt x="159" y="352"/>
                </a:lnTo>
                <a:lnTo>
                  <a:pt x="159" y="352"/>
                </a:lnTo>
                <a:close/>
                <a:moveTo>
                  <a:pt x="133" y="106"/>
                </a:moveTo>
                <a:lnTo>
                  <a:pt x="133" y="106"/>
                </a:lnTo>
                <a:lnTo>
                  <a:pt x="135" y="99"/>
                </a:lnTo>
                <a:lnTo>
                  <a:pt x="133" y="91"/>
                </a:lnTo>
                <a:lnTo>
                  <a:pt x="133" y="91"/>
                </a:lnTo>
                <a:lnTo>
                  <a:pt x="133" y="99"/>
                </a:lnTo>
                <a:lnTo>
                  <a:pt x="133" y="106"/>
                </a:lnTo>
                <a:lnTo>
                  <a:pt x="133" y="106"/>
                </a:lnTo>
                <a:close/>
                <a:moveTo>
                  <a:pt x="87" y="286"/>
                </a:moveTo>
                <a:lnTo>
                  <a:pt x="87" y="286"/>
                </a:lnTo>
                <a:lnTo>
                  <a:pt x="85" y="283"/>
                </a:lnTo>
                <a:lnTo>
                  <a:pt x="85" y="283"/>
                </a:lnTo>
                <a:lnTo>
                  <a:pt x="84" y="287"/>
                </a:lnTo>
                <a:lnTo>
                  <a:pt x="84" y="287"/>
                </a:lnTo>
                <a:lnTo>
                  <a:pt x="85" y="290"/>
                </a:lnTo>
                <a:lnTo>
                  <a:pt x="85" y="290"/>
                </a:lnTo>
                <a:lnTo>
                  <a:pt x="87" y="286"/>
                </a:lnTo>
                <a:lnTo>
                  <a:pt x="87" y="286"/>
                </a:lnTo>
                <a:close/>
                <a:moveTo>
                  <a:pt x="213" y="70"/>
                </a:moveTo>
                <a:lnTo>
                  <a:pt x="213" y="70"/>
                </a:lnTo>
                <a:lnTo>
                  <a:pt x="214" y="68"/>
                </a:lnTo>
                <a:lnTo>
                  <a:pt x="214" y="68"/>
                </a:lnTo>
                <a:lnTo>
                  <a:pt x="214" y="65"/>
                </a:lnTo>
                <a:lnTo>
                  <a:pt x="214" y="65"/>
                </a:lnTo>
                <a:lnTo>
                  <a:pt x="214" y="61"/>
                </a:lnTo>
                <a:lnTo>
                  <a:pt x="214" y="61"/>
                </a:lnTo>
                <a:lnTo>
                  <a:pt x="214" y="60"/>
                </a:lnTo>
                <a:lnTo>
                  <a:pt x="214" y="60"/>
                </a:lnTo>
                <a:lnTo>
                  <a:pt x="213" y="70"/>
                </a:lnTo>
                <a:lnTo>
                  <a:pt x="213" y="70"/>
                </a:lnTo>
                <a:close/>
                <a:moveTo>
                  <a:pt x="72" y="158"/>
                </a:moveTo>
                <a:lnTo>
                  <a:pt x="72" y="158"/>
                </a:lnTo>
                <a:lnTo>
                  <a:pt x="74" y="155"/>
                </a:lnTo>
                <a:lnTo>
                  <a:pt x="74" y="155"/>
                </a:lnTo>
                <a:lnTo>
                  <a:pt x="77" y="152"/>
                </a:lnTo>
                <a:lnTo>
                  <a:pt x="79" y="148"/>
                </a:lnTo>
                <a:lnTo>
                  <a:pt x="79" y="148"/>
                </a:lnTo>
                <a:lnTo>
                  <a:pt x="81" y="148"/>
                </a:lnTo>
                <a:lnTo>
                  <a:pt x="81" y="148"/>
                </a:lnTo>
                <a:lnTo>
                  <a:pt x="75" y="152"/>
                </a:lnTo>
                <a:lnTo>
                  <a:pt x="72" y="158"/>
                </a:lnTo>
                <a:lnTo>
                  <a:pt x="72" y="158"/>
                </a:lnTo>
                <a:close/>
                <a:moveTo>
                  <a:pt x="288" y="239"/>
                </a:moveTo>
                <a:lnTo>
                  <a:pt x="288" y="239"/>
                </a:lnTo>
                <a:lnTo>
                  <a:pt x="285" y="240"/>
                </a:lnTo>
                <a:lnTo>
                  <a:pt x="285" y="243"/>
                </a:lnTo>
                <a:lnTo>
                  <a:pt x="285" y="243"/>
                </a:lnTo>
                <a:lnTo>
                  <a:pt x="285" y="243"/>
                </a:lnTo>
                <a:lnTo>
                  <a:pt x="285" y="244"/>
                </a:lnTo>
                <a:lnTo>
                  <a:pt x="285" y="244"/>
                </a:lnTo>
                <a:lnTo>
                  <a:pt x="288" y="241"/>
                </a:lnTo>
                <a:lnTo>
                  <a:pt x="288" y="241"/>
                </a:lnTo>
                <a:lnTo>
                  <a:pt x="288" y="240"/>
                </a:lnTo>
                <a:lnTo>
                  <a:pt x="288" y="239"/>
                </a:lnTo>
                <a:lnTo>
                  <a:pt x="288" y="239"/>
                </a:lnTo>
                <a:close/>
                <a:moveTo>
                  <a:pt x="71" y="196"/>
                </a:moveTo>
                <a:lnTo>
                  <a:pt x="71" y="196"/>
                </a:lnTo>
                <a:lnTo>
                  <a:pt x="69" y="197"/>
                </a:lnTo>
                <a:lnTo>
                  <a:pt x="69" y="200"/>
                </a:lnTo>
                <a:lnTo>
                  <a:pt x="69" y="200"/>
                </a:lnTo>
                <a:lnTo>
                  <a:pt x="71" y="202"/>
                </a:lnTo>
                <a:lnTo>
                  <a:pt x="71" y="202"/>
                </a:lnTo>
                <a:lnTo>
                  <a:pt x="71" y="202"/>
                </a:lnTo>
                <a:lnTo>
                  <a:pt x="71" y="202"/>
                </a:lnTo>
                <a:lnTo>
                  <a:pt x="72" y="200"/>
                </a:lnTo>
                <a:lnTo>
                  <a:pt x="71" y="199"/>
                </a:lnTo>
                <a:lnTo>
                  <a:pt x="71" y="199"/>
                </a:lnTo>
                <a:lnTo>
                  <a:pt x="71" y="197"/>
                </a:lnTo>
                <a:lnTo>
                  <a:pt x="71" y="197"/>
                </a:lnTo>
                <a:lnTo>
                  <a:pt x="71" y="196"/>
                </a:lnTo>
                <a:lnTo>
                  <a:pt x="71" y="196"/>
                </a:lnTo>
                <a:close/>
                <a:moveTo>
                  <a:pt x="223" y="38"/>
                </a:moveTo>
                <a:lnTo>
                  <a:pt x="223" y="38"/>
                </a:lnTo>
                <a:lnTo>
                  <a:pt x="224" y="31"/>
                </a:lnTo>
                <a:lnTo>
                  <a:pt x="224" y="31"/>
                </a:lnTo>
                <a:lnTo>
                  <a:pt x="223" y="31"/>
                </a:lnTo>
                <a:lnTo>
                  <a:pt x="223" y="31"/>
                </a:lnTo>
                <a:lnTo>
                  <a:pt x="220" y="35"/>
                </a:lnTo>
                <a:lnTo>
                  <a:pt x="220" y="35"/>
                </a:lnTo>
                <a:lnTo>
                  <a:pt x="223" y="38"/>
                </a:lnTo>
                <a:lnTo>
                  <a:pt x="223" y="38"/>
                </a:lnTo>
                <a:close/>
                <a:moveTo>
                  <a:pt x="263" y="17"/>
                </a:moveTo>
                <a:lnTo>
                  <a:pt x="263" y="17"/>
                </a:lnTo>
                <a:lnTo>
                  <a:pt x="267" y="23"/>
                </a:lnTo>
                <a:lnTo>
                  <a:pt x="267" y="23"/>
                </a:lnTo>
                <a:lnTo>
                  <a:pt x="274" y="28"/>
                </a:lnTo>
                <a:lnTo>
                  <a:pt x="274" y="28"/>
                </a:lnTo>
                <a:lnTo>
                  <a:pt x="268" y="23"/>
                </a:lnTo>
                <a:lnTo>
                  <a:pt x="263" y="17"/>
                </a:lnTo>
                <a:lnTo>
                  <a:pt x="263" y="17"/>
                </a:lnTo>
                <a:close/>
                <a:moveTo>
                  <a:pt x="126" y="138"/>
                </a:moveTo>
                <a:lnTo>
                  <a:pt x="126" y="138"/>
                </a:lnTo>
                <a:lnTo>
                  <a:pt x="131" y="139"/>
                </a:lnTo>
                <a:lnTo>
                  <a:pt x="131" y="139"/>
                </a:lnTo>
                <a:lnTo>
                  <a:pt x="129" y="135"/>
                </a:lnTo>
                <a:lnTo>
                  <a:pt x="129" y="135"/>
                </a:lnTo>
                <a:lnTo>
                  <a:pt x="126" y="136"/>
                </a:lnTo>
                <a:lnTo>
                  <a:pt x="126" y="136"/>
                </a:lnTo>
                <a:lnTo>
                  <a:pt x="126" y="138"/>
                </a:lnTo>
                <a:lnTo>
                  <a:pt x="126" y="138"/>
                </a:lnTo>
                <a:close/>
                <a:moveTo>
                  <a:pt x="89" y="89"/>
                </a:moveTo>
                <a:lnTo>
                  <a:pt x="89" y="89"/>
                </a:lnTo>
                <a:lnTo>
                  <a:pt x="89" y="89"/>
                </a:lnTo>
                <a:lnTo>
                  <a:pt x="89" y="89"/>
                </a:lnTo>
                <a:lnTo>
                  <a:pt x="94" y="87"/>
                </a:lnTo>
                <a:lnTo>
                  <a:pt x="94" y="87"/>
                </a:lnTo>
                <a:lnTo>
                  <a:pt x="95" y="85"/>
                </a:lnTo>
                <a:lnTo>
                  <a:pt x="95" y="85"/>
                </a:lnTo>
                <a:lnTo>
                  <a:pt x="95" y="85"/>
                </a:lnTo>
                <a:lnTo>
                  <a:pt x="89" y="88"/>
                </a:lnTo>
                <a:lnTo>
                  <a:pt x="89" y="88"/>
                </a:lnTo>
                <a:lnTo>
                  <a:pt x="89" y="88"/>
                </a:lnTo>
                <a:lnTo>
                  <a:pt x="89" y="88"/>
                </a:lnTo>
                <a:lnTo>
                  <a:pt x="89" y="89"/>
                </a:lnTo>
                <a:lnTo>
                  <a:pt x="89" y="89"/>
                </a:lnTo>
                <a:close/>
                <a:moveTo>
                  <a:pt x="146" y="149"/>
                </a:moveTo>
                <a:lnTo>
                  <a:pt x="146" y="149"/>
                </a:lnTo>
                <a:lnTo>
                  <a:pt x="145" y="142"/>
                </a:lnTo>
                <a:lnTo>
                  <a:pt x="145" y="142"/>
                </a:lnTo>
                <a:lnTo>
                  <a:pt x="145" y="148"/>
                </a:lnTo>
                <a:lnTo>
                  <a:pt x="145" y="148"/>
                </a:lnTo>
                <a:lnTo>
                  <a:pt x="145" y="151"/>
                </a:lnTo>
                <a:lnTo>
                  <a:pt x="145" y="151"/>
                </a:lnTo>
                <a:lnTo>
                  <a:pt x="146" y="149"/>
                </a:lnTo>
                <a:lnTo>
                  <a:pt x="146" y="149"/>
                </a:lnTo>
                <a:close/>
                <a:moveTo>
                  <a:pt x="40" y="168"/>
                </a:moveTo>
                <a:lnTo>
                  <a:pt x="40" y="168"/>
                </a:lnTo>
                <a:lnTo>
                  <a:pt x="38" y="169"/>
                </a:lnTo>
                <a:lnTo>
                  <a:pt x="38" y="169"/>
                </a:lnTo>
                <a:lnTo>
                  <a:pt x="40" y="176"/>
                </a:lnTo>
                <a:lnTo>
                  <a:pt x="40" y="176"/>
                </a:lnTo>
                <a:lnTo>
                  <a:pt x="40" y="176"/>
                </a:lnTo>
                <a:lnTo>
                  <a:pt x="40" y="176"/>
                </a:lnTo>
                <a:lnTo>
                  <a:pt x="40" y="173"/>
                </a:lnTo>
                <a:lnTo>
                  <a:pt x="40" y="173"/>
                </a:lnTo>
                <a:lnTo>
                  <a:pt x="40" y="170"/>
                </a:lnTo>
                <a:lnTo>
                  <a:pt x="40" y="168"/>
                </a:lnTo>
                <a:lnTo>
                  <a:pt x="40" y="168"/>
                </a:lnTo>
                <a:close/>
                <a:moveTo>
                  <a:pt x="62" y="234"/>
                </a:moveTo>
                <a:lnTo>
                  <a:pt x="62" y="234"/>
                </a:lnTo>
                <a:lnTo>
                  <a:pt x="62" y="234"/>
                </a:lnTo>
                <a:lnTo>
                  <a:pt x="62" y="234"/>
                </a:lnTo>
                <a:lnTo>
                  <a:pt x="68" y="224"/>
                </a:lnTo>
                <a:lnTo>
                  <a:pt x="68" y="224"/>
                </a:lnTo>
                <a:lnTo>
                  <a:pt x="68" y="224"/>
                </a:lnTo>
                <a:lnTo>
                  <a:pt x="68" y="224"/>
                </a:lnTo>
                <a:lnTo>
                  <a:pt x="62" y="233"/>
                </a:lnTo>
                <a:lnTo>
                  <a:pt x="62" y="233"/>
                </a:lnTo>
                <a:lnTo>
                  <a:pt x="62" y="234"/>
                </a:lnTo>
                <a:lnTo>
                  <a:pt x="62" y="234"/>
                </a:lnTo>
                <a:close/>
                <a:moveTo>
                  <a:pt x="88" y="138"/>
                </a:moveTo>
                <a:lnTo>
                  <a:pt x="88" y="138"/>
                </a:lnTo>
                <a:lnTo>
                  <a:pt x="87" y="141"/>
                </a:lnTo>
                <a:lnTo>
                  <a:pt x="87" y="141"/>
                </a:lnTo>
                <a:lnTo>
                  <a:pt x="88" y="141"/>
                </a:lnTo>
                <a:lnTo>
                  <a:pt x="88" y="141"/>
                </a:lnTo>
                <a:lnTo>
                  <a:pt x="91" y="139"/>
                </a:lnTo>
                <a:lnTo>
                  <a:pt x="91" y="139"/>
                </a:lnTo>
                <a:lnTo>
                  <a:pt x="92" y="138"/>
                </a:lnTo>
                <a:lnTo>
                  <a:pt x="92" y="138"/>
                </a:lnTo>
                <a:lnTo>
                  <a:pt x="92" y="136"/>
                </a:lnTo>
                <a:lnTo>
                  <a:pt x="92" y="136"/>
                </a:lnTo>
                <a:lnTo>
                  <a:pt x="89" y="138"/>
                </a:lnTo>
                <a:lnTo>
                  <a:pt x="89" y="138"/>
                </a:lnTo>
                <a:lnTo>
                  <a:pt x="88" y="138"/>
                </a:lnTo>
                <a:lnTo>
                  <a:pt x="88" y="138"/>
                </a:lnTo>
                <a:close/>
                <a:moveTo>
                  <a:pt x="308" y="162"/>
                </a:moveTo>
                <a:lnTo>
                  <a:pt x="308" y="162"/>
                </a:lnTo>
                <a:lnTo>
                  <a:pt x="308" y="160"/>
                </a:lnTo>
                <a:lnTo>
                  <a:pt x="308" y="159"/>
                </a:lnTo>
                <a:lnTo>
                  <a:pt x="308" y="159"/>
                </a:lnTo>
                <a:lnTo>
                  <a:pt x="310" y="159"/>
                </a:lnTo>
                <a:lnTo>
                  <a:pt x="311" y="160"/>
                </a:lnTo>
                <a:lnTo>
                  <a:pt x="311" y="160"/>
                </a:lnTo>
                <a:lnTo>
                  <a:pt x="308" y="156"/>
                </a:lnTo>
                <a:lnTo>
                  <a:pt x="308" y="156"/>
                </a:lnTo>
                <a:lnTo>
                  <a:pt x="307" y="159"/>
                </a:lnTo>
                <a:lnTo>
                  <a:pt x="308" y="162"/>
                </a:lnTo>
                <a:lnTo>
                  <a:pt x="308" y="162"/>
                </a:lnTo>
                <a:close/>
                <a:moveTo>
                  <a:pt x="276" y="153"/>
                </a:moveTo>
                <a:lnTo>
                  <a:pt x="276" y="153"/>
                </a:lnTo>
                <a:lnTo>
                  <a:pt x="276" y="152"/>
                </a:lnTo>
                <a:lnTo>
                  <a:pt x="276" y="152"/>
                </a:lnTo>
                <a:lnTo>
                  <a:pt x="276" y="149"/>
                </a:lnTo>
                <a:lnTo>
                  <a:pt x="276" y="149"/>
                </a:lnTo>
                <a:lnTo>
                  <a:pt x="274" y="148"/>
                </a:lnTo>
                <a:lnTo>
                  <a:pt x="274" y="148"/>
                </a:lnTo>
                <a:lnTo>
                  <a:pt x="273" y="149"/>
                </a:lnTo>
                <a:lnTo>
                  <a:pt x="273" y="149"/>
                </a:lnTo>
                <a:lnTo>
                  <a:pt x="276" y="153"/>
                </a:lnTo>
                <a:lnTo>
                  <a:pt x="276" y="153"/>
                </a:lnTo>
                <a:close/>
                <a:moveTo>
                  <a:pt x="77" y="277"/>
                </a:moveTo>
                <a:lnTo>
                  <a:pt x="77" y="277"/>
                </a:lnTo>
                <a:lnTo>
                  <a:pt x="78" y="273"/>
                </a:lnTo>
                <a:lnTo>
                  <a:pt x="78" y="273"/>
                </a:lnTo>
                <a:lnTo>
                  <a:pt x="78" y="271"/>
                </a:lnTo>
                <a:lnTo>
                  <a:pt x="78" y="271"/>
                </a:lnTo>
                <a:lnTo>
                  <a:pt x="77" y="271"/>
                </a:lnTo>
                <a:lnTo>
                  <a:pt x="77" y="271"/>
                </a:lnTo>
                <a:lnTo>
                  <a:pt x="75" y="274"/>
                </a:lnTo>
                <a:lnTo>
                  <a:pt x="75" y="274"/>
                </a:lnTo>
                <a:lnTo>
                  <a:pt x="77" y="277"/>
                </a:lnTo>
                <a:lnTo>
                  <a:pt x="77" y="277"/>
                </a:lnTo>
                <a:close/>
                <a:moveTo>
                  <a:pt x="92" y="297"/>
                </a:moveTo>
                <a:lnTo>
                  <a:pt x="92" y="297"/>
                </a:lnTo>
                <a:lnTo>
                  <a:pt x="94" y="300"/>
                </a:lnTo>
                <a:lnTo>
                  <a:pt x="94" y="300"/>
                </a:lnTo>
                <a:lnTo>
                  <a:pt x="96" y="295"/>
                </a:lnTo>
                <a:lnTo>
                  <a:pt x="96" y="295"/>
                </a:lnTo>
                <a:lnTo>
                  <a:pt x="94" y="294"/>
                </a:lnTo>
                <a:lnTo>
                  <a:pt x="94" y="294"/>
                </a:lnTo>
                <a:lnTo>
                  <a:pt x="92" y="297"/>
                </a:lnTo>
                <a:lnTo>
                  <a:pt x="92" y="297"/>
                </a:lnTo>
                <a:close/>
                <a:moveTo>
                  <a:pt x="327" y="206"/>
                </a:moveTo>
                <a:lnTo>
                  <a:pt x="327" y="206"/>
                </a:lnTo>
                <a:lnTo>
                  <a:pt x="328" y="203"/>
                </a:lnTo>
                <a:lnTo>
                  <a:pt x="328" y="203"/>
                </a:lnTo>
                <a:lnTo>
                  <a:pt x="328" y="203"/>
                </a:lnTo>
                <a:lnTo>
                  <a:pt x="328" y="203"/>
                </a:lnTo>
                <a:lnTo>
                  <a:pt x="328" y="199"/>
                </a:lnTo>
                <a:lnTo>
                  <a:pt x="328" y="199"/>
                </a:lnTo>
                <a:lnTo>
                  <a:pt x="327" y="202"/>
                </a:lnTo>
                <a:lnTo>
                  <a:pt x="327" y="202"/>
                </a:lnTo>
                <a:lnTo>
                  <a:pt x="327" y="203"/>
                </a:lnTo>
                <a:lnTo>
                  <a:pt x="325" y="203"/>
                </a:lnTo>
                <a:lnTo>
                  <a:pt x="325" y="203"/>
                </a:lnTo>
                <a:lnTo>
                  <a:pt x="327" y="206"/>
                </a:lnTo>
                <a:lnTo>
                  <a:pt x="327" y="206"/>
                </a:lnTo>
                <a:close/>
                <a:moveTo>
                  <a:pt x="284" y="125"/>
                </a:moveTo>
                <a:lnTo>
                  <a:pt x="284" y="125"/>
                </a:lnTo>
                <a:lnTo>
                  <a:pt x="285" y="124"/>
                </a:lnTo>
                <a:lnTo>
                  <a:pt x="285" y="124"/>
                </a:lnTo>
                <a:lnTo>
                  <a:pt x="284" y="118"/>
                </a:lnTo>
                <a:lnTo>
                  <a:pt x="284" y="118"/>
                </a:lnTo>
                <a:lnTo>
                  <a:pt x="283" y="116"/>
                </a:lnTo>
                <a:lnTo>
                  <a:pt x="283" y="116"/>
                </a:lnTo>
                <a:lnTo>
                  <a:pt x="283" y="118"/>
                </a:lnTo>
                <a:lnTo>
                  <a:pt x="283" y="118"/>
                </a:lnTo>
                <a:lnTo>
                  <a:pt x="283" y="121"/>
                </a:lnTo>
                <a:lnTo>
                  <a:pt x="283" y="121"/>
                </a:lnTo>
                <a:lnTo>
                  <a:pt x="283" y="122"/>
                </a:lnTo>
                <a:lnTo>
                  <a:pt x="284" y="125"/>
                </a:lnTo>
                <a:lnTo>
                  <a:pt x="284" y="125"/>
                </a:lnTo>
                <a:close/>
                <a:moveTo>
                  <a:pt x="60" y="109"/>
                </a:moveTo>
                <a:lnTo>
                  <a:pt x="60" y="109"/>
                </a:lnTo>
                <a:lnTo>
                  <a:pt x="55" y="114"/>
                </a:lnTo>
                <a:lnTo>
                  <a:pt x="55" y="114"/>
                </a:lnTo>
                <a:lnTo>
                  <a:pt x="55" y="115"/>
                </a:lnTo>
                <a:lnTo>
                  <a:pt x="55" y="115"/>
                </a:lnTo>
                <a:lnTo>
                  <a:pt x="60" y="112"/>
                </a:lnTo>
                <a:lnTo>
                  <a:pt x="60" y="112"/>
                </a:lnTo>
                <a:lnTo>
                  <a:pt x="60" y="111"/>
                </a:lnTo>
                <a:lnTo>
                  <a:pt x="60" y="109"/>
                </a:lnTo>
                <a:lnTo>
                  <a:pt x="60" y="109"/>
                </a:lnTo>
                <a:close/>
                <a:moveTo>
                  <a:pt x="61" y="169"/>
                </a:moveTo>
                <a:lnTo>
                  <a:pt x="61" y="169"/>
                </a:lnTo>
                <a:lnTo>
                  <a:pt x="62" y="175"/>
                </a:lnTo>
                <a:lnTo>
                  <a:pt x="62" y="175"/>
                </a:lnTo>
                <a:lnTo>
                  <a:pt x="62" y="173"/>
                </a:lnTo>
                <a:lnTo>
                  <a:pt x="62" y="173"/>
                </a:lnTo>
                <a:lnTo>
                  <a:pt x="62" y="170"/>
                </a:lnTo>
                <a:lnTo>
                  <a:pt x="62" y="166"/>
                </a:lnTo>
                <a:lnTo>
                  <a:pt x="62" y="166"/>
                </a:lnTo>
                <a:lnTo>
                  <a:pt x="61" y="169"/>
                </a:lnTo>
                <a:lnTo>
                  <a:pt x="61" y="169"/>
                </a:lnTo>
                <a:close/>
                <a:moveTo>
                  <a:pt x="114" y="119"/>
                </a:moveTo>
                <a:lnTo>
                  <a:pt x="114" y="119"/>
                </a:lnTo>
                <a:lnTo>
                  <a:pt x="115" y="118"/>
                </a:lnTo>
                <a:lnTo>
                  <a:pt x="115" y="116"/>
                </a:lnTo>
                <a:lnTo>
                  <a:pt x="115" y="116"/>
                </a:lnTo>
                <a:lnTo>
                  <a:pt x="115" y="115"/>
                </a:lnTo>
                <a:lnTo>
                  <a:pt x="115" y="115"/>
                </a:lnTo>
                <a:lnTo>
                  <a:pt x="115" y="114"/>
                </a:lnTo>
                <a:lnTo>
                  <a:pt x="115" y="114"/>
                </a:lnTo>
                <a:lnTo>
                  <a:pt x="114" y="115"/>
                </a:lnTo>
                <a:lnTo>
                  <a:pt x="114" y="115"/>
                </a:lnTo>
                <a:lnTo>
                  <a:pt x="114" y="115"/>
                </a:lnTo>
                <a:lnTo>
                  <a:pt x="114" y="115"/>
                </a:lnTo>
                <a:lnTo>
                  <a:pt x="114" y="119"/>
                </a:lnTo>
                <a:lnTo>
                  <a:pt x="114" y="119"/>
                </a:lnTo>
                <a:close/>
                <a:moveTo>
                  <a:pt x="209" y="40"/>
                </a:moveTo>
                <a:lnTo>
                  <a:pt x="209" y="40"/>
                </a:lnTo>
                <a:lnTo>
                  <a:pt x="206" y="43"/>
                </a:lnTo>
                <a:lnTo>
                  <a:pt x="206" y="43"/>
                </a:lnTo>
                <a:lnTo>
                  <a:pt x="206" y="45"/>
                </a:lnTo>
                <a:lnTo>
                  <a:pt x="206" y="45"/>
                </a:lnTo>
                <a:lnTo>
                  <a:pt x="209" y="43"/>
                </a:lnTo>
                <a:lnTo>
                  <a:pt x="209" y="40"/>
                </a:lnTo>
                <a:lnTo>
                  <a:pt x="209" y="40"/>
                </a:lnTo>
                <a:close/>
                <a:moveTo>
                  <a:pt x="34" y="175"/>
                </a:moveTo>
                <a:lnTo>
                  <a:pt x="34" y="175"/>
                </a:lnTo>
                <a:lnTo>
                  <a:pt x="34" y="172"/>
                </a:lnTo>
                <a:lnTo>
                  <a:pt x="33" y="168"/>
                </a:lnTo>
                <a:lnTo>
                  <a:pt x="33" y="168"/>
                </a:lnTo>
                <a:lnTo>
                  <a:pt x="33" y="173"/>
                </a:lnTo>
                <a:lnTo>
                  <a:pt x="33" y="173"/>
                </a:lnTo>
                <a:lnTo>
                  <a:pt x="34" y="175"/>
                </a:lnTo>
                <a:lnTo>
                  <a:pt x="34" y="175"/>
                </a:lnTo>
                <a:close/>
                <a:moveTo>
                  <a:pt x="267" y="250"/>
                </a:moveTo>
                <a:lnTo>
                  <a:pt x="267" y="250"/>
                </a:lnTo>
                <a:lnTo>
                  <a:pt x="268" y="251"/>
                </a:lnTo>
                <a:lnTo>
                  <a:pt x="268" y="251"/>
                </a:lnTo>
                <a:lnTo>
                  <a:pt x="270" y="249"/>
                </a:lnTo>
                <a:lnTo>
                  <a:pt x="271" y="244"/>
                </a:lnTo>
                <a:lnTo>
                  <a:pt x="271" y="244"/>
                </a:lnTo>
                <a:lnTo>
                  <a:pt x="267" y="250"/>
                </a:lnTo>
                <a:lnTo>
                  <a:pt x="267" y="250"/>
                </a:lnTo>
                <a:close/>
                <a:moveTo>
                  <a:pt x="281" y="227"/>
                </a:moveTo>
                <a:lnTo>
                  <a:pt x="281" y="227"/>
                </a:lnTo>
                <a:lnTo>
                  <a:pt x="281" y="227"/>
                </a:lnTo>
                <a:lnTo>
                  <a:pt x="281" y="227"/>
                </a:lnTo>
                <a:lnTo>
                  <a:pt x="278" y="233"/>
                </a:lnTo>
                <a:lnTo>
                  <a:pt x="278" y="233"/>
                </a:lnTo>
                <a:lnTo>
                  <a:pt x="278" y="234"/>
                </a:lnTo>
                <a:lnTo>
                  <a:pt x="278" y="234"/>
                </a:lnTo>
                <a:lnTo>
                  <a:pt x="280" y="232"/>
                </a:lnTo>
                <a:lnTo>
                  <a:pt x="280" y="232"/>
                </a:lnTo>
                <a:lnTo>
                  <a:pt x="281" y="230"/>
                </a:lnTo>
                <a:lnTo>
                  <a:pt x="281" y="227"/>
                </a:lnTo>
                <a:lnTo>
                  <a:pt x="281" y="227"/>
                </a:lnTo>
                <a:lnTo>
                  <a:pt x="281" y="227"/>
                </a:lnTo>
                <a:lnTo>
                  <a:pt x="281" y="227"/>
                </a:lnTo>
                <a:close/>
                <a:moveTo>
                  <a:pt x="45" y="131"/>
                </a:moveTo>
                <a:lnTo>
                  <a:pt x="45" y="131"/>
                </a:lnTo>
                <a:lnTo>
                  <a:pt x="50" y="125"/>
                </a:lnTo>
                <a:lnTo>
                  <a:pt x="50" y="125"/>
                </a:lnTo>
                <a:lnTo>
                  <a:pt x="50" y="124"/>
                </a:lnTo>
                <a:lnTo>
                  <a:pt x="50" y="124"/>
                </a:lnTo>
                <a:lnTo>
                  <a:pt x="47" y="126"/>
                </a:lnTo>
                <a:lnTo>
                  <a:pt x="45" y="131"/>
                </a:lnTo>
                <a:lnTo>
                  <a:pt x="45" y="131"/>
                </a:lnTo>
                <a:close/>
                <a:moveTo>
                  <a:pt x="270" y="142"/>
                </a:moveTo>
                <a:lnTo>
                  <a:pt x="270" y="142"/>
                </a:lnTo>
                <a:lnTo>
                  <a:pt x="271" y="142"/>
                </a:lnTo>
                <a:lnTo>
                  <a:pt x="271" y="142"/>
                </a:lnTo>
                <a:lnTo>
                  <a:pt x="273" y="141"/>
                </a:lnTo>
                <a:lnTo>
                  <a:pt x="273" y="141"/>
                </a:lnTo>
                <a:lnTo>
                  <a:pt x="273" y="139"/>
                </a:lnTo>
                <a:lnTo>
                  <a:pt x="273" y="139"/>
                </a:lnTo>
                <a:lnTo>
                  <a:pt x="273" y="138"/>
                </a:lnTo>
                <a:lnTo>
                  <a:pt x="273" y="138"/>
                </a:lnTo>
                <a:lnTo>
                  <a:pt x="271" y="138"/>
                </a:lnTo>
                <a:lnTo>
                  <a:pt x="271" y="138"/>
                </a:lnTo>
                <a:lnTo>
                  <a:pt x="270" y="139"/>
                </a:lnTo>
                <a:lnTo>
                  <a:pt x="270" y="139"/>
                </a:lnTo>
                <a:lnTo>
                  <a:pt x="270" y="142"/>
                </a:lnTo>
                <a:lnTo>
                  <a:pt x="270" y="142"/>
                </a:lnTo>
                <a:close/>
                <a:moveTo>
                  <a:pt x="278" y="151"/>
                </a:moveTo>
                <a:lnTo>
                  <a:pt x="278" y="151"/>
                </a:lnTo>
                <a:lnTo>
                  <a:pt x="280" y="148"/>
                </a:lnTo>
                <a:lnTo>
                  <a:pt x="280" y="148"/>
                </a:lnTo>
                <a:lnTo>
                  <a:pt x="280" y="148"/>
                </a:lnTo>
                <a:lnTo>
                  <a:pt x="280" y="148"/>
                </a:lnTo>
                <a:lnTo>
                  <a:pt x="278" y="145"/>
                </a:lnTo>
                <a:lnTo>
                  <a:pt x="278" y="145"/>
                </a:lnTo>
                <a:lnTo>
                  <a:pt x="277" y="145"/>
                </a:lnTo>
                <a:lnTo>
                  <a:pt x="277" y="145"/>
                </a:lnTo>
                <a:lnTo>
                  <a:pt x="277" y="146"/>
                </a:lnTo>
                <a:lnTo>
                  <a:pt x="277" y="146"/>
                </a:lnTo>
                <a:lnTo>
                  <a:pt x="278" y="151"/>
                </a:lnTo>
                <a:lnTo>
                  <a:pt x="278" y="151"/>
                </a:lnTo>
                <a:close/>
                <a:moveTo>
                  <a:pt x="246" y="68"/>
                </a:moveTo>
                <a:lnTo>
                  <a:pt x="246" y="68"/>
                </a:lnTo>
                <a:lnTo>
                  <a:pt x="246" y="70"/>
                </a:lnTo>
                <a:lnTo>
                  <a:pt x="244" y="72"/>
                </a:lnTo>
                <a:lnTo>
                  <a:pt x="244" y="72"/>
                </a:lnTo>
                <a:lnTo>
                  <a:pt x="244" y="75"/>
                </a:lnTo>
                <a:lnTo>
                  <a:pt x="244" y="75"/>
                </a:lnTo>
                <a:lnTo>
                  <a:pt x="244" y="75"/>
                </a:lnTo>
                <a:lnTo>
                  <a:pt x="244" y="75"/>
                </a:lnTo>
                <a:lnTo>
                  <a:pt x="247" y="71"/>
                </a:lnTo>
                <a:lnTo>
                  <a:pt x="247" y="71"/>
                </a:lnTo>
                <a:lnTo>
                  <a:pt x="247" y="71"/>
                </a:lnTo>
                <a:lnTo>
                  <a:pt x="247" y="71"/>
                </a:lnTo>
                <a:lnTo>
                  <a:pt x="246" y="68"/>
                </a:lnTo>
                <a:lnTo>
                  <a:pt x="246" y="68"/>
                </a:lnTo>
                <a:close/>
                <a:moveTo>
                  <a:pt x="281" y="151"/>
                </a:moveTo>
                <a:lnTo>
                  <a:pt x="281" y="151"/>
                </a:lnTo>
                <a:lnTo>
                  <a:pt x="278" y="153"/>
                </a:lnTo>
                <a:lnTo>
                  <a:pt x="280" y="156"/>
                </a:lnTo>
                <a:lnTo>
                  <a:pt x="280" y="156"/>
                </a:lnTo>
                <a:lnTo>
                  <a:pt x="281" y="153"/>
                </a:lnTo>
                <a:lnTo>
                  <a:pt x="281" y="152"/>
                </a:lnTo>
                <a:lnTo>
                  <a:pt x="281" y="152"/>
                </a:lnTo>
                <a:lnTo>
                  <a:pt x="281" y="151"/>
                </a:lnTo>
                <a:lnTo>
                  <a:pt x="281" y="151"/>
                </a:lnTo>
                <a:close/>
                <a:moveTo>
                  <a:pt x="230" y="38"/>
                </a:moveTo>
                <a:lnTo>
                  <a:pt x="230" y="38"/>
                </a:lnTo>
                <a:lnTo>
                  <a:pt x="229" y="41"/>
                </a:lnTo>
                <a:lnTo>
                  <a:pt x="229" y="41"/>
                </a:lnTo>
                <a:lnTo>
                  <a:pt x="230" y="44"/>
                </a:lnTo>
                <a:lnTo>
                  <a:pt x="230" y="44"/>
                </a:lnTo>
                <a:lnTo>
                  <a:pt x="231" y="41"/>
                </a:lnTo>
                <a:lnTo>
                  <a:pt x="230" y="38"/>
                </a:lnTo>
                <a:lnTo>
                  <a:pt x="230" y="38"/>
                </a:lnTo>
                <a:close/>
                <a:moveTo>
                  <a:pt x="220" y="14"/>
                </a:moveTo>
                <a:lnTo>
                  <a:pt x="220" y="14"/>
                </a:lnTo>
                <a:lnTo>
                  <a:pt x="223" y="16"/>
                </a:lnTo>
                <a:lnTo>
                  <a:pt x="223" y="16"/>
                </a:lnTo>
                <a:lnTo>
                  <a:pt x="224" y="11"/>
                </a:lnTo>
                <a:lnTo>
                  <a:pt x="224" y="11"/>
                </a:lnTo>
                <a:lnTo>
                  <a:pt x="223" y="11"/>
                </a:lnTo>
                <a:lnTo>
                  <a:pt x="223" y="11"/>
                </a:lnTo>
                <a:lnTo>
                  <a:pt x="220" y="14"/>
                </a:lnTo>
                <a:lnTo>
                  <a:pt x="220" y="14"/>
                </a:lnTo>
                <a:close/>
                <a:moveTo>
                  <a:pt x="247" y="243"/>
                </a:moveTo>
                <a:lnTo>
                  <a:pt x="247" y="243"/>
                </a:lnTo>
                <a:lnTo>
                  <a:pt x="249" y="240"/>
                </a:lnTo>
                <a:lnTo>
                  <a:pt x="249" y="240"/>
                </a:lnTo>
                <a:lnTo>
                  <a:pt x="246" y="240"/>
                </a:lnTo>
                <a:lnTo>
                  <a:pt x="244" y="241"/>
                </a:lnTo>
                <a:lnTo>
                  <a:pt x="244" y="241"/>
                </a:lnTo>
                <a:lnTo>
                  <a:pt x="247" y="243"/>
                </a:lnTo>
                <a:lnTo>
                  <a:pt x="247" y="243"/>
                </a:lnTo>
                <a:close/>
                <a:moveTo>
                  <a:pt x="62" y="200"/>
                </a:moveTo>
                <a:lnTo>
                  <a:pt x="62" y="200"/>
                </a:lnTo>
                <a:lnTo>
                  <a:pt x="61" y="197"/>
                </a:lnTo>
                <a:lnTo>
                  <a:pt x="61" y="197"/>
                </a:lnTo>
                <a:lnTo>
                  <a:pt x="60" y="200"/>
                </a:lnTo>
                <a:lnTo>
                  <a:pt x="60" y="200"/>
                </a:lnTo>
                <a:lnTo>
                  <a:pt x="60" y="202"/>
                </a:lnTo>
                <a:lnTo>
                  <a:pt x="60" y="203"/>
                </a:lnTo>
                <a:lnTo>
                  <a:pt x="60" y="203"/>
                </a:lnTo>
                <a:lnTo>
                  <a:pt x="62" y="200"/>
                </a:lnTo>
                <a:lnTo>
                  <a:pt x="62" y="200"/>
                </a:lnTo>
                <a:close/>
                <a:moveTo>
                  <a:pt x="256" y="77"/>
                </a:moveTo>
                <a:lnTo>
                  <a:pt x="256" y="77"/>
                </a:lnTo>
                <a:lnTo>
                  <a:pt x="253" y="81"/>
                </a:lnTo>
                <a:lnTo>
                  <a:pt x="253" y="81"/>
                </a:lnTo>
                <a:lnTo>
                  <a:pt x="254" y="81"/>
                </a:lnTo>
                <a:lnTo>
                  <a:pt x="254" y="81"/>
                </a:lnTo>
                <a:lnTo>
                  <a:pt x="256" y="78"/>
                </a:lnTo>
                <a:lnTo>
                  <a:pt x="256" y="78"/>
                </a:lnTo>
                <a:lnTo>
                  <a:pt x="256" y="77"/>
                </a:lnTo>
                <a:lnTo>
                  <a:pt x="256" y="77"/>
                </a:lnTo>
                <a:lnTo>
                  <a:pt x="256" y="77"/>
                </a:lnTo>
                <a:lnTo>
                  <a:pt x="256" y="77"/>
                </a:lnTo>
                <a:close/>
                <a:moveTo>
                  <a:pt x="98" y="305"/>
                </a:moveTo>
                <a:lnTo>
                  <a:pt x="98" y="305"/>
                </a:lnTo>
                <a:lnTo>
                  <a:pt x="99" y="303"/>
                </a:lnTo>
                <a:lnTo>
                  <a:pt x="99" y="303"/>
                </a:lnTo>
                <a:lnTo>
                  <a:pt x="99" y="304"/>
                </a:lnTo>
                <a:lnTo>
                  <a:pt x="99" y="304"/>
                </a:lnTo>
                <a:lnTo>
                  <a:pt x="98" y="301"/>
                </a:lnTo>
                <a:lnTo>
                  <a:pt x="98" y="301"/>
                </a:lnTo>
                <a:lnTo>
                  <a:pt x="98" y="301"/>
                </a:lnTo>
                <a:lnTo>
                  <a:pt x="98" y="301"/>
                </a:lnTo>
                <a:lnTo>
                  <a:pt x="96" y="303"/>
                </a:lnTo>
                <a:lnTo>
                  <a:pt x="96" y="303"/>
                </a:lnTo>
                <a:lnTo>
                  <a:pt x="98" y="305"/>
                </a:lnTo>
                <a:lnTo>
                  <a:pt x="98" y="305"/>
                </a:lnTo>
                <a:close/>
                <a:moveTo>
                  <a:pt x="314" y="173"/>
                </a:moveTo>
                <a:lnTo>
                  <a:pt x="314" y="173"/>
                </a:lnTo>
                <a:lnTo>
                  <a:pt x="314" y="173"/>
                </a:lnTo>
                <a:lnTo>
                  <a:pt x="314" y="173"/>
                </a:lnTo>
                <a:lnTo>
                  <a:pt x="311" y="168"/>
                </a:lnTo>
                <a:lnTo>
                  <a:pt x="311" y="168"/>
                </a:lnTo>
                <a:lnTo>
                  <a:pt x="311" y="169"/>
                </a:lnTo>
                <a:lnTo>
                  <a:pt x="311" y="169"/>
                </a:lnTo>
                <a:lnTo>
                  <a:pt x="311" y="169"/>
                </a:lnTo>
                <a:lnTo>
                  <a:pt x="312" y="172"/>
                </a:lnTo>
                <a:lnTo>
                  <a:pt x="312" y="172"/>
                </a:lnTo>
                <a:lnTo>
                  <a:pt x="314" y="173"/>
                </a:lnTo>
                <a:lnTo>
                  <a:pt x="314" y="173"/>
                </a:lnTo>
                <a:close/>
                <a:moveTo>
                  <a:pt x="141" y="149"/>
                </a:moveTo>
                <a:lnTo>
                  <a:pt x="141" y="149"/>
                </a:lnTo>
                <a:lnTo>
                  <a:pt x="139" y="149"/>
                </a:lnTo>
                <a:lnTo>
                  <a:pt x="138" y="149"/>
                </a:lnTo>
                <a:lnTo>
                  <a:pt x="138" y="149"/>
                </a:lnTo>
                <a:lnTo>
                  <a:pt x="135" y="148"/>
                </a:lnTo>
                <a:lnTo>
                  <a:pt x="135" y="148"/>
                </a:lnTo>
                <a:lnTo>
                  <a:pt x="135" y="148"/>
                </a:lnTo>
                <a:lnTo>
                  <a:pt x="135" y="148"/>
                </a:lnTo>
                <a:lnTo>
                  <a:pt x="133" y="148"/>
                </a:lnTo>
                <a:lnTo>
                  <a:pt x="133" y="148"/>
                </a:lnTo>
                <a:lnTo>
                  <a:pt x="138" y="151"/>
                </a:lnTo>
                <a:lnTo>
                  <a:pt x="138" y="151"/>
                </a:lnTo>
                <a:lnTo>
                  <a:pt x="141" y="151"/>
                </a:lnTo>
                <a:lnTo>
                  <a:pt x="141" y="151"/>
                </a:lnTo>
                <a:lnTo>
                  <a:pt x="141" y="149"/>
                </a:lnTo>
                <a:lnTo>
                  <a:pt x="141" y="149"/>
                </a:lnTo>
                <a:close/>
                <a:moveTo>
                  <a:pt x="104" y="293"/>
                </a:moveTo>
                <a:lnTo>
                  <a:pt x="104" y="293"/>
                </a:lnTo>
                <a:lnTo>
                  <a:pt x="101" y="297"/>
                </a:lnTo>
                <a:lnTo>
                  <a:pt x="101" y="297"/>
                </a:lnTo>
                <a:lnTo>
                  <a:pt x="102" y="297"/>
                </a:lnTo>
                <a:lnTo>
                  <a:pt x="102" y="297"/>
                </a:lnTo>
                <a:lnTo>
                  <a:pt x="105" y="293"/>
                </a:lnTo>
                <a:lnTo>
                  <a:pt x="105" y="293"/>
                </a:lnTo>
                <a:lnTo>
                  <a:pt x="104" y="293"/>
                </a:lnTo>
                <a:lnTo>
                  <a:pt x="104" y="293"/>
                </a:lnTo>
                <a:close/>
                <a:moveTo>
                  <a:pt x="281" y="158"/>
                </a:moveTo>
                <a:lnTo>
                  <a:pt x="281" y="158"/>
                </a:lnTo>
                <a:lnTo>
                  <a:pt x="281" y="158"/>
                </a:lnTo>
                <a:lnTo>
                  <a:pt x="280" y="159"/>
                </a:lnTo>
                <a:lnTo>
                  <a:pt x="280" y="159"/>
                </a:lnTo>
                <a:lnTo>
                  <a:pt x="281" y="163"/>
                </a:lnTo>
                <a:lnTo>
                  <a:pt x="281" y="163"/>
                </a:lnTo>
                <a:lnTo>
                  <a:pt x="283" y="162"/>
                </a:lnTo>
                <a:lnTo>
                  <a:pt x="283" y="162"/>
                </a:lnTo>
                <a:lnTo>
                  <a:pt x="281" y="158"/>
                </a:lnTo>
                <a:lnTo>
                  <a:pt x="281" y="158"/>
                </a:lnTo>
                <a:close/>
                <a:moveTo>
                  <a:pt x="234" y="307"/>
                </a:moveTo>
                <a:lnTo>
                  <a:pt x="234" y="307"/>
                </a:lnTo>
                <a:lnTo>
                  <a:pt x="226" y="298"/>
                </a:lnTo>
                <a:lnTo>
                  <a:pt x="226" y="298"/>
                </a:lnTo>
                <a:lnTo>
                  <a:pt x="230" y="303"/>
                </a:lnTo>
                <a:lnTo>
                  <a:pt x="234" y="307"/>
                </a:lnTo>
                <a:lnTo>
                  <a:pt x="234" y="307"/>
                </a:lnTo>
                <a:close/>
                <a:moveTo>
                  <a:pt x="241" y="61"/>
                </a:moveTo>
                <a:lnTo>
                  <a:pt x="241" y="61"/>
                </a:lnTo>
                <a:lnTo>
                  <a:pt x="240" y="58"/>
                </a:lnTo>
                <a:lnTo>
                  <a:pt x="240" y="58"/>
                </a:lnTo>
                <a:lnTo>
                  <a:pt x="239" y="61"/>
                </a:lnTo>
                <a:lnTo>
                  <a:pt x="239" y="61"/>
                </a:lnTo>
                <a:lnTo>
                  <a:pt x="239" y="64"/>
                </a:lnTo>
                <a:lnTo>
                  <a:pt x="239" y="64"/>
                </a:lnTo>
                <a:lnTo>
                  <a:pt x="239" y="64"/>
                </a:lnTo>
                <a:lnTo>
                  <a:pt x="239" y="64"/>
                </a:lnTo>
                <a:lnTo>
                  <a:pt x="241" y="61"/>
                </a:lnTo>
                <a:lnTo>
                  <a:pt x="241" y="61"/>
                </a:lnTo>
                <a:close/>
                <a:moveTo>
                  <a:pt x="294" y="159"/>
                </a:moveTo>
                <a:lnTo>
                  <a:pt x="294" y="159"/>
                </a:lnTo>
                <a:lnTo>
                  <a:pt x="295" y="156"/>
                </a:lnTo>
                <a:lnTo>
                  <a:pt x="294" y="153"/>
                </a:lnTo>
                <a:lnTo>
                  <a:pt x="294" y="153"/>
                </a:lnTo>
                <a:lnTo>
                  <a:pt x="293" y="155"/>
                </a:lnTo>
                <a:lnTo>
                  <a:pt x="294" y="156"/>
                </a:lnTo>
                <a:lnTo>
                  <a:pt x="294" y="156"/>
                </a:lnTo>
                <a:lnTo>
                  <a:pt x="294" y="158"/>
                </a:lnTo>
                <a:lnTo>
                  <a:pt x="294" y="158"/>
                </a:lnTo>
                <a:lnTo>
                  <a:pt x="294" y="159"/>
                </a:lnTo>
                <a:lnTo>
                  <a:pt x="294" y="159"/>
                </a:lnTo>
                <a:close/>
                <a:moveTo>
                  <a:pt x="150" y="217"/>
                </a:moveTo>
                <a:lnTo>
                  <a:pt x="150" y="217"/>
                </a:lnTo>
                <a:lnTo>
                  <a:pt x="155" y="217"/>
                </a:lnTo>
                <a:lnTo>
                  <a:pt x="159" y="216"/>
                </a:lnTo>
                <a:lnTo>
                  <a:pt x="159" y="216"/>
                </a:lnTo>
                <a:lnTo>
                  <a:pt x="150" y="217"/>
                </a:lnTo>
                <a:lnTo>
                  <a:pt x="150" y="217"/>
                </a:lnTo>
                <a:close/>
                <a:moveTo>
                  <a:pt x="274" y="92"/>
                </a:moveTo>
                <a:lnTo>
                  <a:pt x="274" y="92"/>
                </a:lnTo>
                <a:lnTo>
                  <a:pt x="274" y="92"/>
                </a:lnTo>
                <a:lnTo>
                  <a:pt x="274" y="92"/>
                </a:lnTo>
                <a:lnTo>
                  <a:pt x="273" y="94"/>
                </a:lnTo>
                <a:lnTo>
                  <a:pt x="273" y="94"/>
                </a:lnTo>
                <a:lnTo>
                  <a:pt x="274" y="97"/>
                </a:lnTo>
                <a:lnTo>
                  <a:pt x="274" y="97"/>
                </a:lnTo>
                <a:lnTo>
                  <a:pt x="276" y="95"/>
                </a:lnTo>
                <a:lnTo>
                  <a:pt x="276" y="95"/>
                </a:lnTo>
                <a:lnTo>
                  <a:pt x="274" y="92"/>
                </a:lnTo>
                <a:lnTo>
                  <a:pt x="274" y="92"/>
                </a:lnTo>
                <a:close/>
                <a:moveTo>
                  <a:pt x="304" y="206"/>
                </a:moveTo>
                <a:lnTo>
                  <a:pt x="304" y="206"/>
                </a:lnTo>
                <a:lnTo>
                  <a:pt x="305" y="203"/>
                </a:lnTo>
                <a:lnTo>
                  <a:pt x="304" y="200"/>
                </a:lnTo>
                <a:lnTo>
                  <a:pt x="304" y="200"/>
                </a:lnTo>
                <a:lnTo>
                  <a:pt x="304" y="203"/>
                </a:lnTo>
                <a:lnTo>
                  <a:pt x="304" y="206"/>
                </a:lnTo>
                <a:lnTo>
                  <a:pt x="304" y="206"/>
                </a:lnTo>
                <a:close/>
                <a:moveTo>
                  <a:pt x="219" y="25"/>
                </a:moveTo>
                <a:lnTo>
                  <a:pt x="219" y="25"/>
                </a:lnTo>
                <a:lnTo>
                  <a:pt x="217" y="27"/>
                </a:lnTo>
                <a:lnTo>
                  <a:pt x="217" y="27"/>
                </a:lnTo>
                <a:lnTo>
                  <a:pt x="222" y="28"/>
                </a:lnTo>
                <a:lnTo>
                  <a:pt x="222" y="28"/>
                </a:lnTo>
                <a:lnTo>
                  <a:pt x="223" y="27"/>
                </a:lnTo>
                <a:lnTo>
                  <a:pt x="223" y="27"/>
                </a:lnTo>
                <a:lnTo>
                  <a:pt x="219" y="25"/>
                </a:lnTo>
                <a:lnTo>
                  <a:pt x="219" y="25"/>
                </a:lnTo>
                <a:close/>
                <a:moveTo>
                  <a:pt x="138" y="52"/>
                </a:moveTo>
                <a:lnTo>
                  <a:pt x="138" y="52"/>
                </a:lnTo>
                <a:lnTo>
                  <a:pt x="133" y="54"/>
                </a:lnTo>
                <a:lnTo>
                  <a:pt x="133" y="54"/>
                </a:lnTo>
                <a:lnTo>
                  <a:pt x="136" y="55"/>
                </a:lnTo>
                <a:lnTo>
                  <a:pt x="136" y="57"/>
                </a:lnTo>
                <a:lnTo>
                  <a:pt x="136" y="57"/>
                </a:lnTo>
                <a:lnTo>
                  <a:pt x="136" y="58"/>
                </a:lnTo>
                <a:lnTo>
                  <a:pt x="136" y="58"/>
                </a:lnTo>
                <a:lnTo>
                  <a:pt x="138" y="52"/>
                </a:lnTo>
                <a:lnTo>
                  <a:pt x="138" y="52"/>
                </a:lnTo>
                <a:close/>
                <a:moveTo>
                  <a:pt x="217" y="295"/>
                </a:moveTo>
                <a:lnTo>
                  <a:pt x="217" y="295"/>
                </a:lnTo>
                <a:lnTo>
                  <a:pt x="217" y="300"/>
                </a:lnTo>
                <a:lnTo>
                  <a:pt x="217" y="300"/>
                </a:lnTo>
                <a:lnTo>
                  <a:pt x="217" y="303"/>
                </a:lnTo>
                <a:lnTo>
                  <a:pt x="217" y="303"/>
                </a:lnTo>
                <a:lnTo>
                  <a:pt x="219" y="300"/>
                </a:lnTo>
                <a:lnTo>
                  <a:pt x="219" y="298"/>
                </a:lnTo>
                <a:lnTo>
                  <a:pt x="220" y="298"/>
                </a:lnTo>
                <a:lnTo>
                  <a:pt x="220" y="298"/>
                </a:lnTo>
                <a:lnTo>
                  <a:pt x="217" y="295"/>
                </a:lnTo>
                <a:lnTo>
                  <a:pt x="217" y="295"/>
                </a:lnTo>
                <a:close/>
                <a:moveTo>
                  <a:pt x="94" y="122"/>
                </a:moveTo>
                <a:lnTo>
                  <a:pt x="94" y="122"/>
                </a:lnTo>
                <a:lnTo>
                  <a:pt x="92" y="124"/>
                </a:lnTo>
                <a:lnTo>
                  <a:pt x="92" y="124"/>
                </a:lnTo>
                <a:lnTo>
                  <a:pt x="92" y="126"/>
                </a:lnTo>
                <a:lnTo>
                  <a:pt x="92" y="126"/>
                </a:lnTo>
                <a:lnTo>
                  <a:pt x="94" y="125"/>
                </a:lnTo>
                <a:lnTo>
                  <a:pt x="94" y="122"/>
                </a:lnTo>
                <a:lnTo>
                  <a:pt x="94" y="122"/>
                </a:lnTo>
                <a:close/>
                <a:moveTo>
                  <a:pt x="246" y="78"/>
                </a:moveTo>
                <a:lnTo>
                  <a:pt x="246" y="78"/>
                </a:lnTo>
                <a:lnTo>
                  <a:pt x="246" y="78"/>
                </a:lnTo>
                <a:lnTo>
                  <a:pt x="246" y="78"/>
                </a:lnTo>
                <a:lnTo>
                  <a:pt x="250" y="75"/>
                </a:lnTo>
                <a:lnTo>
                  <a:pt x="250" y="75"/>
                </a:lnTo>
                <a:lnTo>
                  <a:pt x="250" y="74"/>
                </a:lnTo>
                <a:lnTo>
                  <a:pt x="249" y="74"/>
                </a:lnTo>
                <a:lnTo>
                  <a:pt x="249" y="74"/>
                </a:lnTo>
                <a:lnTo>
                  <a:pt x="246" y="78"/>
                </a:lnTo>
                <a:lnTo>
                  <a:pt x="246" y="78"/>
                </a:lnTo>
                <a:close/>
                <a:moveTo>
                  <a:pt x="195" y="136"/>
                </a:moveTo>
                <a:lnTo>
                  <a:pt x="195" y="136"/>
                </a:lnTo>
                <a:lnTo>
                  <a:pt x="196" y="136"/>
                </a:lnTo>
                <a:lnTo>
                  <a:pt x="196" y="136"/>
                </a:lnTo>
                <a:lnTo>
                  <a:pt x="199" y="126"/>
                </a:lnTo>
                <a:lnTo>
                  <a:pt x="199" y="126"/>
                </a:lnTo>
                <a:lnTo>
                  <a:pt x="199" y="126"/>
                </a:lnTo>
                <a:lnTo>
                  <a:pt x="199" y="126"/>
                </a:lnTo>
                <a:lnTo>
                  <a:pt x="196" y="131"/>
                </a:lnTo>
                <a:lnTo>
                  <a:pt x="195" y="136"/>
                </a:lnTo>
                <a:lnTo>
                  <a:pt x="195" y="136"/>
                </a:lnTo>
                <a:close/>
                <a:moveTo>
                  <a:pt x="342" y="189"/>
                </a:moveTo>
                <a:lnTo>
                  <a:pt x="342" y="189"/>
                </a:lnTo>
                <a:lnTo>
                  <a:pt x="342" y="192"/>
                </a:lnTo>
                <a:lnTo>
                  <a:pt x="342" y="192"/>
                </a:lnTo>
                <a:lnTo>
                  <a:pt x="347" y="189"/>
                </a:lnTo>
                <a:lnTo>
                  <a:pt x="347" y="189"/>
                </a:lnTo>
                <a:lnTo>
                  <a:pt x="342" y="189"/>
                </a:lnTo>
                <a:lnTo>
                  <a:pt x="342" y="189"/>
                </a:lnTo>
                <a:close/>
                <a:moveTo>
                  <a:pt x="277" y="111"/>
                </a:moveTo>
                <a:lnTo>
                  <a:pt x="277" y="111"/>
                </a:lnTo>
                <a:lnTo>
                  <a:pt x="277" y="111"/>
                </a:lnTo>
                <a:lnTo>
                  <a:pt x="277" y="111"/>
                </a:lnTo>
                <a:lnTo>
                  <a:pt x="277" y="112"/>
                </a:lnTo>
                <a:lnTo>
                  <a:pt x="277" y="112"/>
                </a:lnTo>
                <a:lnTo>
                  <a:pt x="277" y="116"/>
                </a:lnTo>
                <a:lnTo>
                  <a:pt x="277" y="116"/>
                </a:lnTo>
                <a:lnTo>
                  <a:pt x="278" y="115"/>
                </a:lnTo>
                <a:lnTo>
                  <a:pt x="278" y="115"/>
                </a:lnTo>
                <a:lnTo>
                  <a:pt x="277" y="111"/>
                </a:lnTo>
                <a:lnTo>
                  <a:pt x="277" y="111"/>
                </a:lnTo>
                <a:close/>
                <a:moveTo>
                  <a:pt x="261" y="254"/>
                </a:moveTo>
                <a:lnTo>
                  <a:pt x="261" y="254"/>
                </a:lnTo>
                <a:lnTo>
                  <a:pt x="260" y="256"/>
                </a:lnTo>
                <a:lnTo>
                  <a:pt x="260" y="256"/>
                </a:lnTo>
                <a:lnTo>
                  <a:pt x="264" y="259"/>
                </a:lnTo>
                <a:lnTo>
                  <a:pt x="264" y="259"/>
                </a:lnTo>
                <a:lnTo>
                  <a:pt x="266" y="257"/>
                </a:lnTo>
                <a:lnTo>
                  <a:pt x="266" y="257"/>
                </a:lnTo>
                <a:lnTo>
                  <a:pt x="261" y="254"/>
                </a:lnTo>
                <a:lnTo>
                  <a:pt x="261" y="254"/>
                </a:lnTo>
                <a:close/>
                <a:moveTo>
                  <a:pt x="271" y="148"/>
                </a:moveTo>
                <a:lnTo>
                  <a:pt x="271" y="148"/>
                </a:lnTo>
                <a:lnTo>
                  <a:pt x="274" y="145"/>
                </a:lnTo>
                <a:lnTo>
                  <a:pt x="274" y="145"/>
                </a:lnTo>
                <a:lnTo>
                  <a:pt x="274" y="143"/>
                </a:lnTo>
                <a:lnTo>
                  <a:pt x="274" y="143"/>
                </a:lnTo>
                <a:lnTo>
                  <a:pt x="271" y="146"/>
                </a:lnTo>
                <a:lnTo>
                  <a:pt x="271" y="146"/>
                </a:lnTo>
                <a:lnTo>
                  <a:pt x="271" y="148"/>
                </a:lnTo>
                <a:lnTo>
                  <a:pt x="271" y="148"/>
                </a:lnTo>
                <a:close/>
                <a:moveTo>
                  <a:pt x="307" y="132"/>
                </a:moveTo>
                <a:lnTo>
                  <a:pt x="307" y="132"/>
                </a:lnTo>
                <a:lnTo>
                  <a:pt x="305" y="132"/>
                </a:lnTo>
                <a:lnTo>
                  <a:pt x="305" y="132"/>
                </a:lnTo>
                <a:lnTo>
                  <a:pt x="310" y="141"/>
                </a:lnTo>
                <a:lnTo>
                  <a:pt x="310" y="141"/>
                </a:lnTo>
                <a:lnTo>
                  <a:pt x="310" y="139"/>
                </a:lnTo>
                <a:lnTo>
                  <a:pt x="310" y="139"/>
                </a:lnTo>
                <a:lnTo>
                  <a:pt x="307" y="132"/>
                </a:lnTo>
                <a:lnTo>
                  <a:pt x="307" y="132"/>
                </a:lnTo>
                <a:close/>
                <a:moveTo>
                  <a:pt x="74" y="234"/>
                </a:moveTo>
                <a:lnTo>
                  <a:pt x="74" y="234"/>
                </a:lnTo>
                <a:lnTo>
                  <a:pt x="77" y="232"/>
                </a:lnTo>
                <a:lnTo>
                  <a:pt x="77" y="232"/>
                </a:lnTo>
                <a:lnTo>
                  <a:pt x="77" y="232"/>
                </a:lnTo>
                <a:lnTo>
                  <a:pt x="75" y="230"/>
                </a:lnTo>
                <a:lnTo>
                  <a:pt x="75" y="230"/>
                </a:lnTo>
                <a:lnTo>
                  <a:pt x="74" y="232"/>
                </a:lnTo>
                <a:lnTo>
                  <a:pt x="74" y="232"/>
                </a:lnTo>
                <a:lnTo>
                  <a:pt x="74" y="233"/>
                </a:lnTo>
                <a:lnTo>
                  <a:pt x="74" y="234"/>
                </a:lnTo>
                <a:lnTo>
                  <a:pt x="74" y="234"/>
                </a:lnTo>
                <a:close/>
                <a:moveTo>
                  <a:pt x="75" y="121"/>
                </a:moveTo>
                <a:lnTo>
                  <a:pt x="75" y="121"/>
                </a:lnTo>
                <a:lnTo>
                  <a:pt x="77" y="119"/>
                </a:lnTo>
                <a:lnTo>
                  <a:pt x="77" y="119"/>
                </a:lnTo>
                <a:lnTo>
                  <a:pt x="78" y="118"/>
                </a:lnTo>
                <a:lnTo>
                  <a:pt x="77" y="116"/>
                </a:lnTo>
                <a:lnTo>
                  <a:pt x="77" y="116"/>
                </a:lnTo>
                <a:lnTo>
                  <a:pt x="75" y="118"/>
                </a:lnTo>
                <a:lnTo>
                  <a:pt x="75" y="118"/>
                </a:lnTo>
                <a:lnTo>
                  <a:pt x="75" y="118"/>
                </a:lnTo>
                <a:lnTo>
                  <a:pt x="75" y="121"/>
                </a:lnTo>
                <a:lnTo>
                  <a:pt x="75" y="121"/>
                </a:lnTo>
                <a:close/>
                <a:moveTo>
                  <a:pt x="105" y="270"/>
                </a:moveTo>
                <a:lnTo>
                  <a:pt x="105" y="270"/>
                </a:lnTo>
                <a:lnTo>
                  <a:pt x="108" y="271"/>
                </a:lnTo>
                <a:lnTo>
                  <a:pt x="108" y="271"/>
                </a:lnTo>
                <a:lnTo>
                  <a:pt x="108" y="270"/>
                </a:lnTo>
                <a:lnTo>
                  <a:pt x="108" y="270"/>
                </a:lnTo>
                <a:lnTo>
                  <a:pt x="105" y="267"/>
                </a:lnTo>
                <a:lnTo>
                  <a:pt x="105" y="267"/>
                </a:lnTo>
                <a:lnTo>
                  <a:pt x="105" y="270"/>
                </a:lnTo>
                <a:lnTo>
                  <a:pt x="105" y="270"/>
                </a:lnTo>
                <a:close/>
                <a:moveTo>
                  <a:pt x="301" y="145"/>
                </a:moveTo>
                <a:lnTo>
                  <a:pt x="301" y="145"/>
                </a:lnTo>
                <a:lnTo>
                  <a:pt x="301" y="146"/>
                </a:lnTo>
                <a:lnTo>
                  <a:pt x="301" y="146"/>
                </a:lnTo>
                <a:lnTo>
                  <a:pt x="301" y="146"/>
                </a:lnTo>
                <a:lnTo>
                  <a:pt x="303" y="152"/>
                </a:lnTo>
                <a:lnTo>
                  <a:pt x="303" y="152"/>
                </a:lnTo>
                <a:lnTo>
                  <a:pt x="303" y="152"/>
                </a:lnTo>
                <a:lnTo>
                  <a:pt x="303" y="152"/>
                </a:lnTo>
                <a:lnTo>
                  <a:pt x="303" y="152"/>
                </a:lnTo>
                <a:lnTo>
                  <a:pt x="303" y="152"/>
                </a:lnTo>
                <a:lnTo>
                  <a:pt x="301" y="145"/>
                </a:lnTo>
                <a:lnTo>
                  <a:pt x="301" y="145"/>
                </a:lnTo>
                <a:close/>
                <a:moveTo>
                  <a:pt x="64" y="237"/>
                </a:moveTo>
                <a:lnTo>
                  <a:pt x="64" y="237"/>
                </a:lnTo>
                <a:lnTo>
                  <a:pt x="64" y="237"/>
                </a:lnTo>
                <a:lnTo>
                  <a:pt x="64" y="237"/>
                </a:lnTo>
                <a:lnTo>
                  <a:pt x="68" y="230"/>
                </a:lnTo>
                <a:lnTo>
                  <a:pt x="68" y="230"/>
                </a:lnTo>
                <a:lnTo>
                  <a:pt x="68" y="229"/>
                </a:lnTo>
                <a:lnTo>
                  <a:pt x="68" y="229"/>
                </a:lnTo>
                <a:lnTo>
                  <a:pt x="64" y="237"/>
                </a:lnTo>
                <a:lnTo>
                  <a:pt x="64" y="237"/>
                </a:lnTo>
                <a:close/>
                <a:moveTo>
                  <a:pt x="223" y="182"/>
                </a:moveTo>
                <a:lnTo>
                  <a:pt x="223" y="182"/>
                </a:lnTo>
                <a:lnTo>
                  <a:pt x="226" y="183"/>
                </a:lnTo>
                <a:lnTo>
                  <a:pt x="226" y="183"/>
                </a:lnTo>
                <a:lnTo>
                  <a:pt x="229" y="183"/>
                </a:lnTo>
                <a:lnTo>
                  <a:pt x="229" y="183"/>
                </a:lnTo>
                <a:lnTo>
                  <a:pt x="223" y="182"/>
                </a:lnTo>
                <a:lnTo>
                  <a:pt x="223" y="182"/>
                </a:lnTo>
                <a:close/>
                <a:moveTo>
                  <a:pt x="216" y="21"/>
                </a:moveTo>
                <a:lnTo>
                  <a:pt x="216" y="21"/>
                </a:lnTo>
                <a:lnTo>
                  <a:pt x="212" y="20"/>
                </a:lnTo>
                <a:lnTo>
                  <a:pt x="212" y="20"/>
                </a:lnTo>
                <a:lnTo>
                  <a:pt x="212" y="23"/>
                </a:lnTo>
                <a:lnTo>
                  <a:pt x="212" y="23"/>
                </a:lnTo>
                <a:lnTo>
                  <a:pt x="213" y="23"/>
                </a:lnTo>
                <a:lnTo>
                  <a:pt x="216" y="21"/>
                </a:lnTo>
                <a:lnTo>
                  <a:pt x="216" y="21"/>
                </a:lnTo>
                <a:close/>
                <a:moveTo>
                  <a:pt x="40" y="124"/>
                </a:moveTo>
                <a:lnTo>
                  <a:pt x="40" y="124"/>
                </a:lnTo>
                <a:lnTo>
                  <a:pt x="40" y="124"/>
                </a:lnTo>
                <a:lnTo>
                  <a:pt x="40" y="124"/>
                </a:lnTo>
                <a:lnTo>
                  <a:pt x="34" y="131"/>
                </a:lnTo>
                <a:lnTo>
                  <a:pt x="34" y="131"/>
                </a:lnTo>
                <a:lnTo>
                  <a:pt x="34" y="131"/>
                </a:lnTo>
                <a:lnTo>
                  <a:pt x="34" y="131"/>
                </a:lnTo>
                <a:lnTo>
                  <a:pt x="35" y="131"/>
                </a:lnTo>
                <a:lnTo>
                  <a:pt x="35" y="131"/>
                </a:lnTo>
                <a:lnTo>
                  <a:pt x="40" y="125"/>
                </a:lnTo>
                <a:lnTo>
                  <a:pt x="40" y="125"/>
                </a:lnTo>
                <a:lnTo>
                  <a:pt x="40" y="124"/>
                </a:lnTo>
                <a:lnTo>
                  <a:pt x="40" y="124"/>
                </a:lnTo>
                <a:close/>
                <a:moveTo>
                  <a:pt x="116" y="102"/>
                </a:moveTo>
                <a:lnTo>
                  <a:pt x="116" y="102"/>
                </a:lnTo>
                <a:lnTo>
                  <a:pt x="114" y="104"/>
                </a:lnTo>
                <a:lnTo>
                  <a:pt x="114" y="106"/>
                </a:lnTo>
                <a:lnTo>
                  <a:pt x="114" y="106"/>
                </a:lnTo>
                <a:lnTo>
                  <a:pt x="115" y="105"/>
                </a:lnTo>
                <a:lnTo>
                  <a:pt x="116" y="102"/>
                </a:lnTo>
                <a:lnTo>
                  <a:pt x="116" y="102"/>
                </a:lnTo>
                <a:close/>
                <a:moveTo>
                  <a:pt x="104" y="286"/>
                </a:moveTo>
                <a:lnTo>
                  <a:pt x="104" y="286"/>
                </a:lnTo>
                <a:lnTo>
                  <a:pt x="105" y="286"/>
                </a:lnTo>
                <a:lnTo>
                  <a:pt x="105" y="286"/>
                </a:lnTo>
                <a:lnTo>
                  <a:pt x="108" y="280"/>
                </a:lnTo>
                <a:lnTo>
                  <a:pt x="108" y="280"/>
                </a:lnTo>
                <a:lnTo>
                  <a:pt x="108" y="280"/>
                </a:lnTo>
                <a:lnTo>
                  <a:pt x="106" y="280"/>
                </a:lnTo>
                <a:lnTo>
                  <a:pt x="106" y="280"/>
                </a:lnTo>
                <a:lnTo>
                  <a:pt x="104" y="286"/>
                </a:lnTo>
                <a:lnTo>
                  <a:pt x="104" y="286"/>
                </a:lnTo>
                <a:lnTo>
                  <a:pt x="104" y="286"/>
                </a:lnTo>
                <a:lnTo>
                  <a:pt x="104" y="286"/>
                </a:lnTo>
                <a:close/>
                <a:moveTo>
                  <a:pt x="55" y="121"/>
                </a:moveTo>
                <a:lnTo>
                  <a:pt x="55" y="121"/>
                </a:lnTo>
                <a:lnTo>
                  <a:pt x="55" y="121"/>
                </a:lnTo>
                <a:lnTo>
                  <a:pt x="55" y="121"/>
                </a:lnTo>
                <a:lnTo>
                  <a:pt x="60" y="116"/>
                </a:lnTo>
                <a:lnTo>
                  <a:pt x="60" y="116"/>
                </a:lnTo>
                <a:lnTo>
                  <a:pt x="60" y="115"/>
                </a:lnTo>
                <a:lnTo>
                  <a:pt x="60" y="115"/>
                </a:lnTo>
                <a:lnTo>
                  <a:pt x="60" y="115"/>
                </a:lnTo>
                <a:lnTo>
                  <a:pt x="60" y="115"/>
                </a:lnTo>
                <a:lnTo>
                  <a:pt x="55" y="119"/>
                </a:lnTo>
                <a:lnTo>
                  <a:pt x="55" y="119"/>
                </a:lnTo>
                <a:lnTo>
                  <a:pt x="55" y="121"/>
                </a:lnTo>
                <a:lnTo>
                  <a:pt x="55" y="121"/>
                </a:lnTo>
                <a:close/>
                <a:moveTo>
                  <a:pt x="81" y="132"/>
                </a:moveTo>
                <a:lnTo>
                  <a:pt x="81" y="132"/>
                </a:lnTo>
                <a:lnTo>
                  <a:pt x="79" y="133"/>
                </a:lnTo>
                <a:lnTo>
                  <a:pt x="79" y="136"/>
                </a:lnTo>
                <a:lnTo>
                  <a:pt x="79" y="136"/>
                </a:lnTo>
                <a:lnTo>
                  <a:pt x="82" y="135"/>
                </a:lnTo>
                <a:lnTo>
                  <a:pt x="82" y="135"/>
                </a:lnTo>
                <a:lnTo>
                  <a:pt x="81" y="132"/>
                </a:lnTo>
                <a:lnTo>
                  <a:pt x="81" y="132"/>
                </a:lnTo>
                <a:close/>
                <a:moveTo>
                  <a:pt x="89" y="125"/>
                </a:moveTo>
                <a:lnTo>
                  <a:pt x="89" y="125"/>
                </a:lnTo>
                <a:lnTo>
                  <a:pt x="88" y="126"/>
                </a:lnTo>
                <a:lnTo>
                  <a:pt x="88" y="126"/>
                </a:lnTo>
                <a:lnTo>
                  <a:pt x="88" y="129"/>
                </a:lnTo>
                <a:lnTo>
                  <a:pt x="88" y="129"/>
                </a:lnTo>
                <a:lnTo>
                  <a:pt x="89" y="128"/>
                </a:lnTo>
                <a:lnTo>
                  <a:pt x="89" y="126"/>
                </a:lnTo>
                <a:lnTo>
                  <a:pt x="89" y="126"/>
                </a:lnTo>
                <a:lnTo>
                  <a:pt x="89" y="125"/>
                </a:lnTo>
                <a:lnTo>
                  <a:pt x="89" y="125"/>
                </a:lnTo>
                <a:close/>
                <a:moveTo>
                  <a:pt x="109" y="119"/>
                </a:moveTo>
                <a:lnTo>
                  <a:pt x="109" y="119"/>
                </a:lnTo>
                <a:lnTo>
                  <a:pt x="108" y="122"/>
                </a:lnTo>
                <a:lnTo>
                  <a:pt x="108" y="124"/>
                </a:lnTo>
                <a:lnTo>
                  <a:pt x="108" y="124"/>
                </a:lnTo>
                <a:lnTo>
                  <a:pt x="109" y="122"/>
                </a:lnTo>
                <a:lnTo>
                  <a:pt x="109" y="119"/>
                </a:lnTo>
                <a:lnTo>
                  <a:pt x="109" y="119"/>
                </a:lnTo>
                <a:close/>
                <a:moveTo>
                  <a:pt x="35" y="158"/>
                </a:moveTo>
                <a:lnTo>
                  <a:pt x="35" y="158"/>
                </a:lnTo>
                <a:lnTo>
                  <a:pt x="35" y="158"/>
                </a:lnTo>
                <a:lnTo>
                  <a:pt x="35" y="158"/>
                </a:lnTo>
                <a:lnTo>
                  <a:pt x="34" y="160"/>
                </a:lnTo>
                <a:lnTo>
                  <a:pt x="34" y="160"/>
                </a:lnTo>
                <a:lnTo>
                  <a:pt x="35" y="166"/>
                </a:lnTo>
                <a:lnTo>
                  <a:pt x="35" y="166"/>
                </a:lnTo>
                <a:lnTo>
                  <a:pt x="35" y="166"/>
                </a:lnTo>
                <a:lnTo>
                  <a:pt x="35" y="166"/>
                </a:lnTo>
                <a:lnTo>
                  <a:pt x="35" y="158"/>
                </a:lnTo>
                <a:lnTo>
                  <a:pt x="35" y="158"/>
                </a:lnTo>
                <a:close/>
                <a:moveTo>
                  <a:pt x="109" y="98"/>
                </a:moveTo>
                <a:lnTo>
                  <a:pt x="109" y="98"/>
                </a:lnTo>
                <a:lnTo>
                  <a:pt x="108" y="104"/>
                </a:lnTo>
                <a:lnTo>
                  <a:pt x="108" y="104"/>
                </a:lnTo>
                <a:lnTo>
                  <a:pt x="109" y="104"/>
                </a:lnTo>
                <a:lnTo>
                  <a:pt x="109" y="102"/>
                </a:lnTo>
                <a:lnTo>
                  <a:pt x="109" y="102"/>
                </a:lnTo>
                <a:lnTo>
                  <a:pt x="109" y="98"/>
                </a:lnTo>
                <a:lnTo>
                  <a:pt x="109" y="98"/>
                </a:lnTo>
                <a:close/>
                <a:moveTo>
                  <a:pt x="109" y="284"/>
                </a:moveTo>
                <a:lnTo>
                  <a:pt x="109" y="284"/>
                </a:lnTo>
                <a:lnTo>
                  <a:pt x="109" y="283"/>
                </a:lnTo>
                <a:lnTo>
                  <a:pt x="109" y="283"/>
                </a:lnTo>
                <a:lnTo>
                  <a:pt x="109" y="284"/>
                </a:lnTo>
                <a:lnTo>
                  <a:pt x="109" y="284"/>
                </a:lnTo>
                <a:lnTo>
                  <a:pt x="106" y="288"/>
                </a:lnTo>
                <a:lnTo>
                  <a:pt x="106" y="288"/>
                </a:lnTo>
                <a:lnTo>
                  <a:pt x="106" y="290"/>
                </a:lnTo>
                <a:lnTo>
                  <a:pt x="106" y="290"/>
                </a:lnTo>
                <a:lnTo>
                  <a:pt x="109" y="284"/>
                </a:lnTo>
                <a:lnTo>
                  <a:pt x="109" y="284"/>
                </a:lnTo>
                <a:close/>
                <a:moveTo>
                  <a:pt x="38" y="116"/>
                </a:moveTo>
                <a:lnTo>
                  <a:pt x="38" y="116"/>
                </a:lnTo>
                <a:lnTo>
                  <a:pt x="35" y="121"/>
                </a:lnTo>
                <a:lnTo>
                  <a:pt x="35" y="121"/>
                </a:lnTo>
                <a:lnTo>
                  <a:pt x="35" y="121"/>
                </a:lnTo>
                <a:lnTo>
                  <a:pt x="35" y="121"/>
                </a:lnTo>
                <a:lnTo>
                  <a:pt x="40" y="118"/>
                </a:lnTo>
                <a:lnTo>
                  <a:pt x="40" y="118"/>
                </a:lnTo>
                <a:lnTo>
                  <a:pt x="38" y="116"/>
                </a:lnTo>
                <a:lnTo>
                  <a:pt x="38" y="116"/>
                </a:lnTo>
                <a:close/>
                <a:moveTo>
                  <a:pt x="82" y="114"/>
                </a:moveTo>
                <a:lnTo>
                  <a:pt x="82" y="114"/>
                </a:lnTo>
                <a:lnTo>
                  <a:pt x="82" y="114"/>
                </a:lnTo>
                <a:lnTo>
                  <a:pt x="82" y="114"/>
                </a:lnTo>
                <a:lnTo>
                  <a:pt x="85" y="111"/>
                </a:lnTo>
                <a:lnTo>
                  <a:pt x="85" y="111"/>
                </a:lnTo>
                <a:lnTo>
                  <a:pt x="87" y="109"/>
                </a:lnTo>
                <a:lnTo>
                  <a:pt x="87" y="109"/>
                </a:lnTo>
                <a:lnTo>
                  <a:pt x="85" y="109"/>
                </a:lnTo>
                <a:lnTo>
                  <a:pt x="85" y="109"/>
                </a:lnTo>
                <a:lnTo>
                  <a:pt x="82" y="112"/>
                </a:lnTo>
                <a:lnTo>
                  <a:pt x="82" y="112"/>
                </a:lnTo>
                <a:lnTo>
                  <a:pt x="82" y="114"/>
                </a:lnTo>
                <a:lnTo>
                  <a:pt x="82" y="114"/>
                </a:lnTo>
                <a:close/>
                <a:moveTo>
                  <a:pt x="270" y="236"/>
                </a:moveTo>
                <a:lnTo>
                  <a:pt x="270" y="236"/>
                </a:lnTo>
                <a:lnTo>
                  <a:pt x="267" y="236"/>
                </a:lnTo>
                <a:lnTo>
                  <a:pt x="267" y="236"/>
                </a:lnTo>
                <a:lnTo>
                  <a:pt x="266" y="239"/>
                </a:lnTo>
                <a:lnTo>
                  <a:pt x="266" y="239"/>
                </a:lnTo>
                <a:lnTo>
                  <a:pt x="267" y="239"/>
                </a:lnTo>
                <a:lnTo>
                  <a:pt x="267" y="239"/>
                </a:lnTo>
                <a:lnTo>
                  <a:pt x="270" y="236"/>
                </a:lnTo>
                <a:lnTo>
                  <a:pt x="270" y="236"/>
                </a:lnTo>
                <a:close/>
                <a:moveTo>
                  <a:pt x="247" y="10"/>
                </a:moveTo>
                <a:lnTo>
                  <a:pt x="247" y="10"/>
                </a:lnTo>
                <a:lnTo>
                  <a:pt x="253" y="11"/>
                </a:lnTo>
                <a:lnTo>
                  <a:pt x="253" y="11"/>
                </a:lnTo>
                <a:lnTo>
                  <a:pt x="253" y="11"/>
                </a:lnTo>
                <a:lnTo>
                  <a:pt x="253" y="11"/>
                </a:lnTo>
                <a:lnTo>
                  <a:pt x="249" y="8"/>
                </a:lnTo>
                <a:lnTo>
                  <a:pt x="249" y="8"/>
                </a:lnTo>
                <a:lnTo>
                  <a:pt x="247" y="10"/>
                </a:lnTo>
                <a:lnTo>
                  <a:pt x="247" y="10"/>
                </a:lnTo>
                <a:close/>
                <a:moveTo>
                  <a:pt x="38" y="224"/>
                </a:moveTo>
                <a:lnTo>
                  <a:pt x="38" y="224"/>
                </a:lnTo>
                <a:lnTo>
                  <a:pt x="38" y="223"/>
                </a:lnTo>
                <a:lnTo>
                  <a:pt x="38" y="223"/>
                </a:lnTo>
                <a:lnTo>
                  <a:pt x="38" y="223"/>
                </a:lnTo>
                <a:lnTo>
                  <a:pt x="37" y="219"/>
                </a:lnTo>
                <a:lnTo>
                  <a:pt x="37" y="219"/>
                </a:lnTo>
                <a:lnTo>
                  <a:pt x="35" y="220"/>
                </a:lnTo>
                <a:lnTo>
                  <a:pt x="35" y="220"/>
                </a:lnTo>
                <a:lnTo>
                  <a:pt x="38" y="224"/>
                </a:lnTo>
                <a:lnTo>
                  <a:pt x="38" y="224"/>
                </a:lnTo>
                <a:close/>
                <a:moveTo>
                  <a:pt x="65" y="141"/>
                </a:moveTo>
                <a:lnTo>
                  <a:pt x="65" y="141"/>
                </a:lnTo>
                <a:lnTo>
                  <a:pt x="68" y="138"/>
                </a:lnTo>
                <a:lnTo>
                  <a:pt x="68" y="138"/>
                </a:lnTo>
                <a:lnTo>
                  <a:pt x="68" y="138"/>
                </a:lnTo>
                <a:lnTo>
                  <a:pt x="68" y="136"/>
                </a:lnTo>
                <a:lnTo>
                  <a:pt x="68" y="136"/>
                </a:lnTo>
                <a:lnTo>
                  <a:pt x="67" y="138"/>
                </a:lnTo>
                <a:lnTo>
                  <a:pt x="67" y="138"/>
                </a:lnTo>
                <a:lnTo>
                  <a:pt x="65" y="139"/>
                </a:lnTo>
                <a:lnTo>
                  <a:pt x="65" y="141"/>
                </a:lnTo>
                <a:lnTo>
                  <a:pt x="65" y="141"/>
                </a:lnTo>
                <a:close/>
                <a:moveTo>
                  <a:pt x="311" y="219"/>
                </a:moveTo>
                <a:lnTo>
                  <a:pt x="311" y="219"/>
                </a:lnTo>
                <a:lnTo>
                  <a:pt x="310" y="224"/>
                </a:lnTo>
                <a:lnTo>
                  <a:pt x="310" y="224"/>
                </a:lnTo>
                <a:lnTo>
                  <a:pt x="311" y="220"/>
                </a:lnTo>
                <a:lnTo>
                  <a:pt x="311" y="219"/>
                </a:lnTo>
                <a:lnTo>
                  <a:pt x="311" y="219"/>
                </a:lnTo>
                <a:close/>
                <a:moveTo>
                  <a:pt x="260" y="75"/>
                </a:moveTo>
                <a:lnTo>
                  <a:pt x="260" y="75"/>
                </a:lnTo>
                <a:lnTo>
                  <a:pt x="260" y="71"/>
                </a:lnTo>
                <a:lnTo>
                  <a:pt x="260" y="71"/>
                </a:lnTo>
                <a:lnTo>
                  <a:pt x="258" y="72"/>
                </a:lnTo>
                <a:lnTo>
                  <a:pt x="258" y="75"/>
                </a:lnTo>
                <a:lnTo>
                  <a:pt x="258" y="75"/>
                </a:lnTo>
                <a:lnTo>
                  <a:pt x="260" y="75"/>
                </a:lnTo>
                <a:lnTo>
                  <a:pt x="260" y="75"/>
                </a:lnTo>
                <a:close/>
                <a:moveTo>
                  <a:pt x="197" y="23"/>
                </a:moveTo>
                <a:lnTo>
                  <a:pt x="197" y="23"/>
                </a:lnTo>
                <a:lnTo>
                  <a:pt x="197" y="23"/>
                </a:lnTo>
                <a:lnTo>
                  <a:pt x="197" y="23"/>
                </a:lnTo>
                <a:lnTo>
                  <a:pt x="197" y="18"/>
                </a:lnTo>
                <a:lnTo>
                  <a:pt x="197" y="18"/>
                </a:lnTo>
                <a:lnTo>
                  <a:pt x="197" y="18"/>
                </a:lnTo>
                <a:lnTo>
                  <a:pt x="196" y="18"/>
                </a:lnTo>
                <a:lnTo>
                  <a:pt x="196" y="18"/>
                </a:lnTo>
                <a:lnTo>
                  <a:pt x="197" y="23"/>
                </a:lnTo>
                <a:lnTo>
                  <a:pt x="197" y="23"/>
                </a:lnTo>
                <a:close/>
                <a:moveTo>
                  <a:pt x="84" y="132"/>
                </a:moveTo>
                <a:lnTo>
                  <a:pt x="84" y="132"/>
                </a:lnTo>
                <a:lnTo>
                  <a:pt x="85" y="131"/>
                </a:lnTo>
                <a:lnTo>
                  <a:pt x="85" y="128"/>
                </a:lnTo>
                <a:lnTo>
                  <a:pt x="85" y="128"/>
                </a:lnTo>
                <a:lnTo>
                  <a:pt x="84" y="129"/>
                </a:lnTo>
                <a:lnTo>
                  <a:pt x="84" y="129"/>
                </a:lnTo>
                <a:lnTo>
                  <a:pt x="84" y="132"/>
                </a:lnTo>
                <a:lnTo>
                  <a:pt x="84" y="132"/>
                </a:lnTo>
                <a:close/>
                <a:moveTo>
                  <a:pt x="241" y="16"/>
                </a:moveTo>
                <a:lnTo>
                  <a:pt x="241" y="16"/>
                </a:lnTo>
                <a:lnTo>
                  <a:pt x="243" y="13"/>
                </a:lnTo>
                <a:lnTo>
                  <a:pt x="243" y="13"/>
                </a:lnTo>
                <a:lnTo>
                  <a:pt x="241" y="13"/>
                </a:lnTo>
                <a:lnTo>
                  <a:pt x="241" y="13"/>
                </a:lnTo>
                <a:lnTo>
                  <a:pt x="240" y="16"/>
                </a:lnTo>
                <a:lnTo>
                  <a:pt x="240" y="16"/>
                </a:lnTo>
                <a:lnTo>
                  <a:pt x="241" y="16"/>
                </a:lnTo>
                <a:lnTo>
                  <a:pt x="241" y="16"/>
                </a:lnTo>
                <a:close/>
                <a:moveTo>
                  <a:pt x="222" y="41"/>
                </a:moveTo>
                <a:lnTo>
                  <a:pt x="222" y="41"/>
                </a:lnTo>
                <a:lnTo>
                  <a:pt x="222" y="40"/>
                </a:lnTo>
                <a:lnTo>
                  <a:pt x="222" y="40"/>
                </a:lnTo>
                <a:lnTo>
                  <a:pt x="219" y="38"/>
                </a:lnTo>
                <a:lnTo>
                  <a:pt x="219" y="38"/>
                </a:lnTo>
                <a:lnTo>
                  <a:pt x="219" y="40"/>
                </a:lnTo>
                <a:lnTo>
                  <a:pt x="219" y="40"/>
                </a:lnTo>
                <a:lnTo>
                  <a:pt x="222" y="41"/>
                </a:lnTo>
                <a:lnTo>
                  <a:pt x="222" y="41"/>
                </a:lnTo>
                <a:close/>
                <a:moveTo>
                  <a:pt x="284" y="226"/>
                </a:moveTo>
                <a:lnTo>
                  <a:pt x="284" y="226"/>
                </a:lnTo>
                <a:lnTo>
                  <a:pt x="285" y="222"/>
                </a:lnTo>
                <a:lnTo>
                  <a:pt x="285" y="222"/>
                </a:lnTo>
                <a:lnTo>
                  <a:pt x="283" y="223"/>
                </a:lnTo>
                <a:lnTo>
                  <a:pt x="283" y="223"/>
                </a:lnTo>
                <a:lnTo>
                  <a:pt x="284" y="226"/>
                </a:lnTo>
                <a:lnTo>
                  <a:pt x="284" y="226"/>
                </a:lnTo>
                <a:close/>
                <a:moveTo>
                  <a:pt x="111" y="287"/>
                </a:moveTo>
                <a:lnTo>
                  <a:pt x="111" y="287"/>
                </a:lnTo>
                <a:lnTo>
                  <a:pt x="111" y="287"/>
                </a:lnTo>
                <a:lnTo>
                  <a:pt x="111" y="287"/>
                </a:lnTo>
                <a:lnTo>
                  <a:pt x="115" y="281"/>
                </a:lnTo>
                <a:lnTo>
                  <a:pt x="115" y="281"/>
                </a:lnTo>
                <a:lnTo>
                  <a:pt x="114" y="281"/>
                </a:lnTo>
                <a:lnTo>
                  <a:pt x="114" y="281"/>
                </a:lnTo>
                <a:lnTo>
                  <a:pt x="111" y="287"/>
                </a:lnTo>
                <a:lnTo>
                  <a:pt x="111" y="287"/>
                </a:lnTo>
                <a:close/>
                <a:moveTo>
                  <a:pt x="69" y="234"/>
                </a:moveTo>
                <a:lnTo>
                  <a:pt x="69" y="234"/>
                </a:lnTo>
                <a:lnTo>
                  <a:pt x="69" y="234"/>
                </a:lnTo>
                <a:lnTo>
                  <a:pt x="69" y="234"/>
                </a:lnTo>
                <a:lnTo>
                  <a:pt x="67" y="239"/>
                </a:lnTo>
                <a:lnTo>
                  <a:pt x="67" y="239"/>
                </a:lnTo>
                <a:lnTo>
                  <a:pt x="67" y="239"/>
                </a:lnTo>
                <a:lnTo>
                  <a:pt x="67" y="240"/>
                </a:lnTo>
                <a:lnTo>
                  <a:pt x="67" y="240"/>
                </a:lnTo>
                <a:lnTo>
                  <a:pt x="68" y="237"/>
                </a:lnTo>
                <a:lnTo>
                  <a:pt x="69" y="234"/>
                </a:lnTo>
                <a:lnTo>
                  <a:pt x="69" y="234"/>
                </a:lnTo>
                <a:close/>
                <a:moveTo>
                  <a:pt x="271" y="241"/>
                </a:moveTo>
                <a:lnTo>
                  <a:pt x="271" y="241"/>
                </a:lnTo>
                <a:lnTo>
                  <a:pt x="273" y="240"/>
                </a:lnTo>
                <a:lnTo>
                  <a:pt x="273" y="237"/>
                </a:lnTo>
                <a:lnTo>
                  <a:pt x="273" y="237"/>
                </a:lnTo>
                <a:lnTo>
                  <a:pt x="270" y="241"/>
                </a:lnTo>
                <a:lnTo>
                  <a:pt x="270" y="241"/>
                </a:lnTo>
                <a:lnTo>
                  <a:pt x="271" y="241"/>
                </a:lnTo>
                <a:lnTo>
                  <a:pt x="271" y="241"/>
                </a:lnTo>
                <a:close/>
                <a:moveTo>
                  <a:pt x="23" y="159"/>
                </a:moveTo>
                <a:lnTo>
                  <a:pt x="23" y="159"/>
                </a:lnTo>
                <a:lnTo>
                  <a:pt x="23" y="159"/>
                </a:lnTo>
                <a:lnTo>
                  <a:pt x="23" y="159"/>
                </a:lnTo>
                <a:lnTo>
                  <a:pt x="23" y="163"/>
                </a:lnTo>
                <a:lnTo>
                  <a:pt x="23" y="163"/>
                </a:lnTo>
                <a:lnTo>
                  <a:pt x="24" y="168"/>
                </a:lnTo>
                <a:lnTo>
                  <a:pt x="24" y="168"/>
                </a:lnTo>
                <a:lnTo>
                  <a:pt x="24" y="169"/>
                </a:lnTo>
                <a:lnTo>
                  <a:pt x="24" y="169"/>
                </a:lnTo>
                <a:lnTo>
                  <a:pt x="24" y="169"/>
                </a:lnTo>
                <a:lnTo>
                  <a:pt x="24" y="169"/>
                </a:lnTo>
                <a:lnTo>
                  <a:pt x="24" y="169"/>
                </a:lnTo>
                <a:lnTo>
                  <a:pt x="23" y="159"/>
                </a:lnTo>
                <a:lnTo>
                  <a:pt x="23" y="159"/>
                </a:lnTo>
                <a:close/>
                <a:moveTo>
                  <a:pt x="102" y="310"/>
                </a:moveTo>
                <a:lnTo>
                  <a:pt x="102" y="310"/>
                </a:lnTo>
                <a:lnTo>
                  <a:pt x="102" y="308"/>
                </a:lnTo>
                <a:lnTo>
                  <a:pt x="102" y="305"/>
                </a:lnTo>
                <a:lnTo>
                  <a:pt x="102" y="305"/>
                </a:lnTo>
                <a:lnTo>
                  <a:pt x="101" y="308"/>
                </a:lnTo>
                <a:lnTo>
                  <a:pt x="101" y="308"/>
                </a:lnTo>
                <a:lnTo>
                  <a:pt x="102" y="310"/>
                </a:lnTo>
                <a:lnTo>
                  <a:pt x="102" y="310"/>
                </a:lnTo>
                <a:close/>
                <a:moveTo>
                  <a:pt x="81" y="89"/>
                </a:moveTo>
                <a:lnTo>
                  <a:pt x="81" y="89"/>
                </a:lnTo>
                <a:lnTo>
                  <a:pt x="81" y="91"/>
                </a:lnTo>
                <a:lnTo>
                  <a:pt x="81" y="91"/>
                </a:lnTo>
                <a:lnTo>
                  <a:pt x="85" y="87"/>
                </a:lnTo>
                <a:lnTo>
                  <a:pt x="85" y="87"/>
                </a:lnTo>
                <a:lnTo>
                  <a:pt x="87" y="85"/>
                </a:lnTo>
                <a:lnTo>
                  <a:pt x="87" y="85"/>
                </a:lnTo>
                <a:lnTo>
                  <a:pt x="81" y="89"/>
                </a:lnTo>
                <a:lnTo>
                  <a:pt x="81" y="89"/>
                </a:lnTo>
                <a:close/>
                <a:moveTo>
                  <a:pt x="133" y="175"/>
                </a:moveTo>
                <a:lnTo>
                  <a:pt x="133" y="175"/>
                </a:lnTo>
                <a:lnTo>
                  <a:pt x="133" y="175"/>
                </a:lnTo>
                <a:lnTo>
                  <a:pt x="133" y="175"/>
                </a:lnTo>
                <a:lnTo>
                  <a:pt x="133" y="178"/>
                </a:lnTo>
                <a:lnTo>
                  <a:pt x="133" y="178"/>
                </a:lnTo>
                <a:lnTo>
                  <a:pt x="133" y="180"/>
                </a:lnTo>
                <a:lnTo>
                  <a:pt x="133" y="180"/>
                </a:lnTo>
                <a:lnTo>
                  <a:pt x="135" y="182"/>
                </a:lnTo>
                <a:lnTo>
                  <a:pt x="135" y="182"/>
                </a:lnTo>
                <a:lnTo>
                  <a:pt x="133" y="175"/>
                </a:lnTo>
                <a:lnTo>
                  <a:pt x="133" y="175"/>
                </a:lnTo>
                <a:close/>
                <a:moveTo>
                  <a:pt x="270" y="276"/>
                </a:moveTo>
                <a:lnTo>
                  <a:pt x="270" y="276"/>
                </a:lnTo>
                <a:lnTo>
                  <a:pt x="271" y="274"/>
                </a:lnTo>
                <a:lnTo>
                  <a:pt x="271" y="274"/>
                </a:lnTo>
                <a:lnTo>
                  <a:pt x="266" y="273"/>
                </a:lnTo>
                <a:lnTo>
                  <a:pt x="266" y="273"/>
                </a:lnTo>
                <a:lnTo>
                  <a:pt x="266" y="273"/>
                </a:lnTo>
                <a:lnTo>
                  <a:pt x="266" y="273"/>
                </a:lnTo>
                <a:lnTo>
                  <a:pt x="270" y="276"/>
                </a:lnTo>
                <a:lnTo>
                  <a:pt x="270" y="276"/>
                </a:lnTo>
                <a:close/>
                <a:moveTo>
                  <a:pt x="291" y="146"/>
                </a:moveTo>
                <a:lnTo>
                  <a:pt x="291" y="146"/>
                </a:lnTo>
                <a:lnTo>
                  <a:pt x="291" y="146"/>
                </a:lnTo>
                <a:lnTo>
                  <a:pt x="291" y="145"/>
                </a:lnTo>
                <a:lnTo>
                  <a:pt x="291" y="145"/>
                </a:lnTo>
                <a:lnTo>
                  <a:pt x="290" y="142"/>
                </a:lnTo>
                <a:lnTo>
                  <a:pt x="290" y="142"/>
                </a:lnTo>
                <a:lnTo>
                  <a:pt x="288" y="141"/>
                </a:lnTo>
                <a:lnTo>
                  <a:pt x="288" y="141"/>
                </a:lnTo>
                <a:lnTo>
                  <a:pt x="291" y="146"/>
                </a:lnTo>
                <a:lnTo>
                  <a:pt x="291" y="146"/>
                </a:lnTo>
                <a:close/>
                <a:moveTo>
                  <a:pt x="112" y="303"/>
                </a:moveTo>
                <a:lnTo>
                  <a:pt x="112" y="303"/>
                </a:lnTo>
                <a:lnTo>
                  <a:pt x="108" y="307"/>
                </a:lnTo>
                <a:lnTo>
                  <a:pt x="108" y="307"/>
                </a:lnTo>
                <a:lnTo>
                  <a:pt x="111" y="305"/>
                </a:lnTo>
                <a:lnTo>
                  <a:pt x="112" y="304"/>
                </a:lnTo>
                <a:lnTo>
                  <a:pt x="112" y="304"/>
                </a:lnTo>
                <a:lnTo>
                  <a:pt x="112" y="304"/>
                </a:lnTo>
                <a:lnTo>
                  <a:pt x="112" y="303"/>
                </a:lnTo>
                <a:lnTo>
                  <a:pt x="112" y="303"/>
                </a:lnTo>
                <a:close/>
                <a:moveTo>
                  <a:pt x="11" y="135"/>
                </a:moveTo>
                <a:lnTo>
                  <a:pt x="11" y="135"/>
                </a:lnTo>
                <a:lnTo>
                  <a:pt x="13" y="132"/>
                </a:lnTo>
                <a:lnTo>
                  <a:pt x="14" y="128"/>
                </a:lnTo>
                <a:lnTo>
                  <a:pt x="14" y="128"/>
                </a:lnTo>
                <a:lnTo>
                  <a:pt x="11" y="131"/>
                </a:lnTo>
                <a:lnTo>
                  <a:pt x="11" y="135"/>
                </a:lnTo>
                <a:lnTo>
                  <a:pt x="11" y="135"/>
                </a:lnTo>
                <a:close/>
                <a:moveTo>
                  <a:pt x="264" y="84"/>
                </a:moveTo>
                <a:lnTo>
                  <a:pt x="264" y="84"/>
                </a:lnTo>
                <a:lnTo>
                  <a:pt x="264" y="81"/>
                </a:lnTo>
                <a:lnTo>
                  <a:pt x="264" y="78"/>
                </a:lnTo>
                <a:lnTo>
                  <a:pt x="264" y="78"/>
                </a:lnTo>
                <a:lnTo>
                  <a:pt x="263" y="81"/>
                </a:lnTo>
                <a:lnTo>
                  <a:pt x="263" y="81"/>
                </a:lnTo>
                <a:lnTo>
                  <a:pt x="264" y="84"/>
                </a:lnTo>
                <a:lnTo>
                  <a:pt x="264" y="84"/>
                </a:lnTo>
                <a:close/>
                <a:moveTo>
                  <a:pt x="75" y="243"/>
                </a:moveTo>
                <a:lnTo>
                  <a:pt x="75" y="243"/>
                </a:lnTo>
                <a:lnTo>
                  <a:pt x="75" y="243"/>
                </a:lnTo>
                <a:lnTo>
                  <a:pt x="75" y="243"/>
                </a:lnTo>
                <a:lnTo>
                  <a:pt x="78" y="239"/>
                </a:lnTo>
                <a:lnTo>
                  <a:pt x="78" y="239"/>
                </a:lnTo>
                <a:lnTo>
                  <a:pt x="78" y="237"/>
                </a:lnTo>
                <a:lnTo>
                  <a:pt x="78" y="237"/>
                </a:lnTo>
                <a:lnTo>
                  <a:pt x="75" y="243"/>
                </a:lnTo>
                <a:lnTo>
                  <a:pt x="75" y="243"/>
                </a:lnTo>
                <a:close/>
                <a:moveTo>
                  <a:pt x="270" y="270"/>
                </a:moveTo>
                <a:lnTo>
                  <a:pt x="270" y="270"/>
                </a:lnTo>
                <a:lnTo>
                  <a:pt x="273" y="271"/>
                </a:lnTo>
                <a:lnTo>
                  <a:pt x="273" y="271"/>
                </a:lnTo>
                <a:lnTo>
                  <a:pt x="273" y="268"/>
                </a:lnTo>
                <a:lnTo>
                  <a:pt x="273" y="268"/>
                </a:lnTo>
                <a:lnTo>
                  <a:pt x="270" y="270"/>
                </a:lnTo>
                <a:lnTo>
                  <a:pt x="270" y="270"/>
                </a:lnTo>
                <a:close/>
                <a:moveTo>
                  <a:pt x="264" y="253"/>
                </a:moveTo>
                <a:lnTo>
                  <a:pt x="264" y="253"/>
                </a:lnTo>
                <a:lnTo>
                  <a:pt x="267" y="254"/>
                </a:lnTo>
                <a:lnTo>
                  <a:pt x="267" y="254"/>
                </a:lnTo>
                <a:lnTo>
                  <a:pt x="267" y="253"/>
                </a:lnTo>
                <a:lnTo>
                  <a:pt x="267" y="253"/>
                </a:lnTo>
                <a:lnTo>
                  <a:pt x="266" y="251"/>
                </a:lnTo>
                <a:lnTo>
                  <a:pt x="266" y="251"/>
                </a:lnTo>
                <a:lnTo>
                  <a:pt x="264" y="253"/>
                </a:lnTo>
                <a:lnTo>
                  <a:pt x="264" y="253"/>
                </a:lnTo>
                <a:close/>
                <a:moveTo>
                  <a:pt x="85" y="229"/>
                </a:moveTo>
                <a:lnTo>
                  <a:pt x="85" y="229"/>
                </a:lnTo>
                <a:lnTo>
                  <a:pt x="87" y="226"/>
                </a:lnTo>
                <a:lnTo>
                  <a:pt x="87" y="224"/>
                </a:lnTo>
                <a:lnTo>
                  <a:pt x="87" y="224"/>
                </a:lnTo>
                <a:lnTo>
                  <a:pt x="85" y="226"/>
                </a:lnTo>
                <a:lnTo>
                  <a:pt x="85" y="229"/>
                </a:lnTo>
                <a:lnTo>
                  <a:pt x="85" y="229"/>
                </a:lnTo>
                <a:close/>
                <a:moveTo>
                  <a:pt x="290" y="126"/>
                </a:moveTo>
                <a:lnTo>
                  <a:pt x="290" y="126"/>
                </a:lnTo>
                <a:lnTo>
                  <a:pt x="291" y="131"/>
                </a:lnTo>
                <a:lnTo>
                  <a:pt x="291" y="131"/>
                </a:lnTo>
                <a:lnTo>
                  <a:pt x="293" y="131"/>
                </a:lnTo>
                <a:lnTo>
                  <a:pt x="293" y="131"/>
                </a:lnTo>
                <a:lnTo>
                  <a:pt x="290" y="126"/>
                </a:lnTo>
                <a:lnTo>
                  <a:pt x="290" y="126"/>
                </a:lnTo>
                <a:lnTo>
                  <a:pt x="290" y="126"/>
                </a:lnTo>
                <a:lnTo>
                  <a:pt x="290" y="126"/>
                </a:lnTo>
                <a:close/>
                <a:moveTo>
                  <a:pt x="278" y="142"/>
                </a:moveTo>
                <a:lnTo>
                  <a:pt x="278" y="142"/>
                </a:lnTo>
                <a:lnTo>
                  <a:pt x="277" y="139"/>
                </a:lnTo>
                <a:lnTo>
                  <a:pt x="277" y="139"/>
                </a:lnTo>
                <a:lnTo>
                  <a:pt x="276" y="141"/>
                </a:lnTo>
                <a:lnTo>
                  <a:pt x="277" y="143"/>
                </a:lnTo>
                <a:lnTo>
                  <a:pt x="277" y="143"/>
                </a:lnTo>
                <a:lnTo>
                  <a:pt x="278" y="142"/>
                </a:lnTo>
                <a:lnTo>
                  <a:pt x="278" y="142"/>
                </a:lnTo>
                <a:close/>
                <a:moveTo>
                  <a:pt x="357" y="216"/>
                </a:moveTo>
                <a:lnTo>
                  <a:pt x="357" y="216"/>
                </a:lnTo>
                <a:lnTo>
                  <a:pt x="357" y="223"/>
                </a:lnTo>
                <a:lnTo>
                  <a:pt x="357" y="223"/>
                </a:lnTo>
                <a:lnTo>
                  <a:pt x="357" y="216"/>
                </a:lnTo>
                <a:lnTo>
                  <a:pt x="357" y="216"/>
                </a:lnTo>
                <a:close/>
                <a:moveTo>
                  <a:pt x="241" y="315"/>
                </a:moveTo>
                <a:lnTo>
                  <a:pt x="241" y="315"/>
                </a:lnTo>
                <a:lnTo>
                  <a:pt x="241" y="315"/>
                </a:lnTo>
                <a:lnTo>
                  <a:pt x="241" y="315"/>
                </a:lnTo>
                <a:lnTo>
                  <a:pt x="241" y="315"/>
                </a:lnTo>
                <a:lnTo>
                  <a:pt x="241" y="315"/>
                </a:lnTo>
                <a:lnTo>
                  <a:pt x="246" y="320"/>
                </a:lnTo>
                <a:lnTo>
                  <a:pt x="246" y="320"/>
                </a:lnTo>
                <a:lnTo>
                  <a:pt x="246" y="320"/>
                </a:lnTo>
                <a:lnTo>
                  <a:pt x="247" y="320"/>
                </a:lnTo>
                <a:lnTo>
                  <a:pt x="247" y="320"/>
                </a:lnTo>
                <a:lnTo>
                  <a:pt x="241" y="315"/>
                </a:lnTo>
                <a:lnTo>
                  <a:pt x="241" y="315"/>
                </a:lnTo>
                <a:close/>
                <a:moveTo>
                  <a:pt x="98" y="78"/>
                </a:moveTo>
                <a:lnTo>
                  <a:pt x="98" y="78"/>
                </a:lnTo>
                <a:lnTo>
                  <a:pt x="104" y="74"/>
                </a:lnTo>
                <a:lnTo>
                  <a:pt x="104" y="74"/>
                </a:lnTo>
                <a:lnTo>
                  <a:pt x="104" y="74"/>
                </a:lnTo>
                <a:lnTo>
                  <a:pt x="104" y="74"/>
                </a:lnTo>
                <a:lnTo>
                  <a:pt x="98" y="77"/>
                </a:lnTo>
                <a:lnTo>
                  <a:pt x="98" y="77"/>
                </a:lnTo>
                <a:lnTo>
                  <a:pt x="98" y="78"/>
                </a:lnTo>
                <a:lnTo>
                  <a:pt x="98" y="78"/>
                </a:lnTo>
                <a:close/>
                <a:moveTo>
                  <a:pt x="77" y="124"/>
                </a:moveTo>
                <a:lnTo>
                  <a:pt x="77" y="124"/>
                </a:lnTo>
                <a:lnTo>
                  <a:pt x="75" y="126"/>
                </a:lnTo>
                <a:lnTo>
                  <a:pt x="77" y="128"/>
                </a:lnTo>
                <a:lnTo>
                  <a:pt x="77" y="128"/>
                </a:lnTo>
                <a:lnTo>
                  <a:pt x="78" y="126"/>
                </a:lnTo>
                <a:lnTo>
                  <a:pt x="77" y="124"/>
                </a:lnTo>
                <a:lnTo>
                  <a:pt x="77" y="124"/>
                </a:lnTo>
                <a:close/>
                <a:moveTo>
                  <a:pt x="251" y="18"/>
                </a:moveTo>
                <a:lnTo>
                  <a:pt x="251" y="18"/>
                </a:lnTo>
                <a:lnTo>
                  <a:pt x="250" y="18"/>
                </a:lnTo>
                <a:lnTo>
                  <a:pt x="250" y="18"/>
                </a:lnTo>
                <a:lnTo>
                  <a:pt x="247" y="20"/>
                </a:lnTo>
                <a:lnTo>
                  <a:pt x="247" y="20"/>
                </a:lnTo>
                <a:lnTo>
                  <a:pt x="249" y="21"/>
                </a:lnTo>
                <a:lnTo>
                  <a:pt x="249" y="21"/>
                </a:lnTo>
                <a:lnTo>
                  <a:pt x="251" y="18"/>
                </a:lnTo>
                <a:lnTo>
                  <a:pt x="251" y="18"/>
                </a:lnTo>
                <a:close/>
                <a:moveTo>
                  <a:pt x="207" y="48"/>
                </a:moveTo>
                <a:lnTo>
                  <a:pt x="207" y="48"/>
                </a:lnTo>
                <a:lnTo>
                  <a:pt x="206" y="51"/>
                </a:lnTo>
                <a:lnTo>
                  <a:pt x="206" y="52"/>
                </a:lnTo>
                <a:lnTo>
                  <a:pt x="206" y="52"/>
                </a:lnTo>
                <a:lnTo>
                  <a:pt x="207" y="51"/>
                </a:lnTo>
                <a:lnTo>
                  <a:pt x="207" y="48"/>
                </a:lnTo>
                <a:lnTo>
                  <a:pt x="207" y="48"/>
                </a:lnTo>
                <a:close/>
                <a:moveTo>
                  <a:pt x="51" y="111"/>
                </a:moveTo>
                <a:lnTo>
                  <a:pt x="51" y="111"/>
                </a:lnTo>
                <a:lnTo>
                  <a:pt x="51" y="111"/>
                </a:lnTo>
                <a:lnTo>
                  <a:pt x="51" y="111"/>
                </a:lnTo>
                <a:lnTo>
                  <a:pt x="47" y="114"/>
                </a:lnTo>
                <a:lnTo>
                  <a:pt x="47" y="114"/>
                </a:lnTo>
                <a:lnTo>
                  <a:pt x="47" y="115"/>
                </a:lnTo>
                <a:lnTo>
                  <a:pt x="47" y="115"/>
                </a:lnTo>
                <a:lnTo>
                  <a:pt x="51" y="112"/>
                </a:lnTo>
                <a:lnTo>
                  <a:pt x="51" y="112"/>
                </a:lnTo>
                <a:lnTo>
                  <a:pt x="51" y="111"/>
                </a:lnTo>
                <a:lnTo>
                  <a:pt x="51" y="111"/>
                </a:lnTo>
                <a:close/>
                <a:moveTo>
                  <a:pt x="320" y="233"/>
                </a:moveTo>
                <a:lnTo>
                  <a:pt x="320" y="233"/>
                </a:lnTo>
                <a:lnTo>
                  <a:pt x="322" y="230"/>
                </a:lnTo>
                <a:lnTo>
                  <a:pt x="322" y="230"/>
                </a:lnTo>
                <a:lnTo>
                  <a:pt x="321" y="229"/>
                </a:lnTo>
                <a:lnTo>
                  <a:pt x="321" y="229"/>
                </a:lnTo>
                <a:lnTo>
                  <a:pt x="320" y="232"/>
                </a:lnTo>
                <a:lnTo>
                  <a:pt x="320" y="232"/>
                </a:lnTo>
                <a:lnTo>
                  <a:pt x="320" y="233"/>
                </a:lnTo>
                <a:lnTo>
                  <a:pt x="320" y="233"/>
                </a:lnTo>
                <a:close/>
                <a:moveTo>
                  <a:pt x="317" y="152"/>
                </a:moveTo>
                <a:lnTo>
                  <a:pt x="317" y="152"/>
                </a:lnTo>
                <a:lnTo>
                  <a:pt x="317" y="152"/>
                </a:lnTo>
                <a:lnTo>
                  <a:pt x="317" y="152"/>
                </a:lnTo>
                <a:lnTo>
                  <a:pt x="317" y="152"/>
                </a:lnTo>
                <a:lnTo>
                  <a:pt x="317" y="152"/>
                </a:lnTo>
                <a:lnTo>
                  <a:pt x="315" y="148"/>
                </a:lnTo>
                <a:lnTo>
                  <a:pt x="315" y="148"/>
                </a:lnTo>
                <a:lnTo>
                  <a:pt x="314" y="149"/>
                </a:lnTo>
                <a:lnTo>
                  <a:pt x="314" y="149"/>
                </a:lnTo>
                <a:lnTo>
                  <a:pt x="317" y="152"/>
                </a:lnTo>
                <a:lnTo>
                  <a:pt x="317" y="152"/>
                </a:lnTo>
                <a:close/>
                <a:moveTo>
                  <a:pt x="60" y="151"/>
                </a:moveTo>
                <a:lnTo>
                  <a:pt x="60" y="151"/>
                </a:lnTo>
                <a:lnTo>
                  <a:pt x="58" y="152"/>
                </a:lnTo>
                <a:lnTo>
                  <a:pt x="58" y="155"/>
                </a:lnTo>
                <a:lnTo>
                  <a:pt x="58" y="155"/>
                </a:lnTo>
                <a:lnTo>
                  <a:pt x="60" y="152"/>
                </a:lnTo>
                <a:lnTo>
                  <a:pt x="60" y="151"/>
                </a:lnTo>
                <a:lnTo>
                  <a:pt x="60" y="151"/>
                </a:lnTo>
                <a:close/>
                <a:moveTo>
                  <a:pt x="249" y="27"/>
                </a:moveTo>
                <a:lnTo>
                  <a:pt x="249" y="27"/>
                </a:lnTo>
                <a:lnTo>
                  <a:pt x="251" y="28"/>
                </a:lnTo>
                <a:lnTo>
                  <a:pt x="251" y="28"/>
                </a:lnTo>
                <a:lnTo>
                  <a:pt x="253" y="27"/>
                </a:lnTo>
                <a:lnTo>
                  <a:pt x="253" y="27"/>
                </a:lnTo>
                <a:lnTo>
                  <a:pt x="250" y="25"/>
                </a:lnTo>
                <a:lnTo>
                  <a:pt x="250" y="25"/>
                </a:lnTo>
                <a:lnTo>
                  <a:pt x="249" y="27"/>
                </a:lnTo>
                <a:lnTo>
                  <a:pt x="249" y="27"/>
                </a:lnTo>
                <a:close/>
                <a:moveTo>
                  <a:pt x="55" y="233"/>
                </a:moveTo>
                <a:lnTo>
                  <a:pt x="55" y="233"/>
                </a:lnTo>
                <a:lnTo>
                  <a:pt x="57" y="230"/>
                </a:lnTo>
                <a:lnTo>
                  <a:pt x="57" y="229"/>
                </a:lnTo>
                <a:lnTo>
                  <a:pt x="57" y="229"/>
                </a:lnTo>
                <a:lnTo>
                  <a:pt x="54" y="230"/>
                </a:lnTo>
                <a:lnTo>
                  <a:pt x="54" y="230"/>
                </a:lnTo>
                <a:lnTo>
                  <a:pt x="55" y="233"/>
                </a:lnTo>
                <a:lnTo>
                  <a:pt x="55" y="233"/>
                </a:lnTo>
                <a:close/>
                <a:moveTo>
                  <a:pt x="227" y="4"/>
                </a:moveTo>
                <a:lnTo>
                  <a:pt x="227" y="4"/>
                </a:lnTo>
                <a:lnTo>
                  <a:pt x="227" y="4"/>
                </a:lnTo>
                <a:lnTo>
                  <a:pt x="227" y="4"/>
                </a:lnTo>
                <a:lnTo>
                  <a:pt x="219" y="6"/>
                </a:lnTo>
                <a:lnTo>
                  <a:pt x="219" y="6"/>
                </a:lnTo>
                <a:lnTo>
                  <a:pt x="227" y="6"/>
                </a:lnTo>
                <a:lnTo>
                  <a:pt x="227" y="6"/>
                </a:lnTo>
                <a:lnTo>
                  <a:pt x="227" y="4"/>
                </a:lnTo>
                <a:lnTo>
                  <a:pt x="227" y="4"/>
                </a:lnTo>
                <a:close/>
                <a:moveTo>
                  <a:pt x="122" y="85"/>
                </a:moveTo>
                <a:lnTo>
                  <a:pt x="122" y="85"/>
                </a:lnTo>
                <a:lnTo>
                  <a:pt x="121" y="87"/>
                </a:lnTo>
                <a:lnTo>
                  <a:pt x="121" y="91"/>
                </a:lnTo>
                <a:lnTo>
                  <a:pt x="121" y="91"/>
                </a:lnTo>
                <a:lnTo>
                  <a:pt x="122" y="85"/>
                </a:lnTo>
                <a:lnTo>
                  <a:pt x="122" y="85"/>
                </a:lnTo>
                <a:close/>
                <a:moveTo>
                  <a:pt x="112" y="274"/>
                </a:moveTo>
                <a:lnTo>
                  <a:pt x="112" y="274"/>
                </a:lnTo>
                <a:lnTo>
                  <a:pt x="114" y="273"/>
                </a:lnTo>
                <a:lnTo>
                  <a:pt x="114" y="273"/>
                </a:lnTo>
                <a:lnTo>
                  <a:pt x="112" y="271"/>
                </a:lnTo>
                <a:lnTo>
                  <a:pt x="112" y="271"/>
                </a:lnTo>
                <a:lnTo>
                  <a:pt x="111" y="273"/>
                </a:lnTo>
                <a:lnTo>
                  <a:pt x="111" y="273"/>
                </a:lnTo>
                <a:lnTo>
                  <a:pt x="112" y="274"/>
                </a:lnTo>
                <a:lnTo>
                  <a:pt x="112" y="274"/>
                </a:lnTo>
                <a:close/>
                <a:moveTo>
                  <a:pt x="81" y="259"/>
                </a:moveTo>
                <a:lnTo>
                  <a:pt x="81" y="259"/>
                </a:lnTo>
                <a:lnTo>
                  <a:pt x="79" y="261"/>
                </a:lnTo>
                <a:lnTo>
                  <a:pt x="79" y="261"/>
                </a:lnTo>
                <a:lnTo>
                  <a:pt x="79" y="263"/>
                </a:lnTo>
                <a:lnTo>
                  <a:pt x="79" y="263"/>
                </a:lnTo>
                <a:lnTo>
                  <a:pt x="81" y="261"/>
                </a:lnTo>
                <a:lnTo>
                  <a:pt x="81" y="261"/>
                </a:lnTo>
                <a:lnTo>
                  <a:pt x="81" y="260"/>
                </a:lnTo>
                <a:lnTo>
                  <a:pt x="81" y="259"/>
                </a:lnTo>
                <a:lnTo>
                  <a:pt x="81" y="259"/>
                </a:lnTo>
                <a:close/>
                <a:moveTo>
                  <a:pt x="128" y="334"/>
                </a:moveTo>
                <a:lnTo>
                  <a:pt x="128" y="334"/>
                </a:lnTo>
                <a:lnTo>
                  <a:pt x="126" y="340"/>
                </a:lnTo>
                <a:lnTo>
                  <a:pt x="126" y="340"/>
                </a:lnTo>
                <a:lnTo>
                  <a:pt x="128" y="340"/>
                </a:lnTo>
                <a:lnTo>
                  <a:pt x="128" y="340"/>
                </a:lnTo>
                <a:lnTo>
                  <a:pt x="129" y="335"/>
                </a:lnTo>
                <a:lnTo>
                  <a:pt x="129" y="335"/>
                </a:lnTo>
                <a:lnTo>
                  <a:pt x="128" y="334"/>
                </a:lnTo>
                <a:lnTo>
                  <a:pt x="128" y="334"/>
                </a:lnTo>
                <a:close/>
                <a:moveTo>
                  <a:pt x="270" y="264"/>
                </a:moveTo>
                <a:lnTo>
                  <a:pt x="270" y="264"/>
                </a:lnTo>
                <a:lnTo>
                  <a:pt x="267" y="263"/>
                </a:lnTo>
                <a:lnTo>
                  <a:pt x="267" y="263"/>
                </a:lnTo>
                <a:lnTo>
                  <a:pt x="267" y="263"/>
                </a:lnTo>
                <a:lnTo>
                  <a:pt x="267" y="263"/>
                </a:lnTo>
                <a:lnTo>
                  <a:pt x="268" y="266"/>
                </a:lnTo>
                <a:lnTo>
                  <a:pt x="268" y="266"/>
                </a:lnTo>
                <a:lnTo>
                  <a:pt x="270" y="266"/>
                </a:lnTo>
                <a:lnTo>
                  <a:pt x="270" y="264"/>
                </a:lnTo>
                <a:lnTo>
                  <a:pt x="270" y="264"/>
                </a:lnTo>
                <a:close/>
                <a:moveTo>
                  <a:pt x="64" y="146"/>
                </a:moveTo>
                <a:lnTo>
                  <a:pt x="64" y="146"/>
                </a:lnTo>
                <a:lnTo>
                  <a:pt x="62" y="148"/>
                </a:lnTo>
                <a:lnTo>
                  <a:pt x="62" y="149"/>
                </a:lnTo>
                <a:lnTo>
                  <a:pt x="62" y="149"/>
                </a:lnTo>
                <a:lnTo>
                  <a:pt x="64" y="148"/>
                </a:lnTo>
                <a:lnTo>
                  <a:pt x="64" y="146"/>
                </a:lnTo>
                <a:lnTo>
                  <a:pt x="64" y="146"/>
                </a:lnTo>
                <a:close/>
                <a:moveTo>
                  <a:pt x="81" y="234"/>
                </a:moveTo>
                <a:lnTo>
                  <a:pt x="81" y="234"/>
                </a:lnTo>
                <a:lnTo>
                  <a:pt x="82" y="233"/>
                </a:lnTo>
                <a:lnTo>
                  <a:pt x="82" y="230"/>
                </a:lnTo>
                <a:lnTo>
                  <a:pt x="82" y="230"/>
                </a:lnTo>
                <a:lnTo>
                  <a:pt x="81" y="233"/>
                </a:lnTo>
                <a:lnTo>
                  <a:pt x="81" y="234"/>
                </a:lnTo>
                <a:lnTo>
                  <a:pt x="81" y="234"/>
                </a:lnTo>
                <a:close/>
                <a:moveTo>
                  <a:pt x="99" y="99"/>
                </a:moveTo>
                <a:lnTo>
                  <a:pt x="99" y="99"/>
                </a:lnTo>
                <a:lnTo>
                  <a:pt x="104" y="95"/>
                </a:lnTo>
                <a:lnTo>
                  <a:pt x="104" y="95"/>
                </a:lnTo>
                <a:lnTo>
                  <a:pt x="101" y="98"/>
                </a:lnTo>
                <a:lnTo>
                  <a:pt x="99" y="99"/>
                </a:lnTo>
                <a:lnTo>
                  <a:pt x="99" y="99"/>
                </a:lnTo>
                <a:close/>
                <a:moveTo>
                  <a:pt x="294" y="224"/>
                </a:moveTo>
                <a:lnTo>
                  <a:pt x="294" y="224"/>
                </a:lnTo>
                <a:lnTo>
                  <a:pt x="294" y="224"/>
                </a:lnTo>
                <a:lnTo>
                  <a:pt x="294" y="224"/>
                </a:lnTo>
                <a:lnTo>
                  <a:pt x="293" y="226"/>
                </a:lnTo>
                <a:lnTo>
                  <a:pt x="293" y="226"/>
                </a:lnTo>
                <a:lnTo>
                  <a:pt x="293" y="229"/>
                </a:lnTo>
                <a:lnTo>
                  <a:pt x="293" y="229"/>
                </a:lnTo>
                <a:lnTo>
                  <a:pt x="293" y="229"/>
                </a:lnTo>
                <a:lnTo>
                  <a:pt x="293" y="229"/>
                </a:lnTo>
                <a:lnTo>
                  <a:pt x="294" y="224"/>
                </a:lnTo>
                <a:lnTo>
                  <a:pt x="294" y="224"/>
                </a:lnTo>
                <a:close/>
                <a:moveTo>
                  <a:pt x="239" y="13"/>
                </a:moveTo>
                <a:lnTo>
                  <a:pt x="239" y="13"/>
                </a:lnTo>
                <a:lnTo>
                  <a:pt x="239" y="11"/>
                </a:lnTo>
                <a:lnTo>
                  <a:pt x="239" y="11"/>
                </a:lnTo>
                <a:lnTo>
                  <a:pt x="236" y="11"/>
                </a:lnTo>
                <a:lnTo>
                  <a:pt x="236" y="11"/>
                </a:lnTo>
                <a:lnTo>
                  <a:pt x="236" y="13"/>
                </a:lnTo>
                <a:lnTo>
                  <a:pt x="237" y="13"/>
                </a:lnTo>
                <a:lnTo>
                  <a:pt x="237" y="13"/>
                </a:lnTo>
                <a:lnTo>
                  <a:pt x="239" y="13"/>
                </a:lnTo>
                <a:lnTo>
                  <a:pt x="239" y="13"/>
                </a:lnTo>
                <a:close/>
                <a:moveTo>
                  <a:pt x="213" y="25"/>
                </a:moveTo>
                <a:lnTo>
                  <a:pt x="213" y="25"/>
                </a:lnTo>
                <a:lnTo>
                  <a:pt x="212" y="25"/>
                </a:lnTo>
                <a:lnTo>
                  <a:pt x="212" y="25"/>
                </a:lnTo>
                <a:lnTo>
                  <a:pt x="212" y="27"/>
                </a:lnTo>
                <a:lnTo>
                  <a:pt x="212" y="27"/>
                </a:lnTo>
                <a:lnTo>
                  <a:pt x="213" y="27"/>
                </a:lnTo>
                <a:lnTo>
                  <a:pt x="213" y="27"/>
                </a:lnTo>
                <a:lnTo>
                  <a:pt x="213" y="25"/>
                </a:lnTo>
                <a:lnTo>
                  <a:pt x="213" y="25"/>
                </a:lnTo>
                <a:close/>
                <a:moveTo>
                  <a:pt x="229" y="47"/>
                </a:moveTo>
                <a:lnTo>
                  <a:pt x="229" y="47"/>
                </a:lnTo>
                <a:lnTo>
                  <a:pt x="230" y="47"/>
                </a:lnTo>
                <a:lnTo>
                  <a:pt x="230" y="47"/>
                </a:lnTo>
                <a:lnTo>
                  <a:pt x="227" y="44"/>
                </a:lnTo>
                <a:lnTo>
                  <a:pt x="227" y="44"/>
                </a:lnTo>
                <a:lnTo>
                  <a:pt x="227" y="47"/>
                </a:lnTo>
                <a:lnTo>
                  <a:pt x="229" y="47"/>
                </a:lnTo>
                <a:lnTo>
                  <a:pt x="229" y="47"/>
                </a:lnTo>
                <a:close/>
                <a:moveTo>
                  <a:pt x="234" y="16"/>
                </a:moveTo>
                <a:lnTo>
                  <a:pt x="234" y="16"/>
                </a:lnTo>
                <a:lnTo>
                  <a:pt x="233" y="14"/>
                </a:lnTo>
                <a:lnTo>
                  <a:pt x="233" y="14"/>
                </a:lnTo>
                <a:lnTo>
                  <a:pt x="231" y="17"/>
                </a:lnTo>
                <a:lnTo>
                  <a:pt x="231" y="17"/>
                </a:lnTo>
                <a:lnTo>
                  <a:pt x="231" y="17"/>
                </a:lnTo>
                <a:lnTo>
                  <a:pt x="231" y="17"/>
                </a:lnTo>
                <a:lnTo>
                  <a:pt x="234" y="16"/>
                </a:lnTo>
                <a:lnTo>
                  <a:pt x="234" y="16"/>
                </a:lnTo>
                <a:close/>
                <a:moveTo>
                  <a:pt x="91" y="115"/>
                </a:moveTo>
                <a:lnTo>
                  <a:pt x="91" y="115"/>
                </a:lnTo>
                <a:lnTo>
                  <a:pt x="92" y="115"/>
                </a:lnTo>
                <a:lnTo>
                  <a:pt x="92" y="115"/>
                </a:lnTo>
                <a:lnTo>
                  <a:pt x="94" y="114"/>
                </a:lnTo>
                <a:lnTo>
                  <a:pt x="94" y="114"/>
                </a:lnTo>
                <a:lnTo>
                  <a:pt x="94" y="111"/>
                </a:lnTo>
                <a:lnTo>
                  <a:pt x="94" y="111"/>
                </a:lnTo>
                <a:lnTo>
                  <a:pt x="94" y="114"/>
                </a:lnTo>
                <a:lnTo>
                  <a:pt x="91" y="114"/>
                </a:lnTo>
                <a:lnTo>
                  <a:pt x="91" y="114"/>
                </a:lnTo>
                <a:lnTo>
                  <a:pt x="91" y="115"/>
                </a:lnTo>
                <a:lnTo>
                  <a:pt x="91" y="115"/>
                </a:lnTo>
                <a:close/>
                <a:moveTo>
                  <a:pt x="123" y="67"/>
                </a:moveTo>
                <a:lnTo>
                  <a:pt x="123" y="67"/>
                </a:lnTo>
                <a:lnTo>
                  <a:pt x="125" y="67"/>
                </a:lnTo>
                <a:lnTo>
                  <a:pt x="125" y="67"/>
                </a:lnTo>
                <a:lnTo>
                  <a:pt x="126" y="65"/>
                </a:lnTo>
                <a:lnTo>
                  <a:pt x="126" y="64"/>
                </a:lnTo>
                <a:lnTo>
                  <a:pt x="126" y="64"/>
                </a:lnTo>
                <a:lnTo>
                  <a:pt x="123" y="67"/>
                </a:lnTo>
                <a:lnTo>
                  <a:pt x="123" y="67"/>
                </a:lnTo>
                <a:close/>
                <a:moveTo>
                  <a:pt x="102" y="126"/>
                </a:moveTo>
                <a:lnTo>
                  <a:pt x="102" y="126"/>
                </a:lnTo>
                <a:lnTo>
                  <a:pt x="102" y="125"/>
                </a:lnTo>
                <a:lnTo>
                  <a:pt x="102" y="122"/>
                </a:lnTo>
                <a:lnTo>
                  <a:pt x="102" y="122"/>
                </a:lnTo>
                <a:lnTo>
                  <a:pt x="101" y="124"/>
                </a:lnTo>
                <a:lnTo>
                  <a:pt x="102" y="126"/>
                </a:lnTo>
                <a:lnTo>
                  <a:pt x="102" y="126"/>
                </a:lnTo>
                <a:close/>
                <a:moveTo>
                  <a:pt x="98" y="288"/>
                </a:moveTo>
                <a:lnTo>
                  <a:pt x="98" y="288"/>
                </a:lnTo>
                <a:lnTo>
                  <a:pt x="96" y="290"/>
                </a:lnTo>
                <a:lnTo>
                  <a:pt x="98" y="293"/>
                </a:lnTo>
                <a:lnTo>
                  <a:pt x="98" y="293"/>
                </a:lnTo>
                <a:lnTo>
                  <a:pt x="98" y="291"/>
                </a:lnTo>
                <a:lnTo>
                  <a:pt x="98" y="288"/>
                </a:lnTo>
                <a:lnTo>
                  <a:pt x="98" y="288"/>
                </a:lnTo>
                <a:close/>
                <a:moveTo>
                  <a:pt x="257" y="64"/>
                </a:moveTo>
                <a:lnTo>
                  <a:pt x="257" y="64"/>
                </a:lnTo>
                <a:lnTo>
                  <a:pt x="257" y="67"/>
                </a:lnTo>
                <a:lnTo>
                  <a:pt x="257" y="67"/>
                </a:lnTo>
                <a:lnTo>
                  <a:pt x="260" y="65"/>
                </a:lnTo>
                <a:lnTo>
                  <a:pt x="260" y="65"/>
                </a:lnTo>
                <a:lnTo>
                  <a:pt x="258" y="64"/>
                </a:lnTo>
                <a:lnTo>
                  <a:pt x="258" y="64"/>
                </a:lnTo>
                <a:lnTo>
                  <a:pt x="257" y="64"/>
                </a:lnTo>
                <a:lnTo>
                  <a:pt x="257" y="64"/>
                </a:lnTo>
                <a:close/>
                <a:moveTo>
                  <a:pt x="77" y="217"/>
                </a:moveTo>
                <a:lnTo>
                  <a:pt x="77" y="217"/>
                </a:lnTo>
                <a:lnTo>
                  <a:pt x="78" y="216"/>
                </a:lnTo>
                <a:lnTo>
                  <a:pt x="77" y="214"/>
                </a:lnTo>
                <a:lnTo>
                  <a:pt x="77" y="214"/>
                </a:lnTo>
                <a:lnTo>
                  <a:pt x="77" y="216"/>
                </a:lnTo>
                <a:lnTo>
                  <a:pt x="77" y="217"/>
                </a:lnTo>
                <a:lnTo>
                  <a:pt x="77" y="217"/>
                </a:lnTo>
                <a:close/>
                <a:moveTo>
                  <a:pt x="310" y="240"/>
                </a:moveTo>
                <a:lnTo>
                  <a:pt x="310" y="240"/>
                </a:lnTo>
                <a:lnTo>
                  <a:pt x="310" y="240"/>
                </a:lnTo>
                <a:lnTo>
                  <a:pt x="310" y="240"/>
                </a:lnTo>
                <a:lnTo>
                  <a:pt x="305" y="243"/>
                </a:lnTo>
                <a:lnTo>
                  <a:pt x="305" y="243"/>
                </a:lnTo>
                <a:lnTo>
                  <a:pt x="307" y="244"/>
                </a:lnTo>
                <a:lnTo>
                  <a:pt x="307" y="244"/>
                </a:lnTo>
                <a:lnTo>
                  <a:pt x="308" y="243"/>
                </a:lnTo>
                <a:lnTo>
                  <a:pt x="308" y="243"/>
                </a:lnTo>
                <a:lnTo>
                  <a:pt x="310" y="240"/>
                </a:lnTo>
                <a:lnTo>
                  <a:pt x="310" y="240"/>
                </a:lnTo>
                <a:close/>
                <a:moveTo>
                  <a:pt x="61" y="260"/>
                </a:moveTo>
                <a:lnTo>
                  <a:pt x="61" y="260"/>
                </a:lnTo>
                <a:lnTo>
                  <a:pt x="62" y="261"/>
                </a:lnTo>
                <a:lnTo>
                  <a:pt x="62" y="261"/>
                </a:lnTo>
                <a:lnTo>
                  <a:pt x="64" y="261"/>
                </a:lnTo>
                <a:lnTo>
                  <a:pt x="64" y="261"/>
                </a:lnTo>
                <a:lnTo>
                  <a:pt x="64" y="260"/>
                </a:lnTo>
                <a:lnTo>
                  <a:pt x="64" y="260"/>
                </a:lnTo>
                <a:lnTo>
                  <a:pt x="61" y="260"/>
                </a:lnTo>
                <a:lnTo>
                  <a:pt x="61" y="260"/>
                </a:lnTo>
                <a:close/>
                <a:moveTo>
                  <a:pt x="152" y="214"/>
                </a:moveTo>
                <a:lnTo>
                  <a:pt x="152" y="214"/>
                </a:lnTo>
                <a:lnTo>
                  <a:pt x="152" y="214"/>
                </a:lnTo>
                <a:lnTo>
                  <a:pt x="152" y="214"/>
                </a:lnTo>
                <a:lnTo>
                  <a:pt x="146" y="213"/>
                </a:lnTo>
                <a:lnTo>
                  <a:pt x="146" y="213"/>
                </a:lnTo>
                <a:lnTo>
                  <a:pt x="149" y="214"/>
                </a:lnTo>
                <a:lnTo>
                  <a:pt x="152" y="214"/>
                </a:lnTo>
                <a:lnTo>
                  <a:pt x="152" y="214"/>
                </a:lnTo>
                <a:close/>
                <a:moveTo>
                  <a:pt x="166" y="358"/>
                </a:moveTo>
                <a:lnTo>
                  <a:pt x="166" y="358"/>
                </a:lnTo>
                <a:lnTo>
                  <a:pt x="163" y="355"/>
                </a:lnTo>
                <a:lnTo>
                  <a:pt x="163" y="355"/>
                </a:lnTo>
                <a:lnTo>
                  <a:pt x="163" y="355"/>
                </a:lnTo>
                <a:lnTo>
                  <a:pt x="163" y="355"/>
                </a:lnTo>
                <a:lnTo>
                  <a:pt x="163" y="358"/>
                </a:lnTo>
                <a:lnTo>
                  <a:pt x="163" y="358"/>
                </a:lnTo>
                <a:lnTo>
                  <a:pt x="166" y="358"/>
                </a:lnTo>
                <a:lnTo>
                  <a:pt x="166" y="358"/>
                </a:lnTo>
                <a:close/>
                <a:moveTo>
                  <a:pt x="243" y="77"/>
                </a:moveTo>
                <a:lnTo>
                  <a:pt x="243" y="77"/>
                </a:lnTo>
                <a:lnTo>
                  <a:pt x="241" y="75"/>
                </a:lnTo>
                <a:lnTo>
                  <a:pt x="241" y="75"/>
                </a:lnTo>
                <a:lnTo>
                  <a:pt x="241" y="74"/>
                </a:lnTo>
                <a:lnTo>
                  <a:pt x="241" y="74"/>
                </a:lnTo>
                <a:lnTo>
                  <a:pt x="240" y="77"/>
                </a:lnTo>
                <a:lnTo>
                  <a:pt x="240" y="77"/>
                </a:lnTo>
                <a:lnTo>
                  <a:pt x="243" y="77"/>
                </a:lnTo>
                <a:lnTo>
                  <a:pt x="243" y="77"/>
                </a:lnTo>
                <a:close/>
                <a:moveTo>
                  <a:pt x="298" y="149"/>
                </a:moveTo>
                <a:lnTo>
                  <a:pt x="298" y="149"/>
                </a:lnTo>
                <a:lnTo>
                  <a:pt x="298" y="149"/>
                </a:lnTo>
                <a:lnTo>
                  <a:pt x="298" y="151"/>
                </a:lnTo>
                <a:lnTo>
                  <a:pt x="298" y="151"/>
                </a:lnTo>
                <a:lnTo>
                  <a:pt x="300" y="152"/>
                </a:lnTo>
                <a:lnTo>
                  <a:pt x="300" y="152"/>
                </a:lnTo>
                <a:lnTo>
                  <a:pt x="298" y="149"/>
                </a:lnTo>
                <a:lnTo>
                  <a:pt x="298" y="149"/>
                </a:lnTo>
                <a:close/>
                <a:moveTo>
                  <a:pt x="207" y="209"/>
                </a:moveTo>
                <a:lnTo>
                  <a:pt x="207" y="209"/>
                </a:lnTo>
                <a:lnTo>
                  <a:pt x="207" y="209"/>
                </a:lnTo>
                <a:lnTo>
                  <a:pt x="207" y="209"/>
                </a:lnTo>
                <a:lnTo>
                  <a:pt x="206" y="206"/>
                </a:lnTo>
                <a:lnTo>
                  <a:pt x="206" y="206"/>
                </a:lnTo>
                <a:lnTo>
                  <a:pt x="206" y="206"/>
                </a:lnTo>
                <a:lnTo>
                  <a:pt x="206" y="206"/>
                </a:lnTo>
                <a:lnTo>
                  <a:pt x="207" y="209"/>
                </a:lnTo>
                <a:lnTo>
                  <a:pt x="207" y="209"/>
                </a:lnTo>
                <a:close/>
                <a:moveTo>
                  <a:pt x="55" y="145"/>
                </a:moveTo>
                <a:lnTo>
                  <a:pt x="55" y="145"/>
                </a:lnTo>
                <a:lnTo>
                  <a:pt x="52" y="146"/>
                </a:lnTo>
                <a:lnTo>
                  <a:pt x="52" y="149"/>
                </a:lnTo>
                <a:lnTo>
                  <a:pt x="52" y="149"/>
                </a:lnTo>
                <a:lnTo>
                  <a:pt x="54" y="148"/>
                </a:lnTo>
                <a:lnTo>
                  <a:pt x="55" y="145"/>
                </a:lnTo>
                <a:lnTo>
                  <a:pt x="55" y="145"/>
                </a:lnTo>
                <a:close/>
                <a:moveTo>
                  <a:pt x="57" y="223"/>
                </a:moveTo>
                <a:lnTo>
                  <a:pt x="57" y="223"/>
                </a:lnTo>
                <a:lnTo>
                  <a:pt x="57" y="220"/>
                </a:lnTo>
                <a:lnTo>
                  <a:pt x="57" y="219"/>
                </a:lnTo>
                <a:lnTo>
                  <a:pt x="57" y="219"/>
                </a:lnTo>
                <a:lnTo>
                  <a:pt x="55" y="220"/>
                </a:lnTo>
                <a:lnTo>
                  <a:pt x="55" y="220"/>
                </a:lnTo>
                <a:lnTo>
                  <a:pt x="55" y="222"/>
                </a:lnTo>
                <a:lnTo>
                  <a:pt x="57" y="223"/>
                </a:lnTo>
                <a:lnTo>
                  <a:pt x="57" y="223"/>
                </a:lnTo>
                <a:close/>
                <a:moveTo>
                  <a:pt x="185" y="28"/>
                </a:moveTo>
                <a:lnTo>
                  <a:pt x="185" y="28"/>
                </a:lnTo>
                <a:lnTo>
                  <a:pt x="179" y="31"/>
                </a:lnTo>
                <a:lnTo>
                  <a:pt x="179" y="31"/>
                </a:lnTo>
                <a:lnTo>
                  <a:pt x="185" y="28"/>
                </a:lnTo>
                <a:lnTo>
                  <a:pt x="185" y="28"/>
                </a:lnTo>
                <a:close/>
                <a:moveTo>
                  <a:pt x="81" y="142"/>
                </a:moveTo>
                <a:lnTo>
                  <a:pt x="81" y="142"/>
                </a:lnTo>
                <a:lnTo>
                  <a:pt x="78" y="145"/>
                </a:lnTo>
                <a:lnTo>
                  <a:pt x="78" y="145"/>
                </a:lnTo>
                <a:lnTo>
                  <a:pt x="82" y="143"/>
                </a:lnTo>
                <a:lnTo>
                  <a:pt x="82" y="143"/>
                </a:lnTo>
                <a:lnTo>
                  <a:pt x="81" y="142"/>
                </a:lnTo>
                <a:lnTo>
                  <a:pt x="81" y="142"/>
                </a:lnTo>
                <a:close/>
                <a:moveTo>
                  <a:pt x="331" y="217"/>
                </a:moveTo>
                <a:lnTo>
                  <a:pt x="331" y="217"/>
                </a:lnTo>
                <a:lnTo>
                  <a:pt x="331" y="220"/>
                </a:lnTo>
                <a:lnTo>
                  <a:pt x="331" y="220"/>
                </a:lnTo>
                <a:lnTo>
                  <a:pt x="332" y="220"/>
                </a:lnTo>
                <a:lnTo>
                  <a:pt x="332" y="220"/>
                </a:lnTo>
                <a:lnTo>
                  <a:pt x="332" y="217"/>
                </a:lnTo>
                <a:lnTo>
                  <a:pt x="332" y="217"/>
                </a:lnTo>
                <a:lnTo>
                  <a:pt x="331" y="217"/>
                </a:lnTo>
                <a:lnTo>
                  <a:pt x="331" y="217"/>
                </a:lnTo>
                <a:close/>
                <a:moveTo>
                  <a:pt x="257" y="28"/>
                </a:moveTo>
                <a:lnTo>
                  <a:pt x="257" y="28"/>
                </a:lnTo>
                <a:lnTo>
                  <a:pt x="260" y="25"/>
                </a:lnTo>
                <a:lnTo>
                  <a:pt x="260" y="25"/>
                </a:lnTo>
                <a:lnTo>
                  <a:pt x="258" y="25"/>
                </a:lnTo>
                <a:lnTo>
                  <a:pt x="258" y="25"/>
                </a:lnTo>
                <a:lnTo>
                  <a:pt x="256" y="28"/>
                </a:lnTo>
                <a:lnTo>
                  <a:pt x="256" y="28"/>
                </a:lnTo>
                <a:lnTo>
                  <a:pt x="257" y="28"/>
                </a:lnTo>
                <a:lnTo>
                  <a:pt x="257" y="28"/>
                </a:lnTo>
                <a:close/>
                <a:moveTo>
                  <a:pt x="42" y="108"/>
                </a:moveTo>
                <a:lnTo>
                  <a:pt x="42" y="108"/>
                </a:lnTo>
                <a:lnTo>
                  <a:pt x="44" y="108"/>
                </a:lnTo>
                <a:lnTo>
                  <a:pt x="44" y="108"/>
                </a:lnTo>
                <a:lnTo>
                  <a:pt x="45" y="108"/>
                </a:lnTo>
                <a:lnTo>
                  <a:pt x="45" y="106"/>
                </a:lnTo>
                <a:lnTo>
                  <a:pt x="45" y="106"/>
                </a:lnTo>
                <a:lnTo>
                  <a:pt x="42" y="108"/>
                </a:lnTo>
                <a:lnTo>
                  <a:pt x="42" y="108"/>
                </a:lnTo>
                <a:close/>
                <a:moveTo>
                  <a:pt x="44" y="102"/>
                </a:moveTo>
                <a:lnTo>
                  <a:pt x="44" y="102"/>
                </a:lnTo>
                <a:lnTo>
                  <a:pt x="38" y="106"/>
                </a:lnTo>
                <a:lnTo>
                  <a:pt x="38" y="106"/>
                </a:lnTo>
                <a:lnTo>
                  <a:pt x="44" y="102"/>
                </a:lnTo>
                <a:lnTo>
                  <a:pt x="44" y="102"/>
                </a:lnTo>
                <a:close/>
                <a:moveTo>
                  <a:pt x="273" y="224"/>
                </a:moveTo>
                <a:lnTo>
                  <a:pt x="273" y="224"/>
                </a:lnTo>
                <a:lnTo>
                  <a:pt x="267" y="227"/>
                </a:lnTo>
                <a:lnTo>
                  <a:pt x="267" y="227"/>
                </a:lnTo>
                <a:lnTo>
                  <a:pt x="267" y="227"/>
                </a:lnTo>
                <a:lnTo>
                  <a:pt x="267" y="227"/>
                </a:lnTo>
                <a:lnTo>
                  <a:pt x="273" y="224"/>
                </a:lnTo>
                <a:lnTo>
                  <a:pt x="273" y="224"/>
                </a:lnTo>
                <a:close/>
                <a:moveTo>
                  <a:pt x="293" y="152"/>
                </a:moveTo>
                <a:lnTo>
                  <a:pt x="293" y="152"/>
                </a:lnTo>
                <a:lnTo>
                  <a:pt x="294" y="151"/>
                </a:lnTo>
                <a:lnTo>
                  <a:pt x="293" y="149"/>
                </a:lnTo>
                <a:lnTo>
                  <a:pt x="293" y="149"/>
                </a:lnTo>
                <a:lnTo>
                  <a:pt x="291" y="149"/>
                </a:lnTo>
                <a:lnTo>
                  <a:pt x="291" y="149"/>
                </a:lnTo>
                <a:lnTo>
                  <a:pt x="293" y="152"/>
                </a:lnTo>
                <a:lnTo>
                  <a:pt x="293" y="152"/>
                </a:lnTo>
                <a:close/>
                <a:moveTo>
                  <a:pt x="94" y="116"/>
                </a:moveTo>
                <a:lnTo>
                  <a:pt x="94" y="116"/>
                </a:lnTo>
                <a:lnTo>
                  <a:pt x="91" y="119"/>
                </a:lnTo>
                <a:lnTo>
                  <a:pt x="91" y="119"/>
                </a:lnTo>
                <a:lnTo>
                  <a:pt x="94" y="118"/>
                </a:lnTo>
                <a:lnTo>
                  <a:pt x="94" y="118"/>
                </a:lnTo>
                <a:lnTo>
                  <a:pt x="94" y="118"/>
                </a:lnTo>
                <a:lnTo>
                  <a:pt x="94" y="116"/>
                </a:lnTo>
                <a:lnTo>
                  <a:pt x="94" y="116"/>
                </a:lnTo>
                <a:close/>
                <a:moveTo>
                  <a:pt x="115" y="139"/>
                </a:moveTo>
                <a:lnTo>
                  <a:pt x="115" y="139"/>
                </a:lnTo>
                <a:lnTo>
                  <a:pt x="119" y="141"/>
                </a:lnTo>
                <a:lnTo>
                  <a:pt x="119" y="141"/>
                </a:lnTo>
                <a:lnTo>
                  <a:pt x="118" y="139"/>
                </a:lnTo>
                <a:lnTo>
                  <a:pt x="116" y="139"/>
                </a:lnTo>
                <a:lnTo>
                  <a:pt x="116" y="139"/>
                </a:lnTo>
                <a:lnTo>
                  <a:pt x="115" y="139"/>
                </a:lnTo>
                <a:lnTo>
                  <a:pt x="115" y="139"/>
                </a:lnTo>
                <a:close/>
                <a:moveTo>
                  <a:pt x="327" y="212"/>
                </a:moveTo>
                <a:lnTo>
                  <a:pt x="327" y="212"/>
                </a:lnTo>
                <a:lnTo>
                  <a:pt x="330" y="213"/>
                </a:lnTo>
                <a:lnTo>
                  <a:pt x="330" y="213"/>
                </a:lnTo>
                <a:lnTo>
                  <a:pt x="330" y="210"/>
                </a:lnTo>
                <a:lnTo>
                  <a:pt x="330" y="210"/>
                </a:lnTo>
                <a:lnTo>
                  <a:pt x="327" y="212"/>
                </a:lnTo>
                <a:lnTo>
                  <a:pt x="327" y="212"/>
                </a:lnTo>
                <a:close/>
                <a:moveTo>
                  <a:pt x="166" y="146"/>
                </a:moveTo>
                <a:lnTo>
                  <a:pt x="166" y="146"/>
                </a:lnTo>
                <a:lnTo>
                  <a:pt x="166" y="146"/>
                </a:lnTo>
                <a:lnTo>
                  <a:pt x="166" y="146"/>
                </a:lnTo>
                <a:lnTo>
                  <a:pt x="159" y="149"/>
                </a:lnTo>
                <a:lnTo>
                  <a:pt x="159" y="149"/>
                </a:lnTo>
                <a:lnTo>
                  <a:pt x="159" y="149"/>
                </a:lnTo>
                <a:lnTo>
                  <a:pt x="159" y="149"/>
                </a:lnTo>
                <a:lnTo>
                  <a:pt x="166" y="146"/>
                </a:lnTo>
                <a:lnTo>
                  <a:pt x="166" y="146"/>
                </a:lnTo>
                <a:close/>
                <a:moveTo>
                  <a:pt x="71" y="132"/>
                </a:moveTo>
                <a:lnTo>
                  <a:pt x="71" y="132"/>
                </a:lnTo>
                <a:lnTo>
                  <a:pt x="72" y="131"/>
                </a:lnTo>
                <a:lnTo>
                  <a:pt x="72" y="131"/>
                </a:lnTo>
                <a:lnTo>
                  <a:pt x="74" y="129"/>
                </a:lnTo>
                <a:lnTo>
                  <a:pt x="74" y="128"/>
                </a:lnTo>
                <a:lnTo>
                  <a:pt x="74" y="128"/>
                </a:lnTo>
                <a:lnTo>
                  <a:pt x="72" y="129"/>
                </a:lnTo>
                <a:lnTo>
                  <a:pt x="71" y="132"/>
                </a:lnTo>
                <a:lnTo>
                  <a:pt x="71" y="132"/>
                </a:lnTo>
                <a:close/>
                <a:moveTo>
                  <a:pt x="200" y="84"/>
                </a:moveTo>
                <a:lnTo>
                  <a:pt x="200" y="84"/>
                </a:lnTo>
                <a:lnTo>
                  <a:pt x="200" y="85"/>
                </a:lnTo>
                <a:lnTo>
                  <a:pt x="200" y="88"/>
                </a:lnTo>
                <a:lnTo>
                  <a:pt x="200" y="88"/>
                </a:lnTo>
                <a:lnTo>
                  <a:pt x="200" y="85"/>
                </a:lnTo>
                <a:lnTo>
                  <a:pt x="200" y="84"/>
                </a:lnTo>
                <a:lnTo>
                  <a:pt x="200" y="84"/>
                </a:lnTo>
                <a:close/>
                <a:moveTo>
                  <a:pt x="246" y="246"/>
                </a:moveTo>
                <a:lnTo>
                  <a:pt x="246" y="246"/>
                </a:lnTo>
                <a:lnTo>
                  <a:pt x="243" y="244"/>
                </a:lnTo>
                <a:lnTo>
                  <a:pt x="243" y="244"/>
                </a:lnTo>
                <a:lnTo>
                  <a:pt x="244" y="247"/>
                </a:lnTo>
                <a:lnTo>
                  <a:pt x="244" y="247"/>
                </a:lnTo>
                <a:lnTo>
                  <a:pt x="246" y="246"/>
                </a:lnTo>
                <a:lnTo>
                  <a:pt x="246" y="246"/>
                </a:lnTo>
                <a:close/>
                <a:moveTo>
                  <a:pt x="68" y="122"/>
                </a:moveTo>
                <a:lnTo>
                  <a:pt x="68" y="122"/>
                </a:lnTo>
                <a:lnTo>
                  <a:pt x="64" y="125"/>
                </a:lnTo>
                <a:lnTo>
                  <a:pt x="64" y="125"/>
                </a:lnTo>
                <a:lnTo>
                  <a:pt x="64" y="126"/>
                </a:lnTo>
                <a:lnTo>
                  <a:pt x="64" y="126"/>
                </a:lnTo>
                <a:lnTo>
                  <a:pt x="64" y="126"/>
                </a:lnTo>
                <a:lnTo>
                  <a:pt x="64" y="126"/>
                </a:lnTo>
                <a:lnTo>
                  <a:pt x="68" y="122"/>
                </a:lnTo>
                <a:lnTo>
                  <a:pt x="68" y="122"/>
                </a:lnTo>
                <a:close/>
                <a:moveTo>
                  <a:pt x="102" y="85"/>
                </a:moveTo>
                <a:lnTo>
                  <a:pt x="102" y="85"/>
                </a:lnTo>
                <a:lnTo>
                  <a:pt x="102" y="85"/>
                </a:lnTo>
                <a:lnTo>
                  <a:pt x="102" y="85"/>
                </a:lnTo>
                <a:lnTo>
                  <a:pt x="99" y="87"/>
                </a:lnTo>
                <a:lnTo>
                  <a:pt x="99" y="88"/>
                </a:lnTo>
                <a:lnTo>
                  <a:pt x="99" y="88"/>
                </a:lnTo>
                <a:lnTo>
                  <a:pt x="102" y="85"/>
                </a:lnTo>
                <a:lnTo>
                  <a:pt x="102" y="85"/>
                </a:lnTo>
                <a:close/>
                <a:moveTo>
                  <a:pt x="109" y="126"/>
                </a:moveTo>
                <a:lnTo>
                  <a:pt x="109" y="126"/>
                </a:lnTo>
                <a:lnTo>
                  <a:pt x="109" y="128"/>
                </a:lnTo>
                <a:lnTo>
                  <a:pt x="109" y="128"/>
                </a:lnTo>
                <a:lnTo>
                  <a:pt x="109" y="129"/>
                </a:lnTo>
                <a:lnTo>
                  <a:pt x="109" y="129"/>
                </a:lnTo>
                <a:lnTo>
                  <a:pt x="109" y="129"/>
                </a:lnTo>
                <a:lnTo>
                  <a:pt x="109" y="126"/>
                </a:lnTo>
                <a:lnTo>
                  <a:pt x="109" y="126"/>
                </a:lnTo>
                <a:close/>
                <a:moveTo>
                  <a:pt x="237" y="87"/>
                </a:moveTo>
                <a:lnTo>
                  <a:pt x="237" y="87"/>
                </a:lnTo>
                <a:lnTo>
                  <a:pt x="234" y="85"/>
                </a:lnTo>
                <a:lnTo>
                  <a:pt x="233" y="87"/>
                </a:lnTo>
                <a:lnTo>
                  <a:pt x="233" y="87"/>
                </a:lnTo>
                <a:lnTo>
                  <a:pt x="236" y="87"/>
                </a:lnTo>
                <a:lnTo>
                  <a:pt x="237" y="87"/>
                </a:lnTo>
                <a:lnTo>
                  <a:pt x="237" y="87"/>
                </a:lnTo>
                <a:close/>
                <a:moveTo>
                  <a:pt x="128" y="68"/>
                </a:moveTo>
                <a:lnTo>
                  <a:pt x="128" y="68"/>
                </a:lnTo>
                <a:lnTo>
                  <a:pt x="128" y="68"/>
                </a:lnTo>
                <a:lnTo>
                  <a:pt x="128" y="68"/>
                </a:lnTo>
                <a:lnTo>
                  <a:pt x="128" y="70"/>
                </a:lnTo>
                <a:lnTo>
                  <a:pt x="128" y="70"/>
                </a:lnTo>
                <a:lnTo>
                  <a:pt x="128" y="71"/>
                </a:lnTo>
                <a:lnTo>
                  <a:pt x="128" y="72"/>
                </a:lnTo>
                <a:lnTo>
                  <a:pt x="128" y="72"/>
                </a:lnTo>
                <a:lnTo>
                  <a:pt x="128" y="68"/>
                </a:lnTo>
                <a:lnTo>
                  <a:pt x="128" y="68"/>
                </a:lnTo>
                <a:close/>
                <a:moveTo>
                  <a:pt x="304" y="145"/>
                </a:moveTo>
                <a:lnTo>
                  <a:pt x="304" y="145"/>
                </a:lnTo>
                <a:lnTo>
                  <a:pt x="305" y="145"/>
                </a:lnTo>
                <a:lnTo>
                  <a:pt x="305" y="145"/>
                </a:lnTo>
                <a:lnTo>
                  <a:pt x="305" y="143"/>
                </a:lnTo>
                <a:lnTo>
                  <a:pt x="304" y="142"/>
                </a:lnTo>
                <a:lnTo>
                  <a:pt x="304" y="142"/>
                </a:lnTo>
                <a:lnTo>
                  <a:pt x="303" y="143"/>
                </a:lnTo>
                <a:lnTo>
                  <a:pt x="303" y="143"/>
                </a:lnTo>
                <a:lnTo>
                  <a:pt x="304" y="145"/>
                </a:lnTo>
                <a:lnTo>
                  <a:pt x="304" y="145"/>
                </a:lnTo>
                <a:close/>
                <a:moveTo>
                  <a:pt x="219" y="52"/>
                </a:moveTo>
                <a:lnTo>
                  <a:pt x="219" y="52"/>
                </a:lnTo>
                <a:lnTo>
                  <a:pt x="217" y="54"/>
                </a:lnTo>
                <a:lnTo>
                  <a:pt x="219" y="57"/>
                </a:lnTo>
                <a:lnTo>
                  <a:pt x="219" y="57"/>
                </a:lnTo>
                <a:lnTo>
                  <a:pt x="219" y="52"/>
                </a:lnTo>
                <a:lnTo>
                  <a:pt x="219" y="52"/>
                </a:lnTo>
                <a:close/>
                <a:moveTo>
                  <a:pt x="222" y="179"/>
                </a:moveTo>
                <a:lnTo>
                  <a:pt x="222" y="179"/>
                </a:lnTo>
                <a:lnTo>
                  <a:pt x="223" y="178"/>
                </a:lnTo>
                <a:lnTo>
                  <a:pt x="223" y="178"/>
                </a:lnTo>
                <a:lnTo>
                  <a:pt x="220" y="178"/>
                </a:lnTo>
                <a:lnTo>
                  <a:pt x="220" y="178"/>
                </a:lnTo>
                <a:lnTo>
                  <a:pt x="222" y="179"/>
                </a:lnTo>
                <a:lnTo>
                  <a:pt x="222" y="179"/>
                </a:lnTo>
                <a:close/>
                <a:moveTo>
                  <a:pt x="236" y="48"/>
                </a:moveTo>
                <a:lnTo>
                  <a:pt x="236" y="48"/>
                </a:lnTo>
                <a:lnTo>
                  <a:pt x="237" y="50"/>
                </a:lnTo>
                <a:lnTo>
                  <a:pt x="239" y="51"/>
                </a:lnTo>
                <a:lnTo>
                  <a:pt x="239" y="51"/>
                </a:lnTo>
                <a:lnTo>
                  <a:pt x="236" y="48"/>
                </a:lnTo>
                <a:lnTo>
                  <a:pt x="236" y="48"/>
                </a:lnTo>
                <a:close/>
                <a:moveTo>
                  <a:pt x="307" y="331"/>
                </a:moveTo>
                <a:lnTo>
                  <a:pt x="307" y="331"/>
                </a:lnTo>
                <a:lnTo>
                  <a:pt x="307" y="332"/>
                </a:lnTo>
                <a:lnTo>
                  <a:pt x="307" y="334"/>
                </a:lnTo>
                <a:lnTo>
                  <a:pt x="307" y="334"/>
                </a:lnTo>
                <a:lnTo>
                  <a:pt x="308" y="334"/>
                </a:lnTo>
                <a:lnTo>
                  <a:pt x="308" y="334"/>
                </a:lnTo>
                <a:lnTo>
                  <a:pt x="308" y="334"/>
                </a:lnTo>
                <a:lnTo>
                  <a:pt x="308" y="334"/>
                </a:lnTo>
                <a:lnTo>
                  <a:pt x="307" y="331"/>
                </a:lnTo>
                <a:lnTo>
                  <a:pt x="307" y="331"/>
                </a:lnTo>
                <a:close/>
                <a:moveTo>
                  <a:pt x="295" y="148"/>
                </a:moveTo>
                <a:lnTo>
                  <a:pt x="295" y="148"/>
                </a:lnTo>
                <a:lnTo>
                  <a:pt x="297" y="146"/>
                </a:lnTo>
                <a:lnTo>
                  <a:pt x="297" y="146"/>
                </a:lnTo>
                <a:lnTo>
                  <a:pt x="297" y="146"/>
                </a:lnTo>
                <a:lnTo>
                  <a:pt x="297" y="145"/>
                </a:lnTo>
                <a:lnTo>
                  <a:pt x="297" y="145"/>
                </a:lnTo>
                <a:lnTo>
                  <a:pt x="295" y="146"/>
                </a:lnTo>
                <a:lnTo>
                  <a:pt x="295" y="146"/>
                </a:lnTo>
                <a:lnTo>
                  <a:pt x="295" y="146"/>
                </a:lnTo>
                <a:lnTo>
                  <a:pt x="295" y="148"/>
                </a:lnTo>
                <a:lnTo>
                  <a:pt x="295" y="148"/>
                </a:lnTo>
                <a:close/>
                <a:moveTo>
                  <a:pt x="78" y="260"/>
                </a:moveTo>
                <a:lnTo>
                  <a:pt x="78" y="260"/>
                </a:lnTo>
                <a:lnTo>
                  <a:pt x="78" y="257"/>
                </a:lnTo>
                <a:lnTo>
                  <a:pt x="78" y="256"/>
                </a:lnTo>
                <a:lnTo>
                  <a:pt x="78" y="256"/>
                </a:lnTo>
                <a:lnTo>
                  <a:pt x="77" y="259"/>
                </a:lnTo>
                <a:lnTo>
                  <a:pt x="77" y="259"/>
                </a:lnTo>
                <a:lnTo>
                  <a:pt x="78" y="260"/>
                </a:lnTo>
                <a:lnTo>
                  <a:pt x="78" y="260"/>
                </a:lnTo>
                <a:close/>
                <a:moveTo>
                  <a:pt x="54" y="199"/>
                </a:moveTo>
                <a:lnTo>
                  <a:pt x="54" y="199"/>
                </a:lnTo>
                <a:lnTo>
                  <a:pt x="54" y="202"/>
                </a:lnTo>
                <a:lnTo>
                  <a:pt x="54" y="202"/>
                </a:lnTo>
                <a:lnTo>
                  <a:pt x="54" y="202"/>
                </a:lnTo>
                <a:lnTo>
                  <a:pt x="54" y="202"/>
                </a:lnTo>
                <a:lnTo>
                  <a:pt x="55" y="200"/>
                </a:lnTo>
                <a:lnTo>
                  <a:pt x="54" y="199"/>
                </a:lnTo>
                <a:lnTo>
                  <a:pt x="54" y="199"/>
                </a:lnTo>
                <a:close/>
                <a:moveTo>
                  <a:pt x="244" y="23"/>
                </a:moveTo>
                <a:lnTo>
                  <a:pt x="244" y="23"/>
                </a:lnTo>
                <a:lnTo>
                  <a:pt x="247" y="24"/>
                </a:lnTo>
                <a:lnTo>
                  <a:pt x="247" y="24"/>
                </a:lnTo>
                <a:lnTo>
                  <a:pt x="247" y="24"/>
                </a:lnTo>
                <a:lnTo>
                  <a:pt x="247" y="24"/>
                </a:lnTo>
                <a:lnTo>
                  <a:pt x="246" y="23"/>
                </a:lnTo>
                <a:lnTo>
                  <a:pt x="244" y="23"/>
                </a:lnTo>
                <a:lnTo>
                  <a:pt x="244" y="23"/>
                </a:lnTo>
                <a:close/>
                <a:moveTo>
                  <a:pt x="74" y="254"/>
                </a:moveTo>
                <a:lnTo>
                  <a:pt x="74" y="254"/>
                </a:lnTo>
                <a:lnTo>
                  <a:pt x="75" y="251"/>
                </a:lnTo>
                <a:lnTo>
                  <a:pt x="75" y="251"/>
                </a:lnTo>
                <a:lnTo>
                  <a:pt x="74" y="250"/>
                </a:lnTo>
                <a:lnTo>
                  <a:pt x="74" y="250"/>
                </a:lnTo>
                <a:lnTo>
                  <a:pt x="72" y="251"/>
                </a:lnTo>
                <a:lnTo>
                  <a:pt x="74" y="254"/>
                </a:lnTo>
                <a:lnTo>
                  <a:pt x="74" y="254"/>
                </a:lnTo>
                <a:close/>
                <a:moveTo>
                  <a:pt x="109" y="84"/>
                </a:moveTo>
                <a:lnTo>
                  <a:pt x="109" y="84"/>
                </a:lnTo>
                <a:lnTo>
                  <a:pt x="106" y="87"/>
                </a:lnTo>
                <a:lnTo>
                  <a:pt x="106" y="87"/>
                </a:lnTo>
                <a:lnTo>
                  <a:pt x="108" y="85"/>
                </a:lnTo>
                <a:lnTo>
                  <a:pt x="109" y="84"/>
                </a:lnTo>
                <a:lnTo>
                  <a:pt x="109" y="84"/>
                </a:lnTo>
                <a:close/>
                <a:moveTo>
                  <a:pt x="209" y="20"/>
                </a:moveTo>
                <a:lnTo>
                  <a:pt x="209" y="20"/>
                </a:lnTo>
                <a:lnTo>
                  <a:pt x="207" y="20"/>
                </a:lnTo>
                <a:lnTo>
                  <a:pt x="207" y="20"/>
                </a:lnTo>
                <a:lnTo>
                  <a:pt x="207" y="20"/>
                </a:lnTo>
                <a:lnTo>
                  <a:pt x="207" y="21"/>
                </a:lnTo>
                <a:lnTo>
                  <a:pt x="207" y="21"/>
                </a:lnTo>
                <a:lnTo>
                  <a:pt x="206" y="21"/>
                </a:lnTo>
                <a:lnTo>
                  <a:pt x="206" y="21"/>
                </a:lnTo>
                <a:lnTo>
                  <a:pt x="206" y="23"/>
                </a:lnTo>
                <a:lnTo>
                  <a:pt x="206" y="23"/>
                </a:lnTo>
                <a:lnTo>
                  <a:pt x="207" y="23"/>
                </a:lnTo>
                <a:lnTo>
                  <a:pt x="207" y="23"/>
                </a:lnTo>
                <a:lnTo>
                  <a:pt x="209" y="20"/>
                </a:lnTo>
                <a:lnTo>
                  <a:pt x="209" y="20"/>
                </a:lnTo>
                <a:close/>
                <a:moveTo>
                  <a:pt x="256" y="132"/>
                </a:moveTo>
                <a:lnTo>
                  <a:pt x="256" y="132"/>
                </a:lnTo>
                <a:lnTo>
                  <a:pt x="256" y="135"/>
                </a:lnTo>
                <a:lnTo>
                  <a:pt x="256" y="139"/>
                </a:lnTo>
                <a:lnTo>
                  <a:pt x="256" y="139"/>
                </a:lnTo>
                <a:lnTo>
                  <a:pt x="256" y="132"/>
                </a:lnTo>
                <a:lnTo>
                  <a:pt x="256" y="132"/>
                </a:lnTo>
                <a:close/>
                <a:moveTo>
                  <a:pt x="266" y="64"/>
                </a:moveTo>
                <a:lnTo>
                  <a:pt x="266" y="64"/>
                </a:lnTo>
                <a:lnTo>
                  <a:pt x="266" y="62"/>
                </a:lnTo>
                <a:lnTo>
                  <a:pt x="266" y="61"/>
                </a:lnTo>
                <a:lnTo>
                  <a:pt x="266" y="61"/>
                </a:lnTo>
                <a:lnTo>
                  <a:pt x="266" y="62"/>
                </a:lnTo>
                <a:lnTo>
                  <a:pt x="266" y="64"/>
                </a:lnTo>
                <a:lnTo>
                  <a:pt x="266" y="64"/>
                </a:lnTo>
                <a:close/>
                <a:moveTo>
                  <a:pt x="217" y="33"/>
                </a:moveTo>
                <a:lnTo>
                  <a:pt x="217" y="33"/>
                </a:lnTo>
                <a:lnTo>
                  <a:pt x="220" y="30"/>
                </a:lnTo>
                <a:lnTo>
                  <a:pt x="220" y="30"/>
                </a:lnTo>
                <a:lnTo>
                  <a:pt x="217" y="30"/>
                </a:lnTo>
                <a:lnTo>
                  <a:pt x="217" y="30"/>
                </a:lnTo>
                <a:lnTo>
                  <a:pt x="217" y="31"/>
                </a:lnTo>
                <a:lnTo>
                  <a:pt x="217" y="31"/>
                </a:lnTo>
                <a:lnTo>
                  <a:pt x="217" y="33"/>
                </a:lnTo>
                <a:lnTo>
                  <a:pt x="217" y="33"/>
                </a:lnTo>
                <a:close/>
                <a:moveTo>
                  <a:pt x="84" y="219"/>
                </a:moveTo>
                <a:lnTo>
                  <a:pt x="84" y="219"/>
                </a:lnTo>
                <a:lnTo>
                  <a:pt x="85" y="217"/>
                </a:lnTo>
                <a:lnTo>
                  <a:pt x="84" y="216"/>
                </a:lnTo>
                <a:lnTo>
                  <a:pt x="84" y="216"/>
                </a:lnTo>
                <a:lnTo>
                  <a:pt x="84" y="219"/>
                </a:lnTo>
                <a:lnTo>
                  <a:pt x="84" y="219"/>
                </a:lnTo>
                <a:close/>
                <a:moveTo>
                  <a:pt x="276" y="271"/>
                </a:moveTo>
                <a:lnTo>
                  <a:pt x="276" y="271"/>
                </a:lnTo>
                <a:lnTo>
                  <a:pt x="276" y="273"/>
                </a:lnTo>
                <a:lnTo>
                  <a:pt x="276" y="273"/>
                </a:lnTo>
                <a:lnTo>
                  <a:pt x="278" y="271"/>
                </a:lnTo>
                <a:lnTo>
                  <a:pt x="278" y="271"/>
                </a:lnTo>
                <a:lnTo>
                  <a:pt x="277" y="271"/>
                </a:lnTo>
                <a:lnTo>
                  <a:pt x="276" y="271"/>
                </a:lnTo>
                <a:lnTo>
                  <a:pt x="276" y="271"/>
                </a:lnTo>
                <a:close/>
                <a:moveTo>
                  <a:pt x="121" y="332"/>
                </a:moveTo>
                <a:lnTo>
                  <a:pt x="121" y="332"/>
                </a:lnTo>
                <a:lnTo>
                  <a:pt x="123" y="328"/>
                </a:lnTo>
                <a:lnTo>
                  <a:pt x="123" y="328"/>
                </a:lnTo>
                <a:lnTo>
                  <a:pt x="122" y="330"/>
                </a:lnTo>
                <a:lnTo>
                  <a:pt x="121" y="332"/>
                </a:lnTo>
                <a:lnTo>
                  <a:pt x="121" y="332"/>
                </a:lnTo>
                <a:close/>
                <a:moveTo>
                  <a:pt x="278" y="87"/>
                </a:moveTo>
                <a:lnTo>
                  <a:pt x="278" y="87"/>
                </a:lnTo>
                <a:lnTo>
                  <a:pt x="278" y="87"/>
                </a:lnTo>
                <a:lnTo>
                  <a:pt x="278" y="87"/>
                </a:lnTo>
                <a:lnTo>
                  <a:pt x="278" y="85"/>
                </a:lnTo>
                <a:lnTo>
                  <a:pt x="278" y="85"/>
                </a:lnTo>
                <a:lnTo>
                  <a:pt x="277" y="84"/>
                </a:lnTo>
                <a:lnTo>
                  <a:pt x="277" y="84"/>
                </a:lnTo>
                <a:lnTo>
                  <a:pt x="276" y="82"/>
                </a:lnTo>
                <a:lnTo>
                  <a:pt x="276" y="82"/>
                </a:lnTo>
                <a:lnTo>
                  <a:pt x="276" y="82"/>
                </a:lnTo>
                <a:lnTo>
                  <a:pt x="276" y="82"/>
                </a:lnTo>
                <a:lnTo>
                  <a:pt x="278" y="87"/>
                </a:lnTo>
                <a:lnTo>
                  <a:pt x="278" y="87"/>
                </a:lnTo>
                <a:close/>
                <a:moveTo>
                  <a:pt x="288" y="206"/>
                </a:moveTo>
                <a:lnTo>
                  <a:pt x="288" y="206"/>
                </a:lnTo>
                <a:lnTo>
                  <a:pt x="287" y="209"/>
                </a:lnTo>
                <a:lnTo>
                  <a:pt x="287" y="209"/>
                </a:lnTo>
                <a:lnTo>
                  <a:pt x="288" y="207"/>
                </a:lnTo>
                <a:lnTo>
                  <a:pt x="288" y="206"/>
                </a:lnTo>
                <a:lnTo>
                  <a:pt x="288" y="206"/>
                </a:lnTo>
                <a:close/>
                <a:moveTo>
                  <a:pt x="119" y="124"/>
                </a:moveTo>
                <a:lnTo>
                  <a:pt x="119" y="124"/>
                </a:lnTo>
                <a:lnTo>
                  <a:pt x="118" y="124"/>
                </a:lnTo>
                <a:lnTo>
                  <a:pt x="118" y="126"/>
                </a:lnTo>
                <a:lnTo>
                  <a:pt x="118" y="126"/>
                </a:lnTo>
                <a:lnTo>
                  <a:pt x="119" y="125"/>
                </a:lnTo>
                <a:lnTo>
                  <a:pt x="119" y="124"/>
                </a:lnTo>
                <a:lnTo>
                  <a:pt x="119" y="124"/>
                </a:lnTo>
                <a:close/>
                <a:moveTo>
                  <a:pt x="55" y="217"/>
                </a:moveTo>
                <a:lnTo>
                  <a:pt x="55" y="217"/>
                </a:lnTo>
                <a:lnTo>
                  <a:pt x="57" y="213"/>
                </a:lnTo>
                <a:lnTo>
                  <a:pt x="57" y="213"/>
                </a:lnTo>
                <a:lnTo>
                  <a:pt x="55" y="216"/>
                </a:lnTo>
                <a:lnTo>
                  <a:pt x="55" y="217"/>
                </a:lnTo>
                <a:lnTo>
                  <a:pt x="55" y="217"/>
                </a:lnTo>
                <a:close/>
                <a:moveTo>
                  <a:pt x="106" y="99"/>
                </a:moveTo>
                <a:lnTo>
                  <a:pt x="106" y="99"/>
                </a:lnTo>
                <a:lnTo>
                  <a:pt x="106" y="98"/>
                </a:lnTo>
                <a:lnTo>
                  <a:pt x="106" y="95"/>
                </a:lnTo>
                <a:lnTo>
                  <a:pt x="106" y="95"/>
                </a:lnTo>
                <a:lnTo>
                  <a:pt x="106" y="98"/>
                </a:lnTo>
                <a:lnTo>
                  <a:pt x="106" y="99"/>
                </a:lnTo>
                <a:lnTo>
                  <a:pt x="106" y="99"/>
                </a:lnTo>
                <a:close/>
                <a:moveTo>
                  <a:pt x="256" y="85"/>
                </a:moveTo>
                <a:lnTo>
                  <a:pt x="256" y="85"/>
                </a:lnTo>
                <a:lnTo>
                  <a:pt x="254" y="84"/>
                </a:lnTo>
                <a:lnTo>
                  <a:pt x="253" y="85"/>
                </a:lnTo>
                <a:lnTo>
                  <a:pt x="253" y="85"/>
                </a:lnTo>
                <a:lnTo>
                  <a:pt x="256" y="87"/>
                </a:lnTo>
                <a:lnTo>
                  <a:pt x="256" y="87"/>
                </a:lnTo>
                <a:lnTo>
                  <a:pt x="256" y="85"/>
                </a:lnTo>
                <a:lnTo>
                  <a:pt x="256" y="85"/>
                </a:lnTo>
                <a:close/>
                <a:moveTo>
                  <a:pt x="121" y="341"/>
                </a:moveTo>
                <a:lnTo>
                  <a:pt x="121" y="341"/>
                </a:lnTo>
                <a:lnTo>
                  <a:pt x="116" y="337"/>
                </a:lnTo>
                <a:lnTo>
                  <a:pt x="116" y="337"/>
                </a:lnTo>
                <a:lnTo>
                  <a:pt x="121" y="341"/>
                </a:lnTo>
                <a:lnTo>
                  <a:pt x="121" y="341"/>
                </a:lnTo>
                <a:close/>
                <a:moveTo>
                  <a:pt x="266" y="233"/>
                </a:moveTo>
                <a:lnTo>
                  <a:pt x="266" y="233"/>
                </a:lnTo>
                <a:lnTo>
                  <a:pt x="266" y="233"/>
                </a:lnTo>
                <a:lnTo>
                  <a:pt x="266" y="233"/>
                </a:lnTo>
                <a:lnTo>
                  <a:pt x="270" y="233"/>
                </a:lnTo>
                <a:lnTo>
                  <a:pt x="270" y="233"/>
                </a:lnTo>
                <a:lnTo>
                  <a:pt x="270" y="233"/>
                </a:lnTo>
                <a:lnTo>
                  <a:pt x="270" y="233"/>
                </a:lnTo>
                <a:lnTo>
                  <a:pt x="267" y="233"/>
                </a:lnTo>
                <a:lnTo>
                  <a:pt x="267" y="233"/>
                </a:lnTo>
                <a:lnTo>
                  <a:pt x="266" y="233"/>
                </a:lnTo>
                <a:lnTo>
                  <a:pt x="266" y="233"/>
                </a:lnTo>
                <a:close/>
                <a:moveTo>
                  <a:pt x="214" y="71"/>
                </a:moveTo>
                <a:lnTo>
                  <a:pt x="214" y="71"/>
                </a:lnTo>
                <a:lnTo>
                  <a:pt x="214" y="71"/>
                </a:lnTo>
                <a:lnTo>
                  <a:pt x="214" y="71"/>
                </a:lnTo>
                <a:lnTo>
                  <a:pt x="213" y="74"/>
                </a:lnTo>
                <a:lnTo>
                  <a:pt x="212" y="75"/>
                </a:lnTo>
                <a:lnTo>
                  <a:pt x="212" y="75"/>
                </a:lnTo>
                <a:lnTo>
                  <a:pt x="213" y="77"/>
                </a:lnTo>
                <a:lnTo>
                  <a:pt x="213" y="77"/>
                </a:lnTo>
                <a:lnTo>
                  <a:pt x="214" y="71"/>
                </a:lnTo>
                <a:lnTo>
                  <a:pt x="214" y="71"/>
                </a:lnTo>
                <a:close/>
                <a:moveTo>
                  <a:pt x="135" y="142"/>
                </a:moveTo>
                <a:lnTo>
                  <a:pt x="135" y="142"/>
                </a:lnTo>
                <a:lnTo>
                  <a:pt x="135" y="145"/>
                </a:lnTo>
                <a:lnTo>
                  <a:pt x="136" y="145"/>
                </a:lnTo>
                <a:lnTo>
                  <a:pt x="136" y="145"/>
                </a:lnTo>
                <a:lnTo>
                  <a:pt x="135" y="142"/>
                </a:lnTo>
                <a:lnTo>
                  <a:pt x="135" y="142"/>
                </a:lnTo>
                <a:close/>
                <a:moveTo>
                  <a:pt x="251" y="251"/>
                </a:moveTo>
                <a:lnTo>
                  <a:pt x="251" y="251"/>
                </a:lnTo>
                <a:lnTo>
                  <a:pt x="251" y="251"/>
                </a:lnTo>
                <a:lnTo>
                  <a:pt x="251" y="251"/>
                </a:lnTo>
                <a:lnTo>
                  <a:pt x="249" y="249"/>
                </a:lnTo>
                <a:lnTo>
                  <a:pt x="249" y="249"/>
                </a:lnTo>
                <a:lnTo>
                  <a:pt x="249" y="250"/>
                </a:lnTo>
                <a:lnTo>
                  <a:pt x="249" y="250"/>
                </a:lnTo>
                <a:lnTo>
                  <a:pt x="251" y="251"/>
                </a:lnTo>
                <a:lnTo>
                  <a:pt x="251" y="251"/>
                </a:lnTo>
                <a:close/>
                <a:moveTo>
                  <a:pt x="71" y="267"/>
                </a:moveTo>
                <a:lnTo>
                  <a:pt x="71" y="267"/>
                </a:lnTo>
                <a:lnTo>
                  <a:pt x="71" y="267"/>
                </a:lnTo>
                <a:lnTo>
                  <a:pt x="71" y="267"/>
                </a:lnTo>
                <a:lnTo>
                  <a:pt x="72" y="270"/>
                </a:lnTo>
                <a:lnTo>
                  <a:pt x="72" y="270"/>
                </a:lnTo>
                <a:lnTo>
                  <a:pt x="72" y="268"/>
                </a:lnTo>
                <a:lnTo>
                  <a:pt x="71" y="267"/>
                </a:lnTo>
                <a:lnTo>
                  <a:pt x="71" y="267"/>
                </a:lnTo>
                <a:close/>
                <a:moveTo>
                  <a:pt x="197" y="61"/>
                </a:moveTo>
                <a:lnTo>
                  <a:pt x="197" y="61"/>
                </a:lnTo>
                <a:lnTo>
                  <a:pt x="197" y="61"/>
                </a:lnTo>
                <a:lnTo>
                  <a:pt x="197" y="61"/>
                </a:lnTo>
                <a:lnTo>
                  <a:pt x="197" y="57"/>
                </a:lnTo>
                <a:lnTo>
                  <a:pt x="197" y="57"/>
                </a:lnTo>
                <a:lnTo>
                  <a:pt x="197" y="55"/>
                </a:lnTo>
                <a:lnTo>
                  <a:pt x="197" y="55"/>
                </a:lnTo>
                <a:lnTo>
                  <a:pt x="197" y="55"/>
                </a:lnTo>
                <a:lnTo>
                  <a:pt x="197" y="55"/>
                </a:lnTo>
                <a:lnTo>
                  <a:pt x="197" y="61"/>
                </a:lnTo>
                <a:lnTo>
                  <a:pt x="197" y="61"/>
                </a:lnTo>
                <a:close/>
                <a:moveTo>
                  <a:pt x="314" y="239"/>
                </a:moveTo>
                <a:lnTo>
                  <a:pt x="314" y="239"/>
                </a:lnTo>
                <a:lnTo>
                  <a:pt x="314" y="240"/>
                </a:lnTo>
                <a:lnTo>
                  <a:pt x="314" y="240"/>
                </a:lnTo>
                <a:lnTo>
                  <a:pt x="317" y="237"/>
                </a:lnTo>
                <a:lnTo>
                  <a:pt x="317" y="237"/>
                </a:lnTo>
                <a:lnTo>
                  <a:pt x="315" y="236"/>
                </a:lnTo>
                <a:lnTo>
                  <a:pt x="315" y="236"/>
                </a:lnTo>
                <a:lnTo>
                  <a:pt x="314" y="239"/>
                </a:lnTo>
                <a:lnTo>
                  <a:pt x="314" y="239"/>
                </a:lnTo>
                <a:close/>
                <a:moveTo>
                  <a:pt x="67" y="260"/>
                </a:moveTo>
                <a:lnTo>
                  <a:pt x="67" y="260"/>
                </a:lnTo>
                <a:lnTo>
                  <a:pt x="67" y="260"/>
                </a:lnTo>
                <a:lnTo>
                  <a:pt x="67" y="260"/>
                </a:lnTo>
                <a:lnTo>
                  <a:pt x="68" y="263"/>
                </a:lnTo>
                <a:lnTo>
                  <a:pt x="68" y="263"/>
                </a:lnTo>
                <a:lnTo>
                  <a:pt x="68" y="261"/>
                </a:lnTo>
                <a:lnTo>
                  <a:pt x="67" y="260"/>
                </a:lnTo>
                <a:lnTo>
                  <a:pt x="67" y="260"/>
                </a:lnTo>
                <a:close/>
                <a:moveTo>
                  <a:pt x="266" y="266"/>
                </a:moveTo>
                <a:lnTo>
                  <a:pt x="266" y="266"/>
                </a:lnTo>
                <a:lnTo>
                  <a:pt x="263" y="264"/>
                </a:lnTo>
                <a:lnTo>
                  <a:pt x="263" y="264"/>
                </a:lnTo>
                <a:lnTo>
                  <a:pt x="261" y="266"/>
                </a:lnTo>
                <a:lnTo>
                  <a:pt x="261" y="266"/>
                </a:lnTo>
                <a:lnTo>
                  <a:pt x="263" y="266"/>
                </a:lnTo>
                <a:lnTo>
                  <a:pt x="266" y="266"/>
                </a:lnTo>
                <a:lnTo>
                  <a:pt x="266" y="266"/>
                </a:lnTo>
                <a:close/>
                <a:moveTo>
                  <a:pt x="268" y="135"/>
                </a:moveTo>
                <a:lnTo>
                  <a:pt x="268" y="135"/>
                </a:lnTo>
                <a:lnTo>
                  <a:pt x="267" y="136"/>
                </a:lnTo>
                <a:lnTo>
                  <a:pt x="267" y="138"/>
                </a:lnTo>
                <a:lnTo>
                  <a:pt x="267" y="138"/>
                </a:lnTo>
                <a:lnTo>
                  <a:pt x="268" y="136"/>
                </a:lnTo>
                <a:lnTo>
                  <a:pt x="268" y="135"/>
                </a:lnTo>
                <a:lnTo>
                  <a:pt x="268" y="135"/>
                </a:lnTo>
                <a:close/>
                <a:moveTo>
                  <a:pt x="47" y="213"/>
                </a:moveTo>
                <a:lnTo>
                  <a:pt x="47" y="213"/>
                </a:lnTo>
                <a:lnTo>
                  <a:pt x="47" y="212"/>
                </a:lnTo>
                <a:lnTo>
                  <a:pt x="47" y="212"/>
                </a:lnTo>
                <a:lnTo>
                  <a:pt x="45" y="214"/>
                </a:lnTo>
                <a:lnTo>
                  <a:pt x="45" y="214"/>
                </a:lnTo>
                <a:lnTo>
                  <a:pt x="45" y="214"/>
                </a:lnTo>
                <a:lnTo>
                  <a:pt x="45" y="214"/>
                </a:lnTo>
                <a:lnTo>
                  <a:pt x="47" y="213"/>
                </a:lnTo>
                <a:lnTo>
                  <a:pt x="47" y="213"/>
                </a:lnTo>
                <a:close/>
                <a:moveTo>
                  <a:pt x="246" y="89"/>
                </a:moveTo>
                <a:lnTo>
                  <a:pt x="246" y="89"/>
                </a:lnTo>
                <a:lnTo>
                  <a:pt x="246" y="88"/>
                </a:lnTo>
                <a:lnTo>
                  <a:pt x="246" y="88"/>
                </a:lnTo>
                <a:lnTo>
                  <a:pt x="244" y="88"/>
                </a:lnTo>
                <a:lnTo>
                  <a:pt x="244" y="88"/>
                </a:lnTo>
                <a:lnTo>
                  <a:pt x="243" y="88"/>
                </a:lnTo>
                <a:lnTo>
                  <a:pt x="243" y="88"/>
                </a:lnTo>
                <a:lnTo>
                  <a:pt x="246" y="89"/>
                </a:lnTo>
                <a:lnTo>
                  <a:pt x="246" y="89"/>
                </a:lnTo>
                <a:close/>
                <a:moveTo>
                  <a:pt x="84" y="253"/>
                </a:moveTo>
                <a:lnTo>
                  <a:pt x="84" y="253"/>
                </a:lnTo>
                <a:lnTo>
                  <a:pt x="84" y="254"/>
                </a:lnTo>
                <a:lnTo>
                  <a:pt x="84" y="256"/>
                </a:lnTo>
                <a:lnTo>
                  <a:pt x="84" y="256"/>
                </a:lnTo>
                <a:lnTo>
                  <a:pt x="85" y="254"/>
                </a:lnTo>
                <a:lnTo>
                  <a:pt x="84" y="253"/>
                </a:lnTo>
                <a:lnTo>
                  <a:pt x="84" y="253"/>
                </a:lnTo>
                <a:close/>
                <a:moveTo>
                  <a:pt x="122" y="335"/>
                </a:moveTo>
                <a:lnTo>
                  <a:pt x="122" y="335"/>
                </a:lnTo>
                <a:lnTo>
                  <a:pt x="123" y="335"/>
                </a:lnTo>
                <a:lnTo>
                  <a:pt x="123" y="335"/>
                </a:lnTo>
                <a:lnTo>
                  <a:pt x="123" y="332"/>
                </a:lnTo>
                <a:lnTo>
                  <a:pt x="123" y="332"/>
                </a:lnTo>
                <a:lnTo>
                  <a:pt x="123" y="332"/>
                </a:lnTo>
                <a:lnTo>
                  <a:pt x="123" y="332"/>
                </a:lnTo>
                <a:lnTo>
                  <a:pt x="122" y="335"/>
                </a:lnTo>
                <a:lnTo>
                  <a:pt x="122" y="335"/>
                </a:lnTo>
                <a:close/>
                <a:moveTo>
                  <a:pt x="114" y="82"/>
                </a:moveTo>
                <a:lnTo>
                  <a:pt x="114" y="82"/>
                </a:lnTo>
                <a:lnTo>
                  <a:pt x="114" y="82"/>
                </a:lnTo>
                <a:lnTo>
                  <a:pt x="114" y="79"/>
                </a:lnTo>
                <a:lnTo>
                  <a:pt x="114" y="79"/>
                </a:lnTo>
                <a:lnTo>
                  <a:pt x="114" y="82"/>
                </a:lnTo>
                <a:lnTo>
                  <a:pt x="114" y="82"/>
                </a:lnTo>
                <a:close/>
                <a:moveTo>
                  <a:pt x="27" y="148"/>
                </a:moveTo>
                <a:lnTo>
                  <a:pt x="27" y="148"/>
                </a:lnTo>
                <a:lnTo>
                  <a:pt x="28" y="146"/>
                </a:lnTo>
                <a:lnTo>
                  <a:pt x="30" y="145"/>
                </a:lnTo>
                <a:lnTo>
                  <a:pt x="30" y="145"/>
                </a:lnTo>
                <a:lnTo>
                  <a:pt x="27" y="148"/>
                </a:lnTo>
                <a:lnTo>
                  <a:pt x="27" y="148"/>
                </a:lnTo>
                <a:close/>
                <a:moveTo>
                  <a:pt x="68" y="200"/>
                </a:moveTo>
                <a:lnTo>
                  <a:pt x="68" y="200"/>
                </a:lnTo>
                <a:lnTo>
                  <a:pt x="67" y="202"/>
                </a:lnTo>
                <a:lnTo>
                  <a:pt x="68" y="203"/>
                </a:lnTo>
                <a:lnTo>
                  <a:pt x="68" y="203"/>
                </a:lnTo>
                <a:lnTo>
                  <a:pt x="68" y="205"/>
                </a:lnTo>
                <a:lnTo>
                  <a:pt x="68" y="205"/>
                </a:lnTo>
                <a:lnTo>
                  <a:pt x="69" y="205"/>
                </a:lnTo>
                <a:lnTo>
                  <a:pt x="69" y="205"/>
                </a:lnTo>
                <a:lnTo>
                  <a:pt x="68" y="200"/>
                </a:lnTo>
                <a:lnTo>
                  <a:pt x="68" y="200"/>
                </a:lnTo>
                <a:close/>
                <a:moveTo>
                  <a:pt x="98" y="271"/>
                </a:moveTo>
                <a:lnTo>
                  <a:pt x="98" y="271"/>
                </a:lnTo>
                <a:lnTo>
                  <a:pt x="99" y="268"/>
                </a:lnTo>
                <a:lnTo>
                  <a:pt x="99" y="268"/>
                </a:lnTo>
                <a:lnTo>
                  <a:pt x="98" y="268"/>
                </a:lnTo>
                <a:lnTo>
                  <a:pt x="98" y="268"/>
                </a:lnTo>
                <a:lnTo>
                  <a:pt x="98" y="270"/>
                </a:lnTo>
                <a:lnTo>
                  <a:pt x="98" y="271"/>
                </a:lnTo>
                <a:lnTo>
                  <a:pt x="98" y="271"/>
                </a:lnTo>
                <a:close/>
                <a:moveTo>
                  <a:pt x="274" y="122"/>
                </a:moveTo>
                <a:lnTo>
                  <a:pt x="274" y="122"/>
                </a:lnTo>
                <a:lnTo>
                  <a:pt x="273" y="124"/>
                </a:lnTo>
                <a:lnTo>
                  <a:pt x="273" y="125"/>
                </a:lnTo>
                <a:lnTo>
                  <a:pt x="273" y="125"/>
                </a:lnTo>
                <a:lnTo>
                  <a:pt x="274" y="124"/>
                </a:lnTo>
                <a:lnTo>
                  <a:pt x="274" y="122"/>
                </a:lnTo>
                <a:lnTo>
                  <a:pt x="274" y="122"/>
                </a:lnTo>
                <a:close/>
                <a:moveTo>
                  <a:pt x="219" y="314"/>
                </a:moveTo>
                <a:lnTo>
                  <a:pt x="219" y="314"/>
                </a:lnTo>
                <a:lnTo>
                  <a:pt x="220" y="313"/>
                </a:lnTo>
                <a:lnTo>
                  <a:pt x="220" y="313"/>
                </a:lnTo>
                <a:lnTo>
                  <a:pt x="219" y="310"/>
                </a:lnTo>
                <a:lnTo>
                  <a:pt x="219" y="310"/>
                </a:lnTo>
                <a:lnTo>
                  <a:pt x="219" y="310"/>
                </a:lnTo>
                <a:lnTo>
                  <a:pt x="219" y="310"/>
                </a:lnTo>
                <a:lnTo>
                  <a:pt x="219" y="314"/>
                </a:lnTo>
                <a:lnTo>
                  <a:pt x="219" y="314"/>
                </a:lnTo>
                <a:close/>
                <a:moveTo>
                  <a:pt x="33" y="158"/>
                </a:moveTo>
                <a:lnTo>
                  <a:pt x="33" y="158"/>
                </a:lnTo>
                <a:lnTo>
                  <a:pt x="33" y="159"/>
                </a:lnTo>
                <a:lnTo>
                  <a:pt x="33" y="159"/>
                </a:lnTo>
                <a:lnTo>
                  <a:pt x="33" y="156"/>
                </a:lnTo>
                <a:lnTo>
                  <a:pt x="33" y="156"/>
                </a:lnTo>
                <a:lnTo>
                  <a:pt x="33" y="155"/>
                </a:lnTo>
                <a:lnTo>
                  <a:pt x="33" y="155"/>
                </a:lnTo>
                <a:lnTo>
                  <a:pt x="33" y="155"/>
                </a:lnTo>
                <a:lnTo>
                  <a:pt x="33" y="155"/>
                </a:lnTo>
                <a:lnTo>
                  <a:pt x="33" y="158"/>
                </a:lnTo>
                <a:lnTo>
                  <a:pt x="33" y="158"/>
                </a:lnTo>
                <a:close/>
                <a:moveTo>
                  <a:pt x="82" y="264"/>
                </a:moveTo>
                <a:lnTo>
                  <a:pt x="82" y="264"/>
                </a:lnTo>
                <a:lnTo>
                  <a:pt x="82" y="266"/>
                </a:lnTo>
                <a:lnTo>
                  <a:pt x="82" y="266"/>
                </a:lnTo>
                <a:lnTo>
                  <a:pt x="84" y="264"/>
                </a:lnTo>
                <a:lnTo>
                  <a:pt x="82" y="263"/>
                </a:lnTo>
                <a:lnTo>
                  <a:pt x="82" y="263"/>
                </a:lnTo>
                <a:lnTo>
                  <a:pt x="82" y="263"/>
                </a:lnTo>
                <a:lnTo>
                  <a:pt x="82" y="263"/>
                </a:lnTo>
                <a:lnTo>
                  <a:pt x="82" y="264"/>
                </a:lnTo>
                <a:lnTo>
                  <a:pt x="82" y="264"/>
                </a:lnTo>
                <a:close/>
                <a:moveTo>
                  <a:pt x="254" y="67"/>
                </a:moveTo>
                <a:lnTo>
                  <a:pt x="254" y="67"/>
                </a:lnTo>
                <a:lnTo>
                  <a:pt x="254" y="70"/>
                </a:lnTo>
                <a:lnTo>
                  <a:pt x="254" y="70"/>
                </a:lnTo>
                <a:lnTo>
                  <a:pt x="256" y="68"/>
                </a:lnTo>
                <a:lnTo>
                  <a:pt x="254" y="67"/>
                </a:lnTo>
                <a:lnTo>
                  <a:pt x="254" y="67"/>
                </a:lnTo>
                <a:close/>
                <a:moveTo>
                  <a:pt x="258" y="145"/>
                </a:moveTo>
                <a:lnTo>
                  <a:pt x="258" y="145"/>
                </a:lnTo>
                <a:lnTo>
                  <a:pt x="258" y="141"/>
                </a:lnTo>
                <a:lnTo>
                  <a:pt x="258" y="141"/>
                </a:lnTo>
                <a:lnTo>
                  <a:pt x="258" y="145"/>
                </a:lnTo>
                <a:lnTo>
                  <a:pt x="258" y="145"/>
                </a:lnTo>
                <a:close/>
                <a:moveTo>
                  <a:pt x="47" y="143"/>
                </a:moveTo>
                <a:lnTo>
                  <a:pt x="47" y="143"/>
                </a:lnTo>
                <a:lnTo>
                  <a:pt x="48" y="142"/>
                </a:lnTo>
                <a:lnTo>
                  <a:pt x="50" y="141"/>
                </a:lnTo>
                <a:lnTo>
                  <a:pt x="50" y="141"/>
                </a:lnTo>
                <a:lnTo>
                  <a:pt x="47" y="143"/>
                </a:lnTo>
                <a:lnTo>
                  <a:pt x="47" y="143"/>
                </a:lnTo>
                <a:close/>
                <a:moveTo>
                  <a:pt x="101" y="121"/>
                </a:moveTo>
                <a:lnTo>
                  <a:pt x="101" y="121"/>
                </a:lnTo>
                <a:lnTo>
                  <a:pt x="101" y="121"/>
                </a:lnTo>
                <a:lnTo>
                  <a:pt x="101" y="121"/>
                </a:lnTo>
                <a:lnTo>
                  <a:pt x="102" y="119"/>
                </a:lnTo>
                <a:lnTo>
                  <a:pt x="102" y="118"/>
                </a:lnTo>
                <a:lnTo>
                  <a:pt x="102" y="118"/>
                </a:lnTo>
                <a:lnTo>
                  <a:pt x="101" y="121"/>
                </a:lnTo>
                <a:lnTo>
                  <a:pt x="101" y="121"/>
                </a:lnTo>
                <a:close/>
                <a:moveTo>
                  <a:pt x="256" y="251"/>
                </a:moveTo>
                <a:lnTo>
                  <a:pt x="256" y="251"/>
                </a:lnTo>
                <a:lnTo>
                  <a:pt x="256" y="251"/>
                </a:lnTo>
                <a:lnTo>
                  <a:pt x="256" y="251"/>
                </a:lnTo>
                <a:lnTo>
                  <a:pt x="257" y="250"/>
                </a:lnTo>
                <a:lnTo>
                  <a:pt x="257" y="250"/>
                </a:lnTo>
                <a:lnTo>
                  <a:pt x="256" y="249"/>
                </a:lnTo>
                <a:lnTo>
                  <a:pt x="256" y="249"/>
                </a:lnTo>
                <a:lnTo>
                  <a:pt x="256" y="251"/>
                </a:lnTo>
                <a:lnTo>
                  <a:pt x="256" y="251"/>
                </a:lnTo>
                <a:close/>
                <a:moveTo>
                  <a:pt x="111" y="70"/>
                </a:moveTo>
                <a:lnTo>
                  <a:pt x="111" y="70"/>
                </a:lnTo>
                <a:lnTo>
                  <a:pt x="106" y="72"/>
                </a:lnTo>
                <a:lnTo>
                  <a:pt x="106" y="72"/>
                </a:lnTo>
                <a:lnTo>
                  <a:pt x="111" y="70"/>
                </a:lnTo>
                <a:lnTo>
                  <a:pt x="111" y="70"/>
                </a:lnTo>
                <a:close/>
                <a:moveTo>
                  <a:pt x="77" y="246"/>
                </a:moveTo>
                <a:lnTo>
                  <a:pt x="77" y="246"/>
                </a:lnTo>
                <a:lnTo>
                  <a:pt x="75" y="247"/>
                </a:lnTo>
                <a:lnTo>
                  <a:pt x="75" y="249"/>
                </a:lnTo>
                <a:lnTo>
                  <a:pt x="75" y="249"/>
                </a:lnTo>
                <a:lnTo>
                  <a:pt x="77" y="247"/>
                </a:lnTo>
                <a:lnTo>
                  <a:pt x="77" y="246"/>
                </a:lnTo>
                <a:lnTo>
                  <a:pt x="77" y="246"/>
                </a:lnTo>
                <a:close/>
                <a:moveTo>
                  <a:pt x="65" y="257"/>
                </a:moveTo>
                <a:lnTo>
                  <a:pt x="65" y="257"/>
                </a:lnTo>
                <a:lnTo>
                  <a:pt x="65" y="256"/>
                </a:lnTo>
                <a:lnTo>
                  <a:pt x="64" y="254"/>
                </a:lnTo>
                <a:lnTo>
                  <a:pt x="64" y="254"/>
                </a:lnTo>
                <a:lnTo>
                  <a:pt x="64" y="256"/>
                </a:lnTo>
                <a:lnTo>
                  <a:pt x="65" y="257"/>
                </a:lnTo>
                <a:lnTo>
                  <a:pt x="65" y="257"/>
                </a:lnTo>
                <a:close/>
                <a:moveTo>
                  <a:pt x="44" y="209"/>
                </a:moveTo>
                <a:lnTo>
                  <a:pt x="44" y="209"/>
                </a:lnTo>
                <a:lnTo>
                  <a:pt x="42" y="210"/>
                </a:lnTo>
                <a:lnTo>
                  <a:pt x="44" y="212"/>
                </a:lnTo>
                <a:lnTo>
                  <a:pt x="44" y="212"/>
                </a:lnTo>
                <a:lnTo>
                  <a:pt x="44" y="209"/>
                </a:lnTo>
                <a:lnTo>
                  <a:pt x="44" y="209"/>
                </a:lnTo>
                <a:close/>
                <a:moveTo>
                  <a:pt x="79" y="203"/>
                </a:moveTo>
                <a:lnTo>
                  <a:pt x="79" y="203"/>
                </a:lnTo>
                <a:lnTo>
                  <a:pt x="79" y="203"/>
                </a:lnTo>
                <a:lnTo>
                  <a:pt x="79" y="202"/>
                </a:lnTo>
                <a:lnTo>
                  <a:pt x="79" y="202"/>
                </a:lnTo>
                <a:lnTo>
                  <a:pt x="78" y="200"/>
                </a:lnTo>
                <a:lnTo>
                  <a:pt x="78" y="200"/>
                </a:lnTo>
                <a:lnTo>
                  <a:pt x="78" y="200"/>
                </a:lnTo>
                <a:lnTo>
                  <a:pt x="78" y="200"/>
                </a:lnTo>
                <a:lnTo>
                  <a:pt x="79" y="203"/>
                </a:lnTo>
                <a:lnTo>
                  <a:pt x="79" y="203"/>
                </a:lnTo>
                <a:close/>
                <a:moveTo>
                  <a:pt x="308" y="213"/>
                </a:moveTo>
                <a:lnTo>
                  <a:pt x="308" y="213"/>
                </a:lnTo>
                <a:lnTo>
                  <a:pt x="308" y="210"/>
                </a:lnTo>
                <a:lnTo>
                  <a:pt x="308" y="210"/>
                </a:lnTo>
                <a:lnTo>
                  <a:pt x="307" y="212"/>
                </a:lnTo>
                <a:lnTo>
                  <a:pt x="308" y="213"/>
                </a:lnTo>
                <a:lnTo>
                  <a:pt x="308" y="213"/>
                </a:lnTo>
                <a:close/>
                <a:moveTo>
                  <a:pt x="17" y="166"/>
                </a:moveTo>
                <a:lnTo>
                  <a:pt x="17" y="166"/>
                </a:lnTo>
                <a:lnTo>
                  <a:pt x="17" y="169"/>
                </a:lnTo>
                <a:lnTo>
                  <a:pt x="18" y="170"/>
                </a:lnTo>
                <a:lnTo>
                  <a:pt x="18" y="170"/>
                </a:lnTo>
                <a:lnTo>
                  <a:pt x="17" y="166"/>
                </a:lnTo>
                <a:lnTo>
                  <a:pt x="17" y="166"/>
                </a:lnTo>
                <a:close/>
                <a:moveTo>
                  <a:pt x="196" y="254"/>
                </a:moveTo>
                <a:lnTo>
                  <a:pt x="196" y="254"/>
                </a:lnTo>
                <a:lnTo>
                  <a:pt x="196" y="253"/>
                </a:lnTo>
                <a:lnTo>
                  <a:pt x="196" y="253"/>
                </a:lnTo>
                <a:lnTo>
                  <a:pt x="196" y="251"/>
                </a:lnTo>
                <a:lnTo>
                  <a:pt x="195" y="250"/>
                </a:lnTo>
                <a:lnTo>
                  <a:pt x="195" y="250"/>
                </a:lnTo>
                <a:lnTo>
                  <a:pt x="196" y="254"/>
                </a:lnTo>
                <a:lnTo>
                  <a:pt x="196" y="254"/>
                </a:lnTo>
                <a:close/>
                <a:moveTo>
                  <a:pt x="256" y="233"/>
                </a:moveTo>
                <a:lnTo>
                  <a:pt x="256" y="233"/>
                </a:lnTo>
                <a:lnTo>
                  <a:pt x="258" y="233"/>
                </a:lnTo>
                <a:lnTo>
                  <a:pt x="260" y="233"/>
                </a:lnTo>
                <a:lnTo>
                  <a:pt x="260" y="233"/>
                </a:lnTo>
                <a:lnTo>
                  <a:pt x="260" y="233"/>
                </a:lnTo>
                <a:lnTo>
                  <a:pt x="260" y="233"/>
                </a:lnTo>
                <a:lnTo>
                  <a:pt x="256" y="233"/>
                </a:lnTo>
                <a:lnTo>
                  <a:pt x="256" y="233"/>
                </a:lnTo>
                <a:close/>
                <a:moveTo>
                  <a:pt x="94" y="106"/>
                </a:moveTo>
                <a:lnTo>
                  <a:pt x="94" y="106"/>
                </a:lnTo>
                <a:lnTo>
                  <a:pt x="95" y="104"/>
                </a:lnTo>
                <a:lnTo>
                  <a:pt x="95" y="102"/>
                </a:lnTo>
                <a:lnTo>
                  <a:pt x="95" y="102"/>
                </a:lnTo>
                <a:lnTo>
                  <a:pt x="94" y="106"/>
                </a:lnTo>
                <a:lnTo>
                  <a:pt x="94" y="106"/>
                </a:lnTo>
                <a:close/>
                <a:moveTo>
                  <a:pt x="253" y="58"/>
                </a:moveTo>
                <a:lnTo>
                  <a:pt x="253" y="58"/>
                </a:lnTo>
                <a:lnTo>
                  <a:pt x="251" y="57"/>
                </a:lnTo>
                <a:lnTo>
                  <a:pt x="251" y="57"/>
                </a:lnTo>
                <a:lnTo>
                  <a:pt x="251" y="60"/>
                </a:lnTo>
                <a:lnTo>
                  <a:pt x="251" y="60"/>
                </a:lnTo>
                <a:lnTo>
                  <a:pt x="253" y="58"/>
                </a:lnTo>
                <a:lnTo>
                  <a:pt x="253" y="58"/>
                </a:lnTo>
                <a:close/>
                <a:moveTo>
                  <a:pt x="69" y="249"/>
                </a:moveTo>
                <a:lnTo>
                  <a:pt x="69" y="249"/>
                </a:lnTo>
                <a:lnTo>
                  <a:pt x="69" y="247"/>
                </a:lnTo>
                <a:lnTo>
                  <a:pt x="69" y="246"/>
                </a:lnTo>
                <a:lnTo>
                  <a:pt x="69" y="246"/>
                </a:lnTo>
                <a:lnTo>
                  <a:pt x="68" y="247"/>
                </a:lnTo>
                <a:lnTo>
                  <a:pt x="68" y="247"/>
                </a:lnTo>
                <a:lnTo>
                  <a:pt x="69" y="249"/>
                </a:lnTo>
                <a:lnTo>
                  <a:pt x="69" y="249"/>
                </a:lnTo>
                <a:close/>
                <a:moveTo>
                  <a:pt x="246" y="33"/>
                </a:moveTo>
                <a:lnTo>
                  <a:pt x="246" y="33"/>
                </a:lnTo>
                <a:lnTo>
                  <a:pt x="246" y="33"/>
                </a:lnTo>
                <a:lnTo>
                  <a:pt x="246" y="33"/>
                </a:lnTo>
                <a:lnTo>
                  <a:pt x="247" y="31"/>
                </a:lnTo>
                <a:lnTo>
                  <a:pt x="247" y="31"/>
                </a:lnTo>
                <a:lnTo>
                  <a:pt x="247" y="30"/>
                </a:lnTo>
                <a:lnTo>
                  <a:pt x="247" y="30"/>
                </a:lnTo>
                <a:lnTo>
                  <a:pt x="246" y="33"/>
                </a:lnTo>
                <a:lnTo>
                  <a:pt x="246" y="33"/>
                </a:lnTo>
                <a:close/>
                <a:moveTo>
                  <a:pt x="341" y="219"/>
                </a:moveTo>
                <a:lnTo>
                  <a:pt x="341" y="219"/>
                </a:lnTo>
                <a:lnTo>
                  <a:pt x="339" y="222"/>
                </a:lnTo>
                <a:lnTo>
                  <a:pt x="339" y="223"/>
                </a:lnTo>
                <a:lnTo>
                  <a:pt x="339" y="223"/>
                </a:lnTo>
                <a:lnTo>
                  <a:pt x="341" y="219"/>
                </a:lnTo>
                <a:lnTo>
                  <a:pt x="341" y="219"/>
                </a:lnTo>
                <a:close/>
                <a:moveTo>
                  <a:pt x="105" y="132"/>
                </a:moveTo>
                <a:lnTo>
                  <a:pt x="105" y="132"/>
                </a:lnTo>
                <a:lnTo>
                  <a:pt x="105" y="133"/>
                </a:lnTo>
                <a:lnTo>
                  <a:pt x="106" y="133"/>
                </a:lnTo>
                <a:lnTo>
                  <a:pt x="106" y="133"/>
                </a:lnTo>
                <a:lnTo>
                  <a:pt x="106" y="132"/>
                </a:lnTo>
                <a:lnTo>
                  <a:pt x="105" y="132"/>
                </a:lnTo>
                <a:lnTo>
                  <a:pt x="105" y="132"/>
                </a:lnTo>
                <a:close/>
                <a:moveTo>
                  <a:pt x="42" y="138"/>
                </a:moveTo>
                <a:lnTo>
                  <a:pt x="42" y="138"/>
                </a:lnTo>
                <a:lnTo>
                  <a:pt x="41" y="139"/>
                </a:lnTo>
                <a:lnTo>
                  <a:pt x="41" y="141"/>
                </a:lnTo>
                <a:lnTo>
                  <a:pt x="41" y="141"/>
                </a:lnTo>
                <a:lnTo>
                  <a:pt x="42" y="139"/>
                </a:lnTo>
                <a:lnTo>
                  <a:pt x="42" y="138"/>
                </a:lnTo>
                <a:lnTo>
                  <a:pt x="42" y="138"/>
                </a:lnTo>
                <a:close/>
                <a:moveTo>
                  <a:pt x="119" y="131"/>
                </a:moveTo>
                <a:lnTo>
                  <a:pt x="119" y="131"/>
                </a:lnTo>
                <a:lnTo>
                  <a:pt x="118" y="132"/>
                </a:lnTo>
                <a:lnTo>
                  <a:pt x="118" y="132"/>
                </a:lnTo>
                <a:lnTo>
                  <a:pt x="121" y="132"/>
                </a:lnTo>
                <a:lnTo>
                  <a:pt x="121" y="132"/>
                </a:lnTo>
                <a:lnTo>
                  <a:pt x="119" y="131"/>
                </a:lnTo>
                <a:lnTo>
                  <a:pt x="119" y="131"/>
                </a:lnTo>
                <a:close/>
                <a:moveTo>
                  <a:pt x="123" y="325"/>
                </a:moveTo>
                <a:lnTo>
                  <a:pt x="123" y="325"/>
                </a:lnTo>
                <a:lnTo>
                  <a:pt x="126" y="325"/>
                </a:lnTo>
                <a:lnTo>
                  <a:pt x="128" y="324"/>
                </a:lnTo>
                <a:lnTo>
                  <a:pt x="128" y="324"/>
                </a:lnTo>
                <a:lnTo>
                  <a:pt x="123" y="325"/>
                </a:lnTo>
                <a:lnTo>
                  <a:pt x="123" y="325"/>
                </a:lnTo>
                <a:close/>
                <a:moveTo>
                  <a:pt x="115" y="68"/>
                </a:moveTo>
                <a:lnTo>
                  <a:pt x="115" y="68"/>
                </a:lnTo>
                <a:lnTo>
                  <a:pt x="115" y="67"/>
                </a:lnTo>
                <a:lnTo>
                  <a:pt x="115" y="67"/>
                </a:lnTo>
                <a:lnTo>
                  <a:pt x="114" y="68"/>
                </a:lnTo>
                <a:lnTo>
                  <a:pt x="114" y="68"/>
                </a:lnTo>
                <a:lnTo>
                  <a:pt x="112" y="70"/>
                </a:lnTo>
                <a:lnTo>
                  <a:pt x="112" y="70"/>
                </a:lnTo>
                <a:lnTo>
                  <a:pt x="115" y="68"/>
                </a:lnTo>
                <a:lnTo>
                  <a:pt x="115" y="68"/>
                </a:lnTo>
                <a:close/>
                <a:moveTo>
                  <a:pt x="50" y="189"/>
                </a:moveTo>
                <a:lnTo>
                  <a:pt x="50" y="189"/>
                </a:lnTo>
                <a:lnTo>
                  <a:pt x="50" y="185"/>
                </a:lnTo>
                <a:lnTo>
                  <a:pt x="50" y="185"/>
                </a:lnTo>
                <a:lnTo>
                  <a:pt x="50" y="186"/>
                </a:lnTo>
                <a:lnTo>
                  <a:pt x="50" y="189"/>
                </a:lnTo>
                <a:lnTo>
                  <a:pt x="50" y="189"/>
                </a:lnTo>
                <a:close/>
                <a:moveTo>
                  <a:pt x="44" y="124"/>
                </a:moveTo>
                <a:lnTo>
                  <a:pt x="44" y="124"/>
                </a:lnTo>
                <a:lnTo>
                  <a:pt x="45" y="124"/>
                </a:lnTo>
                <a:lnTo>
                  <a:pt x="45" y="122"/>
                </a:lnTo>
                <a:lnTo>
                  <a:pt x="45" y="122"/>
                </a:lnTo>
                <a:lnTo>
                  <a:pt x="44" y="122"/>
                </a:lnTo>
                <a:lnTo>
                  <a:pt x="44" y="124"/>
                </a:lnTo>
                <a:lnTo>
                  <a:pt x="44" y="124"/>
                </a:lnTo>
                <a:close/>
                <a:moveTo>
                  <a:pt x="315" y="226"/>
                </a:moveTo>
                <a:lnTo>
                  <a:pt x="315" y="226"/>
                </a:lnTo>
                <a:lnTo>
                  <a:pt x="314" y="229"/>
                </a:lnTo>
                <a:lnTo>
                  <a:pt x="314" y="229"/>
                </a:lnTo>
                <a:lnTo>
                  <a:pt x="317" y="229"/>
                </a:lnTo>
                <a:lnTo>
                  <a:pt x="317" y="229"/>
                </a:lnTo>
                <a:lnTo>
                  <a:pt x="315" y="226"/>
                </a:lnTo>
                <a:lnTo>
                  <a:pt x="315" y="226"/>
                </a:lnTo>
                <a:close/>
                <a:moveTo>
                  <a:pt x="68" y="142"/>
                </a:moveTo>
                <a:lnTo>
                  <a:pt x="68" y="142"/>
                </a:lnTo>
                <a:lnTo>
                  <a:pt x="68" y="142"/>
                </a:lnTo>
                <a:lnTo>
                  <a:pt x="68" y="142"/>
                </a:lnTo>
                <a:lnTo>
                  <a:pt x="67" y="143"/>
                </a:lnTo>
                <a:lnTo>
                  <a:pt x="67" y="143"/>
                </a:lnTo>
                <a:lnTo>
                  <a:pt x="67" y="145"/>
                </a:lnTo>
                <a:lnTo>
                  <a:pt x="67" y="145"/>
                </a:lnTo>
                <a:lnTo>
                  <a:pt x="68" y="142"/>
                </a:lnTo>
                <a:lnTo>
                  <a:pt x="68" y="142"/>
                </a:lnTo>
                <a:close/>
                <a:moveTo>
                  <a:pt x="209" y="58"/>
                </a:moveTo>
                <a:lnTo>
                  <a:pt x="209" y="58"/>
                </a:lnTo>
                <a:lnTo>
                  <a:pt x="207" y="62"/>
                </a:lnTo>
                <a:lnTo>
                  <a:pt x="207" y="62"/>
                </a:lnTo>
                <a:lnTo>
                  <a:pt x="209" y="61"/>
                </a:lnTo>
                <a:lnTo>
                  <a:pt x="209" y="58"/>
                </a:lnTo>
                <a:lnTo>
                  <a:pt x="209" y="58"/>
                </a:lnTo>
                <a:close/>
                <a:moveTo>
                  <a:pt x="301" y="139"/>
                </a:moveTo>
                <a:lnTo>
                  <a:pt x="301" y="139"/>
                </a:lnTo>
                <a:lnTo>
                  <a:pt x="303" y="138"/>
                </a:lnTo>
                <a:lnTo>
                  <a:pt x="301" y="136"/>
                </a:lnTo>
                <a:lnTo>
                  <a:pt x="301" y="136"/>
                </a:lnTo>
                <a:lnTo>
                  <a:pt x="301" y="135"/>
                </a:lnTo>
                <a:lnTo>
                  <a:pt x="301" y="135"/>
                </a:lnTo>
                <a:lnTo>
                  <a:pt x="300" y="135"/>
                </a:lnTo>
                <a:lnTo>
                  <a:pt x="300" y="135"/>
                </a:lnTo>
                <a:lnTo>
                  <a:pt x="301" y="139"/>
                </a:lnTo>
                <a:lnTo>
                  <a:pt x="301" y="139"/>
                </a:lnTo>
                <a:close/>
                <a:moveTo>
                  <a:pt x="206" y="105"/>
                </a:moveTo>
                <a:lnTo>
                  <a:pt x="206" y="105"/>
                </a:lnTo>
                <a:lnTo>
                  <a:pt x="206" y="108"/>
                </a:lnTo>
                <a:lnTo>
                  <a:pt x="206" y="108"/>
                </a:lnTo>
                <a:lnTo>
                  <a:pt x="206" y="108"/>
                </a:lnTo>
                <a:lnTo>
                  <a:pt x="206" y="108"/>
                </a:lnTo>
                <a:lnTo>
                  <a:pt x="207" y="105"/>
                </a:lnTo>
                <a:lnTo>
                  <a:pt x="207" y="105"/>
                </a:lnTo>
                <a:lnTo>
                  <a:pt x="206" y="105"/>
                </a:lnTo>
                <a:lnTo>
                  <a:pt x="206" y="105"/>
                </a:lnTo>
                <a:close/>
                <a:moveTo>
                  <a:pt x="290" y="232"/>
                </a:moveTo>
                <a:lnTo>
                  <a:pt x="290" y="232"/>
                </a:lnTo>
                <a:lnTo>
                  <a:pt x="290" y="229"/>
                </a:lnTo>
                <a:lnTo>
                  <a:pt x="290" y="229"/>
                </a:lnTo>
                <a:lnTo>
                  <a:pt x="288" y="230"/>
                </a:lnTo>
                <a:lnTo>
                  <a:pt x="288" y="230"/>
                </a:lnTo>
                <a:lnTo>
                  <a:pt x="290" y="232"/>
                </a:lnTo>
                <a:lnTo>
                  <a:pt x="290" y="232"/>
                </a:lnTo>
                <a:close/>
                <a:moveTo>
                  <a:pt x="68" y="125"/>
                </a:moveTo>
                <a:lnTo>
                  <a:pt x="68" y="125"/>
                </a:lnTo>
                <a:lnTo>
                  <a:pt x="68" y="125"/>
                </a:lnTo>
                <a:lnTo>
                  <a:pt x="68" y="125"/>
                </a:lnTo>
                <a:lnTo>
                  <a:pt x="67" y="128"/>
                </a:lnTo>
                <a:lnTo>
                  <a:pt x="67" y="128"/>
                </a:lnTo>
                <a:lnTo>
                  <a:pt x="67" y="128"/>
                </a:lnTo>
                <a:lnTo>
                  <a:pt x="67" y="128"/>
                </a:lnTo>
                <a:lnTo>
                  <a:pt x="68" y="126"/>
                </a:lnTo>
                <a:lnTo>
                  <a:pt x="68" y="125"/>
                </a:lnTo>
                <a:lnTo>
                  <a:pt x="68" y="125"/>
                </a:lnTo>
                <a:close/>
                <a:moveTo>
                  <a:pt x="58" y="146"/>
                </a:moveTo>
                <a:lnTo>
                  <a:pt x="58" y="146"/>
                </a:lnTo>
                <a:lnTo>
                  <a:pt x="58" y="146"/>
                </a:lnTo>
                <a:lnTo>
                  <a:pt x="58" y="146"/>
                </a:lnTo>
                <a:lnTo>
                  <a:pt x="60" y="145"/>
                </a:lnTo>
                <a:lnTo>
                  <a:pt x="60" y="143"/>
                </a:lnTo>
                <a:lnTo>
                  <a:pt x="60" y="143"/>
                </a:lnTo>
                <a:lnTo>
                  <a:pt x="58" y="146"/>
                </a:lnTo>
                <a:lnTo>
                  <a:pt x="58" y="146"/>
                </a:lnTo>
                <a:close/>
                <a:moveTo>
                  <a:pt x="105" y="301"/>
                </a:moveTo>
                <a:lnTo>
                  <a:pt x="105" y="301"/>
                </a:lnTo>
                <a:lnTo>
                  <a:pt x="104" y="303"/>
                </a:lnTo>
                <a:lnTo>
                  <a:pt x="105" y="304"/>
                </a:lnTo>
                <a:lnTo>
                  <a:pt x="105" y="304"/>
                </a:lnTo>
                <a:lnTo>
                  <a:pt x="105" y="304"/>
                </a:lnTo>
                <a:lnTo>
                  <a:pt x="105" y="304"/>
                </a:lnTo>
                <a:lnTo>
                  <a:pt x="105" y="303"/>
                </a:lnTo>
                <a:lnTo>
                  <a:pt x="105" y="303"/>
                </a:lnTo>
                <a:lnTo>
                  <a:pt x="105" y="301"/>
                </a:lnTo>
                <a:lnTo>
                  <a:pt x="105" y="301"/>
                </a:lnTo>
                <a:close/>
                <a:moveTo>
                  <a:pt x="71" y="135"/>
                </a:moveTo>
                <a:lnTo>
                  <a:pt x="71" y="135"/>
                </a:lnTo>
                <a:lnTo>
                  <a:pt x="74" y="133"/>
                </a:lnTo>
                <a:lnTo>
                  <a:pt x="74" y="133"/>
                </a:lnTo>
                <a:lnTo>
                  <a:pt x="71" y="135"/>
                </a:lnTo>
                <a:lnTo>
                  <a:pt x="71" y="135"/>
                </a:lnTo>
                <a:lnTo>
                  <a:pt x="71" y="135"/>
                </a:lnTo>
                <a:close/>
                <a:moveTo>
                  <a:pt x="72" y="121"/>
                </a:moveTo>
                <a:lnTo>
                  <a:pt x="72" y="121"/>
                </a:lnTo>
                <a:lnTo>
                  <a:pt x="71" y="122"/>
                </a:lnTo>
                <a:lnTo>
                  <a:pt x="71" y="124"/>
                </a:lnTo>
                <a:lnTo>
                  <a:pt x="71" y="124"/>
                </a:lnTo>
                <a:lnTo>
                  <a:pt x="72" y="122"/>
                </a:lnTo>
                <a:lnTo>
                  <a:pt x="72" y="121"/>
                </a:lnTo>
                <a:lnTo>
                  <a:pt x="72" y="121"/>
                </a:lnTo>
                <a:close/>
                <a:moveTo>
                  <a:pt x="85" y="241"/>
                </a:moveTo>
                <a:lnTo>
                  <a:pt x="85" y="241"/>
                </a:lnTo>
                <a:lnTo>
                  <a:pt x="85" y="241"/>
                </a:lnTo>
                <a:lnTo>
                  <a:pt x="85" y="241"/>
                </a:lnTo>
                <a:lnTo>
                  <a:pt x="84" y="239"/>
                </a:lnTo>
                <a:lnTo>
                  <a:pt x="84" y="239"/>
                </a:lnTo>
                <a:lnTo>
                  <a:pt x="84" y="241"/>
                </a:lnTo>
                <a:lnTo>
                  <a:pt x="85" y="241"/>
                </a:lnTo>
                <a:lnTo>
                  <a:pt x="85" y="241"/>
                </a:lnTo>
                <a:close/>
                <a:moveTo>
                  <a:pt x="115" y="124"/>
                </a:moveTo>
                <a:lnTo>
                  <a:pt x="115" y="124"/>
                </a:lnTo>
                <a:lnTo>
                  <a:pt x="115" y="124"/>
                </a:lnTo>
                <a:lnTo>
                  <a:pt x="115" y="122"/>
                </a:lnTo>
                <a:lnTo>
                  <a:pt x="115" y="122"/>
                </a:lnTo>
                <a:lnTo>
                  <a:pt x="115" y="122"/>
                </a:lnTo>
                <a:lnTo>
                  <a:pt x="115" y="124"/>
                </a:lnTo>
                <a:lnTo>
                  <a:pt x="115" y="124"/>
                </a:lnTo>
                <a:close/>
                <a:moveTo>
                  <a:pt x="209" y="33"/>
                </a:moveTo>
                <a:lnTo>
                  <a:pt x="209" y="33"/>
                </a:lnTo>
                <a:lnTo>
                  <a:pt x="209" y="30"/>
                </a:lnTo>
                <a:lnTo>
                  <a:pt x="209" y="30"/>
                </a:lnTo>
                <a:lnTo>
                  <a:pt x="209" y="31"/>
                </a:lnTo>
                <a:lnTo>
                  <a:pt x="209" y="33"/>
                </a:lnTo>
                <a:lnTo>
                  <a:pt x="209" y="33"/>
                </a:lnTo>
                <a:close/>
                <a:moveTo>
                  <a:pt x="71" y="155"/>
                </a:moveTo>
                <a:lnTo>
                  <a:pt x="71" y="155"/>
                </a:lnTo>
                <a:lnTo>
                  <a:pt x="72" y="152"/>
                </a:lnTo>
                <a:lnTo>
                  <a:pt x="72" y="152"/>
                </a:lnTo>
                <a:lnTo>
                  <a:pt x="71" y="152"/>
                </a:lnTo>
                <a:lnTo>
                  <a:pt x="71" y="155"/>
                </a:lnTo>
                <a:lnTo>
                  <a:pt x="71" y="155"/>
                </a:lnTo>
                <a:close/>
                <a:moveTo>
                  <a:pt x="109" y="114"/>
                </a:moveTo>
                <a:lnTo>
                  <a:pt x="109" y="114"/>
                </a:lnTo>
                <a:lnTo>
                  <a:pt x="108" y="114"/>
                </a:lnTo>
                <a:lnTo>
                  <a:pt x="106" y="115"/>
                </a:lnTo>
                <a:lnTo>
                  <a:pt x="106" y="115"/>
                </a:lnTo>
                <a:lnTo>
                  <a:pt x="109" y="114"/>
                </a:lnTo>
                <a:lnTo>
                  <a:pt x="109" y="114"/>
                </a:lnTo>
                <a:close/>
                <a:moveTo>
                  <a:pt x="14" y="138"/>
                </a:moveTo>
                <a:lnTo>
                  <a:pt x="14" y="138"/>
                </a:lnTo>
                <a:lnTo>
                  <a:pt x="14" y="138"/>
                </a:lnTo>
                <a:lnTo>
                  <a:pt x="13" y="139"/>
                </a:lnTo>
                <a:lnTo>
                  <a:pt x="13" y="139"/>
                </a:lnTo>
                <a:lnTo>
                  <a:pt x="13" y="141"/>
                </a:lnTo>
                <a:lnTo>
                  <a:pt x="13" y="141"/>
                </a:lnTo>
                <a:lnTo>
                  <a:pt x="14" y="138"/>
                </a:lnTo>
                <a:lnTo>
                  <a:pt x="14" y="138"/>
                </a:lnTo>
                <a:close/>
                <a:moveTo>
                  <a:pt x="131" y="112"/>
                </a:moveTo>
                <a:lnTo>
                  <a:pt x="131" y="112"/>
                </a:lnTo>
                <a:lnTo>
                  <a:pt x="129" y="114"/>
                </a:lnTo>
                <a:lnTo>
                  <a:pt x="131" y="115"/>
                </a:lnTo>
                <a:lnTo>
                  <a:pt x="131" y="115"/>
                </a:lnTo>
                <a:lnTo>
                  <a:pt x="131" y="112"/>
                </a:lnTo>
                <a:lnTo>
                  <a:pt x="131" y="112"/>
                </a:lnTo>
                <a:close/>
                <a:moveTo>
                  <a:pt x="203" y="148"/>
                </a:moveTo>
                <a:lnTo>
                  <a:pt x="203" y="148"/>
                </a:lnTo>
                <a:lnTo>
                  <a:pt x="202" y="146"/>
                </a:lnTo>
                <a:lnTo>
                  <a:pt x="202" y="146"/>
                </a:lnTo>
                <a:lnTo>
                  <a:pt x="202" y="146"/>
                </a:lnTo>
                <a:lnTo>
                  <a:pt x="202" y="146"/>
                </a:lnTo>
                <a:lnTo>
                  <a:pt x="203" y="148"/>
                </a:lnTo>
                <a:lnTo>
                  <a:pt x="203" y="148"/>
                </a:lnTo>
                <a:close/>
                <a:moveTo>
                  <a:pt x="300" y="234"/>
                </a:moveTo>
                <a:lnTo>
                  <a:pt x="300" y="234"/>
                </a:lnTo>
                <a:lnTo>
                  <a:pt x="301" y="233"/>
                </a:lnTo>
                <a:lnTo>
                  <a:pt x="300" y="232"/>
                </a:lnTo>
                <a:lnTo>
                  <a:pt x="300" y="232"/>
                </a:lnTo>
                <a:lnTo>
                  <a:pt x="300" y="233"/>
                </a:lnTo>
                <a:lnTo>
                  <a:pt x="300" y="234"/>
                </a:lnTo>
                <a:lnTo>
                  <a:pt x="300" y="234"/>
                </a:lnTo>
                <a:close/>
                <a:moveTo>
                  <a:pt x="276" y="138"/>
                </a:moveTo>
                <a:lnTo>
                  <a:pt x="276" y="138"/>
                </a:lnTo>
                <a:lnTo>
                  <a:pt x="276" y="136"/>
                </a:lnTo>
                <a:lnTo>
                  <a:pt x="276" y="135"/>
                </a:lnTo>
                <a:lnTo>
                  <a:pt x="276" y="135"/>
                </a:lnTo>
                <a:lnTo>
                  <a:pt x="274" y="136"/>
                </a:lnTo>
                <a:lnTo>
                  <a:pt x="276" y="138"/>
                </a:lnTo>
                <a:lnTo>
                  <a:pt x="276" y="138"/>
                </a:lnTo>
                <a:close/>
                <a:moveTo>
                  <a:pt x="96" y="286"/>
                </a:moveTo>
                <a:lnTo>
                  <a:pt x="96" y="286"/>
                </a:lnTo>
                <a:lnTo>
                  <a:pt x="95" y="287"/>
                </a:lnTo>
                <a:lnTo>
                  <a:pt x="95" y="287"/>
                </a:lnTo>
                <a:lnTo>
                  <a:pt x="96" y="286"/>
                </a:lnTo>
                <a:lnTo>
                  <a:pt x="96" y="286"/>
                </a:lnTo>
                <a:lnTo>
                  <a:pt x="96" y="286"/>
                </a:lnTo>
                <a:close/>
                <a:moveTo>
                  <a:pt x="233" y="30"/>
                </a:moveTo>
                <a:lnTo>
                  <a:pt x="233" y="30"/>
                </a:lnTo>
                <a:lnTo>
                  <a:pt x="233" y="28"/>
                </a:lnTo>
                <a:lnTo>
                  <a:pt x="233" y="28"/>
                </a:lnTo>
                <a:lnTo>
                  <a:pt x="231" y="27"/>
                </a:lnTo>
                <a:lnTo>
                  <a:pt x="230" y="27"/>
                </a:lnTo>
                <a:lnTo>
                  <a:pt x="230" y="27"/>
                </a:lnTo>
                <a:lnTo>
                  <a:pt x="233" y="30"/>
                </a:lnTo>
                <a:lnTo>
                  <a:pt x="233" y="30"/>
                </a:lnTo>
                <a:close/>
                <a:moveTo>
                  <a:pt x="303" y="237"/>
                </a:moveTo>
                <a:lnTo>
                  <a:pt x="303" y="237"/>
                </a:lnTo>
                <a:lnTo>
                  <a:pt x="301" y="237"/>
                </a:lnTo>
                <a:lnTo>
                  <a:pt x="301" y="239"/>
                </a:lnTo>
                <a:lnTo>
                  <a:pt x="301" y="239"/>
                </a:lnTo>
                <a:lnTo>
                  <a:pt x="303" y="237"/>
                </a:lnTo>
                <a:lnTo>
                  <a:pt x="303" y="237"/>
                </a:lnTo>
                <a:close/>
                <a:moveTo>
                  <a:pt x="92" y="259"/>
                </a:moveTo>
                <a:lnTo>
                  <a:pt x="92" y="259"/>
                </a:lnTo>
                <a:lnTo>
                  <a:pt x="92" y="259"/>
                </a:lnTo>
                <a:lnTo>
                  <a:pt x="92" y="259"/>
                </a:lnTo>
                <a:lnTo>
                  <a:pt x="91" y="256"/>
                </a:lnTo>
                <a:lnTo>
                  <a:pt x="91" y="256"/>
                </a:lnTo>
                <a:lnTo>
                  <a:pt x="92" y="259"/>
                </a:lnTo>
                <a:lnTo>
                  <a:pt x="92" y="259"/>
                </a:lnTo>
                <a:close/>
                <a:moveTo>
                  <a:pt x="305" y="227"/>
                </a:moveTo>
                <a:lnTo>
                  <a:pt x="305" y="227"/>
                </a:lnTo>
                <a:lnTo>
                  <a:pt x="305" y="230"/>
                </a:lnTo>
                <a:lnTo>
                  <a:pt x="305" y="230"/>
                </a:lnTo>
                <a:lnTo>
                  <a:pt x="305" y="229"/>
                </a:lnTo>
                <a:lnTo>
                  <a:pt x="305" y="227"/>
                </a:lnTo>
                <a:lnTo>
                  <a:pt x="305" y="227"/>
                </a:lnTo>
                <a:close/>
                <a:moveTo>
                  <a:pt x="108" y="298"/>
                </a:moveTo>
                <a:lnTo>
                  <a:pt x="108" y="298"/>
                </a:lnTo>
                <a:lnTo>
                  <a:pt x="108" y="298"/>
                </a:lnTo>
                <a:lnTo>
                  <a:pt x="109" y="297"/>
                </a:lnTo>
                <a:lnTo>
                  <a:pt x="109" y="297"/>
                </a:lnTo>
                <a:lnTo>
                  <a:pt x="108" y="297"/>
                </a:lnTo>
                <a:lnTo>
                  <a:pt x="108" y="297"/>
                </a:lnTo>
                <a:lnTo>
                  <a:pt x="108" y="298"/>
                </a:lnTo>
                <a:lnTo>
                  <a:pt x="108" y="298"/>
                </a:lnTo>
                <a:close/>
                <a:moveTo>
                  <a:pt x="249" y="244"/>
                </a:moveTo>
                <a:lnTo>
                  <a:pt x="249" y="244"/>
                </a:lnTo>
                <a:lnTo>
                  <a:pt x="250" y="243"/>
                </a:lnTo>
                <a:lnTo>
                  <a:pt x="250" y="243"/>
                </a:lnTo>
                <a:lnTo>
                  <a:pt x="250" y="243"/>
                </a:lnTo>
                <a:lnTo>
                  <a:pt x="249" y="244"/>
                </a:lnTo>
                <a:lnTo>
                  <a:pt x="249" y="244"/>
                </a:lnTo>
                <a:close/>
                <a:moveTo>
                  <a:pt x="91" y="260"/>
                </a:moveTo>
                <a:lnTo>
                  <a:pt x="91" y="260"/>
                </a:lnTo>
                <a:lnTo>
                  <a:pt x="89" y="259"/>
                </a:lnTo>
                <a:lnTo>
                  <a:pt x="89" y="259"/>
                </a:lnTo>
                <a:lnTo>
                  <a:pt x="89" y="259"/>
                </a:lnTo>
                <a:lnTo>
                  <a:pt x="89" y="259"/>
                </a:lnTo>
                <a:lnTo>
                  <a:pt x="89" y="261"/>
                </a:lnTo>
                <a:lnTo>
                  <a:pt x="89" y="261"/>
                </a:lnTo>
                <a:lnTo>
                  <a:pt x="91" y="260"/>
                </a:lnTo>
                <a:lnTo>
                  <a:pt x="91" y="260"/>
                </a:lnTo>
                <a:close/>
                <a:moveTo>
                  <a:pt x="280" y="243"/>
                </a:moveTo>
                <a:lnTo>
                  <a:pt x="280" y="243"/>
                </a:lnTo>
                <a:lnTo>
                  <a:pt x="280" y="243"/>
                </a:lnTo>
                <a:lnTo>
                  <a:pt x="280" y="243"/>
                </a:lnTo>
                <a:lnTo>
                  <a:pt x="277" y="244"/>
                </a:lnTo>
                <a:lnTo>
                  <a:pt x="277" y="244"/>
                </a:lnTo>
                <a:lnTo>
                  <a:pt x="280" y="243"/>
                </a:lnTo>
                <a:lnTo>
                  <a:pt x="280" y="243"/>
                </a:lnTo>
                <a:lnTo>
                  <a:pt x="280" y="243"/>
                </a:lnTo>
                <a:lnTo>
                  <a:pt x="280" y="243"/>
                </a:lnTo>
                <a:close/>
                <a:moveTo>
                  <a:pt x="212" y="35"/>
                </a:moveTo>
                <a:lnTo>
                  <a:pt x="212" y="35"/>
                </a:lnTo>
                <a:lnTo>
                  <a:pt x="212" y="35"/>
                </a:lnTo>
                <a:lnTo>
                  <a:pt x="212" y="35"/>
                </a:lnTo>
                <a:lnTo>
                  <a:pt x="212" y="40"/>
                </a:lnTo>
                <a:lnTo>
                  <a:pt x="212" y="40"/>
                </a:lnTo>
                <a:lnTo>
                  <a:pt x="212" y="35"/>
                </a:lnTo>
                <a:lnTo>
                  <a:pt x="212" y="35"/>
                </a:lnTo>
                <a:close/>
                <a:moveTo>
                  <a:pt x="38" y="151"/>
                </a:moveTo>
                <a:lnTo>
                  <a:pt x="38" y="151"/>
                </a:lnTo>
                <a:lnTo>
                  <a:pt x="38" y="151"/>
                </a:lnTo>
                <a:lnTo>
                  <a:pt x="38" y="151"/>
                </a:lnTo>
                <a:lnTo>
                  <a:pt x="38" y="152"/>
                </a:lnTo>
                <a:lnTo>
                  <a:pt x="38" y="153"/>
                </a:lnTo>
                <a:lnTo>
                  <a:pt x="38" y="153"/>
                </a:lnTo>
                <a:lnTo>
                  <a:pt x="38" y="151"/>
                </a:lnTo>
                <a:lnTo>
                  <a:pt x="38" y="151"/>
                </a:lnTo>
                <a:close/>
                <a:moveTo>
                  <a:pt x="264" y="156"/>
                </a:moveTo>
                <a:lnTo>
                  <a:pt x="264" y="156"/>
                </a:lnTo>
                <a:lnTo>
                  <a:pt x="264" y="156"/>
                </a:lnTo>
                <a:lnTo>
                  <a:pt x="264" y="156"/>
                </a:lnTo>
                <a:lnTo>
                  <a:pt x="267" y="159"/>
                </a:lnTo>
                <a:lnTo>
                  <a:pt x="267" y="159"/>
                </a:lnTo>
                <a:lnTo>
                  <a:pt x="267" y="158"/>
                </a:lnTo>
                <a:lnTo>
                  <a:pt x="267" y="158"/>
                </a:lnTo>
                <a:lnTo>
                  <a:pt x="264" y="156"/>
                </a:lnTo>
                <a:lnTo>
                  <a:pt x="264" y="156"/>
                </a:lnTo>
                <a:close/>
                <a:moveTo>
                  <a:pt x="85" y="119"/>
                </a:moveTo>
                <a:lnTo>
                  <a:pt x="85" y="119"/>
                </a:lnTo>
                <a:lnTo>
                  <a:pt x="84" y="121"/>
                </a:lnTo>
                <a:lnTo>
                  <a:pt x="84" y="121"/>
                </a:lnTo>
                <a:lnTo>
                  <a:pt x="84" y="121"/>
                </a:lnTo>
                <a:lnTo>
                  <a:pt x="84" y="121"/>
                </a:lnTo>
                <a:lnTo>
                  <a:pt x="85" y="121"/>
                </a:lnTo>
                <a:lnTo>
                  <a:pt x="85" y="119"/>
                </a:lnTo>
                <a:lnTo>
                  <a:pt x="85" y="119"/>
                </a:lnTo>
                <a:close/>
                <a:moveTo>
                  <a:pt x="278" y="176"/>
                </a:moveTo>
                <a:lnTo>
                  <a:pt x="278" y="176"/>
                </a:lnTo>
                <a:lnTo>
                  <a:pt x="276" y="173"/>
                </a:lnTo>
                <a:lnTo>
                  <a:pt x="276" y="173"/>
                </a:lnTo>
                <a:lnTo>
                  <a:pt x="278" y="176"/>
                </a:lnTo>
                <a:lnTo>
                  <a:pt x="278" y="176"/>
                </a:lnTo>
                <a:lnTo>
                  <a:pt x="278" y="176"/>
                </a:lnTo>
                <a:lnTo>
                  <a:pt x="278" y="176"/>
                </a:lnTo>
                <a:close/>
                <a:moveTo>
                  <a:pt x="297" y="237"/>
                </a:moveTo>
                <a:lnTo>
                  <a:pt x="297" y="237"/>
                </a:lnTo>
                <a:lnTo>
                  <a:pt x="298" y="237"/>
                </a:lnTo>
                <a:lnTo>
                  <a:pt x="298" y="237"/>
                </a:lnTo>
                <a:lnTo>
                  <a:pt x="297" y="236"/>
                </a:lnTo>
                <a:lnTo>
                  <a:pt x="297" y="236"/>
                </a:lnTo>
                <a:lnTo>
                  <a:pt x="297" y="236"/>
                </a:lnTo>
                <a:lnTo>
                  <a:pt x="297" y="236"/>
                </a:lnTo>
                <a:lnTo>
                  <a:pt x="297" y="237"/>
                </a:lnTo>
                <a:lnTo>
                  <a:pt x="297" y="237"/>
                </a:lnTo>
                <a:close/>
                <a:moveTo>
                  <a:pt x="75" y="87"/>
                </a:moveTo>
                <a:lnTo>
                  <a:pt x="75" y="87"/>
                </a:lnTo>
                <a:lnTo>
                  <a:pt x="77" y="87"/>
                </a:lnTo>
                <a:lnTo>
                  <a:pt x="78" y="85"/>
                </a:lnTo>
                <a:lnTo>
                  <a:pt x="78" y="85"/>
                </a:lnTo>
                <a:lnTo>
                  <a:pt x="75" y="87"/>
                </a:lnTo>
                <a:lnTo>
                  <a:pt x="75" y="87"/>
                </a:lnTo>
                <a:close/>
                <a:moveTo>
                  <a:pt x="318" y="247"/>
                </a:moveTo>
                <a:lnTo>
                  <a:pt x="318" y="247"/>
                </a:lnTo>
                <a:lnTo>
                  <a:pt x="321" y="244"/>
                </a:lnTo>
                <a:lnTo>
                  <a:pt x="321" y="244"/>
                </a:lnTo>
                <a:lnTo>
                  <a:pt x="318" y="247"/>
                </a:lnTo>
                <a:lnTo>
                  <a:pt x="318" y="247"/>
                </a:lnTo>
                <a:close/>
                <a:moveTo>
                  <a:pt x="116" y="286"/>
                </a:moveTo>
                <a:lnTo>
                  <a:pt x="116" y="286"/>
                </a:lnTo>
                <a:lnTo>
                  <a:pt x="115" y="286"/>
                </a:lnTo>
                <a:lnTo>
                  <a:pt x="114" y="288"/>
                </a:lnTo>
                <a:lnTo>
                  <a:pt x="114" y="288"/>
                </a:lnTo>
                <a:lnTo>
                  <a:pt x="116" y="286"/>
                </a:lnTo>
                <a:lnTo>
                  <a:pt x="116" y="286"/>
                </a:lnTo>
                <a:close/>
                <a:moveTo>
                  <a:pt x="162" y="232"/>
                </a:moveTo>
                <a:lnTo>
                  <a:pt x="162" y="232"/>
                </a:lnTo>
                <a:lnTo>
                  <a:pt x="162" y="232"/>
                </a:lnTo>
                <a:lnTo>
                  <a:pt x="162" y="232"/>
                </a:lnTo>
                <a:lnTo>
                  <a:pt x="163" y="229"/>
                </a:lnTo>
                <a:lnTo>
                  <a:pt x="163" y="229"/>
                </a:lnTo>
                <a:lnTo>
                  <a:pt x="163" y="227"/>
                </a:lnTo>
                <a:lnTo>
                  <a:pt x="163" y="227"/>
                </a:lnTo>
                <a:lnTo>
                  <a:pt x="162" y="229"/>
                </a:lnTo>
                <a:lnTo>
                  <a:pt x="162" y="229"/>
                </a:lnTo>
                <a:lnTo>
                  <a:pt x="162" y="232"/>
                </a:lnTo>
                <a:lnTo>
                  <a:pt x="162" y="232"/>
                </a:lnTo>
                <a:close/>
                <a:moveTo>
                  <a:pt x="96" y="263"/>
                </a:moveTo>
                <a:lnTo>
                  <a:pt x="96" y="263"/>
                </a:lnTo>
                <a:lnTo>
                  <a:pt x="95" y="261"/>
                </a:lnTo>
                <a:lnTo>
                  <a:pt x="95" y="261"/>
                </a:lnTo>
                <a:lnTo>
                  <a:pt x="95" y="263"/>
                </a:lnTo>
                <a:lnTo>
                  <a:pt x="96" y="263"/>
                </a:lnTo>
                <a:lnTo>
                  <a:pt x="96" y="263"/>
                </a:lnTo>
                <a:close/>
                <a:moveTo>
                  <a:pt x="41" y="109"/>
                </a:moveTo>
                <a:lnTo>
                  <a:pt x="41" y="109"/>
                </a:lnTo>
                <a:lnTo>
                  <a:pt x="40" y="112"/>
                </a:lnTo>
                <a:lnTo>
                  <a:pt x="40" y="112"/>
                </a:lnTo>
                <a:lnTo>
                  <a:pt x="40" y="112"/>
                </a:lnTo>
                <a:lnTo>
                  <a:pt x="40" y="112"/>
                </a:lnTo>
                <a:lnTo>
                  <a:pt x="40" y="111"/>
                </a:lnTo>
                <a:lnTo>
                  <a:pt x="41" y="109"/>
                </a:lnTo>
                <a:lnTo>
                  <a:pt x="41" y="109"/>
                </a:lnTo>
                <a:close/>
                <a:moveTo>
                  <a:pt x="105" y="138"/>
                </a:moveTo>
                <a:lnTo>
                  <a:pt x="105" y="138"/>
                </a:lnTo>
                <a:lnTo>
                  <a:pt x="108" y="138"/>
                </a:lnTo>
                <a:lnTo>
                  <a:pt x="108" y="138"/>
                </a:lnTo>
                <a:lnTo>
                  <a:pt x="105" y="138"/>
                </a:lnTo>
                <a:lnTo>
                  <a:pt x="105" y="138"/>
                </a:lnTo>
                <a:close/>
                <a:moveTo>
                  <a:pt x="101" y="82"/>
                </a:moveTo>
                <a:lnTo>
                  <a:pt x="101" y="82"/>
                </a:lnTo>
                <a:lnTo>
                  <a:pt x="104" y="81"/>
                </a:lnTo>
                <a:lnTo>
                  <a:pt x="104" y="81"/>
                </a:lnTo>
                <a:lnTo>
                  <a:pt x="102" y="81"/>
                </a:lnTo>
                <a:lnTo>
                  <a:pt x="102" y="81"/>
                </a:lnTo>
                <a:lnTo>
                  <a:pt x="102" y="81"/>
                </a:lnTo>
                <a:lnTo>
                  <a:pt x="101" y="82"/>
                </a:lnTo>
                <a:lnTo>
                  <a:pt x="101" y="82"/>
                </a:lnTo>
                <a:close/>
                <a:moveTo>
                  <a:pt x="312" y="145"/>
                </a:moveTo>
                <a:lnTo>
                  <a:pt x="312" y="145"/>
                </a:lnTo>
                <a:lnTo>
                  <a:pt x="312" y="145"/>
                </a:lnTo>
                <a:lnTo>
                  <a:pt x="311" y="145"/>
                </a:lnTo>
                <a:lnTo>
                  <a:pt x="311" y="145"/>
                </a:lnTo>
                <a:lnTo>
                  <a:pt x="312" y="145"/>
                </a:lnTo>
                <a:lnTo>
                  <a:pt x="312" y="145"/>
                </a:lnTo>
                <a:lnTo>
                  <a:pt x="312" y="145"/>
                </a:lnTo>
                <a:lnTo>
                  <a:pt x="312" y="145"/>
                </a:lnTo>
                <a:close/>
                <a:moveTo>
                  <a:pt x="213" y="290"/>
                </a:moveTo>
                <a:lnTo>
                  <a:pt x="213" y="290"/>
                </a:lnTo>
                <a:lnTo>
                  <a:pt x="212" y="288"/>
                </a:lnTo>
                <a:lnTo>
                  <a:pt x="212" y="288"/>
                </a:lnTo>
                <a:lnTo>
                  <a:pt x="212" y="291"/>
                </a:lnTo>
                <a:lnTo>
                  <a:pt x="212" y="291"/>
                </a:lnTo>
                <a:lnTo>
                  <a:pt x="213" y="290"/>
                </a:lnTo>
                <a:lnTo>
                  <a:pt x="213" y="290"/>
                </a:lnTo>
                <a:close/>
                <a:moveTo>
                  <a:pt x="87" y="92"/>
                </a:moveTo>
                <a:lnTo>
                  <a:pt x="87" y="92"/>
                </a:lnTo>
                <a:lnTo>
                  <a:pt x="87" y="89"/>
                </a:lnTo>
                <a:lnTo>
                  <a:pt x="87" y="89"/>
                </a:lnTo>
                <a:lnTo>
                  <a:pt x="85" y="91"/>
                </a:lnTo>
                <a:lnTo>
                  <a:pt x="85" y="91"/>
                </a:lnTo>
                <a:lnTo>
                  <a:pt x="87" y="92"/>
                </a:lnTo>
                <a:lnTo>
                  <a:pt x="87" y="92"/>
                </a:lnTo>
                <a:close/>
                <a:moveTo>
                  <a:pt x="75" y="226"/>
                </a:moveTo>
                <a:lnTo>
                  <a:pt x="75" y="226"/>
                </a:lnTo>
                <a:lnTo>
                  <a:pt x="75" y="226"/>
                </a:lnTo>
                <a:lnTo>
                  <a:pt x="75" y="226"/>
                </a:lnTo>
                <a:lnTo>
                  <a:pt x="74" y="227"/>
                </a:lnTo>
                <a:lnTo>
                  <a:pt x="74" y="229"/>
                </a:lnTo>
                <a:lnTo>
                  <a:pt x="74" y="229"/>
                </a:lnTo>
                <a:lnTo>
                  <a:pt x="75" y="226"/>
                </a:lnTo>
                <a:lnTo>
                  <a:pt x="75" y="226"/>
                </a:lnTo>
                <a:close/>
                <a:moveTo>
                  <a:pt x="324" y="241"/>
                </a:moveTo>
                <a:lnTo>
                  <a:pt x="324" y="241"/>
                </a:lnTo>
                <a:lnTo>
                  <a:pt x="327" y="239"/>
                </a:lnTo>
                <a:lnTo>
                  <a:pt x="327" y="239"/>
                </a:lnTo>
                <a:lnTo>
                  <a:pt x="324" y="241"/>
                </a:lnTo>
                <a:lnTo>
                  <a:pt x="324" y="241"/>
                </a:lnTo>
                <a:close/>
                <a:moveTo>
                  <a:pt x="92" y="274"/>
                </a:moveTo>
                <a:lnTo>
                  <a:pt x="92" y="274"/>
                </a:lnTo>
                <a:lnTo>
                  <a:pt x="91" y="276"/>
                </a:lnTo>
                <a:lnTo>
                  <a:pt x="92" y="276"/>
                </a:lnTo>
                <a:lnTo>
                  <a:pt x="92" y="276"/>
                </a:lnTo>
                <a:lnTo>
                  <a:pt x="92" y="276"/>
                </a:lnTo>
                <a:lnTo>
                  <a:pt x="92" y="274"/>
                </a:lnTo>
                <a:lnTo>
                  <a:pt x="92" y="274"/>
                </a:lnTo>
                <a:close/>
                <a:moveTo>
                  <a:pt x="249" y="82"/>
                </a:moveTo>
                <a:lnTo>
                  <a:pt x="249" y="82"/>
                </a:lnTo>
                <a:lnTo>
                  <a:pt x="249" y="82"/>
                </a:lnTo>
                <a:lnTo>
                  <a:pt x="249" y="82"/>
                </a:lnTo>
                <a:lnTo>
                  <a:pt x="247" y="81"/>
                </a:lnTo>
                <a:lnTo>
                  <a:pt x="247" y="81"/>
                </a:lnTo>
                <a:lnTo>
                  <a:pt x="246" y="82"/>
                </a:lnTo>
                <a:lnTo>
                  <a:pt x="246" y="82"/>
                </a:lnTo>
                <a:lnTo>
                  <a:pt x="249" y="82"/>
                </a:lnTo>
                <a:lnTo>
                  <a:pt x="249" y="82"/>
                </a:lnTo>
                <a:close/>
                <a:moveTo>
                  <a:pt x="136" y="45"/>
                </a:moveTo>
                <a:lnTo>
                  <a:pt x="136" y="45"/>
                </a:lnTo>
                <a:lnTo>
                  <a:pt x="136" y="45"/>
                </a:lnTo>
                <a:lnTo>
                  <a:pt x="136" y="45"/>
                </a:lnTo>
                <a:lnTo>
                  <a:pt x="135" y="47"/>
                </a:lnTo>
                <a:lnTo>
                  <a:pt x="135" y="47"/>
                </a:lnTo>
                <a:lnTo>
                  <a:pt x="136" y="45"/>
                </a:lnTo>
                <a:lnTo>
                  <a:pt x="136" y="45"/>
                </a:lnTo>
                <a:close/>
                <a:moveTo>
                  <a:pt x="50" y="129"/>
                </a:moveTo>
                <a:lnTo>
                  <a:pt x="50" y="129"/>
                </a:lnTo>
                <a:lnTo>
                  <a:pt x="48" y="131"/>
                </a:lnTo>
                <a:lnTo>
                  <a:pt x="48" y="131"/>
                </a:lnTo>
                <a:lnTo>
                  <a:pt x="50" y="131"/>
                </a:lnTo>
                <a:lnTo>
                  <a:pt x="50" y="129"/>
                </a:lnTo>
                <a:lnTo>
                  <a:pt x="50" y="129"/>
                </a:lnTo>
                <a:close/>
                <a:moveTo>
                  <a:pt x="64" y="246"/>
                </a:moveTo>
                <a:lnTo>
                  <a:pt x="64" y="246"/>
                </a:lnTo>
                <a:lnTo>
                  <a:pt x="64" y="246"/>
                </a:lnTo>
                <a:lnTo>
                  <a:pt x="62" y="244"/>
                </a:lnTo>
                <a:lnTo>
                  <a:pt x="62" y="244"/>
                </a:lnTo>
                <a:lnTo>
                  <a:pt x="62" y="246"/>
                </a:lnTo>
                <a:lnTo>
                  <a:pt x="64" y="246"/>
                </a:lnTo>
                <a:lnTo>
                  <a:pt x="64" y="246"/>
                </a:lnTo>
                <a:close/>
                <a:moveTo>
                  <a:pt x="170" y="344"/>
                </a:moveTo>
                <a:lnTo>
                  <a:pt x="170" y="344"/>
                </a:lnTo>
                <a:lnTo>
                  <a:pt x="169" y="341"/>
                </a:lnTo>
                <a:lnTo>
                  <a:pt x="169" y="341"/>
                </a:lnTo>
                <a:lnTo>
                  <a:pt x="169" y="344"/>
                </a:lnTo>
                <a:lnTo>
                  <a:pt x="169" y="344"/>
                </a:lnTo>
                <a:lnTo>
                  <a:pt x="170" y="344"/>
                </a:lnTo>
                <a:lnTo>
                  <a:pt x="170" y="344"/>
                </a:lnTo>
                <a:close/>
                <a:moveTo>
                  <a:pt x="258" y="253"/>
                </a:moveTo>
                <a:lnTo>
                  <a:pt x="258" y="253"/>
                </a:lnTo>
                <a:lnTo>
                  <a:pt x="258" y="251"/>
                </a:lnTo>
                <a:lnTo>
                  <a:pt x="258" y="251"/>
                </a:lnTo>
                <a:lnTo>
                  <a:pt x="257" y="253"/>
                </a:lnTo>
                <a:lnTo>
                  <a:pt x="257" y="253"/>
                </a:lnTo>
                <a:lnTo>
                  <a:pt x="258" y="254"/>
                </a:lnTo>
                <a:lnTo>
                  <a:pt x="258" y="254"/>
                </a:lnTo>
                <a:lnTo>
                  <a:pt x="258" y="253"/>
                </a:lnTo>
                <a:lnTo>
                  <a:pt x="258" y="253"/>
                </a:lnTo>
                <a:close/>
                <a:moveTo>
                  <a:pt x="48" y="209"/>
                </a:moveTo>
                <a:lnTo>
                  <a:pt x="48" y="209"/>
                </a:lnTo>
                <a:lnTo>
                  <a:pt x="48" y="206"/>
                </a:lnTo>
                <a:lnTo>
                  <a:pt x="48" y="206"/>
                </a:lnTo>
                <a:lnTo>
                  <a:pt x="48" y="207"/>
                </a:lnTo>
                <a:lnTo>
                  <a:pt x="48" y="209"/>
                </a:lnTo>
                <a:lnTo>
                  <a:pt x="48" y="209"/>
                </a:lnTo>
                <a:close/>
                <a:moveTo>
                  <a:pt x="69" y="240"/>
                </a:moveTo>
                <a:lnTo>
                  <a:pt x="69" y="240"/>
                </a:lnTo>
                <a:lnTo>
                  <a:pt x="69" y="241"/>
                </a:lnTo>
                <a:lnTo>
                  <a:pt x="69" y="241"/>
                </a:lnTo>
                <a:lnTo>
                  <a:pt x="69" y="241"/>
                </a:lnTo>
                <a:lnTo>
                  <a:pt x="69" y="241"/>
                </a:lnTo>
                <a:lnTo>
                  <a:pt x="69" y="240"/>
                </a:lnTo>
                <a:lnTo>
                  <a:pt x="69" y="240"/>
                </a:lnTo>
                <a:close/>
                <a:moveTo>
                  <a:pt x="67" y="251"/>
                </a:moveTo>
                <a:lnTo>
                  <a:pt x="67" y="251"/>
                </a:lnTo>
                <a:lnTo>
                  <a:pt x="67" y="251"/>
                </a:lnTo>
                <a:lnTo>
                  <a:pt x="67" y="250"/>
                </a:lnTo>
                <a:lnTo>
                  <a:pt x="67" y="250"/>
                </a:lnTo>
                <a:lnTo>
                  <a:pt x="67" y="251"/>
                </a:lnTo>
                <a:lnTo>
                  <a:pt x="67" y="251"/>
                </a:lnTo>
                <a:lnTo>
                  <a:pt x="67" y="251"/>
                </a:lnTo>
                <a:close/>
                <a:moveTo>
                  <a:pt x="111" y="295"/>
                </a:moveTo>
                <a:lnTo>
                  <a:pt x="111" y="295"/>
                </a:lnTo>
                <a:lnTo>
                  <a:pt x="111" y="294"/>
                </a:lnTo>
                <a:lnTo>
                  <a:pt x="111" y="293"/>
                </a:lnTo>
                <a:lnTo>
                  <a:pt x="111" y="293"/>
                </a:lnTo>
                <a:lnTo>
                  <a:pt x="109" y="294"/>
                </a:lnTo>
                <a:lnTo>
                  <a:pt x="111" y="295"/>
                </a:lnTo>
                <a:lnTo>
                  <a:pt x="111" y="295"/>
                </a:lnTo>
                <a:close/>
                <a:moveTo>
                  <a:pt x="186" y="28"/>
                </a:moveTo>
                <a:lnTo>
                  <a:pt x="186" y="28"/>
                </a:lnTo>
                <a:lnTo>
                  <a:pt x="186" y="28"/>
                </a:lnTo>
                <a:lnTo>
                  <a:pt x="186" y="28"/>
                </a:lnTo>
                <a:lnTo>
                  <a:pt x="187" y="28"/>
                </a:lnTo>
                <a:lnTo>
                  <a:pt x="187" y="28"/>
                </a:lnTo>
                <a:lnTo>
                  <a:pt x="187" y="28"/>
                </a:lnTo>
                <a:lnTo>
                  <a:pt x="187" y="28"/>
                </a:lnTo>
                <a:lnTo>
                  <a:pt x="186" y="28"/>
                </a:lnTo>
                <a:lnTo>
                  <a:pt x="186" y="28"/>
                </a:lnTo>
                <a:close/>
                <a:moveTo>
                  <a:pt x="38" y="190"/>
                </a:moveTo>
                <a:lnTo>
                  <a:pt x="38" y="190"/>
                </a:lnTo>
                <a:lnTo>
                  <a:pt x="38" y="192"/>
                </a:lnTo>
                <a:lnTo>
                  <a:pt x="38" y="192"/>
                </a:lnTo>
                <a:lnTo>
                  <a:pt x="40" y="193"/>
                </a:lnTo>
                <a:lnTo>
                  <a:pt x="40" y="193"/>
                </a:lnTo>
                <a:lnTo>
                  <a:pt x="40" y="193"/>
                </a:lnTo>
                <a:lnTo>
                  <a:pt x="40" y="193"/>
                </a:lnTo>
                <a:lnTo>
                  <a:pt x="38" y="190"/>
                </a:lnTo>
                <a:lnTo>
                  <a:pt x="38" y="190"/>
                </a:lnTo>
                <a:close/>
                <a:moveTo>
                  <a:pt x="243" y="239"/>
                </a:moveTo>
                <a:lnTo>
                  <a:pt x="243" y="239"/>
                </a:lnTo>
                <a:lnTo>
                  <a:pt x="241" y="239"/>
                </a:lnTo>
                <a:lnTo>
                  <a:pt x="241" y="239"/>
                </a:lnTo>
                <a:lnTo>
                  <a:pt x="243" y="240"/>
                </a:lnTo>
                <a:lnTo>
                  <a:pt x="243" y="240"/>
                </a:lnTo>
                <a:lnTo>
                  <a:pt x="243" y="239"/>
                </a:lnTo>
                <a:lnTo>
                  <a:pt x="243" y="239"/>
                </a:lnTo>
                <a:close/>
                <a:moveTo>
                  <a:pt x="315" y="214"/>
                </a:moveTo>
                <a:lnTo>
                  <a:pt x="315" y="214"/>
                </a:lnTo>
                <a:lnTo>
                  <a:pt x="314" y="213"/>
                </a:lnTo>
                <a:lnTo>
                  <a:pt x="314" y="213"/>
                </a:lnTo>
                <a:lnTo>
                  <a:pt x="314" y="214"/>
                </a:lnTo>
                <a:lnTo>
                  <a:pt x="314" y="214"/>
                </a:lnTo>
                <a:lnTo>
                  <a:pt x="314" y="216"/>
                </a:lnTo>
                <a:lnTo>
                  <a:pt x="314" y="216"/>
                </a:lnTo>
                <a:lnTo>
                  <a:pt x="315" y="214"/>
                </a:lnTo>
                <a:lnTo>
                  <a:pt x="315" y="214"/>
                </a:lnTo>
                <a:close/>
                <a:moveTo>
                  <a:pt x="115" y="332"/>
                </a:moveTo>
                <a:lnTo>
                  <a:pt x="115" y="332"/>
                </a:lnTo>
                <a:lnTo>
                  <a:pt x="114" y="330"/>
                </a:lnTo>
                <a:lnTo>
                  <a:pt x="114" y="330"/>
                </a:lnTo>
                <a:lnTo>
                  <a:pt x="115" y="332"/>
                </a:lnTo>
                <a:lnTo>
                  <a:pt x="115" y="332"/>
                </a:lnTo>
                <a:close/>
                <a:moveTo>
                  <a:pt x="87" y="234"/>
                </a:moveTo>
                <a:lnTo>
                  <a:pt x="87" y="234"/>
                </a:lnTo>
                <a:lnTo>
                  <a:pt x="87" y="236"/>
                </a:lnTo>
                <a:lnTo>
                  <a:pt x="88" y="237"/>
                </a:lnTo>
                <a:lnTo>
                  <a:pt x="88" y="237"/>
                </a:lnTo>
                <a:lnTo>
                  <a:pt x="87" y="234"/>
                </a:lnTo>
                <a:lnTo>
                  <a:pt x="87" y="234"/>
                </a:lnTo>
                <a:close/>
                <a:moveTo>
                  <a:pt x="54" y="142"/>
                </a:moveTo>
                <a:lnTo>
                  <a:pt x="54" y="142"/>
                </a:lnTo>
                <a:lnTo>
                  <a:pt x="54" y="141"/>
                </a:lnTo>
                <a:lnTo>
                  <a:pt x="54" y="141"/>
                </a:lnTo>
                <a:lnTo>
                  <a:pt x="52" y="142"/>
                </a:lnTo>
                <a:lnTo>
                  <a:pt x="52" y="143"/>
                </a:lnTo>
                <a:lnTo>
                  <a:pt x="52" y="143"/>
                </a:lnTo>
                <a:lnTo>
                  <a:pt x="54" y="142"/>
                </a:lnTo>
                <a:lnTo>
                  <a:pt x="54" y="142"/>
                </a:lnTo>
                <a:close/>
                <a:moveTo>
                  <a:pt x="78" y="226"/>
                </a:moveTo>
                <a:lnTo>
                  <a:pt x="78" y="226"/>
                </a:lnTo>
                <a:lnTo>
                  <a:pt x="79" y="227"/>
                </a:lnTo>
                <a:lnTo>
                  <a:pt x="79" y="227"/>
                </a:lnTo>
                <a:lnTo>
                  <a:pt x="79" y="227"/>
                </a:lnTo>
                <a:lnTo>
                  <a:pt x="78" y="226"/>
                </a:lnTo>
                <a:lnTo>
                  <a:pt x="78" y="226"/>
                </a:lnTo>
                <a:close/>
                <a:moveTo>
                  <a:pt x="253" y="62"/>
                </a:moveTo>
                <a:lnTo>
                  <a:pt x="253" y="62"/>
                </a:lnTo>
                <a:lnTo>
                  <a:pt x="251" y="64"/>
                </a:lnTo>
                <a:lnTo>
                  <a:pt x="251" y="64"/>
                </a:lnTo>
                <a:lnTo>
                  <a:pt x="251" y="64"/>
                </a:lnTo>
                <a:lnTo>
                  <a:pt x="253" y="62"/>
                </a:lnTo>
                <a:lnTo>
                  <a:pt x="253" y="62"/>
                </a:lnTo>
                <a:close/>
                <a:moveTo>
                  <a:pt x="222" y="74"/>
                </a:moveTo>
                <a:lnTo>
                  <a:pt x="222" y="74"/>
                </a:lnTo>
                <a:lnTo>
                  <a:pt x="223" y="72"/>
                </a:lnTo>
                <a:lnTo>
                  <a:pt x="223" y="72"/>
                </a:lnTo>
                <a:lnTo>
                  <a:pt x="222" y="72"/>
                </a:lnTo>
                <a:lnTo>
                  <a:pt x="222" y="74"/>
                </a:lnTo>
                <a:lnTo>
                  <a:pt x="222" y="74"/>
                </a:lnTo>
                <a:close/>
                <a:moveTo>
                  <a:pt x="141" y="320"/>
                </a:moveTo>
                <a:lnTo>
                  <a:pt x="141" y="320"/>
                </a:lnTo>
                <a:lnTo>
                  <a:pt x="141" y="318"/>
                </a:lnTo>
                <a:lnTo>
                  <a:pt x="141" y="318"/>
                </a:lnTo>
                <a:lnTo>
                  <a:pt x="141" y="318"/>
                </a:lnTo>
                <a:lnTo>
                  <a:pt x="141" y="318"/>
                </a:lnTo>
                <a:lnTo>
                  <a:pt x="139" y="320"/>
                </a:lnTo>
                <a:lnTo>
                  <a:pt x="139" y="320"/>
                </a:lnTo>
                <a:lnTo>
                  <a:pt x="139" y="320"/>
                </a:lnTo>
                <a:lnTo>
                  <a:pt x="139" y="320"/>
                </a:lnTo>
                <a:lnTo>
                  <a:pt x="141" y="320"/>
                </a:lnTo>
                <a:lnTo>
                  <a:pt x="141" y="320"/>
                </a:lnTo>
                <a:close/>
                <a:moveTo>
                  <a:pt x="11" y="153"/>
                </a:moveTo>
                <a:lnTo>
                  <a:pt x="11" y="153"/>
                </a:lnTo>
                <a:lnTo>
                  <a:pt x="11" y="155"/>
                </a:lnTo>
                <a:lnTo>
                  <a:pt x="13" y="156"/>
                </a:lnTo>
                <a:lnTo>
                  <a:pt x="13" y="156"/>
                </a:lnTo>
                <a:lnTo>
                  <a:pt x="11" y="153"/>
                </a:lnTo>
                <a:lnTo>
                  <a:pt x="11" y="153"/>
                </a:lnTo>
                <a:close/>
                <a:moveTo>
                  <a:pt x="118" y="290"/>
                </a:moveTo>
                <a:lnTo>
                  <a:pt x="118" y="290"/>
                </a:lnTo>
                <a:lnTo>
                  <a:pt x="118" y="288"/>
                </a:lnTo>
                <a:lnTo>
                  <a:pt x="118" y="288"/>
                </a:lnTo>
                <a:lnTo>
                  <a:pt x="116" y="291"/>
                </a:lnTo>
                <a:lnTo>
                  <a:pt x="116" y="291"/>
                </a:lnTo>
                <a:lnTo>
                  <a:pt x="118" y="290"/>
                </a:lnTo>
                <a:lnTo>
                  <a:pt x="118" y="290"/>
                </a:lnTo>
                <a:close/>
                <a:moveTo>
                  <a:pt x="102" y="91"/>
                </a:moveTo>
                <a:lnTo>
                  <a:pt x="102" y="91"/>
                </a:lnTo>
                <a:lnTo>
                  <a:pt x="102" y="94"/>
                </a:lnTo>
                <a:lnTo>
                  <a:pt x="102" y="94"/>
                </a:lnTo>
                <a:lnTo>
                  <a:pt x="102" y="92"/>
                </a:lnTo>
                <a:lnTo>
                  <a:pt x="102" y="91"/>
                </a:lnTo>
                <a:lnTo>
                  <a:pt x="102" y="91"/>
                </a:lnTo>
                <a:close/>
                <a:moveTo>
                  <a:pt x="79" y="241"/>
                </a:moveTo>
                <a:lnTo>
                  <a:pt x="79" y="241"/>
                </a:lnTo>
                <a:lnTo>
                  <a:pt x="79" y="241"/>
                </a:lnTo>
                <a:lnTo>
                  <a:pt x="79" y="241"/>
                </a:lnTo>
                <a:lnTo>
                  <a:pt x="78" y="244"/>
                </a:lnTo>
                <a:lnTo>
                  <a:pt x="78" y="244"/>
                </a:lnTo>
                <a:lnTo>
                  <a:pt x="78" y="244"/>
                </a:lnTo>
                <a:lnTo>
                  <a:pt x="78" y="244"/>
                </a:lnTo>
                <a:lnTo>
                  <a:pt x="79" y="241"/>
                </a:lnTo>
                <a:lnTo>
                  <a:pt x="79" y="241"/>
                </a:lnTo>
                <a:close/>
                <a:moveTo>
                  <a:pt x="109" y="277"/>
                </a:moveTo>
                <a:lnTo>
                  <a:pt x="109" y="277"/>
                </a:lnTo>
                <a:lnTo>
                  <a:pt x="109" y="277"/>
                </a:lnTo>
                <a:lnTo>
                  <a:pt x="111" y="277"/>
                </a:lnTo>
                <a:lnTo>
                  <a:pt x="111" y="277"/>
                </a:lnTo>
                <a:lnTo>
                  <a:pt x="109" y="277"/>
                </a:lnTo>
                <a:lnTo>
                  <a:pt x="109" y="277"/>
                </a:lnTo>
                <a:lnTo>
                  <a:pt x="109" y="277"/>
                </a:lnTo>
                <a:close/>
                <a:moveTo>
                  <a:pt x="264" y="135"/>
                </a:moveTo>
                <a:lnTo>
                  <a:pt x="264" y="135"/>
                </a:lnTo>
                <a:lnTo>
                  <a:pt x="264" y="135"/>
                </a:lnTo>
                <a:lnTo>
                  <a:pt x="264" y="135"/>
                </a:lnTo>
                <a:lnTo>
                  <a:pt x="264" y="133"/>
                </a:lnTo>
                <a:lnTo>
                  <a:pt x="264" y="133"/>
                </a:lnTo>
                <a:lnTo>
                  <a:pt x="264" y="133"/>
                </a:lnTo>
                <a:lnTo>
                  <a:pt x="264" y="133"/>
                </a:lnTo>
                <a:lnTo>
                  <a:pt x="264" y="135"/>
                </a:lnTo>
                <a:lnTo>
                  <a:pt x="264" y="135"/>
                </a:lnTo>
                <a:close/>
                <a:moveTo>
                  <a:pt x="240" y="71"/>
                </a:moveTo>
                <a:lnTo>
                  <a:pt x="240" y="71"/>
                </a:lnTo>
                <a:lnTo>
                  <a:pt x="240" y="71"/>
                </a:lnTo>
                <a:lnTo>
                  <a:pt x="240" y="71"/>
                </a:lnTo>
                <a:lnTo>
                  <a:pt x="241" y="71"/>
                </a:lnTo>
                <a:lnTo>
                  <a:pt x="241" y="70"/>
                </a:lnTo>
                <a:lnTo>
                  <a:pt x="241" y="70"/>
                </a:lnTo>
                <a:lnTo>
                  <a:pt x="240" y="71"/>
                </a:lnTo>
                <a:lnTo>
                  <a:pt x="240" y="71"/>
                </a:lnTo>
                <a:close/>
                <a:moveTo>
                  <a:pt x="21" y="165"/>
                </a:moveTo>
                <a:lnTo>
                  <a:pt x="21" y="165"/>
                </a:lnTo>
                <a:lnTo>
                  <a:pt x="21" y="165"/>
                </a:lnTo>
                <a:lnTo>
                  <a:pt x="21" y="165"/>
                </a:lnTo>
                <a:lnTo>
                  <a:pt x="21" y="168"/>
                </a:lnTo>
                <a:lnTo>
                  <a:pt x="21" y="168"/>
                </a:lnTo>
                <a:lnTo>
                  <a:pt x="21" y="168"/>
                </a:lnTo>
                <a:lnTo>
                  <a:pt x="21" y="168"/>
                </a:lnTo>
                <a:lnTo>
                  <a:pt x="21" y="165"/>
                </a:lnTo>
                <a:lnTo>
                  <a:pt x="21" y="165"/>
                </a:lnTo>
                <a:close/>
                <a:moveTo>
                  <a:pt x="264" y="68"/>
                </a:moveTo>
                <a:lnTo>
                  <a:pt x="264" y="68"/>
                </a:lnTo>
                <a:lnTo>
                  <a:pt x="264" y="68"/>
                </a:lnTo>
                <a:lnTo>
                  <a:pt x="264" y="68"/>
                </a:lnTo>
                <a:lnTo>
                  <a:pt x="266" y="70"/>
                </a:lnTo>
                <a:lnTo>
                  <a:pt x="266" y="70"/>
                </a:lnTo>
                <a:lnTo>
                  <a:pt x="264" y="68"/>
                </a:lnTo>
                <a:lnTo>
                  <a:pt x="264" y="68"/>
                </a:lnTo>
                <a:close/>
                <a:moveTo>
                  <a:pt x="60" y="249"/>
                </a:moveTo>
                <a:lnTo>
                  <a:pt x="60" y="249"/>
                </a:lnTo>
                <a:lnTo>
                  <a:pt x="61" y="250"/>
                </a:lnTo>
                <a:lnTo>
                  <a:pt x="61" y="250"/>
                </a:lnTo>
                <a:lnTo>
                  <a:pt x="60" y="249"/>
                </a:lnTo>
                <a:lnTo>
                  <a:pt x="60" y="249"/>
                </a:lnTo>
                <a:close/>
                <a:moveTo>
                  <a:pt x="236" y="64"/>
                </a:moveTo>
                <a:lnTo>
                  <a:pt x="236" y="64"/>
                </a:lnTo>
                <a:lnTo>
                  <a:pt x="236" y="61"/>
                </a:lnTo>
                <a:lnTo>
                  <a:pt x="236" y="61"/>
                </a:lnTo>
                <a:lnTo>
                  <a:pt x="236" y="62"/>
                </a:lnTo>
                <a:lnTo>
                  <a:pt x="236" y="64"/>
                </a:lnTo>
                <a:lnTo>
                  <a:pt x="236" y="64"/>
                </a:lnTo>
                <a:close/>
                <a:moveTo>
                  <a:pt x="290" y="243"/>
                </a:moveTo>
                <a:lnTo>
                  <a:pt x="290" y="243"/>
                </a:lnTo>
                <a:lnTo>
                  <a:pt x="288" y="246"/>
                </a:lnTo>
                <a:lnTo>
                  <a:pt x="288" y="246"/>
                </a:lnTo>
                <a:lnTo>
                  <a:pt x="290" y="243"/>
                </a:lnTo>
                <a:lnTo>
                  <a:pt x="290" y="243"/>
                </a:lnTo>
                <a:close/>
                <a:moveTo>
                  <a:pt x="261" y="77"/>
                </a:moveTo>
                <a:lnTo>
                  <a:pt x="261" y="77"/>
                </a:lnTo>
                <a:lnTo>
                  <a:pt x="263" y="75"/>
                </a:lnTo>
                <a:lnTo>
                  <a:pt x="263" y="75"/>
                </a:lnTo>
                <a:lnTo>
                  <a:pt x="263" y="75"/>
                </a:lnTo>
                <a:lnTo>
                  <a:pt x="263" y="75"/>
                </a:lnTo>
                <a:lnTo>
                  <a:pt x="263" y="77"/>
                </a:lnTo>
                <a:lnTo>
                  <a:pt x="261" y="77"/>
                </a:lnTo>
                <a:lnTo>
                  <a:pt x="261" y="77"/>
                </a:lnTo>
                <a:close/>
                <a:moveTo>
                  <a:pt x="236" y="54"/>
                </a:moveTo>
                <a:lnTo>
                  <a:pt x="236" y="54"/>
                </a:lnTo>
                <a:lnTo>
                  <a:pt x="236" y="54"/>
                </a:lnTo>
                <a:lnTo>
                  <a:pt x="236" y="52"/>
                </a:lnTo>
                <a:lnTo>
                  <a:pt x="236" y="52"/>
                </a:lnTo>
                <a:lnTo>
                  <a:pt x="236" y="54"/>
                </a:lnTo>
                <a:lnTo>
                  <a:pt x="236" y="54"/>
                </a:lnTo>
                <a:close/>
                <a:moveTo>
                  <a:pt x="94" y="132"/>
                </a:moveTo>
                <a:lnTo>
                  <a:pt x="94" y="132"/>
                </a:lnTo>
                <a:lnTo>
                  <a:pt x="94" y="131"/>
                </a:lnTo>
                <a:lnTo>
                  <a:pt x="94" y="131"/>
                </a:lnTo>
                <a:lnTo>
                  <a:pt x="94" y="131"/>
                </a:lnTo>
                <a:lnTo>
                  <a:pt x="94" y="132"/>
                </a:lnTo>
                <a:lnTo>
                  <a:pt x="94" y="132"/>
                </a:lnTo>
                <a:close/>
                <a:moveTo>
                  <a:pt x="116" y="274"/>
                </a:moveTo>
                <a:lnTo>
                  <a:pt x="116" y="274"/>
                </a:lnTo>
                <a:lnTo>
                  <a:pt x="118" y="276"/>
                </a:lnTo>
                <a:lnTo>
                  <a:pt x="118" y="276"/>
                </a:lnTo>
                <a:lnTo>
                  <a:pt x="118" y="274"/>
                </a:lnTo>
                <a:lnTo>
                  <a:pt x="118" y="274"/>
                </a:lnTo>
                <a:lnTo>
                  <a:pt x="116" y="274"/>
                </a:lnTo>
                <a:lnTo>
                  <a:pt x="116" y="274"/>
                </a:lnTo>
                <a:lnTo>
                  <a:pt x="116" y="274"/>
                </a:lnTo>
                <a:lnTo>
                  <a:pt x="116" y="274"/>
                </a:lnTo>
                <a:close/>
                <a:moveTo>
                  <a:pt x="195" y="126"/>
                </a:moveTo>
                <a:lnTo>
                  <a:pt x="195" y="126"/>
                </a:lnTo>
                <a:lnTo>
                  <a:pt x="195" y="128"/>
                </a:lnTo>
                <a:lnTo>
                  <a:pt x="195" y="128"/>
                </a:lnTo>
                <a:lnTo>
                  <a:pt x="195" y="128"/>
                </a:lnTo>
                <a:lnTo>
                  <a:pt x="195" y="128"/>
                </a:lnTo>
                <a:lnTo>
                  <a:pt x="195" y="128"/>
                </a:lnTo>
                <a:lnTo>
                  <a:pt x="195" y="128"/>
                </a:lnTo>
                <a:lnTo>
                  <a:pt x="195" y="126"/>
                </a:lnTo>
                <a:lnTo>
                  <a:pt x="195" y="126"/>
                </a:lnTo>
                <a:close/>
                <a:moveTo>
                  <a:pt x="295" y="232"/>
                </a:moveTo>
                <a:lnTo>
                  <a:pt x="295" y="232"/>
                </a:lnTo>
                <a:lnTo>
                  <a:pt x="295" y="232"/>
                </a:lnTo>
                <a:lnTo>
                  <a:pt x="295" y="230"/>
                </a:lnTo>
                <a:lnTo>
                  <a:pt x="295" y="230"/>
                </a:lnTo>
                <a:lnTo>
                  <a:pt x="295" y="232"/>
                </a:lnTo>
                <a:lnTo>
                  <a:pt x="295" y="232"/>
                </a:lnTo>
                <a:close/>
                <a:moveTo>
                  <a:pt x="40" y="226"/>
                </a:moveTo>
                <a:lnTo>
                  <a:pt x="40" y="226"/>
                </a:lnTo>
                <a:lnTo>
                  <a:pt x="40" y="226"/>
                </a:lnTo>
                <a:lnTo>
                  <a:pt x="40" y="226"/>
                </a:lnTo>
                <a:lnTo>
                  <a:pt x="41" y="229"/>
                </a:lnTo>
                <a:lnTo>
                  <a:pt x="41" y="229"/>
                </a:lnTo>
                <a:lnTo>
                  <a:pt x="41" y="227"/>
                </a:lnTo>
                <a:lnTo>
                  <a:pt x="41" y="227"/>
                </a:lnTo>
                <a:lnTo>
                  <a:pt x="40" y="226"/>
                </a:lnTo>
                <a:lnTo>
                  <a:pt x="40" y="226"/>
                </a:lnTo>
                <a:close/>
                <a:moveTo>
                  <a:pt x="75" y="256"/>
                </a:moveTo>
                <a:lnTo>
                  <a:pt x="75" y="256"/>
                </a:lnTo>
                <a:lnTo>
                  <a:pt x="77" y="254"/>
                </a:lnTo>
                <a:lnTo>
                  <a:pt x="77" y="253"/>
                </a:lnTo>
                <a:lnTo>
                  <a:pt x="77" y="253"/>
                </a:lnTo>
                <a:lnTo>
                  <a:pt x="75" y="256"/>
                </a:lnTo>
                <a:lnTo>
                  <a:pt x="75" y="256"/>
                </a:lnTo>
                <a:close/>
                <a:moveTo>
                  <a:pt x="72" y="102"/>
                </a:moveTo>
                <a:lnTo>
                  <a:pt x="72" y="102"/>
                </a:lnTo>
                <a:lnTo>
                  <a:pt x="72" y="101"/>
                </a:lnTo>
                <a:lnTo>
                  <a:pt x="72" y="101"/>
                </a:lnTo>
                <a:lnTo>
                  <a:pt x="72" y="101"/>
                </a:lnTo>
                <a:lnTo>
                  <a:pt x="72" y="102"/>
                </a:lnTo>
                <a:lnTo>
                  <a:pt x="72" y="102"/>
                </a:lnTo>
                <a:close/>
                <a:moveTo>
                  <a:pt x="48" y="217"/>
                </a:moveTo>
                <a:lnTo>
                  <a:pt x="48" y="217"/>
                </a:lnTo>
                <a:lnTo>
                  <a:pt x="47" y="217"/>
                </a:lnTo>
                <a:lnTo>
                  <a:pt x="47" y="219"/>
                </a:lnTo>
                <a:lnTo>
                  <a:pt x="47" y="219"/>
                </a:lnTo>
                <a:lnTo>
                  <a:pt x="48" y="217"/>
                </a:lnTo>
                <a:lnTo>
                  <a:pt x="48" y="217"/>
                </a:lnTo>
                <a:close/>
                <a:moveTo>
                  <a:pt x="278" y="81"/>
                </a:moveTo>
                <a:lnTo>
                  <a:pt x="278" y="81"/>
                </a:lnTo>
                <a:lnTo>
                  <a:pt x="278" y="81"/>
                </a:lnTo>
                <a:lnTo>
                  <a:pt x="278" y="81"/>
                </a:lnTo>
                <a:lnTo>
                  <a:pt x="277" y="78"/>
                </a:lnTo>
                <a:lnTo>
                  <a:pt x="277" y="78"/>
                </a:lnTo>
                <a:lnTo>
                  <a:pt x="277" y="79"/>
                </a:lnTo>
                <a:lnTo>
                  <a:pt x="277" y="79"/>
                </a:lnTo>
                <a:lnTo>
                  <a:pt x="278" y="81"/>
                </a:lnTo>
                <a:lnTo>
                  <a:pt x="278" y="81"/>
                </a:lnTo>
                <a:close/>
                <a:moveTo>
                  <a:pt x="85" y="327"/>
                </a:moveTo>
                <a:lnTo>
                  <a:pt x="85" y="327"/>
                </a:lnTo>
                <a:lnTo>
                  <a:pt x="84" y="328"/>
                </a:lnTo>
                <a:lnTo>
                  <a:pt x="84" y="328"/>
                </a:lnTo>
                <a:lnTo>
                  <a:pt x="84" y="328"/>
                </a:lnTo>
                <a:lnTo>
                  <a:pt x="85" y="327"/>
                </a:lnTo>
                <a:lnTo>
                  <a:pt x="85" y="327"/>
                </a:lnTo>
                <a:close/>
                <a:moveTo>
                  <a:pt x="42" y="214"/>
                </a:moveTo>
                <a:lnTo>
                  <a:pt x="42" y="214"/>
                </a:lnTo>
                <a:lnTo>
                  <a:pt x="42" y="214"/>
                </a:lnTo>
                <a:lnTo>
                  <a:pt x="42" y="214"/>
                </a:lnTo>
                <a:lnTo>
                  <a:pt x="41" y="213"/>
                </a:lnTo>
                <a:lnTo>
                  <a:pt x="41" y="213"/>
                </a:lnTo>
                <a:lnTo>
                  <a:pt x="41" y="213"/>
                </a:lnTo>
                <a:lnTo>
                  <a:pt x="41" y="213"/>
                </a:lnTo>
                <a:lnTo>
                  <a:pt x="42" y="214"/>
                </a:lnTo>
                <a:lnTo>
                  <a:pt x="42" y="214"/>
                </a:lnTo>
                <a:close/>
                <a:moveTo>
                  <a:pt x="81" y="212"/>
                </a:moveTo>
                <a:lnTo>
                  <a:pt x="81" y="212"/>
                </a:lnTo>
                <a:lnTo>
                  <a:pt x="81" y="212"/>
                </a:lnTo>
                <a:lnTo>
                  <a:pt x="81" y="210"/>
                </a:lnTo>
                <a:lnTo>
                  <a:pt x="81" y="210"/>
                </a:lnTo>
                <a:lnTo>
                  <a:pt x="81" y="212"/>
                </a:lnTo>
                <a:lnTo>
                  <a:pt x="81" y="212"/>
                </a:lnTo>
                <a:close/>
                <a:moveTo>
                  <a:pt x="311" y="209"/>
                </a:moveTo>
                <a:lnTo>
                  <a:pt x="311" y="209"/>
                </a:lnTo>
                <a:lnTo>
                  <a:pt x="312" y="207"/>
                </a:lnTo>
                <a:lnTo>
                  <a:pt x="312" y="207"/>
                </a:lnTo>
                <a:lnTo>
                  <a:pt x="312" y="207"/>
                </a:lnTo>
                <a:lnTo>
                  <a:pt x="311" y="209"/>
                </a:lnTo>
                <a:lnTo>
                  <a:pt x="311" y="209"/>
                </a:lnTo>
                <a:close/>
                <a:moveTo>
                  <a:pt x="251" y="247"/>
                </a:moveTo>
                <a:lnTo>
                  <a:pt x="251" y="247"/>
                </a:lnTo>
                <a:lnTo>
                  <a:pt x="251" y="247"/>
                </a:lnTo>
                <a:lnTo>
                  <a:pt x="251" y="247"/>
                </a:lnTo>
                <a:lnTo>
                  <a:pt x="251" y="246"/>
                </a:lnTo>
                <a:lnTo>
                  <a:pt x="251" y="246"/>
                </a:lnTo>
                <a:lnTo>
                  <a:pt x="251" y="247"/>
                </a:lnTo>
                <a:lnTo>
                  <a:pt x="251" y="247"/>
                </a:lnTo>
                <a:lnTo>
                  <a:pt x="251" y="247"/>
                </a:lnTo>
                <a:lnTo>
                  <a:pt x="251" y="247"/>
                </a:lnTo>
                <a:close/>
                <a:moveTo>
                  <a:pt x="267" y="97"/>
                </a:moveTo>
                <a:lnTo>
                  <a:pt x="267" y="97"/>
                </a:lnTo>
                <a:lnTo>
                  <a:pt x="267" y="97"/>
                </a:lnTo>
                <a:lnTo>
                  <a:pt x="266" y="95"/>
                </a:lnTo>
                <a:lnTo>
                  <a:pt x="266" y="95"/>
                </a:lnTo>
                <a:lnTo>
                  <a:pt x="267" y="97"/>
                </a:lnTo>
                <a:lnTo>
                  <a:pt x="267" y="97"/>
                </a:lnTo>
                <a:close/>
                <a:moveTo>
                  <a:pt x="291" y="283"/>
                </a:moveTo>
                <a:lnTo>
                  <a:pt x="291" y="283"/>
                </a:lnTo>
                <a:lnTo>
                  <a:pt x="293" y="283"/>
                </a:lnTo>
                <a:lnTo>
                  <a:pt x="294" y="283"/>
                </a:lnTo>
                <a:lnTo>
                  <a:pt x="294" y="283"/>
                </a:lnTo>
                <a:lnTo>
                  <a:pt x="291" y="283"/>
                </a:lnTo>
                <a:lnTo>
                  <a:pt x="291" y="283"/>
                </a:lnTo>
                <a:close/>
                <a:moveTo>
                  <a:pt x="268" y="99"/>
                </a:moveTo>
                <a:lnTo>
                  <a:pt x="268" y="99"/>
                </a:lnTo>
                <a:lnTo>
                  <a:pt x="267" y="101"/>
                </a:lnTo>
                <a:lnTo>
                  <a:pt x="268" y="101"/>
                </a:lnTo>
                <a:lnTo>
                  <a:pt x="268" y="101"/>
                </a:lnTo>
                <a:lnTo>
                  <a:pt x="268" y="99"/>
                </a:lnTo>
                <a:lnTo>
                  <a:pt x="268" y="99"/>
                </a:lnTo>
                <a:close/>
                <a:moveTo>
                  <a:pt x="307" y="199"/>
                </a:moveTo>
                <a:lnTo>
                  <a:pt x="307" y="199"/>
                </a:lnTo>
                <a:lnTo>
                  <a:pt x="307" y="199"/>
                </a:lnTo>
                <a:lnTo>
                  <a:pt x="307" y="200"/>
                </a:lnTo>
                <a:lnTo>
                  <a:pt x="307" y="200"/>
                </a:lnTo>
                <a:lnTo>
                  <a:pt x="307" y="199"/>
                </a:lnTo>
                <a:lnTo>
                  <a:pt x="307" y="199"/>
                </a:lnTo>
                <a:close/>
                <a:moveTo>
                  <a:pt x="204" y="60"/>
                </a:moveTo>
                <a:lnTo>
                  <a:pt x="204" y="60"/>
                </a:lnTo>
                <a:lnTo>
                  <a:pt x="206" y="58"/>
                </a:lnTo>
                <a:lnTo>
                  <a:pt x="206" y="58"/>
                </a:lnTo>
                <a:lnTo>
                  <a:pt x="204" y="60"/>
                </a:lnTo>
                <a:lnTo>
                  <a:pt x="204" y="60"/>
                </a:lnTo>
                <a:lnTo>
                  <a:pt x="204" y="60"/>
                </a:lnTo>
                <a:close/>
                <a:moveTo>
                  <a:pt x="58" y="106"/>
                </a:moveTo>
                <a:lnTo>
                  <a:pt x="58" y="106"/>
                </a:lnTo>
                <a:lnTo>
                  <a:pt x="60" y="105"/>
                </a:lnTo>
                <a:lnTo>
                  <a:pt x="60" y="105"/>
                </a:lnTo>
                <a:lnTo>
                  <a:pt x="58" y="106"/>
                </a:lnTo>
                <a:lnTo>
                  <a:pt x="58" y="106"/>
                </a:lnTo>
                <a:close/>
                <a:moveTo>
                  <a:pt x="131" y="330"/>
                </a:moveTo>
                <a:lnTo>
                  <a:pt x="131" y="330"/>
                </a:lnTo>
                <a:lnTo>
                  <a:pt x="132" y="327"/>
                </a:lnTo>
                <a:lnTo>
                  <a:pt x="132" y="327"/>
                </a:lnTo>
                <a:lnTo>
                  <a:pt x="131" y="330"/>
                </a:lnTo>
                <a:lnTo>
                  <a:pt x="131" y="330"/>
                </a:lnTo>
                <a:close/>
                <a:moveTo>
                  <a:pt x="273" y="229"/>
                </a:moveTo>
                <a:lnTo>
                  <a:pt x="273" y="229"/>
                </a:lnTo>
                <a:lnTo>
                  <a:pt x="270" y="230"/>
                </a:lnTo>
                <a:lnTo>
                  <a:pt x="270" y="230"/>
                </a:lnTo>
                <a:lnTo>
                  <a:pt x="271" y="230"/>
                </a:lnTo>
                <a:lnTo>
                  <a:pt x="273" y="229"/>
                </a:lnTo>
                <a:lnTo>
                  <a:pt x="273" y="229"/>
                </a:lnTo>
                <a:close/>
                <a:moveTo>
                  <a:pt x="48" y="148"/>
                </a:moveTo>
                <a:lnTo>
                  <a:pt x="48" y="148"/>
                </a:lnTo>
                <a:lnTo>
                  <a:pt x="50" y="146"/>
                </a:lnTo>
                <a:lnTo>
                  <a:pt x="50" y="145"/>
                </a:lnTo>
                <a:lnTo>
                  <a:pt x="50" y="145"/>
                </a:lnTo>
                <a:lnTo>
                  <a:pt x="48" y="148"/>
                </a:lnTo>
                <a:lnTo>
                  <a:pt x="48" y="148"/>
                </a:lnTo>
                <a:close/>
                <a:moveTo>
                  <a:pt x="50" y="119"/>
                </a:moveTo>
                <a:lnTo>
                  <a:pt x="50" y="119"/>
                </a:lnTo>
                <a:lnTo>
                  <a:pt x="50" y="119"/>
                </a:lnTo>
                <a:lnTo>
                  <a:pt x="50" y="119"/>
                </a:lnTo>
                <a:lnTo>
                  <a:pt x="50" y="119"/>
                </a:lnTo>
                <a:lnTo>
                  <a:pt x="51" y="118"/>
                </a:lnTo>
                <a:lnTo>
                  <a:pt x="51" y="118"/>
                </a:lnTo>
                <a:lnTo>
                  <a:pt x="50" y="119"/>
                </a:lnTo>
                <a:lnTo>
                  <a:pt x="50" y="119"/>
                </a:lnTo>
                <a:close/>
                <a:moveTo>
                  <a:pt x="81" y="244"/>
                </a:moveTo>
                <a:lnTo>
                  <a:pt x="81" y="244"/>
                </a:lnTo>
                <a:lnTo>
                  <a:pt x="81" y="246"/>
                </a:lnTo>
                <a:lnTo>
                  <a:pt x="82" y="246"/>
                </a:lnTo>
                <a:lnTo>
                  <a:pt x="82" y="246"/>
                </a:lnTo>
                <a:lnTo>
                  <a:pt x="81" y="244"/>
                </a:lnTo>
                <a:lnTo>
                  <a:pt x="81" y="244"/>
                </a:lnTo>
                <a:close/>
                <a:moveTo>
                  <a:pt x="260" y="243"/>
                </a:moveTo>
                <a:lnTo>
                  <a:pt x="260" y="243"/>
                </a:lnTo>
                <a:lnTo>
                  <a:pt x="260" y="243"/>
                </a:lnTo>
                <a:lnTo>
                  <a:pt x="260" y="244"/>
                </a:lnTo>
                <a:lnTo>
                  <a:pt x="260" y="244"/>
                </a:lnTo>
                <a:lnTo>
                  <a:pt x="260" y="243"/>
                </a:lnTo>
                <a:lnTo>
                  <a:pt x="260" y="243"/>
                </a:lnTo>
                <a:close/>
                <a:moveTo>
                  <a:pt x="358" y="210"/>
                </a:moveTo>
                <a:lnTo>
                  <a:pt x="358" y="210"/>
                </a:lnTo>
                <a:lnTo>
                  <a:pt x="358" y="212"/>
                </a:lnTo>
                <a:lnTo>
                  <a:pt x="358" y="212"/>
                </a:lnTo>
                <a:lnTo>
                  <a:pt x="358" y="210"/>
                </a:lnTo>
                <a:lnTo>
                  <a:pt x="358" y="210"/>
                </a:lnTo>
                <a:close/>
                <a:moveTo>
                  <a:pt x="233" y="4"/>
                </a:moveTo>
                <a:lnTo>
                  <a:pt x="233" y="4"/>
                </a:lnTo>
                <a:lnTo>
                  <a:pt x="233" y="4"/>
                </a:lnTo>
                <a:lnTo>
                  <a:pt x="233" y="4"/>
                </a:lnTo>
                <a:lnTo>
                  <a:pt x="230" y="4"/>
                </a:lnTo>
                <a:lnTo>
                  <a:pt x="230" y="4"/>
                </a:lnTo>
                <a:lnTo>
                  <a:pt x="230" y="6"/>
                </a:lnTo>
                <a:lnTo>
                  <a:pt x="230" y="6"/>
                </a:lnTo>
                <a:lnTo>
                  <a:pt x="233" y="4"/>
                </a:lnTo>
                <a:lnTo>
                  <a:pt x="233" y="4"/>
                </a:lnTo>
                <a:close/>
                <a:moveTo>
                  <a:pt x="62" y="220"/>
                </a:moveTo>
                <a:lnTo>
                  <a:pt x="62" y="220"/>
                </a:lnTo>
                <a:lnTo>
                  <a:pt x="62" y="219"/>
                </a:lnTo>
                <a:lnTo>
                  <a:pt x="62" y="219"/>
                </a:lnTo>
                <a:lnTo>
                  <a:pt x="62" y="219"/>
                </a:lnTo>
                <a:lnTo>
                  <a:pt x="62" y="220"/>
                </a:lnTo>
                <a:lnTo>
                  <a:pt x="62" y="220"/>
                </a:lnTo>
                <a:close/>
                <a:moveTo>
                  <a:pt x="241" y="23"/>
                </a:moveTo>
                <a:lnTo>
                  <a:pt x="241" y="23"/>
                </a:lnTo>
                <a:lnTo>
                  <a:pt x="240" y="21"/>
                </a:lnTo>
                <a:lnTo>
                  <a:pt x="240" y="21"/>
                </a:lnTo>
                <a:lnTo>
                  <a:pt x="240" y="23"/>
                </a:lnTo>
                <a:lnTo>
                  <a:pt x="240" y="23"/>
                </a:lnTo>
                <a:lnTo>
                  <a:pt x="240" y="23"/>
                </a:lnTo>
                <a:lnTo>
                  <a:pt x="240" y="23"/>
                </a:lnTo>
                <a:lnTo>
                  <a:pt x="241" y="23"/>
                </a:lnTo>
                <a:lnTo>
                  <a:pt x="241" y="23"/>
                </a:lnTo>
                <a:close/>
                <a:moveTo>
                  <a:pt x="281" y="145"/>
                </a:moveTo>
                <a:lnTo>
                  <a:pt x="281" y="145"/>
                </a:lnTo>
                <a:lnTo>
                  <a:pt x="281" y="145"/>
                </a:lnTo>
                <a:lnTo>
                  <a:pt x="281" y="145"/>
                </a:lnTo>
                <a:lnTo>
                  <a:pt x="281" y="142"/>
                </a:lnTo>
                <a:lnTo>
                  <a:pt x="281" y="142"/>
                </a:lnTo>
                <a:lnTo>
                  <a:pt x="281" y="143"/>
                </a:lnTo>
                <a:lnTo>
                  <a:pt x="281" y="143"/>
                </a:lnTo>
                <a:lnTo>
                  <a:pt x="281" y="145"/>
                </a:lnTo>
                <a:lnTo>
                  <a:pt x="281" y="145"/>
                </a:lnTo>
                <a:close/>
                <a:moveTo>
                  <a:pt x="96" y="121"/>
                </a:moveTo>
                <a:lnTo>
                  <a:pt x="96" y="121"/>
                </a:lnTo>
                <a:lnTo>
                  <a:pt x="98" y="119"/>
                </a:lnTo>
                <a:lnTo>
                  <a:pt x="98" y="119"/>
                </a:lnTo>
                <a:lnTo>
                  <a:pt x="96" y="121"/>
                </a:lnTo>
                <a:lnTo>
                  <a:pt x="96" y="121"/>
                </a:lnTo>
                <a:lnTo>
                  <a:pt x="96" y="121"/>
                </a:lnTo>
                <a:close/>
                <a:moveTo>
                  <a:pt x="99" y="133"/>
                </a:moveTo>
                <a:lnTo>
                  <a:pt x="99" y="133"/>
                </a:lnTo>
                <a:lnTo>
                  <a:pt x="99" y="133"/>
                </a:lnTo>
                <a:lnTo>
                  <a:pt x="99" y="133"/>
                </a:lnTo>
                <a:lnTo>
                  <a:pt x="98" y="133"/>
                </a:lnTo>
                <a:lnTo>
                  <a:pt x="98" y="133"/>
                </a:lnTo>
                <a:lnTo>
                  <a:pt x="98" y="133"/>
                </a:lnTo>
                <a:lnTo>
                  <a:pt x="98" y="133"/>
                </a:lnTo>
                <a:lnTo>
                  <a:pt x="99" y="133"/>
                </a:lnTo>
                <a:lnTo>
                  <a:pt x="99" y="133"/>
                </a:lnTo>
                <a:close/>
                <a:moveTo>
                  <a:pt x="78" y="250"/>
                </a:moveTo>
                <a:lnTo>
                  <a:pt x="78" y="250"/>
                </a:lnTo>
                <a:lnTo>
                  <a:pt x="78" y="251"/>
                </a:lnTo>
                <a:lnTo>
                  <a:pt x="78" y="251"/>
                </a:lnTo>
                <a:lnTo>
                  <a:pt x="78" y="251"/>
                </a:lnTo>
                <a:lnTo>
                  <a:pt x="78" y="250"/>
                </a:lnTo>
                <a:lnTo>
                  <a:pt x="78" y="250"/>
                </a:lnTo>
                <a:close/>
                <a:moveTo>
                  <a:pt x="227" y="28"/>
                </a:moveTo>
                <a:lnTo>
                  <a:pt x="227" y="28"/>
                </a:lnTo>
                <a:lnTo>
                  <a:pt x="224" y="28"/>
                </a:lnTo>
                <a:lnTo>
                  <a:pt x="224" y="28"/>
                </a:lnTo>
                <a:lnTo>
                  <a:pt x="227" y="28"/>
                </a:lnTo>
                <a:lnTo>
                  <a:pt x="227" y="28"/>
                </a:lnTo>
                <a:close/>
                <a:moveTo>
                  <a:pt x="294" y="240"/>
                </a:moveTo>
                <a:lnTo>
                  <a:pt x="294" y="240"/>
                </a:lnTo>
                <a:lnTo>
                  <a:pt x="295" y="239"/>
                </a:lnTo>
                <a:lnTo>
                  <a:pt x="295" y="239"/>
                </a:lnTo>
                <a:lnTo>
                  <a:pt x="294" y="240"/>
                </a:lnTo>
                <a:lnTo>
                  <a:pt x="294" y="240"/>
                </a:lnTo>
                <a:close/>
                <a:moveTo>
                  <a:pt x="267" y="131"/>
                </a:moveTo>
                <a:lnTo>
                  <a:pt x="267" y="131"/>
                </a:lnTo>
                <a:lnTo>
                  <a:pt x="267" y="132"/>
                </a:lnTo>
                <a:lnTo>
                  <a:pt x="267" y="132"/>
                </a:lnTo>
                <a:lnTo>
                  <a:pt x="267" y="131"/>
                </a:lnTo>
                <a:lnTo>
                  <a:pt x="267" y="131"/>
                </a:lnTo>
                <a:lnTo>
                  <a:pt x="267" y="131"/>
                </a:lnTo>
                <a:close/>
                <a:moveTo>
                  <a:pt x="68" y="146"/>
                </a:moveTo>
                <a:lnTo>
                  <a:pt x="68" y="146"/>
                </a:lnTo>
                <a:lnTo>
                  <a:pt x="68" y="146"/>
                </a:lnTo>
                <a:lnTo>
                  <a:pt x="68" y="146"/>
                </a:lnTo>
                <a:lnTo>
                  <a:pt x="67" y="148"/>
                </a:lnTo>
                <a:lnTo>
                  <a:pt x="67" y="148"/>
                </a:lnTo>
                <a:lnTo>
                  <a:pt x="68" y="146"/>
                </a:lnTo>
                <a:lnTo>
                  <a:pt x="68" y="146"/>
                </a:lnTo>
                <a:close/>
                <a:moveTo>
                  <a:pt x="257" y="257"/>
                </a:moveTo>
                <a:lnTo>
                  <a:pt x="257" y="257"/>
                </a:lnTo>
                <a:lnTo>
                  <a:pt x="257" y="257"/>
                </a:lnTo>
                <a:lnTo>
                  <a:pt x="257" y="257"/>
                </a:lnTo>
                <a:lnTo>
                  <a:pt x="258" y="259"/>
                </a:lnTo>
                <a:lnTo>
                  <a:pt x="258" y="259"/>
                </a:lnTo>
                <a:lnTo>
                  <a:pt x="258" y="259"/>
                </a:lnTo>
                <a:lnTo>
                  <a:pt x="258" y="259"/>
                </a:lnTo>
                <a:lnTo>
                  <a:pt x="257" y="257"/>
                </a:lnTo>
                <a:lnTo>
                  <a:pt x="257" y="257"/>
                </a:lnTo>
                <a:close/>
                <a:moveTo>
                  <a:pt x="280" y="217"/>
                </a:moveTo>
                <a:lnTo>
                  <a:pt x="280" y="217"/>
                </a:lnTo>
                <a:lnTo>
                  <a:pt x="280" y="217"/>
                </a:lnTo>
                <a:lnTo>
                  <a:pt x="280" y="217"/>
                </a:lnTo>
                <a:lnTo>
                  <a:pt x="280" y="219"/>
                </a:lnTo>
                <a:lnTo>
                  <a:pt x="280" y="219"/>
                </a:lnTo>
                <a:lnTo>
                  <a:pt x="280" y="219"/>
                </a:lnTo>
                <a:lnTo>
                  <a:pt x="280" y="219"/>
                </a:lnTo>
                <a:lnTo>
                  <a:pt x="280" y="217"/>
                </a:lnTo>
                <a:lnTo>
                  <a:pt x="280" y="217"/>
                </a:lnTo>
                <a:close/>
                <a:moveTo>
                  <a:pt x="268" y="260"/>
                </a:moveTo>
                <a:lnTo>
                  <a:pt x="268" y="260"/>
                </a:lnTo>
                <a:lnTo>
                  <a:pt x="268" y="260"/>
                </a:lnTo>
                <a:lnTo>
                  <a:pt x="267" y="260"/>
                </a:lnTo>
                <a:lnTo>
                  <a:pt x="267" y="260"/>
                </a:lnTo>
                <a:lnTo>
                  <a:pt x="268" y="260"/>
                </a:lnTo>
                <a:lnTo>
                  <a:pt x="268" y="260"/>
                </a:lnTo>
                <a:close/>
                <a:moveTo>
                  <a:pt x="315" y="166"/>
                </a:moveTo>
                <a:lnTo>
                  <a:pt x="315" y="166"/>
                </a:lnTo>
                <a:lnTo>
                  <a:pt x="315" y="166"/>
                </a:lnTo>
                <a:lnTo>
                  <a:pt x="315" y="166"/>
                </a:lnTo>
                <a:lnTo>
                  <a:pt x="315" y="165"/>
                </a:lnTo>
                <a:lnTo>
                  <a:pt x="315" y="165"/>
                </a:lnTo>
                <a:lnTo>
                  <a:pt x="315" y="166"/>
                </a:lnTo>
                <a:lnTo>
                  <a:pt x="315" y="166"/>
                </a:lnTo>
                <a:close/>
                <a:moveTo>
                  <a:pt x="300" y="222"/>
                </a:moveTo>
                <a:lnTo>
                  <a:pt x="300" y="222"/>
                </a:lnTo>
                <a:lnTo>
                  <a:pt x="301" y="220"/>
                </a:lnTo>
                <a:lnTo>
                  <a:pt x="301" y="220"/>
                </a:lnTo>
                <a:lnTo>
                  <a:pt x="300" y="222"/>
                </a:lnTo>
                <a:lnTo>
                  <a:pt x="300" y="222"/>
                </a:lnTo>
                <a:close/>
                <a:moveTo>
                  <a:pt x="116" y="77"/>
                </a:moveTo>
                <a:lnTo>
                  <a:pt x="116" y="77"/>
                </a:lnTo>
                <a:lnTo>
                  <a:pt x="116" y="75"/>
                </a:lnTo>
                <a:lnTo>
                  <a:pt x="116" y="75"/>
                </a:lnTo>
                <a:lnTo>
                  <a:pt x="116" y="75"/>
                </a:lnTo>
                <a:lnTo>
                  <a:pt x="116" y="77"/>
                </a:lnTo>
                <a:lnTo>
                  <a:pt x="116" y="77"/>
                </a:lnTo>
                <a:close/>
                <a:moveTo>
                  <a:pt x="52" y="132"/>
                </a:moveTo>
                <a:lnTo>
                  <a:pt x="52" y="132"/>
                </a:lnTo>
                <a:lnTo>
                  <a:pt x="52" y="132"/>
                </a:lnTo>
                <a:lnTo>
                  <a:pt x="52" y="131"/>
                </a:lnTo>
                <a:lnTo>
                  <a:pt x="52" y="131"/>
                </a:lnTo>
                <a:lnTo>
                  <a:pt x="52" y="132"/>
                </a:lnTo>
                <a:lnTo>
                  <a:pt x="52" y="132"/>
                </a:lnTo>
                <a:close/>
                <a:moveTo>
                  <a:pt x="270" y="115"/>
                </a:moveTo>
                <a:lnTo>
                  <a:pt x="270" y="115"/>
                </a:lnTo>
                <a:lnTo>
                  <a:pt x="270" y="114"/>
                </a:lnTo>
                <a:lnTo>
                  <a:pt x="270" y="114"/>
                </a:lnTo>
                <a:lnTo>
                  <a:pt x="270" y="115"/>
                </a:lnTo>
                <a:lnTo>
                  <a:pt x="270" y="115"/>
                </a:lnTo>
                <a:close/>
                <a:moveTo>
                  <a:pt x="293" y="108"/>
                </a:moveTo>
                <a:lnTo>
                  <a:pt x="293" y="108"/>
                </a:lnTo>
                <a:lnTo>
                  <a:pt x="294" y="109"/>
                </a:lnTo>
                <a:lnTo>
                  <a:pt x="294" y="109"/>
                </a:lnTo>
                <a:lnTo>
                  <a:pt x="293" y="108"/>
                </a:lnTo>
                <a:lnTo>
                  <a:pt x="293" y="108"/>
                </a:lnTo>
                <a:close/>
                <a:moveTo>
                  <a:pt x="7" y="132"/>
                </a:moveTo>
                <a:lnTo>
                  <a:pt x="7" y="132"/>
                </a:lnTo>
                <a:lnTo>
                  <a:pt x="8" y="131"/>
                </a:lnTo>
                <a:lnTo>
                  <a:pt x="8" y="131"/>
                </a:lnTo>
                <a:lnTo>
                  <a:pt x="7" y="132"/>
                </a:lnTo>
                <a:lnTo>
                  <a:pt x="7" y="132"/>
                </a:lnTo>
                <a:close/>
                <a:moveTo>
                  <a:pt x="89" y="222"/>
                </a:moveTo>
                <a:lnTo>
                  <a:pt x="89" y="222"/>
                </a:lnTo>
                <a:lnTo>
                  <a:pt x="89" y="222"/>
                </a:lnTo>
                <a:lnTo>
                  <a:pt x="89" y="222"/>
                </a:lnTo>
                <a:lnTo>
                  <a:pt x="89" y="219"/>
                </a:lnTo>
                <a:lnTo>
                  <a:pt x="89" y="219"/>
                </a:lnTo>
                <a:lnTo>
                  <a:pt x="88" y="219"/>
                </a:lnTo>
                <a:lnTo>
                  <a:pt x="88" y="219"/>
                </a:lnTo>
                <a:lnTo>
                  <a:pt x="89" y="222"/>
                </a:lnTo>
                <a:lnTo>
                  <a:pt x="89" y="222"/>
                </a:lnTo>
                <a:close/>
                <a:moveTo>
                  <a:pt x="283" y="92"/>
                </a:moveTo>
                <a:lnTo>
                  <a:pt x="283" y="92"/>
                </a:lnTo>
                <a:lnTo>
                  <a:pt x="283" y="94"/>
                </a:lnTo>
                <a:lnTo>
                  <a:pt x="283" y="94"/>
                </a:lnTo>
                <a:lnTo>
                  <a:pt x="283" y="95"/>
                </a:lnTo>
                <a:lnTo>
                  <a:pt x="283" y="95"/>
                </a:lnTo>
                <a:lnTo>
                  <a:pt x="283" y="94"/>
                </a:lnTo>
                <a:lnTo>
                  <a:pt x="283" y="94"/>
                </a:lnTo>
                <a:lnTo>
                  <a:pt x="283" y="92"/>
                </a:lnTo>
                <a:lnTo>
                  <a:pt x="283" y="92"/>
                </a:lnTo>
                <a:close/>
                <a:moveTo>
                  <a:pt x="250" y="78"/>
                </a:moveTo>
                <a:lnTo>
                  <a:pt x="250" y="78"/>
                </a:lnTo>
                <a:lnTo>
                  <a:pt x="249" y="79"/>
                </a:lnTo>
                <a:lnTo>
                  <a:pt x="249" y="79"/>
                </a:lnTo>
                <a:lnTo>
                  <a:pt x="250" y="79"/>
                </a:lnTo>
                <a:lnTo>
                  <a:pt x="250" y="78"/>
                </a:lnTo>
                <a:lnTo>
                  <a:pt x="250" y="78"/>
                </a:lnTo>
                <a:close/>
                <a:moveTo>
                  <a:pt x="98" y="94"/>
                </a:moveTo>
                <a:lnTo>
                  <a:pt x="98" y="94"/>
                </a:lnTo>
                <a:lnTo>
                  <a:pt x="98" y="94"/>
                </a:lnTo>
                <a:lnTo>
                  <a:pt x="98" y="94"/>
                </a:lnTo>
                <a:lnTo>
                  <a:pt x="99" y="92"/>
                </a:lnTo>
                <a:lnTo>
                  <a:pt x="99" y="92"/>
                </a:lnTo>
                <a:lnTo>
                  <a:pt x="99" y="92"/>
                </a:lnTo>
                <a:lnTo>
                  <a:pt x="99" y="92"/>
                </a:lnTo>
                <a:lnTo>
                  <a:pt x="98" y="94"/>
                </a:lnTo>
                <a:lnTo>
                  <a:pt x="98" y="94"/>
                </a:lnTo>
                <a:close/>
                <a:moveTo>
                  <a:pt x="243" y="21"/>
                </a:moveTo>
                <a:lnTo>
                  <a:pt x="243" y="21"/>
                </a:lnTo>
                <a:lnTo>
                  <a:pt x="241" y="20"/>
                </a:lnTo>
                <a:lnTo>
                  <a:pt x="241" y="20"/>
                </a:lnTo>
                <a:lnTo>
                  <a:pt x="243" y="21"/>
                </a:lnTo>
                <a:lnTo>
                  <a:pt x="243" y="21"/>
                </a:lnTo>
                <a:lnTo>
                  <a:pt x="243" y="21"/>
                </a:lnTo>
                <a:lnTo>
                  <a:pt x="243" y="21"/>
                </a:lnTo>
                <a:close/>
                <a:moveTo>
                  <a:pt x="88" y="291"/>
                </a:moveTo>
                <a:lnTo>
                  <a:pt x="88" y="291"/>
                </a:lnTo>
                <a:lnTo>
                  <a:pt x="87" y="291"/>
                </a:lnTo>
                <a:lnTo>
                  <a:pt x="87" y="291"/>
                </a:lnTo>
                <a:lnTo>
                  <a:pt x="88" y="293"/>
                </a:lnTo>
                <a:lnTo>
                  <a:pt x="88" y="293"/>
                </a:lnTo>
                <a:lnTo>
                  <a:pt x="88" y="293"/>
                </a:lnTo>
                <a:lnTo>
                  <a:pt x="88" y="293"/>
                </a:lnTo>
                <a:lnTo>
                  <a:pt x="88" y="291"/>
                </a:lnTo>
                <a:lnTo>
                  <a:pt x="88" y="291"/>
                </a:lnTo>
                <a:close/>
                <a:moveTo>
                  <a:pt x="257" y="241"/>
                </a:moveTo>
                <a:lnTo>
                  <a:pt x="257" y="241"/>
                </a:lnTo>
                <a:lnTo>
                  <a:pt x="257" y="241"/>
                </a:lnTo>
                <a:lnTo>
                  <a:pt x="257" y="241"/>
                </a:lnTo>
                <a:lnTo>
                  <a:pt x="257" y="241"/>
                </a:lnTo>
                <a:lnTo>
                  <a:pt x="257" y="241"/>
                </a:lnTo>
                <a:lnTo>
                  <a:pt x="257" y="241"/>
                </a:lnTo>
                <a:close/>
                <a:moveTo>
                  <a:pt x="212" y="102"/>
                </a:moveTo>
                <a:lnTo>
                  <a:pt x="212" y="102"/>
                </a:lnTo>
                <a:lnTo>
                  <a:pt x="212" y="101"/>
                </a:lnTo>
                <a:lnTo>
                  <a:pt x="212" y="101"/>
                </a:lnTo>
                <a:lnTo>
                  <a:pt x="212" y="102"/>
                </a:lnTo>
                <a:lnTo>
                  <a:pt x="212" y="102"/>
                </a:lnTo>
                <a:lnTo>
                  <a:pt x="212" y="102"/>
                </a:lnTo>
                <a:lnTo>
                  <a:pt x="212" y="102"/>
                </a:lnTo>
                <a:lnTo>
                  <a:pt x="212" y="102"/>
                </a:lnTo>
                <a:lnTo>
                  <a:pt x="212" y="102"/>
                </a:lnTo>
                <a:close/>
                <a:moveTo>
                  <a:pt x="116" y="278"/>
                </a:moveTo>
                <a:lnTo>
                  <a:pt x="116" y="278"/>
                </a:lnTo>
                <a:lnTo>
                  <a:pt x="115" y="277"/>
                </a:lnTo>
                <a:lnTo>
                  <a:pt x="115" y="278"/>
                </a:lnTo>
                <a:lnTo>
                  <a:pt x="115" y="278"/>
                </a:lnTo>
                <a:lnTo>
                  <a:pt x="116" y="278"/>
                </a:lnTo>
                <a:lnTo>
                  <a:pt x="116" y="278"/>
                </a:lnTo>
                <a:close/>
                <a:moveTo>
                  <a:pt x="102" y="278"/>
                </a:moveTo>
                <a:lnTo>
                  <a:pt x="102" y="278"/>
                </a:lnTo>
                <a:lnTo>
                  <a:pt x="102" y="277"/>
                </a:lnTo>
                <a:lnTo>
                  <a:pt x="102" y="277"/>
                </a:lnTo>
                <a:lnTo>
                  <a:pt x="102" y="277"/>
                </a:lnTo>
                <a:lnTo>
                  <a:pt x="102" y="278"/>
                </a:lnTo>
                <a:lnTo>
                  <a:pt x="102" y="278"/>
                </a:lnTo>
                <a:close/>
                <a:moveTo>
                  <a:pt x="209" y="89"/>
                </a:moveTo>
                <a:lnTo>
                  <a:pt x="209" y="89"/>
                </a:lnTo>
                <a:lnTo>
                  <a:pt x="209" y="89"/>
                </a:lnTo>
                <a:lnTo>
                  <a:pt x="209" y="89"/>
                </a:lnTo>
                <a:lnTo>
                  <a:pt x="209" y="89"/>
                </a:lnTo>
                <a:lnTo>
                  <a:pt x="209" y="89"/>
                </a:lnTo>
                <a:lnTo>
                  <a:pt x="209" y="88"/>
                </a:lnTo>
                <a:lnTo>
                  <a:pt x="209" y="88"/>
                </a:lnTo>
                <a:lnTo>
                  <a:pt x="209" y="89"/>
                </a:lnTo>
                <a:lnTo>
                  <a:pt x="209" y="89"/>
                </a:lnTo>
                <a:close/>
                <a:moveTo>
                  <a:pt x="271" y="87"/>
                </a:moveTo>
                <a:lnTo>
                  <a:pt x="271" y="87"/>
                </a:lnTo>
                <a:lnTo>
                  <a:pt x="273" y="88"/>
                </a:lnTo>
                <a:lnTo>
                  <a:pt x="273" y="88"/>
                </a:lnTo>
                <a:lnTo>
                  <a:pt x="271" y="87"/>
                </a:lnTo>
                <a:lnTo>
                  <a:pt x="271" y="87"/>
                </a:lnTo>
                <a:close/>
                <a:moveTo>
                  <a:pt x="89" y="106"/>
                </a:moveTo>
                <a:lnTo>
                  <a:pt x="89" y="106"/>
                </a:lnTo>
                <a:lnTo>
                  <a:pt x="91" y="105"/>
                </a:lnTo>
                <a:lnTo>
                  <a:pt x="91" y="105"/>
                </a:lnTo>
                <a:lnTo>
                  <a:pt x="91" y="105"/>
                </a:lnTo>
                <a:lnTo>
                  <a:pt x="91" y="105"/>
                </a:lnTo>
                <a:lnTo>
                  <a:pt x="89" y="106"/>
                </a:lnTo>
                <a:lnTo>
                  <a:pt x="89" y="106"/>
                </a:lnTo>
                <a:lnTo>
                  <a:pt x="89" y="106"/>
                </a:lnTo>
                <a:close/>
                <a:moveTo>
                  <a:pt x="62" y="114"/>
                </a:moveTo>
                <a:lnTo>
                  <a:pt x="62" y="114"/>
                </a:lnTo>
                <a:lnTo>
                  <a:pt x="62" y="114"/>
                </a:lnTo>
                <a:lnTo>
                  <a:pt x="62" y="114"/>
                </a:lnTo>
                <a:lnTo>
                  <a:pt x="64" y="112"/>
                </a:lnTo>
                <a:lnTo>
                  <a:pt x="64" y="112"/>
                </a:lnTo>
                <a:lnTo>
                  <a:pt x="64" y="112"/>
                </a:lnTo>
                <a:lnTo>
                  <a:pt x="64" y="112"/>
                </a:lnTo>
                <a:lnTo>
                  <a:pt x="62" y="114"/>
                </a:lnTo>
                <a:lnTo>
                  <a:pt x="62" y="114"/>
                </a:lnTo>
                <a:close/>
                <a:moveTo>
                  <a:pt x="304" y="156"/>
                </a:moveTo>
                <a:lnTo>
                  <a:pt x="304" y="156"/>
                </a:lnTo>
                <a:lnTo>
                  <a:pt x="304" y="155"/>
                </a:lnTo>
                <a:lnTo>
                  <a:pt x="304" y="155"/>
                </a:lnTo>
                <a:lnTo>
                  <a:pt x="304" y="156"/>
                </a:lnTo>
                <a:lnTo>
                  <a:pt x="304" y="156"/>
                </a:lnTo>
                <a:close/>
                <a:moveTo>
                  <a:pt x="106" y="129"/>
                </a:moveTo>
                <a:lnTo>
                  <a:pt x="106" y="129"/>
                </a:lnTo>
                <a:lnTo>
                  <a:pt x="105" y="129"/>
                </a:lnTo>
                <a:lnTo>
                  <a:pt x="105" y="129"/>
                </a:lnTo>
                <a:lnTo>
                  <a:pt x="106" y="129"/>
                </a:lnTo>
                <a:lnTo>
                  <a:pt x="106" y="129"/>
                </a:lnTo>
                <a:lnTo>
                  <a:pt x="106" y="129"/>
                </a:lnTo>
                <a:close/>
                <a:moveTo>
                  <a:pt x="21" y="163"/>
                </a:moveTo>
                <a:lnTo>
                  <a:pt x="21" y="163"/>
                </a:lnTo>
                <a:lnTo>
                  <a:pt x="21" y="163"/>
                </a:lnTo>
                <a:lnTo>
                  <a:pt x="21" y="163"/>
                </a:lnTo>
                <a:lnTo>
                  <a:pt x="21" y="163"/>
                </a:lnTo>
                <a:lnTo>
                  <a:pt x="21" y="163"/>
                </a:lnTo>
                <a:lnTo>
                  <a:pt x="21" y="163"/>
                </a:lnTo>
                <a:lnTo>
                  <a:pt x="21" y="163"/>
                </a:lnTo>
                <a:lnTo>
                  <a:pt x="21" y="163"/>
                </a:lnTo>
                <a:lnTo>
                  <a:pt x="21" y="163"/>
                </a:lnTo>
                <a:close/>
                <a:moveTo>
                  <a:pt x="71" y="212"/>
                </a:moveTo>
                <a:lnTo>
                  <a:pt x="71" y="212"/>
                </a:lnTo>
                <a:lnTo>
                  <a:pt x="71" y="212"/>
                </a:lnTo>
                <a:lnTo>
                  <a:pt x="71" y="212"/>
                </a:lnTo>
                <a:lnTo>
                  <a:pt x="71" y="213"/>
                </a:lnTo>
                <a:lnTo>
                  <a:pt x="71" y="213"/>
                </a:lnTo>
                <a:lnTo>
                  <a:pt x="71" y="213"/>
                </a:lnTo>
                <a:lnTo>
                  <a:pt x="71" y="213"/>
                </a:lnTo>
                <a:lnTo>
                  <a:pt x="71" y="213"/>
                </a:lnTo>
                <a:lnTo>
                  <a:pt x="71" y="213"/>
                </a:lnTo>
                <a:lnTo>
                  <a:pt x="71" y="212"/>
                </a:lnTo>
                <a:lnTo>
                  <a:pt x="71" y="212"/>
                </a:lnTo>
                <a:close/>
                <a:moveTo>
                  <a:pt x="40" y="203"/>
                </a:moveTo>
                <a:lnTo>
                  <a:pt x="40" y="203"/>
                </a:lnTo>
                <a:lnTo>
                  <a:pt x="38" y="200"/>
                </a:lnTo>
                <a:lnTo>
                  <a:pt x="38" y="200"/>
                </a:lnTo>
                <a:lnTo>
                  <a:pt x="40" y="203"/>
                </a:lnTo>
                <a:lnTo>
                  <a:pt x="40" y="203"/>
                </a:lnTo>
                <a:close/>
                <a:moveTo>
                  <a:pt x="303" y="209"/>
                </a:moveTo>
                <a:lnTo>
                  <a:pt x="303" y="209"/>
                </a:lnTo>
                <a:lnTo>
                  <a:pt x="303" y="209"/>
                </a:lnTo>
                <a:lnTo>
                  <a:pt x="303" y="209"/>
                </a:lnTo>
                <a:lnTo>
                  <a:pt x="303" y="209"/>
                </a:lnTo>
                <a:lnTo>
                  <a:pt x="304" y="207"/>
                </a:lnTo>
                <a:lnTo>
                  <a:pt x="304" y="207"/>
                </a:lnTo>
                <a:lnTo>
                  <a:pt x="303" y="209"/>
                </a:lnTo>
                <a:lnTo>
                  <a:pt x="303" y="209"/>
                </a:lnTo>
                <a:close/>
                <a:moveTo>
                  <a:pt x="305" y="195"/>
                </a:moveTo>
                <a:lnTo>
                  <a:pt x="305" y="195"/>
                </a:lnTo>
                <a:lnTo>
                  <a:pt x="305" y="196"/>
                </a:lnTo>
                <a:lnTo>
                  <a:pt x="305" y="196"/>
                </a:lnTo>
                <a:lnTo>
                  <a:pt x="305" y="195"/>
                </a:lnTo>
                <a:lnTo>
                  <a:pt x="305" y="195"/>
                </a:lnTo>
                <a:lnTo>
                  <a:pt x="305" y="195"/>
                </a:lnTo>
                <a:close/>
                <a:moveTo>
                  <a:pt x="92" y="288"/>
                </a:moveTo>
                <a:lnTo>
                  <a:pt x="92" y="288"/>
                </a:lnTo>
                <a:lnTo>
                  <a:pt x="92" y="287"/>
                </a:lnTo>
                <a:lnTo>
                  <a:pt x="91" y="287"/>
                </a:lnTo>
                <a:lnTo>
                  <a:pt x="91" y="287"/>
                </a:lnTo>
                <a:lnTo>
                  <a:pt x="92" y="288"/>
                </a:lnTo>
                <a:lnTo>
                  <a:pt x="92" y="288"/>
                </a:lnTo>
                <a:close/>
                <a:moveTo>
                  <a:pt x="105" y="125"/>
                </a:moveTo>
                <a:lnTo>
                  <a:pt x="105" y="125"/>
                </a:lnTo>
                <a:lnTo>
                  <a:pt x="105" y="126"/>
                </a:lnTo>
                <a:lnTo>
                  <a:pt x="105" y="126"/>
                </a:lnTo>
                <a:lnTo>
                  <a:pt x="106" y="126"/>
                </a:lnTo>
                <a:lnTo>
                  <a:pt x="105" y="125"/>
                </a:lnTo>
                <a:lnTo>
                  <a:pt x="105" y="125"/>
                </a:lnTo>
                <a:close/>
                <a:moveTo>
                  <a:pt x="81" y="224"/>
                </a:moveTo>
                <a:lnTo>
                  <a:pt x="81" y="224"/>
                </a:lnTo>
                <a:lnTo>
                  <a:pt x="81" y="224"/>
                </a:lnTo>
                <a:lnTo>
                  <a:pt x="81" y="224"/>
                </a:lnTo>
                <a:lnTo>
                  <a:pt x="81" y="223"/>
                </a:lnTo>
                <a:lnTo>
                  <a:pt x="81" y="223"/>
                </a:lnTo>
                <a:lnTo>
                  <a:pt x="79" y="223"/>
                </a:lnTo>
                <a:lnTo>
                  <a:pt x="79" y="223"/>
                </a:lnTo>
                <a:lnTo>
                  <a:pt x="81" y="224"/>
                </a:lnTo>
                <a:lnTo>
                  <a:pt x="81" y="224"/>
                </a:lnTo>
                <a:close/>
                <a:moveTo>
                  <a:pt x="38" y="145"/>
                </a:moveTo>
                <a:lnTo>
                  <a:pt x="38" y="145"/>
                </a:lnTo>
                <a:lnTo>
                  <a:pt x="38" y="145"/>
                </a:lnTo>
                <a:lnTo>
                  <a:pt x="38" y="145"/>
                </a:lnTo>
                <a:lnTo>
                  <a:pt x="38" y="146"/>
                </a:lnTo>
                <a:lnTo>
                  <a:pt x="38" y="146"/>
                </a:lnTo>
                <a:lnTo>
                  <a:pt x="38" y="146"/>
                </a:lnTo>
                <a:lnTo>
                  <a:pt x="38" y="146"/>
                </a:lnTo>
                <a:lnTo>
                  <a:pt x="38" y="145"/>
                </a:lnTo>
                <a:lnTo>
                  <a:pt x="38" y="145"/>
                </a:lnTo>
                <a:close/>
                <a:moveTo>
                  <a:pt x="304" y="187"/>
                </a:moveTo>
                <a:lnTo>
                  <a:pt x="304" y="187"/>
                </a:lnTo>
                <a:lnTo>
                  <a:pt x="304" y="187"/>
                </a:lnTo>
                <a:lnTo>
                  <a:pt x="303" y="186"/>
                </a:lnTo>
                <a:lnTo>
                  <a:pt x="303" y="186"/>
                </a:lnTo>
                <a:lnTo>
                  <a:pt x="304" y="187"/>
                </a:lnTo>
                <a:lnTo>
                  <a:pt x="304" y="187"/>
                </a:lnTo>
                <a:close/>
                <a:moveTo>
                  <a:pt x="115" y="98"/>
                </a:moveTo>
                <a:lnTo>
                  <a:pt x="115" y="98"/>
                </a:lnTo>
                <a:lnTo>
                  <a:pt x="116" y="98"/>
                </a:lnTo>
                <a:lnTo>
                  <a:pt x="116" y="98"/>
                </a:lnTo>
                <a:lnTo>
                  <a:pt x="116" y="97"/>
                </a:lnTo>
                <a:lnTo>
                  <a:pt x="116" y="97"/>
                </a:lnTo>
                <a:lnTo>
                  <a:pt x="116" y="97"/>
                </a:lnTo>
                <a:lnTo>
                  <a:pt x="116" y="97"/>
                </a:lnTo>
                <a:lnTo>
                  <a:pt x="115" y="98"/>
                </a:lnTo>
                <a:lnTo>
                  <a:pt x="115" y="98"/>
                </a:lnTo>
                <a:close/>
                <a:moveTo>
                  <a:pt x="241" y="229"/>
                </a:moveTo>
                <a:lnTo>
                  <a:pt x="241" y="229"/>
                </a:lnTo>
                <a:lnTo>
                  <a:pt x="241" y="229"/>
                </a:lnTo>
                <a:lnTo>
                  <a:pt x="241" y="229"/>
                </a:lnTo>
                <a:lnTo>
                  <a:pt x="240" y="229"/>
                </a:lnTo>
                <a:lnTo>
                  <a:pt x="240" y="229"/>
                </a:lnTo>
                <a:lnTo>
                  <a:pt x="240" y="229"/>
                </a:lnTo>
                <a:lnTo>
                  <a:pt x="240" y="229"/>
                </a:lnTo>
                <a:lnTo>
                  <a:pt x="241" y="229"/>
                </a:lnTo>
                <a:lnTo>
                  <a:pt x="241" y="229"/>
                </a:lnTo>
                <a:close/>
                <a:moveTo>
                  <a:pt x="91" y="271"/>
                </a:moveTo>
                <a:lnTo>
                  <a:pt x="91" y="271"/>
                </a:lnTo>
                <a:lnTo>
                  <a:pt x="91" y="271"/>
                </a:lnTo>
                <a:lnTo>
                  <a:pt x="91" y="271"/>
                </a:lnTo>
                <a:lnTo>
                  <a:pt x="89" y="273"/>
                </a:lnTo>
                <a:lnTo>
                  <a:pt x="89" y="273"/>
                </a:lnTo>
                <a:lnTo>
                  <a:pt x="89" y="273"/>
                </a:lnTo>
                <a:lnTo>
                  <a:pt x="89" y="273"/>
                </a:lnTo>
                <a:lnTo>
                  <a:pt x="91" y="271"/>
                </a:lnTo>
                <a:lnTo>
                  <a:pt x="91" y="271"/>
                </a:lnTo>
                <a:close/>
                <a:moveTo>
                  <a:pt x="305" y="216"/>
                </a:moveTo>
                <a:lnTo>
                  <a:pt x="305" y="216"/>
                </a:lnTo>
                <a:lnTo>
                  <a:pt x="307" y="216"/>
                </a:lnTo>
                <a:lnTo>
                  <a:pt x="307" y="216"/>
                </a:lnTo>
                <a:lnTo>
                  <a:pt x="307" y="216"/>
                </a:lnTo>
                <a:lnTo>
                  <a:pt x="307" y="216"/>
                </a:lnTo>
                <a:lnTo>
                  <a:pt x="307" y="214"/>
                </a:lnTo>
                <a:lnTo>
                  <a:pt x="307" y="214"/>
                </a:lnTo>
                <a:lnTo>
                  <a:pt x="305" y="216"/>
                </a:lnTo>
                <a:lnTo>
                  <a:pt x="305" y="216"/>
                </a:lnTo>
                <a:close/>
                <a:moveTo>
                  <a:pt x="88" y="214"/>
                </a:moveTo>
                <a:lnTo>
                  <a:pt x="88" y="214"/>
                </a:lnTo>
                <a:lnTo>
                  <a:pt x="88" y="214"/>
                </a:lnTo>
                <a:lnTo>
                  <a:pt x="88" y="214"/>
                </a:lnTo>
                <a:lnTo>
                  <a:pt x="88" y="216"/>
                </a:lnTo>
                <a:lnTo>
                  <a:pt x="88" y="216"/>
                </a:lnTo>
                <a:lnTo>
                  <a:pt x="88" y="216"/>
                </a:lnTo>
                <a:lnTo>
                  <a:pt x="88" y="216"/>
                </a:lnTo>
                <a:lnTo>
                  <a:pt x="88" y="214"/>
                </a:lnTo>
                <a:lnTo>
                  <a:pt x="88" y="214"/>
                </a:lnTo>
                <a:close/>
                <a:moveTo>
                  <a:pt x="52" y="183"/>
                </a:moveTo>
                <a:lnTo>
                  <a:pt x="52" y="183"/>
                </a:lnTo>
                <a:lnTo>
                  <a:pt x="52" y="183"/>
                </a:lnTo>
                <a:lnTo>
                  <a:pt x="52" y="183"/>
                </a:lnTo>
                <a:lnTo>
                  <a:pt x="52" y="185"/>
                </a:lnTo>
                <a:lnTo>
                  <a:pt x="52" y="185"/>
                </a:lnTo>
                <a:lnTo>
                  <a:pt x="52" y="185"/>
                </a:lnTo>
                <a:lnTo>
                  <a:pt x="52" y="185"/>
                </a:lnTo>
                <a:lnTo>
                  <a:pt x="52" y="183"/>
                </a:lnTo>
                <a:lnTo>
                  <a:pt x="52" y="183"/>
                </a:lnTo>
                <a:close/>
                <a:moveTo>
                  <a:pt x="51" y="195"/>
                </a:moveTo>
                <a:lnTo>
                  <a:pt x="51" y="195"/>
                </a:lnTo>
                <a:lnTo>
                  <a:pt x="51" y="195"/>
                </a:lnTo>
                <a:lnTo>
                  <a:pt x="51" y="195"/>
                </a:lnTo>
                <a:lnTo>
                  <a:pt x="51" y="193"/>
                </a:lnTo>
                <a:lnTo>
                  <a:pt x="51" y="193"/>
                </a:lnTo>
                <a:lnTo>
                  <a:pt x="50" y="193"/>
                </a:lnTo>
                <a:lnTo>
                  <a:pt x="50" y="193"/>
                </a:lnTo>
                <a:lnTo>
                  <a:pt x="51" y="195"/>
                </a:lnTo>
                <a:lnTo>
                  <a:pt x="51" y="195"/>
                </a:lnTo>
                <a:close/>
                <a:moveTo>
                  <a:pt x="62" y="212"/>
                </a:moveTo>
                <a:lnTo>
                  <a:pt x="62" y="212"/>
                </a:lnTo>
                <a:lnTo>
                  <a:pt x="62" y="212"/>
                </a:lnTo>
                <a:lnTo>
                  <a:pt x="62" y="212"/>
                </a:lnTo>
                <a:lnTo>
                  <a:pt x="62" y="213"/>
                </a:lnTo>
                <a:lnTo>
                  <a:pt x="62" y="213"/>
                </a:lnTo>
                <a:lnTo>
                  <a:pt x="64" y="213"/>
                </a:lnTo>
                <a:lnTo>
                  <a:pt x="64" y="213"/>
                </a:lnTo>
                <a:lnTo>
                  <a:pt x="62" y="212"/>
                </a:lnTo>
                <a:lnTo>
                  <a:pt x="62" y="212"/>
                </a:lnTo>
                <a:close/>
                <a:moveTo>
                  <a:pt x="85" y="268"/>
                </a:moveTo>
                <a:lnTo>
                  <a:pt x="85" y="268"/>
                </a:lnTo>
                <a:lnTo>
                  <a:pt x="85" y="267"/>
                </a:lnTo>
                <a:lnTo>
                  <a:pt x="85" y="267"/>
                </a:lnTo>
                <a:lnTo>
                  <a:pt x="84" y="267"/>
                </a:lnTo>
                <a:lnTo>
                  <a:pt x="85" y="268"/>
                </a:lnTo>
                <a:lnTo>
                  <a:pt x="85" y="268"/>
                </a:lnTo>
                <a:close/>
                <a:moveTo>
                  <a:pt x="276" y="257"/>
                </a:moveTo>
                <a:lnTo>
                  <a:pt x="276" y="257"/>
                </a:lnTo>
                <a:lnTo>
                  <a:pt x="276" y="257"/>
                </a:lnTo>
                <a:lnTo>
                  <a:pt x="276" y="257"/>
                </a:lnTo>
                <a:lnTo>
                  <a:pt x="276" y="257"/>
                </a:lnTo>
                <a:lnTo>
                  <a:pt x="276" y="257"/>
                </a:lnTo>
                <a:close/>
                <a:moveTo>
                  <a:pt x="58" y="233"/>
                </a:moveTo>
                <a:lnTo>
                  <a:pt x="58" y="233"/>
                </a:lnTo>
                <a:lnTo>
                  <a:pt x="58" y="233"/>
                </a:lnTo>
                <a:lnTo>
                  <a:pt x="58" y="233"/>
                </a:lnTo>
                <a:lnTo>
                  <a:pt x="58" y="234"/>
                </a:lnTo>
                <a:lnTo>
                  <a:pt x="58" y="234"/>
                </a:lnTo>
                <a:lnTo>
                  <a:pt x="58" y="234"/>
                </a:lnTo>
                <a:lnTo>
                  <a:pt x="58" y="234"/>
                </a:lnTo>
                <a:lnTo>
                  <a:pt x="58" y="233"/>
                </a:lnTo>
                <a:lnTo>
                  <a:pt x="58" y="233"/>
                </a:lnTo>
                <a:close/>
                <a:moveTo>
                  <a:pt x="258" y="246"/>
                </a:moveTo>
                <a:lnTo>
                  <a:pt x="258" y="246"/>
                </a:lnTo>
                <a:lnTo>
                  <a:pt x="258" y="246"/>
                </a:lnTo>
                <a:lnTo>
                  <a:pt x="258" y="246"/>
                </a:lnTo>
                <a:lnTo>
                  <a:pt x="258" y="247"/>
                </a:lnTo>
                <a:lnTo>
                  <a:pt x="260" y="247"/>
                </a:lnTo>
                <a:lnTo>
                  <a:pt x="260" y="247"/>
                </a:lnTo>
                <a:lnTo>
                  <a:pt x="258" y="246"/>
                </a:lnTo>
                <a:lnTo>
                  <a:pt x="258" y="246"/>
                </a:lnTo>
                <a:close/>
                <a:moveTo>
                  <a:pt x="51" y="203"/>
                </a:moveTo>
                <a:lnTo>
                  <a:pt x="51" y="203"/>
                </a:lnTo>
                <a:lnTo>
                  <a:pt x="51" y="203"/>
                </a:lnTo>
                <a:lnTo>
                  <a:pt x="51" y="203"/>
                </a:lnTo>
                <a:lnTo>
                  <a:pt x="51" y="205"/>
                </a:lnTo>
                <a:lnTo>
                  <a:pt x="51" y="205"/>
                </a:lnTo>
                <a:lnTo>
                  <a:pt x="51" y="205"/>
                </a:lnTo>
                <a:lnTo>
                  <a:pt x="51" y="205"/>
                </a:lnTo>
                <a:lnTo>
                  <a:pt x="51" y="203"/>
                </a:lnTo>
                <a:lnTo>
                  <a:pt x="51" y="203"/>
                </a:lnTo>
                <a:close/>
                <a:moveTo>
                  <a:pt x="89" y="291"/>
                </a:moveTo>
                <a:lnTo>
                  <a:pt x="89" y="291"/>
                </a:lnTo>
                <a:lnTo>
                  <a:pt x="91" y="291"/>
                </a:lnTo>
                <a:lnTo>
                  <a:pt x="89" y="291"/>
                </a:lnTo>
                <a:lnTo>
                  <a:pt x="89" y="291"/>
                </a:lnTo>
                <a:lnTo>
                  <a:pt x="89" y="291"/>
                </a:lnTo>
                <a:lnTo>
                  <a:pt x="89" y="291"/>
                </a:lnTo>
                <a:close/>
                <a:moveTo>
                  <a:pt x="241" y="251"/>
                </a:moveTo>
                <a:lnTo>
                  <a:pt x="241" y="251"/>
                </a:lnTo>
                <a:lnTo>
                  <a:pt x="243" y="251"/>
                </a:lnTo>
                <a:lnTo>
                  <a:pt x="243" y="251"/>
                </a:lnTo>
                <a:lnTo>
                  <a:pt x="241" y="251"/>
                </a:lnTo>
                <a:lnTo>
                  <a:pt x="241" y="251"/>
                </a:lnTo>
                <a:close/>
                <a:moveTo>
                  <a:pt x="45" y="220"/>
                </a:moveTo>
                <a:lnTo>
                  <a:pt x="45" y="220"/>
                </a:lnTo>
                <a:lnTo>
                  <a:pt x="45" y="220"/>
                </a:lnTo>
                <a:lnTo>
                  <a:pt x="45" y="220"/>
                </a:lnTo>
                <a:lnTo>
                  <a:pt x="45" y="222"/>
                </a:lnTo>
                <a:lnTo>
                  <a:pt x="45" y="222"/>
                </a:lnTo>
                <a:lnTo>
                  <a:pt x="45" y="220"/>
                </a:lnTo>
                <a:lnTo>
                  <a:pt x="45" y="220"/>
                </a:lnTo>
                <a:lnTo>
                  <a:pt x="45" y="220"/>
                </a:lnTo>
                <a:lnTo>
                  <a:pt x="45" y="220"/>
                </a:lnTo>
                <a:close/>
                <a:moveTo>
                  <a:pt x="214" y="40"/>
                </a:moveTo>
                <a:lnTo>
                  <a:pt x="214" y="40"/>
                </a:lnTo>
                <a:lnTo>
                  <a:pt x="214" y="40"/>
                </a:lnTo>
                <a:lnTo>
                  <a:pt x="214" y="40"/>
                </a:lnTo>
                <a:lnTo>
                  <a:pt x="214" y="41"/>
                </a:lnTo>
                <a:lnTo>
                  <a:pt x="214" y="41"/>
                </a:lnTo>
                <a:lnTo>
                  <a:pt x="214" y="41"/>
                </a:lnTo>
                <a:lnTo>
                  <a:pt x="214" y="41"/>
                </a:lnTo>
                <a:lnTo>
                  <a:pt x="214" y="40"/>
                </a:lnTo>
                <a:lnTo>
                  <a:pt x="214" y="40"/>
                </a:lnTo>
                <a:close/>
                <a:moveTo>
                  <a:pt x="94" y="284"/>
                </a:moveTo>
                <a:lnTo>
                  <a:pt x="94" y="284"/>
                </a:lnTo>
                <a:lnTo>
                  <a:pt x="94" y="283"/>
                </a:lnTo>
                <a:lnTo>
                  <a:pt x="94" y="283"/>
                </a:lnTo>
                <a:lnTo>
                  <a:pt x="94" y="284"/>
                </a:lnTo>
                <a:lnTo>
                  <a:pt x="94" y="284"/>
                </a:lnTo>
                <a:close/>
                <a:moveTo>
                  <a:pt x="96" y="115"/>
                </a:moveTo>
                <a:lnTo>
                  <a:pt x="96" y="115"/>
                </a:lnTo>
                <a:lnTo>
                  <a:pt x="98" y="115"/>
                </a:lnTo>
                <a:lnTo>
                  <a:pt x="98" y="115"/>
                </a:lnTo>
                <a:lnTo>
                  <a:pt x="98" y="115"/>
                </a:lnTo>
                <a:lnTo>
                  <a:pt x="98" y="115"/>
                </a:lnTo>
                <a:lnTo>
                  <a:pt x="96" y="114"/>
                </a:lnTo>
                <a:lnTo>
                  <a:pt x="96" y="114"/>
                </a:lnTo>
                <a:lnTo>
                  <a:pt x="96" y="115"/>
                </a:lnTo>
                <a:lnTo>
                  <a:pt x="96" y="115"/>
                </a:lnTo>
                <a:close/>
                <a:moveTo>
                  <a:pt x="261" y="91"/>
                </a:moveTo>
                <a:lnTo>
                  <a:pt x="261" y="91"/>
                </a:lnTo>
                <a:lnTo>
                  <a:pt x="261" y="89"/>
                </a:lnTo>
                <a:lnTo>
                  <a:pt x="261" y="89"/>
                </a:lnTo>
                <a:lnTo>
                  <a:pt x="260" y="89"/>
                </a:lnTo>
                <a:lnTo>
                  <a:pt x="260" y="89"/>
                </a:lnTo>
                <a:lnTo>
                  <a:pt x="260" y="91"/>
                </a:lnTo>
                <a:lnTo>
                  <a:pt x="260" y="91"/>
                </a:lnTo>
                <a:lnTo>
                  <a:pt x="261" y="91"/>
                </a:lnTo>
                <a:lnTo>
                  <a:pt x="261" y="91"/>
                </a:lnTo>
                <a:close/>
                <a:moveTo>
                  <a:pt x="136" y="77"/>
                </a:moveTo>
                <a:lnTo>
                  <a:pt x="136" y="77"/>
                </a:lnTo>
                <a:lnTo>
                  <a:pt x="135" y="77"/>
                </a:lnTo>
                <a:lnTo>
                  <a:pt x="135" y="77"/>
                </a:lnTo>
                <a:lnTo>
                  <a:pt x="135" y="78"/>
                </a:lnTo>
                <a:lnTo>
                  <a:pt x="135" y="78"/>
                </a:lnTo>
                <a:lnTo>
                  <a:pt x="136" y="78"/>
                </a:lnTo>
                <a:lnTo>
                  <a:pt x="136" y="78"/>
                </a:lnTo>
                <a:lnTo>
                  <a:pt x="136" y="77"/>
                </a:lnTo>
                <a:lnTo>
                  <a:pt x="136" y="77"/>
                </a:lnTo>
                <a:close/>
                <a:moveTo>
                  <a:pt x="98" y="314"/>
                </a:moveTo>
                <a:lnTo>
                  <a:pt x="98" y="314"/>
                </a:lnTo>
                <a:lnTo>
                  <a:pt x="98" y="315"/>
                </a:lnTo>
                <a:lnTo>
                  <a:pt x="98" y="315"/>
                </a:lnTo>
                <a:lnTo>
                  <a:pt x="99" y="314"/>
                </a:lnTo>
                <a:lnTo>
                  <a:pt x="99" y="314"/>
                </a:lnTo>
                <a:lnTo>
                  <a:pt x="98" y="314"/>
                </a:lnTo>
                <a:lnTo>
                  <a:pt x="98" y="314"/>
                </a:lnTo>
                <a:lnTo>
                  <a:pt x="98" y="314"/>
                </a:lnTo>
                <a:lnTo>
                  <a:pt x="98" y="314"/>
                </a:lnTo>
                <a:close/>
                <a:moveTo>
                  <a:pt x="75" y="138"/>
                </a:moveTo>
                <a:lnTo>
                  <a:pt x="75" y="138"/>
                </a:lnTo>
                <a:lnTo>
                  <a:pt x="74" y="138"/>
                </a:lnTo>
                <a:lnTo>
                  <a:pt x="74" y="138"/>
                </a:lnTo>
                <a:lnTo>
                  <a:pt x="75" y="138"/>
                </a:lnTo>
                <a:lnTo>
                  <a:pt x="75" y="138"/>
                </a:lnTo>
                <a:lnTo>
                  <a:pt x="75" y="138"/>
                </a:lnTo>
                <a:lnTo>
                  <a:pt x="75" y="138"/>
                </a:lnTo>
                <a:lnTo>
                  <a:pt x="75" y="138"/>
                </a:lnTo>
                <a:lnTo>
                  <a:pt x="75" y="138"/>
                </a:lnTo>
                <a:close/>
                <a:moveTo>
                  <a:pt x="285" y="219"/>
                </a:moveTo>
                <a:lnTo>
                  <a:pt x="285" y="219"/>
                </a:lnTo>
                <a:lnTo>
                  <a:pt x="287" y="219"/>
                </a:lnTo>
                <a:lnTo>
                  <a:pt x="287" y="217"/>
                </a:lnTo>
                <a:lnTo>
                  <a:pt x="287" y="217"/>
                </a:lnTo>
                <a:lnTo>
                  <a:pt x="285" y="219"/>
                </a:lnTo>
                <a:lnTo>
                  <a:pt x="285" y="219"/>
                </a:lnTo>
                <a:close/>
                <a:moveTo>
                  <a:pt x="58" y="142"/>
                </a:moveTo>
                <a:lnTo>
                  <a:pt x="58" y="142"/>
                </a:lnTo>
                <a:lnTo>
                  <a:pt x="58" y="142"/>
                </a:lnTo>
                <a:lnTo>
                  <a:pt x="58" y="142"/>
                </a:lnTo>
                <a:lnTo>
                  <a:pt x="57" y="142"/>
                </a:lnTo>
                <a:lnTo>
                  <a:pt x="57" y="142"/>
                </a:lnTo>
                <a:lnTo>
                  <a:pt x="57" y="142"/>
                </a:lnTo>
                <a:lnTo>
                  <a:pt x="57" y="142"/>
                </a:lnTo>
                <a:lnTo>
                  <a:pt x="58" y="142"/>
                </a:lnTo>
                <a:lnTo>
                  <a:pt x="58" y="142"/>
                </a:lnTo>
                <a:close/>
                <a:moveTo>
                  <a:pt x="54" y="212"/>
                </a:moveTo>
                <a:lnTo>
                  <a:pt x="54" y="212"/>
                </a:lnTo>
                <a:lnTo>
                  <a:pt x="54" y="210"/>
                </a:lnTo>
                <a:lnTo>
                  <a:pt x="54" y="210"/>
                </a:lnTo>
                <a:lnTo>
                  <a:pt x="54" y="212"/>
                </a:lnTo>
                <a:lnTo>
                  <a:pt x="54" y="212"/>
                </a:lnTo>
                <a:close/>
                <a:moveTo>
                  <a:pt x="253" y="89"/>
                </a:moveTo>
                <a:lnTo>
                  <a:pt x="253" y="89"/>
                </a:lnTo>
                <a:lnTo>
                  <a:pt x="253" y="89"/>
                </a:lnTo>
                <a:lnTo>
                  <a:pt x="253" y="89"/>
                </a:lnTo>
                <a:lnTo>
                  <a:pt x="251" y="88"/>
                </a:lnTo>
                <a:lnTo>
                  <a:pt x="251" y="88"/>
                </a:lnTo>
                <a:lnTo>
                  <a:pt x="251" y="89"/>
                </a:lnTo>
                <a:lnTo>
                  <a:pt x="251" y="89"/>
                </a:lnTo>
                <a:lnTo>
                  <a:pt x="253" y="89"/>
                </a:lnTo>
                <a:lnTo>
                  <a:pt x="253" y="89"/>
                </a:lnTo>
                <a:close/>
                <a:moveTo>
                  <a:pt x="106" y="89"/>
                </a:moveTo>
                <a:lnTo>
                  <a:pt x="106" y="89"/>
                </a:lnTo>
                <a:lnTo>
                  <a:pt x="106" y="89"/>
                </a:lnTo>
                <a:lnTo>
                  <a:pt x="106" y="89"/>
                </a:lnTo>
                <a:lnTo>
                  <a:pt x="106" y="89"/>
                </a:lnTo>
                <a:lnTo>
                  <a:pt x="106" y="89"/>
                </a:lnTo>
                <a:lnTo>
                  <a:pt x="106" y="89"/>
                </a:lnTo>
                <a:lnTo>
                  <a:pt x="106" y="89"/>
                </a:lnTo>
                <a:lnTo>
                  <a:pt x="106" y="89"/>
                </a:lnTo>
                <a:lnTo>
                  <a:pt x="106" y="89"/>
                </a:lnTo>
                <a:lnTo>
                  <a:pt x="106" y="89"/>
                </a:lnTo>
                <a:lnTo>
                  <a:pt x="106" y="89"/>
                </a:lnTo>
                <a:close/>
                <a:moveTo>
                  <a:pt x="260" y="122"/>
                </a:moveTo>
                <a:lnTo>
                  <a:pt x="260" y="122"/>
                </a:lnTo>
                <a:lnTo>
                  <a:pt x="260" y="122"/>
                </a:lnTo>
                <a:lnTo>
                  <a:pt x="260" y="122"/>
                </a:lnTo>
                <a:lnTo>
                  <a:pt x="260" y="121"/>
                </a:lnTo>
                <a:lnTo>
                  <a:pt x="260" y="121"/>
                </a:lnTo>
                <a:lnTo>
                  <a:pt x="260" y="121"/>
                </a:lnTo>
                <a:lnTo>
                  <a:pt x="260" y="121"/>
                </a:lnTo>
                <a:lnTo>
                  <a:pt x="260" y="122"/>
                </a:lnTo>
                <a:lnTo>
                  <a:pt x="260" y="122"/>
                </a:lnTo>
                <a:close/>
                <a:moveTo>
                  <a:pt x="298" y="229"/>
                </a:moveTo>
                <a:lnTo>
                  <a:pt x="298" y="229"/>
                </a:lnTo>
                <a:lnTo>
                  <a:pt x="298" y="229"/>
                </a:lnTo>
                <a:lnTo>
                  <a:pt x="298" y="229"/>
                </a:lnTo>
                <a:lnTo>
                  <a:pt x="298" y="227"/>
                </a:lnTo>
                <a:lnTo>
                  <a:pt x="298" y="227"/>
                </a:lnTo>
                <a:lnTo>
                  <a:pt x="298" y="227"/>
                </a:lnTo>
                <a:lnTo>
                  <a:pt x="298" y="227"/>
                </a:lnTo>
                <a:lnTo>
                  <a:pt x="298" y="229"/>
                </a:lnTo>
                <a:lnTo>
                  <a:pt x="298" y="229"/>
                </a:lnTo>
                <a:close/>
                <a:moveTo>
                  <a:pt x="338" y="202"/>
                </a:moveTo>
                <a:lnTo>
                  <a:pt x="338" y="202"/>
                </a:lnTo>
                <a:lnTo>
                  <a:pt x="338" y="202"/>
                </a:lnTo>
                <a:lnTo>
                  <a:pt x="338" y="202"/>
                </a:lnTo>
                <a:lnTo>
                  <a:pt x="338" y="200"/>
                </a:lnTo>
                <a:lnTo>
                  <a:pt x="338" y="200"/>
                </a:lnTo>
                <a:lnTo>
                  <a:pt x="338" y="200"/>
                </a:lnTo>
                <a:lnTo>
                  <a:pt x="338" y="200"/>
                </a:lnTo>
                <a:lnTo>
                  <a:pt x="338" y="202"/>
                </a:lnTo>
                <a:lnTo>
                  <a:pt x="338" y="202"/>
                </a:lnTo>
                <a:close/>
                <a:moveTo>
                  <a:pt x="287" y="173"/>
                </a:moveTo>
                <a:lnTo>
                  <a:pt x="287" y="173"/>
                </a:lnTo>
                <a:lnTo>
                  <a:pt x="287" y="173"/>
                </a:lnTo>
                <a:lnTo>
                  <a:pt x="287" y="173"/>
                </a:lnTo>
                <a:lnTo>
                  <a:pt x="287" y="172"/>
                </a:lnTo>
                <a:lnTo>
                  <a:pt x="287" y="172"/>
                </a:lnTo>
                <a:lnTo>
                  <a:pt x="287" y="173"/>
                </a:lnTo>
                <a:lnTo>
                  <a:pt x="287" y="173"/>
                </a:lnTo>
                <a:lnTo>
                  <a:pt x="287" y="173"/>
                </a:lnTo>
                <a:lnTo>
                  <a:pt x="287" y="173"/>
                </a:lnTo>
                <a:close/>
                <a:moveTo>
                  <a:pt x="293" y="222"/>
                </a:moveTo>
                <a:lnTo>
                  <a:pt x="293" y="222"/>
                </a:lnTo>
                <a:lnTo>
                  <a:pt x="293" y="222"/>
                </a:lnTo>
                <a:lnTo>
                  <a:pt x="293" y="222"/>
                </a:lnTo>
                <a:lnTo>
                  <a:pt x="293" y="220"/>
                </a:lnTo>
                <a:lnTo>
                  <a:pt x="293" y="220"/>
                </a:lnTo>
                <a:lnTo>
                  <a:pt x="293" y="220"/>
                </a:lnTo>
                <a:lnTo>
                  <a:pt x="293" y="220"/>
                </a:lnTo>
                <a:lnTo>
                  <a:pt x="293" y="222"/>
                </a:lnTo>
                <a:lnTo>
                  <a:pt x="293" y="222"/>
                </a:lnTo>
                <a:close/>
                <a:moveTo>
                  <a:pt x="141" y="141"/>
                </a:moveTo>
                <a:lnTo>
                  <a:pt x="141" y="141"/>
                </a:lnTo>
                <a:lnTo>
                  <a:pt x="141" y="142"/>
                </a:lnTo>
                <a:lnTo>
                  <a:pt x="141" y="142"/>
                </a:lnTo>
                <a:lnTo>
                  <a:pt x="141" y="142"/>
                </a:lnTo>
                <a:lnTo>
                  <a:pt x="141" y="142"/>
                </a:lnTo>
                <a:lnTo>
                  <a:pt x="141" y="142"/>
                </a:lnTo>
                <a:lnTo>
                  <a:pt x="141" y="142"/>
                </a:lnTo>
                <a:lnTo>
                  <a:pt x="141" y="141"/>
                </a:lnTo>
                <a:lnTo>
                  <a:pt x="141" y="141"/>
                </a:lnTo>
                <a:close/>
                <a:moveTo>
                  <a:pt x="67" y="244"/>
                </a:moveTo>
                <a:lnTo>
                  <a:pt x="67" y="244"/>
                </a:lnTo>
                <a:lnTo>
                  <a:pt x="67" y="244"/>
                </a:lnTo>
                <a:lnTo>
                  <a:pt x="67" y="244"/>
                </a:lnTo>
                <a:lnTo>
                  <a:pt x="68" y="244"/>
                </a:lnTo>
                <a:lnTo>
                  <a:pt x="68" y="244"/>
                </a:lnTo>
                <a:lnTo>
                  <a:pt x="68" y="244"/>
                </a:lnTo>
                <a:lnTo>
                  <a:pt x="68" y="244"/>
                </a:lnTo>
                <a:lnTo>
                  <a:pt x="67" y="244"/>
                </a:lnTo>
                <a:lnTo>
                  <a:pt x="67" y="244"/>
                </a:lnTo>
                <a:close/>
                <a:moveTo>
                  <a:pt x="132" y="322"/>
                </a:moveTo>
                <a:lnTo>
                  <a:pt x="132" y="322"/>
                </a:lnTo>
                <a:lnTo>
                  <a:pt x="132" y="322"/>
                </a:lnTo>
                <a:lnTo>
                  <a:pt x="132" y="322"/>
                </a:lnTo>
                <a:lnTo>
                  <a:pt x="132" y="322"/>
                </a:lnTo>
                <a:lnTo>
                  <a:pt x="132" y="322"/>
                </a:lnTo>
                <a:lnTo>
                  <a:pt x="132" y="322"/>
                </a:lnTo>
                <a:lnTo>
                  <a:pt x="132" y="322"/>
                </a:lnTo>
                <a:lnTo>
                  <a:pt x="132" y="322"/>
                </a:lnTo>
                <a:lnTo>
                  <a:pt x="132" y="3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8" name="Freeform 100"/>
          <p:cNvSpPr/>
          <p:nvPr/>
        </p:nvSpPr>
        <p:spPr bwMode="auto">
          <a:xfrm>
            <a:off x="4744247" y="3674129"/>
            <a:ext cx="35189" cy="113381"/>
          </a:xfrm>
          <a:custGeom>
            <a:avLst/>
            <a:gdLst>
              <a:gd name="T0" fmla="*/ 3 w 20"/>
              <a:gd name="T1" fmla="*/ 59 h 67"/>
              <a:gd name="T2" fmla="*/ 3 w 20"/>
              <a:gd name="T3" fmla="*/ 59 h 67"/>
              <a:gd name="T4" fmla="*/ 4 w 20"/>
              <a:gd name="T5" fmla="*/ 56 h 67"/>
              <a:gd name="T6" fmla="*/ 4 w 20"/>
              <a:gd name="T7" fmla="*/ 56 h 67"/>
              <a:gd name="T8" fmla="*/ 11 w 20"/>
              <a:gd name="T9" fmla="*/ 39 h 67"/>
              <a:gd name="T10" fmla="*/ 11 w 20"/>
              <a:gd name="T11" fmla="*/ 39 h 67"/>
              <a:gd name="T12" fmla="*/ 14 w 20"/>
              <a:gd name="T13" fmla="*/ 23 h 67"/>
              <a:gd name="T14" fmla="*/ 14 w 20"/>
              <a:gd name="T15" fmla="*/ 23 h 67"/>
              <a:gd name="T16" fmla="*/ 15 w 20"/>
              <a:gd name="T17" fmla="*/ 20 h 67"/>
              <a:gd name="T18" fmla="*/ 15 w 20"/>
              <a:gd name="T19" fmla="*/ 20 h 67"/>
              <a:gd name="T20" fmla="*/ 15 w 20"/>
              <a:gd name="T21" fmla="*/ 12 h 67"/>
              <a:gd name="T22" fmla="*/ 14 w 20"/>
              <a:gd name="T23" fmla="*/ 5 h 67"/>
              <a:gd name="T24" fmla="*/ 14 w 20"/>
              <a:gd name="T25" fmla="*/ 5 h 67"/>
              <a:gd name="T26" fmla="*/ 15 w 20"/>
              <a:gd name="T27" fmla="*/ 2 h 67"/>
              <a:gd name="T28" fmla="*/ 15 w 20"/>
              <a:gd name="T29" fmla="*/ 2 h 67"/>
              <a:gd name="T30" fmla="*/ 15 w 20"/>
              <a:gd name="T31" fmla="*/ 0 h 67"/>
              <a:gd name="T32" fmla="*/ 15 w 20"/>
              <a:gd name="T33" fmla="*/ 0 h 67"/>
              <a:gd name="T34" fmla="*/ 17 w 20"/>
              <a:gd name="T35" fmla="*/ 0 h 67"/>
              <a:gd name="T36" fmla="*/ 18 w 20"/>
              <a:gd name="T37" fmla="*/ 0 h 67"/>
              <a:gd name="T38" fmla="*/ 18 w 20"/>
              <a:gd name="T39" fmla="*/ 0 h 67"/>
              <a:gd name="T40" fmla="*/ 20 w 20"/>
              <a:gd name="T41" fmla="*/ 2 h 67"/>
              <a:gd name="T42" fmla="*/ 20 w 20"/>
              <a:gd name="T43" fmla="*/ 3 h 67"/>
              <a:gd name="T44" fmla="*/ 20 w 20"/>
              <a:gd name="T45" fmla="*/ 3 h 67"/>
              <a:gd name="T46" fmla="*/ 20 w 20"/>
              <a:gd name="T47" fmla="*/ 3 h 67"/>
              <a:gd name="T48" fmla="*/ 20 w 20"/>
              <a:gd name="T49" fmla="*/ 3 h 67"/>
              <a:gd name="T50" fmla="*/ 18 w 20"/>
              <a:gd name="T51" fmla="*/ 6 h 67"/>
              <a:gd name="T52" fmla="*/ 18 w 20"/>
              <a:gd name="T53" fmla="*/ 6 h 67"/>
              <a:gd name="T54" fmla="*/ 18 w 20"/>
              <a:gd name="T55" fmla="*/ 10 h 67"/>
              <a:gd name="T56" fmla="*/ 18 w 20"/>
              <a:gd name="T57" fmla="*/ 10 h 67"/>
              <a:gd name="T58" fmla="*/ 18 w 20"/>
              <a:gd name="T59" fmla="*/ 16 h 67"/>
              <a:gd name="T60" fmla="*/ 18 w 20"/>
              <a:gd name="T61" fmla="*/ 16 h 67"/>
              <a:gd name="T62" fmla="*/ 17 w 20"/>
              <a:gd name="T63" fmla="*/ 24 h 67"/>
              <a:gd name="T64" fmla="*/ 15 w 20"/>
              <a:gd name="T65" fmla="*/ 33 h 67"/>
              <a:gd name="T66" fmla="*/ 15 w 20"/>
              <a:gd name="T67" fmla="*/ 33 h 67"/>
              <a:gd name="T68" fmla="*/ 11 w 20"/>
              <a:gd name="T69" fmla="*/ 44 h 67"/>
              <a:gd name="T70" fmla="*/ 11 w 20"/>
              <a:gd name="T71" fmla="*/ 44 h 67"/>
              <a:gd name="T72" fmla="*/ 4 w 20"/>
              <a:gd name="T73" fmla="*/ 64 h 67"/>
              <a:gd name="T74" fmla="*/ 4 w 20"/>
              <a:gd name="T75" fmla="*/ 64 h 67"/>
              <a:gd name="T76" fmla="*/ 4 w 20"/>
              <a:gd name="T77" fmla="*/ 66 h 67"/>
              <a:gd name="T78" fmla="*/ 4 w 20"/>
              <a:gd name="T79" fmla="*/ 66 h 67"/>
              <a:gd name="T80" fmla="*/ 3 w 20"/>
              <a:gd name="T81" fmla="*/ 67 h 67"/>
              <a:gd name="T82" fmla="*/ 0 w 20"/>
              <a:gd name="T83" fmla="*/ 66 h 67"/>
              <a:gd name="T84" fmla="*/ 0 w 20"/>
              <a:gd name="T85" fmla="*/ 66 h 67"/>
              <a:gd name="T86" fmla="*/ 0 w 20"/>
              <a:gd name="T87" fmla="*/ 64 h 67"/>
              <a:gd name="T88" fmla="*/ 0 w 20"/>
              <a:gd name="T89" fmla="*/ 64 h 67"/>
              <a:gd name="T90" fmla="*/ 0 w 20"/>
              <a:gd name="T91" fmla="*/ 61 h 67"/>
              <a:gd name="T92" fmla="*/ 0 w 20"/>
              <a:gd name="T93" fmla="*/ 61 h 67"/>
              <a:gd name="T94" fmla="*/ 0 w 20"/>
              <a:gd name="T95" fmla="*/ 60 h 67"/>
              <a:gd name="T96" fmla="*/ 1 w 20"/>
              <a:gd name="T97" fmla="*/ 59 h 67"/>
              <a:gd name="T98" fmla="*/ 1 w 20"/>
              <a:gd name="T99" fmla="*/ 59 h 67"/>
              <a:gd name="T100" fmla="*/ 3 w 20"/>
              <a:gd name="T101" fmla="*/ 59 h 67"/>
              <a:gd name="T102" fmla="*/ 3 w 20"/>
              <a:gd name="T103"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 h="67">
                <a:moveTo>
                  <a:pt x="3" y="59"/>
                </a:moveTo>
                <a:lnTo>
                  <a:pt x="3" y="59"/>
                </a:lnTo>
                <a:lnTo>
                  <a:pt x="4" y="56"/>
                </a:lnTo>
                <a:lnTo>
                  <a:pt x="4" y="56"/>
                </a:lnTo>
                <a:lnTo>
                  <a:pt x="11" y="39"/>
                </a:lnTo>
                <a:lnTo>
                  <a:pt x="11" y="39"/>
                </a:lnTo>
                <a:lnTo>
                  <a:pt x="14" y="23"/>
                </a:lnTo>
                <a:lnTo>
                  <a:pt x="14" y="23"/>
                </a:lnTo>
                <a:lnTo>
                  <a:pt x="15" y="20"/>
                </a:lnTo>
                <a:lnTo>
                  <a:pt x="15" y="20"/>
                </a:lnTo>
                <a:lnTo>
                  <a:pt x="15" y="12"/>
                </a:lnTo>
                <a:lnTo>
                  <a:pt x="14" y="5"/>
                </a:lnTo>
                <a:lnTo>
                  <a:pt x="14" y="5"/>
                </a:lnTo>
                <a:lnTo>
                  <a:pt x="15" y="2"/>
                </a:lnTo>
                <a:lnTo>
                  <a:pt x="15" y="2"/>
                </a:lnTo>
                <a:lnTo>
                  <a:pt x="15" y="0"/>
                </a:lnTo>
                <a:lnTo>
                  <a:pt x="15" y="0"/>
                </a:lnTo>
                <a:lnTo>
                  <a:pt x="17" y="0"/>
                </a:lnTo>
                <a:lnTo>
                  <a:pt x="18" y="0"/>
                </a:lnTo>
                <a:lnTo>
                  <a:pt x="18" y="0"/>
                </a:lnTo>
                <a:lnTo>
                  <a:pt x="20" y="2"/>
                </a:lnTo>
                <a:lnTo>
                  <a:pt x="20" y="3"/>
                </a:lnTo>
                <a:lnTo>
                  <a:pt x="20" y="3"/>
                </a:lnTo>
                <a:lnTo>
                  <a:pt x="20" y="3"/>
                </a:lnTo>
                <a:lnTo>
                  <a:pt x="20" y="3"/>
                </a:lnTo>
                <a:lnTo>
                  <a:pt x="18" y="6"/>
                </a:lnTo>
                <a:lnTo>
                  <a:pt x="18" y="6"/>
                </a:lnTo>
                <a:lnTo>
                  <a:pt x="18" y="10"/>
                </a:lnTo>
                <a:lnTo>
                  <a:pt x="18" y="10"/>
                </a:lnTo>
                <a:lnTo>
                  <a:pt x="18" y="16"/>
                </a:lnTo>
                <a:lnTo>
                  <a:pt x="18" y="16"/>
                </a:lnTo>
                <a:lnTo>
                  <a:pt x="17" y="24"/>
                </a:lnTo>
                <a:lnTo>
                  <a:pt x="15" y="33"/>
                </a:lnTo>
                <a:lnTo>
                  <a:pt x="15" y="33"/>
                </a:lnTo>
                <a:lnTo>
                  <a:pt x="11" y="44"/>
                </a:lnTo>
                <a:lnTo>
                  <a:pt x="11" y="44"/>
                </a:lnTo>
                <a:lnTo>
                  <a:pt x="4" y="64"/>
                </a:lnTo>
                <a:lnTo>
                  <a:pt x="4" y="64"/>
                </a:lnTo>
                <a:lnTo>
                  <a:pt x="4" y="66"/>
                </a:lnTo>
                <a:lnTo>
                  <a:pt x="4" y="66"/>
                </a:lnTo>
                <a:lnTo>
                  <a:pt x="3" y="67"/>
                </a:lnTo>
                <a:lnTo>
                  <a:pt x="0" y="66"/>
                </a:lnTo>
                <a:lnTo>
                  <a:pt x="0" y="66"/>
                </a:lnTo>
                <a:lnTo>
                  <a:pt x="0" y="64"/>
                </a:lnTo>
                <a:lnTo>
                  <a:pt x="0" y="64"/>
                </a:lnTo>
                <a:lnTo>
                  <a:pt x="0" y="61"/>
                </a:lnTo>
                <a:lnTo>
                  <a:pt x="0" y="61"/>
                </a:lnTo>
                <a:lnTo>
                  <a:pt x="0" y="60"/>
                </a:lnTo>
                <a:lnTo>
                  <a:pt x="1" y="59"/>
                </a:lnTo>
                <a:lnTo>
                  <a:pt x="1" y="59"/>
                </a:lnTo>
                <a:lnTo>
                  <a:pt x="3" y="59"/>
                </a:lnTo>
                <a:lnTo>
                  <a:pt x="3" y="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99" name="Freeform 101"/>
          <p:cNvSpPr/>
          <p:nvPr/>
        </p:nvSpPr>
        <p:spPr bwMode="auto">
          <a:xfrm>
            <a:off x="4740728" y="3711358"/>
            <a:ext cx="22873" cy="49076"/>
          </a:xfrm>
          <a:custGeom>
            <a:avLst/>
            <a:gdLst>
              <a:gd name="T0" fmla="*/ 5 w 13"/>
              <a:gd name="T1" fmla="*/ 25 h 29"/>
              <a:gd name="T2" fmla="*/ 5 w 13"/>
              <a:gd name="T3" fmla="*/ 25 h 29"/>
              <a:gd name="T4" fmla="*/ 7 w 13"/>
              <a:gd name="T5" fmla="*/ 21 h 29"/>
              <a:gd name="T6" fmla="*/ 7 w 13"/>
              <a:gd name="T7" fmla="*/ 21 h 29"/>
              <a:gd name="T8" fmla="*/ 9 w 13"/>
              <a:gd name="T9" fmla="*/ 14 h 29"/>
              <a:gd name="T10" fmla="*/ 10 w 13"/>
              <a:gd name="T11" fmla="*/ 8 h 29"/>
              <a:gd name="T12" fmla="*/ 10 w 13"/>
              <a:gd name="T13" fmla="*/ 8 h 29"/>
              <a:gd name="T14" fmla="*/ 10 w 13"/>
              <a:gd name="T15" fmla="*/ 1 h 29"/>
              <a:gd name="T16" fmla="*/ 10 w 13"/>
              <a:gd name="T17" fmla="*/ 1 h 29"/>
              <a:gd name="T18" fmla="*/ 10 w 13"/>
              <a:gd name="T19" fmla="*/ 0 h 29"/>
              <a:gd name="T20" fmla="*/ 10 w 13"/>
              <a:gd name="T21" fmla="*/ 0 h 29"/>
              <a:gd name="T22" fmla="*/ 13 w 13"/>
              <a:gd name="T23" fmla="*/ 1 h 29"/>
              <a:gd name="T24" fmla="*/ 13 w 13"/>
              <a:gd name="T25" fmla="*/ 1 h 29"/>
              <a:gd name="T26" fmla="*/ 13 w 13"/>
              <a:gd name="T27" fmla="*/ 2 h 29"/>
              <a:gd name="T28" fmla="*/ 13 w 13"/>
              <a:gd name="T29" fmla="*/ 2 h 29"/>
              <a:gd name="T30" fmla="*/ 12 w 13"/>
              <a:gd name="T31" fmla="*/ 7 h 29"/>
              <a:gd name="T32" fmla="*/ 12 w 13"/>
              <a:gd name="T33" fmla="*/ 7 h 29"/>
              <a:gd name="T34" fmla="*/ 10 w 13"/>
              <a:gd name="T35" fmla="*/ 15 h 29"/>
              <a:gd name="T36" fmla="*/ 7 w 13"/>
              <a:gd name="T37" fmla="*/ 24 h 29"/>
              <a:gd name="T38" fmla="*/ 7 w 13"/>
              <a:gd name="T39" fmla="*/ 24 h 29"/>
              <a:gd name="T40" fmla="*/ 5 w 13"/>
              <a:gd name="T41" fmla="*/ 28 h 29"/>
              <a:gd name="T42" fmla="*/ 5 w 13"/>
              <a:gd name="T43" fmla="*/ 28 h 29"/>
              <a:gd name="T44" fmla="*/ 3 w 13"/>
              <a:gd name="T45" fmla="*/ 29 h 29"/>
              <a:gd name="T46" fmla="*/ 2 w 13"/>
              <a:gd name="T47" fmla="*/ 28 h 29"/>
              <a:gd name="T48" fmla="*/ 2 w 13"/>
              <a:gd name="T49" fmla="*/ 28 h 29"/>
              <a:gd name="T50" fmla="*/ 0 w 13"/>
              <a:gd name="T51" fmla="*/ 25 h 29"/>
              <a:gd name="T52" fmla="*/ 0 w 13"/>
              <a:gd name="T53" fmla="*/ 24 h 29"/>
              <a:gd name="T54" fmla="*/ 0 w 13"/>
              <a:gd name="T55" fmla="*/ 24 h 29"/>
              <a:gd name="T56" fmla="*/ 2 w 13"/>
              <a:gd name="T57" fmla="*/ 22 h 29"/>
              <a:gd name="T58" fmla="*/ 2 w 13"/>
              <a:gd name="T59" fmla="*/ 22 h 29"/>
              <a:gd name="T60" fmla="*/ 2 w 13"/>
              <a:gd name="T61" fmla="*/ 22 h 29"/>
              <a:gd name="T62" fmla="*/ 3 w 13"/>
              <a:gd name="T63" fmla="*/ 22 h 29"/>
              <a:gd name="T64" fmla="*/ 5 w 13"/>
              <a:gd name="T65" fmla="*/ 24 h 29"/>
              <a:gd name="T66" fmla="*/ 5 w 13"/>
              <a:gd name="T67" fmla="*/ 24 h 29"/>
              <a:gd name="T68" fmla="*/ 5 w 13"/>
              <a:gd name="T69" fmla="*/ 25 h 29"/>
              <a:gd name="T70" fmla="*/ 5 w 13"/>
              <a:gd name="T7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29">
                <a:moveTo>
                  <a:pt x="5" y="25"/>
                </a:moveTo>
                <a:lnTo>
                  <a:pt x="5" y="25"/>
                </a:lnTo>
                <a:lnTo>
                  <a:pt x="7" y="21"/>
                </a:lnTo>
                <a:lnTo>
                  <a:pt x="7" y="21"/>
                </a:lnTo>
                <a:lnTo>
                  <a:pt x="9" y="14"/>
                </a:lnTo>
                <a:lnTo>
                  <a:pt x="10" y="8"/>
                </a:lnTo>
                <a:lnTo>
                  <a:pt x="10" y="8"/>
                </a:lnTo>
                <a:lnTo>
                  <a:pt x="10" y="1"/>
                </a:lnTo>
                <a:lnTo>
                  <a:pt x="10" y="1"/>
                </a:lnTo>
                <a:lnTo>
                  <a:pt x="10" y="0"/>
                </a:lnTo>
                <a:lnTo>
                  <a:pt x="10" y="0"/>
                </a:lnTo>
                <a:lnTo>
                  <a:pt x="13" y="1"/>
                </a:lnTo>
                <a:lnTo>
                  <a:pt x="13" y="1"/>
                </a:lnTo>
                <a:lnTo>
                  <a:pt x="13" y="2"/>
                </a:lnTo>
                <a:lnTo>
                  <a:pt x="13" y="2"/>
                </a:lnTo>
                <a:lnTo>
                  <a:pt x="12" y="7"/>
                </a:lnTo>
                <a:lnTo>
                  <a:pt x="12" y="7"/>
                </a:lnTo>
                <a:lnTo>
                  <a:pt x="10" y="15"/>
                </a:lnTo>
                <a:lnTo>
                  <a:pt x="7" y="24"/>
                </a:lnTo>
                <a:lnTo>
                  <a:pt x="7" y="24"/>
                </a:lnTo>
                <a:lnTo>
                  <a:pt x="5" y="28"/>
                </a:lnTo>
                <a:lnTo>
                  <a:pt x="5" y="28"/>
                </a:lnTo>
                <a:lnTo>
                  <a:pt x="3" y="29"/>
                </a:lnTo>
                <a:lnTo>
                  <a:pt x="2" y="28"/>
                </a:lnTo>
                <a:lnTo>
                  <a:pt x="2" y="28"/>
                </a:lnTo>
                <a:lnTo>
                  <a:pt x="0" y="25"/>
                </a:lnTo>
                <a:lnTo>
                  <a:pt x="0" y="24"/>
                </a:lnTo>
                <a:lnTo>
                  <a:pt x="0" y="24"/>
                </a:lnTo>
                <a:lnTo>
                  <a:pt x="2" y="22"/>
                </a:lnTo>
                <a:lnTo>
                  <a:pt x="2" y="22"/>
                </a:lnTo>
                <a:lnTo>
                  <a:pt x="2" y="22"/>
                </a:lnTo>
                <a:lnTo>
                  <a:pt x="3" y="22"/>
                </a:lnTo>
                <a:lnTo>
                  <a:pt x="5" y="24"/>
                </a:lnTo>
                <a:lnTo>
                  <a:pt x="5" y="24"/>
                </a:lnTo>
                <a:lnTo>
                  <a:pt x="5" y="25"/>
                </a:lnTo>
                <a:lnTo>
                  <a:pt x="5" y="2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0" name="Freeform 102"/>
          <p:cNvSpPr/>
          <p:nvPr/>
        </p:nvSpPr>
        <p:spPr bwMode="auto">
          <a:xfrm>
            <a:off x="4774157" y="3547211"/>
            <a:ext cx="38708" cy="81228"/>
          </a:xfrm>
          <a:custGeom>
            <a:avLst/>
            <a:gdLst>
              <a:gd name="T0" fmla="*/ 22 w 22"/>
              <a:gd name="T1" fmla="*/ 28 h 48"/>
              <a:gd name="T2" fmla="*/ 22 w 22"/>
              <a:gd name="T3" fmla="*/ 28 h 48"/>
              <a:gd name="T4" fmla="*/ 22 w 22"/>
              <a:gd name="T5" fmla="*/ 33 h 48"/>
              <a:gd name="T6" fmla="*/ 20 w 22"/>
              <a:gd name="T7" fmla="*/ 37 h 48"/>
              <a:gd name="T8" fmla="*/ 20 w 22"/>
              <a:gd name="T9" fmla="*/ 37 h 48"/>
              <a:gd name="T10" fmla="*/ 15 w 22"/>
              <a:gd name="T11" fmla="*/ 41 h 48"/>
              <a:gd name="T12" fmla="*/ 11 w 22"/>
              <a:gd name="T13" fmla="*/ 45 h 48"/>
              <a:gd name="T14" fmla="*/ 11 w 22"/>
              <a:gd name="T15" fmla="*/ 45 h 48"/>
              <a:gd name="T16" fmla="*/ 5 w 22"/>
              <a:gd name="T17" fmla="*/ 48 h 48"/>
              <a:gd name="T18" fmla="*/ 5 w 22"/>
              <a:gd name="T19" fmla="*/ 48 h 48"/>
              <a:gd name="T20" fmla="*/ 3 w 22"/>
              <a:gd name="T21" fmla="*/ 48 h 48"/>
              <a:gd name="T22" fmla="*/ 3 w 22"/>
              <a:gd name="T23" fmla="*/ 48 h 48"/>
              <a:gd name="T24" fmla="*/ 1 w 22"/>
              <a:gd name="T25" fmla="*/ 48 h 48"/>
              <a:gd name="T26" fmla="*/ 0 w 22"/>
              <a:gd name="T27" fmla="*/ 45 h 48"/>
              <a:gd name="T28" fmla="*/ 0 w 22"/>
              <a:gd name="T29" fmla="*/ 45 h 48"/>
              <a:gd name="T30" fmla="*/ 1 w 22"/>
              <a:gd name="T31" fmla="*/ 44 h 48"/>
              <a:gd name="T32" fmla="*/ 3 w 22"/>
              <a:gd name="T33" fmla="*/ 44 h 48"/>
              <a:gd name="T34" fmla="*/ 3 w 22"/>
              <a:gd name="T35" fmla="*/ 44 h 48"/>
              <a:gd name="T36" fmla="*/ 4 w 22"/>
              <a:gd name="T37" fmla="*/ 44 h 48"/>
              <a:gd name="T38" fmla="*/ 4 w 22"/>
              <a:gd name="T39" fmla="*/ 44 h 48"/>
              <a:gd name="T40" fmla="*/ 11 w 22"/>
              <a:gd name="T41" fmla="*/ 41 h 48"/>
              <a:gd name="T42" fmla="*/ 11 w 22"/>
              <a:gd name="T43" fmla="*/ 41 h 48"/>
              <a:gd name="T44" fmla="*/ 17 w 22"/>
              <a:gd name="T45" fmla="*/ 38 h 48"/>
              <a:gd name="T46" fmla="*/ 20 w 22"/>
              <a:gd name="T47" fmla="*/ 33 h 48"/>
              <a:gd name="T48" fmla="*/ 20 w 22"/>
              <a:gd name="T49" fmla="*/ 33 h 48"/>
              <a:gd name="T50" fmla="*/ 20 w 22"/>
              <a:gd name="T51" fmla="*/ 30 h 48"/>
              <a:gd name="T52" fmla="*/ 20 w 22"/>
              <a:gd name="T53" fmla="*/ 26 h 48"/>
              <a:gd name="T54" fmla="*/ 20 w 22"/>
              <a:gd name="T55" fmla="*/ 26 h 48"/>
              <a:gd name="T56" fmla="*/ 17 w 22"/>
              <a:gd name="T57" fmla="*/ 14 h 48"/>
              <a:gd name="T58" fmla="*/ 17 w 22"/>
              <a:gd name="T59" fmla="*/ 14 h 48"/>
              <a:gd name="T60" fmla="*/ 14 w 22"/>
              <a:gd name="T61" fmla="*/ 8 h 48"/>
              <a:gd name="T62" fmla="*/ 11 w 22"/>
              <a:gd name="T63" fmla="*/ 4 h 48"/>
              <a:gd name="T64" fmla="*/ 11 w 22"/>
              <a:gd name="T65" fmla="*/ 4 h 48"/>
              <a:gd name="T66" fmla="*/ 11 w 22"/>
              <a:gd name="T67" fmla="*/ 1 h 48"/>
              <a:gd name="T68" fmla="*/ 11 w 22"/>
              <a:gd name="T69" fmla="*/ 1 h 48"/>
              <a:gd name="T70" fmla="*/ 13 w 22"/>
              <a:gd name="T71" fmla="*/ 0 h 48"/>
              <a:gd name="T72" fmla="*/ 14 w 22"/>
              <a:gd name="T73" fmla="*/ 0 h 48"/>
              <a:gd name="T74" fmla="*/ 14 w 22"/>
              <a:gd name="T75" fmla="*/ 0 h 48"/>
              <a:gd name="T76" fmla="*/ 15 w 22"/>
              <a:gd name="T77" fmla="*/ 1 h 48"/>
              <a:gd name="T78" fmla="*/ 15 w 22"/>
              <a:gd name="T79" fmla="*/ 3 h 48"/>
              <a:gd name="T80" fmla="*/ 15 w 22"/>
              <a:gd name="T81" fmla="*/ 3 h 48"/>
              <a:gd name="T82" fmla="*/ 18 w 22"/>
              <a:gd name="T83" fmla="*/ 11 h 48"/>
              <a:gd name="T84" fmla="*/ 18 w 22"/>
              <a:gd name="T85" fmla="*/ 11 h 48"/>
              <a:gd name="T86" fmla="*/ 21 w 22"/>
              <a:gd name="T87" fmla="*/ 20 h 48"/>
              <a:gd name="T88" fmla="*/ 22 w 22"/>
              <a:gd name="T89" fmla="*/ 27 h 48"/>
              <a:gd name="T90" fmla="*/ 22 w 22"/>
              <a:gd name="T91" fmla="*/ 27 h 48"/>
              <a:gd name="T92" fmla="*/ 22 w 22"/>
              <a:gd name="T93" fmla="*/ 28 h 48"/>
              <a:gd name="T94" fmla="*/ 22 w 22"/>
              <a:gd name="T95"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 h="48">
                <a:moveTo>
                  <a:pt x="22" y="28"/>
                </a:moveTo>
                <a:lnTo>
                  <a:pt x="22" y="28"/>
                </a:lnTo>
                <a:lnTo>
                  <a:pt x="22" y="33"/>
                </a:lnTo>
                <a:lnTo>
                  <a:pt x="20" y="37"/>
                </a:lnTo>
                <a:lnTo>
                  <a:pt x="20" y="37"/>
                </a:lnTo>
                <a:lnTo>
                  <a:pt x="15" y="41"/>
                </a:lnTo>
                <a:lnTo>
                  <a:pt x="11" y="45"/>
                </a:lnTo>
                <a:lnTo>
                  <a:pt x="11" y="45"/>
                </a:lnTo>
                <a:lnTo>
                  <a:pt x="5" y="48"/>
                </a:lnTo>
                <a:lnTo>
                  <a:pt x="5" y="48"/>
                </a:lnTo>
                <a:lnTo>
                  <a:pt x="3" y="48"/>
                </a:lnTo>
                <a:lnTo>
                  <a:pt x="3" y="48"/>
                </a:lnTo>
                <a:lnTo>
                  <a:pt x="1" y="48"/>
                </a:lnTo>
                <a:lnTo>
                  <a:pt x="0" y="45"/>
                </a:lnTo>
                <a:lnTo>
                  <a:pt x="0" y="45"/>
                </a:lnTo>
                <a:lnTo>
                  <a:pt x="1" y="44"/>
                </a:lnTo>
                <a:lnTo>
                  <a:pt x="3" y="44"/>
                </a:lnTo>
                <a:lnTo>
                  <a:pt x="3" y="44"/>
                </a:lnTo>
                <a:lnTo>
                  <a:pt x="4" y="44"/>
                </a:lnTo>
                <a:lnTo>
                  <a:pt x="4" y="44"/>
                </a:lnTo>
                <a:lnTo>
                  <a:pt x="11" y="41"/>
                </a:lnTo>
                <a:lnTo>
                  <a:pt x="11" y="41"/>
                </a:lnTo>
                <a:lnTo>
                  <a:pt x="17" y="38"/>
                </a:lnTo>
                <a:lnTo>
                  <a:pt x="20" y="33"/>
                </a:lnTo>
                <a:lnTo>
                  <a:pt x="20" y="33"/>
                </a:lnTo>
                <a:lnTo>
                  <a:pt x="20" y="30"/>
                </a:lnTo>
                <a:lnTo>
                  <a:pt x="20" y="26"/>
                </a:lnTo>
                <a:lnTo>
                  <a:pt x="20" y="26"/>
                </a:lnTo>
                <a:lnTo>
                  <a:pt x="17" y="14"/>
                </a:lnTo>
                <a:lnTo>
                  <a:pt x="17" y="14"/>
                </a:lnTo>
                <a:lnTo>
                  <a:pt x="14" y="8"/>
                </a:lnTo>
                <a:lnTo>
                  <a:pt x="11" y="4"/>
                </a:lnTo>
                <a:lnTo>
                  <a:pt x="11" y="4"/>
                </a:lnTo>
                <a:lnTo>
                  <a:pt x="11" y="1"/>
                </a:lnTo>
                <a:lnTo>
                  <a:pt x="11" y="1"/>
                </a:lnTo>
                <a:lnTo>
                  <a:pt x="13" y="0"/>
                </a:lnTo>
                <a:lnTo>
                  <a:pt x="14" y="0"/>
                </a:lnTo>
                <a:lnTo>
                  <a:pt x="14" y="0"/>
                </a:lnTo>
                <a:lnTo>
                  <a:pt x="15" y="1"/>
                </a:lnTo>
                <a:lnTo>
                  <a:pt x="15" y="3"/>
                </a:lnTo>
                <a:lnTo>
                  <a:pt x="15" y="3"/>
                </a:lnTo>
                <a:lnTo>
                  <a:pt x="18" y="11"/>
                </a:lnTo>
                <a:lnTo>
                  <a:pt x="18" y="11"/>
                </a:lnTo>
                <a:lnTo>
                  <a:pt x="21" y="20"/>
                </a:lnTo>
                <a:lnTo>
                  <a:pt x="22" y="27"/>
                </a:lnTo>
                <a:lnTo>
                  <a:pt x="22" y="27"/>
                </a:lnTo>
                <a:lnTo>
                  <a:pt x="22" y="28"/>
                </a:lnTo>
                <a:lnTo>
                  <a:pt x="22" y="2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1" name="Freeform 103"/>
          <p:cNvSpPr/>
          <p:nvPr/>
        </p:nvSpPr>
        <p:spPr bwMode="auto">
          <a:xfrm>
            <a:off x="4788233" y="3581056"/>
            <a:ext cx="10557" cy="22000"/>
          </a:xfrm>
          <a:custGeom>
            <a:avLst/>
            <a:gdLst>
              <a:gd name="T0" fmla="*/ 6 w 6"/>
              <a:gd name="T1" fmla="*/ 4 h 13"/>
              <a:gd name="T2" fmla="*/ 6 w 6"/>
              <a:gd name="T3" fmla="*/ 4 h 13"/>
              <a:gd name="T4" fmla="*/ 5 w 6"/>
              <a:gd name="T5" fmla="*/ 8 h 13"/>
              <a:gd name="T6" fmla="*/ 3 w 6"/>
              <a:gd name="T7" fmla="*/ 13 h 13"/>
              <a:gd name="T8" fmla="*/ 3 w 6"/>
              <a:gd name="T9" fmla="*/ 13 h 13"/>
              <a:gd name="T10" fmla="*/ 2 w 6"/>
              <a:gd name="T11" fmla="*/ 13 h 13"/>
              <a:gd name="T12" fmla="*/ 2 w 6"/>
              <a:gd name="T13" fmla="*/ 13 h 13"/>
              <a:gd name="T14" fmla="*/ 0 w 6"/>
              <a:gd name="T15" fmla="*/ 11 h 13"/>
              <a:gd name="T16" fmla="*/ 0 w 6"/>
              <a:gd name="T17" fmla="*/ 11 h 13"/>
              <a:gd name="T18" fmla="*/ 2 w 6"/>
              <a:gd name="T19" fmla="*/ 10 h 13"/>
              <a:gd name="T20" fmla="*/ 2 w 6"/>
              <a:gd name="T21" fmla="*/ 10 h 13"/>
              <a:gd name="T22" fmla="*/ 2 w 6"/>
              <a:gd name="T23" fmla="*/ 10 h 13"/>
              <a:gd name="T24" fmla="*/ 2 w 6"/>
              <a:gd name="T25" fmla="*/ 10 h 13"/>
              <a:gd name="T26" fmla="*/ 3 w 6"/>
              <a:gd name="T27" fmla="*/ 10 h 13"/>
              <a:gd name="T28" fmla="*/ 5 w 6"/>
              <a:gd name="T29" fmla="*/ 8 h 13"/>
              <a:gd name="T30" fmla="*/ 5 w 6"/>
              <a:gd name="T31" fmla="*/ 8 h 13"/>
              <a:gd name="T32" fmla="*/ 5 w 6"/>
              <a:gd name="T33" fmla="*/ 6 h 13"/>
              <a:gd name="T34" fmla="*/ 5 w 6"/>
              <a:gd name="T35" fmla="*/ 4 h 13"/>
              <a:gd name="T36" fmla="*/ 5 w 6"/>
              <a:gd name="T37" fmla="*/ 4 h 13"/>
              <a:gd name="T38" fmla="*/ 3 w 6"/>
              <a:gd name="T39" fmla="*/ 3 h 13"/>
              <a:gd name="T40" fmla="*/ 3 w 6"/>
              <a:gd name="T41" fmla="*/ 3 h 13"/>
              <a:gd name="T42" fmla="*/ 3 w 6"/>
              <a:gd name="T43" fmla="*/ 1 h 13"/>
              <a:gd name="T44" fmla="*/ 3 w 6"/>
              <a:gd name="T45" fmla="*/ 1 h 13"/>
              <a:gd name="T46" fmla="*/ 5 w 6"/>
              <a:gd name="T47" fmla="*/ 0 h 13"/>
              <a:gd name="T48" fmla="*/ 5 w 6"/>
              <a:gd name="T49" fmla="*/ 0 h 13"/>
              <a:gd name="T50" fmla="*/ 6 w 6"/>
              <a:gd name="T51" fmla="*/ 1 h 13"/>
              <a:gd name="T52" fmla="*/ 6 w 6"/>
              <a:gd name="T53" fmla="*/ 1 h 13"/>
              <a:gd name="T54" fmla="*/ 6 w 6"/>
              <a:gd name="T55" fmla="*/ 4 h 13"/>
              <a:gd name="T56" fmla="*/ 6 w 6"/>
              <a:gd name="T57"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3">
                <a:moveTo>
                  <a:pt x="6" y="4"/>
                </a:moveTo>
                <a:lnTo>
                  <a:pt x="6" y="4"/>
                </a:lnTo>
                <a:lnTo>
                  <a:pt x="5" y="8"/>
                </a:lnTo>
                <a:lnTo>
                  <a:pt x="3" y="13"/>
                </a:lnTo>
                <a:lnTo>
                  <a:pt x="3" y="13"/>
                </a:lnTo>
                <a:lnTo>
                  <a:pt x="2" y="13"/>
                </a:lnTo>
                <a:lnTo>
                  <a:pt x="2" y="13"/>
                </a:lnTo>
                <a:lnTo>
                  <a:pt x="0" y="11"/>
                </a:lnTo>
                <a:lnTo>
                  <a:pt x="0" y="11"/>
                </a:lnTo>
                <a:lnTo>
                  <a:pt x="2" y="10"/>
                </a:lnTo>
                <a:lnTo>
                  <a:pt x="2" y="10"/>
                </a:lnTo>
                <a:lnTo>
                  <a:pt x="2" y="10"/>
                </a:lnTo>
                <a:lnTo>
                  <a:pt x="2" y="10"/>
                </a:lnTo>
                <a:lnTo>
                  <a:pt x="3" y="10"/>
                </a:lnTo>
                <a:lnTo>
                  <a:pt x="5" y="8"/>
                </a:lnTo>
                <a:lnTo>
                  <a:pt x="5" y="8"/>
                </a:lnTo>
                <a:lnTo>
                  <a:pt x="5" y="6"/>
                </a:lnTo>
                <a:lnTo>
                  <a:pt x="5" y="4"/>
                </a:lnTo>
                <a:lnTo>
                  <a:pt x="5" y="4"/>
                </a:lnTo>
                <a:lnTo>
                  <a:pt x="3" y="3"/>
                </a:lnTo>
                <a:lnTo>
                  <a:pt x="3" y="3"/>
                </a:lnTo>
                <a:lnTo>
                  <a:pt x="3" y="1"/>
                </a:lnTo>
                <a:lnTo>
                  <a:pt x="3" y="1"/>
                </a:lnTo>
                <a:lnTo>
                  <a:pt x="5" y="0"/>
                </a:lnTo>
                <a:lnTo>
                  <a:pt x="5" y="0"/>
                </a:lnTo>
                <a:lnTo>
                  <a:pt x="6" y="1"/>
                </a:lnTo>
                <a:lnTo>
                  <a:pt x="6" y="1"/>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2" name="Freeform 104"/>
          <p:cNvSpPr/>
          <p:nvPr/>
        </p:nvSpPr>
        <p:spPr bwMode="auto">
          <a:xfrm>
            <a:off x="4788233" y="3751972"/>
            <a:ext cx="28151" cy="99843"/>
          </a:xfrm>
          <a:custGeom>
            <a:avLst/>
            <a:gdLst>
              <a:gd name="T0" fmla="*/ 6 w 16"/>
              <a:gd name="T1" fmla="*/ 27 h 59"/>
              <a:gd name="T2" fmla="*/ 7 w 16"/>
              <a:gd name="T3" fmla="*/ 34 h 59"/>
              <a:gd name="T4" fmla="*/ 9 w 16"/>
              <a:gd name="T5" fmla="*/ 48 h 59"/>
              <a:gd name="T6" fmla="*/ 10 w 16"/>
              <a:gd name="T7" fmla="*/ 51 h 59"/>
              <a:gd name="T8" fmla="*/ 10 w 16"/>
              <a:gd name="T9" fmla="*/ 52 h 59"/>
              <a:gd name="T10" fmla="*/ 9 w 16"/>
              <a:gd name="T11" fmla="*/ 55 h 59"/>
              <a:gd name="T12" fmla="*/ 7 w 16"/>
              <a:gd name="T13" fmla="*/ 54 h 59"/>
              <a:gd name="T14" fmla="*/ 7 w 16"/>
              <a:gd name="T15" fmla="*/ 52 h 59"/>
              <a:gd name="T16" fmla="*/ 6 w 16"/>
              <a:gd name="T17" fmla="*/ 48 h 59"/>
              <a:gd name="T18" fmla="*/ 6 w 16"/>
              <a:gd name="T19" fmla="*/ 55 h 59"/>
              <a:gd name="T20" fmla="*/ 6 w 16"/>
              <a:gd name="T21" fmla="*/ 58 h 59"/>
              <a:gd name="T22" fmla="*/ 6 w 16"/>
              <a:gd name="T23" fmla="*/ 58 h 59"/>
              <a:gd name="T24" fmla="*/ 3 w 16"/>
              <a:gd name="T25" fmla="*/ 59 h 59"/>
              <a:gd name="T26" fmla="*/ 2 w 16"/>
              <a:gd name="T27" fmla="*/ 57 h 59"/>
              <a:gd name="T28" fmla="*/ 2 w 16"/>
              <a:gd name="T29" fmla="*/ 54 h 59"/>
              <a:gd name="T30" fmla="*/ 3 w 16"/>
              <a:gd name="T31" fmla="*/ 42 h 59"/>
              <a:gd name="T32" fmla="*/ 5 w 16"/>
              <a:gd name="T33" fmla="*/ 40 h 59"/>
              <a:gd name="T34" fmla="*/ 5 w 16"/>
              <a:gd name="T35" fmla="*/ 32 h 59"/>
              <a:gd name="T36" fmla="*/ 3 w 16"/>
              <a:gd name="T37" fmla="*/ 25 h 59"/>
              <a:gd name="T38" fmla="*/ 3 w 16"/>
              <a:gd name="T39" fmla="*/ 22 h 59"/>
              <a:gd name="T40" fmla="*/ 5 w 16"/>
              <a:gd name="T41" fmla="*/ 21 h 59"/>
              <a:gd name="T42" fmla="*/ 7 w 16"/>
              <a:gd name="T43" fmla="*/ 22 h 59"/>
              <a:gd name="T44" fmla="*/ 7 w 16"/>
              <a:gd name="T45" fmla="*/ 22 h 59"/>
              <a:gd name="T46" fmla="*/ 7 w 16"/>
              <a:gd name="T47" fmla="*/ 22 h 59"/>
              <a:gd name="T48" fmla="*/ 5 w 16"/>
              <a:gd name="T49" fmla="*/ 10 h 59"/>
              <a:gd name="T50" fmla="*/ 2 w 16"/>
              <a:gd name="T51" fmla="*/ 4 h 59"/>
              <a:gd name="T52" fmla="*/ 0 w 16"/>
              <a:gd name="T53" fmla="*/ 3 h 59"/>
              <a:gd name="T54" fmla="*/ 2 w 16"/>
              <a:gd name="T55" fmla="*/ 1 h 59"/>
              <a:gd name="T56" fmla="*/ 3 w 16"/>
              <a:gd name="T57" fmla="*/ 0 h 59"/>
              <a:gd name="T58" fmla="*/ 6 w 16"/>
              <a:gd name="T59" fmla="*/ 1 h 59"/>
              <a:gd name="T60" fmla="*/ 6 w 16"/>
              <a:gd name="T61" fmla="*/ 3 h 59"/>
              <a:gd name="T62" fmla="*/ 6 w 16"/>
              <a:gd name="T63" fmla="*/ 7 h 59"/>
              <a:gd name="T64" fmla="*/ 12 w 16"/>
              <a:gd name="T65" fmla="*/ 30 h 59"/>
              <a:gd name="T66" fmla="*/ 14 w 16"/>
              <a:gd name="T67" fmla="*/ 40 h 59"/>
              <a:gd name="T68" fmla="*/ 16 w 16"/>
              <a:gd name="T69" fmla="*/ 47 h 59"/>
              <a:gd name="T70" fmla="*/ 16 w 16"/>
              <a:gd name="T71" fmla="*/ 49 h 59"/>
              <a:gd name="T72" fmla="*/ 16 w 16"/>
              <a:gd name="T73" fmla="*/ 51 h 59"/>
              <a:gd name="T74" fmla="*/ 16 w 16"/>
              <a:gd name="T75" fmla="*/ 52 h 59"/>
              <a:gd name="T76" fmla="*/ 14 w 16"/>
              <a:gd name="T77" fmla="*/ 51 h 59"/>
              <a:gd name="T78" fmla="*/ 13 w 16"/>
              <a:gd name="T79" fmla="*/ 51 h 59"/>
              <a:gd name="T80" fmla="*/ 13 w 16"/>
              <a:gd name="T81" fmla="*/ 45 h 59"/>
              <a:gd name="T82" fmla="*/ 10 w 16"/>
              <a:gd name="T83" fmla="*/ 37 h 59"/>
              <a:gd name="T84" fmla="*/ 7 w 16"/>
              <a:gd name="T85" fmla="*/ 28 h 59"/>
              <a:gd name="T86" fmla="*/ 6 w 16"/>
              <a:gd name="T87" fmla="*/ 27 h 59"/>
              <a:gd name="T88" fmla="*/ 6 w 16"/>
              <a:gd name="T89" fmla="*/ 2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 h="59">
                <a:moveTo>
                  <a:pt x="6" y="27"/>
                </a:moveTo>
                <a:lnTo>
                  <a:pt x="6" y="27"/>
                </a:lnTo>
                <a:lnTo>
                  <a:pt x="7" y="34"/>
                </a:lnTo>
                <a:lnTo>
                  <a:pt x="7" y="34"/>
                </a:lnTo>
                <a:lnTo>
                  <a:pt x="9" y="48"/>
                </a:lnTo>
                <a:lnTo>
                  <a:pt x="9" y="48"/>
                </a:lnTo>
                <a:lnTo>
                  <a:pt x="10" y="51"/>
                </a:lnTo>
                <a:lnTo>
                  <a:pt x="10" y="51"/>
                </a:lnTo>
                <a:lnTo>
                  <a:pt x="10" y="52"/>
                </a:lnTo>
                <a:lnTo>
                  <a:pt x="10" y="52"/>
                </a:lnTo>
                <a:lnTo>
                  <a:pt x="10" y="54"/>
                </a:lnTo>
                <a:lnTo>
                  <a:pt x="9" y="55"/>
                </a:lnTo>
                <a:lnTo>
                  <a:pt x="9" y="55"/>
                </a:lnTo>
                <a:lnTo>
                  <a:pt x="7" y="54"/>
                </a:lnTo>
                <a:lnTo>
                  <a:pt x="7" y="54"/>
                </a:lnTo>
                <a:lnTo>
                  <a:pt x="7" y="52"/>
                </a:lnTo>
                <a:lnTo>
                  <a:pt x="7" y="52"/>
                </a:lnTo>
                <a:lnTo>
                  <a:pt x="6" y="48"/>
                </a:lnTo>
                <a:lnTo>
                  <a:pt x="6" y="48"/>
                </a:lnTo>
                <a:lnTo>
                  <a:pt x="6" y="55"/>
                </a:lnTo>
                <a:lnTo>
                  <a:pt x="6" y="55"/>
                </a:lnTo>
                <a:lnTo>
                  <a:pt x="6" y="58"/>
                </a:lnTo>
                <a:lnTo>
                  <a:pt x="6" y="58"/>
                </a:lnTo>
                <a:lnTo>
                  <a:pt x="6" y="58"/>
                </a:lnTo>
                <a:lnTo>
                  <a:pt x="3" y="59"/>
                </a:lnTo>
                <a:lnTo>
                  <a:pt x="3" y="59"/>
                </a:lnTo>
                <a:lnTo>
                  <a:pt x="2" y="57"/>
                </a:lnTo>
                <a:lnTo>
                  <a:pt x="2" y="57"/>
                </a:lnTo>
                <a:lnTo>
                  <a:pt x="2" y="54"/>
                </a:lnTo>
                <a:lnTo>
                  <a:pt x="2" y="54"/>
                </a:lnTo>
                <a:lnTo>
                  <a:pt x="3" y="42"/>
                </a:lnTo>
                <a:lnTo>
                  <a:pt x="3" y="42"/>
                </a:lnTo>
                <a:lnTo>
                  <a:pt x="3" y="41"/>
                </a:lnTo>
                <a:lnTo>
                  <a:pt x="5" y="40"/>
                </a:lnTo>
                <a:lnTo>
                  <a:pt x="5" y="40"/>
                </a:lnTo>
                <a:lnTo>
                  <a:pt x="5" y="32"/>
                </a:lnTo>
                <a:lnTo>
                  <a:pt x="5" y="32"/>
                </a:lnTo>
                <a:lnTo>
                  <a:pt x="3" y="25"/>
                </a:lnTo>
                <a:lnTo>
                  <a:pt x="3" y="25"/>
                </a:lnTo>
                <a:lnTo>
                  <a:pt x="3" y="22"/>
                </a:lnTo>
                <a:lnTo>
                  <a:pt x="3" y="22"/>
                </a:lnTo>
                <a:lnTo>
                  <a:pt x="5" y="21"/>
                </a:lnTo>
                <a:lnTo>
                  <a:pt x="5" y="21"/>
                </a:lnTo>
                <a:lnTo>
                  <a:pt x="7" y="22"/>
                </a:lnTo>
                <a:lnTo>
                  <a:pt x="7" y="22"/>
                </a:lnTo>
                <a:lnTo>
                  <a:pt x="7" y="22"/>
                </a:lnTo>
                <a:lnTo>
                  <a:pt x="7" y="22"/>
                </a:lnTo>
                <a:lnTo>
                  <a:pt x="7" y="22"/>
                </a:lnTo>
                <a:lnTo>
                  <a:pt x="7" y="22"/>
                </a:lnTo>
                <a:lnTo>
                  <a:pt x="5" y="10"/>
                </a:lnTo>
                <a:lnTo>
                  <a:pt x="5" y="10"/>
                </a:lnTo>
                <a:lnTo>
                  <a:pt x="2" y="4"/>
                </a:lnTo>
                <a:lnTo>
                  <a:pt x="2" y="4"/>
                </a:lnTo>
                <a:lnTo>
                  <a:pt x="0" y="3"/>
                </a:lnTo>
                <a:lnTo>
                  <a:pt x="0" y="3"/>
                </a:lnTo>
                <a:lnTo>
                  <a:pt x="2" y="1"/>
                </a:lnTo>
                <a:lnTo>
                  <a:pt x="3" y="0"/>
                </a:lnTo>
                <a:lnTo>
                  <a:pt x="3" y="0"/>
                </a:lnTo>
                <a:lnTo>
                  <a:pt x="5" y="0"/>
                </a:lnTo>
                <a:lnTo>
                  <a:pt x="6" y="1"/>
                </a:lnTo>
                <a:lnTo>
                  <a:pt x="6" y="1"/>
                </a:lnTo>
                <a:lnTo>
                  <a:pt x="6" y="3"/>
                </a:lnTo>
                <a:lnTo>
                  <a:pt x="6" y="3"/>
                </a:lnTo>
                <a:lnTo>
                  <a:pt x="6" y="7"/>
                </a:lnTo>
                <a:lnTo>
                  <a:pt x="6" y="7"/>
                </a:lnTo>
                <a:lnTo>
                  <a:pt x="12" y="30"/>
                </a:lnTo>
                <a:lnTo>
                  <a:pt x="12" y="30"/>
                </a:lnTo>
                <a:lnTo>
                  <a:pt x="14" y="40"/>
                </a:lnTo>
                <a:lnTo>
                  <a:pt x="14" y="40"/>
                </a:lnTo>
                <a:lnTo>
                  <a:pt x="16" y="47"/>
                </a:lnTo>
                <a:lnTo>
                  <a:pt x="16" y="47"/>
                </a:lnTo>
                <a:lnTo>
                  <a:pt x="16" y="49"/>
                </a:lnTo>
                <a:lnTo>
                  <a:pt x="16" y="49"/>
                </a:lnTo>
                <a:lnTo>
                  <a:pt x="16" y="51"/>
                </a:lnTo>
                <a:lnTo>
                  <a:pt x="16" y="51"/>
                </a:lnTo>
                <a:lnTo>
                  <a:pt x="16" y="52"/>
                </a:lnTo>
                <a:lnTo>
                  <a:pt x="16" y="52"/>
                </a:lnTo>
                <a:lnTo>
                  <a:pt x="14" y="51"/>
                </a:lnTo>
                <a:lnTo>
                  <a:pt x="14" y="51"/>
                </a:lnTo>
                <a:lnTo>
                  <a:pt x="13" y="51"/>
                </a:lnTo>
                <a:lnTo>
                  <a:pt x="13" y="51"/>
                </a:lnTo>
                <a:lnTo>
                  <a:pt x="13" y="45"/>
                </a:lnTo>
                <a:lnTo>
                  <a:pt x="13" y="45"/>
                </a:lnTo>
                <a:lnTo>
                  <a:pt x="10" y="37"/>
                </a:lnTo>
                <a:lnTo>
                  <a:pt x="10" y="37"/>
                </a:lnTo>
                <a:lnTo>
                  <a:pt x="7" y="28"/>
                </a:lnTo>
                <a:lnTo>
                  <a:pt x="7" y="28"/>
                </a:lnTo>
                <a:lnTo>
                  <a:pt x="6" y="27"/>
                </a:lnTo>
                <a:lnTo>
                  <a:pt x="6" y="27"/>
                </a:lnTo>
                <a:lnTo>
                  <a:pt x="6" y="27"/>
                </a:lnTo>
                <a:lnTo>
                  <a:pt x="6" y="2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3" name="Freeform 105"/>
          <p:cNvSpPr/>
          <p:nvPr/>
        </p:nvSpPr>
        <p:spPr bwMode="auto">
          <a:xfrm>
            <a:off x="4823422" y="3816277"/>
            <a:ext cx="5279" cy="18615"/>
          </a:xfrm>
          <a:custGeom>
            <a:avLst/>
            <a:gdLst>
              <a:gd name="T0" fmla="*/ 2 w 3"/>
              <a:gd name="T1" fmla="*/ 0 h 11"/>
              <a:gd name="T2" fmla="*/ 2 w 3"/>
              <a:gd name="T3" fmla="*/ 0 h 11"/>
              <a:gd name="T4" fmla="*/ 3 w 3"/>
              <a:gd name="T5" fmla="*/ 3 h 11"/>
              <a:gd name="T6" fmla="*/ 3 w 3"/>
              <a:gd name="T7" fmla="*/ 3 h 11"/>
              <a:gd name="T8" fmla="*/ 3 w 3"/>
              <a:gd name="T9" fmla="*/ 10 h 11"/>
              <a:gd name="T10" fmla="*/ 3 w 3"/>
              <a:gd name="T11" fmla="*/ 10 h 11"/>
              <a:gd name="T12" fmla="*/ 3 w 3"/>
              <a:gd name="T13" fmla="*/ 11 h 11"/>
              <a:gd name="T14" fmla="*/ 3 w 3"/>
              <a:gd name="T15" fmla="*/ 11 h 11"/>
              <a:gd name="T16" fmla="*/ 2 w 3"/>
              <a:gd name="T17" fmla="*/ 10 h 11"/>
              <a:gd name="T18" fmla="*/ 2 w 3"/>
              <a:gd name="T19" fmla="*/ 10 h 11"/>
              <a:gd name="T20" fmla="*/ 2 w 3"/>
              <a:gd name="T21" fmla="*/ 9 h 11"/>
              <a:gd name="T22" fmla="*/ 2 w 3"/>
              <a:gd name="T23" fmla="*/ 9 h 11"/>
              <a:gd name="T24" fmla="*/ 2 w 3"/>
              <a:gd name="T25" fmla="*/ 2 h 11"/>
              <a:gd name="T26" fmla="*/ 2 w 3"/>
              <a:gd name="T27" fmla="*/ 2 h 11"/>
              <a:gd name="T28" fmla="*/ 2 w 3"/>
              <a:gd name="T29" fmla="*/ 0 h 11"/>
              <a:gd name="T30" fmla="*/ 2 w 3"/>
              <a:gd name="T31" fmla="*/ 0 h 11"/>
              <a:gd name="T32" fmla="*/ 0 w 3"/>
              <a:gd name="T33" fmla="*/ 0 h 11"/>
              <a:gd name="T34" fmla="*/ 0 w 3"/>
              <a:gd name="T35" fmla="*/ 0 h 11"/>
              <a:gd name="T36" fmla="*/ 2 w 3"/>
              <a:gd name="T37" fmla="*/ 0 h 11"/>
              <a:gd name="T38" fmla="*/ 2 w 3"/>
              <a:gd name="T3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11">
                <a:moveTo>
                  <a:pt x="2" y="0"/>
                </a:moveTo>
                <a:lnTo>
                  <a:pt x="2" y="0"/>
                </a:lnTo>
                <a:lnTo>
                  <a:pt x="3" y="3"/>
                </a:lnTo>
                <a:lnTo>
                  <a:pt x="3" y="3"/>
                </a:lnTo>
                <a:lnTo>
                  <a:pt x="3" y="10"/>
                </a:lnTo>
                <a:lnTo>
                  <a:pt x="3" y="10"/>
                </a:lnTo>
                <a:lnTo>
                  <a:pt x="3" y="11"/>
                </a:lnTo>
                <a:lnTo>
                  <a:pt x="3" y="11"/>
                </a:lnTo>
                <a:lnTo>
                  <a:pt x="2" y="10"/>
                </a:lnTo>
                <a:lnTo>
                  <a:pt x="2" y="10"/>
                </a:lnTo>
                <a:lnTo>
                  <a:pt x="2" y="9"/>
                </a:lnTo>
                <a:lnTo>
                  <a:pt x="2" y="9"/>
                </a:lnTo>
                <a:lnTo>
                  <a:pt x="2" y="2"/>
                </a:lnTo>
                <a:lnTo>
                  <a:pt x="2" y="2"/>
                </a:lnTo>
                <a:lnTo>
                  <a:pt x="2" y="0"/>
                </a:lnTo>
                <a:lnTo>
                  <a:pt x="2" y="0"/>
                </a:lnTo>
                <a:lnTo>
                  <a:pt x="0" y="0"/>
                </a:lnTo>
                <a:lnTo>
                  <a:pt x="0" y="0"/>
                </a:lnTo>
                <a:lnTo>
                  <a:pt x="2" y="0"/>
                </a:lnTo>
                <a:lnTo>
                  <a:pt x="2"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4" name="Freeform 106"/>
          <p:cNvSpPr>
            <a:spLocks noEditPoints="1"/>
          </p:cNvSpPr>
          <p:nvPr/>
        </p:nvSpPr>
        <p:spPr bwMode="auto">
          <a:xfrm>
            <a:off x="7489089" y="4037962"/>
            <a:ext cx="605251" cy="582133"/>
          </a:xfrm>
          <a:custGeom>
            <a:avLst/>
            <a:gdLst>
              <a:gd name="T0" fmla="*/ 28 w 344"/>
              <a:gd name="T1" fmla="*/ 12 h 344"/>
              <a:gd name="T2" fmla="*/ 158 w 344"/>
              <a:gd name="T3" fmla="*/ 56 h 344"/>
              <a:gd name="T4" fmla="*/ 269 w 344"/>
              <a:gd name="T5" fmla="*/ 329 h 344"/>
              <a:gd name="T6" fmla="*/ 330 w 344"/>
              <a:gd name="T7" fmla="*/ 100 h 344"/>
              <a:gd name="T8" fmla="*/ 10 w 344"/>
              <a:gd name="T9" fmla="*/ 123 h 344"/>
              <a:gd name="T10" fmla="*/ 330 w 344"/>
              <a:gd name="T11" fmla="*/ 174 h 344"/>
              <a:gd name="T12" fmla="*/ 283 w 344"/>
              <a:gd name="T13" fmla="*/ 315 h 344"/>
              <a:gd name="T14" fmla="*/ 314 w 344"/>
              <a:gd name="T15" fmla="*/ 120 h 344"/>
              <a:gd name="T16" fmla="*/ 311 w 344"/>
              <a:gd name="T17" fmla="*/ 135 h 344"/>
              <a:gd name="T18" fmla="*/ 84 w 344"/>
              <a:gd name="T19" fmla="*/ 272 h 344"/>
              <a:gd name="T20" fmla="*/ 149 w 344"/>
              <a:gd name="T21" fmla="*/ 251 h 344"/>
              <a:gd name="T22" fmla="*/ 21 w 344"/>
              <a:gd name="T23" fmla="*/ 83 h 344"/>
              <a:gd name="T24" fmla="*/ 119 w 344"/>
              <a:gd name="T25" fmla="*/ 93 h 344"/>
              <a:gd name="T26" fmla="*/ 195 w 344"/>
              <a:gd name="T27" fmla="*/ 282 h 344"/>
              <a:gd name="T28" fmla="*/ 215 w 344"/>
              <a:gd name="T29" fmla="*/ 108 h 344"/>
              <a:gd name="T30" fmla="*/ 73 w 344"/>
              <a:gd name="T31" fmla="*/ 195 h 344"/>
              <a:gd name="T32" fmla="*/ 34 w 344"/>
              <a:gd name="T33" fmla="*/ 209 h 344"/>
              <a:gd name="T34" fmla="*/ 254 w 344"/>
              <a:gd name="T35" fmla="*/ 208 h 344"/>
              <a:gd name="T36" fmla="*/ 53 w 344"/>
              <a:gd name="T37" fmla="*/ 270 h 344"/>
              <a:gd name="T38" fmla="*/ 63 w 344"/>
              <a:gd name="T39" fmla="*/ 205 h 344"/>
              <a:gd name="T40" fmla="*/ 216 w 344"/>
              <a:gd name="T41" fmla="*/ 307 h 344"/>
              <a:gd name="T42" fmla="*/ 44 w 344"/>
              <a:gd name="T43" fmla="*/ 292 h 344"/>
              <a:gd name="T44" fmla="*/ 301 w 344"/>
              <a:gd name="T45" fmla="*/ 175 h 344"/>
              <a:gd name="T46" fmla="*/ 119 w 344"/>
              <a:gd name="T47" fmla="*/ 76 h 344"/>
              <a:gd name="T48" fmla="*/ 28 w 344"/>
              <a:gd name="T49" fmla="*/ 127 h 344"/>
              <a:gd name="T50" fmla="*/ 64 w 344"/>
              <a:gd name="T51" fmla="*/ 60 h 344"/>
              <a:gd name="T52" fmla="*/ 200 w 344"/>
              <a:gd name="T53" fmla="*/ 86 h 344"/>
              <a:gd name="T54" fmla="*/ 50 w 344"/>
              <a:gd name="T55" fmla="*/ 289 h 344"/>
              <a:gd name="T56" fmla="*/ 136 w 344"/>
              <a:gd name="T57" fmla="*/ 39 h 344"/>
              <a:gd name="T58" fmla="*/ 226 w 344"/>
              <a:gd name="T59" fmla="*/ 275 h 344"/>
              <a:gd name="T60" fmla="*/ 172 w 344"/>
              <a:gd name="T61" fmla="*/ 268 h 344"/>
              <a:gd name="T62" fmla="*/ 182 w 344"/>
              <a:gd name="T63" fmla="*/ 256 h 344"/>
              <a:gd name="T64" fmla="*/ 44 w 344"/>
              <a:gd name="T65" fmla="*/ 211 h 344"/>
              <a:gd name="T66" fmla="*/ 291 w 344"/>
              <a:gd name="T67" fmla="*/ 188 h 344"/>
              <a:gd name="T68" fmla="*/ 169 w 344"/>
              <a:gd name="T69" fmla="*/ 280 h 344"/>
              <a:gd name="T70" fmla="*/ 237 w 344"/>
              <a:gd name="T71" fmla="*/ 207 h 344"/>
              <a:gd name="T72" fmla="*/ 243 w 344"/>
              <a:gd name="T73" fmla="*/ 215 h 344"/>
              <a:gd name="T74" fmla="*/ 223 w 344"/>
              <a:gd name="T75" fmla="*/ 47 h 344"/>
              <a:gd name="T76" fmla="*/ 269 w 344"/>
              <a:gd name="T77" fmla="*/ 35 h 344"/>
              <a:gd name="T78" fmla="*/ 273 w 344"/>
              <a:gd name="T79" fmla="*/ 171 h 344"/>
              <a:gd name="T80" fmla="*/ 87 w 344"/>
              <a:gd name="T81" fmla="*/ 49 h 344"/>
              <a:gd name="T82" fmla="*/ 296 w 344"/>
              <a:gd name="T83" fmla="*/ 87 h 344"/>
              <a:gd name="T84" fmla="*/ 276 w 344"/>
              <a:gd name="T85" fmla="*/ 110 h 344"/>
              <a:gd name="T86" fmla="*/ 53 w 344"/>
              <a:gd name="T87" fmla="*/ 222 h 344"/>
              <a:gd name="T88" fmla="*/ 249 w 344"/>
              <a:gd name="T89" fmla="*/ 100 h 344"/>
              <a:gd name="T90" fmla="*/ 75 w 344"/>
              <a:gd name="T91" fmla="*/ 283 h 344"/>
              <a:gd name="T92" fmla="*/ 229 w 344"/>
              <a:gd name="T93" fmla="*/ 99 h 344"/>
              <a:gd name="T94" fmla="*/ 290 w 344"/>
              <a:gd name="T95" fmla="*/ 258 h 344"/>
              <a:gd name="T96" fmla="*/ 286 w 344"/>
              <a:gd name="T97" fmla="*/ 118 h 344"/>
              <a:gd name="T98" fmla="*/ 98 w 344"/>
              <a:gd name="T99" fmla="*/ 66 h 344"/>
              <a:gd name="T100" fmla="*/ 257 w 344"/>
              <a:gd name="T101" fmla="*/ 299 h 344"/>
              <a:gd name="T102" fmla="*/ 41 w 344"/>
              <a:gd name="T103" fmla="*/ 226 h 344"/>
              <a:gd name="T104" fmla="*/ 340 w 344"/>
              <a:gd name="T105" fmla="*/ 113 h 344"/>
              <a:gd name="T106" fmla="*/ 262 w 344"/>
              <a:gd name="T107" fmla="*/ 221 h 344"/>
              <a:gd name="T108" fmla="*/ 193 w 344"/>
              <a:gd name="T109" fmla="*/ 73 h 344"/>
              <a:gd name="T110" fmla="*/ 289 w 344"/>
              <a:gd name="T111" fmla="*/ 144 h 344"/>
              <a:gd name="T112" fmla="*/ 289 w 344"/>
              <a:gd name="T113" fmla="*/ 161 h 344"/>
              <a:gd name="T114" fmla="*/ 63 w 344"/>
              <a:gd name="T115" fmla="*/ 232 h 344"/>
              <a:gd name="T116" fmla="*/ 21 w 344"/>
              <a:gd name="T117" fmla="*/ 49 h 344"/>
              <a:gd name="T118" fmla="*/ 186 w 344"/>
              <a:gd name="T119" fmla="*/ 80 h 344"/>
              <a:gd name="T120" fmla="*/ 247 w 344"/>
              <a:gd name="T121" fmla="*/ 191 h 344"/>
              <a:gd name="T122" fmla="*/ 193 w 344"/>
              <a:gd name="T123" fmla="*/ 273 h 344"/>
              <a:gd name="T124" fmla="*/ 107 w 344"/>
              <a:gd name="T125" fmla="*/ 116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344">
                <a:moveTo>
                  <a:pt x="159" y="0"/>
                </a:moveTo>
                <a:lnTo>
                  <a:pt x="159" y="0"/>
                </a:lnTo>
                <a:lnTo>
                  <a:pt x="175" y="0"/>
                </a:lnTo>
                <a:lnTo>
                  <a:pt x="175" y="0"/>
                </a:lnTo>
                <a:lnTo>
                  <a:pt x="186" y="0"/>
                </a:lnTo>
                <a:lnTo>
                  <a:pt x="186" y="0"/>
                </a:lnTo>
                <a:lnTo>
                  <a:pt x="205" y="0"/>
                </a:lnTo>
                <a:lnTo>
                  <a:pt x="205" y="0"/>
                </a:lnTo>
                <a:lnTo>
                  <a:pt x="222" y="2"/>
                </a:lnTo>
                <a:lnTo>
                  <a:pt x="222" y="2"/>
                </a:lnTo>
                <a:lnTo>
                  <a:pt x="249" y="3"/>
                </a:lnTo>
                <a:lnTo>
                  <a:pt x="249" y="3"/>
                </a:lnTo>
                <a:lnTo>
                  <a:pt x="260" y="6"/>
                </a:lnTo>
                <a:lnTo>
                  <a:pt x="271" y="10"/>
                </a:lnTo>
                <a:lnTo>
                  <a:pt x="271" y="10"/>
                </a:lnTo>
                <a:lnTo>
                  <a:pt x="274" y="12"/>
                </a:lnTo>
                <a:lnTo>
                  <a:pt x="274" y="12"/>
                </a:lnTo>
                <a:lnTo>
                  <a:pt x="279" y="13"/>
                </a:lnTo>
                <a:lnTo>
                  <a:pt x="279" y="13"/>
                </a:lnTo>
                <a:lnTo>
                  <a:pt x="287" y="16"/>
                </a:lnTo>
                <a:lnTo>
                  <a:pt x="296" y="19"/>
                </a:lnTo>
                <a:lnTo>
                  <a:pt x="296" y="19"/>
                </a:lnTo>
                <a:lnTo>
                  <a:pt x="314" y="27"/>
                </a:lnTo>
                <a:lnTo>
                  <a:pt x="314" y="27"/>
                </a:lnTo>
                <a:lnTo>
                  <a:pt x="323" y="33"/>
                </a:lnTo>
                <a:lnTo>
                  <a:pt x="328" y="40"/>
                </a:lnTo>
                <a:lnTo>
                  <a:pt x="328" y="40"/>
                </a:lnTo>
                <a:lnTo>
                  <a:pt x="337" y="54"/>
                </a:lnTo>
                <a:lnTo>
                  <a:pt x="337" y="54"/>
                </a:lnTo>
                <a:lnTo>
                  <a:pt x="341" y="64"/>
                </a:lnTo>
                <a:lnTo>
                  <a:pt x="344" y="76"/>
                </a:lnTo>
                <a:lnTo>
                  <a:pt x="344" y="76"/>
                </a:lnTo>
                <a:lnTo>
                  <a:pt x="344" y="90"/>
                </a:lnTo>
                <a:lnTo>
                  <a:pt x="344" y="90"/>
                </a:lnTo>
                <a:lnTo>
                  <a:pt x="344" y="107"/>
                </a:lnTo>
                <a:lnTo>
                  <a:pt x="341" y="124"/>
                </a:lnTo>
                <a:lnTo>
                  <a:pt x="341" y="124"/>
                </a:lnTo>
                <a:lnTo>
                  <a:pt x="338" y="148"/>
                </a:lnTo>
                <a:lnTo>
                  <a:pt x="338" y="148"/>
                </a:lnTo>
                <a:lnTo>
                  <a:pt x="338" y="154"/>
                </a:lnTo>
                <a:lnTo>
                  <a:pt x="338" y="154"/>
                </a:lnTo>
                <a:lnTo>
                  <a:pt x="337" y="178"/>
                </a:lnTo>
                <a:lnTo>
                  <a:pt x="337" y="178"/>
                </a:lnTo>
                <a:lnTo>
                  <a:pt x="335" y="204"/>
                </a:lnTo>
                <a:lnTo>
                  <a:pt x="335" y="204"/>
                </a:lnTo>
                <a:lnTo>
                  <a:pt x="334" y="229"/>
                </a:lnTo>
                <a:lnTo>
                  <a:pt x="334" y="229"/>
                </a:lnTo>
                <a:lnTo>
                  <a:pt x="333" y="245"/>
                </a:lnTo>
                <a:lnTo>
                  <a:pt x="333" y="245"/>
                </a:lnTo>
                <a:lnTo>
                  <a:pt x="331" y="266"/>
                </a:lnTo>
                <a:lnTo>
                  <a:pt x="331" y="266"/>
                </a:lnTo>
                <a:lnTo>
                  <a:pt x="330" y="278"/>
                </a:lnTo>
                <a:lnTo>
                  <a:pt x="327" y="289"/>
                </a:lnTo>
                <a:lnTo>
                  <a:pt x="327" y="289"/>
                </a:lnTo>
                <a:lnTo>
                  <a:pt x="323" y="305"/>
                </a:lnTo>
                <a:lnTo>
                  <a:pt x="316" y="320"/>
                </a:lnTo>
                <a:lnTo>
                  <a:pt x="316" y="320"/>
                </a:lnTo>
                <a:lnTo>
                  <a:pt x="311" y="326"/>
                </a:lnTo>
                <a:lnTo>
                  <a:pt x="311" y="326"/>
                </a:lnTo>
                <a:lnTo>
                  <a:pt x="307" y="329"/>
                </a:lnTo>
                <a:lnTo>
                  <a:pt x="304" y="332"/>
                </a:lnTo>
                <a:lnTo>
                  <a:pt x="294" y="333"/>
                </a:lnTo>
                <a:lnTo>
                  <a:pt x="294" y="333"/>
                </a:lnTo>
                <a:lnTo>
                  <a:pt x="281" y="334"/>
                </a:lnTo>
                <a:lnTo>
                  <a:pt x="281" y="334"/>
                </a:lnTo>
                <a:lnTo>
                  <a:pt x="260" y="336"/>
                </a:lnTo>
                <a:lnTo>
                  <a:pt x="260" y="336"/>
                </a:lnTo>
                <a:lnTo>
                  <a:pt x="244" y="336"/>
                </a:lnTo>
                <a:lnTo>
                  <a:pt x="244" y="336"/>
                </a:lnTo>
                <a:lnTo>
                  <a:pt x="215" y="337"/>
                </a:lnTo>
                <a:lnTo>
                  <a:pt x="215" y="337"/>
                </a:lnTo>
                <a:lnTo>
                  <a:pt x="188" y="340"/>
                </a:lnTo>
                <a:lnTo>
                  <a:pt x="188" y="340"/>
                </a:lnTo>
                <a:lnTo>
                  <a:pt x="168" y="342"/>
                </a:lnTo>
                <a:lnTo>
                  <a:pt x="168" y="342"/>
                </a:lnTo>
                <a:lnTo>
                  <a:pt x="139" y="344"/>
                </a:lnTo>
                <a:lnTo>
                  <a:pt x="139" y="344"/>
                </a:lnTo>
                <a:lnTo>
                  <a:pt x="112" y="344"/>
                </a:lnTo>
                <a:lnTo>
                  <a:pt x="112" y="344"/>
                </a:lnTo>
                <a:lnTo>
                  <a:pt x="91" y="343"/>
                </a:lnTo>
                <a:lnTo>
                  <a:pt x="91" y="343"/>
                </a:lnTo>
                <a:lnTo>
                  <a:pt x="84" y="342"/>
                </a:lnTo>
                <a:lnTo>
                  <a:pt x="77" y="339"/>
                </a:lnTo>
                <a:lnTo>
                  <a:pt x="71" y="336"/>
                </a:lnTo>
                <a:lnTo>
                  <a:pt x="65" y="332"/>
                </a:lnTo>
                <a:lnTo>
                  <a:pt x="65" y="332"/>
                </a:lnTo>
                <a:lnTo>
                  <a:pt x="63" y="330"/>
                </a:lnTo>
                <a:lnTo>
                  <a:pt x="63" y="330"/>
                </a:lnTo>
                <a:lnTo>
                  <a:pt x="55" y="326"/>
                </a:lnTo>
                <a:lnTo>
                  <a:pt x="48" y="320"/>
                </a:lnTo>
                <a:lnTo>
                  <a:pt x="48" y="320"/>
                </a:lnTo>
                <a:lnTo>
                  <a:pt x="38" y="310"/>
                </a:lnTo>
                <a:lnTo>
                  <a:pt x="30" y="300"/>
                </a:lnTo>
                <a:lnTo>
                  <a:pt x="30" y="300"/>
                </a:lnTo>
                <a:lnTo>
                  <a:pt x="24" y="292"/>
                </a:lnTo>
                <a:lnTo>
                  <a:pt x="24" y="292"/>
                </a:lnTo>
                <a:lnTo>
                  <a:pt x="21" y="289"/>
                </a:lnTo>
                <a:lnTo>
                  <a:pt x="21" y="289"/>
                </a:lnTo>
                <a:lnTo>
                  <a:pt x="16" y="283"/>
                </a:lnTo>
                <a:lnTo>
                  <a:pt x="11" y="278"/>
                </a:lnTo>
                <a:lnTo>
                  <a:pt x="11" y="278"/>
                </a:lnTo>
                <a:lnTo>
                  <a:pt x="10" y="276"/>
                </a:lnTo>
                <a:lnTo>
                  <a:pt x="10" y="276"/>
                </a:lnTo>
                <a:lnTo>
                  <a:pt x="7" y="270"/>
                </a:lnTo>
                <a:lnTo>
                  <a:pt x="4" y="265"/>
                </a:lnTo>
                <a:lnTo>
                  <a:pt x="3" y="251"/>
                </a:lnTo>
                <a:lnTo>
                  <a:pt x="3" y="251"/>
                </a:lnTo>
                <a:lnTo>
                  <a:pt x="3" y="245"/>
                </a:lnTo>
                <a:lnTo>
                  <a:pt x="3" y="245"/>
                </a:lnTo>
                <a:lnTo>
                  <a:pt x="1" y="243"/>
                </a:lnTo>
                <a:lnTo>
                  <a:pt x="1" y="243"/>
                </a:lnTo>
                <a:lnTo>
                  <a:pt x="1" y="241"/>
                </a:lnTo>
                <a:lnTo>
                  <a:pt x="1" y="239"/>
                </a:lnTo>
                <a:lnTo>
                  <a:pt x="1" y="239"/>
                </a:lnTo>
                <a:lnTo>
                  <a:pt x="3" y="238"/>
                </a:lnTo>
                <a:lnTo>
                  <a:pt x="3" y="238"/>
                </a:lnTo>
                <a:lnTo>
                  <a:pt x="3" y="222"/>
                </a:lnTo>
                <a:lnTo>
                  <a:pt x="3" y="222"/>
                </a:lnTo>
                <a:lnTo>
                  <a:pt x="3" y="211"/>
                </a:lnTo>
                <a:lnTo>
                  <a:pt x="3" y="211"/>
                </a:lnTo>
                <a:lnTo>
                  <a:pt x="0" y="174"/>
                </a:lnTo>
                <a:lnTo>
                  <a:pt x="0" y="174"/>
                </a:lnTo>
                <a:lnTo>
                  <a:pt x="1" y="143"/>
                </a:lnTo>
                <a:lnTo>
                  <a:pt x="1" y="143"/>
                </a:lnTo>
                <a:lnTo>
                  <a:pt x="1" y="117"/>
                </a:lnTo>
                <a:lnTo>
                  <a:pt x="1" y="117"/>
                </a:lnTo>
                <a:lnTo>
                  <a:pt x="1" y="111"/>
                </a:lnTo>
                <a:lnTo>
                  <a:pt x="1" y="111"/>
                </a:lnTo>
                <a:lnTo>
                  <a:pt x="0" y="93"/>
                </a:lnTo>
                <a:lnTo>
                  <a:pt x="1" y="74"/>
                </a:lnTo>
                <a:lnTo>
                  <a:pt x="1" y="74"/>
                </a:lnTo>
                <a:lnTo>
                  <a:pt x="3" y="60"/>
                </a:lnTo>
                <a:lnTo>
                  <a:pt x="4" y="45"/>
                </a:lnTo>
                <a:lnTo>
                  <a:pt x="4" y="45"/>
                </a:lnTo>
                <a:lnTo>
                  <a:pt x="9" y="36"/>
                </a:lnTo>
                <a:lnTo>
                  <a:pt x="13" y="29"/>
                </a:lnTo>
                <a:lnTo>
                  <a:pt x="13" y="29"/>
                </a:lnTo>
                <a:lnTo>
                  <a:pt x="14" y="27"/>
                </a:lnTo>
                <a:lnTo>
                  <a:pt x="14" y="27"/>
                </a:lnTo>
                <a:lnTo>
                  <a:pt x="16" y="25"/>
                </a:lnTo>
                <a:lnTo>
                  <a:pt x="16" y="25"/>
                </a:lnTo>
                <a:lnTo>
                  <a:pt x="19" y="19"/>
                </a:lnTo>
                <a:lnTo>
                  <a:pt x="23" y="15"/>
                </a:lnTo>
                <a:lnTo>
                  <a:pt x="28" y="12"/>
                </a:lnTo>
                <a:lnTo>
                  <a:pt x="34" y="9"/>
                </a:lnTo>
                <a:lnTo>
                  <a:pt x="34" y="9"/>
                </a:lnTo>
                <a:lnTo>
                  <a:pt x="53" y="6"/>
                </a:lnTo>
                <a:lnTo>
                  <a:pt x="53" y="6"/>
                </a:lnTo>
                <a:lnTo>
                  <a:pt x="73" y="5"/>
                </a:lnTo>
                <a:lnTo>
                  <a:pt x="73" y="5"/>
                </a:lnTo>
                <a:lnTo>
                  <a:pt x="85" y="5"/>
                </a:lnTo>
                <a:lnTo>
                  <a:pt x="85" y="5"/>
                </a:lnTo>
                <a:lnTo>
                  <a:pt x="101" y="3"/>
                </a:lnTo>
                <a:lnTo>
                  <a:pt x="101" y="3"/>
                </a:lnTo>
                <a:lnTo>
                  <a:pt x="114" y="2"/>
                </a:lnTo>
                <a:lnTo>
                  <a:pt x="114" y="2"/>
                </a:lnTo>
                <a:lnTo>
                  <a:pt x="138" y="0"/>
                </a:lnTo>
                <a:lnTo>
                  <a:pt x="159" y="0"/>
                </a:lnTo>
                <a:lnTo>
                  <a:pt x="159" y="0"/>
                </a:lnTo>
                <a:close/>
                <a:moveTo>
                  <a:pt x="63" y="253"/>
                </a:moveTo>
                <a:lnTo>
                  <a:pt x="63" y="253"/>
                </a:lnTo>
                <a:lnTo>
                  <a:pt x="61" y="256"/>
                </a:lnTo>
                <a:lnTo>
                  <a:pt x="61" y="256"/>
                </a:lnTo>
                <a:lnTo>
                  <a:pt x="63" y="258"/>
                </a:lnTo>
                <a:lnTo>
                  <a:pt x="63" y="259"/>
                </a:lnTo>
                <a:lnTo>
                  <a:pt x="63" y="259"/>
                </a:lnTo>
                <a:lnTo>
                  <a:pt x="63" y="261"/>
                </a:lnTo>
                <a:lnTo>
                  <a:pt x="63" y="261"/>
                </a:lnTo>
                <a:lnTo>
                  <a:pt x="58" y="268"/>
                </a:lnTo>
                <a:lnTo>
                  <a:pt x="58" y="268"/>
                </a:lnTo>
                <a:lnTo>
                  <a:pt x="57" y="272"/>
                </a:lnTo>
                <a:lnTo>
                  <a:pt x="57" y="272"/>
                </a:lnTo>
                <a:lnTo>
                  <a:pt x="58" y="276"/>
                </a:lnTo>
                <a:lnTo>
                  <a:pt x="58" y="276"/>
                </a:lnTo>
                <a:lnTo>
                  <a:pt x="67" y="269"/>
                </a:lnTo>
                <a:lnTo>
                  <a:pt x="67" y="269"/>
                </a:lnTo>
                <a:lnTo>
                  <a:pt x="64" y="268"/>
                </a:lnTo>
                <a:lnTo>
                  <a:pt x="64" y="266"/>
                </a:lnTo>
                <a:lnTo>
                  <a:pt x="64" y="266"/>
                </a:lnTo>
                <a:lnTo>
                  <a:pt x="64" y="259"/>
                </a:lnTo>
                <a:lnTo>
                  <a:pt x="64" y="259"/>
                </a:lnTo>
                <a:lnTo>
                  <a:pt x="64" y="256"/>
                </a:lnTo>
                <a:lnTo>
                  <a:pt x="64" y="256"/>
                </a:lnTo>
                <a:lnTo>
                  <a:pt x="63" y="255"/>
                </a:lnTo>
                <a:lnTo>
                  <a:pt x="63" y="253"/>
                </a:lnTo>
                <a:lnTo>
                  <a:pt x="63" y="253"/>
                </a:lnTo>
                <a:lnTo>
                  <a:pt x="64" y="249"/>
                </a:lnTo>
                <a:lnTo>
                  <a:pt x="64" y="249"/>
                </a:lnTo>
                <a:lnTo>
                  <a:pt x="64" y="248"/>
                </a:lnTo>
                <a:lnTo>
                  <a:pt x="64" y="248"/>
                </a:lnTo>
                <a:lnTo>
                  <a:pt x="64" y="248"/>
                </a:lnTo>
                <a:lnTo>
                  <a:pt x="64" y="248"/>
                </a:lnTo>
                <a:lnTo>
                  <a:pt x="63" y="253"/>
                </a:lnTo>
                <a:lnTo>
                  <a:pt x="63" y="253"/>
                </a:lnTo>
                <a:close/>
                <a:moveTo>
                  <a:pt x="146" y="225"/>
                </a:moveTo>
                <a:lnTo>
                  <a:pt x="146" y="225"/>
                </a:lnTo>
                <a:lnTo>
                  <a:pt x="148" y="222"/>
                </a:lnTo>
                <a:lnTo>
                  <a:pt x="151" y="221"/>
                </a:lnTo>
                <a:lnTo>
                  <a:pt x="151" y="221"/>
                </a:lnTo>
                <a:lnTo>
                  <a:pt x="154" y="221"/>
                </a:lnTo>
                <a:lnTo>
                  <a:pt x="154" y="221"/>
                </a:lnTo>
                <a:lnTo>
                  <a:pt x="162" y="224"/>
                </a:lnTo>
                <a:lnTo>
                  <a:pt x="171" y="226"/>
                </a:lnTo>
                <a:lnTo>
                  <a:pt x="171" y="226"/>
                </a:lnTo>
                <a:lnTo>
                  <a:pt x="190" y="236"/>
                </a:lnTo>
                <a:lnTo>
                  <a:pt x="209" y="246"/>
                </a:lnTo>
                <a:lnTo>
                  <a:pt x="209" y="246"/>
                </a:lnTo>
                <a:lnTo>
                  <a:pt x="213" y="249"/>
                </a:lnTo>
                <a:lnTo>
                  <a:pt x="213" y="249"/>
                </a:lnTo>
                <a:lnTo>
                  <a:pt x="226" y="253"/>
                </a:lnTo>
                <a:lnTo>
                  <a:pt x="237" y="259"/>
                </a:lnTo>
                <a:lnTo>
                  <a:pt x="237" y="259"/>
                </a:lnTo>
                <a:lnTo>
                  <a:pt x="246" y="263"/>
                </a:lnTo>
                <a:lnTo>
                  <a:pt x="246" y="263"/>
                </a:lnTo>
                <a:lnTo>
                  <a:pt x="247" y="263"/>
                </a:lnTo>
                <a:lnTo>
                  <a:pt x="247" y="263"/>
                </a:lnTo>
                <a:lnTo>
                  <a:pt x="247" y="263"/>
                </a:lnTo>
                <a:lnTo>
                  <a:pt x="247" y="263"/>
                </a:lnTo>
                <a:lnTo>
                  <a:pt x="242" y="251"/>
                </a:lnTo>
                <a:lnTo>
                  <a:pt x="242" y="251"/>
                </a:lnTo>
                <a:lnTo>
                  <a:pt x="240" y="249"/>
                </a:lnTo>
                <a:lnTo>
                  <a:pt x="240" y="249"/>
                </a:lnTo>
                <a:lnTo>
                  <a:pt x="227" y="229"/>
                </a:lnTo>
                <a:lnTo>
                  <a:pt x="227" y="229"/>
                </a:lnTo>
                <a:lnTo>
                  <a:pt x="220" y="215"/>
                </a:lnTo>
                <a:lnTo>
                  <a:pt x="220" y="215"/>
                </a:lnTo>
                <a:lnTo>
                  <a:pt x="217" y="211"/>
                </a:lnTo>
                <a:lnTo>
                  <a:pt x="217" y="211"/>
                </a:lnTo>
                <a:lnTo>
                  <a:pt x="212" y="202"/>
                </a:lnTo>
                <a:lnTo>
                  <a:pt x="212" y="202"/>
                </a:lnTo>
                <a:lnTo>
                  <a:pt x="210" y="199"/>
                </a:lnTo>
                <a:lnTo>
                  <a:pt x="210" y="198"/>
                </a:lnTo>
                <a:lnTo>
                  <a:pt x="210" y="198"/>
                </a:lnTo>
                <a:lnTo>
                  <a:pt x="213" y="195"/>
                </a:lnTo>
                <a:lnTo>
                  <a:pt x="213" y="195"/>
                </a:lnTo>
                <a:lnTo>
                  <a:pt x="215" y="195"/>
                </a:lnTo>
                <a:lnTo>
                  <a:pt x="216" y="192"/>
                </a:lnTo>
                <a:lnTo>
                  <a:pt x="216" y="192"/>
                </a:lnTo>
                <a:lnTo>
                  <a:pt x="213" y="191"/>
                </a:lnTo>
                <a:lnTo>
                  <a:pt x="213" y="191"/>
                </a:lnTo>
                <a:lnTo>
                  <a:pt x="212" y="188"/>
                </a:lnTo>
                <a:lnTo>
                  <a:pt x="213" y="187"/>
                </a:lnTo>
                <a:lnTo>
                  <a:pt x="213" y="187"/>
                </a:lnTo>
                <a:lnTo>
                  <a:pt x="216" y="184"/>
                </a:lnTo>
                <a:lnTo>
                  <a:pt x="216" y="184"/>
                </a:lnTo>
                <a:lnTo>
                  <a:pt x="226" y="175"/>
                </a:lnTo>
                <a:lnTo>
                  <a:pt x="226" y="175"/>
                </a:lnTo>
                <a:lnTo>
                  <a:pt x="227" y="174"/>
                </a:lnTo>
                <a:lnTo>
                  <a:pt x="227" y="174"/>
                </a:lnTo>
                <a:lnTo>
                  <a:pt x="240" y="154"/>
                </a:lnTo>
                <a:lnTo>
                  <a:pt x="240" y="154"/>
                </a:lnTo>
                <a:lnTo>
                  <a:pt x="243" y="151"/>
                </a:lnTo>
                <a:lnTo>
                  <a:pt x="243" y="151"/>
                </a:lnTo>
                <a:lnTo>
                  <a:pt x="252" y="135"/>
                </a:lnTo>
                <a:lnTo>
                  <a:pt x="252" y="135"/>
                </a:lnTo>
                <a:lnTo>
                  <a:pt x="253" y="133"/>
                </a:lnTo>
                <a:lnTo>
                  <a:pt x="256" y="134"/>
                </a:lnTo>
                <a:lnTo>
                  <a:pt x="256" y="134"/>
                </a:lnTo>
                <a:lnTo>
                  <a:pt x="257" y="134"/>
                </a:lnTo>
                <a:lnTo>
                  <a:pt x="257" y="134"/>
                </a:lnTo>
                <a:lnTo>
                  <a:pt x="259" y="131"/>
                </a:lnTo>
                <a:lnTo>
                  <a:pt x="259" y="131"/>
                </a:lnTo>
                <a:lnTo>
                  <a:pt x="257" y="131"/>
                </a:lnTo>
                <a:lnTo>
                  <a:pt x="257" y="131"/>
                </a:lnTo>
                <a:lnTo>
                  <a:pt x="243" y="131"/>
                </a:lnTo>
                <a:lnTo>
                  <a:pt x="243" y="131"/>
                </a:lnTo>
                <a:lnTo>
                  <a:pt x="205" y="131"/>
                </a:lnTo>
                <a:lnTo>
                  <a:pt x="205" y="131"/>
                </a:lnTo>
                <a:lnTo>
                  <a:pt x="200" y="131"/>
                </a:lnTo>
                <a:lnTo>
                  <a:pt x="200" y="131"/>
                </a:lnTo>
                <a:lnTo>
                  <a:pt x="195" y="131"/>
                </a:lnTo>
                <a:lnTo>
                  <a:pt x="195" y="131"/>
                </a:lnTo>
                <a:lnTo>
                  <a:pt x="190" y="130"/>
                </a:lnTo>
                <a:lnTo>
                  <a:pt x="190" y="130"/>
                </a:lnTo>
                <a:lnTo>
                  <a:pt x="189" y="130"/>
                </a:lnTo>
                <a:lnTo>
                  <a:pt x="189" y="130"/>
                </a:lnTo>
                <a:lnTo>
                  <a:pt x="188" y="128"/>
                </a:lnTo>
                <a:lnTo>
                  <a:pt x="188" y="128"/>
                </a:lnTo>
                <a:lnTo>
                  <a:pt x="185" y="121"/>
                </a:lnTo>
                <a:lnTo>
                  <a:pt x="185" y="121"/>
                </a:lnTo>
                <a:lnTo>
                  <a:pt x="181" y="108"/>
                </a:lnTo>
                <a:lnTo>
                  <a:pt x="181" y="108"/>
                </a:lnTo>
                <a:lnTo>
                  <a:pt x="169" y="81"/>
                </a:lnTo>
                <a:lnTo>
                  <a:pt x="169" y="81"/>
                </a:lnTo>
                <a:lnTo>
                  <a:pt x="162" y="64"/>
                </a:lnTo>
                <a:lnTo>
                  <a:pt x="162" y="64"/>
                </a:lnTo>
                <a:lnTo>
                  <a:pt x="158" y="56"/>
                </a:lnTo>
                <a:lnTo>
                  <a:pt x="158" y="56"/>
                </a:lnTo>
                <a:lnTo>
                  <a:pt x="155" y="52"/>
                </a:lnTo>
                <a:lnTo>
                  <a:pt x="155" y="52"/>
                </a:lnTo>
                <a:lnTo>
                  <a:pt x="154" y="50"/>
                </a:lnTo>
                <a:lnTo>
                  <a:pt x="154" y="50"/>
                </a:lnTo>
                <a:lnTo>
                  <a:pt x="154" y="52"/>
                </a:lnTo>
                <a:lnTo>
                  <a:pt x="154" y="52"/>
                </a:lnTo>
                <a:lnTo>
                  <a:pt x="151" y="56"/>
                </a:lnTo>
                <a:lnTo>
                  <a:pt x="148" y="60"/>
                </a:lnTo>
                <a:lnTo>
                  <a:pt x="148" y="60"/>
                </a:lnTo>
                <a:lnTo>
                  <a:pt x="141" y="76"/>
                </a:lnTo>
                <a:lnTo>
                  <a:pt x="141" y="76"/>
                </a:lnTo>
                <a:lnTo>
                  <a:pt x="129" y="100"/>
                </a:lnTo>
                <a:lnTo>
                  <a:pt x="129" y="100"/>
                </a:lnTo>
                <a:lnTo>
                  <a:pt x="119" y="124"/>
                </a:lnTo>
                <a:lnTo>
                  <a:pt x="119" y="124"/>
                </a:lnTo>
                <a:lnTo>
                  <a:pt x="117" y="128"/>
                </a:lnTo>
                <a:lnTo>
                  <a:pt x="117" y="128"/>
                </a:lnTo>
                <a:lnTo>
                  <a:pt x="115" y="130"/>
                </a:lnTo>
                <a:lnTo>
                  <a:pt x="115" y="130"/>
                </a:lnTo>
                <a:lnTo>
                  <a:pt x="108" y="131"/>
                </a:lnTo>
                <a:lnTo>
                  <a:pt x="108" y="131"/>
                </a:lnTo>
                <a:lnTo>
                  <a:pt x="107" y="133"/>
                </a:lnTo>
                <a:lnTo>
                  <a:pt x="105" y="133"/>
                </a:lnTo>
                <a:lnTo>
                  <a:pt x="105" y="133"/>
                </a:lnTo>
                <a:lnTo>
                  <a:pt x="104" y="133"/>
                </a:lnTo>
                <a:lnTo>
                  <a:pt x="104" y="133"/>
                </a:lnTo>
                <a:lnTo>
                  <a:pt x="85" y="133"/>
                </a:lnTo>
                <a:lnTo>
                  <a:pt x="85" y="133"/>
                </a:lnTo>
                <a:lnTo>
                  <a:pt x="75" y="133"/>
                </a:lnTo>
                <a:lnTo>
                  <a:pt x="75" y="133"/>
                </a:lnTo>
                <a:lnTo>
                  <a:pt x="61" y="134"/>
                </a:lnTo>
                <a:lnTo>
                  <a:pt x="61" y="134"/>
                </a:lnTo>
                <a:lnTo>
                  <a:pt x="60" y="133"/>
                </a:lnTo>
                <a:lnTo>
                  <a:pt x="60" y="133"/>
                </a:lnTo>
                <a:lnTo>
                  <a:pt x="58" y="131"/>
                </a:lnTo>
                <a:lnTo>
                  <a:pt x="58" y="131"/>
                </a:lnTo>
                <a:lnTo>
                  <a:pt x="47" y="131"/>
                </a:lnTo>
                <a:lnTo>
                  <a:pt x="47" y="131"/>
                </a:lnTo>
                <a:lnTo>
                  <a:pt x="47" y="133"/>
                </a:lnTo>
                <a:lnTo>
                  <a:pt x="47" y="133"/>
                </a:lnTo>
                <a:lnTo>
                  <a:pt x="50" y="138"/>
                </a:lnTo>
                <a:lnTo>
                  <a:pt x="51" y="144"/>
                </a:lnTo>
                <a:lnTo>
                  <a:pt x="51" y="144"/>
                </a:lnTo>
                <a:lnTo>
                  <a:pt x="55" y="151"/>
                </a:lnTo>
                <a:lnTo>
                  <a:pt x="60" y="157"/>
                </a:lnTo>
                <a:lnTo>
                  <a:pt x="60" y="157"/>
                </a:lnTo>
                <a:lnTo>
                  <a:pt x="73" y="174"/>
                </a:lnTo>
                <a:lnTo>
                  <a:pt x="73" y="174"/>
                </a:lnTo>
                <a:lnTo>
                  <a:pt x="77" y="178"/>
                </a:lnTo>
                <a:lnTo>
                  <a:pt x="77" y="178"/>
                </a:lnTo>
                <a:lnTo>
                  <a:pt x="80" y="182"/>
                </a:lnTo>
                <a:lnTo>
                  <a:pt x="80" y="182"/>
                </a:lnTo>
                <a:lnTo>
                  <a:pt x="85" y="187"/>
                </a:lnTo>
                <a:lnTo>
                  <a:pt x="92" y="191"/>
                </a:lnTo>
                <a:lnTo>
                  <a:pt x="92" y="191"/>
                </a:lnTo>
                <a:lnTo>
                  <a:pt x="94" y="194"/>
                </a:lnTo>
                <a:lnTo>
                  <a:pt x="94" y="195"/>
                </a:lnTo>
                <a:lnTo>
                  <a:pt x="94" y="195"/>
                </a:lnTo>
                <a:lnTo>
                  <a:pt x="92" y="198"/>
                </a:lnTo>
                <a:lnTo>
                  <a:pt x="91" y="199"/>
                </a:lnTo>
                <a:lnTo>
                  <a:pt x="91" y="199"/>
                </a:lnTo>
                <a:lnTo>
                  <a:pt x="91" y="207"/>
                </a:lnTo>
                <a:lnTo>
                  <a:pt x="91" y="207"/>
                </a:lnTo>
                <a:lnTo>
                  <a:pt x="92" y="208"/>
                </a:lnTo>
                <a:lnTo>
                  <a:pt x="92" y="211"/>
                </a:lnTo>
                <a:lnTo>
                  <a:pt x="92" y="211"/>
                </a:lnTo>
                <a:lnTo>
                  <a:pt x="85" y="225"/>
                </a:lnTo>
                <a:lnTo>
                  <a:pt x="81" y="239"/>
                </a:lnTo>
                <a:lnTo>
                  <a:pt x="81" y="239"/>
                </a:lnTo>
                <a:lnTo>
                  <a:pt x="75" y="261"/>
                </a:lnTo>
                <a:lnTo>
                  <a:pt x="75" y="261"/>
                </a:lnTo>
                <a:lnTo>
                  <a:pt x="75" y="262"/>
                </a:lnTo>
                <a:lnTo>
                  <a:pt x="75" y="262"/>
                </a:lnTo>
                <a:lnTo>
                  <a:pt x="80" y="261"/>
                </a:lnTo>
                <a:lnTo>
                  <a:pt x="82" y="258"/>
                </a:lnTo>
                <a:lnTo>
                  <a:pt x="82" y="258"/>
                </a:lnTo>
                <a:lnTo>
                  <a:pt x="84" y="256"/>
                </a:lnTo>
                <a:lnTo>
                  <a:pt x="84" y="256"/>
                </a:lnTo>
                <a:lnTo>
                  <a:pt x="91" y="252"/>
                </a:lnTo>
                <a:lnTo>
                  <a:pt x="100" y="249"/>
                </a:lnTo>
                <a:lnTo>
                  <a:pt x="100" y="249"/>
                </a:lnTo>
                <a:lnTo>
                  <a:pt x="102" y="246"/>
                </a:lnTo>
                <a:lnTo>
                  <a:pt x="102" y="246"/>
                </a:lnTo>
                <a:lnTo>
                  <a:pt x="119" y="238"/>
                </a:lnTo>
                <a:lnTo>
                  <a:pt x="136" y="228"/>
                </a:lnTo>
                <a:lnTo>
                  <a:pt x="136" y="228"/>
                </a:lnTo>
                <a:lnTo>
                  <a:pt x="138" y="228"/>
                </a:lnTo>
                <a:lnTo>
                  <a:pt x="138" y="228"/>
                </a:lnTo>
                <a:lnTo>
                  <a:pt x="139" y="231"/>
                </a:lnTo>
                <a:lnTo>
                  <a:pt x="139" y="231"/>
                </a:lnTo>
                <a:lnTo>
                  <a:pt x="139" y="231"/>
                </a:lnTo>
                <a:lnTo>
                  <a:pt x="139" y="231"/>
                </a:lnTo>
                <a:lnTo>
                  <a:pt x="141" y="228"/>
                </a:lnTo>
                <a:lnTo>
                  <a:pt x="141" y="228"/>
                </a:lnTo>
                <a:lnTo>
                  <a:pt x="141" y="226"/>
                </a:lnTo>
                <a:lnTo>
                  <a:pt x="141" y="226"/>
                </a:lnTo>
                <a:lnTo>
                  <a:pt x="141" y="225"/>
                </a:lnTo>
                <a:lnTo>
                  <a:pt x="144" y="224"/>
                </a:lnTo>
                <a:lnTo>
                  <a:pt x="144" y="224"/>
                </a:lnTo>
                <a:lnTo>
                  <a:pt x="145" y="224"/>
                </a:lnTo>
                <a:lnTo>
                  <a:pt x="145" y="224"/>
                </a:lnTo>
                <a:lnTo>
                  <a:pt x="145" y="224"/>
                </a:lnTo>
                <a:lnTo>
                  <a:pt x="146" y="225"/>
                </a:lnTo>
                <a:lnTo>
                  <a:pt x="146" y="225"/>
                </a:lnTo>
                <a:lnTo>
                  <a:pt x="146" y="225"/>
                </a:lnTo>
                <a:close/>
                <a:moveTo>
                  <a:pt x="250" y="333"/>
                </a:moveTo>
                <a:lnTo>
                  <a:pt x="250" y="333"/>
                </a:lnTo>
                <a:lnTo>
                  <a:pt x="250" y="333"/>
                </a:lnTo>
                <a:lnTo>
                  <a:pt x="250" y="333"/>
                </a:lnTo>
                <a:lnTo>
                  <a:pt x="259" y="333"/>
                </a:lnTo>
                <a:lnTo>
                  <a:pt x="259" y="333"/>
                </a:lnTo>
                <a:lnTo>
                  <a:pt x="280" y="332"/>
                </a:lnTo>
                <a:lnTo>
                  <a:pt x="280" y="332"/>
                </a:lnTo>
                <a:lnTo>
                  <a:pt x="294" y="330"/>
                </a:lnTo>
                <a:lnTo>
                  <a:pt x="294" y="330"/>
                </a:lnTo>
                <a:lnTo>
                  <a:pt x="301" y="329"/>
                </a:lnTo>
                <a:lnTo>
                  <a:pt x="306" y="327"/>
                </a:lnTo>
                <a:lnTo>
                  <a:pt x="308" y="324"/>
                </a:lnTo>
                <a:lnTo>
                  <a:pt x="308" y="324"/>
                </a:lnTo>
                <a:lnTo>
                  <a:pt x="313" y="319"/>
                </a:lnTo>
                <a:lnTo>
                  <a:pt x="313" y="319"/>
                </a:lnTo>
                <a:lnTo>
                  <a:pt x="317" y="310"/>
                </a:lnTo>
                <a:lnTo>
                  <a:pt x="320" y="302"/>
                </a:lnTo>
                <a:lnTo>
                  <a:pt x="320" y="302"/>
                </a:lnTo>
                <a:lnTo>
                  <a:pt x="320" y="300"/>
                </a:lnTo>
                <a:lnTo>
                  <a:pt x="320" y="300"/>
                </a:lnTo>
                <a:lnTo>
                  <a:pt x="317" y="306"/>
                </a:lnTo>
                <a:lnTo>
                  <a:pt x="317" y="306"/>
                </a:lnTo>
                <a:lnTo>
                  <a:pt x="313" y="310"/>
                </a:lnTo>
                <a:lnTo>
                  <a:pt x="308" y="315"/>
                </a:lnTo>
                <a:lnTo>
                  <a:pt x="308" y="315"/>
                </a:lnTo>
                <a:lnTo>
                  <a:pt x="304" y="316"/>
                </a:lnTo>
                <a:lnTo>
                  <a:pt x="304" y="316"/>
                </a:lnTo>
                <a:lnTo>
                  <a:pt x="297" y="320"/>
                </a:lnTo>
                <a:lnTo>
                  <a:pt x="290" y="323"/>
                </a:lnTo>
                <a:lnTo>
                  <a:pt x="290" y="323"/>
                </a:lnTo>
                <a:lnTo>
                  <a:pt x="277" y="327"/>
                </a:lnTo>
                <a:lnTo>
                  <a:pt x="277" y="327"/>
                </a:lnTo>
                <a:lnTo>
                  <a:pt x="276" y="329"/>
                </a:lnTo>
                <a:lnTo>
                  <a:pt x="276" y="329"/>
                </a:lnTo>
                <a:lnTo>
                  <a:pt x="274" y="330"/>
                </a:lnTo>
                <a:lnTo>
                  <a:pt x="271" y="330"/>
                </a:lnTo>
                <a:lnTo>
                  <a:pt x="271" y="330"/>
                </a:lnTo>
                <a:lnTo>
                  <a:pt x="269" y="329"/>
                </a:lnTo>
                <a:lnTo>
                  <a:pt x="269" y="329"/>
                </a:lnTo>
                <a:lnTo>
                  <a:pt x="267" y="330"/>
                </a:lnTo>
                <a:lnTo>
                  <a:pt x="267" y="330"/>
                </a:lnTo>
                <a:lnTo>
                  <a:pt x="250" y="333"/>
                </a:lnTo>
                <a:lnTo>
                  <a:pt x="250" y="333"/>
                </a:lnTo>
                <a:close/>
                <a:moveTo>
                  <a:pt x="195" y="334"/>
                </a:moveTo>
                <a:lnTo>
                  <a:pt x="195" y="334"/>
                </a:lnTo>
                <a:lnTo>
                  <a:pt x="192" y="332"/>
                </a:lnTo>
                <a:lnTo>
                  <a:pt x="192" y="332"/>
                </a:lnTo>
                <a:lnTo>
                  <a:pt x="189" y="326"/>
                </a:lnTo>
                <a:lnTo>
                  <a:pt x="189" y="326"/>
                </a:lnTo>
                <a:lnTo>
                  <a:pt x="179" y="315"/>
                </a:lnTo>
                <a:lnTo>
                  <a:pt x="179" y="315"/>
                </a:lnTo>
                <a:lnTo>
                  <a:pt x="178" y="313"/>
                </a:lnTo>
                <a:lnTo>
                  <a:pt x="178" y="313"/>
                </a:lnTo>
                <a:lnTo>
                  <a:pt x="166" y="315"/>
                </a:lnTo>
                <a:lnTo>
                  <a:pt x="166" y="315"/>
                </a:lnTo>
                <a:lnTo>
                  <a:pt x="165" y="315"/>
                </a:lnTo>
                <a:lnTo>
                  <a:pt x="165" y="315"/>
                </a:lnTo>
                <a:lnTo>
                  <a:pt x="165" y="316"/>
                </a:lnTo>
                <a:lnTo>
                  <a:pt x="165" y="316"/>
                </a:lnTo>
                <a:lnTo>
                  <a:pt x="172" y="326"/>
                </a:lnTo>
                <a:lnTo>
                  <a:pt x="172" y="326"/>
                </a:lnTo>
                <a:lnTo>
                  <a:pt x="178" y="332"/>
                </a:lnTo>
                <a:lnTo>
                  <a:pt x="178" y="332"/>
                </a:lnTo>
                <a:lnTo>
                  <a:pt x="179" y="333"/>
                </a:lnTo>
                <a:lnTo>
                  <a:pt x="179" y="336"/>
                </a:lnTo>
                <a:lnTo>
                  <a:pt x="179" y="336"/>
                </a:lnTo>
                <a:lnTo>
                  <a:pt x="195" y="334"/>
                </a:lnTo>
                <a:lnTo>
                  <a:pt x="195" y="334"/>
                </a:lnTo>
                <a:close/>
                <a:moveTo>
                  <a:pt x="182" y="313"/>
                </a:moveTo>
                <a:lnTo>
                  <a:pt x="182" y="313"/>
                </a:lnTo>
                <a:lnTo>
                  <a:pt x="182" y="315"/>
                </a:lnTo>
                <a:lnTo>
                  <a:pt x="182" y="315"/>
                </a:lnTo>
                <a:lnTo>
                  <a:pt x="190" y="324"/>
                </a:lnTo>
                <a:lnTo>
                  <a:pt x="190" y="324"/>
                </a:lnTo>
                <a:lnTo>
                  <a:pt x="195" y="327"/>
                </a:lnTo>
                <a:lnTo>
                  <a:pt x="198" y="329"/>
                </a:lnTo>
                <a:lnTo>
                  <a:pt x="198" y="329"/>
                </a:lnTo>
                <a:lnTo>
                  <a:pt x="199" y="330"/>
                </a:lnTo>
                <a:lnTo>
                  <a:pt x="199" y="332"/>
                </a:lnTo>
                <a:lnTo>
                  <a:pt x="199" y="332"/>
                </a:lnTo>
                <a:lnTo>
                  <a:pt x="199" y="333"/>
                </a:lnTo>
                <a:lnTo>
                  <a:pt x="199" y="333"/>
                </a:lnTo>
                <a:lnTo>
                  <a:pt x="215" y="332"/>
                </a:lnTo>
                <a:lnTo>
                  <a:pt x="215" y="332"/>
                </a:lnTo>
                <a:lnTo>
                  <a:pt x="212" y="327"/>
                </a:lnTo>
                <a:lnTo>
                  <a:pt x="212" y="327"/>
                </a:lnTo>
                <a:lnTo>
                  <a:pt x="208" y="323"/>
                </a:lnTo>
                <a:lnTo>
                  <a:pt x="208" y="323"/>
                </a:lnTo>
                <a:lnTo>
                  <a:pt x="199" y="315"/>
                </a:lnTo>
                <a:lnTo>
                  <a:pt x="199" y="315"/>
                </a:lnTo>
                <a:lnTo>
                  <a:pt x="198" y="313"/>
                </a:lnTo>
                <a:lnTo>
                  <a:pt x="198" y="313"/>
                </a:lnTo>
                <a:lnTo>
                  <a:pt x="183" y="313"/>
                </a:lnTo>
                <a:lnTo>
                  <a:pt x="183" y="313"/>
                </a:lnTo>
                <a:lnTo>
                  <a:pt x="182" y="313"/>
                </a:lnTo>
                <a:lnTo>
                  <a:pt x="182" y="313"/>
                </a:lnTo>
                <a:close/>
                <a:moveTo>
                  <a:pt x="219" y="312"/>
                </a:moveTo>
                <a:lnTo>
                  <a:pt x="219" y="312"/>
                </a:lnTo>
                <a:lnTo>
                  <a:pt x="219" y="313"/>
                </a:lnTo>
                <a:lnTo>
                  <a:pt x="219" y="313"/>
                </a:lnTo>
                <a:lnTo>
                  <a:pt x="226" y="322"/>
                </a:lnTo>
                <a:lnTo>
                  <a:pt x="226" y="322"/>
                </a:lnTo>
                <a:lnTo>
                  <a:pt x="232" y="327"/>
                </a:lnTo>
                <a:lnTo>
                  <a:pt x="232" y="327"/>
                </a:lnTo>
                <a:lnTo>
                  <a:pt x="233" y="327"/>
                </a:lnTo>
                <a:lnTo>
                  <a:pt x="233" y="327"/>
                </a:lnTo>
                <a:lnTo>
                  <a:pt x="235" y="327"/>
                </a:lnTo>
                <a:lnTo>
                  <a:pt x="236" y="329"/>
                </a:lnTo>
                <a:lnTo>
                  <a:pt x="236" y="329"/>
                </a:lnTo>
                <a:lnTo>
                  <a:pt x="236" y="330"/>
                </a:lnTo>
                <a:lnTo>
                  <a:pt x="236" y="330"/>
                </a:lnTo>
                <a:lnTo>
                  <a:pt x="250" y="329"/>
                </a:lnTo>
                <a:lnTo>
                  <a:pt x="250" y="329"/>
                </a:lnTo>
                <a:lnTo>
                  <a:pt x="250" y="327"/>
                </a:lnTo>
                <a:lnTo>
                  <a:pt x="250" y="327"/>
                </a:lnTo>
                <a:lnTo>
                  <a:pt x="244" y="323"/>
                </a:lnTo>
                <a:lnTo>
                  <a:pt x="244" y="323"/>
                </a:lnTo>
                <a:lnTo>
                  <a:pt x="236" y="312"/>
                </a:lnTo>
                <a:lnTo>
                  <a:pt x="236" y="312"/>
                </a:lnTo>
                <a:lnTo>
                  <a:pt x="235" y="310"/>
                </a:lnTo>
                <a:lnTo>
                  <a:pt x="235" y="310"/>
                </a:lnTo>
                <a:lnTo>
                  <a:pt x="220" y="312"/>
                </a:lnTo>
                <a:lnTo>
                  <a:pt x="220" y="312"/>
                </a:lnTo>
                <a:lnTo>
                  <a:pt x="219" y="312"/>
                </a:lnTo>
                <a:lnTo>
                  <a:pt x="219" y="312"/>
                </a:lnTo>
                <a:close/>
                <a:moveTo>
                  <a:pt x="311" y="103"/>
                </a:moveTo>
                <a:lnTo>
                  <a:pt x="311" y="103"/>
                </a:lnTo>
                <a:lnTo>
                  <a:pt x="313" y="103"/>
                </a:lnTo>
                <a:lnTo>
                  <a:pt x="313" y="103"/>
                </a:lnTo>
                <a:lnTo>
                  <a:pt x="313" y="103"/>
                </a:lnTo>
                <a:lnTo>
                  <a:pt x="314" y="103"/>
                </a:lnTo>
                <a:lnTo>
                  <a:pt x="314" y="103"/>
                </a:lnTo>
                <a:lnTo>
                  <a:pt x="316" y="104"/>
                </a:lnTo>
                <a:lnTo>
                  <a:pt x="316" y="104"/>
                </a:lnTo>
                <a:lnTo>
                  <a:pt x="316" y="106"/>
                </a:lnTo>
                <a:lnTo>
                  <a:pt x="316" y="106"/>
                </a:lnTo>
                <a:lnTo>
                  <a:pt x="327" y="116"/>
                </a:lnTo>
                <a:lnTo>
                  <a:pt x="327" y="116"/>
                </a:lnTo>
                <a:lnTo>
                  <a:pt x="331" y="117"/>
                </a:lnTo>
                <a:lnTo>
                  <a:pt x="331" y="117"/>
                </a:lnTo>
                <a:lnTo>
                  <a:pt x="333" y="117"/>
                </a:lnTo>
                <a:lnTo>
                  <a:pt x="333" y="117"/>
                </a:lnTo>
                <a:lnTo>
                  <a:pt x="333" y="104"/>
                </a:lnTo>
                <a:lnTo>
                  <a:pt x="333" y="104"/>
                </a:lnTo>
                <a:lnTo>
                  <a:pt x="331" y="104"/>
                </a:lnTo>
                <a:lnTo>
                  <a:pt x="331" y="104"/>
                </a:lnTo>
                <a:lnTo>
                  <a:pt x="323" y="99"/>
                </a:lnTo>
                <a:lnTo>
                  <a:pt x="323" y="99"/>
                </a:lnTo>
                <a:lnTo>
                  <a:pt x="313" y="91"/>
                </a:lnTo>
                <a:lnTo>
                  <a:pt x="313" y="91"/>
                </a:lnTo>
                <a:lnTo>
                  <a:pt x="311" y="90"/>
                </a:lnTo>
                <a:lnTo>
                  <a:pt x="310" y="90"/>
                </a:lnTo>
                <a:lnTo>
                  <a:pt x="310" y="90"/>
                </a:lnTo>
                <a:lnTo>
                  <a:pt x="311" y="103"/>
                </a:lnTo>
                <a:lnTo>
                  <a:pt x="311" y="103"/>
                </a:lnTo>
                <a:close/>
                <a:moveTo>
                  <a:pt x="333" y="90"/>
                </a:moveTo>
                <a:lnTo>
                  <a:pt x="333" y="90"/>
                </a:lnTo>
                <a:lnTo>
                  <a:pt x="330" y="89"/>
                </a:lnTo>
                <a:lnTo>
                  <a:pt x="328" y="87"/>
                </a:lnTo>
                <a:lnTo>
                  <a:pt x="328" y="87"/>
                </a:lnTo>
                <a:lnTo>
                  <a:pt x="327" y="86"/>
                </a:lnTo>
                <a:lnTo>
                  <a:pt x="327" y="86"/>
                </a:lnTo>
                <a:lnTo>
                  <a:pt x="314" y="76"/>
                </a:lnTo>
                <a:lnTo>
                  <a:pt x="314" y="76"/>
                </a:lnTo>
                <a:lnTo>
                  <a:pt x="311" y="74"/>
                </a:lnTo>
                <a:lnTo>
                  <a:pt x="311" y="74"/>
                </a:lnTo>
                <a:lnTo>
                  <a:pt x="310" y="73"/>
                </a:lnTo>
                <a:lnTo>
                  <a:pt x="310" y="73"/>
                </a:lnTo>
                <a:lnTo>
                  <a:pt x="307" y="73"/>
                </a:lnTo>
                <a:lnTo>
                  <a:pt x="307" y="73"/>
                </a:lnTo>
                <a:lnTo>
                  <a:pt x="307" y="79"/>
                </a:lnTo>
                <a:lnTo>
                  <a:pt x="308" y="84"/>
                </a:lnTo>
                <a:lnTo>
                  <a:pt x="308" y="84"/>
                </a:lnTo>
                <a:lnTo>
                  <a:pt x="310" y="84"/>
                </a:lnTo>
                <a:lnTo>
                  <a:pt x="310" y="84"/>
                </a:lnTo>
                <a:lnTo>
                  <a:pt x="311" y="84"/>
                </a:lnTo>
                <a:lnTo>
                  <a:pt x="311" y="84"/>
                </a:lnTo>
                <a:lnTo>
                  <a:pt x="314" y="89"/>
                </a:lnTo>
                <a:lnTo>
                  <a:pt x="317" y="91"/>
                </a:lnTo>
                <a:lnTo>
                  <a:pt x="317" y="91"/>
                </a:lnTo>
                <a:lnTo>
                  <a:pt x="330" y="100"/>
                </a:lnTo>
                <a:lnTo>
                  <a:pt x="330" y="100"/>
                </a:lnTo>
                <a:lnTo>
                  <a:pt x="333" y="101"/>
                </a:lnTo>
                <a:lnTo>
                  <a:pt x="333" y="101"/>
                </a:lnTo>
                <a:lnTo>
                  <a:pt x="333" y="90"/>
                </a:lnTo>
                <a:lnTo>
                  <a:pt x="333" y="90"/>
                </a:lnTo>
                <a:close/>
                <a:moveTo>
                  <a:pt x="318" y="280"/>
                </a:moveTo>
                <a:lnTo>
                  <a:pt x="318" y="280"/>
                </a:lnTo>
                <a:lnTo>
                  <a:pt x="310" y="272"/>
                </a:lnTo>
                <a:lnTo>
                  <a:pt x="300" y="265"/>
                </a:lnTo>
                <a:lnTo>
                  <a:pt x="300" y="265"/>
                </a:lnTo>
                <a:lnTo>
                  <a:pt x="297" y="270"/>
                </a:lnTo>
                <a:lnTo>
                  <a:pt x="297" y="270"/>
                </a:lnTo>
                <a:lnTo>
                  <a:pt x="296" y="273"/>
                </a:lnTo>
                <a:lnTo>
                  <a:pt x="296" y="273"/>
                </a:lnTo>
                <a:lnTo>
                  <a:pt x="296" y="276"/>
                </a:lnTo>
                <a:lnTo>
                  <a:pt x="296" y="276"/>
                </a:lnTo>
                <a:lnTo>
                  <a:pt x="301" y="282"/>
                </a:lnTo>
                <a:lnTo>
                  <a:pt x="308" y="288"/>
                </a:lnTo>
                <a:lnTo>
                  <a:pt x="308" y="288"/>
                </a:lnTo>
                <a:lnTo>
                  <a:pt x="314" y="289"/>
                </a:lnTo>
                <a:lnTo>
                  <a:pt x="314" y="289"/>
                </a:lnTo>
                <a:lnTo>
                  <a:pt x="316" y="289"/>
                </a:lnTo>
                <a:lnTo>
                  <a:pt x="316" y="289"/>
                </a:lnTo>
                <a:lnTo>
                  <a:pt x="316" y="289"/>
                </a:lnTo>
                <a:lnTo>
                  <a:pt x="318" y="280"/>
                </a:lnTo>
                <a:lnTo>
                  <a:pt x="318" y="280"/>
                </a:lnTo>
                <a:close/>
                <a:moveTo>
                  <a:pt x="304" y="234"/>
                </a:moveTo>
                <a:lnTo>
                  <a:pt x="304" y="234"/>
                </a:lnTo>
                <a:lnTo>
                  <a:pt x="304" y="235"/>
                </a:lnTo>
                <a:lnTo>
                  <a:pt x="304" y="235"/>
                </a:lnTo>
                <a:lnTo>
                  <a:pt x="303" y="248"/>
                </a:lnTo>
                <a:lnTo>
                  <a:pt x="303" y="248"/>
                </a:lnTo>
                <a:lnTo>
                  <a:pt x="304" y="249"/>
                </a:lnTo>
                <a:lnTo>
                  <a:pt x="304" y="249"/>
                </a:lnTo>
                <a:lnTo>
                  <a:pt x="317" y="259"/>
                </a:lnTo>
                <a:lnTo>
                  <a:pt x="317" y="259"/>
                </a:lnTo>
                <a:lnTo>
                  <a:pt x="318" y="261"/>
                </a:lnTo>
                <a:lnTo>
                  <a:pt x="318" y="261"/>
                </a:lnTo>
                <a:lnTo>
                  <a:pt x="320" y="261"/>
                </a:lnTo>
                <a:lnTo>
                  <a:pt x="320" y="261"/>
                </a:lnTo>
                <a:lnTo>
                  <a:pt x="321" y="261"/>
                </a:lnTo>
                <a:lnTo>
                  <a:pt x="324" y="261"/>
                </a:lnTo>
                <a:lnTo>
                  <a:pt x="324" y="261"/>
                </a:lnTo>
                <a:lnTo>
                  <a:pt x="324" y="249"/>
                </a:lnTo>
                <a:lnTo>
                  <a:pt x="324" y="249"/>
                </a:lnTo>
                <a:lnTo>
                  <a:pt x="323" y="249"/>
                </a:lnTo>
                <a:lnTo>
                  <a:pt x="321" y="248"/>
                </a:lnTo>
                <a:lnTo>
                  <a:pt x="321" y="248"/>
                </a:lnTo>
                <a:lnTo>
                  <a:pt x="317" y="243"/>
                </a:lnTo>
                <a:lnTo>
                  <a:pt x="317" y="243"/>
                </a:lnTo>
                <a:lnTo>
                  <a:pt x="308" y="236"/>
                </a:lnTo>
                <a:lnTo>
                  <a:pt x="308" y="236"/>
                </a:lnTo>
                <a:lnTo>
                  <a:pt x="304" y="234"/>
                </a:lnTo>
                <a:lnTo>
                  <a:pt x="304" y="234"/>
                </a:lnTo>
                <a:close/>
                <a:moveTo>
                  <a:pt x="256" y="307"/>
                </a:moveTo>
                <a:lnTo>
                  <a:pt x="256" y="307"/>
                </a:lnTo>
                <a:lnTo>
                  <a:pt x="257" y="309"/>
                </a:lnTo>
                <a:lnTo>
                  <a:pt x="257" y="309"/>
                </a:lnTo>
                <a:lnTo>
                  <a:pt x="267" y="319"/>
                </a:lnTo>
                <a:lnTo>
                  <a:pt x="267" y="319"/>
                </a:lnTo>
                <a:lnTo>
                  <a:pt x="271" y="323"/>
                </a:lnTo>
                <a:lnTo>
                  <a:pt x="271" y="323"/>
                </a:lnTo>
                <a:lnTo>
                  <a:pt x="273" y="324"/>
                </a:lnTo>
                <a:lnTo>
                  <a:pt x="276" y="324"/>
                </a:lnTo>
                <a:lnTo>
                  <a:pt x="276" y="324"/>
                </a:lnTo>
                <a:lnTo>
                  <a:pt x="283" y="320"/>
                </a:lnTo>
                <a:lnTo>
                  <a:pt x="283" y="320"/>
                </a:lnTo>
                <a:lnTo>
                  <a:pt x="284" y="320"/>
                </a:lnTo>
                <a:lnTo>
                  <a:pt x="284" y="320"/>
                </a:lnTo>
                <a:lnTo>
                  <a:pt x="280" y="316"/>
                </a:lnTo>
                <a:lnTo>
                  <a:pt x="280" y="316"/>
                </a:lnTo>
                <a:lnTo>
                  <a:pt x="276" y="312"/>
                </a:lnTo>
                <a:lnTo>
                  <a:pt x="276" y="312"/>
                </a:lnTo>
                <a:lnTo>
                  <a:pt x="269" y="303"/>
                </a:lnTo>
                <a:lnTo>
                  <a:pt x="269" y="303"/>
                </a:lnTo>
                <a:lnTo>
                  <a:pt x="267" y="303"/>
                </a:lnTo>
                <a:lnTo>
                  <a:pt x="267" y="303"/>
                </a:lnTo>
                <a:lnTo>
                  <a:pt x="256" y="307"/>
                </a:lnTo>
                <a:lnTo>
                  <a:pt x="256" y="307"/>
                </a:lnTo>
                <a:close/>
                <a:moveTo>
                  <a:pt x="306" y="215"/>
                </a:moveTo>
                <a:lnTo>
                  <a:pt x="306" y="215"/>
                </a:lnTo>
                <a:lnTo>
                  <a:pt x="307" y="215"/>
                </a:lnTo>
                <a:lnTo>
                  <a:pt x="307" y="215"/>
                </a:lnTo>
                <a:lnTo>
                  <a:pt x="314" y="222"/>
                </a:lnTo>
                <a:lnTo>
                  <a:pt x="314" y="222"/>
                </a:lnTo>
                <a:lnTo>
                  <a:pt x="323" y="228"/>
                </a:lnTo>
                <a:lnTo>
                  <a:pt x="323" y="228"/>
                </a:lnTo>
                <a:lnTo>
                  <a:pt x="327" y="229"/>
                </a:lnTo>
                <a:lnTo>
                  <a:pt x="327" y="229"/>
                </a:lnTo>
                <a:lnTo>
                  <a:pt x="327" y="228"/>
                </a:lnTo>
                <a:lnTo>
                  <a:pt x="327" y="228"/>
                </a:lnTo>
                <a:lnTo>
                  <a:pt x="327" y="219"/>
                </a:lnTo>
                <a:lnTo>
                  <a:pt x="327" y="219"/>
                </a:lnTo>
                <a:lnTo>
                  <a:pt x="327" y="218"/>
                </a:lnTo>
                <a:lnTo>
                  <a:pt x="325" y="216"/>
                </a:lnTo>
                <a:lnTo>
                  <a:pt x="325" y="216"/>
                </a:lnTo>
                <a:lnTo>
                  <a:pt x="316" y="209"/>
                </a:lnTo>
                <a:lnTo>
                  <a:pt x="316" y="209"/>
                </a:lnTo>
                <a:lnTo>
                  <a:pt x="308" y="204"/>
                </a:lnTo>
                <a:lnTo>
                  <a:pt x="308" y="204"/>
                </a:lnTo>
                <a:lnTo>
                  <a:pt x="307" y="204"/>
                </a:lnTo>
                <a:lnTo>
                  <a:pt x="306" y="204"/>
                </a:lnTo>
                <a:lnTo>
                  <a:pt x="306" y="204"/>
                </a:lnTo>
                <a:lnTo>
                  <a:pt x="306" y="215"/>
                </a:lnTo>
                <a:lnTo>
                  <a:pt x="306" y="215"/>
                </a:lnTo>
                <a:close/>
                <a:moveTo>
                  <a:pt x="269" y="326"/>
                </a:moveTo>
                <a:lnTo>
                  <a:pt x="269" y="326"/>
                </a:lnTo>
                <a:lnTo>
                  <a:pt x="266" y="323"/>
                </a:lnTo>
                <a:lnTo>
                  <a:pt x="266" y="323"/>
                </a:lnTo>
                <a:lnTo>
                  <a:pt x="253" y="309"/>
                </a:lnTo>
                <a:lnTo>
                  <a:pt x="253" y="309"/>
                </a:lnTo>
                <a:lnTo>
                  <a:pt x="252" y="309"/>
                </a:lnTo>
                <a:lnTo>
                  <a:pt x="252" y="309"/>
                </a:lnTo>
                <a:lnTo>
                  <a:pt x="242" y="310"/>
                </a:lnTo>
                <a:lnTo>
                  <a:pt x="242" y="310"/>
                </a:lnTo>
                <a:lnTo>
                  <a:pt x="239" y="310"/>
                </a:lnTo>
                <a:lnTo>
                  <a:pt x="239" y="310"/>
                </a:lnTo>
                <a:lnTo>
                  <a:pt x="239" y="312"/>
                </a:lnTo>
                <a:lnTo>
                  <a:pt x="239" y="312"/>
                </a:lnTo>
                <a:lnTo>
                  <a:pt x="247" y="322"/>
                </a:lnTo>
                <a:lnTo>
                  <a:pt x="247" y="322"/>
                </a:lnTo>
                <a:lnTo>
                  <a:pt x="252" y="324"/>
                </a:lnTo>
                <a:lnTo>
                  <a:pt x="252" y="324"/>
                </a:lnTo>
                <a:lnTo>
                  <a:pt x="253" y="324"/>
                </a:lnTo>
                <a:lnTo>
                  <a:pt x="253" y="324"/>
                </a:lnTo>
                <a:lnTo>
                  <a:pt x="256" y="324"/>
                </a:lnTo>
                <a:lnTo>
                  <a:pt x="257" y="326"/>
                </a:lnTo>
                <a:lnTo>
                  <a:pt x="257" y="326"/>
                </a:lnTo>
                <a:lnTo>
                  <a:pt x="257" y="327"/>
                </a:lnTo>
                <a:lnTo>
                  <a:pt x="257" y="327"/>
                </a:lnTo>
                <a:lnTo>
                  <a:pt x="269" y="326"/>
                </a:lnTo>
                <a:lnTo>
                  <a:pt x="269" y="326"/>
                </a:lnTo>
                <a:close/>
                <a:moveTo>
                  <a:pt x="10" y="182"/>
                </a:moveTo>
                <a:lnTo>
                  <a:pt x="10" y="182"/>
                </a:lnTo>
                <a:lnTo>
                  <a:pt x="10" y="182"/>
                </a:lnTo>
                <a:lnTo>
                  <a:pt x="10" y="182"/>
                </a:lnTo>
                <a:lnTo>
                  <a:pt x="10" y="180"/>
                </a:lnTo>
                <a:lnTo>
                  <a:pt x="10" y="180"/>
                </a:lnTo>
                <a:lnTo>
                  <a:pt x="10" y="170"/>
                </a:lnTo>
                <a:lnTo>
                  <a:pt x="10" y="170"/>
                </a:lnTo>
                <a:lnTo>
                  <a:pt x="10" y="154"/>
                </a:lnTo>
                <a:lnTo>
                  <a:pt x="10" y="154"/>
                </a:lnTo>
                <a:lnTo>
                  <a:pt x="10" y="128"/>
                </a:lnTo>
                <a:lnTo>
                  <a:pt x="10" y="128"/>
                </a:lnTo>
                <a:lnTo>
                  <a:pt x="10" y="123"/>
                </a:lnTo>
                <a:lnTo>
                  <a:pt x="10" y="123"/>
                </a:lnTo>
                <a:lnTo>
                  <a:pt x="10" y="123"/>
                </a:lnTo>
                <a:lnTo>
                  <a:pt x="10" y="123"/>
                </a:lnTo>
                <a:lnTo>
                  <a:pt x="10" y="120"/>
                </a:lnTo>
                <a:lnTo>
                  <a:pt x="10" y="120"/>
                </a:lnTo>
                <a:lnTo>
                  <a:pt x="11" y="91"/>
                </a:lnTo>
                <a:lnTo>
                  <a:pt x="11" y="91"/>
                </a:lnTo>
                <a:lnTo>
                  <a:pt x="13" y="76"/>
                </a:lnTo>
                <a:lnTo>
                  <a:pt x="16" y="60"/>
                </a:lnTo>
                <a:lnTo>
                  <a:pt x="16" y="60"/>
                </a:lnTo>
                <a:lnTo>
                  <a:pt x="17" y="53"/>
                </a:lnTo>
                <a:lnTo>
                  <a:pt x="19" y="46"/>
                </a:lnTo>
                <a:lnTo>
                  <a:pt x="19" y="46"/>
                </a:lnTo>
                <a:lnTo>
                  <a:pt x="19" y="45"/>
                </a:lnTo>
                <a:lnTo>
                  <a:pt x="19" y="45"/>
                </a:lnTo>
                <a:lnTo>
                  <a:pt x="17" y="45"/>
                </a:lnTo>
                <a:lnTo>
                  <a:pt x="17" y="45"/>
                </a:lnTo>
                <a:lnTo>
                  <a:pt x="16" y="49"/>
                </a:lnTo>
                <a:lnTo>
                  <a:pt x="16" y="49"/>
                </a:lnTo>
                <a:lnTo>
                  <a:pt x="13" y="62"/>
                </a:lnTo>
                <a:lnTo>
                  <a:pt x="11" y="74"/>
                </a:lnTo>
                <a:lnTo>
                  <a:pt x="11" y="74"/>
                </a:lnTo>
                <a:lnTo>
                  <a:pt x="9" y="99"/>
                </a:lnTo>
                <a:lnTo>
                  <a:pt x="9" y="99"/>
                </a:lnTo>
                <a:lnTo>
                  <a:pt x="9" y="134"/>
                </a:lnTo>
                <a:lnTo>
                  <a:pt x="9" y="134"/>
                </a:lnTo>
                <a:lnTo>
                  <a:pt x="9" y="154"/>
                </a:lnTo>
                <a:lnTo>
                  <a:pt x="9" y="154"/>
                </a:lnTo>
                <a:lnTo>
                  <a:pt x="9" y="172"/>
                </a:lnTo>
                <a:lnTo>
                  <a:pt x="9" y="172"/>
                </a:lnTo>
                <a:lnTo>
                  <a:pt x="10" y="182"/>
                </a:lnTo>
                <a:lnTo>
                  <a:pt x="10" y="182"/>
                </a:lnTo>
                <a:close/>
                <a:moveTo>
                  <a:pt x="148" y="315"/>
                </a:moveTo>
                <a:lnTo>
                  <a:pt x="148" y="315"/>
                </a:lnTo>
                <a:lnTo>
                  <a:pt x="148" y="315"/>
                </a:lnTo>
                <a:lnTo>
                  <a:pt x="148" y="315"/>
                </a:lnTo>
                <a:lnTo>
                  <a:pt x="148" y="316"/>
                </a:lnTo>
                <a:lnTo>
                  <a:pt x="148" y="316"/>
                </a:lnTo>
                <a:lnTo>
                  <a:pt x="156" y="327"/>
                </a:lnTo>
                <a:lnTo>
                  <a:pt x="156" y="327"/>
                </a:lnTo>
                <a:lnTo>
                  <a:pt x="162" y="333"/>
                </a:lnTo>
                <a:lnTo>
                  <a:pt x="162" y="333"/>
                </a:lnTo>
                <a:lnTo>
                  <a:pt x="163" y="334"/>
                </a:lnTo>
                <a:lnTo>
                  <a:pt x="163" y="334"/>
                </a:lnTo>
                <a:lnTo>
                  <a:pt x="165" y="336"/>
                </a:lnTo>
                <a:lnTo>
                  <a:pt x="165" y="336"/>
                </a:lnTo>
                <a:lnTo>
                  <a:pt x="173" y="336"/>
                </a:lnTo>
                <a:lnTo>
                  <a:pt x="173" y="336"/>
                </a:lnTo>
                <a:lnTo>
                  <a:pt x="173" y="334"/>
                </a:lnTo>
                <a:lnTo>
                  <a:pt x="173" y="334"/>
                </a:lnTo>
                <a:lnTo>
                  <a:pt x="168" y="324"/>
                </a:lnTo>
                <a:lnTo>
                  <a:pt x="168" y="324"/>
                </a:lnTo>
                <a:lnTo>
                  <a:pt x="162" y="316"/>
                </a:lnTo>
                <a:lnTo>
                  <a:pt x="162" y="316"/>
                </a:lnTo>
                <a:lnTo>
                  <a:pt x="159" y="315"/>
                </a:lnTo>
                <a:lnTo>
                  <a:pt x="159" y="315"/>
                </a:lnTo>
                <a:lnTo>
                  <a:pt x="148" y="315"/>
                </a:lnTo>
                <a:lnTo>
                  <a:pt x="148" y="315"/>
                </a:lnTo>
                <a:lnTo>
                  <a:pt x="148" y="315"/>
                </a:lnTo>
                <a:lnTo>
                  <a:pt x="148" y="315"/>
                </a:lnTo>
                <a:close/>
                <a:moveTo>
                  <a:pt x="158" y="336"/>
                </a:moveTo>
                <a:lnTo>
                  <a:pt x="158" y="336"/>
                </a:lnTo>
                <a:lnTo>
                  <a:pt x="154" y="329"/>
                </a:lnTo>
                <a:lnTo>
                  <a:pt x="154" y="329"/>
                </a:lnTo>
                <a:lnTo>
                  <a:pt x="145" y="316"/>
                </a:lnTo>
                <a:lnTo>
                  <a:pt x="145" y="316"/>
                </a:lnTo>
                <a:lnTo>
                  <a:pt x="142" y="315"/>
                </a:lnTo>
                <a:lnTo>
                  <a:pt x="142" y="315"/>
                </a:lnTo>
                <a:lnTo>
                  <a:pt x="132" y="315"/>
                </a:lnTo>
                <a:lnTo>
                  <a:pt x="132" y="315"/>
                </a:lnTo>
                <a:lnTo>
                  <a:pt x="131" y="315"/>
                </a:lnTo>
                <a:lnTo>
                  <a:pt x="131" y="315"/>
                </a:lnTo>
                <a:lnTo>
                  <a:pt x="131" y="316"/>
                </a:lnTo>
                <a:lnTo>
                  <a:pt x="131" y="316"/>
                </a:lnTo>
                <a:lnTo>
                  <a:pt x="138" y="326"/>
                </a:lnTo>
                <a:lnTo>
                  <a:pt x="138" y="326"/>
                </a:lnTo>
                <a:lnTo>
                  <a:pt x="142" y="330"/>
                </a:lnTo>
                <a:lnTo>
                  <a:pt x="146" y="336"/>
                </a:lnTo>
                <a:lnTo>
                  <a:pt x="146" y="336"/>
                </a:lnTo>
                <a:lnTo>
                  <a:pt x="149" y="336"/>
                </a:lnTo>
                <a:lnTo>
                  <a:pt x="149" y="336"/>
                </a:lnTo>
                <a:lnTo>
                  <a:pt x="156" y="336"/>
                </a:lnTo>
                <a:lnTo>
                  <a:pt x="156" y="336"/>
                </a:lnTo>
                <a:lnTo>
                  <a:pt x="158" y="336"/>
                </a:lnTo>
                <a:lnTo>
                  <a:pt x="158" y="336"/>
                </a:lnTo>
                <a:close/>
                <a:moveTo>
                  <a:pt x="117" y="315"/>
                </a:moveTo>
                <a:lnTo>
                  <a:pt x="117" y="315"/>
                </a:lnTo>
                <a:lnTo>
                  <a:pt x="118" y="319"/>
                </a:lnTo>
                <a:lnTo>
                  <a:pt x="118" y="319"/>
                </a:lnTo>
                <a:lnTo>
                  <a:pt x="124" y="327"/>
                </a:lnTo>
                <a:lnTo>
                  <a:pt x="129" y="334"/>
                </a:lnTo>
                <a:lnTo>
                  <a:pt x="129" y="334"/>
                </a:lnTo>
                <a:lnTo>
                  <a:pt x="131" y="336"/>
                </a:lnTo>
                <a:lnTo>
                  <a:pt x="131" y="336"/>
                </a:lnTo>
                <a:lnTo>
                  <a:pt x="139" y="336"/>
                </a:lnTo>
                <a:lnTo>
                  <a:pt x="139" y="336"/>
                </a:lnTo>
                <a:lnTo>
                  <a:pt x="141" y="336"/>
                </a:lnTo>
                <a:lnTo>
                  <a:pt x="141" y="336"/>
                </a:lnTo>
                <a:lnTo>
                  <a:pt x="138" y="330"/>
                </a:lnTo>
                <a:lnTo>
                  <a:pt x="138" y="330"/>
                </a:lnTo>
                <a:lnTo>
                  <a:pt x="129" y="317"/>
                </a:lnTo>
                <a:lnTo>
                  <a:pt x="129" y="317"/>
                </a:lnTo>
                <a:lnTo>
                  <a:pt x="128" y="315"/>
                </a:lnTo>
                <a:lnTo>
                  <a:pt x="128" y="315"/>
                </a:lnTo>
                <a:lnTo>
                  <a:pt x="117" y="315"/>
                </a:lnTo>
                <a:lnTo>
                  <a:pt x="117" y="315"/>
                </a:lnTo>
                <a:close/>
                <a:moveTo>
                  <a:pt x="324" y="245"/>
                </a:moveTo>
                <a:lnTo>
                  <a:pt x="324" y="245"/>
                </a:lnTo>
                <a:lnTo>
                  <a:pt x="325" y="243"/>
                </a:lnTo>
                <a:lnTo>
                  <a:pt x="325" y="243"/>
                </a:lnTo>
                <a:lnTo>
                  <a:pt x="325" y="235"/>
                </a:lnTo>
                <a:lnTo>
                  <a:pt x="325" y="235"/>
                </a:lnTo>
                <a:lnTo>
                  <a:pt x="325" y="234"/>
                </a:lnTo>
                <a:lnTo>
                  <a:pt x="324" y="234"/>
                </a:lnTo>
                <a:lnTo>
                  <a:pt x="324" y="234"/>
                </a:lnTo>
                <a:lnTo>
                  <a:pt x="310" y="222"/>
                </a:lnTo>
                <a:lnTo>
                  <a:pt x="310" y="222"/>
                </a:lnTo>
                <a:lnTo>
                  <a:pt x="308" y="221"/>
                </a:lnTo>
                <a:lnTo>
                  <a:pt x="308" y="221"/>
                </a:lnTo>
                <a:lnTo>
                  <a:pt x="307" y="222"/>
                </a:lnTo>
                <a:lnTo>
                  <a:pt x="307" y="222"/>
                </a:lnTo>
                <a:lnTo>
                  <a:pt x="306" y="222"/>
                </a:lnTo>
                <a:lnTo>
                  <a:pt x="306" y="222"/>
                </a:lnTo>
                <a:lnTo>
                  <a:pt x="304" y="228"/>
                </a:lnTo>
                <a:lnTo>
                  <a:pt x="304" y="228"/>
                </a:lnTo>
                <a:lnTo>
                  <a:pt x="306" y="231"/>
                </a:lnTo>
                <a:lnTo>
                  <a:pt x="307" y="232"/>
                </a:lnTo>
                <a:lnTo>
                  <a:pt x="307" y="232"/>
                </a:lnTo>
                <a:lnTo>
                  <a:pt x="317" y="241"/>
                </a:lnTo>
                <a:lnTo>
                  <a:pt x="317" y="241"/>
                </a:lnTo>
                <a:lnTo>
                  <a:pt x="321" y="243"/>
                </a:lnTo>
                <a:lnTo>
                  <a:pt x="324" y="245"/>
                </a:lnTo>
                <a:lnTo>
                  <a:pt x="324" y="245"/>
                </a:lnTo>
                <a:close/>
                <a:moveTo>
                  <a:pt x="310" y="155"/>
                </a:moveTo>
                <a:lnTo>
                  <a:pt x="310" y="155"/>
                </a:lnTo>
                <a:lnTo>
                  <a:pt x="310" y="155"/>
                </a:lnTo>
                <a:lnTo>
                  <a:pt x="310" y="155"/>
                </a:lnTo>
                <a:lnTo>
                  <a:pt x="311" y="158"/>
                </a:lnTo>
                <a:lnTo>
                  <a:pt x="311" y="158"/>
                </a:lnTo>
                <a:lnTo>
                  <a:pt x="318" y="167"/>
                </a:lnTo>
                <a:lnTo>
                  <a:pt x="325" y="172"/>
                </a:lnTo>
                <a:lnTo>
                  <a:pt x="325" y="172"/>
                </a:lnTo>
                <a:lnTo>
                  <a:pt x="330" y="174"/>
                </a:lnTo>
                <a:lnTo>
                  <a:pt x="330" y="174"/>
                </a:lnTo>
                <a:lnTo>
                  <a:pt x="330" y="161"/>
                </a:lnTo>
                <a:lnTo>
                  <a:pt x="330" y="161"/>
                </a:lnTo>
                <a:lnTo>
                  <a:pt x="316" y="151"/>
                </a:lnTo>
                <a:lnTo>
                  <a:pt x="316" y="151"/>
                </a:lnTo>
                <a:lnTo>
                  <a:pt x="313" y="150"/>
                </a:lnTo>
                <a:lnTo>
                  <a:pt x="313" y="150"/>
                </a:lnTo>
                <a:lnTo>
                  <a:pt x="310" y="148"/>
                </a:lnTo>
                <a:lnTo>
                  <a:pt x="310" y="148"/>
                </a:lnTo>
                <a:lnTo>
                  <a:pt x="311" y="151"/>
                </a:lnTo>
                <a:lnTo>
                  <a:pt x="311" y="151"/>
                </a:lnTo>
                <a:lnTo>
                  <a:pt x="311" y="154"/>
                </a:lnTo>
                <a:lnTo>
                  <a:pt x="310" y="155"/>
                </a:lnTo>
                <a:lnTo>
                  <a:pt x="310" y="155"/>
                </a:lnTo>
                <a:close/>
                <a:moveTo>
                  <a:pt x="306" y="305"/>
                </a:moveTo>
                <a:lnTo>
                  <a:pt x="306" y="305"/>
                </a:lnTo>
                <a:lnTo>
                  <a:pt x="301" y="299"/>
                </a:lnTo>
                <a:lnTo>
                  <a:pt x="301" y="299"/>
                </a:lnTo>
                <a:lnTo>
                  <a:pt x="289" y="288"/>
                </a:lnTo>
                <a:lnTo>
                  <a:pt x="289" y="288"/>
                </a:lnTo>
                <a:lnTo>
                  <a:pt x="287" y="288"/>
                </a:lnTo>
                <a:lnTo>
                  <a:pt x="287" y="288"/>
                </a:lnTo>
                <a:lnTo>
                  <a:pt x="280" y="293"/>
                </a:lnTo>
                <a:lnTo>
                  <a:pt x="280" y="293"/>
                </a:lnTo>
                <a:lnTo>
                  <a:pt x="281" y="295"/>
                </a:lnTo>
                <a:lnTo>
                  <a:pt x="281" y="295"/>
                </a:lnTo>
                <a:lnTo>
                  <a:pt x="291" y="305"/>
                </a:lnTo>
                <a:lnTo>
                  <a:pt x="291" y="305"/>
                </a:lnTo>
                <a:lnTo>
                  <a:pt x="298" y="309"/>
                </a:lnTo>
                <a:lnTo>
                  <a:pt x="298" y="309"/>
                </a:lnTo>
                <a:lnTo>
                  <a:pt x="300" y="309"/>
                </a:lnTo>
                <a:lnTo>
                  <a:pt x="301" y="309"/>
                </a:lnTo>
                <a:lnTo>
                  <a:pt x="301" y="309"/>
                </a:lnTo>
                <a:lnTo>
                  <a:pt x="306" y="305"/>
                </a:lnTo>
                <a:lnTo>
                  <a:pt x="306" y="305"/>
                </a:lnTo>
                <a:close/>
                <a:moveTo>
                  <a:pt x="333" y="83"/>
                </a:moveTo>
                <a:lnTo>
                  <a:pt x="333" y="83"/>
                </a:lnTo>
                <a:lnTo>
                  <a:pt x="331" y="76"/>
                </a:lnTo>
                <a:lnTo>
                  <a:pt x="331" y="76"/>
                </a:lnTo>
                <a:lnTo>
                  <a:pt x="330" y="74"/>
                </a:lnTo>
                <a:lnTo>
                  <a:pt x="330" y="74"/>
                </a:lnTo>
                <a:lnTo>
                  <a:pt x="328" y="73"/>
                </a:lnTo>
                <a:lnTo>
                  <a:pt x="328" y="73"/>
                </a:lnTo>
                <a:lnTo>
                  <a:pt x="311" y="60"/>
                </a:lnTo>
                <a:lnTo>
                  <a:pt x="311" y="60"/>
                </a:lnTo>
                <a:lnTo>
                  <a:pt x="310" y="60"/>
                </a:lnTo>
                <a:lnTo>
                  <a:pt x="310" y="60"/>
                </a:lnTo>
                <a:lnTo>
                  <a:pt x="310" y="60"/>
                </a:lnTo>
                <a:lnTo>
                  <a:pt x="310" y="60"/>
                </a:lnTo>
                <a:lnTo>
                  <a:pt x="307" y="60"/>
                </a:lnTo>
                <a:lnTo>
                  <a:pt x="307" y="60"/>
                </a:lnTo>
                <a:lnTo>
                  <a:pt x="307" y="69"/>
                </a:lnTo>
                <a:lnTo>
                  <a:pt x="307" y="69"/>
                </a:lnTo>
                <a:lnTo>
                  <a:pt x="310" y="69"/>
                </a:lnTo>
                <a:lnTo>
                  <a:pt x="310" y="69"/>
                </a:lnTo>
                <a:lnTo>
                  <a:pt x="311" y="70"/>
                </a:lnTo>
                <a:lnTo>
                  <a:pt x="311" y="70"/>
                </a:lnTo>
                <a:lnTo>
                  <a:pt x="316" y="74"/>
                </a:lnTo>
                <a:lnTo>
                  <a:pt x="316" y="74"/>
                </a:lnTo>
                <a:lnTo>
                  <a:pt x="328" y="83"/>
                </a:lnTo>
                <a:lnTo>
                  <a:pt x="328" y="83"/>
                </a:lnTo>
                <a:lnTo>
                  <a:pt x="330" y="84"/>
                </a:lnTo>
                <a:lnTo>
                  <a:pt x="330" y="84"/>
                </a:lnTo>
                <a:lnTo>
                  <a:pt x="333" y="83"/>
                </a:lnTo>
                <a:lnTo>
                  <a:pt x="333" y="83"/>
                </a:lnTo>
                <a:close/>
                <a:moveTo>
                  <a:pt x="323" y="266"/>
                </a:moveTo>
                <a:lnTo>
                  <a:pt x="323" y="266"/>
                </a:lnTo>
                <a:lnTo>
                  <a:pt x="320" y="265"/>
                </a:lnTo>
                <a:lnTo>
                  <a:pt x="318" y="263"/>
                </a:lnTo>
                <a:lnTo>
                  <a:pt x="318" y="263"/>
                </a:lnTo>
                <a:lnTo>
                  <a:pt x="316" y="262"/>
                </a:lnTo>
                <a:lnTo>
                  <a:pt x="316" y="262"/>
                </a:lnTo>
                <a:lnTo>
                  <a:pt x="308" y="255"/>
                </a:lnTo>
                <a:lnTo>
                  <a:pt x="308" y="255"/>
                </a:lnTo>
                <a:lnTo>
                  <a:pt x="303" y="251"/>
                </a:lnTo>
                <a:lnTo>
                  <a:pt x="303" y="251"/>
                </a:lnTo>
                <a:lnTo>
                  <a:pt x="300" y="262"/>
                </a:lnTo>
                <a:lnTo>
                  <a:pt x="300" y="262"/>
                </a:lnTo>
                <a:lnTo>
                  <a:pt x="303" y="263"/>
                </a:lnTo>
                <a:lnTo>
                  <a:pt x="303" y="263"/>
                </a:lnTo>
                <a:lnTo>
                  <a:pt x="313" y="272"/>
                </a:lnTo>
                <a:lnTo>
                  <a:pt x="313" y="272"/>
                </a:lnTo>
                <a:lnTo>
                  <a:pt x="320" y="276"/>
                </a:lnTo>
                <a:lnTo>
                  <a:pt x="320" y="276"/>
                </a:lnTo>
                <a:lnTo>
                  <a:pt x="323" y="266"/>
                </a:lnTo>
                <a:lnTo>
                  <a:pt x="323" y="266"/>
                </a:lnTo>
                <a:close/>
                <a:moveTo>
                  <a:pt x="308" y="161"/>
                </a:moveTo>
                <a:lnTo>
                  <a:pt x="308" y="161"/>
                </a:lnTo>
                <a:lnTo>
                  <a:pt x="308" y="161"/>
                </a:lnTo>
                <a:lnTo>
                  <a:pt x="308" y="161"/>
                </a:lnTo>
                <a:lnTo>
                  <a:pt x="308" y="174"/>
                </a:lnTo>
                <a:lnTo>
                  <a:pt x="308" y="174"/>
                </a:lnTo>
                <a:lnTo>
                  <a:pt x="308" y="175"/>
                </a:lnTo>
                <a:lnTo>
                  <a:pt x="308" y="175"/>
                </a:lnTo>
                <a:lnTo>
                  <a:pt x="316" y="181"/>
                </a:lnTo>
                <a:lnTo>
                  <a:pt x="316" y="181"/>
                </a:lnTo>
                <a:lnTo>
                  <a:pt x="323" y="187"/>
                </a:lnTo>
                <a:lnTo>
                  <a:pt x="323" y="187"/>
                </a:lnTo>
                <a:lnTo>
                  <a:pt x="324" y="187"/>
                </a:lnTo>
                <a:lnTo>
                  <a:pt x="324" y="187"/>
                </a:lnTo>
                <a:lnTo>
                  <a:pt x="325" y="185"/>
                </a:lnTo>
                <a:lnTo>
                  <a:pt x="328" y="185"/>
                </a:lnTo>
                <a:lnTo>
                  <a:pt x="328" y="185"/>
                </a:lnTo>
                <a:lnTo>
                  <a:pt x="330" y="178"/>
                </a:lnTo>
                <a:lnTo>
                  <a:pt x="330" y="178"/>
                </a:lnTo>
                <a:lnTo>
                  <a:pt x="318" y="171"/>
                </a:lnTo>
                <a:lnTo>
                  <a:pt x="313" y="165"/>
                </a:lnTo>
                <a:lnTo>
                  <a:pt x="308" y="161"/>
                </a:lnTo>
                <a:lnTo>
                  <a:pt x="308" y="161"/>
                </a:lnTo>
                <a:close/>
                <a:moveTo>
                  <a:pt x="311" y="124"/>
                </a:moveTo>
                <a:lnTo>
                  <a:pt x="311" y="124"/>
                </a:lnTo>
                <a:lnTo>
                  <a:pt x="311" y="130"/>
                </a:lnTo>
                <a:lnTo>
                  <a:pt x="311" y="130"/>
                </a:lnTo>
                <a:lnTo>
                  <a:pt x="311" y="131"/>
                </a:lnTo>
                <a:lnTo>
                  <a:pt x="311" y="131"/>
                </a:lnTo>
                <a:lnTo>
                  <a:pt x="318" y="138"/>
                </a:lnTo>
                <a:lnTo>
                  <a:pt x="325" y="143"/>
                </a:lnTo>
                <a:lnTo>
                  <a:pt x="325" y="143"/>
                </a:lnTo>
                <a:lnTo>
                  <a:pt x="328" y="145"/>
                </a:lnTo>
                <a:lnTo>
                  <a:pt x="328" y="145"/>
                </a:lnTo>
                <a:lnTo>
                  <a:pt x="331" y="145"/>
                </a:lnTo>
                <a:lnTo>
                  <a:pt x="331" y="145"/>
                </a:lnTo>
                <a:lnTo>
                  <a:pt x="331" y="143"/>
                </a:lnTo>
                <a:lnTo>
                  <a:pt x="331" y="143"/>
                </a:lnTo>
                <a:lnTo>
                  <a:pt x="333" y="140"/>
                </a:lnTo>
                <a:lnTo>
                  <a:pt x="333" y="135"/>
                </a:lnTo>
                <a:lnTo>
                  <a:pt x="333" y="135"/>
                </a:lnTo>
                <a:lnTo>
                  <a:pt x="328" y="133"/>
                </a:lnTo>
                <a:lnTo>
                  <a:pt x="328" y="133"/>
                </a:lnTo>
                <a:lnTo>
                  <a:pt x="324" y="130"/>
                </a:lnTo>
                <a:lnTo>
                  <a:pt x="324" y="130"/>
                </a:lnTo>
                <a:lnTo>
                  <a:pt x="314" y="124"/>
                </a:lnTo>
                <a:lnTo>
                  <a:pt x="314" y="124"/>
                </a:lnTo>
                <a:lnTo>
                  <a:pt x="313" y="123"/>
                </a:lnTo>
                <a:lnTo>
                  <a:pt x="311" y="124"/>
                </a:lnTo>
                <a:lnTo>
                  <a:pt x="311" y="124"/>
                </a:lnTo>
                <a:close/>
                <a:moveTo>
                  <a:pt x="296" y="313"/>
                </a:moveTo>
                <a:lnTo>
                  <a:pt x="296" y="313"/>
                </a:lnTo>
                <a:lnTo>
                  <a:pt x="287" y="305"/>
                </a:lnTo>
                <a:lnTo>
                  <a:pt x="279" y="296"/>
                </a:lnTo>
                <a:lnTo>
                  <a:pt x="279" y="296"/>
                </a:lnTo>
                <a:lnTo>
                  <a:pt x="270" y="302"/>
                </a:lnTo>
                <a:lnTo>
                  <a:pt x="270" y="302"/>
                </a:lnTo>
                <a:lnTo>
                  <a:pt x="276" y="309"/>
                </a:lnTo>
                <a:lnTo>
                  <a:pt x="283" y="315"/>
                </a:lnTo>
                <a:lnTo>
                  <a:pt x="283" y="315"/>
                </a:lnTo>
                <a:lnTo>
                  <a:pt x="283" y="315"/>
                </a:lnTo>
                <a:lnTo>
                  <a:pt x="283" y="315"/>
                </a:lnTo>
                <a:lnTo>
                  <a:pt x="284" y="313"/>
                </a:lnTo>
                <a:lnTo>
                  <a:pt x="287" y="313"/>
                </a:lnTo>
                <a:lnTo>
                  <a:pt x="287" y="313"/>
                </a:lnTo>
                <a:lnTo>
                  <a:pt x="289" y="315"/>
                </a:lnTo>
                <a:lnTo>
                  <a:pt x="289" y="316"/>
                </a:lnTo>
                <a:lnTo>
                  <a:pt x="289" y="316"/>
                </a:lnTo>
                <a:lnTo>
                  <a:pt x="289" y="317"/>
                </a:lnTo>
                <a:lnTo>
                  <a:pt x="289" y="317"/>
                </a:lnTo>
                <a:lnTo>
                  <a:pt x="296" y="313"/>
                </a:lnTo>
                <a:lnTo>
                  <a:pt x="296" y="313"/>
                </a:lnTo>
                <a:close/>
                <a:moveTo>
                  <a:pt x="125" y="336"/>
                </a:moveTo>
                <a:lnTo>
                  <a:pt x="125" y="336"/>
                </a:lnTo>
                <a:lnTo>
                  <a:pt x="122" y="330"/>
                </a:lnTo>
                <a:lnTo>
                  <a:pt x="122" y="330"/>
                </a:lnTo>
                <a:lnTo>
                  <a:pt x="114" y="316"/>
                </a:lnTo>
                <a:lnTo>
                  <a:pt x="114" y="316"/>
                </a:lnTo>
                <a:lnTo>
                  <a:pt x="114" y="315"/>
                </a:lnTo>
                <a:lnTo>
                  <a:pt x="114" y="315"/>
                </a:lnTo>
                <a:lnTo>
                  <a:pt x="102" y="315"/>
                </a:lnTo>
                <a:lnTo>
                  <a:pt x="102" y="315"/>
                </a:lnTo>
                <a:lnTo>
                  <a:pt x="104" y="316"/>
                </a:lnTo>
                <a:lnTo>
                  <a:pt x="104" y="316"/>
                </a:lnTo>
                <a:lnTo>
                  <a:pt x="107" y="323"/>
                </a:lnTo>
                <a:lnTo>
                  <a:pt x="107" y="323"/>
                </a:lnTo>
                <a:lnTo>
                  <a:pt x="111" y="330"/>
                </a:lnTo>
                <a:lnTo>
                  <a:pt x="111" y="330"/>
                </a:lnTo>
                <a:lnTo>
                  <a:pt x="114" y="332"/>
                </a:lnTo>
                <a:lnTo>
                  <a:pt x="114" y="332"/>
                </a:lnTo>
                <a:lnTo>
                  <a:pt x="115" y="334"/>
                </a:lnTo>
                <a:lnTo>
                  <a:pt x="115" y="334"/>
                </a:lnTo>
                <a:lnTo>
                  <a:pt x="115" y="336"/>
                </a:lnTo>
                <a:lnTo>
                  <a:pt x="115" y="336"/>
                </a:lnTo>
                <a:lnTo>
                  <a:pt x="125" y="336"/>
                </a:lnTo>
                <a:lnTo>
                  <a:pt x="125" y="336"/>
                </a:lnTo>
                <a:close/>
                <a:moveTo>
                  <a:pt x="229" y="330"/>
                </a:moveTo>
                <a:lnTo>
                  <a:pt x="229" y="330"/>
                </a:lnTo>
                <a:lnTo>
                  <a:pt x="229" y="329"/>
                </a:lnTo>
                <a:lnTo>
                  <a:pt x="229" y="329"/>
                </a:lnTo>
                <a:lnTo>
                  <a:pt x="223" y="322"/>
                </a:lnTo>
                <a:lnTo>
                  <a:pt x="223" y="322"/>
                </a:lnTo>
                <a:lnTo>
                  <a:pt x="216" y="313"/>
                </a:lnTo>
                <a:lnTo>
                  <a:pt x="216" y="313"/>
                </a:lnTo>
                <a:lnTo>
                  <a:pt x="215" y="312"/>
                </a:lnTo>
                <a:lnTo>
                  <a:pt x="215" y="312"/>
                </a:lnTo>
                <a:lnTo>
                  <a:pt x="203" y="313"/>
                </a:lnTo>
                <a:lnTo>
                  <a:pt x="203" y="313"/>
                </a:lnTo>
                <a:lnTo>
                  <a:pt x="202" y="313"/>
                </a:lnTo>
                <a:lnTo>
                  <a:pt x="202" y="313"/>
                </a:lnTo>
                <a:lnTo>
                  <a:pt x="205" y="316"/>
                </a:lnTo>
                <a:lnTo>
                  <a:pt x="205" y="316"/>
                </a:lnTo>
                <a:lnTo>
                  <a:pt x="215" y="326"/>
                </a:lnTo>
                <a:lnTo>
                  <a:pt x="215" y="326"/>
                </a:lnTo>
                <a:lnTo>
                  <a:pt x="216" y="326"/>
                </a:lnTo>
                <a:lnTo>
                  <a:pt x="216" y="326"/>
                </a:lnTo>
                <a:lnTo>
                  <a:pt x="219" y="327"/>
                </a:lnTo>
                <a:lnTo>
                  <a:pt x="219" y="330"/>
                </a:lnTo>
                <a:lnTo>
                  <a:pt x="219" y="330"/>
                </a:lnTo>
                <a:lnTo>
                  <a:pt x="219" y="332"/>
                </a:lnTo>
                <a:lnTo>
                  <a:pt x="219" y="332"/>
                </a:lnTo>
                <a:lnTo>
                  <a:pt x="229" y="330"/>
                </a:lnTo>
                <a:lnTo>
                  <a:pt x="229" y="330"/>
                </a:lnTo>
                <a:close/>
                <a:moveTo>
                  <a:pt x="335" y="72"/>
                </a:moveTo>
                <a:lnTo>
                  <a:pt x="335" y="72"/>
                </a:lnTo>
                <a:lnTo>
                  <a:pt x="334" y="63"/>
                </a:lnTo>
                <a:lnTo>
                  <a:pt x="331" y="56"/>
                </a:lnTo>
                <a:lnTo>
                  <a:pt x="331" y="56"/>
                </a:lnTo>
                <a:lnTo>
                  <a:pt x="328" y="50"/>
                </a:lnTo>
                <a:lnTo>
                  <a:pt x="328" y="50"/>
                </a:lnTo>
                <a:lnTo>
                  <a:pt x="324" y="45"/>
                </a:lnTo>
                <a:lnTo>
                  <a:pt x="318" y="39"/>
                </a:lnTo>
                <a:lnTo>
                  <a:pt x="318" y="39"/>
                </a:lnTo>
                <a:lnTo>
                  <a:pt x="316" y="37"/>
                </a:lnTo>
                <a:lnTo>
                  <a:pt x="316" y="37"/>
                </a:lnTo>
                <a:lnTo>
                  <a:pt x="316" y="37"/>
                </a:lnTo>
                <a:lnTo>
                  <a:pt x="316" y="37"/>
                </a:lnTo>
                <a:lnTo>
                  <a:pt x="313" y="37"/>
                </a:lnTo>
                <a:lnTo>
                  <a:pt x="313" y="37"/>
                </a:lnTo>
                <a:lnTo>
                  <a:pt x="307" y="33"/>
                </a:lnTo>
                <a:lnTo>
                  <a:pt x="307" y="33"/>
                </a:lnTo>
                <a:lnTo>
                  <a:pt x="300" y="30"/>
                </a:lnTo>
                <a:lnTo>
                  <a:pt x="300" y="30"/>
                </a:lnTo>
                <a:lnTo>
                  <a:pt x="298" y="30"/>
                </a:lnTo>
                <a:lnTo>
                  <a:pt x="298" y="30"/>
                </a:lnTo>
                <a:lnTo>
                  <a:pt x="300" y="32"/>
                </a:lnTo>
                <a:lnTo>
                  <a:pt x="300" y="32"/>
                </a:lnTo>
                <a:lnTo>
                  <a:pt x="308" y="37"/>
                </a:lnTo>
                <a:lnTo>
                  <a:pt x="308" y="37"/>
                </a:lnTo>
                <a:lnTo>
                  <a:pt x="311" y="40"/>
                </a:lnTo>
                <a:lnTo>
                  <a:pt x="311" y="40"/>
                </a:lnTo>
                <a:lnTo>
                  <a:pt x="317" y="46"/>
                </a:lnTo>
                <a:lnTo>
                  <a:pt x="317" y="46"/>
                </a:lnTo>
                <a:lnTo>
                  <a:pt x="323" y="53"/>
                </a:lnTo>
                <a:lnTo>
                  <a:pt x="323" y="53"/>
                </a:lnTo>
                <a:lnTo>
                  <a:pt x="324" y="54"/>
                </a:lnTo>
                <a:lnTo>
                  <a:pt x="324" y="54"/>
                </a:lnTo>
                <a:lnTo>
                  <a:pt x="325" y="54"/>
                </a:lnTo>
                <a:lnTo>
                  <a:pt x="325" y="54"/>
                </a:lnTo>
                <a:lnTo>
                  <a:pt x="328" y="54"/>
                </a:lnTo>
                <a:lnTo>
                  <a:pt x="330" y="56"/>
                </a:lnTo>
                <a:lnTo>
                  <a:pt x="330" y="56"/>
                </a:lnTo>
                <a:lnTo>
                  <a:pt x="330" y="57"/>
                </a:lnTo>
                <a:lnTo>
                  <a:pt x="328" y="60"/>
                </a:lnTo>
                <a:lnTo>
                  <a:pt x="328" y="60"/>
                </a:lnTo>
                <a:lnTo>
                  <a:pt x="327" y="60"/>
                </a:lnTo>
                <a:lnTo>
                  <a:pt x="327" y="60"/>
                </a:lnTo>
                <a:lnTo>
                  <a:pt x="333" y="73"/>
                </a:lnTo>
                <a:lnTo>
                  <a:pt x="333" y="73"/>
                </a:lnTo>
                <a:lnTo>
                  <a:pt x="335" y="72"/>
                </a:lnTo>
                <a:lnTo>
                  <a:pt x="335" y="72"/>
                </a:lnTo>
                <a:close/>
                <a:moveTo>
                  <a:pt x="289" y="285"/>
                </a:moveTo>
                <a:lnTo>
                  <a:pt x="289" y="285"/>
                </a:lnTo>
                <a:lnTo>
                  <a:pt x="301" y="296"/>
                </a:lnTo>
                <a:lnTo>
                  <a:pt x="301" y="296"/>
                </a:lnTo>
                <a:lnTo>
                  <a:pt x="307" y="300"/>
                </a:lnTo>
                <a:lnTo>
                  <a:pt x="307" y="300"/>
                </a:lnTo>
                <a:lnTo>
                  <a:pt x="308" y="300"/>
                </a:lnTo>
                <a:lnTo>
                  <a:pt x="308" y="300"/>
                </a:lnTo>
                <a:lnTo>
                  <a:pt x="313" y="295"/>
                </a:lnTo>
                <a:lnTo>
                  <a:pt x="313" y="295"/>
                </a:lnTo>
                <a:lnTo>
                  <a:pt x="307" y="290"/>
                </a:lnTo>
                <a:lnTo>
                  <a:pt x="307" y="290"/>
                </a:lnTo>
                <a:lnTo>
                  <a:pt x="301" y="285"/>
                </a:lnTo>
                <a:lnTo>
                  <a:pt x="294" y="279"/>
                </a:lnTo>
                <a:lnTo>
                  <a:pt x="294" y="279"/>
                </a:lnTo>
                <a:lnTo>
                  <a:pt x="294" y="278"/>
                </a:lnTo>
                <a:lnTo>
                  <a:pt x="294" y="278"/>
                </a:lnTo>
                <a:lnTo>
                  <a:pt x="289" y="285"/>
                </a:lnTo>
                <a:lnTo>
                  <a:pt x="289" y="285"/>
                </a:lnTo>
                <a:close/>
                <a:moveTo>
                  <a:pt x="333" y="123"/>
                </a:moveTo>
                <a:lnTo>
                  <a:pt x="333" y="123"/>
                </a:lnTo>
                <a:lnTo>
                  <a:pt x="327" y="118"/>
                </a:lnTo>
                <a:lnTo>
                  <a:pt x="327" y="118"/>
                </a:lnTo>
                <a:lnTo>
                  <a:pt x="316" y="110"/>
                </a:lnTo>
                <a:lnTo>
                  <a:pt x="316" y="110"/>
                </a:lnTo>
                <a:lnTo>
                  <a:pt x="314" y="108"/>
                </a:lnTo>
                <a:lnTo>
                  <a:pt x="311" y="107"/>
                </a:lnTo>
                <a:lnTo>
                  <a:pt x="311" y="107"/>
                </a:lnTo>
                <a:lnTo>
                  <a:pt x="311" y="117"/>
                </a:lnTo>
                <a:lnTo>
                  <a:pt x="311" y="117"/>
                </a:lnTo>
                <a:lnTo>
                  <a:pt x="314" y="118"/>
                </a:lnTo>
                <a:lnTo>
                  <a:pt x="314" y="120"/>
                </a:lnTo>
                <a:lnTo>
                  <a:pt x="314" y="120"/>
                </a:lnTo>
                <a:lnTo>
                  <a:pt x="316" y="121"/>
                </a:lnTo>
                <a:lnTo>
                  <a:pt x="316" y="121"/>
                </a:lnTo>
                <a:lnTo>
                  <a:pt x="327" y="128"/>
                </a:lnTo>
                <a:lnTo>
                  <a:pt x="327" y="128"/>
                </a:lnTo>
                <a:lnTo>
                  <a:pt x="331" y="131"/>
                </a:lnTo>
                <a:lnTo>
                  <a:pt x="331" y="131"/>
                </a:lnTo>
                <a:lnTo>
                  <a:pt x="333" y="128"/>
                </a:lnTo>
                <a:lnTo>
                  <a:pt x="333" y="128"/>
                </a:lnTo>
                <a:lnTo>
                  <a:pt x="333" y="123"/>
                </a:lnTo>
                <a:lnTo>
                  <a:pt x="333" y="123"/>
                </a:lnTo>
                <a:close/>
                <a:moveTo>
                  <a:pt x="109" y="336"/>
                </a:moveTo>
                <a:lnTo>
                  <a:pt x="109" y="336"/>
                </a:lnTo>
                <a:lnTo>
                  <a:pt x="107" y="329"/>
                </a:lnTo>
                <a:lnTo>
                  <a:pt x="107" y="329"/>
                </a:lnTo>
                <a:lnTo>
                  <a:pt x="105" y="327"/>
                </a:lnTo>
                <a:lnTo>
                  <a:pt x="105" y="327"/>
                </a:lnTo>
                <a:lnTo>
                  <a:pt x="100" y="315"/>
                </a:lnTo>
                <a:lnTo>
                  <a:pt x="100" y="315"/>
                </a:lnTo>
                <a:lnTo>
                  <a:pt x="100" y="313"/>
                </a:lnTo>
                <a:lnTo>
                  <a:pt x="100" y="313"/>
                </a:lnTo>
                <a:lnTo>
                  <a:pt x="90" y="313"/>
                </a:lnTo>
                <a:lnTo>
                  <a:pt x="90" y="313"/>
                </a:lnTo>
                <a:lnTo>
                  <a:pt x="90" y="315"/>
                </a:lnTo>
                <a:lnTo>
                  <a:pt x="90" y="315"/>
                </a:lnTo>
                <a:lnTo>
                  <a:pt x="94" y="322"/>
                </a:lnTo>
                <a:lnTo>
                  <a:pt x="94" y="322"/>
                </a:lnTo>
                <a:lnTo>
                  <a:pt x="97" y="327"/>
                </a:lnTo>
                <a:lnTo>
                  <a:pt x="100" y="333"/>
                </a:lnTo>
                <a:lnTo>
                  <a:pt x="100" y="333"/>
                </a:lnTo>
                <a:lnTo>
                  <a:pt x="101" y="334"/>
                </a:lnTo>
                <a:lnTo>
                  <a:pt x="102" y="334"/>
                </a:lnTo>
                <a:lnTo>
                  <a:pt x="102" y="334"/>
                </a:lnTo>
                <a:lnTo>
                  <a:pt x="109" y="336"/>
                </a:lnTo>
                <a:lnTo>
                  <a:pt x="109" y="336"/>
                </a:lnTo>
                <a:close/>
                <a:moveTo>
                  <a:pt x="77" y="312"/>
                </a:moveTo>
                <a:lnTo>
                  <a:pt x="77" y="312"/>
                </a:lnTo>
                <a:lnTo>
                  <a:pt x="77" y="315"/>
                </a:lnTo>
                <a:lnTo>
                  <a:pt x="77" y="315"/>
                </a:lnTo>
                <a:lnTo>
                  <a:pt x="80" y="320"/>
                </a:lnTo>
                <a:lnTo>
                  <a:pt x="80" y="320"/>
                </a:lnTo>
                <a:lnTo>
                  <a:pt x="84" y="330"/>
                </a:lnTo>
                <a:lnTo>
                  <a:pt x="84" y="330"/>
                </a:lnTo>
                <a:lnTo>
                  <a:pt x="87" y="332"/>
                </a:lnTo>
                <a:lnTo>
                  <a:pt x="87" y="332"/>
                </a:lnTo>
                <a:lnTo>
                  <a:pt x="94" y="333"/>
                </a:lnTo>
                <a:lnTo>
                  <a:pt x="94" y="333"/>
                </a:lnTo>
                <a:lnTo>
                  <a:pt x="95" y="333"/>
                </a:lnTo>
                <a:lnTo>
                  <a:pt x="95" y="333"/>
                </a:lnTo>
                <a:lnTo>
                  <a:pt x="94" y="327"/>
                </a:lnTo>
                <a:lnTo>
                  <a:pt x="94" y="327"/>
                </a:lnTo>
                <a:lnTo>
                  <a:pt x="88" y="319"/>
                </a:lnTo>
                <a:lnTo>
                  <a:pt x="88" y="319"/>
                </a:lnTo>
                <a:lnTo>
                  <a:pt x="87" y="313"/>
                </a:lnTo>
                <a:lnTo>
                  <a:pt x="87" y="313"/>
                </a:lnTo>
                <a:lnTo>
                  <a:pt x="77" y="312"/>
                </a:lnTo>
                <a:lnTo>
                  <a:pt x="77" y="312"/>
                </a:lnTo>
                <a:close/>
                <a:moveTo>
                  <a:pt x="327" y="207"/>
                </a:moveTo>
                <a:lnTo>
                  <a:pt x="327" y="207"/>
                </a:lnTo>
                <a:lnTo>
                  <a:pt x="324" y="204"/>
                </a:lnTo>
                <a:lnTo>
                  <a:pt x="324" y="204"/>
                </a:lnTo>
                <a:lnTo>
                  <a:pt x="321" y="201"/>
                </a:lnTo>
                <a:lnTo>
                  <a:pt x="321" y="201"/>
                </a:lnTo>
                <a:lnTo>
                  <a:pt x="316" y="197"/>
                </a:lnTo>
                <a:lnTo>
                  <a:pt x="316" y="197"/>
                </a:lnTo>
                <a:lnTo>
                  <a:pt x="308" y="191"/>
                </a:lnTo>
                <a:lnTo>
                  <a:pt x="308" y="191"/>
                </a:lnTo>
                <a:lnTo>
                  <a:pt x="307" y="189"/>
                </a:lnTo>
                <a:lnTo>
                  <a:pt x="307" y="189"/>
                </a:lnTo>
                <a:lnTo>
                  <a:pt x="307" y="198"/>
                </a:lnTo>
                <a:lnTo>
                  <a:pt x="307" y="198"/>
                </a:lnTo>
                <a:lnTo>
                  <a:pt x="307" y="199"/>
                </a:lnTo>
                <a:lnTo>
                  <a:pt x="307" y="199"/>
                </a:lnTo>
                <a:lnTo>
                  <a:pt x="308" y="201"/>
                </a:lnTo>
                <a:lnTo>
                  <a:pt x="308" y="201"/>
                </a:lnTo>
                <a:lnTo>
                  <a:pt x="314" y="204"/>
                </a:lnTo>
                <a:lnTo>
                  <a:pt x="318" y="208"/>
                </a:lnTo>
                <a:lnTo>
                  <a:pt x="318" y="208"/>
                </a:lnTo>
                <a:lnTo>
                  <a:pt x="325" y="214"/>
                </a:lnTo>
                <a:lnTo>
                  <a:pt x="325" y="214"/>
                </a:lnTo>
                <a:lnTo>
                  <a:pt x="327" y="215"/>
                </a:lnTo>
                <a:lnTo>
                  <a:pt x="327" y="215"/>
                </a:lnTo>
                <a:lnTo>
                  <a:pt x="327" y="207"/>
                </a:lnTo>
                <a:lnTo>
                  <a:pt x="327" y="207"/>
                </a:lnTo>
                <a:close/>
                <a:moveTo>
                  <a:pt x="303" y="43"/>
                </a:moveTo>
                <a:lnTo>
                  <a:pt x="303" y="43"/>
                </a:lnTo>
                <a:lnTo>
                  <a:pt x="306" y="56"/>
                </a:lnTo>
                <a:lnTo>
                  <a:pt x="306" y="56"/>
                </a:lnTo>
                <a:lnTo>
                  <a:pt x="307" y="56"/>
                </a:lnTo>
                <a:lnTo>
                  <a:pt x="308" y="56"/>
                </a:lnTo>
                <a:lnTo>
                  <a:pt x="308" y="56"/>
                </a:lnTo>
                <a:lnTo>
                  <a:pt x="310" y="56"/>
                </a:lnTo>
                <a:lnTo>
                  <a:pt x="310" y="56"/>
                </a:lnTo>
                <a:lnTo>
                  <a:pt x="311" y="57"/>
                </a:lnTo>
                <a:lnTo>
                  <a:pt x="311" y="57"/>
                </a:lnTo>
                <a:lnTo>
                  <a:pt x="327" y="69"/>
                </a:lnTo>
                <a:lnTo>
                  <a:pt x="327" y="69"/>
                </a:lnTo>
                <a:lnTo>
                  <a:pt x="328" y="69"/>
                </a:lnTo>
                <a:lnTo>
                  <a:pt x="328" y="69"/>
                </a:lnTo>
                <a:lnTo>
                  <a:pt x="327" y="66"/>
                </a:lnTo>
                <a:lnTo>
                  <a:pt x="327" y="66"/>
                </a:lnTo>
                <a:lnTo>
                  <a:pt x="324" y="62"/>
                </a:lnTo>
                <a:lnTo>
                  <a:pt x="324" y="62"/>
                </a:lnTo>
                <a:lnTo>
                  <a:pt x="321" y="57"/>
                </a:lnTo>
                <a:lnTo>
                  <a:pt x="321" y="57"/>
                </a:lnTo>
                <a:lnTo>
                  <a:pt x="317" y="53"/>
                </a:lnTo>
                <a:lnTo>
                  <a:pt x="317" y="53"/>
                </a:lnTo>
                <a:lnTo>
                  <a:pt x="306" y="45"/>
                </a:lnTo>
                <a:lnTo>
                  <a:pt x="306" y="45"/>
                </a:lnTo>
                <a:lnTo>
                  <a:pt x="304" y="43"/>
                </a:lnTo>
                <a:lnTo>
                  <a:pt x="304" y="43"/>
                </a:lnTo>
                <a:lnTo>
                  <a:pt x="303" y="43"/>
                </a:lnTo>
                <a:lnTo>
                  <a:pt x="303" y="43"/>
                </a:lnTo>
                <a:close/>
                <a:moveTo>
                  <a:pt x="328" y="192"/>
                </a:moveTo>
                <a:lnTo>
                  <a:pt x="328" y="192"/>
                </a:lnTo>
                <a:lnTo>
                  <a:pt x="325" y="192"/>
                </a:lnTo>
                <a:lnTo>
                  <a:pt x="324" y="191"/>
                </a:lnTo>
                <a:lnTo>
                  <a:pt x="324" y="191"/>
                </a:lnTo>
                <a:lnTo>
                  <a:pt x="323" y="189"/>
                </a:lnTo>
                <a:lnTo>
                  <a:pt x="323" y="189"/>
                </a:lnTo>
                <a:lnTo>
                  <a:pt x="310" y="180"/>
                </a:lnTo>
                <a:lnTo>
                  <a:pt x="310" y="180"/>
                </a:lnTo>
                <a:lnTo>
                  <a:pt x="308" y="178"/>
                </a:lnTo>
                <a:lnTo>
                  <a:pt x="308" y="178"/>
                </a:lnTo>
                <a:lnTo>
                  <a:pt x="307" y="185"/>
                </a:lnTo>
                <a:lnTo>
                  <a:pt x="307" y="185"/>
                </a:lnTo>
                <a:lnTo>
                  <a:pt x="310" y="185"/>
                </a:lnTo>
                <a:lnTo>
                  <a:pt x="310" y="188"/>
                </a:lnTo>
                <a:lnTo>
                  <a:pt x="310" y="188"/>
                </a:lnTo>
                <a:lnTo>
                  <a:pt x="310" y="189"/>
                </a:lnTo>
                <a:lnTo>
                  <a:pt x="310" y="189"/>
                </a:lnTo>
                <a:lnTo>
                  <a:pt x="320" y="197"/>
                </a:lnTo>
                <a:lnTo>
                  <a:pt x="320" y="197"/>
                </a:lnTo>
                <a:lnTo>
                  <a:pt x="324" y="199"/>
                </a:lnTo>
                <a:lnTo>
                  <a:pt x="324" y="199"/>
                </a:lnTo>
                <a:lnTo>
                  <a:pt x="325" y="199"/>
                </a:lnTo>
                <a:lnTo>
                  <a:pt x="328" y="199"/>
                </a:lnTo>
                <a:lnTo>
                  <a:pt x="328" y="199"/>
                </a:lnTo>
                <a:lnTo>
                  <a:pt x="328" y="192"/>
                </a:lnTo>
                <a:lnTo>
                  <a:pt x="328" y="192"/>
                </a:lnTo>
                <a:close/>
                <a:moveTo>
                  <a:pt x="311" y="135"/>
                </a:moveTo>
                <a:lnTo>
                  <a:pt x="311" y="135"/>
                </a:lnTo>
                <a:lnTo>
                  <a:pt x="311" y="135"/>
                </a:lnTo>
                <a:lnTo>
                  <a:pt x="311" y="135"/>
                </a:lnTo>
                <a:lnTo>
                  <a:pt x="310" y="145"/>
                </a:lnTo>
                <a:lnTo>
                  <a:pt x="310" y="145"/>
                </a:lnTo>
                <a:lnTo>
                  <a:pt x="316" y="148"/>
                </a:lnTo>
                <a:lnTo>
                  <a:pt x="316" y="148"/>
                </a:lnTo>
                <a:lnTo>
                  <a:pt x="320" y="151"/>
                </a:lnTo>
                <a:lnTo>
                  <a:pt x="320" y="151"/>
                </a:lnTo>
                <a:lnTo>
                  <a:pt x="325" y="155"/>
                </a:lnTo>
                <a:lnTo>
                  <a:pt x="325" y="155"/>
                </a:lnTo>
                <a:lnTo>
                  <a:pt x="328" y="157"/>
                </a:lnTo>
                <a:lnTo>
                  <a:pt x="328" y="157"/>
                </a:lnTo>
                <a:lnTo>
                  <a:pt x="330" y="157"/>
                </a:lnTo>
                <a:lnTo>
                  <a:pt x="331" y="155"/>
                </a:lnTo>
                <a:lnTo>
                  <a:pt x="331" y="155"/>
                </a:lnTo>
                <a:lnTo>
                  <a:pt x="331" y="148"/>
                </a:lnTo>
                <a:lnTo>
                  <a:pt x="331" y="148"/>
                </a:lnTo>
                <a:lnTo>
                  <a:pt x="327" y="147"/>
                </a:lnTo>
                <a:lnTo>
                  <a:pt x="327" y="147"/>
                </a:lnTo>
                <a:lnTo>
                  <a:pt x="323" y="145"/>
                </a:lnTo>
                <a:lnTo>
                  <a:pt x="323" y="145"/>
                </a:lnTo>
                <a:lnTo>
                  <a:pt x="317" y="141"/>
                </a:lnTo>
                <a:lnTo>
                  <a:pt x="313" y="137"/>
                </a:lnTo>
                <a:lnTo>
                  <a:pt x="313" y="137"/>
                </a:lnTo>
                <a:lnTo>
                  <a:pt x="311" y="135"/>
                </a:lnTo>
                <a:lnTo>
                  <a:pt x="311" y="135"/>
                </a:lnTo>
                <a:close/>
                <a:moveTo>
                  <a:pt x="183" y="10"/>
                </a:moveTo>
                <a:lnTo>
                  <a:pt x="183" y="10"/>
                </a:lnTo>
                <a:lnTo>
                  <a:pt x="183" y="10"/>
                </a:lnTo>
                <a:lnTo>
                  <a:pt x="183" y="10"/>
                </a:lnTo>
                <a:lnTo>
                  <a:pt x="179" y="9"/>
                </a:lnTo>
                <a:lnTo>
                  <a:pt x="179" y="9"/>
                </a:lnTo>
                <a:lnTo>
                  <a:pt x="173" y="9"/>
                </a:lnTo>
                <a:lnTo>
                  <a:pt x="173" y="9"/>
                </a:lnTo>
                <a:lnTo>
                  <a:pt x="138" y="9"/>
                </a:lnTo>
                <a:lnTo>
                  <a:pt x="138" y="9"/>
                </a:lnTo>
                <a:lnTo>
                  <a:pt x="118" y="10"/>
                </a:lnTo>
                <a:lnTo>
                  <a:pt x="118" y="10"/>
                </a:lnTo>
                <a:lnTo>
                  <a:pt x="97" y="12"/>
                </a:lnTo>
                <a:lnTo>
                  <a:pt x="97" y="12"/>
                </a:lnTo>
                <a:lnTo>
                  <a:pt x="90" y="12"/>
                </a:lnTo>
                <a:lnTo>
                  <a:pt x="90" y="12"/>
                </a:lnTo>
                <a:lnTo>
                  <a:pt x="92" y="12"/>
                </a:lnTo>
                <a:lnTo>
                  <a:pt x="92" y="12"/>
                </a:lnTo>
                <a:lnTo>
                  <a:pt x="122" y="13"/>
                </a:lnTo>
                <a:lnTo>
                  <a:pt x="122" y="13"/>
                </a:lnTo>
                <a:lnTo>
                  <a:pt x="124" y="13"/>
                </a:lnTo>
                <a:lnTo>
                  <a:pt x="127" y="13"/>
                </a:lnTo>
                <a:lnTo>
                  <a:pt x="127" y="13"/>
                </a:lnTo>
                <a:lnTo>
                  <a:pt x="128" y="12"/>
                </a:lnTo>
                <a:lnTo>
                  <a:pt x="128" y="12"/>
                </a:lnTo>
                <a:lnTo>
                  <a:pt x="145" y="10"/>
                </a:lnTo>
                <a:lnTo>
                  <a:pt x="145" y="10"/>
                </a:lnTo>
                <a:lnTo>
                  <a:pt x="162" y="10"/>
                </a:lnTo>
                <a:lnTo>
                  <a:pt x="179" y="10"/>
                </a:lnTo>
                <a:lnTo>
                  <a:pt x="179" y="10"/>
                </a:lnTo>
                <a:lnTo>
                  <a:pt x="183" y="10"/>
                </a:lnTo>
                <a:lnTo>
                  <a:pt x="183" y="10"/>
                </a:lnTo>
                <a:close/>
                <a:moveTo>
                  <a:pt x="162" y="239"/>
                </a:moveTo>
                <a:lnTo>
                  <a:pt x="162" y="239"/>
                </a:lnTo>
                <a:lnTo>
                  <a:pt x="161" y="236"/>
                </a:lnTo>
                <a:lnTo>
                  <a:pt x="161" y="236"/>
                </a:lnTo>
                <a:lnTo>
                  <a:pt x="161" y="235"/>
                </a:lnTo>
                <a:lnTo>
                  <a:pt x="161" y="235"/>
                </a:lnTo>
                <a:lnTo>
                  <a:pt x="162" y="234"/>
                </a:lnTo>
                <a:lnTo>
                  <a:pt x="162" y="234"/>
                </a:lnTo>
                <a:lnTo>
                  <a:pt x="163" y="235"/>
                </a:lnTo>
                <a:lnTo>
                  <a:pt x="163" y="235"/>
                </a:lnTo>
                <a:lnTo>
                  <a:pt x="178" y="245"/>
                </a:lnTo>
                <a:lnTo>
                  <a:pt x="178" y="245"/>
                </a:lnTo>
                <a:lnTo>
                  <a:pt x="178" y="245"/>
                </a:lnTo>
                <a:lnTo>
                  <a:pt x="178" y="245"/>
                </a:lnTo>
                <a:lnTo>
                  <a:pt x="179" y="243"/>
                </a:lnTo>
                <a:lnTo>
                  <a:pt x="181" y="242"/>
                </a:lnTo>
                <a:lnTo>
                  <a:pt x="181" y="242"/>
                </a:lnTo>
                <a:lnTo>
                  <a:pt x="179" y="241"/>
                </a:lnTo>
                <a:lnTo>
                  <a:pt x="179" y="241"/>
                </a:lnTo>
                <a:lnTo>
                  <a:pt x="168" y="235"/>
                </a:lnTo>
                <a:lnTo>
                  <a:pt x="168" y="235"/>
                </a:lnTo>
                <a:lnTo>
                  <a:pt x="159" y="232"/>
                </a:lnTo>
                <a:lnTo>
                  <a:pt x="149" y="229"/>
                </a:lnTo>
                <a:lnTo>
                  <a:pt x="149" y="229"/>
                </a:lnTo>
                <a:lnTo>
                  <a:pt x="146" y="231"/>
                </a:lnTo>
                <a:lnTo>
                  <a:pt x="146" y="231"/>
                </a:lnTo>
                <a:lnTo>
                  <a:pt x="139" y="236"/>
                </a:lnTo>
                <a:lnTo>
                  <a:pt x="139" y="236"/>
                </a:lnTo>
                <a:lnTo>
                  <a:pt x="138" y="236"/>
                </a:lnTo>
                <a:lnTo>
                  <a:pt x="138" y="236"/>
                </a:lnTo>
                <a:lnTo>
                  <a:pt x="139" y="236"/>
                </a:lnTo>
                <a:lnTo>
                  <a:pt x="139" y="236"/>
                </a:lnTo>
                <a:lnTo>
                  <a:pt x="145" y="235"/>
                </a:lnTo>
                <a:lnTo>
                  <a:pt x="149" y="235"/>
                </a:lnTo>
                <a:lnTo>
                  <a:pt x="149" y="235"/>
                </a:lnTo>
                <a:lnTo>
                  <a:pt x="159" y="238"/>
                </a:lnTo>
                <a:lnTo>
                  <a:pt x="159" y="238"/>
                </a:lnTo>
                <a:lnTo>
                  <a:pt x="162" y="239"/>
                </a:lnTo>
                <a:lnTo>
                  <a:pt x="162" y="239"/>
                </a:lnTo>
                <a:close/>
                <a:moveTo>
                  <a:pt x="63" y="310"/>
                </a:moveTo>
                <a:lnTo>
                  <a:pt x="63" y="310"/>
                </a:lnTo>
                <a:lnTo>
                  <a:pt x="63" y="310"/>
                </a:lnTo>
                <a:lnTo>
                  <a:pt x="63" y="310"/>
                </a:lnTo>
                <a:lnTo>
                  <a:pt x="70" y="323"/>
                </a:lnTo>
                <a:lnTo>
                  <a:pt x="70" y="323"/>
                </a:lnTo>
                <a:lnTo>
                  <a:pt x="71" y="324"/>
                </a:lnTo>
                <a:lnTo>
                  <a:pt x="71" y="324"/>
                </a:lnTo>
                <a:lnTo>
                  <a:pt x="80" y="329"/>
                </a:lnTo>
                <a:lnTo>
                  <a:pt x="80" y="329"/>
                </a:lnTo>
                <a:lnTo>
                  <a:pt x="80" y="329"/>
                </a:lnTo>
                <a:lnTo>
                  <a:pt x="80" y="329"/>
                </a:lnTo>
                <a:lnTo>
                  <a:pt x="73" y="312"/>
                </a:lnTo>
                <a:lnTo>
                  <a:pt x="73" y="312"/>
                </a:lnTo>
                <a:lnTo>
                  <a:pt x="63" y="310"/>
                </a:lnTo>
                <a:lnTo>
                  <a:pt x="63" y="310"/>
                </a:lnTo>
                <a:close/>
                <a:moveTo>
                  <a:pt x="73" y="270"/>
                </a:moveTo>
                <a:lnTo>
                  <a:pt x="73" y="270"/>
                </a:lnTo>
                <a:lnTo>
                  <a:pt x="73" y="273"/>
                </a:lnTo>
                <a:lnTo>
                  <a:pt x="73" y="273"/>
                </a:lnTo>
                <a:lnTo>
                  <a:pt x="71" y="275"/>
                </a:lnTo>
                <a:lnTo>
                  <a:pt x="71" y="275"/>
                </a:lnTo>
                <a:lnTo>
                  <a:pt x="70" y="273"/>
                </a:lnTo>
                <a:lnTo>
                  <a:pt x="70" y="273"/>
                </a:lnTo>
                <a:lnTo>
                  <a:pt x="70" y="272"/>
                </a:lnTo>
                <a:lnTo>
                  <a:pt x="70" y="272"/>
                </a:lnTo>
                <a:lnTo>
                  <a:pt x="64" y="283"/>
                </a:lnTo>
                <a:lnTo>
                  <a:pt x="64" y="283"/>
                </a:lnTo>
                <a:lnTo>
                  <a:pt x="64" y="283"/>
                </a:lnTo>
                <a:lnTo>
                  <a:pt x="64" y="283"/>
                </a:lnTo>
                <a:lnTo>
                  <a:pt x="67" y="285"/>
                </a:lnTo>
                <a:lnTo>
                  <a:pt x="67" y="285"/>
                </a:lnTo>
                <a:lnTo>
                  <a:pt x="68" y="285"/>
                </a:lnTo>
                <a:lnTo>
                  <a:pt x="70" y="283"/>
                </a:lnTo>
                <a:lnTo>
                  <a:pt x="70" y="283"/>
                </a:lnTo>
                <a:lnTo>
                  <a:pt x="71" y="278"/>
                </a:lnTo>
                <a:lnTo>
                  <a:pt x="71" y="278"/>
                </a:lnTo>
                <a:lnTo>
                  <a:pt x="73" y="276"/>
                </a:lnTo>
                <a:lnTo>
                  <a:pt x="75" y="276"/>
                </a:lnTo>
                <a:lnTo>
                  <a:pt x="75" y="276"/>
                </a:lnTo>
                <a:lnTo>
                  <a:pt x="75" y="276"/>
                </a:lnTo>
                <a:lnTo>
                  <a:pt x="75" y="276"/>
                </a:lnTo>
                <a:lnTo>
                  <a:pt x="77" y="276"/>
                </a:lnTo>
                <a:lnTo>
                  <a:pt x="77" y="276"/>
                </a:lnTo>
                <a:lnTo>
                  <a:pt x="81" y="272"/>
                </a:lnTo>
                <a:lnTo>
                  <a:pt x="81" y="272"/>
                </a:lnTo>
                <a:lnTo>
                  <a:pt x="82" y="270"/>
                </a:lnTo>
                <a:lnTo>
                  <a:pt x="84" y="272"/>
                </a:lnTo>
                <a:lnTo>
                  <a:pt x="84" y="272"/>
                </a:lnTo>
                <a:lnTo>
                  <a:pt x="85" y="270"/>
                </a:lnTo>
                <a:lnTo>
                  <a:pt x="88" y="269"/>
                </a:lnTo>
                <a:lnTo>
                  <a:pt x="88" y="269"/>
                </a:lnTo>
                <a:lnTo>
                  <a:pt x="90" y="269"/>
                </a:lnTo>
                <a:lnTo>
                  <a:pt x="90" y="269"/>
                </a:lnTo>
                <a:lnTo>
                  <a:pt x="91" y="269"/>
                </a:lnTo>
                <a:lnTo>
                  <a:pt x="91" y="269"/>
                </a:lnTo>
                <a:lnTo>
                  <a:pt x="92" y="268"/>
                </a:lnTo>
                <a:lnTo>
                  <a:pt x="92" y="268"/>
                </a:lnTo>
                <a:lnTo>
                  <a:pt x="101" y="265"/>
                </a:lnTo>
                <a:lnTo>
                  <a:pt x="101" y="265"/>
                </a:lnTo>
                <a:lnTo>
                  <a:pt x="104" y="262"/>
                </a:lnTo>
                <a:lnTo>
                  <a:pt x="104" y="262"/>
                </a:lnTo>
                <a:lnTo>
                  <a:pt x="102" y="263"/>
                </a:lnTo>
                <a:lnTo>
                  <a:pt x="102" y="263"/>
                </a:lnTo>
                <a:lnTo>
                  <a:pt x="90" y="268"/>
                </a:lnTo>
                <a:lnTo>
                  <a:pt x="90" y="268"/>
                </a:lnTo>
                <a:lnTo>
                  <a:pt x="88" y="268"/>
                </a:lnTo>
                <a:lnTo>
                  <a:pt x="85" y="266"/>
                </a:lnTo>
                <a:lnTo>
                  <a:pt x="85" y="266"/>
                </a:lnTo>
                <a:lnTo>
                  <a:pt x="80" y="269"/>
                </a:lnTo>
                <a:lnTo>
                  <a:pt x="73" y="270"/>
                </a:lnTo>
                <a:lnTo>
                  <a:pt x="73" y="270"/>
                </a:lnTo>
                <a:close/>
                <a:moveTo>
                  <a:pt x="109" y="18"/>
                </a:moveTo>
                <a:lnTo>
                  <a:pt x="109" y="18"/>
                </a:lnTo>
                <a:lnTo>
                  <a:pt x="109" y="19"/>
                </a:lnTo>
                <a:lnTo>
                  <a:pt x="108" y="20"/>
                </a:lnTo>
                <a:lnTo>
                  <a:pt x="108" y="20"/>
                </a:lnTo>
                <a:lnTo>
                  <a:pt x="98" y="26"/>
                </a:lnTo>
                <a:lnTo>
                  <a:pt x="98" y="26"/>
                </a:lnTo>
                <a:lnTo>
                  <a:pt x="97" y="27"/>
                </a:lnTo>
                <a:lnTo>
                  <a:pt x="95" y="30"/>
                </a:lnTo>
                <a:lnTo>
                  <a:pt x="95" y="30"/>
                </a:lnTo>
                <a:lnTo>
                  <a:pt x="97" y="30"/>
                </a:lnTo>
                <a:lnTo>
                  <a:pt x="97" y="30"/>
                </a:lnTo>
                <a:lnTo>
                  <a:pt x="109" y="25"/>
                </a:lnTo>
                <a:lnTo>
                  <a:pt x="109" y="25"/>
                </a:lnTo>
                <a:lnTo>
                  <a:pt x="112" y="23"/>
                </a:lnTo>
                <a:lnTo>
                  <a:pt x="114" y="22"/>
                </a:lnTo>
                <a:lnTo>
                  <a:pt x="114" y="22"/>
                </a:lnTo>
                <a:lnTo>
                  <a:pt x="117" y="20"/>
                </a:lnTo>
                <a:lnTo>
                  <a:pt x="117" y="20"/>
                </a:lnTo>
                <a:lnTo>
                  <a:pt x="125" y="19"/>
                </a:lnTo>
                <a:lnTo>
                  <a:pt x="125" y="19"/>
                </a:lnTo>
                <a:lnTo>
                  <a:pt x="132" y="19"/>
                </a:lnTo>
                <a:lnTo>
                  <a:pt x="132" y="19"/>
                </a:lnTo>
                <a:lnTo>
                  <a:pt x="139" y="18"/>
                </a:lnTo>
                <a:lnTo>
                  <a:pt x="139" y="18"/>
                </a:lnTo>
                <a:lnTo>
                  <a:pt x="139" y="18"/>
                </a:lnTo>
                <a:lnTo>
                  <a:pt x="139" y="18"/>
                </a:lnTo>
                <a:lnTo>
                  <a:pt x="109" y="18"/>
                </a:lnTo>
                <a:lnTo>
                  <a:pt x="109" y="18"/>
                </a:lnTo>
                <a:close/>
                <a:moveTo>
                  <a:pt x="21" y="235"/>
                </a:moveTo>
                <a:lnTo>
                  <a:pt x="21" y="235"/>
                </a:lnTo>
                <a:lnTo>
                  <a:pt x="21" y="235"/>
                </a:lnTo>
                <a:lnTo>
                  <a:pt x="21" y="235"/>
                </a:lnTo>
                <a:lnTo>
                  <a:pt x="21" y="235"/>
                </a:lnTo>
                <a:lnTo>
                  <a:pt x="21" y="235"/>
                </a:lnTo>
                <a:lnTo>
                  <a:pt x="24" y="228"/>
                </a:lnTo>
                <a:lnTo>
                  <a:pt x="24" y="228"/>
                </a:lnTo>
                <a:lnTo>
                  <a:pt x="24" y="224"/>
                </a:lnTo>
                <a:lnTo>
                  <a:pt x="24" y="219"/>
                </a:lnTo>
                <a:lnTo>
                  <a:pt x="24" y="219"/>
                </a:lnTo>
                <a:lnTo>
                  <a:pt x="23" y="199"/>
                </a:lnTo>
                <a:lnTo>
                  <a:pt x="23" y="199"/>
                </a:lnTo>
                <a:lnTo>
                  <a:pt x="21" y="198"/>
                </a:lnTo>
                <a:lnTo>
                  <a:pt x="21" y="198"/>
                </a:lnTo>
                <a:lnTo>
                  <a:pt x="20" y="207"/>
                </a:lnTo>
                <a:lnTo>
                  <a:pt x="20" y="207"/>
                </a:lnTo>
                <a:lnTo>
                  <a:pt x="20" y="218"/>
                </a:lnTo>
                <a:lnTo>
                  <a:pt x="20" y="218"/>
                </a:lnTo>
                <a:lnTo>
                  <a:pt x="21" y="234"/>
                </a:lnTo>
                <a:lnTo>
                  <a:pt x="21" y="234"/>
                </a:lnTo>
                <a:lnTo>
                  <a:pt x="21" y="235"/>
                </a:lnTo>
                <a:lnTo>
                  <a:pt x="21" y="235"/>
                </a:lnTo>
                <a:close/>
                <a:moveTo>
                  <a:pt x="53" y="33"/>
                </a:moveTo>
                <a:lnTo>
                  <a:pt x="53" y="33"/>
                </a:lnTo>
                <a:lnTo>
                  <a:pt x="54" y="32"/>
                </a:lnTo>
                <a:lnTo>
                  <a:pt x="54" y="32"/>
                </a:lnTo>
                <a:lnTo>
                  <a:pt x="64" y="19"/>
                </a:lnTo>
                <a:lnTo>
                  <a:pt x="64" y="19"/>
                </a:lnTo>
                <a:lnTo>
                  <a:pt x="64" y="18"/>
                </a:lnTo>
                <a:lnTo>
                  <a:pt x="64" y="18"/>
                </a:lnTo>
                <a:lnTo>
                  <a:pt x="55" y="19"/>
                </a:lnTo>
                <a:lnTo>
                  <a:pt x="55" y="19"/>
                </a:lnTo>
                <a:lnTo>
                  <a:pt x="53" y="20"/>
                </a:lnTo>
                <a:lnTo>
                  <a:pt x="50" y="23"/>
                </a:lnTo>
                <a:lnTo>
                  <a:pt x="50" y="23"/>
                </a:lnTo>
                <a:lnTo>
                  <a:pt x="50" y="23"/>
                </a:lnTo>
                <a:lnTo>
                  <a:pt x="50" y="23"/>
                </a:lnTo>
                <a:lnTo>
                  <a:pt x="50" y="25"/>
                </a:lnTo>
                <a:lnTo>
                  <a:pt x="50" y="25"/>
                </a:lnTo>
                <a:lnTo>
                  <a:pt x="51" y="29"/>
                </a:lnTo>
                <a:lnTo>
                  <a:pt x="51" y="29"/>
                </a:lnTo>
                <a:lnTo>
                  <a:pt x="53" y="33"/>
                </a:lnTo>
                <a:lnTo>
                  <a:pt x="53" y="33"/>
                </a:lnTo>
                <a:close/>
                <a:moveTo>
                  <a:pt x="149" y="251"/>
                </a:moveTo>
                <a:lnTo>
                  <a:pt x="149" y="251"/>
                </a:lnTo>
                <a:lnTo>
                  <a:pt x="151" y="253"/>
                </a:lnTo>
                <a:lnTo>
                  <a:pt x="154" y="255"/>
                </a:lnTo>
                <a:lnTo>
                  <a:pt x="154" y="255"/>
                </a:lnTo>
                <a:lnTo>
                  <a:pt x="159" y="255"/>
                </a:lnTo>
                <a:lnTo>
                  <a:pt x="159" y="255"/>
                </a:lnTo>
                <a:lnTo>
                  <a:pt x="162" y="255"/>
                </a:lnTo>
                <a:lnTo>
                  <a:pt x="163" y="253"/>
                </a:lnTo>
                <a:lnTo>
                  <a:pt x="163" y="253"/>
                </a:lnTo>
                <a:lnTo>
                  <a:pt x="165" y="251"/>
                </a:lnTo>
                <a:lnTo>
                  <a:pt x="165" y="251"/>
                </a:lnTo>
                <a:lnTo>
                  <a:pt x="163" y="249"/>
                </a:lnTo>
                <a:lnTo>
                  <a:pt x="163" y="249"/>
                </a:lnTo>
                <a:lnTo>
                  <a:pt x="162" y="248"/>
                </a:lnTo>
                <a:lnTo>
                  <a:pt x="162" y="248"/>
                </a:lnTo>
                <a:lnTo>
                  <a:pt x="161" y="246"/>
                </a:lnTo>
                <a:lnTo>
                  <a:pt x="161" y="246"/>
                </a:lnTo>
                <a:lnTo>
                  <a:pt x="163" y="245"/>
                </a:lnTo>
                <a:lnTo>
                  <a:pt x="163" y="245"/>
                </a:lnTo>
                <a:lnTo>
                  <a:pt x="165" y="245"/>
                </a:lnTo>
                <a:lnTo>
                  <a:pt x="165" y="245"/>
                </a:lnTo>
                <a:lnTo>
                  <a:pt x="163" y="243"/>
                </a:lnTo>
                <a:lnTo>
                  <a:pt x="161" y="242"/>
                </a:lnTo>
                <a:lnTo>
                  <a:pt x="161" y="242"/>
                </a:lnTo>
                <a:lnTo>
                  <a:pt x="159" y="241"/>
                </a:lnTo>
                <a:lnTo>
                  <a:pt x="159" y="241"/>
                </a:lnTo>
                <a:lnTo>
                  <a:pt x="158" y="241"/>
                </a:lnTo>
                <a:lnTo>
                  <a:pt x="158" y="241"/>
                </a:lnTo>
                <a:lnTo>
                  <a:pt x="156" y="242"/>
                </a:lnTo>
                <a:lnTo>
                  <a:pt x="155" y="243"/>
                </a:lnTo>
                <a:lnTo>
                  <a:pt x="155" y="243"/>
                </a:lnTo>
                <a:lnTo>
                  <a:pt x="155" y="243"/>
                </a:lnTo>
                <a:lnTo>
                  <a:pt x="155" y="243"/>
                </a:lnTo>
                <a:lnTo>
                  <a:pt x="159" y="242"/>
                </a:lnTo>
                <a:lnTo>
                  <a:pt x="159" y="242"/>
                </a:lnTo>
                <a:lnTo>
                  <a:pt x="161" y="242"/>
                </a:lnTo>
                <a:lnTo>
                  <a:pt x="161" y="242"/>
                </a:lnTo>
                <a:lnTo>
                  <a:pt x="162" y="243"/>
                </a:lnTo>
                <a:lnTo>
                  <a:pt x="162" y="243"/>
                </a:lnTo>
                <a:lnTo>
                  <a:pt x="161" y="245"/>
                </a:lnTo>
                <a:lnTo>
                  <a:pt x="161" y="245"/>
                </a:lnTo>
                <a:lnTo>
                  <a:pt x="161" y="246"/>
                </a:lnTo>
                <a:lnTo>
                  <a:pt x="161" y="246"/>
                </a:lnTo>
                <a:lnTo>
                  <a:pt x="158" y="248"/>
                </a:lnTo>
                <a:lnTo>
                  <a:pt x="158" y="248"/>
                </a:lnTo>
                <a:lnTo>
                  <a:pt x="149" y="251"/>
                </a:lnTo>
                <a:lnTo>
                  <a:pt x="149" y="251"/>
                </a:lnTo>
                <a:close/>
                <a:moveTo>
                  <a:pt x="134" y="259"/>
                </a:moveTo>
                <a:lnTo>
                  <a:pt x="134" y="259"/>
                </a:lnTo>
                <a:lnTo>
                  <a:pt x="132" y="261"/>
                </a:lnTo>
                <a:lnTo>
                  <a:pt x="132" y="261"/>
                </a:lnTo>
                <a:lnTo>
                  <a:pt x="125" y="263"/>
                </a:lnTo>
                <a:lnTo>
                  <a:pt x="125" y="263"/>
                </a:lnTo>
                <a:lnTo>
                  <a:pt x="122" y="263"/>
                </a:lnTo>
                <a:lnTo>
                  <a:pt x="122" y="265"/>
                </a:lnTo>
                <a:lnTo>
                  <a:pt x="122" y="265"/>
                </a:lnTo>
                <a:lnTo>
                  <a:pt x="121" y="266"/>
                </a:lnTo>
                <a:lnTo>
                  <a:pt x="121" y="266"/>
                </a:lnTo>
                <a:lnTo>
                  <a:pt x="118" y="268"/>
                </a:lnTo>
                <a:lnTo>
                  <a:pt x="117" y="272"/>
                </a:lnTo>
                <a:lnTo>
                  <a:pt x="117" y="272"/>
                </a:lnTo>
                <a:lnTo>
                  <a:pt x="117" y="273"/>
                </a:lnTo>
                <a:lnTo>
                  <a:pt x="117" y="273"/>
                </a:lnTo>
                <a:lnTo>
                  <a:pt x="109" y="285"/>
                </a:lnTo>
                <a:lnTo>
                  <a:pt x="109" y="285"/>
                </a:lnTo>
                <a:lnTo>
                  <a:pt x="109" y="286"/>
                </a:lnTo>
                <a:lnTo>
                  <a:pt x="109" y="286"/>
                </a:lnTo>
                <a:lnTo>
                  <a:pt x="109" y="286"/>
                </a:lnTo>
                <a:lnTo>
                  <a:pt x="109" y="286"/>
                </a:lnTo>
                <a:lnTo>
                  <a:pt x="134" y="259"/>
                </a:lnTo>
                <a:lnTo>
                  <a:pt x="134" y="259"/>
                </a:lnTo>
                <a:close/>
                <a:moveTo>
                  <a:pt x="80" y="117"/>
                </a:moveTo>
                <a:lnTo>
                  <a:pt x="80" y="117"/>
                </a:lnTo>
                <a:lnTo>
                  <a:pt x="81" y="116"/>
                </a:lnTo>
                <a:lnTo>
                  <a:pt x="82" y="116"/>
                </a:lnTo>
                <a:lnTo>
                  <a:pt x="82" y="116"/>
                </a:lnTo>
                <a:lnTo>
                  <a:pt x="84" y="116"/>
                </a:lnTo>
                <a:lnTo>
                  <a:pt x="84" y="116"/>
                </a:lnTo>
                <a:lnTo>
                  <a:pt x="97" y="116"/>
                </a:lnTo>
                <a:lnTo>
                  <a:pt x="97" y="116"/>
                </a:lnTo>
                <a:lnTo>
                  <a:pt x="98" y="114"/>
                </a:lnTo>
                <a:lnTo>
                  <a:pt x="98" y="114"/>
                </a:lnTo>
                <a:lnTo>
                  <a:pt x="97" y="114"/>
                </a:lnTo>
                <a:lnTo>
                  <a:pt x="97" y="114"/>
                </a:lnTo>
                <a:lnTo>
                  <a:pt x="95" y="116"/>
                </a:lnTo>
                <a:lnTo>
                  <a:pt x="94" y="114"/>
                </a:lnTo>
                <a:lnTo>
                  <a:pt x="94" y="114"/>
                </a:lnTo>
                <a:lnTo>
                  <a:pt x="91" y="111"/>
                </a:lnTo>
                <a:lnTo>
                  <a:pt x="91" y="111"/>
                </a:lnTo>
                <a:lnTo>
                  <a:pt x="90" y="110"/>
                </a:lnTo>
                <a:lnTo>
                  <a:pt x="90" y="110"/>
                </a:lnTo>
                <a:lnTo>
                  <a:pt x="84" y="110"/>
                </a:lnTo>
                <a:lnTo>
                  <a:pt x="84" y="110"/>
                </a:lnTo>
                <a:lnTo>
                  <a:pt x="80" y="111"/>
                </a:lnTo>
                <a:lnTo>
                  <a:pt x="80" y="111"/>
                </a:lnTo>
                <a:lnTo>
                  <a:pt x="73" y="114"/>
                </a:lnTo>
                <a:lnTo>
                  <a:pt x="73" y="114"/>
                </a:lnTo>
                <a:lnTo>
                  <a:pt x="71" y="116"/>
                </a:lnTo>
                <a:lnTo>
                  <a:pt x="71" y="116"/>
                </a:lnTo>
                <a:lnTo>
                  <a:pt x="74" y="117"/>
                </a:lnTo>
                <a:lnTo>
                  <a:pt x="74" y="117"/>
                </a:lnTo>
                <a:lnTo>
                  <a:pt x="77" y="117"/>
                </a:lnTo>
                <a:lnTo>
                  <a:pt x="77" y="117"/>
                </a:lnTo>
                <a:lnTo>
                  <a:pt x="80" y="117"/>
                </a:lnTo>
                <a:lnTo>
                  <a:pt x="80" y="117"/>
                </a:lnTo>
                <a:close/>
                <a:moveTo>
                  <a:pt x="298" y="170"/>
                </a:moveTo>
                <a:lnTo>
                  <a:pt x="298" y="170"/>
                </a:lnTo>
                <a:lnTo>
                  <a:pt x="301" y="170"/>
                </a:lnTo>
                <a:lnTo>
                  <a:pt x="301" y="170"/>
                </a:lnTo>
                <a:lnTo>
                  <a:pt x="303" y="108"/>
                </a:lnTo>
                <a:lnTo>
                  <a:pt x="303" y="108"/>
                </a:lnTo>
                <a:lnTo>
                  <a:pt x="300" y="140"/>
                </a:lnTo>
                <a:lnTo>
                  <a:pt x="298" y="170"/>
                </a:lnTo>
                <a:lnTo>
                  <a:pt x="298" y="170"/>
                </a:lnTo>
                <a:close/>
                <a:moveTo>
                  <a:pt x="189" y="276"/>
                </a:moveTo>
                <a:lnTo>
                  <a:pt x="189" y="276"/>
                </a:lnTo>
                <a:lnTo>
                  <a:pt x="186" y="278"/>
                </a:lnTo>
                <a:lnTo>
                  <a:pt x="186" y="278"/>
                </a:lnTo>
                <a:lnTo>
                  <a:pt x="182" y="280"/>
                </a:lnTo>
                <a:lnTo>
                  <a:pt x="182" y="280"/>
                </a:lnTo>
                <a:lnTo>
                  <a:pt x="181" y="283"/>
                </a:lnTo>
                <a:lnTo>
                  <a:pt x="181" y="283"/>
                </a:lnTo>
                <a:lnTo>
                  <a:pt x="179" y="288"/>
                </a:lnTo>
                <a:lnTo>
                  <a:pt x="179" y="288"/>
                </a:lnTo>
                <a:lnTo>
                  <a:pt x="178" y="288"/>
                </a:lnTo>
                <a:lnTo>
                  <a:pt x="176" y="288"/>
                </a:lnTo>
                <a:lnTo>
                  <a:pt x="176" y="288"/>
                </a:lnTo>
                <a:lnTo>
                  <a:pt x="176" y="286"/>
                </a:lnTo>
                <a:lnTo>
                  <a:pt x="176" y="286"/>
                </a:lnTo>
                <a:lnTo>
                  <a:pt x="175" y="288"/>
                </a:lnTo>
                <a:lnTo>
                  <a:pt x="175" y="288"/>
                </a:lnTo>
                <a:lnTo>
                  <a:pt x="176" y="289"/>
                </a:lnTo>
                <a:lnTo>
                  <a:pt x="176" y="289"/>
                </a:lnTo>
                <a:lnTo>
                  <a:pt x="179" y="289"/>
                </a:lnTo>
                <a:lnTo>
                  <a:pt x="179" y="289"/>
                </a:lnTo>
                <a:lnTo>
                  <a:pt x="188" y="289"/>
                </a:lnTo>
                <a:lnTo>
                  <a:pt x="188" y="289"/>
                </a:lnTo>
                <a:lnTo>
                  <a:pt x="190" y="283"/>
                </a:lnTo>
                <a:lnTo>
                  <a:pt x="190" y="283"/>
                </a:lnTo>
                <a:lnTo>
                  <a:pt x="190" y="283"/>
                </a:lnTo>
                <a:lnTo>
                  <a:pt x="190" y="283"/>
                </a:lnTo>
                <a:lnTo>
                  <a:pt x="189" y="276"/>
                </a:lnTo>
                <a:lnTo>
                  <a:pt x="189" y="276"/>
                </a:lnTo>
                <a:close/>
                <a:moveTo>
                  <a:pt x="235" y="231"/>
                </a:moveTo>
                <a:lnTo>
                  <a:pt x="235" y="231"/>
                </a:lnTo>
                <a:lnTo>
                  <a:pt x="235" y="231"/>
                </a:lnTo>
                <a:lnTo>
                  <a:pt x="235" y="231"/>
                </a:lnTo>
                <a:lnTo>
                  <a:pt x="233" y="225"/>
                </a:lnTo>
                <a:lnTo>
                  <a:pt x="233" y="225"/>
                </a:lnTo>
                <a:lnTo>
                  <a:pt x="223" y="204"/>
                </a:lnTo>
                <a:lnTo>
                  <a:pt x="223" y="204"/>
                </a:lnTo>
                <a:lnTo>
                  <a:pt x="219" y="197"/>
                </a:lnTo>
                <a:lnTo>
                  <a:pt x="219" y="197"/>
                </a:lnTo>
                <a:lnTo>
                  <a:pt x="217" y="198"/>
                </a:lnTo>
                <a:lnTo>
                  <a:pt x="217" y="198"/>
                </a:lnTo>
                <a:lnTo>
                  <a:pt x="217" y="201"/>
                </a:lnTo>
                <a:lnTo>
                  <a:pt x="217" y="201"/>
                </a:lnTo>
                <a:lnTo>
                  <a:pt x="225" y="216"/>
                </a:lnTo>
                <a:lnTo>
                  <a:pt x="225" y="216"/>
                </a:lnTo>
                <a:lnTo>
                  <a:pt x="235" y="231"/>
                </a:lnTo>
                <a:lnTo>
                  <a:pt x="235" y="231"/>
                </a:lnTo>
                <a:close/>
                <a:moveTo>
                  <a:pt x="47" y="10"/>
                </a:moveTo>
                <a:lnTo>
                  <a:pt x="47" y="10"/>
                </a:lnTo>
                <a:lnTo>
                  <a:pt x="47" y="10"/>
                </a:lnTo>
                <a:lnTo>
                  <a:pt x="47" y="10"/>
                </a:lnTo>
                <a:lnTo>
                  <a:pt x="46" y="10"/>
                </a:lnTo>
                <a:lnTo>
                  <a:pt x="46" y="10"/>
                </a:lnTo>
                <a:lnTo>
                  <a:pt x="37" y="12"/>
                </a:lnTo>
                <a:lnTo>
                  <a:pt x="37" y="12"/>
                </a:lnTo>
                <a:lnTo>
                  <a:pt x="30" y="13"/>
                </a:lnTo>
                <a:lnTo>
                  <a:pt x="24" y="18"/>
                </a:lnTo>
                <a:lnTo>
                  <a:pt x="24" y="18"/>
                </a:lnTo>
                <a:lnTo>
                  <a:pt x="20" y="23"/>
                </a:lnTo>
                <a:lnTo>
                  <a:pt x="20" y="23"/>
                </a:lnTo>
                <a:lnTo>
                  <a:pt x="20" y="25"/>
                </a:lnTo>
                <a:lnTo>
                  <a:pt x="20" y="25"/>
                </a:lnTo>
                <a:lnTo>
                  <a:pt x="21" y="23"/>
                </a:lnTo>
                <a:lnTo>
                  <a:pt x="21" y="23"/>
                </a:lnTo>
                <a:lnTo>
                  <a:pt x="30" y="19"/>
                </a:lnTo>
                <a:lnTo>
                  <a:pt x="30" y="19"/>
                </a:lnTo>
                <a:lnTo>
                  <a:pt x="40" y="13"/>
                </a:lnTo>
                <a:lnTo>
                  <a:pt x="40" y="13"/>
                </a:lnTo>
                <a:lnTo>
                  <a:pt x="46" y="10"/>
                </a:lnTo>
                <a:lnTo>
                  <a:pt x="46" y="10"/>
                </a:lnTo>
                <a:lnTo>
                  <a:pt x="47" y="10"/>
                </a:lnTo>
                <a:lnTo>
                  <a:pt x="47" y="10"/>
                </a:lnTo>
                <a:close/>
                <a:moveTo>
                  <a:pt x="14" y="93"/>
                </a:moveTo>
                <a:lnTo>
                  <a:pt x="14" y="93"/>
                </a:lnTo>
                <a:lnTo>
                  <a:pt x="16" y="93"/>
                </a:lnTo>
                <a:lnTo>
                  <a:pt x="16" y="93"/>
                </a:lnTo>
                <a:lnTo>
                  <a:pt x="21" y="83"/>
                </a:lnTo>
                <a:lnTo>
                  <a:pt x="21" y="83"/>
                </a:lnTo>
                <a:lnTo>
                  <a:pt x="23" y="81"/>
                </a:lnTo>
                <a:lnTo>
                  <a:pt x="23" y="81"/>
                </a:lnTo>
                <a:lnTo>
                  <a:pt x="24" y="72"/>
                </a:lnTo>
                <a:lnTo>
                  <a:pt x="24" y="72"/>
                </a:lnTo>
                <a:lnTo>
                  <a:pt x="24" y="69"/>
                </a:lnTo>
                <a:lnTo>
                  <a:pt x="24" y="69"/>
                </a:lnTo>
                <a:lnTo>
                  <a:pt x="26" y="69"/>
                </a:lnTo>
                <a:lnTo>
                  <a:pt x="27" y="69"/>
                </a:lnTo>
                <a:lnTo>
                  <a:pt x="27" y="69"/>
                </a:lnTo>
                <a:lnTo>
                  <a:pt x="27" y="70"/>
                </a:lnTo>
                <a:lnTo>
                  <a:pt x="27" y="70"/>
                </a:lnTo>
                <a:lnTo>
                  <a:pt x="27" y="60"/>
                </a:lnTo>
                <a:lnTo>
                  <a:pt x="27" y="60"/>
                </a:lnTo>
                <a:lnTo>
                  <a:pt x="27" y="62"/>
                </a:lnTo>
                <a:lnTo>
                  <a:pt x="27" y="62"/>
                </a:lnTo>
                <a:lnTo>
                  <a:pt x="20" y="76"/>
                </a:lnTo>
                <a:lnTo>
                  <a:pt x="20" y="76"/>
                </a:lnTo>
                <a:lnTo>
                  <a:pt x="19" y="81"/>
                </a:lnTo>
                <a:lnTo>
                  <a:pt x="19" y="81"/>
                </a:lnTo>
                <a:lnTo>
                  <a:pt x="17" y="83"/>
                </a:lnTo>
                <a:lnTo>
                  <a:pt x="16" y="83"/>
                </a:lnTo>
                <a:lnTo>
                  <a:pt x="16" y="83"/>
                </a:lnTo>
                <a:lnTo>
                  <a:pt x="14" y="93"/>
                </a:lnTo>
                <a:lnTo>
                  <a:pt x="14" y="93"/>
                </a:lnTo>
                <a:close/>
                <a:moveTo>
                  <a:pt x="70" y="27"/>
                </a:moveTo>
                <a:lnTo>
                  <a:pt x="70" y="27"/>
                </a:lnTo>
                <a:lnTo>
                  <a:pt x="71" y="27"/>
                </a:lnTo>
                <a:lnTo>
                  <a:pt x="71" y="27"/>
                </a:lnTo>
                <a:lnTo>
                  <a:pt x="74" y="25"/>
                </a:lnTo>
                <a:lnTo>
                  <a:pt x="74" y="25"/>
                </a:lnTo>
                <a:lnTo>
                  <a:pt x="80" y="16"/>
                </a:lnTo>
                <a:lnTo>
                  <a:pt x="80" y="16"/>
                </a:lnTo>
                <a:lnTo>
                  <a:pt x="80" y="16"/>
                </a:lnTo>
                <a:lnTo>
                  <a:pt x="80" y="16"/>
                </a:lnTo>
                <a:lnTo>
                  <a:pt x="75" y="16"/>
                </a:lnTo>
                <a:lnTo>
                  <a:pt x="75" y="16"/>
                </a:lnTo>
                <a:lnTo>
                  <a:pt x="71" y="16"/>
                </a:lnTo>
                <a:lnTo>
                  <a:pt x="71" y="16"/>
                </a:lnTo>
                <a:lnTo>
                  <a:pt x="70" y="18"/>
                </a:lnTo>
                <a:lnTo>
                  <a:pt x="70" y="18"/>
                </a:lnTo>
                <a:lnTo>
                  <a:pt x="67" y="23"/>
                </a:lnTo>
                <a:lnTo>
                  <a:pt x="67" y="23"/>
                </a:lnTo>
                <a:lnTo>
                  <a:pt x="65" y="26"/>
                </a:lnTo>
                <a:lnTo>
                  <a:pt x="65" y="26"/>
                </a:lnTo>
                <a:lnTo>
                  <a:pt x="68" y="26"/>
                </a:lnTo>
                <a:lnTo>
                  <a:pt x="70" y="27"/>
                </a:lnTo>
                <a:lnTo>
                  <a:pt x="70" y="27"/>
                </a:lnTo>
                <a:close/>
                <a:moveTo>
                  <a:pt x="210" y="39"/>
                </a:moveTo>
                <a:lnTo>
                  <a:pt x="210" y="39"/>
                </a:lnTo>
                <a:lnTo>
                  <a:pt x="212" y="37"/>
                </a:lnTo>
                <a:lnTo>
                  <a:pt x="212" y="37"/>
                </a:lnTo>
                <a:lnTo>
                  <a:pt x="216" y="32"/>
                </a:lnTo>
                <a:lnTo>
                  <a:pt x="216" y="32"/>
                </a:lnTo>
                <a:lnTo>
                  <a:pt x="219" y="29"/>
                </a:lnTo>
                <a:lnTo>
                  <a:pt x="219" y="29"/>
                </a:lnTo>
                <a:lnTo>
                  <a:pt x="222" y="29"/>
                </a:lnTo>
                <a:lnTo>
                  <a:pt x="223" y="30"/>
                </a:lnTo>
                <a:lnTo>
                  <a:pt x="223" y="30"/>
                </a:lnTo>
                <a:lnTo>
                  <a:pt x="225" y="33"/>
                </a:lnTo>
                <a:lnTo>
                  <a:pt x="225" y="33"/>
                </a:lnTo>
                <a:lnTo>
                  <a:pt x="225" y="36"/>
                </a:lnTo>
                <a:lnTo>
                  <a:pt x="225" y="36"/>
                </a:lnTo>
                <a:lnTo>
                  <a:pt x="230" y="37"/>
                </a:lnTo>
                <a:lnTo>
                  <a:pt x="235" y="37"/>
                </a:lnTo>
                <a:lnTo>
                  <a:pt x="235" y="37"/>
                </a:lnTo>
                <a:lnTo>
                  <a:pt x="236" y="33"/>
                </a:lnTo>
                <a:lnTo>
                  <a:pt x="236" y="33"/>
                </a:lnTo>
                <a:lnTo>
                  <a:pt x="233" y="32"/>
                </a:lnTo>
                <a:lnTo>
                  <a:pt x="233" y="32"/>
                </a:lnTo>
                <a:lnTo>
                  <a:pt x="230" y="32"/>
                </a:lnTo>
                <a:lnTo>
                  <a:pt x="230" y="32"/>
                </a:lnTo>
                <a:lnTo>
                  <a:pt x="227" y="32"/>
                </a:lnTo>
                <a:lnTo>
                  <a:pt x="227" y="30"/>
                </a:lnTo>
                <a:lnTo>
                  <a:pt x="227" y="30"/>
                </a:lnTo>
                <a:lnTo>
                  <a:pt x="226" y="29"/>
                </a:lnTo>
                <a:lnTo>
                  <a:pt x="226" y="29"/>
                </a:lnTo>
                <a:lnTo>
                  <a:pt x="225" y="29"/>
                </a:lnTo>
                <a:lnTo>
                  <a:pt x="225" y="29"/>
                </a:lnTo>
                <a:lnTo>
                  <a:pt x="220" y="27"/>
                </a:lnTo>
                <a:lnTo>
                  <a:pt x="216" y="29"/>
                </a:lnTo>
                <a:lnTo>
                  <a:pt x="216" y="29"/>
                </a:lnTo>
                <a:lnTo>
                  <a:pt x="215" y="30"/>
                </a:lnTo>
                <a:lnTo>
                  <a:pt x="215" y="30"/>
                </a:lnTo>
                <a:lnTo>
                  <a:pt x="212" y="35"/>
                </a:lnTo>
                <a:lnTo>
                  <a:pt x="210" y="39"/>
                </a:lnTo>
                <a:lnTo>
                  <a:pt x="210" y="39"/>
                </a:lnTo>
                <a:close/>
                <a:moveTo>
                  <a:pt x="210" y="89"/>
                </a:moveTo>
                <a:lnTo>
                  <a:pt x="210" y="89"/>
                </a:lnTo>
                <a:lnTo>
                  <a:pt x="215" y="79"/>
                </a:lnTo>
                <a:lnTo>
                  <a:pt x="215" y="79"/>
                </a:lnTo>
                <a:lnTo>
                  <a:pt x="213" y="77"/>
                </a:lnTo>
                <a:lnTo>
                  <a:pt x="213" y="77"/>
                </a:lnTo>
                <a:lnTo>
                  <a:pt x="209" y="72"/>
                </a:lnTo>
                <a:lnTo>
                  <a:pt x="209" y="72"/>
                </a:lnTo>
                <a:lnTo>
                  <a:pt x="206" y="70"/>
                </a:lnTo>
                <a:lnTo>
                  <a:pt x="206" y="70"/>
                </a:lnTo>
                <a:lnTo>
                  <a:pt x="203" y="72"/>
                </a:lnTo>
                <a:lnTo>
                  <a:pt x="203" y="72"/>
                </a:lnTo>
                <a:lnTo>
                  <a:pt x="205" y="74"/>
                </a:lnTo>
                <a:lnTo>
                  <a:pt x="205" y="74"/>
                </a:lnTo>
                <a:lnTo>
                  <a:pt x="206" y="74"/>
                </a:lnTo>
                <a:lnTo>
                  <a:pt x="208" y="74"/>
                </a:lnTo>
                <a:lnTo>
                  <a:pt x="208" y="74"/>
                </a:lnTo>
                <a:lnTo>
                  <a:pt x="208" y="76"/>
                </a:lnTo>
                <a:lnTo>
                  <a:pt x="208" y="77"/>
                </a:lnTo>
                <a:lnTo>
                  <a:pt x="208" y="77"/>
                </a:lnTo>
                <a:lnTo>
                  <a:pt x="206" y="79"/>
                </a:lnTo>
                <a:lnTo>
                  <a:pt x="206" y="79"/>
                </a:lnTo>
                <a:lnTo>
                  <a:pt x="206" y="80"/>
                </a:lnTo>
                <a:lnTo>
                  <a:pt x="206" y="80"/>
                </a:lnTo>
                <a:lnTo>
                  <a:pt x="210" y="89"/>
                </a:lnTo>
                <a:lnTo>
                  <a:pt x="210" y="89"/>
                </a:lnTo>
                <a:close/>
                <a:moveTo>
                  <a:pt x="30" y="42"/>
                </a:moveTo>
                <a:lnTo>
                  <a:pt x="30" y="42"/>
                </a:lnTo>
                <a:lnTo>
                  <a:pt x="33" y="40"/>
                </a:lnTo>
                <a:lnTo>
                  <a:pt x="33" y="40"/>
                </a:lnTo>
                <a:lnTo>
                  <a:pt x="34" y="40"/>
                </a:lnTo>
                <a:lnTo>
                  <a:pt x="34" y="40"/>
                </a:lnTo>
                <a:lnTo>
                  <a:pt x="44" y="25"/>
                </a:lnTo>
                <a:lnTo>
                  <a:pt x="44" y="25"/>
                </a:lnTo>
                <a:lnTo>
                  <a:pt x="44" y="23"/>
                </a:lnTo>
                <a:lnTo>
                  <a:pt x="44" y="23"/>
                </a:lnTo>
                <a:lnTo>
                  <a:pt x="41" y="25"/>
                </a:lnTo>
                <a:lnTo>
                  <a:pt x="41" y="25"/>
                </a:lnTo>
                <a:lnTo>
                  <a:pt x="37" y="27"/>
                </a:lnTo>
                <a:lnTo>
                  <a:pt x="37" y="27"/>
                </a:lnTo>
                <a:lnTo>
                  <a:pt x="34" y="30"/>
                </a:lnTo>
                <a:lnTo>
                  <a:pt x="34" y="30"/>
                </a:lnTo>
                <a:lnTo>
                  <a:pt x="30" y="39"/>
                </a:lnTo>
                <a:lnTo>
                  <a:pt x="30" y="39"/>
                </a:lnTo>
                <a:lnTo>
                  <a:pt x="30" y="40"/>
                </a:lnTo>
                <a:lnTo>
                  <a:pt x="30" y="42"/>
                </a:lnTo>
                <a:lnTo>
                  <a:pt x="30" y="42"/>
                </a:lnTo>
                <a:close/>
                <a:moveTo>
                  <a:pt x="142" y="50"/>
                </a:moveTo>
                <a:lnTo>
                  <a:pt x="142" y="50"/>
                </a:lnTo>
                <a:lnTo>
                  <a:pt x="142" y="50"/>
                </a:lnTo>
                <a:lnTo>
                  <a:pt x="142" y="50"/>
                </a:lnTo>
                <a:lnTo>
                  <a:pt x="132" y="62"/>
                </a:lnTo>
                <a:lnTo>
                  <a:pt x="132" y="62"/>
                </a:lnTo>
                <a:lnTo>
                  <a:pt x="132" y="63"/>
                </a:lnTo>
                <a:lnTo>
                  <a:pt x="132" y="63"/>
                </a:lnTo>
                <a:lnTo>
                  <a:pt x="119" y="93"/>
                </a:lnTo>
                <a:lnTo>
                  <a:pt x="119" y="93"/>
                </a:lnTo>
                <a:lnTo>
                  <a:pt x="119" y="93"/>
                </a:lnTo>
                <a:lnTo>
                  <a:pt x="119" y="93"/>
                </a:lnTo>
                <a:lnTo>
                  <a:pt x="124" y="86"/>
                </a:lnTo>
                <a:lnTo>
                  <a:pt x="124" y="86"/>
                </a:lnTo>
                <a:lnTo>
                  <a:pt x="131" y="72"/>
                </a:lnTo>
                <a:lnTo>
                  <a:pt x="138" y="57"/>
                </a:lnTo>
                <a:lnTo>
                  <a:pt x="138" y="57"/>
                </a:lnTo>
                <a:lnTo>
                  <a:pt x="141" y="54"/>
                </a:lnTo>
                <a:lnTo>
                  <a:pt x="141" y="54"/>
                </a:lnTo>
                <a:lnTo>
                  <a:pt x="142" y="52"/>
                </a:lnTo>
                <a:lnTo>
                  <a:pt x="142" y="50"/>
                </a:lnTo>
                <a:lnTo>
                  <a:pt x="142" y="50"/>
                </a:lnTo>
                <a:close/>
                <a:moveTo>
                  <a:pt x="215" y="293"/>
                </a:moveTo>
                <a:lnTo>
                  <a:pt x="215" y="293"/>
                </a:lnTo>
                <a:lnTo>
                  <a:pt x="216" y="292"/>
                </a:lnTo>
                <a:lnTo>
                  <a:pt x="216" y="292"/>
                </a:lnTo>
                <a:lnTo>
                  <a:pt x="239" y="292"/>
                </a:lnTo>
                <a:lnTo>
                  <a:pt x="239" y="292"/>
                </a:lnTo>
                <a:lnTo>
                  <a:pt x="246" y="290"/>
                </a:lnTo>
                <a:lnTo>
                  <a:pt x="246" y="290"/>
                </a:lnTo>
                <a:lnTo>
                  <a:pt x="247" y="290"/>
                </a:lnTo>
                <a:lnTo>
                  <a:pt x="247" y="290"/>
                </a:lnTo>
                <a:lnTo>
                  <a:pt x="246" y="286"/>
                </a:lnTo>
                <a:lnTo>
                  <a:pt x="246" y="286"/>
                </a:lnTo>
                <a:lnTo>
                  <a:pt x="240" y="288"/>
                </a:lnTo>
                <a:lnTo>
                  <a:pt x="240" y="288"/>
                </a:lnTo>
                <a:lnTo>
                  <a:pt x="240" y="290"/>
                </a:lnTo>
                <a:lnTo>
                  <a:pt x="240" y="290"/>
                </a:lnTo>
                <a:lnTo>
                  <a:pt x="239" y="290"/>
                </a:lnTo>
                <a:lnTo>
                  <a:pt x="239" y="290"/>
                </a:lnTo>
                <a:lnTo>
                  <a:pt x="237" y="290"/>
                </a:lnTo>
                <a:lnTo>
                  <a:pt x="237" y="290"/>
                </a:lnTo>
                <a:lnTo>
                  <a:pt x="236" y="288"/>
                </a:lnTo>
                <a:lnTo>
                  <a:pt x="236" y="288"/>
                </a:lnTo>
                <a:lnTo>
                  <a:pt x="236" y="288"/>
                </a:lnTo>
                <a:lnTo>
                  <a:pt x="236" y="288"/>
                </a:lnTo>
                <a:lnTo>
                  <a:pt x="217" y="290"/>
                </a:lnTo>
                <a:lnTo>
                  <a:pt x="217" y="290"/>
                </a:lnTo>
                <a:lnTo>
                  <a:pt x="216" y="290"/>
                </a:lnTo>
                <a:lnTo>
                  <a:pt x="215" y="293"/>
                </a:lnTo>
                <a:lnTo>
                  <a:pt x="215" y="293"/>
                </a:lnTo>
                <a:close/>
                <a:moveTo>
                  <a:pt x="128" y="273"/>
                </a:moveTo>
                <a:lnTo>
                  <a:pt x="128" y="273"/>
                </a:lnTo>
                <a:lnTo>
                  <a:pt x="127" y="273"/>
                </a:lnTo>
                <a:lnTo>
                  <a:pt x="127" y="273"/>
                </a:lnTo>
                <a:lnTo>
                  <a:pt x="127" y="273"/>
                </a:lnTo>
                <a:lnTo>
                  <a:pt x="117" y="283"/>
                </a:lnTo>
                <a:lnTo>
                  <a:pt x="117" y="283"/>
                </a:lnTo>
                <a:lnTo>
                  <a:pt x="112" y="288"/>
                </a:lnTo>
                <a:lnTo>
                  <a:pt x="112" y="288"/>
                </a:lnTo>
                <a:lnTo>
                  <a:pt x="118" y="289"/>
                </a:lnTo>
                <a:lnTo>
                  <a:pt x="118" y="289"/>
                </a:lnTo>
                <a:lnTo>
                  <a:pt x="121" y="288"/>
                </a:lnTo>
                <a:lnTo>
                  <a:pt x="121" y="288"/>
                </a:lnTo>
                <a:lnTo>
                  <a:pt x="127" y="278"/>
                </a:lnTo>
                <a:lnTo>
                  <a:pt x="127" y="278"/>
                </a:lnTo>
                <a:lnTo>
                  <a:pt x="128" y="273"/>
                </a:lnTo>
                <a:lnTo>
                  <a:pt x="128" y="273"/>
                </a:lnTo>
                <a:close/>
                <a:moveTo>
                  <a:pt x="80" y="56"/>
                </a:moveTo>
                <a:lnTo>
                  <a:pt x="80" y="56"/>
                </a:lnTo>
                <a:lnTo>
                  <a:pt x="77" y="57"/>
                </a:lnTo>
                <a:lnTo>
                  <a:pt x="74" y="60"/>
                </a:lnTo>
                <a:lnTo>
                  <a:pt x="74" y="60"/>
                </a:lnTo>
                <a:lnTo>
                  <a:pt x="74" y="62"/>
                </a:lnTo>
                <a:lnTo>
                  <a:pt x="74" y="62"/>
                </a:lnTo>
                <a:lnTo>
                  <a:pt x="68" y="73"/>
                </a:lnTo>
                <a:lnTo>
                  <a:pt x="68" y="73"/>
                </a:lnTo>
                <a:lnTo>
                  <a:pt x="67" y="74"/>
                </a:lnTo>
                <a:lnTo>
                  <a:pt x="67" y="74"/>
                </a:lnTo>
                <a:lnTo>
                  <a:pt x="70" y="74"/>
                </a:lnTo>
                <a:lnTo>
                  <a:pt x="71" y="73"/>
                </a:lnTo>
                <a:lnTo>
                  <a:pt x="71" y="73"/>
                </a:lnTo>
                <a:lnTo>
                  <a:pt x="75" y="67"/>
                </a:lnTo>
                <a:lnTo>
                  <a:pt x="75" y="67"/>
                </a:lnTo>
                <a:lnTo>
                  <a:pt x="77" y="66"/>
                </a:lnTo>
                <a:lnTo>
                  <a:pt x="77" y="66"/>
                </a:lnTo>
                <a:lnTo>
                  <a:pt x="80" y="57"/>
                </a:lnTo>
                <a:lnTo>
                  <a:pt x="80" y="57"/>
                </a:lnTo>
                <a:lnTo>
                  <a:pt x="80" y="56"/>
                </a:lnTo>
                <a:lnTo>
                  <a:pt x="80" y="56"/>
                </a:lnTo>
                <a:close/>
                <a:moveTo>
                  <a:pt x="91" y="91"/>
                </a:moveTo>
                <a:lnTo>
                  <a:pt x="91" y="91"/>
                </a:lnTo>
                <a:lnTo>
                  <a:pt x="90" y="91"/>
                </a:lnTo>
                <a:lnTo>
                  <a:pt x="90" y="91"/>
                </a:lnTo>
                <a:lnTo>
                  <a:pt x="88" y="93"/>
                </a:lnTo>
                <a:lnTo>
                  <a:pt x="88" y="94"/>
                </a:lnTo>
                <a:lnTo>
                  <a:pt x="88" y="94"/>
                </a:lnTo>
                <a:lnTo>
                  <a:pt x="90" y="99"/>
                </a:lnTo>
                <a:lnTo>
                  <a:pt x="90" y="99"/>
                </a:lnTo>
                <a:lnTo>
                  <a:pt x="91" y="103"/>
                </a:lnTo>
                <a:lnTo>
                  <a:pt x="91" y="103"/>
                </a:lnTo>
                <a:lnTo>
                  <a:pt x="97" y="101"/>
                </a:lnTo>
                <a:lnTo>
                  <a:pt x="97" y="101"/>
                </a:lnTo>
                <a:lnTo>
                  <a:pt x="98" y="101"/>
                </a:lnTo>
                <a:lnTo>
                  <a:pt x="98" y="101"/>
                </a:lnTo>
                <a:lnTo>
                  <a:pt x="100" y="96"/>
                </a:lnTo>
                <a:lnTo>
                  <a:pt x="100" y="96"/>
                </a:lnTo>
                <a:lnTo>
                  <a:pt x="95" y="91"/>
                </a:lnTo>
                <a:lnTo>
                  <a:pt x="95" y="91"/>
                </a:lnTo>
                <a:lnTo>
                  <a:pt x="94" y="94"/>
                </a:lnTo>
                <a:lnTo>
                  <a:pt x="94" y="94"/>
                </a:lnTo>
                <a:lnTo>
                  <a:pt x="92" y="94"/>
                </a:lnTo>
                <a:lnTo>
                  <a:pt x="92" y="94"/>
                </a:lnTo>
                <a:lnTo>
                  <a:pt x="91" y="93"/>
                </a:lnTo>
                <a:lnTo>
                  <a:pt x="91" y="93"/>
                </a:lnTo>
                <a:lnTo>
                  <a:pt x="91" y="91"/>
                </a:lnTo>
                <a:lnTo>
                  <a:pt x="91" y="91"/>
                </a:lnTo>
                <a:close/>
                <a:moveTo>
                  <a:pt x="117" y="292"/>
                </a:moveTo>
                <a:lnTo>
                  <a:pt x="117" y="292"/>
                </a:lnTo>
                <a:lnTo>
                  <a:pt x="115" y="292"/>
                </a:lnTo>
                <a:lnTo>
                  <a:pt x="115" y="292"/>
                </a:lnTo>
                <a:lnTo>
                  <a:pt x="108" y="292"/>
                </a:lnTo>
                <a:lnTo>
                  <a:pt x="108" y="292"/>
                </a:lnTo>
                <a:lnTo>
                  <a:pt x="108" y="293"/>
                </a:lnTo>
                <a:lnTo>
                  <a:pt x="108" y="293"/>
                </a:lnTo>
                <a:lnTo>
                  <a:pt x="104" y="296"/>
                </a:lnTo>
                <a:lnTo>
                  <a:pt x="104" y="296"/>
                </a:lnTo>
                <a:lnTo>
                  <a:pt x="104" y="297"/>
                </a:lnTo>
                <a:lnTo>
                  <a:pt x="102" y="299"/>
                </a:lnTo>
                <a:lnTo>
                  <a:pt x="102" y="299"/>
                </a:lnTo>
                <a:lnTo>
                  <a:pt x="112" y="300"/>
                </a:lnTo>
                <a:lnTo>
                  <a:pt x="112" y="300"/>
                </a:lnTo>
                <a:lnTo>
                  <a:pt x="117" y="292"/>
                </a:lnTo>
                <a:lnTo>
                  <a:pt x="117" y="292"/>
                </a:lnTo>
                <a:close/>
                <a:moveTo>
                  <a:pt x="193" y="289"/>
                </a:moveTo>
                <a:lnTo>
                  <a:pt x="193" y="289"/>
                </a:lnTo>
                <a:lnTo>
                  <a:pt x="202" y="289"/>
                </a:lnTo>
                <a:lnTo>
                  <a:pt x="202" y="289"/>
                </a:lnTo>
                <a:lnTo>
                  <a:pt x="203" y="288"/>
                </a:lnTo>
                <a:lnTo>
                  <a:pt x="203" y="288"/>
                </a:lnTo>
                <a:lnTo>
                  <a:pt x="202" y="286"/>
                </a:lnTo>
                <a:lnTo>
                  <a:pt x="202" y="286"/>
                </a:lnTo>
                <a:lnTo>
                  <a:pt x="200" y="285"/>
                </a:lnTo>
                <a:lnTo>
                  <a:pt x="202" y="283"/>
                </a:lnTo>
                <a:lnTo>
                  <a:pt x="202" y="283"/>
                </a:lnTo>
                <a:lnTo>
                  <a:pt x="202" y="282"/>
                </a:lnTo>
                <a:lnTo>
                  <a:pt x="202" y="282"/>
                </a:lnTo>
                <a:lnTo>
                  <a:pt x="202" y="278"/>
                </a:lnTo>
                <a:lnTo>
                  <a:pt x="202" y="278"/>
                </a:lnTo>
                <a:lnTo>
                  <a:pt x="196" y="278"/>
                </a:lnTo>
                <a:lnTo>
                  <a:pt x="196" y="278"/>
                </a:lnTo>
                <a:lnTo>
                  <a:pt x="195" y="279"/>
                </a:lnTo>
                <a:lnTo>
                  <a:pt x="195" y="279"/>
                </a:lnTo>
                <a:lnTo>
                  <a:pt x="195" y="282"/>
                </a:lnTo>
                <a:lnTo>
                  <a:pt x="195" y="282"/>
                </a:lnTo>
                <a:lnTo>
                  <a:pt x="195" y="286"/>
                </a:lnTo>
                <a:lnTo>
                  <a:pt x="193" y="289"/>
                </a:lnTo>
                <a:lnTo>
                  <a:pt x="193" y="289"/>
                </a:lnTo>
                <a:close/>
                <a:moveTo>
                  <a:pt x="260" y="226"/>
                </a:moveTo>
                <a:lnTo>
                  <a:pt x="260" y="226"/>
                </a:lnTo>
                <a:lnTo>
                  <a:pt x="260" y="226"/>
                </a:lnTo>
                <a:lnTo>
                  <a:pt x="260" y="226"/>
                </a:lnTo>
                <a:lnTo>
                  <a:pt x="263" y="239"/>
                </a:lnTo>
                <a:lnTo>
                  <a:pt x="263" y="239"/>
                </a:lnTo>
                <a:lnTo>
                  <a:pt x="263" y="241"/>
                </a:lnTo>
                <a:lnTo>
                  <a:pt x="263" y="241"/>
                </a:lnTo>
                <a:lnTo>
                  <a:pt x="267" y="246"/>
                </a:lnTo>
                <a:lnTo>
                  <a:pt x="267" y="246"/>
                </a:lnTo>
                <a:lnTo>
                  <a:pt x="267" y="246"/>
                </a:lnTo>
                <a:lnTo>
                  <a:pt x="267" y="246"/>
                </a:lnTo>
                <a:lnTo>
                  <a:pt x="269" y="246"/>
                </a:lnTo>
                <a:lnTo>
                  <a:pt x="269" y="246"/>
                </a:lnTo>
                <a:lnTo>
                  <a:pt x="269" y="243"/>
                </a:lnTo>
                <a:lnTo>
                  <a:pt x="269" y="243"/>
                </a:lnTo>
                <a:lnTo>
                  <a:pt x="267" y="241"/>
                </a:lnTo>
                <a:lnTo>
                  <a:pt x="267" y="241"/>
                </a:lnTo>
                <a:lnTo>
                  <a:pt x="264" y="226"/>
                </a:lnTo>
                <a:lnTo>
                  <a:pt x="264" y="226"/>
                </a:lnTo>
                <a:lnTo>
                  <a:pt x="263" y="225"/>
                </a:lnTo>
                <a:lnTo>
                  <a:pt x="263" y="225"/>
                </a:lnTo>
                <a:lnTo>
                  <a:pt x="260" y="226"/>
                </a:lnTo>
                <a:lnTo>
                  <a:pt x="260" y="226"/>
                </a:lnTo>
                <a:close/>
                <a:moveTo>
                  <a:pt x="31" y="70"/>
                </a:moveTo>
                <a:lnTo>
                  <a:pt x="31" y="70"/>
                </a:lnTo>
                <a:lnTo>
                  <a:pt x="31" y="70"/>
                </a:lnTo>
                <a:lnTo>
                  <a:pt x="31" y="70"/>
                </a:lnTo>
                <a:lnTo>
                  <a:pt x="33" y="67"/>
                </a:lnTo>
                <a:lnTo>
                  <a:pt x="33" y="67"/>
                </a:lnTo>
                <a:lnTo>
                  <a:pt x="34" y="66"/>
                </a:lnTo>
                <a:lnTo>
                  <a:pt x="34" y="66"/>
                </a:lnTo>
                <a:lnTo>
                  <a:pt x="34" y="63"/>
                </a:lnTo>
                <a:lnTo>
                  <a:pt x="34" y="63"/>
                </a:lnTo>
                <a:lnTo>
                  <a:pt x="36" y="60"/>
                </a:lnTo>
                <a:lnTo>
                  <a:pt x="36" y="60"/>
                </a:lnTo>
                <a:lnTo>
                  <a:pt x="37" y="53"/>
                </a:lnTo>
                <a:lnTo>
                  <a:pt x="37" y="53"/>
                </a:lnTo>
                <a:lnTo>
                  <a:pt x="38" y="52"/>
                </a:lnTo>
                <a:lnTo>
                  <a:pt x="41" y="50"/>
                </a:lnTo>
                <a:lnTo>
                  <a:pt x="41" y="50"/>
                </a:lnTo>
                <a:lnTo>
                  <a:pt x="44" y="47"/>
                </a:lnTo>
                <a:lnTo>
                  <a:pt x="44" y="47"/>
                </a:lnTo>
                <a:lnTo>
                  <a:pt x="46" y="43"/>
                </a:lnTo>
                <a:lnTo>
                  <a:pt x="48" y="40"/>
                </a:lnTo>
                <a:lnTo>
                  <a:pt x="48" y="40"/>
                </a:lnTo>
                <a:lnTo>
                  <a:pt x="50" y="39"/>
                </a:lnTo>
                <a:lnTo>
                  <a:pt x="50" y="37"/>
                </a:lnTo>
                <a:lnTo>
                  <a:pt x="50" y="37"/>
                </a:lnTo>
                <a:lnTo>
                  <a:pt x="44" y="40"/>
                </a:lnTo>
                <a:lnTo>
                  <a:pt x="44" y="40"/>
                </a:lnTo>
                <a:lnTo>
                  <a:pt x="41" y="42"/>
                </a:lnTo>
                <a:lnTo>
                  <a:pt x="41" y="42"/>
                </a:lnTo>
                <a:lnTo>
                  <a:pt x="31" y="69"/>
                </a:lnTo>
                <a:lnTo>
                  <a:pt x="31" y="69"/>
                </a:lnTo>
                <a:lnTo>
                  <a:pt x="31" y="70"/>
                </a:lnTo>
                <a:lnTo>
                  <a:pt x="31" y="70"/>
                </a:lnTo>
                <a:close/>
                <a:moveTo>
                  <a:pt x="7" y="234"/>
                </a:moveTo>
                <a:lnTo>
                  <a:pt x="7" y="234"/>
                </a:lnTo>
                <a:lnTo>
                  <a:pt x="7" y="232"/>
                </a:lnTo>
                <a:lnTo>
                  <a:pt x="7" y="232"/>
                </a:lnTo>
                <a:lnTo>
                  <a:pt x="9" y="209"/>
                </a:lnTo>
                <a:lnTo>
                  <a:pt x="9" y="209"/>
                </a:lnTo>
                <a:lnTo>
                  <a:pt x="9" y="202"/>
                </a:lnTo>
                <a:lnTo>
                  <a:pt x="9" y="202"/>
                </a:lnTo>
                <a:lnTo>
                  <a:pt x="7" y="191"/>
                </a:lnTo>
                <a:lnTo>
                  <a:pt x="7" y="191"/>
                </a:lnTo>
                <a:lnTo>
                  <a:pt x="7" y="187"/>
                </a:lnTo>
                <a:lnTo>
                  <a:pt x="7" y="187"/>
                </a:lnTo>
                <a:lnTo>
                  <a:pt x="7" y="211"/>
                </a:lnTo>
                <a:lnTo>
                  <a:pt x="7" y="234"/>
                </a:lnTo>
                <a:lnTo>
                  <a:pt x="7" y="234"/>
                </a:lnTo>
                <a:close/>
                <a:moveTo>
                  <a:pt x="11" y="37"/>
                </a:moveTo>
                <a:lnTo>
                  <a:pt x="11" y="37"/>
                </a:lnTo>
                <a:lnTo>
                  <a:pt x="10" y="39"/>
                </a:lnTo>
                <a:lnTo>
                  <a:pt x="10" y="39"/>
                </a:lnTo>
                <a:lnTo>
                  <a:pt x="7" y="46"/>
                </a:lnTo>
                <a:lnTo>
                  <a:pt x="7" y="46"/>
                </a:lnTo>
                <a:lnTo>
                  <a:pt x="4" y="62"/>
                </a:lnTo>
                <a:lnTo>
                  <a:pt x="4" y="62"/>
                </a:lnTo>
                <a:lnTo>
                  <a:pt x="4" y="79"/>
                </a:lnTo>
                <a:lnTo>
                  <a:pt x="3" y="94"/>
                </a:lnTo>
                <a:lnTo>
                  <a:pt x="3" y="94"/>
                </a:lnTo>
                <a:lnTo>
                  <a:pt x="4" y="96"/>
                </a:lnTo>
                <a:lnTo>
                  <a:pt x="4" y="96"/>
                </a:lnTo>
                <a:lnTo>
                  <a:pt x="4" y="89"/>
                </a:lnTo>
                <a:lnTo>
                  <a:pt x="4" y="89"/>
                </a:lnTo>
                <a:lnTo>
                  <a:pt x="6" y="64"/>
                </a:lnTo>
                <a:lnTo>
                  <a:pt x="6" y="64"/>
                </a:lnTo>
                <a:lnTo>
                  <a:pt x="9" y="47"/>
                </a:lnTo>
                <a:lnTo>
                  <a:pt x="9" y="47"/>
                </a:lnTo>
                <a:lnTo>
                  <a:pt x="11" y="37"/>
                </a:lnTo>
                <a:lnTo>
                  <a:pt x="11" y="37"/>
                </a:lnTo>
                <a:close/>
                <a:moveTo>
                  <a:pt x="53" y="168"/>
                </a:moveTo>
                <a:lnTo>
                  <a:pt x="53" y="168"/>
                </a:lnTo>
                <a:lnTo>
                  <a:pt x="53" y="168"/>
                </a:lnTo>
                <a:lnTo>
                  <a:pt x="53" y="168"/>
                </a:lnTo>
                <a:lnTo>
                  <a:pt x="50" y="162"/>
                </a:lnTo>
                <a:lnTo>
                  <a:pt x="50" y="162"/>
                </a:lnTo>
                <a:lnTo>
                  <a:pt x="38" y="140"/>
                </a:lnTo>
                <a:lnTo>
                  <a:pt x="38" y="140"/>
                </a:lnTo>
                <a:lnTo>
                  <a:pt x="37" y="137"/>
                </a:lnTo>
                <a:lnTo>
                  <a:pt x="37" y="137"/>
                </a:lnTo>
                <a:lnTo>
                  <a:pt x="37" y="137"/>
                </a:lnTo>
                <a:lnTo>
                  <a:pt x="37" y="137"/>
                </a:lnTo>
                <a:lnTo>
                  <a:pt x="37" y="140"/>
                </a:lnTo>
                <a:lnTo>
                  <a:pt x="37" y="140"/>
                </a:lnTo>
                <a:lnTo>
                  <a:pt x="44" y="158"/>
                </a:lnTo>
                <a:lnTo>
                  <a:pt x="44" y="158"/>
                </a:lnTo>
                <a:lnTo>
                  <a:pt x="46" y="161"/>
                </a:lnTo>
                <a:lnTo>
                  <a:pt x="47" y="162"/>
                </a:lnTo>
                <a:lnTo>
                  <a:pt x="47" y="162"/>
                </a:lnTo>
                <a:lnTo>
                  <a:pt x="48" y="164"/>
                </a:lnTo>
                <a:lnTo>
                  <a:pt x="48" y="164"/>
                </a:lnTo>
                <a:lnTo>
                  <a:pt x="53" y="168"/>
                </a:lnTo>
                <a:lnTo>
                  <a:pt x="53" y="168"/>
                </a:lnTo>
                <a:close/>
                <a:moveTo>
                  <a:pt x="215" y="108"/>
                </a:moveTo>
                <a:lnTo>
                  <a:pt x="215" y="108"/>
                </a:lnTo>
                <a:lnTo>
                  <a:pt x="208" y="99"/>
                </a:lnTo>
                <a:lnTo>
                  <a:pt x="208" y="99"/>
                </a:lnTo>
                <a:lnTo>
                  <a:pt x="202" y="108"/>
                </a:lnTo>
                <a:lnTo>
                  <a:pt x="202" y="108"/>
                </a:lnTo>
                <a:lnTo>
                  <a:pt x="202" y="107"/>
                </a:lnTo>
                <a:lnTo>
                  <a:pt x="202" y="107"/>
                </a:lnTo>
                <a:lnTo>
                  <a:pt x="206" y="104"/>
                </a:lnTo>
                <a:lnTo>
                  <a:pt x="206" y="104"/>
                </a:lnTo>
                <a:lnTo>
                  <a:pt x="208" y="103"/>
                </a:lnTo>
                <a:lnTo>
                  <a:pt x="208" y="103"/>
                </a:lnTo>
                <a:lnTo>
                  <a:pt x="209" y="103"/>
                </a:lnTo>
                <a:lnTo>
                  <a:pt x="210" y="106"/>
                </a:lnTo>
                <a:lnTo>
                  <a:pt x="210" y="106"/>
                </a:lnTo>
                <a:lnTo>
                  <a:pt x="209" y="108"/>
                </a:lnTo>
                <a:lnTo>
                  <a:pt x="209" y="108"/>
                </a:lnTo>
                <a:lnTo>
                  <a:pt x="206" y="113"/>
                </a:lnTo>
                <a:lnTo>
                  <a:pt x="206" y="113"/>
                </a:lnTo>
                <a:lnTo>
                  <a:pt x="205" y="114"/>
                </a:lnTo>
                <a:lnTo>
                  <a:pt x="205" y="114"/>
                </a:lnTo>
                <a:lnTo>
                  <a:pt x="210" y="114"/>
                </a:lnTo>
                <a:lnTo>
                  <a:pt x="210" y="114"/>
                </a:lnTo>
                <a:lnTo>
                  <a:pt x="215" y="108"/>
                </a:lnTo>
                <a:lnTo>
                  <a:pt x="215" y="108"/>
                </a:lnTo>
                <a:close/>
                <a:moveTo>
                  <a:pt x="277" y="269"/>
                </a:moveTo>
                <a:lnTo>
                  <a:pt x="277" y="269"/>
                </a:lnTo>
                <a:lnTo>
                  <a:pt x="281" y="263"/>
                </a:lnTo>
                <a:lnTo>
                  <a:pt x="284" y="256"/>
                </a:lnTo>
                <a:lnTo>
                  <a:pt x="289" y="241"/>
                </a:lnTo>
                <a:lnTo>
                  <a:pt x="289" y="241"/>
                </a:lnTo>
                <a:lnTo>
                  <a:pt x="283" y="251"/>
                </a:lnTo>
                <a:lnTo>
                  <a:pt x="280" y="262"/>
                </a:lnTo>
                <a:lnTo>
                  <a:pt x="280" y="262"/>
                </a:lnTo>
                <a:lnTo>
                  <a:pt x="280" y="262"/>
                </a:lnTo>
                <a:lnTo>
                  <a:pt x="280" y="262"/>
                </a:lnTo>
                <a:lnTo>
                  <a:pt x="281" y="263"/>
                </a:lnTo>
                <a:lnTo>
                  <a:pt x="280" y="265"/>
                </a:lnTo>
                <a:lnTo>
                  <a:pt x="280" y="265"/>
                </a:lnTo>
                <a:lnTo>
                  <a:pt x="280" y="266"/>
                </a:lnTo>
                <a:lnTo>
                  <a:pt x="280" y="266"/>
                </a:lnTo>
                <a:lnTo>
                  <a:pt x="279" y="268"/>
                </a:lnTo>
                <a:lnTo>
                  <a:pt x="277" y="269"/>
                </a:lnTo>
                <a:lnTo>
                  <a:pt x="277" y="269"/>
                </a:lnTo>
                <a:close/>
                <a:moveTo>
                  <a:pt x="36" y="87"/>
                </a:moveTo>
                <a:lnTo>
                  <a:pt x="36" y="87"/>
                </a:lnTo>
                <a:lnTo>
                  <a:pt x="36" y="87"/>
                </a:lnTo>
                <a:lnTo>
                  <a:pt x="36" y="87"/>
                </a:lnTo>
                <a:lnTo>
                  <a:pt x="34" y="91"/>
                </a:lnTo>
                <a:lnTo>
                  <a:pt x="34" y="91"/>
                </a:lnTo>
                <a:lnTo>
                  <a:pt x="34" y="91"/>
                </a:lnTo>
                <a:lnTo>
                  <a:pt x="34" y="91"/>
                </a:lnTo>
                <a:lnTo>
                  <a:pt x="36" y="97"/>
                </a:lnTo>
                <a:lnTo>
                  <a:pt x="36" y="97"/>
                </a:lnTo>
                <a:lnTo>
                  <a:pt x="40" y="96"/>
                </a:lnTo>
                <a:lnTo>
                  <a:pt x="40" y="96"/>
                </a:lnTo>
                <a:lnTo>
                  <a:pt x="44" y="96"/>
                </a:lnTo>
                <a:lnTo>
                  <a:pt x="46" y="93"/>
                </a:lnTo>
                <a:lnTo>
                  <a:pt x="46" y="93"/>
                </a:lnTo>
                <a:lnTo>
                  <a:pt x="47" y="93"/>
                </a:lnTo>
                <a:lnTo>
                  <a:pt x="47" y="91"/>
                </a:lnTo>
                <a:lnTo>
                  <a:pt x="47" y="91"/>
                </a:lnTo>
                <a:lnTo>
                  <a:pt x="43" y="90"/>
                </a:lnTo>
                <a:lnTo>
                  <a:pt x="43" y="90"/>
                </a:lnTo>
                <a:lnTo>
                  <a:pt x="41" y="90"/>
                </a:lnTo>
                <a:lnTo>
                  <a:pt x="40" y="89"/>
                </a:lnTo>
                <a:lnTo>
                  <a:pt x="40" y="89"/>
                </a:lnTo>
                <a:lnTo>
                  <a:pt x="38" y="90"/>
                </a:lnTo>
                <a:lnTo>
                  <a:pt x="38" y="90"/>
                </a:lnTo>
                <a:lnTo>
                  <a:pt x="37" y="90"/>
                </a:lnTo>
                <a:lnTo>
                  <a:pt x="37" y="90"/>
                </a:lnTo>
                <a:lnTo>
                  <a:pt x="36" y="89"/>
                </a:lnTo>
                <a:lnTo>
                  <a:pt x="36" y="89"/>
                </a:lnTo>
                <a:lnTo>
                  <a:pt x="36" y="87"/>
                </a:lnTo>
                <a:lnTo>
                  <a:pt x="36" y="87"/>
                </a:lnTo>
                <a:close/>
                <a:moveTo>
                  <a:pt x="14" y="226"/>
                </a:moveTo>
                <a:lnTo>
                  <a:pt x="14" y="226"/>
                </a:lnTo>
                <a:lnTo>
                  <a:pt x="14" y="204"/>
                </a:lnTo>
                <a:lnTo>
                  <a:pt x="13" y="180"/>
                </a:lnTo>
                <a:lnTo>
                  <a:pt x="13" y="180"/>
                </a:lnTo>
                <a:lnTo>
                  <a:pt x="13" y="181"/>
                </a:lnTo>
                <a:lnTo>
                  <a:pt x="13" y="181"/>
                </a:lnTo>
                <a:lnTo>
                  <a:pt x="13" y="202"/>
                </a:lnTo>
                <a:lnTo>
                  <a:pt x="13" y="202"/>
                </a:lnTo>
                <a:lnTo>
                  <a:pt x="13" y="207"/>
                </a:lnTo>
                <a:lnTo>
                  <a:pt x="13" y="207"/>
                </a:lnTo>
                <a:lnTo>
                  <a:pt x="13" y="215"/>
                </a:lnTo>
                <a:lnTo>
                  <a:pt x="13" y="215"/>
                </a:lnTo>
                <a:lnTo>
                  <a:pt x="14" y="226"/>
                </a:lnTo>
                <a:lnTo>
                  <a:pt x="14" y="226"/>
                </a:lnTo>
                <a:close/>
                <a:moveTo>
                  <a:pt x="10" y="53"/>
                </a:moveTo>
                <a:lnTo>
                  <a:pt x="10" y="53"/>
                </a:lnTo>
                <a:lnTo>
                  <a:pt x="11" y="53"/>
                </a:lnTo>
                <a:lnTo>
                  <a:pt x="11" y="53"/>
                </a:lnTo>
                <a:lnTo>
                  <a:pt x="11" y="52"/>
                </a:lnTo>
                <a:lnTo>
                  <a:pt x="11" y="52"/>
                </a:lnTo>
                <a:lnTo>
                  <a:pt x="16" y="40"/>
                </a:lnTo>
                <a:lnTo>
                  <a:pt x="16" y="40"/>
                </a:lnTo>
                <a:lnTo>
                  <a:pt x="20" y="32"/>
                </a:lnTo>
                <a:lnTo>
                  <a:pt x="24" y="25"/>
                </a:lnTo>
                <a:lnTo>
                  <a:pt x="24" y="25"/>
                </a:lnTo>
                <a:lnTo>
                  <a:pt x="24" y="25"/>
                </a:lnTo>
                <a:lnTo>
                  <a:pt x="24" y="25"/>
                </a:lnTo>
                <a:lnTo>
                  <a:pt x="21" y="26"/>
                </a:lnTo>
                <a:lnTo>
                  <a:pt x="21" y="26"/>
                </a:lnTo>
                <a:lnTo>
                  <a:pt x="17" y="29"/>
                </a:lnTo>
                <a:lnTo>
                  <a:pt x="17" y="29"/>
                </a:lnTo>
                <a:lnTo>
                  <a:pt x="16" y="32"/>
                </a:lnTo>
                <a:lnTo>
                  <a:pt x="16" y="32"/>
                </a:lnTo>
                <a:lnTo>
                  <a:pt x="13" y="45"/>
                </a:lnTo>
                <a:lnTo>
                  <a:pt x="13" y="45"/>
                </a:lnTo>
                <a:lnTo>
                  <a:pt x="10" y="53"/>
                </a:lnTo>
                <a:lnTo>
                  <a:pt x="10" y="53"/>
                </a:lnTo>
                <a:close/>
                <a:moveTo>
                  <a:pt x="149" y="302"/>
                </a:moveTo>
                <a:lnTo>
                  <a:pt x="149" y="302"/>
                </a:lnTo>
                <a:lnTo>
                  <a:pt x="149" y="302"/>
                </a:lnTo>
                <a:lnTo>
                  <a:pt x="149" y="302"/>
                </a:lnTo>
                <a:lnTo>
                  <a:pt x="139" y="300"/>
                </a:lnTo>
                <a:lnTo>
                  <a:pt x="139" y="300"/>
                </a:lnTo>
                <a:lnTo>
                  <a:pt x="128" y="299"/>
                </a:lnTo>
                <a:lnTo>
                  <a:pt x="128" y="299"/>
                </a:lnTo>
                <a:lnTo>
                  <a:pt x="125" y="297"/>
                </a:lnTo>
                <a:lnTo>
                  <a:pt x="125" y="297"/>
                </a:lnTo>
                <a:lnTo>
                  <a:pt x="124" y="296"/>
                </a:lnTo>
                <a:lnTo>
                  <a:pt x="124" y="296"/>
                </a:lnTo>
                <a:lnTo>
                  <a:pt x="125" y="295"/>
                </a:lnTo>
                <a:lnTo>
                  <a:pt x="125" y="295"/>
                </a:lnTo>
                <a:lnTo>
                  <a:pt x="128" y="295"/>
                </a:lnTo>
                <a:lnTo>
                  <a:pt x="128" y="295"/>
                </a:lnTo>
                <a:lnTo>
                  <a:pt x="128" y="295"/>
                </a:lnTo>
                <a:lnTo>
                  <a:pt x="128" y="295"/>
                </a:lnTo>
                <a:lnTo>
                  <a:pt x="125" y="293"/>
                </a:lnTo>
                <a:lnTo>
                  <a:pt x="125" y="293"/>
                </a:lnTo>
                <a:lnTo>
                  <a:pt x="124" y="295"/>
                </a:lnTo>
                <a:lnTo>
                  <a:pt x="124" y="295"/>
                </a:lnTo>
                <a:lnTo>
                  <a:pt x="118" y="299"/>
                </a:lnTo>
                <a:lnTo>
                  <a:pt x="118" y="299"/>
                </a:lnTo>
                <a:lnTo>
                  <a:pt x="118" y="300"/>
                </a:lnTo>
                <a:lnTo>
                  <a:pt x="118" y="300"/>
                </a:lnTo>
                <a:lnTo>
                  <a:pt x="118" y="300"/>
                </a:lnTo>
                <a:lnTo>
                  <a:pt x="118" y="300"/>
                </a:lnTo>
                <a:lnTo>
                  <a:pt x="131" y="302"/>
                </a:lnTo>
                <a:lnTo>
                  <a:pt x="131" y="302"/>
                </a:lnTo>
                <a:lnTo>
                  <a:pt x="138" y="302"/>
                </a:lnTo>
                <a:lnTo>
                  <a:pt x="138" y="302"/>
                </a:lnTo>
                <a:lnTo>
                  <a:pt x="149" y="302"/>
                </a:lnTo>
                <a:lnTo>
                  <a:pt x="149" y="302"/>
                </a:lnTo>
                <a:close/>
                <a:moveTo>
                  <a:pt x="192" y="241"/>
                </a:moveTo>
                <a:lnTo>
                  <a:pt x="192" y="241"/>
                </a:lnTo>
                <a:lnTo>
                  <a:pt x="190" y="239"/>
                </a:lnTo>
                <a:lnTo>
                  <a:pt x="190" y="239"/>
                </a:lnTo>
                <a:lnTo>
                  <a:pt x="169" y="229"/>
                </a:lnTo>
                <a:lnTo>
                  <a:pt x="169" y="229"/>
                </a:lnTo>
                <a:lnTo>
                  <a:pt x="159" y="225"/>
                </a:lnTo>
                <a:lnTo>
                  <a:pt x="159" y="225"/>
                </a:lnTo>
                <a:lnTo>
                  <a:pt x="158" y="225"/>
                </a:lnTo>
                <a:lnTo>
                  <a:pt x="158" y="225"/>
                </a:lnTo>
                <a:lnTo>
                  <a:pt x="166" y="231"/>
                </a:lnTo>
                <a:lnTo>
                  <a:pt x="175" y="234"/>
                </a:lnTo>
                <a:lnTo>
                  <a:pt x="192" y="241"/>
                </a:lnTo>
                <a:lnTo>
                  <a:pt x="192" y="241"/>
                </a:lnTo>
                <a:close/>
                <a:moveTo>
                  <a:pt x="67" y="201"/>
                </a:moveTo>
                <a:lnTo>
                  <a:pt x="67" y="201"/>
                </a:lnTo>
                <a:lnTo>
                  <a:pt x="67" y="201"/>
                </a:lnTo>
                <a:lnTo>
                  <a:pt x="67" y="201"/>
                </a:lnTo>
                <a:lnTo>
                  <a:pt x="71" y="195"/>
                </a:lnTo>
                <a:lnTo>
                  <a:pt x="71" y="195"/>
                </a:lnTo>
                <a:lnTo>
                  <a:pt x="73" y="195"/>
                </a:lnTo>
                <a:lnTo>
                  <a:pt x="73" y="194"/>
                </a:lnTo>
                <a:lnTo>
                  <a:pt x="73" y="194"/>
                </a:lnTo>
                <a:lnTo>
                  <a:pt x="73" y="192"/>
                </a:lnTo>
                <a:lnTo>
                  <a:pt x="74" y="192"/>
                </a:lnTo>
                <a:lnTo>
                  <a:pt x="74" y="192"/>
                </a:lnTo>
                <a:lnTo>
                  <a:pt x="74" y="191"/>
                </a:lnTo>
                <a:lnTo>
                  <a:pt x="74" y="191"/>
                </a:lnTo>
                <a:lnTo>
                  <a:pt x="67" y="182"/>
                </a:lnTo>
                <a:lnTo>
                  <a:pt x="67" y="182"/>
                </a:lnTo>
                <a:lnTo>
                  <a:pt x="67" y="182"/>
                </a:lnTo>
                <a:lnTo>
                  <a:pt x="67" y="182"/>
                </a:lnTo>
                <a:lnTo>
                  <a:pt x="68" y="185"/>
                </a:lnTo>
                <a:lnTo>
                  <a:pt x="68" y="187"/>
                </a:lnTo>
                <a:lnTo>
                  <a:pt x="68" y="187"/>
                </a:lnTo>
                <a:lnTo>
                  <a:pt x="67" y="197"/>
                </a:lnTo>
                <a:lnTo>
                  <a:pt x="67" y="197"/>
                </a:lnTo>
                <a:lnTo>
                  <a:pt x="67" y="201"/>
                </a:lnTo>
                <a:lnTo>
                  <a:pt x="67" y="201"/>
                </a:lnTo>
                <a:close/>
                <a:moveTo>
                  <a:pt x="11" y="224"/>
                </a:moveTo>
                <a:lnTo>
                  <a:pt x="11" y="224"/>
                </a:lnTo>
                <a:lnTo>
                  <a:pt x="11" y="224"/>
                </a:lnTo>
                <a:lnTo>
                  <a:pt x="11" y="224"/>
                </a:lnTo>
                <a:lnTo>
                  <a:pt x="11" y="224"/>
                </a:lnTo>
                <a:lnTo>
                  <a:pt x="11" y="224"/>
                </a:lnTo>
                <a:lnTo>
                  <a:pt x="10" y="245"/>
                </a:lnTo>
                <a:lnTo>
                  <a:pt x="10" y="245"/>
                </a:lnTo>
                <a:lnTo>
                  <a:pt x="11" y="249"/>
                </a:lnTo>
                <a:lnTo>
                  <a:pt x="13" y="253"/>
                </a:lnTo>
                <a:lnTo>
                  <a:pt x="13" y="253"/>
                </a:lnTo>
                <a:lnTo>
                  <a:pt x="14" y="255"/>
                </a:lnTo>
                <a:lnTo>
                  <a:pt x="14" y="255"/>
                </a:lnTo>
                <a:lnTo>
                  <a:pt x="11" y="224"/>
                </a:lnTo>
                <a:lnTo>
                  <a:pt x="11" y="224"/>
                </a:lnTo>
                <a:close/>
                <a:moveTo>
                  <a:pt x="26" y="272"/>
                </a:moveTo>
                <a:lnTo>
                  <a:pt x="26" y="272"/>
                </a:lnTo>
                <a:lnTo>
                  <a:pt x="26" y="272"/>
                </a:lnTo>
                <a:lnTo>
                  <a:pt x="26" y="272"/>
                </a:lnTo>
                <a:lnTo>
                  <a:pt x="34" y="259"/>
                </a:lnTo>
                <a:lnTo>
                  <a:pt x="34" y="259"/>
                </a:lnTo>
                <a:lnTo>
                  <a:pt x="34" y="256"/>
                </a:lnTo>
                <a:lnTo>
                  <a:pt x="34" y="256"/>
                </a:lnTo>
                <a:lnTo>
                  <a:pt x="28" y="261"/>
                </a:lnTo>
                <a:lnTo>
                  <a:pt x="23" y="265"/>
                </a:lnTo>
                <a:lnTo>
                  <a:pt x="23" y="265"/>
                </a:lnTo>
                <a:lnTo>
                  <a:pt x="26" y="272"/>
                </a:lnTo>
                <a:lnTo>
                  <a:pt x="26" y="272"/>
                </a:lnTo>
                <a:close/>
                <a:moveTo>
                  <a:pt x="43" y="256"/>
                </a:moveTo>
                <a:lnTo>
                  <a:pt x="43" y="256"/>
                </a:lnTo>
                <a:lnTo>
                  <a:pt x="46" y="248"/>
                </a:lnTo>
                <a:lnTo>
                  <a:pt x="46" y="248"/>
                </a:lnTo>
                <a:lnTo>
                  <a:pt x="46" y="246"/>
                </a:lnTo>
                <a:lnTo>
                  <a:pt x="46" y="246"/>
                </a:lnTo>
                <a:lnTo>
                  <a:pt x="46" y="241"/>
                </a:lnTo>
                <a:lnTo>
                  <a:pt x="46" y="241"/>
                </a:lnTo>
                <a:lnTo>
                  <a:pt x="44" y="239"/>
                </a:lnTo>
                <a:lnTo>
                  <a:pt x="44" y="239"/>
                </a:lnTo>
                <a:lnTo>
                  <a:pt x="40" y="243"/>
                </a:lnTo>
                <a:lnTo>
                  <a:pt x="40" y="243"/>
                </a:lnTo>
                <a:lnTo>
                  <a:pt x="40" y="245"/>
                </a:lnTo>
                <a:lnTo>
                  <a:pt x="40" y="245"/>
                </a:lnTo>
                <a:lnTo>
                  <a:pt x="38" y="249"/>
                </a:lnTo>
                <a:lnTo>
                  <a:pt x="38" y="249"/>
                </a:lnTo>
                <a:lnTo>
                  <a:pt x="41" y="249"/>
                </a:lnTo>
                <a:lnTo>
                  <a:pt x="41" y="251"/>
                </a:lnTo>
                <a:lnTo>
                  <a:pt x="41" y="251"/>
                </a:lnTo>
                <a:lnTo>
                  <a:pt x="41" y="253"/>
                </a:lnTo>
                <a:lnTo>
                  <a:pt x="41" y="253"/>
                </a:lnTo>
                <a:lnTo>
                  <a:pt x="43" y="256"/>
                </a:lnTo>
                <a:lnTo>
                  <a:pt x="43" y="256"/>
                </a:lnTo>
                <a:close/>
                <a:moveTo>
                  <a:pt x="80" y="25"/>
                </a:moveTo>
                <a:lnTo>
                  <a:pt x="80" y="25"/>
                </a:lnTo>
                <a:lnTo>
                  <a:pt x="85" y="22"/>
                </a:lnTo>
                <a:lnTo>
                  <a:pt x="85" y="22"/>
                </a:lnTo>
                <a:lnTo>
                  <a:pt x="87" y="22"/>
                </a:lnTo>
                <a:lnTo>
                  <a:pt x="87" y="22"/>
                </a:lnTo>
                <a:lnTo>
                  <a:pt x="94" y="20"/>
                </a:lnTo>
                <a:lnTo>
                  <a:pt x="94" y="20"/>
                </a:lnTo>
                <a:lnTo>
                  <a:pt x="95" y="19"/>
                </a:lnTo>
                <a:lnTo>
                  <a:pt x="95" y="19"/>
                </a:lnTo>
                <a:lnTo>
                  <a:pt x="91" y="19"/>
                </a:lnTo>
                <a:lnTo>
                  <a:pt x="91" y="19"/>
                </a:lnTo>
                <a:lnTo>
                  <a:pt x="88" y="19"/>
                </a:lnTo>
                <a:lnTo>
                  <a:pt x="88" y="18"/>
                </a:lnTo>
                <a:lnTo>
                  <a:pt x="88" y="18"/>
                </a:lnTo>
                <a:lnTo>
                  <a:pt x="88" y="16"/>
                </a:lnTo>
                <a:lnTo>
                  <a:pt x="90" y="16"/>
                </a:lnTo>
                <a:lnTo>
                  <a:pt x="90" y="16"/>
                </a:lnTo>
                <a:lnTo>
                  <a:pt x="92" y="16"/>
                </a:lnTo>
                <a:lnTo>
                  <a:pt x="92" y="16"/>
                </a:lnTo>
                <a:lnTo>
                  <a:pt x="92" y="15"/>
                </a:lnTo>
                <a:lnTo>
                  <a:pt x="92" y="15"/>
                </a:lnTo>
                <a:lnTo>
                  <a:pt x="84" y="15"/>
                </a:lnTo>
                <a:lnTo>
                  <a:pt x="84" y="15"/>
                </a:lnTo>
                <a:lnTo>
                  <a:pt x="82" y="20"/>
                </a:lnTo>
                <a:lnTo>
                  <a:pt x="80" y="25"/>
                </a:lnTo>
                <a:lnTo>
                  <a:pt x="80" y="25"/>
                </a:lnTo>
                <a:close/>
                <a:moveTo>
                  <a:pt x="61" y="212"/>
                </a:moveTo>
                <a:lnTo>
                  <a:pt x="61" y="212"/>
                </a:lnTo>
                <a:lnTo>
                  <a:pt x="61" y="212"/>
                </a:lnTo>
                <a:lnTo>
                  <a:pt x="61" y="212"/>
                </a:lnTo>
                <a:lnTo>
                  <a:pt x="60" y="215"/>
                </a:lnTo>
                <a:lnTo>
                  <a:pt x="60" y="215"/>
                </a:lnTo>
                <a:lnTo>
                  <a:pt x="57" y="218"/>
                </a:lnTo>
                <a:lnTo>
                  <a:pt x="57" y="221"/>
                </a:lnTo>
                <a:lnTo>
                  <a:pt x="57" y="221"/>
                </a:lnTo>
                <a:lnTo>
                  <a:pt x="57" y="225"/>
                </a:lnTo>
                <a:lnTo>
                  <a:pt x="57" y="225"/>
                </a:lnTo>
                <a:lnTo>
                  <a:pt x="58" y="232"/>
                </a:lnTo>
                <a:lnTo>
                  <a:pt x="58" y="232"/>
                </a:lnTo>
                <a:lnTo>
                  <a:pt x="58" y="234"/>
                </a:lnTo>
                <a:lnTo>
                  <a:pt x="58" y="234"/>
                </a:lnTo>
                <a:lnTo>
                  <a:pt x="60" y="229"/>
                </a:lnTo>
                <a:lnTo>
                  <a:pt x="60" y="229"/>
                </a:lnTo>
                <a:lnTo>
                  <a:pt x="61" y="214"/>
                </a:lnTo>
                <a:lnTo>
                  <a:pt x="61" y="214"/>
                </a:lnTo>
                <a:lnTo>
                  <a:pt x="61" y="212"/>
                </a:lnTo>
                <a:lnTo>
                  <a:pt x="61" y="212"/>
                </a:lnTo>
                <a:close/>
                <a:moveTo>
                  <a:pt x="259" y="194"/>
                </a:moveTo>
                <a:lnTo>
                  <a:pt x="259" y="194"/>
                </a:lnTo>
                <a:lnTo>
                  <a:pt x="259" y="194"/>
                </a:lnTo>
                <a:lnTo>
                  <a:pt x="259" y="194"/>
                </a:lnTo>
                <a:lnTo>
                  <a:pt x="259" y="197"/>
                </a:lnTo>
                <a:lnTo>
                  <a:pt x="262" y="198"/>
                </a:lnTo>
                <a:lnTo>
                  <a:pt x="262" y="198"/>
                </a:lnTo>
                <a:lnTo>
                  <a:pt x="263" y="199"/>
                </a:lnTo>
                <a:lnTo>
                  <a:pt x="264" y="198"/>
                </a:lnTo>
                <a:lnTo>
                  <a:pt x="264" y="198"/>
                </a:lnTo>
                <a:lnTo>
                  <a:pt x="266" y="194"/>
                </a:lnTo>
                <a:lnTo>
                  <a:pt x="266" y="194"/>
                </a:lnTo>
                <a:lnTo>
                  <a:pt x="266" y="189"/>
                </a:lnTo>
                <a:lnTo>
                  <a:pt x="266" y="187"/>
                </a:lnTo>
                <a:lnTo>
                  <a:pt x="266" y="187"/>
                </a:lnTo>
                <a:lnTo>
                  <a:pt x="259" y="194"/>
                </a:lnTo>
                <a:lnTo>
                  <a:pt x="259" y="194"/>
                </a:lnTo>
                <a:close/>
                <a:moveTo>
                  <a:pt x="30" y="229"/>
                </a:moveTo>
                <a:lnTo>
                  <a:pt x="30" y="229"/>
                </a:lnTo>
                <a:lnTo>
                  <a:pt x="30" y="229"/>
                </a:lnTo>
                <a:lnTo>
                  <a:pt x="30" y="229"/>
                </a:lnTo>
                <a:lnTo>
                  <a:pt x="34" y="224"/>
                </a:lnTo>
                <a:lnTo>
                  <a:pt x="34" y="224"/>
                </a:lnTo>
                <a:lnTo>
                  <a:pt x="34" y="222"/>
                </a:lnTo>
                <a:lnTo>
                  <a:pt x="34" y="222"/>
                </a:lnTo>
                <a:lnTo>
                  <a:pt x="34" y="209"/>
                </a:lnTo>
                <a:lnTo>
                  <a:pt x="34" y="209"/>
                </a:lnTo>
                <a:lnTo>
                  <a:pt x="34" y="208"/>
                </a:lnTo>
                <a:lnTo>
                  <a:pt x="34" y="208"/>
                </a:lnTo>
                <a:lnTo>
                  <a:pt x="33" y="209"/>
                </a:lnTo>
                <a:lnTo>
                  <a:pt x="33" y="209"/>
                </a:lnTo>
                <a:lnTo>
                  <a:pt x="33" y="209"/>
                </a:lnTo>
                <a:lnTo>
                  <a:pt x="30" y="216"/>
                </a:lnTo>
                <a:lnTo>
                  <a:pt x="30" y="216"/>
                </a:lnTo>
                <a:lnTo>
                  <a:pt x="30" y="222"/>
                </a:lnTo>
                <a:lnTo>
                  <a:pt x="30" y="229"/>
                </a:lnTo>
                <a:lnTo>
                  <a:pt x="30" y="229"/>
                </a:lnTo>
                <a:close/>
                <a:moveTo>
                  <a:pt x="20" y="256"/>
                </a:moveTo>
                <a:lnTo>
                  <a:pt x="20" y="256"/>
                </a:lnTo>
                <a:lnTo>
                  <a:pt x="24" y="251"/>
                </a:lnTo>
                <a:lnTo>
                  <a:pt x="24" y="251"/>
                </a:lnTo>
                <a:lnTo>
                  <a:pt x="26" y="248"/>
                </a:lnTo>
                <a:lnTo>
                  <a:pt x="26" y="245"/>
                </a:lnTo>
                <a:lnTo>
                  <a:pt x="26" y="245"/>
                </a:lnTo>
                <a:lnTo>
                  <a:pt x="26" y="241"/>
                </a:lnTo>
                <a:lnTo>
                  <a:pt x="26" y="241"/>
                </a:lnTo>
                <a:lnTo>
                  <a:pt x="26" y="241"/>
                </a:lnTo>
                <a:lnTo>
                  <a:pt x="26" y="241"/>
                </a:lnTo>
                <a:lnTo>
                  <a:pt x="23" y="243"/>
                </a:lnTo>
                <a:lnTo>
                  <a:pt x="23" y="243"/>
                </a:lnTo>
                <a:lnTo>
                  <a:pt x="21" y="245"/>
                </a:lnTo>
                <a:lnTo>
                  <a:pt x="19" y="245"/>
                </a:lnTo>
                <a:lnTo>
                  <a:pt x="19" y="245"/>
                </a:lnTo>
                <a:lnTo>
                  <a:pt x="20" y="256"/>
                </a:lnTo>
                <a:lnTo>
                  <a:pt x="20" y="256"/>
                </a:lnTo>
                <a:close/>
                <a:moveTo>
                  <a:pt x="181" y="245"/>
                </a:moveTo>
                <a:lnTo>
                  <a:pt x="181" y="245"/>
                </a:lnTo>
                <a:lnTo>
                  <a:pt x="183" y="248"/>
                </a:lnTo>
                <a:lnTo>
                  <a:pt x="186" y="249"/>
                </a:lnTo>
                <a:lnTo>
                  <a:pt x="186" y="249"/>
                </a:lnTo>
                <a:lnTo>
                  <a:pt x="195" y="253"/>
                </a:lnTo>
                <a:lnTo>
                  <a:pt x="195" y="253"/>
                </a:lnTo>
                <a:lnTo>
                  <a:pt x="196" y="253"/>
                </a:lnTo>
                <a:lnTo>
                  <a:pt x="196" y="253"/>
                </a:lnTo>
                <a:lnTo>
                  <a:pt x="198" y="252"/>
                </a:lnTo>
                <a:lnTo>
                  <a:pt x="198" y="252"/>
                </a:lnTo>
                <a:lnTo>
                  <a:pt x="199" y="251"/>
                </a:lnTo>
                <a:lnTo>
                  <a:pt x="199" y="251"/>
                </a:lnTo>
                <a:lnTo>
                  <a:pt x="190" y="246"/>
                </a:lnTo>
                <a:lnTo>
                  <a:pt x="181" y="245"/>
                </a:lnTo>
                <a:lnTo>
                  <a:pt x="181" y="245"/>
                </a:lnTo>
                <a:close/>
                <a:moveTo>
                  <a:pt x="262" y="272"/>
                </a:moveTo>
                <a:lnTo>
                  <a:pt x="262" y="272"/>
                </a:lnTo>
                <a:lnTo>
                  <a:pt x="262" y="272"/>
                </a:lnTo>
                <a:lnTo>
                  <a:pt x="262" y="272"/>
                </a:lnTo>
                <a:lnTo>
                  <a:pt x="262" y="270"/>
                </a:lnTo>
                <a:lnTo>
                  <a:pt x="262" y="270"/>
                </a:lnTo>
                <a:lnTo>
                  <a:pt x="263" y="263"/>
                </a:lnTo>
                <a:lnTo>
                  <a:pt x="263" y="263"/>
                </a:lnTo>
                <a:lnTo>
                  <a:pt x="263" y="259"/>
                </a:lnTo>
                <a:lnTo>
                  <a:pt x="263" y="259"/>
                </a:lnTo>
                <a:lnTo>
                  <a:pt x="262" y="256"/>
                </a:lnTo>
                <a:lnTo>
                  <a:pt x="262" y="256"/>
                </a:lnTo>
                <a:lnTo>
                  <a:pt x="257" y="246"/>
                </a:lnTo>
                <a:lnTo>
                  <a:pt x="257" y="246"/>
                </a:lnTo>
                <a:lnTo>
                  <a:pt x="257" y="245"/>
                </a:lnTo>
                <a:lnTo>
                  <a:pt x="257" y="245"/>
                </a:lnTo>
                <a:lnTo>
                  <a:pt x="257" y="248"/>
                </a:lnTo>
                <a:lnTo>
                  <a:pt x="257" y="248"/>
                </a:lnTo>
                <a:lnTo>
                  <a:pt x="259" y="258"/>
                </a:lnTo>
                <a:lnTo>
                  <a:pt x="260" y="269"/>
                </a:lnTo>
                <a:lnTo>
                  <a:pt x="260" y="269"/>
                </a:lnTo>
                <a:lnTo>
                  <a:pt x="262" y="272"/>
                </a:lnTo>
                <a:lnTo>
                  <a:pt x="262" y="272"/>
                </a:lnTo>
                <a:close/>
                <a:moveTo>
                  <a:pt x="183" y="40"/>
                </a:moveTo>
                <a:lnTo>
                  <a:pt x="183" y="40"/>
                </a:lnTo>
                <a:lnTo>
                  <a:pt x="188" y="26"/>
                </a:lnTo>
                <a:lnTo>
                  <a:pt x="188" y="26"/>
                </a:lnTo>
                <a:lnTo>
                  <a:pt x="178" y="35"/>
                </a:lnTo>
                <a:lnTo>
                  <a:pt x="178" y="35"/>
                </a:lnTo>
                <a:lnTo>
                  <a:pt x="181" y="37"/>
                </a:lnTo>
                <a:lnTo>
                  <a:pt x="183" y="40"/>
                </a:lnTo>
                <a:lnTo>
                  <a:pt x="183" y="40"/>
                </a:lnTo>
                <a:close/>
                <a:moveTo>
                  <a:pt x="235" y="83"/>
                </a:moveTo>
                <a:lnTo>
                  <a:pt x="235" y="83"/>
                </a:lnTo>
                <a:lnTo>
                  <a:pt x="230" y="94"/>
                </a:lnTo>
                <a:lnTo>
                  <a:pt x="230" y="94"/>
                </a:lnTo>
                <a:lnTo>
                  <a:pt x="232" y="93"/>
                </a:lnTo>
                <a:lnTo>
                  <a:pt x="232" y="93"/>
                </a:lnTo>
                <a:lnTo>
                  <a:pt x="237" y="91"/>
                </a:lnTo>
                <a:lnTo>
                  <a:pt x="237" y="91"/>
                </a:lnTo>
                <a:lnTo>
                  <a:pt x="239" y="91"/>
                </a:lnTo>
                <a:lnTo>
                  <a:pt x="239" y="90"/>
                </a:lnTo>
                <a:lnTo>
                  <a:pt x="239" y="90"/>
                </a:lnTo>
                <a:lnTo>
                  <a:pt x="239" y="83"/>
                </a:lnTo>
                <a:lnTo>
                  <a:pt x="239" y="83"/>
                </a:lnTo>
                <a:lnTo>
                  <a:pt x="239" y="83"/>
                </a:lnTo>
                <a:lnTo>
                  <a:pt x="239" y="83"/>
                </a:lnTo>
                <a:lnTo>
                  <a:pt x="235" y="83"/>
                </a:lnTo>
                <a:lnTo>
                  <a:pt x="235" y="83"/>
                </a:lnTo>
                <a:close/>
                <a:moveTo>
                  <a:pt x="244" y="225"/>
                </a:moveTo>
                <a:lnTo>
                  <a:pt x="244" y="225"/>
                </a:lnTo>
                <a:lnTo>
                  <a:pt x="249" y="239"/>
                </a:lnTo>
                <a:lnTo>
                  <a:pt x="254" y="253"/>
                </a:lnTo>
                <a:lnTo>
                  <a:pt x="254" y="253"/>
                </a:lnTo>
                <a:lnTo>
                  <a:pt x="254" y="253"/>
                </a:lnTo>
                <a:lnTo>
                  <a:pt x="254" y="253"/>
                </a:lnTo>
                <a:lnTo>
                  <a:pt x="253" y="243"/>
                </a:lnTo>
                <a:lnTo>
                  <a:pt x="249" y="234"/>
                </a:lnTo>
                <a:lnTo>
                  <a:pt x="249" y="234"/>
                </a:lnTo>
                <a:lnTo>
                  <a:pt x="244" y="225"/>
                </a:lnTo>
                <a:lnTo>
                  <a:pt x="244" y="225"/>
                </a:lnTo>
                <a:close/>
                <a:moveTo>
                  <a:pt x="260" y="50"/>
                </a:moveTo>
                <a:lnTo>
                  <a:pt x="260" y="50"/>
                </a:lnTo>
                <a:lnTo>
                  <a:pt x="259" y="47"/>
                </a:lnTo>
                <a:lnTo>
                  <a:pt x="259" y="47"/>
                </a:lnTo>
                <a:lnTo>
                  <a:pt x="256" y="47"/>
                </a:lnTo>
                <a:lnTo>
                  <a:pt x="254" y="49"/>
                </a:lnTo>
                <a:lnTo>
                  <a:pt x="254" y="49"/>
                </a:lnTo>
                <a:lnTo>
                  <a:pt x="253" y="53"/>
                </a:lnTo>
                <a:lnTo>
                  <a:pt x="253" y="53"/>
                </a:lnTo>
                <a:lnTo>
                  <a:pt x="252" y="54"/>
                </a:lnTo>
                <a:lnTo>
                  <a:pt x="252" y="57"/>
                </a:lnTo>
                <a:lnTo>
                  <a:pt x="252" y="57"/>
                </a:lnTo>
                <a:lnTo>
                  <a:pt x="260" y="56"/>
                </a:lnTo>
                <a:lnTo>
                  <a:pt x="260" y="56"/>
                </a:lnTo>
                <a:lnTo>
                  <a:pt x="259" y="54"/>
                </a:lnTo>
                <a:lnTo>
                  <a:pt x="259" y="53"/>
                </a:lnTo>
                <a:lnTo>
                  <a:pt x="259" y="53"/>
                </a:lnTo>
                <a:lnTo>
                  <a:pt x="260" y="50"/>
                </a:lnTo>
                <a:lnTo>
                  <a:pt x="260" y="50"/>
                </a:lnTo>
                <a:close/>
                <a:moveTo>
                  <a:pt x="250" y="209"/>
                </a:moveTo>
                <a:lnTo>
                  <a:pt x="250" y="209"/>
                </a:lnTo>
                <a:lnTo>
                  <a:pt x="252" y="216"/>
                </a:lnTo>
                <a:lnTo>
                  <a:pt x="252" y="216"/>
                </a:lnTo>
                <a:lnTo>
                  <a:pt x="254" y="226"/>
                </a:lnTo>
                <a:lnTo>
                  <a:pt x="254" y="226"/>
                </a:lnTo>
                <a:lnTo>
                  <a:pt x="254" y="226"/>
                </a:lnTo>
                <a:lnTo>
                  <a:pt x="254" y="226"/>
                </a:lnTo>
                <a:lnTo>
                  <a:pt x="254" y="225"/>
                </a:lnTo>
                <a:lnTo>
                  <a:pt x="254" y="225"/>
                </a:lnTo>
                <a:lnTo>
                  <a:pt x="254" y="224"/>
                </a:lnTo>
                <a:lnTo>
                  <a:pt x="256" y="222"/>
                </a:lnTo>
                <a:lnTo>
                  <a:pt x="256" y="222"/>
                </a:lnTo>
                <a:lnTo>
                  <a:pt x="256" y="222"/>
                </a:lnTo>
                <a:lnTo>
                  <a:pt x="256" y="222"/>
                </a:lnTo>
                <a:lnTo>
                  <a:pt x="256" y="219"/>
                </a:lnTo>
                <a:lnTo>
                  <a:pt x="256" y="219"/>
                </a:lnTo>
                <a:lnTo>
                  <a:pt x="254" y="211"/>
                </a:lnTo>
                <a:lnTo>
                  <a:pt x="254" y="211"/>
                </a:lnTo>
                <a:lnTo>
                  <a:pt x="254" y="208"/>
                </a:lnTo>
                <a:lnTo>
                  <a:pt x="254" y="208"/>
                </a:lnTo>
                <a:lnTo>
                  <a:pt x="250" y="209"/>
                </a:lnTo>
                <a:lnTo>
                  <a:pt x="250" y="209"/>
                </a:lnTo>
                <a:close/>
                <a:moveTo>
                  <a:pt x="216" y="80"/>
                </a:moveTo>
                <a:lnTo>
                  <a:pt x="216" y="80"/>
                </a:lnTo>
                <a:lnTo>
                  <a:pt x="213" y="87"/>
                </a:lnTo>
                <a:lnTo>
                  <a:pt x="212" y="93"/>
                </a:lnTo>
                <a:lnTo>
                  <a:pt x="212" y="93"/>
                </a:lnTo>
                <a:lnTo>
                  <a:pt x="217" y="91"/>
                </a:lnTo>
                <a:lnTo>
                  <a:pt x="222" y="87"/>
                </a:lnTo>
                <a:lnTo>
                  <a:pt x="222" y="87"/>
                </a:lnTo>
                <a:lnTo>
                  <a:pt x="216" y="80"/>
                </a:lnTo>
                <a:lnTo>
                  <a:pt x="216" y="80"/>
                </a:lnTo>
                <a:close/>
                <a:moveTo>
                  <a:pt x="105" y="29"/>
                </a:moveTo>
                <a:lnTo>
                  <a:pt x="105" y="29"/>
                </a:lnTo>
                <a:lnTo>
                  <a:pt x="104" y="29"/>
                </a:lnTo>
                <a:lnTo>
                  <a:pt x="104" y="29"/>
                </a:lnTo>
                <a:lnTo>
                  <a:pt x="94" y="35"/>
                </a:lnTo>
                <a:lnTo>
                  <a:pt x="94" y="35"/>
                </a:lnTo>
                <a:lnTo>
                  <a:pt x="92" y="36"/>
                </a:lnTo>
                <a:lnTo>
                  <a:pt x="92" y="37"/>
                </a:lnTo>
                <a:lnTo>
                  <a:pt x="92" y="37"/>
                </a:lnTo>
                <a:lnTo>
                  <a:pt x="92" y="39"/>
                </a:lnTo>
                <a:lnTo>
                  <a:pt x="92" y="39"/>
                </a:lnTo>
                <a:lnTo>
                  <a:pt x="92" y="39"/>
                </a:lnTo>
                <a:lnTo>
                  <a:pt x="92" y="39"/>
                </a:lnTo>
                <a:lnTo>
                  <a:pt x="104" y="35"/>
                </a:lnTo>
                <a:lnTo>
                  <a:pt x="104" y="35"/>
                </a:lnTo>
                <a:lnTo>
                  <a:pt x="104" y="33"/>
                </a:lnTo>
                <a:lnTo>
                  <a:pt x="104" y="33"/>
                </a:lnTo>
                <a:lnTo>
                  <a:pt x="105" y="29"/>
                </a:lnTo>
                <a:lnTo>
                  <a:pt x="105" y="29"/>
                </a:lnTo>
                <a:close/>
                <a:moveTo>
                  <a:pt x="64" y="322"/>
                </a:moveTo>
                <a:lnTo>
                  <a:pt x="64" y="322"/>
                </a:lnTo>
                <a:lnTo>
                  <a:pt x="64" y="322"/>
                </a:lnTo>
                <a:lnTo>
                  <a:pt x="64" y="322"/>
                </a:lnTo>
                <a:lnTo>
                  <a:pt x="64" y="320"/>
                </a:lnTo>
                <a:lnTo>
                  <a:pt x="64" y="320"/>
                </a:lnTo>
                <a:lnTo>
                  <a:pt x="58" y="310"/>
                </a:lnTo>
                <a:lnTo>
                  <a:pt x="58" y="310"/>
                </a:lnTo>
                <a:lnTo>
                  <a:pt x="57" y="309"/>
                </a:lnTo>
                <a:lnTo>
                  <a:pt x="57" y="309"/>
                </a:lnTo>
                <a:lnTo>
                  <a:pt x="51" y="307"/>
                </a:lnTo>
                <a:lnTo>
                  <a:pt x="51" y="307"/>
                </a:lnTo>
                <a:lnTo>
                  <a:pt x="50" y="307"/>
                </a:lnTo>
                <a:lnTo>
                  <a:pt x="50" y="307"/>
                </a:lnTo>
                <a:lnTo>
                  <a:pt x="57" y="315"/>
                </a:lnTo>
                <a:lnTo>
                  <a:pt x="64" y="322"/>
                </a:lnTo>
                <a:lnTo>
                  <a:pt x="64" y="322"/>
                </a:lnTo>
                <a:close/>
                <a:moveTo>
                  <a:pt x="222" y="83"/>
                </a:moveTo>
                <a:lnTo>
                  <a:pt x="222" y="83"/>
                </a:lnTo>
                <a:lnTo>
                  <a:pt x="223" y="77"/>
                </a:lnTo>
                <a:lnTo>
                  <a:pt x="223" y="77"/>
                </a:lnTo>
                <a:lnTo>
                  <a:pt x="225" y="72"/>
                </a:lnTo>
                <a:lnTo>
                  <a:pt x="225" y="72"/>
                </a:lnTo>
                <a:lnTo>
                  <a:pt x="225" y="69"/>
                </a:lnTo>
                <a:lnTo>
                  <a:pt x="225" y="69"/>
                </a:lnTo>
                <a:lnTo>
                  <a:pt x="223" y="69"/>
                </a:lnTo>
                <a:lnTo>
                  <a:pt x="223" y="69"/>
                </a:lnTo>
                <a:lnTo>
                  <a:pt x="222" y="69"/>
                </a:lnTo>
                <a:lnTo>
                  <a:pt x="222" y="69"/>
                </a:lnTo>
                <a:lnTo>
                  <a:pt x="217" y="76"/>
                </a:lnTo>
                <a:lnTo>
                  <a:pt x="217" y="76"/>
                </a:lnTo>
                <a:lnTo>
                  <a:pt x="219" y="77"/>
                </a:lnTo>
                <a:lnTo>
                  <a:pt x="219" y="77"/>
                </a:lnTo>
                <a:lnTo>
                  <a:pt x="222" y="83"/>
                </a:lnTo>
                <a:lnTo>
                  <a:pt x="222" y="83"/>
                </a:lnTo>
                <a:close/>
                <a:moveTo>
                  <a:pt x="277" y="91"/>
                </a:moveTo>
                <a:lnTo>
                  <a:pt x="277" y="91"/>
                </a:lnTo>
                <a:lnTo>
                  <a:pt x="276" y="91"/>
                </a:lnTo>
                <a:lnTo>
                  <a:pt x="276" y="91"/>
                </a:lnTo>
                <a:lnTo>
                  <a:pt x="270" y="106"/>
                </a:lnTo>
                <a:lnTo>
                  <a:pt x="270" y="106"/>
                </a:lnTo>
                <a:lnTo>
                  <a:pt x="270" y="106"/>
                </a:lnTo>
                <a:lnTo>
                  <a:pt x="270" y="107"/>
                </a:lnTo>
                <a:lnTo>
                  <a:pt x="270" y="107"/>
                </a:lnTo>
                <a:lnTo>
                  <a:pt x="277" y="100"/>
                </a:lnTo>
                <a:lnTo>
                  <a:pt x="277" y="100"/>
                </a:lnTo>
                <a:lnTo>
                  <a:pt x="279" y="100"/>
                </a:lnTo>
                <a:lnTo>
                  <a:pt x="279" y="100"/>
                </a:lnTo>
                <a:lnTo>
                  <a:pt x="277" y="91"/>
                </a:lnTo>
                <a:lnTo>
                  <a:pt x="277" y="91"/>
                </a:lnTo>
                <a:close/>
                <a:moveTo>
                  <a:pt x="175" y="70"/>
                </a:moveTo>
                <a:lnTo>
                  <a:pt x="175" y="70"/>
                </a:lnTo>
                <a:lnTo>
                  <a:pt x="173" y="70"/>
                </a:lnTo>
                <a:lnTo>
                  <a:pt x="173" y="70"/>
                </a:lnTo>
                <a:lnTo>
                  <a:pt x="181" y="89"/>
                </a:lnTo>
                <a:lnTo>
                  <a:pt x="188" y="106"/>
                </a:lnTo>
                <a:lnTo>
                  <a:pt x="188" y="106"/>
                </a:lnTo>
                <a:lnTo>
                  <a:pt x="186" y="99"/>
                </a:lnTo>
                <a:lnTo>
                  <a:pt x="186" y="99"/>
                </a:lnTo>
                <a:lnTo>
                  <a:pt x="186" y="99"/>
                </a:lnTo>
                <a:lnTo>
                  <a:pt x="186" y="99"/>
                </a:lnTo>
                <a:lnTo>
                  <a:pt x="185" y="97"/>
                </a:lnTo>
                <a:lnTo>
                  <a:pt x="185" y="96"/>
                </a:lnTo>
                <a:lnTo>
                  <a:pt x="185" y="96"/>
                </a:lnTo>
                <a:lnTo>
                  <a:pt x="185" y="93"/>
                </a:lnTo>
                <a:lnTo>
                  <a:pt x="185" y="93"/>
                </a:lnTo>
                <a:lnTo>
                  <a:pt x="185" y="89"/>
                </a:lnTo>
                <a:lnTo>
                  <a:pt x="185" y="89"/>
                </a:lnTo>
                <a:lnTo>
                  <a:pt x="175" y="72"/>
                </a:lnTo>
                <a:lnTo>
                  <a:pt x="175" y="72"/>
                </a:lnTo>
                <a:lnTo>
                  <a:pt x="175" y="70"/>
                </a:lnTo>
                <a:lnTo>
                  <a:pt x="175" y="70"/>
                </a:lnTo>
                <a:close/>
                <a:moveTo>
                  <a:pt x="195" y="18"/>
                </a:moveTo>
                <a:lnTo>
                  <a:pt x="195" y="18"/>
                </a:lnTo>
                <a:lnTo>
                  <a:pt x="195" y="19"/>
                </a:lnTo>
                <a:lnTo>
                  <a:pt x="195" y="19"/>
                </a:lnTo>
                <a:lnTo>
                  <a:pt x="196" y="19"/>
                </a:lnTo>
                <a:lnTo>
                  <a:pt x="196" y="19"/>
                </a:lnTo>
                <a:lnTo>
                  <a:pt x="208" y="20"/>
                </a:lnTo>
                <a:lnTo>
                  <a:pt x="217" y="23"/>
                </a:lnTo>
                <a:lnTo>
                  <a:pt x="217" y="23"/>
                </a:lnTo>
                <a:lnTo>
                  <a:pt x="219" y="23"/>
                </a:lnTo>
                <a:lnTo>
                  <a:pt x="219" y="23"/>
                </a:lnTo>
                <a:lnTo>
                  <a:pt x="223" y="22"/>
                </a:lnTo>
                <a:lnTo>
                  <a:pt x="223" y="22"/>
                </a:lnTo>
                <a:lnTo>
                  <a:pt x="223" y="22"/>
                </a:lnTo>
                <a:lnTo>
                  <a:pt x="223" y="22"/>
                </a:lnTo>
                <a:lnTo>
                  <a:pt x="210" y="19"/>
                </a:lnTo>
                <a:lnTo>
                  <a:pt x="210" y="19"/>
                </a:lnTo>
                <a:lnTo>
                  <a:pt x="209" y="18"/>
                </a:lnTo>
                <a:lnTo>
                  <a:pt x="209" y="18"/>
                </a:lnTo>
                <a:lnTo>
                  <a:pt x="195" y="18"/>
                </a:lnTo>
                <a:lnTo>
                  <a:pt x="195" y="18"/>
                </a:lnTo>
                <a:close/>
                <a:moveTo>
                  <a:pt x="262" y="23"/>
                </a:moveTo>
                <a:lnTo>
                  <a:pt x="262" y="23"/>
                </a:lnTo>
                <a:lnTo>
                  <a:pt x="256" y="22"/>
                </a:lnTo>
                <a:lnTo>
                  <a:pt x="256" y="22"/>
                </a:lnTo>
                <a:lnTo>
                  <a:pt x="252" y="22"/>
                </a:lnTo>
                <a:lnTo>
                  <a:pt x="252" y="22"/>
                </a:lnTo>
                <a:lnTo>
                  <a:pt x="250" y="22"/>
                </a:lnTo>
                <a:lnTo>
                  <a:pt x="250" y="22"/>
                </a:lnTo>
                <a:lnTo>
                  <a:pt x="246" y="27"/>
                </a:lnTo>
                <a:lnTo>
                  <a:pt x="246" y="27"/>
                </a:lnTo>
                <a:lnTo>
                  <a:pt x="250" y="29"/>
                </a:lnTo>
                <a:lnTo>
                  <a:pt x="250" y="29"/>
                </a:lnTo>
                <a:lnTo>
                  <a:pt x="262" y="23"/>
                </a:lnTo>
                <a:lnTo>
                  <a:pt x="262" y="23"/>
                </a:lnTo>
                <a:close/>
                <a:moveTo>
                  <a:pt x="47" y="282"/>
                </a:moveTo>
                <a:lnTo>
                  <a:pt x="47" y="282"/>
                </a:lnTo>
                <a:lnTo>
                  <a:pt x="53" y="272"/>
                </a:lnTo>
                <a:lnTo>
                  <a:pt x="53" y="272"/>
                </a:lnTo>
                <a:lnTo>
                  <a:pt x="53" y="270"/>
                </a:lnTo>
                <a:lnTo>
                  <a:pt x="53" y="270"/>
                </a:lnTo>
                <a:lnTo>
                  <a:pt x="51" y="269"/>
                </a:lnTo>
                <a:lnTo>
                  <a:pt x="51" y="269"/>
                </a:lnTo>
                <a:lnTo>
                  <a:pt x="47" y="275"/>
                </a:lnTo>
                <a:lnTo>
                  <a:pt x="41" y="280"/>
                </a:lnTo>
                <a:lnTo>
                  <a:pt x="41" y="280"/>
                </a:lnTo>
                <a:lnTo>
                  <a:pt x="47" y="282"/>
                </a:lnTo>
                <a:lnTo>
                  <a:pt x="47" y="282"/>
                </a:lnTo>
                <a:close/>
                <a:moveTo>
                  <a:pt x="30" y="276"/>
                </a:moveTo>
                <a:lnTo>
                  <a:pt x="30" y="276"/>
                </a:lnTo>
                <a:lnTo>
                  <a:pt x="37" y="279"/>
                </a:lnTo>
                <a:lnTo>
                  <a:pt x="37" y="279"/>
                </a:lnTo>
                <a:lnTo>
                  <a:pt x="40" y="275"/>
                </a:lnTo>
                <a:lnTo>
                  <a:pt x="40" y="275"/>
                </a:lnTo>
                <a:lnTo>
                  <a:pt x="40" y="273"/>
                </a:lnTo>
                <a:lnTo>
                  <a:pt x="40" y="273"/>
                </a:lnTo>
                <a:lnTo>
                  <a:pt x="37" y="269"/>
                </a:lnTo>
                <a:lnTo>
                  <a:pt x="37" y="269"/>
                </a:lnTo>
                <a:lnTo>
                  <a:pt x="37" y="269"/>
                </a:lnTo>
                <a:lnTo>
                  <a:pt x="37" y="269"/>
                </a:lnTo>
                <a:lnTo>
                  <a:pt x="30" y="276"/>
                </a:lnTo>
                <a:lnTo>
                  <a:pt x="30" y="276"/>
                </a:lnTo>
                <a:close/>
                <a:moveTo>
                  <a:pt x="128" y="246"/>
                </a:moveTo>
                <a:lnTo>
                  <a:pt x="128" y="246"/>
                </a:lnTo>
                <a:lnTo>
                  <a:pt x="128" y="246"/>
                </a:lnTo>
                <a:lnTo>
                  <a:pt x="128" y="246"/>
                </a:lnTo>
                <a:lnTo>
                  <a:pt x="129" y="246"/>
                </a:lnTo>
                <a:lnTo>
                  <a:pt x="129" y="246"/>
                </a:lnTo>
                <a:lnTo>
                  <a:pt x="145" y="241"/>
                </a:lnTo>
                <a:lnTo>
                  <a:pt x="145" y="241"/>
                </a:lnTo>
                <a:lnTo>
                  <a:pt x="149" y="241"/>
                </a:lnTo>
                <a:lnTo>
                  <a:pt x="149" y="241"/>
                </a:lnTo>
                <a:lnTo>
                  <a:pt x="151" y="241"/>
                </a:lnTo>
                <a:lnTo>
                  <a:pt x="154" y="239"/>
                </a:lnTo>
                <a:lnTo>
                  <a:pt x="154" y="239"/>
                </a:lnTo>
                <a:lnTo>
                  <a:pt x="149" y="238"/>
                </a:lnTo>
                <a:lnTo>
                  <a:pt x="145" y="238"/>
                </a:lnTo>
                <a:lnTo>
                  <a:pt x="145" y="238"/>
                </a:lnTo>
                <a:lnTo>
                  <a:pt x="141" y="239"/>
                </a:lnTo>
                <a:lnTo>
                  <a:pt x="136" y="241"/>
                </a:lnTo>
                <a:lnTo>
                  <a:pt x="128" y="246"/>
                </a:lnTo>
                <a:lnTo>
                  <a:pt x="128" y="246"/>
                </a:lnTo>
                <a:close/>
                <a:moveTo>
                  <a:pt x="84" y="26"/>
                </a:moveTo>
                <a:lnTo>
                  <a:pt x="84" y="26"/>
                </a:lnTo>
                <a:lnTo>
                  <a:pt x="78" y="27"/>
                </a:lnTo>
                <a:lnTo>
                  <a:pt x="78" y="27"/>
                </a:lnTo>
                <a:lnTo>
                  <a:pt x="77" y="29"/>
                </a:lnTo>
                <a:lnTo>
                  <a:pt x="77" y="29"/>
                </a:lnTo>
                <a:lnTo>
                  <a:pt x="73" y="37"/>
                </a:lnTo>
                <a:lnTo>
                  <a:pt x="73" y="37"/>
                </a:lnTo>
                <a:lnTo>
                  <a:pt x="73" y="39"/>
                </a:lnTo>
                <a:lnTo>
                  <a:pt x="73" y="39"/>
                </a:lnTo>
                <a:lnTo>
                  <a:pt x="81" y="32"/>
                </a:lnTo>
                <a:lnTo>
                  <a:pt x="81" y="32"/>
                </a:lnTo>
                <a:lnTo>
                  <a:pt x="82" y="32"/>
                </a:lnTo>
                <a:lnTo>
                  <a:pt x="82" y="32"/>
                </a:lnTo>
                <a:lnTo>
                  <a:pt x="84" y="26"/>
                </a:lnTo>
                <a:lnTo>
                  <a:pt x="84" y="26"/>
                </a:lnTo>
                <a:close/>
                <a:moveTo>
                  <a:pt x="28" y="99"/>
                </a:moveTo>
                <a:lnTo>
                  <a:pt x="28" y="99"/>
                </a:lnTo>
                <a:lnTo>
                  <a:pt x="26" y="103"/>
                </a:lnTo>
                <a:lnTo>
                  <a:pt x="26" y="103"/>
                </a:lnTo>
                <a:lnTo>
                  <a:pt x="26" y="104"/>
                </a:lnTo>
                <a:lnTo>
                  <a:pt x="26" y="104"/>
                </a:lnTo>
                <a:lnTo>
                  <a:pt x="26" y="111"/>
                </a:lnTo>
                <a:lnTo>
                  <a:pt x="26" y="111"/>
                </a:lnTo>
                <a:lnTo>
                  <a:pt x="28" y="108"/>
                </a:lnTo>
                <a:lnTo>
                  <a:pt x="28" y="108"/>
                </a:lnTo>
                <a:lnTo>
                  <a:pt x="28" y="106"/>
                </a:lnTo>
                <a:lnTo>
                  <a:pt x="30" y="106"/>
                </a:lnTo>
                <a:lnTo>
                  <a:pt x="30" y="106"/>
                </a:lnTo>
                <a:lnTo>
                  <a:pt x="31" y="104"/>
                </a:lnTo>
                <a:lnTo>
                  <a:pt x="31" y="104"/>
                </a:lnTo>
                <a:lnTo>
                  <a:pt x="34" y="104"/>
                </a:lnTo>
                <a:lnTo>
                  <a:pt x="34" y="104"/>
                </a:lnTo>
                <a:lnTo>
                  <a:pt x="28" y="99"/>
                </a:lnTo>
                <a:lnTo>
                  <a:pt x="28" y="99"/>
                </a:lnTo>
                <a:close/>
                <a:moveTo>
                  <a:pt x="168" y="50"/>
                </a:moveTo>
                <a:lnTo>
                  <a:pt x="168" y="50"/>
                </a:lnTo>
                <a:lnTo>
                  <a:pt x="169" y="45"/>
                </a:lnTo>
                <a:lnTo>
                  <a:pt x="169" y="45"/>
                </a:lnTo>
                <a:lnTo>
                  <a:pt x="169" y="45"/>
                </a:lnTo>
                <a:lnTo>
                  <a:pt x="169" y="45"/>
                </a:lnTo>
                <a:lnTo>
                  <a:pt x="163" y="35"/>
                </a:lnTo>
                <a:lnTo>
                  <a:pt x="163" y="35"/>
                </a:lnTo>
                <a:lnTo>
                  <a:pt x="162" y="35"/>
                </a:lnTo>
                <a:lnTo>
                  <a:pt x="162" y="35"/>
                </a:lnTo>
                <a:lnTo>
                  <a:pt x="162" y="37"/>
                </a:lnTo>
                <a:lnTo>
                  <a:pt x="162" y="37"/>
                </a:lnTo>
                <a:lnTo>
                  <a:pt x="162" y="39"/>
                </a:lnTo>
                <a:lnTo>
                  <a:pt x="162" y="42"/>
                </a:lnTo>
                <a:lnTo>
                  <a:pt x="162" y="42"/>
                </a:lnTo>
                <a:lnTo>
                  <a:pt x="166" y="49"/>
                </a:lnTo>
                <a:lnTo>
                  <a:pt x="166" y="49"/>
                </a:lnTo>
                <a:lnTo>
                  <a:pt x="168" y="50"/>
                </a:lnTo>
                <a:lnTo>
                  <a:pt x="168" y="50"/>
                </a:lnTo>
                <a:close/>
                <a:moveTo>
                  <a:pt x="212" y="69"/>
                </a:moveTo>
                <a:lnTo>
                  <a:pt x="212" y="69"/>
                </a:lnTo>
                <a:lnTo>
                  <a:pt x="216" y="74"/>
                </a:lnTo>
                <a:lnTo>
                  <a:pt x="216" y="74"/>
                </a:lnTo>
                <a:lnTo>
                  <a:pt x="219" y="69"/>
                </a:lnTo>
                <a:lnTo>
                  <a:pt x="219" y="69"/>
                </a:lnTo>
                <a:lnTo>
                  <a:pt x="216" y="69"/>
                </a:lnTo>
                <a:lnTo>
                  <a:pt x="216" y="69"/>
                </a:lnTo>
                <a:lnTo>
                  <a:pt x="215" y="67"/>
                </a:lnTo>
                <a:lnTo>
                  <a:pt x="216" y="66"/>
                </a:lnTo>
                <a:lnTo>
                  <a:pt x="216" y="66"/>
                </a:lnTo>
                <a:lnTo>
                  <a:pt x="217" y="64"/>
                </a:lnTo>
                <a:lnTo>
                  <a:pt x="217" y="64"/>
                </a:lnTo>
                <a:lnTo>
                  <a:pt x="220" y="62"/>
                </a:lnTo>
                <a:lnTo>
                  <a:pt x="220" y="62"/>
                </a:lnTo>
                <a:lnTo>
                  <a:pt x="222" y="60"/>
                </a:lnTo>
                <a:lnTo>
                  <a:pt x="223" y="57"/>
                </a:lnTo>
                <a:lnTo>
                  <a:pt x="223" y="57"/>
                </a:lnTo>
                <a:lnTo>
                  <a:pt x="223" y="57"/>
                </a:lnTo>
                <a:lnTo>
                  <a:pt x="223" y="57"/>
                </a:lnTo>
                <a:lnTo>
                  <a:pt x="215" y="63"/>
                </a:lnTo>
                <a:lnTo>
                  <a:pt x="215" y="63"/>
                </a:lnTo>
                <a:lnTo>
                  <a:pt x="215" y="64"/>
                </a:lnTo>
                <a:lnTo>
                  <a:pt x="215" y="64"/>
                </a:lnTo>
                <a:lnTo>
                  <a:pt x="212" y="69"/>
                </a:lnTo>
                <a:lnTo>
                  <a:pt x="212" y="69"/>
                </a:lnTo>
                <a:close/>
                <a:moveTo>
                  <a:pt x="188" y="272"/>
                </a:moveTo>
                <a:lnTo>
                  <a:pt x="188" y="272"/>
                </a:lnTo>
                <a:lnTo>
                  <a:pt x="186" y="265"/>
                </a:lnTo>
                <a:lnTo>
                  <a:pt x="186" y="265"/>
                </a:lnTo>
                <a:lnTo>
                  <a:pt x="186" y="263"/>
                </a:lnTo>
                <a:lnTo>
                  <a:pt x="186" y="263"/>
                </a:lnTo>
                <a:lnTo>
                  <a:pt x="183" y="262"/>
                </a:lnTo>
                <a:lnTo>
                  <a:pt x="183" y="262"/>
                </a:lnTo>
                <a:lnTo>
                  <a:pt x="182" y="273"/>
                </a:lnTo>
                <a:lnTo>
                  <a:pt x="182" y="273"/>
                </a:lnTo>
                <a:lnTo>
                  <a:pt x="185" y="273"/>
                </a:lnTo>
                <a:lnTo>
                  <a:pt x="188" y="272"/>
                </a:lnTo>
                <a:lnTo>
                  <a:pt x="188" y="272"/>
                </a:lnTo>
                <a:close/>
                <a:moveTo>
                  <a:pt x="61" y="195"/>
                </a:moveTo>
                <a:lnTo>
                  <a:pt x="61" y="195"/>
                </a:lnTo>
                <a:lnTo>
                  <a:pt x="58" y="211"/>
                </a:lnTo>
                <a:lnTo>
                  <a:pt x="58" y="211"/>
                </a:lnTo>
                <a:lnTo>
                  <a:pt x="60" y="209"/>
                </a:lnTo>
                <a:lnTo>
                  <a:pt x="60" y="209"/>
                </a:lnTo>
                <a:lnTo>
                  <a:pt x="61" y="207"/>
                </a:lnTo>
                <a:lnTo>
                  <a:pt x="61" y="207"/>
                </a:lnTo>
                <a:lnTo>
                  <a:pt x="63" y="205"/>
                </a:lnTo>
                <a:lnTo>
                  <a:pt x="63" y="205"/>
                </a:lnTo>
                <a:lnTo>
                  <a:pt x="63" y="204"/>
                </a:lnTo>
                <a:lnTo>
                  <a:pt x="63" y="204"/>
                </a:lnTo>
                <a:lnTo>
                  <a:pt x="63" y="204"/>
                </a:lnTo>
                <a:lnTo>
                  <a:pt x="64" y="192"/>
                </a:lnTo>
                <a:lnTo>
                  <a:pt x="64" y="192"/>
                </a:lnTo>
                <a:lnTo>
                  <a:pt x="64" y="189"/>
                </a:lnTo>
                <a:lnTo>
                  <a:pt x="64" y="189"/>
                </a:lnTo>
                <a:lnTo>
                  <a:pt x="65" y="188"/>
                </a:lnTo>
                <a:lnTo>
                  <a:pt x="65" y="188"/>
                </a:lnTo>
                <a:lnTo>
                  <a:pt x="64" y="189"/>
                </a:lnTo>
                <a:lnTo>
                  <a:pt x="64" y="192"/>
                </a:lnTo>
                <a:lnTo>
                  <a:pt x="64" y="192"/>
                </a:lnTo>
                <a:lnTo>
                  <a:pt x="64" y="194"/>
                </a:lnTo>
                <a:lnTo>
                  <a:pt x="63" y="195"/>
                </a:lnTo>
                <a:lnTo>
                  <a:pt x="63" y="195"/>
                </a:lnTo>
                <a:lnTo>
                  <a:pt x="61" y="195"/>
                </a:lnTo>
                <a:lnTo>
                  <a:pt x="61" y="195"/>
                </a:lnTo>
                <a:close/>
                <a:moveTo>
                  <a:pt x="273" y="185"/>
                </a:moveTo>
                <a:lnTo>
                  <a:pt x="273" y="185"/>
                </a:lnTo>
                <a:lnTo>
                  <a:pt x="273" y="185"/>
                </a:lnTo>
                <a:lnTo>
                  <a:pt x="273" y="185"/>
                </a:lnTo>
                <a:lnTo>
                  <a:pt x="274" y="185"/>
                </a:lnTo>
                <a:lnTo>
                  <a:pt x="274" y="185"/>
                </a:lnTo>
                <a:lnTo>
                  <a:pt x="277" y="181"/>
                </a:lnTo>
                <a:lnTo>
                  <a:pt x="277" y="181"/>
                </a:lnTo>
                <a:lnTo>
                  <a:pt x="279" y="180"/>
                </a:lnTo>
                <a:lnTo>
                  <a:pt x="279" y="180"/>
                </a:lnTo>
                <a:lnTo>
                  <a:pt x="279" y="177"/>
                </a:lnTo>
                <a:lnTo>
                  <a:pt x="279" y="177"/>
                </a:lnTo>
                <a:lnTo>
                  <a:pt x="279" y="167"/>
                </a:lnTo>
                <a:lnTo>
                  <a:pt x="279" y="167"/>
                </a:lnTo>
                <a:lnTo>
                  <a:pt x="277" y="167"/>
                </a:lnTo>
                <a:lnTo>
                  <a:pt x="277" y="167"/>
                </a:lnTo>
                <a:lnTo>
                  <a:pt x="277" y="167"/>
                </a:lnTo>
                <a:lnTo>
                  <a:pt x="277" y="167"/>
                </a:lnTo>
                <a:lnTo>
                  <a:pt x="276" y="171"/>
                </a:lnTo>
                <a:lnTo>
                  <a:pt x="276" y="171"/>
                </a:lnTo>
                <a:lnTo>
                  <a:pt x="274" y="180"/>
                </a:lnTo>
                <a:lnTo>
                  <a:pt x="274" y="180"/>
                </a:lnTo>
                <a:lnTo>
                  <a:pt x="273" y="185"/>
                </a:lnTo>
                <a:lnTo>
                  <a:pt x="273" y="185"/>
                </a:lnTo>
                <a:close/>
                <a:moveTo>
                  <a:pt x="121" y="57"/>
                </a:moveTo>
                <a:lnTo>
                  <a:pt x="121" y="57"/>
                </a:lnTo>
                <a:lnTo>
                  <a:pt x="121" y="59"/>
                </a:lnTo>
                <a:lnTo>
                  <a:pt x="121" y="59"/>
                </a:lnTo>
                <a:lnTo>
                  <a:pt x="122" y="57"/>
                </a:lnTo>
                <a:lnTo>
                  <a:pt x="122" y="57"/>
                </a:lnTo>
                <a:lnTo>
                  <a:pt x="128" y="53"/>
                </a:lnTo>
                <a:lnTo>
                  <a:pt x="128" y="53"/>
                </a:lnTo>
                <a:lnTo>
                  <a:pt x="132" y="49"/>
                </a:lnTo>
                <a:lnTo>
                  <a:pt x="132" y="49"/>
                </a:lnTo>
                <a:lnTo>
                  <a:pt x="135" y="45"/>
                </a:lnTo>
                <a:lnTo>
                  <a:pt x="135" y="45"/>
                </a:lnTo>
                <a:lnTo>
                  <a:pt x="135" y="43"/>
                </a:lnTo>
                <a:lnTo>
                  <a:pt x="135" y="43"/>
                </a:lnTo>
                <a:lnTo>
                  <a:pt x="135" y="43"/>
                </a:lnTo>
                <a:lnTo>
                  <a:pt x="135" y="43"/>
                </a:lnTo>
                <a:lnTo>
                  <a:pt x="122" y="54"/>
                </a:lnTo>
                <a:lnTo>
                  <a:pt x="122" y="54"/>
                </a:lnTo>
                <a:lnTo>
                  <a:pt x="122" y="54"/>
                </a:lnTo>
                <a:lnTo>
                  <a:pt x="122" y="54"/>
                </a:lnTo>
                <a:lnTo>
                  <a:pt x="121" y="57"/>
                </a:lnTo>
                <a:lnTo>
                  <a:pt x="121" y="57"/>
                </a:lnTo>
                <a:close/>
                <a:moveTo>
                  <a:pt x="125" y="60"/>
                </a:moveTo>
                <a:lnTo>
                  <a:pt x="125" y="60"/>
                </a:lnTo>
                <a:lnTo>
                  <a:pt x="124" y="59"/>
                </a:lnTo>
                <a:lnTo>
                  <a:pt x="124" y="59"/>
                </a:lnTo>
                <a:lnTo>
                  <a:pt x="122" y="60"/>
                </a:lnTo>
                <a:lnTo>
                  <a:pt x="122" y="60"/>
                </a:lnTo>
                <a:lnTo>
                  <a:pt x="115" y="66"/>
                </a:lnTo>
                <a:lnTo>
                  <a:pt x="115" y="66"/>
                </a:lnTo>
                <a:lnTo>
                  <a:pt x="114" y="69"/>
                </a:lnTo>
                <a:lnTo>
                  <a:pt x="114" y="69"/>
                </a:lnTo>
                <a:lnTo>
                  <a:pt x="117" y="70"/>
                </a:lnTo>
                <a:lnTo>
                  <a:pt x="115" y="74"/>
                </a:lnTo>
                <a:lnTo>
                  <a:pt x="115" y="74"/>
                </a:lnTo>
                <a:lnTo>
                  <a:pt x="125" y="60"/>
                </a:lnTo>
                <a:lnTo>
                  <a:pt x="125" y="60"/>
                </a:lnTo>
                <a:close/>
                <a:moveTo>
                  <a:pt x="82" y="76"/>
                </a:moveTo>
                <a:lnTo>
                  <a:pt x="82" y="76"/>
                </a:lnTo>
                <a:lnTo>
                  <a:pt x="82" y="76"/>
                </a:lnTo>
                <a:lnTo>
                  <a:pt x="82" y="76"/>
                </a:lnTo>
                <a:lnTo>
                  <a:pt x="85" y="74"/>
                </a:lnTo>
                <a:lnTo>
                  <a:pt x="85" y="74"/>
                </a:lnTo>
                <a:lnTo>
                  <a:pt x="90" y="73"/>
                </a:lnTo>
                <a:lnTo>
                  <a:pt x="90" y="73"/>
                </a:lnTo>
                <a:lnTo>
                  <a:pt x="91" y="72"/>
                </a:lnTo>
                <a:lnTo>
                  <a:pt x="91" y="70"/>
                </a:lnTo>
                <a:lnTo>
                  <a:pt x="91" y="70"/>
                </a:lnTo>
                <a:lnTo>
                  <a:pt x="91" y="64"/>
                </a:lnTo>
                <a:lnTo>
                  <a:pt x="91" y="64"/>
                </a:lnTo>
                <a:lnTo>
                  <a:pt x="87" y="67"/>
                </a:lnTo>
                <a:lnTo>
                  <a:pt x="87" y="67"/>
                </a:lnTo>
                <a:lnTo>
                  <a:pt x="87" y="69"/>
                </a:lnTo>
                <a:lnTo>
                  <a:pt x="87" y="69"/>
                </a:lnTo>
                <a:lnTo>
                  <a:pt x="82" y="76"/>
                </a:lnTo>
                <a:lnTo>
                  <a:pt x="82" y="76"/>
                </a:lnTo>
                <a:close/>
                <a:moveTo>
                  <a:pt x="53" y="265"/>
                </a:moveTo>
                <a:lnTo>
                  <a:pt x="53" y="265"/>
                </a:lnTo>
                <a:lnTo>
                  <a:pt x="58" y="258"/>
                </a:lnTo>
                <a:lnTo>
                  <a:pt x="58" y="258"/>
                </a:lnTo>
                <a:lnTo>
                  <a:pt x="58" y="255"/>
                </a:lnTo>
                <a:lnTo>
                  <a:pt x="58" y="255"/>
                </a:lnTo>
                <a:lnTo>
                  <a:pt x="58" y="252"/>
                </a:lnTo>
                <a:lnTo>
                  <a:pt x="58" y="252"/>
                </a:lnTo>
                <a:lnTo>
                  <a:pt x="58" y="249"/>
                </a:lnTo>
                <a:lnTo>
                  <a:pt x="58" y="249"/>
                </a:lnTo>
                <a:lnTo>
                  <a:pt x="57" y="249"/>
                </a:lnTo>
                <a:lnTo>
                  <a:pt x="57" y="249"/>
                </a:lnTo>
                <a:lnTo>
                  <a:pt x="55" y="256"/>
                </a:lnTo>
                <a:lnTo>
                  <a:pt x="51" y="262"/>
                </a:lnTo>
                <a:lnTo>
                  <a:pt x="51" y="262"/>
                </a:lnTo>
                <a:lnTo>
                  <a:pt x="53" y="265"/>
                </a:lnTo>
                <a:lnTo>
                  <a:pt x="53" y="265"/>
                </a:lnTo>
                <a:close/>
                <a:moveTo>
                  <a:pt x="235" y="72"/>
                </a:moveTo>
                <a:lnTo>
                  <a:pt x="235" y="72"/>
                </a:lnTo>
                <a:lnTo>
                  <a:pt x="247" y="64"/>
                </a:lnTo>
                <a:lnTo>
                  <a:pt x="247" y="64"/>
                </a:lnTo>
                <a:lnTo>
                  <a:pt x="246" y="63"/>
                </a:lnTo>
                <a:lnTo>
                  <a:pt x="246" y="63"/>
                </a:lnTo>
                <a:lnTo>
                  <a:pt x="243" y="63"/>
                </a:lnTo>
                <a:lnTo>
                  <a:pt x="243" y="63"/>
                </a:lnTo>
                <a:lnTo>
                  <a:pt x="240" y="64"/>
                </a:lnTo>
                <a:lnTo>
                  <a:pt x="237" y="66"/>
                </a:lnTo>
                <a:lnTo>
                  <a:pt x="237" y="66"/>
                </a:lnTo>
                <a:lnTo>
                  <a:pt x="236" y="67"/>
                </a:lnTo>
                <a:lnTo>
                  <a:pt x="236" y="67"/>
                </a:lnTo>
                <a:lnTo>
                  <a:pt x="236" y="67"/>
                </a:lnTo>
                <a:lnTo>
                  <a:pt x="236" y="67"/>
                </a:lnTo>
                <a:lnTo>
                  <a:pt x="235" y="72"/>
                </a:lnTo>
                <a:lnTo>
                  <a:pt x="235" y="72"/>
                </a:lnTo>
                <a:close/>
                <a:moveTo>
                  <a:pt x="216" y="307"/>
                </a:moveTo>
                <a:lnTo>
                  <a:pt x="216" y="307"/>
                </a:lnTo>
                <a:lnTo>
                  <a:pt x="216" y="309"/>
                </a:lnTo>
                <a:lnTo>
                  <a:pt x="219" y="309"/>
                </a:lnTo>
                <a:lnTo>
                  <a:pt x="219" y="309"/>
                </a:lnTo>
                <a:lnTo>
                  <a:pt x="226" y="309"/>
                </a:lnTo>
                <a:lnTo>
                  <a:pt x="226" y="309"/>
                </a:lnTo>
                <a:lnTo>
                  <a:pt x="233" y="307"/>
                </a:lnTo>
                <a:lnTo>
                  <a:pt x="233" y="307"/>
                </a:lnTo>
                <a:lnTo>
                  <a:pt x="232" y="306"/>
                </a:lnTo>
                <a:lnTo>
                  <a:pt x="232" y="306"/>
                </a:lnTo>
                <a:lnTo>
                  <a:pt x="216" y="307"/>
                </a:lnTo>
                <a:lnTo>
                  <a:pt x="216" y="307"/>
                </a:lnTo>
                <a:close/>
                <a:moveTo>
                  <a:pt x="78" y="101"/>
                </a:moveTo>
                <a:lnTo>
                  <a:pt x="78" y="101"/>
                </a:lnTo>
                <a:lnTo>
                  <a:pt x="81" y="89"/>
                </a:lnTo>
                <a:lnTo>
                  <a:pt x="81" y="89"/>
                </a:lnTo>
                <a:lnTo>
                  <a:pt x="75" y="93"/>
                </a:lnTo>
                <a:lnTo>
                  <a:pt x="75" y="93"/>
                </a:lnTo>
                <a:lnTo>
                  <a:pt x="75" y="94"/>
                </a:lnTo>
                <a:lnTo>
                  <a:pt x="75" y="94"/>
                </a:lnTo>
                <a:lnTo>
                  <a:pt x="77" y="101"/>
                </a:lnTo>
                <a:lnTo>
                  <a:pt x="77" y="101"/>
                </a:lnTo>
                <a:lnTo>
                  <a:pt x="78" y="101"/>
                </a:lnTo>
                <a:lnTo>
                  <a:pt x="78" y="101"/>
                </a:lnTo>
                <a:close/>
                <a:moveTo>
                  <a:pt x="253" y="268"/>
                </a:moveTo>
                <a:lnTo>
                  <a:pt x="253" y="268"/>
                </a:lnTo>
                <a:lnTo>
                  <a:pt x="250" y="268"/>
                </a:lnTo>
                <a:lnTo>
                  <a:pt x="250" y="268"/>
                </a:lnTo>
                <a:lnTo>
                  <a:pt x="249" y="268"/>
                </a:lnTo>
                <a:lnTo>
                  <a:pt x="247" y="268"/>
                </a:lnTo>
                <a:lnTo>
                  <a:pt x="247" y="268"/>
                </a:lnTo>
                <a:lnTo>
                  <a:pt x="246" y="266"/>
                </a:lnTo>
                <a:lnTo>
                  <a:pt x="246" y="266"/>
                </a:lnTo>
                <a:lnTo>
                  <a:pt x="247" y="279"/>
                </a:lnTo>
                <a:lnTo>
                  <a:pt x="247" y="279"/>
                </a:lnTo>
                <a:lnTo>
                  <a:pt x="249" y="278"/>
                </a:lnTo>
                <a:lnTo>
                  <a:pt x="250" y="276"/>
                </a:lnTo>
                <a:lnTo>
                  <a:pt x="250" y="276"/>
                </a:lnTo>
                <a:lnTo>
                  <a:pt x="250" y="272"/>
                </a:lnTo>
                <a:lnTo>
                  <a:pt x="253" y="268"/>
                </a:lnTo>
                <a:lnTo>
                  <a:pt x="253" y="268"/>
                </a:lnTo>
                <a:close/>
                <a:moveTo>
                  <a:pt x="111" y="261"/>
                </a:moveTo>
                <a:lnTo>
                  <a:pt x="111" y="261"/>
                </a:lnTo>
                <a:lnTo>
                  <a:pt x="111" y="261"/>
                </a:lnTo>
                <a:lnTo>
                  <a:pt x="111" y="261"/>
                </a:lnTo>
                <a:lnTo>
                  <a:pt x="132" y="252"/>
                </a:lnTo>
                <a:lnTo>
                  <a:pt x="132" y="252"/>
                </a:lnTo>
                <a:lnTo>
                  <a:pt x="138" y="249"/>
                </a:lnTo>
                <a:lnTo>
                  <a:pt x="138" y="249"/>
                </a:lnTo>
                <a:lnTo>
                  <a:pt x="138" y="248"/>
                </a:lnTo>
                <a:lnTo>
                  <a:pt x="138" y="248"/>
                </a:lnTo>
                <a:lnTo>
                  <a:pt x="136" y="249"/>
                </a:lnTo>
                <a:lnTo>
                  <a:pt x="136" y="249"/>
                </a:lnTo>
                <a:lnTo>
                  <a:pt x="115" y="258"/>
                </a:lnTo>
                <a:lnTo>
                  <a:pt x="115" y="258"/>
                </a:lnTo>
                <a:lnTo>
                  <a:pt x="111" y="261"/>
                </a:lnTo>
                <a:lnTo>
                  <a:pt x="111" y="261"/>
                </a:lnTo>
                <a:close/>
                <a:moveTo>
                  <a:pt x="235" y="43"/>
                </a:moveTo>
                <a:lnTo>
                  <a:pt x="235" y="43"/>
                </a:lnTo>
                <a:lnTo>
                  <a:pt x="229" y="45"/>
                </a:lnTo>
                <a:lnTo>
                  <a:pt x="229" y="45"/>
                </a:lnTo>
                <a:lnTo>
                  <a:pt x="230" y="52"/>
                </a:lnTo>
                <a:lnTo>
                  <a:pt x="230" y="52"/>
                </a:lnTo>
                <a:lnTo>
                  <a:pt x="236" y="49"/>
                </a:lnTo>
                <a:lnTo>
                  <a:pt x="236" y="49"/>
                </a:lnTo>
                <a:lnTo>
                  <a:pt x="235" y="43"/>
                </a:lnTo>
                <a:lnTo>
                  <a:pt x="235" y="43"/>
                </a:lnTo>
                <a:close/>
                <a:moveTo>
                  <a:pt x="192" y="26"/>
                </a:moveTo>
                <a:lnTo>
                  <a:pt x="192" y="26"/>
                </a:lnTo>
                <a:lnTo>
                  <a:pt x="190" y="26"/>
                </a:lnTo>
                <a:lnTo>
                  <a:pt x="190" y="26"/>
                </a:lnTo>
                <a:lnTo>
                  <a:pt x="190" y="26"/>
                </a:lnTo>
                <a:lnTo>
                  <a:pt x="189" y="32"/>
                </a:lnTo>
                <a:lnTo>
                  <a:pt x="189" y="32"/>
                </a:lnTo>
                <a:lnTo>
                  <a:pt x="186" y="42"/>
                </a:lnTo>
                <a:lnTo>
                  <a:pt x="186" y="42"/>
                </a:lnTo>
                <a:lnTo>
                  <a:pt x="186" y="43"/>
                </a:lnTo>
                <a:lnTo>
                  <a:pt x="186" y="43"/>
                </a:lnTo>
                <a:lnTo>
                  <a:pt x="189" y="46"/>
                </a:lnTo>
                <a:lnTo>
                  <a:pt x="189" y="46"/>
                </a:lnTo>
                <a:lnTo>
                  <a:pt x="190" y="36"/>
                </a:lnTo>
                <a:lnTo>
                  <a:pt x="192" y="26"/>
                </a:lnTo>
                <a:lnTo>
                  <a:pt x="192" y="26"/>
                </a:lnTo>
                <a:close/>
                <a:moveTo>
                  <a:pt x="28" y="242"/>
                </a:moveTo>
                <a:lnTo>
                  <a:pt x="28" y="242"/>
                </a:lnTo>
                <a:lnTo>
                  <a:pt x="31" y="241"/>
                </a:lnTo>
                <a:lnTo>
                  <a:pt x="33" y="238"/>
                </a:lnTo>
                <a:lnTo>
                  <a:pt x="33" y="238"/>
                </a:lnTo>
                <a:lnTo>
                  <a:pt x="34" y="234"/>
                </a:lnTo>
                <a:lnTo>
                  <a:pt x="34" y="229"/>
                </a:lnTo>
                <a:lnTo>
                  <a:pt x="34" y="229"/>
                </a:lnTo>
                <a:lnTo>
                  <a:pt x="34" y="228"/>
                </a:lnTo>
                <a:lnTo>
                  <a:pt x="34" y="228"/>
                </a:lnTo>
                <a:lnTo>
                  <a:pt x="30" y="235"/>
                </a:lnTo>
                <a:lnTo>
                  <a:pt x="30" y="235"/>
                </a:lnTo>
                <a:lnTo>
                  <a:pt x="30" y="235"/>
                </a:lnTo>
                <a:lnTo>
                  <a:pt x="30" y="235"/>
                </a:lnTo>
                <a:lnTo>
                  <a:pt x="28" y="242"/>
                </a:lnTo>
                <a:lnTo>
                  <a:pt x="28" y="242"/>
                </a:lnTo>
                <a:close/>
                <a:moveTo>
                  <a:pt x="300" y="96"/>
                </a:moveTo>
                <a:lnTo>
                  <a:pt x="300" y="96"/>
                </a:lnTo>
                <a:lnTo>
                  <a:pt x="300" y="89"/>
                </a:lnTo>
                <a:lnTo>
                  <a:pt x="300" y="89"/>
                </a:lnTo>
                <a:lnTo>
                  <a:pt x="300" y="74"/>
                </a:lnTo>
                <a:lnTo>
                  <a:pt x="300" y="74"/>
                </a:lnTo>
                <a:lnTo>
                  <a:pt x="300" y="69"/>
                </a:lnTo>
                <a:lnTo>
                  <a:pt x="300" y="69"/>
                </a:lnTo>
                <a:lnTo>
                  <a:pt x="297" y="57"/>
                </a:lnTo>
                <a:lnTo>
                  <a:pt x="297" y="57"/>
                </a:lnTo>
                <a:lnTo>
                  <a:pt x="297" y="56"/>
                </a:lnTo>
                <a:lnTo>
                  <a:pt x="297" y="56"/>
                </a:lnTo>
                <a:lnTo>
                  <a:pt x="298" y="76"/>
                </a:lnTo>
                <a:lnTo>
                  <a:pt x="300" y="96"/>
                </a:lnTo>
                <a:lnTo>
                  <a:pt x="300" y="96"/>
                </a:lnTo>
                <a:close/>
                <a:moveTo>
                  <a:pt x="26" y="253"/>
                </a:moveTo>
                <a:lnTo>
                  <a:pt x="26" y="253"/>
                </a:lnTo>
                <a:lnTo>
                  <a:pt x="23" y="258"/>
                </a:lnTo>
                <a:lnTo>
                  <a:pt x="21" y="262"/>
                </a:lnTo>
                <a:lnTo>
                  <a:pt x="21" y="262"/>
                </a:lnTo>
                <a:lnTo>
                  <a:pt x="21" y="262"/>
                </a:lnTo>
                <a:lnTo>
                  <a:pt x="21" y="262"/>
                </a:lnTo>
                <a:lnTo>
                  <a:pt x="27" y="258"/>
                </a:lnTo>
                <a:lnTo>
                  <a:pt x="33" y="253"/>
                </a:lnTo>
                <a:lnTo>
                  <a:pt x="33" y="253"/>
                </a:lnTo>
                <a:lnTo>
                  <a:pt x="33" y="252"/>
                </a:lnTo>
                <a:lnTo>
                  <a:pt x="33" y="252"/>
                </a:lnTo>
                <a:lnTo>
                  <a:pt x="33" y="251"/>
                </a:lnTo>
                <a:lnTo>
                  <a:pt x="33" y="251"/>
                </a:lnTo>
                <a:lnTo>
                  <a:pt x="30" y="253"/>
                </a:lnTo>
                <a:lnTo>
                  <a:pt x="30" y="253"/>
                </a:lnTo>
                <a:lnTo>
                  <a:pt x="28" y="253"/>
                </a:lnTo>
                <a:lnTo>
                  <a:pt x="26" y="253"/>
                </a:lnTo>
                <a:lnTo>
                  <a:pt x="26" y="253"/>
                </a:lnTo>
                <a:close/>
                <a:moveTo>
                  <a:pt x="31" y="60"/>
                </a:moveTo>
                <a:lnTo>
                  <a:pt x="31" y="60"/>
                </a:lnTo>
                <a:lnTo>
                  <a:pt x="31" y="60"/>
                </a:lnTo>
                <a:lnTo>
                  <a:pt x="31" y="60"/>
                </a:lnTo>
                <a:lnTo>
                  <a:pt x="38" y="42"/>
                </a:lnTo>
                <a:lnTo>
                  <a:pt x="38" y="42"/>
                </a:lnTo>
                <a:lnTo>
                  <a:pt x="36" y="43"/>
                </a:lnTo>
                <a:lnTo>
                  <a:pt x="36" y="43"/>
                </a:lnTo>
                <a:lnTo>
                  <a:pt x="31" y="53"/>
                </a:lnTo>
                <a:lnTo>
                  <a:pt x="31" y="53"/>
                </a:lnTo>
                <a:lnTo>
                  <a:pt x="30" y="54"/>
                </a:lnTo>
                <a:lnTo>
                  <a:pt x="30" y="54"/>
                </a:lnTo>
                <a:lnTo>
                  <a:pt x="31" y="60"/>
                </a:lnTo>
                <a:lnTo>
                  <a:pt x="31" y="60"/>
                </a:lnTo>
                <a:close/>
                <a:moveTo>
                  <a:pt x="31" y="282"/>
                </a:moveTo>
                <a:lnTo>
                  <a:pt x="31" y="282"/>
                </a:lnTo>
                <a:lnTo>
                  <a:pt x="31" y="283"/>
                </a:lnTo>
                <a:lnTo>
                  <a:pt x="31" y="283"/>
                </a:lnTo>
                <a:lnTo>
                  <a:pt x="37" y="289"/>
                </a:lnTo>
                <a:lnTo>
                  <a:pt x="37" y="289"/>
                </a:lnTo>
                <a:lnTo>
                  <a:pt x="41" y="290"/>
                </a:lnTo>
                <a:lnTo>
                  <a:pt x="44" y="292"/>
                </a:lnTo>
                <a:lnTo>
                  <a:pt x="44" y="292"/>
                </a:lnTo>
                <a:lnTo>
                  <a:pt x="44" y="288"/>
                </a:lnTo>
                <a:lnTo>
                  <a:pt x="44" y="288"/>
                </a:lnTo>
                <a:lnTo>
                  <a:pt x="37" y="286"/>
                </a:lnTo>
                <a:lnTo>
                  <a:pt x="37" y="286"/>
                </a:lnTo>
                <a:lnTo>
                  <a:pt x="31" y="282"/>
                </a:lnTo>
                <a:lnTo>
                  <a:pt x="31" y="282"/>
                </a:lnTo>
                <a:close/>
                <a:moveTo>
                  <a:pt x="243" y="103"/>
                </a:moveTo>
                <a:lnTo>
                  <a:pt x="243" y="103"/>
                </a:lnTo>
                <a:lnTo>
                  <a:pt x="247" y="97"/>
                </a:lnTo>
                <a:lnTo>
                  <a:pt x="249" y="91"/>
                </a:lnTo>
                <a:lnTo>
                  <a:pt x="249" y="91"/>
                </a:lnTo>
                <a:lnTo>
                  <a:pt x="242" y="93"/>
                </a:lnTo>
                <a:lnTo>
                  <a:pt x="242" y="93"/>
                </a:lnTo>
                <a:lnTo>
                  <a:pt x="243" y="99"/>
                </a:lnTo>
                <a:lnTo>
                  <a:pt x="243" y="103"/>
                </a:lnTo>
                <a:lnTo>
                  <a:pt x="243" y="103"/>
                </a:lnTo>
                <a:close/>
                <a:moveTo>
                  <a:pt x="210" y="296"/>
                </a:moveTo>
                <a:lnTo>
                  <a:pt x="210" y="296"/>
                </a:lnTo>
                <a:lnTo>
                  <a:pt x="198" y="296"/>
                </a:lnTo>
                <a:lnTo>
                  <a:pt x="198" y="296"/>
                </a:lnTo>
                <a:lnTo>
                  <a:pt x="198" y="296"/>
                </a:lnTo>
                <a:lnTo>
                  <a:pt x="198" y="296"/>
                </a:lnTo>
                <a:lnTo>
                  <a:pt x="193" y="299"/>
                </a:lnTo>
                <a:lnTo>
                  <a:pt x="193" y="299"/>
                </a:lnTo>
                <a:lnTo>
                  <a:pt x="196" y="299"/>
                </a:lnTo>
                <a:lnTo>
                  <a:pt x="196" y="299"/>
                </a:lnTo>
                <a:lnTo>
                  <a:pt x="205" y="297"/>
                </a:lnTo>
                <a:lnTo>
                  <a:pt x="205" y="297"/>
                </a:lnTo>
                <a:lnTo>
                  <a:pt x="208" y="297"/>
                </a:lnTo>
                <a:lnTo>
                  <a:pt x="210" y="296"/>
                </a:lnTo>
                <a:lnTo>
                  <a:pt x="210" y="296"/>
                </a:lnTo>
                <a:lnTo>
                  <a:pt x="210" y="296"/>
                </a:lnTo>
                <a:lnTo>
                  <a:pt x="210" y="296"/>
                </a:lnTo>
                <a:close/>
                <a:moveTo>
                  <a:pt x="277" y="33"/>
                </a:moveTo>
                <a:lnTo>
                  <a:pt x="277" y="33"/>
                </a:lnTo>
                <a:lnTo>
                  <a:pt x="281" y="40"/>
                </a:lnTo>
                <a:lnTo>
                  <a:pt x="281" y="40"/>
                </a:lnTo>
                <a:lnTo>
                  <a:pt x="284" y="40"/>
                </a:lnTo>
                <a:lnTo>
                  <a:pt x="284" y="40"/>
                </a:lnTo>
                <a:lnTo>
                  <a:pt x="287" y="39"/>
                </a:lnTo>
                <a:lnTo>
                  <a:pt x="287" y="39"/>
                </a:lnTo>
                <a:lnTo>
                  <a:pt x="279" y="32"/>
                </a:lnTo>
                <a:lnTo>
                  <a:pt x="279" y="32"/>
                </a:lnTo>
                <a:lnTo>
                  <a:pt x="277" y="33"/>
                </a:lnTo>
                <a:lnTo>
                  <a:pt x="277" y="33"/>
                </a:lnTo>
                <a:close/>
                <a:moveTo>
                  <a:pt x="135" y="234"/>
                </a:moveTo>
                <a:lnTo>
                  <a:pt x="135" y="234"/>
                </a:lnTo>
                <a:lnTo>
                  <a:pt x="135" y="234"/>
                </a:lnTo>
                <a:lnTo>
                  <a:pt x="135" y="234"/>
                </a:lnTo>
                <a:lnTo>
                  <a:pt x="134" y="234"/>
                </a:lnTo>
                <a:lnTo>
                  <a:pt x="134" y="234"/>
                </a:lnTo>
                <a:lnTo>
                  <a:pt x="121" y="241"/>
                </a:lnTo>
                <a:lnTo>
                  <a:pt x="108" y="248"/>
                </a:lnTo>
                <a:lnTo>
                  <a:pt x="108" y="248"/>
                </a:lnTo>
                <a:lnTo>
                  <a:pt x="97" y="253"/>
                </a:lnTo>
                <a:lnTo>
                  <a:pt x="97" y="253"/>
                </a:lnTo>
                <a:lnTo>
                  <a:pt x="94" y="256"/>
                </a:lnTo>
                <a:lnTo>
                  <a:pt x="94" y="256"/>
                </a:lnTo>
                <a:lnTo>
                  <a:pt x="95" y="255"/>
                </a:lnTo>
                <a:lnTo>
                  <a:pt x="95" y="255"/>
                </a:lnTo>
                <a:lnTo>
                  <a:pt x="121" y="242"/>
                </a:lnTo>
                <a:lnTo>
                  <a:pt x="121" y="242"/>
                </a:lnTo>
                <a:lnTo>
                  <a:pt x="129" y="236"/>
                </a:lnTo>
                <a:lnTo>
                  <a:pt x="129" y="236"/>
                </a:lnTo>
                <a:lnTo>
                  <a:pt x="135" y="234"/>
                </a:lnTo>
                <a:lnTo>
                  <a:pt x="135" y="234"/>
                </a:lnTo>
                <a:close/>
                <a:moveTo>
                  <a:pt x="217" y="113"/>
                </a:moveTo>
                <a:lnTo>
                  <a:pt x="217" y="113"/>
                </a:lnTo>
                <a:lnTo>
                  <a:pt x="219" y="113"/>
                </a:lnTo>
                <a:lnTo>
                  <a:pt x="219" y="113"/>
                </a:lnTo>
                <a:lnTo>
                  <a:pt x="226" y="113"/>
                </a:lnTo>
                <a:lnTo>
                  <a:pt x="226" y="113"/>
                </a:lnTo>
                <a:lnTo>
                  <a:pt x="227" y="111"/>
                </a:lnTo>
                <a:lnTo>
                  <a:pt x="229" y="108"/>
                </a:lnTo>
                <a:lnTo>
                  <a:pt x="229" y="108"/>
                </a:lnTo>
                <a:lnTo>
                  <a:pt x="230" y="107"/>
                </a:lnTo>
                <a:lnTo>
                  <a:pt x="230" y="107"/>
                </a:lnTo>
                <a:lnTo>
                  <a:pt x="227" y="106"/>
                </a:lnTo>
                <a:lnTo>
                  <a:pt x="225" y="107"/>
                </a:lnTo>
                <a:lnTo>
                  <a:pt x="225" y="107"/>
                </a:lnTo>
                <a:lnTo>
                  <a:pt x="225" y="108"/>
                </a:lnTo>
                <a:lnTo>
                  <a:pt x="225" y="108"/>
                </a:lnTo>
                <a:lnTo>
                  <a:pt x="222" y="111"/>
                </a:lnTo>
                <a:lnTo>
                  <a:pt x="222" y="111"/>
                </a:lnTo>
                <a:lnTo>
                  <a:pt x="220" y="111"/>
                </a:lnTo>
                <a:lnTo>
                  <a:pt x="220" y="111"/>
                </a:lnTo>
                <a:lnTo>
                  <a:pt x="219" y="111"/>
                </a:lnTo>
                <a:lnTo>
                  <a:pt x="217" y="113"/>
                </a:lnTo>
                <a:lnTo>
                  <a:pt x="217" y="113"/>
                </a:lnTo>
                <a:close/>
                <a:moveTo>
                  <a:pt x="341" y="101"/>
                </a:moveTo>
                <a:lnTo>
                  <a:pt x="341" y="101"/>
                </a:lnTo>
                <a:lnTo>
                  <a:pt x="341" y="101"/>
                </a:lnTo>
                <a:lnTo>
                  <a:pt x="341" y="101"/>
                </a:lnTo>
                <a:lnTo>
                  <a:pt x="341" y="87"/>
                </a:lnTo>
                <a:lnTo>
                  <a:pt x="341" y="87"/>
                </a:lnTo>
                <a:lnTo>
                  <a:pt x="341" y="80"/>
                </a:lnTo>
                <a:lnTo>
                  <a:pt x="340" y="73"/>
                </a:lnTo>
                <a:lnTo>
                  <a:pt x="340" y="73"/>
                </a:lnTo>
                <a:lnTo>
                  <a:pt x="340" y="73"/>
                </a:lnTo>
                <a:lnTo>
                  <a:pt x="340" y="73"/>
                </a:lnTo>
                <a:lnTo>
                  <a:pt x="340" y="100"/>
                </a:lnTo>
                <a:lnTo>
                  <a:pt x="340" y="100"/>
                </a:lnTo>
                <a:lnTo>
                  <a:pt x="340" y="100"/>
                </a:lnTo>
                <a:lnTo>
                  <a:pt x="340" y="100"/>
                </a:lnTo>
                <a:lnTo>
                  <a:pt x="341" y="101"/>
                </a:lnTo>
                <a:lnTo>
                  <a:pt x="341" y="101"/>
                </a:lnTo>
                <a:close/>
                <a:moveTo>
                  <a:pt x="196" y="62"/>
                </a:moveTo>
                <a:lnTo>
                  <a:pt x="196" y="62"/>
                </a:lnTo>
                <a:lnTo>
                  <a:pt x="195" y="67"/>
                </a:lnTo>
                <a:lnTo>
                  <a:pt x="195" y="67"/>
                </a:lnTo>
                <a:lnTo>
                  <a:pt x="195" y="69"/>
                </a:lnTo>
                <a:lnTo>
                  <a:pt x="195" y="69"/>
                </a:lnTo>
                <a:lnTo>
                  <a:pt x="196" y="73"/>
                </a:lnTo>
                <a:lnTo>
                  <a:pt x="196" y="73"/>
                </a:lnTo>
                <a:lnTo>
                  <a:pt x="200" y="72"/>
                </a:lnTo>
                <a:lnTo>
                  <a:pt x="200" y="72"/>
                </a:lnTo>
                <a:lnTo>
                  <a:pt x="196" y="62"/>
                </a:lnTo>
                <a:lnTo>
                  <a:pt x="196" y="62"/>
                </a:lnTo>
                <a:close/>
                <a:moveTo>
                  <a:pt x="236" y="269"/>
                </a:moveTo>
                <a:lnTo>
                  <a:pt x="236" y="269"/>
                </a:lnTo>
                <a:lnTo>
                  <a:pt x="237" y="278"/>
                </a:lnTo>
                <a:lnTo>
                  <a:pt x="237" y="278"/>
                </a:lnTo>
                <a:lnTo>
                  <a:pt x="239" y="279"/>
                </a:lnTo>
                <a:lnTo>
                  <a:pt x="239" y="279"/>
                </a:lnTo>
                <a:lnTo>
                  <a:pt x="240" y="272"/>
                </a:lnTo>
                <a:lnTo>
                  <a:pt x="240" y="272"/>
                </a:lnTo>
                <a:lnTo>
                  <a:pt x="242" y="266"/>
                </a:lnTo>
                <a:lnTo>
                  <a:pt x="242" y="266"/>
                </a:lnTo>
                <a:lnTo>
                  <a:pt x="240" y="265"/>
                </a:lnTo>
                <a:lnTo>
                  <a:pt x="240" y="265"/>
                </a:lnTo>
                <a:lnTo>
                  <a:pt x="239" y="268"/>
                </a:lnTo>
                <a:lnTo>
                  <a:pt x="236" y="269"/>
                </a:lnTo>
                <a:lnTo>
                  <a:pt x="236" y="269"/>
                </a:lnTo>
                <a:close/>
                <a:moveTo>
                  <a:pt x="301" y="192"/>
                </a:moveTo>
                <a:lnTo>
                  <a:pt x="301" y="192"/>
                </a:lnTo>
                <a:lnTo>
                  <a:pt x="301" y="191"/>
                </a:lnTo>
                <a:lnTo>
                  <a:pt x="301" y="191"/>
                </a:lnTo>
                <a:lnTo>
                  <a:pt x="301" y="175"/>
                </a:lnTo>
                <a:lnTo>
                  <a:pt x="301" y="175"/>
                </a:lnTo>
                <a:lnTo>
                  <a:pt x="301" y="175"/>
                </a:lnTo>
                <a:lnTo>
                  <a:pt x="301" y="175"/>
                </a:lnTo>
                <a:lnTo>
                  <a:pt x="301" y="175"/>
                </a:lnTo>
                <a:lnTo>
                  <a:pt x="301" y="175"/>
                </a:lnTo>
                <a:lnTo>
                  <a:pt x="298" y="175"/>
                </a:lnTo>
                <a:lnTo>
                  <a:pt x="298" y="175"/>
                </a:lnTo>
                <a:lnTo>
                  <a:pt x="298" y="192"/>
                </a:lnTo>
                <a:lnTo>
                  <a:pt x="298" y="192"/>
                </a:lnTo>
                <a:lnTo>
                  <a:pt x="301" y="192"/>
                </a:lnTo>
                <a:lnTo>
                  <a:pt x="301" y="192"/>
                </a:lnTo>
                <a:close/>
                <a:moveTo>
                  <a:pt x="28" y="194"/>
                </a:moveTo>
                <a:lnTo>
                  <a:pt x="28" y="194"/>
                </a:lnTo>
                <a:lnTo>
                  <a:pt x="26" y="194"/>
                </a:lnTo>
                <a:lnTo>
                  <a:pt x="24" y="194"/>
                </a:lnTo>
                <a:lnTo>
                  <a:pt x="24" y="194"/>
                </a:lnTo>
                <a:lnTo>
                  <a:pt x="27" y="209"/>
                </a:lnTo>
                <a:lnTo>
                  <a:pt x="27" y="209"/>
                </a:lnTo>
                <a:lnTo>
                  <a:pt x="27" y="209"/>
                </a:lnTo>
                <a:lnTo>
                  <a:pt x="27" y="209"/>
                </a:lnTo>
                <a:lnTo>
                  <a:pt x="27" y="201"/>
                </a:lnTo>
                <a:lnTo>
                  <a:pt x="28" y="194"/>
                </a:lnTo>
                <a:lnTo>
                  <a:pt x="28" y="194"/>
                </a:lnTo>
                <a:close/>
                <a:moveTo>
                  <a:pt x="267" y="171"/>
                </a:moveTo>
                <a:lnTo>
                  <a:pt x="267" y="171"/>
                </a:lnTo>
                <a:lnTo>
                  <a:pt x="271" y="168"/>
                </a:lnTo>
                <a:lnTo>
                  <a:pt x="271" y="168"/>
                </a:lnTo>
                <a:lnTo>
                  <a:pt x="274" y="165"/>
                </a:lnTo>
                <a:lnTo>
                  <a:pt x="276" y="161"/>
                </a:lnTo>
                <a:lnTo>
                  <a:pt x="276" y="161"/>
                </a:lnTo>
                <a:lnTo>
                  <a:pt x="277" y="160"/>
                </a:lnTo>
                <a:lnTo>
                  <a:pt x="279" y="160"/>
                </a:lnTo>
                <a:lnTo>
                  <a:pt x="279" y="160"/>
                </a:lnTo>
                <a:lnTo>
                  <a:pt x="279" y="158"/>
                </a:lnTo>
                <a:lnTo>
                  <a:pt x="279" y="158"/>
                </a:lnTo>
                <a:lnTo>
                  <a:pt x="279" y="155"/>
                </a:lnTo>
                <a:lnTo>
                  <a:pt x="279" y="155"/>
                </a:lnTo>
                <a:lnTo>
                  <a:pt x="277" y="158"/>
                </a:lnTo>
                <a:lnTo>
                  <a:pt x="277" y="158"/>
                </a:lnTo>
                <a:lnTo>
                  <a:pt x="271" y="164"/>
                </a:lnTo>
                <a:lnTo>
                  <a:pt x="271" y="164"/>
                </a:lnTo>
                <a:lnTo>
                  <a:pt x="270" y="165"/>
                </a:lnTo>
                <a:lnTo>
                  <a:pt x="269" y="165"/>
                </a:lnTo>
                <a:lnTo>
                  <a:pt x="269" y="165"/>
                </a:lnTo>
                <a:lnTo>
                  <a:pt x="267" y="168"/>
                </a:lnTo>
                <a:lnTo>
                  <a:pt x="267" y="171"/>
                </a:lnTo>
                <a:lnTo>
                  <a:pt x="267" y="171"/>
                </a:lnTo>
                <a:close/>
                <a:moveTo>
                  <a:pt x="37" y="219"/>
                </a:moveTo>
                <a:lnTo>
                  <a:pt x="37" y="219"/>
                </a:lnTo>
                <a:lnTo>
                  <a:pt x="37" y="219"/>
                </a:lnTo>
                <a:lnTo>
                  <a:pt x="37" y="219"/>
                </a:lnTo>
                <a:lnTo>
                  <a:pt x="40" y="216"/>
                </a:lnTo>
                <a:lnTo>
                  <a:pt x="41" y="212"/>
                </a:lnTo>
                <a:lnTo>
                  <a:pt x="41" y="212"/>
                </a:lnTo>
                <a:lnTo>
                  <a:pt x="41" y="208"/>
                </a:lnTo>
                <a:lnTo>
                  <a:pt x="41" y="208"/>
                </a:lnTo>
                <a:lnTo>
                  <a:pt x="37" y="209"/>
                </a:lnTo>
                <a:lnTo>
                  <a:pt x="37" y="209"/>
                </a:lnTo>
                <a:lnTo>
                  <a:pt x="37" y="219"/>
                </a:lnTo>
                <a:lnTo>
                  <a:pt x="37" y="219"/>
                </a:lnTo>
                <a:close/>
                <a:moveTo>
                  <a:pt x="163" y="286"/>
                </a:moveTo>
                <a:lnTo>
                  <a:pt x="163" y="286"/>
                </a:lnTo>
                <a:lnTo>
                  <a:pt x="166" y="279"/>
                </a:lnTo>
                <a:lnTo>
                  <a:pt x="166" y="279"/>
                </a:lnTo>
                <a:lnTo>
                  <a:pt x="163" y="278"/>
                </a:lnTo>
                <a:lnTo>
                  <a:pt x="163" y="278"/>
                </a:lnTo>
                <a:lnTo>
                  <a:pt x="158" y="285"/>
                </a:lnTo>
                <a:lnTo>
                  <a:pt x="158" y="285"/>
                </a:lnTo>
                <a:lnTo>
                  <a:pt x="163" y="286"/>
                </a:lnTo>
                <a:lnTo>
                  <a:pt x="163" y="286"/>
                </a:lnTo>
                <a:close/>
                <a:moveTo>
                  <a:pt x="115" y="91"/>
                </a:moveTo>
                <a:lnTo>
                  <a:pt x="115" y="91"/>
                </a:lnTo>
                <a:lnTo>
                  <a:pt x="112" y="93"/>
                </a:lnTo>
                <a:lnTo>
                  <a:pt x="112" y="93"/>
                </a:lnTo>
                <a:lnTo>
                  <a:pt x="108" y="103"/>
                </a:lnTo>
                <a:lnTo>
                  <a:pt x="108" y="103"/>
                </a:lnTo>
                <a:lnTo>
                  <a:pt x="107" y="104"/>
                </a:lnTo>
                <a:lnTo>
                  <a:pt x="107" y="104"/>
                </a:lnTo>
                <a:lnTo>
                  <a:pt x="107" y="104"/>
                </a:lnTo>
                <a:lnTo>
                  <a:pt x="107" y="104"/>
                </a:lnTo>
                <a:lnTo>
                  <a:pt x="108" y="106"/>
                </a:lnTo>
                <a:lnTo>
                  <a:pt x="108" y="106"/>
                </a:lnTo>
                <a:lnTo>
                  <a:pt x="112" y="100"/>
                </a:lnTo>
                <a:lnTo>
                  <a:pt x="115" y="93"/>
                </a:lnTo>
                <a:lnTo>
                  <a:pt x="115" y="93"/>
                </a:lnTo>
                <a:lnTo>
                  <a:pt x="115" y="91"/>
                </a:lnTo>
                <a:lnTo>
                  <a:pt x="115" y="91"/>
                </a:lnTo>
                <a:close/>
                <a:moveTo>
                  <a:pt x="75" y="207"/>
                </a:moveTo>
                <a:lnTo>
                  <a:pt x="75" y="207"/>
                </a:lnTo>
                <a:lnTo>
                  <a:pt x="75" y="207"/>
                </a:lnTo>
                <a:lnTo>
                  <a:pt x="75" y="207"/>
                </a:lnTo>
                <a:lnTo>
                  <a:pt x="73" y="216"/>
                </a:lnTo>
                <a:lnTo>
                  <a:pt x="73" y="216"/>
                </a:lnTo>
                <a:lnTo>
                  <a:pt x="74" y="219"/>
                </a:lnTo>
                <a:lnTo>
                  <a:pt x="74" y="221"/>
                </a:lnTo>
                <a:lnTo>
                  <a:pt x="74" y="221"/>
                </a:lnTo>
                <a:lnTo>
                  <a:pt x="77" y="218"/>
                </a:lnTo>
                <a:lnTo>
                  <a:pt x="77" y="218"/>
                </a:lnTo>
                <a:lnTo>
                  <a:pt x="77" y="216"/>
                </a:lnTo>
                <a:lnTo>
                  <a:pt x="77" y="216"/>
                </a:lnTo>
                <a:lnTo>
                  <a:pt x="77" y="211"/>
                </a:lnTo>
                <a:lnTo>
                  <a:pt x="77" y="211"/>
                </a:lnTo>
                <a:lnTo>
                  <a:pt x="75" y="207"/>
                </a:lnTo>
                <a:lnTo>
                  <a:pt x="75" y="207"/>
                </a:lnTo>
                <a:close/>
                <a:moveTo>
                  <a:pt x="102" y="52"/>
                </a:moveTo>
                <a:lnTo>
                  <a:pt x="102" y="52"/>
                </a:lnTo>
                <a:lnTo>
                  <a:pt x="105" y="50"/>
                </a:lnTo>
                <a:lnTo>
                  <a:pt x="105" y="50"/>
                </a:lnTo>
                <a:lnTo>
                  <a:pt x="107" y="49"/>
                </a:lnTo>
                <a:lnTo>
                  <a:pt x="107" y="49"/>
                </a:lnTo>
                <a:lnTo>
                  <a:pt x="109" y="46"/>
                </a:lnTo>
                <a:lnTo>
                  <a:pt x="109" y="46"/>
                </a:lnTo>
                <a:lnTo>
                  <a:pt x="109" y="45"/>
                </a:lnTo>
                <a:lnTo>
                  <a:pt x="109" y="45"/>
                </a:lnTo>
                <a:lnTo>
                  <a:pt x="109" y="42"/>
                </a:lnTo>
                <a:lnTo>
                  <a:pt x="109" y="42"/>
                </a:lnTo>
                <a:lnTo>
                  <a:pt x="107" y="43"/>
                </a:lnTo>
                <a:lnTo>
                  <a:pt x="107" y="43"/>
                </a:lnTo>
                <a:lnTo>
                  <a:pt x="102" y="50"/>
                </a:lnTo>
                <a:lnTo>
                  <a:pt x="102" y="50"/>
                </a:lnTo>
                <a:lnTo>
                  <a:pt x="102" y="52"/>
                </a:lnTo>
                <a:lnTo>
                  <a:pt x="102" y="52"/>
                </a:lnTo>
                <a:close/>
                <a:moveTo>
                  <a:pt x="244" y="15"/>
                </a:moveTo>
                <a:lnTo>
                  <a:pt x="244" y="15"/>
                </a:lnTo>
                <a:lnTo>
                  <a:pt x="226" y="12"/>
                </a:lnTo>
                <a:lnTo>
                  <a:pt x="206" y="10"/>
                </a:lnTo>
                <a:lnTo>
                  <a:pt x="206" y="10"/>
                </a:lnTo>
                <a:lnTo>
                  <a:pt x="244" y="15"/>
                </a:lnTo>
                <a:lnTo>
                  <a:pt x="244" y="15"/>
                </a:lnTo>
                <a:close/>
                <a:moveTo>
                  <a:pt x="74" y="198"/>
                </a:moveTo>
                <a:lnTo>
                  <a:pt x="74" y="198"/>
                </a:lnTo>
                <a:lnTo>
                  <a:pt x="73" y="198"/>
                </a:lnTo>
                <a:lnTo>
                  <a:pt x="73" y="198"/>
                </a:lnTo>
                <a:lnTo>
                  <a:pt x="65" y="207"/>
                </a:lnTo>
                <a:lnTo>
                  <a:pt x="65" y="207"/>
                </a:lnTo>
                <a:lnTo>
                  <a:pt x="68" y="211"/>
                </a:lnTo>
                <a:lnTo>
                  <a:pt x="68" y="211"/>
                </a:lnTo>
                <a:lnTo>
                  <a:pt x="71" y="205"/>
                </a:lnTo>
                <a:lnTo>
                  <a:pt x="74" y="198"/>
                </a:lnTo>
                <a:lnTo>
                  <a:pt x="74" y="198"/>
                </a:lnTo>
                <a:close/>
                <a:moveTo>
                  <a:pt x="132" y="54"/>
                </a:moveTo>
                <a:lnTo>
                  <a:pt x="132" y="54"/>
                </a:lnTo>
                <a:lnTo>
                  <a:pt x="121" y="70"/>
                </a:lnTo>
                <a:lnTo>
                  <a:pt x="112" y="87"/>
                </a:lnTo>
                <a:lnTo>
                  <a:pt x="112" y="87"/>
                </a:lnTo>
                <a:lnTo>
                  <a:pt x="119" y="76"/>
                </a:lnTo>
                <a:lnTo>
                  <a:pt x="119" y="76"/>
                </a:lnTo>
                <a:lnTo>
                  <a:pt x="119" y="76"/>
                </a:lnTo>
                <a:lnTo>
                  <a:pt x="119" y="76"/>
                </a:lnTo>
                <a:lnTo>
                  <a:pt x="121" y="73"/>
                </a:lnTo>
                <a:lnTo>
                  <a:pt x="121" y="73"/>
                </a:lnTo>
                <a:lnTo>
                  <a:pt x="131" y="56"/>
                </a:lnTo>
                <a:lnTo>
                  <a:pt x="131" y="56"/>
                </a:lnTo>
                <a:lnTo>
                  <a:pt x="132" y="54"/>
                </a:lnTo>
                <a:lnTo>
                  <a:pt x="132" y="54"/>
                </a:lnTo>
                <a:close/>
                <a:moveTo>
                  <a:pt x="54" y="56"/>
                </a:moveTo>
                <a:lnTo>
                  <a:pt x="54" y="56"/>
                </a:lnTo>
                <a:lnTo>
                  <a:pt x="55" y="56"/>
                </a:lnTo>
                <a:lnTo>
                  <a:pt x="55" y="56"/>
                </a:lnTo>
                <a:lnTo>
                  <a:pt x="61" y="45"/>
                </a:lnTo>
                <a:lnTo>
                  <a:pt x="61" y="45"/>
                </a:lnTo>
                <a:lnTo>
                  <a:pt x="63" y="42"/>
                </a:lnTo>
                <a:lnTo>
                  <a:pt x="63" y="42"/>
                </a:lnTo>
                <a:lnTo>
                  <a:pt x="61" y="43"/>
                </a:lnTo>
                <a:lnTo>
                  <a:pt x="61" y="43"/>
                </a:lnTo>
                <a:lnTo>
                  <a:pt x="54" y="50"/>
                </a:lnTo>
                <a:lnTo>
                  <a:pt x="54" y="50"/>
                </a:lnTo>
                <a:lnTo>
                  <a:pt x="54" y="52"/>
                </a:lnTo>
                <a:lnTo>
                  <a:pt x="54" y="52"/>
                </a:lnTo>
                <a:lnTo>
                  <a:pt x="54" y="56"/>
                </a:lnTo>
                <a:lnTo>
                  <a:pt x="54" y="56"/>
                </a:lnTo>
                <a:close/>
                <a:moveTo>
                  <a:pt x="54" y="73"/>
                </a:moveTo>
                <a:lnTo>
                  <a:pt x="54" y="73"/>
                </a:lnTo>
                <a:lnTo>
                  <a:pt x="55" y="70"/>
                </a:lnTo>
                <a:lnTo>
                  <a:pt x="55" y="70"/>
                </a:lnTo>
                <a:lnTo>
                  <a:pt x="57" y="69"/>
                </a:lnTo>
                <a:lnTo>
                  <a:pt x="57" y="69"/>
                </a:lnTo>
                <a:lnTo>
                  <a:pt x="54" y="67"/>
                </a:lnTo>
                <a:lnTo>
                  <a:pt x="54" y="67"/>
                </a:lnTo>
                <a:lnTo>
                  <a:pt x="53" y="66"/>
                </a:lnTo>
                <a:lnTo>
                  <a:pt x="53" y="66"/>
                </a:lnTo>
                <a:lnTo>
                  <a:pt x="50" y="70"/>
                </a:lnTo>
                <a:lnTo>
                  <a:pt x="50" y="70"/>
                </a:lnTo>
                <a:lnTo>
                  <a:pt x="48" y="73"/>
                </a:lnTo>
                <a:lnTo>
                  <a:pt x="48" y="73"/>
                </a:lnTo>
                <a:lnTo>
                  <a:pt x="50" y="73"/>
                </a:lnTo>
                <a:lnTo>
                  <a:pt x="50" y="73"/>
                </a:lnTo>
                <a:lnTo>
                  <a:pt x="54" y="73"/>
                </a:lnTo>
                <a:lnTo>
                  <a:pt x="54" y="73"/>
                </a:lnTo>
                <a:close/>
                <a:moveTo>
                  <a:pt x="236" y="307"/>
                </a:moveTo>
                <a:lnTo>
                  <a:pt x="236" y="307"/>
                </a:lnTo>
                <a:lnTo>
                  <a:pt x="250" y="306"/>
                </a:lnTo>
                <a:lnTo>
                  <a:pt x="250" y="306"/>
                </a:lnTo>
                <a:lnTo>
                  <a:pt x="249" y="305"/>
                </a:lnTo>
                <a:lnTo>
                  <a:pt x="247" y="305"/>
                </a:lnTo>
                <a:lnTo>
                  <a:pt x="247" y="305"/>
                </a:lnTo>
                <a:lnTo>
                  <a:pt x="239" y="305"/>
                </a:lnTo>
                <a:lnTo>
                  <a:pt x="239" y="305"/>
                </a:lnTo>
                <a:lnTo>
                  <a:pt x="235" y="306"/>
                </a:lnTo>
                <a:lnTo>
                  <a:pt x="235" y="306"/>
                </a:lnTo>
                <a:lnTo>
                  <a:pt x="236" y="307"/>
                </a:lnTo>
                <a:lnTo>
                  <a:pt x="236" y="307"/>
                </a:lnTo>
                <a:close/>
                <a:moveTo>
                  <a:pt x="105" y="67"/>
                </a:moveTo>
                <a:lnTo>
                  <a:pt x="105" y="67"/>
                </a:lnTo>
                <a:lnTo>
                  <a:pt x="108" y="64"/>
                </a:lnTo>
                <a:lnTo>
                  <a:pt x="108" y="64"/>
                </a:lnTo>
                <a:lnTo>
                  <a:pt x="112" y="60"/>
                </a:lnTo>
                <a:lnTo>
                  <a:pt x="112" y="60"/>
                </a:lnTo>
                <a:lnTo>
                  <a:pt x="112" y="59"/>
                </a:lnTo>
                <a:lnTo>
                  <a:pt x="112" y="59"/>
                </a:lnTo>
                <a:lnTo>
                  <a:pt x="111" y="54"/>
                </a:lnTo>
                <a:lnTo>
                  <a:pt x="111" y="54"/>
                </a:lnTo>
                <a:lnTo>
                  <a:pt x="111" y="54"/>
                </a:lnTo>
                <a:lnTo>
                  <a:pt x="111" y="54"/>
                </a:lnTo>
                <a:lnTo>
                  <a:pt x="105" y="64"/>
                </a:lnTo>
                <a:lnTo>
                  <a:pt x="105" y="64"/>
                </a:lnTo>
                <a:lnTo>
                  <a:pt x="105" y="66"/>
                </a:lnTo>
                <a:lnTo>
                  <a:pt x="105" y="66"/>
                </a:lnTo>
                <a:lnTo>
                  <a:pt x="105" y="67"/>
                </a:lnTo>
                <a:lnTo>
                  <a:pt x="105" y="67"/>
                </a:lnTo>
                <a:close/>
                <a:moveTo>
                  <a:pt x="41" y="87"/>
                </a:moveTo>
                <a:lnTo>
                  <a:pt x="41" y="87"/>
                </a:lnTo>
                <a:lnTo>
                  <a:pt x="47" y="86"/>
                </a:lnTo>
                <a:lnTo>
                  <a:pt x="47" y="86"/>
                </a:lnTo>
                <a:lnTo>
                  <a:pt x="47" y="83"/>
                </a:lnTo>
                <a:lnTo>
                  <a:pt x="46" y="77"/>
                </a:lnTo>
                <a:lnTo>
                  <a:pt x="46" y="77"/>
                </a:lnTo>
                <a:lnTo>
                  <a:pt x="41" y="87"/>
                </a:lnTo>
                <a:lnTo>
                  <a:pt x="41" y="87"/>
                </a:lnTo>
                <a:close/>
                <a:moveTo>
                  <a:pt x="239" y="19"/>
                </a:moveTo>
                <a:lnTo>
                  <a:pt x="239" y="19"/>
                </a:lnTo>
                <a:lnTo>
                  <a:pt x="222" y="19"/>
                </a:lnTo>
                <a:lnTo>
                  <a:pt x="222" y="19"/>
                </a:lnTo>
                <a:lnTo>
                  <a:pt x="222" y="19"/>
                </a:lnTo>
                <a:lnTo>
                  <a:pt x="222" y="19"/>
                </a:lnTo>
                <a:lnTo>
                  <a:pt x="222" y="19"/>
                </a:lnTo>
                <a:lnTo>
                  <a:pt x="222" y="19"/>
                </a:lnTo>
                <a:lnTo>
                  <a:pt x="230" y="22"/>
                </a:lnTo>
                <a:lnTo>
                  <a:pt x="230" y="22"/>
                </a:lnTo>
                <a:lnTo>
                  <a:pt x="232" y="22"/>
                </a:lnTo>
                <a:lnTo>
                  <a:pt x="232" y="22"/>
                </a:lnTo>
                <a:lnTo>
                  <a:pt x="235" y="20"/>
                </a:lnTo>
                <a:lnTo>
                  <a:pt x="239" y="19"/>
                </a:lnTo>
                <a:lnTo>
                  <a:pt x="239" y="19"/>
                </a:lnTo>
                <a:close/>
                <a:moveTo>
                  <a:pt x="146" y="35"/>
                </a:moveTo>
                <a:lnTo>
                  <a:pt x="146" y="35"/>
                </a:lnTo>
                <a:lnTo>
                  <a:pt x="156" y="30"/>
                </a:lnTo>
                <a:lnTo>
                  <a:pt x="156" y="30"/>
                </a:lnTo>
                <a:lnTo>
                  <a:pt x="156" y="30"/>
                </a:lnTo>
                <a:lnTo>
                  <a:pt x="156" y="30"/>
                </a:lnTo>
                <a:lnTo>
                  <a:pt x="148" y="27"/>
                </a:lnTo>
                <a:lnTo>
                  <a:pt x="148" y="27"/>
                </a:lnTo>
                <a:lnTo>
                  <a:pt x="146" y="35"/>
                </a:lnTo>
                <a:lnTo>
                  <a:pt x="146" y="35"/>
                </a:lnTo>
                <a:close/>
                <a:moveTo>
                  <a:pt x="112" y="30"/>
                </a:moveTo>
                <a:lnTo>
                  <a:pt x="112" y="30"/>
                </a:lnTo>
                <a:lnTo>
                  <a:pt x="114" y="30"/>
                </a:lnTo>
                <a:lnTo>
                  <a:pt x="114" y="30"/>
                </a:lnTo>
                <a:lnTo>
                  <a:pt x="127" y="25"/>
                </a:lnTo>
                <a:lnTo>
                  <a:pt x="127" y="25"/>
                </a:lnTo>
                <a:lnTo>
                  <a:pt x="127" y="25"/>
                </a:lnTo>
                <a:lnTo>
                  <a:pt x="127" y="25"/>
                </a:lnTo>
                <a:lnTo>
                  <a:pt x="121" y="25"/>
                </a:lnTo>
                <a:lnTo>
                  <a:pt x="115" y="26"/>
                </a:lnTo>
                <a:lnTo>
                  <a:pt x="115" y="26"/>
                </a:lnTo>
                <a:lnTo>
                  <a:pt x="115" y="26"/>
                </a:lnTo>
                <a:lnTo>
                  <a:pt x="115" y="26"/>
                </a:lnTo>
                <a:lnTo>
                  <a:pt x="112" y="30"/>
                </a:lnTo>
                <a:lnTo>
                  <a:pt x="112" y="30"/>
                </a:lnTo>
                <a:close/>
                <a:moveTo>
                  <a:pt x="31" y="137"/>
                </a:moveTo>
                <a:lnTo>
                  <a:pt x="31" y="137"/>
                </a:lnTo>
                <a:lnTo>
                  <a:pt x="31" y="134"/>
                </a:lnTo>
                <a:lnTo>
                  <a:pt x="31" y="133"/>
                </a:lnTo>
                <a:lnTo>
                  <a:pt x="31" y="133"/>
                </a:lnTo>
                <a:lnTo>
                  <a:pt x="31" y="131"/>
                </a:lnTo>
                <a:lnTo>
                  <a:pt x="31" y="131"/>
                </a:lnTo>
                <a:lnTo>
                  <a:pt x="31" y="127"/>
                </a:lnTo>
                <a:lnTo>
                  <a:pt x="31" y="127"/>
                </a:lnTo>
                <a:lnTo>
                  <a:pt x="33" y="126"/>
                </a:lnTo>
                <a:lnTo>
                  <a:pt x="33" y="126"/>
                </a:lnTo>
                <a:lnTo>
                  <a:pt x="34" y="127"/>
                </a:lnTo>
                <a:lnTo>
                  <a:pt x="34" y="127"/>
                </a:lnTo>
                <a:lnTo>
                  <a:pt x="34" y="127"/>
                </a:lnTo>
                <a:lnTo>
                  <a:pt x="34" y="127"/>
                </a:lnTo>
                <a:lnTo>
                  <a:pt x="40" y="121"/>
                </a:lnTo>
                <a:lnTo>
                  <a:pt x="40" y="121"/>
                </a:lnTo>
                <a:lnTo>
                  <a:pt x="38" y="121"/>
                </a:lnTo>
                <a:lnTo>
                  <a:pt x="36" y="121"/>
                </a:lnTo>
                <a:lnTo>
                  <a:pt x="36" y="121"/>
                </a:lnTo>
                <a:lnTo>
                  <a:pt x="30" y="126"/>
                </a:lnTo>
                <a:lnTo>
                  <a:pt x="30" y="126"/>
                </a:lnTo>
                <a:lnTo>
                  <a:pt x="28" y="127"/>
                </a:lnTo>
                <a:lnTo>
                  <a:pt x="28" y="127"/>
                </a:lnTo>
                <a:lnTo>
                  <a:pt x="31" y="137"/>
                </a:lnTo>
                <a:lnTo>
                  <a:pt x="31" y="137"/>
                </a:lnTo>
                <a:close/>
                <a:moveTo>
                  <a:pt x="178" y="273"/>
                </a:moveTo>
                <a:lnTo>
                  <a:pt x="178" y="273"/>
                </a:lnTo>
                <a:lnTo>
                  <a:pt x="179" y="273"/>
                </a:lnTo>
                <a:lnTo>
                  <a:pt x="179" y="272"/>
                </a:lnTo>
                <a:lnTo>
                  <a:pt x="179" y="272"/>
                </a:lnTo>
                <a:lnTo>
                  <a:pt x="181" y="265"/>
                </a:lnTo>
                <a:lnTo>
                  <a:pt x="181" y="265"/>
                </a:lnTo>
                <a:lnTo>
                  <a:pt x="182" y="261"/>
                </a:lnTo>
                <a:lnTo>
                  <a:pt x="182" y="261"/>
                </a:lnTo>
                <a:lnTo>
                  <a:pt x="178" y="259"/>
                </a:lnTo>
                <a:lnTo>
                  <a:pt x="178" y="259"/>
                </a:lnTo>
                <a:lnTo>
                  <a:pt x="178" y="273"/>
                </a:lnTo>
                <a:lnTo>
                  <a:pt x="178" y="273"/>
                </a:lnTo>
                <a:close/>
                <a:moveTo>
                  <a:pt x="115" y="56"/>
                </a:moveTo>
                <a:lnTo>
                  <a:pt x="115" y="56"/>
                </a:lnTo>
                <a:lnTo>
                  <a:pt x="118" y="52"/>
                </a:lnTo>
                <a:lnTo>
                  <a:pt x="121" y="46"/>
                </a:lnTo>
                <a:lnTo>
                  <a:pt x="121" y="46"/>
                </a:lnTo>
                <a:lnTo>
                  <a:pt x="117" y="47"/>
                </a:lnTo>
                <a:lnTo>
                  <a:pt x="117" y="47"/>
                </a:lnTo>
                <a:lnTo>
                  <a:pt x="115" y="49"/>
                </a:lnTo>
                <a:lnTo>
                  <a:pt x="114" y="50"/>
                </a:lnTo>
                <a:lnTo>
                  <a:pt x="114" y="50"/>
                </a:lnTo>
                <a:lnTo>
                  <a:pt x="114" y="52"/>
                </a:lnTo>
                <a:lnTo>
                  <a:pt x="114" y="52"/>
                </a:lnTo>
                <a:lnTo>
                  <a:pt x="115" y="56"/>
                </a:lnTo>
                <a:lnTo>
                  <a:pt x="115" y="56"/>
                </a:lnTo>
                <a:close/>
                <a:moveTo>
                  <a:pt x="183" y="297"/>
                </a:moveTo>
                <a:lnTo>
                  <a:pt x="183" y="297"/>
                </a:lnTo>
                <a:lnTo>
                  <a:pt x="163" y="299"/>
                </a:lnTo>
                <a:lnTo>
                  <a:pt x="163" y="299"/>
                </a:lnTo>
                <a:lnTo>
                  <a:pt x="165" y="299"/>
                </a:lnTo>
                <a:lnTo>
                  <a:pt x="165" y="299"/>
                </a:lnTo>
                <a:lnTo>
                  <a:pt x="166" y="300"/>
                </a:lnTo>
                <a:lnTo>
                  <a:pt x="166" y="300"/>
                </a:lnTo>
                <a:lnTo>
                  <a:pt x="168" y="300"/>
                </a:lnTo>
                <a:lnTo>
                  <a:pt x="169" y="300"/>
                </a:lnTo>
                <a:lnTo>
                  <a:pt x="169" y="300"/>
                </a:lnTo>
                <a:lnTo>
                  <a:pt x="181" y="299"/>
                </a:lnTo>
                <a:lnTo>
                  <a:pt x="181" y="299"/>
                </a:lnTo>
                <a:lnTo>
                  <a:pt x="182" y="299"/>
                </a:lnTo>
                <a:lnTo>
                  <a:pt x="183" y="297"/>
                </a:lnTo>
                <a:lnTo>
                  <a:pt x="183" y="297"/>
                </a:lnTo>
                <a:close/>
                <a:moveTo>
                  <a:pt x="134" y="275"/>
                </a:moveTo>
                <a:lnTo>
                  <a:pt x="134" y="275"/>
                </a:lnTo>
                <a:lnTo>
                  <a:pt x="132" y="275"/>
                </a:lnTo>
                <a:lnTo>
                  <a:pt x="131" y="276"/>
                </a:lnTo>
                <a:lnTo>
                  <a:pt x="131" y="276"/>
                </a:lnTo>
                <a:lnTo>
                  <a:pt x="124" y="288"/>
                </a:lnTo>
                <a:lnTo>
                  <a:pt x="124" y="288"/>
                </a:lnTo>
                <a:lnTo>
                  <a:pt x="124" y="289"/>
                </a:lnTo>
                <a:lnTo>
                  <a:pt x="124" y="289"/>
                </a:lnTo>
                <a:lnTo>
                  <a:pt x="125" y="288"/>
                </a:lnTo>
                <a:lnTo>
                  <a:pt x="125" y="288"/>
                </a:lnTo>
                <a:lnTo>
                  <a:pt x="125" y="288"/>
                </a:lnTo>
                <a:lnTo>
                  <a:pt x="134" y="276"/>
                </a:lnTo>
                <a:lnTo>
                  <a:pt x="134" y="276"/>
                </a:lnTo>
                <a:lnTo>
                  <a:pt x="134" y="275"/>
                </a:lnTo>
                <a:lnTo>
                  <a:pt x="134" y="275"/>
                </a:lnTo>
                <a:close/>
                <a:moveTo>
                  <a:pt x="266" y="91"/>
                </a:moveTo>
                <a:lnTo>
                  <a:pt x="266" y="91"/>
                </a:lnTo>
                <a:lnTo>
                  <a:pt x="264" y="93"/>
                </a:lnTo>
                <a:lnTo>
                  <a:pt x="264" y="93"/>
                </a:lnTo>
                <a:lnTo>
                  <a:pt x="262" y="96"/>
                </a:lnTo>
                <a:lnTo>
                  <a:pt x="262" y="100"/>
                </a:lnTo>
                <a:lnTo>
                  <a:pt x="262" y="100"/>
                </a:lnTo>
                <a:lnTo>
                  <a:pt x="262" y="101"/>
                </a:lnTo>
                <a:lnTo>
                  <a:pt x="262" y="101"/>
                </a:lnTo>
                <a:lnTo>
                  <a:pt x="263" y="101"/>
                </a:lnTo>
                <a:lnTo>
                  <a:pt x="263" y="101"/>
                </a:lnTo>
                <a:lnTo>
                  <a:pt x="263" y="101"/>
                </a:lnTo>
                <a:lnTo>
                  <a:pt x="266" y="97"/>
                </a:lnTo>
                <a:lnTo>
                  <a:pt x="266" y="91"/>
                </a:lnTo>
                <a:lnTo>
                  <a:pt x="266" y="91"/>
                </a:lnTo>
                <a:close/>
                <a:moveTo>
                  <a:pt x="95" y="285"/>
                </a:moveTo>
                <a:lnTo>
                  <a:pt x="95" y="285"/>
                </a:lnTo>
                <a:lnTo>
                  <a:pt x="105" y="269"/>
                </a:lnTo>
                <a:lnTo>
                  <a:pt x="105" y="269"/>
                </a:lnTo>
                <a:lnTo>
                  <a:pt x="102" y="270"/>
                </a:lnTo>
                <a:lnTo>
                  <a:pt x="102" y="270"/>
                </a:lnTo>
                <a:lnTo>
                  <a:pt x="101" y="270"/>
                </a:lnTo>
                <a:lnTo>
                  <a:pt x="100" y="272"/>
                </a:lnTo>
                <a:lnTo>
                  <a:pt x="100" y="272"/>
                </a:lnTo>
                <a:lnTo>
                  <a:pt x="100" y="275"/>
                </a:lnTo>
                <a:lnTo>
                  <a:pt x="100" y="275"/>
                </a:lnTo>
                <a:lnTo>
                  <a:pt x="95" y="282"/>
                </a:lnTo>
                <a:lnTo>
                  <a:pt x="95" y="282"/>
                </a:lnTo>
                <a:lnTo>
                  <a:pt x="95" y="285"/>
                </a:lnTo>
                <a:lnTo>
                  <a:pt x="95" y="285"/>
                </a:lnTo>
                <a:close/>
                <a:moveTo>
                  <a:pt x="142" y="282"/>
                </a:moveTo>
                <a:lnTo>
                  <a:pt x="142" y="282"/>
                </a:lnTo>
                <a:lnTo>
                  <a:pt x="142" y="280"/>
                </a:lnTo>
                <a:lnTo>
                  <a:pt x="142" y="280"/>
                </a:lnTo>
                <a:lnTo>
                  <a:pt x="132" y="289"/>
                </a:lnTo>
                <a:lnTo>
                  <a:pt x="132" y="289"/>
                </a:lnTo>
                <a:lnTo>
                  <a:pt x="138" y="289"/>
                </a:lnTo>
                <a:lnTo>
                  <a:pt x="138" y="289"/>
                </a:lnTo>
                <a:lnTo>
                  <a:pt x="139" y="288"/>
                </a:lnTo>
                <a:lnTo>
                  <a:pt x="139" y="288"/>
                </a:lnTo>
                <a:lnTo>
                  <a:pt x="142" y="282"/>
                </a:lnTo>
                <a:lnTo>
                  <a:pt x="142" y="282"/>
                </a:lnTo>
                <a:close/>
                <a:moveTo>
                  <a:pt x="57" y="198"/>
                </a:moveTo>
                <a:lnTo>
                  <a:pt x="57" y="198"/>
                </a:lnTo>
                <a:lnTo>
                  <a:pt x="57" y="198"/>
                </a:lnTo>
                <a:lnTo>
                  <a:pt x="57" y="198"/>
                </a:lnTo>
                <a:lnTo>
                  <a:pt x="58" y="192"/>
                </a:lnTo>
                <a:lnTo>
                  <a:pt x="58" y="192"/>
                </a:lnTo>
                <a:lnTo>
                  <a:pt x="58" y="191"/>
                </a:lnTo>
                <a:lnTo>
                  <a:pt x="58" y="191"/>
                </a:lnTo>
                <a:lnTo>
                  <a:pt x="54" y="184"/>
                </a:lnTo>
                <a:lnTo>
                  <a:pt x="54" y="184"/>
                </a:lnTo>
                <a:lnTo>
                  <a:pt x="53" y="184"/>
                </a:lnTo>
                <a:lnTo>
                  <a:pt x="53" y="184"/>
                </a:lnTo>
                <a:lnTo>
                  <a:pt x="54" y="191"/>
                </a:lnTo>
                <a:lnTo>
                  <a:pt x="54" y="191"/>
                </a:lnTo>
                <a:lnTo>
                  <a:pt x="54" y="191"/>
                </a:lnTo>
                <a:lnTo>
                  <a:pt x="54" y="191"/>
                </a:lnTo>
                <a:lnTo>
                  <a:pt x="55" y="194"/>
                </a:lnTo>
                <a:lnTo>
                  <a:pt x="55" y="194"/>
                </a:lnTo>
                <a:lnTo>
                  <a:pt x="57" y="198"/>
                </a:lnTo>
                <a:lnTo>
                  <a:pt x="57" y="198"/>
                </a:lnTo>
                <a:close/>
                <a:moveTo>
                  <a:pt x="161" y="270"/>
                </a:moveTo>
                <a:lnTo>
                  <a:pt x="161" y="270"/>
                </a:lnTo>
                <a:lnTo>
                  <a:pt x="162" y="270"/>
                </a:lnTo>
                <a:lnTo>
                  <a:pt x="162" y="270"/>
                </a:lnTo>
                <a:lnTo>
                  <a:pt x="162" y="270"/>
                </a:lnTo>
                <a:lnTo>
                  <a:pt x="162" y="270"/>
                </a:lnTo>
                <a:lnTo>
                  <a:pt x="169" y="263"/>
                </a:lnTo>
                <a:lnTo>
                  <a:pt x="169" y="263"/>
                </a:lnTo>
                <a:lnTo>
                  <a:pt x="172" y="259"/>
                </a:lnTo>
                <a:lnTo>
                  <a:pt x="172" y="259"/>
                </a:lnTo>
                <a:lnTo>
                  <a:pt x="169" y="259"/>
                </a:lnTo>
                <a:lnTo>
                  <a:pt x="169" y="259"/>
                </a:lnTo>
                <a:lnTo>
                  <a:pt x="168" y="261"/>
                </a:lnTo>
                <a:lnTo>
                  <a:pt x="168" y="261"/>
                </a:lnTo>
                <a:lnTo>
                  <a:pt x="162" y="269"/>
                </a:lnTo>
                <a:lnTo>
                  <a:pt x="162" y="269"/>
                </a:lnTo>
                <a:lnTo>
                  <a:pt x="161" y="270"/>
                </a:lnTo>
                <a:lnTo>
                  <a:pt x="161" y="270"/>
                </a:lnTo>
                <a:close/>
                <a:moveTo>
                  <a:pt x="64" y="60"/>
                </a:moveTo>
                <a:lnTo>
                  <a:pt x="64" y="60"/>
                </a:lnTo>
                <a:lnTo>
                  <a:pt x="64" y="60"/>
                </a:lnTo>
                <a:lnTo>
                  <a:pt x="64" y="60"/>
                </a:lnTo>
                <a:lnTo>
                  <a:pt x="60" y="73"/>
                </a:lnTo>
                <a:lnTo>
                  <a:pt x="60" y="73"/>
                </a:lnTo>
                <a:lnTo>
                  <a:pt x="60" y="73"/>
                </a:lnTo>
                <a:lnTo>
                  <a:pt x="61" y="73"/>
                </a:lnTo>
                <a:lnTo>
                  <a:pt x="61" y="73"/>
                </a:lnTo>
                <a:lnTo>
                  <a:pt x="64" y="67"/>
                </a:lnTo>
                <a:lnTo>
                  <a:pt x="64" y="67"/>
                </a:lnTo>
                <a:lnTo>
                  <a:pt x="64" y="67"/>
                </a:lnTo>
                <a:lnTo>
                  <a:pt x="64" y="67"/>
                </a:lnTo>
                <a:lnTo>
                  <a:pt x="64" y="60"/>
                </a:lnTo>
                <a:lnTo>
                  <a:pt x="64" y="60"/>
                </a:lnTo>
                <a:close/>
                <a:moveTo>
                  <a:pt x="47" y="141"/>
                </a:moveTo>
                <a:lnTo>
                  <a:pt x="47" y="141"/>
                </a:lnTo>
                <a:lnTo>
                  <a:pt x="44" y="131"/>
                </a:lnTo>
                <a:lnTo>
                  <a:pt x="44" y="131"/>
                </a:lnTo>
                <a:lnTo>
                  <a:pt x="38" y="131"/>
                </a:lnTo>
                <a:lnTo>
                  <a:pt x="38" y="131"/>
                </a:lnTo>
                <a:lnTo>
                  <a:pt x="43" y="135"/>
                </a:lnTo>
                <a:lnTo>
                  <a:pt x="47" y="141"/>
                </a:lnTo>
                <a:lnTo>
                  <a:pt x="47" y="141"/>
                </a:lnTo>
                <a:close/>
                <a:moveTo>
                  <a:pt x="173" y="60"/>
                </a:moveTo>
                <a:lnTo>
                  <a:pt x="173" y="60"/>
                </a:lnTo>
                <a:lnTo>
                  <a:pt x="175" y="63"/>
                </a:lnTo>
                <a:lnTo>
                  <a:pt x="178" y="64"/>
                </a:lnTo>
                <a:lnTo>
                  <a:pt x="178" y="64"/>
                </a:lnTo>
                <a:lnTo>
                  <a:pt x="179" y="60"/>
                </a:lnTo>
                <a:lnTo>
                  <a:pt x="179" y="60"/>
                </a:lnTo>
                <a:lnTo>
                  <a:pt x="178" y="57"/>
                </a:lnTo>
                <a:lnTo>
                  <a:pt x="176" y="56"/>
                </a:lnTo>
                <a:lnTo>
                  <a:pt x="176" y="56"/>
                </a:lnTo>
                <a:lnTo>
                  <a:pt x="173" y="60"/>
                </a:lnTo>
                <a:lnTo>
                  <a:pt x="173" y="60"/>
                </a:lnTo>
                <a:close/>
                <a:moveTo>
                  <a:pt x="37" y="107"/>
                </a:moveTo>
                <a:lnTo>
                  <a:pt x="37" y="107"/>
                </a:lnTo>
                <a:lnTo>
                  <a:pt x="33" y="108"/>
                </a:lnTo>
                <a:lnTo>
                  <a:pt x="33" y="108"/>
                </a:lnTo>
                <a:lnTo>
                  <a:pt x="27" y="114"/>
                </a:lnTo>
                <a:lnTo>
                  <a:pt x="27" y="114"/>
                </a:lnTo>
                <a:lnTo>
                  <a:pt x="27" y="114"/>
                </a:lnTo>
                <a:lnTo>
                  <a:pt x="27" y="114"/>
                </a:lnTo>
                <a:lnTo>
                  <a:pt x="27" y="118"/>
                </a:lnTo>
                <a:lnTo>
                  <a:pt x="27" y="118"/>
                </a:lnTo>
                <a:lnTo>
                  <a:pt x="37" y="107"/>
                </a:lnTo>
                <a:lnTo>
                  <a:pt x="37" y="107"/>
                </a:lnTo>
                <a:close/>
                <a:moveTo>
                  <a:pt x="316" y="297"/>
                </a:moveTo>
                <a:lnTo>
                  <a:pt x="316" y="297"/>
                </a:lnTo>
                <a:lnTo>
                  <a:pt x="311" y="302"/>
                </a:lnTo>
                <a:lnTo>
                  <a:pt x="311" y="302"/>
                </a:lnTo>
                <a:lnTo>
                  <a:pt x="311" y="303"/>
                </a:lnTo>
                <a:lnTo>
                  <a:pt x="311" y="303"/>
                </a:lnTo>
                <a:lnTo>
                  <a:pt x="310" y="305"/>
                </a:lnTo>
                <a:lnTo>
                  <a:pt x="310" y="305"/>
                </a:lnTo>
                <a:lnTo>
                  <a:pt x="307" y="306"/>
                </a:lnTo>
                <a:lnTo>
                  <a:pt x="307" y="306"/>
                </a:lnTo>
                <a:lnTo>
                  <a:pt x="303" y="310"/>
                </a:lnTo>
                <a:lnTo>
                  <a:pt x="303" y="310"/>
                </a:lnTo>
                <a:lnTo>
                  <a:pt x="303" y="312"/>
                </a:lnTo>
                <a:lnTo>
                  <a:pt x="303" y="312"/>
                </a:lnTo>
                <a:lnTo>
                  <a:pt x="307" y="309"/>
                </a:lnTo>
                <a:lnTo>
                  <a:pt x="310" y="306"/>
                </a:lnTo>
                <a:lnTo>
                  <a:pt x="316" y="297"/>
                </a:lnTo>
                <a:lnTo>
                  <a:pt x="316" y="297"/>
                </a:lnTo>
                <a:close/>
                <a:moveTo>
                  <a:pt x="100" y="93"/>
                </a:moveTo>
                <a:lnTo>
                  <a:pt x="100" y="93"/>
                </a:lnTo>
                <a:lnTo>
                  <a:pt x="101" y="83"/>
                </a:lnTo>
                <a:lnTo>
                  <a:pt x="101" y="83"/>
                </a:lnTo>
                <a:lnTo>
                  <a:pt x="97" y="86"/>
                </a:lnTo>
                <a:lnTo>
                  <a:pt x="97" y="86"/>
                </a:lnTo>
                <a:lnTo>
                  <a:pt x="97" y="87"/>
                </a:lnTo>
                <a:lnTo>
                  <a:pt x="97" y="87"/>
                </a:lnTo>
                <a:lnTo>
                  <a:pt x="98" y="90"/>
                </a:lnTo>
                <a:lnTo>
                  <a:pt x="100" y="93"/>
                </a:lnTo>
                <a:lnTo>
                  <a:pt x="100" y="93"/>
                </a:lnTo>
                <a:close/>
                <a:moveTo>
                  <a:pt x="57" y="86"/>
                </a:moveTo>
                <a:lnTo>
                  <a:pt x="57" y="86"/>
                </a:lnTo>
                <a:lnTo>
                  <a:pt x="61" y="86"/>
                </a:lnTo>
                <a:lnTo>
                  <a:pt x="61" y="86"/>
                </a:lnTo>
                <a:lnTo>
                  <a:pt x="61" y="84"/>
                </a:lnTo>
                <a:lnTo>
                  <a:pt x="61" y="84"/>
                </a:lnTo>
                <a:lnTo>
                  <a:pt x="64" y="81"/>
                </a:lnTo>
                <a:lnTo>
                  <a:pt x="64" y="81"/>
                </a:lnTo>
                <a:lnTo>
                  <a:pt x="64" y="80"/>
                </a:lnTo>
                <a:lnTo>
                  <a:pt x="64" y="79"/>
                </a:lnTo>
                <a:lnTo>
                  <a:pt x="64" y="79"/>
                </a:lnTo>
                <a:lnTo>
                  <a:pt x="61" y="79"/>
                </a:lnTo>
                <a:lnTo>
                  <a:pt x="61" y="79"/>
                </a:lnTo>
                <a:lnTo>
                  <a:pt x="57" y="86"/>
                </a:lnTo>
                <a:lnTo>
                  <a:pt x="57" y="86"/>
                </a:lnTo>
                <a:close/>
                <a:moveTo>
                  <a:pt x="53" y="252"/>
                </a:moveTo>
                <a:lnTo>
                  <a:pt x="53" y="252"/>
                </a:lnTo>
                <a:lnTo>
                  <a:pt x="54" y="252"/>
                </a:lnTo>
                <a:lnTo>
                  <a:pt x="54" y="252"/>
                </a:lnTo>
                <a:lnTo>
                  <a:pt x="55" y="241"/>
                </a:lnTo>
                <a:lnTo>
                  <a:pt x="55" y="241"/>
                </a:lnTo>
                <a:lnTo>
                  <a:pt x="55" y="239"/>
                </a:lnTo>
                <a:lnTo>
                  <a:pt x="54" y="238"/>
                </a:lnTo>
                <a:lnTo>
                  <a:pt x="54" y="238"/>
                </a:lnTo>
                <a:lnTo>
                  <a:pt x="53" y="251"/>
                </a:lnTo>
                <a:lnTo>
                  <a:pt x="53" y="251"/>
                </a:lnTo>
                <a:lnTo>
                  <a:pt x="53" y="252"/>
                </a:lnTo>
                <a:lnTo>
                  <a:pt x="53" y="252"/>
                </a:lnTo>
                <a:close/>
                <a:moveTo>
                  <a:pt x="128" y="242"/>
                </a:moveTo>
                <a:lnTo>
                  <a:pt x="128" y="242"/>
                </a:lnTo>
                <a:lnTo>
                  <a:pt x="108" y="255"/>
                </a:lnTo>
                <a:lnTo>
                  <a:pt x="108" y="255"/>
                </a:lnTo>
                <a:lnTo>
                  <a:pt x="117" y="251"/>
                </a:lnTo>
                <a:lnTo>
                  <a:pt x="117" y="251"/>
                </a:lnTo>
                <a:lnTo>
                  <a:pt x="118" y="251"/>
                </a:lnTo>
                <a:lnTo>
                  <a:pt x="118" y="251"/>
                </a:lnTo>
                <a:lnTo>
                  <a:pt x="128" y="242"/>
                </a:lnTo>
                <a:lnTo>
                  <a:pt x="128" y="242"/>
                </a:lnTo>
                <a:close/>
                <a:moveTo>
                  <a:pt x="235" y="278"/>
                </a:moveTo>
                <a:lnTo>
                  <a:pt x="235" y="278"/>
                </a:lnTo>
                <a:lnTo>
                  <a:pt x="233" y="272"/>
                </a:lnTo>
                <a:lnTo>
                  <a:pt x="232" y="268"/>
                </a:lnTo>
                <a:lnTo>
                  <a:pt x="232" y="268"/>
                </a:lnTo>
                <a:lnTo>
                  <a:pt x="229" y="276"/>
                </a:lnTo>
                <a:lnTo>
                  <a:pt x="229" y="276"/>
                </a:lnTo>
                <a:lnTo>
                  <a:pt x="235" y="278"/>
                </a:lnTo>
                <a:lnTo>
                  <a:pt x="235" y="278"/>
                </a:lnTo>
                <a:close/>
                <a:moveTo>
                  <a:pt x="92" y="279"/>
                </a:moveTo>
                <a:lnTo>
                  <a:pt x="92" y="279"/>
                </a:lnTo>
                <a:lnTo>
                  <a:pt x="85" y="286"/>
                </a:lnTo>
                <a:lnTo>
                  <a:pt x="85" y="286"/>
                </a:lnTo>
                <a:lnTo>
                  <a:pt x="90" y="286"/>
                </a:lnTo>
                <a:lnTo>
                  <a:pt x="90" y="286"/>
                </a:lnTo>
                <a:lnTo>
                  <a:pt x="92" y="283"/>
                </a:lnTo>
                <a:lnTo>
                  <a:pt x="92" y="279"/>
                </a:lnTo>
                <a:lnTo>
                  <a:pt x="92" y="279"/>
                </a:lnTo>
                <a:close/>
                <a:moveTo>
                  <a:pt x="294" y="60"/>
                </a:moveTo>
                <a:lnTo>
                  <a:pt x="294" y="60"/>
                </a:lnTo>
                <a:lnTo>
                  <a:pt x="293" y="63"/>
                </a:lnTo>
                <a:lnTo>
                  <a:pt x="293" y="66"/>
                </a:lnTo>
                <a:lnTo>
                  <a:pt x="293" y="66"/>
                </a:lnTo>
                <a:lnTo>
                  <a:pt x="293" y="66"/>
                </a:lnTo>
                <a:lnTo>
                  <a:pt x="293" y="66"/>
                </a:lnTo>
                <a:lnTo>
                  <a:pt x="296" y="74"/>
                </a:lnTo>
                <a:lnTo>
                  <a:pt x="296" y="74"/>
                </a:lnTo>
                <a:lnTo>
                  <a:pt x="296" y="76"/>
                </a:lnTo>
                <a:lnTo>
                  <a:pt x="296" y="76"/>
                </a:lnTo>
                <a:lnTo>
                  <a:pt x="294" y="60"/>
                </a:lnTo>
                <a:lnTo>
                  <a:pt x="294" y="60"/>
                </a:lnTo>
                <a:close/>
                <a:moveTo>
                  <a:pt x="200" y="86"/>
                </a:moveTo>
                <a:lnTo>
                  <a:pt x="200" y="86"/>
                </a:lnTo>
                <a:lnTo>
                  <a:pt x="195" y="93"/>
                </a:lnTo>
                <a:lnTo>
                  <a:pt x="195" y="93"/>
                </a:lnTo>
                <a:lnTo>
                  <a:pt x="195" y="94"/>
                </a:lnTo>
                <a:lnTo>
                  <a:pt x="195" y="94"/>
                </a:lnTo>
                <a:lnTo>
                  <a:pt x="195" y="97"/>
                </a:lnTo>
                <a:lnTo>
                  <a:pt x="195" y="97"/>
                </a:lnTo>
                <a:lnTo>
                  <a:pt x="198" y="93"/>
                </a:lnTo>
                <a:lnTo>
                  <a:pt x="198" y="93"/>
                </a:lnTo>
                <a:lnTo>
                  <a:pt x="200" y="87"/>
                </a:lnTo>
                <a:lnTo>
                  <a:pt x="200" y="87"/>
                </a:lnTo>
                <a:lnTo>
                  <a:pt x="200" y="86"/>
                </a:lnTo>
                <a:lnTo>
                  <a:pt x="200" y="86"/>
                </a:lnTo>
                <a:close/>
                <a:moveTo>
                  <a:pt x="53" y="99"/>
                </a:moveTo>
                <a:lnTo>
                  <a:pt x="53" y="99"/>
                </a:lnTo>
                <a:lnTo>
                  <a:pt x="65" y="93"/>
                </a:lnTo>
                <a:lnTo>
                  <a:pt x="65" y="93"/>
                </a:lnTo>
                <a:lnTo>
                  <a:pt x="65" y="93"/>
                </a:lnTo>
                <a:lnTo>
                  <a:pt x="65" y="91"/>
                </a:lnTo>
                <a:lnTo>
                  <a:pt x="65" y="91"/>
                </a:lnTo>
                <a:lnTo>
                  <a:pt x="53" y="96"/>
                </a:lnTo>
                <a:lnTo>
                  <a:pt x="53" y="96"/>
                </a:lnTo>
                <a:lnTo>
                  <a:pt x="53" y="99"/>
                </a:lnTo>
                <a:lnTo>
                  <a:pt x="53" y="99"/>
                </a:lnTo>
                <a:close/>
                <a:moveTo>
                  <a:pt x="91" y="50"/>
                </a:moveTo>
                <a:lnTo>
                  <a:pt x="91" y="50"/>
                </a:lnTo>
                <a:lnTo>
                  <a:pt x="91" y="49"/>
                </a:lnTo>
                <a:lnTo>
                  <a:pt x="91" y="49"/>
                </a:lnTo>
                <a:lnTo>
                  <a:pt x="85" y="53"/>
                </a:lnTo>
                <a:lnTo>
                  <a:pt x="85" y="53"/>
                </a:lnTo>
                <a:lnTo>
                  <a:pt x="84" y="54"/>
                </a:lnTo>
                <a:lnTo>
                  <a:pt x="84" y="54"/>
                </a:lnTo>
                <a:lnTo>
                  <a:pt x="82" y="60"/>
                </a:lnTo>
                <a:lnTo>
                  <a:pt x="82" y="60"/>
                </a:lnTo>
                <a:lnTo>
                  <a:pt x="82" y="60"/>
                </a:lnTo>
                <a:lnTo>
                  <a:pt x="82" y="60"/>
                </a:lnTo>
                <a:lnTo>
                  <a:pt x="82" y="60"/>
                </a:lnTo>
                <a:lnTo>
                  <a:pt x="82" y="60"/>
                </a:lnTo>
                <a:lnTo>
                  <a:pt x="91" y="50"/>
                </a:lnTo>
                <a:lnTo>
                  <a:pt x="91" y="50"/>
                </a:lnTo>
                <a:close/>
                <a:moveTo>
                  <a:pt x="121" y="108"/>
                </a:moveTo>
                <a:lnTo>
                  <a:pt x="121" y="108"/>
                </a:lnTo>
                <a:lnTo>
                  <a:pt x="132" y="83"/>
                </a:lnTo>
                <a:lnTo>
                  <a:pt x="132" y="83"/>
                </a:lnTo>
                <a:lnTo>
                  <a:pt x="131" y="84"/>
                </a:lnTo>
                <a:lnTo>
                  <a:pt x="131" y="84"/>
                </a:lnTo>
                <a:lnTo>
                  <a:pt x="127" y="94"/>
                </a:lnTo>
                <a:lnTo>
                  <a:pt x="127" y="94"/>
                </a:lnTo>
                <a:lnTo>
                  <a:pt x="119" y="107"/>
                </a:lnTo>
                <a:lnTo>
                  <a:pt x="119" y="107"/>
                </a:lnTo>
                <a:lnTo>
                  <a:pt x="119" y="108"/>
                </a:lnTo>
                <a:lnTo>
                  <a:pt x="119" y="108"/>
                </a:lnTo>
                <a:lnTo>
                  <a:pt x="121" y="108"/>
                </a:lnTo>
                <a:lnTo>
                  <a:pt x="121" y="108"/>
                </a:lnTo>
                <a:close/>
                <a:moveTo>
                  <a:pt x="14" y="114"/>
                </a:moveTo>
                <a:lnTo>
                  <a:pt x="14" y="114"/>
                </a:lnTo>
                <a:lnTo>
                  <a:pt x="16" y="111"/>
                </a:lnTo>
                <a:lnTo>
                  <a:pt x="16" y="111"/>
                </a:lnTo>
                <a:lnTo>
                  <a:pt x="16" y="108"/>
                </a:lnTo>
                <a:lnTo>
                  <a:pt x="16" y="108"/>
                </a:lnTo>
                <a:lnTo>
                  <a:pt x="17" y="99"/>
                </a:lnTo>
                <a:lnTo>
                  <a:pt x="17" y="99"/>
                </a:lnTo>
                <a:lnTo>
                  <a:pt x="19" y="97"/>
                </a:lnTo>
                <a:lnTo>
                  <a:pt x="19" y="97"/>
                </a:lnTo>
                <a:lnTo>
                  <a:pt x="16" y="100"/>
                </a:lnTo>
                <a:lnTo>
                  <a:pt x="16" y="100"/>
                </a:lnTo>
                <a:lnTo>
                  <a:pt x="14" y="101"/>
                </a:lnTo>
                <a:lnTo>
                  <a:pt x="14" y="101"/>
                </a:lnTo>
                <a:lnTo>
                  <a:pt x="14" y="113"/>
                </a:lnTo>
                <a:lnTo>
                  <a:pt x="14" y="113"/>
                </a:lnTo>
                <a:lnTo>
                  <a:pt x="14" y="114"/>
                </a:lnTo>
                <a:lnTo>
                  <a:pt x="14" y="114"/>
                </a:lnTo>
                <a:close/>
                <a:moveTo>
                  <a:pt x="63" y="293"/>
                </a:moveTo>
                <a:lnTo>
                  <a:pt x="63" y="293"/>
                </a:lnTo>
                <a:lnTo>
                  <a:pt x="63" y="293"/>
                </a:lnTo>
                <a:lnTo>
                  <a:pt x="63" y="293"/>
                </a:lnTo>
                <a:lnTo>
                  <a:pt x="71" y="295"/>
                </a:lnTo>
                <a:lnTo>
                  <a:pt x="71" y="295"/>
                </a:lnTo>
                <a:lnTo>
                  <a:pt x="71" y="292"/>
                </a:lnTo>
                <a:lnTo>
                  <a:pt x="71" y="292"/>
                </a:lnTo>
                <a:lnTo>
                  <a:pt x="65" y="290"/>
                </a:lnTo>
                <a:lnTo>
                  <a:pt x="65" y="290"/>
                </a:lnTo>
                <a:lnTo>
                  <a:pt x="65" y="292"/>
                </a:lnTo>
                <a:lnTo>
                  <a:pt x="65" y="292"/>
                </a:lnTo>
                <a:lnTo>
                  <a:pt x="63" y="293"/>
                </a:lnTo>
                <a:lnTo>
                  <a:pt x="63" y="293"/>
                </a:lnTo>
                <a:close/>
                <a:moveTo>
                  <a:pt x="296" y="91"/>
                </a:moveTo>
                <a:lnTo>
                  <a:pt x="296" y="91"/>
                </a:lnTo>
                <a:lnTo>
                  <a:pt x="294" y="93"/>
                </a:lnTo>
                <a:lnTo>
                  <a:pt x="294" y="94"/>
                </a:lnTo>
                <a:lnTo>
                  <a:pt x="294" y="94"/>
                </a:lnTo>
                <a:lnTo>
                  <a:pt x="296" y="104"/>
                </a:lnTo>
                <a:lnTo>
                  <a:pt x="296" y="104"/>
                </a:lnTo>
                <a:lnTo>
                  <a:pt x="296" y="106"/>
                </a:lnTo>
                <a:lnTo>
                  <a:pt x="296" y="106"/>
                </a:lnTo>
                <a:lnTo>
                  <a:pt x="297" y="99"/>
                </a:lnTo>
                <a:lnTo>
                  <a:pt x="296" y="91"/>
                </a:lnTo>
                <a:lnTo>
                  <a:pt x="296" y="91"/>
                </a:lnTo>
                <a:close/>
                <a:moveTo>
                  <a:pt x="145" y="259"/>
                </a:moveTo>
                <a:lnTo>
                  <a:pt x="145" y="259"/>
                </a:lnTo>
                <a:lnTo>
                  <a:pt x="145" y="258"/>
                </a:lnTo>
                <a:lnTo>
                  <a:pt x="145" y="258"/>
                </a:lnTo>
                <a:lnTo>
                  <a:pt x="138" y="263"/>
                </a:lnTo>
                <a:lnTo>
                  <a:pt x="138" y="263"/>
                </a:lnTo>
                <a:lnTo>
                  <a:pt x="136" y="265"/>
                </a:lnTo>
                <a:lnTo>
                  <a:pt x="135" y="268"/>
                </a:lnTo>
                <a:lnTo>
                  <a:pt x="135" y="268"/>
                </a:lnTo>
                <a:lnTo>
                  <a:pt x="138" y="268"/>
                </a:lnTo>
                <a:lnTo>
                  <a:pt x="138" y="268"/>
                </a:lnTo>
                <a:lnTo>
                  <a:pt x="141" y="266"/>
                </a:lnTo>
                <a:lnTo>
                  <a:pt x="141" y="266"/>
                </a:lnTo>
                <a:lnTo>
                  <a:pt x="144" y="261"/>
                </a:lnTo>
                <a:lnTo>
                  <a:pt x="144" y="261"/>
                </a:lnTo>
                <a:lnTo>
                  <a:pt x="145" y="259"/>
                </a:lnTo>
                <a:lnTo>
                  <a:pt x="145" y="259"/>
                </a:lnTo>
                <a:close/>
                <a:moveTo>
                  <a:pt x="75" y="107"/>
                </a:moveTo>
                <a:lnTo>
                  <a:pt x="75" y="107"/>
                </a:lnTo>
                <a:lnTo>
                  <a:pt x="65" y="106"/>
                </a:lnTo>
                <a:lnTo>
                  <a:pt x="65" y="106"/>
                </a:lnTo>
                <a:lnTo>
                  <a:pt x="64" y="108"/>
                </a:lnTo>
                <a:lnTo>
                  <a:pt x="64" y="108"/>
                </a:lnTo>
                <a:lnTo>
                  <a:pt x="70" y="108"/>
                </a:lnTo>
                <a:lnTo>
                  <a:pt x="75" y="107"/>
                </a:lnTo>
                <a:lnTo>
                  <a:pt x="75" y="107"/>
                </a:lnTo>
                <a:close/>
                <a:moveTo>
                  <a:pt x="44" y="56"/>
                </a:moveTo>
                <a:lnTo>
                  <a:pt x="44" y="56"/>
                </a:lnTo>
                <a:lnTo>
                  <a:pt x="50" y="49"/>
                </a:lnTo>
                <a:lnTo>
                  <a:pt x="50" y="49"/>
                </a:lnTo>
                <a:lnTo>
                  <a:pt x="51" y="49"/>
                </a:lnTo>
                <a:lnTo>
                  <a:pt x="51" y="49"/>
                </a:lnTo>
                <a:lnTo>
                  <a:pt x="50" y="45"/>
                </a:lnTo>
                <a:lnTo>
                  <a:pt x="50" y="45"/>
                </a:lnTo>
                <a:lnTo>
                  <a:pt x="48" y="46"/>
                </a:lnTo>
                <a:lnTo>
                  <a:pt x="48" y="46"/>
                </a:lnTo>
                <a:lnTo>
                  <a:pt x="44" y="54"/>
                </a:lnTo>
                <a:lnTo>
                  <a:pt x="44" y="54"/>
                </a:lnTo>
                <a:lnTo>
                  <a:pt x="44" y="56"/>
                </a:lnTo>
                <a:lnTo>
                  <a:pt x="44" y="56"/>
                </a:lnTo>
                <a:close/>
                <a:moveTo>
                  <a:pt x="57" y="290"/>
                </a:moveTo>
                <a:lnTo>
                  <a:pt x="57" y="290"/>
                </a:lnTo>
                <a:lnTo>
                  <a:pt x="50" y="289"/>
                </a:lnTo>
                <a:lnTo>
                  <a:pt x="50" y="289"/>
                </a:lnTo>
                <a:lnTo>
                  <a:pt x="50" y="289"/>
                </a:lnTo>
                <a:lnTo>
                  <a:pt x="50" y="289"/>
                </a:lnTo>
                <a:lnTo>
                  <a:pt x="47" y="292"/>
                </a:lnTo>
                <a:lnTo>
                  <a:pt x="47" y="292"/>
                </a:lnTo>
                <a:lnTo>
                  <a:pt x="55" y="293"/>
                </a:lnTo>
                <a:lnTo>
                  <a:pt x="55" y="293"/>
                </a:lnTo>
                <a:lnTo>
                  <a:pt x="57" y="290"/>
                </a:lnTo>
                <a:lnTo>
                  <a:pt x="57" y="290"/>
                </a:lnTo>
                <a:close/>
                <a:moveTo>
                  <a:pt x="216" y="49"/>
                </a:moveTo>
                <a:lnTo>
                  <a:pt x="216" y="49"/>
                </a:lnTo>
                <a:lnTo>
                  <a:pt x="217" y="46"/>
                </a:lnTo>
                <a:lnTo>
                  <a:pt x="217" y="46"/>
                </a:lnTo>
                <a:lnTo>
                  <a:pt x="219" y="42"/>
                </a:lnTo>
                <a:lnTo>
                  <a:pt x="219" y="42"/>
                </a:lnTo>
                <a:lnTo>
                  <a:pt x="213" y="43"/>
                </a:lnTo>
                <a:lnTo>
                  <a:pt x="213" y="43"/>
                </a:lnTo>
                <a:lnTo>
                  <a:pt x="213" y="46"/>
                </a:lnTo>
                <a:lnTo>
                  <a:pt x="216" y="49"/>
                </a:lnTo>
                <a:lnTo>
                  <a:pt x="216" y="49"/>
                </a:lnTo>
                <a:close/>
                <a:moveTo>
                  <a:pt x="226" y="114"/>
                </a:moveTo>
                <a:lnTo>
                  <a:pt x="226" y="114"/>
                </a:lnTo>
                <a:lnTo>
                  <a:pt x="213" y="117"/>
                </a:lnTo>
                <a:lnTo>
                  <a:pt x="213" y="117"/>
                </a:lnTo>
                <a:lnTo>
                  <a:pt x="213" y="117"/>
                </a:lnTo>
                <a:lnTo>
                  <a:pt x="213" y="117"/>
                </a:lnTo>
                <a:lnTo>
                  <a:pt x="213" y="117"/>
                </a:lnTo>
                <a:lnTo>
                  <a:pt x="213" y="117"/>
                </a:lnTo>
                <a:lnTo>
                  <a:pt x="227" y="117"/>
                </a:lnTo>
                <a:lnTo>
                  <a:pt x="227" y="117"/>
                </a:lnTo>
                <a:lnTo>
                  <a:pt x="226" y="114"/>
                </a:lnTo>
                <a:lnTo>
                  <a:pt x="226" y="114"/>
                </a:lnTo>
                <a:close/>
                <a:moveTo>
                  <a:pt x="208" y="53"/>
                </a:moveTo>
                <a:lnTo>
                  <a:pt x="208" y="53"/>
                </a:lnTo>
                <a:lnTo>
                  <a:pt x="213" y="50"/>
                </a:lnTo>
                <a:lnTo>
                  <a:pt x="213" y="50"/>
                </a:lnTo>
                <a:lnTo>
                  <a:pt x="212" y="46"/>
                </a:lnTo>
                <a:lnTo>
                  <a:pt x="210" y="43"/>
                </a:lnTo>
                <a:lnTo>
                  <a:pt x="210" y="43"/>
                </a:lnTo>
                <a:lnTo>
                  <a:pt x="209" y="45"/>
                </a:lnTo>
                <a:lnTo>
                  <a:pt x="209" y="46"/>
                </a:lnTo>
                <a:lnTo>
                  <a:pt x="209" y="46"/>
                </a:lnTo>
                <a:lnTo>
                  <a:pt x="208" y="53"/>
                </a:lnTo>
                <a:lnTo>
                  <a:pt x="208" y="53"/>
                </a:lnTo>
                <a:close/>
                <a:moveTo>
                  <a:pt x="146" y="46"/>
                </a:moveTo>
                <a:lnTo>
                  <a:pt x="146" y="46"/>
                </a:lnTo>
                <a:lnTo>
                  <a:pt x="151" y="40"/>
                </a:lnTo>
                <a:lnTo>
                  <a:pt x="155" y="35"/>
                </a:lnTo>
                <a:lnTo>
                  <a:pt x="155" y="35"/>
                </a:lnTo>
                <a:lnTo>
                  <a:pt x="149" y="36"/>
                </a:lnTo>
                <a:lnTo>
                  <a:pt x="149" y="36"/>
                </a:lnTo>
                <a:lnTo>
                  <a:pt x="149" y="39"/>
                </a:lnTo>
                <a:lnTo>
                  <a:pt x="149" y="40"/>
                </a:lnTo>
                <a:lnTo>
                  <a:pt x="149" y="40"/>
                </a:lnTo>
                <a:lnTo>
                  <a:pt x="148" y="42"/>
                </a:lnTo>
                <a:lnTo>
                  <a:pt x="148" y="42"/>
                </a:lnTo>
                <a:lnTo>
                  <a:pt x="144" y="45"/>
                </a:lnTo>
                <a:lnTo>
                  <a:pt x="144" y="45"/>
                </a:lnTo>
                <a:lnTo>
                  <a:pt x="146" y="46"/>
                </a:lnTo>
                <a:lnTo>
                  <a:pt x="146" y="46"/>
                </a:lnTo>
                <a:close/>
                <a:moveTo>
                  <a:pt x="65" y="97"/>
                </a:moveTo>
                <a:lnTo>
                  <a:pt x="65" y="97"/>
                </a:lnTo>
                <a:lnTo>
                  <a:pt x="54" y="101"/>
                </a:lnTo>
                <a:lnTo>
                  <a:pt x="54" y="101"/>
                </a:lnTo>
                <a:lnTo>
                  <a:pt x="54" y="101"/>
                </a:lnTo>
                <a:lnTo>
                  <a:pt x="54" y="101"/>
                </a:lnTo>
                <a:lnTo>
                  <a:pt x="57" y="101"/>
                </a:lnTo>
                <a:lnTo>
                  <a:pt x="57" y="101"/>
                </a:lnTo>
                <a:lnTo>
                  <a:pt x="60" y="101"/>
                </a:lnTo>
                <a:lnTo>
                  <a:pt x="60" y="101"/>
                </a:lnTo>
                <a:lnTo>
                  <a:pt x="64" y="99"/>
                </a:lnTo>
                <a:lnTo>
                  <a:pt x="64" y="99"/>
                </a:lnTo>
                <a:lnTo>
                  <a:pt x="64" y="99"/>
                </a:lnTo>
                <a:lnTo>
                  <a:pt x="65" y="97"/>
                </a:lnTo>
                <a:lnTo>
                  <a:pt x="65" y="97"/>
                </a:lnTo>
                <a:close/>
                <a:moveTo>
                  <a:pt x="327" y="270"/>
                </a:moveTo>
                <a:lnTo>
                  <a:pt x="327" y="270"/>
                </a:lnTo>
                <a:lnTo>
                  <a:pt x="328" y="265"/>
                </a:lnTo>
                <a:lnTo>
                  <a:pt x="328" y="265"/>
                </a:lnTo>
                <a:lnTo>
                  <a:pt x="330" y="248"/>
                </a:lnTo>
                <a:lnTo>
                  <a:pt x="330" y="248"/>
                </a:lnTo>
                <a:lnTo>
                  <a:pt x="330" y="238"/>
                </a:lnTo>
                <a:lnTo>
                  <a:pt x="330" y="238"/>
                </a:lnTo>
                <a:lnTo>
                  <a:pt x="330" y="236"/>
                </a:lnTo>
                <a:lnTo>
                  <a:pt x="330" y="236"/>
                </a:lnTo>
                <a:lnTo>
                  <a:pt x="330" y="236"/>
                </a:lnTo>
                <a:lnTo>
                  <a:pt x="327" y="270"/>
                </a:lnTo>
                <a:lnTo>
                  <a:pt x="327" y="270"/>
                </a:lnTo>
                <a:close/>
                <a:moveTo>
                  <a:pt x="269" y="221"/>
                </a:moveTo>
                <a:lnTo>
                  <a:pt x="269" y="221"/>
                </a:lnTo>
                <a:lnTo>
                  <a:pt x="267" y="212"/>
                </a:lnTo>
                <a:lnTo>
                  <a:pt x="267" y="212"/>
                </a:lnTo>
                <a:lnTo>
                  <a:pt x="264" y="215"/>
                </a:lnTo>
                <a:lnTo>
                  <a:pt x="264" y="215"/>
                </a:lnTo>
                <a:lnTo>
                  <a:pt x="264" y="216"/>
                </a:lnTo>
                <a:lnTo>
                  <a:pt x="264" y="216"/>
                </a:lnTo>
                <a:lnTo>
                  <a:pt x="266" y="221"/>
                </a:lnTo>
                <a:lnTo>
                  <a:pt x="266" y="221"/>
                </a:lnTo>
                <a:lnTo>
                  <a:pt x="269" y="221"/>
                </a:lnTo>
                <a:lnTo>
                  <a:pt x="269" y="221"/>
                </a:lnTo>
                <a:close/>
                <a:moveTo>
                  <a:pt x="151" y="273"/>
                </a:moveTo>
                <a:lnTo>
                  <a:pt x="151" y="273"/>
                </a:lnTo>
                <a:lnTo>
                  <a:pt x="154" y="273"/>
                </a:lnTo>
                <a:lnTo>
                  <a:pt x="154" y="273"/>
                </a:lnTo>
                <a:lnTo>
                  <a:pt x="156" y="272"/>
                </a:lnTo>
                <a:lnTo>
                  <a:pt x="156" y="272"/>
                </a:lnTo>
                <a:lnTo>
                  <a:pt x="162" y="265"/>
                </a:lnTo>
                <a:lnTo>
                  <a:pt x="162" y="265"/>
                </a:lnTo>
                <a:lnTo>
                  <a:pt x="162" y="265"/>
                </a:lnTo>
                <a:lnTo>
                  <a:pt x="162" y="265"/>
                </a:lnTo>
                <a:lnTo>
                  <a:pt x="151" y="273"/>
                </a:lnTo>
                <a:lnTo>
                  <a:pt x="151" y="273"/>
                </a:lnTo>
                <a:close/>
                <a:moveTo>
                  <a:pt x="286" y="282"/>
                </a:moveTo>
                <a:lnTo>
                  <a:pt x="286" y="282"/>
                </a:lnTo>
                <a:lnTo>
                  <a:pt x="289" y="278"/>
                </a:lnTo>
                <a:lnTo>
                  <a:pt x="291" y="273"/>
                </a:lnTo>
                <a:lnTo>
                  <a:pt x="291" y="273"/>
                </a:lnTo>
                <a:lnTo>
                  <a:pt x="289" y="272"/>
                </a:lnTo>
                <a:lnTo>
                  <a:pt x="289" y="272"/>
                </a:lnTo>
                <a:lnTo>
                  <a:pt x="284" y="280"/>
                </a:lnTo>
                <a:lnTo>
                  <a:pt x="284" y="280"/>
                </a:lnTo>
                <a:lnTo>
                  <a:pt x="286" y="282"/>
                </a:lnTo>
                <a:lnTo>
                  <a:pt x="286" y="282"/>
                </a:lnTo>
                <a:close/>
                <a:moveTo>
                  <a:pt x="200" y="270"/>
                </a:moveTo>
                <a:lnTo>
                  <a:pt x="200" y="270"/>
                </a:lnTo>
                <a:lnTo>
                  <a:pt x="196" y="268"/>
                </a:lnTo>
                <a:lnTo>
                  <a:pt x="196" y="268"/>
                </a:lnTo>
                <a:lnTo>
                  <a:pt x="196" y="272"/>
                </a:lnTo>
                <a:lnTo>
                  <a:pt x="196" y="275"/>
                </a:lnTo>
                <a:lnTo>
                  <a:pt x="196" y="275"/>
                </a:lnTo>
                <a:lnTo>
                  <a:pt x="202" y="275"/>
                </a:lnTo>
                <a:lnTo>
                  <a:pt x="202" y="275"/>
                </a:lnTo>
                <a:lnTo>
                  <a:pt x="200" y="270"/>
                </a:lnTo>
                <a:lnTo>
                  <a:pt x="200" y="270"/>
                </a:lnTo>
                <a:close/>
                <a:moveTo>
                  <a:pt x="190" y="83"/>
                </a:moveTo>
                <a:lnTo>
                  <a:pt x="190" y="83"/>
                </a:lnTo>
                <a:lnTo>
                  <a:pt x="192" y="89"/>
                </a:lnTo>
                <a:lnTo>
                  <a:pt x="192" y="89"/>
                </a:lnTo>
                <a:lnTo>
                  <a:pt x="196" y="81"/>
                </a:lnTo>
                <a:lnTo>
                  <a:pt x="196" y="81"/>
                </a:lnTo>
                <a:lnTo>
                  <a:pt x="198" y="80"/>
                </a:lnTo>
                <a:lnTo>
                  <a:pt x="198" y="80"/>
                </a:lnTo>
                <a:lnTo>
                  <a:pt x="196" y="80"/>
                </a:lnTo>
                <a:lnTo>
                  <a:pt x="196" y="80"/>
                </a:lnTo>
                <a:lnTo>
                  <a:pt x="190" y="83"/>
                </a:lnTo>
                <a:lnTo>
                  <a:pt x="190" y="83"/>
                </a:lnTo>
                <a:close/>
                <a:moveTo>
                  <a:pt x="136" y="39"/>
                </a:moveTo>
                <a:lnTo>
                  <a:pt x="136" y="39"/>
                </a:lnTo>
                <a:lnTo>
                  <a:pt x="134" y="39"/>
                </a:lnTo>
                <a:lnTo>
                  <a:pt x="131" y="42"/>
                </a:lnTo>
                <a:lnTo>
                  <a:pt x="131" y="42"/>
                </a:lnTo>
                <a:lnTo>
                  <a:pt x="129" y="42"/>
                </a:lnTo>
                <a:lnTo>
                  <a:pt x="129" y="42"/>
                </a:lnTo>
                <a:lnTo>
                  <a:pt x="128" y="42"/>
                </a:lnTo>
                <a:lnTo>
                  <a:pt x="127" y="43"/>
                </a:lnTo>
                <a:lnTo>
                  <a:pt x="127" y="43"/>
                </a:lnTo>
                <a:lnTo>
                  <a:pt x="124" y="49"/>
                </a:lnTo>
                <a:lnTo>
                  <a:pt x="124" y="49"/>
                </a:lnTo>
                <a:lnTo>
                  <a:pt x="136" y="39"/>
                </a:lnTo>
                <a:lnTo>
                  <a:pt x="136" y="39"/>
                </a:lnTo>
                <a:close/>
                <a:moveTo>
                  <a:pt x="215" y="99"/>
                </a:moveTo>
                <a:lnTo>
                  <a:pt x="215" y="99"/>
                </a:lnTo>
                <a:lnTo>
                  <a:pt x="219" y="97"/>
                </a:lnTo>
                <a:lnTo>
                  <a:pt x="219" y="97"/>
                </a:lnTo>
                <a:lnTo>
                  <a:pt x="219" y="97"/>
                </a:lnTo>
                <a:lnTo>
                  <a:pt x="219" y="97"/>
                </a:lnTo>
                <a:lnTo>
                  <a:pt x="220" y="93"/>
                </a:lnTo>
                <a:lnTo>
                  <a:pt x="220" y="93"/>
                </a:lnTo>
                <a:lnTo>
                  <a:pt x="213" y="97"/>
                </a:lnTo>
                <a:lnTo>
                  <a:pt x="213" y="97"/>
                </a:lnTo>
                <a:lnTo>
                  <a:pt x="215" y="99"/>
                </a:lnTo>
                <a:lnTo>
                  <a:pt x="215" y="99"/>
                </a:lnTo>
                <a:close/>
                <a:moveTo>
                  <a:pt x="74" y="225"/>
                </a:moveTo>
                <a:lnTo>
                  <a:pt x="74" y="225"/>
                </a:lnTo>
                <a:lnTo>
                  <a:pt x="73" y="226"/>
                </a:lnTo>
                <a:lnTo>
                  <a:pt x="71" y="229"/>
                </a:lnTo>
                <a:lnTo>
                  <a:pt x="71" y="234"/>
                </a:lnTo>
                <a:lnTo>
                  <a:pt x="71" y="234"/>
                </a:lnTo>
                <a:lnTo>
                  <a:pt x="73" y="232"/>
                </a:lnTo>
                <a:lnTo>
                  <a:pt x="73" y="232"/>
                </a:lnTo>
                <a:lnTo>
                  <a:pt x="74" y="232"/>
                </a:lnTo>
                <a:lnTo>
                  <a:pt x="74" y="232"/>
                </a:lnTo>
                <a:lnTo>
                  <a:pt x="75" y="228"/>
                </a:lnTo>
                <a:lnTo>
                  <a:pt x="75" y="228"/>
                </a:lnTo>
                <a:lnTo>
                  <a:pt x="75" y="226"/>
                </a:lnTo>
                <a:lnTo>
                  <a:pt x="74" y="225"/>
                </a:lnTo>
                <a:lnTo>
                  <a:pt x="74" y="225"/>
                </a:lnTo>
                <a:close/>
                <a:moveTo>
                  <a:pt x="240" y="297"/>
                </a:moveTo>
                <a:lnTo>
                  <a:pt x="240" y="297"/>
                </a:lnTo>
                <a:lnTo>
                  <a:pt x="240" y="297"/>
                </a:lnTo>
                <a:lnTo>
                  <a:pt x="240" y="297"/>
                </a:lnTo>
                <a:lnTo>
                  <a:pt x="247" y="297"/>
                </a:lnTo>
                <a:lnTo>
                  <a:pt x="247" y="297"/>
                </a:lnTo>
                <a:lnTo>
                  <a:pt x="252" y="296"/>
                </a:lnTo>
                <a:lnTo>
                  <a:pt x="252" y="296"/>
                </a:lnTo>
                <a:lnTo>
                  <a:pt x="252" y="296"/>
                </a:lnTo>
                <a:lnTo>
                  <a:pt x="252" y="296"/>
                </a:lnTo>
                <a:lnTo>
                  <a:pt x="253" y="293"/>
                </a:lnTo>
                <a:lnTo>
                  <a:pt x="253" y="293"/>
                </a:lnTo>
                <a:lnTo>
                  <a:pt x="247" y="295"/>
                </a:lnTo>
                <a:lnTo>
                  <a:pt x="240" y="297"/>
                </a:lnTo>
                <a:lnTo>
                  <a:pt x="240" y="297"/>
                </a:lnTo>
                <a:close/>
                <a:moveTo>
                  <a:pt x="156" y="49"/>
                </a:moveTo>
                <a:lnTo>
                  <a:pt x="156" y="49"/>
                </a:lnTo>
                <a:lnTo>
                  <a:pt x="159" y="49"/>
                </a:lnTo>
                <a:lnTo>
                  <a:pt x="159" y="49"/>
                </a:lnTo>
                <a:lnTo>
                  <a:pt x="156" y="40"/>
                </a:lnTo>
                <a:lnTo>
                  <a:pt x="156" y="40"/>
                </a:lnTo>
                <a:lnTo>
                  <a:pt x="155" y="43"/>
                </a:lnTo>
                <a:lnTo>
                  <a:pt x="155" y="43"/>
                </a:lnTo>
                <a:lnTo>
                  <a:pt x="155" y="45"/>
                </a:lnTo>
                <a:lnTo>
                  <a:pt x="155" y="45"/>
                </a:lnTo>
                <a:lnTo>
                  <a:pt x="156" y="49"/>
                </a:lnTo>
                <a:lnTo>
                  <a:pt x="156" y="49"/>
                </a:lnTo>
                <a:close/>
                <a:moveTo>
                  <a:pt x="274" y="130"/>
                </a:moveTo>
                <a:lnTo>
                  <a:pt x="274" y="130"/>
                </a:lnTo>
                <a:lnTo>
                  <a:pt x="276" y="128"/>
                </a:lnTo>
                <a:lnTo>
                  <a:pt x="277" y="126"/>
                </a:lnTo>
                <a:lnTo>
                  <a:pt x="277" y="126"/>
                </a:lnTo>
                <a:lnTo>
                  <a:pt x="279" y="120"/>
                </a:lnTo>
                <a:lnTo>
                  <a:pt x="279" y="120"/>
                </a:lnTo>
                <a:lnTo>
                  <a:pt x="273" y="124"/>
                </a:lnTo>
                <a:lnTo>
                  <a:pt x="273" y="124"/>
                </a:lnTo>
                <a:lnTo>
                  <a:pt x="274" y="130"/>
                </a:lnTo>
                <a:lnTo>
                  <a:pt x="274" y="130"/>
                </a:lnTo>
                <a:close/>
                <a:moveTo>
                  <a:pt x="81" y="286"/>
                </a:moveTo>
                <a:lnTo>
                  <a:pt x="81" y="286"/>
                </a:lnTo>
                <a:lnTo>
                  <a:pt x="81" y="285"/>
                </a:lnTo>
                <a:lnTo>
                  <a:pt x="81" y="285"/>
                </a:lnTo>
                <a:lnTo>
                  <a:pt x="85" y="276"/>
                </a:lnTo>
                <a:lnTo>
                  <a:pt x="85" y="276"/>
                </a:lnTo>
                <a:lnTo>
                  <a:pt x="85" y="275"/>
                </a:lnTo>
                <a:lnTo>
                  <a:pt x="84" y="275"/>
                </a:lnTo>
                <a:lnTo>
                  <a:pt x="84" y="275"/>
                </a:lnTo>
                <a:lnTo>
                  <a:pt x="80" y="283"/>
                </a:lnTo>
                <a:lnTo>
                  <a:pt x="80" y="283"/>
                </a:lnTo>
                <a:lnTo>
                  <a:pt x="80" y="285"/>
                </a:lnTo>
                <a:lnTo>
                  <a:pt x="81" y="286"/>
                </a:lnTo>
                <a:lnTo>
                  <a:pt x="81" y="286"/>
                </a:lnTo>
                <a:close/>
                <a:moveTo>
                  <a:pt x="203" y="13"/>
                </a:moveTo>
                <a:lnTo>
                  <a:pt x="203" y="13"/>
                </a:lnTo>
                <a:lnTo>
                  <a:pt x="203" y="13"/>
                </a:lnTo>
                <a:lnTo>
                  <a:pt x="203" y="13"/>
                </a:lnTo>
                <a:lnTo>
                  <a:pt x="205" y="13"/>
                </a:lnTo>
                <a:lnTo>
                  <a:pt x="205" y="13"/>
                </a:lnTo>
                <a:lnTo>
                  <a:pt x="209" y="15"/>
                </a:lnTo>
                <a:lnTo>
                  <a:pt x="216" y="15"/>
                </a:lnTo>
                <a:lnTo>
                  <a:pt x="216" y="15"/>
                </a:lnTo>
                <a:lnTo>
                  <a:pt x="220" y="16"/>
                </a:lnTo>
                <a:lnTo>
                  <a:pt x="220" y="16"/>
                </a:lnTo>
                <a:lnTo>
                  <a:pt x="226" y="16"/>
                </a:lnTo>
                <a:lnTo>
                  <a:pt x="226" y="16"/>
                </a:lnTo>
                <a:lnTo>
                  <a:pt x="226" y="15"/>
                </a:lnTo>
                <a:lnTo>
                  <a:pt x="226" y="15"/>
                </a:lnTo>
                <a:lnTo>
                  <a:pt x="203" y="13"/>
                </a:lnTo>
                <a:lnTo>
                  <a:pt x="203" y="13"/>
                </a:lnTo>
                <a:close/>
                <a:moveTo>
                  <a:pt x="81" y="225"/>
                </a:moveTo>
                <a:lnTo>
                  <a:pt x="81" y="225"/>
                </a:lnTo>
                <a:lnTo>
                  <a:pt x="81" y="225"/>
                </a:lnTo>
                <a:lnTo>
                  <a:pt x="81" y="225"/>
                </a:lnTo>
                <a:lnTo>
                  <a:pt x="82" y="222"/>
                </a:lnTo>
                <a:lnTo>
                  <a:pt x="82" y="222"/>
                </a:lnTo>
                <a:lnTo>
                  <a:pt x="87" y="204"/>
                </a:lnTo>
                <a:lnTo>
                  <a:pt x="87" y="204"/>
                </a:lnTo>
                <a:lnTo>
                  <a:pt x="87" y="199"/>
                </a:lnTo>
                <a:lnTo>
                  <a:pt x="87" y="199"/>
                </a:lnTo>
                <a:lnTo>
                  <a:pt x="87" y="198"/>
                </a:lnTo>
                <a:lnTo>
                  <a:pt x="87" y="198"/>
                </a:lnTo>
                <a:lnTo>
                  <a:pt x="85" y="201"/>
                </a:lnTo>
                <a:lnTo>
                  <a:pt x="85" y="201"/>
                </a:lnTo>
                <a:lnTo>
                  <a:pt x="85" y="204"/>
                </a:lnTo>
                <a:lnTo>
                  <a:pt x="85" y="204"/>
                </a:lnTo>
                <a:lnTo>
                  <a:pt x="81" y="222"/>
                </a:lnTo>
                <a:lnTo>
                  <a:pt x="81" y="222"/>
                </a:lnTo>
                <a:lnTo>
                  <a:pt x="81" y="225"/>
                </a:lnTo>
                <a:lnTo>
                  <a:pt x="81" y="225"/>
                </a:lnTo>
                <a:close/>
                <a:moveTo>
                  <a:pt x="225" y="263"/>
                </a:moveTo>
                <a:lnTo>
                  <a:pt x="225" y="263"/>
                </a:lnTo>
                <a:lnTo>
                  <a:pt x="225" y="265"/>
                </a:lnTo>
                <a:lnTo>
                  <a:pt x="225" y="265"/>
                </a:lnTo>
                <a:lnTo>
                  <a:pt x="225" y="265"/>
                </a:lnTo>
                <a:lnTo>
                  <a:pt x="225" y="265"/>
                </a:lnTo>
                <a:lnTo>
                  <a:pt x="226" y="266"/>
                </a:lnTo>
                <a:lnTo>
                  <a:pt x="226" y="268"/>
                </a:lnTo>
                <a:lnTo>
                  <a:pt x="226" y="268"/>
                </a:lnTo>
                <a:lnTo>
                  <a:pt x="225" y="269"/>
                </a:lnTo>
                <a:lnTo>
                  <a:pt x="225" y="269"/>
                </a:lnTo>
                <a:lnTo>
                  <a:pt x="226" y="275"/>
                </a:lnTo>
                <a:lnTo>
                  <a:pt x="226" y="275"/>
                </a:lnTo>
                <a:lnTo>
                  <a:pt x="226" y="275"/>
                </a:lnTo>
                <a:lnTo>
                  <a:pt x="226" y="275"/>
                </a:lnTo>
                <a:lnTo>
                  <a:pt x="229" y="266"/>
                </a:lnTo>
                <a:lnTo>
                  <a:pt x="229" y="266"/>
                </a:lnTo>
                <a:lnTo>
                  <a:pt x="225" y="263"/>
                </a:lnTo>
                <a:lnTo>
                  <a:pt x="225" y="263"/>
                </a:lnTo>
                <a:close/>
                <a:moveTo>
                  <a:pt x="97" y="46"/>
                </a:moveTo>
                <a:lnTo>
                  <a:pt x="97" y="46"/>
                </a:lnTo>
                <a:lnTo>
                  <a:pt x="100" y="39"/>
                </a:lnTo>
                <a:lnTo>
                  <a:pt x="100" y="39"/>
                </a:lnTo>
                <a:lnTo>
                  <a:pt x="100" y="39"/>
                </a:lnTo>
                <a:lnTo>
                  <a:pt x="100" y="39"/>
                </a:lnTo>
                <a:lnTo>
                  <a:pt x="92" y="42"/>
                </a:lnTo>
                <a:lnTo>
                  <a:pt x="92" y="42"/>
                </a:lnTo>
                <a:lnTo>
                  <a:pt x="94" y="45"/>
                </a:lnTo>
                <a:lnTo>
                  <a:pt x="94" y="45"/>
                </a:lnTo>
                <a:lnTo>
                  <a:pt x="97" y="46"/>
                </a:lnTo>
                <a:lnTo>
                  <a:pt x="97" y="46"/>
                </a:lnTo>
                <a:close/>
                <a:moveTo>
                  <a:pt x="46" y="110"/>
                </a:moveTo>
                <a:lnTo>
                  <a:pt x="46" y="110"/>
                </a:lnTo>
                <a:lnTo>
                  <a:pt x="51" y="107"/>
                </a:lnTo>
                <a:lnTo>
                  <a:pt x="51" y="107"/>
                </a:lnTo>
                <a:lnTo>
                  <a:pt x="51" y="106"/>
                </a:lnTo>
                <a:lnTo>
                  <a:pt x="51" y="106"/>
                </a:lnTo>
                <a:lnTo>
                  <a:pt x="47" y="106"/>
                </a:lnTo>
                <a:lnTo>
                  <a:pt x="47" y="106"/>
                </a:lnTo>
                <a:lnTo>
                  <a:pt x="46" y="107"/>
                </a:lnTo>
                <a:lnTo>
                  <a:pt x="46" y="107"/>
                </a:lnTo>
                <a:lnTo>
                  <a:pt x="43" y="108"/>
                </a:lnTo>
                <a:lnTo>
                  <a:pt x="43" y="108"/>
                </a:lnTo>
                <a:lnTo>
                  <a:pt x="46" y="110"/>
                </a:lnTo>
                <a:lnTo>
                  <a:pt x="46" y="110"/>
                </a:lnTo>
                <a:close/>
                <a:moveTo>
                  <a:pt x="242" y="90"/>
                </a:moveTo>
                <a:lnTo>
                  <a:pt x="242" y="90"/>
                </a:lnTo>
                <a:lnTo>
                  <a:pt x="249" y="89"/>
                </a:lnTo>
                <a:lnTo>
                  <a:pt x="249" y="89"/>
                </a:lnTo>
                <a:lnTo>
                  <a:pt x="246" y="83"/>
                </a:lnTo>
                <a:lnTo>
                  <a:pt x="246" y="83"/>
                </a:lnTo>
                <a:lnTo>
                  <a:pt x="242" y="90"/>
                </a:lnTo>
                <a:lnTo>
                  <a:pt x="242" y="90"/>
                </a:lnTo>
                <a:close/>
                <a:moveTo>
                  <a:pt x="48" y="27"/>
                </a:moveTo>
                <a:lnTo>
                  <a:pt x="48" y="27"/>
                </a:lnTo>
                <a:lnTo>
                  <a:pt x="46" y="33"/>
                </a:lnTo>
                <a:lnTo>
                  <a:pt x="44" y="36"/>
                </a:lnTo>
                <a:lnTo>
                  <a:pt x="44" y="36"/>
                </a:lnTo>
                <a:lnTo>
                  <a:pt x="50" y="35"/>
                </a:lnTo>
                <a:lnTo>
                  <a:pt x="50" y="35"/>
                </a:lnTo>
                <a:lnTo>
                  <a:pt x="48" y="27"/>
                </a:lnTo>
                <a:lnTo>
                  <a:pt x="48" y="27"/>
                </a:lnTo>
                <a:close/>
                <a:moveTo>
                  <a:pt x="118" y="90"/>
                </a:moveTo>
                <a:lnTo>
                  <a:pt x="118" y="90"/>
                </a:lnTo>
                <a:lnTo>
                  <a:pt x="124" y="76"/>
                </a:lnTo>
                <a:lnTo>
                  <a:pt x="124" y="76"/>
                </a:lnTo>
                <a:lnTo>
                  <a:pt x="115" y="89"/>
                </a:lnTo>
                <a:lnTo>
                  <a:pt x="115" y="89"/>
                </a:lnTo>
                <a:lnTo>
                  <a:pt x="118" y="90"/>
                </a:lnTo>
                <a:lnTo>
                  <a:pt x="118" y="90"/>
                </a:lnTo>
                <a:close/>
                <a:moveTo>
                  <a:pt x="290" y="67"/>
                </a:moveTo>
                <a:lnTo>
                  <a:pt x="290" y="67"/>
                </a:lnTo>
                <a:lnTo>
                  <a:pt x="289" y="67"/>
                </a:lnTo>
                <a:lnTo>
                  <a:pt x="289" y="67"/>
                </a:lnTo>
                <a:lnTo>
                  <a:pt x="286" y="72"/>
                </a:lnTo>
                <a:lnTo>
                  <a:pt x="286" y="72"/>
                </a:lnTo>
                <a:lnTo>
                  <a:pt x="286" y="72"/>
                </a:lnTo>
                <a:lnTo>
                  <a:pt x="286" y="72"/>
                </a:lnTo>
                <a:lnTo>
                  <a:pt x="286" y="74"/>
                </a:lnTo>
                <a:lnTo>
                  <a:pt x="286" y="74"/>
                </a:lnTo>
                <a:lnTo>
                  <a:pt x="289" y="74"/>
                </a:lnTo>
                <a:lnTo>
                  <a:pt x="290" y="76"/>
                </a:lnTo>
                <a:lnTo>
                  <a:pt x="290" y="76"/>
                </a:lnTo>
                <a:lnTo>
                  <a:pt x="290" y="67"/>
                </a:lnTo>
                <a:lnTo>
                  <a:pt x="290" y="67"/>
                </a:lnTo>
                <a:close/>
                <a:moveTo>
                  <a:pt x="216" y="53"/>
                </a:moveTo>
                <a:lnTo>
                  <a:pt x="216" y="53"/>
                </a:lnTo>
                <a:lnTo>
                  <a:pt x="215" y="52"/>
                </a:lnTo>
                <a:lnTo>
                  <a:pt x="215" y="52"/>
                </a:lnTo>
                <a:lnTo>
                  <a:pt x="215" y="52"/>
                </a:lnTo>
                <a:lnTo>
                  <a:pt x="208" y="56"/>
                </a:lnTo>
                <a:lnTo>
                  <a:pt x="208" y="56"/>
                </a:lnTo>
                <a:lnTo>
                  <a:pt x="208" y="56"/>
                </a:lnTo>
                <a:lnTo>
                  <a:pt x="208" y="57"/>
                </a:lnTo>
                <a:lnTo>
                  <a:pt x="208" y="57"/>
                </a:lnTo>
                <a:lnTo>
                  <a:pt x="212" y="56"/>
                </a:lnTo>
                <a:lnTo>
                  <a:pt x="212" y="56"/>
                </a:lnTo>
                <a:lnTo>
                  <a:pt x="215" y="54"/>
                </a:lnTo>
                <a:lnTo>
                  <a:pt x="216" y="53"/>
                </a:lnTo>
                <a:lnTo>
                  <a:pt x="216" y="53"/>
                </a:lnTo>
                <a:lnTo>
                  <a:pt x="216" y="53"/>
                </a:lnTo>
                <a:lnTo>
                  <a:pt x="216" y="53"/>
                </a:lnTo>
                <a:close/>
                <a:moveTo>
                  <a:pt x="227" y="128"/>
                </a:moveTo>
                <a:lnTo>
                  <a:pt x="227" y="128"/>
                </a:lnTo>
                <a:lnTo>
                  <a:pt x="227" y="128"/>
                </a:lnTo>
                <a:lnTo>
                  <a:pt x="227" y="128"/>
                </a:lnTo>
                <a:lnTo>
                  <a:pt x="243" y="128"/>
                </a:lnTo>
                <a:lnTo>
                  <a:pt x="260" y="128"/>
                </a:lnTo>
                <a:lnTo>
                  <a:pt x="260" y="128"/>
                </a:lnTo>
                <a:lnTo>
                  <a:pt x="262" y="126"/>
                </a:lnTo>
                <a:lnTo>
                  <a:pt x="262" y="126"/>
                </a:lnTo>
                <a:lnTo>
                  <a:pt x="257" y="127"/>
                </a:lnTo>
                <a:lnTo>
                  <a:pt x="257" y="127"/>
                </a:lnTo>
                <a:lnTo>
                  <a:pt x="257" y="128"/>
                </a:lnTo>
                <a:lnTo>
                  <a:pt x="257" y="128"/>
                </a:lnTo>
                <a:lnTo>
                  <a:pt x="227" y="128"/>
                </a:lnTo>
                <a:lnTo>
                  <a:pt x="227" y="128"/>
                </a:lnTo>
                <a:close/>
                <a:moveTo>
                  <a:pt x="202" y="252"/>
                </a:moveTo>
                <a:lnTo>
                  <a:pt x="202" y="252"/>
                </a:lnTo>
                <a:lnTo>
                  <a:pt x="202" y="252"/>
                </a:lnTo>
                <a:lnTo>
                  <a:pt x="202" y="252"/>
                </a:lnTo>
                <a:lnTo>
                  <a:pt x="202" y="256"/>
                </a:lnTo>
                <a:lnTo>
                  <a:pt x="202" y="256"/>
                </a:lnTo>
                <a:lnTo>
                  <a:pt x="203" y="256"/>
                </a:lnTo>
                <a:lnTo>
                  <a:pt x="203" y="256"/>
                </a:lnTo>
                <a:lnTo>
                  <a:pt x="205" y="258"/>
                </a:lnTo>
                <a:lnTo>
                  <a:pt x="208" y="258"/>
                </a:lnTo>
                <a:lnTo>
                  <a:pt x="208" y="258"/>
                </a:lnTo>
                <a:lnTo>
                  <a:pt x="209" y="258"/>
                </a:lnTo>
                <a:lnTo>
                  <a:pt x="209" y="258"/>
                </a:lnTo>
                <a:lnTo>
                  <a:pt x="209" y="258"/>
                </a:lnTo>
                <a:lnTo>
                  <a:pt x="202" y="252"/>
                </a:lnTo>
                <a:lnTo>
                  <a:pt x="202" y="252"/>
                </a:lnTo>
                <a:close/>
                <a:moveTo>
                  <a:pt x="259" y="286"/>
                </a:moveTo>
                <a:lnTo>
                  <a:pt x="259" y="286"/>
                </a:lnTo>
                <a:lnTo>
                  <a:pt x="259" y="285"/>
                </a:lnTo>
                <a:lnTo>
                  <a:pt x="257" y="285"/>
                </a:lnTo>
                <a:lnTo>
                  <a:pt x="257" y="285"/>
                </a:lnTo>
                <a:lnTo>
                  <a:pt x="254" y="285"/>
                </a:lnTo>
                <a:lnTo>
                  <a:pt x="253" y="286"/>
                </a:lnTo>
                <a:lnTo>
                  <a:pt x="253" y="286"/>
                </a:lnTo>
                <a:lnTo>
                  <a:pt x="252" y="289"/>
                </a:lnTo>
                <a:lnTo>
                  <a:pt x="252" y="289"/>
                </a:lnTo>
                <a:lnTo>
                  <a:pt x="252" y="290"/>
                </a:lnTo>
                <a:lnTo>
                  <a:pt x="252" y="290"/>
                </a:lnTo>
                <a:lnTo>
                  <a:pt x="257" y="288"/>
                </a:lnTo>
                <a:lnTo>
                  <a:pt x="257" y="288"/>
                </a:lnTo>
                <a:lnTo>
                  <a:pt x="259" y="286"/>
                </a:lnTo>
                <a:lnTo>
                  <a:pt x="259" y="286"/>
                </a:lnTo>
                <a:close/>
                <a:moveTo>
                  <a:pt x="173" y="265"/>
                </a:moveTo>
                <a:lnTo>
                  <a:pt x="173" y="265"/>
                </a:lnTo>
                <a:lnTo>
                  <a:pt x="169" y="269"/>
                </a:lnTo>
                <a:lnTo>
                  <a:pt x="166" y="275"/>
                </a:lnTo>
                <a:lnTo>
                  <a:pt x="166" y="275"/>
                </a:lnTo>
                <a:lnTo>
                  <a:pt x="168" y="275"/>
                </a:lnTo>
                <a:lnTo>
                  <a:pt x="168" y="275"/>
                </a:lnTo>
                <a:lnTo>
                  <a:pt x="169" y="273"/>
                </a:lnTo>
                <a:lnTo>
                  <a:pt x="169" y="273"/>
                </a:lnTo>
                <a:lnTo>
                  <a:pt x="172" y="268"/>
                </a:lnTo>
                <a:lnTo>
                  <a:pt x="172" y="268"/>
                </a:lnTo>
                <a:lnTo>
                  <a:pt x="173" y="265"/>
                </a:lnTo>
                <a:lnTo>
                  <a:pt x="173" y="265"/>
                </a:lnTo>
                <a:close/>
                <a:moveTo>
                  <a:pt x="217" y="121"/>
                </a:moveTo>
                <a:lnTo>
                  <a:pt x="217" y="121"/>
                </a:lnTo>
                <a:lnTo>
                  <a:pt x="217" y="121"/>
                </a:lnTo>
                <a:lnTo>
                  <a:pt x="217" y="121"/>
                </a:lnTo>
                <a:lnTo>
                  <a:pt x="216" y="120"/>
                </a:lnTo>
                <a:lnTo>
                  <a:pt x="216" y="120"/>
                </a:lnTo>
                <a:lnTo>
                  <a:pt x="210" y="120"/>
                </a:lnTo>
                <a:lnTo>
                  <a:pt x="210" y="120"/>
                </a:lnTo>
                <a:lnTo>
                  <a:pt x="209" y="120"/>
                </a:lnTo>
                <a:lnTo>
                  <a:pt x="209" y="120"/>
                </a:lnTo>
                <a:lnTo>
                  <a:pt x="205" y="124"/>
                </a:lnTo>
                <a:lnTo>
                  <a:pt x="205" y="124"/>
                </a:lnTo>
                <a:lnTo>
                  <a:pt x="208" y="124"/>
                </a:lnTo>
                <a:lnTo>
                  <a:pt x="209" y="123"/>
                </a:lnTo>
                <a:lnTo>
                  <a:pt x="209" y="123"/>
                </a:lnTo>
                <a:lnTo>
                  <a:pt x="210" y="123"/>
                </a:lnTo>
                <a:lnTo>
                  <a:pt x="210" y="123"/>
                </a:lnTo>
                <a:lnTo>
                  <a:pt x="212" y="121"/>
                </a:lnTo>
                <a:lnTo>
                  <a:pt x="212" y="121"/>
                </a:lnTo>
                <a:lnTo>
                  <a:pt x="217" y="121"/>
                </a:lnTo>
                <a:lnTo>
                  <a:pt x="217" y="121"/>
                </a:lnTo>
                <a:close/>
                <a:moveTo>
                  <a:pt x="189" y="50"/>
                </a:moveTo>
                <a:lnTo>
                  <a:pt x="189" y="50"/>
                </a:lnTo>
                <a:lnTo>
                  <a:pt x="186" y="52"/>
                </a:lnTo>
                <a:lnTo>
                  <a:pt x="186" y="52"/>
                </a:lnTo>
                <a:lnTo>
                  <a:pt x="189" y="60"/>
                </a:lnTo>
                <a:lnTo>
                  <a:pt x="189" y="60"/>
                </a:lnTo>
                <a:lnTo>
                  <a:pt x="192" y="56"/>
                </a:lnTo>
                <a:lnTo>
                  <a:pt x="192" y="56"/>
                </a:lnTo>
                <a:lnTo>
                  <a:pt x="189" y="54"/>
                </a:lnTo>
                <a:lnTo>
                  <a:pt x="189" y="50"/>
                </a:lnTo>
                <a:lnTo>
                  <a:pt x="189" y="50"/>
                </a:lnTo>
                <a:close/>
                <a:moveTo>
                  <a:pt x="335" y="79"/>
                </a:moveTo>
                <a:lnTo>
                  <a:pt x="335" y="79"/>
                </a:lnTo>
                <a:lnTo>
                  <a:pt x="334" y="79"/>
                </a:lnTo>
                <a:lnTo>
                  <a:pt x="334" y="79"/>
                </a:lnTo>
                <a:lnTo>
                  <a:pt x="334" y="80"/>
                </a:lnTo>
                <a:lnTo>
                  <a:pt x="334" y="80"/>
                </a:lnTo>
                <a:lnTo>
                  <a:pt x="335" y="86"/>
                </a:lnTo>
                <a:lnTo>
                  <a:pt x="335" y="86"/>
                </a:lnTo>
                <a:lnTo>
                  <a:pt x="335" y="101"/>
                </a:lnTo>
                <a:lnTo>
                  <a:pt x="335" y="101"/>
                </a:lnTo>
                <a:lnTo>
                  <a:pt x="335" y="101"/>
                </a:lnTo>
                <a:lnTo>
                  <a:pt x="335" y="101"/>
                </a:lnTo>
                <a:lnTo>
                  <a:pt x="335" y="101"/>
                </a:lnTo>
                <a:lnTo>
                  <a:pt x="335" y="101"/>
                </a:lnTo>
                <a:lnTo>
                  <a:pt x="335" y="100"/>
                </a:lnTo>
                <a:lnTo>
                  <a:pt x="335" y="100"/>
                </a:lnTo>
                <a:lnTo>
                  <a:pt x="335" y="80"/>
                </a:lnTo>
                <a:lnTo>
                  <a:pt x="335" y="80"/>
                </a:lnTo>
                <a:lnTo>
                  <a:pt x="335" y="79"/>
                </a:lnTo>
                <a:lnTo>
                  <a:pt x="335" y="79"/>
                </a:lnTo>
                <a:lnTo>
                  <a:pt x="335" y="79"/>
                </a:lnTo>
                <a:lnTo>
                  <a:pt x="335" y="79"/>
                </a:lnTo>
                <a:close/>
                <a:moveTo>
                  <a:pt x="38" y="201"/>
                </a:moveTo>
                <a:lnTo>
                  <a:pt x="38" y="201"/>
                </a:lnTo>
                <a:lnTo>
                  <a:pt x="38" y="201"/>
                </a:lnTo>
                <a:lnTo>
                  <a:pt x="38" y="201"/>
                </a:lnTo>
                <a:lnTo>
                  <a:pt x="41" y="198"/>
                </a:lnTo>
                <a:lnTo>
                  <a:pt x="41" y="198"/>
                </a:lnTo>
                <a:lnTo>
                  <a:pt x="43" y="197"/>
                </a:lnTo>
                <a:lnTo>
                  <a:pt x="43" y="197"/>
                </a:lnTo>
                <a:lnTo>
                  <a:pt x="43" y="192"/>
                </a:lnTo>
                <a:lnTo>
                  <a:pt x="43" y="192"/>
                </a:lnTo>
                <a:lnTo>
                  <a:pt x="43" y="189"/>
                </a:lnTo>
                <a:lnTo>
                  <a:pt x="43" y="189"/>
                </a:lnTo>
                <a:lnTo>
                  <a:pt x="38" y="201"/>
                </a:lnTo>
                <a:lnTo>
                  <a:pt x="38" y="201"/>
                </a:lnTo>
                <a:close/>
                <a:moveTo>
                  <a:pt x="291" y="32"/>
                </a:moveTo>
                <a:lnTo>
                  <a:pt x="291" y="32"/>
                </a:lnTo>
                <a:lnTo>
                  <a:pt x="291" y="33"/>
                </a:lnTo>
                <a:lnTo>
                  <a:pt x="291" y="33"/>
                </a:lnTo>
                <a:lnTo>
                  <a:pt x="296" y="40"/>
                </a:lnTo>
                <a:lnTo>
                  <a:pt x="296" y="40"/>
                </a:lnTo>
                <a:lnTo>
                  <a:pt x="301" y="50"/>
                </a:lnTo>
                <a:lnTo>
                  <a:pt x="301" y="50"/>
                </a:lnTo>
                <a:lnTo>
                  <a:pt x="301" y="52"/>
                </a:lnTo>
                <a:lnTo>
                  <a:pt x="301" y="52"/>
                </a:lnTo>
                <a:lnTo>
                  <a:pt x="298" y="42"/>
                </a:lnTo>
                <a:lnTo>
                  <a:pt x="291" y="32"/>
                </a:lnTo>
                <a:lnTo>
                  <a:pt x="291" y="32"/>
                </a:lnTo>
                <a:close/>
                <a:moveTo>
                  <a:pt x="220" y="123"/>
                </a:moveTo>
                <a:lnTo>
                  <a:pt x="220" y="123"/>
                </a:lnTo>
                <a:lnTo>
                  <a:pt x="230" y="124"/>
                </a:lnTo>
                <a:lnTo>
                  <a:pt x="240" y="123"/>
                </a:lnTo>
                <a:lnTo>
                  <a:pt x="240" y="123"/>
                </a:lnTo>
                <a:lnTo>
                  <a:pt x="240" y="123"/>
                </a:lnTo>
                <a:lnTo>
                  <a:pt x="240" y="123"/>
                </a:lnTo>
                <a:lnTo>
                  <a:pt x="239" y="123"/>
                </a:lnTo>
                <a:lnTo>
                  <a:pt x="239" y="123"/>
                </a:lnTo>
                <a:lnTo>
                  <a:pt x="230" y="123"/>
                </a:lnTo>
                <a:lnTo>
                  <a:pt x="230" y="123"/>
                </a:lnTo>
                <a:lnTo>
                  <a:pt x="220" y="123"/>
                </a:lnTo>
                <a:lnTo>
                  <a:pt x="220" y="123"/>
                </a:lnTo>
                <a:close/>
                <a:moveTo>
                  <a:pt x="276" y="239"/>
                </a:moveTo>
                <a:lnTo>
                  <a:pt x="276" y="239"/>
                </a:lnTo>
                <a:lnTo>
                  <a:pt x="276" y="239"/>
                </a:lnTo>
                <a:lnTo>
                  <a:pt x="276" y="239"/>
                </a:lnTo>
                <a:lnTo>
                  <a:pt x="277" y="234"/>
                </a:lnTo>
                <a:lnTo>
                  <a:pt x="277" y="234"/>
                </a:lnTo>
                <a:lnTo>
                  <a:pt x="279" y="222"/>
                </a:lnTo>
                <a:lnTo>
                  <a:pt x="279" y="222"/>
                </a:lnTo>
                <a:lnTo>
                  <a:pt x="279" y="221"/>
                </a:lnTo>
                <a:lnTo>
                  <a:pt x="279" y="221"/>
                </a:lnTo>
                <a:lnTo>
                  <a:pt x="279" y="221"/>
                </a:lnTo>
                <a:lnTo>
                  <a:pt x="279" y="221"/>
                </a:lnTo>
                <a:lnTo>
                  <a:pt x="276" y="229"/>
                </a:lnTo>
                <a:lnTo>
                  <a:pt x="276" y="239"/>
                </a:lnTo>
                <a:lnTo>
                  <a:pt x="276" y="239"/>
                </a:lnTo>
                <a:close/>
                <a:moveTo>
                  <a:pt x="220" y="266"/>
                </a:moveTo>
                <a:lnTo>
                  <a:pt x="220" y="266"/>
                </a:lnTo>
                <a:lnTo>
                  <a:pt x="219" y="273"/>
                </a:lnTo>
                <a:lnTo>
                  <a:pt x="219" y="273"/>
                </a:lnTo>
                <a:lnTo>
                  <a:pt x="223" y="275"/>
                </a:lnTo>
                <a:lnTo>
                  <a:pt x="223" y="275"/>
                </a:lnTo>
                <a:lnTo>
                  <a:pt x="222" y="268"/>
                </a:lnTo>
                <a:lnTo>
                  <a:pt x="222" y="268"/>
                </a:lnTo>
                <a:lnTo>
                  <a:pt x="220" y="266"/>
                </a:lnTo>
                <a:lnTo>
                  <a:pt x="220" y="266"/>
                </a:lnTo>
                <a:close/>
                <a:moveTo>
                  <a:pt x="227" y="67"/>
                </a:moveTo>
                <a:lnTo>
                  <a:pt x="227" y="67"/>
                </a:lnTo>
                <a:lnTo>
                  <a:pt x="227" y="70"/>
                </a:lnTo>
                <a:lnTo>
                  <a:pt x="227" y="70"/>
                </a:lnTo>
                <a:lnTo>
                  <a:pt x="229" y="72"/>
                </a:lnTo>
                <a:lnTo>
                  <a:pt x="230" y="73"/>
                </a:lnTo>
                <a:lnTo>
                  <a:pt x="230" y="73"/>
                </a:lnTo>
                <a:lnTo>
                  <a:pt x="233" y="67"/>
                </a:lnTo>
                <a:lnTo>
                  <a:pt x="233" y="67"/>
                </a:lnTo>
                <a:lnTo>
                  <a:pt x="232" y="66"/>
                </a:lnTo>
                <a:lnTo>
                  <a:pt x="230" y="66"/>
                </a:lnTo>
                <a:lnTo>
                  <a:pt x="230" y="66"/>
                </a:lnTo>
                <a:lnTo>
                  <a:pt x="227" y="67"/>
                </a:lnTo>
                <a:lnTo>
                  <a:pt x="227" y="67"/>
                </a:lnTo>
                <a:close/>
                <a:moveTo>
                  <a:pt x="173" y="252"/>
                </a:moveTo>
                <a:lnTo>
                  <a:pt x="173" y="252"/>
                </a:lnTo>
                <a:lnTo>
                  <a:pt x="173" y="253"/>
                </a:lnTo>
                <a:lnTo>
                  <a:pt x="173" y="253"/>
                </a:lnTo>
                <a:lnTo>
                  <a:pt x="178" y="256"/>
                </a:lnTo>
                <a:lnTo>
                  <a:pt x="178" y="256"/>
                </a:lnTo>
                <a:lnTo>
                  <a:pt x="181" y="256"/>
                </a:lnTo>
                <a:lnTo>
                  <a:pt x="182" y="256"/>
                </a:lnTo>
                <a:lnTo>
                  <a:pt x="182" y="256"/>
                </a:lnTo>
                <a:lnTo>
                  <a:pt x="183" y="255"/>
                </a:lnTo>
                <a:lnTo>
                  <a:pt x="183" y="255"/>
                </a:lnTo>
                <a:lnTo>
                  <a:pt x="175" y="252"/>
                </a:lnTo>
                <a:lnTo>
                  <a:pt x="175" y="252"/>
                </a:lnTo>
                <a:lnTo>
                  <a:pt x="173" y="252"/>
                </a:lnTo>
                <a:lnTo>
                  <a:pt x="173" y="252"/>
                </a:lnTo>
                <a:close/>
                <a:moveTo>
                  <a:pt x="260" y="67"/>
                </a:moveTo>
                <a:lnTo>
                  <a:pt x="260" y="67"/>
                </a:lnTo>
                <a:lnTo>
                  <a:pt x="262" y="60"/>
                </a:lnTo>
                <a:lnTo>
                  <a:pt x="262" y="60"/>
                </a:lnTo>
                <a:lnTo>
                  <a:pt x="256" y="63"/>
                </a:lnTo>
                <a:lnTo>
                  <a:pt x="256" y="63"/>
                </a:lnTo>
                <a:lnTo>
                  <a:pt x="260" y="67"/>
                </a:lnTo>
                <a:lnTo>
                  <a:pt x="260" y="67"/>
                </a:lnTo>
                <a:close/>
                <a:moveTo>
                  <a:pt x="233" y="118"/>
                </a:moveTo>
                <a:lnTo>
                  <a:pt x="233" y="118"/>
                </a:lnTo>
                <a:lnTo>
                  <a:pt x="252" y="118"/>
                </a:lnTo>
                <a:lnTo>
                  <a:pt x="252" y="118"/>
                </a:lnTo>
                <a:lnTo>
                  <a:pt x="250" y="117"/>
                </a:lnTo>
                <a:lnTo>
                  <a:pt x="250" y="117"/>
                </a:lnTo>
                <a:lnTo>
                  <a:pt x="239" y="117"/>
                </a:lnTo>
                <a:lnTo>
                  <a:pt x="239" y="117"/>
                </a:lnTo>
                <a:lnTo>
                  <a:pt x="236" y="117"/>
                </a:lnTo>
                <a:lnTo>
                  <a:pt x="233" y="118"/>
                </a:lnTo>
                <a:lnTo>
                  <a:pt x="233" y="118"/>
                </a:lnTo>
                <a:close/>
                <a:moveTo>
                  <a:pt x="208" y="262"/>
                </a:moveTo>
                <a:lnTo>
                  <a:pt x="208" y="262"/>
                </a:lnTo>
                <a:lnTo>
                  <a:pt x="205" y="261"/>
                </a:lnTo>
                <a:lnTo>
                  <a:pt x="203" y="261"/>
                </a:lnTo>
                <a:lnTo>
                  <a:pt x="203" y="261"/>
                </a:lnTo>
                <a:lnTo>
                  <a:pt x="203" y="266"/>
                </a:lnTo>
                <a:lnTo>
                  <a:pt x="203" y="266"/>
                </a:lnTo>
                <a:lnTo>
                  <a:pt x="206" y="268"/>
                </a:lnTo>
                <a:lnTo>
                  <a:pt x="206" y="268"/>
                </a:lnTo>
                <a:lnTo>
                  <a:pt x="208" y="262"/>
                </a:lnTo>
                <a:lnTo>
                  <a:pt x="208" y="262"/>
                </a:lnTo>
                <a:close/>
                <a:moveTo>
                  <a:pt x="38" y="79"/>
                </a:moveTo>
                <a:lnTo>
                  <a:pt x="38" y="79"/>
                </a:lnTo>
                <a:lnTo>
                  <a:pt x="38" y="79"/>
                </a:lnTo>
                <a:lnTo>
                  <a:pt x="38" y="79"/>
                </a:lnTo>
                <a:lnTo>
                  <a:pt x="31" y="84"/>
                </a:lnTo>
                <a:lnTo>
                  <a:pt x="31" y="84"/>
                </a:lnTo>
                <a:lnTo>
                  <a:pt x="33" y="89"/>
                </a:lnTo>
                <a:lnTo>
                  <a:pt x="33" y="89"/>
                </a:lnTo>
                <a:lnTo>
                  <a:pt x="38" y="79"/>
                </a:lnTo>
                <a:lnTo>
                  <a:pt x="38" y="79"/>
                </a:lnTo>
                <a:close/>
                <a:moveTo>
                  <a:pt x="213" y="310"/>
                </a:moveTo>
                <a:lnTo>
                  <a:pt x="213" y="310"/>
                </a:lnTo>
                <a:lnTo>
                  <a:pt x="212" y="307"/>
                </a:lnTo>
                <a:lnTo>
                  <a:pt x="210" y="307"/>
                </a:lnTo>
                <a:lnTo>
                  <a:pt x="210" y="307"/>
                </a:lnTo>
                <a:lnTo>
                  <a:pt x="202" y="309"/>
                </a:lnTo>
                <a:lnTo>
                  <a:pt x="202" y="309"/>
                </a:lnTo>
                <a:lnTo>
                  <a:pt x="199" y="309"/>
                </a:lnTo>
                <a:lnTo>
                  <a:pt x="199" y="309"/>
                </a:lnTo>
                <a:lnTo>
                  <a:pt x="200" y="310"/>
                </a:lnTo>
                <a:lnTo>
                  <a:pt x="200" y="310"/>
                </a:lnTo>
                <a:lnTo>
                  <a:pt x="213" y="310"/>
                </a:lnTo>
                <a:lnTo>
                  <a:pt x="213" y="310"/>
                </a:lnTo>
                <a:close/>
                <a:moveTo>
                  <a:pt x="190" y="123"/>
                </a:moveTo>
                <a:lnTo>
                  <a:pt x="190" y="123"/>
                </a:lnTo>
                <a:lnTo>
                  <a:pt x="192" y="124"/>
                </a:lnTo>
                <a:lnTo>
                  <a:pt x="195" y="124"/>
                </a:lnTo>
                <a:lnTo>
                  <a:pt x="195" y="124"/>
                </a:lnTo>
                <a:lnTo>
                  <a:pt x="199" y="126"/>
                </a:lnTo>
                <a:lnTo>
                  <a:pt x="200" y="124"/>
                </a:lnTo>
                <a:lnTo>
                  <a:pt x="200" y="124"/>
                </a:lnTo>
                <a:lnTo>
                  <a:pt x="199" y="124"/>
                </a:lnTo>
                <a:lnTo>
                  <a:pt x="198" y="123"/>
                </a:lnTo>
                <a:lnTo>
                  <a:pt x="198" y="123"/>
                </a:lnTo>
                <a:lnTo>
                  <a:pt x="196" y="123"/>
                </a:lnTo>
                <a:lnTo>
                  <a:pt x="195" y="123"/>
                </a:lnTo>
                <a:lnTo>
                  <a:pt x="193" y="120"/>
                </a:lnTo>
                <a:lnTo>
                  <a:pt x="193" y="120"/>
                </a:lnTo>
                <a:lnTo>
                  <a:pt x="190" y="123"/>
                </a:lnTo>
                <a:lnTo>
                  <a:pt x="190" y="123"/>
                </a:lnTo>
                <a:close/>
                <a:moveTo>
                  <a:pt x="60" y="180"/>
                </a:moveTo>
                <a:lnTo>
                  <a:pt x="60" y="180"/>
                </a:lnTo>
                <a:lnTo>
                  <a:pt x="61" y="184"/>
                </a:lnTo>
                <a:lnTo>
                  <a:pt x="61" y="184"/>
                </a:lnTo>
                <a:lnTo>
                  <a:pt x="65" y="180"/>
                </a:lnTo>
                <a:lnTo>
                  <a:pt x="65" y="180"/>
                </a:lnTo>
                <a:lnTo>
                  <a:pt x="63" y="175"/>
                </a:lnTo>
                <a:lnTo>
                  <a:pt x="63" y="175"/>
                </a:lnTo>
                <a:lnTo>
                  <a:pt x="61" y="178"/>
                </a:lnTo>
                <a:lnTo>
                  <a:pt x="60" y="180"/>
                </a:lnTo>
                <a:lnTo>
                  <a:pt x="60" y="180"/>
                </a:lnTo>
                <a:close/>
                <a:moveTo>
                  <a:pt x="254" y="100"/>
                </a:moveTo>
                <a:lnTo>
                  <a:pt x="254" y="100"/>
                </a:lnTo>
                <a:lnTo>
                  <a:pt x="247" y="104"/>
                </a:lnTo>
                <a:lnTo>
                  <a:pt x="247" y="104"/>
                </a:lnTo>
                <a:lnTo>
                  <a:pt x="257" y="103"/>
                </a:lnTo>
                <a:lnTo>
                  <a:pt x="257" y="103"/>
                </a:lnTo>
                <a:lnTo>
                  <a:pt x="254" y="100"/>
                </a:lnTo>
                <a:lnTo>
                  <a:pt x="254" y="100"/>
                </a:lnTo>
                <a:close/>
                <a:moveTo>
                  <a:pt x="27" y="134"/>
                </a:moveTo>
                <a:lnTo>
                  <a:pt x="27" y="134"/>
                </a:lnTo>
                <a:lnTo>
                  <a:pt x="26" y="140"/>
                </a:lnTo>
                <a:lnTo>
                  <a:pt x="27" y="145"/>
                </a:lnTo>
                <a:lnTo>
                  <a:pt x="27" y="145"/>
                </a:lnTo>
                <a:lnTo>
                  <a:pt x="27" y="144"/>
                </a:lnTo>
                <a:lnTo>
                  <a:pt x="27" y="144"/>
                </a:lnTo>
                <a:lnTo>
                  <a:pt x="27" y="141"/>
                </a:lnTo>
                <a:lnTo>
                  <a:pt x="30" y="141"/>
                </a:lnTo>
                <a:lnTo>
                  <a:pt x="30" y="141"/>
                </a:lnTo>
                <a:lnTo>
                  <a:pt x="27" y="134"/>
                </a:lnTo>
                <a:lnTo>
                  <a:pt x="27" y="134"/>
                </a:lnTo>
                <a:close/>
                <a:moveTo>
                  <a:pt x="97" y="81"/>
                </a:moveTo>
                <a:lnTo>
                  <a:pt x="97" y="81"/>
                </a:lnTo>
                <a:lnTo>
                  <a:pt x="101" y="79"/>
                </a:lnTo>
                <a:lnTo>
                  <a:pt x="101" y="79"/>
                </a:lnTo>
                <a:lnTo>
                  <a:pt x="101" y="77"/>
                </a:lnTo>
                <a:lnTo>
                  <a:pt x="101" y="77"/>
                </a:lnTo>
                <a:lnTo>
                  <a:pt x="101" y="72"/>
                </a:lnTo>
                <a:lnTo>
                  <a:pt x="101" y="72"/>
                </a:lnTo>
                <a:lnTo>
                  <a:pt x="98" y="76"/>
                </a:lnTo>
                <a:lnTo>
                  <a:pt x="97" y="81"/>
                </a:lnTo>
                <a:lnTo>
                  <a:pt x="97" y="81"/>
                </a:lnTo>
                <a:close/>
                <a:moveTo>
                  <a:pt x="242" y="113"/>
                </a:moveTo>
                <a:lnTo>
                  <a:pt x="242" y="113"/>
                </a:lnTo>
                <a:lnTo>
                  <a:pt x="243" y="114"/>
                </a:lnTo>
                <a:lnTo>
                  <a:pt x="243" y="114"/>
                </a:lnTo>
                <a:lnTo>
                  <a:pt x="253" y="116"/>
                </a:lnTo>
                <a:lnTo>
                  <a:pt x="253" y="116"/>
                </a:lnTo>
                <a:lnTo>
                  <a:pt x="252" y="111"/>
                </a:lnTo>
                <a:lnTo>
                  <a:pt x="252" y="111"/>
                </a:lnTo>
                <a:lnTo>
                  <a:pt x="247" y="113"/>
                </a:lnTo>
                <a:lnTo>
                  <a:pt x="242" y="113"/>
                </a:lnTo>
                <a:lnTo>
                  <a:pt x="242" y="113"/>
                </a:lnTo>
                <a:close/>
                <a:moveTo>
                  <a:pt x="97" y="104"/>
                </a:moveTo>
                <a:lnTo>
                  <a:pt x="97" y="104"/>
                </a:lnTo>
                <a:lnTo>
                  <a:pt x="92" y="106"/>
                </a:lnTo>
                <a:lnTo>
                  <a:pt x="92" y="106"/>
                </a:lnTo>
                <a:lnTo>
                  <a:pt x="94" y="110"/>
                </a:lnTo>
                <a:lnTo>
                  <a:pt x="95" y="111"/>
                </a:lnTo>
                <a:lnTo>
                  <a:pt x="95" y="111"/>
                </a:lnTo>
                <a:lnTo>
                  <a:pt x="97" y="110"/>
                </a:lnTo>
                <a:lnTo>
                  <a:pt x="97" y="110"/>
                </a:lnTo>
                <a:lnTo>
                  <a:pt x="97" y="108"/>
                </a:lnTo>
                <a:lnTo>
                  <a:pt x="95" y="107"/>
                </a:lnTo>
                <a:lnTo>
                  <a:pt x="97" y="104"/>
                </a:lnTo>
                <a:lnTo>
                  <a:pt x="97" y="104"/>
                </a:lnTo>
                <a:close/>
                <a:moveTo>
                  <a:pt x="44" y="211"/>
                </a:moveTo>
                <a:lnTo>
                  <a:pt x="44" y="211"/>
                </a:lnTo>
                <a:lnTo>
                  <a:pt x="44" y="212"/>
                </a:lnTo>
                <a:lnTo>
                  <a:pt x="44" y="212"/>
                </a:lnTo>
                <a:lnTo>
                  <a:pt x="46" y="211"/>
                </a:lnTo>
                <a:lnTo>
                  <a:pt x="46" y="211"/>
                </a:lnTo>
                <a:lnTo>
                  <a:pt x="47" y="208"/>
                </a:lnTo>
                <a:lnTo>
                  <a:pt x="47" y="207"/>
                </a:lnTo>
                <a:lnTo>
                  <a:pt x="47" y="207"/>
                </a:lnTo>
                <a:lnTo>
                  <a:pt x="47" y="202"/>
                </a:lnTo>
                <a:lnTo>
                  <a:pt x="47" y="202"/>
                </a:lnTo>
                <a:lnTo>
                  <a:pt x="44" y="205"/>
                </a:lnTo>
                <a:lnTo>
                  <a:pt x="44" y="205"/>
                </a:lnTo>
                <a:lnTo>
                  <a:pt x="44" y="211"/>
                </a:lnTo>
                <a:lnTo>
                  <a:pt x="44" y="211"/>
                </a:lnTo>
                <a:close/>
                <a:moveTo>
                  <a:pt x="77" y="334"/>
                </a:moveTo>
                <a:lnTo>
                  <a:pt x="77" y="334"/>
                </a:lnTo>
                <a:lnTo>
                  <a:pt x="85" y="339"/>
                </a:lnTo>
                <a:lnTo>
                  <a:pt x="94" y="340"/>
                </a:lnTo>
                <a:lnTo>
                  <a:pt x="94" y="340"/>
                </a:lnTo>
                <a:lnTo>
                  <a:pt x="77" y="334"/>
                </a:lnTo>
                <a:lnTo>
                  <a:pt x="77" y="334"/>
                </a:lnTo>
                <a:close/>
                <a:moveTo>
                  <a:pt x="198" y="35"/>
                </a:moveTo>
                <a:lnTo>
                  <a:pt x="198" y="35"/>
                </a:lnTo>
                <a:lnTo>
                  <a:pt x="202" y="26"/>
                </a:lnTo>
                <a:lnTo>
                  <a:pt x="202" y="26"/>
                </a:lnTo>
                <a:lnTo>
                  <a:pt x="199" y="26"/>
                </a:lnTo>
                <a:lnTo>
                  <a:pt x="199" y="26"/>
                </a:lnTo>
                <a:lnTo>
                  <a:pt x="198" y="35"/>
                </a:lnTo>
                <a:lnTo>
                  <a:pt x="198" y="35"/>
                </a:lnTo>
                <a:close/>
                <a:moveTo>
                  <a:pt x="289" y="63"/>
                </a:moveTo>
                <a:lnTo>
                  <a:pt x="289" y="63"/>
                </a:lnTo>
                <a:lnTo>
                  <a:pt x="287" y="59"/>
                </a:lnTo>
                <a:lnTo>
                  <a:pt x="287" y="59"/>
                </a:lnTo>
                <a:lnTo>
                  <a:pt x="284" y="62"/>
                </a:lnTo>
                <a:lnTo>
                  <a:pt x="284" y="62"/>
                </a:lnTo>
                <a:lnTo>
                  <a:pt x="284" y="64"/>
                </a:lnTo>
                <a:lnTo>
                  <a:pt x="284" y="64"/>
                </a:lnTo>
                <a:lnTo>
                  <a:pt x="286" y="67"/>
                </a:lnTo>
                <a:lnTo>
                  <a:pt x="286" y="67"/>
                </a:lnTo>
                <a:lnTo>
                  <a:pt x="289" y="63"/>
                </a:lnTo>
                <a:lnTo>
                  <a:pt x="289" y="63"/>
                </a:lnTo>
                <a:close/>
                <a:moveTo>
                  <a:pt x="239" y="97"/>
                </a:moveTo>
                <a:lnTo>
                  <a:pt x="239" y="97"/>
                </a:lnTo>
                <a:lnTo>
                  <a:pt x="237" y="100"/>
                </a:lnTo>
                <a:lnTo>
                  <a:pt x="236" y="104"/>
                </a:lnTo>
                <a:lnTo>
                  <a:pt x="236" y="104"/>
                </a:lnTo>
                <a:lnTo>
                  <a:pt x="240" y="104"/>
                </a:lnTo>
                <a:lnTo>
                  <a:pt x="240" y="104"/>
                </a:lnTo>
                <a:lnTo>
                  <a:pt x="240" y="100"/>
                </a:lnTo>
                <a:lnTo>
                  <a:pt x="240" y="100"/>
                </a:lnTo>
                <a:lnTo>
                  <a:pt x="239" y="97"/>
                </a:lnTo>
                <a:lnTo>
                  <a:pt x="239" y="97"/>
                </a:lnTo>
                <a:close/>
                <a:moveTo>
                  <a:pt x="54" y="45"/>
                </a:moveTo>
                <a:lnTo>
                  <a:pt x="54" y="45"/>
                </a:lnTo>
                <a:lnTo>
                  <a:pt x="58" y="35"/>
                </a:lnTo>
                <a:lnTo>
                  <a:pt x="58" y="35"/>
                </a:lnTo>
                <a:lnTo>
                  <a:pt x="55" y="36"/>
                </a:lnTo>
                <a:lnTo>
                  <a:pt x="55" y="36"/>
                </a:lnTo>
                <a:lnTo>
                  <a:pt x="53" y="39"/>
                </a:lnTo>
                <a:lnTo>
                  <a:pt x="53" y="39"/>
                </a:lnTo>
                <a:lnTo>
                  <a:pt x="53" y="40"/>
                </a:lnTo>
                <a:lnTo>
                  <a:pt x="53" y="40"/>
                </a:lnTo>
                <a:lnTo>
                  <a:pt x="54" y="42"/>
                </a:lnTo>
                <a:lnTo>
                  <a:pt x="54" y="45"/>
                </a:lnTo>
                <a:lnTo>
                  <a:pt x="54" y="45"/>
                </a:lnTo>
                <a:close/>
                <a:moveTo>
                  <a:pt x="262" y="248"/>
                </a:moveTo>
                <a:lnTo>
                  <a:pt x="262" y="248"/>
                </a:lnTo>
                <a:lnTo>
                  <a:pt x="260" y="242"/>
                </a:lnTo>
                <a:lnTo>
                  <a:pt x="257" y="236"/>
                </a:lnTo>
                <a:lnTo>
                  <a:pt x="257" y="236"/>
                </a:lnTo>
                <a:lnTo>
                  <a:pt x="256" y="238"/>
                </a:lnTo>
                <a:lnTo>
                  <a:pt x="257" y="239"/>
                </a:lnTo>
                <a:lnTo>
                  <a:pt x="257" y="239"/>
                </a:lnTo>
                <a:lnTo>
                  <a:pt x="260" y="246"/>
                </a:lnTo>
                <a:lnTo>
                  <a:pt x="260" y="246"/>
                </a:lnTo>
                <a:lnTo>
                  <a:pt x="262" y="248"/>
                </a:lnTo>
                <a:lnTo>
                  <a:pt x="262" y="248"/>
                </a:lnTo>
                <a:close/>
                <a:moveTo>
                  <a:pt x="264" y="248"/>
                </a:moveTo>
                <a:lnTo>
                  <a:pt x="264" y="248"/>
                </a:lnTo>
                <a:lnTo>
                  <a:pt x="264" y="248"/>
                </a:lnTo>
                <a:lnTo>
                  <a:pt x="264" y="248"/>
                </a:lnTo>
                <a:lnTo>
                  <a:pt x="266" y="256"/>
                </a:lnTo>
                <a:lnTo>
                  <a:pt x="266" y="256"/>
                </a:lnTo>
                <a:lnTo>
                  <a:pt x="267" y="259"/>
                </a:lnTo>
                <a:lnTo>
                  <a:pt x="267" y="259"/>
                </a:lnTo>
                <a:lnTo>
                  <a:pt x="267" y="252"/>
                </a:lnTo>
                <a:lnTo>
                  <a:pt x="267" y="252"/>
                </a:lnTo>
                <a:lnTo>
                  <a:pt x="267" y="252"/>
                </a:lnTo>
                <a:lnTo>
                  <a:pt x="267" y="252"/>
                </a:lnTo>
                <a:lnTo>
                  <a:pt x="264" y="248"/>
                </a:lnTo>
                <a:lnTo>
                  <a:pt x="264" y="248"/>
                </a:lnTo>
                <a:close/>
                <a:moveTo>
                  <a:pt x="51" y="283"/>
                </a:moveTo>
                <a:lnTo>
                  <a:pt x="51" y="283"/>
                </a:lnTo>
                <a:lnTo>
                  <a:pt x="53" y="282"/>
                </a:lnTo>
                <a:lnTo>
                  <a:pt x="53" y="282"/>
                </a:lnTo>
                <a:lnTo>
                  <a:pt x="57" y="278"/>
                </a:lnTo>
                <a:lnTo>
                  <a:pt x="57" y="278"/>
                </a:lnTo>
                <a:lnTo>
                  <a:pt x="55" y="275"/>
                </a:lnTo>
                <a:lnTo>
                  <a:pt x="55" y="275"/>
                </a:lnTo>
                <a:lnTo>
                  <a:pt x="51" y="282"/>
                </a:lnTo>
                <a:lnTo>
                  <a:pt x="51" y="282"/>
                </a:lnTo>
                <a:lnTo>
                  <a:pt x="51" y="283"/>
                </a:lnTo>
                <a:lnTo>
                  <a:pt x="51" y="283"/>
                </a:lnTo>
                <a:close/>
                <a:moveTo>
                  <a:pt x="114" y="46"/>
                </a:moveTo>
                <a:lnTo>
                  <a:pt x="114" y="46"/>
                </a:lnTo>
                <a:lnTo>
                  <a:pt x="117" y="43"/>
                </a:lnTo>
                <a:lnTo>
                  <a:pt x="117" y="43"/>
                </a:lnTo>
                <a:lnTo>
                  <a:pt x="118" y="40"/>
                </a:lnTo>
                <a:lnTo>
                  <a:pt x="118" y="40"/>
                </a:lnTo>
                <a:lnTo>
                  <a:pt x="121" y="37"/>
                </a:lnTo>
                <a:lnTo>
                  <a:pt x="121" y="37"/>
                </a:lnTo>
                <a:lnTo>
                  <a:pt x="124" y="33"/>
                </a:lnTo>
                <a:lnTo>
                  <a:pt x="124" y="33"/>
                </a:lnTo>
                <a:lnTo>
                  <a:pt x="118" y="39"/>
                </a:lnTo>
                <a:lnTo>
                  <a:pt x="114" y="45"/>
                </a:lnTo>
                <a:lnTo>
                  <a:pt x="114" y="45"/>
                </a:lnTo>
                <a:lnTo>
                  <a:pt x="114" y="46"/>
                </a:lnTo>
                <a:lnTo>
                  <a:pt x="114" y="46"/>
                </a:lnTo>
                <a:close/>
                <a:moveTo>
                  <a:pt x="38" y="255"/>
                </a:moveTo>
                <a:lnTo>
                  <a:pt x="38" y="255"/>
                </a:lnTo>
                <a:lnTo>
                  <a:pt x="37" y="258"/>
                </a:lnTo>
                <a:lnTo>
                  <a:pt x="37" y="258"/>
                </a:lnTo>
                <a:lnTo>
                  <a:pt x="37" y="259"/>
                </a:lnTo>
                <a:lnTo>
                  <a:pt x="37" y="259"/>
                </a:lnTo>
                <a:lnTo>
                  <a:pt x="38" y="263"/>
                </a:lnTo>
                <a:lnTo>
                  <a:pt x="38" y="263"/>
                </a:lnTo>
                <a:lnTo>
                  <a:pt x="40" y="261"/>
                </a:lnTo>
                <a:lnTo>
                  <a:pt x="40" y="261"/>
                </a:lnTo>
                <a:lnTo>
                  <a:pt x="41" y="259"/>
                </a:lnTo>
                <a:lnTo>
                  <a:pt x="40" y="258"/>
                </a:lnTo>
                <a:lnTo>
                  <a:pt x="40" y="258"/>
                </a:lnTo>
                <a:lnTo>
                  <a:pt x="38" y="255"/>
                </a:lnTo>
                <a:lnTo>
                  <a:pt x="38" y="255"/>
                </a:lnTo>
                <a:close/>
                <a:moveTo>
                  <a:pt x="244" y="279"/>
                </a:moveTo>
                <a:lnTo>
                  <a:pt x="244" y="279"/>
                </a:lnTo>
                <a:lnTo>
                  <a:pt x="243" y="272"/>
                </a:lnTo>
                <a:lnTo>
                  <a:pt x="243" y="272"/>
                </a:lnTo>
                <a:lnTo>
                  <a:pt x="243" y="272"/>
                </a:lnTo>
                <a:lnTo>
                  <a:pt x="243" y="272"/>
                </a:lnTo>
                <a:lnTo>
                  <a:pt x="242" y="280"/>
                </a:lnTo>
                <a:lnTo>
                  <a:pt x="242" y="280"/>
                </a:lnTo>
                <a:lnTo>
                  <a:pt x="244" y="279"/>
                </a:lnTo>
                <a:lnTo>
                  <a:pt x="244" y="279"/>
                </a:lnTo>
                <a:close/>
                <a:moveTo>
                  <a:pt x="291" y="188"/>
                </a:moveTo>
                <a:lnTo>
                  <a:pt x="291" y="188"/>
                </a:lnTo>
                <a:lnTo>
                  <a:pt x="294" y="167"/>
                </a:lnTo>
                <a:lnTo>
                  <a:pt x="294" y="167"/>
                </a:lnTo>
                <a:lnTo>
                  <a:pt x="293" y="171"/>
                </a:lnTo>
                <a:lnTo>
                  <a:pt x="293" y="171"/>
                </a:lnTo>
                <a:lnTo>
                  <a:pt x="291" y="185"/>
                </a:lnTo>
                <a:lnTo>
                  <a:pt x="291" y="185"/>
                </a:lnTo>
                <a:lnTo>
                  <a:pt x="291" y="188"/>
                </a:lnTo>
                <a:lnTo>
                  <a:pt x="291" y="188"/>
                </a:lnTo>
                <a:close/>
                <a:moveTo>
                  <a:pt x="271" y="121"/>
                </a:moveTo>
                <a:lnTo>
                  <a:pt x="271" y="121"/>
                </a:lnTo>
                <a:lnTo>
                  <a:pt x="279" y="117"/>
                </a:lnTo>
                <a:lnTo>
                  <a:pt x="279" y="117"/>
                </a:lnTo>
                <a:lnTo>
                  <a:pt x="277" y="116"/>
                </a:lnTo>
                <a:lnTo>
                  <a:pt x="277" y="116"/>
                </a:lnTo>
                <a:lnTo>
                  <a:pt x="277" y="114"/>
                </a:lnTo>
                <a:lnTo>
                  <a:pt x="276" y="116"/>
                </a:lnTo>
                <a:lnTo>
                  <a:pt x="276" y="116"/>
                </a:lnTo>
                <a:lnTo>
                  <a:pt x="273" y="118"/>
                </a:lnTo>
                <a:lnTo>
                  <a:pt x="273" y="118"/>
                </a:lnTo>
                <a:lnTo>
                  <a:pt x="271" y="120"/>
                </a:lnTo>
                <a:lnTo>
                  <a:pt x="271" y="121"/>
                </a:lnTo>
                <a:lnTo>
                  <a:pt x="271" y="121"/>
                </a:lnTo>
                <a:close/>
                <a:moveTo>
                  <a:pt x="77" y="295"/>
                </a:moveTo>
                <a:lnTo>
                  <a:pt x="77" y="295"/>
                </a:lnTo>
                <a:lnTo>
                  <a:pt x="77" y="295"/>
                </a:lnTo>
                <a:lnTo>
                  <a:pt x="77" y="295"/>
                </a:lnTo>
                <a:lnTo>
                  <a:pt x="85" y="296"/>
                </a:lnTo>
                <a:lnTo>
                  <a:pt x="85" y="296"/>
                </a:lnTo>
                <a:lnTo>
                  <a:pt x="85" y="296"/>
                </a:lnTo>
                <a:lnTo>
                  <a:pt x="85" y="295"/>
                </a:lnTo>
                <a:lnTo>
                  <a:pt x="85" y="295"/>
                </a:lnTo>
                <a:lnTo>
                  <a:pt x="78" y="293"/>
                </a:lnTo>
                <a:lnTo>
                  <a:pt x="78" y="293"/>
                </a:lnTo>
                <a:lnTo>
                  <a:pt x="78" y="293"/>
                </a:lnTo>
                <a:lnTo>
                  <a:pt x="78" y="293"/>
                </a:lnTo>
                <a:lnTo>
                  <a:pt x="77" y="295"/>
                </a:lnTo>
                <a:lnTo>
                  <a:pt x="77" y="295"/>
                </a:lnTo>
                <a:close/>
                <a:moveTo>
                  <a:pt x="28" y="87"/>
                </a:moveTo>
                <a:lnTo>
                  <a:pt x="28" y="87"/>
                </a:lnTo>
                <a:lnTo>
                  <a:pt x="26" y="90"/>
                </a:lnTo>
                <a:lnTo>
                  <a:pt x="26" y="90"/>
                </a:lnTo>
                <a:lnTo>
                  <a:pt x="26" y="91"/>
                </a:lnTo>
                <a:lnTo>
                  <a:pt x="26" y="93"/>
                </a:lnTo>
                <a:lnTo>
                  <a:pt x="26" y="93"/>
                </a:lnTo>
                <a:lnTo>
                  <a:pt x="27" y="91"/>
                </a:lnTo>
                <a:lnTo>
                  <a:pt x="30" y="93"/>
                </a:lnTo>
                <a:lnTo>
                  <a:pt x="30" y="93"/>
                </a:lnTo>
                <a:lnTo>
                  <a:pt x="30" y="90"/>
                </a:lnTo>
                <a:lnTo>
                  <a:pt x="30" y="90"/>
                </a:lnTo>
                <a:lnTo>
                  <a:pt x="28" y="87"/>
                </a:lnTo>
                <a:lnTo>
                  <a:pt x="28" y="87"/>
                </a:lnTo>
                <a:close/>
                <a:moveTo>
                  <a:pt x="290" y="226"/>
                </a:moveTo>
                <a:lnTo>
                  <a:pt x="290" y="226"/>
                </a:lnTo>
                <a:lnTo>
                  <a:pt x="287" y="232"/>
                </a:lnTo>
                <a:lnTo>
                  <a:pt x="286" y="238"/>
                </a:lnTo>
                <a:lnTo>
                  <a:pt x="286" y="238"/>
                </a:lnTo>
                <a:lnTo>
                  <a:pt x="289" y="235"/>
                </a:lnTo>
                <a:lnTo>
                  <a:pt x="289" y="235"/>
                </a:lnTo>
                <a:lnTo>
                  <a:pt x="290" y="234"/>
                </a:lnTo>
                <a:lnTo>
                  <a:pt x="290" y="231"/>
                </a:lnTo>
                <a:lnTo>
                  <a:pt x="290" y="231"/>
                </a:lnTo>
                <a:lnTo>
                  <a:pt x="290" y="226"/>
                </a:lnTo>
                <a:lnTo>
                  <a:pt x="290" y="226"/>
                </a:lnTo>
                <a:close/>
                <a:moveTo>
                  <a:pt x="36" y="262"/>
                </a:moveTo>
                <a:lnTo>
                  <a:pt x="36" y="262"/>
                </a:lnTo>
                <a:lnTo>
                  <a:pt x="30" y="272"/>
                </a:lnTo>
                <a:lnTo>
                  <a:pt x="30" y="272"/>
                </a:lnTo>
                <a:lnTo>
                  <a:pt x="36" y="266"/>
                </a:lnTo>
                <a:lnTo>
                  <a:pt x="36" y="266"/>
                </a:lnTo>
                <a:lnTo>
                  <a:pt x="36" y="265"/>
                </a:lnTo>
                <a:lnTo>
                  <a:pt x="36" y="265"/>
                </a:lnTo>
                <a:lnTo>
                  <a:pt x="36" y="262"/>
                </a:lnTo>
                <a:lnTo>
                  <a:pt x="36" y="262"/>
                </a:lnTo>
                <a:close/>
                <a:moveTo>
                  <a:pt x="44" y="234"/>
                </a:moveTo>
                <a:lnTo>
                  <a:pt x="44" y="234"/>
                </a:lnTo>
                <a:lnTo>
                  <a:pt x="41" y="234"/>
                </a:lnTo>
                <a:lnTo>
                  <a:pt x="41" y="234"/>
                </a:lnTo>
                <a:lnTo>
                  <a:pt x="40" y="239"/>
                </a:lnTo>
                <a:lnTo>
                  <a:pt x="40" y="239"/>
                </a:lnTo>
                <a:lnTo>
                  <a:pt x="43" y="236"/>
                </a:lnTo>
                <a:lnTo>
                  <a:pt x="43" y="236"/>
                </a:lnTo>
                <a:lnTo>
                  <a:pt x="44" y="235"/>
                </a:lnTo>
                <a:lnTo>
                  <a:pt x="44" y="234"/>
                </a:lnTo>
                <a:lnTo>
                  <a:pt x="44" y="234"/>
                </a:lnTo>
                <a:close/>
                <a:moveTo>
                  <a:pt x="176" y="32"/>
                </a:moveTo>
                <a:lnTo>
                  <a:pt x="176" y="32"/>
                </a:lnTo>
                <a:lnTo>
                  <a:pt x="176" y="32"/>
                </a:lnTo>
                <a:lnTo>
                  <a:pt x="176" y="32"/>
                </a:lnTo>
                <a:lnTo>
                  <a:pt x="183" y="26"/>
                </a:lnTo>
                <a:lnTo>
                  <a:pt x="183" y="26"/>
                </a:lnTo>
                <a:lnTo>
                  <a:pt x="178" y="27"/>
                </a:lnTo>
                <a:lnTo>
                  <a:pt x="178" y="27"/>
                </a:lnTo>
                <a:lnTo>
                  <a:pt x="178" y="27"/>
                </a:lnTo>
                <a:lnTo>
                  <a:pt x="178" y="27"/>
                </a:lnTo>
                <a:lnTo>
                  <a:pt x="176" y="32"/>
                </a:lnTo>
                <a:lnTo>
                  <a:pt x="176" y="32"/>
                </a:lnTo>
                <a:close/>
                <a:moveTo>
                  <a:pt x="51" y="84"/>
                </a:moveTo>
                <a:lnTo>
                  <a:pt x="51" y="84"/>
                </a:lnTo>
                <a:lnTo>
                  <a:pt x="53" y="81"/>
                </a:lnTo>
                <a:lnTo>
                  <a:pt x="53" y="81"/>
                </a:lnTo>
                <a:lnTo>
                  <a:pt x="54" y="77"/>
                </a:lnTo>
                <a:lnTo>
                  <a:pt x="54" y="77"/>
                </a:lnTo>
                <a:lnTo>
                  <a:pt x="51" y="77"/>
                </a:lnTo>
                <a:lnTo>
                  <a:pt x="51" y="77"/>
                </a:lnTo>
                <a:lnTo>
                  <a:pt x="50" y="77"/>
                </a:lnTo>
                <a:lnTo>
                  <a:pt x="50" y="77"/>
                </a:lnTo>
                <a:lnTo>
                  <a:pt x="51" y="84"/>
                </a:lnTo>
                <a:lnTo>
                  <a:pt x="51" y="84"/>
                </a:lnTo>
                <a:close/>
                <a:moveTo>
                  <a:pt x="193" y="43"/>
                </a:moveTo>
                <a:lnTo>
                  <a:pt x="193" y="43"/>
                </a:lnTo>
                <a:lnTo>
                  <a:pt x="195" y="37"/>
                </a:lnTo>
                <a:lnTo>
                  <a:pt x="193" y="33"/>
                </a:lnTo>
                <a:lnTo>
                  <a:pt x="193" y="33"/>
                </a:lnTo>
                <a:lnTo>
                  <a:pt x="193" y="33"/>
                </a:lnTo>
                <a:lnTo>
                  <a:pt x="193" y="33"/>
                </a:lnTo>
                <a:lnTo>
                  <a:pt x="192" y="42"/>
                </a:lnTo>
                <a:lnTo>
                  <a:pt x="192" y="42"/>
                </a:lnTo>
                <a:lnTo>
                  <a:pt x="193" y="43"/>
                </a:lnTo>
                <a:lnTo>
                  <a:pt x="193" y="43"/>
                </a:lnTo>
                <a:lnTo>
                  <a:pt x="193" y="43"/>
                </a:lnTo>
                <a:lnTo>
                  <a:pt x="193" y="43"/>
                </a:lnTo>
                <a:close/>
                <a:moveTo>
                  <a:pt x="98" y="310"/>
                </a:moveTo>
                <a:lnTo>
                  <a:pt x="98" y="310"/>
                </a:lnTo>
                <a:lnTo>
                  <a:pt x="98" y="309"/>
                </a:lnTo>
                <a:lnTo>
                  <a:pt x="97" y="309"/>
                </a:lnTo>
                <a:lnTo>
                  <a:pt x="97" y="309"/>
                </a:lnTo>
                <a:lnTo>
                  <a:pt x="90" y="309"/>
                </a:lnTo>
                <a:lnTo>
                  <a:pt x="90" y="309"/>
                </a:lnTo>
                <a:lnTo>
                  <a:pt x="88" y="309"/>
                </a:lnTo>
                <a:lnTo>
                  <a:pt x="88" y="309"/>
                </a:lnTo>
                <a:lnTo>
                  <a:pt x="88" y="310"/>
                </a:lnTo>
                <a:lnTo>
                  <a:pt x="88" y="310"/>
                </a:lnTo>
                <a:lnTo>
                  <a:pt x="98" y="310"/>
                </a:lnTo>
                <a:lnTo>
                  <a:pt x="98" y="310"/>
                </a:lnTo>
                <a:close/>
                <a:moveTo>
                  <a:pt x="87" y="8"/>
                </a:moveTo>
                <a:lnTo>
                  <a:pt x="87" y="8"/>
                </a:lnTo>
                <a:lnTo>
                  <a:pt x="75" y="8"/>
                </a:lnTo>
                <a:lnTo>
                  <a:pt x="65" y="10"/>
                </a:lnTo>
                <a:lnTo>
                  <a:pt x="65" y="10"/>
                </a:lnTo>
                <a:lnTo>
                  <a:pt x="75" y="9"/>
                </a:lnTo>
                <a:lnTo>
                  <a:pt x="87" y="8"/>
                </a:lnTo>
                <a:lnTo>
                  <a:pt x="87" y="8"/>
                </a:lnTo>
                <a:close/>
                <a:moveTo>
                  <a:pt x="169" y="280"/>
                </a:moveTo>
                <a:lnTo>
                  <a:pt x="169" y="280"/>
                </a:lnTo>
                <a:lnTo>
                  <a:pt x="166" y="286"/>
                </a:lnTo>
                <a:lnTo>
                  <a:pt x="166" y="286"/>
                </a:lnTo>
                <a:lnTo>
                  <a:pt x="168" y="286"/>
                </a:lnTo>
                <a:lnTo>
                  <a:pt x="168" y="286"/>
                </a:lnTo>
                <a:lnTo>
                  <a:pt x="171" y="285"/>
                </a:lnTo>
                <a:lnTo>
                  <a:pt x="171" y="285"/>
                </a:lnTo>
                <a:lnTo>
                  <a:pt x="172" y="282"/>
                </a:lnTo>
                <a:lnTo>
                  <a:pt x="169" y="280"/>
                </a:lnTo>
                <a:lnTo>
                  <a:pt x="169" y="280"/>
                </a:lnTo>
                <a:close/>
                <a:moveTo>
                  <a:pt x="85" y="310"/>
                </a:moveTo>
                <a:lnTo>
                  <a:pt x="85" y="310"/>
                </a:lnTo>
                <a:lnTo>
                  <a:pt x="84" y="309"/>
                </a:lnTo>
                <a:lnTo>
                  <a:pt x="84" y="307"/>
                </a:lnTo>
                <a:lnTo>
                  <a:pt x="84" y="307"/>
                </a:lnTo>
                <a:lnTo>
                  <a:pt x="75" y="307"/>
                </a:lnTo>
                <a:lnTo>
                  <a:pt x="75" y="307"/>
                </a:lnTo>
                <a:lnTo>
                  <a:pt x="75" y="307"/>
                </a:lnTo>
                <a:lnTo>
                  <a:pt x="75" y="307"/>
                </a:lnTo>
                <a:lnTo>
                  <a:pt x="75" y="309"/>
                </a:lnTo>
                <a:lnTo>
                  <a:pt x="77" y="309"/>
                </a:lnTo>
                <a:lnTo>
                  <a:pt x="77" y="309"/>
                </a:lnTo>
                <a:lnTo>
                  <a:pt x="78" y="309"/>
                </a:lnTo>
                <a:lnTo>
                  <a:pt x="78" y="309"/>
                </a:lnTo>
                <a:lnTo>
                  <a:pt x="85" y="310"/>
                </a:lnTo>
                <a:lnTo>
                  <a:pt x="85" y="310"/>
                </a:lnTo>
                <a:close/>
                <a:moveTo>
                  <a:pt x="220" y="32"/>
                </a:moveTo>
                <a:lnTo>
                  <a:pt x="220" y="32"/>
                </a:lnTo>
                <a:lnTo>
                  <a:pt x="216" y="36"/>
                </a:lnTo>
                <a:lnTo>
                  <a:pt x="216" y="36"/>
                </a:lnTo>
                <a:lnTo>
                  <a:pt x="222" y="36"/>
                </a:lnTo>
                <a:lnTo>
                  <a:pt x="222" y="36"/>
                </a:lnTo>
                <a:lnTo>
                  <a:pt x="220" y="32"/>
                </a:lnTo>
                <a:lnTo>
                  <a:pt x="220" y="32"/>
                </a:lnTo>
                <a:close/>
                <a:moveTo>
                  <a:pt x="279" y="191"/>
                </a:moveTo>
                <a:lnTo>
                  <a:pt x="279" y="191"/>
                </a:lnTo>
                <a:lnTo>
                  <a:pt x="277" y="188"/>
                </a:lnTo>
                <a:lnTo>
                  <a:pt x="277" y="185"/>
                </a:lnTo>
                <a:lnTo>
                  <a:pt x="277" y="185"/>
                </a:lnTo>
                <a:lnTo>
                  <a:pt x="274" y="189"/>
                </a:lnTo>
                <a:lnTo>
                  <a:pt x="274" y="189"/>
                </a:lnTo>
                <a:lnTo>
                  <a:pt x="276" y="192"/>
                </a:lnTo>
                <a:lnTo>
                  <a:pt x="277" y="195"/>
                </a:lnTo>
                <a:lnTo>
                  <a:pt x="277" y="195"/>
                </a:lnTo>
                <a:lnTo>
                  <a:pt x="279" y="191"/>
                </a:lnTo>
                <a:lnTo>
                  <a:pt x="279" y="191"/>
                </a:lnTo>
                <a:close/>
                <a:moveTo>
                  <a:pt x="274" y="37"/>
                </a:moveTo>
                <a:lnTo>
                  <a:pt x="274" y="37"/>
                </a:lnTo>
                <a:lnTo>
                  <a:pt x="277" y="43"/>
                </a:lnTo>
                <a:lnTo>
                  <a:pt x="277" y="43"/>
                </a:lnTo>
                <a:lnTo>
                  <a:pt x="279" y="42"/>
                </a:lnTo>
                <a:lnTo>
                  <a:pt x="279" y="42"/>
                </a:lnTo>
                <a:lnTo>
                  <a:pt x="276" y="36"/>
                </a:lnTo>
                <a:lnTo>
                  <a:pt x="276" y="36"/>
                </a:lnTo>
                <a:lnTo>
                  <a:pt x="274" y="37"/>
                </a:lnTo>
                <a:lnTo>
                  <a:pt x="274" y="37"/>
                </a:lnTo>
                <a:close/>
                <a:moveTo>
                  <a:pt x="36" y="189"/>
                </a:moveTo>
                <a:lnTo>
                  <a:pt x="36" y="189"/>
                </a:lnTo>
                <a:lnTo>
                  <a:pt x="37" y="189"/>
                </a:lnTo>
                <a:lnTo>
                  <a:pt x="37" y="189"/>
                </a:lnTo>
                <a:lnTo>
                  <a:pt x="38" y="182"/>
                </a:lnTo>
                <a:lnTo>
                  <a:pt x="38" y="182"/>
                </a:lnTo>
                <a:lnTo>
                  <a:pt x="38" y="181"/>
                </a:lnTo>
                <a:lnTo>
                  <a:pt x="38" y="181"/>
                </a:lnTo>
                <a:lnTo>
                  <a:pt x="38" y="181"/>
                </a:lnTo>
                <a:lnTo>
                  <a:pt x="38" y="181"/>
                </a:lnTo>
                <a:lnTo>
                  <a:pt x="36" y="184"/>
                </a:lnTo>
                <a:lnTo>
                  <a:pt x="36" y="184"/>
                </a:lnTo>
                <a:lnTo>
                  <a:pt x="36" y="185"/>
                </a:lnTo>
                <a:lnTo>
                  <a:pt x="36" y="185"/>
                </a:lnTo>
                <a:lnTo>
                  <a:pt x="36" y="189"/>
                </a:lnTo>
                <a:lnTo>
                  <a:pt x="36" y="189"/>
                </a:lnTo>
                <a:close/>
                <a:moveTo>
                  <a:pt x="283" y="72"/>
                </a:moveTo>
                <a:lnTo>
                  <a:pt x="283" y="72"/>
                </a:lnTo>
                <a:lnTo>
                  <a:pt x="283" y="69"/>
                </a:lnTo>
                <a:lnTo>
                  <a:pt x="283" y="67"/>
                </a:lnTo>
                <a:lnTo>
                  <a:pt x="283" y="67"/>
                </a:lnTo>
                <a:lnTo>
                  <a:pt x="281" y="63"/>
                </a:lnTo>
                <a:lnTo>
                  <a:pt x="281" y="63"/>
                </a:lnTo>
                <a:lnTo>
                  <a:pt x="281" y="63"/>
                </a:lnTo>
                <a:lnTo>
                  <a:pt x="281" y="63"/>
                </a:lnTo>
                <a:lnTo>
                  <a:pt x="280" y="64"/>
                </a:lnTo>
                <a:lnTo>
                  <a:pt x="280" y="66"/>
                </a:lnTo>
                <a:lnTo>
                  <a:pt x="280" y="66"/>
                </a:lnTo>
                <a:lnTo>
                  <a:pt x="283" y="72"/>
                </a:lnTo>
                <a:lnTo>
                  <a:pt x="283" y="72"/>
                </a:lnTo>
                <a:close/>
                <a:moveTo>
                  <a:pt x="210" y="263"/>
                </a:moveTo>
                <a:lnTo>
                  <a:pt x="210" y="263"/>
                </a:lnTo>
                <a:lnTo>
                  <a:pt x="209" y="269"/>
                </a:lnTo>
                <a:lnTo>
                  <a:pt x="209" y="269"/>
                </a:lnTo>
                <a:lnTo>
                  <a:pt x="209" y="269"/>
                </a:lnTo>
                <a:lnTo>
                  <a:pt x="209" y="269"/>
                </a:lnTo>
                <a:lnTo>
                  <a:pt x="212" y="270"/>
                </a:lnTo>
                <a:lnTo>
                  <a:pt x="212" y="270"/>
                </a:lnTo>
                <a:lnTo>
                  <a:pt x="212" y="265"/>
                </a:lnTo>
                <a:lnTo>
                  <a:pt x="212" y="265"/>
                </a:lnTo>
                <a:lnTo>
                  <a:pt x="210" y="263"/>
                </a:lnTo>
                <a:lnTo>
                  <a:pt x="210" y="263"/>
                </a:lnTo>
                <a:lnTo>
                  <a:pt x="210" y="263"/>
                </a:lnTo>
                <a:close/>
                <a:moveTo>
                  <a:pt x="209" y="64"/>
                </a:moveTo>
                <a:lnTo>
                  <a:pt x="209" y="64"/>
                </a:lnTo>
                <a:lnTo>
                  <a:pt x="212" y="62"/>
                </a:lnTo>
                <a:lnTo>
                  <a:pt x="213" y="59"/>
                </a:lnTo>
                <a:lnTo>
                  <a:pt x="213" y="59"/>
                </a:lnTo>
                <a:lnTo>
                  <a:pt x="208" y="60"/>
                </a:lnTo>
                <a:lnTo>
                  <a:pt x="208" y="60"/>
                </a:lnTo>
                <a:lnTo>
                  <a:pt x="209" y="64"/>
                </a:lnTo>
                <a:lnTo>
                  <a:pt x="209" y="64"/>
                </a:lnTo>
                <a:close/>
                <a:moveTo>
                  <a:pt x="256" y="141"/>
                </a:moveTo>
                <a:lnTo>
                  <a:pt x="256" y="141"/>
                </a:lnTo>
                <a:lnTo>
                  <a:pt x="250" y="148"/>
                </a:lnTo>
                <a:lnTo>
                  <a:pt x="246" y="155"/>
                </a:lnTo>
                <a:lnTo>
                  <a:pt x="246" y="155"/>
                </a:lnTo>
                <a:lnTo>
                  <a:pt x="250" y="148"/>
                </a:lnTo>
                <a:lnTo>
                  <a:pt x="256" y="141"/>
                </a:lnTo>
                <a:lnTo>
                  <a:pt x="256" y="141"/>
                </a:lnTo>
                <a:close/>
                <a:moveTo>
                  <a:pt x="208" y="251"/>
                </a:moveTo>
                <a:lnTo>
                  <a:pt x="208" y="251"/>
                </a:lnTo>
                <a:lnTo>
                  <a:pt x="216" y="255"/>
                </a:lnTo>
                <a:lnTo>
                  <a:pt x="225" y="259"/>
                </a:lnTo>
                <a:lnTo>
                  <a:pt x="225" y="259"/>
                </a:lnTo>
                <a:lnTo>
                  <a:pt x="216" y="253"/>
                </a:lnTo>
                <a:lnTo>
                  <a:pt x="208" y="251"/>
                </a:lnTo>
                <a:lnTo>
                  <a:pt x="208" y="251"/>
                </a:lnTo>
                <a:close/>
                <a:moveTo>
                  <a:pt x="54" y="207"/>
                </a:moveTo>
                <a:lnTo>
                  <a:pt x="54" y="207"/>
                </a:lnTo>
                <a:lnTo>
                  <a:pt x="54" y="211"/>
                </a:lnTo>
                <a:lnTo>
                  <a:pt x="54" y="211"/>
                </a:lnTo>
                <a:lnTo>
                  <a:pt x="53" y="214"/>
                </a:lnTo>
                <a:lnTo>
                  <a:pt x="54" y="216"/>
                </a:lnTo>
                <a:lnTo>
                  <a:pt x="54" y="216"/>
                </a:lnTo>
                <a:lnTo>
                  <a:pt x="57" y="207"/>
                </a:lnTo>
                <a:lnTo>
                  <a:pt x="57" y="207"/>
                </a:lnTo>
                <a:lnTo>
                  <a:pt x="54" y="207"/>
                </a:lnTo>
                <a:lnTo>
                  <a:pt x="54" y="207"/>
                </a:lnTo>
                <a:close/>
                <a:moveTo>
                  <a:pt x="233" y="202"/>
                </a:moveTo>
                <a:lnTo>
                  <a:pt x="233" y="202"/>
                </a:lnTo>
                <a:lnTo>
                  <a:pt x="235" y="205"/>
                </a:lnTo>
                <a:lnTo>
                  <a:pt x="235" y="207"/>
                </a:lnTo>
                <a:lnTo>
                  <a:pt x="235" y="207"/>
                </a:lnTo>
                <a:lnTo>
                  <a:pt x="237" y="209"/>
                </a:lnTo>
                <a:lnTo>
                  <a:pt x="237" y="209"/>
                </a:lnTo>
                <a:lnTo>
                  <a:pt x="237" y="207"/>
                </a:lnTo>
                <a:lnTo>
                  <a:pt x="237" y="207"/>
                </a:lnTo>
                <a:lnTo>
                  <a:pt x="237" y="204"/>
                </a:lnTo>
                <a:lnTo>
                  <a:pt x="237" y="204"/>
                </a:lnTo>
                <a:lnTo>
                  <a:pt x="233" y="202"/>
                </a:lnTo>
                <a:lnTo>
                  <a:pt x="233" y="202"/>
                </a:lnTo>
                <a:close/>
                <a:moveTo>
                  <a:pt x="289" y="91"/>
                </a:moveTo>
                <a:lnTo>
                  <a:pt x="289" y="91"/>
                </a:lnTo>
                <a:lnTo>
                  <a:pt x="290" y="90"/>
                </a:lnTo>
                <a:lnTo>
                  <a:pt x="290" y="89"/>
                </a:lnTo>
                <a:lnTo>
                  <a:pt x="290" y="89"/>
                </a:lnTo>
                <a:lnTo>
                  <a:pt x="290" y="83"/>
                </a:lnTo>
                <a:lnTo>
                  <a:pt x="290" y="83"/>
                </a:lnTo>
                <a:lnTo>
                  <a:pt x="290" y="81"/>
                </a:lnTo>
                <a:lnTo>
                  <a:pt x="290" y="81"/>
                </a:lnTo>
                <a:lnTo>
                  <a:pt x="289" y="89"/>
                </a:lnTo>
                <a:lnTo>
                  <a:pt x="289" y="89"/>
                </a:lnTo>
                <a:lnTo>
                  <a:pt x="289" y="91"/>
                </a:lnTo>
                <a:lnTo>
                  <a:pt x="289" y="91"/>
                </a:lnTo>
                <a:close/>
                <a:moveTo>
                  <a:pt x="304" y="39"/>
                </a:moveTo>
                <a:lnTo>
                  <a:pt x="304" y="39"/>
                </a:lnTo>
                <a:lnTo>
                  <a:pt x="296" y="32"/>
                </a:lnTo>
                <a:lnTo>
                  <a:pt x="296" y="32"/>
                </a:lnTo>
                <a:lnTo>
                  <a:pt x="300" y="39"/>
                </a:lnTo>
                <a:lnTo>
                  <a:pt x="300" y="39"/>
                </a:lnTo>
                <a:lnTo>
                  <a:pt x="301" y="37"/>
                </a:lnTo>
                <a:lnTo>
                  <a:pt x="301" y="37"/>
                </a:lnTo>
                <a:lnTo>
                  <a:pt x="304" y="39"/>
                </a:lnTo>
                <a:lnTo>
                  <a:pt x="304" y="39"/>
                </a:lnTo>
                <a:close/>
                <a:moveTo>
                  <a:pt x="253" y="64"/>
                </a:moveTo>
                <a:lnTo>
                  <a:pt x="253" y="64"/>
                </a:lnTo>
                <a:lnTo>
                  <a:pt x="252" y="66"/>
                </a:lnTo>
                <a:lnTo>
                  <a:pt x="252" y="66"/>
                </a:lnTo>
                <a:lnTo>
                  <a:pt x="252" y="67"/>
                </a:lnTo>
                <a:lnTo>
                  <a:pt x="252" y="67"/>
                </a:lnTo>
                <a:lnTo>
                  <a:pt x="257" y="72"/>
                </a:lnTo>
                <a:lnTo>
                  <a:pt x="257" y="72"/>
                </a:lnTo>
                <a:lnTo>
                  <a:pt x="259" y="70"/>
                </a:lnTo>
                <a:lnTo>
                  <a:pt x="259" y="70"/>
                </a:lnTo>
                <a:lnTo>
                  <a:pt x="253" y="64"/>
                </a:lnTo>
                <a:lnTo>
                  <a:pt x="253" y="64"/>
                </a:lnTo>
                <a:close/>
                <a:moveTo>
                  <a:pt x="36" y="113"/>
                </a:moveTo>
                <a:lnTo>
                  <a:pt x="36" y="113"/>
                </a:lnTo>
                <a:lnTo>
                  <a:pt x="36" y="114"/>
                </a:lnTo>
                <a:lnTo>
                  <a:pt x="36" y="114"/>
                </a:lnTo>
                <a:lnTo>
                  <a:pt x="43" y="113"/>
                </a:lnTo>
                <a:lnTo>
                  <a:pt x="43" y="113"/>
                </a:lnTo>
                <a:lnTo>
                  <a:pt x="38" y="110"/>
                </a:lnTo>
                <a:lnTo>
                  <a:pt x="38" y="110"/>
                </a:lnTo>
                <a:lnTo>
                  <a:pt x="36" y="113"/>
                </a:lnTo>
                <a:lnTo>
                  <a:pt x="36" y="113"/>
                </a:lnTo>
                <a:close/>
                <a:moveTo>
                  <a:pt x="317" y="50"/>
                </a:moveTo>
                <a:lnTo>
                  <a:pt x="317" y="50"/>
                </a:lnTo>
                <a:lnTo>
                  <a:pt x="317" y="50"/>
                </a:lnTo>
                <a:lnTo>
                  <a:pt x="317" y="50"/>
                </a:lnTo>
                <a:lnTo>
                  <a:pt x="311" y="45"/>
                </a:lnTo>
                <a:lnTo>
                  <a:pt x="306" y="39"/>
                </a:lnTo>
                <a:lnTo>
                  <a:pt x="306" y="39"/>
                </a:lnTo>
                <a:lnTo>
                  <a:pt x="306" y="40"/>
                </a:lnTo>
                <a:lnTo>
                  <a:pt x="306" y="40"/>
                </a:lnTo>
                <a:lnTo>
                  <a:pt x="310" y="45"/>
                </a:lnTo>
                <a:lnTo>
                  <a:pt x="310" y="45"/>
                </a:lnTo>
                <a:lnTo>
                  <a:pt x="317" y="50"/>
                </a:lnTo>
                <a:lnTo>
                  <a:pt x="317" y="50"/>
                </a:lnTo>
                <a:close/>
                <a:moveTo>
                  <a:pt x="259" y="216"/>
                </a:moveTo>
                <a:lnTo>
                  <a:pt x="259" y="216"/>
                </a:lnTo>
                <a:lnTo>
                  <a:pt x="260" y="215"/>
                </a:lnTo>
                <a:lnTo>
                  <a:pt x="260" y="214"/>
                </a:lnTo>
                <a:lnTo>
                  <a:pt x="260" y="214"/>
                </a:lnTo>
                <a:lnTo>
                  <a:pt x="259" y="208"/>
                </a:lnTo>
                <a:lnTo>
                  <a:pt x="259" y="208"/>
                </a:lnTo>
                <a:lnTo>
                  <a:pt x="257" y="208"/>
                </a:lnTo>
                <a:lnTo>
                  <a:pt x="257" y="208"/>
                </a:lnTo>
                <a:lnTo>
                  <a:pt x="259" y="216"/>
                </a:lnTo>
                <a:lnTo>
                  <a:pt x="259" y="216"/>
                </a:lnTo>
                <a:close/>
                <a:moveTo>
                  <a:pt x="58" y="187"/>
                </a:moveTo>
                <a:lnTo>
                  <a:pt x="58" y="187"/>
                </a:lnTo>
                <a:lnTo>
                  <a:pt x="60" y="187"/>
                </a:lnTo>
                <a:lnTo>
                  <a:pt x="60" y="187"/>
                </a:lnTo>
                <a:lnTo>
                  <a:pt x="57" y="180"/>
                </a:lnTo>
                <a:lnTo>
                  <a:pt x="57" y="180"/>
                </a:lnTo>
                <a:lnTo>
                  <a:pt x="55" y="178"/>
                </a:lnTo>
                <a:lnTo>
                  <a:pt x="55" y="178"/>
                </a:lnTo>
                <a:lnTo>
                  <a:pt x="54" y="177"/>
                </a:lnTo>
                <a:lnTo>
                  <a:pt x="54" y="177"/>
                </a:lnTo>
                <a:lnTo>
                  <a:pt x="54" y="178"/>
                </a:lnTo>
                <a:lnTo>
                  <a:pt x="54" y="178"/>
                </a:lnTo>
                <a:lnTo>
                  <a:pt x="58" y="187"/>
                </a:lnTo>
                <a:lnTo>
                  <a:pt x="58" y="187"/>
                </a:lnTo>
                <a:close/>
                <a:moveTo>
                  <a:pt x="175" y="248"/>
                </a:moveTo>
                <a:lnTo>
                  <a:pt x="175" y="248"/>
                </a:lnTo>
                <a:lnTo>
                  <a:pt x="168" y="243"/>
                </a:lnTo>
                <a:lnTo>
                  <a:pt x="168" y="243"/>
                </a:lnTo>
                <a:lnTo>
                  <a:pt x="168" y="246"/>
                </a:lnTo>
                <a:lnTo>
                  <a:pt x="168" y="246"/>
                </a:lnTo>
                <a:lnTo>
                  <a:pt x="172" y="248"/>
                </a:lnTo>
                <a:lnTo>
                  <a:pt x="172" y="248"/>
                </a:lnTo>
                <a:lnTo>
                  <a:pt x="173" y="248"/>
                </a:lnTo>
                <a:lnTo>
                  <a:pt x="175" y="248"/>
                </a:lnTo>
                <a:lnTo>
                  <a:pt x="175" y="248"/>
                </a:lnTo>
                <a:close/>
                <a:moveTo>
                  <a:pt x="193" y="263"/>
                </a:moveTo>
                <a:lnTo>
                  <a:pt x="193" y="263"/>
                </a:lnTo>
                <a:lnTo>
                  <a:pt x="195" y="261"/>
                </a:lnTo>
                <a:lnTo>
                  <a:pt x="195" y="261"/>
                </a:lnTo>
                <a:lnTo>
                  <a:pt x="189" y="261"/>
                </a:lnTo>
                <a:lnTo>
                  <a:pt x="189" y="261"/>
                </a:lnTo>
                <a:lnTo>
                  <a:pt x="189" y="262"/>
                </a:lnTo>
                <a:lnTo>
                  <a:pt x="189" y="262"/>
                </a:lnTo>
                <a:lnTo>
                  <a:pt x="193" y="263"/>
                </a:lnTo>
                <a:lnTo>
                  <a:pt x="193" y="263"/>
                </a:lnTo>
                <a:close/>
                <a:moveTo>
                  <a:pt x="277" y="25"/>
                </a:moveTo>
                <a:lnTo>
                  <a:pt x="277" y="25"/>
                </a:lnTo>
                <a:lnTo>
                  <a:pt x="270" y="22"/>
                </a:lnTo>
                <a:lnTo>
                  <a:pt x="270" y="22"/>
                </a:lnTo>
                <a:lnTo>
                  <a:pt x="267" y="22"/>
                </a:lnTo>
                <a:lnTo>
                  <a:pt x="267" y="22"/>
                </a:lnTo>
                <a:lnTo>
                  <a:pt x="267" y="22"/>
                </a:lnTo>
                <a:lnTo>
                  <a:pt x="267" y="22"/>
                </a:lnTo>
                <a:lnTo>
                  <a:pt x="276" y="26"/>
                </a:lnTo>
                <a:lnTo>
                  <a:pt x="276" y="26"/>
                </a:lnTo>
                <a:lnTo>
                  <a:pt x="276" y="26"/>
                </a:lnTo>
                <a:lnTo>
                  <a:pt x="277" y="25"/>
                </a:lnTo>
                <a:lnTo>
                  <a:pt x="277" y="25"/>
                </a:lnTo>
                <a:close/>
                <a:moveTo>
                  <a:pt x="274" y="153"/>
                </a:moveTo>
                <a:lnTo>
                  <a:pt x="274" y="153"/>
                </a:lnTo>
                <a:lnTo>
                  <a:pt x="279" y="151"/>
                </a:lnTo>
                <a:lnTo>
                  <a:pt x="279" y="151"/>
                </a:lnTo>
                <a:lnTo>
                  <a:pt x="279" y="150"/>
                </a:lnTo>
                <a:lnTo>
                  <a:pt x="279" y="150"/>
                </a:lnTo>
                <a:lnTo>
                  <a:pt x="279" y="147"/>
                </a:lnTo>
                <a:lnTo>
                  <a:pt x="279" y="147"/>
                </a:lnTo>
                <a:lnTo>
                  <a:pt x="276" y="150"/>
                </a:lnTo>
                <a:lnTo>
                  <a:pt x="274" y="153"/>
                </a:lnTo>
                <a:lnTo>
                  <a:pt x="274" y="153"/>
                </a:lnTo>
                <a:close/>
                <a:moveTo>
                  <a:pt x="246" y="219"/>
                </a:moveTo>
                <a:lnTo>
                  <a:pt x="246" y="219"/>
                </a:lnTo>
                <a:lnTo>
                  <a:pt x="246" y="219"/>
                </a:lnTo>
                <a:lnTo>
                  <a:pt x="246" y="219"/>
                </a:lnTo>
                <a:lnTo>
                  <a:pt x="246" y="214"/>
                </a:lnTo>
                <a:lnTo>
                  <a:pt x="246" y="214"/>
                </a:lnTo>
                <a:lnTo>
                  <a:pt x="244" y="209"/>
                </a:lnTo>
                <a:lnTo>
                  <a:pt x="244" y="209"/>
                </a:lnTo>
                <a:lnTo>
                  <a:pt x="243" y="215"/>
                </a:lnTo>
                <a:lnTo>
                  <a:pt x="243" y="215"/>
                </a:lnTo>
                <a:lnTo>
                  <a:pt x="243" y="215"/>
                </a:lnTo>
                <a:lnTo>
                  <a:pt x="243" y="215"/>
                </a:lnTo>
                <a:lnTo>
                  <a:pt x="246" y="219"/>
                </a:lnTo>
                <a:lnTo>
                  <a:pt x="246" y="219"/>
                </a:lnTo>
                <a:close/>
                <a:moveTo>
                  <a:pt x="254" y="111"/>
                </a:moveTo>
                <a:lnTo>
                  <a:pt x="254" y="111"/>
                </a:lnTo>
                <a:lnTo>
                  <a:pt x="256" y="113"/>
                </a:lnTo>
                <a:lnTo>
                  <a:pt x="256" y="113"/>
                </a:lnTo>
                <a:lnTo>
                  <a:pt x="257" y="114"/>
                </a:lnTo>
                <a:lnTo>
                  <a:pt x="259" y="114"/>
                </a:lnTo>
                <a:lnTo>
                  <a:pt x="259" y="114"/>
                </a:lnTo>
                <a:lnTo>
                  <a:pt x="260" y="110"/>
                </a:lnTo>
                <a:lnTo>
                  <a:pt x="260" y="110"/>
                </a:lnTo>
                <a:lnTo>
                  <a:pt x="254" y="111"/>
                </a:lnTo>
                <a:lnTo>
                  <a:pt x="254" y="111"/>
                </a:lnTo>
                <a:close/>
                <a:moveTo>
                  <a:pt x="101" y="114"/>
                </a:moveTo>
                <a:lnTo>
                  <a:pt x="101" y="114"/>
                </a:lnTo>
                <a:lnTo>
                  <a:pt x="101" y="114"/>
                </a:lnTo>
                <a:lnTo>
                  <a:pt x="101" y="114"/>
                </a:lnTo>
                <a:lnTo>
                  <a:pt x="107" y="107"/>
                </a:lnTo>
                <a:lnTo>
                  <a:pt x="107" y="107"/>
                </a:lnTo>
                <a:lnTo>
                  <a:pt x="105" y="107"/>
                </a:lnTo>
                <a:lnTo>
                  <a:pt x="105" y="108"/>
                </a:lnTo>
                <a:lnTo>
                  <a:pt x="105" y="108"/>
                </a:lnTo>
                <a:lnTo>
                  <a:pt x="102" y="110"/>
                </a:lnTo>
                <a:lnTo>
                  <a:pt x="102" y="110"/>
                </a:lnTo>
                <a:lnTo>
                  <a:pt x="102" y="111"/>
                </a:lnTo>
                <a:lnTo>
                  <a:pt x="102" y="111"/>
                </a:lnTo>
                <a:lnTo>
                  <a:pt x="101" y="114"/>
                </a:lnTo>
                <a:lnTo>
                  <a:pt x="101" y="114"/>
                </a:lnTo>
                <a:close/>
                <a:moveTo>
                  <a:pt x="266" y="224"/>
                </a:moveTo>
                <a:lnTo>
                  <a:pt x="266" y="224"/>
                </a:lnTo>
                <a:lnTo>
                  <a:pt x="269" y="232"/>
                </a:lnTo>
                <a:lnTo>
                  <a:pt x="269" y="232"/>
                </a:lnTo>
                <a:lnTo>
                  <a:pt x="269" y="232"/>
                </a:lnTo>
                <a:lnTo>
                  <a:pt x="269" y="232"/>
                </a:lnTo>
                <a:lnTo>
                  <a:pt x="269" y="224"/>
                </a:lnTo>
                <a:lnTo>
                  <a:pt x="269" y="224"/>
                </a:lnTo>
                <a:lnTo>
                  <a:pt x="266" y="224"/>
                </a:lnTo>
                <a:lnTo>
                  <a:pt x="266" y="224"/>
                </a:lnTo>
                <a:close/>
                <a:moveTo>
                  <a:pt x="64" y="33"/>
                </a:moveTo>
                <a:lnTo>
                  <a:pt x="64" y="33"/>
                </a:lnTo>
                <a:lnTo>
                  <a:pt x="63" y="33"/>
                </a:lnTo>
                <a:lnTo>
                  <a:pt x="61" y="35"/>
                </a:lnTo>
                <a:lnTo>
                  <a:pt x="61" y="35"/>
                </a:lnTo>
                <a:lnTo>
                  <a:pt x="60" y="39"/>
                </a:lnTo>
                <a:lnTo>
                  <a:pt x="60" y="39"/>
                </a:lnTo>
                <a:lnTo>
                  <a:pt x="58" y="40"/>
                </a:lnTo>
                <a:lnTo>
                  <a:pt x="58" y="40"/>
                </a:lnTo>
                <a:lnTo>
                  <a:pt x="63" y="37"/>
                </a:lnTo>
                <a:lnTo>
                  <a:pt x="63" y="37"/>
                </a:lnTo>
                <a:lnTo>
                  <a:pt x="63" y="36"/>
                </a:lnTo>
                <a:lnTo>
                  <a:pt x="63" y="36"/>
                </a:lnTo>
                <a:lnTo>
                  <a:pt x="64" y="33"/>
                </a:lnTo>
                <a:lnTo>
                  <a:pt x="64" y="33"/>
                </a:lnTo>
                <a:close/>
                <a:moveTo>
                  <a:pt x="217" y="266"/>
                </a:moveTo>
                <a:lnTo>
                  <a:pt x="217" y="266"/>
                </a:lnTo>
                <a:lnTo>
                  <a:pt x="215" y="265"/>
                </a:lnTo>
                <a:lnTo>
                  <a:pt x="215" y="265"/>
                </a:lnTo>
                <a:lnTo>
                  <a:pt x="215" y="272"/>
                </a:lnTo>
                <a:lnTo>
                  <a:pt x="215" y="272"/>
                </a:lnTo>
                <a:lnTo>
                  <a:pt x="215" y="272"/>
                </a:lnTo>
                <a:lnTo>
                  <a:pt x="216" y="272"/>
                </a:lnTo>
                <a:lnTo>
                  <a:pt x="216" y="272"/>
                </a:lnTo>
                <a:lnTo>
                  <a:pt x="217" y="266"/>
                </a:lnTo>
                <a:lnTo>
                  <a:pt x="217" y="266"/>
                </a:lnTo>
                <a:close/>
                <a:moveTo>
                  <a:pt x="175" y="283"/>
                </a:moveTo>
                <a:lnTo>
                  <a:pt x="175" y="283"/>
                </a:lnTo>
                <a:lnTo>
                  <a:pt x="175" y="283"/>
                </a:lnTo>
                <a:lnTo>
                  <a:pt x="175" y="283"/>
                </a:lnTo>
                <a:lnTo>
                  <a:pt x="175" y="276"/>
                </a:lnTo>
                <a:lnTo>
                  <a:pt x="175" y="276"/>
                </a:lnTo>
                <a:lnTo>
                  <a:pt x="172" y="278"/>
                </a:lnTo>
                <a:lnTo>
                  <a:pt x="171" y="278"/>
                </a:lnTo>
                <a:lnTo>
                  <a:pt x="171" y="278"/>
                </a:lnTo>
                <a:lnTo>
                  <a:pt x="173" y="280"/>
                </a:lnTo>
                <a:lnTo>
                  <a:pt x="175" y="283"/>
                </a:lnTo>
                <a:lnTo>
                  <a:pt x="175" y="283"/>
                </a:lnTo>
                <a:close/>
                <a:moveTo>
                  <a:pt x="213" y="290"/>
                </a:moveTo>
                <a:lnTo>
                  <a:pt x="213" y="290"/>
                </a:lnTo>
                <a:lnTo>
                  <a:pt x="203" y="292"/>
                </a:lnTo>
                <a:lnTo>
                  <a:pt x="203" y="292"/>
                </a:lnTo>
                <a:lnTo>
                  <a:pt x="202" y="292"/>
                </a:lnTo>
                <a:lnTo>
                  <a:pt x="202" y="292"/>
                </a:lnTo>
                <a:lnTo>
                  <a:pt x="212" y="292"/>
                </a:lnTo>
                <a:lnTo>
                  <a:pt x="212" y="292"/>
                </a:lnTo>
                <a:lnTo>
                  <a:pt x="213" y="290"/>
                </a:lnTo>
                <a:lnTo>
                  <a:pt x="213" y="290"/>
                </a:lnTo>
                <a:close/>
                <a:moveTo>
                  <a:pt x="104" y="283"/>
                </a:moveTo>
                <a:lnTo>
                  <a:pt x="104" y="283"/>
                </a:lnTo>
                <a:lnTo>
                  <a:pt x="105" y="285"/>
                </a:lnTo>
                <a:lnTo>
                  <a:pt x="105" y="285"/>
                </a:lnTo>
                <a:lnTo>
                  <a:pt x="109" y="276"/>
                </a:lnTo>
                <a:lnTo>
                  <a:pt x="109" y="276"/>
                </a:lnTo>
                <a:lnTo>
                  <a:pt x="109" y="276"/>
                </a:lnTo>
                <a:lnTo>
                  <a:pt x="109" y="276"/>
                </a:lnTo>
                <a:lnTo>
                  <a:pt x="104" y="283"/>
                </a:lnTo>
                <a:lnTo>
                  <a:pt x="104" y="283"/>
                </a:lnTo>
                <a:close/>
                <a:moveTo>
                  <a:pt x="208" y="278"/>
                </a:moveTo>
                <a:lnTo>
                  <a:pt x="208" y="278"/>
                </a:lnTo>
                <a:lnTo>
                  <a:pt x="206" y="282"/>
                </a:lnTo>
                <a:lnTo>
                  <a:pt x="206" y="282"/>
                </a:lnTo>
                <a:lnTo>
                  <a:pt x="213" y="280"/>
                </a:lnTo>
                <a:lnTo>
                  <a:pt x="213" y="280"/>
                </a:lnTo>
                <a:lnTo>
                  <a:pt x="212" y="279"/>
                </a:lnTo>
                <a:lnTo>
                  <a:pt x="212" y="279"/>
                </a:lnTo>
                <a:lnTo>
                  <a:pt x="208" y="278"/>
                </a:lnTo>
                <a:lnTo>
                  <a:pt x="208" y="278"/>
                </a:lnTo>
                <a:close/>
                <a:moveTo>
                  <a:pt x="289" y="56"/>
                </a:moveTo>
                <a:lnTo>
                  <a:pt x="289" y="56"/>
                </a:lnTo>
                <a:lnTo>
                  <a:pt x="289" y="46"/>
                </a:lnTo>
                <a:lnTo>
                  <a:pt x="289" y="46"/>
                </a:lnTo>
                <a:lnTo>
                  <a:pt x="289" y="47"/>
                </a:lnTo>
                <a:lnTo>
                  <a:pt x="289" y="47"/>
                </a:lnTo>
                <a:lnTo>
                  <a:pt x="287" y="52"/>
                </a:lnTo>
                <a:lnTo>
                  <a:pt x="289" y="54"/>
                </a:lnTo>
                <a:lnTo>
                  <a:pt x="289" y="54"/>
                </a:lnTo>
                <a:lnTo>
                  <a:pt x="289" y="56"/>
                </a:lnTo>
                <a:lnTo>
                  <a:pt x="289" y="56"/>
                </a:lnTo>
                <a:close/>
                <a:moveTo>
                  <a:pt x="146" y="263"/>
                </a:moveTo>
                <a:lnTo>
                  <a:pt x="146" y="263"/>
                </a:lnTo>
                <a:lnTo>
                  <a:pt x="148" y="263"/>
                </a:lnTo>
                <a:lnTo>
                  <a:pt x="148" y="263"/>
                </a:lnTo>
                <a:lnTo>
                  <a:pt x="154" y="259"/>
                </a:lnTo>
                <a:lnTo>
                  <a:pt x="154" y="259"/>
                </a:lnTo>
                <a:lnTo>
                  <a:pt x="151" y="258"/>
                </a:lnTo>
                <a:lnTo>
                  <a:pt x="149" y="258"/>
                </a:lnTo>
                <a:lnTo>
                  <a:pt x="149" y="258"/>
                </a:lnTo>
                <a:lnTo>
                  <a:pt x="146" y="263"/>
                </a:lnTo>
                <a:lnTo>
                  <a:pt x="146" y="263"/>
                </a:lnTo>
                <a:close/>
                <a:moveTo>
                  <a:pt x="84" y="46"/>
                </a:moveTo>
                <a:lnTo>
                  <a:pt x="84" y="46"/>
                </a:lnTo>
                <a:lnTo>
                  <a:pt x="81" y="47"/>
                </a:lnTo>
                <a:lnTo>
                  <a:pt x="80" y="50"/>
                </a:lnTo>
                <a:lnTo>
                  <a:pt x="80" y="50"/>
                </a:lnTo>
                <a:lnTo>
                  <a:pt x="80" y="52"/>
                </a:lnTo>
                <a:lnTo>
                  <a:pt x="80" y="52"/>
                </a:lnTo>
                <a:lnTo>
                  <a:pt x="80" y="53"/>
                </a:lnTo>
                <a:lnTo>
                  <a:pt x="80" y="53"/>
                </a:lnTo>
                <a:lnTo>
                  <a:pt x="82" y="50"/>
                </a:lnTo>
                <a:lnTo>
                  <a:pt x="82" y="50"/>
                </a:lnTo>
                <a:lnTo>
                  <a:pt x="84" y="46"/>
                </a:lnTo>
                <a:lnTo>
                  <a:pt x="84" y="46"/>
                </a:lnTo>
                <a:close/>
                <a:moveTo>
                  <a:pt x="223" y="53"/>
                </a:moveTo>
                <a:lnTo>
                  <a:pt x="223" y="53"/>
                </a:lnTo>
                <a:lnTo>
                  <a:pt x="223" y="47"/>
                </a:lnTo>
                <a:lnTo>
                  <a:pt x="223" y="47"/>
                </a:lnTo>
                <a:lnTo>
                  <a:pt x="220" y="49"/>
                </a:lnTo>
                <a:lnTo>
                  <a:pt x="219" y="52"/>
                </a:lnTo>
                <a:lnTo>
                  <a:pt x="219" y="52"/>
                </a:lnTo>
                <a:lnTo>
                  <a:pt x="223" y="53"/>
                </a:lnTo>
                <a:lnTo>
                  <a:pt x="223" y="53"/>
                </a:lnTo>
                <a:close/>
                <a:moveTo>
                  <a:pt x="51" y="57"/>
                </a:moveTo>
                <a:lnTo>
                  <a:pt x="51" y="57"/>
                </a:lnTo>
                <a:lnTo>
                  <a:pt x="51" y="57"/>
                </a:lnTo>
                <a:lnTo>
                  <a:pt x="51" y="57"/>
                </a:lnTo>
                <a:lnTo>
                  <a:pt x="48" y="64"/>
                </a:lnTo>
                <a:lnTo>
                  <a:pt x="48" y="64"/>
                </a:lnTo>
                <a:lnTo>
                  <a:pt x="51" y="63"/>
                </a:lnTo>
                <a:lnTo>
                  <a:pt x="51" y="63"/>
                </a:lnTo>
                <a:lnTo>
                  <a:pt x="51" y="60"/>
                </a:lnTo>
                <a:lnTo>
                  <a:pt x="51" y="60"/>
                </a:lnTo>
                <a:lnTo>
                  <a:pt x="51" y="57"/>
                </a:lnTo>
                <a:lnTo>
                  <a:pt x="51" y="57"/>
                </a:lnTo>
                <a:close/>
                <a:moveTo>
                  <a:pt x="48" y="174"/>
                </a:moveTo>
                <a:lnTo>
                  <a:pt x="48" y="174"/>
                </a:lnTo>
                <a:lnTo>
                  <a:pt x="46" y="180"/>
                </a:lnTo>
                <a:lnTo>
                  <a:pt x="46" y="180"/>
                </a:lnTo>
                <a:lnTo>
                  <a:pt x="44" y="182"/>
                </a:lnTo>
                <a:lnTo>
                  <a:pt x="44" y="182"/>
                </a:lnTo>
                <a:lnTo>
                  <a:pt x="44" y="184"/>
                </a:lnTo>
                <a:lnTo>
                  <a:pt x="44" y="184"/>
                </a:lnTo>
                <a:lnTo>
                  <a:pt x="46" y="182"/>
                </a:lnTo>
                <a:lnTo>
                  <a:pt x="46" y="182"/>
                </a:lnTo>
                <a:lnTo>
                  <a:pt x="46" y="180"/>
                </a:lnTo>
                <a:lnTo>
                  <a:pt x="46" y="180"/>
                </a:lnTo>
                <a:lnTo>
                  <a:pt x="47" y="178"/>
                </a:lnTo>
                <a:lnTo>
                  <a:pt x="48" y="180"/>
                </a:lnTo>
                <a:lnTo>
                  <a:pt x="48" y="180"/>
                </a:lnTo>
                <a:lnTo>
                  <a:pt x="50" y="180"/>
                </a:lnTo>
                <a:lnTo>
                  <a:pt x="50" y="180"/>
                </a:lnTo>
                <a:lnTo>
                  <a:pt x="50" y="177"/>
                </a:lnTo>
                <a:lnTo>
                  <a:pt x="48" y="174"/>
                </a:lnTo>
                <a:lnTo>
                  <a:pt x="48" y="174"/>
                </a:lnTo>
                <a:close/>
                <a:moveTo>
                  <a:pt x="297" y="231"/>
                </a:moveTo>
                <a:lnTo>
                  <a:pt x="297" y="231"/>
                </a:lnTo>
                <a:lnTo>
                  <a:pt x="297" y="231"/>
                </a:lnTo>
                <a:lnTo>
                  <a:pt x="297" y="231"/>
                </a:lnTo>
                <a:lnTo>
                  <a:pt x="294" y="243"/>
                </a:lnTo>
                <a:lnTo>
                  <a:pt x="294" y="243"/>
                </a:lnTo>
                <a:lnTo>
                  <a:pt x="296" y="242"/>
                </a:lnTo>
                <a:lnTo>
                  <a:pt x="296" y="242"/>
                </a:lnTo>
                <a:lnTo>
                  <a:pt x="297" y="231"/>
                </a:lnTo>
                <a:lnTo>
                  <a:pt x="297" y="231"/>
                </a:lnTo>
                <a:close/>
                <a:moveTo>
                  <a:pt x="274" y="282"/>
                </a:moveTo>
                <a:lnTo>
                  <a:pt x="274" y="282"/>
                </a:lnTo>
                <a:lnTo>
                  <a:pt x="273" y="282"/>
                </a:lnTo>
                <a:lnTo>
                  <a:pt x="273" y="282"/>
                </a:lnTo>
                <a:lnTo>
                  <a:pt x="271" y="282"/>
                </a:lnTo>
                <a:lnTo>
                  <a:pt x="270" y="283"/>
                </a:lnTo>
                <a:lnTo>
                  <a:pt x="270" y="283"/>
                </a:lnTo>
                <a:lnTo>
                  <a:pt x="266" y="286"/>
                </a:lnTo>
                <a:lnTo>
                  <a:pt x="266" y="286"/>
                </a:lnTo>
                <a:lnTo>
                  <a:pt x="264" y="288"/>
                </a:lnTo>
                <a:lnTo>
                  <a:pt x="264" y="288"/>
                </a:lnTo>
                <a:lnTo>
                  <a:pt x="269" y="285"/>
                </a:lnTo>
                <a:lnTo>
                  <a:pt x="274" y="282"/>
                </a:lnTo>
                <a:lnTo>
                  <a:pt x="274" y="282"/>
                </a:lnTo>
                <a:close/>
                <a:moveTo>
                  <a:pt x="284" y="167"/>
                </a:moveTo>
                <a:lnTo>
                  <a:pt x="284" y="167"/>
                </a:lnTo>
                <a:lnTo>
                  <a:pt x="283" y="172"/>
                </a:lnTo>
                <a:lnTo>
                  <a:pt x="283" y="177"/>
                </a:lnTo>
                <a:lnTo>
                  <a:pt x="283" y="177"/>
                </a:lnTo>
                <a:lnTo>
                  <a:pt x="284" y="171"/>
                </a:lnTo>
                <a:lnTo>
                  <a:pt x="284" y="167"/>
                </a:lnTo>
                <a:lnTo>
                  <a:pt x="284" y="167"/>
                </a:lnTo>
                <a:close/>
                <a:moveTo>
                  <a:pt x="236" y="57"/>
                </a:moveTo>
                <a:lnTo>
                  <a:pt x="236" y="57"/>
                </a:lnTo>
                <a:lnTo>
                  <a:pt x="236" y="57"/>
                </a:lnTo>
                <a:lnTo>
                  <a:pt x="236" y="57"/>
                </a:lnTo>
                <a:lnTo>
                  <a:pt x="232" y="59"/>
                </a:lnTo>
                <a:lnTo>
                  <a:pt x="232" y="59"/>
                </a:lnTo>
                <a:lnTo>
                  <a:pt x="233" y="63"/>
                </a:lnTo>
                <a:lnTo>
                  <a:pt x="233" y="63"/>
                </a:lnTo>
                <a:lnTo>
                  <a:pt x="235" y="62"/>
                </a:lnTo>
                <a:lnTo>
                  <a:pt x="235" y="62"/>
                </a:lnTo>
                <a:lnTo>
                  <a:pt x="236" y="57"/>
                </a:lnTo>
                <a:lnTo>
                  <a:pt x="236" y="57"/>
                </a:lnTo>
                <a:close/>
                <a:moveTo>
                  <a:pt x="232" y="84"/>
                </a:moveTo>
                <a:lnTo>
                  <a:pt x="232" y="84"/>
                </a:lnTo>
                <a:lnTo>
                  <a:pt x="232" y="84"/>
                </a:lnTo>
                <a:lnTo>
                  <a:pt x="232" y="84"/>
                </a:lnTo>
                <a:lnTo>
                  <a:pt x="227" y="86"/>
                </a:lnTo>
                <a:lnTo>
                  <a:pt x="227" y="86"/>
                </a:lnTo>
                <a:lnTo>
                  <a:pt x="227" y="89"/>
                </a:lnTo>
                <a:lnTo>
                  <a:pt x="227" y="89"/>
                </a:lnTo>
                <a:lnTo>
                  <a:pt x="229" y="91"/>
                </a:lnTo>
                <a:lnTo>
                  <a:pt x="229" y="91"/>
                </a:lnTo>
                <a:lnTo>
                  <a:pt x="232" y="84"/>
                </a:lnTo>
                <a:lnTo>
                  <a:pt x="232" y="84"/>
                </a:lnTo>
                <a:close/>
                <a:moveTo>
                  <a:pt x="200" y="266"/>
                </a:moveTo>
                <a:lnTo>
                  <a:pt x="200" y="266"/>
                </a:lnTo>
                <a:lnTo>
                  <a:pt x="200" y="262"/>
                </a:lnTo>
                <a:lnTo>
                  <a:pt x="200" y="262"/>
                </a:lnTo>
                <a:lnTo>
                  <a:pt x="199" y="262"/>
                </a:lnTo>
                <a:lnTo>
                  <a:pt x="198" y="262"/>
                </a:lnTo>
                <a:lnTo>
                  <a:pt x="198" y="262"/>
                </a:lnTo>
                <a:lnTo>
                  <a:pt x="196" y="265"/>
                </a:lnTo>
                <a:lnTo>
                  <a:pt x="196" y="265"/>
                </a:lnTo>
                <a:lnTo>
                  <a:pt x="200" y="266"/>
                </a:lnTo>
                <a:lnTo>
                  <a:pt x="200" y="266"/>
                </a:lnTo>
                <a:close/>
                <a:moveTo>
                  <a:pt x="38" y="72"/>
                </a:moveTo>
                <a:lnTo>
                  <a:pt x="38" y="72"/>
                </a:lnTo>
                <a:lnTo>
                  <a:pt x="38" y="73"/>
                </a:lnTo>
                <a:lnTo>
                  <a:pt x="38" y="73"/>
                </a:lnTo>
                <a:lnTo>
                  <a:pt x="43" y="70"/>
                </a:lnTo>
                <a:lnTo>
                  <a:pt x="43" y="70"/>
                </a:lnTo>
                <a:lnTo>
                  <a:pt x="44" y="67"/>
                </a:lnTo>
                <a:lnTo>
                  <a:pt x="43" y="66"/>
                </a:lnTo>
                <a:lnTo>
                  <a:pt x="43" y="66"/>
                </a:lnTo>
                <a:lnTo>
                  <a:pt x="38" y="72"/>
                </a:lnTo>
                <a:lnTo>
                  <a:pt x="38" y="72"/>
                </a:lnTo>
                <a:close/>
                <a:moveTo>
                  <a:pt x="109" y="121"/>
                </a:moveTo>
                <a:lnTo>
                  <a:pt x="109" y="121"/>
                </a:lnTo>
                <a:lnTo>
                  <a:pt x="104" y="121"/>
                </a:lnTo>
                <a:lnTo>
                  <a:pt x="104" y="121"/>
                </a:lnTo>
                <a:lnTo>
                  <a:pt x="104" y="124"/>
                </a:lnTo>
                <a:lnTo>
                  <a:pt x="104" y="124"/>
                </a:lnTo>
                <a:lnTo>
                  <a:pt x="108" y="124"/>
                </a:lnTo>
                <a:lnTo>
                  <a:pt x="108" y="124"/>
                </a:lnTo>
                <a:lnTo>
                  <a:pt x="109" y="123"/>
                </a:lnTo>
                <a:lnTo>
                  <a:pt x="109" y="121"/>
                </a:lnTo>
                <a:lnTo>
                  <a:pt x="109" y="121"/>
                </a:lnTo>
                <a:close/>
                <a:moveTo>
                  <a:pt x="296" y="118"/>
                </a:moveTo>
                <a:lnTo>
                  <a:pt x="296" y="118"/>
                </a:lnTo>
                <a:lnTo>
                  <a:pt x="294" y="121"/>
                </a:lnTo>
                <a:lnTo>
                  <a:pt x="294" y="121"/>
                </a:lnTo>
                <a:lnTo>
                  <a:pt x="293" y="123"/>
                </a:lnTo>
                <a:lnTo>
                  <a:pt x="293" y="123"/>
                </a:lnTo>
                <a:lnTo>
                  <a:pt x="293" y="126"/>
                </a:lnTo>
                <a:lnTo>
                  <a:pt x="293" y="126"/>
                </a:lnTo>
                <a:lnTo>
                  <a:pt x="296" y="124"/>
                </a:lnTo>
                <a:lnTo>
                  <a:pt x="296" y="120"/>
                </a:lnTo>
                <a:lnTo>
                  <a:pt x="296" y="120"/>
                </a:lnTo>
                <a:lnTo>
                  <a:pt x="296" y="118"/>
                </a:lnTo>
                <a:lnTo>
                  <a:pt x="296" y="118"/>
                </a:lnTo>
                <a:close/>
                <a:moveTo>
                  <a:pt x="273" y="32"/>
                </a:moveTo>
                <a:lnTo>
                  <a:pt x="273" y="32"/>
                </a:lnTo>
                <a:lnTo>
                  <a:pt x="269" y="35"/>
                </a:lnTo>
                <a:lnTo>
                  <a:pt x="269" y="35"/>
                </a:lnTo>
                <a:lnTo>
                  <a:pt x="271" y="36"/>
                </a:lnTo>
                <a:lnTo>
                  <a:pt x="271" y="36"/>
                </a:lnTo>
                <a:lnTo>
                  <a:pt x="274" y="33"/>
                </a:lnTo>
                <a:lnTo>
                  <a:pt x="274" y="33"/>
                </a:lnTo>
                <a:lnTo>
                  <a:pt x="273" y="32"/>
                </a:lnTo>
                <a:lnTo>
                  <a:pt x="273" y="32"/>
                </a:lnTo>
                <a:close/>
                <a:moveTo>
                  <a:pt x="178" y="22"/>
                </a:moveTo>
                <a:lnTo>
                  <a:pt x="178" y="22"/>
                </a:lnTo>
                <a:lnTo>
                  <a:pt x="178" y="22"/>
                </a:lnTo>
                <a:lnTo>
                  <a:pt x="178" y="22"/>
                </a:lnTo>
                <a:lnTo>
                  <a:pt x="172" y="22"/>
                </a:lnTo>
                <a:lnTo>
                  <a:pt x="166" y="25"/>
                </a:lnTo>
                <a:lnTo>
                  <a:pt x="166" y="25"/>
                </a:lnTo>
                <a:lnTo>
                  <a:pt x="168" y="25"/>
                </a:lnTo>
                <a:lnTo>
                  <a:pt x="169" y="25"/>
                </a:lnTo>
                <a:lnTo>
                  <a:pt x="169" y="25"/>
                </a:lnTo>
                <a:lnTo>
                  <a:pt x="173" y="23"/>
                </a:lnTo>
                <a:lnTo>
                  <a:pt x="173" y="23"/>
                </a:lnTo>
                <a:lnTo>
                  <a:pt x="178" y="22"/>
                </a:lnTo>
                <a:lnTo>
                  <a:pt x="178" y="22"/>
                </a:lnTo>
                <a:close/>
                <a:moveTo>
                  <a:pt x="190" y="265"/>
                </a:moveTo>
                <a:lnTo>
                  <a:pt x="190" y="265"/>
                </a:lnTo>
                <a:lnTo>
                  <a:pt x="190" y="270"/>
                </a:lnTo>
                <a:lnTo>
                  <a:pt x="190" y="270"/>
                </a:lnTo>
                <a:lnTo>
                  <a:pt x="193" y="269"/>
                </a:lnTo>
                <a:lnTo>
                  <a:pt x="193" y="269"/>
                </a:lnTo>
                <a:lnTo>
                  <a:pt x="193" y="268"/>
                </a:lnTo>
                <a:lnTo>
                  <a:pt x="193" y="268"/>
                </a:lnTo>
                <a:lnTo>
                  <a:pt x="190" y="265"/>
                </a:lnTo>
                <a:lnTo>
                  <a:pt x="190" y="265"/>
                </a:lnTo>
                <a:close/>
                <a:moveTo>
                  <a:pt x="233" y="199"/>
                </a:moveTo>
                <a:lnTo>
                  <a:pt x="233" y="199"/>
                </a:lnTo>
                <a:lnTo>
                  <a:pt x="236" y="201"/>
                </a:lnTo>
                <a:lnTo>
                  <a:pt x="236" y="201"/>
                </a:lnTo>
                <a:lnTo>
                  <a:pt x="237" y="201"/>
                </a:lnTo>
                <a:lnTo>
                  <a:pt x="237" y="199"/>
                </a:lnTo>
                <a:lnTo>
                  <a:pt x="237" y="199"/>
                </a:lnTo>
                <a:lnTo>
                  <a:pt x="237" y="195"/>
                </a:lnTo>
                <a:lnTo>
                  <a:pt x="237" y="195"/>
                </a:lnTo>
                <a:lnTo>
                  <a:pt x="236" y="195"/>
                </a:lnTo>
                <a:lnTo>
                  <a:pt x="236" y="195"/>
                </a:lnTo>
                <a:lnTo>
                  <a:pt x="233" y="199"/>
                </a:lnTo>
                <a:lnTo>
                  <a:pt x="233" y="199"/>
                </a:lnTo>
                <a:close/>
                <a:moveTo>
                  <a:pt x="162" y="289"/>
                </a:moveTo>
                <a:lnTo>
                  <a:pt x="162" y="289"/>
                </a:lnTo>
                <a:lnTo>
                  <a:pt x="162" y="288"/>
                </a:lnTo>
                <a:lnTo>
                  <a:pt x="162" y="288"/>
                </a:lnTo>
                <a:lnTo>
                  <a:pt x="156" y="288"/>
                </a:lnTo>
                <a:lnTo>
                  <a:pt x="156" y="288"/>
                </a:lnTo>
                <a:lnTo>
                  <a:pt x="155" y="288"/>
                </a:lnTo>
                <a:lnTo>
                  <a:pt x="155" y="288"/>
                </a:lnTo>
                <a:lnTo>
                  <a:pt x="154" y="289"/>
                </a:lnTo>
                <a:lnTo>
                  <a:pt x="154" y="289"/>
                </a:lnTo>
                <a:lnTo>
                  <a:pt x="161" y="289"/>
                </a:lnTo>
                <a:lnTo>
                  <a:pt x="161" y="289"/>
                </a:lnTo>
                <a:lnTo>
                  <a:pt x="162" y="289"/>
                </a:lnTo>
                <a:lnTo>
                  <a:pt x="162" y="289"/>
                </a:lnTo>
                <a:close/>
                <a:moveTo>
                  <a:pt x="82" y="43"/>
                </a:moveTo>
                <a:lnTo>
                  <a:pt x="82" y="43"/>
                </a:lnTo>
                <a:lnTo>
                  <a:pt x="87" y="42"/>
                </a:lnTo>
                <a:lnTo>
                  <a:pt x="88" y="37"/>
                </a:lnTo>
                <a:lnTo>
                  <a:pt x="88" y="37"/>
                </a:lnTo>
                <a:lnTo>
                  <a:pt x="85" y="40"/>
                </a:lnTo>
                <a:lnTo>
                  <a:pt x="82" y="43"/>
                </a:lnTo>
                <a:lnTo>
                  <a:pt x="82" y="43"/>
                </a:lnTo>
                <a:close/>
                <a:moveTo>
                  <a:pt x="33" y="154"/>
                </a:moveTo>
                <a:lnTo>
                  <a:pt x="33" y="154"/>
                </a:lnTo>
                <a:lnTo>
                  <a:pt x="33" y="150"/>
                </a:lnTo>
                <a:lnTo>
                  <a:pt x="31" y="144"/>
                </a:lnTo>
                <a:lnTo>
                  <a:pt x="31" y="144"/>
                </a:lnTo>
                <a:lnTo>
                  <a:pt x="31" y="150"/>
                </a:lnTo>
                <a:lnTo>
                  <a:pt x="31" y="150"/>
                </a:lnTo>
                <a:lnTo>
                  <a:pt x="31" y="153"/>
                </a:lnTo>
                <a:lnTo>
                  <a:pt x="33" y="154"/>
                </a:lnTo>
                <a:lnTo>
                  <a:pt x="33" y="154"/>
                </a:lnTo>
                <a:close/>
                <a:moveTo>
                  <a:pt x="141" y="27"/>
                </a:moveTo>
                <a:lnTo>
                  <a:pt x="141" y="27"/>
                </a:lnTo>
                <a:lnTo>
                  <a:pt x="141" y="27"/>
                </a:lnTo>
                <a:lnTo>
                  <a:pt x="141" y="27"/>
                </a:lnTo>
                <a:lnTo>
                  <a:pt x="136" y="29"/>
                </a:lnTo>
                <a:lnTo>
                  <a:pt x="136" y="29"/>
                </a:lnTo>
                <a:lnTo>
                  <a:pt x="135" y="33"/>
                </a:lnTo>
                <a:lnTo>
                  <a:pt x="135" y="33"/>
                </a:lnTo>
                <a:lnTo>
                  <a:pt x="141" y="27"/>
                </a:lnTo>
                <a:lnTo>
                  <a:pt x="141" y="27"/>
                </a:lnTo>
                <a:close/>
                <a:moveTo>
                  <a:pt x="220" y="184"/>
                </a:moveTo>
                <a:lnTo>
                  <a:pt x="220" y="184"/>
                </a:lnTo>
                <a:lnTo>
                  <a:pt x="220" y="184"/>
                </a:lnTo>
                <a:lnTo>
                  <a:pt x="220" y="184"/>
                </a:lnTo>
                <a:lnTo>
                  <a:pt x="217" y="185"/>
                </a:lnTo>
                <a:lnTo>
                  <a:pt x="216" y="188"/>
                </a:lnTo>
                <a:lnTo>
                  <a:pt x="216" y="188"/>
                </a:lnTo>
                <a:lnTo>
                  <a:pt x="217" y="191"/>
                </a:lnTo>
                <a:lnTo>
                  <a:pt x="217" y="191"/>
                </a:lnTo>
                <a:lnTo>
                  <a:pt x="220" y="184"/>
                </a:lnTo>
                <a:lnTo>
                  <a:pt x="220" y="184"/>
                </a:lnTo>
                <a:close/>
                <a:moveTo>
                  <a:pt x="23" y="137"/>
                </a:moveTo>
                <a:lnTo>
                  <a:pt x="23" y="137"/>
                </a:lnTo>
                <a:lnTo>
                  <a:pt x="23" y="133"/>
                </a:lnTo>
                <a:lnTo>
                  <a:pt x="21" y="127"/>
                </a:lnTo>
                <a:lnTo>
                  <a:pt x="21" y="127"/>
                </a:lnTo>
                <a:lnTo>
                  <a:pt x="21" y="127"/>
                </a:lnTo>
                <a:lnTo>
                  <a:pt x="21" y="127"/>
                </a:lnTo>
                <a:lnTo>
                  <a:pt x="20" y="135"/>
                </a:lnTo>
                <a:lnTo>
                  <a:pt x="20" y="135"/>
                </a:lnTo>
                <a:lnTo>
                  <a:pt x="23" y="137"/>
                </a:lnTo>
                <a:lnTo>
                  <a:pt x="23" y="137"/>
                </a:lnTo>
                <a:close/>
                <a:moveTo>
                  <a:pt x="203" y="42"/>
                </a:moveTo>
                <a:lnTo>
                  <a:pt x="203" y="42"/>
                </a:lnTo>
                <a:lnTo>
                  <a:pt x="202" y="49"/>
                </a:lnTo>
                <a:lnTo>
                  <a:pt x="202" y="49"/>
                </a:lnTo>
                <a:lnTo>
                  <a:pt x="205" y="45"/>
                </a:lnTo>
                <a:lnTo>
                  <a:pt x="206" y="42"/>
                </a:lnTo>
                <a:lnTo>
                  <a:pt x="206" y="42"/>
                </a:lnTo>
                <a:lnTo>
                  <a:pt x="205" y="42"/>
                </a:lnTo>
                <a:lnTo>
                  <a:pt x="205" y="42"/>
                </a:lnTo>
                <a:lnTo>
                  <a:pt x="203" y="42"/>
                </a:lnTo>
                <a:lnTo>
                  <a:pt x="203" y="42"/>
                </a:lnTo>
                <a:close/>
                <a:moveTo>
                  <a:pt x="277" y="22"/>
                </a:moveTo>
                <a:lnTo>
                  <a:pt x="277" y="22"/>
                </a:lnTo>
                <a:lnTo>
                  <a:pt x="284" y="27"/>
                </a:lnTo>
                <a:lnTo>
                  <a:pt x="284" y="27"/>
                </a:lnTo>
                <a:lnTo>
                  <a:pt x="286" y="27"/>
                </a:lnTo>
                <a:lnTo>
                  <a:pt x="286" y="27"/>
                </a:lnTo>
                <a:lnTo>
                  <a:pt x="283" y="23"/>
                </a:lnTo>
                <a:lnTo>
                  <a:pt x="283" y="23"/>
                </a:lnTo>
                <a:lnTo>
                  <a:pt x="280" y="22"/>
                </a:lnTo>
                <a:lnTo>
                  <a:pt x="277" y="22"/>
                </a:lnTo>
                <a:lnTo>
                  <a:pt x="277" y="22"/>
                </a:lnTo>
                <a:close/>
                <a:moveTo>
                  <a:pt x="51" y="199"/>
                </a:moveTo>
                <a:lnTo>
                  <a:pt x="51" y="199"/>
                </a:lnTo>
                <a:lnTo>
                  <a:pt x="50" y="199"/>
                </a:lnTo>
                <a:lnTo>
                  <a:pt x="50" y="201"/>
                </a:lnTo>
                <a:lnTo>
                  <a:pt x="50" y="201"/>
                </a:lnTo>
                <a:lnTo>
                  <a:pt x="50" y="204"/>
                </a:lnTo>
                <a:lnTo>
                  <a:pt x="50" y="204"/>
                </a:lnTo>
                <a:lnTo>
                  <a:pt x="51" y="207"/>
                </a:lnTo>
                <a:lnTo>
                  <a:pt x="51" y="207"/>
                </a:lnTo>
                <a:lnTo>
                  <a:pt x="51" y="202"/>
                </a:lnTo>
                <a:lnTo>
                  <a:pt x="51" y="199"/>
                </a:lnTo>
                <a:lnTo>
                  <a:pt x="51" y="199"/>
                </a:lnTo>
                <a:close/>
                <a:moveTo>
                  <a:pt x="273" y="171"/>
                </a:moveTo>
                <a:lnTo>
                  <a:pt x="273" y="171"/>
                </a:lnTo>
                <a:lnTo>
                  <a:pt x="273" y="171"/>
                </a:lnTo>
                <a:lnTo>
                  <a:pt x="273" y="171"/>
                </a:lnTo>
                <a:lnTo>
                  <a:pt x="269" y="175"/>
                </a:lnTo>
                <a:lnTo>
                  <a:pt x="269" y="175"/>
                </a:lnTo>
                <a:lnTo>
                  <a:pt x="269" y="177"/>
                </a:lnTo>
                <a:lnTo>
                  <a:pt x="269" y="177"/>
                </a:lnTo>
                <a:lnTo>
                  <a:pt x="269" y="177"/>
                </a:lnTo>
                <a:lnTo>
                  <a:pt x="270" y="178"/>
                </a:lnTo>
                <a:lnTo>
                  <a:pt x="270" y="178"/>
                </a:lnTo>
                <a:lnTo>
                  <a:pt x="270" y="178"/>
                </a:lnTo>
                <a:lnTo>
                  <a:pt x="273" y="171"/>
                </a:lnTo>
                <a:lnTo>
                  <a:pt x="273" y="171"/>
                </a:lnTo>
                <a:close/>
                <a:moveTo>
                  <a:pt x="112" y="312"/>
                </a:moveTo>
                <a:lnTo>
                  <a:pt x="112" y="312"/>
                </a:lnTo>
                <a:lnTo>
                  <a:pt x="112" y="310"/>
                </a:lnTo>
                <a:lnTo>
                  <a:pt x="112" y="310"/>
                </a:lnTo>
                <a:lnTo>
                  <a:pt x="101" y="310"/>
                </a:lnTo>
                <a:lnTo>
                  <a:pt x="101" y="310"/>
                </a:lnTo>
                <a:lnTo>
                  <a:pt x="101" y="310"/>
                </a:lnTo>
                <a:lnTo>
                  <a:pt x="102" y="310"/>
                </a:lnTo>
                <a:lnTo>
                  <a:pt x="102" y="310"/>
                </a:lnTo>
                <a:lnTo>
                  <a:pt x="111" y="312"/>
                </a:lnTo>
                <a:lnTo>
                  <a:pt x="111" y="312"/>
                </a:lnTo>
                <a:lnTo>
                  <a:pt x="112" y="312"/>
                </a:lnTo>
                <a:lnTo>
                  <a:pt x="112" y="312"/>
                </a:lnTo>
                <a:close/>
                <a:moveTo>
                  <a:pt x="36" y="170"/>
                </a:moveTo>
                <a:lnTo>
                  <a:pt x="36" y="170"/>
                </a:lnTo>
                <a:lnTo>
                  <a:pt x="38" y="168"/>
                </a:lnTo>
                <a:lnTo>
                  <a:pt x="38" y="168"/>
                </a:lnTo>
                <a:lnTo>
                  <a:pt x="37" y="165"/>
                </a:lnTo>
                <a:lnTo>
                  <a:pt x="36" y="164"/>
                </a:lnTo>
                <a:lnTo>
                  <a:pt x="36" y="164"/>
                </a:lnTo>
                <a:lnTo>
                  <a:pt x="36" y="170"/>
                </a:lnTo>
                <a:lnTo>
                  <a:pt x="36" y="170"/>
                </a:lnTo>
                <a:close/>
                <a:moveTo>
                  <a:pt x="193" y="296"/>
                </a:moveTo>
                <a:lnTo>
                  <a:pt x="193" y="296"/>
                </a:lnTo>
                <a:lnTo>
                  <a:pt x="192" y="295"/>
                </a:lnTo>
                <a:lnTo>
                  <a:pt x="192" y="295"/>
                </a:lnTo>
                <a:lnTo>
                  <a:pt x="190" y="295"/>
                </a:lnTo>
                <a:lnTo>
                  <a:pt x="189" y="296"/>
                </a:lnTo>
                <a:lnTo>
                  <a:pt x="189" y="296"/>
                </a:lnTo>
                <a:lnTo>
                  <a:pt x="188" y="297"/>
                </a:lnTo>
                <a:lnTo>
                  <a:pt x="188" y="297"/>
                </a:lnTo>
                <a:lnTo>
                  <a:pt x="186" y="297"/>
                </a:lnTo>
                <a:lnTo>
                  <a:pt x="186" y="299"/>
                </a:lnTo>
                <a:lnTo>
                  <a:pt x="186" y="299"/>
                </a:lnTo>
                <a:lnTo>
                  <a:pt x="189" y="299"/>
                </a:lnTo>
                <a:lnTo>
                  <a:pt x="189" y="299"/>
                </a:lnTo>
                <a:lnTo>
                  <a:pt x="193" y="296"/>
                </a:lnTo>
                <a:lnTo>
                  <a:pt x="193" y="296"/>
                </a:lnTo>
                <a:close/>
                <a:moveTo>
                  <a:pt x="242" y="56"/>
                </a:moveTo>
                <a:lnTo>
                  <a:pt x="242" y="56"/>
                </a:lnTo>
                <a:lnTo>
                  <a:pt x="240" y="54"/>
                </a:lnTo>
                <a:lnTo>
                  <a:pt x="240" y="54"/>
                </a:lnTo>
                <a:lnTo>
                  <a:pt x="239" y="56"/>
                </a:lnTo>
                <a:lnTo>
                  <a:pt x="239" y="56"/>
                </a:lnTo>
                <a:lnTo>
                  <a:pt x="237" y="62"/>
                </a:lnTo>
                <a:lnTo>
                  <a:pt x="237" y="62"/>
                </a:lnTo>
                <a:lnTo>
                  <a:pt x="237" y="62"/>
                </a:lnTo>
                <a:lnTo>
                  <a:pt x="237" y="62"/>
                </a:lnTo>
                <a:lnTo>
                  <a:pt x="242" y="56"/>
                </a:lnTo>
                <a:lnTo>
                  <a:pt x="242" y="56"/>
                </a:lnTo>
                <a:close/>
                <a:moveTo>
                  <a:pt x="323" y="285"/>
                </a:moveTo>
                <a:lnTo>
                  <a:pt x="323" y="285"/>
                </a:lnTo>
                <a:lnTo>
                  <a:pt x="318" y="297"/>
                </a:lnTo>
                <a:lnTo>
                  <a:pt x="318" y="297"/>
                </a:lnTo>
                <a:lnTo>
                  <a:pt x="318" y="297"/>
                </a:lnTo>
                <a:lnTo>
                  <a:pt x="318" y="297"/>
                </a:lnTo>
                <a:lnTo>
                  <a:pt x="321" y="292"/>
                </a:lnTo>
                <a:lnTo>
                  <a:pt x="323" y="285"/>
                </a:lnTo>
                <a:lnTo>
                  <a:pt x="323" y="285"/>
                </a:lnTo>
                <a:close/>
                <a:moveTo>
                  <a:pt x="243" y="70"/>
                </a:moveTo>
                <a:lnTo>
                  <a:pt x="243" y="70"/>
                </a:lnTo>
                <a:lnTo>
                  <a:pt x="243" y="70"/>
                </a:lnTo>
                <a:lnTo>
                  <a:pt x="243" y="70"/>
                </a:lnTo>
                <a:lnTo>
                  <a:pt x="244" y="70"/>
                </a:lnTo>
                <a:lnTo>
                  <a:pt x="244" y="70"/>
                </a:lnTo>
                <a:lnTo>
                  <a:pt x="249" y="70"/>
                </a:lnTo>
                <a:lnTo>
                  <a:pt x="249" y="70"/>
                </a:lnTo>
                <a:lnTo>
                  <a:pt x="249" y="69"/>
                </a:lnTo>
                <a:lnTo>
                  <a:pt x="249" y="67"/>
                </a:lnTo>
                <a:lnTo>
                  <a:pt x="249" y="67"/>
                </a:lnTo>
                <a:lnTo>
                  <a:pt x="243" y="70"/>
                </a:lnTo>
                <a:lnTo>
                  <a:pt x="243" y="70"/>
                </a:lnTo>
                <a:close/>
                <a:moveTo>
                  <a:pt x="291" y="97"/>
                </a:moveTo>
                <a:lnTo>
                  <a:pt x="291" y="97"/>
                </a:lnTo>
                <a:lnTo>
                  <a:pt x="290" y="100"/>
                </a:lnTo>
                <a:lnTo>
                  <a:pt x="290" y="100"/>
                </a:lnTo>
                <a:lnTo>
                  <a:pt x="291" y="107"/>
                </a:lnTo>
                <a:lnTo>
                  <a:pt x="291" y="107"/>
                </a:lnTo>
                <a:lnTo>
                  <a:pt x="291" y="107"/>
                </a:lnTo>
                <a:lnTo>
                  <a:pt x="291" y="107"/>
                </a:lnTo>
                <a:lnTo>
                  <a:pt x="293" y="107"/>
                </a:lnTo>
                <a:lnTo>
                  <a:pt x="293" y="107"/>
                </a:lnTo>
                <a:lnTo>
                  <a:pt x="291" y="97"/>
                </a:lnTo>
                <a:lnTo>
                  <a:pt x="291" y="97"/>
                </a:lnTo>
                <a:close/>
                <a:moveTo>
                  <a:pt x="239" y="219"/>
                </a:moveTo>
                <a:lnTo>
                  <a:pt x="239" y="219"/>
                </a:lnTo>
                <a:lnTo>
                  <a:pt x="239" y="216"/>
                </a:lnTo>
                <a:lnTo>
                  <a:pt x="237" y="214"/>
                </a:lnTo>
                <a:lnTo>
                  <a:pt x="237" y="214"/>
                </a:lnTo>
                <a:lnTo>
                  <a:pt x="233" y="209"/>
                </a:lnTo>
                <a:lnTo>
                  <a:pt x="233" y="209"/>
                </a:lnTo>
                <a:lnTo>
                  <a:pt x="233" y="208"/>
                </a:lnTo>
                <a:lnTo>
                  <a:pt x="233" y="208"/>
                </a:lnTo>
                <a:lnTo>
                  <a:pt x="233" y="208"/>
                </a:lnTo>
                <a:lnTo>
                  <a:pt x="233" y="208"/>
                </a:lnTo>
                <a:lnTo>
                  <a:pt x="239" y="219"/>
                </a:lnTo>
                <a:lnTo>
                  <a:pt x="239" y="219"/>
                </a:lnTo>
                <a:close/>
                <a:moveTo>
                  <a:pt x="230" y="79"/>
                </a:moveTo>
                <a:lnTo>
                  <a:pt x="230" y="79"/>
                </a:lnTo>
                <a:lnTo>
                  <a:pt x="232" y="79"/>
                </a:lnTo>
                <a:lnTo>
                  <a:pt x="233" y="79"/>
                </a:lnTo>
                <a:lnTo>
                  <a:pt x="233" y="79"/>
                </a:lnTo>
                <a:lnTo>
                  <a:pt x="235" y="74"/>
                </a:lnTo>
                <a:lnTo>
                  <a:pt x="235" y="74"/>
                </a:lnTo>
                <a:lnTo>
                  <a:pt x="232" y="76"/>
                </a:lnTo>
                <a:lnTo>
                  <a:pt x="230" y="79"/>
                </a:lnTo>
                <a:lnTo>
                  <a:pt x="230" y="79"/>
                </a:lnTo>
                <a:close/>
                <a:moveTo>
                  <a:pt x="119" y="43"/>
                </a:moveTo>
                <a:lnTo>
                  <a:pt x="119" y="43"/>
                </a:lnTo>
                <a:lnTo>
                  <a:pt x="121" y="43"/>
                </a:lnTo>
                <a:lnTo>
                  <a:pt x="121" y="43"/>
                </a:lnTo>
                <a:lnTo>
                  <a:pt x="124" y="40"/>
                </a:lnTo>
                <a:lnTo>
                  <a:pt x="124" y="40"/>
                </a:lnTo>
                <a:lnTo>
                  <a:pt x="127" y="36"/>
                </a:lnTo>
                <a:lnTo>
                  <a:pt x="127" y="36"/>
                </a:lnTo>
                <a:lnTo>
                  <a:pt x="125" y="35"/>
                </a:lnTo>
                <a:lnTo>
                  <a:pt x="125" y="35"/>
                </a:lnTo>
                <a:lnTo>
                  <a:pt x="119" y="43"/>
                </a:lnTo>
                <a:lnTo>
                  <a:pt x="119" y="43"/>
                </a:lnTo>
                <a:close/>
                <a:moveTo>
                  <a:pt x="230" y="185"/>
                </a:moveTo>
                <a:lnTo>
                  <a:pt x="230" y="185"/>
                </a:lnTo>
                <a:lnTo>
                  <a:pt x="229" y="188"/>
                </a:lnTo>
                <a:lnTo>
                  <a:pt x="229" y="191"/>
                </a:lnTo>
                <a:lnTo>
                  <a:pt x="229" y="191"/>
                </a:lnTo>
                <a:lnTo>
                  <a:pt x="230" y="188"/>
                </a:lnTo>
                <a:lnTo>
                  <a:pt x="232" y="187"/>
                </a:lnTo>
                <a:lnTo>
                  <a:pt x="232" y="187"/>
                </a:lnTo>
                <a:lnTo>
                  <a:pt x="230" y="185"/>
                </a:lnTo>
                <a:lnTo>
                  <a:pt x="230" y="185"/>
                </a:lnTo>
                <a:close/>
                <a:moveTo>
                  <a:pt x="87" y="49"/>
                </a:moveTo>
                <a:lnTo>
                  <a:pt x="87" y="49"/>
                </a:lnTo>
                <a:lnTo>
                  <a:pt x="87" y="49"/>
                </a:lnTo>
                <a:lnTo>
                  <a:pt x="87" y="49"/>
                </a:lnTo>
                <a:lnTo>
                  <a:pt x="91" y="46"/>
                </a:lnTo>
                <a:lnTo>
                  <a:pt x="91" y="46"/>
                </a:lnTo>
                <a:lnTo>
                  <a:pt x="90" y="43"/>
                </a:lnTo>
                <a:lnTo>
                  <a:pt x="90" y="43"/>
                </a:lnTo>
                <a:lnTo>
                  <a:pt x="88" y="45"/>
                </a:lnTo>
                <a:lnTo>
                  <a:pt x="88" y="45"/>
                </a:lnTo>
                <a:lnTo>
                  <a:pt x="87" y="49"/>
                </a:lnTo>
                <a:lnTo>
                  <a:pt x="87" y="49"/>
                </a:lnTo>
                <a:close/>
                <a:moveTo>
                  <a:pt x="190" y="67"/>
                </a:moveTo>
                <a:lnTo>
                  <a:pt x="190" y="67"/>
                </a:lnTo>
                <a:lnTo>
                  <a:pt x="189" y="67"/>
                </a:lnTo>
                <a:lnTo>
                  <a:pt x="189" y="67"/>
                </a:lnTo>
                <a:lnTo>
                  <a:pt x="188" y="69"/>
                </a:lnTo>
                <a:lnTo>
                  <a:pt x="188" y="69"/>
                </a:lnTo>
                <a:lnTo>
                  <a:pt x="188" y="73"/>
                </a:lnTo>
                <a:lnTo>
                  <a:pt x="188" y="73"/>
                </a:lnTo>
                <a:lnTo>
                  <a:pt x="188" y="74"/>
                </a:lnTo>
                <a:lnTo>
                  <a:pt x="188" y="74"/>
                </a:lnTo>
                <a:lnTo>
                  <a:pt x="190" y="67"/>
                </a:lnTo>
                <a:lnTo>
                  <a:pt x="190" y="67"/>
                </a:lnTo>
                <a:close/>
                <a:moveTo>
                  <a:pt x="77" y="201"/>
                </a:moveTo>
                <a:lnTo>
                  <a:pt x="77" y="201"/>
                </a:lnTo>
                <a:lnTo>
                  <a:pt x="77" y="201"/>
                </a:lnTo>
                <a:lnTo>
                  <a:pt x="77" y="201"/>
                </a:lnTo>
                <a:lnTo>
                  <a:pt x="80" y="209"/>
                </a:lnTo>
                <a:lnTo>
                  <a:pt x="80" y="209"/>
                </a:lnTo>
                <a:lnTo>
                  <a:pt x="80" y="209"/>
                </a:lnTo>
                <a:lnTo>
                  <a:pt x="80" y="209"/>
                </a:lnTo>
                <a:lnTo>
                  <a:pt x="80" y="207"/>
                </a:lnTo>
                <a:lnTo>
                  <a:pt x="80" y="207"/>
                </a:lnTo>
                <a:lnTo>
                  <a:pt x="77" y="201"/>
                </a:lnTo>
                <a:lnTo>
                  <a:pt x="77" y="201"/>
                </a:lnTo>
                <a:close/>
                <a:moveTo>
                  <a:pt x="206" y="39"/>
                </a:moveTo>
                <a:lnTo>
                  <a:pt x="206" y="39"/>
                </a:lnTo>
                <a:lnTo>
                  <a:pt x="206" y="33"/>
                </a:lnTo>
                <a:lnTo>
                  <a:pt x="206" y="33"/>
                </a:lnTo>
                <a:lnTo>
                  <a:pt x="205" y="35"/>
                </a:lnTo>
                <a:lnTo>
                  <a:pt x="205" y="35"/>
                </a:lnTo>
                <a:lnTo>
                  <a:pt x="203" y="36"/>
                </a:lnTo>
                <a:lnTo>
                  <a:pt x="203" y="37"/>
                </a:lnTo>
                <a:lnTo>
                  <a:pt x="203" y="37"/>
                </a:lnTo>
                <a:lnTo>
                  <a:pt x="203" y="37"/>
                </a:lnTo>
                <a:lnTo>
                  <a:pt x="205" y="39"/>
                </a:lnTo>
                <a:lnTo>
                  <a:pt x="205" y="39"/>
                </a:lnTo>
                <a:lnTo>
                  <a:pt x="206" y="39"/>
                </a:lnTo>
                <a:lnTo>
                  <a:pt x="206" y="39"/>
                </a:lnTo>
                <a:close/>
                <a:moveTo>
                  <a:pt x="55" y="110"/>
                </a:moveTo>
                <a:lnTo>
                  <a:pt x="55" y="110"/>
                </a:lnTo>
                <a:lnTo>
                  <a:pt x="57" y="110"/>
                </a:lnTo>
                <a:lnTo>
                  <a:pt x="57" y="110"/>
                </a:lnTo>
                <a:lnTo>
                  <a:pt x="58" y="110"/>
                </a:lnTo>
                <a:lnTo>
                  <a:pt x="58" y="110"/>
                </a:lnTo>
                <a:lnTo>
                  <a:pt x="60" y="110"/>
                </a:lnTo>
                <a:lnTo>
                  <a:pt x="61" y="108"/>
                </a:lnTo>
                <a:lnTo>
                  <a:pt x="61" y="108"/>
                </a:lnTo>
                <a:lnTo>
                  <a:pt x="61" y="106"/>
                </a:lnTo>
                <a:lnTo>
                  <a:pt x="61" y="106"/>
                </a:lnTo>
                <a:lnTo>
                  <a:pt x="55" y="110"/>
                </a:lnTo>
                <a:lnTo>
                  <a:pt x="55" y="110"/>
                </a:lnTo>
                <a:close/>
                <a:moveTo>
                  <a:pt x="271" y="219"/>
                </a:moveTo>
                <a:lnTo>
                  <a:pt x="271" y="219"/>
                </a:lnTo>
                <a:lnTo>
                  <a:pt x="274" y="218"/>
                </a:lnTo>
                <a:lnTo>
                  <a:pt x="274" y="218"/>
                </a:lnTo>
                <a:lnTo>
                  <a:pt x="274" y="218"/>
                </a:lnTo>
                <a:lnTo>
                  <a:pt x="274" y="214"/>
                </a:lnTo>
                <a:lnTo>
                  <a:pt x="274" y="214"/>
                </a:lnTo>
                <a:lnTo>
                  <a:pt x="271" y="215"/>
                </a:lnTo>
                <a:lnTo>
                  <a:pt x="271" y="215"/>
                </a:lnTo>
                <a:lnTo>
                  <a:pt x="271" y="219"/>
                </a:lnTo>
                <a:lnTo>
                  <a:pt x="271" y="219"/>
                </a:lnTo>
                <a:close/>
                <a:moveTo>
                  <a:pt x="247" y="178"/>
                </a:moveTo>
                <a:lnTo>
                  <a:pt x="247" y="178"/>
                </a:lnTo>
                <a:lnTo>
                  <a:pt x="246" y="180"/>
                </a:lnTo>
                <a:lnTo>
                  <a:pt x="246" y="180"/>
                </a:lnTo>
                <a:lnTo>
                  <a:pt x="242" y="184"/>
                </a:lnTo>
                <a:lnTo>
                  <a:pt x="242" y="184"/>
                </a:lnTo>
                <a:lnTo>
                  <a:pt x="242" y="184"/>
                </a:lnTo>
                <a:lnTo>
                  <a:pt x="242" y="185"/>
                </a:lnTo>
                <a:lnTo>
                  <a:pt x="242" y="185"/>
                </a:lnTo>
                <a:lnTo>
                  <a:pt x="244" y="182"/>
                </a:lnTo>
                <a:lnTo>
                  <a:pt x="247" y="178"/>
                </a:lnTo>
                <a:lnTo>
                  <a:pt x="247" y="178"/>
                </a:lnTo>
                <a:close/>
                <a:moveTo>
                  <a:pt x="159" y="279"/>
                </a:moveTo>
                <a:lnTo>
                  <a:pt x="159" y="279"/>
                </a:lnTo>
                <a:lnTo>
                  <a:pt x="159" y="278"/>
                </a:lnTo>
                <a:lnTo>
                  <a:pt x="159" y="278"/>
                </a:lnTo>
                <a:lnTo>
                  <a:pt x="156" y="279"/>
                </a:lnTo>
                <a:lnTo>
                  <a:pt x="156" y="279"/>
                </a:lnTo>
                <a:lnTo>
                  <a:pt x="154" y="283"/>
                </a:lnTo>
                <a:lnTo>
                  <a:pt x="154" y="283"/>
                </a:lnTo>
                <a:lnTo>
                  <a:pt x="154" y="283"/>
                </a:lnTo>
                <a:lnTo>
                  <a:pt x="155" y="283"/>
                </a:lnTo>
                <a:lnTo>
                  <a:pt x="155" y="283"/>
                </a:lnTo>
                <a:lnTo>
                  <a:pt x="159" y="279"/>
                </a:lnTo>
                <a:lnTo>
                  <a:pt x="159" y="279"/>
                </a:lnTo>
                <a:close/>
                <a:moveTo>
                  <a:pt x="240" y="204"/>
                </a:moveTo>
                <a:lnTo>
                  <a:pt x="240" y="204"/>
                </a:lnTo>
                <a:lnTo>
                  <a:pt x="240" y="211"/>
                </a:lnTo>
                <a:lnTo>
                  <a:pt x="240" y="211"/>
                </a:lnTo>
                <a:lnTo>
                  <a:pt x="242" y="211"/>
                </a:lnTo>
                <a:lnTo>
                  <a:pt x="242" y="211"/>
                </a:lnTo>
                <a:lnTo>
                  <a:pt x="242" y="202"/>
                </a:lnTo>
                <a:lnTo>
                  <a:pt x="242" y="202"/>
                </a:lnTo>
                <a:lnTo>
                  <a:pt x="240" y="204"/>
                </a:lnTo>
                <a:lnTo>
                  <a:pt x="240" y="204"/>
                </a:lnTo>
                <a:close/>
                <a:moveTo>
                  <a:pt x="61" y="165"/>
                </a:moveTo>
                <a:lnTo>
                  <a:pt x="61" y="165"/>
                </a:lnTo>
                <a:lnTo>
                  <a:pt x="61" y="167"/>
                </a:lnTo>
                <a:lnTo>
                  <a:pt x="61" y="167"/>
                </a:lnTo>
                <a:lnTo>
                  <a:pt x="64" y="171"/>
                </a:lnTo>
                <a:lnTo>
                  <a:pt x="64" y="171"/>
                </a:lnTo>
                <a:lnTo>
                  <a:pt x="67" y="174"/>
                </a:lnTo>
                <a:lnTo>
                  <a:pt x="70" y="177"/>
                </a:lnTo>
                <a:lnTo>
                  <a:pt x="70" y="177"/>
                </a:lnTo>
                <a:lnTo>
                  <a:pt x="61" y="165"/>
                </a:lnTo>
                <a:lnTo>
                  <a:pt x="61" y="165"/>
                </a:lnTo>
                <a:close/>
                <a:moveTo>
                  <a:pt x="205" y="84"/>
                </a:moveTo>
                <a:lnTo>
                  <a:pt x="205" y="84"/>
                </a:lnTo>
                <a:lnTo>
                  <a:pt x="205" y="84"/>
                </a:lnTo>
                <a:lnTo>
                  <a:pt x="205" y="84"/>
                </a:lnTo>
                <a:lnTo>
                  <a:pt x="205" y="87"/>
                </a:lnTo>
                <a:lnTo>
                  <a:pt x="205" y="87"/>
                </a:lnTo>
                <a:lnTo>
                  <a:pt x="206" y="91"/>
                </a:lnTo>
                <a:lnTo>
                  <a:pt x="206" y="91"/>
                </a:lnTo>
                <a:lnTo>
                  <a:pt x="208" y="90"/>
                </a:lnTo>
                <a:lnTo>
                  <a:pt x="208" y="90"/>
                </a:lnTo>
                <a:lnTo>
                  <a:pt x="208" y="90"/>
                </a:lnTo>
                <a:lnTo>
                  <a:pt x="206" y="86"/>
                </a:lnTo>
                <a:lnTo>
                  <a:pt x="206" y="86"/>
                </a:lnTo>
                <a:lnTo>
                  <a:pt x="205" y="84"/>
                </a:lnTo>
                <a:lnTo>
                  <a:pt x="205" y="84"/>
                </a:lnTo>
                <a:close/>
                <a:moveTo>
                  <a:pt x="114" y="72"/>
                </a:moveTo>
                <a:lnTo>
                  <a:pt x="114" y="72"/>
                </a:lnTo>
                <a:lnTo>
                  <a:pt x="111" y="73"/>
                </a:lnTo>
                <a:lnTo>
                  <a:pt x="111" y="73"/>
                </a:lnTo>
                <a:lnTo>
                  <a:pt x="108" y="80"/>
                </a:lnTo>
                <a:lnTo>
                  <a:pt x="108" y="80"/>
                </a:lnTo>
                <a:lnTo>
                  <a:pt x="108" y="81"/>
                </a:lnTo>
                <a:lnTo>
                  <a:pt x="108" y="81"/>
                </a:lnTo>
                <a:lnTo>
                  <a:pt x="108" y="81"/>
                </a:lnTo>
                <a:lnTo>
                  <a:pt x="108" y="81"/>
                </a:lnTo>
                <a:lnTo>
                  <a:pt x="114" y="72"/>
                </a:lnTo>
                <a:lnTo>
                  <a:pt x="114" y="72"/>
                </a:lnTo>
                <a:close/>
                <a:moveTo>
                  <a:pt x="296" y="87"/>
                </a:moveTo>
                <a:lnTo>
                  <a:pt x="296" y="87"/>
                </a:lnTo>
                <a:lnTo>
                  <a:pt x="293" y="79"/>
                </a:lnTo>
                <a:lnTo>
                  <a:pt x="293" y="79"/>
                </a:lnTo>
                <a:lnTo>
                  <a:pt x="293" y="87"/>
                </a:lnTo>
                <a:lnTo>
                  <a:pt x="293" y="87"/>
                </a:lnTo>
                <a:lnTo>
                  <a:pt x="296" y="87"/>
                </a:lnTo>
                <a:lnTo>
                  <a:pt x="296" y="87"/>
                </a:lnTo>
                <a:close/>
                <a:moveTo>
                  <a:pt x="256" y="268"/>
                </a:moveTo>
                <a:lnTo>
                  <a:pt x="256" y="268"/>
                </a:lnTo>
                <a:lnTo>
                  <a:pt x="256" y="266"/>
                </a:lnTo>
                <a:lnTo>
                  <a:pt x="256" y="265"/>
                </a:lnTo>
                <a:lnTo>
                  <a:pt x="256" y="265"/>
                </a:lnTo>
                <a:lnTo>
                  <a:pt x="254" y="263"/>
                </a:lnTo>
                <a:lnTo>
                  <a:pt x="254" y="263"/>
                </a:lnTo>
                <a:lnTo>
                  <a:pt x="252" y="258"/>
                </a:lnTo>
                <a:lnTo>
                  <a:pt x="252" y="258"/>
                </a:lnTo>
                <a:lnTo>
                  <a:pt x="250" y="253"/>
                </a:lnTo>
                <a:lnTo>
                  <a:pt x="250" y="253"/>
                </a:lnTo>
                <a:lnTo>
                  <a:pt x="250" y="253"/>
                </a:lnTo>
                <a:lnTo>
                  <a:pt x="250" y="253"/>
                </a:lnTo>
                <a:lnTo>
                  <a:pt x="253" y="261"/>
                </a:lnTo>
                <a:lnTo>
                  <a:pt x="253" y="261"/>
                </a:lnTo>
                <a:lnTo>
                  <a:pt x="254" y="266"/>
                </a:lnTo>
                <a:lnTo>
                  <a:pt x="254" y="266"/>
                </a:lnTo>
                <a:lnTo>
                  <a:pt x="256" y="268"/>
                </a:lnTo>
                <a:lnTo>
                  <a:pt x="256" y="268"/>
                </a:lnTo>
                <a:close/>
                <a:moveTo>
                  <a:pt x="61" y="306"/>
                </a:moveTo>
                <a:lnTo>
                  <a:pt x="61" y="306"/>
                </a:lnTo>
                <a:lnTo>
                  <a:pt x="60" y="306"/>
                </a:lnTo>
                <a:lnTo>
                  <a:pt x="60" y="306"/>
                </a:lnTo>
                <a:lnTo>
                  <a:pt x="61" y="307"/>
                </a:lnTo>
                <a:lnTo>
                  <a:pt x="61" y="307"/>
                </a:lnTo>
                <a:lnTo>
                  <a:pt x="73" y="309"/>
                </a:lnTo>
                <a:lnTo>
                  <a:pt x="73" y="309"/>
                </a:lnTo>
                <a:lnTo>
                  <a:pt x="71" y="307"/>
                </a:lnTo>
                <a:lnTo>
                  <a:pt x="71" y="307"/>
                </a:lnTo>
                <a:lnTo>
                  <a:pt x="71" y="307"/>
                </a:lnTo>
                <a:lnTo>
                  <a:pt x="63" y="307"/>
                </a:lnTo>
                <a:lnTo>
                  <a:pt x="63" y="307"/>
                </a:lnTo>
                <a:lnTo>
                  <a:pt x="61" y="306"/>
                </a:lnTo>
                <a:lnTo>
                  <a:pt x="61" y="306"/>
                </a:lnTo>
                <a:close/>
                <a:moveTo>
                  <a:pt x="284" y="111"/>
                </a:moveTo>
                <a:lnTo>
                  <a:pt x="284" y="111"/>
                </a:lnTo>
                <a:lnTo>
                  <a:pt x="286" y="104"/>
                </a:lnTo>
                <a:lnTo>
                  <a:pt x="286" y="104"/>
                </a:lnTo>
                <a:lnTo>
                  <a:pt x="286" y="103"/>
                </a:lnTo>
                <a:lnTo>
                  <a:pt x="286" y="103"/>
                </a:lnTo>
                <a:lnTo>
                  <a:pt x="284" y="107"/>
                </a:lnTo>
                <a:lnTo>
                  <a:pt x="284" y="111"/>
                </a:lnTo>
                <a:lnTo>
                  <a:pt x="284" y="111"/>
                </a:lnTo>
                <a:close/>
                <a:moveTo>
                  <a:pt x="50" y="121"/>
                </a:moveTo>
                <a:lnTo>
                  <a:pt x="50" y="121"/>
                </a:lnTo>
                <a:lnTo>
                  <a:pt x="46" y="121"/>
                </a:lnTo>
                <a:lnTo>
                  <a:pt x="46" y="121"/>
                </a:lnTo>
                <a:lnTo>
                  <a:pt x="44" y="121"/>
                </a:lnTo>
                <a:lnTo>
                  <a:pt x="44" y="121"/>
                </a:lnTo>
                <a:lnTo>
                  <a:pt x="43" y="123"/>
                </a:lnTo>
                <a:lnTo>
                  <a:pt x="43" y="123"/>
                </a:lnTo>
                <a:lnTo>
                  <a:pt x="46" y="123"/>
                </a:lnTo>
                <a:lnTo>
                  <a:pt x="50" y="121"/>
                </a:lnTo>
                <a:lnTo>
                  <a:pt x="50" y="121"/>
                </a:lnTo>
                <a:close/>
                <a:moveTo>
                  <a:pt x="260" y="39"/>
                </a:moveTo>
                <a:lnTo>
                  <a:pt x="260" y="39"/>
                </a:lnTo>
                <a:lnTo>
                  <a:pt x="257" y="42"/>
                </a:lnTo>
                <a:lnTo>
                  <a:pt x="257" y="42"/>
                </a:lnTo>
                <a:lnTo>
                  <a:pt x="257" y="43"/>
                </a:lnTo>
                <a:lnTo>
                  <a:pt x="257" y="43"/>
                </a:lnTo>
                <a:lnTo>
                  <a:pt x="262" y="42"/>
                </a:lnTo>
                <a:lnTo>
                  <a:pt x="262" y="42"/>
                </a:lnTo>
                <a:lnTo>
                  <a:pt x="260" y="39"/>
                </a:lnTo>
                <a:lnTo>
                  <a:pt x="260" y="39"/>
                </a:lnTo>
                <a:close/>
                <a:moveTo>
                  <a:pt x="266" y="32"/>
                </a:moveTo>
                <a:lnTo>
                  <a:pt x="266" y="32"/>
                </a:lnTo>
                <a:lnTo>
                  <a:pt x="264" y="25"/>
                </a:lnTo>
                <a:lnTo>
                  <a:pt x="264" y="25"/>
                </a:lnTo>
                <a:lnTo>
                  <a:pt x="263" y="23"/>
                </a:lnTo>
                <a:lnTo>
                  <a:pt x="263" y="23"/>
                </a:lnTo>
                <a:lnTo>
                  <a:pt x="263" y="26"/>
                </a:lnTo>
                <a:lnTo>
                  <a:pt x="263" y="26"/>
                </a:lnTo>
                <a:lnTo>
                  <a:pt x="263" y="26"/>
                </a:lnTo>
                <a:lnTo>
                  <a:pt x="263" y="26"/>
                </a:lnTo>
                <a:lnTo>
                  <a:pt x="264" y="32"/>
                </a:lnTo>
                <a:lnTo>
                  <a:pt x="264" y="32"/>
                </a:lnTo>
                <a:lnTo>
                  <a:pt x="264" y="32"/>
                </a:lnTo>
                <a:lnTo>
                  <a:pt x="266" y="32"/>
                </a:lnTo>
                <a:lnTo>
                  <a:pt x="266" y="32"/>
                </a:lnTo>
                <a:close/>
                <a:moveTo>
                  <a:pt x="188" y="62"/>
                </a:moveTo>
                <a:lnTo>
                  <a:pt x="188" y="62"/>
                </a:lnTo>
                <a:lnTo>
                  <a:pt x="188" y="62"/>
                </a:lnTo>
                <a:lnTo>
                  <a:pt x="188" y="62"/>
                </a:lnTo>
                <a:lnTo>
                  <a:pt x="183" y="53"/>
                </a:lnTo>
                <a:lnTo>
                  <a:pt x="183" y="53"/>
                </a:lnTo>
                <a:lnTo>
                  <a:pt x="183" y="53"/>
                </a:lnTo>
                <a:lnTo>
                  <a:pt x="183" y="53"/>
                </a:lnTo>
                <a:lnTo>
                  <a:pt x="183" y="56"/>
                </a:lnTo>
                <a:lnTo>
                  <a:pt x="183" y="59"/>
                </a:lnTo>
                <a:lnTo>
                  <a:pt x="183" y="59"/>
                </a:lnTo>
                <a:lnTo>
                  <a:pt x="188" y="62"/>
                </a:lnTo>
                <a:lnTo>
                  <a:pt x="188" y="62"/>
                </a:lnTo>
                <a:close/>
                <a:moveTo>
                  <a:pt x="36" y="70"/>
                </a:moveTo>
                <a:lnTo>
                  <a:pt x="36" y="70"/>
                </a:lnTo>
                <a:lnTo>
                  <a:pt x="41" y="62"/>
                </a:lnTo>
                <a:lnTo>
                  <a:pt x="41" y="62"/>
                </a:lnTo>
                <a:lnTo>
                  <a:pt x="37" y="66"/>
                </a:lnTo>
                <a:lnTo>
                  <a:pt x="36" y="70"/>
                </a:lnTo>
                <a:lnTo>
                  <a:pt x="36" y="70"/>
                </a:lnTo>
                <a:close/>
                <a:moveTo>
                  <a:pt x="223" y="194"/>
                </a:moveTo>
                <a:lnTo>
                  <a:pt x="223" y="194"/>
                </a:lnTo>
                <a:lnTo>
                  <a:pt x="225" y="194"/>
                </a:lnTo>
                <a:lnTo>
                  <a:pt x="225" y="194"/>
                </a:lnTo>
                <a:lnTo>
                  <a:pt x="225" y="187"/>
                </a:lnTo>
                <a:lnTo>
                  <a:pt x="225" y="187"/>
                </a:lnTo>
                <a:lnTo>
                  <a:pt x="222" y="191"/>
                </a:lnTo>
                <a:lnTo>
                  <a:pt x="222" y="191"/>
                </a:lnTo>
                <a:lnTo>
                  <a:pt x="223" y="194"/>
                </a:lnTo>
                <a:lnTo>
                  <a:pt x="223" y="194"/>
                </a:lnTo>
                <a:close/>
                <a:moveTo>
                  <a:pt x="41" y="165"/>
                </a:moveTo>
                <a:lnTo>
                  <a:pt x="41" y="165"/>
                </a:lnTo>
                <a:lnTo>
                  <a:pt x="43" y="162"/>
                </a:lnTo>
                <a:lnTo>
                  <a:pt x="43" y="162"/>
                </a:lnTo>
                <a:lnTo>
                  <a:pt x="43" y="161"/>
                </a:lnTo>
                <a:lnTo>
                  <a:pt x="41" y="160"/>
                </a:lnTo>
                <a:lnTo>
                  <a:pt x="41" y="160"/>
                </a:lnTo>
                <a:lnTo>
                  <a:pt x="41" y="165"/>
                </a:lnTo>
                <a:lnTo>
                  <a:pt x="41" y="165"/>
                </a:lnTo>
                <a:close/>
                <a:moveTo>
                  <a:pt x="294" y="138"/>
                </a:moveTo>
                <a:lnTo>
                  <a:pt x="294" y="138"/>
                </a:lnTo>
                <a:lnTo>
                  <a:pt x="293" y="138"/>
                </a:lnTo>
                <a:lnTo>
                  <a:pt x="291" y="141"/>
                </a:lnTo>
                <a:lnTo>
                  <a:pt x="291" y="141"/>
                </a:lnTo>
                <a:lnTo>
                  <a:pt x="291" y="147"/>
                </a:lnTo>
                <a:lnTo>
                  <a:pt x="291" y="147"/>
                </a:lnTo>
                <a:lnTo>
                  <a:pt x="291" y="150"/>
                </a:lnTo>
                <a:lnTo>
                  <a:pt x="291" y="150"/>
                </a:lnTo>
                <a:lnTo>
                  <a:pt x="291" y="150"/>
                </a:lnTo>
                <a:lnTo>
                  <a:pt x="291" y="150"/>
                </a:lnTo>
                <a:lnTo>
                  <a:pt x="294" y="138"/>
                </a:lnTo>
                <a:lnTo>
                  <a:pt x="294" y="138"/>
                </a:lnTo>
                <a:close/>
                <a:moveTo>
                  <a:pt x="279" y="106"/>
                </a:moveTo>
                <a:lnTo>
                  <a:pt x="279" y="106"/>
                </a:lnTo>
                <a:lnTo>
                  <a:pt x="273" y="111"/>
                </a:lnTo>
                <a:lnTo>
                  <a:pt x="273" y="111"/>
                </a:lnTo>
                <a:lnTo>
                  <a:pt x="274" y="111"/>
                </a:lnTo>
                <a:lnTo>
                  <a:pt x="276" y="110"/>
                </a:lnTo>
                <a:lnTo>
                  <a:pt x="276" y="110"/>
                </a:lnTo>
                <a:lnTo>
                  <a:pt x="279" y="107"/>
                </a:lnTo>
                <a:lnTo>
                  <a:pt x="279" y="107"/>
                </a:lnTo>
                <a:lnTo>
                  <a:pt x="279" y="107"/>
                </a:lnTo>
                <a:lnTo>
                  <a:pt x="279" y="106"/>
                </a:lnTo>
                <a:lnTo>
                  <a:pt x="279" y="106"/>
                </a:lnTo>
                <a:close/>
                <a:moveTo>
                  <a:pt x="65" y="211"/>
                </a:moveTo>
                <a:lnTo>
                  <a:pt x="65" y="211"/>
                </a:lnTo>
                <a:lnTo>
                  <a:pt x="65" y="215"/>
                </a:lnTo>
                <a:lnTo>
                  <a:pt x="65" y="218"/>
                </a:lnTo>
                <a:lnTo>
                  <a:pt x="65" y="218"/>
                </a:lnTo>
                <a:lnTo>
                  <a:pt x="67" y="215"/>
                </a:lnTo>
                <a:lnTo>
                  <a:pt x="65" y="212"/>
                </a:lnTo>
                <a:lnTo>
                  <a:pt x="65" y="212"/>
                </a:lnTo>
                <a:lnTo>
                  <a:pt x="65" y="211"/>
                </a:lnTo>
                <a:lnTo>
                  <a:pt x="65" y="211"/>
                </a:lnTo>
                <a:close/>
                <a:moveTo>
                  <a:pt x="252" y="40"/>
                </a:moveTo>
                <a:lnTo>
                  <a:pt x="252" y="40"/>
                </a:lnTo>
                <a:lnTo>
                  <a:pt x="253" y="40"/>
                </a:lnTo>
                <a:lnTo>
                  <a:pt x="253" y="40"/>
                </a:lnTo>
                <a:lnTo>
                  <a:pt x="254" y="39"/>
                </a:lnTo>
                <a:lnTo>
                  <a:pt x="254" y="39"/>
                </a:lnTo>
                <a:lnTo>
                  <a:pt x="256" y="36"/>
                </a:lnTo>
                <a:lnTo>
                  <a:pt x="256" y="36"/>
                </a:lnTo>
                <a:lnTo>
                  <a:pt x="256" y="35"/>
                </a:lnTo>
                <a:lnTo>
                  <a:pt x="256" y="35"/>
                </a:lnTo>
                <a:lnTo>
                  <a:pt x="252" y="40"/>
                </a:lnTo>
                <a:lnTo>
                  <a:pt x="252" y="40"/>
                </a:lnTo>
                <a:close/>
                <a:moveTo>
                  <a:pt x="97" y="302"/>
                </a:moveTo>
                <a:lnTo>
                  <a:pt x="97" y="302"/>
                </a:lnTo>
                <a:lnTo>
                  <a:pt x="98" y="303"/>
                </a:lnTo>
                <a:lnTo>
                  <a:pt x="100" y="303"/>
                </a:lnTo>
                <a:lnTo>
                  <a:pt x="100" y="303"/>
                </a:lnTo>
                <a:lnTo>
                  <a:pt x="105" y="303"/>
                </a:lnTo>
                <a:lnTo>
                  <a:pt x="105" y="303"/>
                </a:lnTo>
                <a:lnTo>
                  <a:pt x="109" y="303"/>
                </a:lnTo>
                <a:lnTo>
                  <a:pt x="109" y="303"/>
                </a:lnTo>
                <a:lnTo>
                  <a:pt x="109" y="303"/>
                </a:lnTo>
                <a:lnTo>
                  <a:pt x="109" y="303"/>
                </a:lnTo>
                <a:lnTo>
                  <a:pt x="109" y="303"/>
                </a:lnTo>
                <a:lnTo>
                  <a:pt x="109" y="303"/>
                </a:lnTo>
                <a:lnTo>
                  <a:pt x="97" y="302"/>
                </a:lnTo>
                <a:lnTo>
                  <a:pt x="97" y="302"/>
                </a:lnTo>
                <a:close/>
                <a:moveTo>
                  <a:pt x="19" y="195"/>
                </a:moveTo>
                <a:lnTo>
                  <a:pt x="19" y="195"/>
                </a:lnTo>
                <a:lnTo>
                  <a:pt x="19" y="195"/>
                </a:lnTo>
                <a:lnTo>
                  <a:pt x="19" y="195"/>
                </a:lnTo>
                <a:lnTo>
                  <a:pt x="20" y="189"/>
                </a:lnTo>
                <a:lnTo>
                  <a:pt x="20" y="189"/>
                </a:lnTo>
                <a:lnTo>
                  <a:pt x="20" y="185"/>
                </a:lnTo>
                <a:lnTo>
                  <a:pt x="20" y="185"/>
                </a:lnTo>
                <a:lnTo>
                  <a:pt x="19" y="185"/>
                </a:lnTo>
                <a:lnTo>
                  <a:pt x="19" y="185"/>
                </a:lnTo>
                <a:lnTo>
                  <a:pt x="19" y="195"/>
                </a:lnTo>
                <a:lnTo>
                  <a:pt x="19" y="195"/>
                </a:lnTo>
                <a:close/>
                <a:moveTo>
                  <a:pt x="223" y="103"/>
                </a:moveTo>
                <a:lnTo>
                  <a:pt x="223" y="103"/>
                </a:lnTo>
                <a:lnTo>
                  <a:pt x="226" y="99"/>
                </a:lnTo>
                <a:lnTo>
                  <a:pt x="226" y="99"/>
                </a:lnTo>
                <a:lnTo>
                  <a:pt x="223" y="100"/>
                </a:lnTo>
                <a:lnTo>
                  <a:pt x="222" y="103"/>
                </a:lnTo>
                <a:lnTo>
                  <a:pt x="222" y="103"/>
                </a:lnTo>
                <a:lnTo>
                  <a:pt x="223" y="103"/>
                </a:lnTo>
                <a:lnTo>
                  <a:pt x="223" y="103"/>
                </a:lnTo>
                <a:close/>
                <a:moveTo>
                  <a:pt x="21" y="162"/>
                </a:moveTo>
                <a:lnTo>
                  <a:pt x="21" y="162"/>
                </a:lnTo>
                <a:lnTo>
                  <a:pt x="19" y="172"/>
                </a:lnTo>
                <a:lnTo>
                  <a:pt x="19" y="172"/>
                </a:lnTo>
                <a:lnTo>
                  <a:pt x="21" y="168"/>
                </a:lnTo>
                <a:lnTo>
                  <a:pt x="21" y="165"/>
                </a:lnTo>
                <a:lnTo>
                  <a:pt x="21" y="162"/>
                </a:lnTo>
                <a:lnTo>
                  <a:pt x="21" y="162"/>
                </a:lnTo>
                <a:close/>
                <a:moveTo>
                  <a:pt x="181" y="73"/>
                </a:moveTo>
                <a:lnTo>
                  <a:pt x="181" y="73"/>
                </a:lnTo>
                <a:lnTo>
                  <a:pt x="181" y="73"/>
                </a:lnTo>
                <a:lnTo>
                  <a:pt x="181" y="73"/>
                </a:lnTo>
                <a:lnTo>
                  <a:pt x="182" y="72"/>
                </a:lnTo>
                <a:lnTo>
                  <a:pt x="182" y="72"/>
                </a:lnTo>
                <a:lnTo>
                  <a:pt x="183" y="70"/>
                </a:lnTo>
                <a:lnTo>
                  <a:pt x="183" y="69"/>
                </a:lnTo>
                <a:lnTo>
                  <a:pt x="183" y="69"/>
                </a:lnTo>
                <a:lnTo>
                  <a:pt x="182" y="69"/>
                </a:lnTo>
                <a:lnTo>
                  <a:pt x="181" y="69"/>
                </a:lnTo>
                <a:lnTo>
                  <a:pt x="181" y="69"/>
                </a:lnTo>
                <a:lnTo>
                  <a:pt x="181" y="69"/>
                </a:lnTo>
                <a:lnTo>
                  <a:pt x="181" y="69"/>
                </a:lnTo>
                <a:lnTo>
                  <a:pt x="181" y="73"/>
                </a:lnTo>
                <a:lnTo>
                  <a:pt x="181" y="73"/>
                </a:lnTo>
                <a:close/>
                <a:moveTo>
                  <a:pt x="40" y="222"/>
                </a:moveTo>
                <a:lnTo>
                  <a:pt x="40" y="222"/>
                </a:lnTo>
                <a:lnTo>
                  <a:pt x="37" y="225"/>
                </a:lnTo>
                <a:lnTo>
                  <a:pt x="37" y="228"/>
                </a:lnTo>
                <a:lnTo>
                  <a:pt x="37" y="228"/>
                </a:lnTo>
                <a:lnTo>
                  <a:pt x="38" y="225"/>
                </a:lnTo>
                <a:lnTo>
                  <a:pt x="40" y="222"/>
                </a:lnTo>
                <a:lnTo>
                  <a:pt x="40" y="222"/>
                </a:lnTo>
                <a:close/>
                <a:moveTo>
                  <a:pt x="33" y="164"/>
                </a:moveTo>
                <a:lnTo>
                  <a:pt x="33" y="164"/>
                </a:lnTo>
                <a:lnTo>
                  <a:pt x="33" y="164"/>
                </a:lnTo>
                <a:lnTo>
                  <a:pt x="33" y="164"/>
                </a:lnTo>
                <a:lnTo>
                  <a:pt x="31" y="172"/>
                </a:lnTo>
                <a:lnTo>
                  <a:pt x="31" y="172"/>
                </a:lnTo>
                <a:lnTo>
                  <a:pt x="33" y="171"/>
                </a:lnTo>
                <a:lnTo>
                  <a:pt x="33" y="171"/>
                </a:lnTo>
                <a:lnTo>
                  <a:pt x="33" y="171"/>
                </a:lnTo>
                <a:lnTo>
                  <a:pt x="33" y="164"/>
                </a:lnTo>
                <a:lnTo>
                  <a:pt x="33" y="164"/>
                </a:lnTo>
                <a:close/>
                <a:moveTo>
                  <a:pt x="57" y="123"/>
                </a:moveTo>
                <a:lnTo>
                  <a:pt x="57" y="123"/>
                </a:lnTo>
                <a:lnTo>
                  <a:pt x="61" y="123"/>
                </a:lnTo>
                <a:lnTo>
                  <a:pt x="65" y="121"/>
                </a:lnTo>
                <a:lnTo>
                  <a:pt x="65" y="121"/>
                </a:lnTo>
                <a:lnTo>
                  <a:pt x="60" y="121"/>
                </a:lnTo>
                <a:lnTo>
                  <a:pt x="60" y="121"/>
                </a:lnTo>
                <a:lnTo>
                  <a:pt x="57" y="123"/>
                </a:lnTo>
                <a:lnTo>
                  <a:pt x="57" y="123"/>
                </a:lnTo>
                <a:close/>
                <a:moveTo>
                  <a:pt x="235" y="100"/>
                </a:moveTo>
                <a:lnTo>
                  <a:pt x="235" y="100"/>
                </a:lnTo>
                <a:lnTo>
                  <a:pt x="237" y="96"/>
                </a:lnTo>
                <a:lnTo>
                  <a:pt x="237" y="96"/>
                </a:lnTo>
                <a:lnTo>
                  <a:pt x="233" y="96"/>
                </a:lnTo>
                <a:lnTo>
                  <a:pt x="233" y="96"/>
                </a:lnTo>
                <a:lnTo>
                  <a:pt x="235" y="100"/>
                </a:lnTo>
                <a:lnTo>
                  <a:pt x="235" y="100"/>
                </a:lnTo>
                <a:close/>
                <a:moveTo>
                  <a:pt x="203" y="32"/>
                </a:moveTo>
                <a:lnTo>
                  <a:pt x="203" y="32"/>
                </a:lnTo>
                <a:lnTo>
                  <a:pt x="206" y="30"/>
                </a:lnTo>
                <a:lnTo>
                  <a:pt x="206" y="30"/>
                </a:lnTo>
                <a:lnTo>
                  <a:pt x="206" y="26"/>
                </a:lnTo>
                <a:lnTo>
                  <a:pt x="206" y="26"/>
                </a:lnTo>
                <a:lnTo>
                  <a:pt x="203" y="32"/>
                </a:lnTo>
                <a:lnTo>
                  <a:pt x="203" y="32"/>
                </a:lnTo>
                <a:close/>
                <a:moveTo>
                  <a:pt x="185" y="74"/>
                </a:moveTo>
                <a:lnTo>
                  <a:pt x="185" y="74"/>
                </a:lnTo>
                <a:lnTo>
                  <a:pt x="183" y="73"/>
                </a:lnTo>
                <a:lnTo>
                  <a:pt x="183" y="73"/>
                </a:lnTo>
                <a:lnTo>
                  <a:pt x="182" y="77"/>
                </a:lnTo>
                <a:lnTo>
                  <a:pt x="182" y="77"/>
                </a:lnTo>
                <a:lnTo>
                  <a:pt x="183" y="80"/>
                </a:lnTo>
                <a:lnTo>
                  <a:pt x="183" y="80"/>
                </a:lnTo>
                <a:lnTo>
                  <a:pt x="185" y="74"/>
                </a:lnTo>
                <a:lnTo>
                  <a:pt x="185" y="74"/>
                </a:lnTo>
                <a:close/>
                <a:moveTo>
                  <a:pt x="53" y="222"/>
                </a:moveTo>
                <a:lnTo>
                  <a:pt x="53" y="222"/>
                </a:lnTo>
                <a:lnTo>
                  <a:pt x="50" y="224"/>
                </a:lnTo>
                <a:lnTo>
                  <a:pt x="50" y="224"/>
                </a:lnTo>
                <a:lnTo>
                  <a:pt x="53" y="228"/>
                </a:lnTo>
                <a:lnTo>
                  <a:pt x="53" y="228"/>
                </a:lnTo>
                <a:lnTo>
                  <a:pt x="53" y="228"/>
                </a:lnTo>
                <a:lnTo>
                  <a:pt x="53" y="228"/>
                </a:lnTo>
                <a:lnTo>
                  <a:pt x="53" y="222"/>
                </a:lnTo>
                <a:lnTo>
                  <a:pt x="53" y="222"/>
                </a:lnTo>
                <a:close/>
                <a:moveTo>
                  <a:pt x="281" y="283"/>
                </a:moveTo>
                <a:lnTo>
                  <a:pt x="281" y="283"/>
                </a:lnTo>
                <a:lnTo>
                  <a:pt x="279" y="286"/>
                </a:lnTo>
                <a:lnTo>
                  <a:pt x="279" y="286"/>
                </a:lnTo>
                <a:lnTo>
                  <a:pt x="280" y="288"/>
                </a:lnTo>
                <a:lnTo>
                  <a:pt x="280" y="288"/>
                </a:lnTo>
                <a:lnTo>
                  <a:pt x="283" y="283"/>
                </a:lnTo>
                <a:lnTo>
                  <a:pt x="283" y="283"/>
                </a:lnTo>
                <a:lnTo>
                  <a:pt x="281" y="283"/>
                </a:lnTo>
                <a:lnTo>
                  <a:pt x="281" y="283"/>
                </a:lnTo>
                <a:close/>
                <a:moveTo>
                  <a:pt x="47" y="312"/>
                </a:moveTo>
                <a:lnTo>
                  <a:pt x="47" y="312"/>
                </a:lnTo>
                <a:lnTo>
                  <a:pt x="43" y="306"/>
                </a:lnTo>
                <a:lnTo>
                  <a:pt x="38" y="303"/>
                </a:lnTo>
                <a:lnTo>
                  <a:pt x="38" y="303"/>
                </a:lnTo>
                <a:lnTo>
                  <a:pt x="43" y="307"/>
                </a:lnTo>
                <a:lnTo>
                  <a:pt x="47" y="312"/>
                </a:lnTo>
                <a:lnTo>
                  <a:pt x="47" y="312"/>
                </a:lnTo>
                <a:close/>
                <a:moveTo>
                  <a:pt x="21" y="111"/>
                </a:moveTo>
                <a:lnTo>
                  <a:pt x="21" y="111"/>
                </a:lnTo>
                <a:lnTo>
                  <a:pt x="19" y="114"/>
                </a:lnTo>
                <a:lnTo>
                  <a:pt x="19" y="117"/>
                </a:lnTo>
                <a:lnTo>
                  <a:pt x="19" y="117"/>
                </a:lnTo>
                <a:lnTo>
                  <a:pt x="20" y="116"/>
                </a:lnTo>
                <a:lnTo>
                  <a:pt x="20" y="116"/>
                </a:lnTo>
                <a:lnTo>
                  <a:pt x="21" y="111"/>
                </a:lnTo>
                <a:lnTo>
                  <a:pt x="21" y="111"/>
                </a:lnTo>
                <a:close/>
                <a:moveTo>
                  <a:pt x="253" y="303"/>
                </a:moveTo>
                <a:lnTo>
                  <a:pt x="253" y="303"/>
                </a:lnTo>
                <a:lnTo>
                  <a:pt x="253" y="305"/>
                </a:lnTo>
                <a:lnTo>
                  <a:pt x="254" y="305"/>
                </a:lnTo>
                <a:lnTo>
                  <a:pt x="254" y="305"/>
                </a:lnTo>
                <a:lnTo>
                  <a:pt x="262" y="302"/>
                </a:lnTo>
                <a:lnTo>
                  <a:pt x="262" y="302"/>
                </a:lnTo>
                <a:lnTo>
                  <a:pt x="262" y="302"/>
                </a:lnTo>
                <a:lnTo>
                  <a:pt x="262" y="302"/>
                </a:lnTo>
                <a:lnTo>
                  <a:pt x="253" y="303"/>
                </a:lnTo>
                <a:lnTo>
                  <a:pt x="253" y="303"/>
                </a:lnTo>
                <a:close/>
                <a:moveTo>
                  <a:pt x="43" y="266"/>
                </a:moveTo>
                <a:lnTo>
                  <a:pt x="43" y="266"/>
                </a:lnTo>
                <a:lnTo>
                  <a:pt x="46" y="265"/>
                </a:lnTo>
                <a:lnTo>
                  <a:pt x="47" y="262"/>
                </a:lnTo>
                <a:lnTo>
                  <a:pt x="47" y="262"/>
                </a:lnTo>
                <a:lnTo>
                  <a:pt x="44" y="262"/>
                </a:lnTo>
                <a:lnTo>
                  <a:pt x="44" y="262"/>
                </a:lnTo>
                <a:lnTo>
                  <a:pt x="44" y="262"/>
                </a:lnTo>
                <a:lnTo>
                  <a:pt x="43" y="263"/>
                </a:lnTo>
                <a:lnTo>
                  <a:pt x="43" y="263"/>
                </a:lnTo>
                <a:lnTo>
                  <a:pt x="43" y="266"/>
                </a:lnTo>
                <a:lnTo>
                  <a:pt x="43" y="266"/>
                </a:lnTo>
                <a:close/>
                <a:moveTo>
                  <a:pt x="247" y="56"/>
                </a:moveTo>
                <a:lnTo>
                  <a:pt x="247" y="56"/>
                </a:lnTo>
                <a:lnTo>
                  <a:pt x="249" y="53"/>
                </a:lnTo>
                <a:lnTo>
                  <a:pt x="249" y="50"/>
                </a:lnTo>
                <a:lnTo>
                  <a:pt x="249" y="50"/>
                </a:lnTo>
                <a:lnTo>
                  <a:pt x="247" y="53"/>
                </a:lnTo>
                <a:lnTo>
                  <a:pt x="247" y="56"/>
                </a:lnTo>
                <a:lnTo>
                  <a:pt x="247" y="56"/>
                </a:lnTo>
                <a:close/>
                <a:moveTo>
                  <a:pt x="172" y="36"/>
                </a:moveTo>
                <a:lnTo>
                  <a:pt x="172" y="36"/>
                </a:lnTo>
                <a:lnTo>
                  <a:pt x="172" y="35"/>
                </a:lnTo>
                <a:lnTo>
                  <a:pt x="172" y="35"/>
                </a:lnTo>
                <a:lnTo>
                  <a:pt x="172" y="35"/>
                </a:lnTo>
                <a:lnTo>
                  <a:pt x="169" y="30"/>
                </a:lnTo>
                <a:lnTo>
                  <a:pt x="169" y="30"/>
                </a:lnTo>
                <a:lnTo>
                  <a:pt x="168" y="30"/>
                </a:lnTo>
                <a:lnTo>
                  <a:pt x="168" y="30"/>
                </a:lnTo>
                <a:lnTo>
                  <a:pt x="168" y="30"/>
                </a:lnTo>
                <a:lnTo>
                  <a:pt x="172" y="36"/>
                </a:lnTo>
                <a:lnTo>
                  <a:pt x="172" y="36"/>
                </a:lnTo>
                <a:close/>
                <a:moveTo>
                  <a:pt x="252" y="175"/>
                </a:moveTo>
                <a:lnTo>
                  <a:pt x="252" y="175"/>
                </a:lnTo>
                <a:lnTo>
                  <a:pt x="257" y="170"/>
                </a:lnTo>
                <a:lnTo>
                  <a:pt x="257" y="170"/>
                </a:lnTo>
                <a:lnTo>
                  <a:pt x="256" y="170"/>
                </a:lnTo>
                <a:lnTo>
                  <a:pt x="256" y="170"/>
                </a:lnTo>
                <a:lnTo>
                  <a:pt x="253" y="171"/>
                </a:lnTo>
                <a:lnTo>
                  <a:pt x="253" y="171"/>
                </a:lnTo>
                <a:lnTo>
                  <a:pt x="252" y="174"/>
                </a:lnTo>
                <a:lnTo>
                  <a:pt x="252" y="175"/>
                </a:lnTo>
                <a:lnTo>
                  <a:pt x="252" y="175"/>
                </a:lnTo>
                <a:close/>
                <a:moveTo>
                  <a:pt x="70" y="101"/>
                </a:moveTo>
                <a:lnTo>
                  <a:pt x="70" y="101"/>
                </a:lnTo>
                <a:lnTo>
                  <a:pt x="74" y="101"/>
                </a:lnTo>
                <a:lnTo>
                  <a:pt x="74" y="101"/>
                </a:lnTo>
                <a:lnTo>
                  <a:pt x="73" y="97"/>
                </a:lnTo>
                <a:lnTo>
                  <a:pt x="73" y="97"/>
                </a:lnTo>
                <a:lnTo>
                  <a:pt x="70" y="101"/>
                </a:lnTo>
                <a:lnTo>
                  <a:pt x="70" y="101"/>
                </a:lnTo>
                <a:close/>
                <a:moveTo>
                  <a:pt x="60" y="116"/>
                </a:moveTo>
                <a:lnTo>
                  <a:pt x="60" y="116"/>
                </a:lnTo>
                <a:lnTo>
                  <a:pt x="63" y="114"/>
                </a:lnTo>
                <a:lnTo>
                  <a:pt x="63" y="114"/>
                </a:lnTo>
                <a:lnTo>
                  <a:pt x="65" y="113"/>
                </a:lnTo>
                <a:lnTo>
                  <a:pt x="65" y="113"/>
                </a:lnTo>
                <a:lnTo>
                  <a:pt x="67" y="113"/>
                </a:lnTo>
                <a:lnTo>
                  <a:pt x="67" y="113"/>
                </a:lnTo>
                <a:lnTo>
                  <a:pt x="63" y="113"/>
                </a:lnTo>
                <a:lnTo>
                  <a:pt x="60" y="116"/>
                </a:lnTo>
                <a:lnTo>
                  <a:pt x="60" y="116"/>
                </a:lnTo>
                <a:close/>
                <a:moveTo>
                  <a:pt x="293" y="246"/>
                </a:moveTo>
                <a:lnTo>
                  <a:pt x="293" y="246"/>
                </a:lnTo>
                <a:lnTo>
                  <a:pt x="293" y="251"/>
                </a:lnTo>
                <a:lnTo>
                  <a:pt x="293" y="253"/>
                </a:lnTo>
                <a:lnTo>
                  <a:pt x="293" y="253"/>
                </a:lnTo>
                <a:lnTo>
                  <a:pt x="294" y="249"/>
                </a:lnTo>
                <a:lnTo>
                  <a:pt x="294" y="249"/>
                </a:lnTo>
                <a:lnTo>
                  <a:pt x="294" y="248"/>
                </a:lnTo>
                <a:lnTo>
                  <a:pt x="293" y="246"/>
                </a:lnTo>
                <a:lnTo>
                  <a:pt x="293" y="246"/>
                </a:lnTo>
                <a:close/>
                <a:moveTo>
                  <a:pt x="121" y="307"/>
                </a:moveTo>
                <a:lnTo>
                  <a:pt x="121" y="307"/>
                </a:lnTo>
                <a:lnTo>
                  <a:pt x="114" y="307"/>
                </a:lnTo>
                <a:lnTo>
                  <a:pt x="114" y="307"/>
                </a:lnTo>
                <a:lnTo>
                  <a:pt x="114" y="307"/>
                </a:lnTo>
                <a:lnTo>
                  <a:pt x="114" y="307"/>
                </a:lnTo>
                <a:lnTo>
                  <a:pt x="121" y="309"/>
                </a:lnTo>
                <a:lnTo>
                  <a:pt x="121" y="309"/>
                </a:lnTo>
                <a:lnTo>
                  <a:pt x="121" y="307"/>
                </a:lnTo>
                <a:lnTo>
                  <a:pt x="121" y="307"/>
                </a:lnTo>
                <a:close/>
                <a:moveTo>
                  <a:pt x="230" y="63"/>
                </a:moveTo>
                <a:lnTo>
                  <a:pt x="230" y="63"/>
                </a:lnTo>
                <a:lnTo>
                  <a:pt x="229" y="60"/>
                </a:lnTo>
                <a:lnTo>
                  <a:pt x="229" y="60"/>
                </a:lnTo>
                <a:lnTo>
                  <a:pt x="227" y="62"/>
                </a:lnTo>
                <a:lnTo>
                  <a:pt x="227" y="64"/>
                </a:lnTo>
                <a:lnTo>
                  <a:pt x="227" y="64"/>
                </a:lnTo>
                <a:lnTo>
                  <a:pt x="230" y="63"/>
                </a:lnTo>
                <a:lnTo>
                  <a:pt x="230" y="63"/>
                </a:lnTo>
                <a:close/>
                <a:moveTo>
                  <a:pt x="253" y="97"/>
                </a:moveTo>
                <a:lnTo>
                  <a:pt x="253" y="97"/>
                </a:lnTo>
                <a:lnTo>
                  <a:pt x="252" y="94"/>
                </a:lnTo>
                <a:lnTo>
                  <a:pt x="252" y="94"/>
                </a:lnTo>
                <a:lnTo>
                  <a:pt x="249" y="100"/>
                </a:lnTo>
                <a:lnTo>
                  <a:pt x="249" y="100"/>
                </a:lnTo>
                <a:lnTo>
                  <a:pt x="249" y="100"/>
                </a:lnTo>
                <a:lnTo>
                  <a:pt x="249" y="100"/>
                </a:lnTo>
                <a:lnTo>
                  <a:pt x="253" y="97"/>
                </a:lnTo>
                <a:lnTo>
                  <a:pt x="253" y="97"/>
                </a:lnTo>
                <a:close/>
                <a:moveTo>
                  <a:pt x="139" y="33"/>
                </a:moveTo>
                <a:lnTo>
                  <a:pt x="139" y="33"/>
                </a:lnTo>
                <a:lnTo>
                  <a:pt x="139" y="33"/>
                </a:lnTo>
                <a:lnTo>
                  <a:pt x="139" y="33"/>
                </a:lnTo>
                <a:lnTo>
                  <a:pt x="141" y="33"/>
                </a:lnTo>
                <a:lnTo>
                  <a:pt x="141" y="33"/>
                </a:lnTo>
                <a:lnTo>
                  <a:pt x="142" y="32"/>
                </a:lnTo>
                <a:lnTo>
                  <a:pt x="142" y="32"/>
                </a:lnTo>
                <a:lnTo>
                  <a:pt x="144" y="32"/>
                </a:lnTo>
                <a:lnTo>
                  <a:pt x="144" y="29"/>
                </a:lnTo>
                <a:lnTo>
                  <a:pt x="144" y="29"/>
                </a:lnTo>
                <a:lnTo>
                  <a:pt x="139" y="33"/>
                </a:lnTo>
                <a:lnTo>
                  <a:pt x="139" y="33"/>
                </a:lnTo>
                <a:close/>
                <a:moveTo>
                  <a:pt x="67" y="268"/>
                </a:moveTo>
                <a:lnTo>
                  <a:pt x="67" y="268"/>
                </a:lnTo>
                <a:lnTo>
                  <a:pt x="70" y="269"/>
                </a:lnTo>
                <a:lnTo>
                  <a:pt x="70" y="269"/>
                </a:lnTo>
                <a:lnTo>
                  <a:pt x="71" y="262"/>
                </a:lnTo>
                <a:lnTo>
                  <a:pt x="71" y="262"/>
                </a:lnTo>
                <a:lnTo>
                  <a:pt x="70" y="262"/>
                </a:lnTo>
                <a:lnTo>
                  <a:pt x="70" y="262"/>
                </a:lnTo>
                <a:lnTo>
                  <a:pt x="67" y="268"/>
                </a:lnTo>
                <a:lnTo>
                  <a:pt x="67" y="268"/>
                </a:lnTo>
                <a:close/>
                <a:moveTo>
                  <a:pt x="20" y="40"/>
                </a:moveTo>
                <a:lnTo>
                  <a:pt x="20" y="40"/>
                </a:lnTo>
                <a:lnTo>
                  <a:pt x="23" y="36"/>
                </a:lnTo>
                <a:lnTo>
                  <a:pt x="24" y="32"/>
                </a:lnTo>
                <a:lnTo>
                  <a:pt x="24" y="32"/>
                </a:lnTo>
                <a:lnTo>
                  <a:pt x="21" y="36"/>
                </a:lnTo>
                <a:lnTo>
                  <a:pt x="20" y="40"/>
                </a:lnTo>
                <a:lnTo>
                  <a:pt x="20" y="40"/>
                </a:lnTo>
                <a:close/>
                <a:moveTo>
                  <a:pt x="158" y="295"/>
                </a:moveTo>
                <a:lnTo>
                  <a:pt x="158" y="295"/>
                </a:lnTo>
                <a:lnTo>
                  <a:pt x="155" y="295"/>
                </a:lnTo>
                <a:lnTo>
                  <a:pt x="151" y="296"/>
                </a:lnTo>
                <a:lnTo>
                  <a:pt x="151" y="296"/>
                </a:lnTo>
                <a:lnTo>
                  <a:pt x="158" y="296"/>
                </a:lnTo>
                <a:lnTo>
                  <a:pt x="158" y="296"/>
                </a:lnTo>
                <a:lnTo>
                  <a:pt x="158" y="296"/>
                </a:lnTo>
                <a:lnTo>
                  <a:pt x="158" y="295"/>
                </a:lnTo>
                <a:lnTo>
                  <a:pt x="158" y="295"/>
                </a:lnTo>
                <a:close/>
                <a:moveTo>
                  <a:pt x="92" y="261"/>
                </a:moveTo>
                <a:lnTo>
                  <a:pt x="92" y="261"/>
                </a:lnTo>
                <a:lnTo>
                  <a:pt x="92" y="261"/>
                </a:lnTo>
                <a:lnTo>
                  <a:pt x="92" y="261"/>
                </a:lnTo>
                <a:lnTo>
                  <a:pt x="80" y="266"/>
                </a:lnTo>
                <a:lnTo>
                  <a:pt x="80" y="266"/>
                </a:lnTo>
                <a:lnTo>
                  <a:pt x="81" y="266"/>
                </a:lnTo>
                <a:lnTo>
                  <a:pt x="81" y="266"/>
                </a:lnTo>
                <a:lnTo>
                  <a:pt x="92" y="261"/>
                </a:lnTo>
                <a:lnTo>
                  <a:pt x="92" y="261"/>
                </a:lnTo>
                <a:close/>
                <a:moveTo>
                  <a:pt x="65" y="275"/>
                </a:moveTo>
                <a:lnTo>
                  <a:pt x="65" y="275"/>
                </a:lnTo>
                <a:lnTo>
                  <a:pt x="64" y="275"/>
                </a:lnTo>
                <a:lnTo>
                  <a:pt x="64" y="275"/>
                </a:lnTo>
                <a:lnTo>
                  <a:pt x="61" y="279"/>
                </a:lnTo>
                <a:lnTo>
                  <a:pt x="61" y="279"/>
                </a:lnTo>
                <a:lnTo>
                  <a:pt x="61" y="280"/>
                </a:lnTo>
                <a:lnTo>
                  <a:pt x="61" y="280"/>
                </a:lnTo>
                <a:lnTo>
                  <a:pt x="65" y="275"/>
                </a:lnTo>
                <a:lnTo>
                  <a:pt x="65" y="275"/>
                </a:lnTo>
                <a:close/>
                <a:moveTo>
                  <a:pt x="159" y="25"/>
                </a:moveTo>
                <a:lnTo>
                  <a:pt x="159" y="25"/>
                </a:lnTo>
                <a:lnTo>
                  <a:pt x="159" y="25"/>
                </a:lnTo>
                <a:lnTo>
                  <a:pt x="159" y="25"/>
                </a:lnTo>
                <a:lnTo>
                  <a:pt x="152" y="26"/>
                </a:lnTo>
                <a:lnTo>
                  <a:pt x="152" y="26"/>
                </a:lnTo>
                <a:lnTo>
                  <a:pt x="152" y="26"/>
                </a:lnTo>
                <a:lnTo>
                  <a:pt x="152" y="26"/>
                </a:lnTo>
                <a:lnTo>
                  <a:pt x="156" y="27"/>
                </a:lnTo>
                <a:lnTo>
                  <a:pt x="156" y="27"/>
                </a:lnTo>
                <a:lnTo>
                  <a:pt x="159" y="25"/>
                </a:lnTo>
                <a:lnTo>
                  <a:pt x="159" y="25"/>
                </a:lnTo>
                <a:close/>
                <a:moveTo>
                  <a:pt x="36" y="180"/>
                </a:moveTo>
                <a:lnTo>
                  <a:pt x="36" y="180"/>
                </a:lnTo>
                <a:lnTo>
                  <a:pt x="37" y="178"/>
                </a:lnTo>
                <a:lnTo>
                  <a:pt x="37" y="178"/>
                </a:lnTo>
                <a:lnTo>
                  <a:pt x="38" y="177"/>
                </a:lnTo>
                <a:lnTo>
                  <a:pt x="38" y="174"/>
                </a:lnTo>
                <a:lnTo>
                  <a:pt x="38" y="174"/>
                </a:lnTo>
                <a:lnTo>
                  <a:pt x="37" y="177"/>
                </a:lnTo>
                <a:lnTo>
                  <a:pt x="36" y="180"/>
                </a:lnTo>
                <a:lnTo>
                  <a:pt x="36" y="180"/>
                </a:lnTo>
                <a:close/>
                <a:moveTo>
                  <a:pt x="166" y="60"/>
                </a:moveTo>
                <a:lnTo>
                  <a:pt x="166" y="60"/>
                </a:lnTo>
                <a:lnTo>
                  <a:pt x="166" y="60"/>
                </a:lnTo>
                <a:lnTo>
                  <a:pt x="166" y="60"/>
                </a:lnTo>
                <a:lnTo>
                  <a:pt x="169" y="72"/>
                </a:lnTo>
                <a:lnTo>
                  <a:pt x="169" y="72"/>
                </a:lnTo>
                <a:lnTo>
                  <a:pt x="169" y="66"/>
                </a:lnTo>
                <a:lnTo>
                  <a:pt x="166" y="60"/>
                </a:lnTo>
                <a:lnTo>
                  <a:pt x="166" y="60"/>
                </a:lnTo>
                <a:close/>
                <a:moveTo>
                  <a:pt x="176" y="295"/>
                </a:moveTo>
                <a:lnTo>
                  <a:pt x="176" y="295"/>
                </a:lnTo>
                <a:lnTo>
                  <a:pt x="172" y="295"/>
                </a:lnTo>
                <a:lnTo>
                  <a:pt x="172" y="295"/>
                </a:lnTo>
                <a:lnTo>
                  <a:pt x="168" y="295"/>
                </a:lnTo>
                <a:lnTo>
                  <a:pt x="168" y="295"/>
                </a:lnTo>
                <a:lnTo>
                  <a:pt x="168" y="295"/>
                </a:lnTo>
                <a:lnTo>
                  <a:pt x="166" y="296"/>
                </a:lnTo>
                <a:lnTo>
                  <a:pt x="166" y="296"/>
                </a:lnTo>
                <a:lnTo>
                  <a:pt x="176" y="295"/>
                </a:lnTo>
                <a:lnTo>
                  <a:pt x="176" y="295"/>
                </a:lnTo>
                <a:close/>
                <a:moveTo>
                  <a:pt x="276" y="143"/>
                </a:moveTo>
                <a:lnTo>
                  <a:pt x="276" y="143"/>
                </a:lnTo>
                <a:lnTo>
                  <a:pt x="279" y="137"/>
                </a:lnTo>
                <a:lnTo>
                  <a:pt x="279" y="137"/>
                </a:lnTo>
                <a:lnTo>
                  <a:pt x="277" y="138"/>
                </a:lnTo>
                <a:lnTo>
                  <a:pt x="277" y="138"/>
                </a:lnTo>
                <a:lnTo>
                  <a:pt x="276" y="143"/>
                </a:lnTo>
                <a:lnTo>
                  <a:pt x="276" y="143"/>
                </a:lnTo>
                <a:lnTo>
                  <a:pt x="276" y="143"/>
                </a:lnTo>
                <a:lnTo>
                  <a:pt x="276" y="143"/>
                </a:lnTo>
                <a:close/>
                <a:moveTo>
                  <a:pt x="84" y="101"/>
                </a:moveTo>
                <a:lnTo>
                  <a:pt x="84" y="101"/>
                </a:lnTo>
                <a:lnTo>
                  <a:pt x="85" y="103"/>
                </a:lnTo>
                <a:lnTo>
                  <a:pt x="88" y="103"/>
                </a:lnTo>
                <a:lnTo>
                  <a:pt x="88" y="103"/>
                </a:lnTo>
                <a:lnTo>
                  <a:pt x="87" y="99"/>
                </a:lnTo>
                <a:lnTo>
                  <a:pt x="87" y="99"/>
                </a:lnTo>
                <a:lnTo>
                  <a:pt x="87" y="99"/>
                </a:lnTo>
                <a:lnTo>
                  <a:pt x="87" y="99"/>
                </a:lnTo>
                <a:lnTo>
                  <a:pt x="84" y="101"/>
                </a:lnTo>
                <a:lnTo>
                  <a:pt x="84" y="101"/>
                </a:lnTo>
                <a:close/>
                <a:moveTo>
                  <a:pt x="198" y="292"/>
                </a:moveTo>
                <a:lnTo>
                  <a:pt x="198" y="292"/>
                </a:lnTo>
                <a:lnTo>
                  <a:pt x="198" y="292"/>
                </a:lnTo>
                <a:lnTo>
                  <a:pt x="198" y="292"/>
                </a:lnTo>
                <a:lnTo>
                  <a:pt x="190" y="292"/>
                </a:lnTo>
                <a:lnTo>
                  <a:pt x="190" y="292"/>
                </a:lnTo>
                <a:lnTo>
                  <a:pt x="189" y="292"/>
                </a:lnTo>
                <a:lnTo>
                  <a:pt x="189" y="292"/>
                </a:lnTo>
                <a:lnTo>
                  <a:pt x="189" y="292"/>
                </a:lnTo>
                <a:lnTo>
                  <a:pt x="189" y="292"/>
                </a:lnTo>
                <a:lnTo>
                  <a:pt x="196" y="292"/>
                </a:lnTo>
                <a:lnTo>
                  <a:pt x="196" y="292"/>
                </a:lnTo>
                <a:lnTo>
                  <a:pt x="198" y="292"/>
                </a:lnTo>
                <a:lnTo>
                  <a:pt x="198" y="292"/>
                </a:lnTo>
                <a:close/>
                <a:moveTo>
                  <a:pt x="75" y="285"/>
                </a:moveTo>
                <a:lnTo>
                  <a:pt x="75" y="285"/>
                </a:lnTo>
                <a:lnTo>
                  <a:pt x="75" y="283"/>
                </a:lnTo>
                <a:lnTo>
                  <a:pt x="75" y="282"/>
                </a:lnTo>
                <a:lnTo>
                  <a:pt x="75" y="282"/>
                </a:lnTo>
                <a:lnTo>
                  <a:pt x="73" y="285"/>
                </a:lnTo>
                <a:lnTo>
                  <a:pt x="73" y="285"/>
                </a:lnTo>
                <a:lnTo>
                  <a:pt x="75" y="285"/>
                </a:lnTo>
                <a:lnTo>
                  <a:pt x="75" y="285"/>
                </a:lnTo>
                <a:close/>
                <a:moveTo>
                  <a:pt x="244" y="80"/>
                </a:moveTo>
                <a:lnTo>
                  <a:pt x="244" y="80"/>
                </a:lnTo>
                <a:lnTo>
                  <a:pt x="243" y="76"/>
                </a:lnTo>
                <a:lnTo>
                  <a:pt x="243" y="76"/>
                </a:lnTo>
                <a:lnTo>
                  <a:pt x="242" y="77"/>
                </a:lnTo>
                <a:lnTo>
                  <a:pt x="242" y="77"/>
                </a:lnTo>
                <a:lnTo>
                  <a:pt x="242" y="80"/>
                </a:lnTo>
                <a:lnTo>
                  <a:pt x="242" y="80"/>
                </a:lnTo>
                <a:lnTo>
                  <a:pt x="244" y="80"/>
                </a:lnTo>
                <a:lnTo>
                  <a:pt x="244" y="80"/>
                </a:lnTo>
                <a:close/>
                <a:moveTo>
                  <a:pt x="269" y="30"/>
                </a:moveTo>
                <a:lnTo>
                  <a:pt x="269" y="30"/>
                </a:lnTo>
                <a:lnTo>
                  <a:pt x="270" y="29"/>
                </a:lnTo>
                <a:lnTo>
                  <a:pt x="270" y="29"/>
                </a:lnTo>
                <a:lnTo>
                  <a:pt x="267" y="26"/>
                </a:lnTo>
                <a:lnTo>
                  <a:pt x="267" y="26"/>
                </a:lnTo>
                <a:lnTo>
                  <a:pt x="269" y="30"/>
                </a:lnTo>
                <a:lnTo>
                  <a:pt x="269" y="30"/>
                </a:lnTo>
                <a:close/>
                <a:moveTo>
                  <a:pt x="172" y="56"/>
                </a:moveTo>
                <a:lnTo>
                  <a:pt x="172" y="56"/>
                </a:lnTo>
                <a:lnTo>
                  <a:pt x="172" y="56"/>
                </a:lnTo>
                <a:lnTo>
                  <a:pt x="172" y="56"/>
                </a:lnTo>
                <a:lnTo>
                  <a:pt x="175" y="53"/>
                </a:lnTo>
                <a:lnTo>
                  <a:pt x="175" y="53"/>
                </a:lnTo>
                <a:lnTo>
                  <a:pt x="173" y="50"/>
                </a:lnTo>
                <a:lnTo>
                  <a:pt x="173" y="50"/>
                </a:lnTo>
                <a:lnTo>
                  <a:pt x="173" y="50"/>
                </a:lnTo>
                <a:lnTo>
                  <a:pt x="173" y="50"/>
                </a:lnTo>
                <a:lnTo>
                  <a:pt x="172" y="56"/>
                </a:lnTo>
                <a:lnTo>
                  <a:pt x="172" y="56"/>
                </a:lnTo>
                <a:close/>
                <a:moveTo>
                  <a:pt x="142" y="288"/>
                </a:moveTo>
                <a:lnTo>
                  <a:pt x="142" y="288"/>
                </a:lnTo>
                <a:lnTo>
                  <a:pt x="146" y="285"/>
                </a:lnTo>
                <a:lnTo>
                  <a:pt x="146" y="285"/>
                </a:lnTo>
                <a:lnTo>
                  <a:pt x="145" y="283"/>
                </a:lnTo>
                <a:lnTo>
                  <a:pt x="145" y="283"/>
                </a:lnTo>
                <a:lnTo>
                  <a:pt x="142" y="288"/>
                </a:lnTo>
                <a:lnTo>
                  <a:pt x="142" y="288"/>
                </a:lnTo>
                <a:close/>
                <a:moveTo>
                  <a:pt x="196" y="120"/>
                </a:moveTo>
                <a:lnTo>
                  <a:pt x="196" y="120"/>
                </a:lnTo>
                <a:lnTo>
                  <a:pt x="196" y="117"/>
                </a:lnTo>
                <a:lnTo>
                  <a:pt x="196" y="117"/>
                </a:lnTo>
                <a:lnTo>
                  <a:pt x="198" y="116"/>
                </a:lnTo>
                <a:lnTo>
                  <a:pt x="198" y="116"/>
                </a:lnTo>
                <a:lnTo>
                  <a:pt x="196" y="116"/>
                </a:lnTo>
                <a:lnTo>
                  <a:pt x="196" y="116"/>
                </a:lnTo>
                <a:lnTo>
                  <a:pt x="193" y="117"/>
                </a:lnTo>
                <a:lnTo>
                  <a:pt x="193" y="117"/>
                </a:lnTo>
                <a:lnTo>
                  <a:pt x="196" y="120"/>
                </a:lnTo>
                <a:lnTo>
                  <a:pt x="196" y="120"/>
                </a:lnTo>
                <a:close/>
                <a:moveTo>
                  <a:pt x="132" y="30"/>
                </a:moveTo>
                <a:lnTo>
                  <a:pt x="132" y="30"/>
                </a:lnTo>
                <a:lnTo>
                  <a:pt x="128" y="39"/>
                </a:lnTo>
                <a:lnTo>
                  <a:pt x="128" y="39"/>
                </a:lnTo>
                <a:lnTo>
                  <a:pt x="129" y="37"/>
                </a:lnTo>
                <a:lnTo>
                  <a:pt x="129" y="37"/>
                </a:lnTo>
                <a:lnTo>
                  <a:pt x="132" y="30"/>
                </a:lnTo>
                <a:lnTo>
                  <a:pt x="132" y="30"/>
                </a:lnTo>
                <a:close/>
                <a:moveTo>
                  <a:pt x="215" y="261"/>
                </a:moveTo>
                <a:lnTo>
                  <a:pt x="215" y="261"/>
                </a:lnTo>
                <a:lnTo>
                  <a:pt x="219" y="262"/>
                </a:lnTo>
                <a:lnTo>
                  <a:pt x="219" y="262"/>
                </a:lnTo>
                <a:lnTo>
                  <a:pt x="219" y="261"/>
                </a:lnTo>
                <a:lnTo>
                  <a:pt x="219" y="261"/>
                </a:lnTo>
                <a:lnTo>
                  <a:pt x="216" y="259"/>
                </a:lnTo>
                <a:lnTo>
                  <a:pt x="216" y="259"/>
                </a:lnTo>
                <a:lnTo>
                  <a:pt x="215" y="261"/>
                </a:lnTo>
                <a:lnTo>
                  <a:pt x="215" y="261"/>
                </a:lnTo>
                <a:close/>
                <a:moveTo>
                  <a:pt x="273" y="229"/>
                </a:moveTo>
                <a:lnTo>
                  <a:pt x="273" y="229"/>
                </a:lnTo>
                <a:lnTo>
                  <a:pt x="274" y="222"/>
                </a:lnTo>
                <a:lnTo>
                  <a:pt x="274" y="222"/>
                </a:lnTo>
                <a:lnTo>
                  <a:pt x="273" y="222"/>
                </a:lnTo>
                <a:lnTo>
                  <a:pt x="273" y="222"/>
                </a:lnTo>
                <a:lnTo>
                  <a:pt x="273" y="229"/>
                </a:lnTo>
                <a:lnTo>
                  <a:pt x="273" y="229"/>
                </a:lnTo>
                <a:lnTo>
                  <a:pt x="273" y="229"/>
                </a:lnTo>
                <a:lnTo>
                  <a:pt x="273" y="229"/>
                </a:lnTo>
                <a:close/>
                <a:moveTo>
                  <a:pt x="36" y="141"/>
                </a:moveTo>
                <a:lnTo>
                  <a:pt x="36" y="141"/>
                </a:lnTo>
                <a:lnTo>
                  <a:pt x="36" y="145"/>
                </a:lnTo>
                <a:lnTo>
                  <a:pt x="37" y="148"/>
                </a:lnTo>
                <a:lnTo>
                  <a:pt x="37" y="148"/>
                </a:lnTo>
                <a:lnTo>
                  <a:pt x="36" y="141"/>
                </a:lnTo>
                <a:lnTo>
                  <a:pt x="36" y="141"/>
                </a:lnTo>
                <a:close/>
                <a:moveTo>
                  <a:pt x="111" y="36"/>
                </a:moveTo>
                <a:lnTo>
                  <a:pt x="111" y="36"/>
                </a:lnTo>
                <a:lnTo>
                  <a:pt x="114" y="35"/>
                </a:lnTo>
                <a:lnTo>
                  <a:pt x="114" y="35"/>
                </a:lnTo>
                <a:lnTo>
                  <a:pt x="115" y="33"/>
                </a:lnTo>
                <a:lnTo>
                  <a:pt x="115" y="33"/>
                </a:lnTo>
                <a:lnTo>
                  <a:pt x="117" y="32"/>
                </a:lnTo>
                <a:lnTo>
                  <a:pt x="117" y="32"/>
                </a:lnTo>
                <a:lnTo>
                  <a:pt x="117" y="32"/>
                </a:lnTo>
                <a:lnTo>
                  <a:pt x="117" y="32"/>
                </a:lnTo>
                <a:lnTo>
                  <a:pt x="111" y="35"/>
                </a:lnTo>
                <a:lnTo>
                  <a:pt x="111" y="35"/>
                </a:lnTo>
                <a:lnTo>
                  <a:pt x="111" y="36"/>
                </a:lnTo>
                <a:lnTo>
                  <a:pt x="111" y="36"/>
                </a:lnTo>
                <a:close/>
                <a:moveTo>
                  <a:pt x="270" y="43"/>
                </a:moveTo>
                <a:lnTo>
                  <a:pt x="270" y="43"/>
                </a:lnTo>
                <a:lnTo>
                  <a:pt x="269" y="45"/>
                </a:lnTo>
                <a:lnTo>
                  <a:pt x="269" y="47"/>
                </a:lnTo>
                <a:lnTo>
                  <a:pt x="269" y="47"/>
                </a:lnTo>
                <a:lnTo>
                  <a:pt x="270" y="47"/>
                </a:lnTo>
                <a:lnTo>
                  <a:pt x="270" y="47"/>
                </a:lnTo>
                <a:lnTo>
                  <a:pt x="270" y="43"/>
                </a:lnTo>
                <a:lnTo>
                  <a:pt x="270" y="43"/>
                </a:lnTo>
                <a:close/>
                <a:moveTo>
                  <a:pt x="58" y="280"/>
                </a:moveTo>
                <a:lnTo>
                  <a:pt x="58" y="280"/>
                </a:lnTo>
                <a:lnTo>
                  <a:pt x="55" y="283"/>
                </a:lnTo>
                <a:lnTo>
                  <a:pt x="55" y="283"/>
                </a:lnTo>
                <a:lnTo>
                  <a:pt x="58" y="283"/>
                </a:lnTo>
                <a:lnTo>
                  <a:pt x="58" y="283"/>
                </a:lnTo>
                <a:lnTo>
                  <a:pt x="60" y="283"/>
                </a:lnTo>
                <a:lnTo>
                  <a:pt x="60" y="283"/>
                </a:lnTo>
                <a:lnTo>
                  <a:pt x="58" y="280"/>
                </a:lnTo>
                <a:lnTo>
                  <a:pt x="58" y="280"/>
                </a:lnTo>
                <a:close/>
                <a:moveTo>
                  <a:pt x="107" y="69"/>
                </a:moveTo>
                <a:lnTo>
                  <a:pt x="107" y="69"/>
                </a:lnTo>
                <a:lnTo>
                  <a:pt x="107" y="73"/>
                </a:lnTo>
                <a:lnTo>
                  <a:pt x="107" y="73"/>
                </a:lnTo>
                <a:lnTo>
                  <a:pt x="109" y="72"/>
                </a:lnTo>
                <a:lnTo>
                  <a:pt x="109" y="69"/>
                </a:lnTo>
                <a:lnTo>
                  <a:pt x="109" y="69"/>
                </a:lnTo>
                <a:lnTo>
                  <a:pt x="108" y="70"/>
                </a:lnTo>
                <a:lnTo>
                  <a:pt x="107" y="69"/>
                </a:lnTo>
                <a:lnTo>
                  <a:pt x="107" y="69"/>
                </a:lnTo>
                <a:close/>
                <a:moveTo>
                  <a:pt x="266" y="117"/>
                </a:moveTo>
                <a:lnTo>
                  <a:pt x="266" y="117"/>
                </a:lnTo>
                <a:lnTo>
                  <a:pt x="269" y="118"/>
                </a:lnTo>
                <a:lnTo>
                  <a:pt x="269" y="118"/>
                </a:lnTo>
                <a:lnTo>
                  <a:pt x="269" y="114"/>
                </a:lnTo>
                <a:lnTo>
                  <a:pt x="269" y="114"/>
                </a:lnTo>
                <a:lnTo>
                  <a:pt x="266" y="117"/>
                </a:lnTo>
                <a:lnTo>
                  <a:pt x="266" y="117"/>
                </a:lnTo>
                <a:close/>
                <a:moveTo>
                  <a:pt x="229" y="99"/>
                </a:moveTo>
                <a:lnTo>
                  <a:pt x="229" y="99"/>
                </a:lnTo>
                <a:lnTo>
                  <a:pt x="227" y="101"/>
                </a:lnTo>
                <a:lnTo>
                  <a:pt x="227" y="101"/>
                </a:lnTo>
                <a:lnTo>
                  <a:pt x="227" y="103"/>
                </a:lnTo>
                <a:lnTo>
                  <a:pt x="227" y="103"/>
                </a:lnTo>
                <a:lnTo>
                  <a:pt x="230" y="100"/>
                </a:lnTo>
                <a:lnTo>
                  <a:pt x="230" y="100"/>
                </a:lnTo>
                <a:lnTo>
                  <a:pt x="229" y="99"/>
                </a:lnTo>
                <a:lnTo>
                  <a:pt x="229" y="99"/>
                </a:lnTo>
                <a:close/>
                <a:moveTo>
                  <a:pt x="20" y="178"/>
                </a:moveTo>
                <a:lnTo>
                  <a:pt x="20" y="178"/>
                </a:lnTo>
                <a:lnTo>
                  <a:pt x="20" y="178"/>
                </a:lnTo>
                <a:lnTo>
                  <a:pt x="20" y="178"/>
                </a:lnTo>
                <a:lnTo>
                  <a:pt x="23" y="178"/>
                </a:lnTo>
                <a:lnTo>
                  <a:pt x="23" y="178"/>
                </a:lnTo>
                <a:lnTo>
                  <a:pt x="21" y="174"/>
                </a:lnTo>
                <a:lnTo>
                  <a:pt x="21" y="174"/>
                </a:lnTo>
                <a:lnTo>
                  <a:pt x="20" y="178"/>
                </a:lnTo>
                <a:lnTo>
                  <a:pt x="20" y="178"/>
                </a:lnTo>
                <a:close/>
                <a:moveTo>
                  <a:pt x="259" y="162"/>
                </a:moveTo>
                <a:lnTo>
                  <a:pt x="259" y="162"/>
                </a:lnTo>
                <a:lnTo>
                  <a:pt x="257" y="162"/>
                </a:lnTo>
                <a:lnTo>
                  <a:pt x="257" y="162"/>
                </a:lnTo>
                <a:lnTo>
                  <a:pt x="254" y="167"/>
                </a:lnTo>
                <a:lnTo>
                  <a:pt x="254" y="167"/>
                </a:lnTo>
                <a:lnTo>
                  <a:pt x="254" y="167"/>
                </a:lnTo>
                <a:lnTo>
                  <a:pt x="254" y="167"/>
                </a:lnTo>
                <a:lnTo>
                  <a:pt x="257" y="165"/>
                </a:lnTo>
                <a:lnTo>
                  <a:pt x="257" y="165"/>
                </a:lnTo>
                <a:lnTo>
                  <a:pt x="257" y="164"/>
                </a:lnTo>
                <a:lnTo>
                  <a:pt x="257" y="164"/>
                </a:lnTo>
                <a:lnTo>
                  <a:pt x="259" y="162"/>
                </a:lnTo>
                <a:lnTo>
                  <a:pt x="259" y="162"/>
                </a:lnTo>
                <a:close/>
                <a:moveTo>
                  <a:pt x="263" y="292"/>
                </a:moveTo>
                <a:lnTo>
                  <a:pt x="263" y="292"/>
                </a:lnTo>
                <a:lnTo>
                  <a:pt x="263" y="292"/>
                </a:lnTo>
                <a:lnTo>
                  <a:pt x="263" y="292"/>
                </a:lnTo>
                <a:lnTo>
                  <a:pt x="259" y="292"/>
                </a:lnTo>
                <a:lnTo>
                  <a:pt x="259" y="292"/>
                </a:lnTo>
                <a:lnTo>
                  <a:pt x="257" y="293"/>
                </a:lnTo>
                <a:lnTo>
                  <a:pt x="256" y="295"/>
                </a:lnTo>
                <a:lnTo>
                  <a:pt x="256" y="295"/>
                </a:lnTo>
                <a:lnTo>
                  <a:pt x="263" y="292"/>
                </a:lnTo>
                <a:lnTo>
                  <a:pt x="263" y="292"/>
                </a:lnTo>
                <a:close/>
                <a:moveTo>
                  <a:pt x="98" y="52"/>
                </a:moveTo>
                <a:lnTo>
                  <a:pt x="98" y="52"/>
                </a:lnTo>
                <a:lnTo>
                  <a:pt x="98" y="52"/>
                </a:lnTo>
                <a:lnTo>
                  <a:pt x="98" y="52"/>
                </a:lnTo>
                <a:lnTo>
                  <a:pt x="101" y="47"/>
                </a:lnTo>
                <a:lnTo>
                  <a:pt x="101" y="47"/>
                </a:lnTo>
                <a:lnTo>
                  <a:pt x="101" y="47"/>
                </a:lnTo>
                <a:lnTo>
                  <a:pt x="101" y="47"/>
                </a:lnTo>
                <a:lnTo>
                  <a:pt x="98" y="49"/>
                </a:lnTo>
                <a:lnTo>
                  <a:pt x="98" y="49"/>
                </a:lnTo>
                <a:lnTo>
                  <a:pt x="98" y="50"/>
                </a:lnTo>
                <a:lnTo>
                  <a:pt x="98" y="50"/>
                </a:lnTo>
                <a:lnTo>
                  <a:pt x="98" y="52"/>
                </a:lnTo>
                <a:lnTo>
                  <a:pt x="98" y="52"/>
                </a:lnTo>
                <a:close/>
                <a:moveTo>
                  <a:pt x="284" y="137"/>
                </a:moveTo>
                <a:lnTo>
                  <a:pt x="284" y="137"/>
                </a:lnTo>
                <a:lnTo>
                  <a:pt x="287" y="134"/>
                </a:lnTo>
                <a:lnTo>
                  <a:pt x="287" y="133"/>
                </a:lnTo>
                <a:lnTo>
                  <a:pt x="287" y="133"/>
                </a:lnTo>
                <a:lnTo>
                  <a:pt x="284" y="134"/>
                </a:lnTo>
                <a:lnTo>
                  <a:pt x="284" y="137"/>
                </a:lnTo>
                <a:lnTo>
                  <a:pt x="284" y="137"/>
                </a:lnTo>
                <a:close/>
                <a:moveTo>
                  <a:pt x="280" y="97"/>
                </a:moveTo>
                <a:lnTo>
                  <a:pt x="280" y="97"/>
                </a:lnTo>
                <a:lnTo>
                  <a:pt x="280" y="91"/>
                </a:lnTo>
                <a:lnTo>
                  <a:pt x="280" y="87"/>
                </a:lnTo>
                <a:lnTo>
                  <a:pt x="280" y="87"/>
                </a:lnTo>
                <a:lnTo>
                  <a:pt x="280" y="97"/>
                </a:lnTo>
                <a:lnTo>
                  <a:pt x="280" y="97"/>
                </a:lnTo>
                <a:close/>
                <a:moveTo>
                  <a:pt x="291" y="20"/>
                </a:moveTo>
                <a:lnTo>
                  <a:pt x="291" y="20"/>
                </a:lnTo>
                <a:lnTo>
                  <a:pt x="287" y="19"/>
                </a:lnTo>
                <a:lnTo>
                  <a:pt x="283" y="18"/>
                </a:lnTo>
                <a:lnTo>
                  <a:pt x="283" y="18"/>
                </a:lnTo>
                <a:lnTo>
                  <a:pt x="287" y="20"/>
                </a:lnTo>
                <a:lnTo>
                  <a:pt x="291" y="20"/>
                </a:lnTo>
                <a:lnTo>
                  <a:pt x="291" y="20"/>
                </a:lnTo>
                <a:close/>
                <a:moveTo>
                  <a:pt x="237" y="295"/>
                </a:moveTo>
                <a:lnTo>
                  <a:pt x="237" y="295"/>
                </a:lnTo>
                <a:lnTo>
                  <a:pt x="227" y="297"/>
                </a:lnTo>
                <a:lnTo>
                  <a:pt x="227" y="297"/>
                </a:lnTo>
                <a:lnTo>
                  <a:pt x="233" y="296"/>
                </a:lnTo>
                <a:lnTo>
                  <a:pt x="237" y="295"/>
                </a:lnTo>
                <a:lnTo>
                  <a:pt x="237" y="295"/>
                </a:lnTo>
                <a:close/>
                <a:moveTo>
                  <a:pt x="61" y="243"/>
                </a:moveTo>
                <a:lnTo>
                  <a:pt x="61" y="243"/>
                </a:lnTo>
                <a:lnTo>
                  <a:pt x="63" y="236"/>
                </a:lnTo>
                <a:lnTo>
                  <a:pt x="63" y="236"/>
                </a:lnTo>
                <a:lnTo>
                  <a:pt x="61" y="239"/>
                </a:lnTo>
                <a:lnTo>
                  <a:pt x="61" y="239"/>
                </a:lnTo>
                <a:lnTo>
                  <a:pt x="61" y="242"/>
                </a:lnTo>
                <a:lnTo>
                  <a:pt x="61" y="243"/>
                </a:lnTo>
                <a:lnTo>
                  <a:pt x="61" y="243"/>
                </a:lnTo>
                <a:close/>
                <a:moveTo>
                  <a:pt x="213" y="27"/>
                </a:moveTo>
                <a:lnTo>
                  <a:pt x="213" y="27"/>
                </a:lnTo>
                <a:lnTo>
                  <a:pt x="213" y="26"/>
                </a:lnTo>
                <a:lnTo>
                  <a:pt x="213" y="26"/>
                </a:lnTo>
                <a:lnTo>
                  <a:pt x="209" y="26"/>
                </a:lnTo>
                <a:lnTo>
                  <a:pt x="209" y="26"/>
                </a:lnTo>
                <a:lnTo>
                  <a:pt x="209" y="29"/>
                </a:lnTo>
                <a:lnTo>
                  <a:pt x="209" y="29"/>
                </a:lnTo>
                <a:lnTo>
                  <a:pt x="213" y="27"/>
                </a:lnTo>
                <a:lnTo>
                  <a:pt x="213" y="27"/>
                </a:lnTo>
                <a:close/>
                <a:moveTo>
                  <a:pt x="175" y="273"/>
                </a:moveTo>
                <a:lnTo>
                  <a:pt x="175" y="273"/>
                </a:lnTo>
                <a:lnTo>
                  <a:pt x="175" y="269"/>
                </a:lnTo>
                <a:lnTo>
                  <a:pt x="175" y="269"/>
                </a:lnTo>
                <a:lnTo>
                  <a:pt x="173" y="273"/>
                </a:lnTo>
                <a:lnTo>
                  <a:pt x="173" y="273"/>
                </a:lnTo>
                <a:lnTo>
                  <a:pt x="175" y="273"/>
                </a:lnTo>
                <a:lnTo>
                  <a:pt x="175" y="273"/>
                </a:lnTo>
                <a:close/>
                <a:moveTo>
                  <a:pt x="190" y="13"/>
                </a:moveTo>
                <a:lnTo>
                  <a:pt x="190" y="13"/>
                </a:lnTo>
                <a:lnTo>
                  <a:pt x="190" y="13"/>
                </a:lnTo>
                <a:lnTo>
                  <a:pt x="190" y="13"/>
                </a:lnTo>
                <a:lnTo>
                  <a:pt x="186" y="12"/>
                </a:lnTo>
                <a:lnTo>
                  <a:pt x="186" y="12"/>
                </a:lnTo>
                <a:lnTo>
                  <a:pt x="186" y="12"/>
                </a:lnTo>
                <a:lnTo>
                  <a:pt x="186" y="12"/>
                </a:lnTo>
                <a:lnTo>
                  <a:pt x="188" y="13"/>
                </a:lnTo>
                <a:lnTo>
                  <a:pt x="188" y="13"/>
                </a:lnTo>
                <a:lnTo>
                  <a:pt x="190" y="13"/>
                </a:lnTo>
                <a:lnTo>
                  <a:pt x="190" y="13"/>
                </a:lnTo>
                <a:close/>
                <a:moveTo>
                  <a:pt x="269" y="144"/>
                </a:moveTo>
                <a:lnTo>
                  <a:pt x="269" y="144"/>
                </a:lnTo>
                <a:lnTo>
                  <a:pt x="266" y="147"/>
                </a:lnTo>
                <a:lnTo>
                  <a:pt x="266" y="147"/>
                </a:lnTo>
                <a:lnTo>
                  <a:pt x="264" y="148"/>
                </a:lnTo>
                <a:lnTo>
                  <a:pt x="264" y="150"/>
                </a:lnTo>
                <a:lnTo>
                  <a:pt x="264" y="150"/>
                </a:lnTo>
                <a:lnTo>
                  <a:pt x="267" y="147"/>
                </a:lnTo>
                <a:lnTo>
                  <a:pt x="269" y="144"/>
                </a:lnTo>
                <a:lnTo>
                  <a:pt x="269" y="144"/>
                </a:lnTo>
                <a:close/>
                <a:moveTo>
                  <a:pt x="289" y="265"/>
                </a:moveTo>
                <a:lnTo>
                  <a:pt x="289" y="265"/>
                </a:lnTo>
                <a:lnTo>
                  <a:pt x="289" y="265"/>
                </a:lnTo>
                <a:lnTo>
                  <a:pt x="289" y="265"/>
                </a:lnTo>
                <a:lnTo>
                  <a:pt x="291" y="259"/>
                </a:lnTo>
                <a:lnTo>
                  <a:pt x="291" y="259"/>
                </a:lnTo>
                <a:lnTo>
                  <a:pt x="291" y="259"/>
                </a:lnTo>
                <a:lnTo>
                  <a:pt x="290" y="258"/>
                </a:lnTo>
                <a:lnTo>
                  <a:pt x="290" y="258"/>
                </a:lnTo>
                <a:lnTo>
                  <a:pt x="289" y="265"/>
                </a:lnTo>
                <a:lnTo>
                  <a:pt x="289" y="265"/>
                </a:lnTo>
                <a:close/>
                <a:moveTo>
                  <a:pt x="28" y="35"/>
                </a:moveTo>
                <a:lnTo>
                  <a:pt x="28" y="35"/>
                </a:lnTo>
                <a:lnTo>
                  <a:pt x="26" y="39"/>
                </a:lnTo>
                <a:lnTo>
                  <a:pt x="23" y="43"/>
                </a:lnTo>
                <a:lnTo>
                  <a:pt x="23" y="43"/>
                </a:lnTo>
                <a:lnTo>
                  <a:pt x="24" y="43"/>
                </a:lnTo>
                <a:lnTo>
                  <a:pt x="24" y="43"/>
                </a:lnTo>
                <a:lnTo>
                  <a:pt x="24" y="43"/>
                </a:lnTo>
                <a:lnTo>
                  <a:pt x="26" y="40"/>
                </a:lnTo>
                <a:lnTo>
                  <a:pt x="26" y="40"/>
                </a:lnTo>
                <a:lnTo>
                  <a:pt x="27" y="39"/>
                </a:lnTo>
                <a:lnTo>
                  <a:pt x="27" y="39"/>
                </a:lnTo>
                <a:lnTo>
                  <a:pt x="28" y="35"/>
                </a:lnTo>
                <a:lnTo>
                  <a:pt x="28" y="35"/>
                </a:lnTo>
                <a:close/>
                <a:moveTo>
                  <a:pt x="104" y="56"/>
                </a:moveTo>
                <a:lnTo>
                  <a:pt x="104" y="56"/>
                </a:lnTo>
                <a:lnTo>
                  <a:pt x="102" y="56"/>
                </a:lnTo>
                <a:lnTo>
                  <a:pt x="102" y="56"/>
                </a:lnTo>
                <a:lnTo>
                  <a:pt x="100" y="59"/>
                </a:lnTo>
                <a:lnTo>
                  <a:pt x="100" y="59"/>
                </a:lnTo>
                <a:lnTo>
                  <a:pt x="101" y="60"/>
                </a:lnTo>
                <a:lnTo>
                  <a:pt x="101" y="60"/>
                </a:lnTo>
                <a:lnTo>
                  <a:pt x="104" y="56"/>
                </a:lnTo>
                <a:lnTo>
                  <a:pt x="104" y="56"/>
                </a:lnTo>
                <a:close/>
                <a:moveTo>
                  <a:pt x="26" y="53"/>
                </a:moveTo>
                <a:lnTo>
                  <a:pt x="26" y="53"/>
                </a:lnTo>
                <a:lnTo>
                  <a:pt x="27" y="50"/>
                </a:lnTo>
                <a:lnTo>
                  <a:pt x="27" y="47"/>
                </a:lnTo>
                <a:lnTo>
                  <a:pt x="27" y="47"/>
                </a:lnTo>
                <a:lnTo>
                  <a:pt x="26" y="53"/>
                </a:lnTo>
                <a:lnTo>
                  <a:pt x="26" y="53"/>
                </a:lnTo>
                <a:close/>
                <a:moveTo>
                  <a:pt x="250" y="204"/>
                </a:moveTo>
                <a:lnTo>
                  <a:pt x="250" y="204"/>
                </a:lnTo>
                <a:lnTo>
                  <a:pt x="252" y="204"/>
                </a:lnTo>
                <a:lnTo>
                  <a:pt x="252" y="204"/>
                </a:lnTo>
                <a:lnTo>
                  <a:pt x="254" y="202"/>
                </a:lnTo>
                <a:lnTo>
                  <a:pt x="254" y="202"/>
                </a:lnTo>
                <a:lnTo>
                  <a:pt x="253" y="199"/>
                </a:lnTo>
                <a:lnTo>
                  <a:pt x="253" y="199"/>
                </a:lnTo>
                <a:lnTo>
                  <a:pt x="250" y="204"/>
                </a:lnTo>
                <a:lnTo>
                  <a:pt x="250" y="204"/>
                </a:lnTo>
                <a:close/>
                <a:moveTo>
                  <a:pt x="171" y="29"/>
                </a:moveTo>
                <a:lnTo>
                  <a:pt x="171" y="29"/>
                </a:lnTo>
                <a:lnTo>
                  <a:pt x="173" y="32"/>
                </a:lnTo>
                <a:lnTo>
                  <a:pt x="173" y="32"/>
                </a:lnTo>
                <a:lnTo>
                  <a:pt x="175" y="27"/>
                </a:lnTo>
                <a:lnTo>
                  <a:pt x="175" y="27"/>
                </a:lnTo>
                <a:lnTo>
                  <a:pt x="171" y="29"/>
                </a:lnTo>
                <a:lnTo>
                  <a:pt x="171" y="29"/>
                </a:lnTo>
                <a:close/>
                <a:moveTo>
                  <a:pt x="48" y="265"/>
                </a:moveTo>
                <a:lnTo>
                  <a:pt x="48" y="265"/>
                </a:lnTo>
                <a:lnTo>
                  <a:pt x="47" y="269"/>
                </a:lnTo>
                <a:lnTo>
                  <a:pt x="47" y="269"/>
                </a:lnTo>
                <a:lnTo>
                  <a:pt x="47" y="270"/>
                </a:lnTo>
                <a:lnTo>
                  <a:pt x="47" y="270"/>
                </a:lnTo>
                <a:lnTo>
                  <a:pt x="50" y="266"/>
                </a:lnTo>
                <a:lnTo>
                  <a:pt x="50" y="266"/>
                </a:lnTo>
                <a:lnTo>
                  <a:pt x="48" y="265"/>
                </a:lnTo>
                <a:lnTo>
                  <a:pt x="48" y="265"/>
                </a:lnTo>
                <a:close/>
                <a:moveTo>
                  <a:pt x="125" y="312"/>
                </a:moveTo>
                <a:lnTo>
                  <a:pt x="125" y="312"/>
                </a:lnTo>
                <a:lnTo>
                  <a:pt x="122" y="312"/>
                </a:lnTo>
                <a:lnTo>
                  <a:pt x="122" y="312"/>
                </a:lnTo>
                <a:lnTo>
                  <a:pt x="121" y="312"/>
                </a:lnTo>
                <a:lnTo>
                  <a:pt x="121" y="312"/>
                </a:lnTo>
                <a:lnTo>
                  <a:pt x="118" y="310"/>
                </a:lnTo>
                <a:lnTo>
                  <a:pt x="118" y="310"/>
                </a:lnTo>
                <a:lnTo>
                  <a:pt x="115" y="312"/>
                </a:lnTo>
                <a:lnTo>
                  <a:pt x="115" y="312"/>
                </a:lnTo>
                <a:lnTo>
                  <a:pt x="125" y="312"/>
                </a:lnTo>
                <a:lnTo>
                  <a:pt x="125" y="312"/>
                </a:lnTo>
                <a:close/>
                <a:moveTo>
                  <a:pt x="220" y="296"/>
                </a:moveTo>
                <a:lnTo>
                  <a:pt x="220" y="296"/>
                </a:lnTo>
                <a:lnTo>
                  <a:pt x="215" y="296"/>
                </a:lnTo>
                <a:lnTo>
                  <a:pt x="215" y="296"/>
                </a:lnTo>
                <a:lnTo>
                  <a:pt x="213" y="296"/>
                </a:lnTo>
                <a:lnTo>
                  <a:pt x="213" y="296"/>
                </a:lnTo>
                <a:lnTo>
                  <a:pt x="213" y="296"/>
                </a:lnTo>
                <a:lnTo>
                  <a:pt x="213" y="296"/>
                </a:lnTo>
                <a:lnTo>
                  <a:pt x="217" y="296"/>
                </a:lnTo>
                <a:lnTo>
                  <a:pt x="220" y="296"/>
                </a:lnTo>
                <a:lnTo>
                  <a:pt x="220" y="296"/>
                </a:lnTo>
                <a:close/>
                <a:moveTo>
                  <a:pt x="88" y="279"/>
                </a:moveTo>
                <a:lnTo>
                  <a:pt x="88" y="279"/>
                </a:lnTo>
                <a:lnTo>
                  <a:pt x="90" y="278"/>
                </a:lnTo>
                <a:lnTo>
                  <a:pt x="90" y="278"/>
                </a:lnTo>
                <a:lnTo>
                  <a:pt x="91" y="275"/>
                </a:lnTo>
                <a:lnTo>
                  <a:pt x="91" y="275"/>
                </a:lnTo>
                <a:lnTo>
                  <a:pt x="88" y="276"/>
                </a:lnTo>
                <a:lnTo>
                  <a:pt x="88" y="279"/>
                </a:lnTo>
                <a:lnTo>
                  <a:pt x="88" y="279"/>
                </a:lnTo>
                <a:close/>
                <a:moveTo>
                  <a:pt x="94" y="302"/>
                </a:moveTo>
                <a:lnTo>
                  <a:pt x="94" y="302"/>
                </a:lnTo>
                <a:lnTo>
                  <a:pt x="90" y="302"/>
                </a:lnTo>
                <a:lnTo>
                  <a:pt x="85" y="302"/>
                </a:lnTo>
                <a:lnTo>
                  <a:pt x="85" y="302"/>
                </a:lnTo>
                <a:lnTo>
                  <a:pt x="94" y="302"/>
                </a:lnTo>
                <a:lnTo>
                  <a:pt x="94" y="302"/>
                </a:lnTo>
                <a:close/>
                <a:moveTo>
                  <a:pt x="151" y="279"/>
                </a:moveTo>
                <a:lnTo>
                  <a:pt x="151" y="279"/>
                </a:lnTo>
                <a:lnTo>
                  <a:pt x="148" y="280"/>
                </a:lnTo>
                <a:lnTo>
                  <a:pt x="146" y="280"/>
                </a:lnTo>
                <a:lnTo>
                  <a:pt x="146" y="280"/>
                </a:lnTo>
                <a:lnTo>
                  <a:pt x="149" y="282"/>
                </a:lnTo>
                <a:lnTo>
                  <a:pt x="149" y="282"/>
                </a:lnTo>
                <a:lnTo>
                  <a:pt x="151" y="280"/>
                </a:lnTo>
                <a:lnTo>
                  <a:pt x="151" y="280"/>
                </a:lnTo>
                <a:lnTo>
                  <a:pt x="151" y="279"/>
                </a:lnTo>
                <a:lnTo>
                  <a:pt x="151" y="279"/>
                </a:lnTo>
                <a:close/>
                <a:moveTo>
                  <a:pt x="283" y="188"/>
                </a:moveTo>
                <a:lnTo>
                  <a:pt x="283" y="188"/>
                </a:lnTo>
                <a:lnTo>
                  <a:pt x="284" y="181"/>
                </a:lnTo>
                <a:lnTo>
                  <a:pt x="284" y="181"/>
                </a:lnTo>
                <a:lnTo>
                  <a:pt x="283" y="184"/>
                </a:lnTo>
                <a:lnTo>
                  <a:pt x="283" y="188"/>
                </a:lnTo>
                <a:lnTo>
                  <a:pt x="283" y="188"/>
                </a:lnTo>
                <a:close/>
                <a:moveTo>
                  <a:pt x="46" y="285"/>
                </a:moveTo>
                <a:lnTo>
                  <a:pt x="46" y="285"/>
                </a:lnTo>
                <a:lnTo>
                  <a:pt x="46" y="285"/>
                </a:lnTo>
                <a:lnTo>
                  <a:pt x="46" y="285"/>
                </a:lnTo>
                <a:lnTo>
                  <a:pt x="37" y="282"/>
                </a:lnTo>
                <a:lnTo>
                  <a:pt x="37" y="282"/>
                </a:lnTo>
                <a:lnTo>
                  <a:pt x="41" y="283"/>
                </a:lnTo>
                <a:lnTo>
                  <a:pt x="46" y="285"/>
                </a:lnTo>
                <a:lnTo>
                  <a:pt x="46" y="285"/>
                </a:lnTo>
                <a:close/>
                <a:moveTo>
                  <a:pt x="276" y="66"/>
                </a:moveTo>
                <a:lnTo>
                  <a:pt x="276" y="66"/>
                </a:lnTo>
                <a:lnTo>
                  <a:pt x="276" y="66"/>
                </a:lnTo>
                <a:lnTo>
                  <a:pt x="276" y="66"/>
                </a:lnTo>
                <a:lnTo>
                  <a:pt x="273" y="66"/>
                </a:lnTo>
                <a:lnTo>
                  <a:pt x="271" y="67"/>
                </a:lnTo>
                <a:lnTo>
                  <a:pt x="271" y="67"/>
                </a:lnTo>
                <a:lnTo>
                  <a:pt x="274" y="69"/>
                </a:lnTo>
                <a:lnTo>
                  <a:pt x="274" y="69"/>
                </a:lnTo>
                <a:lnTo>
                  <a:pt x="276" y="66"/>
                </a:lnTo>
                <a:lnTo>
                  <a:pt x="276" y="66"/>
                </a:lnTo>
                <a:close/>
                <a:moveTo>
                  <a:pt x="289" y="114"/>
                </a:moveTo>
                <a:lnTo>
                  <a:pt x="289" y="114"/>
                </a:lnTo>
                <a:lnTo>
                  <a:pt x="286" y="116"/>
                </a:lnTo>
                <a:lnTo>
                  <a:pt x="286" y="118"/>
                </a:lnTo>
                <a:lnTo>
                  <a:pt x="286" y="118"/>
                </a:lnTo>
                <a:lnTo>
                  <a:pt x="287" y="116"/>
                </a:lnTo>
                <a:lnTo>
                  <a:pt x="289" y="116"/>
                </a:lnTo>
                <a:lnTo>
                  <a:pt x="289" y="114"/>
                </a:lnTo>
                <a:lnTo>
                  <a:pt x="289" y="114"/>
                </a:lnTo>
                <a:close/>
                <a:moveTo>
                  <a:pt x="293" y="262"/>
                </a:moveTo>
                <a:lnTo>
                  <a:pt x="293" y="262"/>
                </a:lnTo>
                <a:lnTo>
                  <a:pt x="291" y="266"/>
                </a:lnTo>
                <a:lnTo>
                  <a:pt x="291" y="266"/>
                </a:lnTo>
                <a:lnTo>
                  <a:pt x="293" y="268"/>
                </a:lnTo>
                <a:lnTo>
                  <a:pt x="293" y="268"/>
                </a:lnTo>
                <a:lnTo>
                  <a:pt x="293" y="262"/>
                </a:lnTo>
                <a:lnTo>
                  <a:pt x="293" y="262"/>
                </a:lnTo>
                <a:close/>
                <a:moveTo>
                  <a:pt x="273" y="49"/>
                </a:moveTo>
                <a:lnTo>
                  <a:pt x="273" y="49"/>
                </a:lnTo>
                <a:lnTo>
                  <a:pt x="273" y="50"/>
                </a:lnTo>
                <a:lnTo>
                  <a:pt x="271" y="50"/>
                </a:lnTo>
                <a:lnTo>
                  <a:pt x="271" y="50"/>
                </a:lnTo>
                <a:lnTo>
                  <a:pt x="273" y="52"/>
                </a:lnTo>
                <a:lnTo>
                  <a:pt x="273" y="52"/>
                </a:lnTo>
                <a:lnTo>
                  <a:pt x="274" y="52"/>
                </a:lnTo>
                <a:lnTo>
                  <a:pt x="274" y="52"/>
                </a:lnTo>
                <a:lnTo>
                  <a:pt x="273" y="49"/>
                </a:lnTo>
                <a:lnTo>
                  <a:pt x="273" y="49"/>
                </a:lnTo>
                <a:close/>
                <a:moveTo>
                  <a:pt x="279" y="60"/>
                </a:moveTo>
                <a:lnTo>
                  <a:pt x="279" y="60"/>
                </a:lnTo>
                <a:lnTo>
                  <a:pt x="280" y="57"/>
                </a:lnTo>
                <a:lnTo>
                  <a:pt x="279" y="56"/>
                </a:lnTo>
                <a:lnTo>
                  <a:pt x="279" y="56"/>
                </a:lnTo>
                <a:lnTo>
                  <a:pt x="279" y="57"/>
                </a:lnTo>
                <a:lnTo>
                  <a:pt x="279" y="60"/>
                </a:lnTo>
                <a:lnTo>
                  <a:pt x="279" y="60"/>
                </a:lnTo>
                <a:close/>
                <a:moveTo>
                  <a:pt x="53" y="127"/>
                </a:moveTo>
                <a:lnTo>
                  <a:pt x="53" y="127"/>
                </a:lnTo>
                <a:lnTo>
                  <a:pt x="53" y="127"/>
                </a:lnTo>
                <a:lnTo>
                  <a:pt x="53" y="127"/>
                </a:lnTo>
                <a:lnTo>
                  <a:pt x="46" y="127"/>
                </a:lnTo>
                <a:lnTo>
                  <a:pt x="46" y="127"/>
                </a:lnTo>
                <a:lnTo>
                  <a:pt x="44" y="127"/>
                </a:lnTo>
                <a:lnTo>
                  <a:pt x="44" y="127"/>
                </a:lnTo>
                <a:lnTo>
                  <a:pt x="53" y="127"/>
                </a:lnTo>
                <a:lnTo>
                  <a:pt x="53" y="127"/>
                </a:lnTo>
                <a:close/>
                <a:moveTo>
                  <a:pt x="330" y="231"/>
                </a:moveTo>
                <a:lnTo>
                  <a:pt x="330" y="231"/>
                </a:lnTo>
                <a:lnTo>
                  <a:pt x="331" y="224"/>
                </a:lnTo>
                <a:lnTo>
                  <a:pt x="331" y="224"/>
                </a:lnTo>
                <a:lnTo>
                  <a:pt x="330" y="225"/>
                </a:lnTo>
                <a:lnTo>
                  <a:pt x="330" y="225"/>
                </a:lnTo>
                <a:lnTo>
                  <a:pt x="330" y="229"/>
                </a:lnTo>
                <a:lnTo>
                  <a:pt x="330" y="229"/>
                </a:lnTo>
                <a:lnTo>
                  <a:pt x="330" y="231"/>
                </a:lnTo>
                <a:lnTo>
                  <a:pt x="330" y="231"/>
                </a:lnTo>
                <a:lnTo>
                  <a:pt x="330" y="231"/>
                </a:lnTo>
                <a:close/>
                <a:moveTo>
                  <a:pt x="262" y="184"/>
                </a:moveTo>
                <a:lnTo>
                  <a:pt x="262" y="184"/>
                </a:lnTo>
                <a:lnTo>
                  <a:pt x="262" y="184"/>
                </a:lnTo>
                <a:lnTo>
                  <a:pt x="262" y="184"/>
                </a:lnTo>
                <a:lnTo>
                  <a:pt x="257" y="188"/>
                </a:lnTo>
                <a:lnTo>
                  <a:pt x="257" y="188"/>
                </a:lnTo>
                <a:lnTo>
                  <a:pt x="257" y="189"/>
                </a:lnTo>
                <a:lnTo>
                  <a:pt x="257" y="189"/>
                </a:lnTo>
                <a:lnTo>
                  <a:pt x="262" y="184"/>
                </a:lnTo>
                <a:lnTo>
                  <a:pt x="262" y="184"/>
                </a:lnTo>
                <a:close/>
                <a:moveTo>
                  <a:pt x="112" y="39"/>
                </a:moveTo>
                <a:lnTo>
                  <a:pt x="112" y="39"/>
                </a:lnTo>
                <a:lnTo>
                  <a:pt x="112" y="42"/>
                </a:lnTo>
                <a:lnTo>
                  <a:pt x="112" y="42"/>
                </a:lnTo>
                <a:lnTo>
                  <a:pt x="115" y="37"/>
                </a:lnTo>
                <a:lnTo>
                  <a:pt x="115" y="37"/>
                </a:lnTo>
                <a:lnTo>
                  <a:pt x="115" y="36"/>
                </a:lnTo>
                <a:lnTo>
                  <a:pt x="115" y="36"/>
                </a:lnTo>
                <a:lnTo>
                  <a:pt x="112" y="39"/>
                </a:lnTo>
                <a:lnTo>
                  <a:pt x="112" y="39"/>
                </a:lnTo>
                <a:close/>
                <a:moveTo>
                  <a:pt x="277" y="134"/>
                </a:moveTo>
                <a:lnTo>
                  <a:pt x="277" y="134"/>
                </a:lnTo>
                <a:lnTo>
                  <a:pt x="279" y="134"/>
                </a:lnTo>
                <a:lnTo>
                  <a:pt x="280" y="133"/>
                </a:lnTo>
                <a:lnTo>
                  <a:pt x="280" y="133"/>
                </a:lnTo>
                <a:lnTo>
                  <a:pt x="279" y="130"/>
                </a:lnTo>
                <a:lnTo>
                  <a:pt x="279" y="130"/>
                </a:lnTo>
                <a:lnTo>
                  <a:pt x="277" y="134"/>
                </a:lnTo>
                <a:lnTo>
                  <a:pt x="277" y="134"/>
                </a:lnTo>
                <a:close/>
                <a:moveTo>
                  <a:pt x="151" y="286"/>
                </a:moveTo>
                <a:lnTo>
                  <a:pt x="151" y="286"/>
                </a:lnTo>
                <a:lnTo>
                  <a:pt x="149" y="289"/>
                </a:lnTo>
                <a:lnTo>
                  <a:pt x="149" y="289"/>
                </a:lnTo>
                <a:lnTo>
                  <a:pt x="152" y="286"/>
                </a:lnTo>
                <a:lnTo>
                  <a:pt x="152" y="286"/>
                </a:lnTo>
                <a:lnTo>
                  <a:pt x="151" y="286"/>
                </a:lnTo>
                <a:lnTo>
                  <a:pt x="151" y="286"/>
                </a:lnTo>
                <a:close/>
                <a:moveTo>
                  <a:pt x="57" y="265"/>
                </a:moveTo>
                <a:lnTo>
                  <a:pt x="57" y="265"/>
                </a:lnTo>
                <a:lnTo>
                  <a:pt x="57" y="263"/>
                </a:lnTo>
                <a:lnTo>
                  <a:pt x="57" y="263"/>
                </a:lnTo>
                <a:lnTo>
                  <a:pt x="54" y="268"/>
                </a:lnTo>
                <a:lnTo>
                  <a:pt x="54" y="268"/>
                </a:lnTo>
                <a:lnTo>
                  <a:pt x="55" y="269"/>
                </a:lnTo>
                <a:lnTo>
                  <a:pt x="55" y="269"/>
                </a:lnTo>
                <a:lnTo>
                  <a:pt x="57" y="265"/>
                </a:lnTo>
                <a:lnTo>
                  <a:pt x="57" y="265"/>
                </a:lnTo>
                <a:close/>
                <a:moveTo>
                  <a:pt x="203" y="100"/>
                </a:moveTo>
                <a:lnTo>
                  <a:pt x="203" y="100"/>
                </a:lnTo>
                <a:lnTo>
                  <a:pt x="203" y="100"/>
                </a:lnTo>
                <a:lnTo>
                  <a:pt x="203" y="100"/>
                </a:lnTo>
                <a:lnTo>
                  <a:pt x="202" y="101"/>
                </a:lnTo>
                <a:lnTo>
                  <a:pt x="202" y="101"/>
                </a:lnTo>
                <a:lnTo>
                  <a:pt x="200" y="104"/>
                </a:lnTo>
                <a:lnTo>
                  <a:pt x="200" y="104"/>
                </a:lnTo>
                <a:lnTo>
                  <a:pt x="199" y="106"/>
                </a:lnTo>
                <a:lnTo>
                  <a:pt x="199" y="106"/>
                </a:lnTo>
                <a:lnTo>
                  <a:pt x="203" y="100"/>
                </a:lnTo>
                <a:lnTo>
                  <a:pt x="203" y="100"/>
                </a:lnTo>
                <a:close/>
                <a:moveTo>
                  <a:pt x="135" y="282"/>
                </a:moveTo>
                <a:lnTo>
                  <a:pt x="135" y="282"/>
                </a:lnTo>
                <a:lnTo>
                  <a:pt x="131" y="286"/>
                </a:lnTo>
                <a:lnTo>
                  <a:pt x="131" y="286"/>
                </a:lnTo>
                <a:lnTo>
                  <a:pt x="131" y="286"/>
                </a:lnTo>
                <a:lnTo>
                  <a:pt x="131" y="286"/>
                </a:lnTo>
                <a:lnTo>
                  <a:pt x="134" y="283"/>
                </a:lnTo>
                <a:lnTo>
                  <a:pt x="134" y="283"/>
                </a:lnTo>
                <a:lnTo>
                  <a:pt x="135" y="283"/>
                </a:lnTo>
                <a:lnTo>
                  <a:pt x="135" y="282"/>
                </a:lnTo>
                <a:lnTo>
                  <a:pt x="135" y="282"/>
                </a:lnTo>
                <a:close/>
                <a:moveTo>
                  <a:pt x="284" y="33"/>
                </a:moveTo>
                <a:lnTo>
                  <a:pt x="284" y="33"/>
                </a:lnTo>
                <a:lnTo>
                  <a:pt x="284" y="32"/>
                </a:lnTo>
                <a:lnTo>
                  <a:pt x="284" y="32"/>
                </a:lnTo>
                <a:lnTo>
                  <a:pt x="281" y="29"/>
                </a:lnTo>
                <a:lnTo>
                  <a:pt x="281" y="29"/>
                </a:lnTo>
                <a:lnTo>
                  <a:pt x="281" y="29"/>
                </a:lnTo>
                <a:lnTo>
                  <a:pt x="281" y="29"/>
                </a:lnTo>
                <a:lnTo>
                  <a:pt x="284" y="33"/>
                </a:lnTo>
                <a:lnTo>
                  <a:pt x="284" y="33"/>
                </a:lnTo>
                <a:close/>
                <a:moveTo>
                  <a:pt x="20" y="106"/>
                </a:moveTo>
                <a:lnTo>
                  <a:pt x="20" y="106"/>
                </a:lnTo>
                <a:lnTo>
                  <a:pt x="20" y="106"/>
                </a:lnTo>
                <a:lnTo>
                  <a:pt x="20" y="106"/>
                </a:lnTo>
                <a:lnTo>
                  <a:pt x="21" y="103"/>
                </a:lnTo>
                <a:lnTo>
                  <a:pt x="21" y="100"/>
                </a:lnTo>
                <a:lnTo>
                  <a:pt x="21" y="100"/>
                </a:lnTo>
                <a:lnTo>
                  <a:pt x="20" y="106"/>
                </a:lnTo>
                <a:lnTo>
                  <a:pt x="20" y="106"/>
                </a:lnTo>
                <a:close/>
                <a:moveTo>
                  <a:pt x="98" y="66"/>
                </a:moveTo>
                <a:lnTo>
                  <a:pt x="98" y="66"/>
                </a:lnTo>
                <a:lnTo>
                  <a:pt x="98" y="66"/>
                </a:lnTo>
                <a:lnTo>
                  <a:pt x="98" y="66"/>
                </a:lnTo>
                <a:lnTo>
                  <a:pt x="100" y="64"/>
                </a:lnTo>
                <a:lnTo>
                  <a:pt x="100" y="64"/>
                </a:lnTo>
                <a:lnTo>
                  <a:pt x="100" y="63"/>
                </a:lnTo>
                <a:lnTo>
                  <a:pt x="98" y="62"/>
                </a:lnTo>
                <a:lnTo>
                  <a:pt x="98" y="62"/>
                </a:lnTo>
                <a:lnTo>
                  <a:pt x="98" y="66"/>
                </a:lnTo>
                <a:lnTo>
                  <a:pt x="98" y="66"/>
                </a:lnTo>
                <a:close/>
                <a:moveTo>
                  <a:pt x="256" y="76"/>
                </a:moveTo>
                <a:lnTo>
                  <a:pt x="256" y="76"/>
                </a:lnTo>
                <a:lnTo>
                  <a:pt x="254" y="73"/>
                </a:lnTo>
                <a:lnTo>
                  <a:pt x="254" y="73"/>
                </a:lnTo>
                <a:lnTo>
                  <a:pt x="253" y="73"/>
                </a:lnTo>
                <a:lnTo>
                  <a:pt x="253" y="73"/>
                </a:lnTo>
                <a:lnTo>
                  <a:pt x="254" y="77"/>
                </a:lnTo>
                <a:lnTo>
                  <a:pt x="254" y="77"/>
                </a:lnTo>
                <a:lnTo>
                  <a:pt x="256" y="76"/>
                </a:lnTo>
                <a:lnTo>
                  <a:pt x="256" y="76"/>
                </a:lnTo>
                <a:close/>
                <a:moveTo>
                  <a:pt x="263" y="144"/>
                </a:moveTo>
                <a:lnTo>
                  <a:pt x="263" y="144"/>
                </a:lnTo>
                <a:lnTo>
                  <a:pt x="262" y="147"/>
                </a:lnTo>
                <a:lnTo>
                  <a:pt x="259" y="151"/>
                </a:lnTo>
                <a:lnTo>
                  <a:pt x="259" y="151"/>
                </a:lnTo>
                <a:lnTo>
                  <a:pt x="262" y="147"/>
                </a:lnTo>
                <a:lnTo>
                  <a:pt x="263" y="144"/>
                </a:lnTo>
                <a:lnTo>
                  <a:pt x="263" y="144"/>
                </a:lnTo>
                <a:close/>
                <a:moveTo>
                  <a:pt x="271" y="245"/>
                </a:moveTo>
                <a:lnTo>
                  <a:pt x="271" y="245"/>
                </a:lnTo>
                <a:lnTo>
                  <a:pt x="271" y="245"/>
                </a:lnTo>
                <a:lnTo>
                  <a:pt x="271" y="246"/>
                </a:lnTo>
                <a:lnTo>
                  <a:pt x="271" y="246"/>
                </a:lnTo>
                <a:lnTo>
                  <a:pt x="271" y="248"/>
                </a:lnTo>
                <a:lnTo>
                  <a:pt x="271" y="248"/>
                </a:lnTo>
                <a:lnTo>
                  <a:pt x="271" y="251"/>
                </a:lnTo>
                <a:lnTo>
                  <a:pt x="271" y="251"/>
                </a:lnTo>
                <a:lnTo>
                  <a:pt x="271" y="248"/>
                </a:lnTo>
                <a:lnTo>
                  <a:pt x="271" y="245"/>
                </a:lnTo>
                <a:lnTo>
                  <a:pt x="271" y="245"/>
                </a:lnTo>
                <a:close/>
                <a:moveTo>
                  <a:pt x="246" y="23"/>
                </a:moveTo>
                <a:lnTo>
                  <a:pt x="246" y="23"/>
                </a:lnTo>
                <a:lnTo>
                  <a:pt x="242" y="26"/>
                </a:lnTo>
                <a:lnTo>
                  <a:pt x="242" y="26"/>
                </a:lnTo>
                <a:lnTo>
                  <a:pt x="243" y="26"/>
                </a:lnTo>
                <a:lnTo>
                  <a:pt x="243" y="26"/>
                </a:lnTo>
                <a:lnTo>
                  <a:pt x="243" y="26"/>
                </a:lnTo>
                <a:lnTo>
                  <a:pt x="246" y="23"/>
                </a:lnTo>
                <a:lnTo>
                  <a:pt x="246" y="23"/>
                </a:lnTo>
                <a:close/>
                <a:moveTo>
                  <a:pt x="266" y="263"/>
                </a:moveTo>
                <a:lnTo>
                  <a:pt x="266" y="263"/>
                </a:lnTo>
                <a:lnTo>
                  <a:pt x="264" y="270"/>
                </a:lnTo>
                <a:lnTo>
                  <a:pt x="264" y="270"/>
                </a:lnTo>
                <a:lnTo>
                  <a:pt x="266" y="266"/>
                </a:lnTo>
                <a:lnTo>
                  <a:pt x="266" y="263"/>
                </a:lnTo>
                <a:lnTo>
                  <a:pt x="266" y="263"/>
                </a:lnTo>
                <a:close/>
                <a:moveTo>
                  <a:pt x="256" y="275"/>
                </a:moveTo>
                <a:lnTo>
                  <a:pt x="256" y="275"/>
                </a:lnTo>
                <a:lnTo>
                  <a:pt x="253" y="278"/>
                </a:lnTo>
                <a:lnTo>
                  <a:pt x="253" y="278"/>
                </a:lnTo>
                <a:lnTo>
                  <a:pt x="253" y="278"/>
                </a:lnTo>
                <a:lnTo>
                  <a:pt x="253" y="278"/>
                </a:lnTo>
                <a:lnTo>
                  <a:pt x="256" y="276"/>
                </a:lnTo>
                <a:lnTo>
                  <a:pt x="256" y="276"/>
                </a:lnTo>
                <a:lnTo>
                  <a:pt x="256" y="275"/>
                </a:lnTo>
                <a:lnTo>
                  <a:pt x="256" y="275"/>
                </a:lnTo>
                <a:close/>
                <a:moveTo>
                  <a:pt x="266" y="42"/>
                </a:moveTo>
                <a:lnTo>
                  <a:pt x="266" y="42"/>
                </a:lnTo>
                <a:lnTo>
                  <a:pt x="266" y="42"/>
                </a:lnTo>
                <a:lnTo>
                  <a:pt x="266" y="42"/>
                </a:lnTo>
                <a:lnTo>
                  <a:pt x="266" y="36"/>
                </a:lnTo>
                <a:lnTo>
                  <a:pt x="266" y="36"/>
                </a:lnTo>
                <a:lnTo>
                  <a:pt x="264" y="36"/>
                </a:lnTo>
                <a:lnTo>
                  <a:pt x="264" y="36"/>
                </a:lnTo>
                <a:lnTo>
                  <a:pt x="266" y="42"/>
                </a:lnTo>
                <a:lnTo>
                  <a:pt x="266" y="42"/>
                </a:lnTo>
                <a:close/>
                <a:moveTo>
                  <a:pt x="41" y="270"/>
                </a:moveTo>
                <a:lnTo>
                  <a:pt x="41" y="270"/>
                </a:lnTo>
                <a:lnTo>
                  <a:pt x="41" y="270"/>
                </a:lnTo>
                <a:lnTo>
                  <a:pt x="41" y="270"/>
                </a:lnTo>
                <a:lnTo>
                  <a:pt x="43" y="269"/>
                </a:lnTo>
                <a:lnTo>
                  <a:pt x="43" y="269"/>
                </a:lnTo>
                <a:lnTo>
                  <a:pt x="40" y="268"/>
                </a:lnTo>
                <a:lnTo>
                  <a:pt x="40" y="268"/>
                </a:lnTo>
                <a:lnTo>
                  <a:pt x="41" y="270"/>
                </a:lnTo>
                <a:lnTo>
                  <a:pt x="41" y="270"/>
                </a:lnTo>
                <a:close/>
                <a:moveTo>
                  <a:pt x="271" y="199"/>
                </a:moveTo>
                <a:lnTo>
                  <a:pt x="271" y="199"/>
                </a:lnTo>
                <a:lnTo>
                  <a:pt x="270" y="199"/>
                </a:lnTo>
                <a:lnTo>
                  <a:pt x="270" y="199"/>
                </a:lnTo>
                <a:lnTo>
                  <a:pt x="270" y="202"/>
                </a:lnTo>
                <a:lnTo>
                  <a:pt x="270" y="202"/>
                </a:lnTo>
                <a:lnTo>
                  <a:pt x="271" y="201"/>
                </a:lnTo>
                <a:lnTo>
                  <a:pt x="271" y="199"/>
                </a:lnTo>
                <a:lnTo>
                  <a:pt x="271" y="199"/>
                </a:lnTo>
                <a:close/>
                <a:moveTo>
                  <a:pt x="53" y="286"/>
                </a:moveTo>
                <a:lnTo>
                  <a:pt x="53" y="286"/>
                </a:lnTo>
                <a:lnTo>
                  <a:pt x="58" y="288"/>
                </a:lnTo>
                <a:lnTo>
                  <a:pt x="58" y="288"/>
                </a:lnTo>
                <a:lnTo>
                  <a:pt x="58" y="286"/>
                </a:lnTo>
                <a:lnTo>
                  <a:pt x="58" y="286"/>
                </a:lnTo>
                <a:lnTo>
                  <a:pt x="55" y="286"/>
                </a:lnTo>
                <a:lnTo>
                  <a:pt x="53" y="286"/>
                </a:lnTo>
                <a:lnTo>
                  <a:pt x="53" y="286"/>
                </a:lnTo>
                <a:close/>
                <a:moveTo>
                  <a:pt x="186" y="49"/>
                </a:moveTo>
                <a:lnTo>
                  <a:pt x="186" y="49"/>
                </a:lnTo>
                <a:lnTo>
                  <a:pt x="185" y="46"/>
                </a:lnTo>
                <a:lnTo>
                  <a:pt x="185" y="46"/>
                </a:lnTo>
                <a:lnTo>
                  <a:pt x="183" y="47"/>
                </a:lnTo>
                <a:lnTo>
                  <a:pt x="185" y="49"/>
                </a:lnTo>
                <a:lnTo>
                  <a:pt x="185" y="49"/>
                </a:lnTo>
                <a:lnTo>
                  <a:pt x="186" y="49"/>
                </a:lnTo>
                <a:lnTo>
                  <a:pt x="186" y="49"/>
                </a:lnTo>
                <a:close/>
                <a:moveTo>
                  <a:pt x="141" y="275"/>
                </a:moveTo>
                <a:lnTo>
                  <a:pt x="141" y="275"/>
                </a:lnTo>
                <a:lnTo>
                  <a:pt x="139" y="278"/>
                </a:lnTo>
                <a:lnTo>
                  <a:pt x="139" y="278"/>
                </a:lnTo>
                <a:lnTo>
                  <a:pt x="139" y="278"/>
                </a:lnTo>
                <a:lnTo>
                  <a:pt x="139" y="278"/>
                </a:lnTo>
                <a:lnTo>
                  <a:pt x="144" y="275"/>
                </a:lnTo>
                <a:lnTo>
                  <a:pt x="144" y="275"/>
                </a:lnTo>
                <a:lnTo>
                  <a:pt x="141" y="275"/>
                </a:lnTo>
                <a:lnTo>
                  <a:pt x="141" y="275"/>
                </a:lnTo>
                <a:close/>
                <a:moveTo>
                  <a:pt x="190" y="79"/>
                </a:moveTo>
                <a:lnTo>
                  <a:pt x="190" y="79"/>
                </a:lnTo>
                <a:lnTo>
                  <a:pt x="190" y="80"/>
                </a:lnTo>
                <a:lnTo>
                  <a:pt x="190" y="80"/>
                </a:lnTo>
                <a:lnTo>
                  <a:pt x="193" y="79"/>
                </a:lnTo>
                <a:lnTo>
                  <a:pt x="193" y="79"/>
                </a:lnTo>
                <a:lnTo>
                  <a:pt x="190" y="79"/>
                </a:lnTo>
                <a:lnTo>
                  <a:pt x="190" y="79"/>
                </a:lnTo>
                <a:close/>
                <a:moveTo>
                  <a:pt x="165" y="303"/>
                </a:moveTo>
                <a:lnTo>
                  <a:pt x="165" y="303"/>
                </a:lnTo>
                <a:lnTo>
                  <a:pt x="171" y="303"/>
                </a:lnTo>
                <a:lnTo>
                  <a:pt x="171" y="303"/>
                </a:lnTo>
                <a:lnTo>
                  <a:pt x="171" y="303"/>
                </a:lnTo>
                <a:lnTo>
                  <a:pt x="171" y="303"/>
                </a:lnTo>
                <a:lnTo>
                  <a:pt x="165" y="303"/>
                </a:lnTo>
                <a:lnTo>
                  <a:pt x="165" y="303"/>
                </a:lnTo>
                <a:close/>
                <a:moveTo>
                  <a:pt x="257" y="299"/>
                </a:moveTo>
                <a:lnTo>
                  <a:pt x="257" y="299"/>
                </a:lnTo>
                <a:lnTo>
                  <a:pt x="254" y="300"/>
                </a:lnTo>
                <a:lnTo>
                  <a:pt x="250" y="300"/>
                </a:lnTo>
                <a:lnTo>
                  <a:pt x="250" y="300"/>
                </a:lnTo>
                <a:lnTo>
                  <a:pt x="257" y="299"/>
                </a:lnTo>
                <a:lnTo>
                  <a:pt x="257" y="299"/>
                </a:lnTo>
                <a:close/>
                <a:moveTo>
                  <a:pt x="142" y="312"/>
                </a:moveTo>
                <a:lnTo>
                  <a:pt x="142" y="312"/>
                </a:lnTo>
                <a:lnTo>
                  <a:pt x="142" y="312"/>
                </a:lnTo>
                <a:lnTo>
                  <a:pt x="142" y="312"/>
                </a:lnTo>
                <a:lnTo>
                  <a:pt x="129" y="312"/>
                </a:lnTo>
                <a:lnTo>
                  <a:pt x="129" y="312"/>
                </a:lnTo>
                <a:lnTo>
                  <a:pt x="129" y="312"/>
                </a:lnTo>
                <a:lnTo>
                  <a:pt x="129" y="312"/>
                </a:lnTo>
                <a:lnTo>
                  <a:pt x="142" y="312"/>
                </a:lnTo>
                <a:lnTo>
                  <a:pt x="142" y="312"/>
                </a:lnTo>
                <a:close/>
                <a:moveTo>
                  <a:pt x="94" y="74"/>
                </a:moveTo>
                <a:lnTo>
                  <a:pt x="94" y="74"/>
                </a:lnTo>
                <a:lnTo>
                  <a:pt x="95" y="72"/>
                </a:lnTo>
                <a:lnTo>
                  <a:pt x="95" y="69"/>
                </a:lnTo>
                <a:lnTo>
                  <a:pt x="95" y="69"/>
                </a:lnTo>
                <a:lnTo>
                  <a:pt x="94" y="72"/>
                </a:lnTo>
                <a:lnTo>
                  <a:pt x="94" y="74"/>
                </a:lnTo>
                <a:lnTo>
                  <a:pt x="94" y="74"/>
                </a:lnTo>
                <a:close/>
                <a:moveTo>
                  <a:pt x="291" y="211"/>
                </a:moveTo>
                <a:lnTo>
                  <a:pt x="291" y="211"/>
                </a:lnTo>
                <a:lnTo>
                  <a:pt x="291" y="211"/>
                </a:lnTo>
                <a:lnTo>
                  <a:pt x="291" y="211"/>
                </a:lnTo>
                <a:lnTo>
                  <a:pt x="290" y="216"/>
                </a:lnTo>
                <a:lnTo>
                  <a:pt x="290" y="216"/>
                </a:lnTo>
                <a:lnTo>
                  <a:pt x="291" y="214"/>
                </a:lnTo>
                <a:lnTo>
                  <a:pt x="291" y="211"/>
                </a:lnTo>
                <a:lnTo>
                  <a:pt x="291" y="211"/>
                </a:lnTo>
                <a:close/>
                <a:moveTo>
                  <a:pt x="51" y="234"/>
                </a:moveTo>
                <a:lnTo>
                  <a:pt x="51" y="234"/>
                </a:lnTo>
                <a:lnTo>
                  <a:pt x="50" y="235"/>
                </a:lnTo>
                <a:lnTo>
                  <a:pt x="50" y="238"/>
                </a:lnTo>
                <a:lnTo>
                  <a:pt x="50" y="238"/>
                </a:lnTo>
                <a:lnTo>
                  <a:pt x="51" y="234"/>
                </a:lnTo>
                <a:lnTo>
                  <a:pt x="51" y="234"/>
                </a:lnTo>
                <a:close/>
                <a:moveTo>
                  <a:pt x="250" y="195"/>
                </a:moveTo>
                <a:lnTo>
                  <a:pt x="250" y="195"/>
                </a:lnTo>
                <a:lnTo>
                  <a:pt x="252" y="195"/>
                </a:lnTo>
                <a:lnTo>
                  <a:pt x="252" y="195"/>
                </a:lnTo>
                <a:lnTo>
                  <a:pt x="252" y="195"/>
                </a:lnTo>
                <a:lnTo>
                  <a:pt x="253" y="194"/>
                </a:lnTo>
                <a:lnTo>
                  <a:pt x="253" y="194"/>
                </a:lnTo>
                <a:lnTo>
                  <a:pt x="250" y="194"/>
                </a:lnTo>
                <a:lnTo>
                  <a:pt x="250" y="194"/>
                </a:lnTo>
                <a:lnTo>
                  <a:pt x="249" y="194"/>
                </a:lnTo>
                <a:lnTo>
                  <a:pt x="250" y="195"/>
                </a:lnTo>
                <a:lnTo>
                  <a:pt x="250" y="195"/>
                </a:lnTo>
                <a:close/>
                <a:moveTo>
                  <a:pt x="144" y="40"/>
                </a:moveTo>
                <a:lnTo>
                  <a:pt x="144" y="40"/>
                </a:lnTo>
                <a:lnTo>
                  <a:pt x="146" y="37"/>
                </a:lnTo>
                <a:lnTo>
                  <a:pt x="146" y="37"/>
                </a:lnTo>
                <a:lnTo>
                  <a:pt x="144" y="39"/>
                </a:lnTo>
                <a:lnTo>
                  <a:pt x="144" y="40"/>
                </a:lnTo>
                <a:lnTo>
                  <a:pt x="144" y="40"/>
                </a:lnTo>
                <a:close/>
                <a:moveTo>
                  <a:pt x="252" y="282"/>
                </a:moveTo>
                <a:lnTo>
                  <a:pt x="252" y="282"/>
                </a:lnTo>
                <a:lnTo>
                  <a:pt x="253" y="282"/>
                </a:lnTo>
                <a:lnTo>
                  <a:pt x="254" y="280"/>
                </a:lnTo>
                <a:lnTo>
                  <a:pt x="254" y="280"/>
                </a:lnTo>
                <a:lnTo>
                  <a:pt x="252" y="280"/>
                </a:lnTo>
                <a:lnTo>
                  <a:pt x="252" y="280"/>
                </a:lnTo>
                <a:lnTo>
                  <a:pt x="252" y="282"/>
                </a:lnTo>
                <a:lnTo>
                  <a:pt x="252" y="282"/>
                </a:lnTo>
                <a:close/>
                <a:moveTo>
                  <a:pt x="14" y="145"/>
                </a:moveTo>
                <a:lnTo>
                  <a:pt x="14" y="145"/>
                </a:lnTo>
                <a:lnTo>
                  <a:pt x="14" y="150"/>
                </a:lnTo>
                <a:lnTo>
                  <a:pt x="14" y="155"/>
                </a:lnTo>
                <a:lnTo>
                  <a:pt x="14" y="155"/>
                </a:lnTo>
                <a:lnTo>
                  <a:pt x="14" y="145"/>
                </a:lnTo>
                <a:lnTo>
                  <a:pt x="14" y="145"/>
                </a:lnTo>
                <a:close/>
                <a:moveTo>
                  <a:pt x="297" y="195"/>
                </a:moveTo>
                <a:lnTo>
                  <a:pt x="297" y="195"/>
                </a:lnTo>
                <a:lnTo>
                  <a:pt x="297" y="195"/>
                </a:lnTo>
                <a:lnTo>
                  <a:pt x="297" y="195"/>
                </a:lnTo>
                <a:lnTo>
                  <a:pt x="297" y="195"/>
                </a:lnTo>
                <a:lnTo>
                  <a:pt x="297" y="195"/>
                </a:lnTo>
                <a:lnTo>
                  <a:pt x="296" y="199"/>
                </a:lnTo>
                <a:lnTo>
                  <a:pt x="296" y="199"/>
                </a:lnTo>
                <a:lnTo>
                  <a:pt x="297" y="199"/>
                </a:lnTo>
                <a:lnTo>
                  <a:pt x="297" y="199"/>
                </a:lnTo>
                <a:lnTo>
                  <a:pt x="297" y="195"/>
                </a:lnTo>
                <a:lnTo>
                  <a:pt x="297" y="195"/>
                </a:lnTo>
                <a:close/>
                <a:moveTo>
                  <a:pt x="80" y="73"/>
                </a:moveTo>
                <a:lnTo>
                  <a:pt x="80" y="73"/>
                </a:lnTo>
                <a:lnTo>
                  <a:pt x="78" y="74"/>
                </a:lnTo>
                <a:lnTo>
                  <a:pt x="77" y="76"/>
                </a:lnTo>
                <a:lnTo>
                  <a:pt x="77" y="76"/>
                </a:lnTo>
                <a:lnTo>
                  <a:pt x="78" y="76"/>
                </a:lnTo>
                <a:lnTo>
                  <a:pt x="78" y="76"/>
                </a:lnTo>
                <a:lnTo>
                  <a:pt x="80" y="73"/>
                </a:lnTo>
                <a:lnTo>
                  <a:pt x="80" y="73"/>
                </a:lnTo>
                <a:close/>
                <a:moveTo>
                  <a:pt x="155" y="22"/>
                </a:moveTo>
                <a:lnTo>
                  <a:pt x="155" y="22"/>
                </a:lnTo>
                <a:lnTo>
                  <a:pt x="159" y="22"/>
                </a:lnTo>
                <a:lnTo>
                  <a:pt x="159" y="22"/>
                </a:lnTo>
                <a:lnTo>
                  <a:pt x="155" y="22"/>
                </a:lnTo>
                <a:lnTo>
                  <a:pt x="155" y="22"/>
                </a:lnTo>
                <a:lnTo>
                  <a:pt x="155" y="22"/>
                </a:lnTo>
                <a:lnTo>
                  <a:pt x="155" y="22"/>
                </a:lnTo>
                <a:close/>
                <a:moveTo>
                  <a:pt x="92" y="23"/>
                </a:moveTo>
                <a:lnTo>
                  <a:pt x="92" y="23"/>
                </a:lnTo>
                <a:lnTo>
                  <a:pt x="90" y="25"/>
                </a:lnTo>
                <a:lnTo>
                  <a:pt x="90" y="25"/>
                </a:lnTo>
                <a:lnTo>
                  <a:pt x="90" y="26"/>
                </a:lnTo>
                <a:lnTo>
                  <a:pt x="90" y="26"/>
                </a:lnTo>
                <a:lnTo>
                  <a:pt x="92" y="23"/>
                </a:lnTo>
                <a:lnTo>
                  <a:pt x="92" y="23"/>
                </a:lnTo>
                <a:close/>
                <a:moveTo>
                  <a:pt x="50" y="185"/>
                </a:moveTo>
                <a:lnTo>
                  <a:pt x="50" y="185"/>
                </a:lnTo>
                <a:lnTo>
                  <a:pt x="50" y="192"/>
                </a:lnTo>
                <a:lnTo>
                  <a:pt x="50" y="192"/>
                </a:lnTo>
                <a:lnTo>
                  <a:pt x="51" y="191"/>
                </a:lnTo>
                <a:lnTo>
                  <a:pt x="50" y="185"/>
                </a:lnTo>
                <a:lnTo>
                  <a:pt x="50" y="185"/>
                </a:lnTo>
                <a:close/>
                <a:moveTo>
                  <a:pt x="243" y="45"/>
                </a:moveTo>
                <a:lnTo>
                  <a:pt x="243" y="45"/>
                </a:lnTo>
                <a:lnTo>
                  <a:pt x="244" y="43"/>
                </a:lnTo>
                <a:lnTo>
                  <a:pt x="244" y="43"/>
                </a:lnTo>
                <a:lnTo>
                  <a:pt x="242" y="42"/>
                </a:lnTo>
                <a:lnTo>
                  <a:pt x="242" y="42"/>
                </a:lnTo>
                <a:lnTo>
                  <a:pt x="242" y="45"/>
                </a:lnTo>
                <a:lnTo>
                  <a:pt x="243" y="45"/>
                </a:lnTo>
                <a:lnTo>
                  <a:pt x="243" y="45"/>
                </a:lnTo>
                <a:close/>
                <a:moveTo>
                  <a:pt x="203" y="69"/>
                </a:moveTo>
                <a:lnTo>
                  <a:pt x="203" y="69"/>
                </a:lnTo>
                <a:lnTo>
                  <a:pt x="203" y="67"/>
                </a:lnTo>
                <a:lnTo>
                  <a:pt x="203" y="67"/>
                </a:lnTo>
                <a:lnTo>
                  <a:pt x="202" y="66"/>
                </a:lnTo>
                <a:lnTo>
                  <a:pt x="202" y="66"/>
                </a:lnTo>
                <a:lnTo>
                  <a:pt x="202" y="69"/>
                </a:lnTo>
                <a:lnTo>
                  <a:pt x="202" y="69"/>
                </a:lnTo>
                <a:lnTo>
                  <a:pt x="203" y="69"/>
                </a:lnTo>
                <a:lnTo>
                  <a:pt x="203" y="69"/>
                </a:lnTo>
                <a:close/>
                <a:moveTo>
                  <a:pt x="284" y="54"/>
                </a:moveTo>
                <a:lnTo>
                  <a:pt x="284" y="54"/>
                </a:lnTo>
                <a:lnTo>
                  <a:pt x="283" y="57"/>
                </a:lnTo>
                <a:lnTo>
                  <a:pt x="283" y="57"/>
                </a:lnTo>
                <a:lnTo>
                  <a:pt x="286" y="57"/>
                </a:lnTo>
                <a:lnTo>
                  <a:pt x="286" y="57"/>
                </a:lnTo>
                <a:lnTo>
                  <a:pt x="284" y="54"/>
                </a:lnTo>
                <a:lnTo>
                  <a:pt x="284" y="54"/>
                </a:lnTo>
                <a:close/>
                <a:moveTo>
                  <a:pt x="44" y="224"/>
                </a:moveTo>
                <a:lnTo>
                  <a:pt x="44" y="224"/>
                </a:lnTo>
                <a:lnTo>
                  <a:pt x="41" y="226"/>
                </a:lnTo>
                <a:lnTo>
                  <a:pt x="41" y="226"/>
                </a:lnTo>
                <a:lnTo>
                  <a:pt x="44" y="226"/>
                </a:lnTo>
                <a:lnTo>
                  <a:pt x="44" y="224"/>
                </a:lnTo>
                <a:lnTo>
                  <a:pt x="44" y="224"/>
                </a:lnTo>
                <a:close/>
                <a:moveTo>
                  <a:pt x="82" y="93"/>
                </a:moveTo>
                <a:lnTo>
                  <a:pt x="82" y="93"/>
                </a:lnTo>
                <a:lnTo>
                  <a:pt x="84" y="90"/>
                </a:lnTo>
                <a:lnTo>
                  <a:pt x="84" y="87"/>
                </a:lnTo>
                <a:lnTo>
                  <a:pt x="84" y="87"/>
                </a:lnTo>
                <a:lnTo>
                  <a:pt x="82" y="93"/>
                </a:lnTo>
                <a:lnTo>
                  <a:pt x="82" y="93"/>
                </a:lnTo>
                <a:close/>
                <a:moveTo>
                  <a:pt x="247" y="245"/>
                </a:moveTo>
                <a:lnTo>
                  <a:pt x="247" y="245"/>
                </a:lnTo>
                <a:lnTo>
                  <a:pt x="247" y="245"/>
                </a:lnTo>
                <a:lnTo>
                  <a:pt x="247" y="245"/>
                </a:lnTo>
                <a:lnTo>
                  <a:pt x="244" y="236"/>
                </a:lnTo>
                <a:lnTo>
                  <a:pt x="244" y="236"/>
                </a:lnTo>
                <a:lnTo>
                  <a:pt x="243" y="236"/>
                </a:lnTo>
                <a:lnTo>
                  <a:pt x="243" y="236"/>
                </a:lnTo>
                <a:lnTo>
                  <a:pt x="247" y="245"/>
                </a:lnTo>
                <a:lnTo>
                  <a:pt x="247" y="245"/>
                </a:lnTo>
                <a:close/>
                <a:moveTo>
                  <a:pt x="21" y="56"/>
                </a:moveTo>
                <a:lnTo>
                  <a:pt x="21" y="56"/>
                </a:lnTo>
                <a:lnTo>
                  <a:pt x="21" y="59"/>
                </a:lnTo>
                <a:lnTo>
                  <a:pt x="21" y="62"/>
                </a:lnTo>
                <a:lnTo>
                  <a:pt x="21" y="62"/>
                </a:lnTo>
                <a:lnTo>
                  <a:pt x="21" y="56"/>
                </a:lnTo>
                <a:lnTo>
                  <a:pt x="21" y="56"/>
                </a:lnTo>
                <a:close/>
                <a:moveTo>
                  <a:pt x="226" y="56"/>
                </a:moveTo>
                <a:lnTo>
                  <a:pt x="226" y="56"/>
                </a:lnTo>
                <a:lnTo>
                  <a:pt x="226" y="59"/>
                </a:lnTo>
                <a:lnTo>
                  <a:pt x="226" y="59"/>
                </a:lnTo>
                <a:lnTo>
                  <a:pt x="229" y="57"/>
                </a:lnTo>
                <a:lnTo>
                  <a:pt x="229" y="57"/>
                </a:lnTo>
                <a:lnTo>
                  <a:pt x="227" y="56"/>
                </a:lnTo>
                <a:lnTo>
                  <a:pt x="227" y="56"/>
                </a:lnTo>
                <a:lnTo>
                  <a:pt x="226" y="56"/>
                </a:lnTo>
                <a:lnTo>
                  <a:pt x="226" y="56"/>
                </a:lnTo>
                <a:close/>
                <a:moveTo>
                  <a:pt x="271" y="211"/>
                </a:moveTo>
                <a:lnTo>
                  <a:pt x="271" y="211"/>
                </a:lnTo>
                <a:lnTo>
                  <a:pt x="271" y="211"/>
                </a:lnTo>
                <a:lnTo>
                  <a:pt x="271" y="211"/>
                </a:lnTo>
                <a:lnTo>
                  <a:pt x="273" y="208"/>
                </a:lnTo>
                <a:lnTo>
                  <a:pt x="273" y="208"/>
                </a:lnTo>
                <a:lnTo>
                  <a:pt x="271" y="207"/>
                </a:lnTo>
                <a:lnTo>
                  <a:pt x="271" y="207"/>
                </a:lnTo>
                <a:lnTo>
                  <a:pt x="271" y="211"/>
                </a:lnTo>
                <a:lnTo>
                  <a:pt x="271" y="211"/>
                </a:lnTo>
                <a:close/>
                <a:moveTo>
                  <a:pt x="43" y="117"/>
                </a:moveTo>
                <a:lnTo>
                  <a:pt x="43" y="117"/>
                </a:lnTo>
                <a:lnTo>
                  <a:pt x="44" y="117"/>
                </a:lnTo>
                <a:lnTo>
                  <a:pt x="46" y="114"/>
                </a:lnTo>
                <a:lnTo>
                  <a:pt x="46" y="114"/>
                </a:lnTo>
                <a:lnTo>
                  <a:pt x="43" y="117"/>
                </a:lnTo>
                <a:lnTo>
                  <a:pt x="43" y="117"/>
                </a:lnTo>
                <a:close/>
                <a:moveTo>
                  <a:pt x="294" y="155"/>
                </a:moveTo>
                <a:lnTo>
                  <a:pt x="294" y="155"/>
                </a:lnTo>
                <a:lnTo>
                  <a:pt x="294" y="162"/>
                </a:lnTo>
                <a:lnTo>
                  <a:pt x="294" y="162"/>
                </a:lnTo>
                <a:lnTo>
                  <a:pt x="294" y="155"/>
                </a:lnTo>
                <a:lnTo>
                  <a:pt x="294" y="155"/>
                </a:lnTo>
                <a:close/>
                <a:moveTo>
                  <a:pt x="23" y="181"/>
                </a:moveTo>
                <a:lnTo>
                  <a:pt x="23" y="181"/>
                </a:lnTo>
                <a:lnTo>
                  <a:pt x="21" y="181"/>
                </a:lnTo>
                <a:lnTo>
                  <a:pt x="21" y="181"/>
                </a:lnTo>
                <a:lnTo>
                  <a:pt x="23" y="184"/>
                </a:lnTo>
                <a:lnTo>
                  <a:pt x="23" y="184"/>
                </a:lnTo>
                <a:lnTo>
                  <a:pt x="23" y="182"/>
                </a:lnTo>
                <a:lnTo>
                  <a:pt x="23" y="181"/>
                </a:lnTo>
                <a:lnTo>
                  <a:pt x="23" y="181"/>
                </a:lnTo>
                <a:close/>
                <a:moveTo>
                  <a:pt x="61" y="27"/>
                </a:moveTo>
                <a:lnTo>
                  <a:pt x="61" y="27"/>
                </a:lnTo>
                <a:lnTo>
                  <a:pt x="61" y="27"/>
                </a:lnTo>
                <a:lnTo>
                  <a:pt x="61" y="27"/>
                </a:lnTo>
                <a:lnTo>
                  <a:pt x="58" y="30"/>
                </a:lnTo>
                <a:lnTo>
                  <a:pt x="58" y="30"/>
                </a:lnTo>
                <a:lnTo>
                  <a:pt x="58" y="32"/>
                </a:lnTo>
                <a:lnTo>
                  <a:pt x="58" y="32"/>
                </a:lnTo>
                <a:lnTo>
                  <a:pt x="60" y="30"/>
                </a:lnTo>
                <a:lnTo>
                  <a:pt x="60" y="30"/>
                </a:lnTo>
                <a:lnTo>
                  <a:pt x="61" y="27"/>
                </a:lnTo>
                <a:lnTo>
                  <a:pt x="61" y="27"/>
                </a:lnTo>
                <a:close/>
                <a:moveTo>
                  <a:pt x="263" y="279"/>
                </a:moveTo>
                <a:lnTo>
                  <a:pt x="263" y="279"/>
                </a:lnTo>
                <a:lnTo>
                  <a:pt x="266" y="278"/>
                </a:lnTo>
                <a:lnTo>
                  <a:pt x="266" y="278"/>
                </a:lnTo>
                <a:lnTo>
                  <a:pt x="264" y="276"/>
                </a:lnTo>
                <a:lnTo>
                  <a:pt x="264" y="276"/>
                </a:lnTo>
                <a:lnTo>
                  <a:pt x="263" y="279"/>
                </a:lnTo>
                <a:lnTo>
                  <a:pt x="263" y="279"/>
                </a:lnTo>
                <a:close/>
                <a:moveTo>
                  <a:pt x="280" y="45"/>
                </a:moveTo>
                <a:lnTo>
                  <a:pt x="280" y="45"/>
                </a:lnTo>
                <a:lnTo>
                  <a:pt x="279" y="46"/>
                </a:lnTo>
                <a:lnTo>
                  <a:pt x="279" y="46"/>
                </a:lnTo>
                <a:lnTo>
                  <a:pt x="280" y="47"/>
                </a:lnTo>
                <a:lnTo>
                  <a:pt x="280" y="47"/>
                </a:lnTo>
                <a:lnTo>
                  <a:pt x="280" y="46"/>
                </a:lnTo>
                <a:lnTo>
                  <a:pt x="280" y="45"/>
                </a:lnTo>
                <a:lnTo>
                  <a:pt x="280" y="45"/>
                </a:lnTo>
                <a:close/>
                <a:moveTo>
                  <a:pt x="102" y="286"/>
                </a:moveTo>
                <a:lnTo>
                  <a:pt x="102" y="286"/>
                </a:lnTo>
                <a:lnTo>
                  <a:pt x="101" y="286"/>
                </a:lnTo>
                <a:lnTo>
                  <a:pt x="101" y="286"/>
                </a:lnTo>
                <a:lnTo>
                  <a:pt x="100" y="288"/>
                </a:lnTo>
                <a:lnTo>
                  <a:pt x="100" y="288"/>
                </a:lnTo>
                <a:lnTo>
                  <a:pt x="101" y="288"/>
                </a:lnTo>
                <a:lnTo>
                  <a:pt x="102" y="286"/>
                </a:lnTo>
                <a:lnTo>
                  <a:pt x="102" y="286"/>
                </a:lnTo>
                <a:close/>
                <a:moveTo>
                  <a:pt x="294" y="131"/>
                </a:moveTo>
                <a:lnTo>
                  <a:pt x="294" y="131"/>
                </a:lnTo>
                <a:lnTo>
                  <a:pt x="293" y="133"/>
                </a:lnTo>
                <a:lnTo>
                  <a:pt x="293" y="134"/>
                </a:lnTo>
                <a:lnTo>
                  <a:pt x="293" y="134"/>
                </a:lnTo>
                <a:lnTo>
                  <a:pt x="294" y="133"/>
                </a:lnTo>
                <a:lnTo>
                  <a:pt x="294" y="131"/>
                </a:lnTo>
                <a:lnTo>
                  <a:pt x="294" y="131"/>
                </a:lnTo>
                <a:close/>
                <a:moveTo>
                  <a:pt x="50" y="303"/>
                </a:moveTo>
                <a:lnTo>
                  <a:pt x="50" y="303"/>
                </a:lnTo>
                <a:lnTo>
                  <a:pt x="54" y="305"/>
                </a:lnTo>
                <a:lnTo>
                  <a:pt x="57" y="306"/>
                </a:lnTo>
                <a:lnTo>
                  <a:pt x="57" y="306"/>
                </a:lnTo>
                <a:lnTo>
                  <a:pt x="50" y="303"/>
                </a:lnTo>
                <a:lnTo>
                  <a:pt x="50" y="303"/>
                </a:lnTo>
                <a:close/>
                <a:moveTo>
                  <a:pt x="286" y="123"/>
                </a:moveTo>
                <a:lnTo>
                  <a:pt x="286" y="123"/>
                </a:lnTo>
                <a:lnTo>
                  <a:pt x="289" y="120"/>
                </a:lnTo>
                <a:lnTo>
                  <a:pt x="290" y="118"/>
                </a:lnTo>
                <a:lnTo>
                  <a:pt x="290" y="118"/>
                </a:lnTo>
                <a:lnTo>
                  <a:pt x="286" y="123"/>
                </a:lnTo>
                <a:lnTo>
                  <a:pt x="286" y="123"/>
                </a:lnTo>
                <a:close/>
                <a:moveTo>
                  <a:pt x="28" y="124"/>
                </a:moveTo>
                <a:lnTo>
                  <a:pt x="28" y="124"/>
                </a:lnTo>
                <a:lnTo>
                  <a:pt x="31" y="121"/>
                </a:lnTo>
                <a:lnTo>
                  <a:pt x="31" y="121"/>
                </a:lnTo>
                <a:lnTo>
                  <a:pt x="30" y="121"/>
                </a:lnTo>
                <a:lnTo>
                  <a:pt x="30" y="121"/>
                </a:lnTo>
                <a:lnTo>
                  <a:pt x="28" y="121"/>
                </a:lnTo>
                <a:lnTo>
                  <a:pt x="28" y="121"/>
                </a:lnTo>
                <a:lnTo>
                  <a:pt x="28" y="124"/>
                </a:lnTo>
                <a:lnTo>
                  <a:pt x="28" y="124"/>
                </a:lnTo>
                <a:close/>
                <a:moveTo>
                  <a:pt x="341" y="106"/>
                </a:moveTo>
                <a:lnTo>
                  <a:pt x="341" y="106"/>
                </a:lnTo>
                <a:lnTo>
                  <a:pt x="340" y="106"/>
                </a:lnTo>
                <a:lnTo>
                  <a:pt x="340" y="106"/>
                </a:lnTo>
                <a:lnTo>
                  <a:pt x="340" y="113"/>
                </a:lnTo>
                <a:lnTo>
                  <a:pt x="340" y="113"/>
                </a:lnTo>
                <a:lnTo>
                  <a:pt x="341" y="106"/>
                </a:lnTo>
                <a:lnTo>
                  <a:pt x="341" y="106"/>
                </a:lnTo>
                <a:close/>
                <a:moveTo>
                  <a:pt x="172" y="256"/>
                </a:moveTo>
                <a:lnTo>
                  <a:pt x="172" y="256"/>
                </a:lnTo>
                <a:lnTo>
                  <a:pt x="173" y="256"/>
                </a:lnTo>
                <a:lnTo>
                  <a:pt x="173" y="256"/>
                </a:lnTo>
                <a:lnTo>
                  <a:pt x="171" y="255"/>
                </a:lnTo>
                <a:lnTo>
                  <a:pt x="171" y="255"/>
                </a:lnTo>
                <a:lnTo>
                  <a:pt x="169" y="256"/>
                </a:lnTo>
                <a:lnTo>
                  <a:pt x="169" y="256"/>
                </a:lnTo>
                <a:lnTo>
                  <a:pt x="172" y="256"/>
                </a:lnTo>
                <a:lnTo>
                  <a:pt x="172" y="256"/>
                </a:lnTo>
                <a:close/>
                <a:moveTo>
                  <a:pt x="192" y="107"/>
                </a:moveTo>
                <a:lnTo>
                  <a:pt x="192" y="107"/>
                </a:lnTo>
                <a:lnTo>
                  <a:pt x="192" y="106"/>
                </a:lnTo>
                <a:lnTo>
                  <a:pt x="190" y="103"/>
                </a:lnTo>
                <a:lnTo>
                  <a:pt x="190" y="103"/>
                </a:lnTo>
                <a:lnTo>
                  <a:pt x="192" y="107"/>
                </a:lnTo>
                <a:lnTo>
                  <a:pt x="192" y="107"/>
                </a:lnTo>
                <a:close/>
                <a:moveTo>
                  <a:pt x="74" y="300"/>
                </a:moveTo>
                <a:lnTo>
                  <a:pt x="74" y="300"/>
                </a:lnTo>
                <a:lnTo>
                  <a:pt x="74" y="300"/>
                </a:lnTo>
                <a:lnTo>
                  <a:pt x="74" y="300"/>
                </a:lnTo>
                <a:lnTo>
                  <a:pt x="77" y="302"/>
                </a:lnTo>
                <a:lnTo>
                  <a:pt x="77" y="302"/>
                </a:lnTo>
                <a:lnTo>
                  <a:pt x="78" y="302"/>
                </a:lnTo>
                <a:lnTo>
                  <a:pt x="78" y="302"/>
                </a:lnTo>
                <a:lnTo>
                  <a:pt x="81" y="302"/>
                </a:lnTo>
                <a:lnTo>
                  <a:pt x="81" y="302"/>
                </a:lnTo>
                <a:lnTo>
                  <a:pt x="78" y="300"/>
                </a:lnTo>
                <a:lnTo>
                  <a:pt x="78" y="300"/>
                </a:lnTo>
                <a:lnTo>
                  <a:pt x="74" y="300"/>
                </a:lnTo>
                <a:lnTo>
                  <a:pt x="74" y="300"/>
                </a:lnTo>
                <a:close/>
                <a:moveTo>
                  <a:pt x="260" y="35"/>
                </a:moveTo>
                <a:lnTo>
                  <a:pt x="260" y="35"/>
                </a:lnTo>
                <a:lnTo>
                  <a:pt x="262" y="36"/>
                </a:lnTo>
                <a:lnTo>
                  <a:pt x="262" y="36"/>
                </a:lnTo>
                <a:lnTo>
                  <a:pt x="262" y="35"/>
                </a:lnTo>
                <a:lnTo>
                  <a:pt x="262" y="35"/>
                </a:lnTo>
                <a:lnTo>
                  <a:pt x="262" y="35"/>
                </a:lnTo>
                <a:lnTo>
                  <a:pt x="262" y="33"/>
                </a:lnTo>
                <a:lnTo>
                  <a:pt x="260" y="35"/>
                </a:lnTo>
                <a:lnTo>
                  <a:pt x="260" y="35"/>
                </a:lnTo>
                <a:close/>
                <a:moveTo>
                  <a:pt x="213" y="288"/>
                </a:moveTo>
                <a:lnTo>
                  <a:pt x="213" y="288"/>
                </a:lnTo>
                <a:lnTo>
                  <a:pt x="213" y="288"/>
                </a:lnTo>
                <a:lnTo>
                  <a:pt x="213" y="288"/>
                </a:lnTo>
                <a:lnTo>
                  <a:pt x="210" y="288"/>
                </a:lnTo>
                <a:lnTo>
                  <a:pt x="208" y="288"/>
                </a:lnTo>
                <a:lnTo>
                  <a:pt x="208" y="288"/>
                </a:lnTo>
                <a:lnTo>
                  <a:pt x="213" y="288"/>
                </a:lnTo>
                <a:lnTo>
                  <a:pt x="213" y="288"/>
                </a:lnTo>
                <a:close/>
                <a:moveTo>
                  <a:pt x="53" y="117"/>
                </a:moveTo>
                <a:lnTo>
                  <a:pt x="53" y="117"/>
                </a:lnTo>
                <a:lnTo>
                  <a:pt x="53" y="116"/>
                </a:lnTo>
                <a:lnTo>
                  <a:pt x="53" y="116"/>
                </a:lnTo>
                <a:lnTo>
                  <a:pt x="50" y="116"/>
                </a:lnTo>
                <a:lnTo>
                  <a:pt x="50" y="116"/>
                </a:lnTo>
                <a:lnTo>
                  <a:pt x="48" y="117"/>
                </a:lnTo>
                <a:lnTo>
                  <a:pt x="48" y="117"/>
                </a:lnTo>
                <a:lnTo>
                  <a:pt x="53" y="117"/>
                </a:lnTo>
                <a:lnTo>
                  <a:pt x="53" y="117"/>
                </a:lnTo>
                <a:close/>
                <a:moveTo>
                  <a:pt x="246" y="198"/>
                </a:moveTo>
                <a:lnTo>
                  <a:pt x="246" y="198"/>
                </a:lnTo>
                <a:lnTo>
                  <a:pt x="246" y="202"/>
                </a:lnTo>
                <a:lnTo>
                  <a:pt x="246" y="202"/>
                </a:lnTo>
                <a:lnTo>
                  <a:pt x="246" y="199"/>
                </a:lnTo>
                <a:lnTo>
                  <a:pt x="246" y="198"/>
                </a:lnTo>
                <a:lnTo>
                  <a:pt x="246" y="198"/>
                </a:lnTo>
                <a:close/>
                <a:moveTo>
                  <a:pt x="256" y="60"/>
                </a:moveTo>
                <a:lnTo>
                  <a:pt x="256" y="60"/>
                </a:lnTo>
                <a:lnTo>
                  <a:pt x="256" y="60"/>
                </a:lnTo>
                <a:lnTo>
                  <a:pt x="256" y="60"/>
                </a:lnTo>
                <a:lnTo>
                  <a:pt x="252" y="60"/>
                </a:lnTo>
                <a:lnTo>
                  <a:pt x="252" y="60"/>
                </a:lnTo>
                <a:lnTo>
                  <a:pt x="253" y="62"/>
                </a:lnTo>
                <a:lnTo>
                  <a:pt x="253" y="62"/>
                </a:lnTo>
                <a:lnTo>
                  <a:pt x="256" y="60"/>
                </a:lnTo>
                <a:lnTo>
                  <a:pt x="256" y="60"/>
                </a:lnTo>
                <a:close/>
                <a:moveTo>
                  <a:pt x="87" y="77"/>
                </a:moveTo>
                <a:lnTo>
                  <a:pt x="87" y="77"/>
                </a:lnTo>
                <a:lnTo>
                  <a:pt x="87" y="77"/>
                </a:lnTo>
                <a:lnTo>
                  <a:pt x="87" y="77"/>
                </a:lnTo>
                <a:lnTo>
                  <a:pt x="84" y="79"/>
                </a:lnTo>
                <a:lnTo>
                  <a:pt x="84" y="79"/>
                </a:lnTo>
                <a:lnTo>
                  <a:pt x="85" y="79"/>
                </a:lnTo>
                <a:lnTo>
                  <a:pt x="85" y="79"/>
                </a:lnTo>
                <a:lnTo>
                  <a:pt x="87" y="77"/>
                </a:lnTo>
                <a:lnTo>
                  <a:pt x="87" y="77"/>
                </a:lnTo>
                <a:close/>
                <a:moveTo>
                  <a:pt x="247" y="185"/>
                </a:moveTo>
                <a:lnTo>
                  <a:pt x="247" y="185"/>
                </a:lnTo>
                <a:lnTo>
                  <a:pt x="249" y="184"/>
                </a:lnTo>
                <a:lnTo>
                  <a:pt x="249" y="182"/>
                </a:lnTo>
                <a:lnTo>
                  <a:pt x="249" y="182"/>
                </a:lnTo>
                <a:lnTo>
                  <a:pt x="250" y="181"/>
                </a:lnTo>
                <a:lnTo>
                  <a:pt x="250" y="181"/>
                </a:lnTo>
                <a:lnTo>
                  <a:pt x="249" y="182"/>
                </a:lnTo>
                <a:lnTo>
                  <a:pt x="247" y="185"/>
                </a:lnTo>
                <a:lnTo>
                  <a:pt x="247" y="185"/>
                </a:lnTo>
                <a:close/>
                <a:moveTo>
                  <a:pt x="269" y="62"/>
                </a:moveTo>
                <a:lnTo>
                  <a:pt x="269" y="62"/>
                </a:lnTo>
                <a:lnTo>
                  <a:pt x="270" y="62"/>
                </a:lnTo>
                <a:lnTo>
                  <a:pt x="270" y="62"/>
                </a:lnTo>
                <a:lnTo>
                  <a:pt x="271" y="60"/>
                </a:lnTo>
                <a:lnTo>
                  <a:pt x="271" y="60"/>
                </a:lnTo>
                <a:lnTo>
                  <a:pt x="270" y="59"/>
                </a:lnTo>
                <a:lnTo>
                  <a:pt x="270" y="59"/>
                </a:lnTo>
                <a:lnTo>
                  <a:pt x="269" y="62"/>
                </a:lnTo>
                <a:lnTo>
                  <a:pt x="269" y="62"/>
                </a:lnTo>
                <a:close/>
                <a:moveTo>
                  <a:pt x="178" y="249"/>
                </a:moveTo>
                <a:lnTo>
                  <a:pt x="178" y="249"/>
                </a:lnTo>
                <a:lnTo>
                  <a:pt x="178" y="249"/>
                </a:lnTo>
                <a:lnTo>
                  <a:pt x="178" y="249"/>
                </a:lnTo>
                <a:lnTo>
                  <a:pt x="181" y="251"/>
                </a:lnTo>
                <a:lnTo>
                  <a:pt x="181" y="251"/>
                </a:lnTo>
                <a:lnTo>
                  <a:pt x="181" y="251"/>
                </a:lnTo>
                <a:lnTo>
                  <a:pt x="181" y="251"/>
                </a:lnTo>
                <a:lnTo>
                  <a:pt x="178" y="249"/>
                </a:lnTo>
                <a:lnTo>
                  <a:pt x="178" y="249"/>
                </a:lnTo>
                <a:close/>
                <a:moveTo>
                  <a:pt x="235" y="108"/>
                </a:moveTo>
                <a:lnTo>
                  <a:pt x="235" y="108"/>
                </a:lnTo>
                <a:lnTo>
                  <a:pt x="237" y="107"/>
                </a:lnTo>
                <a:lnTo>
                  <a:pt x="237" y="107"/>
                </a:lnTo>
                <a:lnTo>
                  <a:pt x="237" y="107"/>
                </a:lnTo>
                <a:lnTo>
                  <a:pt x="237" y="107"/>
                </a:lnTo>
                <a:lnTo>
                  <a:pt x="235" y="107"/>
                </a:lnTo>
                <a:lnTo>
                  <a:pt x="235" y="107"/>
                </a:lnTo>
                <a:lnTo>
                  <a:pt x="235" y="108"/>
                </a:lnTo>
                <a:lnTo>
                  <a:pt x="235" y="108"/>
                </a:lnTo>
                <a:close/>
                <a:moveTo>
                  <a:pt x="273" y="76"/>
                </a:moveTo>
                <a:lnTo>
                  <a:pt x="273" y="76"/>
                </a:lnTo>
                <a:lnTo>
                  <a:pt x="271" y="79"/>
                </a:lnTo>
                <a:lnTo>
                  <a:pt x="271" y="79"/>
                </a:lnTo>
                <a:lnTo>
                  <a:pt x="273" y="79"/>
                </a:lnTo>
                <a:lnTo>
                  <a:pt x="273" y="76"/>
                </a:lnTo>
                <a:lnTo>
                  <a:pt x="273" y="76"/>
                </a:lnTo>
                <a:close/>
                <a:moveTo>
                  <a:pt x="260" y="224"/>
                </a:moveTo>
                <a:lnTo>
                  <a:pt x="260" y="224"/>
                </a:lnTo>
                <a:lnTo>
                  <a:pt x="263" y="222"/>
                </a:lnTo>
                <a:lnTo>
                  <a:pt x="263" y="222"/>
                </a:lnTo>
                <a:lnTo>
                  <a:pt x="262" y="221"/>
                </a:lnTo>
                <a:lnTo>
                  <a:pt x="262" y="221"/>
                </a:lnTo>
                <a:lnTo>
                  <a:pt x="262" y="221"/>
                </a:lnTo>
                <a:lnTo>
                  <a:pt x="262" y="221"/>
                </a:lnTo>
                <a:lnTo>
                  <a:pt x="260" y="224"/>
                </a:lnTo>
                <a:lnTo>
                  <a:pt x="260" y="224"/>
                </a:lnTo>
                <a:close/>
                <a:moveTo>
                  <a:pt x="74" y="52"/>
                </a:moveTo>
                <a:lnTo>
                  <a:pt x="74" y="52"/>
                </a:lnTo>
                <a:lnTo>
                  <a:pt x="73" y="52"/>
                </a:lnTo>
                <a:lnTo>
                  <a:pt x="73" y="54"/>
                </a:lnTo>
                <a:lnTo>
                  <a:pt x="73" y="54"/>
                </a:lnTo>
                <a:lnTo>
                  <a:pt x="74" y="52"/>
                </a:lnTo>
                <a:lnTo>
                  <a:pt x="74" y="52"/>
                </a:lnTo>
                <a:close/>
                <a:moveTo>
                  <a:pt x="34" y="118"/>
                </a:moveTo>
                <a:lnTo>
                  <a:pt x="34" y="118"/>
                </a:lnTo>
                <a:lnTo>
                  <a:pt x="33" y="117"/>
                </a:lnTo>
                <a:lnTo>
                  <a:pt x="33" y="117"/>
                </a:lnTo>
                <a:lnTo>
                  <a:pt x="31" y="118"/>
                </a:lnTo>
                <a:lnTo>
                  <a:pt x="31" y="118"/>
                </a:lnTo>
                <a:lnTo>
                  <a:pt x="34" y="118"/>
                </a:lnTo>
                <a:lnTo>
                  <a:pt x="34" y="118"/>
                </a:lnTo>
                <a:close/>
                <a:moveTo>
                  <a:pt x="264" y="81"/>
                </a:moveTo>
                <a:lnTo>
                  <a:pt x="264" y="81"/>
                </a:lnTo>
                <a:lnTo>
                  <a:pt x="263" y="84"/>
                </a:lnTo>
                <a:lnTo>
                  <a:pt x="263" y="84"/>
                </a:lnTo>
                <a:lnTo>
                  <a:pt x="264" y="84"/>
                </a:lnTo>
                <a:lnTo>
                  <a:pt x="264" y="81"/>
                </a:lnTo>
                <a:lnTo>
                  <a:pt x="264" y="81"/>
                </a:lnTo>
                <a:close/>
                <a:moveTo>
                  <a:pt x="81" y="121"/>
                </a:moveTo>
                <a:lnTo>
                  <a:pt x="81" y="121"/>
                </a:lnTo>
                <a:lnTo>
                  <a:pt x="78" y="121"/>
                </a:lnTo>
                <a:lnTo>
                  <a:pt x="78" y="121"/>
                </a:lnTo>
                <a:lnTo>
                  <a:pt x="78" y="123"/>
                </a:lnTo>
                <a:lnTo>
                  <a:pt x="78" y="123"/>
                </a:lnTo>
                <a:lnTo>
                  <a:pt x="80" y="123"/>
                </a:lnTo>
                <a:lnTo>
                  <a:pt x="81" y="121"/>
                </a:lnTo>
                <a:lnTo>
                  <a:pt x="81" y="121"/>
                </a:lnTo>
                <a:close/>
                <a:moveTo>
                  <a:pt x="17" y="127"/>
                </a:moveTo>
                <a:lnTo>
                  <a:pt x="17" y="127"/>
                </a:lnTo>
                <a:lnTo>
                  <a:pt x="19" y="121"/>
                </a:lnTo>
                <a:lnTo>
                  <a:pt x="19" y="121"/>
                </a:lnTo>
                <a:lnTo>
                  <a:pt x="17" y="123"/>
                </a:lnTo>
                <a:lnTo>
                  <a:pt x="17" y="127"/>
                </a:lnTo>
                <a:lnTo>
                  <a:pt x="17" y="127"/>
                </a:lnTo>
                <a:close/>
                <a:moveTo>
                  <a:pt x="134" y="270"/>
                </a:moveTo>
                <a:lnTo>
                  <a:pt x="134" y="270"/>
                </a:lnTo>
                <a:lnTo>
                  <a:pt x="134" y="272"/>
                </a:lnTo>
                <a:lnTo>
                  <a:pt x="134" y="272"/>
                </a:lnTo>
                <a:lnTo>
                  <a:pt x="135" y="272"/>
                </a:lnTo>
                <a:lnTo>
                  <a:pt x="136" y="272"/>
                </a:lnTo>
                <a:lnTo>
                  <a:pt x="136" y="270"/>
                </a:lnTo>
                <a:lnTo>
                  <a:pt x="136" y="270"/>
                </a:lnTo>
                <a:lnTo>
                  <a:pt x="134" y="270"/>
                </a:lnTo>
                <a:lnTo>
                  <a:pt x="134" y="270"/>
                </a:lnTo>
                <a:close/>
                <a:moveTo>
                  <a:pt x="176" y="303"/>
                </a:moveTo>
                <a:lnTo>
                  <a:pt x="176" y="303"/>
                </a:lnTo>
                <a:lnTo>
                  <a:pt x="176" y="303"/>
                </a:lnTo>
                <a:lnTo>
                  <a:pt x="176" y="303"/>
                </a:lnTo>
                <a:lnTo>
                  <a:pt x="182" y="302"/>
                </a:lnTo>
                <a:lnTo>
                  <a:pt x="182" y="302"/>
                </a:lnTo>
                <a:lnTo>
                  <a:pt x="176" y="303"/>
                </a:lnTo>
                <a:lnTo>
                  <a:pt x="176" y="303"/>
                </a:lnTo>
                <a:close/>
                <a:moveTo>
                  <a:pt x="279" y="201"/>
                </a:moveTo>
                <a:lnTo>
                  <a:pt x="279" y="201"/>
                </a:lnTo>
                <a:lnTo>
                  <a:pt x="277" y="204"/>
                </a:lnTo>
                <a:lnTo>
                  <a:pt x="277" y="204"/>
                </a:lnTo>
                <a:lnTo>
                  <a:pt x="279" y="202"/>
                </a:lnTo>
                <a:lnTo>
                  <a:pt x="279" y="201"/>
                </a:lnTo>
                <a:lnTo>
                  <a:pt x="279" y="201"/>
                </a:lnTo>
                <a:close/>
                <a:moveTo>
                  <a:pt x="219" y="288"/>
                </a:moveTo>
                <a:lnTo>
                  <a:pt x="219" y="288"/>
                </a:lnTo>
                <a:lnTo>
                  <a:pt x="219" y="288"/>
                </a:lnTo>
                <a:lnTo>
                  <a:pt x="219" y="288"/>
                </a:lnTo>
                <a:lnTo>
                  <a:pt x="225" y="286"/>
                </a:lnTo>
                <a:lnTo>
                  <a:pt x="225" y="286"/>
                </a:lnTo>
                <a:lnTo>
                  <a:pt x="225" y="286"/>
                </a:lnTo>
                <a:lnTo>
                  <a:pt x="225" y="286"/>
                </a:lnTo>
                <a:lnTo>
                  <a:pt x="219" y="288"/>
                </a:lnTo>
                <a:lnTo>
                  <a:pt x="219" y="288"/>
                </a:lnTo>
                <a:close/>
                <a:moveTo>
                  <a:pt x="242" y="198"/>
                </a:moveTo>
                <a:lnTo>
                  <a:pt x="242" y="198"/>
                </a:lnTo>
                <a:lnTo>
                  <a:pt x="243" y="197"/>
                </a:lnTo>
                <a:lnTo>
                  <a:pt x="243" y="194"/>
                </a:lnTo>
                <a:lnTo>
                  <a:pt x="243" y="194"/>
                </a:lnTo>
                <a:lnTo>
                  <a:pt x="242" y="198"/>
                </a:lnTo>
                <a:lnTo>
                  <a:pt x="242" y="198"/>
                </a:lnTo>
                <a:close/>
                <a:moveTo>
                  <a:pt x="287" y="79"/>
                </a:moveTo>
                <a:lnTo>
                  <a:pt x="287" y="79"/>
                </a:lnTo>
                <a:lnTo>
                  <a:pt x="287" y="79"/>
                </a:lnTo>
                <a:lnTo>
                  <a:pt x="287" y="81"/>
                </a:lnTo>
                <a:lnTo>
                  <a:pt x="287" y="81"/>
                </a:lnTo>
                <a:lnTo>
                  <a:pt x="287" y="79"/>
                </a:lnTo>
                <a:lnTo>
                  <a:pt x="287" y="79"/>
                </a:lnTo>
                <a:close/>
                <a:moveTo>
                  <a:pt x="283" y="86"/>
                </a:moveTo>
                <a:lnTo>
                  <a:pt x="283" y="86"/>
                </a:lnTo>
                <a:lnTo>
                  <a:pt x="283" y="84"/>
                </a:lnTo>
                <a:lnTo>
                  <a:pt x="283" y="83"/>
                </a:lnTo>
                <a:lnTo>
                  <a:pt x="283" y="83"/>
                </a:lnTo>
                <a:lnTo>
                  <a:pt x="283" y="84"/>
                </a:lnTo>
                <a:lnTo>
                  <a:pt x="283" y="86"/>
                </a:lnTo>
                <a:lnTo>
                  <a:pt x="283" y="86"/>
                </a:lnTo>
                <a:close/>
                <a:moveTo>
                  <a:pt x="235" y="191"/>
                </a:moveTo>
                <a:lnTo>
                  <a:pt x="235" y="191"/>
                </a:lnTo>
                <a:lnTo>
                  <a:pt x="233" y="192"/>
                </a:lnTo>
                <a:lnTo>
                  <a:pt x="233" y="195"/>
                </a:lnTo>
                <a:lnTo>
                  <a:pt x="233" y="195"/>
                </a:lnTo>
                <a:lnTo>
                  <a:pt x="235" y="191"/>
                </a:lnTo>
                <a:lnTo>
                  <a:pt x="235" y="191"/>
                </a:lnTo>
                <a:close/>
                <a:moveTo>
                  <a:pt x="281" y="53"/>
                </a:moveTo>
                <a:lnTo>
                  <a:pt x="281" y="53"/>
                </a:lnTo>
                <a:lnTo>
                  <a:pt x="283" y="52"/>
                </a:lnTo>
                <a:lnTo>
                  <a:pt x="283" y="50"/>
                </a:lnTo>
                <a:lnTo>
                  <a:pt x="283" y="50"/>
                </a:lnTo>
                <a:lnTo>
                  <a:pt x="281" y="52"/>
                </a:lnTo>
                <a:lnTo>
                  <a:pt x="281" y="53"/>
                </a:lnTo>
                <a:lnTo>
                  <a:pt x="281" y="53"/>
                </a:lnTo>
                <a:close/>
                <a:moveTo>
                  <a:pt x="152" y="276"/>
                </a:moveTo>
                <a:lnTo>
                  <a:pt x="152" y="276"/>
                </a:lnTo>
                <a:lnTo>
                  <a:pt x="151" y="276"/>
                </a:lnTo>
                <a:lnTo>
                  <a:pt x="149" y="276"/>
                </a:lnTo>
                <a:lnTo>
                  <a:pt x="149" y="276"/>
                </a:lnTo>
                <a:lnTo>
                  <a:pt x="151" y="276"/>
                </a:lnTo>
                <a:lnTo>
                  <a:pt x="151" y="276"/>
                </a:lnTo>
                <a:lnTo>
                  <a:pt x="152" y="276"/>
                </a:lnTo>
                <a:lnTo>
                  <a:pt x="152" y="276"/>
                </a:lnTo>
                <a:close/>
                <a:moveTo>
                  <a:pt x="291" y="53"/>
                </a:moveTo>
                <a:lnTo>
                  <a:pt x="291" y="53"/>
                </a:lnTo>
                <a:lnTo>
                  <a:pt x="293" y="52"/>
                </a:lnTo>
                <a:lnTo>
                  <a:pt x="293" y="50"/>
                </a:lnTo>
                <a:lnTo>
                  <a:pt x="293" y="50"/>
                </a:lnTo>
                <a:lnTo>
                  <a:pt x="291" y="49"/>
                </a:lnTo>
                <a:lnTo>
                  <a:pt x="291" y="49"/>
                </a:lnTo>
                <a:lnTo>
                  <a:pt x="291" y="53"/>
                </a:lnTo>
                <a:lnTo>
                  <a:pt x="291" y="53"/>
                </a:lnTo>
                <a:close/>
                <a:moveTo>
                  <a:pt x="226" y="49"/>
                </a:moveTo>
                <a:lnTo>
                  <a:pt x="226" y="49"/>
                </a:lnTo>
                <a:lnTo>
                  <a:pt x="226" y="49"/>
                </a:lnTo>
                <a:lnTo>
                  <a:pt x="226" y="49"/>
                </a:lnTo>
                <a:lnTo>
                  <a:pt x="226" y="52"/>
                </a:lnTo>
                <a:lnTo>
                  <a:pt x="226" y="52"/>
                </a:lnTo>
                <a:lnTo>
                  <a:pt x="227" y="52"/>
                </a:lnTo>
                <a:lnTo>
                  <a:pt x="227" y="52"/>
                </a:lnTo>
                <a:lnTo>
                  <a:pt x="226" y="49"/>
                </a:lnTo>
                <a:lnTo>
                  <a:pt x="226" y="49"/>
                </a:lnTo>
                <a:close/>
                <a:moveTo>
                  <a:pt x="193" y="73"/>
                </a:moveTo>
                <a:lnTo>
                  <a:pt x="193" y="73"/>
                </a:lnTo>
                <a:lnTo>
                  <a:pt x="193" y="73"/>
                </a:lnTo>
                <a:lnTo>
                  <a:pt x="193" y="73"/>
                </a:lnTo>
                <a:lnTo>
                  <a:pt x="193" y="76"/>
                </a:lnTo>
                <a:lnTo>
                  <a:pt x="193" y="76"/>
                </a:lnTo>
                <a:lnTo>
                  <a:pt x="195" y="74"/>
                </a:lnTo>
                <a:lnTo>
                  <a:pt x="195" y="74"/>
                </a:lnTo>
                <a:lnTo>
                  <a:pt x="193" y="73"/>
                </a:lnTo>
                <a:lnTo>
                  <a:pt x="193" y="73"/>
                </a:lnTo>
                <a:close/>
                <a:moveTo>
                  <a:pt x="101" y="293"/>
                </a:moveTo>
                <a:lnTo>
                  <a:pt x="101" y="293"/>
                </a:lnTo>
                <a:lnTo>
                  <a:pt x="101" y="292"/>
                </a:lnTo>
                <a:lnTo>
                  <a:pt x="101" y="292"/>
                </a:lnTo>
                <a:lnTo>
                  <a:pt x="98" y="295"/>
                </a:lnTo>
                <a:lnTo>
                  <a:pt x="98" y="295"/>
                </a:lnTo>
                <a:lnTo>
                  <a:pt x="100" y="295"/>
                </a:lnTo>
                <a:lnTo>
                  <a:pt x="100" y="295"/>
                </a:lnTo>
                <a:lnTo>
                  <a:pt x="101" y="293"/>
                </a:lnTo>
                <a:lnTo>
                  <a:pt x="101" y="293"/>
                </a:lnTo>
                <a:close/>
                <a:moveTo>
                  <a:pt x="33" y="99"/>
                </a:moveTo>
                <a:lnTo>
                  <a:pt x="33" y="99"/>
                </a:lnTo>
                <a:lnTo>
                  <a:pt x="31" y="94"/>
                </a:lnTo>
                <a:lnTo>
                  <a:pt x="31" y="94"/>
                </a:lnTo>
                <a:lnTo>
                  <a:pt x="31" y="96"/>
                </a:lnTo>
                <a:lnTo>
                  <a:pt x="33" y="99"/>
                </a:lnTo>
                <a:lnTo>
                  <a:pt x="33" y="99"/>
                </a:lnTo>
                <a:close/>
                <a:moveTo>
                  <a:pt x="273" y="275"/>
                </a:moveTo>
                <a:lnTo>
                  <a:pt x="273" y="275"/>
                </a:lnTo>
                <a:lnTo>
                  <a:pt x="274" y="273"/>
                </a:lnTo>
                <a:lnTo>
                  <a:pt x="274" y="272"/>
                </a:lnTo>
                <a:lnTo>
                  <a:pt x="274" y="272"/>
                </a:lnTo>
                <a:lnTo>
                  <a:pt x="273" y="273"/>
                </a:lnTo>
                <a:lnTo>
                  <a:pt x="273" y="275"/>
                </a:lnTo>
                <a:lnTo>
                  <a:pt x="273" y="275"/>
                </a:lnTo>
                <a:close/>
                <a:moveTo>
                  <a:pt x="97" y="275"/>
                </a:moveTo>
                <a:lnTo>
                  <a:pt x="97" y="275"/>
                </a:lnTo>
                <a:lnTo>
                  <a:pt x="95" y="276"/>
                </a:lnTo>
                <a:lnTo>
                  <a:pt x="95" y="278"/>
                </a:lnTo>
                <a:lnTo>
                  <a:pt x="95" y="278"/>
                </a:lnTo>
                <a:lnTo>
                  <a:pt x="97" y="275"/>
                </a:lnTo>
                <a:lnTo>
                  <a:pt x="97" y="275"/>
                </a:lnTo>
                <a:close/>
                <a:moveTo>
                  <a:pt x="87" y="26"/>
                </a:moveTo>
                <a:lnTo>
                  <a:pt x="87" y="26"/>
                </a:lnTo>
                <a:lnTo>
                  <a:pt x="87" y="26"/>
                </a:lnTo>
                <a:lnTo>
                  <a:pt x="87" y="26"/>
                </a:lnTo>
                <a:lnTo>
                  <a:pt x="85" y="29"/>
                </a:lnTo>
                <a:lnTo>
                  <a:pt x="85" y="29"/>
                </a:lnTo>
                <a:lnTo>
                  <a:pt x="87" y="29"/>
                </a:lnTo>
                <a:lnTo>
                  <a:pt x="87" y="29"/>
                </a:lnTo>
                <a:lnTo>
                  <a:pt x="87" y="26"/>
                </a:lnTo>
                <a:lnTo>
                  <a:pt x="87" y="26"/>
                </a:lnTo>
                <a:close/>
                <a:moveTo>
                  <a:pt x="199" y="45"/>
                </a:moveTo>
                <a:lnTo>
                  <a:pt x="199" y="45"/>
                </a:lnTo>
                <a:lnTo>
                  <a:pt x="199" y="45"/>
                </a:lnTo>
                <a:lnTo>
                  <a:pt x="199" y="45"/>
                </a:lnTo>
                <a:lnTo>
                  <a:pt x="200" y="43"/>
                </a:lnTo>
                <a:lnTo>
                  <a:pt x="200" y="43"/>
                </a:lnTo>
                <a:lnTo>
                  <a:pt x="200" y="43"/>
                </a:lnTo>
                <a:lnTo>
                  <a:pt x="200" y="43"/>
                </a:lnTo>
                <a:lnTo>
                  <a:pt x="199" y="43"/>
                </a:lnTo>
                <a:lnTo>
                  <a:pt x="199" y="43"/>
                </a:lnTo>
                <a:lnTo>
                  <a:pt x="199" y="45"/>
                </a:lnTo>
                <a:lnTo>
                  <a:pt x="199" y="45"/>
                </a:lnTo>
                <a:close/>
                <a:moveTo>
                  <a:pt x="283" y="147"/>
                </a:moveTo>
                <a:lnTo>
                  <a:pt x="283" y="147"/>
                </a:lnTo>
                <a:lnTo>
                  <a:pt x="283" y="147"/>
                </a:lnTo>
                <a:lnTo>
                  <a:pt x="283" y="147"/>
                </a:lnTo>
                <a:lnTo>
                  <a:pt x="283" y="145"/>
                </a:lnTo>
                <a:lnTo>
                  <a:pt x="283" y="143"/>
                </a:lnTo>
                <a:lnTo>
                  <a:pt x="283" y="143"/>
                </a:lnTo>
                <a:lnTo>
                  <a:pt x="283" y="147"/>
                </a:lnTo>
                <a:lnTo>
                  <a:pt x="283" y="147"/>
                </a:lnTo>
                <a:close/>
                <a:moveTo>
                  <a:pt x="290" y="167"/>
                </a:moveTo>
                <a:lnTo>
                  <a:pt x="290" y="167"/>
                </a:lnTo>
                <a:lnTo>
                  <a:pt x="289" y="171"/>
                </a:lnTo>
                <a:lnTo>
                  <a:pt x="289" y="171"/>
                </a:lnTo>
                <a:lnTo>
                  <a:pt x="290" y="168"/>
                </a:lnTo>
                <a:lnTo>
                  <a:pt x="290" y="167"/>
                </a:lnTo>
                <a:lnTo>
                  <a:pt x="290" y="167"/>
                </a:lnTo>
                <a:close/>
                <a:moveTo>
                  <a:pt x="227" y="42"/>
                </a:moveTo>
                <a:lnTo>
                  <a:pt x="227" y="42"/>
                </a:lnTo>
                <a:lnTo>
                  <a:pt x="227" y="42"/>
                </a:lnTo>
                <a:lnTo>
                  <a:pt x="227" y="42"/>
                </a:lnTo>
                <a:lnTo>
                  <a:pt x="230" y="42"/>
                </a:lnTo>
                <a:lnTo>
                  <a:pt x="230" y="42"/>
                </a:lnTo>
                <a:lnTo>
                  <a:pt x="230" y="40"/>
                </a:lnTo>
                <a:lnTo>
                  <a:pt x="230" y="40"/>
                </a:lnTo>
                <a:lnTo>
                  <a:pt x="227" y="42"/>
                </a:lnTo>
                <a:lnTo>
                  <a:pt x="227" y="42"/>
                </a:lnTo>
                <a:close/>
                <a:moveTo>
                  <a:pt x="271" y="290"/>
                </a:moveTo>
                <a:lnTo>
                  <a:pt x="271" y="290"/>
                </a:lnTo>
                <a:lnTo>
                  <a:pt x="273" y="290"/>
                </a:lnTo>
                <a:lnTo>
                  <a:pt x="274" y="290"/>
                </a:lnTo>
                <a:lnTo>
                  <a:pt x="274" y="290"/>
                </a:lnTo>
                <a:lnTo>
                  <a:pt x="274" y="289"/>
                </a:lnTo>
                <a:lnTo>
                  <a:pt x="274" y="289"/>
                </a:lnTo>
                <a:lnTo>
                  <a:pt x="271" y="290"/>
                </a:lnTo>
                <a:lnTo>
                  <a:pt x="271" y="290"/>
                </a:lnTo>
                <a:close/>
                <a:moveTo>
                  <a:pt x="271" y="56"/>
                </a:moveTo>
                <a:lnTo>
                  <a:pt x="271" y="56"/>
                </a:lnTo>
                <a:lnTo>
                  <a:pt x="273" y="57"/>
                </a:lnTo>
                <a:lnTo>
                  <a:pt x="273" y="57"/>
                </a:lnTo>
                <a:lnTo>
                  <a:pt x="273" y="57"/>
                </a:lnTo>
                <a:lnTo>
                  <a:pt x="273" y="57"/>
                </a:lnTo>
                <a:lnTo>
                  <a:pt x="273" y="57"/>
                </a:lnTo>
                <a:lnTo>
                  <a:pt x="273" y="56"/>
                </a:lnTo>
                <a:lnTo>
                  <a:pt x="273" y="56"/>
                </a:lnTo>
                <a:lnTo>
                  <a:pt x="271" y="56"/>
                </a:lnTo>
                <a:lnTo>
                  <a:pt x="271" y="56"/>
                </a:lnTo>
                <a:lnTo>
                  <a:pt x="271" y="56"/>
                </a:lnTo>
                <a:lnTo>
                  <a:pt x="271" y="56"/>
                </a:lnTo>
                <a:close/>
                <a:moveTo>
                  <a:pt x="57" y="62"/>
                </a:moveTo>
                <a:lnTo>
                  <a:pt x="57" y="62"/>
                </a:lnTo>
                <a:lnTo>
                  <a:pt x="55" y="63"/>
                </a:lnTo>
                <a:lnTo>
                  <a:pt x="55" y="64"/>
                </a:lnTo>
                <a:lnTo>
                  <a:pt x="55" y="64"/>
                </a:lnTo>
                <a:lnTo>
                  <a:pt x="57" y="62"/>
                </a:lnTo>
                <a:lnTo>
                  <a:pt x="57" y="62"/>
                </a:lnTo>
                <a:close/>
                <a:moveTo>
                  <a:pt x="219" y="100"/>
                </a:moveTo>
                <a:lnTo>
                  <a:pt x="219" y="100"/>
                </a:lnTo>
                <a:lnTo>
                  <a:pt x="216" y="101"/>
                </a:lnTo>
                <a:lnTo>
                  <a:pt x="216" y="101"/>
                </a:lnTo>
                <a:lnTo>
                  <a:pt x="216" y="101"/>
                </a:lnTo>
                <a:lnTo>
                  <a:pt x="216" y="101"/>
                </a:lnTo>
                <a:lnTo>
                  <a:pt x="219" y="103"/>
                </a:lnTo>
                <a:lnTo>
                  <a:pt x="219" y="103"/>
                </a:lnTo>
                <a:lnTo>
                  <a:pt x="219" y="100"/>
                </a:lnTo>
                <a:lnTo>
                  <a:pt x="219" y="100"/>
                </a:lnTo>
                <a:close/>
                <a:moveTo>
                  <a:pt x="85" y="64"/>
                </a:moveTo>
                <a:lnTo>
                  <a:pt x="85" y="64"/>
                </a:lnTo>
                <a:lnTo>
                  <a:pt x="85" y="64"/>
                </a:lnTo>
                <a:lnTo>
                  <a:pt x="85" y="64"/>
                </a:lnTo>
                <a:lnTo>
                  <a:pt x="82" y="67"/>
                </a:lnTo>
                <a:lnTo>
                  <a:pt x="82" y="67"/>
                </a:lnTo>
                <a:lnTo>
                  <a:pt x="84" y="66"/>
                </a:lnTo>
                <a:lnTo>
                  <a:pt x="85" y="64"/>
                </a:lnTo>
                <a:lnTo>
                  <a:pt x="85" y="64"/>
                </a:lnTo>
                <a:close/>
                <a:moveTo>
                  <a:pt x="81" y="198"/>
                </a:moveTo>
                <a:lnTo>
                  <a:pt x="81" y="198"/>
                </a:lnTo>
                <a:lnTo>
                  <a:pt x="82" y="199"/>
                </a:lnTo>
                <a:lnTo>
                  <a:pt x="82" y="199"/>
                </a:lnTo>
                <a:lnTo>
                  <a:pt x="84" y="197"/>
                </a:lnTo>
                <a:lnTo>
                  <a:pt x="84" y="197"/>
                </a:lnTo>
                <a:lnTo>
                  <a:pt x="81" y="198"/>
                </a:lnTo>
                <a:lnTo>
                  <a:pt x="81" y="198"/>
                </a:lnTo>
                <a:close/>
                <a:moveTo>
                  <a:pt x="289" y="144"/>
                </a:moveTo>
                <a:lnTo>
                  <a:pt x="289" y="144"/>
                </a:lnTo>
                <a:lnTo>
                  <a:pt x="287" y="145"/>
                </a:lnTo>
                <a:lnTo>
                  <a:pt x="289" y="147"/>
                </a:lnTo>
                <a:lnTo>
                  <a:pt x="289" y="147"/>
                </a:lnTo>
                <a:lnTo>
                  <a:pt x="289" y="144"/>
                </a:lnTo>
                <a:lnTo>
                  <a:pt x="289" y="144"/>
                </a:lnTo>
                <a:close/>
                <a:moveTo>
                  <a:pt x="57" y="80"/>
                </a:moveTo>
                <a:lnTo>
                  <a:pt x="57" y="80"/>
                </a:lnTo>
                <a:lnTo>
                  <a:pt x="58" y="80"/>
                </a:lnTo>
                <a:lnTo>
                  <a:pt x="58" y="80"/>
                </a:lnTo>
                <a:lnTo>
                  <a:pt x="58" y="77"/>
                </a:lnTo>
                <a:lnTo>
                  <a:pt x="58" y="77"/>
                </a:lnTo>
                <a:lnTo>
                  <a:pt x="57" y="79"/>
                </a:lnTo>
                <a:lnTo>
                  <a:pt x="57" y="80"/>
                </a:lnTo>
                <a:lnTo>
                  <a:pt x="57" y="80"/>
                </a:lnTo>
                <a:close/>
                <a:moveTo>
                  <a:pt x="68" y="57"/>
                </a:moveTo>
                <a:lnTo>
                  <a:pt x="68" y="57"/>
                </a:lnTo>
                <a:lnTo>
                  <a:pt x="68" y="59"/>
                </a:lnTo>
                <a:lnTo>
                  <a:pt x="68" y="59"/>
                </a:lnTo>
                <a:lnTo>
                  <a:pt x="70" y="57"/>
                </a:lnTo>
                <a:lnTo>
                  <a:pt x="70" y="57"/>
                </a:lnTo>
                <a:lnTo>
                  <a:pt x="70" y="56"/>
                </a:lnTo>
                <a:lnTo>
                  <a:pt x="70" y="56"/>
                </a:lnTo>
                <a:lnTo>
                  <a:pt x="68" y="57"/>
                </a:lnTo>
                <a:lnTo>
                  <a:pt x="68" y="57"/>
                </a:lnTo>
                <a:close/>
                <a:moveTo>
                  <a:pt x="249" y="37"/>
                </a:moveTo>
                <a:lnTo>
                  <a:pt x="249" y="37"/>
                </a:lnTo>
                <a:lnTo>
                  <a:pt x="249" y="37"/>
                </a:lnTo>
                <a:lnTo>
                  <a:pt x="249" y="37"/>
                </a:lnTo>
                <a:lnTo>
                  <a:pt x="249" y="37"/>
                </a:lnTo>
                <a:lnTo>
                  <a:pt x="249" y="37"/>
                </a:lnTo>
                <a:lnTo>
                  <a:pt x="250" y="36"/>
                </a:lnTo>
                <a:lnTo>
                  <a:pt x="250" y="36"/>
                </a:lnTo>
                <a:lnTo>
                  <a:pt x="249" y="37"/>
                </a:lnTo>
                <a:lnTo>
                  <a:pt x="249" y="37"/>
                </a:lnTo>
                <a:close/>
                <a:moveTo>
                  <a:pt x="188" y="117"/>
                </a:moveTo>
                <a:lnTo>
                  <a:pt x="188" y="117"/>
                </a:lnTo>
                <a:lnTo>
                  <a:pt x="189" y="116"/>
                </a:lnTo>
                <a:lnTo>
                  <a:pt x="189" y="114"/>
                </a:lnTo>
                <a:lnTo>
                  <a:pt x="189" y="114"/>
                </a:lnTo>
                <a:lnTo>
                  <a:pt x="188" y="116"/>
                </a:lnTo>
                <a:lnTo>
                  <a:pt x="188" y="117"/>
                </a:lnTo>
                <a:lnTo>
                  <a:pt x="188" y="117"/>
                </a:lnTo>
                <a:close/>
                <a:moveTo>
                  <a:pt x="196" y="111"/>
                </a:moveTo>
                <a:lnTo>
                  <a:pt x="196" y="111"/>
                </a:lnTo>
                <a:lnTo>
                  <a:pt x="195" y="111"/>
                </a:lnTo>
                <a:lnTo>
                  <a:pt x="195" y="111"/>
                </a:lnTo>
                <a:lnTo>
                  <a:pt x="195" y="113"/>
                </a:lnTo>
                <a:lnTo>
                  <a:pt x="195" y="113"/>
                </a:lnTo>
                <a:lnTo>
                  <a:pt x="195" y="113"/>
                </a:lnTo>
                <a:lnTo>
                  <a:pt x="195" y="113"/>
                </a:lnTo>
                <a:lnTo>
                  <a:pt x="196" y="113"/>
                </a:lnTo>
                <a:lnTo>
                  <a:pt x="196" y="113"/>
                </a:lnTo>
                <a:lnTo>
                  <a:pt x="196" y="111"/>
                </a:lnTo>
                <a:lnTo>
                  <a:pt x="196" y="111"/>
                </a:lnTo>
                <a:close/>
                <a:moveTo>
                  <a:pt x="225" y="96"/>
                </a:moveTo>
                <a:lnTo>
                  <a:pt x="225" y="96"/>
                </a:lnTo>
                <a:lnTo>
                  <a:pt x="225" y="96"/>
                </a:lnTo>
                <a:lnTo>
                  <a:pt x="225" y="96"/>
                </a:lnTo>
                <a:lnTo>
                  <a:pt x="226" y="94"/>
                </a:lnTo>
                <a:lnTo>
                  <a:pt x="226" y="94"/>
                </a:lnTo>
                <a:lnTo>
                  <a:pt x="226" y="93"/>
                </a:lnTo>
                <a:lnTo>
                  <a:pt x="226" y="93"/>
                </a:lnTo>
                <a:lnTo>
                  <a:pt x="225" y="96"/>
                </a:lnTo>
                <a:lnTo>
                  <a:pt x="225" y="96"/>
                </a:lnTo>
                <a:close/>
                <a:moveTo>
                  <a:pt x="271" y="83"/>
                </a:moveTo>
                <a:lnTo>
                  <a:pt x="271" y="83"/>
                </a:lnTo>
                <a:lnTo>
                  <a:pt x="271" y="83"/>
                </a:lnTo>
                <a:lnTo>
                  <a:pt x="271" y="83"/>
                </a:lnTo>
                <a:lnTo>
                  <a:pt x="270" y="83"/>
                </a:lnTo>
                <a:lnTo>
                  <a:pt x="270" y="83"/>
                </a:lnTo>
                <a:lnTo>
                  <a:pt x="270" y="83"/>
                </a:lnTo>
                <a:lnTo>
                  <a:pt x="271" y="83"/>
                </a:lnTo>
                <a:lnTo>
                  <a:pt x="271" y="83"/>
                </a:lnTo>
                <a:close/>
                <a:moveTo>
                  <a:pt x="119" y="303"/>
                </a:moveTo>
                <a:lnTo>
                  <a:pt x="119" y="303"/>
                </a:lnTo>
                <a:lnTo>
                  <a:pt x="117" y="303"/>
                </a:lnTo>
                <a:lnTo>
                  <a:pt x="114" y="303"/>
                </a:lnTo>
                <a:lnTo>
                  <a:pt x="114" y="303"/>
                </a:lnTo>
                <a:lnTo>
                  <a:pt x="119" y="303"/>
                </a:lnTo>
                <a:lnTo>
                  <a:pt x="119" y="303"/>
                </a:lnTo>
                <a:close/>
                <a:moveTo>
                  <a:pt x="220" y="283"/>
                </a:moveTo>
                <a:lnTo>
                  <a:pt x="220" y="283"/>
                </a:lnTo>
                <a:lnTo>
                  <a:pt x="222" y="283"/>
                </a:lnTo>
                <a:lnTo>
                  <a:pt x="222" y="283"/>
                </a:lnTo>
                <a:lnTo>
                  <a:pt x="222" y="283"/>
                </a:lnTo>
                <a:lnTo>
                  <a:pt x="222" y="283"/>
                </a:lnTo>
                <a:lnTo>
                  <a:pt x="220" y="282"/>
                </a:lnTo>
                <a:lnTo>
                  <a:pt x="220" y="282"/>
                </a:lnTo>
                <a:lnTo>
                  <a:pt x="220" y="283"/>
                </a:lnTo>
                <a:lnTo>
                  <a:pt x="220" y="283"/>
                </a:lnTo>
                <a:lnTo>
                  <a:pt x="220" y="283"/>
                </a:lnTo>
                <a:lnTo>
                  <a:pt x="220" y="283"/>
                </a:lnTo>
                <a:close/>
                <a:moveTo>
                  <a:pt x="178" y="69"/>
                </a:moveTo>
                <a:lnTo>
                  <a:pt x="178" y="69"/>
                </a:lnTo>
                <a:lnTo>
                  <a:pt x="178" y="67"/>
                </a:lnTo>
                <a:lnTo>
                  <a:pt x="176" y="67"/>
                </a:lnTo>
                <a:lnTo>
                  <a:pt x="176" y="67"/>
                </a:lnTo>
                <a:lnTo>
                  <a:pt x="178" y="69"/>
                </a:lnTo>
                <a:lnTo>
                  <a:pt x="178" y="69"/>
                </a:lnTo>
                <a:close/>
                <a:moveTo>
                  <a:pt x="263" y="177"/>
                </a:moveTo>
                <a:lnTo>
                  <a:pt x="263" y="177"/>
                </a:lnTo>
                <a:lnTo>
                  <a:pt x="264" y="174"/>
                </a:lnTo>
                <a:lnTo>
                  <a:pt x="264" y="174"/>
                </a:lnTo>
                <a:lnTo>
                  <a:pt x="264" y="174"/>
                </a:lnTo>
                <a:lnTo>
                  <a:pt x="263" y="177"/>
                </a:lnTo>
                <a:lnTo>
                  <a:pt x="263" y="177"/>
                </a:lnTo>
                <a:close/>
                <a:moveTo>
                  <a:pt x="335" y="106"/>
                </a:moveTo>
                <a:lnTo>
                  <a:pt x="335" y="106"/>
                </a:lnTo>
                <a:lnTo>
                  <a:pt x="335" y="110"/>
                </a:lnTo>
                <a:lnTo>
                  <a:pt x="335" y="110"/>
                </a:lnTo>
                <a:lnTo>
                  <a:pt x="335" y="107"/>
                </a:lnTo>
                <a:lnTo>
                  <a:pt x="335" y="106"/>
                </a:lnTo>
                <a:lnTo>
                  <a:pt x="335" y="106"/>
                </a:lnTo>
                <a:close/>
                <a:moveTo>
                  <a:pt x="41" y="202"/>
                </a:moveTo>
                <a:lnTo>
                  <a:pt x="41" y="202"/>
                </a:lnTo>
                <a:lnTo>
                  <a:pt x="41" y="202"/>
                </a:lnTo>
                <a:lnTo>
                  <a:pt x="41" y="202"/>
                </a:lnTo>
                <a:lnTo>
                  <a:pt x="38" y="205"/>
                </a:lnTo>
                <a:lnTo>
                  <a:pt x="38" y="205"/>
                </a:lnTo>
                <a:lnTo>
                  <a:pt x="41" y="202"/>
                </a:lnTo>
                <a:lnTo>
                  <a:pt x="41" y="202"/>
                </a:lnTo>
                <a:close/>
                <a:moveTo>
                  <a:pt x="179" y="279"/>
                </a:moveTo>
                <a:lnTo>
                  <a:pt x="179" y="279"/>
                </a:lnTo>
                <a:lnTo>
                  <a:pt x="179" y="276"/>
                </a:lnTo>
                <a:lnTo>
                  <a:pt x="179" y="276"/>
                </a:lnTo>
                <a:lnTo>
                  <a:pt x="178" y="278"/>
                </a:lnTo>
                <a:lnTo>
                  <a:pt x="179" y="279"/>
                </a:lnTo>
                <a:lnTo>
                  <a:pt x="179" y="279"/>
                </a:lnTo>
                <a:close/>
                <a:moveTo>
                  <a:pt x="105" y="79"/>
                </a:moveTo>
                <a:lnTo>
                  <a:pt x="105" y="79"/>
                </a:lnTo>
                <a:lnTo>
                  <a:pt x="104" y="80"/>
                </a:lnTo>
                <a:lnTo>
                  <a:pt x="105" y="81"/>
                </a:lnTo>
                <a:lnTo>
                  <a:pt x="105" y="81"/>
                </a:lnTo>
                <a:lnTo>
                  <a:pt x="105" y="80"/>
                </a:lnTo>
                <a:lnTo>
                  <a:pt x="105" y="79"/>
                </a:lnTo>
                <a:lnTo>
                  <a:pt x="105" y="79"/>
                </a:lnTo>
                <a:close/>
                <a:moveTo>
                  <a:pt x="289" y="161"/>
                </a:moveTo>
                <a:lnTo>
                  <a:pt x="289" y="161"/>
                </a:lnTo>
                <a:lnTo>
                  <a:pt x="287" y="162"/>
                </a:lnTo>
                <a:lnTo>
                  <a:pt x="287" y="164"/>
                </a:lnTo>
                <a:lnTo>
                  <a:pt x="287" y="164"/>
                </a:lnTo>
                <a:lnTo>
                  <a:pt x="289" y="161"/>
                </a:lnTo>
                <a:lnTo>
                  <a:pt x="289" y="161"/>
                </a:lnTo>
                <a:close/>
                <a:moveTo>
                  <a:pt x="144" y="272"/>
                </a:moveTo>
                <a:lnTo>
                  <a:pt x="144" y="272"/>
                </a:lnTo>
                <a:lnTo>
                  <a:pt x="144" y="272"/>
                </a:lnTo>
                <a:lnTo>
                  <a:pt x="144" y="272"/>
                </a:lnTo>
                <a:lnTo>
                  <a:pt x="145" y="272"/>
                </a:lnTo>
                <a:lnTo>
                  <a:pt x="146" y="272"/>
                </a:lnTo>
                <a:lnTo>
                  <a:pt x="146" y="272"/>
                </a:lnTo>
                <a:lnTo>
                  <a:pt x="144" y="272"/>
                </a:lnTo>
                <a:lnTo>
                  <a:pt x="144" y="272"/>
                </a:lnTo>
                <a:close/>
                <a:moveTo>
                  <a:pt x="38" y="39"/>
                </a:moveTo>
                <a:lnTo>
                  <a:pt x="38" y="39"/>
                </a:lnTo>
                <a:lnTo>
                  <a:pt x="40" y="39"/>
                </a:lnTo>
                <a:lnTo>
                  <a:pt x="40" y="39"/>
                </a:lnTo>
                <a:lnTo>
                  <a:pt x="40" y="37"/>
                </a:lnTo>
                <a:lnTo>
                  <a:pt x="41" y="36"/>
                </a:lnTo>
                <a:lnTo>
                  <a:pt x="41" y="36"/>
                </a:lnTo>
                <a:lnTo>
                  <a:pt x="38" y="39"/>
                </a:lnTo>
                <a:lnTo>
                  <a:pt x="38" y="39"/>
                </a:lnTo>
                <a:close/>
                <a:moveTo>
                  <a:pt x="111" y="268"/>
                </a:moveTo>
                <a:lnTo>
                  <a:pt x="111" y="268"/>
                </a:lnTo>
                <a:lnTo>
                  <a:pt x="109" y="269"/>
                </a:lnTo>
                <a:lnTo>
                  <a:pt x="108" y="270"/>
                </a:lnTo>
                <a:lnTo>
                  <a:pt x="108" y="270"/>
                </a:lnTo>
                <a:lnTo>
                  <a:pt x="111" y="268"/>
                </a:lnTo>
                <a:lnTo>
                  <a:pt x="111" y="268"/>
                </a:lnTo>
                <a:close/>
                <a:moveTo>
                  <a:pt x="253" y="80"/>
                </a:moveTo>
                <a:lnTo>
                  <a:pt x="253" y="80"/>
                </a:lnTo>
                <a:lnTo>
                  <a:pt x="252" y="77"/>
                </a:lnTo>
                <a:lnTo>
                  <a:pt x="252" y="77"/>
                </a:lnTo>
                <a:lnTo>
                  <a:pt x="252" y="79"/>
                </a:lnTo>
                <a:lnTo>
                  <a:pt x="253" y="80"/>
                </a:lnTo>
                <a:lnTo>
                  <a:pt x="253" y="80"/>
                </a:lnTo>
                <a:close/>
                <a:moveTo>
                  <a:pt x="271" y="72"/>
                </a:moveTo>
                <a:lnTo>
                  <a:pt x="271" y="72"/>
                </a:lnTo>
                <a:lnTo>
                  <a:pt x="271" y="74"/>
                </a:lnTo>
                <a:lnTo>
                  <a:pt x="271" y="74"/>
                </a:lnTo>
                <a:lnTo>
                  <a:pt x="271" y="72"/>
                </a:lnTo>
                <a:lnTo>
                  <a:pt x="271" y="72"/>
                </a:lnTo>
                <a:close/>
                <a:moveTo>
                  <a:pt x="257" y="202"/>
                </a:moveTo>
                <a:lnTo>
                  <a:pt x="257" y="202"/>
                </a:lnTo>
                <a:lnTo>
                  <a:pt x="256" y="199"/>
                </a:lnTo>
                <a:lnTo>
                  <a:pt x="256" y="199"/>
                </a:lnTo>
                <a:lnTo>
                  <a:pt x="256" y="201"/>
                </a:lnTo>
                <a:lnTo>
                  <a:pt x="257" y="202"/>
                </a:lnTo>
                <a:lnTo>
                  <a:pt x="257" y="202"/>
                </a:lnTo>
                <a:close/>
                <a:moveTo>
                  <a:pt x="240" y="73"/>
                </a:moveTo>
                <a:lnTo>
                  <a:pt x="240" y="73"/>
                </a:lnTo>
                <a:lnTo>
                  <a:pt x="242" y="73"/>
                </a:lnTo>
                <a:lnTo>
                  <a:pt x="242" y="73"/>
                </a:lnTo>
                <a:lnTo>
                  <a:pt x="242" y="70"/>
                </a:lnTo>
                <a:lnTo>
                  <a:pt x="242" y="70"/>
                </a:lnTo>
                <a:lnTo>
                  <a:pt x="240" y="72"/>
                </a:lnTo>
                <a:lnTo>
                  <a:pt x="240" y="72"/>
                </a:lnTo>
                <a:lnTo>
                  <a:pt x="240" y="73"/>
                </a:lnTo>
                <a:lnTo>
                  <a:pt x="240" y="73"/>
                </a:lnTo>
                <a:close/>
                <a:moveTo>
                  <a:pt x="260" y="174"/>
                </a:moveTo>
                <a:lnTo>
                  <a:pt x="260" y="174"/>
                </a:lnTo>
                <a:lnTo>
                  <a:pt x="259" y="175"/>
                </a:lnTo>
                <a:lnTo>
                  <a:pt x="259" y="177"/>
                </a:lnTo>
                <a:lnTo>
                  <a:pt x="259" y="177"/>
                </a:lnTo>
                <a:lnTo>
                  <a:pt x="260" y="174"/>
                </a:lnTo>
                <a:lnTo>
                  <a:pt x="260" y="174"/>
                </a:lnTo>
                <a:close/>
                <a:moveTo>
                  <a:pt x="202" y="53"/>
                </a:moveTo>
                <a:lnTo>
                  <a:pt x="202" y="53"/>
                </a:lnTo>
                <a:lnTo>
                  <a:pt x="203" y="54"/>
                </a:lnTo>
                <a:lnTo>
                  <a:pt x="203" y="54"/>
                </a:lnTo>
                <a:lnTo>
                  <a:pt x="203" y="52"/>
                </a:lnTo>
                <a:lnTo>
                  <a:pt x="203" y="52"/>
                </a:lnTo>
                <a:lnTo>
                  <a:pt x="202" y="53"/>
                </a:lnTo>
                <a:lnTo>
                  <a:pt x="202" y="53"/>
                </a:lnTo>
                <a:close/>
                <a:moveTo>
                  <a:pt x="20" y="90"/>
                </a:moveTo>
                <a:lnTo>
                  <a:pt x="20" y="90"/>
                </a:lnTo>
                <a:lnTo>
                  <a:pt x="21" y="90"/>
                </a:lnTo>
                <a:lnTo>
                  <a:pt x="21" y="89"/>
                </a:lnTo>
                <a:lnTo>
                  <a:pt x="21" y="89"/>
                </a:lnTo>
                <a:lnTo>
                  <a:pt x="20" y="90"/>
                </a:lnTo>
                <a:lnTo>
                  <a:pt x="20" y="90"/>
                </a:lnTo>
                <a:close/>
                <a:moveTo>
                  <a:pt x="225" y="84"/>
                </a:moveTo>
                <a:lnTo>
                  <a:pt x="225" y="84"/>
                </a:lnTo>
                <a:lnTo>
                  <a:pt x="225" y="84"/>
                </a:lnTo>
                <a:lnTo>
                  <a:pt x="225" y="84"/>
                </a:lnTo>
                <a:lnTo>
                  <a:pt x="226" y="81"/>
                </a:lnTo>
                <a:lnTo>
                  <a:pt x="226" y="81"/>
                </a:lnTo>
                <a:lnTo>
                  <a:pt x="226" y="81"/>
                </a:lnTo>
                <a:lnTo>
                  <a:pt x="226" y="81"/>
                </a:lnTo>
                <a:lnTo>
                  <a:pt x="225" y="84"/>
                </a:lnTo>
                <a:lnTo>
                  <a:pt x="225" y="84"/>
                </a:lnTo>
                <a:close/>
                <a:moveTo>
                  <a:pt x="185" y="66"/>
                </a:moveTo>
                <a:lnTo>
                  <a:pt x="185" y="66"/>
                </a:lnTo>
                <a:lnTo>
                  <a:pt x="186" y="66"/>
                </a:lnTo>
                <a:lnTo>
                  <a:pt x="186" y="66"/>
                </a:lnTo>
                <a:lnTo>
                  <a:pt x="186" y="64"/>
                </a:lnTo>
                <a:lnTo>
                  <a:pt x="186" y="64"/>
                </a:lnTo>
                <a:lnTo>
                  <a:pt x="185" y="64"/>
                </a:lnTo>
                <a:lnTo>
                  <a:pt x="185" y="64"/>
                </a:lnTo>
                <a:lnTo>
                  <a:pt x="185" y="66"/>
                </a:lnTo>
                <a:lnTo>
                  <a:pt x="185" y="66"/>
                </a:lnTo>
                <a:close/>
                <a:moveTo>
                  <a:pt x="284" y="130"/>
                </a:moveTo>
                <a:lnTo>
                  <a:pt x="284" y="130"/>
                </a:lnTo>
                <a:lnTo>
                  <a:pt x="284" y="128"/>
                </a:lnTo>
                <a:lnTo>
                  <a:pt x="284" y="128"/>
                </a:lnTo>
                <a:lnTo>
                  <a:pt x="286" y="127"/>
                </a:lnTo>
                <a:lnTo>
                  <a:pt x="286" y="127"/>
                </a:lnTo>
                <a:lnTo>
                  <a:pt x="284" y="128"/>
                </a:lnTo>
                <a:lnTo>
                  <a:pt x="284" y="130"/>
                </a:lnTo>
                <a:lnTo>
                  <a:pt x="284" y="130"/>
                </a:lnTo>
                <a:close/>
                <a:moveTo>
                  <a:pt x="146" y="312"/>
                </a:moveTo>
                <a:lnTo>
                  <a:pt x="146" y="312"/>
                </a:lnTo>
                <a:lnTo>
                  <a:pt x="146" y="312"/>
                </a:lnTo>
                <a:lnTo>
                  <a:pt x="146" y="312"/>
                </a:lnTo>
                <a:lnTo>
                  <a:pt x="149" y="312"/>
                </a:lnTo>
                <a:lnTo>
                  <a:pt x="149" y="312"/>
                </a:lnTo>
                <a:lnTo>
                  <a:pt x="149" y="312"/>
                </a:lnTo>
                <a:lnTo>
                  <a:pt x="149" y="312"/>
                </a:lnTo>
                <a:lnTo>
                  <a:pt x="146" y="312"/>
                </a:lnTo>
                <a:lnTo>
                  <a:pt x="146" y="312"/>
                </a:lnTo>
                <a:close/>
                <a:moveTo>
                  <a:pt x="256" y="83"/>
                </a:moveTo>
                <a:lnTo>
                  <a:pt x="256" y="83"/>
                </a:lnTo>
                <a:lnTo>
                  <a:pt x="257" y="84"/>
                </a:lnTo>
                <a:lnTo>
                  <a:pt x="257" y="84"/>
                </a:lnTo>
                <a:lnTo>
                  <a:pt x="257" y="84"/>
                </a:lnTo>
                <a:lnTo>
                  <a:pt x="257" y="84"/>
                </a:lnTo>
                <a:lnTo>
                  <a:pt x="257" y="83"/>
                </a:lnTo>
                <a:lnTo>
                  <a:pt x="257" y="83"/>
                </a:lnTo>
                <a:lnTo>
                  <a:pt x="256" y="83"/>
                </a:lnTo>
                <a:lnTo>
                  <a:pt x="256" y="83"/>
                </a:lnTo>
                <a:close/>
                <a:moveTo>
                  <a:pt x="21" y="275"/>
                </a:moveTo>
                <a:lnTo>
                  <a:pt x="21" y="275"/>
                </a:lnTo>
                <a:lnTo>
                  <a:pt x="21" y="276"/>
                </a:lnTo>
                <a:lnTo>
                  <a:pt x="23" y="276"/>
                </a:lnTo>
                <a:lnTo>
                  <a:pt x="23" y="276"/>
                </a:lnTo>
                <a:lnTo>
                  <a:pt x="23" y="276"/>
                </a:lnTo>
                <a:lnTo>
                  <a:pt x="21" y="275"/>
                </a:lnTo>
                <a:lnTo>
                  <a:pt x="21" y="275"/>
                </a:lnTo>
                <a:close/>
                <a:moveTo>
                  <a:pt x="65" y="43"/>
                </a:moveTo>
                <a:lnTo>
                  <a:pt x="65" y="43"/>
                </a:lnTo>
                <a:lnTo>
                  <a:pt x="67" y="43"/>
                </a:lnTo>
                <a:lnTo>
                  <a:pt x="67" y="42"/>
                </a:lnTo>
                <a:lnTo>
                  <a:pt x="67" y="42"/>
                </a:lnTo>
                <a:lnTo>
                  <a:pt x="65" y="43"/>
                </a:lnTo>
                <a:lnTo>
                  <a:pt x="65" y="43"/>
                </a:lnTo>
                <a:close/>
                <a:moveTo>
                  <a:pt x="64" y="229"/>
                </a:moveTo>
                <a:lnTo>
                  <a:pt x="64" y="229"/>
                </a:lnTo>
                <a:lnTo>
                  <a:pt x="63" y="232"/>
                </a:lnTo>
                <a:lnTo>
                  <a:pt x="63" y="232"/>
                </a:lnTo>
                <a:lnTo>
                  <a:pt x="64" y="232"/>
                </a:lnTo>
                <a:lnTo>
                  <a:pt x="64" y="229"/>
                </a:lnTo>
                <a:lnTo>
                  <a:pt x="64" y="229"/>
                </a:lnTo>
                <a:close/>
                <a:moveTo>
                  <a:pt x="267" y="157"/>
                </a:moveTo>
                <a:lnTo>
                  <a:pt x="267" y="157"/>
                </a:lnTo>
                <a:lnTo>
                  <a:pt x="269" y="157"/>
                </a:lnTo>
                <a:lnTo>
                  <a:pt x="270" y="155"/>
                </a:lnTo>
                <a:lnTo>
                  <a:pt x="270" y="155"/>
                </a:lnTo>
                <a:lnTo>
                  <a:pt x="267" y="157"/>
                </a:lnTo>
                <a:lnTo>
                  <a:pt x="267" y="157"/>
                </a:lnTo>
                <a:close/>
                <a:moveTo>
                  <a:pt x="50" y="97"/>
                </a:moveTo>
                <a:lnTo>
                  <a:pt x="50" y="97"/>
                </a:lnTo>
                <a:lnTo>
                  <a:pt x="48" y="99"/>
                </a:lnTo>
                <a:lnTo>
                  <a:pt x="48" y="99"/>
                </a:lnTo>
                <a:lnTo>
                  <a:pt x="48" y="99"/>
                </a:lnTo>
                <a:lnTo>
                  <a:pt x="48" y="99"/>
                </a:lnTo>
                <a:lnTo>
                  <a:pt x="50" y="99"/>
                </a:lnTo>
                <a:lnTo>
                  <a:pt x="50" y="99"/>
                </a:lnTo>
                <a:lnTo>
                  <a:pt x="50" y="97"/>
                </a:lnTo>
                <a:lnTo>
                  <a:pt x="50" y="97"/>
                </a:lnTo>
                <a:close/>
                <a:moveTo>
                  <a:pt x="239" y="80"/>
                </a:moveTo>
                <a:lnTo>
                  <a:pt x="239" y="80"/>
                </a:lnTo>
                <a:lnTo>
                  <a:pt x="239" y="79"/>
                </a:lnTo>
                <a:lnTo>
                  <a:pt x="239" y="79"/>
                </a:lnTo>
                <a:lnTo>
                  <a:pt x="237" y="80"/>
                </a:lnTo>
                <a:lnTo>
                  <a:pt x="237" y="80"/>
                </a:lnTo>
                <a:lnTo>
                  <a:pt x="239" y="80"/>
                </a:lnTo>
                <a:lnTo>
                  <a:pt x="239" y="80"/>
                </a:lnTo>
                <a:close/>
                <a:moveTo>
                  <a:pt x="263" y="204"/>
                </a:moveTo>
                <a:lnTo>
                  <a:pt x="263" y="204"/>
                </a:lnTo>
                <a:lnTo>
                  <a:pt x="262" y="204"/>
                </a:lnTo>
                <a:lnTo>
                  <a:pt x="262" y="204"/>
                </a:lnTo>
                <a:lnTo>
                  <a:pt x="262" y="204"/>
                </a:lnTo>
                <a:lnTo>
                  <a:pt x="262" y="204"/>
                </a:lnTo>
                <a:lnTo>
                  <a:pt x="262" y="204"/>
                </a:lnTo>
                <a:lnTo>
                  <a:pt x="263" y="204"/>
                </a:lnTo>
                <a:lnTo>
                  <a:pt x="263" y="204"/>
                </a:lnTo>
                <a:close/>
                <a:moveTo>
                  <a:pt x="80" y="84"/>
                </a:moveTo>
                <a:lnTo>
                  <a:pt x="80" y="84"/>
                </a:lnTo>
                <a:lnTo>
                  <a:pt x="81" y="83"/>
                </a:lnTo>
                <a:lnTo>
                  <a:pt x="81" y="81"/>
                </a:lnTo>
                <a:lnTo>
                  <a:pt x="81" y="81"/>
                </a:lnTo>
                <a:lnTo>
                  <a:pt x="80" y="84"/>
                </a:lnTo>
                <a:lnTo>
                  <a:pt x="80" y="84"/>
                </a:lnTo>
                <a:close/>
                <a:moveTo>
                  <a:pt x="223" y="278"/>
                </a:moveTo>
                <a:lnTo>
                  <a:pt x="223" y="278"/>
                </a:lnTo>
                <a:lnTo>
                  <a:pt x="223" y="278"/>
                </a:lnTo>
                <a:lnTo>
                  <a:pt x="223" y="278"/>
                </a:lnTo>
                <a:lnTo>
                  <a:pt x="220" y="276"/>
                </a:lnTo>
                <a:lnTo>
                  <a:pt x="220" y="276"/>
                </a:lnTo>
                <a:lnTo>
                  <a:pt x="220" y="278"/>
                </a:lnTo>
                <a:lnTo>
                  <a:pt x="220" y="278"/>
                </a:lnTo>
                <a:lnTo>
                  <a:pt x="223" y="278"/>
                </a:lnTo>
                <a:lnTo>
                  <a:pt x="223" y="278"/>
                </a:lnTo>
                <a:close/>
                <a:moveTo>
                  <a:pt x="200" y="37"/>
                </a:moveTo>
                <a:lnTo>
                  <a:pt x="200" y="37"/>
                </a:lnTo>
                <a:lnTo>
                  <a:pt x="199" y="40"/>
                </a:lnTo>
                <a:lnTo>
                  <a:pt x="199" y="40"/>
                </a:lnTo>
                <a:lnTo>
                  <a:pt x="200" y="39"/>
                </a:lnTo>
                <a:lnTo>
                  <a:pt x="200" y="39"/>
                </a:lnTo>
                <a:lnTo>
                  <a:pt x="200" y="37"/>
                </a:lnTo>
                <a:lnTo>
                  <a:pt x="200" y="37"/>
                </a:lnTo>
                <a:close/>
                <a:moveTo>
                  <a:pt x="78" y="279"/>
                </a:moveTo>
                <a:lnTo>
                  <a:pt x="78" y="279"/>
                </a:lnTo>
                <a:lnTo>
                  <a:pt x="77" y="279"/>
                </a:lnTo>
                <a:lnTo>
                  <a:pt x="78" y="280"/>
                </a:lnTo>
                <a:lnTo>
                  <a:pt x="78" y="280"/>
                </a:lnTo>
                <a:lnTo>
                  <a:pt x="78" y="279"/>
                </a:lnTo>
                <a:lnTo>
                  <a:pt x="78" y="279"/>
                </a:lnTo>
                <a:close/>
                <a:moveTo>
                  <a:pt x="243" y="39"/>
                </a:moveTo>
                <a:lnTo>
                  <a:pt x="243" y="39"/>
                </a:lnTo>
                <a:lnTo>
                  <a:pt x="244" y="40"/>
                </a:lnTo>
                <a:lnTo>
                  <a:pt x="244" y="40"/>
                </a:lnTo>
                <a:lnTo>
                  <a:pt x="244" y="39"/>
                </a:lnTo>
                <a:lnTo>
                  <a:pt x="244" y="39"/>
                </a:lnTo>
                <a:lnTo>
                  <a:pt x="243" y="39"/>
                </a:lnTo>
                <a:lnTo>
                  <a:pt x="243" y="39"/>
                </a:lnTo>
                <a:lnTo>
                  <a:pt x="243" y="39"/>
                </a:lnTo>
                <a:close/>
                <a:moveTo>
                  <a:pt x="205" y="110"/>
                </a:moveTo>
                <a:lnTo>
                  <a:pt x="205" y="110"/>
                </a:lnTo>
                <a:lnTo>
                  <a:pt x="203" y="110"/>
                </a:lnTo>
                <a:lnTo>
                  <a:pt x="203" y="110"/>
                </a:lnTo>
                <a:lnTo>
                  <a:pt x="203" y="111"/>
                </a:lnTo>
                <a:lnTo>
                  <a:pt x="205" y="110"/>
                </a:lnTo>
                <a:lnTo>
                  <a:pt x="205" y="110"/>
                </a:lnTo>
                <a:close/>
                <a:moveTo>
                  <a:pt x="244" y="20"/>
                </a:moveTo>
                <a:lnTo>
                  <a:pt x="244" y="20"/>
                </a:lnTo>
                <a:lnTo>
                  <a:pt x="243" y="19"/>
                </a:lnTo>
                <a:lnTo>
                  <a:pt x="243" y="20"/>
                </a:lnTo>
                <a:lnTo>
                  <a:pt x="243" y="20"/>
                </a:lnTo>
                <a:lnTo>
                  <a:pt x="244" y="20"/>
                </a:lnTo>
                <a:lnTo>
                  <a:pt x="244" y="20"/>
                </a:lnTo>
                <a:close/>
                <a:moveTo>
                  <a:pt x="53" y="300"/>
                </a:moveTo>
                <a:lnTo>
                  <a:pt x="53" y="300"/>
                </a:lnTo>
                <a:lnTo>
                  <a:pt x="53" y="302"/>
                </a:lnTo>
                <a:lnTo>
                  <a:pt x="53" y="302"/>
                </a:lnTo>
                <a:lnTo>
                  <a:pt x="55" y="302"/>
                </a:lnTo>
                <a:lnTo>
                  <a:pt x="55" y="302"/>
                </a:lnTo>
                <a:lnTo>
                  <a:pt x="55" y="302"/>
                </a:lnTo>
                <a:lnTo>
                  <a:pt x="55" y="302"/>
                </a:lnTo>
                <a:lnTo>
                  <a:pt x="53" y="300"/>
                </a:lnTo>
                <a:lnTo>
                  <a:pt x="53" y="300"/>
                </a:lnTo>
                <a:close/>
                <a:moveTo>
                  <a:pt x="182" y="63"/>
                </a:moveTo>
                <a:lnTo>
                  <a:pt x="182" y="63"/>
                </a:lnTo>
                <a:lnTo>
                  <a:pt x="181" y="64"/>
                </a:lnTo>
                <a:lnTo>
                  <a:pt x="182" y="64"/>
                </a:lnTo>
                <a:lnTo>
                  <a:pt x="182" y="64"/>
                </a:lnTo>
                <a:lnTo>
                  <a:pt x="182" y="63"/>
                </a:lnTo>
                <a:lnTo>
                  <a:pt x="182" y="63"/>
                </a:lnTo>
                <a:close/>
                <a:moveTo>
                  <a:pt x="44" y="165"/>
                </a:moveTo>
                <a:lnTo>
                  <a:pt x="44" y="165"/>
                </a:lnTo>
                <a:lnTo>
                  <a:pt x="44" y="167"/>
                </a:lnTo>
                <a:lnTo>
                  <a:pt x="44" y="167"/>
                </a:lnTo>
                <a:lnTo>
                  <a:pt x="46" y="168"/>
                </a:lnTo>
                <a:lnTo>
                  <a:pt x="46" y="168"/>
                </a:lnTo>
                <a:lnTo>
                  <a:pt x="46" y="168"/>
                </a:lnTo>
                <a:lnTo>
                  <a:pt x="46" y="168"/>
                </a:lnTo>
                <a:lnTo>
                  <a:pt x="44" y="165"/>
                </a:lnTo>
                <a:lnTo>
                  <a:pt x="44" y="165"/>
                </a:lnTo>
                <a:close/>
                <a:moveTo>
                  <a:pt x="205" y="275"/>
                </a:moveTo>
                <a:lnTo>
                  <a:pt x="205" y="275"/>
                </a:lnTo>
                <a:lnTo>
                  <a:pt x="205" y="275"/>
                </a:lnTo>
                <a:lnTo>
                  <a:pt x="205" y="275"/>
                </a:lnTo>
                <a:lnTo>
                  <a:pt x="205" y="273"/>
                </a:lnTo>
                <a:lnTo>
                  <a:pt x="205" y="273"/>
                </a:lnTo>
                <a:lnTo>
                  <a:pt x="205" y="273"/>
                </a:lnTo>
                <a:lnTo>
                  <a:pt x="205" y="273"/>
                </a:lnTo>
                <a:lnTo>
                  <a:pt x="205" y="275"/>
                </a:lnTo>
                <a:lnTo>
                  <a:pt x="205" y="275"/>
                </a:lnTo>
                <a:close/>
                <a:moveTo>
                  <a:pt x="44" y="216"/>
                </a:moveTo>
                <a:lnTo>
                  <a:pt x="44" y="216"/>
                </a:lnTo>
                <a:lnTo>
                  <a:pt x="44" y="216"/>
                </a:lnTo>
                <a:lnTo>
                  <a:pt x="44" y="216"/>
                </a:lnTo>
                <a:lnTo>
                  <a:pt x="43" y="216"/>
                </a:lnTo>
                <a:lnTo>
                  <a:pt x="43" y="218"/>
                </a:lnTo>
                <a:lnTo>
                  <a:pt x="43" y="218"/>
                </a:lnTo>
                <a:lnTo>
                  <a:pt x="44" y="216"/>
                </a:lnTo>
                <a:lnTo>
                  <a:pt x="44" y="216"/>
                </a:lnTo>
                <a:close/>
                <a:moveTo>
                  <a:pt x="23" y="47"/>
                </a:moveTo>
                <a:lnTo>
                  <a:pt x="23" y="47"/>
                </a:lnTo>
                <a:lnTo>
                  <a:pt x="23" y="47"/>
                </a:lnTo>
                <a:lnTo>
                  <a:pt x="23" y="47"/>
                </a:lnTo>
                <a:lnTo>
                  <a:pt x="21" y="49"/>
                </a:lnTo>
                <a:lnTo>
                  <a:pt x="21" y="49"/>
                </a:lnTo>
                <a:lnTo>
                  <a:pt x="21" y="49"/>
                </a:lnTo>
                <a:lnTo>
                  <a:pt x="21" y="49"/>
                </a:lnTo>
                <a:lnTo>
                  <a:pt x="23" y="47"/>
                </a:lnTo>
                <a:lnTo>
                  <a:pt x="23" y="47"/>
                </a:lnTo>
                <a:close/>
                <a:moveTo>
                  <a:pt x="38" y="127"/>
                </a:moveTo>
                <a:lnTo>
                  <a:pt x="38" y="127"/>
                </a:lnTo>
                <a:lnTo>
                  <a:pt x="40" y="126"/>
                </a:lnTo>
                <a:lnTo>
                  <a:pt x="40" y="126"/>
                </a:lnTo>
                <a:lnTo>
                  <a:pt x="40" y="126"/>
                </a:lnTo>
                <a:lnTo>
                  <a:pt x="38" y="127"/>
                </a:lnTo>
                <a:lnTo>
                  <a:pt x="38" y="127"/>
                </a:lnTo>
                <a:close/>
                <a:moveTo>
                  <a:pt x="109" y="52"/>
                </a:moveTo>
                <a:lnTo>
                  <a:pt x="109" y="52"/>
                </a:lnTo>
                <a:lnTo>
                  <a:pt x="108" y="52"/>
                </a:lnTo>
                <a:lnTo>
                  <a:pt x="109" y="53"/>
                </a:lnTo>
                <a:lnTo>
                  <a:pt x="109" y="53"/>
                </a:lnTo>
                <a:lnTo>
                  <a:pt x="109" y="52"/>
                </a:lnTo>
                <a:lnTo>
                  <a:pt x="109" y="52"/>
                </a:lnTo>
                <a:close/>
                <a:moveTo>
                  <a:pt x="277" y="76"/>
                </a:moveTo>
                <a:lnTo>
                  <a:pt x="277" y="76"/>
                </a:lnTo>
                <a:lnTo>
                  <a:pt x="277" y="77"/>
                </a:lnTo>
                <a:lnTo>
                  <a:pt x="277" y="77"/>
                </a:lnTo>
                <a:lnTo>
                  <a:pt x="279" y="76"/>
                </a:lnTo>
                <a:lnTo>
                  <a:pt x="277" y="76"/>
                </a:lnTo>
                <a:lnTo>
                  <a:pt x="277" y="76"/>
                </a:lnTo>
                <a:close/>
                <a:moveTo>
                  <a:pt x="47" y="189"/>
                </a:moveTo>
                <a:lnTo>
                  <a:pt x="47" y="189"/>
                </a:lnTo>
                <a:lnTo>
                  <a:pt x="47" y="191"/>
                </a:lnTo>
                <a:lnTo>
                  <a:pt x="47" y="192"/>
                </a:lnTo>
                <a:lnTo>
                  <a:pt x="47" y="192"/>
                </a:lnTo>
                <a:lnTo>
                  <a:pt x="47" y="189"/>
                </a:lnTo>
                <a:lnTo>
                  <a:pt x="47" y="189"/>
                </a:lnTo>
                <a:close/>
                <a:moveTo>
                  <a:pt x="30" y="46"/>
                </a:moveTo>
                <a:lnTo>
                  <a:pt x="30" y="46"/>
                </a:lnTo>
                <a:lnTo>
                  <a:pt x="31" y="45"/>
                </a:lnTo>
                <a:lnTo>
                  <a:pt x="31" y="45"/>
                </a:lnTo>
                <a:lnTo>
                  <a:pt x="30" y="45"/>
                </a:lnTo>
                <a:lnTo>
                  <a:pt x="30" y="46"/>
                </a:lnTo>
                <a:lnTo>
                  <a:pt x="30" y="46"/>
                </a:lnTo>
                <a:close/>
                <a:moveTo>
                  <a:pt x="19" y="265"/>
                </a:moveTo>
                <a:lnTo>
                  <a:pt x="19" y="265"/>
                </a:lnTo>
                <a:lnTo>
                  <a:pt x="19" y="265"/>
                </a:lnTo>
                <a:lnTo>
                  <a:pt x="20" y="266"/>
                </a:lnTo>
                <a:lnTo>
                  <a:pt x="20" y="266"/>
                </a:lnTo>
                <a:lnTo>
                  <a:pt x="19" y="265"/>
                </a:lnTo>
                <a:lnTo>
                  <a:pt x="19" y="265"/>
                </a:lnTo>
                <a:close/>
                <a:moveTo>
                  <a:pt x="293" y="57"/>
                </a:moveTo>
                <a:lnTo>
                  <a:pt x="293" y="57"/>
                </a:lnTo>
                <a:lnTo>
                  <a:pt x="293" y="56"/>
                </a:lnTo>
                <a:lnTo>
                  <a:pt x="293" y="56"/>
                </a:lnTo>
                <a:lnTo>
                  <a:pt x="293" y="57"/>
                </a:lnTo>
                <a:lnTo>
                  <a:pt x="293" y="57"/>
                </a:lnTo>
                <a:lnTo>
                  <a:pt x="293" y="57"/>
                </a:lnTo>
                <a:close/>
                <a:moveTo>
                  <a:pt x="296" y="27"/>
                </a:moveTo>
                <a:lnTo>
                  <a:pt x="296" y="27"/>
                </a:lnTo>
                <a:lnTo>
                  <a:pt x="297" y="27"/>
                </a:lnTo>
                <a:lnTo>
                  <a:pt x="297" y="27"/>
                </a:lnTo>
                <a:lnTo>
                  <a:pt x="297" y="27"/>
                </a:lnTo>
                <a:lnTo>
                  <a:pt x="296" y="27"/>
                </a:lnTo>
                <a:lnTo>
                  <a:pt x="296" y="27"/>
                </a:lnTo>
                <a:close/>
                <a:moveTo>
                  <a:pt x="223" y="43"/>
                </a:moveTo>
                <a:lnTo>
                  <a:pt x="223" y="43"/>
                </a:lnTo>
                <a:lnTo>
                  <a:pt x="222" y="45"/>
                </a:lnTo>
                <a:lnTo>
                  <a:pt x="222" y="45"/>
                </a:lnTo>
                <a:lnTo>
                  <a:pt x="223" y="45"/>
                </a:lnTo>
                <a:lnTo>
                  <a:pt x="223" y="43"/>
                </a:lnTo>
                <a:lnTo>
                  <a:pt x="223" y="43"/>
                </a:lnTo>
                <a:close/>
                <a:moveTo>
                  <a:pt x="163" y="295"/>
                </a:moveTo>
                <a:lnTo>
                  <a:pt x="163" y="295"/>
                </a:lnTo>
                <a:lnTo>
                  <a:pt x="162" y="295"/>
                </a:lnTo>
                <a:lnTo>
                  <a:pt x="162" y="296"/>
                </a:lnTo>
                <a:lnTo>
                  <a:pt x="162" y="296"/>
                </a:lnTo>
                <a:lnTo>
                  <a:pt x="163" y="295"/>
                </a:lnTo>
                <a:lnTo>
                  <a:pt x="163" y="295"/>
                </a:lnTo>
                <a:close/>
                <a:moveTo>
                  <a:pt x="165" y="26"/>
                </a:moveTo>
                <a:lnTo>
                  <a:pt x="165" y="26"/>
                </a:lnTo>
                <a:lnTo>
                  <a:pt x="165" y="26"/>
                </a:lnTo>
                <a:lnTo>
                  <a:pt x="165" y="26"/>
                </a:lnTo>
                <a:lnTo>
                  <a:pt x="163" y="26"/>
                </a:lnTo>
                <a:lnTo>
                  <a:pt x="163" y="26"/>
                </a:lnTo>
                <a:lnTo>
                  <a:pt x="163" y="26"/>
                </a:lnTo>
                <a:lnTo>
                  <a:pt x="165" y="26"/>
                </a:lnTo>
                <a:lnTo>
                  <a:pt x="165" y="26"/>
                </a:lnTo>
                <a:close/>
                <a:moveTo>
                  <a:pt x="200" y="64"/>
                </a:moveTo>
                <a:lnTo>
                  <a:pt x="200" y="64"/>
                </a:lnTo>
                <a:lnTo>
                  <a:pt x="200" y="63"/>
                </a:lnTo>
                <a:lnTo>
                  <a:pt x="200" y="62"/>
                </a:lnTo>
                <a:lnTo>
                  <a:pt x="200" y="62"/>
                </a:lnTo>
                <a:lnTo>
                  <a:pt x="200" y="64"/>
                </a:lnTo>
                <a:lnTo>
                  <a:pt x="200" y="64"/>
                </a:lnTo>
                <a:close/>
                <a:moveTo>
                  <a:pt x="33" y="194"/>
                </a:moveTo>
                <a:lnTo>
                  <a:pt x="33" y="194"/>
                </a:lnTo>
                <a:lnTo>
                  <a:pt x="33" y="194"/>
                </a:lnTo>
                <a:lnTo>
                  <a:pt x="33" y="194"/>
                </a:lnTo>
                <a:lnTo>
                  <a:pt x="33" y="197"/>
                </a:lnTo>
                <a:lnTo>
                  <a:pt x="33" y="197"/>
                </a:lnTo>
                <a:lnTo>
                  <a:pt x="33" y="195"/>
                </a:lnTo>
                <a:lnTo>
                  <a:pt x="33" y="194"/>
                </a:lnTo>
                <a:lnTo>
                  <a:pt x="33" y="194"/>
                </a:lnTo>
                <a:close/>
                <a:moveTo>
                  <a:pt x="279" y="113"/>
                </a:moveTo>
                <a:lnTo>
                  <a:pt x="279" y="113"/>
                </a:lnTo>
                <a:lnTo>
                  <a:pt x="280" y="113"/>
                </a:lnTo>
                <a:lnTo>
                  <a:pt x="280" y="113"/>
                </a:lnTo>
                <a:lnTo>
                  <a:pt x="279" y="111"/>
                </a:lnTo>
                <a:lnTo>
                  <a:pt x="279" y="111"/>
                </a:lnTo>
                <a:lnTo>
                  <a:pt x="279" y="113"/>
                </a:lnTo>
                <a:lnTo>
                  <a:pt x="279" y="113"/>
                </a:lnTo>
                <a:lnTo>
                  <a:pt x="279" y="113"/>
                </a:lnTo>
                <a:lnTo>
                  <a:pt x="279" y="113"/>
                </a:lnTo>
                <a:close/>
                <a:moveTo>
                  <a:pt x="259" y="234"/>
                </a:moveTo>
                <a:lnTo>
                  <a:pt x="259" y="234"/>
                </a:lnTo>
                <a:lnTo>
                  <a:pt x="259" y="232"/>
                </a:lnTo>
                <a:lnTo>
                  <a:pt x="259" y="232"/>
                </a:lnTo>
                <a:lnTo>
                  <a:pt x="259" y="232"/>
                </a:lnTo>
                <a:lnTo>
                  <a:pt x="259" y="234"/>
                </a:lnTo>
                <a:lnTo>
                  <a:pt x="259" y="234"/>
                </a:lnTo>
                <a:close/>
                <a:moveTo>
                  <a:pt x="263" y="157"/>
                </a:moveTo>
                <a:lnTo>
                  <a:pt x="263" y="157"/>
                </a:lnTo>
                <a:lnTo>
                  <a:pt x="264" y="155"/>
                </a:lnTo>
                <a:lnTo>
                  <a:pt x="264" y="154"/>
                </a:lnTo>
                <a:lnTo>
                  <a:pt x="264" y="154"/>
                </a:lnTo>
                <a:lnTo>
                  <a:pt x="263" y="157"/>
                </a:lnTo>
                <a:lnTo>
                  <a:pt x="263" y="157"/>
                </a:lnTo>
                <a:close/>
                <a:moveTo>
                  <a:pt x="38" y="235"/>
                </a:moveTo>
                <a:lnTo>
                  <a:pt x="38" y="235"/>
                </a:lnTo>
                <a:lnTo>
                  <a:pt x="37" y="235"/>
                </a:lnTo>
                <a:lnTo>
                  <a:pt x="37" y="235"/>
                </a:lnTo>
                <a:lnTo>
                  <a:pt x="37" y="236"/>
                </a:lnTo>
                <a:lnTo>
                  <a:pt x="37" y="236"/>
                </a:lnTo>
                <a:lnTo>
                  <a:pt x="37" y="236"/>
                </a:lnTo>
                <a:lnTo>
                  <a:pt x="37" y="236"/>
                </a:lnTo>
                <a:lnTo>
                  <a:pt x="38" y="235"/>
                </a:lnTo>
                <a:lnTo>
                  <a:pt x="38" y="235"/>
                </a:lnTo>
                <a:close/>
                <a:moveTo>
                  <a:pt x="210" y="32"/>
                </a:moveTo>
                <a:lnTo>
                  <a:pt x="210" y="32"/>
                </a:lnTo>
                <a:lnTo>
                  <a:pt x="209" y="32"/>
                </a:lnTo>
                <a:lnTo>
                  <a:pt x="209" y="33"/>
                </a:lnTo>
                <a:lnTo>
                  <a:pt x="209" y="33"/>
                </a:lnTo>
                <a:lnTo>
                  <a:pt x="210" y="32"/>
                </a:lnTo>
                <a:lnTo>
                  <a:pt x="210" y="32"/>
                </a:lnTo>
                <a:close/>
                <a:moveTo>
                  <a:pt x="186" y="80"/>
                </a:moveTo>
                <a:lnTo>
                  <a:pt x="186" y="80"/>
                </a:lnTo>
                <a:lnTo>
                  <a:pt x="186" y="80"/>
                </a:lnTo>
                <a:lnTo>
                  <a:pt x="186" y="81"/>
                </a:lnTo>
                <a:lnTo>
                  <a:pt x="186" y="81"/>
                </a:lnTo>
                <a:lnTo>
                  <a:pt x="186" y="80"/>
                </a:lnTo>
                <a:lnTo>
                  <a:pt x="186" y="80"/>
                </a:lnTo>
                <a:close/>
                <a:moveTo>
                  <a:pt x="61" y="290"/>
                </a:moveTo>
                <a:lnTo>
                  <a:pt x="61" y="290"/>
                </a:lnTo>
                <a:lnTo>
                  <a:pt x="60" y="290"/>
                </a:lnTo>
                <a:lnTo>
                  <a:pt x="60" y="292"/>
                </a:lnTo>
                <a:lnTo>
                  <a:pt x="60" y="292"/>
                </a:lnTo>
                <a:lnTo>
                  <a:pt x="61" y="290"/>
                </a:lnTo>
                <a:lnTo>
                  <a:pt x="61" y="290"/>
                </a:lnTo>
                <a:close/>
                <a:moveTo>
                  <a:pt x="38" y="116"/>
                </a:moveTo>
                <a:lnTo>
                  <a:pt x="38" y="116"/>
                </a:lnTo>
                <a:lnTo>
                  <a:pt x="37" y="116"/>
                </a:lnTo>
                <a:lnTo>
                  <a:pt x="37" y="116"/>
                </a:lnTo>
                <a:lnTo>
                  <a:pt x="38" y="117"/>
                </a:lnTo>
                <a:lnTo>
                  <a:pt x="38" y="116"/>
                </a:lnTo>
                <a:lnTo>
                  <a:pt x="38" y="116"/>
                </a:lnTo>
                <a:close/>
                <a:moveTo>
                  <a:pt x="287" y="208"/>
                </a:moveTo>
                <a:lnTo>
                  <a:pt x="287" y="208"/>
                </a:lnTo>
                <a:lnTo>
                  <a:pt x="287" y="207"/>
                </a:lnTo>
                <a:lnTo>
                  <a:pt x="287" y="205"/>
                </a:lnTo>
                <a:lnTo>
                  <a:pt x="287" y="205"/>
                </a:lnTo>
                <a:lnTo>
                  <a:pt x="287" y="208"/>
                </a:lnTo>
                <a:lnTo>
                  <a:pt x="287" y="208"/>
                </a:lnTo>
                <a:close/>
                <a:moveTo>
                  <a:pt x="237" y="30"/>
                </a:moveTo>
                <a:lnTo>
                  <a:pt x="237" y="30"/>
                </a:lnTo>
                <a:lnTo>
                  <a:pt x="237" y="32"/>
                </a:lnTo>
                <a:lnTo>
                  <a:pt x="239" y="30"/>
                </a:lnTo>
                <a:lnTo>
                  <a:pt x="239" y="30"/>
                </a:lnTo>
                <a:lnTo>
                  <a:pt x="237" y="30"/>
                </a:lnTo>
                <a:lnTo>
                  <a:pt x="237" y="30"/>
                </a:lnTo>
                <a:close/>
                <a:moveTo>
                  <a:pt x="249" y="46"/>
                </a:moveTo>
                <a:lnTo>
                  <a:pt x="249" y="46"/>
                </a:lnTo>
                <a:lnTo>
                  <a:pt x="247" y="45"/>
                </a:lnTo>
                <a:lnTo>
                  <a:pt x="247" y="45"/>
                </a:lnTo>
                <a:lnTo>
                  <a:pt x="247" y="46"/>
                </a:lnTo>
                <a:lnTo>
                  <a:pt x="247" y="46"/>
                </a:lnTo>
                <a:lnTo>
                  <a:pt x="249" y="46"/>
                </a:lnTo>
                <a:lnTo>
                  <a:pt x="249" y="46"/>
                </a:lnTo>
                <a:close/>
                <a:moveTo>
                  <a:pt x="209" y="96"/>
                </a:moveTo>
                <a:lnTo>
                  <a:pt x="209" y="96"/>
                </a:lnTo>
                <a:lnTo>
                  <a:pt x="209" y="96"/>
                </a:lnTo>
                <a:lnTo>
                  <a:pt x="209" y="96"/>
                </a:lnTo>
                <a:lnTo>
                  <a:pt x="210" y="97"/>
                </a:lnTo>
                <a:lnTo>
                  <a:pt x="210" y="97"/>
                </a:lnTo>
                <a:lnTo>
                  <a:pt x="210" y="97"/>
                </a:lnTo>
                <a:lnTo>
                  <a:pt x="210" y="97"/>
                </a:lnTo>
                <a:lnTo>
                  <a:pt x="209" y="96"/>
                </a:lnTo>
                <a:lnTo>
                  <a:pt x="209" y="96"/>
                </a:lnTo>
                <a:close/>
                <a:moveTo>
                  <a:pt x="286" y="199"/>
                </a:moveTo>
                <a:lnTo>
                  <a:pt x="286" y="199"/>
                </a:lnTo>
                <a:lnTo>
                  <a:pt x="286" y="198"/>
                </a:lnTo>
                <a:lnTo>
                  <a:pt x="286" y="198"/>
                </a:lnTo>
                <a:lnTo>
                  <a:pt x="286" y="199"/>
                </a:lnTo>
                <a:lnTo>
                  <a:pt x="286" y="199"/>
                </a:lnTo>
                <a:lnTo>
                  <a:pt x="286" y="199"/>
                </a:lnTo>
                <a:close/>
                <a:moveTo>
                  <a:pt x="87" y="191"/>
                </a:moveTo>
                <a:lnTo>
                  <a:pt x="87" y="191"/>
                </a:lnTo>
                <a:lnTo>
                  <a:pt x="88" y="192"/>
                </a:lnTo>
                <a:lnTo>
                  <a:pt x="88" y="192"/>
                </a:lnTo>
                <a:lnTo>
                  <a:pt x="88" y="192"/>
                </a:lnTo>
                <a:lnTo>
                  <a:pt x="88" y="192"/>
                </a:lnTo>
                <a:lnTo>
                  <a:pt x="88" y="192"/>
                </a:lnTo>
                <a:lnTo>
                  <a:pt x="87" y="191"/>
                </a:lnTo>
                <a:lnTo>
                  <a:pt x="87" y="191"/>
                </a:lnTo>
                <a:close/>
                <a:moveTo>
                  <a:pt x="243" y="110"/>
                </a:moveTo>
                <a:lnTo>
                  <a:pt x="243" y="110"/>
                </a:lnTo>
                <a:lnTo>
                  <a:pt x="243" y="108"/>
                </a:lnTo>
                <a:lnTo>
                  <a:pt x="243" y="108"/>
                </a:lnTo>
                <a:lnTo>
                  <a:pt x="242" y="110"/>
                </a:lnTo>
                <a:lnTo>
                  <a:pt x="242" y="110"/>
                </a:lnTo>
                <a:lnTo>
                  <a:pt x="242" y="110"/>
                </a:lnTo>
                <a:lnTo>
                  <a:pt x="242" y="110"/>
                </a:lnTo>
                <a:lnTo>
                  <a:pt x="243" y="110"/>
                </a:lnTo>
                <a:lnTo>
                  <a:pt x="243" y="110"/>
                </a:lnTo>
                <a:close/>
                <a:moveTo>
                  <a:pt x="20" y="153"/>
                </a:moveTo>
                <a:lnTo>
                  <a:pt x="20" y="153"/>
                </a:lnTo>
                <a:lnTo>
                  <a:pt x="20" y="153"/>
                </a:lnTo>
                <a:lnTo>
                  <a:pt x="20" y="153"/>
                </a:lnTo>
                <a:lnTo>
                  <a:pt x="20" y="154"/>
                </a:lnTo>
                <a:lnTo>
                  <a:pt x="20" y="154"/>
                </a:lnTo>
                <a:lnTo>
                  <a:pt x="20" y="154"/>
                </a:lnTo>
                <a:lnTo>
                  <a:pt x="20" y="154"/>
                </a:lnTo>
                <a:lnTo>
                  <a:pt x="20" y="153"/>
                </a:lnTo>
                <a:lnTo>
                  <a:pt x="20" y="153"/>
                </a:lnTo>
                <a:close/>
                <a:moveTo>
                  <a:pt x="242" y="60"/>
                </a:moveTo>
                <a:lnTo>
                  <a:pt x="242" y="60"/>
                </a:lnTo>
                <a:lnTo>
                  <a:pt x="244" y="60"/>
                </a:lnTo>
                <a:lnTo>
                  <a:pt x="244" y="60"/>
                </a:lnTo>
                <a:lnTo>
                  <a:pt x="243" y="59"/>
                </a:lnTo>
                <a:lnTo>
                  <a:pt x="243" y="59"/>
                </a:lnTo>
                <a:lnTo>
                  <a:pt x="242" y="60"/>
                </a:lnTo>
                <a:lnTo>
                  <a:pt x="242" y="60"/>
                </a:lnTo>
                <a:close/>
                <a:moveTo>
                  <a:pt x="67" y="35"/>
                </a:moveTo>
                <a:lnTo>
                  <a:pt x="67" y="35"/>
                </a:lnTo>
                <a:lnTo>
                  <a:pt x="67" y="35"/>
                </a:lnTo>
                <a:lnTo>
                  <a:pt x="67" y="35"/>
                </a:lnTo>
                <a:lnTo>
                  <a:pt x="67" y="36"/>
                </a:lnTo>
                <a:lnTo>
                  <a:pt x="67" y="36"/>
                </a:lnTo>
                <a:lnTo>
                  <a:pt x="67" y="36"/>
                </a:lnTo>
                <a:lnTo>
                  <a:pt x="67" y="36"/>
                </a:lnTo>
                <a:lnTo>
                  <a:pt x="67" y="35"/>
                </a:lnTo>
                <a:lnTo>
                  <a:pt x="67" y="35"/>
                </a:lnTo>
                <a:close/>
                <a:moveTo>
                  <a:pt x="68" y="62"/>
                </a:moveTo>
                <a:lnTo>
                  <a:pt x="68" y="62"/>
                </a:lnTo>
                <a:lnTo>
                  <a:pt x="67" y="62"/>
                </a:lnTo>
                <a:lnTo>
                  <a:pt x="67" y="63"/>
                </a:lnTo>
                <a:lnTo>
                  <a:pt x="67" y="63"/>
                </a:lnTo>
                <a:lnTo>
                  <a:pt x="68" y="62"/>
                </a:lnTo>
                <a:lnTo>
                  <a:pt x="68" y="62"/>
                </a:lnTo>
                <a:close/>
                <a:moveTo>
                  <a:pt x="200" y="97"/>
                </a:moveTo>
                <a:lnTo>
                  <a:pt x="200" y="97"/>
                </a:lnTo>
                <a:lnTo>
                  <a:pt x="200" y="97"/>
                </a:lnTo>
                <a:lnTo>
                  <a:pt x="200" y="97"/>
                </a:lnTo>
                <a:lnTo>
                  <a:pt x="202" y="96"/>
                </a:lnTo>
                <a:lnTo>
                  <a:pt x="202" y="96"/>
                </a:lnTo>
                <a:lnTo>
                  <a:pt x="200" y="96"/>
                </a:lnTo>
                <a:lnTo>
                  <a:pt x="200" y="96"/>
                </a:lnTo>
                <a:lnTo>
                  <a:pt x="200" y="97"/>
                </a:lnTo>
                <a:lnTo>
                  <a:pt x="200" y="97"/>
                </a:lnTo>
                <a:close/>
                <a:moveTo>
                  <a:pt x="247" y="10"/>
                </a:moveTo>
                <a:lnTo>
                  <a:pt x="247" y="10"/>
                </a:lnTo>
                <a:lnTo>
                  <a:pt x="247" y="12"/>
                </a:lnTo>
                <a:lnTo>
                  <a:pt x="247" y="12"/>
                </a:lnTo>
                <a:lnTo>
                  <a:pt x="249" y="12"/>
                </a:lnTo>
                <a:lnTo>
                  <a:pt x="249" y="12"/>
                </a:lnTo>
                <a:lnTo>
                  <a:pt x="249" y="12"/>
                </a:lnTo>
                <a:lnTo>
                  <a:pt x="249" y="12"/>
                </a:lnTo>
                <a:lnTo>
                  <a:pt x="247" y="10"/>
                </a:lnTo>
                <a:lnTo>
                  <a:pt x="247" y="10"/>
                </a:lnTo>
                <a:close/>
                <a:moveTo>
                  <a:pt x="58" y="303"/>
                </a:moveTo>
                <a:lnTo>
                  <a:pt x="58" y="303"/>
                </a:lnTo>
                <a:lnTo>
                  <a:pt x="58" y="303"/>
                </a:lnTo>
                <a:lnTo>
                  <a:pt x="58" y="303"/>
                </a:lnTo>
                <a:lnTo>
                  <a:pt x="61" y="303"/>
                </a:lnTo>
                <a:lnTo>
                  <a:pt x="61" y="303"/>
                </a:lnTo>
                <a:lnTo>
                  <a:pt x="61" y="303"/>
                </a:lnTo>
                <a:lnTo>
                  <a:pt x="61" y="303"/>
                </a:lnTo>
                <a:lnTo>
                  <a:pt x="58" y="303"/>
                </a:lnTo>
                <a:lnTo>
                  <a:pt x="58" y="303"/>
                </a:lnTo>
                <a:close/>
                <a:moveTo>
                  <a:pt x="249" y="189"/>
                </a:moveTo>
                <a:lnTo>
                  <a:pt x="249" y="189"/>
                </a:lnTo>
                <a:lnTo>
                  <a:pt x="247" y="191"/>
                </a:lnTo>
                <a:lnTo>
                  <a:pt x="247" y="191"/>
                </a:lnTo>
                <a:lnTo>
                  <a:pt x="249" y="191"/>
                </a:lnTo>
                <a:lnTo>
                  <a:pt x="249" y="189"/>
                </a:lnTo>
                <a:lnTo>
                  <a:pt x="249" y="189"/>
                </a:lnTo>
                <a:close/>
                <a:moveTo>
                  <a:pt x="237" y="23"/>
                </a:moveTo>
                <a:lnTo>
                  <a:pt x="237" y="23"/>
                </a:lnTo>
                <a:lnTo>
                  <a:pt x="237" y="25"/>
                </a:lnTo>
                <a:lnTo>
                  <a:pt x="237" y="25"/>
                </a:lnTo>
                <a:lnTo>
                  <a:pt x="239" y="23"/>
                </a:lnTo>
                <a:lnTo>
                  <a:pt x="239" y="23"/>
                </a:lnTo>
                <a:lnTo>
                  <a:pt x="239" y="23"/>
                </a:lnTo>
                <a:lnTo>
                  <a:pt x="239" y="23"/>
                </a:lnTo>
                <a:lnTo>
                  <a:pt x="237" y="23"/>
                </a:lnTo>
                <a:lnTo>
                  <a:pt x="237" y="23"/>
                </a:lnTo>
                <a:close/>
                <a:moveTo>
                  <a:pt x="283" y="153"/>
                </a:moveTo>
                <a:lnTo>
                  <a:pt x="283" y="153"/>
                </a:lnTo>
                <a:lnTo>
                  <a:pt x="283" y="154"/>
                </a:lnTo>
                <a:lnTo>
                  <a:pt x="283" y="154"/>
                </a:lnTo>
                <a:lnTo>
                  <a:pt x="283" y="153"/>
                </a:lnTo>
                <a:lnTo>
                  <a:pt x="283" y="153"/>
                </a:lnTo>
                <a:close/>
                <a:moveTo>
                  <a:pt x="47" y="219"/>
                </a:moveTo>
                <a:lnTo>
                  <a:pt x="47" y="219"/>
                </a:lnTo>
                <a:lnTo>
                  <a:pt x="47" y="219"/>
                </a:lnTo>
                <a:lnTo>
                  <a:pt x="47" y="219"/>
                </a:lnTo>
                <a:lnTo>
                  <a:pt x="47" y="218"/>
                </a:lnTo>
                <a:lnTo>
                  <a:pt x="47" y="218"/>
                </a:lnTo>
                <a:lnTo>
                  <a:pt x="47" y="218"/>
                </a:lnTo>
                <a:lnTo>
                  <a:pt x="47" y="218"/>
                </a:lnTo>
                <a:lnTo>
                  <a:pt x="47" y="218"/>
                </a:lnTo>
                <a:lnTo>
                  <a:pt x="47" y="218"/>
                </a:lnTo>
                <a:lnTo>
                  <a:pt x="47" y="219"/>
                </a:lnTo>
                <a:lnTo>
                  <a:pt x="47" y="219"/>
                </a:lnTo>
                <a:close/>
                <a:moveTo>
                  <a:pt x="104" y="73"/>
                </a:moveTo>
                <a:lnTo>
                  <a:pt x="104" y="73"/>
                </a:lnTo>
                <a:lnTo>
                  <a:pt x="104" y="73"/>
                </a:lnTo>
                <a:lnTo>
                  <a:pt x="104" y="73"/>
                </a:lnTo>
                <a:lnTo>
                  <a:pt x="104" y="74"/>
                </a:lnTo>
                <a:lnTo>
                  <a:pt x="104" y="74"/>
                </a:lnTo>
                <a:lnTo>
                  <a:pt x="104" y="74"/>
                </a:lnTo>
                <a:lnTo>
                  <a:pt x="104" y="74"/>
                </a:lnTo>
                <a:lnTo>
                  <a:pt x="104" y="73"/>
                </a:lnTo>
                <a:lnTo>
                  <a:pt x="104" y="73"/>
                </a:lnTo>
                <a:close/>
                <a:moveTo>
                  <a:pt x="65" y="54"/>
                </a:moveTo>
                <a:lnTo>
                  <a:pt x="65" y="54"/>
                </a:lnTo>
                <a:lnTo>
                  <a:pt x="67" y="56"/>
                </a:lnTo>
                <a:lnTo>
                  <a:pt x="67" y="56"/>
                </a:lnTo>
                <a:lnTo>
                  <a:pt x="67" y="54"/>
                </a:lnTo>
                <a:lnTo>
                  <a:pt x="67" y="54"/>
                </a:lnTo>
                <a:lnTo>
                  <a:pt x="65" y="54"/>
                </a:lnTo>
                <a:lnTo>
                  <a:pt x="65" y="54"/>
                </a:lnTo>
                <a:close/>
                <a:moveTo>
                  <a:pt x="277" y="30"/>
                </a:moveTo>
                <a:lnTo>
                  <a:pt x="277" y="30"/>
                </a:lnTo>
                <a:lnTo>
                  <a:pt x="276" y="30"/>
                </a:lnTo>
                <a:lnTo>
                  <a:pt x="276" y="30"/>
                </a:lnTo>
                <a:lnTo>
                  <a:pt x="276" y="30"/>
                </a:lnTo>
                <a:lnTo>
                  <a:pt x="276" y="30"/>
                </a:lnTo>
                <a:lnTo>
                  <a:pt x="276" y="30"/>
                </a:lnTo>
                <a:lnTo>
                  <a:pt x="276" y="30"/>
                </a:lnTo>
                <a:lnTo>
                  <a:pt x="277" y="30"/>
                </a:lnTo>
                <a:lnTo>
                  <a:pt x="277" y="30"/>
                </a:lnTo>
                <a:close/>
                <a:moveTo>
                  <a:pt x="192" y="278"/>
                </a:moveTo>
                <a:lnTo>
                  <a:pt x="192" y="278"/>
                </a:lnTo>
                <a:lnTo>
                  <a:pt x="192" y="278"/>
                </a:lnTo>
                <a:lnTo>
                  <a:pt x="192" y="278"/>
                </a:lnTo>
                <a:lnTo>
                  <a:pt x="192" y="278"/>
                </a:lnTo>
                <a:lnTo>
                  <a:pt x="192" y="278"/>
                </a:lnTo>
                <a:lnTo>
                  <a:pt x="192" y="278"/>
                </a:lnTo>
                <a:lnTo>
                  <a:pt x="192" y="278"/>
                </a:lnTo>
                <a:lnTo>
                  <a:pt x="192" y="278"/>
                </a:lnTo>
                <a:lnTo>
                  <a:pt x="192" y="278"/>
                </a:lnTo>
                <a:close/>
                <a:moveTo>
                  <a:pt x="188" y="256"/>
                </a:moveTo>
                <a:lnTo>
                  <a:pt x="188" y="256"/>
                </a:lnTo>
                <a:lnTo>
                  <a:pt x="189" y="256"/>
                </a:lnTo>
                <a:lnTo>
                  <a:pt x="189" y="256"/>
                </a:lnTo>
                <a:lnTo>
                  <a:pt x="189" y="256"/>
                </a:lnTo>
                <a:lnTo>
                  <a:pt x="189" y="256"/>
                </a:lnTo>
                <a:lnTo>
                  <a:pt x="189" y="256"/>
                </a:lnTo>
                <a:lnTo>
                  <a:pt x="188" y="256"/>
                </a:lnTo>
                <a:lnTo>
                  <a:pt x="188" y="256"/>
                </a:lnTo>
                <a:close/>
                <a:moveTo>
                  <a:pt x="55" y="91"/>
                </a:moveTo>
                <a:lnTo>
                  <a:pt x="55" y="91"/>
                </a:lnTo>
                <a:lnTo>
                  <a:pt x="55" y="91"/>
                </a:lnTo>
                <a:lnTo>
                  <a:pt x="55" y="91"/>
                </a:lnTo>
                <a:lnTo>
                  <a:pt x="57" y="91"/>
                </a:lnTo>
                <a:lnTo>
                  <a:pt x="57" y="91"/>
                </a:lnTo>
                <a:lnTo>
                  <a:pt x="57" y="91"/>
                </a:lnTo>
                <a:lnTo>
                  <a:pt x="57" y="91"/>
                </a:lnTo>
                <a:lnTo>
                  <a:pt x="55" y="91"/>
                </a:lnTo>
                <a:lnTo>
                  <a:pt x="55" y="91"/>
                </a:lnTo>
                <a:close/>
                <a:moveTo>
                  <a:pt x="257" y="19"/>
                </a:moveTo>
                <a:lnTo>
                  <a:pt x="257" y="19"/>
                </a:lnTo>
                <a:lnTo>
                  <a:pt x="257" y="19"/>
                </a:lnTo>
                <a:lnTo>
                  <a:pt x="257" y="19"/>
                </a:lnTo>
                <a:lnTo>
                  <a:pt x="259" y="19"/>
                </a:lnTo>
                <a:lnTo>
                  <a:pt x="259" y="19"/>
                </a:lnTo>
                <a:lnTo>
                  <a:pt x="259" y="19"/>
                </a:lnTo>
                <a:lnTo>
                  <a:pt x="259" y="19"/>
                </a:lnTo>
                <a:lnTo>
                  <a:pt x="257" y="19"/>
                </a:lnTo>
                <a:lnTo>
                  <a:pt x="257" y="19"/>
                </a:lnTo>
                <a:close/>
                <a:moveTo>
                  <a:pt x="48" y="18"/>
                </a:moveTo>
                <a:lnTo>
                  <a:pt x="48" y="18"/>
                </a:lnTo>
                <a:lnTo>
                  <a:pt x="47" y="18"/>
                </a:lnTo>
                <a:lnTo>
                  <a:pt x="47" y="18"/>
                </a:lnTo>
                <a:lnTo>
                  <a:pt x="46" y="18"/>
                </a:lnTo>
                <a:lnTo>
                  <a:pt x="46" y="18"/>
                </a:lnTo>
                <a:lnTo>
                  <a:pt x="47" y="19"/>
                </a:lnTo>
                <a:lnTo>
                  <a:pt x="47" y="19"/>
                </a:lnTo>
                <a:lnTo>
                  <a:pt x="48" y="18"/>
                </a:lnTo>
                <a:lnTo>
                  <a:pt x="48" y="18"/>
                </a:lnTo>
                <a:close/>
                <a:moveTo>
                  <a:pt x="31" y="248"/>
                </a:moveTo>
                <a:lnTo>
                  <a:pt x="31" y="248"/>
                </a:lnTo>
                <a:lnTo>
                  <a:pt x="31" y="248"/>
                </a:lnTo>
                <a:lnTo>
                  <a:pt x="31" y="248"/>
                </a:lnTo>
                <a:lnTo>
                  <a:pt x="30" y="249"/>
                </a:lnTo>
                <a:lnTo>
                  <a:pt x="30" y="249"/>
                </a:lnTo>
                <a:lnTo>
                  <a:pt x="31" y="248"/>
                </a:lnTo>
                <a:lnTo>
                  <a:pt x="31" y="248"/>
                </a:lnTo>
                <a:close/>
                <a:moveTo>
                  <a:pt x="34" y="77"/>
                </a:moveTo>
                <a:lnTo>
                  <a:pt x="34" y="77"/>
                </a:lnTo>
                <a:lnTo>
                  <a:pt x="34" y="76"/>
                </a:lnTo>
                <a:lnTo>
                  <a:pt x="34" y="76"/>
                </a:lnTo>
                <a:lnTo>
                  <a:pt x="34" y="77"/>
                </a:lnTo>
                <a:lnTo>
                  <a:pt x="34" y="77"/>
                </a:lnTo>
                <a:lnTo>
                  <a:pt x="34" y="77"/>
                </a:lnTo>
                <a:lnTo>
                  <a:pt x="34" y="77"/>
                </a:lnTo>
                <a:close/>
                <a:moveTo>
                  <a:pt x="199" y="57"/>
                </a:moveTo>
                <a:lnTo>
                  <a:pt x="199" y="57"/>
                </a:lnTo>
                <a:lnTo>
                  <a:pt x="199" y="56"/>
                </a:lnTo>
                <a:lnTo>
                  <a:pt x="199" y="56"/>
                </a:lnTo>
                <a:lnTo>
                  <a:pt x="199" y="56"/>
                </a:lnTo>
                <a:lnTo>
                  <a:pt x="199" y="57"/>
                </a:lnTo>
                <a:lnTo>
                  <a:pt x="199" y="57"/>
                </a:lnTo>
                <a:close/>
                <a:moveTo>
                  <a:pt x="253" y="121"/>
                </a:moveTo>
                <a:lnTo>
                  <a:pt x="253" y="121"/>
                </a:lnTo>
                <a:lnTo>
                  <a:pt x="253" y="121"/>
                </a:lnTo>
                <a:lnTo>
                  <a:pt x="253" y="121"/>
                </a:lnTo>
                <a:lnTo>
                  <a:pt x="252" y="121"/>
                </a:lnTo>
                <a:lnTo>
                  <a:pt x="252" y="121"/>
                </a:lnTo>
                <a:lnTo>
                  <a:pt x="252" y="121"/>
                </a:lnTo>
                <a:lnTo>
                  <a:pt x="252" y="121"/>
                </a:lnTo>
                <a:lnTo>
                  <a:pt x="253" y="121"/>
                </a:lnTo>
                <a:lnTo>
                  <a:pt x="253" y="121"/>
                </a:lnTo>
                <a:close/>
                <a:moveTo>
                  <a:pt x="193" y="273"/>
                </a:moveTo>
                <a:lnTo>
                  <a:pt x="193" y="273"/>
                </a:lnTo>
                <a:lnTo>
                  <a:pt x="192" y="273"/>
                </a:lnTo>
                <a:lnTo>
                  <a:pt x="192" y="273"/>
                </a:lnTo>
                <a:lnTo>
                  <a:pt x="192" y="273"/>
                </a:lnTo>
                <a:lnTo>
                  <a:pt x="193" y="273"/>
                </a:lnTo>
                <a:lnTo>
                  <a:pt x="193" y="273"/>
                </a:lnTo>
                <a:close/>
                <a:moveTo>
                  <a:pt x="196" y="25"/>
                </a:moveTo>
                <a:lnTo>
                  <a:pt x="196" y="25"/>
                </a:lnTo>
                <a:lnTo>
                  <a:pt x="195" y="26"/>
                </a:lnTo>
                <a:lnTo>
                  <a:pt x="195" y="27"/>
                </a:lnTo>
                <a:lnTo>
                  <a:pt x="195" y="27"/>
                </a:lnTo>
                <a:lnTo>
                  <a:pt x="196" y="25"/>
                </a:lnTo>
                <a:lnTo>
                  <a:pt x="196" y="25"/>
                </a:lnTo>
                <a:close/>
                <a:moveTo>
                  <a:pt x="308" y="106"/>
                </a:moveTo>
                <a:lnTo>
                  <a:pt x="308" y="106"/>
                </a:lnTo>
                <a:lnTo>
                  <a:pt x="308" y="106"/>
                </a:lnTo>
                <a:lnTo>
                  <a:pt x="308" y="106"/>
                </a:lnTo>
                <a:lnTo>
                  <a:pt x="308" y="107"/>
                </a:lnTo>
                <a:lnTo>
                  <a:pt x="308" y="107"/>
                </a:lnTo>
                <a:lnTo>
                  <a:pt x="308" y="107"/>
                </a:lnTo>
                <a:lnTo>
                  <a:pt x="308" y="107"/>
                </a:lnTo>
                <a:lnTo>
                  <a:pt x="308" y="106"/>
                </a:lnTo>
                <a:lnTo>
                  <a:pt x="308" y="106"/>
                </a:lnTo>
                <a:close/>
                <a:moveTo>
                  <a:pt x="186" y="86"/>
                </a:moveTo>
                <a:lnTo>
                  <a:pt x="186" y="86"/>
                </a:lnTo>
                <a:lnTo>
                  <a:pt x="186" y="84"/>
                </a:lnTo>
                <a:lnTo>
                  <a:pt x="185" y="84"/>
                </a:lnTo>
                <a:lnTo>
                  <a:pt x="185" y="84"/>
                </a:lnTo>
                <a:lnTo>
                  <a:pt x="186" y="86"/>
                </a:lnTo>
                <a:lnTo>
                  <a:pt x="186" y="86"/>
                </a:lnTo>
                <a:close/>
                <a:moveTo>
                  <a:pt x="53" y="174"/>
                </a:moveTo>
                <a:lnTo>
                  <a:pt x="53" y="174"/>
                </a:lnTo>
                <a:lnTo>
                  <a:pt x="53" y="174"/>
                </a:lnTo>
                <a:lnTo>
                  <a:pt x="53" y="174"/>
                </a:lnTo>
                <a:lnTo>
                  <a:pt x="53" y="172"/>
                </a:lnTo>
                <a:lnTo>
                  <a:pt x="53" y="172"/>
                </a:lnTo>
                <a:lnTo>
                  <a:pt x="51" y="172"/>
                </a:lnTo>
                <a:lnTo>
                  <a:pt x="51" y="172"/>
                </a:lnTo>
                <a:lnTo>
                  <a:pt x="53" y="174"/>
                </a:lnTo>
                <a:lnTo>
                  <a:pt x="53" y="174"/>
                </a:lnTo>
                <a:close/>
                <a:moveTo>
                  <a:pt x="138" y="22"/>
                </a:moveTo>
                <a:lnTo>
                  <a:pt x="138" y="22"/>
                </a:lnTo>
                <a:lnTo>
                  <a:pt x="138" y="22"/>
                </a:lnTo>
                <a:lnTo>
                  <a:pt x="138" y="22"/>
                </a:lnTo>
                <a:lnTo>
                  <a:pt x="139" y="22"/>
                </a:lnTo>
                <a:lnTo>
                  <a:pt x="139" y="22"/>
                </a:lnTo>
                <a:lnTo>
                  <a:pt x="139" y="20"/>
                </a:lnTo>
                <a:lnTo>
                  <a:pt x="139" y="20"/>
                </a:lnTo>
                <a:lnTo>
                  <a:pt x="138" y="22"/>
                </a:lnTo>
                <a:lnTo>
                  <a:pt x="138" y="22"/>
                </a:lnTo>
                <a:close/>
                <a:moveTo>
                  <a:pt x="91" y="292"/>
                </a:moveTo>
                <a:lnTo>
                  <a:pt x="91" y="292"/>
                </a:lnTo>
                <a:lnTo>
                  <a:pt x="91" y="292"/>
                </a:lnTo>
                <a:lnTo>
                  <a:pt x="91" y="292"/>
                </a:lnTo>
                <a:lnTo>
                  <a:pt x="91" y="292"/>
                </a:lnTo>
                <a:lnTo>
                  <a:pt x="91" y="292"/>
                </a:lnTo>
                <a:lnTo>
                  <a:pt x="91" y="292"/>
                </a:lnTo>
                <a:lnTo>
                  <a:pt x="91" y="292"/>
                </a:lnTo>
                <a:lnTo>
                  <a:pt x="91" y="292"/>
                </a:lnTo>
                <a:close/>
                <a:moveTo>
                  <a:pt x="19" y="74"/>
                </a:moveTo>
                <a:lnTo>
                  <a:pt x="19" y="74"/>
                </a:lnTo>
                <a:lnTo>
                  <a:pt x="19" y="74"/>
                </a:lnTo>
                <a:lnTo>
                  <a:pt x="19" y="74"/>
                </a:lnTo>
                <a:lnTo>
                  <a:pt x="17" y="74"/>
                </a:lnTo>
                <a:lnTo>
                  <a:pt x="17" y="74"/>
                </a:lnTo>
                <a:lnTo>
                  <a:pt x="19" y="74"/>
                </a:lnTo>
                <a:lnTo>
                  <a:pt x="19" y="74"/>
                </a:lnTo>
                <a:lnTo>
                  <a:pt x="19" y="74"/>
                </a:lnTo>
                <a:lnTo>
                  <a:pt x="19" y="74"/>
                </a:lnTo>
                <a:close/>
                <a:moveTo>
                  <a:pt x="78" y="45"/>
                </a:moveTo>
                <a:lnTo>
                  <a:pt x="78" y="45"/>
                </a:lnTo>
                <a:lnTo>
                  <a:pt x="77" y="46"/>
                </a:lnTo>
                <a:lnTo>
                  <a:pt x="77" y="46"/>
                </a:lnTo>
                <a:lnTo>
                  <a:pt x="77" y="46"/>
                </a:lnTo>
                <a:lnTo>
                  <a:pt x="78" y="45"/>
                </a:lnTo>
                <a:lnTo>
                  <a:pt x="78" y="45"/>
                </a:lnTo>
                <a:close/>
                <a:moveTo>
                  <a:pt x="16" y="242"/>
                </a:moveTo>
                <a:lnTo>
                  <a:pt x="16" y="242"/>
                </a:lnTo>
                <a:lnTo>
                  <a:pt x="16" y="242"/>
                </a:lnTo>
                <a:lnTo>
                  <a:pt x="16" y="242"/>
                </a:lnTo>
                <a:lnTo>
                  <a:pt x="16" y="241"/>
                </a:lnTo>
                <a:lnTo>
                  <a:pt x="16" y="241"/>
                </a:lnTo>
                <a:lnTo>
                  <a:pt x="16" y="241"/>
                </a:lnTo>
                <a:lnTo>
                  <a:pt x="16" y="241"/>
                </a:lnTo>
                <a:lnTo>
                  <a:pt x="16" y="242"/>
                </a:lnTo>
                <a:lnTo>
                  <a:pt x="16" y="242"/>
                </a:lnTo>
                <a:close/>
                <a:moveTo>
                  <a:pt x="260" y="279"/>
                </a:moveTo>
                <a:lnTo>
                  <a:pt x="260" y="279"/>
                </a:lnTo>
                <a:lnTo>
                  <a:pt x="260" y="279"/>
                </a:lnTo>
                <a:lnTo>
                  <a:pt x="260" y="279"/>
                </a:lnTo>
                <a:lnTo>
                  <a:pt x="260" y="279"/>
                </a:lnTo>
                <a:lnTo>
                  <a:pt x="260" y="279"/>
                </a:lnTo>
                <a:lnTo>
                  <a:pt x="260" y="280"/>
                </a:lnTo>
                <a:lnTo>
                  <a:pt x="260" y="280"/>
                </a:lnTo>
                <a:lnTo>
                  <a:pt x="260" y="280"/>
                </a:lnTo>
                <a:lnTo>
                  <a:pt x="260" y="280"/>
                </a:lnTo>
                <a:lnTo>
                  <a:pt x="260" y="279"/>
                </a:lnTo>
                <a:lnTo>
                  <a:pt x="260" y="279"/>
                </a:lnTo>
                <a:close/>
                <a:moveTo>
                  <a:pt x="85" y="83"/>
                </a:moveTo>
                <a:lnTo>
                  <a:pt x="85" y="83"/>
                </a:lnTo>
                <a:lnTo>
                  <a:pt x="87" y="83"/>
                </a:lnTo>
                <a:lnTo>
                  <a:pt x="87" y="83"/>
                </a:lnTo>
                <a:lnTo>
                  <a:pt x="87" y="81"/>
                </a:lnTo>
                <a:lnTo>
                  <a:pt x="87" y="81"/>
                </a:lnTo>
                <a:lnTo>
                  <a:pt x="87" y="81"/>
                </a:lnTo>
                <a:lnTo>
                  <a:pt x="87" y="81"/>
                </a:lnTo>
                <a:lnTo>
                  <a:pt x="85" y="83"/>
                </a:lnTo>
                <a:lnTo>
                  <a:pt x="85" y="83"/>
                </a:lnTo>
                <a:close/>
                <a:moveTo>
                  <a:pt x="87" y="305"/>
                </a:moveTo>
                <a:lnTo>
                  <a:pt x="87" y="305"/>
                </a:lnTo>
                <a:lnTo>
                  <a:pt x="87" y="305"/>
                </a:lnTo>
                <a:lnTo>
                  <a:pt x="87" y="305"/>
                </a:lnTo>
                <a:lnTo>
                  <a:pt x="88" y="305"/>
                </a:lnTo>
                <a:lnTo>
                  <a:pt x="88" y="305"/>
                </a:lnTo>
                <a:lnTo>
                  <a:pt x="88" y="305"/>
                </a:lnTo>
                <a:lnTo>
                  <a:pt x="88" y="305"/>
                </a:lnTo>
                <a:lnTo>
                  <a:pt x="87" y="305"/>
                </a:lnTo>
                <a:lnTo>
                  <a:pt x="87" y="305"/>
                </a:lnTo>
                <a:close/>
                <a:moveTo>
                  <a:pt x="111" y="108"/>
                </a:moveTo>
                <a:lnTo>
                  <a:pt x="111" y="108"/>
                </a:lnTo>
                <a:lnTo>
                  <a:pt x="111" y="108"/>
                </a:lnTo>
                <a:lnTo>
                  <a:pt x="111" y="108"/>
                </a:lnTo>
                <a:lnTo>
                  <a:pt x="111" y="107"/>
                </a:lnTo>
                <a:lnTo>
                  <a:pt x="111" y="107"/>
                </a:lnTo>
                <a:lnTo>
                  <a:pt x="111" y="107"/>
                </a:lnTo>
                <a:lnTo>
                  <a:pt x="111" y="107"/>
                </a:lnTo>
                <a:lnTo>
                  <a:pt x="111" y="107"/>
                </a:lnTo>
                <a:lnTo>
                  <a:pt x="111" y="107"/>
                </a:lnTo>
                <a:lnTo>
                  <a:pt x="111" y="108"/>
                </a:lnTo>
                <a:lnTo>
                  <a:pt x="111" y="108"/>
                </a:lnTo>
                <a:close/>
                <a:moveTo>
                  <a:pt x="44" y="99"/>
                </a:moveTo>
                <a:lnTo>
                  <a:pt x="44" y="99"/>
                </a:lnTo>
                <a:lnTo>
                  <a:pt x="44" y="100"/>
                </a:lnTo>
                <a:lnTo>
                  <a:pt x="44" y="100"/>
                </a:lnTo>
                <a:lnTo>
                  <a:pt x="44" y="99"/>
                </a:lnTo>
                <a:lnTo>
                  <a:pt x="44" y="99"/>
                </a:lnTo>
                <a:lnTo>
                  <a:pt x="44" y="99"/>
                </a:lnTo>
                <a:lnTo>
                  <a:pt x="44" y="99"/>
                </a:lnTo>
                <a:lnTo>
                  <a:pt x="44" y="99"/>
                </a:lnTo>
                <a:lnTo>
                  <a:pt x="44" y="99"/>
                </a:lnTo>
                <a:close/>
                <a:moveTo>
                  <a:pt x="108" y="116"/>
                </a:moveTo>
                <a:lnTo>
                  <a:pt x="108" y="116"/>
                </a:lnTo>
                <a:lnTo>
                  <a:pt x="107" y="116"/>
                </a:lnTo>
                <a:lnTo>
                  <a:pt x="107" y="116"/>
                </a:lnTo>
                <a:lnTo>
                  <a:pt x="107" y="116"/>
                </a:lnTo>
                <a:lnTo>
                  <a:pt x="108" y="116"/>
                </a:lnTo>
                <a:lnTo>
                  <a:pt x="108" y="116"/>
                </a:lnTo>
                <a:close/>
                <a:moveTo>
                  <a:pt x="65" y="27"/>
                </a:moveTo>
                <a:lnTo>
                  <a:pt x="65" y="27"/>
                </a:lnTo>
                <a:lnTo>
                  <a:pt x="64" y="27"/>
                </a:lnTo>
                <a:lnTo>
                  <a:pt x="64" y="27"/>
                </a:lnTo>
                <a:lnTo>
                  <a:pt x="64" y="29"/>
                </a:lnTo>
                <a:lnTo>
                  <a:pt x="64" y="29"/>
                </a:lnTo>
                <a:lnTo>
                  <a:pt x="64" y="29"/>
                </a:lnTo>
                <a:lnTo>
                  <a:pt x="64" y="29"/>
                </a:lnTo>
                <a:lnTo>
                  <a:pt x="65" y="27"/>
                </a:lnTo>
                <a:lnTo>
                  <a:pt x="65" y="27"/>
                </a:lnTo>
                <a:close/>
                <a:moveTo>
                  <a:pt x="192" y="289"/>
                </a:moveTo>
                <a:lnTo>
                  <a:pt x="192" y="289"/>
                </a:lnTo>
                <a:lnTo>
                  <a:pt x="192" y="289"/>
                </a:lnTo>
                <a:lnTo>
                  <a:pt x="192" y="289"/>
                </a:lnTo>
                <a:lnTo>
                  <a:pt x="190" y="288"/>
                </a:lnTo>
                <a:lnTo>
                  <a:pt x="190" y="288"/>
                </a:lnTo>
                <a:lnTo>
                  <a:pt x="190" y="289"/>
                </a:lnTo>
                <a:lnTo>
                  <a:pt x="190" y="289"/>
                </a:lnTo>
                <a:lnTo>
                  <a:pt x="192" y="289"/>
                </a:lnTo>
                <a:lnTo>
                  <a:pt x="192" y="289"/>
                </a:lnTo>
                <a:close/>
                <a:moveTo>
                  <a:pt x="33" y="175"/>
                </a:moveTo>
                <a:lnTo>
                  <a:pt x="33" y="175"/>
                </a:lnTo>
                <a:lnTo>
                  <a:pt x="33" y="175"/>
                </a:lnTo>
                <a:lnTo>
                  <a:pt x="33" y="175"/>
                </a:lnTo>
                <a:lnTo>
                  <a:pt x="33" y="175"/>
                </a:lnTo>
                <a:lnTo>
                  <a:pt x="33" y="175"/>
                </a:lnTo>
                <a:lnTo>
                  <a:pt x="33" y="175"/>
                </a:lnTo>
                <a:close/>
                <a:moveTo>
                  <a:pt x="192" y="49"/>
                </a:moveTo>
                <a:lnTo>
                  <a:pt x="192" y="49"/>
                </a:lnTo>
                <a:lnTo>
                  <a:pt x="192" y="49"/>
                </a:lnTo>
                <a:lnTo>
                  <a:pt x="192" y="49"/>
                </a:lnTo>
                <a:lnTo>
                  <a:pt x="192" y="49"/>
                </a:lnTo>
                <a:lnTo>
                  <a:pt x="192" y="49"/>
                </a:lnTo>
                <a:lnTo>
                  <a:pt x="192" y="49"/>
                </a:lnTo>
                <a:lnTo>
                  <a:pt x="192" y="49"/>
                </a:lnTo>
                <a:lnTo>
                  <a:pt x="192" y="49"/>
                </a:lnTo>
                <a:lnTo>
                  <a:pt x="192" y="49"/>
                </a:lnTo>
                <a:close/>
                <a:moveTo>
                  <a:pt x="70" y="32"/>
                </a:moveTo>
                <a:lnTo>
                  <a:pt x="70" y="32"/>
                </a:lnTo>
                <a:lnTo>
                  <a:pt x="70" y="32"/>
                </a:lnTo>
                <a:lnTo>
                  <a:pt x="70" y="32"/>
                </a:lnTo>
                <a:lnTo>
                  <a:pt x="70" y="30"/>
                </a:lnTo>
                <a:lnTo>
                  <a:pt x="70" y="30"/>
                </a:lnTo>
                <a:lnTo>
                  <a:pt x="70" y="30"/>
                </a:lnTo>
                <a:lnTo>
                  <a:pt x="70" y="30"/>
                </a:lnTo>
                <a:lnTo>
                  <a:pt x="70" y="32"/>
                </a:lnTo>
                <a:lnTo>
                  <a:pt x="70" y="32"/>
                </a:lnTo>
                <a:close/>
                <a:moveTo>
                  <a:pt x="203" y="120"/>
                </a:moveTo>
                <a:lnTo>
                  <a:pt x="203" y="120"/>
                </a:lnTo>
                <a:lnTo>
                  <a:pt x="203" y="120"/>
                </a:lnTo>
                <a:lnTo>
                  <a:pt x="203" y="120"/>
                </a:lnTo>
                <a:lnTo>
                  <a:pt x="203" y="120"/>
                </a:lnTo>
                <a:lnTo>
                  <a:pt x="203" y="120"/>
                </a:lnTo>
                <a:lnTo>
                  <a:pt x="203" y="120"/>
                </a:lnTo>
                <a:lnTo>
                  <a:pt x="203" y="120"/>
                </a:lnTo>
                <a:lnTo>
                  <a:pt x="203" y="120"/>
                </a:lnTo>
                <a:lnTo>
                  <a:pt x="203" y="120"/>
                </a:lnTo>
                <a:close/>
                <a:moveTo>
                  <a:pt x="115" y="120"/>
                </a:moveTo>
                <a:lnTo>
                  <a:pt x="115" y="120"/>
                </a:lnTo>
                <a:lnTo>
                  <a:pt x="117" y="120"/>
                </a:lnTo>
                <a:lnTo>
                  <a:pt x="117" y="120"/>
                </a:lnTo>
                <a:lnTo>
                  <a:pt x="117" y="120"/>
                </a:lnTo>
                <a:lnTo>
                  <a:pt x="117" y="120"/>
                </a:lnTo>
                <a:lnTo>
                  <a:pt x="117" y="120"/>
                </a:lnTo>
                <a:lnTo>
                  <a:pt x="117" y="120"/>
                </a:lnTo>
                <a:lnTo>
                  <a:pt x="117" y="120"/>
                </a:lnTo>
                <a:lnTo>
                  <a:pt x="117" y="120"/>
                </a:lnTo>
                <a:lnTo>
                  <a:pt x="115" y="120"/>
                </a:lnTo>
                <a:lnTo>
                  <a:pt x="115" y="120"/>
                </a:lnTo>
                <a:close/>
                <a:moveTo>
                  <a:pt x="53" y="296"/>
                </a:moveTo>
                <a:lnTo>
                  <a:pt x="53" y="296"/>
                </a:lnTo>
                <a:lnTo>
                  <a:pt x="53" y="296"/>
                </a:lnTo>
                <a:lnTo>
                  <a:pt x="53" y="296"/>
                </a:lnTo>
                <a:lnTo>
                  <a:pt x="53" y="296"/>
                </a:lnTo>
                <a:lnTo>
                  <a:pt x="53" y="296"/>
                </a:lnTo>
                <a:lnTo>
                  <a:pt x="53" y="296"/>
                </a:lnTo>
                <a:lnTo>
                  <a:pt x="53" y="296"/>
                </a:lnTo>
                <a:lnTo>
                  <a:pt x="53" y="296"/>
                </a:lnTo>
                <a:lnTo>
                  <a:pt x="53" y="296"/>
                </a:lnTo>
                <a:close/>
                <a:moveTo>
                  <a:pt x="91" y="32"/>
                </a:moveTo>
                <a:lnTo>
                  <a:pt x="91" y="32"/>
                </a:lnTo>
                <a:lnTo>
                  <a:pt x="91" y="32"/>
                </a:lnTo>
                <a:lnTo>
                  <a:pt x="91" y="32"/>
                </a:lnTo>
                <a:lnTo>
                  <a:pt x="91" y="30"/>
                </a:lnTo>
                <a:lnTo>
                  <a:pt x="91" y="30"/>
                </a:lnTo>
                <a:lnTo>
                  <a:pt x="91" y="30"/>
                </a:lnTo>
                <a:lnTo>
                  <a:pt x="91" y="30"/>
                </a:lnTo>
                <a:lnTo>
                  <a:pt x="91" y="32"/>
                </a:lnTo>
                <a:lnTo>
                  <a:pt x="91" y="32"/>
                </a:lnTo>
                <a:close/>
                <a:moveTo>
                  <a:pt x="266" y="282"/>
                </a:moveTo>
                <a:lnTo>
                  <a:pt x="266" y="282"/>
                </a:lnTo>
                <a:lnTo>
                  <a:pt x="266" y="282"/>
                </a:lnTo>
                <a:lnTo>
                  <a:pt x="266" y="282"/>
                </a:lnTo>
                <a:lnTo>
                  <a:pt x="266" y="282"/>
                </a:lnTo>
                <a:lnTo>
                  <a:pt x="266" y="282"/>
                </a:lnTo>
                <a:lnTo>
                  <a:pt x="266" y="282"/>
                </a:lnTo>
                <a:lnTo>
                  <a:pt x="266" y="282"/>
                </a:lnTo>
                <a:lnTo>
                  <a:pt x="266" y="282"/>
                </a:lnTo>
                <a:lnTo>
                  <a:pt x="266" y="282"/>
                </a:lnTo>
                <a:close/>
                <a:moveTo>
                  <a:pt x="134" y="255"/>
                </a:moveTo>
                <a:lnTo>
                  <a:pt x="134" y="255"/>
                </a:lnTo>
                <a:lnTo>
                  <a:pt x="135" y="255"/>
                </a:lnTo>
                <a:lnTo>
                  <a:pt x="135" y="255"/>
                </a:lnTo>
                <a:lnTo>
                  <a:pt x="135" y="255"/>
                </a:lnTo>
                <a:lnTo>
                  <a:pt x="135" y="255"/>
                </a:lnTo>
                <a:lnTo>
                  <a:pt x="135" y="255"/>
                </a:lnTo>
                <a:lnTo>
                  <a:pt x="135" y="255"/>
                </a:lnTo>
                <a:lnTo>
                  <a:pt x="134" y="255"/>
                </a:lnTo>
                <a:lnTo>
                  <a:pt x="134" y="255"/>
                </a:lnTo>
                <a:close/>
                <a:moveTo>
                  <a:pt x="232" y="56"/>
                </a:moveTo>
                <a:lnTo>
                  <a:pt x="232" y="56"/>
                </a:lnTo>
                <a:lnTo>
                  <a:pt x="232" y="56"/>
                </a:lnTo>
                <a:lnTo>
                  <a:pt x="232" y="56"/>
                </a:lnTo>
                <a:lnTo>
                  <a:pt x="232" y="56"/>
                </a:lnTo>
                <a:lnTo>
                  <a:pt x="232" y="56"/>
                </a:lnTo>
                <a:lnTo>
                  <a:pt x="232" y="54"/>
                </a:lnTo>
                <a:lnTo>
                  <a:pt x="232" y="54"/>
                </a:lnTo>
                <a:lnTo>
                  <a:pt x="232" y="56"/>
                </a:lnTo>
                <a:lnTo>
                  <a:pt x="232" y="56"/>
                </a:lnTo>
                <a:close/>
                <a:moveTo>
                  <a:pt x="243" y="302"/>
                </a:moveTo>
                <a:lnTo>
                  <a:pt x="243" y="302"/>
                </a:lnTo>
                <a:lnTo>
                  <a:pt x="243" y="302"/>
                </a:lnTo>
                <a:lnTo>
                  <a:pt x="243" y="302"/>
                </a:lnTo>
                <a:lnTo>
                  <a:pt x="244" y="302"/>
                </a:lnTo>
                <a:lnTo>
                  <a:pt x="244" y="302"/>
                </a:lnTo>
                <a:lnTo>
                  <a:pt x="244" y="302"/>
                </a:lnTo>
                <a:lnTo>
                  <a:pt x="244" y="302"/>
                </a:lnTo>
                <a:lnTo>
                  <a:pt x="243" y="302"/>
                </a:lnTo>
                <a:lnTo>
                  <a:pt x="243" y="30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5" name="Freeform 107"/>
          <p:cNvSpPr>
            <a:spLocks noEditPoints="1"/>
          </p:cNvSpPr>
          <p:nvPr/>
        </p:nvSpPr>
        <p:spPr bwMode="auto">
          <a:xfrm>
            <a:off x="2261662" y="3291681"/>
            <a:ext cx="661553" cy="627824"/>
          </a:xfrm>
          <a:custGeom>
            <a:avLst/>
            <a:gdLst>
              <a:gd name="T0" fmla="*/ 146 w 376"/>
              <a:gd name="T1" fmla="*/ 367 h 371"/>
              <a:gd name="T2" fmla="*/ 72 w 376"/>
              <a:gd name="T3" fmla="*/ 26 h 371"/>
              <a:gd name="T4" fmla="*/ 150 w 376"/>
              <a:gd name="T5" fmla="*/ 60 h 371"/>
              <a:gd name="T6" fmla="*/ 81 w 376"/>
              <a:gd name="T7" fmla="*/ 206 h 371"/>
              <a:gd name="T8" fmla="*/ 177 w 376"/>
              <a:gd name="T9" fmla="*/ 228 h 371"/>
              <a:gd name="T10" fmla="*/ 298 w 376"/>
              <a:gd name="T11" fmla="*/ 199 h 371"/>
              <a:gd name="T12" fmla="*/ 238 w 376"/>
              <a:gd name="T13" fmla="*/ 208 h 371"/>
              <a:gd name="T14" fmla="*/ 315 w 376"/>
              <a:gd name="T15" fmla="*/ 279 h 371"/>
              <a:gd name="T16" fmla="*/ 292 w 376"/>
              <a:gd name="T17" fmla="*/ 285 h 371"/>
              <a:gd name="T18" fmla="*/ 234 w 376"/>
              <a:gd name="T19" fmla="*/ 269 h 371"/>
              <a:gd name="T20" fmla="*/ 253 w 376"/>
              <a:gd name="T21" fmla="*/ 232 h 371"/>
              <a:gd name="T22" fmla="*/ 179 w 376"/>
              <a:gd name="T23" fmla="*/ 341 h 371"/>
              <a:gd name="T24" fmla="*/ 281 w 376"/>
              <a:gd name="T25" fmla="*/ 184 h 371"/>
              <a:gd name="T26" fmla="*/ 346 w 376"/>
              <a:gd name="T27" fmla="*/ 240 h 371"/>
              <a:gd name="T28" fmla="*/ 287 w 376"/>
              <a:gd name="T29" fmla="*/ 186 h 371"/>
              <a:gd name="T30" fmla="*/ 341 w 376"/>
              <a:gd name="T31" fmla="*/ 152 h 371"/>
              <a:gd name="T32" fmla="*/ 370 w 376"/>
              <a:gd name="T33" fmla="*/ 221 h 371"/>
              <a:gd name="T34" fmla="*/ 280 w 376"/>
              <a:gd name="T35" fmla="*/ 239 h 371"/>
              <a:gd name="T36" fmla="*/ 261 w 376"/>
              <a:gd name="T37" fmla="*/ 245 h 371"/>
              <a:gd name="T38" fmla="*/ 240 w 376"/>
              <a:gd name="T39" fmla="*/ 277 h 371"/>
              <a:gd name="T40" fmla="*/ 244 w 376"/>
              <a:gd name="T41" fmla="*/ 276 h 371"/>
              <a:gd name="T42" fmla="*/ 301 w 376"/>
              <a:gd name="T43" fmla="*/ 290 h 371"/>
              <a:gd name="T44" fmla="*/ 224 w 376"/>
              <a:gd name="T45" fmla="*/ 105 h 371"/>
              <a:gd name="T46" fmla="*/ 167 w 376"/>
              <a:gd name="T47" fmla="*/ 323 h 371"/>
              <a:gd name="T48" fmla="*/ 12 w 376"/>
              <a:gd name="T49" fmla="*/ 238 h 371"/>
              <a:gd name="T50" fmla="*/ 146 w 376"/>
              <a:gd name="T51" fmla="*/ 260 h 371"/>
              <a:gd name="T52" fmla="*/ 38 w 376"/>
              <a:gd name="T53" fmla="*/ 297 h 371"/>
              <a:gd name="T54" fmla="*/ 122 w 376"/>
              <a:gd name="T55" fmla="*/ 329 h 371"/>
              <a:gd name="T56" fmla="*/ 31 w 376"/>
              <a:gd name="T57" fmla="*/ 320 h 371"/>
              <a:gd name="T58" fmla="*/ 38 w 376"/>
              <a:gd name="T59" fmla="*/ 259 h 371"/>
              <a:gd name="T60" fmla="*/ 167 w 376"/>
              <a:gd name="T61" fmla="*/ 243 h 371"/>
              <a:gd name="T62" fmla="*/ 280 w 376"/>
              <a:gd name="T63" fmla="*/ 279 h 371"/>
              <a:gd name="T64" fmla="*/ 261 w 376"/>
              <a:gd name="T65" fmla="*/ 117 h 371"/>
              <a:gd name="T66" fmla="*/ 156 w 376"/>
              <a:gd name="T67" fmla="*/ 306 h 371"/>
              <a:gd name="T68" fmla="*/ 277 w 376"/>
              <a:gd name="T69" fmla="*/ 189 h 371"/>
              <a:gd name="T70" fmla="*/ 99 w 376"/>
              <a:gd name="T71" fmla="*/ 290 h 371"/>
              <a:gd name="T72" fmla="*/ 133 w 376"/>
              <a:gd name="T73" fmla="*/ 219 h 371"/>
              <a:gd name="T74" fmla="*/ 255 w 376"/>
              <a:gd name="T75" fmla="*/ 181 h 371"/>
              <a:gd name="T76" fmla="*/ 250 w 376"/>
              <a:gd name="T77" fmla="*/ 223 h 371"/>
              <a:gd name="T78" fmla="*/ 278 w 376"/>
              <a:gd name="T79" fmla="*/ 208 h 371"/>
              <a:gd name="T80" fmla="*/ 12 w 376"/>
              <a:gd name="T81" fmla="*/ 265 h 371"/>
              <a:gd name="T82" fmla="*/ 69 w 376"/>
              <a:gd name="T83" fmla="*/ 258 h 371"/>
              <a:gd name="T84" fmla="*/ 19 w 376"/>
              <a:gd name="T85" fmla="*/ 321 h 371"/>
              <a:gd name="T86" fmla="*/ 91 w 376"/>
              <a:gd name="T87" fmla="*/ 287 h 371"/>
              <a:gd name="T88" fmla="*/ 116 w 376"/>
              <a:gd name="T89" fmla="*/ 212 h 371"/>
              <a:gd name="T90" fmla="*/ 315 w 376"/>
              <a:gd name="T91" fmla="*/ 134 h 371"/>
              <a:gd name="T92" fmla="*/ 199 w 376"/>
              <a:gd name="T93" fmla="*/ 127 h 371"/>
              <a:gd name="T94" fmla="*/ 272 w 376"/>
              <a:gd name="T95" fmla="*/ 175 h 371"/>
              <a:gd name="T96" fmla="*/ 277 w 376"/>
              <a:gd name="T97" fmla="*/ 113 h 371"/>
              <a:gd name="T98" fmla="*/ 25 w 376"/>
              <a:gd name="T99" fmla="*/ 245 h 371"/>
              <a:gd name="T100" fmla="*/ 153 w 376"/>
              <a:gd name="T101" fmla="*/ 226 h 371"/>
              <a:gd name="T102" fmla="*/ 338 w 376"/>
              <a:gd name="T103" fmla="*/ 231 h 371"/>
              <a:gd name="T104" fmla="*/ 95 w 376"/>
              <a:gd name="T105" fmla="*/ 320 h 371"/>
              <a:gd name="T106" fmla="*/ 287 w 376"/>
              <a:gd name="T107" fmla="*/ 115 h 371"/>
              <a:gd name="T108" fmla="*/ 210 w 376"/>
              <a:gd name="T109" fmla="*/ 167 h 371"/>
              <a:gd name="T110" fmla="*/ 58 w 376"/>
              <a:gd name="T111" fmla="*/ 222 h 371"/>
              <a:gd name="T112" fmla="*/ 207 w 376"/>
              <a:gd name="T113" fmla="*/ 222 h 371"/>
              <a:gd name="T114" fmla="*/ 154 w 376"/>
              <a:gd name="T115" fmla="*/ 159 h 371"/>
              <a:gd name="T116" fmla="*/ 180 w 376"/>
              <a:gd name="T117" fmla="*/ 177 h 371"/>
              <a:gd name="T118" fmla="*/ 237 w 376"/>
              <a:gd name="T119" fmla="*/ 223 h 371"/>
              <a:gd name="T120" fmla="*/ 130 w 376"/>
              <a:gd name="T121" fmla="*/ 172 h 371"/>
              <a:gd name="T122" fmla="*/ 152 w 376"/>
              <a:gd name="T123" fmla="*/ 206 h 371"/>
              <a:gd name="T124" fmla="*/ 177 w 376"/>
              <a:gd name="T125" fmla="*/ 19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6" h="371">
                <a:moveTo>
                  <a:pt x="164" y="97"/>
                </a:moveTo>
                <a:lnTo>
                  <a:pt x="164" y="97"/>
                </a:lnTo>
                <a:lnTo>
                  <a:pt x="170" y="94"/>
                </a:lnTo>
                <a:lnTo>
                  <a:pt x="170" y="94"/>
                </a:lnTo>
                <a:lnTo>
                  <a:pt x="180" y="94"/>
                </a:lnTo>
                <a:lnTo>
                  <a:pt x="180" y="94"/>
                </a:lnTo>
                <a:lnTo>
                  <a:pt x="183" y="94"/>
                </a:lnTo>
                <a:lnTo>
                  <a:pt x="184" y="96"/>
                </a:lnTo>
                <a:lnTo>
                  <a:pt x="184" y="96"/>
                </a:lnTo>
                <a:lnTo>
                  <a:pt x="191" y="105"/>
                </a:lnTo>
                <a:lnTo>
                  <a:pt x="191" y="105"/>
                </a:lnTo>
                <a:lnTo>
                  <a:pt x="194" y="111"/>
                </a:lnTo>
                <a:lnTo>
                  <a:pt x="194" y="111"/>
                </a:lnTo>
                <a:lnTo>
                  <a:pt x="196" y="111"/>
                </a:lnTo>
                <a:lnTo>
                  <a:pt x="196" y="111"/>
                </a:lnTo>
                <a:lnTo>
                  <a:pt x="233" y="98"/>
                </a:lnTo>
                <a:lnTo>
                  <a:pt x="233" y="98"/>
                </a:lnTo>
                <a:lnTo>
                  <a:pt x="244" y="96"/>
                </a:lnTo>
                <a:lnTo>
                  <a:pt x="255" y="94"/>
                </a:lnTo>
                <a:lnTo>
                  <a:pt x="255" y="94"/>
                </a:lnTo>
                <a:lnTo>
                  <a:pt x="270" y="94"/>
                </a:lnTo>
                <a:lnTo>
                  <a:pt x="270" y="94"/>
                </a:lnTo>
                <a:lnTo>
                  <a:pt x="277" y="94"/>
                </a:lnTo>
                <a:lnTo>
                  <a:pt x="277" y="94"/>
                </a:lnTo>
                <a:lnTo>
                  <a:pt x="280" y="94"/>
                </a:lnTo>
                <a:lnTo>
                  <a:pt x="280" y="94"/>
                </a:lnTo>
                <a:lnTo>
                  <a:pt x="282" y="93"/>
                </a:lnTo>
                <a:lnTo>
                  <a:pt x="282" y="93"/>
                </a:lnTo>
                <a:lnTo>
                  <a:pt x="285" y="93"/>
                </a:lnTo>
                <a:lnTo>
                  <a:pt x="287" y="93"/>
                </a:lnTo>
                <a:lnTo>
                  <a:pt x="287" y="93"/>
                </a:lnTo>
                <a:lnTo>
                  <a:pt x="288" y="94"/>
                </a:lnTo>
                <a:lnTo>
                  <a:pt x="288" y="94"/>
                </a:lnTo>
                <a:lnTo>
                  <a:pt x="301" y="96"/>
                </a:lnTo>
                <a:lnTo>
                  <a:pt x="314" y="100"/>
                </a:lnTo>
                <a:lnTo>
                  <a:pt x="314" y="100"/>
                </a:lnTo>
                <a:lnTo>
                  <a:pt x="325" y="104"/>
                </a:lnTo>
                <a:lnTo>
                  <a:pt x="335" y="113"/>
                </a:lnTo>
                <a:lnTo>
                  <a:pt x="335" y="113"/>
                </a:lnTo>
                <a:lnTo>
                  <a:pt x="341" y="117"/>
                </a:lnTo>
                <a:lnTo>
                  <a:pt x="341" y="117"/>
                </a:lnTo>
                <a:lnTo>
                  <a:pt x="349" y="125"/>
                </a:lnTo>
                <a:lnTo>
                  <a:pt x="358" y="135"/>
                </a:lnTo>
                <a:lnTo>
                  <a:pt x="358" y="135"/>
                </a:lnTo>
                <a:lnTo>
                  <a:pt x="361" y="142"/>
                </a:lnTo>
                <a:lnTo>
                  <a:pt x="363" y="150"/>
                </a:lnTo>
                <a:lnTo>
                  <a:pt x="363" y="150"/>
                </a:lnTo>
                <a:lnTo>
                  <a:pt x="366" y="157"/>
                </a:lnTo>
                <a:lnTo>
                  <a:pt x="366" y="157"/>
                </a:lnTo>
                <a:lnTo>
                  <a:pt x="366" y="158"/>
                </a:lnTo>
                <a:lnTo>
                  <a:pt x="366" y="158"/>
                </a:lnTo>
                <a:lnTo>
                  <a:pt x="370" y="171"/>
                </a:lnTo>
                <a:lnTo>
                  <a:pt x="373" y="185"/>
                </a:lnTo>
                <a:lnTo>
                  <a:pt x="373" y="185"/>
                </a:lnTo>
                <a:lnTo>
                  <a:pt x="375" y="188"/>
                </a:lnTo>
                <a:lnTo>
                  <a:pt x="375" y="188"/>
                </a:lnTo>
                <a:lnTo>
                  <a:pt x="376" y="195"/>
                </a:lnTo>
                <a:lnTo>
                  <a:pt x="376" y="202"/>
                </a:lnTo>
                <a:lnTo>
                  <a:pt x="376" y="202"/>
                </a:lnTo>
                <a:lnTo>
                  <a:pt x="376" y="211"/>
                </a:lnTo>
                <a:lnTo>
                  <a:pt x="375" y="218"/>
                </a:lnTo>
                <a:lnTo>
                  <a:pt x="375" y="218"/>
                </a:lnTo>
                <a:lnTo>
                  <a:pt x="370" y="232"/>
                </a:lnTo>
                <a:lnTo>
                  <a:pt x="366" y="246"/>
                </a:lnTo>
                <a:lnTo>
                  <a:pt x="366" y="246"/>
                </a:lnTo>
                <a:lnTo>
                  <a:pt x="362" y="258"/>
                </a:lnTo>
                <a:lnTo>
                  <a:pt x="362" y="258"/>
                </a:lnTo>
                <a:lnTo>
                  <a:pt x="355" y="266"/>
                </a:lnTo>
                <a:lnTo>
                  <a:pt x="346" y="275"/>
                </a:lnTo>
                <a:lnTo>
                  <a:pt x="346" y="275"/>
                </a:lnTo>
                <a:lnTo>
                  <a:pt x="336" y="282"/>
                </a:lnTo>
                <a:lnTo>
                  <a:pt x="326" y="287"/>
                </a:lnTo>
                <a:lnTo>
                  <a:pt x="326" y="287"/>
                </a:lnTo>
                <a:lnTo>
                  <a:pt x="315" y="292"/>
                </a:lnTo>
                <a:lnTo>
                  <a:pt x="302" y="294"/>
                </a:lnTo>
                <a:lnTo>
                  <a:pt x="302" y="294"/>
                </a:lnTo>
                <a:lnTo>
                  <a:pt x="285" y="296"/>
                </a:lnTo>
                <a:lnTo>
                  <a:pt x="285" y="296"/>
                </a:lnTo>
                <a:lnTo>
                  <a:pt x="267" y="296"/>
                </a:lnTo>
                <a:lnTo>
                  <a:pt x="267" y="296"/>
                </a:lnTo>
                <a:lnTo>
                  <a:pt x="258" y="296"/>
                </a:lnTo>
                <a:lnTo>
                  <a:pt x="250" y="297"/>
                </a:lnTo>
                <a:lnTo>
                  <a:pt x="250" y="297"/>
                </a:lnTo>
                <a:lnTo>
                  <a:pt x="247" y="300"/>
                </a:lnTo>
                <a:lnTo>
                  <a:pt x="247" y="300"/>
                </a:lnTo>
                <a:lnTo>
                  <a:pt x="245" y="300"/>
                </a:lnTo>
                <a:lnTo>
                  <a:pt x="243" y="300"/>
                </a:lnTo>
                <a:lnTo>
                  <a:pt x="243" y="300"/>
                </a:lnTo>
                <a:lnTo>
                  <a:pt x="243" y="300"/>
                </a:lnTo>
                <a:lnTo>
                  <a:pt x="243" y="300"/>
                </a:lnTo>
                <a:lnTo>
                  <a:pt x="234" y="304"/>
                </a:lnTo>
                <a:lnTo>
                  <a:pt x="226" y="309"/>
                </a:lnTo>
                <a:lnTo>
                  <a:pt x="226" y="309"/>
                </a:lnTo>
                <a:lnTo>
                  <a:pt x="220" y="314"/>
                </a:lnTo>
                <a:lnTo>
                  <a:pt x="214" y="321"/>
                </a:lnTo>
                <a:lnTo>
                  <a:pt x="214" y="321"/>
                </a:lnTo>
                <a:lnTo>
                  <a:pt x="207" y="330"/>
                </a:lnTo>
                <a:lnTo>
                  <a:pt x="199" y="339"/>
                </a:lnTo>
                <a:lnTo>
                  <a:pt x="199" y="339"/>
                </a:lnTo>
                <a:lnTo>
                  <a:pt x="186" y="347"/>
                </a:lnTo>
                <a:lnTo>
                  <a:pt x="186" y="347"/>
                </a:lnTo>
                <a:lnTo>
                  <a:pt x="181" y="350"/>
                </a:lnTo>
                <a:lnTo>
                  <a:pt x="181" y="350"/>
                </a:lnTo>
                <a:lnTo>
                  <a:pt x="169" y="357"/>
                </a:lnTo>
                <a:lnTo>
                  <a:pt x="169" y="357"/>
                </a:lnTo>
                <a:lnTo>
                  <a:pt x="146" y="367"/>
                </a:lnTo>
                <a:lnTo>
                  <a:pt x="146" y="367"/>
                </a:lnTo>
                <a:lnTo>
                  <a:pt x="139" y="368"/>
                </a:lnTo>
                <a:lnTo>
                  <a:pt x="132" y="371"/>
                </a:lnTo>
                <a:lnTo>
                  <a:pt x="123" y="371"/>
                </a:lnTo>
                <a:lnTo>
                  <a:pt x="116" y="371"/>
                </a:lnTo>
                <a:lnTo>
                  <a:pt x="116" y="371"/>
                </a:lnTo>
                <a:lnTo>
                  <a:pt x="95" y="370"/>
                </a:lnTo>
                <a:lnTo>
                  <a:pt x="95" y="370"/>
                </a:lnTo>
                <a:lnTo>
                  <a:pt x="82" y="367"/>
                </a:lnTo>
                <a:lnTo>
                  <a:pt x="82" y="367"/>
                </a:lnTo>
                <a:lnTo>
                  <a:pt x="71" y="364"/>
                </a:lnTo>
                <a:lnTo>
                  <a:pt x="71" y="364"/>
                </a:lnTo>
                <a:lnTo>
                  <a:pt x="65" y="363"/>
                </a:lnTo>
                <a:lnTo>
                  <a:pt x="65" y="363"/>
                </a:lnTo>
                <a:lnTo>
                  <a:pt x="55" y="360"/>
                </a:lnTo>
                <a:lnTo>
                  <a:pt x="55" y="360"/>
                </a:lnTo>
                <a:lnTo>
                  <a:pt x="45" y="356"/>
                </a:lnTo>
                <a:lnTo>
                  <a:pt x="35" y="350"/>
                </a:lnTo>
                <a:lnTo>
                  <a:pt x="35" y="350"/>
                </a:lnTo>
                <a:lnTo>
                  <a:pt x="22" y="339"/>
                </a:lnTo>
                <a:lnTo>
                  <a:pt x="22" y="339"/>
                </a:lnTo>
                <a:lnTo>
                  <a:pt x="14" y="329"/>
                </a:lnTo>
                <a:lnTo>
                  <a:pt x="14" y="329"/>
                </a:lnTo>
                <a:lnTo>
                  <a:pt x="7" y="316"/>
                </a:lnTo>
                <a:lnTo>
                  <a:pt x="7" y="316"/>
                </a:lnTo>
                <a:lnTo>
                  <a:pt x="2" y="307"/>
                </a:lnTo>
                <a:lnTo>
                  <a:pt x="1" y="297"/>
                </a:lnTo>
                <a:lnTo>
                  <a:pt x="1" y="297"/>
                </a:lnTo>
                <a:lnTo>
                  <a:pt x="1" y="283"/>
                </a:lnTo>
                <a:lnTo>
                  <a:pt x="1" y="283"/>
                </a:lnTo>
                <a:lnTo>
                  <a:pt x="0" y="265"/>
                </a:lnTo>
                <a:lnTo>
                  <a:pt x="0" y="265"/>
                </a:lnTo>
                <a:lnTo>
                  <a:pt x="0" y="265"/>
                </a:lnTo>
                <a:lnTo>
                  <a:pt x="0" y="265"/>
                </a:lnTo>
                <a:lnTo>
                  <a:pt x="0" y="260"/>
                </a:lnTo>
                <a:lnTo>
                  <a:pt x="1" y="255"/>
                </a:lnTo>
                <a:lnTo>
                  <a:pt x="1" y="255"/>
                </a:lnTo>
                <a:lnTo>
                  <a:pt x="2" y="245"/>
                </a:lnTo>
                <a:lnTo>
                  <a:pt x="2" y="245"/>
                </a:lnTo>
                <a:lnTo>
                  <a:pt x="5" y="233"/>
                </a:lnTo>
                <a:lnTo>
                  <a:pt x="10" y="223"/>
                </a:lnTo>
                <a:lnTo>
                  <a:pt x="10" y="223"/>
                </a:lnTo>
                <a:lnTo>
                  <a:pt x="15" y="209"/>
                </a:lnTo>
                <a:lnTo>
                  <a:pt x="24" y="196"/>
                </a:lnTo>
                <a:lnTo>
                  <a:pt x="24" y="196"/>
                </a:lnTo>
                <a:lnTo>
                  <a:pt x="32" y="186"/>
                </a:lnTo>
                <a:lnTo>
                  <a:pt x="32" y="186"/>
                </a:lnTo>
                <a:lnTo>
                  <a:pt x="32" y="185"/>
                </a:lnTo>
                <a:lnTo>
                  <a:pt x="32" y="185"/>
                </a:lnTo>
                <a:lnTo>
                  <a:pt x="34" y="184"/>
                </a:lnTo>
                <a:lnTo>
                  <a:pt x="35" y="182"/>
                </a:lnTo>
                <a:lnTo>
                  <a:pt x="35" y="182"/>
                </a:lnTo>
                <a:lnTo>
                  <a:pt x="35" y="182"/>
                </a:lnTo>
                <a:lnTo>
                  <a:pt x="35" y="182"/>
                </a:lnTo>
                <a:lnTo>
                  <a:pt x="46" y="174"/>
                </a:lnTo>
                <a:lnTo>
                  <a:pt x="58" y="167"/>
                </a:lnTo>
                <a:lnTo>
                  <a:pt x="58" y="167"/>
                </a:lnTo>
                <a:lnTo>
                  <a:pt x="59" y="167"/>
                </a:lnTo>
                <a:lnTo>
                  <a:pt x="59" y="167"/>
                </a:lnTo>
                <a:lnTo>
                  <a:pt x="61" y="165"/>
                </a:lnTo>
                <a:lnTo>
                  <a:pt x="61" y="165"/>
                </a:lnTo>
                <a:lnTo>
                  <a:pt x="62" y="162"/>
                </a:lnTo>
                <a:lnTo>
                  <a:pt x="62" y="162"/>
                </a:lnTo>
                <a:lnTo>
                  <a:pt x="68" y="161"/>
                </a:lnTo>
                <a:lnTo>
                  <a:pt x="68" y="161"/>
                </a:lnTo>
                <a:lnTo>
                  <a:pt x="79" y="154"/>
                </a:lnTo>
                <a:lnTo>
                  <a:pt x="89" y="150"/>
                </a:lnTo>
                <a:lnTo>
                  <a:pt x="89" y="150"/>
                </a:lnTo>
                <a:lnTo>
                  <a:pt x="118" y="138"/>
                </a:lnTo>
                <a:lnTo>
                  <a:pt x="118" y="138"/>
                </a:lnTo>
                <a:lnTo>
                  <a:pt x="123" y="137"/>
                </a:lnTo>
                <a:lnTo>
                  <a:pt x="123" y="137"/>
                </a:lnTo>
                <a:lnTo>
                  <a:pt x="122" y="135"/>
                </a:lnTo>
                <a:lnTo>
                  <a:pt x="122" y="135"/>
                </a:lnTo>
                <a:lnTo>
                  <a:pt x="119" y="130"/>
                </a:lnTo>
                <a:lnTo>
                  <a:pt x="119" y="130"/>
                </a:lnTo>
                <a:lnTo>
                  <a:pt x="118" y="124"/>
                </a:lnTo>
                <a:lnTo>
                  <a:pt x="118" y="124"/>
                </a:lnTo>
                <a:lnTo>
                  <a:pt x="118" y="123"/>
                </a:lnTo>
                <a:lnTo>
                  <a:pt x="118" y="123"/>
                </a:lnTo>
                <a:lnTo>
                  <a:pt x="119" y="118"/>
                </a:lnTo>
                <a:lnTo>
                  <a:pt x="122" y="114"/>
                </a:lnTo>
                <a:lnTo>
                  <a:pt x="122" y="114"/>
                </a:lnTo>
                <a:lnTo>
                  <a:pt x="130" y="111"/>
                </a:lnTo>
                <a:lnTo>
                  <a:pt x="130" y="111"/>
                </a:lnTo>
                <a:lnTo>
                  <a:pt x="140" y="105"/>
                </a:lnTo>
                <a:lnTo>
                  <a:pt x="140" y="105"/>
                </a:lnTo>
                <a:lnTo>
                  <a:pt x="143" y="104"/>
                </a:lnTo>
                <a:lnTo>
                  <a:pt x="143" y="103"/>
                </a:lnTo>
                <a:lnTo>
                  <a:pt x="143" y="103"/>
                </a:lnTo>
                <a:lnTo>
                  <a:pt x="143" y="97"/>
                </a:lnTo>
                <a:lnTo>
                  <a:pt x="143" y="97"/>
                </a:lnTo>
                <a:lnTo>
                  <a:pt x="140" y="88"/>
                </a:lnTo>
                <a:lnTo>
                  <a:pt x="137" y="81"/>
                </a:lnTo>
                <a:lnTo>
                  <a:pt x="137" y="81"/>
                </a:lnTo>
                <a:lnTo>
                  <a:pt x="135" y="74"/>
                </a:lnTo>
                <a:lnTo>
                  <a:pt x="130" y="69"/>
                </a:lnTo>
                <a:lnTo>
                  <a:pt x="122" y="56"/>
                </a:lnTo>
                <a:lnTo>
                  <a:pt x="122" y="56"/>
                </a:lnTo>
                <a:lnTo>
                  <a:pt x="112" y="47"/>
                </a:lnTo>
                <a:lnTo>
                  <a:pt x="102" y="39"/>
                </a:lnTo>
                <a:lnTo>
                  <a:pt x="102" y="39"/>
                </a:lnTo>
                <a:lnTo>
                  <a:pt x="92" y="33"/>
                </a:lnTo>
                <a:lnTo>
                  <a:pt x="82" y="29"/>
                </a:lnTo>
                <a:lnTo>
                  <a:pt x="82" y="29"/>
                </a:lnTo>
                <a:lnTo>
                  <a:pt x="72" y="26"/>
                </a:lnTo>
                <a:lnTo>
                  <a:pt x="62" y="23"/>
                </a:lnTo>
                <a:lnTo>
                  <a:pt x="62" y="23"/>
                </a:lnTo>
                <a:lnTo>
                  <a:pt x="52" y="22"/>
                </a:lnTo>
                <a:lnTo>
                  <a:pt x="41" y="22"/>
                </a:lnTo>
                <a:lnTo>
                  <a:pt x="41" y="22"/>
                </a:lnTo>
                <a:lnTo>
                  <a:pt x="37" y="23"/>
                </a:lnTo>
                <a:lnTo>
                  <a:pt x="37" y="23"/>
                </a:lnTo>
                <a:lnTo>
                  <a:pt x="34" y="22"/>
                </a:lnTo>
                <a:lnTo>
                  <a:pt x="32" y="20"/>
                </a:lnTo>
                <a:lnTo>
                  <a:pt x="32" y="20"/>
                </a:lnTo>
                <a:lnTo>
                  <a:pt x="34" y="17"/>
                </a:lnTo>
                <a:lnTo>
                  <a:pt x="35" y="17"/>
                </a:lnTo>
                <a:lnTo>
                  <a:pt x="35" y="17"/>
                </a:lnTo>
                <a:lnTo>
                  <a:pt x="39" y="17"/>
                </a:lnTo>
                <a:lnTo>
                  <a:pt x="39" y="17"/>
                </a:lnTo>
                <a:lnTo>
                  <a:pt x="41" y="17"/>
                </a:lnTo>
                <a:lnTo>
                  <a:pt x="41" y="17"/>
                </a:lnTo>
                <a:lnTo>
                  <a:pt x="42" y="16"/>
                </a:lnTo>
                <a:lnTo>
                  <a:pt x="44" y="16"/>
                </a:lnTo>
                <a:lnTo>
                  <a:pt x="44" y="16"/>
                </a:lnTo>
                <a:lnTo>
                  <a:pt x="56" y="19"/>
                </a:lnTo>
                <a:lnTo>
                  <a:pt x="56" y="19"/>
                </a:lnTo>
                <a:lnTo>
                  <a:pt x="62" y="19"/>
                </a:lnTo>
                <a:lnTo>
                  <a:pt x="62" y="19"/>
                </a:lnTo>
                <a:lnTo>
                  <a:pt x="72" y="20"/>
                </a:lnTo>
                <a:lnTo>
                  <a:pt x="82" y="23"/>
                </a:lnTo>
                <a:lnTo>
                  <a:pt x="92" y="27"/>
                </a:lnTo>
                <a:lnTo>
                  <a:pt x="100" y="32"/>
                </a:lnTo>
                <a:lnTo>
                  <a:pt x="100" y="32"/>
                </a:lnTo>
                <a:lnTo>
                  <a:pt x="109" y="37"/>
                </a:lnTo>
                <a:lnTo>
                  <a:pt x="115" y="43"/>
                </a:lnTo>
                <a:lnTo>
                  <a:pt x="127" y="56"/>
                </a:lnTo>
                <a:lnTo>
                  <a:pt x="127" y="56"/>
                </a:lnTo>
                <a:lnTo>
                  <a:pt x="135" y="66"/>
                </a:lnTo>
                <a:lnTo>
                  <a:pt x="140" y="77"/>
                </a:lnTo>
                <a:lnTo>
                  <a:pt x="140" y="77"/>
                </a:lnTo>
                <a:lnTo>
                  <a:pt x="143" y="84"/>
                </a:lnTo>
                <a:lnTo>
                  <a:pt x="143" y="84"/>
                </a:lnTo>
                <a:lnTo>
                  <a:pt x="146" y="91"/>
                </a:lnTo>
                <a:lnTo>
                  <a:pt x="147" y="100"/>
                </a:lnTo>
                <a:lnTo>
                  <a:pt x="147" y="100"/>
                </a:lnTo>
                <a:lnTo>
                  <a:pt x="147" y="103"/>
                </a:lnTo>
                <a:lnTo>
                  <a:pt x="147" y="103"/>
                </a:lnTo>
                <a:lnTo>
                  <a:pt x="149" y="103"/>
                </a:lnTo>
                <a:lnTo>
                  <a:pt x="149" y="103"/>
                </a:lnTo>
                <a:lnTo>
                  <a:pt x="157" y="100"/>
                </a:lnTo>
                <a:lnTo>
                  <a:pt x="157" y="100"/>
                </a:lnTo>
                <a:lnTo>
                  <a:pt x="159" y="98"/>
                </a:lnTo>
                <a:lnTo>
                  <a:pt x="159" y="97"/>
                </a:lnTo>
                <a:lnTo>
                  <a:pt x="159" y="97"/>
                </a:lnTo>
                <a:lnTo>
                  <a:pt x="157" y="93"/>
                </a:lnTo>
                <a:lnTo>
                  <a:pt x="157" y="93"/>
                </a:lnTo>
                <a:lnTo>
                  <a:pt x="154" y="83"/>
                </a:lnTo>
                <a:lnTo>
                  <a:pt x="154" y="83"/>
                </a:lnTo>
                <a:lnTo>
                  <a:pt x="150" y="70"/>
                </a:lnTo>
                <a:lnTo>
                  <a:pt x="145" y="57"/>
                </a:lnTo>
                <a:lnTo>
                  <a:pt x="145" y="57"/>
                </a:lnTo>
                <a:lnTo>
                  <a:pt x="143" y="56"/>
                </a:lnTo>
                <a:lnTo>
                  <a:pt x="143" y="56"/>
                </a:lnTo>
                <a:lnTo>
                  <a:pt x="137" y="47"/>
                </a:lnTo>
                <a:lnTo>
                  <a:pt x="130" y="39"/>
                </a:lnTo>
                <a:lnTo>
                  <a:pt x="130" y="39"/>
                </a:lnTo>
                <a:lnTo>
                  <a:pt x="119" y="29"/>
                </a:lnTo>
                <a:lnTo>
                  <a:pt x="119" y="29"/>
                </a:lnTo>
                <a:lnTo>
                  <a:pt x="110" y="23"/>
                </a:lnTo>
                <a:lnTo>
                  <a:pt x="100" y="19"/>
                </a:lnTo>
                <a:lnTo>
                  <a:pt x="100" y="19"/>
                </a:lnTo>
                <a:lnTo>
                  <a:pt x="85" y="13"/>
                </a:lnTo>
                <a:lnTo>
                  <a:pt x="68" y="9"/>
                </a:lnTo>
                <a:lnTo>
                  <a:pt x="68" y="9"/>
                </a:lnTo>
                <a:lnTo>
                  <a:pt x="52" y="7"/>
                </a:lnTo>
                <a:lnTo>
                  <a:pt x="52" y="7"/>
                </a:lnTo>
                <a:lnTo>
                  <a:pt x="41" y="6"/>
                </a:lnTo>
                <a:lnTo>
                  <a:pt x="41" y="6"/>
                </a:lnTo>
                <a:lnTo>
                  <a:pt x="35" y="7"/>
                </a:lnTo>
                <a:lnTo>
                  <a:pt x="35" y="7"/>
                </a:lnTo>
                <a:lnTo>
                  <a:pt x="34" y="7"/>
                </a:lnTo>
                <a:lnTo>
                  <a:pt x="32" y="5"/>
                </a:lnTo>
                <a:lnTo>
                  <a:pt x="32" y="5"/>
                </a:lnTo>
                <a:lnTo>
                  <a:pt x="32" y="2"/>
                </a:lnTo>
                <a:lnTo>
                  <a:pt x="34" y="2"/>
                </a:lnTo>
                <a:lnTo>
                  <a:pt x="34" y="2"/>
                </a:lnTo>
                <a:lnTo>
                  <a:pt x="37" y="0"/>
                </a:lnTo>
                <a:lnTo>
                  <a:pt x="37" y="0"/>
                </a:lnTo>
                <a:lnTo>
                  <a:pt x="39" y="0"/>
                </a:lnTo>
                <a:lnTo>
                  <a:pt x="39" y="0"/>
                </a:lnTo>
                <a:lnTo>
                  <a:pt x="42" y="0"/>
                </a:lnTo>
                <a:lnTo>
                  <a:pt x="42" y="0"/>
                </a:lnTo>
                <a:lnTo>
                  <a:pt x="48" y="2"/>
                </a:lnTo>
                <a:lnTo>
                  <a:pt x="55" y="3"/>
                </a:lnTo>
                <a:lnTo>
                  <a:pt x="55" y="3"/>
                </a:lnTo>
                <a:lnTo>
                  <a:pt x="68" y="3"/>
                </a:lnTo>
                <a:lnTo>
                  <a:pt x="82" y="6"/>
                </a:lnTo>
                <a:lnTo>
                  <a:pt x="82" y="6"/>
                </a:lnTo>
                <a:lnTo>
                  <a:pt x="91" y="9"/>
                </a:lnTo>
                <a:lnTo>
                  <a:pt x="91" y="9"/>
                </a:lnTo>
                <a:lnTo>
                  <a:pt x="105" y="15"/>
                </a:lnTo>
                <a:lnTo>
                  <a:pt x="118" y="22"/>
                </a:lnTo>
                <a:lnTo>
                  <a:pt x="118" y="22"/>
                </a:lnTo>
                <a:lnTo>
                  <a:pt x="130" y="30"/>
                </a:lnTo>
                <a:lnTo>
                  <a:pt x="135" y="36"/>
                </a:lnTo>
                <a:lnTo>
                  <a:pt x="139" y="42"/>
                </a:lnTo>
                <a:lnTo>
                  <a:pt x="139" y="42"/>
                </a:lnTo>
                <a:lnTo>
                  <a:pt x="145" y="51"/>
                </a:lnTo>
                <a:lnTo>
                  <a:pt x="145" y="51"/>
                </a:lnTo>
                <a:lnTo>
                  <a:pt x="150" y="60"/>
                </a:lnTo>
                <a:lnTo>
                  <a:pt x="154" y="70"/>
                </a:lnTo>
                <a:lnTo>
                  <a:pt x="154" y="70"/>
                </a:lnTo>
                <a:lnTo>
                  <a:pt x="157" y="83"/>
                </a:lnTo>
                <a:lnTo>
                  <a:pt x="157" y="83"/>
                </a:lnTo>
                <a:lnTo>
                  <a:pt x="160" y="90"/>
                </a:lnTo>
                <a:lnTo>
                  <a:pt x="164" y="96"/>
                </a:lnTo>
                <a:lnTo>
                  <a:pt x="164" y="96"/>
                </a:lnTo>
                <a:lnTo>
                  <a:pt x="164" y="97"/>
                </a:lnTo>
                <a:lnTo>
                  <a:pt x="164" y="97"/>
                </a:lnTo>
                <a:close/>
                <a:moveTo>
                  <a:pt x="139" y="276"/>
                </a:moveTo>
                <a:lnTo>
                  <a:pt x="139" y="276"/>
                </a:lnTo>
                <a:lnTo>
                  <a:pt x="140" y="277"/>
                </a:lnTo>
                <a:lnTo>
                  <a:pt x="140" y="277"/>
                </a:lnTo>
                <a:lnTo>
                  <a:pt x="140" y="277"/>
                </a:lnTo>
                <a:lnTo>
                  <a:pt x="140" y="277"/>
                </a:lnTo>
                <a:lnTo>
                  <a:pt x="139" y="276"/>
                </a:lnTo>
                <a:lnTo>
                  <a:pt x="139" y="276"/>
                </a:lnTo>
                <a:lnTo>
                  <a:pt x="139" y="276"/>
                </a:lnTo>
                <a:lnTo>
                  <a:pt x="139" y="276"/>
                </a:lnTo>
                <a:lnTo>
                  <a:pt x="135" y="270"/>
                </a:lnTo>
                <a:lnTo>
                  <a:pt x="135" y="270"/>
                </a:lnTo>
                <a:lnTo>
                  <a:pt x="133" y="267"/>
                </a:lnTo>
                <a:lnTo>
                  <a:pt x="133" y="267"/>
                </a:lnTo>
                <a:lnTo>
                  <a:pt x="133" y="270"/>
                </a:lnTo>
                <a:lnTo>
                  <a:pt x="133" y="270"/>
                </a:lnTo>
                <a:lnTo>
                  <a:pt x="139" y="276"/>
                </a:lnTo>
                <a:lnTo>
                  <a:pt x="139" y="276"/>
                </a:lnTo>
                <a:lnTo>
                  <a:pt x="139" y="276"/>
                </a:lnTo>
                <a:lnTo>
                  <a:pt x="139" y="276"/>
                </a:lnTo>
                <a:close/>
                <a:moveTo>
                  <a:pt x="309" y="101"/>
                </a:moveTo>
                <a:lnTo>
                  <a:pt x="309" y="101"/>
                </a:lnTo>
                <a:lnTo>
                  <a:pt x="311" y="101"/>
                </a:lnTo>
                <a:lnTo>
                  <a:pt x="311" y="101"/>
                </a:lnTo>
                <a:lnTo>
                  <a:pt x="311" y="101"/>
                </a:lnTo>
                <a:lnTo>
                  <a:pt x="311" y="101"/>
                </a:lnTo>
                <a:lnTo>
                  <a:pt x="309" y="101"/>
                </a:lnTo>
                <a:lnTo>
                  <a:pt x="309" y="101"/>
                </a:lnTo>
                <a:lnTo>
                  <a:pt x="308" y="100"/>
                </a:lnTo>
                <a:lnTo>
                  <a:pt x="308" y="100"/>
                </a:lnTo>
                <a:lnTo>
                  <a:pt x="297" y="98"/>
                </a:lnTo>
                <a:lnTo>
                  <a:pt x="297" y="98"/>
                </a:lnTo>
                <a:lnTo>
                  <a:pt x="297" y="98"/>
                </a:lnTo>
                <a:lnTo>
                  <a:pt x="297" y="98"/>
                </a:lnTo>
                <a:lnTo>
                  <a:pt x="299" y="98"/>
                </a:lnTo>
                <a:lnTo>
                  <a:pt x="299" y="98"/>
                </a:lnTo>
                <a:lnTo>
                  <a:pt x="309" y="101"/>
                </a:lnTo>
                <a:lnTo>
                  <a:pt x="309" y="101"/>
                </a:lnTo>
                <a:close/>
                <a:moveTo>
                  <a:pt x="297" y="142"/>
                </a:moveTo>
                <a:lnTo>
                  <a:pt x="297" y="142"/>
                </a:lnTo>
                <a:lnTo>
                  <a:pt x="297" y="141"/>
                </a:lnTo>
                <a:lnTo>
                  <a:pt x="297" y="141"/>
                </a:lnTo>
                <a:lnTo>
                  <a:pt x="299" y="135"/>
                </a:lnTo>
                <a:lnTo>
                  <a:pt x="299" y="135"/>
                </a:lnTo>
                <a:lnTo>
                  <a:pt x="299" y="134"/>
                </a:lnTo>
                <a:lnTo>
                  <a:pt x="298" y="134"/>
                </a:lnTo>
                <a:lnTo>
                  <a:pt x="298" y="134"/>
                </a:lnTo>
                <a:lnTo>
                  <a:pt x="297" y="138"/>
                </a:lnTo>
                <a:lnTo>
                  <a:pt x="297" y="142"/>
                </a:lnTo>
                <a:lnTo>
                  <a:pt x="297" y="142"/>
                </a:lnTo>
                <a:lnTo>
                  <a:pt x="295" y="147"/>
                </a:lnTo>
                <a:lnTo>
                  <a:pt x="295" y="147"/>
                </a:lnTo>
                <a:lnTo>
                  <a:pt x="295" y="147"/>
                </a:lnTo>
                <a:lnTo>
                  <a:pt x="295" y="147"/>
                </a:lnTo>
                <a:lnTo>
                  <a:pt x="297" y="142"/>
                </a:lnTo>
                <a:lnTo>
                  <a:pt x="297" y="142"/>
                </a:lnTo>
                <a:close/>
                <a:moveTo>
                  <a:pt x="139" y="248"/>
                </a:moveTo>
                <a:lnTo>
                  <a:pt x="139" y="248"/>
                </a:lnTo>
                <a:lnTo>
                  <a:pt x="145" y="245"/>
                </a:lnTo>
                <a:lnTo>
                  <a:pt x="149" y="240"/>
                </a:lnTo>
                <a:lnTo>
                  <a:pt x="149" y="240"/>
                </a:lnTo>
                <a:lnTo>
                  <a:pt x="150" y="240"/>
                </a:lnTo>
                <a:lnTo>
                  <a:pt x="149" y="239"/>
                </a:lnTo>
                <a:lnTo>
                  <a:pt x="149" y="239"/>
                </a:lnTo>
                <a:lnTo>
                  <a:pt x="146" y="232"/>
                </a:lnTo>
                <a:lnTo>
                  <a:pt x="146" y="232"/>
                </a:lnTo>
                <a:lnTo>
                  <a:pt x="143" y="223"/>
                </a:lnTo>
                <a:lnTo>
                  <a:pt x="143" y="223"/>
                </a:lnTo>
                <a:lnTo>
                  <a:pt x="142" y="222"/>
                </a:lnTo>
                <a:lnTo>
                  <a:pt x="142" y="222"/>
                </a:lnTo>
                <a:lnTo>
                  <a:pt x="136" y="223"/>
                </a:lnTo>
                <a:lnTo>
                  <a:pt x="136" y="223"/>
                </a:lnTo>
                <a:lnTo>
                  <a:pt x="130" y="225"/>
                </a:lnTo>
                <a:lnTo>
                  <a:pt x="130" y="225"/>
                </a:lnTo>
                <a:lnTo>
                  <a:pt x="123" y="228"/>
                </a:lnTo>
                <a:lnTo>
                  <a:pt x="116" y="232"/>
                </a:lnTo>
                <a:lnTo>
                  <a:pt x="116" y="232"/>
                </a:lnTo>
                <a:lnTo>
                  <a:pt x="115" y="232"/>
                </a:lnTo>
                <a:lnTo>
                  <a:pt x="115" y="232"/>
                </a:lnTo>
                <a:lnTo>
                  <a:pt x="112" y="233"/>
                </a:lnTo>
                <a:lnTo>
                  <a:pt x="109" y="231"/>
                </a:lnTo>
                <a:lnTo>
                  <a:pt x="109" y="231"/>
                </a:lnTo>
                <a:lnTo>
                  <a:pt x="109" y="231"/>
                </a:lnTo>
                <a:lnTo>
                  <a:pt x="109" y="231"/>
                </a:lnTo>
                <a:lnTo>
                  <a:pt x="103" y="221"/>
                </a:lnTo>
                <a:lnTo>
                  <a:pt x="103" y="221"/>
                </a:lnTo>
                <a:lnTo>
                  <a:pt x="95" y="208"/>
                </a:lnTo>
                <a:lnTo>
                  <a:pt x="95" y="208"/>
                </a:lnTo>
                <a:lnTo>
                  <a:pt x="92" y="201"/>
                </a:lnTo>
                <a:lnTo>
                  <a:pt x="92" y="201"/>
                </a:lnTo>
                <a:lnTo>
                  <a:pt x="89" y="201"/>
                </a:lnTo>
                <a:lnTo>
                  <a:pt x="89" y="201"/>
                </a:lnTo>
                <a:lnTo>
                  <a:pt x="88" y="204"/>
                </a:lnTo>
                <a:lnTo>
                  <a:pt x="86" y="205"/>
                </a:lnTo>
                <a:lnTo>
                  <a:pt x="86" y="205"/>
                </a:lnTo>
                <a:lnTo>
                  <a:pt x="81" y="206"/>
                </a:lnTo>
                <a:lnTo>
                  <a:pt x="81" y="206"/>
                </a:lnTo>
                <a:lnTo>
                  <a:pt x="66" y="209"/>
                </a:lnTo>
                <a:lnTo>
                  <a:pt x="66" y="209"/>
                </a:lnTo>
                <a:lnTo>
                  <a:pt x="66" y="211"/>
                </a:lnTo>
                <a:lnTo>
                  <a:pt x="65" y="212"/>
                </a:lnTo>
                <a:lnTo>
                  <a:pt x="65" y="212"/>
                </a:lnTo>
                <a:lnTo>
                  <a:pt x="65" y="215"/>
                </a:lnTo>
                <a:lnTo>
                  <a:pt x="65" y="215"/>
                </a:lnTo>
                <a:lnTo>
                  <a:pt x="66" y="219"/>
                </a:lnTo>
                <a:lnTo>
                  <a:pt x="68" y="222"/>
                </a:lnTo>
                <a:lnTo>
                  <a:pt x="68" y="222"/>
                </a:lnTo>
                <a:lnTo>
                  <a:pt x="73" y="235"/>
                </a:lnTo>
                <a:lnTo>
                  <a:pt x="73" y="235"/>
                </a:lnTo>
                <a:lnTo>
                  <a:pt x="79" y="245"/>
                </a:lnTo>
                <a:lnTo>
                  <a:pt x="79" y="245"/>
                </a:lnTo>
                <a:lnTo>
                  <a:pt x="79" y="248"/>
                </a:lnTo>
                <a:lnTo>
                  <a:pt x="79" y="248"/>
                </a:lnTo>
                <a:lnTo>
                  <a:pt x="79" y="249"/>
                </a:lnTo>
                <a:lnTo>
                  <a:pt x="79" y="249"/>
                </a:lnTo>
                <a:lnTo>
                  <a:pt x="78" y="250"/>
                </a:lnTo>
                <a:lnTo>
                  <a:pt x="78" y="252"/>
                </a:lnTo>
                <a:lnTo>
                  <a:pt x="78" y="252"/>
                </a:lnTo>
                <a:lnTo>
                  <a:pt x="78" y="255"/>
                </a:lnTo>
                <a:lnTo>
                  <a:pt x="76" y="256"/>
                </a:lnTo>
                <a:lnTo>
                  <a:pt x="76" y="256"/>
                </a:lnTo>
                <a:lnTo>
                  <a:pt x="75" y="258"/>
                </a:lnTo>
                <a:lnTo>
                  <a:pt x="75" y="258"/>
                </a:lnTo>
                <a:lnTo>
                  <a:pt x="65" y="263"/>
                </a:lnTo>
                <a:lnTo>
                  <a:pt x="65" y="263"/>
                </a:lnTo>
                <a:lnTo>
                  <a:pt x="61" y="266"/>
                </a:lnTo>
                <a:lnTo>
                  <a:pt x="56" y="269"/>
                </a:lnTo>
                <a:lnTo>
                  <a:pt x="56" y="269"/>
                </a:lnTo>
                <a:lnTo>
                  <a:pt x="54" y="270"/>
                </a:lnTo>
                <a:lnTo>
                  <a:pt x="54" y="270"/>
                </a:lnTo>
                <a:lnTo>
                  <a:pt x="66" y="290"/>
                </a:lnTo>
                <a:lnTo>
                  <a:pt x="66" y="290"/>
                </a:lnTo>
                <a:lnTo>
                  <a:pt x="69" y="290"/>
                </a:lnTo>
                <a:lnTo>
                  <a:pt x="72" y="292"/>
                </a:lnTo>
                <a:lnTo>
                  <a:pt x="72" y="292"/>
                </a:lnTo>
                <a:lnTo>
                  <a:pt x="72" y="294"/>
                </a:lnTo>
                <a:lnTo>
                  <a:pt x="72" y="294"/>
                </a:lnTo>
                <a:lnTo>
                  <a:pt x="75" y="293"/>
                </a:lnTo>
                <a:lnTo>
                  <a:pt x="75" y="293"/>
                </a:lnTo>
                <a:lnTo>
                  <a:pt x="89" y="283"/>
                </a:lnTo>
                <a:lnTo>
                  <a:pt x="89" y="283"/>
                </a:lnTo>
                <a:lnTo>
                  <a:pt x="96" y="279"/>
                </a:lnTo>
                <a:lnTo>
                  <a:pt x="96" y="279"/>
                </a:lnTo>
                <a:lnTo>
                  <a:pt x="99" y="277"/>
                </a:lnTo>
                <a:lnTo>
                  <a:pt x="102" y="277"/>
                </a:lnTo>
                <a:lnTo>
                  <a:pt x="102" y="277"/>
                </a:lnTo>
                <a:lnTo>
                  <a:pt x="106" y="282"/>
                </a:lnTo>
                <a:lnTo>
                  <a:pt x="106" y="282"/>
                </a:lnTo>
                <a:lnTo>
                  <a:pt x="112" y="289"/>
                </a:lnTo>
                <a:lnTo>
                  <a:pt x="112" y="289"/>
                </a:lnTo>
                <a:lnTo>
                  <a:pt x="116" y="296"/>
                </a:lnTo>
                <a:lnTo>
                  <a:pt x="116" y="296"/>
                </a:lnTo>
                <a:lnTo>
                  <a:pt x="120" y="302"/>
                </a:lnTo>
                <a:lnTo>
                  <a:pt x="120" y="302"/>
                </a:lnTo>
                <a:lnTo>
                  <a:pt x="126" y="300"/>
                </a:lnTo>
                <a:lnTo>
                  <a:pt x="126" y="300"/>
                </a:lnTo>
                <a:lnTo>
                  <a:pt x="129" y="299"/>
                </a:lnTo>
                <a:lnTo>
                  <a:pt x="129" y="299"/>
                </a:lnTo>
                <a:lnTo>
                  <a:pt x="137" y="294"/>
                </a:lnTo>
                <a:lnTo>
                  <a:pt x="137" y="294"/>
                </a:lnTo>
                <a:lnTo>
                  <a:pt x="142" y="292"/>
                </a:lnTo>
                <a:lnTo>
                  <a:pt x="142" y="292"/>
                </a:lnTo>
                <a:lnTo>
                  <a:pt x="139" y="285"/>
                </a:lnTo>
                <a:lnTo>
                  <a:pt x="139" y="285"/>
                </a:lnTo>
                <a:lnTo>
                  <a:pt x="135" y="276"/>
                </a:lnTo>
                <a:lnTo>
                  <a:pt x="129" y="269"/>
                </a:lnTo>
                <a:lnTo>
                  <a:pt x="129" y="269"/>
                </a:lnTo>
                <a:lnTo>
                  <a:pt x="125" y="265"/>
                </a:lnTo>
                <a:lnTo>
                  <a:pt x="125" y="265"/>
                </a:lnTo>
                <a:lnTo>
                  <a:pt x="123" y="263"/>
                </a:lnTo>
                <a:lnTo>
                  <a:pt x="123" y="263"/>
                </a:lnTo>
                <a:lnTo>
                  <a:pt x="122" y="262"/>
                </a:lnTo>
                <a:lnTo>
                  <a:pt x="122" y="262"/>
                </a:lnTo>
                <a:lnTo>
                  <a:pt x="120" y="259"/>
                </a:lnTo>
                <a:lnTo>
                  <a:pt x="122" y="256"/>
                </a:lnTo>
                <a:lnTo>
                  <a:pt x="122" y="256"/>
                </a:lnTo>
                <a:lnTo>
                  <a:pt x="125" y="255"/>
                </a:lnTo>
                <a:lnTo>
                  <a:pt x="125" y="255"/>
                </a:lnTo>
                <a:lnTo>
                  <a:pt x="126" y="253"/>
                </a:lnTo>
                <a:lnTo>
                  <a:pt x="126" y="253"/>
                </a:lnTo>
                <a:lnTo>
                  <a:pt x="135" y="246"/>
                </a:lnTo>
                <a:lnTo>
                  <a:pt x="135" y="246"/>
                </a:lnTo>
                <a:lnTo>
                  <a:pt x="137" y="246"/>
                </a:lnTo>
                <a:lnTo>
                  <a:pt x="139" y="246"/>
                </a:lnTo>
                <a:lnTo>
                  <a:pt x="139" y="246"/>
                </a:lnTo>
                <a:lnTo>
                  <a:pt x="139" y="248"/>
                </a:lnTo>
                <a:lnTo>
                  <a:pt x="139" y="248"/>
                </a:lnTo>
                <a:close/>
                <a:moveTo>
                  <a:pt x="163" y="206"/>
                </a:moveTo>
                <a:lnTo>
                  <a:pt x="163" y="206"/>
                </a:lnTo>
                <a:lnTo>
                  <a:pt x="164" y="206"/>
                </a:lnTo>
                <a:lnTo>
                  <a:pt x="164" y="206"/>
                </a:lnTo>
                <a:lnTo>
                  <a:pt x="166" y="206"/>
                </a:lnTo>
                <a:lnTo>
                  <a:pt x="166" y="206"/>
                </a:lnTo>
                <a:lnTo>
                  <a:pt x="167" y="208"/>
                </a:lnTo>
                <a:lnTo>
                  <a:pt x="167" y="209"/>
                </a:lnTo>
                <a:lnTo>
                  <a:pt x="167" y="209"/>
                </a:lnTo>
                <a:lnTo>
                  <a:pt x="167" y="212"/>
                </a:lnTo>
                <a:lnTo>
                  <a:pt x="167" y="212"/>
                </a:lnTo>
                <a:lnTo>
                  <a:pt x="173" y="225"/>
                </a:lnTo>
                <a:lnTo>
                  <a:pt x="173" y="225"/>
                </a:lnTo>
                <a:lnTo>
                  <a:pt x="174" y="228"/>
                </a:lnTo>
                <a:lnTo>
                  <a:pt x="177" y="228"/>
                </a:lnTo>
                <a:lnTo>
                  <a:pt x="177" y="228"/>
                </a:lnTo>
                <a:lnTo>
                  <a:pt x="184" y="226"/>
                </a:lnTo>
                <a:lnTo>
                  <a:pt x="184" y="226"/>
                </a:lnTo>
                <a:lnTo>
                  <a:pt x="193" y="225"/>
                </a:lnTo>
                <a:lnTo>
                  <a:pt x="193" y="225"/>
                </a:lnTo>
                <a:lnTo>
                  <a:pt x="207" y="218"/>
                </a:lnTo>
                <a:lnTo>
                  <a:pt x="207" y="218"/>
                </a:lnTo>
                <a:lnTo>
                  <a:pt x="208" y="216"/>
                </a:lnTo>
                <a:lnTo>
                  <a:pt x="208" y="216"/>
                </a:lnTo>
                <a:lnTo>
                  <a:pt x="208" y="216"/>
                </a:lnTo>
                <a:lnTo>
                  <a:pt x="207" y="208"/>
                </a:lnTo>
                <a:lnTo>
                  <a:pt x="207" y="208"/>
                </a:lnTo>
                <a:lnTo>
                  <a:pt x="204" y="194"/>
                </a:lnTo>
                <a:lnTo>
                  <a:pt x="204" y="194"/>
                </a:lnTo>
                <a:lnTo>
                  <a:pt x="203" y="192"/>
                </a:lnTo>
                <a:lnTo>
                  <a:pt x="200" y="192"/>
                </a:lnTo>
                <a:lnTo>
                  <a:pt x="200" y="192"/>
                </a:lnTo>
                <a:lnTo>
                  <a:pt x="200" y="192"/>
                </a:lnTo>
                <a:lnTo>
                  <a:pt x="200" y="192"/>
                </a:lnTo>
                <a:lnTo>
                  <a:pt x="191" y="194"/>
                </a:lnTo>
                <a:lnTo>
                  <a:pt x="184" y="196"/>
                </a:lnTo>
                <a:lnTo>
                  <a:pt x="184" y="196"/>
                </a:lnTo>
                <a:lnTo>
                  <a:pt x="176" y="199"/>
                </a:lnTo>
                <a:lnTo>
                  <a:pt x="176" y="199"/>
                </a:lnTo>
                <a:lnTo>
                  <a:pt x="167" y="205"/>
                </a:lnTo>
                <a:lnTo>
                  <a:pt x="167" y="205"/>
                </a:lnTo>
                <a:lnTo>
                  <a:pt x="164" y="205"/>
                </a:lnTo>
                <a:lnTo>
                  <a:pt x="163" y="202"/>
                </a:lnTo>
                <a:lnTo>
                  <a:pt x="163" y="202"/>
                </a:lnTo>
                <a:lnTo>
                  <a:pt x="163" y="201"/>
                </a:lnTo>
                <a:lnTo>
                  <a:pt x="163" y="201"/>
                </a:lnTo>
                <a:lnTo>
                  <a:pt x="160" y="201"/>
                </a:lnTo>
                <a:lnTo>
                  <a:pt x="160" y="201"/>
                </a:lnTo>
                <a:lnTo>
                  <a:pt x="163" y="206"/>
                </a:lnTo>
                <a:lnTo>
                  <a:pt x="163" y="206"/>
                </a:lnTo>
                <a:close/>
                <a:moveTo>
                  <a:pt x="186" y="115"/>
                </a:moveTo>
                <a:lnTo>
                  <a:pt x="186" y="115"/>
                </a:lnTo>
                <a:lnTo>
                  <a:pt x="184" y="111"/>
                </a:lnTo>
                <a:lnTo>
                  <a:pt x="184" y="111"/>
                </a:lnTo>
                <a:lnTo>
                  <a:pt x="184" y="110"/>
                </a:lnTo>
                <a:lnTo>
                  <a:pt x="184" y="110"/>
                </a:lnTo>
                <a:lnTo>
                  <a:pt x="180" y="103"/>
                </a:lnTo>
                <a:lnTo>
                  <a:pt x="180" y="103"/>
                </a:lnTo>
                <a:lnTo>
                  <a:pt x="179" y="101"/>
                </a:lnTo>
                <a:lnTo>
                  <a:pt x="176" y="101"/>
                </a:lnTo>
                <a:lnTo>
                  <a:pt x="176" y="101"/>
                </a:lnTo>
                <a:lnTo>
                  <a:pt x="170" y="103"/>
                </a:lnTo>
                <a:lnTo>
                  <a:pt x="170" y="103"/>
                </a:lnTo>
                <a:lnTo>
                  <a:pt x="153" y="108"/>
                </a:lnTo>
                <a:lnTo>
                  <a:pt x="153" y="108"/>
                </a:lnTo>
                <a:lnTo>
                  <a:pt x="132" y="118"/>
                </a:lnTo>
                <a:lnTo>
                  <a:pt x="132" y="118"/>
                </a:lnTo>
                <a:lnTo>
                  <a:pt x="127" y="121"/>
                </a:lnTo>
                <a:lnTo>
                  <a:pt x="127" y="121"/>
                </a:lnTo>
                <a:lnTo>
                  <a:pt x="126" y="123"/>
                </a:lnTo>
                <a:lnTo>
                  <a:pt x="126" y="124"/>
                </a:lnTo>
                <a:lnTo>
                  <a:pt x="126" y="124"/>
                </a:lnTo>
                <a:lnTo>
                  <a:pt x="126" y="128"/>
                </a:lnTo>
                <a:lnTo>
                  <a:pt x="126" y="128"/>
                </a:lnTo>
                <a:lnTo>
                  <a:pt x="129" y="134"/>
                </a:lnTo>
                <a:lnTo>
                  <a:pt x="129" y="134"/>
                </a:lnTo>
                <a:lnTo>
                  <a:pt x="157" y="125"/>
                </a:lnTo>
                <a:lnTo>
                  <a:pt x="186" y="115"/>
                </a:lnTo>
                <a:lnTo>
                  <a:pt x="186" y="115"/>
                </a:lnTo>
                <a:close/>
                <a:moveTo>
                  <a:pt x="302" y="157"/>
                </a:moveTo>
                <a:lnTo>
                  <a:pt x="302" y="157"/>
                </a:lnTo>
                <a:lnTo>
                  <a:pt x="301" y="162"/>
                </a:lnTo>
                <a:lnTo>
                  <a:pt x="301" y="167"/>
                </a:lnTo>
                <a:lnTo>
                  <a:pt x="301" y="167"/>
                </a:lnTo>
                <a:lnTo>
                  <a:pt x="302" y="171"/>
                </a:lnTo>
                <a:lnTo>
                  <a:pt x="305" y="175"/>
                </a:lnTo>
                <a:lnTo>
                  <a:pt x="305" y="175"/>
                </a:lnTo>
                <a:lnTo>
                  <a:pt x="309" y="178"/>
                </a:lnTo>
                <a:lnTo>
                  <a:pt x="314" y="179"/>
                </a:lnTo>
                <a:lnTo>
                  <a:pt x="314" y="179"/>
                </a:lnTo>
                <a:lnTo>
                  <a:pt x="321" y="181"/>
                </a:lnTo>
                <a:lnTo>
                  <a:pt x="326" y="179"/>
                </a:lnTo>
                <a:lnTo>
                  <a:pt x="326" y="179"/>
                </a:lnTo>
                <a:lnTo>
                  <a:pt x="331" y="177"/>
                </a:lnTo>
                <a:lnTo>
                  <a:pt x="332" y="174"/>
                </a:lnTo>
                <a:lnTo>
                  <a:pt x="332" y="174"/>
                </a:lnTo>
                <a:lnTo>
                  <a:pt x="334" y="169"/>
                </a:lnTo>
                <a:lnTo>
                  <a:pt x="335" y="165"/>
                </a:lnTo>
                <a:lnTo>
                  <a:pt x="335" y="165"/>
                </a:lnTo>
                <a:lnTo>
                  <a:pt x="335" y="162"/>
                </a:lnTo>
                <a:lnTo>
                  <a:pt x="334" y="159"/>
                </a:lnTo>
                <a:lnTo>
                  <a:pt x="334" y="159"/>
                </a:lnTo>
                <a:lnTo>
                  <a:pt x="331" y="155"/>
                </a:lnTo>
                <a:lnTo>
                  <a:pt x="326" y="152"/>
                </a:lnTo>
                <a:lnTo>
                  <a:pt x="326" y="152"/>
                </a:lnTo>
                <a:lnTo>
                  <a:pt x="321" y="151"/>
                </a:lnTo>
                <a:lnTo>
                  <a:pt x="321" y="151"/>
                </a:lnTo>
                <a:lnTo>
                  <a:pt x="316" y="151"/>
                </a:lnTo>
                <a:lnTo>
                  <a:pt x="314" y="152"/>
                </a:lnTo>
                <a:lnTo>
                  <a:pt x="314" y="152"/>
                </a:lnTo>
                <a:lnTo>
                  <a:pt x="309" y="155"/>
                </a:lnTo>
                <a:lnTo>
                  <a:pt x="309" y="155"/>
                </a:lnTo>
                <a:lnTo>
                  <a:pt x="308" y="157"/>
                </a:lnTo>
                <a:lnTo>
                  <a:pt x="308" y="157"/>
                </a:lnTo>
                <a:lnTo>
                  <a:pt x="305" y="158"/>
                </a:lnTo>
                <a:lnTo>
                  <a:pt x="304" y="158"/>
                </a:lnTo>
                <a:lnTo>
                  <a:pt x="304" y="158"/>
                </a:lnTo>
                <a:lnTo>
                  <a:pt x="302" y="157"/>
                </a:lnTo>
                <a:lnTo>
                  <a:pt x="302" y="157"/>
                </a:lnTo>
                <a:close/>
                <a:moveTo>
                  <a:pt x="298" y="198"/>
                </a:moveTo>
                <a:lnTo>
                  <a:pt x="298" y="198"/>
                </a:lnTo>
                <a:lnTo>
                  <a:pt x="298" y="199"/>
                </a:lnTo>
                <a:lnTo>
                  <a:pt x="298" y="199"/>
                </a:lnTo>
                <a:lnTo>
                  <a:pt x="295" y="201"/>
                </a:lnTo>
                <a:lnTo>
                  <a:pt x="295" y="201"/>
                </a:lnTo>
                <a:lnTo>
                  <a:pt x="294" y="201"/>
                </a:lnTo>
                <a:lnTo>
                  <a:pt x="294" y="201"/>
                </a:lnTo>
                <a:lnTo>
                  <a:pt x="294" y="201"/>
                </a:lnTo>
                <a:lnTo>
                  <a:pt x="292" y="199"/>
                </a:lnTo>
                <a:lnTo>
                  <a:pt x="292" y="199"/>
                </a:lnTo>
                <a:lnTo>
                  <a:pt x="289" y="198"/>
                </a:lnTo>
                <a:lnTo>
                  <a:pt x="287" y="199"/>
                </a:lnTo>
                <a:lnTo>
                  <a:pt x="287" y="199"/>
                </a:lnTo>
                <a:lnTo>
                  <a:pt x="284" y="204"/>
                </a:lnTo>
                <a:lnTo>
                  <a:pt x="282" y="206"/>
                </a:lnTo>
                <a:lnTo>
                  <a:pt x="281" y="215"/>
                </a:lnTo>
                <a:lnTo>
                  <a:pt x="281" y="215"/>
                </a:lnTo>
                <a:lnTo>
                  <a:pt x="281" y="219"/>
                </a:lnTo>
                <a:lnTo>
                  <a:pt x="282" y="222"/>
                </a:lnTo>
                <a:lnTo>
                  <a:pt x="282" y="222"/>
                </a:lnTo>
                <a:lnTo>
                  <a:pt x="287" y="225"/>
                </a:lnTo>
                <a:lnTo>
                  <a:pt x="291" y="226"/>
                </a:lnTo>
                <a:lnTo>
                  <a:pt x="291" y="226"/>
                </a:lnTo>
                <a:lnTo>
                  <a:pt x="295" y="226"/>
                </a:lnTo>
                <a:lnTo>
                  <a:pt x="299" y="226"/>
                </a:lnTo>
                <a:lnTo>
                  <a:pt x="299" y="226"/>
                </a:lnTo>
                <a:lnTo>
                  <a:pt x="304" y="225"/>
                </a:lnTo>
                <a:lnTo>
                  <a:pt x="307" y="222"/>
                </a:lnTo>
                <a:lnTo>
                  <a:pt x="309" y="215"/>
                </a:lnTo>
                <a:lnTo>
                  <a:pt x="309" y="215"/>
                </a:lnTo>
                <a:lnTo>
                  <a:pt x="311" y="211"/>
                </a:lnTo>
                <a:lnTo>
                  <a:pt x="311" y="211"/>
                </a:lnTo>
                <a:lnTo>
                  <a:pt x="309" y="209"/>
                </a:lnTo>
                <a:lnTo>
                  <a:pt x="309" y="206"/>
                </a:lnTo>
                <a:lnTo>
                  <a:pt x="309" y="206"/>
                </a:lnTo>
                <a:lnTo>
                  <a:pt x="309" y="205"/>
                </a:lnTo>
                <a:lnTo>
                  <a:pt x="309" y="205"/>
                </a:lnTo>
                <a:lnTo>
                  <a:pt x="305" y="199"/>
                </a:lnTo>
                <a:lnTo>
                  <a:pt x="305" y="199"/>
                </a:lnTo>
                <a:lnTo>
                  <a:pt x="305" y="199"/>
                </a:lnTo>
                <a:lnTo>
                  <a:pt x="305" y="199"/>
                </a:lnTo>
                <a:lnTo>
                  <a:pt x="298" y="198"/>
                </a:lnTo>
                <a:lnTo>
                  <a:pt x="298" y="198"/>
                </a:lnTo>
                <a:close/>
                <a:moveTo>
                  <a:pt x="257" y="134"/>
                </a:moveTo>
                <a:lnTo>
                  <a:pt x="257" y="134"/>
                </a:lnTo>
                <a:lnTo>
                  <a:pt x="251" y="140"/>
                </a:lnTo>
                <a:lnTo>
                  <a:pt x="248" y="145"/>
                </a:lnTo>
                <a:lnTo>
                  <a:pt x="248" y="145"/>
                </a:lnTo>
                <a:lnTo>
                  <a:pt x="247" y="150"/>
                </a:lnTo>
                <a:lnTo>
                  <a:pt x="247" y="154"/>
                </a:lnTo>
                <a:lnTo>
                  <a:pt x="247" y="154"/>
                </a:lnTo>
                <a:lnTo>
                  <a:pt x="247" y="157"/>
                </a:lnTo>
                <a:lnTo>
                  <a:pt x="247" y="157"/>
                </a:lnTo>
                <a:lnTo>
                  <a:pt x="251" y="161"/>
                </a:lnTo>
                <a:lnTo>
                  <a:pt x="251" y="161"/>
                </a:lnTo>
                <a:lnTo>
                  <a:pt x="255" y="162"/>
                </a:lnTo>
                <a:lnTo>
                  <a:pt x="260" y="164"/>
                </a:lnTo>
                <a:lnTo>
                  <a:pt x="260" y="164"/>
                </a:lnTo>
                <a:lnTo>
                  <a:pt x="262" y="164"/>
                </a:lnTo>
                <a:lnTo>
                  <a:pt x="262" y="164"/>
                </a:lnTo>
                <a:lnTo>
                  <a:pt x="268" y="159"/>
                </a:lnTo>
                <a:lnTo>
                  <a:pt x="268" y="159"/>
                </a:lnTo>
                <a:lnTo>
                  <a:pt x="272" y="155"/>
                </a:lnTo>
                <a:lnTo>
                  <a:pt x="275" y="150"/>
                </a:lnTo>
                <a:lnTo>
                  <a:pt x="277" y="145"/>
                </a:lnTo>
                <a:lnTo>
                  <a:pt x="278" y="140"/>
                </a:lnTo>
                <a:lnTo>
                  <a:pt x="278" y="140"/>
                </a:lnTo>
                <a:lnTo>
                  <a:pt x="277" y="137"/>
                </a:lnTo>
                <a:lnTo>
                  <a:pt x="277" y="137"/>
                </a:lnTo>
                <a:lnTo>
                  <a:pt x="275" y="135"/>
                </a:lnTo>
                <a:lnTo>
                  <a:pt x="272" y="134"/>
                </a:lnTo>
                <a:lnTo>
                  <a:pt x="272" y="134"/>
                </a:lnTo>
                <a:lnTo>
                  <a:pt x="267" y="134"/>
                </a:lnTo>
                <a:lnTo>
                  <a:pt x="264" y="134"/>
                </a:lnTo>
                <a:lnTo>
                  <a:pt x="261" y="135"/>
                </a:lnTo>
                <a:lnTo>
                  <a:pt x="261" y="135"/>
                </a:lnTo>
                <a:lnTo>
                  <a:pt x="260" y="137"/>
                </a:lnTo>
                <a:lnTo>
                  <a:pt x="257" y="135"/>
                </a:lnTo>
                <a:lnTo>
                  <a:pt x="257" y="135"/>
                </a:lnTo>
                <a:lnTo>
                  <a:pt x="257" y="134"/>
                </a:lnTo>
                <a:lnTo>
                  <a:pt x="257" y="134"/>
                </a:lnTo>
                <a:close/>
                <a:moveTo>
                  <a:pt x="253" y="191"/>
                </a:moveTo>
                <a:lnTo>
                  <a:pt x="253" y="191"/>
                </a:lnTo>
                <a:lnTo>
                  <a:pt x="248" y="185"/>
                </a:lnTo>
                <a:lnTo>
                  <a:pt x="243" y="182"/>
                </a:lnTo>
                <a:lnTo>
                  <a:pt x="243" y="182"/>
                </a:lnTo>
                <a:lnTo>
                  <a:pt x="241" y="182"/>
                </a:lnTo>
                <a:lnTo>
                  <a:pt x="241" y="182"/>
                </a:lnTo>
                <a:lnTo>
                  <a:pt x="240" y="182"/>
                </a:lnTo>
                <a:lnTo>
                  <a:pt x="238" y="182"/>
                </a:lnTo>
                <a:lnTo>
                  <a:pt x="238" y="182"/>
                </a:lnTo>
                <a:lnTo>
                  <a:pt x="235" y="182"/>
                </a:lnTo>
                <a:lnTo>
                  <a:pt x="234" y="184"/>
                </a:lnTo>
                <a:lnTo>
                  <a:pt x="234" y="184"/>
                </a:lnTo>
                <a:lnTo>
                  <a:pt x="231" y="186"/>
                </a:lnTo>
                <a:lnTo>
                  <a:pt x="230" y="191"/>
                </a:lnTo>
                <a:lnTo>
                  <a:pt x="230" y="191"/>
                </a:lnTo>
                <a:lnTo>
                  <a:pt x="230" y="201"/>
                </a:lnTo>
                <a:lnTo>
                  <a:pt x="230" y="201"/>
                </a:lnTo>
                <a:lnTo>
                  <a:pt x="230" y="204"/>
                </a:lnTo>
                <a:lnTo>
                  <a:pt x="231" y="206"/>
                </a:lnTo>
                <a:lnTo>
                  <a:pt x="231" y="206"/>
                </a:lnTo>
                <a:lnTo>
                  <a:pt x="233" y="206"/>
                </a:lnTo>
                <a:lnTo>
                  <a:pt x="233" y="206"/>
                </a:lnTo>
                <a:lnTo>
                  <a:pt x="238" y="208"/>
                </a:lnTo>
                <a:lnTo>
                  <a:pt x="238" y="208"/>
                </a:lnTo>
                <a:lnTo>
                  <a:pt x="238" y="208"/>
                </a:lnTo>
                <a:lnTo>
                  <a:pt x="238" y="208"/>
                </a:lnTo>
                <a:lnTo>
                  <a:pt x="238" y="206"/>
                </a:lnTo>
                <a:lnTo>
                  <a:pt x="238" y="206"/>
                </a:lnTo>
                <a:lnTo>
                  <a:pt x="240" y="205"/>
                </a:lnTo>
                <a:lnTo>
                  <a:pt x="243" y="205"/>
                </a:lnTo>
                <a:lnTo>
                  <a:pt x="244" y="206"/>
                </a:lnTo>
                <a:lnTo>
                  <a:pt x="245" y="208"/>
                </a:lnTo>
                <a:lnTo>
                  <a:pt x="245" y="208"/>
                </a:lnTo>
                <a:lnTo>
                  <a:pt x="245" y="208"/>
                </a:lnTo>
                <a:lnTo>
                  <a:pt x="245" y="208"/>
                </a:lnTo>
                <a:lnTo>
                  <a:pt x="248" y="206"/>
                </a:lnTo>
                <a:lnTo>
                  <a:pt x="248" y="206"/>
                </a:lnTo>
                <a:lnTo>
                  <a:pt x="251" y="204"/>
                </a:lnTo>
                <a:lnTo>
                  <a:pt x="253" y="201"/>
                </a:lnTo>
                <a:lnTo>
                  <a:pt x="253" y="201"/>
                </a:lnTo>
                <a:lnTo>
                  <a:pt x="253" y="195"/>
                </a:lnTo>
                <a:lnTo>
                  <a:pt x="253" y="195"/>
                </a:lnTo>
                <a:lnTo>
                  <a:pt x="251" y="192"/>
                </a:lnTo>
                <a:lnTo>
                  <a:pt x="253" y="191"/>
                </a:lnTo>
                <a:lnTo>
                  <a:pt x="253" y="191"/>
                </a:lnTo>
                <a:close/>
                <a:moveTo>
                  <a:pt x="261" y="128"/>
                </a:moveTo>
                <a:lnTo>
                  <a:pt x="261" y="128"/>
                </a:lnTo>
                <a:lnTo>
                  <a:pt x="253" y="130"/>
                </a:lnTo>
                <a:lnTo>
                  <a:pt x="253" y="130"/>
                </a:lnTo>
                <a:lnTo>
                  <a:pt x="251" y="130"/>
                </a:lnTo>
                <a:lnTo>
                  <a:pt x="251" y="130"/>
                </a:lnTo>
                <a:lnTo>
                  <a:pt x="247" y="134"/>
                </a:lnTo>
                <a:lnTo>
                  <a:pt x="247" y="134"/>
                </a:lnTo>
                <a:lnTo>
                  <a:pt x="244" y="137"/>
                </a:lnTo>
                <a:lnTo>
                  <a:pt x="244" y="137"/>
                </a:lnTo>
                <a:lnTo>
                  <a:pt x="241" y="144"/>
                </a:lnTo>
                <a:lnTo>
                  <a:pt x="241" y="152"/>
                </a:lnTo>
                <a:lnTo>
                  <a:pt x="241" y="152"/>
                </a:lnTo>
                <a:lnTo>
                  <a:pt x="241" y="154"/>
                </a:lnTo>
                <a:lnTo>
                  <a:pt x="241" y="154"/>
                </a:lnTo>
                <a:lnTo>
                  <a:pt x="244" y="158"/>
                </a:lnTo>
                <a:lnTo>
                  <a:pt x="244" y="158"/>
                </a:lnTo>
                <a:lnTo>
                  <a:pt x="244" y="157"/>
                </a:lnTo>
                <a:lnTo>
                  <a:pt x="244" y="157"/>
                </a:lnTo>
                <a:lnTo>
                  <a:pt x="244" y="154"/>
                </a:lnTo>
                <a:lnTo>
                  <a:pt x="244" y="154"/>
                </a:lnTo>
                <a:lnTo>
                  <a:pt x="244" y="147"/>
                </a:lnTo>
                <a:lnTo>
                  <a:pt x="247" y="141"/>
                </a:lnTo>
                <a:lnTo>
                  <a:pt x="247" y="141"/>
                </a:lnTo>
                <a:lnTo>
                  <a:pt x="253" y="134"/>
                </a:lnTo>
                <a:lnTo>
                  <a:pt x="257" y="131"/>
                </a:lnTo>
                <a:lnTo>
                  <a:pt x="261" y="128"/>
                </a:lnTo>
                <a:lnTo>
                  <a:pt x="261" y="128"/>
                </a:lnTo>
                <a:lnTo>
                  <a:pt x="261" y="128"/>
                </a:lnTo>
                <a:lnTo>
                  <a:pt x="261" y="128"/>
                </a:lnTo>
                <a:close/>
                <a:moveTo>
                  <a:pt x="199" y="317"/>
                </a:moveTo>
                <a:lnTo>
                  <a:pt x="199" y="317"/>
                </a:lnTo>
                <a:lnTo>
                  <a:pt x="199" y="317"/>
                </a:lnTo>
                <a:lnTo>
                  <a:pt x="199" y="317"/>
                </a:lnTo>
                <a:lnTo>
                  <a:pt x="206" y="310"/>
                </a:lnTo>
                <a:lnTo>
                  <a:pt x="206" y="310"/>
                </a:lnTo>
                <a:lnTo>
                  <a:pt x="207" y="309"/>
                </a:lnTo>
                <a:lnTo>
                  <a:pt x="207" y="309"/>
                </a:lnTo>
                <a:lnTo>
                  <a:pt x="208" y="287"/>
                </a:lnTo>
                <a:lnTo>
                  <a:pt x="208" y="287"/>
                </a:lnTo>
                <a:lnTo>
                  <a:pt x="208" y="286"/>
                </a:lnTo>
                <a:lnTo>
                  <a:pt x="208" y="286"/>
                </a:lnTo>
                <a:lnTo>
                  <a:pt x="207" y="289"/>
                </a:lnTo>
                <a:lnTo>
                  <a:pt x="206" y="292"/>
                </a:lnTo>
                <a:lnTo>
                  <a:pt x="206" y="292"/>
                </a:lnTo>
                <a:lnTo>
                  <a:pt x="203" y="300"/>
                </a:lnTo>
                <a:lnTo>
                  <a:pt x="203" y="300"/>
                </a:lnTo>
                <a:lnTo>
                  <a:pt x="199" y="317"/>
                </a:lnTo>
                <a:lnTo>
                  <a:pt x="199" y="317"/>
                </a:lnTo>
                <a:close/>
                <a:moveTo>
                  <a:pt x="196" y="304"/>
                </a:moveTo>
                <a:lnTo>
                  <a:pt x="196" y="304"/>
                </a:lnTo>
                <a:lnTo>
                  <a:pt x="196" y="304"/>
                </a:lnTo>
                <a:lnTo>
                  <a:pt x="196" y="304"/>
                </a:lnTo>
                <a:lnTo>
                  <a:pt x="194" y="306"/>
                </a:lnTo>
                <a:lnTo>
                  <a:pt x="194" y="306"/>
                </a:lnTo>
                <a:lnTo>
                  <a:pt x="191" y="309"/>
                </a:lnTo>
                <a:lnTo>
                  <a:pt x="191" y="309"/>
                </a:lnTo>
                <a:lnTo>
                  <a:pt x="190" y="312"/>
                </a:lnTo>
                <a:lnTo>
                  <a:pt x="190" y="312"/>
                </a:lnTo>
                <a:lnTo>
                  <a:pt x="186" y="327"/>
                </a:lnTo>
                <a:lnTo>
                  <a:pt x="186" y="327"/>
                </a:lnTo>
                <a:lnTo>
                  <a:pt x="186" y="329"/>
                </a:lnTo>
                <a:lnTo>
                  <a:pt x="186" y="329"/>
                </a:lnTo>
                <a:lnTo>
                  <a:pt x="187" y="327"/>
                </a:lnTo>
                <a:lnTo>
                  <a:pt x="187" y="327"/>
                </a:lnTo>
                <a:lnTo>
                  <a:pt x="193" y="321"/>
                </a:lnTo>
                <a:lnTo>
                  <a:pt x="193" y="321"/>
                </a:lnTo>
                <a:lnTo>
                  <a:pt x="194" y="320"/>
                </a:lnTo>
                <a:lnTo>
                  <a:pt x="196" y="317"/>
                </a:lnTo>
                <a:lnTo>
                  <a:pt x="196" y="317"/>
                </a:lnTo>
                <a:lnTo>
                  <a:pt x="196" y="306"/>
                </a:lnTo>
                <a:lnTo>
                  <a:pt x="196" y="306"/>
                </a:lnTo>
                <a:lnTo>
                  <a:pt x="196" y="304"/>
                </a:lnTo>
                <a:lnTo>
                  <a:pt x="196" y="304"/>
                </a:lnTo>
                <a:close/>
                <a:moveTo>
                  <a:pt x="314" y="265"/>
                </a:moveTo>
                <a:lnTo>
                  <a:pt x="314" y="265"/>
                </a:lnTo>
                <a:lnTo>
                  <a:pt x="311" y="265"/>
                </a:lnTo>
                <a:lnTo>
                  <a:pt x="311" y="265"/>
                </a:lnTo>
                <a:lnTo>
                  <a:pt x="309" y="267"/>
                </a:lnTo>
                <a:lnTo>
                  <a:pt x="309" y="267"/>
                </a:lnTo>
                <a:lnTo>
                  <a:pt x="305" y="280"/>
                </a:lnTo>
                <a:lnTo>
                  <a:pt x="305" y="280"/>
                </a:lnTo>
                <a:lnTo>
                  <a:pt x="305" y="280"/>
                </a:lnTo>
                <a:lnTo>
                  <a:pt x="305" y="280"/>
                </a:lnTo>
                <a:lnTo>
                  <a:pt x="309" y="280"/>
                </a:lnTo>
                <a:lnTo>
                  <a:pt x="315" y="279"/>
                </a:lnTo>
                <a:lnTo>
                  <a:pt x="315" y="279"/>
                </a:lnTo>
                <a:lnTo>
                  <a:pt x="314" y="265"/>
                </a:lnTo>
                <a:lnTo>
                  <a:pt x="314" y="265"/>
                </a:lnTo>
                <a:close/>
                <a:moveTo>
                  <a:pt x="214" y="293"/>
                </a:moveTo>
                <a:lnTo>
                  <a:pt x="214" y="293"/>
                </a:lnTo>
                <a:lnTo>
                  <a:pt x="216" y="292"/>
                </a:lnTo>
                <a:lnTo>
                  <a:pt x="216" y="292"/>
                </a:lnTo>
                <a:lnTo>
                  <a:pt x="223" y="286"/>
                </a:lnTo>
                <a:lnTo>
                  <a:pt x="223" y="286"/>
                </a:lnTo>
                <a:lnTo>
                  <a:pt x="224" y="285"/>
                </a:lnTo>
                <a:lnTo>
                  <a:pt x="224" y="285"/>
                </a:lnTo>
                <a:lnTo>
                  <a:pt x="224" y="272"/>
                </a:lnTo>
                <a:lnTo>
                  <a:pt x="224" y="272"/>
                </a:lnTo>
                <a:lnTo>
                  <a:pt x="224" y="270"/>
                </a:lnTo>
                <a:lnTo>
                  <a:pt x="224" y="270"/>
                </a:lnTo>
                <a:lnTo>
                  <a:pt x="221" y="270"/>
                </a:lnTo>
                <a:lnTo>
                  <a:pt x="221" y="273"/>
                </a:lnTo>
                <a:lnTo>
                  <a:pt x="221" y="273"/>
                </a:lnTo>
                <a:lnTo>
                  <a:pt x="214" y="292"/>
                </a:lnTo>
                <a:lnTo>
                  <a:pt x="214" y="292"/>
                </a:lnTo>
                <a:lnTo>
                  <a:pt x="214" y="293"/>
                </a:lnTo>
                <a:lnTo>
                  <a:pt x="214" y="293"/>
                </a:lnTo>
                <a:close/>
                <a:moveTo>
                  <a:pt x="207" y="323"/>
                </a:moveTo>
                <a:lnTo>
                  <a:pt x="207" y="323"/>
                </a:lnTo>
                <a:lnTo>
                  <a:pt x="206" y="321"/>
                </a:lnTo>
                <a:lnTo>
                  <a:pt x="206" y="319"/>
                </a:lnTo>
                <a:lnTo>
                  <a:pt x="206" y="319"/>
                </a:lnTo>
                <a:lnTo>
                  <a:pt x="204" y="320"/>
                </a:lnTo>
                <a:lnTo>
                  <a:pt x="204" y="320"/>
                </a:lnTo>
                <a:lnTo>
                  <a:pt x="200" y="324"/>
                </a:lnTo>
                <a:lnTo>
                  <a:pt x="200" y="324"/>
                </a:lnTo>
                <a:lnTo>
                  <a:pt x="197" y="327"/>
                </a:lnTo>
                <a:lnTo>
                  <a:pt x="197" y="329"/>
                </a:lnTo>
                <a:lnTo>
                  <a:pt x="197" y="329"/>
                </a:lnTo>
                <a:lnTo>
                  <a:pt x="196" y="330"/>
                </a:lnTo>
                <a:lnTo>
                  <a:pt x="194" y="330"/>
                </a:lnTo>
                <a:lnTo>
                  <a:pt x="194" y="330"/>
                </a:lnTo>
                <a:lnTo>
                  <a:pt x="194" y="330"/>
                </a:lnTo>
                <a:lnTo>
                  <a:pt x="194" y="330"/>
                </a:lnTo>
                <a:lnTo>
                  <a:pt x="183" y="339"/>
                </a:lnTo>
                <a:lnTo>
                  <a:pt x="183" y="339"/>
                </a:lnTo>
                <a:lnTo>
                  <a:pt x="181" y="340"/>
                </a:lnTo>
                <a:lnTo>
                  <a:pt x="181" y="340"/>
                </a:lnTo>
                <a:lnTo>
                  <a:pt x="181" y="344"/>
                </a:lnTo>
                <a:lnTo>
                  <a:pt x="181" y="344"/>
                </a:lnTo>
                <a:lnTo>
                  <a:pt x="194" y="333"/>
                </a:lnTo>
                <a:lnTo>
                  <a:pt x="207" y="323"/>
                </a:lnTo>
                <a:lnTo>
                  <a:pt x="207" y="323"/>
                </a:lnTo>
                <a:close/>
                <a:moveTo>
                  <a:pt x="351" y="250"/>
                </a:moveTo>
                <a:lnTo>
                  <a:pt x="351" y="250"/>
                </a:lnTo>
                <a:lnTo>
                  <a:pt x="355" y="246"/>
                </a:lnTo>
                <a:lnTo>
                  <a:pt x="359" y="243"/>
                </a:lnTo>
                <a:lnTo>
                  <a:pt x="359" y="243"/>
                </a:lnTo>
                <a:lnTo>
                  <a:pt x="356" y="225"/>
                </a:lnTo>
                <a:lnTo>
                  <a:pt x="356" y="225"/>
                </a:lnTo>
                <a:lnTo>
                  <a:pt x="353" y="238"/>
                </a:lnTo>
                <a:lnTo>
                  <a:pt x="351" y="250"/>
                </a:lnTo>
                <a:lnTo>
                  <a:pt x="351" y="250"/>
                </a:lnTo>
                <a:close/>
                <a:moveTo>
                  <a:pt x="113" y="367"/>
                </a:moveTo>
                <a:lnTo>
                  <a:pt x="113" y="367"/>
                </a:lnTo>
                <a:lnTo>
                  <a:pt x="125" y="367"/>
                </a:lnTo>
                <a:lnTo>
                  <a:pt x="135" y="364"/>
                </a:lnTo>
                <a:lnTo>
                  <a:pt x="135" y="364"/>
                </a:lnTo>
                <a:lnTo>
                  <a:pt x="135" y="363"/>
                </a:lnTo>
                <a:lnTo>
                  <a:pt x="135" y="363"/>
                </a:lnTo>
                <a:lnTo>
                  <a:pt x="136" y="360"/>
                </a:lnTo>
                <a:lnTo>
                  <a:pt x="136" y="360"/>
                </a:lnTo>
                <a:lnTo>
                  <a:pt x="127" y="361"/>
                </a:lnTo>
                <a:lnTo>
                  <a:pt x="127" y="361"/>
                </a:lnTo>
                <a:lnTo>
                  <a:pt x="126" y="361"/>
                </a:lnTo>
                <a:lnTo>
                  <a:pt x="126" y="363"/>
                </a:lnTo>
                <a:lnTo>
                  <a:pt x="126" y="363"/>
                </a:lnTo>
                <a:lnTo>
                  <a:pt x="125" y="366"/>
                </a:lnTo>
                <a:lnTo>
                  <a:pt x="125" y="366"/>
                </a:lnTo>
                <a:lnTo>
                  <a:pt x="123" y="366"/>
                </a:lnTo>
                <a:lnTo>
                  <a:pt x="123" y="367"/>
                </a:lnTo>
                <a:lnTo>
                  <a:pt x="123" y="367"/>
                </a:lnTo>
                <a:lnTo>
                  <a:pt x="122" y="364"/>
                </a:lnTo>
                <a:lnTo>
                  <a:pt x="122" y="364"/>
                </a:lnTo>
                <a:lnTo>
                  <a:pt x="122" y="363"/>
                </a:lnTo>
                <a:lnTo>
                  <a:pt x="122" y="363"/>
                </a:lnTo>
                <a:lnTo>
                  <a:pt x="122" y="363"/>
                </a:lnTo>
                <a:lnTo>
                  <a:pt x="122" y="363"/>
                </a:lnTo>
                <a:lnTo>
                  <a:pt x="116" y="363"/>
                </a:lnTo>
                <a:lnTo>
                  <a:pt x="116" y="363"/>
                </a:lnTo>
                <a:lnTo>
                  <a:pt x="115" y="364"/>
                </a:lnTo>
                <a:lnTo>
                  <a:pt x="115" y="364"/>
                </a:lnTo>
                <a:lnTo>
                  <a:pt x="113" y="367"/>
                </a:lnTo>
                <a:lnTo>
                  <a:pt x="113" y="367"/>
                </a:lnTo>
                <a:close/>
                <a:moveTo>
                  <a:pt x="302" y="267"/>
                </a:moveTo>
                <a:lnTo>
                  <a:pt x="302" y="267"/>
                </a:lnTo>
                <a:lnTo>
                  <a:pt x="299" y="267"/>
                </a:lnTo>
                <a:lnTo>
                  <a:pt x="299" y="267"/>
                </a:lnTo>
                <a:lnTo>
                  <a:pt x="298" y="269"/>
                </a:lnTo>
                <a:lnTo>
                  <a:pt x="298" y="270"/>
                </a:lnTo>
                <a:lnTo>
                  <a:pt x="298" y="270"/>
                </a:lnTo>
                <a:lnTo>
                  <a:pt x="294" y="280"/>
                </a:lnTo>
                <a:lnTo>
                  <a:pt x="294" y="280"/>
                </a:lnTo>
                <a:lnTo>
                  <a:pt x="292" y="282"/>
                </a:lnTo>
                <a:lnTo>
                  <a:pt x="292" y="282"/>
                </a:lnTo>
                <a:lnTo>
                  <a:pt x="294" y="282"/>
                </a:lnTo>
                <a:lnTo>
                  <a:pt x="294" y="282"/>
                </a:lnTo>
                <a:lnTo>
                  <a:pt x="295" y="283"/>
                </a:lnTo>
                <a:lnTo>
                  <a:pt x="295" y="283"/>
                </a:lnTo>
                <a:lnTo>
                  <a:pt x="294" y="285"/>
                </a:lnTo>
                <a:lnTo>
                  <a:pt x="294" y="285"/>
                </a:lnTo>
                <a:lnTo>
                  <a:pt x="292" y="285"/>
                </a:lnTo>
                <a:lnTo>
                  <a:pt x="292" y="285"/>
                </a:lnTo>
                <a:lnTo>
                  <a:pt x="291" y="286"/>
                </a:lnTo>
                <a:lnTo>
                  <a:pt x="291" y="286"/>
                </a:lnTo>
                <a:lnTo>
                  <a:pt x="291" y="286"/>
                </a:lnTo>
                <a:lnTo>
                  <a:pt x="298" y="286"/>
                </a:lnTo>
                <a:lnTo>
                  <a:pt x="298" y="286"/>
                </a:lnTo>
                <a:lnTo>
                  <a:pt x="298" y="282"/>
                </a:lnTo>
                <a:lnTo>
                  <a:pt x="299" y="280"/>
                </a:lnTo>
                <a:lnTo>
                  <a:pt x="299" y="280"/>
                </a:lnTo>
                <a:lnTo>
                  <a:pt x="302" y="267"/>
                </a:lnTo>
                <a:lnTo>
                  <a:pt x="302" y="267"/>
                </a:lnTo>
                <a:close/>
                <a:moveTo>
                  <a:pt x="366" y="195"/>
                </a:moveTo>
                <a:lnTo>
                  <a:pt x="366" y="195"/>
                </a:lnTo>
                <a:lnTo>
                  <a:pt x="366" y="195"/>
                </a:lnTo>
                <a:lnTo>
                  <a:pt x="366" y="195"/>
                </a:lnTo>
                <a:lnTo>
                  <a:pt x="366" y="195"/>
                </a:lnTo>
                <a:lnTo>
                  <a:pt x="366" y="195"/>
                </a:lnTo>
                <a:lnTo>
                  <a:pt x="363" y="205"/>
                </a:lnTo>
                <a:lnTo>
                  <a:pt x="361" y="215"/>
                </a:lnTo>
                <a:lnTo>
                  <a:pt x="361" y="215"/>
                </a:lnTo>
                <a:lnTo>
                  <a:pt x="359" y="221"/>
                </a:lnTo>
                <a:lnTo>
                  <a:pt x="359" y="221"/>
                </a:lnTo>
                <a:lnTo>
                  <a:pt x="361" y="236"/>
                </a:lnTo>
                <a:lnTo>
                  <a:pt x="361" y="236"/>
                </a:lnTo>
                <a:lnTo>
                  <a:pt x="362" y="238"/>
                </a:lnTo>
                <a:lnTo>
                  <a:pt x="362" y="238"/>
                </a:lnTo>
                <a:lnTo>
                  <a:pt x="362" y="238"/>
                </a:lnTo>
                <a:lnTo>
                  <a:pt x="362" y="238"/>
                </a:lnTo>
                <a:lnTo>
                  <a:pt x="362" y="222"/>
                </a:lnTo>
                <a:lnTo>
                  <a:pt x="362" y="222"/>
                </a:lnTo>
                <a:lnTo>
                  <a:pt x="365" y="204"/>
                </a:lnTo>
                <a:lnTo>
                  <a:pt x="365" y="204"/>
                </a:lnTo>
                <a:lnTo>
                  <a:pt x="365" y="202"/>
                </a:lnTo>
                <a:lnTo>
                  <a:pt x="368" y="201"/>
                </a:lnTo>
                <a:lnTo>
                  <a:pt x="368" y="201"/>
                </a:lnTo>
                <a:lnTo>
                  <a:pt x="366" y="195"/>
                </a:lnTo>
                <a:lnTo>
                  <a:pt x="366" y="195"/>
                </a:lnTo>
                <a:close/>
                <a:moveTo>
                  <a:pt x="265" y="280"/>
                </a:moveTo>
                <a:lnTo>
                  <a:pt x="265" y="280"/>
                </a:lnTo>
                <a:lnTo>
                  <a:pt x="275" y="280"/>
                </a:lnTo>
                <a:lnTo>
                  <a:pt x="275" y="280"/>
                </a:lnTo>
                <a:lnTo>
                  <a:pt x="277" y="270"/>
                </a:lnTo>
                <a:lnTo>
                  <a:pt x="277" y="270"/>
                </a:lnTo>
                <a:lnTo>
                  <a:pt x="270" y="270"/>
                </a:lnTo>
                <a:lnTo>
                  <a:pt x="270" y="270"/>
                </a:lnTo>
                <a:lnTo>
                  <a:pt x="265" y="280"/>
                </a:lnTo>
                <a:lnTo>
                  <a:pt x="265" y="280"/>
                </a:lnTo>
                <a:close/>
                <a:moveTo>
                  <a:pt x="181" y="319"/>
                </a:moveTo>
                <a:lnTo>
                  <a:pt x="181" y="319"/>
                </a:lnTo>
                <a:lnTo>
                  <a:pt x="181" y="319"/>
                </a:lnTo>
                <a:lnTo>
                  <a:pt x="181" y="319"/>
                </a:lnTo>
                <a:lnTo>
                  <a:pt x="180" y="320"/>
                </a:lnTo>
                <a:lnTo>
                  <a:pt x="180" y="320"/>
                </a:lnTo>
                <a:lnTo>
                  <a:pt x="177" y="323"/>
                </a:lnTo>
                <a:lnTo>
                  <a:pt x="177" y="323"/>
                </a:lnTo>
                <a:lnTo>
                  <a:pt x="173" y="337"/>
                </a:lnTo>
                <a:lnTo>
                  <a:pt x="173" y="337"/>
                </a:lnTo>
                <a:lnTo>
                  <a:pt x="173" y="339"/>
                </a:lnTo>
                <a:lnTo>
                  <a:pt x="173" y="339"/>
                </a:lnTo>
                <a:lnTo>
                  <a:pt x="180" y="333"/>
                </a:lnTo>
                <a:lnTo>
                  <a:pt x="180" y="333"/>
                </a:lnTo>
                <a:lnTo>
                  <a:pt x="180" y="331"/>
                </a:lnTo>
                <a:lnTo>
                  <a:pt x="180" y="331"/>
                </a:lnTo>
                <a:lnTo>
                  <a:pt x="180" y="330"/>
                </a:lnTo>
                <a:lnTo>
                  <a:pt x="180" y="330"/>
                </a:lnTo>
                <a:lnTo>
                  <a:pt x="181" y="319"/>
                </a:lnTo>
                <a:lnTo>
                  <a:pt x="181" y="319"/>
                </a:lnTo>
                <a:close/>
                <a:moveTo>
                  <a:pt x="248" y="289"/>
                </a:moveTo>
                <a:lnTo>
                  <a:pt x="248" y="289"/>
                </a:lnTo>
                <a:lnTo>
                  <a:pt x="250" y="279"/>
                </a:lnTo>
                <a:lnTo>
                  <a:pt x="250" y="279"/>
                </a:lnTo>
                <a:lnTo>
                  <a:pt x="244" y="280"/>
                </a:lnTo>
                <a:lnTo>
                  <a:pt x="244" y="280"/>
                </a:lnTo>
                <a:lnTo>
                  <a:pt x="243" y="282"/>
                </a:lnTo>
                <a:lnTo>
                  <a:pt x="243" y="282"/>
                </a:lnTo>
                <a:lnTo>
                  <a:pt x="240" y="289"/>
                </a:lnTo>
                <a:lnTo>
                  <a:pt x="240" y="289"/>
                </a:lnTo>
                <a:lnTo>
                  <a:pt x="240" y="290"/>
                </a:lnTo>
                <a:lnTo>
                  <a:pt x="240" y="290"/>
                </a:lnTo>
                <a:lnTo>
                  <a:pt x="248" y="289"/>
                </a:lnTo>
                <a:lnTo>
                  <a:pt x="248" y="289"/>
                </a:lnTo>
                <a:close/>
                <a:moveTo>
                  <a:pt x="153" y="334"/>
                </a:moveTo>
                <a:lnTo>
                  <a:pt x="153" y="334"/>
                </a:lnTo>
                <a:lnTo>
                  <a:pt x="152" y="334"/>
                </a:lnTo>
                <a:lnTo>
                  <a:pt x="152" y="336"/>
                </a:lnTo>
                <a:lnTo>
                  <a:pt x="152" y="336"/>
                </a:lnTo>
                <a:lnTo>
                  <a:pt x="145" y="351"/>
                </a:lnTo>
                <a:lnTo>
                  <a:pt x="145" y="351"/>
                </a:lnTo>
                <a:lnTo>
                  <a:pt x="145" y="353"/>
                </a:lnTo>
                <a:lnTo>
                  <a:pt x="145" y="353"/>
                </a:lnTo>
                <a:lnTo>
                  <a:pt x="145" y="353"/>
                </a:lnTo>
                <a:lnTo>
                  <a:pt x="145" y="353"/>
                </a:lnTo>
                <a:lnTo>
                  <a:pt x="152" y="351"/>
                </a:lnTo>
                <a:lnTo>
                  <a:pt x="152" y="351"/>
                </a:lnTo>
                <a:lnTo>
                  <a:pt x="152" y="350"/>
                </a:lnTo>
                <a:lnTo>
                  <a:pt x="152" y="350"/>
                </a:lnTo>
                <a:lnTo>
                  <a:pt x="153" y="343"/>
                </a:lnTo>
                <a:lnTo>
                  <a:pt x="153" y="343"/>
                </a:lnTo>
                <a:lnTo>
                  <a:pt x="153" y="334"/>
                </a:lnTo>
                <a:lnTo>
                  <a:pt x="153" y="334"/>
                </a:lnTo>
                <a:close/>
                <a:moveTo>
                  <a:pt x="227" y="283"/>
                </a:moveTo>
                <a:lnTo>
                  <a:pt x="227" y="283"/>
                </a:lnTo>
                <a:lnTo>
                  <a:pt x="228" y="282"/>
                </a:lnTo>
                <a:lnTo>
                  <a:pt x="230" y="280"/>
                </a:lnTo>
                <a:lnTo>
                  <a:pt x="230" y="280"/>
                </a:lnTo>
                <a:lnTo>
                  <a:pt x="234" y="269"/>
                </a:lnTo>
                <a:lnTo>
                  <a:pt x="234" y="269"/>
                </a:lnTo>
                <a:lnTo>
                  <a:pt x="235" y="267"/>
                </a:lnTo>
                <a:lnTo>
                  <a:pt x="235" y="267"/>
                </a:lnTo>
                <a:lnTo>
                  <a:pt x="227" y="269"/>
                </a:lnTo>
                <a:lnTo>
                  <a:pt x="227" y="269"/>
                </a:lnTo>
                <a:lnTo>
                  <a:pt x="227" y="283"/>
                </a:lnTo>
                <a:lnTo>
                  <a:pt x="227" y="283"/>
                </a:lnTo>
                <a:close/>
                <a:moveTo>
                  <a:pt x="149" y="336"/>
                </a:moveTo>
                <a:lnTo>
                  <a:pt x="149" y="336"/>
                </a:lnTo>
                <a:lnTo>
                  <a:pt x="142" y="337"/>
                </a:lnTo>
                <a:lnTo>
                  <a:pt x="142" y="337"/>
                </a:lnTo>
                <a:lnTo>
                  <a:pt x="140" y="339"/>
                </a:lnTo>
                <a:lnTo>
                  <a:pt x="140" y="340"/>
                </a:lnTo>
                <a:lnTo>
                  <a:pt x="140" y="340"/>
                </a:lnTo>
                <a:lnTo>
                  <a:pt x="140" y="348"/>
                </a:lnTo>
                <a:lnTo>
                  <a:pt x="140" y="348"/>
                </a:lnTo>
                <a:lnTo>
                  <a:pt x="139" y="351"/>
                </a:lnTo>
                <a:lnTo>
                  <a:pt x="139" y="351"/>
                </a:lnTo>
                <a:lnTo>
                  <a:pt x="142" y="351"/>
                </a:lnTo>
                <a:lnTo>
                  <a:pt x="142" y="351"/>
                </a:lnTo>
                <a:lnTo>
                  <a:pt x="149" y="336"/>
                </a:lnTo>
                <a:lnTo>
                  <a:pt x="149" y="336"/>
                </a:lnTo>
                <a:close/>
                <a:moveTo>
                  <a:pt x="343" y="245"/>
                </a:moveTo>
                <a:lnTo>
                  <a:pt x="343" y="245"/>
                </a:lnTo>
                <a:lnTo>
                  <a:pt x="342" y="245"/>
                </a:lnTo>
                <a:lnTo>
                  <a:pt x="342" y="245"/>
                </a:lnTo>
                <a:lnTo>
                  <a:pt x="339" y="249"/>
                </a:lnTo>
                <a:lnTo>
                  <a:pt x="339" y="249"/>
                </a:lnTo>
                <a:lnTo>
                  <a:pt x="338" y="250"/>
                </a:lnTo>
                <a:lnTo>
                  <a:pt x="338" y="250"/>
                </a:lnTo>
                <a:lnTo>
                  <a:pt x="336" y="256"/>
                </a:lnTo>
                <a:lnTo>
                  <a:pt x="336" y="256"/>
                </a:lnTo>
                <a:lnTo>
                  <a:pt x="336" y="259"/>
                </a:lnTo>
                <a:lnTo>
                  <a:pt x="336" y="259"/>
                </a:lnTo>
                <a:lnTo>
                  <a:pt x="343" y="256"/>
                </a:lnTo>
                <a:lnTo>
                  <a:pt x="343" y="256"/>
                </a:lnTo>
                <a:lnTo>
                  <a:pt x="343" y="245"/>
                </a:lnTo>
                <a:lnTo>
                  <a:pt x="343" y="245"/>
                </a:lnTo>
                <a:close/>
                <a:moveTo>
                  <a:pt x="221" y="306"/>
                </a:moveTo>
                <a:lnTo>
                  <a:pt x="221" y="306"/>
                </a:lnTo>
                <a:lnTo>
                  <a:pt x="220" y="306"/>
                </a:lnTo>
                <a:lnTo>
                  <a:pt x="220" y="306"/>
                </a:lnTo>
                <a:lnTo>
                  <a:pt x="210" y="314"/>
                </a:lnTo>
                <a:lnTo>
                  <a:pt x="210" y="314"/>
                </a:lnTo>
                <a:lnTo>
                  <a:pt x="208" y="316"/>
                </a:lnTo>
                <a:lnTo>
                  <a:pt x="208" y="316"/>
                </a:lnTo>
                <a:lnTo>
                  <a:pt x="208" y="321"/>
                </a:lnTo>
                <a:lnTo>
                  <a:pt x="208" y="321"/>
                </a:lnTo>
                <a:lnTo>
                  <a:pt x="216" y="314"/>
                </a:lnTo>
                <a:lnTo>
                  <a:pt x="221" y="309"/>
                </a:lnTo>
                <a:lnTo>
                  <a:pt x="221" y="309"/>
                </a:lnTo>
                <a:lnTo>
                  <a:pt x="221" y="306"/>
                </a:lnTo>
                <a:lnTo>
                  <a:pt x="221" y="306"/>
                </a:lnTo>
                <a:close/>
                <a:moveTo>
                  <a:pt x="152" y="354"/>
                </a:moveTo>
                <a:lnTo>
                  <a:pt x="152" y="354"/>
                </a:lnTo>
                <a:lnTo>
                  <a:pt x="145" y="357"/>
                </a:lnTo>
                <a:lnTo>
                  <a:pt x="145" y="357"/>
                </a:lnTo>
                <a:lnTo>
                  <a:pt x="142" y="358"/>
                </a:lnTo>
                <a:lnTo>
                  <a:pt x="142" y="358"/>
                </a:lnTo>
                <a:lnTo>
                  <a:pt x="140" y="364"/>
                </a:lnTo>
                <a:lnTo>
                  <a:pt x="140" y="364"/>
                </a:lnTo>
                <a:lnTo>
                  <a:pt x="152" y="358"/>
                </a:lnTo>
                <a:lnTo>
                  <a:pt x="152" y="358"/>
                </a:lnTo>
                <a:lnTo>
                  <a:pt x="152" y="357"/>
                </a:lnTo>
                <a:lnTo>
                  <a:pt x="152" y="354"/>
                </a:lnTo>
                <a:lnTo>
                  <a:pt x="152" y="354"/>
                </a:lnTo>
                <a:close/>
                <a:moveTo>
                  <a:pt x="285" y="270"/>
                </a:moveTo>
                <a:lnTo>
                  <a:pt x="285" y="270"/>
                </a:lnTo>
                <a:lnTo>
                  <a:pt x="281" y="280"/>
                </a:lnTo>
                <a:lnTo>
                  <a:pt x="281" y="280"/>
                </a:lnTo>
                <a:lnTo>
                  <a:pt x="288" y="280"/>
                </a:lnTo>
                <a:lnTo>
                  <a:pt x="288" y="280"/>
                </a:lnTo>
                <a:lnTo>
                  <a:pt x="289" y="269"/>
                </a:lnTo>
                <a:lnTo>
                  <a:pt x="289" y="269"/>
                </a:lnTo>
                <a:lnTo>
                  <a:pt x="285" y="270"/>
                </a:lnTo>
                <a:lnTo>
                  <a:pt x="285" y="270"/>
                </a:lnTo>
                <a:close/>
                <a:moveTo>
                  <a:pt x="261" y="270"/>
                </a:moveTo>
                <a:lnTo>
                  <a:pt x="261" y="270"/>
                </a:lnTo>
                <a:lnTo>
                  <a:pt x="258" y="270"/>
                </a:lnTo>
                <a:lnTo>
                  <a:pt x="258" y="270"/>
                </a:lnTo>
                <a:lnTo>
                  <a:pt x="254" y="282"/>
                </a:lnTo>
                <a:lnTo>
                  <a:pt x="254" y="282"/>
                </a:lnTo>
                <a:lnTo>
                  <a:pt x="261" y="282"/>
                </a:lnTo>
                <a:lnTo>
                  <a:pt x="261" y="282"/>
                </a:lnTo>
                <a:lnTo>
                  <a:pt x="261" y="270"/>
                </a:lnTo>
                <a:lnTo>
                  <a:pt x="261" y="270"/>
                </a:lnTo>
                <a:close/>
                <a:moveTo>
                  <a:pt x="160" y="344"/>
                </a:moveTo>
                <a:lnTo>
                  <a:pt x="160" y="344"/>
                </a:lnTo>
                <a:lnTo>
                  <a:pt x="160" y="344"/>
                </a:lnTo>
                <a:lnTo>
                  <a:pt x="160" y="344"/>
                </a:lnTo>
                <a:lnTo>
                  <a:pt x="166" y="343"/>
                </a:lnTo>
                <a:lnTo>
                  <a:pt x="166" y="343"/>
                </a:lnTo>
                <a:lnTo>
                  <a:pt x="166" y="341"/>
                </a:lnTo>
                <a:lnTo>
                  <a:pt x="166" y="341"/>
                </a:lnTo>
                <a:lnTo>
                  <a:pt x="167" y="329"/>
                </a:lnTo>
                <a:lnTo>
                  <a:pt x="167" y="329"/>
                </a:lnTo>
                <a:lnTo>
                  <a:pt x="167" y="329"/>
                </a:lnTo>
                <a:lnTo>
                  <a:pt x="167" y="329"/>
                </a:lnTo>
                <a:lnTo>
                  <a:pt x="167" y="329"/>
                </a:lnTo>
                <a:lnTo>
                  <a:pt x="167" y="329"/>
                </a:lnTo>
                <a:lnTo>
                  <a:pt x="160" y="344"/>
                </a:lnTo>
                <a:lnTo>
                  <a:pt x="160" y="344"/>
                </a:lnTo>
                <a:close/>
                <a:moveTo>
                  <a:pt x="253" y="232"/>
                </a:moveTo>
                <a:lnTo>
                  <a:pt x="253" y="232"/>
                </a:lnTo>
                <a:lnTo>
                  <a:pt x="253" y="232"/>
                </a:lnTo>
                <a:lnTo>
                  <a:pt x="253" y="232"/>
                </a:lnTo>
                <a:lnTo>
                  <a:pt x="253" y="233"/>
                </a:lnTo>
                <a:lnTo>
                  <a:pt x="253" y="233"/>
                </a:lnTo>
                <a:lnTo>
                  <a:pt x="251" y="236"/>
                </a:lnTo>
                <a:lnTo>
                  <a:pt x="251" y="236"/>
                </a:lnTo>
                <a:lnTo>
                  <a:pt x="253" y="238"/>
                </a:lnTo>
                <a:lnTo>
                  <a:pt x="253" y="238"/>
                </a:lnTo>
                <a:lnTo>
                  <a:pt x="255" y="236"/>
                </a:lnTo>
                <a:lnTo>
                  <a:pt x="257" y="236"/>
                </a:lnTo>
                <a:lnTo>
                  <a:pt x="257" y="236"/>
                </a:lnTo>
                <a:lnTo>
                  <a:pt x="260" y="232"/>
                </a:lnTo>
                <a:lnTo>
                  <a:pt x="260" y="232"/>
                </a:lnTo>
                <a:lnTo>
                  <a:pt x="260" y="231"/>
                </a:lnTo>
                <a:lnTo>
                  <a:pt x="260" y="231"/>
                </a:lnTo>
                <a:lnTo>
                  <a:pt x="257" y="226"/>
                </a:lnTo>
                <a:lnTo>
                  <a:pt x="257" y="226"/>
                </a:lnTo>
                <a:lnTo>
                  <a:pt x="253" y="232"/>
                </a:lnTo>
                <a:lnTo>
                  <a:pt x="253" y="232"/>
                </a:lnTo>
                <a:close/>
                <a:moveTo>
                  <a:pt x="216" y="235"/>
                </a:moveTo>
                <a:lnTo>
                  <a:pt x="216" y="235"/>
                </a:lnTo>
                <a:lnTo>
                  <a:pt x="213" y="238"/>
                </a:lnTo>
                <a:lnTo>
                  <a:pt x="213" y="238"/>
                </a:lnTo>
                <a:lnTo>
                  <a:pt x="204" y="240"/>
                </a:lnTo>
                <a:lnTo>
                  <a:pt x="204" y="240"/>
                </a:lnTo>
                <a:lnTo>
                  <a:pt x="201" y="242"/>
                </a:lnTo>
                <a:lnTo>
                  <a:pt x="201" y="242"/>
                </a:lnTo>
                <a:lnTo>
                  <a:pt x="193" y="249"/>
                </a:lnTo>
                <a:lnTo>
                  <a:pt x="193" y="249"/>
                </a:lnTo>
                <a:lnTo>
                  <a:pt x="193" y="250"/>
                </a:lnTo>
                <a:lnTo>
                  <a:pt x="193" y="250"/>
                </a:lnTo>
                <a:lnTo>
                  <a:pt x="196" y="249"/>
                </a:lnTo>
                <a:lnTo>
                  <a:pt x="196" y="249"/>
                </a:lnTo>
                <a:lnTo>
                  <a:pt x="200" y="246"/>
                </a:lnTo>
                <a:lnTo>
                  <a:pt x="200" y="246"/>
                </a:lnTo>
                <a:lnTo>
                  <a:pt x="203" y="245"/>
                </a:lnTo>
                <a:lnTo>
                  <a:pt x="203" y="245"/>
                </a:lnTo>
                <a:lnTo>
                  <a:pt x="207" y="240"/>
                </a:lnTo>
                <a:lnTo>
                  <a:pt x="207" y="240"/>
                </a:lnTo>
                <a:lnTo>
                  <a:pt x="208" y="239"/>
                </a:lnTo>
                <a:lnTo>
                  <a:pt x="210" y="240"/>
                </a:lnTo>
                <a:lnTo>
                  <a:pt x="210" y="240"/>
                </a:lnTo>
                <a:lnTo>
                  <a:pt x="216" y="238"/>
                </a:lnTo>
                <a:lnTo>
                  <a:pt x="216" y="238"/>
                </a:lnTo>
                <a:lnTo>
                  <a:pt x="216" y="235"/>
                </a:lnTo>
                <a:lnTo>
                  <a:pt x="216" y="235"/>
                </a:lnTo>
                <a:close/>
                <a:moveTo>
                  <a:pt x="156" y="348"/>
                </a:moveTo>
                <a:lnTo>
                  <a:pt x="156" y="348"/>
                </a:lnTo>
                <a:lnTo>
                  <a:pt x="156" y="348"/>
                </a:lnTo>
                <a:lnTo>
                  <a:pt x="156" y="348"/>
                </a:lnTo>
                <a:lnTo>
                  <a:pt x="163" y="330"/>
                </a:lnTo>
                <a:lnTo>
                  <a:pt x="163" y="330"/>
                </a:lnTo>
                <a:lnTo>
                  <a:pt x="157" y="333"/>
                </a:lnTo>
                <a:lnTo>
                  <a:pt x="157" y="333"/>
                </a:lnTo>
                <a:lnTo>
                  <a:pt x="156" y="334"/>
                </a:lnTo>
                <a:lnTo>
                  <a:pt x="156" y="334"/>
                </a:lnTo>
                <a:lnTo>
                  <a:pt x="156" y="337"/>
                </a:lnTo>
                <a:lnTo>
                  <a:pt x="156" y="337"/>
                </a:lnTo>
                <a:lnTo>
                  <a:pt x="156" y="348"/>
                </a:lnTo>
                <a:lnTo>
                  <a:pt x="156" y="348"/>
                </a:lnTo>
                <a:close/>
                <a:moveTo>
                  <a:pt x="156" y="171"/>
                </a:moveTo>
                <a:lnTo>
                  <a:pt x="156" y="171"/>
                </a:lnTo>
                <a:lnTo>
                  <a:pt x="156" y="171"/>
                </a:lnTo>
                <a:lnTo>
                  <a:pt x="156" y="171"/>
                </a:lnTo>
                <a:lnTo>
                  <a:pt x="157" y="171"/>
                </a:lnTo>
                <a:lnTo>
                  <a:pt x="157" y="171"/>
                </a:lnTo>
                <a:lnTo>
                  <a:pt x="163" y="167"/>
                </a:lnTo>
                <a:lnTo>
                  <a:pt x="163" y="167"/>
                </a:lnTo>
                <a:lnTo>
                  <a:pt x="166" y="164"/>
                </a:lnTo>
                <a:lnTo>
                  <a:pt x="166" y="164"/>
                </a:lnTo>
                <a:lnTo>
                  <a:pt x="167" y="161"/>
                </a:lnTo>
                <a:lnTo>
                  <a:pt x="167" y="161"/>
                </a:lnTo>
                <a:lnTo>
                  <a:pt x="162" y="161"/>
                </a:lnTo>
                <a:lnTo>
                  <a:pt x="162" y="161"/>
                </a:lnTo>
                <a:lnTo>
                  <a:pt x="156" y="171"/>
                </a:lnTo>
                <a:lnTo>
                  <a:pt x="156" y="171"/>
                </a:lnTo>
                <a:close/>
                <a:moveTo>
                  <a:pt x="322" y="275"/>
                </a:moveTo>
                <a:lnTo>
                  <a:pt x="322" y="275"/>
                </a:lnTo>
                <a:lnTo>
                  <a:pt x="322" y="276"/>
                </a:lnTo>
                <a:lnTo>
                  <a:pt x="322" y="276"/>
                </a:lnTo>
                <a:lnTo>
                  <a:pt x="331" y="272"/>
                </a:lnTo>
                <a:lnTo>
                  <a:pt x="331" y="272"/>
                </a:lnTo>
                <a:lnTo>
                  <a:pt x="331" y="270"/>
                </a:lnTo>
                <a:lnTo>
                  <a:pt x="331" y="270"/>
                </a:lnTo>
                <a:lnTo>
                  <a:pt x="331" y="266"/>
                </a:lnTo>
                <a:lnTo>
                  <a:pt x="331" y="266"/>
                </a:lnTo>
                <a:lnTo>
                  <a:pt x="325" y="269"/>
                </a:lnTo>
                <a:lnTo>
                  <a:pt x="325" y="269"/>
                </a:lnTo>
                <a:lnTo>
                  <a:pt x="324" y="269"/>
                </a:lnTo>
                <a:lnTo>
                  <a:pt x="324" y="269"/>
                </a:lnTo>
                <a:lnTo>
                  <a:pt x="322" y="275"/>
                </a:lnTo>
                <a:lnTo>
                  <a:pt x="322" y="275"/>
                </a:lnTo>
                <a:close/>
                <a:moveTo>
                  <a:pt x="179" y="341"/>
                </a:moveTo>
                <a:lnTo>
                  <a:pt x="179" y="341"/>
                </a:lnTo>
                <a:lnTo>
                  <a:pt x="179" y="341"/>
                </a:lnTo>
                <a:lnTo>
                  <a:pt x="179" y="341"/>
                </a:lnTo>
                <a:lnTo>
                  <a:pt x="170" y="346"/>
                </a:lnTo>
                <a:lnTo>
                  <a:pt x="170" y="346"/>
                </a:lnTo>
                <a:lnTo>
                  <a:pt x="170" y="347"/>
                </a:lnTo>
                <a:lnTo>
                  <a:pt x="170" y="347"/>
                </a:lnTo>
                <a:lnTo>
                  <a:pt x="169" y="351"/>
                </a:lnTo>
                <a:lnTo>
                  <a:pt x="169" y="351"/>
                </a:lnTo>
                <a:lnTo>
                  <a:pt x="174" y="348"/>
                </a:lnTo>
                <a:lnTo>
                  <a:pt x="180" y="344"/>
                </a:lnTo>
                <a:lnTo>
                  <a:pt x="180" y="344"/>
                </a:lnTo>
                <a:lnTo>
                  <a:pt x="179" y="343"/>
                </a:lnTo>
                <a:lnTo>
                  <a:pt x="179" y="341"/>
                </a:lnTo>
                <a:lnTo>
                  <a:pt x="179" y="341"/>
                </a:lnTo>
                <a:close/>
                <a:moveTo>
                  <a:pt x="46" y="181"/>
                </a:moveTo>
                <a:lnTo>
                  <a:pt x="46" y="181"/>
                </a:lnTo>
                <a:lnTo>
                  <a:pt x="46" y="181"/>
                </a:lnTo>
                <a:lnTo>
                  <a:pt x="46" y="181"/>
                </a:lnTo>
                <a:lnTo>
                  <a:pt x="39" y="188"/>
                </a:lnTo>
                <a:lnTo>
                  <a:pt x="34" y="196"/>
                </a:lnTo>
                <a:lnTo>
                  <a:pt x="34" y="196"/>
                </a:lnTo>
                <a:lnTo>
                  <a:pt x="35" y="199"/>
                </a:lnTo>
                <a:lnTo>
                  <a:pt x="35" y="199"/>
                </a:lnTo>
                <a:lnTo>
                  <a:pt x="39" y="194"/>
                </a:lnTo>
                <a:lnTo>
                  <a:pt x="39" y="194"/>
                </a:lnTo>
                <a:lnTo>
                  <a:pt x="44" y="188"/>
                </a:lnTo>
                <a:lnTo>
                  <a:pt x="44" y="188"/>
                </a:lnTo>
                <a:lnTo>
                  <a:pt x="45" y="185"/>
                </a:lnTo>
                <a:lnTo>
                  <a:pt x="45" y="185"/>
                </a:lnTo>
                <a:lnTo>
                  <a:pt x="46" y="181"/>
                </a:lnTo>
                <a:lnTo>
                  <a:pt x="46" y="181"/>
                </a:lnTo>
                <a:close/>
                <a:moveTo>
                  <a:pt x="316" y="233"/>
                </a:moveTo>
                <a:lnTo>
                  <a:pt x="316" y="233"/>
                </a:lnTo>
                <a:lnTo>
                  <a:pt x="316" y="233"/>
                </a:lnTo>
                <a:lnTo>
                  <a:pt x="316" y="233"/>
                </a:lnTo>
                <a:lnTo>
                  <a:pt x="318" y="232"/>
                </a:lnTo>
                <a:lnTo>
                  <a:pt x="318" y="232"/>
                </a:lnTo>
                <a:lnTo>
                  <a:pt x="328" y="221"/>
                </a:lnTo>
                <a:lnTo>
                  <a:pt x="336" y="208"/>
                </a:lnTo>
                <a:lnTo>
                  <a:pt x="336" y="208"/>
                </a:lnTo>
                <a:lnTo>
                  <a:pt x="336" y="206"/>
                </a:lnTo>
                <a:lnTo>
                  <a:pt x="336" y="206"/>
                </a:lnTo>
                <a:lnTo>
                  <a:pt x="336" y="206"/>
                </a:lnTo>
                <a:lnTo>
                  <a:pt x="336" y="206"/>
                </a:lnTo>
                <a:lnTo>
                  <a:pt x="335" y="209"/>
                </a:lnTo>
                <a:lnTo>
                  <a:pt x="335" y="209"/>
                </a:lnTo>
                <a:lnTo>
                  <a:pt x="331" y="213"/>
                </a:lnTo>
                <a:lnTo>
                  <a:pt x="331" y="213"/>
                </a:lnTo>
                <a:lnTo>
                  <a:pt x="325" y="223"/>
                </a:lnTo>
                <a:lnTo>
                  <a:pt x="318" y="232"/>
                </a:lnTo>
                <a:lnTo>
                  <a:pt x="318" y="232"/>
                </a:lnTo>
                <a:lnTo>
                  <a:pt x="316" y="233"/>
                </a:lnTo>
                <a:lnTo>
                  <a:pt x="316" y="233"/>
                </a:lnTo>
                <a:close/>
                <a:moveTo>
                  <a:pt x="110" y="343"/>
                </a:moveTo>
                <a:lnTo>
                  <a:pt x="110" y="343"/>
                </a:lnTo>
                <a:lnTo>
                  <a:pt x="105" y="343"/>
                </a:lnTo>
                <a:lnTo>
                  <a:pt x="105" y="343"/>
                </a:lnTo>
                <a:lnTo>
                  <a:pt x="102" y="351"/>
                </a:lnTo>
                <a:lnTo>
                  <a:pt x="102" y="351"/>
                </a:lnTo>
                <a:lnTo>
                  <a:pt x="105" y="353"/>
                </a:lnTo>
                <a:lnTo>
                  <a:pt x="105" y="353"/>
                </a:lnTo>
                <a:lnTo>
                  <a:pt x="110" y="343"/>
                </a:lnTo>
                <a:lnTo>
                  <a:pt x="110" y="343"/>
                </a:lnTo>
                <a:close/>
                <a:moveTo>
                  <a:pt x="73" y="198"/>
                </a:moveTo>
                <a:lnTo>
                  <a:pt x="73" y="198"/>
                </a:lnTo>
                <a:lnTo>
                  <a:pt x="75" y="196"/>
                </a:lnTo>
                <a:lnTo>
                  <a:pt x="75" y="196"/>
                </a:lnTo>
                <a:lnTo>
                  <a:pt x="82" y="194"/>
                </a:lnTo>
                <a:lnTo>
                  <a:pt x="82" y="194"/>
                </a:lnTo>
                <a:lnTo>
                  <a:pt x="83" y="192"/>
                </a:lnTo>
                <a:lnTo>
                  <a:pt x="83" y="191"/>
                </a:lnTo>
                <a:lnTo>
                  <a:pt x="83" y="191"/>
                </a:lnTo>
                <a:lnTo>
                  <a:pt x="82" y="191"/>
                </a:lnTo>
                <a:lnTo>
                  <a:pt x="82" y="191"/>
                </a:lnTo>
                <a:lnTo>
                  <a:pt x="82" y="188"/>
                </a:lnTo>
                <a:lnTo>
                  <a:pt x="82" y="188"/>
                </a:lnTo>
                <a:lnTo>
                  <a:pt x="79" y="189"/>
                </a:lnTo>
                <a:lnTo>
                  <a:pt x="78" y="189"/>
                </a:lnTo>
                <a:lnTo>
                  <a:pt x="78" y="189"/>
                </a:lnTo>
                <a:lnTo>
                  <a:pt x="76" y="191"/>
                </a:lnTo>
                <a:lnTo>
                  <a:pt x="76" y="191"/>
                </a:lnTo>
                <a:lnTo>
                  <a:pt x="75" y="195"/>
                </a:lnTo>
                <a:lnTo>
                  <a:pt x="75" y="195"/>
                </a:lnTo>
                <a:lnTo>
                  <a:pt x="73" y="198"/>
                </a:lnTo>
                <a:lnTo>
                  <a:pt x="73" y="198"/>
                </a:lnTo>
                <a:close/>
                <a:moveTo>
                  <a:pt x="59" y="341"/>
                </a:moveTo>
                <a:lnTo>
                  <a:pt x="59" y="341"/>
                </a:lnTo>
                <a:lnTo>
                  <a:pt x="55" y="348"/>
                </a:lnTo>
                <a:lnTo>
                  <a:pt x="55" y="348"/>
                </a:lnTo>
                <a:lnTo>
                  <a:pt x="62" y="351"/>
                </a:lnTo>
                <a:lnTo>
                  <a:pt x="62" y="351"/>
                </a:lnTo>
                <a:lnTo>
                  <a:pt x="64" y="347"/>
                </a:lnTo>
                <a:lnTo>
                  <a:pt x="64" y="347"/>
                </a:lnTo>
                <a:lnTo>
                  <a:pt x="64" y="346"/>
                </a:lnTo>
                <a:lnTo>
                  <a:pt x="64" y="346"/>
                </a:lnTo>
                <a:lnTo>
                  <a:pt x="59" y="341"/>
                </a:lnTo>
                <a:lnTo>
                  <a:pt x="59" y="341"/>
                </a:lnTo>
                <a:close/>
                <a:moveTo>
                  <a:pt x="211" y="292"/>
                </a:moveTo>
                <a:lnTo>
                  <a:pt x="211" y="292"/>
                </a:lnTo>
                <a:lnTo>
                  <a:pt x="211" y="292"/>
                </a:lnTo>
                <a:lnTo>
                  <a:pt x="211" y="292"/>
                </a:lnTo>
                <a:lnTo>
                  <a:pt x="217" y="273"/>
                </a:lnTo>
                <a:lnTo>
                  <a:pt x="217" y="273"/>
                </a:lnTo>
                <a:lnTo>
                  <a:pt x="216" y="275"/>
                </a:lnTo>
                <a:lnTo>
                  <a:pt x="216" y="275"/>
                </a:lnTo>
                <a:lnTo>
                  <a:pt x="211" y="279"/>
                </a:lnTo>
                <a:lnTo>
                  <a:pt x="211" y="279"/>
                </a:lnTo>
                <a:lnTo>
                  <a:pt x="211" y="282"/>
                </a:lnTo>
                <a:lnTo>
                  <a:pt x="211" y="282"/>
                </a:lnTo>
                <a:lnTo>
                  <a:pt x="211" y="290"/>
                </a:lnTo>
                <a:lnTo>
                  <a:pt x="211" y="290"/>
                </a:lnTo>
                <a:lnTo>
                  <a:pt x="211" y="292"/>
                </a:lnTo>
                <a:lnTo>
                  <a:pt x="211" y="292"/>
                </a:lnTo>
                <a:close/>
                <a:moveTo>
                  <a:pt x="281" y="172"/>
                </a:moveTo>
                <a:lnTo>
                  <a:pt x="281" y="172"/>
                </a:lnTo>
                <a:lnTo>
                  <a:pt x="275" y="186"/>
                </a:lnTo>
                <a:lnTo>
                  <a:pt x="275" y="186"/>
                </a:lnTo>
                <a:lnTo>
                  <a:pt x="278" y="184"/>
                </a:lnTo>
                <a:lnTo>
                  <a:pt x="281" y="184"/>
                </a:lnTo>
                <a:lnTo>
                  <a:pt x="281" y="184"/>
                </a:lnTo>
                <a:lnTo>
                  <a:pt x="282" y="174"/>
                </a:lnTo>
                <a:lnTo>
                  <a:pt x="282" y="174"/>
                </a:lnTo>
                <a:lnTo>
                  <a:pt x="281" y="172"/>
                </a:lnTo>
                <a:lnTo>
                  <a:pt x="281" y="172"/>
                </a:lnTo>
                <a:close/>
                <a:moveTo>
                  <a:pt x="137" y="339"/>
                </a:moveTo>
                <a:lnTo>
                  <a:pt x="137" y="339"/>
                </a:lnTo>
                <a:lnTo>
                  <a:pt x="136" y="340"/>
                </a:lnTo>
                <a:lnTo>
                  <a:pt x="135" y="340"/>
                </a:lnTo>
                <a:lnTo>
                  <a:pt x="135" y="340"/>
                </a:lnTo>
                <a:lnTo>
                  <a:pt x="132" y="347"/>
                </a:lnTo>
                <a:lnTo>
                  <a:pt x="132" y="347"/>
                </a:lnTo>
                <a:lnTo>
                  <a:pt x="132" y="348"/>
                </a:lnTo>
                <a:lnTo>
                  <a:pt x="132" y="348"/>
                </a:lnTo>
                <a:lnTo>
                  <a:pt x="136" y="351"/>
                </a:lnTo>
                <a:lnTo>
                  <a:pt x="136" y="351"/>
                </a:lnTo>
                <a:lnTo>
                  <a:pt x="137" y="339"/>
                </a:lnTo>
                <a:lnTo>
                  <a:pt x="137" y="339"/>
                </a:lnTo>
                <a:close/>
                <a:moveTo>
                  <a:pt x="98" y="353"/>
                </a:moveTo>
                <a:lnTo>
                  <a:pt x="98" y="353"/>
                </a:lnTo>
                <a:lnTo>
                  <a:pt x="93" y="351"/>
                </a:lnTo>
                <a:lnTo>
                  <a:pt x="93" y="351"/>
                </a:lnTo>
                <a:lnTo>
                  <a:pt x="89" y="358"/>
                </a:lnTo>
                <a:lnTo>
                  <a:pt x="89" y="358"/>
                </a:lnTo>
                <a:lnTo>
                  <a:pt x="96" y="358"/>
                </a:lnTo>
                <a:lnTo>
                  <a:pt x="96" y="358"/>
                </a:lnTo>
                <a:lnTo>
                  <a:pt x="98" y="353"/>
                </a:lnTo>
                <a:lnTo>
                  <a:pt x="98" y="353"/>
                </a:lnTo>
                <a:close/>
                <a:moveTo>
                  <a:pt x="17" y="302"/>
                </a:moveTo>
                <a:lnTo>
                  <a:pt x="17" y="302"/>
                </a:lnTo>
                <a:lnTo>
                  <a:pt x="24" y="293"/>
                </a:lnTo>
                <a:lnTo>
                  <a:pt x="24" y="293"/>
                </a:lnTo>
                <a:lnTo>
                  <a:pt x="21" y="287"/>
                </a:lnTo>
                <a:lnTo>
                  <a:pt x="21" y="287"/>
                </a:lnTo>
                <a:lnTo>
                  <a:pt x="19" y="289"/>
                </a:lnTo>
                <a:lnTo>
                  <a:pt x="19" y="289"/>
                </a:lnTo>
                <a:lnTo>
                  <a:pt x="17" y="297"/>
                </a:lnTo>
                <a:lnTo>
                  <a:pt x="17" y="297"/>
                </a:lnTo>
                <a:lnTo>
                  <a:pt x="15" y="299"/>
                </a:lnTo>
                <a:lnTo>
                  <a:pt x="17" y="302"/>
                </a:lnTo>
                <a:lnTo>
                  <a:pt x="17" y="302"/>
                </a:lnTo>
                <a:close/>
                <a:moveTo>
                  <a:pt x="217" y="164"/>
                </a:moveTo>
                <a:lnTo>
                  <a:pt x="217" y="164"/>
                </a:lnTo>
                <a:lnTo>
                  <a:pt x="216" y="165"/>
                </a:lnTo>
                <a:lnTo>
                  <a:pt x="216" y="165"/>
                </a:lnTo>
                <a:lnTo>
                  <a:pt x="216" y="165"/>
                </a:lnTo>
                <a:lnTo>
                  <a:pt x="216" y="165"/>
                </a:lnTo>
                <a:lnTo>
                  <a:pt x="217" y="177"/>
                </a:lnTo>
                <a:lnTo>
                  <a:pt x="217" y="177"/>
                </a:lnTo>
                <a:lnTo>
                  <a:pt x="217" y="181"/>
                </a:lnTo>
                <a:lnTo>
                  <a:pt x="217" y="181"/>
                </a:lnTo>
                <a:lnTo>
                  <a:pt x="216" y="188"/>
                </a:lnTo>
                <a:lnTo>
                  <a:pt x="216" y="188"/>
                </a:lnTo>
                <a:lnTo>
                  <a:pt x="216" y="189"/>
                </a:lnTo>
                <a:lnTo>
                  <a:pt x="216" y="189"/>
                </a:lnTo>
                <a:lnTo>
                  <a:pt x="217" y="188"/>
                </a:lnTo>
                <a:lnTo>
                  <a:pt x="217" y="188"/>
                </a:lnTo>
                <a:lnTo>
                  <a:pt x="220" y="178"/>
                </a:lnTo>
                <a:lnTo>
                  <a:pt x="220" y="178"/>
                </a:lnTo>
                <a:lnTo>
                  <a:pt x="221" y="174"/>
                </a:lnTo>
                <a:lnTo>
                  <a:pt x="221" y="174"/>
                </a:lnTo>
                <a:lnTo>
                  <a:pt x="223" y="172"/>
                </a:lnTo>
                <a:lnTo>
                  <a:pt x="223" y="172"/>
                </a:lnTo>
                <a:lnTo>
                  <a:pt x="221" y="174"/>
                </a:lnTo>
                <a:lnTo>
                  <a:pt x="221" y="174"/>
                </a:lnTo>
                <a:lnTo>
                  <a:pt x="218" y="174"/>
                </a:lnTo>
                <a:lnTo>
                  <a:pt x="217" y="171"/>
                </a:lnTo>
                <a:lnTo>
                  <a:pt x="217" y="171"/>
                </a:lnTo>
                <a:lnTo>
                  <a:pt x="217" y="169"/>
                </a:lnTo>
                <a:lnTo>
                  <a:pt x="217" y="169"/>
                </a:lnTo>
                <a:lnTo>
                  <a:pt x="217" y="164"/>
                </a:lnTo>
                <a:lnTo>
                  <a:pt x="217" y="164"/>
                </a:lnTo>
                <a:close/>
                <a:moveTo>
                  <a:pt x="109" y="188"/>
                </a:moveTo>
                <a:lnTo>
                  <a:pt x="109" y="188"/>
                </a:lnTo>
                <a:lnTo>
                  <a:pt x="116" y="178"/>
                </a:lnTo>
                <a:lnTo>
                  <a:pt x="116" y="178"/>
                </a:lnTo>
                <a:lnTo>
                  <a:pt x="113" y="175"/>
                </a:lnTo>
                <a:lnTo>
                  <a:pt x="113" y="175"/>
                </a:lnTo>
                <a:lnTo>
                  <a:pt x="112" y="177"/>
                </a:lnTo>
                <a:lnTo>
                  <a:pt x="112" y="177"/>
                </a:lnTo>
                <a:lnTo>
                  <a:pt x="110" y="178"/>
                </a:lnTo>
                <a:lnTo>
                  <a:pt x="110" y="178"/>
                </a:lnTo>
                <a:lnTo>
                  <a:pt x="109" y="185"/>
                </a:lnTo>
                <a:lnTo>
                  <a:pt x="109" y="185"/>
                </a:lnTo>
                <a:lnTo>
                  <a:pt x="109" y="186"/>
                </a:lnTo>
                <a:lnTo>
                  <a:pt x="109" y="186"/>
                </a:lnTo>
                <a:lnTo>
                  <a:pt x="109" y="188"/>
                </a:lnTo>
                <a:lnTo>
                  <a:pt x="109" y="188"/>
                </a:lnTo>
                <a:close/>
                <a:moveTo>
                  <a:pt x="166" y="348"/>
                </a:moveTo>
                <a:lnTo>
                  <a:pt x="166" y="348"/>
                </a:lnTo>
                <a:lnTo>
                  <a:pt x="160" y="351"/>
                </a:lnTo>
                <a:lnTo>
                  <a:pt x="160" y="351"/>
                </a:lnTo>
                <a:lnTo>
                  <a:pt x="157" y="353"/>
                </a:lnTo>
                <a:lnTo>
                  <a:pt x="156" y="356"/>
                </a:lnTo>
                <a:lnTo>
                  <a:pt x="156" y="356"/>
                </a:lnTo>
                <a:lnTo>
                  <a:pt x="154" y="357"/>
                </a:lnTo>
                <a:lnTo>
                  <a:pt x="154" y="357"/>
                </a:lnTo>
                <a:lnTo>
                  <a:pt x="164" y="353"/>
                </a:lnTo>
                <a:lnTo>
                  <a:pt x="164" y="353"/>
                </a:lnTo>
                <a:lnTo>
                  <a:pt x="166" y="348"/>
                </a:lnTo>
                <a:lnTo>
                  <a:pt x="166" y="348"/>
                </a:lnTo>
                <a:close/>
                <a:moveTo>
                  <a:pt x="351" y="236"/>
                </a:moveTo>
                <a:lnTo>
                  <a:pt x="351" y="236"/>
                </a:lnTo>
                <a:lnTo>
                  <a:pt x="351" y="236"/>
                </a:lnTo>
                <a:lnTo>
                  <a:pt x="351" y="236"/>
                </a:lnTo>
                <a:lnTo>
                  <a:pt x="346" y="240"/>
                </a:lnTo>
                <a:lnTo>
                  <a:pt x="346" y="240"/>
                </a:lnTo>
                <a:lnTo>
                  <a:pt x="346" y="242"/>
                </a:lnTo>
                <a:lnTo>
                  <a:pt x="346" y="242"/>
                </a:lnTo>
                <a:lnTo>
                  <a:pt x="346" y="253"/>
                </a:lnTo>
                <a:lnTo>
                  <a:pt x="346" y="253"/>
                </a:lnTo>
                <a:lnTo>
                  <a:pt x="346" y="253"/>
                </a:lnTo>
                <a:lnTo>
                  <a:pt x="346" y="253"/>
                </a:lnTo>
                <a:lnTo>
                  <a:pt x="348" y="253"/>
                </a:lnTo>
                <a:lnTo>
                  <a:pt x="348" y="253"/>
                </a:lnTo>
                <a:lnTo>
                  <a:pt x="351" y="236"/>
                </a:lnTo>
                <a:lnTo>
                  <a:pt x="351" y="236"/>
                </a:lnTo>
                <a:close/>
                <a:moveTo>
                  <a:pt x="193" y="232"/>
                </a:moveTo>
                <a:lnTo>
                  <a:pt x="193" y="232"/>
                </a:lnTo>
                <a:lnTo>
                  <a:pt x="186" y="236"/>
                </a:lnTo>
                <a:lnTo>
                  <a:pt x="177" y="238"/>
                </a:lnTo>
                <a:lnTo>
                  <a:pt x="177" y="238"/>
                </a:lnTo>
                <a:lnTo>
                  <a:pt x="177" y="239"/>
                </a:lnTo>
                <a:lnTo>
                  <a:pt x="176" y="240"/>
                </a:lnTo>
                <a:lnTo>
                  <a:pt x="176" y="240"/>
                </a:lnTo>
                <a:lnTo>
                  <a:pt x="179" y="242"/>
                </a:lnTo>
                <a:lnTo>
                  <a:pt x="179" y="242"/>
                </a:lnTo>
                <a:lnTo>
                  <a:pt x="193" y="232"/>
                </a:lnTo>
                <a:lnTo>
                  <a:pt x="193" y="232"/>
                </a:lnTo>
                <a:close/>
                <a:moveTo>
                  <a:pt x="243" y="296"/>
                </a:moveTo>
                <a:lnTo>
                  <a:pt x="243" y="296"/>
                </a:lnTo>
                <a:lnTo>
                  <a:pt x="243" y="294"/>
                </a:lnTo>
                <a:lnTo>
                  <a:pt x="243" y="294"/>
                </a:lnTo>
                <a:lnTo>
                  <a:pt x="240" y="296"/>
                </a:lnTo>
                <a:lnTo>
                  <a:pt x="240" y="296"/>
                </a:lnTo>
                <a:lnTo>
                  <a:pt x="237" y="296"/>
                </a:lnTo>
                <a:lnTo>
                  <a:pt x="235" y="297"/>
                </a:lnTo>
                <a:lnTo>
                  <a:pt x="235" y="297"/>
                </a:lnTo>
                <a:lnTo>
                  <a:pt x="234" y="297"/>
                </a:lnTo>
                <a:lnTo>
                  <a:pt x="234" y="297"/>
                </a:lnTo>
                <a:lnTo>
                  <a:pt x="233" y="299"/>
                </a:lnTo>
                <a:lnTo>
                  <a:pt x="233" y="299"/>
                </a:lnTo>
                <a:lnTo>
                  <a:pt x="227" y="302"/>
                </a:lnTo>
                <a:lnTo>
                  <a:pt x="227" y="302"/>
                </a:lnTo>
                <a:lnTo>
                  <a:pt x="226" y="303"/>
                </a:lnTo>
                <a:lnTo>
                  <a:pt x="226" y="303"/>
                </a:lnTo>
                <a:lnTo>
                  <a:pt x="224" y="306"/>
                </a:lnTo>
                <a:lnTo>
                  <a:pt x="224" y="306"/>
                </a:lnTo>
                <a:lnTo>
                  <a:pt x="226" y="306"/>
                </a:lnTo>
                <a:lnTo>
                  <a:pt x="226" y="306"/>
                </a:lnTo>
                <a:lnTo>
                  <a:pt x="233" y="300"/>
                </a:lnTo>
                <a:lnTo>
                  <a:pt x="241" y="297"/>
                </a:lnTo>
                <a:lnTo>
                  <a:pt x="241" y="297"/>
                </a:lnTo>
                <a:lnTo>
                  <a:pt x="243" y="296"/>
                </a:lnTo>
                <a:lnTo>
                  <a:pt x="243" y="296"/>
                </a:lnTo>
                <a:close/>
                <a:moveTo>
                  <a:pt x="359" y="165"/>
                </a:moveTo>
                <a:lnTo>
                  <a:pt x="359" y="165"/>
                </a:lnTo>
                <a:lnTo>
                  <a:pt x="359" y="165"/>
                </a:lnTo>
                <a:lnTo>
                  <a:pt x="359" y="165"/>
                </a:lnTo>
                <a:lnTo>
                  <a:pt x="359" y="164"/>
                </a:lnTo>
                <a:lnTo>
                  <a:pt x="359" y="164"/>
                </a:lnTo>
                <a:lnTo>
                  <a:pt x="356" y="152"/>
                </a:lnTo>
                <a:lnTo>
                  <a:pt x="352" y="142"/>
                </a:lnTo>
                <a:lnTo>
                  <a:pt x="352" y="142"/>
                </a:lnTo>
                <a:lnTo>
                  <a:pt x="349" y="140"/>
                </a:lnTo>
                <a:lnTo>
                  <a:pt x="349" y="140"/>
                </a:lnTo>
                <a:lnTo>
                  <a:pt x="351" y="144"/>
                </a:lnTo>
                <a:lnTo>
                  <a:pt x="351" y="144"/>
                </a:lnTo>
                <a:lnTo>
                  <a:pt x="355" y="152"/>
                </a:lnTo>
                <a:lnTo>
                  <a:pt x="355" y="152"/>
                </a:lnTo>
                <a:lnTo>
                  <a:pt x="358" y="161"/>
                </a:lnTo>
                <a:lnTo>
                  <a:pt x="358" y="161"/>
                </a:lnTo>
                <a:lnTo>
                  <a:pt x="359" y="165"/>
                </a:lnTo>
                <a:lnTo>
                  <a:pt x="359" y="165"/>
                </a:lnTo>
                <a:close/>
                <a:moveTo>
                  <a:pt x="247" y="212"/>
                </a:moveTo>
                <a:lnTo>
                  <a:pt x="247" y="212"/>
                </a:lnTo>
                <a:lnTo>
                  <a:pt x="248" y="212"/>
                </a:lnTo>
                <a:lnTo>
                  <a:pt x="248" y="212"/>
                </a:lnTo>
                <a:lnTo>
                  <a:pt x="250" y="211"/>
                </a:lnTo>
                <a:lnTo>
                  <a:pt x="250" y="211"/>
                </a:lnTo>
                <a:lnTo>
                  <a:pt x="253" y="209"/>
                </a:lnTo>
                <a:lnTo>
                  <a:pt x="255" y="206"/>
                </a:lnTo>
                <a:lnTo>
                  <a:pt x="255" y="206"/>
                </a:lnTo>
                <a:lnTo>
                  <a:pt x="258" y="198"/>
                </a:lnTo>
                <a:lnTo>
                  <a:pt x="258" y="198"/>
                </a:lnTo>
                <a:lnTo>
                  <a:pt x="260" y="194"/>
                </a:lnTo>
                <a:lnTo>
                  <a:pt x="258" y="189"/>
                </a:lnTo>
                <a:lnTo>
                  <a:pt x="255" y="185"/>
                </a:lnTo>
                <a:lnTo>
                  <a:pt x="251" y="182"/>
                </a:lnTo>
                <a:lnTo>
                  <a:pt x="251" y="182"/>
                </a:lnTo>
                <a:lnTo>
                  <a:pt x="251" y="182"/>
                </a:lnTo>
                <a:lnTo>
                  <a:pt x="251" y="182"/>
                </a:lnTo>
                <a:lnTo>
                  <a:pt x="255" y="189"/>
                </a:lnTo>
                <a:lnTo>
                  <a:pt x="255" y="189"/>
                </a:lnTo>
                <a:lnTo>
                  <a:pt x="257" y="191"/>
                </a:lnTo>
                <a:lnTo>
                  <a:pt x="257" y="191"/>
                </a:lnTo>
                <a:lnTo>
                  <a:pt x="258" y="192"/>
                </a:lnTo>
                <a:lnTo>
                  <a:pt x="258" y="192"/>
                </a:lnTo>
                <a:lnTo>
                  <a:pt x="258" y="198"/>
                </a:lnTo>
                <a:lnTo>
                  <a:pt x="255" y="205"/>
                </a:lnTo>
                <a:lnTo>
                  <a:pt x="255" y="205"/>
                </a:lnTo>
                <a:lnTo>
                  <a:pt x="254" y="205"/>
                </a:lnTo>
                <a:lnTo>
                  <a:pt x="254" y="205"/>
                </a:lnTo>
                <a:lnTo>
                  <a:pt x="253" y="209"/>
                </a:lnTo>
                <a:lnTo>
                  <a:pt x="248" y="211"/>
                </a:lnTo>
                <a:lnTo>
                  <a:pt x="248" y="211"/>
                </a:lnTo>
                <a:lnTo>
                  <a:pt x="247" y="212"/>
                </a:lnTo>
                <a:lnTo>
                  <a:pt x="247" y="212"/>
                </a:lnTo>
                <a:close/>
                <a:moveTo>
                  <a:pt x="284" y="186"/>
                </a:moveTo>
                <a:lnTo>
                  <a:pt x="284" y="186"/>
                </a:lnTo>
                <a:lnTo>
                  <a:pt x="285" y="186"/>
                </a:lnTo>
                <a:lnTo>
                  <a:pt x="285" y="186"/>
                </a:lnTo>
                <a:lnTo>
                  <a:pt x="287" y="186"/>
                </a:lnTo>
                <a:lnTo>
                  <a:pt x="288" y="185"/>
                </a:lnTo>
                <a:lnTo>
                  <a:pt x="288" y="185"/>
                </a:lnTo>
                <a:lnTo>
                  <a:pt x="289" y="174"/>
                </a:lnTo>
                <a:lnTo>
                  <a:pt x="289" y="174"/>
                </a:lnTo>
                <a:lnTo>
                  <a:pt x="289" y="172"/>
                </a:lnTo>
                <a:lnTo>
                  <a:pt x="289" y="172"/>
                </a:lnTo>
                <a:lnTo>
                  <a:pt x="287" y="179"/>
                </a:lnTo>
                <a:lnTo>
                  <a:pt x="284" y="186"/>
                </a:lnTo>
                <a:lnTo>
                  <a:pt x="284" y="186"/>
                </a:lnTo>
                <a:close/>
                <a:moveTo>
                  <a:pt x="115" y="343"/>
                </a:moveTo>
                <a:lnTo>
                  <a:pt x="115" y="343"/>
                </a:lnTo>
                <a:lnTo>
                  <a:pt x="113" y="343"/>
                </a:lnTo>
                <a:lnTo>
                  <a:pt x="113" y="344"/>
                </a:lnTo>
                <a:lnTo>
                  <a:pt x="113" y="344"/>
                </a:lnTo>
                <a:lnTo>
                  <a:pt x="108" y="353"/>
                </a:lnTo>
                <a:lnTo>
                  <a:pt x="108" y="353"/>
                </a:lnTo>
                <a:lnTo>
                  <a:pt x="108" y="354"/>
                </a:lnTo>
                <a:lnTo>
                  <a:pt x="108" y="354"/>
                </a:lnTo>
                <a:lnTo>
                  <a:pt x="110" y="354"/>
                </a:lnTo>
                <a:lnTo>
                  <a:pt x="110" y="354"/>
                </a:lnTo>
                <a:lnTo>
                  <a:pt x="112" y="354"/>
                </a:lnTo>
                <a:lnTo>
                  <a:pt x="112" y="353"/>
                </a:lnTo>
                <a:lnTo>
                  <a:pt x="112" y="353"/>
                </a:lnTo>
                <a:lnTo>
                  <a:pt x="115" y="344"/>
                </a:lnTo>
                <a:lnTo>
                  <a:pt x="115" y="344"/>
                </a:lnTo>
                <a:lnTo>
                  <a:pt x="115" y="343"/>
                </a:lnTo>
                <a:lnTo>
                  <a:pt x="115" y="343"/>
                </a:lnTo>
                <a:close/>
                <a:moveTo>
                  <a:pt x="304" y="111"/>
                </a:moveTo>
                <a:lnTo>
                  <a:pt x="304" y="111"/>
                </a:lnTo>
                <a:lnTo>
                  <a:pt x="304" y="115"/>
                </a:lnTo>
                <a:lnTo>
                  <a:pt x="304" y="115"/>
                </a:lnTo>
                <a:lnTo>
                  <a:pt x="304" y="115"/>
                </a:lnTo>
                <a:lnTo>
                  <a:pt x="304" y="115"/>
                </a:lnTo>
                <a:lnTo>
                  <a:pt x="308" y="120"/>
                </a:lnTo>
                <a:lnTo>
                  <a:pt x="308" y="120"/>
                </a:lnTo>
                <a:lnTo>
                  <a:pt x="311" y="115"/>
                </a:lnTo>
                <a:lnTo>
                  <a:pt x="311" y="115"/>
                </a:lnTo>
                <a:lnTo>
                  <a:pt x="304" y="111"/>
                </a:lnTo>
                <a:lnTo>
                  <a:pt x="304" y="111"/>
                </a:lnTo>
                <a:close/>
                <a:moveTo>
                  <a:pt x="147" y="165"/>
                </a:moveTo>
                <a:lnTo>
                  <a:pt x="147" y="165"/>
                </a:lnTo>
                <a:lnTo>
                  <a:pt x="146" y="167"/>
                </a:lnTo>
                <a:lnTo>
                  <a:pt x="145" y="168"/>
                </a:lnTo>
                <a:lnTo>
                  <a:pt x="145" y="168"/>
                </a:lnTo>
                <a:lnTo>
                  <a:pt x="142" y="178"/>
                </a:lnTo>
                <a:lnTo>
                  <a:pt x="142" y="178"/>
                </a:lnTo>
                <a:lnTo>
                  <a:pt x="140" y="179"/>
                </a:lnTo>
                <a:lnTo>
                  <a:pt x="140" y="179"/>
                </a:lnTo>
                <a:lnTo>
                  <a:pt x="145" y="178"/>
                </a:lnTo>
                <a:lnTo>
                  <a:pt x="146" y="175"/>
                </a:lnTo>
                <a:lnTo>
                  <a:pt x="146" y="175"/>
                </a:lnTo>
                <a:lnTo>
                  <a:pt x="147" y="168"/>
                </a:lnTo>
                <a:lnTo>
                  <a:pt x="147" y="168"/>
                </a:lnTo>
                <a:lnTo>
                  <a:pt x="147" y="165"/>
                </a:lnTo>
                <a:lnTo>
                  <a:pt x="147" y="165"/>
                </a:lnTo>
                <a:close/>
                <a:moveTo>
                  <a:pt x="332" y="198"/>
                </a:moveTo>
                <a:lnTo>
                  <a:pt x="332" y="198"/>
                </a:lnTo>
                <a:lnTo>
                  <a:pt x="328" y="205"/>
                </a:lnTo>
                <a:lnTo>
                  <a:pt x="326" y="212"/>
                </a:lnTo>
                <a:lnTo>
                  <a:pt x="326" y="212"/>
                </a:lnTo>
                <a:lnTo>
                  <a:pt x="326" y="212"/>
                </a:lnTo>
                <a:lnTo>
                  <a:pt x="326" y="212"/>
                </a:lnTo>
                <a:lnTo>
                  <a:pt x="332" y="204"/>
                </a:lnTo>
                <a:lnTo>
                  <a:pt x="332" y="204"/>
                </a:lnTo>
                <a:lnTo>
                  <a:pt x="332" y="201"/>
                </a:lnTo>
                <a:lnTo>
                  <a:pt x="332" y="198"/>
                </a:lnTo>
                <a:lnTo>
                  <a:pt x="332" y="198"/>
                </a:lnTo>
                <a:close/>
                <a:moveTo>
                  <a:pt x="230" y="221"/>
                </a:moveTo>
                <a:lnTo>
                  <a:pt x="230" y="221"/>
                </a:lnTo>
                <a:lnTo>
                  <a:pt x="230" y="219"/>
                </a:lnTo>
                <a:lnTo>
                  <a:pt x="228" y="218"/>
                </a:lnTo>
                <a:lnTo>
                  <a:pt x="228" y="218"/>
                </a:lnTo>
                <a:lnTo>
                  <a:pt x="226" y="216"/>
                </a:lnTo>
                <a:lnTo>
                  <a:pt x="226" y="216"/>
                </a:lnTo>
                <a:lnTo>
                  <a:pt x="223" y="212"/>
                </a:lnTo>
                <a:lnTo>
                  <a:pt x="223" y="212"/>
                </a:lnTo>
                <a:lnTo>
                  <a:pt x="223" y="215"/>
                </a:lnTo>
                <a:lnTo>
                  <a:pt x="223" y="215"/>
                </a:lnTo>
                <a:lnTo>
                  <a:pt x="224" y="221"/>
                </a:lnTo>
                <a:lnTo>
                  <a:pt x="224" y="221"/>
                </a:lnTo>
                <a:lnTo>
                  <a:pt x="226" y="221"/>
                </a:lnTo>
                <a:lnTo>
                  <a:pt x="226" y="221"/>
                </a:lnTo>
                <a:lnTo>
                  <a:pt x="230" y="221"/>
                </a:lnTo>
                <a:lnTo>
                  <a:pt x="230" y="221"/>
                </a:lnTo>
                <a:close/>
                <a:moveTo>
                  <a:pt x="65" y="240"/>
                </a:moveTo>
                <a:lnTo>
                  <a:pt x="65" y="240"/>
                </a:lnTo>
                <a:lnTo>
                  <a:pt x="65" y="243"/>
                </a:lnTo>
                <a:lnTo>
                  <a:pt x="62" y="243"/>
                </a:lnTo>
                <a:lnTo>
                  <a:pt x="62" y="243"/>
                </a:lnTo>
                <a:lnTo>
                  <a:pt x="62" y="245"/>
                </a:lnTo>
                <a:lnTo>
                  <a:pt x="62" y="246"/>
                </a:lnTo>
                <a:lnTo>
                  <a:pt x="62" y="246"/>
                </a:lnTo>
                <a:lnTo>
                  <a:pt x="64" y="248"/>
                </a:lnTo>
                <a:lnTo>
                  <a:pt x="62" y="249"/>
                </a:lnTo>
                <a:lnTo>
                  <a:pt x="62" y="249"/>
                </a:lnTo>
                <a:lnTo>
                  <a:pt x="62" y="250"/>
                </a:lnTo>
                <a:lnTo>
                  <a:pt x="62" y="250"/>
                </a:lnTo>
                <a:lnTo>
                  <a:pt x="65" y="248"/>
                </a:lnTo>
                <a:lnTo>
                  <a:pt x="69" y="246"/>
                </a:lnTo>
                <a:lnTo>
                  <a:pt x="69" y="246"/>
                </a:lnTo>
                <a:lnTo>
                  <a:pt x="68" y="243"/>
                </a:lnTo>
                <a:lnTo>
                  <a:pt x="68" y="243"/>
                </a:lnTo>
                <a:lnTo>
                  <a:pt x="66" y="242"/>
                </a:lnTo>
                <a:lnTo>
                  <a:pt x="65" y="240"/>
                </a:lnTo>
                <a:lnTo>
                  <a:pt x="65" y="240"/>
                </a:lnTo>
                <a:close/>
                <a:moveTo>
                  <a:pt x="341" y="152"/>
                </a:moveTo>
                <a:lnTo>
                  <a:pt x="341" y="152"/>
                </a:lnTo>
                <a:lnTo>
                  <a:pt x="341" y="152"/>
                </a:lnTo>
                <a:lnTo>
                  <a:pt x="341" y="152"/>
                </a:lnTo>
                <a:lnTo>
                  <a:pt x="342" y="157"/>
                </a:lnTo>
                <a:lnTo>
                  <a:pt x="342" y="162"/>
                </a:lnTo>
                <a:lnTo>
                  <a:pt x="341" y="171"/>
                </a:lnTo>
                <a:lnTo>
                  <a:pt x="341" y="171"/>
                </a:lnTo>
                <a:lnTo>
                  <a:pt x="342" y="169"/>
                </a:lnTo>
                <a:lnTo>
                  <a:pt x="342" y="169"/>
                </a:lnTo>
                <a:lnTo>
                  <a:pt x="345" y="164"/>
                </a:lnTo>
                <a:lnTo>
                  <a:pt x="345" y="164"/>
                </a:lnTo>
                <a:lnTo>
                  <a:pt x="345" y="164"/>
                </a:lnTo>
                <a:lnTo>
                  <a:pt x="345" y="162"/>
                </a:lnTo>
                <a:lnTo>
                  <a:pt x="345" y="162"/>
                </a:lnTo>
                <a:lnTo>
                  <a:pt x="345" y="162"/>
                </a:lnTo>
                <a:lnTo>
                  <a:pt x="345" y="162"/>
                </a:lnTo>
                <a:lnTo>
                  <a:pt x="342" y="161"/>
                </a:lnTo>
                <a:lnTo>
                  <a:pt x="342" y="159"/>
                </a:lnTo>
                <a:lnTo>
                  <a:pt x="342" y="159"/>
                </a:lnTo>
                <a:lnTo>
                  <a:pt x="343" y="157"/>
                </a:lnTo>
                <a:lnTo>
                  <a:pt x="343" y="157"/>
                </a:lnTo>
                <a:lnTo>
                  <a:pt x="343" y="155"/>
                </a:lnTo>
                <a:lnTo>
                  <a:pt x="342" y="154"/>
                </a:lnTo>
                <a:lnTo>
                  <a:pt x="342" y="154"/>
                </a:lnTo>
                <a:lnTo>
                  <a:pt x="341" y="152"/>
                </a:lnTo>
                <a:lnTo>
                  <a:pt x="341" y="152"/>
                </a:lnTo>
                <a:close/>
                <a:moveTo>
                  <a:pt x="28" y="309"/>
                </a:moveTo>
                <a:lnTo>
                  <a:pt x="28" y="309"/>
                </a:lnTo>
                <a:lnTo>
                  <a:pt x="22" y="316"/>
                </a:lnTo>
                <a:lnTo>
                  <a:pt x="22" y="316"/>
                </a:lnTo>
                <a:lnTo>
                  <a:pt x="25" y="320"/>
                </a:lnTo>
                <a:lnTo>
                  <a:pt x="25" y="320"/>
                </a:lnTo>
                <a:lnTo>
                  <a:pt x="27" y="319"/>
                </a:lnTo>
                <a:lnTo>
                  <a:pt x="27" y="319"/>
                </a:lnTo>
                <a:lnTo>
                  <a:pt x="28" y="313"/>
                </a:lnTo>
                <a:lnTo>
                  <a:pt x="28" y="313"/>
                </a:lnTo>
                <a:lnTo>
                  <a:pt x="29" y="310"/>
                </a:lnTo>
                <a:lnTo>
                  <a:pt x="28" y="309"/>
                </a:lnTo>
                <a:lnTo>
                  <a:pt x="28" y="309"/>
                </a:lnTo>
                <a:close/>
                <a:moveTo>
                  <a:pt x="228" y="294"/>
                </a:moveTo>
                <a:lnTo>
                  <a:pt x="228" y="294"/>
                </a:lnTo>
                <a:lnTo>
                  <a:pt x="234" y="292"/>
                </a:lnTo>
                <a:lnTo>
                  <a:pt x="234" y="292"/>
                </a:lnTo>
                <a:lnTo>
                  <a:pt x="235" y="285"/>
                </a:lnTo>
                <a:lnTo>
                  <a:pt x="235" y="285"/>
                </a:lnTo>
                <a:lnTo>
                  <a:pt x="230" y="287"/>
                </a:lnTo>
                <a:lnTo>
                  <a:pt x="230" y="287"/>
                </a:lnTo>
                <a:lnTo>
                  <a:pt x="230" y="289"/>
                </a:lnTo>
                <a:lnTo>
                  <a:pt x="230" y="289"/>
                </a:lnTo>
                <a:lnTo>
                  <a:pt x="228" y="294"/>
                </a:lnTo>
                <a:lnTo>
                  <a:pt x="228" y="294"/>
                </a:lnTo>
                <a:close/>
                <a:moveTo>
                  <a:pt x="123" y="351"/>
                </a:moveTo>
                <a:lnTo>
                  <a:pt x="123" y="351"/>
                </a:lnTo>
                <a:lnTo>
                  <a:pt x="123" y="351"/>
                </a:lnTo>
                <a:lnTo>
                  <a:pt x="123" y="351"/>
                </a:lnTo>
                <a:lnTo>
                  <a:pt x="120" y="354"/>
                </a:lnTo>
                <a:lnTo>
                  <a:pt x="120" y="354"/>
                </a:lnTo>
                <a:lnTo>
                  <a:pt x="118" y="360"/>
                </a:lnTo>
                <a:lnTo>
                  <a:pt x="118" y="360"/>
                </a:lnTo>
                <a:lnTo>
                  <a:pt x="122" y="358"/>
                </a:lnTo>
                <a:lnTo>
                  <a:pt x="122" y="358"/>
                </a:lnTo>
                <a:lnTo>
                  <a:pt x="123" y="351"/>
                </a:lnTo>
                <a:lnTo>
                  <a:pt x="123" y="351"/>
                </a:lnTo>
                <a:close/>
                <a:moveTo>
                  <a:pt x="181" y="231"/>
                </a:moveTo>
                <a:lnTo>
                  <a:pt x="181" y="231"/>
                </a:lnTo>
                <a:lnTo>
                  <a:pt x="180" y="231"/>
                </a:lnTo>
                <a:lnTo>
                  <a:pt x="180" y="231"/>
                </a:lnTo>
                <a:lnTo>
                  <a:pt x="174" y="231"/>
                </a:lnTo>
                <a:lnTo>
                  <a:pt x="174" y="231"/>
                </a:lnTo>
                <a:lnTo>
                  <a:pt x="172" y="231"/>
                </a:lnTo>
                <a:lnTo>
                  <a:pt x="170" y="228"/>
                </a:lnTo>
                <a:lnTo>
                  <a:pt x="170" y="228"/>
                </a:lnTo>
                <a:lnTo>
                  <a:pt x="167" y="218"/>
                </a:lnTo>
                <a:lnTo>
                  <a:pt x="167" y="218"/>
                </a:lnTo>
                <a:lnTo>
                  <a:pt x="164" y="212"/>
                </a:lnTo>
                <a:lnTo>
                  <a:pt x="164" y="212"/>
                </a:lnTo>
                <a:lnTo>
                  <a:pt x="164" y="216"/>
                </a:lnTo>
                <a:lnTo>
                  <a:pt x="164" y="216"/>
                </a:lnTo>
                <a:lnTo>
                  <a:pt x="170" y="229"/>
                </a:lnTo>
                <a:lnTo>
                  <a:pt x="170" y="229"/>
                </a:lnTo>
                <a:lnTo>
                  <a:pt x="173" y="235"/>
                </a:lnTo>
                <a:lnTo>
                  <a:pt x="173" y="235"/>
                </a:lnTo>
                <a:lnTo>
                  <a:pt x="181" y="231"/>
                </a:lnTo>
                <a:lnTo>
                  <a:pt x="181" y="231"/>
                </a:lnTo>
                <a:close/>
                <a:moveTo>
                  <a:pt x="268" y="177"/>
                </a:moveTo>
                <a:lnTo>
                  <a:pt x="268" y="177"/>
                </a:lnTo>
                <a:lnTo>
                  <a:pt x="265" y="178"/>
                </a:lnTo>
                <a:lnTo>
                  <a:pt x="265" y="178"/>
                </a:lnTo>
                <a:lnTo>
                  <a:pt x="264" y="178"/>
                </a:lnTo>
                <a:lnTo>
                  <a:pt x="264" y="178"/>
                </a:lnTo>
                <a:lnTo>
                  <a:pt x="262" y="177"/>
                </a:lnTo>
                <a:lnTo>
                  <a:pt x="262" y="177"/>
                </a:lnTo>
                <a:lnTo>
                  <a:pt x="262" y="175"/>
                </a:lnTo>
                <a:lnTo>
                  <a:pt x="262" y="175"/>
                </a:lnTo>
                <a:lnTo>
                  <a:pt x="262" y="175"/>
                </a:lnTo>
                <a:lnTo>
                  <a:pt x="262" y="175"/>
                </a:lnTo>
                <a:lnTo>
                  <a:pt x="261" y="178"/>
                </a:lnTo>
                <a:lnTo>
                  <a:pt x="258" y="179"/>
                </a:lnTo>
                <a:lnTo>
                  <a:pt x="258" y="179"/>
                </a:lnTo>
                <a:lnTo>
                  <a:pt x="265" y="184"/>
                </a:lnTo>
                <a:lnTo>
                  <a:pt x="265" y="184"/>
                </a:lnTo>
                <a:lnTo>
                  <a:pt x="268" y="177"/>
                </a:lnTo>
                <a:lnTo>
                  <a:pt x="268" y="177"/>
                </a:lnTo>
                <a:close/>
                <a:moveTo>
                  <a:pt x="370" y="221"/>
                </a:moveTo>
                <a:lnTo>
                  <a:pt x="370" y="221"/>
                </a:lnTo>
                <a:lnTo>
                  <a:pt x="370" y="221"/>
                </a:lnTo>
                <a:lnTo>
                  <a:pt x="370" y="221"/>
                </a:lnTo>
                <a:lnTo>
                  <a:pt x="372" y="218"/>
                </a:lnTo>
                <a:lnTo>
                  <a:pt x="372" y="218"/>
                </a:lnTo>
                <a:lnTo>
                  <a:pt x="372" y="213"/>
                </a:lnTo>
                <a:lnTo>
                  <a:pt x="372" y="213"/>
                </a:lnTo>
                <a:lnTo>
                  <a:pt x="373" y="204"/>
                </a:lnTo>
                <a:lnTo>
                  <a:pt x="372" y="195"/>
                </a:lnTo>
                <a:lnTo>
                  <a:pt x="372" y="195"/>
                </a:lnTo>
                <a:lnTo>
                  <a:pt x="372" y="194"/>
                </a:lnTo>
                <a:lnTo>
                  <a:pt x="372" y="194"/>
                </a:lnTo>
                <a:lnTo>
                  <a:pt x="372" y="195"/>
                </a:lnTo>
                <a:lnTo>
                  <a:pt x="372" y="195"/>
                </a:lnTo>
                <a:lnTo>
                  <a:pt x="370" y="209"/>
                </a:lnTo>
                <a:lnTo>
                  <a:pt x="370" y="209"/>
                </a:lnTo>
                <a:lnTo>
                  <a:pt x="370" y="221"/>
                </a:lnTo>
                <a:lnTo>
                  <a:pt x="370" y="221"/>
                </a:lnTo>
                <a:close/>
                <a:moveTo>
                  <a:pt x="73" y="350"/>
                </a:moveTo>
                <a:lnTo>
                  <a:pt x="73" y="350"/>
                </a:lnTo>
                <a:lnTo>
                  <a:pt x="76" y="340"/>
                </a:lnTo>
                <a:lnTo>
                  <a:pt x="76" y="340"/>
                </a:lnTo>
                <a:lnTo>
                  <a:pt x="75" y="340"/>
                </a:lnTo>
                <a:lnTo>
                  <a:pt x="75" y="340"/>
                </a:lnTo>
                <a:lnTo>
                  <a:pt x="71" y="348"/>
                </a:lnTo>
                <a:lnTo>
                  <a:pt x="71" y="348"/>
                </a:lnTo>
                <a:lnTo>
                  <a:pt x="73" y="350"/>
                </a:lnTo>
                <a:lnTo>
                  <a:pt x="73" y="350"/>
                </a:lnTo>
                <a:close/>
                <a:moveTo>
                  <a:pt x="214" y="228"/>
                </a:moveTo>
                <a:lnTo>
                  <a:pt x="214" y="228"/>
                </a:lnTo>
                <a:lnTo>
                  <a:pt x="214" y="226"/>
                </a:lnTo>
                <a:lnTo>
                  <a:pt x="216" y="226"/>
                </a:lnTo>
                <a:lnTo>
                  <a:pt x="216" y="226"/>
                </a:lnTo>
                <a:lnTo>
                  <a:pt x="216" y="213"/>
                </a:lnTo>
                <a:lnTo>
                  <a:pt x="216" y="213"/>
                </a:lnTo>
                <a:lnTo>
                  <a:pt x="214" y="212"/>
                </a:lnTo>
                <a:lnTo>
                  <a:pt x="214" y="212"/>
                </a:lnTo>
                <a:lnTo>
                  <a:pt x="214" y="209"/>
                </a:lnTo>
                <a:lnTo>
                  <a:pt x="214" y="209"/>
                </a:lnTo>
                <a:lnTo>
                  <a:pt x="213" y="206"/>
                </a:lnTo>
                <a:lnTo>
                  <a:pt x="213" y="206"/>
                </a:lnTo>
                <a:lnTo>
                  <a:pt x="214" y="228"/>
                </a:lnTo>
                <a:lnTo>
                  <a:pt x="214" y="228"/>
                </a:lnTo>
                <a:close/>
                <a:moveTo>
                  <a:pt x="292" y="246"/>
                </a:moveTo>
                <a:lnTo>
                  <a:pt x="292" y="246"/>
                </a:lnTo>
                <a:lnTo>
                  <a:pt x="294" y="245"/>
                </a:lnTo>
                <a:lnTo>
                  <a:pt x="294" y="245"/>
                </a:lnTo>
                <a:lnTo>
                  <a:pt x="297" y="242"/>
                </a:lnTo>
                <a:lnTo>
                  <a:pt x="297" y="242"/>
                </a:lnTo>
                <a:lnTo>
                  <a:pt x="298" y="242"/>
                </a:lnTo>
                <a:lnTo>
                  <a:pt x="298" y="242"/>
                </a:lnTo>
                <a:lnTo>
                  <a:pt x="291" y="242"/>
                </a:lnTo>
                <a:lnTo>
                  <a:pt x="285" y="243"/>
                </a:lnTo>
                <a:lnTo>
                  <a:pt x="285" y="243"/>
                </a:lnTo>
                <a:lnTo>
                  <a:pt x="287" y="246"/>
                </a:lnTo>
                <a:lnTo>
                  <a:pt x="287" y="246"/>
                </a:lnTo>
                <a:lnTo>
                  <a:pt x="288" y="245"/>
                </a:lnTo>
                <a:lnTo>
                  <a:pt x="288" y="245"/>
                </a:lnTo>
                <a:lnTo>
                  <a:pt x="291" y="243"/>
                </a:lnTo>
                <a:lnTo>
                  <a:pt x="292" y="246"/>
                </a:lnTo>
                <a:lnTo>
                  <a:pt x="292" y="246"/>
                </a:lnTo>
                <a:close/>
                <a:moveTo>
                  <a:pt x="349" y="151"/>
                </a:moveTo>
                <a:lnTo>
                  <a:pt x="349" y="151"/>
                </a:lnTo>
                <a:lnTo>
                  <a:pt x="349" y="151"/>
                </a:lnTo>
                <a:lnTo>
                  <a:pt x="349" y="151"/>
                </a:lnTo>
                <a:lnTo>
                  <a:pt x="348" y="154"/>
                </a:lnTo>
                <a:lnTo>
                  <a:pt x="348" y="154"/>
                </a:lnTo>
                <a:lnTo>
                  <a:pt x="348" y="157"/>
                </a:lnTo>
                <a:lnTo>
                  <a:pt x="349" y="158"/>
                </a:lnTo>
                <a:lnTo>
                  <a:pt x="349" y="158"/>
                </a:lnTo>
                <a:lnTo>
                  <a:pt x="351" y="159"/>
                </a:lnTo>
                <a:lnTo>
                  <a:pt x="351" y="159"/>
                </a:lnTo>
                <a:lnTo>
                  <a:pt x="351" y="162"/>
                </a:lnTo>
                <a:lnTo>
                  <a:pt x="351" y="162"/>
                </a:lnTo>
                <a:lnTo>
                  <a:pt x="352" y="167"/>
                </a:lnTo>
                <a:lnTo>
                  <a:pt x="352" y="167"/>
                </a:lnTo>
                <a:lnTo>
                  <a:pt x="352" y="165"/>
                </a:lnTo>
                <a:lnTo>
                  <a:pt x="352" y="165"/>
                </a:lnTo>
                <a:lnTo>
                  <a:pt x="351" y="154"/>
                </a:lnTo>
                <a:lnTo>
                  <a:pt x="351" y="154"/>
                </a:lnTo>
                <a:lnTo>
                  <a:pt x="349" y="151"/>
                </a:lnTo>
                <a:lnTo>
                  <a:pt x="349" y="151"/>
                </a:lnTo>
                <a:close/>
                <a:moveTo>
                  <a:pt x="285" y="140"/>
                </a:moveTo>
                <a:lnTo>
                  <a:pt x="285" y="140"/>
                </a:lnTo>
                <a:lnTo>
                  <a:pt x="287" y="135"/>
                </a:lnTo>
                <a:lnTo>
                  <a:pt x="287" y="135"/>
                </a:lnTo>
                <a:lnTo>
                  <a:pt x="285" y="131"/>
                </a:lnTo>
                <a:lnTo>
                  <a:pt x="285" y="131"/>
                </a:lnTo>
                <a:lnTo>
                  <a:pt x="284" y="128"/>
                </a:lnTo>
                <a:lnTo>
                  <a:pt x="282" y="127"/>
                </a:lnTo>
                <a:lnTo>
                  <a:pt x="282" y="127"/>
                </a:lnTo>
                <a:lnTo>
                  <a:pt x="281" y="127"/>
                </a:lnTo>
                <a:lnTo>
                  <a:pt x="281" y="127"/>
                </a:lnTo>
                <a:lnTo>
                  <a:pt x="282" y="130"/>
                </a:lnTo>
                <a:lnTo>
                  <a:pt x="282" y="132"/>
                </a:lnTo>
                <a:lnTo>
                  <a:pt x="282" y="132"/>
                </a:lnTo>
                <a:lnTo>
                  <a:pt x="282" y="132"/>
                </a:lnTo>
                <a:lnTo>
                  <a:pt x="282" y="132"/>
                </a:lnTo>
                <a:lnTo>
                  <a:pt x="285" y="140"/>
                </a:lnTo>
                <a:lnTo>
                  <a:pt x="285" y="140"/>
                </a:lnTo>
                <a:close/>
                <a:moveTo>
                  <a:pt x="272" y="229"/>
                </a:moveTo>
                <a:lnTo>
                  <a:pt x="272" y="229"/>
                </a:lnTo>
                <a:lnTo>
                  <a:pt x="271" y="229"/>
                </a:lnTo>
                <a:lnTo>
                  <a:pt x="271" y="229"/>
                </a:lnTo>
                <a:lnTo>
                  <a:pt x="275" y="236"/>
                </a:lnTo>
                <a:lnTo>
                  <a:pt x="275" y="236"/>
                </a:lnTo>
                <a:lnTo>
                  <a:pt x="277" y="238"/>
                </a:lnTo>
                <a:lnTo>
                  <a:pt x="280" y="239"/>
                </a:lnTo>
                <a:lnTo>
                  <a:pt x="280" y="239"/>
                </a:lnTo>
                <a:lnTo>
                  <a:pt x="284" y="238"/>
                </a:lnTo>
                <a:lnTo>
                  <a:pt x="284" y="238"/>
                </a:lnTo>
                <a:lnTo>
                  <a:pt x="284" y="238"/>
                </a:lnTo>
                <a:lnTo>
                  <a:pt x="284" y="238"/>
                </a:lnTo>
                <a:lnTo>
                  <a:pt x="278" y="235"/>
                </a:lnTo>
                <a:lnTo>
                  <a:pt x="274" y="231"/>
                </a:lnTo>
                <a:lnTo>
                  <a:pt x="274" y="231"/>
                </a:lnTo>
                <a:lnTo>
                  <a:pt x="272" y="229"/>
                </a:lnTo>
                <a:lnTo>
                  <a:pt x="272" y="229"/>
                </a:lnTo>
                <a:close/>
                <a:moveTo>
                  <a:pt x="98" y="206"/>
                </a:moveTo>
                <a:lnTo>
                  <a:pt x="98" y="206"/>
                </a:lnTo>
                <a:lnTo>
                  <a:pt x="99" y="206"/>
                </a:lnTo>
                <a:lnTo>
                  <a:pt x="99" y="206"/>
                </a:lnTo>
                <a:lnTo>
                  <a:pt x="105" y="218"/>
                </a:lnTo>
                <a:lnTo>
                  <a:pt x="105" y="218"/>
                </a:lnTo>
                <a:lnTo>
                  <a:pt x="109" y="225"/>
                </a:lnTo>
                <a:lnTo>
                  <a:pt x="109" y="225"/>
                </a:lnTo>
                <a:lnTo>
                  <a:pt x="112" y="229"/>
                </a:lnTo>
                <a:lnTo>
                  <a:pt x="112" y="229"/>
                </a:lnTo>
                <a:lnTo>
                  <a:pt x="112" y="229"/>
                </a:lnTo>
                <a:lnTo>
                  <a:pt x="113" y="229"/>
                </a:lnTo>
                <a:lnTo>
                  <a:pt x="113" y="229"/>
                </a:lnTo>
                <a:lnTo>
                  <a:pt x="106" y="218"/>
                </a:lnTo>
                <a:lnTo>
                  <a:pt x="98" y="206"/>
                </a:lnTo>
                <a:lnTo>
                  <a:pt x="98" y="206"/>
                </a:lnTo>
                <a:close/>
                <a:moveTo>
                  <a:pt x="216" y="306"/>
                </a:moveTo>
                <a:lnTo>
                  <a:pt x="216" y="306"/>
                </a:lnTo>
                <a:lnTo>
                  <a:pt x="221" y="302"/>
                </a:lnTo>
                <a:lnTo>
                  <a:pt x="221" y="302"/>
                </a:lnTo>
                <a:lnTo>
                  <a:pt x="221" y="300"/>
                </a:lnTo>
                <a:lnTo>
                  <a:pt x="221" y="300"/>
                </a:lnTo>
                <a:lnTo>
                  <a:pt x="216" y="300"/>
                </a:lnTo>
                <a:lnTo>
                  <a:pt x="216" y="300"/>
                </a:lnTo>
                <a:lnTo>
                  <a:pt x="216" y="302"/>
                </a:lnTo>
                <a:lnTo>
                  <a:pt x="216" y="302"/>
                </a:lnTo>
                <a:lnTo>
                  <a:pt x="214" y="302"/>
                </a:lnTo>
                <a:lnTo>
                  <a:pt x="211" y="303"/>
                </a:lnTo>
                <a:lnTo>
                  <a:pt x="211" y="303"/>
                </a:lnTo>
                <a:lnTo>
                  <a:pt x="211" y="304"/>
                </a:lnTo>
                <a:lnTo>
                  <a:pt x="211" y="304"/>
                </a:lnTo>
                <a:lnTo>
                  <a:pt x="214" y="303"/>
                </a:lnTo>
                <a:lnTo>
                  <a:pt x="216" y="306"/>
                </a:lnTo>
                <a:lnTo>
                  <a:pt x="216" y="306"/>
                </a:lnTo>
                <a:close/>
                <a:moveTo>
                  <a:pt x="21" y="333"/>
                </a:moveTo>
                <a:lnTo>
                  <a:pt x="21" y="333"/>
                </a:lnTo>
                <a:lnTo>
                  <a:pt x="22" y="333"/>
                </a:lnTo>
                <a:lnTo>
                  <a:pt x="22" y="333"/>
                </a:lnTo>
                <a:lnTo>
                  <a:pt x="17" y="324"/>
                </a:lnTo>
                <a:lnTo>
                  <a:pt x="17" y="324"/>
                </a:lnTo>
                <a:lnTo>
                  <a:pt x="11" y="314"/>
                </a:lnTo>
                <a:lnTo>
                  <a:pt x="11" y="314"/>
                </a:lnTo>
                <a:lnTo>
                  <a:pt x="10" y="317"/>
                </a:lnTo>
                <a:lnTo>
                  <a:pt x="10" y="317"/>
                </a:lnTo>
                <a:lnTo>
                  <a:pt x="15" y="326"/>
                </a:lnTo>
                <a:lnTo>
                  <a:pt x="21" y="333"/>
                </a:lnTo>
                <a:lnTo>
                  <a:pt x="21" y="333"/>
                </a:lnTo>
                <a:close/>
                <a:moveTo>
                  <a:pt x="172" y="141"/>
                </a:moveTo>
                <a:lnTo>
                  <a:pt x="172" y="141"/>
                </a:lnTo>
                <a:lnTo>
                  <a:pt x="174" y="141"/>
                </a:lnTo>
                <a:lnTo>
                  <a:pt x="176" y="140"/>
                </a:lnTo>
                <a:lnTo>
                  <a:pt x="176" y="140"/>
                </a:lnTo>
                <a:lnTo>
                  <a:pt x="179" y="137"/>
                </a:lnTo>
                <a:lnTo>
                  <a:pt x="179" y="137"/>
                </a:lnTo>
                <a:lnTo>
                  <a:pt x="180" y="137"/>
                </a:lnTo>
                <a:lnTo>
                  <a:pt x="180" y="134"/>
                </a:lnTo>
                <a:lnTo>
                  <a:pt x="180" y="134"/>
                </a:lnTo>
                <a:lnTo>
                  <a:pt x="177" y="134"/>
                </a:lnTo>
                <a:lnTo>
                  <a:pt x="176" y="135"/>
                </a:lnTo>
                <a:lnTo>
                  <a:pt x="176" y="135"/>
                </a:lnTo>
                <a:lnTo>
                  <a:pt x="174" y="137"/>
                </a:lnTo>
                <a:lnTo>
                  <a:pt x="174" y="137"/>
                </a:lnTo>
                <a:lnTo>
                  <a:pt x="173" y="138"/>
                </a:lnTo>
                <a:lnTo>
                  <a:pt x="172" y="141"/>
                </a:lnTo>
                <a:lnTo>
                  <a:pt x="172" y="141"/>
                </a:lnTo>
                <a:close/>
                <a:moveTo>
                  <a:pt x="335" y="269"/>
                </a:moveTo>
                <a:lnTo>
                  <a:pt x="335" y="269"/>
                </a:lnTo>
                <a:lnTo>
                  <a:pt x="335" y="269"/>
                </a:lnTo>
                <a:lnTo>
                  <a:pt x="335" y="269"/>
                </a:lnTo>
                <a:lnTo>
                  <a:pt x="343" y="262"/>
                </a:lnTo>
                <a:lnTo>
                  <a:pt x="343" y="262"/>
                </a:lnTo>
                <a:lnTo>
                  <a:pt x="343" y="260"/>
                </a:lnTo>
                <a:lnTo>
                  <a:pt x="343" y="260"/>
                </a:lnTo>
                <a:lnTo>
                  <a:pt x="336" y="263"/>
                </a:lnTo>
                <a:lnTo>
                  <a:pt x="336" y="263"/>
                </a:lnTo>
                <a:lnTo>
                  <a:pt x="335" y="265"/>
                </a:lnTo>
                <a:lnTo>
                  <a:pt x="335" y="265"/>
                </a:lnTo>
                <a:lnTo>
                  <a:pt x="335" y="269"/>
                </a:lnTo>
                <a:lnTo>
                  <a:pt x="335" y="269"/>
                </a:lnTo>
                <a:close/>
                <a:moveTo>
                  <a:pt x="261" y="245"/>
                </a:moveTo>
                <a:lnTo>
                  <a:pt x="261" y="245"/>
                </a:lnTo>
                <a:lnTo>
                  <a:pt x="257" y="245"/>
                </a:lnTo>
                <a:lnTo>
                  <a:pt x="257" y="245"/>
                </a:lnTo>
                <a:lnTo>
                  <a:pt x="254" y="243"/>
                </a:lnTo>
                <a:lnTo>
                  <a:pt x="253" y="246"/>
                </a:lnTo>
                <a:lnTo>
                  <a:pt x="253" y="246"/>
                </a:lnTo>
                <a:lnTo>
                  <a:pt x="251" y="248"/>
                </a:lnTo>
                <a:lnTo>
                  <a:pt x="251" y="248"/>
                </a:lnTo>
                <a:lnTo>
                  <a:pt x="251" y="248"/>
                </a:lnTo>
                <a:lnTo>
                  <a:pt x="251" y="248"/>
                </a:lnTo>
                <a:lnTo>
                  <a:pt x="253" y="248"/>
                </a:lnTo>
                <a:lnTo>
                  <a:pt x="253" y="248"/>
                </a:lnTo>
                <a:lnTo>
                  <a:pt x="257" y="248"/>
                </a:lnTo>
                <a:lnTo>
                  <a:pt x="257" y="248"/>
                </a:lnTo>
                <a:lnTo>
                  <a:pt x="258" y="248"/>
                </a:lnTo>
                <a:lnTo>
                  <a:pt x="261" y="245"/>
                </a:lnTo>
                <a:lnTo>
                  <a:pt x="261" y="245"/>
                </a:lnTo>
                <a:close/>
                <a:moveTo>
                  <a:pt x="48" y="326"/>
                </a:moveTo>
                <a:lnTo>
                  <a:pt x="48" y="326"/>
                </a:lnTo>
                <a:lnTo>
                  <a:pt x="45" y="334"/>
                </a:lnTo>
                <a:lnTo>
                  <a:pt x="45" y="334"/>
                </a:lnTo>
                <a:lnTo>
                  <a:pt x="46" y="336"/>
                </a:lnTo>
                <a:lnTo>
                  <a:pt x="46" y="336"/>
                </a:lnTo>
                <a:lnTo>
                  <a:pt x="51" y="329"/>
                </a:lnTo>
                <a:lnTo>
                  <a:pt x="51" y="329"/>
                </a:lnTo>
                <a:lnTo>
                  <a:pt x="48" y="326"/>
                </a:lnTo>
                <a:lnTo>
                  <a:pt x="48" y="326"/>
                </a:lnTo>
                <a:close/>
                <a:moveTo>
                  <a:pt x="342" y="124"/>
                </a:moveTo>
                <a:lnTo>
                  <a:pt x="342" y="124"/>
                </a:lnTo>
                <a:lnTo>
                  <a:pt x="339" y="120"/>
                </a:lnTo>
                <a:lnTo>
                  <a:pt x="335" y="117"/>
                </a:lnTo>
                <a:lnTo>
                  <a:pt x="331" y="113"/>
                </a:lnTo>
                <a:lnTo>
                  <a:pt x="326" y="111"/>
                </a:lnTo>
                <a:lnTo>
                  <a:pt x="326" y="111"/>
                </a:lnTo>
                <a:lnTo>
                  <a:pt x="342" y="124"/>
                </a:lnTo>
                <a:lnTo>
                  <a:pt x="342" y="124"/>
                </a:lnTo>
                <a:close/>
                <a:moveTo>
                  <a:pt x="120" y="310"/>
                </a:moveTo>
                <a:lnTo>
                  <a:pt x="120" y="310"/>
                </a:lnTo>
                <a:lnTo>
                  <a:pt x="133" y="302"/>
                </a:lnTo>
                <a:lnTo>
                  <a:pt x="133" y="302"/>
                </a:lnTo>
                <a:lnTo>
                  <a:pt x="133" y="302"/>
                </a:lnTo>
                <a:lnTo>
                  <a:pt x="133" y="302"/>
                </a:lnTo>
                <a:lnTo>
                  <a:pt x="126" y="304"/>
                </a:lnTo>
                <a:lnTo>
                  <a:pt x="126" y="304"/>
                </a:lnTo>
                <a:lnTo>
                  <a:pt x="123" y="306"/>
                </a:lnTo>
                <a:lnTo>
                  <a:pt x="119" y="307"/>
                </a:lnTo>
                <a:lnTo>
                  <a:pt x="119" y="307"/>
                </a:lnTo>
                <a:lnTo>
                  <a:pt x="120" y="310"/>
                </a:lnTo>
                <a:lnTo>
                  <a:pt x="120" y="310"/>
                </a:lnTo>
                <a:close/>
                <a:moveTo>
                  <a:pt x="75" y="361"/>
                </a:moveTo>
                <a:lnTo>
                  <a:pt x="75" y="361"/>
                </a:lnTo>
                <a:lnTo>
                  <a:pt x="75" y="361"/>
                </a:lnTo>
                <a:lnTo>
                  <a:pt x="75" y="361"/>
                </a:lnTo>
                <a:lnTo>
                  <a:pt x="69" y="358"/>
                </a:lnTo>
                <a:lnTo>
                  <a:pt x="69" y="358"/>
                </a:lnTo>
                <a:lnTo>
                  <a:pt x="65" y="357"/>
                </a:lnTo>
                <a:lnTo>
                  <a:pt x="65" y="357"/>
                </a:lnTo>
                <a:lnTo>
                  <a:pt x="61" y="356"/>
                </a:lnTo>
                <a:lnTo>
                  <a:pt x="61" y="356"/>
                </a:lnTo>
                <a:lnTo>
                  <a:pt x="54" y="354"/>
                </a:lnTo>
                <a:lnTo>
                  <a:pt x="54" y="354"/>
                </a:lnTo>
                <a:lnTo>
                  <a:pt x="52" y="353"/>
                </a:lnTo>
                <a:lnTo>
                  <a:pt x="52" y="353"/>
                </a:lnTo>
                <a:lnTo>
                  <a:pt x="58" y="357"/>
                </a:lnTo>
                <a:lnTo>
                  <a:pt x="65" y="358"/>
                </a:lnTo>
                <a:lnTo>
                  <a:pt x="65" y="358"/>
                </a:lnTo>
                <a:lnTo>
                  <a:pt x="69" y="360"/>
                </a:lnTo>
                <a:lnTo>
                  <a:pt x="69" y="360"/>
                </a:lnTo>
                <a:lnTo>
                  <a:pt x="75" y="361"/>
                </a:lnTo>
                <a:lnTo>
                  <a:pt x="75" y="361"/>
                </a:lnTo>
                <a:close/>
                <a:moveTo>
                  <a:pt x="145" y="219"/>
                </a:moveTo>
                <a:lnTo>
                  <a:pt x="145" y="219"/>
                </a:lnTo>
                <a:lnTo>
                  <a:pt x="146" y="213"/>
                </a:lnTo>
                <a:lnTo>
                  <a:pt x="146" y="213"/>
                </a:lnTo>
                <a:lnTo>
                  <a:pt x="145" y="213"/>
                </a:lnTo>
                <a:lnTo>
                  <a:pt x="145" y="213"/>
                </a:lnTo>
                <a:lnTo>
                  <a:pt x="143" y="212"/>
                </a:lnTo>
                <a:lnTo>
                  <a:pt x="143" y="211"/>
                </a:lnTo>
                <a:lnTo>
                  <a:pt x="143" y="211"/>
                </a:lnTo>
                <a:lnTo>
                  <a:pt x="143" y="211"/>
                </a:lnTo>
                <a:lnTo>
                  <a:pt x="143" y="211"/>
                </a:lnTo>
                <a:lnTo>
                  <a:pt x="140" y="212"/>
                </a:lnTo>
                <a:lnTo>
                  <a:pt x="140" y="212"/>
                </a:lnTo>
                <a:lnTo>
                  <a:pt x="142" y="213"/>
                </a:lnTo>
                <a:lnTo>
                  <a:pt x="142" y="216"/>
                </a:lnTo>
                <a:lnTo>
                  <a:pt x="142" y="216"/>
                </a:lnTo>
                <a:lnTo>
                  <a:pt x="143" y="218"/>
                </a:lnTo>
                <a:lnTo>
                  <a:pt x="145" y="219"/>
                </a:lnTo>
                <a:lnTo>
                  <a:pt x="145" y="219"/>
                </a:lnTo>
                <a:close/>
                <a:moveTo>
                  <a:pt x="115" y="353"/>
                </a:moveTo>
                <a:lnTo>
                  <a:pt x="115" y="353"/>
                </a:lnTo>
                <a:lnTo>
                  <a:pt x="118" y="351"/>
                </a:lnTo>
                <a:lnTo>
                  <a:pt x="118" y="350"/>
                </a:lnTo>
                <a:lnTo>
                  <a:pt x="118" y="350"/>
                </a:lnTo>
                <a:lnTo>
                  <a:pt x="120" y="346"/>
                </a:lnTo>
                <a:lnTo>
                  <a:pt x="120" y="346"/>
                </a:lnTo>
                <a:lnTo>
                  <a:pt x="122" y="341"/>
                </a:lnTo>
                <a:lnTo>
                  <a:pt x="122" y="341"/>
                </a:lnTo>
                <a:lnTo>
                  <a:pt x="119" y="343"/>
                </a:lnTo>
                <a:lnTo>
                  <a:pt x="119" y="343"/>
                </a:lnTo>
                <a:lnTo>
                  <a:pt x="115" y="353"/>
                </a:lnTo>
                <a:lnTo>
                  <a:pt x="115" y="353"/>
                </a:lnTo>
                <a:close/>
                <a:moveTo>
                  <a:pt x="204" y="140"/>
                </a:moveTo>
                <a:lnTo>
                  <a:pt x="204" y="140"/>
                </a:lnTo>
                <a:lnTo>
                  <a:pt x="210" y="135"/>
                </a:lnTo>
                <a:lnTo>
                  <a:pt x="210" y="135"/>
                </a:lnTo>
                <a:lnTo>
                  <a:pt x="213" y="134"/>
                </a:lnTo>
                <a:lnTo>
                  <a:pt x="213" y="134"/>
                </a:lnTo>
                <a:lnTo>
                  <a:pt x="214" y="130"/>
                </a:lnTo>
                <a:lnTo>
                  <a:pt x="214" y="130"/>
                </a:lnTo>
                <a:lnTo>
                  <a:pt x="214" y="130"/>
                </a:lnTo>
                <a:lnTo>
                  <a:pt x="214" y="130"/>
                </a:lnTo>
                <a:lnTo>
                  <a:pt x="206" y="135"/>
                </a:lnTo>
                <a:lnTo>
                  <a:pt x="206" y="135"/>
                </a:lnTo>
                <a:lnTo>
                  <a:pt x="206" y="137"/>
                </a:lnTo>
                <a:lnTo>
                  <a:pt x="206" y="137"/>
                </a:lnTo>
                <a:lnTo>
                  <a:pt x="204" y="140"/>
                </a:lnTo>
                <a:lnTo>
                  <a:pt x="204" y="140"/>
                </a:lnTo>
                <a:close/>
                <a:moveTo>
                  <a:pt x="241" y="267"/>
                </a:moveTo>
                <a:lnTo>
                  <a:pt x="241" y="267"/>
                </a:lnTo>
                <a:lnTo>
                  <a:pt x="240" y="277"/>
                </a:lnTo>
                <a:lnTo>
                  <a:pt x="240" y="277"/>
                </a:lnTo>
                <a:lnTo>
                  <a:pt x="241" y="277"/>
                </a:lnTo>
                <a:lnTo>
                  <a:pt x="241" y="277"/>
                </a:lnTo>
                <a:lnTo>
                  <a:pt x="243" y="275"/>
                </a:lnTo>
                <a:lnTo>
                  <a:pt x="243" y="275"/>
                </a:lnTo>
                <a:lnTo>
                  <a:pt x="245" y="269"/>
                </a:lnTo>
                <a:lnTo>
                  <a:pt x="245" y="269"/>
                </a:lnTo>
                <a:lnTo>
                  <a:pt x="241" y="267"/>
                </a:lnTo>
                <a:lnTo>
                  <a:pt x="241" y="267"/>
                </a:lnTo>
                <a:close/>
                <a:moveTo>
                  <a:pt x="190" y="167"/>
                </a:moveTo>
                <a:lnTo>
                  <a:pt x="190" y="167"/>
                </a:lnTo>
                <a:lnTo>
                  <a:pt x="190" y="168"/>
                </a:lnTo>
                <a:lnTo>
                  <a:pt x="190" y="169"/>
                </a:lnTo>
                <a:lnTo>
                  <a:pt x="189" y="171"/>
                </a:lnTo>
                <a:lnTo>
                  <a:pt x="189" y="171"/>
                </a:lnTo>
                <a:lnTo>
                  <a:pt x="191" y="171"/>
                </a:lnTo>
                <a:lnTo>
                  <a:pt x="196" y="169"/>
                </a:lnTo>
                <a:lnTo>
                  <a:pt x="196" y="169"/>
                </a:lnTo>
                <a:lnTo>
                  <a:pt x="194" y="168"/>
                </a:lnTo>
                <a:lnTo>
                  <a:pt x="194" y="167"/>
                </a:lnTo>
                <a:lnTo>
                  <a:pt x="194" y="167"/>
                </a:lnTo>
                <a:lnTo>
                  <a:pt x="194" y="164"/>
                </a:lnTo>
                <a:lnTo>
                  <a:pt x="194" y="164"/>
                </a:lnTo>
                <a:lnTo>
                  <a:pt x="191" y="165"/>
                </a:lnTo>
                <a:lnTo>
                  <a:pt x="190" y="167"/>
                </a:lnTo>
                <a:lnTo>
                  <a:pt x="190" y="167"/>
                </a:lnTo>
                <a:close/>
                <a:moveTo>
                  <a:pt x="106" y="357"/>
                </a:moveTo>
                <a:lnTo>
                  <a:pt x="106" y="357"/>
                </a:lnTo>
                <a:lnTo>
                  <a:pt x="105" y="360"/>
                </a:lnTo>
                <a:lnTo>
                  <a:pt x="105" y="360"/>
                </a:lnTo>
                <a:lnTo>
                  <a:pt x="105" y="361"/>
                </a:lnTo>
                <a:lnTo>
                  <a:pt x="105" y="361"/>
                </a:lnTo>
                <a:lnTo>
                  <a:pt x="110" y="361"/>
                </a:lnTo>
                <a:lnTo>
                  <a:pt x="110" y="361"/>
                </a:lnTo>
                <a:lnTo>
                  <a:pt x="110" y="357"/>
                </a:lnTo>
                <a:lnTo>
                  <a:pt x="110" y="357"/>
                </a:lnTo>
                <a:lnTo>
                  <a:pt x="106" y="357"/>
                </a:lnTo>
                <a:lnTo>
                  <a:pt x="106" y="357"/>
                </a:lnTo>
                <a:close/>
                <a:moveTo>
                  <a:pt x="304" y="150"/>
                </a:moveTo>
                <a:lnTo>
                  <a:pt x="304" y="150"/>
                </a:lnTo>
                <a:lnTo>
                  <a:pt x="299" y="154"/>
                </a:lnTo>
                <a:lnTo>
                  <a:pt x="298" y="158"/>
                </a:lnTo>
                <a:lnTo>
                  <a:pt x="298" y="158"/>
                </a:lnTo>
                <a:lnTo>
                  <a:pt x="297" y="161"/>
                </a:lnTo>
                <a:lnTo>
                  <a:pt x="297" y="161"/>
                </a:lnTo>
                <a:lnTo>
                  <a:pt x="297" y="165"/>
                </a:lnTo>
                <a:lnTo>
                  <a:pt x="297" y="165"/>
                </a:lnTo>
                <a:lnTo>
                  <a:pt x="297" y="167"/>
                </a:lnTo>
                <a:lnTo>
                  <a:pt x="298" y="168"/>
                </a:lnTo>
                <a:lnTo>
                  <a:pt x="298" y="168"/>
                </a:lnTo>
                <a:lnTo>
                  <a:pt x="299" y="158"/>
                </a:lnTo>
                <a:lnTo>
                  <a:pt x="301" y="154"/>
                </a:lnTo>
                <a:lnTo>
                  <a:pt x="304" y="150"/>
                </a:lnTo>
                <a:lnTo>
                  <a:pt x="304" y="150"/>
                </a:lnTo>
                <a:close/>
                <a:moveTo>
                  <a:pt x="142" y="208"/>
                </a:moveTo>
                <a:lnTo>
                  <a:pt x="142" y="208"/>
                </a:lnTo>
                <a:lnTo>
                  <a:pt x="142" y="208"/>
                </a:lnTo>
                <a:lnTo>
                  <a:pt x="142" y="208"/>
                </a:lnTo>
                <a:lnTo>
                  <a:pt x="143" y="208"/>
                </a:lnTo>
                <a:lnTo>
                  <a:pt x="143" y="208"/>
                </a:lnTo>
                <a:lnTo>
                  <a:pt x="152" y="199"/>
                </a:lnTo>
                <a:lnTo>
                  <a:pt x="152" y="199"/>
                </a:lnTo>
                <a:lnTo>
                  <a:pt x="152" y="199"/>
                </a:lnTo>
                <a:lnTo>
                  <a:pt x="152" y="198"/>
                </a:lnTo>
                <a:lnTo>
                  <a:pt x="152" y="198"/>
                </a:lnTo>
                <a:lnTo>
                  <a:pt x="150" y="198"/>
                </a:lnTo>
                <a:lnTo>
                  <a:pt x="149" y="199"/>
                </a:lnTo>
                <a:lnTo>
                  <a:pt x="149" y="199"/>
                </a:lnTo>
                <a:lnTo>
                  <a:pt x="146" y="202"/>
                </a:lnTo>
                <a:lnTo>
                  <a:pt x="146" y="202"/>
                </a:lnTo>
                <a:lnTo>
                  <a:pt x="142" y="208"/>
                </a:lnTo>
                <a:lnTo>
                  <a:pt x="142" y="208"/>
                </a:lnTo>
                <a:close/>
                <a:moveTo>
                  <a:pt x="18" y="240"/>
                </a:moveTo>
                <a:lnTo>
                  <a:pt x="18" y="240"/>
                </a:lnTo>
                <a:lnTo>
                  <a:pt x="18" y="238"/>
                </a:lnTo>
                <a:lnTo>
                  <a:pt x="18" y="238"/>
                </a:lnTo>
                <a:lnTo>
                  <a:pt x="19" y="236"/>
                </a:lnTo>
                <a:lnTo>
                  <a:pt x="21" y="235"/>
                </a:lnTo>
                <a:lnTo>
                  <a:pt x="21" y="235"/>
                </a:lnTo>
                <a:lnTo>
                  <a:pt x="21" y="233"/>
                </a:lnTo>
                <a:lnTo>
                  <a:pt x="21" y="233"/>
                </a:lnTo>
                <a:lnTo>
                  <a:pt x="17" y="236"/>
                </a:lnTo>
                <a:lnTo>
                  <a:pt x="17" y="236"/>
                </a:lnTo>
                <a:lnTo>
                  <a:pt x="17" y="238"/>
                </a:lnTo>
                <a:lnTo>
                  <a:pt x="17" y="238"/>
                </a:lnTo>
                <a:lnTo>
                  <a:pt x="15" y="246"/>
                </a:lnTo>
                <a:lnTo>
                  <a:pt x="15" y="246"/>
                </a:lnTo>
                <a:lnTo>
                  <a:pt x="15" y="246"/>
                </a:lnTo>
                <a:lnTo>
                  <a:pt x="15" y="246"/>
                </a:lnTo>
                <a:lnTo>
                  <a:pt x="17" y="246"/>
                </a:lnTo>
                <a:lnTo>
                  <a:pt x="17" y="246"/>
                </a:lnTo>
                <a:lnTo>
                  <a:pt x="17" y="246"/>
                </a:lnTo>
                <a:lnTo>
                  <a:pt x="17" y="246"/>
                </a:lnTo>
                <a:lnTo>
                  <a:pt x="17" y="243"/>
                </a:lnTo>
                <a:lnTo>
                  <a:pt x="17" y="243"/>
                </a:lnTo>
                <a:lnTo>
                  <a:pt x="17" y="242"/>
                </a:lnTo>
                <a:lnTo>
                  <a:pt x="18" y="240"/>
                </a:lnTo>
                <a:lnTo>
                  <a:pt x="18" y="240"/>
                </a:lnTo>
                <a:close/>
                <a:moveTo>
                  <a:pt x="244" y="276"/>
                </a:moveTo>
                <a:lnTo>
                  <a:pt x="244" y="276"/>
                </a:lnTo>
                <a:lnTo>
                  <a:pt x="250" y="275"/>
                </a:lnTo>
                <a:lnTo>
                  <a:pt x="250" y="275"/>
                </a:lnTo>
                <a:lnTo>
                  <a:pt x="251" y="270"/>
                </a:lnTo>
                <a:lnTo>
                  <a:pt x="251" y="270"/>
                </a:lnTo>
                <a:lnTo>
                  <a:pt x="248" y="270"/>
                </a:lnTo>
                <a:lnTo>
                  <a:pt x="248" y="270"/>
                </a:lnTo>
                <a:lnTo>
                  <a:pt x="244" y="276"/>
                </a:lnTo>
                <a:lnTo>
                  <a:pt x="244" y="276"/>
                </a:lnTo>
                <a:close/>
                <a:moveTo>
                  <a:pt x="85" y="353"/>
                </a:moveTo>
                <a:lnTo>
                  <a:pt x="85" y="353"/>
                </a:lnTo>
                <a:lnTo>
                  <a:pt x="81" y="354"/>
                </a:lnTo>
                <a:lnTo>
                  <a:pt x="78" y="356"/>
                </a:lnTo>
                <a:lnTo>
                  <a:pt x="78" y="356"/>
                </a:lnTo>
                <a:lnTo>
                  <a:pt x="76" y="357"/>
                </a:lnTo>
                <a:lnTo>
                  <a:pt x="76" y="357"/>
                </a:lnTo>
                <a:lnTo>
                  <a:pt x="83" y="358"/>
                </a:lnTo>
                <a:lnTo>
                  <a:pt x="83" y="358"/>
                </a:lnTo>
                <a:lnTo>
                  <a:pt x="85" y="353"/>
                </a:lnTo>
                <a:lnTo>
                  <a:pt x="85" y="353"/>
                </a:lnTo>
                <a:close/>
                <a:moveTo>
                  <a:pt x="319" y="186"/>
                </a:moveTo>
                <a:lnTo>
                  <a:pt x="319" y="186"/>
                </a:lnTo>
                <a:lnTo>
                  <a:pt x="324" y="186"/>
                </a:lnTo>
                <a:lnTo>
                  <a:pt x="324" y="186"/>
                </a:lnTo>
                <a:lnTo>
                  <a:pt x="326" y="186"/>
                </a:lnTo>
                <a:lnTo>
                  <a:pt x="328" y="185"/>
                </a:lnTo>
                <a:lnTo>
                  <a:pt x="328" y="185"/>
                </a:lnTo>
                <a:lnTo>
                  <a:pt x="334" y="184"/>
                </a:lnTo>
                <a:lnTo>
                  <a:pt x="334" y="184"/>
                </a:lnTo>
                <a:lnTo>
                  <a:pt x="334" y="182"/>
                </a:lnTo>
                <a:lnTo>
                  <a:pt x="334" y="182"/>
                </a:lnTo>
                <a:lnTo>
                  <a:pt x="335" y="178"/>
                </a:lnTo>
                <a:lnTo>
                  <a:pt x="335" y="178"/>
                </a:lnTo>
                <a:lnTo>
                  <a:pt x="335" y="178"/>
                </a:lnTo>
                <a:lnTo>
                  <a:pt x="335" y="178"/>
                </a:lnTo>
                <a:lnTo>
                  <a:pt x="335" y="179"/>
                </a:lnTo>
                <a:lnTo>
                  <a:pt x="335" y="179"/>
                </a:lnTo>
                <a:lnTo>
                  <a:pt x="329" y="184"/>
                </a:lnTo>
                <a:lnTo>
                  <a:pt x="324" y="185"/>
                </a:lnTo>
                <a:lnTo>
                  <a:pt x="324" y="185"/>
                </a:lnTo>
                <a:lnTo>
                  <a:pt x="321" y="185"/>
                </a:lnTo>
                <a:lnTo>
                  <a:pt x="321" y="185"/>
                </a:lnTo>
                <a:lnTo>
                  <a:pt x="319" y="185"/>
                </a:lnTo>
                <a:lnTo>
                  <a:pt x="319" y="186"/>
                </a:lnTo>
                <a:lnTo>
                  <a:pt x="319" y="186"/>
                </a:lnTo>
                <a:close/>
                <a:moveTo>
                  <a:pt x="238" y="267"/>
                </a:moveTo>
                <a:lnTo>
                  <a:pt x="238" y="267"/>
                </a:lnTo>
                <a:lnTo>
                  <a:pt x="238" y="267"/>
                </a:lnTo>
                <a:lnTo>
                  <a:pt x="238" y="267"/>
                </a:lnTo>
                <a:lnTo>
                  <a:pt x="233" y="280"/>
                </a:lnTo>
                <a:lnTo>
                  <a:pt x="233" y="280"/>
                </a:lnTo>
                <a:lnTo>
                  <a:pt x="235" y="280"/>
                </a:lnTo>
                <a:lnTo>
                  <a:pt x="235" y="280"/>
                </a:lnTo>
                <a:lnTo>
                  <a:pt x="237" y="279"/>
                </a:lnTo>
                <a:lnTo>
                  <a:pt x="237" y="279"/>
                </a:lnTo>
                <a:lnTo>
                  <a:pt x="238" y="267"/>
                </a:lnTo>
                <a:lnTo>
                  <a:pt x="238" y="267"/>
                </a:lnTo>
                <a:close/>
                <a:moveTo>
                  <a:pt x="207" y="196"/>
                </a:moveTo>
                <a:lnTo>
                  <a:pt x="207" y="196"/>
                </a:lnTo>
                <a:lnTo>
                  <a:pt x="207" y="191"/>
                </a:lnTo>
                <a:lnTo>
                  <a:pt x="206" y="186"/>
                </a:lnTo>
                <a:lnTo>
                  <a:pt x="206" y="186"/>
                </a:lnTo>
                <a:lnTo>
                  <a:pt x="197" y="189"/>
                </a:lnTo>
                <a:lnTo>
                  <a:pt x="197" y="189"/>
                </a:lnTo>
                <a:lnTo>
                  <a:pt x="197" y="189"/>
                </a:lnTo>
                <a:lnTo>
                  <a:pt x="197" y="189"/>
                </a:lnTo>
                <a:lnTo>
                  <a:pt x="201" y="189"/>
                </a:lnTo>
                <a:lnTo>
                  <a:pt x="201" y="189"/>
                </a:lnTo>
                <a:lnTo>
                  <a:pt x="204" y="189"/>
                </a:lnTo>
                <a:lnTo>
                  <a:pt x="206" y="192"/>
                </a:lnTo>
                <a:lnTo>
                  <a:pt x="206" y="192"/>
                </a:lnTo>
                <a:lnTo>
                  <a:pt x="207" y="194"/>
                </a:lnTo>
                <a:lnTo>
                  <a:pt x="207" y="194"/>
                </a:lnTo>
                <a:lnTo>
                  <a:pt x="207" y="196"/>
                </a:lnTo>
                <a:lnTo>
                  <a:pt x="207" y="196"/>
                </a:lnTo>
                <a:close/>
                <a:moveTo>
                  <a:pt x="79" y="351"/>
                </a:moveTo>
                <a:lnTo>
                  <a:pt x="79" y="351"/>
                </a:lnTo>
                <a:lnTo>
                  <a:pt x="81" y="351"/>
                </a:lnTo>
                <a:lnTo>
                  <a:pt x="81" y="351"/>
                </a:lnTo>
                <a:lnTo>
                  <a:pt x="81" y="351"/>
                </a:lnTo>
                <a:lnTo>
                  <a:pt x="81" y="351"/>
                </a:lnTo>
                <a:lnTo>
                  <a:pt x="83" y="350"/>
                </a:lnTo>
                <a:lnTo>
                  <a:pt x="85" y="347"/>
                </a:lnTo>
                <a:lnTo>
                  <a:pt x="85" y="347"/>
                </a:lnTo>
                <a:lnTo>
                  <a:pt x="86" y="344"/>
                </a:lnTo>
                <a:lnTo>
                  <a:pt x="86" y="344"/>
                </a:lnTo>
                <a:lnTo>
                  <a:pt x="88" y="343"/>
                </a:lnTo>
                <a:lnTo>
                  <a:pt x="88" y="343"/>
                </a:lnTo>
                <a:lnTo>
                  <a:pt x="85" y="343"/>
                </a:lnTo>
                <a:lnTo>
                  <a:pt x="85" y="343"/>
                </a:lnTo>
                <a:lnTo>
                  <a:pt x="79" y="351"/>
                </a:lnTo>
                <a:lnTo>
                  <a:pt x="79" y="351"/>
                </a:lnTo>
                <a:close/>
                <a:moveTo>
                  <a:pt x="109" y="367"/>
                </a:moveTo>
                <a:lnTo>
                  <a:pt x="109" y="367"/>
                </a:lnTo>
                <a:lnTo>
                  <a:pt x="109" y="364"/>
                </a:lnTo>
                <a:lnTo>
                  <a:pt x="109" y="364"/>
                </a:lnTo>
                <a:lnTo>
                  <a:pt x="103" y="366"/>
                </a:lnTo>
                <a:lnTo>
                  <a:pt x="103" y="366"/>
                </a:lnTo>
                <a:lnTo>
                  <a:pt x="102" y="366"/>
                </a:lnTo>
                <a:lnTo>
                  <a:pt x="102" y="366"/>
                </a:lnTo>
                <a:lnTo>
                  <a:pt x="100" y="366"/>
                </a:lnTo>
                <a:lnTo>
                  <a:pt x="100" y="367"/>
                </a:lnTo>
                <a:lnTo>
                  <a:pt x="100" y="367"/>
                </a:lnTo>
                <a:lnTo>
                  <a:pt x="109" y="367"/>
                </a:lnTo>
                <a:lnTo>
                  <a:pt x="109" y="367"/>
                </a:lnTo>
                <a:close/>
                <a:moveTo>
                  <a:pt x="315" y="286"/>
                </a:moveTo>
                <a:lnTo>
                  <a:pt x="315" y="286"/>
                </a:lnTo>
                <a:lnTo>
                  <a:pt x="315" y="286"/>
                </a:lnTo>
                <a:lnTo>
                  <a:pt x="315" y="286"/>
                </a:lnTo>
                <a:lnTo>
                  <a:pt x="302" y="289"/>
                </a:lnTo>
                <a:lnTo>
                  <a:pt x="302" y="289"/>
                </a:lnTo>
                <a:lnTo>
                  <a:pt x="301" y="290"/>
                </a:lnTo>
                <a:lnTo>
                  <a:pt x="301" y="290"/>
                </a:lnTo>
                <a:lnTo>
                  <a:pt x="301" y="290"/>
                </a:lnTo>
                <a:lnTo>
                  <a:pt x="301" y="290"/>
                </a:lnTo>
                <a:lnTo>
                  <a:pt x="308" y="289"/>
                </a:lnTo>
                <a:lnTo>
                  <a:pt x="308" y="289"/>
                </a:lnTo>
                <a:lnTo>
                  <a:pt x="315" y="287"/>
                </a:lnTo>
                <a:lnTo>
                  <a:pt x="315" y="287"/>
                </a:lnTo>
                <a:lnTo>
                  <a:pt x="315" y="287"/>
                </a:lnTo>
                <a:lnTo>
                  <a:pt x="315" y="286"/>
                </a:lnTo>
                <a:lnTo>
                  <a:pt x="315" y="286"/>
                </a:lnTo>
                <a:close/>
                <a:moveTo>
                  <a:pt x="196" y="155"/>
                </a:moveTo>
                <a:lnTo>
                  <a:pt x="196" y="155"/>
                </a:lnTo>
                <a:lnTo>
                  <a:pt x="190" y="158"/>
                </a:lnTo>
                <a:lnTo>
                  <a:pt x="187" y="162"/>
                </a:lnTo>
                <a:lnTo>
                  <a:pt x="187" y="162"/>
                </a:lnTo>
                <a:lnTo>
                  <a:pt x="193" y="159"/>
                </a:lnTo>
                <a:lnTo>
                  <a:pt x="196" y="155"/>
                </a:lnTo>
                <a:lnTo>
                  <a:pt x="196" y="155"/>
                </a:lnTo>
                <a:close/>
                <a:moveTo>
                  <a:pt x="34" y="320"/>
                </a:moveTo>
                <a:lnTo>
                  <a:pt x="34" y="320"/>
                </a:lnTo>
                <a:lnTo>
                  <a:pt x="29" y="326"/>
                </a:lnTo>
                <a:lnTo>
                  <a:pt x="29" y="326"/>
                </a:lnTo>
                <a:lnTo>
                  <a:pt x="34" y="329"/>
                </a:lnTo>
                <a:lnTo>
                  <a:pt x="34" y="329"/>
                </a:lnTo>
                <a:lnTo>
                  <a:pt x="35" y="324"/>
                </a:lnTo>
                <a:lnTo>
                  <a:pt x="35" y="324"/>
                </a:lnTo>
                <a:lnTo>
                  <a:pt x="35" y="323"/>
                </a:lnTo>
                <a:lnTo>
                  <a:pt x="34" y="320"/>
                </a:lnTo>
                <a:lnTo>
                  <a:pt x="34" y="320"/>
                </a:lnTo>
                <a:close/>
                <a:moveTo>
                  <a:pt x="21" y="313"/>
                </a:moveTo>
                <a:lnTo>
                  <a:pt x="21" y="313"/>
                </a:lnTo>
                <a:lnTo>
                  <a:pt x="21" y="313"/>
                </a:lnTo>
                <a:lnTo>
                  <a:pt x="21" y="313"/>
                </a:lnTo>
                <a:lnTo>
                  <a:pt x="27" y="306"/>
                </a:lnTo>
                <a:lnTo>
                  <a:pt x="27" y="306"/>
                </a:lnTo>
                <a:lnTo>
                  <a:pt x="27" y="304"/>
                </a:lnTo>
                <a:lnTo>
                  <a:pt x="27" y="304"/>
                </a:lnTo>
                <a:lnTo>
                  <a:pt x="25" y="302"/>
                </a:lnTo>
                <a:lnTo>
                  <a:pt x="25" y="302"/>
                </a:lnTo>
                <a:lnTo>
                  <a:pt x="21" y="313"/>
                </a:lnTo>
                <a:lnTo>
                  <a:pt x="21" y="313"/>
                </a:lnTo>
                <a:close/>
                <a:moveTo>
                  <a:pt x="163" y="174"/>
                </a:moveTo>
                <a:lnTo>
                  <a:pt x="163" y="174"/>
                </a:lnTo>
                <a:lnTo>
                  <a:pt x="156" y="177"/>
                </a:lnTo>
                <a:lnTo>
                  <a:pt x="156" y="177"/>
                </a:lnTo>
                <a:lnTo>
                  <a:pt x="152" y="179"/>
                </a:lnTo>
                <a:lnTo>
                  <a:pt x="152" y="179"/>
                </a:lnTo>
                <a:lnTo>
                  <a:pt x="152" y="181"/>
                </a:lnTo>
                <a:lnTo>
                  <a:pt x="152" y="181"/>
                </a:lnTo>
                <a:lnTo>
                  <a:pt x="154" y="181"/>
                </a:lnTo>
                <a:lnTo>
                  <a:pt x="154" y="181"/>
                </a:lnTo>
                <a:lnTo>
                  <a:pt x="163" y="175"/>
                </a:lnTo>
                <a:lnTo>
                  <a:pt x="163" y="175"/>
                </a:lnTo>
                <a:lnTo>
                  <a:pt x="163" y="175"/>
                </a:lnTo>
                <a:lnTo>
                  <a:pt x="163" y="174"/>
                </a:lnTo>
                <a:lnTo>
                  <a:pt x="163" y="174"/>
                </a:lnTo>
                <a:close/>
                <a:moveTo>
                  <a:pt x="72" y="165"/>
                </a:moveTo>
                <a:lnTo>
                  <a:pt x="72" y="165"/>
                </a:lnTo>
                <a:lnTo>
                  <a:pt x="72" y="165"/>
                </a:lnTo>
                <a:lnTo>
                  <a:pt x="72" y="165"/>
                </a:lnTo>
                <a:lnTo>
                  <a:pt x="65" y="169"/>
                </a:lnTo>
                <a:lnTo>
                  <a:pt x="65" y="169"/>
                </a:lnTo>
                <a:lnTo>
                  <a:pt x="66" y="171"/>
                </a:lnTo>
                <a:lnTo>
                  <a:pt x="65" y="172"/>
                </a:lnTo>
                <a:lnTo>
                  <a:pt x="65" y="172"/>
                </a:lnTo>
                <a:lnTo>
                  <a:pt x="68" y="169"/>
                </a:lnTo>
                <a:lnTo>
                  <a:pt x="68" y="169"/>
                </a:lnTo>
                <a:lnTo>
                  <a:pt x="68" y="168"/>
                </a:lnTo>
                <a:lnTo>
                  <a:pt x="69" y="168"/>
                </a:lnTo>
                <a:lnTo>
                  <a:pt x="69" y="168"/>
                </a:lnTo>
                <a:lnTo>
                  <a:pt x="71" y="168"/>
                </a:lnTo>
                <a:lnTo>
                  <a:pt x="71" y="171"/>
                </a:lnTo>
                <a:lnTo>
                  <a:pt x="71" y="171"/>
                </a:lnTo>
                <a:lnTo>
                  <a:pt x="73" y="169"/>
                </a:lnTo>
                <a:lnTo>
                  <a:pt x="73" y="169"/>
                </a:lnTo>
                <a:lnTo>
                  <a:pt x="75" y="169"/>
                </a:lnTo>
                <a:lnTo>
                  <a:pt x="75" y="169"/>
                </a:lnTo>
                <a:lnTo>
                  <a:pt x="73" y="168"/>
                </a:lnTo>
                <a:lnTo>
                  <a:pt x="73" y="168"/>
                </a:lnTo>
                <a:lnTo>
                  <a:pt x="72" y="167"/>
                </a:lnTo>
                <a:lnTo>
                  <a:pt x="72" y="165"/>
                </a:lnTo>
                <a:lnTo>
                  <a:pt x="72" y="165"/>
                </a:lnTo>
                <a:lnTo>
                  <a:pt x="72" y="165"/>
                </a:lnTo>
                <a:lnTo>
                  <a:pt x="72" y="165"/>
                </a:lnTo>
                <a:close/>
                <a:moveTo>
                  <a:pt x="99" y="350"/>
                </a:moveTo>
                <a:lnTo>
                  <a:pt x="99" y="350"/>
                </a:lnTo>
                <a:lnTo>
                  <a:pt x="102" y="343"/>
                </a:lnTo>
                <a:lnTo>
                  <a:pt x="102" y="343"/>
                </a:lnTo>
                <a:lnTo>
                  <a:pt x="100" y="343"/>
                </a:lnTo>
                <a:lnTo>
                  <a:pt x="99" y="343"/>
                </a:lnTo>
                <a:lnTo>
                  <a:pt x="99" y="343"/>
                </a:lnTo>
                <a:lnTo>
                  <a:pt x="96" y="348"/>
                </a:lnTo>
                <a:lnTo>
                  <a:pt x="96" y="348"/>
                </a:lnTo>
                <a:lnTo>
                  <a:pt x="99" y="350"/>
                </a:lnTo>
                <a:lnTo>
                  <a:pt x="99" y="350"/>
                </a:lnTo>
                <a:close/>
                <a:moveTo>
                  <a:pt x="196" y="184"/>
                </a:moveTo>
                <a:lnTo>
                  <a:pt x="196" y="184"/>
                </a:lnTo>
                <a:lnTo>
                  <a:pt x="204" y="182"/>
                </a:lnTo>
                <a:lnTo>
                  <a:pt x="204" y="182"/>
                </a:lnTo>
                <a:lnTo>
                  <a:pt x="203" y="178"/>
                </a:lnTo>
                <a:lnTo>
                  <a:pt x="203" y="178"/>
                </a:lnTo>
                <a:lnTo>
                  <a:pt x="200" y="181"/>
                </a:lnTo>
                <a:lnTo>
                  <a:pt x="196" y="184"/>
                </a:lnTo>
                <a:lnTo>
                  <a:pt x="196" y="184"/>
                </a:lnTo>
                <a:close/>
                <a:moveTo>
                  <a:pt x="251" y="97"/>
                </a:moveTo>
                <a:lnTo>
                  <a:pt x="251" y="97"/>
                </a:lnTo>
                <a:lnTo>
                  <a:pt x="237" y="100"/>
                </a:lnTo>
                <a:lnTo>
                  <a:pt x="224" y="105"/>
                </a:lnTo>
                <a:lnTo>
                  <a:pt x="224" y="105"/>
                </a:lnTo>
                <a:lnTo>
                  <a:pt x="251" y="97"/>
                </a:lnTo>
                <a:lnTo>
                  <a:pt x="251" y="97"/>
                </a:lnTo>
                <a:close/>
                <a:moveTo>
                  <a:pt x="339" y="141"/>
                </a:moveTo>
                <a:lnTo>
                  <a:pt x="339" y="141"/>
                </a:lnTo>
                <a:lnTo>
                  <a:pt x="342" y="144"/>
                </a:lnTo>
                <a:lnTo>
                  <a:pt x="342" y="144"/>
                </a:lnTo>
                <a:lnTo>
                  <a:pt x="345" y="142"/>
                </a:lnTo>
                <a:lnTo>
                  <a:pt x="345" y="142"/>
                </a:lnTo>
                <a:lnTo>
                  <a:pt x="342" y="137"/>
                </a:lnTo>
                <a:lnTo>
                  <a:pt x="342" y="137"/>
                </a:lnTo>
                <a:lnTo>
                  <a:pt x="339" y="141"/>
                </a:lnTo>
                <a:lnTo>
                  <a:pt x="339" y="141"/>
                </a:lnTo>
                <a:close/>
                <a:moveTo>
                  <a:pt x="69" y="339"/>
                </a:moveTo>
                <a:lnTo>
                  <a:pt x="69" y="339"/>
                </a:lnTo>
                <a:lnTo>
                  <a:pt x="66" y="344"/>
                </a:lnTo>
                <a:lnTo>
                  <a:pt x="66" y="344"/>
                </a:lnTo>
                <a:lnTo>
                  <a:pt x="66" y="346"/>
                </a:lnTo>
                <a:lnTo>
                  <a:pt x="68" y="346"/>
                </a:lnTo>
                <a:lnTo>
                  <a:pt x="68" y="346"/>
                </a:lnTo>
                <a:lnTo>
                  <a:pt x="72" y="339"/>
                </a:lnTo>
                <a:lnTo>
                  <a:pt x="72" y="339"/>
                </a:lnTo>
                <a:lnTo>
                  <a:pt x="71" y="339"/>
                </a:lnTo>
                <a:lnTo>
                  <a:pt x="71" y="339"/>
                </a:lnTo>
                <a:lnTo>
                  <a:pt x="69" y="339"/>
                </a:lnTo>
                <a:lnTo>
                  <a:pt x="69" y="339"/>
                </a:lnTo>
                <a:close/>
                <a:moveTo>
                  <a:pt x="287" y="192"/>
                </a:moveTo>
                <a:lnTo>
                  <a:pt x="287" y="192"/>
                </a:lnTo>
                <a:lnTo>
                  <a:pt x="284" y="192"/>
                </a:lnTo>
                <a:lnTo>
                  <a:pt x="282" y="194"/>
                </a:lnTo>
                <a:lnTo>
                  <a:pt x="282" y="194"/>
                </a:lnTo>
                <a:lnTo>
                  <a:pt x="288" y="194"/>
                </a:lnTo>
                <a:lnTo>
                  <a:pt x="288" y="194"/>
                </a:lnTo>
                <a:lnTo>
                  <a:pt x="289" y="194"/>
                </a:lnTo>
                <a:lnTo>
                  <a:pt x="289" y="194"/>
                </a:lnTo>
                <a:lnTo>
                  <a:pt x="297" y="192"/>
                </a:lnTo>
                <a:lnTo>
                  <a:pt x="297" y="192"/>
                </a:lnTo>
                <a:lnTo>
                  <a:pt x="295" y="192"/>
                </a:lnTo>
                <a:lnTo>
                  <a:pt x="295" y="192"/>
                </a:lnTo>
                <a:lnTo>
                  <a:pt x="289" y="191"/>
                </a:lnTo>
                <a:lnTo>
                  <a:pt x="289" y="191"/>
                </a:lnTo>
                <a:lnTo>
                  <a:pt x="289" y="192"/>
                </a:lnTo>
                <a:lnTo>
                  <a:pt x="289" y="192"/>
                </a:lnTo>
                <a:lnTo>
                  <a:pt x="287" y="192"/>
                </a:lnTo>
                <a:lnTo>
                  <a:pt x="287" y="192"/>
                </a:lnTo>
                <a:lnTo>
                  <a:pt x="287" y="192"/>
                </a:lnTo>
                <a:lnTo>
                  <a:pt x="287" y="192"/>
                </a:lnTo>
                <a:close/>
                <a:moveTo>
                  <a:pt x="31" y="240"/>
                </a:moveTo>
                <a:lnTo>
                  <a:pt x="31" y="240"/>
                </a:lnTo>
                <a:lnTo>
                  <a:pt x="29" y="246"/>
                </a:lnTo>
                <a:lnTo>
                  <a:pt x="29" y="252"/>
                </a:lnTo>
                <a:lnTo>
                  <a:pt x="29" y="252"/>
                </a:lnTo>
                <a:lnTo>
                  <a:pt x="31" y="246"/>
                </a:lnTo>
                <a:lnTo>
                  <a:pt x="31" y="240"/>
                </a:lnTo>
                <a:lnTo>
                  <a:pt x="31" y="240"/>
                </a:lnTo>
                <a:close/>
                <a:moveTo>
                  <a:pt x="62" y="174"/>
                </a:moveTo>
                <a:lnTo>
                  <a:pt x="62" y="174"/>
                </a:lnTo>
                <a:lnTo>
                  <a:pt x="56" y="179"/>
                </a:lnTo>
                <a:lnTo>
                  <a:pt x="56" y="179"/>
                </a:lnTo>
                <a:lnTo>
                  <a:pt x="55" y="181"/>
                </a:lnTo>
                <a:lnTo>
                  <a:pt x="56" y="182"/>
                </a:lnTo>
                <a:lnTo>
                  <a:pt x="56" y="182"/>
                </a:lnTo>
                <a:lnTo>
                  <a:pt x="62" y="177"/>
                </a:lnTo>
                <a:lnTo>
                  <a:pt x="62" y="177"/>
                </a:lnTo>
                <a:lnTo>
                  <a:pt x="62" y="174"/>
                </a:lnTo>
                <a:lnTo>
                  <a:pt x="62" y="174"/>
                </a:lnTo>
                <a:close/>
                <a:moveTo>
                  <a:pt x="66" y="337"/>
                </a:moveTo>
                <a:lnTo>
                  <a:pt x="66" y="337"/>
                </a:lnTo>
                <a:lnTo>
                  <a:pt x="64" y="336"/>
                </a:lnTo>
                <a:lnTo>
                  <a:pt x="64" y="336"/>
                </a:lnTo>
                <a:lnTo>
                  <a:pt x="61" y="340"/>
                </a:lnTo>
                <a:lnTo>
                  <a:pt x="61" y="340"/>
                </a:lnTo>
                <a:lnTo>
                  <a:pt x="65" y="343"/>
                </a:lnTo>
                <a:lnTo>
                  <a:pt x="65" y="343"/>
                </a:lnTo>
                <a:lnTo>
                  <a:pt x="66" y="337"/>
                </a:lnTo>
                <a:lnTo>
                  <a:pt x="66" y="337"/>
                </a:lnTo>
                <a:close/>
                <a:moveTo>
                  <a:pt x="12" y="285"/>
                </a:moveTo>
                <a:lnTo>
                  <a:pt x="12" y="285"/>
                </a:lnTo>
                <a:lnTo>
                  <a:pt x="17" y="280"/>
                </a:lnTo>
                <a:lnTo>
                  <a:pt x="17" y="280"/>
                </a:lnTo>
                <a:lnTo>
                  <a:pt x="17" y="280"/>
                </a:lnTo>
                <a:lnTo>
                  <a:pt x="17" y="280"/>
                </a:lnTo>
                <a:lnTo>
                  <a:pt x="15" y="276"/>
                </a:lnTo>
                <a:lnTo>
                  <a:pt x="15" y="276"/>
                </a:lnTo>
                <a:lnTo>
                  <a:pt x="14" y="280"/>
                </a:lnTo>
                <a:lnTo>
                  <a:pt x="14" y="280"/>
                </a:lnTo>
                <a:lnTo>
                  <a:pt x="12" y="283"/>
                </a:lnTo>
                <a:lnTo>
                  <a:pt x="12" y="285"/>
                </a:lnTo>
                <a:lnTo>
                  <a:pt x="12" y="285"/>
                </a:lnTo>
                <a:close/>
                <a:moveTo>
                  <a:pt x="39" y="243"/>
                </a:moveTo>
                <a:lnTo>
                  <a:pt x="39" y="243"/>
                </a:lnTo>
                <a:lnTo>
                  <a:pt x="39" y="242"/>
                </a:lnTo>
                <a:lnTo>
                  <a:pt x="39" y="242"/>
                </a:lnTo>
                <a:lnTo>
                  <a:pt x="39" y="242"/>
                </a:lnTo>
                <a:lnTo>
                  <a:pt x="41" y="235"/>
                </a:lnTo>
                <a:lnTo>
                  <a:pt x="41" y="235"/>
                </a:lnTo>
                <a:lnTo>
                  <a:pt x="41" y="231"/>
                </a:lnTo>
                <a:lnTo>
                  <a:pt x="41" y="231"/>
                </a:lnTo>
                <a:lnTo>
                  <a:pt x="39" y="232"/>
                </a:lnTo>
                <a:lnTo>
                  <a:pt x="39" y="232"/>
                </a:lnTo>
                <a:lnTo>
                  <a:pt x="39" y="243"/>
                </a:lnTo>
                <a:lnTo>
                  <a:pt x="39" y="243"/>
                </a:lnTo>
                <a:close/>
                <a:moveTo>
                  <a:pt x="177" y="316"/>
                </a:moveTo>
                <a:lnTo>
                  <a:pt x="177" y="316"/>
                </a:lnTo>
                <a:lnTo>
                  <a:pt x="167" y="323"/>
                </a:lnTo>
                <a:lnTo>
                  <a:pt x="167" y="323"/>
                </a:lnTo>
                <a:lnTo>
                  <a:pt x="170" y="323"/>
                </a:lnTo>
                <a:lnTo>
                  <a:pt x="170" y="323"/>
                </a:lnTo>
                <a:lnTo>
                  <a:pt x="174" y="320"/>
                </a:lnTo>
                <a:lnTo>
                  <a:pt x="174" y="320"/>
                </a:lnTo>
                <a:lnTo>
                  <a:pt x="176" y="319"/>
                </a:lnTo>
                <a:lnTo>
                  <a:pt x="177" y="316"/>
                </a:lnTo>
                <a:lnTo>
                  <a:pt x="177" y="316"/>
                </a:lnTo>
                <a:close/>
                <a:moveTo>
                  <a:pt x="42" y="204"/>
                </a:moveTo>
                <a:lnTo>
                  <a:pt x="42" y="204"/>
                </a:lnTo>
                <a:lnTo>
                  <a:pt x="42" y="204"/>
                </a:lnTo>
                <a:lnTo>
                  <a:pt x="42" y="204"/>
                </a:lnTo>
                <a:lnTo>
                  <a:pt x="48" y="199"/>
                </a:lnTo>
                <a:lnTo>
                  <a:pt x="48" y="199"/>
                </a:lnTo>
                <a:lnTo>
                  <a:pt x="49" y="196"/>
                </a:lnTo>
                <a:lnTo>
                  <a:pt x="49" y="192"/>
                </a:lnTo>
                <a:lnTo>
                  <a:pt x="49" y="192"/>
                </a:lnTo>
                <a:lnTo>
                  <a:pt x="42" y="204"/>
                </a:lnTo>
                <a:lnTo>
                  <a:pt x="42" y="204"/>
                </a:lnTo>
                <a:close/>
                <a:moveTo>
                  <a:pt x="234" y="120"/>
                </a:moveTo>
                <a:lnTo>
                  <a:pt x="234" y="120"/>
                </a:lnTo>
                <a:lnTo>
                  <a:pt x="233" y="120"/>
                </a:lnTo>
                <a:lnTo>
                  <a:pt x="231" y="121"/>
                </a:lnTo>
                <a:lnTo>
                  <a:pt x="231" y="121"/>
                </a:lnTo>
                <a:lnTo>
                  <a:pt x="228" y="124"/>
                </a:lnTo>
                <a:lnTo>
                  <a:pt x="228" y="124"/>
                </a:lnTo>
                <a:lnTo>
                  <a:pt x="227" y="125"/>
                </a:lnTo>
                <a:lnTo>
                  <a:pt x="227" y="125"/>
                </a:lnTo>
                <a:lnTo>
                  <a:pt x="230" y="125"/>
                </a:lnTo>
                <a:lnTo>
                  <a:pt x="230" y="128"/>
                </a:lnTo>
                <a:lnTo>
                  <a:pt x="230" y="128"/>
                </a:lnTo>
                <a:lnTo>
                  <a:pt x="231" y="127"/>
                </a:lnTo>
                <a:lnTo>
                  <a:pt x="231" y="127"/>
                </a:lnTo>
                <a:lnTo>
                  <a:pt x="233" y="127"/>
                </a:lnTo>
                <a:lnTo>
                  <a:pt x="233" y="127"/>
                </a:lnTo>
                <a:lnTo>
                  <a:pt x="231" y="125"/>
                </a:lnTo>
                <a:lnTo>
                  <a:pt x="231" y="125"/>
                </a:lnTo>
                <a:lnTo>
                  <a:pt x="230" y="124"/>
                </a:lnTo>
                <a:lnTo>
                  <a:pt x="231" y="123"/>
                </a:lnTo>
                <a:lnTo>
                  <a:pt x="231" y="123"/>
                </a:lnTo>
                <a:lnTo>
                  <a:pt x="233" y="123"/>
                </a:lnTo>
                <a:lnTo>
                  <a:pt x="233" y="123"/>
                </a:lnTo>
                <a:lnTo>
                  <a:pt x="234" y="121"/>
                </a:lnTo>
                <a:lnTo>
                  <a:pt x="234" y="120"/>
                </a:lnTo>
                <a:lnTo>
                  <a:pt x="234" y="120"/>
                </a:lnTo>
                <a:close/>
                <a:moveTo>
                  <a:pt x="194" y="324"/>
                </a:moveTo>
                <a:lnTo>
                  <a:pt x="194" y="324"/>
                </a:lnTo>
                <a:lnTo>
                  <a:pt x="194" y="324"/>
                </a:lnTo>
                <a:lnTo>
                  <a:pt x="194" y="324"/>
                </a:lnTo>
                <a:lnTo>
                  <a:pt x="184" y="333"/>
                </a:lnTo>
                <a:lnTo>
                  <a:pt x="184" y="333"/>
                </a:lnTo>
                <a:lnTo>
                  <a:pt x="183" y="334"/>
                </a:lnTo>
                <a:lnTo>
                  <a:pt x="183" y="334"/>
                </a:lnTo>
                <a:lnTo>
                  <a:pt x="184" y="334"/>
                </a:lnTo>
                <a:lnTo>
                  <a:pt x="184" y="334"/>
                </a:lnTo>
                <a:lnTo>
                  <a:pt x="194" y="326"/>
                </a:lnTo>
                <a:lnTo>
                  <a:pt x="194" y="326"/>
                </a:lnTo>
                <a:lnTo>
                  <a:pt x="194" y="324"/>
                </a:lnTo>
                <a:lnTo>
                  <a:pt x="194" y="324"/>
                </a:lnTo>
                <a:close/>
                <a:moveTo>
                  <a:pt x="193" y="177"/>
                </a:moveTo>
                <a:lnTo>
                  <a:pt x="193" y="177"/>
                </a:lnTo>
                <a:lnTo>
                  <a:pt x="193" y="178"/>
                </a:lnTo>
                <a:lnTo>
                  <a:pt x="191" y="179"/>
                </a:lnTo>
                <a:lnTo>
                  <a:pt x="191" y="179"/>
                </a:lnTo>
                <a:lnTo>
                  <a:pt x="199" y="178"/>
                </a:lnTo>
                <a:lnTo>
                  <a:pt x="199" y="178"/>
                </a:lnTo>
                <a:lnTo>
                  <a:pt x="200" y="178"/>
                </a:lnTo>
                <a:lnTo>
                  <a:pt x="200" y="177"/>
                </a:lnTo>
                <a:lnTo>
                  <a:pt x="200" y="177"/>
                </a:lnTo>
                <a:lnTo>
                  <a:pt x="193" y="177"/>
                </a:lnTo>
                <a:lnTo>
                  <a:pt x="193" y="177"/>
                </a:lnTo>
                <a:close/>
                <a:moveTo>
                  <a:pt x="14" y="293"/>
                </a:moveTo>
                <a:lnTo>
                  <a:pt x="14" y="293"/>
                </a:lnTo>
                <a:lnTo>
                  <a:pt x="15" y="293"/>
                </a:lnTo>
                <a:lnTo>
                  <a:pt x="15" y="293"/>
                </a:lnTo>
                <a:lnTo>
                  <a:pt x="18" y="285"/>
                </a:lnTo>
                <a:lnTo>
                  <a:pt x="18" y="285"/>
                </a:lnTo>
                <a:lnTo>
                  <a:pt x="18" y="283"/>
                </a:lnTo>
                <a:lnTo>
                  <a:pt x="18" y="283"/>
                </a:lnTo>
                <a:lnTo>
                  <a:pt x="15" y="286"/>
                </a:lnTo>
                <a:lnTo>
                  <a:pt x="15" y="286"/>
                </a:lnTo>
                <a:lnTo>
                  <a:pt x="14" y="290"/>
                </a:lnTo>
                <a:lnTo>
                  <a:pt x="14" y="290"/>
                </a:lnTo>
                <a:lnTo>
                  <a:pt x="14" y="293"/>
                </a:lnTo>
                <a:lnTo>
                  <a:pt x="14" y="293"/>
                </a:lnTo>
                <a:lnTo>
                  <a:pt x="14" y="293"/>
                </a:lnTo>
                <a:lnTo>
                  <a:pt x="14" y="293"/>
                </a:lnTo>
                <a:close/>
                <a:moveTo>
                  <a:pt x="72" y="356"/>
                </a:moveTo>
                <a:lnTo>
                  <a:pt x="72" y="356"/>
                </a:lnTo>
                <a:lnTo>
                  <a:pt x="72" y="353"/>
                </a:lnTo>
                <a:lnTo>
                  <a:pt x="72" y="353"/>
                </a:lnTo>
                <a:lnTo>
                  <a:pt x="69" y="351"/>
                </a:lnTo>
                <a:lnTo>
                  <a:pt x="69" y="351"/>
                </a:lnTo>
                <a:lnTo>
                  <a:pt x="66" y="354"/>
                </a:lnTo>
                <a:lnTo>
                  <a:pt x="66" y="354"/>
                </a:lnTo>
                <a:lnTo>
                  <a:pt x="69" y="356"/>
                </a:lnTo>
                <a:lnTo>
                  <a:pt x="72" y="356"/>
                </a:lnTo>
                <a:lnTo>
                  <a:pt x="72" y="356"/>
                </a:lnTo>
                <a:close/>
                <a:moveTo>
                  <a:pt x="14" y="228"/>
                </a:moveTo>
                <a:lnTo>
                  <a:pt x="14" y="228"/>
                </a:lnTo>
                <a:lnTo>
                  <a:pt x="11" y="235"/>
                </a:lnTo>
                <a:lnTo>
                  <a:pt x="8" y="243"/>
                </a:lnTo>
                <a:lnTo>
                  <a:pt x="8" y="243"/>
                </a:lnTo>
                <a:lnTo>
                  <a:pt x="11" y="239"/>
                </a:lnTo>
                <a:lnTo>
                  <a:pt x="11" y="239"/>
                </a:lnTo>
                <a:lnTo>
                  <a:pt x="12" y="238"/>
                </a:lnTo>
                <a:lnTo>
                  <a:pt x="12" y="238"/>
                </a:lnTo>
                <a:lnTo>
                  <a:pt x="12" y="232"/>
                </a:lnTo>
                <a:lnTo>
                  <a:pt x="12" y="232"/>
                </a:lnTo>
                <a:lnTo>
                  <a:pt x="14" y="228"/>
                </a:lnTo>
                <a:lnTo>
                  <a:pt x="14" y="228"/>
                </a:lnTo>
                <a:close/>
                <a:moveTo>
                  <a:pt x="324" y="145"/>
                </a:moveTo>
                <a:lnTo>
                  <a:pt x="324" y="145"/>
                </a:lnTo>
                <a:lnTo>
                  <a:pt x="325" y="148"/>
                </a:lnTo>
                <a:lnTo>
                  <a:pt x="325" y="148"/>
                </a:lnTo>
                <a:lnTo>
                  <a:pt x="329" y="151"/>
                </a:lnTo>
                <a:lnTo>
                  <a:pt x="334" y="155"/>
                </a:lnTo>
                <a:lnTo>
                  <a:pt x="334" y="155"/>
                </a:lnTo>
                <a:lnTo>
                  <a:pt x="335" y="155"/>
                </a:lnTo>
                <a:lnTo>
                  <a:pt x="335" y="155"/>
                </a:lnTo>
                <a:lnTo>
                  <a:pt x="331" y="150"/>
                </a:lnTo>
                <a:lnTo>
                  <a:pt x="328" y="147"/>
                </a:lnTo>
                <a:lnTo>
                  <a:pt x="324" y="145"/>
                </a:lnTo>
                <a:lnTo>
                  <a:pt x="324" y="145"/>
                </a:lnTo>
                <a:close/>
                <a:moveTo>
                  <a:pt x="272" y="123"/>
                </a:moveTo>
                <a:lnTo>
                  <a:pt x="272" y="123"/>
                </a:lnTo>
                <a:lnTo>
                  <a:pt x="277" y="123"/>
                </a:lnTo>
                <a:lnTo>
                  <a:pt x="277" y="123"/>
                </a:lnTo>
                <a:lnTo>
                  <a:pt x="280" y="124"/>
                </a:lnTo>
                <a:lnTo>
                  <a:pt x="280" y="124"/>
                </a:lnTo>
                <a:lnTo>
                  <a:pt x="278" y="123"/>
                </a:lnTo>
                <a:lnTo>
                  <a:pt x="278" y="123"/>
                </a:lnTo>
                <a:lnTo>
                  <a:pt x="278" y="120"/>
                </a:lnTo>
                <a:lnTo>
                  <a:pt x="278" y="120"/>
                </a:lnTo>
                <a:lnTo>
                  <a:pt x="280" y="120"/>
                </a:lnTo>
                <a:lnTo>
                  <a:pt x="280" y="120"/>
                </a:lnTo>
                <a:lnTo>
                  <a:pt x="281" y="120"/>
                </a:lnTo>
                <a:lnTo>
                  <a:pt x="281" y="120"/>
                </a:lnTo>
                <a:lnTo>
                  <a:pt x="281" y="118"/>
                </a:lnTo>
                <a:lnTo>
                  <a:pt x="281" y="118"/>
                </a:lnTo>
                <a:lnTo>
                  <a:pt x="275" y="118"/>
                </a:lnTo>
                <a:lnTo>
                  <a:pt x="275" y="118"/>
                </a:lnTo>
                <a:lnTo>
                  <a:pt x="275" y="120"/>
                </a:lnTo>
                <a:lnTo>
                  <a:pt x="275" y="120"/>
                </a:lnTo>
                <a:lnTo>
                  <a:pt x="272" y="123"/>
                </a:lnTo>
                <a:lnTo>
                  <a:pt x="272" y="123"/>
                </a:lnTo>
                <a:close/>
                <a:moveTo>
                  <a:pt x="274" y="287"/>
                </a:moveTo>
                <a:lnTo>
                  <a:pt x="274" y="287"/>
                </a:lnTo>
                <a:lnTo>
                  <a:pt x="275" y="286"/>
                </a:lnTo>
                <a:lnTo>
                  <a:pt x="275" y="286"/>
                </a:lnTo>
                <a:lnTo>
                  <a:pt x="275" y="286"/>
                </a:lnTo>
                <a:lnTo>
                  <a:pt x="275" y="286"/>
                </a:lnTo>
                <a:lnTo>
                  <a:pt x="260" y="286"/>
                </a:lnTo>
                <a:lnTo>
                  <a:pt x="260" y="286"/>
                </a:lnTo>
                <a:lnTo>
                  <a:pt x="274" y="287"/>
                </a:lnTo>
                <a:lnTo>
                  <a:pt x="274" y="287"/>
                </a:lnTo>
                <a:close/>
                <a:moveTo>
                  <a:pt x="127" y="341"/>
                </a:moveTo>
                <a:lnTo>
                  <a:pt x="127" y="341"/>
                </a:lnTo>
                <a:lnTo>
                  <a:pt x="127" y="347"/>
                </a:lnTo>
                <a:lnTo>
                  <a:pt x="127" y="347"/>
                </a:lnTo>
                <a:lnTo>
                  <a:pt x="129" y="347"/>
                </a:lnTo>
                <a:lnTo>
                  <a:pt x="129" y="347"/>
                </a:lnTo>
                <a:lnTo>
                  <a:pt x="132" y="340"/>
                </a:lnTo>
                <a:lnTo>
                  <a:pt x="132" y="340"/>
                </a:lnTo>
                <a:lnTo>
                  <a:pt x="127" y="341"/>
                </a:lnTo>
                <a:lnTo>
                  <a:pt x="127" y="341"/>
                </a:lnTo>
                <a:close/>
                <a:moveTo>
                  <a:pt x="46" y="213"/>
                </a:moveTo>
                <a:lnTo>
                  <a:pt x="46" y="213"/>
                </a:lnTo>
                <a:lnTo>
                  <a:pt x="44" y="215"/>
                </a:lnTo>
                <a:lnTo>
                  <a:pt x="41" y="215"/>
                </a:lnTo>
                <a:lnTo>
                  <a:pt x="41" y="215"/>
                </a:lnTo>
                <a:lnTo>
                  <a:pt x="42" y="222"/>
                </a:lnTo>
                <a:lnTo>
                  <a:pt x="42" y="222"/>
                </a:lnTo>
                <a:lnTo>
                  <a:pt x="42" y="222"/>
                </a:lnTo>
                <a:lnTo>
                  <a:pt x="42" y="222"/>
                </a:lnTo>
                <a:lnTo>
                  <a:pt x="44" y="219"/>
                </a:lnTo>
                <a:lnTo>
                  <a:pt x="44" y="219"/>
                </a:lnTo>
                <a:lnTo>
                  <a:pt x="45" y="216"/>
                </a:lnTo>
                <a:lnTo>
                  <a:pt x="45" y="216"/>
                </a:lnTo>
                <a:lnTo>
                  <a:pt x="46" y="215"/>
                </a:lnTo>
                <a:lnTo>
                  <a:pt x="46" y="213"/>
                </a:lnTo>
                <a:lnTo>
                  <a:pt x="46" y="213"/>
                </a:lnTo>
                <a:close/>
                <a:moveTo>
                  <a:pt x="163" y="144"/>
                </a:moveTo>
                <a:lnTo>
                  <a:pt x="163" y="144"/>
                </a:lnTo>
                <a:lnTo>
                  <a:pt x="159" y="144"/>
                </a:lnTo>
                <a:lnTo>
                  <a:pt x="159" y="144"/>
                </a:lnTo>
                <a:lnTo>
                  <a:pt x="152" y="148"/>
                </a:lnTo>
                <a:lnTo>
                  <a:pt x="152" y="148"/>
                </a:lnTo>
                <a:lnTo>
                  <a:pt x="150" y="148"/>
                </a:lnTo>
                <a:lnTo>
                  <a:pt x="150" y="148"/>
                </a:lnTo>
                <a:lnTo>
                  <a:pt x="153" y="148"/>
                </a:lnTo>
                <a:lnTo>
                  <a:pt x="156" y="147"/>
                </a:lnTo>
                <a:lnTo>
                  <a:pt x="156" y="147"/>
                </a:lnTo>
                <a:lnTo>
                  <a:pt x="157" y="147"/>
                </a:lnTo>
                <a:lnTo>
                  <a:pt x="159" y="147"/>
                </a:lnTo>
                <a:lnTo>
                  <a:pt x="159" y="147"/>
                </a:lnTo>
                <a:lnTo>
                  <a:pt x="160" y="147"/>
                </a:lnTo>
                <a:lnTo>
                  <a:pt x="162" y="147"/>
                </a:lnTo>
                <a:lnTo>
                  <a:pt x="162" y="147"/>
                </a:lnTo>
                <a:lnTo>
                  <a:pt x="163" y="144"/>
                </a:lnTo>
                <a:lnTo>
                  <a:pt x="163" y="144"/>
                </a:lnTo>
                <a:close/>
                <a:moveTo>
                  <a:pt x="127" y="358"/>
                </a:moveTo>
                <a:lnTo>
                  <a:pt x="127" y="358"/>
                </a:lnTo>
                <a:lnTo>
                  <a:pt x="135" y="356"/>
                </a:lnTo>
                <a:lnTo>
                  <a:pt x="135" y="356"/>
                </a:lnTo>
                <a:lnTo>
                  <a:pt x="129" y="353"/>
                </a:lnTo>
                <a:lnTo>
                  <a:pt x="129" y="353"/>
                </a:lnTo>
                <a:lnTo>
                  <a:pt x="127" y="358"/>
                </a:lnTo>
                <a:lnTo>
                  <a:pt x="127" y="358"/>
                </a:lnTo>
                <a:close/>
                <a:moveTo>
                  <a:pt x="146" y="262"/>
                </a:moveTo>
                <a:lnTo>
                  <a:pt x="146" y="262"/>
                </a:lnTo>
                <a:lnTo>
                  <a:pt x="146" y="260"/>
                </a:lnTo>
                <a:lnTo>
                  <a:pt x="146" y="260"/>
                </a:lnTo>
                <a:lnTo>
                  <a:pt x="136" y="266"/>
                </a:lnTo>
                <a:lnTo>
                  <a:pt x="136" y="266"/>
                </a:lnTo>
                <a:lnTo>
                  <a:pt x="136" y="267"/>
                </a:lnTo>
                <a:lnTo>
                  <a:pt x="136" y="267"/>
                </a:lnTo>
                <a:lnTo>
                  <a:pt x="139" y="266"/>
                </a:lnTo>
                <a:lnTo>
                  <a:pt x="139" y="266"/>
                </a:lnTo>
                <a:lnTo>
                  <a:pt x="140" y="267"/>
                </a:lnTo>
                <a:lnTo>
                  <a:pt x="140" y="267"/>
                </a:lnTo>
                <a:lnTo>
                  <a:pt x="146" y="262"/>
                </a:lnTo>
                <a:lnTo>
                  <a:pt x="146" y="262"/>
                </a:lnTo>
                <a:close/>
                <a:moveTo>
                  <a:pt x="39" y="326"/>
                </a:moveTo>
                <a:lnTo>
                  <a:pt x="39" y="326"/>
                </a:lnTo>
                <a:lnTo>
                  <a:pt x="42" y="320"/>
                </a:lnTo>
                <a:lnTo>
                  <a:pt x="42" y="320"/>
                </a:lnTo>
                <a:lnTo>
                  <a:pt x="41" y="317"/>
                </a:lnTo>
                <a:lnTo>
                  <a:pt x="41" y="317"/>
                </a:lnTo>
                <a:lnTo>
                  <a:pt x="38" y="321"/>
                </a:lnTo>
                <a:lnTo>
                  <a:pt x="38" y="321"/>
                </a:lnTo>
                <a:lnTo>
                  <a:pt x="38" y="323"/>
                </a:lnTo>
                <a:lnTo>
                  <a:pt x="39" y="326"/>
                </a:lnTo>
                <a:lnTo>
                  <a:pt x="39" y="326"/>
                </a:lnTo>
                <a:close/>
                <a:moveTo>
                  <a:pt x="355" y="186"/>
                </a:moveTo>
                <a:lnTo>
                  <a:pt x="355" y="186"/>
                </a:lnTo>
                <a:lnTo>
                  <a:pt x="355" y="185"/>
                </a:lnTo>
                <a:lnTo>
                  <a:pt x="356" y="185"/>
                </a:lnTo>
                <a:lnTo>
                  <a:pt x="356" y="185"/>
                </a:lnTo>
                <a:lnTo>
                  <a:pt x="355" y="178"/>
                </a:lnTo>
                <a:lnTo>
                  <a:pt x="355" y="178"/>
                </a:lnTo>
                <a:lnTo>
                  <a:pt x="356" y="172"/>
                </a:lnTo>
                <a:lnTo>
                  <a:pt x="356" y="172"/>
                </a:lnTo>
                <a:lnTo>
                  <a:pt x="356" y="171"/>
                </a:lnTo>
                <a:lnTo>
                  <a:pt x="356" y="171"/>
                </a:lnTo>
                <a:lnTo>
                  <a:pt x="355" y="167"/>
                </a:lnTo>
                <a:lnTo>
                  <a:pt x="355" y="167"/>
                </a:lnTo>
                <a:lnTo>
                  <a:pt x="355" y="167"/>
                </a:lnTo>
                <a:lnTo>
                  <a:pt x="355" y="167"/>
                </a:lnTo>
                <a:lnTo>
                  <a:pt x="355" y="186"/>
                </a:lnTo>
                <a:lnTo>
                  <a:pt x="355" y="186"/>
                </a:lnTo>
                <a:close/>
                <a:moveTo>
                  <a:pt x="346" y="125"/>
                </a:moveTo>
                <a:lnTo>
                  <a:pt x="346" y="125"/>
                </a:lnTo>
                <a:lnTo>
                  <a:pt x="351" y="132"/>
                </a:lnTo>
                <a:lnTo>
                  <a:pt x="355" y="138"/>
                </a:lnTo>
                <a:lnTo>
                  <a:pt x="355" y="138"/>
                </a:lnTo>
                <a:lnTo>
                  <a:pt x="351" y="131"/>
                </a:lnTo>
                <a:lnTo>
                  <a:pt x="346" y="125"/>
                </a:lnTo>
                <a:lnTo>
                  <a:pt x="346" y="125"/>
                </a:lnTo>
                <a:close/>
                <a:moveTo>
                  <a:pt x="52" y="340"/>
                </a:moveTo>
                <a:lnTo>
                  <a:pt x="52" y="340"/>
                </a:lnTo>
                <a:lnTo>
                  <a:pt x="54" y="336"/>
                </a:lnTo>
                <a:lnTo>
                  <a:pt x="54" y="336"/>
                </a:lnTo>
                <a:lnTo>
                  <a:pt x="54" y="336"/>
                </a:lnTo>
                <a:lnTo>
                  <a:pt x="54" y="336"/>
                </a:lnTo>
                <a:lnTo>
                  <a:pt x="52" y="333"/>
                </a:lnTo>
                <a:lnTo>
                  <a:pt x="52" y="333"/>
                </a:lnTo>
                <a:lnTo>
                  <a:pt x="49" y="337"/>
                </a:lnTo>
                <a:lnTo>
                  <a:pt x="49" y="337"/>
                </a:lnTo>
                <a:lnTo>
                  <a:pt x="52" y="340"/>
                </a:lnTo>
                <a:lnTo>
                  <a:pt x="52" y="340"/>
                </a:lnTo>
                <a:close/>
                <a:moveTo>
                  <a:pt x="25" y="259"/>
                </a:moveTo>
                <a:lnTo>
                  <a:pt x="25" y="259"/>
                </a:lnTo>
                <a:lnTo>
                  <a:pt x="28" y="256"/>
                </a:lnTo>
                <a:lnTo>
                  <a:pt x="28" y="256"/>
                </a:lnTo>
                <a:lnTo>
                  <a:pt x="27" y="252"/>
                </a:lnTo>
                <a:lnTo>
                  <a:pt x="27" y="252"/>
                </a:lnTo>
                <a:lnTo>
                  <a:pt x="24" y="256"/>
                </a:lnTo>
                <a:lnTo>
                  <a:pt x="24" y="256"/>
                </a:lnTo>
                <a:lnTo>
                  <a:pt x="24" y="258"/>
                </a:lnTo>
                <a:lnTo>
                  <a:pt x="25" y="259"/>
                </a:lnTo>
                <a:lnTo>
                  <a:pt x="25" y="259"/>
                </a:lnTo>
                <a:close/>
                <a:moveTo>
                  <a:pt x="41" y="275"/>
                </a:moveTo>
                <a:lnTo>
                  <a:pt x="41" y="275"/>
                </a:lnTo>
                <a:lnTo>
                  <a:pt x="39" y="266"/>
                </a:lnTo>
                <a:lnTo>
                  <a:pt x="39" y="266"/>
                </a:lnTo>
                <a:lnTo>
                  <a:pt x="39" y="266"/>
                </a:lnTo>
                <a:lnTo>
                  <a:pt x="39" y="266"/>
                </a:lnTo>
                <a:lnTo>
                  <a:pt x="38" y="273"/>
                </a:lnTo>
                <a:lnTo>
                  <a:pt x="38" y="273"/>
                </a:lnTo>
                <a:lnTo>
                  <a:pt x="38" y="275"/>
                </a:lnTo>
                <a:lnTo>
                  <a:pt x="39" y="275"/>
                </a:lnTo>
                <a:lnTo>
                  <a:pt x="39" y="275"/>
                </a:lnTo>
                <a:lnTo>
                  <a:pt x="41" y="275"/>
                </a:lnTo>
                <a:lnTo>
                  <a:pt x="41" y="275"/>
                </a:lnTo>
                <a:close/>
                <a:moveTo>
                  <a:pt x="4" y="299"/>
                </a:moveTo>
                <a:lnTo>
                  <a:pt x="4" y="299"/>
                </a:lnTo>
                <a:lnTo>
                  <a:pt x="5" y="306"/>
                </a:lnTo>
                <a:lnTo>
                  <a:pt x="8" y="312"/>
                </a:lnTo>
                <a:lnTo>
                  <a:pt x="8" y="312"/>
                </a:lnTo>
                <a:lnTo>
                  <a:pt x="8" y="309"/>
                </a:lnTo>
                <a:lnTo>
                  <a:pt x="8" y="307"/>
                </a:lnTo>
                <a:lnTo>
                  <a:pt x="8" y="307"/>
                </a:lnTo>
                <a:lnTo>
                  <a:pt x="5" y="300"/>
                </a:lnTo>
                <a:lnTo>
                  <a:pt x="5" y="300"/>
                </a:lnTo>
                <a:lnTo>
                  <a:pt x="4" y="299"/>
                </a:lnTo>
                <a:lnTo>
                  <a:pt x="4" y="299"/>
                </a:lnTo>
                <a:close/>
                <a:moveTo>
                  <a:pt x="41" y="329"/>
                </a:moveTo>
                <a:lnTo>
                  <a:pt x="41" y="329"/>
                </a:lnTo>
                <a:lnTo>
                  <a:pt x="44" y="331"/>
                </a:lnTo>
                <a:lnTo>
                  <a:pt x="44" y="331"/>
                </a:lnTo>
                <a:lnTo>
                  <a:pt x="45" y="323"/>
                </a:lnTo>
                <a:lnTo>
                  <a:pt x="45" y="323"/>
                </a:lnTo>
                <a:lnTo>
                  <a:pt x="45" y="321"/>
                </a:lnTo>
                <a:lnTo>
                  <a:pt x="45" y="321"/>
                </a:lnTo>
                <a:lnTo>
                  <a:pt x="41" y="329"/>
                </a:lnTo>
                <a:lnTo>
                  <a:pt x="41" y="329"/>
                </a:lnTo>
                <a:close/>
                <a:moveTo>
                  <a:pt x="38" y="297"/>
                </a:moveTo>
                <a:lnTo>
                  <a:pt x="38" y="297"/>
                </a:lnTo>
                <a:lnTo>
                  <a:pt x="38" y="294"/>
                </a:lnTo>
                <a:lnTo>
                  <a:pt x="38" y="294"/>
                </a:lnTo>
                <a:lnTo>
                  <a:pt x="37" y="287"/>
                </a:lnTo>
                <a:lnTo>
                  <a:pt x="37" y="287"/>
                </a:lnTo>
                <a:lnTo>
                  <a:pt x="35" y="285"/>
                </a:lnTo>
                <a:lnTo>
                  <a:pt x="35" y="285"/>
                </a:lnTo>
                <a:lnTo>
                  <a:pt x="35" y="290"/>
                </a:lnTo>
                <a:lnTo>
                  <a:pt x="38" y="297"/>
                </a:lnTo>
                <a:lnTo>
                  <a:pt x="38" y="297"/>
                </a:lnTo>
                <a:close/>
                <a:moveTo>
                  <a:pt x="38" y="334"/>
                </a:moveTo>
                <a:lnTo>
                  <a:pt x="38" y="334"/>
                </a:lnTo>
                <a:lnTo>
                  <a:pt x="41" y="337"/>
                </a:lnTo>
                <a:lnTo>
                  <a:pt x="41" y="337"/>
                </a:lnTo>
                <a:lnTo>
                  <a:pt x="42" y="334"/>
                </a:lnTo>
                <a:lnTo>
                  <a:pt x="42" y="334"/>
                </a:lnTo>
                <a:lnTo>
                  <a:pt x="42" y="334"/>
                </a:lnTo>
                <a:lnTo>
                  <a:pt x="42" y="334"/>
                </a:lnTo>
                <a:lnTo>
                  <a:pt x="39" y="330"/>
                </a:lnTo>
                <a:lnTo>
                  <a:pt x="39" y="330"/>
                </a:lnTo>
                <a:lnTo>
                  <a:pt x="38" y="334"/>
                </a:lnTo>
                <a:lnTo>
                  <a:pt x="38" y="334"/>
                </a:lnTo>
                <a:close/>
                <a:moveTo>
                  <a:pt x="96" y="343"/>
                </a:moveTo>
                <a:lnTo>
                  <a:pt x="96" y="343"/>
                </a:lnTo>
                <a:lnTo>
                  <a:pt x="91" y="343"/>
                </a:lnTo>
                <a:lnTo>
                  <a:pt x="91" y="343"/>
                </a:lnTo>
                <a:lnTo>
                  <a:pt x="91" y="344"/>
                </a:lnTo>
                <a:lnTo>
                  <a:pt x="91" y="344"/>
                </a:lnTo>
                <a:lnTo>
                  <a:pt x="93" y="347"/>
                </a:lnTo>
                <a:lnTo>
                  <a:pt x="93" y="347"/>
                </a:lnTo>
                <a:lnTo>
                  <a:pt x="96" y="343"/>
                </a:lnTo>
                <a:lnTo>
                  <a:pt x="96" y="343"/>
                </a:lnTo>
                <a:close/>
                <a:moveTo>
                  <a:pt x="105" y="158"/>
                </a:moveTo>
                <a:lnTo>
                  <a:pt x="105" y="158"/>
                </a:lnTo>
                <a:lnTo>
                  <a:pt x="95" y="164"/>
                </a:lnTo>
                <a:lnTo>
                  <a:pt x="95" y="164"/>
                </a:lnTo>
                <a:lnTo>
                  <a:pt x="95" y="165"/>
                </a:lnTo>
                <a:lnTo>
                  <a:pt x="95" y="165"/>
                </a:lnTo>
                <a:lnTo>
                  <a:pt x="102" y="161"/>
                </a:lnTo>
                <a:lnTo>
                  <a:pt x="102" y="161"/>
                </a:lnTo>
                <a:lnTo>
                  <a:pt x="103" y="161"/>
                </a:lnTo>
                <a:lnTo>
                  <a:pt x="105" y="158"/>
                </a:lnTo>
                <a:lnTo>
                  <a:pt x="105" y="158"/>
                </a:lnTo>
                <a:close/>
                <a:moveTo>
                  <a:pt x="284" y="158"/>
                </a:moveTo>
                <a:lnTo>
                  <a:pt x="284" y="158"/>
                </a:lnTo>
                <a:lnTo>
                  <a:pt x="285" y="157"/>
                </a:lnTo>
                <a:lnTo>
                  <a:pt x="287" y="155"/>
                </a:lnTo>
                <a:lnTo>
                  <a:pt x="287" y="155"/>
                </a:lnTo>
                <a:lnTo>
                  <a:pt x="287" y="152"/>
                </a:lnTo>
                <a:lnTo>
                  <a:pt x="288" y="150"/>
                </a:lnTo>
                <a:lnTo>
                  <a:pt x="288" y="150"/>
                </a:lnTo>
                <a:lnTo>
                  <a:pt x="288" y="147"/>
                </a:lnTo>
                <a:lnTo>
                  <a:pt x="288" y="147"/>
                </a:lnTo>
                <a:lnTo>
                  <a:pt x="284" y="158"/>
                </a:lnTo>
                <a:lnTo>
                  <a:pt x="284" y="158"/>
                </a:lnTo>
                <a:close/>
                <a:moveTo>
                  <a:pt x="37" y="312"/>
                </a:moveTo>
                <a:lnTo>
                  <a:pt x="37" y="312"/>
                </a:lnTo>
                <a:lnTo>
                  <a:pt x="34" y="309"/>
                </a:lnTo>
                <a:lnTo>
                  <a:pt x="34" y="309"/>
                </a:lnTo>
                <a:lnTo>
                  <a:pt x="32" y="312"/>
                </a:lnTo>
                <a:lnTo>
                  <a:pt x="34" y="316"/>
                </a:lnTo>
                <a:lnTo>
                  <a:pt x="34" y="316"/>
                </a:lnTo>
                <a:lnTo>
                  <a:pt x="37" y="312"/>
                </a:lnTo>
                <a:lnTo>
                  <a:pt x="37" y="312"/>
                </a:lnTo>
                <a:close/>
                <a:moveTo>
                  <a:pt x="19" y="309"/>
                </a:moveTo>
                <a:lnTo>
                  <a:pt x="19" y="309"/>
                </a:lnTo>
                <a:lnTo>
                  <a:pt x="24" y="297"/>
                </a:lnTo>
                <a:lnTo>
                  <a:pt x="24" y="297"/>
                </a:lnTo>
                <a:lnTo>
                  <a:pt x="19" y="303"/>
                </a:lnTo>
                <a:lnTo>
                  <a:pt x="19" y="303"/>
                </a:lnTo>
                <a:lnTo>
                  <a:pt x="18" y="306"/>
                </a:lnTo>
                <a:lnTo>
                  <a:pt x="19" y="307"/>
                </a:lnTo>
                <a:lnTo>
                  <a:pt x="19" y="307"/>
                </a:lnTo>
                <a:lnTo>
                  <a:pt x="19" y="309"/>
                </a:lnTo>
                <a:lnTo>
                  <a:pt x="19" y="309"/>
                </a:lnTo>
                <a:close/>
                <a:moveTo>
                  <a:pt x="156" y="330"/>
                </a:moveTo>
                <a:lnTo>
                  <a:pt x="156" y="330"/>
                </a:lnTo>
                <a:lnTo>
                  <a:pt x="157" y="330"/>
                </a:lnTo>
                <a:lnTo>
                  <a:pt x="157" y="330"/>
                </a:lnTo>
                <a:lnTo>
                  <a:pt x="164" y="326"/>
                </a:lnTo>
                <a:lnTo>
                  <a:pt x="164" y="326"/>
                </a:lnTo>
                <a:lnTo>
                  <a:pt x="164" y="326"/>
                </a:lnTo>
                <a:lnTo>
                  <a:pt x="164" y="326"/>
                </a:lnTo>
                <a:lnTo>
                  <a:pt x="167" y="323"/>
                </a:lnTo>
                <a:lnTo>
                  <a:pt x="167" y="323"/>
                </a:lnTo>
                <a:lnTo>
                  <a:pt x="160" y="326"/>
                </a:lnTo>
                <a:lnTo>
                  <a:pt x="160" y="326"/>
                </a:lnTo>
                <a:lnTo>
                  <a:pt x="157" y="329"/>
                </a:lnTo>
                <a:lnTo>
                  <a:pt x="157" y="329"/>
                </a:lnTo>
                <a:lnTo>
                  <a:pt x="156" y="329"/>
                </a:lnTo>
                <a:lnTo>
                  <a:pt x="156" y="330"/>
                </a:lnTo>
                <a:lnTo>
                  <a:pt x="156" y="330"/>
                </a:lnTo>
                <a:close/>
                <a:moveTo>
                  <a:pt x="113" y="333"/>
                </a:moveTo>
                <a:lnTo>
                  <a:pt x="113" y="333"/>
                </a:lnTo>
                <a:lnTo>
                  <a:pt x="115" y="333"/>
                </a:lnTo>
                <a:lnTo>
                  <a:pt x="115" y="333"/>
                </a:lnTo>
                <a:lnTo>
                  <a:pt x="118" y="331"/>
                </a:lnTo>
                <a:lnTo>
                  <a:pt x="118" y="331"/>
                </a:lnTo>
                <a:lnTo>
                  <a:pt x="120" y="331"/>
                </a:lnTo>
                <a:lnTo>
                  <a:pt x="120" y="331"/>
                </a:lnTo>
                <a:lnTo>
                  <a:pt x="123" y="330"/>
                </a:lnTo>
                <a:lnTo>
                  <a:pt x="123" y="330"/>
                </a:lnTo>
                <a:lnTo>
                  <a:pt x="126" y="329"/>
                </a:lnTo>
                <a:lnTo>
                  <a:pt x="126" y="329"/>
                </a:lnTo>
                <a:lnTo>
                  <a:pt x="126" y="329"/>
                </a:lnTo>
                <a:lnTo>
                  <a:pt x="126" y="329"/>
                </a:lnTo>
                <a:lnTo>
                  <a:pt x="122" y="329"/>
                </a:lnTo>
                <a:lnTo>
                  <a:pt x="122" y="329"/>
                </a:lnTo>
                <a:lnTo>
                  <a:pt x="115" y="331"/>
                </a:lnTo>
                <a:lnTo>
                  <a:pt x="115" y="331"/>
                </a:lnTo>
                <a:lnTo>
                  <a:pt x="113" y="331"/>
                </a:lnTo>
                <a:lnTo>
                  <a:pt x="113" y="333"/>
                </a:lnTo>
                <a:lnTo>
                  <a:pt x="113" y="333"/>
                </a:lnTo>
                <a:close/>
                <a:moveTo>
                  <a:pt x="180" y="150"/>
                </a:moveTo>
                <a:lnTo>
                  <a:pt x="180" y="150"/>
                </a:lnTo>
                <a:lnTo>
                  <a:pt x="180" y="150"/>
                </a:lnTo>
                <a:lnTo>
                  <a:pt x="180" y="150"/>
                </a:lnTo>
                <a:lnTo>
                  <a:pt x="174" y="152"/>
                </a:lnTo>
                <a:lnTo>
                  <a:pt x="174" y="152"/>
                </a:lnTo>
                <a:lnTo>
                  <a:pt x="173" y="152"/>
                </a:lnTo>
                <a:lnTo>
                  <a:pt x="173" y="155"/>
                </a:lnTo>
                <a:lnTo>
                  <a:pt x="173" y="155"/>
                </a:lnTo>
                <a:lnTo>
                  <a:pt x="176" y="154"/>
                </a:lnTo>
                <a:lnTo>
                  <a:pt x="176" y="154"/>
                </a:lnTo>
                <a:lnTo>
                  <a:pt x="177" y="154"/>
                </a:lnTo>
                <a:lnTo>
                  <a:pt x="177" y="154"/>
                </a:lnTo>
                <a:lnTo>
                  <a:pt x="180" y="150"/>
                </a:lnTo>
                <a:lnTo>
                  <a:pt x="180" y="150"/>
                </a:lnTo>
                <a:close/>
                <a:moveTo>
                  <a:pt x="214" y="179"/>
                </a:moveTo>
                <a:lnTo>
                  <a:pt x="214" y="179"/>
                </a:lnTo>
                <a:lnTo>
                  <a:pt x="211" y="185"/>
                </a:lnTo>
                <a:lnTo>
                  <a:pt x="213" y="191"/>
                </a:lnTo>
                <a:lnTo>
                  <a:pt x="213" y="191"/>
                </a:lnTo>
                <a:lnTo>
                  <a:pt x="214" y="179"/>
                </a:lnTo>
                <a:lnTo>
                  <a:pt x="214" y="179"/>
                </a:lnTo>
                <a:close/>
                <a:moveTo>
                  <a:pt x="265" y="107"/>
                </a:moveTo>
                <a:lnTo>
                  <a:pt x="265" y="107"/>
                </a:lnTo>
                <a:lnTo>
                  <a:pt x="258" y="108"/>
                </a:lnTo>
                <a:lnTo>
                  <a:pt x="258" y="108"/>
                </a:lnTo>
                <a:lnTo>
                  <a:pt x="257" y="110"/>
                </a:lnTo>
                <a:lnTo>
                  <a:pt x="257" y="111"/>
                </a:lnTo>
                <a:lnTo>
                  <a:pt x="257" y="111"/>
                </a:lnTo>
                <a:lnTo>
                  <a:pt x="261" y="110"/>
                </a:lnTo>
                <a:lnTo>
                  <a:pt x="261" y="110"/>
                </a:lnTo>
                <a:lnTo>
                  <a:pt x="262" y="108"/>
                </a:lnTo>
                <a:lnTo>
                  <a:pt x="265" y="107"/>
                </a:lnTo>
                <a:lnTo>
                  <a:pt x="265" y="107"/>
                </a:lnTo>
                <a:close/>
                <a:moveTo>
                  <a:pt x="261" y="216"/>
                </a:moveTo>
                <a:lnTo>
                  <a:pt x="261" y="216"/>
                </a:lnTo>
                <a:lnTo>
                  <a:pt x="265" y="209"/>
                </a:lnTo>
                <a:lnTo>
                  <a:pt x="268" y="201"/>
                </a:lnTo>
                <a:lnTo>
                  <a:pt x="268" y="201"/>
                </a:lnTo>
                <a:lnTo>
                  <a:pt x="268" y="202"/>
                </a:lnTo>
                <a:lnTo>
                  <a:pt x="268" y="202"/>
                </a:lnTo>
                <a:lnTo>
                  <a:pt x="264" y="212"/>
                </a:lnTo>
                <a:lnTo>
                  <a:pt x="264" y="212"/>
                </a:lnTo>
                <a:lnTo>
                  <a:pt x="262" y="213"/>
                </a:lnTo>
                <a:lnTo>
                  <a:pt x="261" y="215"/>
                </a:lnTo>
                <a:lnTo>
                  <a:pt x="261" y="215"/>
                </a:lnTo>
                <a:lnTo>
                  <a:pt x="261" y="216"/>
                </a:lnTo>
                <a:lnTo>
                  <a:pt x="261" y="216"/>
                </a:lnTo>
                <a:close/>
                <a:moveTo>
                  <a:pt x="326" y="135"/>
                </a:moveTo>
                <a:lnTo>
                  <a:pt x="326" y="135"/>
                </a:lnTo>
                <a:lnTo>
                  <a:pt x="322" y="134"/>
                </a:lnTo>
                <a:lnTo>
                  <a:pt x="322" y="134"/>
                </a:lnTo>
                <a:lnTo>
                  <a:pt x="321" y="134"/>
                </a:lnTo>
                <a:lnTo>
                  <a:pt x="321" y="134"/>
                </a:lnTo>
                <a:lnTo>
                  <a:pt x="322" y="135"/>
                </a:lnTo>
                <a:lnTo>
                  <a:pt x="321" y="138"/>
                </a:lnTo>
                <a:lnTo>
                  <a:pt x="321" y="138"/>
                </a:lnTo>
                <a:lnTo>
                  <a:pt x="326" y="138"/>
                </a:lnTo>
                <a:lnTo>
                  <a:pt x="326" y="138"/>
                </a:lnTo>
                <a:lnTo>
                  <a:pt x="326" y="135"/>
                </a:lnTo>
                <a:lnTo>
                  <a:pt x="326" y="135"/>
                </a:lnTo>
                <a:close/>
                <a:moveTo>
                  <a:pt x="227" y="142"/>
                </a:moveTo>
                <a:lnTo>
                  <a:pt x="227" y="142"/>
                </a:lnTo>
                <a:lnTo>
                  <a:pt x="234" y="134"/>
                </a:lnTo>
                <a:lnTo>
                  <a:pt x="234" y="134"/>
                </a:lnTo>
                <a:lnTo>
                  <a:pt x="233" y="134"/>
                </a:lnTo>
                <a:lnTo>
                  <a:pt x="233" y="134"/>
                </a:lnTo>
                <a:lnTo>
                  <a:pt x="233" y="134"/>
                </a:lnTo>
                <a:lnTo>
                  <a:pt x="233" y="134"/>
                </a:lnTo>
                <a:lnTo>
                  <a:pt x="230" y="138"/>
                </a:lnTo>
                <a:lnTo>
                  <a:pt x="227" y="142"/>
                </a:lnTo>
                <a:lnTo>
                  <a:pt x="227" y="142"/>
                </a:lnTo>
                <a:close/>
                <a:moveTo>
                  <a:pt x="294" y="181"/>
                </a:moveTo>
                <a:lnTo>
                  <a:pt x="294" y="181"/>
                </a:lnTo>
                <a:lnTo>
                  <a:pt x="291" y="186"/>
                </a:lnTo>
                <a:lnTo>
                  <a:pt x="291" y="186"/>
                </a:lnTo>
                <a:lnTo>
                  <a:pt x="295" y="185"/>
                </a:lnTo>
                <a:lnTo>
                  <a:pt x="295" y="185"/>
                </a:lnTo>
                <a:lnTo>
                  <a:pt x="295" y="182"/>
                </a:lnTo>
                <a:lnTo>
                  <a:pt x="294" y="181"/>
                </a:lnTo>
                <a:lnTo>
                  <a:pt x="294" y="181"/>
                </a:lnTo>
                <a:close/>
                <a:moveTo>
                  <a:pt x="299" y="239"/>
                </a:moveTo>
                <a:lnTo>
                  <a:pt x="299" y="239"/>
                </a:lnTo>
                <a:lnTo>
                  <a:pt x="302" y="239"/>
                </a:lnTo>
                <a:lnTo>
                  <a:pt x="305" y="238"/>
                </a:lnTo>
                <a:lnTo>
                  <a:pt x="305" y="238"/>
                </a:lnTo>
                <a:lnTo>
                  <a:pt x="308" y="238"/>
                </a:lnTo>
                <a:lnTo>
                  <a:pt x="308" y="238"/>
                </a:lnTo>
                <a:lnTo>
                  <a:pt x="309" y="236"/>
                </a:lnTo>
                <a:lnTo>
                  <a:pt x="309" y="233"/>
                </a:lnTo>
                <a:lnTo>
                  <a:pt x="309" y="233"/>
                </a:lnTo>
                <a:lnTo>
                  <a:pt x="299" y="239"/>
                </a:lnTo>
                <a:lnTo>
                  <a:pt x="299" y="239"/>
                </a:lnTo>
                <a:close/>
                <a:moveTo>
                  <a:pt x="31" y="314"/>
                </a:moveTo>
                <a:lnTo>
                  <a:pt x="31" y="314"/>
                </a:lnTo>
                <a:lnTo>
                  <a:pt x="28" y="323"/>
                </a:lnTo>
                <a:lnTo>
                  <a:pt x="28" y="323"/>
                </a:lnTo>
                <a:lnTo>
                  <a:pt x="28" y="323"/>
                </a:lnTo>
                <a:lnTo>
                  <a:pt x="28" y="323"/>
                </a:lnTo>
                <a:lnTo>
                  <a:pt x="31" y="320"/>
                </a:lnTo>
                <a:lnTo>
                  <a:pt x="31" y="320"/>
                </a:lnTo>
                <a:lnTo>
                  <a:pt x="32" y="317"/>
                </a:lnTo>
                <a:lnTo>
                  <a:pt x="31" y="314"/>
                </a:lnTo>
                <a:lnTo>
                  <a:pt x="31" y="314"/>
                </a:lnTo>
                <a:lnTo>
                  <a:pt x="31" y="314"/>
                </a:lnTo>
                <a:lnTo>
                  <a:pt x="31" y="314"/>
                </a:lnTo>
                <a:close/>
                <a:moveTo>
                  <a:pt x="346" y="168"/>
                </a:moveTo>
                <a:lnTo>
                  <a:pt x="346" y="168"/>
                </a:lnTo>
                <a:lnTo>
                  <a:pt x="339" y="182"/>
                </a:lnTo>
                <a:lnTo>
                  <a:pt x="339" y="182"/>
                </a:lnTo>
                <a:lnTo>
                  <a:pt x="341" y="181"/>
                </a:lnTo>
                <a:lnTo>
                  <a:pt x="341" y="181"/>
                </a:lnTo>
                <a:lnTo>
                  <a:pt x="343" y="174"/>
                </a:lnTo>
                <a:lnTo>
                  <a:pt x="346" y="168"/>
                </a:lnTo>
                <a:lnTo>
                  <a:pt x="346" y="168"/>
                </a:lnTo>
                <a:close/>
                <a:moveTo>
                  <a:pt x="89" y="348"/>
                </a:moveTo>
                <a:lnTo>
                  <a:pt x="89" y="348"/>
                </a:lnTo>
                <a:lnTo>
                  <a:pt x="86" y="357"/>
                </a:lnTo>
                <a:lnTo>
                  <a:pt x="86" y="357"/>
                </a:lnTo>
                <a:lnTo>
                  <a:pt x="88" y="357"/>
                </a:lnTo>
                <a:lnTo>
                  <a:pt x="88" y="357"/>
                </a:lnTo>
                <a:lnTo>
                  <a:pt x="92" y="350"/>
                </a:lnTo>
                <a:lnTo>
                  <a:pt x="92" y="350"/>
                </a:lnTo>
                <a:lnTo>
                  <a:pt x="91" y="348"/>
                </a:lnTo>
                <a:lnTo>
                  <a:pt x="91" y="348"/>
                </a:lnTo>
                <a:lnTo>
                  <a:pt x="89" y="348"/>
                </a:lnTo>
                <a:lnTo>
                  <a:pt x="89" y="348"/>
                </a:lnTo>
                <a:close/>
                <a:moveTo>
                  <a:pt x="110" y="201"/>
                </a:moveTo>
                <a:lnTo>
                  <a:pt x="110" y="201"/>
                </a:lnTo>
                <a:lnTo>
                  <a:pt x="115" y="195"/>
                </a:lnTo>
                <a:lnTo>
                  <a:pt x="115" y="189"/>
                </a:lnTo>
                <a:lnTo>
                  <a:pt x="115" y="189"/>
                </a:lnTo>
                <a:lnTo>
                  <a:pt x="115" y="189"/>
                </a:lnTo>
                <a:lnTo>
                  <a:pt x="115" y="189"/>
                </a:lnTo>
                <a:lnTo>
                  <a:pt x="110" y="201"/>
                </a:lnTo>
                <a:lnTo>
                  <a:pt x="110" y="201"/>
                </a:lnTo>
                <a:close/>
                <a:moveTo>
                  <a:pt x="170" y="334"/>
                </a:moveTo>
                <a:lnTo>
                  <a:pt x="170" y="334"/>
                </a:lnTo>
                <a:lnTo>
                  <a:pt x="170" y="334"/>
                </a:lnTo>
                <a:lnTo>
                  <a:pt x="170" y="334"/>
                </a:lnTo>
                <a:lnTo>
                  <a:pt x="174" y="324"/>
                </a:lnTo>
                <a:lnTo>
                  <a:pt x="174" y="324"/>
                </a:lnTo>
                <a:lnTo>
                  <a:pt x="172" y="326"/>
                </a:lnTo>
                <a:lnTo>
                  <a:pt x="172" y="326"/>
                </a:lnTo>
                <a:lnTo>
                  <a:pt x="170" y="327"/>
                </a:lnTo>
                <a:lnTo>
                  <a:pt x="170" y="327"/>
                </a:lnTo>
                <a:lnTo>
                  <a:pt x="170" y="334"/>
                </a:lnTo>
                <a:lnTo>
                  <a:pt x="170" y="334"/>
                </a:lnTo>
                <a:close/>
                <a:moveTo>
                  <a:pt x="174" y="98"/>
                </a:moveTo>
                <a:lnTo>
                  <a:pt x="174" y="98"/>
                </a:lnTo>
                <a:lnTo>
                  <a:pt x="179" y="98"/>
                </a:lnTo>
                <a:lnTo>
                  <a:pt x="183" y="101"/>
                </a:lnTo>
                <a:lnTo>
                  <a:pt x="183" y="101"/>
                </a:lnTo>
                <a:lnTo>
                  <a:pt x="183" y="98"/>
                </a:lnTo>
                <a:lnTo>
                  <a:pt x="183" y="98"/>
                </a:lnTo>
                <a:lnTo>
                  <a:pt x="180" y="97"/>
                </a:lnTo>
                <a:lnTo>
                  <a:pt x="180" y="97"/>
                </a:lnTo>
                <a:lnTo>
                  <a:pt x="176" y="97"/>
                </a:lnTo>
                <a:lnTo>
                  <a:pt x="176" y="97"/>
                </a:lnTo>
                <a:lnTo>
                  <a:pt x="174" y="97"/>
                </a:lnTo>
                <a:lnTo>
                  <a:pt x="174" y="97"/>
                </a:lnTo>
                <a:lnTo>
                  <a:pt x="174" y="98"/>
                </a:lnTo>
                <a:lnTo>
                  <a:pt x="174" y="98"/>
                </a:lnTo>
                <a:close/>
                <a:moveTo>
                  <a:pt x="150" y="260"/>
                </a:moveTo>
                <a:lnTo>
                  <a:pt x="150" y="260"/>
                </a:lnTo>
                <a:lnTo>
                  <a:pt x="153" y="262"/>
                </a:lnTo>
                <a:lnTo>
                  <a:pt x="153" y="262"/>
                </a:lnTo>
                <a:lnTo>
                  <a:pt x="156" y="260"/>
                </a:lnTo>
                <a:lnTo>
                  <a:pt x="156" y="258"/>
                </a:lnTo>
                <a:lnTo>
                  <a:pt x="156" y="258"/>
                </a:lnTo>
                <a:lnTo>
                  <a:pt x="154" y="258"/>
                </a:lnTo>
                <a:lnTo>
                  <a:pt x="154" y="258"/>
                </a:lnTo>
                <a:lnTo>
                  <a:pt x="150" y="260"/>
                </a:lnTo>
                <a:lnTo>
                  <a:pt x="150" y="260"/>
                </a:lnTo>
                <a:close/>
                <a:moveTo>
                  <a:pt x="271" y="113"/>
                </a:moveTo>
                <a:lnTo>
                  <a:pt x="271" y="113"/>
                </a:lnTo>
                <a:lnTo>
                  <a:pt x="270" y="117"/>
                </a:lnTo>
                <a:lnTo>
                  <a:pt x="270" y="117"/>
                </a:lnTo>
                <a:lnTo>
                  <a:pt x="272" y="115"/>
                </a:lnTo>
                <a:lnTo>
                  <a:pt x="272" y="115"/>
                </a:lnTo>
                <a:lnTo>
                  <a:pt x="274" y="115"/>
                </a:lnTo>
                <a:lnTo>
                  <a:pt x="275" y="115"/>
                </a:lnTo>
                <a:lnTo>
                  <a:pt x="275" y="115"/>
                </a:lnTo>
                <a:lnTo>
                  <a:pt x="271" y="113"/>
                </a:lnTo>
                <a:lnTo>
                  <a:pt x="271" y="113"/>
                </a:lnTo>
                <a:close/>
                <a:moveTo>
                  <a:pt x="173" y="175"/>
                </a:moveTo>
                <a:lnTo>
                  <a:pt x="173" y="175"/>
                </a:lnTo>
                <a:lnTo>
                  <a:pt x="172" y="175"/>
                </a:lnTo>
                <a:lnTo>
                  <a:pt x="172" y="175"/>
                </a:lnTo>
                <a:lnTo>
                  <a:pt x="172" y="175"/>
                </a:lnTo>
                <a:lnTo>
                  <a:pt x="170" y="177"/>
                </a:lnTo>
                <a:lnTo>
                  <a:pt x="169" y="177"/>
                </a:lnTo>
                <a:lnTo>
                  <a:pt x="169" y="177"/>
                </a:lnTo>
                <a:lnTo>
                  <a:pt x="167" y="177"/>
                </a:lnTo>
                <a:lnTo>
                  <a:pt x="166" y="177"/>
                </a:lnTo>
                <a:lnTo>
                  <a:pt x="166" y="177"/>
                </a:lnTo>
                <a:lnTo>
                  <a:pt x="164" y="178"/>
                </a:lnTo>
                <a:lnTo>
                  <a:pt x="164" y="178"/>
                </a:lnTo>
                <a:lnTo>
                  <a:pt x="162" y="179"/>
                </a:lnTo>
                <a:lnTo>
                  <a:pt x="162" y="179"/>
                </a:lnTo>
                <a:lnTo>
                  <a:pt x="169" y="178"/>
                </a:lnTo>
                <a:lnTo>
                  <a:pt x="173" y="175"/>
                </a:lnTo>
                <a:lnTo>
                  <a:pt x="173" y="175"/>
                </a:lnTo>
                <a:close/>
                <a:moveTo>
                  <a:pt x="39" y="258"/>
                </a:moveTo>
                <a:lnTo>
                  <a:pt x="39" y="258"/>
                </a:lnTo>
                <a:lnTo>
                  <a:pt x="38" y="259"/>
                </a:lnTo>
                <a:lnTo>
                  <a:pt x="38" y="259"/>
                </a:lnTo>
                <a:lnTo>
                  <a:pt x="37" y="259"/>
                </a:lnTo>
                <a:lnTo>
                  <a:pt x="37" y="259"/>
                </a:lnTo>
                <a:lnTo>
                  <a:pt x="37" y="265"/>
                </a:lnTo>
                <a:lnTo>
                  <a:pt x="37" y="265"/>
                </a:lnTo>
                <a:lnTo>
                  <a:pt x="38" y="262"/>
                </a:lnTo>
                <a:lnTo>
                  <a:pt x="38" y="262"/>
                </a:lnTo>
                <a:lnTo>
                  <a:pt x="39" y="260"/>
                </a:lnTo>
                <a:lnTo>
                  <a:pt x="39" y="258"/>
                </a:lnTo>
                <a:lnTo>
                  <a:pt x="39" y="258"/>
                </a:lnTo>
                <a:close/>
                <a:moveTo>
                  <a:pt x="345" y="204"/>
                </a:moveTo>
                <a:lnTo>
                  <a:pt x="345" y="204"/>
                </a:lnTo>
                <a:lnTo>
                  <a:pt x="346" y="199"/>
                </a:lnTo>
                <a:lnTo>
                  <a:pt x="348" y="196"/>
                </a:lnTo>
                <a:lnTo>
                  <a:pt x="348" y="196"/>
                </a:lnTo>
                <a:lnTo>
                  <a:pt x="343" y="199"/>
                </a:lnTo>
                <a:lnTo>
                  <a:pt x="343" y="199"/>
                </a:lnTo>
                <a:lnTo>
                  <a:pt x="343" y="199"/>
                </a:lnTo>
                <a:lnTo>
                  <a:pt x="343" y="199"/>
                </a:lnTo>
                <a:lnTo>
                  <a:pt x="345" y="204"/>
                </a:lnTo>
                <a:lnTo>
                  <a:pt x="345" y="204"/>
                </a:lnTo>
                <a:close/>
                <a:moveTo>
                  <a:pt x="189" y="127"/>
                </a:moveTo>
                <a:lnTo>
                  <a:pt x="189" y="127"/>
                </a:lnTo>
                <a:lnTo>
                  <a:pt x="184" y="130"/>
                </a:lnTo>
                <a:lnTo>
                  <a:pt x="184" y="130"/>
                </a:lnTo>
                <a:lnTo>
                  <a:pt x="184" y="130"/>
                </a:lnTo>
                <a:lnTo>
                  <a:pt x="184" y="130"/>
                </a:lnTo>
                <a:lnTo>
                  <a:pt x="183" y="132"/>
                </a:lnTo>
                <a:lnTo>
                  <a:pt x="183" y="132"/>
                </a:lnTo>
                <a:lnTo>
                  <a:pt x="186" y="132"/>
                </a:lnTo>
                <a:lnTo>
                  <a:pt x="186" y="132"/>
                </a:lnTo>
                <a:lnTo>
                  <a:pt x="187" y="130"/>
                </a:lnTo>
                <a:lnTo>
                  <a:pt x="189" y="127"/>
                </a:lnTo>
                <a:lnTo>
                  <a:pt x="189" y="127"/>
                </a:lnTo>
                <a:close/>
                <a:moveTo>
                  <a:pt x="5" y="292"/>
                </a:moveTo>
                <a:lnTo>
                  <a:pt x="5" y="292"/>
                </a:lnTo>
                <a:lnTo>
                  <a:pt x="7" y="287"/>
                </a:lnTo>
                <a:lnTo>
                  <a:pt x="7" y="287"/>
                </a:lnTo>
                <a:lnTo>
                  <a:pt x="5" y="283"/>
                </a:lnTo>
                <a:lnTo>
                  <a:pt x="5" y="283"/>
                </a:lnTo>
                <a:lnTo>
                  <a:pt x="4" y="283"/>
                </a:lnTo>
                <a:lnTo>
                  <a:pt x="4" y="283"/>
                </a:lnTo>
                <a:lnTo>
                  <a:pt x="4" y="283"/>
                </a:lnTo>
                <a:lnTo>
                  <a:pt x="4" y="289"/>
                </a:lnTo>
                <a:lnTo>
                  <a:pt x="4" y="289"/>
                </a:lnTo>
                <a:lnTo>
                  <a:pt x="5" y="292"/>
                </a:lnTo>
                <a:lnTo>
                  <a:pt x="5" y="292"/>
                </a:lnTo>
                <a:close/>
                <a:moveTo>
                  <a:pt x="228" y="179"/>
                </a:moveTo>
                <a:lnTo>
                  <a:pt x="228" y="179"/>
                </a:lnTo>
                <a:lnTo>
                  <a:pt x="228" y="179"/>
                </a:lnTo>
                <a:lnTo>
                  <a:pt x="228" y="179"/>
                </a:lnTo>
                <a:lnTo>
                  <a:pt x="226" y="184"/>
                </a:lnTo>
                <a:lnTo>
                  <a:pt x="226" y="184"/>
                </a:lnTo>
                <a:lnTo>
                  <a:pt x="224" y="186"/>
                </a:lnTo>
                <a:lnTo>
                  <a:pt x="224" y="189"/>
                </a:lnTo>
                <a:lnTo>
                  <a:pt x="224" y="189"/>
                </a:lnTo>
                <a:lnTo>
                  <a:pt x="228" y="179"/>
                </a:lnTo>
                <a:lnTo>
                  <a:pt x="228" y="179"/>
                </a:lnTo>
                <a:close/>
                <a:moveTo>
                  <a:pt x="287" y="286"/>
                </a:moveTo>
                <a:lnTo>
                  <a:pt x="287" y="286"/>
                </a:lnTo>
                <a:lnTo>
                  <a:pt x="280" y="286"/>
                </a:lnTo>
                <a:lnTo>
                  <a:pt x="280" y="286"/>
                </a:lnTo>
                <a:lnTo>
                  <a:pt x="278" y="287"/>
                </a:lnTo>
                <a:lnTo>
                  <a:pt x="278" y="287"/>
                </a:lnTo>
                <a:lnTo>
                  <a:pt x="287" y="287"/>
                </a:lnTo>
                <a:lnTo>
                  <a:pt x="287" y="287"/>
                </a:lnTo>
                <a:lnTo>
                  <a:pt x="287" y="286"/>
                </a:lnTo>
                <a:lnTo>
                  <a:pt x="287" y="286"/>
                </a:lnTo>
                <a:close/>
                <a:moveTo>
                  <a:pt x="318" y="130"/>
                </a:moveTo>
                <a:lnTo>
                  <a:pt x="318" y="130"/>
                </a:lnTo>
                <a:lnTo>
                  <a:pt x="319" y="125"/>
                </a:lnTo>
                <a:lnTo>
                  <a:pt x="319" y="125"/>
                </a:lnTo>
                <a:lnTo>
                  <a:pt x="318" y="124"/>
                </a:lnTo>
                <a:lnTo>
                  <a:pt x="318" y="124"/>
                </a:lnTo>
                <a:lnTo>
                  <a:pt x="314" y="128"/>
                </a:lnTo>
                <a:lnTo>
                  <a:pt x="314" y="128"/>
                </a:lnTo>
                <a:lnTo>
                  <a:pt x="318" y="130"/>
                </a:lnTo>
                <a:lnTo>
                  <a:pt x="318" y="130"/>
                </a:lnTo>
                <a:close/>
                <a:moveTo>
                  <a:pt x="143" y="182"/>
                </a:moveTo>
                <a:lnTo>
                  <a:pt x="143" y="182"/>
                </a:lnTo>
                <a:lnTo>
                  <a:pt x="143" y="182"/>
                </a:lnTo>
                <a:lnTo>
                  <a:pt x="143" y="182"/>
                </a:lnTo>
                <a:lnTo>
                  <a:pt x="140" y="184"/>
                </a:lnTo>
                <a:lnTo>
                  <a:pt x="140" y="184"/>
                </a:lnTo>
                <a:lnTo>
                  <a:pt x="139" y="185"/>
                </a:lnTo>
                <a:lnTo>
                  <a:pt x="139" y="185"/>
                </a:lnTo>
                <a:lnTo>
                  <a:pt x="137" y="188"/>
                </a:lnTo>
                <a:lnTo>
                  <a:pt x="137" y="188"/>
                </a:lnTo>
                <a:lnTo>
                  <a:pt x="137" y="189"/>
                </a:lnTo>
                <a:lnTo>
                  <a:pt x="137" y="189"/>
                </a:lnTo>
                <a:lnTo>
                  <a:pt x="137" y="189"/>
                </a:lnTo>
                <a:lnTo>
                  <a:pt x="137" y="189"/>
                </a:lnTo>
                <a:lnTo>
                  <a:pt x="143" y="182"/>
                </a:lnTo>
                <a:lnTo>
                  <a:pt x="143" y="182"/>
                </a:lnTo>
                <a:close/>
                <a:moveTo>
                  <a:pt x="167" y="243"/>
                </a:moveTo>
                <a:lnTo>
                  <a:pt x="167" y="243"/>
                </a:lnTo>
                <a:lnTo>
                  <a:pt x="166" y="240"/>
                </a:lnTo>
                <a:lnTo>
                  <a:pt x="166" y="240"/>
                </a:lnTo>
                <a:lnTo>
                  <a:pt x="163" y="236"/>
                </a:lnTo>
                <a:lnTo>
                  <a:pt x="163" y="236"/>
                </a:lnTo>
                <a:lnTo>
                  <a:pt x="163" y="238"/>
                </a:lnTo>
                <a:lnTo>
                  <a:pt x="163" y="238"/>
                </a:lnTo>
                <a:lnTo>
                  <a:pt x="166" y="245"/>
                </a:lnTo>
                <a:lnTo>
                  <a:pt x="166" y="245"/>
                </a:lnTo>
                <a:lnTo>
                  <a:pt x="167" y="243"/>
                </a:lnTo>
                <a:lnTo>
                  <a:pt x="167" y="243"/>
                </a:lnTo>
                <a:close/>
                <a:moveTo>
                  <a:pt x="159" y="272"/>
                </a:moveTo>
                <a:lnTo>
                  <a:pt x="159" y="272"/>
                </a:lnTo>
                <a:lnTo>
                  <a:pt x="159" y="269"/>
                </a:lnTo>
                <a:lnTo>
                  <a:pt x="159" y="269"/>
                </a:lnTo>
                <a:lnTo>
                  <a:pt x="159" y="267"/>
                </a:lnTo>
                <a:lnTo>
                  <a:pt x="157" y="266"/>
                </a:lnTo>
                <a:lnTo>
                  <a:pt x="157" y="266"/>
                </a:lnTo>
                <a:lnTo>
                  <a:pt x="156" y="267"/>
                </a:lnTo>
                <a:lnTo>
                  <a:pt x="156" y="269"/>
                </a:lnTo>
                <a:lnTo>
                  <a:pt x="156" y="269"/>
                </a:lnTo>
                <a:lnTo>
                  <a:pt x="157" y="272"/>
                </a:lnTo>
                <a:lnTo>
                  <a:pt x="157" y="272"/>
                </a:lnTo>
                <a:lnTo>
                  <a:pt x="157" y="272"/>
                </a:lnTo>
                <a:lnTo>
                  <a:pt x="159" y="272"/>
                </a:lnTo>
                <a:lnTo>
                  <a:pt x="159" y="272"/>
                </a:lnTo>
                <a:close/>
                <a:moveTo>
                  <a:pt x="254" y="215"/>
                </a:moveTo>
                <a:lnTo>
                  <a:pt x="254" y="215"/>
                </a:lnTo>
                <a:lnTo>
                  <a:pt x="257" y="215"/>
                </a:lnTo>
                <a:lnTo>
                  <a:pt x="257" y="215"/>
                </a:lnTo>
                <a:lnTo>
                  <a:pt x="258" y="212"/>
                </a:lnTo>
                <a:lnTo>
                  <a:pt x="260" y="208"/>
                </a:lnTo>
                <a:lnTo>
                  <a:pt x="260" y="208"/>
                </a:lnTo>
                <a:lnTo>
                  <a:pt x="257" y="212"/>
                </a:lnTo>
                <a:lnTo>
                  <a:pt x="254" y="215"/>
                </a:lnTo>
                <a:lnTo>
                  <a:pt x="254" y="215"/>
                </a:lnTo>
                <a:close/>
                <a:moveTo>
                  <a:pt x="206" y="168"/>
                </a:moveTo>
                <a:lnTo>
                  <a:pt x="206" y="168"/>
                </a:lnTo>
                <a:lnTo>
                  <a:pt x="206" y="161"/>
                </a:lnTo>
                <a:lnTo>
                  <a:pt x="206" y="161"/>
                </a:lnTo>
                <a:lnTo>
                  <a:pt x="204" y="164"/>
                </a:lnTo>
                <a:lnTo>
                  <a:pt x="204" y="164"/>
                </a:lnTo>
                <a:lnTo>
                  <a:pt x="203" y="168"/>
                </a:lnTo>
                <a:lnTo>
                  <a:pt x="203" y="168"/>
                </a:lnTo>
                <a:lnTo>
                  <a:pt x="206" y="168"/>
                </a:lnTo>
                <a:lnTo>
                  <a:pt x="206" y="168"/>
                </a:lnTo>
                <a:close/>
                <a:moveTo>
                  <a:pt x="308" y="123"/>
                </a:moveTo>
                <a:lnTo>
                  <a:pt x="308" y="123"/>
                </a:lnTo>
                <a:lnTo>
                  <a:pt x="305" y="127"/>
                </a:lnTo>
                <a:lnTo>
                  <a:pt x="305" y="127"/>
                </a:lnTo>
                <a:lnTo>
                  <a:pt x="309" y="127"/>
                </a:lnTo>
                <a:lnTo>
                  <a:pt x="309" y="127"/>
                </a:lnTo>
                <a:lnTo>
                  <a:pt x="311" y="124"/>
                </a:lnTo>
                <a:lnTo>
                  <a:pt x="311" y="124"/>
                </a:lnTo>
                <a:lnTo>
                  <a:pt x="308" y="123"/>
                </a:lnTo>
                <a:lnTo>
                  <a:pt x="308" y="123"/>
                </a:lnTo>
                <a:close/>
                <a:moveTo>
                  <a:pt x="318" y="277"/>
                </a:moveTo>
                <a:lnTo>
                  <a:pt x="318" y="277"/>
                </a:lnTo>
                <a:lnTo>
                  <a:pt x="319" y="277"/>
                </a:lnTo>
                <a:lnTo>
                  <a:pt x="319" y="277"/>
                </a:lnTo>
                <a:lnTo>
                  <a:pt x="321" y="270"/>
                </a:lnTo>
                <a:lnTo>
                  <a:pt x="321" y="270"/>
                </a:lnTo>
                <a:lnTo>
                  <a:pt x="318" y="270"/>
                </a:lnTo>
                <a:lnTo>
                  <a:pt x="318" y="270"/>
                </a:lnTo>
                <a:lnTo>
                  <a:pt x="318" y="277"/>
                </a:lnTo>
                <a:lnTo>
                  <a:pt x="318" y="277"/>
                </a:lnTo>
                <a:close/>
                <a:moveTo>
                  <a:pt x="260" y="177"/>
                </a:moveTo>
                <a:lnTo>
                  <a:pt x="260" y="177"/>
                </a:lnTo>
                <a:lnTo>
                  <a:pt x="258" y="175"/>
                </a:lnTo>
                <a:lnTo>
                  <a:pt x="257" y="174"/>
                </a:lnTo>
                <a:lnTo>
                  <a:pt x="257" y="174"/>
                </a:lnTo>
                <a:lnTo>
                  <a:pt x="255" y="174"/>
                </a:lnTo>
                <a:lnTo>
                  <a:pt x="255" y="174"/>
                </a:lnTo>
                <a:lnTo>
                  <a:pt x="253" y="174"/>
                </a:lnTo>
                <a:lnTo>
                  <a:pt x="253" y="174"/>
                </a:lnTo>
                <a:lnTo>
                  <a:pt x="255" y="175"/>
                </a:lnTo>
                <a:lnTo>
                  <a:pt x="255" y="175"/>
                </a:lnTo>
                <a:lnTo>
                  <a:pt x="257" y="177"/>
                </a:lnTo>
                <a:lnTo>
                  <a:pt x="260" y="177"/>
                </a:lnTo>
                <a:lnTo>
                  <a:pt x="260" y="177"/>
                </a:lnTo>
                <a:close/>
                <a:moveTo>
                  <a:pt x="365" y="175"/>
                </a:moveTo>
                <a:lnTo>
                  <a:pt x="365" y="175"/>
                </a:lnTo>
                <a:lnTo>
                  <a:pt x="365" y="175"/>
                </a:lnTo>
                <a:lnTo>
                  <a:pt x="365" y="175"/>
                </a:lnTo>
                <a:lnTo>
                  <a:pt x="363" y="164"/>
                </a:lnTo>
                <a:lnTo>
                  <a:pt x="363" y="164"/>
                </a:lnTo>
                <a:lnTo>
                  <a:pt x="363" y="161"/>
                </a:lnTo>
                <a:lnTo>
                  <a:pt x="362" y="158"/>
                </a:lnTo>
                <a:lnTo>
                  <a:pt x="362" y="158"/>
                </a:lnTo>
                <a:lnTo>
                  <a:pt x="365" y="175"/>
                </a:lnTo>
                <a:lnTo>
                  <a:pt x="365" y="175"/>
                </a:lnTo>
                <a:close/>
                <a:moveTo>
                  <a:pt x="325" y="262"/>
                </a:moveTo>
                <a:lnTo>
                  <a:pt x="325" y="262"/>
                </a:lnTo>
                <a:lnTo>
                  <a:pt x="331" y="260"/>
                </a:lnTo>
                <a:lnTo>
                  <a:pt x="331" y="260"/>
                </a:lnTo>
                <a:lnTo>
                  <a:pt x="331" y="256"/>
                </a:lnTo>
                <a:lnTo>
                  <a:pt x="331" y="256"/>
                </a:lnTo>
                <a:lnTo>
                  <a:pt x="326" y="259"/>
                </a:lnTo>
                <a:lnTo>
                  <a:pt x="326" y="259"/>
                </a:lnTo>
                <a:lnTo>
                  <a:pt x="325" y="262"/>
                </a:lnTo>
                <a:lnTo>
                  <a:pt x="325" y="262"/>
                </a:lnTo>
                <a:close/>
                <a:moveTo>
                  <a:pt x="91" y="309"/>
                </a:moveTo>
                <a:lnTo>
                  <a:pt x="91" y="309"/>
                </a:lnTo>
                <a:lnTo>
                  <a:pt x="85" y="314"/>
                </a:lnTo>
                <a:lnTo>
                  <a:pt x="85" y="314"/>
                </a:lnTo>
                <a:lnTo>
                  <a:pt x="86" y="314"/>
                </a:lnTo>
                <a:lnTo>
                  <a:pt x="86" y="314"/>
                </a:lnTo>
                <a:lnTo>
                  <a:pt x="91" y="313"/>
                </a:lnTo>
                <a:lnTo>
                  <a:pt x="91" y="313"/>
                </a:lnTo>
                <a:lnTo>
                  <a:pt x="91" y="312"/>
                </a:lnTo>
                <a:lnTo>
                  <a:pt x="91" y="309"/>
                </a:lnTo>
                <a:lnTo>
                  <a:pt x="91" y="309"/>
                </a:lnTo>
                <a:close/>
                <a:moveTo>
                  <a:pt x="280" y="270"/>
                </a:moveTo>
                <a:lnTo>
                  <a:pt x="280" y="270"/>
                </a:lnTo>
                <a:lnTo>
                  <a:pt x="278" y="279"/>
                </a:lnTo>
                <a:lnTo>
                  <a:pt x="278" y="279"/>
                </a:lnTo>
                <a:lnTo>
                  <a:pt x="280" y="279"/>
                </a:lnTo>
                <a:lnTo>
                  <a:pt x="280" y="279"/>
                </a:lnTo>
                <a:lnTo>
                  <a:pt x="282" y="270"/>
                </a:lnTo>
                <a:lnTo>
                  <a:pt x="282" y="270"/>
                </a:lnTo>
                <a:lnTo>
                  <a:pt x="280" y="270"/>
                </a:lnTo>
                <a:lnTo>
                  <a:pt x="280" y="270"/>
                </a:lnTo>
                <a:close/>
                <a:moveTo>
                  <a:pt x="157" y="151"/>
                </a:moveTo>
                <a:lnTo>
                  <a:pt x="157" y="151"/>
                </a:lnTo>
                <a:lnTo>
                  <a:pt x="156" y="151"/>
                </a:lnTo>
                <a:lnTo>
                  <a:pt x="156" y="151"/>
                </a:lnTo>
                <a:lnTo>
                  <a:pt x="153" y="154"/>
                </a:lnTo>
                <a:lnTo>
                  <a:pt x="153" y="154"/>
                </a:lnTo>
                <a:lnTo>
                  <a:pt x="153" y="157"/>
                </a:lnTo>
                <a:lnTo>
                  <a:pt x="153" y="157"/>
                </a:lnTo>
                <a:lnTo>
                  <a:pt x="156" y="154"/>
                </a:lnTo>
                <a:lnTo>
                  <a:pt x="157" y="152"/>
                </a:lnTo>
                <a:lnTo>
                  <a:pt x="157" y="151"/>
                </a:lnTo>
                <a:lnTo>
                  <a:pt x="157" y="151"/>
                </a:lnTo>
                <a:close/>
                <a:moveTo>
                  <a:pt x="56" y="191"/>
                </a:moveTo>
                <a:lnTo>
                  <a:pt x="56" y="191"/>
                </a:lnTo>
                <a:lnTo>
                  <a:pt x="59" y="188"/>
                </a:lnTo>
                <a:lnTo>
                  <a:pt x="61" y="184"/>
                </a:lnTo>
                <a:lnTo>
                  <a:pt x="61" y="184"/>
                </a:lnTo>
                <a:lnTo>
                  <a:pt x="56" y="186"/>
                </a:lnTo>
                <a:lnTo>
                  <a:pt x="56" y="186"/>
                </a:lnTo>
                <a:lnTo>
                  <a:pt x="56" y="191"/>
                </a:lnTo>
                <a:lnTo>
                  <a:pt x="56" y="191"/>
                </a:lnTo>
                <a:close/>
                <a:moveTo>
                  <a:pt x="34" y="339"/>
                </a:moveTo>
                <a:lnTo>
                  <a:pt x="34" y="339"/>
                </a:lnTo>
                <a:lnTo>
                  <a:pt x="39" y="343"/>
                </a:lnTo>
                <a:lnTo>
                  <a:pt x="39" y="343"/>
                </a:lnTo>
                <a:lnTo>
                  <a:pt x="39" y="341"/>
                </a:lnTo>
                <a:lnTo>
                  <a:pt x="39" y="341"/>
                </a:lnTo>
                <a:lnTo>
                  <a:pt x="35" y="337"/>
                </a:lnTo>
                <a:lnTo>
                  <a:pt x="35" y="337"/>
                </a:lnTo>
                <a:lnTo>
                  <a:pt x="34" y="339"/>
                </a:lnTo>
                <a:lnTo>
                  <a:pt x="34" y="339"/>
                </a:lnTo>
                <a:close/>
                <a:moveTo>
                  <a:pt x="282" y="246"/>
                </a:moveTo>
                <a:lnTo>
                  <a:pt x="282" y="246"/>
                </a:lnTo>
                <a:lnTo>
                  <a:pt x="281" y="245"/>
                </a:lnTo>
                <a:lnTo>
                  <a:pt x="278" y="245"/>
                </a:lnTo>
                <a:lnTo>
                  <a:pt x="278" y="245"/>
                </a:lnTo>
                <a:lnTo>
                  <a:pt x="278" y="246"/>
                </a:lnTo>
                <a:lnTo>
                  <a:pt x="277" y="248"/>
                </a:lnTo>
                <a:lnTo>
                  <a:pt x="277" y="248"/>
                </a:lnTo>
                <a:lnTo>
                  <a:pt x="282" y="246"/>
                </a:lnTo>
                <a:lnTo>
                  <a:pt x="282" y="246"/>
                </a:lnTo>
                <a:close/>
                <a:moveTo>
                  <a:pt x="275" y="206"/>
                </a:moveTo>
                <a:lnTo>
                  <a:pt x="275" y="206"/>
                </a:lnTo>
                <a:lnTo>
                  <a:pt x="278" y="202"/>
                </a:lnTo>
                <a:lnTo>
                  <a:pt x="282" y="198"/>
                </a:lnTo>
                <a:lnTo>
                  <a:pt x="282" y="198"/>
                </a:lnTo>
                <a:lnTo>
                  <a:pt x="280" y="198"/>
                </a:lnTo>
                <a:lnTo>
                  <a:pt x="277" y="201"/>
                </a:lnTo>
                <a:lnTo>
                  <a:pt x="275" y="204"/>
                </a:lnTo>
                <a:lnTo>
                  <a:pt x="275" y="206"/>
                </a:lnTo>
                <a:lnTo>
                  <a:pt x="275" y="206"/>
                </a:lnTo>
                <a:close/>
                <a:moveTo>
                  <a:pt x="172" y="253"/>
                </a:moveTo>
                <a:lnTo>
                  <a:pt x="172" y="253"/>
                </a:lnTo>
                <a:lnTo>
                  <a:pt x="170" y="253"/>
                </a:lnTo>
                <a:lnTo>
                  <a:pt x="170" y="253"/>
                </a:lnTo>
                <a:lnTo>
                  <a:pt x="169" y="255"/>
                </a:lnTo>
                <a:lnTo>
                  <a:pt x="169" y="255"/>
                </a:lnTo>
                <a:lnTo>
                  <a:pt x="169" y="260"/>
                </a:lnTo>
                <a:lnTo>
                  <a:pt x="169" y="260"/>
                </a:lnTo>
                <a:lnTo>
                  <a:pt x="169" y="260"/>
                </a:lnTo>
                <a:lnTo>
                  <a:pt x="169" y="260"/>
                </a:lnTo>
                <a:lnTo>
                  <a:pt x="170" y="259"/>
                </a:lnTo>
                <a:lnTo>
                  <a:pt x="170" y="259"/>
                </a:lnTo>
                <a:lnTo>
                  <a:pt x="172" y="253"/>
                </a:lnTo>
                <a:lnTo>
                  <a:pt x="172" y="253"/>
                </a:lnTo>
                <a:close/>
                <a:moveTo>
                  <a:pt x="241" y="165"/>
                </a:moveTo>
                <a:lnTo>
                  <a:pt x="241" y="165"/>
                </a:lnTo>
                <a:lnTo>
                  <a:pt x="241" y="167"/>
                </a:lnTo>
                <a:lnTo>
                  <a:pt x="243" y="168"/>
                </a:lnTo>
                <a:lnTo>
                  <a:pt x="243" y="168"/>
                </a:lnTo>
                <a:lnTo>
                  <a:pt x="245" y="171"/>
                </a:lnTo>
                <a:lnTo>
                  <a:pt x="245" y="171"/>
                </a:lnTo>
                <a:lnTo>
                  <a:pt x="248" y="171"/>
                </a:lnTo>
                <a:lnTo>
                  <a:pt x="248" y="171"/>
                </a:lnTo>
                <a:lnTo>
                  <a:pt x="243" y="167"/>
                </a:lnTo>
                <a:lnTo>
                  <a:pt x="243" y="167"/>
                </a:lnTo>
                <a:lnTo>
                  <a:pt x="241" y="165"/>
                </a:lnTo>
                <a:lnTo>
                  <a:pt x="241" y="165"/>
                </a:lnTo>
                <a:close/>
                <a:moveTo>
                  <a:pt x="319" y="198"/>
                </a:moveTo>
                <a:lnTo>
                  <a:pt x="319" y="198"/>
                </a:lnTo>
                <a:lnTo>
                  <a:pt x="318" y="199"/>
                </a:lnTo>
                <a:lnTo>
                  <a:pt x="318" y="202"/>
                </a:lnTo>
                <a:lnTo>
                  <a:pt x="318" y="202"/>
                </a:lnTo>
                <a:lnTo>
                  <a:pt x="321" y="201"/>
                </a:lnTo>
                <a:lnTo>
                  <a:pt x="321" y="201"/>
                </a:lnTo>
                <a:lnTo>
                  <a:pt x="321" y="199"/>
                </a:lnTo>
                <a:lnTo>
                  <a:pt x="319" y="198"/>
                </a:lnTo>
                <a:lnTo>
                  <a:pt x="319" y="198"/>
                </a:lnTo>
                <a:close/>
                <a:moveTo>
                  <a:pt x="261" y="117"/>
                </a:moveTo>
                <a:lnTo>
                  <a:pt x="261" y="117"/>
                </a:lnTo>
                <a:lnTo>
                  <a:pt x="265" y="117"/>
                </a:lnTo>
                <a:lnTo>
                  <a:pt x="265" y="117"/>
                </a:lnTo>
                <a:lnTo>
                  <a:pt x="265" y="117"/>
                </a:lnTo>
                <a:lnTo>
                  <a:pt x="265" y="117"/>
                </a:lnTo>
                <a:lnTo>
                  <a:pt x="267" y="114"/>
                </a:lnTo>
                <a:lnTo>
                  <a:pt x="267" y="114"/>
                </a:lnTo>
                <a:lnTo>
                  <a:pt x="262" y="115"/>
                </a:lnTo>
                <a:lnTo>
                  <a:pt x="262" y="115"/>
                </a:lnTo>
                <a:lnTo>
                  <a:pt x="261" y="115"/>
                </a:lnTo>
                <a:lnTo>
                  <a:pt x="261" y="117"/>
                </a:lnTo>
                <a:lnTo>
                  <a:pt x="261" y="117"/>
                </a:lnTo>
                <a:close/>
                <a:moveTo>
                  <a:pt x="245" y="245"/>
                </a:moveTo>
                <a:lnTo>
                  <a:pt x="245" y="245"/>
                </a:lnTo>
                <a:lnTo>
                  <a:pt x="244" y="243"/>
                </a:lnTo>
                <a:lnTo>
                  <a:pt x="244" y="243"/>
                </a:lnTo>
                <a:lnTo>
                  <a:pt x="243" y="245"/>
                </a:lnTo>
                <a:lnTo>
                  <a:pt x="243" y="245"/>
                </a:lnTo>
                <a:lnTo>
                  <a:pt x="240" y="248"/>
                </a:lnTo>
                <a:lnTo>
                  <a:pt x="240" y="248"/>
                </a:lnTo>
                <a:lnTo>
                  <a:pt x="243" y="248"/>
                </a:lnTo>
                <a:lnTo>
                  <a:pt x="244" y="248"/>
                </a:lnTo>
                <a:lnTo>
                  <a:pt x="244" y="248"/>
                </a:lnTo>
                <a:lnTo>
                  <a:pt x="245" y="245"/>
                </a:lnTo>
                <a:lnTo>
                  <a:pt x="245" y="245"/>
                </a:lnTo>
                <a:close/>
                <a:moveTo>
                  <a:pt x="126" y="117"/>
                </a:moveTo>
                <a:lnTo>
                  <a:pt x="126" y="117"/>
                </a:lnTo>
                <a:lnTo>
                  <a:pt x="126" y="117"/>
                </a:lnTo>
                <a:lnTo>
                  <a:pt x="126" y="117"/>
                </a:lnTo>
                <a:lnTo>
                  <a:pt x="122" y="120"/>
                </a:lnTo>
                <a:lnTo>
                  <a:pt x="122" y="120"/>
                </a:lnTo>
                <a:lnTo>
                  <a:pt x="122" y="120"/>
                </a:lnTo>
                <a:lnTo>
                  <a:pt x="122" y="121"/>
                </a:lnTo>
                <a:lnTo>
                  <a:pt x="122" y="121"/>
                </a:lnTo>
                <a:lnTo>
                  <a:pt x="122" y="128"/>
                </a:lnTo>
                <a:lnTo>
                  <a:pt x="122" y="128"/>
                </a:lnTo>
                <a:lnTo>
                  <a:pt x="123" y="130"/>
                </a:lnTo>
                <a:lnTo>
                  <a:pt x="123" y="130"/>
                </a:lnTo>
                <a:lnTo>
                  <a:pt x="122" y="125"/>
                </a:lnTo>
                <a:lnTo>
                  <a:pt x="122" y="125"/>
                </a:lnTo>
                <a:lnTo>
                  <a:pt x="122" y="121"/>
                </a:lnTo>
                <a:lnTo>
                  <a:pt x="125" y="120"/>
                </a:lnTo>
                <a:lnTo>
                  <a:pt x="125" y="120"/>
                </a:lnTo>
                <a:lnTo>
                  <a:pt x="126" y="117"/>
                </a:lnTo>
                <a:lnTo>
                  <a:pt x="126" y="117"/>
                </a:lnTo>
                <a:close/>
                <a:moveTo>
                  <a:pt x="83" y="164"/>
                </a:moveTo>
                <a:lnTo>
                  <a:pt x="83" y="164"/>
                </a:lnTo>
                <a:lnTo>
                  <a:pt x="88" y="162"/>
                </a:lnTo>
                <a:lnTo>
                  <a:pt x="88" y="162"/>
                </a:lnTo>
                <a:lnTo>
                  <a:pt x="91" y="161"/>
                </a:lnTo>
                <a:lnTo>
                  <a:pt x="91" y="159"/>
                </a:lnTo>
                <a:lnTo>
                  <a:pt x="91" y="159"/>
                </a:lnTo>
                <a:lnTo>
                  <a:pt x="85" y="161"/>
                </a:lnTo>
                <a:lnTo>
                  <a:pt x="85" y="161"/>
                </a:lnTo>
                <a:lnTo>
                  <a:pt x="85" y="162"/>
                </a:lnTo>
                <a:lnTo>
                  <a:pt x="83" y="164"/>
                </a:lnTo>
                <a:lnTo>
                  <a:pt x="83" y="164"/>
                </a:lnTo>
                <a:close/>
                <a:moveTo>
                  <a:pt x="345" y="209"/>
                </a:moveTo>
                <a:lnTo>
                  <a:pt x="345" y="209"/>
                </a:lnTo>
                <a:lnTo>
                  <a:pt x="349" y="205"/>
                </a:lnTo>
                <a:lnTo>
                  <a:pt x="349" y="199"/>
                </a:lnTo>
                <a:lnTo>
                  <a:pt x="349" y="199"/>
                </a:lnTo>
                <a:lnTo>
                  <a:pt x="345" y="209"/>
                </a:lnTo>
                <a:lnTo>
                  <a:pt x="345" y="209"/>
                </a:lnTo>
                <a:close/>
                <a:moveTo>
                  <a:pt x="227" y="167"/>
                </a:moveTo>
                <a:lnTo>
                  <a:pt x="227" y="167"/>
                </a:lnTo>
                <a:lnTo>
                  <a:pt x="228" y="168"/>
                </a:lnTo>
                <a:lnTo>
                  <a:pt x="228" y="168"/>
                </a:lnTo>
                <a:lnTo>
                  <a:pt x="231" y="167"/>
                </a:lnTo>
                <a:lnTo>
                  <a:pt x="231" y="167"/>
                </a:lnTo>
                <a:lnTo>
                  <a:pt x="230" y="165"/>
                </a:lnTo>
                <a:lnTo>
                  <a:pt x="228" y="164"/>
                </a:lnTo>
                <a:lnTo>
                  <a:pt x="228" y="164"/>
                </a:lnTo>
                <a:lnTo>
                  <a:pt x="227" y="167"/>
                </a:lnTo>
                <a:lnTo>
                  <a:pt x="227" y="167"/>
                </a:lnTo>
                <a:close/>
                <a:moveTo>
                  <a:pt x="220" y="189"/>
                </a:moveTo>
                <a:lnTo>
                  <a:pt x="220" y="189"/>
                </a:lnTo>
                <a:lnTo>
                  <a:pt x="220" y="189"/>
                </a:lnTo>
                <a:lnTo>
                  <a:pt x="220" y="189"/>
                </a:lnTo>
                <a:lnTo>
                  <a:pt x="218" y="194"/>
                </a:lnTo>
                <a:lnTo>
                  <a:pt x="218" y="198"/>
                </a:lnTo>
                <a:lnTo>
                  <a:pt x="218" y="198"/>
                </a:lnTo>
                <a:lnTo>
                  <a:pt x="220" y="198"/>
                </a:lnTo>
                <a:lnTo>
                  <a:pt x="220" y="198"/>
                </a:lnTo>
                <a:lnTo>
                  <a:pt x="220" y="189"/>
                </a:lnTo>
                <a:lnTo>
                  <a:pt x="220" y="189"/>
                </a:lnTo>
                <a:close/>
                <a:moveTo>
                  <a:pt x="113" y="221"/>
                </a:moveTo>
                <a:lnTo>
                  <a:pt x="113" y="221"/>
                </a:lnTo>
                <a:lnTo>
                  <a:pt x="116" y="215"/>
                </a:lnTo>
                <a:lnTo>
                  <a:pt x="116" y="215"/>
                </a:lnTo>
                <a:lnTo>
                  <a:pt x="115" y="215"/>
                </a:lnTo>
                <a:lnTo>
                  <a:pt x="113" y="216"/>
                </a:lnTo>
                <a:lnTo>
                  <a:pt x="112" y="218"/>
                </a:lnTo>
                <a:lnTo>
                  <a:pt x="112" y="218"/>
                </a:lnTo>
                <a:lnTo>
                  <a:pt x="113" y="221"/>
                </a:lnTo>
                <a:lnTo>
                  <a:pt x="113" y="221"/>
                </a:lnTo>
                <a:close/>
                <a:moveTo>
                  <a:pt x="86" y="178"/>
                </a:moveTo>
                <a:lnTo>
                  <a:pt x="86" y="178"/>
                </a:lnTo>
                <a:lnTo>
                  <a:pt x="85" y="178"/>
                </a:lnTo>
                <a:lnTo>
                  <a:pt x="83" y="179"/>
                </a:lnTo>
                <a:lnTo>
                  <a:pt x="83" y="179"/>
                </a:lnTo>
                <a:lnTo>
                  <a:pt x="81" y="184"/>
                </a:lnTo>
                <a:lnTo>
                  <a:pt x="81" y="184"/>
                </a:lnTo>
                <a:lnTo>
                  <a:pt x="81" y="184"/>
                </a:lnTo>
                <a:lnTo>
                  <a:pt x="81" y="184"/>
                </a:lnTo>
                <a:lnTo>
                  <a:pt x="83" y="181"/>
                </a:lnTo>
                <a:lnTo>
                  <a:pt x="86" y="178"/>
                </a:lnTo>
                <a:lnTo>
                  <a:pt x="86" y="178"/>
                </a:lnTo>
                <a:close/>
                <a:moveTo>
                  <a:pt x="156" y="306"/>
                </a:moveTo>
                <a:lnTo>
                  <a:pt x="156" y="306"/>
                </a:lnTo>
                <a:lnTo>
                  <a:pt x="156" y="306"/>
                </a:lnTo>
                <a:lnTo>
                  <a:pt x="156" y="306"/>
                </a:lnTo>
                <a:lnTo>
                  <a:pt x="149" y="309"/>
                </a:lnTo>
                <a:lnTo>
                  <a:pt x="149" y="309"/>
                </a:lnTo>
                <a:lnTo>
                  <a:pt x="150" y="310"/>
                </a:lnTo>
                <a:lnTo>
                  <a:pt x="150" y="310"/>
                </a:lnTo>
                <a:lnTo>
                  <a:pt x="156" y="306"/>
                </a:lnTo>
                <a:lnTo>
                  <a:pt x="156" y="306"/>
                </a:lnTo>
                <a:close/>
                <a:moveTo>
                  <a:pt x="233" y="107"/>
                </a:moveTo>
                <a:lnTo>
                  <a:pt x="233" y="107"/>
                </a:lnTo>
                <a:lnTo>
                  <a:pt x="223" y="110"/>
                </a:lnTo>
                <a:lnTo>
                  <a:pt x="223" y="110"/>
                </a:lnTo>
                <a:lnTo>
                  <a:pt x="221" y="110"/>
                </a:lnTo>
                <a:lnTo>
                  <a:pt x="223" y="111"/>
                </a:lnTo>
                <a:lnTo>
                  <a:pt x="223" y="111"/>
                </a:lnTo>
                <a:lnTo>
                  <a:pt x="228" y="110"/>
                </a:lnTo>
                <a:lnTo>
                  <a:pt x="233" y="107"/>
                </a:lnTo>
                <a:lnTo>
                  <a:pt x="233" y="107"/>
                </a:lnTo>
                <a:close/>
                <a:moveTo>
                  <a:pt x="321" y="216"/>
                </a:moveTo>
                <a:lnTo>
                  <a:pt x="321" y="216"/>
                </a:lnTo>
                <a:lnTo>
                  <a:pt x="319" y="216"/>
                </a:lnTo>
                <a:lnTo>
                  <a:pt x="319" y="216"/>
                </a:lnTo>
                <a:lnTo>
                  <a:pt x="315" y="225"/>
                </a:lnTo>
                <a:lnTo>
                  <a:pt x="315" y="225"/>
                </a:lnTo>
                <a:lnTo>
                  <a:pt x="316" y="223"/>
                </a:lnTo>
                <a:lnTo>
                  <a:pt x="316" y="223"/>
                </a:lnTo>
                <a:lnTo>
                  <a:pt x="321" y="216"/>
                </a:lnTo>
                <a:lnTo>
                  <a:pt x="321" y="216"/>
                </a:lnTo>
                <a:close/>
                <a:moveTo>
                  <a:pt x="295" y="269"/>
                </a:moveTo>
                <a:lnTo>
                  <a:pt x="295" y="269"/>
                </a:lnTo>
                <a:lnTo>
                  <a:pt x="292" y="269"/>
                </a:lnTo>
                <a:lnTo>
                  <a:pt x="292" y="269"/>
                </a:lnTo>
                <a:lnTo>
                  <a:pt x="291" y="276"/>
                </a:lnTo>
                <a:lnTo>
                  <a:pt x="291" y="276"/>
                </a:lnTo>
                <a:lnTo>
                  <a:pt x="291" y="276"/>
                </a:lnTo>
                <a:lnTo>
                  <a:pt x="291" y="276"/>
                </a:lnTo>
                <a:lnTo>
                  <a:pt x="295" y="269"/>
                </a:lnTo>
                <a:lnTo>
                  <a:pt x="295" y="269"/>
                </a:lnTo>
                <a:close/>
                <a:moveTo>
                  <a:pt x="203" y="115"/>
                </a:moveTo>
                <a:lnTo>
                  <a:pt x="203" y="115"/>
                </a:lnTo>
                <a:lnTo>
                  <a:pt x="203" y="117"/>
                </a:lnTo>
                <a:lnTo>
                  <a:pt x="203" y="117"/>
                </a:lnTo>
                <a:lnTo>
                  <a:pt x="203" y="117"/>
                </a:lnTo>
                <a:lnTo>
                  <a:pt x="203" y="117"/>
                </a:lnTo>
                <a:lnTo>
                  <a:pt x="213" y="114"/>
                </a:lnTo>
                <a:lnTo>
                  <a:pt x="213" y="114"/>
                </a:lnTo>
                <a:lnTo>
                  <a:pt x="214" y="113"/>
                </a:lnTo>
                <a:lnTo>
                  <a:pt x="214" y="113"/>
                </a:lnTo>
                <a:lnTo>
                  <a:pt x="203" y="115"/>
                </a:lnTo>
                <a:lnTo>
                  <a:pt x="203" y="115"/>
                </a:lnTo>
                <a:close/>
                <a:moveTo>
                  <a:pt x="348" y="189"/>
                </a:moveTo>
                <a:lnTo>
                  <a:pt x="348" y="189"/>
                </a:lnTo>
                <a:lnTo>
                  <a:pt x="348" y="189"/>
                </a:lnTo>
                <a:lnTo>
                  <a:pt x="348" y="189"/>
                </a:lnTo>
                <a:lnTo>
                  <a:pt x="351" y="188"/>
                </a:lnTo>
                <a:lnTo>
                  <a:pt x="351" y="188"/>
                </a:lnTo>
                <a:lnTo>
                  <a:pt x="351" y="188"/>
                </a:lnTo>
                <a:lnTo>
                  <a:pt x="351" y="188"/>
                </a:lnTo>
                <a:lnTo>
                  <a:pt x="352" y="182"/>
                </a:lnTo>
                <a:lnTo>
                  <a:pt x="352" y="182"/>
                </a:lnTo>
                <a:lnTo>
                  <a:pt x="351" y="182"/>
                </a:lnTo>
                <a:lnTo>
                  <a:pt x="351" y="182"/>
                </a:lnTo>
                <a:lnTo>
                  <a:pt x="348" y="189"/>
                </a:lnTo>
                <a:lnTo>
                  <a:pt x="348" y="189"/>
                </a:lnTo>
                <a:close/>
                <a:moveTo>
                  <a:pt x="172" y="270"/>
                </a:moveTo>
                <a:lnTo>
                  <a:pt x="172" y="270"/>
                </a:lnTo>
                <a:lnTo>
                  <a:pt x="174" y="269"/>
                </a:lnTo>
                <a:lnTo>
                  <a:pt x="176" y="267"/>
                </a:lnTo>
                <a:lnTo>
                  <a:pt x="176" y="266"/>
                </a:lnTo>
                <a:lnTo>
                  <a:pt x="176" y="266"/>
                </a:lnTo>
                <a:lnTo>
                  <a:pt x="173" y="267"/>
                </a:lnTo>
                <a:lnTo>
                  <a:pt x="172" y="270"/>
                </a:lnTo>
                <a:lnTo>
                  <a:pt x="172" y="270"/>
                </a:lnTo>
                <a:close/>
                <a:moveTo>
                  <a:pt x="355" y="219"/>
                </a:moveTo>
                <a:lnTo>
                  <a:pt x="355" y="219"/>
                </a:lnTo>
                <a:lnTo>
                  <a:pt x="352" y="222"/>
                </a:lnTo>
                <a:lnTo>
                  <a:pt x="352" y="222"/>
                </a:lnTo>
                <a:lnTo>
                  <a:pt x="351" y="226"/>
                </a:lnTo>
                <a:lnTo>
                  <a:pt x="351" y="226"/>
                </a:lnTo>
                <a:lnTo>
                  <a:pt x="349" y="229"/>
                </a:lnTo>
                <a:lnTo>
                  <a:pt x="349" y="229"/>
                </a:lnTo>
                <a:lnTo>
                  <a:pt x="346" y="232"/>
                </a:lnTo>
                <a:lnTo>
                  <a:pt x="346" y="232"/>
                </a:lnTo>
                <a:lnTo>
                  <a:pt x="346" y="233"/>
                </a:lnTo>
                <a:lnTo>
                  <a:pt x="345" y="235"/>
                </a:lnTo>
                <a:lnTo>
                  <a:pt x="345" y="235"/>
                </a:lnTo>
                <a:lnTo>
                  <a:pt x="351" y="228"/>
                </a:lnTo>
                <a:lnTo>
                  <a:pt x="355" y="219"/>
                </a:lnTo>
                <a:lnTo>
                  <a:pt x="355" y="219"/>
                </a:lnTo>
                <a:close/>
                <a:moveTo>
                  <a:pt x="82" y="341"/>
                </a:moveTo>
                <a:lnTo>
                  <a:pt x="82" y="341"/>
                </a:lnTo>
                <a:lnTo>
                  <a:pt x="81" y="341"/>
                </a:lnTo>
                <a:lnTo>
                  <a:pt x="81" y="341"/>
                </a:lnTo>
                <a:lnTo>
                  <a:pt x="78" y="348"/>
                </a:lnTo>
                <a:lnTo>
                  <a:pt x="78" y="348"/>
                </a:lnTo>
                <a:lnTo>
                  <a:pt x="78" y="348"/>
                </a:lnTo>
                <a:lnTo>
                  <a:pt x="78" y="348"/>
                </a:lnTo>
                <a:lnTo>
                  <a:pt x="82" y="341"/>
                </a:lnTo>
                <a:lnTo>
                  <a:pt x="82" y="341"/>
                </a:lnTo>
                <a:close/>
                <a:moveTo>
                  <a:pt x="291" y="134"/>
                </a:moveTo>
                <a:lnTo>
                  <a:pt x="291" y="134"/>
                </a:lnTo>
                <a:lnTo>
                  <a:pt x="291" y="137"/>
                </a:lnTo>
                <a:lnTo>
                  <a:pt x="291" y="137"/>
                </a:lnTo>
                <a:lnTo>
                  <a:pt x="291" y="138"/>
                </a:lnTo>
                <a:lnTo>
                  <a:pt x="291" y="138"/>
                </a:lnTo>
                <a:lnTo>
                  <a:pt x="292" y="138"/>
                </a:lnTo>
                <a:lnTo>
                  <a:pt x="294" y="135"/>
                </a:lnTo>
                <a:lnTo>
                  <a:pt x="294" y="135"/>
                </a:lnTo>
                <a:lnTo>
                  <a:pt x="291" y="134"/>
                </a:lnTo>
                <a:lnTo>
                  <a:pt x="291" y="134"/>
                </a:lnTo>
                <a:close/>
                <a:moveTo>
                  <a:pt x="272" y="196"/>
                </a:moveTo>
                <a:lnTo>
                  <a:pt x="272" y="196"/>
                </a:lnTo>
                <a:lnTo>
                  <a:pt x="275" y="194"/>
                </a:lnTo>
                <a:lnTo>
                  <a:pt x="277" y="189"/>
                </a:lnTo>
                <a:lnTo>
                  <a:pt x="277" y="189"/>
                </a:lnTo>
                <a:lnTo>
                  <a:pt x="275" y="191"/>
                </a:lnTo>
                <a:lnTo>
                  <a:pt x="275" y="191"/>
                </a:lnTo>
                <a:lnTo>
                  <a:pt x="275" y="191"/>
                </a:lnTo>
                <a:lnTo>
                  <a:pt x="272" y="196"/>
                </a:lnTo>
                <a:lnTo>
                  <a:pt x="272" y="196"/>
                </a:lnTo>
                <a:close/>
                <a:moveTo>
                  <a:pt x="69" y="303"/>
                </a:moveTo>
                <a:lnTo>
                  <a:pt x="69" y="303"/>
                </a:lnTo>
                <a:lnTo>
                  <a:pt x="73" y="300"/>
                </a:lnTo>
                <a:lnTo>
                  <a:pt x="73" y="300"/>
                </a:lnTo>
                <a:lnTo>
                  <a:pt x="82" y="293"/>
                </a:lnTo>
                <a:lnTo>
                  <a:pt x="82" y="293"/>
                </a:lnTo>
                <a:lnTo>
                  <a:pt x="82" y="293"/>
                </a:lnTo>
                <a:lnTo>
                  <a:pt x="82" y="293"/>
                </a:lnTo>
                <a:lnTo>
                  <a:pt x="79" y="294"/>
                </a:lnTo>
                <a:lnTo>
                  <a:pt x="79" y="294"/>
                </a:lnTo>
                <a:lnTo>
                  <a:pt x="75" y="299"/>
                </a:lnTo>
                <a:lnTo>
                  <a:pt x="75" y="299"/>
                </a:lnTo>
                <a:lnTo>
                  <a:pt x="71" y="302"/>
                </a:lnTo>
                <a:lnTo>
                  <a:pt x="71" y="302"/>
                </a:lnTo>
                <a:lnTo>
                  <a:pt x="69" y="303"/>
                </a:lnTo>
                <a:lnTo>
                  <a:pt x="69" y="303"/>
                </a:lnTo>
                <a:close/>
                <a:moveTo>
                  <a:pt x="51" y="228"/>
                </a:moveTo>
                <a:lnTo>
                  <a:pt x="51" y="228"/>
                </a:lnTo>
                <a:lnTo>
                  <a:pt x="49" y="232"/>
                </a:lnTo>
                <a:lnTo>
                  <a:pt x="49" y="235"/>
                </a:lnTo>
                <a:lnTo>
                  <a:pt x="49" y="235"/>
                </a:lnTo>
                <a:lnTo>
                  <a:pt x="52" y="233"/>
                </a:lnTo>
                <a:lnTo>
                  <a:pt x="52" y="233"/>
                </a:lnTo>
                <a:lnTo>
                  <a:pt x="51" y="228"/>
                </a:lnTo>
                <a:lnTo>
                  <a:pt x="51" y="228"/>
                </a:lnTo>
                <a:close/>
                <a:moveTo>
                  <a:pt x="28" y="201"/>
                </a:moveTo>
                <a:lnTo>
                  <a:pt x="28" y="201"/>
                </a:lnTo>
                <a:lnTo>
                  <a:pt x="24" y="209"/>
                </a:lnTo>
                <a:lnTo>
                  <a:pt x="21" y="215"/>
                </a:lnTo>
                <a:lnTo>
                  <a:pt x="21" y="215"/>
                </a:lnTo>
                <a:lnTo>
                  <a:pt x="28" y="201"/>
                </a:lnTo>
                <a:lnTo>
                  <a:pt x="28" y="201"/>
                </a:lnTo>
                <a:close/>
                <a:moveTo>
                  <a:pt x="294" y="157"/>
                </a:moveTo>
                <a:lnTo>
                  <a:pt x="294" y="157"/>
                </a:lnTo>
                <a:lnTo>
                  <a:pt x="297" y="152"/>
                </a:lnTo>
                <a:lnTo>
                  <a:pt x="297" y="152"/>
                </a:lnTo>
                <a:lnTo>
                  <a:pt x="294" y="152"/>
                </a:lnTo>
                <a:lnTo>
                  <a:pt x="294" y="152"/>
                </a:lnTo>
                <a:lnTo>
                  <a:pt x="294" y="154"/>
                </a:lnTo>
                <a:lnTo>
                  <a:pt x="294" y="157"/>
                </a:lnTo>
                <a:lnTo>
                  <a:pt x="294" y="157"/>
                </a:lnTo>
                <a:close/>
                <a:moveTo>
                  <a:pt x="332" y="221"/>
                </a:moveTo>
                <a:lnTo>
                  <a:pt x="332" y="221"/>
                </a:lnTo>
                <a:lnTo>
                  <a:pt x="332" y="221"/>
                </a:lnTo>
                <a:lnTo>
                  <a:pt x="332" y="221"/>
                </a:lnTo>
                <a:lnTo>
                  <a:pt x="326" y="228"/>
                </a:lnTo>
                <a:lnTo>
                  <a:pt x="326" y="228"/>
                </a:lnTo>
                <a:lnTo>
                  <a:pt x="328" y="229"/>
                </a:lnTo>
                <a:lnTo>
                  <a:pt x="328" y="229"/>
                </a:lnTo>
                <a:lnTo>
                  <a:pt x="331" y="225"/>
                </a:lnTo>
                <a:lnTo>
                  <a:pt x="332" y="221"/>
                </a:lnTo>
                <a:lnTo>
                  <a:pt x="332" y="221"/>
                </a:lnTo>
                <a:close/>
                <a:moveTo>
                  <a:pt x="230" y="223"/>
                </a:moveTo>
                <a:lnTo>
                  <a:pt x="230" y="223"/>
                </a:lnTo>
                <a:lnTo>
                  <a:pt x="227" y="223"/>
                </a:lnTo>
                <a:lnTo>
                  <a:pt x="227" y="223"/>
                </a:lnTo>
                <a:lnTo>
                  <a:pt x="228" y="226"/>
                </a:lnTo>
                <a:lnTo>
                  <a:pt x="231" y="228"/>
                </a:lnTo>
                <a:lnTo>
                  <a:pt x="231" y="228"/>
                </a:lnTo>
                <a:lnTo>
                  <a:pt x="230" y="223"/>
                </a:lnTo>
                <a:lnTo>
                  <a:pt x="230" y="223"/>
                </a:lnTo>
                <a:close/>
                <a:moveTo>
                  <a:pt x="264" y="240"/>
                </a:moveTo>
                <a:lnTo>
                  <a:pt x="264" y="240"/>
                </a:lnTo>
                <a:lnTo>
                  <a:pt x="264" y="240"/>
                </a:lnTo>
                <a:lnTo>
                  <a:pt x="264" y="240"/>
                </a:lnTo>
                <a:lnTo>
                  <a:pt x="261" y="235"/>
                </a:lnTo>
                <a:lnTo>
                  <a:pt x="261" y="235"/>
                </a:lnTo>
                <a:lnTo>
                  <a:pt x="260" y="238"/>
                </a:lnTo>
                <a:lnTo>
                  <a:pt x="260" y="238"/>
                </a:lnTo>
                <a:lnTo>
                  <a:pt x="260" y="239"/>
                </a:lnTo>
                <a:lnTo>
                  <a:pt x="260" y="239"/>
                </a:lnTo>
                <a:lnTo>
                  <a:pt x="264" y="240"/>
                </a:lnTo>
                <a:lnTo>
                  <a:pt x="264" y="240"/>
                </a:lnTo>
                <a:close/>
                <a:moveTo>
                  <a:pt x="220" y="245"/>
                </a:moveTo>
                <a:lnTo>
                  <a:pt x="220" y="245"/>
                </a:lnTo>
                <a:lnTo>
                  <a:pt x="214" y="250"/>
                </a:lnTo>
                <a:lnTo>
                  <a:pt x="214" y="250"/>
                </a:lnTo>
                <a:lnTo>
                  <a:pt x="217" y="249"/>
                </a:lnTo>
                <a:lnTo>
                  <a:pt x="217" y="249"/>
                </a:lnTo>
                <a:lnTo>
                  <a:pt x="217" y="249"/>
                </a:lnTo>
                <a:lnTo>
                  <a:pt x="217" y="249"/>
                </a:lnTo>
                <a:lnTo>
                  <a:pt x="220" y="245"/>
                </a:lnTo>
                <a:lnTo>
                  <a:pt x="220" y="245"/>
                </a:lnTo>
                <a:close/>
                <a:moveTo>
                  <a:pt x="156" y="202"/>
                </a:moveTo>
                <a:lnTo>
                  <a:pt x="156" y="202"/>
                </a:lnTo>
                <a:lnTo>
                  <a:pt x="160" y="215"/>
                </a:lnTo>
                <a:lnTo>
                  <a:pt x="160" y="215"/>
                </a:lnTo>
                <a:lnTo>
                  <a:pt x="159" y="209"/>
                </a:lnTo>
                <a:lnTo>
                  <a:pt x="156" y="202"/>
                </a:lnTo>
                <a:lnTo>
                  <a:pt x="156" y="202"/>
                </a:lnTo>
                <a:close/>
                <a:moveTo>
                  <a:pt x="353" y="196"/>
                </a:moveTo>
                <a:lnTo>
                  <a:pt x="353" y="196"/>
                </a:lnTo>
                <a:lnTo>
                  <a:pt x="355" y="192"/>
                </a:lnTo>
                <a:lnTo>
                  <a:pt x="356" y="189"/>
                </a:lnTo>
                <a:lnTo>
                  <a:pt x="356" y="189"/>
                </a:lnTo>
                <a:lnTo>
                  <a:pt x="353" y="191"/>
                </a:lnTo>
                <a:lnTo>
                  <a:pt x="353" y="191"/>
                </a:lnTo>
                <a:lnTo>
                  <a:pt x="353" y="196"/>
                </a:lnTo>
                <a:lnTo>
                  <a:pt x="353" y="196"/>
                </a:lnTo>
                <a:close/>
                <a:moveTo>
                  <a:pt x="99" y="290"/>
                </a:moveTo>
                <a:lnTo>
                  <a:pt x="99" y="290"/>
                </a:lnTo>
                <a:lnTo>
                  <a:pt x="95" y="286"/>
                </a:lnTo>
                <a:lnTo>
                  <a:pt x="95" y="286"/>
                </a:lnTo>
                <a:lnTo>
                  <a:pt x="95" y="289"/>
                </a:lnTo>
                <a:lnTo>
                  <a:pt x="95" y="289"/>
                </a:lnTo>
                <a:lnTo>
                  <a:pt x="96" y="289"/>
                </a:lnTo>
                <a:lnTo>
                  <a:pt x="96" y="289"/>
                </a:lnTo>
                <a:lnTo>
                  <a:pt x="96" y="289"/>
                </a:lnTo>
                <a:lnTo>
                  <a:pt x="99" y="289"/>
                </a:lnTo>
                <a:lnTo>
                  <a:pt x="99" y="289"/>
                </a:lnTo>
                <a:lnTo>
                  <a:pt x="99" y="290"/>
                </a:lnTo>
                <a:lnTo>
                  <a:pt x="99" y="290"/>
                </a:lnTo>
                <a:close/>
                <a:moveTo>
                  <a:pt x="167" y="130"/>
                </a:moveTo>
                <a:lnTo>
                  <a:pt x="167" y="130"/>
                </a:lnTo>
                <a:lnTo>
                  <a:pt x="167" y="130"/>
                </a:lnTo>
                <a:lnTo>
                  <a:pt x="167" y="130"/>
                </a:lnTo>
                <a:lnTo>
                  <a:pt x="167" y="130"/>
                </a:lnTo>
                <a:lnTo>
                  <a:pt x="167" y="130"/>
                </a:lnTo>
                <a:lnTo>
                  <a:pt x="172" y="130"/>
                </a:lnTo>
                <a:lnTo>
                  <a:pt x="172" y="130"/>
                </a:lnTo>
                <a:lnTo>
                  <a:pt x="174" y="128"/>
                </a:lnTo>
                <a:lnTo>
                  <a:pt x="174" y="128"/>
                </a:lnTo>
                <a:lnTo>
                  <a:pt x="176" y="127"/>
                </a:lnTo>
                <a:lnTo>
                  <a:pt x="176" y="127"/>
                </a:lnTo>
                <a:lnTo>
                  <a:pt x="167" y="130"/>
                </a:lnTo>
                <a:lnTo>
                  <a:pt x="167" y="130"/>
                </a:lnTo>
                <a:close/>
                <a:moveTo>
                  <a:pt x="227" y="208"/>
                </a:moveTo>
                <a:lnTo>
                  <a:pt x="227" y="208"/>
                </a:lnTo>
                <a:lnTo>
                  <a:pt x="230" y="211"/>
                </a:lnTo>
                <a:lnTo>
                  <a:pt x="233" y="213"/>
                </a:lnTo>
                <a:lnTo>
                  <a:pt x="233" y="213"/>
                </a:lnTo>
                <a:lnTo>
                  <a:pt x="234" y="213"/>
                </a:lnTo>
                <a:lnTo>
                  <a:pt x="234" y="213"/>
                </a:lnTo>
                <a:lnTo>
                  <a:pt x="227" y="208"/>
                </a:lnTo>
                <a:lnTo>
                  <a:pt x="227" y="208"/>
                </a:lnTo>
                <a:close/>
                <a:moveTo>
                  <a:pt x="338" y="154"/>
                </a:moveTo>
                <a:lnTo>
                  <a:pt x="338" y="154"/>
                </a:lnTo>
                <a:lnTo>
                  <a:pt x="336" y="151"/>
                </a:lnTo>
                <a:lnTo>
                  <a:pt x="335" y="148"/>
                </a:lnTo>
                <a:lnTo>
                  <a:pt x="335" y="148"/>
                </a:lnTo>
                <a:lnTo>
                  <a:pt x="331" y="145"/>
                </a:lnTo>
                <a:lnTo>
                  <a:pt x="331" y="145"/>
                </a:lnTo>
                <a:lnTo>
                  <a:pt x="329" y="144"/>
                </a:lnTo>
                <a:lnTo>
                  <a:pt x="329" y="144"/>
                </a:lnTo>
                <a:lnTo>
                  <a:pt x="334" y="148"/>
                </a:lnTo>
                <a:lnTo>
                  <a:pt x="334" y="148"/>
                </a:lnTo>
                <a:lnTo>
                  <a:pt x="338" y="154"/>
                </a:lnTo>
                <a:lnTo>
                  <a:pt x="338" y="154"/>
                </a:lnTo>
                <a:close/>
                <a:moveTo>
                  <a:pt x="167" y="152"/>
                </a:moveTo>
                <a:lnTo>
                  <a:pt x="167" y="152"/>
                </a:lnTo>
                <a:lnTo>
                  <a:pt x="167" y="152"/>
                </a:lnTo>
                <a:lnTo>
                  <a:pt x="167" y="152"/>
                </a:lnTo>
                <a:lnTo>
                  <a:pt x="164" y="157"/>
                </a:lnTo>
                <a:lnTo>
                  <a:pt x="164" y="157"/>
                </a:lnTo>
                <a:lnTo>
                  <a:pt x="164" y="157"/>
                </a:lnTo>
                <a:lnTo>
                  <a:pt x="164" y="157"/>
                </a:lnTo>
                <a:lnTo>
                  <a:pt x="167" y="157"/>
                </a:lnTo>
                <a:lnTo>
                  <a:pt x="167" y="157"/>
                </a:lnTo>
                <a:lnTo>
                  <a:pt x="167" y="152"/>
                </a:lnTo>
                <a:lnTo>
                  <a:pt x="167" y="152"/>
                </a:lnTo>
                <a:close/>
                <a:moveTo>
                  <a:pt x="56" y="240"/>
                </a:moveTo>
                <a:lnTo>
                  <a:pt x="56" y="240"/>
                </a:lnTo>
                <a:lnTo>
                  <a:pt x="55" y="233"/>
                </a:lnTo>
                <a:lnTo>
                  <a:pt x="55" y="233"/>
                </a:lnTo>
                <a:lnTo>
                  <a:pt x="55" y="240"/>
                </a:lnTo>
                <a:lnTo>
                  <a:pt x="55" y="240"/>
                </a:lnTo>
                <a:lnTo>
                  <a:pt x="56" y="240"/>
                </a:lnTo>
                <a:lnTo>
                  <a:pt x="56" y="240"/>
                </a:lnTo>
                <a:close/>
                <a:moveTo>
                  <a:pt x="298" y="127"/>
                </a:moveTo>
                <a:lnTo>
                  <a:pt x="298" y="127"/>
                </a:lnTo>
                <a:lnTo>
                  <a:pt x="298" y="127"/>
                </a:lnTo>
                <a:lnTo>
                  <a:pt x="298" y="127"/>
                </a:lnTo>
                <a:lnTo>
                  <a:pt x="295" y="128"/>
                </a:lnTo>
                <a:lnTo>
                  <a:pt x="294" y="128"/>
                </a:lnTo>
                <a:lnTo>
                  <a:pt x="294" y="128"/>
                </a:lnTo>
                <a:lnTo>
                  <a:pt x="295" y="131"/>
                </a:lnTo>
                <a:lnTo>
                  <a:pt x="295" y="131"/>
                </a:lnTo>
                <a:lnTo>
                  <a:pt x="298" y="128"/>
                </a:lnTo>
                <a:lnTo>
                  <a:pt x="298" y="128"/>
                </a:lnTo>
                <a:lnTo>
                  <a:pt x="298" y="127"/>
                </a:lnTo>
                <a:lnTo>
                  <a:pt x="298" y="127"/>
                </a:lnTo>
                <a:close/>
                <a:moveTo>
                  <a:pt x="311" y="201"/>
                </a:moveTo>
                <a:lnTo>
                  <a:pt x="311" y="201"/>
                </a:lnTo>
                <a:lnTo>
                  <a:pt x="311" y="201"/>
                </a:lnTo>
                <a:lnTo>
                  <a:pt x="311" y="201"/>
                </a:lnTo>
                <a:lnTo>
                  <a:pt x="312" y="205"/>
                </a:lnTo>
                <a:lnTo>
                  <a:pt x="312" y="205"/>
                </a:lnTo>
                <a:lnTo>
                  <a:pt x="314" y="205"/>
                </a:lnTo>
                <a:lnTo>
                  <a:pt x="314" y="205"/>
                </a:lnTo>
                <a:lnTo>
                  <a:pt x="315" y="205"/>
                </a:lnTo>
                <a:lnTo>
                  <a:pt x="315" y="205"/>
                </a:lnTo>
                <a:lnTo>
                  <a:pt x="315" y="204"/>
                </a:lnTo>
                <a:lnTo>
                  <a:pt x="315" y="204"/>
                </a:lnTo>
                <a:lnTo>
                  <a:pt x="315" y="204"/>
                </a:lnTo>
                <a:lnTo>
                  <a:pt x="311" y="201"/>
                </a:lnTo>
                <a:lnTo>
                  <a:pt x="311" y="201"/>
                </a:lnTo>
                <a:close/>
                <a:moveTo>
                  <a:pt x="133" y="219"/>
                </a:moveTo>
                <a:lnTo>
                  <a:pt x="133" y="219"/>
                </a:lnTo>
                <a:lnTo>
                  <a:pt x="133" y="221"/>
                </a:lnTo>
                <a:lnTo>
                  <a:pt x="133" y="221"/>
                </a:lnTo>
                <a:lnTo>
                  <a:pt x="136" y="219"/>
                </a:lnTo>
                <a:lnTo>
                  <a:pt x="140" y="219"/>
                </a:lnTo>
                <a:lnTo>
                  <a:pt x="140" y="219"/>
                </a:lnTo>
                <a:lnTo>
                  <a:pt x="139" y="218"/>
                </a:lnTo>
                <a:lnTo>
                  <a:pt x="139" y="218"/>
                </a:lnTo>
                <a:lnTo>
                  <a:pt x="133" y="219"/>
                </a:lnTo>
                <a:lnTo>
                  <a:pt x="133" y="219"/>
                </a:lnTo>
                <a:close/>
                <a:moveTo>
                  <a:pt x="78" y="182"/>
                </a:moveTo>
                <a:lnTo>
                  <a:pt x="78" y="182"/>
                </a:lnTo>
                <a:lnTo>
                  <a:pt x="78" y="181"/>
                </a:lnTo>
                <a:lnTo>
                  <a:pt x="78" y="181"/>
                </a:lnTo>
                <a:lnTo>
                  <a:pt x="76" y="182"/>
                </a:lnTo>
                <a:lnTo>
                  <a:pt x="76" y="182"/>
                </a:lnTo>
                <a:lnTo>
                  <a:pt x="75" y="188"/>
                </a:lnTo>
                <a:lnTo>
                  <a:pt x="75" y="188"/>
                </a:lnTo>
                <a:lnTo>
                  <a:pt x="76" y="185"/>
                </a:lnTo>
                <a:lnTo>
                  <a:pt x="78" y="182"/>
                </a:lnTo>
                <a:lnTo>
                  <a:pt x="78" y="182"/>
                </a:lnTo>
                <a:close/>
                <a:moveTo>
                  <a:pt x="76" y="334"/>
                </a:moveTo>
                <a:lnTo>
                  <a:pt x="76" y="334"/>
                </a:lnTo>
                <a:lnTo>
                  <a:pt x="71" y="333"/>
                </a:lnTo>
                <a:lnTo>
                  <a:pt x="71" y="333"/>
                </a:lnTo>
                <a:lnTo>
                  <a:pt x="71" y="334"/>
                </a:lnTo>
                <a:lnTo>
                  <a:pt x="71" y="334"/>
                </a:lnTo>
                <a:lnTo>
                  <a:pt x="75" y="336"/>
                </a:lnTo>
                <a:lnTo>
                  <a:pt x="75" y="336"/>
                </a:lnTo>
                <a:lnTo>
                  <a:pt x="76" y="334"/>
                </a:lnTo>
                <a:lnTo>
                  <a:pt x="76" y="334"/>
                </a:lnTo>
                <a:close/>
                <a:moveTo>
                  <a:pt x="203" y="287"/>
                </a:moveTo>
                <a:lnTo>
                  <a:pt x="203" y="287"/>
                </a:lnTo>
                <a:lnTo>
                  <a:pt x="203" y="287"/>
                </a:lnTo>
                <a:lnTo>
                  <a:pt x="203" y="287"/>
                </a:lnTo>
                <a:lnTo>
                  <a:pt x="199" y="293"/>
                </a:lnTo>
                <a:lnTo>
                  <a:pt x="199" y="293"/>
                </a:lnTo>
                <a:lnTo>
                  <a:pt x="199" y="296"/>
                </a:lnTo>
                <a:lnTo>
                  <a:pt x="199" y="296"/>
                </a:lnTo>
                <a:lnTo>
                  <a:pt x="203" y="287"/>
                </a:lnTo>
                <a:lnTo>
                  <a:pt x="203" y="287"/>
                </a:lnTo>
                <a:close/>
                <a:moveTo>
                  <a:pt x="187" y="178"/>
                </a:moveTo>
                <a:lnTo>
                  <a:pt x="187" y="178"/>
                </a:lnTo>
                <a:lnTo>
                  <a:pt x="183" y="179"/>
                </a:lnTo>
                <a:lnTo>
                  <a:pt x="180" y="182"/>
                </a:lnTo>
                <a:lnTo>
                  <a:pt x="180" y="182"/>
                </a:lnTo>
                <a:lnTo>
                  <a:pt x="187" y="178"/>
                </a:lnTo>
                <a:lnTo>
                  <a:pt x="187" y="178"/>
                </a:lnTo>
                <a:close/>
                <a:moveTo>
                  <a:pt x="152" y="243"/>
                </a:moveTo>
                <a:lnTo>
                  <a:pt x="152" y="243"/>
                </a:lnTo>
                <a:lnTo>
                  <a:pt x="145" y="248"/>
                </a:lnTo>
                <a:lnTo>
                  <a:pt x="145" y="248"/>
                </a:lnTo>
                <a:lnTo>
                  <a:pt x="149" y="246"/>
                </a:lnTo>
                <a:lnTo>
                  <a:pt x="152" y="245"/>
                </a:lnTo>
                <a:lnTo>
                  <a:pt x="152" y="245"/>
                </a:lnTo>
                <a:lnTo>
                  <a:pt x="152" y="243"/>
                </a:lnTo>
                <a:lnTo>
                  <a:pt x="152" y="243"/>
                </a:lnTo>
                <a:close/>
                <a:moveTo>
                  <a:pt x="217" y="157"/>
                </a:moveTo>
                <a:lnTo>
                  <a:pt x="217" y="157"/>
                </a:lnTo>
                <a:lnTo>
                  <a:pt x="217" y="157"/>
                </a:lnTo>
                <a:lnTo>
                  <a:pt x="217" y="157"/>
                </a:lnTo>
                <a:lnTo>
                  <a:pt x="216" y="161"/>
                </a:lnTo>
                <a:lnTo>
                  <a:pt x="216" y="161"/>
                </a:lnTo>
                <a:lnTo>
                  <a:pt x="216" y="162"/>
                </a:lnTo>
                <a:lnTo>
                  <a:pt x="216" y="162"/>
                </a:lnTo>
                <a:lnTo>
                  <a:pt x="217" y="161"/>
                </a:lnTo>
                <a:lnTo>
                  <a:pt x="217" y="161"/>
                </a:lnTo>
                <a:lnTo>
                  <a:pt x="217" y="157"/>
                </a:lnTo>
                <a:lnTo>
                  <a:pt x="217" y="157"/>
                </a:lnTo>
                <a:close/>
                <a:moveTo>
                  <a:pt x="275" y="242"/>
                </a:moveTo>
                <a:lnTo>
                  <a:pt x="275" y="242"/>
                </a:lnTo>
                <a:lnTo>
                  <a:pt x="274" y="240"/>
                </a:lnTo>
                <a:lnTo>
                  <a:pt x="271" y="240"/>
                </a:lnTo>
                <a:lnTo>
                  <a:pt x="271" y="240"/>
                </a:lnTo>
                <a:lnTo>
                  <a:pt x="270" y="242"/>
                </a:lnTo>
                <a:lnTo>
                  <a:pt x="270" y="242"/>
                </a:lnTo>
                <a:lnTo>
                  <a:pt x="272" y="242"/>
                </a:lnTo>
                <a:lnTo>
                  <a:pt x="275" y="242"/>
                </a:lnTo>
                <a:lnTo>
                  <a:pt x="275" y="242"/>
                </a:lnTo>
                <a:close/>
                <a:moveTo>
                  <a:pt x="228" y="150"/>
                </a:moveTo>
                <a:lnTo>
                  <a:pt x="228" y="150"/>
                </a:lnTo>
                <a:lnTo>
                  <a:pt x="227" y="152"/>
                </a:lnTo>
                <a:lnTo>
                  <a:pt x="227" y="157"/>
                </a:lnTo>
                <a:lnTo>
                  <a:pt x="227" y="157"/>
                </a:lnTo>
                <a:lnTo>
                  <a:pt x="228" y="152"/>
                </a:lnTo>
                <a:lnTo>
                  <a:pt x="228" y="150"/>
                </a:lnTo>
                <a:lnTo>
                  <a:pt x="228" y="150"/>
                </a:lnTo>
                <a:close/>
                <a:moveTo>
                  <a:pt x="189" y="304"/>
                </a:moveTo>
                <a:lnTo>
                  <a:pt x="189" y="304"/>
                </a:lnTo>
                <a:lnTo>
                  <a:pt x="187" y="307"/>
                </a:lnTo>
                <a:lnTo>
                  <a:pt x="187" y="307"/>
                </a:lnTo>
                <a:lnTo>
                  <a:pt x="186" y="309"/>
                </a:lnTo>
                <a:lnTo>
                  <a:pt x="186" y="310"/>
                </a:lnTo>
                <a:lnTo>
                  <a:pt x="186" y="310"/>
                </a:lnTo>
                <a:lnTo>
                  <a:pt x="189" y="307"/>
                </a:lnTo>
                <a:lnTo>
                  <a:pt x="189" y="304"/>
                </a:lnTo>
                <a:lnTo>
                  <a:pt x="189" y="304"/>
                </a:lnTo>
                <a:close/>
                <a:moveTo>
                  <a:pt x="98" y="300"/>
                </a:moveTo>
                <a:lnTo>
                  <a:pt x="98" y="300"/>
                </a:lnTo>
                <a:lnTo>
                  <a:pt x="95" y="293"/>
                </a:lnTo>
                <a:lnTo>
                  <a:pt x="95" y="293"/>
                </a:lnTo>
                <a:lnTo>
                  <a:pt x="95" y="293"/>
                </a:lnTo>
                <a:lnTo>
                  <a:pt x="95" y="293"/>
                </a:lnTo>
                <a:lnTo>
                  <a:pt x="95" y="297"/>
                </a:lnTo>
                <a:lnTo>
                  <a:pt x="95" y="297"/>
                </a:lnTo>
                <a:lnTo>
                  <a:pt x="96" y="297"/>
                </a:lnTo>
                <a:lnTo>
                  <a:pt x="96" y="299"/>
                </a:lnTo>
                <a:lnTo>
                  <a:pt x="98" y="300"/>
                </a:lnTo>
                <a:lnTo>
                  <a:pt x="98" y="300"/>
                </a:lnTo>
                <a:close/>
                <a:moveTo>
                  <a:pt x="260" y="184"/>
                </a:moveTo>
                <a:lnTo>
                  <a:pt x="260" y="184"/>
                </a:lnTo>
                <a:lnTo>
                  <a:pt x="255" y="181"/>
                </a:lnTo>
                <a:lnTo>
                  <a:pt x="251" y="179"/>
                </a:lnTo>
                <a:lnTo>
                  <a:pt x="251" y="179"/>
                </a:lnTo>
                <a:lnTo>
                  <a:pt x="255" y="181"/>
                </a:lnTo>
                <a:lnTo>
                  <a:pt x="255" y="181"/>
                </a:lnTo>
                <a:lnTo>
                  <a:pt x="260" y="185"/>
                </a:lnTo>
                <a:lnTo>
                  <a:pt x="260" y="185"/>
                </a:lnTo>
                <a:lnTo>
                  <a:pt x="260" y="184"/>
                </a:lnTo>
                <a:lnTo>
                  <a:pt x="260" y="184"/>
                </a:lnTo>
                <a:close/>
                <a:moveTo>
                  <a:pt x="264" y="276"/>
                </a:moveTo>
                <a:lnTo>
                  <a:pt x="264" y="276"/>
                </a:lnTo>
                <a:lnTo>
                  <a:pt x="264" y="276"/>
                </a:lnTo>
                <a:lnTo>
                  <a:pt x="264" y="276"/>
                </a:lnTo>
                <a:lnTo>
                  <a:pt x="267" y="270"/>
                </a:lnTo>
                <a:lnTo>
                  <a:pt x="267" y="270"/>
                </a:lnTo>
                <a:lnTo>
                  <a:pt x="264" y="270"/>
                </a:lnTo>
                <a:lnTo>
                  <a:pt x="264" y="270"/>
                </a:lnTo>
                <a:lnTo>
                  <a:pt x="264" y="276"/>
                </a:lnTo>
                <a:lnTo>
                  <a:pt x="264" y="276"/>
                </a:lnTo>
                <a:close/>
                <a:moveTo>
                  <a:pt x="304" y="108"/>
                </a:moveTo>
                <a:lnTo>
                  <a:pt x="304" y="108"/>
                </a:lnTo>
                <a:lnTo>
                  <a:pt x="304" y="108"/>
                </a:lnTo>
                <a:lnTo>
                  <a:pt x="304" y="108"/>
                </a:lnTo>
                <a:lnTo>
                  <a:pt x="305" y="108"/>
                </a:lnTo>
                <a:lnTo>
                  <a:pt x="305" y="108"/>
                </a:lnTo>
                <a:lnTo>
                  <a:pt x="312" y="113"/>
                </a:lnTo>
                <a:lnTo>
                  <a:pt x="312" y="113"/>
                </a:lnTo>
                <a:lnTo>
                  <a:pt x="312" y="113"/>
                </a:lnTo>
                <a:lnTo>
                  <a:pt x="312" y="113"/>
                </a:lnTo>
                <a:lnTo>
                  <a:pt x="314" y="113"/>
                </a:lnTo>
                <a:lnTo>
                  <a:pt x="314" y="113"/>
                </a:lnTo>
                <a:lnTo>
                  <a:pt x="304" y="108"/>
                </a:lnTo>
                <a:lnTo>
                  <a:pt x="304" y="108"/>
                </a:lnTo>
                <a:close/>
                <a:moveTo>
                  <a:pt x="95" y="364"/>
                </a:moveTo>
                <a:lnTo>
                  <a:pt x="95" y="364"/>
                </a:lnTo>
                <a:lnTo>
                  <a:pt x="86" y="364"/>
                </a:lnTo>
                <a:lnTo>
                  <a:pt x="86" y="364"/>
                </a:lnTo>
                <a:lnTo>
                  <a:pt x="86" y="364"/>
                </a:lnTo>
                <a:lnTo>
                  <a:pt x="86" y="364"/>
                </a:lnTo>
                <a:lnTo>
                  <a:pt x="95" y="366"/>
                </a:lnTo>
                <a:lnTo>
                  <a:pt x="95" y="366"/>
                </a:lnTo>
                <a:lnTo>
                  <a:pt x="95" y="364"/>
                </a:lnTo>
                <a:lnTo>
                  <a:pt x="95" y="364"/>
                </a:lnTo>
                <a:close/>
                <a:moveTo>
                  <a:pt x="156" y="141"/>
                </a:moveTo>
                <a:lnTo>
                  <a:pt x="156" y="141"/>
                </a:lnTo>
                <a:lnTo>
                  <a:pt x="160" y="141"/>
                </a:lnTo>
                <a:lnTo>
                  <a:pt x="163" y="138"/>
                </a:lnTo>
                <a:lnTo>
                  <a:pt x="163" y="138"/>
                </a:lnTo>
                <a:lnTo>
                  <a:pt x="163" y="138"/>
                </a:lnTo>
                <a:lnTo>
                  <a:pt x="163" y="138"/>
                </a:lnTo>
                <a:lnTo>
                  <a:pt x="159" y="140"/>
                </a:lnTo>
                <a:lnTo>
                  <a:pt x="156" y="141"/>
                </a:lnTo>
                <a:lnTo>
                  <a:pt x="156" y="141"/>
                </a:lnTo>
                <a:close/>
                <a:moveTo>
                  <a:pt x="109" y="194"/>
                </a:moveTo>
                <a:lnTo>
                  <a:pt x="109" y="194"/>
                </a:lnTo>
                <a:lnTo>
                  <a:pt x="109" y="194"/>
                </a:lnTo>
                <a:lnTo>
                  <a:pt x="109" y="194"/>
                </a:lnTo>
                <a:lnTo>
                  <a:pt x="109" y="195"/>
                </a:lnTo>
                <a:lnTo>
                  <a:pt x="109" y="195"/>
                </a:lnTo>
                <a:lnTo>
                  <a:pt x="106" y="198"/>
                </a:lnTo>
                <a:lnTo>
                  <a:pt x="106" y="198"/>
                </a:lnTo>
                <a:lnTo>
                  <a:pt x="106" y="199"/>
                </a:lnTo>
                <a:lnTo>
                  <a:pt x="108" y="202"/>
                </a:lnTo>
                <a:lnTo>
                  <a:pt x="108" y="202"/>
                </a:lnTo>
                <a:lnTo>
                  <a:pt x="109" y="194"/>
                </a:lnTo>
                <a:lnTo>
                  <a:pt x="109" y="194"/>
                </a:lnTo>
                <a:close/>
                <a:moveTo>
                  <a:pt x="204" y="265"/>
                </a:moveTo>
                <a:lnTo>
                  <a:pt x="204" y="265"/>
                </a:lnTo>
                <a:lnTo>
                  <a:pt x="207" y="263"/>
                </a:lnTo>
                <a:lnTo>
                  <a:pt x="210" y="260"/>
                </a:lnTo>
                <a:lnTo>
                  <a:pt x="210" y="260"/>
                </a:lnTo>
                <a:lnTo>
                  <a:pt x="208" y="260"/>
                </a:lnTo>
                <a:lnTo>
                  <a:pt x="207" y="260"/>
                </a:lnTo>
                <a:lnTo>
                  <a:pt x="207" y="260"/>
                </a:lnTo>
                <a:lnTo>
                  <a:pt x="204" y="265"/>
                </a:lnTo>
                <a:lnTo>
                  <a:pt x="204" y="265"/>
                </a:lnTo>
                <a:close/>
                <a:moveTo>
                  <a:pt x="89" y="181"/>
                </a:moveTo>
                <a:lnTo>
                  <a:pt x="89" y="181"/>
                </a:lnTo>
                <a:lnTo>
                  <a:pt x="92" y="179"/>
                </a:lnTo>
                <a:lnTo>
                  <a:pt x="93" y="178"/>
                </a:lnTo>
                <a:lnTo>
                  <a:pt x="95" y="174"/>
                </a:lnTo>
                <a:lnTo>
                  <a:pt x="95" y="174"/>
                </a:lnTo>
                <a:lnTo>
                  <a:pt x="89" y="181"/>
                </a:lnTo>
                <a:lnTo>
                  <a:pt x="89" y="181"/>
                </a:lnTo>
                <a:close/>
                <a:moveTo>
                  <a:pt x="146" y="302"/>
                </a:moveTo>
                <a:lnTo>
                  <a:pt x="146" y="302"/>
                </a:lnTo>
                <a:lnTo>
                  <a:pt x="139" y="306"/>
                </a:lnTo>
                <a:lnTo>
                  <a:pt x="139" y="306"/>
                </a:lnTo>
                <a:lnTo>
                  <a:pt x="143" y="304"/>
                </a:lnTo>
                <a:lnTo>
                  <a:pt x="146" y="302"/>
                </a:lnTo>
                <a:lnTo>
                  <a:pt x="146" y="302"/>
                </a:lnTo>
                <a:close/>
                <a:moveTo>
                  <a:pt x="262" y="195"/>
                </a:moveTo>
                <a:lnTo>
                  <a:pt x="262" y="195"/>
                </a:lnTo>
                <a:lnTo>
                  <a:pt x="262" y="195"/>
                </a:lnTo>
                <a:lnTo>
                  <a:pt x="262" y="195"/>
                </a:lnTo>
                <a:lnTo>
                  <a:pt x="265" y="191"/>
                </a:lnTo>
                <a:lnTo>
                  <a:pt x="265" y="191"/>
                </a:lnTo>
                <a:lnTo>
                  <a:pt x="262" y="189"/>
                </a:lnTo>
                <a:lnTo>
                  <a:pt x="262" y="189"/>
                </a:lnTo>
                <a:lnTo>
                  <a:pt x="262" y="195"/>
                </a:lnTo>
                <a:lnTo>
                  <a:pt x="262" y="195"/>
                </a:lnTo>
                <a:close/>
                <a:moveTo>
                  <a:pt x="248" y="223"/>
                </a:moveTo>
                <a:lnTo>
                  <a:pt x="248" y="223"/>
                </a:lnTo>
                <a:lnTo>
                  <a:pt x="248" y="225"/>
                </a:lnTo>
                <a:lnTo>
                  <a:pt x="248" y="228"/>
                </a:lnTo>
                <a:lnTo>
                  <a:pt x="248" y="228"/>
                </a:lnTo>
                <a:lnTo>
                  <a:pt x="251" y="226"/>
                </a:lnTo>
                <a:lnTo>
                  <a:pt x="251" y="226"/>
                </a:lnTo>
                <a:lnTo>
                  <a:pt x="250" y="223"/>
                </a:lnTo>
                <a:lnTo>
                  <a:pt x="250" y="223"/>
                </a:lnTo>
                <a:lnTo>
                  <a:pt x="248" y="223"/>
                </a:lnTo>
                <a:lnTo>
                  <a:pt x="248" y="223"/>
                </a:lnTo>
                <a:close/>
                <a:moveTo>
                  <a:pt x="96" y="179"/>
                </a:moveTo>
                <a:lnTo>
                  <a:pt x="96" y="179"/>
                </a:lnTo>
                <a:lnTo>
                  <a:pt x="95" y="181"/>
                </a:lnTo>
                <a:lnTo>
                  <a:pt x="93" y="182"/>
                </a:lnTo>
                <a:lnTo>
                  <a:pt x="93" y="182"/>
                </a:lnTo>
                <a:lnTo>
                  <a:pt x="98" y="184"/>
                </a:lnTo>
                <a:lnTo>
                  <a:pt x="98" y="184"/>
                </a:lnTo>
                <a:lnTo>
                  <a:pt x="98" y="184"/>
                </a:lnTo>
                <a:lnTo>
                  <a:pt x="98" y="184"/>
                </a:lnTo>
                <a:lnTo>
                  <a:pt x="96" y="182"/>
                </a:lnTo>
                <a:lnTo>
                  <a:pt x="96" y="179"/>
                </a:lnTo>
                <a:lnTo>
                  <a:pt x="96" y="179"/>
                </a:lnTo>
                <a:close/>
                <a:moveTo>
                  <a:pt x="341" y="188"/>
                </a:moveTo>
                <a:lnTo>
                  <a:pt x="341" y="188"/>
                </a:lnTo>
                <a:lnTo>
                  <a:pt x="342" y="184"/>
                </a:lnTo>
                <a:lnTo>
                  <a:pt x="342" y="184"/>
                </a:lnTo>
                <a:lnTo>
                  <a:pt x="342" y="184"/>
                </a:lnTo>
                <a:lnTo>
                  <a:pt x="342" y="184"/>
                </a:lnTo>
                <a:lnTo>
                  <a:pt x="338" y="185"/>
                </a:lnTo>
                <a:lnTo>
                  <a:pt x="338" y="185"/>
                </a:lnTo>
                <a:lnTo>
                  <a:pt x="341" y="188"/>
                </a:lnTo>
                <a:lnTo>
                  <a:pt x="341" y="188"/>
                </a:lnTo>
                <a:close/>
                <a:moveTo>
                  <a:pt x="85" y="339"/>
                </a:moveTo>
                <a:lnTo>
                  <a:pt x="85" y="339"/>
                </a:lnTo>
                <a:lnTo>
                  <a:pt x="86" y="336"/>
                </a:lnTo>
                <a:lnTo>
                  <a:pt x="86" y="336"/>
                </a:lnTo>
                <a:lnTo>
                  <a:pt x="82" y="336"/>
                </a:lnTo>
                <a:lnTo>
                  <a:pt x="82" y="336"/>
                </a:lnTo>
                <a:lnTo>
                  <a:pt x="81" y="337"/>
                </a:lnTo>
                <a:lnTo>
                  <a:pt x="81" y="337"/>
                </a:lnTo>
                <a:lnTo>
                  <a:pt x="85" y="339"/>
                </a:lnTo>
                <a:lnTo>
                  <a:pt x="85" y="339"/>
                </a:lnTo>
                <a:close/>
                <a:moveTo>
                  <a:pt x="316" y="118"/>
                </a:moveTo>
                <a:lnTo>
                  <a:pt x="316" y="118"/>
                </a:lnTo>
                <a:lnTo>
                  <a:pt x="314" y="124"/>
                </a:lnTo>
                <a:lnTo>
                  <a:pt x="314" y="124"/>
                </a:lnTo>
                <a:lnTo>
                  <a:pt x="314" y="124"/>
                </a:lnTo>
                <a:lnTo>
                  <a:pt x="314" y="124"/>
                </a:lnTo>
                <a:lnTo>
                  <a:pt x="316" y="121"/>
                </a:lnTo>
                <a:lnTo>
                  <a:pt x="316" y="121"/>
                </a:lnTo>
                <a:lnTo>
                  <a:pt x="318" y="120"/>
                </a:lnTo>
                <a:lnTo>
                  <a:pt x="318" y="120"/>
                </a:lnTo>
                <a:lnTo>
                  <a:pt x="319" y="120"/>
                </a:lnTo>
                <a:lnTo>
                  <a:pt x="319" y="120"/>
                </a:lnTo>
                <a:lnTo>
                  <a:pt x="316" y="118"/>
                </a:lnTo>
                <a:lnTo>
                  <a:pt x="316" y="118"/>
                </a:lnTo>
                <a:close/>
                <a:moveTo>
                  <a:pt x="319" y="239"/>
                </a:moveTo>
                <a:lnTo>
                  <a:pt x="319" y="239"/>
                </a:lnTo>
                <a:lnTo>
                  <a:pt x="322" y="238"/>
                </a:lnTo>
                <a:lnTo>
                  <a:pt x="324" y="235"/>
                </a:lnTo>
                <a:lnTo>
                  <a:pt x="324" y="235"/>
                </a:lnTo>
                <a:lnTo>
                  <a:pt x="321" y="236"/>
                </a:lnTo>
                <a:lnTo>
                  <a:pt x="319" y="239"/>
                </a:lnTo>
                <a:lnTo>
                  <a:pt x="319" y="239"/>
                </a:lnTo>
                <a:close/>
                <a:moveTo>
                  <a:pt x="100" y="354"/>
                </a:moveTo>
                <a:lnTo>
                  <a:pt x="100" y="354"/>
                </a:lnTo>
                <a:lnTo>
                  <a:pt x="99" y="358"/>
                </a:lnTo>
                <a:lnTo>
                  <a:pt x="99" y="358"/>
                </a:lnTo>
                <a:lnTo>
                  <a:pt x="102" y="358"/>
                </a:lnTo>
                <a:lnTo>
                  <a:pt x="102" y="358"/>
                </a:lnTo>
                <a:lnTo>
                  <a:pt x="103" y="356"/>
                </a:lnTo>
                <a:lnTo>
                  <a:pt x="103" y="356"/>
                </a:lnTo>
                <a:lnTo>
                  <a:pt x="100" y="354"/>
                </a:lnTo>
                <a:lnTo>
                  <a:pt x="100" y="354"/>
                </a:lnTo>
                <a:close/>
                <a:moveTo>
                  <a:pt x="8" y="297"/>
                </a:moveTo>
                <a:lnTo>
                  <a:pt x="8" y="297"/>
                </a:lnTo>
                <a:lnTo>
                  <a:pt x="7" y="297"/>
                </a:lnTo>
                <a:lnTo>
                  <a:pt x="7" y="299"/>
                </a:lnTo>
                <a:lnTo>
                  <a:pt x="7" y="299"/>
                </a:lnTo>
                <a:lnTo>
                  <a:pt x="10" y="303"/>
                </a:lnTo>
                <a:lnTo>
                  <a:pt x="10" y="303"/>
                </a:lnTo>
                <a:lnTo>
                  <a:pt x="10" y="304"/>
                </a:lnTo>
                <a:lnTo>
                  <a:pt x="10" y="304"/>
                </a:lnTo>
                <a:lnTo>
                  <a:pt x="10" y="304"/>
                </a:lnTo>
                <a:lnTo>
                  <a:pt x="10" y="304"/>
                </a:lnTo>
                <a:lnTo>
                  <a:pt x="8" y="297"/>
                </a:lnTo>
                <a:lnTo>
                  <a:pt x="8" y="297"/>
                </a:lnTo>
                <a:close/>
                <a:moveTo>
                  <a:pt x="326" y="282"/>
                </a:moveTo>
                <a:lnTo>
                  <a:pt x="326" y="282"/>
                </a:lnTo>
                <a:lnTo>
                  <a:pt x="334" y="276"/>
                </a:lnTo>
                <a:lnTo>
                  <a:pt x="334" y="276"/>
                </a:lnTo>
                <a:lnTo>
                  <a:pt x="329" y="279"/>
                </a:lnTo>
                <a:lnTo>
                  <a:pt x="329" y="279"/>
                </a:lnTo>
                <a:lnTo>
                  <a:pt x="328" y="280"/>
                </a:lnTo>
                <a:lnTo>
                  <a:pt x="326" y="282"/>
                </a:lnTo>
                <a:lnTo>
                  <a:pt x="326" y="282"/>
                </a:lnTo>
                <a:close/>
                <a:moveTo>
                  <a:pt x="150" y="327"/>
                </a:moveTo>
                <a:lnTo>
                  <a:pt x="150" y="327"/>
                </a:lnTo>
                <a:lnTo>
                  <a:pt x="150" y="329"/>
                </a:lnTo>
                <a:lnTo>
                  <a:pt x="150" y="329"/>
                </a:lnTo>
                <a:lnTo>
                  <a:pt x="157" y="324"/>
                </a:lnTo>
                <a:lnTo>
                  <a:pt x="157" y="324"/>
                </a:lnTo>
                <a:lnTo>
                  <a:pt x="157" y="324"/>
                </a:lnTo>
                <a:lnTo>
                  <a:pt x="157" y="324"/>
                </a:lnTo>
                <a:lnTo>
                  <a:pt x="157" y="323"/>
                </a:lnTo>
                <a:lnTo>
                  <a:pt x="157" y="323"/>
                </a:lnTo>
                <a:lnTo>
                  <a:pt x="150" y="327"/>
                </a:lnTo>
                <a:lnTo>
                  <a:pt x="150" y="327"/>
                </a:lnTo>
                <a:close/>
                <a:moveTo>
                  <a:pt x="278" y="218"/>
                </a:moveTo>
                <a:lnTo>
                  <a:pt x="278" y="218"/>
                </a:lnTo>
                <a:lnTo>
                  <a:pt x="278" y="212"/>
                </a:lnTo>
                <a:lnTo>
                  <a:pt x="278" y="212"/>
                </a:lnTo>
                <a:lnTo>
                  <a:pt x="278" y="208"/>
                </a:lnTo>
                <a:lnTo>
                  <a:pt x="278" y="208"/>
                </a:lnTo>
                <a:lnTo>
                  <a:pt x="277" y="212"/>
                </a:lnTo>
                <a:lnTo>
                  <a:pt x="277" y="215"/>
                </a:lnTo>
                <a:lnTo>
                  <a:pt x="278" y="218"/>
                </a:lnTo>
                <a:lnTo>
                  <a:pt x="278" y="218"/>
                </a:lnTo>
                <a:close/>
                <a:moveTo>
                  <a:pt x="329" y="121"/>
                </a:moveTo>
                <a:lnTo>
                  <a:pt x="329" y="121"/>
                </a:lnTo>
                <a:lnTo>
                  <a:pt x="325" y="118"/>
                </a:lnTo>
                <a:lnTo>
                  <a:pt x="325" y="118"/>
                </a:lnTo>
                <a:lnTo>
                  <a:pt x="325" y="120"/>
                </a:lnTo>
                <a:lnTo>
                  <a:pt x="325" y="120"/>
                </a:lnTo>
                <a:lnTo>
                  <a:pt x="328" y="123"/>
                </a:lnTo>
                <a:lnTo>
                  <a:pt x="328" y="123"/>
                </a:lnTo>
                <a:lnTo>
                  <a:pt x="328" y="123"/>
                </a:lnTo>
                <a:lnTo>
                  <a:pt x="329" y="121"/>
                </a:lnTo>
                <a:lnTo>
                  <a:pt x="329" y="121"/>
                </a:lnTo>
                <a:close/>
                <a:moveTo>
                  <a:pt x="5" y="272"/>
                </a:moveTo>
                <a:lnTo>
                  <a:pt x="5" y="272"/>
                </a:lnTo>
                <a:lnTo>
                  <a:pt x="7" y="260"/>
                </a:lnTo>
                <a:lnTo>
                  <a:pt x="7" y="260"/>
                </a:lnTo>
                <a:lnTo>
                  <a:pt x="5" y="266"/>
                </a:lnTo>
                <a:lnTo>
                  <a:pt x="5" y="272"/>
                </a:lnTo>
                <a:lnTo>
                  <a:pt x="5" y="272"/>
                </a:lnTo>
                <a:close/>
                <a:moveTo>
                  <a:pt x="275" y="177"/>
                </a:moveTo>
                <a:lnTo>
                  <a:pt x="275" y="177"/>
                </a:lnTo>
                <a:lnTo>
                  <a:pt x="277" y="177"/>
                </a:lnTo>
                <a:lnTo>
                  <a:pt x="277" y="177"/>
                </a:lnTo>
                <a:lnTo>
                  <a:pt x="277" y="172"/>
                </a:lnTo>
                <a:lnTo>
                  <a:pt x="277" y="172"/>
                </a:lnTo>
                <a:lnTo>
                  <a:pt x="278" y="171"/>
                </a:lnTo>
                <a:lnTo>
                  <a:pt x="278" y="169"/>
                </a:lnTo>
                <a:lnTo>
                  <a:pt x="278" y="169"/>
                </a:lnTo>
                <a:lnTo>
                  <a:pt x="277" y="171"/>
                </a:lnTo>
                <a:lnTo>
                  <a:pt x="277" y="171"/>
                </a:lnTo>
                <a:lnTo>
                  <a:pt x="277" y="171"/>
                </a:lnTo>
                <a:lnTo>
                  <a:pt x="275" y="177"/>
                </a:lnTo>
                <a:lnTo>
                  <a:pt x="275" y="177"/>
                </a:lnTo>
                <a:close/>
                <a:moveTo>
                  <a:pt x="309" y="231"/>
                </a:moveTo>
                <a:lnTo>
                  <a:pt x="309" y="231"/>
                </a:lnTo>
                <a:lnTo>
                  <a:pt x="305" y="232"/>
                </a:lnTo>
                <a:lnTo>
                  <a:pt x="305" y="232"/>
                </a:lnTo>
                <a:lnTo>
                  <a:pt x="302" y="235"/>
                </a:lnTo>
                <a:lnTo>
                  <a:pt x="302" y="235"/>
                </a:lnTo>
                <a:lnTo>
                  <a:pt x="308" y="232"/>
                </a:lnTo>
                <a:lnTo>
                  <a:pt x="308" y="232"/>
                </a:lnTo>
                <a:lnTo>
                  <a:pt x="309" y="231"/>
                </a:lnTo>
                <a:lnTo>
                  <a:pt x="309" y="231"/>
                </a:lnTo>
                <a:lnTo>
                  <a:pt x="309" y="231"/>
                </a:lnTo>
                <a:close/>
                <a:moveTo>
                  <a:pt x="172" y="248"/>
                </a:moveTo>
                <a:lnTo>
                  <a:pt x="172" y="248"/>
                </a:lnTo>
                <a:lnTo>
                  <a:pt x="169" y="246"/>
                </a:lnTo>
                <a:lnTo>
                  <a:pt x="169" y="246"/>
                </a:lnTo>
                <a:lnTo>
                  <a:pt x="167" y="249"/>
                </a:lnTo>
                <a:lnTo>
                  <a:pt x="167" y="250"/>
                </a:lnTo>
                <a:lnTo>
                  <a:pt x="167" y="250"/>
                </a:lnTo>
                <a:lnTo>
                  <a:pt x="172" y="248"/>
                </a:lnTo>
                <a:lnTo>
                  <a:pt x="172" y="248"/>
                </a:lnTo>
                <a:close/>
                <a:moveTo>
                  <a:pt x="307" y="121"/>
                </a:moveTo>
                <a:lnTo>
                  <a:pt x="307" y="121"/>
                </a:lnTo>
                <a:lnTo>
                  <a:pt x="302" y="120"/>
                </a:lnTo>
                <a:lnTo>
                  <a:pt x="302" y="120"/>
                </a:lnTo>
                <a:lnTo>
                  <a:pt x="302" y="123"/>
                </a:lnTo>
                <a:lnTo>
                  <a:pt x="304" y="124"/>
                </a:lnTo>
                <a:lnTo>
                  <a:pt x="304" y="124"/>
                </a:lnTo>
                <a:lnTo>
                  <a:pt x="307" y="121"/>
                </a:lnTo>
                <a:lnTo>
                  <a:pt x="307" y="121"/>
                </a:lnTo>
                <a:close/>
                <a:moveTo>
                  <a:pt x="92" y="191"/>
                </a:moveTo>
                <a:lnTo>
                  <a:pt x="92" y="191"/>
                </a:lnTo>
                <a:lnTo>
                  <a:pt x="93" y="192"/>
                </a:lnTo>
                <a:lnTo>
                  <a:pt x="93" y="192"/>
                </a:lnTo>
                <a:lnTo>
                  <a:pt x="95" y="191"/>
                </a:lnTo>
                <a:lnTo>
                  <a:pt x="95" y="191"/>
                </a:lnTo>
                <a:lnTo>
                  <a:pt x="96" y="188"/>
                </a:lnTo>
                <a:lnTo>
                  <a:pt x="96" y="188"/>
                </a:lnTo>
                <a:lnTo>
                  <a:pt x="95" y="188"/>
                </a:lnTo>
                <a:lnTo>
                  <a:pt x="95" y="188"/>
                </a:lnTo>
                <a:lnTo>
                  <a:pt x="92" y="191"/>
                </a:lnTo>
                <a:lnTo>
                  <a:pt x="92" y="191"/>
                </a:lnTo>
                <a:close/>
                <a:moveTo>
                  <a:pt x="324" y="131"/>
                </a:moveTo>
                <a:lnTo>
                  <a:pt x="324" y="131"/>
                </a:lnTo>
                <a:lnTo>
                  <a:pt x="328" y="132"/>
                </a:lnTo>
                <a:lnTo>
                  <a:pt x="328" y="132"/>
                </a:lnTo>
                <a:lnTo>
                  <a:pt x="328" y="131"/>
                </a:lnTo>
                <a:lnTo>
                  <a:pt x="325" y="130"/>
                </a:lnTo>
                <a:lnTo>
                  <a:pt x="325" y="130"/>
                </a:lnTo>
                <a:lnTo>
                  <a:pt x="324" y="131"/>
                </a:lnTo>
                <a:lnTo>
                  <a:pt x="324" y="131"/>
                </a:lnTo>
                <a:close/>
                <a:moveTo>
                  <a:pt x="201" y="127"/>
                </a:moveTo>
                <a:lnTo>
                  <a:pt x="201" y="127"/>
                </a:lnTo>
                <a:lnTo>
                  <a:pt x="203" y="127"/>
                </a:lnTo>
                <a:lnTo>
                  <a:pt x="203" y="127"/>
                </a:lnTo>
                <a:lnTo>
                  <a:pt x="204" y="125"/>
                </a:lnTo>
                <a:lnTo>
                  <a:pt x="207" y="123"/>
                </a:lnTo>
                <a:lnTo>
                  <a:pt x="207" y="123"/>
                </a:lnTo>
                <a:lnTo>
                  <a:pt x="203" y="125"/>
                </a:lnTo>
                <a:lnTo>
                  <a:pt x="203" y="125"/>
                </a:lnTo>
                <a:lnTo>
                  <a:pt x="201" y="127"/>
                </a:lnTo>
                <a:lnTo>
                  <a:pt x="201" y="127"/>
                </a:lnTo>
                <a:close/>
                <a:moveTo>
                  <a:pt x="12" y="267"/>
                </a:moveTo>
                <a:lnTo>
                  <a:pt x="12" y="267"/>
                </a:lnTo>
                <a:lnTo>
                  <a:pt x="12" y="267"/>
                </a:lnTo>
                <a:lnTo>
                  <a:pt x="12" y="267"/>
                </a:lnTo>
                <a:lnTo>
                  <a:pt x="14" y="266"/>
                </a:lnTo>
                <a:lnTo>
                  <a:pt x="14" y="266"/>
                </a:lnTo>
                <a:lnTo>
                  <a:pt x="12" y="262"/>
                </a:lnTo>
                <a:lnTo>
                  <a:pt x="12" y="262"/>
                </a:lnTo>
                <a:lnTo>
                  <a:pt x="12" y="265"/>
                </a:lnTo>
                <a:lnTo>
                  <a:pt x="12" y="267"/>
                </a:lnTo>
                <a:lnTo>
                  <a:pt x="12" y="267"/>
                </a:lnTo>
                <a:close/>
                <a:moveTo>
                  <a:pt x="163" y="259"/>
                </a:moveTo>
                <a:lnTo>
                  <a:pt x="163" y="259"/>
                </a:lnTo>
                <a:lnTo>
                  <a:pt x="162" y="262"/>
                </a:lnTo>
                <a:lnTo>
                  <a:pt x="162" y="265"/>
                </a:lnTo>
                <a:lnTo>
                  <a:pt x="162" y="265"/>
                </a:lnTo>
                <a:lnTo>
                  <a:pt x="163" y="263"/>
                </a:lnTo>
                <a:lnTo>
                  <a:pt x="163" y="263"/>
                </a:lnTo>
                <a:lnTo>
                  <a:pt x="163" y="259"/>
                </a:lnTo>
                <a:lnTo>
                  <a:pt x="163" y="259"/>
                </a:lnTo>
                <a:close/>
                <a:moveTo>
                  <a:pt x="247" y="239"/>
                </a:moveTo>
                <a:lnTo>
                  <a:pt x="247" y="239"/>
                </a:lnTo>
                <a:lnTo>
                  <a:pt x="245" y="240"/>
                </a:lnTo>
                <a:lnTo>
                  <a:pt x="245" y="240"/>
                </a:lnTo>
                <a:lnTo>
                  <a:pt x="248" y="243"/>
                </a:lnTo>
                <a:lnTo>
                  <a:pt x="248" y="243"/>
                </a:lnTo>
                <a:lnTo>
                  <a:pt x="248" y="242"/>
                </a:lnTo>
                <a:lnTo>
                  <a:pt x="248" y="242"/>
                </a:lnTo>
                <a:lnTo>
                  <a:pt x="247" y="239"/>
                </a:lnTo>
                <a:lnTo>
                  <a:pt x="247" y="239"/>
                </a:lnTo>
                <a:close/>
                <a:moveTo>
                  <a:pt x="335" y="198"/>
                </a:moveTo>
                <a:lnTo>
                  <a:pt x="335" y="198"/>
                </a:lnTo>
                <a:lnTo>
                  <a:pt x="335" y="196"/>
                </a:lnTo>
                <a:lnTo>
                  <a:pt x="335" y="194"/>
                </a:lnTo>
                <a:lnTo>
                  <a:pt x="335" y="194"/>
                </a:lnTo>
                <a:lnTo>
                  <a:pt x="334" y="194"/>
                </a:lnTo>
                <a:lnTo>
                  <a:pt x="331" y="195"/>
                </a:lnTo>
                <a:lnTo>
                  <a:pt x="331" y="195"/>
                </a:lnTo>
                <a:lnTo>
                  <a:pt x="334" y="195"/>
                </a:lnTo>
                <a:lnTo>
                  <a:pt x="335" y="198"/>
                </a:lnTo>
                <a:lnTo>
                  <a:pt x="335" y="198"/>
                </a:lnTo>
                <a:close/>
                <a:moveTo>
                  <a:pt x="319" y="110"/>
                </a:moveTo>
                <a:lnTo>
                  <a:pt x="319" y="110"/>
                </a:lnTo>
                <a:lnTo>
                  <a:pt x="314" y="107"/>
                </a:lnTo>
                <a:lnTo>
                  <a:pt x="307" y="104"/>
                </a:lnTo>
                <a:lnTo>
                  <a:pt x="307" y="104"/>
                </a:lnTo>
                <a:lnTo>
                  <a:pt x="319" y="110"/>
                </a:lnTo>
                <a:lnTo>
                  <a:pt x="319" y="110"/>
                </a:lnTo>
                <a:close/>
                <a:moveTo>
                  <a:pt x="127" y="191"/>
                </a:moveTo>
                <a:lnTo>
                  <a:pt x="127" y="191"/>
                </a:lnTo>
                <a:lnTo>
                  <a:pt x="127" y="188"/>
                </a:lnTo>
                <a:lnTo>
                  <a:pt x="127" y="188"/>
                </a:lnTo>
                <a:lnTo>
                  <a:pt x="125" y="189"/>
                </a:lnTo>
                <a:lnTo>
                  <a:pt x="126" y="192"/>
                </a:lnTo>
                <a:lnTo>
                  <a:pt x="126" y="192"/>
                </a:lnTo>
                <a:lnTo>
                  <a:pt x="127" y="191"/>
                </a:lnTo>
                <a:lnTo>
                  <a:pt x="127" y="191"/>
                </a:lnTo>
                <a:close/>
                <a:moveTo>
                  <a:pt x="58" y="333"/>
                </a:moveTo>
                <a:lnTo>
                  <a:pt x="58" y="333"/>
                </a:lnTo>
                <a:lnTo>
                  <a:pt x="58" y="334"/>
                </a:lnTo>
                <a:lnTo>
                  <a:pt x="59" y="337"/>
                </a:lnTo>
                <a:lnTo>
                  <a:pt x="59" y="337"/>
                </a:lnTo>
                <a:lnTo>
                  <a:pt x="61" y="334"/>
                </a:lnTo>
                <a:lnTo>
                  <a:pt x="61" y="334"/>
                </a:lnTo>
                <a:lnTo>
                  <a:pt x="58" y="333"/>
                </a:lnTo>
                <a:lnTo>
                  <a:pt x="58" y="333"/>
                </a:lnTo>
                <a:close/>
                <a:moveTo>
                  <a:pt x="105" y="304"/>
                </a:moveTo>
                <a:lnTo>
                  <a:pt x="105" y="304"/>
                </a:lnTo>
                <a:lnTo>
                  <a:pt x="105" y="306"/>
                </a:lnTo>
                <a:lnTo>
                  <a:pt x="105" y="306"/>
                </a:lnTo>
                <a:lnTo>
                  <a:pt x="106" y="310"/>
                </a:lnTo>
                <a:lnTo>
                  <a:pt x="106" y="310"/>
                </a:lnTo>
                <a:lnTo>
                  <a:pt x="106" y="312"/>
                </a:lnTo>
                <a:lnTo>
                  <a:pt x="106" y="312"/>
                </a:lnTo>
                <a:lnTo>
                  <a:pt x="105" y="304"/>
                </a:lnTo>
                <a:lnTo>
                  <a:pt x="105" y="304"/>
                </a:lnTo>
                <a:close/>
                <a:moveTo>
                  <a:pt x="123" y="179"/>
                </a:moveTo>
                <a:lnTo>
                  <a:pt x="123" y="179"/>
                </a:lnTo>
                <a:lnTo>
                  <a:pt x="125" y="178"/>
                </a:lnTo>
                <a:lnTo>
                  <a:pt x="126" y="177"/>
                </a:lnTo>
                <a:lnTo>
                  <a:pt x="126" y="174"/>
                </a:lnTo>
                <a:lnTo>
                  <a:pt x="126" y="174"/>
                </a:lnTo>
                <a:lnTo>
                  <a:pt x="125" y="177"/>
                </a:lnTo>
                <a:lnTo>
                  <a:pt x="123" y="179"/>
                </a:lnTo>
                <a:lnTo>
                  <a:pt x="123" y="179"/>
                </a:lnTo>
                <a:close/>
                <a:moveTo>
                  <a:pt x="304" y="144"/>
                </a:moveTo>
                <a:lnTo>
                  <a:pt x="304" y="144"/>
                </a:lnTo>
                <a:lnTo>
                  <a:pt x="301" y="145"/>
                </a:lnTo>
                <a:lnTo>
                  <a:pt x="298" y="148"/>
                </a:lnTo>
                <a:lnTo>
                  <a:pt x="298" y="148"/>
                </a:lnTo>
                <a:lnTo>
                  <a:pt x="301" y="147"/>
                </a:lnTo>
                <a:lnTo>
                  <a:pt x="304" y="144"/>
                </a:lnTo>
                <a:lnTo>
                  <a:pt x="304" y="144"/>
                </a:lnTo>
                <a:close/>
                <a:moveTo>
                  <a:pt x="106" y="339"/>
                </a:moveTo>
                <a:lnTo>
                  <a:pt x="106" y="339"/>
                </a:lnTo>
                <a:lnTo>
                  <a:pt x="112" y="339"/>
                </a:lnTo>
                <a:lnTo>
                  <a:pt x="112" y="339"/>
                </a:lnTo>
                <a:lnTo>
                  <a:pt x="112" y="337"/>
                </a:lnTo>
                <a:lnTo>
                  <a:pt x="112" y="337"/>
                </a:lnTo>
                <a:lnTo>
                  <a:pt x="106" y="337"/>
                </a:lnTo>
                <a:lnTo>
                  <a:pt x="106" y="337"/>
                </a:lnTo>
                <a:lnTo>
                  <a:pt x="106" y="339"/>
                </a:lnTo>
                <a:lnTo>
                  <a:pt x="106" y="339"/>
                </a:lnTo>
                <a:close/>
                <a:moveTo>
                  <a:pt x="82" y="174"/>
                </a:moveTo>
                <a:lnTo>
                  <a:pt x="82" y="174"/>
                </a:lnTo>
                <a:lnTo>
                  <a:pt x="83" y="172"/>
                </a:lnTo>
                <a:lnTo>
                  <a:pt x="85" y="171"/>
                </a:lnTo>
                <a:lnTo>
                  <a:pt x="85" y="171"/>
                </a:lnTo>
                <a:lnTo>
                  <a:pt x="82" y="172"/>
                </a:lnTo>
                <a:lnTo>
                  <a:pt x="81" y="174"/>
                </a:lnTo>
                <a:lnTo>
                  <a:pt x="81" y="174"/>
                </a:lnTo>
                <a:lnTo>
                  <a:pt x="82" y="174"/>
                </a:lnTo>
                <a:lnTo>
                  <a:pt x="82" y="174"/>
                </a:lnTo>
                <a:close/>
                <a:moveTo>
                  <a:pt x="69" y="258"/>
                </a:moveTo>
                <a:lnTo>
                  <a:pt x="69" y="258"/>
                </a:lnTo>
                <a:lnTo>
                  <a:pt x="73" y="255"/>
                </a:lnTo>
                <a:lnTo>
                  <a:pt x="75" y="252"/>
                </a:lnTo>
                <a:lnTo>
                  <a:pt x="75" y="252"/>
                </a:lnTo>
                <a:lnTo>
                  <a:pt x="69" y="258"/>
                </a:lnTo>
                <a:lnTo>
                  <a:pt x="69" y="258"/>
                </a:lnTo>
                <a:close/>
                <a:moveTo>
                  <a:pt x="187" y="148"/>
                </a:moveTo>
                <a:lnTo>
                  <a:pt x="187" y="148"/>
                </a:lnTo>
                <a:lnTo>
                  <a:pt x="189" y="147"/>
                </a:lnTo>
                <a:lnTo>
                  <a:pt x="189" y="144"/>
                </a:lnTo>
                <a:lnTo>
                  <a:pt x="189" y="144"/>
                </a:lnTo>
                <a:lnTo>
                  <a:pt x="187" y="145"/>
                </a:lnTo>
                <a:lnTo>
                  <a:pt x="186" y="147"/>
                </a:lnTo>
                <a:lnTo>
                  <a:pt x="186" y="147"/>
                </a:lnTo>
                <a:lnTo>
                  <a:pt x="187" y="148"/>
                </a:lnTo>
                <a:lnTo>
                  <a:pt x="187" y="148"/>
                </a:lnTo>
                <a:close/>
                <a:moveTo>
                  <a:pt x="308" y="130"/>
                </a:moveTo>
                <a:lnTo>
                  <a:pt x="308" y="130"/>
                </a:lnTo>
                <a:lnTo>
                  <a:pt x="304" y="130"/>
                </a:lnTo>
                <a:lnTo>
                  <a:pt x="304" y="130"/>
                </a:lnTo>
                <a:lnTo>
                  <a:pt x="305" y="132"/>
                </a:lnTo>
                <a:lnTo>
                  <a:pt x="307" y="134"/>
                </a:lnTo>
                <a:lnTo>
                  <a:pt x="307" y="134"/>
                </a:lnTo>
                <a:lnTo>
                  <a:pt x="308" y="130"/>
                </a:lnTo>
                <a:lnTo>
                  <a:pt x="308" y="130"/>
                </a:lnTo>
                <a:close/>
                <a:moveTo>
                  <a:pt x="38" y="309"/>
                </a:moveTo>
                <a:lnTo>
                  <a:pt x="38" y="309"/>
                </a:lnTo>
                <a:lnTo>
                  <a:pt x="38" y="309"/>
                </a:lnTo>
                <a:lnTo>
                  <a:pt x="38" y="309"/>
                </a:lnTo>
                <a:lnTo>
                  <a:pt x="38" y="307"/>
                </a:lnTo>
                <a:lnTo>
                  <a:pt x="38" y="307"/>
                </a:lnTo>
                <a:lnTo>
                  <a:pt x="35" y="303"/>
                </a:lnTo>
                <a:lnTo>
                  <a:pt x="35" y="303"/>
                </a:lnTo>
                <a:lnTo>
                  <a:pt x="35" y="303"/>
                </a:lnTo>
                <a:lnTo>
                  <a:pt x="35" y="303"/>
                </a:lnTo>
                <a:lnTo>
                  <a:pt x="35" y="304"/>
                </a:lnTo>
                <a:lnTo>
                  <a:pt x="35" y="304"/>
                </a:lnTo>
                <a:lnTo>
                  <a:pt x="38" y="309"/>
                </a:lnTo>
                <a:lnTo>
                  <a:pt x="38" y="309"/>
                </a:lnTo>
                <a:close/>
                <a:moveTo>
                  <a:pt x="264" y="104"/>
                </a:moveTo>
                <a:lnTo>
                  <a:pt x="264" y="104"/>
                </a:lnTo>
                <a:lnTo>
                  <a:pt x="264" y="104"/>
                </a:lnTo>
                <a:lnTo>
                  <a:pt x="264" y="104"/>
                </a:lnTo>
                <a:lnTo>
                  <a:pt x="257" y="104"/>
                </a:lnTo>
                <a:lnTo>
                  <a:pt x="257" y="104"/>
                </a:lnTo>
                <a:lnTo>
                  <a:pt x="258" y="105"/>
                </a:lnTo>
                <a:lnTo>
                  <a:pt x="258" y="105"/>
                </a:lnTo>
                <a:lnTo>
                  <a:pt x="264" y="104"/>
                </a:lnTo>
                <a:lnTo>
                  <a:pt x="264" y="104"/>
                </a:lnTo>
                <a:close/>
                <a:moveTo>
                  <a:pt x="261" y="98"/>
                </a:moveTo>
                <a:lnTo>
                  <a:pt x="261" y="98"/>
                </a:lnTo>
                <a:lnTo>
                  <a:pt x="253" y="100"/>
                </a:lnTo>
                <a:lnTo>
                  <a:pt x="253" y="100"/>
                </a:lnTo>
                <a:lnTo>
                  <a:pt x="253" y="101"/>
                </a:lnTo>
                <a:lnTo>
                  <a:pt x="253" y="101"/>
                </a:lnTo>
                <a:lnTo>
                  <a:pt x="257" y="100"/>
                </a:lnTo>
                <a:lnTo>
                  <a:pt x="261" y="98"/>
                </a:lnTo>
                <a:lnTo>
                  <a:pt x="261" y="98"/>
                </a:lnTo>
                <a:close/>
                <a:moveTo>
                  <a:pt x="179" y="161"/>
                </a:moveTo>
                <a:lnTo>
                  <a:pt x="179" y="161"/>
                </a:lnTo>
                <a:lnTo>
                  <a:pt x="181" y="159"/>
                </a:lnTo>
                <a:lnTo>
                  <a:pt x="183" y="158"/>
                </a:lnTo>
                <a:lnTo>
                  <a:pt x="183" y="158"/>
                </a:lnTo>
                <a:lnTo>
                  <a:pt x="180" y="158"/>
                </a:lnTo>
                <a:lnTo>
                  <a:pt x="179" y="161"/>
                </a:lnTo>
                <a:lnTo>
                  <a:pt x="179" y="161"/>
                </a:lnTo>
                <a:close/>
                <a:moveTo>
                  <a:pt x="49" y="348"/>
                </a:moveTo>
                <a:lnTo>
                  <a:pt x="49" y="348"/>
                </a:lnTo>
                <a:lnTo>
                  <a:pt x="49" y="348"/>
                </a:lnTo>
                <a:lnTo>
                  <a:pt x="49" y="348"/>
                </a:lnTo>
                <a:lnTo>
                  <a:pt x="44" y="344"/>
                </a:lnTo>
                <a:lnTo>
                  <a:pt x="44" y="344"/>
                </a:lnTo>
                <a:lnTo>
                  <a:pt x="44" y="346"/>
                </a:lnTo>
                <a:lnTo>
                  <a:pt x="44" y="346"/>
                </a:lnTo>
                <a:lnTo>
                  <a:pt x="49" y="348"/>
                </a:lnTo>
                <a:lnTo>
                  <a:pt x="49" y="348"/>
                </a:lnTo>
                <a:close/>
                <a:moveTo>
                  <a:pt x="31" y="334"/>
                </a:moveTo>
                <a:lnTo>
                  <a:pt x="31" y="334"/>
                </a:lnTo>
                <a:lnTo>
                  <a:pt x="28" y="330"/>
                </a:lnTo>
                <a:lnTo>
                  <a:pt x="28" y="330"/>
                </a:lnTo>
                <a:lnTo>
                  <a:pt x="31" y="334"/>
                </a:lnTo>
                <a:lnTo>
                  <a:pt x="31" y="334"/>
                </a:lnTo>
                <a:lnTo>
                  <a:pt x="31" y="334"/>
                </a:lnTo>
                <a:lnTo>
                  <a:pt x="31" y="334"/>
                </a:lnTo>
                <a:close/>
                <a:moveTo>
                  <a:pt x="322" y="117"/>
                </a:moveTo>
                <a:lnTo>
                  <a:pt x="322" y="117"/>
                </a:lnTo>
                <a:lnTo>
                  <a:pt x="318" y="114"/>
                </a:lnTo>
                <a:lnTo>
                  <a:pt x="318" y="114"/>
                </a:lnTo>
                <a:lnTo>
                  <a:pt x="318" y="115"/>
                </a:lnTo>
                <a:lnTo>
                  <a:pt x="318" y="115"/>
                </a:lnTo>
                <a:lnTo>
                  <a:pt x="321" y="117"/>
                </a:lnTo>
                <a:lnTo>
                  <a:pt x="321" y="117"/>
                </a:lnTo>
                <a:lnTo>
                  <a:pt x="322" y="117"/>
                </a:lnTo>
                <a:lnTo>
                  <a:pt x="322" y="117"/>
                </a:lnTo>
                <a:close/>
                <a:moveTo>
                  <a:pt x="92" y="340"/>
                </a:moveTo>
                <a:lnTo>
                  <a:pt x="92" y="340"/>
                </a:lnTo>
                <a:lnTo>
                  <a:pt x="95" y="340"/>
                </a:lnTo>
                <a:lnTo>
                  <a:pt x="99" y="340"/>
                </a:lnTo>
                <a:lnTo>
                  <a:pt x="99" y="340"/>
                </a:lnTo>
                <a:lnTo>
                  <a:pt x="92" y="339"/>
                </a:lnTo>
                <a:lnTo>
                  <a:pt x="92" y="339"/>
                </a:lnTo>
                <a:lnTo>
                  <a:pt x="92" y="340"/>
                </a:lnTo>
                <a:lnTo>
                  <a:pt x="92" y="340"/>
                </a:lnTo>
                <a:close/>
                <a:moveTo>
                  <a:pt x="24" y="330"/>
                </a:moveTo>
                <a:lnTo>
                  <a:pt x="24" y="330"/>
                </a:lnTo>
                <a:lnTo>
                  <a:pt x="19" y="321"/>
                </a:lnTo>
                <a:lnTo>
                  <a:pt x="19" y="321"/>
                </a:lnTo>
                <a:lnTo>
                  <a:pt x="21" y="326"/>
                </a:lnTo>
                <a:lnTo>
                  <a:pt x="24" y="330"/>
                </a:lnTo>
                <a:lnTo>
                  <a:pt x="24" y="330"/>
                </a:lnTo>
                <a:close/>
                <a:moveTo>
                  <a:pt x="177" y="252"/>
                </a:moveTo>
                <a:lnTo>
                  <a:pt x="177" y="252"/>
                </a:lnTo>
                <a:lnTo>
                  <a:pt x="179" y="249"/>
                </a:lnTo>
                <a:lnTo>
                  <a:pt x="180" y="250"/>
                </a:lnTo>
                <a:lnTo>
                  <a:pt x="180" y="250"/>
                </a:lnTo>
                <a:lnTo>
                  <a:pt x="181" y="249"/>
                </a:lnTo>
                <a:lnTo>
                  <a:pt x="181" y="249"/>
                </a:lnTo>
                <a:lnTo>
                  <a:pt x="179" y="249"/>
                </a:lnTo>
                <a:lnTo>
                  <a:pt x="176" y="249"/>
                </a:lnTo>
                <a:lnTo>
                  <a:pt x="176" y="249"/>
                </a:lnTo>
                <a:lnTo>
                  <a:pt x="177" y="252"/>
                </a:lnTo>
                <a:lnTo>
                  <a:pt x="177" y="252"/>
                </a:lnTo>
                <a:close/>
                <a:moveTo>
                  <a:pt x="343" y="266"/>
                </a:moveTo>
                <a:lnTo>
                  <a:pt x="343" y="266"/>
                </a:lnTo>
                <a:lnTo>
                  <a:pt x="335" y="272"/>
                </a:lnTo>
                <a:lnTo>
                  <a:pt x="335" y="272"/>
                </a:lnTo>
                <a:lnTo>
                  <a:pt x="334" y="273"/>
                </a:lnTo>
                <a:lnTo>
                  <a:pt x="334" y="273"/>
                </a:lnTo>
                <a:lnTo>
                  <a:pt x="334" y="273"/>
                </a:lnTo>
                <a:lnTo>
                  <a:pt x="334" y="273"/>
                </a:lnTo>
                <a:lnTo>
                  <a:pt x="334" y="273"/>
                </a:lnTo>
                <a:lnTo>
                  <a:pt x="334" y="273"/>
                </a:lnTo>
                <a:lnTo>
                  <a:pt x="339" y="270"/>
                </a:lnTo>
                <a:lnTo>
                  <a:pt x="343" y="266"/>
                </a:lnTo>
                <a:lnTo>
                  <a:pt x="343" y="266"/>
                </a:lnTo>
                <a:close/>
                <a:moveTo>
                  <a:pt x="51" y="344"/>
                </a:moveTo>
                <a:lnTo>
                  <a:pt x="51" y="344"/>
                </a:lnTo>
                <a:lnTo>
                  <a:pt x="51" y="343"/>
                </a:lnTo>
                <a:lnTo>
                  <a:pt x="51" y="343"/>
                </a:lnTo>
                <a:lnTo>
                  <a:pt x="49" y="341"/>
                </a:lnTo>
                <a:lnTo>
                  <a:pt x="46" y="340"/>
                </a:lnTo>
                <a:lnTo>
                  <a:pt x="46" y="340"/>
                </a:lnTo>
                <a:lnTo>
                  <a:pt x="46" y="341"/>
                </a:lnTo>
                <a:lnTo>
                  <a:pt x="46" y="341"/>
                </a:lnTo>
                <a:lnTo>
                  <a:pt x="51" y="344"/>
                </a:lnTo>
                <a:lnTo>
                  <a:pt x="51" y="344"/>
                </a:lnTo>
                <a:close/>
                <a:moveTo>
                  <a:pt x="56" y="339"/>
                </a:moveTo>
                <a:lnTo>
                  <a:pt x="56" y="339"/>
                </a:lnTo>
                <a:lnTo>
                  <a:pt x="55" y="343"/>
                </a:lnTo>
                <a:lnTo>
                  <a:pt x="55" y="343"/>
                </a:lnTo>
                <a:lnTo>
                  <a:pt x="55" y="343"/>
                </a:lnTo>
                <a:lnTo>
                  <a:pt x="55" y="343"/>
                </a:lnTo>
                <a:lnTo>
                  <a:pt x="58" y="340"/>
                </a:lnTo>
                <a:lnTo>
                  <a:pt x="58" y="340"/>
                </a:lnTo>
                <a:lnTo>
                  <a:pt x="56" y="339"/>
                </a:lnTo>
                <a:lnTo>
                  <a:pt x="56" y="339"/>
                </a:lnTo>
                <a:close/>
                <a:moveTo>
                  <a:pt x="322" y="212"/>
                </a:moveTo>
                <a:lnTo>
                  <a:pt x="322" y="212"/>
                </a:lnTo>
                <a:lnTo>
                  <a:pt x="324" y="209"/>
                </a:lnTo>
                <a:lnTo>
                  <a:pt x="322" y="206"/>
                </a:lnTo>
                <a:lnTo>
                  <a:pt x="322" y="206"/>
                </a:lnTo>
                <a:lnTo>
                  <a:pt x="322" y="206"/>
                </a:lnTo>
                <a:lnTo>
                  <a:pt x="322" y="206"/>
                </a:lnTo>
                <a:lnTo>
                  <a:pt x="322" y="212"/>
                </a:lnTo>
                <a:lnTo>
                  <a:pt x="322" y="212"/>
                </a:lnTo>
                <a:close/>
                <a:moveTo>
                  <a:pt x="268" y="259"/>
                </a:moveTo>
                <a:lnTo>
                  <a:pt x="268" y="259"/>
                </a:lnTo>
                <a:lnTo>
                  <a:pt x="270" y="259"/>
                </a:lnTo>
                <a:lnTo>
                  <a:pt x="272" y="258"/>
                </a:lnTo>
                <a:lnTo>
                  <a:pt x="272" y="258"/>
                </a:lnTo>
                <a:lnTo>
                  <a:pt x="270" y="256"/>
                </a:lnTo>
                <a:lnTo>
                  <a:pt x="268" y="259"/>
                </a:lnTo>
                <a:lnTo>
                  <a:pt x="268" y="259"/>
                </a:lnTo>
                <a:close/>
                <a:moveTo>
                  <a:pt x="247" y="113"/>
                </a:moveTo>
                <a:lnTo>
                  <a:pt x="247" y="113"/>
                </a:lnTo>
                <a:lnTo>
                  <a:pt x="245" y="113"/>
                </a:lnTo>
                <a:lnTo>
                  <a:pt x="245" y="113"/>
                </a:lnTo>
                <a:lnTo>
                  <a:pt x="238" y="115"/>
                </a:lnTo>
                <a:lnTo>
                  <a:pt x="238" y="115"/>
                </a:lnTo>
                <a:lnTo>
                  <a:pt x="238" y="115"/>
                </a:lnTo>
                <a:lnTo>
                  <a:pt x="238" y="115"/>
                </a:lnTo>
                <a:lnTo>
                  <a:pt x="245" y="114"/>
                </a:lnTo>
                <a:lnTo>
                  <a:pt x="245" y="114"/>
                </a:lnTo>
                <a:lnTo>
                  <a:pt x="247" y="113"/>
                </a:lnTo>
                <a:lnTo>
                  <a:pt x="247" y="113"/>
                </a:lnTo>
                <a:close/>
                <a:moveTo>
                  <a:pt x="10" y="277"/>
                </a:moveTo>
                <a:lnTo>
                  <a:pt x="10" y="277"/>
                </a:lnTo>
                <a:lnTo>
                  <a:pt x="8" y="280"/>
                </a:lnTo>
                <a:lnTo>
                  <a:pt x="8" y="283"/>
                </a:lnTo>
                <a:lnTo>
                  <a:pt x="8" y="283"/>
                </a:lnTo>
                <a:lnTo>
                  <a:pt x="10" y="280"/>
                </a:lnTo>
                <a:lnTo>
                  <a:pt x="10" y="277"/>
                </a:lnTo>
                <a:lnTo>
                  <a:pt x="10" y="277"/>
                </a:lnTo>
                <a:close/>
                <a:moveTo>
                  <a:pt x="146" y="276"/>
                </a:moveTo>
                <a:lnTo>
                  <a:pt x="146" y="276"/>
                </a:lnTo>
                <a:lnTo>
                  <a:pt x="146" y="276"/>
                </a:lnTo>
                <a:lnTo>
                  <a:pt x="146" y="276"/>
                </a:lnTo>
                <a:lnTo>
                  <a:pt x="145" y="272"/>
                </a:lnTo>
                <a:lnTo>
                  <a:pt x="145" y="272"/>
                </a:lnTo>
                <a:lnTo>
                  <a:pt x="143" y="272"/>
                </a:lnTo>
                <a:lnTo>
                  <a:pt x="143" y="272"/>
                </a:lnTo>
                <a:lnTo>
                  <a:pt x="146" y="276"/>
                </a:lnTo>
                <a:lnTo>
                  <a:pt x="146" y="276"/>
                </a:lnTo>
                <a:close/>
                <a:moveTo>
                  <a:pt x="91" y="287"/>
                </a:moveTo>
                <a:lnTo>
                  <a:pt x="91" y="287"/>
                </a:lnTo>
                <a:lnTo>
                  <a:pt x="91" y="289"/>
                </a:lnTo>
                <a:lnTo>
                  <a:pt x="89" y="290"/>
                </a:lnTo>
                <a:lnTo>
                  <a:pt x="89" y="290"/>
                </a:lnTo>
                <a:lnTo>
                  <a:pt x="92" y="290"/>
                </a:lnTo>
                <a:lnTo>
                  <a:pt x="92" y="290"/>
                </a:lnTo>
                <a:lnTo>
                  <a:pt x="92" y="286"/>
                </a:lnTo>
                <a:lnTo>
                  <a:pt x="92" y="286"/>
                </a:lnTo>
                <a:lnTo>
                  <a:pt x="91" y="287"/>
                </a:lnTo>
                <a:lnTo>
                  <a:pt x="91" y="287"/>
                </a:lnTo>
                <a:close/>
                <a:moveTo>
                  <a:pt x="267" y="121"/>
                </a:moveTo>
                <a:lnTo>
                  <a:pt x="267" y="121"/>
                </a:lnTo>
                <a:lnTo>
                  <a:pt x="270" y="121"/>
                </a:lnTo>
                <a:lnTo>
                  <a:pt x="270" y="121"/>
                </a:lnTo>
                <a:lnTo>
                  <a:pt x="271" y="120"/>
                </a:lnTo>
                <a:lnTo>
                  <a:pt x="271" y="120"/>
                </a:lnTo>
                <a:lnTo>
                  <a:pt x="268" y="120"/>
                </a:lnTo>
                <a:lnTo>
                  <a:pt x="267" y="121"/>
                </a:lnTo>
                <a:lnTo>
                  <a:pt x="267" y="121"/>
                </a:lnTo>
                <a:close/>
                <a:moveTo>
                  <a:pt x="243" y="108"/>
                </a:moveTo>
                <a:lnTo>
                  <a:pt x="243" y="108"/>
                </a:lnTo>
                <a:lnTo>
                  <a:pt x="244" y="108"/>
                </a:lnTo>
                <a:lnTo>
                  <a:pt x="244" y="108"/>
                </a:lnTo>
                <a:lnTo>
                  <a:pt x="250" y="107"/>
                </a:lnTo>
                <a:lnTo>
                  <a:pt x="250" y="107"/>
                </a:lnTo>
                <a:lnTo>
                  <a:pt x="251" y="105"/>
                </a:lnTo>
                <a:lnTo>
                  <a:pt x="251" y="105"/>
                </a:lnTo>
                <a:lnTo>
                  <a:pt x="243" y="108"/>
                </a:lnTo>
                <a:lnTo>
                  <a:pt x="243" y="108"/>
                </a:lnTo>
                <a:close/>
                <a:moveTo>
                  <a:pt x="181" y="155"/>
                </a:moveTo>
                <a:lnTo>
                  <a:pt x="181" y="155"/>
                </a:lnTo>
                <a:lnTo>
                  <a:pt x="186" y="154"/>
                </a:lnTo>
                <a:lnTo>
                  <a:pt x="186" y="152"/>
                </a:lnTo>
                <a:lnTo>
                  <a:pt x="186" y="152"/>
                </a:lnTo>
                <a:lnTo>
                  <a:pt x="181" y="155"/>
                </a:lnTo>
                <a:lnTo>
                  <a:pt x="181" y="155"/>
                </a:lnTo>
                <a:close/>
                <a:moveTo>
                  <a:pt x="326" y="194"/>
                </a:moveTo>
                <a:lnTo>
                  <a:pt x="326" y="194"/>
                </a:lnTo>
                <a:lnTo>
                  <a:pt x="325" y="196"/>
                </a:lnTo>
                <a:lnTo>
                  <a:pt x="325" y="196"/>
                </a:lnTo>
                <a:lnTo>
                  <a:pt x="325" y="198"/>
                </a:lnTo>
                <a:lnTo>
                  <a:pt x="325" y="198"/>
                </a:lnTo>
                <a:lnTo>
                  <a:pt x="328" y="194"/>
                </a:lnTo>
                <a:lnTo>
                  <a:pt x="328" y="194"/>
                </a:lnTo>
                <a:lnTo>
                  <a:pt x="326" y="194"/>
                </a:lnTo>
                <a:lnTo>
                  <a:pt x="326" y="194"/>
                </a:lnTo>
                <a:close/>
                <a:moveTo>
                  <a:pt x="363" y="249"/>
                </a:moveTo>
                <a:lnTo>
                  <a:pt x="363" y="249"/>
                </a:lnTo>
                <a:lnTo>
                  <a:pt x="358" y="258"/>
                </a:lnTo>
                <a:lnTo>
                  <a:pt x="358" y="258"/>
                </a:lnTo>
                <a:lnTo>
                  <a:pt x="363" y="249"/>
                </a:lnTo>
                <a:lnTo>
                  <a:pt x="363" y="249"/>
                </a:lnTo>
                <a:close/>
                <a:moveTo>
                  <a:pt x="29" y="269"/>
                </a:moveTo>
                <a:lnTo>
                  <a:pt x="29" y="269"/>
                </a:lnTo>
                <a:lnTo>
                  <a:pt x="28" y="273"/>
                </a:lnTo>
                <a:lnTo>
                  <a:pt x="28" y="273"/>
                </a:lnTo>
                <a:lnTo>
                  <a:pt x="31" y="272"/>
                </a:lnTo>
                <a:lnTo>
                  <a:pt x="29" y="269"/>
                </a:lnTo>
                <a:lnTo>
                  <a:pt x="29" y="269"/>
                </a:lnTo>
                <a:close/>
                <a:moveTo>
                  <a:pt x="81" y="9"/>
                </a:moveTo>
                <a:lnTo>
                  <a:pt x="81" y="9"/>
                </a:lnTo>
                <a:lnTo>
                  <a:pt x="92" y="13"/>
                </a:lnTo>
                <a:lnTo>
                  <a:pt x="92" y="13"/>
                </a:lnTo>
                <a:lnTo>
                  <a:pt x="86" y="10"/>
                </a:lnTo>
                <a:lnTo>
                  <a:pt x="81" y="9"/>
                </a:lnTo>
                <a:lnTo>
                  <a:pt x="81" y="9"/>
                </a:lnTo>
                <a:close/>
                <a:moveTo>
                  <a:pt x="55" y="319"/>
                </a:moveTo>
                <a:lnTo>
                  <a:pt x="55" y="319"/>
                </a:lnTo>
                <a:lnTo>
                  <a:pt x="56" y="320"/>
                </a:lnTo>
                <a:lnTo>
                  <a:pt x="58" y="320"/>
                </a:lnTo>
                <a:lnTo>
                  <a:pt x="58" y="320"/>
                </a:lnTo>
                <a:lnTo>
                  <a:pt x="56" y="317"/>
                </a:lnTo>
                <a:lnTo>
                  <a:pt x="56" y="317"/>
                </a:lnTo>
                <a:lnTo>
                  <a:pt x="55" y="319"/>
                </a:lnTo>
                <a:lnTo>
                  <a:pt x="55" y="319"/>
                </a:lnTo>
                <a:close/>
                <a:moveTo>
                  <a:pt x="207" y="142"/>
                </a:moveTo>
                <a:lnTo>
                  <a:pt x="207" y="142"/>
                </a:lnTo>
                <a:lnTo>
                  <a:pt x="204" y="142"/>
                </a:lnTo>
                <a:lnTo>
                  <a:pt x="203" y="144"/>
                </a:lnTo>
                <a:lnTo>
                  <a:pt x="203" y="144"/>
                </a:lnTo>
                <a:lnTo>
                  <a:pt x="204" y="145"/>
                </a:lnTo>
                <a:lnTo>
                  <a:pt x="204" y="145"/>
                </a:lnTo>
                <a:lnTo>
                  <a:pt x="207" y="142"/>
                </a:lnTo>
                <a:lnTo>
                  <a:pt x="207" y="142"/>
                </a:lnTo>
                <a:close/>
                <a:moveTo>
                  <a:pt x="189" y="248"/>
                </a:moveTo>
                <a:lnTo>
                  <a:pt x="189" y="248"/>
                </a:lnTo>
                <a:lnTo>
                  <a:pt x="189" y="248"/>
                </a:lnTo>
                <a:lnTo>
                  <a:pt x="189" y="248"/>
                </a:lnTo>
                <a:lnTo>
                  <a:pt x="186" y="249"/>
                </a:lnTo>
                <a:lnTo>
                  <a:pt x="186" y="249"/>
                </a:lnTo>
                <a:lnTo>
                  <a:pt x="184" y="250"/>
                </a:lnTo>
                <a:lnTo>
                  <a:pt x="184" y="252"/>
                </a:lnTo>
                <a:lnTo>
                  <a:pt x="184" y="252"/>
                </a:lnTo>
                <a:lnTo>
                  <a:pt x="189" y="248"/>
                </a:lnTo>
                <a:lnTo>
                  <a:pt x="189" y="248"/>
                </a:lnTo>
                <a:close/>
                <a:moveTo>
                  <a:pt x="240" y="229"/>
                </a:moveTo>
                <a:lnTo>
                  <a:pt x="240" y="229"/>
                </a:lnTo>
                <a:lnTo>
                  <a:pt x="240" y="228"/>
                </a:lnTo>
                <a:lnTo>
                  <a:pt x="241" y="226"/>
                </a:lnTo>
                <a:lnTo>
                  <a:pt x="241" y="226"/>
                </a:lnTo>
                <a:lnTo>
                  <a:pt x="240" y="225"/>
                </a:lnTo>
                <a:lnTo>
                  <a:pt x="240" y="225"/>
                </a:lnTo>
                <a:lnTo>
                  <a:pt x="240" y="225"/>
                </a:lnTo>
                <a:lnTo>
                  <a:pt x="240" y="225"/>
                </a:lnTo>
                <a:lnTo>
                  <a:pt x="240" y="225"/>
                </a:lnTo>
                <a:lnTo>
                  <a:pt x="240" y="225"/>
                </a:lnTo>
                <a:lnTo>
                  <a:pt x="240" y="229"/>
                </a:lnTo>
                <a:lnTo>
                  <a:pt x="240" y="229"/>
                </a:lnTo>
                <a:close/>
                <a:moveTo>
                  <a:pt x="120" y="206"/>
                </a:moveTo>
                <a:lnTo>
                  <a:pt x="120" y="206"/>
                </a:lnTo>
                <a:lnTo>
                  <a:pt x="119" y="208"/>
                </a:lnTo>
                <a:lnTo>
                  <a:pt x="118" y="209"/>
                </a:lnTo>
                <a:lnTo>
                  <a:pt x="118" y="209"/>
                </a:lnTo>
                <a:lnTo>
                  <a:pt x="116" y="212"/>
                </a:lnTo>
                <a:lnTo>
                  <a:pt x="116" y="212"/>
                </a:lnTo>
                <a:lnTo>
                  <a:pt x="116" y="212"/>
                </a:lnTo>
                <a:lnTo>
                  <a:pt x="116" y="212"/>
                </a:lnTo>
                <a:lnTo>
                  <a:pt x="118" y="211"/>
                </a:lnTo>
                <a:lnTo>
                  <a:pt x="118" y="211"/>
                </a:lnTo>
                <a:lnTo>
                  <a:pt x="120" y="206"/>
                </a:lnTo>
                <a:lnTo>
                  <a:pt x="120" y="206"/>
                </a:lnTo>
                <a:close/>
                <a:moveTo>
                  <a:pt x="241" y="177"/>
                </a:moveTo>
                <a:lnTo>
                  <a:pt x="241" y="177"/>
                </a:lnTo>
                <a:lnTo>
                  <a:pt x="248" y="178"/>
                </a:lnTo>
                <a:lnTo>
                  <a:pt x="248" y="178"/>
                </a:lnTo>
                <a:lnTo>
                  <a:pt x="244" y="177"/>
                </a:lnTo>
                <a:lnTo>
                  <a:pt x="244" y="177"/>
                </a:lnTo>
                <a:lnTo>
                  <a:pt x="243" y="177"/>
                </a:lnTo>
                <a:lnTo>
                  <a:pt x="241" y="177"/>
                </a:lnTo>
                <a:lnTo>
                  <a:pt x="241" y="177"/>
                </a:lnTo>
                <a:close/>
                <a:moveTo>
                  <a:pt x="147" y="265"/>
                </a:moveTo>
                <a:lnTo>
                  <a:pt x="147" y="265"/>
                </a:lnTo>
                <a:lnTo>
                  <a:pt x="143" y="269"/>
                </a:lnTo>
                <a:lnTo>
                  <a:pt x="143" y="269"/>
                </a:lnTo>
                <a:lnTo>
                  <a:pt x="143" y="269"/>
                </a:lnTo>
                <a:lnTo>
                  <a:pt x="143" y="269"/>
                </a:lnTo>
                <a:lnTo>
                  <a:pt x="145" y="267"/>
                </a:lnTo>
                <a:lnTo>
                  <a:pt x="145" y="267"/>
                </a:lnTo>
                <a:lnTo>
                  <a:pt x="147" y="266"/>
                </a:lnTo>
                <a:lnTo>
                  <a:pt x="147" y="266"/>
                </a:lnTo>
                <a:lnTo>
                  <a:pt x="147" y="266"/>
                </a:lnTo>
                <a:lnTo>
                  <a:pt x="147" y="266"/>
                </a:lnTo>
                <a:lnTo>
                  <a:pt x="147" y="265"/>
                </a:lnTo>
                <a:lnTo>
                  <a:pt x="147" y="265"/>
                </a:lnTo>
                <a:close/>
                <a:moveTo>
                  <a:pt x="139" y="262"/>
                </a:moveTo>
                <a:lnTo>
                  <a:pt x="139" y="262"/>
                </a:lnTo>
                <a:lnTo>
                  <a:pt x="139" y="259"/>
                </a:lnTo>
                <a:lnTo>
                  <a:pt x="139" y="259"/>
                </a:lnTo>
                <a:lnTo>
                  <a:pt x="135" y="263"/>
                </a:lnTo>
                <a:lnTo>
                  <a:pt x="135" y="263"/>
                </a:lnTo>
                <a:lnTo>
                  <a:pt x="139" y="262"/>
                </a:lnTo>
                <a:lnTo>
                  <a:pt x="139" y="262"/>
                </a:lnTo>
                <a:close/>
                <a:moveTo>
                  <a:pt x="307" y="267"/>
                </a:moveTo>
                <a:lnTo>
                  <a:pt x="307" y="267"/>
                </a:lnTo>
                <a:lnTo>
                  <a:pt x="305" y="267"/>
                </a:lnTo>
                <a:lnTo>
                  <a:pt x="305" y="267"/>
                </a:lnTo>
                <a:lnTo>
                  <a:pt x="305" y="267"/>
                </a:lnTo>
                <a:lnTo>
                  <a:pt x="304" y="272"/>
                </a:lnTo>
                <a:lnTo>
                  <a:pt x="304" y="272"/>
                </a:lnTo>
                <a:lnTo>
                  <a:pt x="304" y="272"/>
                </a:lnTo>
                <a:lnTo>
                  <a:pt x="304" y="272"/>
                </a:lnTo>
                <a:lnTo>
                  <a:pt x="307" y="267"/>
                </a:lnTo>
                <a:lnTo>
                  <a:pt x="307" y="267"/>
                </a:lnTo>
                <a:close/>
                <a:moveTo>
                  <a:pt x="147" y="312"/>
                </a:moveTo>
                <a:lnTo>
                  <a:pt x="147" y="312"/>
                </a:lnTo>
                <a:lnTo>
                  <a:pt x="142" y="313"/>
                </a:lnTo>
                <a:lnTo>
                  <a:pt x="142" y="313"/>
                </a:lnTo>
                <a:lnTo>
                  <a:pt x="145" y="313"/>
                </a:lnTo>
                <a:lnTo>
                  <a:pt x="145" y="313"/>
                </a:lnTo>
                <a:lnTo>
                  <a:pt x="146" y="313"/>
                </a:lnTo>
                <a:lnTo>
                  <a:pt x="147" y="312"/>
                </a:lnTo>
                <a:lnTo>
                  <a:pt x="147" y="312"/>
                </a:lnTo>
                <a:close/>
                <a:moveTo>
                  <a:pt x="196" y="297"/>
                </a:moveTo>
                <a:lnTo>
                  <a:pt x="196" y="297"/>
                </a:lnTo>
                <a:lnTo>
                  <a:pt x="193" y="302"/>
                </a:lnTo>
                <a:lnTo>
                  <a:pt x="193" y="302"/>
                </a:lnTo>
                <a:lnTo>
                  <a:pt x="194" y="300"/>
                </a:lnTo>
                <a:lnTo>
                  <a:pt x="196" y="297"/>
                </a:lnTo>
                <a:lnTo>
                  <a:pt x="196" y="297"/>
                </a:lnTo>
                <a:close/>
                <a:moveTo>
                  <a:pt x="370" y="225"/>
                </a:moveTo>
                <a:lnTo>
                  <a:pt x="370" y="225"/>
                </a:lnTo>
                <a:lnTo>
                  <a:pt x="369" y="225"/>
                </a:lnTo>
                <a:lnTo>
                  <a:pt x="369" y="226"/>
                </a:lnTo>
                <a:lnTo>
                  <a:pt x="369" y="226"/>
                </a:lnTo>
                <a:lnTo>
                  <a:pt x="368" y="231"/>
                </a:lnTo>
                <a:lnTo>
                  <a:pt x="368" y="231"/>
                </a:lnTo>
                <a:lnTo>
                  <a:pt x="368" y="231"/>
                </a:lnTo>
                <a:lnTo>
                  <a:pt x="368" y="231"/>
                </a:lnTo>
                <a:lnTo>
                  <a:pt x="370" y="225"/>
                </a:lnTo>
                <a:lnTo>
                  <a:pt x="370" y="225"/>
                </a:lnTo>
                <a:close/>
                <a:moveTo>
                  <a:pt x="271" y="236"/>
                </a:moveTo>
                <a:lnTo>
                  <a:pt x="271" y="236"/>
                </a:lnTo>
                <a:lnTo>
                  <a:pt x="271" y="236"/>
                </a:lnTo>
                <a:lnTo>
                  <a:pt x="271" y="236"/>
                </a:lnTo>
                <a:lnTo>
                  <a:pt x="268" y="233"/>
                </a:lnTo>
                <a:lnTo>
                  <a:pt x="268" y="233"/>
                </a:lnTo>
                <a:lnTo>
                  <a:pt x="268" y="235"/>
                </a:lnTo>
                <a:lnTo>
                  <a:pt x="268" y="235"/>
                </a:lnTo>
                <a:lnTo>
                  <a:pt x="271" y="236"/>
                </a:lnTo>
                <a:lnTo>
                  <a:pt x="271" y="236"/>
                </a:lnTo>
                <a:close/>
                <a:moveTo>
                  <a:pt x="125" y="347"/>
                </a:moveTo>
                <a:lnTo>
                  <a:pt x="125" y="347"/>
                </a:lnTo>
                <a:lnTo>
                  <a:pt x="125" y="343"/>
                </a:lnTo>
                <a:lnTo>
                  <a:pt x="125" y="343"/>
                </a:lnTo>
                <a:lnTo>
                  <a:pt x="125" y="343"/>
                </a:lnTo>
                <a:lnTo>
                  <a:pt x="125" y="343"/>
                </a:lnTo>
                <a:lnTo>
                  <a:pt x="122" y="348"/>
                </a:lnTo>
                <a:lnTo>
                  <a:pt x="122" y="348"/>
                </a:lnTo>
                <a:lnTo>
                  <a:pt x="123" y="348"/>
                </a:lnTo>
                <a:lnTo>
                  <a:pt x="123" y="348"/>
                </a:lnTo>
                <a:lnTo>
                  <a:pt x="125" y="347"/>
                </a:lnTo>
                <a:lnTo>
                  <a:pt x="125" y="347"/>
                </a:lnTo>
                <a:close/>
                <a:moveTo>
                  <a:pt x="315" y="134"/>
                </a:moveTo>
                <a:lnTo>
                  <a:pt x="315" y="134"/>
                </a:lnTo>
                <a:lnTo>
                  <a:pt x="316" y="132"/>
                </a:lnTo>
                <a:lnTo>
                  <a:pt x="316" y="132"/>
                </a:lnTo>
                <a:lnTo>
                  <a:pt x="315" y="131"/>
                </a:lnTo>
                <a:lnTo>
                  <a:pt x="315" y="131"/>
                </a:lnTo>
                <a:lnTo>
                  <a:pt x="312" y="134"/>
                </a:lnTo>
                <a:lnTo>
                  <a:pt x="312" y="134"/>
                </a:lnTo>
                <a:lnTo>
                  <a:pt x="315" y="134"/>
                </a:lnTo>
                <a:lnTo>
                  <a:pt x="315" y="134"/>
                </a:lnTo>
                <a:close/>
                <a:moveTo>
                  <a:pt x="302" y="135"/>
                </a:moveTo>
                <a:lnTo>
                  <a:pt x="302" y="135"/>
                </a:lnTo>
                <a:lnTo>
                  <a:pt x="301" y="140"/>
                </a:lnTo>
                <a:lnTo>
                  <a:pt x="301" y="140"/>
                </a:lnTo>
                <a:lnTo>
                  <a:pt x="304" y="135"/>
                </a:lnTo>
                <a:lnTo>
                  <a:pt x="304" y="135"/>
                </a:lnTo>
                <a:lnTo>
                  <a:pt x="302" y="135"/>
                </a:lnTo>
                <a:lnTo>
                  <a:pt x="302" y="135"/>
                </a:lnTo>
                <a:close/>
                <a:moveTo>
                  <a:pt x="302" y="252"/>
                </a:moveTo>
                <a:lnTo>
                  <a:pt x="302" y="252"/>
                </a:lnTo>
                <a:lnTo>
                  <a:pt x="301" y="252"/>
                </a:lnTo>
                <a:lnTo>
                  <a:pt x="301" y="252"/>
                </a:lnTo>
                <a:lnTo>
                  <a:pt x="299" y="252"/>
                </a:lnTo>
                <a:lnTo>
                  <a:pt x="298" y="253"/>
                </a:lnTo>
                <a:lnTo>
                  <a:pt x="298" y="253"/>
                </a:lnTo>
                <a:lnTo>
                  <a:pt x="302" y="252"/>
                </a:lnTo>
                <a:lnTo>
                  <a:pt x="302" y="252"/>
                </a:lnTo>
                <a:close/>
                <a:moveTo>
                  <a:pt x="174" y="340"/>
                </a:moveTo>
                <a:lnTo>
                  <a:pt x="174" y="340"/>
                </a:lnTo>
                <a:lnTo>
                  <a:pt x="174" y="340"/>
                </a:lnTo>
                <a:lnTo>
                  <a:pt x="174" y="340"/>
                </a:lnTo>
                <a:lnTo>
                  <a:pt x="179" y="337"/>
                </a:lnTo>
                <a:lnTo>
                  <a:pt x="179" y="337"/>
                </a:lnTo>
                <a:lnTo>
                  <a:pt x="180" y="336"/>
                </a:lnTo>
                <a:lnTo>
                  <a:pt x="180" y="336"/>
                </a:lnTo>
                <a:lnTo>
                  <a:pt x="179" y="336"/>
                </a:lnTo>
                <a:lnTo>
                  <a:pt x="179" y="336"/>
                </a:lnTo>
                <a:lnTo>
                  <a:pt x="174" y="340"/>
                </a:lnTo>
                <a:lnTo>
                  <a:pt x="174" y="340"/>
                </a:lnTo>
                <a:close/>
                <a:moveTo>
                  <a:pt x="309" y="196"/>
                </a:moveTo>
                <a:lnTo>
                  <a:pt x="309" y="196"/>
                </a:lnTo>
                <a:lnTo>
                  <a:pt x="305" y="195"/>
                </a:lnTo>
                <a:lnTo>
                  <a:pt x="305" y="195"/>
                </a:lnTo>
                <a:lnTo>
                  <a:pt x="305" y="195"/>
                </a:lnTo>
                <a:lnTo>
                  <a:pt x="305" y="195"/>
                </a:lnTo>
                <a:lnTo>
                  <a:pt x="307" y="196"/>
                </a:lnTo>
                <a:lnTo>
                  <a:pt x="309" y="196"/>
                </a:lnTo>
                <a:lnTo>
                  <a:pt x="309" y="196"/>
                </a:lnTo>
                <a:close/>
                <a:moveTo>
                  <a:pt x="230" y="171"/>
                </a:moveTo>
                <a:lnTo>
                  <a:pt x="230" y="171"/>
                </a:lnTo>
                <a:lnTo>
                  <a:pt x="228" y="172"/>
                </a:lnTo>
                <a:lnTo>
                  <a:pt x="227" y="177"/>
                </a:lnTo>
                <a:lnTo>
                  <a:pt x="227" y="177"/>
                </a:lnTo>
                <a:lnTo>
                  <a:pt x="230" y="171"/>
                </a:lnTo>
                <a:lnTo>
                  <a:pt x="230" y="171"/>
                </a:lnTo>
                <a:close/>
                <a:moveTo>
                  <a:pt x="52" y="240"/>
                </a:moveTo>
                <a:lnTo>
                  <a:pt x="52" y="240"/>
                </a:lnTo>
                <a:lnTo>
                  <a:pt x="49" y="246"/>
                </a:lnTo>
                <a:lnTo>
                  <a:pt x="49" y="246"/>
                </a:lnTo>
                <a:lnTo>
                  <a:pt x="52" y="243"/>
                </a:lnTo>
                <a:lnTo>
                  <a:pt x="52" y="240"/>
                </a:lnTo>
                <a:lnTo>
                  <a:pt x="52" y="240"/>
                </a:lnTo>
                <a:close/>
                <a:moveTo>
                  <a:pt x="86" y="326"/>
                </a:moveTo>
                <a:lnTo>
                  <a:pt x="86" y="326"/>
                </a:lnTo>
                <a:lnTo>
                  <a:pt x="86" y="324"/>
                </a:lnTo>
                <a:lnTo>
                  <a:pt x="86" y="324"/>
                </a:lnTo>
                <a:lnTo>
                  <a:pt x="86" y="323"/>
                </a:lnTo>
                <a:lnTo>
                  <a:pt x="86" y="323"/>
                </a:lnTo>
                <a:lnTo>
                  <a:pt x="85" y="323"/>
                </a:lnTo>
                <a:lnTo>
                  <a:pt x="85" y="323"/>
                </a:lnTo>
                <a:lnTo>
                  <a:pt x="85" y="326"/>
                </a:lnTo>
                <a:lnTo>
                  <a:pt x="86" y="326"/>
                </a:lnTo>
                <a:lnTo>
                  <a:pt x="86" y="326"/>
                </a:lnTo>
                <a:close/>
                <a:moveTo>
                  <a:pt x="204" y="228"/>
                </a:moveTo>
                <a:lnTo>
                  <a:pt x="204" y="228"/>
                </a:lnTo>
                <a:lnTo>
                  <a:pt x="207" y="228"/>
                </a:lnTo>
                <a:lnTo>
                  <a:pt x="210" y="226"/>
                </a:lnTo>
                <a:lnTo>
                  <a:pt x="210" y="226"/>
                </a:lnTo>
                <a:lnTo>
                  <a:pt x="210" y="225"/>
                </a:lnTo>
                <a:lnTo>
                  <a:pt x="210" y="225"/>
                </a:lnTo>
                <a:lnTo>
                  <a:pt x="204" y="228"/>
                </a:lnTo>
                <a:lnTo>
                  <a:pt x="204" y="228"/>
                </a:lnTo>
                <a:close/>
                <a:moveTo>
                  <a:pt x="287" y="100"/>
                </a:moveTo>
                <a:lnTo>
                  <a:pt x="287" y="100"/>
                </a:lnTo>
                <a:lnTo>
                  <a:pt x="284" y="98"/>
                </a:lnTo>
                <a:lnTo>
                  <a:pt x="280" y="100"/>
                </a:lnTo>
                <a:lnTo>
                  <a:pt x="280" y="100"/>
                </a:lnTo>
                <a:lnTo>
                  <a:pt x="287" y="100"/>
                </a:lnTo>
                <a:lnTo>
                  <a:pt x="287" y="100"/>
                </a:lnTo>
                <a:close/>
                <a:moveTo>
                  <a:pt x="116" y="159"/>
                </a:moveTo>
                <a:lnTo>
                  <a:pt x="116" y="159"/>
                </a:lnTo>
                <a:lnTo>
                  <a:pt x="116" y="158"/>
                </a:lnTo>
                <a:lnTo>
                  <a:pt x="116" y="158"/>
                </a:lnTo>
                <a:lnTo>
                  <a:pt x="116" y="158"/>
                </a:lnTo>
                <a:lnTo>
                  <a:pt x="116" y="158"/>
                </a:lnTo>
                <a:lnTo>
                  <a:pt x="110" y="162"/>
                </a:lnTo>
                <a:lnTo>
                  <a:pt x="110" y="162"/>
                </a:lnTo>
                <a:lnTo>
                  <a:pt x="116" y="159"/>
                </a:lnTo>
                <a:lnTo>
                  <a:pt x="116" y="159"/>
                </a:lnTo>
                <a:close/>
                <a:moveTo>
                  <a:pt x="200" y="238"/>
                </a:moveTo>
                <a:lnTo>
                  <a:pt x="200" y="238"/>
                </a:lnTo>
                <a:lnTo>
                  <a:pt x="200" y="238"/>
                </a:lnTo>
                <a:lnTo>
                  <a:pt x="200" y="238"/>
                </a:lnTo>
                <a:lnTo>
                  <a:pt x="201" y="238"/>
                </a:lnTo>
                <a:lnTo>
                  <a:pt x="201" y="238"/>
                </a:lnTo>
                <a:lnTo>
                  <a:pt x="204" y="236"/>
                </a:lnTo>
                <a:lnTo>
                  <a:pt x="204" y="236"/>
                </a:lnTo>
                <a:lnTo>
                  <a:pt x="204" y="235"/>
                </a:lnTo>
                <a:lnTo>
                  <a:pt x="204" y="235"/>
                </a:lnTo>
                <a:lnTo>
                  <a:pt x="200" y="238"/>
                </a:lnTo>
                <a:lnTo>
                  <a:pt x="200" y="238"/>
                </a:lnTo>
                <a:close/>
                <a:moveTo>
                  <a:pt x="199" y="127"/>
                </a:moveTo>
                <a:lnTo>
                  <a:pt x="199" y="127"/>
                </a:lnTo>
                <a:lnTo>
                  <a:pt x="199" y="127"/>
                </a:lnTo>
                <a:lnTo>
                  <a:pt x="199" y="127"/>
                </a:lnTo>
                <a:lnTo>
                  <a:pt x="194" y="130"/>
                </a:lnTo>
                <a:lnTo>
                  <a:pt x="194" y="130"/>
                </a:lnTo>
                <a:lnTo>
                  <a:pt x="194" y="130"/>
                </a:lnTo>
                <a:lnTo>
                  <a:pt x="194" y="130"/>
                </a:lnTo>
                <a:lnTo>
                  <a:pt x="199" y="128"/>
                </a:lnTo>
                <a:lnTo>
                  <a:pt x="199" y="128"/>
                </a:lnTo>
                <a:lnTo>
                  <a:pt x="199" y="127"/>
                </a:lnTo>
                <a:lnTo>
                  <a:pt x="199" y="127"/>
                </a:lnTo>
                <a:close/>
                <a:moveTo>
                  <a:pt x="254" y="270"/>
                </a:moveTo>
                <a:lnTo>
                  <a:pt x="254" y="270"/>
                </a:lnTo>
                <a:lnTo>
                  <a:pt x="254" y="275"/>
                </a:lnTo>
                <a:lnTo>
                  <a:pt x="254" y="275"/>
                </a:lnTo>
                <a:lnTo>
                  <a:pt x="255" y="270"/>
                </a:lnTo>
                <a:lnTo>
                  <a:pt x="255" y="270"/>
                </a:lnTo>
                <a:lnTo>
                  <a:pt x="254" y="270"/>
                </a:lnTo>
                <a:lnTo>
                  <a:pt x="254" y="270"/>
                </a:lnTo>
                <a:close/>
                <a:moveTo>
                  <a:pt x="27" y="267"/>
                </a:moveTo>
                <a:lnTo>
                  <a:pt x="27" y="267"/>
                </a:lnTo>
                <a:lnTo>
                  <a:pt x="27" y="266"/>
                </a:lnTo>
                <a:lnTo>
                  <a:pt x="25" y="265"/>
                </a:lnTo>
                <a:lnTo>
                  <a:pt x="25" y="265"/>
                </a:lnTo>
                <a:lnTo>
                  <a:pt x="27" y="267"/>
                </a:lnTo>
                <a:lnTo>
                  <a:pt x="27" y="267"/>
                </a:lnTo>
                <a:close/>
                <a:moveTo>
                  <a:pt x="366" y="216"/>
                </a:moveTo>
                <a:lnTo>
                  <a:pt x="366" y="216"/>
                </a:lnTo>
                <a:lnTo>
                  <a:pt x="366" y="223"/>
                </a:lnTo>
                <a:lnTo>
                  <a:pt x="366" y="223"/>
                </a:lnTo>
                <a:lnTo>
                  <a:pt x="366" y="221"/>
                </a:lnTo>
                <a:lnTo>
                  <a:pt x="366" y="216"/>
                </a:lnTo>
                <a:lnTo>
                  <a:pt x="366" y="216"/>
                </a:lnTo>
                <a:close/>
                <a:moveTo>
                  <a:pt x="312" y="121"/>
                </a:moveTo>
                <a:lnTo>
                  <a:pt x="312" y="121"/>
                </a:lnTo>
                <a:lnTo>
                  <a:pt x="314" y="117"/>
                </a:lnTo>
                <a:lnTo>
                  <a:pt x="314" y="117"/>
                </a:lnTo>
                <a:lnTo>
                  <a:pt x="311" y="121"/>
                </a:lnTo>
                <a:lnTo>
                  <a:pt x="311" y="121"/>
                </a:lnTo>
                <a:lnTo>
                  <a:pt x="312" y="121"/>
                </a:lnTo>
                <a:lnTo>
                  <a:pt x="312" y="121"/>
                </a:lnTo>
                <a:close/>
                <a:moveTo>
                  <a:pt x="135" y="198"/>
                </a:moveTo>
                <a:lnTo>
                  <a:pt x="135" y="198"/>
                </a:lnTo>
                <a:lnTo>
                  <a:pt x="137" y="198"/>
                </a:lnTo>
                <a:lnTo>
                  <a:pt x="139" y="196"/>
                </a:lnTo>
                <a:lnTo>
                  <a:pt x="139" y="196"/>
                </a:lnTo>
                <a:lnTo>
                  <a:pt x="136" y="196"/>
                </a:lnTo>
                <a:lnTo>
                  <a:pt x="135" y="198"/>
                </a:lnTo>
                <a:lnTo>
                  <a:pt x="135" y="198"/>
                </a:lnTo>
                <a:close/>
                <a:moveTo>
                  <a:pt x="282" y="107"/>
                </a:moveTo>
                <a:lnTo>
                  <a:pt x="282" y="107"/>
                </a:lnTo>
                <a:lnTo>
                  <a:pt x="277" y="107"/>
                </a:lnTo>
                <a:lnTo>
                  <a:pt x="277" y="107"/>
                </a:lnTo>
                <a:lnTo>
                  <a:pt x="281" y="107"/>
                </a:lnTo>
                <a:lnTo>
                  <a:pt x="281" y="107"/>
                </a:lnTo>
                <a:lnTo>
                  <a:pt x="282" y="107"/>
                </a:lnTo>
                <a:lnTo>
                  <a:pt x="282" y="107"/>
                </a:lnTo>
                <a:close/>
                <a:moveTo>
                  <a:pt x="307" y="249"/>
                </a:moveTo>
                <a:lnTo>
                  <a:pt x="307" y="249"/>
                </a:lnTo>
                <a:lnTo>
                  <a:pt x="308" y="250"/>
                </a:lnTo>
                <a:lnTo>
                  <a:pt x="308" y="250"/>
                </a:lnTo>
                <a:lnTo>
                  <a:pt x="311" y="249"/>
                </a:lnTo>
                <a:lnTo>
                  <a:pt x="311" y="249"/>
                </a:lnTo>
                <a:lnTo>
                  <a:pt x="309" y="249"/>
                </a:lnTo>
                <a:lnTo>
                  <a:pt x="309" y="249"/>
                </a:lnTo>
                <a:lnTo>
                  <a:pt x="309" y="249"/>
                </a:lnTo>
                <a:lnTo>
                  <a:pt x="307" y="249"/>
                </a:lnTo>
                <a:lnTo>
                  <a:pt x="307" y="249"/>
                </a:lnTo>
                <a:close/>
                <a:moveTo>
                  <a:pt x="58" y="243"/>
                </a:moveTo>
                <a:lnTo>
                  <a:pt x="58" y="243"/>
                </a:lnTo>
                <a:lnTo>
                  <a:pt x="56" y="245"/>
                </a:lnTo>
                <a:lnTo>
                  <a:pt x="55" y="246"/>
                </a:lnTo>
                <a:lnTo>
                  <a:pt x="55" y="246"/>
                </a:lnTo>
                <a:lnTo>
                  <a:pt x="58" y="245"/>
                </a:lnTo>
                <a:lnTo>
                  <a:pt x="58" y="245"/>
                </a:lnTo>
                <a:lnTo>
                  <a:pt x="58" y="243"/>
                </a:lnTo>
                <a:lnTo>
                  <a:pt x="58" y="243"/>
                </a:lnTo>
                <a:close/>
                <a:moveTo>
                  <a:pt x="288" y="108"/>
                </a:moveTo>
                <a:lnTo>
                  <a:pt x="288" y="108"/>
                </a:lnTo>
                <a:lnTo>
                  <a:pt x="291" y="110"/>
                </a:lnTo>
                <a:lnTo>
                  <a:pt x="292" y="108"/>
                </a:lnTo>
                <a:lnTo>
                  <a:pt x="292" y="108"/>
                </a:lnTo>
                <a:lnTo>
                  <a:pt x="289" y="108"/>
                </a:lnTo>
                <a:lnTo>
                  <a:pt x="289" y="108"/>
                </a:lnTo>
                <a:lnTo>
                  <a:pt x="288" y="108"/>
                </a:lnTo>
                <a:lnTo>
                  <a:pt x="288" y="108"/>
                </a:lnTo>
                <a:lnTo>
                  <a:pt x="288" y="108"/>
                </a:lnTo>
                <a:close/>
                <a:moveTo>
                  <a:pt x="261" y="225"/>
                </a:moveTo>
                <a:lnTo>
                  <a:pt x="261" y="225"/>
                </a:lnTo>
                <a:lnTo>
                  <a:pt x="262" y="221"/>
                </a:lnTo>
                <a:lnTo>
                  <a:pt x="262" y="221"/>
                </a:lnTo>
                <a:lnTo>
                  <a:pt x="261" y="222"/>
                </a:lnTo>
                <a:lnTo>
                  <a:pt x="261" y="222"/>
                </a:lnTo>
                <a:lnTo>
                  <a:pt x="260" y="223"/>
                </a:lnTo>
                <a:lnTo>
                  <a:pt x="261" y="225"/>
                </a:lnTo>
                <a:lnTo>
                  <a:pt x="261" y="225"/>
                </a:lnTo>
                <a:lnTo>
                  <a:pt x="261" y="225"/>
                </a:lnTo>
                <a:lnTo>
                  <a:pt x="261" y="225"/>
                </a:lnTo>
                <a:close/>
                <a:moveTo>
                  <a:pt x="223" y="132"/>
                </a:moveTo>
                <a:lnTo>
                  <a:pt x="223" y="132"/>
                </a:lnTo>
                <a:lnTo>
                  <a:pt x="223" y="132"/>
                </a:lnTo>
                <a:lnTo>
                  <a:pt x="223" y="132"/>
                </a:lnTo>
                <a:lnTo>
                  <a:pt x="218" y="137"/>
                </a:lnTo>
                <a:lnTo>
                  <a:pt x="218" y="137"/>
                </a:lnTo>
                <a:lnTo>
                  <a:pt x="220" y="137"/>
                </a:lnTo>
                <a:lnTo>
                  <a:pt x="220" y="137"/>
                </a:lnTo>
                <a:lnTo>
                  <a:pt x="223" y="132"/>
                </a:lnTo>
                <a:lnTo>
                  <a:pt x="223" y="132"/>
                </a:lnTo>
                <a:close/>
                <a:moveTo>
                  <a:pt x="272" y="175"/>
                </a:moveTo>
                <a:lnTo>
                  <a:pt x="272" y="175"/>
                </a:lnTo>
                <a:lnTo>
                  <a:pt x="272" y="175"/>
                </a:lnTo>
                <a:lnTo>
                  <a:pt x="272" y="175"/>
                </a:lnTo>
                <a:lnTo>
                  <a:pt x="271" y="181"/>
                </a:lnTo>
                <a:lnTo>
                  <a:pt x="271" y="181"/>
                </a:lnTo>
                <a:lnTo>
                  <a:pt x="272" y="181"/>
                </a:lnTo>
                <a:lnTo>
                  <a:pt x="272" y="179"/>
                </a:lnTo>
                <a:lnTo>
                  <a:pt x="272" y="179"/>
                </a:lnTo>
                <a:lnTo>
                  <a:pt x="272" y="175"/>
                </a:lnTo>
                <a:lnTo>
                  <a:pt x="272" y="175"/>
                </a:lnTo>
                <a:close/>
                <a:moveTo>
                  <a:pt x="322" y="196"/>
                </a:moveTo>
                <a:lnTo>
                  <a:pt x="322" y="196"/>
                </a:lnTo>
                <a:lnTo>
                  <a:pt x="324" y="194"/>
                </a:lnTo>
                <a:lnTo>
                  <a:pt x="322" y="192"/>
                </a:lnTo>
                <a:lnTo>
                  <a:pt x="322" y="192"/>
                </a:lnTo>
                <a:lnTo>
                  <a:pt x="321" y="195"/>
                </a:lnTo>
                <a:lnTo>
                  <a:pt x="321" y="195"/>
                </a:lnTo>
                <a:lnTo>
                  <a:pt x="322" y="196"/>
                </a:lnTo>
                <a:lnTo>
                  <a:pt x="322" y="196"/>
                </a:lnTo>
                <a:close/>
                <a:moveTo>
                  <a:pt x="119" y="152"/>
                </a:moveTo>
                <a:lnTo>
                  <a:pt x="119" y="152"/>
                </a:lnTo>
                <a:lnTo>
                  <a:pt x="120" y="154"/>
                </a:lnTo>
                <a:lnTo>
                  <a:pt x="120" y="154"/>
                </a:lnTo>
                <a:lnTo>
                  <a:pt x="123" y="151"/>
                </a:lnTo>
                <a:lnTo>
                  <a:pt x="123" y="151"/>
                </a:lnTo>
                <a:lnTo>
                  <a:pt x="123" y="151"/>
                </a:lnTo>
                <a:lnTo>
                  <a:pt x="123" y="151"/>
                </a:lnTo>
                <a:lnTo>
                  <a:pt x="119" y="152"/>
                </a:lnTo>
                <a:lnTo>
                  <a:pt x="119" y="152"/>
                </a:lnTo>
                <a:close/>
                <a:moveTo>
                  <a:pt x="218" y="297"/>
                </a:moveTo>
                <a:lnTo>
                  <a:pt x="218" y="297"/>
                </a:lnTo>
                <a:lnTo>
                  <a:pt x="218" y="297"/>
                </a:lnTo>
                <a:lnTo>
                  <a:pt x="218" y="297"/>
                </a:lnTo>
                <a:lnTo>
                  <a:pt x="223" y="296"/>
                </a:lnTo>
                <a:lnTo>
                  <a:pt x="223" y="296"/>
                </a:lnTo>
                <a:lnTo>
                  <a:pt x="223" y="294"/>
                </a:lnTo>
                <a:lnTo>
                  <a:pt x="223" y="294"/>
                </a:lnTo>
                <a:lnTo>
                  <a:pt x="223" y="294"/>
                </a:lnTo>
                <a:lnTo>
                  <a:pt x="223" y="294"/>
                </a:lnTo>
                <a:lnTo>
                  <a:pt x="218" y="297"/>
                </a:lnTo>
                <a:lnTo>
                  <a:pt x="218" y="297"/>
                </a:lnTo>
                <a:close/>
                <a:moveTo>
                  <a:pt x="27" y="233"/>
                </a:moveTo>
                <a:lnTo>
                  <a:pt x="27" y="233"/>
                </a:lnTo>
                <a:lnTo>
                  <a:pt x="25" y="238"/>
                </a:lnTo>
                <a:lnTo>
                  <a:pt x="25" y="238"/>
                </a:lnTo>
                <a:lnTo>
                  <a:pt x="27" y="236"/>
                </a:lnTo>
                <a:lnTo>
                  <a:pt x="27" y="233"/>
                </a:lnTo>
                <a:lnTo>
                  <a:pt x="27" y="233"/>
                </a:lnTo>
                <a:close/>
                <a:moveTo>
                  <a:pt x="352" y="209"/>
                </a:moveTo>
                <a:lnTo>
                  <a:pt x="352" y="209"/>
                </a:lnTo>
                <a:lnTo>
                  <a:pt x="352" y="209"/>
                </a:lnTo>
                <a:lnTo>
                  <a:pt x="352" y="209"/>
                </a:lnTo>
                <a:lnTo>
                  <a:pt x="355" y="204"/>
                </a:lnTo>
                <a:lnTo>
                  <a:pt x="355" y="204"/>
                </a:lnTo>
                <a:lnTo>
                  <a:pt x="352" y="206"/>
                </a:lnTo>
                <a:lnTo>
                  <a:pt x="352" y="209"/>
                </a:lnTo>
                <a:lnTo>
                  <a:pt x="352" y="209"/>
                </a:lnTo>
                <a:close/>
                <a:moveTo>
                  <a:pt x="125" y="205"/>
                </a:moveTo>
                <a:lnTo>
                  <a:pt x="125" y="205"/>
                </a:lnTo>
                <a:lnTo>
                  <a:pt x="123" y="208"/>
                </a:lnTo>
                <a:lnTo>
                  <a:pt x="123" y="209"/>
                </a:lnTo>
                <a:lnTo>
                  <a:pt x="123" y="209"/>
                </a:lnTo>
                <a:lnTo>
                  <a:pt x="126" y="208"/>
                </a:lnTo>
                <a:lnTo>
                  <a:pt x="126" y="208"/>
                </a:lnTo>
                <a:lnTo>
                  <a:pt x="125" y="205"/>
                </a:lnTo>
                <a:lnTo>
                  <a:pt x="125" y="205"/>
                </a:lnTo>
                <a:close/>
                <a:moveTo>
                  <a:pt x="116" y="226"/>
                </a:moveTo>
                <a:lnTo>
                  <a:pt x="116" y="226"/>
                </a:lnTo>
                <a:lnTo>
                  <a:pt x="115" y="225"/>
                </a:lnTo>
                <a:lnTo>
                  <a:pt x="113" y="225"/>
                </a:lnTo>
                <a:lnTo>
                  <a:pt x="113" y="225"/>
                </a:lnTo>
                <a:lnTo>
                  <a:pt x="115" y="226"/>
                </a:lnTo>
                <a:lnTo>
                  <a:pt x="115" y="226"/>
                </a:lnTo>
                <a:lnTo>
                  <a:pt x="116" y="226"/>
                </a:lnTo>
                <a:lnTo>
                  <a:pt x="116" y="226"/>
                </a:lnTo>
                <a:close/>
                <a:moveTo>
                  <a:pt x="265" y="233"/>
                </a:moveTo>
                <a:lnTo>
                  <a:pt x="265" y="233"/>
                </a:lnTo>
                <a:lnTo>
                  <a:pt x="265" y="231"/>
                </a:lnTo>
                <a:lnTo>
                  <a:pt x="262" y="231"/>
                </a:lnTo>
                <a:lnTo>
                  <a:pt x="262" y="231"/>
                </a:lnTo>
                <a:lnTo>
                  <a:pt x="264" y="232"/>
                </a:lnTo>
                <a:lnTo>
                  <a:pt x="265" y="233"/>
                </a:lnTo>
                <a:lnTo>
                  <a:pt x="265" y="233"/>
                </a:lnTo>
                <a:close/>
                <a:moveTo>
                  <a:pt x="183" y="312"/>
                </a:moveTo>
                <a:lnTo>
                  <a:pt x="183" y="312"/>
                </a:lnTo>
                <a:lnTo>
                  <a:pt x="181" y="313"/>
                </a:lnTo>
                <a:lnTo>
                  <a:pt x="181" y="316"/>
                </a:lnTo>
                <a:lnTo>
                  <a:pt x="181" y="316"/>
                </a:lnTo>
                <a:lnTo>
                  <a:pt x="183" y="314"/>
                </a:lnTo>
                <a:lnTo>
                  <a:pt x="183" y="312"/>
                </a:lnTo>
                <a:lnTo>
                  <a:pt x="183" y="312"/>
                </a:lnTo>
                <a:close/>
                <a:moveTo>
                  <a:pt x="31" y="228"/>
                </a:moveTo>
                <a:lnTo>
                  <a:pt x="31" y="228"/>
                </a:lnTo>
                <a:lnTo>
                  <a:pt x="31" y="231"/>
                </a:lnTo>
                <a:lnTo>
                  <a:pt x="31" y="231"/>
                </a:lnTo>
                <a:lnTo>
                  <a:pt x="32" y="229"/>
                </a:lnTo>
                <a:lnTo>
                  <a:pt x="32" y="228"/>
                </a:lnTo>
                <a:lnTo>
                  <a:pt x="32" y="228"/>
                </a:lnTo>
                <a:lnTo>
                  <a:pt x="31" y="228"/>
                </a:lnTo>
                <a:lnTo>
                  <a:pt x="31" y="228"/>
                </a:lnTo>
                <a:close/>
                <a:moveTo>
                  <a:pt x="278" y="111"/>
                </a:moveTo>
                <a:lnTo>
                  <a:pt x="278" y="111"/>
                </a:lnTo>
                <a:lnTo>
                  <a:pt x="277" y="111"/>
                </a:lnTo>
                <a:lnTo>
                  <a:pt x="275" y="111"/>
                </a:lnTo>
                <a:lnTo>
                  <a:pt x="275" y="111"/>
                </a:lnTo>
                <a:lnTo>
                  <a:pt x="277" y="113"/>
                </a:lnTo>
                <a:lnTo>
                  <a:pt x="277" y="113"/>
                </a:lnTo>
                <a:lnTo>
                  <a:pt x="278" y="111"/>
                </a:lnTo>
                <a:lnTo>
                  <a:pt x="278" y="111"/>
                </a:lnTo>
                <a:close/>
                <a:moveTo>
                  <a:pt x="368" y="178"/>
                </a:moveTo>
                <a:lnTo>
                  <a:pt x="368" y="178"/>
                </a:lnTo>
                <a:lnTo>
                  <a:pt x="368" y="178"/>
                </a:lnTo>
                <a:lnTo>
                  <a:pt x="368" y="178"/>
                </a:lnTo>
                <a:lnTo>
                  <a:pt x="368" y="182"/>
                </a:lnTo>
                <a:lnTo>
                  <a:pt x="368" y="182"/>
                </a:lnTo>
                <a:lnTo>
                  <a:pt x="368" y="182"/>
                </a:lnTo>
                <a:lnTo>
                  <a:pt x="369" y="182"/>
                </a:lnTo>
                <a:lnTo>
                  <a:pt x="369" y="182"/>
                </a:lnTo>
                <a:lnTo>
                  <a:pt x="368" y="178"/>
                </a:lnTo>
                <a:lnTo>
                  <a:pt x="368" y="178"/>
                </a:lnTo>
                <a:close/>
                <a:moveTo>
                  <a:pt x="299" y="179"/>
                </a:moveTo>
                <a:lnTo>
                  <a:pt x="299" y="179"/>
                </a:lnTo>
                <a:lnTo>
                  <a:pt x="299" y="181"/>
                </a:lnTo>
                <a:lnTo>
                  <a:pt x="299" y="182"/>
                </a:lnTo>
                <a:lnTo>
                  <a:pt x="299" y="182"/>
                </a:lnTo>
                <a:lnTo>
                  <a:pt x="301" y="181"/>
                </a:lnTo>
                <a:lnTo>
                  <a:pt x="301" y="181"/>
                </a:lnTo>
                <a:lnTo>
                  <a:pt x="299" y="179"/>
                </a:lnTo>
                <a:lnTo>
                  <a:pt x="299" y="179"/>
                </a:lnTo>
                <a:close/>
                <a:moveTo>
                  <a:pt x="267" y="218"/>
                </a:moveTo>
                <a:lnTo>
                  <a:pt x="267" y="218"/>
                </a:lnTo>
                <a:lnTo>
                  <a:pt x="267" y="215"/>
                </a:lnTo>
                <a:lnTo>
                  <a:pt x="267" y="215"/>
                </a:lnTo>
                <a:lnTo>
                  <a:pt x="267" y="213"/>
                </a:lnTo>
                <a:lnTo>
                  <a:pt x="267" y="213"/>
                </a:lnTo>
                <a:lnTo>
                  <a:pt x="265" y="216"/>
                </a:lnTo>
                <a:lnTo>
                  <a:pt x="265" y="216"/>
                </a:lnTo>
                <a:lnTo>
                  <a:pt x="267" y="216"/>
                </a:lnTo>
                <a:lnTo>
                  <a:pt x="267" y="218"/>
                </a:lnTo>
                <a:lnTo>
                  <a:pt x="267" y="218"/>
                </a:lnTo>
                <a:close/>
                <a:moveTo>
                  <a:pt x="129" y="259"/>
                </a:moveTo>
                <a:lnTo>
                  <a:pt x="129" y="259"/>
                </a:lnTo>
                <a:lnTo>
                  <a:pt x="132" y="262"/>
                </a:lnTo>
                <a:lnTo>
                  <a:pt x="132" y="262"/>
                </a:lnTo>
                <a:lnTo>
                  <a:pt x="132" y="262"/>
                </a:lnTo>
                <a:lnTo>
                  <a:pt x="132" y="262"/>
                </a:lnTo>
                <a:lnTo>
                  <a:pt x="130" y="259"/>
                </a:lnTo>
                <a:lnTo>
                  <a:pt x="130" y="259"/>
                </a:lnTo>
                <a:lnTo>
                  <a:pt x="129" y="259"/>
                </a:lnTo>
                <a:lnTo>
                  <a:pt x="129" y="259"/>
                </a:lnTo>
                <a:close/>
                <a:moveTo>
                  <a:pt x="12" y="275"/>
                </a:moveTo>
                <a:lnTo>
                  <a:pt x="12" y="275"/>
                </a:lnTo>
                <a:lnTo>
                  <a:pt x="14" y="273"/>
                </a:lnTo>
                <a:lnTo>
                  <a:pt x="14" y="270"/>
                </a:lnTo>
                <a:lnTo>
                  <a:pt x="14" y="270"/>
                </a:lnTo>
                <a:lnTo>
                  <a:pt x="12" y="273"/>
                </a:lnTo>
                <a:lnTo>
                  <a:pt x="12" y="275"/>
                </a:lnTo>
                <a:lnTo>
                  <a:pt x="12" y="275"/>
                </a:lnTo>
                <a:close/>
                <a:moveTo>
                  <a:pt x="281" y="114"/>
                </a:moveTo>
                <a:lnTo>
                  <a:pt x="281" y="114"/>
                </a:lnTo>
                <a:lnTo>
                  <a:pt x="281" y="114"/>
                </a:lnTo>
                <a:lnTo>
                  <a:pt x="281" y="114"/>
                </a:lnTo>
                <a:lnTo>
                  <a:pt x="284" y="113"/>
                </a:lnTo>
                <a:lnTo>
                  <a:pt x="284" y="113"/>
                </a:lnTo>
                <a:lnTo>
                  <a:pt x="281" y="113"/>
                </a:lnTo>
                <a:lnTo>
                  <a:pt x="281" y="114"/>
                </a:lnTo>
                <a:lnTo>
                  <a:pt x="281" y="114"/>
                </a:lnTo>
                <a:close/>
                <a:moveTo>
                  <a:pt x="180" y="258"/>
                </a:moveTo>
                <a:lnTo>
                  <a:pt x="180" y="258"/>
                </a:lnTo>
                <a:lnTo>
                  <a:pt x="181" y="256"/>
                </a:lnTo>
                <a:lnTo>
                  <a:pt x="181" y="253"/>
                </a:lnTo>
                <a:lnTo>
                  <a:pt x="181" y="253"/>
                </a:lnTo>
                <a:lnTo>
                  <a:pt x="180" y="255"/>
                </a:lnTo>
                <a:lnTo>
                  <a:pt x="180" y="258"/>
                </a:lnTo>
                <a:lnTo>
                  <a:pt x="180" y="258"/>
                </a:lnTo>
                <a:close/>
                <a:moveTo>
                  <a:pt x="44" y="276"/>
                </a:moveTo>
                <a:lnTo>
                  <a:pt x="44" y="276"/>
                </a:lnTo>
                <a:lnTo>
                  <a:pt x="45" y="275"/>
                </a:lnTo>
                <a:lnTo>
                  <a:pt x="45" y="275"/>
                </a:lnTo>
                <a:lnTo>
                  <a:pt x="45" y="275"/>
                </a:lnTo>
                <a:lnTo>
                  <a:pt x="44" y="273"/>
                </a:lnTo>
                <a:lnTo>
                  <a:pt x="44" y="273"/>
                </a:lnTo>
                <a:lnTo>
                  <a:pt x="44" y="276"/>
                </a:lnTo>
                <a:lnTo>
                  <a:pt x="44" y="276"/>
                </a:lnTo>
                <a:close/>
                <a:moveTo>
                  <a:pt x="200" y="299"/>
                </a:moveTo>
                <a:lnTo>
                  <a:pt x="200" y="299"/>
                </a:lnTo>
                <a:lnTo>
                  <a:pt x="199" y="300"/>
                </a:lnTo>
                <a:lnTo>
                  <a:pt x="199" y="303"/>
                </a:lnTo>
                <a:lnTo>
                  <a:pt x="199" y="303"/>
                </a:lnTo>
                <a:lnTo>
                  <a:pt x="199" y="303"/>
                </a:lnTo>
                <a:lnTo>
                  <a:pt x="199" y="303"/>
                </a:lnTo>
                <a:lnTo>
                  <a:pt x="200" y="299"/>
                </a:lnTo>
                <a:lnTo>
                  <a:pt x="200" y="299"/>
                </a:lnTo>
                <a:close/>
                <a:moveTo>
                  <a:pt x="324" y="240"/>
                </a:moveTo>
                <a:lnTo>
                  <a:pt x="324" y="240"/>
                </a:lnTo>
                <a:lnTo>
                  <a:pt x="326" y="239"/>
                </a:lnTo>
                <a:lnTo>
                  <a:pt x="328" y="236"/>
                </a:lnTo>
                <a:lnTo>
                  <a:pt x="328" y="236"/>
                </a:lnTo>
                <a:lnTo>
                  <a:pt x="324" y="240"/>
                </a:lnTo>
                <a:lnTo>
                  <a:pt x="324" y="240"/>
                </a:lnTo>
                <a:close/>
                <a:moveTo>
                  <a:pt x="295" y="113"/>
                </a:moveTo>
                <a:lnTo>
                  <a:pt x="295" y="113"/>
                </a:lnTo>
                <a:lnTo>
                  <a:pt x="294" y="113"/>
                </a:lnTo>
                <a:lnTo>
                  <a:pt x="292" y="114"/>
                </a:lnTo>
                <a:lnTo>
                  <a:pt x="292" y="114"/>
                </a:lnTo>
                <a:lnTo>
                  <a:pt x="295" y="114"/>
                </a:lnTo>
                <a:lnTo>
                  <a:pt x="295" y="113"/>
                </a:lnTo>
                <a:lnTo>
                  <a:pt x="295" y="113"/>
                </a:lnTo>
                <a:close/>
                <a:moveTo>
                  <a:pt x="27" y="242"/>
                </a:moveTo>
                <a:lnTo>
                  <a:pt x="27" y="242"/>
                </a:lnTo>
                <a:lnTo>
                  <a:pt x="24" y="243"/>
                </a:lnTo>
                <a:lnTo>
                  <a:pt x="25" y="245"/>
                </a:lnTo>
                <a:lnTo>
                  <a:pt x="25" y="245"/>
                </a:lnTo>
                <a:lnTo>
                  <a:pt x="27" y="243"/>
                </a:lnTo>
                <a:lnTo>
                  <a:pt x="27" y="242"/>
                </a:lnTo>
                <a:lnTo>
                  <a:pt x="27" y="242"/>
                </a:lnTo>
                <a:close/>
                <a:moveTo>
                  <a:pt x="38" y="316"/>
                </a:moveTo>
                <a:lnTo>
                  <a:pt x="38" y="316"/>
                </a:lnTo>
                <a:lnTo>
                  <a:pt x="38" y="316"/>
                </a:lnTo>
                <a:lnTo>
                  <a:pt x="38" y="316"/>
                </a:lnTo>
                <a:lnTo>
                  <a:pt x="37" y="317"/>
                </a:lnTo>
                <a:lnTo>
                  <a:pt x="37" y="317"/>
                </a:lnTo>
                <a:lnTo>
                  <a:pt x="35" y="319"/>
                </a:lnTo>
                <a:lnTo>
                  <a:pt x="37" y="320"/>
                </a:lnTo>
                <a:lnTo>
                  <a:pt x="37" y="320"/>
                </a:lnTo>
                <a:lnTo>
                  <a:pt x="38" y="316"/>
                </a:lnTo>
                <a:lnTo>
                  <a:pt x="38" y="316"/>
                </a:lnTo>
                <a:close/>
                <a:moveTo>
                  <a:pt x="153" y="270"/>
                </a:moveTo>
                <a:lnTo>
                  <a:pt x="153" y="270"/>
                </a:lnTo>
                <a:lnTo>
                  <a:pt x="153" y="273"/>
                </a:lnTo>
                <a:lnTo>
                  <a:pt x="154" y="275"/>
                </a:lnTo>
                <a:lnTo>
                  <a:pt x="154" y="275"/>
                </a:lnTo>
                <a:lnTo>
                  <a:pt x="154" y="273"/>
                </a:lnTo>
                <a:lnTo>
                  <a:pt x="153" y="270"/>
                </a:lnTo>
                <a:lnTo>
                  <a:pt x="153" y="270"/>
                </a:lnTo>
                <a:close/>
                <a:moveTo>
                  <a:pt x="291" y="104"/>
                </a:moveTo>
                <a:lnTo>
                  <a:pt x="291" y="104"/>
                </a:lnTo>
                <a:lnTo>
                  <a:pt x="291" y="105"/>
                </a:lnTo>
                <a:lnTo>
                  <a:pt x="291" y="105"/>
                </a:lnTo>
                <a:lnTo>
                  <a:pt x="294" y="107"/>
                </a:lnTo>
                <a:lnTo>
                  <a:pt x="294" y="107"/>
                </a:lnTo>
                <a:lnTo>
                  <a:pt x="295" y="107"/>
                </a:lnTo>
                <a:lnTo>
                  <a:pt x="295" y="105"/>
                </a:lnTo>
                <a:lnTo>
                  <a:pt x="295" y="105"/>
                </a:lnTo>
                <a:lnTo>
                  <a:pt x="291" y="104"/>
                </a:lnTo>
                <a:lnTo>
                  <a:pt x="291" y="104"/>
                </a:lnTo>
                <a:close/>
                <a:moveTo>
                  <a:pt x="99" y="198"/>
                </a:moveTo>
                <a:lnTo>
                  <a:pt x="99" y="198"/>
                </a:lnTo>
                <a:lnTo>
                  <a:pt x="98" y="199"/>
                </a:lnTo>
                <a:lnTo>
                  <a:pt x="98" y="199"/>
                </a:lnTo>
                <a:lnTo>
                  <a:pt x="99" y="202"/>
                </a:lnTo>
                <a:lnTo>
                  <a:pt x="99" y="202"/>
                </a:lnTo>
                <a:lnTo>
                  <a:pt x="99" y="202"/>
                </a:lnTo>
                <a:lnTo>
                  <a:pt x="99" y="202"/>
                </a:lnTo>
                <a:lnTo>
                  <a:pt x="99" y="198"/>
                </a:lnTo>
                <a:lnTo>
                  <a:pt x="99" y="198"/>
                </a:lnTo>
                <a:close/>
                <a:moveTo>
                  <a:pt x="257" y="289"/>
                </a:moveTo>
                <a:lnTo>
                  <a:pt x="257" y="289"/>
                </a:lnTo>
                <a:lnTo>
                  <a:pt x="257" y="290"/>
                </a:lnTo>
                <a:lnTo>
                  <a:pt x="257" y="290"/>
                </a:lnTo>
                <a:lnTo>
                  <a:pt x="260" y="289"/>
                </a:lnTo>
                <a:lnTo>
                  <a:pt x="260" y="289"/>
                </a:lnTo>
                <a:lnTo>
                  <a:pt x="257" y="289"/>
                </a:lnTo>
                <a:lnTo>
                  <a:pt x="257" y="289"/>
                </a:lnTo>
                <a:close/>
                <a:moveTo>
                  <a:pt x="103" y="303"/>
                </a:moveTo>
                <a:lnTo>
                  <a:pt x="103" y="303"/>
                </a:lnTo>
                <a:lnTo>
                  <a:pt x="102" y="300"/>
                </a:lnTo>
                <a:lnTo>
                  <a:pt x="102" y="300"/>
                </a:lnTo>
                <a:lnTo>
                  <a:pt x="102" y="302"/>
                </a:lnTo>
                <a:lnTo>
                  <a:pt x="103" y="303"/>
                </a:lnTo>
                <a:lnTo>
                  <a:pt x="103" y="303"/>
                </a:lnTo>
                <a:close/>
                <a:moveTo>
                  <a:pt x="234" y="248"/>
                </a:moveTo>
                <a:lnTo>
                  <a:pt x="234" y="248"/>
                </a:lnTo>
                <a:lnTo>
                  <a:pt x="234" y="245"/>
                </a:lnTo>
                <a:lnTo>
                  <a:pt x="234" y="245"/>
                </a:lnTo>
                <a:lnTo>
                  <a:pt x="233" y="246"/>
                </a:lnTo>
                <a:lnTo>
                  <a:pt x="233" y="246"/>
                </a:lnTo>
                <a:lnTo>
                  <a:pt x="233" y="246"/>
                </a:lnTo>
                <a:lnTo>
                  <a:pt x="233" y="248"/>
                </a:lnTo>
                <a:lnTo>
                  <a:pt x="233" y="248"/>
                </a:lnTo>
                <a:lnTo>
                  <a:pt x="234" y="248"/>
                </a:lnTo>
                <a:lnTo>
                  <a:pt x="234" y="248"/>
                </a:lnTo>
                <a:close/>
                <a:moveTo>
                  <a:pt x="197" y="321"/>
                </a:moveTo>
                <a:lnTo>
                  <a:pt x="197" y="321"/>
                </a:lnTo>
                <a:lnTo>
                  <a:pt x="201" y="319"/>
                </a:lnTo>
                <a:lnTo>
                  <a:pt x="201" y="319"/>
                </a:lnTo>
                <a:lnTo>
                  <a:pt x="199" y="320"/>
                </a:lnTo>
                <a:lnTo>
                  <a:pt x="197" y="321"/>
                </a:lnTo>
                <a:lnTo>
                  <a:pt x="197" y="321"/>
                </a:lnTo>
                <a:close/>
                <a:moveTo>
                  <a:pt x="4" y="250"/>
                </a:moveTo>
                <a:lnTo>
                  <a:pt x="4" y="250"/>
                </a:lnTo>
                <a:lnTo>
                  <a:pt x="5" y="243"/>
                </a:lnTo>
                <a:lnTo>
                  <a:pt x="5" y="243"/>
                </a:lnTo>
                <a:lnTo>
                  <a:pt x="4" y="248"/>
                </a:lnTo>
                <a:lnTo>
                  <a:pt x="4" y="250"/>
                </a:lnTo>
                <a:lnTo>
                  <a:pt x="4" y="250"/>
                </a:lnTo>
                <a:close/>
                <a:moveTo>
                  <a:pt x="318" y="144"/>
                </a:moveTo>
                <a:lnTo>
                  <a:pt x="318" y="144"/>
                </a:lnTo>
                <a:lnTo>
                  <a:pt x="314" y="144"/>
                </a:lnTo>
                <a:lnTo>
                  <a:pt x="311" y="145"/>
                </a:lnTo>
                <a:lnTo>
                  <a:pt x="311" y="145"/>
                </a:lnTo>
                <a:lnTo>
                  <a:pt x="318" y="144"/>
                </a:lnTo>
                <a:lnTo>
                  <a:pt x="318" y="144"/>
                </a:lnTo>
                <a:close/>
                <a:moveTo>
                  <a:pt x="265" y="223"/>
                </a:moveTo>
                <a:lnTo>
                  <a:pt x="265" y="223"/>
                </a:lnTo>
                <a:lnTo>
                  <a:pt x="264" y="223"/>
                </a:lnTo>
                <a:lnTo>
                  <a:pt x="264" y="223"/>
                </a:lnTo>
                <a:lnTo>
                  <a:pt x="264" y="226"/>
                </a:lnTo>
                <a:lnTo>
                  <a:pt x="264" y="226"/>
                </a:lnTo>
                <a:lnTo>
                  <a:pt x="265" y="228"/>
                </a:lnTo>
                <a:lnTo>
                  <a:pt x="265" y="228"/>
                </a:lnTo>
                <a:lnTo>
                  <a:pt x="265" y="223"/>
                </a:lnTo>
                <a:lnTo>
                  <a:pt x="265" y="223"/>
                </a:lnTo>
                <a:close/>
                <a:moveTo>
                  <a:pt x="153" y="229"/>
                </a:moveTo>
                <a:lnTo>
                  <a:pt x="153" y="229"/>
                </a:lnTo>
                <a:lnTo>
                  <a:pt x="153" y="229"/>
                </a:lnTo>
                <a:lnTo>
                  <a:pt x="153" y="229"/>
                </a:lnTo>
                <a:lnTo>
                  <a:pt x="153" y="226"/>
                </a:lnTo>
                <a:lnTo>
                  <a:pt x="152" y="225"/>
                </a:lnTo>
                <a:lnTo>
                  <a:pt x="152" y="225"/>
                </a:lnTo>
                <a:lnTo>
                  <a:pt x="152" y="225"/>
                </a:lnTo>
                <a:lnTo>
                  <a:pt x="152" y="225"/>
                </a:lnTo>
                <a:lnTo>
                  <a:pt x="153" y="229"/>
                </a:lnTo>
                <a:lnTo>
                  <a:pt x="153" y="229"/>
                </a:lnTo>
                <a:close/>
                <a:moveTo>
                  <a:pt x="238" y="177"/>
                </a:moveTo>
                <a:lnTo>
                  <a:pt x="238" y="177"/>
                </a:lnTo>
                <a:lnTo>
                  <a:pt x="238" y="177"/>
                </a:lnTo>
                <a:lnTo>
                  <a:pt x="237" y="177"/>
                </a:lnTo>
                <a:lnTo>
                  <a:pt x="237" y="177"/>
                </a:lnTo>
                <a:lnTo>
                  <a:pt x="234" y="178"/>
                </a:lnTo>
                <a:lnTo>
                  <a:pt x="234" y="178"/>
                </a:lnTo>
                <a:lnTo>
                  <a:pt x="238" y="177"/>
                </a:lnTo>
                <a:lnTo>
                  <a:pt x="238" y="177"/>
                </a:lnTo>
                <a:close/>
                <a:moveTo>
                  <a:pt x="62" y="289"/>
                </a:moveTo>
                <a:lnTo>
                  <a:pt x="62" y="289"/>
                </a:lnTo>
                <a:lnTo>
                  <a:pt x="64" y="292"/>
                </a:lnTo>
                <a:lnTo>
                  <a:pt x="66" y="294"/>
                </a:lnTo>
                <a:lnTo>
                  <a:pt x="66" y="294"/>
                </a:lnTo>
                <a:lnTo>
                  <a:pt x="62" y="289"/>
                </a:lnTo>
                <a:lnTo>
                  <a:pt x="62" y="289"/>
                </a:lnTo>
                <a:close/>
                <a:moveTo>
                  <a:pt x="211" y="157"/>
                </a:moveTo>
                <a:lnTo>
                  <a:pt x="211" y="157"/>
                </a:lnTo>
                <a:lnTo>
                  <a:pt x="211" y="159"/>
                </a:lnTo>
                <a:lnTo>
                  <a:pt x="211" y="159"/>
                </a:lnTo>
                <a:lnTo>
                  <a:pt x="213" y="158"/>
                </a:lnTo>
                <a:lnTo>
                  <a:pt x="213" y="158"/>
                </a:lnTo>
                <a:lnTo>
                  <a:pt x="211" y="157"/>
                </a:lnTo>
                <a:lnTo>
                  <a:pt x="211" y="157"/>
                </a:lnTo>
                <a:close/>
                <a:moveTo>
                  <a:pt x="338" y="137"/>
                </a:moveTo>
                <a:lnTo>
                  <a:pt x="338" y="137"/>
                </a:lnTo>
                <a:lnTo>
                  <a:pt x="339" y="134"/>
                </a:lnTo>
                <a:lnTo>
                  <a:pt x="339" y="134"/>
                </a:lnTo>
                <a:lnTo>
                  <a:pt x="339" y="134"/>
                </a:lnTo>
                <a:lnTo>
                  <a:pt x="339" y="134"/>
                </a:lnTo>
                <a:lnTo>
                  <a:pt x="336" y="135"/>
                </a:lnTo>
                <a:lnTo>
                  <a:pt x="336" y="135"/>
                </a:lnTo>
                <a:lnTo>
                  <a:pt x="338" y="137"/>
                </a:lnTo>
                <a:lnTo>
                  <a:pt x="338" y="137"/>
                </a:lnTo>
                <a:close/>
                <a:moveTo>
                  <a:pt x="102" y="155"/>
                </a:moveTo>
                <a:lnTo>
                  <a:pt x="102" y="155"/>
                </a:lnTo>
                <a:lnTo>
                  <a:pt x="100" y="154"/>
                </a:lnTo>
                <a:lnTo>
                  <a:pt x="100" y="154"/>
                </a:lnTo>
                <a:lnTo>
                  <a:pt x="99" y="155"/>
                </a:lnTo>
                <a:lnTo>
                  <a:pt x="96" y="157"/>
                </a:lnTo>
                <a:lnTo>
                  <a:pt x="96" y="157"/>
                </a:lnTo>
                <a:lnTo>
                  <a:pt x="96" y="157"/>
                </a:lnTo>
                <a:lnTo>
                  <a:pt x="96" y="157"/>
                </a:lnTo>
                <a:lnTo>
                  <a:pt x="102" y="155"/>
                </a:lnTo>
                <a:lnTo>
                  <a:pt x="102" y="155"/>
                </a:lnTo>
                <a:close/>
                <a:moveTo>
                  <a:pt x="297" y="192"/>
                </a:moveTo>
                <a:lnTo>
                  <a:pt x="297" y="192"/>
                </a:lnTo>
                <a:lnTo>
                  <a:pt x="302" y="194"/>
                </a:lnTo>
                <a:lnTo>
                  <a:pt x="302" y="194"/>
                </a:lnTo>
                <a:lnTo>
                  <a:pt x="299" y="192"/>
                </a:lnTo>
                <a:lnTo>
                  <a:pt x="297" y="192"/>
                </a:lnTo>
                <a:lnTo>
                  <a:pt x="297" y="192"/>
                </a:lnTo>
                <a:close/>
                <a:moveTo>
                  <a:pt x="253" y="110"/>
                </a:moveTo>
                <a:lnTo>
                  <a:pt x="253" y="110"/>
                </a:lnTo>
                <a:lnTo>
                  <a:pt x="251" y="111"/>
                </a:lnTo>
                <a:lnTo>
                  <a:pt x="251" y="113"/>
                </a:lnTo>
                <a:lnTo>
                  <a:pt x="251" y="113"/>
                </a:lnTo>
                <a:lnTo>
                  <a:pt x="253" y="111"/>
                </a:lnTo>
                <a:lnTo>
                  <a:pt x="253" y="110"/>
                </a:lnTo>
                <a:lnTo>
                  <a:pt x="253" y="110"/>
                </a:lnTo>
                <a:close/>
                <a:moveTo>
                  <a:pt x="17" y="255"/>
                </a:moveTo>
                <a:lnTo>
                  <a:pt x="17" y="255"/>
                </a:lnTo>
                <a:lnTo>
                  <a:pt x="15" y="256"/>
                </a:lnTo>
                <a:lnTo>
                  <a:pt x="17" y="260"/>
                </a:lnTo>
                <a:lnTo>
                  <a:pt x="17" y="260"/>
                </a:lnTo>
                <a:lnTo>
                  <a:pt x="17" y="255"/>
                </a:lnTo>
                <a:lnTo>
                  <a:pt x="17" y="255"/>
                </a:lnTo>
                <a:close/>
                <a:moveTo>
                  <a:pt x="214" y="147"/>
                </a:moveTo>
                <a:lnTo>
                  <a:pt x="214" y="147"/>
                </a:lnTo>
                <a:lnTo>
                  <a:pt x="216" y="145"/>
                </a:lnTo>
                <a:lnTo>
                  <a:pt x="216" y="142"/>
                </a:lnTo>
                <a:lnTo>
                  <a:pt x="216" y="142"/>
                </a:lnTo>
                <a:lnTo>
                  <a:pt x="214" y="144"/>
                </a:lnTo>
                <a:lnTo>
                  <a:pt x="214" y="147"/>
                </a:lnTo>
                <a:lnTo>
                  <a:pt x="214" y="147"/>
                </a:lnTo>
                <a:close/>
                <a:moveTo>
                  <a:pt x="324" y="127"/>
                </a:moveTo>
                <a:lnTo>
                  <a:pt x="324" y="127"/>
                </a:lnTo>
                <a:lnTo>
                  <a:pt x="322" y="127"/>
                </a:lnTo>
                <a:lnTo>
                  <a:pt x="322" y="127"/>
                </a:lnTo>
                <a:lnTo>
                  <a:pt x="321" y="130"/>
                </a:lnTo>
                <a:lnTo>
                  <a:pt x="321" y="130"/>
                </a:lnTo>
                <a:lnTo>
                  <a:pt x="324" y="127"/>
                </a:lnTo>
                <a:lnTo>
                  <a:pt x="324" y="127"/>
                </a:lnTo>
                <a:close/>
                <a:moveTo>
                  <a:pt x="341" y="212"/>
                </a:moveTo>
                <a:lnTo>
                  <a:pt x="341" y="212"/>
                </a:lnTo>
                <a:lnTo>
                  <a:pt x="342" y="209"/>
                </a:lnTo>
                <a:lnTo>
                  <a:pt x="342" y="209"/>
                </a:lnTo>
                <a:lnTo>
                  <a:pt x="342" y="208"/>
                </a:lnTo>
                <a:lnTo>
                  <a:pt x="342" y="208"/>
                </a:lnTo>
                <a:lnTo>
                  <a:pt x="341" y="212"/>
                </a:lnTo>
                <a:lnTo>
                  <a:pt x="341" y="212"/>
                </a:lnTo>
                <a:close/>
                <a:moveTo>
                  <a:pt x="338" y="231"/>
                </a:moveTo>
                <a:lnTo>
                  <a:pt x="338" y="231"/>
                </a:lnTo>
                <a:lnTo>
                  <a:pt x="338" y="231"/>
                </a:lnTo>
                <a:lnTo>
                  <a:pt x="338" y="231"/>
                </a:lnTo>
                <a:lnTo>
                  <a:pt x="339" y="228"/>
                </a:lnTo>
                <a:lnTo>
                  <a:pt x="341" y="226"/>
                </a:lnTo>
                <a:lnTo>
                  <a:pt x="341" y="226"/>
                </a:lnTo>
                <a:lnTo>
                  <a:pt x="338" y="231"/>
                </a:lnTo>
                <a:lnTo>
                  <a:pt x="338" y="231"/>
                </a:lnTo>
                <a:close/>
                <a:moveTo>
                  <a:pt x="336" y="245"/>
                </a:moveTo>
                <a:lnTo>
                  <a:pt x="336" y="245"/>
                </a:lnTo>
                <a:lnTo>
                  <a:pt x="334" y="246"/>
                </a:lnTo>
                <a:lnTo>
                  <a:pt x="334" y="248"/>
                </a:lnTo>
                <a:lnTo>
                  <a:pt x="334" y="248"/>
                </a:lnTo>
                <a:lnTo>
                  <a:pt x="336" y="245"/>
                </a:lnTo>
                <a:lnTo>
                  <a:pt x="336" y="245"/>
                </a:lnTo>
                <a:close/>
                <a:moveTo>
                  <a:pt x="331" y="275"/>
                </a:moveTo>
                <a:lnTo>
                  <a:pt x="331" y="275"/>
                </a:lnTo>
                <a:lnTo>
                  <a:pt x="331" y="275"/>
                </a:lnTo>
                <a:lnTo>
                  <a:pt x="331" y="275"/>
                </a:lnTo>
                <a:lnTo>
                  <a:pt x="325" y="277"/>
                </a:lnTo>
                <a:lnTo>
                  <a:pt x="325" y="277"/>
                </a:lnTo>
                <a:lnTo>
                  <a:pt x="331" y="275"/>
                </a:lnTo>
                <a:lnTo>
                  <a:pt x="331" y="275"/>
                </a:lnTo>
                <a:close/>
                <a:moveTo>
                  <a:pt x="37" y="330"/>
                </a:moveTo>
                <a:lnTo>
                  <a:pt x="37" y="330"/>
                </a:lnTo>
                <a:lnTo>
                  <a:pt x="37" y="330"/>
                </a:lnTo>
                <a:lnTo>
                  <a:pt x="37" y="330"/>
                </a:lnTo>
                <a:lnTo>
                  <a:pt x="38" y="327"/>
                </a:lnTo>
                <a:lnTo>
                  <a:pt x="38" y="327"/>
                </a:lnTo>
                <a:lnTo>
                  <a:pt x="37" y="326"/>
                </a:lnTo>
                <a:lnTo>
                  <a:pt x="37" y="326"/>
                </a:lnTo>
                <a:lnTo>
                  <a:pt x="37" y="330"/>
                </a:lnTo>
                <a:lnTo>
                  <a:pt x="37" y="330"/>
                </a:lnTo>
                <a:close/>
                <a:moveTo>
                  <a:pt x="297" y="175"/>
                </a:moveTo>
                <a:lnTo>
                  <a:pt x="297" y="175"/>
                </a:lnTo>
                <a:lnTo>
                  <a:pt x="295" y="177"/>
                </a:lnTo>
                <a:lnTo>
                  <a:pt x="297" y="178"/>
                </a:lnTo>
                <a:lnTo>
                  <a:pt x="297" y="178"/>
                </a:lnTo>
                <a:lnTo>
                  <a:pt x="297" y="177"/>
                </a:lnTo>
                <a:lnTo>
                  <a:pt x="297" y="175"/>
                </a:lnTo>
                <a:lnTo>
                  <a:pt x="297" y="175"/>
                </a:lnTo>
                <a:close/>
                <a:moveTo>
                  <a:pt x="207" y="182"/>
                </a:moveTo>
                <a:lnTo>
                  <a:pt x="207" y="182"/>
                </a:lnTo>
                <a:lnTo>
                  <a:pt x="208" y="184"/>
                </a:lnTo>
                <a:lnTo>
                  <a:pt x="208" y="184"/>
                </a:lnTo>
                <a:lnTo>
                  <a:pt x="210" y="181"/>
                </a:lnTo>
                <a:lnTo>
                  <a:pt x="210" y="181"/>
                </a:lnTo>
                <a:lnTo>
                  <a:pt x="207" y="182"/>
                </a:lnTo>
                <a:lnTo>
                  <a:pt x="207" y="182"/>
                </a:lnTo>
                <a:close/>
                <a:moveTo>
                  <a:pt x="142" y="161"/>
                </a:moveTo>
                <a:lnTo>
                  <a:pt x="142" y="161"/>
                </a:lnTo>
                <a:lnTo>
                  <a:pt x="142" y="161"/>
                </a:lnTo>
                <a:lnTo>
                  <a:pt x="142" y="161"/>
                </a:lnTo>
                <a:lnTo>
                  <a:pt x="143" y="162"/>
                </a:lnTo>
                <a:lnTo>
                  <a:pt x="143" y="162"/>
                </a:lnTo>
                <a:lnTo>
                  <a:pt x="145" y="161"/>
                </a:lnTo>
                <a:lnTo>
                  <a:pt x="145" y="161"/>
                </a:lnTo>
                <a:lnTo>
                  <a:pt x="145" y="159"/>
                </a:lnTo>
                <a:lnTo>
                  <a:pt x="145" y="159"/>
                </a:lnTo>
                <a:lnTo>
                  <a:pt x="142" y="161"/>
                </a:lnTo>
                <a:lnTo>
                  <a:pt x="142" y="161"/>
                </a:lnTo>
                <a:close/>
                <a:moveTo>
                  <a:pt x="261" y="258"/>
                </a:moveTo>
                <a:lnTo>
                  <a:pt x="261" y="258"/>
                </a:lnTo>
                <a:lnTo>
                  <a:pt x="264" y="258"/>
                </a:lnTo>
                <a:lnTo>
                  <a:pt x="265" y="256"/>
                </a:lnTo>
                <a:lnTo>
                  <a:pt x="265" y="256"/>
                </a:lnTo>
                <a:lnTo>
                  <a:pt x="262" y="256"/>
                </a:lnTo>
                <a:lnTo>
                  <a:pt x="261" y="258"/>
                </a:lnTo>
                <a:lnTo>
                  <a:pt x="261" y="258"/>
                </a:lnTo>
                <a:close/>
                <a:moveTo>
                  <a:pt x="112" y="157"/>
                </a:moveTo>
                <a:lnTo>
                  <a:pt x="112" y="157"/>
                </a:lnTo>
                <a:lnTo>
                  <a:pt x="115" y="155"/>
                </a:lnTo>
                <a:lnTo>
                  <a:pt x="115" y="155"/>
                </a:lnTo>
                <a:lnTo>
                  <a:pt x="113" y="155"/>
                </a:lnTo>
                <a:lnTo>
                  <a:pt x="112" y="157"/>
                </a:lnTo>
                <a:lnTo>
                  <a:pt x="112" y="157"/>
                </a:lnTo>
                <a:close/>
                <a:moveTo>
                  <a:pt x="220" y="167"/>
                </a:moveTo>
                <a:lnTo>
                  <a:pt x="220" y="167"/>
                </a:lnTo>
                <a:lnTo>
                  <a:pt x="220" y="169"/>
                </a:lnTo>
                <a:lnTo>
                  <a:pt x="220" y="169"/>
                </a:lnTo>
                <a:lnTo>
                  <a:pt x="221" y="168"/>
                </a:lnTo>
                <a:lnTo>
                  <a:pt x="221" y="168"/>
                </a:lnTo>
                <a:lnTo>
                  <a:pt x="220" y="167"/>
                </a:lnTo>
                <a:lnTo>
                  <a:pt x="220" y="167"/>
                </a:lnTo>
                <a:close/>
                <a:moveTo>
                  <a:pt x="292" y="117"/>
                </a:moveTo>
                <a:lnTo>
                  <a:pt x="292" y="117"/>
                </a:lnTo>
                <a:lnTo>
                  <a:pt x="292" y="118"/>
                </a:lnTo>
                <a:lnTo>
                  <a:pt x="292" y="118"/>
                </a:lnTo>
                <a:lnTo>
                  <a:pt x="294" y="118"/>
                </a:lnTo>
                <a:lnTo>
                  <a:pt x="294" y="118"/>
                </a:lnTo>
                <a:lnTo>
                  <a:pt x="295" y="117"/>
                </a:lnTo>
                <a:lnTo>
                  <a:pt x="295" y="117"/>
                </a:lnTo>
                <a:lnTo>
                  <a:pt x="292" y="117"/>
                </a:lnTo>
                <a:lnTo>
                  <a:pt x="292" y="117"/>
                </a:lnTo>
                <a:close/>
                <a:moveTo>
                  <a:pt x="44" y="259"/>
                </a:moveTo>
                <a:lnTo>
                  <a:pt x="44" y="259"/>
                </a:lnTo>
                <a:lnTo>
                  <a:pt x="45" y="259"/>
                </a:lnTo>
                <a:lnTo>
                  <a:pt x="46" y="259"/>
                </a:lnTo>
                <a:lnTo>
                  <a:pt x="46" y="259"/>
                </a:lnTo>
                <a:lnTo>
                  <a:pt x="48" y="256"/>
                </a:lnTo>
                <a:lnTo>
                  <a:pt x="48" y="256"/>
                </a:lnTo>
                <a:lnTo>
                  <a:pt x="44" y="259"/>
                </a:lnTo>
                <a:lnTo>
                  <a:pt x="44" y="259"/>
                </a:lnTo>
                <a:close/>
                <a:moveTo>
                  <a:pt x="120" y="213"/>
                </a:moveTo>
                <a:lnTo>
                  <a:pt x="120" y="213"/>
                </a:lnTo>
                <a:lnTo>
                  <a:pt x="119" y="218"/>
                </a:lnTo>
                <a:lnTo>
                  <a:pt x="119" y="218"/>
                </a:lnTo>
                <a:lnTo>
                  <a:pt x="120" y="216"/>
                </a:lnTo>
                <a:lnTo>
                  <a:pt x="120" y="213"/>
                </a:lnTo>
                <a:lnTo>
                  <a:pt x="120" y="213"/>
                </a:lnTo>
                <a:close/>
                <a:moveTo>
                  <a:pt x="93" y="319"/>
                </a:moveTo>
                <a:lnTo>
                  <a:pt x="93" y="319"/>
                </a:lnTo>
                <a:lnTo>
                  <a:pt x="95" y="320"/>
                </a:lnTo>
                <a:lnTo>
                  <a:pt x="95" y="320"/>
                </a:lnTo>
                <a:lnTo>
                  <a:pt x="95" y="316"/>
                </a:lnTo>
                <a:lnTo>
                  <a:pt x="95" y="316"/>
                </a:lnTo>
                <a:lnTo>
                  <a:pt x="93" y="319"/>
                </a:lnTo>
                <a:lnTo>
                  <a:pt x="93" y="319"/>
                </a:lnTo>
                <a:close/>
                <a:moveTo>
                  <a:pt x="127" y="182"/>
                </a:moveTo>
                <a:lnTo>
                  <a:pt x="127" y="182"/>
                </a:lnTo>
                <a:lnTo>
                  <a:pt x="129" y="181"/>
                </a:lnTo>
                <a:lnTo>
                  <a:pt x="129" y="178"/>
                </a:lnTo>
                <a:lnTo>
                  <a:pt x="129" y="178"/>
                </a:lnTo>
                <a:lnTo>
                  <a:pt x="127" y="179"/>
                </a:lnTo>
                <a:lnTo>
                  <a:pt x="127" y="182"/>
                </a:lnTo>
                <a:lnTo>
                  <a:pt x="127" y="182"/>
                </a:lnTo>
                <a:close/>
                <a:moveTo>
                  <a:pt x="213" y="121"/>
                </a:moveTo>
                <a:lnTo>
                  <a:pt x="213" y="121"/>
                </a:lnTo>
                <a:lnTo>
                  <a:pt x="216" y="118"/>
                </a:lnTo>
                <a:lnTo>
                  <a:pt x="216" y="118"/>
                </a:lnTo>
                <a:lnTo>
                  <a:pt x="214" y="120"/>
                </a:lnTo>
                <a:lnTo>
                  <a:pt x="213" y="121"/>
                </a:lnTo>
                <a:lnTo>
                  <a:pt x="213" y="121"/>
                </a:lnTo>
                <a:close/>
                <a:moveTo>
                  <a:pt x="58" y="304"/>
                </a:moveTo>
                <a:lnTo>
                  <a:pt x="58" y="304"/>
                </a:lnTo>
                <a:lnTo>
                  <a:pt x="58" y="303"/>
                </a:lnTo>
                <a:lnTo>
                  <a:pt x="56" y="302"/>
                </a:lnTo>
                <a:lnTo>
                  <a:pt x="56" y="302"/>
                </a:lnTo>
                <a:lnTo>
                  <a:pt x="56" y="304"/>
                </a:lnTo>
                <a:lnTo>
                  <a:pt x="58" y="304"/>
                </a:lnTo>
                <a:lnTo>
                  <a:pt x="58" y="304"/>
                </a:lnTo>
                <a:close/>
                <a:moveTo>
                  <a:pt x="143" y="296"/>
                </a:moveTo>
                <a:lnTo>
                  <a:pt x="143" y="296"/>
                </a:lnTo>
                <a:lnTo>
                  <a:pt x="147" y="293"/>
                </a:lnTo>
                <a:lnTo>
                  <a:pt x="147" y="293"/>
                </a:lnTo>
                <a:lnTo>
                  <a:pt x="146" y="294"/>
                </a:lnTo>
                <a:lnTo>
                  <a:pt x="143" y="296"/>
                </a:lnTo>
                <a:lnTo>
                  <a:pt x="143" y="296"/>
                </a:lnTo>
                <a:close/>
                <a:moveTo>
                  <a:pt x="341" y="240"/>
                </a:moveTo>
                <a:lnTo>
                  <a:pt x="341" y="240"/>
                </a:lnTo>
                <a:lnTo>
                  <a:pt x="342" y="239"/>
                </a:lnTo>
                <a:lnTo>
                  <a:pt x="342" y="238"/>
                </a:lnTo>
                <a:lnTo>
                  <a:pt x="342" y="238"/>
                </a:lnTo>
                <a:lnTo>
                  <a:pt x="341" y="239"/>
                </a:lnTo>
                <a:lnTo>
                  <a:pt x="341" y="240"/>
                </a:lnTo>
                <a:lnTo>
                  <a:pt x="341" y="240"/>
                </a:lnTo>
                <a:close/>
                <a:moveTo>
                  <a:pt x="28" y="262"/>
                </a:moveTo>
                <a:lnTo>
                  <a:pt x="28" y="262"/>
                </a:lnTo>
                <a:lnTo>
                  <a:pt x="29" y="259"/>
                </a:lnTo>
                <a:lnTo>
                  <a:pt x="29" y="259"/>
                </a:lnTo>
                <a:lnTo>
                  <a:pt x="29" y="259"/>
                </a:lnTo>
                <a:lnTo>
                  <a:pt x="29" y="259"/>
                </a:lnTo>
                <a:lnTo>
                  <a:pt x="28" y="262"/>
                </a:lnTo>
                <a:lnTo>
                  <a:pt x="28" y="262"/>
                </a:lnTo>
                <a:lnTo>
                  <a:pt x="28" y="262"/>
                </a:lnTo>
                <a:lnTo>
                  <a:pt x="28" y="262"/>
                </a:lnTo>
                <a:lnTo>
                  <a:pt x="28" y="262"/>
                </a:lnTo>
                <a:lnTo>
                  <a:pt x="28" y="262"/>
                </a:lnTo>
                <a:close/>
                <a:moveTo>
                  <a:pt x="174" y="164"/>
                </a:moveTo>
                <a:lnTo>
                  <a:pt x="174" y="164"/>
                </a:lnTo>
                <a:lnTo>
                  <a:pt x="172" y="168"/>
                </a:lnTo>
                <a:lnTo>
                  <a:pt x="172" y="168"/>
                </a:lnTo>
                <a:lnTo>
                  <a:pt x="174" y="164"/>
                </a:lnTo>
                <a:lnTo>
                  <a:pt x="174" y="164"/>
                </a:lnTo>
                <a:close/>
                <a:moveTo>
                  <a:pt x="71" y="242"/>
                </a:moveTo>
                <a:lnTo>
                  <a:pt x="71" y="242"/>
                </a:lnTo>
                <a:lnTo>
                  <a:pt x="72" y="246"/>
                </a:lnTo>
                <a:lnTo>
                  <a:pt x="72" y="246"/>
                </a:lnTo>
                <a:lnTo>
                  <a:pt x="72" y="246"/>
                </a:lnTo>
                <a:lnTo>
                  <a:pt x="72" y="246"/>
                </a:lnTo>
                <a:lnTo>
                  <a:pt x="72" y="245"/>
                </a:lnTo>
                <a:lnTo>
                  <a:pt x="71" y="242"/>
                </a:lnTo>
                <a:lnTo>
                  <a:pt x="71" y="242"/>
                </a:lnTo>
                <a:close/>
                <a:moveTo>
                  <a:pt x="150" y="140"/>
                </a:moveTo>
                <a:lnTo>
                  <a:pt x="150" y="140"/>
                </a:lnTo>
                <a:lnTo>
                  <a:pt x="154" y="138"/>
                </a:lnTo>
                <a:lnTo>
                  <a:pt x="154" y="138"/>
                </a:lnTo>
                <a:lnTo>
                  <a:pt x="152" y="138"/>
                </a:lnTo>
                <a:lnTo>
                  <a:pt x="150" y="140"/>
                </a:lnTo>
                <a:lnTo>
                  <a:pt x="150" y="140"/>
                </a:lnTo>
                <a:close/>
                <a:moveTo>
                  <a:pt x="95" y="195"/>
                </a:moveTo>
                <a:lnTo>
                  <a:pt x="95" y="195"/>
                </a:lnTo>
                <a:lnTo>
                  <a:pt x="93" y="195"/>
                </a:lnTo>
                <a:lnTo>
                  <a:pt x="92" y="196"/>
                </a:lnTo>
                <a:lnTo>
                  <a:pt x="92" y="196"/>
                </a:lnTo>
                <a:lnTo>
                  <a:pt x="95" y="195"/>
                </a:lnTo>
                <a:lnTo>
                  <a:pt x="95" y="195"/>
                </a:lnTo>
                <a:close/>
                <a:moveTo>
                  <a:pt x="132" y="320"/>
                </a:moveTo>
                <a:lnTo>
                  <a:pt x="132" y="320"/>
                </a:lnTo>
                <a:lnTo>
                  <a:pt x="132" y="321"/>
                </a:lnTo>
                <a:lnTo>
                  <a:pt x="132" y="321"/>
                </a:lnTo>
                <a:lnTo>
                  <a:pt x="135" y="320"/>
                </a:lnTo>
                <a:lnTo>
                  <a:pt x="135" y="320"/>
                </a:lnTo>
                <a:lnTo>
                  <a:pt x="133" y="320"/>
                </a:lnTo>
                <a:lnTo>
                  <a:pt x="132" y="320"/>
                </a:lnTo>
                <a:lnTo>
                  <a:pt x="132" y="320"/>
                </a:lnTo>
                <a:close/>
                <a:moveTo>
                  <a:pt x="75" y="307"/>
                </a:moveTo>
                <a:lnTo>
                  <a:pt x="75" y="307"/>
                </a:lnTo>
                <a:lnTo>
                  <a:pt x="72" y="306"/>
                </a:lnTo>
                <a:lnTo>
                  <a:pt x="72" y="306"/>
                </a:lnTo>
                <a:lnTo>
                  <a:pt x="72" y="306"/>
                </a:lnTo>
                <a:lnTo>
                  <a:pt x="72" y="306"/>
                </a:lnTo>
                <a:lnTo>
                  <a:pt x="75" y="307"/>
                </a:lnTo>
                <a:lnTo>
                  <a:pt x="75" y="307"/>
                </a:lnTo>
                <a:lnTo>
                  <a:pt x="75" y="307"/>
                </a:lnTo>
                <a:lnTo>
                  <a:pt x="75" y="307"/>
                </a:lnTo>
                <a:close/>
                <a:moveTo>
                  <a:pt x="287" y="114"/>
                </a:moveTo>
                <a:lnTo>
                  <a:pt x="287" y="114"/>
                </a:lnTo>
                <a:lnTo>
                  <a:pt x="287" y="115"/>
                </a:lnTo>
                <a:lnTo>
                  <a:pt x="287" y="115"/>
                </a:lnTo>
                <a:lnTo>
                  <a:pt x="287" y="115"/>
                </a:lnTo>
                <a:lnTo>
                  <a:pt x="288" y="114"/>
                </a:lnTo>
                <a:lnTo>
                  <a:pt x="288" y="114"/>
                </a:lnTo>
                <a:lnTo>
                  <a:pt x="287" y="114"/>
                </a:lnTo>
                <a:lnTo>
                  <a:pt x="287" y="114"/>
                </a:lnTo>
                <a:close/>
                <a:moveTo>
                  <a:pt x="235" y="259"/>
                </a:moveTo>
                <a:lnTo>
                  <a:pt x="235" y="259"/>
                </a:lnTo>
                <a:lnTo>
                  <a:pt x="238" y="259"/>
                </a:lnTo>
                <a:lnTo>
                  <a:pt x="238" y="259"/>
                </a:lnTo>
                <a:lnTo>
                  <a:pt x="237" y="259"/>
                </a:lnTo>
                <a:lnTo>
                  <a:pt x="237" y="259"/>
                </a:lnTo>
                <a:lnTo>
                  <a:pt x="237" y="259"/>
                </a:lnTo>
                <a:lnTo>
                  <a:pt x="235" y="259"/>
                </a:lnTo>
                <a:lnTo>
                  <a:pt x="235" y="259"/>
                </a:lnTo>
                <a:close/>
                <a:moveTo>
                  <a:pt x="72" y="185"/>
                </a:moveTo>
                <a:lnTo>
                  <a:pt x="72" y="185"/>
                </a:lnTo>
                <a:lnTo>
                  <a:pt x="71" y="185"/>
                </a:lnTo>
                <a:lnTo>
                  <a:pt x="71" y="186"/>
                </a:lnTo>
                <a:lnTo>
                  <a:pt x="71" y="186"/>
                </a:lnTo>
                <a:lnTo>
                  <a:pt x="72" y="186"/>
                </a:lnTo>
                <a:lnTo>
                  <a:pt x="72" y="186"/>
                </a:lnTo>
                <a:lnTo>
                  <a:pt x="72" y="185"/>
                </a:lnTo>
                <a:lnTo>
                  <a:pt x="72" y="185"/>
                </a:lnTo>
                <a:close/>
                <a:moveTo>
                  <a:pt x="181" y="120"/>
                </a:moveTo>
                <a:lnTo>
                  <a:pt x="181" y="120"/>
                </a:lnTo>
                <a:lnTo>
                  <a:pt x="183" y="120"/>
                </a:lnTo>
                <a:lnTo>
                  <a:pt x="183" y="120"/>
                </a:lnTo>
                <a:lnTo>
                  <a:pt x="187" y="118"/>
                </a:lnTo>
                <a:lnTo>
                  <a:pt x="187" y="118"/>
                </a:lnTo>
                <a:lnTo>
                  <a:pt x="187" y="118"/>
                </a:lnTo>
                <a:lnTo>
                  <a:pt x="187" y="118"/>
                </a:lnTo>
                <a:lnTo>
                  <a:pt x="181" y="120"/>
                </a:lnTo>
                <a:lnTo>
                  <a:pt x="181" y="120"/>
                </a:lnTo>
                <a:close/>
                <a:moveTo>
                  <a:pt x="73" y="249"/>
                </a:moveTo>
                <a:lnTo>
                  <a:pt x="73" y="249"/>
                </a:lnTo>
                <a:lnTo>
                  <a:pt x="72" y="250"/>
                </a:lnTo>
                <a:lnTo>
                  <a:pt x="72" y="250"/>
                </a:lnTo>
                <a:lnTo>
                  <a:pt x="73" y="250"/>
                </a:lnTo>
                <a:lnTo>
                  <a:pt x="73" y="249"/>
                </a:lnTo>
                <a:lnTo>
                  <a:pt x="73" y="249"/>
                </a:lnTo>
                <a:close/>
                <a:moveTo>
                  <a:pt x="8" y="273"/>
                </a:moveTo>
                <a:lnTo>
                  <a:pt x="8" y="273"/>
                </a:lnTo>
                <a:lnTo>
                  <a:pt x="10" y="272"/>
                </a:lnTo>
                <a:lnTo>
                  <a:pt x="8" y="270"/>
                </a:lnTo>
                <a:lnTo>
                  <a:pt x="8" y="270"/>
                </a:lnTo>
                <a:lnTo>
                  <a:pt x="8" y="273"/>
                </a:lnTo>
                <a:lnTo>
                  <a:pt x="8" y="273"/>
                </a:lnTo>
                <a:close/>
                <a:moveTo>
                  <a:pt x="71" y="309"/>
                </a:moveTo>
                <a:lnTo>
                  <a:pt x="71" y="309"/>
                </a:lnTo>
                <a:lnTo>
                  <a:pt x="72" y="310"/>
                </a:lnTo>
                <a:lnTo>
                  <a:pt x="73" y="312"/>
                </a:lnTo>
                <a:lnTo>
                  <a:pt x="73" y="312"/>
                </a:lnTo>
                <a:lnTo>
                  <a:pt x="71" y="309"/>
                </a:lnTo>
                <a:lnTo>
                  <a:pt x="71" y="309"/>
                </a:lnTo>
                <a:close/>
                <a:moveTo>
                  <a:pt x="257" y="117"/>
                </a:moveTo>
                <a:lnTo>
                  <a:pt x="257" y="117"/>
                </a:lnTo>
                <a:lnTo>
                  <a:pt x="254" y="118"/>
                </a:lnTo>
                <a:lnTo>
                  <a:pt x="254" y="118"/>
                </a:lnTo>
                <a:lnTo>
                  <a:pt x="255" y="118"/>
                </a:lnTo>
                <a:lnTo>
                  <a:pt x="257" y="117"/>
                </a:lnTo>
                <a:lnTo>
                  <a:pt x="257" y="117"/>
                </a:lnTo>
                <a:close/>
                <a:moveTo>
                  <a:pt x="244" y="236"/>
                </a:moveTo>
                <a:lnTo>
                  <a:pt x="244" y="236"/>
                </a:lnTo>
                <a:lnTo>
                  <a:pt x="245" y="236"/>
                </a:lnTo>
                <a:lnTo>
                  <a:pt x="245" y="236"/>
                </a:lnTo>
                <a:lnTo>
                  <a:pt x="243" y="235"/>
                </a:lnTo>
                <a:lnTo>
                  <a:pt x="243" y="235"/>
                </a:lnTo>
                <a:lnTo>
                  <a:pt x="244" y="236"/>
                </a:lnTo>
                <a:lnTo>
                  <a:pt x="244" y="236"/>
                </a:lnTo>
                <a:close/>
                <a:moveTo>
                  <a:pt x="86" y="300"/>
                </a:moveTo>
                <a:lnTo>
                  <a:pt x="86" y="300"/>
                </a:lnTo>
                <a:lnTo>
                  <a:pt x="83" y="303"/>
                </a:lnTo>
                <a:lnTo>
                  <a:pt x="83" y="303"/>
                </a:lnTo>
                <a:lnTo>
                  <a:pt x="85" y="303"/>
                </a:lnTo>
                <a:lnTo>
                  <a:pt x="86" y="300"/>
                </a:lnTo>
                <a:lnTo>
                  <a:pt x="86" y="300"/>
                </a:lnTo>
                <a:close/>
                <a:moveTo>
                  <a:pt x="127" y="331"/>
                </a:moveTo>
                <a:lnTo>
                  <a:pt x="127" y="331"/>
                </a:lnTo>
                <a:lnTo>
                  <a:pt x="127" y="331"/>
                </a:lnTo>
                <a:lnTo>
                  <a:pt x="127" y="331"/>
                </a:lnTo>
                <a:lnTo>
                  <a:pt x="132" y="330"/>
                </a:lnTo>
                <a:lnTo>
                  <a:pt x="132" y="330"/>
                </a:lnTo>
                <a:lnTo>
                  <a:pt x="132" y="330"/>
                </a:lnTo>
                <a:lnTo>
                  <a:pt x="132" y="330"/>
                </a:lnTo>
                <a:lnTo>
                  <a:pt x="127" y="331"/>
                </a:lnTo>
                <a:lnTo>
                  <a:pt x="127" y="331"/>
                </a:lnTo>
                <a:close/>
                <a:moveTo>
                  <a:pt x="118" y="168"/>
                </a:moveTo>
                <a:lnTo>
                  <a:pt x="118" y="168"/>
                </a:lnTo>
                <a:lnTo>
                  <a:pt x="118" y="169"/>
                </a:lnTo>
                <a:lnTo>
                  <a:pt x="118" y="169"/>
                </a:lnTo>
                <a:lnTo>
                  <a:pt x="122" y="167"/>
                </a:lnTo>
                <a:lnTo>
                  <a:pt x="122" y="167"/>
                </a:lnTo>
                <a:lnTo>
                  <a:pt x="118" y="168"/>
                </a:lnTo>
                <a:lnTo>
                  <a:pt x="118" y="168"/>
                </a:lnTo>
                <a:close/>
                <a:moveTo>
                  <a:pt x="22" y="248"/>
                </a:moveTo>
                <a:lnTo>
                  <a:pt x="22" y="248"/>
                </a:lnTo>
                <a:lnTo>
                  <a:pt x="22" y="250"/>
                </a:lnTo>
                <a:lnTo>
                  <a:pt x="22" y="250"/>
                </a:lnTo>
                <a:lnTo>
                  <a:pt x="24" y="250"/>
                </a:lnTo>
                <a:lnTo>
                  <a:pt x="24" y="250"/>
                </a:lnTo>
                <a:lnTo>
                  <a:pt x="24" y="249"/>
                </a:lnTo>
                <a:lnTo>
                  <a:pt x="24" y="249"/>
                </a:lnTo>
                <a:lnTo>
                  <a:pt x="22" y="248"/>
                </a:lnTo>
                <a:lnTo>
                  <a:pt x="22" y="248"/>
                </a:lnTo>
                <a:close/>
                <a:moveTo>
                  <a:pt x="210" y="167"/>
                </a:moveTo>
                <a:lnTo>
                  <a:pt x="210" y="167"/>
                </a:lnTo>
                <a:lnTo>
                  <a:pt x="210" y="168"/>
                </a:lnTo>
                <a:lnTo>
                  <a:pt x="210" y="168"/>
                </a:lnTo>
                <a:lnTo>
                  <a:pt x="210" y="168"/>
                </a:lnTo>
                <a:lnTo>
                  <a:pt x="210" y="168"/>
                </a:lnTo>
                <a:lnTo>
                  <a:pt x="210" y="168"/>
                </a:lnTo>
                <a:lnTo>
                  <a:pt x="210" y="167"/>
                </a:lnTo>
                <a:lnTo>
                  <a:pt x="210" y="167"/>
                </a:lnTo>
                <a:lnTo>
                  <a:pt x="210" y="167"/>
                </a:lnTo>
                <a:close/>
                <a:moveTo>
                  <a:pt x="149" y="287"/>
                </a:moveTo>
                <a:lnTo>
                  <a:pt x="149" y="287"/>
                </a:lnTo>
                <a:lnTo>
                  <a:pt x="149" y="287"/>
                </a:lnTo>
                <a:lnTo>
                  <a:pt x="149" y="287"/>
                </a:lnTo>
                <a:lnTo>
                  <a:pt x="150" y="290"/>
                </a:lnTo>
                <a:lnTo>
                  <a:pt x="150" y="290"/>
                </a:lnTo>
                <a:lnTo>
                  <a:pt x="150" y="289"/>
                </a:lnTo>
                <a:lnTo>
                  <a:pt x="149" y="287"/>
                </a:lnTo>
                <a:lnTo>
                  <a:pt x="149" y="287"/>
                </a:lnTo>
                <a:close/>
                <a:moveTo>
                  <a:pt x="113" y="360"/>
                </a:moveTo>
                <a:lnTo>
                  <a:pt x="113" y="360"/>
                </a:lnTo>
                <a:lnTo>
                  <a:pt x="115" y="356"/>
                </a:lnTo>
                <a:lnTo>
                  <a:pt x="115" y="356"/>
                </a:lnTo>
                <a:lnTo>
                  <a:pt x="115" y="357"/>
                </a:lnTo>
                <a:lnTo>
                  <a:pt x="113" y="360"/>
                </a:lnTo>
                <a:lnTo>
                  <a:pt x="113" y="360"/>
                </a:lnTo>
                <a:close/>
                <a:moveTo>
                  <a:pt x="287" y="127"/>
                </a:moveTo>
                <a:lnTo>
                  <a:pt x="287" y="127"/>
                </a:lnTo>
                <a:lnTo>
                  <a:pt x="287" y="124"/>
                </a:lnTo>
                <a:lnTo>
                  <a:pt x="287" y="124"/>
                </a:lnTo>
                <a:lnTo>
                  <a:pt x="287" y="124"/>
                </a:lnTo>
                <a:lnTo>
                  <a:pt x="287" y="127"/>
                </a:lnTo>
                <a:lnTo>
                  <a:pt x="287" y="127"/>
                </a:lnTo>
                <a:close/>
                <a:moveTo>
                  <a:pt x="123" y="259"/>
                </a:moveTo>
                <a:lnTo>
                  <a:pt x="123" y="259"/>
                </a:lnTo>
                <a:lnTo>
                  <a:pt x="125" y="259"/>
                </a:lnTo>
                <a:lnTo>
                  <a:pt x="125" y="259"/>
                </a:lnTo>
                <a:lnTo>
                  <a:pt x="125" y="259"/>
                </a:lnTo>
                <a:lnTo>
                  <a:pt x="125" y="259"/>
                </a:lnTo>
                <a:lnTo>
                  <a:pt x="125" y="258"/>
                </a:lnTo>
                <a:lnTo>
                  <a:pt x="125" y="258"/>
                </a:lnTo>
                <a:lnTo>
                  <a:pt x="123" y="259"/>
                </a:lnTo>
                <a:lnTo>
                  <a:pt x="123" y="259"/>
                </a:lnTo>
                <a:close/>
                <a:moveTo>
                  <a:pt x="174" y="253"/>
                </a:moveTo>
                <a:lnTo>
                  <a:pt x="174" y="253"/>
                </a:lnTo>
                <a:lnTo>
                  <a:pt x="173" y="256"/>
                </a:lnTo>
                <a:lnTo>
                  <a:pt x="173" y="256"/>
                </a:lnTo>
                <a:lnTo>
                  <a:pt x="174" y="255"/>
                </a:lnTo>
                <a:lnTo>
                  <a:pt x="174" y="253"/>
                </a:lnTo>
                <a:lnTo>
                  <a:pt x="174" y="253"/>
                </a:lnTo>
                <a:close/>
                <a:moveTo>
                  <a:pt x="98" y="283"/>
                </a:moveTo>
                <a:lnTo>
                  <a:pt x="98" y="283"/>
                </a:lnTo>
                <a:lnTo>
                  <a:pt x="100" y="286"/>
                </a:lnTo>
                <a:lnTo>
                  <a:pt x="100" y="286"/>
                </a:lnTo>
                <a:lnTo>
                  <a:pt x="99" y="285"/>
                </a:lnTo>
                <a:lnTo>
                  <a:pt x="98" y="283"/>
                </a:lnTo>
                <a:lnTo>
                  <a:pt x="98" y="283"/>
                </a:lnTo>
                <a:close/>
                <a:moveTo>
                  <a:pt x="241" y="128"/>
                </a:moveTo>
                <a:lnTo>
                  <a:pt x="241" y="128"/>
                </a:lnTo>
                <a:lnTo>
                  <a:pt x="243" y="130"/>
                </a:lnTo>
                <a:lnTo>
                  <a:pt x="243" y="130"/>
                </a:lnTo>
                <a:lnTo>
                  <a:pt x="244" y="127"/>
                </a:lnTo>
                <a:lnTo>
                  <a:pt x="244" y="127"/>
                </a:lnTo>
                <a:lnTo>
                  <a:pt x="243" y="128"/>
                </a:lnTo>
                <a:lnTo>
                  <a:pt x="241" y="128"/>
                </a:lnTo>
                <a:lnTo>
                  <a:pt x="241" y="128"/>
                </a:lnTo>
                <a:close/>
                <a:moveTo>
                  <a:pt x="62" y="236"/>
                </a:moveTo>
                <a:lnTo>
                  <a:pt x="62" y="236"/>
                </a:lnTo>
                <a:lnTo>
                  <a:pt x="61" y="235"/>
                </a:lnTo>
                <a:lnTo>
                  <a:pt x="61" y="235"/>
                </a:lnTo>
                <a:lnTo>
                  <a:pt x="61" y="235"/>
                </a:lnTo>
                <a:lnTo>
                  <a:pt x="62" y="236"/>
                </a:lnTo>
                <a:lnTo>
                  <a:pt x="62" y="236"/>
                </a:lnTo>
                <a:close/>
                <a:moveTo>
                  <a:pt x="52" y="260"/>
                </a:moveTo>
                <a:lnTo>
                  <a:pt x="52" y="260"/>
                </a:lnTo>
                <a:lnTo>
                  <a:pt x="52" y="262"/>
                </a:lnTo>
                <a:lnTo>
                  <a:pt x="52" y="262"/>
                </a:lnTo>
                <a:lnTo>
                  <a:pt x="55" y="260"/>
                </a:lnTo>
                <a:lnTo>
                  <a:pt x="55" y="260"/>
                </a:lnTo>
                <a:lnTo>
                  <a:pt x="54" y="259"/>
                </a:lnTo>
                <a:lnTo>
                  <a:pt x="54" y="259"/>
                </a:lnTo>
                <a:lnTo>
                  <a:pt x="52" y="260"/>
                </a:lnTo>
                <a:lnTo>
                  <a:pt x="52" y="260"/>
                </a:lnTo>
                <a:close/>
                <a:moveTo>
                  <a:pt x="218" y="130"/>
                </a:moveTo>
                <a:lnTo>
                  <a:pt x="218" y="130"/>
                </a:lnTo>
                <a:lnTo>
                  <a:pt x="220" y="127"/>
                </a:lnTo>
                <a:lnTo>
                  <a:pt x="220" y="127"/>
                </a:lnTo>
                <a:lnTo>
                  <a:pt x="218" y="128"/>
                </a:lnTo>
                <a:lnTo>
                  <a:pt x="218" y="130"/>
                </a:lnTo>
                <a:lnTo>
                  <a:pt x="218" y="130"/>
                </a:lnTo>
                <a:close/>
                <a:moveTo>
                  <a:pt x="98" y="321"/>
                </a:moveTo>
                <a:lnTo>
                  <a:pt x="98" y="321"/>
                </a:lnTo>
                <a:lnTo>
                  <a:pt x="98" y="323"/>
                </a:lnTo>
                <a:lnTo>
                  <a:pt x="98" y="323"/>
                </a:lnTo>
                <a:lnTo>
                  <a:pt x="99" y="323"/>
                </a:lnTo>
                <a:lnTo>
                  <a:pt x="99" y="323"/>
                </a:lnTo>
                <a:lnTo>
                  <a:pt x="100" y="323"/>
                </a:lnTo>
                <a:lnTo>
                  <a:pt x="100" y="323"/>
                </a:lnTo>
                <a:lnTo>
                  <a:pt x="98" y="321"/>
                </a:lnTo>
                <a:lnTo>
                  <a:pt x="98" y="321"/>
                </a:lnTo>
                <a:close/>
                <a:moveTo>
                  <a:pt x="56" y="221"/>
                </a:moveTo>
                <a:lnTo>
                  <a:pt x="56" y="221"/>
                </a:lnTo>
                <a:lnTo>
                  <a:pt x="56" y="221"/>
                </a:lnTo>
                <a:lnTo>
                  <a:pt x="56" y="221"/>
                </a:lnTo>
                <a:lnTo>
                  <a:pt x="56" y="223"/>
                </a:lnTo>
                <a:lnTo>
                  <a:pt x="56" y="223"/>
                </a:lnTo>
                <a:lnTo>
                  <a:pt x="58" y="222"/>
                </a:lnTo>
                <a:lnTo>
                  <a:pt x="58" y="222"/>
                </a:lnTo>
                <a:lnTo>
                  <a:pt x="56" y="221"/>
                </a:lnTo>
                <a:lnTo>
                  <a:pt x="56" y="221"/>
                </a:lnTo>
                <a:close/>
                <a:moveTo>
                  <a:pt x="160" y="150"/>
                </a:moveTo>
                <a:lnTo>
                  <a:pt x="160" y="150"/>
                </a:lnTo>
                <a:lnTo>
                  <a:pt x="160" y="151"/>
                </a:lnTo>
                <a:lnTo>
                  <a:pt x="160" y="151"/>
                </a:lnTo>
                <a:lnTo>
                  <a:pt x="162" y="150"/>
                </a:lnTo>
                <a:lnTo>
                  <a:pt x="162" y="150"/>
                </a:lnTo>
                <a:lnTo>
                  <a:pt x="162" y="150"/>
                </a:lnTo>
                <a:lnTo>
                  <a:pt x="162" y="150"/>
                </a:lnTo>
                <a:lnTo>
                  <a:pt x="160" y="150"/>
                </a:lnTo>
                <a:lnTo>
                  <a:pt x="160" y="150"/>
                </a:lnTo>
                <a:close/>
                <a:moveTo>
                  <a:pt x="294" y="290"/>
                </a:moveTo>
                <a:lnTo>
                  <a:pt x="294" y="290"/>
                </a:lnTo>
                <a:lnTo>
                  <a:pt x="297" y="290"/>
                </a:lnTo>
                <a:lnTo>
                  <a:pt x="298" y="290"/>
                </a:lnTo>
                <a:lnTo>
                  <a:pt x="298" y="290"/>
                </a:lnTo>
                <a:lnTo>
                  <a:pt x="294" y="290"/>
                </a:lnTo>
                <a:lnTo>
                  <a:pt x="294" y="290"/>
                </a:lnTo>
                <a:close/>
                <a:moveTo>
                  <a:pt x="315" y="194"/>
                </a:moveTo>
                <a:lnTo>
                  <a:pt x="315" y="194"/>
                </a:lnTo>
                <a:lnTo>
                  <a:pt x="315" y="192"/>
                </a:lnTo>
                <a:lnTo>
                  <a:pt x="314" y="192"/>
                </a:lnTo>
                <a:lnTo>
                  <a:pt x="314" y="192"/>
                </a:lnTo>
                <a:lnTo>
                  <a:pt x="314" y="192"/>
                </a:lnTo>
                <a:lnTo>
                  <a:pt x="315" y="194"/>
                </a:lnTo>
                <a:lnTo>
                  <a:pt x="315" y="194"/>
                </a:lnTo>
                <a:close/>
                <a:moveTo>
                  <a:pt x="220" y="123"/>
                </a:moveTo>
                <a:lnTo>
                  <a:pt x="220" y="123"/>
                </a:lnTo>
                <a:lnTo>
                  <a:pt x="223" y="121"/>
                </a:lnTo>
                <a:lnTo>
                  <a:pt x="223" y="121"/>
                </a:lnTo>
                <a:lnTo>
                  <a:pt x="221" y="121"/>
                </a:lnTo>
                <a:lnTo>
                  <a:pt x="220" y="123"/>
                </a:lnTo>
                <a:lnTo>
                  <a:pt x="220" y="123"/>
                </a:lnTo>
                <a:close/>
                <a:moveTo>
                  <a:pt x="335" y="253"/>
                </a:moveTo>
                <a:lnTo>
                  <a:pt x="335" y="253"/>
                </a:lnTo>
                <a:lnTo>
                  <a:pt x="334" y="255"/>
                </a:lnTo>
                <a:lnTo>
                  <a:pt x="334" y="256"/>
                </a:lnTo>
                <a:lnTo>
                  <a:pt x="334" y="256"/>
                </a:lnTo>
                <a:lnTo>
                  <a:pt x="335" y="253"/>
                </a:lnTo>
                <a:lnTo>
                  <a:pt x="335" y="253"/>
                </a:lnTo>
                <a:close/>
                <a:moveTo>
                  <a:pt x="129" y="162"/>
                </a:moveTo>
                <a:lnTo>
                  <a:pt x="129" y="162"/>
                </a:lnTo>
                <a:lnTo>
                  <a:pt x="126" y="164"/>
                </a:lnTo>
                <a:lnTo>
                  <a:pt x="126" y="165"/>
                </a:lnTo>
                <a:lnTo>
                  <a:pt x="126" y="165"/>
                </a:lnTo>
                <a:lnTo>
                  <a:pt x="127" y="164"/>
                </a:lnTo>
                <a:lnTo>
                  <a:pt x="129" y="162"/>
                </a:lnTo>
                <a:lnTo>
                  <a:pt x="129" y="162"/>
                </a:lnTo>
                <a:close/>
                <a:moveTo>
                  <a:pt x="233" y="152"/>
                </a:moveTo>
                <a:lnTo>
                  <a:pt x="233" y="152"/>
                </a:lnTo>
                <a:lnTo>
                  <a:pt x="233" y="151"/>
                </a:lnTo>
                <a:lnTo>
                  <a:pt x="233" y="151"/>
                </a:lnTo>
                <a:lnTo>
                  <a:pt x="233" y="151"/>
                </a:lnTo>
                <a:lnTo>
                  <a:pt x="233" y="151"/>
                </a:lnTo>
                <a:lnTo>
                  <a:pt x="233" y="152"/>
                </a:lnTo>
                <a:lnTo>
                  <a:pt x="233" y="152"/>
                </a:lnTo>
                <a:close/>
                <a:moveTo>
                  <a:pt x="31" y="304"/>
                </a:moveTo>
                <a:lnTo>
                  <a:pt x="31" y="304"/>
                </a:lnTo>
                <a:lnTo>
                  <a:pt x="29" y="306"/>
                </a:lnTo>
                <a:lnTo>
                  <a:pt x="31" y="307"/>
                </a:lnTo>
                <a:lnTo>
                  <a:pt x="31" y="307"/>
                </a:lnTo>
                <a:lnTo>
                  <a:pt x="31" y="304"/>
                </a:lnTo>
                <a:lnTo>
                  <a:pt x="31" y="304"/>
                </a:lnTo>
                <a:close/>
                <a:moveTo>
                  <a:pt x="143" y="287"/>
                </a:moveTo>
                <a:lnTo>
                  <a:pt x="143" y="287"/>
                </a:lnTo>
                <a:lnTo>
                  <a:pt x="145" y="290"/>
                </a:lnTo>
                <a:lnTo>
                  <a:pt x="145" y="290"/>
                </a:lnTo>
                <a:lnTo>
                  <a:pt x="145" y="289"/>
                </a:lnTo>
                <a:lnTo>
                  <a:pt x="143" y="287"/>
                </a:lnTo>
                <a:lnTo>
                  <a:pt x="143" y="287"/>
                </a:lnTo>
                <a:close/>
                <a:moveTo>
                  <a:pt x="199" y="142"/>
                </a:moveTo>
                <a:lnTo>
                  <a:pt x="199" y="142"/>
                </a:lnTo>
                <a:lnTo>
                  <a:pt x="200" y="141"/>
                </a:lnTo>
                <a:lnTo>
                  <a:pt x="200" y="140"/>
                </a:lnTo>
                <a:lnTo>
                  <a:pt x="200" y="140"/>
                </a:lnTo>
                <a:lnTo>
                  <a:pt x="199" y="142"/>
                </a:lnTo>
                <a:lnTo>
                  <a:pt x="199" y="142"/>
                </a:lnTo>
                <a:close/>
                <a:moveTo>
                  <a:pt x="136" y="171"/>
                </a:moveTo>
                <a:lnTo>
                  <a:pt x="136" y="171"/>
                </a:lnTo>
                <a:lnTo>
                  <a:pt x="135" y="174"/>
                </a:lnTo>
                <a:lnTo>
                  <a:pt x="135" y="174"/>
                </a:lnTo>
                <a:lnTo>
                  <a:pt x="136" y="171"/>
                </a:lnTo>
                <a:lnTo>
                  <a:pt x="136" y="171"/>
                </a:lnTo>
                <a:close/>
                <a:moveTo>
                  <a:pt x="251" y="115"/>
                </a:moveTo>
                <a:lnTo>
                  <a:pt x="251" y="115"/>
                </a:lnTo>
                <a:lnTo>
                  <a:pt x="248" y="115"/>
                </a:lnTo>
                <a:lnTo>
                  <a:pt x="247" y="117"/>
                </a:lnTo>
                <a:lnTo>
                  <a:pt x="247" y="117"/>
                </a:lnTo>
                <a:lnTo>
                  <a:pt x="251" y="115"/>
                </a:lnTo>
                <a:lnTo>
                  <a:pt x="251" y="115"/>
                </a:lnTo>
                <a:close/>
                <a:moveTo>
                  <a:pt x="21" y="226"/>
                </a:moveTo>
                <a:lnTo>
                  <a:pt x="21" y="226"/>
                </a:lnTo>
                <a:lnTo>
                  <a:pt x="19" y="229"/>
                </a:lnTo>
                <a:lnTo>
                  <a:pt x="19" y="229"/>
                </a:lnTo>
                <a:lnTo>
                  <a:pt x="21" y="229"/>
                </a:lnTo>
                <a:lnTo>
                  <a:pt x="21" y="229"/>
                </a:lnTo>
                <a:lnTo>
                  <a:pt x="21" y="228"/>
                </a:lnTo>
                <a:lnTo>
                  <a:pt x="21" y="226"/>
                </a:lnTo>
                <a:lnTo>
                  <a:pt x="21" y="226"/>
                </a:lnTo>
                <a:close/>
                <a:moveTo>
                  <a:pt x="208" y="221"/>
                </a:moveTo>
                <a:lnTo>
                  <a:pt x="208" y="221"/>
                </a:lnTo>
                <a:lnTo>
                  <a:pt x="208" y="221"/>
                </a:lnTo>
                <a:lnTo>
                  <a:pt x="208" y="221"/>
                </a:lnTo>
                <a:lnTo>
                  <a:pt x="207" y="222"/>
                </a:lnTo>
                <a:lnTo>
                  <a:pt x="207" y="222"/>
                </a:lnTo>
                <a:lnTo>
                  <a:pt x="208" y="221"/>
                </a:lnTo>
                <a:lnTo>
                  <a:pt x="208" y="221"/>
                </a:lnTo>
                <a:lnTo>
                  <a:pt x="208" y="221"/>
                </a:lnTo>
                <a:close/>
                <a:moveTo>
                  <a:pt x="267" y="171"/>
                </a:moveTo>
                <a:lnTo>
                  <a:pt x="267" y="171"/>
                </a:lnTo>
                <a:lnTo>
                  <a:pt x="270" y="169"/>
                </a:lnTo>
                <a:lnTo>
                  <a:pt x="270" y="169"/>
                </a:lnTo>
                <a:lnTo>
                  <a:pt x="268" y="169"/>
                </a:lnTo>
                <a:lnTo>
                  <a:pt x="267" y="171"/>
                </a:lnTo>
                <a:lnTo>
                  <a:pt x="267" y="171"/>
                </a:lnTo>
                <a:close/>
                <a:moveTo>
                  <a:pt x="99" y="167"/>
                </a:moveTo>
                <a:lnTo>
                  <a:pt x="99" y="167"/>
                </a:lnTo>
                <a:lnTo>
                  <a:pt x="98" y="168"/>
                </a:lnTo>
                <a:lnTo>
                  <a:pt x="98" y="168"/>
                </a:lnTo>
                <a:lnTo>
                  <a:pt x="99" y="168"/>
                </a:lnTo>
                <a:lnTo>
                  <a:pt x="99" y="167"/>
                </a:lnTo>
                <a:lnTo>
                  <a:pt x="99" y="167"/>
                </a:lnTo>
                <a:close/>
                <a:moveTo>
                  <a:pt x="172" y="182"/>
                </a:moveTo>
                <a:lnTo>
                  <a:pt x="172" y="182"/>
                </a:lnTo>
                <a:lnTo>
                  <a:pt x="172" y="182"/>
                </a:lnTo>
                <a:lnTo>
                  <a:pt x="172" y="182"/>
                </a:lnTo>
                <a:lnTo>
                  <a:pt x="174" y="181"/>
                </a:lnTo>
                <a:lnTo>
                  <a:pt x="174" y="181"/>
                </a:lnTo>
                <a:lnTo>
                  <a:pt x="174" y="181"/>
                </a:lnTo>
                <a:lnTo>
                  <a:pt x="174" y="181"/>
                </a:lnTo>
                <a:lnTo>
                  <a:pt x="172" y="182"/>
                </a:lnTo>
                <a:lnTo>
                  <a:pt x="172" y="182"/>
                </a:lnTo>
                <a:close/>
                <a:moveTo>
                  <a:pt x="120" y="198"/>
                </a:moveTo>
                <a:lnTo>
                  <a:pt x="120" y="198"/>
                </a:lnTo>
                <a:lnTo>
                  <a:pt x="120" y="196"/>
                </a:lnTo>
                <a:lnTo>
                  <a:pt x="120" y="195"/>
                </a:lnTo>
                <a:lnTo>
                  <a:pt x="120" y="195"/>
                </a:lnTo>
                <a:lnTo>
                  <a:pt x="120" y="198"/>
                </a:lnTo>
                <a:lnTo>
                  <a:pt x="120" y="198"/>
                </a:lnTo>
                <a:close/>
                <a:moveTo>
                  <a:pt x="351" y="192"/>
                </a:moveTo>
                <a:lnTo>
                  <a:pt x="351" y="192"/>
                </a:lnTo>
                <a:lnTo>
                  <a:pt x="349" y="192"/>
                </a:lnTo>
                <a:lnTo>
                  <a:pt x="349" y="192"/>
                </a:lnTo>
                <a:lnTo>
                  <a:pt x="351" y="194"/>
                </a:lnTo>
                <a:lnTo>
                  <a:pt x="351" y="194"/>
                </a:lnTo>
                <a:lnTo>
                  <a:pt x="351" y="192"/>
                </a:lnTo>
                <a:lnTo>
                  <a:pt x="351" y="192"/>
                </a:lnTo>
                <a:close/>
                <a:moveTo>
                  <a:pt x="235" y="165"/>
                </a:moveTo>
                <a:lnTo>
                  <a:pt x="235" y="165"/>
                </a:lnTo>
                <a:lnTo>
                  <a:pt x="237" y="164"/>
                </a:lnTo>
                <a:lnTo>
                  <a:pt x="235" y="162"/>
                </a:lnTo>
                <a:lnTo>
                  <a:pt x="235" y="162"/>
                </a:lnTo>
                <a:lnTo>
                  <a:pt x="235" y="165"/>
                </a:lnTo>
                <a:lnTo>
                  <a:pt x="235" y="165"/>
                </a:lnTo>
                <a:close/>
                <a:moveTo>
                  <a:pt x="10" y="287"/>
                </a:moveTo>
                <a:lnTo>
                  <a:pt x="10" y="287"/>
                </a:lnTo>
                <a:lnTo>
                  <a:pt x="10" y="287"/>
                </a:lnTo>
                <a:lnTo>
                  <a:pt x="10" y="287"/>
                </a:lnTo>
                <a:lnTo>
                  <a:pt x="10" y="290"/>
                </a:lnTo>
                <a:lnTo>
                  <a:pt x="10" y="290"/>
                </a:lnTo>
                <a:lnTo>
                  <a:pt x="10" y="289"/>
                </a:lnTo>
                <a:lnTo>
                  <a:pt x="10" y="287"/>
                </a:lnTo>
                <a:lnTo>
                  <a:pt x="10" y="287"/>
                </a:lnTo>
                <a:close/>
                <a:moveTo>
                  <a:pt x="7" y="255"/>
                </a:moveTo>
                <a:lnTo>
                  <a:pt x="7" y="255"/>
                </a:lnTo>
                <a:lnTo>
                  <a:pt x="7" y="255"/>
                </a:lnTo>
                <a:lnTo>
                  <a:pt x="7" y="255"/>
                </a:lnTo>
                <a:lnTo>
                  <a:pt x="7" y="252"/>
                </a:lnTo>
                <a:lnTo>
                  <a:pt x="7" y="252"/>
                </a:lnTo>
                <a:lnTo>
                  <a:pt x="7" y="255"/>
                </a:lnTo>
                <a:lnTo>
                  <a:pt x="7" y="255"/>
                </a:lnTo>
                <a:close/>
                <a:moveTo>
                  <a:pt x="194" y="140"/>
                </a:moveTo>
                <a:lnTo>
                  <a:pt x="194" y="140"/>
                </a:lnTo>
                <a:lnTo>
                  <a:pt x="196" y="140"/>
                </a:lnTo>
                <a:lnTo>
                  <a:pt x="196" y="140"/>
                </a:lnTo>
                <a:lnTo>
                  <a:pt x="196" y="138"/>
                </a:lnTo>
                <a:lnTo>
                  <a:pt x="196" y="138"/>
                </a:lnTo>
                <a:lnTo>
                  <a:pt x="194" y="140"/>
                </a:lnTo>
                <a:lnTo>
                  <a:pt x="194" y="140"/>
                </a:lnTo>
                <a:close/>
                <a:moveTo>
                  <a:pt x="123" y="158"/>
                </a:moveTo>
                <a:lnTo>
                  <a:pt x="123" y="158"/>
                </a:lnTo>
                <a:lnTo>
                  <a:pt x="125" y="157"/>
                </a:lnTo>
                <a:lnTo>
                  <a:pt x="125" y="157"/>
                </a:lnTo>
                <a:lnTo>
                  <a:pt x="125" y="157"/>
                </a:lnTo>
                <a:lnTo>
                  <a:pt x="125" y="157"/>
                </a:lnTo>
                <a:lnTo>
                  <a:pt x="123" y="157"/>
                </a:lnTo>
                <a:lnTo>
                  <a:pt x="123" y="158"/>
                </a:lnTo>
                <a:lnTo>
                  <a:pt x="123" y="158"/>
                </a:lnTo>
                <a:close/>
                <a:moveTo>
                  <a:pt x="28" y="216"/>
                </a:moveTo>
                <a:lnTo>
                  <a:pt x="28" y="216"/>
                </a:lnTo>
                <a:lnTo>
                  <a:pt x="27" y="216"/>
                </a:lnTo>
                <a:lnTo>
                  <a:pt x="27" y="218"/>
                </a:lnTo>
                <a:lnTo>
                  <a:pt x="27" y="218"/>
                </a:lnTo>
                <a:lnTo>
                  <a:pt x="28" y="216"/>
                </a:lnTo>
                <a:lnTo>
                  <a:pt x="28" y="216"/>
                </a:lnTo>
                <a:close/>
                <a:moveTo>
                  <a:pt x="66" y="316"/>
                </a:moveTo>
                <a:lnTo>
                  <a:pt x="66" y="316"/>
                </a:lnTo>
                <a:lnTo>
                  <a:pt x="66" y="316"/>
                </a:lnTo>
                <a:lnTo>
                  <a:pt x="66" y="316"/>
                </a:lnTo>
                <a:lnTo>
                  <a:pt x="68" y="317"/>
                </a:lnTo>
                <a:lnTo>
                  <a:pt x="68" y="317"/>
                </a:lnTo>
                <a:lnTo>
                  <a:pt x="69" y="317"/>
                </a:lnTo>
                <a:lnTo>
                  <a:pt x="69" y="317"/>
                </a:lnTo>
                <a:lnTo>
                  <a:pt x="66" y="316"/>
                </a:lnTo>
                <a:lnTo>
                  <a:pt x="66" y="316"/>
                </a:lnTo>
                <a:close/>
                <a:moveTo>
                  <a:pt x="153" y="159"/>
                </a:moveTo>
                <a:lnTo>
                  <a:pt x="153" y="159"/>
                </a:lnTo>
                <a:lnTo>
                  <a:pt x="153" y="161"/>
                </a:lnTo>
                <a:lnTo>
                  <a:pt x="153" y="161"/>
                </a:lnTo>
                <a:lnTo>
                  <a:pt x="154" y="161"/>
                </a:lnTo>
                <a:lnTo>
                  <a:pt x="154" y="159"/>
                </a:lnTo>
                <a:lnTo>
                  <a:pt x="154" y="159"/>
                </a:lnTo>
                <a:lnTo>
                  <a:pt x="153" y="159"/>
                </a:lnTo>
                <a:lnTo>
                  <a:pt x="153" y="159"/>
                </a:lnTo>
                <a:close/>
                <a:moveTo>
                  <a:pt x="116" y="204"/>
                </a:moveTo>
                <a:lnTo>
                  <a:pt x="116" y="204"/>
                </a:lnTo>
                <a:lnTo>
                  <a:pt x="116" y="206"/>
                </a:lnTo>
                <a:lnTo>
                  <a:pt x="116" y="206"/>
                </a:lnTo>
                <a:lnTo>
                  <a:pt x="116" y="205"/>
                </a:lnTo>
                <a:lnTo>
                  <a:pt x="116" y="204"/>
                </a:lnTo>
                <a:lnTo>
                  <a:pt x="116" y="204"/>
                </a:lnTo>
                <a:close/>
                <a:moveTo>
                  <a:pt x="253" y="219"/>
                </a:moveTo>
                <a:lnTo>
                  <a:pt x="253" y="219"/>
                </a:lnTo>
                <a:lnTo>
                  <a:pt x="250" y="221"/>
                </a:lnTo>
                <a:lnTo>
                  <a:pt x="250" y="221"/>
                </a:lnTo>
                <a:lnTo>
                  <a:pt x="251" y="221"/>
                </a:lnTo>
                <a:lnTo>
                  <a:pt x="253" y="219"/>
                </a:lnTo>
                <a:lnTo>
                  <a:pt x="253" y="219"/>
                </a:lnTo>
                <a:close/>
                <a:moveTo>
                  <a:pt x="233" y="159"/>
                </a:moveTo>
                <a:lnTo>
                  <a:pt x="233" y="159"/>
                </a:lnTo>
                <a:lnTo>
                  <a:pt x="233" y="161"/>
                </a:lnTo>
                <a:lnTo>
                  <a:pt x="233" y="162"/>
                </a:lnTo>
                <a:lnTo>
                  <a:pt x="233" y="162"/>
                </a:lnTo>
                <a:lnTo>
                  <a:pt x="234" y="161"/>
                </a:lnTo>
                <a:lnTo>
                  <a:pt x="233" y="159"/>
                </a:lnTo>
                <a:lnTo>
                  <a:pt x="233" y="159"/>
                </a:lnTo>
                <a:close/>
                <a:moveTo>
                  <a:pt x="130" y="256"/>
                </a:moveTo>
                <a:lnTo>
                  <a:pt x="130" y="256"/>
                </a:lnTo>
                <a:lnTo>
                  <a:pt x="130" y="255"/>
                </a:lnTo>
                <a:lnTo>
                  <a:pt x="130" y="255"/>
                </a:lnTo>
                <a:lnTo>
                  <a:pt x="127" y="256"/>
                </a:lnTo>
                <a:lnTo>
                  <a:pt x="127" y="256"/>
                </a:lnTo>
                <a:lnTo>
                  <a:pt x="127" y="258"/>
                </a:lnTo>
                <a:lnTo>
                  <a:pt x="127" y="258"/>
                </a:lnTo>
                <a:lnTo>
                  <a:pt x="130" y="256"/>
                </a:lnTo>
                <a:lnTo>
                  <a:pt x="130" y="256"/>
                </a:lnTo>
                <a:close/>
                <a:moveTo>
                  <a:pt x="244" y="231"/>
                </a:moveTo>
                <a:lnTo>
                  <a:pt x="244" y="231"/>
                </a:lnTo>
                <a:lnTo>
                  <a:pt x="245" y="232"/>
                </a:lnTo>
                <a:lnTo>
                  <a:pt x="245" y="232"/>
                </a:lnTo>
                <a:lnTo>
                  <a:pt x="245" y="232"/>
                </a:lnTo>
                <a:lnTo>
                  <a:pt x="245" y="232"/>
                </a:lnTo>
                <a:lnTo>
                  <a:pt x="244" y="229"/>
                </a:lnTo>
                <a:lnTo>
                  <a:pt x="244" y="229"/>
                </a:lnTo>
                <a:lnTo>
                  <a:pt x="244" y="231"/>
                </a:lnTo>
                <a:lnTo>
                  <a:pt x="244" y="231"/>
                </a:lnTo>
                <a:close/>
                <a:moveTo>
                  <a:pt x="240" y="238"/>
                </a:moveTo>
                <a:lnTo>
                  <a:pt x="240" y="238"/>
                </a:lnTo>
                <a:lnTo>
                  <a:pt x="238" y="238"/>
                </a:lnTo>
                <a:lnTo>
                  <a:pt x="238" y="239"/>
                </a:lnTo>
                <a:lnTo>
                  <a:pt x="238" y="239"/>
                </a:lnTo>
                <a:lnTo>
                  <a:pt x="240" y="238"/>
                </a:lnTo>
                <a:lnTo>
                  <a:pt x="240" y="238"/>
                </a:lnTo>
                <a:close/>
                <a:moveTo>
                  <a:pt x="146" y="189"/>
                </a:moveTo>
                <a:lnTo>
                  <a:pt x="146" y="189"/>
                </a:lnTo>
                <a:lnTo>
                  <a:pt x="146" y="189"/>
                </a:lnTo>
                <a:lnTo>
                  <a:pt x="146" y="189"/>
                </a:lnTo>
                <a:lnTo>
                  <a:pt x="149" y="188"/>
                </a:lnTo>
                <a:lnTo>
                  <a:pt x="149" y="188"/>
                </a:lnTo>
                <a:lnTo>
                  <a:pt x="146" y="189"/>
                </a:lnTo>
                <a:lnTo>
                  <a:pt x="146" y="189"/>
                </a:lnTo>
                <a:close/>
                <a:moveTo>
                  <a:pt x="224" y="246"/>
                </a:moveTo>
                <a:lnTo>
                  <a:pt x="224" y="246"/>
                </a:lnTo>
                <a:lnTo>
                  <a:pt x="227" y="245"/>
                </a:lnTo>
                <a:lnTo>
                  <a:pt x="227" y="245"/>
                </a:lnTo>
                <a:lnTo>
                  <a:pt x="226" y="245"/>
                </a:lnTo>
                <a:lnTo>
                  <a:pt x="224" y="246"/>
                </a:lnTo>
                <a:lnTo>
                  <a:pt x="224" y="246"/>
                </a:lnTo>
                <a:close/>
                <a:moveTo>
                  <a:pt x="240" y="218"/>
                </a:moveTo>
                <a:lnTo>
                  <a:pt x="240" y="218"/>
                </a:lnTo>
                <a:lnTo>
                  <a:pt x="243" y="219"/>
                </a:lnTo>
                <a:lnTo>
                  <a:pt x="243" y="219"/>
                </a:lnTo>
                <a:lnTo>
                  <a:pt x="241" y="218"/>
                </a:lnTo>
                <a:lnTo>
                  <a:pt x="240" y="218"/>
                </a:lnTo>
                <a:lnTo>
                  <a:pt x="240" y="218"/>
                </a:lnTo>
                <a:close/>
                <a:moveTo>
                  <a:pt x="52" y="201"/>
                </a:moveTo>
                <a:lnTo>
                  <a:pt x="52" y="201"/>
                </a:lnTo>
                <a:lnTo>
                  <a:pt x="52" y="201"/>
                </a:lnTo>
                <a:lnTo>
                  <a:pt x="51" y="202"/>
                </a:lnTo>
                <a:lnTo>
                  <a:pt x="51" y="202"/>
                </a:lnTo>
                <a:lnTo>
                  <a:pt x="52" y="201"/>
                </a:lnTo>
                <a:lnTo>
                  <a:pt x="52" y="201"/>
                </a:lnTo>
                <a:close/>
                <a:moveTo>
                  <a:pt x="211" y="178"/>
                </a:moveTo>
                <a:lnTo>
                  <a:pt x="211" y="178"/>
                </a:lnTo>
                <a:lnTo>
                  <a:pt x="213" y="177"/>
                </a:lnTo>
                <a:lnTo>
                  <a:pt x="211" y="175"/>
                </a:lnTo>
                <a:lnTo>
                  <a:pt x="211" y="175"/>
                </a:lnTo>
                <a:lnTo>
                  <a:pt x="211" y="178"/>
                </a:lnTo>
                <a:lnTo>
                  <a:pt x="211" y="178"/>
                </a:lnTo>
                <a:close/>
                <a:moveTo>
                  <a:pt x="200" y="172"/>
                </a:moveTo>
                <a:lnTo>
                  <a:pt x="200" y="172"/>
                </a:lnTo>
                <a:lnTo>
                  <a:pt x="200" y="172"/>
                </a:lnTo>
                <a:lnTo>
                  <a:pt x="200" y="172"/>
                </a:lnTo>
                <a:lnTo>
                  <a:pt x="201" y="172"/>
                </a:lnTo>
                <a:lnTo>
                  <a:pt x="201" y="172"/>
                </a:lnTo>
                <a:lnTo>
                  <a:pt x="201" y="172"/>
                </a:lnTo>
                <a:lnTo>
                  <a:pt x="200" y="172"/>
                </a:lnTo>
                <a:lnTo>
                  <a:pt x="200" y="172"/>
                </a:lnTo>
                <a:close/>
                <a:moveTo>
                  <a:pt x="65" y="326"/>
                </a:moveTo>
                <a:lnTo>
                  <a:pt x="65" y="326"/>
                </a:lnTo>
                <a:lnTo>
                  <a:pt x="66" y="326"/>
                </a:lnTo>
                <a:lnTo>
                  <a:pt x="66" y="326"/>
                </a:lnTo>
                <a:lnTo>
                  <a:pt x="66" y="326"/>
                </a:lnTo>
                <a:lnTo>
                  <a:pt x="65" y="326"/>
                </a:lnTo>
                <a:lnTo>
                  <a:pt x="65" y="326"/>
                </a:lnTo>
                <a:close/>
                <a:moveTo>
                  <a:pt x="180" y="177"/>
                </a:moveTo>
                <a:lnTo>
                  <a:pt x="180" y="177"/>
                </a:lnTo>
                <a:lnTo>
                  <a:pt x="180" y="177"/>
                </a:lnTo>
                <a:lnTo>
                  <a:pt x="180" y="177"/>
                </a:lnTo>
                <a:lnTo>
                  <a:pt x="183" y="175"/>
                </a:lnTo>
                <a:lnTo>
                  <a:pt x="183" y="175"/>
                </a:lnTo>
                <a:lnTo>
                  <a:pt x="183" y="175"/>
                </a:lnTo>
                <a:lnTo>
                  <a:pt x="183" y="175"/>
                </a:lnTo>
                <a:lnTo>
                  <a:pt x="180" y="177"/>
                </a:lnTo>
                <a:lnTo>
                  <a:pt x="180" y="177"/>
                </a:lnTo>
                <a:close/>
                <a:moveTo>
                  <a:pt x="81" y="324"/>
                </a:moveTo>
                <a:lnTo>
                  <a:pt x="81" y="324"/>
                </a:lnTo>
                <a:lnTo>
                  <a:pt x="82" y="326"/>
                </a:lnTo>
                <a:lnTo>
                  <a:pt x="82" y="326"/>
                </a:lnTo>
                <a:lnTo>
                  <a:pt x="81" y="324"/>
                </a:lnTo>
                <a:lnTo>
                  <a:pt x="81" y="324"/>
                </a:lnTo>
                <a:lnTo>
                  <a:pt x="81" y="324"/>
                </a:lnTo>
                <a:close/>
                <a:moveTo>
                  <a:pt x="237" y="233"/>
                </a:moveTo>
                <a:lnTo>
                  <a:pt x="237" y="233"/>
                </a:lnTo>
                <a:lnTo>
                  <a:pt x="237" y="232"/>
                </a:lnTo>
                <a:lnTo>
                  <a:pt x="237" y="232"/>
                </a:lnTo>
                <a:lnTo>
                  <a:pt x="237" y="232"/>
                </a:lnTo>
                <a:lnTo>
                  <a:pt x="237" y="232"/>
                </a:lnTo>
                <a:lnTo>
                  <a:pt x="237" y="233"/>
                </a:lnTo>
                <a:lnTo>
                  <a:pt x="237" y="233"/>
                </a:lnTo>
                <a:close/>
                <a:moveTo>
                  <a:pt x="58" y="228"/>
                </a:moveTo>
                <a:lnTo>
                  <a:pt x="58" y="228"/>
                </a:lnTo>
                <a:lnTo>
                  <a:pt x="59" y="228"/>
                </a:lnTo>
                <a:lnTo>
                  <a:pt x="59" y="228"/>
                </a:lnTo>
                <a:lnTo>
                  <a:pt x="58" y="226"/>
                </a:lnTo>
                <a:lnTo>
                  <a:pt x="58" y="226"/>
                </a:lnTo>
                <a:lnTo>
                  <a:pt x="58" y="226"/>
                </a:lnTo>
                <a:lnTo>
                  <a:pt x="58" y="226"/>
                </a:lnTo>
                <a:lnTo>
                  <a:pt x="58" y="228"/>
                </a:lnTo>
                <a:lnTo>
                  <a:pt x="58" y="228"/>
                </a:lnTo>
                <a:close/>
                <a:moveTo>
                  <a:pt x="216" y="124"/>
                </a:moveTo>
                <a:lnTo>
                  <a:pt x="216" y="124"/>
                </a:lnTo>
                <a:lnTo>
                  <a:pt x="216" y="123"/>
                </a:lnTo>
                <a:lnTo>
                  <a:pt x="216" y="123"/>
                </a:lnTo>
                <a:lnTo>
                  <a:pt x="214" y="124"/>
                </a:lnTo>
                <a:lnTo>
                  <a:pt x="214" y="124"/>
                </a:lnTo>
                <a:lnTo>
                  <a:pt x="214" y="124"/>
                </a:lnTo>
                <a:lnTo>
                  <a:pt x="214" y="124"/>
                </a:lnTo>
                <a:lnTo>
                  <a:pt x="216" y="124"/>
                </a:lnTo>
                <a:lnTo>
                  <a:pt x="216" y="124"/>
                </a:lnTo>
                <a:close/>
                <a:moveTo>
                  <a:pt x="133" y="216"/>
                </a:moveTo>
                <a:lnTo>
                  <a:pt x="133" y="216"/>
                </a:lnTo>
                <a:lnTo>
                  <a:pt x="133" y="216"/>
                </a:lnTo>
                <a:lnTo>
                  <a:pt x="133" y="216"/>
                </a:lnTo>
                <a:lnTo>
                  <a:pt x="135" y="215"/>
                </a:lnTo>
                <a:lnTo>
                  <a:pt x="135" y="215"/>
                </a:lnTo>
                <a:lnTo>
                  <a:pt x="135" y="215"/>
                </a:lnTo>
                <a:lnTo>
                  <a:pt x="135" y="215"/>
                </a:lnTo>
                <a:lnTo>
                  <a:pt x="133" y="216"/>
                </a:lnTo>
                <a:lnTo>
                  <a:pt x="133" y="216"/>
                </a:lnTo>
                <a:close/>
                <a:moveTo>
                  <a:pt x="282" y="189"/>
                </a:moveTo>
                <a:lnTo>
                  <a:pt x="282" y="189"/>
                </a:lnTo>
                <a:lnTo>
                  <a:pt x="281" y="189"/>
                </a:lnTo>
                <a:lnTo>
                  <a:pt x="281" y="191"/>
                </a:lnTo>
                <a:lnTo>
                  <a:pt x="281" y="191"/>
                </a:lnTo>
                <a:lnTo>
                  <a:pt x="282" y="189"/>
                </a:lnTo>
                <a:lnTo>
                  <a:pt x="282" y="189"/>
                </a:lnTo>
                <a:close/>
                <a:moveTo>
                  <a:pt x="95" y="309"/>
                </a:moveTo>
                <a:lnTo>
                  <a:pt x="95" y="309"/>
                </a:lnTo>
                <a:lnTo>
                  <a:pt x="95" y="306"/>
                </a:lnTo>
                <a:lnTo>
                  <a:pt x="95" y="306"/>
                </a:lnTo>
                <a:lnTo>
                  <a:pt x="95" y="307"/>
                </a:lnTo>
                <a:lnTo>
                  <a:pt x="95" y="309"/>
                </a:lnTo>
                <a:lnTo>
                  <a:pt x="95" y="309"/>
                </a:lnTo>
                <a:close/>
                <a:moveTo>
                  <a:pt x="129" y="209"/>
                </a:moveTo>
                <a:lnTo>
                  <a:pt x="129" y="209"/>
                </a:lnTo>
                <a:lnTo>
                  <a:pt x="130" y="209"/>
                </a:lnTo>
                <a:lnTo>
                  <a:pt x="130" y="208"/>
                </a:lnTo>
                <a:lnTo>
                  <a:pt x="130" y="208"/>
                </a:lnTo>
                <a:lnTo>
                  <a:pt x="129" y="208"/>
                </a:lnTo>
                <a:lnTo>
                  <a:pt x="129" y="209"/>
                </a:lnTo>
                <a:lnTo>
                  <a:pt x="129" y="209"/>
                </a:lnTo>
                <a:close/>
                <a:moveTo>
                  <a:pt x="91" y="297"/>
                </a:moveTo>
                <a:lnTo>
                  <a:pt x="91" y="297"/>
                </a:lnTo>
                <a:lnTo>
                  <a:pt x="91" y="297"/>
                </a:lnTo>
                <a:lnTo>
                  <a:pt x="92" y="296"/>
                </a:lnTo>
                <a:lnTo>
                  <a:pt x="92" y="296"/>
                </a:lnTo>
                <a:lnTo>
                  <a:pt x="91" y="297"/>
                </a:lnTo>
                <a:lnTo>
                  <a:pt x="91" y="297"/>
                </a:lnTo>
                <a:close/>
                <a:moveTo>
                  <a:pt x="88" y="339"/>
                </a:moveTo>
                <a:lnTo>
                  <a:pt x="88" y="339"/>
                </a:lnTo>
                <a:lnTo>
                  <a:pt x="89" y="339"/>
                </a:lnTo>
                <a:lnTo>
                  <a:pt x="89" y="337"/>
                </a:lnTo>
                <a:lnTo>
                  <a:pt x="89" y="337"/>
                </a:lnTo>
                <a:lnTo>
                  <a:pt x="88" y="339"/>
                </a:lnTo>
                <a:lnTo>
                  <a:pt x="88" y="339"/>
                </a:lnTo>
                <a:close/>
                <a:moveTo>
                  <a:pt x="156" y="238"/>
                </a:moveTo>
                <a:lnTo>
                  <a:pt x="156" y="238"/>
                </a:lnTo>
                <a:lnTo>
                  <a:pt x="156" y="235"/>
                </a:lnTo>
                <a:lnTo>
                  <a:pt x="156" y="235"/>
                </a:lnTo>
                <a:lnTo>
                  <a:pt x="156" y="236"/>
                </a:lnTo>
                <a:lnTo>
                  <a:pt x="156" y="236"/>
                </a:lnTo>
                <a:lnTo>
                  <a:pt x="156" y="238"/>
                </a:lnTo>
                <a:lnTo>
                  <a:pt x="156" y="238"/>
                </a:lnTo>
                <a:close/>
                <a:moveTo>
                  <a:pt x="254" y="287"/>
                </a:moveTo>
                <a:lnTo>
                  <a:pt x="254" y="287"/>
                </a:lnTo>
                <a:lnTo>
                  <a:pt x="253" y="287"/>
                </a:lnTo>
                <a:lnTo>
                  <a:pt x="253" y="287"/>
                </a:lnTo>
                <a:lnTo>
                  <a:pt x="253" y="287"/>
                </a:lnTo>
                <a:lnTo>
                  <a:pt x="254" y="287"/>
                </a:lnTo>
                <a:lnTo>
                  <a:pt x="254" y="287"/>
                </a:lnTo>
                <a:close/>
                <a:moveTo>
                  <a:pt x="237" y="223"/>
                </a:moveTo>
                <a:lnTo>
                  <a:pt x="237" y="223"/>
                </a:lnTo>
                <a:lnTo>
                  <a:pt x="235" y="223"/>
                </a:lnTo>
                <a:lnTo>
                  <a:pt x="235" y="225"/>
                </a:lnTo>
                <a:lnTo>
                  <a:pt x="235" y="225"/>
                </a:lnTo>
                <a:lnTo>
                  <a:pt x="237" y="223"/>
                </a:lnTo>
                <a:lnTo>
                  <a:pt x="237" y="223"/>
                </a:lnTo>
                <a:close/>
                <a:moveTo>
                  <a:pt x="146" y="141"/>
                </a:moveTo>
                <a:lnTo>
                  <a:pt x="146" y="141"/>
                </a:lnTo>
                <a:lnTo>
                  <a:pt x="146" y="141"/>
                </a:lnTo>
                <a:lnTo>
                  <a:pt x="147" y="140"/>
                </a:lnTo>
                <a:lnTo>
                  <a:pt x="147" y="140"/>
                </a:lnTo>
                <a:lnTo>
                  <a:pt x="146" y="141"/>
                </a:lnTo>
                <a:lnTo>
                  <a:pt x="146" y="141"/>
                </a:lnTo>
                <a:close/>
                <a:moveTo>
                  <a:pt x="91" y="188"/>
                </a:moveTo>
                <a:lnTo>
                  <a:pt x="91" y="188"/>
                </a:lnTo>
                <a:lnTo>
                  <a:pt x="91" y="188"/>
                </a:lnTo>
                <a:lnTo>
                  <a:pt x="91" y="188"/>
                </a:lnTo>
                <a:lnTo>
                  <a:pt x="92" y="186"/>
                </a:lnTo>
                <a:lnTo>
                  <a:pt x="92" y="186"/>
                </a:lnTo>
                <a:lnTo>
                  <a:pt x="92" y="186"/>
                </a:lnTo>
                <a:lnTo>
                  <a:pt x="92" y="186"/>
                </a:lnTo>
                <a:lnTo>
                  <a:pt x="91" y="188"/>
                </a:lnTo>
                <a:lnTo>
                  <a:pt x="91" y="188"/>
                </a:lnTo>
                <a:close/>
                <a:moveTo>
                  <a:pt x="112" y="208"/>
                </a:moveTo>
                <a:lnTo>
                  <a:pt x="112" y="208"/>
                </a:lnTo>
                <a:lnTo>
                  <a:pt x="112" y="208"/>
                </a:lnTo>
                <a:lnTo>
                  <a:pt x="112" y="208"/>
                </a:lnTo>
                <a:lnTo>
                  <a:pt x="112" y="206"/>
                </a:lnTo>
                <a:lnTo>
                  <a:pt x="112" y="206"/>
                </a:lnTo>
                <a:lnTo>
                  <a:pt x="112" y="206"/>
                </a:lnTo>
                <a:lnTo>
                  <a:pt x="112" y="206"/>
                </a:lnTo>
                <a:lnTo>
                  <a:pt x="112" y="208"/>
                </a:lnTo>
                <a:lnTo>
                  <a:pt x="112" y="208"/>
                </a:lnTo>
                <a:close/>
                <a:moveTo>
                  <a:pt x="305" y="185"/>
                </a:moveTo>
                <a:lnTo>
                  <a:pt x="305" y="185"/>
                </a:lnTo>
                <a:lnTo>
                  <a:pt x="307" y="186"/>
                </a:lnTo>
                <a:lnTo>
                  <a:pt x="307" y="186"/>
                </a:lnTo>
                <a:lnTo>
                  <a:pt x="307" y="185"/>
                </a:lnTo>
                <a:lnTo>
                  <a:pt x="305" y="185"/>
                </a:lnTo>
                <a:lnTo>
                  <a:pt x="305" y="185"/>
                </a:lnTo>
                <a:close/>
                <a:moveTo>
                  <a:pt x="183" y="273"/>
                </a:moveTo>
                <a:lnTo>
                  <a:pt x="183" y="273"/>
                </a:lnTo>
                <a:lnTo>
                  <a:pt x="183" y="273"/>
                </a:lnTo>
                <a:lnTo>
                  <a:pt x="183" y="273"/>
                </a:lnTo>
                <a:lnTo>
                  <a:pt x="184" y="272"/>
                </a:lnTo>
                <a:lnTo>
                  <a:pt x="184" y="272"/>
                </a:lnTo>
                <a:lnTo>
                  <a:pt x="184" y="272"/>
                </a:lnTo>
                <a:lnTo>
                  <a:pt x="184" y="272"/>
                </a:lnTo>
                <a:lnTo>
                  <a:pt x="183" y="273"/>
                </a:lnTo>
                <a:lnTo>
                  <a:pt x="183" y="273"/>
                </a:lnTo>
                <a:close/>
                <a:moveTo>
                  <a:pt x="339" y="144"/>
                </a:moveTo>
                <a:lnTo>
                  <a:pt x="339" y="144"/>
                </a:lnTo>
                <a:lnTo>
                  <a:pt x="339" y="145"/>
                </a:lnTo>
                <a:lnTo>
                  <a:pt x="339" y="145"/>
                </a:lnTo>
                <a:lnTo>
                  <a:pt x="339" y="145"/>
                </a:lnTo>
                <a:lnTo>
                  <a:pt x="339" y="144"/>
                </a:lnTo>
                <a:lnTo>
                  <a:pt x="339" y="144"/>
                </a:lnTo>
                <a:close/>
                <a:moveTo>
                  <a:pt x="150" y="249"/>
                </a:moveTo>
                <a:lnTo>
                  <a:pt x="150" y="249"/>
                </a:lnTo>
                <a:lnTo>
                  <a:pt x="150" y="249"/>
                </a:lnTo>
                <a:lnTo>
                  <a:pt x="152" y="249"/>
                </a:lnTo>
                <a:lnTo>
                  <a:pt x="152" y="249"/>
                </a:lnTo>
                <a:lnTo>
                  <a:pt x="150" y="249"/>
                </a:lnTo>
                <a:lnTo>
                  <a:pt x="150" y="249"/>
                </a:lnTo>
                <a:close/>
                <a:moveTo>
                  <a:pt x="106" y="164"/>
                </a:moveTo>
                <a:lnTo>
                  <a:pt x="106" y="164"/>
                </a:lnTo>
                <a:lnTo>
                  <a:pt x="106" y="164"/>
                </a:lnTo>
                <a:lnTo>
                  <a:pt x="106" y="164"/>
                </a:lnTo>
                <a:lnTo>
                  <a:pt x="105" y="165"/>
                </a:lnTo>
                <a:lnTo>
                  <a:pt x="105" y="165"/>
                </a:lnTo>
                <a:lnTo>
                  <a:pt x="105" y="165"/>
                </a:lnTo>
                <a:lnTo>
                  <a:pt x="105" y="165"/>
                </a:lnTo>
                <a:lnTo>
                  <a:pt x="106" y="164"/>
                </a:lnTo>
                <a:lnTo>
                  <a:pt x="106" y="164"/>
                </a:lnTo>
                <a:close/>
                <a:moveTo>
                  <a:pt x="334" y="127"/>
                </a:moveTo>
                <a:lnTo>
                  <a:pt x="334" y="127"/>
                </a:lnTo>
                <a:lnTo>
                  <a:pt x="334" y="127"/>
                </a:lnTo>
                <a:lnTo>
                  <a:pt x="334" y="127"/>
                </a:lnTo>
                <a:lnTo>
                  <a:pt x="334" y="125"/>
                </a:lnTo>
                <a:lnTo>
                  <a:pt x="334" y="125"/>
                </a:lnTo>
                <a:lnTo>
                  <a:pt x="332" y="125"/>
                </a:lnTo>
                <a:lnTo>
                  <a:pt x="332" y="125"/>
                </a:lnTo>
                <a:lnTo>
                  <a:pt x="334" y="127"/>
                </a:lnTo>
                <a:lnTo>
                  <a:pt x="334" y="127"/>
                </a:lnTo>
                <a:close/>
                <a:moveTo>
                  <a:pt x="197" y="114"/>
                </a:moveTo>
                <a:lnTo>
                  <a:pt x="197" y="114"/>
                </a:lnTo>
                <a:lnTo>
                  <a:pt x="197" y="114"/>
                </a:lnTo>
                <a:lnTo>
                  <a:pt x="197" y="114"/>
                </a:lnTo>
                <a:lnTo>
                  <a:pt x="196" y="114"/>
                </a:lnTo>
                <a:lnTo>
                  <a:pt x="196" y="114"/>
                </a:lnTo>
                <a:lnTo>
                  <a:pt x="196" y="114"/>
                </a:lnTo>
                <a:lnTo>
                  <a:pt x="196" y="114"/>
                </a:lnTo>
                <a:lnTo>
                  <a:pt x="197" y="114"/>
                </a:lnTo>
                <a:lnTo>
                  <a:pt x="197" y="114"/>
                </a:lnTo>
                <a:close/>
                <a:moveTo>
                  <a:pt x="75" y="317"/>
                </a:moveTo>
                <a:lnTo>
                  <a:pt x="75" y="317"/>
                </a:lnTo>
                <a:lnTo>
                  <a:pt x="75" y="316"/>
                </a:lnTo>
                <a:lnTo>
                  <a:pt x="75" y="316"/>
                </a:lnTo>
                <a:lnTo>
                  <a:pt x="75" y="316"/>
                </a:lnTo>
                <a:lnTo>
                  <a:pt x="75" y="317"/>
                </a:lnTo>
                <a:lnTo>
                  <a:pt x="75" y="317"/>
                </a:lnTo>
                <a:close/>
                <a:moveTo>
                  <a:pt x="130" y="172"/>
                </a:moveTo>
                <a:lnTo>
                  <a:pt x="130" y="172"/>
                </a:lnTo>
                <a:lnTo>
                  <a:pt x="130" y="172"/>
                </a:lnTo>
                <a:lnTo>
                  <a:pt x="130" y="172"/>
                </a:lnTo>
                <a:lnTo>
                  <a:pt x="130" y="172"/>
                </a:lnTo>
                <a:lnTo>
                  <a:pt x="130" y="172"/>
                </a:lnTo>
                <a:lnTo>
                  <a:pt x="130" y="172"/>
                </a:lnTo>
                <a:lnTo>
                  <a:pt x="130" y="172"/>
                </a:lnTo>
                <a:lnTo>
                  <a:pt x="130" y="172"/>
                </a:lnTo>
                <a:lnTo>
                  <a:pt x="130" y="172"/>
                </a:lnTo>
                <a:close/>
                <a:moveTo>
                  <a:pt x="69" y="191"/>
                </a:moveTo>
                <a:lnTo>
                  <a:pt x="69" y="191"/>
                </a:lnTo>
                <a:lnTo>
                  <a:pt x="69" y="191"/>
                </a:lnTo>
                <a:lnTo>
                  <a:pt x="69" y="191"/>
                </a:lnTo>
                <a:lnTo>
                  <a:pt x="68" y="191"/>
                </a:lnTo>
                <a:lnTo>
                  <a:pt x="68" y="191"/>
                </a:lnTo>
                <a:lnTo>
                  <a:pt x="68" y="192"/>
                </a:lnTo>
                <a:lnTo>
                  <a:pt x="68" y="192"/>
                </a:lnTo>
                <a:lnTo>
                  <a:pt x="68" y="192"/>
                </a:lnTo>
                <a:lnTo>
                  <a:pt x="68" y="192"/>
                </a:lnTo>
                <a:lnTo>
                  <a:pt x="69" y="191"/>
                </a:lnTo>
                <a:lnTo>
                  <a:pt x="69" y="191"/>
                </a:lnTo>
                <a:close/>
                <a:moveTo>
                  <a:pt x="98" y="327"/>
                </a:moveTo>
                <a:lnTo>
                  <a:pt x="98" y="327"/>
                </a:lnTo>
                <a:lnTo>
                  <a:pt x="96" y="326"/>
                </a:lnTo>
                <a:lnTo>
                  <a:pt x="96" y="327"/>
                </a:lnTo>
                <a:lnTo>
                  <a:pt x="96" y="327"/>
                </a:lnTo>
                <a:lnTo>
                  <a:pt x="98" y="327"/>
                </a:lnTo>
                <a:lnTo>
                  <a:pt x="98" y="327"/>
                </a:lnTo>
                <a:close/>
                <a:moveTo>
                  <a:pt x="206" y="131"/>
                </a:moveTo>
                <a:lnTo>
                  <a:pt x="206" y="131"/>
                </a:lnTo>
                <a:lnTo>
                  <a:pt x="206" y="131"/>
                </a:lnTo>
                <a:lnTo>
                  <a:pt x="206" y="131"/>
                </a:lnTo>
                <a:lnTo>
                  <a:pt x="207" y="131"/>
                </a:lnTo>
                <a:lnTo>
                  <a:pt x="207" y="131"/>
                </a:lnTo>
                <a:lnTo>
                  <a:pt x="207" y="131"/>
                </a:lnTo>
                <a:lnTo>
                  <a:pt x="207" y="131"/>
                </a:lnTo>
                <a:lnTo>
                  <a:pt x="206" y="131"/>
                </a:lnTo>
                <a:lnTo>
                  <a:pt x="206" y="131"/>
                </a:lnTo>
                <a:close/>
                <a:moveTo>
                  <a:pt x="68" y="297"/>
                </a:moveTo>
                <a:lnTo>
                  <a:pt x="68" y="297"/>
                </a:lnTo>
                <a:lnTo>
                  <a:pt x="69" y="297"/>
                </a:lnTo>
                <a:lnTo>
                  <a:pt x="69" y="297"/>
                </a:lnTo>
                <a:lnTo>
                  <a:pt x="68" y="297"/>
                </a:lnTo>
                <a:lnTo>
                  <a:pt x="68" y="297"/>
                </a:lnTo>
                <a:close/>
                <a:moveTo>
                  <a:pt x="65" y="350"/>
                </a:moveTo>
                <a:lnTo>
                  <a:pt x="65" y="350"/>
                </a:lnTo>
                <a:lnTo>
                  <a:pt x="65" y="350"/>
                </a:lnTo>
                <a:lnTo>
                  <a:pt x="65" y="350"/>
                </a:lnTo>
                <a:lnTo>
                  <a:pt x="66" y="348"/>
                </a:lnTo>
                <a:lnTo>
                  <a:pt x="66" y="348"/>
                </a:lnTo>
                <a:lnTo>
                  <a:pt x="66" y="348"/>
                </a:lnTo>
                <a:lnTo>
                  <a:pt x="66" y="348"/>
                </a:lnTo>
                <a:lnTo>
                  <a:pt x="65" y="350"/>
                </a:lnTo>
                <a:lnTo>
                  <a:pt x="65" y="350"/>
                </a:lnTo>
                <a:close/>
                <a:moveTo>
                  <a:pt x="103" y="204"/>
                </a:moveTo>
                <a:lnTo>
                  <a:pt x="103" y="204"/>
                </a:lnTo>
                <a:lnTo>
                  <a:pt x="103" y="204"/>
                </a:lnTo>
                <a:lnTo>
                  <a:pt x="103" y="204"/>
                </a:lnTo>
                <a:lnTo>
                  <a:pt x="103" y="205"/>
                </a:lnTo>
                <a:lnTo>
                  <a:pt x="103" y="205"/>
                </a:lnTo>
                <a:lnTo>
                  <a:pt x="103" y="205"/>
                </a:lnTo>
                <a:lnTo>
                  <a:pt x="103" y="205"/>
                </a:lnTo>
                <a:lnTo>
                  <a:pt x="103" y="204"/>
                </a:lnTo>
                <a:lnTo>
                  <a:pt x="103" y="204"/>
                </a:lnTo>
                <a:close/>
                <a:moveTo>
                  <a:pt x="174" y="238"/>
                </a:moveTo>
                <a:lnTo>
                  <a:pt x="174" y="238"/>
                </a:lnTo>
                <a:lnTo>
                  <a:pt x="174" y="238"/>
                </a:lnTo>
                <a:lnTo>
                  <a:pt x="174" y="238"/>
                </a:lnTo>
                <a:lnTo>
                  <a:pt x="174" y="238"/>
                </a:lnTo>
                <a:lnTo>
                  <a:pt x="174" y="238"/>
                </a:lnTo>
                <a:lnTo>
                  <a:pt x="174" y="236"/>
                </a:lnTo>
                <a:lnTo>
                  <a:pt x="174" y="236"/>
                </a:lnTo>
                <a:lnTo>
                  <a:pt x="174" y="238"/>
                </a:lnTo>
                <a:lnTo>
                  <a:pt x="174" y="238"/>
                </a:lnTo>
                <a:close/>
                <a:moveTo>
                  <a:pt x="82" y="307"/>
                </a:moveTo>
                <a:lnTo>
                  <a:pt x="82" y="307"/>
                </a:lnTo>
                <a:lnTo>
                  <a:pt x="82" y="307"/>
                </a:lnTo>
                <a:lnTo>
                  <a:pt x="82" y="307"/>
                </a:lnTo>
                <a:lnTo>
                  <a:pt x="81" y="307"/>
                </a:lnTo>
                <a:lnTo>
                  <a:pt x="81" y="307"/>
                </a:lnTo>
                <a:lnTo>
                  <a:pt x="81" y="309"/>
                </a:lnTo>
                <a:lnTo>
                  <a:pt x="81" y="309"/>
                </a:lnTo>
                <a:lnTo>
                  <a:pt x="82" y="307"/>
                </a:lnTo>
                <a:lnTo>
                  <a:pt x="82" y="307"/>
                </a:lnTo>
                <a:close/>
                <a:moveTo>
                  <a:pt x="49" y="270"/>
                </a:moveTo>
                <a:lnTo>
                  <a:pt x="49" y="270"/>
                </a:lnTo>
                <a:lnTo>
                  <a:pt x="49" y="270"/>
                </a:lnTo>
                <a:lnTo>
                  <a:pt x="49" y="270"/>
                </a:lnTo>
                <a:lnTo>
                  <a:pt x="49" y="272"/>
                </a:lnTo>
                <a:lnTo>
                  <a:pt x="49" y="272"/>
                </a:lnTo>
                <a:lnTo>
                  <a:pt x="49" y="270"/>
                </a:lnTo>
                <a:lnTo>
                  <a:pt x="49" y="270"/>
                </a:lnTo>
                <a:lnTo>
                  <a:pt x="49" y="270"/>
                </a:lnTo>
                <a:lnTo>
                  <a:pt x="49" y="270"/>
                </a:lnTo>
                <a:close/>
                <a:moveTo>
                  <a:pt x="28" y="303"/>
                </a:moveTo>
                <a:lnTo>
                  <a:pt x="28" y="303"/>
                </a:lnTo>
                <a:lnTo>
                  <a:pt x="28" y="302"/>
                </a:lnTo>
                <a:lnTo>
                  <a:pt x="28" y="302"/>
                </a:lnTo>
                <a:lnTo>
                  <a:pt x="28" y="302"/>
                </a:lnTo>
                <a:lnTo>
                  <a:pt x="28" y="302"/>
                </a:lnTo>
                <a:lnTo>
                  <a:pt x="28" y="303"/>
                </a:lnTo>
                <a:lnTo>
                  <a:pt x="28" y="303"/>
                </a:lnTo>
                <a:close/>
                <a:moveTo>
                  <a:pt x="152" y="206"/>
                </a:moveTo>
                <a:lnTo>
                  <a:pt x="152" y="206"/>
                </a:lnTo>
                <a:lnTo>
                  <a:pt x="152" y="206"/>
                </a:lnTo>
                <a:lnTo>
                  <a:pt x="152" y="206"/>
                </a:lnTo>
                <a:lnTo>
                  <a:pt x="153" y="206"/>
                </a:lnTo>
                <a:lnTo>
                  <a:pt x="153" y="206"/>
                </a:lnTo>
                <a:lnTo>
                  <a:pt x="153" y="206"/>
                </a:lnTo>
                <a:lnTo>
                  <a:pt x="153" y="206"/>
                </a:lnTo>
                <a:lnTo>
                  <a:pt x="152" y="206"/>
                </a:lnTo>
                <a:lnTo>
                  <a:pt x="152" y="206"/>
                </a:lnTo>
                <a:close/>
                <a:moveTo>
                  <a:pt x="348" y="179"/>
                </a:moveTo>
                <a:lnTo>
                  <a:pt x="348" y="179"/>
                </a:lnTo>
                <a:lnTo>
                  <a:pt x="349" y="179"/>
                </a:lnTo>
                <a:lnTo>
                  <a:pt x="349" y="178"/>
                </a:lnTo>
                <a:lnTo>
                  <a:pt x="349" y="178"/>
                </a:lnTo>
                <a:lnTo>
                  <a:pt x="348" y="179"/>
                </a:lnTo>
                <a:lnTo>
                  <a:pt x="348" y="179"/>
                </a:lnTo>
                <a:close/>
                <a:moveTo>
                  <a:pt x="127" y="205"/>
                </a:moveTo>
                <a:lnTo>
                  <a:pt x="127" y="205"/>
                </a:lnTo>
                <a:lnTo>
                  <a:pt x="127" y="205"/>
                </a:lnTo>
                <a:lnTo>
                  <a:pt x="127" y="205"/>
                </a:lnTo>
                <a:lnTo>
                  <a:pt x="127" y="205"/>
                </a:lnTo>
                <a:lnTo>
                  <a:pt x="127" y="205"/>
                </a:lnTo>
                <a:lnTo>
                  <a:pt x="129" y="205"/>
                </a:lnTo>
                <a:lnTo>
                  <a:pt x="129" y="205"/>
                </a:lnTo>
                <a:lnTo>
                  <a:pt x="127" y="205"/>
                </a:lnTo>
                <a:lnTo>
                  <a:pt x="127" y="205"/>
                </a:lnTo>
                <a:close/>
                <a:moveTo>
                  <a:pt x="112" y="168"/>
                </a:moveTo>
                <a:lnTo>
                  <a:pt x="112" y="168"/>
                </a:lnTo>
                <a:lnTo>
                  <a:pt x="112" y="168"/>
                </a:lnTo>
                <a:lnTo>
                  <a:pt x="112" y="168"/>
                </a:lnTo>
                <a:lnTo>
                  <a:pt x="112" y="168"/>
                </a:lnTo>
                <a:lnTo>
                  <a:pt x="112" y="168"/>
                </a:lnTo>
                <a:lnTo>
                  <a:pt x="112" y="167"/>
                </a:lnTo>
                <a:lnTo>
                  <a:pt x="112" y="167"/>
                </a:lnTo>
                <a:lnTo>
                  <a:pt x="112" y="167"/>
                </a:lnTo>
                <a:lnTo>
                  <a:pt x="112" y="167"/>
                </a:lnTo>
                <a:lnTo>
                  <a:pt x="112" y="168"/>
                </a:lnTo>
                <a:lnTo>
                  <a:pt x="112" y="168"/>
                </a:lnTo>
                <a:close/>
                <a:moveTo>
                  <a:pt x="250" y="231"/>
                </a:moveTo>
                <a:lnTo>
                  <a:pt x="250" y="231"/>
                </a:lnTo>
                <a:lnTo>
                  <a:pt x="248" y="231"/>
                </a:lnTo>
                <a:lnTo>
                  <a:pt x="248" y="232"/>
                </a:lnTo>
                <a:lnTo>
                  <a:pt x="248" y="232"/>
                </a:lnTo>
                <a:lnTo>
                  <a:pt x="250" y="231"/>
                </a:lnTo>
                <a:lnTo>
                  <a:pt x="250" y="231"/>
                </a:lnTo>
                <a:close/>
                <a:moveTo>
                  <a:pt x="235" y="174"/>
                </a:moveTo>
                <a:lnTo>
                  <a:pt x="235" y="174"/>
                </a:lnTo>
                <a:lnTo>
                  <a:pt x="237" y="172"/>
                </a:lnTo>
                <a:lnTo>
                  <a:pt x="237" y="172"/>
                </a:lnTo>
                <a:lnTo>
                  <a:pt x="237" y="172"/>
                </a:lnTo>
                <a:lnTo>
                  <a:pt x="235" y="174"/>
                </a:lnTo>
                <a:lnTo>
                  <a:pt x="235" y="174"/>
                </a:lnTo>
                <a:close/>
                <a:moveTo>
                  <a:pt x="294" y="174"/>
                </a:moveTo>
                <a:lnTo>
                  <a:pt x="294" y="174"/>
                </a:lnTo>
                <a:lnTo>
                  <a:pt x="294" y="172"/>
                </a:lnTo>
                <a:lnTo>
                  <a:pt x="294" y="172"/>
                </a:lnTo>
                <a:lnTo>
                  <a:pt x="294" y="172"/>
                </a:lnTo>
                <a:lnTo>
                  <a:pt x="294" y="174"/>
                </a:lnTo>
                <a:lnTo>
                  <a:pt x="294" y="174"/>
                </a:lnTo>
                <a:close/>
                <a:moveTo>
                  <a:pt x="45" y="337"/>
                </a:moveTo>
                <a:lnTo>
                  <a:pt x="45" y="337"/>
                </a:lnTo>
                <a:lnTo>
                  <a:pt x="45" y="337"/>
                </a:lnTo>
                <a:lnTo>
                  <a:pt x="45" y="337"/>
                </a:lnTo>
                <a:lnTo>
                  <a:pt x="44" y="339"/>
                </a:lnTo>
                <a:lnTo>
                  <a:pt x="44" y="339"/>
                </a:lnTo>
                <a:lnTo>
                  <a:pt x="44" y="339"/>
                </a:lnTo>
                <a:lnTo>
                  <a:pt x="44" y="339"/>
                </a:lnTo>
                <a:lnTo>
                  <a:pt x="45" y="339"/>
                </a:lnTo>
                <a:lnTo>
                  <a:pt x="45" y="339"/>
                </a:lnTo>
                <a:lnTo>
                  <a:pt x="45" y="337"/>
                </a:lnTo>
                <a:lnTo>
                  <a:pt x="45" y="337"/>
                </a:lnTo>
                <a:close/>
                <a:moveTo>
                  <a:pt x="331" y="189"/>
                </a:moveTo>
                <a:lnTo>
                  <a:pt x="331" y="189"/>
                </a:lnTo>
                <a:lnTo>
                  <a:pt x="331" y="188"/>
                </a:lnTo>
                <a:lnTo>
                  <a:pt x="331" y="188"/>
                </a:lnTo>
                <a:lnTo>
                  <a:pt x="329" y="188"/>
                </a:lnTo>
                <a:lnTo>
                  <a:pt x="329" y="188"/>
                </a:lnTo>
                <a:lnTo>
                  <a:pt x="329" y="189"/>
                </a:lnTo>
                <a:lnTo>
                  <a:pt x="329" y="189"/>
                </a:lnTo>
                <a:lnTo>
                  <a:pt x="331" y="189"/>
                </a:lnTo>
                <a:lnTo>
                  <a:pt x="331" y="189"/>
                </a:lnTo>
                <a:close/>
                <a:moveTo>
                  <a:pt x="66" y="331"/>
                </a:moveTo>
                <a:lnTo>
                  <a:pt x="66" y="331"/>
                </a:lnTo>
                <a:lnTo>
                  <a:pt x="68" y="333"/>
                </a:lnTo>
                <a:lnTo>
                  <a:pt x="68" y="333"/>
                </a:lnTo>
                <a:lnTo>
                  <a:pt x="68" y="333"/>
                </a:lnTo>
                <a:lnTo>
                  <a:pt x="66" y="331"/>
                </a:lnTo>
                <a:lnTo>
                  <a:pt x="66" y="331"/>
                </a:lnTo>
                <a:close/>
                <a:moveTo>
                  <a:pt x="106" y="175"/>
                </a:moveTo>
                <a:lnTo>
                  <a:pt x="106" y="175"/>
                </a:lnTo>
                <a:lnTo>
                  <a:pt x="106" y="174"/>
                </a:lnTo>
                <a:lnTo>
                  <a:pt x="106" y="174"/>
                </a:lnTo>
                <a:lnTo>
                  <a:pt x="106" y="175"/>
                </a:lnTo>
                <a:lnTo>
                  <a:pt x="106" y="175"/>
                </a:lnTo>
                <a:lnTo>
                  <a:pt x="106" y="175"/>
                </a:lnTo>
                <a:lnTo>
                  <a:pt x="106" y="175"/>
                </a:lnTo>
                <a:lnTo>
                  <a:pt x="106" y="175"/>
                </a:lnTo>
                <a:lnTo>
                  <a:pt x="106" y="175"/>
                </a:lnTo>
                <a:close/>
                <a:moveTo>
                  <a:pt x="243" y="118"/>
                </a:moveTo>
                <a:lnTo>
                  <a:pt x="243" y="118"/>
                </a:lnTo>
                <a:lnTo>
                  <a:pt x="243" y="117"/>
                </a:lnTo>
                <a:lnTo>
                  <a:pt x="243" y="117"/>
                </a:lnTo>
                <a:lnTo>
                  <a:pt x="243" y="117"/>
                </a:lnTo>
                <a:lnTo>
                  <a:pt x="243" y="118"/>
                </a:lnTo>
                <a:lnTo>
                  <a:pt x="243" y="118"/>
                </a:lnTo>
                <a:close/>
                <a:moveTo>
                  <a:pt x="177" y="196"/>
                </a:moveTo>
                <a:lnTo>
                  <a:pt x="177" y="196"/>
                </a:lnTo>
                <a:lnTo>
                  <a:pt x="177" y="196"/>
                </a:lnTo>
                <a:lnTo>
                  <a:pt x="177" y="196"/>
                </a:lnTo>
                <a:lnTo>
                  <a:pt x="177" y="196"/>
                </a:lnTo>
                <a:lnTo>
                  <a:pt x="177" y="196"/>
                </a:lnTo>
                <a:lnTo>
                  <a:pt x="177" y="196"/>
                </a:lnTo>
                <a:lnTo>
                  <a:pt x="177" y="196"/>
                </a:lnTo>
                <a:lnTo>
                  <a:pt x="177" y="196"/>
                </a:lnTo>
                <a:lnTo>
                  <a:pt x="177" y="196"/>
                </a:lnTo>
                <a:lnTo>
                  <a:pt x="177" y="196"/>
                </a:lnTo>
                <a:lnTo>
                  <a:pt x="177" y="196"/>
                </a:lnTo>
                <a:close/>
                <a:moveTo>
                  <a:pt x="48" y="253"/>
                </a:moveTo>
                <a:lnTo>
                  <a:pt x="48" y="253"/>
                </a:lnTo>
                <a:lnTo>
                  <a:pt x="48" y="252"/>
                </a:lnTo>
                <a:lnTo>
                  <a:pt x="48" y="252"/>
                </a:lnTo>
                <a:lnTo>
                  <a:pt x="48" y="253"/>
                </a:lnTo>
                <a:lnTo>
                  <a:pt x="48" y="253"/>
                </a:lnTo>
                <a:lnTo>
                  <a:pt x="48" y="253"/>
                </a:lnTo>
                <a:lnTo>
                  <a:pt x="48" y="253"/>
                </a:lnTo>
                <a:lnTo>
                  <a:pt x="48" y="253"/>
                </a:lnTo>
                <a:lnTo>
                  <a:pt x="48" y="253"/>
                </a:lnTo>
                <a:close/>
                <a:moveTo>
                  <a:pt x="127" y="351"/>
                </a:moveTo>
                <a:lnTo>
                  <a:pt x="127" y="351"/>
                </a:lnTo>
                <a:lnTo>
                  <a:pt x="126" y="351"/>
                </a:lnTo>
                <a:lnTo>
                  <a:pt x="126" y="351"/>
                </a:lnTo>
                <a:lnTo>
                  <a:pt x="126" y="351"/>
                </a:lnTo>
                <a:lnTo>
                  <a:pt x="126" y="351"/>
                </a:lnTo>
                <a:lnTo>
                  <a:pt x="126" y="351"/>
                </a:lnTo>
                <a:lnTo>
                  <a:pt x="126" y="351"/>
                </a:lnTo>
                <a:lnTo>
                  <a:pt x="127" y="351"/>
                </a:lnTo>
                <a:lnTo>
                  <a:pt x="127" y="351"/>
                </a:lnTo>
                <a:close/>
                <a:moveTo>
                  <a:pt x="46" y="263"/>
                </a:moveTo>
                <a:lnTo>
                  <a:pt x="46" y="263"/>
                </a:lnTo>
                <a:lnTo>
                  <a:pt x="46" y="262"/>
                </a:lnTo>
                <a:lnTo>
                  <a:pt x="46" y="262"/>
                </a:lnTo>
                <a:lnTo>
                  <a:pt x="45" y="263"/>
                </a:lnTo>
                <a:lnTo>
                  <a:pt x="45" y="263"/>
                </a:lnTo>
                <a:lnTo>
                  <a:pt x="46" y="263"/>
                </a:lnTo>
                <a:lnTo>
                  <a:pt x="46" y="263"/>
                </a:lnTo>
                <a:lnTo>
                  <a:pt x="46" y="263"/>
                </a:lnTo>
                <a:lnTo>
                  <a:pt x="46" y="263"/>
                </a:lnTo>
                <a:close/>
                <a:moveTo>
                  <a:pt x="336" y="142"/>
                </a:moveTo>
                <a:lnTo>
                  <a:pt x="336" y="142"/>
                </a:lnTo>
                <a:lnTo>
                  <a:pt x="336" y="142"/>
                </a:lnTo>
                <a:lnTo>
                  <a:pt x="336" y="142"/>
                </a:lnTo>
                <a:lnTo>
                  <a:pt x="335" y="142"/>
                </a:lnTo>
                <a:lnTo>
                  <a:pt x="335" y="142"/>
                </a:lnTo>
                <a:lnTo>
                  <a:pt x="335" y="142"/>
                </a:lnTo>
                <a:lnTo>
                  <a:pt x="335" y="142"/>
                </a:lnTo>
                <a:lnTo>
                  <a:pt x="336" y="142"/>
                </a:lnTo>
                <a:lnTo>
                  <a:pt x="336" y="142"/>
                </a:lnTo>
                <a:close/>
                <a:moveTo>
                  <a:pt x="287" y="169"/>
                </a:moveTo>
                <a:lnTo>
                  <a:pt x="287" y="169"/>
                </a:lnTo>
                <a:lnTo>
                  <a:pt x="287" y="169"/>
                </a:lnTo>
                <a:lnTo>
                  <a:pt x="287" y="169"/>
                </a:lnTo>
                <a:lnTo>
                  <a:pt x="287" y="168"/>
                </a:lnTo>
                <a:lnTo>
                  <a:pt x="287" y="168"/>
                </a:lnTo>
                <a:lnTo>
                  <a:pt x="287" y="168"/>
                </a:lnTo>
                <a:lnTo>
                  <a:pt x="287" y="168"/>
                </a:lnTo>
                <a:lnTo>
                  <a:pt x="287" y="169"/>
                </a:lnTo>
                <a:lnTo>
                  <a:pt x="287" y="169"/>
                </a:lnTo>
                <a:close/>
                <a:moveTo>
                  <a:pt x="157" y="132"/>
                </a:moveTo>
                <a:lnTo>
                  <a:pt x="157" y="132"/>
                </a:lnTo>
                <a:lnTo>
                  <a:pt x="157" y="132"/>
                </a:lnTo>
                <a:lnTo>
                  <a:pt x="157" y="132"/>
                </a:lnTo>
                <a:lnTo>
                  <a:pt x="156" y="132"/>
                </a:lnTo>
                <a:lnTo>
                  <a:pt x="156" y="132"/>
                </a:lnTo>
                <a:lnTo>
                  <a:pt x="156" y="132"/>
                </a:lnTo>
                <a:lnTo>
                  <a:pt x="156" y="132"/>
                </a:lnTo>
                <a:lnTo>
                  <a:pt x="157" y="132"/>
                </a:lnTo>
                <a:lnTo>
                  <a:pt x="157" y="132"/>
                </a:lnTo>
                <a:close/>
                <a:moveTo>
                  <a:pt x="44" y="211"/>
                </a:moveTo>
                <a:lnTo>
                  <a:pt x="44" y="211"/>
                </a:lnTo>
                <a:lnTo>
                  <a:pt x="44" y="212"/>
                </a:lnTo>
                <a:lnTo>
                  <a:pt x="44" y="212"/>
                </a:lnTo>
                <a:lnTo>
                  <a:pt x="44" y="211"/>
                </a:lnTo>
                <a:lnTo>
                  <a:pt x="44" y="211"/>
                </a:lnTo>
                <a:lnTo>
                  <a:pt x="44" y="211"/>
                </a:lnTo>
                <a:lnTo>
                  <a:pt x="44" y="211"/>
                </a:lnTo>
                <a:lnTo>
                  <a:pt x="44" y="211"/>
                </a:lnTo>
                <a:lnTo>
                  <a:pt x="44" y="211"/>
                </a:lnTo>
                <a:close/>
                <a:moveTo>
                  <a:pt x="108" y="294"/>
                </a:moveTo>
                <a:lnTo>
                  <a:pt x="108" y="294"/>
                </a:lnTo>
                <a:lnTo>
                  <a:pt x="108" y="294"/>
                </a:lnTo>
                <a:lnTo>
                  <a:pt x="108" y="294"/>
                </a:lnTo>
                <a:lnTo>
                  <a:pt x="108" y="296"/>
                </a:lnTo>
                <a:lnTo>
                  <a:pt x="108" y="296"/>
                </a:lnTo>
                <a:lnTo>
                  <a:pt x="109" y="296"/>
                </a:lnTo>
                <a:lnTo>
                  <a:pt x="109" y="296"/>
                </a:lnTo>
                <a:lnTo>
                  <a:pt x="108" y="294"/>
                </a:lnTo>
                <a:lnTo>
                  <a:pt x="108" y="294"/>
                </a:lnTo>
                <a:close/>
                <a:moveTo>
                  <a:pt x="186" y="124"/>
                </a:moveTo>
                <a:lnTo>
                  <a:pt x="186" y="124"/>
                </a:lnTo>
                <a:lnTo>
                  <a:pt x="186" y="124"/>
                </a:lnTo>
                <a:lnTo>
                  <a:pt x="186" y="124"/>
                </a:lnTo>
                <a:lnTo>
                  <a:pt x="184" y="124"/>
                </a:lnTo>
                <a:lnTo>
                  <a:pt x="184" y="124"/>
                </a:lnTo>
                <a:lnTo>
                  <a:pt x="184" y="125"/>
                </a:lnTo>
                <a:lnTo>
                  <a:pt x="184" y="125"/>
                </a:lnTo>
                <a:lnTo>
                  <a:pt x="186" y="124"/>
                </a:lnTo>
                <a:lnTo>
                  <a:pt x="186" y="12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6" name="Freeform 108"/>
          <p:cNvSpPr>
            <a:spLocks noEditPoints="1"/>
          </p:cNvSpPr>
          <p:nvPr/>
        </p:nvSpPr>
        <p:spPr bwMode="auto">
          <a:xfrm>
            <a:off x="3755436" y="3980426"/>
            <a:ext cx="552467" cy="651515"/>
          </a:xfrm>
          <a:custGeom>
            <a:avLst/>
            <a:gdLst>
              <a:gd name="T0" fmla="*/ 0 w 314"/>
              <a:gd name="T1" fmla="*/ 7 h 385"/>
              <a:gd name="T2" fmla="*/ 287 w 314"/>
              <a:gd name="T3" fmla="*/ 166 h 385"/>
              <a:gd name="T4" fmla="*/ 81 w 314"/>
              <a:gd name="T5" fmla="*/ 265 h 385"/>
              <a:gd name="T6" fmla="*/ 258 w 314"/>
              <a:gd name="T7" fmla="*/ 243 h 385"/>
              <a:gd name="T8" fmla="*/ 290 w 314"/>
              <a:gd name="T9" fmla="*/ 214 h 385"/>
              <a:gd name="T10" fmla="*/ 113 w 314"/>
              <a:gd name="T11" fmla="*/ 348 h 385"/>
              <a:gd name="T12" fmla="*/ 36 w 314"/>
              <a:gd name="T13" fmla="*/ 324 h 385"/>
              <a:gd name="T14" fmla="*/ 73 w 314"/>
              <a:gd name="T15" fmla="*/ 305 h 385"/>
              <a:gd name="T16" fmla="*/ 174 w 314"/>
              <a:gd name="T17" fmla="*/ 294 h 385"/>
              <a:gd name="T18" fmla="*/ 145 w 314"/>
              <a:gd name="T19" fmla="*/ 270 h 385"/>
              <a:gd name="T20" fmla="*/ 103 w 314"/>
              <a:gd name="T21" fmla="*/ 270 h 385"/>
              <a:gd name="T22" fmla="*/ 83 w 314"/>
              <a:gd name="T23" fmla="*/ 322 h 385"/>
              <a:gd name="T24" fmla="*/ 107 w 314"/>
              <a:gd name="T25" fmla="*/ 365 h 385"/>
              <a:gd name="T26" fmla="*/ 59 w 314"/>
              <a:gd name="T27" fmla="*/ 224 h 385"/>
              <a:gd name="T28" fmla="*/ 56 w 314"/>
              <a:gd name="T29" fmla="*/ 92 h 385"/>
              <a:gd name="T30" fmla="*/ 134 w 314"/>
              <a:gd name="T31" fmla="*/ 162 h 385"/>
              <a:gd name="T32" fmla="*/ 7 w 314"/>
              <a:gd name="T33" fmla="*/ 187 h 385"/>
              <a:gd name="T34" fmla="*/ 209 w 314"/>
              <a:gd name="T35" fmla="*/ 162 h 385"/>
              <a:gd name="T36" fmla="*/ 94 w 314"/>
              <a:gd name="T37" fmla="*/ 361 h 385"/>
              <a:gd name="T38" fmla="*/ 131 w 314"/>
              <a:gd name="T39" fmla="*/ 88 h 385"/>
              <a:gd name="T40" fmla="*/ 246 w 314"/>
              <a:gd name="T41" fmla="*/ 160 h 385"/>
              <a:gd name="T42" fmla="*/ 114 w 314"/>
              <a:gd name="T43" fmla="*/ 227 h 385"/>
              <a:gd name="T44" fmla="*/ 147 w 314"/>
              <a:gd name="T45" fmla="*/ 175 h 385"/>
              <a:gd name="T46" fmla="*/ 25 w 314"/>
              <a:gd name="T47" fmla="*/ 138 h 385"/>
              <a:gd name="T48" fmla="*/ 34 w 314"/>
              <a:gd name="T49" fmla="*/ 258 h 385"/>
              <a:gd name="T50" fmla="*/ 52 w 314"/>
              <a:gd name="T51" fmla="*/ 204 h 385"/>
              <a:gd name="T52" fmla="*/ 25 w 314"/>
              <a:gd name="T53" fmla="*/ 86 h 385"/>
              <a:gd name="T54" fmla="*/ 32 w 314"/>
              <a:gd name="T55" fmla="*/ 91 h 385"/>
              <a:gd name="T56" fmla="*/ 171 w 314"/>
              <a:gd name="T57" fmla="*/ 240 h 385"/>
              <a:gd name="T58" fmla="*/ 57 w 314"/>
              <a:gd name="T59" fmla="*/ 234 h 385"/>
              <a:gd name="T60" fmla="*/ 134 w 314"/>
              <a:gd name="T61" fmla="*/ 199 h 385"/>
              <a:gd name="T62" fmla="*/ 164 w 314"/>
              <a:gd name="T63" fmla="*/ 136 h 385"/>
              <a:gd name="T64" fmla="*/ 138 w 314"/>
              <a:gd name="T65" fmla="*/ 113 h 385"/>
              <a:gd name="T66" fmla="*/ 185 w 314"/>
              <a:gd name="T67" fmla="*/ 126 h 385"/>
              <a:gd name="T68" fmla="*/ 33 w 314"/>
              <a:gd name="T69" fmla="*/ 167 h 385"/>
              <a:gd name="T70" fmla="*/ 30 w 314"/>
              <a:gd name="T71" fmla="*/ 32 h 385"/>
              <a:gd name="T72" fmla="*/ 40 w 314"/>
              <a:gd name="T73" fmla="*/ 214 h 385"/>
              <a:gd name="T74" fmla="*/ 49 w 314"/>
              <a:gd name="T75" fmla="*/ 226 h 385"/>
              <a:gd name="T76" fmla="*/ 142 w 314"/>
              <a:gd name="T77" fmla="*/ 213 h 385"/>
              <a:gd name="T78" fmla="*/ 17 w 314"/>
              <a:gd name="T79" fmla="*/ 319 h 385"/>
              <a:gd name="T80" fmla="*/ 273 w 314"/>
              <a:gd name="T81" fmla="*/ 162 h 385"/>
              <a:gd name="T82" fmla="*/ 104 w 314"/>
              <a:gd name="T83" fmla="*/ 92 h 385"/>
              <a:gd name="T84" fmla="*/ 32 w 314"/>
              <a:gd name="T85" fmla="*/ 179 h 385"/>
              <a:gd name="T86" fmla="*/ 118 w 314"/>
              <a:gd name="T87" fmla="*/ 274 h 385"/>
              <a:gd name="T88" fmla="*/ 96 w 314"/>
              <a:gd name="T89" fmla="*/ 169 h 385"/>
              <a:gd name="T90" fmla="*/ 222 w 314"/>
              <a:gd name="T91" fmla="*/ 173 h 385"/>
              <a:gd name="T92" fmla="*/ 69 w 314"/>
              <a:gd name="T93" fmla="*/ 167 h 385"/>
              <a:gd name="T94" fmla="*/ 23 w 314"/>
              <a:gd name="T95" fmla="*/ 31 h 385"/>
              <a:gd name="T96" fmla="*/ 158 w 314"/>
              <a:gd name="T97" fmla="*/ 187 h 385"/>
              <a:gd name="T98" fmla="*/ 77 w 314"/>
              <a:gd name="T99" fmla="*/ 229 h 385"/>
              <a:gd name="T100" fmla="*/ 64 w 314"/>
              <a:gd name="T101" fmla="*/ 260 h 385"/>
              <a:gd name="T102" fmla="*/ 83 w 314"/>
              <a:gd name="T103" fmla="*/ 219 h 385"/>
              <a:gd name="T104" fmla="*/ 13 w 314"/>
              <a:gd name="T105" fmla="*/ 136 h 385"/>
              <a:gd name="T106" fmla="*/ 70 w 314"/>
              <a:gd name="T107" fmla="*/ 243 h 385"/>
              <a:gd name="T108" fmla="*/ 133 w 314"/>
              <a:gd name="T109" fmla="*/ 180 h 385"/>
              <a:gd name="T110" fmla="*/ 67 w 314"/>
              <a:gd name="T111" fmla="*/ 81 h 385"/>
              <a:gd name="T112" fmla="*/ 50 w 314"/>
              <a:gd name="T113" fmla="*/ 68 h 385"/>
              <a:gd name="T114" fmla="*/ 110 w 314"/>
              <a:gd name="T115" fmla="*/ 211 h 385"/>
              <a:gd name="T116" fmla="*/ 26 w 314"/>
              <a:gd name="T117" fmla="*/ 216 h 385"/>
              <a:gd name="T118" fmla="*/ 150 w 314"/>
              <a:gd name="T119" fmla="*/ 121 h 385"/>
              <a:gd name="T120" fmla="*/ 43 w 314"/>
              <a:gd name="T121" fmla="*/ 257 h 385"/>
              <a:gd name="T122" fmla="*/ 104 w 314"/>
              <a:gd name="T123" fmla="*/ 243 h 385"/>
              <a:gd name="T124" fmla="*/ 26 w 314"/>
              <a:gd name="T125" fmla="*/ 18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4" h="385">
                <a:moveTo>
                  <a:pt x="91" y="381"/>
                </a:moveTo>
                <a:lnTo>
                  <a:pt x="91" y="381"/>
                </a:lnTo>
                <a:lnTo>
                  <a:pt x="90" y="383"/>
                </a:lnTo>
                <a:lnTo>
                  <a:pt x="90" y="383"/>
                </a:lnTo>
                <a:lnTo>
                  <a:pt x="88" y="385"/>
                </a:lnTo>
                <a:lnTo>
                  <a:pt x="87" y="385"/>
                </a:lnTo>
                <a:lnTo>
                  <a:pt x="86" y="385"/>
                </a:lnTo>
                <a:lnTo>
                  <a:pt x="83" y="385"/>
                </a:lnTo>
                <a:lnTo>
                  <a:pt x="83" y="385"/>
                </a:lnTo>
                <a:lnTo>
                  <a:pt x="81" y="383"/>
                </a:lnTo>
                <a:lnTo>
                  <a:pt x="81" y="383"/>
                </a:lnTo>
                <a:lnTo>
                  <a:pt x="77" y="382"/>
                </a:lnTo>
                <a:lnTo>
                  <a:pt x="77" y="382"/>
                </a:lnTo>
                <a:lnTo>
                  <a:pt x="73" y="378"/>
                </a:lnTo>
                <a:lnTo>
                  <a:pt x="69" y="372"/>
                </a:lnTo>
                <a:lnTo>
                  <a:pt x="69" y="372"/>
                </a:lnTo>
                <a:lnTo>
                  <a:pt x="54" y="358"/>
                </a:lnTo>
                <a:lnTo>
                  <a:pt x="54" y="358"/>
                </a:lnTo>
                <a:lnTo>
                  <a:pt x="50" y="352"/>
                </a:lnTo>
                <a:lnTo>
                  <a:pt x="44" y="349"/>
                </a:lnTo>
                <a:lnTo>
                  <a:pt x="44" y="349"/>
                </a:lnTo>
                <a:lnTo>
                  <a:pt x="25" y="335"/>
                </a:lnTo>
                <a:lnTo>
                  <a:pt x="25" y="335"/>
                </a:lnTo>
                <a:lnTo>
                  <a:pt x="22" y="334"/>
                </a:lnTo>
                <a:lnTo>
                  <a:pt x="22" y="334"/>
                </a:lnTo>
                <a:lnTo>
                  <a:pt x="22" y="332"/>
                </a:lnTo>
                <a:lnTo>
                  <a:pt x="19" y="334"/>
                </a:lnTo>
                <a:lnTo>
                  <a:pt x="19" y="334"/>
                </a:lnTo>
                <a:lnTo>
                  <a:pt x="17" y="334"/>
                </a:lnTo>
                <a:lnTo>
                  <a:pt x="15" y="332"/>
                </a:lnTo>
                <a:lnTo>
                  <a:pt x="12" y="328"/>
                </a:lnTo>
                <a:lnTo>
                  <a:pt x="12" y="328"/>
                </a:lnTo>
                <a:lnTo>
                  <a:pt x="10" y="321"/>
                </a:lnTo>
                <a:lnTo>
                  <a:pt x="10" y="321"/>
                </a:lnTo>
                <a:lnTo>
                  <a:pt x="9" y="297"/>
                </a:lnTo>
                <a:lnTo>
                  <a:pt x="9" y="297"/>
                </a:lnTo>
                <a:lnTo>
                  <a:pt x="7" y="295"/>
                </a:lnTo>
                <a:lnTo>
                  <a:pt x="7" y="295"/>
                </a:lnTo>
                <a:lnTo>
                  <a:pt x="6" y="298"/>
                </a:lnTo>
                <a:lnTo>
                  <a:pt x="6" y="298"/>
                </a:lnTo>
                <a:lnTo>
                  <a:pt x="3" y="300"/>
                </a:lnTo>
                <a:lnTo>
                  <a:pt x="3" y="300"/>
                </a:lnTo>
                <a:lnTo>
                  <a:pt x="2" y="300"/>
                </a:lnTo>
                <a:lnTo>
                  <a:pt x="2" y="300"/>
                </a:lnTo>
                <a:lnTo>
                  <a:pt x="0" y="298"/>
                </a:lnTo>
                <a:lnTo>
                  <a:pt x="0" y="297"/>
                </a:lnTo>
                <a:lnTo>
                  <a:pt x="0" y="297"/>
                </a:lnTo>
                <a:lnTo>
                  <a:pt x="2" y="295"/>
                </a:lnTo>
                <a:lnTo>
                  <a:pt x="2" y="295"/>
                </a:lnTo>
                <a:lnTo>
                  <a:pt x="6" y="290"/>
                </a:lnTo>
                <a:lnTo>
                  <a:pt x="6" y="290"/>
                </a:lnTo>
                <a:lnTo>
                  <a:pt x="7" y="288"/>
                </a:lnTo>
                <a:lnTo>
                  <a:pt x="7" y="285"/>
                </a:lnTo>
                <a:lnTo>
                  <a:pt x="7" y="285"/>
                </a:lnTo>
                <a:lnTo>
                  <a:pt x="6" y="265"/>
                </a:lnTo>
                <a:lnTo>
                  <a:pt x="6" y="265"/>
                </a:lnTo>
                <a:lnTo>
                  <a:pt x="3" y="227"/>
                </a:lnTo>
                <a:lnTo>
                  <a:pt x="3" y="227"/>
                </a:lnTo>
                <a:lnTo>
                  <a:pt x="0" y="170"/>
                </a:lnTo>
                <a:lnTo>
                  <a:pt x="0" y="170"/>
                </a:lnTo>
                <a:lnTo>
                  <a:pt x="0" y="108"/>
                </a:lnTo>
                <a:lnTo>
                  <a:pt x="0" y="108"/>
                </a:lnTo>
                <a:lnTo>
                  <a:pt x="2" y="24"/>
                </a:lnTo>
                <a:lnTo>
                  <a:pt x="2" y="24"/>
                </a:lnTo>
                <a:lnTo>
                  <a:pt x="0" y="7"/>
                </a:lnTo>
                <a:lnTo>
                  <a:pt x="0" y="7"/>
                </a:lnTo>
                <a:lnTo>
                  <a:pt x="2" y="4"/>
                </a:lnTo>
                <a:lnTo>
                  <a:pt x="3" y="1"/>
                </a:lnTo>
                <a:lnTo>
                  <a:pt x="3" y="1"/>
                </a:lnTo>
                <a:lnTo>
                  <a:pt x="5" y="0"/>
                </a:lnTo>
                <a:lnTo>
                  <a:pt x="5" y="0"/>
                </a:lnTo>
                <a:lnTo>
                  <a:pt x="6" y="1"/>
                </a:lnTo>
                <a:lnTo>
                  <a:pt x="9" y="1"/>
                </a:lnTo>
                <a:lnTo>
                  <a:pt x="9" y="4"/>
                </a:lnTo>
                <a:lnTo>
                  <a:pt x="9" y="5"/>
                </a:lnTo>
                <a:lnTo>
                  <a:pt x="9" y="5"/>
                </a:lnTo>
                <a:lnTo>
                  <a:pt x="9" y="7"/>
                </a:lnTo>
                <a:lnTo>
                  <a:pt x="6" y="8"/>
                </a:lnTo>
                <a:lnTo>
                  <a:pt x="6" y="8"/>
                </a:lnTo>
                <a:lnTo>
                  <a:pt x="6" y="14"/>
                </a:lnTo>
                <a:lnTo>
                  <a:pt x="6" y="14"/>
                </a:lnTo>
                <a:lnTo>
                  <a:pt x="5" y="47"/>
                </a:lnTo>
                <a:lnTo>
                  <a:pt x="5" y="47"/>
                </a:lnTo>
                <a:lnTo>
                  <a:pt x="5" y="48"/>
                </a:lnTo>
                <a:lnTo>
                  <a:pt x="5" y="48"/>
                </a:lnTo>
                <a:lnTo>
                  <a:pt x="6" y="48"/>
                </a:lnTo>
                <a:lnTo>
                  <a:pt x="6" y="47"/>
                </a:lnTo>
                <a:lnTo>
                  <a:pt x="6" y="47"/>
                </a:lnTo>
                <a:lnTo>
                  <a:pt x="6" y="45"/>
                </a:lnTo>
                <a:lnTo>
                  <a:pt x="6" y="45"/>
                </a:lnTo>
                <a:lnTo>
                  <a:pt x="6" y="30"/>
                </a:lnTo>
                <a:lnTo>
                  <a:pt x="6" y="30"/>
                </a:lnTo>
                <a:lnTo>
                  <a:pt x="7" y="25"/>
                </a:lnTo>
                <a:lnTo>
                  <a:pt x="7" y="25"/>
                </a:lnTo>
                <a:lnTo>
                  <a:pt x="7" y="24"/>
                </a:lnTo>
                <a:lnTo>
                  <a:pt x="7" y="24"/>
                </a:lnTo>
                <a:lnTo>
                  <a:pt x="7" y="17"/>
                </a:lnTo>
                <a:lnTo>
                  <a:pt x="7" y="17"/>
                </a:lnTo>
                <a:lnTo>
                  <a:pt x="7" y="14"/>
                </a:lnTo>
                <a:lnTo>
                  <a:pt x="10" y="13"/>
                </a:lnTo>
                <a:lnTo>
                  <a:pt x="10" y="13"/>
                </a:lnTo>
                <a:lnTo>
                  <a:pt x="15" y="13"/>
                </a:lnTo>
                <a:lnTo>
                  <a:pt x="17" y="13"/>
                </a:lnTo>
                <a:lnTo>
                  <a:pt x="17" y="13"/>
                </a:lnTo>
                <a:lnTo>
                  <a:pt x="34" y="20"/>
                </a:lnTo>
                <a:lnTo>
                  <a:pt x="34" y="20"/>
                </a:lnTo>
                <a:lnTo>
                  <a:pt x="71" y="37"/>
                </a:lnTo>
                <a:lnTo>
                  <a:pt x="71" y="37"/>
                </a:lnTo>
                <a:lnTo>
                  <a:pt x="100" y="49"/>
                </a:lnTo>
                <a:lnTo>
                  <a:pt x="125" y="64"/>
                </a:lnTo>
                <a:lnTo>
                  <a:pt x="125" y="64"/>
                </a:lnTo>
                <a:lnTo>
                  <a:pt x="154" y="79"/>
                </a:lnTo>
                <a:lnTo>
                  <a:pt x="179" y="95"/>
                </a:lnTo>
                <a:lnTo>
                  <a:pt x="179" y="95"/>
                </a:lnTo>
                <a:lnTo>
                  <a:pt x="206" y="111"/>
                </a:lnTo>
                <a:lnTo>
                  <a:pt x="206" y="111"/>
                </a:lnTo>
                <a:lnTo>
                  <a:pt x="225" y="121"/>
                </a:lnTo>
                <a:lnTo>
                  <a:pt x="243" y="130"/>
                </a:lnTo>
                <a:lnTo>
                  <a:pt x="243" y="130"/>
                </a:lnTo>
                <a:lnTo>
                  <a:pt x="258" y="140"/>
                </a:lnTo>
                <a:lnTo>
                  <a:pt x="258" y="140"/>
                </a:lnTo>
                <a:lnTo>
                  <a:pt x="270" y="149"/>
                </a:lnTo>
                <a:lnTo>
                  <a:pt x="270" y="149"/>
                </a:lnTo>
                <a:lnTo>
                  <a:pt x="285" y="160"/>
                </a:lnTo>
                <a:lnTo>
                  <a:pt x="285" y="160"/>
                </a:lnTo>
                <a:lnTo>
                  <a:pt x="286" y="162"/>
                </a:lnTo>
                <a:lnTo>
                  <a:pt x="287" y="165"/>
                </a:lnTo>
                <a:lnTo>
                  <a:pt x="287" y="165"/>
                </a:lnTo>
                <a:lnTo>
                  <a:pt x="287" y="166"/>
                </a:lnTo>
                <a:lnTo>
                  <a:pt x="287" y="166"/>
                </a:lnTo>
                <a:lnTo>
                  <a:pt x="289" y="169"/>
                </a:lnTo>
                <a:lnTo>
                  <a:pt x="289" y="169"/>
                </a:lnTo>
                <a:lnTo>
                  <a:pt x="296" y="180"/>
                </a:lnTo>
                <a:lnTo>
                  <a:pt x="304" y="190"/>
                </a:lnTo>
                <a:lnTo>
                  <a:pt x="304" y="190"/>
                </a:lnTo>
                <a:lnTo>
                  <a:pt x="310" y="200"/>
                </a:lnTo>
                <a:lnTo>
                  <a:pt x="314" y="210"/>
                </a:lnTo>
                <a:lnTo>
                  <a:pt x="314" y="210"/>
                </a:lnTo>
                <a:lnTo>
                  <a:pt x="314" y="211"/>
                </a:lnTo>
                <a:lnTo>
                  <a:pt x="314" y="211"/>
                </a:lnTo>
                <a:lnTo>
                  <a:pt x="314" y="216"/>
                </a:lnTo>
                <a:lnTo>
                  <a:pt x="313" y="219"/>
                </a:lnTo>
                <a:lnTo>
                  <a:pt x="313" y="219"/>
                </a:lnTo>
                <a:lnTo>
                  <a:pt x="309" y="221"/>
                </a:lnTo>
                <a:lnTo>
                  <a:pt x="309" y="221"/>
                </a:lnTo>
                <a:lnTo>
                  <a:pt x="259" y="256"/>
                </a:lnTo>
                <a:lnTo>
                  <a:pt x="259" y="256"/>
                </a:lnTo>
                <a:lnTo>
                  <a:pt x="229" y="277"/>
                </a:lnTo>
                <a:lnTo>
                  <a:pt x="199" y="300"/>
                </a:lnTo>
                <a:lnTo>
                  <a:pt x="199" y="300"/>
                </a:lnTo>
                <a:lnTo>
                  <a:pt x="157" y="332"/>
                </a:lnTo>
                <a:lnTo>
                  <a:pt x="157" y="332"/>
                </a:lnTo>
                <a:lnTo>
                  <a:pt x="121" y="359"/>
                </a:lnTo>
                <a:lnTo>
                  <a:pt x="121" y="359"/>
                </a:lnTo>
                <a:lnTo>
                  <a:pt x="106" y="371"/>
                </a:lnTo>
                <a:lnTo>
                  <a:pt x="106" y="371"/>
                </a:lnTo>
                <a:lnTo>
                  <a:pt x="91" y="381"/>
                </a:lnTo>
                <a:lnTo>
                  <a:pt x="91" y="381"/>
                </a:lnTo>
                <a:close/>
                <a:moveTo>
                  <a:pt x="255" y="148"/>
                </a:moveTo>
                <a:lnTo>
                  <a:pt x="255" y="148"/>
                </a:lnTo>
                <a:lnTo>
                  <a:pt x="252" y="146"/>
                </a:lnTo>
                <a:lnTo>
                  <a:pt x="252" y="146"/>
                </a:lnTo>
                <a:lnTo>
                  <a:pt x="249" y="142"/>
                </a:lnTo>
                <a:lnTo>
                  <a:pt x="249" y="142"/>
                </a:lnTo>
                <a:lnTo>
                  <a:pt x="248" y="140"/>
                </a:lnTo>
                <a:lnTo>
                  <a:pt x="248" y="138"/>
                </a:lnTo>
                <a:lnTo>
                  <a:pt x="248" y="138"/>
                </a:lnTo>
                <a:lnTo>
                  <a:pt x="233" y="129"/>
                </a:lnTo>
                <a:lnTo>
                  <a:pt x="221" y="122"/>
                </a:lnTo>
                <a:lnTo>
                  <a:pt x="221" y="122"/>
                </a:lnTo>
                <a:lnTo>
                  <a:pt x="225" y="125"/>
                </a:lnTo>
                <a:lnTo>
                  <a:pt x="225" y="125"/>
                </a:lnTo>
                <a:lnTo>
                  <a:pt x="236" y="133"/>
                </a:lnTo>
                <a:lnTo>
                  <a:pt x="249" y="143"/>
                </a:lnTo>
                <a:lnTo>
                  <a:pt x="249" y="143"/>
                </a:lnTo>
                <a:lnTo>
                  <a:pt x="252" y="146"/>
                </a:lnTo>
                <a:lnTo>
                  <a:pt x="252" y="146"/>
                </a:lnTo>
                <a:lnTo>
                  <a:pt x="255" y="148"/>
                </a:lnTo>
                <a:lnTo>
                  <a:pt x="255" y="148"/>
                </a:lnTo>
                <a:lnTo>
                  <a:pt x="259" y="153"/>
                </a:lnTo>
                <a:lnTo>
                  <a:pt x="259" y="153"/>
                </a:lnTo>
                <a:lnTo>
                  <a:pt x="263" y="156"/>
                </a:lnTo>
                <a:lnTo>
                  <a:pt x="263" y="156"/>
                </a:lnTo>
                <a:lnTo>
                  <a:pt x="260" y="152"/>
                </a:lnTo>
                <a:lnTo>
                  <a:pt x="255" y="148"/>
                </a:lnTo>
                <a:lnTo>
                  <a:pt x="255" y="148"/>
                </a:lnTo>
                <a:close/>
                <a:moveTo>
                  <a:pt x="77" y="270"/>
                </a:moveTo>
                <a:lnTo>
                  <a:pt x="77" y="270"/>
                </a:lnTo>
                <a:lnTo>
                  <a:pt x="84" y="264"/>
                </a:lnTo>
                <a:lnTo>
                  <a:pt x="90" y="260"/>
                </a:lnTo>
                <a:lnTo>
                  <a:pt x="90" y="260"/>
                </a:lnTo>
                <a:lnTo>
                  <a:pt x="88" y="261"/>
                </a:lnTo>
                <a:lnTo>
                  <a:pt x="88" y="261"/>
                </a:lnTo>
                <a:lnTo>
                  <a:pt x="81" y="265"/>
                </a:lnTo>
                <a:lnTo>
                  <a:pt x="81" y="265"/>
                </a:lnTo>
                <a:lnTo>
                  <a:pt x="77" y="270"/>
                </a:lnTo>
                <a:lnTo>
                  <a:pt x="77" y="270"/>
                </a:lnTo>
                <a:lnTo>
                  <a:pt x="76" y="270"/>
                </a:lnTo>
                <a:lnTo>
                  <a:pt x="76" y="270"/>
                </a:lnTo>
                <a:lnTo>
                  <a:pt x="76" y="270"/>
                </a:lnTo>
                <a:lnTo>
                  <a:pt x="76" y="270"/>
                </a:lnTo>
                <a:lnTo>
                  <a:pt x="77" y="270"/>
                </a:lnTo>
                <a:lnTo>
                  <a:pt x="77" y="270"/>
                </a:lnTo>
                <a:close/>
                <a:moveTo>
                  <a:pt x="43" y="38"/>
                </a:moveTo>
                <a:lnTo>
                  <a:pt x="43" y="38"/>
                </a:lnTo>
                <a:lnTo>
                  <a:pt x="39" y="35"/>
                </a:lnTo>
                <a:lnTo>
                  <a:pt x="39" y="35"/>
                </a:lnTo>
                <a:lnTo>
                  <a:pt x="39" y="37"/>
                </a:lnTo>
                <a:lnTo>
                  <a:pt x="39" y="37"/>
                </a:lnTo>
                <a:lnTo>
                  <a:pt x="42" y="38"/>
                </a:lnTo>
                <a:lnTo>
                  <a:pt x="42" y="38"/>
                </a:lnTo>
                <a:lnTo>
                  <a:pt x="43" y="38"/>
                </a:lnTo>
                <a:lnTo>
                  <a:pt x="43" y="38"/>
                </a:lnTo>
                <a:lnTo>
                  <a:pt x="44" y="40"/>
                </a:lnTo>
                <a:lnTo>
                  <a:pt x="44" y="40"/>
                </a:lnTo>
                <a:lnTo>
                  <a:pt x="44" y="41"/>
                </a:lnTo>
                <a:lnTo>
                  <a:pt x="46" y="42"/>
                </a:lnTo>
                <a:lnTo>
                  <a:pt x="46" y="42"/>
                </a:lnTo>
                <a:lnTo>
                  <a:pt x="49" y="42"/>
                </a:lnTo>
                <a:lnTo>
                  <a:pt x="49" y="42"/>
                </a:lnTo>
                <a:lnTo>
                  <a:pt x="54" y="47"/>
                </a:lnTo>
                <a:lnTo>
                  <a:pt x="54" y="47"/>
                </a:lnTo>
                <a:lnTo>
                  <a:pt x="54" y="47"/>
                </a:lnTo>
                <a:lnTo>
                  <a:pt x="56" y="47"/>
                </a:lnTo>
                <a:lnTo>
                  <a:pt x="56" y="47"/>
                </a:lnTo>
                <a:lnTo>
                  <a:pt x="53" y="44"/>
                </a:lnTo>
                <a:lnTo>
                  <a:pt x="53" y="44"/>
                </a:lnTo>
                <a:lnTo>
                  <a:pt x="43" y="38"/>
                </a:lnTo>
                <a:lnTo>
                  <a:pt x="43" y="38"/>
                </a:lnTo>
                <a:close/>
                <a:moveTo>
                  <a:pt x="270" y="189"/>
                </a:moveTo>
                <a:lnTo>
                  <a:pt x="270" y="189"/>
                </a:lnTo>
                <a:lnTo>
                  <a:pt x="270" y="190"/>
                </a:lnTo>
                <a:lnTo>
                  <a:pt x="270" y="190"/>
                </a:lnTo>
                <a:lnTo>
                  <a:pt x="270" y="192"/>
                </a:lnTo>
                <a:lnTo>
                  <a:pt x="270" y="192"/>
                </a:lnTo>
                <a:lnTo>
                  <a:pt x="276" y="207"/>
                </a:lnTo>
                <a:lnTo>
                  <a:pt x="276" y="207"/>
                </a:lnTo>
                <a:lnTo>
                  <a:pt x="279" y="220"/>
                </a:lnTo>
                <a:lnTo>
                  <a:pt x="279" y="220"/>
                </a:lnTo>
                <a:lnTo>
                  <a:pt x="279" y="224"/>
                </a:lnTo>
                <a:lnTo>
                  <a:pt x="279" y="224"/>
                </a:lnTo>
                <a:lnTo>
                  <a:pt x="279" y="226"/>
                </a:lnTo>
                <a:lnTo>
                  <a:pt x="277" y="227"/>
                </a:lnTo>
                <a:lnTo>
                  <a:pt x="275" y="227"/>
                </a:lnTo>
                <a:lnTo>
                  <a:pt x="273" y="226"/>
                </a:lnTo>
                <a:lnTo>
                  <a:pt x="273" y="226"/>
                </a:lnTo>
                <a:lnTo>
                  <a:pt x="270" y="223"/>
                </a:lnTo>
                <a:lnTo>
                  <a:pt x="270" y="223"/>
                </a:lnTo>
                <a:lnTo>
                  <a:pt x="262" y="211"/>
                </a:lnTo>
                <a:lnTo>
                  <a:pt x="253" y="200"/>
                </a:lnTo>
                <a:lnTo>
                  <a:pt x="253" y="200"/>
                </a:lnTo>
                <a:lnTo>
                  <a:pt x="252" y="197"/>
                </a:lnTo>
                <a:lnTo>
                  <a:pt x="252" y="197"/>
                </a:lnTo>
                <a:lnTo>
                  <a:pt x="255" y="214"/>
                </a:lnTo>
                <a:lnTo>
                  <a:pt x="255" y="214"/>
                </a:lnTo>
                <a:lnTo>
                  <a:pt x="259" y="236"/>
                </a:lnTo>
                <a:lnTo>
                  <a:pt x="259" y="236"/>
                </a:lnTo>
                <a:lnTo>
                  <a:pt x="259" y="241"/>
                </a:lnTo>
                <a:lnTo>
                  <a:pt x="259" y="241"/>
                </a:lnTo>
                <a:lnTo>
                  <a:pt x="258" y="243"/>
                </a:lnTo>
                <a:lnTo>
                  <a:pt x="255" y="241"/>
                </a:lnTo>
                <a:lnTo>
                  <a:pt x="255" y="241"/>
                </a:lnTo>
                <a:lnTo>
                  <a:pt x="253" y="240"/>
                </a:lnTo>
                <a:lnTo>
                  <a:pt x="253" y="240"/>
                </a:lnTo>
                <a:lnTo>
                  <a:pt x="249" y="236"/>
                </a:lnTo>
                <a:lnTo>
                  <a:pt x="249" y="236"/>
                </a:lnTo>
                <a:lnTo>
                  <a:pt x="236" y="214"/>
                </a:lnTo>
                <a:lnTo>
                  <a:pt x="236" y="214"/>
                </a:lnTo>
                <a:lnTo>
                  <a:pt x="235" y="213"/>
                </a:lnTo>
                <a:lnTo>
                  <a:pt x="235" y="213"/>
                </a:lnTo>
                <a:lnTo>
                  <a:pt x="235" y="213"/>
                </a:lnTo>
                <a:lnTo>
                  <a:pt x="235" y="213"/>
                </a:lnTo>
                <a:lnTo>
                  <a:pt x="241" y="238"/>
                </a:lnTo>
                <a:lnTo>
                  <a:pt x="241" y="238"/>
                </a:lnTo>
                <a:lnTo>
                  <a:pt x="243" y="247"/>
                </a:lnTo>
                <a:lnTo>
                  <a:pt x="245" y="257"/>
                </a:lnTo>
                <a:lnTo>
                  <a:pt x="245" y="257"/>
                </a:lnTo>
                <a:lnTo>
                  <a:pt x="245" y="258"/>
                </a:lnTo>
                <a:lnTo>
                  <a:pt x="245" y="258"/>
                </a:lnTo>
                <a:lnTo>
                  <a:pt x="256" y="251"/>
                </a:lnTo>
                <a:lnTo>
                  <a:pt x="256" y="251"/>
                </a:lnTo>
                <a:lnTo>
                  <a:pt x="292" y="226"/>
                </a:lnTo>
                <a:lnTo>
                  <a:pt x="292" y="226"/>
                </a:lnTo>
                <a:lnTo>
                  <a:pt x="302" y="219"/>
                </a:lnTo>
                <a:lnTo>
                  <a:pt x="302" y="219"/>
                </a:lnTo>
                <a:lnTo>
                  <a:pt x="303" y="217"/>
                </a:lnTo>
                <a:lnTo>
                  <a:pt x="306" y="219"/>
                </a:lnTo>
                <a:lnTo>
                  <a:pt x="306" y="219"/>
                </a:lnTo>
                <a:lnTo>
                  <a:pt x="309" y="217"/>
                </a:lnTo>
                <a:lnTo>
                  <a:pt x="309" y="217"/>
                </a:lnTo>
                <a:lnTo>
                  <a:pt x="310" y="214"/>
                </a:lnTo>
                <a:lnTo>
                  <a:pt x="310" y="210"/>
                </a:lnTo>
                <a:lnTo>
                  <a:pt x="310" y="210"/>
                </a:lnTo>
                <a:lnTo>
                  <a:pt x="307" y="203"/>
                </a:lnTo>
                <a:lnTo>
                  <a:pt x="303" y="196"/>
                </a:lnTo>
                <a:lnTo>
                  <a:pt x="303" y="196"/>
                </a:lnTo>
                <a:lnTo>
                  <a:pt x="302" y="194"/>
                </a:lnTo>
                <a:lnTo>
                  <a:pt x="302" y="194"/>
                </a:lnTo>
                <a:lnTo>
                  <a:pt x="306" y="206"/>
                </a:lnTo>
                <a:lnTo>
                  <a:pt x="306" y="206"/>
                </a:lnTo>
                <a:lnTo>
                  <a:pt x="306" y="207"/>
                </a:lnTo>
                <a:lnTo>
                  <a:pt x="306" y="207"/>
                </a:lnTo>
                <a:lnTo>
                  <a:pt x="307" y="210"/>
                </a:lnTo>
                <a:lnTo>
                  <a:pt x="307" y="211"/>
                </a:lnTo>
                <a:lnTo>
                  <a:pt x="307" y="211"/>
                </a:lnTo>
                <a:lnTo>
                  <a:pt x="306" y="213"/>
                </a:lnTo>
                <a:lnTo>
                  <a:pt x="304" y="214"/>
                </a:lnTo>
                <a:lnTo>
                  <a:pt x="304" y="214"/>
                </a:lnTo>
                <a:lnTo>
                  <a:pt x="302" y="213"/>
                </a:lnTo>
                <a:lnTo>
                  <a:pt x="299" y="211"/>
                </a:lnTo>
                <a:lnTo>
                  <a:pt x="299" y="211"/>
                </a:lnTo>
                <a:lnTo>
                  <a:pt x="295" y="206"/>
                </a:lnTo>
                <a:lnTo>
                  <a:pt x="289" y="202"/>
                </a:lnTo>
                <a:lnTo>
                  <a:pt x="289" y="202"/>
                </a:lnTo>
                <a:lnTo>
                  <a:pt x="287" y="200"/>
                </a:lnTo>
                <a:lnTo>
                  <a:pt x="287" y="200"/>
                </a:lnTo>
                <a:lnTo>
                  <a:pt x="289" y="203"/>
                </a:lnTo>
                <a:lnTo>
                  <a:pt x="289" y="203"/>
                </a:lnTo>
                <a:lnTo>
                  <a:pt x="292" y="210"/>
                </a:lnTo>
                <a:lnTo>
                  <a:pt x="292" y="210"/>
                </a:lnTo>
                <a:lnTo>
                  <a:pt x="292" y="213"/>
                </a:lnTo>
                <a:lnTo>
                  <a:pt x="292" y="213"/>
                </a:lnTo>
                <a:lnTo>
                  <a:pt x="292" y="214"/>
                </a:lnTo>
                <a:lnTo>
                  <a:pt x="290" y="214"/>
                </a:lnTo>
                <a:lnTo>
                  <a:pt x="290" y="214"/>
                </a:lnTo>
                <a:lnTo>
                  <a:pt x="290" y="216"/>
                </a:lnTo>
                <a:lnTo>
                  <a:pt x="289" y="214"/>
                </a:lnTo>
                <a:lnTo>
                  <a:pt x="289" y="214"/>
                </a:lnTo>
                <a:lnTo>
                  <a:pt x="287" y="213"/>
                </a:lnTo>
                <a:lnTo>
                  <a:pt x="287" y="213"/>
                </a:lnTo>
                <a:lnTo>
                  <a:pt x="283" y="209"/>
                </a:lnTo>
                <a:lnTo>
                  <a:pt x="283" y="209"/>
                </a:lnTo>
                <a:lnTo>
                  <a:pt x="272" y="192"/>
                </a:lnTo>
                <a:lnTo>
                  <a:pt x="272" y="192"/>
                </a:lnTo>
                <a:lnTo>
                  <a:pt x="270" y="189"/>
                </a:lnTo>
                <a:lnTo>
                  <a:pt x="270" y="189"/>
                </a:lnTo>
                <a:close/>
                <a:moveTo>
                  <a:pt x="160" y="315"/>
                </a:moveTo>
                <a:lnTo>
                  <a:pt x="160" y="315"/>
                </a:lnTo>
                <a:lnTo>
                  <a:pt x="123" y="277"/>
                </a:lnTo>
                <a:lnTo>
                  <a:pt x="123" y="277"/>
                </a:lnTo>
                <a:lnTo>
                  <a:pt x="124" y="280"/>
                </a:lnTo>
                <a:lnTo>
                  <a:pt x="124" y="280"/>
                </a:lnTo>
                <a:lnTo>
                  <a:pt x="135" y="305"/>
                </a:lnTo>
                <a:lnTo>
                  <a:pt x="135" y="305"/>
                </a:lnTo>
                <a:lnTo>
                  <a:pt x="142" y="319"/>
                </a:lnTo>
                <a:lnTo>
                  <a:pt x="142" y="319"/>
                </a:lnTo>
                <a:lnTo>
                  <a:pt x="144" y="322"/>
                </a:lnTo>
                <a:lnTo>
                  <a:pt x="144" y="322"/>
                </a:lnTo>
                <a:lnTo>
                  <a:pt x="144" y="325"/>
                </a:lnTo>
                <a:lnTo>
                  <a:pt x="142" y="327"/>
                </a:lnTo>
                <a:lnTo>
                  <a:pt x="142" y="327"/>
                </a:lnTo>
                <a:lnTo>
                  <a:pt x="141" y="327"/>
                </a:lnTo>
                <a:lnTo>
                  <a:pt x="138" y="327"/>
                </a:lnTo>
                <a:lnTo>
                  <a:pt x="138" y="327"/>
                </a:lnTo>
                <a:lnTo>
                  <a:pt x="137" y="324"/>
                </a:lnTo>
                <a:lnTo>
                  <a:pt x="137" y="324"/>
                </a:lnTo>
                <a:lnTo>
                  <a:pt x="123" y="310"/>
                </a:lnTo>
                <a:lnTo>
                  <a:pt x="110" y="294"/>
                </a:lnTo>
                <a:lnTo>
                  <a:pt x="110" y="294"/>
                </a:lnTo>
                <a:lnTo>
                  <a:pt x="108" y="294"/>
                </a:lnTo>
                <a:lnTo>
                  <a:pt x="108" y="294"/>
                </a:lnTo>
                <a:lnTo>
                  <a:pt x="108" y="295"/>
                </a:lnTo>
                <a:lnTo>
                  <a:pt x="108" y="295"/>
                </a:lnTo>
                <a:lnTo>
                  <a:pt x="115" y="310"/>
                </a:lnTo>
                <a:lnTo>
                  <a:pt x="115" y="310"/>
                </a:lnTo>
                <a:lnTo>
                  <a:pt x="124" y="328"/>
                </a:lnTo>
                <a:lnTo>
                  <a:pt x="124" y="328"/>
                </a:lnTo>
                <a:lnTo>
                  <a:pt x="124" y="331"/>
                </a:lnTo>
                <a:lnTo>
                  <a:pt x="124" y="331"/>
                </a:lnTo>
                <a:lnTo>
                  <a:pt x="124" y="332"/>
                </a:lnTo>
                <a:lnTo>
                  <a:pt x="124" y="334"/>
                </a:lnTo>
                <a:lnTo>
                  <a:pt x="124" y="334"/>
                </a:lnTo>
                <a:lnTo>
                  <a:pt x="123" y="334"/>
                </a:lnTo>
                <a:lnTo>
                  <a:pt x="120" y="334"/>
                </a:lnTo>
                <a:lnTo>
                  <a:pt x="120" y="334"/>
                </a:lnTo>
                <a:lnTo>
                  <a:pt x="118" y="332"/>
                </a:lnTo>
                <a:lnTo>
                  <a:pt x="118" y="332"/>
                </a:lnTo>
                <a:lnTo>
                  <a:pt x="113" y="325"/>
                </a:lnTo>
                <a:lnTo>
                  <a:pt x="113" y="325"/>
                </a:lnTo>
                <a:lnTo>
                  <a:pt x="94" y="305"/>
                </a:lnTo>
                <a:lnTo>
                  <a:pt x="94" y="305"/>
                </a:lnTo>
                <a:lnTo>
                  <a:pt x="93" y="304"/>
                </a:lnTo>
                <a:lnTo>
                  <a:pt x="93" y="304"/>
                </a:lnTo>
                <a:lnTo>
                  <a:pt x="93" y="305"/>
                </a:lnTo>
                <a:lnTo>
                  <a:pt x="93" y="305"/>
                </a:lnTo>
                <a:lnTo>
                  <a:pt x="101" y="322"/>
                </a:lnTo>
                <a:lnTo>
                  <a:pt x="101" y="322"/>
                </a:lnTo>
                <a:lnTo>
                  <a:pt x="107" y="335"/>
                </a:lnTo>
                <a:lnTo>
                  <a:pt x="113" y="348"/>
                </a:lnTo>
                <a:lnTo>
                  <a:pt x="113" y="348"/>
                </a:lnTo>
                <a:lnTo>
                  <a:pt x="160" y="315"/>
                </a:lnTo>
                <a:lnTo>
                  <a:pt x="160" y="315"/>
                </a:lnTo>
                <a:close/>
                <a:moveTo>
                  <a:pt x="198" y="244"/>
                </a:moveTo>
                <a:lnTo>
                  <a:pt x="198" y="244"/>
                </a:lnTo>
                <a:lnTo>
                  <a:pt x="198" y="244"/>
                </a:lnTo>
                <a:lnTo>
                  <a:pt x="198" y="244"/>
                </a:lnTo>
                <a:lnTo>
                  <a:pt x="198" y="246"/>
                </a:lnTo>
                <a:lnTo>
                  <a:pt x="198" y="246"/>
                </a:lnTo>
                <a:lnTo>
                  <a:pt x="204" y="258"/>
                </a:lnTo>
                <a:lnTo>
                  <a:pt x="204" y="258"/>
                </a:lnTo>
                <a:lnTo>
                  <a:pt x="209" y="273"/>
                </a:lnTo>
                <a:lnTo>
                  <a:pt x="209" y="273"/>
                </a:lnTo>
                <a:lnTo>
                  <a:pt x="211" y="277"/>
                </a:lnTo>
                <a:lnTo>
                  <a:pt x="211" y="277"/>
                </a:lnTo>
                <a:lnTo>
                  <a:pt x="211" y="278"/>
                </a:lnTo>
                <a:lnTo>
                  <a:pt x="209" y="280"/>
                </a:lnTo>
                <a:lnTo>
                  <a:pt x="209" y="280"/>
                </a:lnTo>
                <a:lnTo>
                  <a:pt x="208" y="280"/>
                </a:lnTo>
                <a:lnTo>
                  <a:pt x="205" y="280"/>
                </a:lnTo>
                <a:lnTo>
                  <a:pt x="205" y="280"/>
                </a:lnTo>
                <a:lnTo>
                  <a:pt x="204" y="278"/>
                </a:lnTo>
                <a:lnTo>
                  <a:pt x="204" y="278"/>
                </a:lnTo>
                <a:lnTo>
                  <a:pt x="201" y="275"/>
                </a:lnTo>
                <a:lnTo>
                  <a:pt x="201" y="275"/>
                </a:lnTo>
                <a:lnTo>
                  <a:pt x="191" y="263"/>
                </a:lnTo>
                <a:lnTo>
                  <a:pt x="179" y="248"/>
                </a:lnTo>
                <a:lnTo>
                  <a:pt x="179" y="248"/>
                </a:lnTo>
                <a:lnTo>
                  <a:pt x="178" y="247"/>
                </a:lnTo>
                <a:lnTo>
                  <a:pt x="178" y="247"/>
                </a:lnTo>
                <a:lnTo>
                  <a:pt x="178" y="248"/>
                </a:lnTo>
                <a:lnTo>
                  <a:pt x="178" y="248"/>
                </a:lnTo>
                <a:lnTo>
                  <a:pt x="184" y="260"/>
                </a:lnTo>
                <a:lnTo>
                  <a:pt x="184" y="260"/>
                </a:lnTo>
                <a:lnTo>
                  <a:pt x="192" y="283"/>
                </a:lnTo>
                <a:lnTo>
                  <a:pt x="192" y="283"/>
                </a:lnTo>
                <a:lnTo>
                  <a:pt x="196" y="291"/>
                </a:lnTo>
                <a:lnTo>
                  <a:pt x="196" y="291"/>
                </a:lnTo>
                <a:lnTo>
                  <a:pt x="223" y="273"/>
                </a:lnTo>
                <a:lnTo>
                  <a:pt x="223" y="273"/>
                </a:lnTo>
                <a:lnTo>
                  <a:pt x="198" y="244"/>
                </a:lnTo>
                <a:lnTo>
                  <a:pt x="198" y="244"/>
                </a:lnTo>
                <a:close/>
                <a:moveTo>
                  <a:pt x="239" y="258"/>
                </a:moveTo>
                <a:lnTo>
                  <a:pt x="239" y="258"/>
                </a:lnTo>
                <a:lnTo>
                  <a:pt x="241" y="258"/>
                </a:lnTo>
                <a:lnTo>
                  <a:pt x="241" y="258"/>
                </a:lnTo>
                <a:lnTo>
                  <a:pt x="239" y="253"/>
                </a:lnTo>
                <a:lnTo>
                  <a:pt x="239" y="253"/>
                </a:lnTo>
                <a:lnTo>
                  <a:pt x="236" y="236"/>
                </a:lnTo>
                <a:lnTo>
                  <a:pt x="236" y="236"/>
                </a:lnTo>
                <a:lnTo>
                  <a:pt x="231" y="210"/>
                </a:lnTo>
                <a:lnTo>
                  <a:pt x="231" y="210"/>
                </a:lnTo>
                <a:lnTo>
                  <a:pt x="229" y="207"/>
                </a:lnTo>
                <a:lnTo>
                  <a:pt x="229" y="207"/>
                </a:lnTo>
                <a:lnTo>
                  <a:pt x="212" y="219"/>
                </a:lnTo>
                <a:lnTo>
                  <a:pt x="212" y="219"/>
                </a:lnTo>
                <a:lnTo>
                  <a:pt x="225" y="240"/>
                </a:lnTo>
                <a:lnTo>
                  <a:pt x="239" y="258"/>
                </a:lnTo>
                <a:lnTo>
                  <a:pt x="239" y="258"/>
                </a:lnTo>
                <a:close/>
                <a:moveTo>
                  <a:pt x="84" y="365"/>
                </a:moveTo>
                <a:lnTo>
                  <a:pt x="84" y="365"/>
                </a:lnTo>
                <a:lnTo>
                  <a:pt x="61" y="344"/>
                </a:lnTo>
                <a:lnTo>
                  <a:pt x="40" y="322"/>
                </a:lnTo>
                <a:lnTo>
                  <a:pt x="40" y="322"/>
                </a:lnTo>
                <a:lnTo>
                  <a:pt x="36" y="324"/>
                </a:lnTo>
                <a:lnTo>
                  <a:pt x="36" y="324"/>
                </a:lnTo>
                <a:lnTo>
                  <a:pt x="33" y="327"/>
                </a:lnTo>
                <a:lnTo>
                  <a:pt x="33" y="327"/>
                </a:lnTo>
                <a:lnTo>
                  <a:pt x="42" y="334"/>
                </a:lnTo>
                <a:lnTo>
                  <a:pt x="42" y="334"/>
                </a:lnTo>
                <a:lnTo>
                  <a:pt x="50" y="341"/>
                </a:lnTo>
                <a:lnTo>
                  <a:pt x="57" y="351"/>
                </a:lnTo>
                <a:lnTo>
                  <a:pt x="57" y="351"/>
                </a:lnTo>
                <a:lnTo>
                  <a:pt x="63" y="356"/>
                </a:lnTo>
                <a:lnTo>
                  <a:pt x="69" y="362"/>
                </a:lnTo>
                <a:lnTo>
                  <a:pt x="69" y="362"/>
                </a:lnTo>
                <a:lnTo>
                  <a:pt x="70" y="364"/>
                </a:lnTo>
                <a:lnTo>
                  <a:pt x="70" y="364"/>
                </a:lnTo>
                <a:lnTo>
                  <a:pt x="73" y="365"/>
                </a:lnTo>
                <a:lnTo>
                  <a:pt x="73" y="365"/>
                </a:lnTo>
                <a:lnTo>
                  <a:pt x="76" y="366"/>
                </a:lnTo>
                <a:lnTo>
                  <a:pt x="76" y="368"/>
                </a:lnTo>
                <a:lnTo>
                  <a:pt x="76" y="368"/>
                </a:lnTo>
                <a:lnTo>
                  <a:pt x="77" y="369"/>
                </a:lnTo>
                <a:lnTo>
                  <a:pt x="77" y="369"/>
                </a:lnTo>
                <a:lnTo>
                  <a:pt x="83" y="375"/>
                </a:lnTo>
                <a:lnTo>
                  <a:pt x="83" y="375"/>
                </a:lnTo>
                <a:lnTo>
                  <a:pt x="84" y="375"/>
                </a:lnTo>
                <a:lnTo>
                  <a:pt x="87" y="375"/>
                </a:lnTo>
                <a:lnTo>
                  <a:pt x="87" y="375"/>
                </a:lnTo>
                <a:lnTo>
                  <a:pt x="90" y="372"/>
                </a:lnTo>
                <a:lnTo>
                  <a:pt x="90" y="372"/>
                </a:lnTo>
                <a:lnTo>
                  <a:pt x="127" y="344"/>
                </a:lnTo>
                <a:lnTo>
                  <a:pt x="127" y="344"/>
                </a:lnTo>
                <a:lnTo>
                  <a:pt x="128" y="342"/>
                </a:lnTo>
                <a:lnTo>
                  <a:pt x="128" y="342"/>
                </a:lnTo>
                <a:lnTo>
                  <a:pt x="127" y="342"/>
                </a:lnTo>
                <a:lnTo>
                  <a:pt x="127" y="342"/>
                </a:lnTo>
                <a:lnTo>
                  <a:pt x="113" y="352"/>
                </a:lnTo>
                <a:lnTo>
                  <a:pt x="113" y="352"/>
                </a:lnTo>
                <a:lnTo>
                  <a:pt x="90" y="372"/>
                </a:lnTo>
                <a:lnTo>
                  <a:pt x="90" y="372"/>
                </a:lnTo>
                <a:lnTo>
                  <a:pt x="88" y="373"/>
                </a:lnTo>
                <a:lnTo>
                  <a:pt x="88" y="373"/>
                </a:lnTo>
                <a:lnTo>
                  <a:pt x="86" y="373"/>
                </a:lnTo>
                <a:lnTo>
                  <a:pt x="83" y="372"/>
                </a:lnTo>
                <a:lnTo>
                  <a:pt x="83" y="372"/>
                </a:lnTo>
                <a:lnTo>
                  <a:pt x="81" y="369"/>
                </a:lnTo>
                <a:lnTo>
                  <a:pt x="83" y="366"/>
                </a:lnTo>
                <a:lnTo>
                  <a:pt x="83" y="366"/>
                </a:lnTo>
                <a:lnTo>
                  <a:pt x="84" y="365"/>
                </a:lnTo>
                <a:lnTo>
                  <a:pt x="84" y="365"/>
                </a:lnTo>
                <a:close/>
                <a:moveTo>
                  <a:pt x="161" y="312"/>
                </a:moveTo>
                <a:lnTo>
                  <a:pt x="161" y="312"/>
                </a:lnTo>
                <a:lnTo>
                  <a:pt x="151" y="288"/>
                </a:lnTo>
                <a:lnTo>
                  <a:pt x="140" y="265"/>
                </a:lnTo>
                <a:lnTo>
                  <a:pt x="140" y="265"/>
                </a:lnTo>
                <a:lnTo>
                  <a:pt x="125" y="274"/>
                </a:lnTo>
                <a:lnTo>
                  <a:pt x="125" y="274"/>
                </a:lnTo>
                <a:lnTo>
                  <a:pt x="161" y="312"/>
                </a:lnTo>
                <a:lnTo>
                  <a:pt x="161" y="312"/>
                </a:lnTo>
                <a:close/>
                <a:moveTo>
                  <a:pt x="223" y="268"/>
                </a:moveTo>
                <a:lnTo>
                  <a:pt x="223" y="268"/>
                </a:lnTo>
                <a:lnTo>
                  <a:pt x="208" y="221"/>
                </a:lnTo>
                <a:lnTo>
                  <a:pt x="208" y="221"/>
                </a:lnTo>
                <a:lnTo>
                  <a:pt x="194" y="231"/>
                </a:lnTo>
                <a:lnTo>
                  <a:pt x="194" y="231"/>
                </a:lnTo>
                <a:lnTo>
                  <a:pt x="208" y="250"/>
                </a:lnTo>
                <a:lnTo>
                  <a:pt x="223" y="268"/>
                </a:lnTo>
                <a:lnTo>
                  <a:pt x="223" y="268"/>
                </a:lnTo>
                <a:close/>
                <a:moveTo>
                  <a:pt x="73" y="305"/>
                </a:moveTo>
                <a:lnTo>
                  <a:pt x="73" y="305"/>
                </a:lnTo>
                <a:lnTo>
                  <a:pt x="88" y="325"/>
                </a:lnTo>
                <a:lnTo>
                  <a:pt x="107" y="344"/>
                </a:lnTo>
                <a:lnTo>
                  <a:pt x="107" y="344"/>
                </a:lnTo>
                <a:lnTo>
                  <a:pt x="86" y="298"/>
                </a:lnTo>
                <a:lnTo>
                  <a:pt x="86" y="298"/>
                </a:lnTo>
                <a:lnTo>
                  <a:pt x="73" y="305"/>
                </a:lnTo>
                <a:lnTo>
                  <a:pt x="73" y="305"/>
                </a:lnTo>
                <a:close/>
                <a:moveTo>
                  <a:pt x="147" y="86"/>
                </a:moveTo>
                <a:lnTo>
                  <a:pt x="147" y="86"/>
                </a:lnTo>
                <a:lnTo>
                  <a:pt x="147" y="86"/>
                </a:lnTo>
                <a:lnTo>
                  <a:pt x="147" y="86"/>
                </a:lnTo>
                <a:lnTo>
                  <a:pt x="150" y="88"/>
                </a:lnTo>
                <a:lnTo>
                  <a:pt x="150" y="88"/>
                </a:lnTo>
                <a:lnTo>
                  <a:pt x="175" y="103"/>
                </a:lnTo>
                <a:lnTo>
                  <a:pt x="175" y="103"/>
                </a:lnTo>
                <a:lnTo>
                  <a:pt x="198" y="118"/>
                </a:lnTo>
                <a:lnTo>
                  <a:pt x="221" y="133"/>
                </a:lnTo>
                <a:lnTo>
                  <a:pt x="221" y="133"/>
                </a:lnTo>
                <a:lnTo>
                  <a:pt x="241" y="148"/>
                </a:lnTo>
                <a:lnTo>
                  <a:pt x="241" y="148"/>
                </a:lnTo>
                <a:lnTo>
                  <a:pt x="242" y="149"/>
                </a:lnTo>
                <a:lnTo>
                  <a:pt x="242" y="149"/>
                </a:lnTo>
                <a:lnTo>
                  <a:pt x="243" y="149"/>
                </a:lnTo>
                <a:lnTo>
                  <a:pt x="243" y="149"/>
                </a:lnTo>
                <a:lnTo>
                  <a:pt x="242" y="148"/>
                </a:lnTo>
                <a:lnTo>
                  <a:pt x="242" y="148"/>
                </a:lnTo>
                <a:lnTo>
                  <a:pt x="241" y="145"/>
                </a:lnTo>
                <a:lnTo>
                  <a:pt x="241" y="145"/>
                </a:lnTo>
                <a:lnTo>
                  <a:pt x="231" y="135"/>
                </a:lnTo>
                <a:lnTo>
                  <a:pt x="231" y="135"/>
                </a:lnTo>
                <a:lnTo>
                  <a:pt x="219" y="126"/>
                </a:lnTo>
                <a:lnTo>
                  <a:pt x="206" y="119"/>
                </a:lnTo>
                <a:lnTo>
                  <a:pt x="206" y="119"/>
                </a:lnTo>
                <a:lnTo>
                  <a:pt x="178" y="102"/>
                </a:lnTo>
                <a:lnTo>
                  <a:pt x="148" y="86"/>
                </a:lnTo>
                <a:lnTo>
                  <a:pt x="148" y="86"/>
                </a:lnTo>
                <a:lnTo>
                  <a:pt x="147" y="86"/>
                </a:lnTo>
                <a:lnTo>
                  <a:pt x="147" y="86"/>
                </a:lnTo>
                <a:close/>
                <a:moveTo>
                  <a:pt x="79" y="354"/>
                </a:moveTo>
                <a:lnTo>
                  <a:pt x="79" y="354"/>
                </a:lnTo>
                <a:lnTo>
                  <a:pt x="77" y="352"/>
                </a:lnTo>
                <a:lnTo>
                  <a:pt x="77" y="352"/>
                </a:lnTo>
                <a:lnTo>
                  <a:pt x="63" y="327"/>
                </a:lnTo>
                <a:lnTo>
                  <a:pt x="63" y="327"/>
                </a:lnTo>
                <a:lnTo>
                  <a:pt x="57" y="314"/>
                </a:lnTo>
                <a:lnTo>
                  <a:pt x="57" y="314"/>
                </a:lnTo>
                <a:lnTo>
                  <a:pt x="56" y="314"/>
                </a:lnTo>
                <a:lnTo>
                  <a:pt x="56" y="314"/>
                </a:lnTo>
                <a:lnTo>
                  <a:pt x="43" y="321"/>
                </a:lnTo>
                <a:lnTo>
                  <a:pt x="43" y="321"/>
                </a:lnTo>
                <a:lnTo>
                  <a:pt x="60" y="337"/>
                </a:lnTo>
                <a:lnTo>
                  <a:pt x="79" y="354"/>
                </a:lnTo>
                <a:lnTo>
                  <a:pt x="79" y="354"/>
                </a:lnTo>
                <a:close/>
                <a:moveTo>
                  <a:pt x="107" y="285"/>
                </a:moveTo>
                <a:lnTo>
                  <a:pt x="107" y="285"/>
                </a:lnTo>
                <a:lnTo>
                  <a:pt x="123" y="305"/>
                </a:lnTo>
                <a:lnTo>
                  <a:pt x="138" y="319"/>
                </a:lnTo>
                <a:lnTo>
                  <a:pt x="138" y="319"/>
                </a:lnTo>
                <a:lnTo>
                  <a:pt x="118" y="278"/>
                </a:lnTo>
                <a:lnTo>
                  <a:pt x="118" y="278"/>
                </a:lnTo>
                <a:lnTo>
                  <a:pt x="107" y="285"/>
                </a:lnTo>
                <a:lnTo>
                  <a:pt x="107" y="285"/>
                </a:lnTo>
                <a:close/>
                <a:moveTo>
                  <a:pt x="174" y="294"/>
                </a:moveTo>
                <a:lnTo>
                  <a:pt x="174" y="294"/>
                </a:lnTo>
                <a:lnTo>
                  <a:pt x="174" y="294"/>
                </a:lnTo>
                <a:lnTo>
                  <a:pt x="174" y="294"/>
                </a:lnTo>
                <a:lnTo>
                  <a:pt x="158" y="254"/>
                </a:lnTo>
                <a:lnTo>
                  <a:pt x="158" y="254"/>
                </a:lnTo>
                <a:lnTo>
                  <a:pt x="145" y="261"/>
                </a:lnTo>
                <a:lnTo>
                  <a:pt x="145" y="261"/>
                </a:lnTo>
                <a:lnTo>
                  <a:pt x="174" y="294"/>
                </a:lnTo>
                <a:lnTo>
                  <a:pt x="174" y="294"/>
                </a:lnTo>
                <a:close/>
                <a:moveTo>
                  <a:pt x="233" y="204"/>
                </a:moveTo>
                <a:lnTo>
                  <a:pt x="233" y="204"/>
                </a:lnTo>
                <a:lnTo>
                  <a:pt x="242" y="217"/>
                </a:lnTo>
                <a:lnTo>
                  <a:pt x="242" y="217"/>
                </a:lnTo>
                <a:lnTo>
                  <a:pt x="253" y="236"/>
                </a:lnTo>
                <a:lnTo>
                  <a:pt x="253" y="236"/>
                </a:lnTo>
                <a:lnTo>
                  <a:pt x="256" y="237"/>
                </a:lnTo>
                <a:lnTo>
                  <a:pt x="256" y="237"/>
                </a:lnTo>
                <a:lnTo>
                  <a:pt x="252" y="216"/>
                </a:lnTo>
                <a:lnTo>
                  <a:pt x="246" y="194"/>
                </a:lnTo>
                <a:lnTo>
                  <a:pt x="246" y="194"/>
                </a:lnTo>
                <a:lnTo>
                  <a:pt x="233" y="204"/>
                </a:lnTo>
                <a:lnTo>
                  <a:pt x="233" y="204"/>
                </a:lnTo>
                <a:close/>
                <a:moveTo>
                  <a:pt x="252" y="192"/>
                </a:moveTo>
                <a:lnTo>
                  <a:pt x="252" y="192"/>
                </a:lnTo>
                <a:lnTo>
                  <a:pt x="256" y="199"/>
                </a:lnTo>
                <a:lnTo>
                  <a:pt x="263" y="209"/>
                </a:lnTo>
                <a:lnTo>
                  <a:pt x="270" y="217"/>
                </a:lnTo>
                <a:lnTo>
                  <a:pt x="276" y="223"/>
                </a:lnTo>
                <a:lnTo>
                  <a:pt x="276" y="223"/>
                </a:lnTo>
                <a:lnTo>
                  <a:pt x="273" y="213"/>
                </a:lnTo>
                <a:lnTo>
                  <a:pt x="270" y="203"/>
                </a:lnTo>
                <a:lnTo>
                  <a:pt x="263" y="184"/>
                </a:lnTo>
                <a:lnTo>
                  <a:pt x="263" y="184"/>
                </a:lnTo>
                <a:lnTo>
                  <a:pt x="252" y="192"/>
                </a:lnTo>
                <a:lnTo>
                  <a:pt x="252" y="192"/>
                </a:lnTo>
                <a:close/>
                <a:moveTo>
                  <a:pt x="60" y="311"/>
                </a:moveTo>
                <a:lnTo>
                  <a:pt x="60" y="311"/>
                </a:lnTo>
                <a:lnTo>
                  <a:pt x="66" y="321"/>
                </a:lnTo>
                <a:lnTo>
                  <a:pt x="66" y="321"/>
                </a:lnTo>
                <a:lnTo>
                  <a:pt x="79" y="337"/>
                </a:lnTo>
                <a:lnTo>
                  <a:pt x="91" y="352"/>
                </a:lnTo>
                <a:lnTo>
                  <a:pt x="91" y="352"/>
                </a:lnTo>
                <a:lnTo>
                  <a:pt x="93" y="352"/>
                </a:lnTo>
                <a:lnTo>
                  <a:pt x="93" y="352"/>
                </a:lnTo>
                <a:lnTo>
                  <a:pt x="93" y="352"/>
                </a:lnTo>
                <a:lnTo>
                  <a:pt x="93" y="352"/>
                </a:lnTo>
                <a:lnTo>
                  <a:pt x="69" y="308"/>
                </a:lnTo>
                <a:lnTo>
                  <a:pt x="69" y="308"/>
                </a:lnTo>
                <a:lnTo>
                  <a:pt x="60" y="311"/>
                </a:lnTo>
                <a:lnTo>
                  <a:pt x="60" y="311"/>
                </a:lnTo>
                <a:close/>
                <a:moveTo>
                  <a:pt x="205" y="274"/>
                </a:moveTo>
                <a:lnTo>
                  <a:pt x="205" y="274"/>
                </a:lnTo>
                <a:lnTo>
                  <a:pt x="201" y="260"/>
                </a:lnTo>
                <a:lnTo>
                  <a:pt x="201" y="260"/>
                </a:lnTo>
                <a:lnTo>
                  <a:pt x="195" y="247"/>
                </a:lnTo>
                <a:lnTo>
                  <a:pt x="195" y="247"/>
                </a:lnTo>
                <a:lnTo>
                  <a:pt x="189" y="233"/>
                </a:lnTo>
                <a:lnTo>
                  <a:pt x="189" y="233"/>
                </a:lnTo>
                <a:lnTo>
                  <a:pt x="178" y="240"/>
                </a:lnTo>
                <a:lnTo>
                  <a:pt x="178" y="240"/>
                </a:lnTo>
                <a:lnTo>
                  <a:pt x="192" y="257"/>
                </a:lnTo>
                <a:lnTo>
                  <a:pt x="205" y="274"/>
                </a:lnTo>
                <a:lnTo>
                  <a:pt x="205" y="274"/>
                </a:lnTo>
                <a:close/>
                <a:moveTo>
                  <a:pt x="147" y="268"/>
                </a:moveTo>
                <a:lnTo>
                  <a:pt x="147" y="268"/>
                </a:lnTo>
                <a:lnTo>
                  <a:pt x="145" y="270"/>
                </a:lnTo>
                <a:lnTo>
                  <a:pt x="145" y="270"/>
                </a:lnTo>
                <a:lnTo>
                  <a:pt x="157" y="290"/>
                </a:lnTo>
                <a:lnTo>
                  <a:pt x="165" y="311"/>
                </a:lnTo>
                <a:lnTo>
                  <a:pt x="165" y="311"/>
                </a:lnTo>
                <a:lnTo>
                  <a:pt x="177" y="304"/>
                </a:lnTo>
                <a:lnTo>
                  <a:pt x="177" y="304"/>
                </a:lnTo>
                <a:lnTo>
                  <a:pt x="147" y="268"/>
                </a:lnTo>
                <a:lnTo>
                  <a:pt x="147" y="268"/>
                </a:lnTo>
                <a:close/>
                <a:moveTo>
                  <a:pt x="121" y="258"/>
                </a:moveTo>
                <a:lnTo>
                  <a:pt x="121" y="258"/>
                </a:lnTo>
                <a:lnTo>
                  <a:pt x="121" y="257"/>
                </a:lnTo>
                <a:lnTo>
                  <a:pt x="121" y="257"/>
                </a:lnTo>
                <a:lnTo>
                  <a:pt x="118" y="258"/>
                </a:lnTo>
                <a:lnTo>
                  <a:pt x="118" y="258"/>
                </a:lnTo>
                <a:lnTo>
                  <a:pt x="104" y="265"/>
                </a:lnTo>
                <a:lnTo>
                  <a:pt x="104" y="265"/>
                </a:lnTo>
                <a:lnTo>
                  <a:pt x="103" y="265"/>
                </a:lnTo>
                <a:lnTo>
                  <a:pt x="100" y="264"/>
                </a:lnTo>
                <a:lnTo>
                  <a:pt x="100" y="264"/>
                </a:lnTo>
                <a:lnTo>
                  <a:pt x="100" y="263"/>
                </a:lnTo>
                <a:lnTo>
                  <a:pt x="101" y="261"/>
                </a:lnTo>
                <a:lnTo>
                  <a:pt x="101" y="261"/>
                </a:lnTo>
                <a:lnTo>
                  <a:pt x="106" y="257"/>
                </a:lnTo>
                <a:lnTo>
                  <a:pt x="106" y="257"/>
                </a:lnTo>
                <a:lnTo>
                  <a:pt x="120" y="246"/>
                </a:lnTo>
                <a:lnTo>
                  <a:pt x="120" y="246"/>
                </a:lnTo>
                <a:lnTo>
                  <a:pt x="121" y="246"/>
                </a:lnTo>
                <a:lnTo>
                  <a:pt x="121" y="246"/>
                </a:lnTo>
                <a:lnTo>
                  <a:pt x="120" y="246"/>
                </a:lnTo>
                <a:lnTo>
                  <a:pt x="120" y="246"/>
                </a:lnTo>
                <a:lnTo>
                  <a:pt x="113" y="248"/>
                </a:lnTo>
                <a:lnTo>
                  <a:pt x="113" y="248"/>
                </a:lnTo>
                <a:lnTo>
                  <a:pt x="110" y="251"/>
                </a:lnTo>
                <a:lnTo>
                  <a:pt x="110" y="251"/>
                </a:lnTo>
                <a:lnTo>
                  <a:pt x="108" y="253"/>
                </a:lnTo>
                <a:lnTo>
                  <a:pt x="107" y="253"/>
                </a:lnTo>
                <a:lnTo>
                  <a:pt x="107" y="253"/>
                </a:lnTo>
                <a:lnTo>
                  <a:pt x="104" y="253"/>
                </a:lnTo>
                <a:lnTo>
                  <a:pt x="104" y="253"/>
                </a:lnTo>
                <a:lnTo>
                  <a:pt x="100" y="256"/>
                </a:lnTo>
                <a:lnTo>
                  <a:pt x="100" y="256"/>
                </a:lnTo>
                <a:lnTo>
                  <a:pt x="97" y="257"/>
                </a:lnTo>
                <a:lnTo>
                  <a:pt x="97" y="257"/>
                </a:lnTo>
                <a:lnTo>
                  <a:pt x="96" y="263"/>
                </a:lnTo>
                <a:lnTo>
                  <a:pt x="96" y="263"/>
                </a:lnTo>
                <a:lnTo>
                  <a:pt x="94" y="264"/>
                </a:lnTo>
                <a:lnTo>
                  <a:pt x="93" y="264"/>
                </a:lnTo>
                <a:lnTo>
                  <a:pt x="93" y="264"/>
                </a:lnTo>
                <a:lnTo>
                  <a:pt x="91" y="265"/>
                </a:lnTo>
                <a:lnTo>
                  <a:pt x="91" y="265"/>
                </a:lnTo>
                <a:lnTo>
                  <a:pt x="73" y="283"/>
                </a:lnTo>
                <a:lnTo>
                  <a:pt x="73" y="283"/>
                </a:lnTo>
                <a:lnTo>
                  <a:pt x="71" y="283"/>
                </a:lnTo>
                <a:lnTo>
                  <a:pt x="71" y="283"/>
                </a:lnTo>
                <a:lnTo>
                  <a:pt x="71" y="284"/>
                </a:lnTo>
                <a:lnTo>
                  <a:pt x="71" y="284"/>
                </a:lnTo>
                <a:lnTo>
                  <a:pt x="76" y="281"/>
                </a:lnTo>
                <a:lnTo>
                  <a:pt x="76" y="281"/>
                </a:lnTo>
                <a:lnTo>
                  <a:pt x="96" y="271"/>
                </a:lnTo>
                <a:lnTo>
                  <a:pt x="96" y="271"/>
                </a:lnTo>
                <a:lnTo>
                  <a:pt x="98" y="270"/>
                </a:lnTo>
                <a:lnTo>
                  <a:pt x="101" y="270"/>
                </a:lnTo>
                <a:lnTo>
                  <a:pt x="101" y="270"/>
                </a:lnTo>
                <a:lnTo>
                  <a:pt x="103" y="270"/>
                </a:lnTo>
                <a:lnTo>
                  <a:pt x="103" y="270"/>
                </a:lnTo>
                <a:lnTo>
                  <a:pt x="110" y="264"/>
                </a:lnTo>
                <a:lnTo>
                  <a:pt x="110" y="264"/>
                </a:lnTo>
                <a:lnTo>
                  <a:pt x="121" y="258"/>
                </a:lnTo>
                <a:lnTo>
                  <a:pt x="121" y="258"/>
                </a:lnTo>
                <a:close/>
                <a:moveTo>
                  <a:pt x="189" y="285"/>
                </a:moveTo>
                <a:lnTo>
                  <a:pt x="189" y="285"/>
                </a:lnTo>
                <a:lnTo>
                  <a:pt x="181" y="265"/>
                </a:lnTo>
                <a:lnTo>
                  <a:pt x="172" y="244"/>
                </a:lnTo>
                <a:lnTo>
                  <a:pt x="172" y="244"/>
                </a:lnTo>
                <a:lnTo>
                  <a:pt x="162" y="250"/>
                </a:lnTo>
                <a:lnTo>
                  <a:pt x="162" y="250"/>
                </a:lnTo>
                <a:lnTo>
                  <a:pt x="175" y="268"/>
                </a:lnTo>
                <a:lnTo>
                  <a:pt x="189" y="285"/>
                </a:lnTo>
                <a:lnTo>
                  <a:pt x="189" y="285"/>
                </a:lnTo>
                <a:close/>
                <a:moveTo>
                  <a:pt x="101" y="288"/>
                </a:moveTo>
                <a:lnTo>
                  <a:pt x="101" y="288"/>
                </a:lnTo>
                <a:lnTo>
                  <a:pt x="91" y="295"/>
                </a:lnTo>
                <a:lnTo>
                  <a:pt x="91" y="295"/>
                </a:lnTo>
                <a:lnTo>
                  <a:pt x="117" y="325"/>
                </a:lnTo>
                <a:lnTo>
                  <a:pt x="117" y="325"/>
                </a:lnTo>
                <a:lnTo>
                  <a:pt x="118" y="325"/>
                </a:lnTo>
                <a:lnTo>
                  <a:pt x="118" y="325"/>
                </a:lnTo>
                <a:lnTo>
                  <a:pt x="101" y="288"/>
                </a:lnTo>
                <a:lnTo>
                  <a:pt x="101" y="288"/>
                </a:lnTo>
                <a:close/>
                <a:moveTo>
                  <a:pt x="191" y="294"/>
                </a:moveTo>
                <a:lnTo>
                  <a:pt x="191" y="294"/>
                </a:lnTo>
                <a:lnTo>
                  <a:pt x="178" y="278"/>
                </a:lnTo>
                <a:lnTo>
                  <a:pt x="165" y="261"/>
                </a:lnTo>
                <a:lnTo>
                  <a:pt x="165" y="261"/>
                </a:lnTo>
                <a:lnTo>
                  <a:pt x="181" y="301"/>
                </a:lnTo>
                <a:lnTo>
                  <a:pt x="181" y="301"/>
                </a:lnTo>
                <a:lnTo>
                  <a:pt x="191" y="294"/>
                </a:lnTo>
                <a:lnTo>
                  <a:pt x="191" y="294"/>
                </a:lnTo>
                <a:close/>
                <a:moveTo>
                  <a:pt x="114" y="163"/>
                </a:moveTo>
                <a:lnTo>
                  <a:pt x="114" y="163"/>
                </a:lnTo>
                <a:lnTo>
                  <a:pt x="108" y="166"/>
                </a:lnTo>
                <a:lnTo>
                  <a:pt x="108" y="166"/>
                </a:lnTo>
                <a:lnTo>
                  <a:pt x="107" y="167"/>
                </a:lnTo>
                <a:lnTo>
                  <a:pt x="107" y="167"/>
                </a:lnTo>
                <a:lnTo>
                  <a:pt x="93" y="180"/>
                </a:lnTo>
                <a:lnTo>
                  <a:pt x="93" y="180"/>
                </a:lnTo>
                <a:lnTo>
                  <a:pt x="93" y="182"/>
                </a:lnTo>
                <a:lnTo>
                  <a:pt x="93" y="182"/>
                </a:lnTo>
                <a:lnTo>
                  <a:pt x="91" y="184"/>
                </a:lnTo>
                <a:lnTo>
                  <a:pt x="91" y="184"/>
                </a:lnTo>
                <a:lnTo>
                  <a:pt x="90" y="187"/>
                </a:lnTo>
                <a:lnTo>
                  <a:pt x="90" y="192"/>
                </a:lnTo>
                <a:lnTo>
                  <a:pt x="90" y="192"/>
                </a:lnTo>
                <a:lnTo>
                  <a:pt x="91" y="196"/>
                </a:lnTo>
                <a:lnTo>
                  <a:pt x="91" y="196"/>
                </a:lnTo>
                <a:lnTo>
                  <a:pt x="93" y="194"/>
                </a:lnTo>
                <a:lnTo>
                  <a:pt x="93" y="194"/>
                </a:lnTo>
                <a:lnTo>
                  <a:pt x="98" y="187"/>
                </a:lnTo>
                <a:lnTo>
                  <a:pt x="98" y="187"/>
                </a:lnTo>
                <a:lnTo>
                  <a:pt x="113" y="169"/>
                </a:lnTo>
                <a:lnTo>
                  <a:pt x="113" y="169"/>
                </a:lnTo>
                <a:lnTo>
                  <a:pt x="113" y="167"/>
                </a:lnTo>
                <a:lnTo>
                  <a:pt x="113" y="167"/>
                </a:lnTo>
                <a:lnTo>
                  <a:pt x="114" y="163"/>
                </a:lnTo>
                <a:lnTo>
                  <a:pt x="114" y="163"/>
                </a:lnTo>
                <a:close/>
                <a:moveTo>
                  <a:pt x="108" y="351"/>
                </a:moveTo>
                <a:lnTo>
                  <a:pt x="108" y="351"/>
                </a:lnTo>
                <a:lnTo>
                  <a:pt x="104" y="346"/>
                </a:lnTo>
                <a:lnTo>
                  <a:pt x="104" y="346"/>
                </a:lnTo>
                <a:lnTo>
                  <a:pt x="83" y="322"/>
                </a:lnTo>
                <a:lnTo>
                  <a:pt x="83" y="322"/>
                </a:lnTo>
                <a:lnTo>
                  <a:pt x="81" y="321"/>
                </a:lnTo>
                <a:lnTo>
                  <a:pt x="81" y="321"/>
                </a:lnTo>
                <a:lnTo>
                  <a:pt x="90" y="339"/>
                </a:lnTo>
                <a:lnTo>
                  <a:pt x="98" y="356"/>
                </a:lnTo>
                <a:lnTo>
                  <a:pt x="98" y="356"/>
                </a:lnTo>
                <a:lnTo>
                  <a:pt x="108" y="351"/>
                </a:lnTo>
                <a:lnTo>
                  <a:pt x="108" y="351"/>
                </a:lnTo>
                <a:close/>
                <a:moveTo>
                  <a:pt x="154" y="85"/>
                </a:moveTo>
                <a:lnTo>
                  <a:pt x="154" y="85"/>
                </a:lnTo>
                <a:lnTo>
                  <a:pt x="154" y="85"/>
                </a:lnTo>
                <a:lnTo>
                  <a:pt x="154" y="85"/>
                </a:lnTo>
                <a:lnTo>
                  <a:pt x="152" y="84"/>
                </a:lnTo>
                <a:lnTo>
                  <a:pt x="152" y="84"/>
                </a:lnTo>
                <a:lnTo>
                  <a:pt x="137" y="75"/>
                </a:lnTo>
                <a:lnTo>
                  <a:pt x="120" y="67"/>
                </a:lnTo>
                <a:lnTo>
                  <a:pt x="120" y="67"/>
                </a:lnTo>
                <a:lnTo>
                  <a:pt x="64" y="40"/>
                </a:lnTo>
                <a:lnTo>
                  <a:pt x="64" y="40"/>
                </a:lnTo>
                <a:lnTo>
                  <a:pt x="59" y="37"/>
                </a:lnTo>
                <a:lnTo>
                  <a:pt x="59" y="37"/>
                </a:lnTo>
                <a:lnTo>
                  <a:pt x="63" y="40"/>
                </a:lnTo>
                <a:lnTo>
                  <a:pt x="63" y="40"/>
                </a:lnTo>
                <a:lnTo>
                  <a:pt x="113" y="67"/>
                </a:lnTo>
                <a:lnTo>
                  <a:pt x="113" y="67"/>
                </a:lnTo>
                <a:lnTo>
                  <a:pt x="117" y="68"/>
                </a:lnTo>
                <a:lnTo>
                  <a:pt x="117" y="68"/>
                </a:lnTo>
                <a:lnTo>
                  <a:pt x="151" y="84"/>
                </a:lnTo>
                <a:lnTo>
                  <a:pt x="151" y="84"/>
                </a:lnTo>
                <a:lnTo>
                  <a:pt x="154" y="85"/>
                </a:lnTo>
                <a:lnTo>
                  <a:pt x="154" y="85"/>
                </a:lnTo>
                <a:close/>
                <a:moveTo>
                  <a:pt x="239" y="263"/>
                </a:moveTo>
                <a:lnTo>
                  <a:pt x="239" y="263"/>
                </a:lnTo>
                <a:lnTo>
                  <a:pt x="226" y="248"/>
                </a:lnTo>
                <a:lnTo>
                  <a:pt x="216" y="233"/>
                </a:lnTo>
                <a:lnTo>
                  <a:pt x="216" y="233"/>
                </a:lnTo>
                <a:lnTo>
                  <a:pt x="222" y="251"/>
                </a:lnTo>
                <a:lnTo>
                  <a:pt x="229" y="268"/>
                </a:lnTo>
                <a:lnTo>
                  <a:pt x="229" y="268"/>
                </a:lnTo>
                <a:lnTo>
                  <a:pt x="239" y="263"/>
                </a:lnTo>
                <a:lnTo>
                  <a:pt x="239" y="263"/>
                </a:lnTo>
                <a:close/>
                <a:moveTo>
                  <a:pt x="81" y="237"/>
                </a:moveTo>
                <a:lnTo>
                  <a:pt x="81" y="237"/>
                </a:lnTo>
                <a:lnTo>
                  <a:pt x="79" y="240"/>
                </a:lnTo>
                <a:lnTo>
                  <a:pt x="79" y="240"/>
                </a:lnTo>
                <a:lnTo>
                  <a:pt x="76" y="243"/>
                </a:lnTo>
                <a:lnTo>
                  <a:pt x="76" y="243"/>
                </a:lnTo>
                <a:lnTo>
                  <a:pt x="73" y="246"/>
                </a:lnTo>
                <a:lnTo>
                  <a:pt x="73" y="246"/>
                </a:lnTo>
                <a:lnTo>
                  <a:pt x="71" y="254"/>
                </a:lnTo>
                <a:lnTo>
                  <a:pt x="69" y="263"/>
                </a:lnTo>
                <a:lnTo>
                  <a:pt x="69" y="263"/>
                </a:lnTo>
                <a:lnTo>
                  <a:pt x="67" y="264"/>
                </a:lnTo>
                <a:lnTo>
                  <a:pt x="67" y="264"/>
                </a:lnTo>
                <a:lnTo>
                  <a:pt x="83" y="253"/>
                </a:lnTo>
                <a:lnTo>
                  <a:pt x="83" y="253"/>
                </a:lnTo>
                <a:lnTo>
                  <a:pt x="81" y="237"/>
                </a:lnTo>
                <a:lnTo>
                  <a:pt x="81" y="237"/>
                </a:lnTo>
                <a:close/>
                <a:moveTo>
                  <a:pt x="96" y="372"/>
                </a:moveTo>
                <a:lnTo>
                  <a:pt x="96" y="372"/>
                </a:lnTo>
                <a:lnTo>
                  <a:pt x="97" y="373"/>
                </a:lnTo>
                <a:lnTo>
                  <a:pt x="97" y="373"/>
                </a:lnTo>
                <a:lnTo>
                  <a:pt x="98" y="372"/>
                </a:lnTo>
                <a:lnTo>
                  <a:pt x="98" y="372"/>
                </a:lnTo>
                <a:lnTo>
                  <a:pt x="107" y="365"/>
                </a:lnTo>
                <a:lnTo>
                  <a:pt x="107" y="365"/>
                </a:lnTo>
                <a:lnTo>
                  <a:pt x="131" y="346"/>
                </a:lnTo>
                <a:lnTo>
                  <a:pt x="131" y="346"/>
                </a:lnTo>
                <a:lnTo>
                  <a:pt x="175" y="314"/>
                </a:lnTo>
                <a:lnTo>
                  <a:pt x="175" y="314"/>
                </a:lnTo>
                <a:lnTo>
                  <a:pt x="199" y="295"/>
                </a:lnTo>
                <a:lnTo>
                  <a:pt x="199" y="295"/>
                </a:lnTo>
                <a:lnTo>
                  <a:pt x="201" y="294"/>
                </a:lnTo>
                <a:lnTo>
                  <a:pt x="201" y="294"/>
                </a:lnTo>
                <a:lnTo>
                  <a:pt x="196" y="297"/>
                </a:lnTo>
                <a:lnTo>
                  <a:pt x="196" y="297"/>
                </a:lnTo>
                <a:lnTo>
                  <a:pt x="162" y="319"/>
                </a:lnTo>
                <a:lnTo>
                  <a:pt x="131" y="345"/>
                </a:lnTo>
                <a:lnTo>
                  <a:pt x="131" y="345"/>
                </a:lnTo>
                <a:lnTo>
                  <a:pt x="97" y="372"/>
                </a:lnTo>
                <a:lnTo>
                  <a:pt x="97" y="372"/>
                </a:lnTo>
                <a:lnTo>
                  <a:pt x="96" y="372"/>
                </a:lnTo>
                <a:lnTo>
                  <a:pt x="96" y="372"/>
                </a:lnTo>
                <a:close/>
                <a:moveTo>
                  <a:pt x="165" y="126"/>
                </a:moveTo>
                <a:lnTo>
                  <a:pt x="165" y="126"/>
                </a:lnTo>
                <a:lnTo>
                  <a:pt x="157" y="122"/>
                </a:lnTo>
                <a:lnTo>
                  <a:pt x="157" y="122"/>
                </a:lnTo>
                <a:lnTo>
                  <a:pt x="154" y="123"/>
                </a:lnTo>
                <a:lnTo>
                  <a:pt x="154" y="123"/>
                </a:lnTo>
                <a:lnTo>
                  <a:pt x="152" y="125"/>
                </a:lnTo>
                <a:lnTo>
                  <a:pt x="152" y="125"/>
                </a:lnTo>
                <a:lnTo>
                  <a:pt x="148" y="142"/>
                </a:lnTo>
                <a:lnTo>
                  <a:pt x="148" y="142"/>
                </a:lnTo>
                <a:lnTo>
                  <a:pt x="148" y="143"/>
                </a:lnTo>
                <a:lnTo>
                  <a:pt x="148" y="143"/>
                </a:lnTo>
                <a:lnTo>
                  <a:pt x="151" y="142"/>
                </a:lnTo>
                <a:lnTo>
                  <a:pt x="152" y="140"/>
                </a:lnTo>
                <a:lnTo>
                  <a:pt x="152" y="140"/>
                </a:lnTo>
                <a:lnTo>
                  <a:pt x="155" y="138"/>
                </a:lnTo>
                <a:lnTo>
                  <a:pt x="158" y="138"/>
                </a:lnTo>
                <a:lnTo>
                  <a:pt x="158" y="138"/>
                </a:lnTo>
                <a:lnTo>
                  <a:pt x="165" y="126"/>
                </a:lnTo>
                <a:lnTo>
                  <a:pt x="165" y="126"/>
                </a:lnTo>
                <a:close/>
                <a:moveTo>
                  <a:pt x="130" y="81"/>
                </a:moveTo>
                <a:lnTo>
                  <a:pt x="130" y="81"/>
                </a:lnTo>
                <a:lnTo>
                  <a:pt x="128" y="81"/>
                </a:lnTo>
                <a:lnTo>
                  <a:pt x="128" y="81"/>
                </a:lnTo>
                <a:lnTo>
                  <a:pt x="111" y="71"/>
                </a:lnTo>
                <a:lnTo>
                  <a:pt x="111" y="71"/>
                </a:lnTo>
                <a:lnTo>
                  <a:pt x="86" y="59"/>
                </a:lnTo>
                <a:lnTo>
                  <a:pt x="86" y="59"/>
                </a:lnTo>
                <a:lnTo>
                  <a:pt x="84" y="59"/>
                </a:lnTo>
                <a:lnTo>
                  <a:pt x="84" y="59"/>
                </a:lnTo>
                <a:lnTo>
                  <a:pt x="86" y="59"/>
                </a:lnTo>
                <a:lnTo>
                  <a:pt x="86" y="59"/>
                </a:lnTo>
                <a:lnTo>
                  <a:pt x="113" y="76"/>
                </a:lnTo>
                <a:lnTo>
                  <a:pt x="113" y="76"/>
                </a:lnTo>
                <a:lnTo>
                  <a:pt x="114" y="78"/>
                </a:lnTo>
                <a:lnTo>
                  <a:pt x="114" y="78"/>
                </a:lnTo>
                <a:lnTo>
                  <a:pt x="121" y="81"/>
                </a:lnTo>
                <a:lnTo>
                  <a:pt x="121" y="81"/>
                </a:lnTo>
                <a:lnTo>
                  <a:pt x="123" y="82"/>
                </a:lnTo>
                <a:lnTo>
                  <a:pt x="123" y="82"/>
                </a:lnTo>
                <a:lnTo>
                  <a:pt x="125" y="81"/>
                </a:lnTo>
                <a:lnTo>
                  <a:pt x="130" y="81"/>
                </a:lnTo>
                <a:lnTo>
                  <a:pt x="130" y="81"/>
                </a:lnTo>
                <a:close/>
                <a:moveTo>
                  <a:pt x="57" y="226"/>
                </a:moveTo>
                <a:lnTo>
                  <a:pt x="57" y="226"/>
                </a:lnTo>
                <a:lnTo>
                  <a:pt x="59" y="224"/>
                </a:lnTo>
                <a:lnTo>
                  <a:pt x="59" y="224"/>
                </a:lnTo>
                <a:lnTo>
                  <a:pt x="69" y="216"/>
                </a:lnTo>
                <a:lnTo>
                  <a:pt x="69" y="216"/>
                </a:lnTo>
                <a:lnTo>
                  <a:pt x="70" y="213"/>
                </a:lnTo>
                <a:lnTo>
                  <a:pt x="70" y="213"/>
                </a:lnTo>
                <a:lnTo>
                  <a:pt x="71" y="209"/>
                </a:lnTo>
                <a:lnTo>
                  <a:pt x="74" y="204"/>
                </a:lnTo>
                <a:lnTo>
                  <a:pt x="74" y="204"/>
                </a:lnTo>
                <a:lnTo>
                  <a:pt x="74" y="203"/>
                </a:lnTo>
                <a:lnTo>
                  <a:pt x="74" y="203"/>
                </a:lnTo>
                <a:lnTo>
                  <a:pt x="73" y="200"/>
                </a:lnTo>
                <a:lnTo>
                  <a:pt x="73" y="200"/>
                </a:lnTo>
                <a:lnTo>
                  <a:pt x="73" y="200"/>
                </a:lnTo>
                <a:lnTo>
                  <a:pt x="73" y="200"/>
                </a:lnTo>
                <a:lnTo>
                  <a:pt x="57" y="217"/>
                </a:lnTo>
                <a:lnTo>
                  <a:pt x="57" y="217"/>
                </a:lnTo>
                <a:lnTo>
                  <a:pt x="56" y="219"/>
                </a:lnTo>
                <a:lnTo>
                  <a:pt x="56" y="219"/>
                </a:lnTo>
                <a:lnTo>
                  <a:pt x="57" y="226"/>
                </a:lnTo>
                <a:lnTo>
                  <a:pt x="57" y="226"/>
                </a:lnTo>
                <a:close/>
                <a:moveTo>
                  <a:pt x="148" y="128"/>
                </a:moveTo>
                <a:lnTo>
                  <a:pt x="148" y="128"/>
                </a:lnTo>
                <a:lnTo>
                  <a:pt x="147" y="129"/>
                </a:lnTo>
                <a:lnTo>
                  <a:pt x="147" y="129"/>
                </a:lnTo>
                <a:lnTo>
                  <a:pt x="141" y="133"/>
                </a:lnTo>
                <a:lnTo>
                  <a:pt x="141" y="133"/>
                </a:lnTo>
                <a:lnTo>
                  <a:pt x="138" y="135"/>
                </a:lnTo>
                <a:lnTo>
                  <a:pt x="137" y="138"/>
                </a:lnTo>
                <a:lnTo>
                  <a:pt x="137" y="138"/>
                </a:lnTo>
                <a:lnTo>
                  <a:pt x="135" y="143"/>
                </a:lnTo>
                <a:lnTo>
                  <a:pt x="133" y="150"/>
                </a:lnTo>
                <a:lnTo>
                  <a:pt x="133" y="150"/>
                </a:lnTo>
                <a:lnTo>
                  <a:pt x="133" y="150"/>
                </a:lnTo>
                <a:lnTo>
                  <a:pt x="133" y="150"/>
                </a:lnTo>
                <a:lnTo>
                  <a:pt x="133" y="150"/>
                </a:lnTo>
                <a:lnTo>
                  <a:pt x="133" y="150"/>
                </a:lnTo>
                <a:lnTo>
                  <a:pt x="142" y="146"/>
                </a:lnTo>
                <a:lnTo>
                  <a:pt x="142" y="146"/>
                </a:lnTo>
                <a:lnTo>
                  <a:pt x="144" y="145"/>
                </a:lnTo>
                <a:lnTo>
                  <a:pt x="144" y="145"/>
                </a:lnTo>
                <a:lnTo>
                  <a:pt x="147" y="136"/>
                </a:lnTo>
                <a:lnTo>
                  <a:pt x="147" y="136"/>
                </a:lnTo>
                <a:lnTo>
                  <a:pt x="148" y="128"/>
                </a:lnTo>
                <a:lnTo>
                  <a:pt x="148" y="128"/>
                </a:lnTo>
                <a:close/>
                <a:moveTo>
                  <a:pt x="56" y="91"/>
                </a:moveTo>
                <a:lnTo>
                  <a:pt x="56" y="91"/>
                </a:lnTo>
                <a:lnTo>
                  <a:pt x="56" y="91"/>
                </a:lnTo>
                <a:lnTo>
                  <a:pt x="56" y="91"/>
                </a:lnTo>
                <a:lnTo>
                  <a:pt x="43" y="102"/>
                </a:lnTo>
                <a:lnTo>
                  <a:pt x="43" y="102"/>
                </a:lnTo>
                <a:lnTo>
                  <a:pt x="42" y="103"/>
                </a:lnTo>
                <a:lnTo>
                  <a:pt x="42" y="103"/>
                </a:lnTo>
                <a:lnTo>
                  <a:pt x="39" y="108"/>
                </a:lnTo>
                <a:lnTo>
                  <a:pt x="39" y="113"/>
                </a:lnTo>
                <a:lnTo>
                  <a:pt x="39" y="113"/>
                </a:lnTo>
                <a:lnTo>
                  <a:pt x="37" y="119"/>
                </a:lnTo>
                <a:lnTo>
                  <a:pt x="37" y="119"/>
                </a:lnTo>
                <a:lnTo>
                  <a:pt x="39" y="121"/>
                </a:lnTo>
                <a:lnTo>
                  <a:pt x="39" y="121"/>
                </a:lnTo>
                <a:lnTo>
                  <a:pt x="39" y="119"/>
                </a:lnTo>
                <a:lnTo>
                  <a:pt x="39" y="119"/>
                </a:lnTo>
                <a:lnTo>
                  <a:pt x="49" y="108"/>
                </a:lnTo>
                <a:lnTo>
                  <a:pt x="49" y="108"/>
                </a:lnTo>
                <a:lnTo>
                  <a:pt x="50" y="105"/>
                </a:lnTo>
                <a:lnTo>
                  <a:pt x="50" y="105"/>
                </a:lnTo>
                <a:lnTo>
                  <a:pt x="56" y="92"/>
                </a:lnTo>
                <a:lnTo>
                  <a:pt x="56" y="92"/>
                </a:lnTo>
                <a:lnTo>
                  <a:pt x="56" y="91"/>
                </a:lnTo>
                <a:lnTo>
                  <a:pt x="56" y="91"/>
                </a:lnTo>
                <a:close/>
                <a:moveTo>
                  <a:pt x="144" y="250"/>
                </a:moveTo>
                <a:lnTo>
                  <a:pt x="144" y="250"/>
                </a:lnTo>
                <a:lnTo>
                  <a:pt x="144" y="250"/>
                </a:lnTo>
                <a:lnTo>
                  <a:pt x="144" y="250"/>
                </a:lnTo>
                <a:lnTo>
                  <a:pt x="145" y="248"/>
                </a:lnTo>
                <a:lnTo>
                  <a:pt x="145" y="248"/>
                </a:lnTo>
                <a:lnTo>
                  <a:pt x="195" y="216"/>
                </a:lnTo>
                <a:lnTo>
                  <a:pt x="195" y="216"/>
                </a:lnTo>
                <a:lnTo>
                  <a:pt x="196" y="214"/>
                </a:lnTo>
                <a:lnTo>
                  <a:pt x="196" y="214"/>
                </a:lnTo>
                <a:lnTo>
                  <a:pt x="196" y="213"/>
                </a:lnTo>
                <a:lnTo>
                  <a:pt x="196" y="213"/>
                </a:lnTo>
                <a:lnTo>
                  <a:pt x="195" y="214"/>
                </a:lnTo>
                <a:lnTo>
                  <a:pt x="195" y="214"/>
                </a:lnTo>
                <a:lnTo>
                  <a:pt x="168" y="229"/>
                </a:lnTo>
                <a:lnTo>
                  <a:pt x="168" y="229"/>
                </a:lnTo>
                <a:lnTo>
                  <a:pt x="167" y="230"/>
                </a:lnTo>
                <a:lnTo>
                  <a:pt x="167" y="230"/>
                </a:lnTo>
                <a:lnTo>
                  <a:pt x="162" y="234"/>
                </a:lnTo>
                <a:lnTo>
                  <a:pt x="157" y="238"/>
                </a:lnTo>
                <a:lnTo>
                  <a:pt x="157" y="238"/>
                </a:lnTo>
                <a:lnTo>
                  <a:pt x="144" y="248"/>
                </a:lnTo>
                <a:lnTo>
                  <a:pt x="144" y="248"/>
                </a:lnTo>
                <a:lnTo>
                  <a:pt x="144" y="250"/>
                </a:lnTo>
                <a:lnTo>
                  <a:pt x="144" y="250"/>
                </a:lnTo>
                <a:close/>
                <a:moveTo>
                  <a:pt x="145" y="206"/>
                </a:moveTo>
                <a:lnTo>
                  <a:pt x="145" y="206"/>
                </a:lnTo>
                <a:lnTo>
                  <a:pt x="145" y="206"/>
                </a:lnTo>
                <a:lnTo>
                  <a:pt x="145" y="206"/>
                </a:lnTo>
                <a:lnTo>
                  <a:pt x="142" y="204"/>
                </a:lnTo>
                <a:lnTo>
                  <a:pt x="142" y="204"/>
                </a:lnTo>
                <a:lnTo>
                  <a:pt x="134" y="206"/>
                </a:lnTo>
                <a:lnTo>
                  <a:pt x="134" y="206"/>
                </a:lnTo>
                <a:lnTo>
                  <a:pt x="131" y="207"/>
                </a:lnTo>
                <a:lnTo>
                  <a:pt x="128" y="209"/>
                </a:lnTo>
                <a:lnTo>
                  <a:pt x="128" y="209"/>
                </a:lnTo>
                <a:lnTo>
                  <a:pt x="123" y="220"/>
                </a:lnTo>
                <a:lnTo>
                  <a:pt x="123" y="220"/>
                </a:lnTo>
                <a:lnTo>
                  <a:pt x="121" y="221"/>
                </a:lnTo>
                <a:lnTo>
                  <a:pt x="121" y="221"/>
                </a:lnTo>
                <a:lnTo>
                  <a:pt x="123" y="221"/>
                </a:lnTo>
                <a:lnTo>
                  <a:pt x="123" y="221"/>
                </a:lnTo>
                <a:lnTo>
                  <a:pt x="145" y="206"/>
                </a:lnTo>
                <a:lnTo>
                  <a:pt x="145" y="206"/>
                </a:lnTo>
                <a:close/>
                <a:moveTo>
                  <a:pt x="142" y="150"/>
                </a:moveTo>
                <a:lnTo>
                  <a:pt x="142" y="150"/>
                </a:lnTo>
                <a:lnTo>
                  <a:pt x="131" y="156"/>
                </a:lnTo>
                <a:lnTo>
                  <a:pt x="131" y="156"/>
                </a:lnTo>
                <a:lnTo>
                  <a:pt x="128" y="157"/>
                </a:lnTo>
                <a:lnTo>
                  <a:pt x="128" y="157"/>
                </a:lnTo>
                <a:lnTo>
                  <a:pt x="123" y="170"/>
                </a:lnTo>
                <a:lnTo>
                  <a:pt x="123" y="170"/>
                </a:lnTo>
                <a:lnTo>
                  <a:pt x="121" y="172"/>
                </a:lnTo>
                <a:lnTo>
                  <a:pt x="121" y="172"/>
                </a:lnTo>
                <a:lnTo>
                  <a:pt x="124" y="170"/>
                </a:lnTo>
                <a:lnTo>
                  <a:pt x="127" y="167"/>
                </a:lnTo>
                <a:lnTo>
                  <a:pt x="127" y="167"/>
                </a:lnTo>
                <a:lnTo>
                  <a:pt x="128" y="166"/>
                </a:lnTo>
                <a:lnTo>
                  <a:pt x="128" y="166"/>
                </a:lnTo>
                <a:lnTo>
                  <a:pt x="133" y="165"/>
                </a:lnTo>
                <a:lnTo>
                  <a:pt x="134" y="162"/>
                </a:lnTo>
                <a:lnTo>
                  <a:pt x="134" y="162"/>
                </a:lnTo>
                <a:lnTo>
                  <a:pt x="138" y="157"/>
                </a:lnTo>
                <a:lnTo>
                  <a:pt x="138" y="157"/>
                </a:lnTo>
                <a:lnTo>
                  <a:pt x="141" y="155"/>
                </a:lnTo>
                <a:lnTo>
                  <a:pt x="142" y="150"/>
                </a:lnTo>
                <a:lnTo>
                  <a:pt x="142" y="150"/>
                </a:lnTo>
                <a:close/>
                <a:moveTo>
                  <a:pt x="98" y="145"/>
                </a:moveTo>
                <a:lnTo>
                  <a:pt x="98" y="145"/>
                </a:lnTo>
                <a:lnTo>
                  <a:pt x="100" y="148"/>
                </a:lnTo>
                <a:lnTo>
                  <a:pt x="98" y="149"/>
                </a:lnTo>
                <a:lnTo>
                  <a:pt x="98" y="149"/>
                </a:lnTo>
                <a:lnTo>
                  <a:pt x="97" y="152"/>
                </a:lnTo>
                <a:lnTo>
                  <a:pt x="97" y="152"/>
                </a:lnTo>
                <a:lnTo>
                  <a:pt x="88" y="160"/>
                </a:lnTo>
                <a:lnTo>
                  <a:pt x="88" y="160"/>
                </a:lnTo>
                <a:lnTo>
                  <a:pt x="87" y="162"/>
                </a:lnTo>
                <a:lnTo>
                  <a:pt x="87" y="162"/>
                </a:lnTo>
                <a:lnTo>
                  <a:pt x="88" y="167"/>
                </a:lnTo>
                <a:lnTo>
                  <a:pt x="88" y="167"/>
                </a:lnTo>
                <a:lnTo>
                  <a:pt x="90" y="165"/>
                </a:lnTo>
                <a:lnTo>
                  <a:pt x="90" y="165"/>
                </a:lnTo>
                <a:lnTo>
                  <a:pt x="98" y="155"/>
                </a:lnTo>
                <a:lnTo>
                  <a:pt x="98" y="155"/>
                </a:lnTo>
                <a:lnTo>
                  <a:pt x="101" y="150"/>
                </a:lnTo>
                <a:lnTo>
                  <a:pt x="104" y="145"/>
                </a:lnTo>
                <a:lnTo>
                  <a:pt x="104" y="145"/>
                </a:lnTo>
                <a:lnTo>
                  <a:pt x="104" y="143"/>
                </a:lnTo>
                <a:lnTo>
                  <a:pt x="104" y="143"/>
                </a:lnTo>
                <a:lnTo>
                  <a:pt x="101" y="140"/>
                </a:lnTo>
                <a:lnTo>
                  <a:pt x="101" y="140"/>
                </a:lnTo>
                <a:lnTo>
                  <a:pt x="98" y="145"/>
                </a:lnTo>
                <a:lnTo>
                  <a:pt x="98" y="145"/>
                </a:lnTo>
                <a:close/>
                <a:moveTo>
                  <a:pt x="151" y="98"/>
                </a:moveTo>
                <a:lnTo>
                  <a:pt x="151" y="98"/>
                </a:lnTo>
                <a:lnTo>
                  <a:pt x="172" y="109"/>
                </a:lnTo>
                <a:lnTo>
                  <a:pt x="192" y="119"/>
                </a:lnTo>
                <a:lnTo>
                  <a:pt x="192" y="119"/>
                </a:lnTo>
                <a:lnTo>
                  <a:pt x="192" y="119"/>
                </a:lnTo>
                <a:lnTo>
                  <a:pt x="192" y="119"/>
                </a:lnTo>
                <a:lnTo>
                  <a:pt x="154" y="95"/>
                </a:lnTo>
                <a:lnTo>
                  <a:pt x="154" y="95"/>
                </a:lnTo>
                <a:lnTo>
                  <a:pt x="151" y="98"/>
                </a:lnTo>
                <a:lnTo>
                  <a:pt x="151" y="98"/>
                </a:lnTo>
                <a:close/>
                <a:moveTo>
                  <a:pt x="169" y="155"/>
                </a:moveTo>
                <a:lnTo>
                  <a:pt x="169" y="155"/>
                </a:lnTo>
                <a:lnTo>
                  <a:pt x="172" y="155"/>
                </a:lnTo>
                <a:lnTo>
                  <a:pt x="172" y="155"/>
                </a:lnTo>
                <a:lnTo>
                  <a:pt x="179" y="153"/>
                </a:lnTo>
                <a:lnTo>
                  <a:pt x="179" y="153"/>
                </a:lnTo>
                <a:lnTo>
                  <a:pt x="181" y="153"/>
                </a:lnTo>
                <a:lnTo>
                  <a:pt x="181" y="152"/>
                </a:lnTo>
                <a:lnTo>
                  <a:pt x="181" y="152"/>
                </a:lnTo>
                <a:lnTo>
                  <a:pt x="181" y="149"/>
                </a:lnTo>
                <a:lnTo>
                  <a:pt x="181" y="149"/>
                </a:lnTo>
                <a:lnTo>
                  <a:pt x="181" y="139"/>
                </a:lnTo>
                <a:lnTo>
                  <a:pt x="181" y="139"/>
                </a:lnTo>
                <a:lnTo>
                  <a:pt x="181" y="136"/>
                </a:lnTo>
                <a:lnTo>
                  <a:pt x="181" y="136"/>
                </a:lnTo>
                <a:lnTo>
                  <a:pt x="175" y="146"/>
                </a:lnTo>
                <a:lnTo>
                  <a:pt x="169" y="155"/>
                </a:lnTo>
                <a:lnTo>
                  <a:pt x="169" y="155"/>
                </a:lnTo>
                <a:close/>
                <a:moveTo>
                  <a:pt x="9" y="143"/>
                </a:moveTo>
                <a:lnTo>
                  <a:pt x="9" y="143"/>
                </a:lnTo>
                <a:lnTo>
                  <a:pt x="7" y="165"/>
                </a:lnTo>
                <a:lnTo>
                  <a:pt x="7" y="187"/>
                </a:lnTo>
                <a:lnTo>
                  <a:pt x="7" y="187"/>
                </a:lnTo>
                <a:lnTo>
                  <a:pt x="10" y="184"/>
                </a:lnTo>
                <a:lnTo>
                  <a:pt x="10" y="184"/>
                </a:lnTo>
                <a:lnTo>
                  <a:pt x="12" y="180"/>
                </a:lnTo>
                <a:lnTo>
                  <a:pt x="12" y="180"/>
                </a:lnTo>
                <a:lnTo>
                  <a:pt x="12" y="172"/>
                </a:lnTo>
                <a:lnTo>
                  <a:pt x="12" y="172"/>
                </a:lnTo>
                <a:lnTo>
                  <a:pt x="12" y="165"/>
                </a:lnTo>
                <a:lnTo>
                  <a:pt x="12" y="165"/>
                </a:lnTo>
                <a:lnTo>
                  <a:pt x="9" y="163"/>
                </a:lnTo>
                <a:lnTo>
                  <a:pt x="9" y="160"/>
                </a:lnTo>
                <a:lnTo>
                  <a:pt x="9" y="160"/>
                </a:lnTo>
                <a:lnTo>
                  <a:pt x="10" y="157"/>
                </a:lnTo>
                <a:lnTo>
                  <a:pt x="10" y="157"/>
                </a:lnTo>
                <a:lnTo>
                  <a:pt x="10" y="156"/>
                </a:lnTo>
                <a:lnTo>
                  <a:pt x="10" y="156"/>
                </a:lnTo>
                <a:lnTo>
                  <a:pt x="9" y="143"/>
                </a:lnTo>
                <a:lnTo>
                  <a:pt x="9" y="143"/>
                </a:lnTo>
                <a:close/>
                <a:moveTo>
                  <a:pt x="101" y="224"/>
                </a:moveTo>
                <a:lnTo>
                  <a:pt x="101" y="224"/>
                </a:lnTo>
                <a:lnTo>
                  <a:pt x="96" y="224"/>
                </a:lnTo>
                <a:lnTo>
                  <a:pt x="96" y="224"/>
                </a:lnTo>
                <a:lnTo>
                  <a:pt x="93" y="226"/>
                </a:lnTo>
                <a:lnTo>
                  <a:pt x="93" y="227"/>
                </a:lnTo>
                <a:lnTo>
                  <a:pt x="93" y="227"/>
                </a:lnTo>
                <a:lnTo>
                  <a:pt x="93" y="244"/>
                </a:lnTo>
                <a:lnTo>
                  <a:pt x="93" y="244"/>
                </a:lnTo>
                <a:lnTo>
                  <a:pt x="93" y="246"/>
                </a:lnTo>
                <a:lnTo>
                  <a:pt x="93" y="246"/>
                </a:lnTo>
                <a:lnTo>
                  <a:pt x="96" y="243"/>
                </a:lnTo>
                <a:lnTo>
                  <a:pt x="96" y="243"/>
                </a:lnTo>
                <a:lnTo>
                  <a:pt x="96" y="240"/>
                </a:lnTo>
                <a:lnTo>
                  <a:pt x="96" y="237"/>
                </a:lnTo>
                <a:lnTo>
                  <a:pt x="96" y="237"/>
                </a:lnTo>
                <a:lnTo>
                  <a:pt x="101" y="226"/>
                </a:lnTo>
                <a:lnTo>
                  <a:pt x="101" y="226"/>
                </a:lnTo>
                <a:lnTo>
                  <a:pt x="101" y="224"/>
                </a:lnTo>
                <a:lnTo>
                  <a:pt x="101" y="224"/>
                </a:lnTo>
                <a:close/>
                <a:moveTo>
                  <a:pt x="59" y="67"/>
                </a:moveTo>
                <a:lnTo>
                  <a:pt x="59" y="67"/>
                </a:lnTo>
                <a:lnTo>
                  <a:pt x="60" y="69"/>
                </a:lnTo>
                <a:lnTo>
                  <a:pt x="60" y="69"/>
                </a:lnTo>
                <a:lnTo>
                  <a:pt x="61" y="68"/>
                </a:lnTo>
                <a:lnTo>
                  <a:pt x="61" y="68"/>
                </a:lnTo>
                <a:lnTo>
                  <a:pt x="64" y="67"/>
                </a:lnTo>
                <a:lnTo>
                  <a:pt x="64" y="67"/>
                </a:lnTo>
                <a:lnTo>
                  <a:pt x="66" y="65"/>
                </a:lnTo>
                <a:lnTo>
                  <a:pt x="67" y="65"/>
                </a:lnTo>
                <a:lnTo>
                  <a:pt x="67" y="65"/>
                </a:lnTo>
                <a:lnTo>
                  <a:pt x="69" y="67"/>
                </a:lnTo>
                <a:lnTo>
                  <a:pt x="69" y="68"/>
                </a:lnTo>
                <a:lnTo>
                  <a:pt x="69" y="68"/>
                </a:lnTo>
                <a:lnTo>
                  <a:pt x="67" y="72"/>
                </a:lnTo>
                <a:lnTo>
                  <a:pt x="67" y="72"/>
                </a:lnTo>
                <a:lnTo>
                  <a:pt x="66" y="76"/>
                </a:lnTo>
                <a:lnTo>
                  <a:pt x="66" y="76"/>
                </a:lnTo>
                <a:lnTo>
                  <a:pt x="74" y="69"/>
                </a:lnTo>
                <a:lnTo>
                  <a:pt x="74" y="69"/>
                </a:lnTo>
                <a:lnTo>
                  <a:pt x="73" y="67"/>
                </a:lnTo>
                <a:lnTo>
                  <a:pt x="70" y="64"/>
                </a:lnTo>
                <a:lnTo>
                  <a:pt x="63" y="59"/>
                </a:lnTo>
                <a:lnTo>
                  <a:pt x="63" y="59"/>
                </a:lnTo>
                <a:lnTo>
                  <a:pt x="59" y="67"/>
                </a:lnTo>
                <a:lnTo>
                  <a:pt x="59" y="67"/>
                </a:lnTo>
                <a:close/>
                <a:moveTo>
                  <a:pt x="209" y="162"/>
                </a:moveTo>
                <a:lnTo>
                  <a:pt x="209" y="162"/>
                </a:lnTo>
                <a:lnTo>
                  <a:pt x="215" y="165"/>
                </a:lnTo>
                <a:lnTo>
                  <a:pt x="215" y="165"/>
                </a:lnTo>
                <a:lnTo>
                  <a:pt x="216" y="166"/>
                </a:lnTo>
                <a:lnTo>
                  <a:pt x="216" y="166"/>
                </a:lnTo>
                <a:lnTo>
                  <a:pt x="219" y="165"/>
                </a:lnTo>
                <a:lnTo>
                  <a:pt x="221" y="162"/>
                </a:lnTo>
                <a:lnTo>
                  <a:pt x="221" y="162"/>
                </a:lnTo>
                <a:lnTo>
                  <a:pt x="219" y="155"/>
                </a:lnTo>
                <a:lnTo>
                  <a:pt x="219" y="155"/>
                </a:lnTo>
                <a:lnTo>
                  <a:pt x="211" y="155"/>
                </a:lnTo>
                <a:lnTo>
                  <a:pt x="211" y="155"/>
                </a:lnTo>
                <a:lnTo>
                  <a:pt x="209" y="162"/>
                </a:lnTo>
                <a:lnTo>
                  <a:pt x="209" y="162"/>
                </a:lnTo>
                <a:close/>
                <a:moveTo>
                  <a:pt x="33" y="236"/>
                </a:moveTo>
                <a:lnTo>
                  <a:pt x="33" y="236"/>
                </a:lnTo>
                <a:lnTo>
                  <a:pt x="36" y="234"/>
                </a:lnTo>
                <a:lnTo>
                  <a:pt x="36" y="234"/>
                </a:lnTo>
                <a:lnTo>
                  <a:pt x="42" y="229"/>
                </a:lnTo>
                <a:lnTo>
                  <a:pt x="42" y="229"/>
                </a:lnTo>
                <a:lnTo>
                  <a:pt x="46" y="223"/>
                </a:lnTo>
                <a:lnTo>
                  <a:pt x="47" y="217"/>
                </a:lnTo>
                <a:lnTo>
                  <a:pt x="47" y="217"/>
                </a:lnTo>
                <a:lnTo>
                  <a:pt x="47" y="214"/>
                </a:lnTo>
                <a:lnTo>
                  <a:pt x="47" y="214"/>
                </a:lnTo>
                <a:lnTo>
                  <a:pt x="49" y="213"/>
                </a:lnTo>
                <a:lnTo>
                  <a:pt x="49" y="213"/>
                </a:lnTo>
                <a:lnTo>
                  <a:pt x="40" y="219"/>
                </a:lnTo>
                <a:lnTo>
                  <a:pt x="40" y="219"/>
                </a:lnTo>
                <a:lnTo>
                  <a:pt x="39" y="221"/>
                </a:lnTo>
                <a:lnTo>
                  <a:pt x="37" y="224"/>
                </a:lnTo>
                <a:lnTo>
                  <a:pt x="37" y="224"/>
                </a:lnTo>
                <a:lnTo>
                  <a:pt x="37" y="229"/>
                </a:lnTo>
                <a:lnTo>
                  <a:pt x="37" y="229"/>
                </a:lnTo>
                <a:lnTo>
                  <a:pt x="36" y="231"/>
                </a:lnTo>
                <a:lnTo>
                  <a:pt x="34" y="233"/>
                </a:lnTo>
                <a:lnTo>
                  <a:pt x="34" y="233"/>
                </a:lnTo>
                <a:lnTo>
                  <a:pt x="33" y="236"/>
                </a:lnTo>
                <a:lnTo>
                  <a:pt x="33" y="236"/>
                </a:lnTo>
                <a:close/>
                <a:moveTo>
                  <a:pt x="206" y="216"/>
                </a:moveTo>
                <a:lnTo>
                  <a:pt x="206" y="216"/>
                </a:lnTo>
                <a:lnTo>
                  <a:pt x="174" y="236"/>
                </a:lnTo>
                <a:lnTo>
                  <a:pt x="174" y="236"/>
                </a:lnTo>
                <a:lnTo>
                  <a:pt x="175" y="237"/>
                </a:lnTo>
                <a:lnTo>
                  <a:pt x="175" y="237"/>
                </a:lnTo>
                <a:lnTo>
                  <a:pt x="192" y="227"/>
                </a:lnTo>
                <a:lnTo>
                  <a:pt x="192" y="227"/>
                </a:lnTo>
                <a:lnTo>
                  <a:pt x="205" y="219"/>
                </a:lnTo>
                <a:lnTo>
                  <a:pt x="205" y="219"/>
                </a:lnTo>
                <a:lnTo>
                  <a:pt x="206" y="217"/>
                </a:lnTo>
                <a:lnTo>
                  <a:pt x="206" y="216"/>
                </a:lnTo>
                <a:lnTo>
                  <a:pt x="206" y="216"/>
                </a:lnTo>
                <a:close/>
                <a:moveTo>
                  <a:pt x="94" y="361"/>
                </a:moveTo>
                <a:lnTo>
                  <a:pt x="94" y="361"/>
                </a:lnTo>
                <a:lnTo>
                  <a:pt x="77" y="341"/>
                </a:lnTo>
                <a:lnTo>
                  <a:pt x="77" y="341"/>
                </a:lnTo>
                <a:lnTo>
                  <a:pt x="76" y="341"/>
                </a:lnTo>
                <a:lnTo>
                  <a:pt x="76" y="341"/>
                </a:lnTo>
                <a:lnTo>
                  <a:pt x="76" y="341"/>
                </a:lnTo>
                <a:lnTo>
                  <a:pt x="76" y="341"/>
                </a:lnTo>
                <a:lnTo>
                  <a:pt x="76" y="341"/>
                </a:lnTo>
                <a:lnTo>
                  <a:pt x="76" y="341"/>
                </a:lnTo>
                <a:lnTo>
                  <a:pt x="88" y="364"/>
                </a:lnTo>
                <a:lnTo>
                  <a:pt x="88" y="364"/>
                </a:lnTo>
                <a:lnTo>
                  <a:pt x="94" y="361"/>
                </a:lnTo>
                <a:lnTo>
                  <a:pt x="94" y="361"/>
                </a:lnTo>
                <a:close/>
                <a:moveTo>
                  <a:pt x="189" y="136"/>
                </a:moveTo>
                <a:lnTo>
                  <a:pt x="189" y="136"/>
                </a:lnTo>
                <a:lnTo>
                  <a:pt x="189" y="138"/>
                </a:lnTo>
                <a:lnTo>
                  <a:pt x="189" y="138"/>
                </a:lnTo>
                <a:lnTo>
                  <a:pt x="185" y="150"/>
                </a:lnTo>
                <a:lnTo>
                  <a:pt x="185" y="150"/>
                </a:lnTo>
                <a:lnTo>
                  <a:pt x="185" y="152"/>
                </a:lnTo>
                <a:lnTo>
                  <a:pt x="185" y="152"/>
                </a:lnTo>
                <a:lnTo>
                  <a:pt x="188" y="152"/>
                </a:lnTo>
                <a:lnTo>
                  <a:pt x="189" y="150"/>
                </a:lnTo>
                <a:lnTo>
                  <a:pt x="189" y="150"/>
                </a:lnTo>
                <a:lnTo>
                  <a:pt x="192" y="148"/>
                </a:lnTo>
                <a:lnTo>
                  <a:pt x="192" y="148"/>
                </a:lnTo>
                <a:lnTo>
                  <a:pt x="194" y="145"/>
                </a:lnTo>
                <a:lnTo>
                  <a:pt x="196" y="145"/>
                </a:lnTo>
                <a:lnTo>
                  <a:pt x="196" y="145"/>
                </a:lnTo>
                <a:lnTo>
                  <a:pt x="195" y="140"/>
                </a:lnTo>
                <a:lnTo>
                  <a:pt x="195" y="140"/>
                </a:lnTo>
                <a:lnTo>
                  <a:pt x="194" y="139"/>
                </a:lnTo>
                <a:lnTo>
                  <a:pt x="194" y="139"/>
                </a:lnTo>
                <a:lnTo>
                  <a:pt x="189" y="136"/>
                </a:lnTo>
                <a:lnTo>
                  <a:pt x="189" y="136"/>
                </a:lnTo>
                <a:close/>
                <a:moveTo>
                  <a:pt x="115" y="106"/>
                </a:moveTo>
                <a:lnTo>
                  <a:pt x="115" y="106"/>
                </a:lnTo>
                <a:lnTo>
                  <a:pt x="107" y="118"/>
                </a:lnTo>
                <a:lnTo>
                  <a:pt x="107" y="118"/>
                </a:lnTo>
                <a:lnTo>
                  <a:pt x="111" y="118"/>
                </a:lnTo>
                <a:lnTo>
                  <a:pt x="111" y="118"/>
                </a:lnTo>
                <a:lnTo>
                  <a:pt x="113" y="118"/>
                </a:lnTo>
                <a:lnTo>
                  <a:pt x="113" y="119"/>
                </a:lnTo>
                <a:lnTo>
                  <a:pt x="113" y="119"/>
                </a:lnTo>
                <a:lnTo>
                  <a:pt x="115" y="118"/>
                </a:lnTo>
                <a:lnTo>
                  <a:pt x="117" y="115"/>
                </a:lnTo>
                <a:lnTo>
                  <a:pt x="117" y="115"/>
                </a:lnTo>
                <a:lnTo>
                  <a:pt x="120" y="109"/>
                </a:lnTo>
                <a:lnTo>
                  <a:pt x="120" y="109"/>
                </a:lnTo>
                <a:lnTo>
                  <a:pt x="120" y="108"/>
                </a:lnTo>
                <a:lnTo>
                  <a:pt x="120" y="108"/>
                </a:lnTo>
                <a:lnTo>
                  <a:pt x="115" y="106"/>
                </a:lnTo>
                <a:lnTo>
                  <a:pt x="115" y="106"/>
                </a:lnTo>
                <a:close/>
                <a:moveTo>
                  <a:pt x="196" y="133"/>
                </a:moveTo>
                <a:lnTo>
                  <a:pt x="196" y="133"/>
                </a:lnTo>
                <a:lnTo>
                  <a:pt x="198" y="136"/>
                </a:lnTo>
                <a:lnTo>
                  <a:pt x="201" y="138"/>
                </a:lnTo>
                <a:lnTo>
                  <a:pt x="201" y="138"/>
                </a:lnTo>
                <a:lnTo>
                  <a:pt x="208" y="142"/>
                </a:lnTo>
                <a:lnTo>
                  <a:pt x="208" y="142"/>
                </a:lnTo>
                <a:lnTo>
                  <a:pt x="209" y="142"/>
                </a:lnTo>
                <a:lnTo>
                  <a:pt x="209" y="142"/>
                </a:lnTo>
                <a:lnTo>
                  <a:pt x="212" y="136"/>
                </a:lnTo>
                <a:lnTo>
                  <a:pt x="212" y="136"/>
                </a:lnTo>
                <a:lnTo>
                  <a:pt x="204" y="130"/>
                </a:lnTo>
                <a:lnTo>
                  <a:pt x="204" y="130"/>
                </a:lnTo>
                <a:lnTo>
                  <a:pt x="204" y="132"/>
                </a:lnTo>
                <a:lnTo>
                  <a:pt x="202" y="133"/>
                </a:lnTo>
                <a:lnTo>
                  <a:pt x="202" y="133"/>
                </a:lnTo>
                <a:lnTo>
                  <a:pt x="201" y="135"/>
                </a:lnTo>
                <a:lnTo>
                  <a:pt x="199" y="133"/>
                </a:lnTo>
                <a:lnTo>
                  <a:pt x="199" y="133"/>
                </a:lnTo>
                <a:lnTo>
                  <a:pt x="196" y="133"/>
                </a:lnTo>
                <a:lnTo>
                  <a:pt x="196" y="133"/>
                </a:lnTo>
                <a:close/>
                <a:moveTo>
                  <a:pt x="131" y="82"/>
                </a:moveTo>
                <a:lnTo>
                  <a:pt x="131" y="82"/>
                </a:lnTo>
                <a:lnTo>
                  <a:pt x="133" y="85"/>
                </a:lnTo>
                <a:lnTo>
                  <a:pt x="131" y="88"/>
                </a:lnTo>
                <a:lnTo>
                  <a:pt x="131" y="88"/>
                </a:lnTo>
                <a:lnTo>
                  <a:pt x="141" y="94"/>
                </a:lnTo>
                <a:lnTo>
                  <a:pt x="141" y="94"/>
                </a:lnTo>
                <a:lnTo>
                  <a:pt x="144" y="94"/>
                </a:lnTo>
                <a:lnTo>
                  <a:pt x="144" y="94"/>
                </a:lnTo>
                <a:lnTo>
                  <a:pt x="150" y="92"/>
                </a:lnTo>
                <a:lnTo>
                  <a:pt x="150" y="92"/>
                </a:lnTo>
                <a:lnTo>
                  <a:pt x="131" y="82"/>
                </a:lnTo>
                <a:lnTo>
                  <a:pt x="131" y="82"/>
                </a:lnTo>
                <a:close/>
                <a:moveTo>
                  <a:pt x="61" y="101"/>
                </a:moveTo>
                <a:lnTo>
                  <a:pt x="61" y="101"/>
                </a:lnTo>
                <a:lnTo>
                  <a:pt x="61" y="101"/>
                </a:lnTo>
                <a:lnTo>
                  <a:pt x="61" y="101"/>
                </a:lnTo>
                <a:lnTo>
                  <a:pt x="52" y="115"/>
                </a:lnTo>
                <a:lnTo>
                  <a:pt x="52" y="115"/>
                </a:lnTo>
                <a:lnTo>
                  <a:pt x="50" y="119"/>
                </a:lnTo>
                <a:lnTo>
                  <a:pt x="50" y="122"/>
                </a:lnTo>
                <a:lnTo>
                  <a:pt x="50" y="122"/>
                </a:lnTo>
                <a:lnTo>
                  <a:pt x="52" y="121"/>
                </a:lnTo>
                <a:lnTo>
                  <a:pt x="52" y="121"/>
                </a:lnTo>
                <a:lnTo>
                  <a:pt x="57" y="115"/>
                </a:lnTo>
                <a:lnTo>
                  <a:pt x="57" y="115"/>
                </a:lnTo>
                <a:lnTo>
                  <a:pt x="60" y="112"/>
                </a:lnTo>
                <a:lnTo>
                  <a:pt x="60" y="109"/>
                </a:lnTo>
                <a:lnTo>
                  <a:pt x="60" y="109"/>
                </a:lnTo>
                <a:lnTo>
                  <a:pt x="61" y="101"/>
                </a:lnTo>
                <a:lnTo>
                  <a:pt x="61" y="101"/>
                </a:lnTo>
                <a:close/>
                <a:moveTo>
                  <a:pt x="88" y="89"/>
                </a:moveTo>
                <a:lnTo>
                  <a:pt x="88" y="89"/>
                </a:lnTo>
                <a:lnTo>
                  <a:pt x="98" y="78"/>
                </a:lnTo>
                <a:lnTo>
                  <a:pt x="98" y="78"/>
                </a:lnTo>
                <a:lnTo>
                  <a:pt x="91" y="75"/>
                </a:lnTo>
                <a:lnTo>
                  <a:pt x="91" y="75"/>
                </a:lnTo>
                <a:lnTo>
                  <a:pt x="87" y="85"/>
                </a:lnTo>
                <a:lnTo>
                  <a:pt x="87" y="85"/>
                </a:lnTo>
                <a:lnTo>
                  <a:pt x="87" y="86"/>
                </a:lnTo>
                <a:lnTo>
                  <a:pt x="87" y="86"/>
                </a:lnTo>
                <a:lnTo>
                  <a:pt x="88" y="89"/>
                </a:lnTo>
                <a:lnTo>
                  <a:pt x="88" y="89"/>
                </a:lnTo>
                <a:close/>
                <a:moveTo>
                  <a:pt x="206" y="196"/>
                </a:moveTo>
                <a:lnTo>
                  <a:pt x="206" y="196"/>
                </a:lnTo>
                <a:lnTo>
                  <a:pt x="205" y="196"/>
                </a:lnTo>
                <a:lnTo>
                  <a:pt x="205" y="196"/>
                </a:lnTo>
                <a:lnTo>
                  <a:pt x="198" y="202"/>
                </a:lnTo>
                <a:lnTo>
                  <a:pt x="198" y="202"/>
                </a:lnTo>
                <a:lnTo>
                  <a:pt x="184" y="214"/>
                </a:lnTo>
                <a:lnTo>
                  <a:pt x="184" y="214"/>
                </a:lnTo>
                <a:lnTo>
                  <a:pt x="184" y="216"/>
                </a:lnTo>
                <a:lnTo>
                  <a:pt x="184" y="216"/>
                </a:lnTo>
                <a:lnTo>
                  <a:pt x="184" y="216"/>
                </a:lnTo>
                <a:lnTo>
                  <a:pt x="184" y="216"/>
                </a:lnTo>
                <a:lnTo>
                  <a:pt x="201" y="207"/>
                </a:lnTo>
                <a:lnTo>
                  <a:pt x="201" y="207"/>
                </a:lnTo>
                <a:lnTo>
                  <a:pt x="199" y="204"/>
                </a:lnTo>
                <a:lnTo>
                  <a:pt x="201" y="202"/>
                </a:lnTo>
                <a:lnTo>
                  <a:pt x="201" y="202"/>
                </a:lnTo>
                <a:lnTo>
                  <a:pt x="204" y="197"/>
                </a:lnTo>
                <a:lnTo>
                  <a:pt x="204" y="197"/>
                </a:lnTo>
                <a:lnTo>
                  <a:pt x="206" y="196"/>
                </a:lnTo>
                <a:lnTo>
                  <a:pt x="206" y="196"/>
                </a:lnTo>
                <a:close/>
                <a:moveTo>
                  <a:pt x="246" y="156"/>
                </a:moveTo>
                <a:lnTo>
                  <a:pt x="246" y="156"/>
                </a:lnTo>
                <a:lnTo>
                  <a:pt x="246" y="159"/>
                </a:lnTo>
                <a:lnTo>
                  <a:pt x="246" y="160"/>
                </a:lnTo>
                <a:lnTo>
                  <a:pt x="246" y="160"/>
                </a:lnTo>
                <a:lnTo>
                  <a:pt x="252" y="170"/>
                </a:lnTo>
                <a:lnTo>
                  <a:pt x="252" y="170"/>
                </a:lnTo>
                <a:lnTo>
                  <a:pt x="253" y="172"/>
                </a:lnTo>
                <a:lnTo>
                  <a:pt x="253" y="172"/>
                </a:lnTo>
                <a:lnTo>
                  <a:pt x="258" y="163"/>
                </a:lnTo>
                <a:lnTo>
                  <a:pt x="258" y="163"/>
                </a:lnTo>
                <a:lnTo>
                  <a:pt x="246" y="156"/>
                </a:lnTo>
                <a:lnTo>
                  <a:pt x="246" y="156"/>
                </a:lnTo>
                <a:close/>
                <a:moveTo>
                  <a:pt x="17" y="86"/>
                </a:moveTo>
                <a:lnTo>
                  <a:pt x="17" y="86"/>
                </a:lnTo>
                <a:lnTo>
                  <a:pt x="32" y="67"/>
                </a:lnTo>
                <a:lnTo>
                  <a:pt x="32" y="67"/>
                </a:lnTo>
                <a:lnTo>
                  <a:pt x="30" y="67"/>
                </a:lnTo>
                <a:lnTo>
                  <a:pt x="30" y="67"/>
                </a:lnTo>
                <a:lnTo>
                  <a:pt x="23" y="72"/>
                </a:lnTo>
                <a:lnTo>
                  <a:pt x="17" y="79"/>
                </a:lnTo>
                <a:lnTo>
                  <a:pt x="17" y="79"/>
                </a:lnTo>
                <a:lnTo>
                  <a:pt x="16" y="81"/>
                </a:lnTo>
                <a:lnTo>
                  <a:pt x="16" y="81"/>
                </a:lnTo>
                <a:lnTo>
                  <a:pt x="17" y="86"/>
                </a:lnTo>
                <a:lnTo>
                  <a:pt x="17" y="86"/>
                </a:lnTo>
                <a:close/>
                <a:moveTo>
                  <a:pt x="52" y="283"/>
                </a:moveTo>
                <a:lnTo>
                  <a:pt x="52" y="283"/>
                </a:lnTo>
                <a:lnTo>
                  <a:pt x="46" y="287"/>
                </a:lnTo>
                <a:lnTo>
                  <a:pt x="46" y="287"/>
                </a:lnTo>
                <a:lnTo>
                  <a:pt x="43" y="290"/>
                </a:lnTo>
                <a:lnTo>
                  <a:pt x="42" y="294"/>
                </a:lnTo>
                <a:lnTo>
                  <a:pt x="42" y="294"/>
                </a:lnTo>
                <a:lnTo>
                  <a:pt x="40" y="300"/>
                </a:lnTo>
                <a:lnTo>
                  <a:pt x="40" y="300"/>
                </a:lnTo>
                <a:lnTo>
                  <a:pt x="52" y="288"/>
                </a:lnTo>
                <a:lnTo>
                  <a:pt x="52" y="288"/>
                </a:lnTo>
                <a:lnTo>
                  <a:pt x="52" y="287"/>
                </a:lnTo>
                <a:lnTo>
                  <a:pt x="52" y="287"/>
                </a:lnTo>
                <a:lnTo>
                  <a:pt x="52" y="283"/>
                </a:lnTo>
                <a:lnTo>
                  <a:pt x="52" y="283"/>
                </a:lnTo>
                <a:close/>
                <a:moveTo>
                  <a:pt x="138" y="111"/>
                </a:moveTo>
                <a:lnTo>
                  <a:pt x="138" y="111"/>
                </a:lnTo>
                <a:lnTo>
                  <a:pt x="148" y="113"/>
                </a:lnTo>
                <a:lnTo>
                  <a:pt x="148" y="113"/>
                </a:lnTo>
                <a:lnTo>
                  <a:pt x="151" y="115"/>
                </a:lnTo>
                <a:lnTo>
                  <a:pt x="154" y="113"/>
                </a:lnTo>
                <a:lnTo>
                  <a:pt x="154" y="113"/>
                </a:lnTo>
                <a:lnTo>
                  <a:pt x="142" y="105"/>
                </a:lnTo>
                <a:lnTo>
                  <a:pt x="142" y="105"/>
                </a:lnTo>
                <a:lnTo>
                  <a:pt x="141" y="105"/>
                </a:lnTo>
                <a:lnTo>
                  <a:pt x="140" y="106"/>
                </a:lnTo>
                <a:lnTo>
                  <a:pt x="138" y="111"/>
                </a:lnTo>
                <a:lnTo>
                  <a:pt x="138" y="111"/>
                </a:lnTo>
                <a:close/>
                <a:moveTo>
                  <a:pt x="114" y="102"/>
                </a:moveTo>
                <a:lnTo>
                  <a:pt x="114" y="102"/>
                </a:lnTo>
                <a:lnTo>
                  <a:pt x="121" y="91"/>
                </a:lnTo>
                <a:lnTo>
                  <a:pt x="121" y="91"/>
                </a:lnTo>
                <a:lnTo>
                  <a:pt x="120" y="89"/>
                </a:lnTo>
                <a:lnTo>
                  <a:pt x="120" y="89"/>
                </a:lnTo>
                <a:lnTo>
                  <a:pt x="115" y="91"/>
                </a:lnTo>
                <a:lnTo>
                  <a:pt x="113" y="92"/>
                </a:lnTo>
                <a:lnTo>
                  <a:pt x="113" y="92"/>
                </a:lnTo>
                <a:lnTo>
                  <a:pt x="110" y="101"/>
                </a:lnTo>
                <a:lnTo>
                  <a:pt x="110" y="101"/>
                </a:lnTo>
                <a:lnTo>
                  <a:pt x="114" y="102"/>
                </a:lnTo>
                <a:lnTo>
                  <a:pt x="114" y="102"/>
                </a:lnTo>
                <a:close/>
                <a:moveTo>
                  <a:pt x="111" y="230"/>
                </a:moveTo>
                <a:lnTo>
                  <a:pt x="111" y="230"/>
                </a:lnTo>
                <a:lnTo>
                  <a:pt x="114" y="227"/>
                </a:lnTo>
                <a:lnTo>
                  <a:pt x="114" y="227"/>
                </a:lnTo>
                <a:lnTo>
                  <a:pt x="117" y="221"/>
                </a:lnTo>
                <a:lnTo>
                  <a:pt x="117" y="221"/>
                </a:lnTo>
                <a:lnTo>
                  <a:pt x="120" y="213"/>
                </a:lnTo>
                <a:lnTo>
                  <a:pt x="120" y="213"/>
                </a:lnTo>
                <a:lnTo>
                  <a:pt x="113" y="219"/>
                </a:lnTo>
                <a:lnTo>
                  <a:pt x="113" y="219"/>
                </a:lnTo>
                <a:lnTo>
                  <a:pt x="113" y="220"/>
                </a:lnTo>
                <a:lnTo>
                  <a:pt x="113" y="220"/>
                </a:lnTo>
                <a:lnTo>
                  <a:pt x="111" y="227"/>
                </a:lnTo>
                <a:lnTo>
                  <a:pt x="111" y="227"/>
                </a:lnTo>
                <a:lnTo>
                  <a:pt x="111" y="230"/>
                </a:lnTo>
                <a:lnTo>
                  <a:pt x="111" y="230"/>
                </a:lnTo>
                <a:close/>
                <a:moveTo>
                  <a:pt x="161" y="229"/>
                </a:moveTo>
                <a:lnTo>
                  <a:pt x="161" y="229"/>
                </a:lnTo>
                <a:lnTo>
                  <a:pt x="157" y="230"/>
                </a:lnTo>
                <a:lnTo>
                  <a:pt x="154" y="230"/>
                </a:lnTo>
                <a:lnTo>
                  <a:pt x="154" y="230"/>
                </a:lnTo>
                <a:lnTo>
                  <a:pt x="151" y="233"/>
                </a:lnTo>
                <a:lnTo>
                  <a:pt x="151" y="233"/>
                </a:lnTo>
                <a:lnTo>
                  <a:pt x="125" y="250"/>
                </a:lnTo>
                <a:lnTo>
                  <a:pt x="125" y="250"/>
                </a:lnTo>
                <a:lnTo>
                  <a:pt x="123" y="251"/>
                </a:lnTo>
                <a:lnTo>
                  <a:pt x="120" y="251"/>
                </a:lnTo>
                <a:lnTo>
                  <a:pt x="120" y="251"/>
                </a:lnTo>
                <a:lnTo>
                  <a:pt x="120" y="251"/>
                </a:lnTo>
                <a:lnTo>
                  <a:pt x="120" y="251"/>
                </a:lnTo>
                <a:lnTo>
                  <a:pt x="111" y="257"/>
                </a:lnTo>
                <a:lnTo>
                  <a:pt x="111" y="257"/>
                </a:lnTo>
                <a:lnTo>
                  <a:pt x="113" y="257"/>
                </a:lnTo>
                <a:lnTo>
                  <a:pt x="113" y="257"/>
                </a:lnTo>
                <a:lnTo>
                  <a:pt x="137" y="244"/>
                </a:lnTo>
                <a:lnTo>
                  <a:pt x="161" y="229"/>
                </a:lnTo>
                <a:lnTo>
                  <a:pt x="161" y="229"/>
                </a:lnTo>
                <a:close/>
                <a:moveTo>
                  <a:pt x="279" y="180"/>
                </a:moveTo>
                <a:lnTo>
                  <a:pt x="279" y="180"/>
                </a:lnTo>
                <a:lnTo>
                  <a:pt x="277" y="177"/>
                </a:lnTo>
                <a:lnTo>
                  <a:pt x="275" y="176"/>
                </a:lnTo>
                <a:lnTo>
                  <a:pt x="275" y="176"/>
                </a:lnTo>
                <a:lnTo>
                  <a:pt x="272" y="179"/>
                </a:lnTo>
                <a:lnTo>
                  <a:pt x="269" y="182"/>
                </a:lnTo>
                <a:lnTo>
                  <a:pt x="269" y="182"/>
                </a:lnTo>
                <a:lnTo>
                  <a:pt x="273" y="187"/>
                </a:lnTo>
                <a:lnTo>
                  <a:pt x="273" y="187"/>
                </a:lnTo>
                <a:lnTo>
                  <a:pt x="277" y="184"/>
                </a:lnTo>
                <a:lnTo>
                  <a:pt x="277" y="184"/>
                </a:lnTo>
                <a:lnTo>
                  <a:pt x="277" y="182"/>
                </a:lnTo>
                <a:lnTo>
                  <a:pt x="279" y="180"/>
                </a:lnTo>
                <a:lnTo>
                  <a:pt x="279" y="180"/>
                </a:lnTo>
                <a:close/>
                <a:moveTo>
                  <a:pt x="69" y="199"/>
                </a:moveTo>
                <a:lnTo>
                  <a:pt x="69" y="199"/>
                </a:lnTo>
                <a:lnTo>
                  <a:pt x="66" y="199"/>
                </a:lnTo>
                <a:lnTo>
                  <a:pt x="66" y="199"/>
                </a:lnTo>
                <a:lnTo>
                  <a:pt x="64" y="199"/>
                </a:lnTo>
                <a:lnTo>
                  <a:pt x="63" y="200"/>
                </a:lnTo>
                <a:lnTo>
                  <a:pt x="63" y="200"/>
                </a:lnTo>
                <a:lnTo>
                  <a:pt x="56" y="206"/>
                </a:lnTo>
                <a:lnTo>
                  <a:pt x="56" y="206"/>
                </a:lnTo>
                <a:lnTo>
                  <a:pt x="54" y="207"/>
                </a:lnTo>
                <a:lnTo>
                  <a:pt x="54" y="207"/>
                </a:lnTo>
                <a:lnTo>
                  <a:pt x="56" y="211"/>
                </a:lnTo>
                <a:lnTo>
                  <a:pt x="56" y="211"/>
                </a:lnTo>
                <a:lnTo>
                  <a:pt x="69" y="199"/>
                </a:lnTo>
                <a:lnTo>
                  <a:pt x="69" y="199"/>
                </a:lnTo>
                <a:close/>
                <a:moveTo>
                  <a:pt x="147" y="175"/>
                </a:moveTo>
                <a:lnTo>
                  <a:pt x="147" y="175"/>
                </a:lnTo>
                <a:lnTo>
                  <a:pt x="147" y="175"/>
                </a:lnTo>
                <a:lnTo>
                  <a:pt x="147" y="175"/>
                </a:lnTo>
                <a:lnTo>
                  <a:pt x="155" y="170"/>
                </a:lnTo>
                <a:lnTo>
                  <a:pt x="155" y="170"/>
                </a:lnTo>
                <a:lnTo>
                  <a:pt x="157" y="169"/>
                </a:lnTo>
                <a:lnTo>
                  <a:pt x="157" y="169"/>
                </a:lnTo>
                <a:lnTo>
                  <a:pt x="160" y="163"/>
                </a:lnTo>
                <a:lnTo>
                  <a:pt x="160" y="163"/>
                </a:lnTo>
                <a:lnTo>
                  <a:pt x="151" y="166"/>
                </a:lnTo>
                <a:lnTo>
                  <a:pt x="151" y="166"/>
                </a:lnTo>
                <a:lnTo>
                  <a:pt x="150" y="166"/>
                </a:lnTo>
                <a:lnTo>
                  <a:pt x="150" y="166"/>
                </a:lnTo>
                <a:lnTo>
                  <a:pt x="147" y="175"/>
                </a:lnTo>
                <a:lnTo>
                  <a:pt x="147" y="175"/>
                </a:lnTo>
                <a:close/>
                <a:moveTo>
                  <a:pt x="127" y="132"/>
                </a:moveTo>
                <a:lnTo>
                  <a:pt x="127" y="132"/>
                </a:lnTo>
                <a:lnTo>
                  <a:pt x="127" y="130"/>
                </a:lnTo>
                <a:lnTo>
                  <a:pt x="127" y="130"/>
                </a:lnTo>
                <a:lnTo>
                  <a:pt x="125" y="132"/>
                </a:lnTo>
                <a:lnTo>
                  <a:pt x="125" y="132"/>
                </a:lnTo>
                <a:lnTo>
                  <a:pt x="117" y="140"/>
                </a:lnTo>
                <a:lnTo>
                  <a:pt x="117" y="140"/>
                </a:lnTo>
                <a:lnTo>
                  <a:pt x="114" y="143"/>
                </a:lnTo>
                <a:lnTo>
                  <a:pt x="115" y="146"/>
                </a:lnTo>
                <a:lnTo>
                  <a:pt x="115" y="146"/>
                </a:lnTo>
                <a:lnTo>
                  <a:pt x="115" y="146"/>
                </a:lnTo>
                <a:lnTo>
                  <a:pt x="115" y="146"/>
                </a:lnTo>
                <a:lnTo>
                  <a:pt x="118" y="145"/>
                </a:lnTo>
                <a:lnTo>
                  <a:pt x="118" y="145"/>
                </a:lnTo>
                <a:lnTo>
                  <a:pt x="123" y="140"/>
                </a:lnTo>
                <a:lnTo>
                  <a:pt x="125" y="136"/>
                </a:lnTo>
                <a:lnTo>
                  <a:pt x="125" y="136"/>
                </a:lnTo>
                <a:lnTo>
                  <a:pt x="127" y="132"/>
                </a:lnTo>
                <a:lnTo>
                  <a:pt x="127" y="132"/>
                </a:lnTo>
                <a:close/>
                <a:moveTo>
                  <a:pt x="84" y="166"/>
                </a:moveTo>
                <a:lnTo>
                  <a:pt x="84" y="166"/>
                </a:lnTo>
                <a:lnTo>
                  <a:pt x="80" y="169"/>
                </a:lnTo>
                <a:lnTo>
                  <a:pt x="77" y="175"/>
                </a:lnTo>
                <a:lnTo>
                  <a:pt x="76" y="180"/>
                </a:lnTo>
                <a:lnTo>
                  <a:pt x="74" y="184"/>
                </a:lnTo>
                <a:lnTo>
                  <a:pt x="74" y="184"/>
                </a:lnTo>
                <a:lnTo>
                  <a:pt x="74" y="184"/>
                </a:lnTo>
                <a:lnTo>
                  <a:pt x="74" y="184"/>
                </a:lnTo>
                <a:lnTo>
                  <a:pt x="84" y="173"/>
                </a:lnTo>
                <a:lnTo>
                  <a:pt x="84" y="173"/>
                </a:lnTo>
                <a:lnTo>
                  <a:pt x="84" y="172"/>
                </a:lnTo>
                <a:lnTo>
                  <a:pt x="84" y="172"/>
                </a:lnTo>
                <a:lnTo>
                  <a:pt x="84" y="166"/>
                </a:lnTo>
                <a:lnTo>
                  <a:pt x="84" y="166"/>
                </a:lnTo>
                <a:close/>
                <a:moveTo>
                  <a:pt x="25" y="138"/>
                </a:moveTo>
                <a:lnTo>
                  <a:pt x="25" y="138"/>
                </a:lnTo>
                <a:lnTo>
                  <a:pt x="32" y="128"/>
                </a:lnTo>
                <a:lnTo>
                  <a:pt x="32" y="128"/>
                </a:lnTo>
                <a:lnTo>
                  <a:pt x="32" y="128"/>
                </a:lnTo>
                <a:lnTo>
                  <a:pt x="32" y="128"/>
                </a:lnTo>
                <a:lnTo>
                  <a:pt x="33" y="118"/>
                </a:lnTo>
                <a:lnTo>
                  <a:pt x="33" y="118"/>
                </a:lnTo>
                <a:lnTo>
                  <a:pt x="32" y="119"/>
                </a:lnTo>
                <a:lnTo>
                  <a:pt x="32" y="119"/>
                </a:lnTo>
                <a:lnTo>
                  <a:pt x="25" y="132"/>
                </a:lnTo>
                <a:lnTo>
                  <a:pt x="25" y="132"/>
                </a:lnTo>
                <a:lnTo>
                  <a:pt x="25" y="135"/>
                </a:lnTo>
                <a:lnTo>
                  <a:pt x="25" y="138"/>
                </a:lnTo>
                <a:lnTo>
                  <a:pt x="25" y="138"/>
                </a:lnTo>
                <a:close/>
                <a:moveTo>
                  <a:pt x="134" y="112"/>
                </a:moveTo>
                <a:lnTo>
                  <a:pt x="134" y="112"/>
                </a:lnTo>
                <a:lnTo>
                  <a:pt x="131" y="112"/>
                </a:lnTo>
                <a:lnTo>
                  <a:pt x="131" y="112"/>
                </a:lnTo>
                <a:lnTo>
                  <a:pt x="123" y="125"/>
                </a:lnTo>
                <a:lnTo>
                  <a:pt x="123" y="125"/>
                </a:lnTo>
                <a:lnTo>
                  <a:pt x="130" y="123"/>
                </a:lnTo>
                <a:lnTo>
                  <a:pt x="130" y="123"/>
                </a:lnTo>
                <a:lnTo>
                  <a:pt x="131" y="122"/>
                </a:lnTo>
                <a:lnTo>
                  <a:pt x="131" y="122"/>
                </a:lnTo>
                <a:lnTo>
                  <a:pt x="134" y="112"/>
                </a:lnTo>
                <a:lnTo>
                  <a:pt x="134" y="112"/>
                </a:lnTo>
                <a:close/>
                <a:moveTo>
                  <a:pt x="53" y="139"/>
                </a:moveTo>
                <a:lnTo>
                  <a:pt x="53" y="139"/>
                </a:lnTo>
                <a:lnTo>
                  <a:pt x="52" y="138"/>
                </a:lnTo>
                <a:lnTo>
                  <a:pt x="52" y="138"/>
                </a:lnTo>
                <a:lnTo>
                  <a:pt x="46" y="146"/>
                </a:lnTo>
                <a:lnTo>
                  <a:pt x="46" y="146"/>
                </a:lnTo>
                <a:lnTo>
                  <a:pt x="46" y="146"/>
                </a:lnTo>
                <a:lnTo>
                  <a:pt x="46" y="146"/>
                </a:lnTo>
                <a:lnTo>
                  <a:pt x="43" y="157"/>
                </a:lnTo>
                <a:lnTo>
                  <a:pt x="43" y="157"/>
                </a:lnTo>
                <a:lnTo>
                  <a:pt x="46" y="156"/>
                </a:lnTo>
                <a:lnTo>
                  <a:pt x="47" y="155"/>
                </a:lnTo>
                <a:lnTo>
                  <a:pt x="47" y="155"/>
                </a:lnTo>
                <a:lnTo>
                  <a:pt x="53" y="139"/>
                </a:lnTo>
                <a:lnTo>
                  <a:pt x="53" y="139"/>
                </a:lnTo>
                <a:close/>
                <a:moveTo>
                  <a:pt x="52" y="301"/>
                </a:moveTo>
                <a:lnTo>
                  <a:pt x="52" y="301"/>
                </a:lnTo>
                <a:lnTo>
                  <a:pt x="69" y="292"/>
                </a:lnTo>
                <a:lnTo>
                  <a:pt x="77" y="287"/>
                </a:lnTo>
                <a:lnTo>
                  <a:pt x="86" y="281"/>
                </a:lnTo>
                <a:lnTo>
                  <a:pt x="86" y="281"/>
                </a:lnTo>
                <a:lnTo>
                  <a:pt x="69" y="290"/>
                </a:lnTo>
                <a:lnTo>
                  <a:pt x="52" y="301"/>
                </a:lnTo>
                <a:lnTo>
                  <a:pt x="52" y="301"/>
                </a:lnTo>
                <a:close/>
                <a:moveTo>
                  <a:pt x="164" y="146"/>
                </a:moveTo>
                <a:lnTo>
                  <a:pt x="164" y="146"/>
                </a:lnTo>
                <a:lnTo>
                  <a:pt x="157" y="150"/>
                </a:lnTo>
                <a:lnTo>
                  <a:pt x="157" y="150"/>
                </a:lnTo>
                <a:lnTo>
                  <a:pt x="157" y="150"/>
                </a:lnTo>
                <a:lnTo>
                  <a:pt x="157" y="150"/>
                </a:lnTo>
                <a:lnTo>
                  <a:pt x="154" y="157"/>
                </a:lnTo>
                <a:lnTo>
                  <a:pt x="154" y="157"/>
                </a:lnTo>
                <a:lnTo>
                  <a:pt x="162" y="156"/>
                </a:lnTo>
                <a:lnTo>
                  <a:pt x="162" y="156"/>
                </a:lnTo>
                <a:lnTo>
                  <a:pt x="164" y="146"/>
                </a:lnTo>
                <a:lnTo>
                  <a:pt x="164" y="146"/>
                </a:lnTo>
                <a:close/>
                <a:moveTo>
                  <a:pt x="34" y="258"/>
                </a:moveTo>
                <a:lnTo>
                  <a:pt x="34" y="258"/>
                </a:lnTo>
                <a:lnTo>
                  <a:pt x="34" y="258"/>
                </a:lnTo>
                <a:lnTo>
                  <a:pt x="34" y="258"/>
                </a:lnTo>
                <a:lnTo>
                  <a:pt x="40" y="253"/>
                </a:lnTo>
                <a:lnTo>
                  <a:pt x="40" y="253"/>
                </a:lnTo>
                <a:lnTo>
                  <a:pt x="40" y="251"/>
                </a:lnTo>
                <a:lnTo>
                  <a:pt x="40" y="251"/>
                </a:lnTo>
                <a:lnTo>
                  <a:pt x="42" y="246"/>
                </a:lnTo>
                <a:lnTo>
                  <a:pt x="42" y="246"/>
                </a:lnTo>
                <a:lnTo>
                  <a:pt x="42" y="244"/>
                </a:lnTo>
                <a:lnTo>
                  <a:pt x="42" y="244"/>
                </a:lnTo>
                <a:lnTo>
                  <a:pt x="34" y="250"/>
                </a:lnTo>
                <a:lnTo>
                  <a:pt x="34" y="250"/>
                </a:lnTo>
                <a:lnTo>
                  <a:pt x="33" y="250"/>
                </a:lnTo>
                <a:lnTo>
                  <a:pt x="33" y="250"/>
                </a:lnTo>
                <a:lnTo>
                  <a:pt x="34" y="258"/>
                </a:lnTo>
                <a:lnTo>
                  <a:pt x="34" y="258"/>
                </a:lnTo>
                <a:close/>
                <a:moveTo>
                  <a:pt x="175" y="170"/>
                </a:moveTo>
                <a:lnTo>
                  <a:pt x="175" y="170"/>
                </a:lnTo>
                <a:lnTo>
                  <a:pt x="175" y="170"/>
                </a:lnTo>
                <a:lnTo>
                  <a:pt x="175" y="170"/>
                </a:lnTo>
                <a:lnTo>
                  <a:pt x="158" y="182"/>
                </a:lnTo>
                <a:lnTo>
                  <a:pt x="158" y="182"/>
                </a:lnTo>
                <a:lnTo>
                  <a:pt x="162" y="184"/>
                </a:lnTo>
                <a:lnTo>
                  <a:pt x="162" y="184"/>
                </a:lnTo>
                <a:lnTo>
                  <a:pt x="175" y="170"/>
                </a:lnTo>
                <a:lnTo>
                  <a:pt x="175" y="170"/>
                </a:lnTo>
                <a:close/>
                <a:moveTo>
                  <a:pt x="155" y="247"/>
                </a:moveTo>
                <a:lnTo>
                  <a:pt x="155" y="247"/>
                </a:lnTo>
                <a:lnTo>
                  <a:pt x="140" y="257"/>
                </a:lnTo>
                <a:lnTo>
                  <a:pt x="140" y="257"/>
                </a:lnTo>
                <a:lnTo>
                  <a:pt x="142" y="258"/>
                </a:lnTo>
                <a:lnTo>
                  <a:pt x="142" y="258"/>
                </a:lnTo>
                <a:lnTo>
                  <a:pt x="157" y="250"/>
                </a:lnTo>
                <a:lnTo>
                  <a:pt x="157" y="250"/>
                </a:lnTo>
                <a:lnTo>
                  <a:pt x="155" y="247"/>
                </a:lnTo>
                <a:lnTo>
                  <a:pt x="155" y="247"/>
                </a:lnTo>
                <a:close/>
                <a:moveTo>
                  <a:pt x="25" y="163"/>
                </a:moveTo>
                <a:lnTo>
                  <a:pt x="25" y="163"/>
                </a:lnTo>
                <a:lnTo>
                  <a:pt x="26" y="163"/>
                </a:lnTo>
                <a:lnTo>
                  <a:pt x="26" y="163"/>
                </a:lnTo>
                <a:lnTo>
                  <a:pt x="29" y="160"/>
                </a:lnTo>
                <a:lnTo>
                  <a:pt x="29" y="160"/>
                </a:lnTo>
                <a:lnTo>
                  <a:pt x="29" y="159"/>
                </a:lnTo>
                <a:lnTo>
                  <a:pt x="29" y="159"/>
                </a:lnTo>
                <a:lnTo>
                  <a:pt x="30" y="149"/>
                </a:lnTo>
                <a:lnTo>
                  <a:pt x="30" y="149"/>
                </a:lnTo>
                <a:lnTo>
                  <a:pt x="30" y="148"/>
                </a:lnTo>
                <a:lnTo>
                  <a:pt x="30" y="148"/>
                </a:lnTo>
                <a:lnTo>
                  <a:pt x="26" y="152"/>
                </a:lnTo>
                <a:lnTo>
                  <a:pt x="26" y="152"/>
                </a:lnTo>
                <a:lnTo>
                  <a:pt x="25" y="153"/>
                </a:lnTo>
                <a:lnTo>
                  <a:pt x="25" y="153"/>
                </a:lnTo>
                <a:lnTo>
                  <a:pt x="25" y="163"/>
                </a:lnTo>
                <a:lnTo>
                  <a:pt x="25" y="163"/>
                </a:lnTo>
                <a:close/>
                <a:moveTo>
                  <a:pt x="101" y="204"/>
                </a:moveTo>
                <a:lnTo>
                  <a:pt x="101" y="204"/>
                </a:lnTo>
                <a:lnTo>
                  <a:pt x="96" y="204"/>
                </a:lnTo>
                <a:lnTo>
                  <a:pt x="96" y="204"/>
                </a:lnTo>
                <a:lnTo>
                  <a:pt x="93" y="207"/>
                </a:lnTo>
                <a:lnTo>
                  <a:pt x="93" y="207"/>
                </a:lnTo>
                <a:lnTo>
                  <a:pt x="91" y="209"/>
                </a:lnTo>
                <a:lnTo>
                  <a:pt x="91" y="209"/>
                </a:lnTo>
                <a:lnTo>
                  <a:pt x="93" y="216"/>
                </a:lnTo>
                <a:lnTo>
                  <a:pt x="93" y="216"/>
                </a:lnTo>
                <a:lnTo>
                  <a:pt x="93" y="216"/>
                </a:lnTo>
                <a:lnTo>
                  <a:pt x="93" y="216"/>
                </a:lnTo>
                <a:lnTo>
                  <a:pt x="101" y="204"/>
                </a:lnTo>
                <a:lnTo>
                  <a:pt x="101" y="204"/>
                </a:lnTo>
                <a:close/>
                <a:moveTo>
                  <a:pt x="52" y="204"/>
                </a:moveTo>
                <a:lnTo>
                  <a:pt x="52" y="204"/>
                </a:lnTo>
                <a:lnTo>
                  <a:pt x="61" y="196"/>
                </a:lnTo>
                <a:lnTo>
                  <a:pt x="61" y="196"/>
                </a:lnTo>
                <a:lnTo>
                  <a:pt x="59" y="192"/>
                </a:lnTo>
                <a:lnTo>
                  <a:pt x="59" y="192"/>
                </a:lnTo>
                <a:lnTo>
                  <a:pt x="52" y="199"/>
                </a:lnTo>
                <a:lnTo>
                  <a:pt x="52" y="199"/>
                </a:lnTo>
                <a:lnTo>
                  <a:pt x="52" y="200"/>
                </a:lnTo>
                <a:lnTo>
                  <a:pt x="52" y="203"/>
                </a:lnTo>
                <a:lnTo>
                  <a:pt x="52" y="203"/>
                </a:lnTo>
                <a:lnTo>
                  <a:pt x="52" y="204"/>
                </a:lnTo>
                <a:lnTo>
                  <a:pt x="52" y="204"/>
                </a:lnTo>
                <a:close/>
                <a:moveTo>
                  <a:pt x="97" y="135"/>
                </a:moveTo>
                <a:lnTo>
                  <a:pt x="97" y="135"/>
                </a:lnTo>
                <a:lnTo>
                  <a:pt x="96" y="136"/>
                </a:lnTo>
                <a:lnTo>
                  <a:pt x="96" y="136"/>
                </a:lnTo>
                <a:lnTo>
                  <a:pt x="91" y="145"/>
                </a:lnTo>
                <a:lnTo>
                  <a:pt x="91" y="145"/>
                </a:lnTo>
                <a:lnTo>
                  <a:pt x="90" y="148"/>
                </a:lnTo>
                <a:lnTo>
                  <a:pt x="87" y="148"/>
                </a:lnTo>
                <a:lnTo>
                  <a:pt x="87" y="148"/>
                </a:lnTo>
                <a:lnTo>
                  <a:pt x="86" y="150"/>
                </a:lnTo>
                <a:lnTo>
                  <a:pt x="86" y="152"/>
                </a:lnTo>
                <a:lnTo>
                  <a:pt x="86" y="152"/>
                </a:lnTo>
                <a:lnTo>
                  <a:pt x="87" y="152"/>
                </a:lnTo>
                <a:lnTo>
                  <a:pt x="87" y="152"/>
                </a:lnTo>
                <a:lnTo>
                  <a:pt x="93" y="146"/>
                </a:lnTo>
                <a:lnTo>
                  <a:pt x="93" y="146"/>
                </a:lnTo>
                <a:lnTo>
                  <a:pt x="98" y="138"/>
                </a:lnTo>
                <a:lnTo>
                  <a:pt x="98" y="138"/>
                </a:lnTo>
                <a:lnTo>
                  <a:pt x="97" y="135"/>
                </a:lnTo>
                <a:lnTo>
                  <a:pt x="97" y="135"/>
                </a:lnTo>
                <a:close/>
                <a:moveTo>
                  <a:pt x="61" y="278"/>
                </a:moveTo>
                <a:lnTo>
                  <a:pt x="61" y="278"/>
                </a:lnTo>
                <a:lnTo>
                  <a:pt x="71" y="268"/>
                </a:lnTo>
                <a:lnTo>
                  <a:pt x="81" y="258"/>
                </a:lnTo>
                <a:lnTo>
                  <a:pt x="81" y="258"/>
                </a:lnTo>
                <a:lnTo>
                  <a:pt x="63" y="273"/>
                </a:lnTo>
                <a:lnTo>
                  <a:pt x="63" y="273"/>
                </a:lnTo>
                <a:lnTo>
                  <a:pt x="63" y="274"/>
                </a:lnTo>
                <a:lnTo>
                  <a:pt x="63" y="274"/>
                </a:lnTo>
                <a:lnTo>
                  <a:pt x="61" y="278"/>
                </a:lnTo>
                <a:lnTo>
                  <a:pt x="61" y="278"/>
                </a:lnTo>
                <a:close/>
                <a:moveTo>
                  <a:pt x="5" y="108"/>
                </a:moveTo>
                <a:lnTo>
                  <a:pt x="5" y="108"/>
                </a:lnTo>
                <a:lnTo>
                  <a:pt x="5" y="130"/>
                </a:lnTo>
                <a:lnTo>
                  <a:pt x="5" y="130"/>
                </a:lnTo>
                <a:lnTo>
                  <a:pt x="6" y="126"/>
                </a:lnTo>
                <a:lnTo>
                  <a:pt x="6" y="126"/>
                </a:lnTo>
                <a:lnTo>
                  <a:pt x="7" y="112"/>
                </a:lnTo>
                <a:lnTo>
                  <a:pt x="7" y="112"/>
                </a:lnTo>
                <a:lnTo>
                  <a:pt x="7" y="109"/>
                </a:lnTo>
                <a:lnTo>
                  <a:pt x="7" y="109"/>
                </a:lnTo>
                <a:lnTo>
                  <a:pt x="5" y="108"/>
                </a:lnTo>
                <a:lnTo>
                  <a:pt x="5" y="108"/>
                </a:lnTo>
                <a:close/>
                <a:moveTo>
                  <a:pt x="13" y="51"/>
                </a:moveTo>
                <a:lnTo>
                  <a:pt x="13" y="51"/>
                </a:lnTo>
                <a:lnTo>
                  <a:pt x="15" y="51"/>
                </a:lnTo>
                <a:lnTo>
                  <a:pt x="15" y="51"/>
                </a:lnTo>
                <a:lnTo>
                  <a:pt x="20" y="41"/>
                </a:lnTo>
                <a:lnTo>
                  <a:pt x="20" y="41"/>
                </a:lnTo>
                <a:lnTo>
                  <a:pt x="17" y="38"/>
                </a:lnTo>
                <a:lnTo>
                  <a:pt x="17" y="38"/>
                </a:lnTo>
                <a:lnTo>
                  <a:pt x="16" y="38"/>
                </a:lnTo>
                <a:lnTo>
                  <a:pt x="16" y="38"/>
                </a:lnTo>
                <a:lnTo>
                  <a:pt x="13" y="41"/>
                </a:lnTo>
                <a:lnTo>
                  <a:pt x="13" y="45"/>
                </a:lnTo>
                <a:lnTo>
                  <a:pt x="13" y="45"/>
                </a:lnTo>
                <a:lnTo>
                  <a:pt x="13" y="51"/>
                </a:lnTo>
                <a:lnTo>
                  <a:pt x="13" y="51"/>
                </a:lnTo>
                <a:close/>
                <a:moveTo>
                  <a:pt x="17" y="92"/>
                </a:moveTo>
                <a:lnTo>
                  <a:pt x="17" y="92"/>
                </a:lnTo>
                <a:lnTo>
                  <a:pt x="19" y="94"/>
                </a:lnTo>
                <a:lnTo>
                  <a:pt x="19" y="94"/>
                </a:lnTo>
                <a:lnTo>
                  <a:pt x="25" y="86"/>
                </a:lnTo>
                <a:lnTo>
                  <a:pt x="25" y="86"/>
                </a:lnTo>
                <a:lnTo>
                  <a:pt x="27" y="84"/>
                </a:lnTo>
                <a:lnTo>
                  <a:pt x="27" y="84"/>
                </a:lnTo>
                <a:lnTo>
                  <a:pt x="37" y="68"/>
                </a:lnTo>
                <a:lnTo>
                  <a:pt x="37" y="68"/>
                </a:lnTo>
                <a:lnTo>
                  <a:pt x="39" y="65"/>
                </a:lnTo>
                <a:lnTo>
                  <a:pt x="39" y="65"/>
                </a:lnTo>
                <a:lnTo>
                  <a:pt x="37" y="65"/>
                </a:lnTo>
                <a:lnTo>
                  <a:pt x="37" y="65"/>
                </a:lnTo>
                <a:lnTo>
                  <a:pt x="17" y="92"/>
                </a:lnTo>
                <a:lnTo>
                  <a:pt x="17" y="92"/>
                </a:lnTo>
                <a:close/>
                <a:moveTo>
                  <a:pt x="185" y="179"/>
                </a:moveTo>
                <a:lnTo>
                  <a:pt x="185" y="179"/>
                </a:lnTo>
                <a:lnTo>
                  <a:pt x="185" y="179"/>
                </a:lnTo>
                <a:lnTo>
                  <a:pt x="184" y="179"/>
                </a:lnTo>
                <a:lnTo>
                  <a:pt x="184" y="179"/>
                </a:lnTo>
                <a:lnTo>
                  <a:pt x="168" y="186"/>
                </a:lnTo>
                <a:lnTo>
                  <a:pt x="168" y="186"/>
                </a:lnTo>
                <a:lnTo>
                  <a:pt x="168" y="187"/>
                </a:lnTo>
                <a:lnTo>
                  <a:pt x="168" y="187"/>
                </a:lnTo>
                <a:lnTo>
                  <a:pt x="169" y="187"/>
                </a:lnTo>
                <a:lnTo>
                  <a:pt x="169" y="187"/>
                </a:lnTo>
                <a:lnTo>
                  <a:pt x="171" y="189"/>
                </a:lnTo>
                <a:lnTo>
                  <a:pt x="172" y="187"/>
                </a:lnTo>
                <a:lnTo>
                  <a:pt x="172" y="187"/>
                </a:lnTo>
                <a:lnTo>
                  <a:pt x="181" y="182"/>
                </a:lnTo>
                <a:lnTo>
                  <a:pt x="181" y="182"/>
                </a:lnTo>
                <a:lnTo>
                  <a:pt x="185" y="179"/>
                </a:lnTo>
                <a:lnTo>
                  <a:pt x="185" y="179"/>
                </a:lnTo>
                <a:close/>
                <a:moveTo>
                  <a:pt x="140" y="190"/>
                </a:moveTo>
                <a:lnTo>
                  <a:pt x="140" y="190"/>
                </a:lnTo>
                <a:lnTo>
                  <a:pt x="140" y="190"/>
                </a:lnTo>
                <a:lnTo>
                  <a:pt x="140" y="190"/>
                </a:lnTo>
                <a:lnTo>
                  <a:pt x="150" y="183"/>
                </a:lnTo>
                <a:lnTo>
                  <a:pt x="150" y="183"/>
                </a:lnTo>
                <a:lnTo>
                  <a:pt x="148" y="179"/>
                </a:lnTo>
                <a:lnTo>
                  <a:pt x="148" y="179"/>
                </a:lnTo>
                <a:lnTo>
                  <a:pt x="144" y="180"/>
                </a:lnTo>
                <a:lnTo>
                  <a:pt x="144" y="180"/>
                </a:lnTo>
                <a:lnTo>
                  <a:pt x="142" y="182"/>
                </a:lnTo>
                <a:lnTo>
                  <a:pt x="142" y="182"/>
                </a:lnTo>
                <a:lnTo>
                  <a:pt x="140" y="190"/>
                </a:lnTo>
                <a:lnTo>
                  <a:pt x="140" y="190"/>
                </a:lnTo>
                <a:close/>
                <a:moveTo>
                  <a:pt x="94" y="96"/>
                </a:moveTo>
                <a:lnTo>
                  <a:pt x="94" y="96"/>
                </a:lnTo>
                <a:lnTo>
                  <a:pt x="97" y="89"/>
                </a:lnTo>
                <a:lnTo>
                  <a:pt x="101" y="81"/>
                </a:lnTo>
                <a:lnTo>
                  <a:pt x="101" y="81"/>
                </a:lnTo>
                <a:lnTo>
                  <a:pt x="98" y="82"/>
                </a:lnTo>
                <a:lnTo>
                  <a:pt x="98" y="82"/>
                </a:lnTo>
                <a:lnTo>
                  <a:pt x="93" y="91"/>
                </a:lnTo>
                <a:lnTo>
                  <a:pt x="93" y="91"/>
                </a:lnTo>
                <a:lnTo>
                  <a:pt x="91" y="94"/>
                </a:lnTo>
                <a:lnTo>
                  <a:pt x="91" y="94"/>
                </a:lnTo>
                <a:lnTo>
                  <a:pt x="91" y="95"/>
                </a:lnTo>
                <a:lnTo>
                  <a:pt x="94" y="96"/>
                </a:lnTo>
                <a:lnTo>
                  <a:pt x="94" y="96"/>
                </a:lnTo>
                <a:close/>
                <a:moveTo>
                  <a:pt x="20" y="108"/>
                </a:moveTo>
                <a:lnTo>
                  <a:pt x="20" y="108"/>
                </a:lnTo>
                <a:lnTo>
                  <a:pt x="20" y="108"/>
                </a:lnTo>
                <a:lnTo>
                  <a:pt x="20" y="108"/>
                </a:lnTo>
                <a:lnTo>
                  <a:pt x="30" y="94"/>
                </a:lnTo>
                <a:lnTo>
                  <a:pt x="30" y="94"/>
                </a:lnTo>
                <a:lnTo>
                  <a:pt x="33" y="89"/>
                </a:lnTo>
                <a:lnTo>
                  <a:pt x="33" y="89"/>
                </a:lnTo>
                <a:lnTo>
                  <a:pt x="32" y="91"/>
                </a:lnTo>
                <a:lnTo>
                  <a:pt x="32" y="91"/>
                </a:lnTo>
                <a:lnTo>
                  <a:pt x="23" y="101"/>
                </a:lnTo>
                <a:lnTo>
                  <a:pt x="23" y="101"/>
                </a:lnTo>
                <a:lnTo>
                  <a:pt x="22" y="102"/>
                </a:lnTo>
                <a:lnTo>
                  <a:pt x="19" y="103"/>
                </a:lnTo>
                <a:lnTo>
                  <a:pt x="19" y="103"/>
                </a:lnTo>
                <a:lnTo>
                  <a:pt x="19" y="108"/>
                </a:lnTo>
                <a:lnTo>
                  <a:pt x="19" y="108"/>
                </a:lnTo>
                <a:lnTo>
                  <a:pt x="20" y="108"/>
                </a:lnTo>
                <a:lnTo>
                  <a:pt x="20" y="108"/>
                </a:lnTo>
                <a:close/>
                <a:moveTo>
                  <a:pt x="137" y="258"/>
                </a:moveTo>
                <a:lnTo>
                  <a:pt x="137" y="258"/>
                </a:lnTo>
                <a:lnTo>
                  <a:pt x="123" y="270"/>
                </a:lnTo>
                <a:lnTo>
                  <a:pt x="123" y="270"/>
                </a:lnTo>
                <a:lnTo>
                  <a:pt x="123" y="271"/>
                </a:lnTo>
                <a:lnTo>
                  <a:pt x="124" y="270"/>
                </a:lnTo>
                <a:lnTo>
                  <a:pt x="124" y="270"/>
                </a:lnTo>
                <a:lnTo>
                  <a:pt x="137" y="263"/>
                </a:lnTo>
                <a:lnTo>
                  <a:pt x="137" y="263"/>
                </a:lnTo>
                <a:lnTo>
                  <a:pt x="138" y="261"/>
                </a:lnTo>
                <a:lnTo>
                  <a:pt x="138" y="261"/>
                </a:lnTo>
                <a:lnTo>
                  <a:pt x="137" y="258"/>
                </a:lnTo>
                <a:lnTo>
                  <a:pt x="137" y="258"/>
                </a:lnTo>
                <a:close/>
                <a:moveTo>
                  <a:pt x="73" y="132"/>
                </a:moveTo>
                <a:lnTo>
                  <a:pt x="73" y="132"/>
                </a:lnTo>
                <a:lnTo>
                  <a:pt x="73" y="132"/>
                </a:lnTo>
                <a:lnTo>
                  <a:pt x="73" y="132"/>
                </a:lnTo>
                <a:lnTo>
                  <a:pt x="76" y="130"/>
                </a:lnTo>
                <a:lnTo>
                  <a:pt x="76" y="130"/>
                </a:lnTo>
                <a:lnTo>
                  <a:pt x="77" y="128"/>
                </a:lnTo>
                <a:lnTo>
                  <a:pt x="77" y="128"/>
                </a:lnTo>
                <a:lnTo>
                  <a:pt x="76" y="121"/>
                </a:lnTo>
                <a:lnTo>
                  <a:pt x="76" y="121"/>
                </a:lnTo>
                <a:lnTo>
                  <a:pt x="76" y="118"/>
                </a:lnTo>
                <a:lnTo>
                  <a:pt x="76" y="118"/>
                </a:lnTo>
                <a:lnTo>
                  <a:pt x="73" y="122"/>
                </a:lnTo>
                <a:lnTo>
                  <a:pt x="73" y="122"/>
                </a:lnTo>
                <a:lnTo>
                  <a:pt x="73" y="123"/>
                </a:lnTo>
                <a:lnTo>
                  <a:pt x="73" y="123"/>
                </a:lnTo>
                <a:lnTo>
                  <a:pt x="73" y="132"/>
                </a:lnTo>
                <a:lnTo>
                  <a:pt x="73" y="132"/>
                </a:lnTo>
                <a:close/>
                <a:moveTo>
                  <a:pt x="107" y="204"/>
                </a:moveTo>
                <a:lnTo>
                  <a:pt x="107" y="204"/>
                </a:lnTo>
                <a:lnTo>
                  <a:pt x="107" y="203"/>
                </a:lnTo>
                <a:lnTo>
                  <a:pt x="107" y="203"/>
                </a:lnTo>
                <a:lnTo>
                  <a:pt x="101" y="211"/>
                </a:lnTo>
                <a:lnTo>
                  <a:pt x="101" y="211"/>
                </a:lnTo>
                <a:lnTo>
                  <a:pt x="103" y="213"/>
                </a:lnTo>
                <a:lnTo>
                  <a:pt x="103" y="216"/>
                </a:lnTo>
                <a:lnTo>
                  <a:pt x="103" y="216"/>
                </a:lnTo>
                <a:lnTo>
                  <a:pt x="100" y="219"/>
                </a:lnTo>
                <a:lnTo>
                  <a:pt x="100" y="219"/>
                </a:lnTo>
                <a:lnTo>
                  <a:pt x="98" y="220"/>
                </a:lnTo>
                <a:lnTo>
                  <a:pt x="98" y="220"/>
                </a:lnTo>
                <a:lnTo>
                  <a:pt x="98" y="221"/>
                </a:lnTo>
                <a:lnTo>
                  <a:pt x="98" y="221"/>
                </a:lnTo>
                <a:lnTo>
                  <a:pt x="103" y="220"/>
                </a:lnTo>
                <a:lnTo>
                  <a:pt x="103" y="220"/>
                </a:lnTo>
                <a:lnTo>
                  <a:pt x="104" y="219"/>
                </a:lnTo>
                <a:lnTo>
                  <a:pt x="104" y="219"/>
                </a:lnTo>
                <a:lnTo>
                  <a:pt x="107" y="204"/>
                </a:lnTo>
                <a:lnTo>
                  <a:pt x="107" y="204"/>
                </a:lnTo>
                <a:close/>
                <a:moveTo>
                  <a:pt x="161" y="247"/>
                </a:moveTo>
                <a:lnTo>
                  <a:pt x="161" y="247"/>
                </a:lnTo>
                <a:lnTo>
                  <a:pt x="171" y="240"/>
                </a:lnTo>
                <a:lnTo>
                  <a:pt x="171" y="240"/>
                </a:lnTo>
                <a:lnTo>
                  <a:pt x="171" y="237"/>
                </a:lnTo>
                <a:lnTo>
                  <a:pt x="171" y="237"/>
                </a:lnTo>
                <a:lnTo>
                  <a:pt x="158" y="246"/>
                </a:lnTo>
                <a:lnTo>
                  <a:pt x="158" y="246"/>
                </a:lnTo>
                <a:lnTo>
                  <a:pt x="161" y="247"/>
                </a:lnTo>
                <a:lnTo>
                  <a:pt x="161" y="247"/>
                </a:lnTo>
                <a:close/>
                <a:moveTo>
                  <a:pt x="96" y="112"/>
                </a:moveTo>
                <a:lnTo>
                  <a:pt x="96" y="112"/>
                </a:lnTo>
                <a:lnTo>
                  <a:pt x="94" y="112"/>
                </a:lnTo>
                <a:lnTo>
                  <a:pt x="94" y="112"/>
                </a:lnTo>
                <a:lnTo>
                  <a:pt x="94" y="116"/>
                </a:lnTo>
                <a:lnTo>
                  <a:pt x="94" y="116"/>
                </a:lnTo>
                <a:lnTo>
                  <a:pt x="94" y="121"/>
                </a:lnTo>
                <a:lnTo>
                  <a:pt x="94" y="121"/>
                </a:lnTo>
                <a:lnTo>
                  <a:pt x="93" y="123"/>
                </a:lnTo>
                <a:lnTo>
                  <a:pt x="94" y="126"/>
                </a:lnTo>
                <a:lnTo>
                  <a:pt x="94" y="126"/>
                </a:lnTo>
                <a:lnTo>
                  <a:pt x="98" y="119"/>
                </a:lnTo>
                <a:lnTo>
                  <a:pt x="98" y="119"/>
                </a:lnTo>
                <a:lnTo>
                  <a:pt x="98" y="118"/>
                </a:lnTo>
                <a:lnTo>
                  <a:pt x="98" y="118"/>
                </a:lnTo>
                <a:lnTo>
                  <a:pt x="96" y="112"/>
                </a:lnTo>
                <a:lnTo>
                  <a:pt x="96" y="112"/>
                </a:lnTo>
                <a:close/>
                <a:moveTo>
                  <a:pt x="60" y="244"/>
                </a:moveTo>
                <a:lnTo>
                  <a:pt x="60" y="244"/>
                </a:lnTo>
                <a:lnTo>
                  <a:pt x="63" y="241"/>
                </a:lnTo>
                <a:lnTo>
                  <a:pt x="64" y="240"/>
                </a:lnTo>
                <a:lnTo>
                  <a:pt x="64" y="237"/>
                </a:lnTo>
                <a:lnTo>
                  <a:pt x="64" y="237"/>
                </a:lnTo>
                <a:lnTo>
                  <a:pt x="66" y="234"/>
                </a:lnTo>
                <a:lnTo>
                  <a:pt x="66" y="234"/>
                </a:lnTo>
                <a:lnTo>
                  <a:pt x="66" y="231"/>
                </a:lnTo>
                <a:lnTo>
                  <a:pt x="66" y="231"/>
                </a:lnTo>
                <a:lnTo>
                  <a:pt x="61" y="236"/>
                </a:lnTo>
                <a:lnTo>
                  <a:pt x="61" y="236"/>
                </a:lnTo>
                <a:lnTo>
                  <a:pt x="59" y="240"/>
                </a:lnTo>
                <a:lnTo>
                  <a:pt x="59" y="244"/>
                </a:lnTo>
                <a:lnTo>
                  <a:pt x="59" y="244"/>
                </a:lnTo>
                <a:lnTo>
                  <a:pt x="60" y="244"/>
                </a:lnTo>
                <a:lnTo>
                  <a:pt x="60" y="244"/>
                </a:lnTo>
                <a:close/>
                <a:moveTo>
                  <a:pt x="43" y="231"/>
                </a:moveTo>
                <a:lnTo>
                  <a:pt x="43" y="231"/>
                </a:lnTo>
                <a:lnTo>
                  <a:pt x="43" y="231"/>
                </a:lnTo>
                <a:lnTo>
                  <a:pt x="43" y="231"/>
                </a:lnTo>
                <a:lnTo>
                  <a:pt x="34" y="243"/>
                </a:lnTo>
                <a:lnTo>
                  <a:pt x="34" y="243"/>
                </a:lnTo>
                <a:lnTo>
                  <a:pt x="33" y="244"/>
                </a:lnTo>
                <a:lnTo>
                  <a:pt x="33" y="246"/>
                </a:lnTo>
                <a:lnTo>
                  <a:pt x="33" y="246"/>
                </a:lnTo>
                <a:lnTo>
                  <a:pt x="42" y="237"/>
                </a:lnTo>
                <a:lnTo>
                  <a:pt x="42" y="237"/>
                </a:lnTo>
                <a:lnTo>
                  <a:pt x="43" y="237"/>
                </a:lnTo>
                <a:lnTo>
                  <a:pt x="43" y="237"/>
                </a:lnTo>
                <a:lnTo>
                  <a:pt x="43" y="231"/>
                </a:lnTo>
                <a:lnTo>
                  <a:pt x="43" y="231"/>
                </a:lnTo>
                <a:close/>
                <a:moveTo>
                  <a:pt x="67" y="221"/>
                </a:moveTo>
                <a:lnTo>
                  <a:pt x="67" y="221"/>
                </a:lnTo>
                <a:lnTo>
                  <a:pt x="66" y="223"/>
                </a:lnTo>
                <a:lnTo>
                  <a:pt x="66" y="223"/>
                </a:lnTo>
                <a:lnTo>
                  <a:pt x="59" y="229"/>
                </a:lnTo>
                <a:lnTo>
                  <a:pt x="59" y="229"/>
                </a:lnTo>
                <a:lnTo>
                  <a:pt x="57" y="231"/>
                </a:lnTo>
                <a:lnTo>
                  <a:pt x="57" y="234"/>
                </a:lnTo>
                <a:lnTo>
                  <a:pt x="57" y="234"/>
                </a:lnTo>
                <a:lnTo>
                  <a:pt x="66" y="226"/>
                </a:lnTo>
                <a:lnTo>
                  <a:pt x="66" y="226"/>
                </a:lnTo>
                <a:lnTo>
                  <a:pt x="67" y="224"/>
                </a:lnTo>
                <a:lnTo>
                  <a:pt x="67" y="221"/>
                </a:lnTo>
                <a:lnTo>
                  <a:pt x="67" y="221"/>
                </a:lnTo>
                <a:close/>
                <a:moveTo>
                  <a:pt x="23" y="292"/>
                </a:moveTo>
                <a:lnTo>
                  <a:pt x="23" y="292"/>
                </a:lnTo>
                <a:lnTo>
                  <a:pt x="26" y="290"/>
                </a:lnTo>
                <a:lnTo>
                  <a:pt x="26" y="290"/>
                </a:lnTo>
                <a:lnTo>
                  <a:pt x="27" y="288"/>
                </a:lnTo>
                <a:lnTo>
                  <a:pt x="27" y="285"/>
                </a:lnTo>
                <a:lnTo>
                  <a:pt x="27" y="285"/>
                </a:lnTo>
                <a:lnTo>
                  <a:pt x="26" y="281"/>
                </a:lnTo>
                <a:lnTo>
                  <a:pt x="26" y="281"/>
                </a:lnTo>
                <a:lnTo>
                  <a:pt x="26" y="280"/>
                </a:lnTo>
                <a:lnTo>
                  <a:pt x="26" y="280"/>
                </a:lnTo>
                <a:lnTo>
                  <a:pt x="25" y="281"/>
                </a:lnTo>
                <a:lnTo>
                  <a:pt x="23" y="283"/>
                </a:lnTo>
                <a:lnTo>
                  <a:pt x="23" y="283"/>
                </a:lnTo>
                <a:lnTo>
                  <a:pt x="23" y="285"/>
                </a:lnTo>
                <a:lnTo>
                  <a:pt x="23" y="285"/>
                </a:lnTo>
                <a:lnTo>
                  <a:pt x="23" y="292"/>
                </a:lnTo>
                <a:lnTo>
                  <a:pt x="23" y="292"/>
                </a:lnTo>
                <a:close/>
                <a:moveTo>
                  <a:pt x="188" y="183"/>
                </a:moveTo>
                <a:lnTo>
                  <a:pt x="188" y="183"/>
                </a:lnTo>
                <a:lnTo>
                  <a:pt x="177" y="190"/>
                </a:lnTo>
                <a:lnTo>
                  <a:pt x="177" y="190"/>
                </a:lnTo>
                <a:lnTo>
                  <a:pt x="179" y="192"/>
                </a:lnTo>
                <a:lnTo>
                  <a:pt x="182" y="190"/>
                </a:lnTo>
                <a:lnTo>
                  <a:pt x="182" y="190"/>
                </a:lnTo>
                <a:lnTo>
                  <a:pt x="184" y="189"/>
                </a:lnTo>
                <a:lnTo>
                  <a:pt x="184" y="189"/>
                </a:lnTo>
                <a:lnTo>
                  <a:pt x="187" y="186"/>
                </a:lnTo>
                <a:lnTo>
                  <a:pt x="188" y="183"/>
                </a:lnTo>
                <a:lnTo>
                  <a:pt x="188" y="183"/>
                </a:lnTo>
                <a:close/>
                <a:moveTo>
                  <a:pt x="154" y="219"/>
                </a:moveTo>
                <a:lnTo>
                  <a:pt x="154" y="219"/>
                </a:lnTo>
                <a:lnTo>
                  <a:pt x="138" y="227"/>
                </a:lnTo>
                <a:lnTo>
                  <a:pt x="125" y="236"/>
                </a:lnTo>
                <a:lnTo>
                  <a:pt x="125" y="236"/>
                </a:lnTo>
                <a:lnTo>
                  <a:pt x="127" y="234"/>
                </a:lnTo>
                <a:lnTo>
                  <a:pt x="127" y="234"/>
                </a:lnTo>
                <a:lnTo>
                  <a:pt x="148" y="223"/>
                </a:lnTo>
                <a:lnTo>
                  <a:pt x="148" y="223"/>
                </a:lnTo>
                <a:lnTo>
                  <a:pt x="154" y="219"/>
                </a:lnTo>
                <a:lnTo>
                  <a:pt x="154" y="219"/>
                </a:lnTo>
                <a:close/>
                <a:moveTo>
                  <a:pt x="77" y="52"/>
                </a:moveTo>
                <a:lnTo>
                  <a:pt x="77" y="52"/>
                </a:lnTo>
                <a:lnTo>
                  <a:pt x="77" y="52"/>
                </a:lnTo>
                <a:lnTo>
                  <a:pt x="77" y="52"/>
                </a:lnTo>
                <a:lnTo>
                  <a:pt x="52" y="38"/>
                </a:lnTo>
                <a:lnTo>
                  <a:pt x="52" y="38"/>
                </a:lnTo>
                <a:lnTo>
                  <a:pt x="60" y="45"/>
                </a:lnTo>
                <a:lnTo>
                  <a:pt x="60" y="45"/>
                </a:lnTo>
                <a:lnTo>
                  <a:pt x="66" y="48"/>
                </a:lnTo>
                <a:lnTo>
                  <a:pt x="73" y="51"/>
                </a:lnTo>
                <a:lnTo>
                  <a:pt x="73" y="51"/>
                </a:lnTo>
                <a:lnTo>
                  <a:pt x="77" y="52"/>
                </a:lnTo>
                <a:lnTo>
                  <a:pt x="77" y="52"/>
                </a:lnTo>
                <a:close/>
                <a:moveTo>
                  <a:pt x="150" y="189"/>
                </a:moveTo>
                <a:lnTo>
                  <a:pt x="150" y="189"/>
                </a:lnTo>
                <a:lnTo>
                  <a:pt x="148" y="189"/>
                </a:lnTo>
                <a:lnTo>
                  <a:pt x="148" y="189"/>
                </a:lnTo>
                <a:lnTo>
                  <a:pt x="134" y="199"/>
                </a:lnTo>
                <a:lnTo>
                  <a:pt x="134" y="199"/>
                </a:lnTo>
                <a:lnTo>
                  <a:pt x="135" y="199"/>
                </a:lnTo>
                <a:lnTo>
                  <a:pt x="137" y="199"/>
                </a:lnTo>
                <a:lnTo>
                  <a:pt x="137" y="199"/>
                </a:lnTo>
                <a:lnTo>
                  <a:pt x="145" y="194"/>
                </a:lnTo>
                <a:lnTo>
                  <a:pt x="145" y="194"/>
                </a:lnTo>
                <a:lnTo>
                  <a:pt x="147" y="193"/>
                </a:lnTo>
                <a:lnTo>
                  <a:pt x="147" y="193"/>
                </a:lnTo>
                <a:lnTo>
                  <a:pt x="150" y="189"/>
                </a:lnTo>
                <a:lnTo>
                  <a:pt x="150" y="189"/>
                </a:lnTo>
                <a:close/>
                <a:moveTo>
                  <a:pt x="249" y="153"/>
                </a:moveTo>
                <a:lnTo>
                  <a:pt x="249" y="153"/>
                </a:lnTo>
                <a:lnTo>
                  <a:pt x="258" y="159"/>
                </a:lnTo>
                <a:lnTo>
                  <a:pt x="258" y="159"/>
                </a:lnTo>
                <a:lnTo>
                  <a:pt x="259" y="159"/>
                </a:lnTo>
                <a:lnTo>
                  <a:pt x="259" y="159"/>
                </a:lnTo>
                <a:lnTo>
                  <a:pt x="259" y="159"/>
                </a:lnTo>
                <a:lnTo>
                  <a:pt x="249" y="149"/>
                </a:lnTo>
                <a:lnTo>
                  <a:pt x="249" y="149"/>
                </a:lnTo>
                <a:lnTo>
                  <a:pt x="249" y="153"/>
                </a:lnTo>
                <a:lnTo>
                  <a:pt x="249" y="153"/>
                </a:lnTo>
                <a:close/>
                <a:moveTo>
                  <a:pt x="44" y="125"/>
                </a:moveTo>
                <a:lnTo>
                  <a:pt x="44" y="125"/>
                </a:lnTo>
                <a:lnTo>
                  <a:pt x="42" y="122"/>
                </a:lnTo>
                <a:lnTo>
                  <a:pt x="42" y="122"/>
                </a:lnTo>
                <a:lnTo>
                  <a:pt x="39" y="126"/>
                </a:lnTo>
                <a:lnTo>
                  <a:pt x="39" y="126"/>
                </a:lnTo>
                <a:lnTo>
                  <a:pt x="37" y="129"/>
                </a:lnTo>
                <a:lnTo>
                  <a:pt x="37" y="130"/>
                </a:lnTo>
                <a:lnTo>
                  <a:pt x="37" y="130"/>
                </a:lnTo>
                <a:lnTo>
                  <a:pt x="42" y="128"/>
                </a:lnTo>
                <a:lnTo>
                  <a:pt x="42" y="128"/>
                </a:lnTo>
                <a:lnTo>
                  <a:pt x="43" y="126"/>
                </a:lnTo>
                <a:lnTo>
                  <a:pt x="44" y="125"/>
                </a:lnTo>
                <a:lnTo>
                  <a:pt x="44" y="125"/>
                </a:lnTo>
                <a:close/>
                <a:moveTo>
                  <a:pt x="33" y="59"/>
                </a:moveTo>
                <a:lnTo>
                  <a:pt x="33" y="59"/>
                </a:lnTo>
                <a:lnTo>
                  <a:pt x="30" y="57"/>
                </a:lnTo>
                <a:lnTo>
                  <a:pt x="30" y="57"/>
                </a:lnTo>
                <a:lnTo>
                  <a:pt x="22" y="68"/>
                </a:lnTo>
                <a:lnTo>
                  <a:pt x="22" y="68"/>
                </a:lnTo>
                <a:lnTo>
                  <a:pt x="27" y="64"/>
                </a:lnTo>
                <a:lnTo>
                  <a:pt x="33" y="59"/>
                </a:lnTo>
                <a:lnTo>
                  <a:pt x="33" y="59"/>
                </a:lnTo>
                <a:close/>
                <a:moveTo>
                  <a:pt x="17" y="17"/>
                </a:moveTo>
                <a:lnTo>
                  <a:pt x="17" y="17"/>
                </a:lnTo>
                <a:lnTo>
                  <a:pt x="13" y="17"/>
                </a:lnTo>
                <a:lnTo>
                  <a:pt x="12" y="17"/>
                </a:lnTo>
                <a:lnTo>
                  <a:pt x="12" y="17"/>
                </a:lnTo>
                <a:lnTo>
                  <a:pt x="12" y="30"/>
                </a:lnTo>
                <a:lnTo>
                  <a:pt x="12" y="30"/>
                </a:lnTo>
                <a:lnTo>
                  <a:pt x="13" y="28"/>
                </a:lnTo>
                <a:lnTo>
                  <a:pt x="13" y="28"/>
                </a:lnTo>
                <a:lnTo>
                  <a:pt x="15" y="22"/>
                </a:lnTo>
                <a:lnTo>
                  <a:pt x="15" y="22"/>
                </a:lnTo>
                <a:lnTo>
                  <a:pt x="15" y="21"/>
                </a:lnTo>
                <a:lnTo>
                  <a:pt x="15" y="21"/>
                </a:lnTo>
                <a:lnTo>
                  <a:pt x="15" y="20"/>
                </a:lnTo>
                <a:lnTo>
                  <a:pt x="15" y="18"/>
                </a:lnTo>
                <a:lnTo>
                  <a:pt x="15" y="18"/>
                </a:lnTo>
                <a:lnTo>
                  <a:pt x="17" y="17"/>
                </a:lnTo>
                <a:lnTo>
                  <a:pt x="17" y="17"/>
                </a:lnTo>
                <a:close/>
                <a:moveTo>
                  <a:pt x="164" y="136"/>
                </a:moveTo>
                <a:lnTo>
                  <a:pt x="164" y="136"/>
                </a:lnTo>
                <a:lnTo>
                  <a:pt x="164" y="136"/>
                </a:lnTo>
                <a:lnTo>
                  <a:pt x="164" y="136"/>
                </a:lnTo>
                <a:lnTo>
                  <a:pt x="169" y="135"/>
                </a:lnTo>
                <a:lnTo>
                  <a:pt x="169" y="135"/>
                </a:lnTo>
                <a:lnTo>
                  <a:pt x="171" y="133"/>
                </a:lnTo>
                <a:lnTo>
                  <a:pt x="171" y="133"/>
                </a:lnTo>
                <a:lnTo>
                  <a:pt x="172" y="129"/>
                </a:lnTo>
                <a:lnTo>
                  <a:pt x="172" y="129"/>
                </a:lnTo>
                <a:lnTo>
                  <a:pt x="169" y="128"/>
                </a:lnTo>
                <a:lnTo>
                  <a:pt x="169" y="128"/>
                </a:lnTo>
                <a:lnTo>
                  <a:pt x="164" y="136"/>
                </a:lnTo>
                <a:lnTo>
                  <a:pt x="164" y="136"/>
                </a:lnTo>
                <a:close/>
                <a:moveTo>
                  <a:pt x="177" y="163"/>
                </a:moveTo>
                <a:lnTo>
                  <a:pt x="177" y="163"/>
                </a:lnTo>
                <a:lnTo>
                  <a:pt x="177" y="163"/>
                </a:lnTo>
                <a:lnTo>
                  <a:pt x="177" y="163"/>
                </a:lnTo>
                <a:lnTo>
                  <a:pt x="162" y="170"/>
                </a:lnTo>
                <a:lnTo>
                  <a:pt x="162" y="170"/>
                </a:lnTo>
                <a:lnTo>
                  <a:pt x="160" y="173"/>
                </a:lnTo>
                <a:lnTo>
                  <a:pt x="160" y="176"/>
                </a:lnTo>
                <a:lnTo>
                  <a:pt x="160" y="176"/>
                </a:lnTo>
                <a:lnTo>
                  <a:pt x="177" y="163"/>
                </a:lnTo>
                <a:lnTo>
                  <a:pt x="177" y="163"/>
                </a:lnTo>
                <a:close/>
                <a:moveTo>
                  <a:pt x="208" y="184"/>
                </a:moveTo>
                <a:lnTo>
                  <a:pt x="208" y="184"/>
                </a:lnTo>
                <a:lnTo>
                  <a:pt x="215" y="176"/>
                </a:lnTo>
                <a:lnTo>
                  <a:pt x="215" y="176"/>
                </a:lnTo>
                <a:lnTo>
                  <a:pt x="215" y="176"/>
                </a:lnTo>
                <a:lnTo>
                  <a:pt x="214" y="175"/>
                </a:lnTo>
                <a:lnTo>
                  <a:pt x="214" y="175"/>
                </a:lnTo>
                <a:lnTo>
                  <a:pt x="204" y="183"/>
                </a:lnTo>
                <a:lnTo>
                  <a:pt x="204" y="183"/>
                </a:lnTo>
                <a:lnTo>
                  <a:pt x="208" y="184"/>
                </a:lnTo>
                <a:lnTo>
                  <a:pt x="208" y="184"/>
                </a:lnTo>
                <a:close/>
                <a:moveTo>
                  <a:pt x="130" y="136"/>
                </a:moveTo>
                <a:lnTo>
                  <a:pt x="130" y="136"/>
                </a:lnTo>
                <a:lnTo>
                  <a:pt x="130" y="136"/>
                </a:lnTo>
                <a:lnTo>
                  <a:pt x="130" y="136"/>
                </a:lnTo>
                <a:lnTo>
                  <a:pt x="134" y="133"/>
                </a:lnTo>
                <a:lnTo>
                  <a:pt x="134" y="133"/>
                </a:lnTo>
                <a:lnTo>
                  <a:pt x="134" y="132"/>
                </a:lnTo>
                <a:lnTo>
                  <a:pt x="134" y="132"/>
                </a:lnTo>
                <a:lnTo>
                  <a:pt x="135" y="129"/>
                </a:lnTo>
                <a:lnTo>
                  <a:pt x="135" y="125"/>
                </a:lnTo>
                <a:lnTo>
                  <a:pt x="135" y="125"/>
                </a:lnTo>
                <a:lnTo>
                  <a:pt x="134" y="125"/>
                </a:lnTo>
                <a:lnTo>
                  <a:pt x="133" y="128"/>
                </a:lnTo>
                <a:lnTo>
                  <a:pt x="133" y="128"/>
                </a:lnTo>
                <a:lnTo>
                  <a:pt x="131" y="130"/>
                </a:lnTo>
                <a:lnTo>
                  <a:pt x="131" y="130"/>
                </a:lnTo>
                <a:lnTo>
                  <a:pt x="130" y="136"/>
                </a:lnTo>
                <a:lnTo>
                  <a:pt x="130" y="136"/>
                </a:lnTo>
                <a:close/>
                <a:moveTo>
                  <a:pt x="5" y="76"/>
                </a:moveTo>
                <a:lnTo>
                  <a:pt x="5" y="76"/>
                </a:lnTo>
                <a:lnTo>
                  <a:pt x="5" y="76"/>
                </a:lnTo>
                <a:lnTo>
                  <a:pt x="5" y="76"/>
                </a:lnTo>
                <a:lnTo>
                  <a:pt x="5" y="105"/>
                </a:lnTo>
                <a:lnTo>
                  <a:pt x="5" y="105"/>
                </a:lnTo>
                <a:lnTo>
                  <a:pt x="5" y="105"/>
                </a:lnTo>
                <a:lnTo>
                  <a:pt x="5" y="105"/>
                </a:lnTo>
                <a:lnTo>
                  <a:pt x="6" y="102"/>
                </a:lnTo>
                <a:lnTo>
                  <a:pt x="6" y="101"/>
                </a:lnTo>
                <a:lnTo>
                  <a:pt x="6" y="101"/>
                </a:lnTo>
                <a:lnTo>
                  <a:pt x="5" y="76"/>
                </a:lnTo>
                <a:lnTo>
                  <a:pt x="5" y="76"/>
                </a:lnTo>
                <a:close/>
                <a:moveTo>
                  <a:pt x="138" y="113"/>
                </a:moveTo>
                <a:lnTo>
                  <a:pt x="138" y="113"/>
                </a:lnTo>
                <a:lnTo>
                  <a:pt x="135" y="121"/>
                </a:lnTo>
                <a:lnTo>
                  <a:pt x="135" y="121"/>
                </a:lnTo>
                <a:lnTo>
                  <a:pt x="145" y="116"/>
                </a:lnTo>
                <a:lnTo>
                  <a:pt x="145" y="116"/>
                </a:lnTo>
                <a:lnTo>
                  <a:pt x="144" y="116"/>
                </a:lnTo>
                <a:lnTo>
                  <a:pt x="144" y="116"/>
                </a:lnTo>
                <a:lnTo>
                  <a:pt x="138" y="113"/>
                </a:lnTo>
                <a:lnTo>
                  <a:pt x="138" y="113"/>
                </a:lnTo>
                <a:close/>
                <a:moveTo>
                  <a:pt x="235" y="177"/>
                </a:moveTo>
                <a:lnTo>
                  <a:pt x="235" y="177"/>
                </a:lnTo>
                <a:lnTo>
                  <a:pt x="233" y="179"/>
                </a:lnTo>
                <a:lnTo>
                  <a:pt x="232" y="180"/>
                </a:lnTo>
                <a:lnTo>
                  <a:pt x="232" y="180"/>
                </a:lnTo>
                <a:lnTo>
                  <a:pt x="229" y="184"/>
                </a:lnTo>
                <a:lnTo>
                  <a:pt x="229" y="184"/>
                </a:lnTo>
                <a:lnTo>
                  <a:pt x="228" y="186"/>
                </a:lnTo>
                <a:lnTo>
                  <a:pt x="226" y="189"/>
                </a:lnTo>
                <a:lnTo>
                  <a:pt x="226" y="189"/>
                </a:lnTo>
                <a:lnTo>
                  <a:pt x="235" y="183"/>
                </a:lnTo>
                <a:lnTo>
                  <a:pt x="235" y="183"/>
                </a:lnTo>
                <a:lnTo>
                  <a:pt x="235" y="177"/>
                </a:lnTo>
                <a:lnTo>
                  <a:pt x="235" y="177"/>
                </a:lnTo>
                <a:close/>
                <a:moveTo>
                  <a:pt x="9" y="196"/>
                </a:moveTo>
                <a:lnTo>
                  <a:pt x="9" y="196"/>
                </a:lnTo>
                <a:lnTo>
                  <a:pt x="7" y="196"/>
                </a:lnTo>
                <a:lnTo>
                  <a:pt x="7" y="197"/>
                </a:lnTo>
                <a:lnTo>
                  <a:pt x="7" y="197"/>
                </a:lnTo>
                <a:lnTo>
                  <a:pt x="9" y="223"/>
                </a:lnTo>
                <a:lnTo>
                  <a:pt x="9" y="223"/>
                </a:lnTo>
                <a:lnTo>
                  <a:pt x="9" y="224"/>
                </a:lnTo>
                <a:lnTo>
                  <a:pt x="9" y="224"/>
                </a:lnTo>
                <a:lnTo>
                  <a:pt x="9" y="223"/>
                </a:lnTo>
                <a:lnTo>
                  <a:pt x="9" y="223"/>
                </a:lnTo>
                <a:lnTo>
                  <a:pt x="9" y="196"/>
                </a:lnTo>
                <a:lnTo>
                  <a:pt x="9" y="196"/>
                </a:lnTo>
                <a:close/>
                <a:moveTo>
                  <a:pt x="87" y="247"/>
                </a:moveTo>
                <a:lnTo>
                  <a:pt x="87" y="247"/>
                </a:lnTo>
                <a:lnTo>
                  <a:pt x="87" y="247"/>
                </a:lnTo>
                <a:lnTo>
                  <a:pt x="87" y="247"/>
                </a:lnTo>
                <a:lnTo>
                  <a:pt x="88" y="230"/>
                </a:lnTo>
                <a:lnTo>
                  <a:pt x="88" y="230"/>
                </a:lnTo>
                <a:lnTo>
                  <a:pt x="86" y="231"/>
                </a:lnTo>
                <a:lnTo>
                  <a:pt x="86" y="234"/>
                </a:lnTo>
                <a:lnTo>
                  <a:pt x="86" y="234"/>
                </a:lnTo>
                <a:lnTo>
                  <a:pt x="87" y="247"/>
                </a:lnTo>
                <a:lnTo>
                  <a:pt x="87" y="247"/>
                </a:lnTo>
                <a:close/>
                <a:moveTo>
                  <a:pt x="127" y="197"/>
                </a:moveTo>
                <a:lnTo>
                  <a:pt x="127" y="197"/>
                </a:lnTo>
                <a:lnTo>
                  <a:pt x="130" y="189"/>
                </a:lnTo>
                <a:lnTo>
                  <a:pt x="130" y="189"/>
                </a:lnTo>
                <a:lnTo>
                  <a:pt x="127" y="190"/>
                </a:lnTo>
                <a:lnTo>
                  <a:pt x="125" y="192"/>
                </a:lnTo>
                <a:lnTo>
                  <a:pt x="125" y="192"/>
                </a:lnTo>
                <a:lnTo>
                  <a:pt x="123" y="197"/>
                </a:lnTo>
                <a:lnTo>
                  <a:pt x="123" y="197"/>
                </a:lnTo>
                <a:lnTo>
                  <a:pt x="127" y="197"/>
                </a:lnTo>
                <a:lnTo>
                  <a:pt x="127" y="197"/>
                </a:lnTo>
                <a:close/>
                <a:moveTo>
                  <a:pt x="178" y="122"/>
                </a:moveTo>
                <a:lnTo>
                  <a:pt x="178" y="122"/>
                </a:lnTo>
                <a:lnTo>
                  <a:pt x="177" y="126"/>
                </a:lnTo>
                <a:lnTo>
                  <a:pt x="177" y="126"/>
                </a:lnTo>
                <a:lnTo>
                  <a:pt x="182" y="129"/>
                </a:lnTo>
                <a:lnTo>
                  <a:pt x="182" y="129"/>
                </a:lnTo>
                <a:lnTo>
                  <a:pt x="185" y="126"/>
                </a:lnTo>
                <a:lnTo>
                  <a:pt x="185" y="126"/>
                </a:lnTo>
                <a:lnTo>
                  <a:pt x="178" y="122"/>
                </a:lnTo>
                <a:lnTo>
                  <a:pt x="178" y="122"/>
                </a:lnTo>
                <a:close/>
                <a:moveTo>
                  <a:pt x="59" y="167"/>
                </a:moveTo>
                <a:lnTo>
                  <a:pt x="59" y="167"/>
                </a:lnTo>
                <a:lnTo>
                  <a:pt x="59" y="166"/>
                </a:lnTo>
                <a:lnTo>
                  <a:pt x="59" y="166"/>
                </a:lnTo>
                <a:lnTo>
                  <a:pt x="49" y="176"/>
                </a:lnTo>
                <a:lnTo>
                  <a:pt x="49" y="176"/>
                </a:lnTo>
                <a:lnTo>
                  <a:pt x="46" y="179"/>
                </a:lnTo>
                <a:lnTo>
                  <a:pt x="46" y="182"/>
                </a:lnTo>
                <a:lnTo>
                  <a:pt x="46" y="182"/>
                </a:lnTo>
                <a:lnTo>
                  <a:pt x="53" y="175"/>
                </a:lnTo>
                <a:lnTo>
                  <a:pt x="59" y="167"/>
                </a:lnTo>
                <a:lnTo>
                  <a:pt x="59" y="167"/>
                </a:lnTo>
                <a:close/>
                <a:moveTo>
                  <a:pt x="229" y="203"/>
                </a:moveTo>
                <a:lnTo>
                  <a:pt x="229" y="203"/>
                </a:lnTo>
                <a:lnTo>
                  <a:pt x="229" y="203"/>
                </a:lnTo>
                <a:lnTo>
                  <a:pt x="229" y="203"/>
                </a:lnTo>
                <a:lnTo>
                  <a:pt x="208" y="214"/>
                </a:lnTo>
                <a:lnTo>
                  <a:pt x="208" y="214"/>
                </a:lnTo>
                <a:lnTo>
                  <a:pt x="211" y="216"/>
                </a:lnTo>
                <a:lnTo>
                  <a:pt x="211" y="216"/>
                </a:lnTo>
                <a:lnTo>
                  <a:pt x="229" y="203"/>
                </a:lnTo>
                <a:lnTo>
                  <a:pt x="229" y="203"/>
                </a:lnTo>
                <a:close/>
                <a:moveTo>
                  <a:pt x="162" y="190"/>
                </a:moveTo>
                <a:lnTo>
                  <a:pt x="162" y="190"/>
                </a:lnTo>
                <a:lnTo>
                  <a:pt x="154" y="199"/>
                </a:lnTo>
                <a:lnTo>
                  <a:pt x="154" y="199"/>
                </a:lnTo>
                <a:lnTo>
                  <a:pt x="154" y="200"/>
                </a:lnTo>
                <a:lnTo>
                  <a:pt x="154" y="200"/>
                </a:lnTo>
                <a:lnTo>
                  <a:pt x="165" y="192"/>
                </a:lnTo>
                <a:lnTo>
                  <a:pt x="165" y="192"/>
                </a:lnTo>
                <a:lnTo>
                  <a:pt x="162" y="190"/>
                </a:lnTo>
                <a:lnTo>
                  <a:pt x="162" y="190"/>
                </a:lnTo>
                <a:close/>
                <a:moveTo>
                  <a:pt x="74" y="224"/>
                </a:moveTo>
                <a:lnTo>
                  <a:pt x="74" y="224"/>
                </a:lnTo>
                <a:lnTo>
                  <a:pt x="71" y="226"/>
                </a:lnTo>
                <a:lnTo>
                  <a:pt x="70" y="229"/>
                </a:lnTo>
                <a:lnTo>
                  <a:pt x="70" y="229"/>
                </a:lnTo>
                <a:lnTo>
                  <a:pt x="69" y="234"/>
                </a:lnTo>
                <a:lnTo>
                  <a:pt x="69" y="234"/>
                </a:lnTo>
                <a:lnTo>
                  <a:pt x="69" y="236"/>
                </a:lnTo>
                <a:lnTo>
                  <a:pt x="69" y="236"/>
                </a:lnTo>
                <a:lnTo>
                  <a:pt x="71" y="234"/>
                </a:lnTo>
                <a:lnTo>
                  <a:pt x="73" y="233"/>
                </a:lnTo>
                <a:lnTo>
                  <a:pt x="73" y="233"/>
                </a:lnTo>
                <a:lnTo>
                  <a:pt x="74" y="224"/>
                </a:lnTo>
                <a:lnTo>
                  <a:pt x="74" y="224"/>
                </a:lnTo>
                <a:close/>
                <a:moveTo>
                  <a:pt x="79" y="92"/>
                </a:moveTo>
                <a:lnTo>
                  <a:pt x="79" y="92"/>
                </a:lnTo>
                <a:lnTo>
                  <a:pt x="79" y="92"/>
                </a:lnTo>
                <a:lnTo>
                  <a:pt x="79" y="92"/>
                </a:lnTo>
                <a:lnTo>
                  <a:pt x="81" y="88"/>
                </a:lnTo>
                <a:lnTo>
                  <a:pt x="81" y="88"/>
                </a:lnTo>
                <a:lnTo>
                  <a:pt x="81" y="86"/>
                </a:lnTo>
                <a:lnTo>
                  <a:pt x="81" y="86"/>
                </a:lnTo>
                <a:lnTo>
                  <a:pt x="79" y="81"/>
                </a:lnTo>
                <a:lnTo>
                  <a:pt x="79" y="81"/>
                </a:lnTo>
                <a:lnTo>
                  <a:pt x="77" y="81"/>
                </a:lnTo>
                <a:lnTo>
                  <a:pt x="77" y="81"/>
                </a:lnTo>
                <a:lnTo>
                  <a:pt x="79" y="92"/>
                </a:lnTo>
                <a:lnTo>
                  <a:pt x="79" y="92"/>
                </a:lnTo>
                <a:close/>
                <a:moveTo>
                  <a:pt x="33" y="166"/>
                </a:moveTo>
                <a:lnTo>
                  <a:pt x="33" y="166"/>
                </a:lnTo>
                <a:lnTo>
                  <a:pt x="33" y="167"/>
                </a:lnTo>
                <a:lnTo>
                  <a:pt x="33" y="167"/>
                </a:lnTo>
                <a:lnTo>
                  <a:pt x="37" y="163"/>
                </a:lnTo>
                <a:lnTo>
                  <a:pt x="37" y="163"/>
                </a:lnTo>
                <a:lnTo>
                  <a:pt x="37" y="163"/>
                </a:lnTo>
                <a:lnTo>
                  <a:pt x="37" y="163"/>
                </a:lnTo>
                <a:lnTo>
                  <a:pt x="40" y="155"/>
                </a:lnTo>
                <a:lnTo>
                  <a:pt x="40" y="155"/>
                </a:lnTo>
                <a:lnTo>
                  <a:pt x="39" y="153"/>
                </a:lnTo>
                <a:lnTo>
                  <a:pt x="39" y="153"/>
                </a:lnTo>
                <a:lnTo>
                  <a:pt x="37" y="157"/>
                </a:lnTo>
                <a:lnTo>
                  <a:pt x="36" y="159"/>
                </a:lnTo>
                <a:lnTo>
                  <a:pt x="33" y="160"/>
                </a:lnTo>
                <a:lnTo>
                  <a:pt x="33" y="160"/>
                </a:lnTo>
                <a:lnTo>
                  <a:pt x="33" y="166"/>
                </a:lnTo>
                <a:lnTo>
                  <a:pt x="33" y="166"/>
                </a:lnTo>
                <a:close/>
                <a:moveTo>
                  <a:pt x="235" y="160"/>
                </a:moveTo>
                <a:lnTo>
                  <a:pt x="235" y="160"/>
                </a:lnTo>
                <a:lnTo>
                  <a:pt x="232" y="162"/>
                </a:lnTo>
                <a:lnTo>
                  <a:pt x="231" y="165"/>
                </a:lnTo>
                <a:lnTo>
                  <a:pt x="231" y="165"/>
                </a:lnTo>
                <a:lnTo>
                  <a:pt x="231" y="169"/>
                </a:lnTo>
                <a:lnTo>
                  <a:pt x="231" y="169"/>
                </a:lnTo>
                <a:lnTo>
                  <a:pt x="229" y="170"/>
                </a:lnTo>
                <a:lnTo>
                  <a:pt x="229" y="170"/>
                </a:lnTo>
                <a:lnTo>
                  <a:pt x="233" y="166"/>
                </a:lnTo>
                <a:lnTo>
                  <a:pt x="236" y="162"/>
                </a:lnTo>
                <a:lnTo>
                  <a:pt x="236" y="162"/>
                </a:lnTo>
                <a:lnTo>
                  <a:pt x="235" y="160"/>
                </a:lnTo>
                <a:lnTo>
                  <a:pt x="235" y="160"/>
                </a:lnTo>
                <a:close/>
                <a:moveTo>
                  <a:pt x="84" y="136"/>
                </a:moveTo>
                <a:lnTo>
                  <a:pt x="84" y="136"/>
                </a:lnTo>
                <a:lnTo>
                  <a:pt x="86" y="135"/>
                </a:lnTo>
                <a:lnTo>
                  <a:pt x="87" y="133"/>
                </a:lnTo>
                <a:lnTo>
                  <a:pt x="87" y="133"/>
                </a:lnTo>
                <a:lnTo>
                  <a:pt x="88" y="128"/>
                </a:lnTo>
                <a:lnTo>
                  <a:pt x="88" y="128"/>
                </a:lnTo>
                <a:lnTo>
                  <a:pt x="88" y="126"/>
                </a:lnTo>
                <a:lnTo>
                  <a:pt x="88" y="126"/>
                </a:lnTo>
                <a:lnTo>
                  <a:pt x="83" y="130"/>
                </a:lnTo>
                <a:lnTo>
                  <a:pt x="83" y="130"/>
                </a:lnTo>
                <a:lnTo>
                  <a:pt x="83" y="132"/>
                </a:lnTo>
                <a:lnTo>
                  <a:pt x="83" y="132"/>
                </a:lnTo>
                <a:lnTo>
                  <a:pt x="84" y="136"/>
                </a:lnTo>
                <a:lnTo>
                  <a:pt x="84" y="136"/>
                </a:lnTo>
                <a:close/>
                <a:moveTo>
                  <a:pt x="135" y="101"/>
                </a:moveTo>
                <a:lnTo>
                  <a:pt x="135" y="101"/>
                </a:lnTo>
                <a:lnTo>
                  <a:pt x="134" y="101"/>
                </a:lnTo>
                <a:lnTo>
                  <a:pt x="134" y="101"/>
                </a:lnTo>
                <a:lnTo>
                  <a:pt x="128" y="102"/>
                </a:lnTo>
                <a:lnTo>
                  <a:pt x="128" y="102"/>
                </a:lnTo>
                <a:lnTo>
                  <a:pt x="127" y="103"/>
                </a:lnTo>
                <a:lnTo>
                  <a:pt x="125" y="105"/>
                </a:lnTo>
                <a:lnTo>
                  <a:pt x="125" y="105"/>
                </a:lnTo>
                <a:lnTo>
                  <a:pt x="130" y="106"/>
                </a:lnTo>
                <a:lnTo>
                  <a:pt x="130" y="106"/>
                </a:lnTo>
                <a:lnTo>
                  <a:pt x="135" y="101"/>
                </a:lnTo>
                <a:lnTo>
                  <a:pt x="135" y="101"/>
                </a:lnTo>
                <a:close/>
                <a:moveTo>
                  <a:pt x="37" y="34"/>
                </a:moveTo>
                <a:lnTo>
                  <a:pt x="37" y="34"/>
                </a:lnTo>
                <a:lnTo>
                  <a:pt x="36" y="32"/>
                </a:lnTo>
                <a:lnTo>
                  <a:pt x="34" y="30"/>
                </a:lnTo>
                <a:lnTo>
                  <a:pt x="34" y="30"/>
                </a:lnTo>
                <a:lnTo>
                  <a:pt x="32" y="28"/>
                </a:lnTo>
                <a:lnTo>
                  <a:pt x="32" y="28"/>
                </a:lnTo>
                <a:lnTo>
                  <a:pt x="30" y="32"/>
                </a:lnTo>
                <a:lnTo>
                  <a:pt x="30" y="32"/>
                </a:lnTo>
                <a:lnTo>
                  <a:pt x="32" y="34"/>
                </a:lnTo>
                <a:lnTo>
                  <a:pt x="32" y="34"/>
                </a:lnTo>
                <a:lnTo>
                  <a:pt x="34" y="34"/>
                </a:lnTo>
                <a:lnTo>
                  <a:pt x="37" y="34"/>
                </a:lnTo>
                <a:lnTo>
                  <a:pt x="37" y="34"/>
                </a:lnTo>
                <a:close/>
                <a:moveTo>
                  <a:pt x="46" y="267"/>
                </a:moveTo>
                <a:lnTo>
                  <a:pt x="46" y="267"/>
                </a:lnTo>
                <a:lnTo>
                  <a:pt x="46" y="267"/>
                </a:lnTo>
                <a:lnTo>
                  <a:pt x="46" y="267"/>
                </a:lnTo>
                <a:lnTo>
                  <a:pt x="50" y="263"/>
                </a:lnTo>
                <a:lnTo>
                  <a:pt x="50" y="263"/>
                </a:lnTo>
                <a:lnTo>
                  <a:pt x="52" y="261"/>
                </a:lnTo>
                <a:lnTo>
                  <a:pt x="52" y="261"/>
                </a:lnTo>
                <a:lnTo>
                  <a:pt x="52" y="257"/>
                </a:lnTo>
                <a:lnTo>
                  <a:pt x="52" y="257"/>
                </a:lnTo>
                <a:lnTo>
                  <a:pt x="47" y="260"/>
                </a:lnTo>
                <a:lnTo>
                  <a:pt x="47" y="260"/>
                </a:lnTo>
                <a:lnTo>
                  <a:pt x="47" y="260"/>
                </a:lnTo>
                <a:lnTo>
                  <a:pt x="47" y="260"/>
                </a:lnTo>
                <a:lnTo>
                  <a:pt x="46" y="267"/>
                </a:lnTo>
                <a:lnTo>
                  <a:pt x="46" y="267"/>
                </a:lnTo>
                <a:close/>
                <a:moveTo>
                  <a:pt x="36" y="150"/>
                </a:moveTo>
                <a:lnTo>
                  <a:pt x="36" y="150"/>
                </a:lnTo>
                <a:lnTo>
                  <a:pt x="36" y="150"/>
                </a:lnTo>
                <a:lnTo>
                  <a:pt x="36" y="150"/>
                </a:lnTo>
                <a:lnTo>
                  <a:pt x="40" y="138"/>
                </a:lnTo>
                <a:lnTo>
                  <a:pt x="40" y="138"/>
                </a:lnTo>
                <a:lnTo>
                  <a:pt x="40" y="136"/>
                </a:lnTo>
                <a:lnTo>
                  <a:pt x="40" y="136"/>
                </a:lnTo>
                <a:lnTo>
                  <a:pt x="36" y="140"/>
                </a:lnTo>
                <a:lnTo>
                  <a:pt x="36" y="140"/>
                </a:lnTo>
                <a:lnTo>
                  <a:pt x="36" y="142"/>
                </a:lnTo>
                <a:lnTo>
                  <a:pt x="36" y="142"/>
                </a:lnTo>
                <a:lnTo>
                  <a:pt x="36" y="150"/>
                </a:lnTo>
                <a:lnTo>
                  <a:pt x="36" y="150"/>
                </a:lnTo>
                <a:close/>
                <a:moveTo>
                  <a:pt x="32" y="136"/>
                </a:moveTo>
                <a:lnTo>
                  <a:pt x="32" y="136"/>
                </a:lnTo>
                <a:lnTo>
                  <a:pt x="30" y="136"/>
                </a:lnTo>
                <a:lnTo>
                  <a:pt x="30" y="136"/>
                </a:lnTo>
                <a:lnTo>
                  <a:pt x="25" y="143"/>
                </a:lnTo>
                <a:lnTo>
                  <a:pt x="25" y="143"/>
                </a:lnTo>
                <a:lnTo>
                  <a:pt x="25" y="146"/>
                </a:lnTo>
                <a:lnTo>
                  <a:pt x="25" y="146"/>
                </a:lnTo>
                <a:lnTo>
                  <a:pt x="30" y="140"/>
                </a:lnTo>
                <a:lnTo>
                  <a:pt x="30" y="140"/>
                </a:lnTo>
                <a:lnTo>
                  <a:pt x="30" y="140"/>
                </a:lnTo>
                <a:lnTo>
                  <a:pt x="30" y="140"/>
                </a:lnTo>
                <a:lnTo>
                  <a:pt x="32" y="136"/>
                </a:lnTo>
                <a:lnTo>
                  <a:pt x="32" y="136"/>
                </a:lnTo>
                <a:close/>
                <a:moveTo>
                  <a:pt x="17" y="32"/>
                </a:moveTo>
                <a:lnTo>
                  <a:pt x="17" y="32"/>
                </a:lnTo>
                <a:lnTo>
                  <a:pt x="25" y="25"/>
                </a:lnTo>
                <a:lnTo>
                  <a:pt x="25" y="25"/>
                </a:lnTo>
                <a:lnTo>
                  <a:pt x="20" y="24"/>
                </a:lnTo>
                <a:lnTo>
                  <a:pt x="20" y="24"/>
                </a:lnTo>
                <a:lnTo>
                  <a:pt x="16" y="31"/>
                </a:lnTo>
                <a:lnTo>
                  <a:pt x="16" y="31"/>
                </a:lnTo>
                <a:lnTo>
                  <a:pt x="17" y="32"/>
                </a:lnTo>
                <a:lnTo>
                  <a:pt x="17" y="32"/>
                </a:lnTo>
                <a:close/>
                <a:moveTo>
                  <a:pt x="47" y="204"/>
                </a:moveTo>
                <a:lnTo>
                  <a:pt x="47" y="204"/>
                </a:lnTo>
                <a:lnTo>
                  <a:pt x="40" y="211"/>
                </a:lnTo>
                <a:lnTo>
                  <a:pt x="40" y="211"/>
                </a:lnTo>
                <a:lnTo>
                  <a:pt x="40" y="214"/>
                </a:lnTo>
                <a:lnTo>
                  <a:pt x="40" y="214"/>
                </a:lnTo>
                <a:lnTo>
                  <a:pt x="40" y="214"/>
                </a:lnTo>
                <a:lnTo>
                  <a:pt x="40" y="214"/>
                </a:lnTo>
                <a:lnTo>
                  <a:pt x="47" y="207"/>
                </a:lnTo>
                <a:lnTo>
                  <a:pt x="47" y="207"/>
                </a:lnTo>
                <a:lnTo>
                  <a:pt x="47" y="206"/>
                </a:lnTo>
                <a:lnTo>
                  <a:pt x="47" y="206"/>
                </a:lnTo>
                <a:lnTo>
                  <a:pt x="47" y="204"/>
                </a:lnTo>
                <a:lnTo>
                  <a:pt x="47" y="204"/>
                </a:lnTo>
                <a:close/>
                <a:moveTo>
                  <a:pt x="175" y="159"/>
                </a:moveTo>
                <a:lnTo>
                  <a:pt x="175" y="159"/>
                </a:lnTo>
                <a:lnTo>
                  <a:pt x="175" y="159"/>
                </a:lnTo>
                <a:lnTo>
                  <a:pt x="175" y="159"/>
                </a:lnTo>
                <a:lnTo>
                  <a:pt x="167" y="162"/>
                </a:lnTo>
                <a:lnTo>
                  <a:pt x="167" y="162"/>
                </a:lnTo>
                <a:lnTo>
                  <a:pt x="165" y="162"/>
                </a:lnTo>
                <a:lnTo>
                  <a:pt x="165" y="162"/>
                </a:lnTo>
                <a:lnTo>
                  <a:pt x="164" y="166"/>
                </a:lnTo>
                <a:lnTo>
                  <a:pt x="164" y="166"/>
                </a:lnTo>
                <a:lnTo>
                  <a:pt x="164" y="166"/>
                </a:lnTo>
                <a:lnTo>
                  <a:pt x="164" y="166"/>
                </a:lnTo>
                <a:lnTo>
                  <a:pt x="175" y="159"/>
                </a:lnTo>
                <a:lnTo>
                  <a:pt x="175" y="159"/>
                </a:lnTo>
                <a:close/>
                <a:moveTo>
                  <a:pt x="74" y="98"/>
                </a:moveTo>
                <a:lnTo>
                  <a:pt x="74" y="98"/>
                </a:lnTo>
                <a:lnTo>
                  <a:pt x="74" y="91"/>
                </a:lnTo>
                <a:lnTo>
                  <a:pt x="73" y="85"/>
                </a:lnTo>
                <a:lnTo>
                  <a:pt x="73" y="85"/>
                </a:lnTo>
                <a:lnTo>
                  <a:pt x="71" y="88"/>
                </a:lnTo>
                <a:lnTo>
                  <a:pt x="71" y="88"/>
                </a:lnTo>
                <a:lnTo>
                  <a:pt x="71" y="89"/>
                </a:lnTo>
                <a:lnTo>
                  <a:pt x="71" y="89"/>
                </a:lnTo>
                <a:lnTo>
                  <a:pt x="74" y="98"/>
                </a:lnTo>
                <a:lnTo>
                  <a:pt x="74" y="98"/>
                </a:lnTo>
                <a:close/>
                <a:moveTo>
                  <a:pt x="56" y="126"/>
                </a:moveTo>
                <a:lnTo>
                  <a:pt x="56" y="126"/>
                </a:lnTo>
                <a:lnTo>
                  <a:pt x="50" y="130"/>
                </a:lnTo>
                <a:lnTo>
                  <a:pt x="50" y="130"/>
                </a:lnTo>
                <a:lnTo>
                  <a:pt x="49" y="132"/>
                </a:lnTo>
                <a:lnTo>
                  <a:pt x="49" y="132"/>
                </a:lnTo>
                <a:lnTo>
                  <a:pt x="47" y="136"/>
                </a:lnTo>
                <a:lnTo>
                  <a:pt x="47" y="136"/>
                </a:lnTo>
                <a:lnTo>
                  <a:pt x="53" y="132"/>
                </a:lnTo>
                <a:lnTo>
                  <a:pt x="56" y="126"/>
                </a:lnTo>
                <a:lnTo>
                  <a:pt x="56" y="126"/>
                </a:lnTo>
                <a:close/>
                <a:moveTo>
                  <a:pt x="44" y="278"/>
                </a:moveTo>
                <a:lnTo>
                  <a:pt x="44" y="278"/>
                </a:lnTo>
                <a:lnTo>
                  <a:pt x="44" y="278"/>
                </a:lnTo>
                <a:lnTo>
                  <a:pt x="44" y="278"/>
                </a:lnTo>
                <a:lnTo>
                  <a:pt x="50" y="271"/>
                </a:lnTo>
                <a:lnTo>
                  <a:pt x="50" y="271"/>
                </a:lnTo>
                <a:lnTo>
                  <a:pt x="52" y="270"/>
                </a:lnTo>
                <a:lnTo>
                  <a:pt x="52" y="268"/>
                </a:lnTo>
                <a:lnTo>
                  <a:pt x="52" y="268"/>
                </a:lnTo>
                <a:lnTo>
                  <a:pt x="46" y="273"/>
                </a:lnTo>
                <a:lnTo>
                  <a:pt x="46" y="273"/>
                </a:lnTo>
                <a:lnTo>
                  <a:pt x="44" y="275"/>
                </a:lnTo>
                <a:lnTo>
                  <a:pt x="44" y="278"/>
                </a:lnTo>
                <a:lnTo>
                  <a:pt x="44" y="278"/>
                </a:lnTo>
                <a:close/>
                <a:moveTo>
                  <a:pt x="52" y="223"/>
                </a:moveTo>
                <a:lnTo>
                  <a:pt x="52" y="223"/>
                </a:lnTo>
                <a:lnTo>
                  <a:pt x="50" y="223"/>
                </a:lnTo>
                <a:lnTo>
                  <a:pt x="50" y="223"/>
                </a:lnTo>
                <a:lnTo>
                  <a:pt x="49" y="226"/>
                </a:lnTo>
                <a:lnTo>
                  <a:pt x="49" y="226"/>
                </a:lnTo>
                <a:lnTo>
                  <a:pt x="47" y="233"/>
                </a:lnTo>
                <a:lnTo>
                  <a:pt x="47" y="233"/>
                </a:lnTo>
                <a:lnTo>
                  <a:pt x="52" y="230"/>
                </a:lnTo>
                <a:lnTo>
                  <a:pt x="52" y="230"/>
                </a:lnTo>
                <a:lnTo>
                  <a:pt x="52" y="229"/>
                </a:lnTo>
                <a:lnTo>
                  <a:pt x="52" y="227"/>
                </a:lnTo>
                <a:lnTo>
                  <a:pt x="52" y="227"/>
                </a:lnTo>
                <a:lnTo>
                  <a:pt x="52" y="223"/>
                </a:lnTo>
                <a:lnTo>
                  <a:pt x="52" y="223"/>
                </a:lnTo>
                <a:close/>
                <a:moveTo>
                  <a:pt x="164" y="224"/>
                </a:moveTo>
                <a:lnTo>
                  <a:pt x="164" y="224"/>
                </a:lnTo>
                <a:lnTo>
                  <a:pt x="165" y="226"/>
                </a:lnTo>
                <a:lnTo>
                  <a:pt x="165" y="226"/>
                </a:lnTo>
                <a:lnTo>
                  <a:pt x="165" y="226"/>
                </a:lnTo>
                <a:lnTo>
                  <a:pt x="165" y="226"/>
                </a:lnTo>
                <a:lnTo>
                  <a:pt x="172" y="220"/>
                </a:lnTo>
                <a:lnTo>
                  <a:pt x="177" y="216"/>
                </a:lnTo>
                <a:lnTo>
                  <a:pt x="177" y="216"/>
                </a:lnTo>
                <a:lnTo>
                  <a:pt x="164" y="224"/>
                </a:lnTo>
                <a:lnTo>
                  <a:pt x="164" y="224"/>
                </a:lnTo>
                <a:close/>
                <a:moveTo>
                  <a:pt x="20" y="59"/>
                </a:moveTo>
                <a:lnTo>
                  <a:pt x="20" y="59"/>
                </a:lnTo>
                <a:lnTo>
                  <a:pt x="17" y="59"/>
                </a:lnTo>
                <a:lnTo>
                  <a:pt x="17" y="59"/>
                </a:lnTo>
                <a:lnTo>
                  <a:pt x="16" y="59"/>
                </a:lnTo>
                <a:lnTo>
                  <a:pt x="16" y="59"/>
                </a:lnTo>
                <a:lnTo>
                  <a:pt x="15" y="59"/>
                </a:lnTo>
                <a:lnTo>
                  <a:pt x="15" y="61"/>
                </a:lnTo>
                <a:lnTo>
                  <a:pt x="15" y="61"/>
                </a:lnTo>
                <a:lnTo>
                  <a:pt x="16" y="67"/>
                </a:lnTo>
                <a:lnTo>
                  <a:pt x="16" y="67"/>
                </a:lnTo>
                <a:lnTo>
                  <a:pt x="16" y="67"/>
                </a:lnTo>
                <a:lnTo>
                  <a:pt x="16" y="67"/>
                </a:lnTo>
                <a:lnTo>
                  <a:pt x="20" y="59"/>
                </a:lnTo>
                <a:lnTo>
                  <a:pt x="20" y="59"/>
                </a:lnTo>
                <a:close/>
                <a:moveTo>
                  <a:pt x="113" y="176"/>
                </a:moveTo>
                <a:lnTo>
                  <a:pt x="113" y="176"/>
                </a:lnTo>
                <a:lnTo>
                  <a:pt x="107" y="182"/>
                </a:lnTo>
                <a:lnTo>
                  <a:pt x="104" y="187"/>
                </a:lnTo>
                <a:lnTo>
                  <a:pt x="104" y="187"/>
                </a:lnTo>
                <a:lnTo>
                  <a:pt x="110" y="183"/>
                </a:lnTo>
                <a:lnTo>
                  <a:pt x="110" y="183"/>
                </a:lnTo>
                <a:lnTo>
                  <a:pt x="111" y="180"/>
                </a:lnTo>
                <a:lnTo>
                  <a:pt x="113" y="176"/>
                </a:lnTo>
                <a:lnTo>
                  <a:pt x="113" y="176"/>
                </a:lnTo>
                <a:close/>
                <a:moveTo>
                  <a:pt x="286" y="180"/>
                </a:moveTo>
                <a:lnTo>
                  <a:pt x="286" y="180"/>
                </a:lnTo>
                <a:lnTo>
                  <a:pt x="286" y="180"/>
                </a:lnTo>
                <a:lnTo>
                  <a:pt x="286" y="180"/>
                </a:lnTo>
                <a:lnTo>
                  <a:pt x="282" y="172"/>
                </a:lnTo>
                <a:lnTo>
                  <a:pt x="282" y="172"/>
                </a:lnTo>
                <a:lnTo>
                  <a:pt x="277" y="173"/>
                </a:lnTo>
                <a:lnTo>
                  <a:pt x="277" y="173"/>
                </a:lnTo>
                <a:lnTo>
                  <a:pt x="286" y="180"/>
                </a:lnTo>
                <a:lnTo>
                  <a:pt x="286" y="180"/>
                </a:lnTo>
                <a:close/>
                <a:moveTo>
                  <a:pt x="135" y="217"/>
                </a:moveTo>
                <a:lnTo>
                  <a:pt x="135" y="217"/>
                </a:lnTo>
                <a:lnTo>
                  <a:pt x="135" y="217"/>
                </a:lnTo>
                <a:lnTo>
                  <a:pt x="135" y="217"/>
                </a:lnTo>
                <a:lnTo>
                  <a:pt x="152" y="207"/>
                </a:lnTo>
                <a:lnTo>
                  <a:pt x="152" y="207"/>
                </a:lnTo>
                <a:lnTo>
                  <a:pt x="151" y="207"/>
                </a:lnTo>
                <a:lnTo>
                  <a:pt x="150" y="207"/>
                </a:lnTo>
                <a:lnTo>
                  <a:pt x="150" y="207"/>
                </a:lnTo>
                <a:lnTo>
                  <a:pt x="142" y="213"/>
                </a:lnTo>
                <a:lnTo>
                  <a:pt x="142" y="213"/>
                </a:lnTo>
                <a:lnTo>
                  <a:pt x="135" y="217"/>
                </a:lnTo>
                <a:lnTo>
                  <a:pt x="135" y="217"/>
                </a:lnTo>
                <a:close/>
                <a:moveTo>
                  <a:pt x="50" y="79"/>
                </a:moveTo>
                <a:lnTo>
                  <a:pt x="50" y="79"/>
                </a:lnTo>
                <a:lnTo>
                  <a:pt x="44" y="92"/>
                </a:lnTo>
                <a:lnTo>
                  <a:pt x="44" y="92"/>
                </a:lnTo>
                <a:lnTo>
                  <a:pt x="44" y="92"/>
                </a:lnTo>
                <a:lnTo>
                  <a:pt x="44" y="92"/>
                </a:lnTo>
                <a:lnTo>
                  <a:pt x="52" y="81"/>
                </a:lnTo>
                <a:lnTo>
                  <a:pt x="52" y="81"/>
                </a:lnTo>
                <a:lnTo>
                  <a:pt x="50" y="79"/>
                </a:lnTo>
                <a:lnTo>
                  <a:pt x="50" y="79"/>
                </a:lnTo>
                <a:close/>
                <a:moveTo>
                  <a:pt x="73" y="146"/>
                </a:moveTo>
                <a:lnTo>
                  <a:pt x="73" y="146"/>
                </a:lnTo>
                <a:lnTo>
                  <a:pt x="76" y="143"/>
                </a:lnTo>
                <a:lnTo>
                  <a:pt x="76" y="143"/>
                </a:lnTo>
                <a:lnTo>
                  <a:pt x="77" y="142"/>
                </a:lnTo>
                <a:lnTo>
                  <a:pt x="77" y="142"/>
                </a:lnTo>
                <a:lnTo>
                  <a:pt x="77" y="138"/>
                </a:lnTo>
                <a:lnTo>
                  <a:pt x="77" y="138"/>
                </a:lnTo>
                <a:lnTo>
                  <a:pt x="74" y="140"/>
                </a:lnTo>
                <a:lnTo>
                  <a:pt x="74" y="140"/>
                </a:lnTo>
                <a:lnTo>
                  <a:pt x="73" y="143"/>
                </a:lnTo>
                <a:lnTo>
                  <a:pt x="73" y="146"/>
                </a:lnTo>
                <a:lnTo>
                  <a:pt x="73" y="146"/>
                </a:lnTo>
                <a:close/>
                <a:moveTo>
                  <a:pt x="56" y="160"/>
                </a:moveTo>
                <a:lnTo>
                  <a:pt x="56" y="160"/>
                </a:lnTo>
                <a:lnTo>
                  <a:pt x="52" y="165"/>
                </a:lnTo>
                <a:lnTo>
                  <a:pt x="50" y="169"/>
                </a:lnTo>
                <a:lnTo>
                  <a:pt x="50" y="169"/>
                </a:lnTo>
                <a:lnTo>
                  <a:pt x="57" y="162"/>
                </a:lnTo>
                <a:lnTo>
                  <a:pt x="57" y="162"/>
                </a:lnTo>
                <a:lnTo>
                  <a:pt x="56" y="160"/>
                </a:lnTo>
                <a:lnTo>
                  <a:pt x="56" y="160"/>
                </a:lnTo>
                <a:close/>
                <a:moveTo>
                  <a:pt x="60" y="142"/>
                </a:moveTo>
                <a:lnTo>
                  <a:pt x="60" y="142"/>
                </a:lnTo>
                <a:lnTo>
                  <a:pt x="60" y="143"/>
                </a:lnTo>
                <a:lnTo>
                  <a:pt x="60" y="143"/>
                </a:lnTo>
                <a:lnTo>
                  <a:pt x="66" y="139"/>
                </a:lnTo>
                <a:lnTo>
                  <a:pt x="66" y="139"/>
                </a:lnTo>
                <a:lnTo>
                  <a:pt x="66" y="138"/>
                </a:lnTo>
                <a:lnTo>
                  <a:pt x="66" y="138"/>
                </a:lnTo>
                <a:lnTo>
                  <a:pt x="64" y="133"/>
                </a:lnTo>
                <a:lnTo>
                  <a:pt x="64" y="133"/>
                </a:lnTo>
                <a:lnTo>
                  <a:pt x="61" y="138"/>
                </a:lnTo>
                <a:lnTo>
                  <a:pt x="60" y="142"/>
                </a:lnTo>
                <a:lnTo>
                  <a:pt x="60" y="142"/>
                </a:lnTo>
                <a:close/>
                <a:moveTo>
                  <a:pt x="19" y="312"/>
                </a:moveTo>
                <a:lnTo>
                  <a:pt x="19" y="312"/>
                </a:lnTo>
                <a:lnTo>
                  <a:pt x="19" y="315"/>
                </a:lnTo>
                <a:lnTo>
                  <a:pt x="19" y="315"/>
                </a:lnTo>
                <a:lnTo>
                  <a:pt x="17" y="317"/>
                </a:lnTo>
                <a:lnTo>
                  <a:pt x="17" y="317"/>
                </a:lnTo>
                <a:lnTo>
                  <a:pt x="17" y="317"/>
                </a:lnTo>
                <a:lnTo>
                  <a:pt x="15" y="315"/>
                </a:lnTo>
                <a:lnTo>
                  <a:pt x="15" y="315"/>
                </a:lnTo>
                <a:lnTo>
                  <a:pt x="15" y="314"/>
                </a:lnTo>
                <a:lnTo>
                  <a:pt x="15" y="314"/>
                </a:lnTo>
                <a:lnTo>
                  <a:pt x="13" y="314"/>
                </a:lnTo>
                <a:lnTo>
                  <a:pt x="13" y="314"/>
                </a:lnTo>
                <a:lnTo>
                  <a:pt x="15" y="318"/>
                </a:lnTo>
                <a:lnTo>
                  <a:pt x="15" y="318"/>
                </a:lnTo>
                <a:lnTo>
                  <a:pt x="17" y="319"/>
                </a:lnTo>
                <a:lnTo>
                  <a:pt x="17" y="319"/>
                </a:lnTo>
                <a:lnTo>
                  <a:pt x="19" y="319"/>
                </a:lnTo>
                <a:lnTo>
                  <a:pt x="19" y="318"/>
                </a:lnTo>
                <a:lnTo>
                  <a:pt x="19" y="318"/>
                </a:lnTo>
                <a:lnTo>
                  <a:pt x="20" y="314"/>
                </a:lnTo>
                <a:lnTo>
                  <a:pt x="20" y="314"/>
                </a:lnTo>
                <a:lnTo>
                  <a:pt x="19" y="312"/>
                </a:lnTo>
                <a:lnTo>
                  <a:pt x="19" y="312"/>
                </a:lnTo>
                <a:close/>
                <a:moveTo>
                  <a:pt x="187" y="165"/>
                </a:moveTo>
                <a:lnTo>
                  <a:pt x="187" y="165"/>
                </a:lnTo>
                <a:lnTo>
                  <a:pt x="182" y="169"/>
                </a:lnTo>
                <a:lnTo>
                  <a:pt x="182" y="169"/>
                </a:lnTo>
                <a:lnTo>
                  <a:pt x="187" y="172"/>
                </a:lnTo>
                <a:lnTo>
                  <a:pt x="187" y="172"/>
                </a:lnTo>
                <a:lnTo>
                  <a:pt x="188" y="167"/>
                </a:lnTo>
                <a:lnTo>
                  <a:pt x="188" y="167"/>
                </a:lnTo>
                <a:lnTo>
                  <a:pt x="188" y="166"/>
                </a:lnTo>
                <a:lnTo>
                  <a:pt x="187" y="165"/>
                </a:lnTo>
                <a:lnTo>
                  <a:pt x="187" y="165"/>
                </a:lnTo>
                <a:close/>
                <a:moveTo>
                  <a:pt x="179" y="173"/>
                </a:moveTo>
                <a:lnTo>
                  <a:pt x="179" y="173"/>
                </a:lnTo>
                <a:lnTo>
                  <a:pt x="172" y="180"/>
                </a:lnTo>
                <a:lnTo>
                  <a:pt x="172" y="180"/>
                </a:lnTo>
                <a:lnTo>
                  <a:pt x="177" y="177"/>
                </a:lnTo>
                <a:lnTo>
                  <a:pt x="177" y="177"/>
                </a:lnTo>
                <a:lnTo>
                  <a:pt x="181" y="175"/>
                </a:lnTo>
                <a:lnTo>
                  <a:pt x="181" y="175"/>
                </a:lnTo>
                <a:lnTo>
                  <a:pt x="179" y="173"/>
                </a:lnTo>
                <a:lnTo>
                  <a:pt x="179" y="173"/>
                </a:lnTo>
                <a:close/>
                <a:moveTo>
                  <a:pt x="26" y="44"/>
                </a:moveTo>
                <a:lnTo>
                  <a:pt x="26" y="44"/>
                </a:lnTo>
                <a:lnTo>
                  <a:pt x="30" y="40"/>
                </a:lnTo>
                <a:lnTo>
                  <a:pt x="30" y="40"/>
                </a:lnTo>
                <a:lnTo>
                  <a:pt x="27" y="35"/>
                </a:lnTo>
                <a:lnTo>
                  <a:pt x="27" y="35"/>
                </a:lnTo>
                <a:lnTo>
                  <a:pt x="25" y="40"/>
                </a:lnTo>
                <a:lnTo>
                  <a:pt x="25" y="40"/>
                </a:lnTo>
                <a:lnTo>
                  <a:pt x="25" y="41"/>
                </a:lnTo>
                <a:lnTo>
                  <a:pt x="26" y="42"/>
                </a:lnTo>
                <a:lnTo>
                  <a:pt x="26" y="42"/>
                </a:lnTo>
                <a:lnTo>
                  <a:pt x="26" y="44"/>
                </a:lnTo>
                <a:lnTo>
                  <a:pt x="26" y="44"/>
                </a:lnTo>
                <a:close/>
                <a:moveTo>
                  <a:pt x="39" y="79"/>
                </a:moveTo>
                <a:lnTo>
                  <a:pt x="39" y="79"/>
                </a:lnTo>
                <a:lnTo>
                  <a:pt x="42" y="81"/>
                </a:lnTo>
                <a:lnTo>
                  <a:pt x="42" y="81"/>
                </a:lnTo>
                <a:lnTo>
                  <a:pt x="46" y="75"/>
                </a:lnTo>
                <a:lnTo>
                  <a:pt x="46" y="75"/>
                </a:lnTo>
                <a:lnTo>
                  <a:pt x="44" y="72"/>
                </a:lnTo>
                <a:lnTo>
                  <a:pt x="44" y="72"/>
                </a:lnTo>
                <a:lnTo>
                  <a:pt x="39" y="79"/>
                </a:lnTo>
                <a:lnTo>
                  <a:pt x="39" y="79"/>
                </a:lnTo>
                <a:close/>
                <a:moveTo>
                  <a:pt x="84" y="81"/>
                </a:moveTo>
                <a:lnTo>
                  <a:pt x="84" y="81"/>
                </a:lnTo>
                <a:lnTo>
                  <a:pt x="87" y="74"/>
                </a:lnTo>
                <a:lnTo>
                  <a:pt x="87" y="74"/>
                </a:lnTo>
                <a:lnTo>
                  <a:pt x="86" y="72"/>
                </a:lnTo>
                <a:lnTo>
                  <a:pt x="86" y="72"/>
                </a:lnTo>
                <a:lnTo>
                  <a:pt x="86" y="72"/>
                </a:lnTo>
                <a:lnTo>
                  <a:pt x="83" y="75"/>
                </a:lnTo>
                <a:lnTo>
                  <a:pt x="83" y="75"/>
                </a:lnTo>
                <a:lnTo>
                  <a:pt x="84" y="81"/>
                </a:lnTo>
                <a:lnTo>
                  <a:pt x="84" y="81"/>
                </a:lnTo>
                <a:close/>
                <a:moveTo>
                  <a:pt x="277" y="165"/>
                </a:moveTo>
                <a:lnTo>
                  <a:pt x="277" y="165"/>
                </a:lnTo>
                <a:lnTo>
                  <a:pt x="273" y="162"/>
                </a:lnTo>
                <a:lnTo>
                  <a:pt x="273" y="162"/>
                </a:lnTo>
                <a:lnTo>
                  <a:pt x="270" y="160"/>
                </a:lnTo>
                <a:lnTo>
                  <a:pt x="270" y="160"/>
                </a:lnTo>
                <a:lnTo>
                  <a:pt x="269" y="162"/>
                </a:lnTo>
                <a:lnTo>
                  <a:pt x="272" y="163"/>
                </a:lnTo>
                <a:lnTo>
                  <a:pt x="272" y="163"/>
                </a:lnTo>
                <a:lnTo>
                  <a:pt x="273" y="165"/>
                </a:lnTo>
                <a:lnTo>
                  <a:pt x="273" y="165"/>
                </a:lnTo>
                <a:lnTo>
                  <a:pt x="275" y="167"/>
                </a:lnTo>
                <a:lnTo>
                  <a:pt x="275" y="167"/>
                </a:lnTo>
                <a:lnTo>
                  <a:pt x="277" y="165"/>
                </a:lnTo>
                <a:lnTo>
                  <a:pt x="277" y="165"/>
                </a:lnTo>
                <a:close/>
                <a:moveTo>
                  <a:pt x="107" y="223"/>
                </a:moveTo>
                <a:lnTo>
                  <a:pt x="107" y="223"/>
                </a:lnTo>
                <a:lnTo>
                  <a:pt x="106" y="229"/>
                </a:lnTo>
                <a:lnTo>
                  <a:pt x="104" y="236"/>
                </a:lnTo>
                <a:lnTo>
                  <a:pt x="104" y="236"/>
                </a:lnTo>
                <a:lnTo>
                  <a:pt x="106" y="236"/>
                </a:lnTo>
                <a:lnTo>
                  <a:pt x="106" y="234"/>
                </a:lnTo>
                <a:lnTo>
                  <a:pt x="106" y="234"/>
                </a:lnTo>
                <a:lnTo>
                  <a:pt x="108" y="224"/>
                </a:lnTo>
                <a:lnTo>
                  <a:pt x="108" y="224"/>
                </a:lnTo>
                <a:lnTo>
                  <a:pt x="107" y="223"/>
                </a:lnTo>
                <a:lnTo>
                  <a:pt x="107" y="223"/>
                </a:lnTo>
                <a:close/>
                <a:moveTo>
                  <a:pt x="15" y="234"/>
                </a:moveTo>
                <a:lnTo>
                  <a:pt x="15" y="234"/>
                </a:lnTo>
                <a:lnTo>
                  <a:pt x="16" y="234"/>
                </a:lnTo>
                <a:lnTo>
                  <a:pt x="16" y="234"/>
                </a:lnTo>
                <a:lnTo>
                  <a:pt x="16" y="233"/>
                </a:lnTo>
                <a:lnTo>
                  <a:pt x="16" y="233"/>
                </a:lnTo>
                <a:lnTo>
                  <a:pt x="16" y="224"/>
                </a:lnTo>
                <a:lnTo>
                  <a:pt x="16" y="224"/>
                </a:lnTo>
                <a:lnTo>
                  <a:pt x="15" y="226"/>
                </a:lnTo>
                <a:lnTo>
                  <a:pt x="15" y="227"/>
                </a:lnTo>
                <a:lnTo>
                  <a:pt x="15" y="227"/>
                </a:lnTo>
                <a:lnTo>
                  <a:pt x="15" y="234"/>
                </a:lnTo>
                <a:lnTo>
                  <a:pt x="15" y="234"/>
                </a:lnTo>
                <a:close/>
                <a:moveTo>
                  <a:pt x="172" y="196"/>
                </a:moveTo>
                <a:lnTo>
                  <a:pt x="172" y="196"/>
                </a:lnTo>
                <a:lnTo>
                  <a:pt x="169" y="194"/>
                </a:lnTo>
                <a:lnTo>
                  <a:pt x="169" y="194"/>
                </a:lnTo>
                <a:lnTo>
                  <a:pt x="167" y="196"/>
                </a:lnTo>
                <a:lnTo>
                  <a:pt x="167" y="196"/>
                </a:lnTo>
                <a:lnTo>
                  <a:pt x="164" y="199"/>
                </a:lnTo>
                <a:lnTo>
                  <a:pt x="164" y="199"/>
                </a:lnTo>
                <a:lnTo>
                  <a:pt x="168" y="199"/>
                </a:lnTo>
                <a:lnTo>
                  <a:pt x="171" y="197"/>
                </a:lnTo>
                <a:lnTo>
                  <a:pt x="172" y="196"/>
                </a:lnTo>
                <a:lnTo>
                  <a:pt x="172" y="196"/>
                </a:lnTo>
                <a:close/>
                <a:moveTo>
                  <a:pt x="63" y="182"/>
                </a:moveTo>
                <a:lnTo>
                  <a:pt x="63" y="182"/>
                </a:lnTo>
                <a:lnTo>
                  <a:pt x="64" y="180"/>
                </a:lnTo>
                <a:lnTo>
                  <a:pt x="64" y="180"/>
                </a:lnTo>
                <a:lnTo>
                  <a:pt x="69" y="176"/>
                </a:lnTo>
                <a:lnTo>
                  <a:pt x="69" y="176"/>
                </a:lnTo>
                <a:lnTo>
                  <a:pt x="69" y="175"/>
                </a:lnTo>
                <a:lnTo>
                  <a:pt x="69" y="173"/>
                </a:lnTo>
                <a:lnTo>
                  <a:pt x="69" y="173"/>
                </a:lnTo>
                <a:lnTo>
                  <a:pt x="66" y="176"/>
                </a:lnTo>
                <a:lnTo>
                  <a:pt x="66" y="176"/>
                </a:lnTo>
                <a:lnTo>
                  <a:pt x="63" y="179"/>
                </a:lnTo>
                <a:lnTo>
                  <a:pt x="63" y="182"/>
                </a:lnTo>
                <a:lnTo>
                  <a:pt x="63" y="182"/>
                </a:lnTo>
                <a:close/>
                <a:moveTo>
                  <a:pt x="104" y="92"/>
                </a:moveTo>
                <a:lnTo>
                  <a:pt x="104" y="92"/>
                </a:lnTo>
                <a:lnTo>
                  <a:pt x="104" y="92"/>
                </a:lnTo>
                <a:lnTo>
                  <a:pt x="104" y="92"/>
                </a:lnTo>
                <a:lnTo>
                  <a:pt x="108" y="89"/>
                </a:lnTo>
                <a:lnTo>
                  <a:pt x="108" y="89"/>
                </a:lnTo>
                <a:lnTo>
                  <a:pt x="110" y="88"/>
                </a:lnTo>
                <a:lnTo>
                  <a:pt x="110" y="85"/>
                </a:lnTo>
                <a:lnTo>
                  <a:pt x="110" y="85"/>
                </a:lnTo>
                <a:lnTo>
                  <a:pt x="110" y="84"/>
                </a:lnTo>
                <a:lnTo>
                  <a:pt x="110" y="84"/>
                </a:lnTo>
                <a:lnTo>
                  <a:pt x="110" y="85"/>
                </a:lnTo>
                <a:lnTo>
                  <a:pt x="110" y="85"/>
                </a:lnTo>
                <a:lnTo>
                  <a:pt x="104" y="92"/>
                </a:lnTo>
                <a:lnTo>
                  <a:pt x="104" y="92"/>
                </a:lnTo>
                <a:close/>
                <a:moveTo>
                  <a:pt x="223" y="155"/>
                </a:moveTo>
                <a:lnTo>
                  <a:pt x="223" y="155"/>
                </a:lnTo>
                <a:lnTo>
                  <a:pt x="223" y="160"/>
                </a:lnTo>
                <a:lnTo>
                  <a:pt x="223" y="160"/>
                </a:lnTo>
                <a:lnTo>
                  <a:pt x="226" y="159"/>
                </a:lnTo>
                <a:lnTo>
                  <a:pt x="226" y="159"/>
                </a:lnTo>
                <a:lnTo>
                  <a:pt x="228" y="157"/>
                </a:lnTo>
                <a:lnTo>
                  <a:pt x="228" y="157"/>
                </a:lnTo>
                <a:lnTo>
                  <a:pt x="228" y="156"/>
                </a:lnTo>
                <a:lnTo>
                  <a:pt x="226" y="155"/>
                </a:lnTo>
                <a:lnTo>
                  <a:pt x="226" y="155"/>
                </a:lnTo>
                <a:lnTo>
                  <a:pt x="223" y="155"/>
                </a:lnTo>
                <a:lnTo>
                  <a:pt x="223" y="155"/>
                </a:lnTo>
                <a:close/>
                <a:moveTo>
                  <a:pt x="47" y="162"/>
                </a:moveTo>
                <a:lnTo>
                  <a:pt x="47" y="162"/>
                </a:lnTo>
                <a:lnTo>
                  <a:pt x="46" y="162"/>
                </a:lnTo>
                <a:lnTo>
                  <a:pt x="44" y="162"/>
                </a:lnTo>
                <a:lnTo>
                  <a:pt x="43" y="163"/>
                </a:lnTo>
                <a:lnTo>
                  <a:pt x="43" y="163"/>
                </a:lnTo>
                <a:lnTo>
                  <a:pt x="42" y="166"/>
                </a:lnTo>
                <a:lnTo>
                  <a:pt x="42" y="169"/>
                </a:lnTo>
                <a:lnTo>
                  <a:pt x="42" y="169"/>
                </a:lnTo>
                <a:lnTo>
                  <a:pt x="47" y="162"/>
                </a:lnTo>
                <a:lnTo>
                  <a:pt x="47" y="162"/>
                </a:lnTo>
                <a:close/>
                <a:moveTo>
                  <a:pt x="22" y="116"/>
                </a:moveTo>
                <a:lnTo>
                  <a:pt x="22" y="116"/>
                </a:lnTo>
                <a:lnTo>
                  <a:pt x="26" y="108"/>
                </a:lnTo>
                <a:lnTo>
                  <a:pt x="26" y="108"/>
                </a:lnTo>
                <a:lnTo>
                  <a:pt x="20" y="115"/>
                </a:lnTo>
                <a:lnTo>
                  <a:pt x="20" y="115"/>
                </a:lnTo>
                <a:lnTo>
                  <a:pt x="20" y="116"/>
                </a:lnTo>
                <a:lnTo>
                  <a:pt x="20" y="116"/>
                </a:lnTo>
                <a:lnTo>
                  <a:pt x="22" y="116"/>
                </a:lnTo>
                <a:lnTo>
                  <a:pt x="22" y="116"/>
                </a:lnTo>
                <a:close/>
                <a:moveTo>
                  <a:pt x="73" y="163"/>
                </a:moveTo>
                <a:lnTo>
                  <a:pt x="73" y="163"/>
                </a:lnTo>
                <a:lnTo>
                  <a:pt x="76" y="160"/>
                </a:lnTo>
                <a:lnTo>
                  <a:pt x="76" y="156"/>
                </a:lnTo>
                <a:lnTo>
                  <a:pt x="76" y="156"/>
                </a:lnTo>
                <a:lnTo>
                  <a:pt x="73" y="159"/>
                </a:lnTo>
                <a:lnTo>
                  <a:pt x="73" y="160"/>
                </a:lnTo>
                <a:lnTo>
                  <a:pt x="73" y="163"/>
                </a:lnTo>
                <a:lnTo>
                  <a:pt x="73" y="163"/>
                </a:lnTo>
                <a:close/>
                <a:moveTo>
                  <a:pt x="196" y="166"/>
                </a:moveTo>
                <a:lnTo>
                  <a:pt x="196" y="166"/>
                </a:lnTo>
                <a:lnTo>
                  <a:pt x="198" y="165"/>
                </a:lnTo>
                <a:lnTo>
                  <a:pt x="199" y="162"/>
                </a:lnTo>
                <a:lnTo>
                  <a:pt x="198" y="156"/>
                </a:lnTo>
                <a:lnTo>
                  <a:pt x="198" y="156"/>
                </a:lnTo>
                <a:lnTo>
                  <a:pt x="196" y="166"/>
                </a:lnTo>
                <a:lnTo>
                  <a:pt x="196" y="166"/>
                </a:lnTo>
                <a:close/>
                <a:moveTo>
                  <a:pt x="32" y="179"/>
                </a:moveTo>
                <a:lnTo>
                  <a:pt x="32" y="179"/>
                </a:lnTo>
                <a:lnTo>
                  <a:pt x="34" y="177"/>
                </a:lnTo>
                <a:lnTo>
                  <a:pt x="34" y="175"/>
                </a:lnTo>
                <a:lnTo>
                  <a:pt x="36" y="170"/>
                </a:lnTo>
                <a:lnTo>
                  <a:pt x="36" y="170"/>
                </a:lnTo>
                <a:lnTo>
                  <a:pt x="33" y="173"/>
                </a:lnTo>
                <a:lnTo>
                  <a:pt x="33" y="173"/>
                </a:lnTo>
                <a:lnTo>
                  <a:pt x="33" y="175"/>
                </a:lnTo>
                <a:lnTo>
                  <a:pt x="33" y="175"/>
                </a:lnTo>
                <a:lnTo>
                  <a:pt x="32" y="179"/>
                </a:lnTo>
                <a:lnTo>
                  <a:pt x="32" y="179"/>
                </a:lnTo>
                <a:close/>
                <a:moveTo>
                  <a:pt x="198" y="180"/>
                </a:moveTo>
                <a:lnTo>
                  <a:pt x="198" y="180"/>
                </a:lnTo>
                <a:lnTo>
                  <a:pt x="202" y="176"/>
                </a:lnTo>
                <a:lnTo>
                  <a:pt x="202" y="176"/>
                </a:lnTo>
                <a:lnTo>
                  <a:pt x="202" y="175"/>
                </a:lnTo>
                <a:lnTo>
                  <a:pt x="202" y="175"/>
                </a:lnTo>
                <a:lnTo>
                  <a:pt x="195" y="177"/>
                </a:lnTo>
                <a:lnTo>
                  <a:pt x="195" y="177"/>
                </a:lnTo>
                <a:lnTo>
                  <a:pt x="198" y="180"/>
                </a:lnTo>
                <a:lnTo>
                  <a:pt x="198" y="180"/>
                </a:lnTo>
                <a:close/>
                <a:moveTo>
                  <a:pt x="130" y="175"/>
                </a:moveTo>
                <a:lnTo>
                  <a:pt x="130" y="175"/>
                </a:lnTo>
                <a:lnTo>
                  <a:pt x="125" y="177"/>
                </a:lnTo>
                <a:lnTo>
                  <a:pt x="123" y="182"/>
                </a:lnTo>
                <a:lnTo>
                  <a:pt x="123" y="182"/>
                </a:lnTo>
                <a:lnTo>
                  <a:pt x="127" y="180"/>
                </a:lnTo>
                <a:lnTo>
                  <a:pt x="127" y="180"/>
                </a:lnTo>
                <a:lnTo>
                  <a:pt x="128" y="179"/>
                </a:lnTo>
                <a:lnTo>
                  <a:pt x="128" y="179"/>
                </a:lnTo>
                <a:lnTo>
                  <a:pt x="130" y="175"/>
                </a:lnTo>
                <a:lnTo>
                  <a:pt x="130" y="175"/>
                </a:lnTo>
                <a:close/>
                <a:moveTo>
                  <a:pt x="47" y="58"/>
                </a:moveTo>
                <a:lnTo>
                  <a:pt x="47" y="58"/>
                </a:lnTo>
                <a:lnTo>
                  <a:pt x="44" y="65"/>
                </a:lnTo>
                <a:lnTo>
                  <a:pt x="44" y="65"/>
                </a:lnTo>
                <a:lnTo>
                  <a:pt x="44" y="65"/>
                </a:lnTo>
                <a:lnTo>
                  <a:pt x="44" y="67"/>
                </a:lnTo>
                <a:lnTo>
                  <a:pt x="44" y="67"/>
                </a:lnTo>
                <a:lnTo>
                  <a:pt x="49" y="61"/>
                </a:lnTo>
                <a:lnTo>
                  <a:pt x="49" y="61"/>
                </a:lnTo>
                <a:lnTo>
                  <a:pt x="49" y="59"/>
                </a:lnTo>
                <a:lnTo>
                  <a:pt x="49" y="59"/>
                </a:lnTo>
                <a:lnTo>
                  <a:pt x="47" y="58"/>
                </a:lnTo>
                <a:lnTo>
                  <a:pt x="47" y="58"/>
                </a:lnTo>
                <a:close/>
                <a:moveTo>
                  <a:pt x="120" y="101"/>
                </a:moveTo>
                <a:lnTo>
                  <a:pt x="120" y="101"/>
                </a:lnTo>
                <a:lnTo>
                  <a:pt x="120" y="101"/>
                </a:lnTo>
                <a:lnTo>
                  <a:pt x="120" y="101"/>
                </a:lnTo>
                <a:lnTo>
                  <a:pt x="123" y="99"/>
                </a:lnTo>
                <a:lnTo>
                  <a:pt x="123" y="99"/>
                </a:lnTo>
                <a:lnTo>
                  <a:pt x="124" y="99"/>
                </a:lnTo>
                <a:lnTo>
                  <a:pt x="124" y="99"/>
                </a:lnTo>
                <a:lnTo>
                  <a:pt x="125" y="94"/>
                </a:lnTo>
                <a:lnTo>
                  <a:pt x="125" y="94"/>
                </a:lnTo>
                <a:lnTo>
                  <a:pt x="125" y="94"/>
                </a:lnTo>
                <a:lnTo>
                  <a:pt x="125" y="94"/>
                </a:lnTo>
                <a:lnTo>
                  <a:pt x="120" y="101"/>
                </a:lnTo>
                <a:lnTo>
                  <a:pt x="120" y="101"/>
                </a:lnTo>
                <a:close/>
                <a:moveTo>
                  <a:pt x="104" y="281"/>
                </a:moveTo>
                <a:lnTo>
                  <a:pt x="104" y="281"/>
                </a:lnTo>
                <a:lnTo>
                  <a:pt x="106" y="283"/>
                </a:lnTo>
                <a:lnTo>
                  <a:pt x="106" y="283"/>
                </a:lnTo>
                <a:lnTo>
                  <a:pt x="118" y="274"/>
                </a:lnTo>
                <a:lnTo>
                  <a:pt x="118" y="274"/>
                </a:lnTo>
                <a:lnTo>
                  <a:pt x="117" y="273"/>
                </a:lnTo>
                <a:lnTo>
                  <a:pt x="117" y="273"/>
                </a:lnTo>
                <a:lnTo>
                  <a:pt x="104" y="281"/>
                </a:lnTo>
                <a:lnTo>
                  <a:pt x="104" y="281"/>
                </a:lnTo>
                <a:close/>
                <a:moveTo>
                  <a:pt x="29" y="318"/>
                </a:moveTo>
                <a:lnTo>
                  <a:pt x="29" y="318"/>
                </a:lnTo>
                <a:lnTo>
                  <a:pt x="25" y="319"/>
                </a:lnTo>
                <a:lnTo>
                  <a:pt x="22" y="322"/>
                </a:lnTo>
                <a:lnTo>
                  <a:pt x="22" y="322"/>
                </a:lnTo>
                <a:lnTo>
                  <a:pt x="23" y="324"/>
                </a:lnTo>
                <a:lnTo>
                  <a:pt x="23" y="324"/>
                </a:lnTo>
                <a:lnTo>
                  <a:pt x="26" y="321"/>
                </a:lnTo>
                <a:lnTo>
                  <a:pt x="29" y="321"/>
                </a:lnTo>
                <a:lnTo>
                  <a:pt x="29" y="321"/>
                </a:lnTo>
                <a:lnTo>
                  <a:pt x="30" y="319"/>
                </a:lnTo>
                <a:lnTo>
                  <a:pt x="30" y="319"/>
                </a:lnTo>
                <a:lnTo>
                  <a:pt x="29" y="318"/>
                </a:lnTo>
                <a:lnTo>
                  <a:pt x="29" y="318"/>
                </a:lnTo>
                <a:close/>
                <a:moveTo>
                  <a:pt x="117" y="192"/>
                </a:moveTo>
                <a:lnTo>
                  <a:pt x="117" y="192"/>
                </a:lnTo>
                <a:lnTo>
                  <a:pt x="123" y="187"/>
                </a:lnTo>
                <a:lnTo>
                  <a:pt x="123" y="187"/>
                </a:lnTo>
                <a:lnTo>
                  <a:pt x="124" y="186"/>
                </a:lnTo>
                <a:lnTo>
                  <a:pt x="124" y="186"/>
                </a:lnTo>
                <a:lnTo>
                  <a:pt x="118" y="189"/>
                </a:lnTo>
                <a:lnTo>
                  <a:pt x="118" y="189"/>
                </a:lnTo>
                <a:lnTo>
                  <a:pt x="117" y="190"/>
                </a:lnTo>
                <a:lnTo>
                  <a:pt x="117" y="192"/>
                </a:lnTo>
                <a:lnTo>
                  <a:pt x="117" y="192"/>
                </a:lnTo>
                <a:close/>
                <a:moveTo>
                  <a:pt x="87" y="217"/>
                </a:moveTo>
                <a:lnTo>
                  <a:pt x="87" y="217"/>
                </a:lnTo>
                <a:lnTo>
                  <a:pt x="87" y="217"/>
                </a:lnTo>
                <a:lnTo>
                  <a:pt x="87" y="217"/>
                </a:lnTo>
                <a:lnTo>
                  <a:pt x="87" y="210"/>
                </a:lnTo>
                <a:lnTo>
                  <a:pt x="87" y="210"/>
                </a:lnTo>
                <a:lnTo>
                  <a:pt x="84" y="214"/>
                </a:lnTo>
                <a:lnTo>
                  <a:pt x="84" y="214"/>
                </a:lnTo>
                <a:lnTo>
                  <a:pt x="87" y="217"/>
                </a:lnTo>
                <a:lnTo>
                  <a:pt x="87" y="217"/>
                </a:lnTo>
                <a:close/>
                <a:moveTo>
                  <a:pt x="225" y="142"/>
                </a:moveTo>
                <a:lnTo>
                  <a:pt x="225" y="142"/>
                </a:lnTo>
                <a:lnTo>
                  <a:pt x="225" y="142"/>
                </a:lnTo>
                <a:lnTo>
                  <a:pt x="225" y="142"/>
                </a:lnTo>
                <a:lnTo>
                  <a:pt x="231" y="149"/>
                </a:lnTo>
                <a:lnTo>
                  <a:pt x="231" y="149"/>
                </a:lnTo>
                <a:lnTo>
                  <a:pt x="232" y="146"/>
                </a:lnTo>
                <a:lnTo>
                  <a:pt x="232" y="146"/>
                </a:lnTo>
                <a:lnTo>
                  <a:pt x="225" y="142"/>
                </a:lnTo>
                <a:lnTo>
                  <a:pt x="225" y="142"/>
                </a:lnTo>
                <a:close/>
                <a:moveTo>
                  <a:pt x="36" y="99"/>
                </a:moveTo>
                <a:lnTo>
                  <a:pt x="36" y="99"/>
                </a:lnTo>
                <a:lnTo>
                  <a:pt x="33" y="103"/>
                </a:lnTo>
                <a:lnTo>
                  <a:pt x="30" y="108"/>
                </a:lnTo>
                <a:lnTo>
                  <a:pt x="30" y="108"/>
                </a:lnTo>
                <a:lnTo>
                  <a:pt x="34" y="103"/>
                </a:lnTo>
                <a:lnTo>
                  <a:pt x="36" y="99"/>
                </a:lnTo>
                <a:lnTo>
                  <a:pt x="36" y="99"/>
                </a:lnTo>
                <a:close/>
                <a:moveTo>
                  <a:pt x="94" y="166"/>
                </a:moveTo>
                <a:lnTo>
                  <a:pt x="94" y="166"/>
                </a:lnTo>
                <a:lnTo>
                  <a:pt x="88" y="173"/>
                </a:lnTo>
                <a:lnTo>
                  <a:pt x="88" y="173"/>
                </a:lnTo>
                <a:lnTo>
                  <a:pt x="88" y="173"/>
                </a:lnTo>
                <a:lnTo>
                  <a:pt x="88" y="173"/>
                </a:lnTo>
                <a:lnTo>
                  <a:pt x="96" y="169"/>
                </a:lnTo>
                <a:lnTo>
                  <a:pt x="96" y="169"/>
                </a:lnTo>
                <a:lnTo>
                  <a:pt x="94" y="166"/>
                </a:lnTo>
                <a:lnTo>
                  <a:pt x="94" y="166"/>
                </a:lnTo>
                <a:close/>
                <a:moveTo>
                  <a:pt x="5" y="153"/>
                </a:moveTo>
                <a:lnTo>
                  <a:pt x="5" y="153"/>
                </a:lnTo>
                <a:lnTo>
                  <a:pt x="5" y="153"/>
                </a:lnTo>
                <a:lnTo>
                  <a:pt x="5" y="153"/>
                </a:lnTo>
                <a:lnTo>
                  <a:pt x="5" y="145"/>
                </a:lnTo>
                <a:lnTo>
                  <a:pt x="5" y="145"/>
                </a:lnTo>
                <a:lnTo>
                  <a:pt x="6" y="138"/>
                </a:lnTo>
                <a:lnTo>
                  <a:pt x="6" y="138"/>
                </a:lnTo>
                <a:lnTo>
                  <a:pt x="5" y="136"/>
                </a:lnTo>
                <a:lnTo>
                  <a:pt x="5" y="136"/>
                </a:lnTo>
                <a:lnTo>
                  <a:pt x="5" y="136"/>
                </a:lnTo>
                <a:lnTo>
                  <a:pt x="5" y="153"/>
                </a:lnTo>
                <a:lnTo>
                  <a:pt x="5" y="153"/>
                </a:lnTo>
                <a:close/>
                <a:moveTo>
                  <a:pt x="37" y="270"/>
                </a:moveTo>
                <a:lnTo>
                  <a:pt x="37" y="270"/>
                </a:lnTo>
                <a:lnTo>
                  <a:pt x="36" y="271"/>
                </a:lnTo>
                <a:lnTo>
                  <a:pt x="34" y="271"/>
                </a:lnTo>
                <a:lnTo>
                  <a:pt x="34" y="271"/>
                </a:lnTo>
                <a:lnTo>
                  <a:pt x="34" y="278"/>
                </a:lnTo>
                <a:lnTo>
                  <a:pt x="34" y="278"/>
                </a:lnTo>
                <a:lnTo>
                  <a:pt x="36" y="278"/>
                </a:lnTo>
                <a:lnTo>
                  <a:pt x="36" y="278"/>
                </a:lnTo>
                <a:lnTo>
                  <a:pt x="37" y="270"/>
                </a:lnTo>
                <a:lnTo>
                  <a:pt x="37" y="270"/>
                </a:lnTo>
                <a:close/>
                <a:moveTo>
                  <a:pt x="108" y="149"/>
                </a:moveTo>
                <a:lnTo>
                  <a:pt x="108" y="149"/>
                </a:lnTo>
                <a:lnTo>
                  <a:pt x="107" y="152"/>
                </a:lnTo>
                <a:lnTo>
                  <a:pt x="106" y="156"/>
                </a:lnTo>
                <a:lnTo>
                  <a:pt x="106" y="156"/>
                </a:lnTo>
                <a:lnTo>
                  <a:pt x="111" y="150"/>
                </a:lnTo>
                <a:lnTo>
                  <a:pt x="111" y="150"/>
                </a:lnTo>
                <a:lnTo>
                  <a:pt x="108" y="149"/>
                </a:lnTo>
                <a:lnTo>
                  <a:pt x="108" y="149"/>
                </a:lnTo>
                <a:close/>
                <a:moveTo>
                  <a:pt x="201" y="142"/>
                </a:moveTo>
                <a:lnTo>
                  <a:pt x="201" y="142"/>
                </a:lnTo>
                <a:lnTo>
                  <a:pt x="199" y="142"/>
                </a:lnTo>
                <a:lnTo>
                  <a:pt x="199" y="142"/>
                </a:lnTo>
                <a:lnTo>
                  <a:pt x="201" y="146"/>
                </a:lnTo>
                <a:lnTo>
                  <a:pt x="201" y="146"/>
                </a:lnTo>
                <a:lnTo>
                  <a:pt x="205" y="145"/>
                </a:lnTo>
                <a:lnTo>
                  <a:pt x="205" y="145"/>
                </a:lnTo>
                <a:lnTo>
                  <a:pt x="201" y="142"/>
                </a:lnTo>
                <a:lnTo>
                  <a:pt x="201" y="142"/>
                </a:lnTo>
                <a:close/>
                <a:moveTo>
                  <a:pt x="225" y="150"/>
                </a:moveTo>
                <a:lnTo>
                  <a:pt x="225" y="150"/>
                </a:lnTo>
                <a:lnTo>
                  <a:pt x="226" y="149"/>
                </a:lnTo>
                <a:lnTo>
                  <a:pt x="226" y="149"/>
                </a:lnTo>
                <a:lnTo>
                  <a:pt x="221" y="143"/>
                </a:lnTo>
                <a:lnTo>
                  <a:pt x="221" y="143"/>
                </a:lnTo>
                <a:lnTo>
                  <a:pt x="221" y="146"/>
                </a:lnTo>
                <a:lnTo>
                  <a:pt x="221" y="146"/>
                </a:lnTo>
                <a:lnTo>
                  <a:pt x="222" y="148"/>
                </a:lnTo>
                <a:lnTo>
                  <a:pt x="222" y="148"/>
                </a:lnTo>
                <a:lnTo>
                  <a:pt x="225" y="150"/>
                </a:lnTo>
                <a:lnTo>
                  <a:pt x="225" y="150"/>
                </a:lnTo>
                <a:close/>
                <a:moveTo>
                  <a:pt x="219" y="176"/>
                </a:moveTo>
                <a:lnTo>
                  <a:pt x="219" y="176"/>
                </a:lnTo>
                <a:lnTo>
                  <a:pt x="222" y="179"/>
                </a:lnTo>
                <a:lnTo>
                  <a:pt x="222" y="179"/>
                </a:lnTo>
                <a:lnTo>
                  <a:pt x="223" y="177"/>
                </a:lnTo>
                <a:lnTo>
                  <a:pt x="223" y="177"/>
                </a:lnTo>
                <a:lnTo>
                  <a:pt x="222" y="173"/>
                </a:lnTo>
                <a:lnTo>
                  <a:pt x="222" y="173"/>
                </a:lnTo>
                <a:lnTo>
                  <a:pt x="219" y="176"/>
                </a:lnTo>
                <a:lnTo>
                  <a:pt x="219" y="176"/>
                </a:lnTo>
                <a:close/>
                <a:moveTo>
                  <a:pt x="98" y="132"/>
                </a:moveTo>
                <a:lnTo>
                  <a:pt x="98" y="132"/>
                </a:lnTo>
                <a:lnTo>
                  <a:pt x="101" y="133"/>
                </a:lnTo>
                <a:lnTo>
                  <a:pt x="101" y="133"/>
                </a:lnTo>
                <a:lnTo>
                  <a:pt x="101" y="130"/>
                </a:lnTo>
                <a:lnTo>
                  <a:pt x="103" y="129"/>
                </a:lnTo>
                <a:lnTo>
                  <a:pt x="103" y="129"/>
                </a:lnTo>
                <a:lnTo>
                  <a:pt x="103" y="128"/>
                </a:lnTo>
                <a:lnTo>
                  <a:pt x="103" y="128"/>
                </a:lnTo>
                <a:lnTo>
                  <a:pt x="103" y="128"/>
                </a:lnTo>
                <a:lnTo>
                  <a:pt x="100" y="129"/>
                </a:lnTo>
                <a:lnTo>
                  <a:pt x="98" y="132"/>
                </a:lnTo>
                <a:lnTo>
                  <a:pt x="98" y="132"/>
                </a:lnTo>
                <a:close/>
                <a:moveTo>
                  <a:pt x="104" y="103"/>
                </a:moveTo>
                <a:lnTo>
                  <a:pt x="104" y="103"/>
                </a:lnTo>
                <a:lnTo>
                  <a:pt x="98" y="102"/>
                </a:lnTo>
                <a:lnTo>
                  <a:pt x="98" y="102"/>
                </a:lnTo>
                <a:lnTo>
                  <a:pt x="100" y="105"/>
                </a:lnTo>
                <a:lnTo>
                  <a:pt x="100" y="105"/>
                </a:lnTo>
                <a:lnTo>
                  <a:pt x="103" y="105"/>
                </a:lnTo>
                <a:lnTo>
                  <a:pt x="103" y="105"/>
                </a:lnTo>
                <a:lnTo>
                  <a:pt x="104" y="103"/>
                </a:lnTo>
                <a:lnTo>
                  <a:pt x="104" y="103"/>
                </a:lnTo>
                <a:close/>
                <a:moveTo>
                  <a:pt x="46" y="196"/>
                </a:moveTo>
                <a:lnTo>
                  <a:pt x="46" y="196"/>
                </a:lnTo>
                <a:lnTo>
                  <a:pt x="44" y="196"/>
                </a:lnTo>
                <a:lnTo>
                  <a:pt x="44" y="196"/>
                </a:lnTo>
                <a:lnTo>
                  <a:pt x="43" y="200"/>
                </a:lnTo>
                <a:lnTo>
                  <a:pt x="43" y="200"/>
                </a:lnTo>
                <a:lnTo>
                  <a:pt x="43" y="200"/>
                </a:lnTo>
                <a:lnTo>
                  <a:pt x="43" y="200"/>
                </a:lnTo>
                <a:lnTo>
                  <a:pt x="42" y="202"/>
                </a:lnTo>
                <a:lnTo>
                  <a:pt x="42" y="204"/>
                </a:lnTo>
                <a:lnTo>
                  <a:pt x="42" y="204"/>
                </a:lnTo>
                <a:lnTo>
                  <a:pt x="46" y="200"/>
                </a:lnTo>
                <a:lnTo>
                  <a:pt x="46" y="200"/>
                </a:lnTo>
                <a:lnTo>
                  <a:pt x="46" y="199"/>
                </a:lnTo>
                <a:lnTo>
                  <a:pt x="46" y="199"/>
                </a:lnTo>
                <a:lnTo>
                  <a:pt x="46" y="196"/>
                </a:lnTo>
                <a:lnTo>
                  <a:pt x="46" y="196"/>
                </a:lnTo>
                <a:close/>
                <a:moveTo>
                  <a:pt x="165" y="115"/>
                </a:moveTo>
                <a:lnTo>
                  <a:pt x="165" y="115"/>
                </a:lnTo>
                <a:lnTo>
                  <a:pt x="169" y="119"/>
                </a:lnTo>
                <a:lnTo>
                  <a:pt x="169" y="119"/>
                </a:lnTo>
                <a:lnTo>
                  <a:pt x="171" y="118"/>
                </a:lnTo>
                <a:lnTo>
                  <a:pt x="171" y="118"/>
                </a:lnTo>
                <a:lnTo>
                  <a:pt x="165" y="115"/>
                </a:lnTo>
                <a:lnTo>
                  <a:pt x="165" y="115"/>
                </a:lnTo>
                <a:lnTo>
                  <a:pt x="165" y="115"/>
                </a:lnTo>
                <a:lnTo>
                  <a:pt x="165" y="115"/>
                </a:lnTo>
                <a:close/>
                <a:moveTo>
                  <a:pt x="212" y="186"/>
                </a:moveTo>
                <a:lnTo>
                  <a:pt x="212" y="186"/>
                </a:lnTo>
                <a:lnTo>
                  <a:pt x="212" y="186"/>
                </a:lnTo>
                <a:lnTo>
                  <a:pt x="212" y="186"/>
                </a:lnTo>
                <a:lnTo>
                  <a:pt x="219" y="182"/>
                </a:lnTo>
                <a:lnTo>
                  <a:pt x="219" y="182"/>
                </a:lnTo>
                <a:lnTo>
                  <a:pt x="218" y="179"/>
                </a:lnTo>
                <a:lnTo>
                  <a:pt x="218" y="179"/>
                </a:lnTo>
                <a:lnTo>
                  <a:pt x="212" y="186"/>
                </a:lnTo>
                <a:lnTo>
                  <a:pt x="212" y="186"/>
                </a:lnTo>
                <a:close/>
                <a:moveTo>
                  <a:pt x="66" y="170"/>
                </a:moveTo>
                <a:lnTo>
                  <a:pt x="66" y="170"/>
                </a:lnTo>
                <a:lnTo>
                  <a:pt x="69" y="167"/>
                </a:lnTo>
                <a:lnTo>
                  <a:pt x="69" y="165"/>
                </a:lnTo>
                <a:lnTo>
                  <a:pt x="69" y="165"/>
                </a:lnTo>
                <a:lnTo>
                  <a:pt x="66" y="167"/>
                </a:lnTo>
                <a:lnTo>
                  <a:pt x="66" y="170"/>
                </a:lnTo>
                <a:lnTo>
                  <a:pt x="66" y="170"/>
                </a:lnTo>
                <a:close/>
                <a:moveTo>
                  <a:pt x="241" y="166"/>
                </a:moveTo>
                <a:lnTo>
                  <a:pt x="241" y="166"/>
                </a:lnTo>
                <a:lnTo>
                  <a:pt x="238" y="172"/>
                </a:lnTo>
                <a:lnTo>
                  <a:pt x="238" y="172"/>
                </a:lnTo>
                <a:lnTo>
                  <a:pt x="238" y="172"/>
                </a:lnTo>
                <a:lnTo>
                  <a:pt x="238" y="172"/>
                </a:lnTo>
                <a:lnTo>
                  <a:pt x="242" y="170"/>
                </a:lnTo>
                <a:lnTo>
                  <a:pt x="242" y="170"/>
                </a:lnTo>
                <a:lnTo>
                  <a:pt x="242" y="167"/>
                </a:lnTo>
                <a:lnTo>
                  <a:pt x="241" y="166"/>
                </a:lnTo>
                <a:lnTo>
                  <a:pt x="241" y="166"/>
                </a:lnTo>
                <a:close/>
                <a:moveTo>
                  <a:pt x="212" y="150"/>
                </a:moveTo>
                <a:lnTo>
                  <a:pt x="212" y="150"/>
                </a:lnTo>
                <a:lnTo>
                  <a:pt x="218" y="150"/>
                </a:lnTo>
                <a:lnTo>
                  <a:pt x="218" y="150"/>
                </a:lnTo>
                <a:lnTo>
                  <a:pt x="218" y="150"/>
                </a:lnTo>
                <a:lnTo>
                  <a:pt x="218" y="150"/>
                </a:lnTo>
                <a:lnTo>
                  <a:pt x="212" y="148"/>
                </a:lnTo>
                <a:lnTo>
                  <a:pt x="212" y="148"/>
                </a:lnTo>
                <a:lnTo>
                  <a:pt x="212" y="150"/>
                </a:lnTo>
                <a:lnTo>
                  <a:pt x="212" y="150"/>
                </a:lnTo>
                <a:close/>
                <a:moveTo>
                  <a:pt x="80" y="194"/>
                </a:moveTo>
                <a:lnTo>
                  <a:pt x="80" y="194"/>
                </a:lnTo>
                <a:lnTo>
                  <a:pt x="79" y="194"/>
                </a:lnTo>
                <a:lnTo>
                  <a:pt x="79" y="194"/>
                </a:lnTo>
                <a:lnTo>
                  <a:pt x="77" y="196"/>
                </a:lnTo>
                <a:lnTo>
                  <a:pt x="77" y="196"/>
                </a:lnTo>
                <a:lnTo>
                  <a:pt x="77" y="197"/>
                </a:lnTo>
                <a:lnTo>
                  <a:pt x="77" y="197"/>
                </a:lnTo>
                <a:lnTo>
                  <a:pt x="77" y="202"/>
                </a:lnTo>
                <a:lnTo>
                  <a:pt x="77" y="202"/>
                </a:lnTo>
                <a:lnTo>
                  <a:pt x="79" y="202"/>
                </a:lnTo>
                <a:lnTo>
                  <a:pt x="79" y="202"/>
                </a:lnTo>
                <a:lnTo>
                  <a:pt x="80" y="194"/>
                </a:lnTo>
                <a:lnTo>
                  <a:pt x="80" y="194"/>
                </a:lnTo>
                <a:close/>
                <a:moveTo>
                  <a:pt x="66" y="184"/>
                </a:moveTo>
                <a:lnTo>
                  <a:pt x="66" y="184"/>
                </a:lnTo>
                <a:lnTo>
                  <a:pt x="66" y="184"/>
                </a:lnTo>
                <a:lnTo>
                  <a:pt x="66" y="184"/>
                </a:lnTo>
                <a:lnTo>
                  <a:pt x="63" y="187"/>
                </a:lnTo>
                <a:lnTo>
                  <a:pt x="63" y="187"/>
                </a:lnTo>
                <a:lnTo>
                  <a:pt x="63" y="187"/>
                </a:lnTo>
                <a:lnTo>
                  <a:pt x="63" y="187"/>
                </a:lnTo>
                <a:lnTo>
                  <a:pt x="63" y="190"/>
                </a:lnTo>
                <a:lnTo>
                  <a:pt x="64" y="193"/>
                </a:lnTo>
                <a:lnTo>
                  <a:pt x="64" y="193"/>
                </a:lnTo>
                <a:lnTo>
                  <a:pt x="64" y="192"/>
                </a:lnTo>
                <a:lnTo>
                  <a:pt x="64" y="192"/>
                </a:lnTo>
                <a:lnTo>
                  <a:pt x="64" y="189"/>
                </a:lnTo>
                <a:lnTo>
                  <a:pt x="66" y="187"/>
                </a:lnTo>
                <a:lnTo>
                  <a:pt x="66" y="187"/>
                </a:lnTo>
                <a:lnTo>
                  <a:pt x="66" y="184"/>
                </a:lnTo>
                <a:lnTo>
                  <a:pt x="66" y="184"/>
                </a:lnTo>
                <a:close/>
                <a:moveTo>
                  <a:pt x="22" y="37"/>
                </a:moveTo>
                <a:lnTo>
                  <a:pt x="22" y="37"/>
                </a:lnTo>
                <a:lnTo>
                  <a:pt x="22" y="37"/>
                </a:lnTo>
                <a:lnTo>
                  <a:pt x="22" y="37"/>
                </a:lnTo>
                <a:lnTo>
                  <a:pt x="23" y="34"/>
                </a:lnTo>
                <a:lnTo>
                  <a:pt x="25" y="34"/>
                </a:lnTo>
                <a:lnTo>
                  <a:pt x="23" y="31"/>
                </a:lnTo>
                <a:lnTo>
                  <a:pt x="23" y="31"/>
                </a:lnTo>
                <a:lnTo>
                  <a:pt x="20" y="35"/>
                </a:lnTo>
                <a:lnTo>
                  <a:pt x="20" y="35"/>
                </a:lnTo>
                <a:lnTo>
                  <a:pt x="22" y="37"/>
                </a:lnTo>
                <a:lnTo>
                  <a:pt x="22" y="37"/>
                </a:lnTo>
                <a:close/>
                <a:moveTo>
                  <a:pt x="34" y="305"/>
                </a:moveTo>
                <a:lnTo>
                  <a:pt x="34" y="305"/>
                </a:lnTo>
                <a:lnTo>
                  <a:pt x="33" y="301"/>
                </a:lnTo>
                <a:lnTo>
                  <a:pt x="33" y="301"/>
                </a:lnTo>
                <a:lnTo>
                  <a:pt x="30" y="308"/>
                </a:lnTo>
                <a:lnTo>
                  <a:pt x="30" y="308"/>
                </a:lnTo>
                <a:lnTo>
                  <a:pt x="30" y="310"/>
                </a:lnTo>
                <a:lnTo>
                  <a:pt x="30" y="310"/>
                </a:lnTo>
                <a:lnTo>
                  <a:pt x="34" y="305"/>
                </a:lnTo>
                <a:lnTo>
                  <a:pt x="34" y="305"/>
                </a:lnTo>
                <a:close/>
                <a:moveTo>
                  <a:pt x="107" y="135"/>
                </a:moveTo>
                <a:lnTo>
                  <a:pt x="107" y="135"/>
                </a:lnTo>
                <a:lnTo>
                  <a:pt x="104" y="136"/>
                </a:lnTo>
                <a:lnTo>
                  <a:pt x="104" y="138"/>
                </a:lnTo>
                <a:lnTo>
                  <a:pt x="104" y="138"/>
                </a:lnTo>
                <a:lnTo>
                  <a:pt x="106" y="140"/>
                </a:lnTo>
                <a:lnTo>
                  <a:pt x="106" y="140"/>
                </a:lnTo>
                <a:lnTo>
                  <a:pt x="107" y="138"/>
                </a:lnTo>
                <a:lnTo>
                  <a:pt x="107" y="135"/>
                </a:lnTo>
                <a:lnTo>
                  <a:pt x="107" y="135"/>
                </a:lnTo>
                <a:close/>
                <a:moveTo>
                  <a:pt x="57" y="136"/>
                </a:moveTo>
                <a:lnTo>
                  <a:pt x="57" y="136"/>
                </a:lnTo>
                <a:lnTo>
                  <a:pt x="60" y="132"/>
                </a:lnTo>
                <a:lnTo>
                  <a:pt x="61" y="128"/>
                </a:lnTo>
                <a:lnTo>
                  <a:pt x="61" y="128"/>
                </a:lnTo>
                <a:lnTo>
                  <a:pt x="59" y="130"/>
                </a:lnTo>
                <a:lnTo>
                  <a:pt x="57" y="136"/>
                </a:lnTo>
                <a:lnTo>
                  <a:pt x="57" y="136"/>
                </a:lnTo>
                <a:close/>
                <a:moveTo>
                  <a:pt x="22" y="183"/>
                </a:moveTo>
                <a:lnTo>
                  <a:pt x="22" y="183"/>
                </a:lnTo>
                <a:lnTo>
                  <a:pt x="22" y="184"/>
                </a:lnTo>
                <a:lnTo>
                  <a:pt x="20" y="184"/>
                </a:lnTo>
                <a:lnTo>
                  <a:pt x="20" y="184"/>
                </a:lnTo>
                <a:lnTo>
                  <a:pt x="20" y="190"/>
                </a:lnTo>
                <a:lnTo>
                  <a:pt x="20" y="190"/>
                </a:lnTo>
                <a:lnTo>
                  <a:pt x="23" y="187"/>
                </a:lnTo>
                <a:lnTo>
                  <a:pt x="22" y="183"/>
                </a:lnTo>
                <a:lnTo>
                  <a:pt x="22" y="183"/>
                </a:lnTo>
                <a:close/>
                <a:moveTo>
                  <a:pt x="60" y="76"/>
                </a:moveTo>
                <a:lnTo>
                  <a:pt x="60" y="76"/>
                </a:lnTo>
                <a:lnTo>
                  <a:pt x="57" y="81"/>
                </a:lnTo>
                <a:lnTo>
                  <a:pt x="57" y="81"/>
                </a:lnTo>
                <a:lnTo>
                  <a:pt x="59" y="82"/>
                </a:lnTo>
                <a:lnTo>
                  <a:pt x="59" y="82"/>
                </a:lnTo>
                <a:lnTo>
                  <a:pt x="60" y="79"/>
                </a:lnTo>
                <a:lnTo>
                  <a:pt x="60" y="76"/>
                </a:lnTo>
                <a:lnTo>
                  <a:pt x="60" y="76"/>
                </a:lnTo>
                <a:close/>
                <a:moveTo>
                  <a:pt x="26" y="173"/>
                </a:moveTo>
                <a:lnTo>
                  <a:pt x="26" y="173"/>
                </a:lnTo>
                <a:lnTo>
                  <a:pt x="27" y="172"/>
                </a:lnTo>
                <a:lnTo>
                  <a:pt x="27" y="167"/>
                </a:lnTo>
                <a:lnTo>
                  <a:pt x="27" y="167"/>
                </a:lnTo>
                <a:lnTo>
                  <a:pt x="26" y="170"/>
                </a:lnTo>
                <a:lnTo>
                  <a:pt x="26" y="173"/>
                </a:lnTo>
                <a:lnTo>
                  <a:pt x="26" y="173"/>
                </a:lnTo>
                <a:close/>
                <a:moveTo>
                  <a:pt x="152" y="189"/>
                </a:moveTo>
                <a:lnTo>
                  <a:pt x="152" y="189"/>
                </a:lnTo>
                <a:lnTo>
                  <a:pt x="154" y="190"/>
                </a:lnTo>
                <a:lnTo>
                  <a:pt x="154" y="190"/>
                </a:lnTo>
                <a:lnTo>
                  <a:pt x="158" y="187"/>
                </a:lnTo>
                <a:lnTo>
                  <a:pt x="158" y="187"/>
                </a:lnTo>
                <a:lnTo>
                  <a:pt x="155" y="184"/>
                </a:lnTo>
                <a:lnTo>
                  <a:pt x="155" y="184"/>
                </a:lnTo>
                <a:lnTo>
                  <a:pt x="152" y="189"/>
                </a:lnTo>
                <a:lnTo>
                  <a:pt x="152" y="189"/>
                </a:lnTo>
                <a:close/>
                <a:moveTo>
                  <a:pt x="40" y="179"/>
                </a:moveTo>
                <a:lnTo>
                  <a:pt x="40" y="179"/>
                </a:lnTo>
                <a:lnTo>
                  <a:pt x="43" y="176"/>
                </a:lnTo>
                <a:lnTo>
                  <a:pt x="44" y="175"/>
                </a:lnTo>
                <a:lnTo>
                  <a:pt x="44" y="172"/>
                </a:lnTo>
                <a:lnTo>
                  <a:pt x="44" y="172"/>
                </a:lnTo>
                <a:lnTo>
                  <a:pt x="42" y="175"/>
                </a:lnTo>
                <a:lnTo>
                  <a:pt x="40" y="179"/>
                </a:lnTo>
                <a:lnTo>
                  <a:pt x="40" y="179"/>
                </a:lnTo>
                <a:close/>
                <a:moveTo>
                  <a:pt x="39" y="260"/>
                </a:moveTo>
                <a:lnTo>
                  <a:pt x="39" y="260"/>
                </a:lnTo>
                <a:lnTo>
                  <a:pt x="34" y="264"/>
                </a:lnTo>
                <a:lnTo>
                  <a:pt x="34" y="264"/>
                </a:lnTo>
                <a:lnTo>
                  <a:pt x="34" y="264"/>
                </a:lnTo>
                <a:lnTo>
                  <a:pt x="34" y="265"/>
                </a:lnTo>
                <a:lnTo>
                  <a:pt x="34" y="265"/>
                </a:lnTo>
                <a:lnTo>
                  <a:pt x="37" y="263"/>
                </a:lnTo>
                <a:lnTo>
                  <a:pt x="39" y="261"/>
                </a:lnTo>
                <a:lnTo>
                  <a:pt x="39" y="260"/>
                </a:lnTo>
                <a:lnTo>
                  <a:pt x="39" y="260"/>
                </a:lnTo>
                <a:close/>
                <a:moveTo>
                  <a:pt x="15" y="216"/>
                </a:moveTo>
                <a:lnTo>
                  <a:pt x="15" y="216"/>
                </a:lnTo>
                <a:lnTo>
                  <a:pt x="16" y="214"/>
                </a:lnTo>
                <a:lnTo>
                  <a:pt x="16" y="214"/>
                </a:lnTo>
                <a:lnTo>
                  <a:pt x="15" y="207"/>
                </a:lnTo>
                <a:lnTo>
                  <a:pt x="15" y="207"/>
                </a:lnTo>
                <a:lnTo>
                  <a:pt x="15" y="211"/>
                </a:lnTo>
                <a:lnTo>
                  <a:pt x="15" y="216"/>
                </a:lnTo>
                <a:lnTo>
                  <a:pt x="15" y="216"/>
                </a:lnTo>
                <a:close/>
                <a:moveTo>
                  <a:pt x="283" y="202"/>
                </a:moveTo>
                <a:lnTo>
                  <a:pt x="283" y="202"/>
                </a:lnTo>
                <a:lnTo>
                  <a:pt x="283" y="202"/>
                </a:lnTo>
                <a:lnTo>
                  <a:pt x="283" y="202"/>
                </a:lnTo>
                <a:lnTo>
                  <a:pt x="282" y="196"/>
                </a:lnTo>
                <a:lnTo>
                  <a:pt x="282" y="196"/>
                </a:lnTo>
                <a:lnTo>
                  <a:pt x="280" y="194"/>
                </a:lnTo>
                <a:lnTo>
                  <a:pt x="279" y="194"/>
                </a:lnTo>
                <a:lnTo>
                  <a:pt x="279" y="194"/>
                </a:lnTo>
                <a:lnTo>
                  <a:pt x="283" y="202"/>
                </a:lnTo>
                <a:lnTo>
                  <a:pt x="283" y="202"/>
                </a:lnTo>
                <a:close/>
                <a:moveTo>
                  <a:pt x="106" y="99"/>
                </a:moveTo>
                <a:lnTo>
                  <a:pt x="106" y="99"/>
                </a:lnTo>
                <a:lnTo>
                  <a:pt x="107" y="95"/>
                </a:lnTo>
                <a:lnTo>
                  <a:pt x="107" y="95"/>
                </a:lnTo>
                <a:lnTo>
                  <a:pt x="103" y="99"/>
                </a:lnTo>
                <a:lnTo>
                  <a:pt x="103" y="99"/>
                </a:lnTo>
                <a:lnTo>
                  <a:pt x="106" y="99"/>
                </a:lnTo>
                <a:lnTo>
                  <a:pt x="106" y="99"/>
                </a:lnTo>
                <a:close/>
                <a:moveTo>
                  <a:pt x="71" y="103"/>
                </a:moveTo>
                <a:lnTo>
                  <a:pt x="71" y="103"/>
                </a:lnTo>
                <a:lnTo>
                  <a:pt x="69" y="101"/>
                </a:lnTo>
                <a:lnTo>
                  <a:pt x="69" y="101"/>
                </a:lnTo>
                <a:lnTo>
                  <a:pt x="67" y="101"/>
                </a:lnTo>
                <a:lnTo>
                  <a:pt x="67" y="101"/>
                </a:lnTo>
                <a:lnTo>
                  <a:pt x="69" y="106"/>
                </a:lnTo>
                <a:lnTo>
                  <a:pt x="69" y="106"/>
                </a:lnTo>
                <a:lnTo>
                  <a:pt x="71" y="103"/>
                </a:lnTo>
                <a:lnTo>
                  <a:pt x="71" y="103"/>
                </a:lnTo>
                <a:close/>
                <a:moveTo>
                  <a:pt x="77" y="229"/>
                </a:moveTo>
                <a:lnTo>
                  <a:pt x="77" y="229"/>
                </a:lnTo>
                <a:lnTo>
                  <a:pt x="79" y="229"/>
                </a:lnTo>
                <a:lnTo>
                  <a:pt x="79" y="229"/>
                </a:lnTo>
                <a:lnTo>
                  <a:pt x="80" y="227"/>
                </a:lnTo>
                <a:lnTo>
                  <a:pt x="80" y="227"/>
                </a:lnTo>
                <a:lnTo>
                  <a:pt x="79" y="221"/>
                </a:lnTo>
                <a:lnTo>
                  <a:pt x="79" y="221"/>
                </a:lnTo>
                <a:lnTo>
                  <a:pt x="77" y="229"/>
                </a:lnTo>
                <a:lnTo>
                  <a:pt x="77" y="229"/>
                </a:lnTo>
                <a:close/>
                <a:moveTo>
                  <a:pt x="29" y="217"/>
                </a:moveTo>
                <a:lnTo>
                  <a:pt x="29" y="217"/>
                </a:lnTo>
                <a:lnTo>
                  <a:pt x="32" y="214"/>
                </a:lnTo>
                <a:lnTo>
                  <a:pt x="32" y="210"/>
                </a:lnTo>
                <a:lnTo>
                  <a:pt x="32" y="210"/>
                </a:lnTo>
                <a:lnTo>
                  <a:pt x="29" y="217"/>
                </a:lnTo>
                <a:lnTo>
                  <a:pt x="29" y="217"/>
                </a:lnTo>
                <a:close/>
                <a:moveTo>
                  <a:pt x="17" y="241"/>
                </a:moveTo>
                <a:lnTo>
                  <a:pt x="17" y="241"/>
                </a:lnTo>
                <a:lnTo>
                  <a:pt x="16" y="243"/>
                </a:lnTo>
                <a:lnTo>
                  <a:pt x="16" y="244"/>
                </a:lnTo>
                <a:lnTo>
                  <a:pt x="16" y="244"/>
                </a:lnTo>
                <a:lnTo>
                  <a:pt x="16" y="248"/>
                </a:lnTo>
                <a:lnTo>
                  <a:pt x="16" y="248"/>
                </a:lnTo>
                <a:lnTo>
                  <a:pt x="16" y="251"/>
                </a:lnTo>
                <a:lnTo>
                  <a:pt x="16" y="251"/>
                </a:lnTo>
                <a:lnTo>
                  <a:pt x="16" y="251"/>
                </a:lnTo>
                <a:lnTo>
                  <a:pt x="16" y="251"/>
                </a:lnTo>
                <a:lnTo>
                  <a:pt x="17" y="241"/>
                </a:lnTo>
                <a:lnTo>
                  <a:pt x="17" y="241"/>
                </a:lnTo>
                <a:close/>
                <a:moveTo>
                  <a:pt x="113" y="126"/>
                </a:moveTo>
                <a:lnTo>
                  <a:pt x="113" y="126"/>
                </a:lnTo>
                <a:lnTo>
                  <a:pt x="110" y="128"/>
                </a:lnTo>
                <a:lnTo>
                  <a:pt x="108" y="130"/>
                </a:lnTo>
                <a:lnTo>
                  <a:pt x="108" y="130"/>
                </a:lnTo>
                <a:lnTo>
                  <a:pt x="110" y="130"/>
                </a:lnTo>
                <a:lnTo>
                  <a:pt x="111" y="129"/>
                </a:lnTo>
                <a:lnTo>
                  <a:pt x="111" y="129"/>
                </a:lnTo>
                <a:lnTo>
                  <a:pt x="113" y="126"/>
                </a:lnTo>
                <a:lnTo>
                  <a:pt x="113" y="126"/>
                </a:lnTo>
                <a:close/>
                <a:moveTo>
                  <a:pt x="44" y="247"/>
                </a:moveTo>
                <a:lnTo>
                  <a:pt x="44" y="247"/>
                </a:lnTo>
                <a:lnTo>
                  <a:pt x="47" y="243"/>
                </a:lnTo>
                <a:lnTo>
                  <a:pt x="47" y="238"/>
                </a:lnTo>
                <a:lnTo>
                  <a:pt x="47" y="238"/>
                </a:lnTo>
                <a:lnTo>
                  <a:pt x="46" y="243"/>
                </a:lnTo>
                <a:lnTo>
                  <a:pt x="44" y="247"/>
                </a:lnTo>
                <a:lnTo>
                  <a:pt x="44" y="247"/>
                </a:lnTo>
                <a:close/>
                <a:moveTo>
                  <a:pt x="29" y="329"/>
                </a:moveTo>
                <a:lnTo>
                  <a:pt x="29" y="329"/>
                </a:lnTo>
                <a:lnTo>
                  <a:pt x="39" y="337"/>
                </a:lnTo>
                <a:lnTo>
                  <a:pt x="39" y="337"/>
                </a:lnTo>
                <a:lnTo>
                  <a:pt x="33" y="331"/>
                </a:lnTo>
                <a:lnTo>
                  <a:pt x="29" y="329"/>
                </a:lnTo>
                <a:lnTo>
                  <a:pt x="29" y="329"/>
                </a:lnTo>
                <a:close/>
                <a:moveTo>
                  <a:pt x="39" y="48"/>
                </a:moveTo>
                <a:lnTo>
                  <a:pt x="39" y="48"/>
                </a:lnTo>
                <a:lnTo>
                  <a:pt x="36" y="51"/>
                </a:lnTo>
                <a:lnTo>
                  <a:pt x="36" y="51"/>
                </a:lnTo>
                <a:lnTo>
                  <a:pt x="36" y="51"/>
                </a:lnTo>
                <a:lnTo>
                  <a:pt x="36" y="51"/>
                </a:lnTo>
                <a:lnTo>
                  <a:pt x="40" y="51"/>
                </a:lnTo>
                <a:lnTo>
                  <a:pt x="40" y="51"/>
                </a:lnTo>
                <a:lnTo>
                  <a:pt x="39" y="48"/>
                </a:lnTo>
                <a:lnTo>
                  <a:pt x="39" y="48"/>
                </a:lnTo>
                <a:close/>
                <a:moveTo>
                  <a:pt x="64" y="260"/>
                </a:moveTo>
                <a:lnTo>
                  <a:pt x="64" y="260"/>
                </a:lnTo>
                <a:lnTo>
                  <a:pt x="67" y="256"/>
                </a:lnTo>
                <a:lnTo>
                  <a:pt x="67" y="251"/>
                </a:lnTo>
                <a:lnTo>
                  <a:pt x="67" y="251"/>
                </a:lnTo>
                <a:lnTo>
                  <a:pt x="66" y="251"/>
                </a:lnTo>
                <a:lnTo>
                  <a:pt x="66" y="253"/>
                </a:lnTo>
                <a:lnTo>
                  <a:pt x="66" y="253"/>
                </a:lnTo>
                <a:lnTo>
                  <a:pt x="66" y="257"/>
                </a:lnTo>
                <a:lnTo>
                  <a:pt x="66" y="257"/>
                </a:lnTo>
                <a:lnTo>
                  <a:pt x="64" y="260"/>
                </a:lnTo>
                <a:lnTo>
                  <a:pt x="64" y="260"/>
                </a:lnTo>
                <a:close/>
                <a:moveTo>
                  <a:pt x="81" y="186"/>
                </a:moveTo>
                <a:lnTo>
                  <a:pt x="81" y="186"/>
                </a:lnTo>
                <a:lnTo>
                  <a:pt x="81" y="186"/>
                </a:lnTo>
                <a:lnTo>
                  <a:pt x="81" y="186"/>
                </a:lnTo>
                <a:lnTo>
                  <a:pt x="76" y="190"/>
                </a:lnTo>
                <a:lnTo>
                  <a:pt x="76" y="190"/>
                </a:lnTo>
                <a:lnTo>
                  <a:pt x="74" y="190"/>
                </a:lnTo>
                <a:lnTo>
                  <a:pt x="76" y="192"/>
                </a:lnTo>
                <a:lnTo>
                  <a:pt x="76" y="192"/>
                </a:lnTo>
                <a:lnTo>
                  <a:pt x="81" y="186"/>
                </a:lnTo>
                <a:lnTo>
                  <a:pt x="81" y="186"/>
                </a:lnTo>
                <a:close/>
                <a:moveTo>
                  <a:pt x="104" y="113"/>
                </a:moveTo>
                <a:lnTo>
                  <a:pt x="104" y="113"/>
                </a:lnTo>
                <a:lnTo>
                  <a:pt x="106" y="113"/>
                </a:lnTo>
                <a:lnTo>
                  <a:pt x="106" y="113"/>
                </a:lnTo>
                <a:lnTo>
                  <a:pt x="110" y="108"/>
                </a:lnTo>
                <a:lnTo>
                  <a:pt x="110" y="108"/>
                </a:lnTo>
                <a:lnTo>
                  <a:pt x="108" y="108"/>
                </a:lnTo>
                <a:lnTo>
                  <a:pt x="107" y="108"/>
                </a:lnTo>
                <a:lnTo>
                  <a:pt x="107" y="108"/>
                </a:lnTo>
                <a:lnTo>
                  <a:pt x="104" y="113"/>
                </a:lnTo>
                <a:lnTo>
                  <a:pt x="104" y="113"/>
                </a:lnTo>
                <a:close/>
                <a:moveTo>
                  <a:pt x="22" y="45"/>
                </a:moveTo>
                <a:lnTo>
                  <a:pt x="22" y="45"/>
                </a:lnTo>
                <a:lnTo>
                  <a:pt x="19" y="49"/>
                </a:lnTo>
                <a:lnTo>
                  <a:pt x="19" y="49"/>
                </a:lnTo>
                <a:lnTo>
                  <a:pt x="23" y="47"/>
                </a:lnTo>
                <a:lnTo>
                  <a:pt x="23" y="47"/>
                </a:lnTo>
                <a:lnTo>
                  <a:pt x="22" y="45"/>
                </a:lnTo>
                <a:lnTo>
                  <a:pt x="22" y="45"/>
                </a:lnTo>
                <a:close/>
                <a:moveTo>
                  <a:pt x="61" y="155"/>
                </a:moveTo>
                <a:lnTo>
                  <a:pt x="61" y="155"/>
                </a:lnTo>
                <a:lnTo>
                  <a:pt x="63" y="155"/>
                </a:lnTo>
                <a:lnTo>
                  <a:pt x="63" y="155"/>
                </a:lnTo>
                <a:lnTo>
                  <a:pt x="66" y="152"/>
                </a:lnTo>
                <a:lnTo>
                  <a:pt x="66" y="152"/>
                </a:lnTo>
                <a:lnTo>
                  <a:pt x="67" y="150"/>
                </a:lnTo>
                <a:lnTo>
                  <a:pt x="66" y="149"/>
                </a:lnTo>
                <a:lnTo>
                  <a:pt x="66" y="149"/>
                </a:lnTo>
                <a:lnTo>
                  <a:pt x="61" y="155"/>
                </a:lnTo>
                <a:lnTo>
                  <a:pt x="61" y="155"/>
                </a:lnTo>
                <a:close/>
                <a:moveTo>
                  <a:pt x="83" y="118"/>
                </a:moveTo>
                <a:lnTo>
                  <a:pt x="83" y="118"/>
                </a:lnTo>
                <a:lnTo>
                  <a:pt x="80" y="115"/>
                </a:lnTo>
                <a:lnTo>
                  <a:pt x="80" y="115"/>
                </a:lnTo>
                <a:lnTo>
                  <a:pt x="80" y="115"/>
                </a:lnTo>
                <a:lnTo>
                  <a:pt x="80" y="115"/>
                </a:lnTo>
                <a:lnTo>
                  <a:pt x="80" y="121"/>
                </a:lnTo>
                <a:lnTo>
                  <a:pt x="80" y="121"/>
                </a:lnTo>
                <a:lnTo>
                  <a:pt x="81" y="121"/>
                </a:lnTo>
                <a:lnTo>
                  <a:pt x="81" y="121"/>
                </a:lnTo>
                <a:lnTo>
                  <a:pt x="83" y="118"/>
                </a:lnTo>
                <a:lnTo>
                  <a:pt x="83" y="118"/>
                </a:lnTo>
                <a:close/>
                <a:moveTo>
                  <a:pt x="83" y="219"/>
                </a:moveTo>
                <a:lnTo>
                  <a:pt x="83" y="219"/>
                </a:lnTo>
                <a:lnTo>
                  <a:pt x="84" y="224"/>
                </a:lnTo>
                <a:lnTo>
                  <a:pt x="84" y="224"/>
                </a:lnTo>
                <a:lnTo>
                  <a:pt x="87" y="221"/>
                </a:lnTo>
                <a:lnTo>
                  <a:pt x="87" y="221"/>
                </a:lnTo>
                <a:lnTo>
                  <a:pt x="83" y="219"/>
                </a:lnTo>
                <a:lnTo>
                  <a:pt x="83" y="219"/>
                </a:lnTo>
                <a:close/>
                <a:moveTo>
                  <a:pt x="101" y="113"/>
                </a:moveTo>
                <a:lnTo>
                  <a:pt x="101" y="113"/>
                </a:lnTo>
                <a:lnTo>
                  <a:pt x="103" y="109"/>
                </a:lnTo>
                <a:lnTo>
                  <a:pt x="103" y="109"/>
                </a:lnTo>
                <a:lnTo>
                  <a:pt x="98" y="109"/>
                </a:lnTo>
                <a:lnTo>
                  <a:pt x="98" y="109"/>
                </a:lnTo>
                <a:lnTo>
                  <a:pt x="100" y="112"/>
                </a:lnTo>
                <a:lnTo>
                  <a:pt x="100" y="112"/>
                </a:lnTo>
                <a:lnTo>
                  <a:pt x="101" y="113"/>
                </a:lnTo>
                <a:lnTo>
                  <a:pt x="101" y="113"/>
                </a:lnTo>
                <a:close/>
                <a:moveTo>
                  <a:pt x="120" y="194"/>
                </a:moveTo>
                <a:lnTo>
                  <a:pt x="120" y="194"/>
                </a:lnTo>
                <a:lnTo>
                  <a:pt x="117" y="196"/>
                </a:lnTo>
                <a:lnTo>
                  <a:pt x="115" y="199"/>
                </a:lnTo>
                <a:lnTo>
                  <a:pt x="115" y="199"/>
                </a:lnTo>
                <a:lnTo>
                  <a:pt x="118" y="197"/>
                </a:lnTo>
                <a:lnTo>
                  <a:pt x="120" y="194"/>
                </a:lnTo>
                <a:lnTo>
                  <a:pt x="120" y="194"/>
                </a:lnTo>
                <a:close/>
                <a:moveTo>
                  <a:pt x="50" y="247"/>
                </a:moveTo>
                <a:lnTo>
                  <a:pt x="50" y="247"/>
                </a:lnTo>
                <a:lnTo>
                  <a:pt x="49" y="250"/>
                </a:lnTo>
                <a:lnTo>
                  <a:pt x="49" y="253"/>
                </a:lnTo>
                <a:lnTo>
                  <a:pt x="49" y="253"/>
                </a:lnTo>
                <a:lnTo>
                  <a:pt x="50" y="251"/>
                </a:lnTo>
                <a:lnTo>
                  <a:pt x="50" y="250"/>
                </a:lnTo>
                <a:lnTo>
                  <a:pt x="50" y="247"/>
                </a:lnTo>
                <a:lnTo>
                  <a:pt x="50" y="247"/>
                </a:lnTo>
                <a:close/>
                <a:moveTo>
                  <a:pt x="52" y="183"/>
                </a:moveTo>
                <a:lnTo>
                  <a:pt x="52" y="183"/>
                </a:lnTo>
                <a:lnTo>
                  <a:pt x="54" y="180"/>
                </a:lnTo>
                <a:lnTo>
                  <a:pt x="56" y="176"/>
                </a:lnTo>
                <a:lnTo>
                  <a:pt x="56" y="176"/>
                </a:lnTo>
                <a:lnTo>
                  <a:pt x="53" y="179"/>
                </a:lnTo>
                <a:lnTo>
                  <a:pt x="52" y="183"/>
                </a:lnTo>
                <a:lnTo>
                  <a:pt x="52" y="183"/>
                </a:lnTo>
                <a:close/>
                <a:moveTo>
                  <a:pt x="124" y="109"/>
                </a:moveTo>
                <a:lnTo>
                  <a:pt x="124" y="109"/>
                </a:lnTo>
                <a:lnTo>
                  <a:pt x="123" y="112"/>
                </a:lnTo>
                <a:lnTo>
                  <a:pt x="123" y="112"/>
                </a:lnTo>
                <a:lnTo>
                  <a:pt x="127" y="109"/>
                </a:lnTo>
                <a:lnTo>
                  <a:pt x="127" y="109"/>
                </a:lnTo>
                <a:lnTo>
                  <a:pt x="124" y="109"/>
                </a:lnTo>
                <a:lnTo>
                  <a:pt x="124" y="109"/>
                </a:lnTo>
                <a:close/>
                <a:moveTo>
                  <a:pt x="83" y="112"/>
                </a:moveTo>
                <a:lnTo>
                  <a:pt x="83" y="112"/>
                </a:lnTo>
                <a:lnTo>
                  <a:pt x="84" y="113"/>
                </a:lnTo>
                <a:lnTo>
                  <a:pt x="84" y="113"/>
                </a:lnTo>
                <a:lnTo>
                  <a:pt x="86" y="112"/>
                </a:lnTo>
                <a:lnTo>
                  <a:pt x="87" y="109"/>
                </a:lnTo>
                <a:lnTo>
                  <a:pt x="87" y="109"/>
                </a:lnTo>
                <a:lnTo>
                  <a:pt x="83" y="112"/>
                </a:lnTo>
                <a:lnTo>
                  <a:pt x="83" y="112"/>
                </a:lnTo>
                <a:close/>
                <a:moveTo>
                  <a:pt x="13" y="142"/>
                </a:moveTo>
                <a:lnTo>
                  <a:pt x="13" y="142"/>
                </a:lnTo>
                <a:lnTo>
                  <a:pt x="13" y="136"/>
                </a:lnTo>
                <a:lnTo>
                  <a:pt x="13" y="136"/>
                </a:lnTo>
                <a:lnTo>
                  <a:pt x="13" y="132"/>
                </a:lnTo>
                <a:lnTo>
                  <a:pt x="13" y="132"/>
                </a:lnTo>
                <a:lnTo>
                  <a:pt x="13" y="136"/>
                </a:lnTo>
                <a:lnTo>
                  <a:pt x="13" y="142"/>
                </a:lnTo>
                <a:lnTo>
                  <a:pt x="13" y="142"/>
                </a:lnTo>
                <a:close/>
                <a:moveTo>
                  <a:pt x="63" y="247"/>
                </a:moveTo>
                <a:lnTo>
                  <a:pt x="63" y="247"/>
                </a:lnTo>
                <a:lnTo>
                  <a:pt x="60" y="248"/>
                </a:lnTo>
                <a:lnTo>
                  <a:pt x="61" y="251"/>
                </a:lnTo>
                <a:lnTo>
                  <a:pt x="61" y="251"/>
                </a:lnTo>
                <a:lnTo>
                  <a:pt x="63" y="250"/>
                </a:lnTo>
                <a:lnTo>
                  <a:pt x="63" y="247"/>
                </a:lnTo>
                <a:lnTo>
                  <a:pt x="63" y="247"/>
                </a:lnTo>
                <a:close/>
                <a:moveTo>
                  <a:pt x="121" y="119"/>
                </a:moveTo>
                <a:lnTo>
                  <a:pt x="121" y="119"/>
                </a:lnTo>
                <a:lnTo>
                  <a:pt x="120" y="121"/>
                </a:lnTo>
                <a:lnTo>
                  <a:pt x="118" y="122"/>
                </a:lnTo>
                <a:lnTo>
                  <a:pt x="118" y="125"/>
                </a:lnTo>
                <a:lnTo>
                  <a:pt x="118" y="125"/>
                </a:lnTo>
                <a:lnTo>
                  <a:pt x="121" y="119"/>
                </a:lnTo>
                <a:lnTo>
                  <a:pt x="121" y="119"/>
                </a:lnTo>
                <a:close/>
                <a:moveTo>
                  <a:pt x="87" y="99"/>
                </a:moveTo>
                <a:lnTo>
                  <a:pt x="87" y="99"/>
                </a:lnTo>
                <a:lnTo>
                  <a:pt x="84" y="102"/>
                </a:lnTo>
                <a:lnTo>
                  <a:pt x="84" y="102"/>
                </a:lnTo>
                <a:lnTo>
                  <a:pt x="84" y="102"/>
                </a:lnTo>
                <a:lnTo>
                  <a:pt x="84" y="102"/>
                </a:lnTo>
                <a:lnTo>
                  <a:pt x="90" y="101"/>
                </a:lnTo>
                <a:lnTo>
                  <a:pt x="90" y="101"/>
                </a:lnTo>
                <a:lnTo>
                  <a:pt x="87" y="99"/>
                </a:lnTo>
                <a:lnTo>
                  <a:pt x="87" y="99"/>
                </a:lnTo>
                <a:close/>
                <a:moveTo>
                  <a:pt x="54" y="55"/>
                </a:moveTo>
                <a:lnTo>
                  <a:pt x="54" y="55"/>
                </a:lnTo>
                <a:lnTo>
                  <a:pt x="50" y="54"/>
                </a:lnTo>
                <a:lnTo>
                  <a:pt x="50" y="54"/>
                </a:lnTo>
                <a:lnTo>
                  <a:pt x="50" y="55"/>
                </a:lnTo>
                <a:lnTo>
                  <a:pt x="50" y="55"/>
                </a:lnTo>
                <a:lnTo>
                  <a:pt x="52" y="58"/>
                </a:lnTo>
                <a:lnTo>
                  <a:pt x="52" y="58"/>
                </a:lnTo>
                <a:lnTo>
                  <a:pt x="54" y="55"/>
                </a:lnTo>
                <a:lnTo>
                  <a:pt x="54" y="55"/>
                </a:lnTo>
                <a:close/>
                <a:moveTo>
                  <a:pt x="206" y="155"/>
                </a:moveTo>
                <a:lnTo>
                  <a:pt x="206" y="155"/>
                </a:lnTo>
                <a:lnTo>
                  <a:pt x="205" y="156"/>
                </a:lnTo>
                <a:lnTo>
                  <a:pt x="204" y="160"/>
                </a:lnTo>
                <a:lnTo>
                  <a:pt x="204" y="160"/>
                </a:lnTo>
                <a:lnTo>
                  <a:pt x="205" y="159"/>
                </a:lnTo>
                <a:lnTo>
                  <a:pt x="205" y="159"/>
                </a:lnTo>
                <a:lnTo>
                  <a:pt x="206" y="155"/>
                </a:lnTo>
                <a:lnTo>
                  <a:pt x="206" y="155"/>
                </a:lnTo>
                <a:close/>
                <a:moveTo>
                  <a:pt x="214" y="143"/>
                </a:moveTo>
                <a:lnTo>
                  <a:pt x="214" y="143"/>
                </a:lnTo>
                <a:lnTo>
                  <a:pt x="216" y="145"/>
                </a:lnTo>
                <a:lnTo>
                  <a:pt x="216" y="145"/>
                </a:lnTo>
                <a:lnTo>
                  <a:pt x="216" y="145"/>
                </a:lnTo>
                <a:lnTo>
                  <a:pt x="216" y="145"/>
                </a:lnTo>
                <a:lnTo>
                  <a:pt x="215" y="140"/>
                </a:lnTo>
                <a:lnTo>
                  <a:pt x="215" y="140"/>
                </a:lnTo>
                <a:lnTo>
                  <a:pt x="214" y="142"/>
                </a:lnTo>
                <a:lnTo>
                  <a:pt x="214" y="142"/>
                </a:lnTo>
                <a:lnTo>
                  <a:pt x="214" y="143"/>
                </a:lnTo>
                <a:lnTo>
                  <a:pt x="214" y="143"/>
                </a:lnTo>
                <a:close/>
                <a:moveTo>
                  <a:pt x="70" y="240"/>
                </a:moveTo>
                <a:lnTo>
                  <a:pt x="70" y="240"/>
                </a:lnTo>
                <a:lnTo>
                  <a:pt x="67" y="243"/>
                </a:lnTo>
                <a:lnTo>
                  <a:pt x="67" y="244"/>
                </a:lnTo>
                <a:lnTo>
                  <a:pt x="67" y="244"/>
                </a:lnTo>
                <a:lnTo>
                  <a:pt x="70" y="243"/>
                </a:lnTo>
                <a:lnTo>
                  <a:pt x="70" y="240"/>
                </a:lnTo>
                <a:lnTo>
                  <a:pt x="70" y="240"/>
                </a:lnTo>
                <a:close/>
                <a:moveTo>
                  <a:pt x="30" y="275"/>
                </a:moveTo>
                <a:lnTo>
                  <a:pt x="30" y="275"/>
                </a:lnTo>
                <a:lnTo>
                  <a:pt x="30" y="277"/>
                </a:lnTo>
                <a:lnTo>
                  <a:pt x="30" y="280"/>
                </a:lnTo>
                <a:lnTo>
                  <a:pt x="30" y="280"/>
                </a:lnTo>
                <a:lnTo>
                  <a:pt x="32" y="278"/>
                </a:lnTo>
                <a:lnTo>
                  <a:pt x="30" y="275"/>
                </a:lnTo>
                <a:lnTo>
                  <a:pt x="30" y="275"/>
                </a:lnTo>
                <a:close/>
                <a:moveTo>
                  <a:pt x="140" y="126"/>
                </a:moveTo>
                <a:lnTo>
                  <a:pt x="140" y="126"/>
                </a:lnTo>
                <a:lnTo>
                  <a:pt x="142" y="122"/>
                </a:lnTo>
                <a:lnTo>
                  <a:pt x="142" y="122"/>
                </a:lnTo>
                <a:lnTo>
                  <a:pt x="142" y="122"/>
                </a:lnTo>
                <a:lnTo>
                  <a:pt x="142" y="122"/>
                </a:lnTo>
                <a:lnTo>
                  <a:pt x="140" y="123"/>
                </a:lnTo>
                <a:lnTo>
                  <a:pt x="140" y="123"/>
                </a:lnTo>
                <a:lnTo>
                  <a:pt x="140" y="126"/>
                </a:lnTo>
                <a:lnTo>
                  <a:pt x="140" y="126"/>
                </a:lnTo>
                <a:close/>
                <a:moveTo>
                  <a:pt x="120" y="130"/>
                </a:moveTo>
                <a:lnTo>
                  <a:pt x="120" y="130"/>
                </a:lnTo>
                <a:lnTo>
                  <a:pt x="118" y="132"/>
                </a:lnTo>
                <a:lnTo>
                  <a:pt x="117" y="135"/>
                </a:lnTo>
                <a:lnTo>
                  <a:pt x="117" y="135"/>
                </a:lnTo>
                <a:lnTo>
                  <a:pt x="120" y="130"/>
                </a:lnTo>
                <a:lnTo>
                  <a:pt x="120" y="130"/>
                </a:lnTo>
                <a:close/>
                <a:moveTo>
                  <a:pt x="57" y="152"/>
                </a:moveTo>
                <a:lnTo>
                  <a:pt x="57" y="152"/>
                </a:lnTo>
                <a:lnTo>
                  <a:pt x="61" y="148"/>
                </a:lnTo>
                <a:lnTo>
                  <a:pt x="61" y="148"/>
                </a:lnTo>
                <a:lnTo>
                  <a:pt x="59" y="150"/>
                </a:lnTo>
                <a:lnTo>
                  <a:pt x="57" y="152"/>
                </a:lnTo>
                <a:lnTo>
                  <a:pt x="57" y="152"/>
                </a:lnTo>
                <a:close/>
                <a:moveTo>
                  <a:pt x="128" y="95"/>
                </a:moveTo>
                <a:lnTo>
                  <a:pt x="128" y="95"/>
                </a:lnTo>
                <a:lnTo>
                  <a:pt x="128" y="96"/>
                </a:lnTo>
                <a:lnTo>
                  <a:pt x="128" y="98"/>
                </a:lnTo>
                <a:lnTo>
                  <a:pt x="128" y="98"/>
                </a:lnTo>
                <a:lnTo>
                  <a:pt x="131" y="96"/>
                </a:lnTo>
                <a:lnTo>
                  <a:pt x="131" y="96"/>
                </a:lnTo>
                <a:lnTo>
                  <a:pt x="128" y="95"/>
                </a:lnTo>
                <a:lnTo>
                  <a:pt x="128" y="95"/>
                </a:lnTo>
                <a:close/>
                <a:moveTo>
                  <a:pt x="39" y="72"/>
                </a:moveTo>
                <a:lnTo>
                  <a:pt x="39" y="72"/>
                </a:lnTo>
                <a:lnTo>
                  <a:pt x="42" y="71"/>
                </a:lnTo>
                <a:lnTo>
                  <a:pt x="42" y="69"/>
                </a:lnTo>
                <a:lnTo>
                  <a:pt x="42" y="69"/>
                </a:lnTo>
                <a:lnTo>
                  <a:pt x="39" y="72"/>
                </a:lnTo>
                <a:lnTo>
                  <a:pt x="39" y="72"/>
                </a:lnTo>
                <a:close/>
                <a:moveTo>
                  <a:pt x="201" y="186"/>
                </a:moveTo>
                <a:lnTo>
                  <a:pt x="201" y="186"/>
                </a:lnTo>
                <a:lnTo>
                  <a:pt x="199" y="187"/>
                </a:lnTo>
                <a:lnTo>
                  <a:pt x="199" y="187"/>
                </a:lnTo>
                <a:lnTo>
                  <a:pt x="199" y="187"/>
                </a:lnTo>
                <a:lnTo>
                  <a:pt x="199" y="187"/>
                </a:lnTo>
                <a:lnTo>
                  <a:pt x="201" y="187"/>
                </a:lnTo>
                <a:lnTo>
                  <a:pt x="201" y="187"/>
                </a:lnTo>
                <a:lnTo>
                  <a:pt x="202" y="187"/>
                </a:lnTo>
                <a:lnTo>
                  <a:pt x="202" y="187"/>
                </a:lnTo>
                <a:lnTo>
                  <a:pt x="201" y="186"/>
                </a:lnTo>
                <a:lnTo>
                  <a:pt x="201" y="186"/>
                </a:lnTo>
                <a:close/>
                <a:moveTo>
                  <a:pt x="133" y="180"/>
                </a:moveTo>
                <a:lnTo>
                  <a:pt x="133" y="180"/>
                </a:lnTo>
                <a:lnTo>
                  <a:pt x="133" y="180"/>
                </a:lnTo>
                <a:lnTo>
                  <a:pt x="133" y="180"/>
                </a:lnTo>
                <a:lnTo>
                  <a:pt x="135" y="172"/>
                </a:lnTo>
                <a:lnTo>
                  <a:pt x="135" y="172"/>
                </a:lnTo>
                <a:lnTo>
                  <a:pt x="134" y="172"/>
                </a:lnTo>
                <a:lnTo>
                  <a:pt x="134" y="173"/>
                </a:lnTo>
                <a:lnTo>
                  <a:pt x="134" y="173"/>
                </a:lnTo>
                <a:lnTo>
                  <a:pt x="133" y="177"/>
                </a:lnTo>
                <a:lnTo>
                  <a:pt x="133" y="177"/>
                </a:lnTo>
                <a:lnTo>
                  <a:pt x="133" y="180"/>
                </a:lnTo>
                <a:lnTo>
                  <a:pt x="133" y="180"/>
                </a:lnTo>
                <a:close/>
                <a:moveTo>
                  <a:pt x="189" y="130"/>
                </a:moveTo>
                <a:lnTo>
                  <a:pt x="189" y="130"/>
                </a:lnTo>
                <a:lnTo>
                  <a:pt x="189" y="130"/>
                </a:lnTo>
                <a:lnTo>
                  <a:pt x="189" y="130"/>
                </a:lnTo>
                <a:lnTo>
                  <a:pt x="189" y="133"/>
                </a:lnTo>
                <a:lnTo>
                  <a:pt x="189" y="133"/>
                </a:lnTo>
                <a:lnTo>
                  <a:pt x="192" y="133"/>
                </a:lnTo>
                <a:lnTo>
                  <a:pt x="192" y="133"/>
                </a:lnTo>
                <a:lnTo>
                  <a:pt x="192" y="133"/>
                </a:lnTo>
                <a:lnTo>
                  <a:pt x="192" y="133"/>
                </a:lnTo>
                <a:lnTo>
                  <a:pt x="189" y="130"/>
                </a:lnTo>
                <a:lnTo>
                  <a:pt x="189" y="130"/>
                </a:lnTo>
                <a:close/>
                <a:moveTo>
                  <a:pt x="73" y="219"/>
                </a:moveTo>
                <a:lnTo>
                  <a:pt x="73" y="219"/>
                </a:lnTo>
                <a:lnTo>
                  <a:pt x="76" y="217"/>
                </a:lnTo>
                <a:lnTo>
                  <a:pt x="76" y="214"/>
                </a:lnTo>
                <a:lnTo>
                  <a:pt x="76" y="214"/>
                </a:lnTo>
                <a:lnTo>
                  <a:pt x="73" y="217"/>
                </a:lnTo>
                <a:lnTo>
                  <a:pt x="73" y="219"/>
                </a:lnTo>
                <a:lnTo>
                  <a:pt x="73" y="219"/>
                </a:lnTo>
                <a:close/>
                <a:moveTo>
                  <a:pt x="269" y="153"/>
                </a:moveTo>
                <a:lnTo>
                  <a:pt x="269" y="153"/>
                </a:lnTo>
                <a:lnTo>
                  <a:pt x="266" y="150"/>
                </a:lnTo>
                <a:lnTo>
                  <a:pt x="262" y="149"/>
                </a:lnTo>
                <a:lnTo>
                  <a:pt x="262" y="149"/>
                </a:lnTo>
                <a:lnTo>
                  <a:pt x="269" y="153"/>
                </a:lnTo>
                <a:lnTo>
                  <a:pt x="269" y="153"/>
                </a:lnTo>
                <a:close/>
                <a:moveTo>
                  <a:pt x="179" y="204"/>
                </a:moveTo>
                <a:lnTo>
                  <a:pt x="179" y="204"/>
                </a:lnTo>
                <a:lnTo>
                  <a:pt x="179" y="203"/>
                </a:lnTo>
                <a:lnTo>
                  <a:pt x="179" y="203"/>
                </a:lnTo>
                <a:lnTo>
                  <a:pt x="174" y="206"/>
                </a:lnTo>
                <a:lnTo>
                  <a:pt x="174" y="206"/>
                </a:lnTo>
                <a:lnTo>
                  <a:pt x="174" y="207"/>
                </a:lnTo>
                <a:lnTo>
                  <a:pt x="174" y="207"/>
                </a:lnTo>
                <a:lnTo>
                  <a:pt x="177" y="206"/>
                </a:lnTo>
                <a:lnTo>
                  <a:pt x="179" y="204"/>
                </a:lnTo>
                <a:lnTo>
                  <a:pt x="179" y="204"/>
                </a:lnTo>
                <a:close/>
                <a:moveTo>
                  <a:pt x="49" y="192"/>
                </a:moveTo>
                <a:lnTo>
                  <a:pt x="49" y="192"/>
                </a:lnTo>
                <a:lnTo>
                  <a:pt x="49" y="193"/>
                </a:lnTo>
                <a:lnTo>
                  <a:pt x="50" y="196"/>
                </a:lnTo>
                <a:lnTo>
                  <a:pt x="50" y="196"/>
                </a:lnTo>
                <a:lnTo>
                  <a:pt x="50" y="194"/>
                </a:lnTo>
                <a:lnTo>
                  <a:pt x="50" y="194"/>
                </a:lnTo>
                <a:lnTo>
                  <a:pt x="49" y="192"/>
                </a:lnTo>
                <a:lnTo>
                  <a:pt x="49" y="192"/>
                </a:lnTo>
                <a:close/>
                <a:moveTo>
                  <a:pt x="67" y="82"/>
                </a:moveTo>
                <a:lnTo>
                  <a:pt x="67" y="82"/>
                </a:lnTo>
                <a:lnTo>
                  <a:pt x="70" y="78"/>
                </a:lnTo>
                <a:lnTo>
                  <a:pt x="70" y="78"/>
                </a:lnTo>
                <a:lnTo>
                  <a:pt x="70" y="78"/>
                </a:lnTo>
                <a:lnTo>
                  <a:pt x="70" y="78"/>
                </a:lnTo>
                <a:lnTo>
                  <a:pt x="67" y="81"/>
                </a:lnTo>
                <a:lnTo>
                  <a:pt x="67" y="81"/>
                </a:lnTo>
                <a:lnTo>
                  <a:pt x="67" y="82"/>
                </a:lnTo>
                <a:lnTo>
                  <a:pt x="67" y="82"/>
                </a:lnTo>
                <a:close/>
                <a:moveTo>
                  <a:pt x="169" y="210"/>
                </a:moveTo>
                <a:lnTo>
                  <a:pt x="169" y="210"/>
                </a:lnTo>
                <a:lnTo>
                  <a:pt x="168" y="211"/>
                </a:lnTo>
                <a:lnTo>
                  <a:pt x="165" y="213"/>
                </a:lnTo>
                <a:lnTo>
                  <a:pt x="165" y="213"/>
                </a:lnTo>
                <a:lnTo>
                  <a:pt x="169" y="210"/>
                </a:lnTo>
                <a:lnTo>
                  <a:pt x="169" y="210"/>
                </a:lnTo>
                <a:close/>
                <a:moveTo>
                  <a:pt x="113" y="159"/>
                </a:moveTo>
                <a:lnTo>
                  <a:pt x="113" y="159"/>
                </a:lnTo>
                <a:lnTo>
                  <a:pt x="115" y="159"/>
                </a:lnTo>
                <a:lnTo>
                  <a:pt x="117" y="156"/>
                </a:lnTo>
                <a:lnTo>
                  <a:pt x="117" y="156"/>
                </a:lnTo>
                <a:lnTo>
                  <a:pt x="113" y="159"/>
                </a:lnTo>
                <a:lnTo>
                  <a:pt x="113" y="159"/>
                </a:lnTo>
                <a:close/>
                <a:moveTo>
                  <a:pt x="150" y="177"/>
                </a:moveTo>
                <a:lnTo>
                  <a:pt x="150" y="177"/>
                </a:lnTo>
                <a:lnTo>
                  <a:pt x="152" y="179"/>
                </a:lnTo>
                <a:lnTo>
                  <a:pt x="152" y="179"/>
                </a:lnTo>
                <a:lnTo>
                  <a:pt x="154" y="176"/>
                </a:lnTo>
                <a:lnTo>
                  <a:pt x="154" y="176"/>
                </a:lnTo>
                <a:lnTo>
                  <a:pt x="150" y="177"/>
                </a:lnTo>
                <a:lnTo>
                  <a:pt x="150" y="177"/>
                </a:lnTo>
                <a:close/>
                <a:moveTo>
                  <a:pt x="205" y="150"/>
                </a:moveTo>
                <a:lnTo>
                  <a:pt x="205" y="150"/>
                </a:lnTo>
                <a:lnTo>
                  <a:pt x="205" y="150"/>
                </a:lnTo>
                <a:lnTo>
                  <a:pt x="205" y="150"/>
                </a:lnTo>
                <a:lnTo>
                  <a:pt x="208" y="150"/>
                </a:lnTo>
                <a:lnTo>
                  <a:pt x="208" y="150"/>
                </a:lnTo>
                <a:lnTo>
                  <a:pt x="208" y="149"/>
                </a:lnTo>
                <a:lnTo>
                  <a:pt x="208" y="149"/>
                </a:lnTo>
                <a:lnTo>
                  <a:pt x="208" y="149"/>
                </a:lnTo>
                <a:lnTo>
                  <a:pt x="208" y="149"/>
                </a:lnTo>
                <a:lnTo>
                  <a:pt x="205" y="150"/>
                </a:lnTo>
                <a:lnTo>
                  <a:pt x="205" y="150"/>
                </a:lnTo>
                <a:close/>
                <a:moveTo>
                  <a:pt x="80" y="72"/>
                </a:moveTo>
                <a:lnTo>
                  <a:pt x="80" y="72"/>
                </a:lnTo>
                <a:lnTo>
                  <a:pt x="81" y="71"/>
                </a:lnTo>
                <a:lnTo>
                  <a:pt x="81" y="71"/>
                </a:lnTo>
                <a:lnTo>
                  <a:pt x="79" y="69"/>
                </a:lnTo>
                <a:lnTo>
                  <a:pt x="79" y="69"/>
                </a:lnTo>
                <a:lnTo>
                  <a:pt x="80" y="72"/>
                </a:lnTo>
                <a:lnTo>
                  <a:pt x="80" y="72"/>
                </a:lnTo>
                <a:close/>
                <a:moveTo>
                  <a:pt x="26" y="199"/>
                </a:moveTo>
                <a:lnTo>
                  <a:pt x="26" y="199"/>
                </a:lnTo>
                <a:lnTo>
                  <a:pt x="26" y="203"/>
                </a:lnTo>
                <a:lnTo>
                  <a:pt x="26" y="203"/>
                </a:lnTo>
                <a:lnTo>
                  <a:pt x="27" y="200"/>
                </a:lnTo>
                <a:lnTo>
                  <a:pt x="26" y="199"/>
                </a:lnTo>
                <a:lnTo>
                  <a:pt x="26" y="199"/>
                </a:lnTo>
                <a:close/>
                <a:moveTo>
                  <a:pt x="161" y="112"/>
                </a:moveTo>
                <a:lnTo>
                  <a:pt x="161" y="112"/>
                </a:lnTo>
                <a:lnTo>
                  <a:pt x="161" y="111"/>
                </a:lnTo>
                <a:lnTo>
                  <a:pt x="161" y="111"/>
                </a:lnTo>
                <a:lnTo>
                  <a:pt x="157" y="109"/>
                </a:lnTo>
                <a:lnTo>
                  <a:pt x="157" y="109"/>
                </a:lnTo>
                <a:lnTo>
                  <a:pt x="158" y="111"/>
                </a:lnTo>
                <a:lnTo>
                  <a:pt x="161" y="112"/>
                </a:lnTo>
                <a:lnTo>
                  <a:pt x="161" y="112"/>
                </a:lnTo>
                <a:close/>
                <a:moveTo>
                  <a:pt x="49" y="71"/>
                </a:moveTo>
                <a:lnTo>
                  <a:pt x="49" y="71"/>
                </a:lnTo>
                <a:lnTo>
                  <a:pt x="50" y="68"/>
                </a:lnTo>
                <a:lnTo>
                  <a:pt x="50" y="68"/>
                </a:lnTo>
                <a:lnTo>
                  <a:pt x="50" y="68"/>
                </a:lnTo>
                <a:lnTo>
                  <a:pt x="50" y="68"/>
                </a:lnTo>
                <a:lnTo>
                  <a:pt x="47" y="71"/>
                </a:lnTo>
                <a:lnTo>
                  <a:pt x="47" y="71"/>
                </a:lnTo>
                <a:lnTo>
                  <a:pt x="49" y="71"/>
                </a:lnTo>
                <a:lnTo>
                  <a:pt x="49" y="71"/>
                </a:lnTo>
                <a:close/>
                <a:moveTo>
                  <a:pt x="290" y="179"/>
                </a:moveTo>
                <a:lnTo>
                  <a:pt x="290" y="179"/>
                </a:lnTo>
                <a:lnTo>
                  <a:pt x="290" y="179"/>
                </a:lnTo>
                <a:lnTo>
                  <a:pt x="290" y="179"/>
                </a:lnTo>
                <a:lnTo>
                  <a:pt x="293" y="184"/>
                </a:lnTo>
                <a:lnTo>
                  <a:pt x="293" y="184"/>
                </a:lnTo>
                <a:lnTo>
                  <a:pt x="293" y="184"/>
                </a:lnTo>
                <a:lnTo>
                  <a:pt x="293" y="184"/>
                </a:lnTo>
                <a:lnTo>
                  <a:pt x="290" y="179"/>
                </a:lnTo>
                <a:lnTo>
                  <a:pt x="290" y="179"/>
                </a:lnTo>
                <a:close/>
                <a:moveTo>
                  <a:pt x="53" y="76"/>
                </a:moveTo>
                <a:lnTo>
                  <a:pt x="53" y="76"/>
                </a:lnTo>
                <a:lnTo>
                  <a:pt x="54" y="78"/>
                </a:lnTo>
                <a:lnTo>
                  <a:pt x="54" y="78"/>
                </a:lnTo>
                <a:lnTo>
                  <a:pt x="56" y="75"/>
                </a:lnTo>
                <a:lnTo>
                  <a:pt x="56" y="75"/>
                </a:lnTo>
                <a:lnTo>
                  <a:pt x="53" y="76"/>
                </a:lnTo>
                <a:lnTo>
                  <a:pt x="53" y="76"/>
                </a:lnTo>
                <a:close/>
                <a:moveTo>
                  <a:pt x="32" y="192"/>
                </a:moveTo>
                <a:lnTo>
                  <a:pt x="32" y="192"/>
                </a:lnTo>
                <a:lnTo>
                  <a:pt x="32" y="192"/>
                </a:lnTo>
                <a:lnTo>
                  <a:pt x="32" y="192"/>
                </a:lnTo>
                <a:lnTo>
                  <a:pt x="32" y="193"/>
                </a:lnTo>
                <a:lnTo>
                  <a:pt x="32" y="196"/>
                </a:lnTo>
                <a:lnTo>
                  <a:pt x="32" y="196"/>
                </a:lnTo>
                <a:lnTo>
                  <a:pt x="32" y="192"/>
                </a:lnTo>
                <a:lnTo>
                  <a:pt x="32" y="192"/>
                </a:lnTo>
                <a:close/>
                <a:moveTo>
                  <a:pt x="160" y="119"/>
                </a:moveTo>
                <a:lnTo>
                  <a:pt x="160" y="119"/>
                </a:lnTo>
                <a:lnTo>
                  <a:pt x="164" y="121"/>
                </a:lnTo>
                <a:lnTo>
                  <a:pt x="164" y="121"/>
                </a:lnTo>
                <a:lnTo>
                  <a:pt x="162" y="119"/>
                </a:lnTo>
                <a:lnTo>
                  <a:pt x="160" y="119"/>
                </a:lnTo>
                <a:lnTo>
                  <a:pt x="160" y="119"/>
                </a:lnTo>
                <a:close/>
                <a:moveTo>
                  <a:pt x="22" y="179"/>
                </a:moveTo>
                <a:lnTo>
                  <a:pt x="22" y="179"/>
                </a:lnTo>
                <a:lnTo>
                  <a:pt x="22" y="177"/>
                </a:lnTo>
                <a:lnTo>
                  <a:pt x="22" y="175"/>
                </a:lnTo>
                <a:lnTo>
                  <a:pt x="22" y="175"/>
                </a:lnTo>
                <a:lnTo>
                  <a:pt x="22" y="176"/>
                </a:lnTo>
                <a:lnTo>
                  <a:pt x="22" y="179"/>
                </a:lnTo>
                <a:lnTo>
                  <a:pt x="22" y="179"/>
                </a:lnTo>
                <a:close/>
                <a:moveTo>
                  <a:pt x="140" y="179"/>
                </a:moveTo>
                <a:lnTo>
                  <a:pt x="140" y="179"/>
                </a:lnTo>
                <a:lnTo>
                  <a:pt x="140" y="179"/>
                </a:lnTo>
                <a:lnTo>
                  <a:pt x="140" y="179"/>
                </a:lnTo>
                <a:lnTo>
                  <a:pt x="142" y="175"/>
                </a:lnTo>
                <a:lnTo>
                  <a:pt x="142" y="175"/>
                </a:lnTo>
                <a:lnTo>
                  <a:pt x="142" y="173"/>
                </a:lnTo>
                <a:lnTo>
                  <a:pt x="142" y="173"/>
                </a:lnTo>
                <a:lnTo>
                  <a:pt x="140" y="179"/>
                </a:lnTo>
                <a:lnTo>
                  <a:pt x="140" y="179"/>
                </a:lnTo>
                <a:close/>
                <a:moveTo>
                  <a:pt x="171" y="143"/>
                </a:moveTo>
                <a:lnTo>
                  <a:pt x="171" y="143"/>
                </a:lnTo>
                <a:lnTo>
                  <a:pt x="174" y="140"/>
                </a:lnTo>
                <a:lnTo>
                  <a:pt x="174" y="140"/>
                </a:lnTo>
                <a:lnTo>
                  <a:pt x="172" y="142"/>
                </a:lnTo>
                <a:lnTo>
                  <a:pt x="171" y="143"/>
                </a:lnTo>
                <a:lnTo>
                  <a:pt x="171" y="143"/>
                </a:lnTo>
                <a:close/>
                <a:moveTo>
                  <a:pt x="110" y="211"/>
                </a:moveTo>
                <a:lnTo>
                  <a:pt x="110" y="211"/>
                </a:lnTo>
                <a:lnTo>
                  <a:pt x="110" y="211"/>
                </a:lnTo>
                <a:lnTo>
                  <a:pt x="110" y="211"/>
                </a:lnTo>
                <a:lnTo>
                  <a:pt x="111" y="206"/>
                </a:lnTo>
                <a:lnTo>
                  <a:pt x="111" y="206"/>
                </a:lnTo>
                <a:lnTo>
                  <a:pt x="110" y="206"/>
                </a:lnTo>
                <a:lnTo>
                  <a:pt x="110" y="206"/>
                </a:lnTo>
                <a:lnTo>
                  <a:pt x="110" y="211"/>
                </a:lnTo>
                <a:lnTo>
                  <a:pt x="110" y="211"/>
                </a:lnTo>
                <a:close/>
                <a:moveTo>
                  <a:pt x="106" y="82"/>
                </a:moveTo>
                <a:lnTo>
                  <a:pt x="106" y="82"/>
                </a:lnTo>
                <a:lnTo>
                  <a:pt x="104" y="82"/>
                </a:lnTo>
                <a:lnTo>
                  <a:pt x="104" y="85"/>
                </a:lnTo>
                <a:lnTo>
                  <a:pt x="104" y="85"/>
                </a:lnTo>
                <a:lnTo>
                  <a:pt x="106" y="82"/>
                </a:lnTo>
                <a:lnTo>
                  <a:pt x="106" y="82"/>
                </a:lnTo>
                <a:close/>
                <a:moveTo>
                  <a:pt x="17" y="325"/>
                </a:moveTo>
                <a:lnTo>
                  <a:pt x="17" y="325"/>
                </a:lnTo>
                <a:lnTo>
                  <a:pt x="15" y="324"/>
                </a:lnTo>
                <a:lnTo>
                  <a:pt x="15" y="324"/>
                </a:lnTo>
                <a:lnTo>
                  <a:pt x="16" y="327"/>
                </a:lnTo>
                <a:lnTo>
                  <a:pt x="16" y="327"/>
                </a:lnTo>
                <a:lnTo>
                  <a:pt x="17" y="325"/>
                </a:lnTo>
                <a:lnTo>
                  <a:pt x="17" y="325"/>
                </a:lnTo>
                <a:close/>
                <a:moveTo>
                  <a:pt x="81" y="153"/>
                </a:moveTo>
                <a:lnTo>
                  <a:pt x="81" y="153"/>
                </a:lnTo>
                <a:lnTo>
                  <a:pt x="81" y="152"/>
                </a:lnTo>
                <a:lnTo>
                  <a:pt x="81" y="150"/>
                </a:lnTo>
                <a:lnTo>
                  <a:pt x="81" y="150"/>
                </a:lnTo>
                <a:lnTo>
                  <a:pt x="80" y="152"/>
                </a:lnTo>
                <a:lnTo>
                  <a:pt x="81" y="153"/>
                </a:lnTo>
                <a:lnTo>
                  <a:pt x="81" y="153"/>
                </a:lnTo>
                <a:close/>
                <a:moveTo>
                  <a:pt x="182" y="197"/>
                </a:moveTo>
                <a:lnTo>
                  <a:pt x="182" y="197"/>
                </a:lnTo>
                <a:lnTo>
                  <a:pt x="181" y="196"/>
                </a:lnTo>
                <a:lnTo>
                  <a:pt x="179" y="197"/>
                </a:lnTo>
                <a:lnTo>
                  <a:pt x="179" y="197"/>
                </a:lnTo>
                <a:lnTo>
                  <a:pt x="182" y="197"/>
                </a:lnTo>
                <a:lnTo>
                  <a:pt x="182" y="197"/>
                </a:lnTo>
                <a:close/>
                <a:moveTo>
                  <a:pt x="40" y="338"/>
                </a:moveTo>
                <a:lnTo>
                  <a:pt x="40" y="338"/>
                </a:lnTo>
                <a:lnTo>
                  <a:pt x="39" y="338"/>
                </a:lnTo>
                <a:lnTo>
                  <a:pt x="39" y="338"/>
                </a:lnTo>
                <a:lnTo>
                  <a:pt x="42" y="341"/>
                </a:lnTo>
                <a:lnTo>
                  <a:pt x="42" y="341"/>
                </a:lnTo>
                <a:lnTo>
                  <a:pt x="43" y="339"/>
                </a:lnTo>
                <a:lnTo>
                  <a:pt x="43" y="339"/>
                </a:lnTo>
                <a:lnTo>
                  <a:pt x="40" y="338"/>
                </a:lnTo>
                <a:lnTo>
                  <a:pt x="40" y="338"/>
                </a:lnTo>
                <a:close/>
                <a:moveTo>
                  <a:pt x="53" y="86"/>
                </a:moveTo>
                <a:lnTo>
                  <a:pt x="53" y="86"/>
                </a:lnTo>
                <a:lnTo>
                  <a:pt x="53" y="86"/>
                </a:lnTo>
                <a:lnTo>
                  <a:pt x="53" y="86"/>
                </a:lnTo>
                <a:lnTo>
                  <a:pt x="54" y="85"/>
                </a:lnTo>
                <a:lnTo>
                  <a:pt x="54" y="85"/>
                </a:lnTo>
                <a:lnTo>
                  <a:pt x="54" y="85"/>
                </a:lnTo>
                <a:lnTo>
                  <a:pt x="54" y="85"/>
                </a:lnTo>
                <a:lnTo>
                  <a:pt x="54" y="85"/>
                </a:lnTo>
                <a:lnTo>
                  <a:pt x="54" y="85"/>
                </a:lnTo>
                <a:lnTo>
                  <a:pt x="53" y="86"/>
                </a:lnTo>
                <a:lnTo>
                  <a:pt x="53" y="86"/>
                </a:lnTo>
                <a:close/>
                <a:moveTo>
                  <a:pt x="27" y="213"/>
                </a:moveTo>
                <a:lnTo>
                  <a:pt x="27" y="213"/>
                </a:lnTo>
                <a:lnTo>
                  <a:pt x="26" y="214"/>
                </a:lnTo>
                <a:lnTo>
                  <a:pt x="26" y="216"/>
                </a:lnTo>
                <a:lnTo>
                  <a:pt x="26" y="216"/>
                </a:lnTo>
                <a:lnTo>
                  <a:pt x="27" y="213"/>
                </a:lnTo>
                <a:lnTo>
                  <a:pt x="27" y="213"/>
                </a:lnTo>
                <a:close/>
                <a:moveTo>
                  <a:pt x="54" y="72"/>
                </a:moveTo>
                <a:lnTo>
                  <a:pt x="54" y="72"/>
                </a:lnTo>
                <a:lnTo>
                  <a:pt x="56" y="71"/>
                </a:lnTo>
                <a:lnTo>
                  <a:pt x="56" y="71"/>
                </a:lnTo>
                <a:lnTo>
                  <a:pt x="56" y="69"/>
                </a:lnTo>
                <a:lnTo>
                  <a:pt x="56" y="69"/>
                </a:lnTo>
                <a:lnTo>
                  <a:pt x="54" y="72"/>
                </a:lnTo>
                <a:lnTo>
                  <a:pt x="54" y="72"/>
                </a:lnTo>
                <a:close/>
                <a:moveTo>
                  <a:pt x="174" y="122"/>
                </a:moveTo>
                <a:lnTo>
                  <a:pt x="174" y="122"/>
                </a:lnTo>
                <a:lnTo>
                  <a:pt x="172" y="122"/>
                </a:lnTo>
                <a:lnTo>
                  <a:pt x="172" y="122"/>
                </a:lnTo>
                <a:lnTo>
                  <a:pt x="172" y="123"/>
                </a:lnTo>
                <a:lnTo>
                  <a:pt x="172" y="123"/>
                </a:lnTo>
                <a:lnTo>
                  <a:pt x="172" y="125"/>
                </a:lnTo>
                <a:lnTo>
                  <a:pt x="172" y="125"/>
                </a:lnTo>
                <a:lnTo>
                  <a:pt x="174" y="122"/>
                </a:lnTo>
                <a:lnTo>
                  <a:pt x="174" y="122"/>
                </a:lnTo>
                <a:close/>
                <a:moveTo>
                  <a:pt x="71" y="193"/>
                </a:moveTo>
                <a:lnTo>
                  <a:pt x="71" y="193"/>
                </a:lnTo>
                <a:lnTo>
                  <a:pt x="69" y="194"/>
                </a:lnTo>
                <a:lnTo>
                  <a:pt x="69" y="194"/>
                </a:lnTo>
                <a:lnTo>
                  <a:pt x="71" y="194"/>
                </a:lnTo>
                <a:lnTo>
                  <a:pt x="71" y="193"/>
                </a:lnTo>
                <a:lnTo>
                  <a:pt x="71" y="193"/>
                </a:lnTo>
                <a:close/>
                <a:moveTo>
                  <a:pt x="222" y="186"/>
                </a:moveTo>
                <a:lnTo>
                  <a:pt x="222" y="186"/>
                </a:lnTo>
                <a:lnTo>
                  <a:pt x="222" y="186"/>
                </a:lnTo>
                <a:lnTo>
                  <a:pt x="222" y="186"/>
                </a:lnTo>
                <a:lnTo>
                  <a:pt x="221" y="187"/>
                </a:lnTo>
                <a:lnTo>
                  <a:pt x="221" y="189"/>
                </a:lnTo>
                <a:lnTo>
                  <a:pt x="221" y="189"/>
                </a:lnTo>
                <a:lnTo>
                  <a:pt x="222" y="186"/>
                </a:lnTo>
                <a:lnTo>
                  <a:pt x="222" y="186"/>
                </a:lnTo>
                <a:close/>
                <a:moveTo>
                  <a:pt x="177" y="132"/>
                </a:moveTo>
                <a:lnTo>
                  <a:pt x="177" y="132"/>
                </a:lnTo>
                <a:lnTo>
                  <a:pt x="177" y="130"/>
                </a:lnTo>
                <a:lnTo>
                  <a:pt x="177" y="130"/>
                </a:lnTo>
                <a:lnTo>
                  <a:pt x="175" y="130"/>
                </a:lnTo>
                <a:lnTo>
                  <a:pt x="175" y="130"/>
                </a:lnTo>
                <a:lnTo>
                  <a:pt x="175" y="132"/>
                </a:lnTo>
                <a:lnTo>
                  <a:pt x="175" y="132"/>
                </a:lnTo>
                <a:lnTo>
                  <a:pt x="177" y="132"/>
                </a:lnTo>
                <a:lnTo>
                  <a:pt x="177" y="132"/>
                </a:lnTo>
                <a:close/>
                <a:moveTo>
                  <a:pt x="160" y="203"/>
                </a:moveTo>
                <a:lnTo>
                  <a:pt x="160" y="203"/>
                </a:lnTo>
                <a:lnTo>
                  <a:pt x="157" y="203"/>
                </a:lnTo>
                <a:lnTo>
                  <a:pt x="157" y="203"/>
                </a:lnTo>
                <a:lnTo>
                  <a:pt x="158" y="204"/>
                </a:lnTo>
                <a:lnTo>
                  <a:pt x="160" y="203"/>
                </a:lnTo>
                <a:lnTo>
                  <a:pt x="160" y="203"/>
                </a:lnTo>
                <a:close/>
                <a:moveTo>
                  <a:pt x="208" y="173"/>
                </a:moveTo>
                <a:lnTo>
                  <a:pt x="208" y="173"/>
                </a:lnTo>
                <a:lnTo>
                  <a:pt x="209" y="172"/>
                </a:lnTo>
                <a:lnTo>
                  <a:pt x="209" y="172"/>
                </a:lnTo>
                <a:lnTo>
                  <a:pt x="208" y="172"/>
                </a:lnTo>
                <a:lnTo>
                  <a:pt x="208" y="173"/>
                </a:lnTo>
                <a:lnTo>
                  <a:pt x="208" y="173"/>
                </a:lnTo>
                <a:close/>
                <a:moveTo>
                  <a:pt x="148" y="122"/>
                </a:moveTo>
                <a:lnTo>
                  <a:pt x="148" y="122"/>
                </a:lnTo>
                <a:lnTo>
                  <a:pt x="150" y="122"/>
                </a:lnTo>
                <a:lnTo>
                  <a:pt x="150" y="121"/>
                </a:lnTo>
                <a:lnTo>
                  <a:pt x="150" y="121"/>
                </a:lnTo>
                <a:lnTo>
                  <a:pt x="148" y="122"/>
                </a:lnTo>
                <a:lnTo>
                  <a:pt x="148" y="122"/>
                </a:lnTo>
                <a:close/>
                <a:moveTo>
                  <a:pt x="49" y="186"/>
                </a:moveTo>
                <a:lnTo>
                  <a:pt x="49" y="186"/>
                </a:lnTo>
                <a:lnTo>
                  <a:pt x="47" y="184"/>
                </a:lnTo>
                <a:lnTo>
                  <a:pt x="47" y="184"/>
                </a:lnTo>
                <a:lnTo>
                  <a:pt x="47" y="186"/>
                </a:lnTo>
                <a:lnTo>
                  <a:pt x="47" y="187"/>
                </a:lnTo>
                <a:lnTo>
                  <a:pt x="47" y="187"/>
                </a:lnTo>
                <a:lnTo>
                  <a:pt x="49" y="186"/>
                </a:lnTo>
                <a:lnTo>
                  <a:pt x="49" y="186"/>
                </a:lnTo>
                <a:close/>
                <a:moveTo>
                  <a:pt x="76" y="375"/>
                </a:moveTo>
                <a:lnTo>
                  <a:pt x="76" y="375"/>
                </a:lnTo>
                <a:lnTo>
                  <a:pt x="73" y="373"/>
                </a:lnTo>
                <a:lnTo>
                  <a:pt x="73" y="373"/>
                </a:lnTo>
                <a:lnTo>
                  <a:pt x="76" y="375"/>
                </a:lnTo>
                <a:lnTo>
                  <a:pt x="76" y="375"/>
                </a:lnTo>
                <a:close/>
                <a:moveTo>
                  <a:pt x="86" y="190"/>
                </a:moveTo>
                <a:lnTo>
                  <a:pt x="86" y="190"/>
                </a:lnTo>
                <a:lnTo>
                  <a:pt x="84" y="190"/>
                </a:lnTo>
                <a:lnTo>
                  <a:pt x="84" y="190"/>
                </a:lnTo>
                <a:lnTo>
                  <a:pt x="84" y="192"/>
                </a:lnTo>
                <a:lnTo>
                  <a:pt x="84" y="192"/>
                </a:lnTo>
                <a:lnTo>
                  <a:pt x="84" y="192"/>
                </a:lnTo>
                <a:lnTo>
                  <a:pt x="84" y="192"/>
                </a:lnTo>
                <a:lnTo>
                  <a:pt x="86" y="190"/>
                </a:lnTo>
                <a:lnTo>
                  <a:pt x="86" y="190"/>
                </a:lnTo>
                <a:close/>
                <a:moveTo>
                  <a:pt x="150" y="197"/>
                </a:moveTo>
                <a:lnTo>
                  <a:pt x="150" y="197"/>
                </a:lnTo>
                <a:lnTo>
                  <a:pt x="152" y="196"/>
                </a:lnTo>
                <a:lnTo>
                  <a:pt x="152" y="196"/>
                </a:lnTo>
                <a:lnTo>
                  <a:pt x="150" y="196"/>
                </a:lnTo>
                <a:lnTo>
                  <a:pt x="150" y="197"/>
                </a:lnTo>
                <a:lnTo>
                  <a:pt x="150" y="197"/>
                </a:lnTo>
                <a:close/>
                <a:moveTo>
                  <a:pt x="87" y="199"/>
                </a:moveTo>
                <a:lnTo>
                  <a:pt x="87" y="199"/>
                </a:lnTo>
                <a:lnTo>
                  <a:pt x="86" y="202"/>
                </a:lnTo>
                <a:lnTo>
                  <a:pt x="86" y="202"/>
                </a:lnTo>
                <a:lnTo>
                  <a:pt x="87" y="200"/>
                </a:lnTo>
                <a:lnTo>
                  <a:pt x="87" y="199"/>
                </a:lnTo>
                <a:lnTo>
                  <a:pt x="87" y="199"/>
                </a:lnTo>
                <a:close/>
                <a:moveTo>
                  <a:pt x="226" y="166"/>
                </a:moveTo>
                <a:lnTo>
                  <a:pt x="226" y="166"/>
                </a:lnTo>
                <a:lnTo>
                  <a:pt x="225" y="167"/>
                </a:lnTo>
                <a:lnTo>
                  <a:pt x="226" y="169"/>
                </a:lnTo>
                <a:lnTo>
                  <a:pt x="226" y="169"/>
                </a:lnTo>
                <a:lnTo>
                  <a:pt x="226" y="166"/>
                </a:lnTo>
                <a:lnTo>
                  <a:pt x="226" y="166"/>
                </a:lnTo>
                <a:close/>
                <a:moveTo>
                  <a:pt x="235" y="149"/>
                </a:moveTo>
                <a:lnTo>
                  <a:pt x="235" y="149"/>
                </a:lnTo>
                <a:lnTo>
                  <a:pt x="235" y="150"/>
                </a:lnTo>
                <a:lnTo>
                  <a:pt x="235" y="150"/>
                </a:lnTo>
                <a:lnTo>
                  <a:pt x="236" y="150"/>
                </a:lnTo>
                <a:lnTo>
                  <a:pt x="236" y="150"/>
                </a:lnTo>
                <a:lnTo>
                  <a:pt x="235" y="149"/>
                </a:lnTo>
                <a:lnTo>
                  <a:pt x="235" y="149"/>
                </a:lnTo>
                <a:close/>
                <a:moveTo>
                  <a:pt x="44" y="254"/>
                </a:moveTo>
                <a:lnTo>
                  <a:pt x="44" y="254"/>
                </a:lnTo>
                <a:lnTo>
                  <a:pt x="44" y="254"/>
                </a:lnTo>
                <a:lnTo>
                  <a:pt x="44" y="254"/>
                </a:lnTo>
                <a:lnTo>
                  <a:pt x="43" y="257"/>
                </a:lnTo>
                <a:lnTo>
                  <a:pt x="43" y="257"/>
                </a:lnTo>
                <a:lnTo>
                  <a:pt x="43" y="257"/>
                </a:lnTo>
                <a:lnTo>
                  <a:pt x="43" y="257"/>
                </a:lnTo>
                <a:lnTo>
                  <a:pt x="44" y="254"/>
                </a:lnTo>
                <a:lnTo>
                  <a:pt x="44" y="254"/>
                </a:lnTo>
                <a:close/>
                <a:moveTo>
                  <a:pt x="118" y="233"/>
                </a:moveTo>
                <a:lnTo>
                  <a:pt x="118" y="233"/>
                </a:lnTo>
                <a:lnTo>
                  <a:pt x="118" y="233"/>
                </a:lnTo>
                <a:lnTo>
                  <a:pt x="118" y="233"/>
                </a:lnTo>
                <a:lnTo>
                  <a:pt x="117" y="234"/>
                </a:lnTo>
                <a:lnTo>
                  <a:pt x="117" y="234"/>
                </a:lnTo>
                <a:lnTo>
                  <a:pt x="117" y="234"/>
                </a:lnTo>
                <a:lnTo>
                  <a:pt x="117" y="234"/>
                </a:lnTo>
                <a:lnTo>
                  <a:pt x="118" y="233"/>
                </a:lnTo>
                <a:lnTo>
                  <a:pt x="118" y="233"/>
                </a:lnTo>
                <a:close/>
                <a:moveTo>
                  <a:pt x="9" y="229"/>
                </a:moveTo>
                <a:lnTo>
                  <a:pt x="9" y="229"/>
                </a:lnTo>
                <a:lnTo>
                  <a:pt x="9" y="229"/>
                </a:lnTo>
                <a:lnTo>
                  <a:pt x="9" y="229"/>
                </a:lnTo>
                <a:lnTo>
                  <a:pt x="9" y="231"/>
                </a:lnTo>
                <a:lnTo>
                  <a:pt x="9" y="231"/>
                </a:lnTo>
                <a:lnTo>
                  <a:pt x="9" y="231"/>
                </a:lnTo>
                <a:lnTo>
                  <a:pt x="9" y="231"/>
                </a:lnTo>
                <a:lnTo>
                  <a:pt x="9" y="229"/>
                </a:lnTo>
                <a:lnTo>
                  <a:pt x="9" y="229"/>
                </a:lnTo>
                <a:close/>
                <a:moveTo>
                  <a:pt x="36" y="297"/>
                </a:moveTo>
                <a:lnTo>
                  <a:pt x="36" y="297"/>
                </a:lnTo>
                <a:lnTo>
                  <a:pt x="37" y="297"/>
                </a:lnTo>
                <a:lnTo>
                  <a:pt x="37" y="297"/>
                </a:lnTo>
                <a:lnTo>
                  <a:pt x="37" y="294"/>
                </a:lnTo>
                <a:lnTo>
                  <a:pt x="37" y="294"/>
                </a:lnTo>
                <a:lnTo>
                  <a:pt x="37" y="294"/>
                </a:lnTo>
                <a:lnTo>
                  <a:pt x="37" y="294"/>
                </a:lnTo>
                <a:lnTo>
                  <a:pt x="36" y="297"/>
                </a:lnTo>
                <a:lnTo>
                  <a:pt x="36" y="297"/>
                </a:lnTo>
                <a:close/>
                <a:moveTo>
                  <a:pt x="128" y="142"/>
                </a:moveTo>
                <a:lnTo>
                  <a:pt x="128" y="142"/>
                </a:lnTo>
                <a:lnTo>
                  <a:pt x="128" y="142"/>
                </a:lnTo>
                <a:lnTo>
                  <a:pt x="128" y="142"/>
                </a:lnTo>
                <a:lnTo>
                  <a:pt x="127" y="143"/>
                </a:lnTo>
                <a:lnTo>
                  <a:pt x="127" y="143"/>
                </a:lnTo>
                <a:lnTo>
                  <a:pt x="127" y="143"/>
                </a:lnTo>
                <a:lnTo>
                  <a:pt x="127" y="143"/>
                </a:lnTo>
                <a:lnTo>
                  <a:pt x="128" y="142"/>
                </a:lnTo>
                <a:lnTo>
                  <a:pt x="128" y="142"/>
                </a:lnTo>
                <a:close/>
                <a:moveTo>
                  <a:pt x="53" y="234"/>
                </a:moveTo>
                <a:lnTo>
                  <a:pt x="53" y="234"/>
                </a:lnTo>
                <a:lnTo>
                  <a:pt x="52" y="234"/>
                </a:lnTo>
                <a:lnTo>
                  <a:pt x="52" y="234"/>
                </a:lnTo>
                <a:lnTo>
                  <a:pt x="53" y="236"/>
                </a:lnTo>
                <a:lnTo>
                  <a:pt x="53" y="236"/>
                </a:lnTo>
                <a:lnTo>
                  <a:pt x="53" y="234"/>
                </a:lnTo>
                <a:lnTo>
                  <a:pt x="53" y="234"/>
                </a:lnTo>
                <a:close/>
                <a:moveTo>
                  <a:pt x="248" y="175"/>
                </a:moveTo>
                <a:lnTo>
                  <a:pt x="248" y="175"/>
                </a:lnTo>
                <a:lnTo>
                  <a:pt x="249" y="175"/>
                </a:lnTo>
                <a:lnTo>
                  <a:pt x="249" y="173"/>
                </a:lnTo>
                <a:lnTo>
                  <a:pt x="249" y="173"/>
                </a:lnTo>
                <a:lnTo>
                  <a:pt x="248" y="175"/>
                </a:lnTo>
                <a:lnTo>
                  <a:pt x="248" y="175"/>
                </a:lnTo>
                <a:close/>
                <a:moveTo>
                  <a:pt x="106" y="241"/>
                </a:moveTo>
                <a:lnTo>
                  <a:pt x="106" y="241"/>
                </a:lnTo>
                <a:lnTo>
                  <a:pt x="104" y="241"/>
                </a:lnTo>
                <a:lnTo>
                  <a:pt x="104" y="241"/>
                </a:lnTo>
                <a:lnTo>
                  <a:pt x="104" y="243"/>
                </a:lnTo>
                <a:lnTo>
                  <a:pt x="104" y="243"/>
                </a:lnTo>
                <a:lnTo>
                  <a:pt x="104" y="243"/>
                </a:lnTo>
                <a:lnTo>
                  <a:pt x="104" y="243"/>
                </a:lnTo>
                <a:lnTo>
                  <a:pt x="106" y="241"/>
                </a:lnTo>
                <a:lnTo>
                  <a:pt x="106" y="241"/>
                </a:lnTo>
                <a:close/>
                <a:moveTo>
                  <a:pt x="142" y="200"/>
                </a:moveTo>
                <a:lnTo>
                  <a:pt x="142" y="200"/>
                </a:lnTo>
                <a:lnTo>
                  <a:pt x="144" y="200"/>
                </a:lnTo>
                <a:lnTo>
                  <a:pt x="144" y="199"/>
                </a:lnTo>
                <a:lnTo>
                  <a:pt x="144" y="199"/>
                </a:lnTo>
                <a:lnTo>
                  <a:pt x="142" y="200"/>
                </a:lnTo>
                <a:lnTo>
                  <a:pt x="142" y="200"/>
                </a:lnTo>
                <a:close/>
                <a:moveTo>
                  <a:pt x="106" y="125"/>
                </a:moveTo>
                <a:lnTo>
                  <a:pt x="106" y="125"/>
                </a:lnTo>
                <a:lnTo>
                  <a:pt x="107" y="125"/>
                </a:lnTo>
                <a:lnTo>
                  <a:pt x="107" y="125"/>
                </a:lnTo>
                <a:lnTo>
                  <a:pt x="107" y="123"/>
                </a:lnTo>
                <a:lnTo>
                  <a:pt x="107" y="123"/>
                </a:lnTo>
                <a:lnTo>
                  <a:pt x="107" y="123"/>
                </a:lnTo>
                <a:lnTo>
                  <a:pt x="107" y="123"/>
                </a:lnTo>
                <a:lnTo>
                  <a:pt x="106" y="125"/>
                </a:lnTo>
                <a:lnTo>
                  <a:pt x="106" y="125"/>
                </a:lnTo>
                <a:close/>
                <a:moveTo>
                  <a:pt x="13" y="125"/>
                </a:moveTo>
                <a:lnTo>
                  <a:pt x="13" y="125"/>
                </a:lnTo>
                <a:lnTo>
                  <a:pt x="13" y="125"/>
                </a:lnTo>
                <a:lnTo>
                  <a:pt x="13" y="125"/>
                </a:lnTo>
                <a:lnTo>
                  <a:pt x="12" y="126"/>
                </a:lnTo>
                <a:lnTo>
                  <a:pt x="12" y="126"/>
                </a:lnTo>
                <a:lnTo>
                  <a:pt x="12" y="126"/>
                </a:lnTo>
                <a:lnTo>
                  <a:pt x="12" y="126"/>
                </a:lnTo>
                <a:lnTo>
                  <a:pt x="13" y="125"/>
                </a:lnTo>
                <a:lnTo>
                  <a:pt x="13" y="125"/>
                </a:lnTo>
                <a:close/>
                <a:moveTo>
                  <a:pt x="32" y="184"/>
                </a:moveTo>
                <a:lnTo>
                  <a:pt x="32" y="184"/>
                </a:lnTo>
                <a:lnTo>
                  <a:pt x="33" y="184"/>
                </a:lnTo>
                <a:lnTo>
                  <a:pt x="33" y="184"/>
                </a:lnTo>
                <a:lnTo>
                  <a:pt x="33" y="184"/>
                </a:lnTo>
                <a:lnTo>
                  <a:pt x="33" y="184"/>
                </a:lnTo>
                <a:lnTo>
                  <a:pt x="33" y="184"/>
                </a:lnTo>
                <a:lnTo>
                  <a:pt x="33" y="184"/>
                </a:lnTo>
                <a:lnTo>
                  <a:pt x="32" y="184"/>
                </a:lnTo>
                <a:lnTo>
                  <a:pt x="32" y="184"/>
                </a:lnTo>
                <a:close/>
                <a:moveTo>
                  <a:pt x="148" y="149"/>
                </a:moveTo>
                <a:lnTo>
                  <a:pt x="148" y="149"/>
                </a:lnTo>
                <a:lnTo>
                  <a:pt x="147" y="149"/>
                </a:lnTo>
                <a:lnTo>
                  <a:pt x="147" y="150"/>
                </a:lnTo>
                <a:lnTo>
                  <a:pt x="147" y="150"/>
                </a:lnTo>
                <a:lnTo>
                  <a:pt x="148" y="149"/>
                </a:lnTo>
                <a:lnTo>
                  <a:pt x="148" y="149"/>
                </a:lnTo>
                <a:close/>
                <a:moveTo>
                  <a:pt x="83" y="94"/>
                </a:moveTo>
                <a:lnTo>
                  <a:pt x="83" y="94"/>
                </a:lnTo>
                <a:lnTo>
                  <a:pt x="83" y="94"/>
                </a:lnTo>
                <a:lnTo>
                  <a:pt x="83" y="94"/>
                </a:lnTo>
                <a:lnTo>
                  <a:pt x="84" y="94"/>
                </a:lnTo>
                <a:lnTo>
                  <a:pt x="84" y="94"/>
                </a:lnTo>
                <a:lnTo>
                  <a:pt x="83" y="94"/>
                </a:lnTo>
                <a:lnTo>
                  <a:pt x="83" y="94"/>
                </a:lnTo>
                <a:lnTo>
                  <a:pt x="83" y="94"/>
                </a:lnTo>
                <a:lnTo>
                  <a:pt x="83" y="94"/>
                </a:lnTo>
                <a:close/>
                <a:moveTo>
                  <a:pt x="26" y="180"/>
                </a:moveTo>
                <a:lnTo>
                  <a:pt x="26" y="180"/>
                </a:lnTo>
                <a:lnTo>
                  <a:pt x="27" y="180"/>
                </a:lnTo>
                <a:lnTo>
                  <a:pt x="27" y="180"/>
                </a:lnTo>
                <a:lnTo>
                  <a:pt x="27" y="179"/>
                </a:lnTo>
                <a:lnTo>
                  <a:pt x="27" y="179"/>
                </a:lnTo>
                <a:lnTo>
                  <a:pt x="26" y="179"/>
                </a:lnTo>
                <a:lnTo>
                  <a:pt x="26" y="179"/>
                </a:lnTo>
                <a:lnTo>
                  <a:pt x="26" y="180"/>
                </a:lnTo>
                <a:lnTo>
                  <a:pt x="26" y="180"/>
                </a:lnTo>
                <a:close/>
                <a:moveTo>
                  <a:pt x="168" y="204"/>
                </a:moveTo>
                <a:lnTo>
                  <a:pt x="168" y="204"/>
                </a:lnTo>
                <a:lnTo>
                  <a:pt x="168" y="204"/>
                </a:lnTo>
                <a:lnTo>
                  <a:pt x="168" y="204"/>
                </a:lnTo>
                <a:lnTo>
                  <a:pt x="167" y="206"/>
                </a:lnTo>
                <a:lnTo>
                  <a:pt x="167" y="206"/>
                </a:lnTo>
                <a:lnTo>
                  <a:pt x="167" y="206"/>
                </a:lnTo>
                <a:lnTo>
                  <a:pt x="167" y="206"/>
                </a:lnTo>
                <a:lnTo>
                  <a:pt x="168" y="204"/>
                </a:lnTo>
                <a:lnTo>
                  <a:pt x="168" y="204"/>
                </a:lnTo>
                <a:close/>
                <a:moveTo>
                  <a:pt x="262" y="148"/>
                </a:moveTo>
                <a:lnTo>
                  <a:pt x="262" y="148"/>
                </a:lnTo>
                <a:lnTo>
                  <a:pt x="262" y="148"/>
                </a:lnTo>
                <a:lnTo>
                  <a:pt x="262" y="148"/>
                </a:lnTo>
                <a:lnTo>
                  <a:pt x="260" y="148"/>
                </a:lnTo>
                <a:lnTo>
                  <a:pt x="260" y="148"/>
                </a:lnTo>
                <a:lnTo>
                  <a:pt x="260" y="148"/>
                </a:lnTo>
                <a:lnTo>
                  <a:pt x="260" y="148"/>
                </a:lnTo>
                <a:lnTo>
                  <a:pt x="262" y="148"/>
                </a:lnTo>
                <a:lnTo>
                  <a:pt x="262" y="14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7" name="Freeform 109"/>
          <p:cNvSpPr>
            <a:spLocks noEditPoints="1"/>
          </p:cNvSpPr>
          <p:nvPr/>
        </p:nvSpPr>
        <p:spPr bwMode="auto">
          <a:xfrm>
            <a:off x="4460975" y="4039654"/>
            <a:ext cx="237526" cy="551672"/>
          </a:xfrm>
          <a:custGeom>
            <a:avLst/>
            <a:gdLst>
              <a:gd name="T0" fmla="*/ 6 w 135"/>
              <a:gd name="T1" fmla="*/ 36 h 326"/>
              <a:gd name="T2" fmla="*/ 98 w 135"/>
              <a:gd name="T3" fmla="*/ 5 h 326"/>
              <a:gd name="T4" fmla="*/ 134 w 135"/>
              <a:gd name="T5" fmla="*/ 321 h 326"/>
              <a:gd name="T6" fmla="*/ 70 w 135"/>
              <a:gd name="T7" fmla="*/ 265 h 326"/>
              <a:gd name="T8" fmla="*/ 112 w 135"/>
              <a:gd name="T9" fmla="*/ 306 h 326"/>
              <a:gd name="T10" fmla="*/ 83 w 135"/>
              <a:gd name="T11" fmla="*/ 297 h 326"/>
              <a:gd name="T12" fmla="*/ 102 w 135"/>
              <a:gd name="T13" fmla="*/ 245 h 326"/>
              <a:gd name="T14" fmla="*/ 125 w 135"/>
              <a:gd name="T15" fmla="*/ 195 h 326"/>
              <a:gd name="T16" fmla="*/ 104 w 135"/>
              <a:gd name="T17" fmla="*/ 194 h 326"/>
              <a:gd name="T18" fmla="*/ 37 w 135"/>
              <a:gd name="T19" fmla="*/ 309 h 326"/>
              <a:gd name="T20" fmla="*/ 13 w 135"/>
              <a:gd name="T21" fmla="*/ 212 h 326"/>
              <a:gd name="T22" fmla="*/ 121 w 135"/>
              <a:gd name="T23" fmla="*/ 67 h 326"/>
              <a:gd name="T24" fmla="*/ 100 w 135"/>
              <a:gd name="T25" fmla="*/ 105 h 326"/>
              <a:gd name="T26" fmla="*/ 102 w 135"/>
              <a:gd name="T27" fmla="*/ 273 h 326"/>
              <a:gd name="T28" fmla="*/ 58 w 135"/>
              <a:gd name="T29" fmla="*/ 36 h 326"/>
              <a:gd name="T30" fmla="*/ 124 w 135"/>
              <a:gd name="T31" fmla="*/ 284 h 326"/>
              <a:gd name="T32" fmla="*/ 100 w 135"/>
              <a:gd name="T33" fmla="*/ 14 h 326"/>
              <a:gd name="T34" fmla="*/ 29 w 135"/>
              <a:gd name="T35" fmla="*/ 276 h 326"/>
              <a:gd name="T36" fmla="*/ 75 w 135"/>
              <a:gd name="T37" fmla="*/ 59 h 326"/>
              <a:gd name="T38" fmla="*/ 100 w 135"/>
              <a:gd name="T39" fmla="*/ 68 h 326"/>
              <a:gd name="T40" fmla="*/ 71 w 135"/>
              <a:gd name="T41" fmla="*/ 84 h 326"/>
              <a:gd name="T42" fmla="*/ 65 w 135"/>
              <a:gd name="T43" fmla="*/ 44 h 326"/>
              <a:gd name="T44" fmla="*/ 21 w 135"/>
              <a:gd name="T45" fmla="*/ 121 h 326"/>
              <a:gd name="T46" fmla="*/ 127 w 135"/>
              <a:gd name="T47" fmla="*/ 131 h 326"/>
              <a:gd name="T48" fmla="*/ 48 w 135"/>
              <a:gd name="T49" fmla="*/ 22 h 326"/>
              <a:gd name="T50" fmla="*/ 73 w 135"/>
              <a:gd name="T51" fmla="*/ 97 h 326"/>
              <a:gd name="T52" fmla="*/ 61 w 135"/>
              <a:gd name="T53" fmla="*/ 275 h 326"/>
              <a:gd name="T54" fmla="*/ 24 w 135"/>
              <a:gd name="T55" fmla="*/ 192 h 326"/>
              <a:gd name="T56" fmla="*/ 31 w 135"/>
              <a:gd name="T57" fmla="*/ 80 h 326"/>
              <a:gd name="T58" fmla="*/ 83 w 135"/>
              <a:gd name="T59" fmla="*/ 34 h 326"/>
              <a:gd name="T60" fmla="*/ 11 w 135"/>
              <a:gd name="T61" fmla="*/ 84 h 326"/>
              <a:gd name="T62" fmla="*/ 26 w 135"/>
              <a:gd name="T63" fmla="*/ 70 h 326"/>
              <a:gd name="T64" fmla="*/ 21 w 135"/>
              <a:gd name="T65" fmla="*/ 107 h 326"/>
              <a:gd name="T66" fmla="*/ 47 w 135"/>
              <a:gd name="T67" fmla="*/ 37 h 326"/>
              <a:gd name="T68" fmla="*/ 56 w 135"/>
              <a:gd name="T69" fmla="*/ 266 h 326"/>
              <a:gd name="T70" fmla="*/ 47 w 135"/>
              <a:gd name="T71" fmla="*/ 122 h 326"/>
              <a:gd name="T72" fmla="*/ 58 w 135"/>
              <a:gd name="T73" fmla="*/ 80 h 326"/>
              <a:gd name="T74" fmla="*/ 87 w 135"/>
              <a:gd name="T75" fmla="*/ 161 h 326"/>
              <a:gd name="T76" fmla="*/ 47 w 135"/>
              <a:gd name="T77" fmla="*/ 196 h 326"/>
              <a:gd name="T78" fmla="*/ 77 w 135"/>
              <a:gd name="T79" fmla="*/ 212 h 326"/>
              <a:gd name="T80" fmla="*/ 77 w 135"/>
              <a:gd name="T81" fmla="*/ 16 h 326"/>
              <a:gd name="T82" fmla="*/ 33 w 135"/>
              <a:gd name="T83" fmla="*/ 174 h 326"/>
              <a:gd name="T84" fmla="*/ 36 w 135"/>
              <a:gd name="T85" fmla="*/ 114 h 326"/>
              <a:gd name="T86" fmla="*/ 75 w 135"/>
              <a:gd name="T87" fmla="*/ 121 h 326"/>
              <a:gd name="T88" fmla="*/ 74 w 135"/>
              <a:gd name="T89" fmla="*/ 201 h 326"/>
              <a:gd name="T90" fmla="*/ 85 w 135"/>
              <a:gd name="T91" fmla="*/ 151 h 326"/>
              <a:gd name="T92" fmla="*/ 56 w 135"/>
              <a:gd name="T93" fmla="*/ 257 h 326"/>
              <a:gd name="T94" fmla="*/ 68 w 135"/>
              <a:gd name="T95" fmla="*/ 145 h 326"/>
              <a:gd name="T96" fmla="*/ 64 w 135"/>
              <a:gd name="T97" fmla="*/ 144 h 326"/>
              <a:gd name="T98" fmla="*/ 81 w 135"/>
              <a:gd name="T99" fmla="*/ 276 h 326"/>
              <a:gd name="T100" fmla="*/ 77 w 135"/>
              <a:gd name="T101" fmla="*/ 155 h 326"/>
              <a:gd name="T102" fmla="*/ 58 w 135"/>
              <a:gd name="T103" fmla="*/ 269 h 326"/>
              <a:gd name="T104" fmla="*/ 19 w 135"/>
              <a:gd name="T105" fmla="*/ 201 h 326"/>
              <a:gd name="T106" fmla="*/ 67 w 135"/>
              <a:gd name="T107" fmla="*/ 115 h 326"/>
              <a:gd name="T108" fmla="*/ 17 w 135"/>
              <a:gd name="T109" fmla="*/ 134 h 326"/>
              <a:gd name="T110" fmla="*/ 37 w 135"/>
              <a:gd name="T111" fmla="*/ 127 h 326"/>
              <a:gd name="T112" fmla="*/ 57 w 135"/>
              <a:gd name="T113" fmla="*/ 105 h 326"/>
              <a:gd name="T114" fmla="*/ 38 w 135"/>
              <a:gd name="T115" fmla="*/ 249 h 326"/>
              <a:gd name="T116" fmla="*/ 65 w 135"/>
              <a:gd name="T117" fmla="*/ 228 h 326"/>
              <a:gd name="T118" fmla="*/ 70 w 135"/>
              <a:gd name="T119" fmla="*/ 196 h 326"/>
              <a:gd name="T120" fmla="*/ 53 w 135"/>
              <a:gd name="T121" fmla="*/ 243 h 326"/>
              <a:gd name="T122" fmla="*/ 58 w 135"/>
              <a:gd name="T123" fmla="*/ 61 h 326"/>
              <a:gd name="T124" fmla="*/ 64 w 135"/>
              <a:gd name="T125" fmla="*/ 138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 h="326">
                <a:moveTo>
                  <a:pt x="17" y="299"/>
                </a:moveTo>
                <a:lnTo>
                  <a:pt x="17" y="299"/>
                </a:lnTo>
                <a:lnTo>
                  <a:pt x="14" y="299"/>
                </a:lnTo>
                <a:lnTo>
                  <a:pt x="11" y="297"/>
                </a:lnTo>
                <a:lnTo>
                  <a:pt x="11" y="296"/>
                </a:lnTo>
                <a:lnTo>
                  <a:pt x="11" y="293"/>
                </a:lnTo>
                <a:lnTo>
                  <a:pt x="11" y="293"/>
                </a:lnTo>
                <a:lnTo>
                  <a:pt x="10" y="290"/>
                </a:lnTo>
                <a:lnTo>
                  <a:pt x="10" y="289"/>
                </a:lnTo>
                <a:lnTo>
                  <a:pt x="10" y="289"/>
                </a:lnTo>
                <a:lnTo>
                  <a:pt x="11" y="286"/>
                </a:lnTo>
                <a:lnTo>
                  <a:pt x="13" y="284"/>
                </a:lnTo>
                <a:lnTo>
                  <a:pt x="13" y="284"/>
                </a:lnTo>
                <a:lnTo>
                  <a:pt x="11" y="284"/>
                </a:lnTo>
                <a:lnTo>
                  <a:pt x="11" y="284"/>
                </a:lnTo>
                <a:lnTo>
                  <a:pt x="9" y="283"/>
                </a:lnTo>
                <a:lnTo>
                  <a:pt x="9" y="280"/>
                </a:lnTo>
                <a:lnTo>
                  <a:pt x="9" y="280"/>
                </a:lnTo>
                <a:lnTo>
                  <a:pt x="9" y="279"/>
                </a:lnTo>
                <a:lnTo>
                  <a:pt x="9" y="279"/>
                </a:lnTo>
                <a:lnTo>
                  <a:pt x="9" y="259"/>
                </a:lnTo>
                <a:lnTo>
                  <a:pt x="9" y="239"/>
                </a:lnTo>
                <a:lnTo>
                  <a:pt x="9" y="239"/>
                </a:lnTo>
                <a:lnTo>
                  <a:pt x="9" y="216"/>
                </a:lnTo>
                <a:lnTo>
                  <a:pt x="9" y="216"/>
                </a:lnTo>
                <a:lnTo>
                  <a:pt x="9" y="215"/>
                </a:lnTo>
                <a:lnTo>
                  <a:pt x="9" y="215"/>
                </a:lnTo>
                <a:lnTo>
                  <a:pt x="7" y="215"/>
                </a:lnTo>
                <a:lnTo>
                  <a:pt x="7" y="215"/>
                </a:lnTo>
                <a:lnTo>
                  <a:pt x="6" y="213"/>
                </a:lnTo>
                <a:lnTo>
                  <a:pt x="6" y="213"/>
                </a:lnTo>
                <a:lnTo>
                  <a:pt x="6" y="212"/>
                </a:lnTo>
                <a:lnTo>
                  <a:pt x="6" y="212"/>
                </a:lnTo>
                <a:lnTo>
                  <a:pt x="7" y="212"/>
                </a:lnTo>
                <a:lnTo>
                  <a:pt x="7" y="212"/>
                </a:lnTo>
                <a:lnTo>
                  <a:pt x="9" y="209"/>
                </a:lnTo>
                <a:lnTo>
                  <a:pt x="9" y="206"/>
                </a:lnTo>
                <a:lnTo>
                  <a:pt x="9" y="206"/>
                </a:lnTo>
                <a:lnTo>
                  <a:pt x="9" y="142"/>
                </a:lnTo>
                <a:lnTo>
                  <a:pt x="9" y="142"/>
                </a:lnTo>
                <a:lnTo>
                  <a:pt x="7" y="73"/>
                </a:lnTo>
                <a:lnTo>
                  <a:pt x="7" y="73"/>
                </a:lnTo>
                <a:lnTo>
                  <a:pt x="6" y="46"/>
                </a:lnTo>
                <a:lnTo>
                  <a:pt x="6" y="46"/>
                </a:lnTo>
                <a:lnTo>
                  <a:pt x="6" y="36"/>
                </a:lnTo>
                <a:lnTo>
                  <a:pt x="6" y="36"/>
                </a:lnTo>
                <a:lnTo>
                  <a:pt x="6" y="34"/>
                </a:lnTo>
                <a:lnTo>
                  <a:pt x="6" y="34"/>
                </a:lnTo>
                <a:lnTo>
                  <a:pt x="4" y="33"/>
                </a:lnTo>
                <a:lnTo>
                  <a:pt x="3" y="30"/>
                </a:lnTo>
                <a:lnTo>
                  <a:pt x="3" y="29"/>
                </a:lnTo>
                <a:lnTo>
                  <a:pt x="4" y="26"/>
                </a:lnTo>
                <a:lnTo>
                  <a:pt x="4" y="26"/>
                </a:lnTo>
                <a:lnTo>
                  <a:pt x="4" y="22"/>
                </a:lnTo>
                <a:lnTo>
                  <a:pt x="3" y="17"/>
                </a:lnTo>
                <a:lnTo>
                  <a:pt x="3" y="17"/>
                </a:lnTo>
                <a:lnTo>
                  <a:pt x="2" y="17"/>
                </a:lnTo>
                <a:lnTo>
                  <a:pt x="2" y="17"/>
                </a:lnTo>
                <a:lnTo>
                  <a:pt x="0" y="13"/>
                </a:lnTo>
                <a:lnTo>
                  <a:pt x="0" y="13"/>
                </a:lnTo>
                <a:lnTo>
                  <a:pt x="0" y="12"/>
                </a:lnTo>
                <a:lnTo>
                  <a:pt x="0" y="10"/>
                </a:lnTo>
                <a:lnTo>
                  <a:pt x="0" y="10"/>
                </a:lnTo>
                <a:lnTo>
                  <a:pt x="2" y="7"/>
                </a:lnTo>
                <a:lnTo>
                  <a:pt x="3" y="7"/>
                </a:lnTo>
                <a:lnTo>
                  <a:pt x="3" y="7"/>
                </a:lnTo>
                <a:lnTo>
                  <a:pt x="4" y="7"/>
                </a:lnTo>
                <a:lnTo>
                  <a:pt x="4" y="7"/>
                </a:lnTo>
                <a:lnTo>
                  <a:pt x="6" y="9"/>
                </a:lnTo>
                <a:lnTo>
                  <a:pt x="7" y="10"/>
                </a:lnTo>
                <a:lnTo>
                  <a:pt x="7" y="10"/>
                </a:lnTo>
                <a:lnTo>
                  <a:pt x="7" y="10"/>
                </a:lnTo>
                <a:lnTo>
                  <a:pt x="7" y="10"/>
                </a:lnTo>
                <a:lnTo>
                  <a:pt x="34" y="9"/>
                </a:lnTo>
                <a:lnTo>
                  <a:pt x="34" y="9"/>
                </a:lnTo>
                <a:lnTo>
                  <a:pt x="46" y="7"/>
                </a:lnTo>
                <a:lnTo>
                  <a:pt x="46" y="7"/>
                </a:lnTo>
                <a:lnTo>
                  <a:pt x="65" y="6"/>
                </a:lnTo>
                <a:lnTo>
                  <a:pt x="65" y="6"/>
                </a:lnTo>
                <a:lnTo>
                  <a:pt x="88" y="3"/>
                </a:lnTo>
                <a:lnTo>
                  <a:pt x="88" y="3"/>
                </a:lnTo>
                <a:lnTo>
                  <a:pt x="88" y="2"/>
                </a:lnTo>
                <a:lnTo>
                  <a:pt x="88" y="2"/>
                </a:lnTo>
                <a:lnTo>
                  <a:pt x="91" y="0"/>
                </a:lnTo>
                <a:lnTo>
                  <a:pt x="94" y="0"/>
                </a:lnTo>
                <a:lnTo>
                  <a:pt x="94" y="0"/>
                </a:lnTo>
                <a:lnTo>
                  <a:pt x="94" y="2"/>
                </a:lnTo>
                <a:lnTo>
                  <a:pt x="94" y="2"/>
                </a:lnTo>
                <a:lnTo>
                  <a:pt x="95" y="3"/>
                </a:lnTo>
                <a:lnTo>
                  <a:pt x="97" y="5"/>
                </a:lnTo>
                <a:lnTo>
                  <a:pt x="97" y="5"/>
                </a:lnTo>
                <a:lnTo>
                  <a:pt x="98" y="5"/>
                </a:lnTo>
                <a:lnTo>
                  <a:pt x="98" y="5"/>
                </a:lnTo>
                <a:lnTo>
                  <a:pt x="98" y="7"/>
                </a:lnTo>
                <a:lnTo>
                  <a:pt x="100" y="9"/>
                </a:lnTo>
                <a:lnTo>
                  <a:pt x="100" y="9"/>
                </a:lnTo>
                <a:lnTo>
                  <a:pt x="107" y="13"/>
                </a:lnTo>
                <a:lnTo>
                  <a:pt x="107" y="13"/>
                </a:lnTo>
                <a:lnTo>
                  <a:pt x="114" y="17"/>
                </a:lnTo>
                <a:lnTo>
                  <a:pt x="122" y="22"/>
                </a:lnTo>
                <a:lnTo>
                  <a:pt x="122" y="22"/>
                </a:lnTo>
                <a:lnTo>
                  <a:pt x="128" y="23"/>
                </a:lnTo>
                <a:lnTo>
                  <a:pt x="128" y="23"/>
                </a:lnTo>
                <a:lnTo>
                  <a:pt x="131" y="26"/>
                </a:lnTo>
                <a:lnTo>
                  <a:pt x="131" y="30"/>
                </a:lnTo>
                <a:lnTo>
                  <a:pt x="131" y="30"/>
                </a:lnTo>
                <a:lnTo>
                  <a:pt x="132" y="46"/>
                </a:lnTo>
                <a:lnTo>
                  <a:pt x="132" y="63"/>
                </a:lnTo>
                <a:lnTo>
                  <a:pt x="132" y="63"/>
                </a:lnTo>
                <a:lnTo>
                  <a:pt x="132" y="66"/>
                </a:lnTo>
                <a:lnTo>
                  <a:pt x="132" y="66"/>
                </a:lnTo>
                <a:lnTo>
                  <a:pt x="132" y="67"/>
                </a:lnTo>
                <a:lnTo>
                  <a:pt x="132" y="67"/>
                </a:lnTo>
                <a:lnTo>
                  <a:pt x="132" y="70"/>
                </a:lnTo>
                <a:lnTo>
                  <a:pt x="132" y="70"/>
                </a:lnTo>
                <a:lnTo>
                  <a:pt x="132" y="121"/>
                </a:lnTo>
                <a:lnTo>
                  <a:pt x="132" y="121"/>
                </a:lnTo>
                <a:lnTo>
                  <a:pt x="132" y="122"/>
                </a:lnTo>
                <a:lnTo>
                  <a:pt x="132" y="122"/>
                </a:lnTo>
                <a:lnTo>
                  <a:pt x="132" y="124"/>
                </a:lnTo>
                <a:lnTo>
                  <a:pt x="132" y="124"/>
                </a:lnTo>
                <a:lnTo>
                  <a:pt x="132" y="128"/>
                </a:lnTo>
                <a:lnTo>
                  <a:pt x="132" y="128"/>
                </a:lnTo>
                <a:lnTo>
                  <a:pt x="132" y="232"/>
                </a:lnTo>
                <a:lnTo>
                  <a:pt x="132" y="232"/>
                </a:lnTo>
                <a:lnTo>
                  <a:pt x="132" y="277"/>
                </a:lnTo>
                <a:lnTo>
                  <a:pt x="132" y="277"/>
                </a:lnTo>
                <a:lnTo>
                  <a:pt x="134" y="293"/>
                </a:lnTo>
                <a:lnTo>
                  <a:pt x="134" y="293"/>
                </a:lnTo>
                <a:lnTo>
                  <a:pt x="135" y="310"/>
                </a:lnTo>
                <a:lnTo>
                  <a:pt x="135" y="310"/>
                </a:lnTo>
                <a:lnTo>
                  <a:pt x="135" y="313"/>
                </a:lnTo>
                <a:lnTo>
                  <a:pt x="135" y="313"/>
                </a:lnTo>
                <a:lnTo>
                  <a:pt x="135" y="317"/>
                </a:lnTo>
                <a:lnTo>
                  <a:pt x="135" y="317"/>
                </a:lnTo>
                <a:lnTo>
                  <a:pt x="134" y="319"/>
                </a:lnTo>
                <a:lnTo>
                  <a:pt x="134" y="319"/>
                </a:lnTo>
                <a:lnTo>
                  <a:pt x="134" y="321"/>
                </a:lnTo>
                <a:lnTo>
                  <a:pt x="134" y="321"/>
                </a:lnTo>
                <a:lnTo>
                  <a:pt x="134" y="324"/>
                </a:lnTo>
                <a:lnTo>
                  <a:pt x="134" y="324"/>
                </a:lnTo>
                <a:lnTo>
                  <a:pt x="134" y="326"/>
                </a:lnTo>
                <a:lnTo>
                  <a:pt x="131" y="326"/>
                </a:lnTo>
                <a:lnTo>
                  <a:pt x="131" y="326"/>
                </a:lnTo>
                <a:lnTo>
                  <a:pt x="129" y="326"/>
                </a:lnTo>
                <a:lnTo>
                  <a:pt x="129" y="326"/>
                </a:lnTo>
                <a:lnTo>
                  <a:pt x="127" y="326"/>
                </a:lnTo>
                <a:lnTo>
                  <a:pt x="127" y="326"/>
                </a:lnTo>
                <a:lnTo>
                  <a:pt x="88" y="324"/>
                </a:lnTo>
                <a:lnTo>
                  <a:pt x="88" y="324"/>
                </a:lnTo>
                <a:lnTo>
                  <a:pt x="65" y="323"/>
                </a:lnTo>
                <a:lnTo>
                  <a:pt x="65" y="323"/>
                </a:lnTo>
                <a:lnTo>
                  <a:pt x="58" y="323"/>
                </a:lnTo>
                <a:lnTo>
                  <a:pt x="58" y="323"/>
                </a:lnTo>
                <a:lnTo>
                  <a:pt x="50" y="324"/>
                </a:lnTo>
                <a:lnTo>
                  <a:pt x="50" y="324"/>
                </a:lnTo>
                <a:lnTo>
                  <a:pt x="47" y="324"/>
                </a:lnTo>
                <a:lnTo>
                  <a:pt x="47" y="324"/>
                </a:lnTo>
                <a:lnTo>
                  <a:pt x="46" y="324"/>
                </a:lnTo>
                <a:lnTo>
                  <a:pt x="46" y="324"/>
                </a:lnTo>
                <a:lnTo>
                  <a:pt x="38" y="324"/>
                </a:lnTo>
                <a:lnTo>
                  <a:pt x="38" y="324"/>
                </a:lnTo>
                <a:lnTo>
                  <a:pt x="36" y="324"/>
                </a:lnTo>
                <a:lnTo>
                  <a:pt x="36" y="324"/>
                </a:lnTo>
                <a:lnTo>
                  <a:pt x="31" y="324"/>
                </a:lnTo>
                <a:lnTo>
                  <a:pt x="30" y="321"/>
                </a:lnTo>
                <a:lnTo>
                  <a:pt x="30" y="321"/>
                </a:lnTo>
                <a:lnTo>
                  <a:pt x="24" y="309"/>
                </a:lnTo>
                <a:lnTo>
                  <a:pt x="17" y="299"/>
                </a:lnTo>
                <a:lnTo>
                  <a:pt x="17" y="299"/>
                </a:lnTo>
                <a:lnTo>
                  <a:pt x="17" y="299"/>
                </a:lnTo>
                <a:lnTo>
                  <a:pt x="17" y="299"/>
                </a:lnTo>
                <a:close/>
                <a:moveTo>
                  <a:pt x="67" y="266"/>
                </a:moveTo>
                <a:lnTo>
                  <a:pt x="67" y="266"/>
                </a:lnTo>
                <a:lnTo>
                  <a:pt x="64" y="266"/>
                </a:lnTo>
                <a:lnTo>
                  <a:pt x="64" y="266"/>
                </a:lnTo>
                <a:lnTo>
                  <a:pt x="64" y="267"/>
                </a:lnTo>
                <a:lnTo>
                  <a:pt x="64" y="267"/>
                </a:lnTo>
                <a:lnTo>
                  <a:pt x="67" y="266"/>
                </a:lnTo>
                <a:lnTo>
                  <a:pt x="67" y="266"/>
                </a:lnTo>
                <a:lnTo>
                  <a:pt x="70" y="265"/>
                </a:lnTo>
                <a:lnTo>
                  <a:pt x="70" y="265"/>
                </a:lnTo>
                <a:lnTo>
                  <a:pt x="71" y="265"/>
                </a:lnTo>
                <a:lnTo>
                  <a:pt x="70" y="265"/>
                </a:lnTo>
                <a:lnTo>
                  <a:pt x="70" y="265"/>
                </a:lnTo>
                <a:lnTo>
                  <a:pt x="67" y="266"/>
                </a:lnTo>
                <a:lnTo>
                  <a:pt x="67" y="266"/>
                </a:lnTo>
                <a:close/>
                <a:moveTo>
                  <a:pt x="100" y="115"/>
                </a:moveTo>
                <a:lnTo>
                  <a:pt x="100" y="115"/>
                </a:lnTo>
                <a:lnTo>
                  <a:pt x="101" y="148"/>
                </a:lnTo>
                <a:lnTo>
                  <a:pt x="101" y="148"/>
                </a:lnTo>
                <a:lnTo>
                  <a:pt x="107" y="144"/>
                </a:lnTo>
                <a:lnTo>
                  <a:pt x="107" y="144"/>
                </a:lnTo>
                <a:lnTo>
                  <a:pt x="119" y="132"/>
                </a:lnTo>
                <a:lnTo>
                  <a:pt x="119" y="132"/>
                </a:lnTo>
                <a:lnTo>
                  <a:pt x="121" y="131"/>
                </a:lnTo>
                <a:lnTo>
                  <a:pt x="119" y="130"/>
                </a:lnTo>
                <a:lnTo>
                  <a:pt x="119" y="130"/>
                </a:lnTo>
                <a:lnTo>
                  <a:pt x="118" y="130"/>
                </a:lnTo>
                <a:lnTo>
                  <a:pt x="118" y="130"/>
                </a:lnTo>
                <a:lnTo>
                  <a:pt x="108" y="134"/>
                </a:lnTo>
                <a:lnTo>
                  <a:pt x="108" y="134"/>
                </a:lnTo>
                <a:lnTo>
                  <a:pt x="105" y="134"/>
                </a:lnTo>
                <a:lnTo>
                  <a:pt x="105" y="134"/>
                </a:lnTo>
                <a:lnTo>
                  <a:pt x="102" y="134"/>
                </a:lnTo>
                <a:lnTo>
                  <a:pt x="101" y="132"/>
                </a:lnTo>
                <a:lnTo>
                  <a:pt x="101" y="132"/>
                </a:lnTo>
                <a:lnTo>
                  <a:pt x="101" y="131"/>
                </a:lnTo>
                <a:lnTo>
                  <a:pt x="101" y="130"/>
                </a:lnTo>
                <a:lnTo>
                  <a:pt x="101" y="130"/>
                </a:lnTo>
                <a:lnTo>
                  <a:pt x="104" y="127"/>
                </a:lnTo>
                <a:lnTo>
                  <a:pt x="104" y="127"/>
                </a:lnTo>
                <a:lnTo>
                  <a:pt x="115" y="115"/>
                </a:lnTo>
                <a:lnTo>
                  <a:pt x="115" y="115"/>
                </a:lnTo>
                <a:lnTo>
                  <a:pt x="119" y="111"/>
                </a:lnTo>
                <a:lnTo>
                  <a:pt x="119" y="111"/>
                </a:lnTo>
                <a:lnTo>
                  <a:pt x="121" y="111"/>
                </a:lnTo>
                <a:lnTo>
                  <a:pt x="121" y="110"/>
                </a:lnTo>
                <a:lnTo>
                  <a:pt x="121" y="110"/>
                </a:lnTo>
                <a:lnTo>
                  <a:pt x="110" y="113"/>
                </a:lnTo>
                <a:lnTo>
                  <a:pt x="100" y="115"/>
                </a:lnTo>
                <a:lnTo>
                  <a:pt x="100" y="115"/>
                </a:lnTo>
                <a:close/>
                <a:moveTo>
                  <a:pt x="119" y="311"/>
                </a:moveTo>
                <a:lnTo>
                  <a:pt x="119" y="311"/>
                </a:lnTo>
                <a:lnTo>
                  <a:pt x="119" y="310"/>
                </a:lnTo>
                <a:lnTo>
                  <a:pt x="119" y="310"/>
                </a:lnTo>
                <a:lnTo>
                  <a:pt x="117" y="309"/>
                </a:lnTo>
                <a:lnTo>
                  <a:pt x="117" y="309"/>
                </a:lnTo>
                <a:lnTo>
                  <a:pt x="112" y="306"/>
                </a:lnTo>
                <a:lnTo>
                  <a:pt x="112" y="306"/>
                </a:lnTo>
                <a:lnTo>
                  <a:pt x="107" y="300"/>
                </a:lnTo>
                <a:lnTo>
                  <a:pt x="107" y="300"/>
                </a:lnTo>
                <a:lnTo>
                  <a:pt x="97" y="296"/>
                </a:lnTo>
                <a:lnTo>
                  <a:pt x="97" y="296"/>
                </a:lnTo>
                <a:lnTo>
                  <a:pt x="94" y="294"/>
                </a:lnTo>
                <a:lnTo>
                  <a:pt x="92" y="292"/>
                </a:lnTo>
                <a:lnTo>
                  <a:pt x="92" y="292"/>
                </a:lnTo>
                <a:lnTo>
                  <a:pt x="85" y="292"/>
                </a:lnTo>
                <a:lnTo>
                  <a:pt x="85" y="292"/>
                </a:lnTo>
                <a:lnTo>
                  <a:pt x="87" y="300"/>
                </a:lnTo>
                <a:lnTo>
                  <a:pt x="87" y="309"/>
                </a:lnTo>
                <a:lnTo>
                  <a:pt x="87" y="309"/>
                </a:lnTo>
                <a:lnTo>
                  <a:pt x="88" y="307"/>
                </a:lnTo>
                <a:lnTo>
                  <a:pt x="88" y="307"/>
                </a:lnTo>
                <a:lnTo>
                  <a:pt x="94" y="300"/>
                </a:lnTo>
                <a:lnTo>
                  <a:pt x="94" y="300"/>
                </a:lnTo>
                <a:lnTo>
                  <a:pt x="97" y="300"/>
                </a:lnTo>
                <a:lnTo>
                  <a:pt x="100" y="302"/>
                </a:lnTo>
                <a:lnTo>
                  <a:pt x="100" y="302"/>
                </a:lnTo>
                <a:lnTo>
                  <a:pt x="100" y="304"/>
                </a:lnTo>
                <a:lnTo>
                  <a:pt x="100" y="304"/>
                </a:lnTo>
                <a:lnTo>
                  <a:pt x="101" y="310"/>
                </a:lnTo>
                <a:lnTo>
                  <a:pt x="101" y="310"/>
                </a:lnTo>
                <a:lnTo>
                  <a:pt x="102" y="314"/>
                </a:lnTo>
                <a:lnTo>
                  <a:pt x="102" y="314"/>
                </a:lnTo>
                <a:lnTo>
                  <a:pt x="119" y="311"/>
                </a:lnTo>
                <a:lnTo>
                  <a:pt x="119" y="311"/>
                </a:lnTo>
                <a:close/>
                <a:moveTo>
                  <a:pt x="83" y="293"/>
                </a:moveTo>
                <a:lnTo>
                  <a:pt x="83" y="293"/>
                </a:lnTo>
                <a:lnTo>
                  <a:pt x="81" y="293"/>
                </a:lnTo>
                <a:lnTo>
                  <a:pt x="81" y="293"/>
                </a:lnTo>
                <a:lnTo>
                  <a:pt x="80" y="294"/>
                </a:lnTo>
                <a:lnTo>
                  <a:pt x="80" y="294"/>
                </a:lnTo>
                <a:lnTo>
                  <a:pt x="78" y="299"/>
                </a:lnTo>
                <a:lnTo>
                  <a:pt x="78" y="299"/>
                </a:lnTo>
                <a:lnTo>
                  <a:pt x="68" y="317"/>
                </a:lnTo>
                <a:lnTo>
                  <a:pt x="68" y="317"/>
                </a:lnTo>
                <a:lnTo>
                  <a:pt x="68" y="319"/>
                </a:lnTo>
                <a:lnTo>
                  <a:pt x="68" y="319"/>
                </a:lnTo>
                <a:lnTo>
                  <a:pt x="75" y="317"/>
                </a:lnTo>
                <a:lnTo>
                  <a:pt x="83" y="317"/>
                </a:lnTo>
                <a:lnTo>
                  <a:pt x="83" y="317"/>
                </a:lnTo>
                <a:lnTo>
                  <a:pt x="83" y="311"/>
                </a:lnTo>
                <a:lnTo>
                  <a:pt x="83" y="311"/>
                </a:lnTo>
                <a:lnTo>
                  <a:pt x="83" y="297"/>
                </a:lnTo>
                <a:lnTo>
                  <a:pt x="83" y="297"/>
                </a:lnTo>
                <a:lnTo>
                  <a:pt x="83" y="293"/>
                </a:lnTo>
                <a:lnTo>
                  <a:pt x="83" y="293"/>
                </a:lnTo>
                <a:close/>
                <a:moveTo>
                  <a:pt x="119" y="155"/>
                </a:moveTo>
                <a:lnTo>
                  <a:pt x="119" y="155"/>
                </a:lnTo>
                <a:lnTo>
                  <a:pt x="117" y="158"/>
                </a:lnTo>
                <a:lnTo>
                  <a:pt x="117" y="158"/>
                </a:lnTo>
                <a:lnTo>
                  <a:pt x="102" y="172"/>
                </a:lnTo>
                <a:lnTo>
                  <a:pt x="102" y="172"/>
                </a:lnTo>
                <a:lnTo>
                  <a:pt x="101" y="174"/>
                </a:lnTo>
                <a:lnTo>
                  <a:pt x="101" y="174"/>
                </a:lnTo>
                <a:lnTo>
                  <a:pt x="101" y="178"/>
                </a:lnTo>
                <a:lnTo>
                  <a:pt x="101" y="178"/>
                </a:lnTo>
                <a:lnTo>
                  <a:pt x="119" y="171"/>
                </a:lnTo>
                <a:lnTo>
                  <a:pt x="119" y="171"/>
                </a:lnTo>
                <a:lnTo>
                  <a:pt x="119" y="155"/>
                </a:lnTo>
                <a:lnTo>
                  <a:pt x="119" y="155"/>
                </a:lnTo>
                <a:close/>
                <a:moveTo>
                  <a:pt x="121" y="201"/>
                </a:moveTo>
                <a:lnTo>
                  <a:pt x="121" y="201"/>
                </a:lnTo>
                <a:lnTo>
                  <a:pt x="119" y="201"/>
                </a:lnTo>
                <a:lnTo>
                  <a:pt x="119" y="201"/>
                </a:lnTo>
                <a:lnTo>
                  <a:pt x="102" y="216"/>
                </a:lnTo>
                <a:lnTo>
                  <a:pt x="102" y="216"/>
                </a:lnTo>
                <a:lnTo>
                  <a:pt x="102" y="218"/>
                </a:lnTo>
                <a:lnTo>
                  <a:pt x="102" y="218"/>
                </a:lnTo>
                <a:lnTo>
                  <a:pt x="102" y="222"/>
                </a:lnTo>
                <a:lnTo>
                  <a:pt x="102" y="222"/>
                </a:lnTo>
                <a:lnTo>
                  <a:pt x="121" y="213"/>
                </a:lnTo>
                <a:lnTo>
                  <a:pt x="121" y="213"/>
                </a:lnTo>
                <a:lnTo>
                  <a:pt x="121" y="201"/>
                </a:lnTo>
                <a:lnTo>
                  <a:pt x="121" y="201"/>
                </a:lnTo>
                <a:close/>
                <a:moveTo>
                  <a:pt x="124" y="276"/>
                </a:moveTo>
                <a:lnTo>
                  <a:pt x="124" y="276"/>
                </a:lnTo>
                <a:lnTo>
                  <a:pt x="121" y="260"/>
                </a:lnTo>
                <a:lnTo>
                  <a:pt x="121" y="260"/>
                </a:lnTo>
                <a:lnTo>
                  <a:pt x="119" y="262"/>
                </a:lnTo>
                <a:lnTo>
                  <a:pt x="119" y="262"/>
                </a:lnTo>
                <a:lnTo>
                  <a:pt x="111" y="273"/>
                </a:lnTo>
                <a:lnTo>
                  <a:pt x="111" y="273"/>
                </a:lnTo>
                <a:lnTo>
                  <a:pt x="105" y="282"/>
                </a:lnTo>
                <a:lnTo>
                  <a:pt x="105" y="282"/>
                </a:lnTo>
                <a:lnTo>
                  <a:pt x="104" y="283"/>
                </a:lnTo>
                <a:lnTo>
                  <a:pt x="105" y="284"/>
                </a:lnTo>
                <a:lnTo>
                  <a:pt x="105" y="284"/>
                </a:lnTo>
                <a:lnTo>
                  <a:pt x="124" y="276"/>
                </a:lnTo>
                <a:lnTo>
                  <a:pt x="124" y="276"/>
                </a:lnTo>
                <a:close/>
                <a:moveTo>
                  <a:pt x="102" y="245"/>
                </a:moveTo>
                <a:lnTo>
                  <a:pt x="102" y="245"/>
                </a:lnTo>
                <a:lnTo>
                  <a:pt x="121" y="236"/>
                </a:lnTo>
                <a:lnTo>
                  <a:pt x="121" y="236"/>
                </a:lnTo>
                <a:lnTo>
                  <a:pt x="121" y="222"/>
                </a:lnTo>
                <a:lnTo>
                  <a:pt x="121" y="222"/>
                </a:lnTo>
                <a:lnTo>
                  <a:pt x="118" y="225"/>
                </a:lnTo>
                <a:lnTo>
                  <a:pt x="118" y="225"/>
                </a:lnTo>
                <a:lnTo>
                  <a:pt x="104" y="239"/>
                </a:lnTo>
                <a:lnTo>
                  <a:pt x="104" y="239"/>
                </a:lnTo>
                <a:lnTo>
                  <a:pt x="102" y="240"/>
                </a:lnTo>
                <a:lnTo>
                  <a:pt x="102" y="240"/>
                </a:lnTo>
                <a:lnTo>
                  <a:pt x="102" y="245"/>
                </a:lnTo>
                <a:lnTo>
                  <a:pt x="102" y="245"/>
                </a:lnTo>
                <a:close/>
                <a:moveTo>
                  <a:pt x="125" y="195"/>
                </a:moveTo>
                <a:lnTo>
                  <a:pt x="125" y="195"/>
                </a:lnTo>
                <a:lnTo>
                  <a:pt x="124" y="196"/>
                </a:lnTo>
                <a:lnTo>
                  <a:pt x="124" y="198"/>
                </a:lnTo>
                <a:lnTo>
                  <a:pt x="124" y="198"/>
                </a:lnTo>
                <a:lnTo>
                  <a:pt x="124" y="212"/>
                </a:lnTo>
                <a:lnTo>
                  <a:pt x="124" y="212"/>
                </a:lnTo>
                <a:lnTo>
                  <a:pt x="124" y="216"/>
                </a:lnTo>
                <a:lnTo>
                  <a:pt x="124" y="216"/>
                </a:lnTo>
                <a:lnTo>
                  <a:pt x="124" y="225"/>
                </a:lnTo>
                <a:lnTo>
                  <a:pt x="124" y="225"/>
                </a:lnTo>
                <a:lnTo>
                  <a:pt x="125" y="250"/>
                </a:lnTo>
                <a:lnTo>
                  <a:pt x="125" y="250"/>
                </a:lnTo>
                <a:lnTo>
                  <a:pt x="125" y="255"/>
                </a:lnTo>
                <a:lnTo>
                  <a:pt x="125" y="255"/>
                </a:lnTo>
                <a:lnTo>
                  <a:pt x="125" y="260"/>
                </a:lnTo>
                <a:lnTo>
                  <a:pt x="125" y="260"/>
                </a:lnTo>
                <a:lnTo>
                  <a:pt x="127" y="275"/>
                </a:lnTo>
                <a:lnTo>
                  <a:pt x="127" y="275"/>
                </a:lnTo>
                <a:lnTo>
                  <a:pt x="128" y="289"/>
                </a:lnTo>
                <a:lnTo>
                  <a:pt x="128" y="289"/>
                </a:lnTo>
                <a:lnTo>
                  <a:pt x="128" y="289"/>
                </a:lnTo>
                <a:lnTo>
                  <a:pt x="129" y="290"/>
                </a:lnTo>
                <a:lnTo>
                  <a:pt x="129" y="290"/>
                </a:lnTo>
                <a:lnTo>
                  <a:pt x="129" y="287"/>
                </a:lnTo>
                <a:lnTo>
                  <a:pt x="129" y="287"/>
                </a:lnTo>
                <a:lnTo>
                  <a:pt x="127" y="262"/>
                </a:lnTo>
                <a:lnTo>
                  <a:pt x="127" y="262"/>
                </a:lnTo>
                <a:lnTo>
                  <a:pt x="125" y="229"/>
                </a:lnTo>
                <a:lnTo>
                  <a:pt x="125" y="229"/>
                </a:lnTo>
                <a:lnTo>
                  <a:pt x="125" y="198"/>
                </a:lnTo>
                <a:lnTo>
                  <a:pt x="125" y="198"/>
                </a:lnTo>
                <a:lnTo>
                  <a:pt x="125" y="195"/>
                </a:lnTo>
                <a:lnTo>
                  <a:pt x="125" y="195"/>
                </a:lnTo>
                <a:close/>
                <a:moveTo>
                  <a:pt x="121" y="94"/>
                </a:moveTo>
                <a:lnTo>
                  <a:pt x="121" y="94"/>
                </a:lnTo>
                <a:lnTo>
                  <a:pt x="119" y="95"/>
                </a:lnTo>
                <a:lnTo>
                  <a:pt x="119" y="95"/>
                </a:lnTo>
                <a:lnTo>
                  <a:pt x="101" y="108"/>
                </a:lnTo>
                <a:lnTo>
                  <a:pt x="101" y="108"/>
                </a:lnTo>
                <a:lnTo>
                  <a:pt x="100" y="110"/>
                </a:lnTo>
                <a:lnTo>
                  <a:pt x="100" y="110"/>
                </a:lnTo>
                <a:lnTo>
                  <a:pt x="100" y="111"/>
                </a:lnTo>
                <a:lnTo>
                  <a:pt x="100" y="113"/>
                </a:lnTo>
                <a:lnTo>
                  <a:pt x="100" y="113"/>
                </a:lnTo>
                <a:lnTo>
                  <a:pt x="111" y="110"/>
                </a:lnTo>
                <a:lnTo>
                  <a:pt x="121" y="105"/>
                </a:lnTo>
                <a:lnTo>
                  <a:pt x="121" y="105"/>
                </a:lnTo>
                <a:lnTo>
                  <a:pt x="121" y="94"/>
                </a:lnTo>
                <a:lnTo>
                  <a:pt x="121" y="94"/>
                </a:lnTo>
                <a:close/>
                <a:moveTo>
                  <a:pt x="77" y="293"/>
                </a:moveTo>
                <a:lnTo>
                  <a:pt x="77" y="293"/>
                </a:lnTo>
                <a:lnTo>
                  <a:pt x="63" y="293"/>
                </a:lnTo>
                <a:lnTo>
                  <a:pt x="63" y="293"/>
                </a:lnTo>
                <a:lnTo>
                  <a:pt x="64" y="299"/>
                </a:lnTo>
                <a:lnTo>
                  <a:pt x="64" y="304"/>
                </a:lnTo>
                <a:lnTo>
                  <a:pt x="64" y="304"/>
                </a:lnTo>
                <a:lnTo>
                  <a:pt x="65" y="314"/>
                </a:lnTo>
                <a:lnTo>
                  <a:pt x="65" y="314"/>
                </a:lnTo>
                <a:lnTo>
                  <a:pt x="65" y="314"/>
                </a:lnTo>
                <a:lnTo>
                  <a:pt x="65" y="314"/>
                </a:lnTo>
                <a:lnTo>
                  <a:pt x="77" y="293"/>
                </a:lnTo>
                <a:lnTo>
                  <a:pt x="77" y="293"/>
                </a:lnTo>
                <a:close/>
                <a:moveTo>
                  <a:pt x="102" y="198"/>
                </a:moveTo>
                <a:lnTo>
                  <a:pt x="102" y="198"/>
                </a:lnTo>
                <a:lnTo>
                  <a:pt x="102" y="198"/>
                </a:lnTo>
                <a:lnTo>
                  <a:pt x="102" y="198"/>
                </a:lnTo>
                <a:lnTo>
                  <a:pt x="119" y="189"/>
                </a:lnTo>
                <a:lnTo>
                  <a:pt x="119" y="189"/>
                </a:lnTo>
                <a:lnTo>
                  <a:pt x="119" y="188"/>
                </a:lnTo>
                <a:lnTo>
                  <a:pt x="119" y="188"/>
                </a:lnTo>
                <a:lnTo>
                  <a:pt x="119" y="181"/>
                </a:lnTo>
                <a:lnTo>
                  <a:pt x="119" y="181"/>
                </a:lnTo>
                <a:lnTo>
                  <a:pt x="119" y="178"/>
                </a:lnTo>
                <a:lnTo>
                  <a:pt x="119" y="178"/>
                </a:lnTo>
                <a:lnTo>
                  <a:pt x="119" y="179"/>
                </a:lnTo>
                <a:lnTo>
                  <a:pt x="119" y="179"/>
                </a:lnTo>
                <a:lnTo>
                  <a:pt x="104" y="194"/>
                </a:lnTo>
                <a:lnTo>
                  <a:pt x="104" y="194"/>
                </a:lnTo>
                <a:lnTo>
                  <a:pt x="102" y="196"/>
                </a:lnTo>
                <a:lnTo>
                  <a:pt x="102" y="198"/>
                </a:lnTo>
                <a:lnTo>
                  <a:pt x="102" y="198"/>
                </a:lnTo>
                <a:close/>
                <a:moveTo>
                  <a:pt x="121" y="135"/>
                </a:moveTo>
                <a:lnTo>
                  <a:pt x="121" y="135"/>
                </a:lnTo>
                <a:lnTo>
                  <a:pt x="111" y="145"/>
                </a:lnTo>
                <a:lnTo>
                  <a:pt x="101" y="154"/>
                </a:lnTo>
                <a:lnTo>
                  <a:pt x="101" y="154"/>
                </a:lnTo>
                <a:lnTo>
                  <a:pt x="104" y="154"/>
                </a:lnTo>
                <a:lnTo>
                  <a:pt x="104" y="154"/>
                </a:lnTo>
                <a:lnTo>
                  <a:pt x="111" y="151"/>
                </a:lnTo>
                <a:lnTo>
                  <a:pt x="119" y="148"/>
                </a:lnTo>
                <a:lnTo>
                  <a:pt x="119" y="148"/>
                </a:lnTo>
                <a:lnTo>
                  <a:pt x="119" y="147"/>
                </a:lnTo>
                <a:lnTo>
                  <a:pt x="119" y="147"/>
                </a:lnTo>
                <a:lnTo>
                  <a:pt x="121" y="135"/>
                </a:lnTo>
                <a:lnTo>
                  <a:pt x="121" y="135"/>
                </a:lnTo>
                <a:close/>
                <a:moveTo>
                  <a:pt x="100" y="36"/>
                </a:moveTo>
                <a:lnTo>
                  <a:pt x="100" y="36"/>
                </a:lnTo>
                <a:lnTo>
                  <a:pt x="118" y="30"/>
                </a:lnTo>
                <a:lnTo>
                  <a:pt x="118" y="30"/>
                </a:lnTo>
                <a:lnTo>
                  <a:pt x="118" y="27"/>
                </a:lnTo>
                <a:lnTo>
                  <a:pt x="118" y="27"/>
                </a:lnTo>
                <a:lnTo>
                  <a:pt x="114" y="24"/>
                </a:lnTo>
                <a:lnTo>
                  <a:pt x="114" y="24"/>
                </a:lnTo>
                <a:lnTo>
                  <a:pt x="112" y="24"/>
                </a:lnTo>
                <a:lnTo>
                  <a:pt x="112" y="24"/>
                </a:lnTo>
                <a:lnTo>
                  <a:pt x="107" y="27"/>
                </a:lnTo>
                <a:lnTo>
                  <a:pt x="100" y="29"/>
                </a:lnTo>
                <a:lnTo>
                  <a:pt x="100" y="29"/>
                </a:lnTo>
                <a:lnTo>
                  <a:pt x="100" y="36"/>
                </a:lnTo>
                <a:lnTo>
                  <a:pt x="100" y="36"/>
                </a:lnTo>
                <a:close/>
                <a:moveTo>
                  <a:pt x="60" y="297"/>
                </a:moveTo>
                <a:lnTo>
                  <a:pt x="60" y="297"/>
                </a:lnTo>
                <a:lnTo>
                  <a:pt x="60" y="297"/>
                </a:lnTo>
                <a:lnTo>
                  <a:pt x="60" y="297"/>
                </a:lnTo>
                <a:lnTo>
                  <a:pt x="51" y="316"/>
                </a:lnTo>
                <a:lnTo>
                  <a:pt x="51" y="316"/>
                </a:lnTo>
                <a:lnTo>
                  <a:pt x="57" y="317"/>
                </a:lnTo>
                <a:lnTo>
                  <a:pt x="61" y="317"/>
                </a:lnTo>
                <a:lnTo>
                  <a:pt x="61" y="317"/>
                </a:lnTo>
                <a:lnTo>
                  <a:pt x="61" y="307"/>
                </a:lnTo>
                <a:lnTo>
                  <a:pt x="60" y="297"/>
                </a:lnTo>
                <a:lnTo>
                  <a:pt x="60" y="297"/>
                </a:lnTo>
                <a:close/>
                <a:moveTo>
                  <a:pt x="37" y="309"/>
                </a:moveTo>
                <a:lnTo>
                  <a:pt x="37" y="309"/>
                </a:lnTo>
                <a:lnTo>
                  <a:pt x="38" y="309"/>
                </a:lnTo>
                <a:lnTo>
                  <a:pt x="38" y="309"/>
                </a:lnTo>
                <a:lnTo>
                  <a:pt x="44" y="297"/>
                </a:lnTo>
                <a:lnTo>
                  <a:pt x="44" y="297"/>
                </a:lnTo>
                <a:lnTo>
                  <a:pt x="46" y="296"/>
                </a:lnTo>
                <a:lnTo>
                  <a:pt x="46" y="296"/>
                </a:lnTo>
                <a:lnTo>
                  <a:pt x="46" y="294"/>
                </a:lnTo>
                <a:lnTo>
                  <a:pt x="47" y="294"/>
                </a:lnTo>
                <a:lnTo>
                  <a:pt x="47" y="294"/>
                </a:lnTo>
                <a:lnTo>
                  <a:pt x="48" y="294"/>
                </a:lnTo>
                <a:lnTo>
                  <a:pt x="50" y="296"/>
                </a:lnTo>
                <a:lnTo>
                  <a:pt x="50" y="296"/>
                </a:lnTo>
                <a:lnTo>
                  <a:pt x="50" y="300"/>
                </a:lnTo>
                <a:lnTo>
                  <a:pt x="50" y="300"/>
                </a:lnTo>
                <a:lnTo>
                  <a:pt x="50" y="306"/>
                </a:lnTo>
                <a:lnTo>
                  <a:pt x="50" y="306"/>
                </a:lnTo>
                <a:lnTo>
                  <a:pt x="50" y="307"/>
                </a:lnTo>
                <a:lnTo>
                  <a:pt x="50" y="307"/>
                </a:lnTo>
                <a:lnTo>
                  <a:pt x="57" y="293"/>
                </a:lnTo>
                <a:lnTo>
                  <a:pt x="57" y="293"/>
                </a:lnTo>
                <a:lnTo>
                  <a:pt x="56" y="293"/>
                </a:lnTo>
                <a:lnTo>
                  <a:pt x="56" y="293"/>
                </a:lnTo>
                <a:lnTo>
                  <a:pt x="43" y="293"/>
                </a:lnTo>
                <a:lnTo>
                  <a:pt x="43" y="293"/>
                </a:lnTo>
                <a:lnTo>
                  <a:pt x="40" y="293"/>
                </a:lnTo>
                <a:lnTo>
                  <a:pt x="38" y="296"/>
                </a:lnTo>
                <a:lnTo>
                  <a:pt x="38" y="296"/>
                </a:lnTo>
                <a:lnTo>
                  <a:pt x="38" y="302"/>
                </a:lnTo>
                <a:lnTo>
                  <a:pt x="37" y="309"/>
                </a:lnTo>
                <a:lnTo>
                  <a:pt x="37" y="309"/>
                </a:lnTo>
                <a:lnTo>
                  <a:pt x="37" y="309"/>
                </a:lnTo>
                <a:lnTo>
                  <a:pt x="37" y="309"/>
                </a:lnTo>
                <a:close/>
                <a:moveTo>
                  <a:pt x="14" y="265"/>
                </a:moveTo>
                <a:lnTo>
                  <a:pt x="14" y="265"/>
                </a:lnTo>
                <a:lnTo>
                  <a:pt x="16" y="263"/>
                </a:lnTo>
                <a:lnTo>
                  <a:pt x="16" y="262"/>
                </a:lnTo>
                <a:lnTo>
                  <a:pt x="16" y="262"/>
                </a:lnTo>
                <a:lnTo>
                  <a:pt x="16" y="257"/>
                </a:lnTo>
                <a:lnTo>
                  <a:pt x="16" y="257"/>
                </a:lnTo>
                <a:lnTo>
                  <a:pt x="16" y="242"/>
                </a:lnTo>
                <a:lnTo>
                  <a:pt x="16" y="242"/>
                </a:lnTo>
                <a:lnTo>
                  <a:pt x="14" y="212"/>
                </a:lnTo>
                <a:lnTo>
                  <a:pt x="14" y="212"/>
                </a:lnTo>
                <a:lnTo>
                  <a:pt x="14" y="211"/>
                </a:lnTo>
                <a:lnTo>
                  <a:pt x="14" y="211"/>
                </a:lnTo>
                <a:lnTo>
                  <a:pt x="13" y="212"/>
                </a:lnTo>
                <a:lnTo>
                  <a:pt x="13" y="213"/>
                </a:lnTo>
                <a:lnTo>
                  <a:pt x="13" y="213"/>
                </a:lnTo>
                <a:lnTo>
                  <a:pt x="13" y="238"/>
                </a:lnTo>
                <a:lnTo>
                  <a:pt x="14" y="263"/>
                </a:lnTo>
                <a:lnTo>
                  <a:pt x="14" y="263"/>
                </a:lnTo>
                <a:lnTo>
                  <a:pt x="14" y="265"/>
                </a:lnTo>
                <a:lnTo>
                  <a:pt x="14" y="265"/>
                </a:lnTo>
                <a:close/>
                <a:moveTo>
                  <a:pt x="13" y="206"/>
                </a:moveTo>
                <a:lnTo>
                  <a:pt x="13" y="206"/>
                </a:lnTo>
                <a:lnTo>
                  <a:pt x="14" y="205"/>
                </a:lnTo>
                <a:lnTo>
                  <a:pt x="14" y="203"/>
                </a:lnTo>
                <a:lnTo>
                  <a:pt x="14" y="203"/>
                </a:lnTo>
                <a:lnTo>
                  <a:pt x="14" y="182"/>
                </a:lnTo>
                <a:lnTo>
                  <a:pt x="14" y="182"/>
                </a:lnTo>
                <a:lnTo>
                  <a:pt x="13" y="137"/>
                </a:lnTo>
                <a:lnTo>
                  <a:pt x="13" y="137"/>
                </a:lnTo>
                <a:lnTo>
                  <a:pt x="13" y="135"/>
                </a:lnTo>
                <a:lnTo>
                  <a:pt x="13" y="135"/>
                </a:lnTo>
                <a:lnTo>
                  <a:pt x="13" y="135"/>
                </a:lnTo>
                <a:lnTo>
                  <a:pt x="13" y="135"/>
                </a:lnTo>
                <a:lnTo>
                  <a:pt x="13" y="206"/>
                </a:lnTo>
                <a:lnTo>
                  <a:pt x="13" y="206"/>
                </a:lnTo>
                <a:close/>
                <a:moveTo>
                  <a:pt x="121" y="76"/>
                </a:moveTo>
                <a:lnTo>
                  <a:pt x="121" y="76"/>
                </a:lnTo>
                <a:lnTo>
                  <a:pt x="110" y="84"/>
                </a:lnTo>
                <a:lnTo>
                  <a:pt x="102" y="91"/>
                </a:lnTo>
                <a:lnTo>
                  <a:pt x="102" y="91"/>
                </a:lnTo>
                <a:lnTo>
                  <a:pt x="111" y="88"/>
                </a:lnTo>
                <a:lnTo>
                  <a:pt x="121" y="86"/>
                </a:lnTo>
                <a:lnTo>
                  <a:pt x="121" y="86"/>
                </a:lnTo>
                <a:lnTo>
                  <a:pt x="121" y="76"/>
                </a:lnTo>
                <a:lnTo>
                  <a:pt x="121" y="76"/>
                </a:lnTo>
                <a:close/>
                <a:moveTo>
                  <a:pt x="100" y="76"/>
                </a:moveTo>
                <a:lnTo>
                  <a:pt x="100" y="76"/>
                </a:lnTo>
                <a:lnTo>
                  <a:pt x="100" y="87"/>
                </a:lnTo>
                <a:lnTo>
                  <a:pt x="100" y="87"/>
                </a:lnTo>
                <a:lnTo>
                  <a:pt x="121" y="71"/>
                </a:lnTo>
                <a:lnTo>
                  <a:pt x="121" y="71"/>
                </a:lnTo>
                <a:lnTo>
                  <a:pt x="111" y="74"/>
                </a:lnTo>
                <a:lnTo>
                  <a:pt x="100" y="76"/>
                </a:lnTo>
                <a:lnTo>
                  <a:pt x="100" y="76"/>
                </a:lnTo>
                <a:close/>
                <a:moveTo>
                  <a:pt x="102" y="73"/>
                </a:moveTo>
                <a:lnTo>
                  <a:pt x="102" y="73"/>
                </a:lnTo>
                <a:lnTo>
                  <a:pt x="111" y="70"/>
                </a:lnTo>
                <a:lnTo>
                  <a:pt x="121" y="67"/>
                </a:lnTo>
                <a:lnTo>
                  <a:pt x="121" y="67"/>
                </a:lnTo>
                <a:lnTo>
                  <a:pt x="121" y="59"/>
                </a:lnTo>
                <a:lnTo>
                  <a:pt x="121" y="59"/>
                </a:lnTo>
                <a:lnTo>
                  <a:pt x="111" y="64"/>
                </a:lnTo>
                <a:lnTo>
                  <a:pt x="102" y="73"/>
                </a:lnTo>
                <a:lnTo>
                  <a:pt x="102" y="73"/>
                </a:lnTo>
                <a:close/>
                <a:moveTo>
                  <a:pt x="53" y="289"/>
                </a:moveTo>
                <a:lnTo>
                  <a:pt x="53" y="289"/>
                </a:lnTo>
                <a:lnTo>
                  <a:pt x="85" y="289"/>
                </a:lnTo>
                <a:lnTo>
                  <a:pt x="85" y="289"/>
                </a:lnTo>
                <a:lnTo>
                  <a:pt x="92" y="289"/>
                </a:lnTo>
                <a:lnTo>
                  <a:pt x="92" y="289"/>
                </a:lnTo>
                <a:lnTo>
                  <a:pt x="98" y="287"/>
                </a:lnTo>
                <a:lnTo>
                  <a:pt x="98" y="287"/>
                </a:lnTo>
                <a:lnTo>
                  <a:pt x="98" y="283"/>
                </a:lnTo>
                <a:lnTo>
                  <a:pt x="98" y="283"/>
                </a:lnTo>
                <a:lnTo>
                  <a:pt x="90" y="284"/>
                </a:lnTo>
                <a:lnTo>
                  <a:pt x="90" y="284"/>
                </a:lnTo>
                <a:lnTo>
                  <a:pt x="88" y="286"/>
                </a:lnTo>
                <a:lnTo>
                  <a:pt x="87" y="286"/>
                </a:lnTo>
                <a:lnTo>
                  <a:pt x="87" y="286"/>
                </a:lnTo>
                <a:lnTo>
                  <a:pt x="68" y="287"/>
                </a:lnTo>
                <a:lnTo>
                  <a:pt x="68" y="287"/>
                </a:lnTo>
                <a:lnTo>
                  <a:pt x="53" y="289"/>
                </a:lnTo>
                <a:lnTo>
                  <a:pt x="53" y="289"/>
                </a:lnTo>
                <a:close/>
                <a:moveTo>
                  <a:pt x="121" y="194"/>
                </a:moveTo>
                <a:lnTo>
                  <a:pt x="121" y="194"/>
                </a:lnTo>
                <a:lnTo>
                  <a:pt x="119" y="194"/>
                </a:lnTo>
                <a:lnTo>
                  <a:pt x="119" y="194"/>
                </a:lnTo>
                <a:lnTo>
                  <a:pt x="102" y="202"/>
                </a:lnTo>
                <a:lnTo>
                  <a:pt x="102" y="202"/>
                </a:lnTo>
                <a:lnTo>
                  <a:pt x="101" y="203"/>
                </a:lnTo>
                <a:lnTo>
                  <a:pt x="101" y="203"/>
                </a:lnTo>
                <a:lnTo>
                  <a:pt x="101" y="211"/>
                </a:lnTo>
                <a:lnTo>
                  <a:pt x="101" y="211"/>
                </a:lnTo>
                <a:lnTo>
                  <a:pt x="102" y="212"/>
                </a:lnTo>
                <a:lnTo>
                  <a:pt x="102" y="212"/>
                </a:lnTo>
                <a:lnTo>
                  <a:pt x="104" y="211"/>
                </a:lnTo>
                <a:lnTo>
                  <a:pt x="104" y="211"/>
                </a:lnTo>
                <a:lnTo>
                  <a:pt x="117" y="198"/>
                </a:lnTo>
                <a:lnTo>
                  <a:pt x="117" y="198"/>
                </a:lnTo>
                <a:lnTo>
                  <a:pt x="119" y="195"/>
                </a:lnTo>
                <a:lnTo>
                  <a:pt x="119" y="195"/>
                </a:lnTo>
                <a:lnTo>
                  <a:pt x="121" y="194"/>
                </a:lnTo>
                <a:lnTo>
                  <a:pt x="121" y="194"/>
                </a:lnTo>
                <a:close/>
                <a:moveTo>
                  <a:pt x="100" y="105"/>
                </a:moveTo>
                <a:lnTo>
                  <a:pt x="100" y="105"/>
                </a:lnTo>
                <a:lnTo>
                  <a:pt x="119" y="91"/>
                </a:lnTo>
                <a:lnTo>
                  <a:pt x="119" y="91"/>
                </a:lnTo>
                <a:lnTo>
                  <a:pt x="110" y="93"/>
                </a:lnTo>
                <a:lnTo>
                  <a:pt x="100" y="95"/>
                </a:lnTo>
                <a:lnTo>
                  <a:pt x="100" y="95"/>
                </a:lnTo>
                <a:lnTo>
                  <a:pt x="100" y="105"/>
                </a:lnTo>
                <a:lnTo>
                  <a:pt x="100" y="105"/>
                </a:lnTo>
                <a:close/>
                <a:moveTo>
                  <a:pt x="121" y="245"/>
                </a:moveTo>
                <a:lnTo>
                  <a:pt x="121" y="245"/>
                </a:lnTo>
                <a:lnTo>
                  <a:pt x="121" y="245"/>
                </a:lnTo>
                <a:lnTo>
                  <a:pt x="121" y="245"/>
                </a:lnTo>
                <a:lnTo>
                  <a:pt x="104" y="262"/>
                </a:lnTo>
                <a:lnTo>
                  <a:pt x="104" y="262"/>
                </a:lnTo>
                <a:lnTo>
                  <a:pt x="102" y="263"/>
                </a:lnTo>
                <a:lnTo>
                  <a:pt x="102" y="263"/>
                </a:lnTo>
                <a:lnTo>
                  <a:pt x="121" y="252"/>
                </a:lnTo>
                <a:lnTo>
                  <a:pt x="121" y="252"/>
                </a:lnTo>
                <a:lnTo>
                  <a:pt x="121" y="245"/>
                </a:lnTo>
                <a:lnTo>
                  <a:pt x="121" y="245"/>
                </a:lnTo>
                <a:close/>
                <a:moveTo>
                  <a:pt x="102" y="225"/>
                </a:moveTo>
                <a:lnTo>
                  <a:pt x="102" y="225"/>
                </a:lnTo>
                <a:lnTo>
                  <a:pt x="102" y="235"/>
                </a:lnTo>
                <a:lnTo>
                  <a:pt x="102" y="235"/>
                </a:lnTo>
                <a:lnTo>
                  <a:pt x="111" y="226"/>
                </a:lnTo>
                <a:lnTo>
                  <a:pt x="118" y="219"/>
                </a:lnTo>
                <a:lnTo>
                  <a:pt x="118" y="219"/>
                </a:lnTo>
                <a:lnTo>
                  <a:pt x="102" y="225"/>
                </a:lnTo>
                <a:lnTo>
                  <a:pt x="102" y="225"/>
                </a:lnTo>
                <a:close/>
                <a:moveTo>
                  <a:pt x="112" y="296"/>
                </a:moveTo>
                <a:lnTo>
                  <a:pt x="112" y="296"/>
                </a:lnTo>
                <a:lnTo>
                  <a:pt x="117" y="289"/>
                </a:lnTo>
                <a:lnTo>
                  <a:pt x="117" y="289"/>
                </a:lnTo>
                <a:lnTo>
                  <a:pt x="121" y="280"/>
                </a:lnTo>
                <a:lnTo>
                  <a:pt x="121" y="280"/>
                </a:lnTo>
                <a:lnTo>
                  <a:pt x="107" y="287"/>
                </a:lnTo>
                <a:lnTo>
                  <a:pt x="107" y="287"/>
                </a:lnTo>
                <a:lnTo>
                  <a:pt x="112" y="296"/>
                </a:lnTo>
                <a:lnTo>
                  <a:pt x="112" y="296"/>
                </a:lnTo>
                <a:close/>
                <a:moveTo>
                  <a:pt x="102" y="279"/>
                </a:moveTo>
                <a:lnTo>
                  <a:pt x="102" y="279"/>
                </a:lnTo>
                <a:lnTo>
                  <a:pt x="111" y="269"/>
                </a:lnTo>
                <a:lnTo>
                  <a:pt x="118" y="259"/>
                </a:lnTo>
                <a:lnTo>
                  <a:pt x="118" y="259"/>
                </a:lnTo>
                <a:lnTo>
                  <a:pt x="102" y="267"/>
                </a:lnTo>
                <a:lnTo>
                  <a:pt x="102" y="267"/>
                </a:lnTo>
                <a:lnTo>
                  <a:pt x="102" y="273"/>
                </a:lnTo>
                <a:lnTo>
                  <a:pt x="102" y="279"/>
                </a:lnTo>
                <a:lnTo>
                  <a:pt x="102" y="279"/>
                </a:lnTo>
                <a:close/>
                <a:moveTo>
                  <a:pt x="121" y="115"/>
                </a:moveTo>
                <a:lnTo>
                  <a:pt x="121" y="115"/>
                </a:lnTo>
                <a:lnTo>
                  <a:pt x="105" y="130"/>
                </a:lnTo>
                <a:lnTo>
                  <a:pt x="105" y="130"/>
                </a:lnTo>
                <a:lnTo>
                  <a:pt x="105" y="131"/>
                </a:lnTo>
                <a:lnTo>
                  <a:pt x="105" y="131"/>
                </a:lnTo>
                <a:lnTo>
                  <a:pt x="119" y="125"/>
                </a:lnTo>
                <a:lnTo>
                  <a:pt x="119" y="125"/>
                </a:lnTo>
                <a:lnTo>
                  <a:pt x="121" y="124"/>
                </a:lnTo>
                <a:lnTo>
                  <a:pt x="121" y="124"/>
                </a:lnTo>
                <a:lnTo>
                  <a:pt x="121" y="115"/>
                </a:lnTo>
                <a:lnTo>
                  <a:pt x="121" y="115"/>
                </a:lnTo>
                <a:close/>
                <a:moveTo>
                  <a:pt x="101" y="168"/>
                </a:moveTo>
                <a:lnTo>
                  <a:pt x="101" y="168"/>
                </a:lnTo>
                <a:lnTo>
                  <a:pt x="117" y="152"/>
                </a:lnTo>
                <a:lnTo>
                  <a:pt x="117" y="152"/>
                </a:lnTo>
                <a:lnTo>
                  <a:pt x="110" y="157"/>
                </a:lnTo>
                <a:lnTo>
                  <a:pt x="101" y="158"/>
                </a:lnTo>
                <a:lnTo>
                  <a:pt x="101" y="158"/>
                </a:lnTo>
                <a:lnTo>
                  <a:pt x="101" y="168"/>
                </a:lnTo>
                <a:lnTo>
                  <a:pt x="101" y="168"/>
                </a:lnTo>
                <a:close/>
                <a:moveTo>
                  <a:pt x="121" y="46"/>
                </a:moveTo>
                <a:lnTo>
                  <a:pt x="121" y="46"/>
                </a:lnTo>
                <a:lnTo>
                  <a:pt x="111" y="50"/>
                </a:lnTo>
                <a:lnTo>
                  <a:pt x="104" y="57"/>
                </a:lnTo>
                <a:lnTo>
                  <a:pt x="104" y="57"/>
                </a:lnTo>
                <a:lnTo>
                  <a:pt x="112" y="54"/>
                </a:lnTo>
                <a:lnTo>
                  <a:pt x="121" y="51"/>
                </a:lnTo>
                <a:lnTo>
                  <a:pt x="121" y="51"/>
                </a:lnTo>
                <a:lnTo>
                  <a:pt x="121" y="46"/>
                </a:lnTo>
                <a:lnTo>
                  <a:pt x="121" y="46"/>
                </a:lnTo>
                <a:close/>
                <a:moveTo>
                  <a:pt x="58" y="41"/>
                </a:moveTo>
                <a:lnTo>
                  <a:pt x="58" y="41"/>
                </a:lnTo>
                <a:lnTo>
                  <a:pt x="58" y="41"/>
                </a:lnTo>
                <a:lnTo>
                  <a:pt x="58" y="41"/>
                </a:lnTo>
                <a:lnTo>
                  <a:pt x="68" y="34"/>
                </a:lnTo>
                <a:lnTo>
                  <a:pt x="68" y="34"/>
                </a:lnTo>
                <a:lnTo>
                  <a:pt x="68" y="34"/>
                </a:lnTo>
                <a:lnTo>
                  <a:pt x="68" y="34"/>
                </a:lnTo>
                <a:lnTo>
                  <a:pt x="71" y="26"/>
                </a:lnTo>
                <a:lnTo>
                  <a:pt x="71" y="26"/>
                </a:lnTo>
                <a:lnTo>
                  <a:pt x="71" y="26"/>
                </a:lnTo>
                <a:lnTo>
                  <a:pt x="71" y="26"/>
                </a:lnTo>
                <a:lnTo>
                  <a:pt x="58" y="36"/>
                </a:lnTo>
                <a:lnTo>
                  <a:pt x="58" y="36"/>
                </a:lnTo>
                <a:lnTo>
                  <a:pt x="57" y="37"/>
                </a:lnTo>
                <a:lnTo>
                  <a:pt x="57" y="37"/>
                </a:lnTo>
                <a:lnTo>
                  <a:pt x="58" y="41"/>
                </a:lnTo>
                <a:lnTo>
                  <a:pt x="58" y="41"/>
                </a:lnTo>
                <a:close/>
                <a:moveTo>
                  <a:pt x="97" y="303"/>
                </a:moveTo>
                <a:lnTo>
                  <a:pt x="97" y="303"/>
                </a:lnTo>
                <a:lnTo>
                  <a:pt x="91" y="309"/>
                </a:lnTo>
                <a:lnTo>
                  <a:pt x="87" y="316"/>
                </a:lnTo>
                <a:lnTo>
                  <a:pt x="87" y="316"/>
                </a:lnTo>
                <a:lnTo>
                  <a:pt x="98" y="314"/>
                </a:lnTo>
                <a:lnTo>
                  <a:pt x="98" y="314"/>
                </a:lnTo>
                <a:lnTo>
                  <a:pt x="98" y="309"/>
                </a:lnTo>
                <a:lnTo>
                  <a:pt x="97" y="303"/>
                </a:lnTo>
                <a:lnTo>
                  <a:pt x="97" y="303"/>
                </a:lnTo>
                <a:close/>
                <a:moveTo>
                  <a:pt x="125" y="149"/>
                </a:moveTo>
                <a:lnTo>
                  <a:pt x="125" y="149"/>
                </a:lnTo>
                <a:lnTo>
                  <a:pt x="124" y="151"/>
                </a:lnTo>
                <a:lnTo>
                  <a:pt x="124" y="154"/>
                </a:lnTo>
                <a:lnTo>
                  <a:pt x="124" y="154"/>
                </a:lnTo>
                <a:lnTo>
                  <a:pt x="124" y="168"/>
                </a:lnTo>
                <a:lnTo>
                  <a:pt x="124" y="168"/>
                </a:lnTo>
                <a:lnTo>
                  <a:pt x="124" y="175"/>
                </a:lnTo>
                <a:lnTo>
                  <a:pt x="124" y="175"/>
                </a:lnTo>
                <a:lnTo>
                  <a:pt x="124" y="186"/>
                </a:lnTo>
                <a:lnTo>
                  <a:pt x="124" y="186"/>
                </a:lnTo>
                <a:lnTo>
                  <a:pt x="124" y="188"/>
                </a:lnTo>
                <a:lnTo>
                  <a:pt x="124" y="188"/>
                </a:lnTo>
                <a:lnTo>
                  <a:pt x="125" y="186"/>
                </a:lnTo>
                <a:lnTo>
                  <a:pt x="125" y="185"/>
                </a:lnTo>
                <a:lnTo>
                  <a:pt x="125" y="185"/>
                </a:lnTo>
                <a:lnTo>
                  <a:pt x="127" y="151"/>
                </a:lnTo>
                <a:lnTo>
                  <a:pt x="127" y="151"/>
                </a:lnTo>
                <a:lnTo>
                  <a:pt x="125" y="149"/>
                </a:lnTo>
                <a:lnTo>
                  <a:pt x="125" y="149"/>
                </a:lnTo>
                <a:close/>
                <a:moveTo>
                  <a:pt x="117" y="175"/>
                </a:moveTo>
                <a:lnTo>
                  <a:pt x="117" y="175"/>
                </a:lnTo>
                <a:lnTo>
                  <a:pt x="101" y="182"/>
                </a:lnTo>
                <a:lnTo>
                  <a:pt x="101" y="182"/>
                </a:lnTo>
                <a:lnTo>
                  <a:pt x="101" y="191"/>
                </a:lnTo>
                <a:lnTo>
                  <a:pt x="101" y="191"/>
                </a:lnTo>
                <a:lnTo>
                  <a:pt x="110" y="184"/>
                </a:lnTo>
                <a:lnTo>
                  <a:pt x="117" y="175"/>
                </a:lnTo>
                <a:lnTo>
                  <a:pt x="117" y="175"/>
                </a:lnTo>
                <a:close/>
                <a:moveTo>
                  <a:pt x="124" y="284"/>
                </a:moveTo>
                <a:lnTo>
                  <a:pt x="124" y="284"/>
                </a:lnTo>
                <a:lnTo>
                  <a:pt x="119" y="292"/>
                </a:lnTo>
                <a:lnTo>
                  <a:pt x="115" y="300"/>
                </a:lnTo>
                <a:lnTo>
                  <a:pt x="115" y="300"/>
                </a:lnTo>
                <a:lnTo>
                  <a:pt x="118" y="300"/>
                </a:lnTo>
                <a:lnTo>
                  <a:pt x="124" y="297"/>
                </a:lnTo>
                <a:lnTo>
                  <a:pt x="124" y="297"/>
                </a:lnTo>
                <a:lnTo>
                  <a:pt x="122" y="294"/>
                </a:lnTo>
                <a:lnTo>
                  <a:pt x="122" y="294"/>
                </a:lnTo>
                <a:lnTo>
                  <a:pt x="122" y="292"/>
                </a:lnTo>
                <a:lnTo>
                  <a:pt x="124" y="290"/>
                </a:lnTo>
                <a:lnTo>
                  <a:pt x="124" y="290"/>
                </a:lnTo>
                <a:lnTo>
                  <a:pt x="125" y="289"/>
                </a:lnTo>
                <a:lnTo>
                  <a:pt x="125" y="289"/>
                </a:lnTo>
                <a:lnTo>
                  <a:pt x="124" y="284"/>
                </a:lnTo>
                <a:lnTo>
                  <a:pt x="124" y="284"/>
                </a:lnTo>
                <a:close/>
                <a:moveTo>
                  <a:pt x="29" y="47"/>
                </a:moveTo>
                <a:lnTo>
                  <a:pt x="29" y="47"/>
                </a:lnTo>
                <a:lnTo>
                  <a:pt x="27" y="43"/>
                </a:lnTo>
                <a:lnTo>
                  <a:pt x="27" y="43"/>
                </a:lnTo>
                <a:lnTo>
                  <a:pt x="24" y="46"/>
                </a:lnTo>
                <a:lnTo>
                  <a:pt x="24" y="46"/>
                </a:lnTo>
                <a:lnTo>
                  <a:pt x="21" y="46"/>
                </a:lnTo>
                <a:lnTo>
                  <a:pt x="21" y="46"/>
                </a:lnTo>
                <a:lnTo>
                  <a:pt x="20" y="47"/>
                </a:lnTo>
                <a:lnTo>
                  <a:pt x="20" y="46"/>
                </a:lnTo>
                <a:lnTo>
                  <a:pt x="20" y="46"/>
                </a:lnTo>
                <a:lnTo>
                  <a:pt x="19" y="44"/>
                </a:lnTo>
                <a:lnTo>
                  <a:pt x="19" y="43"/>
                </a:lnTo>
                <a:lnTo>
                  <a:pt x="19" y="43"/>
                </a:lnTo>
                <a:lnTo>
                  <a:pt x="20" y="41"/>
                </a:lnTo>
                <a:lnTo>
                  <a:pt x="20" y="41"/>
                </a:lnTo>
                <a:lnTo>
                  <a:pt x="21" y="40"/>
                </a:lnTo>
                <a:lnTo>
                  <a:pt x="21" y="40"/>
                </a:lnTo>
                <a:lnTo>
                  <a:pt x="17" y="40"/>
                </a:lnTo>
                <a:lnTo>
                  <a:pt x="17" y="40"/>
                </a:lnTo>
                <a:lnTo>
                  <a:pt x="19" y="54"/>
                </a:lnTo>
                <a:lnTo>
                  <a:pt x="19" y="54"/>
                </a:lnTo>
                <a:lnTo>
                  <a:pt x="20" y="51"/>
                </a:lnTo>
                <a:lnTo>
                  <a:pt x="20" y="51"/>
                </a:lnTo>
                <a:lnTo>
                  <a:pt x="21" y="51"/>
                </a:lnTo>
                <a:lnTo>
                  <a:pt x="23" y="53"/>
                </a:lnTo>
                <a:lnTo>
                  <a:pt x="23" y="53"/>
                </a:lnTo>
                <a:lnTo>
                  <a:pt x="29" y="47"/>
                </a:lnTo>
                <a:lnTo>
                  <a:pt x="29" y="47"/>
                </a:lnTo>
                <a:close/>
                <a:moveTo>
                  <a:pt x="100" y="14"/>
                </a:moveTo>
                <a:lnTo>
                  <a:pt x="100" y="14"/>
                </a:lnTo>
                <a:lnTo>
                  <a:pt x="100" y="27"/>
                </a:lnTo>
                <a:lnTo>
                  <a:pt x="100" y="27"/>
                </a:lnTo>
                <a:lnTo>
                  <a:pt x="110" y="23"/>
                </a:lnTo>
                <a:lnTo>
                  <a:pt x="110" y="23"/>
                </a:lnTo>
                <a:lnTo>
                  <a:pt x="100" y="14"/>
                </a:lnTo>
                <a:lnTo>
                  <a:pt x="100" y="14"/>
                </a:lnTo>
                <a:close/>
                <a:moveTo>
                  <a:pt x="117" y="242"/>
                </a:moveTo>
                <a:lnTo>
                  <a:pt x="117" y="242"/>
                </a:lnTo>
                <a:lnTo>
                  <a:pt x="117" y="242"/>
                </a:lnTo>
                <a:lnTo>
                  <a:pt x="117" y="242"/>
                </a:lnTo>
                <a:lnTo>
                  <a:pt x="102" y="249"/>
                </a:lnTo>
                <a:lnTo>
                  <a:pt x="102" y="249"/>
                </a:lnTo>
                <a:lnTo>
                  <a:pt x="102" y="253"/>
                </a:lnTo>
                <a:lnTo>
                  <a:pt x="102" y="253"/>
                </a:lnTo>
                <a:lnTo>
                  <a:pt x="104" y="257"/>
                </a:lnTo>
                <a:lnTo>
                  <a:pt x="104" y="257"/>
                </a:lnTo>
                <a:lnTo>
                  <a:pt x="117" y="242"/>
                </a:lnTo>
                <a:lnTo>
                  <a:pt x="117" y="242"/>
                </a:lnTo>
                <a:close/>
                <a:moveTo>
                  <a:pt x="83" y="61"/>
                </a:moveTo>
                <a:lnTo>
                  <a:pt x="83" y="61"/>
                </a:lnTo>
                <a:lnTo>
                  <a:pt x="71" y="70"/>
                </a:lnTo>
                <a:lnTo>
                  <a:pt x="71" y="70"/>
                </a:lnTo>
                <a:lnTo>
                  <a:pt x="71" y="71"/>
                </a:lnTo>
                <a:lnTo>
                  <a:pt x="71" y="71"/>
                </a:lnTo>
                <a:lnTo>
                  <a:pt x="71" y="74"/>
                </a:lnTo>
                <a:lnTo>
                  <a:pt x="71" y="74"/>
                </a:lnTo>
                <a:lnTo>
                  <a:pt x="71" y="74"/>
                </a:lnTo>
                <a:lnTo>
                  <a:pt x="71" y="74"/>
                </a:lnTo>
                <a:lnTo>
                  <a:pt x="81" y="68"/>
                </a:lnTo>
                <a:lnTo>
                  <a:pt x="81" y="68"/>
                </a:lnTo>
                <a:lnTo>
                  <a:pt x="83" y="67"/>
                </a:lnTo>
                <a:lnTo>
                  <a:pt x="83" y="67"/>
                </a:lnTo>
                <a:lnTo>
                  <a:pt x="83" y="61"/>
                </a:lnTo>
                <a:lnTo>
                  <a:pt x="83" y="61"/>
                </a:lnTo>
                <a:close/>
                <a:moveTo>
                  <a:pt x="23" y="277"/>
                </a:moveTo>
                <a:lnTo>
                  <a:pt x="23" y="277"/>
                </a:lnTo>
                <a:lnTo>
                  <a:pt x="26" y="280"/>
                </a:lnTo>
                <a:lnTo>
                  <a:pt x="30" y="282"/>
                </a:lnTo>
                <a:lnTo>
                  <a:pt x="30" y="282"/>
                </a:lnTo>
                <a:lnTo>
                  <a:pt x="31" y="280"/>
                </a:lnTo>
                <a:lnTo>
                  <a:pt x="31" y="280"/>
                </a:lnTo>
                <a:lnTo>
                  <a:pt x="30" y="280"/>
                </a:lnTo>
                <a:lnTo>
                  <a:pt x="30" y="280"/>
                </a:lnTo>
                <a:lnTo>
                  <a:pt x="29" y="277"/>
                </a:lnTo>
                <a:lnTo>
                  <a:pt x="29" y="277"/>
                </a:lnTo>
                <a:lnTo>
                  <a:pt x="29" y="276"/>
                </a:lnTo>
                <a:lnTo>
                  <a:pt x="30" y="276"/>
                </a:lnTo>
                <a:lnTo>
                  <a:pt x="30" y="276"/>
                </a:lnTo>
                <a:lnTo>
                  <a:pt x="31" y="275"/>
                </a:lnTo>
                <a:lnTo>
                  <a:pt x="31" y="275"/>
                </a:lnTo>
                <a:lnTo>
                  <a:pt x="37" y="273"/>
                </a:lnTo>
                <a:lnTo>
                  <a:pt x="37" y="273"/>
                </a:lnTo>
                <a:lnTo>
                  <a:pt x="38" y="273"/>
                </a:lnTo>
                <a:lnTo>
                  <a:pt x="38" y="273"/>
                </a:lnTo>
                <a:lnTo>
                  <a:pt x="46" y="267"/>
                </a:lnTo>
                <a:lnTo>
                  <a:pt x="46" y="267"/>
                </a:lnTo>
                <a:lnTo>
                  <a:pt x="43" y="266"/>
                </a:lnTo>
                <a:lnTo>
                  <a:pt x="43" y="266"/>
                </a:lnTo>
                <a:lnTo>
                  <a:pt x="41" y="270"/>
                </a:lnTo>
                <a:lnTo>
                  <a:pt x="40" y="272"/>
                </a:lnTo>
                <a:lnTo>
                  <a:pt x="37" y="272"/>
                </a:lnTo>
                <a:lnTo>
                  <a:pt x="34" y="270"/>
                </a:lnTo>
                <a:lnTo>
                  <a:pt x="34" y="270"/>
                </a:lnTo>
                <a:lnTo>
                  <a:pt x="33" y="273"/>
                </a:lnTo>
                <a:lnTo>
                  <a:pt x="33" y="273"/>
                </a:lnTo>
                <a:lnTo>
                  <a:pt x="31" y="273"/>
                </a:lnTo>
                <a:lnTo>
                  <a:pt x="30" y="273"/>
                </a:lnTo>
                <a:lnTo>
                  <a:pt x="30" y="273"/>
                </a:lnTo>
                <a:lnTo>
                  <a:pt x="23" y="277"/>
                </a:lnTo>
                <a:lnTo>
                  <a:pt x="23" y="277"/>
                </a:lnTo>
                <a:close/>
                <a:moveTo>
                  <a:pt x="46" y="168"/>
                </a:moveTo>
                <a:lnTo>
                  <a:pt x="46" y="168"/>
                </a:lnTo>
                <a:lnTo>
                  <a:pt x="46" y="168"/>
                </a:lnTo>
                <a:lnTo>
                  <a:pt x="46" y="168"/>
                </a:lnTo>
                <a:lnTo>
                  <a:pt x="48" y="165"/>
                </a:lnTo>
                <a:lnTo>
                  <a:pt x="48" y="165"/>
                </a:lnTo>
                <a:lnTo>
                  <a:pt x="51" y="162"/>
                </a:lnTo>
                <a:lnTo>
                  <a:pt x="51" y="162"/>
                </a:lnTo>
                <a:lnTo>
                  <a:pt x="53" y="157"/>
                </a:lnTo>
                <a:lnTo>
                  <a:pt x="53" y="157"/>
                </a:lnTo>
                <a:lnTo>
                  <a:pt x="51" y="154"/>
                </a:lnTo>
                <a:lnTo>
                  <a:pt x="51" y="154"/>
                </a:lnTo>
                <a:lnTo>
                  <a:pt x="46" y="159"/>
                </a:lnTo>
                <a:lnTo>
                  <a:pt x="46" y="159"/>
                </a:lnTo>
                <a:lnTo>
                  <a:pt x="46" y="161"/>
                </a:lnTo>
                <a:lnTo>
                  <a:pt x="46" y="161"/>
                </a:lnTo>
                <a:lnTo>
                  <a:pt x="46" y="168"/>
                </a:lnTo>
                <a:lnTo>
                  <a:pt x="46" y="168"/>
                </a:lnTo>
                <a:close/>
                <a:moveTo>
                  <a:pt x="75" y="59"/>
                </a:moveTo>
                <a:lnTo>
                  <a:pt x="75" y="59"/>
                </a:lnTo>
                <a:lnTo>
                  <a:pt x="75" y="59"/>
                </a:lnTo>
                <a:lnTo>
                  <a:pt x="75" y="59"/>
                </a:lnTo>
                <a:lnTo>
                  <a:pt x="81" y="56"/>
                </a:lnTo>
                <a:lnTo>
                  <a:pt x="81" y="56"/>
                </a:lnTo>
                <a:lnTo>
                  <a:pt x="83" y="53"/>
                </a:lnTo>
                <a:lnTo>
                  <a:pt x="83" y="53"/>
                </a:lnTo>
                <a:lnTo>
                  <a:pt x="84" y="47"/>
                </a:lnTo>
                <a:lnTo>
                  <a:pt x="84" y="47"/>
                </a:lnTo>
                <a:lnTo>
                  <a:pt x="84" y="46"/>
                </a:lnTo>
                <a:lnTo>
                  <a:pt x="85" y="46"/>
                </a:lnTo>
                <a:lnTo>
                  <a:pt x="85" y="46"/>
                </a:lnTo>
                <a:lnTo>
                  <a:pt x="85" y="44"/>
                </a:lnTo>
                <a:lnTo>
                  <a:pt x="85" y="44"/>
                </a:lnTo>
                <a:lnTo>
                  <a:pt x="85" y="44"/>
                </a:lnTo>
                <a:lnTo>
                  <a:pt x="81" y="47"/>
                </a:lnTo>
                <a:lnTo>
                  <a:pt x="81" y="47"/>
                </a:lnTo>
                <a:lnTo>
                  <a:pt x="78" y="50"/>
                </a:lnTo>
                <a:lnTo>
                  <a:pt x="78" y="53"/>
                </a:lnTo>
                <a:lnTo>
                  <a:pt x="78" y="53"/>
                </a:lnTo>
                <a:lnTo>
                  <a:pt x="75" y="59"/>
                </a:lnTo>
                <a:lnTo>
                  <a:pt x="75" y="59"/>
                </a:lnTo>
                <a:close/>
                <a:moveTo>
                  <a:pt x="119" y="34"/>
                </a:moveTo>
                <a:lnTo>
                  <a:pt x="119" y="34"/>
                </a:lnTo>
                <a:lnTo>
                  <a:pt x="110" y="40"/>
                </a:lnTo>
                <a:lnTo>
                  <a:pt x="101" y="46"/>
                </a:lnTo>
                <a:lnTo>
                  <a:pt x="101" y="46"/>
                </a:lnTo>
                <a:lnTo>
                  <a:pt x="111" y="43"/>
                </a:lnTo>
                <a:lnTo>
                  <a:pt x="121" y="39"/>
                </a:lnTo>
                <a:lnTo>
                  <a:pt x="121" y="39"/>
                </a:lnTo>
                <a:lnTo>
                  <a:pt x="119" y="34"/>
                </a:lnTo>
                <a:lnTo>
                  <a:pt x="119" y="34"/>
                </a:lnTo>
                <a:close/>
                <a:moveTo>
                  <a:pt x="34" y="306"/>
                </a:moveTo>
                <a:lnTo>
                  <a:pt x="34" y="306"/>
                </a:lnTo>
                <a:lnTo>
                  <a:pt x="34" y="300"/>
                </a:lnTo>
                <a:lnTo>
                  <a:pt x="34" y="293"/>
                </a:lnTo>
                <a:lnTo>
                  <a:pt x="34" y="293"/>
                </a:lnTo>
                <a:lnTo>
                  <a:pt x="29" y="294"/>
                </a:lnTo>
                <a:lnTo>
                  <a:pt x="29" y="294"/>
                </a:lnTo>
                <a:lnTo>
                  <a:pt x="30" y="302"/>
                </a:lnTo>
                <a:lnTo>
                  <a:pt x="34" y="306"/>
                </a:lnTo>
                <a:lnTo>
                  <a:pt x="34" y="306"/>
                </a:lnTo>
                <a:close/>
                <a:moveTo>
                  <a:pt x="112" y="59"/>
                </a:moveTo>
                <a:lnTo>
                  <a:pt x="112" y="59"/>
                </a:lnTo>
                <a:lnTo>
                  <a:pt x="107" y="60"/>
                </a:lnTo>
                <a:lnTo>
                  <a:pt x="100" y="61"/>
                </a:lnTo>
                <a:lnTo>
                  <a:pt x="100" y="61"/>
                </a:lnTo>
                <a:lnTo>
                  <a:pt x="100" y="68"/>
                </a:lnTo>
                <a:lnTo>
                  <a:pt x="100" y="68"/>
                </a:lnTo>
                <a:lnTo>
                  <a:pt x="112" y="59"/>
                </a:lnTo>
                <a:lnTo>
                  <a:pt x="112" y="59"/>
                </a:lnTo>
                <a:close/>
                <a:moveTo>
                  <a:pt x="73" y="46"/>
                </a:moveTo>
                <a:lnTo>
                  <a:pt x="73" y="46"/>
                </a:lnTo>
                <a:lnTo>
                  <a:pt x="75" y="44"/>
                </a:lnTo>
                <a:lnTo>
                  <a:pt x="75" y="44"/>
                </a:lnTo>
                <a:lnTo>
                  <a:pt x="77" y="41"/>
                </a:lnTo>
                <a:lnTo>
                  <a:pt x="77" y="41"/>
                </a:lnTo>
                <a:lnTo>
                  <a:pt x="80" y="34"/>
                </a:lnTo>
                <a:lnTo>
                  <a:pt x="80" y="34"/>
                </a:lnTo>
                <a:lnTo>
                  <a:pt x="80" y="32"/>
                </a:lnTo>
                <a:lnTo>
                  <a:pt x="80" y="32"/>
                </a:lnTo>
                <a:lnTo>
                  <a:pt x="74" y="37"/>
                </a:lnTo>
                <a:lnTo>
                  <a:pt x="74" y="37"/>
                </a:lnTo>
                <a:lnTo>
                  <a:pt x="74" y="39"/>
                </a:lnTo>
                <a:lnTo>
                  <a:pt x="74" y="39"/>
                </a:lnTo>
                <a:lnTo>
                  <a:pt x="74" y="40"/>
                </a:lnTo>
                <a:lnTo>
                  <a:pt x="74" y="40"/>
                </a:lnTo>
                <a:lnTo>
                  <a:pt x="73" y="46"/>
                </a:lnTo>
                <a:lnTo>
                  <a:pt x="73" y="46"/>
                </a:lnTo>
                <a:close/>
                <a:moveTo>
                  <a:pt x="128" y="84"/>
                </a:moveTo>
                <a:lnTo>
                  <a:pt x="128" y="84"/>
                </a:lnTo>
                <a:lnTo>
                  <a:pt x="128" y="71"/>
                </a:lnTo>
                <a:lnTo>
                  <a:pt x="128" y="71"/>
                </a:lnTo>
                <a:lnTo>
                  <a:pt x="125" y="73"/>
                </a:lnTo>
                <a:lnTo>
                  <a:pt x="125" y="73"/>
                </a:lnTo>
                <a:lnTo>
                  <a:pt x="125" y="73"/>
                </a:lnTo>
                <a:lnTo>
                  <a:pt x="124" y="76"/>
                </a:lnTo>
                <a:lnTo>
                  <a:pt x="124" y="76"/>
                </a:lnTo>
                <a:lnTo>
                  <a:pt x="124" y="83"/>
                </a:lnTo>
                <a:lnTo>
                  <a:pt x="124" y="83"/>
                </a:lnTo>
                <a:lnTo>
                  <a:pt x="124" y="86"/>
                </a:lnTo>
                <a:lnTo>
                  <a:pt x="124" y="86"/>
                </a:lnTo>
                <a:lnTo>
                  <a:pt x="128" y="84"/>
                </a:lnTo>
                <a:lnTo>
                  <a:pt x="128" y="84"/>
                </a:lnTo>
                <a:close/>
                <a:moveTo>
                  <a:pt x="71" y="90"/>
                </a:moveTo>
                <a:lnTo>
                  <a:pt x="71" y="90"/>
                </a:lnTo>
                <a:lnTo>
                  <a:pt x="77" y="86"/>
                </a:lnTo>
                <a:lnTo>
                  <a:pt x="77" y="86"/>
                </a:lnTo>
                <a:lnTo>
                  <a:pt x="78" y="86"/>
                </a:lnTo>
                <a:lnTo>
                  <a:pt x="78" y="86"/>
                </a:lnTo>
                <a:lnTo>
                  <a:pt x="78" y="78"/>
                </a:lnTo>
                <a:lnTo>
                  <a:pt x="78" y="78"/>
                </a:lnTo>
                <a:lnTo>
                  <a:pt x="71" y="83"/>
                </a:lnTo>
                <a:lnTo>
                  <a:pt x="71" y="83"/>
                </a:lnTo>
                <a:lnTo>
                  <a:pt x="71" y="84"/>
                </a:lnTo>
                <a:lnTo>
                  <a:pt x="71" y="84"/>
                </a:lnTo>
                <a:lnTo>
                  <a:pt x="71" y="90"/>
                </a:lnTo>
                <a:lnTo>
                  <a:pt x="71" y="90"/>
                </a:lnTo>
                <a:close/>
                <a:moveTo>
                  <a:pt x="75" y="30"/>
                </a:moveTo>
                <a:lnTo>
                  <a:pt x="75" y="30"/>
                </a:lnTo>
                <a:lnTo>
                  <a:pt x="81" y="26"/>
                </a:lnTo>
                <a:lnTo>
                  <a:pt x="81" y="26"/>
                </a:lnTo>
                <a:lnTo>
                  <a:pt x="83" y="24"/>
                </a:lnTo>
                <a:lnTo>
                  <a:pt x="83" y="24"/>
                </a:lnTo>
                <a:lnTo>
                  <a:pt x="85" y="16"/>
                </a:lnTo>
                <a:lnTo>
                  <a:pt x="85" y="16"/>
                </a:lnTo>
                <a:lnTo>
                  <a:pt x="83" y="17"/>
                </a:lnTo>
                <a:lnTo>
                  <a:pt x="81" y="20"/>
                </a:lnTo>
                <a:lnTo>
                  <a:pt x="81" y="20"/>
                </a:lnTo>
                <a:lnTo>
                  <a:pt x="81" y="23"/>
                </a:lnTo>
                <a:lnTo>
                  <a:pt x="78" y="24"/>
                </a:lnTo>
                <a:lnTo>
                  <a:pt x="78" y="24"/>
                </a:lnTo>
                <a:lnTo>
                  <a:pt x="75" y="24"/>
                </a:lnTo>
                <a:lnTo>
                  <a:pt x="75" y="24"/>
                </a:lnTo>
                <a:lnTo>
                  <a:pt x="75" y="30"/>
                </a:lnTo>
                <a:lnTo>
                  <a:pt x="75" y="30"/>
                </a:lnTo>
                <a:close/>
                <a:moveTo>
                  <a:pt x="128" y="64"/>
                </a:moveTo>
                <a:lnTo>
                  <a:pt x="128" y="64"/>
                </a:lnTo>
                <a:lnTo>
                  <a:pt x="128" y="53"/>
                </a:lnTo>
                <a:lnTo>
                  <a:pt x="128" y="53"/>
                </a:lnTo>
                <a:lnTo>
                  <a:pt x="125" y="54"/>
                </a:lnTo>
                <a:lnTo>
                  <a:pt x="125" y="54"/>
                </a:lnTo>
                <a:lnTo>
                  <a:pt x="124" y="56"/>
                </a:lnTo>
                <a:lnTo>
                  <a:pt x="124" y="56"/>
                </a:lnTo>
                <a:lnTo>
                  <a:pt x="124" y="66"/>
                </a:lnTo>
                <a:lnTo>
                  <a:pt x="124" y="66"/>
                </a:lnTo>
                <a:lnTo>
                  <a:pt x="128" y="64"/>
                </a:lnTo>
                <a:lnTo>
                  <a:pt x="128" y="64"/>
                </a:lnTo>
                <a:close/>
                <a:moveTo>
                  <a:pt x="124" y="91"/>
                </a:moveTo>
                <a:lnTo>
                  <a:pt x="124" y="91"/>
                </a:lnTo>
                <a:lnTo>
                  <a:pt x="124" y="104"/>
                </a:lnTo>
                <a:lnTo>
                  <a:pt x="124" y="104"/>
                </a:lnTo>
                <a:lnTo>
                  <a:pt x="127" y="104"/>
                </a:lnTo>
                <a:lnTo>
                  <a:pt x="127" y="104"/>
                </a:lnTo>
                <a:lnTo>
                  <a:pt x="128" y="90"/>
                </a:lnTo>
                <a:lnTo>
                  <a:pt x="128" y="90"/>
                </a:lnTo>
                <a:lnTo>
                  <a:pt x="124" y="91"/>
                </a:lnTo>
                <a:lnTo>
                  <a:pt x="124" y="91"/>
                </a:lnTo>
                <a:close/>
                <a:moveTo>
                  <a:pt x="65" y="44"/>
                </a:moveTo>
                <a:lnTo>
                  <a:pt x="65" y="44"/>
                </a:lnTo>
                <a:lnTo>
                  <a:pt x="65" y="44"/>
                </a:lnTo>
                <a:lnTo>
                  <a:pt x="65" y="44"/>
                </a:lnTo>
                <a:lnTo>
                  <a:pt x="58" y="50"/>
                </a:lnTo>
                <a:lnTo>
                  <a:pt x="58" y="50"/>
                </a:lnTo>
                <a:lnTo>
                  <a:pt x="58" y="50"/>
                </a:lnTo>
                <a:lnTo>
                  <a:pt x="58" y="50"/>
                </a:lnTo>
                <a:lnTo>
                  <a:pt x="58" y="56"/>
                </a:lnTo>
                <a:lnTo>
                  <a:pt x="58" y="56"/>
                </a:lnTo>
                <a:lnTo>
                  <a:pt x="63" y="53"/>
                </a:lnTo>
                <a:lnTo>
                  <a:pt x="63" y="53"/>
                </a:lnTo>
                <a:lnTo>
                  <a:pt x="63" y="53"/>
                </a:lnTo>
                <a:lnTo>
                  <a:pt x="63" y="53"/>
                </a:lnTo>
                <a:lnTo>
                  <a:pt x="65" y="44"/>
                </a:lnTo>
                <a:lnTo>
                  <a:pt x="65" y="44"/>
                </a:lnTo>
                <a:close/>
                <a:moveTo>
                  <a:pt x="73" y="178"/>
                </a:moveTo>
                <a:lnTo>
                  <a:pt x="73" y="178"/>
                </a:lnTo>
                <a:lnTo>
                  <a:pt x="77" y="175"/>
                </a:lnTo>
                <a:lnTo>
                  <a:pt x="77" y="175"/>
                </a:lnTo>
                <a:lnTo>
                  <a:pt x="77" y="174"/>
                </a:lnTo>
                <a:lnTo>
                  <a:pt x="77" y="174"/>
                </a:lnTo>
                <a:lnTo>
                  <a:pt x="77" y="168"/>
                </a:lnTo>
                <a:lnTo>
                  <a:pt x="77" y="168"/>
                </a:lnTo>
                <a:lnTo>
                  <a:pt x="70" y="174"/>
                </a:lnTo>
                <a:lnTo>
                  <a:pt x="70" y="174"/>
                </a:lnTo>
                <a:lnTo>
                  <a:pt x="70" y="175"/>
                </a:lnTo>
                <a:lnTo>
                  <a:pt x="70" y="175"/>
                </a:lnTo>
                <a:lnTo>
                  <a:pt x="70" y="175"/>
                </a:lnTo>
                <a:lnTo>
                  <a:pt x="70" y="175"/>
                </a:lnTo>
                <a:lnTo>
                  <a:pt x="71" y="176"/>
                </a:lnTo>
                <a:lnTo>
                  <a:pt x="73" y="178"/>
                </a:lnTo>
                <a:lnTo>
                  <a:pt x="73" y="178"/>
                </a:lnTo>
                <a:close/>
                <a:moveTo>
                  <a:pt x="46" y="30"/>
                </a:moveTo>
                <a:lnTo>
                  <a:pt x="46" y="30"/>
                </a:lnTo>
                <a:lnTo>
                  <a:pt x="38" y="36"/>
                </a:lnTo>
                <a:lnTo>
                  <a:pt x="30" y="41"/>
                </a:lnTo>
                <a:lnTo>
                  <a:pt x="30" y="41"/>
                </a:lnTo>
                <a:lnTo>
                  <a:pt x="31" y="44"/>
                </a:lnTo>
                <a:lnTo>
                  <a:pt x="31" y="44"/>
                </a:lnTo>
                <a:lnTo>
                  <a:pt x="46" y="30"/>
                </a:lnTo>
                <a:lnTo>
                  <a:pt x="46" y="30"/>
                </a:lnTo>
                <a:close/>
                <a:moveTo>
                  <a:pt x="26" y="111"/>
                </a:moveTo>
                <a:lnTo>
                  <a:pt x="26" y="111"/>
                </a:lnTo>
                <a:lnTo>
                  <a:pt x="21" y="114"/>
                </a:lnTo>
                <a:lnTo>
                  <a:pt x="21" y="114"/>
                </a:lnTo>
                <a:lnTo>
                  <a:pt x="21" y="115"/>
                </a:lnTo>
                <a:lnTo>
                  <a:pt x="21" y="115"/>
                </a:lnTo>
                <a:lnTo>
                  <a:pt x="21" y="121"/>
                </a:lnTo>
                <a:lnTo>
                  <a:pt x="21" y="121"/>
                </a:lnTo>
                <a:lnTo>
                  <a:pt x="27" y="117"/>
                </a:lnTo>
                <a:lnTo>
                  <a:pt x="27" y="117"/>
                </a:lnTo>
                <a:lnTo>
                  <a:pt x="27" y="115"/>
                </a:lnTo>
                <a:lnTo>
                  <a:pt x="27" y="115"/>
                </a:lnTo>
                <a:lnTo>
                  <a:pt x="26" y="111"/>
                </a:lnTo>
                <a:lnTo>
                  <a:pt x="26" y="111"/>
                </a:lnTo>
                <a:close/>
                <a:moveTo>
                  <a:pt x="10" y="33"/>
                </a:moveTo>
                <a:lnTo>
                  <a:pt x="10" y="33"/>
                </a:lnTo>
                <a:lnTo>
                  <a:pt x="10" y="56"/>
                </a:lnTo>
                <a:lnTo>
                  <a:pt x="11" y="80"/>
                </a:lnTo>
                <a:lnTo>
                  <a:pt x="11" y="80"/>
                </a:lnTo>
                <a:lnTo>
                  <a:pt x="11" y="77"/>
                </a:lnTo>
                <a:lnTo>
                  <a:pt x="11" y="77"/>
                </a:lnTo>
                <a:lnTo>
                  <a:pt x="11" y="47"/>
                </a:lnTo>
                <a:lnTo>
                  <a:pt x="11" y="47"/>
                </a:lnTo>
                <a:lnTo>
                  <a:pt x="10" y="33"/>
                </a:lnTo>
                <a:lnTo>
                  <a:pt x="10" y="33"/>
                </a:lnTo>
                <a:lnTo>
                  <a:pt x="10" y="33"/>
                </a:lnTo>
                <a:lnTo>
                  <a:pt x="10" y="33"/>
                </a:lnTo>
                <a:close/>
                <a:moveTo>
                  <a:pt x="46" y="313"/>
                </a:moveTo>
                <a:lnTo>
                  <a:pt x="46" y="313"/>
                </a:lnTo>
                <a:lnTo>
                  <a:pt x="47" y="302"/>
                </a:lnTo>
                <a:lnTo>
                  <a:pt x="47" y="302"/>
                </a:lnTo>
                <a:lnTo>
                  <a:pt x="46" y="302"/>
                </a:lnTo>
                <a:lnTo>
                  <a:pt x="46" y="302"/>
                </a:lnTo>
                <a:lnTo>
                  <a:pt x="41" y="311"/>
                </a:lnTo>
                <a:lnTo>
                  <a:pt x="41" y="311"/>
                </a:lnTo>
                <a:lnTo>
                  <a:pt x="46" y="313"/>
                </a:lnTo>
                <a:lnTo>
                  <a:pt x="46" y="313"/>
                </a:lnTo>
                <a:close/>
                <a:moveTo>
                  <a:pt x="80" y="242"/>
                </a:moveTo>
                <a:lnTo>
                  <a:pt x="80" y="242"/>
                </a:lnTo>
                <a:lnTo>
                  <a:pt x="75" y="246"/>
                </a:lnTo>
                <a:lnTo>
                  <a:pt x="75" y="246"/>
                </a:lnTo>
                <a:lnTo>
                  <a:pt x="74" y="246"/>
                </a:lnTo>
                <a:lnTo>
                  <a:pt x="74" y="246"/>
                </a:lnTo>
                <a:lnTo>
                  <a:pt x="75" y="253"/>
                </a:lnTo>
                <a:lnTo>
                  <a:pt x="75" y="253"/>
                </a:lnTo>
                <a:lnTo>
                  <a:pt x="78" y="252"/>
                </a:lnTo>
                <a:lnTo>
                  <a:pt x="78" y="252"/>
                </a:lnTo>
                <a:lnTo>
                  <a:pt x="78" y="252"/>
                </a:lnTo>
                <a:lnTo>
                  <a:pt x="80" y="243"/>
                </a:lnTo>
                <a:lnTo>
                  <a:pt x="80" y="243"/>
                </a:lnTo>
                <a:lnTo>
                  <a:pt x="80" y="242"/>
                </a:lnTo>
                <a:lnTo>
                  <a:pt x="80" y="242"/>
                </a:lnTo>
                <a:close/>
                <a:moveTo>
                  <a:pt x="127" y="131"/>
                </a:moveTo>
                <a:lnTo>
                  <a:pt x="127" y="131"/>
                </a:lnTo>
                <a:lnTo>
                  <a:pt x="124" y="132"/>
                </a:lnTo>
                <a:lnTo>
                  <a:pt x="124" y="135"/>
                </a:lnTo>
                <a:lnTo>
                  <a:pt x="124" y="135"/>
                </a:lnTo>
                <a:lnTo>
                  <a:pt x="124" y="144"/>
                </a:lnTo>
                <a:lnTo>
                  <a:pt x="124" y="144"/>
                </a:lnTo>
                <a:lnTo>
                  <a:pt x="124" y="145"/>
                </a:lnTo>
                <a:lnTo>
                  <a:pt x="124" y="145"/>
                </a:lnTo>
                <a:lnTo>
                  <a:pt x="127" y="145"/>
                </a:lnTo>
                <a:lnTo>
                  <a:pt x="127" y="145"/>
                </a:lnTo>
                <a:lnTo>
                  <a:pt x="127" y="131"/>
                </a:lnTo>
                <a:lnTo>
                  <a:pt x="127" y="131"/>
                </a:lnTo>
                <a:close/>
                <a:moveTo>
                  <a:pt x="92" y="94"/>
                </a:moveTo>
                <a:lnTo>
                  <a:pt x="92" y="94"/>
                </a:lnTo>
                <a:lnTo>
                  <a:pt x="91" y="95"/>
                </a:lnTo>
                <a:lnTo>
                  <a:pt x="91" y="95"/>
                </a:lnTo>
                <a:lnTo>
                  <a:pt x="91" y="100"/>
                </a:lnTo>
                <a:lnTo>
                  <a:pt x="91" y="104"/>
                </a:lnTo>
                <a:lnTo>
                  <a:pt x="91" y="104"/>
                </a:lnTo>
                <a:lnTo>
                  <a:pt x="91" y="105"/>
                </a:lnTo>
                <a:lnTo>
                  <a:pt x="91" y="105"/>
                </a:lnTo>
                <a:lnTo>
                  <a:pt x="91" y="107"/>
                </a:lnTo>
                <a:lnTo>
                  <a:pt x="91" y="107"/>
                </a:lnTo>
                <a:lnTo>
                  <a:pt x="91" y="115"/>
                </a:lnTo>
                <a:lnTo>
                  <a:pt x="91" y="115"/>
                </a:lnTo>
                <a:lnTo>
                  <a:pt x="91" y="117"/>
                </a:lnTo>
                <a:lnTo>
                  <a:pt x="92" y="117"/>
                </a:lnTo>
                <a:lnTo>
                  <a:pt x="92" y="117"/>
                </a:lnTo>
                <a:lnTo>
                  <a:pt x="92" y="94"/>
                </a:lnTo>
                <a:lnTo>
                  <a:pt x="92" y="94"/>
                </a:lnTo>
                <a:close/>
                <a:moveTo>
                  <a:pt x="128" y="49"/>
                </a:moveTo>
                <a:lnTo>
                  <a:pt x="128" y="49"/>
                </a:lnTo>
                <a:lnTo>
                  <a:pt x="128" y="40"/>
                </a:lnTo>
                <a:lnTo>
                  <a:pt x="128" y="40"/>
                </a:lnTo>
                <a:lnTo>
                  <a:pt x="125" y="41"/>
                </a:lnTo>
                <a:lnTo>
                  <a:pt x="125" y="41"/>
                </a:lnTo>
                <a:lnTo>
                  <a:pt x="124" y="43"/>
                </a:lnTo>
                <a:lnTo>
                  <a:pt x="124" y="43"/>
                </a:lnTo>
                <a:lnTo>
                  <a:pt x="124" y="50"/>
                </a:lnTo>
                <a:lnTo>
                  <a:pt x="124" y="50"/>
                </a:lnTo>
                <a:lnTo>
                  <a:pt x="128" y="49"/>
                </a:lnTo>
                <a:lnTo>
                  <a:pt x="128" y="49"/>
                </a:lnTo>
                <a:close/>
                <a:moveTo>
                  <a:pt x="50" y="23"/>
                </a:moveTo>
                <a:lnTo>
                  <a:pt x="50" y="23"/>
                </a:lnTo>
                <a:lnTo>
                  <a:pt x="48" y="22"/>
                </a:lnTo>
                <a:lnTo>
                  <a:pt x="48" y="22"/>
                </a:lnTo>
                <a:lnTo>
                  <a:pt x="47" y="22"/>
                </a:lnTo>
                <a:lnTo>
                  <a:pt x="47" y="22"/>
                </a:lnTo>
                <a:lnTo>
                  <a:pt x="44" y="22"/>
                </a:lnTo>
                <a:lnTo>
                  <a:pt x="41" y="24"/>
                </a:lnTo>
                <a:lnTo>
                  <a:pt x="41" y="24"/>
                </a:lnTo>
                <a:lnTo>
                  <a:pt x="38" y="27"/>
                </a:lnTo>
                <a:lnTo>
                  <a:pt x="38" y="27"/>
                </a:lnTo>
                <a:lnTo>
                  <a:pt x="41" y="27"/>
                </a:lnTo>
                <a:lnTo>
                  <a:pt x="41" y="27"/>
                </a:lnTo>
                <a:lnTo>
                  <a:pt x="44" y="26"/>
                </a:lnTo>
                <a:lnTo>
                  <a:pt x="44" y="26"/>
                </a:lnTo>
                <a:lnTo>
                  <a:pt x="50" y="23"/>
                </a:lnTo>
                <a:lnTo>
                  <a:pt x="50" y="23"/>
                </a:lnTo>
                <a:close/>
                <a:moveTo>
                  <a:pt x="73" y="194"/>
                </a:moveTo>
                <a:lnTo>
                  <a:pt x="73" y="194"/>
                </a:lnTo>
                <a:lnTo>
                  <a:pt x="75" y="192"/>
                </a:lnTo>
                <a:lnTo>
                  <a:pt x="77" y="191"/>
                </a:lnTo>
                <a:lnTo>
                  <a:pt x="77" y="191"/>
                </a:lnTo>
                <a:lnTo>
                  <a:pt x="77" y="185"/>
                </a:lnTo>
                <a:lnTo>
                  <a:pt x="77" y="185"/>
                </a:lnTo>
                <a:lnTo>
                  <a:pt x="78" y="184"/>
                </a:lnTo>
                <a:lnTo>
                  <a:pt x="78" y="184"/>
                </a:lnTo>
                <a:lnTo>
                  <a:pt x="77" y="184"/>
                </a:lnTo>
                <a:lnTo>
                  <a:pt x="77" y="184"/>
                </a:lnTo>
                <a:lnTo>
                  <a:pt x="73" y="186"/>
                </a:lnTo>
                <a:lnTo>
                  <a:pt x="73" y="186"/>
                </a:lnTo>
                <a:lnTo>
                  <a:pt x="73" y="188"/>
                </a:lnTo>
                <a:lnTo>
                  <a:pt x="73" y="188"/>
                </a:lnTo>
                <a:lnTo>
                  <a:pt x="73" y="194"/>
                </a:lnTo>
                <a:lnTo>
                  <a:pt x="73" y="194"/>
                </a:lnTo>
                <a:close/>
                <a:moveTo>
                  <a:pt x="125" y="317"/>
                </a:moveTo>
                <a:lnTo>
                  <a:pt x="125" y="317"/>
                </a:lnTo>
                <a:lnTo>
                  <a:pt x="115" y="316"/>
                </a:lnTo>
                <a:lnTo>
                  <a:pt x="115" y="316"/>
                </a:lnTo>
                <a:lnTo>
                  <a:pt x="115" y="320"/>
                </a:lnTo>
                <a:lnTo>
                  <a:pt x="115" y="320"/>
                </a:lnTo>
                <a:lnTo>
                  <a:pt x="119" y="320"/>
                </a:lnTo>
                <a:lnTo>
                  <a:pt x="124" y="319"/>
                </a:lnTo>
                <a:lnTo>
                  <a:pt x="124" y="319"/>
                </a:lnTo>
                <a:lnTo>
                  <a:pt x="125" y="317"/>
                </a:lnTo>
                <a:lnTo>
                  <a:pt x="125" y="317"/>
                </a:lnTo>
                <a:close/>
                <a:moveTo>
                  <a:pt x="77" y="94"/>
                </a:moveTo>
                <a:lnTo>
                  <a:pt x="77" y="94"/>
                </a:lnTo>
                <a:lnTo>
                  <a:pt x="77" y="94"/>
                </a:lnTo>
                <a:lnTo>
                  <a:pt x="77" y="94"/>
                </a:lnTo>
                <a:lnTo>
                  <a:pt x="73" y="97"/>
                </a:lnTo>
                <a:lnTo>
                  <a:pt x="73" y="97"/>
                </a:lnTo>
                <a:lnTo>
                  <a:pt x="71" y="98"/>
                </a:lnTo>
                <a:lnTo>
                  <a:pt x="71" y="98"/>
                </a:lnTo>
                <a:lnTo>
                  <a:pt x="71" y="103"/>
                </a:lnTo>
                <a:lnTo>
                  <a:pt x="71" y="103"/>
                </a:lnTo>
                <a:lnTo>
                  <a:pt x="77" y="100"/>
                </a:lnTo>
                <a:lnTo>
                  <a:pt x="77" y="94"/>
                </a:lnTo>
                <a:lnTo>
                  <a:pt x="77" y="94"/>
                </a:lnTo>
                <a:lnTo>
                  <a:pt x="77" y="94"/>
                </a:lnTo>
                <a:lnTo>
                  <a:pt x="77" y="94"/>
                </a:lnTo>
                <a:close/>
                <a:moveTo>
                  <a:pt x="51" y="181"/>
                </a:moveTo>
                <a:lnTo>
                  <a:pt x="51" y="181"/>
                </a:lnTo>
                <a:lnTo>
                  <a:pt x="47" y="185"/>
                </a:lnTo>
                <a:lnTo>
                  <a:pt x="47" y="185"/>
                </a:lnTo>
                <a:lnTo>
                  <a:pt x="46" y="185"/>
                </a:lnTo>
                <a:lnTo>
                  <a:pt x="46" y="185"/>
                </a:lnTo>
                <a:lnTo>
                  <a:pt x="46" y="191"/>
                </a:lnTo>
                <a:lnTo>
                  <a:pt x="46" y="191"/>
                </a:lnTo>
                <a:lnTo>
                  <a:pt x="51" y="186"/>
                </a:lnTo>
                <a:lnTo>
                  <a:pt x="51" y="186"/>
                </a:lnTo>
                <a:lnTo>
                  <a:pt x="51" y="185"/>
                </a:lnTo>
                <a:lnTo>
                  <a:pt x="51" y="185"/>
                </a:lnTo>
                <a:lnTo>
                  <a:pt x="51" y="181"/>
                </a:lnTo>
                <a:lnTo>
                  <a:pt x="51" y="181"/>
                </a:lnTo>
                <a:close/>
                <a:moveTo>
                  <a:pt x="44" y="155"/>
                </a:moveTo>
                <a:lnTo>
                  <a:pt x="44" y="155"/>
                </a:lnTo>
                <a:lnTo>
                  <a:pt x="46" y="155"/>
                </a:lnTo>
                <a:lnTo>
                  <a:pt x="46" y="155"/>
                </a:lnTo>
                <a:lnTo>
                  <a:pt x="51" y="151"/>
                </a:lnTo>
                <a:lnTo>
                  <a:pt x="51" y="151"/>
                </a:lnTo>
                <a:lnTo>
                  <a:pt x="53" y="148"/>
                </a:lnTo>
                <a:lnTo>
                  <a:pt x="53" y="147"/>
                </a:lnTo>
                <a:lnTo>
                  <a:pt x="53" y="147"/>
                </a:lnTo>
                <a:lnTo>
                  <a:pt x="47" y="149"/>
                </a:lnTo>
                <a:lnTo>
                  <a:pt x="47" y="149"/>
                </a:lnTo>
                <a:lnTo>
                  <a:pt x="44" y="152"/>
                </a:lnTo>
                <a:lnTo>
                  <a:pt x="44" y="155"/>
                </a:lnTo>
                <a:lnTo>
                  <a:pt x="44" y="155"/>
                </a:lnTo>
                <a:close/>
                <a:moveTo>
                  <a:pt x="46" y="276"/>
                </a:moveTo>
                <a:lnTo>
                  <a:pt x="46" y="276"/>
                </a:lnTo>
                <a:lnTo>
                  <a:pt x="46" y="277"/>
                </a:lnTo>
                <a:lnTo>
                  <a:pt x="46" y="277"/>
                </a:lnTo>
                <a:lnTo>
                  <a:pt x="57" y="277"/>
                </a:lnTo>
                <a:lnTo>
                  <a:pt x="57" y="277"/>
                </a:lnTo>
                <a:lnTo>
                  <a:pt x="60" y="276"/>
                </a:lnTo>
                <a:lnTo>
                  <a:pt x="61" y="275"/>
                </a:lnTo>
                <a:lnTo>
                  <a:pt x="61" y="275"/>
                </a:lnTo>
                <a:lnTo>
                  <a:pt x="60" y="275"/>
                </a:lnTo>
                <a:lnTo>
                  <a:pt x="60" y="275"/>
                </a:lnTo>
                <a:lnTo>
                  <a:pt x="48" y="276"/>
                </a:lnTo>
                <a:lnTo>
                  <a:pt x="48" y="276"/>
                </a:lnTo>
                <a:lnTo>
                  <a:pt x="46" y="276"/>
                </a:lnTo>
                <a:lnTo>
                  <a:pt x="46" y="276"/>
                </a:lnTo>
                <a:close/>
                <a:moveTo>
                  <a:pt x="124" y="302"/>
                </a:moveTo>
                <a:lnTo>
                  <a:pt x="124" y="302"/>
                </a:lnTo>
                <a:lnTo>
                  <a:pt x="118" y="303"/>
                </a:lnTo>
                <a:lnTo>
                  <a:pt x="118" y="303"/>
                </a:lnTo>
                <a:lnTo>
                  <a:pt x="121" y="307"/>
                </a:lnTo>
                <a:lnTo>
                  <a:pt x="125" y="309"/>
                </a:lnTo>
                <a:lnTo>
                  <a:pt x="125" y="309"/>
                </a:lnTo>
                <a:lnTo>
                  <a:pt x="124" y="302"/>
                </a:lnTo>
                <a:lnTo>
                  <a:pt x="124" y="302"/>
                </a:lnTo>
                <a:close/>
                <a:moveTo>
                  <a:pt x="75" y="266"/>
                </a:moveTo>
                <a:lnTo>
                  <a:pt x="75" y="266"/>
                </a:lnTo>
                <a:lnTo>
                  <a:pt x="73" y="269"/>
                </a:lnTo>
                <a:lnTo>
                  <a:pt x="70" y="272"/>
                </a:lnTo>
                <a:lnTo>
                  <a:pt x="70" y="272"/>
                </a:lnTo>
                <a:lnTo>
                  <a:pt x="74" y="272"/>
                </a:lnTo>
                <a:lnTo>
                  <a:pt x="74" y="272"/>
                </a:lnTo>
                <a:lnTo>
                  <a:pt x="75" y="270"/>
                </a:lnTo>
                <a:lnTo>
                  <a:pt x="75" y="270"/>
                </a:lnTo>
                <a:lnTo>
                  <a:pt x="81" y="267"/>
                </a:lnTo>
                <a:lnTo>
                  <a:pt x="81" y="267"/>
                </a:lnTo>
                <a:lnTo>
                  <a:pt x="81" y="266"/>
                </a:lnTo>
                <a:lnTo>
                  <a:pt x="81" y="266"/>
                </a:lnTo>
                <a:lnTo>
                  <a:pt x="80" y="266"/>
                </a:lnTo>
                <a:lnTo>
                  <a:pt x="80" y="266"/>
                </a:lnTo>
                <a:lnTo>
                  <a:pt x="78" y="267"/>
                </a:lnTo>
                <a:lnTo>
                  <a:pt x="75" y="266"/>
                </a:lnTo>
                <a:lnTo>
                  <a:pt x="75" y="266"/>
                </a:lnTo>
                <a:close/>
                <a:moveTo>
                  <a:pt x="24" y="195"/>
                </a:moveTo>
                <a:lnTo>
                  <a:pt x="24" y="195"/>
                </a:lnTo>
                <a:lnTo>
                  <a:pt x="27" y="194"/>
                </a:lnTo>
                <a:lnTo>
                  <a:pt x="27" y="194"/>
                </a:lnTo>
                <a:lnTo>
                  <a:pt x="27" y="192"/>
                </a:lnTo>
                <a:lnTo>
                  <a:pt x="27" y="192"/>
                </a:lnTo>
                <a:lnTo>
                  <a:pt x="27" y="185"/>
                </a:lnTo>
                <a:lnTo>
                  <a:pt x="27" y="185"/>
                </a:lnTo>
                <a:lnTo>
                  <a:pt x="24" y="186"/>
                </a:lnTo>
                <a:lnTo>
                  <a:pt x="24" y="188"/>
                </a:lnTo>
                <a:lnTo>
                  <a:pt x="24" y="188"/>
                </a:lnTo>
                <a:lnTo>
                  <a:pt x="24" y="192"/>
                </a:lnTo>
                <a:lnTo>
                  <a:pt x="24" y="192"/>
                </a:lnTo>
                <a:lnTo>
                  <a:pt x="24" y="195"/>
                </a:lnTo>
                <a:lnTo>
                  <a:pt x="24" y="195"/>
                </a:lnTo>
                <a:close/>
                <a:moveTo>
                  <a:pt x="23" y="270"/>
                </a:moveTo>
                <a:lnTo>
                  <a:pt x="23" y="270"/>
                </a:lnTo>
                <a:lnTo>
                  <a:pt x="24" y="270"/>
                </a:lnTo>
                <a:lnTo>
                  <a:pt x="24" y="270"/>
                </a:lnTo>
                <a:lnTo>
                  <a:pt x="29" y="266"/>
                </a:lnTo>
                <a:lnTo>
                  <a:pt x="29" y="266"/>
                </a:lnTo>
                <a:lnTo>
                  <a:pt x="30" y="265"/>
                </a:lnTo>
                <a:lnTo>
                  <a:pt x="30" y="265"/>
                </a:lnTo>
                <a:lnTo>
                  <a:pt x="30" y="262"/>
                </a:lnTo>
                <a:lnTo>
                  <a:pt x="30" y="262"/>
                </a:lnTo>
                <a:lnTo>
                  <a:pt x="29" y="262"/>
                </a:lnTo>
                <a:lnTo>
                  <a:pt x="29" y="262"/>
                </a:lnTo>
                <a:lnTo>
                  <a:pt x="27" y="263"/>
                </a:lnTo>
                <a:lnTo>
                  <a:pt x="26" y="263"/>
                </a:lnTo>
                <a:lnTo>
                  <a:pt x="26" y="263"/>
                </a:lnTo>
                <a:lnTo>
                  <a:pt x="24" y="263"/>
                </a:lnTo>
                <a:lnTo>
                  <a:pt x="24" y="265"/>
                </a:lnTo>
                <a:lnTo>
                  <a:pt x="24" y="265"/>
                </a:lnTo>
                <a:lnTo>
                  <a:pt x="23" y="270"/>
                </a:lnTo>
                <a:lnTo>
                  <a:pt x="23" y="270"/>
                </a:lnTo>
                <a:close/>
                <a:moveTo>
                  <a:pt x="124" y="122"/>
                </a:moveTo>
                <a:lnTo>
                  <a:pt x="124" y="122"/>
                </a:lnTo>
                <a:lnTo>
                  <a:pt x="127" y="122"/>
                </a:lnTo>
                <a:lnTo>
                  <a:pt x="127" y="121"/>
                </a:lnTo>
                <a:lnTo>
                  <a:pt x="127" y="121"/>
                </a:lnTo>
                <a:lnTo>
                  <a:pt x="127" y="111"/>
                </a:lnTo>
                <a:lnTo>
                  <a:pt x="127" y="111"/>
                </a:lnTo>
                <a:lnTo>
                  <a:pt x="127" y="110"/>
                </a:lnTo>
                <a:lnTo>
                  <a:pt x="127" y="110"/>
                </a:lnTo>
                <a:lnTo>
                  <a:pt x="125" y="111"/>
                </a:lnTo>
                <a:lnTo>
                  <a:pt x="124" y="113"/>
                </a:lnTo>
                <a:lnTo>
                  <a:pt x="124" y="113"/>
                </a:lnTo>
                <a:lnTo>
                  <a:pt x="124" y="122"/>
                </a:lnTo>
                <a:lnTo>
                  <a:pt x="124" y="122"/>
                </a:lnTo>
                <a:close/>
                <a:moveTo>
                  <a:pt x="27" y="83"/>
                </a:moveTo>
                <a:lnTo>
                  <a:pt x="27" y="83"/>
                </a:lnTo>
                <a:lnTo>
                  <a:pt x="27" y="90"/>
                </a:lnTo>
                <a:lnTo>
                  <a:pt x="27" y="90"/>
                </a:lnTo>
                <a:lnTo>
                  <a:pt x="31" y="86"/>
                </a:lnTo>
                <a:lnTo>
                  <a:pt x="31" y="86"/>
                </a:lnTo>
                <a:lnTo>
                  <a:pt x="31" y="86"/>
                </a:lnTo>
                <a:lnTo>
                  <a:pt x="31" y="86"/>
                </a:lnTo>
                <a:lnTo>
                  <a:pt x="31" y="80"/>
                </a:lnTo>
                <a:lnTo>
                  <a:pt x="31" y="80"/>
                </a:lnTo>
                <a:lnTo>
                  <a:pt x="27" y="83"/>
                </a:lnTo>
                <a:lnTo>
                  <a:pt x="27" y="83"/>
                </a:lnTo>
                <a:close/>
                <a:moveTo>
                  <a:pt x="75" y="236"/>
                </a:moveTo>
                <a:lnTo>
                  <a:pt x="75" y="236"/>
                </a:lnTo>
                <a:lnTo>
                  <a:pt x="78" y="233"/>
                </a:lnTo>
                <a:lnTo>
                  <a:pt x="78" y="233"/>
                </a:lnTo>
                <a:lnTo>
                  <a:pt x="78" y="233"/>
                </a:lnTo>
                <a:lnTo>
                  <a:pt x="78" y="233"/>
                </a:lnTo>
                <a:lnTo>
                  <a:pt x="78" y="225"/>
                </a:lnTo>
                <a:lnTo>
                  <a:pt x="78" y="225"/>
                </a:lnTo>
                <a:lnTo>
                  <a:pt x="77" y="226"/>
                </a:lnTo>
                <a:lnTo>
                  <a:pt x="75" y="229"/>
                </a:lnTo>
                <a:lnTo>
                  <a:pt x="75" y="229"/>
                </a:lnTo>
                <a:lnTo>
                  <a:pt x="75" y="236"/>
                </a:lnTo>
                <a:lnTo>
                  <a:pt x="75" y="236"/>
                </a:lnTo>
                <a:close/>
                <a:moveTo>
                  <a:pt x="27" y="131"/>
                </a:moveTo>
                <a:lnTo>
                  <a:pt x="27" y="131"/>
                </a:lnTo>
                <a:lnTo>
                  <a:pt x="29" y="130"/>
                </a:lnTo>
                <a:lnTo>
                  <a:pt x="29" y="127"/>
                </a:lnTo>
                <a:lnTo>
                  <a:pt x="29" y="127"/>
                </a:lnTo>
                <a:lnTo>
                  <a:pt x="29" y="125"/>
                </a:lnTo>
                <a:lnTo>
                  <a:pt x="29" y="125"/>
                </a:lnTo>
                <a:lnTo>
                  <a:pt x="21" y="130"/>
                </a:lnTo>
                <a:lnTo>
                  <a:pt x="21" y="130"/>
                </a:lnTo>
                <a:lnTo>
                  <a:pt x="21" y="130"/>
                </a:lnTo>
                <a:lnTo>
                  <a:pt x="21" y="130"/>
                </a:lnTo>
                <a:lnTo>
                  <a:pt x="21" y="134"/>
                </a:lnTo>
                <a:lnTo>
                  <a:pt x="21" y="134"/>
                </a:lnTo>
                <a:lnTo>
                  <a:pt x="23" y="132"/>
                </a:lnTo>
                <a:lnTo>
                  <a:pt x="23" y="132"/>
                </a:lnTo>
                <a:lnTo>
                  <a:pt x="23" y="131"/>
                </a:lnTo>
                <a:lnTo>
                  <a:pt x="24" y="130"/>
                </a:lnTo>
                <a:lnTo>
                  <a:pt x="24" y="130"/>
                </a:lnTo>
                <a:lnTo>
                  <a:pt x="26" y="130"/>
                </a:lnTo>
                <a:lnTo>
                  <a:pt x="27" y="131"/>
                </a:lnTo>
                <a:lnTo>
                  <a:pt x="27" y="131"/>
                </a:lnTo>
                <a:close/>
                <a:moveTo>
                  <a:pt x="87" y="32"/>
                </a:moveTo>
                <a:lnTo>
                  <a:pt x="87" y="32"/>
                </a:lnTo>
                <a:lnTo>
                  <a:pt x="87" y="27"/>
                </a:lnTo>
                <a:lnTo>
                  <a:pt x="87" y="27"/>
                </a:lnTo>
                <a:lnTo>
                  <a:pt x="85" y="29"/>
                </a:lnTo>
                <a:lnTo>
                  <a:pt x="84" y="30"/>
                </a:lnTo>
                <a:lnTo>
                  <a:pt x="84" y="30"/>
                </a:lnTo>
                <a:lnTo>
                  <a:pt x="83" y="34"/>
                </a:lnTo>
                <a:lnTo>
                  <a:pt x="83" y="34"/>
                </a:lnTo>
                <a:lnTo>
                  <a:pt x="81" y="40"/>
                </a:lnTo>
                <a:lnTo>
                  <a:pt x="81" y="40"/>
                </a:lnTo>
                <a:lnTo>
                  <a:pt x="84" y="39"/>
                </a:lnTo>
                <a:lnTo>
                  <a:pt x="87" y="36"/>
                </a:lnTo>
                <a:lnTo>
                  <a:pt x="87" y="36"/>
                </a:lnTo>
                <a:lnTo>
                  <a:pt x="85" y="34"/>
                </a:lnTo>
                <a:lnTo>
                  <a:pt x="84" y="32"/>
                </a:lnTo>
                <a:lnTo>
                  <a:pt x="84" y="32"/>
                </a:lnTo>
                <a:lnTo>
                  <a:pt x="85" y="32"/>
                </a:lnTo>
                <a:lnTo>
                  <a:pt x="85" y="32"/>
                </a:lnTo>
                <a:lnTo>
                  <a:pt x="87" y="32"/>
                </a:lnTo>
                <a:lnTo>
                  <a:pt x="87" y="32"/>
                </a:lnTo>
                <a:close/>
                <a:moveTo>
                  <a:pt x="100" y="54"/>
                </a:moveTo>
                <a:lnTo>
                  <a:pt x="100" y="54"/>
                </a:lnTo>
                <a:lnTo>
                  <a:pt x="110" y="47"/>
                </a:lnTo>
                <a:lnTo>
                  <a:pt x="110" y="47"/>
                </a:lnTo>
                <a:lnTo>
                  <a:pt x="110" y="47"/>
                </a:lnTo>
                <a:lnTo>
                  <a:pt x="110" y="47"/>
                </a:lnTo>
                <a:lnTo>
                  <a:pt x="100" y="50"/>
                </a:lnTo>
                <a:lnTo>
                  <a:pt x="100" y="50"/>
                </a:lnTo>
                <a:lnTo>
                  <a:pt x="100" y="54"/>
                </a:lnTo>
                <a:lnTo>
                  <a:pt x="100" y="54"/>
                </a:lnTo>
                <a:close/>
                <a:moveTo>
                  <a:pt x="14" y="269"/>
                </a:moveTo>
                <a:lnTo>
                  <a:pt x="14" y="269"/>
                </a:lnTo>
                <a:lnTo>
                  <a:pt x="16" y="279"/>
                </a:lnTo>
                <a:lnTo>
                  <a:pt x="16" y="279"/>
                </a:lnTo>
                <a:lnTo>
                  <a:pt x="16" y="282"/>
                </a:lnTo>
                <a:lnTo>
                  <a:pt x="14" y="284"/>
                </a:lnTo>
                <a:lnTo>
                  <a:pt x="14" y="284"/>
                </a:lnTo>
                <a:lnTo>
                  <a:pt x="17" y="283"/>
                </a:lnTo>
                <a:lnTo>
                  <a:pt x="17" y="283"/>
                </a:lnTo>
                <a:lnTo>
                  <a:pt x="16" y="269"/>
                </a:lnTo>
                <a:lnTo>
                  <a:pt x="16" y="269"/>
                </a:lnTo>
                <a:lnTo>
                  <a:pt x="14" y="269"/>
                </a:lnTo>
                <a:lnTo>
                  <a:pt x="14" y="269"/>
                </a:lnTo>
                <a:close/>
                <a:moveTo>
                  <a:pt x="11" y="84"/>
                </a:moveTo>
                <a:lnTo>
                  <a:pt x="11" y="84"/>
                </a:lnTo>
                <a:lnTo>
                  <a:pt x="11" y="103"/>
                </a:lnTo>
                <a:lnTo>
                  <a:pt x="11" y="115"/>
                </a:lnTo>
                <a:lnTo>
                  <a:pt x="11" y="115"/>
                </a:lnTo>
                <a:lnTo>
                  <a:pt x="13" y="114"/>
                </a:lnTo>
                <a:lnTo>
                  <a:pt x="13" y="113"/>
                </a:lnTo>
                <a:lnTo>
                  <a:pt x="13" y="113"/>
                </a:lnTo>
                <a:lnTo>
                  <a:pt x="13" y="94"/>
                </a:lnTo>
                <a:lnTo>
                  <a:pt x="13" y="94"/>
                </a:lnTo>
                <a:lnTo>
                  <a:pt x="11" y="84"/>
                </a:lnTo>
                <a:lnTo>
                  <a:pt x="11" y="84"/>
                </a:lnTo>
                <a:close/>
                <a:moveTo>
                  <a:pt x="21" y="95"/>
                </a:moveTo>
                <a:lnTo>
                  <a:pt x="21" y="95"/>
                </a:lnTo>
                <a:lnTo>
                  <a:pt x="23" y="93"/>
                </a:lnTo>
                <a:lnTo>
                  <a:pt x="23" y="93"/>
                </a:lnTo>
                <a:lnTo>
                  <a:pt x="24" y="91"/>
                </a:lnTo>
                <a:lnTo>
                  <a:pt x="24" y="91"/>
                </a:lnTo>
                <a:lnTo>
                  <a:pt x="23" y="86"/>
                </a:lnTo>
                <a:lnTo>
                  <a:pt x="23" y="86"/>
                </a:lnTo>
                <a:lnTo>
                  <a:pt x="21" y="86"/>
                </a:lnTo>
                <a:lnTo>
                  <a:pt x="21" y="86"/>
                </a:lnTo>
                <a:lnTo>
                  <a:pt x="21" y="95"/>
                </a:lnTo>
                <a:lnTo>
                  <a:pt x="21" y="95"/>
                </a:lnTo>
                <a:close/>
                <a:moveTo>
                  <a:pt x="17" y="37"/>
                </a:moveTo>
                <a:lnTo>
                  <a:pt x="17" y="37"/>
                </a:lnTo>
                <a:lnTo>
                  <a:pt x="26" y="26"/>
                </a:lnTo>
                <a:lnTo>
                  <a:pt x="26" y="26"/>
                </a:lnTo>
                <a:lnTo>
                  <a:pt x="26" y="24"/>
                </a:lnTo>
                <a:lnTo>
                  <a:pt x="26" y="24"/>
                </a:lnTo>
                <a:lnTo>
                  <a:pt x="24" y="26"/>
                </a:lnTo>
                <a:lnTo>
                  <a:pt x="24" y="26"/>
                </a:lnTo>
                <a:lnTo>
                  <a:pt x="20" y="30"/>
                </a:lnTo>
                <a:lnTo>
                  <a:pt x="20" y="30"/>
                </a:lnTo>
                <a:lnTo>
                  <a:pt x="17" y="33"/>
                </a:lnTo>
                <a:lnTo>
                  <a:pt x="17" y="37"/>
                </a:lnTo>
                <a:lnTo>
                  <a:pt x="17" y="37"/>
                </a:lnTo>
                <a:lnTo>
                  <a:pt x="17" y="37"/>
                </a:lnTo>
                <a:lnTo>
                  <a:pt x="17" y="37"/>
                </a:lnTo>
                <a:close/>
                <a:moveTo>
                  <a:pt x="27" y="201"/>
                </a:moveTo>
                <a:lnTo>
                  <a:pt x="27" y="201"/>
                </a:lnTo>
                <a:lnTo>
                  <a:pt x="24" y="202"/>
                </a:lnTo>
                <a:lnTo>
                  <a:pt x="24" y="205"/>
                </a:lnTo>
                <a:lnTo>
                  <a:pt x="24" y="205"/>
                </a:lnTo>
                <a:lnTo>
                  <a:pt x="23" y="209"/>
                </a:lnTo>
                <a:lnTo>
                  <a:pt x="23" y="209"/>
                </a:lnTo>
                <a:lnTo>
                  <a:pt x="23" y="211"/>
                </a:lnTo>
                <a:lnTo>
                  <a:pt x="23" y="211"/>
                </a:lnTo>
                <a:lnTo>
                  <a:pt x="26" y="209"/>
                </a:lnTo>
                <a:lnTo>
                  <a:pt x="26" y="208"/>
                </a:lnTo>
                <a:lnTo>
                  <a:pt x="26" y="208"/>
                </a:lnTo>
                <a:lnTo>
                  <a:pt x="27" y="201"/>
                </a:lnTo>
                <a:lnTo>
                  <a:pt x="27" y="201"/>
                </a:lnTo>
                <a:close/>
                <a:moveTo>
                  <a:pt x="31" y="66"/>
                </a:moveTo>
                <a:lnTo>
                  <a:pt x="31" y="66"/>
                </a:lnTo>
                <a:lnTo>
                  <a:pt x="26" y="70"/>
                </a:lnTo>
                <a:lnTo>
                  <a:pt x="26" y="70"/>
                </a:lnTo>
                <a:lnTo>
                  <a:pt x="26" y="74"/>
                </a:lnTo>
                <a:lnTo>
                  <a:pt x="26" y="74"/>
                </a:lnTo>
                <a:lnTo>
                  <a:pt x="30" y="70"/>
                </a:lnTo>
                <a:lnTo>
                  <a:pt x="30" y="70"/>
                </a:lnTo>
                <a:lnTo>
                  <a:pt x="31" y="68"/>
                </a:lnTo>
                <a:lnTo>
                  <a:pt x="31" y="66"/>
                </a:lnTo>
                <a:lnTo>
                  <a:pt x="31" y="66"/>
                </a:lnTo>
                <a:close/>
                <a:moveTo>
                  <a:pt x="36" y="259"/>
                </a:moveTo>
                <a:lnTo>
                  <a:pt x="36" y="259"/>
                </a:lnTo>
                <a:lnTo>
                  <a:pt x="41" y="255"/>
                </a:lnTo>
                <a:lnTo>
                  <a:pt x="41" y="255"/>
                </a:lnTo>
                <a:lnTo>
                  <a:pt x="41" y="253"/>
                </a:lnTo>
                <a:lnTo>
                  <a:pt x="41" y="252"/>
                </a:lnTo>
                <a:lnTo>
                  <a:pt x="41" y="252"/>
                </a:lnTo>
                <a:lnTo>
                  <a:pt x="38" y="252"/>
                </a:lnTo>
                <a:lnTo>
                  <a:pt x="37" y="255"/>
                </a:lnTo>
                <a:lnTo>
                  <a:pt x="37" y="255"/>
                </a:lnTo>
                <a:lnTo>
                  <a:pt x="36" y="256"/>
                </a:lnTo>
                <a:lnTo>
                  <a:pt x="36" y="259"/>
                </a:lnTo>
                <a:lnTo>
                  <a:pt x="36" y="259"/>
                </a:lnTo>
                <a:close/>
                <a:moveTo>
                  <a:pt x="90" y="7"/>
                </a:moveTo>
                <a:lnTo>
                  <a:pt x="90" y="7"/>
                </a:lnTo>
                <a:lnTo>
                  <a:pt x="88" y="7"/>
                </a:lnTo>
                <a:lnTo>
                  <a:pt x="88" y="7"/>
                </a:lnTo>
                <a:lnTo>
                  <a:pt x="77" y="7"/>
                </a:lnTo>
                <a:lnTo>
                  <a:pt x="77" y="7"/>
                </a:lnTo>
                <a:lnTo>
                  <a:pt x="75" y="9"/>
                </a:lnTo>
                <a:lnTo>
                  <a:pt x="74" y="10"/>
                </a:lnTo>
                <a:lnTo>
                  <a:pt x="74" y="10"/>
                </a:lnTo>
                <a:lnTo>
                  <a:pt x="90" y="7"/>
                </a:lnTo>
                <a:lnTo>
                  <a:pt x="90" y="7"/>
                </a:lnTo>
                <a:close/>
                <a:moveTo>
                  <a:pt x="92" y="120"/>
                </a:moveTo>
                <a:lnTo>
                  <a:pt x="92" y="120"/>
                </a:lnTo>
                <a:lnTo>
                  <a:pt x="91" y="121"/>
                </a:lnTo>
                <a:lnTo>
                  <a:pt x="91" y="122"/>
                </a:lnTo>
                <a:lnTo>
                  <a:pt x="91" y="122"/>
                </a:lnTo>
                <a:lnTo>
                  <a:pt x="91" y="138"/>
                </a:lnTo>
                <a:lnTo>
                  <a:pt x="91" y="138"/>
                </a:lnTo>
                <a:lnTo>
                  <a:pt x="91" y="140"/>
                </a:lnTo>
                <a:lnTo>
                  <a:pt x="91" y="140"/>
                </a:lnTo>
                <a:lnTo>
                  <a:pt x="92" y="131"/>
                </a:lnTo>
                <a:lnTo>
                  <a:pt x="92" y="120"/>
                </a:lnTo>
                <a:lnTo>
                  <a:pt x="92" y="120"/>
                </a:lnTo>
                <a:close/>
                <a:moveTo>
                  <a:pt x="20" y="107"/>
                </a:moveTo>
                <a:lnTo>
                  <a:pt x="20" y="107"/>
                </a:lnTo>
                <a:lnTo>
                  <a:pt x="21" y="107"/>
                </a:lnTo>
                <a:lnTo>
                  <a:pt x="21" y="107"/>
                </a:lnTo>
                <a:lnTo>
                  <a:pt x="23" y="105"/>
                </a:lnTo>
                <a:lnTo>
                  <a:pt x="23" y="105"/>
                </a:lnTo>
                <a:lnTo>
                  <a:pt x="26" y="103"/>
                </a:lnTo>
                <a:lnTo>
                  <a:pt x="24" y="100"/>
                </a:lnTo>
                <a:lnTo>
                  <a:pt x="24" y="100"/>
                </a:lnTo>
                <a:lnTo>
                  <a:pt x="24" y="100"/>
                </a:lnTo>
                <a:lnTo>
                  <a:pt x="24" y="100"/>
                </a:lnTo>
                <a:lnTo>
                  <a:pt x="21" y="103"/>
                </a:lnTo>
                <a:lnTo>
                  <a:pt x="20" y="105"/>
                </a:lnTo>
                <a:lnTo>
                  <a:pt x="20" y="105"/>
                </a:lnTo>
                <a:lnTo>
                  <a:pt x="20" y="107"/>
                </a:lnTo>
                <a:lnTo>
                  <a:pt x="20" y="107"/>
                </a:lnTo>
                <a:close/>
                <a:moveTo>
                  <a:pt x="33" y="235"/>
                </a:moveTo>
                <a:lnTo>
                  <a:pt x="33" y="235"/>
                </a:lnTo>
                <a:lnTo>
                  <a:pt x="33" y="235"/>
                </a:lnTo>
                <a:lnTo>
                  <a:pt x="33" y="235"/>
                </a:lnTo>
                <a:lnTo>
                  <a:pt x="34" y="232"/>
                </a:lnTo>
                <a:lnTo>
                  <a:pt x="34" y="232"/>
                </a:lnTo>
                <a:lnTo>
                  <a:pt x="36" y="226"/>
                </a:lnTo>
                <a:lnTo>
                  <a:pt x="36" y="226"/>
                </a:lnTo>
                <a:lnTo>
                  <a:pt x="33" y="228"/>
                </a:lnTo>
                <a:lnTo>
                  <a:pt x="33" y="228"/>
                </a:lnTo>
                <a:lnTo>
                  <a:pt x="33" y="229"/>
                </a:lnTo>
                <a:lnTo>
                  <a:pt x="33" y="229"/>
                </a:lnTo>
                <a:lnTo>
                  <a:pt x="33" y="235"/>
                </a:lnTo>
                <a:lnTo>
                  <a:pt x="33" y="235"/>
                </a:lnTo>
                <a:close/>
                <a:moveTo>
                  <a:pt x="58" y="219"/>
                </a:moveTo>
                <a:lnTo>
                  <a:pt x="58" y="219"/>
                </a:lnTo>
                <a:lnTo>
                  <a:pt x="61" y="218"/>
                </a:lnTo>
                <a:lnTo>
                  <a:pt x="61" y="218"/>
                </a:lnTo>
                <a:lnTo>
                  <a:pt x="61" y="216"/>
                </a:lnTo>
                <a:lnTo>
                  <a:pt x="61" y="216"/>
                </a:lnTo>
                <a:lnTo>
                  <a:pt x="63" y="212"/>
                </a:lnTo>
                <a:lnTo>
                  <a:pt x="63" y="212"/>
                </a:lnTo>
                <a:lnTo>
                  <a:pt x="58" y="215"/>
                </a:lnTo>
                <a:lnTo>
                  <a:pt x="58" y="215"/>
                </a:lnTo>
                <a:lnTo>
                  <a:pt x="58" y="216"/>
                </a:lnTo>
                <a:lnTo>
                  <a:pt x="58" y="216"/>
                </a:lnTo>
                <a:lnTo>
                  <a:pt x="58" y="219"/>
                </a:lnTo>
                <a:lnTo>
                  <a:pt x="58" y="219"/>
                </a:lnTo>
                <a:close/>
                <a:moveTo>
                  <a:pt x="51" y="30"/>
                </a:moveTo>
                <a:lnTo>
                  <a:pt x="51" y="30"/>
                </a:lnTo>
                <a:lnTo>
                  <a:pt x="46" y="36"/>
                </a:lnTo>
                <a:lnTo>
                  <a:pt x="46" y="36"/>
                </a:lnTo>
                <a:lnTo>
                  <a:pt x="47" y="37"/>
                </a:lnTo>
                <a:lnTo>
                  <a:pt x="47" y="37"/>
                </a:lnTo>
                <a:lnTo>
                  <a:pt x="51" y="34"/>
                </a:lnTo>
                <a:lnTo>
                  <a:pt x="51" y="30"/>
                </a:lnTo>
                <a:lnTo>
                  <a:pt x="51" y="30"/>
                </a:lnTo>
                <a:close/>
                <a:moveTo>
                  <a:pt x="53" y="103"/>
                </a:moveTo>
                <a:lnTo>
                  <a:pt x="53" y="103"/>
                </a:lnTo>
                <a:lnTo>
                  <a:pt x="56" y="100"/>
                </a:lnTo>
                <a:lnTo>
                  <a:pt x="57" y="98"/>
                </a:lnTo>
                <a:lnTo>
                  <a:pt x="56" y="95"/>
                </a:lnTo>
                <a:lnTo>
                  <a:pt x="56" y="95"/>
                </a:lnTo>
                <a:lnTo>
                  <a:pt x="53" y="98"/>
                </a:lnTo>
                <a:lnTo>
                  <a:pt x="53" y="98"/>
                </a:lnTo>
                <a:lnTo>
                  <a:pt x="53" y="100"/>
                </a:lnTo>
                <a:lnTo>
                  <a:pt x="53" y="100"/>
                </a:lnTo>
                <a:lnTo>
                  <a:pt x="53" y="103"/>
                </a:lnTo>
                <a:lnTo>
                  <a:pt x="53" y="103"/>
                </a:lnTo>
                <a:close/>
                <a:moveTo>
                  <a:pt x="77" y="107"/>
                </a:moveTo>
                <a:lnTo>
                  <a:pt x="77" y="107"/>
                </a:lnTo>
                <a:lnTo>
                  <a:pt x="73" y="111"/>
                </a:lnTo>
                <a:lnTo>
                  <a:pt x="73" y="113"/>
                </a:lnTo>
                <a:lnTo>
                  <a:pt x="73" y="114"/>
                </a:lnTo>
                <a:lnTo>
                  <a:pt x="73" y="114"/>
                </a:lnTo>
                <a:lnTo>
                  <a:pt x="75" y="113"/>
                </a:lnTo>
                <a:lnTo>
                  <a:pt x="75" y="113"/>
                </a:lnTo>
                <a:lnTo>
                  <a:pt x="75" y="111"/>
                </a:lnTo>
                <a:lnTo>
                  <a:pt x="75" y="111"/>
                </a:lnTo>
                <a:lnTo>
                  <a:pt x="77" y="107"/>
                </a:lnTo>
                <a:lnTo>
                  <a:pt x="77" y="107"/>
                </a:lnTo>
                <a:close/>
                <a:moveTo>
                  <a:pt x="58" y="205"/>
                </a:moveTo>
                <a:lnTo>
                  <a:pt x="58" y="205"/>
                </a:lnTo>
                <a:lnTo>
                  <a:pt x="61" y="203"/>
                </a:lnTo>
                <a:lnTo>
                  <a:pt x="61" y="203"/>
                </a:lnTo>
                <a:lnTo>
                  <a:pt x="61" y="202"/>
                </a:lnTo>
                <a:lnTo>
                  <a:pt x="61" y="202"/>
                </a:lnTo>
                <a:lnTo>
                  <a:pt x="61" y="198"/>
                </a:lnTo>
                <a:lnTo>
                  <a:pt x="61" y="198"/>
                </a:lnTo>
                <a:lnTo>
                  <a:pt x="58" y="198"/>
                </a:lnTo>
                <a:lnTo>
                  <a:pt x="58" y="199"/>
                </a:lnTo>
                <a:lnTo>
                  <a:pt x="58" y="199"/>
                </a:lnTo>
                <a:lnTo>
                  <a:pt x="58" y="205"/>
                </a:lnTo>
                <a:lnTo>
                  <a:pt x="58" y="205"/>
                </a:lnTo>
                <a:close/>
                <a:moveTo>
                  <a:pt x="46" y="272"/>
                </a:moveTo>
                <a:lnTo>
                  <a:pt x="46" y="272"/>
                </a:lnTo>
                <a:lnTo>
                  <a:pt x="47" y="272"/>
                </a:lnTo>
                <a:lnTo>
                  <a:pt x="47" y="272"/>
                </a:lnTo>
                <a:lnTo>
                  <a:pt x="56" y="266"/>
                </a:lnTo>
                <a:lnTo>
                  <a:pt x="56" y="266"/>
                </a:lnTo>
                <a:lnTo>
                  <a:pt x="56" y="263"/>
                </a:lnTo>
                <a:lnTo>
                  <a:pt x="56" y="263"/>
                </a:lnTo>
                <a:lnTo>
                  <a:pt x="46" y="272"/>
                </a:lnTo>
                <a:lnTo>
                  <a:pt x="46" y="272"/>
                </a:lnTo>
                <a:close/>
                <a:moveTo>
                  <a:pt x="26" y="154"/>
                </a:moveTo>
                <a:lnTo>
                  <a:pt x="26" y="154"/>
                </a:lnTo>
                <a:lnTo>
                  <a:pt x="24" y="155"/>
                </a:lnTo>
                <a:lnTo>
                  <a:pt x="23" y="157"/>
                </a:lnTo>
                <a:lnTo>
                  <a:pt x="23" y="157"/>
                </a:lnTo>
                <a:lnTo>
                  <a:pt x="23" y="162"/>
                </a:lnTo>
                <a:lnTo>
                  <a:pt x="23" y="162"/>
                </a:lnTo>
                <a:lnTo>
                  <a:pt x="26" y="159"/>
                </a:lnTo>
                <a:lnTo>
                  <a:pt x="26" y="154"/>
                </a:lnTo>
                <a:lnTo>
                  <a:pt x="26" y="154"/>
                </a:lnTo>
                <a:close/>
                <a:moveTo>
                  <a:pt x="23" y="17"/>
                </a:moveTo>
                <a:lnTo>
                  <a:pt x="23" y="17"/>
                </a:lnTo>
                <a:lnTo>
                  <a:pt x="23" y="16"/>
                </a:lnTo>
                <a:lnTo>
                  <a:pt x="23" y="16"/>
                </a:lnTo>
                <a:lnTo>
                  <a:pt x="14" y="16"/>
                </a:lnTo>
                <a:lnTo>
                  <a:pt x="14" y="16"/>
                </a:lnTo>
                <a:lnTo>
                  <a:pt x="14" y="19"/>
                </a:lnTo>
                <a:lnTo>
                  <a:pt x="14" y="19"/>
                </a:lnTo>
                <a:lnTo>
                  <a:pt x="23" y="17"/>
                </a:lnTo>
                <a:lnTo>
                  <a:pt x="23" y="17"/>
                </a:lnTo>
                <a:close/>
                <a:moveTo>
                  <a:pt x="128" y="37"/>
                </a:moveTo>
                <a:lnTo>
                  <a:pt x="128" y="37"/>
                </a:lnTo>
                <a:lnTo>
                  <a:pt x="128" y="33"/>
                </a:lnTo>
                <a:lnTo>
                  <a:pt x="128" y="33"/>
                </a:lnTo>
                <a:lnTo>
                  <a:pt x="127" y="33"/>
                </a:lnTo>
                <a:lnTo>
                  <a:pt x="127" y="32"/>
                </a:lnTo>
                <a:lnTo>
                  <a:pt x="127" y="32"/>
                </a:lnTo>
                <a:lnTo>
                  <a:pt x="125" y="33"/>
                </a:lnTo>
                <a:lnTo>
                  <a:pt x="125" y="33"/>
                </a:lnTo>
                <a:lnTo>
                  <a:pt x="124" y="37"/>
                </a:lnTo>
                <a:lnTo>
                  <a:pt x="124" y="37"/>
                </a:lnTo>
                <a:lnTo>
                  <a:pt x="128" y="37"/>
                </a:lnTo>
                <a:lnTo>
                  <a:pt x="128" y="37"/>
                </a:lnTo>
                <a:close/>
                <a:moveTo>
                  <a:pt x="47" y="118"/>
                </a:moveTo>
                <a:lnTo>
                  <a:pt x="47" y="118"/>
                </a:lnTo>
                <a:lnTo>
                  <a:pt x="44" y="121"/>
                </a:lnTo>
                <a:lnTo>
                  <a:pt x="44" y="121"/>
                </a:lnTo>
                <a:lnTo>
                  <a:pt x="43" y="122"/>
                </a:lnTo>
                <a:lnTo>
                  <a:pt x="44" y="124"/>
                </a:lnTo>
                <a:lnTo>
                  <a:pt x="44" y="124"/>
                </a:lnTo>
                <a:lnTo>
                  <a:pt x="47" y="122"/>
                </a:lnTo>
                <a:lnTo>
                  <a:pt x="47" y="122"/>
                </a:lnTo>
                <a:lnTo>
                  <a:pt x="48" y="121"/>
                </a:lnTo>
                <a:lnTo>
                  <a:pt x="47" y="118"/>
                </a:lnTo>
                <a:lnTo>
                  <a:pt x="47" y="118"/>
                </a:lnTo>
                <a:close/>
                <a:moveTo>
                  <a:pt x="47" y="203"/>
                </a:moveTo>
                <a:lnTo>
                  <a:pt x="47" y="203"/>
                </a:lnTo>
                <a:lnTo>
                  <a:pt x="50" y="202"/>
                </a:lnTo>
                <a:lnTo>
                  <a:pt x="50" y="202"/>
                </a:lnTo>
                <a:lnTo>
                  <a:pt x="51" y="199"/>
                </a:lnTo>
                <a:lnTo>
                  <a:pt x="51" y="198"/>
                </a:lnTo>
                <a:lnTo>
                  <a:pt x="51" y="198"/>
                </a:lnTo>
                <a:lnTo>
                  <a:pt x="48" y="199"/>
                </a:lnTo>
                <a:lnTo>
                  <a:pt x="48" y="199"/>
                </a:lnTo>
                <a:lnTo>
                  <a:pt x="47" y="202"/>
                </a:lnTo>
                <a:lnTo>
                  <a:pt x="47" y="203"/>
                </a:lnTo>
                <a:lnTo>
                  <a:pt x="47" y="203"/>
                </a:lnTo>
                <a:close/>
                <a:moveTo>
                  <a:pt x="51" y="88"/>
                </a:moveTo>
                <a:lnTo>
                  <a:pt x="51" y="88"/>
                </a:lnTo>
                <a:lnTo>
                  <a:pt x="51" y="88"/>
                </a:lnTo>
                <a:lnTo>
                  <a:pt x="51" y="88"/>
                </a:lnTo>
                <a:lnTo>
                  <a:pt x="54" y="87"/>
                </a:lnTo>
                <a:lnTo>
                  <a:pt x="54" y="87"/>
                </a:lnTo>
                <a:lnTo>
                  <a:pt x="56" y="86"/>
                </a:lnTo>
                <a:lnTo>
                  <a:pt x="56" y="83"/>
                </a:lnTo>
                <a:lnTo>
                  <a:pt x="56" y="83"/>
                </a:lnTo>
                <a:lnTo>
                  <a:pt x="51" y="86"/>
                </a:lnTo>
                <a:lnTo>
                  <a:pt x="51" y="86"/>
                </a:lnTo>
                <a:lnTo>
                  <a:pt x="50" y="87"/>
                </a:lnTo>
                <a:lnTo>
                  <a:pt x="51" y="88"/>
                </a:lnTo>
                <a:lnTo>
                  <a:pt x="51" y="88"/>
                </a:lnTo>
                <a:close/>
                <a:moveTo>
                  <a:pt x="26" y="216"/>
                </a:moveTo>
                <a:lnTo>
                  <a:pt x="26" y="216"/>
                </a:lnTo>
                <a:lnTo>
                  <a:pt x="24" y="218"/>
                </a:lnTo>
                <a:lnTo>
                  <a:pt x="23" y="218"/>
                </a:lnTo>
                <a:lnTo>
                  <a:pt x="23" y="218"/>
                </a:lnTo>
                <a:lnTo>
                  <a:pt x="23" y="225"/>
                </a:lnTo>
                <a:lnTo>
                  <a:pt x="23" y="225"/>
                </a:lnTo>
                <a:lnTo>
                  <a:pt x="24" y="223"/>
                </a:lnTo>
                <a:lnTo>
                  <a:pt x="24" y="223"/>
                </a:lnTo>
                <a:lnTo>
                  <a:pt x="26" y="216"/>
                </a:lnTo>
                <a:lnTo>
                  <a:pt x="26" y="216"/>
                </a:lnTo>
                <a:close/>
                <a:moveTo>
                  <a:pt x="63" y="77"/>
                </a:moveTo>
                <a:lnTo>
                  <a:pt x="63" y="77"/>
                </a:lnTo>
                <a:lnTo>
                  <a:pt x="60" y="78"/>
                </a:lnTo>
                <a:lnTo>
                  <a:pt x="60" y="78"/>
                </a:lnTo>
                <a:lnTo>
                  <a:pt x="58" y="80"/>
                </a:lnTo>
                <a:lnTo>
                  <a:pt x="60" y="83"/>
                </a:lnTo>
                <a:lnTo>
                  <a:pt x="60" y="83"/>
                </a:lnTo>
                <a:lnTo>
                  <a:pt x="63" y="80"/>
                </a:lnTo>
                <a:lnTo>
                  <a:pt x="63" y="77"/>
                </a:lnTo>
                <a:lnTo>
                  <a:pt x="63" y="77"/>
                </a:lnTo>
                <a:close/>
                <a:moveTo>
                  <a:pt x="68" y="22"/>
                </a:moveTo>
                <a:lnTo>
                  <a:pt x="68" y="22"/>
                </a:lnTo>
                <a:lnTo>
                  <a:pt x="68" y="22"/>
                </a:lnTo>
                <a:lnTo>
                  <a:pt x="68" y="22"/>
                </a:lnTo>
                <a:lnTo>
                  <a:pt x="63" y="22"/>
                </a:lnTo>
                <a:lnTo>
                  <a:pt x="63" y="22"/>
                </a:lnTo>
                <a:lnTo>
                  <a:pt x="60" y="23"/>
                </a:lnTo>
                <a:lnTo>
                  <a:pt x="58" y="24"/>
                </a:lnTo>
                <a:lnTo>
                  <a:pt x="58" y="24"/>
                </a:lnTo>
                <a:lnTo>
                  <a:pt x="68" y="22"/>
                </a:lnTo>
                <a:lnTo>
                  <a:pt x="68" y="22"/>
                </a:lnTo>
                <a:close/>
                <a:moveTo>
                  <a:pt x="47" y="212"/>
                </a:moveTo>
                <a:lnTo>
                  <a:pt x="47" y="212"/>
                </a:lnTo>
                <a:lnTo>
                  <a:pt x="50" y="211"/>
                </a:lnTo>
                <a:lnTo>
                  <a:pt x="50" y="206"/>
                </a:lnTo>
                <a:lnTo>
                  <a:pt x="50" y="206"/>
                </a:lnTo>
                <a:lnTo>
                  <a:pt x="47" y="209"/>
                </a:lnTo>
                <a:lnTo>
                  <a:pt x="47" y="212"/>
                </a:lnTo>
                <a:lnTo>
                  <a:pt x="47" y="212"/>
                </a:lnTo>
                <a:close/>
                <a:moveTo>
                  <a:pt x="51" y="168"/>
                </a:moveTo>
                <a:lnTo>
                  <a:pt x="51" y="168"/>
                </a:lnTo>
                <a:lnTo>
                  <a:pt x="48" y="171"/>
                </a:lnTo>
                <a:lnTo>
                  <a:pt x="47" y="172"/>
                </a:lnTo>
                <a:lnTo>
                  <a:pt x="46" y="175"/>
                </a:lnTo>
                <a:lnTo>
                  <a:pt x="46" y="175"/>
                </a:lnTo>
                <a:lnTo>
                  <a:pt x="47" y="175"/>
                </a:lnTo>
                <a:lnTo>
                  <a:pt x="47" y="175"/>
                </a:lnTo>
                <a:lnTo>
                  <a:pt x="51" y="171"/>
                </a:lnTo>
                <a:lnTo>
                  <a:pt x="51" y="171"/>
                </a:lnTo>
                <a:lnTo>
                  <a:pt x="51" y="169"/>
                </a:lnTo>
                <a:lnTo>
                  <a:pt x="51" y="168"/>
                </a:lnTo>
                <a:lnTo>
                  <a:pt x="51" y="168"/>
                </a:lnTo>
                <a:close/>
                <a:moveTo>
                  <a:pt x="34" y="124"/>
                </a:moveTo>
                <a:lnTo>
                  <a:pt x="34" y="124"/>
                </a:lnTo>
                <a:lnTo>
                  <a:pt x="38" y="121"/>
                </a:lnTo>
                <a:lnTo>
                  <a:pt x="38" y="118"/>
                </a:lnTo>
                <a:lnTo>
                  <a:pt x="38" y="118"/>
                </a:lnTo>
                <a:lnTo>
                  <a:pt x="36" y="120"/>
                </a:lnTo>
                <a:lnTo>
                  <a:pt x="34" y="124"/>
                </a:lnTo>
                <a:lnTo>
                  <a:pt x="34" y="124"/>
                </a:lnTo>
                <a:close/>
                <a:moveTo>
                  <a:pt x="87" y="161"/>
                </a:moveTo>
                <a:lnTo>
                  <a:pt x="87" y="161"/>
                </a:lnTo>
                <a:lnTo>
                  <a:pt x="87" y="159"/>
                </a:lnTo>
                <a:lnTo>
                  <a:pt x="87" y="159"/>
                </a:lnTo>
                <a:lnTo>
                  <a:pt x="85" y="161"/>
                </a:lnTo>
                <a:lnTo>
                  <a:pt x="85" y="161"/>
                </a:lnTo>
                <a:lnTo>
                  <a:pt x="85" y="169"/>
                </a:lnTo>
                <a:lnTo>
                  <a:pt x="85" y="169"/>
                </a:lnTo>
                <a:lnTo>
                  <a:pt x="87" y="168"/>
                </a:lnTo>
                <a:lnTo>
                  <a:pt x="87" y="168"/>
                </a:lnTo>
                <a:lnTo>
                  <a:pt x="87" y="168"/>
                </a:lnTo>
                <a:lnTo>
                  <a:pt x="87" y="161"/>
                </a:lnTo>
                <a:lnTo>
                  <a:pt x="87" y="161"/>
                </a:lnTo>
                <a:close/>
                <a:moveTo>
                  <a:pt x="54" y="54"/>
                </a:moveTo>
                <a:lnTo>
                  <a:pt x="54" y="54"/>
                </a:lnTo>
                <a:lnTo>
                  <a:pt x="54" y="53"/>
                </a:lnTo>
                <a:lnTo>
                  <a:pt x="54" y="53"/>
                </a:lnTo>
                <a:lnTo>
                  <a:pt x="53" y="56"/>
                </a:lnTo>
                <a:lnTo>
                  <a:pt x="53" y="56"/>
                </a:lnTo>
                <a:lnTo>
                  <a:pt x="53" y="60"/>
                </a:lnTo>
                <a:lnTo>
                  <a:pt x="53" y="60"/>
                </a:lnTo>
                <a:lnTo>
                  <a:pt x="54" y="59"/>
                </a:lnTo>
                <a:lnTo>
                  <a:pt x="56" y="57"/>
                </a:lnTo>
                <a:lnTo>
                  <a:pt x="56" y="57"/>
                </a:lnTo>
                <a:lnTo>
                  <a:pt x="54" y="54"/>
                </a:lnTo>
                <a:lnTo>
                  <a:pt x="54" y="54"/>
                </a:lnTo>
                <a:close/>
                <a:moveTo>
                  <a:pt x="13" y="130"/>
                </a:moveTo>
                <a:lnTo>
                  <a:pt x="13" y="130"/>
                </a:lnTo>
                <a:lnTo>
                  <a:pt x="13" y="128"/>
                </a:lnTo>
                <a:lnTo>
                  <a:pt x="13" y="128"/>
                </a:lnTo>
                <a:lnTo>
                  <a:pt x="13" y="120"/>
                </a:lnTo>
                <a:lnTo>
                  <a:pt x="13" y="120"/>
                </a:lnTo>
                <a:lnTo>
                  <a:pt x="11" y="118"/>
                </a:lnTo>
                <a:lnTo>
                  <a:pt x="11" y="118"/>
                </a:lnTo>
                <a:lnTo>
                  <a:pt x="13" y="130"/>
                </a:lnTo>
                <a:lnTo>
                  <a:pt x="13" y="130"/>
                </a:lnTo>
                <a:close/>
                <a:moveTo>
                  <a:pt x="47" y="196"/>
                </a:moveTo>
                <a:lnTo>
                  <a:pt x="47" y="196"/>
                </a:lnTo>
                <a:lnTo>
                  <a:pt x="50" y="194"/>
                </a:lnTo>
                <a:lnTo>
                  <a:pt x="50" y="194"/>
                </a:lnTo>
                <a:lnTo>
                  <a:pt x="51" y="192"/>
                </a:lnTo>
                <a:lnTo>
                  <a:pt x="51" y="191"/>
                </a:lnTo>
                <a:lnTo>
                  <a:pt x="51" y="191"/>
                </a:lnTo>
                <a:lnTo>
                  <a:pt x="47" y="195"/>
                </a:lnTo>
                <a:lnTo>
                  <a:pt x="47" y="195"/>
                </a:lnTo>
                <a:lnTo>
                  <a:pt x="47" y="195"/>
                </a:lnTo>
                <a:lnTo>
                  <a:pt x="47" y="196"/>
                </a:lnTo>
                <a:lnTo>
                  <a:pt x="47" y="196"/>
                </a:lnTo>
                <a:close/>
                <a:moveTo>
                  <a:pt x="68" y="101"/>
                </a:moveTo>
                <a:lnTo>
                  <a:pt x="68" y="101"/>
                </a:lnTo>
                <a:lnTo>
                  <a:pt x="65" y="104"/>
                </a:lnTo>
                <a:lnTo>
                  <a:pt x="65" y="105"/>
                </a:lnTo>
                <a:lnTo>
                  <a:pt x="67" y="107"/>
                </a:lnTo>
                <a:lnTo>
                  <a:pt x="67" y="107"/>
                </a:lnTo>
                <a:lnTo>
                  <a:pt x="68" y="105"/>
                </a:lnTo>
                <a:lnTo>
                  <a:pt x="68" y="104"/>
                </a:lnTo>
                <a:lnTo>
                  <a:pt x="68" y="104"/>
                </a:lnTo>
                <a:lnTo>
                  <a:pt x="68" y="101"/>
                </a:lnTo>
                <a:lnTo>
                  <a:pt x="68" y="101"/>
                </a:lnTo>
                <a:close/>
                <a:moveTo>
                  <a:pt x="36" y="22"/>
                </a:moveTo>
                <a:lnTo>
                  <a:pt x="36" y="22"/>
                </a:lnTo>
                <a:lnTo>
                  <a:pt x="34" y="22"/>
                </a:lnTo>
                <a:lnTo>
                  <a:pt x="34" y="22"/>
                </a:lnTo>
                <a:lnTo>
                  <a:pt x="31" y="24"/>
                </a:lnTo>
                <a:lnTo>
                  <a:pt x="31" y="24"/>
                </a:lnTo>
                <a:lnTo>
                  <a:pt x="31" y="24"/>
                </a:lnTo>
                <a:lnTo>
                  <a:pt x="31" y="24"/>
                </a:lnTo>
                <a:lnTo>
                  <a:pt x="27" y="29"/>
                </a:lnTo>
                <a:lnTo>
                  <a:pt x="27" y="29"/>
                </a:lnTo>
                <a:lnTo>
                  <a:pt x="36" y="22"/>
                </a:lnTo>
                <a:lnTo>
                  <a:pt x="36" y="22"/>
                </a:lnTo>
                <a:close/>
                <a:moveTo>
                  <a:pt x="54" y="115"/>
                </a:moveTo>
                <a:lnTo>
                  <a:pt x="54" y="115"/>
                </a:lnTo>
                <a:lnTo>
                  <a:pt x="57" y="114"/>
                </a:lnTo>
                <a:lnTo>
                  <a:pt x="57" y="110"/>
                </a:lnTo>
                <a:lnTo>
                  <a:pt x="57" y="110"/>
                </a:lnTo>
                <a:lnTo>
                  <a:pt x="54" y="113"/>
                </a:lnTo>
                <a:lnTo>
                  <a:pt x="54" y="115"/>
                </a:lnTo>
                <a:lnTo>
                  <a:pt x="54" y="115"/>
                </a:lnTo>
                <a:close/>
                <a:moveTo>
                  <a:pt x="34" y="47"/>
                </a:moveTo>
                <a:lnTo>
                  <a:pt x="34" y="47"/>
                </a:lnTo>
                <a:lnTo>
                  <a:pt x="34" y="47"/>
                </a:lnTo>
                <a:lnTo>
                  <a:pt x="34" y="47"/>
                </a:lnTo>
                <a:lnTo>
                  <a:pt x="40" y="43"/>
                </a:lnTo>
                <a:lnTo>
                  <a:pt x="40" y="43"/>
                </a:lnTo>
                <a:lnTo>
                  <a:pt x="41" y="41"/>
                </a:lnTo>
                <a:lnTo>
                  <a:pt x="41" y="40"/>
                </a:lnTo>
                <a:lnTo>
                  <a:pt x="41" y="40"/>
                </a:lnTo>
                <a:lnTo>
                  <a:pt x="34" y="47"/>
                </a:lnTo>
                <a:lnTo>
                  <a:pt x="34" y="47"/>
                </a:lnTo>
                <a:close/>
                <a:moveTo>
                  <a:pt x="78" y="211"/>
                </a:moveTo>
                <a:lnTo>
                  <a:pt x="78" y="211"/>
                </a:lnTo>
                <a:lnTo>
                  <a:pt x="77" y="212"/>
                </a:lnTo>
                <a:lnTo>
                  <a:pt x="77" y="212"/>
                </a:lnTo>
                <a:lnTo>
                  <a:pt x="77" y="219"/>
                </a:lnTo>
                <a:lnTo>
                  <a:pt x="77" y="219"/>
                </a:lnTo>
                <a:lnTo>
                  <a:pt x="78" y="219"/>
                </a:lnTo>
                <a:lnTo>
                  <a:pt x="78" y="218"/>
                </a:lnTo>
                <a:lnTo>
                  <a:pt x="78" y="218"/>
                </a:lnTo>
                <a:lnTo>
                  <a:pt x="78" y="211"/>
                </a:lnTo>
                <a:lnTo>
                  <a:pt x="78" y="211"/>
                </a:lnTo>
                <a:close/>
                <a:moveTo>
                  <a:pt x="17" y="179"/>
                </a:moveTo>
                <a:lnTo>
                  <a:pt x="17" y="179"/>
                </a:lnTo>
                <a:lnTo>
                  <a:pt x="19" y="179"/>
                </a:lnTo>
                <a:lnTo>
                  <a:pt x="19" y="179"/>
                </a:lnTo>
                <a:lnTo>
                  <a:pt x="19" y="158"/>
                </a:lnTo>
                <a:lnTo>
                  <a:pt x="19" y="158"/>
                </a:lnTo>
                <a:lnTo>
                  <a:pt x="17" y="158"/>
                </a:lnTo>
                <a:lnTo>
                  <a:pt x="17" y="158"/>
                </a:lnTo>
                <a:lnTo>
                  <a:pt x="17" y="179"/>
                </a:lnTo>
                <a:lnTo>
                  <a:pt x="17" y="179"/>
                </a:lnTo>
                <a:close/>
                <a:moveTo>
                  <a:pt x="53" y="12"/>
                </a:moveTo>
                <a:lnTo>
                  <a:pt x="53" y="12"/>
                </a:lnTo>
                <a:lnTo>
                  <a:pt x="53" y="12"/>
                </a:lnTo>
                <a:lnTo>
                  <a:pt x="53" y="12"/>
                </a:lnTo>
                <a:lnTo>
                  <a:pt x="56" y="12"/>
                </a:lnTo>
                <a:lnTo>
                  <a:pt x="56" y="12"/>
                </a:lnTo>
                <a:lnTo>
                  <a:pt x="63" y="12"/>
                </a:lnTo>
                <a:lnTo>
                  <a:pt x="63" y="12"/>
                </a:lnTo>
                <a:lnTo>
                  <a:pt x="64" y="10"/>
                </a:lnTo>
                <a:lnTo>
                  <a:pt x="64" y="10"/>
                </a:lnTo>
                <a:lnTo>
                  <a:pt x="65" y="9"/>
                </a:lnTo>
                <a:lnTo>
                  <a:pt x="65" y="9"/>
                </a:lnTo>
                <a:lnTo>
                  <a:pt x="53" y="12"/>
                </a:lnTo>
                <a:lnTo>
                  <a:pt x="53" y="12"/>
                </a:lnTo>
                <a:close/>
                <a:moveTo>
                  <a:pt x="34" y="211"/>
                </a:moveTo>
                <a:lnTo>
                  <a:pt x="34" y="211"/>
                </a:lnTo>
                <a:lnTo>
                  <a:pt x="33" y="212"/>
                </a:lnTo>
                <a:lnTo>
                  <a:pt x="33" y="212"/>
                </a:lnTo>
                <a:lnTo>
                  <a:pt x="33" y="216"/>
                </a:lnTo>
                <a:lnTo>
                  <a:pt x="33" y="216"/>
                </a:lnTo>
                <a:lnTo>
                  <a:pt x="34" y="215"/>
                </a:lnTo>
                <a:lnTo>
                  <a:pt x="34" y="211"/>
                </a:lnTo>
                <a:lnTo>
                  <a:pt x="34" y="211"/>
                </a:lnTo>
                <a:close/>
                <a:moveTo>
                  <a:pt x="73" y="14"/>
                </a:moveTo>
                <a:lnTo>
                  <a:pt x="73" y="14"/>
                </a:lnTo>
                <a:lnTo>
                  <a:pt x="73" y="14"/>
                </a:lnTo>
                <a:lnTo>
                  <a:pt x="73" y="14"/>
                </a:lnTo>
                <a:lnTo>
                  <a:pt x="77" y="16"/>
                </a:lnTo>
                <a:lnTo>
                  <a:pt x="77" y="16"/>
                </a:lnTo>
                <a:lnTo>
                  <a:pt x="78" y="16"/>
                </a:lnTo>
                <a:lnTo>
                  <a:pt x="78" y="16"/>
                </a:lnTo>
                <a:lnTo>
                  <a:pt x="81" y="13"/>
                </a:lnTo>
                <a:lnTo>
                  <a:pt x="81" y="13"/>
                </a:lnTo>
                <a:lnTo>
                  <a:pt x="73" y="14"/>
                </a:lnTo>
                <a:lnTo>
                  <a:pt x="73" y="14"/>
                </a:lnTo>
                <a:close/>
                <a:moveTo>
                  <a:pt x="24" y="61"/>
                </a:moveTo>
                <a:lnTo>
                  <a:pt x="24" y="61"/>
                </a:lnTo>
                <a:lnTo>
                  <a:pt x="31" y="54"/>
                </a:lnTo>
                <a:lnTo>
                  <a:pt x="31" y="54"/>
                </a:lnTo>
                <a:lnTo>
                  <a:pt x="31" y="54"/>
                </a:lnTo>
                <a:lnTo>
                  <a:pt x="31" y="54"/>
                </a:lnTo>
                <a:lnTo>
                  <a:pt x="24" y="60"/>
                </a:lnTo>
                <a:lnTo>
                  <a:pt x="24" y="60"/>
                </a:lnTo>
                <a:lnTo>
                  <a:pt x="24" y="60"/>
                </a:lnTo>
                <a:lnTo>
                  <a:pt x="24" y="61"/>
                </a:lnTo>
                <a:lnTo>
                  <a:pt x="24" y="61"/>
                </a:lnTo>
                <a:close/>
                <a:moveTo>
                  <a:pt x="65" y="179"/>
                </a:moveTo>
                <a:lnTo>
                  <a:pt x="65" y="179"/>
                </a:lnTo>
                <a:lnTo>
                  <a:pt x="63" y="181"/>
                </a:lnTo>
                <a:lnTo>
                  <a:pt x="63" y="184"/>
                </a:lnTo>
                <a:lnTo>
                  <a:pt x="63" y="184"/>
                </a:lnTo>
                <a:lnTo>
                  <a:pt x="65" y="182"/>
                </a:lnTo>
                <a:lnTo>
                  <a:pt x="65" y="179"/>
                </a:lnTo>
                <a:lnTo>
                  <a:pt x="65" y="179"/>
                </a:lnTo>
                <a:close/>
                <a:moveTo>
                  <a:pt x="63" y="91"/>
                </a:moveTo>
                <a:lnTo>
                  <a:pt x="63" y="91"/>
                </a:lnTo>
                <a:lnTo>
                  <a:pt x="60" y="93"/>
                </a:lnTo>
                <a:lnTo>
                  <a:pt x="60" y="94"/>
                </a:lnTo>
                <a:lnTo>
                  <a:pt x="60" y="94"/>
                </a:lnTo>
                <a:lnTo>
                  <a:pt x="60" y="97"/>
                </a:lnTo>
                <a:lnTo>
                  <a:pt x="60" y="97"/>
                </a:lnTo>
                <a:lnTo>
                  <a:pt x="61" y="97"/>
                </a:lnTo>
                <a:lnTo>
                  <a:pt x="63" y="95"/>
                </a:lnTo>
                <a:lnTo>
                  <a:pt x="63" y="95"/>
                </a:lnTo>
                <a:lnTo>
                  <a:pt x="63" y="91"/>
                </a:lnTo>
                <a:lnTo>
                  <a:pt x="63" y="91"/>
                </a:lnTo>
                <a:close/>
                <a:moveTo>
                  <a:pt x="33" y="174"/>
                </a:moveTo>
                <a:lnTo>
                  <a:pt x="33" y="174"/>
                </a:lnTo>
                <a:lnTo>
                  <a:pt x="36" y="172"/>
                </a:lnTo>
                <a:lnTo>
                  <a:pt x="36" y="169"/>
                </a:lnTo>
                <a:lnTo>
                  <a:pt x="36" y="169"/>
                </a:lnTo>
                <a:lnTo>
                  <a:pt x="33" y="171"/>
                </a:lnTo>
                <a:lnTo>
                  <a:pt x="33" y="172"/>
                </a:lnTo>
                <a:lnTo>
                  <a:pt x="33" y="174"/>
                </a:lnTo>
                <a:lnTo>
                  <a:pt x="33" y="174"/>
                </a:lnTo>
                <a:close/>
                <a:moveTo>
                  <a:pt x="36" y="164"/>
                </a:moveTo>
                <a:lnTo>
                  <a:pt x="36" y="164"/>
                </a:lnTo>
                <a:lnTo>
                  <a:pt x="34" y="159"/>
                </a:lnTo>
                <a:lnTo>
                  <a:pt x="34" y="159"/>
                </a:lnTo>
                <a:lnTo>
                  <a:pt x="33" y="161"/>
                </a:lnTo>
                <a:lnTo>
                  <a:pt x="33" y="161"/>
                </a:lnTo>
                <a:lnTo>
                  <a:pt x="33" y="165"/>
                </a:lnTo>
                <a:lnTo>
                  <a:pt x="33" y="165"/>
                </a:lnTo>
                <a:lnTo>
                  <a:pt x="33" y="165"/>
                </a:lnTo>
                <a:lnTo>
                  <a:pt x="33" y="165"/>
                </a:lnTo>
                <a:lnTo>
                  <a:pt x="36" y="164"/>
                </a:lnTo>
                <a:lnTo>
                  <a:pt x="36" y="164"/>
                </a:lnTo>
                <a:close/>
                <a:moveTo>
                  <a:pt x="24" y="174"/>
                </a:moveTo>
                <a:lnTo>
                  <a:pt x="24" y="174"/>
                </a:lnTo>
                <a:lnTo>
                  <a:pt x="26" y="172"/>
                </a:lnTo>
                <a:lnTo>
                  <a:pt x="27" y="171"/>
                </a:lnTo>
                <a:lnTo>
                  <a:pt x="27" y="171"/>
                </a:lnTo>
                <a:lnTo>
                  <a:pt x="26" y="167"/>
                </a:lnTo>
                <a:lnTo>
                  <a:pt x="26" y="167"/>
                </a:lnTo>
                <a:lnTo>
                  <a:pt x="26" y="165"/>
                </a:lnTo>
                <a:lnTo>
                  <a:pt x="26" y="165"/>
                </a:lnTo>
                <a:lnTo>
                  <a:pt x="26" y="165"/>
                </a:lnTo>
                <a:lnTo>
                  <a:pt x="26" y="165"/>
                </a:lnTo>
                <a:lnTo>
                  <a:pt x="24" y="168"/>
                </a:lnTo>
                <a:lnTo>
                  <a:pt x="24" y="168"/>
                </a:lnTo>
                <a:lnTo>
                  <a:pt x="24" y="174"/>
                </a:lnTo>
                <a:lnTo>
                  <a:pt x="24" y="174"/>
                </a:lnTo>
                <a:close/>
                <a:moveTo>
                  <a:pt x="68" y="87"/>
                </a:moveTo>
                <a:lnTo>
                  <a:pt x="68" y="87"/>
                </a:lnTo>
                <a:lnTo>
                  <a:pt x="67" y="87"/>
                </a:lnTo>
                <a:lnTo>
                  <a:pt x="67" y="87"/>
                </a:lnTo>
                <a:lnTo>
                  <a:pt x="65" y="88"/>
                </a:lnTo>
                <a:lnTo>
                  <a:pt x="65" y="88"/>
                </a:lnTo>
                <a:lnTo>
                  <a:pt x="65" y="94"/>
                </a:lnTo>
                <a:lnTo>
                  <a:pt x="65" y="94"/>
                </a:lnTo>
                <a:lnTo>
                  <a:pt x="67" y="93"/>
                </a:lnTo>
                <a:lnTo>
                  <a:pt x="68" y="90"/>
                </a:lnTo>
                <a:lnTo>
                  <a:pt x="68" y="90"/>
                </a:lnTo>
                <a:lnTo>
                  <a:pt x="68" y="87"/>
                </a:lnTo>
                <a:lnTo>
                  <a:pt x="68" y="87"/>
                </a:lnTo>
                <a:close/>
                <a:moveTo>
                  <a:pt x="40" y="110"/>
                </a:moveTo>
                <a:lnTo>
                  <a:pt x="40" y="110"/>
                </a:lnTo>
                <a:lnTo>
                  <a:pt x="40" y="110"/>
                </a:lnTo>
                <a:lnTo>
                  <a:pt x="40" y="110"/>
                </a:lnTo>
                <a:lnTo>
                  <a:pt x="36" y="114"/>
                </a:lnTo>
                <a:lnTo>
                  <a:pt x="36" y="114"/>
                </a:lnTo>
                <a:lnTo>
                  <a:pt x="36" y="115"/>
                </a:lnTo>
                <a:lnTo>
                  <a:pt x="36" y="115"/>
                </a:lnTo>
                <a:lnTo>
                  <a:pt x="38" y="113"/>
                </a:lnTo>
                <a:lnTo>
                  <a:pt x="38" y="113"/>
                </a:lnTo>
                <a:lnTo>
                  <a:pt x="40" y="113"/>
                </a:lnTo>
                <a:lnTo>
                  <a:pt x="40" y="110"/>
                </a:lnTo>
                <a:lnTo>
                  <a:pt x="40" y="110"/>
                </a:lnTo>
                <a:close/>
                <a:moveTo>
                  <a:pt x="29" y="37"/>
                </a:moveTo>
                <a:lnTo>
                  <a:pt x="29" y="37"/>
                </a:lnTo>
                <a:lnTo>
                  <a:pt x="30" y="37"/>
                </a:lnTo>
                <a:lnTo>
                  <a:pt x="30" y="37"/>
                </a:lnTo>
                <a:lnTo>
                  <a:pt x="37" y="32"/>
                </a:lnTo>
                <a:lnTo>
                  <a:pt x="37" y="32"/>
                </a:lnTo>
                <a:lnTo>
                  <a:pt x="36" y="32"/>
                </a:lnTo>
                <a:lnTo>
                  <a:pt x="36" y="32"/>
                </a:lnTo>
                <a:lnTo>
                  <a:pt x="34" y="33"/>
                </a:lnTo>
                <a:lnTo>
                  <a:pt x="34" y="33"/>
                </a:lnTo>
                <a:lnTo>
                  <a:pt x="29" y="37"/>
                </a:lnTo>
                <a:lnTo>
                  <a:pt x="29" y="37"/>
                </a:lnTo>
                <a:close/>
                <a:moveTo>
                  <a:pt x="92" y="81"/>
                </a:moveTo>
                <a:lnTo>
                  <a:pt x="92" y="81"/>
                </a:lnTo>
                <a:lnTo>
                  <a:pt x="91" y="81"/>
                </a:lnTo>
                <a:lnTo>
                  <a:pt x="91" y="81"/>
                </a:lnTo>
                <a:lnTo>
                  <a:pt x="91" y="90"/>
                </a:lnTo>
                <a:lnTo>
                  <a:pt x="91" y="90"/>
                </a:lnTo>
                <a:lnTo>
                  <a:pt x="92" y="88"/>
                </a:lnTo>
                <a:lnTo>
                  <a:pt x="92" y="88"/>
                </a:lnTo>
                <a:lnTo>
                  <a:pt x="92" y="88"/>
                </a:lnTo>
                <a:lnTo>
                  <a:pt x="92" y="81"/>
                </a:lnTo>
                <a:lnTo>
                  <a:pt x="92" y="81"/>
                </a:lnTo>
                <a:close/>
                <a:moveTo>
                  <a:pt x="31" y="95"/>
                </a:moveTo>
                <a:lnTo>
                  <a:pt x="31" y="95"/>
                </a:lnTo>
                <a:lnTo>
                  <a:pt x="29" y="97"/>
                </a:lnTo>
                <a:lnTo>
                  <a:pt x="29" y="100"/>
                </a:lnTo>
                <a:lnTo>
                  <a:pt x="29" y="100"/>
                </a:lnTo>
                <a:lnTo>
                  <a:pt x="31" y="98"/>
                </a:lnTo>
                <a:lnTo>
                  <a:pt x="31" y="95"/>
                </a:lnTo>
                <a:lnTo>
                  <a:pt x="31" y="95"/>
                </a:lnTo>
                <a:close/>
                <a:moveTo>
                  <a:pt x="75" y="121"/>
                </a:moveTo>
                <a:lnTo>
                  <a:pt x="75" y="121"/>
                </a:lnTo>
                <a:lnTo>
                  <a:pt x="73" y="122"/>
                </a:lnTo>
                <a:lnTo>
                  <a:pt x="73" y="127"/>
                </a:lnTo>
                <a:lnTo>
                  <a:pt x="73" y="127"/>
                </a:lnTo>
                <a:lnTo>
                  <a:pt x="75" y="124"/>
                </a:lnTo>
                <a:lnTo>
                  <a:pt x="75" y="121"/>
                </a:lnTo>
                <a:lnTo>
                  <a:pt x="75" y="121"/>
                </a:lnTo>
                <a:close/>
                <a:moveTo>
                  <a:pt x="95" y="184"/>
                </a:moveTo>
                <a:lnTo>
                  <a:pt x="95" y="184"/>
                </a:lnTo>
                <a:lnTo>
                  <a:pt x="95" y="191"/>
                </a:lnTo>
                <a:lnTo>
                  <a:pt x="95" y="196"/>
                </a:lnTo>
                <a:lnTo>
                  <a:pt x="95" y="196"/>
                </a:lnTo>
                <a:lnTo>
                  <a:pt x="95" y="196"/>
                </a:lnTo>
                <a:lnTo>
                  <a:pt x="95" y="196"/>
                </a:lnTo>
                <a:lnTo>
                  <a:pt x="95" y="184"/>
                </a:lnTo>
                <a:lnTo>
                  <a:pt x="95" y="184"/>
                </a:lnTo>
                <a:close/>
                <a:moveTo>
                  <a:pt x="63" y="176"/>
                </a:moveTo>
                <a:lnTo>
                  <a:pt x="63" y="176"/>
                </a:lnTo>
                <a:lnTo>
                  <a:pt x="65" y="174"/>
                </a:lnTo>
                <a:lnTo>
                  <a:pt x="65" y="171"/>
                </a:lnTo>
                <a:lnTo>
                  <a:pt x="65" y="171"/>
                </a:lnTo>
                <a:lnTo>
                  <a:pt x="61" y="174"/>
                </a:lnTo>
                <a:lnTo>
                  <a:pt x="63" y="176"/>
                </a:lnTo>
                <a:lnTo>
                  <a:pt x="63" y="176"/>
                </a:lnTo>
                <a:close/>
                <a:moveTo>
                  <a:pt x="40" y="101"/>
                </a:moveTo>
                <a:lnTo>
                  <a:pt x="40" y="101"/>
                </a:lnTo>
                <a:lnTo>
                  <a:pt x="37" y="104"/>
                </a:lnTo>
                <a:lnTo>
                  <a:pt x="37" y="107"/>
                </a:lnTo>
                <a:lnTo>
                  <a:pt x="37" y="107"/>
                </a:lnTo>
                <a:lnTo>
                  <a:pt x="40" y="105"/>
                </a:lnTo>
                <a:lnTo>
                  <a:pt x="40" y="101"/>
                </a:lnTo>
                <a:lnTo>
                  <a:pt x="40" y="101"/>
                </a:lnTo>
                <a:close/>
                <a:moveTo>
                  <a:pt x="64" y="155"/>
                </a:moveTo>
                <a:lnTo>
                  <a:pt x="64" y="155"/>
                </a:lnTo>
                <a:lnTo>
                  <a:pt x="64" y="155"/>
                </a:lnTo>
                <a:lnTo>
                  <a:pt x="63" y="157"/>
                </a:lnTo>
                <a:lnTo>
                  <a:pt x="63" y="161"/>
                </a:lnTo>
                <a:lnTo>
                  <a:pt x="63" y="161"/>
                </a:lnTo>
                <a:lnTo>
                  <a:pt x="64" y="158"/>
                </a:lnTo>
                <a:lnTo>
                  <a:pt x="64" y="155"/>
                </a:lnTo>
                <a:lnTo>
                  <a:pt x="64" y="155"/>
                </a:lnTo>
                <a:close/>
                <a:moveTo>
                  <a:pt x="74" y="201"/>
                </a:moveTo>
                <a:lnTo>
                  <a:pt x="74" y="201"/>
                </a:lnTo>
                <a:lnTo>
                  <a:pt x="74" y="201"/>
                </a:lnTo>
                <a:lnTo>
                  <a:pt x="74" y="201"/>
                </a:lnTo>
                <a:lnTo>
                  <a:pt x="73" y="202"/>
                </a:lnTo>
                <a:lnTo>
                  <a:pt x="73" y="202"/>
                </a:lnTo>
                <a:lnTo>
                  <a:pt x="73" y="209"/>
                </a:lnTo>
                <a:lnTo>
                  <a:pt x="73" y="209"/>
                </a:lnTo>
                <a:lnTo>
                  <a:pt x="74" y="209"/>
                </a:lnTo>
                <a:lnTo>
                  <a:pt x="74" y="209"/>
                </a:lnTo>
                <a:lnTo>
                  <a:pt x="74" y="201"/>
                </a:lnTo>
                <a:lnTo>
                  <a:pt x="74" y="201"/>
                </a:lnTo>
                <a:close/>
                <a:moveTo>
                  <a:pt x="95" y="206"/>
                </a:moveTo>
                <a:lnTo>
                  <a:pt x="95" y="206"/>
                </a:lnTo>
                <a:lnTo>
                  <a:pt x="95" y="211"/>
                </a:lnTo>
                <a:lnTo>
                  <a:pt x="95" y="215"/>
                </a:lnTo>
                <a:lnTo>
                  <a:pt x="95" y="215"/>
                </a:lnTo>
                <a:lnTo>
                  <a:pt x="95" y="216"/>
                </a:lnTo>
                <a:lnTo>
                  <a:pt x="95" y="216"/>
                </a:lnTo>
                <a:lnTo>
                  <a:pt x="95" y="206"/>
                </a:lnTo>
                <a:lnTo>
                  <a:pt x="95" y="206"/>
                </a:lnTo>
                <a:close/>
                <a:moveTo>
                  <a:pt x="47" y="113"/>
                </a:moveTo>
                <a:lnTo>
                  <a:pt x="47" y="113"/>
                </a:lnTo>
                <a:lnTo>
                  <a:pt x="43" y="114"/>
                </a:lnTo>
                <a:lnTo>
                  <a:pt x="44" y="117"/>
                </a:lnTo>
                <a:lnTo>
                  <a:pt x="44" y="117"/>
                </a:lnTo>
                <a:lnTo>
                  <a:pt x="46" y="114"/>
                </a:lnTo>
                <a:lnTo>
                  <a:pt x="47" y="114"/>
                </a:lnTo>
                <a:lnTo>
                  <a:pt x="47" y="113"/>
                </a:lnTo>
                <a:lnTo>
                  <a:pt x="47" y="113"/>
                </a:lnTo>
                <a:close/>
                <a:moveTo>
                  <a:pt x="43" y="53"/>
                </a:moveTo>
                <a:lnTo>
                  <a:pt x="43" y="53"/>
                </a:lnTo>
                <a:lnTo>
                  <a:pt x="46" y="51"/>
                </a:lnTo>
                <a:lnTo>
                  <a:pt x="44" y="47"/>
                </a:lnTo>
                <a:lnTo>
                  <a:pt x="44" y="47"/>
                </a:lnTo>
                <a:lnTo>
                  <a:pt x="43" y="50"/>
                </a:lnTo>
                <a:lnTo>
                  <a:pt x="43" y="53"/>
                </a:lnTo>
                <a:lnTo>
                  <a:pt x="43" y="53"/>
                </a:lnTo>
                <a:close/>
                <a:moveTo>
                  <a:pt x="68" y="155"/>
                </a:moveTo>
                <a:lnTo>
                  <a:pt x="68" y="155"/>
                </a:lnTo>
                <a:lnTo>
                  <a:pt x="70" y="152"/>
                </a:lnTo>
                <a:lnTo>
                  <a:pt x="70" y="149"/>
                </a:lnTo>
                <a:lnTo>
                  <a:pt x="70" y="149"/>
                </a:lnTo>
                <a:lnTo>
                  <a:pt x="68" y="151"/>
                </a:lnTo>
                <a:lnTo>
                  <a:pt x="68" y="152"/>
                </a:lnTo>
                <a:lnTo>
                  <a:pt x="68" y="155"/>
                </a:lnTo>
                <a:lnTo>
                  <a:pt x="68" y="155"/>
                </a:lnTo>
                <a:close/>
                <a:moveTo>
                  <a:pt x="87" y="218"/>
                </a:moveTo>
                <a:lnTo>
                  <a:pt x="87" y="218"/>
                </a:lnTo>
                <a:lnTo>
                  <a:pt x="85" y="223"/>
                </a:lnTo>
                <a:lnTo>
                  <a:pt x="87" y="228"/>
                </a:lnTo>
                <a:lnTo>
                  <a:pt x="87" y="228"/>
                </a:lnTo>
                <a:lnTo>
                  <a:pt x="87" y="218"/>
                </a:lnTo>
                <a:lnTo>
                  <a:pt x="87" y="218"/>
                </a:lnTo>
                <a:close/>
                <a:moveTo>
                  <a:pt x="87" y="147"/>
                </a:moveTo>
                <a:lnTo>
                  <a:pt x="87" y="147"/>
                </a:lnTo>
                <a:lnTo>
                  <a:pt x="85" y="151"/>
                </a:lnTo>
                <a:lnTo>
                  <a:pt x="87" y="154"/>
                </a:lnTo>
                <a:lnTo>
                  <a:pt x="87" y="154"/>
                </a:lnTo>
                <a:lnTo>
                  <a:pt x="87" y="154"/>
                </a:lnTo>
                <a:lnTo>
                  <a:pt x="87" y="154"/>
                </a:lnTo>
                <a:lnTo>
                  <a:pt x="87" y="147"/>
                </a:lnTo>
                <a:lnTo>
                  <a:pt x="87" y="147"/>
                </a:lnTo>
                <a:close/>
                <a:moveTo>
                  <a:pt x="36" y="73"/>
                </a:moveTo>
                <a:lnTo>
                  <a:pt x="36" y="73"/>
                </a:lnTo>
                <a:lnTo>
                  <a:pt x="37" y="71"/>
                </a:lnTo>
                <a:lnTo>
                  <a:pt x="37" y="68"/>
                </a:lnTo>
                <a:lnTo>
                  <a:pt x="37" y="68"/>
                </a:lnTo>
                <a:lnTo>
                  <a:pt x="36" y="70"/>
                </a:lnTo>
                <a:lnTo>
                  <a:pt x="36" y="73"/>
                </a:lnTo>
                <a:lnTo>
                  <a:pt x="36" y="73"/>
                </a:lnTo>
                <a:close/>
                <a:moveTo>
                  <a:pt x="56" y="90"/>
                </a:moveTo>
                <a:lnTo>
                  <a:pt x="56" y="90"/>
                </a:lnTo>
                <a:lnTo>
                  <a:pt x="56" y="90"/>
                </a:lnTo>
                <a:lnTo>
                  <a:pt x="56" y="90"/>
                </a:lnTo>
                <a:lnTo>
                  <a:pt x="51" y="93"/>
                </a:lnTo>
                <a:lnTo>
                  <a:pt x="51" y="93"/>
                </a:lnTo>
                <a:lnTo>
                  <a:pt x="51" y="94"/>
                </a:lnTo>
                <a:lnTo>
                  <a:pt x="51" y="94"/>
                </a:lnTo>
                <a:lnTo>
                  <a:pt x="51" y="95"/>
                </a:lnTo>
                <a:lnTo>
                  <a:pt x="51" y="95"/>
                </a:lnTo>
                <a:lnTo>
                  <a:pt x="54" y="93"/>
                </a:lnTo>
                <a:lnTo>
                  <a:pt x="56" y="90"/>
                </a:lnTo>
                <a:lnTo>
                  <a:pt x="56" y="90"/>
                </a:lnTo>
                <a:close/>
                <a:moveTo>
                  <a:pt x="71" y="60"/>
                </a:moveTo>
                <a:lnTo>
                  <a:pt x="71" y="60"/>
                </a:lnTo>
                <a:lnTo>
                  <a:pt x="71" y="61"/>
                </a:lnTo>
                <a:lnTo>
                  <a:pt x="71" y="61"/>
                </a:lnTo>
                <a:lnTo>
                  <a:pt x="73" y="54"/>
                </a:lnTo>
                <a:lnTo>
                  <a:pt x="73" y="54"/>
                </a:lnTo>
                <a:lnTo>
                  <a:pt x="71" y="56"/>
                </a:lnTo>
                <a:lnTo>
                  <a:pt x="71" y="57"/>
                </a:lnTo>
                <a:lnTo>
                  <a:pt x="71" y="60"/>
                </a:lnTo>
                <a:lnTo>
                  <a:pt x="71" y="60"/>
                </a:lnTo>
                <a:close/>
                <a:moveTo>
                  <a:pt x="56" y="256"/>
                </a:moveTo>
                <a:lnTo>
                  <a:pt x="56" y="256"/>
                </a:lnTo>
                <a:lnTo>
                  <a:pt x="51" y="262"/>
                </a:lnTo>
                <a:lnTo>
                  <a:pt x="51" y="262"/>
                </a:lnTo>
                <a:lnTo>
                  <a:pt x="51" y="262"/>
                </a:lnTo>
                <a:lnTo>
                  <a:pt x="51" y="262"/>
                </a:lnTo>
                <a:lnTo>
                  <a:pt x="54" y="259"/>
                </a:lnTo>
                <a:lnTo>
                  <a:pt x="54" y="259"/>
                </a:lnTo>
                <a:lnTo>
                  <a:pt x="56" y="257"/>
                </a:lnTo>
                <a:lnTo>
                  <a:pt x="56" y="256"/>
                </a:lnTo>
                <a:lnTo>
                  <a:pt x="56" y="256"/>
                </a:lnTo>
                <a:close/>
                <a:moveTo>
                  <a:pt x="71" y="159"/>
                </a:moveTo>
                <a:lnTo>
                  <a:pt x="71" y="159"/>
                </a:lnTo>
                <a:lnTo>
                  <a:pt x="68" y="162"/>
                </a:lnTo>
                <a:lnTo>
                  <a:pt x="68" y="164"/>
                </a:lnTo>
                <a:lnTo>
                  <a:pt x="68" y="164"/>
                </a:lnTo>
                <a:lnTo>
                  <a:pt x="71" y="164"/>
                </a:lnTo>
                <a:lnTo>
                  <a:pt x="71" y="164"/>
                </a:lnTo>
                <a:lnTo>
                  <a:pt x="71" y="159"/>
                </a:lnTo>
                <a:lnTo>
                  <a:pt x="71" y="159"/>
                </a:lnTo>
                <a:close/>
                <a:moveTo>
                  <a:pt x="37" y="77"/>
                </a:moveTo>
                <a:lnTo>
                  <a:pt x="37" y="77"/>
                </a:lnTo>
                <a:lnTo>
                  <a:pt x="36" y="78"/>
                </a:lnTo>
                <a:lnTo>
                  <a:pt x="36" y="81"/>
                </a:lnTo>
                <a:lnTo>
                  <a:pt x="36" y="81"/>
                </a:lnTo>
                <a:lnTo>
                  <a:pt x="37" y="80"/>
                </a:lnTo>
                <a:lnTo>
                  <a:pt x="37" y="77"/>
                </a:lnTo>
                <a:lnTo>
                  <a:pt x="37" y="77"/>
                </a:lnTo>
                <a:close/>
                <a:moveTo>
                  <a:pt x="74" y="165"/>
                </a:moveTo>
                <a:lnTo>
                  <a:pt x="74" y="165"/>
                </a:lnTo>
                <a:lnTo>
                  <a:pt x="74" y="165"/>
                </a:lnTo>
                <a:lnTo>
                  <a:pt x="74" y="165"/>
                </a:lnTo>
                <a:lnTo>
                  <a:pt x="70" y="168"/>
                </a:lnTo>
                <a:lnTo>
                  <a:pt x="70" y="168"/>
                </a:lnTo>
                <a:lnTo>
                  <a:pt x="68" y="169"/>
                </a:lnTo>
                <a:lnTo>
                  <a:pt x="68" y="171"/>
                </a:lnTo>
                <a:lnTo>
                  <a:pt x="68" y="171"/>
                </a:lnTo>
                <a:lnTo>
                  <a:pt x="74" y="165"/>
                </a:lnTo>
                <a:lnTo>
                  <a:pt x="74" y="165"/>
                </a:lnTo>
                <a:close/>
                <a:moveTo>
                  <a:pt x="31" y="74"/>
                </a:moveTo>
                <a:lnTo>
                  <a:pt x="31" y="74"/>
                </a:lnTo>
                <a:lnTo>
                  <a:pt x="26" y="78"/>
                </a:lnTo>
                <a:lnTo>
                  <a:pt x="26" y="78"/>
                </a:lnTo>
                <a:lnTo>
                  <a:pt x="27" y="78"/>
                </a:lnTo>
                <a:lnTo>
                  <a:pt x="27" y="78"/>
                </a:lnTo>
                <a:lnTo>
                  <a:pt x="30" y="77"/>
                </a:lnTo>
                <a:lnTo>
                  <a:pt x="30" y="77"/>
                </a:lnTo>
                <a:lnTo>
                  <a:pt x="31" y="76"/>
                </a:lnTo>
                <a:lnTo>
                  <a:pt x="31" y="74"/>
                </a:lnTo>
                <a:lnTo>
                  <a:pt x="31" y="74"/>
                </a:lnTo>
                <a:close/>
                <a:moveTo>
                  <a:pt x="70" y="140"/>
                </a:moveTo>
                <a:lnTo>
                  <a:pt x="70" y="140"/>
                </a:lnTo>
                <a:lnTo>
                  <a:pt x="68" y="142"/>
                </a:lnTo>
                <a:lnTo>
                  <a:pt x="68" y="145"/>
                </a:lnTo>
                <a:lnTo>
                  <a:pt x="68" y="145"/>
                </a:lnTo>
                <a:lnTo>
                  <a:pt x="70" y="144"/>
                </a:lnTo>
                <a:lnTo>
                  <a:pt x="70" y="142"/>
                </a:lnTo>
                <a:lnTo>
                  <a:pt x="70" y="140"/>
                </a:lnTo>
                <a:lnTo>
                  <a:pt x="70" y="140"/>
                </a:lnTo>
                <a:close/>
                <a:moveTo>
                  <a:pt x="48" y="49"/>
                </a:moveTo>
                <a:lnTo>
                  <a:pt x="48" y="49"/>
                </a:lnTo>
                <a:lnTo>
                  <a:pt x="50" y="49"/>
                </a:lnTo>
                <a:lnTo>
                  <a:pt x="50" y="49"/>
                </a:lnTo>
                <a:lnTo>
                  <a:pt x="50" y="46"/>
                </a:lnTo>
                <a:lnTo>
                  <a:pt x="50" y="43"/>
                </a:lnTo>
                <a:lnTo>
                  <a:pt x="50" y="43"/>
                </a:lnTo>
                <a:lnTo>
                  <a:pt x="48" y="44"/>
                </a:lnTo>
                <a:lnTo>
                  <a:pt x="48" y="46"/>
                </a:lnTo>
                <a:lnTo>
                  <a:pt x="48" y="46"/>
                </a:lnTo>
                <a:lnTo>
                  <a:pt x="48" y="49"/>
                </a:lnTo>
                <a:lnTo>
                  <a:pt x="48" y="49"/>
                </a:lnTo>
                <a:close/>
                <a:moveTo>
                  <a:pt x="40" y="53"/>
                </a:moveTo>
                <a:lnTo>
                  <a:pt x="40" y="53"/>
                </a:lnTo>
                <a:lnTo>
                  <a:pt x="37" y="56"/>
                </a:lnTo>
                <a:lnTo>
                  <a:pt x="37" y="56"/>
                </a:lnTo>
                <a:lnTo>
                  <a:pt x="37" y="57"/>
                </a:lnTo>
                <a:lnTo>
                  <a:pt x="37" y="57"/>
                </a:lnTo>
                <a:lnTo>
                  <a:pt x="38" y="56"/>
                </a:lnTo>
                <a:lnTo>
                  <a:pt x="40" y="53"/>
                </a:lnTo>
                <a:lnTo>
                  <a:pt x="40" y="53"/>
                </a:lnTo>
                <a:close/>
                <a:moveTo>
                  <a:pt x="56" y="178"/>
                </a:moveTo>
                <a:lnTo>
                  <a:pt x="56" y="178"/>
                </a:lnTo>
                <a:lnTo>
                  <a:pt x="56" y="179"/>
                </a:lnTo>
                <a:lnTo>
                  <a:pt x="56" y="181"/>
                </a:lnTo>
                <a:lnTo>
                  <a:pt x="56" y="181"/>
                </a:lnTo>
                <a:lnTo>
                  <a:pt x="57" y="179"/>
                </a:lnTo>
                <a:lnTo>
                  <a:pt x="56" y="178"/>
                </a:lnTo>
                <a:lnTo>
                  <a:pt x="56" y="178"/>
                </a:lnTo>
                <a:close/>
                <a:moveTo>
                  <a:pt x="64" y="144"/>
                </a:moveTo>
                <a:lnTo>
                  <a:pt x="64" y="144"/>
                </a:lnTo>
                <a:lnTo>
                  <a:pt x="64" y="144"/>
                </a:lnTo>
                <a:lnTo>
                  <a:pt x="64" y="144"/>
                </a:lnTo>
                <a:lnTo>
                  <a:pt x="64" y="144"/>
                </a:lnTo>
                <a:lnTo>
                  <a:pt x="64" y="144"/>
                </a:lnTo>
                <a:lnTo>
                  <a:pt x="64" y="149"/>
                </a:lnTo>
                <a:lnTo>
                  <a:pt x="64" y="149"/>
                </a:lnTo>
                <a:lnTo>
                  <a:pt x="64" y="149"/>
                </a:lnTo>
                <a:lnTo>
                  <a:pt x="64" y="149"/>
                </a:lnTo>
                <a:lnTo>
                  <a:pt x="64" y="148"/>
                </a:lnTo>
                <a:lnTo>
                  <a:pt x="64" y="148"/>
                </a:lnTo>
                <a:lnTo>
                  <a:pt x="64" y="144"/>
                </a:lnTo>
                <a:lnTo>
                  <a:pt x="64" y="144"/>
                </a:lnTo>
                <a:close/>
                <a:moveTo>
                  <a:pt x="31" y="108"/>
                </a:moveTo>
                <a:lnTo>
                  <a:pt x="31" y="108"/>
                </a:lnTo>
                <a:lnTo>
                  <a:pt x="30" y="108"/>
                </a:lnTo>
                <a:lnTo>
                  <a:pt x="30" y="110"/>
                </a:lnTo>
                <a:lnTo>
                  <a:pt x="30" y="110"/>
                </a:lnTo>
                <a:lnTo>
                  <a:pt x="30" y="113"/>
                </a:lnTo>
                <a:lnTo>
                  <a:pt x="30" y="113"/>
                </a:lnTo>
                <a:lnTo>
                  <a:pt x="31" y="111"/>
                </a:lnTo>
                <a:lnTo>
                  <a:pt x="31" y="108"/>
                </a:lnTo>
                <a:lnTo>
                  <a:pt x="31" y="108"/>
                </a:lnTo>
                <a:close/>
                <a:moveTo>
                  <a:pt x="119" y="24"/>
                </a:moveTo>
                <a:lnTo>
                  <a:pt x="119" y="24"/>
                </a:lnTo>
                <a:lnTo>
                  <a:pt x="124" y="27"/>
                </a:lnTo>
                <a:lnTo>
                  <a:pt x="127" y="27"/>
                </a:lnTo>
                <a:lnTo>
                  <a:pt x="127" y="27"/>
                </a:lnTo>
                <a:lnTo>
                  <a:pt x="124" y="24"/>
                </a:lnTo>
                <a:lnTo>
                  <a:pt x="119" y="24"/>
                </a:lnTo>
                <a:lnTo>
                  <a:pt x="119" y="24"/>
                </a:lnTo>
                <a:close/>
                <a:moveTo>
                  <a:pt x="21" y="78"/>
                </a:moveTo>
                <a:lnTo>
                  <a:pt x="21" y="78"/>
                </a:lnTo>
                <a:lnTo>
                  <a:pt x="23" y="76"/>
                </a:lnTo>
                <a:lnTo>
                  <a:pt x="21" y="73"/>
                </a:lnTo>
                <a:lnTo>
                  <a:pt x="21" y="73"/>
                </a:lnTo>
                <a:lnTo>
                  <a:pt x="21" y="78"/>
                </a:lnTo>
                <a:lnTo>
                  <a:pt x="21" y="78"/>
                </a:lnTo>
                <a:close/>
                <a:moveTo>
                  <a:pt x="58" y="188"/>
                </a:moveTo>
                <a:lnTo>
                  <a:pt x="58" y="188"/>
                </a:lnTo>
                <a:lnTo>
                  <a:pt x="60" y="186"/>
                </a:lnTo>
                <a:lnTo>
                  <a:pt x="58" y="184"/>
                </a:lnTo>
                <a:lnTo>
                  <a:pt x="58" y="184"/>
                </a:lnTo>
                <a:lnTo>
                  <a:pt x="57" y="185"/>
                </a:lnTo>
                <a:lnTo>
                  <a:pt x="58" y="188"/>
                </a:lnTo>
                <a:lnTo>
                  <a:pt x="58" y="188"/>
                </a:lnTo>
                <a:close/>
                <a:moveTo>
                  <a:pt x="31" y="140"/>
                </a:moveTo>
                <a:lnTo>
                  <a:pt x="31" y="140"/>
                </a:lnTo>
                <a:lnTo>
                  <a:pt x="29" y="141"/>
                </a:lnTo>
                <a:lnTo>
                  <a:pt x="29" y="142"/>
                </a:lnTo>
                <a:lnTo>
                  <a:pt x="29" y="142"/>
                </a:lnTo>
                <a:lnTo>
                  <a:pt x="30" y="141"/>
                </a:lnTo>
                <a:lnTo>
                  <a:pt x="31" y="140"/>
                </a:lnTo>
                <a:lnTo>
                  <a:pt x="31" y="140"/>
                </a:lnTo>
                <a:close/>
                <a:moveTo>
                  <a:pt x="74" y="276"/>
                </a:moveTo>
                <a:lnTo>
                  <a:pt x="74" y="276"/>
                </a:lnTo>
                <a:lnTo>
                  <a:pt x="81" y="276"/>
                </a:lnTo>
                <a:lnTo>
                  <a:pt x="81" y="276"/>
                </a:lnTo>
                <a:lnTo>
                  <a:pt x="77" y="276"/>
                </a:lnTo>
                <a:lnTo>
                  <a:pt x="74" y="276"/>
                </a:lnTo>
                <a:lnTo>
                  <a:pt x="74" y="276"/>
                </a:lnTo>
                <a:close/>
                <a:moveTo>
                  <a:pt x="68" y="245"/>
                </a:moveTo>
                <a:lnTo>
                  <a:pt x="68" y="245"/>
                </a:lnTo>
                <a:lnTo>
                  <a:pt x="65" y="246"/>
                </a:lnTo>
                <a:lnTo>
                  <a:pt x="65" y="249"/>
                </a:lnTo>
                <a:lnTo>
                  <a:pt x="65" y="249"/>
                </a:lnTo>
                <a:lnTo>
                  <a:pt x="67" y="248"/>
                </a:lnTo>
                <a:lnTo>
                  <a:pt x="68" y="245"/>
                </a:lnTo>
                <a:lnTo>
                  <a:pt x="68" y="245"/>
                </a:lnTo>
                <a:close/>
                <a:moveTo>
                  <a:pt x="50" y="135"/>
                </a:moveTo>
                <a:lnTo>
                  <a:pt x="50" y="135"/>
                </a:lnTo>
                <a:lnTo>
                  <a:pt x="48" y="137"/>
                </a:lnTo>
                <a:lnTo>
                  <a:pt x="47" y="138"/>
                </a:lnTo>
                <a:lnTo>
                  <a:pt x="47" y="140"/>
                </a:lnTo>
                <a:lnTo>
                  <a:pt x="47" y="140"/>
                </a:lnTo>
                <a:lnTo>
                  <a:pt x="50" y="138"/>
                </a:lnTo>
                <a:lnTo>
                  <a:pt x="50" y="135"/>
                </a:lnTo>
                <a:lnTo>
                  <a:pt x="50" y="135"/>
                </a:lnTo>
                <a:close/>
                <a:moveTo>
                  <a:pt x="83" y="188"/>
                </a:moveTo>
                <a:lnTo>
                  <a:pt x="83" y="188"/>
                </a:lnTo>
                <a:lnTo>
                  <a:pt x="83" y="182"/>
                </a:lnTo>
                <a:lnTo>
                  <a:pt x="81" y="179"/>
                </a:lnTo>
                <a:lnTo>
                  <a:pt x="81" y="179"/>
                </a:lnTo>
                <a:lnTo>
                  <a:pt x="81" y="184"/>
                </a:lnTo>
                <a:lnTo>
                  <a:pt x="83" y="188"/>
                </a:lnTo>
                <a:lnTo>
                  <a:pt x="83" y="188"/>
                </a:lnTo>
                <a:close/>
                <a:moveTo>
                  <a:pt x="81" y="172"/>
                </a:moveTo>
                <a:lnTo>
                  <a:pt x="81" y="172"/>
                </a:lnTo>
                <a:lnTo>
                  <a:pt x="81" y="168"/>
                </a:lnTo>
                <a:lnTo>
                  <a:pt x="81" y="165"/>
                </a:lnTo>
                <a:lnTo>
                  <a:pt x="81" y="165"/>
                </a:lnTo>
                <a:lnTo>
                  <a:pt x="81" y="172"/>
                </a:lnTo>
                <a:lnTo>
                  <a:pt x="81" y="172"/>
                </a:lnTo>
                <a:close/>
                <a:moveTo>
                  <a:pt x="77" y="155"/>
                </a:moveTo>
                <a:lnTo>
                  <a:pt x="77" y="155"/>
                </a:lnTo>
                <a:lnTo>
                  <a:pt x="77" y="155"/>
                </a:lnTo>
                <a:lnTo>
                  <a:pt x="77" y="155"/>
                </a:lnTo>
                <a:lnTo>
                  <a:pt x="75" y="159"/>
                </a:lnTo>
                <a:lnTo>
                  <a:pt x="75" y="159"/>
                </a:lnTo>
                <a:lnTo>
                  <a:pt x="77" y="159"/>
                </a:lnTo>
                <a:lnTo>
                  <a:pt x="77" y="158"/>
                </a:lnTo>
                <a:lnTo>
                  <a:pt x="77" y="158"/>
                </a:lnTo>
                <a:lnTo>
                  <a:pt x="77" y="155"/>
                </a:lnTo>
                <a:lnTo>
                  <a:pt x="77" y="155"/>
                </a:lnTo>
                <a:close/>
                <a:moveTo>
                  <a:pt x="67" y="242"/>
                </a:moveTo>
                <a:lnTo>
                  <a:pt x="67" y="242"/>
                </a:lnTo>
                <a:lnTo>
                  <a:pt x="70" y="239"/>
                </a:lnTo>
                <a:lnTo>
                  <a:pt x="70" y="239"/>
                </a:lnTo>
                <a:lnTo>
                  <a:pt x="68" y="238"/>
                </a:lnTo>
                <a:lnTo>
                  <a:pt x="68" y="238"/>
                </a:lnTo>
                <a:lnTo>
                  <a:pt x="67" y="239"/>
                </a:lnTo>
                <a:lnTo>
                  <a:pt x="67" y="242"/>
                </a:lnTo>
                <a:lnTo>
                  <a:pt x="67" y="242"/>
                </a:lnTo>
                <a:close/>
                <a:moveTo>
                  <a:pt x="61" y="169"/>
                </a:moveTo>
                <a:lnTo>
                  <a:pt x="61" y="169"/>
                </a:lnTo>
                <a:lnTo>
                  <a:pt x="61" y="169"/>
                </a:lnTo>
                <a:lnTo>
                  <a:pt x="61" y="169"/>
                </a:lnTo>
                <a:lnTo>
                  <a:pt x="64" y="167"/>
                </a:lnTo>
                <a:lnTo>
                  <a:pt x="64" y="167"/>
                </a:lnTo>
                <a:lnTo>
                  <a:pt x="65" y="167"/>
                </a:lnTo>
                <a:lnTo>
                  <a:pt x="64" y="165"/>
                </a:lnTo>
                <a:lnTo>
                  <a:pt x="64" y="165"/>
                </a:lnTo>
                <a:lnTo>
                  <a:pt x="61" y="169"/>
                </a:lnTo>
                <a:lnTo>
                  <a:pt x="61" y="169"/>
                </a:lnTo>
                <a:close/>
                <a:moveTo>
                  <a:pt x="92" y="68"/>
                </a:moveTo>
                <a:lnTo>
                  <a:pt x="92" y="68"/>
                </a:lnTo>
                <a:lnTo>
                  <a:pt x="91" y="77"/>
                </a:lnTo>
                <a:lnTo>
                  <a:pt x="91" y="77"/>
                </a:lnTo>
                <a:lnTo>
                  <a:pt x="92" y="73"/>
                </a:lnTo>
                <a:lnTo>
                  <a:pt x="92" y="68"/>
                </a:lnTo>
                <a:lnTo>
                  <a:pt x="92" y="68"/>
                </a:lnTo>
                <a:close/>
                <a:moveTo>
                  <a:pt x="40" y="222"/>
                </a:moveTo>
                <a:lnTo>
                  <a:pt x="40" y="222"/>
                </a:lnTo>
                <a:lnTo>
                  <a:pt x="40" y="223"/>
                </a:lnTo>
                <a:lnTo>
                  <a:pt x="40" y="223"/>
                </a:lnTo>
                <a:lnTo>
                  <a:pt x="40" y="228"/>
                </a:lnTo>
                <a:lnTo>
                  <a:pt x="40" y="228"/>
                </a:lnTo>
                <a:lnTo>
                  <a:pt x="40" y="225"/>
                </a:lnTo>
                <a:lnTo>
                  <a:pt x="40" y="222"/>
                </a:lnTo>
                <a:lnTo>
                  <a:pt x="40" y="222"/>
                </a:lnTo>
                <a:close/>
                <a:moveTo>
                  <a:pt x="58" y="269"/>
                </a:moveTo>
                <a:lnTo>
                  <a:pt x="58" y="269"/>
                </a:lnTo>
                <a:lnTo>
                  <a:pt x="54" y="270"/>
                </a:lnTo>
                <a:lnTo>
                  <a:pt x="54" y="270"/>
                </a:lnTo>
                <a:lnTo>
                  <a:pt x="54" y="272"/>
                </a:lnTo>
                <a:lnTo>
                  <a:pt x="54" y="272"/>
                </a:lnTo>
                <a:lnTo>
                  <a:pt x="58" y="270"/>
                </a:lnTo>
                <a:lnTo>
                  <a:pt x="58" y="270"/>
                </a:lnTo>
                <a:lnTo>
                  <a:pt x="58" y="269"/>
                </a:lnTo>
                <a:lnTo>
                  <a:pt x="58" y="269"/>
                </a:lnTo>
                <a:close/>
                <a:moveTo>
                  <a:pt x="53" y="67"/>
                </a:moveTo>
                <a:lnTo>
                  <a:pt x="53" y="67"/>
                </a:lnTo>
                <a:lnTo>
                  <a:pt x="54" y="66"/>
                </a:lnTo>
                <a:lnTo>
                  <a:pt x="56" y="63"/>
                </a:lnTo>
                <a:lnTo>
                  <a:pt x="56" y="63"/>
                </a:lnTo>
                <a:lnTo>
                  <a:pt x="53" y="66"/>
                </a:lnTo>
                <a:lnTo>
                  <a:pt x="53" y="67"/>
                </a:lnTo>
                <a:lnTo>
                  <a:pt x="53" y="67"/>
                </a:lnTo>
                <a:close/>
                <a:moveTo>
                  <a:pt x="57" y="30"/>
                </a:moveTo>
                <a:lnTo>
                  <a:pt x="57" y="30"/>
                </a:lnTo>
                <a:lnTo>
                  <a:pt x="60" y="29"/>
                </a:lnTo>
                <a:lnTo>
                  <a:pt x="60" y="29"/>
                </a:lnTo>
                <a:lnTo>
                  <a:pt x="60" y="27"/>
                </a:lnTo>
                <a:lnTo>
                  <a:pt x="60" y="27"/>
                </a:lnTo>
                <a:lnTo>
                  <a:pt x="57" y="29"/>
                </a:lnTo>
                <a:lnTo>
                  <a:pt x="57" y="29"/>
                </a:lnTo>
                <a:lnTo>
                  <a:pt x="57" y="30"/>
                </a:lnTo>
                <a:lnTo>
                  <a:pt x="57" y="30"/>
                </a:lnTo>
                <a:close/>
                <a:moveTo>
                  <a:pt x="51" y="141"/>
                </a:moveTo>
                <a:lnTo>
                  <a:pt x="51" y="141"/>
                </a:lnTo>
                <a:lnTo>
                  <a:pt x="46" y="145"/>
                </a:lnTo>
                <a:lnTo>
                  <a:pt x="46" y="145"/>
                </a:lnTo>
                <a:lnTo>
                  <a:pt x="50" y="144"/>
                </a:lnTo>
                <a:lnTo>
                  <a:pt x="51" y="141"/>
                </a:lnTo>
                <a:lnTo>
                  <a:pt x="51" y="141"/>
                </a:lnTo>
                <a:close/>
                <a:moveTo>
                  <a:pt x="61" y="111"/>
                </a:moveTo>
                <a:lnTo>
                  <a:pt x="61" y="111"/>
                </a:lnTo>
                <a:lnTo>
                  <a:pt x="61" y="108"/>
                </a:lnTo>
                <a:lnTo>
                  <a:pt x="61" y="105"/>
                </a:lnTo>
                <a:lnTo>
                  <a:pt x="61" y="105"/>
                </a:lnTo>
                <a:lnTo>
                  <a:pt x="60" y="108"/>
                </a:lnTo>
                <a:lnTo>
                  <a:pt x="61" y="111"/>
                </a:lnTo>
                <a:lnTo>
                  <a:pt x="61" y="111"/>
                </a:lnTo>
                <a:close/>
                <a:moveTo>
                  <a:pt x="100" y="41"/>
                </a:moveTo>
                <a:lnTo>
                  <a:pt x="100" y="41"/>
                </a:lnTo>
                <a:lnTo>
                  <a:pt x="104" y="39"/>
                </a:lnTo>
                <a:lnTo>
                  <a:pt x="104" y="39"/>
                </a:lnTo>
                <a:lnTo>
                  <a:pt x="104" y="39"/>
                </a:lnTo>
                <a:lnTo>
                  <a:pt x="104" y="39"/>
                </a:lnTo>
                <a:lnTo>
                  <a:pt x="100" y="40"/>
                </a:lnTo>
                <a:lnTo>
                  <a:pt x="100" y="40"/>
                </a:lnTo>
                <a:lnTo>
                  <a:pt x="100" y="41"/>
                </a:lnTo>
                <a:lnTo>
                  <a:pt x="100" y="41"/>
                </a:lnTo>
                <a:close/>
                <a:moveTo>
                  <a:pt x="19" y="201"/>
                </a:moveTo>
                <a:lnTo>
                  <a:pt x="19" y="201"/>
                </a:lnTo>
                <a:lnTo>
                  <a:pt x="19" y="201"/>
                </a:lnTo>
                <a:lnTo>
                  <a:pt x="19" y="201"/>
                </a:lnTo>
                <a:lnTo>
                  <a:pt x="19" y="189"/>
                </a:lnTo>
                <a:lnTo>
                  <a:pt x="19" y="189"/>
                </a:lnTo>
                <a:lnTo>
                  <a:pt x="19" y="189"/>
                </a:lnTo>
                <a:lnTo>
                  <a:pt x="19" y="189"/>
                </a:lnTo>
                <a:lnTo>
                  <a:pt x="19" y="201"/>
                </a:lnTo>
                <a:lnTo>
                  <a:pt x="19" y="201"/>
                </a:lnTo>
                <a:close/>
                <a:moveTo>
                  <a:pt x="17" y="145"/>
                </a:moveTo>
                <a:lnTo>
                  <a:pt x="17" y="145"/>
                </a:lnTo>
                <a:lnTo>
                  <a:pt x="17" y="154"/>
                </a:lnTo>
                <a:lnTo>
                  <a:pt x="17" y="154"/>
                </a:lnTo>
                <a:lnTo>
                  <a:pt x="19" y="154"/>
                </a:lnTo>
                <a:lnTo>
                  <a:pt x="19" y="154"/>
                </a:lnTo>
                <a:lnTo>
                  <a:pt x="19" y="149"/>
                </a:lnTo>
                <a:lnTo>
                  <a:pt x="17" y="145"/>
                </a:lnTo>
                <a:lnTo>
                  <a:pt x="17" y="145"/>
                </a:lnTo>
                <a:close/>
                <a:moveTo>
                  <a:pt x="74" y="141"/>
                </a:moveTo>
                <a:lnTo>
                  <a:pt x="74" y="141"/>
                </a:lnTo>
                <a:lnTo>
                  <a:pt x="74" y="138"/>
                </a:lnTo>
                <a:lnTo>
                  <a:pt x="74" y="135"/>
                </a:lnTo>
                <a:lnTo>
                  <a:pt x="74" y="135"/>
                </a:lnTo>
                <a:lnTo>
                  <a:pt x="73" y="138"/>
                </a:lnTo>
                <a:lnTo>
                  <a:pt x="74" y="141"/>
                </a:lnTo>
                <a:lnTo>
                  <a:pt x="74" y="141"/>
                </a:lnTo>
                <a:close/>
                <a:moveTo>
                  <a:pt x="48" y="125"/>
                </a:moveTo>
                <a:lnTo>
                  <a:pt x="48" y="125"/>
                </a:lnTo>
                <a:lnTo>
                  <a:pt x="48" y="125"/>
                </a:lnTo>
                <a:lnTo>
                  <a:pt x="48" y="125"/>
                </a:lnTo>
                <a:lnTo>
                  <a:pt x="44" y="130"/>
                </a:lnTo>
                <a:lnTo>
                  <a:pt x="44" y="130"/>
                </a:lnTo>
                <a:lnTo>
                  <a:pt x="43" y="130"/>
                </a:lnTo>
                <a:lnTo>
                  <a:pt x="43" y="130"/>
                </a:lnTo>
                <a:lnTo>
                  <a:pt x="43" y="130"/>
                </a:lnTo>
                <a:lnTo>
                  <a:pt x="43" y="130"/>
                </a:lnTo>
                <a:lnTo>
                  <a:pt x="48" y="125"/>
                </a:lnTo>
                <a:lnTo>
                  <a:pt x="48" y="125"/>
                </a:lnTo>
                <a:close/>
                <a:moveTo>
                  <a:pt x="68" y="257"/>
                </a:moveTo>
                <a:lnTo>
                  <a:pt x="68" y="257"/>
                </a:lnTo>
                <a:lnTo>
                  <a:pt x="70" y="256"/>
                </a:lnTo>
                <a:lnTo>
                  <a:pt x="70" y="253"/>
                </a:lnTo>
                <a:lnTo>
                  <a:pt x="70" y="253"/>
                </a:lnTo>
                <a:lnTo>
                  <a:pt x="68" y="257"/>
                </a:lnTo>
                <a:lnTo>
                  <a:pt x="68" y="257"/>
                </a:lnTo>
                <a:close/>
                <a:moveTo>
                  <a:pt x="68" y="114"/>
                </a:moveTo>
                <a:lnTo>
                  <a:pt x="68" y="114"/>
                </a:lnTo>
                <a:lnTo>
                  <a:pt x="67" y="115"/>
                </a:lnTo>
                <a:lnTo>
                  <a:pt x="68" y="118"/>
                </a:lnTo>
                <a:lnTo>
                  <a:pt x="68" y="118"/>
                </a:lnTo>
                <a:lnTo>
                  <a:pt x="68" y="115"/>
                </a:lnTo>
                <a:lnTo>
                  <a:pt x="68" y="114"/>
                </a:lnTo>
                <a:lnTo>
                  <a:pt x="68" y="114"/>
                </a:lnTo>
                <a:close/>
                <a:moveTo>
                  <a:pt x="64" y="276"/>
                </a:moveTo>
                <a:lnTo>
                  <a:pt x="64" y="276"/>
                </a:lnTo>
                <a:lnTo>
                  <a:pt x="67" y="276"/>
                </a:lnTo>
                <a:lnTo>
                  <a:pt x="68" y="275"/>
                </a:lnTo>
                <a:lnTo>
                  <a:pt x="68" y="275"/>
                </a:lnTo>
                <a:lnTo>
                  <a:pt x="65" y="275"/>
                </a:lnTo>
                <a:lnTo>
                  <a:pt x="64" y="276"/>
                </a:lnTo>
                <a:lnTo>
                  <a:pt x="64" y="276"/>
                </a:lnTo>
                <a:close/>
                <a:moveTo>
                  <a:pt x="36" y="219"/>
                </a:moveTo>
                <a:lnTo>
                  <a:pt x="36" y="219"/>
                </a:lnTo>
                <a:lnTo>
                  <a:pt x="33" y="222"/>
                </a:lnTo>
                <a:lnTo>
                  <a:pt x="33" y="223"/>
                </a:lnTo>
                <a:lnTo>
                  <a:pt x="33" y="223"/>
                </a:lnTo>
                <a:lnTo>
                  <a:pt x="34" y="222"/>
                </a:lnTo>
                <a:lnTo>
                  <a:pt x="36" y="219"/>
                </a:lnTo>
                <a:lnTo>
                  <a:pt x="36" y="219"/>
                </a:lnTo>
                <a:close/>
                <a:moveTo>
                  <a:pt x="30" y="155"/>
                </a:moveTo>
                <a:lnTo>
                  <a:pt x="30" y="155"/>
                </a:lnTo>
                <a:lnTo>
                  <a:pt x="30" y="154"/>
                </a:lnTo>
                <a:lnTo>
                  <a:pt x="30" y="151"/>
                </a:lnTo>
                <a:lnTo>
                  <a:pt x="30" y="151"/>
                </a:lnTo>
                <a:lnTo>
                  <a:pt x="29" y="152"/>
                </a:lnTo>
                <a:lnTo>
                  <a:pt x="30" y="155"/>
                </a:lnTo>
                <a:lnTo>
                  <a:pt x="30" y="155"/>
                </a:lnTo>
                <a:close/>
                <a:moveTo>
                  <a:pt x="24" y="142"/>
                </a:moveTo>
                <a:lnTo>
                  <a:pt x="24" y="142"/>
                </a:lnTo>
                <a:lnTo>
                  <a:pt x="24" y="145"/>
                </a:lnTo>
                <a:lnTo>
                  <a:pt x="24" y="147"/>
                </a:lnTo>
                <a:lnTo>
                  <a:pt x="24" y="147"/>
                </a:lnTo>
                <a:lnTo>
                  <a:pt x="24" y="145"/>
                </a:lnTo>
                <a:lnTo>
                  <a:pt x="24" y="142"/>
                </a:lnTo>
                <a:lnTo>
                  <a:pt x="24" y="142"/>
                </a:lnTo>
                <a:close/>
                <a:moveTo>
                  <a:pt x="17" y="134"/>
                </a:moveTo>
                <a:lnTo>
                  <a:pt x="17" y="134"/>
                </a:lnTo>
                <a:lnTo>
                  <a:pt x="17" y="134"/>
                </a:lnTo>
                <a:lnTo>
                  <a:pt x="17" y="134"/>
                </a:lnTo>
                <a:lnTo>
                  <a:pt x="17" y="141"/>
                </a:lnTo>
                <a:lnTo>
                  <a:pt x="17" y="141"/>
                </a:lnTo>
                <a:lnTo>
                  <a:pt x="17" y="141"/>
                </a:lnTo>
                <a:lnTo>
                  <a:pt x="17" y="141"/>
                </a:lnTo>
                <a:lnTo>
                  <a:pt x="17" y="134"/>
                </a:lnTo>
                <a:lnTo>
                  <a:pt x="17" y="134"/>
                </a:lnTo>
                <a:close/>
                <a:moveTo>
                  <a:pt x="38" y="144"/>
                </a:moveTo>
                <a:lnTo>
                  <a:pt x="38" y="144"/>
                </a:lnTo>
                <a:lnTo>
                  <a:pt x="37" y="145"/>
                </a:lnTo>
                <a:lnTo>
                  <a:pt x="38" y="148"/>
                </a:lnTo>
                <a:lnTo>
                  <a:pt x="38" y="148"/>
                </a:lnTo>
                <a:lnTo>
                  <a:pt x="40" y="147"/>
                </a:lnTo>
                <a:lnTo>
                  <a:pt x="38" y="144"/>
                </a:lnTo>
                <a:lnTo>
                  <a:pt x="38" y="144"/>
                </a:lnTo>
                <a:close/>
                <a:moveTo>
                  <a:pt x="50" y="216"/>
                </a:moveTo>
                <a:lnTo>
                  <a:pt x="50" y="216"/>
                </a:lnTo>
                <a:lnTo>
                  <a:pt x="48" y="218"/>
                </a:lnTo>
                <a:lnTo>
                  <a:pt x="48" y="219"/>
                </a:lnTo>
                <a:lnTo>
                  <a:pt x="48" y="219"/>
                </a:lnTo>
                <a:lnTo>
                  <a:pt x="50" y="218"/>
                </a:lnTo>
                <a:lnTo>
                  <a:pt x="50" y="216"/>
                </a:lnTo>
                <a:lnTo>
                  <a:pt x="50" y="216"/>
                </a:lnTo>
                <a:close/>
                <a:moveTo>
                  <a:pt x="31" y="60"/>
                </a:moveTo>
                <a:lnTo>
                  <a:pt x="31" y="60"/>
                </a:lnTo>
                <a:lnTo>
                  <a:pt x="29" y="64"/>
                </a:lnTo>
                <a:lnTo>
                  <a:pt x="29" y="64"/>
                </a:lnTo>
                <a:lnTo>
                  <a:pt x="30" y="63"/>
                </a:lnTo>
                <a:lnTo>
                  <a:pt x="31" y="61"/>
                </a:lnTo>
                <a:lnTo>
                  <a:pt x="31" y="60"/>
                </a:lnTo>
                <a:lnTo>
                  <a:pt x="31" y="60"/>
                </a:lnTo>
                <a:close/>
                <a:moveTo>
                  <a:pt x="67" y="77"/>
                </a:moveTo>
                <a:lnTo>
                  <a:pt x="67" y="77"/>
                </a:lnTo>
                <a:lnTo>
                  <a:pt x="67" y="78"/>
                </a:lnTo>
                <a:lnTo>
                  <a:pt x="67" y="78"/>
                </a:lnTo>
                <a:lnTo>
                  <a:pt x="67" y="76"/>
                </a:lnTo>
                <a:lnTo>
                  <a:pt x="67" y="74"/>
                </a:lnTo>
                <a:lnTo>
                  <a:pt x="67" y="74"/>
                </a:lnTo>
                <a:lnTo>
                  <a:pt x="67" y="77"/>
                </a:lnTo>
                <a:lnTo>
                  <a:pt x="67" y="77"/>
                </a:lnTo>
                <a:close/>
                <a:moveTo>
                  <a:pt x="57" y="124"/>
                </a:moveTo>
                <a:lnTo>
                  <a:pt x="57" y="124"/>
                </a:lnTo>
                <a:lnTo>
                  <a:pt x="56" y="125"/>
                </a:lnTo>
                <a:lnTo>
                  <a:pt x="56" y="127"/>
                </a:lnTo>
                <a:lnTo>
                  <a:pt x="56" y="127"/>
                </a:lnTo>
                <a:lnTo>
                  <a:pt x="57" y="125"/>
                </a:lnTo>
                <a:lnTo>
                  <a:pt x="57" y="124"/>
                </a:lnTo>
                <a:lnTo>
                  <a:pt x="57" y="124"/>
                </a:lnTo>
                <a:close/>
                <a:moveTo>
                  <a:pt x="34" y="131"/>
                </a:moveTo>
                <a:lnTo>
                  <a:pt x="34" y="131"/>
                </a:lnTo>
                <a:lnTo>
                  <a:pt x="36" y="130"/>
                </a:lnTo>
                <a:lnTo>
                  <a:pt x="37" y="127"/>
                </a:lnTo>
                <a:lnTo>
                  <a:pt x="37" y="127"/>
                </a:lnTo>
                <a:lnTo>
                  <a:pt x="36" y="130"/>
                </a:lnTo>
                <a:lnTo>
                  <a:pt x="34" y="131"/>
                </a:lnTo>
                <a:lnTo>
                  <a:pt x="34" y="131"/>
                </a:lnTo>
                <a:close/>
                <a:moveTo>
                  <a:pt x="60" y="192"/>
                </a:moveTo>
                <a:lnTo>
                  <a:pt x="60" y="192"/>
                </a:lnTo>
                <a:lnTo>
                  <a:pt x="58" y="192"/>
                </a:lnTo>
                <a:lnTo>
                  <a:pt x="58" y="195"/>
                </a:lnTo>
                <a:lnTo>
                  <a:pt x="58" y="195"/>
                </a:lnTo>
                <a:lnTo>
                  <a:pt x="60" y="194"/>
                </a:lnTo>
                <a:lnTo>
                  <a:pt x="60" y="192"/>
                </a:lnTo>
                <a:lnTo>
                  <a:pt x="60" y="192"/>
                </a:lnTo>
                <a:close/>
                <a:moveTo>
                  <a:pt x="68" y="130"/>
                </a:moveTo>
                <a:lnTo>
                  <a:pt x="68" y="130"/>
                </a:lnTo>
                <a:lnTo>
                  <a:pt x="68" y="128"/>
                </a:lnTo>
                <a:lnTo>
                  <a:pt x="68" y="127"/>
                </a:lnTo>
                <a:lnTo>
                  <a:pt x="68" y="127"/>
                </a:lnTo>
                <a:lnTo>
                  <a:pt x="68" y="128"/>
                </a:lnTo>
                <a:lnTo>
                  <a:pt x="68" y="130"/>
                </a:lnTo>
                <a:lnTo>
                  <a:pt x="68" y="130"/>
                </a:lnTo>
                <a:close/>
                <a:moveTo>
                  <a:pt x="46" y="78"/>
                </a:moveTo>
                <a:lnTo>
                  <a:pt x="46" y="78"/>
                </a:lnTo>
                <a:lnTo>
                  <a:pt x="44" y="80"/>
                </a:lnTo>
                <a:lnTo>
                  <a:pt x="44" y="81"/>
                </a:lnTo>
                <a:lnTo>
                  <a:pt x="44" y="81"/>
                </a:lnTo>
                <a:lnTo>
                  <a:pt x="46" y="80"/>
                </a:lnTo>
                <a:lnTo>
                  <a:pt x="46" y="78"/>
                </a:lnTo>
                <a:lnTo>
                  <a:pt x="46" y="78"/>
                </a:lnTo>
                <a:close/>
                <a:moveTo>
                  <a:pt x="91" y="280"/>
                </a:moveTo>
                <a:lnTo>
                  <a:pt x="91" y="280"/>
                </a:lnTo>
                <a:lnTo>
                  <a:pt x="91" y="280"/>
                </a:lnTo>
                <a:lnTo>
                  <a:pt x="91" y="280"/>
                </a:lnTo>
                <a:lnTo>
                  <a:pt x="90" y="279"/>
                </a:lnTo>
                <a:lnTo>
                  <a:pt x="90" y="279"/>
                </a:lnTo>
                <a:lnTo>
                  <a:pt x="88" y="280"/>
                </a:lnTo>
                <a:lnTo>
                  <a:pt x="88" y="280"/>
                </a:lnTo>
                <a:lnTo>
                  <a:pt x="91" y="280"/>
                </a:lnTo>
                <a:lnTo>
                  <a:pt x="91" y="280"/>
                </a:lnTo>
                <a:close/>
                <a:moveTo>
                  <a:pt x="57" y="105"/>
                </a:moveTo>
                <a:lnTo>
                  <a:pt x="57" y="105"/>
                </a:lnTo>
                <a:lnTo>
                  <a:pt x="57" y="105"/>
                </a:lnTo>
                <a:lnTo>
                  <a:pt x="57" y="105"/>
                </a:lnTo>
                <a:lnTo>
                  <a:pt x="54" y="107"/>
                </a:lnTo>
                <a:lnTo>
                  <a:pt x="53" y="108"/>
                </a:lnTo>
                <a:lnTo>
                  <a:pt x="53" y="108"/>
                </a:lnTo>
                <a:lnTo>
                  <a:pt x="57" y="105"/>
                </a:lnTo>
                <a:lnTo>
                  <a:pt x="57" y="105"/>
                </a:lnTo>
                <a:close/>
                <a:moveTo>
                  <a:pt x="70" y="206"/>
                </a:moveTo>
                <a:lnTo>
                  <a:pt x="70" y="206"/>
                </a:lnTo>
                <a:lnTo>
                  <a:pt x="70" y="211"/>
                </a:lnTo>
                <a:lnTo>
                  <a:pt x="70" y="211"/>
                </a:lnTo>
                <a:lnTo>
                  <a:pt x="70" y="206"/>
                </a:lnTo>
                <a:lnTo>
                  <a:pt x="70" y="206"/>
                </a:lnTo>
                <a:close/>
                <a:moveTo>
                  <a:pt x="33" y="243"/>
                </a:moveTo>
                <a:lnTo>
                  <a:pt x="33" y="243"/>
                </a:lnTo>
                <a:lnTo>
                  <a:pt x="33" y="245"/>
                </a:lnTo>
                <a:lnTo>
                  <a:pt x="33" y="246"/>
                </a:lnTo>
                <a:lnTo>
                  <a:pt x="33" y="246"/>
                </a:lnTo>
                <a:lnTo>
                  <a:pt x="33" y="245"/>
                </a:lnTo>
                <a:lnTo>
                  <a:pt x="33" y="243"/>
                </a:lnTo>
                <a:lnTo>
                  <a:pt x="33" y="243"/>
                </a:lnTo>
                <a:close/>
                <a:moveTo>
                  <a:pt x="46" y="317"/>
                </a:moveTo>
                <a:lnTo>
                  <a:pt x="46" y="317"/>
                </a:lnTo>
                <a:lnTo>
                  <a:pt x="43" y="316"/>
                </a:lnTo>
                <a:lnTo>
                  <a:pt x="43" y="316"/>
                </a:lnTo>
                <a:lnTo>
                  <a:pt x="44" y="317"/>
                </a:lnTo>
                <a:lnTo>
                  <a:pt x="46" y="317"/>
                </a:lnTo>
                <a:lnTo>
                  <a:pt x="46" y="317"/>
                </a:lnTo>
                <a:close/>
                <a:moveTo>
                  <a:pt x="60" y="88"/>
                </a:moveTo>
                <a:lnTo>
                  <a:pt x="60" y="88"/>
                </a:lnTo>
                <a:lnTo>
                  <a:pt x="63" y="86"/>
                </a:lnTo>
                <a:lnTo>
                  <a:pt x="63" y="86"/>
                </a:lnTo>
                <a:lnTo>
                  <a:pt x="61" y="87"/>
                </a:lnTo>
                <a:lnTo>
                  <a:pt x="60" y="88"/>
                </a:lnTo>
                <a:lnTo>
                  <a:pt x="60" y="88"/>
                </a:lnTo>
                <a:close/>
                <a:moveTo>
                  <a:pt x="37" y="267"/>
                </a:moveTo>
                <a:lnTo>
                  <a:pt x="37" y="267"/>
                </a:lnTo>
                <a:lnTo>
                  <a:pt x="38" y="267"/>
                </a:lnTo>
                <a:lnTo>
                  <a:pt x="38" y="267"/>
                </a:lnTo>
                <a:lnTo>
                  <a:pt x="40" y="266"/>
                </a:lnTo>
                <a:lnTo>
                  <a:pt x="40" y="266"/>
                </a:lnTo>
                <a:lnTo>
                  <a:pt x="37" y="267"/>
                </a:lnTo>
                <a:lnTo>
                  <a:pt x="37" y="267"/>
                </a:lnTo>
                <a:close/>
                <a:moveTo>
                  <a:pt x="70" y="219"/>
                </a:moveTo>
                <a:lnTo>
                  <a:pt x="70" y="219"/>
                </a:lnTo>
                <a:lnTo>
                  <a:pt x="70" y="225"/>
                </a:lnTo>
                <a:lnTo>
                  <a:pt x="70" y="225"/>
                </a:lnTo>
                <a:lnTo>
                  <a:pt x="70" y="219"/>
                </a:lnTo>
                <a:lnTo>
                  <a:pt x="70" y="219"/>
                </a:lnTo>
                <a:close/>
                <a:moveTo>
                  <a:pt x="37" y="249"/>
                </a:moveTo>
                <a:lnTo>
                  <a:pt x="37" y="249"/>
                </a:lnTo>
                <a:lnTo>
                  <a:pt x="38" y="249"/>
                </a:lnTo>
                <a:lnTo>
                  <a:pt x="37" y="246"/>
                </a:lnTo>
                <a:lnTo>
                  <a:pt x="37" y="246"/>
                </a:lnTo>
                <a:lnTo>
                  <a:pt x="37" y="249"/>
                </a:lnTo>
                <a:lnTo>
                  <a:pt x="37" y="249"/>
                </a:lnTo>
                <a:close/>
                <a:moveTo>
                  <a:pt x="64" y="189"/>
                </a:moveTo>
                <a:lnTo>
                  <a:pt x="64" y="189"/>
                </a:lnTo>
                <a:lnTo>
                  <a:pt x="64" y="189"/>
                </a:lnTo>
                <a:lnTo>
                  <a:pt x="65" y="188"/>
                </a:lnTo>
                <a:lnTo>
                  <a:pt x="65" y="188"/>
                </a:lnTo>
                <a:lnTo>
                  <a:pt x="64" y="188"/>
                </a:lnTo>
                <a:lnTo>
                  <a:pt x="64" y="189"/>
                </a:lnTo>
                <a:lnTo>
                  <a:pt x="64" y="189"/>
                </a:lnTo>
                <a:close/>
                <a:moveTo>
                  <a:pt x="44" y="108"/>
                </a:moveTo>
                <a:lnTo>
                  <a:pt x="44" y="108"/>
                </a:lnTo>
                <a:lnTo>
                  <a:pt x="46" y="107"/>
                </a:lnTo>
                <a:lnTo>
                  <a:pt x="46" y="105"/>
                </a:lnTo>
                <a:lnTo>
                  <a:pt x="46" y="105"/>
                </a:lnTo>
                <a:lnTo>
                  <a:pt x="44" y="108"/>
                </a:lnTo>
                <a:lnTo>
                  <a:pt x="44" y="108"/>
                </a:lnTo>
                <a:close/>
                <a:moveTo>
                  <a:pt x="81" y="157"/>
                </a:moveTo>
                <a:lnTo>
                  <a:pt x="81" y="157"/>
                </a:lnTo>
                <a:lnTo>
                  <a:pt x="81" y="157"/>
                </a:lnTo>
                <a:lnTo>
                  <a:pt x="81" y="157"/>
                </a:lnTo>
                <a:lnTo>
                  <a:pt x="81" y="152"/>
                </a:lnTo>
                <a:lnTo>
                  <a:pt x="81" y="152"/>
                </a:lnTo>
                <a:lnTo>
                  <a:pt x="81" y="152"/>
                </a:lnTo>
                <a:lnTo>
                  <a:pt x="81" y="152"/>
                </a:lnTo>
                <a:lnTo>
                  <a:pt x="81" y="157"/>
                </a:lnTo>
                <a:lnTo>
                  <a:pt x="81" y="157"/>
                </a:lnTo>
                <a:close/>
                <a:moveTo>
                  <a:pt x="64" y="66"/>
                </a:moveTo>
                <a:lnTo>
                  <a:pt x="64" y="66"/>
                </a:lnTo>
                <a:lnTo>
                  <a:pt x="63" y="68"/>
                </a:lnTo>
                <a:lnTo>
                  <a:pt x="63" y="68"/>
                </a:lnTo>
                <a:lnTo>
                  <a:pt x="64" y="67"/>
                </a:lnTo>
                <a:lnTo>
                  <a:pt x="64" y="66"/>
                </a:lnTo>
                <a:lnTo>
                  <a:pt x="64" y="66"/>
                </a:lnTo>
                <a:close/>
                <a:moveTo>
                  <a:pt x="40" y="218"/>
                </a:moveTo>
                <a:lnTo>
                  <a:pt x="40" y="218"/>
                </a:lnTo>
                <a:lnTo>
                  <a:pt x="41" y="216"/>
                </a:lnTo>
                <a:lnTo>
                  <a:pt x="40" y="215"/>
                </a:lnTo>
                <a:lnTo>
                  <a:pt x="40" y="215"/>
                </a:lnTo>
                <a:lnTo>
                  <a:pt x="40" y="218"/>
                </a:lnTo>
                <a:lnTo>
                  <a:pt x="40" y="218"/>
                </a:lnTo>
                <a:close/>
                <a:moveTo>
                  <a:pt x="64" y="229"/>
                </a:moveTo>
                <a:lnTo>
                  <a:pt x="64" y="229"/>
                </a:lnTo>
                <a:lnTo>
                  <a:pt x="65" y="228"/>
                </a:lnTo>
                <a:lnTo>
                  <a:pt x="64" y="226"/>
                </a:lnTo>
                <a:lnTo>
                  <a:pt x="64" y="226"/>
                </a:lnTo>
                <a:lnTo>
                  <a:pt x="64" y="229"/>
                </a:lnTo>
                <a:lnTo>
                  <a:pt x="64" y="229"/>
                </a:lnTo>
                <a:close/>
                <a:moveTo>
                  <a:pt x="48" y="265"/>
                </a:moveTo>
                <a:lnTo>
                  <a:pt x="48" y="265"/>
                </a:lnTo>
                <a:lnTo>
                  <a:pt x="48" y="265"/>
                </a:lnTo>
                <a:lnTo>
                  <a:pt x="48" y="265"/>
                </a:lnTo>
                <a:lnTo>
                  <a:pt x="50" y="263"/>
                </a:lnTo>
                <a:lnTo>
                  <a:pt x="50" y="263"/>
                </a:lnTo>
                <a:lnTo>
                  <a:pt x="48" y="263"/>
                </a:lnTo>
                <a:lnTo>
                  <a:pt x="48" y="263"/>
                </a:lnTo>
                <a:lnTo>
                  <a:pt x="48" y="265"/>
                </a:lnTo>
                <a:lnTo>
                  <a:pt x="48" y="265"/>
                </a:lnTo>
                <a:close/>
                <a:moveTo>
                  <a:pt x="40" y="95"/>
                </a:moveTo>
                <a:lnTo>
                  <a:pt x="40" y="95"/>
                </a:lnTo>
                <a:lnTo>
                  <a:pt x="38" y="97"/>
                </a:lnTo>
                <a:lnTo>
                  <a:pt x="38" y="98"/>
                </a:lnTo>
                <a:lnTo>
                  <a:pt x="38" y="98"/>
                </a:lnTo>
                <a:lnTo>
                  <a:pt x="40" y="97"/>
                </a:lnTo>
                <a:lnTo>
                  <a:pt x="40" y="95"/>
                </a:lnTo>
                <a:lnTo>
                  <a:pt x="40" y="95"/>
                </a:lnTo>
                <a:close/>
                <a:moveTo>
                  <a:pt x="81" y="104"/>
                </a:moveTo>
                <a:lnTo>
                  <a:pt x="81" y="104"/>
                </a:lnTo>
                <a:lnTo>
                  <a:pt x="81" y="104"/>
                </a:lnTo>
                <a:lnTo>
                  <a:pt x="81" y="104"/>
                </a:lnTo>
                <a:lnTo>
                  <a:pt x="81" y="108"/>
                </a:lnTo>
                <a:lnTo>
                  <a:pt x="81" y="108"/>
                </a:lnTo>
                <a:lnTo>
                  <a:pt x="81" y="108"/>
                </a:lnTo>
                <a:lnTo>
                  <a:pt x="81" y="108"/>
                </a:lnTo>
                <a:lnTo>
                  <a:pt x="81" y="104"/>
                </a:lnTo>
                <a:lnTo>
                  <a:pt x="81" y="104"/>
                </a:lnTo>
                <a:close/>
                <a:moveTo>
                  <a:pt x="100" y="319"/>
                </a:moveTo>
                <a:lnTo>
                  <a:pt x="100" y="319"/>
                </a:lnTo>
                <a:lnTo>
                  <a:pt x="98" y="319"/>
                </a:lnTo>
                <a:lnTo>
                  <a:pt x="97" y="319"/>
                </a:lnTo>
                <a:lnTo>
                  <a:pt x="97" y="319"/>
                </a:lnTo>
                <a:lnTo>
                  <a:pt x="100" y="319"/>
                </a:lnTo>
                <a:lnTo>
                  <a:pt x="100" y="319"/>
                </a:lnTo>
                <a:close/>
                <a:moveTo>
                  <a:pt x="70" y="194"/>
                </a:moveTo>
                <a:lnTo>
                  <a:pt x="70" y="194"/>
                </a:lnTo>
                <a:lnTo>
                  <a:pt x="70" y="194"/>
                </a:lnTo>
                <a:lnTo>
                  <a:pt x="70" y="194"/>
                </a:lnTo>
                <a:lnTo>
                  <a:pt x="70" y="196"/>
                </a:lnTo>
                <a:lnTo>
                  <a:pt x="70" y="196"/>
                </a:lnTo>
                <a:lnTo>
                  <a:pt x="70" y="196"/>
                </a:lnTo>
                <a:lnTo>
                  <a:pt x="70" y="196"/>
                </a:lnTo>
                <a:lnTo>
                  <a:pt x="70" y="194"/>
                </a:lnTo>
                <a:lnTo>
                  <a:pt x="70" y="194"/>
                </a:lnTo>
                <a:close/>
                <a:moveTo>
                  <a:pt x="44" y="134"/>
                </a:moveTo>
                <a:lnTo>
                  <a:pt x="44" y="134"/>
                </a:lnTo>
                <a:lnTo>
                  <a:pt x="43" y="135"/>
                </a:lnTo>
                <a:lnTo>
                  <a:pt x="43" y="137"/>
                </a:lnTo>
                <a:lnTo>
                  <a:pt x="43" y="137"/>
                </a:lnTo>
                <a:lnTo>
                  <a:pt x="44" y="135"/>
                </a:lnTo>
                <a:lnTo>
                  <a:pt x="44" y="134"/>
                </a:lnTo>
                <a:lnTo>
                  <a:pt x="44" y="134"/>
                </a:lnTo>
                <a:close/>
                <a:moveTo>
                  <a:pt x="30" y="135"/>
                </a:moveTo>
                <a:lnTo>
                  <a:pt x="30" y="135"/>
                </a:lnTo>
                <a:lnTo>
                  <a:pt x="30" y="134"/>
                </a:lnTo>
                <a:lnTo>
                  <a:pt x="30" y="134"/>
                </a:lnTo>
                <a:lnTo>
                  <a:pt x="29" y="135"/>
                </a:lnTo>
                <a:lnTo>
                  <a:pt x="29" y="135"/>
                </a:lnTo>
                <a:lnTo>
                  <a:pt x="29" y="137"/>
                </a:lnTo>
                <a:lnTo>
                  <a:pt x="29" y="137"/>
                </a:lnTo>
                <a:lnTo>
                  <a:pt x="30" y="135"/>
                </a:lnTo>
                <a:lnTo>
                  <a:pt x="30" y="135"/>
                </a:lnTo>
                <a:close/>
                <a:moveTo>
                  <a:pt x="73" y="132"/>
                </a:moveTo>
                <a:lnTo>
                  <a:pt x="73" y="132"/>
                </a:lnTo>
                <a:lnTo>
                  <a:pt x="74" y="131"/>
                </a:lnTo>
                <a:lnTo>
                  <a:pt x="74" y="130"/>
                </a:lnTo>
                <a:lnTo>
                  <a:pt x="74" y="130"/>
                </a:lnTo>
                <a:lnTo>
                  <a:pt x="73" y="131"/>
                </a:lnTo>
                <a:lnTo>
                  <a:pt x="73" y="132"/>
                </a:lnTo>
                <a:lnTo>
                  <a:pt x="73" y="132"/>
                </a:lnTo>
                <a:close/>
                <a:moveTo>
                  <a:pt x="51" y="250"/>
                </a:moveTo>
                <a:lnTo>
                  <a:pt x="51" y="250"/>
                </a:lnTo>
                <a:lnTo>
                  <a:pt x="50" y="252"/>
                </a:lnTo>
                <a:lnTo>
                  <a:pt x="50" y="253"/>
                </a:lnTo>
                <a:lnTo>
                  <a:pt x="50" y="253"/>
                </a:lnTo>
                <a:lnTo>
                  <a:pt x="51" y="250"/>
                </a:lnTo>
                <a:lnTo>
                  <a:pt x="51" y="250"/>
                </a:lnTo>
                <a:close/>
                <a:moveTo>
                  <a:pt x="53" y="243"/>
                </a:moveTo>
                <a:lnTo>
                  <a:pt x="53" y="243"/>
                </a:lnTo>
                <a:lnTo>
                  <a:pt x="53" y="243"/>
                </a:lnTo>
                <a:lnTo>
                  <a:pt x="53" y="243"/>
                </a:lnTo>
                <a:lnTo>
                  <a:pt x="50" y="245"/>
                </a:lnTo>
                <a:lnTo>
                  <a:pt x="50" y="245"/>
                </a:lnTo>
                <a:lnTo>
                  <a:pt x="51" y="245"/>
                </a:lnTo>
                <a:lnTo>
                  <a:pt x="51" y="245"/>
                </a:lnTo>
                <a:lnTo>
                  <a:pt x="53" y="243"/>
                </a:lnTo>
                <a:lnTo>
                  <a:pt x="53" y="243"/>
                </a:lnTo>
                <a:close/>
                <a:moveTo>
                  <a:pt x="40" y="91"/>
                </a:moveTo>
                <a:lnTo>
                  <a:pt x="40" y="91"/>
                </a:lnTo>
                <a:lnTo>
                  <a:pt x="40" y="91"/>
                </a:lnTo>
                <a:lnTo>
                  <a:pt x="40" y="91"/>
                </a:lnTo>
                <a:lnTo>
                  <a:pt x="40" y="90"/>
                </a:lnTo>
                <a:lnTo>
                  <a:pt x="40" y="88"/>
                </a:lnTo>
                <a:lnTo>
                  <a:pt x="40" y="88"/>
                </a:lnTo>
                <a:lnTo>
                  <a:pt x="40" y="91"/>
                </a:lnTo>
                <a:lnTo>
                  <a:pt x="40" y="91"/>
                </a:lnTo>
                <a:close/>
                <a:moveTo>
                  <a:pt x="70" y="134"/>
                </a:moveTo>
                <a:lnTo>
                  <a:pt x="70" y="134"/>
                </a:lnTo>
                <a:lnTo>
                  <a:pt x="68" y="134"/>
                </a:lnTo>
                <a:lnTo>
                  <a:pt x="68" y="134"/>
                </a:lnTo>
                <a:lnTo>
                  <a:pt x="68" y="135"/>
                </a:lnTo>
                <a:lnTo>
                  <a:pt x="68" y="135"/>
                </a:lnTo>
                <a:lnTo>
                  <a:pt x="68" y="135"/>
                </a:lnTo>
                <a:lnTo>
                  <a:pt x="70" y="134"/>
                </a:lnTo>
                <a:lnTo>
                  <a:pt x="70" y="134"/>
                </a:lnTo>
                <a:close/>
                <a:moveTo>
                  <a:pt x="54" y="44"/>
                </a:moveTo>
                <a:lnTo>
                  <a:pt x="54" y="44"/>
                </a:lnTo>
                <a:lnTo>
                  <a:pt x="54" y="44"/>
                </a:lnTo>
                <a:lnTo>
                  <a:pt x="54" y="44"/>
                </a:lnTo>
                <a:lnTo>
                  <a:pt x="54" y="43"/>
                </a:lnTo>
                <a:lnTo>
                  <a:pt x="54" y="43"/>
                </a:lnTo>
                <a:lnTo>
                  <a:pt x="54" y="43"/>
                </a:lnTo>
                <a:lnTo>
                  <a:pt x="54" y="43"/>
                </a:lnTo>
                <a:lnTo>
                  <a:pt x="54" y="44"/>
                </a:lnTo>
                <a:lnTo>
                  <a:pt x="54" y="44"/>
                </a:lnTo>
                <a:close/>
                <a:moveTo>
                  <a:pt x="92" y="46"/>
                </a:moveTo>
                <a:lnTo>
                  <a:pt x="92" y="46"/>
                </a:lnTo>
                <a:lnTo>
                  <a:pt x="92" y="46"/>
                </a:lnTo>
                <a:lnTo>
                  <a:pt x="92" y="46"/>
                </a:lnTo>
                <a:lnTo>
                  <a:pt x="92" y="49"/>
                </a:lnTo>
                <a:lnTo>
                  <a:pt x="92" y="49"/>
                </a:lnTo>
                <a:lnTo>
                  <a:pt x="92" y="49"/>
                </a:lnTo>
                <a:lnTo>
                  <a:pt x="92" y="49"/>
                </a:lnTo>
                <a:lnTo>
                  <a:pt x="92" y="46"/>
                </a:lnTo>
                <a:lnTo>
                  <a:pt x="92" y="46"/>
                </a:lnTo>
                <a:close/>
                <a:moveTo>
                  <a:pt x="58" y="61"/>
                </a:moveTo>
                <a:lnTo>
                  <a:pt x="58" y="61"/>
                </a:lnTo>
                <a:lnTo>
                  <a:pt x="60" y="60"/>
                </a:lnTo>
                <a:lnTo>
                  <a:pt x="61" y="59"/>
                </a:lnTo>
                <a:lnTo>
                  <a:pt x="61" y="59"/>
                </a:lnTo>
                <a:lnTo>
                  <a:pt x="60" y="60"/>
                </a:lnTo>
                <a:lnTo>
                  <a:pt x="58" y="61"/>
                </a:lnTo>
                <a:lnTo>
                  <a:pt x="58" y="61"/>
                </a:lnTo>
                <a:close/>
                <a:moveTo>
                  <a:pt x="64" y="256"/>
                </a:moveTo>
                <a:lnTo>
                  <a:pt x="64" y="256"/>
                </a:lnTo>
                <a:lnTo>
                  <a:pt x="65" y="257"/>
                </a:lnTo>
                <a:lnTo>
                  <a:pt x="65" y="257"/>
                </a:lnTo>
                <a:lnTo>
                  <a:pt x="65" y="256"/>
                </a:lnTo>
                <a:lnTo>
                  <a:pt x="65" y="255"/>
                </a:lnTo>
                <a:lnTo>
                  <a:pt x="65" y="255"/>
                </a:lnTo>
                <a:lnTo>
                  <a:pt x="64" y="256"/>
                </a:lnTo>
                <a:lnTo>
                  <a:pt x="64" y="256"/>
                </a:lnTo>
                <a:close/>
                <a:moveTo>
                  <a:pt x="60" y="122"/>
                </a:moveTo>
                <a:lnTo>
                  <a:pt x="60" y="122"/>
                </a:lnTo>
                <a:lnTo>
                  <a:pt x="61" y="121"/>
                </a:lnTo>
                <a:lnTo>
                  <a:pt x="60" y="120"/>
                </a:lnTo>
                <a:lnTo>
                  <a:pt x="60" y="120"/>
                </a:lnTo>
                <a:lnTo>
                  <a:pt x="60" y="122"/>
                </a:lnTo>
                <a:lnTo>
                  <a:pt x="60" y="122"/>
                </a:lnTo>
                <a:close/>
                <a:moveTo>
                  <a:pt x="44" y="71"/>
                </a:moveTo>
                <a:lnTo>
                  <a:pt x="44" y="71"/>
                </a:lnTo>
                <a:lnTo>
                  <a:pt x="44" y="74"/>
                </a:lnTo>
                <a:lnTo>
                  <a:pt x="44" y="74"/>
                </a:lnTo>
                <a:lnTo>
                  <a:pt x="46" y="73"/>
                </a:lnTo>
                <a:lnTo>
                  <a:pt x="44" y="71"/>
                </a:lnTo>
                <a:lnTo>
                  <a:pt x="44" y="71"/>
                </a:lnTo>
                <a:close/>
                <a:moveTo>
                  <a:pt x="64" y="195"/>
                </a:moveTo>
                <a:lnTo>
                  <a:pt x="64" y="195"/>
                </a:lnTo>
                <a:lnTo>
                  <a:pt x="64" y="195"/>
                </a:lnTo>
                <a:lnTo>
                  <a:pt x="64" y="195"/>
                </a:lnTo>
                <a:lnTo>
                  <a:pt x="64" y="194"/>
                </a:lnTo>
                <a:lnTo>
                  <a:pt x="64" y="194"/>
                </a:lnTo>
                <a:lnTo>
                  <a:pt x="64" y="194"/>
                </a:lnTo>
                <a:lnTo>
                  <a:pt x="64" y="194"/>
                </a:lnTo>
                <a:lnTo>
                  <a:pt x="64" y="195"/>
                </a:lnTo>
                <a:lnTo>
                  <a:pt x="64" y="195"/>
                </a:lnTo>
                <a:close/>
                <a:moveTo>
                  <a:pt x="47" y="97"/>
                </a:moveTo>
                <a:lnTo>
                  <a:pt x="47" y="97"/>
                </a:lnTo>
                <a:lnTo>
                  <a:pt x="48" y="97"/>
                </a:lnTo>
                <a:lnTo>
                  <a:pt x="48" y="97"/>
                </a:lnTo>
                <a:lnTo>
                  <a:pt x="48" y="95"/>
                </a:lnTo>
                <a:lnTo>
                  <a:pt x="48" y="95"/>
                </a:lnTo>
                <a:lnTo>
                  <a:pt x="47" y="95"/>
                </a:lnTo>
                <a:lnTo>
                  <a:pt x="47" y="95"/>
                </a:lnTo>
                <a:lnTo>
                  <a:pt x="47" y="97"/>
                </a:lnTo>
                <a:lnTo>
                  <a:pt x="47" y="97"/>
                </a:lnTo>
                <a:close/>
                <a:moveTo>
                  <a:pt x="64" y="138"/>
                </a:moveTo>
                <a:lnTo>
                  <a:pt x="64" y="138"/>
                </a:lnTo>
                <a:lnTo>
                  <a:pt x="64" y="138"/>
                </a:lnTo>
                <a:lnTo>
                  <a:pt x="64" y="138"/>
                </a:lnTo>
                <a:lnTo>
                  <a:pt x="64" y="138"/>
                </a:lnTo>
                <a:lnTo>
                  <a:pt x="64" y="138"/>
                </a:lnTo>
                <a:lnTo>
                  <a:pt x="64" y="138"/>
                </a:lnTo>
                <a:lnTo>
                  <a:pt x="64" y="138"/>
                </a:lnTo>
                <a:lnTo>
                  <a:pt x="64" y="138"/>
                </a:lnTo>
                <a:lnTo>
                  <a:pt x="64" y="138"/>
                </a:lnTo>
                <a:close/>
                <a:moveTo>
                  <a:pt x="43" y="59"/>
                </a:moveTo>
                <a:lnTo>
                  <a:pt x="43" y="59"/>
                </a:lnTo>
                <a:lnTo>
                  <a:pt x="43" y="59"/>
                </a:lnTo>
                <a:lnTo>
                  <a:pt x="43" y="59"/>
                </a:lnTo>
                <a:lnTo>
                  <a:pt x="44" y="57"/>
                </a:lnTo>
                <a:lnTo>
                  <a:pt x="44" y="57"/>
                </a:lnTo>
                <a:lnTo>
                  <a:pt x="44" y="57"/>
                </a:lnTo>
                <a:lnTo>
                  <a:pt x="44" y="57"/>
                </a:lnTo>
                <a:lnTo>
                  <a:pt x="43" y="59"/>
                </a:lnTo>
                <a:lnTo>
                  <a:pt x="43" y="59"/>
                </a:lnTo>
                <a:close/>
                <a:moveTo>
                  <a:pt x="29" y="232"/>
                </a:moveTo>
                <a:lnTo>
                  <a:pt x="29" y="232"/>
                </a:lnTo>
                <a:lnTo>
                  <a:pt x="29" y="232"/>
                </a:lnTo>
                <a:lnTo>
                  <a:pt x="29" y="232"/>
                </a:lnTo>
                <a:lnTo>
                  <a:pt x="29" y="232"/>
                </a:lnTo>
                <a:lnTo>
                  <a:pt x="29" y="232"/>
                </a:lnTo>
                <a:lnTo>
                  <a:pt x="29" y="232"/>
                </a:lnTo>
                <a:lnTo>
                  <a:pt x="29" y="232"/>
                </a:lnTo>
                <a:lnTo>
                  <a:pt x="29" y="232"/>
                </a:lnTo>
                <a:lnTo>
                  <a:pt x="29" y="232"/>
                </a:lnTo>
                <a:close/>
                <a:moveTo>
                  <a:pt x="21" y="282"/>
                </a:moveTo>
                <a:lnTo>
                  <a:pt x="21" y="282"/>
                </a:lnTo>
                <a:lnTo>
                  <a:pt x="23" y="282"/>
                </a:lnTo>
                <a:lnTo>
                  <a:pt x="23" y="282"/>
                </a:lnTo>
                <a:lnTo>
                  <a:pt x="21" y="280"/>
                </a:lnTo>
                <a:lnTo>
                  <a:pt x="21" y="280"/>
                </a:lnTo>
                <a:lnTo>
                  <a:pt x="21" y="282"/>
                </a:lnTo>
                <a:lnTo>
                  <a:pt x="21" y="282"/>
                </a:lnTo>
                <a:lnTo>
                  <a:pt x="21" y="282"/>
                </a:lnTo>
                <a:lnTo>
                  <a:pt x="21" y="28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8" name="Freeform 110"/>
          <p:cNvSpPr>
            <a:spLocks noEditPoints="1"/>
          </p:cNvSpPr>
          <p:nvPr/>
        </p:nvSpPr>
        <p:spPr bwMode="auto">
          <a:xfrm>
            <a:off x="4858611" y="4031193"/>
            <a:ext cx="242804" cy="544903"/>
          </a:xfrm>
          <a:custGeom>
            <a:avLst/>
            <a:gdLst>
              <a:gd name="T0" fmla="*/ 30 w 138"/>
              <a:gd name="T1" fmla="*/ 314 h 322"/>
              <a:gd name="T2" fmla="*/ 4 w 138"/>
              <a:gd name="T3" fmla="*/ 237 h 322"/>
              <a:gd name="T4" fmla="*/ 74 w 138"/>
              <a:gd name="T5" fmla="*/ 1 h 322"/>
              <a:gd name="T6" fmla="*/ 131 w 138"/>
              <a:gd name="T7" fmla="*/ 230 h 322"/>
              <a:gd name="T8" fmla="*/ 102 w 138"/>
              <a:gd name="T9" fmla="*/ 275 h 322"/>
              <a:gd name="T10" fmla="*/ 98 w 138"/>
              <a:gd name="T11" fmla="*/ 284 h 322"/>
              <a:gd name="T12" fmla="*/ 85 w 138"/>
              <a:gd name="T13" fmla="*/ 308 h 322"/>
              <a:gd name="T14" fmla="*/ 55 w 138"/>
              <a:gd name="T15" fmla="*/ 307 h 322"/>
              <a:gd name="T16" fmla="*/ 82 w 138"/>
              <a:gd name="T17" fmla="*/ 112 h 322"/>
              <a:gd name="T18" fmla="*/ 77 w 138"/>
              <a:gd name="T19" fmla="*/ 78 h 322"/>
              <a:gd name="T20" fmla="*/ 122 w 138"/>
              <a:gd name="T21" fmla="*/ 181 h 322"/>
              <a:gd name="T22" fmla="*/ 85 w 138"/>
              <a:gd name="T23" fmla="*/ 231 h 322"/>
              <a:gd name="T24" fmla="*/ 88 w 138"/>
              <a:gd name="T25" fmla="*/ 39 h 322"/>
              <a:gd name="T26" fmla="*/ 117 w 138"/>
              <a:gd name="T27" fmla="*/ 140 h 322"/>
              <a:gd name="T28" fmla="*/ 84 w 138"/>
              <a:gd name="T29" fmla="*/ 207 h 322"/>
              <a:gd name="T30" fmla="*/ 118 w 138"/>
              <a:gd name="T31" fmla="*/ 226 h 322"/>
              <a:gd name="T32" fmla="*/ 84 w 138"/>
              <a:gd name="T33" fmla="*/ 149 h 322"/>
              <a:gd name="T34" fmla="*/ 104 w 138"/>
              <a:gd name="T35" fmla="*/ 109 h 322"/>
              <a:gd name="T36" fmla="*/ 92 w 138"/>
              <a:gd name="T37" fmla="*/ 58 h 322"/>
              <a:gd name="T38" fmla="*/ 77 w 138"/>
              <a:gd name="T39" fmla="*/ 32 h 322"/>
              <a:gd name="T40" fmla="*/ 33 w 138"/>
              <a:gd name="T41" fmla="*/ 302 h 322"/>
              <a:gd name="T42" fmla="*/ 11 w 138"/>
              <a:gd name="T43" fmla="*/ 132 h 322"/>
              <a:gd name="T44" fmla="*/ 34 w 138"/>
              <a:gd name="T45" fmla="*/ 112 h 322"/>
              <a:gd name="T46" fmla="*/ 92 w 138"/>
              <a:gd name="T47" fmla="*/ 10 h 322"/>
              <a:gd name="T48" fmla="*/ 36 w 138"/>
              <a:gd name="T49" fmla="*/ 83 h 322"/>
              <a:gd name="T50" fmla="*/ 36 w 138"/>
              <a:gd name="T51" fmla="*/ 99 h 322"/>
              <a:gd name="T52" fmla="*/ 19 w 138"/>
              <a:gd name="T53" fmla="*/ 150 h 322"/>
              <a:gd name="T54" fmla="*/ 31 w 138"/>
              <a:gd name="T55" fmla="*/ 46 h 322"/>
              <a:gd name="T56" fmla="*/ 48 w 138"/>
              <a:gd name="T57" fmla="*/ 196 h 322"/>
              <a:gd name="T58" fmla="*/ 28 w 138"/>
              <a:gd name="T59" fmla="*/ 169 h 322"/>
              <a:gd name="T60" fmla="*/ 90 w 138"/>
              <a:gd name="T61" fmla="*/ 297 h 322"/>
              <a:gd name="T62" fmla="*/ 55 w 138"/>
              <a:gd name="T63" fmla="*/ 88 h 322"/>
              <a:gd name="T64" fmla="*/ 70 w 138"/>
              <a:gd name="T65" fmla="*/ 137 h 322"/>
              <a:gd name="T66" fmla="*/ 28 w 138"/>
              <a:gd name="T67" fmla="*/ 231 h 322"/>
              <a:gd name="T68" fmla="*/ 70 w 138"/>
              <a:gd name="T69" fmla="*/ 28 h 322"/>
              <a:gd name="T70" fmla="*/ 27 w 138"/>
              <a:gd name="T71" fmla="*/ 149 h 322"/>
              <a:gd name="T72" fmla="*/ 71 w 138"/>
              <a:gd name="T73" fmla="*/ 72 h 322"/>
              <a:gd name="T74" fmla="*/ 21 w 138"/>
              <a:gd name="T75" fmla="*/ 54 h 322"/>
              <a:gd name="T76" fmla="*/ 37 w 138"/>
              <a:gd name="T77" fmla="*/ 160 h 322"/>
              <a:gd name="T78" fmla="*/ 24 w 138"/>
              <a:gd name="T79" fmla="*/ 187 h 322"/>
              <a:gd name="T80" fmla="*/ 11 w 138"/>
              <a:gd name="T81" fmla="*/ 176 h 322"/>
              <a:gd name="T82" fmla="*/ 31 w 138"/>
              <a:gd name="T83" fmla="*/ 160 h 322"/>
              <a:gd name="T84" fmla="*/ 41 w 138"/>
              <a:gd name="T85" fmla="*/ 45 h 322"/>
              <a:gd name="T86" fmla="*/ 26 w 138"/>
              <a:gd name="T87" fmla="*/ 123 h 322"/>
              <a:gd name="T88" fmla="*/ 20 w 138"/>
              <a:gd name="T89" fmla="*/ 159 h 322"/>
              <a:gd name="T90" fmla="*/ 21 w 138"/>
              <a:gd name="T91" fmla="*/ 120 h 322"/>
              <a:gd name="T92" fmla="*/ 10 w 138"/>
              <a:gd name="T93" fmla="*/ 96 h 322"/>
              <a:gd name="T94" fmla="*/ 46 w 138"/>
              <a:gd name="T95" fmla="*/ 159 h 322"/>
              <a:gd name="T96" fmla="*/ 33 w 138"/>
              <a:gd name="T97" fmla="*/ 22 h 322"/>
              <a:gd name="T98" fmla="*/ 37 w 138"/>
              <a:gd name="T99" fmla="*/ 203 h 322"/>
              <a:gd name="T100" fmla="*/ 17 w 138"/>
              <a:gd name="T101" fmla="*/ 28 h 322"/>
              <a:gd name="T102" fmla="*/ 54 w 138"/>
              <a:gd name="T103" fmla="*/ 132 h 322"/>
              <a:gd name="T104" fmla="*/ 54 w 138"/>
              <a:gd name="T105" fmla="*/ 268 h 322"/>
              <a:gd name="T106" fmla="*/ 61 w 138"/>
              <a:gd name="T107" fmla="*/ 140 h 322"/>
              <a:gd name="T108" fmla="*/ 31 w 138"/>
              <a:gd name="T109" fmla="*/ 197 h 322"/>
              <a:gd name="T110" fmla="*/ 53 w 138"/>
              <a:gd name="T111" fmla="*/ 105 h 322"/>
              <a:gd name="T112" fmla="*/ 48 w 138"/>
              <a:gd name="T113" fmla="*/ 92 h 322"/>
              <a:gd name="T114" fmla="*/ 36 w 138"/>
              <a:gd name="T115" fmla="*/ 116 h 322"/>
              <a:gd name="T116" fmla="*/ 70 w 138"/>
              <a:gd name="T117" fmla="*/ 150 h 322"/>
              <a:gd name="T118" fmla="*/ 57 w 138"/>
              <a:gd name="T119" fmla="*/ 170 h 322"/>
              <a:gd name="T120" fmla="*/ 43 w 138"/>
              <a:gd name="T121" fmla="*/ 282 h 322"/>
              <a:gd name="T122" fmla="*/ 23 w 138"/>
              <a:gd name="T123" fmla="*/ 86 h 322"/>
              <a:gd name="T124" fmla="*/ 10 w 138"/>
              <a:gd name="T125" fmla="*/ 27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322">
                <a:moveTo>
                  <a:pt x="134" y="302"/>
                </a:moveTo>
                <a:lnTo>
                  <a:pt x="134" y="302"/>
                </a:lnTo>
                <a:lnTo>
                  <a:pt x="135" y="304"/>
                </a:lnTo>
                <a:lnTo>
                  <a:pt x="135" y="304"/>
                </a:lnTo>
                <a:lnTo>
                  <a:pt x="136" y="304"/>
                </a:lnTo>
                <a:lnTo>
                  <a:pt x="138" y="307"/>
                </a:lnTo>
                <a:lnTo>
                  <a:pt x="138" y="307"/>
                </a:lnTo>
                <a:lnTo>
                  <a:pt x="138" y="308"/>
                </a:lnTo>
                <a:lnTo>
                  <a:pt x="136" y="309"/>
                </a:lnTo>
                <a:lnTo>
                  <a:pt x="136" y="309"/>
                </a:lnTo>
                <a:lnTo>
                  <a:pt x="134" y="311"/>
                </a:lnTo>
                <a:lnTo>
                  <a:pt x="132" y="309"/>
                </a:lnTo>
                <a:lnTo>
                  <a:pt x="132" y="309"/>
                </a:lnTo>
                <a:lnTo>
                  <a:pt x="131" y="309"/>
                </a:lnTo>
                <a:lnTo>
                  <a:pt x="131" y="309"/>
                </a:lnTo>
                <a:lnTo>
                  <a:pt x="104" y="311"/>
                </a:lnTo>
                <a:lnTo>
                  <a:pt x="104" y="311"/>
                </a:lnTo>
                <a:lnTo>
                  <a:pt x="85" y="314"/>
                </a:lnTo>
                <a:lnTo>
                  <a:pt x="85" y="314"/>
                </a:lnTo>
                <a:lnTo>
                  <a:pt x="73" y="315"/>
                </a:lnTo>
                <a:lnTo>
                  <a:pt x="60" y="316"/>
                </a:lnTo>
                <a:lnTo>
                  <a:pt x="60" y="316"/>
                </a:lnTo>
                <a:lnTo>
                  <a:pt x="57" y="316"/>
                </a:lnTo>
                <a:lnTo>
                  <a:pt x="57" y="316"/>
                </a:lnTo>
                <a:lnTo>
                  <a:pt x="55" y="318"/>
                </a:lnTo>
                <a:lnTo>
                  <a:pt x="54" y="319"/>
                </a:lnTo>
                <a:lnTo>
                  <a:pt x="54" y="319"/>
                </a:lnTo>
                <a:lnTo>
                  <a:pt x="54" y="321"/>
                </a:lnTo>
                <a:lnTo>
                  <a:pt x="53" y="322"/>
                </a:lnTo>
                <a:lnTo>
                  <a:pt x="50" y="322"/>
                </a:lnTo>
                <a:lnTo>
                  <a:pt x="48" y="322"/>
                </a:lnTo>
                <a:lnTo>
                  <a:pt x="48" y="322"/>
                </a:lnTo>
                <a:lnTo>
                  <a:pt x="47" y="321"/>
                </a:lnTo>
                <a:lnTo>
                  <a:pt x="47" y="321"/>
                </a:lnTo>
                <a:lnTo>
                  <a:pt x="38" y="314"/>
                </a:lnTo>
                <a:lnTo>
                  <a:pt x="38" y="314"/>
                </a:lnTo>
                <a:lnTo>
                  <a:pt x="34" y="311"/>
                </a:lnTo>
                <a:lnTo>
                  <a:pt x="34" y="311"/>
                </a:lnTo>
                <a:lnTo>
                  <a:pt x="31" y="312"/>
                </a:lnTo>
                <a:lnTo>
                  <a:pt x="31" y="312"/>
                </a:lnTo>
                <a:lnTo>
                  <a:pt x="30" y="314"/>
                </a:lnTo>
                <a:lnTo>
                  <a:pt x="28" y="314"/>
                </a:lnTo>
                <a:lnTo>
                  <a:pt x="28" y="314"/>
                </a:lnTo>
                <a:lnTo>
                  <a:pt x="27" y="312"/>
                </a:lnTo>
                <a:lnTo>
                  <a:pt x="27" y="311"/>
                </a:lnTo>
                <a:lnTo>
                  <a:pt x="27" y="311"/>
                </a:lnTo>
                <a:lnTo>
                  <a:pt x="27" y="307"/>
                </a:lnTo>
                <a:lnTo>
                  <a:pt x="27" y="307"/>
                </a:lnTo>
                <a:lnTo>
                  <a:pt x="24" y="305"/>
                </a:lnTo>
                <a:lnTo>
                  <a:pt x="24" y="305"/>
                </a:lnTo>
                <a:lnTo>
                  <a:pt x="14" y="301"/>
                </a:lnTo>
                <a:lnTo>
                  <a:pt x="14" y="301"/>
                </a:lnTo>
                <a:lnTo>
                  <a:pt x="11" y="299"/>
                </a:lnTo>
                <a:lnTo>
                  <a:pt x="11" y="299"/>
                </a:lnTo>
                <a:lnTo>
                  <a:pt x="10" y="299"/>
                </a:lnTo>
                <a:lnTo>
                  <a:pt x="10" y="301"/>
                </a:lnTo>
                <a:lnTo>
                  <a:pt x="10" y="301"/>
                </a:lnTo>
                <a:lnTo>
                  <a:pt x="9" y="302"/>
                </a:lnTo>
                <a:lnTo>
                  <a:pt x="9" y="302"/>
                </a:lnTo>
                <a:lnTo>
                  <a:pt x="6" y="301"/>
                </a:lnTo>
                <a:lnTo>
                  <a:pt x="4" y="301"/>
                </a:lnTo>
                <a:lnTo>
                  <a:pt x="4" y="301"/>
                </a:lnTo>
                <a:lnTo>
                  <a:pt x="4" y="298"/>
                </a:lnTo>
                <a:lnTo>
                  <a:pt x="4" y="297"/>
                </a:lnTo>
                <a:lnTo>
                  <a:pt x="4" y="297"/>
                </a:lnTo>
                <a:lnTo>
                  <a:pt x="6" y="295"/>
                </a:lnTo>
                <a:lnTo>
                  <a:pt x="7" y="295"/>
                </a:lnTo>
                <a:lnTo>
                  <a:pt x="7" y="295"/>
                </a:lnTo>
                <a:lnTo>
                  <a:pt x="6" y="292"/>
                </a:lnTo>
                <a:lnTo>
                  <a:pt x="6" y="291"/>
                </a:lnTo>
                <a:lnTo>
                  <a:pt x="6" y="291"/>
                </a:lnTo>
                <a:lnTo>
                  <a:pt x="6" y="245"/>
                </a:lnTo>
                <a:lnTo>
                  <a:pt x="6" y="245"/>
                </a:lnTo>
                <a:lnTo>
                  <a:pt x="6" y="243"/>
                </a:lnTo>
                <a:lnTo>
                  <a:pt x="6" y="243"/>
                </a:lnTo>
                <a:lnTo>
                  <a:pt x="4" y="243"/>
                </a:lnTo>
                <a:lnTo>
                  <a:pt x="4" y="243"/>
                </a:lnTo>
                <a:lnTo>
                  <a:pt x="3" y="241"/>
                </a:lnTo>
                <a:lnTo>
                  <a:pt x="3" y="240"/>
                </a:lnTo>
                <a:lnTo>
                  <a:pt x="3" y="240"/>
                </a:lnTo>
                <a:lnTo>
                  <a:pt x="4" y="237"/>
                </a:lnTo>
                <a:lnTo>
                  <a:pt x="4" y="237"/>
                </a:lnTo>
                <a:lnTo>
                  <a:pt x="6" y="235"/>
                </a:lnTo>
                <a:lnTo>
                  <a:pt x="6" y="235"/>
                </a:lnTo>
                <a:lnTo>
                  <a:pt x="6" y="233"/>
                </a:lnTo>
                <a:lnTo>
                  <a:pt x="6" y="233"/>
                </a:lnTo>
                <a:lnTo>
                  <a:pt x="3" y="203"/>
                </a:lnTo>
                <a:lnTo>
                  <a:pt x="1" y="174"/>
                </a:lnTo>
                <a:lnTo>
                  <a:pt x="1" y="174"/>
                </a:lnTo>
                <a:lnTo>
                  <a:pt x="1" y="132"/>
                </a:lnTo>
                <a:lnTo>
                  <a:pt x="1" y="132"/>
                </a:lnTo>
                <a:lnTo>
                  <a:pt x="0" y="83"/>
                </a:lnTo>
                <a:lnTo>
                  <a:pt x="0" y="37"/>
                </a:lnTo>
                <a:lnTo>
                  <a:pt x="0" y="37"/>
                </a:lnTo>
                <a:lnTo>
                  <a:pt x="0" y="17"/>
                </a:lnTo>
                <a:lnTo>
                  <a:pt x="0" y="17"/>
                </a:lnTo>
                <a:lnTo>
                  <a:pt x="0" y="8"/>
                </a:lnTo>
                <a:lnTo>
                  <a:pt x="0" y="8"/>
                </a:lnTo>
                <a:lnTo>
                  <a:pt x="1" y="5"/>
                </a:lnTo>
                <a:lnTo>
                  <a:pt x="4" y="2"/>
                </a:lnTo>
                <a:lnTo>
                  <a:pt x="4" y="2"/>
                </a:lnTo>
                <a:lnTo>
                  <a:pt x="6" y="2"/>
                </a:lnTo>
                <a:lnTo>
                  <a:pt x="6" y="2"/>
                </a:lnTo>
                <a:lnTo>
                  <a:pt x="7" y="1"/>
                </a:lnTo>
                <a:lnTo>
                  <a:pt x="9" y="1"/>
                </a:lnTo>
                <a:lnTo>
                  <a:pt x="9" y="1"/>
                </a:lnTo>
                <a:lnTo>
                  <a:pt x="13" y="1"/>
                </a:lnTo>
                <a:lnTo>
                  <a:pt x="13" y="1"/>
                </a:lnTo>
                <a:lnTo>
                  <a:pt x="17" y="0"/>
                </a:lnTo>
                <a:lnTo>
                  <a:pt x="17" y="0"/>
                </a:lnTo>
                <a:lnTo>
                  <a:pt x="36" y="1"/>
                </a:lnTo>
                <a:lnTo>
                  <a:pt x="36" y="1"/>
                </a:lnTo>
                <a:lnTo>
                  <a:pt x="54" y="1"/>
                </a:lnTo>
                <a:lnTo>
                  <a:pt x="54" y="1"/>
                </a:lnTo>
                <a:lnTo>
                  <a:pt x="65" y="1"/>
                </a:lnTo>
                <a:lnTo>
                  <a:pt x="65" y="1"/>
                </a:lnTo>
                <a:lnTo>
                  <a:pt x="68" y="1"/>
                </a:lnTo>
                <a:lnTo>
                  <a:pt x="71" y="2"/>
                </a:lnTo>
                <a:lnTo>
                  <a:pt x="71" y="2"/>
                </a:lnTo>
                <a:lnTo>
                  <a:pt x="73" y="2"/>
                </a:lnTo>
                <a:lnTo>
                  <a:pt x="73" y="2"/>
                </a:lnTo>
                <a:lnTo>
                  <a:pt x="74" y="1"/>
                </a:lnTo>
                <a:lnTo>
                  <a:pt x="74" y="1"/>
                </a:lnTo>
                <a:lnTo>
                  <a:pt x="75" y="1"/>
                </a:lnTo>
                <a:lnTo>
                  <a:pt x="77" y="1"/>
                </a:lnTo>
                <a:lnTo>
                  <a:pt x="77" y="1"/>
                </a:lnTo>
                <a:lnTo>
                  <a:pt x="78" y="1"/>
                </a:lnTo>
                <a:lnTo>
                  <a:pt x="78" y="4"/>
                </a:lnTo>
                <a:lnTo>
                  <a:pt x="78" y="4"/>
                </a:lnTo>
                <a:lnTo>
                  <a:pt x="78" y="4"/>
                </a:lnTo>
                <a:lnTo>
                  <a:pt x="78" y="4"/>
                </a:lnTo>
                <a:lnTo>
                  <a:pt x="85" y="5"/>
                </a:lnTo>
                <a:lnTo>
                  <a:pt x="85" y="5"/>
                </a:lnTo>
                <a:lnTo>
                  <a:pt x="101" y="8"/>
                </a:lnTo>
                <a:lnTo>
                  <a:pt x="101" y="8"/>
                </a:lnTo>
                <a:lnTo>
                  <a:pt x="104" y="8"/>
                </a:lnTo>
                <a:lnTo>
                  <a:pt x="107" y="10"/>
                </a:lnTo>
                <a:lnTo>
                  <a:pt x="107" y="10"/>
                </a:lnTo>
                <a:lnTo>
                  <a:pt x="108" y="12"/>
                </a:lnTo>
                <a:lnTo>
                  <a:pt x="108" y="12"/>
                </a:lnTo>
                <a:lnTo>
                  <a:pt x="109" y="15"/>
                </a:lnTo>
                <a:lnTo>
                  <a:pt x="109" y="15"/>
                </a:lnTo>
                <a:lnTo>
                  <a:pt x="111" y="19"/>
                </a:lnTo>
                <a:lnTo>
                  <a:pt x="111" y="19"/>
                </a:lnTo>
                <a:lnTo>
                  <a:pt x="111" y="24"/>
                </a:lnTo>
                <a:lnTo>
                  <a:pt x="111" y="24"/>
                </a:lnTo>
                <a:lnTo>
                  <a:pt x="111" y="38"/>
                </a:lnTo>
                <a:lnTo>
                  <a:pt x="111" y="38"/>
                </a:lnTo>
                <a:lnTo>
                  <a:pt x="112" y="49"/>
                </a:lnTo>
                <a:lnTo>
                  <a:pt x="112" y="49"/>
                </a:lnTo>
                <a:lnTo>
                  <a:pt x="117" y="83"/>
                </a:lnTo>
                <a:lnTo>
                  <a:pt x="117" y="83"/>
                </a:lnTo>
                <a:lnTo>
                  <a:pt x="118" y="103"/>
                </a:lnTo>
                <a:lnTo>
                  <a:pt x="118" y="103"/>
                </a:lnTo>
                <a:lnTo>
                  <a:pt x="122" y="123"/>
                </a:lnTo>
                <a:lnTo>
                  <a:pt x="122" y="123"/>
                </a:lnTo>
                <a:lnTo>
                  <a:pt x="124" y="140"/>
                </a:lnTo>
                <a:lnTo>
                  <a:pt x="124" y="140"/>
                </a:lnTo>
                <a:lnTo>
                  <a:pt x="128" y="166"/>
                </a:lnTo>
                <a:lnTo>
                  <a:pt x="128" y="166"/>
                </a:lnTo>
                <a:lnTo>
                  <a:pt x="129" y="183"/>
                </a:lnTo>
                <a:lnTo>
                  <a:pt x="129" y="183"/>
                </a:lnTo>
                <a:lnTo>
                  <a:pt x="131" y="230"/>
                </a:lnTo>
                <a:lnTo>
                  <a:pt x="131" y="230"/>
                </a:lnTo>
                <a:lnTo>
                  <a:pt x="132" y="270"/>
                </a:lnTo>
                <a:lnTo>
                  <a:pt x="132" y="270"/>
                </a:lnTo>
                <a:lnTo>
                  <a:pt x="134" y="301"/>
                </a:lnTo>
                <a:lnTo>
                  <a:pt x="134" y="301"/>
                </a:lnTo>
                <a:lnTo>
                  <a:pt x="134" y="302"/>
                </a:lnTo>
                <a:lnTo>
                  <a:pt x="134" y="302"/>
                </a:lnTo>
                <a:close/>
                <a:moveTo>
                  <a:pt x="107" y="277"/>
                </a:moveTo>
                <a:lnTo>
                  <a:pt x="107" y="277"/>
                </a:lnTo>
                <a:lnTo>
                  <a:pt x="111" y="277"/>
                </a:lnTo>
                <a:lnTo>
                  <a:pt x="111" y="277"/>
                </a:lnTo>
                <a:lnTo>
                  <a:pt x="118" y="277"/>
                </a:lnTo>
                <a:lnTo>
                  <a:pt x="118" y="277"/>
                </a:lnTo>
                <a:lnTo>
                  <a:pt x="121" y="277"/>
                </a:lnTo>
                <a:lnTo>
                  <a:pt x="122" y="280"/>
                </a:lnTo>
                <a:lnTo>
                  <a:pt x="122" y="280"/>
                </a:lnTo>
                <a:lnTo>
                  <a:pt x="122" y="282"/>
                </a:lnTo>
                <a:lnTo>
                  <a:pt x="122" y="282"/>
                </a:lnTo>
                <a:lnTo>
                  <a:pt x="124" y="285"/>
                </a:lnTo>
                <a:lnTo>
                  <a:pt x="124" y="285"/>
                </a:lnTo>
                <a:lnTo>
                  <a:pt x="124" y="287"/>
                </a:lnTo>
                <a:lnTo>
                  <a:pt x="124" y="289"/>
                </a:lnTo>
                <a:lnTo>
                  <a:pt x="124" y="289"/>
                </a:lnTo>
                <a:lnTo>
                  <a:pt x="122" y="291"/>
                </a:lnTo>
                <a:lnTo>
                  <a:pt x="119" y="291"/>
                </a:lnTo>
                <a:lnTo>
                  <a:pt x="119" y="291"/>
                </a:lnTo>
                <a:lnTo>
                  <a:pt x="118" y="289"/>
                </a:lnTo>
                <a:lnTo>
                  <a:pt x="117" y="288"/>
                </a:lnTo>
                <a:lnTo>
                  <a:pt x="117" y="288"/>
                </a:lnTo>
                <a:lnTo>
                  <a:pt x="117" y="284"/>
                </a:lnTo>
                <a:lnTo>
                  <a:pt x="117" y="284"/>
                </a:lnTo>
                <a:lnTo>
                  <a:pt x="119" y="280"/>
                </a:lnTo>
                <a:lnTo>
                  <a:pt x="119" y="280"/>
                </a:lnTo>
                <a:lnTo>
                  <a:pt x="117" y="280"/>
                </a:lnTo>
                <a:lnTo>
                  <a:pt x="117" y="280"/>
                </a:lnTo>
                <a:lnTo>
                  <a:pt x="107" y="281"/>
                </a:lnTo>
                <a:lnTo>
                  <a:pt x="107" y="281"/>
                </a:lnTo>
                <a:lnTo>
                  <a:pt x="104" y="280"/>
                </a:lnTo>
                <a:lnTo>
                  <a:pt x="104" y="280"/>
                </a:lnTo>
                <a:lnTo>
                  <a:pt x="102" y="278"/>
                </a:lnTo>
                <a:lnTo>
                  <a:pt x="102" y="275"/>
                </a:lnTo>
                <a:lnTo>
                  <a:pt x="102" y="275"/>
                </a:lnTo>
                <a:lnTo>
                  <a:pt x="104" y="274"/>
                </a:lnTo>
                <a:lnTo>
                  <a:pt x="104" y="274"/>
                </a:lnTo>
                <a:lnTo>
                  <a:pt x="109" y="268"/>
                </a:lnTo>
                <a:lnTo>
                  <a:pt x="109" y="268"/>
                </a:lnTo>
                <a:lnTo>
                  <a:pt x="119" y="260"/>
                </a:lnTo>
                <a:lnTo>
                  <a:pt x="119" y="260"/>
                </a:lnTo>
                <a:lnTo>
                  <a:pt x="121" y="258"/>
                </a:lnTo>
                <a:lnTo>
                  <a:pt x="121" y="258"/>
                </a:lnTo>
                <a:lnTo>
                  <a:pt x="109" y="262"/>
                </a:lnTo>
                <a:lnTo>
                  <a:pt x="109" y="262"/>
                </a:lnTo>
                <a:lnTo>
                  <a:pt x="98" y="267"/>
                </a:lnTo>
                <a:lnTo>
                  <a:pt x="98" y="267"/>
                </a:lnTo>
                <a:lnTo>
                  <a:pt x="94" y="267"/>
                </a:lnTo>
                <a:lnTo>
                  <a:pt x="94" y="267"/>
                </a:lnTo>
                <a:lnTo>
                  <a:pt x="92" y="267"/>
                </a:lnTo>
                <a:lnTo>
                  <a:pt x="91" y="267"/>
                </a:lnTo>
                <a:lnTo>
                  <a:pt x="91" y="267"/>
                </a:lnTo>
                <a:lnTo>
                  <a:pt x="91" y="264"/>
                </a:lnTo>
                <a:lnTo>
                  <a:pt x="91" y="262"/>
                </a:lnTo>
                <a:lnTo>
                  <a:pt x="91" y="262"/>
                </a:lnTo>
                <a:lnTo>
                  <a:pt x="95" y="260"/>
                </a:lnTo>
                <a:lnTo>
                  <a:pt x="95" y="260"/>
                </a:lnTo>
                <a:lnTo>
                  <a:pt x="114" y="244"/>
                </a:lnTo>
                <a:lnTo>
                  <a:pt x="114" y="244"/>
                </a:lnTo>
                <a:lnTo>
                  <a:pt x="115" y="243"/>
                </a:lnTo>
                <a:lnTo>
                  <a:pt x="115" y="243"/>
                </a:lnTo>
                <a:lnTo>
                  <a:pt x="112" y="243"/>
                </a:lnTo>
                <a:lnTo>
                  <a:pt x="112" y="243"/>
                </a:lnTo>
                <a:lnTo>
                  <a:pt x="97" y="250"/>
                </a:lnTo>
                <a:lnTo>
                  <a:pt x="97" y="250"/>
                </a:lnTo>
                <a:lnTo>
                  <a:pt x="92" y="251"/>
                </a:lnTo>
                <a:lnTo>
                  <a:pt x="87" y="253"/>
                </a:lnTo>
                <a:lnTo>
                  <a:pt x="87" y="253"/>
                </a:lnTo>
                <a:lnTo>
                  <a:pt x="87" y="262"/>
                </a:lnTo>
                <a:lnTo>
                  <a:pt x="87" y="262"/>
                </a:lnTo>
                <a:lnTo>
                  <a:pt x="88" y="278"/>
                </a:lnTo>
                <a:lnTo>
                  <a:pt x="88" y="278"/>
                </a:lnTo>
                <a:lnTo>
                  <a:pt x="90" y="280"/>
                </a:lnTo>
                <a:lnTo>
                  <a:pt x="90" y="280"/>
                </a:lnTo>
                <a:lnTo>
                  <a:pt x="98" y="284"/>
                </a:lnTo>
                <a:lnTo>
                  <a:pt x="98" y="284"/>
                </a:lnTo>
                <a:lnTo>
                  <a:pt x="107" y="288"/>
                </a:lnTo>
                <a:lnTo>
                  <a:pt x="117" y="291"/>
                </a:lnTo>
                <a:lnTo>
                  <a:pt x="117" y="291"/>
                </a:lnTo>
                <a:lnTo>
                  <a:pt x="125" y="292"/>
                </a:lnTo>
                <a:lnTo>
                  <a:pt x="125" y="292"/>
                </a:lnTo>
                <a:lnTo>
                  <a:pt x="125" y="277"/>
                </a:lnTo>
                <a:lnTo>
                  <a:pt x="124" y="261"/>
                </a:lnTo>
                <a:lnTo>
                  <a:pt x="124" y="261"/>
                </a:lnTo>
                <a:lnTo>
                  <a:pt x="107" y="277"/>
                </a:lnTo>
                <a:lnTo>
                  <a:pt x="107" y="277"/>
                </a:lnTo>
                <a:close/>
                <a:moveTo>
                  <a:pt x="54" y="311"/>
                </a:moveTo>
                <a:lnTo>
                  <a:pt x="54" y="311"/>
                </a:lnTo>
                <a:lnTo>
                  <a:pt x="57" y="312"/>
                </a:lnTo>
                <a:lnTo>
                  <a:pt x="60" y="312"/>
                </a:lnTo>
                <a:lnTo>
                  <a:pt x="60" y="312"/>
                </a:lnTo>
                <a:lnTo>
                  <a:pt x="73" y="312"/>
                </a:lnTo>
                <a:lnTo>
                  <a:pt x="85" y="311"/>
                </a:lnTo>
                <a:lnTo>
                  <a:pt x="85" y="311"/>
                </a:lnTo>
                <a:lnTo>
                  <a:pt x="104" y="308"/>
                </a:lnTo>
                <a:lnTo>
                  <a:pt x="104" y="308"/>
                </a:lnTo>
                <a:lnTo>
                  <a:pt x="125" y="305"/>
                </a:lnTo>
                <a:lnTo>
                  <a:pt x="125" y="305"/>
                </a:lnTo>
                <a:lnTo>
                  <a:pt x="127" y="305"/>
                </a:lnTo>
                <a:lnTo>
                  <a:pt x="127" y="305"/>
                </a:lnTo>
                <a:lnTo>
                  <a:pt x="125" y="304"/>
                </a:lnTo>
                <a:lnTo>
                  <a:pt x="125" y="304"/>
                </a:lnTo>
                <a:lnTo>
                  <a:pt x="118" y="304"/>
                </a:lnTo>
                <a:lnTo>
                  <a:pt x="111" y="302"/>
                </a:lnTo>
                <a:lnTo>
                  <a:pt x="111" y="302"/>
                </a:lnTo>
                <a:lnTo>
                  <a:pt x="107" y="301"/>
                </a:lnTo>
                <a:lnTo>
                  <a:pt x="104" y="298"/>
                </a:lnTo>
                <a:lnTo>
                  <a:pt x="104" y="298"/>
                </a:lnTo>
                <a:lnTo>
                  <a:pt x="102" y="299"/>
                </a:lnTo>
                <a:lnTo>
                  <a:pt x="100" y="299"/>
                </a:lnTo>
                <a:lnTo>
                  <a:pt x="100" y="299"/>
                </a:lnTo>
                <a:lnTo>
                  <a:pt x="98" y="299"/>
                </a:lnTo>
                <a:lnTo>
                  <a:pt x="97" y="299"/>
                </a:lnTo>
                <a:lnTo>
                  <a:pt x="97" y="299"/>
                </a:lnTo>
                <a:lnTo>
                  <a:pt x="88" y="305"/>
                </a:lnTo>
                <a:lnTo>
                  <a:pt x="88" y="305"/>
                </a:lnTo>
                <a:lnTo>
                  <a:pt x="85" y="308"/>
                </a:lnTo>
                <a:lnTo>
                  <a:pt x="85" y="308"/>
                </a:lnTo>
                <a:lnTo>
                  <a:pt x="82" y="307"/>
                </a:lnTo>
                <a:lnTo>
                  <a:pt x="82" y="305"/>
                </a:lnTo>
                <a:lnTo>
                  <a:pt x="82" y="305"/>
                </a:lnTo>
                <a:lnTo>
                  <a:pt x="82" y="302"/>
                </a:lnTo>
                <a:lnTo>
                  <a:pt x="82" y="302"/>
                </a:lnTo>
                <a:lnTo>
                  <a:pt x="85" y="297"/>
                </a:lnTo>
                <a:lnTo>
                  <a:pt x="85" y="297"/>
                </a:lnTo>
                <a:lnTo>
                  <a:pt x="87" y="295"/>
                </a:lnTo>
                <a:lnTo>
                  <a:pt x="87" y="295"/>
                </a:lnTo>
                <a:lnTo>
                  <a:pt x="85" y="295"/>
                </a:lnTo>
                <a:lnTo>
                  <a:pt x="85" y="295"/>
                </a:lnTo>
                <a:lnTo>
                  <a:pt x="82" y="297"/>
                </a:lnTo>
                <a:lnTo>
                  <a:pt x="82" y="297"/>
                </a:lnTo>
                <a:lnTo>
                  <a:pt x="73" y="308"/>
                </a:lnTo>
                <a:lnTo>
                  <a:pt x="73" y="308"/>
                </a:lnTo>
                <a:lnTo>
                  <a:pt x="71" y="309"/>
                </a:lnTo>
                <a:lnTo>
                  <a:pt x="71" y="309"/>
                </a:lnTo>
                <a:lnTo>
                  <a:pt x="70" y="309"/>
                </a:lnTo>
                <a:lnTo>
                  <a:pt x="68" y="308"/>
                </a:lnTo>
                <a:lnTo>
                  <a:pt x="68" y="308"/>
                </a:lnTo>
                <a:lnTo>
                  <a:pt x="70" y="305"/>
                </a:lnTo>
                <a:lnTo>
                  <a:pt x="70" y="305"/>
                </a:lnTo>
                <a:lnTo>
                  <a:pt x="73" y="295"/>
                </a:lnTo>
                <a:lnTo>
                  <a:pt x="73" y="295"/>
                </a:lnTo>
                <a:lnTo>
                  <a:pt x="74" y="292"/>
                </a:lnTo>
                <a:lnTo>
                  <a:pt x="74" y="292"/>
                </a:lnTo>
                <a:lnTo>
                  <a:pt x="71" y="294"/>
                </a:lnTo>
                <a:lnTo>
                  <a:pt x="71" y="294"/>
                </a:lnTo>
                <a:lnTo>
                  <a:pt x="71" y="294"/>
                </a:lnTo>
                <a:lnTo>
                  <a:pt x="60" y="309"/>
                </a:lnTo>
                <a:lnTo>
                  <a:pt x="60" y="309"/>
                </a:lnTo>
                <a:lnTo>
                  <a:pt x="58" y="311"/>
                </a:lnTo>
                <a:lnTo>
                  <a:pt x="58" y="311"/>
                </a:lnTo>
                <a:lnTo>
                  <a:pt x="57" y="311"/>
                </a:lnTo>
                <a:lnTo>
                  <a:pt x="55" y="311"/>
                </a:lnTo>
                <a:lnTo>
                  <a:pt x="55" y="311"/>
                </a:lnTo>
                <a:lnTo>
                  <a:pt x="55" y="309"/>
                </a:lnTo>
                <a:lnTo>
                  <a:pt x="55" y="309"/>
                </a:lnTo>
                <a:lnTo>
                  <a:pt x="55" y="307"/>
                </a:lnTo>
                <a:lnTo>
                  <a:pt x="55" y="307"/>
                </a:lnTo>
                <a:lnTo>
                  <a:pt x="58" y="298"/>
                </a:lnTo>
                <a:lnTo>
                  <a:pt x="58" y="298"/>
                </a:lnTo>
                <a:lnTo>
                  <a:pt x="58" y="297"/>
                </a:lnTo>
                <a:lnTo>
                  <a:pt x="58" y="297"/>
                </a:lnTo>
                <a:lnTo>
                  <a:pt x="58" y="295"/>
                </a:lnTo>
                <a:lnTo>
                  <a:pt x="58" y="295"/>
                </a:lnTo>
                <a:lnTo>
                  <a:pt x="57" y="297"/>
                </a:lnTo>
                <a:lnTo>
                  <a:pt x="57" y="297"/>
                </a:lnTo>
                <a:lnTo>
                  <a:pt x="51" y="305"/>
                </a:lnTo>
                <a:lnTo>
                  <a:pt x="51" y="305"/>
                </a:lnTo>
                <a:lnTo>
                  <a:pt x="47" y="309"/>
                </a:lnTo>
                <a:lnTo>
                  <a:pt x="47" y="309"/>
                </a:lnTo>
                <a:lnTo>
                  <a:pt x="44" y="312"/>
                </a:lnTo>
                <a:lnTo>
                  <a:pt x="44" y="312"/>
                </a:lnTo>
                <a:lnTo>
                  <a:pt x="51" y="315"/>
                </a:lnTo>
                <a:lnTo>
                  <a:pt x="51" y="315"/>
                </a:lnTo>
                <a:lnTo>
                  <a:pt x="53" y="312"/>
                </a:lnTo>
                <a:lnTo>
                  <a:pt x="54" y="311"/>
                </a:lnTo>
                <a:lnTo>
                  <a:pt x="54" y="311"/>
                </a:lnTo>
                <a:close/>
                <a:moveTo>
                  <a:pt x="78" y="95"/>
                </a:moveTo>
                <a:lnTo>
                  <a:pt x="78" y="95"/>
                </a:lnTo>
                <a:lnTo>
                  <a:pt x="80" y="95"/>
                </a:lnTo>
                <a:lnTo>
                  <a:pt x="81" y="95"/>
                </a:lnTo>
                <a:lnTo>
                  <a:pt x="81" y="95"/>
                </a:lnTo>
                <a:lnTo>
                  <a:pt x="95" y="88"/>
                </a:lnTo>
                <a:lnTo>
                  <a:pt x="95" y="88"/>
                </a:lnTo>
                <a:lnTo>
                  <a:pt x="100" y="86"/>
                </a:lnTo>
                <a:lnTo>
                  <a:pt x="100" y="86"/>
                </a:lnTo>
                <a:lnTo>
                  <a:pt x="101" y="86"/>
                </a:lnTo>
                <a:lnTo>
                  <a:pt x="104" y="88"/>
                </a:lnTo>
                <a:lnTo>
                  <a:pt x="104" y="88"/>
                </a:lnTo>
                <a:lnTo>
                  <a:pt x="104" y="89"/>
                </a:lnTo>
                <a:lnTo>
                  <a:pt x="104" y="92"/>
                </a:lnTo>
                <a:lnTo>
                  <a:pt x="104" y="92"/>
                </a:lnTo>
                <a:lnTo>
                  <a:pt x="101" y="95"/>
                </a:lnTo>
                <a:lnTo>
                  <a:pt x="101" y="95"/>
                </a:lnTo>
                <a:lnTo>
                  <a:pt x="92" y="103"/>
                </a:lnTo>
                <a:lnTo>
                  <a:pt x="92" y="103"/>
                </a:lnTo>
                <a:lnTo>
                  <a:pt x="84" y="110"/>
                </a:lnTo>
                <a:lnTo>
                  <a:pt x="84" y="110"/>
                </a:lnTo>
                <a:lnTo>
                  <a:pt x="82" y="112"/>
                </a:lnTo>
                <a:lnTo>
                  <a:pt x="82" y="113"/>
                </a:lnTo>
                <a:lnTo>
                  <a:pt x="82" y="113"/>
                </a:lnTo>
                <a:lnTo>
                  <a:pt x="85" y="113"/>
                </a:lnTo>
                <a:lnTo>
                  <a:pt x="85" y="113"/>
                </a:lnTo>
                <a:lnTo>
                  <a:pt x="104" y="105"/>
                </a:lnTo>
                <a:lnTo>
                  <a:pt x="104" y="105"/>
                </a:lnTo>
                <a:lnTo>
                  <a:pt x="107" y="105"/>
                </a:lnTo>
                <a:lnTo>
                  <a:pt x="109" y="105"/>
                </a:lnTo>
                <a:lnTo>
                  <a:pt x="109" y="105"/>
                </a:lnTo>
                <a:lnTo>
                  <a:pt x="108" y="69"/>
                </a:lnTo>
                <a:lnTo>
                  <a:pt x="108" y="69"/>
                </a:lnTo>
                <a:lnTo>
                  <a:pt x="102" y="73"/>
                </a:lnTo>
                <a:lnTo>
                  <a:pt x="98" y="78"/>
                </a:lnTo>
                <a:lnTo>
                  <a:pt x="98" y="78"/>
                </a:lnTo>
                <a:lnTo>
                  <a:pt x="80" y="93"/>
                </a:lnTo>
                <a:lnTo>
                  <a:pt x="80" y="93"/>
                </a:lnTo>
                <a:lnTo>
                  <a:pt x="78" y="95"/>
                </a:lnTo>
                <a:lnTo>
                  <a:pt x="78" y="95"/>
                </a:lnTo>
                <a:close/>
                <a:moveTo>
                  <a:pt x="77" y="61"/>
                </a:moveTo>
                <a:lnTo>
                  <a:pt x="77" y="61"/>
                </a:lnTo>
                <a:lnTo>
                  <a:pt x="77" y="61"/>
                </a:lnTo>
                <a:lnTo>
                  <a:pt x="77" y="61"/>
                </a:lnTo>
                <a:lnTo>
                  <a:pt x="78" y="61"/>
                </a:lnTo>
                <a:lnTo>
                  <a:pt x="78" y="61"/>
                </a:lnTo>
                <a:lnTo>
                  <a:pt x="94" y="54"/>
                </a:lnTo>
                <a:lnTo>
                  <a:pt x="94" y="54"/>
                </a:lnTo>
                <a:lnTo>
                  <a:pt x="97" y="54"/>
                </a:lnTo>
                <a:lnTo>
                  <a:pt x="97" y="54"/>
                </a:lnTo>
                <a:lnTo>
                  <a:pt x="98" y="54"/>
                </a:lnTo>
                <a:lnTo>
                  <a:pt x="100" y="54"/>
                </a:lnTo>
                <a:lnTo>
                  <a:pt x="100" y="54"/>
                </a:lnTo>
                <a:lnTo>
                  <a:pt x="100" y="55"/>
                </a:lnTo>
                <a:lnTo>
                  <a:pt x="100" y="56"/>
                </a:lnTo>
                <a:lnTo>
                  <a:pt x="100" y="56"/>
                </a:lnTo>
                <a:lnTo>
                  <a:pt x="98" y="58"/>
                </a:lnTo>
                <a:lnTo>
                  <a:pt x="98" y="58"/>
                </a:lnTo>
                <a:lnTo>
                  <a:pt x="88" y="68"/>
                </a:lnTo>
                <a:lnTo>
                  <a:pt x="88" y="68"/>
                </a:lnTo>
                <a:lnTo>
                  <a:pt x="78" y="78"/>
                </a:lnTo>
                <a:lnTo>
                  <a:pt x="78" y="78"/>
                </a:lnTo>
                <a:lnTo>
                  <a:pt x="77" y="78"/>
                </a:lnTo>
                <a:lnTo>
                  <a:pt x="77" y="79"/>
                </a:lnTo>
                <a:lnTo>
                  <a:pt x="77" y="79"/>
                </a:lnTo>
                <a:lnTo>
                  <a:pt x="78" y="78"/>
                </a:lnTo>
                <a:lnTo>
                  <a:pt x="78" y="78"/>
                </a:lnTo>
                <a:lnTo>
                  <a:pt x="94" y="71"/>
                </a:lnTo>
                <a:lnTo>
                  <a:pt x="94" y="71"/>
                </a:lnTo>
                <a:lnTo>
                  <a:pt x="102" y="66"/>
                </a:lnTo>
                <a:lnTo>
                  <a:pt x="102" y="66"/>
                </a:lnTo>
                <a:lnTo>
                  <a:pt x="105" y="65"/>
                </a:lnTo>
                <a:lnTo>
                  <a:pt x="108" y="66"/>
                </a:lnTo>
                <a:lnTo>
                  <a:pt x="108" y="66"/>
                </a:lnTo>
                <a:lnTo>
                  <a:pt x="108" y="51"/>
                </a:lnTo>
                <a:lnTo>
                  <a:pt x="107" y="38"/>
                </a:lnTo>
                <a:lnTo>
                  <a:pt x="107" y="38"/>
                </a:lnTo>
                <a:lnTo>
                  <a:pt x="77" y="61"/>
                </a:lnTo>
                <a:lnTo>
                  <a:pt x="77" y="61"/>
                </a:lnTo>
                <a:close/>
                <a:moveTo>
                  <a:pt x="127" y="213"/>
                </a:moveTo>
                <a:lnTo>
                  <a:pt x="127" y="213"/>
                </a:lnTo>
                <a:lnTo>
                  <a:pt x="127" y="211"/>
                </a:lnTo>
                <a:lnTo>
                  <a:pt x="127" y="211"/>
                </a:lnTo>
                <a:lnTo>
                  <a:pt x="125" y="186"/>
                </a:lnTo>
                <a:lnTo>
                  <a:pt x="125" y="186"/>
                </a:lnTo>
                <a:lnTo>
                  <a:pt x="125" y="174"/>
                </a:lnTo>
                <a:lnTo>
                  <a:pt x="124" y="162"/>
                </a:lnTo>
                <a:lnTo>
                  <a:pt x="124" y="162"/>
                </a:lnTo>
                <a:lnTo>
                  <a:pt x="124" y="160"/>
                </a:lnTo>
                <a:lnTo>
                  <a:pt x="124" y="160"/>
                </a:lnTo>
                <a:lnTo>
                  <a:pt x="118" y="164"/>
                </a:lnTo>
                <a:lnTo>
                  <a:pt x="118" y="164"/>
                </a:lnTo>
                <a:lnTo>
                  <a:pt x="118" y="167"/>
                </a:lnTo>
                <a:lnTo>
                  <a:pt x="118" y="167"/>
                </a:lnTo>
                <a:lnTo>
                  <a:pt x="118" y="173"/>
                </a:lnTo>
                <a:lnTo>
                  <a:pt x="118" y="173"/>
                </a:lnTo>
                <a:lnTo>
                  <a:pt x="118" y="176"/>
                </a:lnTo>
                <a:lnTo>
                  <a:pt x="118" y="176"/>
                </a:lnTo>
                <a:lnTo>
                  <a:pt x="121" y="176"/>
                </a:lnTo>
                <a:lnTo>
                  <a:pt x="121" y="176"/>
                </a:lnTo>
                <a:lnTo>
                  <a:pt x="124" y="177"/>
                </a:lnTo>
                <a:lnTo>
                  <a:pt x="124" y="180"/>
                </a:lnTo>
                <a:lnTo>
                  <a:pt x="124" y="180"/>
                </a:lnTo>
                <a:lnTo>
                  <a:pt x="122" y="181"/>
                </a:lnTo>
                <a:lnTo>
                  <a:pt x="122" y="181"/>
                </a:lnTo>
                <a:lnTo>
                  <a:pt x="119" y="183"/>
                </a:lnTo>
                <a:lnTo>
                  <a:pt x="119" y="183"/>
                </a:lnTo>
                <a:lnTo>
                  <a:pt x="119" y="186"/>
                </a:lnTo>
                <a:lnTo>
                  <a:pt x="119" y="186"/>
                </a:lnTo>
                <a:lnTo>
                  <a:pt x="119" y="194"/>
                </a:lnTo>
                <a:lnTo>
                  <a:pt x="119" y="194"/>
                </a:lnTo>
                <a:lnTo>
                  <a:pt x="119" y="194"/>
                </a:lnTo>
                <a:lnTo>
                  <a:pt x="119" y="194"/>
                </a:lnTo>
                <a:lnTo>
                  <a:pt x="121" y="194"/>
                </a:lnTo>
                <a:lnTo>
                  <a:pt x="121" y="194"/>
                </a:lnTo>
                <a:lnTo>
                  <a:pt x="122" y="194"/>
                </a:lnTo>
                <a:lnTo>
                  <a:pt x="124" y="196"/>
                </a:lnTo>
                <a:lnTo>
                  <a:pt x="124" y="196"/>
                </a:lnTo>
                <a:lnTo>
                  <a:pt x="124" y="197"/>
                </a:lnTo>
                <a:lnTo>
                  <a:pt x="122" y="199"/>
                </a:lnTo>
                <a:lnTo>
                  <a:pt x="122" y="199"/>
                </a:lnTo>
                <a:lnTo>
                  <a:pt x="121" y="200"/>
                </a:lnTo>
                <a:lnTo>
                  <a:pt x="121" y="200"/>
                </a:lnTo>
                <a:lnTo>
                  <a:pt x="121" y="201"/>
                </a:lnTo>
                <a:lnTo>
                  <a:pt x="119" y="203"/>
                </a:lnTo>
                <a:lnTo>
                  <a:pt x="119" y="203"/>
                </a:lnTo>
                <a:lnTo>
                  <a:pt x="121" y="210"/>
                </a:lnTo>
                <a:lnTo>
                  <a:pt x="121" y="210"/>
                </a:lnTo>
                <a:lnTo>
                  <a:pt x="121" y="214"/>
                </a:lnTo>
                <a:lnTo>
                  <a:pt x="121" y="214"/>
                </a:lnTo>
                <a:lnTo>
                  <a:pt x="127" y="213"/>
                </a:lnTo>
                <a:lnTo>
                  <a:pt x="127" y="213"/>
                </a:lnTo>
                <a:close/>
                <a:moveTo>
                  <a:pt x="87" y="247"/>
                </a:moveTo>
                <a:lnTo>
                  <a:pt x="87" y="247"/>
                </a:lnTo>
                <a:lnTo>
                  <a:pt x="88" y="247"/>
                </a:lnTo>
                <a:lnTo>
                  <a:pt x="88" y="247"/>
                </a:lnTo>
                <a:lnTo>
                  <a:pt x="111" y="227"/>
                </a:lnTo>
                <a:lnTo>
                  <a:pt x="111" y="227"/>
                </a:lnTo>
                <a:lnTo>
                  <a:pt x="117" y="223"/>
                </a:lnTo>
                <a:lnTo>
                  <a:pt x="117" y="223"/>
                </a:lnTo>
                <a:lnTo>
                  <a:pt x="118" y="221"/>
                </a:lnTo>
                <a:lnTo>
                  <a:pt x="117" y="220"/>
                </a:lnTo>
                <a:lnTo>
                  <a:pt x="117" y="220"/>
                </a:lnTo>
                <a:lnTo>
                  <a:pt x="85" y="231"/>
                </a:lnTo>
                <a:lnTo>
                  <a:pt x="85" y="231"/>
                </a:lnTo>
                <a:lnTo>
                  <a:pt x="87" y="247"/>
                </a:lnTo>
                <a:lnTo>
                  <a:pt x="87" y="247"/>
                </a:lnTo>
                <a:close/>
                <a:moveTo>
                  <a:pt x="87" y="41"/>
                </a:moveTo>
                <a:lnTo>
                  <a:pt x="87" y="41"/>
                </a:lnTo>
                <a:lnTo>
                  <a:pt x="87" y="41"/>
                </a:lnTo>
                <a:lnTo>
                  <a:pt x="87" y="41"/>
                </a:lnTo>
                <a:lnTo>
                  <a:pt x="107" y="31"/>
                </a:lnTo>
                <a:lnTo>
                  <a:pt x="107" y="31"/>
                </a:lnTo>
                <a:lnTo>
                  <a:pt x="107" y="22"/>
                </a:lnTo>
                <a:lnTo>
                  <a:pt x="107" y="22"/>
                </a:lnTo>
                <a:lnTo>
                  <a:pt x="105" y="19"/>
                </a:lnTo>
                <a:lnTo>
                  <a:pt x="104" y="19"/>
                </a:lnTo>
                <a:lnTo>
                  <a:pt x="104" y="19"/>
                </a:lnTo>
                <a:lnTo>
                  <a:pt x="102" y="18"/>
                </a:lnTo>
                <a:lnTo>
                  <a:pt x="102" y="18"/>
                </a:lnTo>
                <a:lnTo>
                  <a:pt x="97" y="17"/>
                </a:lnTo>
                <a:lnTo>
                  <a:pt x="97" y="17"/>
                </a:lnTo>
                <a:lnTo>
                  <a:pt x="95" y="17"/>
                </a:lnTo>
                <a:lnTo>
                  <a:pt x="94" y="18"/>
                </a:lnTo>
                <a:lnTo>
                  <a:pt x="94" y="18"/>
                </a:lnTo>
                <a:lnTo>
                  <a:pt x="77" y="37"/>
                </a:lnTo>
                <a:lnTo>
                  <a:pt x="77" y="37"/>
                </a:lnTo>
                <a:lnTo>
                  <a:pt x="77" y="38"/>
                </a:lnTo>
                <a:lnTo>
                  <a:pt x="77" y="38"/>
                </a:lnTo>
                <a:lnTo>
                  <a:pt x="77" y="39"/>
                </a:lnTo>
                <a:lnTo>
                  <a:pt x="77" y="39"/>
                </a:lnTo>
                <a:lnTo>
                  <a:pt x="78" y="38"/>
                </a:lnTo>
                <a:lnTo>
                  <a:pt x="78" y="38"/>
                </a:lnTo>
                <a:lnTo>
                  <a:pt x="97" y="27"/>
                </a:lnTo>
                <a:lnTo>
                  <a:pt x="97" y="27"/>
                </a:lnTo>
                <a:lnTo>
                  <a:pt x="100" y="25"/>
                </a:lnTo>
                <a:lnTo>
                  <a:pt x="100" y="25"/>
                </a:lnTo>
                <a:lnTo>
                  <a:pt x="100" y="25"/>
                </a:lnTo>
                <a:lnTo>
                  <a:pt x="101" y="25"/>
                </a:lnTo>
                <a:lnTo>
                  <a:pt x="101" y="25"/>
                </a:lnTo>
                <a:lnTo>
                  <a:pt x="101" y="28"/>
                </a:lnTo>
                <a:lnTo>
                  <a:pt x="101" y="28"/>
                </a:lnTo>
                <a:lnTo>
                  <a:pt x="100" y="29"/>
                </a:lnTo>
                <a:lnTo>
                  <a:pt x="100" y="29"/>
                </a:lnTo>
                <a:lnTo>
                  <a:pt x="88" y="39"/>
                </a:lnTo>
                <a:lnTo>
                  <a:pt x="88" y="39"/>
                </a:lnTo>
                <a:lnTo>
                  <a:pt x="87" y="41"/>
                </a:lnTo>
                <a:lnTo>
                  <a:pt x="87" y="41"/>
                </a:lnTo>
                <a:close/>
                <a:moveTo>
                  <a:pt x="82" y="174"/>
                </a:moveTo>
                <a:lnTo>
                  <a:pt x="82" y="174"/>
                </a:lnTo>
                <a:lnTo>
                  <a:pt x="82" y="187"/>
                </a:lnTo>
                <a:lnTo>
                  <a:pt x="82" y="187"/>
                </a:lnTo>
                <a:lnTo>
                  <a:pt x="85" y="186"/>
                </a:lnTo>
                <a:lnTo>
                  <a:pt x="85" y="186"/>
                </a:lnTo>
                <a:lnTo>
                  <a:pt x="104" y="173"/>
                </a:lnTo>
                <a:lnTo>
                  <a:pt x="104" y="173"/>
                </a:lnTo>
                <a:lnTo>
                  <a:pt x="112" y="164"/>
                </a:lnTo>
                <a:lnTo>
                  <a:pt x="112" y="164"/>
                </a:lnTo>
                <a:lnTo>
                  <a:pt x="114" y="164"/>
                </a:lnTo>
                <a:lnTo>
                  <a:pt x="114" y="162"/>
                </a:lnTo>
                <a:lnTo>
                  <a:pt x="114" y="162"/>
                </a:lnTo>
                <a:lnTo>
                  <a:pt x="98" y="169"/>
                </a:lnTo>
                <a:lnTo>
                  <a:pt x="82" y="174"/>
                </a:lnTo>
                <a:lnTo>
                  <a:pt x="82" y="174"/>
                </a:lnTo>
                <a:close/>
                <a:moveTo>
                  <a:pt x="124" y="156"/>
                </a:moveTo>
                <a:lnTo>
                  <a:pt x="124" y="156"/>
                </a:lnTo>
                <a:lnTo>
                  <a:pt x="122" y="156"/>
                </a:lnTo>
                <a:lnTo>
                  <a:pt x="122" y="156"/>
                </a:lnTo>
                <a:lnTo>
                  <a:pt x="121" y="137"/>
                </a:lnTo>
                <a:lnTo>
                  <a:pt x="121" y="137"/>
                </a:lnTo>
                <a:lnTo>
                  <a:pt x="118" y="122"/>
                </a:lnTo>
                <a:lnTo>
                  <a:pt x="118" y="122"/>
                </a:lnTo>
                <a:lnTo>
                  <a:pt x="114" y="95"/>
                </a:lnTo>
                <a:lnTo>
                  <a:pt x="114" y="95"/>
                </a:lnTo>
                <a:lnTo>
                  <a:pt x="112" y="85"/>
                </a:lnTo>
                <a:lnTo>
                  <a:pt x="112" y="85"/>
                </a:lnTo>
                <a:lnTo>
                  <a:pt x="112" y="88"/>
                </a:lnTo>
                <a:lnTo>
                  <a:pt x="112" y="88"/>
                </a:lnTo>
                <a:lnTo>
                  <a:pt x="114" y="110"/>
                </a:lnTo>
                <a:lnTo>
                  <a:pt x="114" y="110"/>
                </a:lnTo>
                <a:lnTo>
                  <a:pt x="115" y="123"/>
                </a:lnTo>
                <a:lnTo>
                  <a:pt x="115" y="123"/>
                </a:lnTo>
                <a:lnTo>
                  <a:pt x="115" y="136"/>
                </a:lnTo>
                <a:lnTo>
                  <a:pt x="115" y="136"/>
                </a:lnTo>
                <a:lnTo>
                  <a:pt x="117" y="137"/>
                </a:lnTo>
                <a:lnTo>
                  <a:pt x="117" y="137"/>
                </a:lnTo>
                <a:lnTo>
                  <a:pt x="117" y="140"/>
                </a:lnTo>
                <a:lnTo>
                  <a:pt x="117" y="142"/>
                </a:lnTo>
                <a:lnTo>
                  <a:pt x="117" y="142"/>
                </a:lnTo>
                <a:lnTo>
                  <a:pt x="115" y="143"/>
                </a:lnTo>
                <a:lnTo>
                  <a:pt x="115" y="143"/>
                </a:lnTo>
                <a:lnTo>
                  <a:pt x="117" y="156"/>
                </a:lnTo>
                <a:lnTo>
                  <a:pt x="117" y="156"/>
                </a:lnTo>
                <a:lnTo>
                  <a:pt x="117" y="157"/>
                </a:lnTo>
                <a:lnTo>
                  <a:pt x="117" y="157"/>
                </a:lnTo>
                <a:lnTo>
                  <a:pt x="124" y="156"/>
                </a:lnTo>
                <a:lnTo>
                  <a:pt x="124" y="156"/>
                </a:lnTo>
                <a:close/>
                <a:moveTo>
                  <a:pt x="118" y="216"/>
                </a:moveTo>
                <a:lnTo>
                  <a:pt x="118" y="216"/>
                </a:lnTo>
                <a:lnTo>
                  <a:pt x="117" y="204"/>
                </a:lnTo>
                <a:lnTo>
                  <a:pt x="117" y="204"/>
                </a:lnTo>
                <a:lnTo>
                  <a:pt x="101" y="216"/>
                </a:lnTo>
                <a:lnTo>
                  <a:pt x="87" y="227"/>
                </a:lnTo>
                <a:lnTo>
                  <a:pt x="87" y="227"/>
                </a:lnTo>
                <a:lnTo>
                  <a:pt x="102" y="221"/>
                </a:lnTo>
                <a:lnTo>
                  <a:pt x="118" y="216"/>
                </a:lnTo>
                <a:lnTo>
                  <a:pt x="118" y="216"/>
                </a:lnTo>
                <a:close/>
                <a:moveTo>
                  <a:pt x="114" y="159"/>
                </a:moveTo>
                <a:lnTo>
                  <a:pt x="114" y="159"/>
                </a:lnTo>
                <a:lnTo>
                  <a:pt x="112" y="146"/>
                </a:lnTo>
                <a:lnTo>
                  <a:pt x="112" y="146"/>
                </a:lnTo>
                <a:lnTo>
                  <a:pt x="97" y="159"/>
                </a:lnTo>
                <a:lnTo>
                  <a:pt x="97" y="159"/>
                </a:lnTo>
                <a:lnTo>
                  <a:pt x="84" y="169"/>
                </a:lnTo>
                <a:lnTo>
                  <a:pt x="84" y="169"/>
                </a:lnTo>
                <a:lnTo>
                  <a:pt x="82" y="170"/>
                </a:lnTo>
                <a:lnTo>
                  <a:pt x="82" y="172"/>
                </a:lnTo>
                <a:lnTo>
                  <a:pt x="82" y="172"/>
                </a:lnTo>
                <a:lnTo>
                  <a:pt x="114" y="159"/>
                </a:lnTo>
                <a:lnTo>
                  <a:pt x="114" y="159"/>
                </a:lnTo>
                <a:close/>
                <a:moveTo>
                  <a:pt x="84" y="207"/>
                </a:moveTo>
                <a:lnTo>
                  <a:pt x="84" y="207"/>
                </a:lnTo>
                <a:lnTo>
                  <a:pt x="115" y="181"/>
                </a:lnTo>
                <a:lnTo>
                  <a:pt x="115" y="181"/>
                </a:lnTo>
                <a:lnTo>
                  <a:pt x="82" y="196"/>
                </a:lnTo>
                <a:lnTo>
                  <a:pt x="82" y="196"/>
                </a:lnTo>
                <a:lnTo>
                  <a:pt x="84" y="207"/>
                </a:lnTo>
                <a:lnTo>
                  <a:pt x="84" y="207"/>
                </a:lnTo>
                <a:close/>
                <a:moveTo>
                  <a:pt x="82" y="166"/>
                </a:moveTo>
                <a:lnTo>
                  <a:pt x="82" y="166"/>
                </a:lnTo>
                <a:lnTo>
                  <a:pt x="84" y="164"/>
                </a:lnTo>
                <a:lnTo>
                  <a:pt x="84" y="164"/>
                </a:lnTo>
                <a:lnTo>
                  <a:pt x="102" y="150"/>
                </a:lnTo>
                <a:lnTo>
                  <a:pt x="102" y="150"/>
                </a:lnTo>
                <a:lnTo>
                  <a:pt x="109" y="145"/>
                </a:lnTo>
                <a:lnTo>
                  <a:pt x="109" y="145"/>
                </a:lnTo>
                <a:lnTo>
                  <a:pt x="109" y="143"/>
                </a:lnTo>
                <a:lnTo>
                  <a:pt x="109" y="143"/>
                </a:lnTo>
                <a:lnTo>
                  <a:pt x="97" y="147"/>
                </a:lnTo>
                <a:lnTo>
                  <a:pt x="82" y="153"/>
                </a:lnTo>
                <a:lnTo>
                  <a:pt x="82" y="153"/>
                </a:lnTo>
                <a:lnTo>
                  <a:pt x="82" y="166"/>
                </a:lnTo>
                <a:lnTo>
                  <a:pt x="82" y="166"/>
                </a:lnTo>
                <a:close/>
                <a:moveTo>
                  <a:pt x="111" y="120"/>
                </a:moveTo>
                <a:lnTo>
                  <a:pt x="111" y="120"/>
                </a:lnTo>
                <a:lnTo>
                  <a:pt x="109" y="108"/>
                </a:lnTo>
                <a:lnTo>
                  <a:pt x="109" y="108"/>
                </a:lnTo>
                <a:lnTo>
                  <a:pt x="105" y="113"/>
                </a:lnTo>
                <a:lnTo>
                  <a:pt x="105" y="113"/>
                </a:lnTo>
                <a:lnTo>
                  <a:pt x="97" y="120"/>
                </a:lnTo>
                <a:lnTo>
                  <a:pt x="97" y="120"/>
                </a:lnTo>
                <a:lnTo>
                  <a:pt x="84" y="132"/>
                </a:lnTo>
                <a:lnTo>
                  <a:pt x="84" y="132"/>
                </a:lnTo>
                <a:lnTo>
                  <a:pt x="82" y="133"/>
                </a:lnTo>
                <a:lnTo>
                  <a:pt x="82" y="133"/>
                </a:lnTo>
                <a:lnTo>
                  <a:pt x="82" y="133"/>
                </a:lnTo>
                <a:lnTo>
                  <a:pt x="97" y="127"/>
                </a:lnTo>
                <a:lnTo>
                  <a:pt x="97" y="127"/>
                </a:lnTo>
                <a:lnTo>
                  <a:pt x="111" y="120"/>
                </a:lnTo>
                <a:lnTo>
                  <a:pt x="111" y="120"/>
                </a:lnTo>
                <a:close/>
                <a:moveTo>
                  <a:pt x="118" y="226"/>
                </a:moveTo>
                <a:lnTo>
                  <a:pt x="118" y="226"/>
                </a:lnTo>
                <a:lnTo>
                  <a:pt x="104" y="237"/>
                </a:lnTo>
                <a:lnTo>
                  <a:pt x="92" y="248"/>
                </a:lnTo>
                <a:lnTo>
                  <a:pt x="92" y="248"/>
                </a:lnTo>
                <a:lnTo>
                  <a:pt x="119" y="237"/>
                </a:lnTo>
                <a:lnTo>
                  <a:pt x="119" y="237"/>
                </a:lnTo>
                <a:lnTo>
                  <a:pt x="118" y="226"/>
                </a:lnTo>
                <a:lnTo>
                  <a:pt x="118" y="226"/>
                </a:lnTo>
                <a:close/>
                <a:moveTo>
                  <a:pt x="114" y="169"/>
                </a:moveTo>
                <a:lnTo>
                  <a:pt x="114" y="169"/>
                </a:lnTo>
                <a:lnTo>
                  <a:pt x="85" y="190"/>
                </a:lnTo>
                <a:lnTo>
                  <a:pt x="85" y="190"/>
                </a:lnTo>
                <a:lnTo>
                  <a:pt x="85" y="191"/>
                </a:lnTo>
                <a:lnTo>
                  <a:pt x="85" y="191"/>
                </a:lnTo>
                <a:lnTo>
                  <a:pt x="115" y="179"/>
                </a:lnTo>
                <a:lnTo>
                  <a:pt x="115" y="179"/>
                </a:lnTo>
                <a:lnTo>
                  <a:pt x="114" y="169"/>
                </a:lnTo>
                <a:lnTo>
                  <a:pt x="114" y="169"/>
                </a:lnTo>
                <a:close/>
                <a:moveTo>
                  <a:pt x="97" y="262"/>
                </a:moveTo>
                <a:lnTo>
                  <a:pt x="97" y="262"/>
                </a:lnTo>
                <a:lnTo>
                  <a:pt x="97" y="262"/>
                </a:lnTo>
                <a:lnTo>
                  <a:pt x="97" y="262"/>
                </a:lnTo>
                <a:lnTo>
                  <a:pt x="122" y="254"/>
                </a:lnTo>
                <a:lnTo>
                  <a:pt x="122" y="254"/>
                </a:lnTo>
                <a:lnTo>
                  <a:pt x="121" y="243"/>
                </a:lnTo>
                <a:lnTo>
                  <a:pt x="121" y="243"/>
                </a:lnTo>
                <a:lnTo>
                  <a:pt x="97" y="262"/>
                </a:lnTo>
                <a:lnTo>
                  <a:pt x="97" y="262"/>
                </a:lnTo>
                <a:close/>
                <a:moveTo>
                  <a:pt x="112" y="201"/>
                </a:moveTo>
                <a:lnTo>
                  <a:pt x="112" y="201"/>
                </a:lnTo>
                <a:lnTo>
                  <a:pt x="112" y="201"/>
                </a:lnTo>
                <a:lnTo>
                  <a:pt x="112" y="201"/>
                </a:lnTo>
                <a:lnTo>
                  <a:pt x="84" y="214"/>
                </a:lnTo>
                <a:lnTo>
                  <a:pt x="84" y="214"/>
                </a:lnTo>
                <a:lnTo>
                  <a:pt x="85" y="223"/>
                </a:lnTo>
                <a:lnTo>
                  <a:pt x="85" y="223"/>
                </a:lnTo>
                <a:lnTo>
                  <a:pt x="112" y="201"/>
                </a:lnTo>
                <a:lnTo>
                  <a:pt x="112" y="201"/>
                </a:lnTo>
                <a:close/>
                <a:moveTo>
                  <a:pt x="84" y="149"/>
                </a:moveTo>
                <a:lnTo>
                  <a:pt x="84" y="149"/>
                </a:lnTo>
                <a:lnTo>
                  <a:pt x="85" y="149"/>
                </a:lnTo>
                <a:lnTo>
                  <a:pt x="85" y="149"/>
                </a:lnTo>
                <a:lnTo>
                  <a:pt x="112" y="137"/>
                </a:lnTo>
                <a:lnTo>
                  <a:pt x="112" y="137"/>
                </a:lnTo>
                <a:lnTo>
                  <a:pt x="111" y="129"/>
                </a:lnTo>
                <a:lnTo>
                  <a:pt x="111" y="129"/>
                </a:lnTo>
                <a:lnTo>
                  <a:pt x="111" y="127"/>
                </a:lnTo>
                <a:lnTo>
                  <a:pt x="111" y="127"/>
                </a:lnTo>
                <a:lnTo>
                  <a:pt x="84" y="149"/>
                </a:lnTo>
                <a:lnTo>
                  <a:pt x="84" y="149"/>
                </a:lnTo>
                <a:close/>
                <a:moveTo>
                  <a:pt x="115" y="187"/>
                </a:moveTo>
                <a:lnTo>
                  <a:pt x="115" y="187"/>
                </a:lnTo>
                <a:lnTo>
                  <a:pt x="88" y="207"/>
                </a:lnTo>
                <a:lnTo>
                  <a:pt x="88" y="207"/>
                </a:lnTo>
                <a:lnTo>
                  <a:pt x="88" y="207"/>
                </a:lnTo>
                <a:lnTo>
                  <a:pt x="88" y="207"/>
                </a:lnTo>
                <a:lnTo>
                  <a:pt x="117" y="196"/>
                </a:lnTo>
                <a:lnTo>
                  <a:pt x="117" y="196"/>
                </a:lnTo>
                <a:lnTo>
                  <a:pt x="115" y="187"/>
                </a:lnTo>
                <a:lnTo>
                  <a:pt x="115" y="187"/>
                </a:lnTo>
                <a:close/>
                <a:moveTo>
                  <a:pt x="127" y="218"/>
                </a:moveTo>
                <a:lnTo>
                  <a:pt x="127" y="218"/>
                </a:lnTo>
                <a:lnTo>
                  <a:pt x="124" y="221"/>
                </a:lnTo>
                <a:lnTo>
                  <a:pt x="124" y="221"/>
                </a:lnTo>
                <a:lnTo>
                  <a:pt x="121" y="223"/>
                </a:lnTo>
                <a:lnTo>
                  <a:pt x="121" y="226"/>
                </a:lnTo>
                <a:lnTo>
                  <a:pt x="121" y="226"/>
                </a:lnTo>
                <a:lnTo>
                  <a:pt x="124" y="245"/>
                </a:lnTo>
                <a:lnTo>
                  <a:pt x="124" y="245"/>
                </a:lnTo>
                <a:lnTo>
                  <a:pt x="125" y="253"/>
                </a:lnTo>
                <a:lnTo>
                  <a:pt x="125" y="253"/>
                </a:lnTo>
                <a:lnTo>
                  <a:pt x="128" y="253"/>
                </a:lnTo>
                <a:lnTo>
                  <a:pt x="128" y="253"/>
                </a:lnTo>
                <a:lnTo>
                  <a:pt x="127" y="218"/>
                </a:lnTo>
                <a:lnTo>
                  <a:pt x="127" y="218"/>
                </a:lnTo>
                <a:close/>
                <a:moveTo>
                  <a:pt x="104" y="109"/>
                </a:moveTo>
                <a:lnTo>
                  <a:pt x="104" y="109"/>
                </a:lnTo>
                <a:lnTo>
                  <a:pt x="104" y="109"/>
                </a:lnTo>
                <a:lnTo>
                  <a:pt x="104" y="109"/>
                </a:lnTo>
                <a:lnTo>
                  <a:pt x="84" y="118"/>
                </a:lnTo>
                <a:lnTo>
                  <a:pt x="84" y="118"/>
                </a:lnTo>
                <a:lnTo>
                  <a:pt x="82" y="118"/>
                </a:lnTo>
                <a:lnTo>
                  <a:pt x="82" y="119"/>
                </a:lnTo>
                <a:lnTo>
                  <a:pt x="82" y="119"/>
                </a:lnTo>
                <a:lnTo>
                  <a:pt x="82" y="126"/>
                </a:lnTo>
                <a:lnTo>
                  <a:pt x="82" y="126"/>
                </a:lnTo>
                <a:lnTo>
                  <a:pt x="82" y="127"/>
                </a:lnTo>
                <a:lnTo>
                  <a:pt x="82" y="127"/>
                </a:lnTo>
                <a:lnTo>
                  <a:pt x="104" y="109"/>
                </a:lnTo>
                <a:lnTo>
                  <a:pt x="104" y="109"/>
                </a:lnTo>
                <a:close/>
                <a:moveTo>
                  <a:pt x="100" y="91"/>
                </a:moveTo>
                <a:lnTo>
                  <a:pt x="100" y="91"/>
                </a:lnTo>
                <a:lnTo>
                  <a:pt x="81" y="98"/>
                </a:lnTo>
                <a:lnTo>
                  <a:pt x="81" y="98"/>
                </a:lnTo>
                <a:lnTo>
                  <a:pt x="82" y="108"/>
                </a:lnTo>
                <a:lnTo>
                  <a:pt x="82" y="108"/>
                </a:lnTo>
                <a:lnTo>
                  <a:pt x="91" y="99"/>
                </a:lnTo>
                <a:lnTo>
                  <a:pt x="100" y="91"/>
                </a:lnTo>
                <a:lnTo>
                  <a:pt x="100" y="91"/>
                </a:lnTo>
                <a:close/>
                <a:moveTo>
                  <a:pt x="107" y="126"/>
                </a:moveTo>
                <a:lnTo>
                  <a:pt x="107" y="126"/>
                </a:lnTo>
                <a:lnTo>
                  <a:pt x="107" y="126"/>
                </a:lnTo>
                <a:lnTo>
                  <a:pt x="107" y="126"/>
                </a:lnTo>
                <a:lnTo>
                  <a:pt x="105" y="127"/>
                </a:lnTo>
                <a:lnTo>
                  <a:pt x="105" y="127"/>
                </a:lnTo>
                <a:lnTo>
                  <a:pt x="85" y="136"/>
                </a:lnTo>
                <a:lnTo>
                  <a:pt x="85" y="136"/>
                </a:lnTo>
                <a:lnTo>
                  <a:pt x="82" y="139"/>
                </a:lnTo>
                <a:lnTo>
                  <a:pt x="82" y="142"/>
                </a:lnTo>
                <a:lnTo>
                  <a:pt x="82" y="142"/>
                </a:lnTo>
                <a:lnTo>
                  <a:pt x="82" y="146"/>
                </a:lnTo>
                <a:lnTo>
                  <a:pt x="82" y="146"/>
                </a:lnTo>
                <a:lnTo>
                  <a:pt x="107" y="126"/>
                </a:lnTo>
                <a:lnTo>
                  <a:pt x="107" y="126"/>
                </a:lnTo>
                <a:close/>
                <a:moveTo>
                  <a:pt x="77" y="83"/>
                </a:moveTo>
                <a:lnTo>
                  <a:pt x="77" y="83"/>
                </a:lnTo>
                <a:lnTo>
                  <a:pt x="78" y="91"/>
                </a:lnTo>
                <a:lnTo>
                  <a:pt x="78" y="91"/>
                </a:lnTo>
                <a:lnTo>
                  <a:pt x="100" y="72"/>
                </a:lnTo>
                <a:lnTo>
                  <a:pt x="100" y="72"/>
                </a:lnTo>
                <a:lnTo>
                  <a:pt x="100" y="72"/>
                </a:lnTo>
                <a:lnTo>
                  <a:pt x="100" y="72"/>
                </a:lnTo>
                <a:lnTo>
                  <a:pt x="77" y="83"/>
                </a:lnTo>
                <a:lnTo>
                  <a:pt x="77" y="83"/>
                </a:lnTo>
                <a:close/>
                <a:moveTo>
                  <a:pt x="77" y="73"/>
                </a:moveTo>
                <a:lnTo>
                  <a:pt x="77" y="73"/>
                </a:lnTo>
                <a:lnTo>
                  <a:pt x="77" y="73"/>
                </a:lnTo>
                <a:lnTo>
                  <a:pt x="77" y="73"/>
                </a:lnTo>
                <a:lnTo>
                  <a:pt x="92" y="59"/>
                </a:lnTo>
                <a:lnTo>
                  <a:pt x="92" y="59"/>
                </a:lnTo>
                <a:lnTo>
                  <a:pt x="92" y="58"/>
                </a:lnTo>
                <a:lnTo>
                  <a:pt x="92" y="58"/>
                </a:lnTo>
                <a:lnTo>
                  <a:pt x="77" y="65"/>
                </a:lnTo>
                <a:lnTo>
                  <a:pt x="77" y="65"/>
                </a:lnTo>
                <a:lnTo>
                  <a:pt x="77" y="73"/>
                </a:lnTo>
                <a:lnTo>
                  <a:pt x="77" y="73"/>
                </a:lnTo>
                <a:close/>
                <a:moveTo>
                  <a:pt x="37" y="24"/>
                </a:moveTo>
                <a:lnTo>
                  <a:pt x="37" y="24"/>
                </a:lnTo>
                <a:lnTo>
                  <a:pt x="54" y="14"/>
                </a:lnTo>
                <a:lnTo>
                  <a:pt x="54" y="14"/>
                </a:lnTo>
                <a:lnTo>
                  <a:pt x="44" y="14"/>
                </a:lnTo>
                <a:lnTo>
                  <a:pt x="44" y="14"/>
                </a:lnTo>
                <a:lnTo>
                  <a:pt x="43" y="15"/>
                </a:lnTo>
                <a:lnTo>
                  <a:pt x="43" y="15"/>
                </a:lnTo>
                <a:lnTo>
                  <a:pt x="37" y="18"/>
                </a:lnTo>
                <a:lnTo>
                  <a:pt x="37" y="18"/>
                </a:lnTo>
                <a:lnTo>
                  <a:pt x="37" y="19"/>
                </a:lnTo>
                <a:lnTo>
                  <a:pt x="37" y="19"/>
                </a:lnTo>
                <a:lnTo>
                  <a:pt x="37" y="24"/>
                </a:lnTo>
                <a:lnTo>
                  <a:pt x="37" y="24"/>
                </a:lnTo>
                <a:close/>
                <a:moveTo>
                  <a:pt x="74" y="8"/>
                </a:moveTo>
                <a:lnTo>
                  <a:pt x="74" y="8"/>
                </a:lnTo>
                <a:lnTo>
                  <a:pt x="75" y="19"/>
                </a:lnTo>
                <a:lnTo>
                  <a:pt x="75" y="19"/>
                </a:lnTo>
                <a:lnTo>
                  <a:pt x="81" y="17"/>
                </a:lnTo>
                <a:lnTo>
                  <a:pt x="87" y="14"/>
                </a:lnTo>
                <a:lnTo>
                  <a:pt x="87" y="14"/>
                </a:lnTo>
                <a:lnTo>
                  <a:pt x="77" y="8"/>
                </a:lnTo>
                <a:lnTo>
                  <a:pt x="77" y="8"/>
                </a:lnTo>
                <a:lnTo>
                  <a:pt x="75" y="8"/>
                </a:lnTo>
                <a:lnTo>
                  <a:pt x="75" y="8"/>
                </a:lnTo>
                <a:lnTo>
                  <a:pt x="74" y="8"/>
                </a:lnTo>
                <a:lnTo>
                  <a:pt x="74" y="8"/>
                </a:lnTo>
                <a:close/>
                <a:moveTo>
                  <a:pt x="90" y="18"/>
                </a:moveTo>
                <a:lnTo>
                  <a:pt x="90" y="18"/>
                </a:lnTo>
                <a:lnTo>
                  <a:pt x="90" y="18"/>
                </a:lnTo>
                <a:lnTo>
                  <a:pt x="90" y="18"/>
                </a:lnTo>
                <a:lnTo>
                  <a:pt x="77" y="24"/>
                </a:lnTo>
                <a:lnTo>
                  <a:pt x="77" y="24"/>
                </a:lnTo>
                <a:lnTo>
                  <a:pt x="75" y="25"/>
                </a:lnTo>
                <a:lnTo>
                  <a:pt x="75" y="25"/>
                </a:lnTo>
                <a:lnTo>
                  <a:pt x="77" y="32"/>
                </a:lnTo>
                <a:lnTo>
                  <a:pt x="77" y="32"/>
                </a:lnTo>
                <a:lnTo>
                  <a:pt x="90" y="18"/>
                </a:lnTo>
                <a:lnTo>
                  <a:pt x="90" y="18"/>
                </a:lnTo>
                <a:close/>
                <a:moveTo>
                  <a:pt x="98" y="39"/>
                </a:moveTo>
                <a:lnTo>
                  <a:pt x="98" y="39"/>
                </a:lnTo>
                <a:lnTo>
                  <a:pt x="98" y="39"/>
                </a:lnTo>
                <a:lnTo>
                  <a:pt x="98" y="39"/>
                </a:lnTo>
                <a:lnTo>
                  <a:pt x="97" y="41"/>
                </a:lnTo>
                <a:lnTo>
                  <a:pt x="97" y="41"/>
                </a:lnTo>
                <a:lnTo>
                  <a:pt x="82" y="48"/>
                </a:lnTo>
                <a:lnTo>
                  <a:pt x="82" y="48"/>
                </a:lnTo>
                <a:lnTo>
                  <a:pt x="80" y="49"/>
                </a:lnTo>
                <a:lnTo>
                  <a:pt x="77" y="49"/>
                </a:lnTo>
                <a:lnTo>
                  <a:pt x="77" y="49"/>
                </a:lnTo>
                <a:lnTo>
                  <a:pt x="77" y="52"/>
                </a:lnTo>
                <a:lnTo>
                  <a:pt x="77" y="55"/>
                </a:lnTo>
                <a:lnTo>
                  <a:pt x="77" y="55"/>
                </a:lnTo>
                <a:lnTo>
                  <a:pt x="98" y="39"/>
                </a:lnTo>
                <a:lnTo>
                  <a:pt x="98" y="39"/>
                </a:lnTo>
                <a:close/>
                <a:moveTo>
                  <a:pt x="47" y="297"/>
                </a:moveTo>
                <a:lnTo>
                  <a:pt x="47" y="297"/>
                </a:lnTo>
                <a:lnTo>
                  <a:pt x="47" y="297"/>
                </a:lnTo>
                <a:lnTo>
                  <a:pt x="47" y="297"/>
                </a:lnTo>
                <a:lnTo>
                  <a:pt x="37" y="308"/>
                </a:lnTo>
                <a:lnTo>
                  <a:pt x="37" y="308"/>
                </a:lnTo>
                <a:lnTo>
                  <a:pt x="43" y="311"/>
                </a:lnTo>
                <a:lnTo>
                  <a:pt x="43" y="311"/>
                </a:lnTo>
                <a:lnTo>
                  <a:pt x="44" y="308"/>
                </a:lnTo>
                <a:lnTo>
                  <a:pt x="44" y="304"/>
                </a:lnTo>
                <a:lnTo>
                  <a:pt x="44" y="304"/>
                </a:lnTo>
                <a:lnTo>
                  <a:pt x="47" y="297"/>
                </a:lnTo>
                <a:lnTo>
                  <a:pt x="47" y="297"/>
                </a:lnTo>
                <a:close/>
                <a:moveTo>
                  <a:pt x="33" y="307"/>
                </a:moveTo>
                <a:lnTo>
                  <a:pt x="33" y="307"/>
                </a:lnTo>
                <a:lnTo>
                  <a:pt x="43" y="295"/>
                </a:lnTo>
                <a:lnTo>
                  <a:pt x="43" y="295"/>
                </a:lnTo>
                <a:lnTo>
                  <a:pt x="36" y="297"/>
                </a:lnTo>
                <a:lnTo>
                  <a:pt x="36" y="297"/>
                </a:lnTo>
                <a:lnTo>
                  <a:pt x="34" y="298"/>
                </a:lnTo>
                <a:lnTo>
                  <a:pt x="34" y="298"/>
                </a:lnTo>
                <a:lnTo>
                  <a:pt x="33" y="302"/>
                </a:lnTo>
                <a:lnTo>
                  <a:pt x="33" y="302"/>
                </a:lnTo>
                <a:lnTo>
                  <a:pt x="31" y="305"/>
                </a:lnTo>
                <a:lnTo>
                  <a:pt x="31" y="305"/>
                </a:lnTo>
                <a:lnTo>
                  <a:pt x="33" y="307"/>
                </a:lnTo>
                <a:lnTo>
                  <a:pt x="33" y="307"/>
                </a:lnTo>
                <a:close/>
                <a:moveTo>
                  <a:pt x="54" y="21"/>
                </a:moveTo>
                <a:lnTo>
                  <a:pt x="54" y="21"/>
                </a:lnTo>
                <a:lnTo>
                  <a:pt x="43" y="27"/>
                </a:lnTo>
                <a:lnTo>
                  <a:pt x="43" y="27"/>
                </a:lnTo>
                <a:lnTo>
                  <a:pt x="43" y="31"/>
                </a:lnTo>
                <a:lnTo>
                  <a:pt x="43" y="31"/>
                </a:lnTo>
                <a:lnTo>
                  <a:pt x="48" y="28"/>
                </a:lnTo>
                <a:lnTo>
                  <a:pt x="48" y="28"/>
                </a:lnTo>
                <a:lnTo>
                  <a:pt x="51" y="27"/>
                </a:lnTo>
                <a:lnTo>
                  <a:pt x="53" y="25"/>
                </a:lnTo>
                <a:lnTo>
                  <a:pt x="53" y="25"/>
                </a:lnTo>
                <a:lnTo>
                  <a:pt x="54" y="21"/>
                </a:lnTo>
                <a:lnTo>
                  <a:pt x="54" y="21"/>
                </a:lnTo>
                <a:lnTo>
                  <a:pt x="54" y="21"/>
                </a:lnTo>
                <a:lnTo>
                  <a:pt x="54" y="21"/>
                </a:lnTo>
                <a:close/>
                <a:moveTo>
                  <a:pt x="125" y="295"/>
                </a:moveTo>
                <a:lnTo>
                  <a:pt x="125" y="295"/>
                </a:lnTo>
                <a:lnTo>
                  <a:pt x="128" y="298"/>
                </a:lnTo>
                <a:lnTo>
                  <a:pt x="129" y="299"/>
                </a:lnTo>
                <a:lnTo>
                  <a:pt x="129" y="299"/>
                </a:lnTo>
                <a:lnTo>
                  <a:pt x="129" y="278"/>
                </a:lnTo>
                <a:lnTo>
                  <a:pt x="128" y="257"/>
                </a:lnTo>
                <a:lnTo>
                  <a:pt x="128" y="257"/>
                </a:lnTo>
                <a:lnTo>
                  <a:pt x="127" y="258"/>
                </a:lnTo>
                <a:lnTo>
                  <a:pt x="127" y="260"/>
                </a:lnTo>
                <a:lnTo>
                  <a:pt x="127" y="260"/>
                </a:lnTo>
                <a:lnTo>
                  <a:pt x="128" y="277"/>
                </a:lnTo>
                <a:lnTo>
                  <a:pt x="128" y="277"/>
                </a:lnTo>
                <a:lnTo>
                  <a:pt x="129" y="292"/>
                </a:lnTo>
                <a:lnTo>
                  <a:pt x="129" y="292"/>
                </a:lnTo>
                <a:lnTo>
                  <a:pt x="128" y="294"/>
                </a:lnTo>
                <a:lnTo>
                  <a:pt x="127" y="295"/>
                </a:lnTo>
                <a:lnTo>
                  <a:pt x="127" y="295"/>
                </a:lnTo>
                <a:lnTo>
                  <a:pt x="125" y="295"/>
                </a:lnTo>
                <a:lnTo>
                  <a:pt x="125" y="295"/>
                </a:lnTo>
                <a:close/>
                <a:moveTo>
                  <a:pt x="11" y="132"/>
                </a:moveTo>
                <a:lnTo>
                  <a:pt x="11" y="132"/>
                </a:lnTo>
                <a:lnTo>
                  <a:pt x="11" y="133"/>
                </a:lnTo>
                <a:lnTo>
                  <a:pt x="11" y="133"/>
                </a:lnTo>
                <a:lnTo>
                  <a:pt x="11" y="150"/>
                </a:lnTo>
                <a:lnTo>
                  <a:pt x="11" y="150"/>
                </a:lnTo>
                <a:lnTo>
                  <a:pt x="11" y="156"/>
                </a:lnTo>
                <a:lnTo>
                  <a:pt x="11" y="156"/>
                </a:lnTo>
                <a:lnTo>
                  <a:pt x="14" y="154"/>
                </a:lnTo>
                <a:lnTo>
                  <a:pt x="14" y="152"/>
                </a:lnTo>
                <a:lnTo>
                  <a:pt x="14" y="152"/>
                </a:lnTo>
                <a:lnTo>
                  <a:pt x="14" y="146"/>
                </a:lnTo>
                <a:lnTo>
                  <a:pt x="14" y="146"/>
                </a:lnTo>
                <a:lnTo>
                  <a:pt x="13" y="145"/>
                </a:lnTo>
                <a:lnTo>
                  <a:pt x="13" y="145"/>
                </a:lnTo>
                <a:lnTo>
                  <a:pt x="13" y="142"/>
                </a:lnTo>
                <a:lnTo>
                  <a:pt x="13" y="140"/>
                </a:lnTo>
                <a:lnTo>
                  <a:pt x="13" y="140"/>
                </a:lnTo>
                <a:lnTo>
                  <a:pt x="13" y="139"/>
                </a:lnTo>
                <a:lnTo>
                  <a:pt x="13" y="139"/>
                </a:lnTo>
                <a:lnTo>
                  <a:pt x="13" y="133"/>
                </a:lnTo>
                <a:lnTo>
                  <a:pt x="13" y="133"/>
                </a:lnTo>
                <a:lnTo>
                  <a:pt x="13" y="133"/>
                </a:lnTo>
                <a:lnTo>
                  <a:pt x="11" y="132"/>
                </a:lnTo>
                <a:lnTo>
                  <a:pt x="11" y="132"/>
                </a:lnTo>
                <a:close/>
                <a:moveTo>
                  <a:pt x="46" y="44"/>
                </a:moveTo>
                <a:lnTo>
                  <a:pt x="46" y="44"/>
                </a:lnTo>
                <a:lnTo>
                  <a:pt x="51" y="41"/>
                </a:lnTo>
                <a:lnTo>
                  <a:pt x="51" y="41"/>
                </a:lnTo>
                <a:lnTo>
                  <a:pt x="51" y="41"/>
                </a:lnTo>
                <a:lnTo>
                  <a:pt x="51" y="41"/>
                </a:lnTo>
                <a:lnTo>
                  <a:pt x="53" y="34"/>
                </a:lnTo>
                <a:lnTo>
                  <a:pt x="53" y="34"/>
                </a:lnTo>
                <a:lnTo>
                  <a:pt x="44" y="38"/>
                </a:lnTo>
                <a:lnTo>
                  <a:pt x="44" y="38"/>
                </a:lnTo>
                <a:lnTo>
                  <a:pt x="46" y="44"/>
                </a:lnTo>
                <a:lnTo>
                  <a:pt x="46" y="44"/>
                </a:lnTo>
                <a:close/>
                <a:moveTo>
                  <a:pt x="26" y="118"/>
                </a:moveTo>
                <a:lnTo>
                  <a:pt x="26" y="118"/>
                </a:lnTo>
                <a:lnTo>
                  <a:pt x="27" y="118"/>
                </a:lnTo>
                <a:lnTo>
                  <a:pt x="27" y="118"/>
                </a:lnTo>
                <a:lnTo>
                  <a:pt x="34" y="112"/>
                </a:lnTo>
                <a:lnTo>
                  <a:pt x="34" y="112"/>
                </a:lnTo>
                <a:lnTo>
                  <a:pt x="36" y="110"/>
                </a:lnTo>
                <a:lnTo>
                  <a:pt x="36" y="109"/>
                </a:lnTo>
                <a:lnTo>
                  <a:pt x="36" y="109"/>
                </a:lnTo>
                <a:lnTo>
                  <a:pt x="24" y="113"/>
                </a:lnTo>
                <a:lnTo>
                  <a:pt x="24" y="113"/>
                </a:lnTo>
                <a:lnTo>
                  <a:pt x="26" y="118"/>
                </a:lnTo>
                <a:lnTo>
                  <a:pt x="26" y="118"/>
                </a:lnTo>
                <a:close/>
                <a:moveTo>
                  <a:pt x="28" y="304"/>
                </a:moveTo>
                <a:lnTo>
                  <a:pt x="28" y="304"/>
                </a:lnTo>
                <a:lnTo>
                  <a:pt x="30" y="297"/>
                </a:lnTo>
                <a:lnTo>
                  <a:pt x="30" y="297"/>
                </a:lnTo>
                <a:lnTo>
                  <a:pt x="19" y="298"/>
                </a:lnTo>
                <a:lnTo>
                  <a:pt x="19" y="298"/>
                </a:lnTo>
                <a:lnTo>
                  <a:pt x="19" y="298"/>
                </a:lnTo>
                <a:lnTo>
                  <a:pt x="19" y="298"/>
                </a:lnTo>
                <a:lnTo>
                  <a:pt x="17" y="298"/>
                </a:lnTo>
                <a:lnTo>
                  <a:pt x="17" y="298"/>
                </a:lnTo>
                <a:lnTo>
                  <a:pt x="28" y="304"/>
                </a:lnTo>
                <a:lnTo>
                  <a:pt x="28" y="304"/>
                </a:lnTo>
                <a:close/>
                <a:moveTo>
                  <a:pt x="87" y="10"/>
                </a:moveTo>
                <a:lnTo>
                  <a:pt x="87" y="10"/>
                </a:lnTo>
                <a:lnTo>
                  <a:pt x="87" y="10"/>
                </a:lnTo>
                <a:lnTo>
                  <a:pt x="87" y="10"/>
                </a:lnTo>
                <a:lnTo>
                  <a:pt x="88" y="11"/>
                </a:lnTo>
                <a:lnTo>
                  <a:pt x="88" y="11"/>
                </a:lnTo>
                <a:lnTo>
                  <a:pt x="91" y="11"/>
                </a:lnTo>
                <a:lnTo>
                  <a:pt x="94" y="11"/>
                </a:lnTo>
                <a:lnTo>
                  <a:pt x="94" y="11"/>
                </a:lnTo>
                <a:lnTo>
                  <a:pt x="95" y="11"/>
                </a:lnTo>
                <a:lnTo>
                  <a:pt x="97" y="12"/>
                </a:lnTo>
                <a:lnTo>
                  <a:pt x="97" y="12"/>
                </a:lnTo>
                <a:lnTo>
                  <a:pt x="98" y="14"/>
                </a:lnTo>
                <a:lnTo>
                  <a:pt x="98" y="14"/>
                </a:lnTo>
                <a:lnTo>
                  <a:pt x="105" y="15"/>
                </a:lnTo>
                <a:lnTo>
                  <a:pt x="105" y="15"/>
                </a:lnTo>
                <a:lnTo>
                  <a:pt x="105" y="12"/>
                </a:lnTo>
                <a:lnTo>
                  <a:pt x="102" y="12"/>
                </a:lnTo>
                <a:lnTo>
                  <a:pt x="102" y="12"/>
                </a:lnTo>
                <a:lnTo>
                  <a:pt x="92" y="10"/>
                </a:lnTo>
                <a:lnTo>
                  <a:pt x="92" y="10"/>
                </a:lnTo>
                <a:lnTo>
                  <a:pt x="87" y="10"/>
                </a:lnTo>
                <a:lnTo>
                  <a:pt x="87" y="10"/>
                </a:lnTo>
                <a:close/>
                <a:moveTo>
                  <a:pt x="44" y="143"/>
                </a:moveTo>
                <a:lnTo>
                  <a:pt x="44" y="143"/>
                </a:lnTo>
                <a:lnTo>
                  <a:pt x="48" y="140"/>
                </a:lnTo>
                <a:lnTo>
                  <a:pt x="48" y="140"/>
                </a:lnTo>
                <a:lnTo>
                  <a:pt x="50" y="139"/>
                </a:lnTo>
                <a:lnTo>
                  <a:pt x="50" y="139"/>
                </a:lnTo>
                <a:lnTo>
                  <a:pt x="50" y="133"/>
                </a:lnTo>
                <a:lnTo>
                  <a:pt x="50" y="133"/>
                </a:lnTo>
                <a:lnTo>
                  <a:pt x="44" y="137"/>
                </a:lnTo>
                <a:lnTo>
                  <a:pt x="44" y="137"/>
                </a:lnTo>
                <a:lnTo>
                  <a:pt x="44" y="139"/>
                </a:lnTo>
                <a:lnTo>
                  <a:pt x="44" y="139"/>
                </a:lnTo>
                <a:lnTo>
                  <a:pt x="44" y="143"/>
                </a:lnTo>
                <a:lnTo>
                  <a:pt x="44" y="143"/>
                </a:lnTo>
                <a:close/>
                <a:moveTo>
                  <a:pt x="50" y="119"/>
                </a:moveTo>
                <a:lnTo>
                  <a:pt x="50" y="119"/>
                </a:lnTo>
                <a:lnTo>
                  <a:pt x="44" y="123"/>
                </a:lnTo>
                <a:lnTo>
                  <a:pt x="44" y="123"/>
                </a:lnTo>
                <a:lnTo>
                  <a:pt x="44" y="123"/>
                </a:lnTo>
                <a:lnTo>
                  <a:pt x="44" y="123"/>
                </a:lnTo>
                <a:lnTo>
                  <a:pt x="44" y="127"/>
                </a:lnTo>
                <a:lnTo>
                  <a:pt x="44" y="127"/>
                </a:lnTo>
                <a:lnTo>
                  <a:pt x="50" y="125"/>
                </a:lnTo>
                <a:lnTo>
                  <a:pt x="50" y="125"/>
                </a:lnTo>
                <a:lnTo>
                  <a:pt x="50" y="119"/>
                </a:lnTo>
                <a:lnTo>
                  <a:pt x="50" y="119"/>
                </a:lnTo>
                <a:close/>
                <a:moveTo>
                  <a:pt x="36" y="83"/>
                </a:moveTo>
                <a:lnTo>
                  <a:pt x="36" y="83"/>
                </a:lnTo>
                <a:lnTo>
                  <a:pt x="31" y="86"/>
                </a:lnTo>
                <a:lnTo>
                  <a:pt x="31" y="86"/>
                </a:lnTo>
                <a:lnTo>
                  <a:pt x="30" y="86"/>
                </a:lnTo>
                <a:lnTo>
                  <a:pt x="30" y="86"/>
                </a:lnTo>
                <a:lnTo>
                  <a:pt x="30" y="91"/>
                </a:lnTo>
                <a:lnTo>
                  <a:pt x="30" y="91"/>
                </a:lnTo>
                <a:lnTo>
                  <a:pt x="36" y="89"/>
                </a:lnTo>
                <a:lnTo>
                  <a:pt x="36" y="89"/>
                </a:lnTo>
                <a:lnTo>
                  <a:pt x="36" y="88"/>
                </a:lnTo>
                <a:lnTo>
                  <a:pt x="36" y="88"/>
                </a:lnTo>
                <a:lnTo>
                  <a:pt x="36" y="83"/>
                </a:lnTo>
                <a:lnTo>
                  <a:pt x="36" y="83"/>
                </a:lnTo>
                <a:close/>
                <a:moveTo>
                  <a:pt x="30" y="78"/>
                </a:moveTo>
                <a:lnTo>
                  <a:pt x="30" y="78"/>
                </a:lnTo>
                <a:lnTo>
                  <a:pt x="36" y="76"/>
                </a:lnTo>
                <a:lnTo>
                  <a:pt x="36" y="76"/>
                </a:lnTo>
                <a:lnTo>
                  <a:pt x="36" y="71"/>
                </a:lnTo>
                <a:lnTo>
                  <a:pt x="36" y="71"/>
                </a:lnTo>
                <a:lnTo>
                  <a:pt x="31" y="73"/>
                </a:lnTo>
                <a:lnTo>
                  <a:pt x="31" y="73"/>
                </a:lnTo>
                <a:lnTo>
                  <a:pt x="30" y="75"/>
                </a:lnTo>
                <a:lnTo>
                  <a:pt x="30" y="75"/>
                </a:lnTo>
                <a:lnTo>
                  <a:pt x="30" y="78"/>
                </a:lnTo>
                <a:lnTo>
                  <a:pt x="30" y="78"/>
                </a:lnTo>
                <a:close/>
                <a:moveTo>
                  <a:pt x="14" y="191"/>
                </a:moveTo>
                <a:lnTo>
                  <a:pt x="14" y="191"/>
                </a:lnTo>
                <a:lnTo>
                  <a:pt x="14" y="191"/>
                </a:lnTo>
                <a:lnTo>
                  <a:pt x="14" y="191"/>
                </a:lnTo>
                <a:lnTo>
                  <a:pt x="13" y="214"/>
                </a:lnTo>
                <a:lnTo>
                  <a:pt x="13" y="214"/>
                </a:lnTo>
                <a:lnTo>
                  <a:pt x="16" y="213"/>
                </a:lnTo>
                <a:lnTo>
                  <a:pt x="16" y="211"/>
                </a:lnTo>
                <a:lnTo>
                  <a:pt x="16" y="211"/>
                </a:lnTo>
                <a:lnTo>
                  <a:pt x="16" y="201"/>
                </a:lnTo>
                <a:lnTo>
                  <a:pt x="16" y="201"/>
                </a:lnTo>
                <a:lnTo>
                  <a:pt x="14" y="191"/>
                </a:lnTo>
                <a:lnTo>
                  <a:pt x="14" y="191"/>
                </a:lnTo>
                <a:close/>
                <a:moveTo>
                  <a:pt x="28" y="25"/>
                </a:moveTo>
                <a:lnTo>
                  <a:pt x="28" y="25"/>
                </a:lnTo>
                <a:lnTo>
                  <a:pt x="14" y="35"/>
                </a:lnTo>
                <a:lnTo>
                  <a:pt x="14" y="35"/>
                </a:lnTo>
                <a:lnTo>
                  <a:pt x="17" y="35"/>
                </a:lnTo>
                <a:lnTo>
                  <a:pt x="17" y="35"/>
                </a:lnTo>
                <a:lnTo>
                  <a:pt x="27" y="29"/>
                </a:lnTo>
                <a:lnTo>
                  <a:pt x="27" y="29"/>
                </a:lnTo>
                <a:lnTo>
                  <a:pt x="28" y="28"/>
                </a:lnTo>
                <a:lnTo>
                  <a:pt x="28" y="27"/>
                </a:lnTo>
                <a:lnTo>
                  <a:pt x="28" y="27"/>
                </a:lnTo>
                <a:lnTo>
                  <a:pt x="28" y="25"/>
                </a:lnTo>
                <a:lnTo>
                  <a:pt x="28" y="25"/>
                </a:lnTo>
                <a:close/>
                <a:moveTo>
                  <a:pt x="36" y="99"/>
                </a:moveTo>
                <a:lnTo>
                  <a:pt x="36" y="99"/>
                </a:lnTo>
                <a:lnTo>
                  <a:pt x="30" y="103"/>
                </a:lnTo>
                <a:lnTo>
                  <a:pt x="30" y="103"/>
                </a:lnTo>
                <a:lnTo>
                  <a:pt x="30" y="105"/>
                </a:lnTo>
                <a:lnTo>
                  <a:pt x="30" y="105"/>
                </a:lnTo>
                <a:lnTo>
                  <a:pt x="30" y="108"/>
                </a:lnTo>
                <a:lnTo>
                  <a:pt x="30" y="108"/>
                </a:lnTo>
                <a:lnTo>
                  <a:pt x="31" y="106"/>
                </a:lnTo>
                <a:lnTo>
                  <a:pt x="31" y="106"/>
                </a:lnTo>
                <a:lnTo>
                  <a:pt x="36" y="105"/>
                </a:lnTo>
                <a:lnTo>
                  <a:pt x="36" y="105"/>
                </a:lnTo>
                <a:lnTo>
                  <a:pt x="36" y="103"/>
                </a:lnTo>
                <a:lnTo>
                  <a:pt x="36" y="103"/>
                </a:lnTo>
                <a:lnTo>
                  <a:pt x="36" y="99"/>
                </a:lnTo>
                <a:lnTo>
                  <a:pt x="36" y="99"/>
                </a:lnTo>
                <a:close/>
                <a:moveTo>
                  <a:pt x="82" y="291"/>
                </a:moveTo>
                <a:lnTo>
                  <a:pt x="82" y="291"/>
                </a:lnTo>
                <a:lnTo>
                  <a:pt x="78" y="291"/>
                </a:lnTo>
                <a:lnTo>
                  <a:pt x="77" y="294"/>
                </a:lnTo>
                <a:lnTo>
                  <a:pt x="77" y="294"/>
                </a:lnTo>
                <a:lnTo>
                  <a:pt x="75" y="298"/>
                </a:lnTo>
                <a:lnTo>
                  <a:pt x="75" y="298"/>
                </a:lnTo>
                <a:lnTo>
                  <a:pt x="75" y="299"/>
                </a:lnTo>
                <a:lnTo>
                  <a:pt x="75" y="299"/>
                </a:lnTo>
                <a:lnTo>
                  <a:pt x="82" y="292"/>
                </a:lnTo>
                <a:lnTo>
                  <a:pt x="82" y="292"/>
                </a:lnTo>
                <a:lnTo>
                  <a:pt x="82" y="291"/>
                </a:lnTo>
                <a:lnTo>
                  <a:pt x="82" y="291"/>
                </a:lnTo>
                <a:close/>
                <a:moveTo>
                  <a:pt x="50" y="147"/>
                </a:moveTo>
                <a:lnTo>
                  <a:pt x="50" y="147"/>
                </a:lnTo>
                <a:lnTo>
                  <a:pt x="44" y="150"/>
                </a:lnTo>
                <a:lnTo>
                  <a:pt x="44" y="150"/>
                </a:lnTo>
                <a:lnTo>
                  <a:pt x="44" y="152"/>
                </a:lnTo>
                <a:lnTo>
                  <a:pt x="44" y="152"/>
                </a:lnTo>
                <a:lnTo>
                  <a:pt x="44" y="156"/>
                </a:lnTo>
                <a:lnTo>
                  <a:pt x="44" y="156"/>
                </a:lnTo>
                <a:lnTo>
                  <a:pt x="48" y="154"/>
                </a:lnTo>
                <a:lnTo>
                  <a:pt x="48" y="154"/>
                </a:lnTo>
                <a:lnTo>
                  <a:pt x="50" y="147"/>
                </a:lnTo>
                <a:lnTo>
                  <a:pt x="50" y="147"/>
                </a:lnTo>
                <a:close/>
                <a:moveTo>
                  <a:pt x="19" y="150"/>
                </a:moveTo>
                <a:lnTo>
                  <a:pt x="19" y="150"/>
                </a:lnTo>
                <a:lnTo>
                  <a:pt x="21" y="149"/>
                </a:lnTo>
                <a:lnTo>
                  <a:pt x="23" y="147"/>
                </a:lnTo>
                <a:lnTo>
                  <a:pt x="23" y="147"/>
                </a:lnTo>
                <a:lnTo>
                  <a:pt x="24" y="145"/>
                </a:lnTo>
                <a:lnTo>
                  <a:pt x="24" y="145"/>
                </a:lnTo>
                <a:lnTo>
                  <a:pt x="23" y="142"/>
                </a:lnTo>
                <a:lnTo>
                  <a:pt x="23" y="142"/>
                </a:lnTo>
                <a:lnTo>
                  <a:pt x="20" y="143"/>
                </a:lnTo>
                <a:lnTo>
                  <a:pt x="19" y="145"/>
                </a:lnTo>
                <a:lnTo>
                  <a:pt x="19" y="145"/>
                </a:lnTo>
                <a:lnTo>
                  <a:pt x="19" y="150"/>
                </a:lnTo>
                <a:lnTo>
                  <a:pt x="19" y="150"/>
                </a:lnTo>
                <a:close/>
                <a:moveTo>
                  <a:pt x="44" y="115"/>
                </a:moveTo>
                <a:lnTo>
                  <a:pt x="44" y="115"/>
                </a:lnTo>
                <a:lnTo>
                  <a:pt x="48" y="112"/>
                </a:lnTo>
                <a:lnTo>
                  <a:pt x="48" y="112"/>
                </a:lnTo>
                <a:lnTo>
                  <a:pt x="50" y="110"/>
                </a:lnTo>
                <a:lnTo>
                  <a:pt x="50" y="110"/>
                </a:lnTo>
                <a:lnTo>
                  <a:pt x="50" y="108"/>
                </a:lnTo>
                <a:lnTo>
                  <a:pt x="50" y="108"/>
                </a:lnTo>
                <a:lnTo>
                  <a:pt x="46" y="109"/>
                </a:lnTo>
                <a:lnTo>
                  <a:pt x="46" y="109"/>
                </a:lnTo>
                <a:lnTo>
                  <a:pt x="44" y="112"/>
                </a:lnTo>
                <a:lnTo>
                  <a:pt x="44" y="115"/>
                </a:lnTo>
                <a:lnTo>
                  <a:pt x="44" y="115"/>
                </a:lnTo>
                <a:close/>
                <a:moveTo>
                  <a:pt x="13" y="221"/>
                </a:moveTo>
                <a:lnTo>
                  <a:pt x="13" y="221"/>
                </a:lnTo>
                <a:lnTo>
                  <a:pt x="13" y="227"/>
                </a:lnTo>
                <a:lnTo>
                  <a:pt x="13" y="227"/>
                </a:lnTo>
                <a:lnTo>
                  <a:pt x="13" y="231"/>
                </a:lnTo>
                <a:lnTo>
                  <a:pt x="13" y="231"/>
                </a:lnTo>
                <a:lnTo>
                  <a:pt x="16" y="228"/>
                </a:lnTo>
                <a:lnTo>
                  <a:pt x="16" y="226"/>
                </a:lnTo>
                <a:lnTo>
                  <a:pt x="16" y="226"/>
                </a:lnTo>
                <a:lnTo>
                  <a:pt x="16" y="223"/>
                </a:lnTo>
                <a:lnTo>
                  <a:pt x="16" y="223"/>
                </a:lnTo>
                <a:lnTo>
                  <a:pt x="16" y="221"/>
                </a:lnTo>
                <a:lnTo>
                  <a:pt x="16" y="221"/>
                </a:lnTo>
                <a:lnTo>
                  <a:pt x="13" y="221"/>
                </a:lnTo>
                <a:lnTo>
                  <a:pt x="13" y="221"/>
                </a:lnTo>
                <a:close/>
                <a:moveTo>
                  <a:pt x="31" y="46"/>
                </a:moveTo>
                <a:lnTo>
                  <a:pt x="31" y="46"/>
                </a:lnTo>
                <a:lnTo>
                  <a:pt x="31" y="51"/>
                </a:lnTo>
                <a:lnTo>
                  <a:pt x="31" y="51"/>
                </a:lnTo>
                <a:lnTo>
                  <a:pt x="34" y="49"/>
                </a:lnTo>
                <a:lnTo>
                  <a:pt x="34" y="49"/>
                </a:lnTo>
                <a:lnTo>
                  <a:pt x="37" y="48"/>
                </a:lnTo>
                <a:lnTo>
                  <a:pt x="37" y="45"/>
                </a:lnTo>
                <a:lnTo>
                  <a:pt x="37" y="45"/>
                </a:lnTo>
                <a:lnTo>
                  <a:pt x="37" y="44"/>
                </a:lnTo>
                <a:lnTo>
                  <a:pt x="37" y="44"/>
                </a:lnTo>
                <a:lnTo>
                  <a:pt x="31" y="46"/>
                </a:lnTo>
                <a:lnTo>
                  <a:pt x="31" y="46"/>
                </a:lnTo>
                <a:close/>
                <a:moveTo>
                  <a:pt x="13" y="55"/>
                </a:moveTo>
                <a:lnTo>
                  <a:pt x="13" y="55"/>
                </a:lnTo>
                <a:lnTo>
                  <a:pt x="16" y="54"/>
                </a:lnTo>
                <a:lnTo>
                  <a:pt x="16" y="54"/>
                </a:lnTo>
                <a:lnTo>
                  <a:pt x="17" y="52"/>
                </a:lnTo>
                <a:lnTo>
                  <a:pt x="17" y="52"/>
                </a:lnTo>
                <a:lnTo>
                  <a:pt x="17" y="48"/>
                </a:lnTo>
                <a:lnTo>
                  <a:pt x="17" y="48"/>
                </a:lnTo>
                <a:lnTo>
                  <a:pt x="13" y="49"/>
                </a:lnTo>
                <a:lnTo>
                  <a:pt x="13" y="49"/>
                </a:lnTo>
                <a:lnTo>
                  <a:pt x="13" y="55"/>
                </a:lnTo>
                <a:lnTo>
                  <a:pt x="13" y="55"/>
                </a:lnTo>
                <a:close/>
                <a:moveTo>
                  <a:pt x="36" y="92"/>
                </a:moveTo>
                <a:lnTo>
                  <a:pt x="36" y="92"/>
                </a:lnTo>
                <a:lnTo>
                  <a:pt x="30" y="95"/>
                </a:lnTo>
                <a:lnTo>
                  <a:pt x="30" y="95"/>
                </a:lnTo>
                <a:lnTo>
                  <a:pt x="30" y="99"/>
                </a:lnTo>
                <a:lnTo>
                  <a:pt x="30" y="99"/>
                </a:lnTo>
                <a:lnTo>
                  <a:pt x="34" y="96"/>
                </a:lnTo>
                <a:lnTo>
                  <a:pt x="34" y="96"/>
                </a:lnTo>
                <a:lnTo>
                  <a:pt x="36" y="95"/>
                </a:lnTo>
                <a:lnTo>
                  <a:pt x="36" y="92"/>
                </a:lnTo>
                <a:lnTo>
                  <a:pt x="36" y="92"/>
                </a:lnTo>
                <a:close/>
                <a:moveTo>
                  <a:pt x="53" y="199"/>
                </a:moveTo>
                <a:lnTo>
                  <a:pt x="53" y="199"/>
                </a:lnTo>
                <a:lnTo>
                  <a:pt x="51" y="193"/>
                </a:lnTo>
                <a:lnTo>
                  <a:pt x="51" y="193"/>
                </a:lnTo>
                <a:lnTo>
                  <a:pt x="50" y="194"/>
                </a:lnTo>
                <a:lnTo>
                  <a:pt x="48" y="196"/>
                </a:lnTo>
                <a:lnTo>
                  <a:pt x="48" y="196"/>
                </a:lnTo>
                <a:lnTo>
                  <a:pt x="48" y="197"/>
                </a:lnTo>
                <a:lnTo>
                  <a:pt x="48" y="197"/>
                </a:lnTo>
                <a:lnTo>
                  <a:pt x="48" y="200"/>
                </a:lnTo>
                <a:lnTo>
                  <a:pt x="48" y="200"/>
                </a:lnTo>
                <a:lnTo>
                  <a:pt x="53" y="199"/>
                </a:lnTo>
                <a:lnTo>
                  <a:pt x="53" y="199"/>
                </a:lnTo>
                <a:close/>
                <a:moveTo>
                  <a:pt x="21" y="49"/>
                </a:moveTo>
                <a:lnTo>
                  <a:pt x="21" y="49"/>
                </a:lnTo>
                <a:lnTo>
                  <a:pt x="26" y="46"/>
                </a:lnTo>
                <a:lnTo>
                  <a:pt x="26" y="46"/>
                </a:lnTo>
                <a:lnTo>
                  <a:pt x="27" y="45"/>
                </a:lnTo>
                <a:lnTo>
                  <a:pt x="27" y="44"/>
                </a:lnTo>
                <a:lnTo>
                  <a:pt x="27" y="44"/>
                </a:lnTo>
                <a:lnTo>
                  <a:pt x="20" y="46"/>
                </a:lnTo>
                <a:lnTo>
                  <a:pt x="20" y="46"/>
                </a:lnTo>
                <a:lnTo>
                  <a:pt x="21" y="49"/>
                </a:lnTo>
                <a:lnTo>
                  <a:pt x="21" y="49"/>
                </a:lnTo>
                <a:close/>
                <a:moveTo>
                  <a:pt x="70" y="18"/>
                </a:moveTo>
                <a:lnTo>
                  <a:pt x="70" y="18"/>
                </a:lnTo>
                <a:lnTo>
                  <a:pt x="68" y="10"/>
                </a:lnTo>
                <a:lnTo>
                  <a:pt x="68" y="10"/>
                </a:lnTo>
                <a:lnTo>
                  <a:pt x="65" y="8"/>
                </a:lnTo>
                <a:lnTo>
                  <a:pt x="64" y="8"/>
                </a:lnTo>
                <a:lnTo>
                  <a:pt x="64" y="8"/>
                </a:lnTo>
                <a:lnTo>
                  <a:pt x="63" y="10"/>
                </a:lnTo>
                <a:lnTo>
                  <a:pt x="63" y="10"/>
                </a:lnTo>
                <a:lnTo>
                  <a:pt x="65" y="10"/>
                </a:lnTo>
                <a:lnTo>
                  <a:pt x="65" y="10"/>
                </a:lnTo>
                <a:lnTo>
                  <a:pt x="67" y="10"/>
                </a:lnTo>
                <a:lnTo>
                  <a:pt x="67" y="10"/>
                </a:lnTo>
                <a:lnTo>
                  <a:pt x="67" y="11"/>
                </a:lnTo>
                <a:lnTo>
                  <a:pt x="67" y="11"/>
                </a:lnTo>
                <a:lnTo>
                  <a:pt x="67" y="12"/>
                </a:lnTo>
                <a:lnTo>
                  <a:pt x="67" y="12"/>
                </a:lnTo>
                <a:lnTo>
                  <a:pt x="67" y="19"/>
                </a:lnTo>
                <a:lnTo>
                  <a:pt x="67" y="19"/>
                </a:lnTo>
                <a:lnTo>
                  <a:pt x="70" y="18"/>
                </a:lnTo>
                <a:lnTo>
                  <a:pt x="70" y="18"/>
                </a:lnTo>
                <a:close/>
                <a:moveTo>
                  <a:pt x="28" y="169"/>
                </a:moveTo>
                <a:lnTo>
                  <a:pt x="28" y="169"/>
                </a:lnTo>
                <a:lnTo>
                  <a:pt x="28" y="172"/>
                </a:lnTo>
                <a:lnTo>
                  <a:pt x="28" y="172"/>
                </a:lnTo>
                <a:lnTo>
                  <a:pt x="28" y="173"/>
                </a:lnTo>
                <a:lnTo>
                  <a:pt x="28" y="173"/>
                </a:lnTo>
                <a:lnTo>
                  <a:pt x="28" y="173"/>
                </a:lnTo>
                <a:lnTo>
                  <a:pt x="31" y="172"/>
                </a:lnTo>
                <a:lnTo>
                  <a:pt x="31" y="172"/>
                </a:lnTo>
                <a:lnTo>
                  <a:pt x="31" y="172"/>
                </a:lnTo>
                <a:lnTo>
                  <a:pt x="31" y="172"/>
                </a:lnTo>
                <a:lnTo>
                  <a:pt x="31" y="166"/>
                </a:lnTo>
                <a:lnTo>
                  <a:pt x="31" y="166"/>
                </a:lnTo>
                <a:lnTo>
                  <a:pt x="28" y="169"/>
                </a:lnTo>
                <a:lnTo>
                  <a:pt x="28" y="169"/>
                </a:lnTo>
                <a:close/>
                <a:moveTo>
                  <a:pt x="63" y="294"/>
                </a:moveTo>
                <a:lnTo>
                  <a:pt x="63" y="294"/>
                </a:lnTo>
                <a:lnTo>
                  <a:pt x="61" y="301"/>
                </a:lnTo>
                <a:lnTo>
                  <a:pt x="61" y="301"/>
                </a:lnTo>
                <a:lnTo>
                  <a:pt x="67" y="294"/>
                </a:lnTo>
                <a:lnTo>
                  <a:pt x="67" y="294"/>
                </a:lnTo>
                <a:lnTo>
                  <a:pt x="63" y="294"/>
                </a:lnTo>
                <a:lnTo>
                  <a:pt x="63" y="294"/>
                </a:lnTo>
                <a:close/>
                <a:moveTo>
                  <a:pt x="51" y="207"/>
                </a:moveTo>
                <a:lnTo>
                  <a:pt x="51" y="207"/>
                </a:lnTo>
                <a:lnTo>
                  <a:pt x="48" y="208"/>
                </a:lnTo>
                <a:lnTo>
                  <a:pt x="48" y="211"/>
                </a:lnTo>
                <a:lnTo>
                  <a:pt x="48" y="211"/>
                </a:lnTo>
                <a:lnTo>
                  <a:pt x="48" y="214"/>
                </a:lnTo>
                <a:lnTo>
                  <a:pt x="48" y="214"/>
                </a:lnTo>
                <a:lnTo>
                  <a:pt x="50" y="217"/>
                </a:lnTo>
                <a:lnTo>
                  <a:pt x="50" y="217"/>
                </a:lnTo>
                <a:lnTo>
                  <a:pt x="50" y="217"/>
                </a:lnTo>
                <a:lnTo>
                  <a:pt x="50" y="217"/>
                </a:lnTo>
                <a:lnTo>
                  <a:pt x="50" y="217"/>
                </a:lnTo>
                <a:lnTo>
                  <a:pt x="50" y="213"/>
                </a:lnTo>
                <a:lnTo>
                  <a:pt x="50" y="213"/>
                </a:lnTo>
                <a:lnTo>
                  <a:pt x="51" y="210"/>
                </a:lnTo>
                <a:lnTo>
                  <a:pt x="51" y="210"/>
                </a:lnTo>
                <a:lnTo>
                  <a:pt x="51" y="208"/>
                </a:lnTo>
                <a:lnTo>
                  <a:pt x="51" y="207"/>
                </a:lnTo>
                <a:lnTo>
                  <a:pt x="51" y="207"/>
                </a:lnTo>
                <a:close/>
                <a:moveTo>
                  <a:pt x="90" y="297"/>
                </a:moveTo>
                <a:lnTo>
                  <a:pt x="90" y="297"/>
                </a:lnTo>
                <a:lnTo>
                  <a:pt x="87" y="302"/>
                </a:lnTo>
                <a:lnTo>
                  <a:pt x="87" y="302"/>
                </a:lnTo>
                <a:lnTo>
                  <a:pt x="91" y="299"/>
                </a:lnTo>
                <a:lnTo>
                  <a:pt x="91" y="299"/>
                </a:lnTo>
                <a:lnTo>
                  <a:pt x="94" y="297"/>
                </a:lnTo>
                <a:lnTo>
                  <a:pt x="94" y="297"/>
                </a:lnTo>
                <a:lnTo>
                  <a:pt x="90" y="297"/>
                </a:lnTo>
                <a:lnTo>
                  <a:pt x="90" y="297"/>
                </a:lnTo>
                <a:close/>
                <a:moveTo>
                  <a:pt x="47" y="55"/>
                </a:moveTo>
                <a:lnTo>
                  <a:pt x="47" y="55"/>
                </a:lnTo>
                <a:lnTo>
                  <a:pt x="51" y="54"/>
                </a:lnTo>
                <a:lnTo>
                  <a:pt x="51" y="54"/>
                </a:lnTo>
                <a:lnTo>
                  <a:pt x="51" y="48"/>
                </a:lnTo>
                <a:lnTo>
                  <a:pt x="51" y="48"/>
                </a:lnTo>
                <a:lnTo>
                  <a:pt x="47" y="51"/>
                </a:lnTo>
                <a:lnTo>
                  <a:pt x="47" y="51"/>
                </a:lnTo>
                <a:lnTo>
                  <a:pt x="47" y="55"/>
                </a:lnTo>
                <a:lnTo>
                  <a:pt x="47" y="55"/>
                </a:lnTo>
                <a:close/>
                <a:moveTo>
                  <a:pt x="46" y="65"/>
                </a:moveTo>
                <a:lnTo>
                  <a:pt x="46" y="65"/>
                </a:lnTo>
                <a:lnTo>
                  <a:pt x="43" y="66"/>
                </a:lnTo>
                <a:lnTo>
                  <a:pt x="43" y="66"/>
                </a:lnTo>
                <a:lnTo>
                  <a:pt x="44" y="72"/>
                </a:lnTo>
                <a:lnTo>
                  <a:pt x="44" y="72"/>
                </a:lnTo>
                <a:lnTo>
                  <a:pt x="46" y="71"/>
                </a:lnTo>
                <a:lnTo>
                  <a:pt x="46" y="71"/>
                </a:lnTo>
                <a:lnTo>
                  <a:pt x="46" y="65"/>
                </a:lnTo>
                <a:lnTo>
                  <a:pt x="46" y="65"/>
                </a:lnTo>
                <a:close/>
                <a:moveTo>
                  <a:pt x="37" y="61"/>
                </a:moveTo>
                <a:lnTo>
                  <a:pt x="37" y="61"/>
                </a:lnTo>
                <a:lnTo>
                  <a:pt x="37" y="56"/>
                </a:lnTo>
                <a:lnTo>
                  <a:pt x="37" y="56"/>
                </a:lnTo>
                <a:lnTo>
                  <a:pt x="31" y="59"/>
                </a:lnTo>
                <a:lnTo>
                  <a:pt x="31" y="59"/>
                </a:lnTo>
                <a:lnTo>
                  <a:pt x="31" y="61"/>
                </a:lnTo>
                <a:lnTo>
                  <a:pt x="31" y="62"/>
                </a:lnTo>
                <a:lnTo>
                  <a:pt x="31" y="62"/>
                </a:lnTo>
                <a:lnTo>
                  <a:pt x="37" y="61"/>
                </a:lnTo>
                <a:lnTo>
                  <a:pt x="37" y="61"/>
                </a:lnTo>
                <a:close/>
                <a:moveTo>
                  <a:pt x="55" y="88"/>
                </a:moveTo>
                <a:lnTo>
                  <a:pt x="55" y="88"/>
                </a:lnTo>
                <a:lnTo>
                  <a:pt x="54" y="88"/>
                </a:lnTo>
                <a:lnTo>
                  <a:pt x="54" y="88"/>
                </a:lnTo>
                <a:lnTo>
                  <a:pt x="53" y="89"/>
                </a:lnTo>
                <a:lnTo>
                  <a:pt x="53" y="89"/>
                </a:lnTo>
                <a:lnTo>
                  <a:pt x="53" y="96"/>
                </a:lnTo>
                <a:lnTo>
                  <a:pt x="53" y="96"/>
                </a:lnTo>
                <a:lnTo>
                  <a:pt x="55" y="95"/>
                </a:lnTo>
                <a:lnTo>
                  <a:pt x="55" y="95"/>
                </a:lnTo>
                <a:lnTo>
                  <a:pt x="55" y="88"/>
                </a:lnTo>
                <a:lnTo>
                  <a:pt x="55" y="88"/>
                </a:lnTo>
                <a:close/>
                <a:moveTo>
                  <a:pt x="24" y="216"/>
                </a:moveTo>
                <a:lnTo>
                  <a:pt x="24" y="216"/>
                </a:lnTo>
                <a:lnTo>
                  <a:pt x="26" y="221"/>
                </a:lnTo>
                <a:lnTo>
                  <a:pt x="26" y="221"/>
                </a:lnTo>
                <a:lnTo>
                  <a:pt x="27" y="220"/>
                </a:lnTo>
                <a:lnTo>
                  <a:pt x="27" y="220"/>
                </a:lnTo>
                <a:lnTo>
                  <a:pt x="27" y="220"/>
                </a:lnTo>
                <a:lnTo>
                  <a:pt x="27" y="220"/>
                </a:lnTo>
                <a:lnTo>
                  <a:pt x="27" y="216"/>
                </a:lnTo>
                <a:lnTo>
                  <a:pt x="27" y="216"/>
                </a:lnTo>
                <a:lnTo>
                  <a:pt x="24" y="216"/>
                </a:lnTo>
                <a:lnTo>
                  <a:pt x="24" y="216"/>
                </a:lnTo>
                <a:close/>
                <a:moveTo>
                  <a:pt x="70" y="139"/>
                </a:moveTo>
                <a:lnTo>
                  <a:pt x="70" y="139"/>
                </a:lnTo>
                <a:lnTo>
                  <a:pt x="70" y="139"/>
                </a:lnTo>
                <a:lnTo>
                  <a:pt x="70" y="139"/>
                </a:lnTo>
                <a:lnTo>
                  <a:pt x="71" y="137"/>
                </a:lnTo>
                <a:lnTo>
                  <a:pt x="71" y="137"/>
                </a:lnTo>
                <a:lnTo>
                  <a:pt x="70" y="122"/>
                </a:lnTo>
                <a:lnTo>
                  <a:pt x="70" y="122"/>
                </a:lnTo>
                <a:lnTo>
                  <a:pt x="70" y="122"/>
                </a:lnTo>
                <a:lnTo>
                  <a:pt x="70" y="122"/>
                </a:lnTo>
                <a:lnTo>
                  <a:pt x="70" y="123"/>
                </a:lnTo>
                <a:lnTo>
                  <a:pt x="70" y="123"/>
                </a:lnTo>
                <a:lnTo>
                  <a:pt x="70" y="133"/>
                </a:lnTo>
                <a:lnTo>
                  <a:pt x="70" y="133"/>
                </a:lnTo>
                <a:lnTo>
                  <a:pt x="70" y="135"/>
                </a:lnTo>
                <a:lnTo>
                  <a:pt x="70" y="135"/>
                </a:lnTo>
                <a:lnTo>
                  <a:pt x="71" y="136"/>
                </a:lnTo>
                <a:lnTo>
                  <a:pt x="70" y="137"/>
                </a:lnTo>
                <a:lnTo>
                  <a:pt x="70" y="137"/>
                </a:lnTo>
                <a:lnTo>
                  <a:pt x="70" y="139"/>
                </a:lnTo>
                <a:lnTo>
                  <a:pt x="70" y="139"/>
                </a:lnTo>
                <a:close/>
                <a:moveTo>
                  <a:pt x="17" y="44"/>
                </a:moveTo>
                <a:lnTo>
                  <a:pt x="17" y="44"/>
                </a:lnTo>
                <a:lnTo>
                  <a:pt x="17" y="44"/>
                </a:lnTo>
                <a:lnTo>
                  <a:pt x="17" y="44"/>
                </a:lnTo>
                <a:lnTo>
                  <a:pt x="27" y="39"/>
                </a:lnTo>
                <a:lnTo>
                  <a:pt x="27" y="39"/>
                </a:lnTo>
                <a:lnTo>
                  <a:pt x="27" y="38"/>
                </a:lnTo>
                <a:lnTo>
                  <a:pt x="27" y="37"/>
                </a:lnTo>
                <a:lnTo>
                  <a:pt x="27" y="37"/>
                </a:lnTo>
                <a:lnTo>
                  <a:pt x="17" y="44"/>
                </a:lnTo>
                <a:lnTo>
                  <a:pt x="17" y="44"/>
                </a:lnTo>
                <a:close/>
                <a:moveTo>
                  <a:pt x="13" y="62"/>
                </a:moveTo>
                <a:lnTo>
                  <a:pt x="13" y="62"/>
                </a:lnTo>
                <a:lnTo>
                  <a:pt x="14" y="68"/>
                </a:lnTo>
                <a:lnTo>
                  <a:pt x="14" y="68"/>
                </a:lnTo>
                <a:lnTo>
                  <a:pt x="17" y="65"/>
                </a:lnTo>
                <a:lnTo>
                  <a:pt x="17" y="62"/>
                </a:lnTo>
                <a:lnTo>
                  <a:pt x="17" y="62"/>
                </a:lnTo>
                <a:lnTo>
                  <a:pt x="13" y="62"/>
                </a:lnTo>
                <a:lnTo>
                  <a:pt x="13" y="62"/>
                </a:lnTo>
                <a:close/>
                <a:moveTo>
                  <a:pt x="40" y="146"/>
                </a:moveTo>
                <a:lnTo>
                  <a:pt x="40" y="146"/>
                </a:lnTo>
                <a:lnTo>
                  <a:pt x="40" y="142"/>
                </a:lnTo>
                <a:lnTo>
                  <a:pt x="40" y="142"/>
                </a:lnTo>
                <a:lnTo>
                  <a:pt x="36" y="143"/>
                </a:lnTo>
                <a:lnTo>
                  <a:pt x="36" y="147"/>
                </a:lnTo>
                <a:lnTo>
                  <a:pt x="36" y="147"/>
                </a:lnTo>
                <a:lnTo>
                  <a:pt x="40" y="146"/>
                </a:lnTo>
                <a:lnTo>
                  <a:pt x="40" y="146"/>
                </a:lnTo>
                <a:close/>
                <a:moveTo>
                  <a:pt x="27" y="233"/>
                </a:moveTo>
                <a:lnTo>
                  <a:pt x="27" y="233"/>
                </a:lnTo>
                <a:lnTo>
                  <a:pt x="27" y="238"/>
                </a:lnTo>
                <a:lnTo>
                  <a:pt x="27" y="238"/>
                </a:lnTo>
                <a:lnTo>
                  <a:pt x="28" y="237"/>
                </a:lnTo>
                <a:lnTo>
                  <a:pt x="30" y="235"/>
                </a:lnTo>
                <a:lnTo>
                  <a:pt x="30" y="235"/>
                </a:lnTo>
                <a:lnTo>
                  <a:pt x="28" y="231"/>
                </a:lnTo>
                <a:lnTo>
                  <a:pt x="28" y="231"/>
                </a:lnTo>
                <a:lnTo>
                  <a:pt x="27" y="233"/>
                </a:lnTo>
                <a:lnTo>
                  <a:pt x="27" y="233"/>
                </a:lnTo>
                <a:close/>
                <a:moveTo>
                  <a:pt x="36" y="224"/>
                </a:moveTo>
                <a:lnTo>
                  <a:pt x="36" y="224"/>
                </a:lnTo>
                <a:lnTo>
                  <a:pt x="36" y="224"/>
                </a:lnTo>
                <a:lnTo>
                  <a:pt x="36" y="224"/>
                </a:lnTo>
                <a:lnTo>
                  <a:pt x="37" y="223"/>
                </a:lnTo>
                <a:lnTo>
                  <a:pt x="37" y="223"/>
                </a:lnTo>
                <a:lnTo>
                  <a:pt x="38" y="217"/>
                </a:lnTo>
                <a:lnTo>
                  <a:pt x="38" y="217"/>
                </a:lnTo>
                <a:lnTo>
                  <a:pt x="36" y="218"/>
                </a:lnTo>
                <a:lnTo>
                  <a:pt x="36" y="220"/>
                </a:lnTo>
                <a:lnTo>
                  <a:pt x="36" y="220"/>
                </a:lnTo>
                <a:lnTo>
                  <a:pt x="36" y="224"/>
                </a:lnTo>
                <a:lnTo>
                  <a:pt x="36" y="224"/>
                </a:lnTo>
                <a:close/>
                <a:moveTo>
                  <a:pt x="46" y="83"/>
                </a:moveTo>
                <a:lnTo>
                  <a:pt x="46" y="83"/>
                </a:lnTo>
                <a:lnTo>
                  <a:pt x="47" y="83"/>
                </a:lnTo>
                <a:lnTo>
                  <a:pt x="47" y="83"/>
                </a:lnTo>
                <a:lnTo>
                  <a:pt x="47" y="76"/>
                </a:lnTo>
                <a:lnTo>
                  <a:pt x="47" y="76"/>
                </a:lnTo>
                <a:lnTo>
                  <a:pt x="44" y="78"/>
                </a:lnTo>
                <a:lnTo>
                  <a:pt x="44" y="78"/>
                </a:lnTo>
                <a:lnTo>
                  <a:pt x="46" y="83"/>
                </a:lnTo>
                <a:lnTo>
                  <a:pt x="46" y="83"/>
                </a:lnTo>
                <a:close/>
                <a:moveTo>
                  <a:pt x="30" y="10"/>
                </a:moveTo>
                <a:lnTo>
                  <a:pt x="30" y="10"/>
                </a:lnTo>
                <a:lnTo>
                  <a:pt x="27" y="8"/>
                </a:lnTo>
                <a:lnTo>
                  <a:pt x="27" y="8"/>
                </a:lnTo>
                <a:lnTo>
                  <a:pt x="24" y="11"/>
                </a:lnTo>
                <a:lnTo>
                  <a:pt x="24" y="11"/>
                </a:lnTo>
                <a:lnTo>
                  <a:pt x="28" y="11"/>
                </a:lnTo>
                <a:lnTo>
                  <a:pt x="28" y="11"/>
                </a:lnTo>
                <a:lnTo>
                  <a:pt x="30" y="11"/>
                </a:lnTo>
                <a:lnTo>
                  <a:pt x="30" y="10"/>
                </a:lnTo>
                <a:lnTo>
                  <a:pt x="30" y="10"/>
                </a:lnTo>
                <a:close/>
                <a:moveTo>
                  <a:pt x="67" y="25"/>
                </a:moveTo>
                <a:lnTo>
                  <a:pt x="67" y="25"/>
                </a:lnTo>
                <a:lnTo>
                  <a:pt x="67" y="28"/>
                </a:lnTo>
                <a:lnTo>
                  <a:pt x="67" y="28"/>
                </a:lnTo>
                <a:lnTo>
                  <a:pt x="70" y="28"/>
                </a:lnTo>
                <a:lnTo>
                  <a:pt x="70" y="31"/>
                </a:lnTo>
                <a:lnTo>
                  <a:pt x="70" y="31"/>
                </a:lnTo>
                <a:lnTo>
                  <a:pt x="71" y="35"/>
                </a:lnTo>
                <a:lnTo>
                  <a:pt x="71" y="35"/>
                </a:lnTo>
                <a:lnTo>
                  <a:pt x="71" y="35"/>
                </a:lnTo>
                <a:lnTo>
                  <a:pt x="71" y="35"/>
                </a:lnTo>
                <a:lnTo>
                  <a:pt x="71" y="28"/>
                </a:lnTo>
                <a:lnTo>
                  <a:pt x="71" y="28"/>
                </a:lnTo>
                <a:lnTo>
                  <a:pt x="67" y="25"/>
                </a:lnTo>
                <a:lnTo>
                  <a:pt x="67" y="25"/>
                </a:lnTo>
                <a:close/>
                <a:moveTo>
                  <a:pt x="74" y="133"/>
                </a:moveTo>
                <a:lnTo>
                  <a:pt x="74" y="133"/>
                </a:lnTo>
                <a:lnTo>
                  <a:pt x="75" y="133"/>
                </a:lnTo>
                <a:lnTo>
                  <a:pt x="75" y="133"/>
                </a:lnTo>
                <a:lnTo>
                  <a:pt x="75" y="133"/>
                </a:lnTo>
                <a:lnTo>
                  <a:pt x="75" y="133"/>
                </a:lnTo>
                <a:lnTo>
                  <a:pt x="74" y="120"/>
                </a:lnTo>
                <a:lnTo>
                  <a:pt x="74" y="120"/>
                </a:lnTo>
                <a:lnTo>
                  <a:pt x="74" y="120"/>
                </a:lnTo>
                <a:lnTo>
                  <a:pt x="74" y="120"/>
                </a:lnTo>
                <a:lnTo>
                  <a:pt x="74" y="133"/>
                </a:lnTo>
                <a:lnTo>
                  <a:pt x="74" y="133"/>
                </a:lnTo>
                <a:close/>
                <a:moveTo>
                  <a:pt x="30" y="190"/>
                </a:moveTo>
                <a:lnTo>
                  <a:pt x="30" y="190"/>
                </a:lnTo>
                <a:lnTo>
                  <a:pt x="31" y="189"/>
                </a:lnTo>
                <a:lnTo>
                  <a:pt x="31" y="187"/>
                </a:lnTo>
                <a:lnTo>
                  <a:pt x="31" y="187"/>
                </a:lnTo>
                <a:lnTo>
                  <a:pt x="31" y="183"/>
                </a:lnTo>
                <a:lnTo>
                  <a:pt x="31" y="183"/>
                </a:lnTo>
                <a:lnTo>
                  <a:pt x="30" y="184"/>
                </a:lnTo>
                <a:lnTo>
                  <a:pt x="30" y="184"/>
                </a:lnTo>
                <a:lnTo>
                  <a:pt x="30" y="190"/>
                </a:lnTo>
                <a:lnTo>
                  <a:pt x="30" y="190"/>
                </a:lnTo>
                <a:close/>
                <a:moveTo>
                  <a:pt x="27" y="152"/>
                </a:moveTo>
                <a:lnTo>
                  <a:pt x="27" y="152"/>
                </a:lnTo>
                <a:lnTo>
                  <a:pt x="31" y="149"/>
                </a:lnTo>
                <a:lnTo>
                  <a:pt x="31" y="149"/>
                </a:lnTo>
                <a:lnTo>
                  <a:pt x="31" y="146"/>
                </a:lnTo>
                <a:lnTo>
                  <a:pt x="31" y="146"/>
                </a:lnTo>
                <a:lnTo>
                  <a:pt x="27" y="149"/>
                </a:lnTo>
                <a:lnTo>
                  <a:pt x="27" y="149"/>
                </a:lnTo>
                <a:lnTo>
                  <a:pt x="26" y="150"/>
                </a:lnTo>
                <a:lnTo>
                  <a:pt x="27" y="152"/>
                </a:lnTo>
                <a:lnTo>
                  <a:pt x="27" y="152"/>
                </a:lnTo>
                <a:close/>
                <a:moveTo>
                  <a:pt x="21" y="59"/>
                </a:moveTo>
                <a:lnTo>
                  <a:pt x="21" y="59"/>
                </a:lnTo>
                <a:lnTo>
                  <a:pt x="21" y="62"/>
                </a:lnTo>
                <a:lnTo>
                  <a:pt x="21" y="62"/>
                </a:lnTo>
                <a:lnTo>
                  <a:pt x="24" y="61"/>
                </a:lnTo>
                <a:lnTo>
                  <a:pt x="24" y="61"/>
                </a:lnTo>
                <a:lnTo>
                  <a:pt x="26" y="59"/>
                </a:lnTo>
                <a:lnTo>
                  <a:pt x="26" y="58"/>
                </a:lnTo>
                <a:lnTo>
                  <a:pt x="26" y="58"/>
                </a:lnTo>
                <a:lnTo>
                  <a:pt x="21" y="59"/>
                </a:lnTo>
                <a:lnTo>
                  <a:pt x="21" y="59"/>
                </a:lnTo>
                <a:close/>
                <a:moveTo>
                  <a:pt x="31" y="125"/>
                </a:moveTo>
                <a:lnTo>
                  <a:pt x="31" y="125"/>
                </a:lnTo>
                <a:lnTo>
                  <a:pt x="26" y="127"/>
                </a:lnTo>
                <a:lnTo>
                  <a:pt x="26" y="127"/>
                </a:lnTo>
                <a:lnTo>
                  <a:pt x="27" y="130"/>
                </a:lnTo>
                <a:lnTo>
                  <a:pt x="27" y="130"/>
                </a:lnTo>
                <a:lnTo>
                  <a:pt x="30" y="127"/>
                </a:lnTo>
                <a:lnTo>
                  <a:pt x="30" y="127"/>
                </a:lnTo>
                <a:lnTo>
                  <a:pt x="31" y="126"/>
                </a:lnTo>
                <a:lnTo>
                  <a:pt x="31" y="125"/>
                </a:lnTo>
                <a:lnTo>
                  <a:pt x="31" y="125"/>
                </a:lnTo>
                <a:close/>
                <a:moveTo>
                  <a:pt x="57" y="11"/>
                </a:moveTo>
                <a:lnTo>
                  <a:pt x="57" y="11"/>
                </a:lnTo>
                <a:lnTo>
                  <a:pt x="57" y="8"/>
                </a:lnTo>
                <a:lnTo>
                  <a:pt x="55" y="8"/>
                </a:lnTo>
                <a:lnTo>
                  <a:pt x="55" y="8"/>
                </a:lnTo>
                <a:lnTo>
                  <a:pt x="53" y="8"/>
                </a:lnTo>
                <a:lnTo>
                  <a:pt x="51" y="10"/>
                </a:lnTo>
                <a:lnTo>
                  <a:pt x="51" y="10"/>
                </a:lnTo>
                <a:lnTo>
                  <a:pt x="57" y="11"/>
                </a:lnTo>
                <a:lnTo>
                  <a:pt x="57" y="11"/>
                </a:lnTo>
                <a:close/>
                <a:moveTo>
                  <a:pt x="68" y="68"/>
                </a:moveTo>
                <a:lnTo>
                  <a:pt x="68" y="68"/>
                </a:lnTo>
                <a:lnTo>
                  <a:pt x="68" y="73"/>
                </a:lnTo>
                <a:lnTo>
                  <a:pt x="68" y="73"/>
                </a:lnTo>
                <a:lnTo>
                  <a:pt x="70" y="72"/>
                </a:lnTo>
                <a:lnTo>
                  <a:pt x="71" y="72"/>
                </a:lnTo>
                <a:lnTo>
                  <a:pt x="71" y="72"/>
                </a:lnTo>
                <a:lnTo>
                  <a:pt x="71" y="66"/>
                </a:lnTo>
                <a:lnTo>
                  <a:pt x="71" y="66"/>
                </a:lnTo>
                <a:lnTo>
                  <a:pt x="68" y="68"/>
                </a:lnTo>
                <a:lnTo>
                  <a:pt x="68" y="68"/>
                </a:lnTo>
                <a:close/>
                <a:moveTo>
                  <a:pt x="27" y="159"/>
                </a:moveTo>
                <a:lnTo>
                  <a:pt x="27" y="159"/>
                </a:lnTo>
                <a:lnTo>
                  <a:pt x="30" y="156"/>
                </a:lnTo>
                <a:lnTo>
                  <a:pt x="30" y="156"/>
                </a:lnTo>
                <a:lnTo>
                  <a:pt x="31" y="154"/>
                </a:lnTo>
                <a:lnTo>
                  <a:pt x="31" y="153"/>
                </a:lnTo>
                <a:lnTo>
                  <a:pt x="31" y="153"/>
                </a:lnTo>
                <a:lnTo>
                  <a:pt x="31" y="153"/>
                </a:lnTo>
                <a:lnTo>
                  <a:pt x="31" y="153"/>
                </a:lnTo>
                <a:lnTo>
                  <a:pt x="28" y="154"/>
                </a:lnTo>
                <a:lnTo>
                  <a:pt x="28" y="154"/>
                </a:lnTo>
                <a:lnTo>
                  <a:pt x="27" y="156"/>
                </a:lnTo>
                <a:lnTo>
                  <a:pt x="27" y="157"/>
                </a:lnTo>
                <a:lnTo>
                  <a:pt x="27" y="157"/>
                </a:lnTo>
                <a:lnTo>
                  <a:pt x="27" y="159"/>
                </a:lnTo>
                <a:lnTo>
                  <a:pt x="27" y="159"/>
                </a:lnTo>
                <a:close/>
                <a:moveTo>
                  <a:pt x="54" y="52"/>
                </a:moveTo>
                <a:lnTo>
                  <a:pt x="54" y="52"/>
                </a:lnTo>
                <a:lnTo>
                  <a:pt x="55" y="51"/>
                </a:lnTo>
                <a:lnTo>
                  <a:pt x="57" y="49"/>
                </a:lnTo>
                <a:lnTo>
                  <a:pt x="57" y="49"/>
                </a:lnTo>
                <a:lnTo>
                  <a:pt x="57" y="45"/>
                </a:lnTo>
                <a:lnTo>
                  <a:pt x="57" y="45"/>
                </a:lnTo>
                <a:lnTo>
                  <a:pt x="55" y="45"/>
                </a:lnTo>
                <a:lnTo>
                  <a:pt x="54" y="46"/>
                </a:lnTo>
                <a:lnTo>
                  <a:pt x="54" y="46"/>
                </a:lnTo>
                <a:lnTo>
                  <a:pt x="54" y="52"/>
                </a:lnTo>
                <a:lnTo>
                  <a:pt x="54" y="52"/>
                </a:lnTo>
                <a:close/>
                <a:moveTo>
                  <a:pt x="21" y="55"/>
                </a:moveTo>
                <a:lnTo>
                  <a:pt x="21" y="55"/>
                </a:lnTo>
                <a:lnTo>
                  <a:pt x="26" y="54"/>
                </a:lnTo>
                <a:lnTo>
                  <a:pt x="26" y="54"/>
                </a:lnTo>
                <a:lnTo>
                  <a:pt x="27" y="51"/>
                </a:lnTo>
                <a:lnTo>
                  <a:pt x="27" y="51"/>
                </a:lnTo>
                <a:lnTo>
                  <a:pt x="21" y="54"/>
                </a:lnTo>
                <a:lnTo>
                  <a:pt x="21" y="54"/>
                </a:lnTo>
                <a:lnTo>
                  <a:pt x="21" y="55"/>
                </a:lnTo>
                <a:lnTo>
                  <a:pt x="21" y="55"/>
                </a:lnTo>
                <a:lnTo>
                  <a:pt x="21" y="55"/>
                </a:lnTo>
                <a:close/>
                <a:moveTo>
                  <a:pt x="54" y="294"/>
                </a:moveTo>
                <a:lnTo>
                  <a:pt x="54" y="294"/>
                </a:lnTo>
                <a:lnTo>
                  <a:pt x="51" y="295"/>
                </a:lnTo>
                <a:lnTo>
                  <a:pt x="51" y="295"/>
                </a:lnTo>
                <a:lnTo>
                  <a:pt x="50" y="299"/>
                </a:lnTo>
                <a:lnTo>
                  <a:pt x="50" y="299"/>
                </a:lnTo>
                <a:lnTo>
                  <a:pt x="50" y="299"/>
                </a:lnTo>
                <a:lnTo>
                  <a:pt x="50" y="299"/>
                </a:lnTo>
                <a:lnTo>
                  <a:pt x="54" y="294"/>
                </a:lnTo>
                <a:lnTo>
                  <a:pt x="54" y="294"/>
                </a:lnTo>
                <a:close/>
                <a:moveTo>
                  <a:pt x="70" y="61"/>
                </a:moveTo>
                <a:lnTo>
                  <a:pt x="70" y="61"/>
                </a:lnTo>
                <a:lnTo>
                  <a:pt x="70" y="61"/>
                </a:lnTo>
                <a:lnTo>
                  <a:pt x="70" y="61"/>
                </a:lnTo>
                <a:lnTo>
                  <a:pt x="70" y="59"/>
                </a:lnTo>
                <a:lnTo>
                  <a:pt x="70" y="59"/>
                </a:lnTo>
                <a:lnTo>
                  <a:pt x="70" y="56"/>
                </a:lnTo>
                <a:lnTo>
                  <a:pt x="70" y="56"/>
                </a:lnTo>
                <a:lnTo>
                  <a:pt x="70" y="55"/>
                </a:lnTo>
                <a:lnTo>
                  <a:pt x="70" y="55"/>
                </a:lnTo>
                <a:lnTo>
                  <a:pt x="70" y="52"/>
                </a:lnTo>
                <a:lnTo>
                  <a:pt x="70" y="51"/>
                </a:lnTo>
                <a:lnTo>
                  <a:pt x="70" y="51"/>
                </a:lnTo>
                <a:lnTo>
                  <a:pt x="70" y="61"/>
                </a:lnTo>
                <a:lnTo>
                  <a:pt x="70" y="61"/>
                </a:lnTo>
                <a:close/>
                <a:moveTo>
                  <a:pt x="10" y="291"/>
                </a:moveTo>
                <a:lnTo>
                  <a:pt x="10" y="291"/>
                </a:lnTo>
                <a:lnTo>
                  <a:pt x="10" y="285"/>
                </a:lnTo>
                <a:lnTo>
                  <a:pt x="10" y="285"/>
                </a:lnTo>
                <a:lnTo>
                  <a:pt x="10" y="284"/>
                </a:lnTo>
                <a:lnTo>
                  <a:pt x="10" y="284"/>
                </a:lnTo>
                <a:lnTo>
                  <a:pt x="10" y="284"/>
                </a:lnTo>
                <a:lnTo>
                  <a:pt x="10" y="291"/>
                </a:lnTo>
                <a:lnTo>
                  <a:pt x="10" y="291"/>
                </a:lnTo>
                <a:lnTo>
                  <a:pt x="10" y="291"/>
                </a:lnTo>
                <a:lnTo>
                  <a:pt x="10" y="291"/>
                </a:lnTo>
                <a:lnTo>
                  <a:pt x="10" y="291"/>
                </a:lnTo>
                <a:close/>
                <a:moveTo>
                  <a:pt x="37" y="160"/>
                </a:moveTo>
                <a:lnTo>
                  <a:pt x="37" y="160"/>
                </a:lnTo>
                <a:lnTo>
                  <a:pt x="40" y="159"/>
                </a:lnTo>
                <a:lnTo>
                  <a:pt x="40" y="159"/>
                </a:lnTo>
                <a:lnTo>
                  <a:pt x="40" y="154"/>
                </a:lnTo>
                <a:lnTo>
                  <a:pt x="40" y="154"/>
                </a:lnTo>
                <a:lnTo>
                  <a:pt x="37" y="156"/>
                </a:lnTo>
                <a:lnTo>
                  <a:pt x="37" y="160"/>
                </a:lnTo>
                <a:lnTo>
                  <a:pt x="37" y="160"/>
                </a:lnTo>
                <a:close/>
                <a:moveTo>
                  <a:pt x="31" y="277"/>
                </a:moveTo>
                <a:lnTo>
                  <a:pt x="31" y="277"/>
                </a:lnTo>
                <a:lnTo>
                  <a:pt x="36" y="274"/>
                </a:lnTo>
                <a:lnTo>
                  <a:pt x="37" y="272"/>
                </a:lnTo>
                <a:lnTo>
                  <a:pt x="37" y="272"/>
                </a:lnTo>
                <a:lnTo>
                  <a:pt x="34" y="272"/>
                </a:lnTo>
                <a:lnTo>
                  <a:pt x="33" y="274"/>
                </a:lnTo>
                <a:lnTo>
                  <a:pt x="33" y="274"/>
                </a:lnTo>
                <a:lnTo>
                  <a:pt x="31" y="277"/>
                </a:lnTo>
                <a:lnTo>
                  <a:pt x="31" y="277"/>
                </a:lnTo>
                <a:close/>
                <a:moveTo>
                  <a:pt x="28" y="224"/>
                </a:moveTo>
                <a:lnTo>
                  <a:pt x="28" y="224"/>
                </a:lnTo>
                <a:lnTo>
                  <a:pt x="26" y="227"/>
                </a:lnTo>
                <a:lnTo>
                  <a:pt x="26" y="230"/>
                </a:lnTo>
                <a:lnTo>
                  <a:pt x="26" y="230"/>
                </a:lnTo>
                <a:lnTo>
                  <a:pt x="28" y="228"/>
                </a:lnTo>
                <a:lnTo>
                  <a:pt x="28" y="228"/>
                </a:lnTo>
                <a:lnTo>
                  <a:pt x="28" y="224"/>
                </a:lnTo>
                <a:lnTo>
                  <a:pt x="28" y="224"/>
                </a:lnTo>
                <a:close/>
                <a:moveTo>
                  <a:pt x="17" y="73"/>
                </a:moveTo>
                <a:lnTo>
                  <a:pt x="17" y="73"/>
                </a:lnTo>
                <a:lnTo>
                  <a:pt x="14" y="75"/>
                </a:lnTo>
                <a:lnTo>
                  <a:pt x="14" y="75"/>
                </a:lnTo>
                <a:lnTo>
                  <a:pt x="14" y="79"/>
                </a:lnTo>
                <a:lnTo>
                  <a:pt x="14" y="79"/>
                </a:lnTo>
                <a:lnTo>
                  <a:pt x="16" y="78"/>
                </a:lnTo>
                <a:lnTo>
                  <a:pt x="17" y="76"/>
                </a:lnTo>
                <a:lnTo>
                  <a:pt x="17" y="73"/>
                </a:lnTo>
                <a:lnTo>
                  <a:pt x="17" y="73"/>
                </a:lnTo>
                <a:close/>
                <a:moveTo>
                  <a:pt x="26" y="186"/>
                </a:moveTo>
                <a:lnTo>
                  <a:pt x="26" y="186"/>
                </a:lnTo>
                <a:lnTo>
                  <a:pt x="24" y="187"/>
                </a:lnTo>
                <a:lnTo>
                  <a:pt x="24" y="187"/>
                </a:lnTo>
                <a:lnTo>
                  <a:pt x="24" y="190"/>
                </a:lnTo>
                <a:lnTo>
                  <a:pt x="26" y="193"/>
                </a:lnTo>
                <a:lnTo>
                  <a:pt x="26" y="193"/>
                </a:lnTo>
                <a:lnTo>
                  <a:pt x="27" y="190"/>
                </a:lnTo>
                <a:lnTo>
                  <a:pt x="26" y="186"/>
                </a:lnTo>
                <a:lnTo>
                  <a:pt x="26" y="186"/>
                </a:lnTo>
                <a:close/>
                <a:moveTo>
                  <a:pt x="37" y="65"/>
                </a:moveTo>
                <a:lnTo>
                  <a:pt x="37" y="65"/>
                </a:lnTo>
                <a:lnTo>
                  <a:pt x="36" y="65"/>
                </a:lnTo>
                <a:lnTo>
                  <a:pt x="36" y="65"/>
                </a:lnTo>
                <a:lnTo>
                  <a:pt x="31" y="66"/>
                </a:lnTo>
                <a:lnTo>
                  <a:pt x="31" y="66"/>
                </a:lnTo>
                <a:lnTo>
                  <a:pt x="31" y="68"/>
                </a:lnTo>
                <a:lnTo>
                  <a:pt x="31" y="69"/>
                </a:lnTo>
                <a:lnTo>
                  <a:pt x="31" y="69"/>
                </a:lnTo>
                <a:lnTo>
                  <a:pt x="36" y="65"/>
                </a:lnTo>
                <a:lnTo>
                  <a:pt x="36" y="65"/>
                </a:lnTo>
                <a:lnTo>
                  <a:pt x="37" y="65"/>
                </a:lnTo>
                <a:lnTo>
                  <a:pt x="37" y="65"/>
                </a:lnTo>
                <a:close/>
                <a:moveTo>
                  <a:pt x="20" y="291"/>
                </a:moveTo>
                <a:lnTo>
                  <a:pt x="20" y="291"/>
                </a:lnTo>
                <a:lnTo>
                  <a:pt x="27" y="289"/>
                </a:lnTo>
                <a:lnTo>
                  <a:pt x="27" y="289"/>
                </a:lnTo>
                <a:lnTo>
                  <a:pt x="26" y="288"/>
                </a:lnTo>
                <a:lnTo>
                  <a:pt x="26" y="288"/>
                </a:lnTo>
                <a:lnTo>
                  <a:pt x="23" y="289"/>
                </a:lnTo>
                <a:lnTo>
                  <a:pt x="23" y="289"/>
                </a:lnTo>
                <a:lnTo>
                  <a:pt x="20" y="291"/>
                </a:lnTo>
                <a:lnTo>
                  <a:pt x="20" y="291"/>
                </a:lnTo>
                <a:close/>
                <a:moveTo>
                  <a:pt x="21" y="75"/>
                </a:moveTo>
                <a:lnTo>
                  <a:pt x="21" y="75"/>
                </a:lnTo>
                <a:lnTo>
                  <a:pt x="24" y="73"/>
                </a:lnTo>
                <a:lnTo>
                  <a:pt x="24" y="71"/>
                </a:lnTo>
                <a:lnTo>
                  <a:pt x="24" y="71"/>
                </a:lnTo>
                <a:lnTo>
                  <a:pt x="21" y="72"/>
                </a:lnTo>
                <a:lnTo>
                  <a:pt x="21" y="72"/>
                </a:lnTo>
                <a:lnTo>
                  <a:pt x="21" y="75"/>
                </a:lnTo>
                <a:lnTo>
                  <a:pt x="21" y="75"/>
                </a:lnTo>
                <a:close/>
                <a:moveTo>
                  <a:pt x="10" y="190"/>
                </a:moveTo>
                <a:lnTo>
                  <a:pt x="10" y="190"/>
                </a:lnTo>
                <a:lnTo>
                  <a:pt x="11" y="176"/>
                </a:lnTo>
                <a:lnTo>
                  <a:pt x="11" y="176"/>
                </a:lnTo>
                <a:lnTo>
                  <a:pt x="10" y="181"/>
                </a:lnTo>
                <a:lnTo>
                  <a:pt x="10" y="190"/>
                </a:lnTo>
                <a:lnTo>
                  <a:pt x="10" y="190"/>
                </a:lnTo>
                <a:close/>
                <a:moveTo>
                  <a:pt x="74" y="113"/>
                </a:moveTo>
                <a:lnTo>
                  <a:pt x="74" y="113"/>
                </a:lnTo>
                <a:lnTo>
                  <a:pt x="75" y="109"/>
                </a:lnTo>
                <a:lnTo>
                  <a:pt x="75" y="109"/>
                </a:lnTo>
                <a:lnTo>
                  <a:pt x="75" y="105"/>
                </a:lnTo>
                <a:lnTo>
                  <a:pt x="75" y="105"/>
                </a:lnTo>
                <a:lnTo>
                  <a:pt x="74" y="100"/>
                </a:lnTo>
                <a:lnTo>
                  <a:pt x="74" y="100"/>
                </a:lnTo>
                <a:lnTo>
                  <a:pt x="74" y="113"/>
                </a:lnTo>
                <a:lnTo>
                  <a:pt x="74" y="113"/>
                </a:lnTo>
                <a:close/>
                <a:moveTo>
                  <a:pt x="20" y="130"/>
                </a:moveTo>
                <a:lnTo>
                  <a:pt x="20" y="130"/>
                </a:lnTo>
                <a:lnTo>
                  <a:pt x="20" y="135"/>
                </a:lnTo>
                <a:lnTo>
                  <a:pt x="20" y="135"/>
                </a:lnTo>
                <a:lnTo>
                  <a:pt x="23" y="133"/>
                </a:lnTo>
                <a:lnTo>
                  <a:pt x="23" y="129"/>
                </a:lnTo>
                <a:lnTo>
                  <a:pt x="23" y="129"/>
                </a:lnTo>
                <a:lnTo>
                  <a:pt x="20" y="130"/>
                </a:lnTo>
                <a:lnTo>
                  <a:pt x="20" y="130"/>
                </a:lnTo>
                <a:close/>
                <a:moveTo>
                  <a:pt x="36" y="214"/>
                </a:moveTo>
                <a:lnTo>
                  <a:pt x="36" y="214"/>
                </a:lnTo>
                <a:lnTo>
                  <a:pt x="38" y="213"/>
                </a:lnTo>
                <a:lnTo>
                  <a:pt x="37" y="210"/>
                </a:lnTo>
                <a:lnTo>
                  <a:pt x="37" y="210"/>
                </a:lnTo>
                <a:lnTo>
                  <a:pt x="36" y="211"/>
                </a:lnTo>
                <a:lnTo>
                  <a:pt x="36" y="214"/>
                </a:lnTo>
                <a:lnTo>
                  <a:pt x="36" y="214"/>
                </a:lnTo>
                <a:close/>
                <a:moveTo>
                  <a:pt x="44" y="52"/>
                </a:moveTo>
                <a:lnTo>
                  <a:pt x="44" y="52"/>
                </a:lnTo>
                <a:lnTo>
                  <a:pt x="41" y="55"/>
                </a:lnTo>
                <a:lnTo>
                  <a:pt x="43" y="58"/>
                </a:lnTo>
                <a:lnTo>
                  <a:pt x="43" y="58"/>
                </a:lnTo>
                <a:lnTo>
                  <a:pt x="44" y="56"/>
                </a:lnTo>
                <a:lnTo>
                  <a:pt x="44" y="56"/>
                </a:lnTo>
                <a:lnTo>
                  <a:pt x="44" y="52"/>
                </a:lnTo>
                <a:lnTo>
                  <a:pt x="44" y="52"/>
                </a:lnTo>
                <a:close/>
                <a:moveTo>
                  <a:pt x="31" y="160"/>
                </a:moveTo>
                <a:lnTo>
                  <a:pt x="31" y="160"/>
                </a:lnTo>
                <a:lnTo>
                  <a:pt x="31" y="160"/>
                </a:lnTo>
                <a:lnTo>
                  <a:pt x="31" y="160"/>
                </a:lnTo>
                <a:lnTo>
                  <a:pt x="28" y="162"/>
                </a:lnTo>
                <a:lnTo>
                  <a:pt x="28" y="162"/>
                </a:lnTo>
                <a:lnTo>
                  <a:pt x="27" y="163"/>
                </a:lnTo>
                <a:lnTo>
                  <a:pt x="28" y="164"/>
                </a:lnTo>
                <a:lnTo>
                  <a:pt x="28" y="164"/>
                </a:lnTo>
                <a:lnTo>
                  <a:pt x="30" y="163"/>
                </a:lnTo>
                <a:lnTo>
                  <a:pt x="30" y="163"/>
                </a:lnTo>
                <a:lnTo>
                  <a:pt x="31" y="162"/>
                </a:lnTo>
                <a:lnTo>
                  <a:pt x="31" y="160"/>
                </a:lnTo>
                <a:lnTo>
                  <a:pt x="31" y="160"/>
                </a:lnTo>
                <a:close/>
                <a:moveTo>
                  <a:pt x="27" y="133"/>
                </a:moveTo>
                <a:lnTo>
                  <a:pt x="27" y="133"/>
                </a:lnTo>
                <a:lnTo>
                  <a:pt x="28" y="136"/>
                </a:lnTo>
                <a:lnTo>
                  <a:pt x="28" y="136"/>
                </a:lnTo>
                <a:lnTo>
                  <a:pt x="31" y="135"/>
                </a:lnTo>
                <a:lnTo>
                  <a:pt x="31" y="135"/>
                </a:lnTo>
                <a:lnTo>
                  <a:pt x="31" y="132"/>
                </a:lnTo>
                <a:lnTo>
                  <a:pt x="31" y="132"/>
                </a:lnTo>
                <a:lnTo>
                  <a:pt x="30" y="132"/>
                </a:lnTo>
                <a:lnTo>
                  <a:pt x="30" y="132"/>
                </a:lnTo>
                <a:lnTo>
                  <a:pt x="27" y="133"/>
                </a:lnTo>
                <a:lnTo>
                  <a:pt x="27" y="133"/>
                </a:lnTo>
                <a:close/>
                <a:moveTo>
                  <a:pt x="34" y="32"/>
                </a:moveTo>
                <a:lnTo>
                  <a:pt x="34" y="32"/>
                </a:lnTo>
                <a:lnTo>
                  <a:pt x="31" y="34"/>
                </a:lnTo>
                <a:lnTo>
                  <a:pt x="33" y="37"/>
                </a:lnTo>
                <a:lnTo>
                  <a:pt x="33" y="37"/>
                </a:lnTo>
                <a:lnTo>
                  <a:pt x="36" y="35"/>
                </a:lnTo>
                <a:lnTo>
                  <a:pt x="36" y="35"/>
                </a:lnTo>
                <a:lnTo>
                  <a:pt x="34" y="32"/>
                </a:lnTo>
                <a:lnTo>
                  <a:pt x="34" y="32"/>
                </a:lnTo>
                <a:close/>
                <a:moveTo>
                  <a:pt x="43" y="45"/>
                </a:moveTo>
                <a:lnTo>
                  <a:pt x="43" y="45"/>
                </a:lnTo>
                <a:lnTo>
                  <a:pt x="41" y="41"/>
                </a:lnTo>
                <a:lnTo>
                  <a:pt x="41" y="41"/>
                </a:lnTo>
                <a:lnTo>
                  <a:pt x="40" y="42"/>
                </a:lnTo>
                <a:lnTo>
                  <a:pt x="41" y="45"/>
                </a:lnTo>
                <a:lnTo>
                  <a:pt x="41" y="45"/>
                </a:lnTo>
                <a:lnTo>
                  <a:pt x="41" y="46"/>
                </a:lnTo>
                <a:lnTo>
                  <a:pt x="41" y="46"/>
                </a:lnTo>
                <a:lnTo>
                  <a:pt x="43" y="45"/>
                </a:lnTo>
                <a:lnTo>
                  <a:pt x="43" y="45"/>
                </a:lnTo>
                <a:close/>
                <a:moveTo>
                  <a:pt x="37" y="164"/>
                </a:moveTo>
                <a:lnTo>
                  <a:pt x="37" y="164"/>
                </a:lnTo>
                <a:lnTo>
                  <a:pt x="37" y="167"/>
                </a:lnTo>
                <a:lnTo>
                  <a:pt x="37" y="167"/>
                </a:lnTo>
                <a:lnTo>
                  <a:pt x="40" y="166"/>
                </a:lnTo>
                <a:lnTo>
                  <a:pt x="38" y="163"/>
                </a:lnTo>
                <a:lnTo>
                  <a:pt x="38" y="163"/>
                </a:lnTo>
                <a:lnTo>
                  <a:pt x="37" y="164"/>
                </a:lnTo>
                <a:lnTo>
                  <a:pt x="37" y="164"/>
                </a:lnTo>
                <a:close/>
                <a:moveTo>
                  <a:pt x="54" y="72"/>
                </a:moveTo>
                <a:lnTo>
                  <a:pt x="54" y="72"/>
                </a:lnTo>
                <a:lnTo>
                  <a:pt x="54" y="76"/>
                </a:lnTo>
                <a:lnTo>
                  <a:pt x="54" y="81"/>
                </a:lnTo>
                <a:lnTo>
                  <a:pt x="54" y="81"/>
                </a:lnTo>
                <a:lnTo>
                  <a:pt x="54" y="79"/>
                </a:lnTo>
                <a:lnTo>
                  <a:pt x="54" y="79"/>
                </a:lnTo>
                <a:lnTo>
                  <a:pt x="54" y="72"/>
                </a:lnTo>
                <a:lnTo>
                  <a:pt x="54" y="72"/>
                </a:lnTo>
                <a:close/>
                <a:moveTo>
                  <a:pt x="36" y="139"/>
                </a:moveTo>
                <a:lnTo>
                  <a:pt x="36" y="139"/>
                </a:lnTo>
                <a:lnTo>
                  <a:pt x="38" y="137"/>
                </a:lnTo>
                <a:lnTo>
                  <a:pt x="38" y="135"/>
                </a:lnTo>
                <a:lnTo>
                  <a:pt x="38" y="135"/>
                </a:lnTo>
                <a:lnTo>
                  <a:pt x="36" y="136"/>
                </a:lnTo>
                <a:lnTo>
                  <a:pt x="36" y="139"/>
                </a:lnTo>
                <a:lnTo>
                  <a:pt x="36" y="139"/>
                </a:lnTo>
                <a:close/>
                <a:moveTo>
                  <a:pt x="26" y="123"/>
                </a:moveTo>
                <a:lnTo>
                  <a:pt x="26" y="123"/>
                </a:lnTo>
                <a:lnTo>
                  <a:pt x="26" y="123"/>
                </a:lnTo>
                <a:lnTo>
                  <a:pt x="26" y="123"/>
                </a:lnTo>
                <a:lnTo>
                  <a:pt x="30" y="120"/>
                </a:lnTo>
                <a:lnTo>
                  <a:pt x="30" y="120"/>
                </a:lnTo>
                <a:lnTo>
                  <a:pt x="31" y="120"/>
                </a:lnTo>
                <a:lnTo>
                  <a:pt x="31" y="119"/>
                </a:lnTo>
                <a:lnTo>
                  <a:pt x="31" y="119"/>
                </a:lnTo>
                <a:lnTo>
                  <a:pt x="26" y="123"/>
                </a:lnTo>
                <a:lnTo>
                  <a:pt x="26" y="123"/>
                </a:lnTo>
                <a:close/>
                <a:moveTo>
                  <a:pt x="50" y="69"/>
                </a:moveTo>
                <a:lnTo>
                  <a:pt x="50" y="69"/>
                </a:lnTo>
                <a:lnTo>
                  <a:pt x="50" y="69"/>
                </a:lnTo>
                <a:lnTo>
                  <a:pt x="50" y="69"/>
                </a:lnTo>
                <a:lnTo>
                  <a:pt x="50" y="62"/>
                </a:lnTo>
                <a:lnTo>
                  <a:pt x="50" y="62"/>
                </a:lnTo>
                <a:lnTo>
                  <a:pt x="48" y="62"/>
                </a:lnTo>
                <a:lnTo>
                  <a:pt x="48" y="64"/>
                </a:lnTo>
                <a:lnTo>
                  <a:pt x="48" y="64"/>
                </a:lnTo>
                <a:lnTo>
                  <a:pt x="50" y="69"/>
                </a:lnTo>
                <a:lnTo>
                  <a:pt x="50" y="69"/>
                </a:lnTo>
                <a:close/>
                <a:moveTo>
                  <a:pt x="28" y="139"/>
                </a:moveTo>
                <a:lnTo>
                  <a:pt x="28" y="139"/>
                </a:lnTo>
                <a:lnTo>
                  <a:pt x="30" y="142"/>
                </a:lnTo>
                <a:lnTo>
                  <a:pt x="31" y="142"/>
                </a:lnTo>
                <a:lnTo>
                  <a:pt x="31" y="142"/>
                </a:lnTo>
                <a:lnTo>
                  <a:pt x="31" y="139"/>
                </a:lnTo>
                <a:lnTo>
                  <a:pt x="31" y="139"/>
                </a:lnTo>
                <a:lnTo>
                  <a:pt x="28" y="139"/>
                </a:lnTo>
                <a:lnTo>
                  <a:pt x="28" y="139"/>
                </a:lnTo>
                <a:close/>
                <a:moveTo>
                  <a:pt x="28" y="245"/>
                </a:moveTo>
                <a:lnTo>
                  <a:pt x="28" y="245"/>
                </a:lnTo>
                <a:lnTo>
                  <a:pt x="30" y="244"/>
                </a:lnTo>
                <a:lnTo>
                  <a:pt x="30" y="241"/>
                </a:lnTo>
                <a:lnTo>
                  <a:pt x="30" y="241"/>
                </a:lnTo>
                <a:lnTo>
                  <a:pt x="28" y="243"/>
                </a:lnTo>
                <a:lnTo>
                  <a:pt x="28" y="245"/>
                </a:lnTo>
                <a:lnTo>
                  <a:pt x="28" y="245"/>
                </a:lnTo>
                <a:close/>
                <a:moveTo>
                  <a:pt x="13" y="42"/>
                </a:moveTo>
                <a:lnTo>
                  <a:pt x="13" y="42"/>
                </a:lnTo>
                <a:lnTo>
                  <a:pt x="19" y="38"/>
                </a:lnTo>
                <a:lnTo>
                  <a:pt x="19" y="38"/>
                </a:lnTo>
                <a:lnTo>
                  <a:pt x="13" y="41"/>
                </a:lnTo>
                <a:lnTo>
                  <a:pt x="13" y="41"/>
                </a:lnTo>
                <a:lnTo>
                  <a:pt x="13" y="41"/>
                </a:lnTo>
                <a:lnTo>
                  <a:pt x="13" y="42"/>
                </a:lnTo>
                <a:lnTo>
                  <a:pt x="13" y="42"/>
                </a:lnTo>
                <a:close/>
                <a:moveTo>
                  <a:pt x="21" y="159"/>
                </a:moveTo>
                <a:lnTo>
                  <a:pt x="21" y="159"/>
                </a:lnTo>
                <a:lnTo>
                  <a:pt x="20" y="159"/>
                </a:lnTo>
                <a:lnTo>
                  <a:pt x="20" y="159"/>
                </a:lnTo>
                <a:lnTo>
                  <a:pt x="20" y="163"/>
                </a:lnTo>
                <a:lnTo>
                  <a:pt x="20" y="163"/>
                </a:lnTo>
                <a:lnTo>
                  <a:pt x="21" y="162"/>
                </a:lnTo>
                <a:lnTo>
                  <a:pt x="21" y="160"/>
                </a:lnTo>
                <a:lnTo>
                  <a:pt x="21" y="159"/>
                </a:lnTo>
                <a:lnTo>
                  <a:pt x="21" y="159"/>
                </a:lnTo>
                <a:close/>
                <a:moveTo>
                  <a:pt x="23" y="82"/>
                </a:moveTo>
                <a:lnTo>
                  <a:pt x="23" y="82"/>
                </a:lnTo>
                <a:lnTo>
                  <a:pt x="24" y="81"/>
                </a:lnTo>
                <a:lnTo>
                  <a:pt x="24" y="78"/>
                </a:lnTo>
                <a:lnTo>
                  <a:pt x="24" y="78"/>
                </a:lnTo>
                <a:lnTo>
                  <a:pt x="23" y="79"/>
                </a:lnTo>
                <a:lnTo>
                  <a:pt x="23" y="82"/>
                </a:lnTo>
                <a:lnTo>
                  <a:pt x="23" y="82"/>
                </a:lnTo>
                <a:close/>
                <a:moveTo>
                  <a:pt x="36" y="38"/>
                </a:moveTo>
                <a:lnTo>
                  <a:pt x="36" y="38"/>
                </a:lnTo>
                <a:lnTo>
                  <a:pt x="33" y="41"/>
                </a:lnTo>
                <a:lnTo>
                  <a:pt x="33" y="41"/>
                </a:lnTo>
                <a:lnTo>
                  <a:pt x="31" y="41"/>
                </a:lnTo>
                <a:lnTo>
                  <a:pt x="31" y="42"/>
                </a:lnTo>
                <a:lnTo>
                  <a:pt x="31" y="42"/>
                </a:lnTo>
                <a:lnTo>
                  <a:pt x="36" y="41"/>
                </a:lnTo>
                <a:lnTo>
                  <a:pt x="36" y="38"/>
                </a:lnTo>
                <a:lnTo>
                  <a:pt x="36" y="38"/>
                </a:lnTo>
                <a:close/>
                <a:moveTo>
                  <a:pt x="6" y="21"/>
                </a:moveTo>
                <a:lnTo>
                  <a:pt x="6" y="21"/>
                </a:lnTo>
                <a:lnTo>
                  <a:pt x="9" y="19"/>
                </a:lnTo>
                <a:lnTo>
                  <a:pt x="9" y="19"/>
                </a:lnTo>
                <a:lnTo>
                  <a:pt x="7" y="18"/>
                </a:lnTo>
                <a:lnTo>
                  <a:pt x="7" y="17"/>
                </a:lnTo>
                <a:lnTo>
                  <a:pt x="9" y="14"/>
                </a:lnTo>
                <a:lnTo>
                  <a:pt x="9" y="14"/>
                </a:lnTo>
                <a:lnTo>
                  <a:pt x="6" y="17"/>
                </a:lnTo>
                <a:lnTo>
                  <a:pt x="6" y="21"/>
                </a:lnTo>
                <a:lnTo>
                  <a:pt x="6" y="21"/>
                </a:lnTo>
                <a:close/>
                <a:moveTo>
                  <a:pt x="20" y="122"/>
                </a:moveTo>
                <a:lnTo>
                  <a:pt x="20" y="122"/>
                </a:lnTo>
                <a:lnTo>
                  <a:pt x="21" y="122"/>
                </a:lnTo>
                <a:lnTo>
                  <a:pt x="21" y="122"/>
                </a:lnTo>
                <a:lnTo>
                  <a:pt x="21" y="120"/>
                </a:lnTo>
                <a:lnTo>
                  <a:pt x="21" y="120"/>
                </a:lnTo>
                <a:lnTo>
                  <a:pt x="20" y="116"/>
                </a:lnTo>
                <a:lnTo>
                  <a:pt x="20" y="116"/>
                </a:lnTo>
                <a:lnTo>
                  <a:pt x="20" y="122"/>
                </a:lnTo>
                <a:lnTo>
                  <a:pt x="20" y="122"/>
                </a:lnTo>
                <a:close/>
                <a:moveTo>
                  <a:pt x="31" y="248"/>
                </a:moveTo>
                <a:lnTo>
                  <a:pt x="31" y="248"/>
                </a:lnTo>
                <a:lnTo>
                  <a:pt x="28" y="250"/>
                </a:lnTo>
                <a:lnTo>
                  <a:pt x="28" y="250"/>
                </a:lnTo>
                <a:lnTo>
                  <a:pt x="28" y="251"/>
                </a:lnTo>
                <a:lnTo>
                  <a:pt x="28" y="251"/>
                </a:lnTo>
                <a:lnTo>
                  <a:pt x="31" y="250"/>
                </a:lnTo>
                <a:lnTo>
                  <a:pt x="31" y="248"/>
                </a:lnTo>
                <a:lnTo>
                  <a:pt x="31" y="248"/>
                </a:lnTo>
                <a:close/>
                <a:moveTo>
                  <a:pt x="57" y="32"/>
                </a:moveTo>
                <a:lnTo>
                  <a:pt x="57" y="32"/>
                </a:lnTo>
                <a:lnTo>
                  <a:pt x="55" y="32"/>
                </a:lnTo>
                <a:lnTo>
                  <a:pt x="55" y="32"/>
                </a:lnTo>
                <a:lnTo>
                  <a:pt x="55" y="39"/>
                </a:lnTo>
                <a:lnTo>
                  <a:pt x="55" y="39"/>
                </a:lnTo>
                <a:lnTo>
                  <a:pt x="55" y="39"/>
                </a:lnTo>
                <a:lnTo>
                  <a:pt x="55" y="39"/>
                </a:lnTo>
                <a:lnTo>
                  <a:pt x="57" y="35"/>
                </a:lnTo>
                <a:lnTo>
                  <a:pt x="57" y="32"/>
                </a:lnTo>
                <a:lnTo>
                  <a:pt x="57" y="32"/>
                </a:lnTo>
                <a:close/>
                <a:moveTo>
                  <a:pt x="48" y="164"/>
                </a:moveTo>
                <a:lnTo>
                  <a:pt x="48" y="164"/>
                </a:lnTo>
                <a:lnTo>
                  <a:pt x="47" y="164"/>
                </a:lnTo>
                <a:lnTo>
                  <a:pt x="47" y="164"/>
                </a:lnTo>
                <a:lnTo>
                  <a:pt x="46" y="166"/>
                </a:lnTo>
                <a:lnTo>
                  <a:pt x="46" y="166"/>
                </a:lnTo>
                <a:lnTo>
                  <a:pt x="46" y="170"/>
                </a:lnTo>
                <a:lnTo>
                  <a:pt x="46" y="170"/>
                </a:lnTo>
                <a:lnTo>
                  <a:pt x="46" y="172"/>
                </a:lnTo>
                <a:lnTo>
                  <a:pt x="46" y="172"/>
                </a:lnTo>
                <a:lnTo>
                  <a:pt x="46" y="167"/>
                </a:lnTo>
                <a:lnTo>
                  <a:pt x="46" y="167"/>
                </a:lnTo>
                <a:lnTo>
                  <a:pt x="48" y="164"/>
                </a:lnTo>
                <a:lnTo>
                  <a:pt x="48" y="164"/>
                </a:lnTo>
                <a:close/>
                <a:moveTo>
                  <a:pt x="10" y="96"/>
                </a:moveTo>
                <a:lnTo>
                  <a:pt x="10" y="96"/>
                </a:lnTo>
                <a:lnTo>
                  <a:pt x="10" y="96"/>
                </a:lnTo>
                <a:lnTo>
                  <a:pt x="10" y="96"/>
                </a:lnTo>
                <a:lnTo>
                  <a:pt x="10" y="91"/>
                </a:lnTo>
                <a:lnTo>
                  <a:pt x="10" y="91"/>
                </a:lnTo>
                <a:lnTo>
                  <a:pt x="10" y="91"/>
                </a:lnTo>
                <a:lnTo>
                  <a:pt x="10" y="91"/>
                </a:lnTo>
                <a:lnTo>
                  <a:pt x="10" y="96"/>
                </a:lnTo>
                <a:lnTo>
                  <a:pt x="10" y="96"/>
                </a:lnTo>
                <a:close/>
                <a:moveTo>
                  <a:pt x="54" y="244"/>
                </a:moveTo>
                <a:lnTo>
                  <a:pt x="54" y="244"/>
                </a:lnTo>
                <a:lnTo>
                  <a:pt x="55" y="241"/>
                </a:lnTo>
                <a:lnTo>
                  <a:pt x="54" y="238"/>
                </a:lnTo>
                <a:lnTo>
                  <a:pt x="54" y="238"/>
                </a:lnTo>
                <a:lnTo>
                  <a:pt x="54" y="241"/>
                </a:lnTo>
                <a:lnTo>
                  <a:pt x="54" y="244"/>
                </a:lnTo>
                <a:lnTo>
                  <a:pt x="54" y="244"/>
                </a:lnTo>
                <a:close/>
                <a:moveTo>
                  <a:pt x="50" y="129"/>
                </a:moveTo>
                <a:lnTo>
                  <a:pt x="50" y="129"/>
                </a:lnTo>
                <a:lnTo>
                  <a:pt x="50" y="129"/>
                </a:lnTo>
                <a:lnTo>
                  <a:pt x="50" y="129"/>
                </a:lnTo>
                <a:lnTo>
                  <a:pt x="44" y="132"/>
                </a:lnTo>
                <a:lnTo>
                  <a:pt x="44" y="132"/>
                </a:lnTo>
                <a:lnTo>
                  <a:pt x="44" y="132"/>
                </a:lnTo>
                <a:lnTo>
                  <a:pt x="44" y="133"/>
                </a:lnTo>
                <a:lnTo>
                  <a:pt x="44" y="133"/>
                </a:lnTo>
                <a:lnTo>
                  <a:pt x="50" y="129"/>
                </a:lnTo>
                <a:lnTo>
                  <a:pt x="50" y="129"/>
                </a:lnTo>
                <a:close/>
                <a:moveTo>
                  <a:pt x="40" y="170"/>
                </a:moveTo>
                <a:lnTo>
                  <a:pt x="40" y="170"/>
                </a:lnTo>
                <a:lnTo>
                  <a:pt x="37" y="172"/>
                </a:lnTo>
                <a:lnTo>
                  <a:pt x="38" y="174"/>
                </a:lnTo>
                <a:lnTo>
                  <a:pt x="38" y="174"/>
                </a:lnTo>
                <a:lnTo>
                  <a:pt x="38" y="174"/>
                </a:lnTo>
                <a:lnTo>
                  <a:pt x="40" y="173"/>
                </a:lnTo>
                <a:lnTo>
                  <a:pt x="40" y="170"/>
                </a:lnTo>
                <a:lnTo>
                  <a:pt x="40" y="170"/>
                </a:lnTo>
                <a:close/>
                <a:moveTo>
                  <a:pt x="48" y="159"/>
                </a:moveTo>
                <a:lnTo>
                  <a:pt x="48" y="159"/>
                </a:lnTo>
                <a:lnTo>
                  <a:pt x="48" y="159"/>
                </a:lnTo>
                <a:lnTo>
                  <a:pt x="48" y="159"/>
                </a:lnTo>
                <a:lnTo>
                  <a:pt x="46" y="159"/>
                </a:lnTo>
                <a:lnTo>
                  <a:pt x="46" y="159"/>
                </a:lnTo>
                <a:lnTo>
                  <a:pt x="46" y="160"/>
                </a:lnTo>
                <a:lnTo>
                  <a:pt x="46" y="162"/>
                </a:lnTo>
                <a:lnTo>
                  <a:pt x="46" y="162"/>
                </a:lnTo>
                <a:lnTo>
                  <a:pt x="47" y="160"/>
                </a:lnTo>
                <a:lnTo>
                  <a:pt x="48" y="159"/>
                </a:lnTo>
                <a:lnTo>
                  <a:pt x="48" y="159"/>
                </a:lnTo>
                <a:close/>
                <a:moveTo>
                  <a:pt x="31" y="176"/>
                </a:moveTo>
                <a:lnTo>
                  <a:pt x="31" y="176"/>
                </a:lnTo>
                <a:lnTo>
                  <a:pt x="30" y="177"/>
                </a:lnTo>
                <a:lnTo>
                  <a:pt x="30" y="180"/>
                </a:lnTo>
                <a:lnTo>
                  <a:pt x="30" y="180"/>
                </a:lnTo>
                <a:lnTo>
                  <a:pt x="31" y="179"/>
                </a:lnTo>
                <a:lnTo>
                  <a:pt x="31" y="176"/>
                </a:lnTo>
                <a:lnTo>
                  <a:pt x="31" y="176"/>
                </a:lnTo>
                <a:close/>
                <a:moveTo>
                  <a:pt x="58" y="174"/>
                </a:moveTo>
                <a:lnTo>
                  <a:pt x="58" y="174"/>
                </a:lnTo>
                <a:lnTo>
                  <a:pt x="57" y="176"/>
                </a:lnTo>
                <a:lnTo>
                  <a:pt x="57" y="176"/>
                </a:lnTo>
                <a:lnTo>
                  <a:pt x="57" y="180"/>
                </a:lnTo>
                <a:lnTo>
                  <a:pt x="57" y="180"/>
                </a:lnTo>
                <a:lnTo>
                  <a:pt x="58" y="181"/>
                </a:lnTo>
                <a:lnTo>
                  <a:pt x="58" y="181"/>
                </a:lnTo>
                <a:lnTo>
                  <a:pt x="58" y="174"/>
                </a:lnTo>
                <a:lnTo>
                  <a:pt x="58" y="174"/>
                </a:lnTo>
                <a:close/>
                <a:moveTo>
                  <a:pt x="20" y="10"/>
                </a:moveTo>
                <a:lnTo>
                  <a:pt x="20" y="10"/>
                </a:lnTo>
                <a:lnTo>
                  <a:pt x="17" y="10"/>
                </a:lnTo>
                <a:lnTo>
                  <a:pt x="14" y="12"/>
                </a:lnTo>
                <a:lnTo>
                  <a:pt x="14" y="12"/>
                </a:lnTo>
                <a:lnTo>
                  <a:pt x="20" y="10"/>
                </a:lnTo>
                <a:lnTo>
                  <a:pt x="20" y="10"/>
                </a:lnTo>
                <a:close/>
                <a:moveTo>
                  <a:pt x="33" y="22"/>
                </a:moveTo>
                <a:lnTo>
                  <a:pt x="33" y="22"/>
                </a:lnTo>
                <a:lnTo>
                  <a:pt x="33" y="22"/>
                </a:lnTo>
                <a:lnTo>
                  <a:pt x="33" y="22"/>
                </a:lnTo>
                <a:lnTo>
                  <a:pt x="33" y="27"/>
                </a:lnTo>
                <a:lnTo>
                  <a:pt x="33" y="27"/>
                </a:lnTo>
                <a:lnTo>
                  <a:pt x="34" y="27"/>
                </a:lnTo>
                <a:lnTo>
                  <a:pt x="34" y="25"/>
                </a:lnTo>
                <a:lnTo>
                  <a:pt x="34" y="25"/>
                </a:lnTo>
                <a:lnTo>
                  <a:pt x="33" y="22"/>
                </a:lnTo>
                <a:lnTo>
                  <a:pt x="33" y="22"/>
                </a:lnTo>
                <a:close/>
                <a:moveTo>
                  <a:pt x="75" y="162"/>
                </a:moveTo>
                <a:lnTo>
                  <a:pt x="75" y="162"/>
                </a:lnTo>
                <a:lnTo>
                  <a:pt x="75" y="162"/>
                </a:lnTo>
                <a:lnTo>
                  <a:pt x="75" y="162"/>
                </a:lnTo>
                <a:lnTo>
                  <a:pt x="75" y="166"/>
                </a:lnTo>
                <a:lnTo>
                  <a:pt x="75" y="170"/>
                </a:lnTo>
                <a:lnTo>
                  <a:pt x="75" y="170"/>
                </a:lnTo>
                <a:lnTo>
                  <a:pt x="75" y="162"/>
                </a:lnTo>
                <a:lnTo>
                  <a:pt x="75" y="162"/>
                </a:lnTo>
                <a:close/>
                <a:moveTo>
                  <a:pt x="11" y="127"/>
                </a:moveTo>
                <a:lnTo>
                  <a:pt x="11" y="127"/>
                </a:lnTo>
                <a:lnTo>
                  <a:pt x="13" y="127"/>
                </a:lnTo>
                <a:lnTo>
                  <a:pt x="13" y="127"/>
                </a:lnTo>
                <a:lnTo>
                  <a:pt x="13" y="123"/>
                </a:lnTo>
                <a:lnTo>
                  <a:pt x="13" y="120"/>
                </a:lnTo>
                <a:lnTo>
                  <a:pt x="13" y="120"/>
                </a:lnTo>
                <a:lnTo>
                  <a:pt x="11" y="127"/>
                </a:lnTo>
                <a:lnTo>
                  <a:pt x="11" y="127"/>
                </a:lnTo>
                <a:close/>
                <a:moveTo>
                  <a:pt x="57" y="166"/>
                </a:moveTo>
                <a:lnTo>
                  <a:pt x="57" y="166"/>
                </a:lnTo>
                <a:lnTo>
                  <a:pt x="58" y="163"/>
                </a:lnTo>
                <a:lnTo>
                  <a:pt x="58" y="162"/>
                </a:lnTo>
                <a:lnTo>
                  <a:pt x="58" y="162"/>
                </a:lnTo>
                <a:lnTo>
                  <a:pt x="58" y="157"/>
                </a:lnTo>
                <a:lnTo>
                  <a:pt x="58" y="157"/>
                </a:lnTo>
                <a:lnTo>
                  <a:pt x="57" y="162"/>
                </a:lnTo>
                <a:lnTo>
                  <a:pt x="57" y="166"/>
                </a:lnTo>
                <a:lnTo>
                  <a:pt x="57" y="166"/>
                </a:lnTo>
                <a:close/>
                <a:moveTo>
                  <a:pt x="37" y="52"/>
                </a:moveTo>
                <a:lnTo>
                  <a:pt x="37" y="52"/>
                </a:lnTo>
                <a:lnTo>
                  <a:pt x="36" y="52"/>
                </a:lnTo>
                <a:lnTo>
                  <a:pt x="36" y="52"/>
                </a:lnTo>
                <a:lnTo>
                  <a:pt x="31" y="55"/>
                </a:lnTo>
                <a:lnTo>
                  <a:pt x="31" y="55"/>
                </a:lnTo>
                <a:lnTo>
                  <a:pt x="31" y="55"/>
                </a:lnTo>
                <a:lnTo>
                  <a:pt x="31" y="56"/>
                </a:lnTo>
                <a:lnTo>
                  <a:pt x="31" y="56"/>
                </a:lnTo>
                <a:lnTo>
                  <a:pt x="37" y="52"/>
                </a:lnTo>
                <a:lnTo>
                  <a:pt x="37" y="52"/>
                </a:lnTo>
                <a:close/>
                <a:moveTo>
                  <a:pt x="37" y="203"/>
                </a:moveTo>
                <a:lnTo>
                  <a:pt x="37" y="203"/>
                </a:lnTo>
                <a:lnTo>
                  <a:pt x="36" y="204"/>
                </a:lnTo>
                <a:lnTo>
                  <a:pt x="36" y="206"/>
                </a:lnTo>
                <a:lnTo>
                  <a:pt x="36" y="206"/>
                </a:lnTo>
                <a:lnTo>
                  <a:pt x="36" y="206"/>
                </a:lnTo>
                <a:lnTo>
                  <a:pt x="36" y="206"/>
                </a:lnTo>
                <a:lnTo>
                  <a:pt x="37" y="206"/>
                </a:lnTo>
                <a:lnTo>
                  <a:pt x="37" y="206"/>
                </a:lnTo>
                <a:lnTo>
                  <a:pt x="37" y="203"/>
                </a:lnTo>
                <a:lnTo>
                  <a:pt x="37" y="203"/>
                </a:lnTo>
                <a:close/>
                <a:moveTo>
                  <a:pt x="31" y="254"/>
                </a:moveTo>
                <a:lnTo>
                  <a:pt x="31" y="254"/>
                </a:lnTo>
                <a:lnTo>
                  <a:pt x="30" y="255"/>
                </a:lnTo>
                <a:lnTo>
                  <a:pt x="30" y="257"/>
                </a:lnTo>
                <a:lnTo>
                  <a:pt x="30" y="257"/>
                </a:lnTo>
                <a:lnTo>
                  <a:pt x="33" y="255"/>
                </a:lnTo>
                <a:lnTo>
                  <a:pt x="33" y="255"/>
                </a:lnTo>
                <a:lnTo>
                  <a:pt x="31" y="254"/>
                </a:lnTo>
                <a:lnTo>
                  <a:pt x="31" y="254"/>
                </a:lnTo>
                <a:close/>
                <a:moveTo>
                  <a:pt x="36" y="233"/>
                </a:moveTo>
                <a:lnTo>
                  <a:pt x="36" y="233"/>
                </a:lnTo>
                <a:lnTo>
                  <a:pt x="37" y="230"/>
                </a:lnTo>
                <a:lnTo>
                  <a:pt x="37" y="228"/>
                </a:lnTo>
                <a:lnTo>
                  <a:pt x="37" y="228"/>
                </a:lnTo>
                <a:lnTo>
                  <a:pt x="36" y="230"/>
                </a:lnTo>
                <a:lnTo>
                  <a:pt x="36" y="233"/>
                </a:lnTo>
                <a:lnTo>
                  <a:pt x="36" y="233"/>
                </a:lnTo>
                <a:close/>
                <a:moveTo>
                  <a:pt x="7" y="10"/>
                </a:moveTo>
                <a:lnTo>
                  <a:pt x="7" y="10"/>
                </a:lnTo>
                <a:lnTo>
                  <a:pt x="7" y="8"/>
                </a:lnTo>
                <a:lnTo>
                  <a:pt x="7" y="8"/>
                </a:lnTo>
                <a:lnTo>
                  <a:pt x="6" y="8"/>
                </a:lnTo>
                <a:lnTo>
                  <a:pt x="4" y="7"/>
                </a:lnTo>
                <a:lnTo>
                  <a:pt x="4" y="7"/>
                </a:lnTo>
                <a:lnTo>
                  <a:pt x="4" y="8"/>
                </a:lnTo>
                <a:lnTo>
                  <a:pt x="4" y="8"/>
                </a:lnTo>
                <a:lnTo>
                  <a:pt x="6" y="8"/>
                </a:lnTo>
                <a:lnTo>
                  <a:pt x="6" y="8"/>
                </a:lnTo>
                <a:lnTo>
                  <a:pt x="7" y="10"/>
                </a:lnTo>
                <a:lnTo>
                  <a:pt x="7" y="10"/>
                </a:lnTo>
                <a:close/>
                <a:moveTo>
                  <a:pt x="17" y="28"/>
                </a:moveTo>
                <a:lnTo>
                  <a:pt x="17" y="28"/>
                </a:lnTo>
                <a:lnTo>
                  <a:pt x="17" y="28"/>
                </a:lnTo>
                <a:lnTo>
                  <a:pt x="17" y="28"/>
                </a:lnTo>
                <a:lnTo>
                  <a:pt x="13" y="31"/>
                </a:lnTo>
                <a:lnTo>
                  <a:pt x="13" y="31"/>
                </a:lnTo>
                <a:lnTo>
                  <a:pt x="13" y="32"/>
                </a:lnTo>
                <a:lnTo>
                  <a:pt x="13" y="32"/>
                </a:lnTo>
                <a:lnTo>
                  <a:pt x="17" y="28"/>
                </a:lnTo>
                <a:lnTo>
                  <a:pt x="17" y="28"/>
                </a:lnTo>
                <a:close/>
                <a:moveTo>
                  <a:pt x="31" y="261"/>
                </a:moveTo>
                <a:lnTo>
                  <a:pt x="31" y="261"/>
                </a:lnTo>
                <a:lnTo>
                  <a:pt x="30" y="261"/>
                </a:lnTo>
                <a:lnTo>
                  <a:pt x="30" y="262"/>
                </a:lnTo>
                <a:lnTo>
                  <a:pt x="30" y="262"/>
                </a:lnTo>
                <a:lnTo>
                  <a:pt x="30" y="265"/>
                </a:lnTo>
                <a:lnTo>
                  <a:pt x="30" y="265"/>
                </a:lnTo>
                <a:lnTo>
                  <a:pt x="31" y="262"/>
                </a:lnTo>
                <a:lnTo>
                  <a:pt x="31" y="261"/>
                </a:lnTo>
                <a:lnTo>
                  <a:pt x="31" y="261"/>
                </a:lnTo>
                <a:close/>
                <a:moveTo>
                  <a:pt x="47" y="174"/>
                </a:moveTo>
                <a:lnTo>
                  <a:pt x="47" y="174"/>
                </a:lnTo>
                <a:lnTo>
                  <a:pt x="46" y="176"/>
                </a:lnTo>
                <a:lnTo>
                  <a:pt x="46" y="179"/>
                </a:lnTo>
                <a:lnTo>
                  <a:pt x="46" y="179"/>
                </a:lnTo>
                <a:lnTo>
                  <a:pt x="47" y="176"/>
                </a:lnTo>
                <a:lnTo>
                  <a:pt x="47" y="174"/>
                </a:lnTo>
                <a:lnTo>
                  <a:pt x="47" y="174"/>
                </a:lnTo>
                <a:close/>
                <a:moveTo>
                  <a:pt x="40" y="179"/>
                </a:moveTo>
                <a:lnTo>
                  <a:pt x="40" y="179"/>
                </a:lnTo>
                <a:lnTo>
                  <a:pt x="38" y="179"/>
                </a:lnTo>
                <a:lnTo>
                  <a:pt x="38" y="179"/>
                </a:lnTo>
                <a:lnTo>
                  <a:pt x="38" y="183"/>
                </a:lnTo>
                <a:lnTo>
                  <a:pt x="38" y="183"/>
                </a:lnTo>
                <a:lnTo>
                  <a:pt x="40" y="181"/>
                </a:lnTo>
                <a:lnTo>
                  <a:pt x="40" y="179"/>
                </a:lnTo>
                <a:lnTo>
                  <a:pt x="40" y="179"/>
                </a:lnTo>
                <a:close/>
                <a:moveTo>
                  <a:pt x="54" y="137"/>
                </a:moveTo>
                <a:lnTo>
                  <a:pt x="54" y="137"/>
                </a:lnTo>
                <a:lnTo>
                  <a:pt x="54" y="135"/>
                </a:lnTo>
                <a:lnTo>
                  <a:pt x="54" y="132"/>
                </a:lnTo>
                <a:lnTo>
                  <a:pt x="54" y="132"/>
                </a:lnTo>
                <a:lnTo>
                  <a:pt x="54" y="137"/>
                </a:lnTo>
                <a:lnTo>
                  <a:pt x="54" y="137"/>
                </a:lnTo>
                <a:close/>
                <a:moveTo>
                  <a:pt x="75" y="150"/>
                </a:moveTo>
                <a:lnTo>
                  <a:pt x="75" y="150"/>
                </a:lnTo>
                <a:lnTo>
                  <a:pt x="75" y="146"/>
                </a:lnTo>
                <a:lnTo>
                  <a:pt x="75" y="142"/>
                </a:lnTo>
                <a:lnTo>
                  <a:pt x="75" y="142"/>
                </a:lnTo>
                <a:lnTo>
                  <a:pt x="75" y="150"/>
                </a:lnTo>
                <a:lnTo>
                  <a:pt x="75" y="150"/>
                </a:lnTo>
                <a:close/>
                <a:moveTo>
                  <a:pt x="70" y="140"/>
                </a:moveTo>
                <a:lnTo>
                  <a:pt x="70" y="140"/>
                </a:lnTo>
                <a:lnTo>
                  <a:pt x="70" y="145"/>
                </a:lnTo>
                <a:lnTo>
                  <a:pt x="70" y="145"/>
                </a:lnTo>
                <a:lnTo>
                  <a:pt x="71" y="143"/>
                </a:lnTo>
                <a:lnTo>
                  <a:pt x="70" y="140"/>
                </a:lnTo>
                <a:lnTo>
                  <a:pt x="70" y="140"/>
                </a:lnTo>
                <a:close/>
                <a:moveTo>
                  <a:pt x="47" y="277"/>
                </a:moveTo>
                <a:lnTo>
                  <a:pt x="47" y="277"/>
                </a:lnTo>
                <a:lnTo>
                  <a:pt x="44" y="278"/>
                </a:lnTo>
                <a:lnTo>
                  <a:pt x="44" y="278"/>
                </a:lnTo>
                <a:lnTo>
                  <a:pt x="47" y="278"/>
                </a:lnTo>
                <a:lnTo>
                  <a:pt x="47" y="278"/>
                </a:lnTo>
                <a:lnTo>
                  <a:pt x="47" y="277"/>
                </a:lnTo>
                <a:lnTo>
                  <a:pt x="47" y="277"/>
                </a:lnTo>
                <a:lnTo>
                  <a:pt x="47" y="277"/>
                </a:lnTo>
                <a:close/>
                <a:moveTo>
                  <a:pt x="46" y="8"/>
                </a:moveTo>
                <a:lnTo>
                  <a:pt x="46" y="8"/>
                </a:lnTo>
                <a:lnTo>
                  <a:pt x="41" y="8"/>
                </a:lnTo>
                <a:lnTo>
                  <a:pt x="41" y="8"/>
                </a:lnTo>
                <a:lnTo>
                  <a:pt x="44" y="8"/>
                </a:lnTo>
                <a:lnTo>
                  <a:pt x="46" y="8"/>
                </a:lnTo>
                <a:lnTo>
                  <a:pt x="46" y="8"/>
                </a:lnTo>
                <a:close/>
                <a:moveTo>
                  <a:pt x="48" y="206"/>
                </a:moveTo>
                <a:lnTo>
                  <a:pt x="48" y="206"/>
                </a:lnTo>
                <a:lnTo>
                  <a:pt x="51" y="203"/>
                </a:lnTo>
                <a:lnTo>
                  <a:pt x="51" y="203"/>
                </a:lnTo>
                <a:lnTo>
                  <a:pt x="50" y="203"/>
                </a:lnTo>
                <a:lnTo>
                  <a:pt x="48" y="206"/>
                </a:lnTo>
                <a:lnTo>
                  <a:pt x="48" y="206"/>
                </a:lnTo>
                <a:close/>
                <a:moveTo>
                  <a:pt x="54" y="268"/>
                </a:moveTo>
                <a:lnTo>
                  <a:pt x="54" y="268"/>
                </a:lnTo>
                <a:lnTo>
                  <a:pt x="54" y="268"/>
                </a:lnTo>
                <a:lnTo>
                  <a:pt x="54" y="268"/>
                </a:lnTo>
                <a:lnTo>
                  <a:pt x="57" y="267"/>
                </a:lnTo>
                <a:lnTo>
                  <a:pt x="57" y="267"/>
                </a:lnTo>
                <a:lnTo>
                  <a:pt x="57" y="265"/>
                </a:lnTo>
                <a:lnTo>
                  <a:pt x="57" y="265"/>
                </a:lnTo>
                <a:lnTo>
                  <a:pt x="54" y="268"/>
                </a:lnTo>
                <a:lnTo>
                  <a:pt x="54" y="268"/>
                </a:lnTo>
                <a:close/>
                <a:moveTo>
                  <a:pt x="26" y="65"/>
                </a:moveTo>
                <a:lnTo>
                  <a:pt x="26" y="65"/>
                </a:lnTo>
                <a:lnTo>
                  <a:pt x="23" y="66"/>
                </a:lnTo>
                <a:lnTo>
                  <a:pt x="21" y="68"/>
                </a:lnTo>
                <a:lnTo>
                  <a:pt x="21" y="68"/>
                </a:lnTo>
                <a:lnTo>
                  <a:pt x="24" y="66"/>
                </a:lnTo>
                <a:lnTo>
                  <a:pt x="26" y="65"/>
                </a:lnTo>
                <a:lnTo>
                  <a:pt x="26" y="65"/>
                </a:lnTo>
                <a:close/>
                <a:moveTo>
                  <a:pt x="16" y="92"/>
                </a:moveTo>
                <a:lnTo>
                  <a:pt x="16" y="92"/>
                </a:lnTo>
                <a:lnTo>
                  <a:pt x="17" y="91"/>
                </a:lnTo>
                <a:lnTo>
                  <a:pt x="17" y="88"/>
                </a:lnTo>
                <a:lnTo>
                  <a:pt x="17" y="88"/>
                </a:lnTo>
                <a:lnTo>
                  <a:pt x="16" y="89"/>
                </a:lnTo>
                <a:lnTo>
                  <a:pt x="16" y="92"/>
                </a:lnTo>
                <a:lnTo>
                  <a:pt x="16" y="92"/>
                </a:lnTo>
                <a:close/>
                <a:moveTo>
                  <a:pt x="16" y="261"/>
                </a:moveTo>
                <a:lnTo>
                  <a:pt x="16" y="261"/>
                </a:lnTo>
                <a:lnTo>
                  <a:pt x="16" y="255"/>
                </a:lnTo>
                <a:lnTo>
                  <a:pt x="16" y="255"/>
                </a:lnTo>
                <a:lnTo>
                  <a:pt x="16" y="258"/>
                </a:lnTo>
                <a:lnTo>
                  <a:pt x="16" y="261"/>
                </a:lnTo>
                <a:lnTo>
                  <a:pt x="16" y="261"/>
                </a:lnTo>
                <a:close/>
                <a:moveTo>
                  <a:pt x="61" y="140"/>
                </a:moveTo>
                <a:lnTo>
                  <a:pt x="61" y="140"/>
                </a:lnTo>
                <a:lnTo>
                  <a:pt x="61" y="140"/>
                </a:lnTo>
                <a:lnTo>
                  <a:pt x="61" y="140"/>
                </a:lnTo>
                <a:lnTo>
                  <a:pt x="61" y="147"/>
                </a:lnTo>
                <a:lnTo>
                  <a:pt x="61" y="147"/>
                </a:lnTo>
                <a:lnTo>
                  <a:pt x="61" y="147"/>
                </a:lnTo>
                <a:lnTo>
                  <a:pt x="61" y="147"/>
                </a:lnTo>
                <a:lnTo>
                  <a:pt x="61" y="140"/>
                </a:lnTo>
                <a:lnTo>
                  <a:pt x="61" y="140"/>
                </a:lnTo>
                <a:close/>
                <a:moveTo>
                  <a:pt x="10" y="82"/>
                </a:moveTo>
                <a:lnTo>
                  <a:pt x="10" y="82"/>
                </a:lnTo>
                <a:lnTo>
                  <a:pt x="10" y="81"/>
                </a:lnTo>
                <a:lnTo>
                  <a:pt x="10" y="78"/>
                </a:lnTo>
                <a:lnTo>
                  <a:pt x="10" y="78"/>
                </a:lnTo>
                <a:lnTo>
                  <a:pt x="10" y="82"/>
                </a:lnTo>
                <a:lnTo>
                  <a:pt x="10" y="82"/>
                </a:lnTo>
                <a:close/>
                <a:moveTo>
                  <a:pt x="67" y="235"/>
                </a:moveTo>
                <a:lnTo>
                  <a:pt x="67" y="235"/>
                </a:lnTo>
                <a:lnTo>
                  <a:pt x="67" y="235"/>
                </a:lnTo>
                <a:lnTo>
                  <a:pt x="67" y="235"/>
                </a:lnTo>
                <a:lnTo>
                  <a:pt x="67" y="233"/>
                </a:lnTo>
                <a:lnTo>
                  <a:pt x="67" y="233"/>
                </a:lnTo>
                <a:lnTo>
                  <a:pt x="65" y="234"/>
                </a:lnTo>
                <a:lnTo>
                  <a:pt x="65" y="234"/>
                </a:lnTo>
                <a:lnTo>
                  <a:pt x="67" y="235"/>
                </a:lnTo>
                <a:lnTo>
                  <a:pt x="67" y="235"/>
                </a:lnTo>
                <a:close/>
                <a:moveTo>
                  <a:pt x="27" y="272"/>
                </a:moveTo>
                <a:lnTo>
                  <a:pt x="27" y="272"/>
                </a:lnTo>
                <a:lnTo>
                  <a:pt x="28" y="271"/>
                </a:lnTo>
                <a:lnTo>
                  <a:pt x="28" y="270"/>
                </a:lnTo>
                <a:lnTo>
                  <a:pt x="28" y="270"/>
                </a:lnTo>
                <a:lnTo>
                  <a:pt x="27" y="271"/>
                </a:lnTo>
                <a:lnTo>
                  <a:pt x="27" y="272"/>
                </a:lnTo>
                <a:lnTo>
                  <a:pt x="27" y="272"/>
                </a:lnTo>
                <a:close/>
                <a:moveTo>
                  <a:pt x="24" y="203"/>
                </a:moveTo>
                <a:lnTo>
                  <a:pt x="24" y="203"/>
                </a:lnTo>
                <a:lnTo>
                  <a:pt x="24" y="207"/>
                </a:lnTo>
                <a:lnTo>
                  <a:pt x="24" y="207"/>
                </a:lnTo>
                <a:lnTo>
                  <a:pt x="26" y="206"/>
                </a:lnTo>
                <a:lnTo>
                  <a:pt x="24" y="203"/>
                </a:lnTo>
                <a:lnTo>
                  <a:pt x="24" y="203"/>
                </a:lnTo>
                <a:close/>
                <a:moveTo>
                  <a:pt x="31" y="197"/>
                </a:moveTo>
                <a:lnTo>
                  <a:pt x="31" y="197"/>
                </a:lnTo>
                <a:lnTo>
                  <a:pt x="31" y="197"/>
                </a:lnTo>
                <a:lnTo>
                  <a:pt x="31" y="197"/>
                </a:lnTo>
                <a:lnTo>
                  <a:pt x="31" y="200"/>
                </a:lnTo>
                <a:lnTo>
                  <a:pt x="31" y="201"/>
                </a:lnTo>
                <a:lnTo>
                  <a:pt x="31" y="201"/>
                </a:lnTo>
                <a:lnTo>
                  <a:pt x="31" y="197"/>
                </a:lnTo>
                <a:lnTo>
                  <a:pt x="31" y="197"/>
                </a:lnTo>
                <a:close/>
                <a:moveTo>
                  <a:pt x="55" y="122"/>
                </a:moveTo>
                <a:lnTo>
                  <a:pt x="55" y="122"/>
                </a:lnTo>
                <a:lnTo>
                  <a:pt x="57" y="120"/>
                </a:lnTo>
                <a:lnTo>
                  <a:pt x="55" y="118"/>
                </a:lnTo>
                <a:lnTo>
                  <a:pt x="55" y="118"/>
                </a:lnTo>
                <a:lnTo>
                  <a:pt x="55" y="122"/>
                </a:lnTo>
                <a:lnTo>
                  <a:pt x="55" y="122"/>
                </a:lnTo>
                <a:close/>
                <a:moveTo>
                  <a:pt x="36" y="199"/>
                </a:moveTo>
                <a:lnTo>
                  <a:pt x="36" y="199"/>
                </a:lnTo>
                <a:lnTo>
                  <a:pt x="37" y="197"/>
                </a:lnTo>
                <a:lnTo>
                  <a:pt x="36" y="196"/>
                </a:lnTo>
                <a:lnTo>
                  <a:pt x="36" y="196"/>
                </a:lnTo>
                <a:lnTo>
                  <a:pt x="36" y="199"/>
                </a:lnTo>
                <a:lnTo>
                  <a:pt x="36" y="199"/>
                </a:lnTo>
                <a:close/>
                <a:moveTo>
                  <a:pt x="77" y="44"/>
                </a:moveTo>
                <a:lnTo>
                  <a:pt x="77" y="44"/>
                </a:lnTo>
                <a:lnTo>
                  <a:pt x="77" y="45"/>
                </a:lnTo>
                <a:lnTo>
                  <a:pt x="77" y="45"/>
                </a:lnTo>
                <a:lnTo>
                  <a:pt x="80" y="42"/>
                </a:lnTo>
                <a:lnTo>
                  <a:pt x="80" y="42"/>
                </a:lnTo>
                <a:lnTo>
                  <a:pt x="77" y="42"/>
                </a:lnTo>
                <a:lnTo>
                  <a:pt x="77" y="44"/>
                </a:lnTo>
                <a:lnTo>
                  <a:pt x="77" y="44"/>
                </a:lnTo>
                <a:close/>
                <a:moveTo>
                  <a:pt x="14" y="243"/>
                </a:moveTo>
                <a:lnTo>
                  <a:pt x="14" y="243"/>
                </a:lnTo>
                <a:lnTo>
                  <a:pt x="16" y="238"/>
                </a:lnTo>
                <a:lnTo>
                  <a:pt x="16" y="238"/>
                </a:lnTo>
                <a:lnTo>
                  <a:pt x="14" y="240"/>
                </a:lnTo>
                <a:lnTo>
                  <a:pt x="14" y="243"/>
                </a:lnTo>
                <a:lnTo>
                  <a:pt x="14" y="243"/>
                </a:lnTo>
                <a:close/>
                <a:moveTo>
                  <a:pt x="36" y="152"/>
                </a:moveTo>
                <a:lnTo>
                  <a:pt x="36" y="152"/>
                </a:lnTo>
                <a:lnTo>
                  <a:pt x="40" y="149"/>
                </a:lnTo>
                <a:lnTo>
                  <a:pt x="40" y="149"/>
                </a:lnTo>
                <a:lnTo>
                  <a:pt x="37" y="150"/>
                </a:lnTo>
                <a:lnTo>
                  <a:pt x="36" y="152"/>
                </a:lnTo>
                <a:lnTo>
                  <a:pt x="36" y="152"/>
                </a:lnTo>
                <a:close/>
                <a:moveTo>
                  <a:pt x="54" y="105"/>
                </a:moveTo>
                <a:lnTo>
                  <a:pt x="54" y="105"/>
                </a:lnTo>
                <a:lnTo>
                  <a:pt x="53" y="105"/>
                </a:lnTo>
                <a:lnTo>
                  <a:pt x="53" y="105"/>
                </a:lnTo>
                <a:lnTo>
                  <a:pt x="53" y="106"/>
                </a:lnTo>
                <a:lnTo>
                  <a:pt x="54" y="109"/>
                </a:lnTo>
                <a:lnTo>
                  <a:pt x="54" y="109"/>
                </a:lnTo>
                <a:lnTo>
                  <a:pt x="54" y="105"/>
                </a:lnTo>
                <a:lnTo>
                  <a:pt x="54" y="105"/>
                </a:lnTo>
                <a:close/>
                <a:moveTo>
                  <a:pt x="16" y="85"/>
                </a:moveTo>
                <a:lnTo>
                  <a:pt x="16" y="85"/>
                </a:lnTo>
                <a:lnTo>
                  <a:pt x="17" y="83"/>
                </a:lnTo>
                <a:lnTo>
                  <a:pt x="17" y="82"/>
                </a:lnTo>
                <a:lnTo>
                  <a:pt x="17" y="82"/>
                </a:lnTo>
                <a:lnTo>
                  <a:pt x="16" y="83"/>
                </a:lnTo>
                <a:lnTo>
                  <a:pt x="16" y="85"/>
                </a:lnTo>
                <a:lnTo>
                  <a:pt x="16" y="85"/>
                </a:lnTo>
                <a:close/>
                <a:moveTo>
                  <a:pt x="6" y="24"/>
                </a:moveTo>
                <a:lnTo>
                  <a:pt x="6" y="24"/>
                </a:lnTo>
                <a:lnTo>
                  <a:pt x="6" y="27"/>
                </a:lnTo>
                <a:lnTo>
                  <a:pt x="6" y="27"/>
                </a:lnTo>
                <a:lnTo>
                  <a:pt x="6" y="25"/>
                </a:lnTo>
                <a:lnTo>
                  <a:pt x="7" y="25"/>
                </a:lnTo>
                <a:lnTo>
                  <a:pt x="6" y="24"/>
                </a:lnTo>
                <a:lnTo>
                  <a:pt x="6" y="24"/>
                </a:lnTo>
                <a:close/>
                <a:moveTo>
                  <a:pt x="37" y="237"/>
                </a:moveTo>
                <a:lnTo>
                  <a:pt x="37" y="237"/>
                </a:lnTo>
                <a:lnTo>
                  <a:pt x="36" y="237"/>
                </a:lnTo>
                <a:lnTo>
                  <a:pt x="36" y="237"/>
                </a:lnTo>
                <a:lnTo>
                  <a:pt x="34" y="237"/>
                </a:lnTo>
                <a:lnTo>
                  <a:pt x="34" y="238"/>
                </a:lnTo>
                <a:lnTo>
                  <a:pt x="34" y="238"/>
                </a:lnTo>
                <a:lnTo>
                  <a:pt x="34" y="240"/>
                </a:lnTo>
                <a:lnTo>
                  <a:pt x="34" y="240"/>
                </a:lnTo>
                <a:lnTo>
                  <a:pt x="37" y="237"/>
                </a:lnTo>
                <a:lnTo>
                  <a:pt x="37" y="237"/>
                </a:lnTo>
                <a:close/>
                <a:moveTo>
                  <a:pt x="63" y="130"/>
                </a:moveTo>
                <a:lnTo>
                  <a:pt x="63" y="130"/>
                </a:lnTo>
                <a:lnTo>
                  <a:pt x="61" y="133"/>
                </a:lnTo>
                <a:lnTo>
                  <a:pt x="61" y="135"/>
                </a:lnTo>
                <a:lnTo>
                  <a:pt x="61" y="135"/>
                </a:lnTo>
                <a:lnTo>
                  <a:pt x="63" y="133"/>
                </a:lnTo>
                <a:lnTo>
                  <a:pt x="63" y="130"/>
                </a:lnTo>
                <a:lnTo>
                  <a:pt x="63" y="130"/>
                </a:lnTo>
                <a:close/>
                <a:moveTo>
                  <a:pt x="48" y="92"/>
                </a:moveTo>
                <a:lnTo>
                  <a:pt x="48" y="92"/>
                </a:lnTo>
                <a:lnTo>
                  <a:pt x="47" y="92"/>
                </a:lnTo>
                <a:lnTo>
                  <a:pt x="47" y="92"/>
                </a:lnTo>
                <a:lnTo>
                  <a:pt x="48" y="96"/>
                </a:lnTo>
                <a:lnTo>
                  <a:pt x="48" y="96"/>
                </a:lnTo>
                <a:lnTo>
                  <a:pt x="48" y="92"/>
                </a:lnTo>
                <a:lnTo>
                  <a:pt x="48" y="92"/>
                </a:lnTo>
                <a:close/>
                <a:moveTo>
                  <a:pt x="77" y="179"/>
                </a:moveTo>
                <a:lnTo>
                  <a:pt x="77" y="179"/>
                </a:lnTo>
                <a:lnTo>
                  <a:pt x="77" y="179"/>
                </a:lnTo>
                <a:lnTo>
                  <a:pt x="77" y="179"/>
                </a:lnTo>
                <a:lnTo>
                  <a:pt x="77" y="183"/>
                </a:lnTo>
                <a:lnTo>
                  <a:pt x="77" y="183"/>
                </a:lnTo>
                <a:lnTo>
                  <a:pt x="77" y="183"/>
                </a:lnTo>
                <a:lnTo>
                  <a:pt x="77" y="183"/>
                </a:lnTo>
                <a:lnTo>
                  <a:pt x="77" y="179"/>
                </a:lnTo>
                <a:lnTo>
                  <a:pt x="77" y="179"/>
                </a:lnTo>
                <a:close/>
                <a:moveTo>
                  <a:pt x="19" y="208"/>
                </a:moveTo>
                <a:lnTo>
                  <a:pt x="19" y="208"/>
                </a:lnTo>
                <a:lnTo>
                  <a:pt x="19" y="208"/>
                </a:lnTo>
                <a:lnTo>
                  <a:pt x="19" y="208"/>
                </a:lnTo>
                <a:lnTo>
                  <a:pt x="19" y="206"/>
                </a:lnTo>
                <a:lnTo>
                  <a:pt x="19" y="206"/>
                </a:lnTo>
                <a:lnTo>
                  <a:pt x="19" y="206"/>
                </a:lnTo>
                <a:lnTo>
                  <a:pt x="19" y="206"/>
                </a:lnTo>
                <a:lnTo>
                  <a:pt x="19" y="208"/>
                </a:lnTo>
                <a:lnTo>
                  <a:pt x="19" y="208"/>
                </a:lnTo>
                <a:close/>
                <a:moveTo>
                  <a:pt x="14" y="235"/>
                </a:moveTo>
                <a:lnTo>
                  <a:pt x="14" y="235"/>
                </a:lnTo>
                <a:lnTo>
                  <a:pt x="16" y="234"/>
                </a:lnTo>
                <a:lnTo>
                  <a:pt x="16" y="234"/>
                </a:lnTo>
                <a:lnTo>
                  <a:pt x="16" y="234"/>
                </a:lnTo>
                <a:lnTo>
                  <a:pt x="14" y="235"/>
                </a:lnTo>
                <a:lnTo>
                  <a:pt x="14" y="235"/>
                </a:lnTo>
                <a:close/>
                <a:moveTo>
                  <a:pt x="36" y="116"/>
                </a:moveTo>
                <a:lnTo>
                  <a:pt x="36" y="116"/>
                </a:lnTo>
                <a:lnTo>
                  <a:pt x="34" y="118"/>
                </a:lnTo>
                <a:lnTo>
                  <a:pt x="36" y="119"/>
                </a:lnTo>
                <a:lnTo>
                  <a:pt x="36" y="119"/>
                </a:lnTo>
                <a:lnTo>
                  <a:pt x="36" y="118"/>
                </a:lnTo>
                <a:lnTo>
                  <a:pt x="36" y="116"/>
                </a:lnTo>
                <a:lnTo>
                  <a:pt x="36" y="116"/>
                </a:lnTo>
                <a:close/>
                <a:moveTo>
                  <a:pt x="24" y="211"/>
                </a:moveTo>
                <a:lnTo>
                  <a:pt x="24" y="211"/>
                </a:lnTo>
                <a:lnTo>
                  <a:pt x="24" y="211"/>
                </a:lnTo>
                <a:lnTo>
                  <a:pt x="24" y="211"/>
                </a:lnTo>
                <a:lnTo>
                  <a:pt x="26" y="211"/>
                </a:lnTo>
                <a:lnTo>
                  <a:pt x="26" y="210"/>
                </a:lnTo>
                <a:lnTo>
                  <a:pt x="26" y="210"/>
                </a:lnTo>
                <a:lnTo>
                  <a:pt x="24" y="211"/>
                </a:lnTo>
                <a:lnTo>
                  <a:pt x="24" y="211"/>
                </a:lnTo>
                <a:close/>
                <a:moveTo>
                  <a:pt x="21" y="172"/>
                </a:moveTo>
                <a:lnTo>
                  <a:pt x="21" y="172"/>
                </a:lnTo>
                <a:lnTo>
                  <a:pt x="20" y="173"/>
                </a:lnTo>
                <a:lnTo>
                  <a:pt x="21" y="174"/>
                </a:lnTo>
                <a:lnTo>
                  <a:pt x="21" y="174"/>
                </a:lnTo>
                <a:lnTo>
                  <a:pt x="21" y="172"/>
                </a:lnTo>
                <a:lnTo>
                  <a:pt x="21" y="172"/>
                </a:lnTo>
                <a:close/>
                <a:moveTo>
                  <a:pt x="37" y="288"/>
                </a:moveTo>
                <a:lnTo>
                  <a:pt x="37" y="288"/>
                </a:lnTo>
                <a:lnTo>
                  <a:pt x="37" y="287"/>
                </a:lnTo>
                <a:lnTo>
                  <a:pt x="37" y="287"/>
                </a:lnTo>
                <a:lnTo>
                  <a:pt x="36" y="287"/>
                </a:lnTo>
                <a:lnTo>
                  <a:pt x="36" y="287"/>
                </a:lnTo>
                <a:lnTo>
                  <a:pt x="36" y="288"/>
                </a:lnTo>
                <a:lnTo>
                  <a:pt x="36" y="288"/>
                </a:lnTo>
                <a:lnTo>
                  <a:pt x="37" y="288"/>
                </a:lnTo>
                <a:lnTo>
                  <a:pt x="37" y="288"/>
                </a:lnTo>
                <a:close/>
                <a:moveTo>
                  <a:pt x="21" y="153"/>
                </a:moveTo>
                <a:lnTo>
                  <a:pt x="21" y="153"/>
                </a:lnTo>
                <a:lnTo>
                  <a:pt x="21" y="153"/>
                </a:lnTo>
                <a:lnTo>
                  <a:pt x="21" y="153"/>
                </a:lnTo>
                <a:lnTo>
                  <a:pt x="20" y="154"/>
                </a:lnTo>
                <a:lnTo>
                  <a:pt x="20" y="154"/>
                </a:lnTo>
                <a:lnTo>
                  <a:pt x="20" y="154"/>
                </a:lnTo>
                <a:lnTo>
                  <a:pt x="20" y="154"/>
                </a:lnTo>
                <a:lnTo>
                  <a:pt x="21" y="153"/>
                </a:lnTo>
                <a:lnTo>
                  <a:pt x="21" y="153"/>
                </a:lnTo>
                <a:close/>
                <a:moveTo>
                  <a:pt x="70" y="153"/>
                </a:moveTo>
                <a:lnTo>
                  <a:pt x="70" y="153"/>
                </a:lnTo>
                <a:lnTo>
                  <a:pt x="70" y="152"/>
                </a:lnTo>
                <a:lnTo>
                  <a:pt x="70" y="150"/>
                </a:lnTo>
                <a:lnTo>
                  <a:pt x="70" y="150"/>
                </a:lnTo>
                <a:lnTo>
                  <a:pt x="70" y="153"/>
                </a:lnTo>
                <a:lnTo>
                  <a:pt x="70" y="153"/>
                </a:lnTo>
                <a:close/>
                <a:moveTo>
                  <a:pt x="70" y="81"/>
                </a:moveTo>
                <a:lnTo>
                  <a:pt x="70" y="81"/>
                </a:lnTo>
                <a:lnTo>
                  <a:pt x="70" y="78"/>
                </a:lnTo>
                <a:lnTo>
                  <a:pt x="70" y="78"/>
                </a:lnTo>
                <a:lnTo>
                  <a:pt x="68" y="79"/>
                </a:lnTo>
                <a:lnTo>
                  <a:pt x="70" y="81"/>
                </a:lnTo>
                <a:lnTo>
                  <a:pt x="70" y="81"/>
                </a:lnTo>
                <a:close/>
                <a:moveTo>
                  <a:pt x="68" y="285"/>
                </a:moveTo>
                <a:lnTo>
                  <a:pt x="68" y="285"/>
                </a:lnTo>
                <a:lnTo>
                  <a:pt x="68" y="285"/>
                </a:lnTo>
                <a:lnTo>
                  <a:pt x="68" y="285"/>
                </a:lnTo>
                <a:lnTo>
                  <a:pt x="71" y="285"/>
                </a:lnTo>
                <a:lnTo>
                  <a:pt x="71" y="285"/>
                </a:lnTo>
                <a:lnTo>
                  <a:pt x="70" y="285"/>
                </a:lnTo>
                <a:lnTo>
                  <a:pt x="68" y="285"/>
                </a:lnTo>
                <a:lnTo>
                  <a:pt x="68" y="285"/>
                </a:lnTo>
                <a:close/>
                <a:moveTo>
                  <a:pt x="36" y="132"/>
                </a:moveTo>
                <a:lnTo>
                  <a:pt x="36" y="132"/>
                </a:lnTo>
                <a:lnTo>
                  <a:pt x="36" y="132"/>
                </a:lnTo>
                <a:lnTo>
                  <a:pt x="36" y="132"/>
                </a:lnTo>
                <a:lnTo>
                  <a:pt x="36" y="129"/>
                </a:lnTo>
                <a:lnTo>
                  <a:pt x="36" y="129"/>
                </a:lnTo>
                <a:lnTo>
                  <a:pt x="36" y="129"/>
                </a:lnTo>
                <a:lnTo>
                  <a:pt x="36" y="129"/>
                </a:lnTo>
                <a:lnTo>
                  <a:pt x="36" y="132"/>
                </a:lnTo>
                <a:lnTo>
                  <a:pt x="36" y="132"/>
                </a:lnTo>
                <a:close/>
                <a:moveTo>
                  <a:pt x="57" y="59"/>
                </a:moveTo>
                <a:lnTo>
                  <a:pt x="57" y="59"/>
                </a:lnTo>
                <a:lnTo>
                  <a:pt x="57" y="58"/>
                </a:lnTo>
                <a:lnTo>
                  <a:pt x="57" y="58"/>
                </a:lnTo>
                <a:lnTo>
                  <a:pt x="57" y="59"/>
                </a:lnTo>
                <a:lnTo>
                  <a:pt x="57" y="59"/>
                </a:lnTo>
                <a:close/>
                <a:moveTo>
                  <a:pt x="58" y="170"/>
                </a:moveTo>
                <a:lnTo>
                  <a:pt x="58" y="170"/>
                </a:lnTo>
                <a:lnTo>
                  <a:pt x="57" y="169"/>
                </a:lnTo>
                <a:lnTo>
                  <a:pt x="57" y="169"/>
                </a:lnTo>
                <a:lnTo>
                  <a:pt x="57" y="170"/>
                </a:lnTo>
                <a:lnTo>
                  <a:pt x="57" y="170"/>
                </a:lnTo>
                <a:lnTo>
                  <a:pt x="57" y="170"/>
                </a:lnTo>
                <a:lnTo>
                  <a:pt x="57" y="170"/>
                </a:lnTo>
                <a:lnTo>
                  <a:pt x="58" y="170"/>
                </a:lnTo>
                <a:lnTo>
                  <a:pt x="58" y="170"/>
                </a:lnTo>
                <a:close/>
                <a:moveTo>
                  <a:pt x="14" y="291"/>
                </a:moveTo>
                <a:lnTo>
                  <a:pt x="14" y="291"/>
                </a:lnTo>
                <a:lnTo>
                  <a:pt x="14" y="291"/>
                </a:lnTo>
                <a:lnTo>
                  <a:pt x="14" y="291"/>
                </a:lnTo>
                <a:lnTo>
                  <a:pt x="16" y="291"/>
                </a:lnTo>
                <a:lnTo>
                  <a:pt x="16" y="291"/>
                </a:lnTo>
                <a:lnTo>
                  <a:pt x="14" y="291"/>
                </a:lnTo>
                <a:lnTo>
                  <a:pt x="14" y="291"/>
                </a:lnTo>
                <a:close/>
                <a:moveTo>
                  <a:pt x="36" y="123"/>
                </a:moveTo>
                <a:lnTo>
                  <a:pt x="36" y="123"/>
                </a:lnTo>
                <a:lnTo>
                  <a:pt x="36" y="123"/>
                </a:lnTo>
                <a:lnTo>
                  <a:pt x="36" y="123"/>
                </a:lnTo>
                <a:lnTo>
                  <a:pt x="36" y="123"/>
                </a:lnTo>
                <a:lnTo>
                  <a:pt x="36" y="123"/>
                </a:lnTo>
                <a:lnTo>
                  <a:pt x="36" y="123"/>
                </a:lnTo>
                <a:lnTo>
                  <a:pt x="36" y="123"/>
                </a:lnTo>
                <a:lnTo>
                  <a:pt x="36" y="123"/>
                </a:lnTo>
                <a:lnTo>
                  <a:pt x="36" y="123"/>
                </a:lnTo>
                <a:close/>
                <a:moveTo>
                  <a:pt x="46" y="253"/>
                </a:moveTo>
                <a:lnTo>
                  <a:pt x="46" y="253"/>
                </a:lnTo>
                <a:lnTo>
                  <a:pt x="46" y="254"/>
                </a:lnTo>
                <a:lnTo>
                  <a:pt x="46" y="254"/>
                </a:lnTo>
                <a:lnTo>
                  <a:pt x="47" y="253"/>
                </a:lnTo>
                <a:lnTo>
                  <a:pt x="47" y="253"/>
                </a:lnTo>
                <a:lnTo>
                  <a:pt x="47" y="253"/>
                </a:lnTo>
                <a:lnTo>
                  <a:pt x="47" y="253"/>
                </a:lnTo>
                <a:lnTo>
                  <a:pt x="46" y="253"/>
                </a:lnTo>
                <a:lnTo>
                  <a:pt x="46" y="253"/>
                </a:lnTo>
                <a:close/>
                <a:moveTo>
                  <a:pt x="27" y="265"/>
                </a:moveTo>
                <a:lnTo>
                  <a:pt x="27" y="265"/>
                </a:lnTo>
                <a:lnTo>
                  <a:pt x="27" y="267"/>
                </a:lnTo>
                <a:lnTo>
                  <a:pt x="27" y="267"/>
                </a:lnTo>
                <a:lnTo>
                  <a:pt x="28" y="265"/>
                </a:lnTo>
                <a:lnTo>
                  <a:pt x="28" y="265"/>
                </a:lnTo>
                <a:lnTo>
                  <a:pt x="27" y="265"/>
                </a:lnTo>
                <a:lnTo>
                  <a:pt x="27" y="265"/>
                </a:lnTo>
                <a:close/>
                <a:moveTo>
                  <a:pt x="43" y="282"/>
                </a:moveTo>
                <a:lnTo>
                  <a:pt x="43" y="282"/>
                </a:lnTo>
                <a:lnTo>
                  <a:pt x="43" y="282"/>
                </a:lnTo>
                <a:lnTo>
                  <a:pt x="43" y="282"/>
                </a:lnTo>
                <a:lnTo>
                  <a:pt x="46" y="282"/>
                </a:lnTo>
                <a:lnTo>
                  <a:pt x="46" y="282"/>
                </a:lnTo>
                <a:lnTo>
                  <a:pt x="46" y="282"/>
                </a:lnTo>
                <a:lnTo>
                  <a:pt x="46" y="282"/>
                </a:lnTo>
                <a:lnTo>
                  <a:pt x="43" y="282"/>
                </a:lnTo>
                <a:lnTo>
                  <a:pt x="43" y="282"/>
                </a:lnTo>
                <a:close/>
                <a:moveTo>
                  <a:pt x="10" y="103"/>
                </a:moveTo>
                <a:lnTo>
                  <a:pt x="10" y="103"/>
                </a:lnTo>
                <a:lnTo>
                  <a:pt x="10" y="103"/>
                </a:lnTo>
                <a:lnTo>
                  <a:pt x="10" y="103"/>
                </a:lnTo>
                <a:lnTo>
                  <a:pt x="10" y="105"/>
                </a:lnTo>
                <a:lnTo>
                  <a:pt x="10" y="105"/>
                </a:lnTo>
                <a:lnTo>
                  <a:pt x="10" y="105"/>
                </a:lnTo>
                <a:lnTo>
                  <a:pt x="10" y="105"/>
                </a:lnTo>
                <a:lnTo>
                  <a:pt x="10" y="103"/>
                </a:lnTo>
                <a:lnTo>
                  <a:pt x="10" y="103"/>
                </a:lnTo>
                <a:close/>
                <a:moveTo>
                  <a:pt x="53" y="275"/>
                </a:moveTo>
                <a:lnTo>
                  <a:pt x="53" y="275"/>
                </a:lnTo>
                <a:lnTo>
                  <a:pt x="53" y="275"/>
                </a:lnTo>
                <a:lnTo>
                  <a:pt x="53" y="275"/>
                </a:lnTo>
                <a:lnTo>
                  <a:pt x="51" y="275"/>
                </a:lnTo>
                <a:lnTo>
                  <a:pt x="51" y="275"/>
                </a:lnTo>
                <a:lnTo>
                  <a:pt x="51" y="275"/>
                </a:lnTo>
                <a:lnTo>
                  <a:pt x="51" y="275"/>
                </a:lnTo>
                <a:lnTo>
                  <a:pt x="53" y="275"/>
                </a:lnTo>
                <a:lnTo>
                  <a:pt x="53" y="275"/>
                </a:lnTo>
                <a:close/>
                <a:moveTo>
                  <a:pt x="58" y="149"/>
                </a:moveTo>
                <a:lnTo>
                  <a:pt x="58" y="149"/>
                </a:lnTo>
                <a:lnTo>
                  <a:pt x="57" y="149"/>
                </a:lnTo>
                <a:lnTo>
                  <a:pt x="57" y="149"/>
                </a:lnTo>
                <a:lnTo>
                  <a:pt x="57" y="150"/>
                </a:lnTo>
                <a:lnTo>
                  <a:pt x="57" y="150"/>
                </a:lnTo>
                <a:lnTo>
                  <a:pt x="58" y="150"/>
                </a:lnTo>
                <a:lnTo>
                  <a:pt x="58" y="150"/>
                </a:lnTo>
                <a:lnTo>
                  <a:pt x="58" y="149"/>
                </a:lnTo>
                <a:lnTo>
                  <a:pt x="58" y="149"/>
                </a:lnTo>
                <a:close/>
                <a:moveTo>
                  <a:pt x="23" y="86"/>
                </a:moveTo>
                <a:lnTo>
                  <a:pt x="23" y="86"/>
                </a:lnTo>
                <a:lnTo>
                  <a:pt x="24" y="85"/>
                </a:lnTo>
                <a:lnTo>
                  <a:pt x="24" y="85"/>
                </a:lnTo>
                <a:lnTo>
                  <a:pt x="23" y="86"/>
                </a:lnTo>
                <a:lnTo>
                  <a:pt x="23" y="86"/>
                </a:lnTo>
                <a:lnTo>
                  <a:pt x="23" y="86"/>
                </a:lnTo>
                <a:close/>
                <a:moveTo>
                  <a:pt x="21" y="139"/>
                </a:moveTo>
                <a:lnTo>
                  <a:pt x="21" y="139"/>
                </a:lnTo>
                <a:lnTo>
                  <a:pt x="21" y="139"/>
                </a:lnTo>
                <a:lnTo>
                  <a:pt x="21" y="139"/>
                </a:lnTo>
                <a:lnTo>
                  <a:pt x="23" y="137"/>
                </a:lnTo>
                <a:lnTo>
                  <a:pt x="23" y="137"/>
                </a:lnTo>
                <a:lnTo>
                  <a:pt x="23" y="137"/>
                </a:lnTo>
                <a:lnTo>
                  <a:pt x="23" y="137"/>
                </a:lnTo>
                <a:lnTo>
                  <a:pt x="21" y="139"/>
                </a:lnTo>
                <a:lnTo>
                  <a:pt x="21" y="139"/>
                </a:lnTo>
                <a:close/>
                <a:moveTo>
                  <a:pt x="47" y="245"/>
                </a:moveTo>
                <a:lnTo>
                  <a:pt x="47" y="245"/>
                </a:lnTo>
                <a:lnTo>
                  <a:pt x="47" y="248"/>
                </a:lnTo>
                <a:lnTo>
                  <a:pt x="47" y="248"/>
                </a:lnTo>
                <a:lnTo>
                  <a:pt x="47" y="247"/>
                </a:lnTo>
                <a:lnTo>
                  <a:pt x="47" y="245"/>
                </a:lnTo>
                <a:lnTo>
                  <a:pt x="47" y="245"/>
                </a:lnTo>
                <a:close/>
                <a:moveTo>
                  <a:pt x="17" y="96"/>
                </a:moveTo>
                <a:lnTo>
                  <a:pt x="17" y="96"/>
                </a:lnTo>
                <a:lnTo>
                  <a:pt x="17" y="96"/>
                </a:lnTo>
                <a:lnTo>
                  <a:pt x="17" y="96"/>
                </a:lnTo>
                <a:lnTo>
                  <a:pt x="16" y="96"/>
                </a:lnTo>
                <a:lnTo>
                  <a:pt x="16" y="96"/>
                </a:lnTo>
                <a:lnTo>
                  <a:pt x="17" y="96"/>
                </a:lnTo>
                <a:lnTo>
                  <a:pt x="17" y="96"/>
                </a:lnTo>
                <a:lnTo>
                  <a:pt x="17" y="96"/>
                </a:lnTo>
                <a:lnTo>
                  <a:pt x="17" y="96"/>
                </a:lnTo>
                <a:close/>
                <a:moveTo>
                  <a:pt x="10" y="278"/>
                </a:moveTo>
                <a:lnTo>
                  <a:pt x="10" y="278"/>
                </a:lnTo>
                <a:lnTo>
                  <a:pt x="10" y="278"/>
                </a:lnTo>
                <a:lnTo>
                  <a:pt x="10" y="278"/>
                </a:lnTo>
                <a:lnTo>
                  <a:pt x="10" y="280"/>
                </a:lnTo>
                <a:lnTo>
                  <a:pt x="10" y="280"/>
                </a:lnTo>
                <a:lnTo>
                  <a:pt x="10" y="280"/>
                </a:lnTo>
                <a:lnTo>
                  <a:pt x="10" y="280"/>
                </a:lnTo>
                <a:lnTo>
                  <a:pt x="10" y="278"/>
                </a:lnTo>
                <a:lnTo>
                  <a:pt x="10" y="278"/>
                </a:lnTo>
                <a:close/>
                <a:moveTo>
                  <a:pt x="44" y="61"/>
                </a:moveTo>
                <a:lnTo>
                  <a:pt x="44" y="61"/>
                </a:lnTo>
                <a:lnTo>
                  <a:pt x="44" y="61"/>
                </a:lnTo>
                <a:lnTo>
                  <a:pt x="44" y="61"/>
                </a:lnTo>
                <a:lnTo>
                  <a:pt x="43" y="61"/>
                </a:lnTo>
                <a:lnTo>
                  <a:pt x="43" y="61"/>
                </a:lnTo>
                <a:lnTo>
                  <a:pt x="43" y="62"/>
                </a:lnTo>
                <a:lnTo>
                  <a:pt x="43" y="62"/>
                </a:lnTo>
                <a:lnTo>
                  <a:pt x="44" y="61"/>
                </a:lnTo>
                <a:lnTo>
                  <a:pt x="44" y="61"/>
                </a:lnTo>
                <a:close/>
                <a:moveTo>
                  <a:pt x="47" y="88"/>
                </a:moveTo>
                <a:lnTo>
                  <a:pt x="47" y="88"/>
                </a:lnTo>
                <a:lnTo>
                  <a:pt x="47" y="88"/>
                </a:lnTo>
                <a:lnTo>
                  <a:pt x="47" y="88"/>
                </a:lnTo>
                <a:lnTo>
                  <a:pt x="47" y="88"/>
                </a:lnTo>
                <a:lnTo>
                  <a:pt x="47" y="88"/>
                </a:lnTo>
                <a:lnTo>
                  <a:pt x="47" y="88"/>
                </a:lnTo>
                <a:lnTo>
                  <a:pt x="47" y="88"/>
                </a:lnTo>
                <a:lnTo>
                  <a:pt x="47" y="88"/>
                </a:lnTo>
                <a:lnTo>
                  <a:pt x="47" y="88"/>
                </a:lnTo>
                <a:close/>
                <a:moveTo>
                  <a:pt x="41" y="268"/>
                </a:moveTo>
                <a:lnTo>
                  <a:pt x="41" y="268"/>
                </a:lnTo>
                <a:lnTo>
                  <a:pt x="43" y="270"/>
                </a:lnTo>
                <a:lnTo>
                  <a:pt x="43" y="270"/>
                </a:lnTo>
                <a:lnTo>
                  <a:pt x="44" y="268"/>
                </a:lnTo>
                <a:lnTo>
                  <a:pt x="44" y="268"/>
                </a:lnTo>
                <a:lnTo>
                  <a:pt x="43" y="268"/>
                </a:lnTo>
                <a:lnTo>
                  <a:pt x="43" y="268"/>
                </a:lnTo>
                <a:lnTo>
                  <a:pt x="41" y="268"/>
                </a:lnTo>
                <a:lnTo>
                  <a:pt x="41" y="26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09" name="Freeform 111"/>
          <p:cNvSpPr>
            <a:spLocks noEditPoints="1"/>
          </p:cNvSpPr>
          <p:nvPr/>
        </p:nvSpPr>
        <p:spPr bwMode="auto">
          <a:xfrm>
            <a:off x="5203463" y="4034578"/>
            <a:ext cx="615808" cy="553365"/>
          </a:xfrm>
          <a:custGeom>
            <a:avLst/>
            <a:gdLst>
              <a:gd name="T0" fmla="*/ 341 w 350"/>
              <a:gd name="T1" fmla="*/ 303 h 327"/>
              <a:gd name="T2" fmla="*/ 24 w 350"/>
              <a:gd name="T3" fmla="*/ 144 h 327"/>
              <a:gd name="T4" fmla="*/ 324 w 350"/>
              <a:gd name="T5" fmla="*/ 110 h 327"/>
              <a:gd name="T6" fmla="*/ 290 w 350"/>
              <a:gd name="T7" fmla="*/ 174 h 327"/>
              <a:gd name="T8" fmla="*/ 293 w 350"/>
              <a:gd name="T9" fmla="*/ 219 h 327"/>
              <a:gd name="T10" fmla="*/ 331 w 350"/>
              <a:gd name="T11" fmla="*/ 226 h 327"/>
              <a:gd name="T12" fmla="*/ 161 w 350"/>
              <a:gd name="T13" fmla="*/ 299 h 327"/>
              <a:gd name="T14" fmla="*/ 78 w 350"/>
              <a:gd name="T15" fmla="*/ 319 h 327"/>
              <a:gd name="T16" fmla="*/ 303 w 350"/>
              <a:gd name="T17" fmla="*/ 52 h 327"/>
              <a:gd name="T18" fmla="*/ 148 w 350"/>
              <a:gd name="T19" fmla="*/ 319 h 327"/>
              <a:gd name="T20" fmla="*/ 166 w 350"/>
              <a:gd name="T21" fmla="*/ 232 h 327"/>
              <a:gd name="T22" fmla="*/ 12 w 350"/>
              <a:gd name="T23" fmla="*/ 70 h 327"/>
              <a:gd name="T24" fmla="*/ 318 w 350"/>
              <a:gd name="T25" fmla="*/ 280 h 327"/>
              <a:gd name="T26" fmla="*/ 152 w 350"/>
              <a:gd name="T27" fmla="*/ 258 h 327"/>
              <a:gd name="T28" fmla="*/ 57 w 350"/>
              <a:gd name="T29" fmla="*/ 32 h 327"/>
              <a:gd name="T30" fmla="*/ 131 w 350"/>
              <a:gd name="T31" fmla="*/ 56 h 327"/>
              <a:gd name="T32" fmla="*/ 134 w 350"/>
              <a:gd name="T33" fmla="*/ 179 h 327"/>
              <a:gd name="T34" fmla="*/ 75 w 350"/>
              <a:gd name="T35" fmla="*/ 252 h 327"/>
              <a:gd name="T36" fmla="*/ 30 w 350"/>
              <a:gd name="T37" fmla="*/ 280 h 327"/>
              <a:gd name="T38" fmla="*/ 88 w 350"/>
              <a:gd name="T39" fmla="*/ 141 h 327"/>
              <a:gd name="T40" fmla="*/ 108 w 350"/>
              <a:gd name="T41" fmla="*/ 25 h 327"/>
              <a:gd name="T42" fmla="*/ 249 w 350"/>
              <a:gd name="T43" fmla="*/ 42 h 327"/>
              <a:gd name="T44" fmla="*/ 201 w 350"/>
              <a:gd name="T45" fmla="*/ 87 h 327"/>
              <a:gd name="T46" fmla="*/ 63 w 350"/>
              <a:gd name="T47" fmla="*/ 248 h 327"/>
              <a:gd name="T48" fmla="*/ 262 w 350"/>
              <a:gd name="T49" fmla="*/ 253 h 327"/>
              <a:gd name="T50" fmla="*/ 326 w 350"/>
              <a:gd name="T51" fmla="*/ 299 h 327"/>
              <a:gd name="T52" fmla="*/ 326 w 350"/>
              <a:gd name="T53" fmla="*/ 52 h 327"/>
              <a:gd name="T54" fmla="*/ 259 w 350"/>
              <a:gd name="T55" fmla="*/ 29 h 327"/>
              <a:gd name="T56" fmla="*/ 47 w 350"/>
              <a:gd name="T57" fmla="*/ 42 h 327"/>
              <a:gd name="T58" fmla="*/ 144 w 350"/>
              <a:gd name="T59" fmla="*/ 282 h 327"/>
              <a:gd name="T60" fmla="*/ 80 w 350"/>
              <a:gd name="T61" fmla="*/ 202 h 327"/>
              <a:gd name="T62" fmla="*/ 149 w 350"/>
              <a:gd name="T63" fmla="*/ 37 h 327"/>
              <a:gd name="T64" fmla="*/ 185 w 350"/>
              <a:gd name="T65" fmla="*/ 125 h 327"/>
              <a:gd name="T66" fmla="*/ 94 w 350"/>
              <a:gd name="T67" fmla="*/ 134 h 327"/>
              <a:gd name="T68" fmla="*/ 232 w 350"/>
              <a:gd name="T69" fmla="*/ 135 h 327"/>
              <a:gd name="T70" fmla="*/ 63 w 350"/>
              <a:gd name="T71" fmla="*/ 179 h 327"/>
              <a:gd name="T72" fmla="*/ 158 w 350"/>
              <a:gd name="T73" fmla="*/ 243 h 327"/>
              <a:gd name="T74" fmla="*/ 145 w 350"/>
              <a:gd name="T75" fmla="*/ 87 h 327"/>
              <a:gd name="T76" fmla="*/ 63 w 350"/>
              <a:gd name="T77" fmla="*/ 111 h 327"/>
              <a:gd name="T78" fmla="*/ 40 w 350"/>
              <a:gd name="T79" fmla="*/ 150 h 327"/>
              <a:gd name="T80" fmla="*/ 166 w 350"/>
              <a:gd name="T81" fmla="*/ 66 h 327"/>
              <a:gd name="T82" fmla="*/ 169 w 350"/>
              <a:gd name="T83" fmla="*/ 211 h 327"/>
              <a:gd name="T84" fmla="*/ 260 w 350"/>
              <a:gd name="T85" fmla="*/ 36 h 327"/>
              <a:gd name="T86" fmla="*/ 225 w 350"/>
              <a:gd name="T87" fmla="*/ 235 h 327"/>
              <a:gd name="T88" fmla="*/ 282 w 350"/>
              <a:gd name="T89" fmla="*/ 114 h 327"/>
              <a:gd name="T90" fmla="*/ 273 w 350"/>
              <a:gd name="T91" fmla="*/ 239 h 327"/>
              <a:gd name="T92" fmla="*/ 104 w 350"/>
              <a:gd name="T93" fmla="*/ 84 h 327"/>
              <a:gd name="T94" fmla="*/ 50 w 350"/>
              <a:gd name="T95" fmla="*/ 160 h 327"/>
              <a:gd name="T96" fmla="*/ 154 w 350"/>
              <a:gd name="T97" fmla="*/ 9 h 327"/>
              <a:gd name="T98" fmla="*/ 189 w 350"/>
              <a:gd name="T99" fmla="*/ 248 h 327"/>
              <a:gd name="T100" fmla="*/ 260 w 350"/>
              <a:gd name="T101" fmla="*/ 91 h 327"/>
              <a:gd name="T102" fmla="*/ 236 w 350"/>
              <a:gd name="T103" fmla="*/ 56 h 327"/>
              <a:gd name="T104" fmla="*/ 156 w 350"/>
              <a:gd name="T105" fmla="*/ 167 h 327"/>
              <a:gd name="T106" fmla="*/ 114 w 350"/>
              <a:gd name="T107" fmla="*/ 67 h 327"/>
              <a:gd name="T108" fmla="*/ 267 w 350"/>
              <a:gd name="T109" fmla="*/ 91 h 327"/>
              <a:gd name="T110" fmla="*/ 37 w 350"/>
              <a:gd name="T111" fmla="*/ 113 h 327"/>
              <a:gd name="T112" fmla="*/ 29 w 350"/>
              <a:gd name="T113" fmla="*/ 40 h 327"/>
              <a:gd name="T114" fmla="*/ 64 w 350"/>
              <a:gd name="T115" fmla="*/ 283 h 327"/>
              <a:gd name="T116" fmla="*/ 229 w 350"/>
              <a:gd name="T117" fmla="*/ 242 h 327"/>
              <a:gd name="T118" fmla="*/ 66 w 350"/>
              <a:gd name="T119" fmla="*/ 171 h 327"/>
              <a:gd name="T120" fmla="*/ 101 w 350"/>
              <a:gd name="T121" fmla="*/ 182 h 327"/>
              <a:gd name="T122" fmla="*/ 138 w 350"/>
              <a:gd name="T123" fmla="*/ 76 h 327"/>
              <a:gd name="T124" fmla="*/ 56 w 350"/>
              <a:gd name="T125" fmla="*/ 19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0" h="327">
                <a:moveTo>
                  <a:pt x="4" y="43"/>
                </a:moveTo>
                <a:lnTo>
                  <a:pt x="4" y="43"/>
                </a:lnTo>
                <a:lnTo>
                  <a:pt x="3" y="43"/>
                </a:lnTo>
                <a:lnTo>
                  <a:pt x="3" y="43"/>
                </a:lnTo>
                <a:lnTo>
                  <a:pt x="2" y="42"/>
                </a:lnTo>
                <a:lnTo>
                  <a:pt x="2" y="40"/>
                </a:lnTo>
                <a:lnTo>
                  <a:pt x="2" y="40"/>
                </a:lnTo>
                <a:lnTo>
                  <a:pt x="3" y="37"/>
                </a:lnTo>
                <a:lnTo>
                  <a:pt x="3" y="37"/>
                </a:lnTo>
                <a:lnTo>
                  <a:pt x="4" y="33"/>
                </a:lnTo>
                <a:lnTo>
                  <a:pt x="4" y="33"/>
                </a:lnTo>
                <a:lnTo>
                  <a:pt x="4" y="23"/>
                </a:lnTo>
                <a:lnTo>
                  <a:pt x="3" y="13"/>
                </a:lnTo>
                <a:lnTo>
                  <a:pt x="3" y="13"/>
                </a:lnTo>
                <a:lnTo>
                  <a:pt x="2" y="10"/>
                </a:lnTo>
                <a:lnTo>
                  <a:pt x="2" y="10"/>
                </a:lnTo>
                <a:lnTo>
                  <a:pt x="0" y="9"/>
                </a:lnTo>
                <a:lnTo>
                  <a:pt x="2" y="8"/>
                </a:lnTo>
                <a:lnTo>
                  <a:pt x="2" y="8"/>
                </a:lnTo>
                <a:lnTo>
                  <a:pt x="3" y="6"/>
                </a:lnTo>
                <a:lnTo>
                  <a:pt x="6" y="5"/>
                </a:lnTo>
                <a:lnTo>
                  <a:pt x="6" y="5"/>
                </a:lnTo>
                <a:lnTo>
                  <a:pt x="7" y="6"/>
                </a:lnTo>
                <a:lnTo>
                  <a:pt x="9" y="8"/>
                </a:lnTo>
                <a:lnTo>
                  <a:pt x="9" y="8"/>
                </a:lnTo>
                <a:lnTo>
                  <a:pt x="9" y="9"/>
                </a:lnTo>
                <a:lnTo>
                  <a:pt x="9" y="9"/>
                </a:lnTo>
                <a:lnTo>
                  <a:pt x="10" y="9"/>
                </a:lnTo>
                <a:lnTo>
                  <a:pt x="10" y="9"/>
                </a:lnTo>
                <a:lnTo>
                  <a:pt x="13" y="6"/>
                </a:lnTo>
                <a:lnTo>
                  <a:pt x="19" y="5"/>
                </a:lnTo>
                <a:lnTo>
                  <a:pt x="19" y="5"/>
                </a:lnTo>
                <a:lnTo>
                  <a:pt x="34" y="3"/>
                </a:lnTo>
                <a:lnTo>
                  <a:pt x="34" y="3"/>
                </a:lnTo>
                <a:lnTo>
                  <a:pt x="61" y="2"/>
                </a:lnTo>
                <a:lnTo>
                  <a:pt x="88" y="2"/>
                </a:lnTo>
                <a:lnTo>
                  <a:pt x="88" y="2"/>
                </a:lnTo>
                <a:lnTo>
                  <a:pt x="141" y="2"/>
                </a:lnTo>
                <a:lnTo>
                  <a:pt x="141" y="2"/>
                </a:lnTo>
                <a:lnTo>
                  <a:pt x="174" y="2"/>
                </a:lnTo>
                <a:lnTo>
                  <a:pt x="174" y="2"/>
                </a:lnTo>
                <a:lnTo>
                  <a:pt x="206" y="0"/>
                </a:lnTo>
                <a:lnTo>
                  <a:pt x="239" y="0"/>
                </a:lnTo>
                <a:lnTo>
                  <a:pt x="239" y="0"/>
                </a:lnTo>
                <a:lnTo>
                  <a:pt x="262" y="2"/>
                </a:lnTo>
                <a:lnTo>
                  <a:pt x="262" y="2"/>
                </a:lnTo>
                <a:lnTo>
                  <a:pt x="270" y="2"/>
                </a:lnTo>
                <a:lnTo>
                  <a:pt x="270" y="2"/>
                </a:lnTo>
                <a:lnTo>
                  <a:pt x="274" y="2"/>
                </a:lnTo>
                <a:lnTo>
                  <a:pt x="277" y="5"/>
                </a:lnTo>
                <a:lnTo>
                  <a:pt x="277" y="5"/>
                </a:lnTo>
                <a:lnTo>
                  <a:pt x="279" y="5"/>
                </a:lnTo>
                <a:lnTo>
                  <a:pt x="279" y="5"/>
                </a:lnTo>
                <a:lnTo>
                  <a:pt x="280" y="5"/>
                </a:lnTo>
                <a:lnTo>
                  <a:pt x="280" y="5"/>
                </a:lnTo>
                <a:lnTo>
                  <a:pt x="283" y="3"/>
                </a:lnTo>
                <a:lnTo>
                  <a:pt x="284" y="5"/>
                </a:lnTo>
                <a:lnTo>
                  <a:pt x="284" y="5"/>
                </a:lnTo>
                <a:lnTo>
                  <a:pt x="286" y="6"/>
                </a:lnTo>
                <a:lnTo>
                  <a:pt x="286" y="8"/>
                </a:lnTo>
                <a:lnTo>
                  <a:pt x="286" y="8"/>
                </a:lnTo>
                <a:lnTo>
                  <a:pt x="286" y="10"/>
                </a:lnTo>
                <a:lnTo>
                  <a:pt x="287" y="13"/>
                </a:lnTo>
                <a:lnTo>
                  <a:pt x="287" y="13"/>
                </a:lnTo>
                <a:lnTo>
                  <a:pt x="299" y="25"/>
                </a:lnTo>
                <a:lnTo>
                  <a:pt x="311" y="35"/>
                </a:lnTo>
                <a:lnTo>
                  <a:pt x="311" y="35"/>
                </a:lnTo>
                <a:lnTo>
                  <a:pt x="321" y="42"/>
                </a:lnTo>
                <a:lnTo>
                  <a:pt x="321" y="42"/>
                </a:lnTo>
                <a:lnTo>
                  <a:pt x="328" y="47"/>
                </a:lnTo>
                <a:lnTo>
                  <a:pt x="328" y="47"/>
                </a:lnTo>
                <a:lnTo>
                  <a:pt x="331" y="47"/>
                </a:lnTo>
                <a:lnTo>
                  <a:pt x="331" y="47"/>
                </a:lnTo>
                <a:lnTo>
                  <a:pt x="333" y="49"/>
                </a:lnTo>
                <a:lnTo>
                  <a:pt x="333" y="50"/>
                </a:lnTo>
                <a:lnTo>
                  <a:pt x="333" y="50"/>
                </a:lnTo>
                <a:lnTo>
                  <a:pt x="336" y="59"/>
                </a:lnTo>
                <a:lnTo>
                  <a:pt x="336" y="59"/>
                </a:lnTo>
                <a:lnTo>
                  <a:pt x="337" y="63"/>
                </a:lnTo>
                <a:lnTo>
                  <a:pt x="337" y="63"/>
                </a:lnTo>
                <a:lnTo>
                  <a:pt x="338" y="63"/>
                </a:lnTo>
                <a:lnTo>
                  <a:pt x="340" y="66"/>
                </a:lnTo>
                <a:lnTo>
                  <a:pt x="340" y="66"/>
                </a:lnTo>
                <a:lnTo>
                  <a:pt x="341" y="80"/>
                </a:lnTo>
                <a:lnTo>
                  <a:pt x="341" y="80"/>
                </a:lnTo>
                <a:lnTo>
                  <a:pt x="340" y="128"/>
                </a:lnTo>
                <a:lnTo>
                  <a:pt x="340" y="128"/>
                </a:lnTo>
                <a:lnTo>
                  <a:pt x="338" y="162"/>
                </a:lnTo>
                <a:lnTo>
                  <a:pt x="338" y="162"/>
                </a:lnTo>
                <a:lnTo>
                  <a:pt x="340" y="188"/>
                </a:lnTo>
                <a:lnTo>
                  <a:pt x="340" y="188"/>
                </a:lnTo>
                <a:lnTo>
                  <a:pt x="343" y="222"/>
                </a:lnTo>
                <a:lnTo>
                  <a:pt x="343" y="222"/>
                </a:lnTo>
                <a:lnTo>
                  <a:pt x="345" y="272"/>
                </a:lnTo>
                <a:lnTo>
                  <a:pt x="345" y="272"/>
                </a:lnTo>
                <a:lnTo>
                  <a:pt x="345" y="286"/>
                </a:lnTo>
                <a:lnTo>
                  <a:pt x="345" y="286"/>
                </a:lnTo>
                <a:lnTo>
                  <a:pt x="347" y="289"/>
                </a:lnTo>
                <a:lnTo>
                  <a:pt x="345" y="292"/>
                </a:lnTo>
                <a:lnTo>
                  <a:pt x="345" y="292"/>
                </a:lnTo>
                <a:lnTo>
                  <a:pt x="345" y="297"/>
                </a:lnTo>
                <a:lnTo>
                  <a:pt x="348" y="303"/>
                </a:lnTo>
                <a:lnTo>
                  <a:pt x="348" y="303"/>
                </a:lnTo>
                <a:lnTo>
                  <a:pt x="348" y="303"/>
                </a:lnTo>
                <a:lnTo>
                  <a:pt x="348" y="303"/>
                </a:lnTo>
                <a:lnTo>
                  <a:pt x="350" y="305"/>
                </a:lnTo>
                <a:lnTo>
                  <a:pt x="348" y="306"/>
                </a:lnTo>
                <a:lnTo>
                  <a:pt x="348" y="306"/>
                </a:lnTo>
                <a:lnTo>
                  <a:pt x="347" y="306"/>
                </a:lnTo>
                <a:lnTo>
                  <a:pt x="345" y="306"/>
                </a:lnTo>
                <a:lnTo>
                  <a:pt x="345" y="306"/>
                </a:lnTo>
                <a:lnTo>
                  <a:pt x="344" y="305"/>
                </a:lnTo>
                <a:lnTo>
                  <a:pt x="344" y="305"/>
                </a:lnTo>
                <a:lnTo>
                  <a:pt x="341" y="303"/>
                </a:lnTo>
                <a:lnTo>
                  <a:pt x="341" y="303"/>
                </a:lnTo>
                <a:lnTo>
                  <a:pt x="341" y="303"/>
                </a:lnTo>
                <a:lnTo>
                  <a:pt x="341" y="303"/>
                </a:lnTo>
                <a:lnTo>
                  <a:pt x="340" y="306"/>
                </a:lnTo>
                <a:lnTo>
                  <a:pt x="338" y="309"/>
                </a:lnTo>
                <a:lnTo>
                  <a:pt x="333" y="313"/>
                </a:lnTo>
                <a:lnTo>
                  <a:pt x="333" y="313"/>
                </a:lnTo>
                <a:lnTo>
                  <a:pt x="328" y="314"/>
                </a:lnTo>
                <a:lnTo>
                  <a:pt x="323" y="314"/>
                </a:lnTo>
                <a:lnTo>
                  <a:pt x="323" y="314"/>
                </a:lnTo>
                <a:lnTo>
                  <a:pt x="264" y="317"/>
                </a:lnTo>
                <a:lnTo>
                  <a:pt x="264" y="317"/>
                </a:lnTo>
                <a:lnTo>
                  <a:pt x="253" y="317"/>
                </a:lnTo>
                <a:lnTo>
                  <a:pt x="253" y="317"/>
                </a:lnTo>
                <a:lnTo>
                  <a:pt x="252" y="317"/>
                </a:lnTo>
                <a:lnTo>
                  <a:pt x="252" y="317"/>
                </a:lnTo>
                <a:lnTo>
                  <a:pt x="250" y="319"/>
                </a:lnTo>
                <a:lnTo>
                  <a:pt x="247" y="317"/>
                </a:lnTo>
                <a:lnTo>
                  <a:pt x="247" y="317"/>
                </a:lnTo>
                <a:lnTo>
                  <a:pt x="246" y="317"/>
                </a:lnTo>
                <a:lnTo>
                  <a:pt x="246" y="317"/>
                </a:lnTo>
                <a:lnTo>
                  <a:pt x="225" y="319"/>
                </a:lnTo>
                <a:lnTo>
                  <a:pt x="225" y="319"/>
                </a:lnTo>
                <a:lnTo>
                  <a:pt x="223" y="319"/>
                </a:lnTo>
                <a:lnTo>
                  <a:pt x="222" y="320"/>
                </a:lnTo>
                <a:lnTo>
                  <a:pt x="222" y="320"/>
                </a:lnTo>
                <a:lnTo>
                  <a:pt x="219" y="320"/>
                </a:lnTo>
                <a:lnTo>
                  <a:pt x="218" y="320"/>
                </a:lnTo>
                <a:lnTo>
                  <a:pt x="218" y="320"/>
                </a:lnTo>
                <a:lnTo>
                  <a:pt x="215" y="319"/>
                </a:lnTo>
                <a:lnTo>
                  <a:pt x="215" y="319"/>
                </a:lnTo>
                <a:lnTo>
                  <a:pt x="196" y="320"/>
                </a:lnTo>
                <a:lnTo>
                  <a:pt x="196" y="320"/>
                </a:lnTo>
                <a:lnTo>
                  <a:pt x="168" y="324"/>
                </a:lnTo>
                <a:lnTo>
                  <a:pt x="168" y="324"/>
                </a:lnTo>
                <a:lnTo>
                  <a:pt x="128" y="326"/>
                </a:lnTo>
                <a:lnTo>
                  <a:pt x="88" y="326"/>
                </a:lnTo>
                <a:lnTo>
                  <a:pt x="88" y="326"/>
                </a:lnTo>
                <a:lnTo>
                  <a:pt x="77" y="326"/>
                </a:lnTo>
                <a:lnTo>
                  <a:pt x="77" y="326"/>
                </a:lnTo>
                <a:lnTo>
                  <a:pt x="73" y="327"/>
                </a:lnTo>
                <a:lnTo>
                  <a:pt x="73" y="327"/>
                </a:lnTo>
                <a:lnTo>
                  <a:pt x="70" y="327"/>
                </a:lnTo>
                <a:lnTo>
                  <a:pt x="70" y="327"/>
                </a:lnTo>
                <a:lnTo>
                  <a:pt x="67" y="326"/>
                </a:lnTo>
                <a:lnTo>
                  <a:pt x="68" y="323"/>
                </a:lnTo>
                <a:lnTo>
                  <a:pt x="68" y="323"/>
                </a:lnTo>
                <a:lnTo>
                  <a:pt x="63" y="320"/>
                </a:lnTo>
                <a:lnTo>
                  <a:pt x="63" y="320"/>
                </a:lnTo>
                <a:lnTo>
                  <a:pt x="50" y="312"/>
                </a:lnTo>
                <a:lnTo>
                  <a:pt x="37" y="302"/>
                </a:lnTo>
                <a:lnTo>
                  <a:pt x="37" y="302"/>
                </a:lnTo>
                <a:lnTo>
                  <a:pt x="23" y="292"/>
                </a:lnTo>
                <a:lnTo>
                  <a:pt x="23" y="292"/>
                </a:lnTo>
                <a:lnTo>
                  <a:pt x="19" y="287"/>
                </a:lnTo>
                <a:lnTo>
                  <a:pt x="19" y="287"/>
                </a:lnTo>
                <a:lnTo>
                  <a:pt x="17" y="286"/>
                </a:lnTo>
                <a:lnTo>
                  <a:pt x="17" y="286"/>
                </a:lnTo>
                <a:lnTo>
                  <a:pt x="17" y="285"/>
                </a:lnTo>
                <a:lnTo>
                  <a:pt x="17" y="285"/>
                </a:lnTo>
                <a:lnTo>
                  <a:pt x="20" y="283"/>
                </a:lnTo>
                <a:lnTo>
                  <a:pt x="20" y="283"/>
                </a:lnTo>
                <a:lnTo>
                  <a:pt x="21" y="285"/>
                </a:lnTo>
                <a:lnTo>
                  <a:pt x="21" y="285"/>
                </a:lnTo>
                <a:lnTo>
                  <a:pt x="21" y="280"/>
                </a:lnTo>
                <a:lnTo>
                  <a:pt x="21" y="280"/>
                </a:lnTo>
                <a:lnTo>
                  <a:pt x="24" y="262"/>
                </a:lnTo>
                <a:lnTo>
                  <a:pt x="24" y="262"/>
                </a:lnTo>
                <a:lnTo>
                  <a:pt x="24" y="256"/>
                </a:lnTo>
                <a:lnTo>
                  <a:pt x="24" y="256"/>
                </a:lnTo>
                <a:lnTo>
                  <a:pt x="23" y="188"/>
                </a:lnTo>
                <a:lnTo>
                  <a:pt x="23" y="188"/>
                </a:lnTo>
                <a:lnTo>
                  <a:pt x="23" y="185"/>
                </a:lnTo>
                <a:lnTo>
                  <a:pt x="23" y="185"/>
                </a:lnTo>
                <a:lnTo>
                  <a:pt x="21" y="184"/>
                </a:lnTo>
                <a:lnTo>
                  <a:pt x="21" y="182"/>
                </a:lnTo>
                <a:lnTo>
                  <a:pt x="21" y="182"/>
                </a:lnTo>
                <a:lnTo>
                  <a:pt x="23" y="178"/>
                </a:lnTo>
                <a:lnTo>
                  <a:pt x="23" y="178"/>
                </a:lnTo>
                <a:lnTo>
                  <a:pt x="21" y="160"/>
                </a:lnTo>
                <a:lnTo>
                  <a:pt x="21" y="160"/>
                </a:lnTo>
                <a:lnTo>
                  <a:pt x="19" y="145"/>
                </a:lnTo>
                <a:lnTo>
                  <a:pt x="19" y="145"/>
                </a:lnTo>
                <a:lnTo>
                  <a:pt x="19" y="147"/>
                </a:lnTo>
                <a:lnTo>
                  <a:pt x="19" y="147"/>
                </a:lnTo>
                <a:lnTo>
                  <a:pt x="20" y="231"/>
                </a:lnTo>
                <a:lnTo>
                  <a:pt x="20" y="231"/>
                </a:lnTo>
                <a:lnTo>
                  <a:pt x="21" y="268"/>
                </a:lnTo>
                <a:lnTo>
                  <a:pt x="21" y="268"/>
                </a:lnTo>
                <a:lnTo>
                  <a:pt x="21" y="278"/>
                </a:lnTo>
                <a:lnTo>
                  <a:pt x="21" y="278"/>
                </a:lnTo>
                <a:lnTo>
                  <a:pt x="21" y="279"/>
                </a:lnTo>
                <a:lnTo>
                  <a:pt x="21" y="279"/>
                </a:lnTo>
                <a:lnTo>
                  <a:pt x="21" y="280"/>
                </a:lnTo>
                <a:lnTo>
                  <a:pt x="20" y="280"/>
                </a:lnTo>
                <a:lnTo>
                  <a:pt x="20" y="280"/>
                </a:lnTo>
                <a:lnTo>
                  <a:pt x="19" y="280"/>
                </a:lnTo>
                <a:lnTo>
                  <a:pt x="17" y="279"/>
                </a:lnTo>
                <a:lnTo>
                  <a:pt x="17" y="279"/>
                </a:lnTo>
                <a:lnTo>
                  <a:pt x="16" y="275"/>
                </a:lnTo>
                <a:lnTo>
                  <a:pt x="16" y="275"/>
                </a:lnTo>
                <a:lnTo>
                  <a:pt x="14" y="232"/>
                </a:lnTo>
                <a:lnTo>
                  <a:pt x="14" y="232"/>
                </a:lnTo>
                <a:lnTo>
                  <a:pt x="13" y="212"/>
                </a:lnTo>
                <a:lnTo>
                  <a:pt x="13" y="212"/>
                </a:lnTo>
                <a:lnTo>
                  <a:pt x="10" y="177"/>
                </a:lnTo>
                <a:lnTo>
                  <a:pt x="10" y="177"/>
                </a:lnTo>
                <a:lnTo>
                  <a:pt x="6" y="140"/>
                </a:lnTo>
                <a:lnTo>
                  <a:pt x="6" y="140"/>
                </a:lnTo>
                <a:lnTo>
                  <a:pt x="4" y="101"/>
                </a:lnTo>
                <a:lnTo>
                  <a:pt x="4" y="101"/>
                </a:lnTo>
                <a:lnTo>
                  <a:pt x="4" y="46"/>
                </a:lnTo>
                <a:lnTo>
                  <a:pt x="4" y="46"/>
                </a:lnTo>
                <a:lnTo>
                  <a:pt x="4" y="43"/>
                </a:lnTo>
                <a:lnTo>
                  <a:pt x="4" y="43"/>
                </a:lnTo>
                <a:close/>
                <a:moveTo>
                  <a:pt x="24" y="125"/>
                </a:moveTo>
                <a:lnTo>
                  <a:pt x="24" y="125"/>
                </a:lnTo>
                <a:lnTo>
                  <a:pt x="24" y="127"/>
                </a:lnTo>
                <a:lnTo>
                  <a:pt x="24" y="127"/>
                </a:lnTo>
                <a:lnTo>
                  <a:pt x="24" y="144"/>
                </a:lnTo>
                <a:lnTo>
                  <a:pt x="24" y="144"/>
                </a:lnTo>
                <a:lnTo>
                  <a:pt x="26" y="147"/>
                </a:lnTo>
                <a:lnTo>
                  <a:pt x="26" y="147"/>
                </a:lnTo>
                <a:lnTo>
                  <a:pt x="26" y="147"/>
                </a:lnTo>
                <a:lnTo>
                  <a:pt x="26" y="147"/>
                </a:lnTo>
                <a:lnTo>
                  <a:pt x="24" y="125"/>
                </a:lnTo>
                <a:lnTo>
                  <a:pt x="24" y="125"/>
                </a:lnTo>
                <a:lnTo>
                  <a:pt x="24" y="116"/>
                </a:lnTo>
                <a:lnTo>
                  <a:pt x="24" y="116"/>
                </a:lnTo>
                <a:lnTo>
                  <a:pt x="23" y="97"/>
                </a:lnTo>
                <a:lnTo>
                  <a:pt x="23" y="97"/>
                </a:lnTo>
                <a:lnTo>
                  <a:pt x="23" y="74"/>
                </a:lnTo>
                <a:lnTo>
                  <a:pt x="23" y="74"/>
                </a:lnTo>
                <a:lnTo>
                  <a:pt x="23" y="73"/>
                </a:lnTo>
                <a:lnTo>
                  <a:pt x="23" y="73"/>
                </a:lnTo>
                <a:lnTo>
                  <a:pt x="21" y="74"/>
                </a:lnTo>
                <a:lnTo>
                  <a:pt x="21" y="74"/>
                </a:lnTo>
                <a:lnTo>
                  <a:pt x="23" y="79"/>
                </a:lnTo>
                <a:lnTo>
                  <a:pt x="23" y="79"/>
                </a:lnTo>
                <a:lnTo>
                  <a:pt x="24" y="123"/>
                </a:lnTo>
                <a:lnTo>
                  <a:pt x="24" y="123"/>
                </a:lnTo>
                <a:lnTo>
                  <a:pt x="24" y="125"/>
                </a:lnTo>
                <a:lnTo>
                  <a:pt x="24" y="125"/>
                </a:lnTo>
                <a:close/>
                <a:moveTo>
                  <a:pt x="286" y="96"/>
                </a:moveTo>
                <a:lnTo>
                  <a:pt x="286" y="96"/>
                </a:lnTo>
                <a:lnTo>
                  <a:pt x="289" y="96"/>
                </a:lnTo>
                <a:lnTo>
                  <a:pt x="289" y="96"/>
                </a:lnTo>
                <a:lnTo>
                  <a:pt x="309" y="87"/>
                </a:lnTo>
                <a:lnTo>
                  <a:pt x="309" y="87"/>
                </a:lnTo>
                <a:lnTo>
                  <a:pt x="314" y="84"/>
                </a:lnTo>
                <a:lnTo>
                  <a:pt x="314" y="84"/>
                </a:lnTo>
                <a:lnTo>
                  <a:pt x="321" y="80"/>
                </a:lnTo>
                <a:lnTo>
                  <a:pt x="321" y="80"/>
                </a:lnTo>
                <a:lnTo>
                  <a:pt x="323" y="80"/>
                </a:lnTo>
                <a:lnTo>
                  <a:pt x="326" y="80"/>
                </a:lnTo>
                <a:lnTo>
                  <a:pt x="326" y="80"/>
                </a:lnTo>
                <a:lnTo>
                  <a:pt x="326" y="81"/>
                </a:lnTo>
                <a:lnTo>
                  <a:pt x="326" y="84"/>
                </a:lnTo>
                <a:lnTo>
                  <a:pt x="326" y="84"/>
                </a:lnTo>
                <a:lnTo>
                  <a:pt x="324" y="86"/>
                </a:lnTo>
                <a:lnTo>
                  <a:pt x="323" y="86"/>
                </a:lnTo>
                <a:lnTo>
                  <a:pt x="323" y="86"/>
                </a:lnTo>
                <a:lnTo>
                  <a:pt x="320" y="86"/>
                </a:lnTo>
                <a:lnTo>
                  <a:pt x="320" y="86"/>
                </a:lnTo>
                <a:lnTo>
                  <a:pt x="309" y="90"/>
                </a:lnTo>
                <a:lnTo>
                  <a:pt x="309" y="90"/>
                </a:lnTo>
                <a:lnTo>
                  <a:pt x="289" y="98"/>
                </a:lnTo>
                <a:lnTo>
                  <a:pt x="289" y="98"/>
                </a:lnTo>
                <a:lnTo>
                  <a:pt x="287" y="98"/>
                </a:lnTo>
                <a:lnTo>
                  <a:pt x="287" y="98"/>
                </a:lnTo>
                <a:lnTo>
                  <a:pt x="287" y="101"/>
                </a:lnTo>
                <a:lnTo>
                  <a:pt x="287" y="103"/>
                </a:lnTo>
                <a:lnTo>
                  <a:pt x="287" y="103"/>
                </a:lnTo>
                <a:lnTo>
                  <a:pt x="286" y="104"/>
                </a:lnTo>
                <a:lnTo>
                  <a:pt x="286" y="104"/>
                </a:lnTo>
                <a:lnTo>
                  <a:pt x="286" y="111"/>
                </a:lnTo>
                <a:lnTo>
                  <a:pt x="286" y="111"/>
                </a:lnTo>
                <a:lnTo>
                  <a:pt x="291" y="108"/>
                </a:lnTo>
                <a:lnTo>
                  <a:pt x="291" y="108"/>
                </a:lnTo>
                <a:lnTo>
                  <a:pt x="307" y="101"/>
                </a:lnTo>
                <a:lnTo>
                  <a:pt x="323" y="93"/>
                </a:lnTo>
                <a:lnTo>
                  <a:pt x="323" y="93"/>
                </a:lnTo>
                <a:lnTo>
                  <a:pt x="324" y="93"/>
                </a:lnTo>
                <a:lnTo>
                  <a:pt x="326" y="94"/>
                </a:lnTo>
                <a:lnTo>
                  <a:pt x="326" y="94"/>
                </a:lnTo>
                <a:lnTo>
                  <a:pt x="327" y="96"/>
                </a:lnTo>
                <a:lnTo>
                  <a:pt x="327" y="97"/>
                </a:lnTo>
                <a:lnTo>
                  <a:pt x="327" y="97"/>
                </a:lnTo>
                <a:lnTo>
                  <a:pt x="326" y="98"/>
                </a:lnTo>
                <a:lnTo>
                  <a:pt x="324" y="98"/>
                </a:lnTo>
                <a:lnTo>
                  <a:pt x="324" y="98"/>
                </a:lnTo>
                <a:lnTo>
                  <a:pt x="310" y="104"/>
                </a:lnTo>
                <a:lnTo>
                  <a:pt x="310" y="104"/>
                </a:lnTo>
                <a:lnTo>
                  <a:pt x="289" y="114"/>
                </a:lnTo>
                <a:lnTo>
                  <a:pt x="289" y="114"/>
                </a:lnTo>
                <a:lnTo>
                  <a:pt x="286" y="114"/>
                </a:lnTo>
                <a:lnTo>
                  <a:pt x="286" y="114"/>
                </a:lnTo>
                <a:lnTo>
                  <a:pt x="286" y="120"/>
                </a:lnTo>
                <a:lnTo>
                  <a:pt x="286" y="120"/>
                </a:lnTo>
                <a:lnTo>
                  <a:pt x="286" y="124"/>
                </a:lnTo>
                <a:lnTo>
                  <a:pt x="286" y="124"/>
                </a:lnTo>
                <a:lnTo>
                  <a:pt x="289" y="124"/>
                </a:lnTo>
                <a:lnTo>
                  <a:pt x="289" y="124"/>
                </a:lnTo>
                <a:lnTo>
                  <a:pt x="297" y="118"/>
                </a:lnTo>
                <a:lnTo>
                  <a:pt x="297" y="118"/>
                </a:lnTo>
                <a:lnTo>
                  <a:pt x="311" y="113"/>
                </a:lnTo>
                <a:lnTo>
                  <a:pt x="324" y="104"/>
                </a:lnTo>
                <a:lnTo>
                  <a:pt x="324" y="104"/>
                </a:lnTo>
                <a:lnTo>
                  <a:pt x="326" y="104"/>
                </a:lnTo>
                <a:lnTo>
                  <a:pt x="328" y="104"/>
                </a:lnTo>
                <a:lnTo>
                  <a:pt x="328" y="104"/>
                </a:lnTo>
                <a:lnTo>
                  <a:pt x="330" y="104"/>
                </a:lnTo>
                <a:lnTo>
                  <a:pt x="330" y="104"/>
                </a:lnTo>
                <a:lnTo>
                  <a:pt x="328" y="101"/>
                </a:lnTo>
                <a:lnTo>
                  <a:pt x="328" y="101"/>
                </a:lnTo>
                <a:lnTo>
                  <a:pt x="328" y="94"/>
                </a:lnTo>
                <a:lnTo>
                  <a:pt x="328" y="94"/>
                </a:lnTo>
                <a:lnTo>
                  <a:pt x="327" y="76"/>
                </a:lnTo>
                <a:lnTo>
                  <a:pt x="327" y="76"/>
                </a:lnTo>
                <a:lnTo>
                  <a:pt x="326" y="73"/>
                </a:lnTo>
                <a:lnTo>
                  <a:pt x="324" y="70"/>
                </a:lnTo>
                <a:lnTo>
                  <a:pt x="324" y="70"/>
                </a:lnTo>
                <a:lnTo>
                  <a:pt x="323" y="70"/>
                </a:lnTo>
                <a:lnTo>
                  <a:pt x="323" y="70"/>
                </a:lnTo>
                <a:lnTo>
                  <a:pt x="316" y="71"/>
                </a:lnTo>
                <a:lnTo>
                  <a:pt x="316" y="71"/>
                </a:lnTo>
                <a:lnTo>
                  <a:pt x="287" y="83"/>
                </a:lnTo>
                <a:lnTo>
                  <a:pt x="287" y="83"/>
                </a:lnTo>
                <a:lnTo>
                  <a:pt x="286" y="84"/>
                </a:lnTo>
                <a:lnTo>
                  <a:pt x="286" y="84"/>
                </a:lnTo>
                <a:lnTo>
                  <a:pt x="286" y="96"/>
                </a:lnTo>
                <a:lnTo>
                  <a:pt x="286" y="96"/>
                </a:lnTo>
                <a:close/>
                <a:moveTo>
                  <a:pt x="328" y="124"/>
                </a:moveTo>
                <a:lnTo>
                  <a:pt x="328" y="124"/>
                </a:lnTo>
                <a:lnTo>
                  <a:pt x="328" y="110"/>
                </a:lnTo>
                <a:lnTo>
                  <a:pt x="328" y="110"/>
                </a:lnTo>
                <a:lnTo>
                  <a:pt x="324" y="110"/>
                </a:lnTo>
                <a:lnTo>
                  <a:pt x="324" y="110"/>
                </a:lnTo>
                <a:lnTo>
                  <a:pt x="313" y="116"/>
                </a:lnTo>
                <a:lnTo>
                  <a:pt x="313" y="116"/>
                </a:lnTo>
                <a:lnTo>
                  <a:pt x="293" y="124"/>
                </a:lnTo>
                <a:lnTo>
                  <a:pt x="293" y="124"/>
                </a:lnTo>
                <a:lnTo>
                  <a:pt x="286" y="128"/>
                </a:lnTo>
                <a:lnTo>
                  <a:pt x="286" y="128"/>
                </a:lnTo>
                <a:lnTo>
                  <a:pt x="287" y="143"/>
                </a:lnTo>
                <a:lnTo>
                  <a:pt x="287" y="143"/>
                </a:lnTo>
                <a:lnTo>
                  <a:pt x="289" y="141"/>
                </a:lnTo>
                <a:lnTo>
                  <a:pt x="289" y="141"/>
                </a:lnTo>
                <a:lnTo>
                  <a:pt x="306" y="133"/>
                </a:lnTo>
                <a:lnTo>
                  <a:pt x="323" y="124"/>
                </a:lnTo>
                <a:lnTo>
                  <a:pt x="323" y="124"/>
                </a:lnTo>
                <a:lnTo>
                  <a:pt x="326" y="123"/>
                </a:lnTo>
                <a:lnTo>
                  <a:pt x="328" y="124"/>
                </a:lnTo>
                <a:lnTo>
                  <a:pt x="328" y="124"/>
                </a:lnTo>
                <a:close/>
                <a:moveTo>
                  <a:pt x="267" y="312"/>
                </a:moveTo>
                <a:lnTo>
                  <a:pt x="267" y="312"/>
                </a:lnTo>
                <a:lnTo>
                  <a:pt x="282" y="312"/>
                </a:lnTo>
                <a:lnTo>
                  <a:pt x="282" y="312"/>
                </a:lnTo>
                <a:lnTo>
                  <a:pt x="280" y="310"/>
                </a:lnTo>
                <a:lnTo>
                  <a:pt x="280" y="307"/>
                </a:lnTo>
                <a:lnTo>
                  <a:pt x="280" y="307"/>
                </a:lnTo>
                <a:lnTo>
                  <a:pt x="283" y="302"/>
                </a:lnTo>
                <a:lnTo>
                  <a:pt x="283" y="302"/>
                </a:lnTo>
                <a:lnTo>
                  <a:pt x="284" y="292"/>
                </a:lnTo>
                <a:lnTo>
                  <a:pt x="284" y="292"/>
                </a:lnTo>
                <a:lnTo>
                  <a:pt x="287" y="279"/>
                </a:lnTo>
                <a:lnTo>
                  <a:pt x="287" y="279"/>
                </a:lnTo>
                <a:lnTo>
                  <a:pt x="287" y="276"/>
                </a:lnTo>
                <a:lnTo>
                  <a:pt x="286" y="275"/>
                </a:lnTo>
                <a:lnTo>
                  <a:pt x="286" y="275"/>
                </a:lnTo>
                <a:lnTo>
                  <a:pt x="282" y="272"/>
                </a:lnTo>
                <a:lnTo>
                  <a:pt x="282" y="272"/>
                </a:lnTo>
                <a:lnTo>
                  <a:pt x="277" y="269"/>
                </a:lnTo>
                <a:lnTo>
                  <a:pt x="277" y="269"/>
                </a:lnTo>
                <a:lnTo>
                  <a:pt x="273" y="270"/>
                </a:lnTo>
                <a:lnTo>
                  <a:pt x="273" y="270"/>
                </a:lnTo>
                <a:lnTo>
                  <a:pt x="272" y="272"/>
                </a:lnTo>
                <a:lnTo>
                  <a:pt x="272" y="273"/>
                </a:lnTo>
                <a:lnTo>
                  <a:pt x="272" y="273"/>
                </a:lnTo>
                <a:lnTo>
                  <a:pt x="269" y="290"/>
                </a:lnTo>
                <a:lnTo>
                  <a:pt x="269" y="290"/>
                </a:lnTo>
                <a:lnTo>
                  <a:pt x="269" y="299"/>
                </a:lnTo>
                <a:lnTo>
                  <a:pt x="269" y="307"/>
                </a:lnTo>
                <a:lnTo>
                  <a:pt x="269" y="307"/>
                </a:lnTo>
                <a:lnTo>
                  <a:pt x="269" y="310"/>
                </a:lnTo>
                <a:lnTo>
                  <a:pt x="267" y="312"/>
                </a:lnTo>
                <a:lnTo>
                  <a:pt x="267" y="312"/>
                </a:lnTo>
                <a:close/>
                <a:moveTo>
                  <a:pt x="289" y="160"/>
                </a:moveTo>
                <a:lnTo>
                  <a:pt x="289" y="160"/>
                </a:lnTo>
                <a:lnTo>
                  <a:pt x="290" y="160"/>
                </a:lnTo>
                <a:lnTo>
                  <a:pt x="290" y="160"/>
                </a:lnTo>
                <a:lnTo>
                  <a:pt x="307" y="151"/>
                </a:lnTo>
                <a:lnTo>
                  <a:pt x="323" y="141"/>
                </a:lnTo>
                <a:lnTo>
                  <a:pt x="323" y="141"/>
                </a:lnTo>
                <a:lnTo>
                  <a:pt x="326" y="141"/>
                </a:lnTo>
                <a:lnTo>
                  <a:pt x="328" y="141"/>
                </a:lnTo>
                <a:lnTo>
                  <a:pt x="328" y="141"/>
                </a:lnTo>
                <a:lnTo>
                  <a:pt x="328" y="130"/>
                </a:lnTo>
                <a:lnTo>
                  <a:pt x="328" y="130"/>
                </a:lnTo>
                <a:lnTo>
                  <a:pt x="326" y="130"/>
                </a:lnTo>
                <a:lnTo>
                  <a:pt x="326" y="130"/>
                </a:lnTo>
                <a:lnTo>
                  <a:pt x="324" y="130"/>
                </a:lnTo>
                <a:lnTo>
                  <a:pt x="324" y="130"/>
                </a:lnTo>
                <a:lnTo>
                  <a:pt x="313" y="134"/>
                </a:lnTo>
                <a:lnTo>
                  <a:pt x="313" y="134"/>
                </a:lnTo>
                <a:lnTo>
                  <a:pt x="289" y="145"/>
                </a:lnTo>
                <a:lnTo>
                  <a:pt x="289" y="145"/>
                </a:lnTo>
                <a:lnTo>
                  <a:pt x="287" y="145"/>
                </a:lnTo>
                <a:lnTo>
                  <a:pt x="287" y="145"/>
                </a:lnTo>
                <a:lnTo>
                  <a:pt x="289" y="160"/>
                </a:lnTo>
                <a:lnTo>
                  <a:pt x="289" y="160"/>
                </a:lnTo>
                <a:close/>
                <a:moveTo>
                  <a:pt x="328" y="172"/>
                </a:moveTo>
                <a:lnTo>
                  <a:pt x="328" y="172"/>
                </a:lnTo>
                <a:lnTo>
                  <a:pt x="310" y="181"/>
                </a:lnTo>
                <a:lnTo>
                  <a:pt x="291" y="189"/>
                </a:lnTo>
                <a:lnTo>
                  <a:pt x="291" y="189"/>
                </a:lnTo>
                <a:lnTo>
                  <a:pt x="291" y="205"/>
                </a:lnTo>
                <a:lnTo>
                  <a:pt x="291" y="205"/>
                </a:lnTo>
                <a:lnTo>
                  <a:pt x="299" y="202"/>
                </a:lnTo>
                <a:lnTo>
                  <a:pt x="310" y="197"/>
                </a:lnTo>
                <a:lnTo>
                  <a:pt x="328" y="184"/>
                </a:lnTo>
                <a:lnTo>
                  <a:pt x="328" y="184"/>
                </a:lnTo>
                <a:lnTo>
                  <a:pt x="328" y="172"/>
                </a:lnTo>
                <a:lnTo>
                  <a:pt x="328" y="172"/>
                </a:lnTo>
                <a:close/>
                <a:moveTo>
                  <a:pt x="293" y="222"/>
                </a:moveTo>
                <a:lnTo>
                  <a:pt x="293" y="222"/>
                </a:lnTo>
                <a:lnTo>
                  <a:pt x="294" y="235"/>
                </a:lnTo>
                <a:lnTo>
                  <a:pt x="294" y="235"/>
                </a:lnTo>
                <a:lnTo>
                  <a:pt x="301" y="231"/>
                </a:lnTo>
                <a:lnTo>
                  <a:pt x="301" y="231"/>
                </a:lnTo>
                <a:lnTo>
                  <a:pt x="314" y="225"/>
                </a:lnTo>
                <a:lnTo>
                  <a:pt x="326" y="218"/>
                </a:lnTo>
                <a:lnTo>
                  <a:pt x="326" y="218"/>
                </a:lnTo>
                <a:lnTo>
                  <a:pt x="328" y="216"/>
                </a:lnTo>
                <a:lnTo>
                  <a:pt x="330" y="218"/>
                </a:lnTo>
                <a:lnTo>
                  <a:pt x="330" y="218"/>
                </a:lnTo>
                <a:lnTo>
                  <a:pt x="330" y="206"/>
                </a:lnTo>
                <a:lnTo>
                  <a:pt x="330" y="206"/>
                </a:lnTo>
                <a:lnTo>
                  <a:pt x="311" y="214"/>
                </a:lnTo>
                <a:lnTo>
                  <a:pt x="293" y="222"/>
                </a:lnTo>
                <a:lnTo>
                  <a:pt x="293" y="222"/>
                </a:lnTo>
                <a:close/>
                <a:moveTo>
                  <a:pt x="328" y="147"/>
                </a:moveTo>
                <a:lnTo>
                  <a:pt x="328" y="147"/>
                </a:lnTo>
                <a:lnTo>
                  <a:pt x="320" y="148"/>
                </a:lnTo>
                <a:lnTo>
                  <a:pt x="313" y="151"/>
                </a:lnTo>
                <a:lnTo>
                  <a:pt x="313" y="151"/>
                </a:lnTo>
                <a:lnTo>
                  <a:pt x="289" y="162"/>
                </a:lnTo>
                <a:lnTo>
                  <a:pt x="289" y="162"/>
                </a:lnTo>
                <a:lnTo>
                  <a:pt x="289" y="164"/>
                </a:lnTo>
                <a:lnTo>
                  <a:pt x="289" y="164"/>
                </a:lnTo>
                <a:lnTo>
                  <a:pt x="289" y="170"/>
                </a:lnTo>
                <a:lnTo>
                  <a:pt x="289" y="170"/>
                </a:lnTo>
                <a:lnTo>
                  <a:pt x="290" y="174"/>
                </a:lnTo>
                <a:lnTo>
                  <a:pt x="290" y="174"/>
                </a:lnTo>
                <a:lnTo>
                  <a:pt x="297" y="171"/>
                </a:lnTo>
                <a:lnTo>
                  <a:pt x="297" y="171"/>
                </a:lnTo>
                <a:lnTo>
                  <a:pt x="313" y="162"/>
                </a:lnTo>
                <a:lnTo>
                  <a:pt x="328" y="154"/>
                </a:lnTo>
                <a:lnTo>
                  <a:pt x="328" y="154"/>
                </a:lnTo>
                <a:lnTo>
                  <a:pt x="328" y="147"/>
                </a:lnTo>
                <a:lnTo>
                  <a:pt x="328" y="147"/>
                </a:lnTo>
                <a:close/>
                <a:moveTo>
                  <a:pt x="257" y="275"/>
                </a:moveTo>
                <a:lnTo>
                  <a:pt x="257" y="275"/>
                </a:lnTo>
                <a:lnTo>
                  <a:pt x="257" y="276"/>
                </a:lnTo>
                <a:lnTo>
                  <a:pt x="257" y="276"/>
                </a:lnTo>
                <a:lnTo>
                  <a:pt x="253" y="299"/>
                </a:lnTo>
                <a:lnTo>
                  <a:pt x="253" y="299"/>
                </a:lnTo>
                <a:lnTo>
                  <a:pt x="253" y="310"/>
                </a:lnTo>
                <a:lnTo>
                  <a:pt x="253" y="310"/>
                </a:lnTo>
                <a:lnTo>
                  <a:pt x="253" y="312"/>
                </a:lnTo>
                <a:lnTo>
                  <a:pt x="253" y="312"/>
                </a:lnTo>
                <a:lnTo>
                  <a:pt x="266" y="312"/>
                </a:lnTo>
                <a:lnTo>
                  <a:pt x="266" y="312"/>
                </a:lnTo>
                <a:lnTo>
                  <a:pt x="263" y="310"/>
                </a:lnTo>
                <a:lnTo>
                  <a:pt x="264" y="307"/>
                </a:lnTo>
                <a:lnTo>
                  <a:pt x="264" y="307"/>
                </a:lnTo>
                <a:lnTo>
                  <a:pt x="264" y="306"/>
                </a:lnTo>
                <a:lnTo>
                  <a:pt x="264" y="306"/>
                </a:lnTo>
                <a:lnTo>
                  <a:pt x="266" y="292"/>
                </a:lnTo>
                <a:lnTo>
                  <a:pt x="266" y="292"/>
                </a:lnTo>
                <a:lnTo>
                  <a:pt x="269" y="275"/>
                </a:lnTo>
                <a:lnTo>
                  <a:pt x="269" y="275"/>
                </a:lnTo>
                <a:lnTo>
                  <a:pt x="269" y="272"/>
                </a:lnTo>
                <a:lnTo>
                  <a:pt x="269" y="272"/>
                </a:lnTo>
                <a:lnTo>
                  <a:pt x="257" y="275"/>
                </a:lnTo>
                <a:lnTo>
                  <a:pt x="257" y="275"/>
                </a:lnTo>
                <a:close/>
                <a:moveTo>
                  <a:pt x="331" y="232"/>
                </a:moveTo>
                <a:lnTo>
                  <a:pt x="331" y="232"/>
                </a:lnTo>
                <a:lnTo>
                  <a:pt x="324" y="235"/>
                </a:lnTo>
                <a:lnTo>
                  <a:pt x="324" y="235"/>
                </a:lnTo>
                <a:lnTo>
                  <a:pt x="297" y="249"/>
                </a:lnTo>
                <a:lnTo>
                  <a:pt x="297" y="249"/>
                </a:lnTo>
                <a:lnTo>
                  <a:pt x="294" y="251"/>
                </a:lnTo>
                <a:lnTo>
                  <a:pt x="294" y="255"/>
                </a:lnTo>
                <a:lnTo>
                  <a:pt x="294" y="255"/>
                </a:lnTo>
                <a:lnTo>
                  <a:pt x="294" y="255"/>
                </a:lnTo>
                <a:lnTo>
                  <a:pt x="294" y="255"/>
                </a:lnTo>
                <a:lnTo>
                  <a:pt x="300" y="260"/>
                </a:lnTo>
                <a:lnTo>
                  <a:pt x="300" y="260"/>
                </a:lnTo>
                <a:lnTo>
                  <a:pt x="301" y="259"/>
                </a:lnTo>
                <a:lnTo>
                  <a:pt x="301" y="259"/>
                </a:lnTo>
                <a:lnTo>
                  <a:pt x="324" y="248"/>
                </a:lnTo>
                <a:lnTo>
                  <a:pt x="324" y="248"/>
                </a:lnTo>
                <a:lnTo>
                  <a:pt x="331" y="242"/>
                </a:lnTo>
                <a:lnTo>
                  <a:pt x="331" y="242"/>
                </a:lnTo>
                <a:lnTo>
                  <a:pt x="333" y="241"/>
                </a:lnTo>
                <a:lnTo>
                  <a:pt x="333" y="241"/>
                </a:lnTo>
                <a:lnTo>
                  <a:pt x="331" y="232"/>
                </a:lnTo>
                <a:lnTo>
                  <a:pt x="331" y="232"/>
                </a:lnTo>
                <a:close/>
                <a:moveTo>
                  <a:pt x="232" y="313"/>
                </a:moveTo>
                <a:lnTo>
                  <a:pt x="232" y="313"/>
                </a:lnTo>
                <a:lnTo>
                  <a:pt x="235" y="305"/>
                </a:lnTo>
                <a:lnTo>
                  <a:pt x="236" y="296"/>
                </a:lnTo>
                <a:lnTo>
                  <a:pt x="237" y="279"/>
                </a:lnTo>
                <a:lnTo>
                  <a:pt x="237" y="279"/>
                </a:lnTo>
                <a:lnTo>
                  <a:pt x="223" y="282"/>
                </a:lnTo>
                <a:lnTo>
                  <a:pt x="223" y="282"/>
                </a:lnTo>
                <a:lnTo>
                  <a:pt x="222" y="297"/>
                </a:lnTo>
                <a:lnTo>
                  <a:pt x="222" y="313"/>
                </a:lnTo>
                <a:lnTo>
                  <a:pt x="222" y="313"/>
                </a:lnTo>
                <a:lnTo>
                  <a:pt x="232" y="313"/>
                </a:lnTo>
                <a:lnTo>
                  <a:pt x="232" y="313"/>
                </a:lnTo>
                <a:close/>
                <a:moveTo>
                  <a:pt x="9" y="74"/>
                </a:moveTo>
                <a:lnTo>
                  <a:pt x="9" y="74"/>
                </a:lnTo>
                <a:lnTo>
                  <a:pt x="9" y="74"/>
                </a:lnTo>
                <a:lnTo>
                  <a:pt x="9" y="74"/>
                </a:lnTo>
                <a:lnTo>
                  <a:pt x="9" y="77"/>
                </a:lnTo>
                <a:lnTo>
                  <a:pt x="9" y="77"/>
                </a:lnTo>
                <a:lnTo>
                  <a:pt x="9" y="101"/>
                </a:lnTo>
                <a:lnTo>
                  <a:pt x="9" y="124"/>
                </a:lnTo>
                <a:lnTo>
                  <a:pt x="9" y="124"/>
                </a:lnTo>
                <a:lnTo>
                  <a:pt x="12" y="157"/>
                </a:lnTo>
                <a:lnTo>
                  <a:pt x="12" y="157"/>
                </a:lnTo>
                <a:lnTo>
                  <a:pt x="14" y="182"/>
                </a:lnTo>
                <a:lnTo>
                  <a:pt x="14" y="182"/>
                </a:lnTo>
                <a:lnTo>
                  <a:pt x="16" y="195"/>
                </a:lnTo>
                <a:lnTo>
                  <a:pt x="16" y="195"/>
                </a:lnTo>
                <a:lnTo>
                  <a:pt x="16" y="189"/>
                </a:lnTo>
                <a:lnTo>
                  <a:pt x="16" y="189"/>
                </a:lnTo>
                <a:lnTo>
                  <a:pt x="16" y="120"/>
                </a:lnTo>
                <a:lnTo>
                  <a:pt x="16" y="120"/>
                </a:lnTo>
                <a:lnTo>
                  <a:pt x="14" y="114"/>
                </a:lnTo>
                <a:lnTo>
                  <a:pt x="14" y="114"/>
                </a:lnTo>
                <a:lnTo>
                  <a:pt x="10" y="87"/>
                </a:lnTo>
                <a:lnTo>
                  <a:pt x="10" y="87"/>
                </a:lnTo>
                <a:lnTo>
                  <a:pt x="9" y="74"/>
                </a:lnTo>
                <a:lnTo>
                  <a:pt x="9" y="74"/>
                </a:lnTo>
                <a:close/>
                <a:moveTo>
                  <a:pt x="293" y="219"/>
                </a:moveTo>
                <a:lnTo>
                  <a:pt x="293" y="219"/>
                </a:lnTo>
                <a:lnTo>
                  <a:pt x="294" y="218"/>
                </a:lnTo>
                <a:lnTo>
                  <a:pt x="294" y="218"/>
                </a:lnTo>
                <a:lnTo>
                  <a:pt x="307" y="212"/>
                </a:lnTo>
                <a:lnTo>
                  <a:pt x="307" y="212"/>
                </a:lnTo>
                <a:lnTo>
                  <a:pt x="317" y="208"/>
                </a:lnTo>
                <a:lnTo>
                  <a:pt x="327" y="202"/>
                </a:lnTo>
                <a:lnTo>
                  <a:pt x="327" y="202"/>
                </a:lnTo>
                <a:lnTo>
                  <a:pt x="330" y="201"/>
                </a:lnTo>
                <a:lnTo>
                  <a:pt x="330" y="201"/>
                </a:lnTo>
                <a:lnTo>
                  <a:pt x="328" y="195"/>
                </a:lnTo>
                <a:lnTo>
                  <a:pt x="328" y="195"/>
                </a:lnTo>
                <a:lnTo>
                  <a:pt x="328" y="189"/>
                </a:lnTo>
                <a:lnTo>
                  <a:pt x="328" y="189"/>
                </a:lnTo>
                <a:lnTo>
                  <a:pt x="327" y="191"/>
                </a:lnTo>
                <a:lnTo>
                  <a:pt x="327" y="191"/>
                </a:lnTo>
                <a:lnTo>
                  <a:pt x="314" y="197"/>
                </a:lnTo>
                <a:lnTo>
                  <a:pt x="314" y="197"/>
                </a:lnTo>
                <a:lnTo>
                  <a:pt x="293" y="208"/>
                </a:lnTo>
                <a:lnTo>
                  <a:pt x="293" y="208"/>
                </a:lnTo>
                <a:lnTo>
                  <a:pt x="291" y="209"/>
                </a:lnTo>
                <a:lnTo>
                  <a:pt x="291" y="209"/>
                </a:lnTo>
                <a:lnTo>
                  <a:pt x="293" y="219"/>
                </a:lnTo>
                <a:lnTo>
                  <a:pt x="293" y="219"/>
                </a:lnTo>
                <a:close/>
                <a:moveTo>
                  <a:pt x="240" y="279"/>
                </a:moveTo>
                <a:lnTo>
                  <a:pt x="240" y="279"/>
                </a:lnTo>
                <a:lnTo>
                  <a:pt x="240" y="280"/>
                </a:lnTo>
                <a:lnTo>
                  <a:pt x="240" y="280"/>
                </a:lnTo>
                <a:lnTo>
                  <a:pt x="239" y="302"/>
                </a:lnTo>
                <a:lnTo>
                  <a:pt x="239" y="302"/>
                </a:lnTo>
                <a:lnTo>
                  <a:pt x="239" y="312"/>
                </a:lnTo>
                <a:lnTo>
                  <a:pt x="239" y="312"/>
                </a:lnTo>
                <a:lnTo>
                  <a:pt x="247" y="312"/>
                </a:lnTo>
                <a:lnTo>
                  <a:pt x="247" y="312"/>
                </a:lnTo>
                <a:lnTo>
                  <a:pt x="249" y="306"/>
                </a:lnTo>
                <a:lnTo>
                  <a:pt x="252" y="293"/>
                </a:lnTo>
                <a:lnTo>
                  <a:pt x="255" y="276"/>
                </a:lnTo>
                <a:lnTo>
                  <a:pt x="255" y="276"/>
                </a:lnTo>
                <a:lnTo>
                  <a:pt x="240" y="279"/>
                </a:lnTo>
                <a:lnTo>
                  <a:pt x="240" y="279"/>
                </a:lnTo>
                <a:close/>
                <a:moveTo>
                  <a:pt x="206" y="283"/>
                </a:moveTo>
                <a:lnTo>
                  <a:pt x="206" y="283"/>
                </a:lnTo>
                <a:lnTo>
                  <a:pt x="206" y="297"/>
                </a:lnTo>
                <a:lnTo>
                  <a:pt x="206" y="313"/>
                </a:lnTo>
                <a:lnTo>
                  <a:pt x="206" y="313"/>
                </a:lnTo>
                <a:lnTo>
                  <a:pt x="218" y="313"/>
                </a:lnTo>
                <a:lnTo>
                  <a:pt x="218" y="313"/>
                </a:lnTo>
                <a:lnTo>
                  <a:pt x="218" y="312"/>
                </a:lnTo>
                <a:lnTo>
                  <a:pt x="218" y="312"/>
                </a:lnTo>
                <a:lnTo>
                  <a:pt x="219" y="302"/>
                </a:lnTo>
                <a:lnTo>
                  <a:pt x="219" y="302"/>
                </a:lnTo>
                <a:lnTo>
                  <a:pt x="220" y="285"/>
                </a:lnTo>
                <a:lnTo>
                  <a:pt x="220" y="285"/>
                </a:lnTo>
                <a:lnTo>
                  <a:pt x="220" y="282"/>
                </a:lnTo>
                <a:lnTo>
                  <a:pt x="220" y="282"/>
                </a:lnTo>
                <a:lnTo>
                  <a:pt x="206" y="283"/>
                </a:lnTo>
                <a:lnTo>
                  <a:pt x="206" y="283"/>
                </a:lnTo>
                <a:close/>
                <a:moveTo>
                  <a:pt x="191" y="313"/>
                </a:moveTo>
                <a:lnTo>
                  <a:pt x="191" y="313"/>
                </a:lnTo>
                <a:lnTo>
                  <a:pt x="201" y="313"/>
                </a:lnTo>
                <a:lnTo>
                  <a:pt x="201" y="313"/>
                </a:lnTo>
                <a:lnTo>
                  <a:pt x="203" y="299"/>
                </a:lnTo>
                <a:lnTo>
                  <a:pt x="203" y="283"/>
                </a:lnTo>
                <a:lnTo>
                  <a:pt x="203" y="283"/>
                </a:lnTo>
                <a:lnTo>
                  <a:pt x="191" y="285"/>
                </a:lnTo>
                <a:lnTo>
                  <a:pt x="191" y="285"/>
                </a:lnTo>
                <a:lnTo>
                  <a:pt x="189" y="299"/>
                </a:lnTo>
                <a:lnTo>
                  <a:pt x="191" y="313"/>
                </a:lnTo>
                <a:lnTo>
                  <a:pt x="191" y="313"/>
                </a:lnTo>
                <a:close/>
                <a:moveTo>
                  <a:pt x="174" y="285"/>
                </a:moveTo>
                <a:lnTo>
                  <a:pt x="174" y="285"/>
                </a:lnTo>
                <a:lnTo>
                  <a:pt x="174" y="293"/>
                </a:lnTo>
                <a:lnTo>
                  <a:pt x="174" y="293"/>
                </a:lnTo>
                <a:lnTo>
                  <a:pt x="172" y="302"/>
                </a:lnTo>
                <a:lnTo>
                  <a:pt x="174" y="310"/>
                </a:lnTo>
                <a:lnTo>
                  <a:pt x="174" y="310"/>
                </a:lnTo>
                <a:lnTo>
                  <a:pt x="175" y="313"/>
                </a:lnTo>
                <a:lnTo>
                  <a:pt x="175" y="313"/>
                </a:lnTo>
                <a:lnTo>
                  <a:pt x="183" y="313"/>
                </a:lnTo>
                <a:lnTo>
                  <a:pt x="183" y="313"/>
                </a:lnTo>
                <a:lnTo>
                  <a:pt x="185" y="307"/>
                </a:lnTo>
                <a:lnTo>
                  <a:pt x="186" y="299"/>
                </a:lnTo>
                <a:lnTo>
                  <a:pt x="186" y="290"/>
                </a:lnTo>
                <a:lnTo>
                  <a:pt x="186" y="285"/>
                </a:lnTo>
                <a:lnTo>
                  <a:pt x="186" y="285"/>
                </a:lnTo>
                <a:lnTo>
                  <a:pt x="174" y="285"/>
                </a:lnTo>
                <a:lnTo>
                  <a:pt x="174" y="285"/>
                </a:lnTo>
                <a:close/>
                <a:moveTo>
                  <a:pt x="90" y="286"/>
                </a:moveTo>
                <a:lnTo>
                  <a:pt x="90" y="286"/>
                </a:lnTo>
                <a:lnTo>
                  <a:pt x="90" y="303"/>
                </a:lnTo>
                <a:lnTo>
                  <a:pt x="91" y="319"/>
                </a:lnTo>
                <a:lnTo>
                  <a:pt x="91" y="319"/>
                </a:lnTo>
                <a:lnTo>
                  <a:pt x="101" y="319"/>
                </a:lnTo>
                <a:lnTo>
                  <a:pt x="101" y="319"/>
                </a:lnTo>
                <a:lnTo>
                  <a:pt x="100" y="316"/>
                </a:lnTo>
                <a:lnTo>
                  <a:pt x="100" y="313"/>
                </a:lnTo>
                <a:lnTo>
                  <a:pt x="100" y="313"/>
                </a:lnTo>
                <a:lnTo>
                  <a:pt x="101" y="306"/>
                </a:lnTo>
                <a:lnTo>
                  <a:pt x="101" y="306"/>
                </a:lnTo>
                <a:lnTo>
                  <a:pt x="101" y="289"/>
                </a:lnTo>
                <a:lnTo>
                  <a:pt x="101" y="289"/>
                </a:lnTo>
                <a:lnTo>
                  <a:pt x="101" y="286"/>
                </a:lnTo>
                <a:lnTo>
                  <a:pt x="101" y="286"/>
                </a:lnTo>
                <a:lnTo>
                  <a:pt x="90" y="286"/>
                </a:lnTo>
                <a:lnTo>
                  <a:pt x="90" y="286"/>
                </a:lnTo>
                <a:close/>
                <a:moveTo>
                  <a:pt x="286" y="80"/>
                </a:moveTo>
                <a:lnTo>
                  <a:pt x="286" y="80"/>
                </a:lnTo>
                <a:lnTo>
                  <a:pt x="289" y="80"/>
                </a:lnTo>
                <a:lnTo>
                  <a:pt x="289" y="80"/>
                </a:lnTo>
                <a:lnTo>
                  <a:pt x="316" y="69"/>
                </a:lnTo>
                <a:lnTo>
                  <a:pt x="316" y="69"/>
                </a:lnTo>
                <a:lnTo>
                  <a:pt x="321" y="66"/>
                </a:lnTo>
                <a:lnTo>
                  <a:pt x="321" y="66"/>
                </a:lnTo>
                <a:lnTo>
                  <a:pt x="314" y="57"/>
                </a:lnTo>
                <a:lnTo>
                  <a:pt x="314" y="57"/>
                </a:lnTo>
                <a:lnTo>
                  <a:pt x="286" y="69"/>
                </a:lnTo>
                <a:lnTo>
                  <a:pt x="286" y="69"/>
                </a:lnTo>
                <a:lnTo>
                  <a:pt x="286" y="80"/>
                </a:lnTo>
                <a:lnTo>
                  <a:pt x="286" y="80"/>
                </a:lnTo>
                <a:close/>
                <a:moveTo>
                  <a:pt x="331" y="221"/>
                </a:moveTo>
                <a:lnTo>
                  <a:pt x="331" y="221"/>
                </a:lnTo>
                <a:lnTo>
                  <a:pt x="328" y="222"/>
                </a:lnTo>
                <a:lnTo>
                  <a:pt x="328" y="222"/>
                </a:lnTo>
                <a:lnTo>
                  <a:pt x="320" y="225"/>
                </a:lnTo>
                <a:lnTo>
                  <a:pt x="313" y="228"/>
                </a:lnTo>
                <a:lnTo>
                  <a:pt x="313" y="228"/>
                </a:lnTo>
                <a:lnTo>
                  <a:pt x="300" y="235"/>
                </a:lnTo>
                <a:lnTo>
                  <a:pt x="300" y="235"/>
                </a:lnTo>
                <a:lnTo>
                  <a:pt x="294" y="238"/>
                </a:lnTo>
                <a:lnTo>
                  <a:pt x="294" y="238"/>
                </a:lnTo>
                <a:lnTo>
                  <a:pt x="294" y="248"/>
                </a:lnTo>
                <a:lnTo>
                  <a:pt x="294" y="248"/>
                </a:lnTo>
                <a:lnTo>
                  <a:pt x="297" y="246"/>
                </a:lnTo>
                <a:lnTo>
                  <a:pt x="297" y="246"/>
                </a:lnTo>
                <a:lnTo>
                  <a:pt x="324" y="232"/>
                </a:lnTo>
                <a:lnTo>
                  <a:pt x="324" y="232"/>
                </a:lnTo>
                <a:lnTo>
                  <a:pt x="330" y="228"/>
                </a:lnTo>
                <a:lnTo>
                  <a:pt x="330" y="228"/>
                </a:lnTo>
                <a:lnTo>
                  <a:pt x="331" y="226"/>
                </a:lnTo>
                <a:lnTo>
                  <a:pt x="331" y="226"/>
                </a:lnTo>
                <a:lnTo>
                  <a:pt x="331" y="221"/>
                </a:lnTo>
                <a:lnTo>
                  <a:pt x="331" y="221"/>
                </a:lnTo>
                <a:close/>
                <a:moveTo>
                  <a:pt x="290" y="278"/>
                </a:moveTo>
                <a:lnTo>
                  <a:pt x="290" y="278"/>
                </a:lnTo>
                <a:lnTo>
                  <a:pt x="290" y="279"/>
                </a:lnTo>
                <a:lnTo>
                  <a:pt x="290" y="279"/>
                </a:lnTo>
                <a:lnTo>
                  <a:pt x="287" y="293"/>
                </a:lnTo>
                <a:lnTo>
                  <a:pt x="286" y="309"/>
                </a:lnTo>
                <a:lnTo>
                  <a:pt x="286" y="309"/>
                </a:lnTo>
                <a:lnTo>
                  <a:pt x="286" y="310"/>
                </a:lnTo>
                <a:lnTo>
                  <a:pt x="286" y="310"/>
                </a:lnTo>
                <a:lnTo>
                  <a:pt x="284" y="312"/>
                </a:lnTo>
                <a:lnTo>
                  <a:pt x="284" y="312"/>
                </a:lnTo>
                <a:lnTo>
                  <a:pt x="294" y="312"/>
                </a:lnTo>
                <a:lnTo>
                  <a:pt x="294" y="312"/>
                </a:lnTo>
                <a:lnTo>
                  <a:pt x="296" y="309"/>
                </a:lnTo>
                <a:lnTo>
                  <a:pt x="296" y="309"/>
                </a:lnTo>
                <a:lnTo>
                  <a:pt x="297" y="300"/>
                </a:lnTo>
                <a:lnTo>
                  <a:pt x="297" y="300"/>
                </a:lnTo>
                <a:lnTo>
                  <a:pt x="300" y="287"/>
                </a:lnTo>
                <a:lnTo>
                  <a:pt x="300" y="287"/>
                </a:lnTo>
                <a:lnTo>
                  <a:pt x="301" y="285"/>
                </a:lnTo>
                <a:lnTo>
                  <a:pt x="301" y="285"/>
                </a:lnTo>
                <a:lnTo>
                  <a:pt x="290" y="278"/>
                </a:lnTo>
                <a:lnTo>
                  <a:pt x="290" y="278"/>
                </a:lnTo>
                <a:close/>
                <a:moveTo>
                  <a:pt x="328" y="162"/>
                </a:moveTo>
                <a:lnTo>
                  <a:pt x="328" y="162"/>
                </a:lnTo>
                <a:lnTo>
                  <a:pt x="326" y="161"/>
                </a:lnTo>
                <a:lnTo>
                  <a:pt x="323" y="162"/>
                </a:lnTo>
                <a:lnTo>
                  <a:pt x="323" y="162"/>
                </a:lnTo>
                <a:lnTo>
                  <a:pt x="317" y="164"/>
                </a:lnTo>
                <a:lnTo>
                  <a:pt x="317" y="164"/>
                </a:lnTo>
                <a:lnTo>
                  <a:pt x="293" y="177"/>
                </a:lnTo>
                <a:lnTo>
                  <a:pt x="293" y="177"/>
                </a:lnTo>
                <a:lnTo>
                  <a:pt x="290" y="178"/>
                </a:lnTo>
                <a:lnTo>
                  <a:pt x="290" y="178"/>
                </a:lnTo>
                <a:lnTo>
                  <a:pt x="291" y="187"/>
                </a:lnTo>
                <a:lnTo>
                  <a:pt x="291" y="187"/>
                </a:lnTo>
                <a:lnTo>
                  <a:pt x="293" y="185"/>
                </a:lnTo>
                <a:lnTo>
                  <a:pt x="293" y="185"/>
                </a:lnTo>
                <a:lnTo>
                  <a:pt x="321" y="172"/>
                </a:lnTo>
                <a:lnTo>
                  <a:pt x="321" y="172"/>
                </a:lnTo>
                <a:lnTo>
                  <a:pt x="327" y="168"/>
                </a:lnTo>
                <a:lnTo>
                  <a:pt x="327" y="168"/>
                </a:lnTo>
                <a:lnTo>
                  <a:pt x="328" y="167"/>
                </a:lnTo>
                <a:lnTo>
                  <a:pt x="328" y="167"/>
                </a:lnTo>
                <a:lnTo>
                  <a:pt x="328" y="162"/>
                </a:lnTo>
                <a:lnTo>
                  <a:pt x="328" y="162"/>
                </a:lnTo>
                <a:close/>
                <a:moveTo>
                  <a:pt x="134" y="286"/>
                </a:moveTo>
                <a:lnTo>
                  <a:pt x="134" y="286"/>
                </a:lnTo>
                <a:lnTo>
                  <a:pt x="132" y="302"/>
                </a:lnTo>
                <a:lnTo>
                  <a:pt x="132" y="309"/>
                </a:lnTo>
                <a:lnTo>
                  <a:pt x="134" y="316"/>
                </a:lnTo>
                <a:lnTo>
                  <a:pt x="134" y="316"/>
                </a:lnTo>
                <a:lnTo>
                  <a:pt x="142" y="316"/>
                </a:lnTo>
                <a:lnTo>
                  <a:pt x="142" y="316"/>
                </a:lnTo>
                <a:lnTo>
                  <a:pt x="142" y="313"/>
                </a:lnTo>
                <a:lnTo>
                  <a:pt x="142" y="310"/>
                </a:lnTo>
                <a:lnTo>
                  <a:pt x="142" y="310"/>
                </a:lnTo>
                <a:lnTo>
                  <a:pt x="144" y="302"/>
                </a:lnTo>
                <a:lnTo>
                  <a:pt x="144" y="302"/>
                </a:lnTo>
                <a:lnTo>
                  <a:pt x="144" y="289"/>
                </a:lnTo>
                <a:lnTo>
                  <a:pt x="144" y="289"/>
                </a:lnTo>
                <a:lnTo>
                  <a:pt x="144" y="286"/>
                </a:lnTo>
                <a:lnTo>
                  <a:pt x="144" y="286"/>
                </a:lnTo>
                <a:lnTo>
                  <a:pt x="134" y="286"/>
                </a:lnTo>
                <a:lnTo>
                  <a:pt x="134" y="286"/>
                </a:lnTo>
                <a:close/>
                <a:moveTo>
                  <a:pt x="129" y="287"/>
                </a:moveTo>
                <a:lnTo>
                  <a:pt x="129" y="287"/>
                </a:lnTo>
                <a:lnTo>
                  <a:pt x="118" y="287"/>
                </a:lnTo>
                <a:lnTo>
                  <a:pt x="118" y="287"/>
                </a:lnTo>
                <a:lnTo>
                  <a:pt x="118" y="289"/>
                </a:lnTo>
                <a:lnTo>
                  <a:pt x="118" y="289"/>
                </a:lnTo>
                <a:lnTo>
                  <a:pt x="118" y="299"/>
                </a:lnTo>
                <a:lnTo>
                  <a:pt x="118" y="299"/>
                </a:lnTo>
                <a:lnTo>
                  <a:pt x="118" y="306"/>
                </a:lnTo>
                <a:lnTo>
                  <a:pt x="118" y="313"/>
                </a:lnTo>
                <a:lnTo>
                  <a:pt x="118" y="313"/>
                </a:lnTo>
                <a:lnTo>
                  <a:pt x="118" y="317"/>
                </a:lnTo>
                <a:lnTo>
                  <a:pt x="118" y="317"/>
                </a:lnTo>
                <a:lnTo>
                  <a:pt x="127" y="316"/>
                </a:lnTo>
                <a:lnTo>
                  <a:pt x="127" y="316"/>
                </a:lnTo>
                <a:lnTo>
                  <a:pt x="127" y="313"/>
                </a:lnTo>
                <a:lnTo>
                  <a:pt x="127" y="313"/>
                </a:lnTo>
                <a:lnTo>
                  <a:pt x="129" y="305"/>
                </a:lnTo>
                <a:lnTo>
                  <a:pt x="129" y="296"/>
                </a:lnTo>
                <a:lnTo>
                  <a:pt x="129" y="296"/>
                </a:lnTo>
                <a:lnTo>
                  <a:pt x="129" y="287"/>
                </a:lnTo>
                <a:lnTo>
                  <a:pt x="129" y="287"/>
                </a:lnTo>
                <a:close/>
                <a:moveTo>
                  <a:pt x="104" y="319"/>
                </a:moveTo>
                <a:lnTo>
                  <a:pt x="104" y="319"/>
                </a:lnTo>
                <a:lnTo>
                  <a:pt x="114" y="317"/>
                </a:lnTo>
                <a:lnTo>
                  <a:pt x="114" y="317"/>
                </a:lnTo>
                <a:lnTo>
                  <a:pt x="112" y="314"/>
                </a:lnTo>
                <a:lnTo>
                  <a:pt x="112" y="313"/>
                </a:lnTo>
                <a:lnTo>
                  <a:pt x="112" y="313"/>
                </a:lnTo>
                <a:lnTo>
                  <a:pt x="115" y="300"/>
                </a:lnTo>
                <a:lnTo>
                  <a:pt x="115" y="289"/>
                </a:lnTo>
                <a:lnTo>
                  <a:pt x="115" y="289"/>
                </a:lnTo>
                <a:lnTo>
                  <a:pt x="115" y="287"/>
                </a:lnTo>
                <a:lnTo>
                  <a:pt x="115" y="287"/>
                </a:lnTo>
                <a:lnTo>
                  <a:pt x="110" y="287"/>
                </a:lnTo>
                <a:lnTo>
                  <a:pt x="110" y="287"/>
                </a:lnTo>
                <a:lnTo>
                  <a:pt x="104" y="287"/>
                </a:lnTo>
                <a:lnTo>
                  <a:pt x="104" y="287"/>
                </a:lnTo>
                <a:lnTo>
                  <a:pt x="104" y="307"/>
                </a:lnTo>
                <a:lnTo>
                  <a:pt x="104" y="307"/>
                </a:lnTo>
                <a:lnTo>
                  <a:pt x="104" y="313"/>
                </a:lnTo>
                <a:lnTo>
                  <a:pt x="104" y="313"/>
                </a:lnTo>
                <a:lnTo>
                  <a:pt x="105" y="316"/>
                </a:lnTo>
                <a:lnTo>
                  <a:pt x="104" y="319"/>
                </a:lnTo>
                <a:lnTo>
                  <a:pt x="104" y="319"/>
                </a:lnTo>
                <a:close/>
                <a:moveTo>
                  <a:pt x="161" y="286"/>
                </a:moveTo>
                <a:lnTo>
                  <a:pt x="161" y="286"/>
                </a:lnTo>
                <a:lnTo>
                  <a:pt x="161" y="287"/>
                </a:lnTo>
                <a:lnTo>
                  <a:pt x="161" y="287"/>
                </a:lnTo>
                <a:lnTo>
                  <a:pt x="161" y="299"/>
                </a:lnTo>
                <a:lnTo>
                  <a:pt x="161" y="299"/>
                </a:lnTo>
                <a:lnTo>
                  <a:pt x="159" y="306"/>
                </a:lnTo>
                <a:lnTo>
                  <a:pt x="159" y="313"/>
                </a:lnTo>
                <a:lnTo>
                  <a:pt x="159" y="313"/>
                </a:lnTo>
                <a:lnTo>
                  <a:pt x="161" y="314"/>
                </a:lnTo>
                <a:lnTo>
                  <a:pt x="161" y="314"/>
                </a:lnTo>
                <a:lnTo>
                  <a:pt x="168" y="314"/>
                </a:lnTo>
                <a:lnTo>
                  <a:pt x="168" y="314"/>
                </a:lnTo>
                <a:lnTo>
                  <a:pt x="169" y="305"/>
                </a:lnTo>
                <a:lnTo>
                  <a:pt x="169" y="305"/>
                </a:lnTo>
                <a:lnTo>
                  <a:pt x="169" y="295"/>
                </a:lnTo>
                <a:lnTo>
                  <a:pt x="169" y="295"/>
                </a:lnTo>
                <a:lnTo>
                  <a:pt x="171" y="285"/>
                </a:lnTo>
                <a:lnTo>
                  <a:pt x="171" y="285"/>
                </a:lnTo>
                <a:lnTo>
                  <a:pt x="162" y="286"/>
                </a:lnTo>
                <a:lnTo>
                  <a:pt x="162" y="286"/>
                </a:lnTo>
                <a:lnTo>
                  <a:pt x="161" y="286"/>
                </a:lnTo>
                <a:lnTo>
                  <a:pt x="161" y="286"/>
                </a:lnTo>
                <a:close/>
                <a:moveTo>
                  <a:pt x="301" y="263"/>
                </a:moveTo>
                <a:lnTo>
                  <a:pt x="301" y="263"/>
                </a:lnTo>
                <a:lnTo>
                  <a:pt x="303" y="265"/>
                </a:lnTo>
                <a:lnTo>
                  <a:pt x="303" y="265"/>
                </a:lnTo>
                <a:lnTo>
                  <a:pt x="306" y="268"/>
                </a:lnTo>
                <a:lnTo>
                  <a:pt x="311" y="266"/>
                </a:lnTo>
                <a:lnTo>
                  <a:pt x="311" y="266"/>
                </a:lnTo>
                <a:lnTo>
                  <a:pt x="321" y="262"/>
                </a:lnTo>
                <a:lnTo>
                  <a:pt x="330" y="258"/>
                </a:lnTo>
                <a:lnTo>
                  <a:pt x="330" y="258"/>
                </a:lnTo>
                <a:lnTo>
                  <a:pt x="333" y="256"/>
                </a:lnTo>
                <a:lnTo>
                  <a:pt x="333" y="256"/>
                </a:lnTo>
                <a:lnTo>
                  <a:pt x="333" y="255"/>
                </a:lnTo>
                <a:lnTo>
                  <a:pt x="333" y="255"/>
                </a:lnTo>
                <a:lnTo>
                  <a:pt x="333" y="246"/>
                </a:lnTo>
                <a:lnTo>
                  <a:pt x="333" y="246"/>
                </a:lnTo>
                <a:lnTo>
                  <a:pt x="301" y="263"/>
                </a:lnTo>
                <a:lnTo>
                  <a:pt x="301" y="263"/>
                </a:lnTo>
                <a:close/>
                <a:moveTo>
                  <a:pt x="313" y="292"/>
                </a:moveTo>
                <a:lnTo>
                  <a:pt x="313" y="292"/>
                </a:lnTo>
                <a:lnTo>
                  <a:pt x="303" y="286"/>
                </a:lnTo>
                <a:lnTo>
                  <a:pt x="303" y="286"/>
                </a:lnTo>
                <a:lnTo>
                  <a:pt x="300" y="299"/>
                </a:lnTo>
                <a:lnTo>
                  <a:pt x="300" y="305"/>
                </a:lnTo>
                <a:lnTo>
                  <a:pt x="300" y="312"/>
                </a:lnTo>
                <a:lnTo>
                  <a:pt x="300" y="312"/>
                </a:lnTo>
                <a:lnTo>
                  <a:pt x="310" y="312"/>
                </a:lnTo>
                <a:lnTo>
                  <a:pt x="310" y="312"/>
                </a:lnTo>
                <a:lnTo>
                  <a:pt x="311" y="302"/>
                </a:lnTo>
                <a:lnTo>
                  <a:pt x="313" y="292"/>
                </a:lnTo>
                <a:lnTo>
                  <a:pt x="313" y="292"/>
                </a:lnTo>
                <a:close/>
                <a:moveTo>
                  <a:pt x="149" y="314"/>
                </a:moveTo>
                <a:lnTo>
                  <a:pt x="149" y="314"/>
                </a:lnTo>
                <a:lnTo>
                  <a:pt x="151" y="314"/>
                </a:lnTo>
                <a:lnTo>
                  <a:pt x="151" y="314"/>
                </a:lnTo>
                <a:lnTo>
                  <a:pt x="154" y="314"/>
                </a:lnTo>
                <a:lnTo>
                  <a:pt x="155" y="312"/>
                </a:lnTo>
                <a:lnTo>
                  <a:pt x="155" y="312"/>
                </a:lnTo>
                <a:lnTo>
                  <a:pt x="155" y="312"/>
                </a:lnTo>
                <a:lnTo>
                  <a:pt x="155" y="312"/>
                </a:lnTo>
                <a:lnTo>
                  <a:pt x="156" y="299"/>
                </a:lnTo>
                <a:lnTo>
                  <a:pt x="158" y="287"/>
                </a:lnTo>
                <a:lnTo>
                  <a:pt x="158" y="287"/>
                </a:lnTo>
                <a:lnTo>
                  <a:pt x="158" y="286"/>
                </a:lnTo>
                <a:lnTo>
                  <a:pt x="158" y="286"/>
                </a:lnTo>
                <a:lnTo>
                  <a:pt x="148" y="286"/>
                </a:lnTo>
                <a:lnTo>
                  <a:pt x="148" y="286"/>
                </a:lnTo>
                <a:lnTo>
                  <a:pt x="148" y="289"/>
                </a:lnTo>
                <a:lnTo>
                  <a:pt x="148" y="289"/>
                </a:lnTo>
                <a:lnTo>
                  <a:pt x="148" y="297"/>
                </a:lnTo>
                <a:lnTo>
                  <a:pt x="148" y="297"/>
                </a:lnTo>
                <a:lnTo>
                  <a:pt x="148" y="310"/>
                </a:lnTo>
                <a:lnTo>
                  <a:pt x="148" y="310"/>
                </a:lnTo>
                <a:lnTo>
                  <a:pt x="149" y="314"/>
                </a:lnTo>
                <a:lnTo>
                  <a:pt x="149" y="314"/>
                </a:lnTo>
                <a:close/>
                <a:moveTo>
                  <a:pt x="313" y="276"/>
                </a:moveTo>
                <a:lnTo>
                  <a:pt x="313" y="276"/>
                </a:lnTo>
                <a:lnTo>
                  <a:pt x="314" y="273"/>
                </a:lnTo>
                <a:lnTo>
                  <a:pt x="314" y="272"/>
                </a:lnTo>
                <a:lnTo>
                  <a:pt x="316" y="272"/>
                </a:lnTo>
                <a:lnTo>
                  <a:pt x="316" y="272"/>
                </a:lnTo>
                <a:lnTo>
                  <a:pt x="317" y="272"/>
                </a:lnTo>
                <a:lnTo>
                  <a:pt x="318" y="275"/>
                </a:lnTo>
                <a:lnTo>
                  <a:pt x="318" y="275"/>
                </a:lnTo>
                <a:lnTo>
                  <a:pt x="318" y="276"/>
                </a:lnTo>
                <a:lnTo>
                  <a:pt x="317" y="278"/>
                </a:lnTo>
                <a:lnTo>
                  <a:pt x="317" y="278"/>
                </a:lnTo>
                <a:lnTo>
                  <a:pt x="320" y="278"/>
                </a:lnTo>
                <a:lnTo>
                  <a:pt x="320" y="278"/>
                </a:lnTo>
                <a:lnTo>
                  <a:pt x="330" y="275"/>
                </a:lnTo>
                <a:lnTo>
                  <a:pt x="330" y="275"/>
                </a:lnTo>
                <a:lnTo>
                  <a:pt x="333" y="272"/>
                </a:lnTo>
                <a:lnTo>
                  <a:pt x="333" y="272"/>
                </a:lnTo>
                <a:lnTo>
                  <a:pt x="334" y="270"/>
                </a:lnTo>
                <a:lnTo>
                  <a:pt x="334" y="270"/>
                </a:lnTo>
                <a:lnTo>
                  <a:pt x="334" y="265"/>
                </a:lnTo>
                <a:lnTo>
                  <a:pt x="334" y="265"/>
                </a:lnTo>
                <a:lnTo>
                  <a:pt x="334" y="259"/>
                </a:lnTo>
                <a:lnTo>
                  <a:pt x="334" y="259"/>
                </a:lnTo>
                <a:lnTo>
                  <a:pt x="321" y="265"/>
                </a:lnTo>
                <a:lnTo>
                  <a:pt x="309" y="270"/>
                </a:lnTo>
                <a:lnTo>
                  <a:pt x="309" y="270"/>
                </a:lnTo>
                <a:lnTo>
                  <a:pt x="313" y="276"/>
                </a:lnTo>
                <a:lnTo>
                  <a:pt x="313" y="276"/>
                </a:lnTo>
                <a:close/>
                <a:moveTo>
                  <a:pt x="80" y="286"/>
                </a:moveTo>
                <a:lnTo>
                  <a:pt x="80" y="286"/>
                </a:lnTo>
                <a:lnTo>
                  <a:pt x="80" y="287"/>
                </a:lnTo>
                <a:lnTo>
                  <a:pt x="80" y="287"/>
                </a:lnTo>
                <a:lnTo>
                  <a:pt x="78" y="310"/>
                </a:lnTo>
                <a:lnTo>
                  <a:pt x="78" y="310"/>
                </a:lnTo>
                <a:lnTo>
                  <a:pt x="78" y="312"/>
                </a:lnTo>
                <a:lnTo>
                  <a:pt x="78" y="312"/>
                </a:lnTo>
                <a:lnTo>
                  <a:pt x="81" y="314"/>
                </a:lnTo>
                <a:lnTo>
                  <a:pt x="81" y="314"/>
                </a:lnTo>
                <a:lnTo>
                  <a:pt x="83" y="316"/>
                </a:lnTo>
                <a:lnTo>
                  <a:pt x="81" y="319"/>
                </a:lnTo>
                <a:lnTo>
                  <a:pt x="81" y="319"/>
                </a:lnTo>
                <a:lnTo>
                  <a:pt x="78" y="319"/>
                </a:lnTo>
                <a:lnTo>
                  <a:pt x="78" y="319"/>
                </a:lnTo>
                <a:lnTo>
                  <a:pt x="78" y="320"/>
                </a:lnTo>
                <a:lnTo>
                  <a:pt x="78" y="320"/>
                </a:lnTo>
                <a:lnTo>
                  <a:pt x="81" y="320"/>
                </a:lnTo>
                <a:lnTo>
                  <a:pt x="81" y="320"/>
                </a:lnTo>
                <a:lnTo>
                  <a:pt x="84" y="320"/>
                </a:lnTo>
                <a:lnTo>
                  <a:pt x="84" y="320"/>
                </a:lnTo>
                <a:lnTo>
                  <a:pt x="85" y="302"/>
                </a:lnTo>
                <a:lnTo>
                  <a:pt x="85" y="286"/>
                </a:lnTo>
                <a:lnTo>
                  <a:pt x="85" y="286"/>
                </a:lnTo>
                <a:lnTo>
                  <a:pt x="80" y="286"/>
                </a:lnTo>
                <a:lnTo>
                  <a:pt x="80" y="286"/>
                </a:lnTo>
                <a:close/>
                <a:moveTo>
                  <a:pt x="206" y="39"/>
                </a:moveTo>
                <a:lnTo>
                  <a:pt x="206" y="39"/>
                </a:lnTo>
                <a:lnTo>
                  <a:pt x="202" y="40"/>
                </a:lnTo>
                <a:lnTo>
                  <a:pt x="202" y="40"/>
                </a:lnTo>
                <a:lnTo>
                  <a:pt x="195" y="44"/>
                </a:lnTo>
                <a:lnTo>
                  <a:pt x="189" y="49"/>
                </a:lnTo>
                <a:lnTo>
                  <a:pt x="189" y="49"/>
                </a:lnTo>
                <a:lnTo>
                  <a:pt x="188" y="52"/>
                </a:lnTo>
                <a:lnTo>
                  <a:pt x="188" y="54"/>
                </a:lnTo>
                <a:lnTo>
                  <a:pt x="188" y="54"/>
                </a:lnTo>
                <a:lnTo>
                  <a:pt x="189" y="59"/>
                </a:lnTo>
                <a:lnTo>
                  <a:pt x="189" y="59"/>
                </a:lnTo>
                <a:lnTo>
                  <a:pt x="202" y="53"/>
                </a:lnTo>
                <a:lnTo>
                  <a:pt x="202" y="53"/>
                </a:lnTo>
                <a:lnTo>
                  <a:pt x="205" y="52"/>
                </a:lnTo>
                <a:lnTo>
                  <a:pt x="206" y="49"/>
                </a:lnTo>
                <a:lnTo>
                  <a:pt x="206" y="49"/>
                </a:lnTo>
                <a:lnTo>
                  <a:pt x="206" y="44"/>
                </a:lnTo>
                <a:lnTo>
                  <a:pt x="208" y="42"/>
                </a:lnTo>
                <a:lnTo>
                  <a:pt x="208" y="42"/>
                </a:lnTo>
                <a:lnTo>
                  <a:pt x="206" y="39"/>
                </a:lnTo>
                <a:lnTo>
                  <a:pt x="206" y="39"/>
                </a:lnTo>
                <a:close/>
                <a:moveTo>
                  <a:pt x="74" y="309"/>
                </a:moveTo>
                <a:lnTo>
                  <a:pt x="74" y="309"/>
                </a:lnTo>
                <a:lnTo>
                  <a:pt x="75" y="286"/>
                </a:lnTo>
                <a:lnTo>
                  <a:pt x="75" y="286"/>
                </a:lnTo>
                <a:lnTo>
                  <a:pt x="64" y="289"/>
                </a:lnTo>
                <a:lnTo>
                  <a:pt x="64" y="289"/>
                </a:lnTo>
                <a:lnTo>
                  <a:pt x="64" y="300"/>
                </a:lnTo>
                <a:lnTo>
                  <a:pt x="64" y="300"/>
                </a:lnTo>
                <a:lnTo>
                  <a:pt x="64" y="302"/>
                </a:lnTo>
                <a:lnTo>
                  <a:pt x="64" y="302"/>
                </a:lnTo>
                <a:lnTo>
                  <a:pt x="74" y="309"/>
                </a:lnTo>
                <a:lnTo>
                  <a:pt x="74" y="309"/>
                </a:lnTo>
                <a:close/>
                <a:moveTo>
                  <a:pt x="220" y="168"/>
                </a:moveTo>
                <a:lnTo>
                  <a:pt x="220" y="168"/>
                </a:lnTo>
                <a:lnTo>
                  <a:pt x="222" y="168"/>
                </a:lnTo>
                <a:lnTo>
                  <a:pt x="222" y="168"/>
                </a:lnTo>
                <a:lnTo>
                  <a:pt x="235" y="158"/>
                </a:lnTo>
                <a:lnTo>
                  <a:pt x="235" y="158"/>
                </a:lnTo>
                <a:lnTo>
                  <a:pt x="236" y="155"/>
                </a:lnTo>
                <a:lnTo>
                  <a:pt x="236" y="155"/>
                </a:lnTo>
                <a:lnTo>
                  <a:pt x="236" y="148"/>
                </a:lnTo>
                <a:lnTo>
                  <a:pt x="236" y="148"/>
                </a:lnTo>
                <a:lnTo>
                  <a:pt x="237" y="141"/>
                </a:lnTo>
                <a:lnTo>
                  <a:pt x="237" y="141"/>
                </a:lnTo>
                <a:lnTo>
                  <a:pt x="232" y="144"/>
                </a:lnTo>
                <a:lnTo>
                  <a:pt x="232" y="144"/>
                </a:lnTo>
                <a:lnTo>
                  <a:pt x="232" y="147"/>
                </a:lnTo>
                <a:lnTo>
                  <a:pt x="232" y="147"/>
                </a:lnTo>
                <a:lnTo>
                  <a:pt x="230" y="154"/>
                </a:lnTo>
                <a:lnTo>
                  <a:pt x="230" y="154"/>
                </a:lnTo>
                <a:lnTo>
                  <a:pt x="230" y="155"/>
                </a:lnTo>
                <a:lnTo>
                  <a:pt x="230" y="155"/>
                </a:lnTo>
                <a:lnTo>
                  <a:pt x="230" y="157"/>
                </a:lnTo>
                <a:lnTo>
                  <a:pt x="229" y="157"/>
                </a:lnTo>
                <a:lnTo>
                  <a:pt x="229" y="157"/>
                </a:lnTo>
                <a:lnTo>
                  <a:pt x="226" y="155"/>
                </a:lnTo>
                <a:lnTo>
                  <a:pt x="226" y="155"/>
                </a:lnTo>
                <a:lnTo>
                  <a:pt x="226" y="152"/>
                </a:lnTo>
                <a:lnTo>
                  <a:pt x="226" y="152"/>
                </a:lnTo>
                <a:lnTo>
                  <a:pt x="225" y="147"/>
                </a:lnTo>
                <a:lnTo>
                  <a:pt x="225" y="147"/>
                </a:lnTo>
                <a:lnTo>
                  <a:pt x="218" y="155"/>
                </a:lnTo>
                <a:lnTo>
                  <a:pt x="218" y="155"/>
                </a:lnTo>
                <a:lnTo>
                  <a:pt x="220" y="155"/>
                </a:lnTo>
                <a:lnTo>
                  <a:pt x="222" y="158"/>
                </a:lnTo>
                <a:lnTo>
                  <a:pt x="222" y="158"/>
                </a:lnTo>
                <a:lnTo>
                  <a:pt x="220" y="162"/>
                </a:lnTo>
                <a:lnTo>
                  <a:pt x="220" y="162"/>
                </a:lnTo>
                <a:lnTo>
                  <a:pt x="220" y="168"/>
                </a:lnTo>
                <a:lnTo>
                  <a:pt x="220" y="168"/>
                </a:lnTo>
                <a:close/>
                <a:moveTo>
                  <a:pt x="189" y="235"/>
                </a:moveTo>
                <a:lnTo>
                  <a:pt x="189" y="235"/>
                </a:lnTo>
                <a:lnTo>
                  <a:pt x="193" y="235"/>
                </a:lnTo>
                <a:lnTo>
                  <a:pt x="193" y="235"/>
                </a:lnTo>
                <a:lnTo>
                  <a:pt x="196" y="233"/>
                </a:lnTo>
                <a:lnTo>
                  <a:pt x="198" y="233"/>
                </a:lnTo>
                <a:lnTo>
                  <a:pt x="198" y="233"/>
                </a:lnTo>
                <a:lnTo>
                  <a:pt x="208" y="222"/>
                </a:lnTo>
                <a:lnTo>
                  <a:pt x="208" y="222"/>
                </a:lnTo>
                <a:lnTo>
                  <a:pt x="210" y="219"/>
                </a:lnTo>
                <a:lnTo>
                  <a:pt x="212" y="215"/>
                </a:lnTo>
                <a:lnTo>
                  <a:pt x="212" y="215"/>
                </a:lnTo>
                <a:lnTo>
                  <a:pt x="210" y="212"/>
                </a:lnTo>
                <a:lnTo>
                  <a:pt x="210" y="212"/>
                </a:lnTo>
                <a:lnTo>
                  <a:pt x="209" y="214"/>
                </a:lnTo>
                <a:lnTo>
                  <a:pt x="209" y="214"/>
                </a:lnTo>
                <a:lnTo>
                  <a:pt x="196" y="224"/>
                </a:lnTo>
                <a:lnTo>
                  <a:pt x="196" y="224"/>
                </a:lnTo>
                <a:lnTo>
                  <a:pt x="193" y="226"/>
                </a:lnTo>
                <a:lnTo>
                  <a:pt x="193" y="226"/>
                </a:lnTo>
                <a:lnTo>
                  <a:pt x="192" y="228"/>
                </a:lnTo>
                <a:lnTo>
                  <a:pt x="189" y="229"/>
                </a:lnTo>
                <a:lnTo>
                  <a:pt x="189" y="229"/>
                </a:lnTo>
                <a:lnTo>
                  <a:pt x="189" y="233"/>
                </a:lnTo>
                <a:lnTo>
                  <a:pt x="189" y="233"/>
                </a:lnTo>
                <a:lnTo>
                  <a:pt x="189" y="235"/>
                </a:lnTo>
                <a:lnTo>
                  <a:pt x="189" y="235"/>
                </a:lnTo>
                <a:close/>
                <a:moveTo>
                  <a:pt x="311" y="56"/>
                </a:moveTo>
                <a:lnTo>
                  <a:pt x="311" y="56"/>
                </a:lnTo>
                <a:lnTo>
                  <a:pt x="310" y="53"/>
                </a:lnTo>
                <a:lnTo>
                  <a:pt x="310" y="53"/>
                </a:lnTo>
                <a:lnTo>
                  <a:pt x="307" y="50"/>
                </a:lnTo>
                <a:lnTo>
                  <a:pt x="303" y="52"/>
                </a:lnTo>
                <a:lnTo>
                  <a:pt x="303" y="52"/>
                </a:lnTo>
                <a:lnTo>
                  <a:pt x="301" y="52"/>
                </a:lnTo>
                <a:lnTo>
                  <a:pt x="301" y="52"/>
                </a:lnTo>
                <a:lnTo>
                  <a:pt x="291" y="56"/>
                </a:lnTo>
                <a:lnTo>
                  <a:pt x="291" y="56"/>
                </a:lnTo>
                <a:lnTo>
                  <a:pt x="286" y="57"/>
                </a:lnTo>
                <a:lnTo>
                  <a:pt x="286" y="57"/>
                </a:lnTo>
                <a:lnTo>
                  <a:pt x="286" y="66"/>
                </a:lnTo>
                <a:lnTo>
                  <a:pt x="286" y="66"/>
                </a:lnTo>
                <a:lnTo>
                  <a:pt x="311" y="56"/>
                </a:lnTo>
                <a:lnTo>
                  <a:pt x="311" y="56"/>
                </a:lnTo>
                <a:close/>
                <a:moveTo>
                  <a:pt x="37" y="179"/>
                </a:moveTo>
                <a:lnTo>
                  <a:pt x="37" y="179"/>
                </a:lnTo>
                <a:lnTo>
                  <a:pt x="37" y="179"/>
                </a:lnTo>
                <a:lnTo>
                  <a:pt x="37" y="179"/>
                </a:lnTo>
                <a:lnTo>
                  <a:pt x="37" y="188"/>
                </a:lnTo>
                <a:lnTo>
                  <a:pt x="37" y="188"/>
                </a:lnTo>
                <a:lnTo>
                  <a:pt x="39" y="221"/>
                </a:lnTo>
                <a:lnTo>
                  <a:pt x="39" y="221"/>
                </a:lnTo>
                <a:lnTo>
                  <a:pt x="40" y="235"/>
                </a:lnTo>
                <a:lnTo>
                  <a:pt x="40" y="235"/>
                </a:lnTo>
                <a:lnTo>
                  <a:pt x="40" y="236"/>
                </a:lnTo>
                <a:lnTo>
                  <a:pt x="41" y="236"/>
                </a:lnTo>
                <a:lnTo>
                  <a:pt x="41" y="236"/>
                </a:lnTo>
                <a:lnTo>
                  <a:pt x="41" y="233"/>
                </a:lnTo>
                <a:lnTo>
                  <a:pt x="41" y="231"/>
                </a:lnTo>
                <a:lnTo>
                  <a:pt x="41" y="231"/>
                </a:lnTo>
                <a:lnTo>
                  <a:pt x="41" y="228"/>
                </a:lnTo>
                <a:lnTo>
                  <a:pt x="41" y="228"/>
                </a:lnTo>
                <a:lnTo>
                  <a:pt x="43" y="226"/>
                </a:lnTo>
                <a:lnTo>
                  <a:pt x="43" y="226"/>
                </a:lnTo>
                <a:lnTo>
                  <a:pt x="44" y="218"/>
                </a:lnTo>
                <a:lnTo>
                  <a:pt x="44" y="218"/>
                </a:lnTo>
                <a:lnTo>
                  <a:pt x="44" y="212"/>
                </a:lnTo>
                <a:lnTo>
                  <a:pt x="44" y="212"/>
                </a:lnTo>
                <a:lnTo>
                  <a:pt x="41" y="211"/>
                </a:lnTo>
                <a:lnTo>
                  <a:pt x="41" y="208"/>
                </a:lnTo>
                <a:lnTo>
                  <a:pt x="41" y="208"/>
                </a:lnTo>
                <a:lnTo>
                  <a:pt x="40" y="195"/>
                </a:lnTo>
                <a:lnTo>
                  <a:pt x="40" y="195"/>
                </a:lnTo>
                <a:lnTo>
                  <a:pt x="37" y="179"/>
                </a:lnTo>
                <a:lnTo>
                  <a:pt x="37" y="179"/>
                </a:lnTo>
                <a:close/>
                <a:moveTo>
                  <a:pt x="95" y="168"/>
                </a:moveTo>
                <a:lnTo>
                  <a:pt x="95" y="168"/>
                </a:lnTo>
                <a:lnTo>
                  <a:pt x="105" y="168"/>
                </a:lnTo>
                <a:lnTo>
                  <a:pt x="105" y="168"/>
                </a:lnTo>
                <a:lnTo>
                  <a:pt x="107" y="168"/>
                </a:lnTo>
                <a:lnTo>
                  <a:pt x="107" y="168"/>
                </a:lnTo>
                <a:lnTo>
                  <a:pt x="111" y="162"/>
                </a:lnTo>
                <a:lnTo>
                  <a:pt x="112" y="160"/>
                </a:lnTo>
                <a:lnTo>
                  <a:pt x="114" y="157"/>
                </a:lnTo>
                <a:lnTo>
                  <a:pt x="114" y="157"/>
                </a:lnTo>
                <a:lnTo>
                  <a:pt x="115" y="152"/>
                </a:lnTo>
                <a:lnTo>
                  <a:pt x="115" y="152"/>
                </a:lnTo>
                <a:lnTo>
                  <a:pt x="117" y="150"/>
                </a:lnTo>
                <a:lnTo>
                  <a:pt x="117" y="150"/>
                </a:lnTo>
                <a:lnTo>
                  <a:pt x="111" y="152"/>
                </a:lnTo>
                <a:lnTo>
                  <a:pt x="111" y="152"/>
                </a:lnTo>
                <a:lnTo>
                  <a:pt x="108" y="154"/>
                </a:lnTo>
                <a:lnTo>
                  <a:pt x="108" y="154"/>
                </a:lnTo>
                <a:lnTo>
                  <a:pt x="97" y="167"/>
                </a:lnTo>
                <a:lnTo>
                  <a:pt x="97" y="167"/>
                </a:lnTo>
                <a:lnTo>
                  <a:pt x="95" y="168"/>
                </a:lnTo>
                <a:lnTo>
                  <a:pt x="95" y="168"/>
                </a:lnTo>
                <a:close/>
                <a:moveTo>
                  <a:pt x="235" y="209"/>
                </a:moveTo>
                <a:lnTo>
                  <a:pt x="235" y="209"/>
                </a:lnTo>
                <a:lnTo>
                  <a:pt x="228" y="211"/>
                </a:lnTo>
                <a:lnTo>
                  <a:pt x="228" y="211"/>
                </a:lnTo>
                <a:lnTo>
                  <a:pt x="226" y="212"/>
                </a:lnTo>
                <a:lnTo>
                  <a:pt x="226" y="214"/>
                </a:lnTo>
                <a:lnTo>
                  <a:pt x="226" y="214"/>
                </a:lnTo>
                <a:lnTo>
                  <a:pt x="220" y="225"/>
                </a:lnTo>
                <a:lnTo>
                  <a:pt x="220" y="225"/>
                </a:lnTo>
                <a:lnTo>
                  <a:pt x="220" y="228"/>
                </a:lnTo>
                <a:lnTo>
                  <a:pt x="220" y="229"/>
                </a:lnTo>
                <a:lnTo>
                  <a:pt x="220" y="229"/>
                </a:lnTo>
                <a:lnTo>
                  <a:pt x="232" y="224"/>
                </a:lnTo>
                <a:lnTo>
                  <a:pt x="232" y="224"/>
                </a:lnTo>
                <a:lnTo>
                  <a:pt x="233" y="222"/>
                </a:lnTo>
                <a:lnTo>
                  <a:pt x="233" y="222"/>
                </a:lnTo>
                <a:lnTo>
                  <a:pt x="235" y="219"/>
                </a:lnTo>
                <a:lnTo>
                  <a:pt x="235" y="219"/>
                </a:lnTo>
                <a:lnTo>
                  <a:pt x="235" y="214"/>
                </a:lnTo>
                <a:lnTo>
                  <a:pt x="235" y="214"/>
                </a:lnTo>
                <a:lnTo>
                  <a:pt x="235" y="209"/>
                </a:lnTo>
                <a:lnTo>
                  <a:pt x="235" y="209"/>
                </a:lnTo>
                <a:close/>
                <a:moveTo>
                  <a:pt x="171" y="192"/>
                </a:moveTo>
                <a:lnTo>
                  <a:pt x="171" y="192"/>
                </a:lnTo>
                <a:lnTo>
                  <a:pt x="172" y="191"/>
                </a:lnTo>
                <a:lnTo>
                  <a:pt x="172" y="191"/>
                </a:lnTo>
                <a:lnTo>
                  <a:pt x="179" y="188"/>
                </a:lnTo>
                <a:lnTo>
                  <a:pt x="179" y="188"/>
                </a:lnTo>
                <a:lnTo>
                  <a:pt x="182" y="185"/>
                </a:lnTo>
                <a:lnTo>
                  <a:pt x="182" y="185"/>
                </a:lnTo>
                <a:lnTo>
                  <a:pt x="186" y="171"/>
                </a:lnTo>
                <a:lnTo>
                  <a:pt x="186" y="171"/>
                </a:lnTo>
                <a:lnTo>
                  <a:pt x="186" y="170"/>
                </a:lnTo>
                <a:lnTo>
                  <a:pt x="186" y="170"/>
                </a:lnTo>
                <a:lnTo>
                  <a:pt x="172" y="181"/>
                </a:lnTo>
                <a:lnTo>
                  <a:pt x="172" y="181"/>
                </a:lnTo>
                <a:lnTo>
                  <a:pt x="171" y="182"/>
                </a:lnTo>
                <a:lnTo>
                  <a:pt x="171" y="182"/>
                </a:lnTo>
                <a:lnTo>
                  <a:pt x="171" y="192"/>
                </a:lnTo>
                <a:lnTo>
                  <a:pt x="171" y="192"/>
                </a:lnTo>
                <a:close/>
                <a:moveTo>
                  <a:pt x="191" y="317"/>
                </a:moveTo>
                <a:lnTo>
                  <a:pt x="191" y="317"/>
                </a:lnTo>
                <a:lnTo>
                  <a:pt x="186" y="317"/>
                </a:lnTo>
                <a:lnTo>
                  <a:pt x="186" y="317"/>
                </a:lnTo>
                <a:lnTo>
                  <a:pt x="162" y="319"/>
                </a:lnTo>
                <a:lnTo>
                  <a:pt x="162" y="319"/>
                </a:lnTo>
                <a:lnTo>
                  <a:pt x="158" y="319"/>
                </a:lnTo>
                <a:lnTo>
                  <a:pt x="158" y="319"/>
                </a:lnTo>
                <a:lnTo>
                  <a:pt x="155" y="319"/>
                </a:lnTo>
                <a:lnTo>
                  <a:pt x="155" y="319"/>
                </a:lnTo>
                <a:lnTo>
                  <a:pt x="154" y="319"/>
                </a:lnTo>
                <a:lnTo>
                  <a:pt x="154" y="319"/>
                </a:lnTo>
                <a:lnTo>
                  <a:pt x="148" y="319"/>
                </a:lnTo>
                <a:lnTo>
                  <a:pt x="148" y="319"/>
                </a:lnTo>
                <a:lnTo>
                  <a:pt x="111" y="322"/>
                </a:lnTo>
                <a:lnTo>
                  <a:pt x="111" y="322"/>
                </a:lnTo>
                <a:lnTo>
                  <a:pt x="102" y="323"/>
                </a:lnTo>
                <a:lnTo>
                  <a:pt x="102" y="323"/>
                </a:lnTo>
                <a:lnTo>
                  <a:pt x="147" y="322"/>
                </a:lnTo>
                <a:lnTo>
                  <a:pt x="168" y="320"/>
                </a:lnTo>
                <a:lnTo>
                  <a:pt x="191" y="317"/>
                </a:lnTo>
                <a:lnTo>
                  <a:pt x="191" y="317"/>
                </a:lnTo>
                <a:close/>
                <a:moveTo>
                  <a:pt x="112" y="246"/>
                </a:moveTo>
                <a:lnTo>
                  <a:pt x="112" y="246"/>
                </a:lnTo>
                <a:lnTo>
                  <a:pt x="128" y="246"/>
                </a:lnTo>
                <a:lnTo>
                  <a:pt x="128" y="246"/>
                </a:lnTo>
                <a:lnTo>
                  <a:pt x="128" y="231"/>
                </a:lnTo>
                <a:lnTo>
                  <a:pt x="128" y="231"/>
                </a:lnTo>
                <a:lnTo>
                  <a:pt x="118" y="235"/>
                </a:lnTo>
                <a:lnTo>
                  <a:pt x="118" y="235"/>
                </a:lnTo>
                <a:lnTo>
                  <a:pt x="120" y="235"/>
                </a:lnTo>
                <a:lnTo>
                  <a:pt x="120" y="235"/>
                </a:lnTo>
                <a:lnTo>
                  <a:pt x="121" y="235"/>
                </a:lnTo>
                <a:lnTo>
                  <a:pt x="121" y="235"/>
                </a:lnTo>
                <a:lnTo>
                  <a:pt x="122" y="236"/>
                </a:lnTo>
                <a:lnTo>
                  <a:pt x="122" y="238"/>
                </a:lnTo>
                <a:lnTo>
                  <a:pt x="122" y="238"/>
                </a:lnTo>
                <a:lnTo>
                  <a:pt x="122" y="238"/>
                </a:lnTo>
                <a:lnTo>
                  <a:pt x="121" y="239"/>
                </a:lnTo>
                <a:lnTo>
                  <a:pt x="121" y="239"/>
                </a:lnTo>
                <a:lnTo>
                  <a:pt x="120" y="239"/>
                </a:lnTo>
                <a:lnTo>
                  <a:pt x="120" y="239"/>
                </a:lnTo>
                <a:lnTo>
                  <a:pt x="115" y="241"/>
                </a:lnTo>
                <a:lnTo>
                  <a:pt x="115" y="241"/>
                </a:lnTo>
                <a:lnTo>
                  <a:pt x="114" y="242"/>
                </a:lnTo>
                <a:lnTo>
                  <a:pt x="114" y="242"/>
                </a:lnTo>
                <a:lnTo>
                  <a:pt x="112" y="246"/>
                </a:lnTo>
                <a:lnTo>
                  <a:pt x="112" y="246"/>
                </a:lnTo>
                <a:close/>
                <a:moveTo>
                  <a:pt x="326" y="310"/>
                </a:moveTo>
                <a:lnTo>
                  <a:pt x="326" y="310"/>
                </a:lnTo>
                <a:lnTo>
                  <a:pt x="324" y="302"/>
                </a:lnTo>
                <a:lnTo>
                  <a:pt x="324" y="302"/>
                </a:lnTo>
                <a:lnTo>
                  <a:pt x="323" y="300"/>
                </a:lnTo>
                <a:lnTo>
                  <a:pt x="323" y="300"/>
                </a:lnTo>
                <a:lnTo>
                  <a:pt x="321" y="297"/>
                </a:lnTo>
                <a:lnTo>
                  <a:pt x="321" y="297"/>
                </a:lnTo>
                <a:lnTo>
                  <a:pt x="323" y="297"/>
                </a:lnTo>
                <a:lnTo>
                  <a:pt x="323" y="297"/>
                </a:lnTo>
                <a:lnTo>
                  <a:pt x="316" y="293"/>
                </a:lnTo>
                <a:lnTo>
                  <a:pt x="316" y="293"/>
                </a:lnTo>
                <a:lnTo>
                  <a:pt x="314" y="303"/>
                </a:lnTo>
                <a:lnTo>
                  <a:pt x="314" y="312"/>
                </a:lnTo>
                <a:lnTo>
                  <a:pt x="314" y="312"/>
                </a:lnTo>
                <a:lnTo>
                  <a:pt x="326" y="310"/>
                </a:lnTo>
                <a:lnTo>
                  <a:pt x="326" y="310"/>
                </a:lnTo>
                <a:close/>
                <a:moveTo>
                  <a:pt x="121" y="172"/>
                </a:moveTo>
                <a:lnTo>
                  <a:pt x="121" y="172"/>
                </a:lnTo>
                <a:lnTo>
                  <a:pt x="131" y="171"/>
                </a:lnTo>
                <a:lnTo>
                  <a:pt x="131" y="171"/>
                </a:lnTo>
                <a:lnTo>
                  <a:pt x="132" y="171"/>
                </a:lnTo>
                <a:lnTo>
                  <a:pt x="132" y="171"/>
                </a:lnTo>
                <a:lnTo>
                  <a:pt x="137" y="165"/>
                </a:lnTo>
                <a:lnTo>
                  <a:pt x="137" y="165"/>
                </a:lnTo>
                <a:lnTo>
                  <a:pt x="138" y="164"/>
                </a:lnTo>
                <a:lnTo>
                  <a:pt x="138" y="164"/>
                </a:lnTo>
                <a:lnTo>
                  <a:pt x="139" y="158"/>
                </a:lnTo>
                <a:lnTo>
                  <a:pt x="139" y="158"/>
                </a:lnTo>
                <a:lnTo>
                  <a:pt x="138" y="158"/>
                </a:lnTo>
                <a:lnTo>
                  <a:pt x="138" y="158"/>
                </a:lnTo>
                <a:lnTo>
                  <a:pt x="131" y="160"/>
                </a:lnTo>
                <a:lnTo>
                  <a:pt x="131" y="160"/>
                </a:lnTo>
                <a:lnTo>
                  <a:pt x="129" y="160"/>
                </a:lnTo>
                <a:lnTo>
                  <a:pt x="129" y="160"/>
                </a:lnTo>
                <a:lnTo>
                  <a:pt x="122" y="167"/>
                </a:lnTo>
                <a:lnTo>
                  <a:pt x="122" y="167"/>
                </a:lnTo>
                <a:lnTo>
                  <a:pt x="122" y="168"/>
                </a:lnTo>
                <a:lnTo>
                  <a:pt x="122" y="168"/>
                </a:lnTo>
                <a:lnTo>
                  <a:pt x="121" y="172"/>
                </a:lnTo>
                <a:lnTo>
                  <a:pt x="121" y="172"/>
                </a:lnTo>
                <a:close/>
                <a:moveTo>
                  <a:pt x="51" y="225"/>
                </a:moveTo>
                <a:lnTo>
                  <a:pt x="51" y="225"/>
                </a:lnTo>
                <a:lnTo>
                  <a:pt x="51" y="225"/>
                </a:lnTo>
                <a:lnTo>
                  <a:pt x="51" y="225"/>
                </a:lnTo>
                <a:lnTo>
                  <a:pt x="61" y="224"/>
                </a:lnTo>
                <a:lnTo>
                  <a:pt x="61" y="224"/>
                </a:lnTo>
                <a:lnTo>
                  <a:pt x="63" y="224"/>
                </a:lnTo>
                <a:lnTo>
                  <a:pt x="63" y="224"/>
                </a:lnTo>
                <a:lnTo>
                  <a:pt x="68" y="216"/>
                </a:lnTo>
                <a:lnTo>
                  <a:pt x="68" y="216"/>
                </a:lnTo>
                <a:lnTo>
                  <a:pt x="70" y="215"/>
                </a:lnTo>
                <a:lnTo>
                  <a:pt x="70" y="215"/>
                </a:lnTo>
                <a:lnTo>
                  <a:pt x="68" y="215"/>
                </a:lnTo>
                <a:lnTo>
                  <a:pt x="68" y="215"/>
                </a:lnTo>
                <a:lnTo>
                  <a:pt x="60" y="214"/>
                </a:lnTo>
                <a:lnTo>
                  <a:pt x="60" y="214"/>
                </a:lnTo>
                <a:lnTo>
                  <a:pt x="56" y="214"/>
                </a:lnTo>
                <a:lnTo>
                  <a:pt x="53" y="216"/>
                </a:lnTo>
                <a:lnTo>
                  <a:pt x="53" y="216"/>
                </a:lnTo>
                <a:lnTo>
                  <a:pt x="51" y="218"/>
                </a:lnTo>
                <a:lnTo>
                  <a:pt x="51" y="218"/>
                </a:lnTo>
                <a:lnTo>
                  <a:pt x="51" y="225"/>
                </a:lnTo>
                <a:lnTo>
                  <a:pt x="51" y="225"/>
                </a:lnTo>
                <a:close/>
                <a:moveTo>
                  <a:pt x="178" y="218"/>
                </a:moveTo>
                <a:lnTo>
                  <a:pt x="178" y="218"/>
                </a:lnTo>
                <a:lnTo>
                  <a:pt x="178" y="218"/>
                </a:lnTo>
                <a:lnTo>
                  <a:pt x="178" y="218"/>
                </a:lnTo>
                <a:lnTo>
                  <a:pt x="159" y="228"/>
                </a:lnTo>
                <a:lnTo>
                  <a:pt x="159" y="228"/>
                </a:lnTo>
                <a:lnTo>
                  <a:pt x="159" y="229"/>
                </a:lnTo>
                <a:lnTo>
                  <a:pt x="159" y="229"/>
                </a:lnTo>
                <a:lnTo>
                  <a:pt x="158" y="238"/>
                </a:lnTo>
                <a:lnTo>
                  <a:pt x="158" y="238"/>
                </a:lnTo>
                <a:lnTo>
                  <a:pt x="158" y="239"/>
                </a:lnTo>
                <a:lnTo>
                  <a:pt x="158" y="239"/>
                </a:lnTo>
                <a:lnTo>
                  <a:pt x="164" y="238"/>
                </a:lnTo>
                <a:lnTo>
                  <a:pt x="164" y="238"/>
                </a:lnTo>
                <a:lnTo>
                  <a:pt x="165" y="238"/>
                </a:lnTo>
                <a:lnTo>
                  <a:pt x="165" y="236"/>
                </a:lnTo>
                <a:lnTo>
                  <a:pt x="165" y="236"/>
                </a:lnTo>
                <a:lnTo>
                  <a:pt x="165" y="233"/>
                </a:lnTo>
                <a:lnTo>
                  <a:pt x="166" y="232"/>
                </a:lnTo>
                <a:lnTo>
                  <a:pt x="166" y="232"/>
                </a:lnTo>
                <a:lnTo>
                  <a:pt x="168" y="229"/>
                </a:lnTo>
                <a:lnTo>
                  <a:pt x="168" y="229"/>
                </a:lnTo>
                <a:lnTo>
                  <a:pt x="174" y="224"/>
                </a:lnTo>
                <a:lnTo>
                  <a:pt x="174" y="224"/>
                </a:lnTo>
                <a:lnTo>
                  <a:pt x="176" y="221"/>
                </a:lnTo>
                <a:lnTo>
                  <a:pt x="178" y="218"/>
                </a:lnTo>
                <a:lnTo>
                  <a:pt x="178" y="218"/>
                </a:lnTo>
                <a:close/>
                <a:moveTo>
                  <a:pt x="171" y="89"/>
                </a:moveTo>
                <a:lnTo>
                  <a:pt x="171" y="89"/>
                </a:lnTo>
                <a:lnTo>
                  <a:pt x="179" y="81"/>
                </a:lnTo>
                <a:lnTo>
                  <a:pt x="179" y="81"/>
                </a:lnTo>
                <a:lnTo>
                  <a:pt x="181" y="80"/>
                </a:lnTo>
                <a:lnTo>
                  <a:pt x="181" y="80"/>
                </a:lnTo>
                <a:lnTo>
                  <a:pt x="181" y="71"/>
                </a:lnTo>
                <a:lnTo>
                  <a:pt x="181" y="71"/>
                </a:lnTo>
                <a:lnTo>
                  <a:pt x="179" y="69"/>
                </a:lnTo>
                <a:lnTo>
                  <a:pt x="179" y="69"/>
                </a:lnTo>
                <a:lnTo>
                  <a:pt x="168" y="77"/>
                </a:lnTo>
                <a:lnTo>
                  <a:pt x="168" y="77"/>
                </a:lnTo>
                <a:lnTo>
                  <a:pt x="171" y="89"/>
                </a:lnTo>
                <a:lnTo>
                  <a:pt x="171" y="89"/>
                </a:lnTo>
                <a:close/>
                <a:moveTo>
                  <a:pt x="208" y="121"/>
                </a:moveTo>
                <a:lnTo>
                  <a:pt x="208" y="121"/>
                </a:lnTo>
                <a:lnTo>
                  <a:pt x="215" y="118"/>
                </a:lnTo>
                <a:lnTo>
                  <a:pt x="220" y="116"/>
                </a:lnTo>
                <a:lnTo>
                  <a:pt x="220" y="116"/>
                </a:lnTo>
                <a:lnTo>
                  <a:pt x="219" y="106"/>
                </a:lnTo>
                <a:lnTo>
                  <a:pt x="219" y="106"/>
                </a:lnTo>
                <a:lnTo>
                  <a:pt x="213" y="107"/>
                </a:lnTo>
                <a:lnTo>
                  <a:pt x="213" y="107"/>
                </a:lnTo>
                <a:lnTo>
                  <a:pt x="210" y="108"/>
                </a:lnTo>
                <a:lnTo>
                  <a:pt x="208" y="107"/>
                </a:lnTo>
                <a:lnTo>
                  <a:pt x="208" y="107"/>
                </a:lnTo>
                <a:lnTo>
                  <a:pt x="208" y="121"/>
                </a:lnTo>
                <a:lnTo>
                  <a:pt x="208" y="121"/>
                </a:lnTo>
                <a:close/>
                <a:moveTo>
                  <a:pt x="44" y="64"/>
                </a:moveTo>
                <a:lnTo>
                  <a:pt x="44" y="64"/>
                </a:lnTo>
                <a:lnTo>
                  <a:pt x="58" y="46"/>
                </a:lnTo>
                <a:lnTo>
                  <a:pt x="58" y="46"/>
                </a:lnTo>
                <a:lnTo>
                  <a:pt x="50" y="46"/>
                </a:lnTo>
                <a:lnTo>
                  <a:pt x="50" y="46"/>
                </a:lnTo>
                <a:lnTo>
                  <a:pt x="48" y="47"/>
                </a:lnTo>
                <a:lnTo>
                  <a:pt x="48" y="47"/>
                </a:lnTo>
                <a:lnTo>
                  <a:pt x="43" y="52"/>
                </a:lnTo>
                <a:lnTo>
                  <a:pt x="43" y="52"/>
                </a:lnTo>
                <a:lnTo>
                  <a:pt x="43" y="54"/>
                </a:lnTo>
                <a:lnTo>
                  <a:pt x="43" y="54"/>
                </a:lnTo>
                <a:lnTo>
                  <a:pt x="44" y="60"/>
                </a:lnTo>
                <a:lnTo>
                  <a:pt x="44" y="60"/>
                </a:lnTo>
                <a:lnTo>
                  <a:pt x="44" y="64"/>
                </a:lnTo>
                <a:lnTo>
                  <a:pt x="44" y="64"/>
                </a:lnTo>
                <a:close/>
                <a:moveTo>
                  <a:pt x="286" y="54"/>
                </a:moveTo>
                <a:lnTo>
                  <a:pt x="286" y="54"/>
                </a:lnTo>
                <a:lnTo>
                  <a:pt x="304" y="47"/>
                </a:lnTo>
                <a:lnTo>
                  <a:pt x="304" y="47"/>
                </a:lnTo>
                <a:lnTo>
                  <a:pt x="300" y="43"/>
                </a:lnTo>
                <a:lnTo>
                  <a:pt x="300" y="43"/>
                </a:lnTo>
                <a:lnTo>
                  <a:pt x="299" y="42"/>
                </a:lnTo>
                <a:lnTo>
                  <a:pt x="297" y="42"/>
                </a:lnTo>
                <a:lnTo>
                  <a:pt x="297" y="42"/>
                </a:lnTo>
                <a:lnTo>
                  <a:pt x="287" y="46"/>
                </a:lnTo>
                <a:lnTo>
                  <a:pt x="287" y="46"/>
                </a:lnTo>
                <a:lnTo>
                  <a:pt x="286" y="46"/>
                </a:lnTo>
                <a:lnTo>
                  <a:pt x="286" y="46"/>
                </a:lnTo>
                <a:lnTo>
                  <a:pt x="286" y="54"/>
                </a:lnTo>
                <a:lnTo>
                  <a:pt x="286" y="54"/>
                </a:lnTo>
                <a:close/>
                <a:moveTo>
                  <a:pt x="174" y="121"/>
                </a:moveTo>
                <a:lnTo>
                  <a:pt x="174" y="121"/>
                </a:lnTo>
                <a:lnTo>
                  <a:pt x="171" y="123"/>
                </a:lnTo>
                <a:lnTo>
                  <a:pt x="171" y="123"/>
                </a:lnTo>
                <a:lnTo>
                  <a:pt x="159" y="133"/>
                </a:lnTo>
                <a:lnTo>
                  <a:pt x="159" y="133"/>
                </a:lnTo>
                <a:lnTo>
                  <a:pt x="156" y="135"/>
                </a:lnTo>
                <a:lnTo>
                  <a:pt x="156" y="137"/>
                </a:lnTo>
                <a:lnTo>
                  <a:pt x="156" y="137"/>
                </a:lnTo>
                <a:lnTo>
                  <a:pt x="156" y="143"/>
                </a:lnTo>
                <a:lnTo>
                  <a:pt x="156" y="143"/>
                </a:lnTo>
                <a:lnTo>
                  <a:pt x="156" y="144"/>
                </a:lnTo>
                <a:lnTo>
                  <a:pt x="156" y="144"/>
                </a:lnTo>
                <a:lnTo>
                  <a:pt x="164" y="137"/>
                </a:lnTo>
                <a:lnTo>
                  <a:pt x="164" y="137"/>
                </a:lnTo>
                <a:lnTo>
                  <a:pt x="174" y="127"/>
                </a:lnTo>
                <a:lnTo>
                  <a:pt x="174" y="127"/>
                </a:lnTo>
                <a:lnTo>
                  <a:pt x="174" y="125"/>
                </a:lnTo>
                <a:lnTo>
                  <a:pt x="174" y="125"/>
                </a:lnTo>
                <a:lnTo>
                  <a:pt x="174" y="121"/>
                </a:lnTo>
                <a:lnTo>
                  <a:pt x="174" y="121"/>
                </a:lnTo>
                <a:close/>
                <a:moveTo>
                  <a:pt x="56" y="268"/>
                </a:moveTo>
                <a:lnTo>
                  <a:pt x="56" y="268"/>
                </a:lnTo>
                <a:lnTo>
                  <a:pt x="78" y="266"/>
                </a:lnTo>
                <a:lnTo>
                  <a:pt x="101" y="263"/>
                </a:lnTo>
                <a:lnTo>
                  <a:pt x="101" y="263"/>
                </a:lnTo>
                <a:lnTo>
                  <a:pt x="101" y="260"/>
                </a:lnTo>
                <a:lnTo>
                  <a:pt x="101" y="260"/>
                </a:lnTo>
                <a:lnTo>
                  <a:pt x="98" y="260"/>
                </a:lnTo>
                <a:lnTo>
                  <a:pt x="98" y="260"/>
                </a:lnTo>
                <a:lnTo>
                  <a:pt x="83" y="262"/>
                </a:lnTo>
                <a:lnTo>
                  <a:pt x="83" y="262"/>
                </a:lnTo>
                <a:lnTo>
                  <a:pt x="81" y="263"/>
                </a:lnTo>
                <a:lnTo>
                  <a:pt x="80" y="263"/>
                </a:lnTo>
                <a:lnTo>
                  <a:pt x="80" y="263"/>
                </a:lnTo>
                <a:lnTo>
                  <a:pt x="78" y="265"/>
                </a:lnTo>
                <a:lnTo>
                  <a:pt x="75" y="263"/>
                </a:lnTo>
                <a:lnTo>
                  <a:pt x="75" y="263"/>
                </a:lnTo>
                <a:lnTo>
                  <a:pt x="74" y="263"/>
                </a:lnTo>
                <a:lnTo>
                  <a:pt x="74" y="263"/>
                </a:lnTo>
                <a:lnTo>
                  <a:pt x="58" y="265"/>
                </a:lnTo>
                <a:lnTo>
                  <a:pt x="58" y="265"/>
                </a:lnTo>
                <a:lnTo>
                  <a:pt x="57" y="265"/>
                </a:lnTo>
                <a:lnTo>
                  <a:pt x="57" y="266"/>
                </a:lnTo>
                <a:lnTo>
                  <a:pt x="57" y="266"/>
                </a:lnTo>
                <a:lnTo>
                  <a:pt x="56" y="268"/>
                </a:lnTo>
                <a:lnTo>
                  <a:pt x="56" y="268"/>
                </a:lnTo>
                <a:close/>
                <a:moveTo>
                  <a:pt x="10" y="47"/>
                </a:moveTo>
                <a:lnTo>
                  <a:pt x="10" y="47"/>
                </a:lnTo>
                <a:lnTo>
                  <a:pt x="12" y="70"/>
                </a:lnTo>
                <a:lnTo>
                  <a:pt x="16" y="93"/>
                </a:lnTo>
                <a:lnTo>
                  <a:pt x="16" y="93"/>
                </a:lnTo>
                <a:lnTo>
                  <a:pt x="16" y="62"/>
                </a:lnTo>
                <a:lnTo>
                  <a:pt x="16" y="62"/>
                </a:lnTo>
                <a:lnTo>
                  <a:pt x="14" y="62"/>
                </a:lnTo>
                <a:lnTo>
                  <a:pt x="14" y="62"/>
                </a:lnTo>
                <a:lnTo>
                  <a:pt x="12" y="62"/>
                </a:lnTo>
                <a:lnTo>
                  <a:pt x="13" y="59"/>
                </a:lnTo>
                <a:lnTo>
                  <a:pt x="13" y="59"/>
                </a:lnTo>
                <a:lnTo>
                  <a:pt x="14" y="56"/>
                </a:lnTo>
                <a:lnTo>
                  <a:pt x="14" y="56"/>
                </a:lnTo>
                <a:lnTo>
                  <a:pt x="16" y="53"/>
                </a:lnTo>
                <a:lnTo>
                  <a:pt x="16" y="53"/>
                </a:lnTo>
                <a:lnTo>
                  <a:pt x="16" y="47"/>
                </a:lnTo>
                <a:lnTo>
                  <a:pt x="16" y="47"/>
                </a:lnTo>
                <a:lnTo>
                  <a:pt x="13" y="47"/>
                </a:lnTo>
                <a:lnTo>
                  <a:pt x="10" y="47"/>
                </a:lnTo>
                <a:lnTo>
                  <a:pt x="10" y="47"/>
                </a:lnTo>
                <a:close/>
                <a:moveTo>
                  <a:pt x="83" y="128"/>
                </a:moveTo>
                <a:lnTo>
                  <a:pt x="83" y="128"/>
                </a:lnTo>
                <a:lnTo>
                  <a:pt x="83" y="130"/>
                </a:lnTo>
                <a:lnTo>
                  <a:pt x="83" y="130"/>
                </a:lnTo>
                <a:lnTo>
                  <a:pt x="85" y="128"/>
                </a:lnTo>
                <a:lnTo>
                  <a:pt x="85" y="128"/>
                </a:lnTo>
                <a:lnTo>
                  <a:pt x="90" y="127"/>
                </a:lnTo>
                <a:lnTo>
                  <a:pt x="93" y="124"/>
                </a:lnTo>
                <a:lnTo>
                  <a:pt x="93" y="124"/>
                </a:lnTo>
                <a:lnTo>
                  <a:pt x="93" y="123"/>
                </a:lnTo>
                <a:lnTo>
                  <a:pt x="93" y="123"/>
                </a:lnTo>
                <a:lnTo>
                  <a:pt x="94" y="120"/>
                </a:lnTo>
                <a:lnTo>
                  <a:pt x="94" y="120"/>
                </a:lnTo>
                <a:lnTo>
                  <a:pt x="93" y="113"/>
                </a:lnTo>
                <a:lnTo>
                  <a:pt x="93" y="113"/>
                </a:lnTo>
                <a:lnTo>
                  <a:pt x="93" y="111"/>
                </a:lnTo>
                <a:lnTo>
                  <a:pt x="93" y="111"/>
                </a:lnTo>
                <a:lnTo>
                  <a:pt x="83" y="123"/>
                </a:lnTo>
                <a:lnTo>
                  <a:pt x="83" y="123"/>
                </a:lnTo>
                <a:lnTo>
                  <a:pt x="83" y="124"/>
                </a:lnTo>
                <a:lnTo>
                  <a:pt x="83" y="124"/>
                </a:lnTo>
                <a:lnTo>
                  <a:pt x="83" y="128"/>
                </a:lnTo>
                <a:lnTo>
                  <a:pt x="83" y="128"/>
                </a:lnTo>
                <a:close/>
                <a:moveTo>
                  <a:pt x="121" y="135"/>
                </a:moveTo>
                <a:lnTo>
                  <a:pt x="121" y="135"/>
                </a:lnTo>
                <a:lnTo>
                  <a:pt x="118" y="133"/>
                </a:lnTo>
                <a:lnTo>
                  <a:pt x="120" y="130"/>
                </a:lnTo>
                <a:lnTo>
                  <a:pt x="120" y="130"/>
                </a:lnTo>
                <a:lnTo>
                  <a:pt x="122" y="127"/>
                </a:lnTo>
                <a:lnTo>
                  <a:pt x="122" y="127"/>
                </a:lnTo>
                <a:lnTo>
                  <a:pt x="125" y="124"/>
                </a:lnTo>
                <a:lnTo>
                  <a:pt x="125" y="124"/>
                </a:lnTo>
                <a:lnTo>
                  <a:pt x="127" y="124"/>
                </a:lnTo>
                <a:lnTo>
                  <a:pt x="125" y="123"/>
                </a:lnTo>
                <a:lnTo>
                  <a:pt x="125" y="123"/>
                </a:lnTo>
                <a:lnTo>
                  <a:pt x="121" y="124"/>
                </a:lnTo>
                <a:lnTo>
                  <a:pt x="121" y="124"/>
                </a:lnTo>
                <a:lnTo>
                  <a:pt x="118" y="125"/>
                </a:lnTo>
                <a:lnTo>
                  <a:pt x="118" y="125"/>
                </a:lnTo>
                <a:lnTo>
                  <a:pt x="108" y="138"/>
                </a:lnTo>
                <a:lnTo>
                  <a:pt x="108" y="138"/>
                </a:lnTo>
                <a:lnTo>
                  <a:pt x="107" y="138"/>
                </a:lnTo>
                <a:lnTo>
                  <a:pt x="107" y="138"/>
                </a:lnTo>
                <a:lnTo>
                  <a:pt x="115" y="141"/>
                </a:lnTo>
                <a:lnTo>
                  <a:pt x="115" y="141"/>
                </a:lnTo>
                <a:lnTo>
                  <a:pt x="117" y="140"/>
                </a:lnTo>
                <a:lnTo>
                  <a:pt x="117" y="140"/>
                </a:lnTo>
                <a:lnTo>
                  <a:pt x="121" y="135"/>
                </a:lnTo>
                <a:lnTo>
                  <a:pt x="121" y="135"/>
                </a:lnTo>
                <a:close/>
                <a:moveTo>
                  <a:pt x="171" y="144"/>
                </a:moveTo>
                <a:lnTo>
                  <a:pt x="171" y="144"/>
                </a:lnTo>
                <a:lnTo>
                  <a:pt x="168" y="144"/>
                </a:lnTo>
                <a:lnTo>
                  <a:pt x="168" y="144"/>
                </a:lnTo>
                <a:lnTo>
                  <a:pt x="158" y="150"/>
                </a:lnTo>
                <a:lnTo>
                  <a:pt x="158" y="150"/>
                </a:lnTo>
                <a:lnTo>
                  <a:pt x="156" y="151"/>
                </a:lnTo>
                <a:lnTo>
                  <a:pt x="155" y="152"/>
                </a:lnTo>
                <a:lnTo>
                  <a:pt x="155" y="152"/>
                </a:lnTo>
                <a:lnTo>
                  <a:pt x="155" y="154"/>
                </a:lnTo>
                <a:lnTo>
                  <a:pt x="152" y="155"/>
                </a:lnTo>
                <a:lnTo>
                  <a:pt x="152" y="155"/>
                </a:lnTo>
                <a:lnTo>
                  <a:pt x="151" y="155"/>
                </a:lnTo>
                <a:lnTo>
                  <a:pt x="151" y="155"/>
                </a:lnTo>
                <a:lnTo>
                  <a:pt x="147" y="161"/>
                </a:lnTo>
                <a:lnTo>
                  <a:pt x="147" y="161"/>
                </a:lnTo>
                <a:lnTo>
                  <a:pt x="145" y="162"/>
                </a:lnTo>
                <a:lnTo>
                  <a:pt x="145" y="165"/>
                </a:lnTo>
                <a:lnTo>
                  <a:pt x="145" y="165"/>
                </a:lnTo>
                <a:lnTo>
                  <a:pt x="147" y="164"/>
                </a:lnTo>
                <a:lnTo>
                  <a:pt x="147" y="164"/>
                </a:lnTo>
                <a:lnTo>
                  <a:pt x="166" y="150"/>
                </a:lnTo>
                <a:lnTo>
                  <a:pt x="166" y="150"/>
                </a:lnTo>
                <a:lnTo>
                  <a:pt x="169" y="147"/>
                </a:lnTo>
                <a:lnTo>
                  <a:pt x="171" y="144"/>
                </a:lnTo>
                <a:lnTo>
                  <a:pt x="171" y="144"/>
                </a:lnTo>
                <a:close/>
                <a:moveTo>
                  <a:pt x="318" y="280"/>
                </a:moveTo>
                <a:lnTo>
                  <a:pt x="318" y="280"/>
                </a:lnTo>
                <a:lnTo>
                  <a:pt x="318" y="280"/>
                </a:lnTo>
                <a:lnTo>
                  <a:pt x="318" y="280"/>
                </a:lnTo>
                <a:lnTo>
                  <a:pt x="331" y="289"/>
                </a:lnTo>
                <a:lnTo>
                  <a:pt x="331" y="289"/>
                </a:lnTo>
                <a:lnTo>
                  <a:pt x="333" y="289"/>
                </a:lnTo>
                <a:lnTo>
                  <a:pt x="333" y="289"/>
                </a:lnTo>
                <a:lnTo>
                  <a:pt x="338" y="289"/>
                </a:lnTo>
                <a:lnTo>
                  <a:pt x="338" y="289"/>
                </a:lnTo>
                <a:lnTo>
                  <a:pt x="338" y="289"/>
                </a:lnTo>
                <a:lnTo>
                  <a:pt x="338" y="287"/>
                </a:lnTo>
                <a:lnTo>
                  <a:pt x="338" y="287"/>
                </a:lnTo>
                <a:lnTo>
                  <a:pt x="337" y="287"/>
                </a:lnTo>
                <a:lnTo>
                  <a:pt x="337" y="287"/>
                </a:lnTo>
                <a:lnTo>
                  <a:pt x="334" y="286"/>
                </a:lnTo>
                <a:lnTo>
                  <a:pt x="333" y="283"/>
                </a:lnTo>
                <a:lnTo>
                  <a:pt x="333" y="283"/>
                </a:lnTo>
                <a:lnTo>
                  <a:pt x="333" y="282"/>
                </a:lnTo>
                <a:lnTo>
                  <a:pt x="333" y="282"/>
                </a:lnTo>
                <a:lnTo>
                  <a:pt x="334" y="276"/>
                </a:lnTo>
                <a:lnTo>
                  <a:pt x="334" y="276"/>
                </a:lnTo>
                <a:lnTo>
                  <a:pt x="318" y="280"/>
                </a:lnTo>
                <a:lnTo>
                  <a:pt x="318" y="280"/>
                </a:lnTo>
                <a:close/>
                <a:moveTo>
                  <a:pt x="218" y="191"/>
                </a:moveTo>
                <a:lnTo>
                  <a:pt x="218" y="191"/>
                </a:lnTo>
                <a:lnTo>
                  <a:pt x="218" y="191"/>
                </a:lnTo>
                <a:lnTo>
                  <a:pt x="218" y="191"/>
                </a:lnTo>
                <a:lnTo>
                  <a:pt x="220" y="189"/>
                </a:lnTo>
                <a:lnTo>
                  <a:pt x="220" y="189"/>
                </a:lnTo>
                <a:lnTo>
                  <a:pt x="223" y="191"/>
                </a:lnTo>
                <a:lnTo>
                  <a:pt x="223" y="191"/>
                </a:lnTo>
                <a:lnTo>
                  <a:pt x="223" y="192"/>
                </a:lnTo>
                <a:lnTo>
                  <a:pt x="223" y="192"/>
                </a:lnTo>
                <a:lnTo>
                  <a:pt x="223" y="192"/>
                </a:lnTo>
                <a:lnTo>
                  <a:pt x="222" y="194"/>
                </a:lnTo>
                <a:lnTo>
                  <a:pt x="222" y="194"/>
                </a:lnTo>
                <a:lnTo>
                  <a:pt x="218" y="197"/>
                </a:lnTo>
                <a:lnTo>
                  <a:pt x="218" y="197"/>
                </a:lnTo>
                <a:lnTo>
                  <a:pt x="216" y="198"/>
                </a:lnTo>
                <a:lnTo>
                  <a:pt x="216" y="198"/>
                </a:lnTo>
                <a:lnTo>
                  <a:pt x="216" y="205"/>
                </a:lnTo>
                <a:lnTo>
                  <a:pt x="216" y="205"/>
                </a:lnTo>
                <a:lnTo>
                  <a:pt x="220" y="201"/>
                </a:lnTo>
                <a:lnTo>
                  <a:pt x="225" y="198"/>
                </a:lnTo>
                <a:lnTo>
                  <a:pt x="225" y="198"/>
                </a:lnTo>
                <a:lnTo>
                  <a:pt x="225" y="197"/>
                </a:lnTo>
                <a:lnTo>
                  <a:pt x="225" y="197"/>
                </a:lnTo>
                <a:lnTo>
                  <a:pt x="229" y="184"/>
                </a:lnTo>
                <a:lnTo>
                  <a:pt x="229" y="184"/>
                </a:lnTo>
                <a:lnTo>
                  <a:pt x="230" y="181"/>
                </a:lnTo>
                <a:lnTo>
                  <a:pt x="230" y="181"/>
                </a:lnTo>
                <a:lnTo>
                  <a:pt x="226" y="182"/>
                </a:lnTo>
                <a:lnTo>
                  <a:pt x="226" y="182"/>
                </a:lnTo>
                <a:lnTo>
                  <a:pt x="218" y="191"/>
                </a:lnTo>
                <a:lnTo>
                  <a:pt x="218" y="191"/>
                </a:lnTo>
                <a:close/>
                <a:moveTo>
                  <a:pt x="249" y="184"/>
                </a:moveTo>
                <a:lnTo>
                  <a:pt x="249" y="184"/>
                </a:lnTo>
                <a:lnTo>
                  <a:pt x="245" y="187"/>
                </a:lnTo>
                <a:lnTo>
                  <a:pt x="245" y="187"/>
                </a:lnTo>
                <a:lnTo>
                  <a:pt x="243" y="189"/>
                </a:lnTo>
                <a:lnTo>
                  <a:pt x="243" y="189"/>
                </a:lnTo>
                <a:lnTo>
                  <a:pt x="240" y="201"/>
                </a:lnTo>
                <a:lnTo>
                  <a:pt x="240" y="201"/>
                </a:lnTo>
                <a:lnTo>
                  <a:pt x="240" y="202"/>
                </a:lnTo>
                <a:lnTo>
                  <a:pt x="240" y="202"/>
                </a:lnTo>
                <a:lnTo>
                  <a:pt x="250" y="198"/>
                </a:lnTo>
                <a:lnTo>
                  <a:pt x="250" y="198"/>
                </a:lnTo>
                <a:lnTo>
                  <a:pt x="249" y="184"/>
                </a:lnTo>
                <a:lnTo>
                  <a:pt x="249" y="184"/>
                </a:lnTo>
                <a:close/>
                <a:moveTo>
                  <a:pt x="101" y="104"/>
                </a:moveTo>
                <a:lnTo>
                  <a:pt x="101" y="104"/>
                </a:lnTo>
                <a:lnTo>
                  <a:pt x="107" y="104"/>
                </a:lnTo>
                <a:lnTo>
                  <a:pt x="107" y="104"/>
                </a:lnTo>
                <a:lnTo>
                  <a:pt x="108" y="104"/>
                </a:lnTo>
                <a:lnTo>
                  <a:pt x="108" y="104"/>
                </a:lnTo>
                <a:lnTo>
                  <a:pt x="118" y="91"/>
                </a:lnTo>
                <a:lnTo>
                  <a:pt x="118" y="91"/>
                </a:lnTo>
                <a:lnTo>
                  <a:pt x="120" y="90"/>
                </a:lnTo>
                <a:lnTo>
                  <a:pt x="120" y="90"/>
                </a:lnTo>
                <a:lnTo>
                  <a:pt x="118" y="86"/>
                </a:lnTo>
                <a:lnTo>
                  <a:pt x="118" y="86"/>
                </a:lnTo>
                <a:lnTo>
                  <a:pt x="117" y="87"/>
                </a:lnTo>
                <a:lnTo>
                  <a:pt x="117" y="87"/>
                </a:lnTo>
                <a:lnTo>
                  <a:pt x="102" y="101"/>
                </a:lnTo>
                <a:lnTo>
                  <a:pt x="102" y="101"/>
                </a:lnTo>
                <a:lnTo>
                  <a:pt x="101" y="104"/>
                </a:lnTo>
                <a:lnTo>
                  <a:pt x="101" y="104"/>
                </a:lnTo>
                <a:close/>
                <a:moveTo>
                  <a:pt x="131" y="189"/>
                </a:moveTo>
                <a:lnTo>
                  <a:pt x="131" y="189"/>
                </a:lnTo>
                <a:lnTo>
                  <a:pt x="131" y="189"/>
                </a:lnTo>
                <a:lnTo>
                  <a:pt x="131" y="189"/>
                </a:lnTo>
                <a:lnTo>
                  <a:pt x="121" y="199"/>
                </a:lnTo>
                <a:lnTo>
                  <a:pt x="121" y="199"/>
                </a:lnTo>
                <a:lnTo>
                  <a:pt x="120" y="201"/>
                </a:lnTo>
                <a:lnTo>
                  <a:pt x="120" y="201"/>
                </a:lnTo>
                <a:lnTo>
                  <a:pt x="120" y="211"/>
                </a:lnTo>
                <a:lnTo>
                  <a:pt x="120" y="211"/>
                </a:lnTo>
                <a:lnTo>
                  <a:pt x="120" y="215"/>
                </a:lnTo>
                <a:lnTo>
                  <a:pt x="120" y="215"/>
                </a:lnTo>
                <a:lnTo>
                  <a:pt x="120" y="215"/>
                </a:lnTo>
                <a:lnTo>
                  <a:pt x="120" y="215"/>
                </a:lnTo>
                <a:lnTo>
                  <a:pt x="121" y="214"/>
                </a:lnTo>
                <a:lnTo>
                  <a:pt x="121" y="214"/>
                </a:lnTo>
                <a:lnTo>
                  <a:pt x="124" y="206"/>
                </a:lnTo>
                <a:lnTo>
                  <a:pt x="124" y="206"/>
                </a:lnTo>
                <a:lnTo>
                  <a:pt x="127" y="204"/>
                </a:lnTo>
                <a:lnTo>
                  <a:pt x="127" y="204"/>
                </a:lnTo>
                <a:lnTo>
                  <a:pt x="128" y="202"/>
                </a:lnTo>
                <a:lnTo>
                  <a:pt x="128" y="202"/>
                </a:lnTo>
                <a:lnTo>
                  <a:pt x="131" y="189"/>
                </a:lnTo>
                <a:lnTo>
                  <a:pt x="131" y="189"/>
                </a:lnTo>
                <a:close/>
                <a:moveTo>
                  <a:pt x="191" y="157"/>
                </a:moveTo>
                <a:lnTo>
                  <a:pt x="191" y="157"/>
                </a:lnTo>
                <a:lnTo>
                  <a:pt x="189" y="158"/>
                </a:lnTo>
                <a:lnTo>
                  <a:pt x="189" y="158"/>
                </a:lnTo>
                <a:lnTo>
                  <a:pt x="175" y="164"/>
                </a:lnTo>
                <a:lnTo>
                  <a:pt x="175" y="164"/>
                </a:lnTo>
                <a:lnTo>
                  <a:pt x="174" y="165"/>
                </a:lnTo>
                <a:lnTo>
                  <a:pt x="172" y="168"/>
                </a:lnTo>
                <a:lnTo>
                  <a:pt x="172" y="168"/>
                </a:lnTo>
                <a:lnTo>
                  <a:pt x="172" y="172"/>
                </a:lnTo>
                <a:lnTo>
                  <a:pt x="172" y="172"/>
                </a:lnTo>
                <a:lnTo>
                  <a:pt x="172" y="175"/>
                </a:lnTo>
                <a:lnTo>
                  <a:pt x="172" y="175"/>
                </a:lnTo>
                <a:lnTo>
                  <a:pt x="174" y="174"/>
                </a:lnTo>
                <a:lnTo>
                  <a:pt x="174" y="174"/>
                </a:lnTo>
                <a:lnTo>
                  <a:pt x="188" y="164"/>
                </a:lnTo>
                <a:lnTo>
                  <a:pt x="188" y="164"/>
                </a:lnTo>
                <a:lnTo>
                  <a:pt x="189" y="161"/>
                </a:lnTo>
                <a:lnTo>
                  <a:pt x="191" y="157"/>
                </a:lnTo>
                <a:lnTo>
                  <a:pt x="191" y="157"/>
                </a:lnTo>
                <a:close/>
                <a:moveTo>
                  <a:pt x="107" y="262"/>
                </a:moveTo>
                <a:lnTo>
                  <a:pt x="107" y="262"/>
                </a:lnTo>
                <a:lnTo>
                  <a:pt x="110" y="262"/>
                </a:lnTo>
                <a:lnTo>
                  <a:pt x="110" y="262"/>
                </a:lnTo>
                <a:lnTo>
                  <a:pt x="142" y="259"/>
                </a:lnTo>
                <a:lnTo>
                  <a:pt x="142" y="259"/>
                </a:lnTo>
                <a:lnTo>
                  <a:pt x="152" y="258"/>
                </a:lnTo>
                <a:lnTo>
                  <a:pt x="152" y="258"/>
                </a:lnTo>
                <a:lnTo>
                  <a:pt x="152" y="258"/>
                </a:lnTo>
                <a:lnTo>
                  <a:pt x="154" y="256"/>
                </a:lnTo>
                <a:lnTo>
                  <a:pt x="154" y="256"/>
                </a:lnTo>
                <a:lnTo>
                  <a:pt x="151" y="256"/>
                </a:lnTo>
                <a:lnTo>
                  <a:pt x="151" y="256"/>
                </a:lnTo>
                <a:lnTo>
                  <a:pt x="135" y="256"/>
                </a:lnTo>
                <a:lnTo>
                  <a:pt x="135" y="256"/>
                </a:lnTo>
                <a:lnTo>
                  <a:pt x="132" y="258"/>
                </a:lnTo>
                <a:lnTo>
                  <a:pt x="132" y="258"/>
                </a:lnTo>
                <a:lnTo>
                  <a:pt x="131" y="259"/>
                </a:lnTo>
                <a:lnTo>
                  <a:pt x="129" y="258"/>
                </a:lnTo>
                <a:lnTo>
                  <a:pt x="129" y="258"/>
                </a:lnTo>
                <a:lnTo>
                  <a:pt x="127" y="256"/>
                </a:lnTo>
                <a:lnTo>
                  <a:pt x="127" y="256"/>
                </a:lnTo>
                <a:lnTo>
                  <a:pt x="122" y="258"/>
                </a:lnTo>
                <a:lnTo>
                  <a:pt x="122" y="258"/>
                </a:lnTo>
                <a:lnTo>
                  <a:pt x="118" y="258"/>
                </a:lnTo>
                <a:lnTo>
                  <a:pt x="115" y="259"/>
                </a:lnTo>
                <a:lnTo>
                  <a:pt x="115" y="259"/>
                </a:lnTo>
                <a:lnTo>
                  <a:pt x="114" y="259"/>
                </a:lnTo>
                <a:lnTo>
                  <a:pt x="114" y="259"/>
                </a:lnTo>
                <a:lnTo>
                  <a:pt x="108" y="260"/>
                </a:lnTo>
                <a:lnTo>
                  <a:pt x="108" y="260"/>
                </a:lnTo>
                <a:lnTo>
                  <a:pt x="107" y="262"/>
                </a:lnTo>
                <a:lnTo>
                  <a:pt x="107" y="262"/>
                </a:lnTo>
                <a:close/>
                <a:moveTo>
                  <a:pt x="250" y="238"/>
                </a:moveTo>
                <a:lnTo>
                  <a:pt x="250" y="238"/>
                </a:lnTo>
                <a:lnTo>
                  <a:pt x="262" y="238"/>
                </a:lnTo>
                <a:lnTo>
                  <a:pt x="262" y="238"/>
                </a:lnTo>
                <a:lnTo>
                  <a:pt x="262" y="233"/>
                </a:lnTo>
                <a:lnTo>
                  <a:pt x="262" y="233"/>
                </a:lnTo>
                <a:lnTo>
                  <a:pt x="262" y="232"/>
                </a:lnTo>
                <a:lnTo>
                  <a:pt x="262" y="231"/>
                </a:lnTo>
                <a:lnTo>
                  <a:pt x="262" y="231"/>
                </a:lnTo>
                <a:lnTo>
                  <a:pt x="260" y="228"/>
                </a:lnTo>
                <a:lnTo>
                  <a:pt x="260" y="225"/>
                </a:lnTo>
                <a:lnTo>
                  <a:pt x="260" y="225"/>
                </a:lnTo>
                <a:lnTo>
                  <a:pt x="262" y="224"/>
                </a:lnTo>
                <a:lnTo>
                  <a:pt x="262" y="224"/>
                </a:lnTo>
                <a:lnTo>
                  <a:pt x="262" y="224"/>
                </a:lnTo>
                <a:lnTo>
                  <a:pt x="262" y="224"/>
                </a:lnTo>
                <a:lnTo>
                  <a:pt x="256" y="226"/>
                </a:lnTo>
                <a:lnTo>
                  <a:pt x="256" y="226"/>
                </a:lnTo>
                <a:lnTo>
                  <a:pt x="255" y="226"/>
                </a:lnTo>
                <a:lnTo>
                  <a:pt x="253" y="228"/>
                </a:lnTo>
                <a:lnTo>
                  <a:pt x="253" y="228"/>
                </a:lnTo>
                <a:lnTo>
                  <a:pt x="252" y="235"/>
                </a:lnTo>
                <a:lnTo>
                  <a:pt x="252" y="235"/>
                </a:lnTo>
                <a:lnTo>
                  <a:pt x="250" y="238"/>
                </a:lnTo>
                <a:lnTo>
                  <a:pt x="250" y="238"/>
                </a:lnTo>
                <a:close/>
                <a:moveTo>
                  <a:pt x="63" y="144"/>
                </a:moveTo>
                <a:lnTo>
                  <a:pt x="63" y="144"/>
                </a:lnTo>
                <a:lnTo>
                  <a:pt x="63" y="144"/>
                </a:lnTo>
                <a:lnTo>
                  <a:pt x="63" y="144"/>
                </a:lnTo>
                <a:lnTo>
                  <a:pt x="54" y="154"/>
                </a:lnTo>
                <a:lnTo>
                  <a:pt x="54" y="154"/>
                </a:lnTo>
                <a:lnTo>
                  <a:pt x="53" y="155"/>
                </a:lnTo>
                <a:lnTo>
                  <a:pt x="53" y="155"/>
                </a:lnTo>
                <a:lnTo>
                  <a:pt x="54" y="164"/>
                </a:lnTo>
                <a:lnTo>
                  <a:pt x="54" y="164"/>
                </a:lnTo>
                <a:lnTo>
                  <a:pt x="60" y="162"/>
                </a:lnTo>
                <a:lnTo>
                  <a:pt x="60" y="162"/>
                </a:lnTo>
                <a:lnTo>
                  <a:pt x="63" y="144"/>
                </a:lnTo>
                <a:lnTo>
                  <a:pt x="63" y="144"/>
                </a:lnTo>
                <a:close/>
                <a:moveTo>
                  <a:pt x="156" y="96"/>
                </a:moveTo>
                <a:lnTo>
                  <a:pt x="156" y="96"/>
                </a:lnTo>
                <a:lnTo>
                  <a:pt x="168" y="91"/>
                </a:lnTo>
                <a:lnTo>
                  <a:pt x="168" y="91"/>
                </a:lnTo>
                <a:lnTo>
                  <a:pt x="165" y="79"/>
                </a:lnTo>
                <a:lnTo>
                  <a:pt x="165" y="79"/>
                </a:lnTo>
                <a:lnTo>
                  <a:pt x="158" y="84"/>
                </a:lnTo>
                <a:lnTo>
                  <a:pt x="158" y="84"/>
                </a:lnTo>
                <a:lnTo>
                  <a:pt x="156" y="86"/>
                </a:lnTo>
                <a:lnTo>
                  <a:pt x="156" y="86"/>
                </a:lnTo>
                <a:lnTo>
                  <a:pt x="156" y="96"/>
                </a:lnTo>
                <a:lnTo>
                  <a:pt x="156" y="96"/>
                </a:lnTo>
                <a:close/>
                <a:moveTo>
                  <a:pt x="216" y="157"/>
                </a:moveTo>
                <a:lnTo>
                  <a:pt x="216" y="157"/>
                </a:lnTo>
                <a:lnTo>
                  <a:pt x="193" y="179"/>
                </a:lnTo>
                <a:lnTo>
                  <a:pt x="193" y="179"/>
                </a:lnTo>
                <a:lnTo>
                  <a:pt x="195" y="179"/>
                </a:lnTo>
                <a:lnTo>
                  <a:pt x="195" y="179"/>
                </a:lnTo>
                <a:lnTo>
                  <a:pt x="208" y="174"/>
                </a:lnTo>
                <a:lnTo>
                  <a:pt x="208" y="174"/>
                </a:lnTo>
                <a:lnTo>
                  <a:pt x="210" y="171"/>
                </a:lnTo>
                <a:lnTo>
                  <a:pt x="210" y="171"/>
                </a:lnTo>
                <a:lnTo>
                  <a:pt x="216" y="157"/>
                </a:lnTo>
                <a:lnTo>
                  <a:pt x="216" y="157"/>
                </a:lnTo>
                <a:close/>
                <a:moveTo>
                  <a:pt x="256" y="145"/>
                </a:moveTo>
                <a:lnTo>
                  <a:pt x="256" y="145"/>
                </a:lnTo>
                <a:lnTo>
                  <a:pt x="255" y="148"/>
                </a:lnTo>
                <a:lnTo>
                  <a:pt x="255" y="148"/>
                </a:lnTo>
                <a:lnTo>
                  <a:pt x="253" y="150"/>
                </a:lnTo>
                <a:lnTo>
                  <a:pt x="253" y="151"/>
                </a:lnTo>
                <a:lnTo>
                  <a:pt x="253" y="151"/>
                </a:lnTo>
                <a:lnTo>
                  <a:pt x="253" y="161"/>
                </a:lnTo>
                <a:lnTo>
                  <a:pt x="253" y="161"/>
                </a:lnTo>
                <a:lnTo>
                  <a:pt x="253" y="162"/>
                </a:lnTo>
                <a:lnTo>
                  <a:pt x="250" y="164"/>
                </a:lnTo>
                <a:lnTo>
                  <a:pt x="250" y="164"/>
                </a:lnTo>
                <a:lnTo>
                  <a:pt x="250" y="170"/>
                </a:lnTo>
                <a:lnTo>
                  <a:pt x="250" y="170"/>
                </a:lnTo>
                <a:lnTo>
                  <a:pt x="262" y="165"/>
                </a:lnTo>
                <a:lnTo>
                  <a:pt x="262" y="165"/>
                </a:lnTo>
                <a:lnTo>
                  <a:pt x="260" y="165"/>
                </a:lnTo>
                <a:lnTo>
                  <a:pt x="260" y="165"/>
                </a:lnTo>
                <a:lnTo>
                  <a:pt x="257" y="164"/>
                </a:lnTo>
                <a:lnTo>
                  <a:pt x="257" y="161"/>
                </a:lnTo>
                <a:lnTo>
                  <a:pt x="257" y="161"/>
                </a:lnTo>
                <a:lnTo>
                  <a:pt x="257" y="157"/>
                </a:lnTo>
                <a:lnTo>
                  <a:pt x="257" y="157"/>
                </a:lnTo>
                <a:lnTo>
                  <a:pt x="256" y="145"/>
                </a:lnTo>
                <a:lnTo>
                  <a:pt x="256" y="145"/>
                </a:lnTo>
                <a:close/>
                <a:moveTo>
                  <a:pt x="47" y="32"/>
                </a:moveTo>
                <a:lnTo>
                  <a:pt x="47" y="32"/>
                </a:lnTo>
                <a:lnTo>
                  <a:pt x="56" y="32"/>
                </a:lnTo>
                <a:lnTo>
                  <a:pt x="56" y="32"/>
                </a:lnTo>
                <a:lnTo>
                  <a:pt x="57" y="32"/>
                </a:lnTo>
                <a:lnTo>
                  <a:pt x="58" y="29"/>
                </a:lnTo>
                <a:lnTo>
                  <a:pt x="58" y="29"/>
                </a:lnTo>
                <a:lnTo>
                  <a:pt x="58" y="26"/>
                </a:lnTo>
                <a:lnTo>
                  <a:pt x="58" y="26"/>
                </a:lnTo>
                <a:lnTo>
                  <a:pt x="58" y="23"/>
                </a:lnTo>
                <a:lnTo>
                  <a:pt x="60" y="23"/>
                </a:lnTo>
                <a:lnTo>
                  <a:pt x="60" y="23"/>
                </a:lnTo>
                <a:lnTo>
                  <a:pt x="61" y="23"/>
                </a:lnTo>
                <a:lnTo>
                  <a:pt x="61" y="25"/>
                </a:lnTo>
                <a:lnTo>
                  <a:pt x="61" y="25"/>
                </a:lnTo>
                <a:lnTo>
                  <a:pt x="63" y="27"/>
                </a:lnTo>
                <a:lnTo>
                  <a:pt x="63" y="27"/>
                </a:lnTo>
                <a:lnTo>
                  <a:pt x="67" y="22"/>
                </a:lnTo>
                <a:lnTo>
                  <a:pt x="67" y="22"/>
                </a:lnTo>
                <a:lnTo>
                  <a:pt x="56" y="20"/>
                </a:lnTo>
                <a:lnTo>
                  <a:pt x="56" y="20"/>
                </a:lnTo>
                <a:lnTo>
                  <a:pt x="47" y="32"/>
                </a:lnTo>
                <a:lnTo>
                  <a:pt x="47" y="32"/>
                </a:lnTo>
                <a:close/>
                <a:moveTo>
                  <a:pt x="46" y="171"/>
                </a:moveTo>
                <a:lnTo>
                  <a:pt x="46" y="171"/>
                </a:lnTo>
                <a:lnTo>
                  <a:pt x="46" y="174"/>
                </a:lnTo>
                <a:lnTo>
                  <a:pt x="46" y="174"/>
                </a:lnTo>
                <a:lnTo>
                  <a:pt x="46" y="185"/>
                </a:lnTo>
                <a:lnTo>
                  <a:pt x="46" y="185"/>
                </a:lnTo>
                <a:lnTo>
                  <a:pt x="46" y="191"/>
                </a:lnTo>
                <a:lnTo>
                  <a:pt x="47" y="197"/>
                </a:lnTo>
                <a:lnTo>
                  <a:pt x="47" y="197"/>
                </a:lnTo>
                <a:lnTo>
                  <a:pt x="48" y="192"/>
                </a:lnTo>
                <a:lnTo>
                  <a:pt x="48" y="192"/>
                </a:lnTo>
                <a:lnTo>
                  <a:pt x="48" y="189"/>
                </a:lnTo>
                <a:lnTo>
                  <a:pt x="48" y="189"/>
                </a:lnTo>
                <a:lnTo>
                  <a:pt x="48" y="188"/>
                </a:lnTo>
                <a:lnTo>
                  <a:pt x="48" y="188"/>
                </a:lnTo>
                <a:lnTo>
                  <a:pt x="48" y="187"/>
                </a:lnTo>
                <a:lnTo>
                  <a:pt x="50" y="185"/>
                </a:lnTo>
                <a:lnTo>
                  <a:pt x="50" y="185"/>
                </a:lnTo>
                <a:lnTo>
                  <a:pt x="51" y="185"/>
                </a:lnTo>
                <a:lnTo>
                  <a:pt x="51" y="184"/>
                </a:lnTo>
                <a:lnTo>
                  <a:pt x="51" y="184"/>
                </a:lnTo>
                <a:lnTo>
                  <a:pt x="50" y="172"/>
                </a:lnTo>
                <a:lnTo>
                  <a:pt x="50" y="172"/>
                </a:lnTo>
                <a:lnTo>
                  <a:pt x="50" y="171"/>
                </a:lnTo>
                <a:lnTo>
                  <a:pt x="50" y="171"/>
                </a:lnTo>
                <a:lnTo>
                  <a:pt x="46" y="171"/>
                </a:lnTo>
                <a:lnTo>
                  <a:pt x="46" y="171"/>
                </a:lnTo>
                <a:close/>
                <a:moveTo>
                  <a:pt x="117" y="110"/>
                </a:moveTo>
                <a:lnTo>
                  <a:pt x="117" y="110"/>
                </a:lnTo>
                <a:lnTo>
                  <a:pt x="111" y="108"/>
                </a:lnTo>
                <a:lnTo>
                  <a:pt x="111" y="108"/>
                </a:lnTo>
                <a:lnTo>
                  <a:pt x="108" y="110"/>
                </a:lnTo>
                <a:lnTo>
                  <a:pt x="108" y="110"/>
                </a:lnTo>
                <a:lnTo>
                  <a:pt x="102" y="118"/>
                </a:lnTo>
                <a:lnTo>
                  <a:pt x="102" y="118"/>
                </a:lnTo>
                <a:lnTo>
                  <a:pt x="101" y="120"/>
                </a:lnTo>
                <a:lnTo>
                  <a:pt x="101" y="120"/>
                </a:lnTo>
                <a:lnTo>
                  <a:pt x="101" y="124"/>
                </a:lnTo>
                <a:lnTo>
                  <a:pt x="101" y="124"/>
                </a:lnTo>
                <a:lnTo>
                  <a:pt x="102" y="124"/>
                </a:lnTo>
                <a:lnTo>
                  <a:pt x="104" y="124"/>
                </a:lnTo>
                <a:lnTo>
                  <a:pt x="104" y="124"/>
                </a:lnTo>
                <a:lnTo>
                  <a:pt x="115" y="111"/>
                </a:lnTo>
                <a:lnTo>
                  <a:pt x="115" y="111"/>
                </a:lnTo>
                <a:lnTo>
                  <a:pt x="117" y="110"/>
                </a:lnTo>
                <a:lnTo>
                  <a:pt x="117" y="110"/>
                </a:lnTo>
                <a:close/>
                <a:moveTo>
                  <a:pt x="223" y="9"/>
                </a:moveTo>
                <a:lnTo>
                  <a:pt x="223" y="9"/>
                </a:lnTo>
                <a:lnTo>
                  <a:pt x="158" y="9"/>
                </a:lnTo>
                <a:lnTo>
                  <a:pt x="158" y="9"/>
                </a:lnTo>
                <a:lnTo>
                  <a:pt x="156" y="12"/>
                </a:lnTo>
                <a:lnTo>
                  <a:pt x="156" y="12"/>
                </a:lnTo>
                <a:lnTo>
                  <a:pt x="162" y="10"/>
                </a:lnTo>
                <a:lnTo>
                  <a:pt x="162" y="10"/>
                </a:lnTo>
                <a:lnTo>
                  <a:pt x="181" y="10"/>
                </a:lnTo>
                <a:lnTo>
                  <a:pt x="198" y="10"/>
                </a:lnTo>
                <a:lnTo>
                  <a:pt x="198" y="10"/>
                </a:lnTo>
                <a:lnTo>
                  <a:pt x="210" y="10"/>
                </a:lnTo>
                <a:lnTo>
                  <a:pt x="223" y="9"/>
                </a:lnTo>
                <a:lnTo>
                  <a:pt x="223" y="9"/>
                </a:lnTo>
                <a:close/>
                <a:moveTo>
                  <a:pt x="233" y="20"/>
                </a:moveTo>
                <a:lnTo>
                  <a:pt x="233" y="20"/>
                </a:lnTo>
                <a:lnTo>
                  <a:pt x="230" y="20"/>
                </a:lnTo>
                <a:lnTo>
                  <a:pt x="230" y="20"/>
                </a:lnTo>
                <a:lnTo>
                  <a:pt x="215" y="25"/>
                </a:lnTo>
                <a:lnTo>
                  <a:pt x="215" y="25"/>
                </a:lnTo>
                <a:lnTo>
                  <a:pt x="213" y="26"/>
                </a:lnTo>
                <a:lnTo>
                  <a:pt x="213" y="26"/>
                </a:lnTo>
                <a:lnTo>
                  <a:pt x="208" y="30"/>
                </a:lnTo>
                <a:lnTo>
                  <a:pt x="208" y="30"/>
                </a:lnTo>
                <a:lnTo>
                  <a:pt x="209" y="30"/>
                </a:lnTo>
                <a:lnTo>
                  <a:pt x="209" y="30"/>
                </a:lnTo>
                <a:lnTo>
                  <a:pt x="229" y="26"/>
                </a:lnTo>
                <a:lnTo>
                  <a:pt x="229" y="26"/>
                </a:lnTo>
                <a:lnTo>
                  <a:pt x="230" y="26"/>
                </a:lnTo>
                <a:lnTo>
                  <a:pt x="230" y="25"/>
                </a:lnTo>
                <a:lnTo>
                  <a:pt x="230" y="25"/>
                </a:lnTo>
                <a:lnTo>
                  <a:pt x="232" y="22"/>
                </a:lnTo>
                <a:lnTo>
                  <a:pt x="233" y="20"/>
                </a:lnTo>
                <a:lnTo>
                  <a:pt x="233" y="20"/>
                </a:lnTo>
                <a:close/>
                <a:moveTo>
                  <a:pt x="193" y="174"/>
                </a:moveTo>
                <a:lnTo>
                  <a:pt x="193" y="174"/>
                </a:lnTo>
                <a:lnTo>
                  <a:pt x="208" y="161"/>
                </a:lnTo>
                <a:lnTo>
                  <a:pt x="218" y="150"/>
                </a:lnTo>
                <a:lnTo>
                  <a:pt x="218" y="150"/>
                </a:lnTo>
                <a:lnTo>
                  <a:pt x="213" y="151"/>
                </a:lnTo>
                <a:lnTo>
                  <a:pt x="213" y="151"/>
                </a:lnTo>
                <a:lnTo>
                  <a:pt x="209" y="154"/>
                </a:lnTo>
                <a:lnTo>
                  <a:pt x="209" y="154"/>
                </a:lnTo>
                <a:lnTo>
                  <a:pt x="208" y="154"/>
                </a:lnTo>
                <a:lnTo>
                  <a:pt x="208" y="154"/>
                </a:lnTo>
                <a:lnTo>
                  <a:pt x="208" y="157"/>
                </a:lnTo>
                <a:lnTo>
                  <a:pt x="208" y="157"/>
                </a:lnTo>
                <a:lnTo>
                  <a:pt x="205" y="157"/>
                </a:lnTo>
                <a:lnTo>
                  <a:pt x="205" y="157"/>
                </a:lnTo>
                <a:lnTo>
                  <a:pt x="193" y="174"/>
                </a:lnTo>
                <a:lnTo>
                  <a:pt x="193" y="174"/>
                </a:lnTo>
                <a:close/>
                <a:moveTo>
                  <a:pt x="131" y="56"/>
                </a:moveTo>
                <a:lnTo>
                  <a:pt x="131" y="56"/>
                </a:lnTo>
                <a:lnTo>
                  <a:pt x="131" y="54"/>
                </a:lnTo>
                <a:lnTo>
                  <a:pt x="131" y="54"/>
                </a:lnTo>
                <a:lnTo>
                  <a:pt x="120" y="67"/>
                </a:lnTo>
                <a:lnTo>
                  <a:pt x="120" y="67"/>
                </a:lnTo>
                <a:lnTo>
                  <a:pt x="118" y="69"/>
                </a:lnTo>
                <a:lnTo>
                  <a:pt x="118" y="69"/>
                </a:lnTo>
                <a:lnTo>
                  <a:pt x="127" y="69"/>
                </a:lnTo>
                <a:lnTo>
                  <a:pt x="127" y="69"/>
                </a:lnTo>
                <a:lnTo>
                  <a:pt x="128" y="69"/>
                </a:lnTo>
                <a:lnTo>
                  <a:pt x="129" y="67"/>
                </a:lnTo>
                <a:lnTo>
                  <a:pt x="129" y="67"/>
                </a:lnTo>
                <a:lnTo>
                  <a:pt x="131" y="66"/>
                </a:lnTo>
                <a:lnTo>
                  <a:pt x="131" y="66"/>
                </a:lnTo>
                <a:lnTo>
                  <a:pt x="131" y="56"/>
                </a:lnTo>
                <a:lnTo>
                  <a:pt x="131" y="56"/>
                </a:lnTo>
                <a:close/>
                <a:moveTo>
                  <a:pt x="208" y="273"/>
                </a:moveTo>
                <a:lnTo>
                  <a:pt x="208" y="273"/>
                </a:lnTo>
                <a:lnTo>
                  <a:pt x="206" y="279"/>
                </a:lnTo>
                <a:lnTo>
                  <a:pt x="206" y="279"/>
                </a:lnTo>
                <a:lnTo>
                  <a:pt x="220" y="278"/>
                </a:lnTo>
                <a:lnTo>
                  <a:pt x="220" y="278"/>
                </a:lnTo>
                <a:lnTo>
                  <a:pt x="220" y="270"/>
                </a:lnTo>
                <a:lnTo>
                  <a:pt x="220" y="270"/>
                </a:lnTo>
                <a:lnTo>
                  <a:pt x="208" y="273"/>
                </a:lnTo>
                <a:lnTo>
                  <a:pt x="208" y="273"/>
                </a:lnTo>
                <a:close/>
                <a:moveTo>
                  <a:pt x="223" y="270"/>
                </a:moveTo>
                <a:lnTo>
                  <a:pt x="223" y="270"/>
                </a:lnTo>
                <a:lnTo>
                  <a:pt x="223" y="278"/>
                </a:lnTo>
                <a:lnTo>
                  <a:pt x="223" y="278"/>
                </a:lnTo>
                <a:lnTo>
                  <a:pt x="237" y="276"/>
                </a:lnTo>
                <a:lnTo>
                  <a:pt x="237" y="276"/>
                </a:lnTo>
                <a:lnTo>
                  <a:pt x="237" y="272"/>
                </a:lnTo>
                <a:lnTo>
                  <a:pt x="236" y="269"/>
                </a:lnTo>
                <a:lnTo>
                  <a:pt x="236" y="269"/>
                </a:lnTo>
                <a:lnTo>
                  <a:pt x="223" y="270"/>
                </a:lnTo>
                <a:lnTo>
                  <a:pt x="223" y="270"/>
                </a:lnTo>
                <a:close/>
                <a:moveTo>
                  <a:pt x="198" y="216"/>
                </a:moveTo>
                <a:lnTo>
                  <a:pt x="198" y="216"/>
                </a:lnTo>
                <a:lnTo>
                  <a:pt x="198" y="218"/>
                </a:lnTo>
                <a:lnTo>
                  <a:pt x="198" y="218"/>
                </a:lnTo>
                <a:lnTo>
                  <a:pt x="210" y="208"/>
                </a:lnTo>
                <a:lnTo>
                  <a:pt x="210" y="208"/>
                </a:lnTo>
                <a:lnTo>
                  <a:pt x="212" y="206"/>
                </a:lnTo>
                <a:lnTo>
                  <a:pt x="212" y="206"/>
                </a:lnTo>
                <a:lnTo>
                  <a:pt x="212" y="201"/>
                </a:lnTo>
                <a:lnTo>
                  <a:pt x="212" y="201"/>
                </a:lnTo>
                <a:lnTo>
                  <a:pt x="212" y="201"/>
                </a:lnTo>
                <a:lnTo>
                  <a:pt x="212" y="201"/>
                </a:lnTo>
                <a:lnTo>
                  <a:pt x="201" y="208"/>
                </a:lnTo>
                <a:lnTo>
                  <a:pt x="201" y="208"/>
                </a:lnTo>
                <a:lnTo>
                  <a:pt x="201" y="209"/>
                </a:lnTo>
                <a:lnTo>
                  <a:pt x="201" y="209"/>
                </a:lnTo>
                <a:lnTo>
                  <a:pt x="198" y="216"/>
                </a:lnTo>
                <a:lnTo>
                  <a:pt x="198" y="216"/>
                </a:lnTo>
                <a:close/>
                <a:moveTo>
                  <a:pt x="174" y="37"/>
                </a:moveTo>
                <a:lnTo>
                  <a:pt x="174" y="37"/>
                </a:lnTo>
                <a:lnTo>
                  <a:pt x="175" y="37"/>
                </a:lnTo>
                <a:lnTo>
                  <a:pt x="175" y="37"/>
                </a:lnTo>
                <a:lnTo>
                  <a:pt x="195" y="33"/>
                </a:lnTo>
                <a:lnTo>
                  <a:pt x="195" y="33"/>
                </a:lnTo>
                <a:lnTo>
                  <a:pt x="195" y="33"/>
                </a:lnTo>
                <a:lnTo>
                  <a:pt x="195" y="33"/>
                </a:lnTo>
                <a:lnTo>
                  <a:pt x="201" y="29"/>
                </a:lnTo>
                <a:lnTo>
                  <a:pt x="201" y="29"/>
                </a:lnTo>
                <a:lnTo>
                  <a:pt x="199" y="29"/>
                </a:lnTo>
                <a:lnTo>
                  <a:pt x="199" y="29"/>
                </a:lnTo>
                <a:lnTo>
                  <a:pt x="179" y="32"/>
                </a:lnTo>
                <a:lnTo>
                  <a:pt x="179" y="32"/>
                </a:lnTo>
                <a:lnTo>
                  <a:pt x="178" y="32"/>
                </a:lnTo>
                <a:lnTo>
                  <a:pt x="178" y="32"/>
                </a:lnTo>
                <a:lnTo>
                  <a:pt x="174" y="37"/>
                </a:lnTo>
                <a:lnTo>
                  <a:pt x="174" y="37"/>
                </a:lnTo>
                <a:close/>
                <a:moveTo>
                  <a:pt x="205" y="273"/>
                </a:moveTo>
                <a:lnTo>
                  <a:pt x="205" y="273"/>
                </a:lnTo>
                <a:lnTo>
                  <a:pt x="191" y="275"/>
                </a:lnTo>
                <a:lnTo>
                  <a:pt x="191" y="275"/>
                </a:lnTo>
                <a:lnTo>
                  <a:pt x="191" y="280"/>
                </a:lnTo>
                <a:lnTo>
                  <a:pt x="191" y="280"/>
                </a:lnTo>
                <a:lnTo>
                  <a:pt x="203" y="279"/>
                </a:lnTo>
                <a:lnTo>
                  <a:pt x="203" y="279"/>
                </a:lnTo>
                <a:lnTo>
                  <a:pt x="205" y="273"/>
                </a:lnTo>
                <a:lnTo>
                  <a:pt x="205" y="273"/>
                </a:lnTo>
                <a:close/>
                <a:moveTo>
                  <a:pt x="252" y="202"/>
                </a:moveTo>
                <a:lnTo>
                  <a:pt x="252" y="202"/>
                </a:lnTo>
                <a:lnTo>
                  <a:pt x="245" y="205"/>
                </a:lnTo>
                <a:lnTo>
                  <a:pt x="245" y="205"/>
                </a:lnTo>
                <a:lnTo>
                  <a:pt x="240" y="206"/>
                </a:lnTo>
                <a:lnTo>
                  <a:pt x="239" y="212"/>
                </a:lnTo>
                <a:lnTo>
                  <a:pt x="239" y="212"/>
                </a:lnTo>
                <a:lnTo>
                  <a:pt x="240" y="216"/>
                </a:lnTo>
                <a:lnTo>
                  <a:pt x="240" y="216"/>
                </a:lnTo>
                <a:lnTo>
                  <a:pt x="252" y="206"/>
                </a:lnTo>
                <a:lnTo>
                  <a:pt x="252" y="206"/>
                </a:lnTo>
                <a:lnTo>
                  <a:pt x="252" y="205"/>
                </a:lnTo>
                <a:lnTo>
                  <a:pt x="252" y="205"/>
                </a:lnTo>
                <a:lnTo>
                  <a:pt x="252" y="202"/>
                </a:lnTo>
                <a:lnTo>
                  <a:pt x="252" y="202"/>
                </a:lnTo>
                <a:close/>
                <a:moveTo>
                  <a:pt x="135" y="175"/>
                </a:moveTo>
                <a:lnTo>
                  <a:pt x="135" y="175"/>
                </a:lnTo>
                <a:lnTo>
                  <a:pt x="134" y="175"/>
                </a:lnTo>
                <a:lnTo>
                  <a:pt x="132" y="177"/>
                </a:lnTo>
                <a:lnTo>
                  <a:pt x="132" y="177"/>
                </a:lnTo>
                <a:lnTo>
                  <a:pt x="122" y="187"/>
                </a:lnTo>
                <a:lnTo>
                  <a:pt x="122" y="187"/>
                </a:lnTo>
                <a:lnTo>
                  <a:pt x="121" y="188"/>
                </a:lnTo>
                <a:lnTo>
                  <a:pt x="121" y="188"/>
                </a:lnTo>
                <a:lnTo>
                  <a:pt x="120" y="191"/>
                </a:lnTo>
                <a:lnTo>
                  <a:pt x="120" y="191"/>
                </a:lnTo>
                <a:lnTo>
                  <a:pt x="121" y="192"/>
                </a:lnTo>
                <a:lnTo>
                  <a:pt x="121" y="192"/>
                </a:lnTo>
                <a:lnTo>
                  <a:pt x="122" y="191"/>
                </a:lnTo>
                <a:lnTo>
                  <a:pt x="122" y="191"/>
                </a:lnTo>
                <a:lnTo>
                  <a:pt x="131" y="184"/>
                </a:lnTo>
                <a:lnTo>
                  <a:pt x="131" y="184"/>
                </a:lnTo>
                <a:lnTo>
                  <a:pt x="134" y="182"/>
                </a:lnTo>
                <a:lnTo>
                  <a:pt x="134" y="179"/>
                </a:lnTo>
                <a:lnTo>
                  <a:pt x="134" y="179"/>
                </a:lnTo>
                <a:lnTo>
                  <a:pt x="134" y="177"/>
                </a:lnTo>
                <a:lnTo>
                  <a:pt x="134" y="177"/>
                </a:lnTo>
                <a:lnTo>
                  <a:pt x="135" y="175"/>
                </a:lnTo>
                <a:lnTo>
                  <a:pt x="135" y="175"/>
                </a:lnTo>
                <a:close/>
                <a:moveTo>
                  <a:pt x="61" y="241"/>
                </a:moveTo>
                <a:lnTo>
                  <a:pt x="61" y="241"/>
                </a:lnTo>
                <a:lnTo>
                  <a:pt x="51" y="241"/>
                </a:lnTo>
                <a:lnTo>
                  <a:pt x="51" y="241"/>
                </a:lnTo>
                <a:lnTo>
                  <a:pt x="51" y="242"/>
                </a:lnTo>
                <a:lnTo>
                  <a:pt x="50" y="242"/>
                </a:lnTo>
                <a:lnTo>
                  <a:pt x="50" y="242"/>
                </a:lnTo>
                <a:lnTo>
                  <a:pt x="50" y="249"/>
                </a:lnTo>
                <a:lnTo>
                  <a:pt x="50" y="249"/>
                </a:lnTo>
                <a:lnTo>
                  <a:pt x="50" y="252"/>
                </a:lnTo>
                <a:lnTo>
                  <a:pt x="50" y="252"/>
                </a:lnTo>
                <a:lnTo>
                  <a:pt x="57" y="249"/>
                </a:lnTo>
                <a:lnTo>
                  <a:pt x="57" y="249"/>
                </a:lnTo>
                <a:lnTo>
                  <a:pt x="58" y="248"/>
                </a:lnTo>
                <a:lnTo>
                  <a:pt x="58" y="248"/>
                </a:lnTo>
                <a:lnTo>
                  <a:pt x="61" y="241"/>
                </a:lnTo>
                <a:lnTo>
                  <a:pt x="61" y="241"/>
                </a:lnTo>
                <a:close/>
                <a:moveTo>
                  <a:pt x="142" y="189"/>
                </a:moveTo>
                <a:lnTo>
                  <a:pt x="142" y="189"/>
                </a:lnTo>
                <a:lnTo>
                  <a:pt x="144" y="191"/>
                </a:lnTo>
                <a:lnTo>
                  <a:pt x="144" y="191"/>
                </a:lnTo>
                <a:lnTo>
                  <a:pt x="156" y="177"/>
                </a:lnTo>
                <a:lnTo>
                  <a:pt x="156" y="177"/>
                </a:lnTo>
                <a:lnTo>
                  <a:pt x="154" y="175"/>
                </a:lnTo>
                <a:lnTo>
                  <a:pt x="152" y="175"/>
                </a:lnTo>
                <a:lnTo>
                  <a:pt x="152" y="175"/>
                </a:lnTo>
                <a:lnTo>
                  <a:pt x="144" y="179"/>
                </a:lnTo>
                <a:lnTo>
                  <a:pt x="144" y="179"/>
                </a:lnTo>
                <a:lnTo>
                  <a:pt x="142" y="189"/>
                </a:lnTo>
                <a:lnTo>
                  <a:pt x="142" y="189"/>
                </a:lnTo>
                <a:close/>
                <a:moveTo>
                  <a:pt x="70" y="155"/>
                </a:moveTo>
                <a:lnTo>
                  <a:pt x="70" y="155"/>
                </a:lnTo>
                <a:lnTo>
                  <a:pt x="70" y="155"/>
                </a:lnTo>
                <a:lnTo>
                  <a:pt x="70" y="155"/>
                </a:lnTo>
                <a:lnTo>
                  <a:pt x="80" y="141"/>
                </a:lnTo>
                <a:lnTo>
                  <a:pt x="80" y="141"/>
                </a:lnTo>
                <a:lnTo>
                  <a:pt x="68" y="141"/>
                </a:lnTo>
                <a:lnTo>
                  <a:pt x="68" y="141"/>
                </a:lnTo>
                <a:lnTo>
                  <a:pt x="70" y="155"/>
                </a:lnTo>
                <a:lnTo>
                  <a:pt x="70" y="155"/>
                </a:lnTo>
                <a:close/>
                <a:moveTo>
                  <a:pt x="218" y="255"/>
                </a:moveTo>
                <a:lnTo>
                  <a:pt x="218" y="255"/>
                </a:lnTo>
                <a:lnTo>
                  <a:pt x="216" y="253"/>
                </a:lnTo>
                <a:lnTo>
                  <a:pt x="216" y="253"/>
                </a:lnTo>
                <a:lnTo>
                  <a:pt x="213" y="253"/>
                </a:lnTo>
                <a:lnTo>
                  <a:pt x="213" y="253"/>
                </a:lnTo>
                <a:lnTo>
                  <a:pt x="206" y="253"/>
                </a:lnTo>
                <a:lnTo>
                  <a:pt x="206" y="253"/>
                </a:lnTo>
                <a:lnTo>
                  <a:pt x="199" y="253"/>
                </a:lnTo>
                <a:lnTo>
                  <a:pt x="199" y="253"/>
                </a:lnTo>
                <a:lnTo>
                  <a:pt x="198" y="253"/>
                </a:lnTo>
                <a:lnTo>
                  <a:pt x="196" y="255"/>
                </a:lnTo>
                <a:lnTo>
                  <a:pt x="196" y="255"/>
                </a:lnTo>
                <a:lnTo>
                  <a:pt x="195" y="256"/>
                </a:lnTo>
                <a:lnTo>
                  <a:pt x="195" y="256"/>
                </a:lnTo>
                <a:lnTo>
                  <a:pt x="192" y="256"/>
                </a:lnTo>
                <a:lnTo>
                  <a:pt x="192" y="256"/>
                </a:lnTo>
                <a:lnTo>
                  <a:pt x="191" y="256"/>
                </a:lnTo>
                <a:lnTo>
                  <a:pt x="191" y="256"/>
                </a:lnTo>
                <a:lnTo>
                  <a:pt x="192" y="256"/>
                </a:lnTo>
                <a:lnTo>
                  <a:pt x="192" y="256"/>
                </a:lnTo>
                <a:lnTo>
                  <a:pt x="198" y="258"/>
                </a:lnTo>
                <a:lnTo>
                  <a:pt x="203" y="258"/>
                </a:lnTo>
                <a:lnTo>
                  <a:pt x="216" y="255"/>
                </a:lnTo>
                <a:lnTo>
                  <a:pt x="216" y="255"/>
                </a:lnTo>
                <a:lnTo>
                  <a:pt x="218" y="255"/>
                </a:lnTo>
                <a:lnTo>
                  <a:pt x="218" y="255"/>
                </a:lnTo>
                <a:close/>
                <a:moveTo>
                  <a:pt x="48" y="87"/>
                </a:moveTo>
                <a:lnTo>
                  <a:pt x="48" y="87"/>
                </a:lnTo>
                <a:lnTo>
                  <a:pt x="50" y="86"/>
                </a:lnTo>
                <a:lnTo>
                  <a:pt x="50" y="86"/>
                </a:lnTo>
                <a:lnTo>
                  <a:pt x="57" y="76"/>
                </a:lnTo>
                <a:lnTo>
                  <a:pt x="57" y="76"/>
                </a:lnTo>
                <a:lnTo>
                  <a:pt x="58" y="73"/>
                </a:lnTo>
                <a:lnTo>
                  <a:pt x="58" y="71"/>
                </a:lnTo>
                <a:lnTo>
                  <a:pt x="58" y="71"/>
                </a:lnTo>
                <a:lnTo>
                  <a:pt x="57" y="71"/>
                </a:lnTo>
                <a:lnTo>
                  <a:pt x="54" y="71"/>
                </a:lnTo>
                <a:lnTo>
                  <a:pt x="54" y="71"/>
                </a:lnTo>
                <a:lnTo>
                  <a:pt x="48" y="79"/>
                </a:lnTo>
                <a:lnTo>
                  <a:pt x="48" y="79"/>
                </a:lnTo>
                <a:lnTo>
                  <a:pt x="47" y="80"/>
                </a:lnTo>
                <a:lnTo>
                  <a:pt x="47" y="80"/>
                </a:lnTo>
                <a:lnTo>
                  <a:pt x="48" y="87"/>
                </a:lnTo>
                <a:lnTo>
                  <a:pt x="48" y="87"/>
                </a:lnTo>
                <a:close/>
                <a:moveTo>
                  <a:pt x="139" y="36"/>
                </a:moveTo>
                <a:lnTo>
                  <a:pt x="139" y="36"/>
                </a:lnTo>
                <a:lnTo>
                  <a:pt x="144" y="32"/>
                </a:lnTo>
                <a:lnTo>
                  <a:pt x="144" y="32"/>
                </a:lnTo>
                <a:lnTo>
                  <a:pt x="147" y="29"/>
                </a:lnTo>
                <a:lnTo>
                  <a:pt x="147" y="26"/>
                </a:lnTo>
                <a:lnTo>
                  <a:pt x="147" y="26"/>
                </a:lnTo>
                <a:lnTo>
                  <a:pt x="147" y="26"/>
                </a:lnTo>
                <a:lnTo>
                  <a:pt x="147" y="26"/>
                </a:lnTo>
                <a:lnTo>
                  <a:pt x="138" y="25"/>
                </a:lnTo>
                <a:lnTo>
                  <a:pt x="138" y="25"/>
                </a:lnTo>
                <a:lnTo>
                  <a:pt x="137" y="25"/>
                </a:lnTo>
                <a:lnTo>
                  <a:pt x="137" y="25"/>
                </a:lnTo>
                <a:lnTo>
                  <a:pt x="135" y="26"/>
                </a:lnTo>
                <a:lnTo>
                  <a:pt x="135" y="26"/>
                </a:lnTo>
                <a:lnTo>
                  <a:pt x="137" y="29"/>
                </a:lnTo>
                <a:lnTo>
                  <a:pt x="137" y="29"/>
                </a:lnTo>
                <a:lnTo>
                  <a:pt x="137" y="33"/>
                </a:lnTo>
                <a:lnTo>
                  <a:pt x="139" y="35"/>
                </a:lnTo>
                <a:lnTo>
                  <a:pt x="139" y="35"/>
                </a:lnTo>
                <a:lnTo>
                  <a:pt x="139" y="36"/>
                </a:lnTo>
                <a:lnTo>
                  <a:pt x="139" y="36"/>
                </a:lnTo>
                <a:close/>
                <a:moveTo>
                  <a:pt x="60" y="259"/>
                </a:moveTo>
                <a:lnTo>
                  <a:pt x="60" y="259"/>
                </a:lnTo>
                <a:lnTo>
                  <a:pt x="75" y="258"/>
                </a:lnTo>
                <a:lnTo>
                  <a:pt x="75" y="258"/>
                </a:lnTo>
                <a:lnTo>
                  <a:pt x="75" y="252"/>
                </a:lnTo>
                <a:lnTo>
                  <a:pt x="75" y="252"/>
                </a:lnTo>
                <a:lnTo>
                  <a:pt x="70" y="252"/>
                </a:lnTo>
                <a:lnTo>
                  <a:pt x="70" y="252"/>
                </a:lnTo>
                <a:lnTo>
                  <a:pt x="61" y="253"/>
                </a:lnTo>
                <a:lnTo>
                  <a:pt x="61" y="253"/>
                </a:lnTo>
                <a:lnTo>
                  <a:pt x="60" y="255"/>
                </a:lnTo>
                <a:lnTo>
                  <a:pt x="60" y="255"/>
                </a:lnTo>
                <a:lnTo>
                  <a:pt x="60" y="259"/>
                </a:lnTo>
                <a:lnTo>
                  <a:pt x="60" y="259"/>
                </a:lnTo>
                <a:close/>
                <a:moveTo>
                  <a:pt x="232" y="131"/>
                </a:moveTo>
                <a:lnTo>
                  <a:pt x="232" y="131"/>
                </a:lnTo>
                <a:lnTo>
                  <a:pt x="243" y="124"/>
                </a:lnTo>
                <a:lnTo>
                  <a:pt x="243" y="124"/>
                </a:lnTo>
                <a:lnTo>
                  <a:pt x="243" y="118"/>
                </a:lnTo>
                <a:lnTo>
                  <a:pt x="243" y="118"/>
                </a:lnTo>
                <a:lnTo>
                  <a:pt x="232" y="124"/>
                </a:lnTo>
                <a:lnTo>
                  <a:pt x="232" y="124"/>
                </a:lnTo>
                <a:lnTo>
                  <a:pt x="232" y="131"/>
                </a:lnTo>
                <a:lnTo>
                  <a:pt x="232" y="131"/>
                </a:lnTo>
                <a:close/>
                <a:moveTo>
                  <a:pt x="198" y="248"/>
                </a:moveTo>
                <a:lnTo>
                  <a:pt x="198" y="248"/>
                </a:lnTo>
                <a:lnTo>
                  <a:pt x="198" y="248"/>
                </a:lnTo>
                <a:lnTo>
                  <a:pt x="198" y="248"/>
                </a:lnTo>
                <a:lnTo>
                  <a:pt x="203" y="248"/>
                </a:lnTo>
                <a:lnTo>
                  <a:pt x="203" y="248"/>
                </a:lnTo>
                <a:lnTo>
                  <a:pt x="218" y="245"/>
                </a:lnTo>
                <a:lnTo>
                  <a:pt x="218" y="245"/>
                </a:lnTo>
                <a:lnTo>
                  <a:pt x="219" y="245"/>
                </a:lnTo>
                <a:lnTo>
                  <a:pt x="219" y="245"/>
                </a:lnTo>
                <a:lnTo>
                  <a:pt x="219" y="242"/>
                </a:lnTo>
                <a:lnTo>
                  <a:pt x="219" y="242"/>
                </a:lnTo>
                <a:lnTo>
                  <a:pt x="209" y="242"/>
                </a:lnTo>
                <a:lnTo>
                  <a:pt x="209" y="242"/>
                </a:lnTo>
                <a:lnTo>
                  <a:pt x="206" y="243"/>
                </a:lnTo>
                <a:lnTo>
                  <a:pt x="206" y="243"/>
                </a:lnTo>
                <a:lnTo>
                  <a:pt x="198" y="248"/>
                </a:lnTo>
                <a:lnTo>
                  <a:pt x="198" y="248"/>
                </a:lnTo>
                <a:close/>
                <a:moveTo>
                  <a:pt x="242" y="268"/>
                </a:moveTo>
                <a:lnTo>
                  <a:pt x="242" y="268"/>
                </a:lnTo>
                <a:lnTo>
                  <a:pt x="240" y="272"/>
                </a:lnTo>
                <a:lnTo>
                  <a:pt x="240" y="275"/>
                </a:lnTo>
                <a:lnTo>
                  <a:pt x="240" y="275"/>
                </a:lnTo>
                <a:lnTo>
                  <a:pt x="242" y="275"/>
                </a:lnTo>
                <a:lnTo>
                  <a:pt x="242" y="275"/>
                </a:lnTo>
                <a:lnTo>
                  <a:pt x="253" y="272"/>
                </a:lnTo>
                <a:lnTo>
                  <a:pt x="253" y="272"/>
                </a:lnTo>
                <a:lnTo>
                  <a:pt x="255" y="272"/>
                </a:lnTo>
                <a:lnTo>
                  <a:pt x="255" y="269"/>
                </a:lnTo>
                <a:lnTo>
                  <a:pt x="255" y="269"/>
                </a:lnTo>
                <a:lnTo>
                  <a:pt x="255" y="268"/>
                </a:lnTo>
                <a:lnTo>
                  <a:pt x="255" y="268"/>
                </a:lnTo>
                <a:lnTo>
                  <a:pt x="247" y="268"/>
                </a:lnTo>
                <a:lnTo>
                  <a:pt x="242" y="268"/>
                </a:lnTo>
                <a:lnTo>
                  <a:pt x="242" y="268"/>
                </a:lnTo>
                <a:close/>
                <a:moveTo>
                  <a:pt x="175" y="280"/>
                </a:moveTo>
                <a:lnTo>
                  <a:pt x="175" y="280"/>
                </a:lnTo>
                <a:lnTo>
                  <a:pt x="186" y="280"/>
                </a:lnTo>
                <a:lnTo>
                  <a:pt x="186" y="280"/>
                </a:lnTo>
                <a:lnTo>
                  <a:pt x="186" y="275"/>
                </a:lnTo>
                <a:lnTo>
                  <a:pt x="186" y="275"/>
                </a:lnTo>
                <a:lnTo>
                  <a:pt x="175" y="275"/>
                </a:lnTo>
                <a:lnTo>
                  <a:pt x="175" y="275"/>
                </a:lnTo>
                <a:lnTo>
                  <a:pt x="175" y="280"/>
                </a:lnTo>
                <a:lnTo>
                  <a:pt x="175" y="280"/>
                </a:lnTo>
                <a:close/>
                <a:moveTo>
                  <a:pt x="263" y="174"/>
                </a:moveTo>
                <a:lnTo>
                  <a:pt x="263" y="174"/>
                </a:lnTo>
                <a:lnTo>
                  <a:pt x="262" y="175"/>
                </a:lnTo>
                <a:lnTo>
                  <a:pt x="262" y="175"/>
                </a:lnTo>
                <a:lnTo>
                  <a:pt x="253" y="181"/>
                </a:lnTo>
                <a:lnTo>
                  <a:pt x="253" y="181"/>
                </a:lnTo>
                <a:lnTo>
                  <a:pt x="253" y="182"/>
                </a:lnTo>
                <a:lnTo>
                  <a:pt x="253" y="182"/>
                </a:lnTo>
                <a:lnTo>
                  <a:pt x="255" y="195"/>
                </a:lnTo>
                <a:lnTo>
                  <a:pt x="255" y="195"/>
                </a:lnTo>
                <a:lnTo>
                  <a:pt x="255" y="197"/>
                </a:lnTo>
                <a:lnTo>
                  <a:pt x="255" y="197"/>
                </a:lnTo>
                <a:lnTo>
                  <a:pt x="256" y="195"/>
                </a:lnTo>
                <a:lnTo>
                  <a:pt x="256" y="194"/>
                </a:lnTo>
                <a:lnTo>
                  <a:pt x="256" y="194"/>
                </a:lnTo>
                <a:lnTo>
                  <a:pt x="259" y="181"/>
                </a:lnTo>
                <a:lnTo>
                  <a:pt x="259" y="181"/>
                </a:lnTo>
                <a:lnTo>
                  <a:pt x="260" y="178"/>
                </a:lnTo>
                <a:lnTo>
                  <a:pt x="260" y="178"/>
                </a:lnTo>
                <a:lnTo>
                  <a:pt x="263" y="177"/>
                </a:lnTo>
                <a:lnTo>
                  <a:pt x="263" y="177"/>
                </a:lnTo>
                <a:lnTo>
                  <a:pt x="263" y="174"/>
                </a:lnTo>
                <a:lnTo>
                  <a:pt x="263" y="174"/>
                </a:lnTo>
                <a:close/>
                <a:moveTo>
                  <a:pt x="112" y="57"/>
                </a:moveTo>
                <a:lnTo>
                  <a:pt x="112" y="57"/>
                </a:lnTo>
                <a:lnTo>
                  <a:pt x="104" y="59"/>
                </a:lnTo>
                <a:lnTo>
                  <a:pt x="104" y="59"/>
                </a:lnTo>
                <a:lnTo>
                  <a:pt x="102" y="60"/>
                </a:lnTo>
                <a:lnTo>
                  <a:pt x="102" y="62"/>
                </a:lnTo>
                <a:lnTo>
                  <a:pt x="102" y="62"/>
                </a:lnTo>
                <a:lnTo>
                  <a:pt x="102" y="69"/>
                </a:lnTo>
                <a:lnTo>
                  <a:pt x="102" y="69"/>
                </a:lnTo>
                <a:lnTo>
                  <a:pt x="105" y="69"/>
                </a:lnTo>
                <a:lnTo>
                  <a:pt x="107" y="67"/>
                </a:lnTo>
                <a:lnTo>
                  <a:pt x="107" y="67"/>
                </a:lnTo>
                <a:lnTo>
                  <a:pt x="112" y="62"/>
                </a:lnTo>
                <a:lnTo>
                  <a:pt x="112" y="62"/>
                </a:lnTo>
                <a:lnTo>
                  <a:pt x="114" y="60"/>
                </a:lnTo>
                <a:lnTo>
                  <a:pt x="112" y="57"/>
                </a:lnTo>
                <a:lnTo>
                  <a:pt x="112" y="57"/>
                </a:lnTo>
                <a:close/>
                <a:moveTo>
                  <a:pt x="242" y="107"/>
                </a:moveTo>
                <a:lnTo>
                  <a:pt x="242" y="107"/>
                </a:lnTo>
                <a:lnTo>
                  <a:pt x="232" y="113"/>
                </a:lnTo>
                <a:lnTo>
                  <a:pt x="232" y="113"/>
                </a:lnTo>
                <a:lnTo>
                  <a:pt x="232" y="114"/>
                </a:lnTo>
                <a:lnTo>
                  <a:pt x="232" y="114"/>
                </a:lnTo>
                <a:lnTo>
                  <a:pt x="232" y="120"/>
                </a:lnTo>
                <a:lnTo>
                  <a:pt x="232" y="120"/>
                </a:lnTo>
                <a:lnTo>
                  <a:pt x="242" y="116"/>
                </a:lnTo>
                <a:lnTo>
                  <a:pt x="242" y="116"/>
                </a:lnTo>
                <a:lnTo>
                  <a:pt x="242" y="107"/>
                </a:lnTo>
                <a:lnTo>
                  <a:pt x="242" y="107"/>
                </a:lnTo>
                <a:close/>
                <a:moveTo>
                  <a:pt x="30" y="280"/>
                </a:moveTo>
                <a:lnTo>
                  <a:pt x="30" y="280"/>
                </a:lnTo>
                <a:lnTo>
                  <a:pt x="30" y="283"/>
                </a:lnTo>
                <a:lnTo>
                  <a:pt x="30" y="283"/>
                </a:lnTo>
                <a:lnTo>
                  <a:pt x="29" y="285"/>
                </a:lnTo>
                <a:lnTo>
                  <a:pt x="27" y="286"/>
                </a:lnTo>
                <a:lnTo>
                  <a:pt x="27" y="286"/>
                </a:lnTo>
                <a:lnTo>
                  <a:pt x="27" y="285"/>
                </a:lnTo>
                <a:lnTo>
                  <a:pt x="26" y="285"/>
                </a:lnTo>
                <a:lnTo>
                  <a:pt x="26" y="285"/>
                </a:lnTo>
                <a:lnTo>
                  <a:pt x="26" y="282"/>
                </a:lnTo>
                <a:lnTo>
                  <a:pt x="26" y="282"/>
                </a:lnTo>
                <a:lnTo>
                  <a:pt x="26" y="286"/>
                </a:lnTo>
                <a:lnTo>
                  <a:pt x="26" y="286"/>
                </a:lnTo>
                <a:lnTo>
                  <a:pt x="26" y="287"/>
                </a:lnTo>
                <a:lnTo>
                  <a:pt x="26" y="287"/>
                </a:lnTo>
                <a:lnTo>
                  <a:pt x="30" y="289"/>
                </a:lnTo>
                <a:lnTo>
                  <a:pt x="30" y="289"/>
                </a:lnTo>
                <a:lnTo>
                  <a:pt x="36" y="290"/>
                </a:lnTo>
                <a:lnTo>
                  <a:pt x="40" y="289"/>
                </a:lnTo>
                <a:lnTo>
                  <a:pt x="40" y="289"/>
                </a:lnTo>
                <a:lnTo>
                  <a:pt x="40" y="289"/>
                </a:lnTo>
                <a:lnTo>
                  <a:pt x="40" y="289"/>
                </a:lnTo>
                <a:lnTo>
                  <a:pt x="34" y="283"/>
                </a:lnTo>
                <a:lnTo>
                  <a:pt x="34" y="283"/>
                </a:lnTo>
                <a:lnTo>
                  <a:pt x="33" y="282"/>
                </a:lnTo>
                <a:lnTo>
                  <a:pt x="33" y="282"/>
                </a:lnTo>
                <a:lnTo>
                  <a:pt x="30" y="280"/>
                </a:lnTo>
                <a:lnTo>
                  <a:pt x="30" y="280"/>
                </a:lnTo>
                <a:close/>
                <a:moveTo>
                  <a:pt x="296" y="40"/>
                </a:moveTo>
                <a:lnTo>
                  <a:pt x="296" y="40"/>
                </a:lnTo>
                <a:lnTo>
                  <a:pt x="290" y="33"/>
                </a:lnTo>
                <a:lnTo>
                  <a:pt x="284" y="30"/>
                </a:lnTo>
                <a:lnTo>
                  <a:pt x="284" y="30"/>
                </a:lnTo>
                <a:lnTo>
                  <a:pt x="286" y="43"/>
                </a:lnTo>
                <a:lnTo>
                  <a:pt x="286" y="43"/>
                </a:lnTo>
                <a:lnTo>
                  <a:pt x="296" y="40"/>
                </a:lnTo>
                <a:lnTo>
                  <a:pt x="296" y="40"/>
                </a:lnTo>
                <a:close/>
                <a:moveTo>
                  <a:pt x="108" y="189"/>
                </a:moveTo>
                <a:lnTo>
                  <a:pt x="108" y="189"/>
                </a:lnTo>
                <a:lnTo>
                  <a:pt x="112" y="189"/>
                </a:lnTo>
                <a:lnTo>
                  <a:pt x="112" y="189"/>
                </a:lnTo>
                <a:lnTo>
                  <a:pt x="115" y="189"/>
                </a:lnTo>
                <a:lnTo>
                  <a:pt x="117" y="187"/>
                </a:lnTo>
                <a:lnTo>
                  <a:pt x="117" y="187"/>
                </a:lnTo>
                <a:lnTo>
                  <a:pt x="117" y="178"/>
                </a:lnTo>
                <a:lnTo>
                  <a:pt x="117" y="178"/>
                </a:lnTo>
                <a:lnTo>
                  <a:pt x="111" y="179"/>
                </a:lnTo>
                <a:lnTo>
                  <a:pt x="111" y="179"/>
                </a:lnTo>
                <a:lnTo>
                  <a:pt x="111" y="181"/>
                </a:lnTo>
                <a:lnTo>
                  <a:pt x="111" y="181"/>
                </a:lnTo>
                <a:lnTo>
                  <a:pt x="108" y="189"/>
                </a:lnTo>
                <a:lnTo>
                  <a:pt x="108" y="189"/>
                </a:lnTo>
                <a:close/>
                <a:moveTo>
                  <a:pt x="198" y="127"/>
                </a:moveTo>
                <a:lnTo>
                  <a:pt x="198" y="127"/>
                </a:lnTo>
                <a:lnTo>
                  <a:pt x="196" y="117"/>
                </a:lnTo>
                <a:lnTo>
                  <a:pt x="196" y="117"/>
                </a:lnTo>
                <a:lnTo>
                  <a:pt x="185" y="133"/>
                </a:lnTo>
                <a:lnTo>
                  <a:pt x="185" y="133"/>
                </a:lnTo>
                <a:lnTo>
                  <a:pt x="198" y="127"/>
                </a:lnTo>
                <a:lnTo>
                  <a:pt x="198" y="127"/>
                </a:lnTo>
                <a:close/>
                <a:moveTo>
                  <a:pt x="240" y="64"/>
                </a:moveTo>
                <a:lnTo>
                  <a:pt x="240" y="64"/>
                </a:lnTo>
                <a:lnTo>
                  <a:pt x="240" y="69"/>
                </a:lnTo>
                <a:lnTo>
                  <a:pt x="240" y="69"/>
                </a:lnTo>
                <a:lnTo>
                  <a:pt x="242" y="73"/>
                </a:lnTo>
                <a:lnTo>
                  <a:pt x="242" y="73"/>
                </a:lnTo>
                <a:lnTo>
                  <a:pt x="246" y="71"/>
                </a:lnTo>
                <a:lnTo>
                  <a:pt x="246" y="71"/>
                </a:lnTo>
                <a:lnTo>
                  <a:pt x="246" y="67"/>
                </a:lnTo>
                <a:lnTo>
                  <a:pt x="246" y="67"/>
                </a:lnTo>
                <a:lnTo>
                  <a:pt x="246" y="64"/>
                </a:lnTo>
                <a:lnTo>
                  <a:pt x="246" y="64"/>
                </a:lnTo>
                <a:lnTo>
                  <a:pt x="247" y="63"/>
                </a:lnTo>
                <a:lnTo>
                  <a:pt x="249" y="63"/>
                </a:lnTo>
                <a:lnTo>
                  <a:pt x="249" y="63"/>
                </a:lnTo>
                <a:lnTo>
                  <a:pt x="249" y="63"/>
                </a:lnTo>
                <a:lnTo>
                  <a:pt x="250" y="64"/>
                </a:lnTo>
                <a:lnTo>
                  <a:pt x="250" y="64"/>
                </a:lnTo>
                <a:lnTo>
                  <a:pt x="252" y="67"/>
                </a:lnTo>
                <a:lnTo>
                  <a:pt x="252" y="67"/>
                </a:lnTo>
                <a:lnTo>
                  <a:pt x="252" y="69"/>
                </a:lnTo>
                <a:lnTo>
                  <a:pt x="252" y="69"/>
                </a:lnTo>
                <a:lnTo>
                  <a:pt x="252" y="69"/>
                </a:lnTo>
                <a:lnTo>
                  <a:pt x="252" y="69"/>
                </a:lnTo>
                <a:lnTo>
                  <a:pt x="250" y="59"/>
                </a:lnTo>
                <a:lnTo>
                  <a:pt x="250" y="59"/>
                </a:lnTo>
                <a:lnTo>
                  <a:pt x="240" y="64"/>
                </a:lnTo>
                <a:lnTo>
                  <a:pt x="240" y="64"/>
                </a:lnTo>
                <a:close/>
                <a:moveTo>
                  <a:pt x="253" y="79"/>
                </a:moveTo>
                <a:lnTo>
                  <a:pt x="253" y="79"/>
                </a:lnTo>
                <a:lnTo>
                  <a:pt x="255" y="87"/>
                </a:lnTo>
                <a:lnTo>
                  <a:pt x="255" y="87"/>
                </a:lnTo>
                <a:lnTo>
                  <a:pt x="260" y="86"/>
                </a:lnTo>
                <a:lnTo>
                  <a:pt x="260" y="86"/>
                </a:lnTo>
                <a:lnTo>
                  <a:pt x="260" y="80"/>
                </a:lnTo>
                <a:lnTo>
                  <a:pt x="260" y="80"/>
                </a:lnTo>
                <a:lnTo>
                  <a:pt x="260" y="73"/>
                </a:lnTo>
                <a:lnTo>
                  <a:pt x="260" y="73"/>
                </a:lnTo>
                <a:lnTo>
                  <a:pt x="253" y="79"/>
                </a:lnTo>
                <a:lnTo>
                  <a:pt x="253" y="79"/>
                </a:lnTo>
                <a:close/>
                <a:moveTo>
                  <a:pt x="104" y="192"/>
                </a:moveTo>
                <a:lnTo>
                  <a:pt x="104" y="192"/>
                </a:lnTo>
                <a:lnTo>
                  <a:pt x="98" y="192"/>
                </a:lnTo>
                <a:lnTo>
                  <a:pt x="97" y="192"/>
                </a:lnTo>
                <a:lnTo>
                  <a:pt x="95" y="194"/>
                </a:lnTo>
                <a:lnTo>
                  <a:pt x="95" y="194"/>
                </a:lnTo>
                <a:lnTo>
                  <a:pt x="94" y="195"/>
                </a:lnTo>
                <a:lnTo>
                  <a:pt x="94" y="195"/>
                </a:lnTo>
                <a:lnTo>
                  <a:pt x="93" y="198"/>
                </a:lnTo>
                <a:lnTo>
                  <a:pt x="93" y="201"/>
                </a:lnTo>
                <a:lnTo>
                  <a:pt x="93" y="201"/>
                </a:lnTo>
                <a:lnTo>
                  <a:pt x="100" y="199"/>
                </a:lnTo>
                <a:lnTo>
                  <a:pt x="100" y="199"/>
                </a:lnTo>
                <a:lnTo>
                  <a:pt x="101" y="199"/>
                </a:lnTo>
                <a:lnTo>
                  <a:pt x="101" y="199"/>
                </a:lnTo>
                <a:lnTo>
                  <a:pt x="104" y="192"/>
                </a:lnTo>
                <a:lnTo>
                  <a:pt x="104" y="192"/>
                </a:lnTo>
                <a:close/>
                <a:moveTo>
                  <a:pt x="88" y="141"/>
                </a:moveTo>
                <a:lnTo>
                  <a:pt x="88" y="141"/>
                </a:lnTo>
                <a:lnTo>
                  <a:pt x="87" y="141"/>
                </a:lnTo>
                <a:lnTo>
                  <a:pt x="87" y="141"/>
                </a:lnTo>
                <a:lnTo>
                  <a:pt x="85" y="141"/>
                </a:lnTo>
                <a:lnTo>
                  <a:pt x="83" y="143"/>
                </a:lnTo>
                <a:lnTo>
                  <a:pt x="83" y="143"/>
                </a:lnTo>
                <a:lnTo>
                  <a:pt x="73" y="158"/>
                </a:lnTo>
                <a:lnTo>
                  <a:pt x="73" y="158"/>
                </a:lnTo>
                <a:lnTo>
                  <a:pt x="71" y="160"/>
                </a:lnTo>
                <a:lnTo>
                  <a:pt x="71" y="160"/>
                </a:lnTo>
                <a:lnTo>
                  <a:pt x="73" y="160"/>
                </a:lnTo>
                <a:lnTo>
                  <a:pt x="75" y="158"/>
                </a:lnTo>
                <a:lnTo>
                  <a:pt x="75" y="158"/>
                </a:lnTo>
                <a:lnTo>
                  <a:pt x="87" y="143"/>
                </a:lnTo>
                <a:lnTo>
                  <a:pt x="87" y="143"/>
                </a:lnTo>
                <a:lnTo>
                  <a:pt x="88" y="141"/>
                </a:lnTo>
                <a:lnTo>
                  <a:pt x="88" y="141"/>
                </a:lnTo>
                <a:close/>
                <a:moveTo>
                  <a:pt x="161" y="282"/>
                </a:moveTo>
                <a:lnTo>
                  <a:pt x="161" y="282"/>
                </a:lnTo>
                <a:lnTo>
                  <a:pt x="171" y="282"/>
                </a:lnTo>
                <a:lnTo>
                  <a:pt x="171" y="282"/>
                </a:lnTo>
                <a:lnTo>
                  <a:pt x="172" y="275"/>
                </a:lnTo>
                <a:lnTo>
                  <a:pt x="172" y="275"/>
                </a:lnTo>
                <a:lnTo>
                  <a:pt x="161" y="276"/>
                </a:lnTo>
                <a:lnTo>
                  <a:pt x="161" y="276"/>
                </a:lnTo>
                <a:lnTo>
                  <a:pt x="161" y="282"/>
                </a:lnTo>
                <a:lnTo>
                  <a:pt x="161" y="282"/>
                </a:lnTo>
                <a:close/>
                <a:moveTo>
                  <a:pt x="139" y="243"/>
                </a:moveTo>
                <a:lnTo>
                  <a:pt x="139" y="243"/>
                </a:lnTo>
                <a:lnTo>
                  <a:pt x="139" y="243"/>
                </a:lnTo>
                <a:lnTo>
                  <a:pt x="139" y="243"/>
                </a:lnTo>
                <a:lnTo>
                  <a:pt x="154" y="239"/>
                </a:lnTo>
                <a:lnTo>
                  <a:pt x="154" y="239"/>
                </a:lnTo>
                <a:lnTo>
                  <a:pt x="155" y="231"/>
                </a:lnTo>
                <a:lnTo>
                  <a:pt x="155" y="231"/>
                </a:lnTo>
                <a:lnTo>
                  <a:pt x="139" y="243"/>
                </a:lnTo>
                <a:lnTo>
                  <a:pt x="139" y="243"/>
                </a:lnTo>
                <a:close/>
                <a:moveTo>
                  <a:pt x="216" y="63"/>
                </a:moveTo>
                <a:lnTo>
                  <a:pt x="216" y="63"/>
                </a:lnTo>
                <a:lnTo>
                  <a:pt x="229" y="59"/>
                </a:lnTo>
                <a:lnTo>
                  <a:pt x="229" y="59"/>
                </a:lnTo>
                <a:lnTo>
                  <a:pt x="230" y="52"/>
                </a:lnTo>
                <a:lnTo>
                  <a:pt x="230" y="52"/>
                </a:lnTo>
                <a:lnTo>
                  <a:pt x="216" y="60"/>
                </a:lnTo>
                <a:lnTo>
                  <a:pt x="216" y="60"/>
                </a:lnTo>
                <a:lnTo>
                  <a:pt x="216" y="63"/>
                </a:lnTo>
                <a:lnTo>
                  <a:pt x="216" y="63"/>
                </a:lnTo>
                <a:close/>
                <a:moveTo>
                  <a:pt x="232" y="108"/>
                </a:moveTo>
                <a:lnTo>
                  <a:pt x="232" y="108"/>
                </a:lnTo>
                <a:lnTo>
                  <a:pt x="240" y="103"/>
                </a:lnTo>
                <a:lnTo>
                  <a:pt x="240" y="103"/>
                </a:lnTo>
                <a:lnTo>
                  <a:pt x="240" y="103"/>
                </a:lnTo>
                <a:lnTo>
                  <a:pt x="240" y="103"/>
                </a:lnTo>
                <a:lnTo>
                  <a:pt x="240" y="97"/>
                </a:lnTo>
                <a:lnTo>
                  <a:pt x="240" y="97"/>
                </a:lnTo>
                <a:lnTo>
                  <a:pt x="232" y="100"/>
                </a:lnTo>
                <a:lnTo>
                  <a:pt x="232" y="100"/>
                </a:lnTo>
                <a:lnTo>
                  <a:pt x="232" y="108"/>
                </a:lnTo>
                <a:lnTo>
                  <a:pt x="232" y="108"/>
                </a:lnTo>
                <a:close/>
                <a:moveTo>
                  <a:pt x="33" y="178"/>
                </a:moveTo>
                <a:lnTo>
                  <a:pt x="33" y="178"/>
                </a:lnTo>
                <a:lnTo>
                  <a:pt x="31" y="179"/>
                </a:lnTo>
                <a:lnTo>
                  <a:pt x="31" y="179"/>
                </a:lnTo>
                <a:lnTo>
                  <a:pt x="30" y="181"/>
                </a:lnTo>
                <a:lnTo>
                  <a:pt x="30" y="184"/>
                </a:lnTo>
                <a:lnTo>
                  <a:pt x="30" y="184"/>
                </a:lnTo>
                <a:lnTo>
                  <a:pt x="31" y="201"/>
                </a:lnTo>
                <a:lnTo>
                  <a:pt x="34" y="218"/>
                </a:lnTo>
                <a:lnTo>
                  <a:pt x="34" y="218"/>
                </a:lnTo>
                <a:lnTo>
                  <a:pt x="34" y="222"/>
                </a:lnTo>
                <a:lnTo>
                  <a:pt x="34" y="222"/>
                </a:lnTo>
                <a:lnTo>
                  <a:pt x="34" y="222"/>
                </a:lnTo>
                <a:lnTo>
                  <a:pt x="34" y="222"/>
                </a:lnTo>
                <a:lnTo>
                  <a:pt x="33" y="178"/>
                </a:lnTo>
                <a:lnTo>
                  <a:pt x="33" y="178"/>
                </a:lnTo>
                <a:close/>
                <a:moveTo>
                  <a:pt x="205" y="106"/>
                </a:moveTo>
                <a:lnTo>
                  <a:pt x="205" y="106"/>
                </a:lnTo>
                <a:lnTo>
                  <a:pt x="203" y="106"/>
                </a:lnTo>
                <a:lnTo>
                  <a:pt x="203" y="106"/>
                </a:lnTo>
                <a:lnTo>
                  <a:pt x="199" y="111"/>
                </a:lnTo>
                <a:lnTo>
                  <a:pt x="199" y="111"/>
                </a:lnTo>
                <a:lnTo>
                  <a:pt x="199" y="114"/>
                </a:lnTo>
                <a:lnTo>
                  <a:pt x="199" y="114"/>
                </a:lnTo>
                <a:lnTo>
                  <a:pt x="202" y="123"/>
                </a:lnTo>
                <a:lnTo>
                  <a:pt x="202" y="123"/>
                </a:lnTo>
                <a:lnTo>
                  <a:pt x="202" y="125"/>
                </a:lnTo>
                <a:lnTo>
                  <a:pt x="202" y="125"/>
                </a:lnTo>
                <a:lnTo>
                  <a:pt x="205" y="124"/>
                </a:lnTo>
                <a:lnTo>
                  <a:pt x="205" y="121"/>
                </a:lnTo>
                <a:lnTo>
                  <a:pt x="205" y="121"/>
                </a:lnTo>
                <a:lnTo>
                  <a:pt x="205" y="108"/>
                </a:lnTo>
                <a:lnTo>
                  <a:pt x="205" y="108"/>
                </a:lnTo>
                <a:lnTo>
                  <a:pt x="205" y="106"/>
                </a:lnTo>
                <a:lnTo>
                  <a:pt x="205" y="106"/>
                </a:lnTo>
                <a:close/>
                <a:moveTo>
                  <a:pt x="81" y="10"/>
                </a:moveTo>
                <a:lnTo>
                  <a:pt x="81" y="10"/>
                </a:lnTo>
                <a:lnTo>
                  <a:pt x="80" y="10"/>
                </a:lnTo>
                <a:lnTo>
                  <a:pt x="80" y="10"/>
                </a:lnTo>
                <a:lnTo>
                  <a:pt x="64" y="12"/>
                </a:lnTo>
                <a:lnTo>
                  <a:pt x="64" y="12"/>
                </a:lnTo>
                <a:lnTo>
                  <a:pt x="63" y="12"/>
                </a:lnTo>
                <a:lnTo>
                  <a:pt x="63" y="12"/>
                </a:lnTo>
                <a:lnTo>
                  <a:pt x="60" y="15"/>
                </a:lnTo>
                <a:lnTo>
                  <a:pt x="60" y="15"/>
                </a:lnTo>
                <a:lnTo>
                  <a:pt x="66" y="15"/>
                </a:lnTo>
                <a:lnTo>
                  <a:pt x="70" y="15"/>
                </a:lnTo>
                <a:lnTo>
                  <a:pt x="70" y="15"/>
                </a:lnTo>
                <a:lnTo>
                  <a:pt x="71" y="15"/>
                </a:lnTo>
                <a:lnTo>
                  <a:pt x="71" y="15"/>
                </a:lnTo>
                <a:lnTo>
                  <a:pt x="75" y="13"/>
                </a:lnTo>
                <a:lnTo>
                  <a:pt x="75" y="13"/>
                </a:lnTo>
                <a:lnTo>
                  <a:pt x="78" y="13"/>
                </a:lnTo>
                <a:lnTo>
                  <a:pt x="78" y="13"/>
                </a:lnTo>
                <a:lnTo>
                  <a:pt x="81" y="10"/>
                </a:lnTo>
                <a:lnTo>
                  <a:pt x="81" y="10"/>
                </a:lnTo>
                <a:close/>
                <a:moveTo>
                  <a:pt x="108" y="25"/>
                </a:moveTo>
                <a:lnTo>
                  <a:pt x="108" y="25"/>
                </a:lnTo>
                <a:lnTo>
                  <a:pt x="108" y="25"/>
                </a:lnTo>
                <a:lnTo>
                  <a:pt x="108" y="25"/>
                </a:lnTo>
                <a:lnTo>
                  <a:pt x="122" y="27"/>
                </a:lnTo>
                <a:lnTo>
                  <a:pt x="122" y="27"/>
                </a:lnTo>
                <a:lnTo>
                  <a:pt x="124" y="27"/>
                </a:lnTo>
                <a:lnTo>
                  <a:pt x="124" y="27"/>
                </a:lnTo>
                <a:lnTo>
                  <a:pt x="128" y="25"/>
                </a:lnTo>
                <a:lnTo>
                  <a:pt x="128" y="25"/>
                </a:lnTo>
                <a:lnTo>
                  <a:pt x="127" y="23"/>
                </a:lnTo>
                <a:lnTo>
                  <a:pt x="127" y="23"/>
                </a:lnTo>
                <a:lnTo>
                  <a:pt x="111" y="23"/>
                </a:lnTo>
                <a:lnTo>
                  <a:pt x="111" y="23"/>
                </a:lnTo>
                <a:lnTo>
                  <a:pt x="108" y="23"/>
                </a:lnTo>
                <a:lnTo>
                  <a:pt x="108" y="25"/>
                </a:lnTo>
                <a:lnTo>
                  <a:pt x="108" y="25"/>
                </a:lnTo>
                <a:close/>
                <a:moveTo>
                  <a:pt x="139" y="182"/>
                </a:moveTo>
                <a:lnTo>
                  <a:pt x="139" y="182"/>
                </a:lnTo>
                <a:lnTo>
                  <a:pt x="137" y="184"/>
                </a:lnTo>
                <a:lnTo>
                  <a:pt x="135" y="187"/>
                </a:lnTo>
                <a:lnTo>
                  <a:pt x="135" y="187"/>
                </a:lnTo>
                <a:lnTo>
                  <a:pt x="132" y="201"/>
                </a:lnTo>
                <a:lnTo>
                  <a:pt x="132" y="201"/>
                </a:lnTo>
                <a:lnTo>
                  <a:pt x="132" y="202"/>
                </a:lnTo>
                <a:lnTo>
                  <a:pt x="132" y="202"/>
                </a:lnTo>
                <a:lnTo>
                  <a:pt x="138" y="195"/>
                </a:lnTo>
                <a:lnTo>
                  <a:pt x="138" y="195"/>
                </a:lnTo>
                <a:lnTo>
                  <a:pt x="138" y="194"/>
                </a:lnTo>
                <a:lnTo>
                  <a:pt x="138" y="194"/>
                </a:lnTo>
                <a:lnTo>
                  <a:pt x="139" y="182"/>
                </a:lnTo>
                <a:lnTo>
                  <a:pt x="139" y="182"/>
                </a:lnTo>
                <a:close/>
                <a:moveTo>
                  <a:pt x="80" y="222"/>
                </a:moveTo>
                <a:lnTo>
                  <a:pt x="80" y="222"/>
                </a:lnTo>
                <a:lnTo>
                  <a:pt x="87" y="221"/>
                </a:lnTo>
                <a:lnTo>
                  <a:pt x="87" y="221"/>
                </a:lnTo>
                <a:lnTo>
                  <a:pt x="90" y="219"/>
                </a:lnTo>
                <a:lnTo>
                  <a:pt x="90" y="215"/>
                </a:lnTo>
                <a:lnTo>
                  <a:pt x="90" y="215"/>
                </a:lnTo>
                <a:lnTo>
                  <a:pt x="80" y="215"/>
                </a:lnTo>
                <a:lnTo>
                  <a:pt x="80" y="215"/>
                </a:lnTo>
                <a:lnTo>
                  <a:pt x="80" y="222"/>
                </a:lnTo>
                <a:lnTo>
                  <a:pt x="80" y="222"/>
                </a:lnTo>
                <a:close/>
                <a:moveTo>
                  <a:pt x="154" y="87"/>
                </a:moveTo>
                <a:lnTo>
                  <a:pt x="154" y="87"/>
                </a:lnTo>
                <a:lnTo>
                  <a:pt x="152" y="87"/>
                </a:lnTo>
                <a:lnTo>
                  <a:pt x="152" y="87"/>
                </a:lnTo>
                <a:lnTo>
                  <a:pt x="145" y="96"/>
                </a:lnTo>
                <a:lnTo>
                  <a:pt x="145" y="96"/>
                </a:lnTo>
                <a:lnTo>
                  <a:pt x="145" y="96"/>
                </a:lnTo>
                <a:lnTo>
                  <a:pt x="145" y="96"/>
                </a:lnTo>
                <a:lnTo>
                  <a:pt x="145" y="100"/>
                </a:lnTo>
                <a:lnTo>
                  <a:pt x="145" y="100"/>
                </a:lnTo>
                <a:lnTo>
                  <a:pt x="154" y="97"/>
                </a:lnTo>
                <a:lnTo>
                  <a:pt x="154" y="97"/>
                </a:lnTo>
                <a:lnTo>
                  <a:pt x="154" y="87"/>
                </a:lnTo>
                <a:lnTo>
                  <a:pt x="154" y="87"/>
                </a:lnTo>
                <a:close/>
                <a:moveTo>
                  <a:pt x="220" y="94"/>
                </a:moveTo>
                <a:lnTo>
                  <a:pt x="220" y="94"/>
                </a:lnTo>
                <a:lnTo>
                  <a:pt x="228" y="90"/>
                </a:lnTo>
                <a:lnTo>
                  <a:pt x="228" y="90"/>
                </a:lnTo>
                <a:lnTo>
                  <a:pt x="228" y="89"/>
                </a:lnTo>
                <a:lnTo>
                  <a:pt x="228" y="89"/>
                </a:lnTo>
                <a:lnTo>
                  <a:pt x="228" y="83"/>
                </a:lnTo>
                <a:lnTo>
                  <a:pt x="228" y="83"/>
                </a:lnTo>
                <a:lnTo>
                  <a:pt x="219" y="86"/>
                </a:lnTo>
                <a:lnTo>
                  <a:pt x="219" y="86"/>
                </a:lnTo>
                <a:lnTo>
                  <a:pt x="220" y="90"/>
                </a:lnTo>
                <a:lnTo>
                  <a:pt x="220" y="90"/>
                </a:lnTo>
                <a:lnTo>
                  <a:pt x="222" y="91"/>
                </a:lnTo>
                <a:lnTo>
                  <a:pt x="220" y="94"/>
                </a:lnTo>
                <a:lnTo>
                  <a:pt x="220" y="94"/>
                </a:lnTo>
                <a:close/>
                <a:moveTo>
                  <a:pt x="149" y="206"/>
                </a:moveTo>
                <a:lnTo>
                  <a:pt x="149" y="206"/>
                </a:lnTo>
                <a:lnTo>
                  <a:pt x="144" y="209"/>
                </a:lnTo>
                <a:lnTo>
                  <a:pt x="144" y="209"/>
                </a:lnTo>
                <a:lnTo>
                  <a:pt x="142" y="211"/>
                </a:lnTo>
                <a:lnTo>
                  <a:pt x="142" y="212"/>
                </a:lnTo>
                <a:lnTo>
                  <a:pt x="142" y="212"/>
                </a:lnTo>
                <a:lnTo>
                  <a:pt x="142" y="219"/>
                </a:lnTo>
                <a:lnTo>
                  <a:pt x="142" y="219"/>
                </a:lnTo>
                <a:lnTo>
                  <a:pt x="142" y="222"/>
                </a:lnTo>
                <a:lnTo>
                  <a:pt x="142" y="222"/>
                </a:lnTo>
                <a:lnTo>
                  <a:pt x="144" y="222"/>
                </a:lnTo>
                <a:lnTo>
                  <a:pt x="144" y="222"/>
                </a:lnTo>
                <a:lnTo>
                  <a:pt x="147" y="215"/>
                </a:lnTo>
                <a:lnTo>
                  <a:pt x="149" y="206"/>
                </a:lnTo>
                <a:lnTo>
                  <a:pt x="149" y="206"/>
                </a:lnTo>
                <a:close/>
                <a:moveTo>
                  <a:pt x="142" y="198"/>
                </a:moveTo>
                <a:lnTo>
                  <a:pt x="142" y="198"/>
                </a:lnTo>
                <a:lnTo>
                  <a:pt x="144" y="198"/>
                </a:lnTo>
                <a:lnTo>
                  <a:pt x="144" y="198"/>
                </a:lnTo>
                <a:lnTo>
                  <a:pt x="156" y="187"/>
                </a:lnTo>
                <a:lnTo>
                  <a:pt x="156" y="187"/>
                </a:lnTo>
                <a:lnTo>
                  <a:pt x="158" y="185"/>
                </a:lnTo>
                <a:lnTo>
                  <a:pt x="158" y="185"/>
                </a:lnTo>
                <a:lnTo>
                  <a:pt x="159" y="179"/>
                </a:lnTo>
                <a:lnTo>
                  <a:pt x="159" y="179"/>
                </a:lnTo>
                <a:lnTo>
                  <a:pt x="158" y="179"/>
                </a:lnTo>
                <a:lnTo>
                  <a:pt x="158" y="179"/>
                </a:lnTo>
                <a:lnTo>
                  <a:pt x="142" y="197"/>
                </a:lnTo>
                <a:lnTo>
                  <a:pt x="142" y="197"/>
                </a:lnTo>
                <a:lnTo>
                  <a:pt x="142" y="198"/>
                </a:lnTo>
                <a:lnTo>
                  <a:pt x="142" y="198"/>
                </a:lnTo>
                <a:close/>
                <a:moveTo>
                  <a:pt x="216" y="67"/>
                </a:moveTo>
                <a:lnTo>
                  <a:pt x="216" y="67"/>
                </a:lnTo>
                <a:lnTo>
                  <a:pt x="218" y="73"/>
                </a:lnTo>
                <a:lnTo>
                  <a:pt x="218" y="73"/>
                </a:lnTo>
                <a:lnTo>
                  <a:pt x="228" y="67"/>
                </a:lnTo>
                <a:lnTo>
                  <a:pt x="228" y="67"/>
                </a:lnTo>
                <a:lnTo>
                  <a:pt x="229" y="66"/>
                </a:lnTo>
                <a:lnTo>
                  <a:pt x="229" y="63"/>
                </a:lnTo>
                <a:lnTo>
                  <a:pt x="229" y="63"/>
                </a:lnTo>
                <a:lnTo>
                  <a:pt x="216" y="67"/>
                </a:lnTo>
                <a:lnTo>
                  <a:pt x="216" y="67"/>
                </a:lnTo>
                <a:close/>
                <a:moveTo>
                  <a:pt x="250" y="52"/>
                </a:moveTo>
                <a:lnTo>
                  <a:pt x="250" y="52"/>
                </a:lnTo>
                <a:lnTo>
                  <a:pt x="249" y="42"/>
                </a:lnTo>
                <a:lnTo>
                  <a:pt x="249" y="42"/>
                </a:lnTo>
                <a:lnTo>
                  <a:pt x="246" y="43"/>
                </a:lnTo>
                <a:lnTo>
                  <a:pt x="246" y="43"/>
                </a:lnTo>
                <a:lnTo>
                  <a:pt x="245" y="46"/>
                </a:lnTo>
                <a:lnTo>
                  <a:pt x="245" y="46"/>
                </a:lnTo>
                <a:lnTo>
                  <a:pt x="243" y="53"/>
                </a:lnTo>
                <a:lnTo>
                  <a:pt x="243" y="53"/>
                </a:lnTo>
                <a:lnTo>
                  <a:pt x="243" y="54"/>
                </a:lnTo>
                <a:lnTo>
                  <a:pt x="243" y="54"/>
                </a:lnTo>
                <a:lnTo>
                  <a:pt x="250" y="52"/>
                </a:lnTo>
                <a:lnTo>
                  <a:pt x="250" y="52"/>
                </a:lnTo>
                <a:close/>
                <a:moveTo>
                  <a:pt x="165" y="198"/>
                </a:moveTo>
                <a:lnTo>
                  <a:pt x="165" y="198"/>
                </a:lnTo>
                <a:lnTo>
                  <a:pt x="155" y="204"/>
                </a:lnTo>
                <a:lnTo>
                  <a:pt x="155" y="204"/>
                </a:lnTo>
                <a:lnTo>
                  <a:pt x="154" y="205"/>
                </a:lnTo>
                <a:lnTo>
                  <a:pt x="154" y="205"/>
                </a:lnTo>
                <a:lnTo>
                  <a:pt x="156" y="206"/>
                </a:lnTo>
                <a:lnTo>
                  <a:pt x="156" y="208"/>
                </a:lnTo>
                <a:lnTo>
                  <a:pt x="158" y="211"/>
                </a:lnTo>
                <a:lnTo>
                  <a:pt x="158" y="211"/>
                </a:lnTo>
                <a:lnTo>
                  <a:pt x="164" y="205"/>
                </a:lnTo>
                <a:lnTo>
                  <a:pt x="164" y="205"/>
                </a:lnTo>
                <a:lnTo>
                  <a:pt x="165" y="202"/>
                </a:lnTo>
                <a:lnTo>
                  <a:pt x="165" y="198"/>
                </a:lnTo>
                <a:lnTo>
                  <a:pt x="165" y="198"/>
                </a:lnTo>
                <a:close/>
                <a:moveTo>
                  <a:pt x="229" y="40"/>
                </a:moveTo>
                <a:lnTo>
                  <a:pt x="229" y="40"/>
                </a:lnTo>
                <a:lnTo>
                  <a:pt x="229" y="39"/>
                </a:lnTo>
                <a:lnTo>
                  <a:pt x="229" y="39"/>
                </a:lnTo>
                <a:lnTo>
                  <a:pt x="225" y="40"/>
                </a:lnTo>
                <a:lnTo>
                  <a:pt x="225" y="40"/>
                </a:lnTo>
                <a:lnTo>
                  <a:pt x="223" y="42"/>
                </a:lnTo>
                <a:lnTo>
                  <a:pt x="222" y="42"/>
                </a:lnTo>
                <a:lnTo>
                  <a:pt x="222" y="42"/>
                </a:lnTo>
                <a:lnTo>
                  <a:pt x="220" y="42"/>
                </a:lnTo>
                <a:lnTo>
                  <a:pt x="220" y="42"/>
                </a:lnTo>
                <a:lnTo>
                  <a:pt x="210" y="43"/>
                </a:lnTo>
                <a:lnTo>
                  <a:pt x="210" y="43"/>
                </a:lnTo>
                <a:lnTo>
                  <a:pt x="213" y="47"/>
                </a:lnTo>
                <a:lnTo>
                  <a:pt x="213" y="47"/>
                </a:lnTo>
                <a:lnTo>
                  <a:pt x="215" y="47"/>
                </a:lnTo>
                <a:lnTo>
                  <a:pt x="215" y="47"/>
                </a:lnTo>
                <a:lnTo>
                  <a:pt x="223" y="44"/>
                </a:lnTo>
                <a:lnTo>
                  <a:pt x="223" y="44"/>
                </a:lnTo>
                <a:lnTo>
                  <a:pt x="226" y="42"/>
                </a:lnTo>
                <a:lnTo>
                  <a:pt x="229" y="40"/>
                </a:lnTo>
                <a:lnTo>
                  <a:pt x="229" y="40"/>
                </a:lnTo>
                <a:close/>
                <a:moveTo>
                  <a:pt x="58" y="81"/>
                </a:moveTo>
                <a:lnTo>
                  <a:pt x="58" y="81"/>
                </a:lnTo>
                <a:lnTo>
                  <a:pt x="58" y="81"/>
                </a:lnTo>
                <a:lnTo>
                  <a:pt x="58" y="81"/>
                </a:lnTo>
                <a:lnTo>
                  <a:pt x="50" y="91"/>
                </a:lnTo>
                <a:lnTo>
                  <a:pt x="50" y="91"/>
                </a:lnTo>
                <a:lnTo>
                  <a:pt x="50" y="93"/>
                </a:lnTo>
                <a:lnTo>
                  <a:pt x="50" y="94"/>
                </a:lnTo>
                <a:lnTo>
                  <a:pt x="50" y="94"/>
                </a:lnTo>
                <a:lnTo>
                  <a:pt x="54" y="93"/>
                </a:lnTo>
                <a:lnTo>
                  <a:pt x="54" y="93"/>
                </a:lnTo>
                <a:lnTo>
                  <a:pt x="57" y="91"/>
                </a:lnTo>
                <a:lnTo>
                  <a:pt x="58" y="90"/>
                </a:lnTo>
                <a:lnTo>
                  <a:pt x="58" y="90"/>
                </a:lnTo>
                <a:lnTo>
                  <a:pt x="58" y="89"/>
                </a:lnTo>
                <a:lnTo>
                  <a:pt x="58" y="89"/>
                </a:lnTo>
                <a:lnTo>
                  <a:pt x="58" y="81"/>
                </a:lnTo>
                <a:lnTo>
                  <a:pt x="58" y="81"/>
                </a:lnTo>
                <a:close/>
                <a:moveTo>
                  <a:pt x="91" y="107"/>
                </a:moveTo>
                <a:lnTo>
                  <a:pt x="91" y="107"/>
                </a:lnTo>
                <a:lnTo>
                  <a:pt x="91" y="107"/>
                </a:lnTo>
                <a:lnTo>
                  <a:pt x="91" y="107"/>
                </a:lnTo>
                <a:lnTo>
                  <a:pt x="85" y="106"/>
                </a:lnTo>
                <a:lnTo>
                  <a:pt x="85" y="106"/>
                </a:lnTo>
                <a:lnTo>
                  <a:pt x="84" y="107"/>
                </a:lnTo>
                <a:lnTo>
                  <a:pt x="84" y="107"/>
                </a:lnTo>
                <a:lnTo>
                  <a:pt x="81" y="110"/>
                </a:lnTo>
                <a:lnTo>
                  <a:pt x="81" y="110"/>
                </a:lnTo>
                <a:lnTo>
                  <a:pt x="81" y="117"/>
                </a:lnTo>
                <a:lnTo>
                  <a:pt x="81" y="117"/>
                </a:lnTo>
                <a:lnTo>
                  <a:pt x="91" y="107"/>
                </a:lnTo>
                <a:lnTo>
                  <a:pt x="91" y="107"/>
                </a:lnTo>
                <a:close/>
                <a:moveTo>
                  <a:pt x="85" y="35"/>
                </a:moveTo>
                <a:lnTo>
                  <a:pt x="85" y="35"/>
                </a:lnTo>
                <a:lnTo>
                  <a:pt x="88" y="33"/>
                </a:lnTo>
                <a:lnTo>
                  <a:pt x="88" y="33"/>
                </a:lnTo>
                <a:lnTo>
                  <a:pt x="95" y="26"/>
                </a:lnTo>
                <a:lnTo>
                  <a:pt x="95" y="26"/>
                </a:lnTo>
                <a:lnTo>
                  <a:pt x="84" y="25"/>
                </a:lnTo>
                <a:lnTo>
                  <a:pt x="84" y="25"/>
                </a:lnTo>
                <a:lnTo>
                  <a:pt x="85" y="35"/>
                </a:lnTo>
                <a:lnTo>
                  <a:pt x="85" y="35"/>
                </a:lnTo>
                <a:close/>
                <a:moveTo>
                  <a:pt x="276" y="27"/>
                </a:moveTo>
                <a:lnTo>
                  <a:pt x="276" y="27"/>
                </a:lnTo>
                <a:lnTo>
                  <a:pt x="276" y="27"/>
                </a:lnTo>
                <a:lnTo>
                  <a:pt x="276" y="27"/>
                </a:lnTo>
                <a:lnTo>
                  <a:pt x="274" y="30"/>
                </a:lnTo>
                <a:lnTo>
                  <a:pt x="274" y="30"/>
                </a:lnTo>
                <a:lnTo>
                  <a:pt x="274" y="43"/>
                </a:lnTo>
                <a:lnTo>
                  <a:pt x="274" y="43"/>
                </a:lnTo>
                <a:lnTo>
                  <a:pt x="276" y="44"/>
                </a:lnTo>
                <a:lnTo>
                  <a:pt x="274" y="46"/>
                </a:lnTo>
                <a:lnTo>
                  <a:pt x="274" y="46"/>
                </a:lnTo>
                <a:lnTo>
                  <a:pt x="274" y="47"/>
                </a:lnTo>
                <a:lnTo>
                  <a:pt x="274" y="47"/>
                </a:lnTo>
                <a:lnTo>
                  <a:pt x="274" y="57"/>
                </a:lnTo>
                <a:lnTo>
                  <a:pt x="274" y="57"/>
                </a:lnTo>
                <a:lnTo>
                  <a:pt x="276" y="57"/>
                </a:lnTo>
                <a:lnTo>
                  <a:pt x="276" y="57"/>
                </a:lnTo>
                <a:lnTo>
                  <a:pt x="276" y="43"/>
                </a:lnTo>
                <a:lnTo>
                  <a:pt x="276" y="27"/>
                </a:lnTo>
                <a:lnTo>
                  <a:pt x="276" y="27"/>
                </a:lnTo>
                <a:close/>
                <a:moveTo>
                  <a:pt x="203" y="79"/>
                </a:moveTo>
                <a:lnTo>
                  <a:pt x="203" y="79"/>
                </a:lnTo>
                <a:lnTo>
                  <a:pt x="193" y="84"/>
                </a:lnTo>
                <a:lnTo>
                  <a:pt x="193" y="84"/>
                </a:lnTo>
                <a:lnTo>
                  <a:pt x="195" y="90"/>
                </a:lnTo>
                <a:lnTo>
                  <a:pt x="195" y="90"/>
                </a:lnTo>
                <a:lnTo>
                  <a:pt x="201" y="87"/>
                </a:lnTo>
                <a:lnTo>
                  <a:pt x="201" y="87"/>
                </a:lnTo>
                <a:lnTo>
                  <a:pt x="203" y="84"/>
                </a:lnTo>
                <a:lnTo>
                  <a:pt x="203" y="79"/>
                </a:lnTo>
                <a:lnTo>
                  <a:pt x="203" y="79"/>
                </a:lnTo>
                <a:close/>
                <a:moveTo>
                  <a:pt x="242" y="226"/>
                </a:moveTo>
                <a:lnTo>
                  <a:pt x="242" y="226"/>
                </a:lnTo>
                <a:lnTo>
                  <a:pt x="243" y="226"/>
                </a:lnTo>
                <a:lnTo>
                  <a:pt x="245" y="225"/>
                </a:lnTo>
                <a:lnTo>
                  <a:pt x="245" y="225"/>
                </a:lnTo>
                <a:lnTo>
                  <a:pt x="250" y="214"/>
                </a:lnTo>
                <a:lnTo>
                  <a:pt x="250" y="214"/>
                </a:lnTo>
                <a:lnTo>
                  <a:pt x="252" y="212"/>
                </a:lnTo>
                <a:lnTo>
                  <a:pt x="252" y="212"/>
                </a:lnTo>
                <a:lnTo>
                  <a:pt x="250" y="212"/>
                </a:lnTo>
                <a:lnTo>
                  <a:pt x="250" y="212"/>
                </a:lnTo>
                <a:lnTo>
                  <a:pt x="242" y="219"/>
                </a:lnTo>
                <a:lnTo>
                  <a:pt x="242" y="219"/>
                </a:lnTo>
                <a:lnTo>
                  <a:pt x="242" y="221"/>
                </a:lnTo>
                <a:lnTo>
                  <a:pt x="242" y="224"/>
                </a:lnTo>
                <a:lnTo>
                  <a:pt x="242" y="224"/>
                </a:lnTo>
                <a:lnTo>
                  <a:pt x="242" y="225"/>
                </a:lnTo>
                <a:lnTo>
                  <a:pt x="242" y="226"/>
                </a:lnTo>
                <a:lnTo>
                  <a:pt x="242" y="226"/>
                </a:lnTo>
                <a:close/>
                <a:moveTo>
                  <a:pt x="215" y="76"/>
                </a:moveTo>
                <a:lnTo>
                  <a:pt x="215" y="76"/>
                </a:lnTo>
                <a:lnTo>
                  <a:pt x="213" y="67"/>
                </a:lnTo>
                <a:lnTo>
                  <a:pt x="213" y="67"/>
                </a:lnTo>
                <a:lnTo>
                  <a:pt x="208" y="69"/>
                </a:lnTo>
                <a:lnTo>
                  <a:pt x="208" y="69"/>
                </a:lnTo>
                <a:lnTo>
                  <a:pt x="208" y="80"/>
                </a:lnTo>
                <a:lnTo>
                  <a:pt x="208" y="80"/>
                </a:lnTo>
                <a:lnTo>
                  <a:pt x="215" y="76"/>
                </a:lnTo>
                <a:lnTo>
                  <a:pt x="215" y="76"/>
                </a:lnTo>
                <a:close/>
                <a:moveTo>
                  <a:pt x="63" y="124"/>
                </a:moveTo>
                <a:lnTo>
                  <a:pt x="63" y="124"/>
                </a:lnTo>
                <a:lnTo>
                  <a:pt x="64" y="124"/>
                </a:lnTo>
                <a:lnTo>
                  <a:pt x="64" y="124"/>
                </a:lnTo>
                <a:lnTo>
                  <a:pt x="71" y="116"/>
                </a:lnTo>
                <a:lnTo>
                  <a:pt x="71" y="116"/>
                </a:lnTo>
                <a:lnTo>
                  <a:pt x="71" y="114"/>
                </a:lnTo>
                <a:lnTo>
                  <a:pt x="71" y="114"/>
                </a:lnTo>
                <a:lnTo>
                  <a:pt x="71" y="110"/>
                </a:lnTo>
                <a:lnTo>
                  <a:pt x="71" y="110"/>
                </a:lnTo>
                <a:lnTo>
                  <a:pt x="64" y="117"/>
                </a:lnTo>
                <a:lnTo>
                  <a:pt x="64" y="117"/>
                </a:lnTo>
                <a:lnTo>
                  <a:pt x="63" y="118"/>
                </a:lnTo>
                <a:lnTo>
                  <a:pt x="63" y="118"/>
                </a:lnTo>
                <a:lnTo>
                  <a:pt x="63" y="124"/>
                </a:lnTo>
                <a:lnTo>
                  <a:pt x="63" y="124"/>
                </a:lnTo>
                <a:close/>
                <a:moveTo>
                  <a:pt x="105" y="221"/>
                </a:moveTo>
                <a:lnTo>
                  <a:pt x="105" y="221"/>
                </a:lnTo>
                <a:lnTo>
                  <a:pt x="107" y="226"/>
                </a:lnTo>
                <a:lnTo>
                  <a:pt x="107" y="226"/>
                </a:lnTo>
                <a:lnTo>
                  <a:pt x="110" y="226"/>
                </a:lnTo>
                <a:lnTo>
                  <a:pt x="110" y="226"/>
                </a:lnTo>
                <a:lnTo>
                  <a:pt x="111" y="226"/>
                </a:lnTo>
                <a:lnTo>
                  <a:pt x="114" y="224"/>
                </a:lnTo>
                <a:lnTo>
                  <a:pt x="114" y="224"/>
                </a:lnTo>
                <a:lnTo>
                  <a:pt x="115" y="222"/>
                </a:lnTo>
                <a:lnTo>
                  <a:pt x="115" y="222"/>
                </a:lnTo>
                <a:lnTo>
                  <a:pt x="115" y="221"/>
                </a:lnTo>
                <a:lnTo>
                  <a:pt x="115" y="218"/>
                </a:lnTo>
                <a:lnTo>
                  <a:pt x="115" y="218"/>
                </a:lnTo>
                <a:lnTo>
                  <a:pt x="105" y="221"/>
                </a:lnTo>
                <a:lnTo>
                  <a:pt x="105" y="221"/>
                </a:lnTo>
                <a:close/>
                <a:moveTo>
                  <a:pt x="37" y="293"/>
                </a:moveTo>
                <a:lnTo>
                  <a:pt x="37" y="293"/>
                </a:lnTo>
                <a:lnTo>
                  <a:pt x="54" y="303"/>
                </a:lnTo>
                <a:lnTo>
                  <a:pt x="54" y="303"/>
                </a:lnTo>
                <a:lnTo>
                  <a:pt x="44" y="293"/>
                </a:lnTo>
                <a:lnTo>
                  <a:pt x="44" y="293"/>
                </a:lnTo>
                <a:lnTo>
                  <a:pt x="44" y="292"/>
                </a:lnTo>
                <a:lnTo>
                  <a:pt x="44" y="292"/>
                </a:lnTo>
                <a:lnTo>
                  <a:pt x="37" y="293"/>
                </a:lnTo>
                <a:lnTo>
                  <a:pt x="37" y="293"/>
                </a:lnTo>
                <a:close/>
                <a:moveTo>
                  <a:pt x="185" y="155"/>
                </a:moveTo>
                <a:lnTo>
                  <a:pt x="185" y="155"/>
                </a:lnTo>
                <a:lnTo>
                  <a:pt x="185" y="155"/>
                </a:lnTo>
                <a:lnTo>
                  <a:pt x="185" y="155"/>
                </a:lnTo>
                <a:lnTo>
                  <a:pt x="202" y="148"/>
                </a:lnTo>
                <a:lnTo>
                  <a:pt x="202" y="148"/>
                </a:lnTo>
                <a:lnTo>
                  <a:pt x="201" y="141"/>
                </a:lnTo>
                <a:lnTo>
                  <a:pt x="201" y="141"/>
                </a:lnTo>
                <a:lnTo>
                  <a:pt x="185" y="155"/>
                </a:lnTo>
                <a:lnTo>
                  <a:pt x="185" y="155"/>
                </a:lnTo>
                <a:close/>
                <a:moveTo>
                  <a:pt x="63" y="133"/>
                </a:moveTo>
                <a:lnTo>
                  <a:pt x="63" y="133"/>
                </a:lnTo>
                <a:lnTo>
                  <a:pt x="68" y="131"/>
                </a:lnTo>
                <a:lnTo>
                  <a:pt x="71" y="128"/>
                </a:lnTo>
                <a:lnTo>
                  <a:pt x="71" y="128"/>
                </a:lnTo>
                <a:lnTo>
                  <a:pt x="73" y="127"/>
                </a:lnTo>
                <a:lnTo>
                  <a:pt x="73" y="127"/>
                </a:lnTo>
                <a:lnTo>
                  <a:pt x="74" y="125"/>
                </a:lnTo>
                <a:lnTo>
                  <a:pt x="74" y="125"/>
                </a:lnTo>
                <a:lnTo>
                  <a:pt x="73" y="120"/>
                </a:lnTo>
                <a:lnTo>
                  <a:pt x="73" y="120"/>
                </a:lnTo>
                <a:lnTo>
                  <a:pt x="64" y="131"/>
                </a:lnTo>
                <a:lnTo>
                  <a:pt x="64" y="131"/>
                </a:lnTo>
                <a:lnTo>
                  <a:pt x="63" y="133"/>
                </a:lnTo>
                <a:lnTo>
                  <a:pt x="63" y="133"/>
                </a:lnTo>
                <a:close/>
                <a:moveTo>
                  <a:pt x="44" y="282"/>
                </a:moveTo>
                <a:lnTo>
                  <a:pt x="44" y="282"/>
                </a:lnTo>
                <a:lnTo>
                  <a:pt x="44" y="283"/>
                </a:lnTo>
                <a:lnTo>
                  <a:pt x="44" y="283"/>
                </a:lnTo>
                <a:lnTo>
                  <a:pt x="47" y="286"/>
                </a:lnTo>
                <a:lnTo>
                  <a:pt x="47" y="286"/>
                </a:lnTo>
                <a:lnTo>
                  <a:pt x="48" y="287"/>
                </a:lnTo>
                <a:lnTo>
                  <a:pt x="50" y="287"/>
                </a:lnTo>
                <a:lnTo>
                  <a:pt x="50" y="287"/>
                </a:lnTo>
                <a:lnTo>
                  <a:pt x="57" y="286"/>
                </a:lnTo>
                <a:lnTo>
                  <a:pt x="57" y="286"/>
                </a:lnTo>
                <a:lnTo>
                  <a:pt x="61" y="285"/>
                </a:lnTo>
                <a:lnTo>
                  <a:pt x="61" y="285"/>
                </a:lnTo>
                <a:lnTo>
                  <a:pt x="61" y="283"/>
                </a:lnTo>
                <a:lnTo>
                  <a:pt x="61" y="283"/>
                </a:lnTo>
                <a:lnTo>
                  <a:pt x="44" y="282"/>
                </a:lnTo>
                <a:lnTo>
                  <a:pt x="44" y="282"/>
                </a:lnTo>
                <a:close/>
                <a:moveTo>
                  <a:pt x="63" y="248"/>
                </a:moveTo>
                <a:lnTo>
                  <a:pt x="63" y="248"/>
                </a:lnTo>
                <a:lnTo>
                  <a:pt x="70" y="246"/>
                </a:lnTo>
                <a:lnTo>
                  <a:pt x="75" y="245"/>
                </a:lnTo>
                <a:lnTo>
                  <a:pt x="75" y="245"/>
                </a:lnTo>
                <a:lnTo>
                  <a:pt x="75" y="242"/>
                </a:lnTo>
                <a:lnTo>
                  <a:pt x="75" y="242"/>
                </a:lnTo>
                <a:lnTo>
                  <a:pt x="64" y="242"/>
                </a:lnTo>
                <a:lnTo>
                  <a:pt x="64" y="242"/>
                </a:lnTo>
                <a:lnTo>
                  <a:pt x="63" y="248"/>
                </a:lnTo>
                <a:lnTo>
                  <a:pt x="63" y="248"/>
                </a:lnTo>
                <a:close/>
                <a:moveTo>
                  <a:pt x="125" y="98"/>
                </a:moveTo>
                <a:lnTo>
                  <a:pt x="125" y="98"/>
                </a:lnTo>
                <a:lnTo>
                  <a:pt x="127" y="94"/>
                </a:lnTo>
                <a:lnTo>
                  <a:pt x="127" y="94"/>
                </a:lnTo>
                <a:lnTo>
                  <a:pt x="129" y="90"/>
                </a:lnTo>
                <a:lnTo>
                  <a:pt x="129" y="90"/>
                </a:lnTo>
                <a:lnTo>
                  <a:pt x="131" y="89"/>
                </a:lnTo>
                <a:lnTo>
                  <a:pt x="132" y="87"/>
                </a:lnTo>
                <a:lnTo>
                  <a:pt x="132" y="83"/>
                </a:lnTo>
                <a:lnTo>
                  <a:pt x="132" y="83"/>
                </a:lnTo>
                <a:lnTo>
                  <a:pt x="131" y="83"/>
                </a:lnTo>
                <a:lnTo>
                  <a:pt x="131" y="83"/>
                </a:lnTo>
                <a:lnTo>
                  <a:pt x="124" y="91"/>
                </a:lnTo>
                <a:lnTo>
                  <a:pt x="124" y="91"/>
                </a:lnTo>
                <a:lnTo>
                  <a:pt x="124" y="93"/>
                </a:lnTo>
                <a:lnTo>
                  <a:pt x="124" y="93"/>
                </a:lnTo>
                <a:lnTo>
                  <a:pt x="125" y="98"/>
                </a:lnTo>
                <a:lnTo>
                  <a:pt x="125" y="98"/>
                </a:lnTo>
                <a:close/>
                <a:moveTo>
                  <a:pt x="219" y="81"/>
                </a:moveTo>
                <a:lnTo>
                  <a:pt x="219" y="81"/>
                </a:lnTo>
                <a:lnTo>
                  <a:pt x="225" y="79"/>
                </a:lnTo>
                <a:lnTo>
                  <a:pt x="225" y="79"/>
                </a:lnTo>
                <a:lnTo>
                  <a:pt x="228" y="77"/>
                </a:lnTo>
                <a:lnTo>
                  <a:pt x="229" y="74"/>
                </a:lnTo>
                <a:lnTo>
                  <a:pt x="229" y="74"/>
                </a:lnTo>
                <a:lnTo>
                  <a:pt x="229" y="71"/>
                </a:lnTo>
                <a:lnTo>
                  <a:pt x="229" y="71"/>
                </a:lnTo>
                <a:lnTo>
                  <a:pt x="219" y="77"/>
                </a:lnTo>
                <a:lnTo>
                  <a:pt x="219" y="77"/>
                </a:lnTo>
                <a:lnTo>
                  <a:pt x="219" y="81"/>
                </a:lnTo>
                <a:lnTo>
                  <a:pt x="219" y="81"/>
                </a:lnTo>
                <a:close/>
                <a:moveTo>
                  <a:pt x="64" y="46"/>
                </a:moveTo>
                <a:lnTo>
                  <a:pt x="64" y="46"/>
                </a:lnTo>
                <a:lnTo>
                  <a:pt x="66" y="56"/>
                </a:lnTo>
                <a:lnTo>
                  <a:pt x="66" y="56"/>
                </a:lnTo>
                <a:lnTo>
                  <a:pt x="74" y="46"/>
                </a:lnTo>
                <a:lnTo>
                  <a:pt x="74" y="46"/>
                </a:lnTo>
                <a:lnTo>
                  <a:pt x="66" y="46"/>
                </a:lnTo>
                <a:lnTo>
                  <a:pt x="66" y="46"/>
                </a:lnTo>
                <a:lnTo>
                  <a:pt x="64" y="46"/>
                </a:lnTo>
                <a:lnTo>
                  <a:pt x="64" y="46"/>
                </a:lnTo>
                <a:close/>
                <a:moveTo>
                  <a:pt x="191" y="86"/>
                </a:moveTo>
                <a:lnTo>
                  <a:pt x="191" y="86"/>
                </a:lnTo>
                <a:lnTo>
                  <a:pt x="188" y="87"/>
                </a:lnTo>
                <a:lnTo>
                  <a:pt x="188" y="87"/>
                </a:lnTo>
                <a:lnTo>
                  <a:pt x="186" y="89"/>
                </a:lnTo>
                <a:lnTo>
                  <a:pt x="186" y="89"/>
                </a:lnTo>
                <a:lnTo>
                  <a:pt x="185" y="90"/>
                </a:lnTo>
                <a:lnTo>
                  <a:pt x="185" y="90"/>
                </a:lnTo>
                <a:lnTo>
                  <a:pt x="185" y="97"/>
                </a:lnTo>
                <a:lnTo>
                  <a:pt x="185" y="97"/>
                </a:lnTo>
                <a:lnTo>
                  <a:pt x="192" y="93"/>
                </a:lnTo>
                <a:lnTo>
                  <a:pt x="192" y="93"/>
                </a:lnTo>
                <a:lnTo>
                  <a:pt x="191" y="86"/>
                </a:lnTo>
                <a:lnTo>
                  <a:pt x="191" y="86"/>
                </a:lnTo>
                <a:close/>
                <a:moveTo>
                  <a:pt x="164" y="54"/>
                </a:moveTo>
                <a:lnTo>
                  <a:pt x="164" y="54"/>
                </a:lnTo>
                <a:lnTo>
                  <a:pt x="169" y="50"/>
                </a:lnTo>
                <a:lnTo>
                  <a:pt x="174" y="43"/>
                </a:lnTo>
                <a:lnTo>
                  <a:pt x="174" y="43"/>
                </a:lnTo>
                <a:lnTo>
                  <a:pt x="172" y="44"/>
                </a:lnTo>
                <a:lnTo>
                  <a:pt x="172" y="44"/>
                </a:lnTo>
                <a:lnTo>
                  <a:pt x="165" y="46"/>
                </a:lnTo>
                <a:lnTo>
                  <a:pt x="165" y="46"/>
                </a:lnTo>
                <a:lnTo>
                  <a:pt x="164" y="47"/>
                </a:lnTo>
                <a:lnTo>
                  <a:pt x="162" y="49"/>
                </a:lnTo>
                <a:lnTo>
                  <a:pt x="162" y="49"/>
                </a:lnTo>
                <a:lnTo>
                  <a:pt x="164" y="54"/>
                </a:lnTo>
                <a:lnTo>
                  <a:pt x="164" y="54"/>
                </a:lnTo>
                <a:close/>
                <a:moveTo>
                  <a:pt x="51" y="290"/>
                </a:moveTo>
                <a:lnTo>
                  <a:pt x="51" y="290"/>
                </a:lnTo>
                <a:lnTo>
                  <a:pt x="61" y="299"/>
                </a:lnTo>
                <a:lnTo>
                  <a:pt x="61" y="299"/>
                </a:lnTo>
                <a:lnTo>
                  <a:pt x="61" y="289"/>
                </a:lnTo>
                <a:lnTo>
                  <a:pt x="61" y="289"/>
                </a:lnTo>
                <a:lnTo>
                  <a:pt x="51" y="290"/>
                </a:lnTo>
                <a:lnTo>
                  <a:pt x="51" y="290"/>
                </a:lnTo>
                <a:close/>
                <a:moveTo>
                  <a:pt x="97" y="9"/>
                </a:moveTo>
                <a:lnTo>
                  <a:pt x="97" y="9"/>
                </a:lnTo>
                <a:lnTo>
                  <a:pt x="97" y="10"/>
                </a:lnTo>
                <a:lnTo>
                  <a:pt x="97" y="10"/>
                </a:lnTo>
                <a:lnTo>
                  <a:pt x="101" y="12"/>
                </a:lnTo>
                <a:lnTo>
                  <a:pt x="101" y="12"/>
                </a:lnTo>
                <a:lnTo>
                  <a:pt x="105" y="13"/>
                </a:lnTo>
                <a:lnTo>
                  <a:pt x="105" y="13"/>
                </a:lnTo>
                <a:lnTo>
                  <a:pt x="118" y="12"/>
                </a:lnTo>
                <a:lnTo>
                  <a:pt x="118" y="12"/>
                </a:lnTo>
                <a:lnTo>
                  <a:pt x="120" y="12"/>
                </a:lnTo>
                <a:lnTo>
                  <a:pt x="120" y="12"/>
                </a:lnTo>
                <a:lnTo>
                  <a:pt x="108" y="10"/>
                </a:lnTo>
                <a:lnTo>
                  <a:pt x="97" y="9"/>
                </a:lnTo>
                <a:lnTo>
                  <a:pt x="97" y="9"/>
                </a:lnTo>
                <a:close/>
                <a:moveTo>
                  <a:pt x="132" y="241"/>
                </a:moveTo>
                <a:lnTo>
                  <a:pt x="132" y="241"/>
                </a:lnTo>
                <a:lnTo>
                  <a:pt x="132" y="241"/>
                </a:lnTo>
                <a:lnTo>
                  <a:pt x="132" y="241"/>
                </a:lnTo>
                <a:lnTo>
                  <a:pt x="137" y="235"/>
                </a:lnTo>
                <a:lnTo>
                  <a:pt x="139" y="232"/>
                </a:lnTo>
                <a:lnTo>
                  <a:pt x="141" y="228"/>
                </a:lnTo>
                <a:lnTo>
                  <a:pt x="141" y="228"/>
                </a:lnTo>
                <a:lnTo>
                  <a:pt x="132" y="231"/>
                </a:lnTo>
                <a:lnTo>
                  <a:pt x="132" y="231"/>
                </a:lnTo>
                <a:lnTo>
                  <a:pt x="132" y="241"/>
                </a:lnTo>
                <a:lnTo>
                  <a:pt x="132" y="241"/>
                </a:lnTo>
                <a:close/>
                <a:moveTo>
                  <a:pt x="259" y="252"/>
                </a:moveTo>
                <a:lnTo>
                  <a:pt x="259" y="252"/>
                </a:lnTo>
                <a:lnTo>
                  <a:pt x="262" y="253"/>
                </a:lnTo>
                <a:lnTo>
                  <a:pt x="263" y="252"/>
                </a:lnTo>
                <a:lnTo>
                  <a:pt x="263" y="252"/>
                </a:lnTo>
                <a:lnTo>
                  <a:pt x="272" y="248"/>
                </a:lnTo>
                <a:lnTo>
                  <a:pt x="272" y="248"/>
                </a:lnTo>
                <a:lnTo>
                  <a:pt x="274" y="245"/>
                </a:lnTo>
                <a:lnTo>
                  <a:pt x="274" y="245"/>
                </a:lnTo>
                <a:lnTo>
                  <a:pt x="274" y="242"/>
                </a:lnTo>
                <a:lnTo>
                  <a:pt x="274" y="242"/>
                </a:lnTo>
                <a:lnTo>
                  <a:pt x="266" y="248"/>
                </a:lnTo>
                <a:lnTo>
                  <a:pt x="259" y="252"/>
                </a:lnTo>
                <a:lnTo>
                  <a:pt x="259" y="252"/>
                </a:lnTo>
                <a:close/>
                <a:moveTo>
                  <a:pt x="172" y="248"/>
                </a:moveTo>
                <a:lnTo>
                  <a:pt x="172" y="248"/>
                </a:lnTo>
                <a:lnTo>
                  <a:pt x="172" y="245"/>
                </a:lnTo>
                <a:lnTo>
                  <a:pt x="175" y="243"/>
                </a:lnTo>
                <a:lnTo>
                  <a:pt x="175" y="243"/>
                </a:lnTo>
                <a:lnTo>
                  <a:pt x="179" y="242"/>
                </a:lnTo>
                <a:lnTo>
                  <a:pt x="179" y="242"/>
                </a:lnTo>
                <a:lnTo>
                  <a:pt x="183" y="242"/>
                </a:lnTo>
                <a:lnTo>
                  <a:pt x="183" y="242"/>
                </a:lnTo>
                <a:lnTo>
                  <a:pt x="174" y="241"/>
                </a:lnTo>
                <a:lnTo>
                  <a:pt x="174" y="241"/>
                </a:lnTo>
                <a:lnTo>
                  <a:pt x="171" y="241"/>
                </a:lnTo>
                <a:lnTo>
                  <a:pt x="171" y="241"/>
                </a:lnTo>
                <a:lnTo>
                  <a:pt x="168" y="243"/>
                </a:lnTo>
                <a:lnTo>
                  <a:pt x="166" y="248"/>
                </a:lnTo>
                <a:lnTo>
                  <a:pt x="166" y="248"/>
                </a:lnTo>
                <a:lnTo>
                  <a:pt x="172" y="248"/>
                </a:lnTo>
                <a:lnTo>
                  <a:pt x="172" y="248"/>
                </a:lnTo>
                <a:close/>
                <a:moveTo>
                  <a:pt x="260" y="8"/>
                </a:moveTo>
                <a:lnTo>
                  <a:pt x="260" y="8"/>
                </a:lnTo>
                <a:lnTo>
                  <a:pt x="260" y="8"/>
                </a:lnTo>
                <a:lnTo>
                  <a:pt x="260" y="8"/>
                </a:lnTo>
                <a:lnTo>
                  <a:pt x="262" y="9"/>
                </a:lnTo>
                <a:lnTo>
                  <a:pt x="262" y="9"/>
                </a:lnTo>
                <a:lnTo>
                  <a:pt x="267" y="10"/>
                </a:lnTo>
                <a:lnTo>
                  <a:pt x="272" y="13"/>
                </a:lnTo>
                <a:lnTo>
                  <a:pt x="272" y="13"/>
                </a:lnTo>
                <a:lnTo>
                  <a:pt x="272" y="13"/>
                </a:lnTo>
                <a:lnTo>
                  <a:pt x="272" y="13"/>
                </a:lnTo>
                <a:lnTo>
                  <a:pt x="276" y="9"/>
                </a:lnTo>
                <a:lnTo>
                  <a:pt x="276" y="9"/>
                </a:lnTo>
                <a:lnTo>
                  <a:pt x="274" y="8"/>
                </a:lnTo>
                <a:lnTo>
                  <a:pt x="272" y="8"/>
                </a:lnTo>
                <a:lnTo>
                  <a:pt x="272" y="8"/>
                </a:lnTo>
                <a:lnTo>
                  <a:pt x="260" y="8"/>
                </a:lnTo>
                <a:lnTo>
                  <a:pt x="260" y="8"/>
                </a:lnTo>
                <a:close/>
                <a:moveTo>
                  <a:pt x="137" y="140"/>
                </a:moveTo>
                <a:lnTo>
                  <a:pt x="137" y="140"/>
                </a:lnTo>
                <a:lnTo>
                  <a:pt x="139" y="140"/>
                </a:lnTo>
                <a:lnTo>
                  <a:pt x="142" y="140"/>
                </a:lnTo>
                <a:lnTo>
                  <a:pt x="145" y="137"/>
                </a:lnTo>
                <a:lnTo>
                  <a:pt x="145" y="137"/>
                </a:lnTo>
                <a:lnTo>
                  <a:pt x="147" y="137"/>
                </a:lnTo>
                <a:lnTo>
                  <a:pt x="147" y="137"/>
                </a:lnTo>
                <a:lnTo>
                  <a:pt x="147" y="135"/>
                </a:lnTo>
                <a:lnTo>
                  <a:pt x="147" y="135"/>
                </a:lnTo>
                <a:lnTo>
                  <a:pt x="147" y="130"/>
                </a:lnTo>
                <a:lnTo>
                  <a:pt x="147" y="130"/>
                </a:lnTo>
                <a:lnTo>
                  <a:pt x="137" y="140"/>
                </a:lnTo>
                <a:lnTo>
                  <a:pt x="137" y="140"/>
                </a:lnTo>
                <a:close/>
                <a:moveTo>
                  <a:pt x="112" y="104"/>
                </a:moveTo>
                <a:lnTo>
                  <a:pt x="112" y="104"/>
                </a:lnTo>
                <a:lnTo>
                  <a:pt x="118" y="106"/>
                </a:lnTo>
                <a:lnTo>
                  <a:pt x="118" y="106"/>
                </a:lnTo>
                <a:lnTo>
                  <a:pt x="121" y="104"/>
                </a:lnTo>
                <a:lnTo>
                  <a:pt x="121" y="103"/>
                </a:lnTo>
                <a:lnTo>
                  <a:pt x="121" y="103"/>
                </a:lnTo>
                <a:lnTo>
                  <a:pt x="121" y="97"/>
                </a:lnTo>
                <a:lnTo>
                  <a:pt x="121" y="97"/>
                </a:lnTo>
                <a:lnTo>
                  <a:pt x="120" y="96"/>
                </a:lnTo>
                <a:lnTo>
                  <a:pt x="120" y="96"/>
                </a:lnTo>
                <a:lnTo>
                  <a:pt x="112" y="104"/>
                </a:lnTo>
                <a:lnTo>
                  <a:pt x="112" y="104"/>
                </a:lnTo>
                <a:close/>
                <a:moveTo>
                  <a:pt x="172" y="117"/>
                </a:moveTo>
                <a:lnTo>
                  <a:pt x="172" y="117"/>
                </a:lnTo>
                <a:lnTo>
                  <a:pt x="172" y="117"/>
                </a:lnTo>
                <a:lnTo>
                  <a:pt x="172" y="117"/>
                </a:lnTo>
                <a:lnTo>
                  <a:pt x="158" y="123"/>
                </a:lnTo>
                <a:lnTo>
                  <a:pt x="158" y="123"/>
                </a:lnTo>
                <a:lnTo>
                  <a:pt x="156" y="124"/>
                </a:lnTo>
                <a:lnTo>
                  <a:pt x="156" y="124"/>
                </a:lnTo>
                <a:lnTo>
                  <a:pt x="156" y="128"/>
                </a:lnTo>
                <a:lnTo>
                  <a:pt x="156" y="128"/>
                </a:lnTo>
                <a:lnTo>
                  <a:pt x="165" y="123"/>
                </a:lnTo>
                <a:lnTo>
                  <a:pt x="172" y="117"/>
                </a:lnTo>
                <a:lnTo>
                  <a:pt x="172" y="117"/>
                </a:lnTo>
                <a:close/>
                <a:moveTo>
                  <a:pt x="63" y="33"/>
                </a:moveTo>
                <a:lnTo>
                  <a:pt x="63" y="33"/>
                </a:lnTo>
                <a:lnTo>
                  <a:pt x="67" y="33"/>
                </a:lnTo>
                <a:lnTo>
                  <a:pt x="67" y="33"/>
                </a:lnTo>
                <a:lnTo>
                  <a:pt x="68" y="32"/>
                </a:lnTo>
                <a:lnTo>
                  <a:pt x="68" y="32"/>
                </a:lnTo>
                <a:lnTo>
                  <a:pt x="73" y="27"/>
                </a:lnTo>
                <a:lnTo>
                  <a:pt x="73" y="27"/>
                </a:lnTo>
                <a:lnTo>
                  <a:pt x="75" y="23"/>
                </a:lnTo>
                <a:lnTo>
                  <a:pt x="75" y="23"/>
                </a:lnTo>
                <a:lnTo>
                  <a:pt x="73" y="23"/>
                </a:lnTo>
                <a:lnTo>
                  <a:pt x="71" y="23"/>
                </a:lnTo>
                <a:lnTo>
                  <a:pt x="71" y="23"/>
                </a:lnTo>
                <a:lnTo>
                  <a:pt x="64" y="32"/>
                </a:lnTo>
                <a:lnTo>
                  <a:pt x="64" y="32"/>
                </a:lnTo>
                <a:lnTo>
                  <a:pt x="63" y="33"/>
                </a:lnTo>
                <a:lnTo>
                  <a:pt x="63" y="33"/>
                </a:lnTo>
                <a:close/>
                <a:moveTo>
                  <a:pt x="175" y="49"/>
                </a:moveTo>
                <a:lnTo>
                  <a:pt x="175" y="49"/>
                </a:lnTo>
                <a:lnTo>
                  <a:pt x="183" y="44"/>
                </a:lnTo>
                <a:lnTo>
                  <a:pt x="189" y="39"/>
                </a:lnTo>
                <a:lnTo>
                  <a:pt x="189" y="39"/>
                </a:lnTo>
                <a:lnTo>
                  <a:pt x="178" y="40"/>
                </a:lnTo>
                <a:lnTo>
                  <a:pt x="178" y="40"/>
                </a:lnTo>
                <a:lnTo>
                  <a:pt x="178" y="43"/>
                </a:lnTo>
                <a:lnTo>
                  <a:pt x="178" y="44"/>
                </a:lnTo>
                <a:lnTo>
                  <a:pt x="175" y="49"/>
                </a:lnTo>
                <a:lnTo>
                  <a:pt x="175" y="49"/>
                </a:lnTo>
                <a:close/>
                <a:moveTo>
                  <a:pt x="326" y="299"/>
                </a:moveTo>
                <a:lnTo>
                  <a:pt x="326" y="299"/>
                </a:lnTo>
                <a:lnTo>
                  <a:pt x="327" y="310"/>
                </a:lnTo>
                <a:lnTo>
                  <a:pt x="327" y="310"/>
                </a:lnTo>
                <a:lnTo>
                  <a:pt x="331" y="307"/>
                </a:lnTo>
                <a:lnTo>
                  <a:pt x="331" y="307"/>
                </a:lnTo>
                <a:lnTo>
                  <a:pt x="334" y="306"/>
                </a:lnTo>
                <a:lnTo>
                  <a:pt x="333" y="303"/>
                </a:lnTo>
                <a:lnTo>
                  <a:pt x="333" y="303"/>
                </a:lnTo>
                <a:lnTo>
                  <a:pt x="330" y="300"/>
                </a:lnTo>
                <a:lnTo>
                  <a:pt x="326" y="299"/>
                </a:lnTo>
                <a:lnTo>
                  <a:pt x="326" y="299"/>
                </a:lnTo>
                <a:close/>
                <a:moveTo>
                  <a:pt x="156" y="282"/>
                </a:moveTo>
                <a:lnTo>
                  <a:pt x="156" y="282"/>
                </a:lnTo>
                <a:lnTo>
                  <a:pt x="156" y="276"/>
                </a:lnTo>
                <a:lnTo>
                  <a:pt x="156" y="276"/>
                </a:lnTo>
                <a:lnTo>
                  <a:pt x="148" y="278"/>
                </a:lnTo>
                <a:lnTo>
                  <a:pt x="148" y="278"/>
                </a:lnTo>
                <a:lnTo>
                  <a:pt x="148" y="282"/>
                </a:lnTo>
                <a:lnTo>
                  <a:pt x="148" y="282"/>
                </a:lnTo>
                <a:lnTo>
                  <a:pt x="156" y="282"/>
                </a:lnTo>
                <a:lnTo>
                  <a:pt x="156" y="282"/>
                </a:lnTo>
                <a:close/>
                <a:moveTo>
                  <a:pt x="166" y="185"/>
                </a:moveTo>
                <a:lnTo>
                  <a:pt x="166" y="185"/>
                </a:lnTo>
                <a:lnTo>
                  <a:pt x="164" y="188"/>
                </a:lnTo>
                <a:lnTo>
                  <a:pt x="164" y="188"/>
                </a:lnTo>
                <a:lnTo>
                  <a:pt x="158" y="195"/>
                </a:lnTo>
                <a:lnTo>
                  <a:pt x="158" y="195"/>
                </a:lnTo>
                <a:lnTo>
                  <a:pt x="156" y="198"/>
                </a:lnTo>
                <a:lnTo>
                  <a:pt x="156" y="198"/>
                </a:lnTo>
                <a:lnTo>
                  <a:pt x="165" y="195"/>
                </a:lnTo>
                <a:lnTo>
                  <a:pt x="165" y="195"/>
                </a:lnTo>
                <a:lnTo>
                  <a:pt x="166" y="194"/>
                </a:lnTo>
                <a:lnTo>
                  <a:pt x="166" y="194"/>
                </a:lnTo>
                <a:lnTo>
                  <a:pt x="166" y="185"/>
                </a:lnTo>
                <a:lnTo>
                  <a:pt x="166" y="185"/>
                </a:lnTo>
                <a:close/>
                <a:moveTo>
                  <a:pt x="48" y="106"/>
                </a:moveTo>
                <a:lnTo>
                  <a:pt x="48" y="106"/>
                </a:lnTo>
                <a:lnTo>
                  <a:pt x="44" y="110"/>
                </a:lnTo>
                <a:lnTo>
                  <a:pt x="44" y="110"/>
                </a:lnTo>
                <a:lnTo>
                  <a:pt x="44" y="111"/>
                </a:lnTo>
                <a:lnTo>
                  <a:pt x="44" y="111"/>
                </a:lnTo>
                <a:lnTo>
                  <a:pt x="46" y="118"/>
                </a:lnTo>
                <a:lnTo>
                  <a:pt x="46" y="118"/>
                </a:lnTo>
                <a:lnTo>
                  <a:pt x="46" y="120"/>
                </a:lnTo>
                <a:lnTo>
                  <a:pt x="46" y="120"/>
                </a:lnTo>
                <a:lnTo>
                  <a:pt x="50" y="114"/>
                </a:lnTo>
                <a:lnTo>
                  <a:pt x="50" y="114"/>
                </a:lnTo>
                <a:lnTo>
                  <a:pt x="50" y="113"/>
                </a:lnTo>
                <a:lnTo>
                  <a:pt x="50" y="113"/>
                </a:lnTo>
                <a:lnTo>
                  <a:pt x="48" y="106"/>
                </a:lnTo>
                <a:lnTo>
                  <a:pt x="48" y="106"/>
                </a:lnTo>
                <a:close/>
                <a:moveTo>
                  <a:pt x="110" y="123"/>
                </a:moveTo>
                <a:lnTo>
                  <a:pt x="110" y="123"/>
                </a:lnTo>
                <a:lnTo>
                  <a:pt x="114" y="123"/>
                </a:lnTo>
                <a:lnTo>
                  <a:pt x="115" y="121"/>
                </a:lnTo>
                <a:lnTo>
                  <a:pt x="115" y="121"/>
                </a:lnTo>
                <a:lnTo>
                  <a:pt x="122" y="113"/>
                </a:lnTo>
                <a:lnTo>
                  <a:pt x="122" y="113"/>
                </a:lnTo>
                <a:lnTo>
                  <a:pt x="124" y="111"/>
                </a:lnTo>
                <a:lnTo>
                  <a:pt x="124" y="110"/>
                </a:lnTo>
                <a:lnTo>
                  <a:pt x="124" y="110"/>
                </a:lnTo>
                <a:lnTo>
                  <a:pt x="122" y="110"/>
                </a:lnTo>
                <a:lnTo>
                  <a:pt x="121" y="111"/>
                </a:lnTo>
                <a:lnTo>
                  <a:pt x="121" y="111"/>
                </a:lnTo>
                <a:lnTo>
                  <a:pt x="111" y="121"/>
                </a:lnTo>
                <a:lnTo>
                  <a:pt x="111" y="121"/>
                </a:lnTo>
                <a:lnTo>
                  <a:pt x="110" y="123"/>
                </a:lnTo>
                <a:lnTo>
                  <a:pt x="110" y="123"/>
                </a:lnTo>
                <a:close/>
                <a:moveTo>
                  <a:pt x="112" y="144"/>
                </a:moveTo>
                <a:lnTo>
                  <a:pt x="112" y="144"/>
                </a:lnTo>
                <a:lnTo>
                  <a:pt x="111" y="144"/>
                </a:lnTo>
                <a:lnTo>
                  <a:pt x="111" y="144"/>
                </a:lnTo>
                <a:lnTo>
                  <a:pt x="108" y="143"/>
                </a:lnTo>
                <a:lnTo>
                  <a:pt x="108" y="143"/>
                </a:lnTo>
                <a:lnTo>
                  <a:pt x="104" y="143"/>
                </a:lnTo>
                <a:lnTo>
                  <a:pt x="101" y="145"/>
                </a:lnTo>
                <a:lnTo>
                  <a:pt x="101" y="145"/>
                </a:lnTo>
                <a:lnTo>
                  <a:pt x="98" y="150"/>
                </a:lnTo>
                <a:lnTo>
                  <a:pt x="98" y="150"/>
                </a:lnTo>
                <a:lnTo>
                  <a:pt x="100" y="150"/>
                </a:lnTo>
                <a:lnTo>
                  <a:pt x="100" y="150"/>
                </a:lnTo>
                <a:lnTo>
                  <a:pt x="110" y="147"/>
                </a:lnTo>
                <a:lnTo>
                  <a:pt x="110" y="147"/>
                </a:lnTo>
                <a:lnTo>
                  <a:pt x="112" y="144"/>
                </a:lnTo>
                <a:lnTo>
                  <a:pt x="112" y="144"/>
                </a:lnTo>
                <a:close/>
                <a:moveTo>
                  <a:pt x="137" y="144"/>
                </a:moveTo>
                <a:lnTo>
                  <a:pt x="137" y="144"/>
                </a:lnTo>
                <a:lnTo>
                  <a:pt x="134" y="144"/>
                </a:lnTo>
                <a:lnTo>
                  <a:pt x="131" y="147"/>
                </a:lnTo>
                <a:lnTo>
                  <a:pt x="131" y="147"/>
                </a:lnTo>
                <a:lnTo>
                  <a:pt x="124" y="154"/>
                </a:lnTo>
                <a:lnTo>
                  <a:pt x="124" y="154"/>
                </a:lnTo>
                <a:lnTo>
                  <a:pt x="122" y="155"/>
                </a:lnTo>
                <a:lnTo>
                  <a:pt x="122" y="158"/>
                </a:lnTo>
                <a:lnTo>
                  <a:pt x="122" y="158"/>
                </a:lnTo>
                <a:lnTo>
                  <a:pt x="125" y="157"/>
                </a:lnTo>
                <a:lnTo>
                  <a:pt x="128" y="154"/>
                </a:lnTo>
                <a:lnTo>
                  <a:pt x="128" y="154"/>
                </a:lnTo>
                <a:lnTo>
                  <a:pt x="129" y="151"/>
                </a:lnTo>
                <a:lnTo>
                  <a:pt x="129" y="151"/>
                </a:lnTo>
                <a:lnTo>
                  <a:pt x="135" y="145"/>
                </a:lnTo>
                <a:lnTo>
                  <a:pt x="135" y="145"/>
                </a:lnTo>
                <a:lnTo>
                  <a:pt x="137" y="144"/>
                </a:lnTo>
                <a:lnTo>
                  <a:pt x="137" y="144"/>
                </a:lnTo>
                <a:close/>
                <a:moveTo>
                  <a:pt x="330" y="71"/>
                </a:moveTo>
                <a:lnTo>
                  <a:pt x="330" y="71"/>
                </a:lnTo>
                <a:lnTo>
                  <a:pt x="331" y="71"/>
                </a:lnTo>
                <a:lnTo>
                  <a:pt x="331" y="71"/>
                </a:lnTo>
                <a:lnTo>
                  <a:pt x="331" y="71"/>
                </a:lnTo>
                <a:lnTo>
                  <a:pt x="331" y="71"/>
                </a:lnTo>
                <a:lnTo>
                  <a:pt x="331" y="59"/>
                </a:lnTo>
                <a:lnTo>
                  <a:pt x="331" y="59"/>
                </a:lnTo>
                <a:lnTo>
                  <a:pt x="330" y="56"/>
                </a:lnTo>
                <a:lnTo>
                  <a:pt x="330" y="56"/>
                </a:lnTo>
                <a:lnTo>
                  <a:pt x="328" y="53"/>
                </a:lnTo>
                <a:lnTo>
                  <a:pt x="328" y="53"/>
                </a:lnTo>
                <a:lnTo>
                  <a:pt x="326" y="52"/>
                </a:lnTo>
                <a:lnTo>
                  <a:pt x="326" y="52"/>
                </a:lnTo>
                <a:lnTo>
                  <a:pt x="326" y="54"/>
                </a:lnTo>
                <a:lnTo>
                  <a:pt x="326" y="54"/>
                </a:lnTo>
                <a:lnTo>
                  <a:pt x="328" y="62"/>
                </a:lnTo>
                <a:lnTo>
                  <a:pt x="330" y="70"/>
                </a:lnTo>
                <a:lnTo>
                  <a:pt x="330" y="70"/>
                </a:lnTo>
                <a:lnTo>
                  <a:pt x="330" y="71"/>
                </a:lnTo>
                <a:lnTo>
                  <a:pt x="330" y="71"/>
                </a:lnTo>
                <a:close/>
                <a:moveTo>
                  <a:pt x="34" y="60"/>
                </a:moveTo>
                <a:lnTo>
                  <a:pt x="34" y="60"/>
                </a:lnTo>
                <a:lnTo>
                  <a:pt x="34" y="60"/>
                </a:lnTo>
                <a:lnTo>
                  <a:pt x="34" y="60"/>
                </a:lnTo>
                <a:lnTo>
                  <a:pt x="34" y="64"/>
                </a:lnTo>
                <a:lnTo>
                  <a:pt x="34" y="67"/>
                </a:lnTo>
                <a:lnTo>
                  <a:pt x="34" y="67"/>
                </a:lnTo>
                <a:lnTo>
                  <a:pt x="33" y="73"/>
                </a:lnTo>
                <a:lnTo>
                  <a:pt x="33" y="73"/>
                </a:lnTo>
                <a:lnTo>
                  <a:pt x="33" y="80"/>
                </a:lnTo>
                <a:lnTo>
                  <a:pt x="33" y="80"/>
                </a:lnTo>
                <a:lnTo>
                  <a:pt x="36" y="76"/>
                </a:lnTo>
                <a:lnTo>
                  <a:pt x="36" y="76"/>
                </a:lnTo>
                <a:lnTo>
                  <a:pt x="37" y="74"/>
                </a:lnTo>
                <a:lnTo>
                  <a:pt x="37" y="73"/>
                </a:lnTo>
                <a:lnTo>
                  <a:pt x="37" y="73"/>
                </a:lnTo>
                <a:lnTo>
                  <a:pt x="36" y="66"/>
                </a:lnTo>
                <a:lnTo>
                  <a:pt x="36" y="66"/>
                </a:lnTo>
                <a:lnTo>
                  <a:pt x="34" y="60"/>
                </a:lnTo>
                <a:lnTo>
                  <a:pt x="34" y="60"/>
                </a:lnTo>
                <a:close/>
                <a:moveTo>
                  <a:pt x="222" y="104"/>
                </a:moveTo>
                <a:lnTo>
                  <a:pt x="222" y="104"/>
                </a:lnTo>
                <a:lnTo>
                  <a:pt x="223" y="114"/>
                </a:lnTo>
                <a:lnTo>
                  <a:pt x="223" y="114"/>
                </a:lnTo>
                <a:lnTo>
                  <a:pt x="228" y="111"/>
                </a:lnTo>
                <a:lnTo>
                  <a:pt x="228" y="111"/>
                </a:lnTo>
                <a:lnTo>
                  <a:pt x="228" y="101"/>
                </a:lnTo>
                <a:lnTo>
                  <a:pt x="228" y="101"/>
                </a:lnTo>
                <a:lnTo>
                  <a:pt x="222" y="104"/>
                </a:lnTo>
                <a:lnTo>
                  <a:pt x="222" y="104"/>
                </a:lnTo>
                <a:close/>
                <a:moveTo>
                  <a:pt x="73" y="202"/>
                </a:moveTo>
                <a:lnTo>
                  <a:pt x="73" y="202"/>
                </a:lnTo>
                <a:lnTo>
                  <a:pt x="75" y="199"/>
                </a:lnTo>
                <a:lnTo>
                  <a:pt x="77" y="197"/>
                </a:lnTo>
                <a:lnTo>
                  <a:pt x="78" y="191"/>
                </a:lnTo>
                <a:lnTo>
                  <a:pt x="78" y="191"/>
                </a:lnTo>
                <a:lnTo>
                  <a:pt x="75" y="191"/>
                </a:lnTo>
                <a:lnTo>
                  <a:pt x="75" y="191"/>
                </a:lnTo>
                <a:lnTo>
                  <a:pt x="74" y="192"/>
                </a:lnTo>
                <a:lnTo>
                  <a:pt x="73" y="195"/>
                </a:lnTo>
                <a:lnTo>
                  <a:pt x="73" y="195"/>
                </a:lnTo>
                <a:lnTo>
                  <a:pt x="73" y="202"/>
                </a:lnTo>
                <a:lnTo>
                  <a:pt x="73" y="202"/>
                </a:lnTo>
                <a:close/>
                <a:moveTo>
                  <a:pt x="233" y="29"/>
                </a:moveTo>
                <a:lnTo>
                  <a:pt x="233" y="29"/>
                </a:lnTo>
                <a:lnTo>
                  <a:pt x="233" y="29"/>
                </a:lnTo>
                <a:lnTo>
                  <a:pt x="232" y="29"/>
                </a:lnTo>
                <a:lnTo>
                  <a:pt x="232" y="29"/>
                </a:lnTo>
                <a:lnTo>
                  <a:pt x="213" y="37"/>
                </a:lnTo>
                <a:lnTo>
                  <a:pt x="213" y="37"/>
                </a:lnTo>
                <a:lnTo>
                  <a:pt x="213" y="39"/>
                </a:lnTo>
                <a:lnTo>
                  <a:pt x="213" y="39"/>
                </a:lnTo>
                <a:lnTo>
                  <a:pt x="213" y="39"/>
                </a:lnTo>
                <a:lnTo>
                  <a:pt x="213" y="39"/>
                </a:lnTo>
                <a:lnTo>
                  <a:pt x="213" y="39"/>
                </a:lnTo>
                <a:lnTo>
                  <a:pt x="213" y="39"/>
                </a:lnTo>
                <a:lnTo>
                  <a:pt x="219" y="37"/>
                </a:lnTo>
                <a:lnTo>
                  <a:pt x="225" y="35"/>
                </a:lnTo>
                <a:lnTo>
                  <a:pt x="225" y="35"/>
                </a:lnTo>
                <a:lnTo>
                  <a:pt x="229" y="32"/>
                </a:lnTo>
                <a:lnTo>
                  <a:pt x="229" y="32"/>
                </a:lnTo>
                <a:lnTo>
                  <a:pt x="233" y="29"/>
                </a:lnTo>
                <a:lnTo>
                  <a:pt x="233" y="29"/>
                </a:lnTo>
                <a:close/>
                <a:moveTo>
                  <a:pt x="239" y="93"/>
                </a:moveTo>
                <a:lnTo>
                  <a:pt x="239" y="93"/>
                </a:lnTo>
                <a:lnTo>
                  <a:pt x="239" y="87"/>
                </a:lnTo>
                <a:lnTo>
                  <a:pt x="239" y="87"/>
                </a:lnTo>
                <a:lnTo>
                  <a:pt x="235" y="90"/>
                </a:lnTo>
                <a:lnTo>
                  <a:pt x="235" y="90"/>
                </a:lnTo>
                <a:lnTo>
                  <a:pt x="232" y="91"/>
                </a:lnTo>
                <a:lnTo>
                  <a:pt x="232" y="96"/>
                </a:lnTo>
                <a:lnTo>
                  <a:pt x="232" y="96"/>
                </a:lnTo>
                <a:lnTo>
                  <a:pt x="232" y="96"/>
                </a:lnTo>
                <a:lnTo>
                  <a:pt x="232" y="96"/>
                </a:lnTo>
                <a:lnTo>
                  <a:pt x="239" y="93"/>
                </a:lnTo>
                <a:lnTo>
                  <a:pt x="239" y="93"/>
                </a:lnTo>
                <a:close/>
                <a:moveTo>
                  <a:pt x="132" y="222"/>
                </a:moveTo>
                <a:lnTo>
                  <a:pt x="132" y="222"/>
                </a:lnTo>
                <a:lnTo>
                  <a:pt x="138" y="222"/>
                </a:lnTo>
                <a:lnTo>
                  <a:pt x="138" y="222"/>
                </a:lnTo>
                <a:lnTo>
                  <a:pt x="138" y="214"/>
                </a:lnTo>
                <a:lnTo>
                  <a:pt x="138" y="214"/>
                </a:lnTo>
                <a:lnTo>
                  <a:pt x="135" y="215"/>
                </a:lnTo>
                <a:lnTo>
                  <a:pt x="135" y="215"/>
                </a:lnTo>
                <a:lnTo>
                  <a:pt x="132" y="218"/>
                </a:lnTo>
                <a:lnTo>
                  <a:pt x="132" y="222"/>
                </a:lnTo>
                <a:lnTo>
                  <a:pt x="132" y="222"/>
                </a:lnTo>
                <a:close/>
                <a:moveTo>
                  <a:pt x="131" y="141"/>
                </a:moveTo>
                <a:lnTo>
                  <a:pt x="131" y="141"/>
                </a:lnTo>
                <a:lnTo>
                  <a:pt x="129" y="135"/>
                </a:lnTo>
                <a:lnTo>
                  <a:pt x="129" y="135"/>
                </a:lnTo>
                <a:lnTo>
                  <a:pt x="127" y="135"/>
                </a:lnTo>
                <a:lnTo>
                  <a:pt x="125" y="137"/>
                </a:lnTo>
                <a:lnTo>
                  <a:pt x="125" y="137"/>
                </a:lnTo>
                <a:lnTo>
                  <a:pt x="121" y="141"/>
                </a:lnTo>
                <a:lnTo>
                  <a:pt x="121" y="141"/>
                </a:lnTo>
                <a:lnTo>
                  <a:pt x="120" y="143"/>
                </a:lnTo>
                <a:lnTo>
                  <a:pt x="120" y="143"/>
                </a:lnTo>
                <a:lnTo>
                  <a:pt x="124" y="143"/>
                </a:lnTo>
                <a:lnTo>
                  <a:pt x="124" y="143"/>
                </a:lnTo>
                <a:lnTo>
                  <a:pt x="131" y="141"/>
                </a:lnTo>
                <a:lnTo>
                  <a:pt x="131" y="141"/>
                </a:lnTo>
                <a:close/>
                <a:moveTo>
                  <a:pt x="262" y="29"/>
                </a:moveTo>
                <a:lnTo>
                  <a:pt x="262" y="29"/>
                </a:lnTo>
                <a:lnTo>
                  <a:pt x="260" y="19"/>
                </a:lnTo>
                <a:lnTo>
                  <a:pt x="260" y="19"/>
                </a:lnTo>
                <a:lnTo>
                  <a:pt x="256" y="19"/>
                </a:lnTo>
                <a:lnTo>
                  <a:pt x="253" y="22"/>
                </a:lnTo>
                <a:lnTo>
                  <a:pt x="253" y="22"/>
                </a:lnTo>
                <a:lnTo>
                  <a:pt x="259" y="29"/>
                </a:lnTo>
                <a:lnTo>
                  <a:pt x="259" y="29"/>
                </a:lnTo>
                <a:lnTo>
                  <a:pt x="262" y="29"/>
                </a:lnTo>
                <a:lnTo>
                  <a:pt x="262" y="29"/>
                </a:lnTo>
                <a:close/>
                <a:moveTo>
                  <a:pt x="101" y="276"/>
                </a:moveTo>
                <a:lnTo>
                  <a:pt x="101" y="276"/>
                </a:lnTo>
                <a:lnTo>
                  <a:pt x="90" y="278"/>
                </a:lnTo>
                <a:lnTo>
                  <a:pt x="90" y="278"/>
                </a:lnTo>
                <a:lnTo>
                  <a:pt x="90" y="278"/>
                </a:lnTo>
                <a:lnTo>
                  <a:pt x="90" y="278"/>
                </a:lnTo>
                <a:lnTo>
                  <a:pt x="91" y="279"/>
                </a:lnTo>
                <a:lnTo>
                  <a:pt x="91" y="282"/>
                </a:lnTo>
                <a:lnTo>
                  <a:pt x="91" y="282"/>
                </a:lnTo>
                <a:lnTo>
                  <a:pt x="101" y="280"/>
                </a:lnTo>
                <a:lnTo>
                  <a:pt x="101" y="280"/>
                </a:lnTo>
                <a:lnTo>
                  <a:pt x="101" y="276"/>
                </a:lnTo>
                <a:lnTo>
                  <a:pt x="101" y="276"/>
                </a:lnTo>
                <a:close/>
                <a:moveTo>
                  <a:pt x="178" y="208"/>
                </a:moveTo>
                <a:lnTo>
                  <a:pt x="178" y="208"/>
                </a:lnTo>
                <a:lnTo>
                  <a:pt x="178" y="208"/>
                </a:lnTo>
                <a:lnTo>
                  <a:pt x="178" y="208"/>
                </a:lnTo>
                <a:lnTo>
                  <a:pt x="186" y="202"/>
                </a:lnTo>
                <a:lnTo>
                  <a:pt x="186" y="202"/>
                </a:lnTo>
                <a:lnTo>
                  <a:pt x="186" y="202"/>
                </a:lnTo>
                <a:lnTo>
                  <a:pt x="186" y="202"/>
                </a:lnTo>
                <a:lnTo>
                  <a:pt x="186" y="197"/>
                </a:lnTo>
                <a:lnTo>
                  <a:pt x="186" y="197"/>
                </a:lnTo>
                <a:lnTo>
                  <a:pt x="185" y="197"/>
                </a:lnTo>
                <a:lnTo>
                  <a:pt x="185" y="197"/>
                </a:lnTo>
                <a:lnTo>
                  <a:pt x="181" y="201"/>
                </a:lnTo>
                <a:lnTo>
                  <a:pt x="181" y="201"/>
                </a:lnTo>
                <a:lnTo>
                  <a:pt x="179" y="202"/>
                </a:lnTo>
                <a:lnTo>
                  <a:pt x="179" y="202"/>
                </a:lnTo>
                <a:lnTo>
                  <a:pt x="178" y="208"/>
                </a:lnTo>
                <a:lnTo>
                  <a:pt x="178" y="208"/>
                </a:lnTo>
                <a:close/>
                <a:moveTo>
                  <a:pt x="107" y="212"/>
                </a:moveTo>
                <a:lnTo>
                  <a:pt x="107" y="212"/>
                </a:lnTo>
                <a:lnTo>
                  <a:pt x="115" y="214"/>
                </a:lnTo>
                <a:lnTo>
                  <a:pt x="115" y="214"/>
                </a:lnTo>
                <a:lnTo>
                  <a:pt x="115" y="204"/>
                </a:lnTo>
                <a:lnTo>
                  <a:pt x="115" y="204"/>
                </a:lnTo>
                <a:lnTo>
                  <a:pt x="107" y="212"/>
                </a:lnTo>
                <a:lnTo>
                  <a:pt x="107" y="212"/>
                </a:lnTo>
                <a:close/>
                <a:moveTo>
                  <a:pt x="97" y="46"/>
                </a:moveTo>
                <a:lnTo>
                  <a:pt x="97" y="46"/>
                </a:lnTo>
                <a:lnTo>
                  <a:pt x="88" y="46"/>
                </a:lnTo>
                <a:lnTo>
                  <a:pt x="88" y="46"/>
                </a:lnTo>
                <a:lnTo>
                  <a:pt x="90" y="56"/>
                </a:lnTo>
                <a:lnTo>
                  <a:pt x="90" y="56"/>
                </a:lnTo>
                <a:lnTo>
                  <a:pt x="97" y="46"/>
                </a:lnTo>
                <a:lnTo>
                  <a:pt x="97" y="46"/>
                </a:lnTo>
                <a:close/>
                <a:moveTo>
                  <a:pt x="175" y="131"/>
                </a:moveTo>
                <a:lnTo>
                  <a:pt x="175" y="131"/>
                </a:lnTo>
                <a:lnTo>
                  <a:pt x="164" y="141"/>
                </a:lnTo>
                <a:lnTo>
                  <a:pt x="164" y="141"/>
                </a:lnTo>
                <a:lnTo>
                  <a:pt x="165" y="143"/>
                </a:lnTo>
                <a:lnTo>
                  <a:pt x="165" y="143"/>
                </a:lnTo>
                <a:lnTo>
                  <a:pt x="176" y="137"/>
                </a:lnTo>
                <a:lnTo>
                  <a:pt x="176" y="137"/>
                </a:lnTo>
                <a:lnTo>
                  <a:pt x="175" y="131"/>
                </a:lnTo>
                <a:lnTo>
                  <a:pt x="175" y="131"/>
                </a:lnTo>
                <a:close/>
                <a:moveTo>
                  <a:pt x="93" y="228"/>
                </a:moveTo>
                <a:lnTo>
                  <a:pt x="93" y="228"/>
                </a:lnTo>
                <a:lnTo>
                  <a:pt x="93" y="228"/>
                </a:lnTo>
                <a:lnTo>
                  <a:pt x="93" y="228"/>
                </a:lnTo>
                <a:lnTo>
                  <a:pt x="102" y="226"/>
                </a:lnTo>
                <a:lnTo>
                  <a:pt x="102" y="226"/>
                </a:lnTo>
                <a:lnTo>
                  <a:pt x="102" y="224"/>
                </a:lnTo>
                <a:lnTo>
                  <a:pt x="102" y="224"/>
                </a:lnTo>
                <a:lnTo>
                  <a:pt x="102" y="222"/>
                </a:lnTo>
                <a:lnTo>
                  <a:pt x="102" y="222"/>
                </a:lnTo>
                <a:lnTo>
                  <a:pt x="98" y="222"/>
                </a:lnTo>
                <a:lnTo>
                  <a:pt x="97" y="224"/>
                </a:lnTo>
                <a:lnTo>
                  <a:pt x="93" y="228"/>
                </a:lnTo>
                <a:lnTo>
                  <a:pt x="93" y="228"/>
                </a:lnTo>
                <a:close/>
                <a:moveTo>
                  <a:pt x="88" y="76"/>
                </a:moveTo>
                <a:lnTo>
                  <a:pt x="88" y="76"/>
                </a:lnTo>
                <a:lnTo>
                  <a:pt x="88" y="76"/>
                </a:lnTo>
                <a:lnTo>
                  <a:pt x="88" y="76"/>
                </a:lnTo>
                <a:lnTo>
                  <a:pt x="81" y="83"/>
                </a:lnTo>
                <a:lnTo>
                  <a:pt x="81" y="83"/>
                </a:lnTo>
                <a:lnTo>
                  <a:pt x="81" y="84"/>
                </a:lnTo>
                <a:lnTo>
                  <a:pt x="81" y="86"/>
                </a:lnTo>
                <a:lnTo>
                  <a:pt x="81" y="86"/>
                </a:lnTo>
                <a:lnTo>
                  <a:pt x="90" y="83"/>
                </a:lnTo>
                <a:lnTo>
                  <a:pt x="90" y="83"/>
                </a:lnTo>
                <a:lnTo>
                  <a:pt x="88" y="76"/>
                </a:lnTo>
                <a:lnTo>
                  <a:pt x="88" y="76"/>
                </a:lnTo>
                <a:close/>
                <a:moveTo>
                  <a:pt x="141" y="66"/>
                </a:moveTo>
                <a:lnTo>
                  <a:pt x="141" y="66"/>
                </a:lnTo>
                <a:lnTo>
                  <a:pt x="142" y="66"/>
                </a:lnTo>
                <a:lnTo>
                  <a:pt x="142" y="66"/>
                </a:lnTo>
                <a:lnTo>
                  <a:pt x="154" y="53"/>
                </a:lnTo>
                <a:lnTo>
                  <a:pt x="154" y="53"/>
                </a:lnTo>
                <a:lnTo>
                  <a:pt x="154" y="50"/>
                </a:lnTo>
                <a:lnTo>
                  <a:pt x="154" y="50"/>
                </a:lnTo>
                <a:lnTo>
                  <a:pt x="154" y="50"/>
                </a:lnTo>
                <a:lnTo>
                  <a:pt x="154" y="50"/>
                </a:lnTo>
                <a:lnTo>
                  <a:pt x="152" y="52"/>
                </a:lnTo>
                <a:lnTo>
                  <a:pt x="152" y="52"/>
                </a:lnTo>
                <a:lnTo>
                  <a:pt x="142" y="60"/>
                </a:lnTo>
                <a:lnTo>
                  <a:pt x="142" y="60"/>
                </a:lnTo>
                <a:lnTo>
                  <a:pt x="141" y="63"/>
                </a:lnTo>
                <a:lnTo>
                  <a:pt x="141" y="66"/>
                </a:lnTo>
                <a:lnTo>
                  <a:pt x="141" y="66"/>
                </a:lnTo>
                <a:lnTo>
                  <a:pt x="141" y="66"/>
                </a:lnTo>
                <a:lnTo>
                  <a:pt x="141" y="66"/>
                </a:lnTo>
                <a:close/>
                <a:moveTo>
                  <a:pt x="53" y="36"/>
                </a:moveTo>
                <a:lnTo>
                  <a:pt x="53" y="36"/>
                </a:lnTo>
                <a:lnTo>
                  <a:pt x="46" y="36"/>
                </a:lnTo>
                <a:lnTo>
                  <a:pt x="46" y="36"/>
                </a:lnTo>
                <a:lnTo>
                  <a:pt x="44" y="36"/>
                </a:lnTo>
                <a:lnTo>
                  <a:pt x="44" y="36"/>
                </a:lnTo>
                <a:lnTo>
                  <a:pt x="41" y="40"/>
                </a:lnTo>
                <a:lnTo>
                  <a:pt x="41" y="40"/>
                </a:lnTo>
                <a:lnTo>
                  <a:pt x="44" y="42"/>
                </a:lnTo>
                <a:lnTo>
                  <a:pt x="47" y="42"/>
                </a:lnTo>
                <a:lnTo>
                  <a:pt x="47" y="42"/>
                </a:lnTo>
                <a:lnTo>
                  <a:pt x="48" y="40"/>
                </a:lnTo>
                <a:lnTo>
                  <a:pt x="48" y="40"/>
                </a:lnTo>
                <a:lnTo>
                  <a:pt x="53" y="36"/>
                </a:lnTo>
                <a:lnTo>
                  <a:pt x="53" y="36"/>
                </a:lnTo>
                <a:close/>
                <a:moveTo>
                  <a:pt x="215" y="143"/>
                </a:moveTo>
                <a:lnTo>
                  <a:pt x="215" y="143"/>
                </a:lnTo>
                <a:lnTo>
                  <a:pt x="219" y="140"/>
                </a:lnTo>
                <a:lnTo>
                  <a:pt x="223" y="137"/>
                </a:lnTo>
                <a:lnTo>
                  <a:pt x="223" y="137"/>
                </a:lnTo>
                <a:lnTo>
                  <a:pt x="222" y="130"/>
                </a:lnTo>
                <a:lnTo>
                  <a:pt x="222" y="130"/>
                </a:lnTo>
                <a:lnTo>
                  <a:pt x="215" y="143"/>
                </a:lnTo>
                <a:lnTo>
                  <a:pt x="215" y="143"/>
                </a:lnTo>
                <a:close/>
                <a:moveTo>
                  <a:pt x="205" y="187"/>
                </a:moveTo>
                <a:lnTo>
                  <a:pt x="205" y="187"/>
                </a:lnTo>
                <a:lnTo>
                  <a:pt x="203" y="187"/>
                </a:lnTo>
                <a:lnTo>
                  <a:pt x="203" y="187"/>
                </a:lnTo>
                <a:lnTo>
                  <a:pt x="192" y="195"/>
                </a:lnTo>
                <a:lnTo>
                  <a:pt x="192" y="195"/>
                </a:lnTo>
                <a:lnTo>
                  <a:pt x="191" y="195"/>
                </a:lnTo>
                <a:lnTo>
                  <a:pt x="191" y="195"/>
                </a:lnTo>
                <a:lnTo>
                  <a:pt x="191" y="199"/>
                </a:lnTo>
                <a:lnTo>
                  <a:pt x="191" y="199"/>
                </a:lnTo>
                <a:lnTo>
                  <a:pt x="192" y="198"/>
                </a:lnTo>
                <a:lnTo>
                  <a:pt x="192" y="198"/>
                </a:lnTo>
                <a:lnTo>
                  <a:pt x="201" y="192"/>
                </a:lnTo>
                <a:lnTo>
                  <a:pt x="201" y="192"/>
                </a:lnTo>
                <a:lnTo>
                  <a:pt x="203" y="189"/>
                </a:lnTo>
                <a:lnTo>
                  <a:pt x="205" y="187"/>
                </a:lnTo>
                <a:lnTo>
                  <a:pt x="205" y="187"/>
                </a:lnTo>
                <a:close/>
                <a:moveTo>
                  <a:pt x="260" y="242"/>
                </a:moveTo>
                <a:lnTo>
                  <a:pt x="260" y="242"/>
                </a:lnTo>
                <a:lnTo>
                  <a:pt x="259" y="241"/>
                </a:lnTo>
                <a:lnTo>
                  <a:pt x="259" y="241"/>
                </a:lnTo>
                <a:lnTo>
                  <a:pt x="256" y="242"/>
                </a:lnTo>
                <a:lnTo>
                  <a:pt x="256" y="242"/>
                </a:lnTo>
                <a:lnTo>
                  <a:pt x="250" y="245"/>
                </a:lnTo>
                <a:lnTo>
                  <a:pt x="250" y="245"/>
                </a:lnTo>
                <a:lnTo>
                  <a:pt x="249" y="246"/>
                </a:lnTo>
                <a:lnTo>
                  <a:pt x="249" y="246"/>
                </a:lnTo>
                <a:lnTo>
                  <a:pt x="247" y="251"/>
                </a:lnTo>
                <a:lnTo>
                  <a:pt x="247" y="251"/>
                </a:lnTo>
                <a:lnTo>
                  <a:pt x="252" y="249"/>
                </a:lnTo>
                <a:lnTo>
                  <a:pt x="252" y="249"/>
                </a:lnTo>
                <a:lnTo>
                  <a:pt x="260" y="242"/>
                </a:lnTo>
                <a:lnTo>
                  <a:pt x="260" y="242"/>
                </a:lnTo>
                <a:close/>
                <a:moveTo>
                  <a:pt x="239" y="152"/>
                </a:moveTo>
                <a:lnTo>
                  <a:pt x="239" y="152"/>
                </a:lnTo>
                <a:lnTo>
                  <a:pt x="240" y="154"/>
                </a:lnTo>
                <a:lnTo>
                  <a:pt x="240" y="154"/>
                </a:lnTo>
                <a:lnTo>
                  <a:pt x="243" y="151"/>
                </a:lnTo>
                <a:lnTo>
                  <a:pt x="243" y="151"/>
                </a:lnTo>
                <a:lnTo>
                  <a:pt x="245" y="150"/>
                </a:lnTo>
                <a:lnTo>
                  <a:pt x="245" y="150"/>
                </a:lnTo>
                <a:lnTo>
                  <a:pt x="243" y="140"/>
                </a:lnTo>
                <a:lnTo>
                  <a:pt x="243" y="140"/>
                </a:lnTo>
                <a:lnTo>
                  <a:pt x="242" y="140"/>
                </a:lnTo>
                <a:lnTo>
                  <a:pt x="240" y="141"/>
                </a:lnTo>
                <a:lnTo>
                  <a:pt x="240" y="141"/>
                </a:lnTo>
                <a:lnTo>
                  <a:pt x="239" y="152"/>
                </a:lnTo>
                <a:lnTo>
                  <a:pt x="239" y="152"/>
                </a:lnTo>
                <a:close/>
                <a:moveTo>
                  <a:pt x="21" y="63"/>
                </a:moveTo>
                <a:lnTo>
                  <a:pt x="21" y="63"/>
                </a:lnTo>
                <a:lnTo>
                  <a:pt x="23" y="63"/>
                </a:lnTo>
                <a:lnTo>
                  <a:pt x="23" y="63"/>
                </a:lnTo>
                <a:lnTo>
                  <a:pt x="27" y="56"/>
                </a:lnTo>
                <a:lnTo>
                  <a:pt x="27" y="56"/>
                </a:lnTo>
                <a:lnTo>
                  <a:pt x="27" y="53"/>
                </a:lnTo>
                <a:lnTo>
                  <a:pt x="27" y="49"/>
                </a:lnTo>
                <a:lnTo>
                  <a:pt x="27" y="49"/>
                </a:lnTo>
                <a:lnTo>
                  <a:pt x="21" y="56"/>
                </a:lnTo>
                <a:lnTo>
                  <a:pt x="21" y="56"/>
                </a:lnTo>
                <a:lnTo>
                  <a:pt x="21" y="56"/>
                </a:lnTo>
                <a:lnTo>
                  <a:pt x="21" y="56"/>
                </a:lnTo>
                <a:lnTo>
                  <a:pt x="21" y="63"/>
                </a:lnTo>
                <a:lnTo>
                  <a:pt x="21" y="63"/>
                </a:lnTo>
                <a:close/>
                <a:moveTo>
                  <a:pt x="260" y="107"/>
                </a:moveTo>
                <a:lnTo>
                  <a:pt x="260" y="107"/>
                </a:lnTo>
                <a:lnTo>
                  <a:pt x="260" y="96"/>
                </a:lnTo>
                <a:lnTo>
                  <a:pt x="260" y="96"/>
                </a:lnTo>
                <a:lnTo>
                  <a:pt x="257" y="97"/>
                </a:lnTo>
                <a:lnTo>
                  <a:pt x="257" y="97"/>
                </a:lnTo>
                <a:lnTo>
                  <a:pt x="259" y="108"/>
                </a:lnTo>
                <a:lnTo>
                  <a:pt x="259" y="108"/>
                </a:lnTo>
                <a:lnTo>
                  <a:pt x="260" y="107"/>
                </a:lnTo>
                <a:lnTo>
                  <a:pt x="260" y="107"/>
                </a:lnTo>
                <a:close/>
                <a:moveTo>
                  <a:pt x="50" y="63"/>
                </a:moveTo>
                <a:lnTo>
                  <a:pt x="50" y="63"/>
                </a:lnTo>
                <a:lnTo>
                  <a:pt x="51" y="63"/>
                </a:lnTo>
                <a:lnTo>
                  <a:pt x="51" y="63"/>
                </a:lnTo>
                <a:lnTo>
                  <a:pt x="58" y="62"/>
                </a:lnTo>
                <a:lnTo>
                  <a:pt x="58" y="62"/>
                </a:lnTo>
                <a:lnTo>
                  <a:pt x="58" y="53"/>
                </a:lnTo>
                <a:lnTo>
                  <a:pt x="58" y="53"/>
                </a:lnTo>
                <a:lnTo>
                  <a:pt x="50" y="63"/>
                </a:lnTo>
                <a:lnTo>
                  <a:pt x="50" y="63"/>
                </a:lnTo>
                <a:close/>
                <a:moveTo>
                  <a:pt x="90" y="91"/>
                </a:moveTo>
                <a:lnTo>
                  <a:pt x="90" y="91"/>
                </a:lnTo>
                <a:lnTo>
                  <a:pt x="88" y="91"/>
                </a:lnTo>
                <a:lnTo>
                  <a:pt x="87" y="91"/>
                </a:lnTo>
                <a:lnTo>
                  <a:pt x="87" y="91"/>
                </a:lnTo>
                <a:lnTo>
                  <a:pt x="83" y="97"/>
                </a:lnTo>
                <a:lnTo>
                  <a:pt x="83" y="97"/>
                </a:lnTo>
                <a:lnTo>
                  <a:pt x="81" y="98"/>
                </a:lnTo>
                <a:lnTo>
                  <a:pt x="81" y="101"/>
                </a:lnTo>
                <a:lnTo>
                  <a:pt x="81" y="101"/>
                </a:lnTo>
                <a:lnTo>
                  <a:pt x="83" y="101"/>
                </a:lnTo>
                <a:lnTo>
                  <a:pt x="84" y="101"/>
                </a:lnTo>
                <a:lnTo>
                  <a:pt x="84" y="101"/>
                </a:lnTo>
                <a:lnTo>
                  <a:pt x="90" y="94"/>
                </a:lnTo>
                <a:lnTo>
                  <a:pt x="90" y="94"/>
                </a:lnTo>
                <a:lnTo>
                  <a:pt x="90" y="93"/>
                </a:lnTo>
                <a:lnTo>
                  <a:pt x="90" y="91"/>
                </a:lnTo>
                <a:lnTo>
                  <a:pt x="90" y="91"/>
                </a:lnTo>
                <a:close/>
                <a:moveTo>
                  <a:pt x="134" y="283"/>
                </a:moveTo>
                <a:lnTo>
                  <a:pt x="134" y="283"/>
                </a:lnTo>
                <a:lnTo>
                  <a:pt x="144" y="282"/>
                </a:lnTo>
                <a:lnTo>
                  <a:pt x="144" y="282"/>
                </a:lnTo>
                <a:lnTo>
                  <a:pt x="144" y="279"/>
                </a:lnTo>
                <a:lnTo>
                  <a:pt x="144" y="279"/>
                </a:lnTo>
                <a:lnTo>
                  <a:pt x="134" y="279"/>
                </a:lnTo>
                <a:lnTo>
                  <a:pt x="134" y="279"/>
                </a:lnTo>
                <a:lnTo>
                  <a:pt x="134" y="283"/>
                </a:lnTo>
                <a:lnTo>
                  <a:pt x="134" y="283"/>
                </a:lnTo>
                <a:close/>
                <a:moveTo>
                  <a:pt x="141" y="113"/>
                </a:moveTo>
                <a:lnTo>
                  <a:pt x="141" y="113"/>
                </a:lnTo>
                <a:lnTo>
                  <a:pt x="142" y="111"/>
                </a:lnTo>
                <a:lnTo>
                  <a:pt x="142" y="111"/>
                </a:lnTo>
                <a:lnTo>
                  <a:pt x="142" y="110"/>
                </a:lnTo>
                <a:lnTo>
                  <a:pt x="142" y="110"/>
                </a:lnTo>
                <a:lnTo>
                  <a:pt x="142" y="104"/>
                </a:lnTo>
                <a:lnTo>
                  <a:pt x="142" y="104"/>
                </a:lnTo>
                <a:lnTo>
                  <a:pt x="137" y="107"/>
                </a:lnTo>
                <a:lnTo>
                  <a:pt x="137" y="107"/>
                </a:lnTo>
                <a:lnTo>
                  <a:pt x="137" y="108"/>
                </a:lnTo>
                <a:lnTo>
                  <a:pt x="138" y="110"/>
                </a:lnTo>
                <a:lnTo>
                  <a:pt x="138" y="110"/>
                </a:lnTo>
                <a:lnTo>
                  <a:pt x="141" y="113"/>
                </a:lnTo>
                <a:lnTo>
                  <a:pt x="141" y="113"/>
                </a:lnTo>
                <a:close/>
                <a:moveTo>
                  <a:pt x="185" y="107"/>
                </a:moveTo>
                <a:lnTo>
                  <a:pt x="185" y="107"/>
                </a:lnTo>
                <a:lnTo>
                  <a:pt x="186" y="106"/>
                </a:lnTo>
                <a:lnTo>
                  <a:pt x="186" y="106"/>
                </a:lnTo>
                <a:lnTo>
                  <a:pt x="191" y="101"/>
                </a:lnTo>
                <a:lnTo>
                  <a:pt x="191" y="101"/>
                </a:lnTo>
                <a:lnTo>
                  <a:pt x="193" y="100"/>
                </a:lnTo>
                <a:lnTo>
                  <a:pt x="192" y="97"/>
                </a:lnTo>
                <a:lnTo>
                  <a:pt x="192" y="97"/>
                </a:lnTo>
                <a:lnTo>
                  <a:pt x="192" y="97"/>
                </a:lnTo>
                <a:lnTo>
                  <a:pt x="192" y="97"/>
                </a:lnTo>
                <a:lnTo>
                  <a:pt x="192" y="97"/>
                </a:lnTo>
                <a:lnTo>
                  <a:pt x="192" y="97"/>
                </a:lnTo>
                <a:lnTo>
                  <a:pt x="188" y="100"/>
                </a:lnTo>
                <a:lnTo>
                  <a:pt x="188" y="100"/>
                </a:lnTo>
                <a:lnTo>
                  <a:pt x="185" y="103"/>
                </a:lnTo>
                <a:lnTo>
                  <a:pt x="185" y="107"/>
                </a:lnTo>
                <a:lnTo>
                  <a:pt x="185" y="107"/>
                </a:lnTo>
                <a:close/>
                <a:moveTo>
                  <a:pt x="218" y="130"/>
                </a:moveTo>
                <a:lnTo>
                  <a:pt x="218" y="130"/>
                </a:lnTo>
                <a:lnTo>
                  <a:pt x="218" y="128"/>
                </a:lnTo>
                <a:lnTo>
                  <a:pt x="218" y="128"/>
                </a:lnTo>
                <a:lnTo>
                  <a:pt x="216" y="130"/>
                </a:lnTo>
                <a:lnTo>
                  <a:pt x="216" y="130"/>
                </a:lnTo>
                <a:lnTo>
                  <a:pt x="209" y="135"/>
                </a:lnTo>
                <a:lnTo>
                  <a:pt x="209" y="135"/>
                </a:lnTo>
                <a:lnTo>
                  <a:pt x="209" y="135"/>
                </a:lnTo>
                <a:lnTo>
                  <a:pt x="209" y="135"/>
                </a:lnTo>
                <a:lnTo>
                  <a:pt x="209" y="143"/>
                </a:lnTo>
                <a:lnTo>
                  <a:pt x="209" y="143"/>
                </a:lnTo>
                <a:lnTo>
                  <a:pt x="218" y="130"/>
                </a:lnTo>
                <a:lnTo>
                  <a:pt x="218" y="130"/>
                </a:lnTo>
                <a:close/>
                <a:moveTo>
                  <a:pt x="111" y="87"/>
                </a:moveTo>
                <a:lnTo>
                  <a:pt x="111" y="87"/>
                </a:lnTo>
                <a:lnTo>
                  <a:pt x="110" y="87"/>
                </a:lnTo>
                <a:lnTo>
                  <a:pt x="110" y="87"/>
                </a:lnTo>
                <a:lnTo>
                  <a:pt x="101" y="89"/>
                </a:lnTo>
                <a:lnTo>
                  <a:pt x="101" y="89"/>
                </a:lnTo>
                <a:lnTo>
                  <a:pt x="101" y="97"/>
                </a:lnTo>
                <a:lnTo>
                  <a:pt x="101" y="97"/>
                </a:lnTo>
                <a:lnTo>
                  <a:pt x="111" y="87"/>
                </a:lnTo>
                <a:lnTo>
                  <a:pt x="111" y="87"/>
                </a:lnTo>
                <a:close/>
                <a:moveTo>
                  <a:pt x="71" y="89"/>
                </a:moveTo>
                <a:lnTo>
                  <a:pt x="71" y="89"/>
                </a:lnTo>
                <a:lnTo>
                  <a:pt x="73" y="87"/>
                </a:lnTo>
                <a:lnTo>
                  <a:pt x="73" y="87"/>
                </a:lnTo>
                <a:lnTo>
                  <a:pt x="75" y="84"/>
                </a:lnTo>
                <a:lnTo>
                  <a:pt x="75" y="84"/>
                </a:lnTo>
                <a:lnTo>
                  <a:pt x="77" y="81"/>
                </a:lnTo>
                <a:lnTo>
                  <a:pt x="77" y="77"/>
                </a:lnTo>
                <a:lnTo>
                  <a:pt x="77" y="77"/>
                </a:lnTo>
                <a:lnTo>
                  <a:pt x="73" y="81"/>
                </a:lnTo>
                <a:lnTo>
                  <a:pt x="73" y="81"/>
                </a:lnTo>
                <a:lnTo>
                  <a:pt x="70" y="84"/>
                </a:lnTo>
                <a:lnTo>
                  <a:pt x="71" y="89"/>
                </a:lnTo>
                <a:lnTo>
                  <a:pt x="71" y="89"/>
                </a:lnTo>
                <a:close/>
                <a:moveTo>
                  <a:pt x="40" y="116"/>
                </a:moveTo>
                <a:lnTo>
                  <a:pt x="40" y="116"/>
                </a:lnTo>
                <a:lnTo>
                  <a:pt x="37" y="117"/>
                </a:lnTo>
                <a:lnTo>
                  <a:pt x="37" y="120"/>
                </a:lnTo>
                <a:lnTo>
                  <a:pt x="37" y="120"/>
                </a:lnTo>
                <a:lnTo>
                  <a:pt x="37" y="121"/>
                </a:lnTo>
                <a:lnTo>
                  <a:pt x="37" y="121"/>
                </a:lnTo>
                <a:lnTo>
                  <a:pt x="37" y="130"/>
                </a:lnTo>
                <a:lnTo>
                  <a:pt x="37" y="130"/>
                </a:lnTo>
                <a:lnTo>
                  <a:pt x="40" y="128"/>
                </a:lnTo>
                <a:lnTo>
                  <a:pt x="40" y="125"/>
                </a:lnTo>
                <a:lnTo>
                  <a:pt x="40" y="125"/>
                </a:lnTo>
                <a:lnTo>
                  <a:pt x="40" y="116"/>
                </a:lnTo>
                <a:lnTo>
                  <a:pt x="40" y="116"/>
                </a:lnTo>
                <a:close/>
                <a:moveTo>
                  <a:pt x="174" y="104"/>
                </a:moveTo>
                <a:lnTo>
                  <a:pt x="174" y="104"/>
                </a:lnTo>
                <a:lnTo>
                  <a:pt x="181" y="100"/>
                </a:lnTo>
                <a:lnTo>
                  <a:pt x="181" y="100"/>
                </a:lnTo>
                <a:lnTo>
                  <a:pt x="181" y="98"/>
                </a:lnTo>
                <a:lnTo>
                  <a:pt x="181" y="98"/>
                </a:lnTo>
                <a:lnTo>
                  <a:pt x="181" y="94"/>
                </a:lnTo>
                <a:lnTo>
                  <a:pt x="181" y="94"/>
                </a:lnTo>
                <a:lnTo>
                  <a:pt x="179" y="94"/>
                </a:lnTo>
                <a:lnTo>
                  <a:pt x="179" y="94"/>
                </a:lnTo>
                <a:lnTo>
                  <a:pt x="175" y="98"/>
                </a:lnTo>
                <a:lnTo>
                  <a:pt x="175" y="98"/>
                </a:lnTo>
                <a:lnTo>
                  <a:pt x="174" y="101"/>
                </a:lnTo>
                <a:lnTo>
                  <a:pt x="174" y="103"/>
                </a:lnTo>
                <a:lnTo>
                  <a:pt x="174" y="103"/>
                </a:lnTo>
                <a:lnTo>
                  <a:pt x="174" y="104"/>
                </a:lnTo>
                <a:lnTo>
                  <a:pt x="174" y="104"/>
                </a:lnTo>
                <a:close/>
                <a:moveTo>
                  <a:pt x="88" y="191"/>
                </a:moveTo>
                <a:lnTo>
                  <a:pt x="88" y="191"/>
                </a:lnTo>
                <a:lnTo>
                  <a:pt x="83" y="191"/>
                </a:lnTo>
                <a:lnTo>
                  <a:pt x="83" y="191"/>
                </a:lnTo>
                <a:lnTo>
                  <a:pt x="80" y="202"/>
                </a:lnTo>
                <a:lnTo>
                  <a:pt x="80" y="202"/>
                </a:lnTo>
                <a:lnTo>
                  <a:pt x="80" y="202"/>
                </a:lnTo>
                <a:lnTo>
                  <a:pt x="80" y="202"/>
                </a:lnTo>
                <a:lnTo>
                  <a:pt x="88" y="191"/>
                </a:lnTo>
                <a:lnTo>
                  <a:pt x="88" y="191"/>
                </a:lnTo>
                <a:close/>
                <a:moveTo>
                  <a:pt x="84" y="161"/>
                </a:moveTo>
                <a:lnTo>
                  <a:pt x="84" y="161"/>
                </a:lnTo>
                <a:lnTo>
                  <a:pt x="84" y="161"/>
                </a:lnTo>
                <a:lnTo>
                  <a:pt x="84" y="161"/>
                </a:lnTo>
                <a:lnTo>
                  <a:pt x="78" y="162"/>
                </a:lnTo>
                <a:lnTo>
                  <a:pt x="78" y="162"/>
                </a:lnTo>
                <a:lnTo>
                  <a:pt x="75" y="164"/>
                </a:lnTo>
                <a:lnTo>
                  <a:pt x="73" y="167"/>
                </a:lnTo>
                <a:lnTo>
                  <a:pt x="73" y="167"/>
                </a:lnTo>
                <a:lnTo>
                  <a:pt x="80" y="167"/>
                </a:lnTo>
                <a:lnTo>
                  <a:pt x="80" y="167"/>
                </a:lnTo>
                <a:lnTo>
                  <a:pt x="81" y="167"/>
                </a:lnTo>
                <a:lnTo>
                  <a:pt x="81" y="167"/>
                </a:lnTo>
                <a:lnTo>
                  <a:pt x="84" y="161"/>
                </a:lnTo>
                <a:lnTo>
                  <a:pt x="84" y="161"/>
                </a:lnTo>
                <a:close/>
                <a:moveTo>
                  <a:pt x="98" y="71"/>
                </a:moveTo>
                <a:lnTo>
                  <a:pt x="98" y="71"/>
                </a:lnTo>
                <a:lnTo>
                  <a:pt x="91" y="71"/>
                </a:lnTo>
                <a:lnTo>
                  <a:pt x="91" y="71"/>
                </a:lnTo>
                <a:lnTo>
                  <a:pt x="93" y="81"/>
                </a:lnTo>
                <a:lnTo>
                  <a:pt x="93" y="81"/>
                </a:lnTo>
                <a:lnTo>
                  <a:pt x="97" y="76"/>
                </a:lnTo>
                <a:lnTo>
                  <a:pt x="97" y="76"/>
                </a:lnTo>
                <a:lnTo>
                  <a:pt x="98" y="74"/>
                </a:lnTo>
                <a:lnTo>
                  <a:pt x="98" y="74"/>
                </a:lnTo>
                <a:lnTo>
                  <a:pt x="98" y="71"/>
                </a:lnTo>
                <a:lnTo>
                  <a:pt x="98" y="71"/>
                </a:lnTo>
                <a:close/>
                <a:moveTo>
                  <a:pt x="84" y="171"/>
                </a:moveTo>
                <a:lnTo>
                  <a:pt x="84" y="171"/>
                </a:lnTo>
                <a:lnTo>
                  <a:pt x="83" y="171"/>
                </a:lnTo>
                <a:lnTo>
                  <a:pt x="81" y="172"/>
                </a:lnTo>
                <a:lnTo>
                  <a:pt x="81" y="172"/>
                </a:lnTo>
                <a:lnTo>
                  <a:pt x="75" y="181"/>
                </a:lnTo>
                <a:lnTo>
                  <a:pt x="75" y="181"/>
                </a:lnTo>
                <a:lnTo>
                  <a:pt x="74" y="182"/>
                </a:lnTo>
                <a:lnTo>
                  <a:pt x="74" y="182"/>
                </a:lnTo>
                <a:lnTo>
                  <a:pt x="77" y="182"/>
                </a:lnTo>
                <a:lnTo>
                  <a:pt x="78" y="181"/>
                </a:lnTo>
                <a:lnTo>
                  <a:pt x="78" y="181"/>
                </a:lnTo>
                <a:lnTo>
                  <a:pt x="83" y="177"/>
                </a:lnTo>
                <a:lnTo>
                  <a:pt x="84" y="171"/>
                </a:lnTo>
                <a:lnTo>
                  <a:pt x="84" y="171"/>
                </a:lnTo>
                <a:close/>
                <a:moveTo>
                  <a:pt x="274" y="86"/>
                </a:moveTo>
                <a:lnTo>
                  <a:pt x="274" y="86"/>
                </a:lnTo>
                <a:lnTo>
                  <a:pt x="273" y="87"/>
                </a:lnTo>
                <a:lnTo>
                  <a:pt x="273" y="89"/>
                </a:lnTo>
                <a:lnTo>
                  <a:pt x="273" y="89"/>
                </a:lnTo>
                <a:lnTo>
                  <a:pt x="273" y="97"/>
                </a:lnTo>
                <a:lnTo>
                  <a:pt x="273" y="97"/>
                </a:lnTo>
                <a:lnTo>
                  <a:pt x="273" y="100"/>
                </a:lnTo>
                <a:lnTo>
                  <a:pt x="273" y="100"/>
                </a:lnTo>
                <a:lnTo>
                  <a:pt x="274" y="100"/>
                </a:lnTo>
                <a:lnTo>
                  <a:pt x="274" y="100"/>
                </a:lnTo>
                <a:lnTo>
                  <a:pt x="276" y="100"/>
                </a:lnTo>
                <a:lnTo>
                  <a:pt x="276" y="100"/>
                </a:lnTo>
                <a:lnTo>
                  <a:pt x="276" y="89"/>
                </a:lnTo>
                <a:lnTo>
                  <a:pt x="276" y="89"/>
                </a:lnTo>
                <a:lnTo>
                  <a:pt x="274" y="86"/>
                </a:lnTo>
                <a:lnTo>
                  <a:pt x="274" y="86"/>
                </a:lnTo>
                <a:close/>
                <a:moveTo>
                  <a:pt x="260" y="64"/>
                </a:moveTo>
                <a:lnTo>
                  <a:pt x="260" y="64"/>
                </a:lnTo>
                <a:lnTo>
                  <a:pt x="260" y="53"/>
                </a:lnTo>
                <a:lnTo>
                  <a:pt x="260" y="53"/>
                </a:lnTo>
                <a:lnTo>
                  <a:pt x="259" y="54"/>
                </a:lnTo>
                <a:lnTo>
                  <a:pt x="259" y="56"/>
                </a:lnTo>
                <a:lnTo>
                  <a:pt x="259" y="56"/>
                </a:lnTo>
                <a:lnTo>
                  <a:pt x="257" y="64"/>
                </a:lnTo>
                <a:lnTo>
                  <a:pt x="257" y="64"/>
                </a:lnTo>
                <a:lnTo>
                  <a:pt x="257" y="66"/>
                </a:lnTo>
                <a:lnTo>
                  <a:pt x="257" y="66"/>
                </a:lnTo>
                <a:lnTo>
                  <a:pt x="260" y="64"/>
                </a:lnTo>
                <a:lnTo>
                  <a:pt x="260" y="64"/>
                </a:lnTo>
                <a:close/>
                <a:moveTo>
                  <a:pt x="43" y="302"/>
                </a:moveTo>
                <a:lnTo>
                  <a:pt x="43" y="302"/>
                </a:lnTo>
                <a:lnTo>
                  <a:pt x="54" y="310"/>
                </a:lnTo>
                <a:lnTo>
                  <a:pt x="64" y="316"/>
                </a:lnTo>
                <a:lnTo>
                  <a:pt x="64" y="316"/>
                </a:lnTo>
                <a:lnTo>
                  <a:pt x="63" y="314"/>
                </a:lnTo>
                <a:lnTo>
                  <a:pt x="63" y="314"/>
                </a:lnTo>
                <a:lnTo>
                  <a:pt x="61" y="313"/>
                </a:lnTo>
                <a:lnTo>
                  <a:pt x="61" y="313"/>
                </a:lnTo>
                <a:lnTo>
                  <a:pt x="60" y="312"/>
                </a:lnTo>
                <a:lnTo>
                  <a:pt x="58" y="310"/>
                </a:lnTo>
                <a:lnTo>
                  <a:pt x="58" y="310"/>
                </a:lnTo>
                <a:lnTo>
                  <a:pt x="54" y="307"/>
                </a:lnTo>
                <a:lnTo>
                  <a:pt x="54" y="307"/>
                </a:lnTo>
                <a:lnTo>
                  <a:pt x="43" y="302"/>
                </a:lnTo>
                <a:lnTo>
                  <a:pt x="43" y="302"/>
                </a:lnTo>
                <a:close/>
                <a:moveTo>
                  <a:pt x="118" y="43"/>
                </a:moveTo>
                <a:lnTo>
                  <a:pt x="118" y="43"/>
                </a:lnTo>
                <a:lnTo>
                  <a:pt x="118" y="44"/>
                </a:lnTo>
                <a:lnTo>
                  <a:pt x="118" y="44"/>
                </a:lnTo>
                <a:lnTo>
                  <a:pt x="125" y="46"/>
                </a:lnTo>
                <a:lnTo>
                  <a:pt x="125" y="46"/>
                </a:lnTo>
                <a:lnTo>
                  <a:pt x="128" y="46"/>
                </a:lnTo>
                <a:lnTo>
                  <a:pt x="131" y="43"/>
                </a:lnTo>
                <a:lnTo>
                  <a:pt x="131" y="43"/>
                </a:lnTo>
                <a:lnTo>
                  <a:pt x="131" y="43"/>
                </a:lnTo>
                <a:lnTo>
                  <a:pt x="131" y="43"/>
                </a:lnTo>
                <a:lnTo>
                  <a:pt x="131" y="43"/>
                </a:lnTo>
                <a:lnTo>
                  <a:pt x="131" y="42"/>
                </a:lnTo>
                <a:lnTo>
                  <a:pt x="131" y="42"/>
                </a:lnTo>
                <a:lnTo>
                  <a:pt x="120" y="43"/>
                </a:lnTo>
                <a:lnTo>
                  <a:pt x="120" y="43"/>
                </a:lnTo>
                <a:lnTo>
                  <a:pt x="118" y="43"/>
                </a:lnTo>
                <a:lnTo>
                  <a:pt x="118" y="43"/>
                </a:lnTo>
                <a:close/>
                <a:moveTo>
                  <a:pt x="70" y="171"/>
                </a:moveTo>
                <a:lnTo>
                  <a:pt x="70" y="171"/>
                </a:lnTo>
                <a:lnTo>
                  <a:pt x="71" y="179"/>
                </a:lnTo>
                <a:lnTo>
                  <a:pt x="71" y="179"/>
                </a:lnTo>
                <a:lnTo>
                  <a:pt x="77" y="171"/>
                </a:lnTo>
                <a:lnTo>
                  <a:pt x="77" y="171"/>
                </a:lnTo>
                <a:lnTo>
                  <a:pt x="70" y="171"/>
                </a:lnTo>
                <a:lnTo>
                  <a:pt x="70" y="171"/>
                </a:lnTo>
                <a:close/>
                <a:moveTo>
                  <a:pt x="149" y="37"/>
                </a:moveTo>
                <a:lnTo>
                  <a:pt x="149" y="37"/>
                </a:lnTo>
                <a:lnTo>
                  <a:pt x="148" y="37"/>
                </a:lnTo>
                <a:lnTo>
                  <a:pt x="148" y="37"/>
                </a:lnTo>
                <a:lnTo>
                  <a:pt x="139" y="46"/>
                </a:lnTo>
                <a:lnTo>
                  <a:pt x="139" y="46"/>
                </a:lnTo>
                <a:lnTo>
                  <a:pt x="139" y="47"/>
                </a:lnTo>
                <a:lnTo>
                  <a:pt x="139" y="47"/>
                </a:lnTo>
                <a:lnTo>
                  <a:pt x="139" y="47"/>
                </a:lnTo>
                <a:lnTo>
                  <a:pt x="151" y="40"/>
                </a:lnTo>
                <a:lnTo>
                  <a:pt x="151" y="40"/>
                </a:lnTo>
                <a:lnTo>
                  <a:pt x="149" y="37"/>
                </a:lnTo>
                <a:lnTo>
                  <a:pt x="149" y="37"/>
                </a:lnTo>
                <a:close/>
                <a:moveTo>
                  <a:pt x="232" y="86"/>
                </a:moveTo>
                <a:lnTo>
                  <a:pt x="232" y="86"/>
                </a:lnTo>
                <a:lnTo>
                  <a:pt x="232" y="86"/>
                </a:lnTo>
                <a:lnTo>
                  <a:pt x="232" y="86"/>
                </a:lnTo>
                <a:lnTo>
                  <a:pt x="239" y="83"/>
                </a:lnTo>
                <a:lnTo>
                  <a:pt x="239" y="83"/>
                </a:lnTo>
                <a:lnTo>
                  <a:pt x="237" y="79"/>
                </a:lnTo>
                <a:lnTo>
                  <a:pt x="237" y="79"/>
                </a:lnTo>
                <a:lnTo>
                  <a:pt x="233" y="80"/>
                </a:lnTo>
                <a:lnTo>
                  <a:pt x="233" y="80"/>
                </a:lnTo>
                <a:lnTo>
                  <a:pt x="232" y="81"/>
                </a:lnTo>
                <a:lnTo>
                  <a:pt x="232" y="81"/>
                </a:lnTo>
                <a:lnTo>
                  <a:pt x="232" y="86"/>
                </a:lnTo>
                <a:lnTo>
                  <a:pt x="232" y="86"/>
                </a:lnTo>
                <a:close/>
                <a:moveTo>
                  <a:pt x="115" y="53"/>
                </a:moveTo>
                <a:lnTo>
                  <a:pt x="115" y="53"/>
                </a:lnTo>
                <a:lnTo>
                  <a:pt x="121" y="52"/>
                </a:lnTo>
                <a:lnTo>
                  <a:pt x="122" y="52"/>
                </a:lnTo>
                <a:lnTo>
                  <a:pt x="124" y="49"/>
                </a:lnTo>
                <a:lnTo>
                  <a:pt x="124" y="49"/>
                </a:lnTo>
                <a:lnTo>
                  <a:pt x="115" y="47"/>
                </a:lnTo>
                <a:lnTo>
                  <a:pt x="115" y="47"/>
                </a:lnTo>
                <a:lnTo>
                  <a:pt x="115" y="53"/>
                </a:lnTo>
                <a:lnTo>
                  <a:pt x="115" y="53"/>
                </a:lnTo>
                <a:close/>
                <a:moveTo>
                  <a:pt x="230" y="171"/>
                </a:moveTo>
                <a:lnTo>
                  <a:pt x="230" y="171"/>
                </a:lnTo>
                <a:lnTo>
                  <a:pt x="228" y="172"/>
                </a:lnTo>
                <a:lnTo>
                  <a:pt x="228" y="172"/>
                </a:lnTo>
                <a:lnTo>
                  <a:pt x="222" y="175"/>
                </a:lnTo>
                <a:lnTo>
                  <a:pt x="222" y="175"/>
                </a:lnTo>
                <a:lnTo>
                  <a:pt x="219" y="177"/>
                </a:lnTo>
                <a:lnTo>
                  <a:pt x="219" y="179"/>
                </a:lnTo>
                <a:lnTo>
                  <a:pt x="219" y="179"/>
                </a:lnTo>
                <a:lnTo>
                  <a:pt x="220" y="178"/>
                </a:lnTo>
                <a:lnTo>
                  <a:pt x="220" y="178"/>
                </a:lnTo>
                <a:lnTo>
                  <a:pt x="226" y="175"/>
                </a:lnTo>
                <a:lnTo>
                  <a:pt x="226" y="175"/>
                </a:lnTo>
                <a:lnTo>
                  <a:pt x="229" y="175"/>
                </a:lnTo>
                <a:lnTo>
                  <a:pt x="229" y="175"/>
                </a:lnTo>
                <a:lnTo>
                  <a:pt x="230" y="175"/>
                </a:lnTo>
                <a:lnTo>
                  <a:pt x="230" y="175"/>
                </a:lnTo>
                <a:lnTo>
                  <a:pt x="230" y="171"/>
                </a:lnTo>
                <a:lnTo>
                  <a:pt x="230" y="171"/>
                </a:lnTo>
                <a:close/>
                <a:moveTo>
                  <a:pt x="19" y="23"/>
                </a:moveTo>
                <a:lnTo>
                  <a:pt x="19" y="23"/>
                </a:lnTo>
                <a:lnTo>
                  <a:pt x="29" y="12"/>
                </a:lnTo>
                <a:lnTo>
                  <a:pt x="29" y="12"/>
                </a:lnTo>
                <a:lnTo>
                  <a:pt x="24" y="12"/>
                </a:lnTo>
                <a:lnTo>
                  <a:pt x="24" y="12"/>
                </a:lnTo>
                <a:lnTo>
                  <a:pt x="24" y="15"/>
                </a:lnTo>
                <a:lnTo>
                  <a:pt x="21" y="16"/>
                </a:lnTo>
                <a:lnTo>
                  <a:pt x="21" y="16"/>
                </a:lnTo>
                <a:lnTo>
                  <a:pt x="19" y="19"/>
                </a:lnTo>
                <a:lnTo>
                  <a:pt x="19" y="19"/>
                </a:lnTo>
                <a:lnTo>
                  <a:pt x="19" y="22"/>
                </a:lnTo>
                <a:lnTo>
                  <a:pt x="19" y="23"/>
                </a:lnTo>
                <a:lnTo>
                  <a:pt x="19" y="23"/>
                </a:lnTo>
                <a:close/>
                <a:moveTo>
                  <a:pt x="88" y="206"/>
                </a:moveTo>
                <a:lnTo>
                  <a:pt x="88" y="206"/>
                </a:lnTo>
                <a:lnTo>
                  <a:pt x="85" y="206"/>
                </a:lnTo>
                <a:lnTo>
                  <a:pt x="84" y="206"/>
                </a:lnTo>
                <a:lnTo>
                  <a:pt x="80" y="211"/>
                </a:lnTo>
                <a:lnTo>
                  <a:pt x="80" y="211"/>
                </a:lnTo>
                <a:lnTo>
                  <a:pt x="90" y="211"/>
                </a:lnTo>
                <a:lnTo>
                  <a:pt x="90" y="211"/>
                </a:lnTo>
                <a:lnTo>
                  <a:pt x="88" y="206"/>
                </a:lnTo>
                <a:lnTo>
                  <a:pt x="88" y="206"/>
                </a:lnTo>
                <a:close/>
                <a:moveTo>
                  <a:pt x="90" y="147"/>
                </a:moveTo>
                <a:lnTo>
                  <a:pt x="90" y="147"/>
                </a:lnTo>
                <a:lnTo>
                  <a:pt x="84" y="152"/>
                </a:lnTo>
                <a:lnTo>
                  <a:pt x="80" y="158"/>
                </a:lnTo>
                <a:lnTo>
                  <a:pt x="80" y="158"/>
                </a:lnTo>
                <a:lnTo>
                  <a:pt x="85" y="157"/>
                </a:lnTo>
                <a:lnTo>
                  <a:pt x="85" y="157"/>
                </a:lnTo>
                <a:lnTo>
                  <a:pt x="87" y="157"/>
                </a:lnTo>
                <a:lnTo>
                  <a:pt x="87" y="155"/>
                </a:lnTo>
                <a:lnTo>
                  <a:pt x="87" y="155"/>
                </a:lnTo>
                <a:lnTo>
                  <a:pt x="88" y="151"/>
                </a:lnTo>
                <a:lnTo>
                  <a:pt x="88" y="151"/>
                </a:lnTo>
                <a:lnTo>
                  <a:pt x="90" y="147"/>
                </a:lnTo>
                <a:lnTo>
                  <a:pt x="90" y="147"/>
                </a:lnTo>
                <a:close/>
                <a:moveTo>
                  <a:pt x="33" y="27"/>
                </a:moveTo>
                <a:lnTo>
                  <a:pt x="33" y="27"/>
                </a:lnTo>
                <a:lnTo>
                  <a:pt x="33" y="26"/>
                </a:lnTo>
                <a:lnTo>
                  <a:pt x="33" y="26"/>
                </a:lnTo>
                <a:lnTo>
                  <a:pt x="31" y="29"/>
                </a:lnTo>
                <a:lnTo>
                  <a:pt x="31" y="29"/>
                </a:lnTo>
                <a:lnTo>
                  <a:pt x="21" y="39"/>
                </a:lnTo>
                <a:lnTo>
                  <a:pt x="21" y="39"/>
                </a:lnTo>
                <a:lnTo>
                  <a:pt x="20" y="42"/>
                </a:lnTo>
                <a:lnTo>
                  <a:pt x="20" y="44"/>
                </a:lnTo>
                <a:lnTo>
                  <a:pt x="20" y="44"/>
                </a:lnTo>
                <a:lnTo>
                  <a:pt x="20" y="44"/>
                </a:lnTo>
                <a:lnTo>
                  <a:pt x="20" y="44"/>
                </a:lnTo>
                <a:lnTo>
                  <a:pt x="24" y="39"/>
                </a:lnTo>
                <a:lnTo>
                  <a:pt x="27" y="33"/>
                </a:lnTo>
                <a:lnTo>
                  <a:pt x="27" y="33"/>
                </a:lnTo>
                <a:lnTo>
                  <a:pt x="29" y="32"/>
                </a:lnTo>
                <a:lnTo>
                  <a:pt x="29" y="32"/>
                </a:lnTo>
                <a:lnTo>
                  <a:pt x="33" y="27"/>
                </a:lnTo>
                <a:lnTo>
                  <a:pt x="33" y="27"/>
                </a:lnTo>
                <a:close/>
                <a:moveTo>
                  <a:pt x="185" y="125"/>
                </a:moveTo>
                <a:lnTo>
                  <a:pt x="185" y="125"/>
                </a:lnTo>
                <a:lnTo>
                  <a:pt x="185" y="125"/>
                </a:lnTo>
                <a:lnTo>
                  <a:pt x="185" y="125"/>
                </a:lnTo>
                <a:lnTo>
                  <a:pt x="195" y="111"/>
                </a:lnTo>
                <a:lnTo>
                  <a:pt x="195" y="111"/>
                </a:lnTo>
                <a:lnTo>
                  <a:pt x="195" y="111"/>
                </a:lnTo>
                <a:lnTo>
                  <a:pt x="195" y="111"/>
                </a:lnTo>
                <a:lnTo>
                  <a:pt x="195" y="111"/>
                </a:lnTo>
                <a:lnTo>
                  <a:pt x="195" y="111"/>
                </a:lnTo>
                <a:lnTo>
                  <a:pt x="185" y="120"/>
                </a:lnTo>
                <a:lnTo>
                  <a:pt x="185" y="120"/>
                </a:lnTo>
                <a:lnTo>
                  <a:pt x="185" y="121"/>
                </a:lnTo>
                <a:lnTo>
                  <a:pt x="185" y="121"/>
                </a:lnTo>
                <a:lnTo>
                  <a:pt x="185" y="125"/>
                </a:lnTo>
                <a:lnTo>
                  <a:pt x="185" y="125"/>
                </a:lnTo>
                <a:close/>
                <a:moveTo>
                  <a:pt x="67" y="60"/>
                </a:moveTo>
                <a:lnTo>
                  <a:pt x="67" y="60"/>
                </a:lnTo>
                <a:lnTo>
                  <a:pt x="70" y="60"/>
                </a:lnTo>
                <a:lnTo>
                  <a:pt x="70" y="60"/>
                </a:lnTo>
                <a:lnTo>
                  <a:pt x="71" y="59"/>
                </a:lnTo>
                <a:lnTo>
                  <a:pt x="71" y="59"/>
                </a:lnTo>
                <a:lnTo>
                  <a:pt x="75" y="53"/>
                </a:lnTo>
                <a:lnTo>
                  <a:pt x="75" y="53"/>
                </a:lnTo>
                <a:lnTo>
                  <a:pt x="77" y="52"/>
                </a:lnTo>
                <a:lnTo>
                  <a:pt x="77" y="50"/>
                </a:lnTo>
                <a:lnTo>
                  <a:pt x="77" y="50"/>
                </a:lnTo>
                <a:lnTo>
                  <a:pt x="67" y="60"/>
                </a:lnTo>
                <a:lnTo>
                  <a:pt x="67" y="60"/>
                </a:lnTo>
                <a:close/>
                <a:moveTo>
                  <a:pt x="40" y="29"/>
                </a:moveTo>
                <a:lnTo>
                  <a:pt x="40" y="29"/>
                </a:lnTo>
                <a:lnTo>
                  <a:pt x="44" y="25"/>
                </a:lnTo>
                <a:lnTo>
                  <a:pt x="44" y="25"/>
                </a:lnTo>
                <a:lnTo>
                  <a:pt x="48" y="20"/>
                </a:lnTo>
                <a:lnTo>
                  <a:pt x="48" y="20"/>
                </a:lnTo>
                <a:lnTo>
                  <a:pt x="43" y="19"/>
                </a:lnTo>
                <a:lnTo>
                  <a:pt x="43" y="19"/>
                </a:lnTo>
                <a:lnTo>
                  <a:pt x="41" y="22"/>
                </a:lnTo>
                <a:lnTo>
                  <a:pt x="40" y="23"/>
                </a:lnTo>
                <a:lnTo>
                  <a:pt x="40" y="29"/>
                </a:lnTo>
                <a:lnTo>
                  <a:pt x="40" y="29"/>
                </a:lnTo>
                <a:close/>
                <a:moveTo>
                  <a:pt x="185" y="222"/>
                </a:moveTo>
                <a:lnTo>
                  <a:pt x="185" y="222"/>
                </a:lnTo>
                <a:lnTo>
                  <a:pt x="181" y="226"/>
                </a:lnTo>
                <a:lnTo>
                  <a:pt x="181" y="226"/>
                </a:lnTo>
                <a:lnTo>
                  <a:pt x="176" y="231"/>
                </a:lnTo>
                <a:lnTo>
                  <a:pt x="176" y="231"/>
                </a:lnTo>
                <a:lnTo>
                  <a:pt x="175" y="232"/>
                </a:lnTo>
                <a:lnTo>
                  <a:pt x="174" y="235"/>
                </a:lnTo>
                <a:lnTo>
                  <a:pt x="174" y="235"/>
                </a:lnTo>
                <a:lnTo>
                  <a:pt x="185" y="226"/>
                </a:lnTo>
                <a:lnTo>
                  <a:pt x="185" y="226"/>
                </a:lnTo>
                <a:lnTo>
                  <a:pt x="186" y="225"/>
                </a:lnTo>
                <a:lnTo>
                  <a:pt x="186" y="225"/>
                </a:lnTo>
                <a:lnTo>
                  <a:pt x="185" y="222"/>
                </a:lnTo>
                <a:lnTo>
                  <a:pt x="185" y="222"/>
                </a:lnTo>
                <a:close/>
                <a:moveTo>
                  <a:pt x="73" y="101"/>
                </a:moveTo>
                <a:lnTo>
                  <a:pt x="73" y="101"/>
                </a:lnTo>
                <a:lnTo>
                  <a:pt x="77" y="97"/>
                </a:lnTo>
                <a:lnTo>
                  <a:pt x="77" y="97"/>
                </a:lnTo>
                <a:lnTo>
                  <a:pt x="77" y="97"/>
                </a:lnTo>
                <a:lnTo>
                  <a:pt x="77" y="97"/>
                </a:lnTo>
                <a:lnTo>
                  <a:pt x="77" y="93"/>
                </a:lnTo>
                <a:lnTo>
                  <a:pt x="77" y="93"/>
                </a:lnTo>
                <a:lnTo>
                  <a:pt x="73" y="94"/>
                </a:lnTo>
                <a:lnTo>
                  <a:pt x="73" y="94"/>
                </a:lnTo>
                <a:lnTo>
                  <a:pt x="71" y="94"/>
                </a:lnTo>
                <a:lnTo>
                  <a:pt x="71" y="96"/>
                </a:lnTo>
                <a:lnTo>
                  <a:pt x="71" y="96"/>
                </a:lnTo>
                <a:lnTo>
                  <a:pt x="73" y="101"/>
                </a:lnTo>
                <a:lnTo>
                  <a:pt x="73" y="101"/>
                </a:lnTo>
                <a:close/>
                <a:moveTo>
                  <a:pt x="21" y="32"/>
                </a:moveTo>
                <a:lnTo>
                  <a:pt x="21" y="32"/>
                </a:lnTo>
                <a:lnTo>
                  <a:pt x="34" y="19"/>
                </a:lnTo>
                <a:lnTo>
                  <a:pt x="34" y="19"/>
                </a:lnTo>
                <a:lnTo>
                  <a:pt x="31" y="17"/>
                </a:lnTo>
                <a:lnTo>
                  <a:pt x="31" y="17"/>
                </a:lnTo>
                <a:lnTo>
                  <a:pt x="21" y="32"/>
                </a:lnTo>
                <a:lnTo>
                  <a:pt x="21" y="32"/>
                </a:lnTo>
                <a:close/>
                <a:moveTo>
                  <a:pt x="245" y="154"/>
                </a:moveTo>
                <a:lnTo>
                  <a:pt x="245" y="154"/>
                </a:lnTo>
                <a:lnTo>
                  <a:pt x="240" y="158"/>
                </a:lnTo>
                <a:lnTo>
                  <a:pt x="240" y="158"/>
                </a:lnTo>
                <a:lnTo>
                  <a:pt x="239" y="160"/>
                </a:lnTo>
                <a:lnTo>
                  <a:pt x="239" y="160"/>
                </a:lnTo>
                <a:lnTo>
                  <a:pt x="237" y="168"/>
                </a:lnTo>
                <a:lnTo>
                  <a:pt x="237" y="168"/>
                </a:lnTo>
                <a:lnTo>
                  <a:pt x="237" y="170"/>
                </a:lnTo>
                <a:lnTo>
                  <a:pt x="237" y="170"/>
                </a:lnTo>
                <a:lnTo>
                  <a:pt x="239" y="167"/>
                </a:lnTo>
                <a:lnTo>
                  <a:pt x="239" y="167"/>
                </a:lnTo>
                <a:lnTo>
                  <a:pt x="242" y="160"/>
                </a:lnTo>
                <a:lnTo>
                  <a:pt x="242" y="160"/>
                </a:lnTo>
                <a:lnTo>
                  <a:pt x="243" y="158"/>
                </a:lnTo>
                <a:lnTo>
                  <a:pt x="246" y="157"/>
                </a:lnTo>
                <a:lnTo>
                  <a:pt x="246" y="157"/>
                </a:lnTo>
                <a:lnTo>
                  <a:pt x="245" y="154"/>
                </a:lnTo>
                <a:lnTo>
                  <a:pt x="245" y="154"/>
                </a:lnTo>
                <a:close/>
                <a:moveTo>
                  <a:pt x="165" y="214"/>
                </a:moveTo>
                <a:lnTo>
                  <a:pt x="165" y="214"/>
                </a:lnTo>
                <a:lnTo>
                  <a:pt x="159" y="218"/>
                </a:lnTo>
                <a:lnTo>
                  <a:pt x="159" y="218"/>
                </a:lnTo>
                <a:lnTo>
                  <a:pt x="159" y="219"/>
                </a:lnTo>
                <a:lnTo>
                  <a:pt x="159" y="219"/>
                </a:lnTo>
                <a:lnTo>
                  <a:pt x="159" y="222"/>
                </a:lnTo>
                <a:lnTo>
                  <a:pt x="159" y="222"/>
                </a:lnTo>
                <a:lnTo>
                  <a:pt x="159" y="222"/>
                </a:lnTo>
                <a:lnTo>
                  <a:pt x="159" y="222"/>
                </a:lnTo>
                <a:lnTo>
                  <a:pt x="164" y="219"/>
                </a:lnTo>
                <a:lnTo>
                  <a:pt x="164" y="219"/>
                </a:lnTo>
                <a:lnTo>
                  <a:pt x="166" y="216"/>
                </a:lnTo>
                <a:lnTo>
                  <a:pt x="165" y="214"/>
                </a:lnTo>
                <a:lnTo>
                  <a:pt x="165" y="214"/>
                </a:lnTo>
                <a:lnTo>
                  <a:pt x="165" y="214"/>
                </a:lnTo>
                <a:lnTo>
                  <a:pt x="165" y="214"/>
                </a:lnTo>
                <a:close/>
                <a:moveTo>
                  <a:pt x="87" y="137"/>
                </a:moveTo>
                <a:lnTo>
                  <a:pt x="87" y="137"/>
                </a:lnTo>
                <a:lnTo>
                  <a:pt x="91" y="137"/>
                </a:lnTo>
                <a:lnTo>
                  <a:pt x="94" y="135"/>
                </a:lnTo>
                <a:lnTo>
                  <a:pt x="94" y="135"/>
                </a:lnTo>
                <a:lnTo>
                  <a:pt x="94" y="134"/>
                </a:lnTo>
                <a:lnTo>
                  <a:pt x="94" y="134"/>
                </a:lnTo>
                <a:lnTo>
                  <a:pt x="95" y="133"/>
                </a:lnTo>
                <a:lnTo>
                  <a:pt x="95" y="130"/>
                </a:lnTo>
                <a:lnTo>
                  <a:pt x="95" y="130"/>
                </a:lnTo>
                <a:lnTo>
                  <a:pt x="91" y="131"/>
                </a:lnTo>
                <a:lnTo>
                  <a:pt x="91" y="131"/>
                </a:lnTo>
                <a:lnTo>
                  <a:pt x="87" y="137"/>
                </a:lnTo>
                <a:lnTo>
                  <a:pt x="87" y="137"/>
                </a:lnTo>
                <a:close/>
                <a:moveTo>
                  <a:pt x="144" y="118"/>
                </a:moveTo>
                <a:lnTo>
                  <a:pt x="144" y="118"/>
                </a:lnTo>
                <a:lnTo>
                  <a:pt x="137" y="125"/>
                </a:lnTo>
                <a:lnTo>
                  <a:pt x="137" y="125"/>
                </a:lnTo>
                <a:lnTo>
                  <a:pt x="137" y="127"/>
                </a:lnTo>
                <a:lnTo>
                  <a:pt x="137" y="128"/>
                </a:lnTo>
                <a:lnTo>
                  <a:pt x="137" y="128"/>
                </a:lnTo>
                <a:lnTo>
                  <a:pt x="142" y="125"/>
                </a:lnTo>
                <a:lnTo>
                  <a:pt x="142" y="125"/>
                </a:lnTo>
                <a:lnTo>
                  <a:pt x="144" y="124"/>
                </a:lnTo>
                <a:lnTo>
                  <a:pt x="145" y="123"/>
                </a:lnTo>
                <a:lnTo>
                  <a:pt x="145" y="123"/>
                </a:lnTo>
                <a:lnTo>
                  <a:pt x="144" y="118"/>
                </a:lnTo>
                <a:lnTo>
                  <a:pt x="144" y="118"/>
                </a:lnTo>
                <a:close/>
                <a:moveTo>
                  <a:pt x="191" y="206"/>
                </a:moveTo>
                <a:lnTo>
                  <a:pt x="191" y="206"/>
                </a:lnTo>
                <a:lnTo>
                  <a:pt x="191" y="206"/>
                </a:lnTo>
                <a:lnTo>
                  <a:pt x="191" y="206"/>
                </a:lnTo>
                <a:lnTo>
                  <a:pt x="198" y="202"/>
                </a:lnTo>
                <a:lnTo>
                  <a:pt x="198" y="202"/>
                </a:lnTo>
                <a:lnTo>
                  <a:pt x="199" y="201"/>
                </a:lnTo>
                <a:lnTo>
                  <a:pt x="199" y="201"/>
                </a:lnTo>
                <a:lnTo>
                  <a:pt x="201" y="197"/>
                </a:lnTo>
                <a:lnTo>
                  <a:pt x="201" y="197"/>
                </a:lnTo>
                <a:lnTo>
                  <a:pt x="191" y="204"/>
                </a:lnTo>
                <a:lnTo>
                  <a:pt x="191" y="204"/>
                </a:lnTo>
                <a:lnTo>
                  <a:pt x="191" y="205"/>
                </a:lnTo>
                <a:lnTo>
                  <a:pt x="191" y="206"/>
                </a:lnTo>
                <a:lnTo>
                  <a:pt x="191" y="206"/>
                </a:lnTo>
                <a:close/>
                <a:moveTo>
                  <a:pt x="111" y="35"/>
                </a:moveTo>
                <a:lnTo>
                  <a:pt x="111" y="35"/>
                </a:lnTo>
                <a:lnTo>
                  <a:pt x="115" y="35"/>
                </a:lnTo>
                <a:lnTo>
                  <a:pt x="117" y="33"/>
                </a:lnTo>
                <a:lnTo>
                  <a:pt x="118" y="32"/>
                </a:lnTo>
                <a:lnTo>
                  <a:pt x="118" y="32"/>
                </a:lnTo>
                <a:lnTo>
                  <a:pt x="108" y="29"/>
                </a:lnTo>
                <a:lnTo>
                  <a:pt x="108" y="29"/>
                </a:lnTo>
                <a:lnTo>
                  <a:pt x="111" y="35"/>
                </a:lnTo>
                <a:lnTo>
                  <a:pt x="111" y="35"/>
                </a:lnTo>
                <a:close/>
                <a:moveTo>
                  <a:pt x="270" y="253"/>
                </a:moveTo>
                <a:lnTo>
                  <a:pt x="270" y="253"/>
                </a:lnTo>
                <a:lnTo>
                  <a:pt x="273" y="253"/>
                </a:lnTo>
                <a:lnTo>
                  <a:pt x="276" y="255"/>
                </a:lnTo>
                <a:lnTo>
                  <a:pt x="276" y="255"/>
                </a:lnTo>
                <a:lnTo>
                  <a:pt x="277" y="253"/>
                </a:lnTo>
                <a:lnTo>
                  <a:pt x="279" y="251"/>
                </a:lnTo>
                <a:lnTo>
                  <a:pt x="279" y="246"/>
                </a:lnTo>
                <a:lnTo>
                  <a:pt x="279" y="246"/>
                </a:lnTo>
                <a:lnTo>
                  <a:pt x="270" y="253"/>
                </a:lnTo>
                <a:lnTo>
                  <a:pt x="270" y="253"/>
                </a:lnTo>
                <a:close/>
                <a:moveTo>
                  <a:pt x="255" y="131"/>
                </a:moveTo>
                <a:lnTo>
                  <a:pt x="255" y="131"/>
                </a:lnTo>
                <a:lnTo>
                  <a:pt x="255" y="123"/>
                </a:lnTo>
                <a:lnTo>
                  <a:pt x="255" y="123"/>
                </a:lnTo>
                <a:lnTo>
                  <a:pt x="253" y="123"/>
                </a:lnTo>
                <a:lnTo>
                  <a:pt x="253" y="123"/>
                </a:lnTo>
                <a:lnTo>
                  <a:pt x="252" y="124"/>
                </a:lnTo>
                <a:lnTo>
                  <a:pt x="252" y="125"/>
                </a:lnTo>
                <a:lnTo>
                  <a:pt x="252" y="125"/>
                </a:lnTo>
                <a:lnTo>
                  <a:pt x="252" y="130"/>
                </a:lnTo>
                <a:lnTo>
                  <a:pt x="252" y="130"/>
                </a:lnTo>
                <a:lnTo>
                  <a:pt x="252" y="133"/>
                </a:lnTo>
                <a:lnTo>
                  <a:pt x="252" y="133"/>
                </a:lnTo>
                <a:lnTo>
                  <a:pt x="255" y="131"/>
                </a:lnTo>
                <a:lnTo>
                  <a:pt x="255" y="131"/>
                </a:lnTo>
                <a:close/>
                <a:moveTo>
                  <a:pt x="60" y="110"/>
                </a:moveTo>
                <a:lnTo>
                  <a:pt x="60" y="110"/>
                </a:lnTo>
                <a:lnTo>
                  <a:pt x="58" y="110"/>
                </a:lnTo>
                <a:lnTo>
                  <a:pt x="58" y="110"/>
                </a:lnTo>
                <a:lnTo>
                  <a:pt x="54" y="114"/>
                </a:lnTo>
                <a:lnTo>
                  <a:pt x="54" y="114"/>
                </a:lnTo>
                <a:lnTo>
                  <a:pt x="54" y="116"/>
                </a:lnTo>
                <a:lnTo>
                  <a:pt x="54" y="116"/>
                </a:lnTo>
                <a:lnTo>
                  <a:pt x="56" y="120"/>
                </a:lnTo>
                <a:lnTo>
                  <a:pt x="56" y="120"/>
                </a:lnTo>
                <a:lnTo>
                  <a:pt x="58" y="117"/>
                </a:lnTo>
                <a:lnTo>
                  <a:pt x="58" y="117"/>
                </a:lnTo>
                <a:lnTo>
                  <a:pt x="60" y="116"/>
                </a:lnTo>
                <a:lnTo>
                  <a:pt x="60" y="116"/>
                </a:lnTo>
                <a:lnTo>
                  <a:pt x="60" y="110"/>
                </a:lnTo>
                <a:lnTo>
                  <a:pt x="60" y="110"/>
                </a:lnTo>
                <a:close/>
                <a:moveTo>
                  <a:pt x="85" y="57"/>
                </a:moveTo>
                <a:lnTo>
                  <a:pt x="85" y="57"/>
                </a:lnTo>
                <a:lnTo>
                  <a:pt x="84" y="50"/>
                </a:lnTo>
                <a:lnTo>
                  <a:pt x="84" y="50"/>
                </a:lnTo>
                <a:lnTo>
                  <a:pt x="81" y="53"/>
                </a:lnTo>
                <a:lnTo>
                  <a:pt x="80" y="56"/>
                </a:lnTo>
                <a:lnTo>
                  <a:pt x="81" y="59"/>
                </a:lnTo>
                <a:lnTo>
                  <a:pt x="81" y="59"/>
                </a:lnTo>
                <a:lnTo>
                  <a:pt x="85" y="57"/>
                </a:lnTo>
                <a:lnTo>
                  <a:pt x="85" y="57"/>
                </a:lnTo>
                <a:close/>
                <a:moveTo>
                  <a:pt x="291" y="26"/>
                </a:moveTo>
                <a:lnTo>
                  <a:pt x="291" y="26"/>
                </a:lnTo>
                <a:lnTo>
                  <a:pt x="291" y="26"/>
                </a:lnTo>
                <a:lnTo>
                  <a:pt x="291" y="26"/>
                </a:lnTo>
                <a:lnTo>
                  <a:pt x="283" y="16"/>
                </a:lnTo>
                <a:lnTo>
                  <a:pt x="283" y="16"/>
                </a:lnTo>
                <a:lnTo>
                  <a:pt x="284" y="23"/>
                </a:lnTo>
                <a:lnTo>
                  <a:pt x="284" y="23"/>
                </a:lnTo>
                <a:lnTo>
                  <a:pt x="284" y="23"/>
                </a:lnTo>
                <a:lnTo>
                  <a:pt x="284" y="23"/>
                </a:lnTo>
                <a:lnTo>
                  <a:pt x="291" y="26"/>
                </a:lnTo>
                <a:lnTo>
                  <a:pt x="291" y="26"/>
                </a:lnTo>
                <a:close/>
                <a:moveTo>
                  <a:pt x="237" y="137"/>
                </a:moveTo>
                <a:lnTo>
                  <a:pt x="237" y="137"/>
                </a:lnTo>
                <a:lnTo>
                  <a:pt x="239" y="131"/>
                </a:lnTo>
                <a:lnTo>
                  <a:pt x="239" y="131"/>
                </a:lnTo>
                <a:lnTo>
                  <a:pt x="232" y="135"/>
                </a:lnTo>
                <a:lnTo>
                  <a:pt x="232" y="135"/>
                </a:lnTo>
                <a:lnTo>
                  <a:pt x="232" y="137"/>
                </a:lnTo>
                <a:lnTo>
                  <a:pt x="232" y="137"/>
                </a:lnTo>
                <a:lnTo>
                  <a:pt x="232" y="140"/>
                </a:lnTo>
                <a:lnTo>
                  <a:pt x="232" y="140"/>
                </a:lnTo>
                <a:lnTo>
                  <a:pt x="237" y="137"/>
                </a:lnTo>
                <a:lnTo>
                  <a:pt x="237" y="137"/>
                </a:lnTo>
                <a:close/>
                <a:moveTo>
                  <a:pt x="256" y="135"/>
                </a:moveTo>
                <a:lnTo>
                  <a:pt x="256" y="135"/>
                </a:lnTo>
                <a:lnTo>
                  <a:pt x="252" y="137"/>
                </a:lnTo>
                <a:lnTo>
                  <a:pt x="252" y="137"/>
                </a:lnTo>
                <a:lnTo>
                  <a:pt x="252" y="144"/>
                </a:lnTo>
                <a:lnTo>
                  <a:pt x="252" y="144"/>
                </a:lnTo>
                <a:lnTo>
                  <a:pt x="256" y="143"/>
                </a:lnTo>
                <a:lnTo>
                  <a:pt x="256" y="143"/>
                </a:lnTo>
                <a:lnTo>
                  <a:pt x="256" y="141"/>
                </a:lnTo>
                <a:lnTo>
                  <a:pt x="256" y="141"/>
                </a:lnTo>
                <a:lnTo>
                  <a:pt x="256" y="135"/>
                </a:lnTo>
                <a:lnTo>
                  <a:pt x="256" y="135"/>
                </a:lnTo>
                <a:close/>
                <a:moveTo>
                  <a:pt x="293" y="269"/>
                </a:moveTo>
                <a:lnTo>
                  <a:pt x="293" y="269"/>
                </a:lnTo>
                <a:lnTo>
                  <a:pt x="291" y="270"/>
                </a:lnTo>
                <a:lnTo>
                  <a:pt x="293" y="272"/>
                </a:lnTo>
                <a:lnTo>
                  <a:pt x="293" y="272"/>
                </a:lnTo>
                <a:lnTo>
                  <a:pt x="300" y="278"/>
                </a:lnTo>
                <a:lnTo>
                  <a:pt x="300" y="278"/>
                </a:lnTo>
                <a:lnTo>
                  <a:pt x="301" y="279"/>
                </a:lnTo>
                <a:lnTo>
                  <a:pt x="301" y="279"/>
                </a:lnTo>
                <a:lnTo>
                  <a:pt x="301" y="275"/>
                </a:lnTo>
                <a:lnTo>
                  <a:pt x="299" y="273"/>
                </a:lnTo>
                <a:lnTo>
                  <a:pt x="299" y="273"/>
                </a:lnTo>
                <a:lnTo>
                  <a:pt x="293" y="269"/>
                </a:lnTo>
                <a:lnTo>
                  <a:pt x="293" y="269"/>
                </a:lnTo>
                <a:close/>
                <a:moveTo>
                  <a:pt x="313" y="287"/>
                </a:moveTo>
                <a:lnTo>
                  <a:pt x="313" y="287"/>
                </a:lnTo>
                <a:lnTo>
                  <a:pt x="314" y="286"/>
                </a:lnTo>
                <a:lnTo>
                  <a:pt x="313" y="285"/>
                </a:lnTo>
                <a:lnTo>
                  <a:pt x="313" y="285"/>
                </a:lnTo>
                <a:lnTo>
                  <a:pt x="307" y="280"/>
                </a:lnTo>
                <a:lnTo>
                  <a:pt x="307" y="280"/>
                </a:lnTo>
                <a:lnTo>
                  <a:pt x="306" y="278"/>
                </a:lnTo>
                <a:lnTo>
                  <a:pt x="306" y="278"/>
                </a:lnTo>
                <a:lnTo>
                  <a:pt x="304" y="280"/>
                </a:lnTo>
                <a:lnTo>
                  <a:pt x="304" y="280"/>
                </a:lnTo>
                <a:lnTo>
                  <a:pt x="313" y="287"/>
                </a:lnTo>
                <a:lnTo>
                  <a:pt x="313" y="287"/>
                </a:lnTo>
                <a:close/>
                <a:moveTo>
                  <a:pt x="147" y="108"/>
                </a:moveTo>
                <a:lnTo>
                  <a:pt x="147" y="108"/>
                </a:lnTo>
                <a:lnTo>
                  <a:pt x="151" y="106"/>
                </a:lnTo>
                <a:lnTo>
                  <a:pt x="151" y="106"/>
                </a:lnTo>
                <a:lnTo>
                  <a:pt x="154" y="104"/>
                </a:lnTo>
                <a:lnTo>
                  <a:pt x="152" y="101"/>
                </a:lnTo>
                <a:lnTo>
                  <a:pt x="152" y="101"/>
                </a:lnTo>
                <a:lnTo>
                  <a:pt x="147" y="104"/>
                </a:lnTo>
                <a:lnTo>
                  <a:pt x="147" y="104"/>
                </a:lnTo>
                <a:lnTo>
                  <a:pt x="147" y="108"/>
                </a:lnTo>
                <a:lnTo>
                  <a:pt x="147" y="108"/>
                </a:lnTo>
                <a:close/>
                <a:moveTo>
                  <a:pt x="118" y="283"/>
                </a:moveTo>
                <a:lnTo>
                  <a:pt x="118" y="283"/>
                </a:lnTo>
                <a:lnTo>
                  <a:pt x="129" y="283"/>
                </a:lnTo>
                <a:lnTo>
                  <a:pt x="129" y="283"/>
                </a:lnTo>
                <a:lnTo>
                  <a:pt x="129" y="280"/>
                </a:lnTo>
                <a:lnTo>
                  <a:pt x="129" y="280"/>
                </a:lnTo>
                <a:lnTo>
                  <a:pt x="120" y="282"/>
                </a:lnTo>
                <a:lnTo>
                  <a:pt x="120" y="282"/>
                </a:lnTo>
                <a:lnTo>
                  <a:pt x="118" y="282"/>
                </a:lnTo>
                <a:lnTo>
                  <a:pt x="118" y="283"/>
                </a:lnTo>
                <a:lnTo>
                  <a:pt x="118" y="283"/>
                </a:lnTo>
                <a:close/>
                <a:moveTo>
                  <a:pt x="70" y="67"/>
                </a:moveTo>
                <a:lnTo>
                  <a:pt x="70" y="67"/>
                </a:lnTo>
                <a:lnTo>
                  <a:pt x="77" y="67"/>
                </a:lnTo>
                <a:lnTo>
                  <a:pt x="77" y="67"/>
                </a:lnTo>
                <a:lnTo>
                  <a:pt x="77" y="63"/>
                </a:lnTo>
                <a:lnTo>
                  <a:pt x="77" y="63"/>
                </a:lnTo>
                <a:lnTo>
                  <a:pt x="73" y="64"/>
                </a:lnTo>
                <a:lnTo>
                  <a:pt x="70" y="67"/>
                </a:lnTo>
                <a:lnTo>
                  <a:pt x="70" y="67"/>
                </a:lnTo>
                <a:close/>
                <a:moveTo>
                  <a:pt x="68" y="71"/>
                </a:moveTo>
                <a:lnTo>
                  <a:pt x="68" y="71"/>
                </a:lnTo>
                <a:lnTo>
                  <a:pt x="68" y="77"/>
                </a:lnTo>
                <a:lnTo>
                  <a:pt x="68" y="77"/>
                </a:lnTo>
                <a:lnTo>
                  <a:pt x="68" y="79"/>
                </a:lnTo>
                <a:lnTo>
                  <a:pt x="68" y="79"/>
                </a:lnTo>
                <a:lnTo>
                  <a:pt x="75" y="71"/>
                </a:lnTo>
                <a:lnTo>
                  <a:pt x="75" y="71"/>
                </a:lnTo>
                <a:lnTo>
                  <a:pt x="68" y="71"/>
                </a:lnTo>
                <a:lnTo>
                  <a:pt x="68" y="71"/>
                </a:lnTo>
                <a:close/>
                <a:moveTo>
                  <a:pt x="90" y="236"/>
                </a:moveTo>
                <a:lnTo>
                  <a:pt x="90" y="236"/>
                </a:lnTo>
                <a:lnTo>
                  <a:pt x="101" y="236"/>
                </a:lnTo>
                <a:lnTo>
                  <a:pt x="101" y="236"/>
                </a:lnTo>
                <a:lnTo>
                  <a:pt x="102" y="236"/>
                </a:lnTo>
                <a:lnTo>
                  <a:pt x="102" y="235"/>
                </a:lnTo>
                <a:lnTo>
                  <a:pt x="102" y="235"/>
                </a:lnTo>
                <a:lnTo>
                  <a:pt x="90" y="233"/>
                </a:lnTo>
                <a:lnTo>
                  <a:pt x="90" y="233"/>
                </a:lnTo>
                <a:lnTo>
                  <a:pt x="90" y="236"/>
                </a:lnTo>
                <a:lnTo>
                  <a:pt x="90" y="236"/>
                </a:lnTo>
                <a:close/>
                <a:moveTo>
                  <a:pt x="311" y="42"/>
                </a:moveTo>
                <a:lnTo>
                  <a:pt x="311" y="42"/>
                </a:lnTo>
                <a:lnTo>
                  <a:pt x="310" y="42"/>
                </a:lnTo>
                <a:lnTo>
                  <a:pt x="310" y="42"/>
                </a:lnTo>
                <a:lnTo>
                  <a:pt x="313" y="44"/>
                </a:lnTo>
                <a:lnTo>
                  <a:pt x="313" y="44"/>
                </a:lnTo>
                <a:lnTo>
                  <a:pt x="314" y="46"/>
                </a:lnTo>
                <a:lnTo>
                  <a:pt x="314" y="46"/>
                </a:lnTo>
                <a:lnTo>
                  <a:pt x="317" y="52"/>
                </a:lnTo>
                <a:lnTo>
                  <a:pt x="317" y="52"/>
                </a:lnTo>
                <a:lnTo>
                  <a:pt x="320" y="50"/>
                </a:lnTo>
                <a:lnTo>
                  <a:pt x="320" y="50"/>
                </a:lnTo>
                <a:lnTo>
                  <a:pt x="316" y="44"/>
                </a:lnTo>
                <a:lnTo>
                  <a:pt x="311" y="42"/>
                </a:lnTo>
                <a:lnTo>
                  <a:pt x="311" y="42"/>
                </a:lnTo>
                <a:close/>
                <a:moveTo>
                  <a:pt x="67" y="175"/>
                </a:moveTo>
                <a:lnTo>
                  <a:pt x="67" y="175"/>
                </a:lnTo>
                <a:lnTo>
                  <a:pt x="66" y="175"/>
                </a:lnTo>
                <a:lnTo>
                  <a:pt x="66" y="175"/>
                </a:lnTo>
                <a:lnTo>
                  <a:pt x="63" y="179"/>
                </a:lnTo>
                <a:lnTo>
                  <a:pt x="61" y="184"/>
                </a:lnTo>
                <a:lnTo>
                  <a:pt x="61" y="184"/>
                </a:lnTo>
                <a:lnTo>
                  <a:pt x="67" y="182"/>
                </a:lnTo>
                <a:lnTo>
                  <a:pt x="67" y="182"/>
                </a:lnTo>
                <a:lnTo>
                  <a:pt x="67" y="175"/>
                </a:lnTo>
                <a:lnTo>
                  <a:pt x="67" y="175"/>
                </a:lnTo>
                <a:close/>
                <a:moveTo>
                  <a:pt x="274" y="134"/>
                </a:moveTo>
                <a:lnTo>
                  <a:pt x="274" y="134"/>
                </a:lnTo>
                <a:lnTo>
                  <a:pt x="273" y="135"/>
                </a:lnTo>
                <a:lnTo>
                  <a:pt x="273" y="135"/>
                </a:lnTo>
                <a:lnTo>
                  <a:pt x="272" y="137"/>
                </a:lnTo>
                <a:lnTo>
                  <a:pt x="272" y="138"/>
                </a:lnTo>
                <a:lnTo>
                  <a:pt x="272" y="138"/>
                </a:lnTo>
                <a:lnTo>
                  <a:pt x="273" y="145"/>
                </a:lnTo>
                <a:lnTo>
                  <a:pt x="273" y="145"/>
                </a:lnTo>
                <a:lnTo>
                  <a:pt x="273" y="148"/>
                </a:lnTo>
                <a:lnTo>
                  <a:pt x="273" y="148"/>
                </a:lnTo>
                <a:lnTo>
                  <a:pt x="274" y="143"/>
                </a:lnTo>
                <a:lnTo>
                  <a:pt x="274" y="134"/>
                </a:lnTo>
                <a:lnTo>
                  <a:pt x="274" y="134"/>
                </a:lnTo>
                <a:close/>
                <a:moveTo>
                  <a:pt x="179" y="22"/>
                </a:moveTo>
                <a:lnTo>
                  <a:pt x="179" y="22"/>
                </a:lnTo>
                <a:lnTo>
                  <a:pt x="178" y="22"/>
                </a:lnTo>
                <a:lnTo>
                  <a:pt x="178" y="22"/>
                </a:lnTo>
                <a:lnTo>
                  <a:pt x="168" y="23"/>
                </a:lnTo>
                <a:lnTo>
                  <a:pt x="168" y="23"/>
                </a:lnTo>
                <a:lnTo>
                  <a:pt x="168" y="26"/>
                </a:lnTo>
                <a:lnTo>
                  <a:pt x="168" y="26"/>
                </a:lnTo>
                <a:lnTo>
                  <a:pt x="176" y="25"/>
                </a:lnTo>
                <a:lnTo>
                  <a:pt x="176" y="25"/>
                </a:lnTo>
                <a:lnTo>
                  <a:pt x="179" y="22"/>
                </a:lnTo>
                <a:lnTo>
                  <a:pt x="179" y="22"/>
                </a:lnTo>
                <a:close/>
                <a:moveTo>
                  <a:pt x="282" y="178"/>
                </a:moveTo>
                <a:lnTo>
                  <a:pt x="282" y="178"/>
                </a:lnTo>
                <a:lnTo>
                  <a:pt x="282" y="167"/>
                </a:lnTo>
                <a:lnTo>
                  <a:pt x="282" y="167"/>
                </a:lnTo>
                <a:lnTo>
                  <a:pt x="279" y="168"/>
                </a:lnTo>
                <a:lnTo>
                  <a:pt x="279" y="168"/>
                </a:lnTo>
                <a:lnTo>
                  <a:pt x="279" y="174"/>
                </a:lnTo>
                <a:lnTo>
                  <a:pt x="279" y="174"/>
                </a:lnTo>
                <a:lnTo>
                  <a:pt x="279" y="179"/>
                </a:lnTo>
                <a:lnTo>
                  <a:pt x="279" y="179"/>
                </a:lnTo>
                <a:lnTo>
                  <a:pt x="282" y="178"/>
                </a:lnTo>
                <a:lnTo>
                  <a:pt x="282" y="178"/>
                </a:lnTo>
                <a:close/>
                <a:moveTo>
                  <a:pt x="98" y="91"/>
                </a:moveTo>
                <a:lnTo>
                  <a:pt x="98" y="91"/>
                </a:lnTo>
                <a:lnTo>
                  <a:pt x="97" y="91"/>
                </a:lnTo>
                <a:lnTo>
                  <a:pt x="97" y="91"/>
                </a:lnTo>
                <a:lnTo>
                  <a:pt x="95" y="94"/>
                </a:lnTo>
                <a:lnTo>
                  <a:pt x="95" y="94"/>
                </a:lnTo>
                <a:lnTo>
                  <a:pt x="94" y="94"/>
                </a:lnTo>
                <a:lnTo>
                  <a:pt x="94" y="94"/>
                </a:lnTo>
                <a:lnTo>
                  <a:pt x="95" y="103"/>
                </a:lnTo>
                <a:lnTo>
                  <a:pt x="95" y="103"/>
                </a:lnTo>
                <a:lnTo>
                  <a:pt x="97" y="101"/>
                </a:lnTo>
                <a:lnTo>
                  <a:pt x="98" y="100"/>
                </a:lnTo>
                <a:lnTo>
                  <a:pt x="98" y="100"/>
                </a:lnTo>
                <a:lnTo>
                  <a:pt x="98" y="91"/>
                </a:lnTo>
                <a:lnTo>
                  <a:pt x="98" y="91"/>
                </a:lnTo>
                <a:close/>
                <a:moveTo>
                  <a:pt x="14" y="33"/>
                </a:moveTo>
                <a:lnTo>
                  <a:pt x="14" y="33"/>
                </a:lnTo>
                <a:lnTo>
                  <a:pt x="12" y="37"/>
                </a:lnTo>
                <a:lnTo>
                  <a:pt x="12" y="37"/>
                </a:lnTo>
                <a:lnTo>
                  <a:pt x="10" y="39"/>
                </a:lnTo>
                <a:lnTo>
                  <a:pt x="10" y="39"/>
                </a:lnTo>
                <a:lnTo>
                  <a:pt x="10" y="44"/>
                </a:lnTo>
                <a:lnTo>
                  <a:pt x="10" y="44"/>
                </a:lnTo>
                <a:lnTo>
                  <a:pt x="14" y="37"/>
                </a:lnTo>
                <a:lnTo>
                  <a:pt x="14" y="37"/>
                </a:lnTo>
                <a:lnTo>
                  <a:pt x="14" y="33"/>
                </a:lnTo>
                <a:lnTo>
                  <a:pt x="14" y="33"/>
                </a:lnTo>
                <a:close/>
                <a:moveTo>
                  <a:pt x="114" y="17"/>
                </a:moveTo>
                <a:lnTo>
                  <a:pt x="114" y="17"/>
                </a:lnTo>
                <a:lnTo>
                  <a:pt x="114" y="17"/>
                </a:lnTo>
                <a:lnTo>
                  <a:pt x="114" y="17"/>
                </a:lnTo>
                <a:lnTo>
                  <a:pt x="134" y="17"/>
                </a:lnTo>
                <a:lnTo>
                  <a:pt x="134" y="17"/>
                </a:lnTo>
                <a:lnTo>
                  <a:pt x="137" y="16"/>
                </a:lnTo>
                <a:lnTo>
                  <a:pt x="137" y="16"/>
                </a:lnTo>
                <a:lnTo>
                  <a:pt x="114" y="17"/>
                </a:lnTo>
                <a:lnTo>
                  <a:pt x="114" y="17"/>
                </a:lnTo>
                <a:close/>
                <a:moveTo>
                  <a:pt x="30" y="256"/>
                </a:moveTo>
                <a:lnTo>
                  <a:pt x="30" y="256"/>
                </a:lnTo>
                <a:lnTo>
                  <a:pt x="30" y="262"/>
                </a:lnTo>
                <a:lnTo>
                  <a:pt x="31" y="265"/>
                </a:lnTo>
                <a:lnTo>
                  <a:pt x="33" y="266"/>
                </a:lnTo>
                <a:lnTo>
                  <a:pt x="33" y="266"/>
                </a:lnTo>
                <a:lnTo>
                  <a:pt x="31" y="255"/>
                </a:lnTo>
                <a:lnTo>
                  <a:pt x="31" y="255"/>
                </a:lnTo>
                <a:lnTo>
                  <a:pt x="30" y="256"/>
                </a:lnTo>
                <a:lnTo>
                  <a:pt x="30" y="256"/>
                </a:lnTo>
                <a:close/>
                <a:moveTo>
                  <a:pt x="183" y="76"/>
                </a:moveTo>
                <a:lnTo>
                  <a:pt x="183" y="76"/>
                </a:lnTo>
                <a:lnTo>
                  <a:pt x="185" y="76"/>
                </a:lnTo>
                <a:lnTo>
                  <a:pt x="185" y="76"/>
                </a:lnTo>
                <a:lnTo>
                  <a:pt x="188" y="73"/>
                </a:lnTo>
                <a:lnTo>
                  <a:pt x="188" y="73"/>
                </a:lnTo>
                <a:lnTo>
                  <a:pt x="188" y="71"/>
                </a:lnTo>
                <a:lnTo>
                  <a:pt x="188" y="71"/>
                </a:lnTo>
                <a:lnTo>
                  <a:pt x="186" y="66"/>
                </a:lnTo>
                <a:lnTo>
                  <a:pt x="186" y="66"/>
                </a:lnTo>
                <a:lnTo>
                  <a:pt x="183" y="67"/>
                </a:lnTo>
                <a:lnTo>
                  <a:pt x="183" y="69"/>
                </a:lnTo>
                <a:lnTo>
                  <a:pt x="183" y="69"/>
                </a:lnTo>
                <a:lnTo>
                  <a:pt x="183" y="73"/>
                </a:lnTo>
                <a:lnTo>
                  <a:pt x="183" y="73"/>
                </a:lnTo>
                <a:lnTo>
                  <a:pt x="183" y="76"/>
                </a:lnTo>
                <a:lnTo>
                  <a:pt x="183" y="76"/>
                </a:lnTo>
                <a:close/>
                <a:moveTo>
                  <a:pt x="158" y="248"/>
                </a:moveTo>
                <a:lnTo>
                  <a:pt x="158" y="248"/>
                </a:lnTo>
                <a:lnTo>
                  <a:pt x="162" y="248"/>
                </a:lnTo>
                <a:lnTo>
                  <a:pt x="162" y="248"/>
                </a:lnTo>
                <a:lnTo>
                  <a:pt x="164" y="245"/>
                </a:lnTo>
                <a:lnTo>
                  <a:pt x="164" y="245"/>
                </a:lnTo>
                <a:lnTo>
                  <a:pt x="162" y="242"/>
                </a:lnTo>
                <a:lnTo>
                  <a:pt x="162" y="242"/>
                </a:lnTo>
                <a:lnTo>
                  <a:pt x="158" y="243"/>
                </a:lnTo>
                <a:lnTo>
                  <a:pt x="158" y="246"/>
                </a:lnTo>
                <a:lnTo>
                  <a:pt x="158" y="246"/>
                </a:lnTo>
                <a:lnTo>
                  <a:pt x="158" y="248"/>
                </a:lnTo>
                <a:lnTo>
                  <a:pt x="158" y="248"/>
                </a:lnTo>
                <a:close/>
                <a:moveTo>
                  <a:pt x="196" y="97"/>
                </a:moveTo>
                <a:lnTo>
                  <a:pt x="196" y="97"/>
                </a:lnTo>
                <a:lnTo>
                  <a:pt x="198" y="97"/>
                </a:lnTo>
                <a:lnTo>
                  <a:pt x="198" y="97"/>
                </a:lnTo>
                <a:lnTo>
                  <a:pt x="203" y="93"/>
                </a:lnTo>
                <a:lnTo>
                  <a:pt x="203" y="93"/>
                </a:lnTo>
                <a:lnTo>
                  <a:pt x="203" y="91"/>
                </a:lnTo>
                <a:lnTo>
                  <a:pt x="203" y="89"/>
                </a:lnTo>
                <a:lnTo>
                  <a:pt x="203" y="89"/>
                </a:lnTo>
                <a:lnTo>
                  <a:pt x="196" y="94"/>
                </a:lnTo>
                <a:lnTo>
                  <a:pt x="196" y="94"/>
                </a:lnTo>
                <a:lnTo>
                  <a:pt x="196" y="97"/>
                </a:lnTo>
                <a:lnTo>
                  <a:pt x="196" y="97"/>
                </a:lnTo>
                <a:close/>
                <a:moveTo>
                  <a:pt x="179" y="152"/>
                </a:moveTo>
                <a:lnTo>
                  <a:pt x="179" y="152"/>
                </a:lnTo>
                <a:lnTo>
                  <a:pt x="179" y="151"/>
                </a:lnTo>
                <a:lnTo>
                  <a:pt x="179" y="151"/>
                </a:lnTo>
                <a:lnTo>
                  <a:pt x="179" y="150"/>
                </a:lnTo>
                <a:lnTo>
                  <a:pt x="179" y="150"/>
                </a:lnTo>
                <a:lnTo>
                  <a:pt x="175" y="154"/>
                </a:lnTo>
                <a:lnTo>
                  <a:pt x="174" y="155"/>
                </a:lnTo>
                <a:lnTo>
                  <a:pt x="174" y="158"/>
                </a:lnTo>
                <a:lnTo>
                  <a:pt x="174" y="158"/>
                </a:lnTo>
                <a:lnTo>
                  <a:pt x="179" y="152"/>
                </a:lnTo>
                <a:lnTo>
                  <a:pt x="179" y="152"/>
                </a:lnTo>
                <a:close/>
                <a:moveTo>
                  <a:pt x="205" y="57"/>
                </a:moveTo>
                <a:lnTo>
                  <a:pt x="205" y="57"/>
                </a:lnTo>
                <a:lnTo>
                  <a:pt x="202" y="57"/>
                </a:lnTo>
                <a:lnTo>
                  <a:pt x="201" y="60"/>
                </a:lnTo>
                <a:lnTo>
                  <a:pt x="201" y="60"/>
                </a:lnTo>
                <a:lnTo>
                  <a:pt x="199" y="63"/>
                </a:lnTo>
                <a:lnTo>
                  <a:pt x="199" y="63"/>
                </a:lnTo>
                <a:lnTo>
                  <a:pt x="198" y="66"/>
                </a:lnTo>
                <a:lnTo>
                  <a:pt x="198" y="66"/>
                </a:lnTo>
                <a:lnTo>
                  <a:pt x="202" y="62"/>
                </a:lnTo>
                <a:lnTo>
                  <a:pt x="202" y="62"/>
                </a:lnTo>
                <a:lnTo>
                  <a:pt x="205" y="60"/>
                </a:lnTo>
                <a:lnTo>
                  <a:pt x="205" y="57"/>
                </a:lnTo>
                <a:lnTo>
                  <a:pt x="205" y="57"/>
                </a:lnTo>
                <a:close/>
                <a:moveTo>
                  <a:pt x="243" y="91"/>
                </a:moveTo>
                <a:lnTo>
                  <a:pt x="243" y="91"/>
                </a:lnTo>
                <a:lnTo>
                  <a:pt x="246" y="90"/>
                </a:lnTo>
                <a:lnTo>
                  <a:pt x="246" y="90"/>
                </a:lnTo>
                <a:lnTo>
                  <a:pt x="246" y="83"/>
                </a:lnTo>
                <a:lnTo>
                  <a:pt x="246" y="83"/>
                </a:lnTo>
                <a:lnTo>
                  <a:pt x="243" y="84"/>
                </a:lnTo>
                <a:lnTo>
                  <a:pt x="243" y="84"/>
                </a:lnTo>
                <a:lnTo>
                  <a:pt x="243" y="91"/>
                </a:lnTo>
                <a:lnTo>
                  <a:pt x="243" y="91"/>
                </a:lnTo>
                <a:close/>
                <a:moveTo>
                  <a:pt x="237" y="188"/>
                </a:moveTo>
                <a:lnTo>
                  <a:pt x="237" y="188"/>
                </a:lnTo>
                <a:lnTo>
                  <a:pt x="239" y="187"/>
                </a:lnTo>
                <a:lnTo>
                  <a:pt x="240" y="184"/>
                </a:lnTo>
                <a:lnTo>
                  <a:pt x="240" y="184"/>
                </a:lnTo>
                <a:lnTo>
                  <a:pt x="240" y="179"/>
                </a:lnTo>
                <a:lnTo>
                  <a:pt x="240" y="179"/>
                </a:lnTo>
                <a:lnTo>
                  <a:pt x="240" y="177"/>
                </a:lnTo>
                <a:lnTo>
                  <a:pt x="240" y="177"/>
                </a:lnTo>
                <a:lnTo>
                  <a:pt x="239" y="178"/>
                </a:lnTo>
                <a:lnTo>
                  <a:pt x="239" y="178"/>
                </a:lnTo>
                <a:lnTo>
                  <a:pt x="239" y="178"/>
                </a:lnTo>
                <a:lnTo>
                  <a:pt x="237" y="182"/>
                </a:lnTo>
                <a:lnTo>
                  <a:pt x="237" y="182"/>
                </a:lnTo>
                <a:lnTo>
                  <a:pt x="237" y="188"/>
                </a:lnTo>
                <a:lnTo>
                  <a:pt x="237" y="188"/>
                </a:lnTo>
                <a:close/>
                <a:moveTo>
                  <a:pt x="93" y="212"/>
                </a:moveTo>
                <a:lnTo>
                  <a:pt x="93" y="212"/>
                </a:lnTo>
                <a:lnTo>
                  <a:pt x="94" y="211"/>
                </a:lnTo>
                <a:lnTo>
                  <a:pt x="94" y="211"/>
                </a:lnTo>
                <a:lnTo>
                  <a:pt x="98" y="204"/>
                </a:lnTo>
                <a:lnTo>
                  <a:pt x="98" y="204"/>
                </a:lnTo>
                <a:lnTo>
                  <a:pt x="93" y="205"/>
                </a:lnTo>
                <a:lnTo>
                  <a:pt x="93" y="205"/>
                </a:lnTo>
                <a:lnTo>
                  <a:pt x="93" y="212"/>
                </a:lnTo>
                <a:lnTo>
                  <a:pt x="93" y="212"/>
                </a:lnTo>
                <a:close/>
                <a:moveTo>
                  <a:pt x="112" y="279"/>
                </a:moveTo>
                <a:lnTo>
                  <a:pt x="112" y="279"/>
                </a:lnTo>
                <a:lnTo>
                  <a:pt x="111" y="276"/>
                </a:lnTo>
                <a:lnTo>
                  <a:pt x="111" y="276"/>
                </a:lnTo>
                <a:lnTo>
                  <a:pt x="104" y="276"/>
                </a:lnTo>
                <a:lnTo>
                  <a:pt x="104" y="276"/>
                </a:lnTo>
                <a:lnTo>
                  <a:pt x="104" y="279"/>
                </a:lnTo>
                <a:lnTo>
                  <a:pt x="104" y="279"/>
                </a:lnTo>
                <a:lnTo>
                  <a:pt x="112" y="279"/>
                </a:lnTo>
                <a:lnTo>
                  <a:pt x="112" y="279"/>
                </a:lnTo>
                <a:close/>
                <a:moveTo>
                  <a:pt x="110" y="79"/>
                </a:moveTo>
                <a:lnTo>
                  <a:pt x="110" y="79"/>
                </a:lnTo>
                <a:lnTo>
                  <a:pt x="110" y="79"/>
                </a:lnTo>
                <a:lnTo>
                  <a:pt x="110" y="79"/>
                </a:lnTo>
                <a:lnTo>
                  <a:pt x="117" y="77"/>
                </a:lnTo>
                <a:lnTo>
                  <a:pt x="117" y="77"/>
                </a:lnTo>
                <a:lnTo>
                  <a:pt x="115" y="73"/>
                </a:lnTo>
                <a:lnTo>
                  <a:pt x="115" y="73"/>
                </a:lnTo>
                <a:lnTo>
                  <a:pt x="114" y="73"/>
                </a:lnTo>
                <a:lnTo>
                  <a:pt x="114" y="73"/>
                </a:lnTo>
                <a:lnTo>
                  <a:pt x="110" y="79"/>
                </a:lnTo>
                <a:lnTo>
                  <a:pt x="110" y="79"/>
                </a:lnTo>
                <a:close/>
                <a:moveTo>
                  <a:pt x="213" y="188"/>
                </a:moveTo>
                <a:lnTo>
                  <a:pt x="213" y="188"/>
                </a:lnTo>
                <a:lnTo>
                  <a:pt x="213" y="188"/>
                </a:lnTo>
                <a:lnTo>
                  <a:pt x="213" y="188"/>
                </a:lnTo>
                <a:lnTo>
                  <a:pt x="206" y="192"/>
                </a:lnTo>
                <a:lnTo>
                  <a:pt x="206" y="192"/>
                </a:lnTo>
                <a:lnTo>
                  <a:pt x="206" y="194"/>
                </a:lnTo>
                <a:lnTo>
                  <a:pt x="206" y="194"/>
                </a:lnTo>
                <a:lnTo>
                  <a:pt x="205" y="198"/>
                </a:lnTo>
                <a:lnTo>
                  <a:pt x="205" y="198"/>
                </a:lnTo>
                <a:lnTo>
                  <a:pt x="213" y="189"/>
                </a:lnTo>
                <a:lnTo>
                  <a:pt x="213" y="189"/>
                </a:lnTo>
                <a:lnTo>
                  <a:pt x="213" y="188"/>
                </a:lnTo>
                <a:lnTo>
                  <a:pt x="213" y="188"/>
                </a:lnTo>
                <a:close/>
                <a:moveTo>
                  <a:pt x="145" y="87"/>
                </a:moveTo>
                <a:lnTo>
                  <a:pt x="145" y="87"/>
                </a:lnTo>
                <a:lnTo>
                  <a:pt x="147" y="87"/>
                </a:lnTo>
                <a:lnTo>
                  <a:pt x="147" y="87"/>
                </a:lnTo>
                <a:lnTo>
                  <a:pt x="152" y="81"/>
                </a:lnTo>
                <a:lnTo>
                  <a:pt x="152" y="81"/>
                </a:lnTo>
                <a:lnTo>
                  <a:pt x="154" y="80"/>
                </a:lnTo>
                <a:lnTo>
                  <a:pt x="154" y="77"/>
                </a:lnTo>
                <a:lnTo>
                  <a:pt x="154" y="77"/>
                </a:lnTo>
                <a:lnTo>
                  <a:pt x="147" y="84"/>
                </a:lnTo>
                <a:lnTo>
                  <a:pt x="147" y="84"/>
                </a:lnTo>
                <a:lnTo>
                  <a:pt x="145" y="86"/>
                </a:lnTo>
                <a:lnTo>
                  <a:pt x="145" y="87"/>
                </a:lnTo>
                <a:lnTo>
                  <a:pt x="145" y="87"/>
                </a:lnTo>
                <a:close/>
                <a:moveTo>
                  <a:pt x="185" y="147"/>
                </a:moveTo>
                <a:lnTo>
                  <a:pt x="185" y="147"/>
                </a:lnTo>
                <a:lnTo>
                  <a:pt x="198" y="135"/>
                </a:lnTo>
                <a:lnTo>
                  <a:pt x="198" y="135"/>
                </a:lnTo>
                <a:lnTo>
                  <a:pt x="186" y="144"/>
                </a:lnTo>
                <a:lnTo>
                  <a:pt x="186" y="144"/>
                </a:lnTo>
                <a:lnTo>
                  <a:pt x="185" y="145"/>
                </a:lnTo>
                <a:lnTo>
                  <a:pt x="185" y="147"/>
                </a:lnTo>
                <a:lnTo>
                  <a:pt x="185" y="147"/>
                </a:lnTo>
                <a:close/>
                <a:moveTo>
                  <a:pt x="168" y="170"/>
                </a:moveTo>
                <a:lnTo>
                  <a:pt x="168" y="170"/>
                </a:lnTo>
                <a:lnTo>
                  <a:pt x="166" y="172"/>
                </a:lnTo>
                <a:lnTo>
                  <a:pt x="165" y="175"/>
                </a:lnTo>
                <a:lnTo>
                  <a:pt x="165" y="175"/>
                </a:lnTo>
                <a:lnTo>
                  <a:pt x="164" y="178"/>
                </a:lnTo>
                <a:lnTo>
                  <a:pt x="165" y="179"/>
                </a:lnTo>
                <a:lnTo>
                  <a:pt x="165" y="179"/>
                </a:lnTo>
                <a:lnTo>
                  <a:pt x="166" y="178"/>
                </a:lnTo>
                <a:lnTo>
                  <a:pt x="168" y="177"/>
                </a:lnTo>
                <a:lnTo>
                  <a:pt x="168" y="177"/>
                </a:lnTo>
                <a:lnTo>
                  <a:pt x="168" y="170"/>
                </a:lnTo>
                <a:lnTo>
                  <a:pt x="168" y="170"/>
                </a:lnTo>
                <a:close/>
                <a:moveTo>
                  <a:pt x="110" y="127"/>
                </a:moveTo>
                <a:lnTo>
                  <a:pt x="110" y="127"/>
                </a:lnTo>
                <a:lnTo>
                  <a:pt x="110" y="127"/>
                </a:lnTo>
                <a:lnTo>
                  <a:pt x="110" y="127"/>
                </a:lnTo>
                <a:lnTo>
                  <a:pt x="105" y="128"/>
                </a:lnTo>
                <a:lnTo>
                  <a:pt x="104" y="130"/>
                </a:lnTo>
                <a:lnTo>
                  <a:pt x="104" y="130"/>
                </a:lnTo>
                <a:lnTo>
                  <a:pt x="102" y="131"/>
                </a:lnTo>
                <a:lnTo>
                  <a:pt x="102" y="131"/>
                </a:lnTo>
                <a:lnTo>
                  <a:pt x="101" y="133"/>
                </a:lnTo>
                <a:lnTo>
                  <a:pt x="101" y="135"/>
                </a:lnTo>
                <a:lnTo>
                  <a:pt x="101" y="135"/>
                </a:lnTo>
                <a:lnTo>
                  <a:pt x="110" y="127"/>
                </a:lnTo>
                <a:lnTo>
                  <a:pt x="110" y="127"/>
                </a:lnTo>
                <a:close/>
                <a:moveTo>
                  <a:pt x="282" y="209"/>
                </a:moveTo>
                <a:lnTo>
                  <a:pt x="282" y="209"/>
                </a:lnTo>
                <a:lnTo>
                  <a:pt x="283" y="209"/>
                </a:lnTo>
                <a:lnTo>
                  <a:pt x="283" y="208"/>
                </a:lnTo>
                <a:lnTo>
                  <a:pt x="283" y="208"/>
                </a:lnTo>
                <a:lnTo>
                  <a:pt x="282" y="197"/>
                </a:lnTo>
                <a:lnTo>
                  <a:pt x="282" y="197"/>
                </a:lnTo>
                <a:lnTo>
                  <a:pt x="282" y="194"/>
                </a:lnTo>
                <a:lnTo>
                  <a:pt x="282" y="194"/>
                </a:lnTo>
                <a:lnTo>
                  <a:pt x="280" y="195"/>
                </a:lnTo>
                <a:lnTo>
                  <a:pt x="280" y="197"/>
                </a:lnTo>
                <a:lnTo>
                  <a:pt x="280" y="197"/>
                </a:lnTo>
                <a:lnTo>
                  <a:pt x="282" y="206"/>
                </a:lnTo>
                <a:lnTo>
                  <a:pt x="282" y="206"/>
                </a:lnTo>
                <a:lnTo>
                  <a:pt x="282" y="209"/>
                </a:lnTo>
                <a:lnTo>
                  <a:pt x="282" y="209"/>
                </a:lnTo>
                <a:close/>
                <a:moveTo>
                  <a:pt x="56" y="12"/>
                </a:moveTo>
                <a:lnTo>
                  <a:pt x="56" y="12"/>
                </a:lnTo>
                <a:lnTo>
                  <a:pt x="56" y="12"/>
                </a:lnTo>
                <a:lnTo>
                  <a:pt x="56" y="12"/>
                </a:lnTo>
                <a:lnTo>
                  <a:pt x="48" y="12"/>
                </a:lnTo>
                <a:lnTo>
                  <a:pt x="48" y="12"/>
                </a:lnTo>
                <a:lnTo>
                  <a:pt x="47" y="12"/>
                </a:lnTo>
                <a:lnTo>
                  <a:pt x="46" y="15"/>
                </a:lnTo>
                <a:lnTo>
                  <a:pt x="46" y="15"/>
                </a:lnTo>
                <a:lnTo>
                  <a:pt x="50" y="15"/>
                </a:lnTo>
                <a:lnTo>
                  <a:pt x="50" y="15"/>
                </a:lnTo>
                <a:lnTo>
                  <a:pt x="53" y="15"/>
                </a:lnTo>
                <a:lnTo>
                  <a:pt x="56" y="12"/>
                </a:lnTo>
                <a:lnTo>
                  <a:pt x="56" y="12"/>
                </a:lnTo>
                <a:lnTo>
                  <a:pt x="56" y="12"/>
                </a:lnTo>
                <a:lnTo>
                  <a:pt x="56" y="12"/>
                </a:lnTo>
                <a:close/>
                <a:moveTo>
                  <a:pt x="94" y="178"/>
                </a:moveTo>
                <a:lnTo>
                  <a:pt x="94" y="178"/>
                </a:lnTo>
                <a:lnTo>
                  <a:pt x="97" y="175"/>
                </a:lnTo>
                <a:lnTo>
                  <a:pt x="97" y="175"/>
                </a:lnTo>
                <a:lnTo>
                  <a:pt x="101" y="172"/>
                </a:lnTo>
                <a:lnTo>
                  <a:pt x="101" y="172"/>
                </a:lnTo>
                <a:lnTo>
                  <a:pt x="94" y="172"/>
                </a:lnTo>
                <a:lnTo>
                  <a:pt x="94" y="172"/>
                </a:lnTo>
                <a:lnTo>
                  <a:pt x="94" y="178"/>
                </a:lnTo>
                <a:lnTo>
                  <a:pt x="94" y="178"/>
                </a:lnTo>
                <a:close/>
                <a:moveTo>
                  <a:pt x="64" y="74"/>
                </a:moveTo>
                <a:lnTo>
                  <a:pt x="64" y="74"/>
                </a:lnTo>
                <a:lnTo>
                  <a:pt x="63" y="76"/>
                </a:lnTo>
                <a:lnTo>
                  <a:pt x="63" y="77"/>
                </a:lnTo>
                <a:lnTo>
                  <a:pt x="63" y="77"/>
                </a:lnTo>
                <a:lnTo>
                  <a:pt x="63" y="84"/>
                </a:lnTo>
                <a:lnTo>
                  <a:pt x="63" y="84"/>
                </a:lnTo>
                <a:lnTo>
                  <a:pt x="63" y="86"/>
                </a:lnTo>
                <a:lnTo>
                  <a:pt x="63" y="86"/>
                </a:lnTo>
                <a:lnTo>
                  <a:pt x="66" y="83"/>
                </a:lnTo>
                <a:lnTo>
                  <a:pt x="66" y="83"/>
                </a:lnTo>
                <a:lnTo>
                  <a:pt x="66" y="81"/>
                </a:lnTo>
                <a:lnTo>
                  <a:pt x="66" y="81"/>
                </a:lnTo>
                <a:lnTo>
                  <a:pt x="64" y="74"/>
                </a:lnTo>
                <a:lnTo>
                  <a:pt x="64" y="74"/>
                </a:lnTo>
                <a:close/>
                <a:moveTo>
                  <a:pt x="54" y="171"/>
                </a:moveTo>
                <a:lnTo>
                  <a:pt x="54" y="171"/>
                </a:lnTo>
                <a:lnTo>
                  <a:pt x="54" y="178"/>
                </a:lnTo>
                <a:lnTo>
                  <a:pt x="54" y="178"/>
                </a:lnTo>
                <a:lnTo>
                  <a:pt x="56" y="178"/>
                </a:lnTo>
                <a:lnTo>
                  <a:pt x="56" y="178"/>
                </a:lnTo>
                <a:lnTo>
                  <a:pt x="57" y="174"/>
                </a:lnTo>
                <a:lnTo>
                  <a:pt x="58" y="171"/>
                </a:lnTo>
                <a:lnTo>
                  <a:pt x="58" y="171"/>
                </a:lnTo>
                <a:lnTo>
                  <a:pt x="54" y="171"/>
                </a:lnTo>
                <a:lnTo>
                  <a:pt x="54" y="171"/>
                </a:lnTo>
                <a:close/>
                <a:moveTo>
                  <a:pt x="63" y="111"/>
                </a:moveTo>
                <a:lnTo>
                  <a:pt x="63" y="111"/>
                </a:lnTo>
                <a:lnTo>
                  <a:pt x="70" y="106"/>
                </a:lnTo>
                <a:lnTo>
                  <a:pt x="70" y="106"/>
                </a:lnTo>
                <a:lnTo>
                  <a:pt x="63" y="104"/>
                </a:lnTo>
                <a:lnTo>
                  <a:pt x="63" y="104"/>
                </a:lnTo>
                <a:lnTo>
                  <a:pt x="63" y="111"/>
                </a:lnTo>
                <a:lnTo>
                  <a:pt x="63" y="111"/>
                </a:lnTo>
                <a:close/>
                <a:moveTo>
                  <a:pt x="333" y="171"/>
                </a:moveTo>
                <a:lnTo>
                  <a:pt x="333" y="171"/>
                </a:lnTo>
                <a:lnTo>
                  <a:pt x="331" y="171"/>
                </a:lnTo>
                <a:lnTo>
                  <a:pt x="331" y="172"/>
                </a:lnTo>
                <a:lnTo>
                  <a:pt x="331" y="172"/>
                </a:lnTo>
                <a:lnTo>
                  <a:pt x="333" y="182"/>
                </a:lnTo>
                <a:lnTo>
                  <a:pt x="333" y="182"/>
                </a:lnTo>
                <a:lnTo>
                  <a:pt x="333" y="184"/>
                </a:lnTo>
                <a:lnTo>
                  <a:pt x="334" y="184"/>
                </a:lnTo>
                <a:lnTo>
                  <a:pt x="334" y="184"/>
                </a:lnTo>
                <a:lnTo>
                  <a:pt x="333" y="171"/>
                </a:lnTo>
                <a:lnTo>
                  <a:pt x="333" y="171"/>
                </a:lnTo>
                <a:close/>
                <a:moveTo>
                  <a:pt x="75" y="278"/>
                </a:moveTo>
                <a:lnTo>
                  <a:pt x="75" y="278"/>
                </a:lnTo>
                <a:lnTo>
                  <a:pt x="70" y="278"/>
                </a:lnTo>
                <a:lnTo>
                  <a:pt x="70" y="278"/>
                </a:lnTo>
                <a:lnTo>
                  <a:pt x="66" y="279"/>
                </a:lnTo>
                <a:lnTo>
                  <a:pt x="66" y="279"/>
                </a:lnTo>
                <a:lnTo>
                  <a:pt x="67" y="279"/>
                </a:lnTo>
                <a:lnTo>
                  <a:pt x="67" y="279"/>
                </a:lnTo>
                <a:lnTo>
                  <a:pt x="74" y="280"/>
                </a:lnTo>
                <a:lnTo>
                  <a:pt x="74" y="280"/>
                </a:lnTo>
                <a:lnTo>
                  <a:pt x="75" y="278"/>
                </a:lnTo>
                <a:lnTo>
                  <a:pt x="75" y="278"/>
                </a:lnTo>
                <a:close/>
                <a:moveTo>
                  <a:pt x="169" y="104"/>
                </a:moveTo>
                <a:lnTo>
                  <a:pt x="169" y="104"/>
                </a:lnTo>
                <a:lnTo>
                  <a:pt x="159" y="114"/>
                </a:lnTo>
                <a:lnTo>
                  <a:pt x="159" y="114"/>
                </a:lnTo>
                <a:lnTo>
                  <a:pt x="161" y="114"/>
                </a:lnTo>
                <a:lnTo>
                  <a:pt x="161" y="114"/>
                </a:lnTo>
                <a:lnTo>
                  <a:pt x="171" y="107"/>
                </a:lnTo>
                <a:lnTo>
                  <a:pt x="171" y="107"/>
                </a:lnTo>
                <a:lnTo>
                  <a:pt x="169" y="104"/>
                </a:lnTo>
                <a:lnTo>
                  <a:pt x="169" y="104"/>
                </a:lnTo>
                <a:close/>
                <a:moveTo>
                  <a:pt x="57" y="140"/>
                </a:moveTo>
                <a:lnTo>
                  <a:pt x="57" y="140"/>
                </a:lnTo>
                <a:lnTo>
                  <a:pt x="53" y="144"/>
                </a:lnTo>
                <a:lnTo>
                  <a:pt x="53" y="144"/>
                </a:lnTo>
                <a:lnTo>
                  <a:pt x="53" y="147"/>
                </a:lnTo>
                <a:lnTo>
                  <a:pt x="53" y="148"/>
                </a:lnTo>
                <a:lnTo>
                  <a:pt x="53" y="148"/>
                </a:lnTo>
                <a:lnTo>
                  <a:pt x="58" y="144"/>
                </a:lnTo>
                <a:lnTo>
                  <a:pt x="58" y="144"/>
                </a:lnTo>
                <a:lnTo>
                  <a:pt x="57" y="140"/>
                </a:lnTo>
                <a:lnTo>
                  <a:pt x="57" y="140"/>
                </a:lnTo>
                <a:close/>
                <a:moveTo>
                  <a:pt x="252" y="101"/>
                </a:moveTo>
                <a:lnTo>
                  <a:pt x="252" y="101"/>
                </a:lnTo>
                <a:lnTo>
                  <a:pt x="250" y="101"/>
                </a:lnTo>
                <a:lnTo>
                  <a:pt x="250" y="103"/>
                </a:lnTo>
                <a:lnTo>
                  <a:pt x="250" y="103"/>
                </a:lnTo>
                <a:lnTo>
                  <a:pt x="250" y="108"/>
                </a:lnTo>
                <a:lnTo>
                  <a:pt x="250" y="108"/>
                </a:lnTo>
                <a:lnTo>
                  <a:pt x="250" y="111"/>
                </a:lnTo>
                <a:lnTo>
                  <a:pt x="250" y="111"/>
                </a:lnTo>
                <a:lnTo>
                  <a:pt x="253" y="111"/>
                </a:lnTo>
                <a:lnTo>
                  <a:pt x="253" y="111"/>
                </a:lnTo>
                <a:lnTo>
                  <a:pt x="252" y="101"/>
                </a:lnTo>
                <a:lnTo>
                  <a:pt x="252" y="101"/>
                </a:lnTo>
                <a:close/>
                <a:moveTo>
                  <a:pt x="233" y="246"/>
                </a:moveTo>
                <a:lnTo>
                  <a:pt x="233" y="246"/>
                </a:lnTo>
                <a:lnTo>
                  <a:pt x="226" y="248"/>
                </a:lnTo>
                <a:lnTo>
                  <a:pt x="226" y="248"/>
                </a:lnTo>
                <a:lnTo>
                  <a:pt x="225" y="248"/>
                </a:lnTo>
                <a:lnTo>
                  <a:pt x="223" y="251"/>
                </a:lnTo>
                <a:lnTo>
                  <a:pt x="223" y="251"/>
                </a:lnTo>
                <a:lnTo>
                  <a:pt x="228" y="251"/>
                </a:lnTo>
                <a:lnTo>
                  <a:pt x="228" y="251"/>
                </a:lnTo>
                <a:lnTo>
                  <a:pt x="233" y="246"/>
                </a:lnTo>
                <a:lnTo>
                  <a:pt x="233" y="246"/>
                </a:lnTo>
                <a:close/>
                <a:moveTo>
                  <a:pt x="255" y="50"/>
                </a:moveTo>
                <a:lnTo>
                  <a:pt x="255" y="50"/>
                </a:lnTo>
                <a:lnTo>
                  <a:pt x="255" y="50"/>
                </a:lnTo>
                <a:lnTo>
                  <a:pt x="255" y="50"/>
                </a:lnTo>
                <a:lnTo>
                  <a:pt x="256" y="39"/>
                </a:lnTo>
                <a:lnTo>
                  <a:pt x="256" y="39"/>
                </a:lnTo>
                <a:lnTo>
                  <a:pt x="253" y="40"/>
                </a:lnTo>
                <a:lnTo>
                  <a:pt x="253" y="40"/>
                </a:lnTo>
                <a:lnTo>
                  <a:pt x="255" y="50"/>
                </a:lnTo>
                <a:lnTo>
                  <a:pt x="255" y="50"/>
                </a:lnTo>
                <a:close/>
                <a:moveTo>
                  <a:pt x="68" y="198"/>
                </a:moveTo>
                <a:lnTo>
                  <a:pt x="68" y="198"/>
                </a:lnTo>
                <a:lnTo>
                  <a:pt x="63" y="205"/>
                </a:lnTo>
                <a:lnTo>
                  <a:pt x="63" y="205"/>
                </a:lnTo>
                <a:lnTo>
                  <a:pt x="70" y="204"/>
                </a:lnTo>
                <a:lnTo>
                  <a:pt x="70" y="204"/>
                </a:lnTo>
                <a:lnTo>
                  <a:pt x="68" y="198"/>
                </a:lnTo>
                <a:lnTo>
                  <a:pt x="68" y="198"/>
                </a:lnTo>
                <a:close/>
                <a:moveTo>
                  <a:pt x="252" y="177"/>
                </a:moveTo>
                <a:lnTo>
                  <a:pt x="252" y="177"/>
                </a:lnTo>
                <a:lnTo>
                  <a:pt x="262" y="170"/>
                </a:lnTo>
                <a:lnTo>
                  <a:pt x="262" y="170"/>
                </a:lnTo>
                <a:lnTo>
                  <a:pt x="260" y="170"/>
                </a:lnTo>
                <a:lnTo>
                  <a:pt x="260" y="170"/>
                </a:lnTo>
                <a:lnTo>
                  <a:pt x="252" y="174"/>
                </a:lnTo>
                <a:lnTo>
                  <a:pt x="252" y="174"/>
                </a:lnTo>
                <a:lnTo>
                  <a:pt x="252" y="177"/>
                </a:lnTo>
                <a:lnTo>
                  <a:pt x="252" y="177"/>
                </a:lnTo>
                <a:close/>
                <a:moveTo>
                  <a:pt x="41" y="154"/>
                </a:moveTo>
                <a:lnTo>
                  <a:pt x="41" y="154"/>
                </a:lnTo>
                <a:lnTo>
                  <a:pt x="41" y="152"/>
                </a:lnTo>
                <a:lnTo>
                  <a:pt x="41" y="151"/>
                </a:lnTo>
                <a:lnTo>
                  <a:pt x="41" y="151"/>
                </a:lnTo>
                <a:lnTo>
                  <a:pt x="41" y="148"/>
                </a:lnTo>
                <a:lnTo>
                  <a:pt x="41" y="148"/>
                </a:lnTo>
                <a:lnTo>
                  <a:pt x="41" y="143"/>
                </a:lnTo>
                <a:lnTo>
                  <a:pt x="41" y="143"/>
                </a:lnTo>
                <a:lnTo>
                  <a:pt x="40" y="144"/>
                </a:lnTo>
                <a:lnTo>
                  <a:pt x="39" y="145"/>
                </a:lnTo>
                <a:lnTo>
                  <a:pt x="39" y="145"/>
                </a:lnTo>
                <a:lnTo>
                  <a:pt x="40" y="150"/>
                </a:lnTo>
                <a:lnTo>
                  <a:pt x="41" y="154"/>
                </a:lnTo>
                <a:lnTo>
                  <a:pt x="41" y="154"/>
                </a:lnTo>
                <a:close/>
                <a:moveTo>
                  <a:pt x="282" y="182"/>
                </a:moveTo>
                <a:lnTo>
                  <a:pt x="282" y="182"/>
                </a:lnTo>
                <a:lnTo>
                  <a:pt x="279" y="184"/>
                </a:lnTo>
                <a:lnTo>
                  <a:pt x="279" y="187"/>
                </a:lnTo>
                <a:lnTo>
                  <a:pt x="279" y="187"/>
                </a:lnTo>
                <a:lnTo>
                  <a:pt x="280" y="188"/>
                </a:lnTo>
                <a:lnTo>
                  <a:pt x="280" y="188"/>
                </a:lnTo>
                <a:lnTo>
                  <a:pt x="280" y="189"/>
                </a:lnTo>
                <a:lnTo>
                  <a:pt x="280" y="189"/>
                </a:lnTo>
                <a:lnTo>
                  <a:pt x="280" y="192"/>
                </a:lnTo>
                <a:lnTo>
                  <a:pt x="280" y="192"/>
                </a:lnTo>
                <a:lnTo>
                  <a:pt x="282" y="191"/>
                </a:lnTo>
                <a:lnTo>
                  <a:pt x="282" y="191"/>
                </a:lnTo>
                <a:lnTo>
                  <a:pt x="282" y="182"/>
                </a:lnTo>
                <a:lnTo>
                  <a:pt x="282" y="182"/>
                </a:lnTo>
                <a:close/>
                <a:moveTo>
                  <a:pt x="237" y="43"/>
                </a:moveTo>
                <a:lnTo>
                  <a:pt x="237" y="43"/>
                </a:lnTo>
                <a:lnTo>
                  <a:pt x="240" y="42"/>
                </a:lnTo>
                <a:lnTo>
                  <a:pt x="240" y="42"/>
                </a:lnTo>
                <a:lnTo>
                  <a:pt x="242" y="42"/>
                </a:lnTo>
                <a:lnTo>
                  <a:pt x="242" y="42"/>
                </a:lnTo>
                <a:lnTo>
                  <a:pt x="242" y="36"/>
                </a:lnTo>
                <a:lnTo>
                  <a:pt x="242" y="36"/>
                </a:lnTo>
                <a:lnTo>
                  <a:pt x="239" y="39"/>
                </a:lnTo>
                <a:lnTo>
                  <a:pt x="236" y="40"/>
                </a:lnTo>
                <a:lnTo>
                  <a:pt x="236" y="40"/>
                </a:lnTo>
                <a:lnTo>
                  <a:pt x="237" y="43"/>
                </a:lnTo>
                <a:lnTo>
                  <a:pt x="237" y="43"/>
                </a:lnTo>
                <a:close/>
                <a:moveTo>
                  <a:pt x="274" y="117"/>
                </a:moveTo>
                <a:lnTo>
                  <a:pt x="274" y="117"/>
                </a:lnTo>
                <a:lnTo>
                  <a:pt x="274" y="110"/>
                </a:lnTo>
                <a:lnTo>
                  <a:pt x="274" y="110"/>
                </a:lnTo>
                <a:lnTo>
                  <a:pt x="273" y="111"/>
                </a:lnTo>
                <a:lnTo>
                  <a:pt x="273" y="111"/>
                </a:lnTo>
                <a:lnTo>
                  <a:pt x="272" y="111"/>
                </a:lnTo>
                <a:lnTo>
                  <a:pt x="272" y="111"/>
                </a:lnTo>
                <a:lnTo>
                  <a:pt x="272" y="117"/>
                </a:lnTo>
                <a:lnTo>
                  <a:pt x="272" y="117"/>
                </a:lnTo>
                <a:lnTo>
                  <a:pt x="274" y="117"/>
                </a:lnTo>
                <a:lnTo>
                  <a:pt x="274" y="117"/>
                </a:lnTo>
                <a:close/>
                <a:moveTo>
                  <a:pt x="154" y="211"/>
                </a:moveTo>
                <a:lnTo>
                  <a:pt x="154" y="211"/>
                </a:lnTo>
                <a:lnTo>
                  <a:pt x="154" y="211"/>
                </a:lnTo>
                <a:lnTo>
                  <a:pt x="154" y="211"/>
                </a:lnTo>
                <a:lnTo>
                  <a:pt x="148" y="221"/>
                </a:lnTo>
                <a:lnTo>
                  <a:pt x="148" y="221"/>
                </a:lnTo>
                <a:lnTo>
                  <a:pt x="154" y="215"/>
                </a:lnTo>
                <a:lnTo>
                  <a:pt x="154" y="215"/>
                </a:lnTo>
                <a:lnTo>
                  <a:pt x="155" y="214"/>
                </a:lnTo>
                <a:lnTo>
                  <a:pt x="155" y="214"/>
                </a:lnTo>
                <a:lnTo>
                  <a:pt x="154" y="211"/>
                </a:lnTo>
                <a:lnTo>
                  <a:pt x="154" y="211"/>
                </a:lnTo>
                <a:close/>
                <a:moveTo>
                  <a:pt x="151" y="133"/>
                </a:moveTo>
                <a:lnTo>
                  <a:pt x="151" y="133"/>
                </a:lnTo>
                <a:lnTo>
                  <a:pt x="152" y="133"/>
                </a:lnTo>
                <a:lnTo>
                  <a:pt x="154" y="131"/>
                </a:lnTo>
                <a:lnTo>
                  <a:pt x="154" y="131"/>
                </a:lnTo>
                <a:lnTo>
                  <a:pt x="154" y="125"/>
                </a:lnTo>
                <a:lnTo>
                  <a:pt x="154" y="125"/>
                </a:lnTo>
                <a:lnTo>
                  <a:pt x="149" y="127"/>
                </a:lnTo>
                <a:lnTo>
                  <a:pt x="149" y="127"/>
                </a:lnTo>
                <a:lnTo>
                  <a:pt x="151" y="133"/>
                </a:lnTo>
                <a:lnTo>
                  <a:pt x="151" y="133"/>
                </a:lnTo>
                <a:close/>
                <a:moveTo>
                  <a:pt x="43" y="94"/>
                </a:moveTo>
                <a:lnTo>
                  <a:pt x="43" y="94"/>
                </a:lnTo>
                <a:lnTo>
                  <a:pt x="44" y="93"/>
                </a:lnTo>
                <a:lnTo>
                  <a:pt x="46" y="91"/>
                </a:lnTo>
                <a:lnTo>
                  <a:pt x="46" y="91"/>
                </a:lnTo>
                <a:lnTo>
                  <a:pt x="44" y="84"/>
                </a:lnTo>
                <a:lnTo>
                  <a:pt x="44" y="84"/>
                </a:lnTo>
                <a:lnTo>
                  <a:pt x="43" y="84"/>
                </a:lnTo>
                <a:lnTo>
                  <a:pt x="43" y="86"/>
                </a:lnTo>
                <a:lnTo>
                  <a:pt x="43" y="86"/>
                </a:lnTo>
                <a:lnTo>
                  <a:pt x="43" y="94"/>
                </a:lnTo>
                <a:lnTo>
                  <a:pt x="43" y="94"/>
                </a:lnTo>
                <a:close/>
                <a:moveTo>
                  <a:pt x="71" y="208"/>
                </a:moveTo>
                <a:lnTo>
                  <a:pt x="71" y="208"/>
                </a:lnTo>
                <a:lnTo>
                  <a:pt x="64" y="209"/>
                </a:lnTo>
                <a:lnTo>
                  <a:pt x="58" y="211"/>
                </a:lnTo>
                <a:lnTo>
                  <a:pt x="58" y="211"/>
                </a:lnTo>
                <a:lnTo>
                  <a:pt x="68" y="211"/>
                </a:lnTo>
                <a:lnTo>
                  <a:pt x="68" y="211"/>
                </a:lnTo>
                <a:lnTo>
                  <a:pt x="71" y="211"/>
                </a:lnTo>
                <a:lnTo>
                  <a:pt x="71" y="211"/>
                </a:lnTo>
                <a:lnTo>
                  <a:pt x="71" y="208"/>
                </a:lnTo>
                <a:lnTo>
                  <a:pt x="71" y="208"/>
                </a:lnTo>
                <a:close/>
                <a:moveTo>
                  <a:pt x="245" y="182"/>
                </a:moveTo>
                <a:lnTo>
                  <a:pt x="245" y="182"/>
                </a:lnTo>
                <a:lnTo>
                  <a:pt x="245" y="182"/>
                </a:lnTo>
                <a:lnTo>
                  <a:pt x="245" y="182"/>
                </a:lnTo>
                <a:lnTo>
                  <a:pt x="247" y="179"/>
                </a:lnTo>
                <a:lnTo>
                  <a:pt x="247" y="179"/>
                </a:lnTo>
                <a:lnTo>
                  <a:pt x="249" y="179"/>
                </a:lnTo>
                <a:lnTo>
                  <a:pt x="249" y="179"/>
                </a:lnTo>
                <a:lnTo>
                  <a:pt x="247" y="175"/>
                </a:lnTo>
                <a:lnTo>
                  <a:pt x="247" y="175"/>
                </a:lnTo>
                <a:lnTo>
                  <a:pt x="246" y="175"/>
                </a:lnTo>
                <a:lnTo>
                  <a:pt x="245" y="177"/>
                </a:lnTo>
                <a:lnTo>
                  <a:pt x="245" y="177"/>
                </a:lnTo>
                <a:lnTo>
                  <a:pt x="245" y="182"/>
                </a:lnTo>
                <a:lnTo>
                  <a:pt x="245" y="182"/>
                </a:lnTo>
                <a:close/>
                <a:moveTo>
                  <a:pt x="75" y="229"/>
                </a:moveTo>
                <a:lnTo>
                  <a:pt x="75" y="229"/>
                </a:lnTo>
                <a:lnTo>
                  <a:pt x="75" y="226"/>
                </a:lnTo>
                <a:lnTo>
                  <a:pt x="75" y="226"/>
                </a:lnTo>
                <a:lnTo>
                  <a:pt x="74" y="226"/>
                </a:lnTo>
                <a:lnTo>
                  <a:pt x="74" y="226"/>
                </a:lnTo>
                <a:lnTo>
                  <a:pt x="71" y="226"/>
                </a:lnTo>
                <a:lnTo>
                  <a:pt x="71" y="226"/>
                </a:lnTo>
                <a:lnTo>
                  <a:pt x="70" y="228"/>
                </a:lnTo>
                <a:lnTo>
                  <a:pt x="68" y="229"/>
                </a:lnTo>
                <a:lnTo>
                  <a:pt x="68" y="229"/>
                </a:lnTo>
                <a:lnTo>
                  <a:pt x="75" y="229"/>
                </a:lnTo>
                <a:lnTo>
                  <a:pt x="75" y="229"/>
                </a:lnTo>
                <a:close/>
                <a:moveTo>
                  <a:pt x="166" y="66"/>
                </a:moveTo>
                <a:lnTo>
                  <a:pt x="166" y="66"/>
                </a:lnTo>
                <a:lnTo>
                  <a:pt x="181" y="52"/>
                </a:lnTo>
                <a:lnTo>
                  <a:pt x="181" y="52"/>
                </a:lnTo>
                <a:lnTo>
                  <a:pt x="181" y="52"/>
                </a:lnTo>
                <a:lnTo>
                  <a:pt x="181" y="52"/>
                </a:lnTo>
                <a:lnTo>
                  <a:pt x="176" y="56"/>
                </a:lnTo>
                <a:lnTo>
                  <a:pt x="176" y="56"/>
                </a:lnTo>
                <a:lnTo>
                  <a:pt x="166" y="64"/>
                </a:lnTo>
                <a:lnTo>
                  <a:pt x="166" y="64"/>
                </a:lnTo>
                <a:lnTo>
                  <a:pt x="166" y="64"/>
                </a:lnTo>
                <a:lnTo>
                  <a:pt x="166" y="66"/>
                </a:lnTo>
                <a:lnTo>
                  <a:pt x="166" y="66"/>
                </a:lnTo>
                <a:close/>
                <a:moveTo>
                  <a:pt x="276" y="74"/>
                </a:moveTo>
                <a:lnTo>
                  <a:pt x="276" y="74"/>
                </a:lnTo>
                <a:lnTo>
                  <a:pt x="274" y="74"/>
                </a:lnTo>
                <a:lnTo>
                  <a:pt x="273" y="76"/>
                </a:lnTo>
                <a:lnTo>
                  <a:pt x="273" y="76"/>
                </a:lnTo>
                <a:lnTo>
                  <a:pt x="273" y="81"/>
                </a:lnTo>
                <a:lnTo>
                  <a:pt x="273" y="81"/>
                </a:lnTo>
                <a:lnTo>
                  <a:pt x="276" y="81"/>
                </a:lnTo>
                <a:lnTo>
                  <a:pt x="276" y="81"/>
                </a:lnTo>
                <a:lnTo>
                  <a:pt x="276" y="74"/>
                </a:lnTo>
                <a:lnTo>
                  <a:pt x="276" y="74"/>
                </a:lnTo>
                <a:close/>
                <a:moveTo>
                  <a:pt x="131" y="211"/>
                </a:moveTo>
                <a:lnTo>
                  <a:pt x="131" y="211"/>
                </a:lnTo>
                <a:lnTo>
                  <a:pt x="137" y="206"/>
                </a:lnTo>
                <a:lnTo>
                  <a:pt x="138" y="204"/>
                </a:lnTo>
                <a:lnTo>
                  <a:pt x="138" y="201"/>
                </a:lnTo>
                <a:lnTo>
                  <a:pt x="138" y="201"/>
                </a:lnTo>
                <a:lnTo>
                  <a:pt x="131" y="209"/>
                </a:lnTo>
                <a:lnTo>
                  <a:pt x="131" y="209"/>
                </a:lnTo>
                <a:lnTo>
                  <a:pt x="131" y="211"/>
                </a:lnTo>
                <a:lnTo>
                  <a:pt x="131" y="211"/>
                </a:lnTo>
                <a:close/>
                <a:moveTo>
                  <a:pt x="110" y="73"/>
                </a:moveTo>
                <a:lnTo>
                  <a:pt x="110" y="73"/>
                </a:lnTo>
                <a:lnTo>
                  <a:pt x="107" y="73"/>
                </a:lnTo>
                <a:lnTo>
                  <a:pt x="105" y="73"/>
                </a:lnTo>
                <a:lnTo>
                  <a:pt x="105" y="73"/>
                </a:lnTo>
                <a:lnTo>
                  <a:pt x="102" y="76"/>
                </a:lnTo>
                <a:lnTo>
                  <a:pt x="102" y="76"/>
                </a:lnTo>
                <a:lnTo>
                  <a:pt x="101" y="79"/>
                </a:lnTo>
                <a:lnTo>
                  <a:pt x="102" y="80"/>
                </a:lnTo>
                <a:lnTo>
                  <a:pt x="102" y="80"/>
                </a:lnTo>
                <a:lnTo>
                  <a:pt x="110" y="73"/>
                </a:lnTo>
                <a:lnTo>
                  <a:pt x="110" y="73"/>
                </a:lnTo>
                <a:close/>
                <a:moveTo>
                  <a:pt x="228" y="168"/>
                </a:moveTo>
                <a:lnTo>
                  <a:pt x="228" y="168"/>
                </a:lnTo>
                <a:lnTo>
                  <a:pt x="232" y="168"/>
                </a:lnTo>
                <a:lnTo>
                  <a:pt x="232" y="168"/>
                </a:lnTo>
                <a:lnTo>
                  <a:pt x="235" y="170"/>
                </a:lnTo>
                <a:lnTo>
                  <a:pt x="235" y="170"/>
                </a:lnTo>
                <a:lnTo>
                  <a:pt x="235" y="162"/>
                </a:lnTo>
                <a:lnTo>
                  <a:pt x="235" y="162"/>
                </a:lnTo>
                <a:lnTo>
                  <a:pt x="228" y="168"/>
                </a:lnTo>
                <a:lnTo>
                  <a:pt x="228" y="168"/>
                </a:lnTo>
                <a:close/>
                <a:moveTo>
                  <a:pt x="105" y="208"/>
                </a:moveTo>
                <a:lnTo>
                  <a:pt x="105" y="208"/>
                </a:lnTo>
                <a:lnTo>
                  <a:pt x="112" y="201"/>
                </a:lnTo>
                <a:lnTo>
                  <a:pt x="112" y="201"/>
                </a:lnTo>
                <a:lnTo>
                  <a:pt x="111" y="201"/>
                </a:lnTo>
                <a:lnTo>
                  <a:pt x="108" y="202"/>
                </a:lnTo>
                <a:lnTo>
                  <a:pt x="108" y="202"/>
                </a:lnTo>
                <a:lnTo>
                  <a:pt x="105" y="206"/>
                </a:lnTo>
                <a:lnTo>
                  <a:pt x="105" y="206"/>
                </a:lnTo>
                <a:lnTo>
                  <a:pt x="105" y="208"/>
                </a:lnTo>
                <a:lnTo>
                  <a:pt x="105" y="208"/>
                </a:lnTo>
                <a:lnTo>
                  <a:pt x="105" y="208"/>
                </a:lnTo>
                <a:close/>
                <a:moveTo>
                  <a:pt x="127" y="177"/>
                </a:moveTo>
                <a:lnTo>
                  <a:pt x="127" y="177"/>
                </a:lnTo>
                <a:lnTo>
                  <a:pt x="127" y="175"/>
                </a:lnTo>
                <a:lnTo>
                  <a:pt x="127" y="175"/>
                </a:lnTo>
                <a:lnTo>
                  <a:pt x="121" y="177"/>
                </a:lnTo>
                <a:lnTo>
                  <a:pt x="121" y="177"/>
                </a:lnTo>
                <a:lnTo>
                  <a:pt x="121" y="182"/>
                </a:lnTo>
                <a:lnTo>
                  <a:pt x="121" y="182"/>
                </a:lnTo>
                <a:lnTo>
                  <a:pt x="121" y="182"/>
                </a:lnTo>
                <a:lnTo>
                  <a:pt x="121" y="182"/>
                </a:lnTo>
                <a:lnTo>
                  <a:pt x="127" y="177"/>
                </a:lnTo>
                <a:lnTo>
                  <a:pt x="127" y="177"/>
                </a:lnTo>
                <a:close/>
                <a:moveTo>
                  <a:pt x="75" y="216"/>
                </a:moveTo>
                <a:lnTo>
                  <a:pt x="75" y="216"/>
                </a:lnTo>
                <a:lnTo>
                  <a:pt x="73" y="221"/>
                </a:lnTo>
                <a:lnTo>
                  <a:pt x="71" y="224"/>
                </a:lnTo>
                <a:lnTo>
                  <a:pt x="71" y="224"/>
                </a:lnTo>
                <a:lnTo>
                  <a:pt x="75" y="222"/>
                </a:lnTo>
                <a:lnTo>
                  <a:pt x="75" y="222"/>
                </a:lnTo>
                <a:lnTo>
                  <a:pt x="75" y="216"/>
                </a:lnTo>
                <a:lnTo>
                  <a:pt x="75" y="216"/>
                </a:lnTo>
                <a:close/>
                <a:moveTo>
                  <a:pt x="145" y="171"/>
                </a:moveTo>
                <a:lnTo>
                  <a:pt x="145" y="171"/>
                </a:lnTo>
                <a:lnTo>
                  <a:pt x="147" y="171"/>
                </a:lnTo>
                <a:lnTo>
                  <a:pt x="148" y="170"/>
                </a:lnTo>
                <a:lnTo>
                  <a:pt x="148" y="170"/>
                </a:lnTo>
                <a:lnTo>
                  <a:pt x="161" y="158"/>
                </a:lnTo>
                <a:lnTo>
                  <a:pt x="161" y="158"/>
                </a:lnTo>
                <a:lnTo>
                  <a:pt x="162" y="158"/>
                </a:lnTo>
                <a:lnTo>
                  <a:pt x="162" y="158"/>
                </a:lnTo>
                <a:lnTo>
                  <a:pt x="145" y="171"/>
                </a:lnTo>
                <a:lnTo>
                  <a:pt x="145" y="171"/>
                </a:lnTo>
                <a:close/>
                <a:moveTo>
                  <a:pt x="264" y="26"/>
                </a:moveTo>
                <a:lnTo>
                  <a:pt x="264" y="26"/>
                </a:lnTo>
                <a:lnTo>
                  <a:pt x="264" y="26"/>
                </a:lnTo>
                <a:lnTo>
                  <a:pt x="264" y="26"/>
                </a:lnTo>
                <a:lnTo>
                  <a:pt x="267" y="19"/>
                </a:lnTo>
                <a:lnTo>
                  <a:pt x="267" y="19"/>
                </a:lnTo>
                <a:lnTo>
                  <a:pt x="263" y="17"/>
                </a:lnTo>
                <a:lnTo>
                  <a:pt x="263" y="17"/>
                </a:lnTo>
                <a:lnTo>
                  <a:pt x="264" y="26"/>
                </a:lnTo>
                <a:lnTo>
                  <a:pt x="264" y="26"/>
                </a:lnTo>
                <a:close/>
                <a:moveTo>
                  <a:pt x="174" y="206"/>
                </a:moveTo>
                <a:lnTo>
                  <a:pt x="174" y="206"/>
                </a:lnTo>
                <a:lnTo>
                  <a:pt x="174" y="206"/>
                </a:lnTo>
                <a:lnTo>
                  <a:pt x="174" y="206"/>
                </a:lnTo>
                <a:lnTo>
                  <a:pt x="169" y="209"/>
                </a:lnTo>
                <a:lnTo>
                  <a:pt x="169" y="209"/>
                </a:lnTo>
                <a:lnTo>
                  <a:pt x="169" y="211"/>
                </a:lnTo>
                <a:lnTo>
                  <a:pt x="169" y="211"/>
                </a:lnTo>
                <a:lnTo>
                  <a:pt x="169" y="215"/>
                </a:lnTo>
                <a:lnTo>
                  <a:pt x="169" y="215"/>
                </a:lnTo>
                <a:lnTo>
                  <a:pt x="172" y="211"/>
                </a:lnTo>
                <a:lnTo>
                  <a:pt x="174" y="206"/>
                </a:lnTo>
                <a:lnTo>
                  <a:pt x="174" y="206"/>
                </a:lnTo>
                <a:close/>
                <a:moveTo>
                  <a:pt x="269" y="62"/>
                </a:moveTo>
                <a:lnTo>
                  <a:pt x="269" y="62"/>
                </a:lnTo>
                <a:lnTo>
                  <a:pt x="269" y="62"/>
                </a:lnTo>
                <a:lnTo>
                  <a:pt x="270" y="60"/>
                </a:lnTo>
                <a:lnTo>
                  <a:pt x="270" y="60"/>
                </a:lnTo>
                <a:lnTo>
                  <a:pt x="270" y="50"/>
                </a:lnTo>
                <a:lnTo>
                  <a:pt x="270" y="50"/>
                </a:lnTo>
                <a:lnTo>
                  <a:pt x="270" y="49"/>
                </a:lnTo>
                <a:lnTo>
                  <a:pt x="270" y="49"/>
                </a:lnTo>
                <a:lnTo>
                  <a:pt x="269" y="54"/>
                </a:lnTo>
                <a:lnTo>
                  <a:pt x="269" y="62"/>
                </a:lnTo>
                <a:lnTo>
                  <a:pt x="269" y="62"/>
                </a:lnTo>
                <a:close/>
                <a:moveTo>
                  <a:pt x="145" y="231"/>
                </a:moveTo>
                <a:lnTo>
                  <a:pt x="145" y="231"/>
                </a:lnTo>
                <a:lnTo>
                  <a:pt x="145" y="232"/>
                </a:lnTo>
                <a:lnTo>
                  <a:pt x="145" y="232"/>
                </a:lnTo>
                <a:lnTo>
                  <a:pt x="154" y="226"/>
                </a:lnTo>
                <a:lnTo>
                  <a:pt x="154" y="226"/>
                </a:lnTo>
                <a:lnTo>
                  <a:pt x="155" y="226"/>
                </a:lnTo>
                <a:lnTo>
                  <a:pt x="155" y="225"/>
                </a:lnTo>
                <a:lnTo>
                  <a:pt x="155" y="225"/>
                </a:lnTo>
                <a:lnTo>
                  <a:pt x="149" y="226"/>
                </a:lnTo>
                <a:lnTo>
                  <a:pt x="149" y="226"/>
                </a:lnTo>
                <a:lnTo>
                  <a:pt x="145" y="231"/>
                </a:lnTo>
                <a:lnTo>
                  <a:pt x="145" y="231"/>
                </a:lnTo>
                <a:close/>
                <a:moveTo>
                  <a:pt x="46" y="242"/>
                </a:moveTo>
                <a:lnTo>
                  <a:pt x="46" y="242"/>
                </a:lnTo>
                <a:lnTo>
                  <a:pt x="46" y="243"/>
                </a:lnTo>
                <a:lnTo>
                  <a:pt x="44" y="243"/>
                </a:lnTo>
                <a:lnTo>
                  <a:pt x="44" y="243"/>
                </a:lnTo>
                <a:lnTo>
                  <a:pt x="44" y="253"/>
                </a:lnTo>
                <a:lnTo>
                  <a:pt x="44" y="253"/>
                </a:lnTo>
                <a:lnTo>
                  <a:pt x="46" y="253"/>
                </a:lnTo>
                <a:lnTo>
                  <a:pt x="46" y="252"/>
                </a:lnTo>
                <a:lnTo>
                  <a:pt x="46" y="252"/>
                </a:lnTo>
                <a:lnTo>
                  <a:pt x="46" y="242"/>
                </a:lnTo>
                <a:lnTo>
                  <a:pt x="46" y="242"/>
                </a:lnTo>
                <a:close/>
                <a:moveTo>
                  <a:pt x="155" y="43"/>
                </a:moveTo>
                <a:lnTo>
                  <a:pt x="155" y="43"/>
                </a:lnTo>
                <a:lnTo>
                  <a:pt x="144" y="49"/>
                </a:lnTo>
                <a:lnTo>
                  <a:pt x="144" y="49"/>
                </a:lnTo>
                <a:lnTo>
                  <a:pt x="151" y="47"/>
                </a:lnTo>
                <a:lnTo>
                  <a:pt x="154" y="46"/>
                </a:lnTo>
                <a:lnTo>
                  <a:pt x="155" y="43"/>
                </a:lnTo>
                <a:lnTo>
                  <a:pt x="155" y="43"/>
                </a:lnTo>
                <a:close/>
                <a:moveTo>
                  <a:pt x="208" y="103"/>
                </a:moveTo>
                <a:lnTo>
                  <a:pt x="208" y="103"/>
                </a:lnTo>
                <a:lnTo>
                  <a:pt x="218" y="96"/>
                </a:lnTo>
                <a:lnTo>
                  <a:pt x="218" y="96"/>
                </a:lnTo>
                <a:lnTo>
                  <a:pt x="218" y="96"/>
                </a:lnTo>
                <a:lnTo>
                  <a:pt x="218" y="96"/>
                </a:lnTo>
                <a:lnTo>
                  <a:pt x="208" y="100"/>
                </a:lnTo>
                <a:lnTo>
                  <a:pt x="208" y="100"/>
                </a:lnTo>
                <a:lnTo>
                  <a:pt x="208" y="103"/>
                </a:lnTo>
                <a:lnTo>
                  <a:pt x="208" y="103"/>
                </a:lnTo>
                <a:close/>
                <a:moveTo>
                  <a:pt x="279" y="164"/>
                </a:moveTo>
                <a:lnTo>
                  <a:pt x="279" y="164"/>
                </a:lnTo>
                <a:lnTo>
                  <a:pt x="280" y="164"/>
                </a:lnTo>
                <a:lnTo>
                  <a:pt x="282" y="162"/>
                </a:lnTo>
                <a:lnTo>
                  <a:pt x="282" y="162"/>
                </a:lnTo>
                <a:lnTo>
                  <a:pt x="280" y="150"/>
                </a:lnTo>
                <a:lnTo>
                  <a:pt x="280" y="150"/>
                </a:lnTo>
                <a:lnTo>
                  <a:pt x="280" y="150"/>
                </a:lnTo>
                <a:lnTo>
                  <a:pt x="280" y="150"/>
                </a:lnTo>
                <a:lnTo>
                  <a:pt x="280" y="150"/>
                </a:lnTo>
                <a:lnTo>
                  <a:pt x="280" y="150"/>
                </a:lnTo>
                <a:lnTo>
                  <a:pt x="279" y="164"/>
                </a:lnTo>
                <a:lnTo>
                  <a:pt x="279" y="164"/>
                </a:lnTo>
                <a:close/>
                <a:moveTo>
                  <a:pt x="85" y="238"/>
                </a:moveTo>
                <a:lnTo>
                  <a:pt x="85" y="238"/>
                </a:lnTo>
                <a:lnTo>
                  <a:pt x="85" y="233"/>
                </a:lnTo>
                <a:lnTo>
                  <a:pt x="85" y="233"/>
                </a:lnTo>
                <a:lnTo>
                  <a:pt x="80" y="235"/>
                </a:lnTo>
                <a:lnTo>
                  <a:pt x="80" y="235"/>
                </a:lnTo>
                <a:lnTo>
                  <a:pt x="80" y="238"/>
                </a:lnTo>
                <a:lnTo>
                  <a:pt x="80" y="238"/>
                </a:lnTo>
                <a:lnTo>
                  <a:pt x="85" y="238"/>
                </a:lnTo>
                <a:lnTo>
                  <a:pt x="85" y="238"/>
                </a:lnTo>
                <a:close/>
                <a:moveTo>
                  <a:pt x="340" y="296"/>
                </a:moveTo>
                <a:lnTo>
                  <a:pt x="340" y="296"/>
                </a:lnTo>
                <a:lnTo>
                  <a:pt x="341" y="296"/>
                </a:lnTo>
                <a:lnTo>
                  <a:pt x="341" y="296"/>
                </a:lnTo>
                <a:lnTo>
                  <a:pt x="340" y="290"/>
                </a:lnTo>
                <a:lnTo>
                  <a:pt x="340" y="290"/>
                </a:lnTo>
                <a:lnTo>
                  <a:pt x="336" y="292"/>
                </a:lnTo>
                <a:lnTo>
                  <a:pt x="336" y="292"/>
                </a:lnTo>
                <a:lnTo>
                  <a:pt x="334" y="292"/>
                </a:lnTo>
                <a:lnTo>
                  <a:pt x="334" y="292"/>
                </a:lnTo>
                <a:lnTo>
                  <a:pt x="340" y="296"/>
                </a:lnTo>
                <a:lnTo>
                  <a:pt x="340" y="296"/>
                </a:lnTo>
                <a:close/>
                <a:moveTo>
                  <a:pt x="222" y="100"/>
                </a:moveTo>
                <a:lnTo>
                  <a:pt x="222" y="100"/>
                </a:lnTo>
                <a:lnTo>
                  <a:pt x="228" y="98"/>
                </a:lnTo>
                <a:lnTo>
                  <a:pt x="228" y="98"/>
                </a:lnTo>
                <a:lnTo>
                  <a:pt x="228" y="94"/>
                </a:lnTo>
                <a:lnTo>
                  <a:pt x="228" y="94"/>
                </a:lnTo>
                <a:lnTo>
                  <a:pt x="222" y="97"/>
                </a:lnTo>
                <a:lnTo>
                  <a:pt x="222" y="97"/>
                </a:lnTo>
                <a:lnTo>
                  <a:pt x="222" y="98"/>
                </a:lnTo>
                <a:lnTo>
                  <a:pt x="222" y="100"/>
                </a:lnTo>
                <a:lnTo>
                  <a:pt x="222" y="100"/>
                </a:lnTo>
                <a:close/>
                <a:moveTo>
                  <a:pt x="257" y="272"/>
                </a:moveTo>
                <a:lnTo>
                  <a:pt x="257" y="272"/>
                </a:lnTo>
                <a:lnTo>
                  <a:pt x="267" y="268"/>
                </a:lnTo>
                <a:lnTo>
                  <a:pt x="267" y="268"/>
                </a:lnTo>
                <a:lnTo>
                  <a:pt x="259" y="268"/>
                </a:lnTo>
                <a:lnTo>
                  <a:pt x="259" y="268"/>
                </a:lnTo>
                <a:lnTo>
                  <a:pt x="257" y="272"/>
                </a:lnTo>
                <a:lnTo>
                  <a:pt x="257" y="272"/>
                </a:lnTo>
                <a:close/>
                <a:moveTo>
                  <a:pt x="260" y="36"/>
                </a:moveTo>
                <a:lnTo>
                  <a:pt x="260" y="36"/>
                </a:lnTo>
                <a:lnTo>
                  <a:pt x="260" y="36"/>
                </a:lnTo>
                <a:lnTo>
                  <a:pt x="260" y="36"/>
                </a:lnTo>
                <a:lnTo>
                  <a:pt x="259" y="49"/>
                </a:lnTo>
                <a:lnTo>
                  <a:pt x="259" y="49"/>
                </a:lnTo>
                <a:lnTo>
                  <a:pt x="260" y="47"/>
                </a:lnTo>
                <a:lnTo>
                  <a:pt x="260" y="47"/>
                </a:lnTo>
                <a:lnTo>
                  <a:pt x="260" y="36"/>
                </a:lnTo>
                <a:lnTo>
                  <a:pt x="260" y="36"/>
                </a:lnTo>
                <a:close/>
                <a:moveTo>
                  <a:pt x="80" y="231"/>
                </a:moveTo>
                <a:lnTo>
                  <a:pt x="80" y="231"/>
                </a:lnTo>
                <a:lnTo>
                  <a:pt x="81" y="229"/>
                </a:lnTo>
                <a:lnTo>
                  <a:pt x="81" y="229"/>
                </a:lnTo>
                <a:lnTo>
                  <a:pt x="85" y="225"/>
                </a:lnTo>
                <a:lnTo>
                  <a:pt x="85" y="225"/>
                </a:lnTo>
                <a:lnTo>
                  <a:pt x="80" y="225"/>
                </a:lnTo>
                <a:lnTo>
                  <a:pt x="80" y="225"/>
                </a:lnTo>
                <a:lnTo>
                  <a:pt x="80" y="231"/>
                </a:lnTo>
                <a:lnTo>
                  <a:pt x="80" y="231"/>
                </a:lnTo>
                <a:close/>
                <a:moveTo>
                  <a:pt x="274" y="63"/>
                </a:moveTo>
                <a:lnTo>
                  <a:pt x="274" y="63"/>
                </a:lnTo>
                <a:lnTo>
                  <a:pt x="274" y="64"/>
                </a:lnTo>
                <a:lnTo>
                  <a:pt x="273" y="67"/>
                </a:lnTo>
                <a:lnTo>
                  <a:pt x="273" y="71"/>
                </a:lnTo>
                <a:lnTo>
                  <a:pt x="273" y="71"/>
                </a:lnTo>
                <a:lnTo>
                  <a:pt x="276" y="70"/>
                </a:lnTo>
                <a:lnTo>
                  <a:pt x="276" y="70"/>
                </a:lnTo>
                <a:lnTo>
                  <a:pt x="276" y="63"/>
                </a:lnTo>
                <a:lnTo>
                  <a:pt x="276" y="63"/>
                </a:lnTo>
                <a:lnTo>
                  <a:pt x="274" y="63"/>
                </a:lnTo>
                <a:lnTo>
                  <a:pt x="274" y="63"/>
                </a:lnTo>
                <a:close/>
                <a:moveTo>
                  <a:pt x="154" y="243"/>
                </a:moveTo>
                <a:lnTo>
                  <a:pt x="154" y="243"/>
                </a:lnTo>
                <a:lnTo>
                  <a:pt x="145" y="246"/>
                </a:lnTo>
                <a:lnTo>
                  <a:pt x="145" y="246"/>
                </a:lnTo>
                <a:lnTo>
                  <a:pt x="149" y="246"/>
                </a:lnTo>
                <a:lnTo>
                  <a:pt x="154" y="246"/>
                </a:lnTo>
                <a:lnTo>
                  <a:pt x="154" y="246"/>
                </a:lnTo>
                <a:lnTo>
                  <a:pt x="154" y="243"/>
                </a:lnTo>
                <a:lnTo>
                  <a:pt x="154" y="243"/>
                </a:lnTo>
                <a:close/>
                <a:moveTo>
                  <a:pt x="181" y="104"/>
                </a:moveTo>
                <a:lnTo>
                  <a:pt x="181" y="104"/>
                </a:lnTo>
                <a:lnTo>
                  <a:pt x="176" y="108"/>
                </a:lnTo>
                <a:lnTo>
                  <a:pt x="176" y="108"/>
                </a:lnTo>
                <a:lnTo>
                  <a:pt x="175" y="108"/>
                </a:lnTo>
                <a:lnTo>
                  <a:pt x="175" y="110"/>
                </a:lnTo>
                <a:lnTo>
                  <a:pt x="175" y="110"/>
                </a:lnTo>
                <a:lnTo>
                  <a:pt x="181" y="108"/>
                </a:lnTo>
                <a:lnTo>
                  <a:pt x="181" y="108"/>
                </a:lnTo>
                <a:lnTo>
                  <a:pt x="181" y="104"/>
                </a:lnTo>
                <a:lnTo>
                  <a:pt x="181" y="104"/>
                </a:lnTo>
                <a:close/>
                <a:moveTo>
                  <a:pt x="53" y="110"/>
                </a:moveTo>
                <a:lnTo>
                  <a:pt x="53" y="110"/>
                </a:lnTo>
                <a:lnTo>
                  <a:pt x="58" y="104"/>
                </a:lnTo>
                <a:lnTo>
                  <a:pt x="58" y="104"/>
                </a:lnTo>
                <a:lnTo>
                  <a:pt x="51" y="104"/>
                </a:lnTo>
                <a:lnTo>
                  <a:pt x="51" y="104"/>
                </a:lnTo>
                <a:lnTo>
                  <a:pt x="53" y="110"/>
                </a:lnTo>
                <a:lnTo>
                  <a:pt x="53" y="110"/>
                </a:lnTo>
                <a:close/>
                <a:moveTo>
                  <a:pt x="60" y="123"/>
                </a:moveTo>
                <a:lnTo>
                  <a:pt x="60" y="123"/>
                </a:lnTo>
                <a:lnTo>
                  <a:pt x="58" y="123"/>
                </a:lnTo>
                <a:lnTo>
                  <a:pt x="58" y="123"/>
                </a:lnTo>
                <a:lnTo>
                  <a:pt x="57" y="124"/>
                </a:lnTo>
                <a:lnTo>
                  <a:pt x="57" y="124"/>
                </a:lnTo>
                <a:lnTo>
                  <a:pt x="57" y="125"/>
                </a:lnTo>
                <a:lnTo>
                  <a:pt x="57" y="125"/>
                </a:lnTo>
                <a:lnTo>
                  <a:pt x="58" y="131"/>
                </a:lnTo>
                <a:lnTo>
                  <a:pt x="58" y="131"/>
                </a:lnTo>
                <a:lnTo>
                  <a:pt x="60" y="130"/>
                </a:lnTo>
                <a:lnTo>
                  <a:pt x="60" y="130"/>
                </a:lnTo>
                <a:lnTo>
                  <a:pt x="60" y="123"/>
                </a:lnTo>
                <a:lnTo>
                  <a:pt x="60" y="123"/>
                </a:lnTo>
                <a:close/>
                <a:moveTo>
                  <a:pt x="105" y="198"/>
                </a:moveTo>
                <a:lnTo>
                  <a:pt x="105" y="198"/>
                </a:lnTo>
                <a:lnTo>
                  <a:pt x="108" y="198"/>
                </a:lnTo>
                <a:lnTo>
                  <a:pt x="108" y="197"/>
                </a:lnTo>
                <a:lnTo>
                  <a:pt x="108" y="197"/>
                </a:lnTo>
                <a:lnTo>
                  <a:pt x="111" y="194"/>
                </a:lnTo>
                <a:lnTo>
                  <a:pt x="111" y="194"/>
                </a:lnTo>
                <a:lnTo>
                  <a:pt x="107" y="192"/>
                </a:lnTo>
                <a:lnTo>
                  <a:pt x="107" y="192"/>
                </a:lnTo>
                <a:lnTo>
                  <a:pt x="105" y="198"/>
                </a:lnTo>
                <a:lnTo>
                  <a:pt x="105" y="198"/>
                </a:lnTo>
                <a:close/>
                <a:moveTo>
                  <a:pt x="132" y="113"/>
                </a:moveTo>
                <a:lnTo>
                  <a:pt x="132" y="113"/>
                </a:lnTo>
                <a:lnTo>
                  <a:pt x="131" y="111"/>
                </a:lnTo>
                <a:lnTo>
                  <a:pt x="129" y="113"/>
                </a:lnTo>
                <a:lnTo>
                  <a:pt x="129" y="113"/>
                </a:lnTo>
                <a:lnTo>
                  <a:pt x="128" y="116"/>
                </a:lnTo>
                <a:lnTo>
                  <a:pt x="129" y="117"/>
                </a:lnTo>
                <a:lnTo>
                  <a:pt x="129" y="117"/>
                </a:lnTo>
                <a:lnTo>
                  <a:pt x="132" y="116"/>
                </a:lnTo>
                <a:lnTo>
                  <a:pt x="132" y="116"/>
                </a:lnTo>
                <a:lnTo>
                  <a:pt x="132" y="113"/>
                </a:lnTo>
                <a:lnTo>
                  <a:pt x="132" y="113"/>
                </a:lnTo>
                <a:close/>
                <a:moveTo>
                  <a:pt x="75" y="235"/>
                </a:moveTo>
                <a:lnTo>
                  <a:pt x="75" y="235"/>
                </a:lnTo>
                <a:lnTo>
                  <a:pt x="70" y="236"/>
                </a:lnTo>
                <a:lnTo>
                  <a:pt x="70" y="236"/>
                </a:lnTo>
                <a:lnTo>
                  <a:pt x="67" y="236"/>
                </a:lnTo>
                <a:lnTo>
                  <a:pt x="66" y="238"/>
                </a:lnTo>
                <a:lnTo>
                  <a:pt x="66" y="238"/>
                </a:lnTo>
                <a:lnTo>
                  <a:pt x="75" y="238"/>
                </a:lnTo>
                <a:lnTo>
                  <a:pt x="75" y="238"/>
                </a:lnTo>
                <a:lnTo>
                  <a:pt x="75" y="235"/>
                </a:lnTo>
                <a:lnTo>
                  <a:pt x="75" y="235"/>
                </a:lnTo>
                <a:close/>
                <a:moveTo>
                  <a:pt x="223" y="232"/>
                </a:moveTo>
                <a:lnTo>
                  <a:pt x="223" y="232"/>
                </a:lnTo>
                <a:lnTo>
                  <a:pt x="222" y="233"/>
                </a:lnTo>
                <a:lnTo>
                  <a:pt x="222" y="233"/>
                </a:lnTo>
                <a:lnTo>
                  <a:pt x="223" y="238"/>
                </a:lnTo>
                <a:lnTo>
                  <a:pt x="223" y="238"/>
                </a:lnTo>
                <a:lnTo>
                  <a:pt x="226" y="238"/>
                </a:lnTo>
                <a:lnTo>
                  <a:pt x="226" y="238"/>
                </a:lnTo>
                <a:lnTo>
                  <a:pt x="228" y="238"/>
                </a:lnTo>
                <a:lnTo>
                  <a:pt x="228" y="236"/>
                </a:lnTo>
                <a:lnTo>
                  <a:pt x="228" y="236"/>
                </a:lnTo>
                <a:lnTo>
                  <a:pt x="225" y="235"/>
                </a:lnTo>
                <a:lnTo>
                  <a:pt x="223" y="233"/>
                </a:lnTo>
                <a:lnTo>
                  <a:pt x="223" y="232"/>
                </a:lnTo>
                <a:lnTo>
                  <a:pt x="223" y="232"/>
                </a:lnTo>
                <a:close/>
                <a:moveTo>
                  <a:pt x="81" y="282"/>
                </a:moveTo>
                <a:lnTo>
                  <a:pt x="81" y="282"/>
                </a:lnTo>
                <a:lnTo>
                  <a:pt x="84" y="282"/>
                </a:lnTo>
                <a:lnTo>
                  <a:pt x="84" y="282"/>
                </a:lnTo>
                <a:lnTo>
                  <a:pt x="85" y="282"/>
                </a:lnTo>
                <a:lnTo>
                  <a:pt x="85" y="282"/>
                </a:lnTo>
                <a:lnTo>
                  <a:pt x="84" y="280"/>
                </a:lnTo>
                <a:lnTo>
                  <a:pt x="84" y="279"/>
                </a:lnTo>
                <a:lnTo>
                  <a:pt x="85" y="278"/>
                </a:lnTo>
                <a:lnTo>
                  <a:pt x="85" y="278"/>
                </a:lnTo>
                <a:lnTo>
                  <a:pt x="81" y="278"/>
                </a:lnTo>
                <a:lnTo>
                  <a:pt x="81" y="278"/>
                </a:lnTo>
                <a:lnTo>
                  <a:pt x="81" y="282"/>
                </a:lnTo>
                <a:lnTo>
                  <a:pt x="81" y="282"/>
                </a:lnTo>
                <a:close/>
                <a:moveTo>
                  <a:pt x="149" y="148"/>
                </a:moveTo>
                <a:lnTo>
                  <a:pt x="149" y="148"/>
                </a:lnTo>
                <a:lnTo>
                  <a:pt x="148" y="143"/>
                </a:lnTo>
                <a:lnTo>
                  <a:pt x="148" y="143"/>
                </a:lnTo>
                <a:lnTo>
                  <a:pt x="147" y="144"/>
                </a:lnTo>
                <a:lnTo>
                  <a:pt x="147" y="144"/>
                </a:lnTo>
                <a:lnTo>
                  <a:pt x="147" y="150"/>
                </a:lnTo>
                <a:lnTo>
                  <a:pt x="147" y="150"/>
                </a:lnTo>
                <a:lnTo>
                  <a:pt x="149" y="148"/>
                </a:lnTo>
                <a:lnTo>
                  <a:pt x="149" y="148"/>
                </a:lnTo>
                <a:close/>
                <a:moveTo>
                  <a:pt x="179" y="17"/>
                </a:moveTo>
                <a:lnTo>
                  <a:pt x="179" y="17"/>
                </a:lnTo>
                <a:lnTo>
                  <a:pt x="179" y="17"/>
                </a:lnTo>
                <a:lnTo>
                  <a:pt x="179" y="17"/>
                </a:lnTo>
                <a:lnTo>
                  <a:pt x="169" y="17"/>
                </a:lnTo>
                <a:lnTo>
                  <a:pt x="169" y="17"/>
                </a:lnTo>
                <a:lnTo>
                  <a:pt x="166" y="17"/>
                </a:lnTo>
                <a:lnTo>
                  <a:pt x="165" y="20"/>
                </a:lnTo>
                <a:lnTo>
                  <a:pt x="165" y="20"/>
                </a:lnTo>
                <a:lnTo>
                  <a:pt x="179" y="17"/>
                </a:lnTo>
                <a:lnTo>
                  <a:pt x="179" y="17"/>
                </a:lnTo>
                <a:close/>
                <a:moveTo>
                  <a:pt x="262" y="212"/>
                </a:moveTo>
                <a:lnTo>
                  <a:pt x="262" y="212"/>
                </a:lnTo>
                <a:lnTo>
                  <a:pt x="262" y="212"/>
                </a:lnTo>
                <a:lnTo>
                  <a:pt x="262" y="212"/>
                </a:lnTo>
                <a:lnTo>
                  <a:pt x="259" y="216"/>
                </a:lnTo>
                <a:lnTo>
                  <a:pt x="259" y="221"/>
                </a:lnTo>
                <a:lnTo>
                  <a:pt x="259" y="221"/>
                </a:lnTo>
                <a:lnTo>
                  <a:pt x="262" y="219"/>
                </a:lnTo>
                <a:lnTo>
                  <a:pt x="262" y="219"/>
                </a:lnTo>
                <a:lnTo>
                  <a:pt x="262" y="212"/>
                </a:lnTo>
                <a:lnTo>
                  <a:pt x="262" y="212"/>
                </a:lnTo>
                <a:close/>
                <a:moveTo>
                  <a:pt x="185" y="235"/>
                </a:moveTo>
                <a:lnTo>
                  <a:pt x="185" y="235"/>
                </a:lnTo>
                <a:lnTo>
                  <a:pt x="186" y="231"/>
                </a:lnTo>
                <a:lnTo>
                  <a:pt x="186" y="231"/>
                </a:lnTo>
                <a:lnTo>
                  <a:pt x="179" y="236"/>
                </a:lnTo>
                <a:lnTo>
                  <a:pt x="179" y="236"/>
                </a:lnTo>
                <a:lnTo>
                  <a:pt x="185" y="235"/>
                </a:lnTo>
                <a:lnTo>
                  <a:pt x="185" y="235"/>
                </a:lnTo>
                <a:close/>
                <a:moveTo>
                  <a:pt x="236" y="249"/>
                </a:moveTo>
                <a:lnTo>
                  <a:pt x="236" y="249"/>
                </a:lnTo>
                <a:lnTo>
                  <a:pt x="245" y="243"/>
                </a:lnTo>
                <a:lnTo>
                  <a:pt x="245" y="243"/>
                </a:lnTo>
                <a:lnTo>
                  <a:pt x="246" y="242"/>
                </a:lnTo>
                <a:lnTo>
                  <a:pt x="246" y="242"/>
                </a:lnTo>
                <a:lnTo>
                  <a:pt x="242" y="243"/>
                </a:lnTo>
                <a:lnTo>
                  <a:pt x="242" y="243"/>
                </a:lnTo>
                <a:lnTo>
                  <a:pt x="240" y="245"/>
                </a:lnTo>
                <a:lnTo>
                  <a:pt x="240" y="245"/>
                </a:lnTo>
                <a:lnTo>
                  <a:pt x="236" y="249"/>
                </a:lnTo>
                <a:lnTo>
                  <a:pt x="236" y="249"/>
                </a:lnTo>
                <a:close/>
                <a:moveTo>
                  <a:pt x="181" y="124"/>
                </a:moveTo>
                <a:lnTo>
                  <a:pt x="181" y="124"/>
                </a:lnTo>
                <a:lnTo>
                  <a:pt x="179" y="127"/>
                </a:lnTo>
                <a:lnTo>
                  <a:pt x="179" y="127"/>
                </a:lnTo>
                <a:lnTo>
                  <a:pt x="178" y="128"/>
                </a:lnTo>
                <a:lnTo>
                  <a:pt x="178" y="128"/>
                </a:lnTo>
                <a:lnTo>
                  <a:pt x="179" y="133"/>
                </a:lnTo>
                <a:lnTo>
                  <a:pt x="179" y="133"/>
                </a:lnTo>
                <a:lnTo>
                  <a:pt x="181" y="131"/>
                </a:lnTo>
                <a:lnTo>
                  <a:pt x="181" y="131"/>
                </a:lnTo>
                <a:lnTo>
                  <a:pt x="181" y="124"/>
                </a:lnTo>
                <a:lnTo>
                  <a:pt x="181" y="124"/>
                </a:lnTo>
                <a:close/>
                <a:moveTo>
                  <a:pt x="10" y="23"/>
                </a:moveTo>
                <a:lnTo>
                  <a:pt x="10" y="23"/>
                </a:lnTo>
                <a:lnTo>
                  <a:pt x="13" y="16"/>
                </a:lnTo>
                <a:lnTo>
                  <a:pt x="13" y="16"/>
                </a:lnTo>
                <a:lnTo>
                  <a:pt x="10" y="16"/>
                </a:lnTo>
                <a:lnTo>
                  <a:pt x="10" y="16"/>
                </a:lnTo>
                <a:lnTo>
                  <a:pt x="10" y="17"/>
                </a:lnTo>
                <a:lnTo>
                  <a:pt x="10" y="17"/>
                </a:lnTo>
                <a:lnTo>
                  <a:pt x="10" y="23"/>
                </a:lnTo>
                <a:lnTo>
                  <a:pt x="10" y="23"/>
                </a:lnTo>
                <a:close/>
                <a:moveTo>
                  <a:pt x="37" y="80"/>
                </a:moveTo>
                <a:lnTo>
                  <a:pt x="37" y="80"/>
                </a:lnTo>
                <a:lnTo>
                  <a:pt x="34" y="84"/>
                </a:lnTo>
                <a:lnTo>
                  <a:pt x="34" y="84"/>
                </a:lnTo>
                <a:lnTo>
                  <a:pt x="33" y="87"/>
                </a:lnTo>
                <a:lnTo>
                  <a:pt x="33" y="89"/>
                </a:lnTo>
                <a:lnTo>
                  <a:pt x="33" y="89"/>
                </a:lnTo>
                <a:lnTo>
                  <a:pt x="37" y="86"/>
                </a:lnTo>
                <a:lnTo>
                  <a:pt x="37" y="86"/>
                </a:lnTo>
                <a:lnTo>
                  <a:pt x="39" y="83"/>
                </a:lnTo>
                <a:lnTo>
                  <a:pt x="37" y="80"/>
                </a:lnTo>
                <a:lnTo>
                  <a:pt x="37" y="80"/>
                </a:lnTo>
                <a:close/>
                <a:moveTo>
                  <a:pt x="93" y="251"/>
                </a:moveTo>
                <a:lnTo>
                  <a:pt x="93" y="251"/>
                </a:lnTo>
                <a:lnTo>
                  <a:pt x="93" y="251"/>
                </a:lnTo>
                <a:lnTo>
                  <a:pt x="93" y="251"/>
                </a:lnTo>
                <a:lnTo>
                  <a:pt x="97" y="252"/>
                </a:lnTo>
                <a:lnTo>
                  <a:pt x="101" y="253"/>
                </a:lnTo>
                <a:lnTo>
                  <a:pt x="101" y="253"/>
                </a:lnTo>
                <a:lnTo>
                  <a:pt x="101" y="252"/>
                </a:lnTo>
                <a:lnTo>
                  <a:pt x="100" y="251"/>
                </a:lnTo>
                <a:lnTo>
                  <a:pt x="100" y="251"/>
                </a:lnTo>
                <a:lnTo>
                  <a:pt x="93" y="251"/>
                </a:lnTo>
                <a:lnTo>
                  <a:pt x="93" y="251"/>
                </a:lnTo>
                <a:close/>
                <a:moveTo>
                  <a:pt x="282" y="114"/>
                </a:moveTo>
                <a:lnTo>
                  <a:pt x="282" y="114"/>
                </a:lnTo>
                <a:lnTo>
                  <a:pt x="280" y="107"/>
                </a:lnTo>
                <a:lnTo>
                  <a:pt x="280" y="107"/>
                </a:lnTo>
                <a:lnTo>
                  <a:pt x="279" y="108"/>
                </a:lnTo>
                <a:lnTo>
                  <a:pt x="279" y="108"/>
                </a:lnTo>
                <a:lnTo>
                  <a:pt x="279" y="114"/>
                </a:lnTo>
                <a:lnTo>
                  <a:pt x="279" y="114"/>
                </a:lnTo>
                <a:lnTo>
                  <a:pt x="282" y="114"/>
                </a:lnTo>
                <a:lnTo>
                  <a:pt x="282" y="114"/>
                </a:lnTo>
                <a:close/>
                <a:moveTo>
                  <a:pt x="58" y="96"/>
                </a:moveTo>
                <a:lnTo>
                  <a:pt x="58" y="96"/>
                </a:lnTo>
                <a:lnTo>
                  <a:pt x="56" y="98"/>
                </a:lnTo>
                <a:lnTo>
                  <a:pt x="54" y="100"/>
                </a:lnTo>
                <a:lnTo>
                  <a:pt x="54" y="100"/>
                </a:lnTo>
                <a:lnTo>
                  <a:pt x="54" y="100"/>
                </a:lnTo>
                <a:lnTo>
                  <a:pt x="54" y="100"/>
                </a:lnTo>
                <a:lnTo>
                  <a:pt x="58" y="101"/>
                </a:lnTo>
                <a:lnTo>
                  <a:pt x="58" y="101"/>
                </a:lnTo>
                <a:lnTo>
                  <a:pt x="58" y="96"/>
                </a:lnTo>
                <a:lnTo>
                  <a:pt x="58" y="96"/>
                </a:lnTo>
                <a:close/>
                <a:moveTo>
                  <a:pt x="148" y="118"/>
                </a:moveTo>
                <a:lnTo>
                  <a:pt x="148" y="118"/>
                </a:lnTo>
                <a:lnTo>
                  <a:pt x="152" y="113"/>
                </a:lnTo>
                <a:lnTo>
                  <a:pt x="152" y="113"/>
                </a:lnTo>
                <a:lnTo>
                  <a:pt x="154" y="111"/>
                </a:lnTo>
                <a:lnTo>
                  <a:pt x="154" y="111"/>
                </a:lnTo>
                <a:lnTo>
                  <a:pt x="152" y="110"/>
                </a:lnTo>
                <a:lnTo>
                  <a:pt x="152" y="110"/>
                </a:lnTo>
                <a:lnTo>
                  <a:pt x="149" y="114"/>
                </a:lnTo>
                <a:lnTo>
                  <a:pt x="149" y="114"/>
                </a:lnTo>
                <a:lnTo>
                  <a:pt x="148" y="116"/>
                </a:lnTo>
                <a:lnTo>
                  <a:pt x="148" y="118"/>
                </a:lnTo>
                <a:lnTo>
                  <a:pt x="148" y="118"/>
                </a:lnTo>
                <a:close/>
                <a:moveTo>
                  <a:pt x="331" y="148"/>
                </a:moveTo>
                <a:lnTo>
                  <a:pt x="331" y="148"/>
                </a:lnTo>
                <a:lnTo>
                  <a:pt x="331" y="148"/>
                </a:lnTo>
                <a:lnTo>
                  <a:pt x="331" y="148"/>
                </a:lnTo>
                <a:lnTo>
                  <a:pt x="331" y="165"/>
                </a:lnTo>
                <a:lnTo>
                  <a:pt x="331" y="165"/>
                </a:lnTo>
                <a:lnTo>
                  <a:pt x="333" y="164"/>
                </a:lnTo>
                <a:lnTo>
                  <a:pt x="333" y="164"/>
                </a:lnTo>
                <a:lnTo>
                  <a:pt x="333" y="164"/>
                </a:lnTo>
                <a:lnTo>
                  <a:pt x="331" y="148"/>
                </a:lnTo>
                <a:lnTo>
                  <a:pt x="331" y="148"/>
                </a:lnTo>
                <a:close/>
                <a:moveTo>
                  <a:pt x="195" y="62"/>
                </a:moveTo>
                <a:lnTo>
                  <a:pt x="195" y="62"/>
                </a:lnTo>
                <a:lnTo>
                  <a:pt x="195" y="62"/>
                </a:lnTo>
                <a:lnTo>
                  <a:pt x="195" y="62"/>
                </a:lnTo>
                <a:lnTo>
                  <a:pt x="189" y="64"/>
                </a:lnTo>
                <a:lnTo>
                  <a:pt x="189" y="64"/>
                </a:lnTo>
                <a:lnTo>
                  <a:pt x="191" y="69"/>
                </a:lnTo>
                <a:lnTo>
                  <a:pt x="191" y="69"/>
                </a:lnTo>
                <a:lnTo>
                  <a:pt x="195" y="62"/>
                </a:lnTo>
                <a:lnTo>
                  <a:pt x="195" y="62"/>
                </a:lnTo>
                <a:close/>
                <a:moveTo>
                  <a:pt x="77" y="106"/>
                </a:moveTo>
                <a:lnTo>
                  <a:pt x="77" y="106"/>
                </a:lnTo>
                <a:lnTo>
                  <a:pt x="75" y="106"/>
                </a:lnTo>
                <a:lnTo>
                  <a:pt x="75" y="106"/>
                </a:lnTo>
                <a:lnTo>
                  <a:pt x="74" y="106"/>
                </a:lnTo>
                <a:lnTo>
                  <a:pt x="74" y="107"/>
                </a:lnTo>
                <a:lnTo>
                  <a:pt x="74" y="107"/>
                </a:lnTo>
                <a:lnTo>
                  <a:pt x="75" y="111"/>
                </a:lnTo>
                <a:lnTo>
                  <a:pt x="75" y="111"/>
                </a:lnTo>
                <a:lnTo>
                  <a:pt x="77" y="108"/>
                </a:lnTo>
                <a:lnTo>
                  <a:pt x="77" y="107"/>
                </a:lnTo>
                <a:lnTo>
                  <a:pt x="77" y="106"/>
                </a:lnTo>
                <a:lnTo>
                  <a:pt x="77" y="106"/>
                </a:lnTo>
                <a:close/>
                <a:moveTo>
                  <a:pt x="198" y="77"/>
                </a:moveTo>
                <a:lnTo>
                  <a:pt x="198" y="77"/>
                </a:lnTo>
                <a:lnTo>
                  <a:pt x="198" y="77"/>
                </a:lnTo>
                <a:lnTo>
                  <a:pt x="198" y="77"/>
                </a:lnTo>
                <a:lnTo>
                  <a:pt x="203" y="74"/>
                </a:lnTo>
                <a:lnTo>
                  <a:pt x="203" y="74"/>
                </a:lnTo>
                <a:lnTo>
                  <a:pt x="203" y="73"/>
                </a:lnTo>
                <a:lnTo>
                  <a:pt x="203" y="73"/>
                </a:lnTo>
                <a:lnTo>
                  <a:pt x="203" y="70"/>
                </a:lnTo>
                <a:lnTo>
                  <a:pt x="203" y="70"/>
                </a:lnTo>
                <a:lnTo>
                  <a:pt x="198" y="77"/>
                </a:lnTo>
                <a:lnTo>
                  <a:pt x="198" y="77"/>
                </a:lnTo>
                <a:close/>
                <a:moveTo>
                  <a:pt x="90" y="175"/>
                </a:moveTo>
                <a:lnTo>
                  <a:pt x="90" y="175"/>
                </a:lnTo>
                <a:lnTo>
                  <a:pt x="90" y="175"/>
                </a:lnTo>
                <a:lnTo>
                  <a:pt x="90" y="175"/>
                </a:lnTo>
                <a:lnTo>
                  <a:pt x="87" y="177"/>
                </a:lnTo>
                <a:lnTo>
                  <a:pt x="85" y="181"/>
                </a:lnTo>
                <a:lnTo>
                  <a:pt x="85" y="181"/>
                </a:lnTo>
                <a:lnTo>
                  <a:pt x="90" y="179"/>
                </a:lnTo>
                <a:lnTo>
                  <a:pt x="90" y="179"/>
                </a:lnTo>
                <a:lnTo>
                  <a:pt x="90" y="175"/>
                </a:lnTo>
                <a:lnTo>
                  <a:pt x="90" y="175"/>
                </a:lnTo>
                <a:close/>
                <a:moveTo>
                  <a:pt x="40" y="56"/>
                </a:moveTo>
                <a:lnTo>
                  <a:pt x="40" y="56"/>
                </a:lnTo>
                <a:lnTo>
                  <a:pt x="39" y="57"/>
                </a:lnTo>
                <a:lnTo>
                  <a:pt x="39" y="59"/>
                </a:lnTo>
                <a:lnTo>
                  <a:pt x="39" y="59"/>
                </a:lnTo>
                <a:lnTo>
                  <a:pt x="40" y="64"/>
                </a:lnTo>
                <a:lnTo>
                  <a:pt x="40" y="64"/>
                </a:lnTo>
                <a:lnTo>
                  <a:pt x="40" y="70"/>
                </a:lnTo>
                <a:lnTo>
                  <a:pt x="40" y="70"/>
                </a:lnTo>
                <a:lnTo>
                  <a:pt x="41" y="69"/>
                </a:lnTo>
                <a:lnTo>
                  <a:pt x="41" y="69"/>
                </a:lnTo>
                <a:lnTo>
                  <a:pt x="40" y="56"/>
                </a:lnTo>
                <a:lnTo>
                  <a:pt x="40" y="56"/>
                </a:lnTo>
                <a:close/>
                <a:moveTo>
                  <a:pt x="85" y="71"/>
                </a:moveTo>
                <a:lnTo>
                  <a:pt x="85" y="71"/>
                </a:lnTo>
                <a:lnTo>
                  <a:pt x="84" y="71"/>
                </a:lnTo>
                <a:lnTo>
                  <a:pt x="81" y="73"/>
                </a:lnTo>
                <a:lnTo>
                  <a:pt x="81" y="74"/>
                </a:lnTo>
                <a:lnTo>
                  <a:pt x="81" y="77"/>
                </a:lnTo>
                <a:lnTo>
                  <a:pt x="81" y="77"/>
                </a:lnTo>
                <a:lnTo>
                  <a:pt x="85" y="71"/>
                </a:lnTo>
                <a:lnTo>
                  <a:pt x="85" y="71"/>
                </a:lnTo>
                <a:close/>
                <a:moveTo>
                  <a:pt x="273" y="231"/>
                </a:moveTo>
                <a:lnTo>
                  <a:pt x="273" y="231"/>
                </a:lnTo>
                <a:lnTo>
                  <a:pt x="272" y="235"/>
                </a:lnTo>
                <a:lnTo>
                  <a:pt x="272" y="239"/>
                </a:lnTo>
                <a:lnTo>
                  <a:pt x="272" y="239"/>
                </a:lnTo>
                <a:lnTo>
                  <a:pt x="273" y="239"/>
                </a:lnTo>
                <a:lnTo>
                  <a:pt x="273" y="238"/>
                </a:lnTo>
                <a:lnTo>
                  <a:pt x="273" y="238"/>
                </a:lnTo>
                <a:lnTo>
                  <a:pt x="273" y="231"/>
                </a:lnTo>
                <a:lnTo>
                  <a:pt x="273" y="231"/>
                </a:lnTo>
                <a:close/>
                <a:moveTo>
                  <a:pt x="91" y="67"/>
                </a:moveTo>
                <a:lnTo>
                  <a:pt x="91" y="67"/>
                </a:lnTo>
                <a:lnTo>
                  <a:pt x="97" y="60"/>
                </a:lnTo>
                <a:lnTo>
                  <a:pt x="97" y="60"/>
                </a:lnTo>
                <a:lnTo>
                  <a:pt x="94" y="62"/>
                </a:lnTo>
                <a:lnTo>
                  <a:pt x="93" y="63"/>
                </a:lnTo>
                <a:lnTo>
                  <a:pt x="91" y="64"/>
                </a:lnTo>
                <a:lnTo>
                  <a:pt x="91" y="67"/>
                </a:lnTo>
                <a:lnTo>
                  <a:pt x="91" y="67"/>
                </a:lnTo>
                <a:close/>
                <a:moveTo>
                  <a:pt x="178" y="259"/>
                </a:moveTo>
                <a:lnTo>
                  <a:pt x="178" y="259"/>
                </a:lnTo>
                <a:lnTo>
                  <a:pt x="174" y="258"/>
                </a:lnTo>
                <a:lnTo>
                  <a:pt x="169" y="258"/>
                </a:lnTo>
                <a:lnTo>
                  <a:pt x="162" y="260"/>
                </a:lnTo>
                <a:lnTo>
                  <a:pt x="162" y="260"/>
                </a:lnTo>
                <a:lnTo>
                  <a:pt x="178" y="259"/>
                </a:lnTo>
                <a:lnTo>
                  <a:pt x="178" y="259"/>
                </a:lnTo>
                <a:close/>
                <a:moveTo>
                  <a:pt x="91" y="255"/>
                </a:moveTo>
                <a:lnTo>
                  <a:pt x="91" y="255"/>
                </a:lnTo>
                <a:lnTo>
                  <a:pt x="91" y="255"/>
                </a:lnTo>
                <a:lnTo>
                  <a:pt x="91" y="255"/>
                </a:lnTo>
                <a:lnTo>
                  <a:pt x="84" y="253"/>
                </a:lnTo>
                <a:lnTo>
                  <a:pt x="84" y="253"/>
                </a:lnTo>
                <a:lnTo>
                  <a:pt x="83" y="256"/>
                </a:lnTo>
                <a:lnTo>
                  <a:pt x="83" y="256"/>
                </a:lnTo>
                <a:lnTo>
                  <a:pt x="91" y="255"/>
                </a:lnTo>
                <a:lnTo>
                  <a:pt x="91" y="255"/>
                </a:lnTo>
                <a:close/>
                <a:moveTo>
                  <a:pt x="33" y="151"/>
                </a:moveTo>
                <a:lnTo>
                  <a:pt x="33" y="151"/>
                </a:lnTo>
                <a:lnTo>
                  <a:pt x="31" y="151"/>
                </a:lnTo>
                <a:lnTo>
                  <a:pt x="31" y="152"/>
                </a:lnTo>
                <a:lnTo>
                  <a:pt x="31" y="152"/>
                </a:lnTo>
                <a:lnTo>
                  <a:pt x="31" y="161"/>
                </a:lnTo>
                <a:lnTo>
                  <a:pt x="31" y="161"/>
                </a:lnTo>
                <a:lnTo>
                  <a:pt x="31" y="167"/>
                </a:lnTo>
                <a:lnTo>
                  <a:pt x="31" y="167"/>
                </a:lnTo>
                <a:lnTo>
                  <a:pt x="33" y="165"/>
                </a:lnTo>
                <a:lnTo>
                  <a:pt x="33" y="165"/>
                </a:lnTo>
                <a:lnTo>
                  <a:pt x="33" y="165"/>
                </a:lnTo>
                <a:lnTo>
                  <a:pt x="33" y="154"/>
                </a:lnTo>
                <a:lnTo>
                  <a:pt x="33" y="154"/>
                </a:lnTo>
                <a:lnTo>
                  <a:pt x="33" y="151"/>
                </a:lnTo>
                <a:lnTo>
                  <a:pt x="33" y="151"/>
                </a:lnTo>
                <a:close/>
                <a:moveTo>
                  <a:pt x="118" y="278"/>
                </a:moveTo>
                <a:lnTo>
                  <a:pt x="118" y="278"/>
                </a:lnTo>
                <a:lnTo>
                  <a:pt x="129" y="276"/>
                </a:lnTo>
                <a:lnTo>
                  <a:pt x="129" y="276"/>
                </a:lnTo>
                <a:lnTo>
                  <a:pt x="118" y="276"/>
                </a:lnTo>
                <a:lnTo>
                  <a:pt x="118" y="276"/>
                </a:lnTo>
                <a:lnTo>
                  <a:pt x="118" y="278"/>
                </a:lnTo>
                <a:lnTo>
                  <a:pt x="118" y="278"/>
                </a:lnTo>
                <a:close/>
                <a:moveTo>
                  <a:pt x="78" y="114"/>
                </a:moveTo>
                <a:lnTo>
                  <a:pt x="78" y="114"/>
                </a:lnTo>
                <a:lnTo>
                  <a:pt x="77" y="116"/>
                </a:lnTo>
                <a:lnTo>
                  <a:pt x="75" y="117"/>
                </a:lnTo>
                <a:lnTo>
                  <a:pt x="75" y="117"/>
                </a:lnTo>
                <a:lnTo>
                  <a:pt x="77" y="123"/>
                </a:lnTo>
                <a:lnTo>
                  <a:pt x="77" y="123"/>
                </a:lnTo>
                <a:lnTo>
                  <a:pt x="78" y="121"/>
                </a:lnTo>
                <a:lnTo>
                  <a:pt x="78" y="121"/>
                </a:lnTo>
                <a:lnTo>
                  <a:pt x="78" y="114"/>
                </a:lnTo>
                <a:lnTo>
                  <a:pt x="78" y="114"/>
                </a:lnTo>
                <a:close/>
                <a:moveTo>
                  <a:pt x="246" y="79"/>
                </a:moveTo>
                <a:lnTo>
                  <a:pt x="246" y="79"/>
                </a:lnTo>
                <a:lnTo>
                  <a:pt x="246" y="76"/>
                </a:lnTo>
                <a:lnTo>
                  <a:pt x="246" y="76"/>
                </a:lnTo>
                <a:lnTo>
                  <a:pt x="242" y="77"/>
                </a:lnTo>
                <a:lnTo>
                  <a:pt x="242" y="77"/>
                </a:lnTo>
                <a:lnTo>
                  <a:pt x="242" y="80"/>
                </a:lnTo>
                <a:lnTo>
                  <a:pt x="242" y="80"/>
                </a:lnTo>
                <a:lnTo>
                  <a:pt x="246" y="79"/>
                </a:lnTo>
                <a:lnTo>
                  <a:pt x="246" y="79"/>
                </a:lnTo>
                <a:close/>
                <a:moveTo>
                  <a:pt x="237" y="258"/>
                </a:moveTo>
                <a:lnTo>
                  <a:pt x="237" y="258"/>
                </a:lnTo>
                <a:lnTo>
                  <a:pt x="237" y="259"/>
                </a:lnTo>
                <a:lnTo>
                  <a:pt x="237" y="259"/>
                </a:lnTo>
                <a:lnTo>
                  <a:pt x="246" y="258"/>
                </a:lnTo>
                <a:lnTo>
                  <a:pt x="246" y="258"/>
                </a:lnTo>
                <a:lnTo>
                  <a:pt x="247" y="258"/>
                </a:lnTo>
                <a:lnTo>
                  <a:pt x="247" y="256"/>
                </a:lnTo>
                <a:lnTo>
                  <a:pt x="247" y="256"/>
                </a:lnTo>
                <a:lnTo>
                  <a:pt x="245" y="256"/>
                </a:lnTo>
                <a:lnTo>
                  <a:pt x="245" y="256"/>
                </a:lnTo>
                <a:lnTo>
                  <a:pt x="237" y="258"/>
                </a:lnTo>
                <a:lnTo>
                  <a:pt x="237" y="258"/>
                </a:lnTo>
                <a:close/>
                <a:moveTo>
                  <a:pt x="216" y="91"/>
                </a:moveTo>
                <a:lnTo>
                  <a:pt x="216" y="91"/>
                </a:lnTo>
                <a:lnTo>
                  <a:pt x="216" y="86"/>
                </a:lnTo>
                <a:lnTo>
                  <a:pt x="216" y="86"/>
                </a:lnTo>
                <a:lnTo>
                  <a:pt x="215" y="87"/>
                </a:lnTo>
                <a:lnTo>
                  <a:pt x="215" y="87"/>
                </a:lnTo>
                <a:lnTo>
                  <a:pt x="213" y="90"/>
                </a:lnTo>
                <a:lnTo>
                  <a:pt x="213" y="90"/>
                </a:lnTo>
                <a:lnTo>
                  <a:pt x="212" y="93"/>
                </a:lnTo>
                <a:lnTo>
                  <a:pt x="212" y="93"/>
                </a:lnTo>
                <a:lnTo>
                  <a:pt x="212" y="94"/>
                </a:lnTo>
                <a:lnTo>
                  <a:pt x="212" y="94"/>
                </a:lnTo>
                <a:lnTo>
                  <a:pt x="216" y="91"/>
                </a:lnTo>
                <a:lnTo>
                  <a:pt x="216" y="91"/>
                </a:lnTo>
                <a:close/>
                <a:moveTo>
                  <a:pt x="235" y="205"/>
                </a:moveTo>
                <a:lnTo>
                  <a:pt x="235" y="205"/>
                </a:lnTo>
                <a:lnTo>
                  <a:pt x="233" y="201"/>
                </a:lnTo>
                <a:lnTo>
                  <a:pt x="233" y="201"/>
                </a:lnTo>
                <a:lnTo>
                  <a:pt x="229" y="206"/>
                </a:lnTo>
                <a:lnTo>
                  <a:pt x="229" y="206"/>
                </a:lnTo>
                <a:lnTo>
                  <a:pt x="229" y="206"/>
                </a:lnTo>
                <a:lnTo>
                  <a:pt x="229" y="206"/>
                </a:lnTo>
                <a:lnTo>
                  <a:pt x="235" y="205"/>
                </a:lnTo>
                <a:lnTo>
                  <a:pt x="235" y="205"/>
                </a:lnTo>
                <a:close/>
                <a:moveTo>
                  <a:pt x="104" y="84"/>
                </a:moveTo>
                <a:lnTo>
                  <a:pt x="104" y="84"/>
                </a:lnTo>
                <a:lnTo>
                  <a:pt x="104" y="84"/>
                </a:lnTo>
                <a:lnTo>
                  <a:pt x="104" y="84"/>
                </a:lnTo>
                <a:lnTo>
                  <a:pt x="115" y="83"/>
                </a:lnTo>
                <a:lnTo>
                  <a:pt x="115" y="83"/>
                </a:lnTo>
                <a:lnTo>
                  <a:pt x="117" y="81"/>
                </a:lnTo>
                <a:lnTo>
                  <a:pt x="117" y="81"/>
                </a:lnTo>
                <a:lnTo>
                  <a:pt x="110" y="83"/>
                </a:lnTo>
                <a:lnTo>
                  <a:pt x="104" y="84"/>
                </a:lnTo>
                <a:lnTo>
                  <a:pt x="104" y="84"/>
                </a:lnTo>
                <a:close/>
                <a:moveTo>
                  <a:pt x="51" y="118"/>
                </a:moveTo>
                <a:lnTo>
                  <a:pt x="51" y="118"/>
                </a:lnTo>
                <a:lnTo>
                  <a:pt x="47" y="124"/>
                </a:lnTo>
                <a:lnTo>
                  <a:pt x="47" y="124"/>
                </a:lnTo>
                <a:lnTo>
                  <a:pt x="50" y="124"/>
                </a:lnTo>
                <a:lnTo>
                  <a:pt x="51" y="125"/>
                </a:lnTo>
                <a:lnTo>
                  <a:pt x="51" y="125"/>
                </a:lnTo>
                <a:lnTo>
                  <a:pt x="53" y="124"/>
                </a:lnTo>
                <a:lnTo>
                  <a:pt x="53" y="123"/>
                </a:lnTo>
                <a:lnTo>
                  <a:pt x="53" y="123"/>
                </a:lnTo>
                <a:lnTo>
                  <a:pt x="51" y="118"/>
                </a:lnTo>
                <a:lnTo>
                  <a:pt x="51" y="118"/>
                </a:lnTo>
                <a:close/>
                <a:moveTo>
                  <a:pt x="110" y="242"/>
                </a:moveTo>
                <a:lnTo>
                  <a:pt x="110" y="242"/>
                </a:lnTo>
                <a:lnTo>
                  <a:pt x="107" y="242"/>
                </a:lnTo>
                <a:lnTo>
                  <a:pt x="107" y="242"/>
                </a:lnTo>
                <a:lnTo>
                  <a:pt x="107" y="246"/>
                </a:lnTo>
                <a:lnTo>
                  <a:pt x="107" y="246"/>
                </a:lnTo>
                <a:lnTo>
                  <a:pt x="107" y="246"/>
                </a:lnTo>
                <a:lnTo>
                  <a:pt x="108" y="246"/>
                </a:lnTo>
                <a:lnTo>
                  <a:pt x="108" y="246"/>
                </a:lnTo>
                <a:lnTo>
                  <a:pt x="110" y="242"/>
                </a:lnTo>
                <a:lnTo>
                  <a:pt x="110" y="242"/>
                </a:lnTo>
                <a:close/>
                <a:moveTo>
                  <a:pt x="303" y="37"/>
                </a:moveTo>
                <a:lnTo>
                  <a:pt x="303" y="37"/>
                </a:lnTo>
                <a:lnTo>
                  <a:pt x="299" y="35"/>
                </a:lnTo>
                <a:lnTo>
                  <a:pt x="294" y="33"/>
                </a:lnTo>
                <a:lnTo>
                  <a:pt x="294" y="33"/>
                </a:lnTo>
                <a:lnTo>
                  <a:pt x="300" y="39"/>
                </a:lnTo>
                <a:lnTo>
                  <a:pt x="300" y="39"/>
                </a:lnTo>
                <a:lnTo>
                  <a:pt x="303" y="37"/>
                </a:lnTo>
                <a:lnTo>
                  <a:pt x="303" y="37"/>
                </a:lnTo>
                <a:close/>
                <a:moveTo>
                  <a:pt x="324" y="63"/>
                </a:moveTo>
                <a:lnTo>
                  <a:pt x="324" y="63"/>
                </a:lnTo>
                <a:lnTo>
                  <a:pt x="324" y="63"/>
                </a:lnTo>
                <a:lnTo>
                  <a:pt x="324" y="63"/>
                </a:lnTo>
                <a:lnTo>
                  <a:pt x="324" y="59"/>
                </a:lnTo>
                <a:lnTo>
                  <a:pt x="324" y="59"/>
                </a:lnTo>
                <a:lnTo>
                  <a:pt x="323" y="56"/>
                </a:lnTo>
                <a:lnTo>
                  <a:pt x="320" y="56"/>
                </a:lnTo>
                <a:lnTo>
                  <a:pt x="320" y="56"/>
                </a:lnTo>
                <a:lnTo>
                  <a:pt x="324" y="63"/>
                </a:lnTo>
                <a:lnTo>
                  <a:pt x="324" y="63"/>
                </a:lnTo>
                <a:close/>
                <a:moveTo>
                  <a:pt x="95" y="162"/>
                </a:moveTo>
                <a:lnTo>
                  <a:pt x="95" y="162"/>
                </a:lnTo>
                <a:lnTo>
                  <a:pt x="95" y="162"/>
                </a:lnTo>
                <a:lnTo>
                  <a:pt x="95" y="162"/>
                </a:lnTo>
                <a:lnTo>
                  <a:pt x="101" y="157"/>
                </a:lnTo>
                <a:lnTo>
                  <a:pt x="101" y="157"/>
                </a:lnTo>
                <a:lnTo>
                  <a:pt x="97" y="158"/>
                </a:lnTo>
                <a:lnTo>
                  <a:pt x="97" y="158"/>
                </a:lnTo>
                <a:lnTo>
                  <a:pt x="95" y="160"/>
                </a:lnTo>
                <a:lnTo>
                  <a:pt x="95" y="160"/>
                </a:lnTo>
                <a:lnTo>
                  <a:pt x="95" y="162"/>
                </a:lnTo>
                <a:lnTo>
                  <a:pt x="95" y="162"/>
                </a:lnTo>
                <a:close/>
                <a:moveTo>
                  <a:pt x="77" y="29"/>
                </a:moveTo>
                <a:lnTo>
                  <a:pt x="77" y="29"/>
                </a:lnTo>
                <a:lnTo>
                  <a:pt x="77" y="27"/>
                </a:lnTo>
                <a:lnTo>
                  <a:pt x="77" y="27"/>
                </a:lnTo>
                <a:lnTo>
                  <a:pt x="73" y="33"/>
                </a:lnTo>
                <a:lnTo>
                  <a:pt x="73" y="33"/>
                </a:lnTo>
                <a:lnTo>
                  <a:pt x="77" y="33"/>
                </a:lnTo>
                <a:lnTo>
                  <a:pt x="77" y="33"/>
                </a:lnTo>
                <a:lnTo>
                  <a:pt x="77" y="29"/>
                </a:lnTo>
                <a:lnTo>
                  <a:pt x="77" y="29"/>
                </a:lnTo>
                <a:close/>
                <a:moveTo>
                  <a:pt x="50" y="71"/>
                </a:moveTo>
                <a:lnTo>
                  <a:pt x="50" y="71"/>
                </a:lnTo>
                <a:lnTo>
                  <a:pt x="50" y="70"/>
                </a:lnTo>
                <a:lnTo>
                  <a:pt x="50" y="70"/>
                </a:lnTo>
                <a:lnTo>
                  <a:pt x="46" y="70"/>
                </a:lnTo>
                <a:lnTo>
                  <a:pt x="46" y="70"/>
                </a:lnTo>
                <a:lnTo>
                  <a:pt x="46" y="76"/>
                </a:lnTo>
                <a:lnTo>
                  <a:pt x="46" y="76"/>
                </a:lnTo>
                <a:lnTo>
                  <a:pt x="50" y="71"/>
                </a:lnTo>
                <a:lnTo>
                  <a:pt x="50" y="71"/>
                </a:lnTo>
                <a:close/>
                <a:moveTo>
                  <a:pt x="228" y="121"/>
                </a:moveTo>
                <a:lnTo>
                  <a:pt x="228" y="121"/>
                </a:lnTo>
                <a:lnTo>
                  <a:pt x="228" y="117"/>
                </a:lnTo>
                <a:lnTo>
                  <a:pt x="228" y="117"/>
                </a:lnTo>
                <a:lnTo>
                  <a:pt x="225" y="118"/>
                </a:lnTo>
                <a:lnTo>
                  <a:pt x="225" y="121"/>
                </a:lnTo>
                <a:lnTo>
                  <a:pt x="225" y="121"/>
                </a:lnTo>
                <a:lnTo>
                  <a:pt x="228" y="121"/>
                </a:lnTo>
                <a:lnTo>
                  <a:pt x="228" y="121"/>
                </a:lnTo>
                <a:close/>
                <a:moveTo>
                  <a:pt x="58" y="197"/>
                </a:moveTo>
                <a:lnTo>
                  <a:pt x="58" y="197"/>
                </a:lnTo>
                <a:lnTo>
                  <a:pt x="60" y="197"/>
                </a:lnTo>
                <a:lnTo>
                  <a:pt x="60" y="197"/>
                </a:lnTo>
                <a:lnTo>
                  <a:pt x="64" y="189"/>
                </a:lnTo>
                <a:lnTo>
                  <a:pt x="64" y="189"/>
                </a:lnTo>
                <a:lnTo>
                  <a:pt x="60" y="189"/>
                </a:lnTo>
                <a:lnTo>
                  <a:pt x="60" y="189"/>
                </a:lnTo>
                <a:lnTo>
                  <a:pt x="58" y="197"/>
                </a:lnTo>
                <a:lnTo>
                  <a:pt x="58" y="197"/>
                </a:lnTo>
                <a:close/>
                <a:moveTo>
                  <a:pt x="88" y="187"/>
                </a:moveTo>
                <a:lnTo>
                  <a:pt x="88" y="187"/>
                </a:lnTo>
                <a:lnTo>
                  <a:pt x="88" y="184"/>
                </a:lnTo>
                <a:lnTo>
                  <a:pt x="88" y="184"/>
                </a:lnTo>
                <a:lnTo>
                  <a:pt x="85" y="184"/>
                </a:lnTo>
                <a:lnTo>
                  <a:pt x="85" y="184"/>
                </a:lnTo>
                <a:lnTo>
                  <a:pt x="84" y="185"/>
                </a:lnTo>
                <a:lnTo>
                  <a:pt x="84" y="187"/>
                </a:lnTo>
                <a:lnTo>
                  <a:pt x="84" y="187"/>
                </a:lnTo>
                <a:lnTo>
                  <a:pt x="88" y="187"/>
                </a:lnTo>
                <a:lnTo>
                  <a:pt x="88" y="187"/>
                </a:lnTo>
                <a:close/>
                <a:moveTo>
                  <a:pt x="47" y="165"/>
                </a:moveTo>
                <a:lnTo>
                  <a:pt x="47" y="165"/>
                </a:lnTo>
                <a:lnTo>
                  <a:pt x="50" y="164"/>
                </a:lnTo>
                <a:lnTo>
                  <a:pt x="50" y="164"/>
                </a:lnTo>
                <a:lnTo>
                  <a:pt x="50" y="160"/>
                </a:lnTo>
                <a:lnTo>
                  <a:pt x="50" y="160"/>
                </a:lnTo>
                <a:lnTo>
                  <a:pt x="47" y="161"/>
                </a:lnTo>
                <a:lnTo>
                  <a:pt x="47" y="165"/>
                </a:lnTo>
                <a:lnTo>
                  <a:pt x="47" y="165"/>
                </a:lnTo>
                <a:close/>
                <a:moveTo>
                  <a:pt x="282" y="123"/>
                </a:moveTo>
                <a:lnTo>
                  <a:pt x="282" y="123"/>
                </a:lnTo>
                <a:lnTo>
                  <a:pt x="282" y="117"/>
                </a:lnTo>
                <a:lnTo>
                  <a:pt x="282" y="117"/>
                </a:lnTo>
                <a:lnTo>
                  <a:pt x="279" y="118"/>
                </a:lnTo>
                <a:lnTo>
                  <a:pt x="279" y="118"/>
                </a:lnTo>
                <a:lnTo>
                  <a:pt x="279" y="121"/>
                </a:lnTo>
                <a:lnTo>
                  <a:pt x="279" y="121"/>
                </a:lnTo>
                <a:lnTo>
                  <a:pt x="279" y="123"/>
                </a:lnTo>
                <a:lnTo>
                  <a:pt x="279" y="123"/>
                </a:lnTo>
                <a:lnTo>
                  <a:pt x="282" y="123"/>
                </a:lnTo>
                <a:lnTo>
                  <a:pt x="282" y="123"/>
                </a:lnTo>
                <a:close/>
                <a:moveTo>
                  <a:pt x="334" y="188"/>
                </a:moveTo>
                <a:lnTo>
                  <a:pt x="334" y="188"/>
                </a:lnTo>
                <a:lnTo>
                  <a:pt x="333" y="188"/>
                </a:lnTo>
                <a:lnTo>
                  <a:pt x="333" y="188"/>
                </a:lnTo>
                <a:lnTo>
                  <a:pt x="334" y="199"/>
                </a:lnTo>
                <a:lnTo>
                  <a:pt x="334" y="199"/>
                </a:lnTo>
                <a:lnTo>
                  <a:pt x="334" y="188"/>
                </a:lnTo>
                <a:lnTo>
                  <a:pt x="334" y="188"/>
                </a:lnTo>
                <a:close/>
                <a:moveTo>
                  <a:pt x="178" y="123"/>
                </a:moveTo>
                <a:lnTo>
                  <a:pt x="178" y="123"/>
                </a:lnTo>
                <a:lnTo>
                  <a:pt x="181" y="120"/>
                </a:lnTo>
                <a:lnTo>
                  <a:pt x="181" y="117"/>
                </a:lnTo>
                <a:lnTo>
                  <a:pt x="181" y="117"/>
                </a:lnTo>
                <a:lnTo>
                  <a:pt x="176" y="120"/>
                </a:lnTo>
                <a:lnTo>
                  <a:pt x="176" y="120"/>
                </a:lnTo>
                <a:lnTo>
                  <a:pt x="178" y="123"/>
                </a:lnTo>
                <a:lnTo>
                  <a:pt x="178" y="123"/>
                </a:lnTo>
                <a:close/>
                <a:moveTo>
                  <a:pt x="54" y="134"/>
                </a:moveTo>
                <a:lnTo>
                  <a:pt x="54" y="134"/>
                </a:lnTo>
                <a:lnTo>
                  <a:pt x="53" y="128"/>
                </a:lnTo>
                <a:lnTo>
                  <a:pt x="53" y="128"/>
                </a:lnTo>
                <a:lnTo>
                  <a:pt x="53" y="130"/>
                </a:lnTo>
                <a:lnTo>
                  <a:pt x="51" y="131"/>
                </a:lnTo>
                <a:lnTo>
                  <a:pt x="53" y="134"/>
                </a:lnTo>
                <a:lnTo>
                  <a:pt x="53" y="134"/>
                </a:lnTo>
                <a:lnTo>
                  <a:pt x="54" y="134"/>
                </a:lnTo>
                <a:lnTo>
                  <a:pt x="54" y="134"/>
                </a:lnTo>
                <a:close/>
                <a:moveTo>
                  <a:pt x="125" y="56"/>
                </a:moveTo>
                <a:lnTo>
                  <a:pt x="125" y="56"/>
                </a:lnTo>
                <a:lnTo>
                  <a:pt x="125" y="56"/>
                </a:lnTo>
                <a:lnTo>
                  <a:pt x="125" y="56"/>
                </a:lnTo>
                <a:lnTo>
                  <a:pt x="122" y="56"/>
                </a:lnTo>
                <a:lnTo>
                  <a:pt x="122" y="56"/>
                </a:lnTo>
                <a:lnTo>
                  <a:pt x="118" y="60"/>
                </a:lnTo>
                <a:lnTo>
                  <a:pt x="118" y="60"/>
                </a:lnTo>
                <a:lnTo>
                  <a:pt x="118" y="62"/>
                </a:lnTo>
                <a:lnTo>
                  <a:pt x="118" y="63"/>
                </a:lnTo>
                <a:lnTo>
                  <a:pt x="118" y="63"/>
                </a:lnTo>
                <a:lnTo>
                  <a:pt x="125" y="56"/>
                </a:lnTo>
                <a:lnTo>
                  <a:pt x="125" y="56"/>
                </a:lnTo>
                <a:close/>
                <a:moveTo>
                  <a:pt x="91" y="168"/>
                </a:moveTo>
                <a:lnTo>
                  <a:pt x="91" y="168"/>
                </a:lnTo>
                <a:lnTo>
                  <a:pt x="91" y="160"/>
                </a:lnTo>
                <a:lnTo>
                  <a:pt x="91" y="160"/>
                </a:lnTo>
                <a:lnTo>
                  <a:pt x="91" y="160"/>
                </a:lnTo>
                <a:lnTo>
                  <a:pt x="91" y="160"/>
                </a:lnTo>
                <a:lnTo>
                  <a:pt x="90" y="164"/>
                </a:lnTo>
                <a:lnTo>
                  <a:pt x="88" y="167"/>
                </a:lnTo>
                <a:lnTo>
                  <a:pt x="88" y="167"/>
                </a:lnTo>
                <a:lnTo>
                  <a:pt x="90" y="168"/>
                </a:lnTo>
                <a:lnTo>
                  <a:pt x="90" y="168"/>
                </a:lnTo>
                <a:lnTo>
                  <a:pt x="91" y="168"/>
                </a:lnTo>
                <a:lnTo>
                  <a:pt x="91" y="168"/>
                </a:lnTo>
                <a:close/>
                <a:moveTo>
                  <a:pt x="246" y="114"/>
                </a:moveTo>
                <a:lnTo>
                  <a:pt x="246" y="114"/>
                </a:lnTo>
                <a:lnTo>
                  <a:pt x="247" y="110"/>
                </a:lnTo>
                <a:lnTo>
                  <a:pt x="246" y="104"/>
                </a:lnTo>
                <a:lnTo>
                  <a:pt x="246" y="104"/>
                </a:lnTo>
                <a:lnTo>
                  <a:pt x="245" y="104"/>
                </a:lnTo>
                <a:lnTo>
                  <a:pt x="245" y="106"/>
                </a:lnTo>
                <a:lnTo>
                  <a:pt x="245" y="106"/>
                </a:lnTo>
                <a:lnTo>
                  <a:pt x="246" y="113"/>
                </a:lnTo>
                <a:lnTo>
                  <a:pt x="246" y="113"/>
                </a:lnTo>
                <a:lnTo>
                  <a:pt x="246" y="114"/>
                </a:lnTo>
                <a:lnTo>
                  <a:pt x="246" y="114"/>
                </a:lnTo>
                <a:close/>
                <a:moveTo>
                  <a:pt x="243" y="96"/>
                </a:moveTo>
                <a:lnTo>
                  <a:pt x="243" y="96"/>
                </a:lnTo>
                <a:lnTo>
                  <a:pt x="245" y="100"/>
                </a:lnTo>
                <a:lnTo>
                  <a:pt x="245" y="100"/>
                </a:lnTo>
                <a:lnTo>
                  <a:pt x="246" y="100"/>
                </a:lnTo>
                <a:lnTo>
                  <a:pt x="246" y="98"/>
                </a:lnTo>
                <a:lnTo>
                  <a:pt x="246" y="98"/>
                </a:lnTo>
                <a:lnTo>
                  <a:pt x="246" y="94"/>
                </a:lnTo>
                <a:lnTo>
                  <a:pt x="246" y="94"/>
                </a:lnTo>
                <a:lnTo>
                  <a:pt x="243" y="96"/>
                </a:lnTo>
                <a:lnTo>
                  <a:pt x="243" y="96"/>
                </a:lnTo>
                <a:close/>
                <a:moveTo>
                  <a:pt x="77" y="137"/>
                </a:moveTo>
                <a:lnTo>
                  <a:pt x="77" y="137"/>
                </a:lnTo>
                <a:lnTo>
                  <a:pt x="75" y="134"/>
                </a:lnTo>
                <a:lnTo>
                  <a:pt x="75" y="134"/>
                </a:lnTo>
                <a:lnTo>
                  <a:pt x="71" y="135"/>
                </a:lnTo>
                <a:lnTo>
                  <a:pt x="70" y="137"/>
                </a:lnTo>
                <a:lnTo>
                  <a:pt x="70" y="137"/>
                </a:lnTo>
                <a:lnTo>
                  <a:pt x="77" y="137"/>
                </a:lnTo>
                <a:lnTo>
                  <a:pt x="77" y="137"/>
                </a:lnTo>
                <a:close/>
                <a:moveTo>
                  <a:pt x="110" y="47"/>
                </a:moveTo>
                <a:lnTo>
                  <a:pt x="110" y="47"/>
                </a:lnTo>
                <a:lnTo>
                  <a:pt x="108" y="47"/>
                </a:lnTo>
                <a:lnTo>
                  <a:pt x="108" y="47"/>
                </a:lnTo>
                <a:lnTo>
                  <a:pt x="107" y="47"/>
                </a:lnTo>
                <a:lnTo>
                  <a:pt x="107" y="47"/>
                </a:lnTo>
                <a:lnTo>
                  <a:pt x="102" y="52"/>
                </a:lnTo>
                <a:lnTo>
                  <a:pt x="102" y="52"/>
                </a:lnTo>
                <a:lnTo>
                  <a:pt x="102" y="53"/>
                </a:lnTo>
                <a:lnTo>
                  <a:pt x="102" y="54"/>
                </a:lnTo>
                <a:lnTo>
                  <a:pt x="102" y="54"/>
                </a:lnTo>
                <a:lnTo>
                  <a:pt x="110" y="47"/>
                </a:lnTo>
                <a:lnTo>
                  <a:pt x="110" y="47"/>
                </a:lnTo>
                <a:close/>
                <a:moveTo>
                  <a:pt x="152" y="13"/>
                </a:moveTo>
                <a:lnTo>
                  <a:pt x="152" y="13"/>
                </a:lnTo>
                <a:lnTo>
                  <a:pt x="154" y="9"/>
                </a:lnTo>
                <a:lnTo>
                  <a:pt x="154" y="9"/>
                </a:lnTo>
                <a:lnTo>
                  <a:pt x="151" y="9"/>
                </a:lnTo>
                <a:lnTo>
                  <a:pt x="151" y="9"/>
                </a:lnTo>
                <a:lnTo>
                  <a:pt x="149" y="13"/>
                </a:lnTo>
                <a:lnTo>
                  <a:pt x="149" y="13"/>
                </a:lnTo>
                <a:lnTo>
                  <a:pt x="152" y="13"/>
                </a:lnTo>
                <a:lnTo>
                  <a:pt x="152" y="13"/>
                </a:lnTo>
                <a:close/>
                <a:moveTo>
                  <a:pt x="191" y="222"/>
                </a:moveTo>
                <a:lnTo>
                  <a:pt x="191" y="222"/>
                </a:lnTo>
                <a:lnTo>
                  <a:pt x="191" y="222"/>
                </a:lnTo>
                <a:lnTo>
                  <a:pt x="191" y="222"/>
                </a:lnTo>
                <a:lnTo>
                  <a:pt x="195" y="214"/>
                </a:lnTo>
                <a:lnTo>
                  <a:pt x="195" y="214"/>
                </a:lnTo>
                <a:lnTo>
                  <a:pt x="193" y="214"/>
                </a:lnTo>
                <a:lnTo>
                  <a:pt x="193" y="214"/>
                </a:lnTo>
                <a:lnTo>
                  <a:pt x="191" y="216"/>
                </a:lnTo>
                <a:lnTo>
                  <a:pt x="191" y="216"/>
                </a:lnTo>
                <a:lnTo>
                  <a:pt x="191" y="218"/>
                </a:lnTo>
                <a:lnTo>
                  <a:pt x="191" y="218"/>
                </a:lnTo>
                <a:lnTo>
                  <a:pt x="191" y="222"/>
                </a:lnTo>
                <a:lnTo>
                  <a:pt x="191" y="222"/>
                </a:lnTo>
                <a:close/>
                <a:moveTo>
                  <a:pt x="40" y="260"/>
                </a:moveTo>
                <a:lnTo>
                  <a:pt x="40" y="260"/>
                </a:lnTo>
                <a:lnTo>
                  <a:pt x="40" y="265"/>
                </a:lnTo>
                <a:lnTo>
                  <a:pt x="40" y="265"/>
                </a:lnTo>
                <a:lnTo>
                  <a:pt x="46" y="263"/>
                </a:lnTo>
                <a:lnTo>
                  <a:pt x="46" y="263"/>
                </a:lnTo>
                <a:lnTo>
                  <a:pt x="40" y="260"/>
                </a:lnTo>
                <a:lnTo>
                  <a:pt x="40" y="260"/>
                </a:lnTo>
                <a:close/>
                <a:moveTo>
                  <a:pt x="50" y="259"/>
                </a:moveTo>
                <a:lnTo>
                  <a:pt x="50" y="259"/>
                </a:lnTo>
                <a:lnTo>
                  <a:pt x="56" y="259"/>
                </a:lnTo>
                <a:lnTo>
                  <a:pt x="56" y="259"/>
                </a:lnTo>
                <a:lnTo>
                  <a:pt x="56" y="256"/>
                </a:lnTo>
                <a:lnTo>
                  <a:pt x="56" y="256"/>
                </a:lnTo>
                <a:lnTo>
                  <a:pt x="51" y="256"/>
                </a:lnTo>
                <a:lnTo>
                  <a:pt x="50" y="259"/>
                </a:lnTo>
                <a:lnTo>
                  <a:pt x="50" y="259"/>
                </a:lnTo>
                <a:close/>
                <a:moveTo>
                  <a:pt x="203" y="151"/>
                </a:moveTo>
                <a:lnTo>
                  <a:pt x="203" y="151"/>
                </a:lnTo>
                <a:lnTo>
                  <a:pt x="198" y="154"/>
                </a:lnTo>
                <a:lnTo>
                  <a:pt x="198" y="154"/>
                </a:lnTo>
                <a:lnTo>
                  <a:pt x="196" y="154"/>
                </a:lnTo>
                <a:lnTo>
                  <a:pt x="196" y="157"/>
                </a:lnTo>
                <a:lnTo>
                  <a:pt x="196" y="157"/>
                </a:lnTo>
                <a:lnTo>
                  <a:pt x="201" y="154"/>
                </a:lnTo>
                <a:lnTo>
                  <a:pt x="203" y="151"/>
                </a:lnTo>
                <a:lnTo>
                  <a:pt x="203" y="151"/>
                </a:lnTo>
                <a:close/>
                <a:moveTo>
                  <a:pt x="226" y="134"/>
                </a:moveTo>
                <a:lnTo>
                  <a:pt x="226" y="134"/>
                </a:lnTo>
                <a:lnTo>
                  <a:pt x="228" y="134"/>
                </a:lnTo>
                <a:lnTo>
                  <a:pt x="228" y="134"/>
                </a:lnTo>
                <a:lnTo>
                  <a:pt x="228" y="125"/>
                </a:lnTo>
                <a:lnTo>
                  <a:pt x="228" y="125"/>
                </a:lnTo>
                <a:lnTo>
                  <a:pt x="226" y="125"/>
                </a:lnTo>
                <a:lnTo>
                  <a:pt x="226" y="125"/>
                </a:lnTo>
                <a:lnTo>
                  <a:pt x="226" y="134"/>
                </a:lnTo>
                <a:lnTo>
                  <a:pt x="226" y="134"/>
                </a:lnTo>
                <a:close/>
                <a:moveTo>
                  <a:pt x="181" y="62"/>
                </a:moveTo>
                <a:lnTo>
                  <a:pt x="181" y="62"/>
                </a:lnTo>
                <a:lnTo>
                  <a:pt x="181" y="59"/>
                </a:lnTo>
                <a:lnTo>
                  <a:pt x="181" y="59"/>
                </a:lnTo>
                <a:lnTo>
                  <a:pt x="175" y="63"/>
                </a:lnTo>
                <a:lnTo>
                  <a:pt x="175" y="63"/>
                </a:lnTo>
                <a:lnTo>
                  <a:pt x="175" y="63"/>
                </a:lnTo>
                <a:lnTo>
                  <a:pt x="175" y="63"/>
                </a:lnTo>
                <a:lnTo>
                  <a:pt x="181" y="62"/>
                </a:lnTo>
                <a:lnTo>
                  <a:pt x="181" y="62"/>
                </a:lnTo>
                <a:close/>
                <a:moveTo>
                  <a:pt x="144" y="19"/>
                </a:moveTo>
                <a:lnTo>
                  <a:pt x="144" y="19"/>
                </a:lnTo>
                <a:lnTo>
                  <a:pt x="149" y="19"/>
                </a:lnTo>
                <a:lnTo>
                  <a:pt x="149" y="19"/>
                </a:lnTo>
                <a:lnTo>
                  <a:pt x="151" y="16"/>
                </a:lnTo>
                <a:lnTo>
                  <a:pt x="151" y="16"/>
                </a:lnTo>
                <a:lnTo>
                  <a:pt x="147" y="16"/>
                </a:lnTo>
                <a:lnTo>
                  <a:pt x="147" y="16"/>
                </a:lnTo>
                <a:lnTo>
                  <a:pt x="145" y="17"/>
                </a:lnTo>
                <a:lnTo>
                  <a:pt x="144" y="19"/>
                </a:lnTo>
                <a:lnTo>
                  <a:pt x="144" y="19"/>
                </a:lnTo>
                <a:close/>
                <a:moveTo>
                  <a:pt x="98" y="246"/>
                </a:moveTo>
                <a:lnTo>
                  <a:pt x="98" y="246"/>
                </a:lnTo>
                <a:lnTo>
                  <a:pt x="98" y="245"/>
                </a:lnTo>
                <a:lnTo>
                  <a:pt x="98" y="245"/>
                </a:lnTo>
                <a:lnTo>
                  <a:pt x="90" y="246"/>
                </a:lnTo>
                <a:lnTo>
                  <a:pt x="90" y="246"/>
                </a:lnTo>
                <a:lnTo>
                  <a:pt x="90" y="246"/>
                </a:lnTo>
                <a:lnTo>
                  <a:pt x="90" y="246"/>
                </a:lnTo>
                <a:lnTo>
                  <a:pt x="98" y="246"/>
                </a:lnTo>
                <a:lnTo>
                  <a:pt x="98" y="246"/>
                </a:lnTo>
                <a:close/>
                <a:moveTo>
                  <a:pt x="159" y="52"/>
                </a:moveTo>
                <a:lnTo>
                  <a:pt x="159" y="52"/>
                </a:lnTo>
                <a:lnTo>
                  <a:pt x="158" y="53"/>
                </a:lnTo>
                <a:lnTo>
                  <a:pt x="158" y="54"/>
                </a:lnTo>
                <a:lnTo>
                  <a:pt x="158" y="59"/>
                </a:lnTo>
                <a:lnTo>
                  <a:pt x="158" y="59"/>
                </a:lnTo>
                <a:lnTo>
                  <a:pt x="161" y="57"/>
                </a:lnTo>
                <a:lnTo>
                  <a:pt x="161" y="57"/>
                </a:lnTo>
                <a:lnTo>
                  <a:pt x="159" y="52"/>
                </a:lnTo>
                <a:lnTo>
                  <a:pt x="159" y="52"/>
                </a:lnTo>
                <a:close/>
                <a:moveTo>
                  <a:pt x="216" y="211"/>
                </a:moveTo>
                <a:lnTo>
                  <a:pt x="216" y="211"/>
                </a:lnTo>
                <a:lnTo>
                  <a:pt x="220" y="209"/>
                </a:lnTo>
                <a:lnTo>
                  <a:pt x="222" y="205"/>
                </a:lnTo>
                <a:lnTo>
                  <a:pt x="222" y="205"/>
                </a:lnTo>
                <a:lnTo>
                  <a:pt x="216" y="211"/>
                </a:lnTo>
                <a:lnTo>
                  <a:pt x="216" y="211"/>
                </a:lnTo>
                <a:close/>
                <a:moveTo>
                  <a:pt x="165" y="33"/>
                </a:moveTo>
                <a:lnTo>
                  <a:pt x="165" y="33"/>
                </a:lnTo>
                <a:lnTo>
                  <a:pt x="159" y="35"/>
                </a:lnTo>
                <a:lnTo>
                  <a:pt x="155" y="37"/>
                </a:lnTo>
                <a:lnTo>
                  <a:pt x="155" y="37"/>
                </a:lnTo>
                <a:lnTo>
                  <a:pt x="155" y="37"/>
                </a:lnTo>
                <a:lnTo>
                  <a:pt x="155" y="37"/>
                </a:lnTo>
                <a:lnTo>
                  <a:pt x="165" y="33"/>
                </a:lnTo>
                <a:lnTo>
                  <a:pt x="165" y="33"/>
                </a:lnTo>
                <a:close/>
                <a:moveTo>
                  <a:pt x="189" y="248"/>
                </a:moveTo>
                <a:lnTo>
                  <a:pt x="189" y="248"/>
                </a:lnTo>
                <a:lnTo>
                  <a:pt x="192" y="248"/>
                </a:lnTo>
                <a:lnTo>
                  <a:pt x="195" y="243"/>
                </a:lnTo>
                <a:lnTo>
                  <a:pt x="195" y="243"/>
                </a:lnTo>
                <a:lnTo>
                  <a:pt x="192" y="245"/>
                </a:lnTo>
                <a:lnTo>
                  <a:pt x="191" y="245"/>
                </a:lnTo>
                <a:lnTo>
                  <a:pt x="189" y="248"/>
                </a:lnTo>
                <a:lnTo>
                  <a:pt x="189" y="248"/>
                </a:lnTo>
                <a:close/>
                <a:moveTo>
                  <a:pt x="80" y="241"/>
                </a:moveTo>
                <a:lnTo>
                  <a:pt x="80" y="241"/>
                </a:lnTo>
                <a:lnTo>
                  <a:pt x="80" y="243"/>
                </a:lnTo>
                <a:lnTo>
                  <a:pt x="80" y="243"/>
                </a:lnTo>
                <a:lnTo>
                  <a:pt x="83" y="243"/>
                </a:lnTo>
                <a:lnTo>
                  <a:pt x="83" y="243"/>
                </a:lnTo>
                <a:lnTo>
                  <a:pt x="83" y="243"/>
                </a:lnTo>
                <a:lnTo>
                  <a:pt x="83" y="241"/>
                </a:lnTo>
                <a:lnTo>
                  <a:pt x="83" y="241"/>
                </a:lnTo>
                <a:lnTo>
                  <a:pt x="80" y="241"/>
                </a:lnTo>
                <a:lnTo>
                  <a:pt x="80" y="241"/>
                </a:lnTo>
                <a:close/>
                <a:moveTo>
                  <a:pt x="120" y="73"/>
                </a:moveTo>
                <a:lnTo>
                  <a:pt x="120" y="73"/>
                </a:lnTo>
                <a:lnTo>
                  <a:pt x="121" y="77"/>
                </a:lnTo>
                <a:lnTo>
                  <a:pt x="121" y="77"/>
                </a:lnTo>
                <a:lnTo>
                  <a:pt x="124" y="73"/>
                </a:lnTo>
                <a:lnTo>
                  <a:pt x="124" y="73"/>
                </a:lnTo>
                <a:lnTo>
                  <a:pt x="120" y="73"/>
                </a:lnTo>
                <a:lnTo>
                  <a:pt x="120" y="73"/>
                </a:lnTo>
                <a:close/>
                <a:moveTo>
                  <a:pt x="135" y="12"/>
                </a:moveTo>
                <a:lnTo>
                  <a:pt x="135" y="12"/>
                </a:lnTo>
                <a:lnTo>
                  <a:pt x="139" y="13"/>
                </a:lnTo>
                <a:lnTo>
                  <a:pt x="142" y="12"/>
                </a:lnTo>
                <a:lnTo>
                  <a:pt x="144" y="10"/>
                </a:lnTo>
                <a:lnTo>
                  <a:pt x="144" y="10"/>
                </a:lnTo>
                <a:lnTo>
                  <a:pt x="135" y="12"/>
                </a:lnTo>
                <a:lnTo>
                  <a:pt x="135" y="12"/>
                </a:lnTo>
                <a:close/>
                <a:moveTo>
                  <a:pt x="267" y="77"/>
                </a:moveTo>
                <a:lnTo>
                  <a:pt x="267" y="77"/>
                </a:lnTo>
                <a:lnTo>
                  <a:pt x="267" y="83"/>
                </a:lnTo>
                <a:lnTo>
                  <a:pt x="267" y="83"/>
                </a:lnTo>
                <a:lnTo>
                  <a:pt x="269" y="83"/>
                </a:lnTo>
                <a:lnTo>
                  <a:pt x="269" y="81"/>
                </a:lnTo>
                <a:lnTo>
                  <a:pt x="269" y="81"/>
                </a:lnTo>
                <a:lnTo>
                  <a:pt x="269" y="79"/>
                </a:lnTo>
                <a:lnTo>
                  <a:pt x="269" y="79"/>
                </a:lnTo>
                <a:lnTo>
                  <a:pt x="267" y="77"/>
                </a:lnTo>
                <a:lnTo>
                  <a:pt x="267" y="77"/>
                </a:lnTo>
                <a:close/>
                <a:moveTo>
                  <a:pt x="154" y="66"/>
                </a:moveTo>
                <a:lnTo>
                  <a:pt x="154" y="66"/>
                </a:lnTo>
                <a:lnTo>
                  <a:pt x="154" y="66"/>
                </a:lnTo>
                <a:lnTo>
                  <a:pt x="154" y="66"/>
                </a:lnTo>
                <a:lnTo>
                  <a:pt x="147" y="70"/>
                </a:lnTo>
                <a:lnTo>
                  <a:pt x="147" y="70"/>
                </a:lnTo>
                <a:lnTo>
                  <a:pt x="148" y="71"/>
                </a:lnTo>
                <a:lnTo>
                  <a:pt x="148" y="71"/>
                </a:lnTo>
                <a:lnTo>
                  <a:pt x="154" y="66"/>
                </a:lnTo>
                <a:lnTo>
                  <a:pt x="154" y="66"/>
                </a:lnTo>
                <a:close/>
                <a:moveTo>
                  <a:pt x="154" y="19"/>
                </a:moveTo>
                <a:lnTo>
                  <a:pt x="154" y="19"/>
                </a:lnTo>
                <a:lnTo>
                  <a:pt x="158" y="19"/>
                </a:lnTo>
                <a:lnTo>
                  <a:pt x="159" y="17"/>
                </a:lnTo>
                <a:lnTo>
                  <a:pt x="159" y="17"/>
                </a:lnTo>
                <a:lnTo>
                  <a:pt x="156" y="17"/>
                </a:lnTo>
                <a:lnTo>
                  <a:pt x="156" y="17"/>
                </a:lnTo>
                <a:lnTo>
                  <a:pt x="155" y="16"/>
                </a:lnTo>
                <a:lnTo>
                  <a:pt x="155" y="16"/>
                </a:lnTo>
                <a:lnTo>
                  <a:pt x="154" y="19"/>
                </a:lnTo>
                <a:lnTo>
                  <a:pt x="154" y="19"/>
                </a:lnTo>
                <a:close/>
                <a:moveTo>
                  <a:pt x="280" y="87"/>
                </a:moveTo>
                <a:lnTo>
                  <a:pt x="280" y="87"/>
                </a:lnTo>
                <a:lnTo>
                  <a:pt x="280" y="87"/>
                </a:lnTo>
                <a:lnTo>
                  <a:pt x="280" y="87"/>
                </a:lnTo>
                <a:lnTo>
                  <a:pt x="280" y="98"/>
                </a:lnTo>
                <a:lnTo>
                  <a:pt x="280" y="98"/>
                </a:lnTo>
                <a:lnTo>
                  <a:pt x="280" y="98"/>
                </a:lnTo>
                <a:lnTo>
                  <a:pt x="280" y="98"/>
                </a:lnTo>
                <a:lnTo>
                  <a:pt x="280" y="87"/>
                </a:lnTo>
                <a:lnTo>
                  <a:pt x="280" y="87"/>
                </a:lnTo>
                <a:close/>
                <a:moveTo>
                  <a:pt x="121" y="252"/>
                </a:moveTo>
                <a:lnTo>
                  <a:pt x="121" y="252"/>
                </a:lnTo>
                <a:lnTo>
                  <a:pt x="121" y="253"/>
                </a:lnTo>
                <a:lnTo>
                  <a:pt x="121" y="253"/>
                </a:lnTo>
                <a:lnTo>
                  <a:pt x="128" y="253"/>
                </a:lnTo>
                <a:lnTo>
                  <a:pt x="128" y="253"/>
                </a:lnTo>
                <a:lnTo>
                  <a:pt x="128" y="251"/>
                </a:lnTo>
                <a:lnTo>
                  <a:pt x="128" y="251"/>
                </a:lnTo>
                <a:lnTo>
                  <a:pt x="121" y="252"/>
                </a:lnTo>
                <a:lnTo>
                  <a:pt x="121" y="252"/>
                </a:lnTo>
                <a:close/>
                <a:moveTo>
                  <a:pt x="81" y="137"/>
                </a:moveTo>
                <a:lnTo>
                  <a:pt x="81" y="137"/>
                </a:lnTo>
                <a:lnTo>
                  <a:pt x="84" y="135"/>
                </a:lnTo>
                <a:lnTo>
                  <a:pt x="85" y="133"/>
                </a:lnTo>
                <a:lnTo>
                  <a:pt x="85" y="133"/>
                </a:lnTo>
                <a:lnTo>
                  <a:pt x="83" y="133"/>
                </a:lnTo>
                <a:lnTo>
                  <a:pt x="83" y="133"/>
                </a:lnTo>
                <a:lnTo>
                  <a:pt x="81" y="137"/>
                </a:lnTo>
                <a:lnTo>
                  <a:pt x="81" y="137"/>
                </a:lnTo>
                <a:close/>
                <a:moveTo>
                  <a:pt x="61" y="199"/>
                </a:moveTo>
                <a:lnTo>
                  <a:pt x="61" y="199"/>
                </a:lnTo>
                <a:lnTo>
                  <a:pt x="61" y="201"/>
                </a:lnTo>
                <a:lnTo>
                  <a:pt x="61" y="201"/>
                </a:lnTo>
                <a:lnTo>
                  <a:pt x="67" y="194"/>
                </a:lnTo>
                <a:lnTo>
                  <a:pt x="67" y="194"/>
                </a:lnTo>
                <a:lnTo>
                  <a:pt x="68" y="192"/>
                </a:lnTo>
                <a:lnTo>
                  <a:pt x="67" y="191"/>
                </a:lnTo>
                <a:lnTo>
                  <a:pt x="67" y="191"/>
                </a:lnTo>
                <a:lnTo>
                  <a:pt x="61" y="199"/>
                </a:lnTo>
                <a:lnTo>
                  <a:pt x="61" y="199"/>
                </a:lnTo>
                <a:close/>
                <a:moveTo>
                  <a:pt x="104" y="188"/>
                </a:moveTo>
                <a:lnTo>
                  <a:pt x="104" y="188"/>
                </a:lnTo>
                <a:lnTo>
                  <a:pt x="105" y="184"/>
                </a:lnTo>
                <a:lnTo>
                  <a:pt x="105" y="184"/>
                </a:lnTo>
                <a:lnTo>
                  <a:pt x="101" y="188"/>
                </a:lnTo>
                <a:lnTo>
                  <a:pt x="101" y="188"/>
                </a:lnTo>
                <a:lnTo>
                  <a:pt x="104" y="188"/>
                </a:lnTo>
                <a:lnTo>
                  <a:pt x="104" y="188"/>
                </a:lnTo>
                <a:close/>
                <a:moveTo>
                  <a:pt x="256" y="93"/>
                </a:moveTo>
                <a:lnTo>
                  <a:pt x="256" y="93"/>
                </a:lnTo>
                <a:lnTo>
                  <a:pt x="260" y="91"/>
                </a:lnTo>
                <a:lnTo>
                  <a:pt x="260" y="91"/>
                </a:lnTo>
                <a:lnTo>
                  <a:pt x="260" y="90"/>
                </a:lnTo>
                <a:lnTo>
                  <a:pt x="260" y="90"/>
                </a:lnTo>
                <a:lnTo>
                  <a:pt x="260" y="90"/>
                </a:lnTo>
                <a:lnTo>
                  <a:pt x="256" y="91"/>
                </a:lnTo>
                <a:lnTo>
                  <a:pt x="256" y="91"/>
                </a:lnTo>
                <a:lnTo>
                  <a:pt x="256" y="93"/>
                </a:lnTo>
                <a:lnTo>
                  <a:pt x="256" y="93"/>
                </a:lnTo>
                <a:close/>
                <a:moveTo>
                  <a:pt x="127" y="107"/>
                </a:moveTo>
                <a:lnTo>
                  <a:pt x="127" y="107"/>
                </a:lnTo>
                <a:lnTo>
                  <a:pt x="128" y="107"/>
                </a:lnTo>
                <a:lnTo>
                  <a:pt x="129" y="106"/>
                </a:lnTo>
                <a:lnTo>
                  <a:pt x="129" y="101"/>
                </a:lnTo>
                <a:lnTo>
                  <a:pt x="129" y="101"/>
                </a:lnTo>
                <a:lnTo>
                  <a:pt x="127" y="104"/>
                </a:lnTo>
                <a:lnTo>
                  <a:pt x="127" y="106"/>
                </a:lnTo>
                <a:lnTo>
                  <a:pt x="127" y="107"/>
                </a:lnTo>
                <a:lnTo>
                  <a:pt x="127" y="107"/>
                </a:lnTo>
                <a:close/>
                <a:moveTo>
                  <a:pt x="135" y="62"/>
                </a:moveTo>
                <a:lnTo>
                  <a:pt x="135" y="62"/>
                </a:lnTo>
                <a:lnTo>
                  <a:pt x="137" y="62"/>
                </a:lnTo>
                <a:lnTo>
                  <a:pt x="137" y="62"/>
                </a:lnTo>
                <a:lnTo>
                  <a:pt x="137" y="59"/>
                </a:lnTo>
                <a:lnTo>
                  <a:pt x="137" y="57"/>
                </a:lnTo>
                <a:lnTo>
                  <a:pt x="137" y="57"/>
                </a:lnTo>
                <a:lnTo>
                  <a:pt x="135" y="52"/>
                </a:lnTo>
                <a:lnTo>
                  <a:pt x="135" y="52"/>
                </a:lnTo>
                <a:lnTo>
                  <a:pt x="135" y="52"/>
                </a:lnTo>
                <a:lnTo>
                  <a:pt x="135" y="52"/>
                </a:lnTo>
                <a:lnTo>
                  <a:pt x="135" y="62"/>
                </a:lnTo>
                <a:lnTo>
                  <a:pt x="135" y="62"/>
                </a:lnTo>
                <a:close/>
                <a:moveTo>
                  <a:pt x="266" y="42"/>
                </a:moveTo>
                <a:lnTo>
                  <a:pt x="266" y="42"/>
                </a:lnTo>
                <a:lnTo>
                  <a:pt x="266" y="42"/>
                </a:lnTo>
                <a:lnTo>
                  <a:pt x="266" y="42"/>
                </a:lnTo>
                <a:lnTo>
                  <a:pt x="267" y="37"/>
                </a:lnTo>
                <a:lnTo>
                  <a:pt x="267" y="37"/>
                </a:lnTo>
                <a:lnTo>
                  <a:pt x="267" y="33"/>
                </a:lnTo>
                <a:lnTo>
                  <a:pt x="267" y="33"/>
                </a:lnTo>
                <a:lnTo>
                  <a:pt x="266" y="35"/>
                </a:lnTo>
                <a:lnTo>
                  <a:pt x="266" y="35"/>
                </a:lnTo>
                <a:lnTo>
                  <a:pt x="266" y="35"/>
                </a:lnTo>
                <a:lnTo>
                  <a:pt x="266" y="42"/>
                </a:lnTo>
                <a:lnTo>
                  <a:pt x="266" y="42"/>
                </a:lnTo>
                <a:close/>
                <a:moveTo>
                  <a:pt x="178" y="214"/>
                </a:moveTo>
                <a:lnTo>
                  <a:pt x="178" y="214"/>
                </a:lnTo>
                <a:lnTo>
                  <a:pt x="178" y="214"/>
                </a:lnTo>
                <a:lnTo>
                  <a:pt x="178" y="214"/>
                </a:lnTo>
                <a:lnTo>
                  <a:pt x="185" y="209"/>
                </a:lnTo>
                <a:lnTo>
                  <a:pt x="185" y="209"/>
                </a:lnTo>
                <a:lnTo>
                  <a:pt x="186" y="209"/>
                </a:lnTo>
                <a:lnTo>
                  <a:pt x="186" y="208"/>
                </a:lnTo>
                <a:lnTo>
                  <a:pt x="186" y="208"/>
                </a:lnTo>
                <a:lnTo>
                  <a:pt x="178" y="214"/>
                </a:lnTo>
                <a:lnTo>
                  <a:pt x="178" y="214"/>
                </a:lnTo>
                <a:close/>
                <a:moveTo>
                  <a:pt x="272" y="125"/>
                </a:moveTo>
                <a:lnTo>
                  <a:pt x="272" y="125"/>
                </a:lnTo>
                <a:lnTo>
                  <a:pt x="273" y="125"/>
                </a:lnTo>
                <a:lnTo>
                  <a:pt x="273" y="125"/>
                </a:lnTo>
                <a:lnTo>
                  <a:pt x="274" y="124"/>
                </a:lnTo>
                <a:lnTo>
                  <a:pt x="274" y="124"/>
                </a:lnTo>
                <a:lnTo>
                  <a:pt x="274" y="121"/>
                </a:lnTo>
                <a:lnTo>
                  <a:pt x="274" y="121"/>
                </a:lnTo>
                <a:lnTo>
                  <a:pt x="274" y="121"/>
                </a:lnTo>
                <a:lnTo>
                  <a:pt x="274" y="121"/>
                </a:lnTo>
                <a:lnTo>
                  <a:pt x="272" y="123"/>
                </a:lnTo>
                <a:lnTo>
                  <a:pt x="272" y="125"/>
                </a:lnTo>
                <a:lnTo>
                  <a:pt x="272" y="125"/>
                </a:lnTo>
                <a:close/>
                <a:moveTo>
                  <a:pt x="91" y="103"/>
                </a:moveTo>
                <a:lnTo>
                  <a:pt x="91" y="103"/>
                </a:lnTo>
                <a:lnTo>
                  <a:pt x="91" y="98"/>
                </a:lnTo>
                <a:lnTo>
                  <a:pt x="91" y="98"/>
                </a:lnTo>
                <a:lnTo>
                  <a:pt x="87" y="103"/>
                </a:lnTo>
                <a:lnTo>
                  <a:pt x="87" y="103"/>
                </a:lnTo>
                <a:lnTo>
                  <a:pt x="91" y="103"/>
                </a:lnTo>
                <a:lnTo>
                  <a:pt x="91" y="103"/>
                </a:lnTo>
                <a:close/>
                <a:moveTo>
                  <a:pt x="250" y="116"/>
                </a:moveTo>
                <a:lnTo>
                  <a:pt x="250" y="116"/>
                </a:lnTo>
                <a:lnTo>
                  <a:pt x="250" y="118"/>
                </a:lnTo>
                <a:lnTo>
                  <a:pt x="250" y="118"/>
                </a:lnTo>
                <a:lnTo>
                  <a:pt x="253" y="117"/>
                </a:lnTo>
                <a:lnTo>
                  <a:pt x="253" y="114"/>
                </a:lnTo>
                <a:lnTo>
                  <a:pt x="253" y="114"/>
                </a:lnTo>
                <a:lnTo>
                  <a:pt x="250" y="116"/>
                </a:lnTo>
                <a:lnTo>
                  <a:pt x="250" y="116"/>
                </a:lnTo>
                <a:close/>
                <a:moveTo>
                  <a:pt x="135" y="154"/>
                </a:moveTo>
                <a:lnTo>
                  <a:pt x="135" y="154"/>
                </a:lnTo>
                <a:lnTo>
                  <a:pt x="135" y="154"/>
                </a:lnTo>
                <a:lnTo>
                  <a:pt x="135" y="154"/>
                </a:lnTo>
                <a:lnTo>
                  <a:pt x="138" y="154"/>
                </a:lnTo>
                <a:lnTo>
                  <a:pt x="138" y="154"/>
                </a:lnTo>
                <a:lnTo>
                  <a:pt x="141" y="152"/>
                </a:lnTo>
                <a:lnTo>
                  <a:pt x="141" y="150"/>
                </a:lnTo>
                <a:lnTo>
                  <a:pt x="141" y="150"/>
                </a:lnTo>
                <a:lnTo>
                  <a:pt x="141" y="150"/>
                </a:lnTo>
                <a:lnTo>
                  <a:pt x="141" y="150"/>
                </a:lnTo>
                <a:lnTo>
                  <a:pt x="135" y="154"/>
                </a:lnTo>
                <a:lnTo>
                  <a:pt x="135" y="154"/>
                </a:lnTo>
                <a:close/>
                <a:moveTo>
                  <a:pt x="205" y="238"/>
                </a:moveTo>
                <a:lnTo>
                  <a:pt x="205" y="238"/>
                </a:lnTo>
                <a:lnTo>
                  <a:pt x="206" y="238"/>
                </a:lnTo>
                <a:lnTo>
                  <a:pt x="208" y="238"/>
                </a:lnTo>
                <a:lnTo>
                  <a:pt x="208" y="238"/>
                </a:lnTo>
                <a:lnTo>
                  <a:pt x="215" y="233"/>
                </a:lnTo>
                <a:lnTo>
                  <a:pt x="215" y="233"/>
                </a:lnTo>
                <a:lnTo>
                  <a:pt x="213" y="232"/>
                </a:lnTo>
                <a:lnTo>
                  <a:pt x="213" y="233"/>
                </a:lnTo>
                <a:lnTo>
                  <a:pt x="213" y="233"/>
                </a:lnTo>
                <a:lnTo>
                  <a:pt x="209" y="235"/>
                </a:lnTo>
                <a:lnTo>
                  <a:pt x="206" y="236"/>
                </a:lnTo>
                <a:lnTo>
                  <a:pt x="206" y="236"/>
                </a:lnTo>
                <a:lnTo>
                  <a:pt x="205" y="238"/>
                </a:lnTo>
                <a:lnTo>
                  <a:pt x="205" y="238"/>
                </a:lnTo>
                <a:close/>
                <a:moveTo>
                  <a:pt x="233" y="57"/>
                </a:moveTo>
                <a:lnTo>
                  <a:pt x="233" y="57"/>
                </a:lnTo>
                <a:lnTo>
                  <a:pt x="236" y="56"/>
                </a:lnTo>
                <a:lnTo>
                  <a:pt x="236" y="56"/>
                </a:lnTo>
                <a:lnTo>
                  <a:pt x="235" y="50"/>
                </a:lnTo>
                <a:lnTo>
                  <a:pt x="235" y="50"/>
                </a:lnTo>
                <a:lnTo>
                  <a:pt x="235" y="50"/>
                </a:lnTo>
                <a:lnTo>
                  <a:pt x="235" y="50"/>
                </a:lnTo>
                <a:lnTo>
                  <a:pt x="233" y="57"/>
                </a:lnTo>
                <a:lnTo>
                  <a:pt x="233" y="57"/>
                </a:lnTo>
                <a:close/>
                <a:moveTo>
                  <a:pt x="267" y="239"/>
                </a:moveTo>
                <a:lnTo>
                  <a:pt x="267" y="239"/>
                </a:lnTo>
                <a:lnTo>
                  <a:pt x="263" y="243"/>
                </a:lnTo>
                <a:lnTo>
                  <a:pt x="263" y="243"/>
                </a:lnTo>
                <a:lnTo>
                  <a:pt x="263" y="243"/>
                </a:lnTo>
                <a:lnTo>
                  <a:pt x="263" y="243"/>
                </a:lnTo>
                <a:lnTo>
                  <a:pt x="269" y="241"/>
                </a:lnTo>
                <a:lnTo>
                  <a:pt x="269" y="241"/>
                </a:lnTo>
                <a:lnTo>
                  <a:pt x="267" y="239"/>
                </a:lnTo>
                <a:lnTo>
                  <a:pt x="267" y="239"/>
                </a:lnTo>
                <a:close/>
                <a:moveTo>
                  <a:pt x="40" y="269"/>
                </a:moveTo>
                <a:lnTo>
                  <a:pt x="40" y="269"/>
                </a:lnTo>
                <a:lnTo>
                  <a:pt x="43" y="269"/>
                </a:lnTo>
                <a:lnTo>
                  <a:pt x="46" y="269"/>
                </a:lnTo>
                <a:lnTo>
                  <a:pt x="46" y="269"/>
                </a:lnTo>
                <a:lnTo>
                  <a:pt x="46" y="266"/>
                </a:lnTo>
                <a:lnTo>
                  <a:pt x="46" y="266"/>
                </a:lnTo>
                <a:lnTo>
                  <a:pt x="40" y="269"/>
                </a:lnTo>
                <a:lnTo>
                  <a:pt x="40" y="269"/>
                </a:lnTo>
                <a:close/>
                <a:moveTo>
                  <a:pt x="233" y="226"/>
                </a:moveTo>
                <a:lnTo>
                  <a:pt x="233" y="226"/>
                </a:lnTo>
                <a:lnTo>
                  <a:pt x="228" y="232"/>
                </a:lnTo>
                <a:lnTo>
                  <a:pt x="228" y="232"/>
                </a:lnTo>
                <a:lnTo>
                  <a:pt x="232" y="231"/>
                </a:lnTo>
                <a:lnTo>
                  <a:pt x="233" y="226"/>
                </a:lnTo>
                <a:lnTo>
                  <a:pt x="233" y="226"/>
                </a:lnTo>
                <a:close/>
                <a:moveTo>
                  <a:pt x="178" y="197"/>
                </a:moveTo>
                <a:lnTo>
                  <a:pt x="178" y="197"/>
                </a:lnTo>
                <a:lnTo>
                  <a:pt x="178" y="197"/>
                </a:lnTo>
                <a:lnTo>
                  <a:pt x="178" y="197"/>
                </a:lnTo>
                <a:lnTo>
                  <a:pt x="171" y="204"/>
                </a:lnTo>
                <a:lnTo>
                  <a:pt x="171" y="204"/>
                </a:lnTo>
                <a:lnTo>
                  <a:pt x="171" y="204"/>
                </a:lnTo>
                <a:lnTo>
                  <a:pt x="171" y="204"/>
                </a:lnTo>
                <a:lnTo>
                  <a:pt x="176" y="199"/>
                </a:lnTo>
                <a:lnTo>
                  <a:pt x="176" y="199"/>
                </a:lnTo>
                <a:lnTo>
                  <a:pt x="178" y="197"/>
                </a:lnTo>
                <a:lnTo>
                  <a:pt x="178" y="197"/>
                </a:lnTo>
                <a:close/>
                <a:moveTo>
                  <a:pt x="100" y="22"/>
                </a:moveTo>
                <a:lnTo>
                  <a:pt x="100" y="22"/>
                </a:lnTo>
                <a:lnTo>
                  <a:pt x="91" y="22"/>
                </a:lnTo>
                <a:lnTo>
                  <a:pt x="91" y="22"/>
                </a:lnTo>
                <a:lnTo>
                  <a:pt x="98" y="23"/>
                </a:lnTo>
                <a:lnTo>
                  <a:pt x="98" y="23"/>
                </a:lnTo>
                <a:lnTo>
                  <a:pt x="100" y="23"/>
                </a:lnTo>
                <a:lnTo>
                  <a:pt x="100" y="22"/>
                </a:lnTo>
                <a:lnTo>
                  <a:pt x="100" y="22"/>
                </a:lnTo>
                <a:close/>
                <a:moveTo>
                  <a:pt x="245" y="249"/>
                </a:moveTo>
                <a:lnTo>
                  <a:pt x="245" y="249"/>
                </a:lnTo>
                <a:lnTo>
                  <a:pt x="239" y="252"/>
                </a:lnTo>
                <a:lnTo>
                  <a:pt x="239" y="252"/>
                </a:lnTo>
                <a:lnTo>
                  <a:pt x="245" y="252"/>
                </a:lnTo>
                <a:lnTo>
                  <a:pt x="245" y="252"/>
                </a:lnTo>
                <a:lnTo>
                  <a:pt x="245" y="249"/>
                </a:lnTo>
                <a:lnTo>
                  <a:pt x="245" y="249"/>
                </a:lnTo>
                <a:close/>
                <a:moveTo>
                  <a:pt x="101" y="107"/>
                </a:moveTo>
                <a:lnTo>
                  <a:pt x="101" y="107"/>
                </a:lnTo>
                <a:lnTo>
                  <a:pt x="101" y="113"/>
                </a:lnTo>
                <a:lnTo>
                  <a:pt x="101" y="113"/>
                </a:lnTo>
                <a:lnTo>
                  <a:pt x="105" y="108"/>
                </a:lnTo>
                <a:lnTo>
                  <a:pt x="105" y="108"/>
                </a:lnTo>
                <a:lnTo>
                  <a:pt x="101" y="107"/>
                </a:lnTo>
                <a:lnTo>
                  <a:pt x="101" y="107"/>
                </a:lnTo>
                <a:close/>
                <a:moveTo>
                  <a:pt x="54" y="204"/>
                </a:moveTo>
                <a:lnTo>
                  <a:pt x="54" y="204"/>
                </a:lnTo>
                <a:lnTo>
                  <a:pt x="53" y="199"/>
                </a:lnTo>
                <a:lnTo>
                  <a:pt x="53" y="199"/>
                </a:lnTo>
                <a:lnTo>
                  <a:pt x="53" y="202"/>
                </a:lnTo>
                <a:lnTo>
                  <a:pt x="53" y="202"/>
                </a:lnTo>
                <a:lnTo>
                  <a:pt x="53" y="206"/>
                </a:lnTo>
                <a:lnTo>
                  <a:pt x="53" y="206"/>
                </a:lnTo>
                <a:lnTo>
                  <a:pt x="54" y="204"/>
                </a:lnTo>
                <a:lnTo>
                  <a:pt x="54" y="204"/>
                </a:lnTo>
                <a:close/>
                <a:moveTo>
                  <a:pt x="97" y="117"/>
                </a:moveTo>
                <a:lnTo>
                  <a:pt x="97" y="117"/>
                </a:lnTo>
                <a:lnTo>
                  <a:pt x="98" y="117"/>
                </a:lnTo>
                <a:lnTo>
                  <a:pt x="98" y="117"/>
                </a:lnTo>
                <a:lnTo>
                  <a:pt x="98" y="107"/>
                </a:lnTo>
                <a:lnTo>
                  <a:pt x="98" y="107"/>
                </a:lnTo>
                <a:lnTo>
                  <a:pt x="97" y="108"/>
                </a:lnTo>
                <a:lnTo>
                  <a:pt x="97" y="108"/>
                </a:lnTo>
                <a:lnTo>
                  <a:pt x="97" y="108"/>
                </a:lnTo>
                <a:lnTo>
                  <a:pt x="97" y="117"/>
                </a:lnTo>
                <a:lnTo>
                  <a:pt x="97" y="117"/>
                </a:lnTo>
                <a:close/>
                <a:moveTo>
                  <a:pt x="104" y="40"/>
                </a:moveTo>
                <a:lnTo>
                  <a:pt x="104" y="40"/>
                </a:lnTo>
                <a:lnTo>
                  <a:pt x="108" y="40"/>
                </a:lnTo>
                <a:lnTo>
                  <a:pt x="108" y="40"/>
                </a:lnTo>
                <a:lnTo>
                  <a:pt x="107" y="39"/>
                </a:lnTo>
                <a:lnTo>
                  <a:pt x="104" y="39"/>
                </a:lnTo>
                <a:lnTo>
                  <a:pt x="104" y="39"/>
                </a:lnTo>
                <a:lnTo>
                  <a:pt x="104" y="40"/>
                </a:lnTo>
                <a:lnTo>
                  <a:pt x="104" y="40"/>
                </a:lnTo>
                <a:close/>
                <a:moveTo>
                  <a:pt x="287" y="221"/>
                </a:moveTo>
                <a:lnTo>
                  <a:pt x="287" y="221"/>
                </a:lnTo>
                <a:lnTo>
                  <a:pt x="289" y="219"/>
                </a:lnTo>
                <a:lnTo>
                  <a:pt x="287" y="216"/>
                </a:lnTo>
                <a:lnTo>
                  <a:pt x="287" y="216"/>
                </a:lnTo>
                <a:lnTo>
                  <a:pt x="287" y="212"/>
                </a:lnTo>
                <a:lnTo>
                  <a:pt x="287" y="212"/>
                </a:lnTo>
                <a:lnTo>
                  <a:pt x="286" y="212"/>
                </a:lnTo>
                <a:lnTo>
                  <a:pt x="286" y="212"/>
                </a:lnTo>
                <a:lnTo>
                  <a:pt x="287" y="221"/>
                </a:lnTo>
                <a:lnTo>
                  <a:pt x="287" y="221"/>
                </a:lnTo>
                <a:close/>
                <a:moveTo>
                  <a:pt x="152" y="171"/>
                </a:moveTo>
                <a:lnTo>
                  <a:pt x="152" y="171"/>
                </a:lnTo>
                <a:lnTo>
                  <a:pt x="152" y="171"/>
                </a:lnTo>
                <a:lnTo>
                  <a:pt x="152" y="171"/>
                </a:lnTo>
                <a:lnTo>
                  <a:pt x="158" y="170"/>
                </a:lnTo>
                <a:lnTo>
                  <a:pt x="158" y="170"/>
                </a:lnTo>
                <a:lnTo>
                  <a:pt x="156" y="167"/>
                </a:lnTo>
                <a:lnTo>
                  <a:pt x="156" y="167"/>
                </a:lnTo>
                <a:lnTo>
                  <a:pt x="152" y="171"/>
                </a:lnTo>
                <a:lnTo>
                  <a:pt x="152" y="171"/>
                </a:lnTo>
                <a:close/>
                <a:moveTo>
                  <a:pt x="188" y="188"/>
                </a:moveTo>
                <a:lnTo>
                  <a:pt x="188" y="188"/>
                </a:lnTo>
                <a:lnTo>
                  <a:pt x="185" y="189"/>
                </a:lnTo>
                <a:lnTo>
                  <a:pt x="185" y="192"/>
                </a:lnTo>
                <a:lnTo>
                  <a:pt x="185" y="192"/>
                </a:lnTo>
                <a:lnTo>
                  <a:pt x="188" y="191"/>
                </a:lnTo>
                <a:lnTo>
                  <a:pt x="188" y="188"/>
                </a:lnTo>
                <a:lnTo>
                  <a:pt x="188" y="188"/>
                </a:lnTo>
                <a:close/>
                <a:moveTo>
                  <a:pt x="37" y="46"/>
                </a:moveTo>
                <a:lnTo>
                  <a:pt x="37" y="46"/>
                </a:lnTo>
                <a:lnTo>
                  <a:pt x="36" y="49"/>
                </a:lnTo>
                <a:lnTo>
                  <a:pt x="37" y="52"/>
                </a:lnTo>
                <a:lnTo>
                  <a:pt x="37" y="52"/>
                </a:lnTo>
                <a:lnTo>
                  <a:pt x="39" y="50"/>
                </a:lnTo>
                <a:lnTo>
                  <a:pt x="37" y="46"/>
                </a:lnTo>
                <a:lnTo>
                  <a:pt x="37" y="46"/>
                </a:lnTo>
                <a:close/>
                <a:moveTo>
                  <a:pt x="128" y="76"/>
                </a:moveTo>
                <a:lnTo>
                  <a:pt x="128" y="76"/>
                </a:lnTo>
                <a:lnTo>
                  <a:pt x="131" y="76"/>
                </a:lnTo>
                <a:lnTo>
                  <a:pt x="131" y="76"/>
                </a:lnTo>
                <a:lnTo>
                  <a:pt x="131" y="73"/>
                </a:lnTo>
                <a:lnTo>
                  <a:pt x="131" y="73"/>
                </a:lnTo>
                <a:lnTo>
                  <a:pt x="129" y="73"/>
                </a:lnTo>
                <a:lnTo>
                  <a:pt x="128" y="76"/>
                </a:lnTo>
                <a:lnTo>
                  <a:pt x="128" y="76"/>
                </a:lnTo>
                <a:close/>
                <a:moveTo>
                  <a:pt x="216" y="172"/>
                </a:moveTo>
                <a:lnTo>
                  <a:pt x="216" y="172"/>
                </a:lnTo>
                <a:lnTo>
                  <a:pt x="216" y="167"/>
                </a:lnTo>
                <a:lnTo>
                  <a:pt x="216" y="167"/>
                </a:lnTo>
                <a:lnTo>
                  <a:pt x="215" y="171"/>
                </a:lnTo>
                <a:lnTo>
                  <a:pt x="215" y="171"/>
                </a:lnTo>
                <a:lnTo>
                  <a:pt x="216" y="172"/>
                </a:lnTo>
                <a:lnTo>
                  <a:pt x="216" y="172"/>
                </a:lnTo>
                <a:close/>
                <a:moveTo>
                  <a:pt x="144" y="54"/>
                </a:moveTo>
                <a:lnTo>
                  <a:pt x="144" y="54"/>
                </a:lnTo>
                <a:lnTo>
                  <a:pt x="139" y="54"/>
                </a:lnTo>
                <a:lnTo>
                  <a:pt x="139" y="54"/>
                </a:lnTo>
                <a:lnTo>
                  <a:pt x="139" y="57"/>
                </a:lnTo>
                <a:lnTo>
                  <a:pt x="139" y="57"/>
                </a:lnTo>
                <a:lnTo>
                  <a:pt x="144" y="54"/>
                </a:lnTo>
                <a:lnTo>
                  <a:pt x="144" y="54"/>
                </a:lnTo>
                <a:close/>
                <a:moveTo>
                  <a:pt x="149" y="63"/>
                </a:moveTo>
                <a:lnTo>
                  <a:pt x="149" y="63"/>
                </a:lnTo>
                <a:lnTo>
                  <a:pt x="149" y="64"/>
                </a:lnTo>
                <a:lnTo>
                  <a:pt x="149" y="64"/>
                </a:lnTo>
                <a:lnTo>
                  <a:pt x="152" y="62"/>
                </a:lnTo>
                <a:lnTo>
                  <a:pt x="152" y="62"/>
                </a:lnTo>
                <a:lnTo>
                  <a:pt x="154" y="60"/>
                </a:lnTo>
                <a:lnTo>
                  <a:pt x="154" y="59"/>
                </a:lnTo>
                <a:lnTo>
                  <a:pt x="154" y="59"/>
                </a:lnTo>
                <a:lnTo>
                  <a:pt x="149" y="63"/>
                </a:lnTo>
                <a:lnTo>
                  <a:pt x="149" y="63"/>
                </a:lnTo>
                <a:close/>
                <a:moveTo>
                  <a:pt x="185" y="83"/>
                </a:moveTo>
                <a:lnTo>
                  <a:pt x="185" y="83"/>
                </a:lnTo>
                <a:lnTo>
                  <a:pt x="186" y="81"/>
                </a:lnTo>
                <a:lnTo>
                  <a:pt x="189" y="80"/>
                </a:lnTo>
                <a:lnTo>
                  <a:pt x="189" y="80"/>
                </a:lnTo>
                <a:lnTo>
                  <a:pt x="189" y="79"/>
                </a:lnTo>
                <a:lnTo>
                  <a:pt x="189" y="79"/>
                </a:lnTo>
                <a:lnTo>
                  <a:pt x="186" y="80"/>
                </a:lnTo>
                <a:lnTo>
                  <a:pt x="185" y="83"/>
                </a:lnTo>
                <a:lnTo>
                  <a:pt x="185" y="83"/>
                </a:lnTo>
                <a:close/>
                <a:moveTo>
                  <a:pt x="53" y="265"/>
                </a:moveTo>
                <a:lnTo>
                  <a:pt x="53" y="265"/>
                </a:lnTo>
                <a:lnTo>
                  <a:pt x="50" y="266"/>
                </a:lnTo>
                <a:lnTo>
                  <a:pt x="50" y="266"/>
                </a:lnTo>
                <a:lnTo>
                  <a:pt x="50" y="269"/>
                </a:lnTo>
                <a:lnTo>
                  <a:pt x="50" y="269"/>
                </a:lnTo>
                <a:lnTo>
                  <a:pt x="51" y="269"/>
                </a:lnTo>
                <a:lnTo>
                  <a:pt x="53" y="265"/>
                </a:lnTo>
                <a:lnTo>
                  <a:pt x="53" y="265"/>
                </a:lnTo>
                <a:close/>
                <a:moveTo>
                  <a:pt x="108" y="54"/>
                </a:moveTo>
                <a:lnTo>
                  <a:pt x="108" y="54"/>
                </a:lnTo>
                <a:lnTo>
                  <a:pt x="108" y="54"/>
                </a:lnTo>
                <a:lnTo>
                  <a:pt x="108" y="54"/>
                </a:lnTo>
                <a:lnTo>
                  <a:pt x="112" y="54"/>
                </a:lnTo>
                <a:lnTo>
                  <a:pt x="112" y="54"/>
                </a:lnTo>
                <a:lnTo>
                  <a:pt x="111" y="52"/>
                </a:lnTo>
                <a:lnTo>
                  <a:pt x="111" y="52"/>
                </a:lnTo>
                <a:lnTo>
                  <a:pt x="108" y="54"/>
                </a:lnTo>
                <a:lnTo>
                  <a:pt x="108" y="54"/>
                </a:lnTo>
                <a:close/>
                <a:moveTo>
                  <a:pt x="125" y="224"/>
                </a:moveTo>
                <a:lnTo>
                  <a:pt x="125" y="224"/>
                </a:lnTo>
                <a:lnTo>
                  <a:pt x="128" y="224"/>
                </a:lnTo>
                <a:lnTo>
                  <a:pt x="128" y="224"/>
                </a:lnTo>
                <a:lnTo>
                  <a:pt x="128" y="221"/>
                </a:lnTo>
                <a:lnTo>
                  <a:pt x="128" y="221"/>
                </a:lnTo>
                <a:lnTo>
                  <a:pt x="127" y="222"/>
                </a:lnTo>
                <a:lnTo>
                  <a:pt x="125" y="224"/>
                </a:lnTo>
                <a:lnTo>
                  <a:pt x="125" y="224"/>
                </a:lnTo>
                <a:close/>
                <a:moveTo>
                  <a:pt x="253" y="26"/>
                </a:moveTo>
                <a:lnTo>
                  <a:pt x="253" y="26"/>
                </a:lnTo>
                <a:lnTo>
                  <a:pt x="252" y="26"/>
                </a:lnTo>
                <a:lnTo>
                  <a:pt x="252" y="26"/>
                </a:lnTo>
                <a:lnTo>
                  <a:pt x="252" y="30"/>
                </a:lnTo>
                <a:lnTo>
                  <a:pt x="252" y="30"/>
                </a:lnTo>
                <a:lnTo>
                  <a:pt x="255" y="29"/>
                </a:lnTo>
                <a:lnTo>
                  <a:pt x="255" y="29"/>
                </a:lnTo>
                <a:lnTo>
                  <a:pt x="253" y="26"/>
                </a:lnTo>
                <a:lnTo>
                  <a:pt x="253" y="26"/>
                </a:lnTo>
                <a:close/>
                <a:moveTo>
                  <a:pt x="57" y="233"/>
                </a:moveTo>
                <a:lnTo>
                  <a:pt x="57" y="233"/>
                </a:lnTo>
                <a:lnTo>
                  <a:pt x="57" y="233"/>
                </a:lnTo>
                <a:lnTo>
                  <a:pt x="57" y="233"/>
                </a:lnTo>
                <a:lnTo>
                  <a:pt x="51" y="232"/>
                </a:lnTo>
                <a:lnTo>
                  <a:pt x="51" y="232"/>
                </a:lnTo>
                <a:lnTo>
                  <a:pt x="51" y="235"/>
                </a:lnTo>
                <a:lnTo>
                  <a:pt x="51" y="235"/>
                </a:lnTo>
                <a:lnTo>
                  <a:pt x="57" y="233"/>
                </a:lnTo>
                <a:lnTo>
                  <a:pt x="57" y="233"/>
                </a:lnTo>
                <a:close/>
                <a:moveTo>
                  <a:pt x="111" y="69"/>
                </a:moveTo>
                <a:lnTo>
                  <a:pt x="111" y="69"/>
                </a:lnTo>
                <a:lnTo>
                  <a:pt x="112" y="69"/>
                </a:lnTo>
                <a:lnTo>
                  <a:pt x="114" y="67"/>
                </a:lnTo>
                <a:lnTo>
                  <a:pt x="114" y="67"/>
                </a:lnTo>
                <a:lnTo>
                  <a:pt x="115" y="66"/>
                </a:lnTo>
                <a:lnTo>
                  <a:pt x="114" y="64"/>
                </a:lnTo>
                <a:lnTo>
                  <a:pt x="114" y="64"/>
                </a:lnTo>
                <a:lnTo>
                  <a:pt x="111" y="69"/>
                </a:lnTo>
                <a:lnTo>
                  <a:pt x="111" y="69"/>
                </a:lnTo>
                <a:close/>
                <a:moveTo>
                  <a:pt x="47" y="155"/>
                </a:moveTo>
                <a:lnTo>
                  <a:pt x="47" y="155"/>
                </a:lnTo>
                <a:lnTo>
                  <a:pt x="48" y="152"/>
                </a:lnTo>
                <a:lnTo>
                  <a:pt x="48" y="150"/>
                </a:lnTo>
                <a:lnTo>
                  <a:pt x="48" y="150"/>
                </a:lnTo>
                <a:lnTo>
                  <a:pt x="47" y="152"/>
                </a:lnTo>
                <a:lnTo>
                  <a:pt x="47" y="155"/>
                </a:lnTo>
                <a:lnTo>
                  <a:pt x="47" y="155"/>
                </a:lnTo>
                <a:close/>
                <a:moveTo>
                  <a:pt x="58" y="40"/>
                </a:moveTo>
                <a:lnTo>
                  <a:pt x="58" y="40"/>
                </a:lnTo>
                <a:lnTo>
                  <a:pt x="58" y="37"/>
                </a:lnTo>
                <a:lnTo>
                  <a:pt x="58" y="37"/>
                </a:lnTo>
                <a:lnTo>
                  <a:pt x="54" y="40"/>
                </a:lnTo>
                <a:lnTo>
                  <a:pt x="54" y="40"/>
                </a:lnTo>
                <a:lnTo>
                  <a:pt x="58" y="40"/>
                </a:lnTo>
                <a:lnTo>
                  <a:pt x="58" y="40"/>
                </a:lnTo>
                <a:close/>
                <a:moveTo>
                  <a:pt x="93" y="40"/>
                </a:moveTo>
                <a:lnTo>
                  <a:pt x="93" y="40"/>
                </a:lnTo>
                <a:lnTo>
                  <a:pt x="98" y="40"/>
                </a:lnTo>
                <a:lnTo>
                  <a:pt x="98" y="40"/>
                </a:lnTo>
                <a:lnTo>
                  <a:pt x="95" y="39"/>
                </a:lnTo>
                <a:lnTo>
                  <a:pt x="93" y="40"/>
                </a:lnTo>
                <a:lnTo>
                  <a:pt x="93" y="40"/>
                </a:lnTo>
                <a:close/>
                <a:moveTo>
                  <a:pt x="168" y="71"/>
                </a:moveTo>
                <a:lnTo>
                  <a:pt x="168" y="71"/>
                </a:lnTo>
                <a:lnTo>
                  <a:pt x="168" y="71"/>
                </a:lnTo>
                <a:lnTo>
                  <a:pt x="168" y="71"/>
                </a:lnTo>
                <a:lnTo>
                  <a:pt x="174" y="69"/>
                </a:lnTo>
                <a:lnTo>
                  <a:pt x="174" y="69"/>
                </a:lnTo>
                <a:lnTo>
                  <a:pt x="169" y="70"/>
                </a:lnTo>
                <a:lnTo>
                  <a:pt x="168" y="70"/>
                </a:lnTo>
                <a:lnTo>
                  <a:pt x="168" y="70"/>
                </a:lnTo>
                <a:lnTo>
                  <a:pt x="168" y="71"/>
                </a:lnTo>
                <a:lnTo>
                  <a:pt x="168" y="71"/>
                </a:lnTo>
                <a:close/>
                <a:moveTo>
                  <a:pt x="81" y="66"/>
                </a:moveTo>
                <a:lnTo>
                  <a:pt x="81" y="66"/>
                </a:lnTo>
                <a:lnTo>
                  <a:pt x="81" y="66"/>
                </a:lnTo>
                <a:lnTo>
                  <a:pt x="81" y="66"/>
                </a:lnTo>
                <a:lnTo>
                  <a:pt x="84" y="62"/>
                </a:lnTo>
                <a:lnTo>
                  <a:pt x="84" y="62"/>
                </a:lnTo>
                <a:lnTo>
                  <a:pt x="81" y="63"/>
                </a:lnTo>
                <a:lnTo>
                  <a:pt x="81" y="63"/>
                </a:lnTo>
                <a:lnTo>
                  <a:pt x="81" y="66"/>
                </a:lnTo>
                <a:lnTo>
                  <a:pt x="81" y="66"/>
                </a:lnTo>
                <a:close/>
                <a:moveTo>
                  <a:pt x="127" y="9"/>
                </a:moveTo>
                <a:lnTo>
                  <a:pt x="127" y="9"/>
                </a:lnTo>
                <a:lnTo>
                  <a:pt x="128" y="10"/>
                </a:lnTo>
                <a:lnTo>
                  <a:pt x="129" y="10"/>
                </a:lnTo>
                <a:lnTo>
                  <a:pt x="134" y="9"/>
                </a:lnTo>
                <a:lnTo>
                  <a:pt x="134" y="9"/>
                </a:lnTo>
                <a:lnTo>
                  <a:pt x="127" y="9"/>
                </a:lnTo>
                <a:lnTo>
                  <a:pt x="127" y="9"/>
                </a:lnTo>
                <a:close/>
                <a:moveTo>
                  <a:pt x="41" y="80"/>
                </a:moveTo>
                <a:lnTo>
                  <a:pt x="41" y="80"/>
                </a:lnTo>
                <a:lnTo>
                  <a:pt x="43" y="79"/>
                </a:lnTo>
                <a:lnTo>
                  <a:pt x="41" y="74"/>
                </a:lnTo>
                <a:lnTo>
                  <a:pt x="41" y="74"/>
                </a:lnTo>
                <a:lnTo>
                  <a:pt x="41" y="77"/>
                </a:lnTo>
                <a:lnTo>
                  <a:pt x="41" y="80"/>
                </a:lnTo>
                <a:lnTo>
                  <a:pt x="41" y="80"/>
                </a:lnTo>
                <a:close/>
                <a:moveTo>
                  <a:pt x="215" y="80"/>
                </a:moveTo>
                <a:lnTo>
                  <a:pt x="215" y="80"/>
                </a:lnTo>
                <a:lnTo>
                  <a:pt x="212" y="81"/>
                </a:lnTo>
                <a:lnTo>
                  <a:pt x="212" y="81"/>
                </a:lnTo>
                <a:lnTo>
                  <a:pt x="213" y="83"/>
                </a:lnTo>
                <a:lnTo>
                  <a:pt x="215" y="83"/>
                </a:lnTo>
                <a:lnTo>
                  <a:pt x="215" y="83"/>
                </a:lnTo>
                <a:lnTo>
                  <a:pt x="215" y="80"/>
                </a:lnTo>
                <a:lnTo>
                  <a:pt x="215" y="80"/>
                </a:lnTo>
                <a:close/>
                <a:moveTo>
                  <a:pt x="41" y="162"/>
                </a:moveTo>
                <a:lnTo>
                  <a:pt x="41" y="162"/>
                </a:lnTo>
                <a:lnTo>
                  <a:pt x="43" y="161"/>
                </a:lnTo>
                <a:lnTo>
                  <a:pt x="43" y="158"/>
                </a:lnTo>
                <a:lnTo>
                  <a:pt x="43" y="158"/>
                </a:lnTo>
                <a:lnTo>
                  <a:pt x="41" y="160"/>
                </a:lnTo>
                <a:lnTo>
                  <a:pt x="41" y="162"/>
                </a:lnTo>
                <a:lnTo>
                  <a:pt x="41" y="162"/>
                </a:lnTo>
                <a:close/>
                <a:moveTo>
                  <a:pt x="158" y="27"/>
                </a:moveTo>
                <a:lnTo>
                  <a:pt x="158" y="27"/>
                </a:lnTo>
                <a:lnTo>
                  <a:pt x="161" y="29"/>
                </a:lnTo>
                <a:lnTo>
                  <a:pt x="164" y="27"/>
                </a:lnTo>
                <a:lnTo>
                  <a:pt x="164" y="27"/>
                </a:lnTo>
                <a:lnTo>
                  <a:pt x="159" y="27"/>
                </a:lnTo>
                <a:lnTo>
                  <a:pt x="158" y="27"/>
                </a:lnTo>
                <a:lnTo>
                  <a:pt x="158" y="27"/>
                </a:lnTo>
                <a:close/>
                <a:moveTo>
                  <a:pt x="138" y="70"/>
                </a:moveTo>
                <a:lnTo>
                  <a:pt x="138" y="70"/>
                </a:lnTo>
                <a:lnTo>
                  <a:pt x="137" y="66"/>
                </a:lnTo>
                <a:lnTo>
                  <a:pt x="137" y="66"/>
                </a:lnTo>
                <a:lnTo>
                  <a:pt x="135" y="67"/>
                </a:lnTo>
                <a:lnTo>
                  <a:pt x="135" y="70"/>
                </a:lnTo>
                <a:lnTo>
                  <a:pt x="135" y="70"/>
                </a:lnTo>
                <a:lnTo>
                  <a:pt x="138" y="70"/>
                </a:lnTo>
                <a:lnTo>
                  <a:pt x="138" y="70"/>
                </a:lnTo>
                <a:close/>
                <a:moveTo>
                  <a:pt x="66" y="155"/>
                </a:moveTo>
                <a:lnTo>
                  <a:pt x="66" y="155"/>
                </a:lnTo>
                <a:lnTo>
                  <a:pt x="66" y="155"/>
                </a:lnTo>
                <a:lnTo>
                  <a:pt x="66" y="155"/>
                </a:lnTo>
                <a:lnTo>
                  <a:pt x="64" y="161"/>
                </a:lnTo>
                <a:lnTo>
                  <a:pt x="64" y="161"/>
                </a:lnTo>
                <a:lnTo>
                  <a:pt x="66" y="161"/>
                </a:lnTo>
                <a:lnTo>
                  <a:pt x="66" y="160"/>
                </a:lnTo>
                <a:lnTo>
                  <a:pt x="66" y="160"/>
                </a:lnTo>
                <a:lnTo>
                  <a:pt x="66" y="155"/>
                </a:lnTo>
                <a:lnTo>
                  <a:pt x="66" y="155"/>
                </a:lnTo>
                <a:close/>
                <a:moveTo>
                  <a:pt x="269" y="90"/>
                </a:moveTo>
                <a:lnTo>
                  <a:pt x="269" y="90"/>
                </a:lnTo>
                <a:lnTo>
                  <a:pt x="269" y="90"/>
                </a:lnTo>
                <a:lnTo>
                  <a:pt x="269" y="90"/>
                </a:lnTo>
                <a:lnTo>
                  <a:pt x="267" y="91"/>
                </a:lnTo>
                <a:lnTo>
                  <a:pt x="267" y="91"/>
                </a:lnTo>
                <a:lnTo>
                  <a:pt x="267" y="94"/>
                </a:lnTo>
                <a:lnTo>
                  <a:pt x="269" y="96"/>
                </a:lnTo>
                <a:lnTo>
                  <a:pt x="269" y="96"/>
                </a:lnTo>
                <a:lnTo>
                  <a:pt x="269" y="90"/>
                </a:lnTo>
                <a:lnTo>
                  <a:pt x="269" y="90"/>
                </a:lnTo>
                <a:close/>
                <a:moveTo>
                  <a:pt x="12" y="30"/>
                </a:moveTo>
                <a:lnTo>
                  <a:pt x="12" y="30"/>
                </a:lnTo>
                <a:lnTo>
                  <a:pt x="12" y="32"/>
                </a:lnTo>
                <a:lnTo>
                  <a:pt x="12" y="32"/>
                </a:lnTo>
                <a:lnTo>
                  <a:pt x="14" y="29"/>
                </a:lnTo>
                <a:lnTo>
                  <a:pt x="14" y="29"/>
                </a:lnTo>
                <a:lnTo>
                  <a:pt x="14" y="27"/>
                </a:lnTo>
                <a:lnTo>
                  <a:pt x="14" y="26"/>
                </a:lnTo>
                <a:lnTo>
                  <a:pt x="14" y="26"/>
                </a:lnTo>
                <a:lnTo>
                  <a:pt x="12" y="30"/>
                </a:lnTo>
                <a:lnTo>
                  <a:pt x="12" y="30"/>
                </a:lnTo>
                <a:close/>
                <a:moveTo>
                  <a:pt x="267" y="191"/>
                </a:moveTo>
                <a:lnTo>
                  <a:pt x="267" y="191"/>
                </a:lnTo>
                <a:lnTo>
                  <a:pt x="269" y="188"/>
                </a:lnTo>
                <a:lnTo>
                  <a:pt x="267" y="185"/>
                </a:lnTo>
                <a:lnTo>
                  <a:pt x="267" y="185"/>
                </a:lnTo>
                <a:lnTo>
                  <a:pt x="267" y="188"/>
                </a:lnTo>
                <a:lnTo>
                  <a:pt x="267" y="191"/>
                </a:lnTo>
                <a:lnTo>
                  <a:pt x="267" y="191"/>
                </a:lnTo>
                <a:close/>
                <a:moveTo>
                  <a:pt x="73" y="317"/>
                </a:moveTo>
                <a:lnTo>
                  <a:pt x="73" y="317"/>
                </a:lnTo>
                <a:lnTo>
                  <a:pt x="70" y="316"/>
                </a:lnTo>
                <a:lnTo>
                  <a:pt x="70" y="316"/>
                </a:lnTo>
                <a:lnTo>
                  <a:pt x="70" y="317"/>
                </a:lnTo>
                <a:lnTo>
                  <a:pt x="71" y="319"/>
                </a:lnTo>
                <a:lnTo>
                  <a:pt x="71" y="319"/>
                </a:lnTo>
                <a:lnTo>
                  <a:pt x="73" y="317"/>
                </a:lnTo>
                <a:lnTo>
                  <a:pt x="73" y="317"/>
                </a:lnTo>
                <a:close/>
                <a:moveTo>
                  <a:pt x="127" y="128"/>
                </a:moveTo>
                <a:lnTo>
                  <a:pt x="127" y="128"/>
                </a:lnTo>
                <a:lnTo>
                  <a:pt x="124" y="133"/>
                </a:lnTo>
                <a:lnTo>
                  <a:pt x="124" y="133"/>
                </a:lnTo>
                <a:lnTo>
                  <a:pt x="127" y="131"/>
                </a:lnTo>
                <a:lnTo>
                  <a:pt x="127" y="128"/>
                </a:lnTo>
                <a:lnTo>
                  <a:pt x="127" y="128"/>
                </a:lnTo>
                <a:close/>
                <a:moveTo>
                  <a:pt x="98" y="64"/>
                </a:moveTo>
                <a:lnTo>
                  <a:pt x="98" y="64"/>
                </a:lnTo>
                <a:lnTo>
                  <a:pt x="95" y="69"/>
                </a:lnTo>
                <a:lnTo>
                  <a:pt x="95" y="69"/>
                </a:lnTo>
                <a:lnTo>
                  <a:pt x="98" y="69"/>
                </a:lnTo>
                <a:lnTo>
                  <a:pt x="98" y="69"/>
                </a:lnTo>
                <a:lnTo>
                  <a:pt x="98" y="64"/>
                </a:lnTo>
                <a:lnTo>
                  <a:pt x="98" y="64"/>
                </a:lnTo>
                <a:close/>
                <a:moveTo>
                  <a:pt x="215" y="238"/>
                </a:moveTo>
                <a:lnTo>
                  <a:pt x="215" y="238"/>
                </a:lnTo>
                <a:lnTo>
                  <a:pt x="215" y="238"/>
                </a:lnTo>
                <a:lnTo>
                  <a:pt x="215" y="238"/>
                </a:lnTo>
                <a:lnTo>
                  <a:pt x="216" y="238"/>
                </a:lnTo>
                <a:lnTo>
                  <a:pt x="216" y="238"/>
                </a:lnTo>
                <a:lnTo>
                  <a:pt x="219" y="238"/>
                </a:lnTo>
                <a:lnTo>
                  <a:pt x="219" y="238"/>
                </a:lnTo>
                <a:lnTo>
                  <a:pt x="218" y="235"/>
                </a:lnTo>
                <a:lnTo>
                  <a:pt x="218" y="235"/>
                </a:lnTo>
                <a:lnTo>
                  <a:pt x="215" y="238"/>
                </a:lnTo>
                <a:lnTo>
                  <a:pt x="215" y="238"/>
                </a:lnTo>
                <a:close/>
                <a:moveTo>
                  <a:pt x="267" y="71"/>
                </a:moveTo>
                <a:lnTo>
                  <a:pt x="267" y="71"/>
                </a:lnTo>
                <a:lnTo>
                  <a:pt x="269" y="71"/>
                </a:lnTo>
                <a:lnTo>
                  <a:pt x="269" y="71"/>
                </a:lnTo>
                <a:lnTo>
                  <a:pt x="269" y="69"/>
                </a:lnTo>
                <a:lnTo>
                  <a:pt x="269" y="69"/>
                </a:lnTo>
                <a:lnTo>
                  <a:pt x="267" y="70"/>
                </a:lnTo>
                <a:lnTo>
                  <a:pt x="267" y="71"/>
                </a:lnTo>
                <a:lnTo>
                  <a:pt x="267" y="71"/>
                </a:lnTo>
                <a:close/>
                <a:moveTo>
                  <a:pt x="236" y="236"/>
                </a:moveTo>
                <a:lnTo>
                  <a:pt x="236" y="236"/>
                </a:lnTo>
                <a:lnTo>
                  <a:pt x="237" y="235"/>
                </a:lnTo>
                <a:lnTo>
                  <a:pt x="237" y="233"/>
                </a:lnTo>
                <a:lnTo>
                  <a:pt x="237" y="233"/>
                </a:lnTo>
                <a:lnTo>
                  <a:pt x="236" y="233"/>
                </a:lnTo>
                <a:lnTo>
                  <a:pt x="236" y="236"/>
                </a:lnTo>
                <a:lnTo>
                  <a:pt x="236" y="236"/>
                </a:lnTo>
                <a:close/>
                <a:moveTo>
                  <a:pt x="108" y="283"/>
                </a:moveTo>
                <a:lnTo>
                  <a:pt x="108" y="283"/>
                </a:lnTo>
                <a:lnTo>
                  <a:pt x="108" y="283"/>
                </a:lnTo>
                <a:lnTo>
                  <a:pt x="108" y="283"/>
                </a:lnTo>
                <a:lnTo>
                  <a:pt x="115" y="283"/>
                </a:lnTo>
                <a:lnTo>
                  <a:pt x="115" y="283"/>
                </a:lnTo>
                <a:lnTo>
                  <a:pt x="114" y="282"/>
                </a:lnTo>
                <a:lnTo>
                  <a:pt x="114" y="282"/>
                </a:lnTo>
                <a:lnTo>
                  <a:pt x="108" y="283"/>
                </a:lnTo>
                <a:lnTo>
                  <a:pt x="108" y="283"/>
                </a:lnTo>
                <a:close/>
                <a:moveTo>
                  <a:pt x="158" y="76"/>
                </a:moveTo>
                <a:lnTo>
                  <a:pt x="158" y="76"/>
                </a:lnTo>
                <a:lnTo>
                  <a:pt x="158" y="76"/>
                </a:lnTo>
                <a:lnTo>
                  <a:pt x="158" y="76"/>
                </a:lnTo>
                <a:lnTo>
                  <a:pt x="161" y="73"/>
                </a:lnTo>
                <a:lnTo>
                  <a:pt x="161" y="73"/>
                </a:lnTo>
                <a:lnTo>
                  <a:pt x="159" y="73"/>
                </a:lnTo>
                <a:lnTo>
                  <a:pt x="159" y="73"/>
                </a:lnTo>
                <a:lnTo>
                  <a:pt x="158" y="73"/>
                </a:lnTo>
                <a:lnTo>
                  <a:pt x="158" y="73"/>
                </a:lnTo>
                <a:lnTo>
                  <a:pt x="158" y="76"/>
                </a:lnTo>
                <a:lnTo>
                  <a:pt x="158" y="76"/>
                </a:lnTo>
                <a:close/>
                <a:moveTo>
                  <a:pt x="198" y="184"/>
                </a:moveTo>
                <a:lnTo>
                  <a:pt x="198" y="184"/>
                </a:lnTo>
                <a:lnTo>
                  <a:pt x="196" y="182"/>
                </a:lnTo>
                <a:lnTo>
                  <a:pt x="196" y="182"/>
                </a:lnTo>
                <a:lnTo>
                  <a:pt x="193" y="184"/>
                </a:lnTo>
                <a:lnTo>
                  <a:pt x="193" y="185"/>
                </a:lnTo>
                <a:lnTo>
                  <a:pt x="192" y="187"/>
                </a:lnTo>
                <a:lnTo>
                  <a:pt x="192" y="187"/>
                </a:lnTo>
                <a:lnTo>
                  <a:pt x="192" y="187"/>
                </a:lnTo>
                <a:lnTo>
                  <a:pt x="192" y="187"/>
                </a:lnTo>
                <a:lnTo>
                  <a:pt x="198" y="184"/>
                </a:lnTo>
                <a:lnTo>
                  <a:pt x="198" y="184"/>
                </a:lnTo>
                <a:close/>
                <a:moveTo>
                  <a:pt x="39" y="107"/>
                </a:moveTo>
                <a:lnTo>
                  <a:pt x="39" y="107"/>
                </a:lnTo>
                <a:lnTo>
                  <a:pt x="36" y="113"/>
                </a:lnTo>
                <a:lnTo>
                  <a:pt x="36" y="113"/>
                </a:lnTo>
                <a:lnTo>
                  <a:pt x="37" y="113"/>
                </a:lnTo>
                <a:lnTo>
                  <a:pt x="37" y="113"/>
                </a:lnTo>
                <a:lnTo>
                  <a:pt x="39" y="110"/>
                </a:lnTo>
                <a:lnTo>
                  <a:pt x="39" y="110"/>
                </a:lnTo>
                <a:lnTo>
                  <a:pt x="39" y="107"/>
                </a:lnTo>
                <a:lnTo>
                  <a:pt x="39" y="107"/>
                </a:lnTo>
                <a:close/>
                <a:moveTo>
                  <a:pt x="274" y="161"/>
                </a:moveTo>
                <a:lnTo>
                  <a:pt x="274" y="161"/>
                </a:lnTo>
                <a:lnTo>
                  <a:pt x="276" y="161"/>
                </a:lnTo>
                <a:lnTo>
                  <a:pt x="276" y="161"/>
                </a:lnTo>
                <a:lnTo>
                  <a:pt x="276" y="157"/>
                </a:lnTo>
                <a:lnTo>
                  <a:pt x="276" y="157"/>
                </a:lnTo>
                <a:lnTo>
                  <a:pt x="274" y="157"/>
                </a:lnTo>
                <a:lnTo>
                  <a:pt x="274" y="157"/>
                </a:lnTo>
                <a:lnTo>
                  <a:pt x="274" y="161"/>
                </a:lnTo>
                <a:lnTo>
                  <a:pt x="274" y="161"/>
                </a:lnTo>
                <a:close/>
                <a:moveTo>
                  <a:pt x="87" y="242"/>
                </a:moveTo>
                <a:lnTo>
                  <a:pt x="87" y="242"/>
                </a:lnTo>
                <a:lnTo>
                  <a:pt x="94" y="241"/>
                </a:lnTo>
                <a:lnTo>
                  <a:pt x="94" y="241"/>
                </a:lnTo>
                <a:lnTo>
                  <a:pt x="90" y="241"/>
                </a:lnTo>
                <a:lnTo>
                  <a:pt x="87" y="242"/>
                </a:lnTo>
                <a:lnTo>
                  <a:pt x="87" y="242"/>
                </a:lnTo>
                <a:close/>
                <a:moveTo>
                  <a:pt x="307" y="46"/>
                </a:moveTo>
                <a:lnTo>
                  <a:pt x="307" y="46"/>
                </a:lnTo>
                <a:lnTo>
                  <a:pt x="309" y="44"/>
                </a:lnTo>
                <a:lnTo>
                  <a:pt x="309" y="44"/>
                </a:lnTo>
                <a:lnTo>
                  <a:pt x="306" y="42"/>
                </a:lnTo>
                <a:lnTo>
                  <a:pt x="306" y="42"/>
                </a:lnTo>
                <a:lnTo>
                  <a:pt x="304" y="42"/>
                </a:lnTo>
                <a:lnTo>
                  <a:pt x="304" y="42"/>
                </a:lnTo>
                <a:lnTo>
                  <a:pt x="304" y="42"/>
                </a:lnTo>
                <a:lnTo>
                  <a:pt x="307" y="46"/>
                </a:lnTo>
                <a:lnTo>
                  <a:pt x="307" y="46"/>
                </a:lnTo>
                <a:close/>
                <a:moveTo>
                  <a:pt x="165" y="162"/>
                </a:moveTo>
                <a:lnTo>
                  <a:pt x="165" y="162"/>
                </a:lnTo>
                <a:lnTo>
                  <a:pt x="164" y="161"/>
                </a:lnTo>
                <a:lnTo>
                  <a:pt x="164" y="161"/>
                </a:lnTo>
                <a:lnTo>
                  <a:pt x="162" y="165"/>
                </a:lnTo>
                <a:lnTo>
                  <a:pt x="162" y="165"/>
                </a:lnTo>
                <a:lnTo>
                  <a:pt x="164" y="165"/>
                </a:lnTo>
                <a:lnTo>
                  <a:pt x="164" y="164"/>
                </a:lnTo>
                <a:lnTo>
                  <a:pt x="165" y="162"/>
                </a:lnTo>
                <a:lnTo>
                  <a:pt x="165" y="162"/>
                </a:lnTo>
                <a:close/>
                <a:moveTo>
                  <a:pt x="252" y="93"/>
                </a:moveTo>
                <a:lnTo>
                  <a:pt x="252" y="93"/>
                </a:lnTo>
                <a:lnTo>
                  <a:pt x="250" y="94"/>
                </a:lnTo>
                <a:lnTo>
                  <a:pt x="250" y="97"/>
                </a:lnTo>
                <a:lnTo>
                  <a:pt x="250" y="97"/>
                </a:lnTo>
                <a:lnTo>
                  <a:pt x="252" y="96"/>
                </a:lnTo>
                <a:lnTo>
                  <a:pt x="252" y="93"/>
                </a:lnTo>
                <a:lnTo>
                  <a:pt x="252" y="93"/>
                </a:lnTo>
                <a:close/>
                <a:moveTo>
                  <a:pt x="198" y="71"/>
                </a:moveTo>
                <a:lnTo>
                  <a:pt x="198" y="71"/>
                </a:lnTo>
                <a:lnTo>
                  <a:pt x="193" y="74"/>
                </a:lnTo>
                <a:lnTo>
                  <a:pt x="192" y="76"/>
                </a:lnTo>
                <a:lnTo>
                  <a:pt x="192" y="76"/>
                </a:lnTo>
                <a:lnTo>
                  <a:pt x="198" y="71"/>
                </a:lnTo>
                <a:lnTo>
                  <a:pt x="198" y="71"/>
                </a:lnTo>
                <a:close/>
                <a:moveTo>
                  <a:pt x="218" y="219"/>
                </a:moveTo>
                <a:lnTo>
                  <a:pt x="218" y="219"/>
                </a:lnTo>
                <a:lnTo>
                  <a:pt x="215" y="221"/>
                </a:lnTo>
                <a:lnTo>
                  <a:pt x="215" y="224"/>
                </a:lnTo>
                <a:lnTo>
                  <a:pt x="215" y="224"/>
                </a:lnTo>
                <a:lnTo>
                  <a:pt x="218" y="219"/>
                </a:lnTo>
                <a:lnTo>
                  <a:pt x="218" y="219"/>
                </a:lnTo>
                <a:close/>
                <a:moveTo>
                  <a:pt x="66" y="101"/>
                </a:moveTo>
                <a:lnTo>
                  <a:pt x="66" y="101"/>
                </a:lnTo>
                <a:lnTo>
                  <a:pt x="68" y="101"/>
                </a:lnTo>
                <a:lnTo>
                  <a:pt x="68" y="101"/>
                </a:lnTo>
                <a:lnTo>
                  <a:pt x="68" y="98"/>
                </a:lnTo>
                <a:lnTo>
                  <a:pt x="68" y="98"/>
                </a:lnTo>
                <a:lnTo>
                  <a:pt x="66" y="101"/>
                </a:lnTo>
                <a:lnTo>
                  <a:pt x="66" y="101"/>
                </a:lnTo>
                <a:close/>
                <a:moveTo>
                  <a:pt x="172" y="195"/>
                </a:moveTo>
                <a:lnTo>
                  <a:pt x="172" y="195"/>
                </a:lnTo>
                <a:lnTo>
                  <a:pt x="171" y="197"/>
                </a:lnTo>
                <a:lnTo>
                  <a:pt x="169" y="198"/>
                </a:lnTo>
                <a:lnTo>
                  <a:pt x="169" y="198"/>
                </a:lnTo>
                <a:lnTo>
                  <a:pt x="172" y="195"/>
                </a:lnTo>
                <a:lnTo>
                  <a:pt x="172" y="195"/>
                </a:lnTo>
                <a:close/>
                <a:moveTo>
                  <a:pt x="183" y="245"/>
                </a:moveTo>
                <a:lnTo>
                  <a:pt x="183" y="245"/>
                </a:lnTo>
                <a:lnTo>
                  <a:pt x="179" y="246"/>
                </a:lnTo>
                <a:lnTo>
                  <a:pt x="179" y="246"/>
                </a:lnTo>
                <a:lnTo>
                  <a:pt x="179" y="246"/>
                </a:lnTo>
                <a:lnTo>
                  <a:pt x="179" y="246"/>
                </a:lnTo>
                <a:lnTo>
                  <a:pt x="183" y="248"/>
                </a:lnTo>
                <a:lnTo>
                  <a:pt x="183" y="248"/>
                </a:lnTo>
                <a:lnTo>
                  <a:pt x="183" y="245"/>
                </a:lnTo>
                <a:lnTo>
                  <a:pt x="183" y="245"/>
                </a:lnTo>
                <a:close/>
                <a:moveTo>
                  <a:pt x="139" y="131"/>
                </a:moveTo>
                <a:lnTo>
                  <a:pt x="139" y="131"/>
                </a:lnTo>
                <a:lnTo>
                  <a:pt x="138" y="131"/>
                </a:lnTo>
                <a:lnTo>
                  <a:pt x="138" y="131"/>
                </a:lnTo>
                <a:lnTo>
                  <a:pt x="137" y="133"/>
                </a:lnTo>
                <a:lnTo>
                  <a:pt x="137" y="133"/>
                </a:lnTo>
                <a:lnTo>
                  <a:pt x="137" y="134"/>
                </a:lnTo>
                <a:lnTo>
                  <a:pt x="137" y="134"/>
                </a:lnTo>
                <a:lnTo>
                  <a:pt x="139" y="131"/>
                </a:lnTo>
                <a:lnTo>
                  <a:pt x="139" y="131"/>
                </a:lnTo>
                <a:close/>
                <a:moveTo>
                  <a:pt x="81" y="33"/>
                </a:moveTo>
                <a:lnTo>
                  <a:pt x="81" y="33"/>
                </a:lnTo>
                <a:lnTo>
                  <a:pt x="81" y="29"/>
                </a:lnTo>
                <a:lnTo>
                  <a:pt x="81" y="29"/>
                </a:lnTo>
                <a:lnTo>
                  <a:pt x="81" y="32"/>
                </a:lnTo>
                <a:lnTo>
                  <a:pt x="81" y="32"/>
                </a:lnTo>
                <a:lnTo>
                  <a:pt x="80" y="33"/>
                </a:lnTo>
                <a:lnTo>
                  <a:pt x="80" y="33"/>
                </a:lnTo>
                <a:lnTo>
                  <a:pt x="81" y="33"/>
                </a:lnTo>
                <a:lnTo>
                  <a:pt x="81" y="33"/>
                </a:lnTo>
                <a:lnTo>
                  <a:pt x="81" y="33"/>
                </a:lnTo>
                <a:close/>
                <a:moveTo>
                  <a:pt x="29" y="40"/>
                </a:moveTo>
                <a:lnTo>
                  <a:pt x="29" y="40"/>
                </a:lnTo>
                <a:lnTo>
                  <a:pt x="27" y="42"/>
                </a:lnTo>
                <a:lnTo>
                  <a:pt x="26" y="44"/>
                </a:lnTo>
                <a:lnTo>
                  <a:pt x="26" y="44"/>
                </a:lnTo>
                <a:lnTo>
                  <a:pt x="29" y="42"/>
                </a:lnTo>
                <a:lnTo>
                  <a:pt x="29" y="40"/>
                </a:lnTo>
                <a:lnTo>
                  <a:pt x="29" y="40"/>
                </a:lnTo>
                <a:close/>
                <a:moveTo>
                  <a:pt x="169" y="57"/>
                </a:moveTo>
                <a:lnTo>
                  <a:pt x="169" y="57"/>
                </a:lnTo>
                <a:lnTo>
                  <a:pt x="166" y="57"/>
                </a:lnTo>
                <a:lnTo>
                  <a:pt x="165" y="60"/>
                </a:lnTo>
                <a:lnTo>
                  <a:pt x="165" y="60"/>
                </a:lnTo>
                <a:lnTo>
                  <a:pt x="165" y="60"/>
                </a:lnTo>
                <a:lnTo>
                  <a:pt x="165" y="60"/>
                </a:lnTo>
                <a:lnTo>
                  <a:pt x="169" y="57"/>
                </a:lnTo>
                <a:lnTo>
                  <a:pt x="169" y="57"/>
                </a:lnTo>
                <a:close/>
                <a:moveTo>
                  <a:pt x="266" y="154"/>
                </a:moveTo>
                <a:lnTo>
                  <a:pt x="266" y="154"/>
                </a:lnTo>
                <a:lnTo>
                  <a:pt x="266" y="154"/>
                </a:lnTo>
                <a:lnTo>
                  <a:pt x="266" y="154"/>
                </a:lnTo>
                <a:lnTo>
                  <a:pt x="266" y="162"/>
                </a:lnTo>
                <a:lnTo>
                  <a:pt x="266" y="162"/>
                </a:lnTo>
                <a:lnTo>
                  <a:pt x="266" y="162"/>
                </a:lnTo>
                <a:lnTo>
                  <a:pt x="266" y="162"/>
                </a:lnTo>
                <a:lnTo>
                  <a:pt x="266" y="154"/>
                </a:lnTo>
                <a:lnTo>
                  <a:pt x="266" y="154"/>
                </a:lnTo>
                <a:close/>
                <a:moveTo>
                  <a:pt x="34" y="97"/>
                </a:moveTo>
                <a:lnTo>
                  <a:pt x="34" y="97"/>
                </a:lnTo>
                <a:lnTo>
                  <a:pt x="34" y="93"/>
                </a:lnTo>
                <a:lnTo>
                  <a:pt x="34" y="93"/>
                </a:lnTo>
                <a:lnTo>
                  <a:pt x="33" y="94"/>
                </a:lnTo>
                <a:lnTo>
                  <a:pt x="34" y="97"/>
                </a:lnTo>
                <a:lnTo>
                  <a:pt x="34" y="97"/>
                </a:lnTo>
                <a:close/>
                <a:moveTo>
                  <a:pt x="63" y="96"/>
                </a:moveTo>
                <a:lnTo>
                  <a:pt x="63" y="96"/>
                </a:lnTo>
                <a:lnTo>
                  <a:pt x="63" y="98"/>
                </a:lnTo>
                <a:lnTo>
                  <a:pt x="63" y="98"/>
                </a:lnTo>
                <a:lnTo>
                  <a:pt x="66" y="96"/>
                </a:lnTo>
                <a:lnTo>
                  <a:pt x="66" y="96"/>
                </a:lnTo>
                <a:lnTo>
                  <a:pt x="66" y="94"/>
                </a:lnTo>
                <a:lnTo>
                  <a:pt x="66" y="94"/>
                </a:lnTo>
                <a:lnTo>
                  <a:pt x="63" y="96"/>
                </a:lnTo>
                <a:lnTo>
                  <a:pt x="63" y="96"/>
                </a:lnTo>
                <a:close/>
                <a:moveTo>
                  <a:pt x="334" y="98"/>
                </a:moveTo>
                <a:lnTo>
                  <a:pt x="334" y="98"/>
                </a:lnTo>
                <a:lnTo>
                  <a:pt x="334" y="98"/>
                </a:lnTo>
                <a:lnTo>
                  <a:pt x="334" y="98"/>
                </a:lnTo>
                <a:lnTo>
                  <a:pt x="334" y="107"/>
                </a:lnTo>
                <a:lnTo>
                  <a:pt x="334" y="107"/>
                </a:lnTo>
                <a:lnTo>
                  <a:pt x="334" y="107"/>
                </a:lnTo>
                <a:lnTo>
                  <a:pt x="334" y="107"/>
                </a:lnTo>
                <a:lnTo>
                  <a:pt x="334" y="98"/>
                </a:lnTo>
                <a:lnTo>
                  <a:pt x="334" y="98"/>
                </a:lnTo>
                <a:close/>
                <a:moveTo>
                  <a:pt x="54" y="229"/>
                </a:moveTo>
                <a:lnTo>
                  <a:pt x="54" y="229"/>
                </a:lnTo>
                <a:lnTo>
                  <a:pt x="58" y="229"/>
                </a:lnTo>
                <a:lnTo>
                  <a:pt x="60" y="228"/>
                </a:lnTo>
                <a:lnTo>
                  <a:pt x="60" y="228"/>
                </a:lnTo>
                <a:lnTo>
                  <a:pt x="54" y="229"/>
                </a:lnTo>
                <a:lnTo>
                  <a:pt x="54" y="229"/>
                </a:lnTo>
                <a:close/>
                <a:moveTo>
                  <a:pt x="186" y="269"/>
                </a:moveTo>
                <a:lnTo>
                  <a:pt x="186" y="269"/>
                </a:lnTo>
                <a:lnTo>
                  <a:pt x="179" y="269"/>
                </a:lnTo>
                <a:lnTo>
                  <a:pt x="179" y="269"/>
                </a:lnTo>
                <a:lnTo>
                  <a:pt x="179" y="270"/>
                </a:lnTo>
                <a:lnTo>
                  <a:pt x="179" y="270"/>
                </a:lnTo>
                <a:lnTo>
                  <a:pt x="186" y="269"/>
                </a:lnTo>
                <a:lnTo>
                  <a:pt x="186" y="269"/>
                </a:lnTo>
                <a:close/>
                <a:moveTo>
                  <a:pt x="256" y="35"/>
                </a:moveTo>
                <a:lnTo>
                  <a:pt x="256" y="35"/>
                </a:lnTo>
                <a:lnTo>
                  <a:pt x="256" y="33"/>
                </a:lnTo>
                <a:lnTo>
                  <a:pt x="256" y="33"/>
                </a:lnTo>
                <a:lnTo>
                  <a:pt x="253" y="35"/>
                </a:lnTo>
                <a:lnTo>
                  <a:pt x="253" y="36"/>
                </a:lnTo>
                <a:lnTo>
                  <a:pt x="253" y="36"/>
                </a:lnTo>
                <a:lnTo>
                  <a:pt x="256" y="35"/>
                </a:lnTo>
                <a:lnTo>
                  <a:pt x="256" y="35"/>
                </a:lnTo>
                <a:close/>
                <a:moveTo>
                  <a:pt x="110" y="174"/>
                </a:moveTo>
                <a:lnTo>
                  <a:pt x="110" y="174"/>
                </a:lnTo>
                <a:lnTo>
                  <a:pt x="107" y="174"/>
                </a:lnTo>
                <a:lnTo>
                  <a:pt x="107" y="175"/>
                </a:lnTo>
                <a:lnTo>
                  <a:pt x="107" y="175"/>
                </a:lnTo>
                <a:lnTo>
                  <a:pt x="108" y="175"/>
                </a:lnTo>
                <a:lnTo>
                  <a:pt x="110" y="174"/>
                </a:lnTo>
                <a:lnTo>
                  <a:pt x="110" y="174"/>
                </a:lnTo>
                <a:close/>
                <a:moveTo>
                  <a:pt x="266" y="144"/>
                </a:moveTo>
                <a:lnTo>
                  <a:pt x="266" y="144"/>
                </a:lnTo>
                <a:lnTo>
                  <a:pt x="264" y="144"/>
                </a:lnTo>
                <a:lnTo>
                  <a:pt x="264" y="144"/>
                </a:lnTo>
                <a:lnTo>
                  <a:pt x="264" y="151"/>
                </a:lnTo>
                <a:lnTo>
                  <a:pt x="264" y="151"/>
                </a:lnTo>
                <a:lnTo>
                  <a:pt x="266" y="150"/>
                </a:lnTo>
                <a:lnTo>
                  <a:pt x="266" y="150"/>
                </a:lnTo>
                <a:lnTo>
                  <a:pt x="266" y="144"/>
                </a:lnTo>
                <a:lnTo>
                  <a:pt x="266" y="144"/>
                </a:lnTo>
                <a:close/>
                <a:moveTo>
                  <a:pt x="239" y="192"/>
                </a:moveTo>
                <a:lnTo>
                  <a:pt x="239" y="192"/>
                </a:lnTo>
                <a:lnTo>
                  <a:pt x="237" y="194"/>
                </a:lnTo>
                <a:lnTo>
                  <a:pt x="237" y="197"/>
                </a:lnTo>
                <a:lnTo>
                  <a:pt x="237" y="197"/>
                </a:lnTo>
                <a:lnTo>
                  <a:pt x="239" y="192"/>
                </a:lnTo>
                <a:lnTo>
                  <a:pt x="239" y="192"/>
                </a:lnTo>
                <a:close/>
                <a:moveTo>
                  <a:pt x="46" y="235"/>
                </a:moveTo>
                <a:lnTo>
                  <a:pt x="46" y="235"/>
                </a:lnTo>
                <a:lnTo>
                  <a:pt x="47" y="235"/>
                </a:lnTo>
                <a:lnTo>
                  <a:pt x="47" y="232"/>
                </a:lnTo>
                <a:lnTo>
                  <a:pt x="47" y="232"/>
                </a:lnTo>
                <a:lnTo>
                  <a:pt x="46" y="233"/>
                </a:lnTo>
                <a:lnTo>
                  <a:pt x="46" y="235"/>
                </a:lnTo>
                <a:lnTo>
                  <a:pt x="46" y="235"/>
                </a:lnTo>
                <a:close/>
                <a:moveTo>
                  <a:pt x="215" y="179"/>
                </a:moveTo>
                <a:lnTo>
                  <a:pt x="215" y="179"/>
                </a:lnTo>
                <a:lnTo>
                  <a:pt x="212" y="182"/>
                </a:lnTo>
                <a:lnTo>
                  <a:pt x="212" y="182"/>
                </a:lnTo>
                <a:lnTo>
                  <a:pt x="215" y="181"/>
                </a:lnTo>
                <a:lnTo>
                  <a:pt x="215" y="179"/>
                </a:lnTo>
                <a:lnTo>
                  <a:pt x="215" y="179"/>
                </a:lnTo>
                <a:close/>
                <a:moveTo>
                  <a:pt x="64" y="283"/>
                </a:moveTo>
                <a:lnTo>
                  <a:pt x="64" y="283"/>
                </a:lnTo>
                <a:lnTo>
                  <a:pt x="66" y="285"/>
                </a:lnTo>
                <a:lnTo>
                  <a:pt x="68" y="283"/>
                </a:lnTo>
                <a:lnTo>
                  <a:pt x="68" y="283"/>
                </a:lnTo>
                <a:lnTo>
                  <a:pt x="64" y="283"/>
                </a:lnTo>
                <a:lnTo>
                  <a:pt x="64" y="283"/>
                </a:lnTo>
                <a:close/>
                <a:moveTo>
                  <a:pt x="289" y="229"/>
                </a:moveTo>
                <a:lnTo>
                  <a:pt x="289" y="229"/>
                </a:lnTo>
                <a:lnTo>
                  <a:pt x="289" y="226"/>
                </a:lnTo>
                <a:lnTo>
                  <a:pt x="289" y="224"/>
                </a:lnTo>
                <a:lnTo>
                  <a:pt x="289" y="224"/>
                </a:lnTo>
                <a:lnTo>
                  <a:pt x="289" y="226"/>
                </a:lnTo>
                <a:lnTo>
                  <a:pt x="289" y="229"/>
                </a:lnTo>
                <a:lnTo>
                  <a:pt x="289" y="229"/>
                </a:lnTo>
                <a:close/>
                <a:moveTo>
                  <a:pt x="166" y="270"/>
                </a:moveTo>
                <a:lnTo>
                  <a:pt x="166" y="270"/>
                </a:lnTo>
                <a:lnTo>
                  <a:pt x="169" y="270"/>
                </a:lnTo>
                <a:lnTo>
                  <a:pt x="172" y="270"/>
                </a:lnTo>
                <a:lnTo>
                  <a:pt x="172" y="270"/>
                </a:lnTo>
                <a:lnTo>
                  <a:pt x="166" y="270"/>
                </a:lnTo>
                <a:lnTo>
                  <a:pt x="166" y="270"/>
                </a:lnTo>
                <a:close/>
                <a:moveTo>
                  <a:pt x="56" y="66"/>
                </a:moveTo>
                <a:lnTo>
                  <a:pt x="56" y="66"/>
                </a:lnTo>
                <a:lnTo>
                  <a:pt x="53" y="66"/>
                </a:lnTo>
                <a:lnTo>
                  <a:pt x="53" y="66"/>
                </a:lnTo>
                <a:lnTo>
                  <a:pt x="51" y="67"/>
                </a:lnTo>
                <a:lnTo>
                  <a:pt x="51" y="67"/>
                </a:lnTo>
                <a:lnTo>
                  <a:pt x="53" y="67"/>
                </a:lnTo>
                <a:lnTo>
                  <a:pt x="56" y="66"/>
                </a:lnTo>
                <a:lnTo>
                  <a:pt x="56" y="66"/>
                </a:lnTo>
                <a:close/>
                <a:moveTo>
                  <a:pt x="260" y="118"/>
                </a:moveTo>
                <a:lnTo>
                  <a:pt x="260" y="118"/>
                </a:lnTo>
                <a:lnTo>
                  <a:pt x="260" y="118"/>
                </a:lnTo>
                <a:lnTo>
                  <a:pt x="260" y="118"/>
                </a:lnTo>
                <a:lnTo>
                  <a:pt x="260" y="123"/>
                </a:lnTo>
                <a:lnTo>
                  <a:pt x="260" y="123"/>
                </a:lnTo>
                <a:lnTo>
                  <a:pt x="260" y="118"/>
                </a:lnTo>
                <a:lnTo>
                  <a:pt x="260" y="118"/>
                </a:lnTo>
                <a:close/>
                <a:moveTo>
                  <a:pt x="47" y="100"/>
                </a:moveTo>
                <a:lnTo>
                  <a:pt x="47" y="100"/>
                </a:lnTo>
                <a:lnTo>
                  <a:pt x="47" y="98"/>
                </a:lnTo>
                <a:lnTo>
                  <a:pt x="47" y="98"/>
                </a:lnTo>
                <a:lnTo>
                  <a:pt x="46" y="98"/>
                </a:lnTo>
                <a:lnTo>
                  <a:pt x="44" y="100"/>
                </a:lnTo>
                <a:lnTo>
                  <a:pt x="44" y="100"/>
                </a:lnTo>
                <a:lnTo>
                  <a:pt x="47" y="100"/>
                </a:lnTo>
                <a:lnTo>
                  <a:pt x="47" y="100"/>
                </a:lnTo>
                <a:close/>
                <a:moveTo>
                  <a:pt x="138" y="81"/>
                </a:moveTo>
                <a:lnTo>
                  <a:pt x="138" y="81"/>
                </a:lnTo>
                <a:lnTo>
                  <a:pt x="135" y="81"/>
                </a:lnTo>
                <a:lnTo>
                  <a:pt x="135" y="81"/>
                </a:lnTo>
                <a:lnTo>
                  <a:pt x="135" y="84"/>
                </a:lnTo>
                <a:lnTo>
                  <a:pt x="135" y="84"/>
                </a:lnTo>
                <a:lnTo>
                  <a:pt x="138" y="81"/>
                </a:lnTo>
                <a:lnTo>
                  <a:pt x="138" y="81"/>
                </a:lnTo>
                <a:close/>
                <a:moveTo>
                  <a:pt x="40" y="135"/>
                </a:moveTo>
                <a:lnTo>
                  <a:pt x="40" y="135"/>
                </a:lnTo>
                <a:lnTo>
                  <a:pt x="40" y="134"/>
                </a:lnTo>
                <a:lnTo>
                  <a:pt x="40" y="134"/>
                </a:lnTo>
                <a:lnTo>
                  <a:pt x="40" y="134"/>
                </a:lnTo>
                <a:lnTo>
                  <a:pt x="40" y="134"/>
                </a:lnTo>
                <a:lnTo>
                  <a:pt x="39" y="135"/>
                </a:lnTo>
                <a:lnTo>
                  <a:pt x="39" y="135"/>
                </a:lnTo>
                <a:lnTo>
                  <a:pt x="40" y="135"/>
                </a:lnTo>
                <a:lnTo>
                  <a:pt x="40" y="135"/>
                </a:lnTo>
                <a:close/>
                <a:moveTo>
                  <a:pt x="277" y="15"/>
                </a:moveTo>
                <a:lnTo>
                  <a:pt x="277" y="15"/>
                </a:lnTo>
                <a:lnTo>
                  <a:pt x="274" y="16"/>
                </a:lnTo>
                <a:lnTo>
                  <a:pt x="274" y="16"/>
                </a:lnTo>
                <a:lnTo>
                  <a:pt x="277" y="17"/>
                </a:lnTo>
                <a:lnTo>
                  <a:pt x="277" y="17"/>
                </a:lnTo>
                <a:lnTo>
                  <a:pt x="277" y="15"/>
                </a:lnTo>
                <a:lnTo>
                  <a:pt x="277" y="15"/>
                </a:lnTo>
                <a:close/>
                <a:moveTo>
                  <a:pt x="249" y="36"/>
                </a:moveTo>
                <a:lnTo>
                  <a:pt x="249" y="36"/>
                </a:lnTo>
                <a:lnTo>
                  <a:pt x="247" y="39"/>
                </a:lnTo>
                <a:lnTo>
                  <a:pt x="247" y="39"/>
                </a:lnTo>
                <a:lnTo>
                  <a:pt x="249" y="37"/>
                </a:lnTo>
                <a:lnTo>
                  <a:pt x="249" y="36"/>
                </a:lnTo>
                <a:lnTo>
                  <a:pt x="249" y="36"/>
                </a:lnTo>
                <a:close/>
                <a:moveTo>
                  <a:pt x="216" y="249"/>
                </a:moveTo>
                <a:lnTo>
                  <a:pt x="216" y="249"/>
                </a:lnTo>
                <a:lnTo>
                  <a:pt x="218" y="251"/>
                </a:lnTo>
                <a:lnTo>
                  <a:pt x="219" y="249"/>
                </a:lnTo>
                <a:lnTo>
                  <a:pt x="219" y="249"/>
                </a:lnTo>
                <a:lnTo>
                  <a:pt x="216" y="249"/>
                </a:lnTo>
                <a:lnTo>
                  <a:pt x="216" y="249"/>
                </a:lnTo>
                <a:close/>
                <a:moveTo>
                  <a:pt x="246" y="168"/>
                </a:moveTo>
                <a:lnTo>
                  <a:pt x="246" y="168"/>
                </a:lnTo>
                <a:lnTo>
                  <a:pt x="246" y="171"/>
                </a:lnTo>
                <a:lnTo>
                  <a:pt x="246" y="171"/>
                </a:lnTo>
                <a:lnTo>
                  <a:pt x="246" y="171"/>
                </a:lnTo>
                <a:lnTo>
                  <a:pt x="246" y="171"/>
                </a:lnTo>
                <a:lnTo>
                  <a:pt x="247" y="170"/>
                </a:lnTo>
                <a:lnTo>
                  <a:pt x="246" y="168"/>
                </a:lnTo>
                <a:lnTo>
                  <a:pt x="246" y="168"/>
                </a:lnTo>
                <a:close/>
                <a:moveTo>
                  <a:pt x="259" y="114"/>
                </a:moveTo>
                <a:lnTo>
                  <a:pt x="259" y="114"/>
                </a:lnTo>
                <a:lnTo>
                  <a:pt x="260" y="113"/>
                </a:lnTo>
                <a:lnTo>
                  <a:pt x="260" y="113"/>
                </a:lnTo>
                <a:lnTo>
                  <a:pt x="260" y="113"/>
                </a:lnTo>
                <a:lnTo>
                  <a:pt x="259" y="113"/>
                </a:lnTo>
                <a:lnTo>
                  <a:pt x="259" y="114"/>
                </a:lnTo>
                <a:lnTo>
                  <a:pt x="259" y="114"/>
                </a:lnTo>
                <a:close/>
                <a:moveTo>
                  <a:pt x="98" y="35"/>
                </a:moveTo>
                <a:lnTo>
                  <a:pt x="98" y="35"/>
                </a:lnTo>
                <a:lnTo>
                  <a:pt x="101" y="35"/>
                </a:lnTo>
                <a:lnTo>
                  <a:pt x="101" y="35"/>
                </a:lnTo>
                <a:lnTo>
                  <a:pt x="101" y="32"/>
                </a:lnTo>
                <a:lnTo>
                  <a:pt x="101" y="32"/>
                </a:lnTo>
                <a:lnTo>
                  <a:pt x="101" y="32"/>
                </a:lnTo>
                <a:lnTo>
                  <a:pt x="101" y="32"/>
                </a:lnTo>
                <a:lnTo>
                  <a:pt x="98" y="35"/>
                </a:lnTo>
                <a:lnTo>
                  <a:pt x="98" y="35"/>
                </a:lnTo>
                <a:close/>
                <a:moveTo>
                  <a:pt x="158" y="101"/>
                </a:moveTo>
                <a:lnTo>
                  <a:pt x="158" y="101"/>
                </a:lnTo>
                <a:lnTo>
                  <a:pt x="159" y="98"/>
                </a:lnTo>
                <a:lnTo>
                  <a:pt x="159" y="98"/>
                </a:lnTo>
                <a:lnTo>
                  <a:pt x="158" y="100"/>
                </a:lnTo>
                <a:lnTo>
                  <a:pt x="158" y="101"/>
                </a:lnTo>
                <a:lnTo>
                  <a:pt x="158" y="101"/>
                </a:lnTo>
                <a:close/>
                <a:moveTo>
                  <a:pt x="229" y="242"/>
                </a:moveTo>
                <a:lnTo>
                  <a:pt x="229" y="242"/>
                </a:lnTo>
                <a:lnTo>
                  <a:pt x="232" y="242"/>
                </a:lnTo>
                <a:lnTo>
                  <a:pt x="232" y="242"/>
                </a:lnTo>
                <a:lnTo>
                  <a:pt x="230" y="242"/>
                </a:lnTo>
                <a:lnTo>
                  <a:pt x="229" y="242"/>
                </a:lnTo>
                <a:lnTo>
                  <a:pt x="229" y="242"/>
                </a:lnTo>
                <a:close/>
                <a:moveTo>
                  <a:pt x="127" y="80"/>
                </a:moveTo>
                <a:lnTo>
                  <a:pt x="127" y="80"/>
                </a:lnTo>
                <a:lnTo>
                  <a:pt x="124" y="80"/>
                </a:lnTo>
                <a:lnTo>
                  <a:pt x="122" y="81"/>
                </a:lnTo>
                <a:lnTo>
                  <a:pt x="122" y="81"/>
                </a:lnTo>
                <a:lnTo>
                  <a:pt x="127" y="80"/>
                </a:lnTo>
                <a:lnTo>
                  <a:pt x="127" y="80"/>
                </a:lnTo>
                <a:close/>
                <a:moveTo>
                  <a:pt x="260" y="201"/>
                </a:moveTo>
                <a:lnTo>
                  <a:pt x="260" y="201"/>
                </a:lnTo>
                <a:lnTo>
                  <a:pt x="262" y="199"/>
                </a:lnTo>
                <a:lnTo>
                  <a:pt x="262" y="198"/>
                </a:lnTo>
                <a:lnTo>
                  <a:pt x="262" y="198"/>
                </a:lnTo>
                <a:lnTo>
                  <a:pt x="260" y="199"/>
                </a:lnTo>
                <a:lnTo>
                  <a:pt x="260" y="201"/>
                </a:lnTo>
                <a:lnTo>
                  <a:pt x="260" y="201"/>
                </a:lnTo>
                <a:close/>
                <a:moveTo>
                  <a:pt x="152" y="143"/>
                </a:moveTo>
                <a:lnTo>
                  <a:pt x="152" y="143"/>
                </a:lnTo>
                <a:lnTo>
                  <a:pt x="152" y="138"/>
                </a:lnTo>
                <a:lnTo>
                  <a:pt x="152" y="138"/>
                </a:lnTo>
                <a:lnTo>
                  <a:pt x="152" y="141"/>
                </a:lnTo>
                <a:lnTo>
                  <a:pt x="152" y="143"/>
                </a:lnTo>
                <a:lnTo>
                  <a:pt x="152" y="143"/>
                </a:lnTo>
                <a:close/>
                <a:moveTo>
                  <a:pt x="104" y="35"/>
                </a:moveTo>
                <a:lnTo>
                  <a:pt x="104" y="35"/>
                </a:lnTo>
                <a:lnTo>
                  <a:pt x="107" y="35"/>
                </a:lnTo>
                <a:lnTo>
                  <a:pt x="107" y="35"/>
                </a:lnTo>
                <a:lnTo>
                  <a:pt x="105" y="32"/>
                </a:lnTo>
                <a:lnTo>
                  <a:pt x="105" y="32"/>
                </a:lnTo>
                <a:lnTo>
                  <a:pt x="104" y="35"/>
                </a:lnTo>
                <a:lnTo>
                  <a:pt x="104" y="35"/>
                </a:lnTo>
                <a:close/>
                <a:moveTo>
                  <a:pt x="209" y="56"/>
                </a:moveTo>
                <a:lnTo>
                  <a:pt x="209" y="56"/>
                </a:lnTo>
                <a:lnTo>
                  <a:pt x="210" y="56"/>
                </a:lnTo>
                <a:lnTo>
                  <a:pt x="210" y="54"/>
                </a:lnTo>
                <a:lnTo>
                  <a:pt x="210" y="54"/>
                </a:lnTo>
                <a:lnTo>
                  <a:pt x="209" y="54"/>
                </a:lnTo>
                <a:lnTo>
                  <a:pt x="209" y="56"/>
                </a:lnTo>
                <a:lnTo>
                  <a:pt x="209" y="56"/>
                </a:lnTo>
                <a:close/>
                <a:moveTo>
                  <a:pt x="90" y="39"/>
                </a:moveTo>
                <a:lnTo>
                  <a:pt x="90" y="39"/>
                </a:lnTo>
                <a:lnTo>
                  <a:pt x="88" y="39"/>
                </a:lnTo>
                <a:lnTo>
                  <a:pt x="88" y="39"/>
                </a:lnTo>
                <a:lnTo>
                  <a:pt x="87" y="40"/>
                </a:lnTo>
                <a:lnTo>
                  <a:pt x="87" y="40"/>
                </a:lnTo>
                <a:lnTo>
                  <a:pt x="87" y="42"/>
                </a:lnTo>
                <a:lnTo>
                  <a:pt x="87" y="42"/>
                </a:lnTo>
                <a:lnTo>
                  <a:pt x="90" y="39"/>
                </a:lnTo>
                <a:lnTo>
                  <a:pt x="90" y="39"/>
                </a:lnTo>
                <a:close/>
                <a:moveTo>
                  <a:pt x="159" y="66"/>
                </a:moveTo>
                <a:lnTo>
                  <a:pt x="159" y="66"/>
                </a:lnTo>
                <a:lnTo>
                  <a:pt x="161" y="64"/>
                </a:lnTo>
                <a:lnTo>
                  <a:pt x="162" y="63"/>
                </a:lnTo>
                <a:lnTo>
                  <a:pt x="162" y="63"/>
                </a:lnTo>
                <a:lnTo>
                  <a:pt x="159" y="66"/>
                </a:lnTo>
                <a:lnTo>
                  <a:pt x="159" y="66"/>
                </a:lnTo>
                <a:close/>
                <a:moveTo>
                  <a:pt x="36" y="39"/>
                </a:moveTo>
                <a:lnTo>
                  <a:pt x="36" y="39"/>
                </a:lnTo>
                <a:lnTo>
                  <a:pt x="36" y="40"/>
                </a:lnTo>
                <a:lnTo>
                  <a:pt x="36" y="42"/>
                </a:lnTo>
                <a:lnTo>
                  <a:pt x="36" y="42"/>
                </a:lnTo>
                <a:lnTo>
                  <a:pt x="36" y="40"/>
                </a:lnTo>
                <a:lnTo>
                  <a:pt x="36" y="39"/>
                </a:lnTo>
                <a:lnTo>
                  <a:pt x="36" y="39"/>
                </a:lnTo>
                <a:close/>
                <a:moveTo>
                  <a:pt x="243" y="30"/>
                </a:moveTo>
                <a:lnTo>
                  <a:pt x="243" y="30"/>
                </a:lnTo>
                <a:lnTo>
                  <a:pt x="240" y="33"/>
                </a:lnTo>
                <a:lnTo>
                  <a:pt x="240" y="33"/>
                </a:lnTo>
                <a:lnTo>
                  <a:pt x="242" y="32"/>
                </a:lnTo>
                <a:lnTo>
                  <a:pt x="243" y="30"/>
                </a:lnTo>
                <a:lnTo>
                  <a:pt x="243" y="30"/>
                </a:lnTo>
                <a:close/>
                <a:moveTo>
                  <a:pt x="229" y="47"/>
                </a:moveTo>
                <a:lnTo>
                  <a:pt x="229" y="47"/>
                </a:lnTo>
                <a:lnTo>
                  <a:pt x="229" y="49"/>
                </a:lnTo>
                <a:lnTo>
                  <a:pt x="229" y="49"/>
                </a:lnTo>
                <a:lnTo>
                  <a:pt x="230" y="47"/>
                </a:lnTo>
                <a:lnTo>
                  <a:pt x="232" y="46"/>
                </a:lnTo>
                <a:lnTo>
                  <a:pt x="232" y="46"/>
                </a:lnTo>
                <a:lnTo>
                  <a:pt x="229" y="47"/>
                </a:lnTo>
                <a:lnTo>
                  <a:pt x="229" y="47"/>
                </a:lnTo>
                <a:close/>
                <a:moveTo>
                  <a:pt x="83" y="46"/>
                </a:moveTo>
                <a:lnTo>
                  <a:pt x="83" y="46"/>
                </a:lnTo>
                <a:lnTo>
                  <a:pt x="80" y="46"/>
                </a:lnTo>
                <a:lnTo>
                  <a:pt x="80" y="46"/>
                </a:lnTo>
                <a:lnTo>
                  <a:pt x="81" y="49"/>
                </a:lnTo>
                <a:lnTo>
                  <a:pt x="81" y="49"/>
                </a:lnTo>
                <a:lnTo>
                  <a:pt x="83" y="46"/>
                </a:lnTo>
                <a:lnTo>
                  <a:pt x="83" y="46"/>
                </a:lnTo>
                <a:close/>
                <a:moveTo>
                  <a:pt x="122" y="86"/>
                </a:moveTo>
                <a:lnTo>
                  <a:pt x="122" y="86"/>
                </a:lnTo>
                <a:lnTo>
                  <a:pt x="122" y="87"/>
                </a:lnTo>
                <a:lnTo>
                  <a:pt x="122" y="87"/>
                </a:lnTo>
                <a:lnTo>
                  <a:pt x="124" y="84"/>
                </a:lnTo>
                <a:lnTo>
                  <a:pt x="124" y="84"/>
                </a:lnTo>
                <a:lnTo>
                  <a:pt x="122" y="86"/>
                </a:lnTo>
                <a:lnTo>
                  <a:pt x="122" y="86"/>
                </a:lnTo>
                <a:close/>
                <a:moveTo>
                  <a:pt x="66" y="37"/>
                </a:moveTo>
                <a:lnTo>
                  <a:pt x="66" y="37"/>
                </a:lnTo>
                <a:lnTo>
                  <a:pt x="63" y="37"/>
                </a:lnTo>
                <a:lnTo>
                  <a:pt x="63" y="37"/>
                </a:lnTo>
                <a:lnTo>
                  <a:pt x="64" y="39"/>
                </a:lnTo>
                <a:lnTo>
                  <a:pt x="64" y="39"/>
                </a:lnTo>
                <a:lnTo>
                  <a:pt x="66" y="37"/>
                </a:lnTo>
                <a:lnTo>
                  <a:pt x="66" y="37"/>
                </a:lnTo>
                <a:close/>
                <a:moveTo>
                  <a:pt x="47" y="222"/>
                </a:moveTo>
                <a:lnTo>
                  <a:pt x="47" y="222"/>
                </a:lnTo>
                <a:lnTo>
                  <a:pt x="47" y="225"/>
                </a:lnTo>
                <a:lnTo>
                  <a:pt x="47" y="226"/>
                </a:lnTo>
                <a:lnTo>
                  <a:pt x="47" y="226"/>
                </a:lnTo>
                <a:lnTo>
                  <a:pt x="47" y="222"/>
                </a:lnTo>
                <a:lnTo>
                  <a:pt x="47" y="222"/>
                </a:lnTo>
                <a:close/>
                <a:moveTo>
                  <a:pt x="66" y="171"/>
                </a:moveTo>
                <a:lnTo>
                  <a:pt x="66" y="171"/>
                </a:lnTo>
                <a:lnTo>
                  <a:pt x="64" y="171"/>
                </a:lnTo>
                <a:lnTo>
                  <a:pt x="64" y="171"/>
                </a:lnTo>
                <a:lnTo>
                  <a:pt x="64" y="171"/>
                </a:lnTo>
                <a:lnTo>
                  <a:pt x="63" y="174"/>
                </a:lnTo>
                <a:lnTo>
                  <a:pt x="63" y="174"/>
                </a:lnTo>
                <a:lnTo>
                  <a:pt x="63" y="174"/>
                </a:lnTo>
                <a:lnTo>
                  <a:pt x="63" y="174"/>
                </a:lnTo>
                <a:lnTo>
                  <a:pt x="66" y="171"/>
                </a:lnTo>
                <a:lnTo>
                  <a:pt x="66" y="171"/>
                </a:lnTo>
                <a:close/>
                <a:moveTo>
                  <a:pt x="273" y="208"/>
                </a:moveTo>
                <a:lnTo>
                  <a:pt x="273" y="208"/>
                </a:lnTo>
                <a:lnTo>
                  <a:pt x="272" y="208"/>
                </a:lnTo>
                <a:lnTo>
                  <a:pt x="272" y="208"/>
                </a:lnTo>
                <a:lnTo>
                  <a:pt x="272" y="212"/>
                </a:lnTo>
                <a:lnTo>
                  <a:pt x="272" y="212"/>
                </a:lnTo>
                <a:lnTo>
                  <a:pt x="273" y="212"/>
                </a:lnTo>
                <a:lnTo>
                  <a:pt x="273" y="212"/>
                </a:lnTo>
                <a:lnTo>
                  <a:pt x="273" y="208"/>
                </a:lnTo>
                <a:lnTo>
                  <a:pt x="273" y="208"/>
                </a:lnTo>
                <a:close/>
                <a:moveTo>
                  <a:pt x="168" y="113"/>
                </a:moveTo>
                <a:lnTo>
                  <a:pt x="168" y="113"/>
                </a:lnTo>
                <a:lnTo>
                  <a:pt x="171" y="113"/>
                </a:lnTo>
                <a:lnTo>
                  <a:pt x="171" y="111"/>
                </a:lnTo>
                <a:lnTo>
                  <a:pt x="171" y="111"/>
                </a:lnTo>
                <a:lnTo>
                  <a:pt x="168" y="113"/>
                </a:lnTo>
                <a:lnTo>
                  <a:pt x="168" y="113"/>
                </a:lnTo>
                <a:close/>
                <a:moveTo>
                  <a:pt x="266" y="231"/>
                </a:moveTo>
                <a:lnTo>
                  <a:pt x="266" y="231"/>
                </a:lnTo>
                <a:lnTo>
                  <a:pt x="266" y="232"/>
                </a:lnTo>
                <a:lnTo>
                  <a:pt x="266" y="233"/>
                </a:lnTo>
                <a:lnTo>
                  <a:pt x="266" y="233"/>
                </a:lnTo>
                <a:lnTo>
                  <a:pt x="267" y="232"/>
                </a:lnTo>
                <a:lnTo>
                  <a:pt x="266" y="231"/>
                </a:lnTo>
                <a:lnTo>
                  <a:pt x="266" y="231"/>
                </a:lnTo>
                <a:close/>
                <a:moveTo>
                  <a:pt x="247" y="117"/>
                </a:moveTo>
                <a:lnTo>
                  <a:pt x="247" y="117"/>
                </a:lnTo>
                <a:lnTo>
                  <a:pt x="246" y="117"/>
                </a:lnTo>
                <a:lnTo>
                  <a:pt x="246" y="117"/>
                </a:lnTo>
                <a:lnTo>
                  <a:pt x="246" y="118"/>
                </a:lnTo>
                <a:lnTo>
                  <a:pt x="246" y="118"/>
                </a:lnTo>
                <a:lnTo>
                  <a:pt x="247" y="121"/>
                </a:lnTo>
                <a:lnTo>
                  <a:pt x="247" y="121"/>
                </a:lnTo>
                <a:lnTo>
                  <a:pt x="247" y="117"/>
                </a:lnTo>
                <a:lnTo>
                  <a:pt x="247" y="117"/>
                </a:lnTo>
                <a:close/>
                <a:moveTo>
                  <a:pt x="139" y="101"/>
                </a:moveTo>
                <a:lnTo>
                  <a:pt x="139" y="101"/>
                </a:lnTo>
                <a:lnTo>
                  <a:pt x="141" y="101"/>
                </a:lnTo>
                <a:lnTo>
                  <a:pt x="141" y="100"/>
                </a:lnTo>
                <a:lnTo>
                  <a:pt x="141" y="100"/>
                </a:lnTo>
                <a:lnTo>
                  <a:pt x="139" y="101"/>
                </a:lnTo>
                <a:lnTo>
                  <a:pt x="139" y="101"/>
                </a:lnTo>
                <a:close/>
                <a:moveTo>
                  <a:pt x="94" y="184"/>
                </a:moveTo>
                <a:lnTo>
                  <a:pt x="94" y="184"/>
                </a:lnTo>
                <a:lnTo>
                  <a:pt x="93" y="184"/>
                </a:lnTo>
                <a:lnTo>
                  <a:pt x="93" y="185"/>
                </a:lnTo>
                <a:lnTo>
                  <a:pt x="93" y="185"/>
                </a:lnTo>
                <a:lnTo>
                  <a:pt x="94" y="184"/>
                </a:lnTo>
                <a:lnTo>
                  <a:pt x="94" y="184"/>
                </a:lnTo>
                <a:close/>
                <a:moveTo>
                  <a:pt x="125" y="147"/>
                </a:moveTo>
                <a:lnTo>
                  <a:pt x="125" y="147"/>
                </a:lnTo>
                <a:lnTo>
                  <a:pt x="124" y="147"/>
                </a:lnTo>
                <a:lnTo>
                  <a:pt x="124" y="148"/>
                </a:lnTo>
                <a:lnTo>
                  <a:pt x="124" y="148"/>
                </a:lnTo>
                <a:lnTo>
                  <a:pt x="125" y="147"/>
                </a:lnTo>
                <a:lnTo>
                  <a:pt x="125" y="147"/>
                </a:lnTo>
                <a:close/>
                <a:moveTo>
                  <a:pt x="159" y="106"/>
                </a:moveTo>
                <a:lnTo>
                  <a:pt x="159" y="106"/>
                </a:lnTo>
                <a:lnTo>
                  <a:pt x="159" y="104"/>
                </a:lnTo>
                <a:lnTo>
                  <a:pt x="159" y="104"/>
                </a:lnTo>
                <a:lnTo>
                  <a:pt x="158" y="106"/>
                </a:lnTo>
                <a:lnTo>
                  <a:pt x="158" y="107"/>
                </a:lnTo>
                <a:lnTo>
                  <a:pt x="158" y="107"/>
                </a:lnTo>
                <a:lnTo>
                  <a:pt x="159" y="106"/>
                </a:lnTo>
                <a:lnTo>
                  <a:pt x="159" y="106"/>
                </a:lnTo>
                <a:close/>
                <a:moveTo>
                  <a:pt x="318" y="289"/>
                </a:moveTo>
                <a:lnTo>
                  <a:pt x="318" y="289"/>
                </a:lnTo>
                <a:lnTo>
                  <a:pt x="317" y="287"/>
                </a:lnTo>
                <a:lnTo>
                  <a:pt x="317" y="287"/>
                </a:lnTo>
                <a:lnTo>
                  <a:pt x="316" y="287"/>
                </a:lnTo>
                <a:lnTo>
                  <a:pt x="316" y="287"/>
                </a:lnTo>
                <a:lnTo>
                  <a:pt x="317" y="289"/>
                </a:lnTo>
                <a:lnTo>
                  <a:pt x="318" y="289"/>
                </a:lnTo>
                <a:lnTo>
                  <a:pt x="318" y="289"/>
                </a:lnTo>
                <a:close/>
                <a:moveTo>
                  <a:pt x="164" y="43"/>
                </a:moveTo>
                <a:lnTo>
                  <a:pt x="164" y="43"/>
                </a:lnTo>
                <a:lnTo>
                  <a:pt x="162" y="42"/>
                </a:lnTo>
                <a:lnTo>
                  <a:pt x="162" y="42"/>
                </a:lnTo>
                <a:lnTo>
                  <a:pt x="161" y="43"/>
                </a:lnTo>
                <a:lnTo>
                  <a:pt x="161" y="43"/>
                </a:lnTo>
                <a:lnTo>
                  <a:pt x="162" y="43"/>
                </a:lnTo>
                <a:lnTo>
                  <a:pt x="164" y="43"/>
                </a:lnTo>
                <a:lnTo>
                  <a:pt x="164" y="43"/>
                </a:lnTo>
                <a:close/>
                <a:moveTo>
                  <a:pt x="48" y="141"/>
                </a:moveTo>
                <a:lnTo>
                  <a:pt x="48" y="141"/>
                </a:lnTo>
                <a:lnTo>
                  <a:pt x="48" y="144"/>
                </a:lnTo>
                <a:lnTo>
                  <a:pt x="48" y="144"/>
                </a:lnTo>
                <a:lnTo>
                  <a:pt x="48" y="141"/>
                </a:lnTo>
                <a:lnTo>
                  <a:pt x="48" y="141"/>
                </a:lnTo>
                <a:close/>
                <a:moveTo>
                  <a:pt x="142" y="77"/>
                </a:moveTo>
                <a:lnTo>
                  <a:pt x="142" y="77"/>
                </a:lnTo>
                <a:lnTo>
                  <a:pt x="144" y="76"/>
                </a:lnTo>
                <a:lnTo>
                  <a:pt x="144" y="76"/>
                </a:lnTo>
                <a:lnTo>
                  <a:pt x="142" y="74"/>
                </a:lnTo>
                <a:lnTo>
                  <a:pt x="142" y="74"/>
                </a:lnTo>
                <a:lnTo>
                  <a:pt x="142" y="77"/>
                </a:lnTo>
                <a:lnTo>
                  <a:pt x="142" y="77"/>
                </a:lnTo>
                <a:close/>
                <a:moveTo>
                  <a:pt x="101" y="182"/>
                </a:moveTo>
                <a:lnTo>
                  <a:pt x="101" y="182"/>
                </a:lnTo>
                <a:lnTo>
                  <a:pt x="101" y="182"/>
                </a:lnTo>
                <a:lnTo>
                  <a:pt x="101" y="182"/>
                </a:lnTo>
                <a:lnTo>
                  <a:pt x="100" y="184"/>
                </a:lnTo>
                <a:lnTo>
                  <a:pt x="100" y="184"/>
                </a:lnTo>
                <a:lnTo>
                  <a:pt x="100" y="184"/>
                </a:lnTo>
                <a:lnTo>
                  <a:pt x="100" y="184"/>
                </a:lnTo>
                <a:lnTo>
                  <a:pt x="101" y="182"/>
                </a:lnTo>
                <a:lnTo>
                  <a:pt x="101" y="182"/>
                </a:lnTo>
                <a:close/>
                <a:moveTo>
                  <a:pt x="158" y="172"/>
                </a:moveTo>
                <a:lnTo>
                  <a:pt x="158" y="172"/>
                </a:lnTo>
                <a:lnTo>
                  <a:pt x="159" y="174"/>
                </a:lnTo>
                <a:lnTo>
                  <a:pt x="161" y="172"/>
                </a:lnTo>
                <a:lnTo>
                  <a:pt x="161" y="172"/>
                </a:lnTo>
                <a:lnTo>
                  <a:pt x="158" y="172"/>
                </a:lnTo>
                <a:lnTo>
                  <a:pt x="158" y="172"/>
                </a:lnTo>
                <a:close/>
                <a:moveTo>
                  <a:pt x="78" y="252"/>
                </a:moveTo>
                <a:lnTo>
                  <a:pt x="78" y="252"/>
                </a:lnTo>
                <a:lnTo>
                  <a:pt x="78" y="255"/>
                </a:lnTo>
                <a:lnTo>
                  <a:pt x="78" y="255"/>
                </a:lnTo>
                <a:lnTo>
                  <a:pt x="80" y="253"/>
                </a:lnTo>
                <a:lnTo>
                  <a:pt x="78" y="252"/>
                </a:lnTo>
                <a:lnTo>
                  <a:pt x="78" y="252"/>
                </a:lnTo>
                <a:close/>
                <a:moveTo>
                  <a:pt x="169" y="160"/>
                </a:moveTo>
                <a:lnTo>
                  <a:pt x="169" y="160"/>
                </a:lnTo>
                <a:lnTo>
                  <a:pt x="169" y="160"/>
                </a:lnTo>
                <a:lnTo>
                  <a:pt x="169" y="160"/>
                </a:lnTo>
                <a:lnTo>
                  <a:pt x="169" y="162"/>
                </a:lnTo>
                <a:lnTo>
                  <a:pt x="169" y="162"/>
                </a:lnTo>
                <a:lnTo>
                  <a:pt x="169" y="162"/>
                </a:lnTo>
                <a:lnTo>
                  <a:pt x="169" y="162"/>
                </a:lnTo>
                <a:lnTo>
                  <a:pt x="169" y="160"/>
                </a:lnTo>
                <a:lnTo>
                  <a:pt x="169" y="160"/>
                </a:lnTo>
                <a:close/>
                <a:moveTo>
                  <a:pt x="233" y="63"/>
                </a:moveTo>
                <a:lnTo>
                  <a:pt x="233" y="63"/>
                </a:lnTo>
                <a:lnTo>
                  <a:pt x="235" y="62"/>
                </a:lnTo>
                <a:lnTo>
                  <a:pt x="235" y="62"/>
                </a:lnTo>
                <a:lnTo>
                  <a:pt x="233" y="63"/>
                </a:lnTo>
                <a:lnTo>
                  <a:pt x="233" y="63"/>
                </a:lnTo>
                <a:lnTo>
                  <a:pt x="233" y="63"/>
                </a:lnTo>
                <a:close/>
                <a:moveTo>
                  <a:pt x="63" y="67"/>
                </a:moveTo>
                <a:lnTo>
                  <a:pt x="63" y="67"/>
                </a:lnTo>
                <a:lnTo>
                  <a:pt x="63" y="67"/>
                </a:lnTo>
                <a:lnTo>
                  <a:pt x="63" y="67"/>
                </a:lnTo>
                <a:lnTo>
                  <a:pt x="63" y="66"/>
                </a:lnTo>
                <a:lnTo>
                  <a:pt x="63" y="64"/>
                </a:lnTo>
                <a:lnTo>
                  <a:pt x="63" y="64"/>
                </a:lnTo>
                <a:lnTo>
                  <a:pt x="63" y="67"/>
                </a:lnTo>
                <a:lnTo>
                  <a:pt x="63" y="67"/>
                </a:lnTo>
                <a:close/>
                <a:moveTo>
                  <a:pt x="280" y="79"/>
                </a:moveTo>
                <a:lnTo>
                  <a:pt x="280" y="79"/>
                </a:lnTo>
                <a:lnTo>
                  <a:pt x="280" y="79"/>
                </a:lnTo>
                <a:lnTo>
                  <a:pt x="280" y="79"/>
                </a:lnTo>
                <a:lnTo>
                  <a:pt x="280" y="81"/>
                </a:lnTo>
                <a:lnTo>
                  <a:pt x="280" y="81"/>
                </a:lnTo>
                <a:lnTo>
                  <a:pt x="280" y="81"/>
                </a:lnTo>
                <a:lnTo>
                  <a:pt x="280" y="81"/>
                </a:lnTo>
                <a:lnTo>
                  <a:pt x="280" y="79"/>
                </a:lnTo>
                <a:lnTo>
                  <a:pt x="280" y="79"/>
                </a:lnTo>
                <a:close/>
                <a:moveTo>
                  <a:pt x="186" y="113"/>
                </a:moveTo>
                <a:lnTo>
                  <a:pt x="186" y="113"/>
                </a:lnTo>
                <a:lnTo>
                  <a:pt x="185" y="114"/>
                </a:lnTo>
                <a:lnTo>
                  <a:pt x="185" y="116"/>
                </a:lnTo>
                <a:lnTo>
                  <a:pt x="185" y="116"/>
                </a:lnTo>
                <a:lnTo>
                  <a:pt x="186" y="113"/>
                </a:lnTo>
                <a:lnTo>
                  <a:pt x="186" y="113"/>
                </a:lnTo>
                <a:close/>
                <a:moveTo>
                  <a:pt x="34" y="12"/>
                </a:moveTo>
                <a:lnTo>
                  <a:pt x="34" y="12"/>
                </a:lnTo>
                <a:lnTo>
                  <a:pt x="33" y="13"/>
                </a:lnTo>
                <a:lnTo>
                  <a:pt x="33" y="13"/>
                </a:lnTo>
                <a:lnTo>
                  <a:pt x="33" y="13"/>
                </a:lnTo>
                <a:lnTo>
                  <a:pt x="34" y="15"/>
                </a:lnTo>
                <a:lnTo>
                  <a:pt x="34" y="15"/>
                </a:lnTo>
                <a:lnTo>
                  <a:pt x="34" y="12"/>
                </a:lnTo>
                <a:lnTo>
                  <a:pt x="34" y="12"/>
                </a:lnTo>
                <a:close/>
                <a:moveTo>
                  <a:pt x="30" y="275"/>
                </a:moveTo>
                <a:lnTo>
                  <a:pt x="30" y="275"/>
                </a:lnTo>
                <a:lnTo>
                  <a:pt x="30" y="273"/>
                </a:lnTo>
                <a:lnTo>
                  <a:pt x="30" y="273"/>
                </a:lnTo>
                <a:lnTo>
                  <a:pt x="30" y="273"/>
                </a:lnTo>
                <a:lnTo>
                  <a:pt x="30" y="275"/>
                </a:lnTo>
                <a:lnTo>
                  <a:pt x="30" y="275"/>
                </a:lnTo>
                <a:close/>
                <a:moveTo>
                  <a:pt x="287" y="205"/>
                </a:moveTo>
                <a:lnTo>
                  <a:pt x="287" y="205"/>
                </a:lnTo>
                <a:lnTo>
                  <a:pt x="286" y="205"/>
                </a:lnTo>
                <a:lnTo>
                  <a:pt x="286" y="205"/>
                </a:lnTo>
                <a:lnTo>
                  <a:pt x="286" y="208"/>
                </a:lnTo>
                <a:lnTo>
                  <a:pt x="286" y="208"/>
                </a:lnTo>
                <a:lnTo>
                  <a:pt x="287" y="208"/>
                </a:lnTo>
                <a:lnTo>
                  <a:pt x="287" y="208"/>
                </a:lnTo>
                <a:lnTo>
                  <a:pt x="287" y="205"/>
                </a:lnTo>
                <a:lnTo>
                  <a:pt x="287" y="205"/>
                </a:lnTo>
                <a:close/>
                <a:moveTo>
                  <a:pt x="242" y="171"/>
                </a:moveTo>
                <a:lnTo>
                  <a:pt x="242" y="171"/>
                </a:lnTo>
                <a:lnTo>
                  <a:pt x="242" y="171"/>
                </a:lnTo>
                <a:lnTo>
                  <a:pt x="242" y="171"/>
                </a:lnTo>
                <a:lnTo>
                  <a:pt x="242" y="172"/>
                </a:lnTo>
                <a:lnTo>
                  <a:pt x="242" y="172"/>
                </a:lnTo>
                <a:lnTo>
                  <a:pt x="242" y="172"/>
                </a:lnTo>
                <a:lnTo>
                  <a:pt x="242" y="172"/>
                </a:lnTo>
                <a:lnTo>
                  <a:pt x="242" y="171"/>
                </a:lnTo>
                <a:lnTo>
                  <a:pt x="242" y="171"/>
                </a:lnTo>
                <a:close/>
                <a:moveTo>
                  <a:pt x="250" y="86"/>
                </a:moveTo>
                <a:lnTo>
                  <a:pt x="250" y="86"/>
                </a:lnTo>
                <a:lnTo>
                  <a:pt x="250" y="86"/>
                </a:lnTo>
                <a:lnTo>
                  <a:pt x="250" y="86"/>
                </a:lnTo>
                <a:lnTo>
                  <a:pt x="250" y="87"/>
                </a:lnTo>
                <a:lnTo>
                  <a:pt x="250" y="89"/>
                </a:lnTo>
                <a:lnTo>
                  <a:pt x="250" y="89"/>
                </a:lnTo>
                <a:lnTo>
                  <a:pt x="250" y="86"/>
                </a:lnTo>
                <a:lnTo>
                  <a:pt x="250" y="86"/>
                </a:lnTo>
                <a:close/>
                <a:moveTo>
                  <a:pt x="185" y="57"/>
                </a:moveTo>
                <a:lnTo>
                  <a:pt x="185" y="57"/>
                </a:lnTo>
                <a:lnTo>
                  <a:pt x="183" y="59"/>
                </a:lnTo>
                <a:lnTo>
                  <a:pt x="183" y="59"/>
                </a:lnTo>
                <a:lnTo>
                  <a:pt x="183" y="59"/>
                </a:lnTo>
                <a:lnTo>
                  <a:pt x="185" y="60"/>
                </a:lnTo>
                <a:lnTo>
                  <a:pt x="185" y="60"/>
                </a:lnTo>
                <a:lnTo>
                  <a:pt x="185" y="57"/>
                </a:lnTo>
                <a:lnTo>
                  <a:pt x="185" y="57"/>
                </a:lnTo>
                <a:close/>
                <a:moveTo>
                  <a:pt x="137" y="76"/>
                </a:moveTo>
                <a:lnTo>
                  <a:pt x="137" y="76"/>
                </a:lnTo>
                <a:lnTo>
                  <a:pt x="138" y="77"/>
                </a:lnTo>
                <a:lnTo>
                  <a:pt x="138" y="77"/>
                </a:lnTo>
                <a:lnTo>
                  <a:pt x="138" y="76"/>
                </a:lnTo>
                <a:lnTo>
                  <a:pt x="138" y="76"/>
                </a:lnTo>
                <a:lnTo>
                  <a:pt x="137" y="76"/>
                </a:lnTo>
                <a:lnTo>
                  <a:pt x="137" y="76"/>
                </a:lnTo>
                <a:close/>
                <a:moveTo>
                  <a:pt x="43" y="46"/>
                </a:moveTo>
                <a:lnTo>
                  <a:pt x="43" y="46"/>
                </a:lnTo>
                <a:lnTo>
                  <a:pt x="41" y="46"/>
                </a:lnTo>
                <a:lnTo>
                  <a:pt x="41" y="47"/>
                </a:lnTo>
                <a:lnTo>
                  <a:pt x="41" y="47"/>
                </a:lnTo>
                <a:lnTo>
                  <a:pt x="43" y="46"/>
                </a:lnTo>
                <a:lnTo>
                  <a:pt x="43" y="46"/>
                </a:lnTo>
                <a:close/>
                <a:moveTo>
                  <a:pt x="270" y="43"/>
                </a:moveTo>
                <a:lnTo>
                  <a:pt x="270" y="43"/>
                </a:lnTo>
                <a:lnTo>
                  <a:pt x="270" y="44"/>
                </a:lnTo>
                <a:lnTo>
                  <a:pt x="270" y="44"/>
                </a:lnTo>
                <a:lnTo>
                  <a:pt x="270" y="42"/>
                </a:lnTo>
                <a:lnTo>
                  <a:pt x="270" y="42"/>
                </a:lnTo>
                <a:lnTo>
                  <a:pt x="270" y="42"/>
                </a:lnTo>
                <a:lnTo>
                  <a:pt x="270" y="42"/>
                </a:lnTo>
                <a:lnTo>
                  <a:pt x="270" y="43"/>
                </a:lnTo>
                <a:lnTo>
                  <a:pt x="270" y="43"/>
                </a:lnTo>
                <a:close/>
                <a:moveTo>
                  <a:pt x="71" y="37"/>
                </a:moveTo>
                <a:lnTo>
                  <a:pt x="71" y="37"/>
                </a:lnTo>
                <a:lnTo>
                  <a:pt x="70" y="37"/>
                </a:lnTo>
                <a:lnTo>
                  <a:pt x="70" y="37"/>
                </a:lnTo>
                <a:lnTo>
                  <a:pt x="70" y="37"/>
                </a:lnTo>
                <a:lnTo>
                  <a:pt x="71" y="37"/>
                </a:lnTo>
                <a:lnTo>
                  <a:pt x="71" y="37"/>
                </a:lnTo>
                <a:close/>
                <a:moveTo>
                  <a:pt x="269" y="202"/>
                </a:moveTo>
                <a:lnTo>
                  <a:pt x="269" y="202"/>
                </a:lnTo>
                <a:lnTo>
                  <a:pt x="269" y="202"/>
                </a:lnTo>
                <a:lnTo>
                  <a:pt x="269" y="202"/>
                </a:lnTo>
                <a:lnTo>
                  <a:pt x="269" y="199"/>
                </a:lnTo>
                <a:lnTo>
                  <a:pt x="269" y="199"/>
                </a:lnTo>
                <a:lnTo>
                  <a:pt x="267" y="199"/>
                </a:lnTo>
                <a:lnTo>
                  <a:pt x="267" y="199"/>
                </a:lnTo>
                <a:lnTo>
                  <a:pt x="269" y="202"/>
                </a:lnTo>
                <a:lnTo>
                  <a:pt x="269" y="202"/>
                </a:lnTo>
                <a:close/>
                <a:moveTo>
                  <a:pt x="115" y="195"/>
                </a:moveTo>
                <a:lnTo>
                  <a:pt x="115" y="195"/>
                </a:lnTo>
                <a:lnTo>
                  <a:pt x="115" y="195"/>
                </a:lnTo>
                <a:lnTo>
                  <a:pt x="115" y="194"/>
                </a:lnTo>
                <a:lnTo>
                  <a:pt x="115" y="194"/>
                </a:lnTo>
                <a:lnTo>
                  <a:pt x="115" y="195"/>
                </a:lnTo>
                <a:lnTo>
                  <a:pt x="115" y="195"/>
                </a:lnTo>
                <a:close/>
                <a:moveTo>
                  <a:pt x="250" y="224"/>
                </a:moveTo>
                <a:lnTo>
                  <a:pt x="250" y="224"/>
                </a:lnTo>
                <a:lnTo>
                  <a:pt x="250" y="224"/>
                </a:lnTo>
                <a:lnTo>
                  <a:pt x="250" y="224"/>
                </a:lnTo>
                <a:lnTo>
                  <a:pt x="252" y="222"/>
                </a:lnTo>
                <a:lnTo>
                  <a:pt x="252" y="222"/>
                </a:lnTo>
                <a:lnTo>
                  <a:pt x="250" y="222"/>
                </a:lnTo>
                <a:lnTo>
                  <a:pt x="250" y="222"/>
                </a:lnTo>
                <a:lnTo>
                  <a:pt x="250" y="224"/>
                </a:lnTo>
                <a:lnTo>
                  <a:pt x="250" y="224"/>
                </a:lnTo>
                <a:close/>
                <a:moveTo>
                  <a:pt x="47" y="125"/>
                </a:moveTo>
                <a:lnTo>
                  <a:pt x="47" y="125"/>
                </a:lnTo>
                <a:lnTo>
                  <a:pt x="46" y="125"/>
                </a:lnTo>
                <a:lnTo>
                  <a:pt x="46" y="125"/>
                </a:lnTo>
                <a:lnTo>
                  <a:pt x="46" y="127"/>
                </a:lnTo>
                <a:lnTo>
                  <a:pt x="46" y="127"/>
                </a:lnTo>
                <a:lnTo>
                  <a:pt x="46" y="127"/>
                </a:lnTo>
                <a:lnTo>
                  <a:pt x="46" y="127"/>
                </a:lnTo>
                <a:lnTo>
                  <a:pt x="47" y="125"/>
                </a:lnTo>
                <a:lnTo>
                  <a:pt x="47" y="125"/>
                </a:lnTo>
                <a:close/>
                <a:moveTo>
                  <a:pt x="131" y="125"/>
                </a:moveTo>
                <a:lnTo>
                  <a:pt x="131" y="125"/>
                </a:lnTo>
                <a:lnTo>
                  <a:pt x="131" y="125"/>
                </a:lnTo>
                <a:lnTo>
                  <a:pt x="131" y="125"/>
                </a:lnTo>
                <a:lnTo>
                  <a:pt x="132" y="124"/>
                </a:lnTo>
                <a:lnTo>
                  <a:pt x="132" y="124"/>
                </a:lnTo>
                <a:lnTo>
                  <a:pt x="132" y="124"/>
                </a:lnTo>
                <a:lnTo>
                  <a:pt x="132" y="124"/>
                </a:lnTo>
                <a:lnTo>
                  <a:pt x="131" y="125"/>
                </a:lnTo>
                <a:lnTo>
                  <a:pt x="131" y="125"/>
                </a:lnTo>
                <a:close/>
                <a:moveTo>
                  <a:pt x="260" y="194"/>
                </a:moveTo>
                <a:lnTo>
                  <a:pt x="260" y="194"/>
                </a:lnTo>
                <a:lnTo>
                  <a:pt x="262" y="194"/>
                </a:lnTo>
                <a:lnTo>
                  <a:pt x="262" y="194"/>
                </a:lnTo>
                <a:lnTo>
                  <a:pt x="260" y="192"/>
                </a:lnTo>
                <a:lnTo>
                  <a:pt x="260" y="192"/>
                </a:lnTo>
                <a:lnTo>
                  <a:pt x="260" y="192"/>
                </a:lnTo>
                <a:lnTo>
                  <a:pt x="260" y="192"/>
                </a:lnTo>
                <a:lnTo>
                  <a:pt x="260" y="194"/>
                </a:lnTo>
                <a:lnTo>
                  <a:pt x="260" y="194"/>
                </a:lnTo>
                <a:close/>
                <a:moveTo>
                  <a:pt x="272" y="130"/>
                </a:moveTo>
                <a:lnTo>
                  <a:pt x="272" y="130"/>
                </a:lnTo>
                <a:lnTo>
                  <a:pt x="272" y="130"/>
                </a:lnTo>
                <a:lnTo>
                  <a:pt x="272" y="130"/>
                </a:lnTo>
                <a:lnTo>
                  <a:pt x="273" y="130"/>
                </a:lnTo>
                <a:lnTo>
                  <a:pt x="273" y="130"/>
                </a:lnTo>
                <a:lnTo>
                  <a:pt x="273" y="128"/>
                </a:lnTo>
                <a:lnTo>
                  <a:pt x="273" y="128"/>
                </a:lnTo>
                <a:lnTo>
                  <a:pt x="272" y="130"/>
                </a:lnTo>
                <a:lnTo>
                  <a:pt x="272" y="130"/>
                </a:lnTo>
                <a:close/>
                <a:moveTo>
                  <a:pt x="216" y="101"/>
                </a:moveTo>
                <a:lnTo>
                  <a:pt x="216" y="101"/>
                </a:lnTo>
                <a:lnTo>
                  <a:pt x="218" y="101"/>
                </a:lnTo>
                <a:lnTo>
                  <a:pt x="218" y="100"/>
                </a:lnTo>
                <a:lnTo>
                  <a:pt x="218" y="100"/>
                </a:lnTo>
                <a:lnTo>
                  <a:pt x="216" y="101"/>
                </a:lnTo>
                <a:lnTo>
                  <a:pt x="216" y="101"/>
                </a:lnTo>
                <a:close/>
                <a:moveTo>
                  <a:pt x="93" y="33"/>
                </a:moveTo>
                <a:lnTo>
                  <a:pt x="93" y="33"/>
                </a:lnTo>
                <a:lnTo>
                  <a:pt x="94" y="35"/>
                </a:lnTo>
                <a:lnTo>
                  <a:pt x="94" y="35"/>
                </a:lnTo>
                <a:lnTo>
                  <a:pt x="94" y="33"/>
                </a:lnTo>
                <a:lnTo>
                  <a:pt x="94" y="33"/>
                </a:lnTo>
                <a:lnTo>
                  <a:pt x="94" y="33"/>
                </a:lnTo>
                <a:lnTo>
                  <a:pt x="94" y="33"/>
                </a:lnTo>
                <a:lnTo>
                  <a:pt x="93" y="33"/>
                </a:lnTo>
                <a:lnTo>
                  <a:pt x="93" y="33"/>
                </a:lnTo>
                <a:close/>
                <a:moveTo>
                  <a:pt x="56" y="191"/>
                </a:moveTo>
                <a:lnTo>
                  <a:pt x="56" y="191"/>
                </a:lnTo>
                <a:lnTo>
                  <a:pt x="56" y="191"/>
                </a:lnTo>
                <a:lnTo>
                  <a:pt x="56" y="189"/>
                </a:lnTo>
                <a:lnTo>
                  <a:pt x="56" y="189"/>
                </a:lnTo>
                <a:lnTo>
                  <a:pt x="56" y="191"/>
                </a:lnTo>
                <a:lnTo>
                  <a:pt x="56" y="191"/>
                </a:lnTo>
                <a:close/>
                <a:moveTo>
                  <a:pt x="282" y="252"/>
                </a:moveTo>
                <a:lnTo>
                  <a:pt x="282" y="252"/>
                </a:lnTo>
                <a:lnTo>
                  <a:pt x="283" y="252"/>
                </a:lnTo>
                <a:lnTo>
                  <a:pt x="283" y="252"/>
                </a:lnTo>
                <a:lnTo>
                  <a:pt x="282" y="252"/>
                </a:lnTo>
                <a:lnTo>
                  <a:pt x="282" y="252"/>
                </a:lnTo>
                <a:lnTo>
                  <a:pt x="282" y="252"/>
                </a:lnTo>
                <a:lnTo>
                  <a:pt x="282" y="252"/>
                </a:lnTo>
                <a:lnTo>
                  <a:pt x="282" y="252"/>
                </a:lnTo>
                <a:lnTo>
                  <a:pt x="282" y="252"/>
                </a:lnTo>
                <a:close/>
                <a:moveTo>
                  <a:pt x="209" y="187"/>
                </a:moveTo>
                <a:lnTo>
                  <a:pt x="209" y="187"/>
                </a:lnTo>
                <a:lnTo>
                  <a:pt x="209" y="187"/>
                </a:lnTo>
                <a:lnTo>
                  <a:pt x="209" y="187"/>
                </a:lnTo>
                <a:lnTo>
                  <a:pt x="210" y="185"/>
                </a:lnTo>
                <a:lnTo>
                  <a:pt x="210" y="185"/>
                </a:lnTo>
                <a:lnTo>
                  <a:pt x="209" y="185"/>
                </a:lnTo>
                <a:lnTo>
                  <a:pt x="209" y="185"/>
                </a:lnTo>
                <a:lnTo>
                  <a:pt x="209" y="187"/>
                </a:lnTo>
                <a:lnTo>
                  <a:pt x="209" y="187"/>
                </a:lnTo>
                <a:close/>
                <a:moveTo>
                  <a:pt x="247" y="10"/>
                </a:moveTo>
                <a:lnTo>
                  <a:pt x="247" y="10"/>
                </a:lnTo>
                <a:lnTo>
                  <a:pt x="247" y="10"/>
                </a:lnTo>
                <a:lnTo>
                  <a:pt x="247" y="10"/>
                </a:lnTo>
                <a:lnTo>
                  <a:pt x="246" y="10"/>
                </a:lnTo>
                <a:lnTo>
                  <a:pt x="246" y="10"/>
                </a:lnTo>
                <a:lnTo>
                  <a:pt x="246" y="10"/>
                </a:lnTo>
                <a:lnTo>
                  <a:pt x="246" y="10"/>
                </a:lnTo>
                <a:lnTo>
                  <a:pt x="247" y="10"/>
                </a:lnTo>
                <a:lnTo>
                  <a:pt x="247" y="10"/>
                </a:lnTo>
                <a:close/>
                <a:moveTo>
                  <a:pt x="46" y="104"/>
                </a:moveTo>
                <a:lnTo>
                  <a:pt x="46" y="104"/>
                </a:lnTo>
                <a:lnTo>
                  <a:pt x="44" y="104"/>
                </a:lnTo>
                <a:lnTo>
                  <a:pt x="44" y="104"/>
                </a:lnTo>
                <a:lnTo>
                  <a:pt x="44" y="104"/>
                </a:lnTo>
                <a:lnTo>
                  <a:pt x="44" y="104"/>
                </a:lnTo>
                <a:lnTo>
                  <a:pt x="44" y="104"/>
                </a:lnTo>
                <a:lnTo>
                  <a:pt x="44" y="104"/>
                </a:lnTo>
                <a:lnTo>
                  <a:pt x="46" y="104"/>
                </a:lnTo>
                <a:lnTo>
                  <a:pt x="46" y="104"/>
                </a:lnTo>
                <a:close/>
                <a:moveTo>
                  <a:pt x="166" y="37"/>
                </a:moveTo>
                <a:lnTo>
                  <a:pt x="166" y="37"/>
                </a:lnTo>
                <a:lnTo>
                  <a:pt x="168" y="37"/>
                </a:lnTo>
                <a:lnTo>
                  <a:pt x="168" y="37"/>
                </a:lnTo>
                <a:lnTo>
                  <a:pt x="168" y="37"/>
                </a:lnTo>
                <a:lnTo>
                  <a:pt x="168" y="37"/>
                </a:lnTo>
                <a:lnTo>
                  <a:pt x="168" y="36"/>
                </a:lnTo>
                <a:lnTo>
                  <a:pt x="168" y="36"/>
                </a:lnTo>
                <a:lnTo>
                  <a:pt x="166" y="37"/>
                </a:lnTo>
                <a:lnTo>
                  <a:pt x="166" y="37"/>
                </a:lnTo>
                <a:close/>
                <a:moveTo>
                  <a:pt x="330" y="76"/>
                </a:moveTo>
                <a:lnTo>
                  <a:pt x="330" y="76"/>
                </a:lnTo>
                <a:lnTo>
                  <a:pt x="331" y="76"/>
                </a:lnTo>
                <a:lnTo>
                  <a:pt x="331" y="76"/>
                </a:lnTo>
                <a:lnTo>
                  <a:pt x="331" y="74"/>
                </a:lnTo>
                <a:lnTo>
                  <a:pt x="331" y="74"/>
                </a:lnTo>
                <a:lnTo>
                  <a:pt x="330" y="74"/>
                </a:lnTo>
                <a:lnTo>
                  <a:pt x="330" y="74"/>
                </a:lnTo>
                <a:lnTo>
                  <a:pt x="330" y="76"/>
                </a:lnTo>
                <a:lnTo>
                  <a:pt x="330" y="76"/>
                </a:lnTo>
                <a:close/>
                <a:moveTo>
                  <a:pt x="139" y="177"/>
                </a:moveTo>
                <a:lnTo>
                  <a:pt x="139" y="177"/>
                </a:lnTo>
                <a:lnTo>
                  <a:pt x="139" y="175"/>
                </a:lnTo>
                <a:lnTo>
                  <a:pt x="139" y="175"/>
                </a:lnTo>
                <a:lnTo>
                  <a:pt x="138" y="177"/>
                </a:lnTo>
                <a:lnTo>
                  <a:pt x="138" y="177"/>
                </a:lnTo>
                <a:lnTo>
                  <a:pt x="139" y="177"/>
                </a:lnTo>
                <a:lnTo>
                  <a:pt x="139" y="177"/>
                </a:lnTo>
                <a:lnTo>
                  <a:pt x="139" y="177"/>
                </a:lnTo>
                <a:lnTo>
                  <a:pt x="139" y="177"/>
                </a:lnTo>
                <a:close/>
                <a:moveTo>
                  <a:pt x="77" y="42"/>
                </a:moveTo>
                <a:lnTo>
                  <a:pt x="77" y="42"/>
                </a:lnTo>
                <a:lnTo>
                  <a:pt x="77" y="40"/>
                </a:lnTo>
                <a:lnTo>
                  <a:pt x="77" y="40"/>
                </a:lnTo>
                <a:lnTo>
                  <a:pt x="74" y="40"/>
                </a:lnTo>
                <a:lnTo>
                  <a:pt x="74" y="40"/>
                </a:lnTo>
                <a:lnTo>
                  <a:pt x="74" y="42"/>
                </a:lnTo>
                <a:lnTo>
                  <a:pt x="74" y="42"/>
                </a:lnTo>
                <a:lnTo>
                  <a:pt x="77" y="42"/>
                </a:lnTo>
                <a:lnTo>
                  <a:pt x="77" y="4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0" name="Freeform 112"/>
          <p:cNvSpPr>
            <a:spLocks noEditPoints="1"/>
          </p:cNvSpPr>
          <p:nvPr/>
        </p:nvSpPr>
        <p:spPr bwMode="auto">
          <a:xfrm>
            <a:off x="2975999" y="3411831"/>
            <a:ext cx="702021" cy="409524"/>
          </a:xfrm>
          <a:custGeom>
            <a:avLst/>
            <a:gdLst>
              <a:gd name="T0" fmla="*/ 369 w 399"/>
              <a:gd name="T1" fmla="*/ 185 h 242"/>
              <a:gd name="T2" fmla="*/ 91 w 399"/>
              <a:gd name="T3" fmla="*/ 218 h 242"/>
              <a:gd name="T4" fmla="*/ 0 w 399"/>
              <a:gd name="T5" fmla="*/ 133 h 242"/>
              <a:gd name="T6" fmla="*/ 141 w 399"/>
              <a:gd name="T7" fmla="*/ 16 h 242"/>
              <a:gd name="T8" fmla="*/ 311 w 399"/>
              <a:gd name="T9" fmla="*/ 49 h 242"/>
              <a:gd name="T10" fmla="*/ 273 w 399"/>
              <a:gd name="T11" fmla="*/ 124 h 242"/>
              <a:gd name="T12" fmla="*/ 152 w 399"/>
              <a:gd name="T13" fmla="*/ 20 h 242"/>
              <a:gd name="T14" fmla="*/ 246 w 399"/>
              <a:gd name="T15" fmla="*/ 98 h 242"/>
              <a:gd name="T16" fmla="*/ 266 w 399"/>
              <a:gd name="T17" fmla="*/ 17 h 242"/>
              <a:gd name="T18" fmla="*/ 175 w 399"/>
              <a:gd name="T19" fmla="*/ 69 h 242"/>
              <a:gd name="T20" fmla="*/ 169 w 399"/>
              <a:gd name="T21" fmla="*/ 37 h 242"/>
              <a:gd name="T22" fmla="*/ 161 w 399"/>
              <a:gd name="T23" fmla="*/ 22 h 242"/>
              <a:gd name="T24" fmla="*/ 152 w 399"/>
              <a:gd name="T25" fmla="*/ 29 h 242"/>
              <a:gd name="T26" fmla="*/ 75 w 399"/>
              <a:gd name="T27" fmla="*/ 101 h 242"/>
              <a:gd name="T28" fmla="*/ 60 w 399"/>
              <a:gd name="T29" fmla="*/ 104 h 242"/>
              <a:gd name="T30" fmla="*/ 40 w 399"/>
              <a:gd name="T31" fmla="*/ 120 h 242"/>
              <a:gd name="T32" fmla="*/ 239 w 399"/>
              <a:gd name="T33" fmla="*/ 198 h 242"/>
              <a:gd name="T34" fmla="*/ 337 w 399"/>
              <a:gd name="T35" fmla="*/ 169 h 242"/>
              <a:gd name="T36" fmla="*/ 307 w 399"/>
              <a:gd name="T37" fmla="*/ 77 h 242"/>
              <a:gd name="T38" fmla="*/ 338 w 399"/>
              <a:gd name="T39" fmla="*/ 101 h 242"/>
              <a:gd name="T40" fmla="*/ 328 w 399"/>
              <a:gd name="T41" fmla="*/ 118 h 242"/>
              <a:gd name="T42" fmla="*/ 306 w 399"/>
              <a:gd name="T43" fmla="*/ 130 h 242"/>
              <a:gd name="T44" fmla="*/ 273 w 399"/>
              <a:gd name="T45" fmla="*/ 137 h 242"/>
              <a:gd name="T46" fmla="*/ 252 w 399"/>
              <a:gd name="T47" fmla="*/ 152 h 242"/>
              <a:gd name="T48" fmla="*/ 247 w 399"/>
              <a:gd name="T49" fmla="*/ 177 h 242"/>
              <a:gd name="T50" fmla="*/ 217 w 399"/>
              <a:gd name="T51" fmla="*/ 187 h 242"/>
              <a:gd name="T52" fmla="*/ 259 w 399"/>
              <a:gd name="T53" fmla="*/ 204 h 242"/>
              <a:gd name="T54" fmla="*/ 266 w 399"/>
              <a:gd name="T55" fmla="*/ 223 h 242"/>
              <a:gd name="T56" fmla="*/ 271 w 399"/>
              <a:gd name="T57" fmla="*/ 199 h 242"/>
              <a:gd name="T58" fmla="*/ 260 w 399"/>
              <a:gd name="T59" fmla="*/ 123 h 242"/>
              <a:gd name="T60" fmla="*/ 242 w 399"/>
              <a:gd name="T61" fmla="*/ 140 h 242"/>
              <a:gd name="T62" fmla="*/ 205 w 399"/>
              <a:gd name="T63" fmla="*/ 229 h 242"/>
              <a:gd name="T64" fmla="*/ 198 w 399"/>
              <a:gd name="T65" fmla="*/ 144 h 242"/>
              <a:gd name="T66" fmla="*/ 166 w 399"/>
              <a:gd name="T67" fmla="*/ 182 h 242"/>
              <a:gd name="T68" fmla="*/ 124 w 399"/>
              <a:gd name="T69" fmla="*/ 189 h 242"/>
              <a:gd name="T70" fmla="*/ 234 w 399"/>
              <a:gd name="T71" fmla="*/ 215 h 242"/>
              <a:gd name="T72" fmla="*/ 175 w 399"/>
              <a:gd name="T73" fmla="*/ 214 h 242"/>
              <a:gd name="T74" fmla="*/ 310 w 399"/>
              <a:gd name="T75" fmla="*/ 206 h 242"/>
              <a:gd name="T76" fmla="*/ 331 w 399"/>
              <a:gd name="T77" fmla="*/ 201 h 242"/>
              <a:gd name="T78" fmla="*/ 314 w 399"/>
              <a:gd name="T79" fmla="*/ 204 h 242"/>
              <a:gd name="T80" fmla="*/ 101 w 399"/>
              <a:gd name="T81" fmla="*/ 201 h 242"/>
              <a:gd name="T82" fmla="*/ 14 w 399"/>
              <a:gd name="T83" fmla="*/ 152 h 242"/>
              <a:gd name="T84" fmla="*/ 67 w 399"/>
              <a:gd name="T85" fmla="*/ 191 h 242"/>
              <a:gd name="T86" fmla="*/ 152 w 399"/>
              <a:gd name="T87" fmla="*/ 209 h 242"/>
              <a:gd name="T88" fmla="*/ 114 w 399"/>
              <a:gd name="T89" fmla="*/ 36 h 242"/>
              <a:gd name="T90" fmla="*/ 168 w 399"/>
              <a:gd name="T91" fmla="*/ 147 h 242"/>
              <a:gd name="T92" fmla="*/ 388 w 399"/>
              <a:gd name="T93" fmla="*/ 160 h 242"/>
              <a:gd name="T94" fmla="*/ 129 w 399"/>
              <a:gd name="T95" fmla="*/ 212 h 242"/>
              <a:gd name="T96" fmla="*/ 61 w 399"/>
              <a:gd name="T97" fmla="*/ 194 h 242"/>
              <a:gd name="T98" fmla="*/ 371 w 399"/>
              <a:gd name="T99" fmla="*/ 168 h 242"/>
              <a:gd name="T100" fmla="*/ 217 w 399"/>
              <a:gd name="T101" fmla="*/ 236 h 242"/>
              <a:gd name="T102" fmla="*/ 151 w 399"/>
              <a:gd name="T103" fmla="*/ 198 h 242"/>
              <a:gd name="T104" fmla="*/ 294 w 399"/>
              <a:gd name="T105" fmla="*/ 84 h 242"/>
              <a:gd name="T106" fmla="*/ 379 w 399"/>
              <a:gd name="T107" fmla="*/ 140 h 242"/>
              <a:gd name="T108" fmla="*/ 193 w 399"/>
              <a:gd name="T109" fmla="*/ 179 h 242"/>
              <a:gd name="T110" fmla="*/ 350 w 399"/>
              <a:gd name="T111" fmla="*/ 177 h 242"/>
              <a:gd name="T112" fmla="*/ 290 w 399"/>
              <a:gd name="T113" fmla="*/ 33 h 242"/>
              <a:gd name="T114" fmla="*/ 371 w 399"/>
              <a:gd name="T115" fmla="*/ 161 h 242"/>
              <a:gd name="T116" fmla="*/ 158 w 399"/>
              <a:gd name="T117" fmla="*/ 221 h 242"/>
              <a:gd name="T118" fmla="*/ 301 w 399"/>
              <a:gd name="T119" fmla="*/ 69 h 242"/>
              <a:gd name="T120" fmla="*/ 146 w 399"/>
              <a:gd name="T121" fmla="*/ 221 h 242"/>
              <a:gd name="T122" fmla="*/ 377 w 399"/>
              <a:gd name="T123" fmla="*/ 16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9" h="242">
                <a:moveTo>
                  <a:pt x="311" y="56"/>
                </a:moveTo>
                <a:lnTo>
                  <a:pt x="311" y="56"/>
                </a:lnTo>
                <a:lnTo>
                  <a:pt x="321" y="59"/>
                </a:lnTo>
                <a:lnTo>
                  <a:pt x="330" y="61"/>
                </a:lnTo>
                <a:lnTo>
                  <a:pt x="330" y="61"/>
                </a:lnTo>
                <a:lnTo>
                  <a:pt x="335" y="64"/>
                </a:lnTo>
                <a:lnTo>
                  <a:pt x="335" y="64"/>
                </a:lnTo>
                <a:lnTo>
                  <a:pt x="347" y="70"/>
                </a:lnTo>
                <a:lnTo>
                  <a:pt x="347" y="70"/>
                </a:lnTo>
                <a:lnTo>
                  <a:pt x="355" y="76"/>
                </a:lnTo>
                <a:lnTo>
                  <a:pt x="362" y="83"/>
                </a:lnTo>
                <a:lnTo>
                  <a:pt x="362" y="83"/>
                </a:lnTo>
                <a:lnTo>
                  <a:pt x="372" y="93"/>
                </a:lnTo>
                <a:lnTo>
                  <a:pt x="381" y="103"/>
                </a:lnTo>
                <a:lnTo>
                  <a:pt x="381" y="103"/>
                </a:lnTo>
                <a:lnTo>
                  <a:pt x="391" y="117"/>
                </a:lnTo>
                <a:lnTo>
                  <a:pt x="394" y="124"/>
                </a:lnTo>
                <a:lnTo>
                  <a:pt x="396" y="133"/>
                </a:lnTo>
                <a:lnTo>
                  <a:pt x="396" y="133"/>
                </a:lnTo>
                <a:lnTo>
                  <a:pt x="398" y="145"/>
                </a:lnTo>
                <a:lnTo>
                  <a:pt x="398" y="145"/>
                </a:lnTo>
                <a:lnTo>
                  <a:pt x="399" y="150"/>
                </a:lnTo>
                <a:lnTo>
                  <a:pt x="398" y="154"/>
                </a:lnTo>
                <a:lnTo>
                  <a:pt x="395" y="161"/>
                </a:lnTo>
                <a:lnTo>
                  <a:pt x="395" y="161"/>
                </a:lnTo>
                <a:lnTo>
                  <a:pt x="388" y="168"/>
                </a:lnTo>
                <a:lnTo>
                  <a:pt x="381" y="177"/>
                </a:lnTo>
                <a:lnTo>
                  <a:pt x="381" y="177"/>
                </a:lnTo>
                <a:lnTo>
                  <a:pt x="369" y="185"/>
                </a:lnTo>
                <a:lnTo>
                  <a:pt x="358" y="192"/>
                </a:lnTo>
                <a:lnTo>
                  <a:pt x="358" y="192"/>
                </a:lnTo>
                <a:lnTo>
                  <a:pt x="351" y="196"/>
                </a:lnTo>
                <a:lnTo>
                  <a:pt x="351" y="196"/>
                </a:lnTo>
                <a:lnTo>
                  <a:pt x="334" y="208"/>
                </a:lnTo>
                <a:lnTo>
                  <a:pt x="317" y="216"/>
                </a:lnTo>
                <a:lnTo>
                  <a:pt x="317" y="216"/>
                </a:lnTo>
                <a:lnTo>
                  <a:pt x="301" y="222"/>
                </a:lnTo>
                <a:lnTo>
                  <a:pt x="286" y="228"/>
                </a:lnTo>
                <a:lnTo>
                  <a:pt x="286" y="228"/>
                </a:lnTo>
                <a:lnTo>
                  <a:pt x="263" y="233"/>
                </a:lnTo>
                <a:lnTo>
                  <a:pt x="263" y="233"/>
                </a:lnTo>
                <a:lnTo>
                  <a:pt x="240" y="239"/>
                </a:lnTo>
                <a:lnTo>
                  <a:pt x="217" y="241"/>
                </a:lnTo>
                <a:lnTo>
                  <a:pt x="217" y="241"/>
                </a:lnTo>
                <a:lnTo>
                  <a:pt x="198" y="242"/>
                </a:lnTo>
                <a:lnTo>
                  <a:pt x="179" y="241"/>
                </a:lnTo>
                <a:lnTo>
                  <a:pt x="179" y="241"/>
                </a:lnTo>
                <a:lnTo>
                  <a:pt x="153" y="236"/>
                </a:lnTo>
                <a:lnTo>
                  <a:pt x="126" y="231"/>
                </a:lnTo>
                <a:lnTo>
                  <a:pt x="126" y="231"/>
                </a:lnTo>
                <a:lnTo>
                  <a:pt x="118" y="228"/>
                </a:lnTo>
                <a:lnTo>
                  <a:pt x="109" y="223"/>
                </a:lnTo>
                <a:lnTo>
                  <a:pt x="109" y="223"/>
                </a:lnTo>
                <a:lnTo>
                  <a:pt x="102" y="221"/>
                </a:lnTo>
                <a:lnTo>
                  <a:pt x="97" y="219"/>
                </a:lnTo>
                <a:lnTo>
                  <a:pt x="97" y="219"/>
                </a:lnTo>
                <a:lnTo>
                  <a:pt x="91" y="218"/>
                </a:lnTo>
                <a:lnTo>
                  <a:pt x="91" y="218"/>
                </a:lnTo>
                <a:lnTo>
                  <a:pt x="88" y="215"/>
                </a:lnTo>
                <a:lnTo>
                  <a:pt x="87" y="212"/>
                </a:lnTo>
                <a:lnTo>
                  <a:pt x="87" y="212"/>
                </a:lnTo>
                <a:lnTo>
                  <a:pt x="87" y="211"/>
                </a:lnTo>
                <a:lnTo>
                  <a:pt x="87" y="211"/>
                </a:lnTo>
                <a:lnTo>
                  <a:pt x="81" y="211"/>
                </a:lnTo>
                <a:lnTo>
                  <a:pt x="81" y="211"/>
                </a:lnTo>
                <a:lnTo>
                  <a:pt x="70" y="209"/>
                </a:lnTo>
                <a:lnTo>
                  <a:pt x="70" y="209"/>
                </a:lnTo>
                <a:lnTo>
                  <a:pt x="60" y="208"/>
                </a:lnTo>
                <a:lnTo>
                  <a:pt x="60" y="208"/>
                </a:lnTo>
                <a:lnTo>
                  <a:pt x="51" y="208"/>
                </a:lnTo>
                <a:lnTo>
                  <a:pt x="43" y="206"/>
                </a:lnTo>
                <a:lnTo>
                  <a:pt x="34" y="202"/>
                </a:lnTo>
                <a:lnTo>
                  <a:pt x="27" y="199"/>
                </a:lnTo>
                <a:lnTo>
                  <a:pt x="27" y="199"/>
                </a:lnTo>
                <a:lnTo>
                  <a:pt x="17" y="192"/>
                </a:lnTo>
                <a:lnTo>
                  <a:pt x="9" y="184"/>
                </a:lnTo>
                <a:lnTo>
                  <a:pt x="9" y="184"/>
                </a:lnTo>
                <a:lnTo>
                  <a:pt x="3" y="177"/>
                </a:lnTo>
                <a:lnTo>
                  <a:pt x="3" y="177"/>
                </a:lnTo>
                <a:lnTo>
                  <a:pt x="0" y="169"/>
                </a:lnTo>
                <a:lnTo>
                  <a:pt x="0" y="162"/>
                </a:lnTo>
                <a:lnTo>
                  <a:pt x="0" y="162"/>
                </a:lnTo>
                <a:lnTo>
                  <a:pt x="0" y="155"/>
                </a:lnTo>
                <a:lnTo>
                  <a:pt x="0" y="155"/>
                </a:lnTo>
                <a:lnTo>
                  <a:pt x="0" y="144"/>
                </a:lnTo>
                <a:lnTo>
                  <a:pt x="0" y="144"/>
                </a:lnTo>
                <a:lnTo>
                  <a:pt x="0" y="133"/>
                </a:lnTo>
                <a:lnTo>
                  <a:pt x="0" y="133"/>
                </a:lnTo>
                <a:lnTo>
                  <a:pt x="1" y="130"/>
                </a:lnTo>
                <a:lnTo>
                  <a:pt x="1" y="130"/>
                </a:lnTo>
                <a:lnTo>
                  <a:pt x="3" y="128"/>
                </a:lnTo>
                <a:lnTo>
                  <a:pt x="3" y="128"/>
                </a:lnTo>
                <a:lnTo>
                  <a:pt x="9" y="111"/>
                </a:lnTo>
                <a:lnTo>
                  <a:pt x="9" y="111"/>
                </a:lnTo>
                <a:lnTo>
                  <a:pt x="11" y="106"/>
                </a:lnTo>
                <a:lnTo>
                  <a:pt x="11" y="106"/>
                </a:lnTo>
                <a:lnTo>
                  <a:pt x="13" y="104"/>
                </a:lnTo>
                <a:lnTo>
                  <a:pt x="13" y="104"/>
                </a:lnTo>
                <a:lnTo>
                  <a:pt x="14" y="101"/>
                </a:lnTo>
                <a:lnTo>
                  <a:pt x="14" y="101"/>
                </a:lnTo>
                <a:lnTo>
                  <a:pt x="18" y="97"/>
                </a:lnTo>
                <a:lnTo>
                  <a:pt x="18" y="97"/>
                </a:lnTo>
                <a:lnTo>
                  <a:pt x="21" y="93"/>
                </a:lnTo>
                <a:lnTo>
                  <a:pt x="21" y="93"/>
                </a:lnTo>
                <a:lnTo>
                  <a:pt x="23" y="91"/>
                </a:lnTo>
                <a:lnTo>
                  <a:pt x="26" y="88"/>
                </a:lnTo>
                <a:lnTo>
                  <a:pt x="26" y="88"/>
                </a:lnTo>
                <a:lnTo>
                  <a:pt x="27" y="87"/>
                </a:lnTo>
                <a:lnTo>
                  <a:pt x="27" y="87"/>
                </a:lnTo>
                <a:lnTo>
                  <a:pt x="37" y="77"/>
                </a:lnTo>
                <a:lnTo>
                  <a:pt x="47" y="67"/>
                </a:lnTo>
                <a:lnTo>
                  <a:pt x="47" y="67"/>
                </a:lnTo>
                <a:lnTo>
                  <a:pt x="70" y="52"/>
                </a:lnTo>
                <a:lnTo>
                  <a:pt x="94" y="39"/>
                </a:lnTo>
                <a:lnTo>
                  <a:pt x="94" y="39"/>
                </a:lnTo>
                <a:lnTo>
                  <a:pt x="141" y="16"/>
                </a:lnTo>
                <a:lnTo>
                  <a:pt x="141" y="16"/>
                </a:lnTo>
                <a:lnTo>
                  <a:pt x="152" y="10"/>
                </a:lnTo>
                <a:lnTo>
                  <a:pt x="165" y="6"/>
                </a:lnTo>
                <a:lnTo>
                  <a:pt x="178" y="3"/>
                </a:lnTo>
                <a:lnTo>
                  <a:pt x="190" y="0"/>
                </a:lnTo>
                <a:lnTo>
                  <a:pt x="190" y="0"/>
                </a:lnTo>
                <a:lnTo>
                  <a:pt x="207" y="0"/>
                </a:lnTo>
                <a:lnTo>
                  <a:pt x="207" y="0"/>
                </a:lnTo>
                <a:lnTo>
                  <a:pt x="223" y="0"/>
                </a:lnTo>
                <a:lnTo>
                  <a:pt x="239" y="2"/>
                </a:lnTo>
                <a:lnTo>
                  <a:pt x="239" y="2"/>
                </a:lnTo>
                <a:lnTo>
                  <a:pt x="253" y="3"/>
                </a:lnTo>
                <a:lnTo>
                  <a:pt x="267" y="5"/>
                </a:lnTo>
                <a:lnTo>
                  <a:pt x="267" y="5"/>
                </a:lnTo>
                <a:lnTo>
                  <a:pt x="267" y="5"/>
                </a:lnTo>
                <a:lnTo>
                  <a:pt x="267" y="5"/>
                </a:lnTo>
                <a:lnTo>
                  <a:pt x="283" y="10"/>
                </a:lnTo>
                <a:lnTo>
                  <a:pt x="283" y="10"/>
                </a:lnTo>
                <a:lnTo>
                  <a:pt x="291" y="15"/>
                </a:lnTo>
                <a:lnTo>
                  <a:pt x="297" y="19"/>
                </a:lnTo>
                <a:lnTo>
                  <a:pt x="297" y="19"/>
                </a:lnTo>
                <a:lnTo>
                  <a:pt x="304" y="26"/>
                </a:lnTo>
                <a:lnTo>
                  <a:pt x="304" y="26"/>
                </a:lnTo>
                <a:lnTo>
                  <a:pt x="307" y="30"/>
                </a:lnTo>
                <a:lnTo>
                  <a:pt x="308" y="34"/>
                </a:lnTo>
                <a:lnTo>
                  <a:pt x="308" y="34"/>
                </a:lnTo>
                <a:lnTo>
                  <a:pt x="310" y="42"/>
                </a:lnTo>
                <a:lnTo>
                  <a:pt x="310" y="42"/>
                </a:lnTo>
                <a:lnTo>
                  <a:pt x="311" y="49"/>
                </a:lnTo>
                <a:lnTo>
                  <a:pt x="311" y="49"/>
                </a:lnTo>
                <a:lnTo>
                  <a:pt x="311" y="56"/>
                </a:lnTo>
                <a:lnTo>
                  <a:pt x="311" y="56"/>
                </a:lnTo>
                <a:close/>
                <a:moveTo>
                  <a:pt x="61" y="67"/>
                </a:moveTo>
                <a:lnTo>
                  <a:pt x="61" y="67"/>
                </a:lnTo>
                <a:lnTo>
                  <a:pt x="64" y="66"/>
                </a:lnTo>
                <a:lnTo>
                  <a:pt x="64" y="66"/>
                </a:lnTo>
                <a:lnTo>
                  <a:pt x="64" y="66"/>
                </a:lnTo>
                <a:lnTo>
                  <a:pt x="64" y="66"/>
                </a:lnTo>
                <a:lnTo>
                  <a:pt x="61" y="67"/>
                </a:lnTo>
                <a:lnTo>
                  <a:pt x="61" y="67"/>
                </a:lnTo>
                <a:lnTo>
                  <a:pt x="60" y="69"/>
                </a:lnTo>
                <a:lnTo>
                  <a:pt x="60" y="69"/>
                </a:lnTo>
                <a:lnTo>
                  <a:pt x="57" y="71"/>
                </a:lnTo>
                <a:lnTo>
                  <a:pt x="57" y="71"/>
                </a:lnTo>
                <a:lnTo>
                  <a:pt x="54" y="73"/>
                </a:lnTo>
                <a:lnTo>
                  <a:pt x="54" y="73"/>
                </a:lnTo>
                <a:lnTo>
                  <a:pt x="54" y="74"/>
                </a:lnTo>
                <a:lnTo>
                  <a:pt x="54" y="74"/>
                </a:lnTo>
                <a:lnTo>
                  <a:pt x="57" y="71"/>
                </a:lnTo>
                <a:lnTo>
                  <a:pt x="57" y="71"/>
                </a:lnTo>
                <a:lnTo>
                  <a:pt x="60" y="69"/>
                </a:lnTo>
                <a:lnTo>
                  <a:pt x="60" y="69"/>
                </a:lnTo>
                <a:lnTo>
                  <a:pt x="61" y="67"/>
                </a:lnTo>
                <a:lnTo>
                  <a:pt x="61" y="67"/>
                </a:lnTo>
                <a:close/>
                <a:moveTo>
                  <a:pt x="276" y="121"/>
                </a:moveTo>
                <a:lnTo>
                  <a:pt x="276" y="121"/>
                </a:lnTo>
                <a:lnTo>
                  <a:pt x="273" y="124"/>
                </a:lnTo>
                <a:lnTo>
                  <a:pt x="273" y="124"/>
                </a:lnTo>
                <a:lnTo>
                  <a:pt x="270" y="127"/>
                </a:lnTo>
                <a:lnTo>
                  <a:pt x="269" y="131"/>
                </a:lnTo>
                <a:lnTo>
                  <a:pt x="269" y="131"/>
                </a:lnTo>
                <a:lnTo>
                  <a:pt x="271" y="128"/>
                </a:lnTo>
                <a:lnTo>
                  <a:pt x="273" y="124"/>
                </a:lnTo>
                <a:lnTo>
                  <a:pt x="273" y="124"/>
                </a:lnTo>
                <a:lnTo>
                  <a:pt x="276" y="121"/>
                </a:lnTo>
                <a:lnTo>
                  <a:pt x="276" y="121"/>
                </a:lnTo>
                <a:lnTo>
                  <a:pt x="277" y="120"/>
                </a:lnTo>
                <a:lnTo>
                  <a:pt x="277" y="120"/>
                </a:lnTo>
                <a:lnTo>
                  <a:pt x="277" y="120"/>
                </a:lnTo>
                <a:lnTo>
                  <a:pt x="277" y="120"/>
                </a:lnTo>
                <a:lnTo>
                  <a:pt x="276" y="121"/>
                </a:lnTo>
                <a:lnTo>
                  <a:pt x="276" y="121"/>
                </a:lnTo>
                <a:close/>
                <a:moveTo>
                  <a:pt x="155" y="19"/>
                </a:moveTo>
                <a:lnTo>
                  <a:pt x="155" y="19"/>
                </a:lnTo>
                <a:lnTo>
                  <a:pt x="161" y="17"/>
                </a:lnTo>
                <a:lnTo>
                  <a:pt x="161" y="17"/>
                </a:lnTo>
                <a:lnTo>
                  <a:pt x="163" y="17"/>
                </a:lnTo>
                <a:lnTo>
                  <a:pt x="166" y="16"/>
                </a:lnTo>
                <a:lnTo>
                  <a:pt x="166" y="16"/>
                </a:lnTo>
                <a:lnTo>
                  <a:pt x="156" y="19"/>
                </a:lnTo>
                <a:lnTo>
                  <a:pt x="156" y="19"/>
                </a:lnTo>
                <a:lnTo>
                  <a:pt x="155" y="19"/>
                </a:lnTo>
                <a:lnTo>
                  <a:pt x="155" y="19"/>
                </a:lnTo>
                <a:lnTo>
                  <a:pt x="152" y="20"/>
                </a:lnTo>
                <a:lnTo>
                  <a:pt x="152" y="20"/>
                </a:lnTo>
                <a:lnTo>
                  <a:pt x="152" y="20"/>
                </a:lnTo>
                <a:lnTo>
                  <a:pt x="152" y="20"/>
                </a:lnTo>
                <a:lnTo>
                  <a:pt x="155" y="19"/>
                </a:lnTo>
                <a:lnTo>
                  <a:pt x="155" y="19"/>
                </a:lnTo>
                <a:close/>
                <a:moveTo>
                  <a:pt x="18" y="131"/>
                </a:moveTo>
                <a:lnTo>
                  <a:pt x="18" y="131"/>
                </a:lnTo>
                <a:lnTo>
                  <a:pt x="17" y="145"/>
                </a:lnTo>
                <a:lnTo>
                  <a:pt x="17" y="145"/>
                </a:lnTo>
                <a:lnTo>
                  <a:pt x="18" y="150"/>
                </a:lnTo>
                <a:lnTo>
                  <a:pt x="20" y="155"/>
                </a:lnTo>
                <a:lnTo>
                  <a:pt x="24" y="160"/>
                </a:lnTo>
                <a:lnTo>
                  <a:pt x="30" y="162"/>
                </a:lnTo>
                <a:lnTo>
                  <a:pt x="30" y="162"/>
                </a:lnTo>
                <a:lnTo>
                  <a:pt x="38" y="165"/>
                </a:lnTo>
                <a:lnTo>
                  <a:pt x="48" y="168"/>
                </a:lnTo>
                <a:lnTo>
                  <a:pt x="48" y="168"/>
                </a:lnTo>
                <a:lnTo>
                  <a:pt x="64" y="169"/>
                </a:lnTo>
                <a:lnTo>
                  <a:pt x="81" y="169"/>
                </a:lnTo>
                <a:lnTo>
                  <a:pt x="81" y="169"/>
                </a:lnTo>
                <a:lnTo>
                  <a:pt x="88" y="168"/>
                </a:lnTo>
                <a:lnTo>
                  <a:pt x="97" y="167"/>
                </a:lnTo>
                <a:lnTo>
                  <a:pt x="112" y="162"/>
                </a:lnTo>
                <a:lnTo>
                  <a:pt x="112" y="162"/>
                </a:lnTo>
                <a:lnTo>
                  <a:pt x="165" y="142"/>
                </a:lnTo>
                <a:lnTo>
                  <a:pt x="165" y="142"/>
                </a:lnTo>
                <a:lnTo>
                  <a:pt x="185" y="135"/>
                </a:lnTo>
                <a:lnTo>
                  <a:pt x="185" y="135"/>
                </a:lnTo>
                <a:lnTo>
                  <a:pt x="219" y="117"/>
                </a:lnTo>
                <a:lnTo>
                  <a:pt x="219" y="117"/>
                </a:lnTo>
                <a:lnTo>
                  <a:pt x="233" y="108"/>
                </a:lnTo>
                <a:lnTo>
                  <a:pt x="246" y="98"/>
                </a:lnTo>
                <a:lnTo>
                  <a:pt x="246" y="98"/>
                </a:lnTo>
                <a:lnTo>
                  <a:pt x="246" y="97"/>
                </a:lnTo>
                <a:lnTo>
                  <a:pt x="246" y="97"/>
                </a:lnTo>
                <a:lnTo>
                  <a:pt x="247" y="94"/>
                </a:lnTo>
                <a:lnTo>
                  <a:pt x="250" y="93"/>
                </a:lnTo>
                <a:lnTo>
                  <a:pt x="250" y="93"/>
                </a:lnTo>
                <a:lnTo>
                  <a:pt x="253" y="93"/>
                </a:lnTo>
                <a:lnTo>
                  <a:pt x="254" y="93"/>
                </a:lnTo>
                <a:lnTo>
                  <a:pt x="254" y="93"/>
                </a:lnTo>
                <a:lnTo>
                  <a:pt x="267" y="80"/>
                </a:lnTo>
                <a:lnTo>
                  <a:pt x="267" y="80"/>
                </a:lnTo>
                <a:lnTo>
                  <a:pt x="274" y="71"/>
                </a:lnTo>
                <a:lnTo>
                  <a:pt x="280" y="61"/>
                </a:lnTo>
                <a:lnTo>
                  <a:pt x="283" y="50"/>
                </a:lnTo>
                <a:lnTo>
                  <a:pt x="284" y="39"/>
                </a:lnTo>
                <a:lnTo>
                  <a:pt x="284" y="39"/>
                </a:lnTo>
                <a:lnTo>
                  <a:pt x="284" y="33"/>
                </a:lnTo>
                <a:lnTo>
                  <a:pt x="283" y="29"/>
                </a:lnTo>
                <a:lnTo>
                  <a:pt x="283" y="29"/>
                </a:lnTo>
                <a:lnTo>
                  <a:pt x="281" y="27"/>
                </a:lnTo>
                <a:lnTo>
                  <a:pt x="279" y="26"/>
                </a:lnTo>
                <a:lnTo>
                  <a:pt x="279" y="26"/>
                </a:lnTo>
                <a:lnTo>
                  <a:pt x="270" y="25"/>
                </a:lnTo>
                <a:lnTo>
                  <a:pt x="270" y="25"/>
                </a:lnTo>
                <a:lnTo>
                  <a:pt x="267" y="25"/>
                </a:lnTo>
                <a:lnTo>
                  <a:pt x="266" y="23"/>
                </a:lnTo>
                <a:lnTo>
                  <a:pt x="266" y="20"/>
                </a:lnTo>
                <a:lnTo>
                  <a:pt x="266" y="17"/>
                </a:lnTo>
                <a:lnTo>
                  <a:pt x="266" y="17"/>
                </a:lnTo>
                <a:lnTo>
                  <a:pt x="266" y="16"/>
                </a:lnTo>
                <a:lnTo>
                  <a:pt x="266" y="16"/>
                </a:lnTo>
                <a:lnTo>
                  <a:pt x="263" y="15"/>
                </a:lnTo>
                <a:lnTo>
                  <a:pt x="257" y="13"/>
                </a:lnTo>
                <a:lnTo>
                  <a:pt x="240" y="12"/>
                </a:lnTo>
                <a:lnTo>
                  <a:pt x="223" y="10"/>
                </a:lnTo>
                <a:lnTo>
                  <a:pt x="210" y="12"/>
                </a:lnTo>
                <a:lnTo>
                  <a:pt x="210" y="12"/>
                </a:lnTo>
                <a:lnTo>
                  <a:pt x="210" y="13"/>
                </a:lnTo>
                <a:lnTo>
                  <a:pt x="210" y="13"/>
                </a:lnTo>
                <a:lnTo>
                  <a:pt x="212" y="15"/>
                </a:lnTo>
                <a:lnTo>
                  <a:pt x="212" y="16"/>
                </a:lnTo>
                <a:lnTo>
                  <a:pt x="210" y="17"/>
                </a:lnTo>
                <a:lnTo>
                  <a:pt x="207" y="17"/>
                </a:lnTo>
                <a:lnTo>
                  <a:pt x="207" y="17"/>
                </a:lnTo>
                <a:lnTo>
                  <a:pt x="205" y="19"/>
                </a:lnTo>
                <a:lnTo>
                  <a:pt x="203" y="20"/>
                </a:lnTo>
                <a:lnTo>
                  <a:pt x="203" y="20"/>
                </a:lnTo>
                <a:lnTo>
                  <a:pt x="193" y="30"/>
                </a:lnTo>
                <a:lnTo>
                  <a:pt x="193" y="30"/>
                </a:lnTo>
                <a:lnTo>
                  <a:pt x="188" y="42"/>
                </a:lnTo>
                <a:lnTo>
                  <a:pt x="183" y="54"/>
                </a:lnTo>
                <a:lnTo>
                  <a:pt x="183" y="54"/>
                </a:lnTo>
                <a:lnTo>
                  <a:pt x="180" y="66"/>
                </a:lnTo>
                <a:lnTo>
                  <a:pt x="180" y="66"/>
                </a:lnTo>
                <a:lnTo>
                  <a:pt x="179" y="69"/>
                </a:lnTo>
                <a:lnTo>
                  <a:pt x="179" y="69"/>
                </a:lnTo>
                <a:lnTo>
                  <a:pt x="178" y="69"/>
                </a:lnTo>
                <a:lnTo>
                  <a:pt x="175" y="69"/>
                </a:lnTo>
                <a:lnTo>
                  <a:pt x="175" y="69"/>
                </a:lnTo>
                <a:lnTo>
                  <a:pt x="173" y="66"/>
                </a:lnTo>
                <a:lnTo>
                  <a:pt x="173" y="63"/>
                </a:lnTo>
                <a:lnTo>
                  <a:pt x="173" y="63"/>
                </a:lnTo>
                <a:lnTo>
                  <a:pt x="182" y="44"/>
                </a:lnTo>
                <a:lnTo>
                  <a:pt x="182" y="44"/>
                </a:lnTo>
                <a:lnTo>
                  <a:pt x="190" y="30"/>
                </a:lnTo>
                <a:lnTo>
                  <a:pt x="195" y="23"/>
                </a:lnTo>
                <a:lnTo>
                  <a:pt x="202" y="17"/>
                </a:lnTo>
                <a:lnTo>
                  <a:pt x="202" y="17"/>
                </a:lnTo>
                <a:lnTo>
                  <a:pt x="206" y="13"/>
                </a:lnTo>
                <a:lnTo>
                  <a:pt x="206" y="13"/>
                </a:lnTo>
                <a:lnTo>
                  <a:pt x="202" y="15"/>
                </a:lnTo>
                <a:lnTo>
                  <a:pt x="202" y="15"/>
                </a:lnTo>
                <a:lnTo>
                  <a:pt x="199" y="15"/>
                </a:lnTo>
                <a:lnTo>
                  <a:pt x="199" y="15"/>
                </a:lnTo>
                <a:lnTo>
                  <a:pt x="196" y="15"/>
                </a:lnTo>
                <a:lnTo>
                  <a:pt x="192" y="15"/>
                </a:lnTo>
                <a:lnTo>
                  <a:pt x="186" y="17"/>
                </a:lnTo>
                <a:lnTo>
                  <a:pt x="186" y="17"/>
                </a:lnTo>
                <a:lnTo>
                  <a:pt x="186" y="17"/>
                </a:lnTo>
                <a:lnTo>
                  <a:pt x="186" y="17"/>
                </a:lnTo>
                <a:lnTo>
                  <a:pt x="186" y="20"/>
                </a:lnTo>
                <a:lnTo>
                  <a:pt x="185" y="23"/>
                </a:lnTo>
                <a:lnTo>
                  <a:pt x="185" y="23"/>
                </a:lnTo>
                <a:lnTo>
                  <a:pt x="179" y="26"/>
                </a:lnTo>
                <a:lnTo>
                  <a:pt x="179" y="26"/>
                </a:lnTo>
                <a:lnTo>
                  <a:pt x="169" y="37"/>
                </a:lnTo>
                <a:lnTo>
                  <a:pt x="169" y="37"/>
                </a:lnTo>
                <a:lnTo>
                  <a:pt x="163" y="44"/>
                </a:lnTo>
                <a:lnTo>
                  <a:pt x="159" y="53"/>
                </a:lnTo>
                <a:lnTo>
                  <a:pt x="156" y="63"/>
                </a:lnTo>
                <a:lnTo>
                  <a:pt x="153" y="71"/>
                </a:lnTo>
                <a:lnTo>
                  <a:pt x="153" y="71"/>
                </a:lnTo>
                <a:lnTo>
                  <a:pt x="152" y="74"/>
                </a:lnTo>
                <a:lnTo>
                  <a:pt x="152" y="74"/>
                </a:lnTo>
                <a:lnTo>
                  <a:pt x="151" y="76"/>
                </a:lnTo>
                <a:lnTo>
                  <a:pt x="149" y="76"/>
                </a:lnTo>
                <a:lnTo>
                  <a:pt x="149" y="76"/>
                </a:lnTo>
                <a:lnTo>
                  <a:pt x="146" y="74"/>
                </a:lnTo>
                <a:lnTo>
                  <a:pt x="146" y="73"/>
                </a:lnTo>
                <a:lnTo>
                  <a:pt x="146" y="73"/>
                </a:lnTo>
                <a:lnTo>
                  <a:pt x="148" y="70"/>
                </a:lnTo>
                <a:lnTo>
                  <a:pt x="148" y="70"/>
                </a:lnTo>
                <a:lnTo>
                  <a:pt x="158" y="52"/>
                </a:lnTo>
                <a:lnTo>
                  <a:pt x="158" y="52"/>
                </a:lnTo>
                <a:lnTo>
                  <a:pt x="166" y="37"/>
                </a:lnTo>
                <a:lnTo>
                  <a:pt x="176" y="25"/>
                </a:lnTo>
                <a:lnTo>
                  <a:pt x="176" y="25"/>
                </a:lnTo>
                <a:lnTo>
                  <a:pt x="180" y="19"/>
                </a:lnTo>
                <a:lnTo>
                  <a:pt x="180" y="19"/>
                </a:lnTo>
                <a:lnTo>
                  <a:pt x="175" y="20"/>
                </a:lnTo>
                <a:lnTo>
                  <a:pt x="175" y="20"/>
                </a:lnTo>
                <a:lnTo>
                  <a:pt x="171" y="20"/>
                </a:lnTo>
                <a:lnTo>
                  <a:pt x="171" y="20"/>
                </a:lnTo>
                <a:lnTo>
                  <a:pt x="166" y="20"/>
                </a:lnTo>
                <a:lnTo>
                  <a:pt x="161" y="22"/>
                </a:lnTo>
                <a:lnTo>
                  <a:pt x="161" y="22"/>
                </a:lnTo>
                <a:lnTo>
                  <a:pt x="162" y="23"/>
                </a:lnTo>
                <a:lnTo>
                  <a:pt x="162" y="23"/>
                </a:lnTo>
                <a:lnTo>
                  <a:pt x="162" y="26"/>
                </a:lnTo>
                <a:lnTo>
                  <a:pt x="159" y="29"/>
                </a:lnTo>
                <a:lnTo>
                  <a:pt x="159" y="29"/>
                </a:lnTo>
                <a:lnTo>
                  <a:pt x="156" y="30"/>
                </a:lnTo>
                <a:lnTo>
                  <a:pt x="153" y="32"/>
                </a:lnTo>
                <a:lnTo>
                  <a:pt x="153" y="32"/>
                </a:lnTo>
                <a:lnTo>
                  <a:pt x="148" y="40"/>
                </a:lnTo>
                <a:lnTo>
                  <a:pt x="142" y="49"/>
                </a:lnTo>
                <a:lnTo>
                  <a:pt x="142" y="49"/>
                </a:lnTo>
                <a:lnTo>
                  <a:pt x="135" y="63"/>
                </a:lnTo>
                <a:lnTo>
                  <a:pt x="131" y="79"/>
                </a:lnTo>
                <a:lnTo>
                  <a:pt x="131" y="79"/>
                </a:lnTo>
                <a:lnTo>
                  <a:pt x="131" y="84"/>
                </a:lnTo>
                <a:lnTo>
                  <a:pt x="131" y="84"/>
                </a:lnTo>
                <a:lnTo>
                  <a:pt x="129" y="86"/>
                </a:lnTo>
                <a:lnTo>
                  <a:pt x="126" y="87"/>
                </a:lnTo>
                <a:lnTo>
                  <a:pt x="126" y="87"/>
                </a:lnTo>
                <a:lnTo>
                  <a:pt x="124" y="84"/>
                </a:lnTo>
                <a:lnTo>
                  <a:pt x="124" y="81"/>
                </a:lnTo>
                <a:lnTo>
                  <a:pt x="124" y="81"/>
                </a:lnTo>
                <a:lnTo>
                  <a:pt x="125" y="81"/>
                </a:lnTo>
                <a:lnTo>
                  <a:pt x="125" y="81"/>
                </a:lnTo>
                <a:lnTo>
                  <a:pt x="134" y="59"/>
                </a:lnTo>
                <a:lnTo>
                  <a:pt x="134" y="59"/>
                </a:lnTo>
                <a:lnTo>
                  <a:pt x="142" y="43"/>
                </a:lnTo>
                <a:lnTo>
                  <a:pt x="146" y="36"/>
                </a:lnTo>
                <a:lnTo>
                  <a:pt x="152" y="29"/>
                </a:lnTo>
                <a:lnTo>
                  <a:pt x="152" y="29"/>
                </a:lnTo>
                <a:lnTo>
                  <a:pt x="155" y="25"/>
                </a:lnTo>
                <a:lnTo>
                  <a:pt x="155" y="25"/>
                </a:lnTo>
                <a:lnTo>
                  <a:pt x="146" y="27"/>
                </a:lnTo>
                <a:lnTo>
                  <a:pt x="131" y="33"/>
                </a:lnTo>
                <a:lnTo>
                  <a:pt x="117" y="40"/>
                </a:lnTo>
                <a:lnTo>
                  <a:pt x="107" y="44"/>
                </a:lnTo>
                <a:lnTo>
                  <a:pt x="107" y="44"/>
                </a:lnTo>
                <a:lnTo>
                  <a:pt x="108" y="44"/>
                </a:lnTo>
                <a:lnTo>
                  <a:pt x="108" y="44"/>
                </a:lnTo>
                <a:lnTo>
                  <a:pt x="109" y="49"/>
                </a:lnTo>
                <a:lnTo>
                  <a:pt x="107" y="50"/>
                </a:lnTo>
                <a:lnTo>
                  <a:pt x="107" y="50"/>
                </a:lnTo>
                <a:lnTo>
                  <a:pt x="102" y="54"/>
                </a:lnTo>
                <a:lnTo>
                  <a:pt x="102" y="54"/>
                </a:lnTo>
                <a:lnTo>
                  <a:pt x="97" y="63"/>
                </a:lnTo>
                <a:lnTo>
                  <a:pt x="91" y="73"/>
                </a:lnTo>
                <a:lnTo>
                  <a:pt x="87" y="83"/>
                </a:lnTo>
                <a:lnTo>
                  <a:pt x="84" y="94"/>
                </a:lnTo>
                <a:lnTo>
                  <a:pt x="84" y="94"/>
                </a:lnTo>
                <a:lnTo>
                  <a:pt x="82" y="100"/>
                </a:lnTo>
                <a:lnTo>
                  <a:pt x="82" y="100"/>
                </a:lnTo>
                <a:lnTo>
                  <a:pt x="81" y="103"/>
                </a:lnTo>
                <a:lnTo>
                  <a:pt x="80" y="104"/>
                </a:lnTo>
                <a:lnTo>
                  <a:pt x="80" y="104"/>
                </a:lnTo>
                <a:lnTo>
                  <a:pt x="78" y="104"/>
                </a:lnTo>
                <a:lnTo>
                  <a:pt x="77" y="103"/>
                </a:lnTo>
                <a:lnTo>
                  <a:pt x="77" y="103"/>
                </a:lnTo>
                <a:lnTo>
                  <a:pt x="75" y="101"/>
                </a:lnTo>
                <a:lnTo>
                  <a:pt x="75" y="98"/>
                </a:lnTo>
                <a:lnTo>
                  <a:pt x="75" y="98"/>
                </a:lnTo>
                <a:lnTo>
                  <a:pt x="84" y="80"/>
                </a:lnTo>
                <a:lnTo>
                  <a:pt x="84" y="80"/>
                </a:lnTo>
                <a:lnTo>
                  <a:pt x="91" y="66"/>
                </a:lnTo>
                <a:lnTo>
                  <a:pt x="99" y="52"/>
                </a:lnTo>
                <a:lnTo>
                  <a:pt x="99" y="52"/>
                </a:lnTo>
                <a:lnTo>
                  <a:pt x="102" y="47"/>
                </a:lnTo>
                <a:lnTo>
                  <a:pt x="102" y="47"/>
                </a:lnTo>
                <a:lnTo>
                  <a:pt x="101" y="47"/>
                </a:lnTo>
                <a:lnTo>
                  <a:pt x="101" y="47"/>
                </a:lnTo>
                <a:lnTo>
                  <a:pt x="85" y="57"/>
                </a:lnTo>
                <a:lnTo>
                  <a:pt x="85" y="57"/>
                </a:lnTo>
                <a:lnTo>
                  <a:pt x="81" y="60"/>
                </a:lnTo>
                <a:lnTo>
                  <a:pt x="80" y="64"/>
                </a:lnTo>
                <a:lnTo>
                  <a:pt x="80" y="64"/>
                </a:lnTo>
                <a:lnTo>
                  <a:pt x="77" y="71"/>
                </a:lnTo>
                <a:lnTo>
                  <a:pt x="77" y="71"/>
                </a:lnTo>
                <a:lnTo>
                  <a:pt x="70" y="87"/>
                </a:lnTo>
                <a:lnTo>
                  <a:pt x="67" y="103"/>
                </a:lnTo>
                <a:lnTo>
                  <a:pt x="67" y="103"/>
                </a:lnTo>
                <a:lnTo>
                  <a:pt x="65" y="106"/>
                </a:lnTo>
                <a:lnTo>
                  <a:pt x="65" y="106"/>
                </a:lnTo>
                <a:lnTo>
                  <a:pt x="64" y="107"/>
                </a:lnTo>
                <a:lnTo>
                  <a:pt x="61" y="107"/>
                </a:lnTo>
                <a:lnTo>
                  <a:pt x="61" y="107"/>
                </a:lnTo>
                <a:lnTo>
                  <a:pt x="60" y="106"/>
                </a:lnTo>
                <a:lnTo>
                  <a:pt x="60" y="104"/>
                </a:lnTo>
                <a:lnTo>
                  <a:pt x="60" y="104"/>
                </a:lnTo>
                <a:lnTo>
                  <a:pt x="60" y="103"/>
                </a:lnTo>
                <a:lnTo>
                  <a:pt x="60" y="103"/>
                </a:lnTo>
                <a:lnTo>
                  <a:pt x="75" y="66"/>
                </a:lnTo>
                <a:lnTo>
                  <a:pt x="75" y="66"/>
                </a:lnTo>
                <a:lnTo>
                  <a:pt x="77" y="63"/>
                </a:lnTo>
                <a:lnTo>
                  <a:pt x="77" y="63"/>
                </a:lnTo>
                <a:lnTo>
                  <a:pt x="75" y="63"/>
                </a:lnTo>
                <a:lnTo>
                  <a:pt x="75" y="63"/>
                </a:lnTo>
                <a:lnTo>
                  <a:pt x="61" y="73"/>
                </a:lnTo>
                <a:lnTo>
                  <a:pt x="61" y="73"/>
                </a:lnTo>
                <a:lnTo>
                  <a:pt x="63" y="74"/>
                </a:lnTo>
                <a:lnTo>
                  <a:pt x="63" y="74"/>
                </a:lnTo>
                <a:lnTo>
                  <a:pt x="64" y="77"/>
                </a:lnTo>
                <a:lnTo>
                  <a:pt x="61" y="80"/>
                </a:lnTo>
                <a:lnTo>
                  <a:pt x="61" y="80"/>
                </a:lnTo>
                <a:lnTo>
                  <a:pt x="60" y="80"/>
                </a:lnTo>
                <a:lnTo>
                  <a:pt x="58" y="81"/>
                </a:lnTo>
                <a:lnTo>
                  <a:pt x="58" y="81"/>
                </a:lnTo>
                <a:lnTo>
                  <a:pt x="50" y="97"/>
                </a:lnTo>
                <a:lnTo>
                  <a:pt x="50" y="97"/>
                </a:lnTo>
                <a:lnTo>
                  <a:pt x="48" y="103"/>
                </a:lnTo>
                <a:lnTo>
                  <a:pt x="47" y="111"/>
                </a:lnTo>
                <a:lnTo>
                  <a:pt x="47" y="111"/>
                </a:lnTo>
                <a:lnTo>
                  <a:pt x="45" y="118"/>
                </a:lnTo>
                <a:lnTo>
                  <a:pt x="45" y="118"/>
                </a:lnTo>
                <a:lnTo>
                  <a:pt x="44" y="121"/>
                </a:lnTo>
                <a:lnTo>
                  <a:pt x="41" y="121"/>
                </a:lnTo>
                <a:lnTo>
                  <a:pt x="41" y="121"/>
                </a:lnTo>
                <a:lnTo>
                  <a:pt x="40" y="120"/>
                </a:lnTo>
                <a:lnTo>
                  <a:pt x="40" y="117"/>
                </a:lnTo>
                <a:lnTo>
                  <a:pt x="40" y="117"/>
                </a:lnTo>
                <a:lnTo>
                  <a:pt x="40" y="115"/>
                </a:lnTo>
                <a:lnTo>
                  <a:pt x="40" y="115"/>
                </a:lnTo>
                <a:lnTo>
                  <a:pt x="44" y="106"/>
                </a:lnTo>
                <a:lnTo>
                  <a:pt x="44" y="106"/>
                </a:lnTo>
                <a:lnTo>
                  <a:pt x="48" y="93"/>
                </a:lnTo>
                <a:lnTo>
                  <a:pt x="55" y="80"/>
                </a:lnTo>
                <a:lnTo>
                  <a:pt x="55" y="80"/>
                </a:lnTo>
                <a:lnTo>
                  <a:pt x="55" y="79"/>
                </a:lnTo>
                <a:lnTo>
                  <a:pt x="55" y="79"/>
                </a:lnTo>
                <a:lnTo>
                  <a:pt x="55" y="79"/>
                </a:lnTo>
                <a:lnTo>
                  <a:pt x="55" y="79"/>
                </a:lnTo>
                <a:lnTo>
                  <a:pt x="37" y="96"/>
                </a:lnTo>
                <a:lnTo>
                  <a:pt x="37" y="96"/>
                </a:lnTo>
                <a:lnTo>
                  <a:pt x="34" y="98"/>
                </a:lnTo>
                <a:lnTo>
                  <a:pt x="34" y="98"/>
                </a:lnTo>
                <a:lnTo>
                  <a:pt x="28" y="113"/>
                </a:lnTo>
                <a:lnTo>
                  <a:pt x="26" y="121"/>
                </a:lnTo>
                <a:lnTo>
                  <a:pt x="23" y="128"/>
                </a:lnTo>
                <a:lnTo>
                  <a:pt x="23" y="128"/>
                </a:lnTo>
                <a:lnTo>
                  <a:pt x="23" y="131"/>
                </a:lnTo>
                <a:lnTo>
                  <a:pt x="18" y="131"/>
                </a:lnTo>
                <a:lnTo>
                  <a:pt x="18" y="131"/>
                </a:lnTo>
                <a:close/>
                <a:moveTo>
                  <a:pt x="198" y="202"/>
                </a:moveTo>
                <a:lnTo>
                  <a:pt x="198" y="202"/>
                </a:lnTo>
                <a:lnTo>
                  <a:pt x="219" y="201"/>
                </a:lnTo>
                <a:lnTo>
                  <a:pt x="239" y="198"/>
                </a:lnTo>
                <a:lnTo>
                  <a:pt x="239" y="198"/>
                </a:lnTo>
                <a:lnTo>
                  <a:pt x="249" y="196"/>
                </a:lnTo>
                <a:lnTo>
                  <a:pt x="249" y="196"/>
                </a:lnTo>
                <a:lnTo>
                  <a:pt x="252" y="195"/>
                </a:lnTo>
                <a:lnTo>
                  <a:pt x="252" y="195"/>
                </a:lnTo>
                <a:lnTo>
                  <a:pt x="254" y="195"/>
                </a:lnTo>
                <a:lnTo>
                  <a:pt x="256" y="195"/>
                </a:lnTo>
                <a:lnTo>
                  <a:pt x="256" y="195"/>
                </a:lnTo>
                <a:lnTo>
                  <a:pt x="257" y="195"/>
                </a:lnTo>
                <a:lnTo>
                  <a:pt x="257" y="195"/>
                </a:lnTo>
                <a:lnTo>
                  <a:pt x="270" y="194"/>
                </a:lnTo>
                <a:lnTo>
                  <a:pt x="270" y="194"/>
                </a:lnTo>
                <a:lnTo>
                  <a:pt x="270" y="191"/>
                </a:lnTo>
                <a:lnTo>
                  <a:pt x="273" y="189"/>
                </a:lnTo>
                <a:lnTo>
                  <a:pt x="273" y="189"/>
                </a:lnTo>
                <a:lnTo>
                  <a:pt x="274" y="189"/>
                </a:lnTo>
                <a:lnTo>
                  <a:pt x="277" y="192"/>
                </a:lnTo>
                <a:lnTo>
                  <a:pt x="277" y="192"/>
                </a:lnTo>
                <a:lnTo>
                  <a:pt x="283" y="191"/>
                </a:lnTo>
                <a:lnTo>
                  <a:pt x="290" y="188"/>
                </a:lnTo>
                <a:lnTo>
                  <a:pt x="290" y="188"/>
                </a:lnTo>
                <a:lnTo>
                  <a:pt x="291" y="188"/>
                </a:lnTo>
                <a:lnTo>
                  <a:pt x="291" y="188"/>
                </a:lnTo>
                <a:lnTo>
                  <a:pt x="296" y="187"/>
                </a:lnTo>
                <a:lnTo>
                  <a:pt x="296" y="187"/>
                </a:lnTo>
                <a:lnTo>
                  <a:pt x="307" y="182"/>
                </a:lnTo>
                <a:lnTo>
                  <a:pt x="307" y="182"/>
                </a:lnTo>
                <a:lnTo>
                  <a:pt x="323" y="177"/>
                </a:lnTo>
                <a:lnTo>
                  <a:pt x="337" y="169"/>
                </a:lnTo>
                <a:lnTo>
                  <a:pt x="337" y="169"/>
                </a:lnTo>
                <a:lnTo>
                  <a:pt x="340" y="165"/>
                </a:lnTo>
                <a:lnTo>
                  <a:pt x="340" y="165"/>
                </a:lnTo>
                <a:lnTo>
                  <a:pt x="344" y="164"/>
                </a:lnTo>
                <a:lnTo>
                  <a:pt x="344" y="164"/>
                </a:lnTo>
                <a:lnTo>
                  <a:pt x="355" y="157"/>
                </a:lnTo>
                <a:lnTo>
                  <a:pt x="367" y="145"/>
                </a:lnTo>
                <a:lnTo>
                  <a:pt x="367" y="145"/>
                </a:lnTo>
                <a:lnTo>
                  <a:pt x="371" y="138"/>
                </a:lnTo>
                <a:lnTo>
                  <a:pt x="372" y="135"/>
                </a:lnTo>
                <a:lnTo>
                  <a:pt x="372" y="131"/>
                </a:lnTo>
                <a:lnTo>
                  <a:pt x="372" y="131"/>
                </a:lnTo>
                <a:lnTo>
                  <a:pt x="371" y="123"/>
                </a:lnTo>
                <a:lnTo>
                  <a:pt x="369" y="115"/>
                </a:lnTo>
                <a:lnTo>
                  <a:pt x="369" y="115"/>
                </a:lnTo>
                <a:lnTo>
                  <a:pt x="365" y="107"/>
                </a:lnTo>
                <a:lnTo>
                  <a:pt x="360" y="98"/>
                </a:lnTo>
                <a:lnTo>
                  <a:pt x="360" y="98"/>
                </a:lnTo>
                <a:lnTo>
                  <a:pt x="354" y="91"/>
                </a:lnTo>
                <a:lnTo>
                  <a:pt x="354" y="91"/>
                </a:lnTo>
                <a:lnTo>
                  <a:pt x="351" y="87"/>
                </a:lnTo>
                <a:lnTo>
                  <a:pt x="348" y="86"/>
                </a:lnTo>
                <a:lnTo>
                  <a:pt x="348" y="86"/>
                </a:lnTo>
                <a:lnTo>
                  <a:pt x="324" y="73"/>
                </a:lnTo>
                <a:lnTo>
                  <a:pt x="324" y="73"/>
                </a:lnTo>
                <a:lnTo>
                  <a:pt x="317" y="70"/>
                </a:lnTo>
                <a:lnTo>
                  <a:pt x="308" y="71"/>
                </a:lnTo>
                <a:lnTo>
                  <a:pt x="308" y="71"/>
                </a:lnTo>
                <a:lnTo>
                  <a:pt x="307" y="77"/>
                </a:lnTo>
                <a:lnTo>
                  <a:pt x="307" y="77"/>
                </a:lnTo>
                <a:lnTo>
                  <a:pt x="310" y="77"/>
                </a:lnTo>
                <a:lnTo>
                  <a:pt x="310" y="77"/>
                </a:lnTo>
                <a:lnTo>
                  <a:pt x="331" y="84"/>
                </a:lnTo>
                <a:lnTo>
                  <a:pt x="331" y="84"/>
                </a:lnTo>
                <a:lnTo>
                  <a:pt x="335" y="87"/>
                </a:lnTo>
                <a:lnTo>
                  <a:pt x="335" y="87"/>
                </a:lnTo>
                <a:lnTo>
                  <a:pt x="337" y="88"/>
                </a:lnTo>
                <a:lnTo>
                  <a:pt x="335" y="91"/>
                </a:lnTo>
                <a:lnTo>
                  <a:pt x="335" y="91"/>
                </a:lnTo>
                <a:lnTo>
                  <a:pt x="334" y="93"/>
                </a:lnTo>
                <a:lnTo>
                  <a:pt x="331" y="93"/>
                </a:lnTo>
                <a:lnTo>
                  <a:pt x="331" y="93"/>
                </a:lnTo>
                <a:lnTo>
                  <a:pt x="328" y="91"/>
                </a:lnTo>
                <a:lnTo>
                  <a:pt x="328" y="91"/>
                </a:lnTo>
                <a:lnTo>
                  <a:pt x="320" y="84"/>
                </a:lnTo>
                <a:lnTo>
                  <a:pt x="314" y="83"/>
                </a:lnTo>
                <a:lnTo>
                  <a:pt x="308" y="81"/>
                </a:lnTo>
                <a:lnTo>
                  <a:pt x="308" y="81"/>
                </a:lnTo>
                <a:lnTo>
                  <a:pt x="307" y="80"/>
                </a:lnTo>
                <a:lnTo>
                  <a:pt x="307" y="80"/>
                </a:lnTo>
                <a:lnTo>
                  <a:pt x="303" y="88"/>
                </a:lnTo>
                <a:lnTo>
                  <a:pt x="303" y="88"/>
                </a:lnTo>
                <a:lnTo>
                  <a:pt x="307" y="91"/>
                </a:lnTo>
                <a:lnTo>
                  <a:pt x="307" y="91"/>
                </a:lnTo>
                <a:lnTo>
                  <a:pt x="330" y="98"/>
                </a:lnTo>
                <a:lnTo>
                  <a:pt x="330" y="98"/>
                </a:lnTo>
                <a:lnTo>
                  <a:pt x="335" y="100"/>
                </a:lnTo>
                <a:lnTo>
                  <a:pt x="335" y="100"/>
                </a:lnTo>
                <a:lnTo>
                  <a:pt x="338" y="101"/>
                </a:lnTo>
                <a:lnTo>
                  <a:pt x="337" y="104"/>
                </a:lnTo>
                <a:lnTo>
                  <a:pt x="337" y="104"/>
                </a:lnTo>
                <a:lnTo>
                  <a:pt x="335" y="106"/>
                </a:lnTo>
                <a:lnTo>
                  <a:pt x="333" y="106"/>
                </a:lnTo>
                <a:lnTo>
                  <a:pt x="333" y="106"/>
                </a:lnTo>
                <a:lnTo>
                  <a:pt x="333" y="106"/>
                </a:lnTo>
                <a:lnTo>
                  <a:pt x="333" y="106"/>
                </a:lnTo>
                <a:lnTo>
                  <a:pt x="325" y="101"/>
                </a:lnTo>
                <a:lnTo>
                  <a:pt x="318" y="97"/>
                </a:lnTo>
                <a:lnTo>
                  <a:pt x="306" y="94"/>
                </a:lnTo>
                <a:lnTo>
                  <a:pt x="306" y="94"/>
                </a:lnTo>
                <a:lnTo>
                  <a:pt x="303" y="93"/>
                </a:lnTo>
                <a:lnTo>
                  <a:pt x="300" y="94"/>
                </a:lnTo>
                <a:lnTo>
                  <a:pt x="300" y="94"/>
                </a:lnTo>
                <a:lnTo>
                  <a:pt x="296" y="101"/>
                </a:lnTo>
                <a:lnTo>
                  <a:pt x="296" y="101"/>
                </a:lnTo>
                <a:lnTo>
                  <a:pt x="300" y="101"/>
                </a:lnTo>
                <a:lnTo>
                  <a:pt x="300" y="101"/>
                </a:lnTo>
                <a:lnTo>
                  <a:pt x="330" y="111"/>
                </a:lnTo>
                <a:lnTo>
                  <a:pt x="330" y="111"/>
                </a:lnTo>
                <a:lnTo>
                  <a:pt x="333" y="113"/>
                </a:lnTo>
                <a:lnTo>
                  <a:pt x="333" y="113"/>
                </a:lnTo>
                <a:lnTo>
                  <a:pt x="334" y="115"/>
                </a:lnTo>
                <a:lnTo>
                  <a:pt x="334" y="117"/>
                </a:lnTo>
                <a:lnTo>
                  <a:pt x="334" y="117"/>
                </a:lnTo>
                <a:lnTo>
                  <a:pt x="333" y="120"/>
                </a:lnTo>
                <a:lnTo>
                  <a:pt x="330" y="118"/>
                </a:lnTo>
                <a:lnTo>
                  <a:pt x="330" y="118"/>
                </a:lnTo>
                <a:lnTo>
                  <a:pt x="328" y="118"/>
                </a:lnTo>
                <a:lnTo>
                  <a:pt x="328" y="118"/>
                </a:lnTo>
                <a:lnTo>
                  <a:pt x="320" y="113"/>
                </a:lnTo>
                <a:lnTo>
                  <a:pt x="310" y="108"/>
                </a:lnTo>
                <a:lnTo>
                  <a:pt x="310" y="108"/>
                </a:lnTo>
                <a:lnTo>
                  <a:pt x="297" y="104"/>
                </a:lnTo>
                <a:lnTo>
                  <a:pt x="297" y="104"/>
                </a:lnTo>
                <a:lnTo>
                  <a:pt x="294" y="104"/>
                </a:lnTo>
                <a:lnTo>
                  <a:pt x="293" y="106"/>
                </a:lnTo>
                <a:lnTo>
                  <a:pt x="293" y="106"/>
                </a:lnTo>
                <a:lnTo>
                  <a:pt x="286" y="117"/>
                </a:lnTo>
                <a:lnTo>
                  <a:pt x="286" y="117"/>
                </a:lnTo>
                <a:lnTo>
                  <a:pt x="284" y="120"/>
                </a:lnTo>
                <a:lnTo>
                  <a:pt x="284" y="120"/>
                </a:lnTo>
                <a:lnTo>
                  <a:pt x="287" y="120"/>
                </a:lnTo>
                <a:lnTo>
                  <a:pt x="287" y="120"/>
                </a:lnTo>
                <a:lnTo>
                  <a:pt x="300" y="124"/>
                </a:lnTo>
                <a:lnTo>
                  <a:pt x="313" y="127"/>
                </a:lnTo>
                <a:lnTo>
                  <a:pt x="313" y="127"/>
                </a:lnTo>
                <a:lnTo>
                  <a:pt x="314" y="128"/>
                </a:lnTo>
                <a:lnTo>
                  <a:pt x="314" y="128"/>
                </a:lnTo>
                <a:lnTo>
                  <a:pt x="317" y="131"/>
                </a:lnTo>
                <a:lnTo>
                  <a:pt x="317" y="131"/>
                </a:lnTo>
                <a:lnTo>
                  <a:pt x="315" y="133"/>
                </a:lnTo>
                <a:lnTo>
                  <a:pt x="314" y="134"/>
                </a:lnTo>
                <a:lnTo>
                  <a:pt x="314" y="134"/>
                </a:lnTo>
                <a:lnTo>
                  <a:pt x="313" y="134"/>
                </a:lnTo>
                <a:lnTo>
                  <a:pt x="311" y="133"/>
                </a:lnTo>
                <a:lnTo>
                  <a:pt x="311" y="133"/>
                </a:lnTo>
                <a:lnTo>
                  <a:pt x="306" y="130"/>
                </a:lnTo>
                <a:lnTo>
                  <a:pt x="298" y="127"/>
                </a:lnTo>
                <a:lnTo>
                  <a:pt x="286" y="123"/>
                </a:lnTo>
                <a:lnTo>
                  <a:pt x="286" y="123"/>
                </a:lnTo>
                <a:lnTo>
                  <a:pt x="283" y="123"/>
                </a:lnTo>
                <a:lnTo>
                  <a:pt x="280" y="125"/>
                </a:lnTo>
                <a:lnTo>
                  <a:pt x="280" y="125"/>
                </a:lnTo>
                <a:lnTo>
                  <a:pt x="274" y="131"/>
                </a:lnTo>
                <a:lnTo>
                  <a:pt x="274" y="131"/>
                </a:lnTo>
                <a:lnTo>
                  <a:pt x="273" y="133"/>
                </a:lnTo>
                <a:lnTo>
                  <a:pt x="273" y="133"/>
                </a:lnTo>
                <a:lnTo>
                  <a:pt x="276" y="134"/>
                </a:lnTo>
                <a:lnTo>
                  <a:pt x="276" y="134"/>
                </a:lnTo>
                <a:lnTo>
                  <a:pt x="306" y="144"/>
                </a:lnTo>
                <a:lnTo>
                  <a:pt x="306" y="144"/>
                </a:lnTo>
                <a:lnTo>
                  <a:pt x="310" y="144"/>
                </a:lnTo>
                <a:lnTo>
                  <a:pt x="310" y="144"/>
                </a:lnTo>
                <a:lnTo>
                  <a:pt x="311" y="147"/>
                </a:lnTo>
                <a:lnTo>
                  <a:pt x="311" y="150"/>
                </a:lnTo>
                <a:lnTo>
                  <a:pt x="311" y="150"/>
                </a:lnTo>
                <a:lnTo>
                  <a:pt x="308" y="151"/>
                </a:lnTo>
                <a:lnTo>
                  <a:pt x="306" y="151"/>
                </a:lnTo>
                <a:lnTo>
                  <a:pt x="306" y="151"/>
                </a:lnTo>
                <a:lnTo>
                  <a:pt x="304" y="150"/>
                </a:lnTo>
                <a:lnTo>
                  <a:pt x="304" y="150"/>
                </a:lnTo>
                <a:lnTo>
                  <a:pt x="298" y="147"/>
                </a:lnTo>
                <a:lnTo>
                  <a:pt x="294" y="144"/>
                </a:lnTo>
                <a:lnTo>
                  <a:pt x="294" y="144"/>
                </a:lnTo>
                <a:lnTo>
                  <a:pt x="273" y="137"/>
                </a:lnTo>
                <a:lnTo>
                  <a:pt x="273" y="137"/>
                </a:lnTo>
                <a:lnTo>
                  <a:pt x="270" y="137"/>
                </a:lnTo>
                <a:lnTo>
                  <a:pt x="267" y="138"/>
                </a:lnTo>
                <a:lnTo>
                  <a:pt x="267" y="138"/>
                </a:lnTo>
                <a:lnTo>
                  <a:pt x="259" y="147"/>
                </a:lnTo>
                <a:lnTo>
                  <a:pt x="259" y="147"/>
                </a:lnTo>
                <a:lnTo>
                  <a:pt x="259" y="148"/>
                </a:lnTo>
                <a:lnTo>
                  <a:pt x="259" y="148"/>
                </a:lnTo>
                <a:lnTo>
                  <a:pt x="283" y="155"/>
                </a:lnTo>
                <a:lnTo>
                  <a:pt x="283" y="155"/>
                </a:lnTo>
                <a:lnTo>
                  <a:pt x="288" y="157"/>
                </a:lnTo>
                <a:lnTo>
                  <a:pt x="288" y="157"/>
                </a:lnTo>
                <a:lnTo>
                  <a:pt x="290" y="158"/>
                </a:lnTo>
                <a:lnTo>
                  <a:pt x="291" y="160"/>
                </a:lnTo>
                <a:lnTo>
                  <a:pt x="291" y="160"/>
                </a:lnTo>
                <a:lnTo>
                  <a:pt x="290" y="162"/>
                </a:lnTo>
                <a:lnTo>
                  <a:pt x="288" y="164"/>
                </a:lnTo>
                <a:lnTo>
                  <a:pt x="288" y="164"/>
                </a:lnTo>
                <a:lnTo>
                  <a:pt x="287" y="164"/>
                </a:lnTo>
                <a:lnTo>
                  <a:pt x="286" y="162"/>
                </a:lnTo>
                <a:lnTo>
                  <a:pt x="286" y="162"/>
                </a:lnTo>
                <a:lnTo>
                  <a:pt x="284" y="161"/>
                </a:lnTo>
                <a:lnTo>
                  <a:pt x="284" y="161"/>
                </a:lnTo>
                <a:lnTo>
                  <a:pt x="276" y="157"/>
                </a:lnTo>
                <a:lnTo>
                  <a:pt x="276" y="157"/>
                </a:lnTo>
                <a:lnTo>
                  <a:pt x="257" y="151"/>
                </a:lnTo>
                <a:lnTo>
                  <a:pt x="257" y="151"/>
                </a:lnTo>
                <a:lnTo>
                  <a:pt x="254" y="151"/>
                </a:lnTo>
                <a:lnTo>
                  <a:pt x="252" y="152"/>
                </a:lnTo>
                <a:lnTo>
                  <a:pt x="252" y="152"/>
                </a:lnTo>
                <a:lnTo>
                  <a:pt x="246" y="157"/>
                </a:lnTo>
                <a:lnTo>
                  <a:pt x="246" y="157"/>
                </a:lnTo>
                <a:lnTo>
                  <a:pt x="244" y="158"/>
                </a:lnTo>
                <a:lnTo>
                  <a:pt x="244" y="158"/>
                </a:lnTo>
                <a:lnTo>
                  <a:pt x="261" y="162"/>
                </a:lnTo>
                <a:lnTo>
                  <a:pt x="261" y="162"/>
                </a:lnTo>
                <a:lnTo>
                  <a:pt x="267" y="165"/>
                </a:lnTo>
                <a:lnTo>
                  <a:pt x="267" y="165"/>
                </a:lnTo>
                <a:lnTo>
                  <a:pt x="270" y="167"/>
                </a:lnTo>
                <a:lnTo>
                  <a:pt x="269" y="169"/>
                </a:lnTo>
                <a:lnTo>
                  <a:pt x="269" y="169"/>
                </a:lnTo>
                <a:lnTo>
                  <a:pt x="267" y="171"/>
                </a:lnTo>
                <a:lnTo>
                  <a:pt x="264" y="169"/>
                </a:lnTo>
                <a:lnTo>
                  <a:pt x="264" y="169"/>
                </a:lnTo>
                <a:lnTo>
                  <a:pt x="259" y="167"/>
                </a:lnTo>
                <a:lnTo>
                  <a:pt x="253" y="164"/>
                </a:lnTo>
                <a:lnTo>
                  <a:pt x="253" y="164"/>
                </a:lnTo>
                <a:lnTo>
                  <a:pt x="243" y="161"/>
                </a:lnTo>
                <a:lnTo>
                  <a:pt x="243" y="161"/>
                </a:lnTo>
                <a:lnTo>
                  <a:pt x="242" y="161"/>
                </a:lnTo>
                <a:lnTo>
                  <a:pt x="240" y="161"/>
                </a:lnTo>
                <a:lnTo>
                  <a:pt x="240" y="161"/>
                </a:lnTo>
                <a:lnTo>
                  <a:pt x="225" y="171"/>
                </a:lnTo>
                <a:lnTo>
                  <a:pt x="225" y="171"/>
                </a:lnTo>
                <a:lnTo>
                  <a:pt x="223" y="172"/>
                </a:lnTo>
                <a:lnTo>
                  <a:pt x="223" y="172"/>
                </a:lnTo>
                <a:lnTo>
                  <a:pt x="239" y="175"/>
                </a:lnTo>
                <a:lnTo>
                  <a:pt x="239" y="175"/>
                </a:lnTo>
                <a:lnTo>
                  <a:pt x="247" y="177"/>
                </a:lnTo>
                <a:lnTo>
                  <a:pt x="247" y="177"/>
                </a:lnTo>
                <a:lnTo>
                  <a:pt x="249" y="178"/>
                </a:lnTo>
                <a:lnTo>
                  <a:pt x="249" y="179"/>
                </a:lnTo>
                <a:lnTo>
                  <a:pt x="249" y="179"/>
                </a:lnTo>
                <a:lnTo>
                  <a:pt x="249" y="181"/>
                </a:lnTo>
                <a:lnTo>
                  <a:pt x="247" y="182"/>
                </a:lnTo>
                <a:lnTo>
                  <a:pt x="247" y="182"/>
                </a:lnTo>
                <a:lnTo>
                  <a:pt x="246" y="184"/>
                </a:lnTo>
                <a:lnTo>
                  <a:pt x="244" y="182"/>
                </a:lnTo>
                <a:lnTo>
                  <a:pt x="244" y="182"/>
                </a:lnTo>
                <a:lnTo>
                  <a:pt x="239" y="179"/>
                </a:lnTo>
                <a:lnTo>
                  <a:pt x="239" y="179"/>
                </a:lnTo>
                <a:lnTo>
                  <a:pt x="229" y="177"/>
                </a:lnTo>
                <a:lnTo>
                  <a:pt x="219" y="174"/>
                </a:lnTo>
                <a:lnTo>
                  <a:pt x="219" y="174"/>
                </a:lnTo>
                <a:lnTo>
                  <a:pt x="216" y="175"/>
                </a:lnTo>
                <a:lnTo>
                  <a:pt x="216" y="175"/>
                </a:lnTo>
                <a:lnTo>
                  <a:pt x="205" y="181"/>
                </a:lnTo>
                <a:lnTo>
                  <a:pt x="205" y="181"/>
                </a:lnTo>
                <a:lnTo>
                  <a:pt x="203" y="181"/>
                </a:lnTo>
                <a:lnTo>
                  <a:pt x="203" y="181"/>
                </a:lnTo>
                <a:lnTo>
                  <a:pt x="203" y="182"/>
                </a:lnTo>
                <a:lnTo>
                  <a:pt x="203" y="182"/>
                </a:lnTo>
                <a:lnTo>
                  <a:pt x="209" y="182"/>
                </a:lnTo>
                <a:lnTo>
                  <a:pt x="209" y="182"/>
                </a:lnTo>
                <a:lnTo>
                  <a:pt x="215" y="182"/>
                </a:lnTo>
                <a:lnTo>
                  <a:pt x="215" y="182"/>
                </a:lnTo>
                <a:lnTo>
                  <a:pt x="217" y="184"/>
                </a:lnTo>
                <a:lnTo>
                  <a:pt x="217" y="187"/>
                </a:lnTo>
                <a:lnTo>
                  <a:pt x="217" y="187"/>
                </a:lnTo>
                <a:lnTo>
                  <a:pt x="216" y="188"/>
                </a:lnTo>
                <a:lnTo>
                  <a:pt x="215" y="188"/>
                </a:lnTo>
                <a:lnTo>
                  <a:pt x="215" y="188"/>
                </a:lnTo>
                <a:lnTo>
                  <a:pt x="213" y="188"/>
                </a:lnTo>
                <a:lnTo>
                  <a:pt x="213" y="188"/>
                </a:lnTo>
                <a:lnTo>
                  <a:pt x="207" y="185"/>
                </a:lnTo>
                <a:lnTo>
                  <a:pt x="200" y="184"/>
                </a:lnTo>
                <a:lnTo>
                  <a:pt x="200" y="184"/>
                </a:lnTo>
                <a:lnTo>
                  <a:pt x="196" y="185"/>
                </a:lnTo>
                <a:lnTo>
                  <a:pt x="196" y="185"/>
                </a:lnTo>
                <a:lnTo>
                  <a:pt x="178" y="194"/>
                </a:lnTo>
                <a:lnTo>
                  <a:pt x="178" y="194"/>
                </a:lnTo>
                <a:lnTo>
                  <a:pt x="153" y="201"/>
                </a:lnTo>
                <a:lnTo>
                  <a:pt x="153" y="201"/>
                </a:lnTo>
                <a:lnTo>
                  <a:pt x="152" y="202"/>
                </a:lnTo>
                <a:lnTo>
                  <a:pt x="152" y="202"/>
                </a:lnTo>
                <a:lnTo>
                  <a:pt x="152" y="202"/>
                </a:lnTo>
                <a:lnTo>
                  <a:pt x="152" y="202"/>
                </a:lnTo>
                <a:lnTo>
                  <a:pt x="189" y="202"/>
                </a:lnTo>
                <a:lnTo>
                  <a:pt x="189" y="202"/>
                </a:lnTo>
                <a:lnTo>
                  <a:pt x="190" y="199"/>
                </a:lnTo>
                <a:lnTo>
                  <a:pt x="193" y="199"/>
                </a:lnTo>
                <a:lnTo>
                  <a:pt x="195" y="199"/>
                </a:lnTo>
                <a:lnTo>
                  <a:pt x="198" y="202"/>
                </a:lnTo>
                <a:lnTo>
                  <a:pt x="198" y="202"/>
                </a:lnTo>
                <a:close/>
                <a:moveTo>
                  <a:pt x="259" y="201"/>
                </a:moveTo>
                <a:lnTo>
                  <a:pt x="259" y="201"/>
                </a:lnTo>
                <a:lnTo>
                  <a:pt x="259" y="204"/>
                </a:lnTo>
                <a:lnTo>
                  <a:pt x="259" y="204"/>
                </a:lnTo>
                <a:lnTo>
                  <a:pt x="260" y="212"/>
                </a:lnTo>
                <a:lnTo>
                  <a:pt x="261" y="219"/>
                </a:lnTo>
                <a:lnTo>
                  <a:pt x="261" y="219"/>
                </a:lnTo>
                <a:lnTo>
                  <a:pt x="261" y="219"/>
                </a:lnTo>
                <a:lnTo>
                  <a:pt x="261" y="219"/>
                </a:lnTo>
                <a:lnTo>
                  <a:pt x="261" y="221"/>
                </a:lnTo>
                <a:lnTo>
                  <a:pt x="260" y="222"/>
                </a:lnTo>
                <a:lnTo>
                  <a:pt x="260" y="222"/>
                </a:lnTo>
                <a:lnTo>
                  <a:pt x="257" y="223"/>
                </a:lnTo>
                <a:lnTo>
                  <a:pt x="256" y="222"/>
                </a:lnTo>
                <a:lnTo>
                  <a:pt x="256" y="222"/>
                </a:lnTo>
                <a:lnTo>
                  <a:pt x="256" y="221"/>
                </a:lnTo>
                <a:lnTo>
                  <a:pt x="256" y="219"/>
                </a:lnTo>
                <a:lnTo>
                  <a:pt x="256" y="219"/>
                </a:lnTo>
                <a:lnTo>
                  <a:pt x="257" y="214"/>
                </a:lnTo>
                <a:lnTo>
                  <a:pt x="256" y="208"/>
                </a:lnTo>
                <a:lnTo>
                  <a:pt x="256" y="208"/>
                </a:lnTo>
                <a:lnTo>
                  <a:pt x="256" y="202"/>
                </a:lnTo>
                <a:lnTo>
                  <a:pt x="256" y="202"/>
                </a:lnTo>
                <a:lnTo>
                  <a:pt x="236" y="204"/>
                </a:lnTo>
                <a:lnTo>
                  <a:pt x="236" y="204"/>
                </a:lnTo>
                <a:lnTo>
                  <a:pt x="237" y="219"/>
                </a:lnTo>
                <a:lnTo>
                  <a:pt x="237" y="219"/>
                </a:lnTo>
                <a:lnTo>
                  <a:pt x="239" y="223"/>
                </a:lnTo>
                <a:lnTo>
                  <a:pt x="239" y="223"/>
                </a:lnTo>
                <a:lnTo>
                  <a:pt x="240" y="228"/>
                </a:lnTo>
                <a:lnTo>
                  <a:pt x="240" y="228"/>
                </a:lnTo>
                <a:lnTo>
                  <a:pt x="266" y="223"/>
                </a:lnTo>
                <a:lnTo>
                  <a:pt x="279" y="221"/>
                </a:lnTo>
                <a:lnTo>
                  <a:pt x="291" y="216"/>
                </a:lnTo>
                <a:lnTo>
                  <a:pt x="291" y="216"/>
                </a:lnTo>
                <a:lnTo>
                  <a:pt x="290" y="212"/>
                </a:lnTo>
                <a:lnTo>
                  <a:pt x="290" y="212"/>
                </a:lnTo>
                <a:lnTo>
                  <a:pt x="291" y="206"/>
                </a:lnTo>
                <a:lnTo>
                  <a:pt x="291" y="199"/>
                </a:lnTo>
                <a:lnTo>
                  <a:pt x="291" y="199"/>
                </a:lnTo>
                <a:lnTo>
                  <a:pt x="291" y="195"/>
                </a:lnTo>
                <a:lnTo>
                  <a:pt x="291" y="195"/>
                </a:lnTo>
                <a:lnTo>
                  <a:pt x="276" y="198"/>
                </a:lnTo>
                <a:lnTo>
                  <a:pt x="276" y="198"/>
                </a:lnTo>
                <a:lnTo>
                  <a:pt x="276" y="208"/>
                </a:lnTo>
                <a:lnTo>
                  <a:pt x="276" y="208"/>
                </a:lnTo>
                <a:lnTo>
                  <a:pt x="277" y="212"/>
                </a:lnTo>
                <a:lnTo>
                  <a:pt x="277" y="212"/>
                </a:lnTo>
                <a:lnTo>
                  <a:pt x="277" y="214"/>
                </a:lnTo>
                <a:lnTo>
                  <a:pt x="277" y="215"/>
                </a:lnTo>
                <a:lnTo>
                  <a:pt x="277" y="215"/>
                </a:lnTo>
                <a:lnTo>
                  <a:pt x="276" y="216"/>
                </a:lnTo>
                <a:lnTo>
                  <a:pt x="273" y="216"/>
                </a:lnTo>
                <a:lnTo>
                  <a:pt x="273" y="216"/>
                </a:lnTo>
                <a:lnTo>
                  <a:pt x="271" y="215"/>
                </a:lnTo>
                <a:lnTo>
                  <a:pt x="271" y="214"/>
                </a:lnTo>
                <a:lnTo>
                  <a:pt x="271" y="214"/>
                </a:lnTo>
                <a:lnTo>
                  <a:pt x="271" y="209"/>
                </a:lnTo>
                <a:lnTo>
                  <a:pt x="271" y="209"/>
                </a:lnTo>
                <a:lnTo>
                  <a:pt x="273" y="205"/>
                </a:lnTo>
                <a:lnTo>
                  <a:pt x="271" y="199"/>
                </a:lnTo>
                <a:lnTo>
                  <a:pt x="271" y="199"/>
                </a:lnTo>
                <a:lnTo>
                  <a:pt x="259" y="201"/>
                </a:lnTo>
                <a:lnTo>
                  <a:pt x="259" y="201"/>
                </a:lnTo>
                <a:close/>
                <a:moveTo>
                  <a:pt x="230" y="148"/>
                </a:moveTo>
                <a:lnTo>
                  <a:pt x="230" y="148"/>
                </a:lnTo>
                <a:lnTo>
                  <a:pt x="253" y="134"/>
                </a:lnTo>
                <a:lnTo>
                  <a:pt x="263" y="127"/>
                </a:lnTo>
                <a:lnTo>
                  <a:pt x="273" y="117"/>
                </a:lnTo>
                <a:lnTo>
                  <a:pt x="273" y="117"/>
                </a:lnTo>
                <a:lnTo>
                  <a:pt x="270" y="115"/>
                </a:lnTo>
                <a:lnTo>
                  <a:pt x="270" y="115"/>
                </a:lnTo>
                <a:lnTo>
                  <a:pt x="266" y="117"/>
                </a:lnTo>
                <a:lnTo>
                  <a:pt x="263" y="115"/>
                </a:lnTo>
                <a:lnTo>
                  <a:pt x="263" y="115"/>
                </a:lnTo>
                <a:lnTo>
                  <a:pt x="261" y="114"/>
                </a:lnTo>
                <a:lnTo>
                  <a:pt x="261" y="111"/>
                </a:lnTo>
                <a:lnTo>
                  <a:pt x="263" y="110"/>
                </a:lnTo>
                <a:lnTo>
                  <a:pt x="264" y="108"/>
                </a:lnTo>
                <a:lnTo>
                  <a:pt x="264" y="108"/>
                </a:lnTo>
                <a:lnTo>
                  <a:pt x="269" y="106"/>
                </a:lnTo>
                <a:lnTo>
                  <a:pt x="269" y="103"/>
                </a:lnTo>
                <a:lnTo>
                  <a:pt x="269" y="103"/>
                </a:lnTo>
                <a:lnTo>
                  <a:pt x="269" y="101"/>
                </a:lnTo>
                <a:lnTo>
                  <a:pt x="269" y="101"/>
                </a:lnTo>
                <a:lnTo>
                  <a:pt x="266" y="91"/>
                </a:lnTo>
                <a:lnTo>
                  <a:pt x="266" y="91"/>
                </a:lnTo>
                <a:lnTo>
                  <a:pt x="254" y="103"/>
                </a:lnTo>
                <a:lnTo>
                  <a:pt x="254" y="103"/>
                </a:lnTo>
                <a:lnTo>
                  <a:pt x="260" y="123"/>
                </a:lnTo>
                <a:lnTo>
                  <a:pt x="260" y="123"/>
                </a:lnTo>
                <a:lnTo>
                  <a:pt x="260" y="124"/>
                </a:lnTo>
                <a:lnTo>
                  <a:pt x="260" y="124"/>
                </a:lnTo>
                <a:lnTo>
                  <a:pt x="260" y="125"/>
                </a:lnTo>
                <a:lnTo>
                  <a:pt x="259" y="127"/>
                </a:lnTo>
                <a:lnTo>
                  <a:pt x="259" y="127"/>
                </a:lnTo>
                <a:lnTo>
                  <a:pt x="257" y="128"/>
                </a:lnTo>
                <a:lnTo>
                  <a:pt x="256" y="127"/>
                </a:lnTo>
                <a:lnTo>
                  <a:pt x="256" y="127"/>
                </a:lnTo>
                <a:lnTo>
                  <a:pt x="254" y="125"/>
                </a:lnTo>
                <a:lnTo>
                  <a:pt x="254" y="124"/>
                </a:lnTo>
                <a:lnTo>
                  <a:pt x="254" y="124"/>
                </a:lnTo>
                <a:lnTo>
                  <a:pt x="254" y="120"/>
                </a:lnTo>
                <a:lnTo>
                  <a:pt x="254" y="115"/>
                </a:lnTo>
                <a:lnTo>
                  <a:pt x="253" y="107"/>
                </a:lnTo>
                <a:lnTo>
                  <a:pt x="253" y="107"/>
                </a:lnTo>
                <a:lnTo>
                  <a:pt x="252" y="104"/>
                </a:lnTo>
                <a:lnTo>
                  <a:pt x="252" y="104"/>
                </a:lnTo>
                <a:lnTo>
                  <a:pt x="237" y="115"/>
                </a:lnTo>
                <a:lnTo>
                  <a:pt x="237" y="115"/>
                </a:lnTo>
                <a:lnTo>
                  <a:pt x="239" y="121"/>
                </a:lnTo>
                <a:lnTo>
                  <a:pt x="239" y="121"/>
                </a:lnTo>
                <a:lnTo>
                  <a:pt x="240" y="128"/>
                </a:lnTo>
                <a:lnTo>
                  <a:pt x="243" y="135"/>
                </a:lnTo>
                <a:lnTo>
                  <a:pt x="243" y="135"/>
                </a:lnTo>
                <a:lnTo>
                  <a:pt x="243" y="137"/>
                </a:lnTo>
                <a:lnTo>
                  <a:pt x="243" y="137"/>
                </a:lnTo>
                <a:lnTo>
                  <a:pt x="243" y="138"/>
                </a:lnTo>
                <a:lnTo>
                  <a:pt x="242" y="140"/>
                </a:lnTo>
                <a:lnTo>
                  <a:pt x="242" y="140"/>
                </a:lnTo>
                <a:lnTo>
                  <a:pt x="239" y="141"/>
                </a:lnTo>
                <a:lnTo>
                  <a:pt x="237" y="140"/>
                </a:lnTo>
                <a:lnTo>
                  <a:pt x="237" y="140"/>
                </a:lnTo>
                <a:lnTo>
                  <a:pt x="237" y="138"/>
                </a:lnTo>
                <a:lnTo>
                  <a:pt x="237" y="135"/>
                </a:lnTo>
                <a:lnTo>
                  <a:pt x="237" y="135"/>
                </a:lnTo>
                <a:lnTo>
                  <a:pt x="237" y="131"/>
                </a:lnTo>
                <a:lnTo>
                  <a:pt x="237" y="127"/>
                </a:lnTo>
                <a:lnTo>
                  <a:pt x="237" y="127"/>
                </a:lnTo>
                <a:lnTo>
                  <a:pt x="236" y="120"/>
                </a:lnTo>
                <a:lnTo>
                  <a:pt x="236" y="120"/>
                </a:lnTo>
                <a:lnTo>
                  <a:pt x="234" y="117"/>
                </a:lnTo>
                <a:lnTo>
                  <a:pt x="234" y="117"/>
                </a:lnTo>
                <a:lnTo>
                  <a:pt x="222" y="127"/>
                </a:lnTo>
                <a:lnTo>
                  <a:pt x="222" y="127"/>
                </a:lnTo>
                <a:lnTo>
                  <a:pt x="222" y="131"/>
                </a:lnTo>
                <a:lnTo>
                  <a:pt x="222" y="131"/>
                </a:lnTo>
                <a:lnTo>
                  <a:pt x="226" y="140"/>
                </a:lnTo>
                <a:lnTo>
                  <a:pt x="226" y="140"/>
                </a:lnTo>
                <a:lnTo>
                  <a:pt x="227" y="144"/>
                </a:lnTo>
                <a:lnTo>
                  <a:pt x="230" y="148"/>
                </a:lnTo>
                <a:lnTo>
                  <a:pt x="230" y="148"/>
                </a:lnTo>
                <a:close/>
                <a:moveTo>
                  <a:pt x="195" y="208"/>
                </a:moveTo>
                <a:lnTo>
                  <a:pt x="195" y="208"/>
                </a:lnTo>
                <a:lnTo>
                  <a:pt x="193" y="218"/>
                </a:lnTo>
                <a:lnTo>
                  <a:pt x="195" y="228"/>
                </a:lnTo>
                <a:lnTo>
                  <a:pt x="195" y="228"/>
                </a:lnTo>
                <a:lnTo>
                  <a:pt x="205" y="229"/>
                </a:lnTo>
                <a:lnTo>
                  <a:pt x="213" y="229"/>
                </a:lnTo>
                <a:lnTo>
                  <a:pt x="213" y="229"/>
                </a:lnTo>
                <a:lnTo>
                  <a:pt x="216" y="223"/>
                </a:lnTo>
                <a:lnTo>
                  <a:pt x="216" y="219"/>
                </a:lnTo>
                <a:lnTo>
                  <a:pt x="216" y="219"/>
                </a:lnTo>
                <a:lnTo>
                  <a:pt x="216" y="209"/>
                </a:lnTo>
                <a:lnTo>
                  <a:pt x="216" y="209"/>
                </a:lnTo>
                <a:lnTo>
                  <a:pt x="216" y="206"/>
                </a:lnTo>
                <a:lnTo>
                  <a:pt x="212" y="206"/>
                </a:lnTo>
                <a:lnTo>
                  <a:pt x="212" y="206"/>
                </a:lnTo>
                <a:lnTo>
                  <a:pt x="200" y="206"/>
                </a:lnTo>
                <a:lnTo>
                  <a:pt x="200" y="206"/>
                </a:lnTo>
                <a:lnTo>
                  <a:pt x="195" y="208"/>
                </a:lnTo>
                <a:lnTo>
                  <a:pt x="195" y="208"/>
                </a:lnTo>
                <a:close/>
                <a:moveTo>
                  <a:pt x="192" y="171"/>
                </a:moveTo>
                <a:lnTo>
                  <a:pt x="192" y="171"/>
                </a:lnTo>
                <a:lnTo>
                  <a:pt x="207" y="162"/>
                </a:lnTo>
                <a:lnTo>
                  <a:pt x="207" y="162"/>
                </a:lnTo>
                <a:lnTo>
                  <a:pt x="205" y="161"/>
                </a:lnTo>
                <a:lnTo>
                  <a:pt x="205" y="158"/>
                </a:lnTo>
                <a:lnTo>
                  <a:pt x="205" y="158"/>
                </a:lnTo>
                <a:lnTo>
                  <a:pt x="205" y="154"/>
                </a:lnTo>
                <a:lnTo>
                  <a:pt x="203" y="151"/>
                </a:lnTo>
                <a:lnTo>
                  <a:pt x="200" y="144"/>
                </a:lnTo>
                <a:lnTo>
                  <a:pt x="200" y="144"/>
                </a:lnTo>
                <a:lnTo>
                  <a:pt x="200" y="142"/>
                </a:lnTo>
                <a:lnTo>
                  <a:pt x="200" y="142"/>
                </a:lnTo>
                <a:lnTo>
                  <a:pt x="198" y="144"/>
                </a:lnTo>
                <a:lnTo>
                  <a:pt x="198" y="144"/>
                </a:lnTo>
                <a:lnTo>
                  <a:pt x="196" y="142"/>
                </a:lnTo>
                <a:lnTo>
                  <a:pt x="195" y="144"/>
                </a:lnTo>
                <a:lnTo>
                  <a:pt x="195" y="144"/>
                </a:lnTo>
                <a:lnTo>
                  <a:pt x="186" y="150"/>
                </a:lnTo>
                <a:lnTo>
                  <a:pt x="186" y="150"/>
                </a:lnTo>
                <a:lnTo>
                  <a:pt x="180" y="152"/>
                </a:lnTo>
                <a:lnTo>
                  <a:pt x="180" y="152"/>
                </a:lnTo>
                <a:lnTo>
                  <a:pt x="185" y="162"/>
                </a:lnTo>
                <a:lnTo>
                  <a:pt x="188" y="167"/>
                </a:lnTo>
                <a:lnTo>
                  <a:pt x="192" y="171"/>
                </a:lnTo>
                <a:lnTo>
                  <a:pt x="192" y="171"/>
                </a:lnTo>
                <a:close/>
                <a:moveTo>
                  <a:pt x="166" y="182"/>
                </a:moveTo>
                <a:lnTo>
                  <a:pt x="166" y="182"/>
                </a:lnTo>
                <a:lnTo>
                  <a:pt x="162" y="172"/>
                </a:lnTo>
                <a:lnTo>
                  <a:pt x="158" y="164"/>
                </a:lnTo>
                <a:lnTo>
                  <a:pt x="158" y="164"/>
                </a:lnTo>
                <a:lnTo>
                  <a:pt x="138" y="169"/>
                </a:lnTo>
                <a:lnTo>
                  <a:pt x="138" y="169"/>
                </a:lnTo>
                <a:lnTo>
                  <a:pt x="144" y="179"/>
                </a:lnTo>
                <a:lnTo>
                  <a:pt x="144" y="179"/>
                </a:lnTo>
                <a:lnTo>
                  <a:pt x="145" y="182"/>
                </a:lnTo>
                <a:lnTo>
                  <a:pt x="146" y="184"/>
                </a:lnTo>
                <a:lnTo>
                  <a:pt x="146" y="184"/>
                </a:lnTo>
                <a:lnTo>
                  <a:pt x="149" y="184"/>
                </a:lnTo>
                <a:lnTo>
                  <a:pt x="149" y="187"/>
                </a:lnTo>
                <a:lnTo>
                  <a:pt x="149" y="187"/>
                </a:lnTo>
                <a:lnTo>
                  <a:pt x="149" y="188"/>
                </a:lnTo>
                <a:lnTo>
                  <a:pt x="149" y="188"/>
                </a:lnTo>
                <a:lnTo>
                  <a:pt x="166" y="182"/>
                </a:lnTo>
                <a:lnTo>
                  <a:pt x="166" y="182"/>
                </a:lnTo>
                <a:close/>
                <a:moveTo>
                  <a:pt x="225" y="152"/>
                </a:moveTo>
                <a:lnTo>
                  <a:pt x="225" y="152"/>
                </a:lnTo>
                <a:lnTo>
                  <a:pt x="223" y="150"/>
                </a:lnTo>
                <a:lnTo>
                  <a:pt x="223" y="147"/>
                </a:lnTo>
                <a:lnTo>
                  <a:pt x="223" y="147"/>
                </a:lnTo>
                <a:lnTo>
                  <a:pt x="223" y="141"/>
                </a:lnTo>
                <a:lnTo>
                  <a:pt x="223" y="141"/>
                </a:lnTo>
                <a:lnTo>
                  <a:pt x="219" y="131"/>
                </a:lnTo>
                <a:lnTo>
                  <a:pt x="219" y="131"/>
                </a:lnTo>
                <a:lnTo>
                  <a:pt x="217" y="130"/>
                </a:lnTo>
                <a:lnTo>
                  <a:pt x="217" y="130"/>
                </a:lnTo>
                <a:lnTo>
                  <a:pt x="202" y="140"/>
                </a:lnTo>
                <a:lnTo>
                  <a:pt x="202" y="140"/>
                </a:lnTo>
                <a:lnTo>
                  <a:pt x="207" y="150"/>
                </a:lnTo>
                <a:lnTo>
                  <a:pt x="207" y="150"/>
                </a:lnTo>
                <a:lnTo>
                  <a:pt x="212" y="161"/>
                </a:lnTo>
                <a:lnTo>
                  <a:pt x="212" y="161"/>
                </a:lnTo>
                <a:lnTo>
                  <a:pt x="225" y="152"/>
                </a:lnTo>
                <a:lnTo>
                  <a:pt x="225" y="152"/>
                </a:lnTo>
                <a:close/>
                <a:moveTo>
                  <a:pt x="134" y="171"/>
                </a:moveTo>
                <a:lnTo>
                  <a:pt x="134" y="171"/>
                </a:lnTo>
                <a:lnTo>
                  <a:pt x="117" y="175"/>
                </a:lnTo>
                <a:lnTo>
                  <a:pt x="117" y="175"/>
                </a:lnTo>
                <a:lnTo>
                  <a:pt x="118" y="178"/>
                </a:lnTo>
                <a:lnTo>
                  <a:pt x="118" y="178"/>
                </a:lnTo>
                <a:lnTo>
                  <a:pt x="121" y="187"/>
                </a:lnTo>
                <a:lnTo>
                  <a:pt x="121" y="187"/>
                </a:lnTo>
                <a:lnTo>
                  <a:pt x="124" y="189"/>
                </a:lnTo>
                <a:lnTo>
                  <a:pt x="128" y="192"/>
                </a:lnTo>
                <a:lnTo>
                  <a:pt x="128" y="192"/>
                </a:lnTo>
                <a:lnTo>
                  <a:pt x="131" y="195"/>
                </a:lnTo>
                <a:lnTo>
                  <a:pt x="131" y="195"/>
                </a:lnTo>
                <a:lnTo>
                  <a:pt x="144" y="189"/>
                </a:lnTo>
                <a:lnTo>
                  <a:pt x="144" y="189"/>
                </a:lnTo>
                <a:lnTo>
                  <a:pt x="134" y="171"/>
                </a:lnTo>
                <a:lnTo>
                  <a:pt x="134" y="171"/>
                </a:lnTo>
                <a:close/>
                <a:moveTo>
                  <a:pt x="185" y="175"/>
                </a:moveTo>
                <a:lnTo>
                  <a:pt x="185" y="175"/>
                </a:lnTo>
                <a:lnTo>
                  <a:pt x="183" y="169"/>
                </a:lnTo>
                <a:lnTo>
                  <a:pt x="182" y="164"/>
                </a:lnTo>
                <a:lnTo>
                  <a:pt x="176" y="154"/>
                </a:lnTo>
                <a:lnTo>
                  <a:pt x="176" y="154"/>
                </a:lnTo>
                <a:lnTo>
                  <a:pt x="161" y="162"/>
                </a:lnTo>
                <a:lnTo>
                  <a:pt x="161" y="162"/>
                </a:lnTo>
                <a:lnTo>
                  <a:pt x="166" y="171"/>
                </a:lnTo>
                <a:lnTo>
                  <a:pt x="169" y="175"/>
                </a:lnTo>
                <a:lnTo>
                  <a:pt x="173" y="179"/>
                </a:lnTo>
                <a:lnTo>
                  <a:pt x="173" y="179"/>
                </a:lnTo>
                <a:lnTo>
                  <a:pt x="185" y="175"/>
                </a:lnTo>
                <a:lnTo>
                  <a:pt x="185" y="175"/>
                </a:lnTo>
                <a:close/>
                <a:moveTo>
                  <a:pt x="219" y="229"/>
                </a:moveTo>
                <a:lnTo>
                  <a:pt x="219" y="229"/>
                </a:lnTo>
                <a:lnTo>
                  <a:pt x="234" y="228"/>
                </a:lnTo>
                <a:lnTo>
                  <a:pt x="234" y="228"/>
                </a:lnTo>
                <a:lnTo>
                  <a:pt x="234" y="223"/>
                </a:lnTo>
                <a:lnTo>
                  <a:pt x="234" y="223"/>
                </a:lnTo>
                <a:lnTo>
                  <a:pt x="234" y="215"/>
                </a:lnTo>
                <a:lnTo>
                  <a:pt x="233" y="206"/>
                </a:lnTo>
                <a:lnTo>
                  <a:pt x="233" y="206"/>
                </a:lnTo>
                <a:lnTo>
                  <a:pt x="233" y="205"/>
                </a:lnTo>
                <a:lnTo>
                  <a:pt x="232" y="205"/>
                </a:lnTo>
                <a:lnTo>
                  <a:pt x="232" y="205"/>
                </a:lnTo>
                <a:lnTo>
                  <a:pt x="223" y="205"/>
                </a:lnTo>
                <a:lnTo>
                  <a:pt x="223" y="205"/>
                </a:lnTo>
                <a:lnTo>
                  <a:pt x="220" y="206"/>
                </a:lnTo>
                <a:lnTo>
                  <a:pt x="219" y="209"/>
                </a:lnTo>
                <a:lnTo>
                  <a:pt x="219" y="209"/>
                </a:lnTo>
                <a:lnTo>
                  <a:pt x="219" y="221"/>
                </a:lnTo>
                <a:lnTo>
                  <a:pt x="219" y="221"/>
                </a:lnTo>
                <a:lnTo>
                  <a:pt x="219" y="229"/>
                </a:lnTo>
                <a:lnTo>
                  <a:pt x="219" y="229"/>
                </a:lnTo>
                <a:close/>
                <a:moveTo>
                  <a:pt x="173" y="226"/>
                </a:moveTo>
                <a:lnTo>
                  <a:pt x="173" y="226"/>
                </a:lnTo>
                <a:lnTo>
                  <a:pt x="189" y="228"/>
                </a:lnTo>
                <a:lnTo>
                  <a:pt x="189" y="228"/>
                </a:lnTo>
                <a:lnTo>
                  <a:pt x="190" y="218"/>
                </a:lnTo>
                <a:lnTo>
                  <a:pt x="190" y="208"/>
                </a:lnTo>
                <a:lnTo>
                  <a:pt x="190" y="208"/>
                </a:lnTo>
                <a:lnTo>
                  <a:pt x="173" y="208"/>
                </a:lnTo>
                <a:lnTo>
                  <a:pt x="173" y="208"/>
                </a:lnTo>
                <a:lnTo>
                  <a:pt x="173" y="209"/>
                </a:lnTo>
                <a:lnTo>
                  <a:pt x="173" y="209"/>
                </a:lnTo>
                <a:lnTo>
                  <a:pt x="172" y="211"/>
                </a:lnTo>
                <a:lnTo>
                  <a:pt x="172" y="212"/>
                </a:lnTo>
                <a:lnTo>
                  <a:pt x="172" y="212"/>
                </a:lnTo>
                <a:lnTo>
                  <a:pt x="175" y="214"/>
                </a:lnTo>
                <a:lnTo>
                  <a:pt x="176" y="216"/>
                </a:lnTo>
                <a:lnTo>
                  <a:pt x="176" y="216"/>
                </a:lnTo>
                <a:lnTo>
                  <a:pt x="175" y="219"/>
                </a:lnTo>
                <a:lnTo>
                  <a:pt x="171" y="221"/>
                </a:lnTo>
                <a:lnTo>
                  <a:pt x="171" y="221"/>
                </a:lnTo>
                <a:lnTo>
                  <a:pt x="173" y="226"/>
                </a:lnTo>
                <a:lnTo>
                  <a:pt x="173" y="226"/>
                </a:lnTo>
                <a:close/>
                <a:moveTo>
                  <a:pt x="122" y="196"/>
                </a:moveTo>
                <a:lnTo>
                  <a:pt x="122" y="196"/>
                </a:lnTo>
                <a:lnTo>
                  <a:pt x="112" y="175"/>
                </a:lnTo>
                <a:lnTo>
                  <a:pt x="112" y="175"/>
                </a:lnTo>
                <a:lnTo>
                  <a:pt x="98" y="178"/>
                </a:lnTo>
                <a:lnTo>
                  <a:pt x="98" y="178"/>
                </a:lnTo>
                <a:lnTo>
                  <a:pt x="101" y="185"/>
                </a:lnTo>
                <a:lnTo>
                  <a:pt x="101" y="185"/>
                </a:lnTo>
                <a:lnTo>
                  <a:pt x="104" y="189"/>
                </a:lnTo>
                <a:lnTo>
                  <a:pt x="107" y="194"/>
                </a:lnTo>
                <a:lnTo>
                  <a:pt x="107" y="194"/>
                </a:lnTo>
                <a:lnTo>
                  <a:pt x="108" y="195"/>
                </a:lnTo>
                <a:lnTo>
                  <a:pt x="108" y="196"/>
                </a:lnTo>
                <a:lnTo>
                  <a:pt x="108" y="196"/>
                </a:lnTo>
                <a:lnTo>
                  <a:pt x="108" y="199"/>
                </a:lnTo>
                <a:lnTo>
                  <a:pt x="108" y="199"/>
                </a:lnTo>
                <a:lnTo>
                  <a:pt x="115" y="199"/>
                </a:lnTo>
                <a:lnTo>
                  <a:pt x="122" y="196"/>
                </a:lnTo>
                <a:lnTo>
                  <a:pt x="122" y="196"/>
                </a:lnTo>
                <a:close/>
                <a:moveTo>
                  <a:pt x="310" y="211"/>
                </a:moveTo>
                <a:lnTo>
                  <a:pt x="310" y="211"/>
                </a:lnTo>
                <a:lnTo>
                  <a:pt x="310" y="206"/>
                </a:lnTo>
                <a:lnTo>
                  <a:pt x="310" y="206"/>
                </a:lnTo>
                <a:lnTo>
                  <a:pt x="310" y="199"/>
                </a:lnTo>
                <a:lnTo>
                  <a:pt x="310" y="194"/>
                </a:lnTo>
                <a:lnTo>
                  <a:pt x="310" y="194"/>
                </a:lnTo>
                <a:lnTo>
                  <a:pt x="308" y="191"/>
                </a:lnTo>
                <a:lnTo>
                  <a:pt x="308" y="191"/>
                </a:lnTo>
                <a:lnTo>
                  <a:pt x="307" y="192"/>
                </a:lnTo>
                <a:lnTo>
                  <a:pt x="306" y="191"/>
                </a:lnTo>
                <a:lnTo>
                  <a:pt x="306" y="191"/>
                </a:lnTo>
                <a:lnTo>
                  <a:pt x="304" y="191"/>
                </a:lnTo>
                <a:lnTo>
                  <a:pt x="304" y="191"/>
                </a:lnTo>
                <a:lnTo>
                  <a:pt x="294" y="194"/>
                </a:lnTo>
                <a:lnTo>
                  <a:pt x="294" y="194"/>
                </a:lnTo>
                <a:lnTo>
                  <a:pt x="296" y="206"/>
                </a:lnTo>
                <a:lnTo>
                  <a:pt x="296" y="206"/>
                </a:lnTo>
                <a:lnTo>
                  <a:pt x="296" y="211"/>
                </a:lnTo>
                <a:lnTo>
                  <a:pt x="296" y="211"/>
                </a:lnTo>
                <a:lnTo>
                  <a:pt x="297" y="215"/>
                </a:lnTo>
                <a:lnTo>
                  <a:pt x="297" y="215"/>
                </a:lnTo>
                <a:lnTo>
                  <a:pt x="310" y="211"/>
                </a:lnTo>
                <a:lnTo>
                  <a:pt x="310" y="211"/>
                </a:lnTo>
                <a:close/>
                <a:moveTo>
                  <a:pt x="328" y="181"/>
                </a:moveTo>
                <a:lnTo>
                  <a:pt x="328" y="181"/>
                </a:lnTo>
                <a:lnTo>
                  <a:pt x="328" y="195"/>
                </a:lnTo>
                <a:lnTo>
                  <a:pt x="328" y="195"/>
                </a:lnTo>
                <a:lnTo>
                  <a:pt x="330" y="198"/>
                </a:lnTo>
                <a:lnTo>
                  <a:pt x="330" y="198"/>
                </a:lnTo>
                <a:lnTo>
                  <a:pt x="331" y="201"/>
                </a:lnTo>
                <a:lnTo>
                  <a:pt x="331" y="201"/>
                </a:lnTo>
                <a:lnTo>
                  <a:pt x="344" y="194"/>
                </a:lnTo>
                <a:lnTo>
                  <a:pt x="357" y="185"/>
                </a:lnTo>
                <a:lnTo>
                  <a:pt x="357" y="185"/>
                </a:lnTo>
                <a:lnTo>
                  <a:pt x="352" y="182"/>
                </a:lnTo>
                <a:lnTo>
                  <a:pt x="352" y="182"/>
                </a:lnTo>
                <a:lnTo>
                  <a:pt x="350" y="185"/>
                </a:lnTo>
                <a:lnTo>
                  <a:pt x="350" y="185"/>
                </a:lnTo>
                <a:lnTo>
                  <a:pt x="341" y="191"/>
                </a:lnTo>
                <a:lnTo>
                  <a:pt x="341" y="191"/>
                </a:lnTo>
                <a:lnTo>
                  <a:pt x="338" y="192"/>
                </a:lnTo>
                <a:lnTo>
                  <a:pt x="335" y="191"/>
                </a:lnTo>
                <a:lnTo>
                  <a:pt x="335" y="191"/>
                </a:lnTo>
                <a:lnTo>
                  <a:pt x="334" y="188"/>
                </a:lnTo>
                <a:lnTo>
                  <a:pt x="334" y="185"/>
                </a:lnTo>
                <a:lnTo>
                  <a:pt x="334" y="185"/>
                </a:lnTo>
                <a:lnTo>
                  <a:pt x="335" y="184"/>
                </a:lnTo>
                <a:lnTo>
                  <a:pt x="337" y="182"/>
                </a:lnTo>
                <a:lnTo>
                  <a:pt x="337" y="182"/>
                </a:lnTo>
                <a:lnTo>
                  <a:pt x="342" y="179"/>
                </a:lnTo>
                <a:lnTo>
                  <a:pt x="342" y="179"/>
                </a:lnTo>
                <a:lnTo>
                  <a:pt x="342" y="174"/>
                </a:lnTo>
                <a:lnTo>
                  <a:pt x="342" y="174"/>
                </a:lnTo>
                <a:lnTo>
                  <a:pt x="328" y="181"/>
                </a:lnTo>
                <a:lnTo>
                  <a:pt x="328" y="181"/>
                </a:lnTo>
                <a:close/>
                <a:moveTo>
                  <a:pt x="311" y="188"/>
                </a:moveTo>
                <a:lnTo>
                  <a:pt x="311" y="188"/>
                </a:lnTo>
                <a:lnTo>
                  <a:pt x="313" y="198"/>
                </a:lnTo>
                <a:lnTo>
                  <a:pt x="313" y="198"/>
                </a:lnTo>
                <a:lnTo>
                  <a:pt x="314" y="204"/>
                </a:lnTo>
                <a:lnTo>
                  <a:pt x="315" y="205"/>
                </a:lnTo>
                <a:lnTo>
                  <a:pt x="317" y="208"/>
                </a:lnTo>
                <a:lnTo>
                  <a:pt x="317" y="208"/>
                </a:lnTo>
                <a:lnTo>
                  <a:pt x="327" y="204"/>
                </a:lnTo>
                <a:lnTo>
                  <a:pt x="327" y="204"/>
                </a:lnTo>
                <a:lnTo>
                  <a:pt x="325" y="201"/>
                </a:lnTo>
                <a:lnTo>
                  <a:pt x="325" y="198"/>
                </a:lnTo>
                <a:lnTo>
                  <a:pt x="325" y="198"/>
                </a:lnTo>
                <a:lnTo>
                  <a:pt x="325" y="191"/>
                </a:lnTo>
                <a:lnTo>
                  <a:pt x="325" y="182"/>
                </a:lnTo>
                <a:lnTo>
                  <a:pt x="325" y="182"/>
                </a:lnTo>
                <a:lnTo>
                  <a:pt x="311" y="188"/>
                </a:lnTo>
                <a:lnTo>
                  <a:pt x="311" y="188"/>
                </a:lnTo>
                <a:close/>
                <a:moveTo>
                  <a:pt x="94" y="179"/>
                </a:moveTo>
                <a:lnTo>
                  <a:pt x="94" y="179"/>
                </a:lnTo>
                <a:lnTo>
                  <a:pt x="82" y="181"/>
                </a:lnTo>
                <a:lnTo>
                  <a:pt x="82" y="181"/>
                </a:lnTo>
                <a:lnTo>
                  <a:pt x="85" y="192"/>
                </a:lnTo>
                <a:lnTo>
                  <a:pt x="85" y="192"/>
                </a:lnTo>
                <a:lnTo>
                  <a:pt x="87" y="195"/>
                </a:lnTo>
                <a:lnTo>
                  <a:pt x="90" y="196"/>
                </a:lnTo>
                <a:lnTo>
                  <a:pt x="90" y="196"/>
                </a:lnTo>
                <a:lnTo>
                  <a:pt x="91" y="196"/>
                </a:lnTo>
                <a:lnTo>
                  <a:pt x="91" y="199"/>
                </a:lnTo>
                <a:lnTo>
                  <a:pt x="91" y="199"/>
                </a:lnTo>
                <a:lnTo>
                  <a:pt x="92" y="201"/>
                </a:lnTo>
                <a:lnTo>
                  <a:pt x="92" y="201"/>
                </a:lnTo>
                <a:lnTo>
                  <a:pt x="101" y="201"/>
                </a:lnTo>
                <a:lnTo>
                  <a:pt x="101" y="201"/>
                </a:lnTo>
                <a:lnTo>
                  <a:pt x="98" y="189"/>
                </a:lnTo>
                <a:lnTo>
                  <a:pt x="98" y="189"/>
                </a:lnTo>
                <a:lnTo>
                  <a:pt x="94" y="179"/>
                </a:lnTo>
                <a:lnTo>
                  <a:pt x="94" y="179"/>
                </a:lnTo>
                <a:close/>
                <a:moveTo>
                  <a:pt x="16" y="121"/>
                </a:moveTo>
                <a:lnTo>
                  <a:pt x="16" y="121"/>
                </a:lnTo>
                <a:lnTo>
                  <a:pt x="16" y="121"/>
                </a:lnTo>
                <a:lnTo>
                  <a:pt x="16" y="121"/>
                </a:lnTo>
                <a:lnTo>
                  <a:pt x="11" y="128"/>
                </a:lnTo>
                <a:lnTo>
                  <a:pt x="11" y="128"/>
                </a:lnTo>
                <a:lnTo>
                  <a:pt x="9" y="135"/>
                </a:lnTo>
                <a:lnTo>
                  <a:pt x="9" y="141"/>
                </a:lnTo>
                <a:lnTo>
                  <a:pt x="7" y="147"/>
                </a:lnTo>
                <a:lnTo>
                  <a:pt x="9" y="154"/>
                </a:lnTo>
                <a:lnTo>
                  <a:pt x="9" y="154"/>
                </a:lnTo>
                <a:lnTo>
                  <a:pt x="10" y="157"/>
                </a:lnTo>
                <a:lnTo>
                  <a:pt x="11" y="158"/>
                </a:lnTo>
                <a:lnTo>
                  <a:pt x="11" y="158"/>
                </a:lnTo>
                <a:lnTo>
                  <a:pt x="16" y="162"/>
                </a:lnTo>
                <a:lnTo>
                  <a:pt x="21" y="165"/>
                </a:lnTo>
                <a:lnTo>
                  <a:pt x="34" y="169"/>
                </a:lnTo>
                <a:lnTo>
                  <a:pt x="34" y="169"/>
                </a:lnTo>
                <a:lnTo>
                  <a:pt x="31" y="168"/>
                </a:lnTo>
                <a:lnTo>
                  <a:pt x="31" y="168"/>
                </a:lnTo>
                <a:lnTo>
                  <a:pt x="26" y="167"/>
                </a:lnTo>
                <a:lnTo>
                  <a:pt x="26" y="167"/>
                </a:lnTo>
                <a:lnTo>
                  <a:pt x="20" y="162"/>
                </a:lnTo>
                <a:lnTo>
                  <a:pt x="16" y="158"/>
                </a:lnTo>
                <a:lnTo>
                  <a:pt x="14" y="152"/>
                </a:lnTo>
                <a:lnTo>
                  <a:pt x="13" y="147"/>
                </a:lnTo>
                <a:lnTo>
                  <a:pt x="13" y="147"/>
                </a:lnTo>
                <a:lnTo>
                  <a:pt x="14" y="134"/>
                </a:lnTo>
                <a:lnTo>
                  <a:pt x="16" y="123"/>
                </a:lnTo>
                <a:lnTo>
                  <a:pt x="16" y="123"/>
                </a:lnTo>
                <a:lnTo>
                  <a:pt x="16" y="121"/>
                </a:lnTo>
                <a:lnTo>
                  <a:pt x="16" y="121"/>
                </a:lnTo>
                <a:close/>
                <a:moveTo>
                  <a:pt x="281" y="79"/>
                </a:moveTo>
                <a:lnTo>
                  <a:pt x="281" y="79"/>
                </a:lnTo>
                <a:lnTo>
                  <a:pt x="279" y="80"/>
                </a:lnTo>
                <a:lnTo>
                  <a:pt x="279" y="80"/>
                </a:lnTo>
                <a:lnTo>
                  <a:pt x="270" y="87"/>
                </a:lnTo>
                <a:lnTo>
                  <a:pt x="270" y="87"/>
                </a:lnTo>
                <a:lnTo>
                  <a:pt x="270" y="90"/>
                </a:lnTo>
                <a:lnTo>
                  <a:pt x="270" y="90"/>
                </a:lnTo>
                <a:lnTo>
                  <a:pt x="271" y="98"/>
                </a:lnTo>
                <a:lnTo>
                  <a:pt x="271" y="98"/>
                </a:lnTo>
                <a:lnTo>
                  <a:pt x="283" y="88"/>
                </a:lnTo>
                <a:lnTo>
                  <a:pt x="283" y="88"/>
                </a:lnTo>
                <a:lnTo>
                  <a:pt x="283" y="87"/>
                </a:lnTo>
                <a:lnTo>
                  <a:pt x="283" y="87"/>
                </a:lnTo>
                <a:lnTo>
                  <a:pt x="281" y="79"/>
                </a:lnTo>
                <a:lnTo>
                  <a:pt x="281" y="79"/>
                </a:lnTo>
                <a:close/>
                <a:moveTo>
                  <a:pt x="81" y="191"/>
                </a:moveTo>
                <a:lnTo>
                  <a:pt x="81" y="191"/>
                </a:lnTo>
                <a:lnTo>
                  <a:pt x="78" y="192"/>
                </a:lnTo>
                <a:lnTo>
                  <a:pt x="74" y="192"/>
                </a:lnTo>
                <a:lnTo>
                  <a:pt x="67" y="191"/>
                </a:lnTo>
                <a:lnTo>
                  <a:pt x="67" y="191"/>
                </a:lnTo>
                <a:lnTo>
                  <a:pt x="68" y="195"/>
                </a:lnTo>
                <a:lnTo>
                  <a:pt x="70" y="196"/>
                </a:lnTo>
                <a:lnTo>
                  <a:pt x="70" y="196"/>
                </a:lnTo>
                <a:lnTo>
                  <a:pt x="72" y="198"/>
                </a:lnTo>
                <a:lnTo>
                  <a:pt x="74" y="201"/>
                </a:lnTo>
                <a:lnTo>
                  <a:pt x="74" y="201"/>
                </a:lnTo>
                <a:lnTo>
                  <a:pt x="84" y="201"/>
                </a:lnTo>
                <a:lnTo>
                  <a:pt x="84" y="201"/>
                </a:lnTo>
                <a:lnTo>
                  <a:pt x="81" y="191"/>
                </a:lnTo>
                <a:lnTo>
                  <a:pt x="81" y="191"/>
                </a:lnTo>
                <a:close/>
                <a:moveTo>
                  <a:pt x="156" y="214"/>
                </a:moveTo>
                <a:lnTo>
                  <a:pt x="156" y="214"/>
                </a:lnTo>
                <a:lnTo>
                  <a:pt x="168" y="214"/>
                </a:lnTo>
                <a:lnTo>
                  <a:pt x="168" y="214"/>
                </a:lnTo>
                <a:lnTo>
                  <a:pt x="168" y="209"/>
                </a:lnTo>
                <a:lnTo>
                  <a:pt x="166" y="208"/>
                </a:lnTo>
                <a:lnTo>
                  <a:pt x="166" y="208"/>
                </a:lnTo>
                <a:lnTo>
                  <a:pt x="151" y="208"/>
                </a:lnTo>
                <a:lnTo>
                  <a:pt x="151" y="208"/>
                </a:lnTo>
                <a:lnTo>
                  <a:pt x="149" y="208"/>
                </a:lnTo>
                <a:lnTo>
                  <a:pt x="146" y="209"/>
                </a:lnTo>
                <a:lnTo>
                  <a:pt x="146" y="211"/>
                </a:lnTo>
                <a:lnTo>
                  <a:pt x="146" y="214"/>
                </a:lnTo>
                <a:lnTo>
                  <a:pt x="146" y="214"/>
                </a:lnTo>
                <a:lnTo>
                  <a:pt x="146" y="214"/>
                </a:lnTo>
                <a:lnTo>
                  <a:pt x="146" y="214"/>
                </a:lnTo>
                <a:lnTo>
                  <a:pt x="149" y="209"/>
                </a:lnTo>
                <a:lnTo>
                  <a:pt x="149" y="209"/>
                </a:lnTo>
                <a:lnTo>
                  <a:pt x="152" y="209"/>
                </a:lnTo>
                <a:lnTo>
                  <a:pt x="155" y="211"/>
                </a:lnTo>
                <a:lnTo>
                  <a:pt x="155" y="211"/>
                </a:lnTo>
                <a:lnTo>
                  <a:pt x="156" y="214"/>
                </a:lnTo>
                <a:lnTo>
                  <a:pt x="156" y="214"/>
                </a:lnTo>
                <a:close/>
                <a:moveTo>
                  <a:pt x="294" y="63"/>
                </a:moveTo>
                <a:lnTo>
                  <a:pt x="294" y="63"/>
                </a:lnTo>
                <a:lnTo>
                  <a:pt x="293" y="63"/>
                </a:lnTo>
                <a:lnTo>
                  <a:pt x="293" y="63"/>
                </a:lnTo>
                <a:lnTo>
                  <a:pt x="284" y="73"/>
                </a:lnTo>
                <a:lnTo>
                  <a:pt x="284" y="73"/>
                </a:lnTo>
                <a:lnTo>
                  <a:pt x="287" y="83"/>
                </a:lnTo>
                <a:lnTo>
                  <a:pt x="287" y="83"/>
                </a:lnTo>
                <a:lnTo>
                  <a:pt x="294" y="71"/>
                </a:lnTo>
                <a:lnTo>
                  <a:pt x="294" y="71"/>
                </a:lnTo>
                <a:lnTo>
                  <a:pt x="294" y="70"/>
                </a:lnTo>
                <a:lnTo>
                  <a:pt x="294" y="70"/>
                </a:lnTo>
                <a:lnTo>
                  <a:pt x="294" y="63"/>
                </a:lnTo>
                <a:lnTo>
                  <a:pt x="294" y="63"/>
                </a:lnTo>
                <a:close/>
                <a:moveTo>
                  <a:pt x="125" y="29"/>
                </a:moveTo>
                <a:lnTo>
                  <a:pt x="125" y="29"/>
                </a:lnTo>
                <a:lnTo>
                  <a:pt x="114" y="33"/>
                </a:lnTo>
                <a:lnTo>
                  <a:pt x="101" y="40"/>
                </a:lnTo>
                <a:lnTo>
                  <a:pt x="87" y="49"/>
                </a:lnTo>
                <a:lnTo>
                  <a:pt x="80" y="53"/>
                </a:lnTo>
                <a:lnTo>
                  <a:pt x="80" y="53"/>
                </a:lnTo>
                <a:lnTo>
                  <a:pt x="84" y="53"/>
                </a:lnTo>
                <a:lnTo>
                  <a:pt x="84" y="53"/>
                </a:lnTo>
                <a:lnTo>
                  <a:pt x="104" y="40"/>
                </a:lnTo>
                <a:lnTo>
                  <a:pt x="114" y="36"/>
                </a:lnTo>
                <a:lnTo>
                  <a:pt x="125" y="30"/>
                </a:lnTo>
                <a:lnTo>
                  <a:pt x="125" y="30"/>
                </a:lnTo>
                <a:lnTo>
                  <a:pt x="125" y="30"/>
                </a:lnTo>
                <a:lnTo>
                  <a:pt x="125" y="30"/>
                </a:lnTo>
                <a:lnTo>
                  <a:pt x="125" y="29"/>
                </a:lnTo>
                <a:lnTo>
                  <a:pt x="125" y="29"/>
                </a:lnTo>
                <a:close/>
                <a:moveTo>
                  <a:pt x="266" y="133"/>
                </a:moveTo>
                <a:lnTo>
                  <a:pt x="266" y="133"/>
                </a:lnTo>
                <a:lnTo>
                  <a:pt x="237" y="154"/>
                </a:lnTo>
                <a:lnTo>
                  <a:pt x="237" y="154"/>
                </a:lnTo>
                <a:lnTo>
                  <a:pt x="240" y="155"/>
                </a:lnTo>
                <a:lnTo>
                  <a:pt x="240" y="155"/>
                </a:lnTo>
                <a:lnTo>
                  <a:pt x="247" y="151"/>
                </a:lnTo>
                <a:lnTo>
                  <a:pt x="247" y="151"/>
                </a:lnTo>
                <a:lnTo>
                  <a:pt x="249" y="150"/>
                </a:lnTo>
                <a:lnTo>
                  <a:pt x="249" y="148"/>
                </a:lnTo>
                <a:lnTo>
                  <a:pt x="249" y="148"/>
                </a:lnTo>
                <a:lnTo>
                  <a:pt x="250" y="145"/>
                </a:lnTo>
                <a:lnTo>
                  <a:pt x="252" y="145"/>
                </a:lnTo>
                <a:lnTo>
                  <a:pt x="252" y="145"/>
                </a:lnTo>
                <a:lnTo>
                  <a:pt x="254" y="144"/>
                </a:lnTo>
                <a:lnTo>
                  <a:pt x="257" y="142"/>
                </a:lnTo>
                <a:lnTo>
                  <a:pt x="257" y="142"/>
                </a:lnTo>
                <a:lnTo>
                  <a:pt x="264" y="135"/>
                </a:lnTo>
                <a:lnTo>
                  <a:pt x="264" y="135"/>
                </a:lnTo>
                <a:lnTo>
                  <a:pt x="266" y="133"/>
                </a:lnTo>
                <a:lnTo>
                  <a:pt x="266" y="133"/>
                </a:lnTo>
                <a:close/>
                <a:moveTo>
                  <a:pt x="168" y="147"/>
                </a:moveTo>
                <a:lnTo>
                  <a:pt x="168" y="147"/>
                </a:lnTo>
                <a:lnTo>
                  <a:pt x="168" y="147"/>
                </a:lnTo>
                <a:lnTo>
                  <a:pt x="168" y="147"/>
                </a:lnTo>
                <a:lnTo>
                  <a:pt x="151" y="154"/>
                </a:lnTo>
                <a:lnTo>
                  <a:pt x="151" y="154"/>
                </a:lnTo>
                <a:lnTo>
                  <a:pt x="134" y="160"/>
                </a:lnTo>
                <a:lnTo>
                  <a:pt x="134" y="160"/>
                </a:lnTo>
                <a:lnTo>
                  <a:pt x="117" y="165"/>
                </a:lnTo>
                <a:lnTo>
                  <a:pt x="117" y="165"/>
                </a:lnTo>
                <a:lnTo>
                  <a:pt x="126" y="164"/>
                </a:lnTo>
                <a:lnTo>
                  <a:pt x="138" y="160"/>
                </a:lnTo>
                <a:lnTo>
                  <a:pt x="138" y="160"/>
                </a:lnTo>
                <a:lnTo>
                  <a:pt x="152" y="154"/>
                </a:lnTo>
                <a:lnTo>
                  <a:pt x="168" y="147"/>
                </a:lnTo>
                <a:lnTo>
                  <a:pt x="168" y="147"/>
                </a:lnTo>
                <a:close/>
                <a:moveTo>
                  <a:pt x="378" y="171"/>
                </a:moveTo>
                <a:lnTo>
                  <a:pt x="378" y="171"/>
                </a:lnTo>
                <a:lnTo>
                  <a:pt x="379" y="171"/>
                </a:lnTo>
                <a:lnTo>
                  <a:pt x="379" y="171"/>
                </a:lnTo>
                <a:lnTo>
                  <a:pt x="382" y="168"/>
                </a:lnTo>
                <a:lnTo>
                  <a:pt x="382" y="168"/>
                </a:lnTo>
                <a:lnTo>
                  <a:pt x="391" y="158"/>
                </a:lnTo>
                <a:lnTo>
                  <a:pt x="391" y="158"/>
                </a:lnTo>
                <a:lnTo>
                  <a:pt x="394" y="152"/>
                </a:lnTo>
                <a:lnTo>
                  <a:pt x="394" y="147"/>
                </a:lnTo>
                <a:lnTo>
                  <a:pt x="394" y="147"/>
                </a:lnTo>
                <a:lnTo>
                  <a:pt x="391" y="147"/>
                </a:lnTo>
                <a:lnTo>
                  <a:pt x="391" y="147"/>
                </a:lnTo>
                <a:lnTo>
                  <a:pt x="388" y="160"/>
                </a:lnTo>
                <a:lnTo>
                  <a:pt x="388" y="160"/>
                </a:lnTo>
                <a:lnTo>
                  <a:pt x="387" y="161"/>
                </a:lnTo>
                <a:lnTo>
                  <a:pt x="387" y="161"/>
                </a:lnTo>
                <a:lnTo>
                  <a:pt x="378" y="171"/>
                </a:lnTo>
                <a:lnTo>
                  <a:pt x="378" y="171"/>
                </a:lnTo>
                <a:close/>
                <a:moveTo>
                  <a:pt x="48" y="189"/>
                </a:moveTo>
                <a:lnTo>
                  <a:pt x="48" y="189"/>
                </a:lnTo>
                <a:lnTo>
                  <a:pt x="31" y="187"/>
                </a:lnTo>
                <a:lnTo>
                  <a:pt x="31" y="187"/>
                </a:lnTo>
                <a:lnTo>
                  <a:pt x="33" y="189"/>
                </a:lnTo>
                <a:lnTo>
                  <a:pt x="34" y="191"/>
                </a:lnTo>
                <a:lnTo>
                  <a:pt x="34" y="191"/>
                </a:lnTo>
                <a:lnTo>
                  <a:pt x="43" y="194"/>
                </a:lnTo>
                <a:lnTo>
                  <a:pt x="43" y="194"/>
                </a:lnTo>
                <a:lnTo>
                  <a:pt x="50" y="194"/>
                </a:lnTo>
                <a:lnTo>
                  <a:pt x="50" y="194"/>
                </a:lnTo>
                <a:lnTo>
                  <a:pt x="48" y="189"/>
                </a:lnTo>
                <a:lnTo>
                  <a:pt x="48" y="189"/>
                </a:lnTo>
                <a:close/>
                <a:moveTo>
                  <a:pt x="47" y="181"/>
                </a:moveTo>
                <a:lnTo>
                  <a:pt x="47" y="181"/>
                </a:lnTo>
                <a:lnTo>
                  <a:pt x="31" y="178"/>
                </a:lnTo>
                <a:lnTo>
                  <a:pt x="31" y="178"/>
                </a:lnTo>
                <a:lnTo>
                  <a:pt x="28" y="181"/>
                </a:lnTo>
                <a:lnTo>
                  <a:pt x="28" y="181"/>
                </a:lnTo>
                <a:lnTo>
                  <a:pt x="38" y="184"/>
                </a:lnTo>
                <a:lnTo>
                  <a:pt x="47" y="185"/>
                </a:lnTo>
                <a:lnTo>
                  <a:pt x="47" y="185"/>
                </a:lnTo>
                <a:lnTo>
                  <a:pt x="47" y="181"/>
                </a:lnTo>
                <a:lnTo>
                  <a:pt x="47" y="181"/>
                </a:lnTo>
                <a:close/>
                <a:moveTo>
                  <a:pt x="129" y="212"/>
                </a:moveTo>
                <a:lnTo>
                  <a:pt x="129" y="212"/>
                </a:lnTo>
                <a:lnTo>
                  <a:pt x="141" y="214"/>
                </a:lnTo>
                <a:lnTo>
                  <a:pt x="141" y="214"/>
                </a:lnTo>
                <a:lnTo>
                  <a:pt x="141" y="212"/>
                </a:lnTo>
                <a:lnTo>
                  <a:pt x="141" y="212"/>
                </a:lnTo>
                <a:lnTo>
                  <a:pt x="141" y="208"/>
                </a:lnTo>
                <a:lnTo>
                  <a:pt x="136" y="208"/>
                </a:lnTo>
                <a:lnTo>
                  <a:pt x="136" y="208"/>
                </a:lnTo>
                <a:lnTo>
                  <a:pt x="134" y="208"/>
                </a:lnTo>
                <a:lnTo>
                  <a:pt x="129" y="208"/>
                </a:lnTo>
                <a:lnTo>
                  <a:pt x="129" y="208"/>
                </a:lnTo>
                <a:lnTo>
                  <a:pt x="129" y="212"/>
                </a:lnTo>
                <a:lnTo>
                  <a:pt x="129" y="212"/>
                </a:lnTo>
                <a:close/>
                <a:moveTo>
                  <a:pt x="60" y="199"/>
                </a:moveTo>
                <a:lnTo>
                  <a:pt x="60" y="199"/>
                </a:lnTo>
                <a:lnTo>
                  <a:pt x="65" y="201"/>
                </a:lnTo>
                <a:lnTo>
                  <a:pt x="65" y="201"/>
                </a:lnTo>
                <a:lnTo>
                  <a:pt x="64" y="192"/>
                </a:lnTo>
                <a:lnTo>
                  <a:pt x="64" y="192"/>
                </a:lnTo>
                <a:lnTo>
                  <a:pt x="63" y="191"/>
                </a:lnTo>
                <a:lnTo>
                  <a:pt x="63" y="191"/>
                </a:lnTo>
                <a:lnTo>
                  <a:pt x="51" y="189"/>
                </a:lnTo>
                <a:lnTo>
                  <a:pt x="51" y="189"/>
                </a:lnTo>
                <a:lnTo>
                  <a:pt x="53" y="194"/>
                </a:lnTo>
                <a:lnTo>
                  <a:pt x="53" y="194"/>
                </a:lnTo>
                <a:lnTo>
                  <a:pt x="58" y="192"/>
                </a:lnTo>
                <a:lnTo>
                  <a:pt x="58" y="192"/>
                </a:lnTo>
                <a:lnTo>
                  <a:pt x="60" y="194"/>
                </a:lnTo>
                <a:lnTo>
                  <a:pt x="61" y="194"/>
                </a:lnTo>
                <a:lnTo>
                  <a:pt x="61" y="194"/>
                </a:lnTo>
                <a:lnTo>
                  <a:pt x="63" y="196"/>
                </a:lnTo>
                <a:lnTo>
                  <a:pt x="61" y="198"/>
                </a:lnTo>
                <a:lnTo>
                  <a:pt x="61" y="198"/>
                </a:lnTo>
                <a:lnTo>
                  <a:pt x="60" y="199"/>
                </a:lnTo>
                <a:lnTo>
                  <a:pt x="60" y="199"/>
                </a:lnTo>
                <a:close/>
                <a:moveTo>
                  <a:pt x="234" y="157"/>
                </a:moveTo>
                <a:lnTo>
                  <a:pt x="234" y="157"/>
                </a:lnTo>
                <a:lnTo>
                  <a:pt x="213" y="169"/>
                </a:lnTo>
                <a:lnTo>
                  <a:pt x="213" y="169"/>
                </a:lnTo>
                <a:lnTo>
                  <a:pt x="215" y="169"/>
                </a:lnTo>
                <a:lnTo>
                  <a:pt x="216" y="169"/>
                </a:lnTo>
                <a:lnTo>
                  <a:pt x="216" y="169"/>
                </a:lnTo>
                <a:lnTo>
                  <a:pt x="225" y="165"/>
                </a:lnTo>
                <a:lnTo>
                  <a:pt x="225" y="165"/>
                </a:lnTo>
                <a:lnTo>
                  <a:pt x="234" y="160"/>
                </a:lnTo>
                <a:lnTo>
                  <a:pt x="234" y="160"/>
                </a:lnTo>
                <a:lnTo>
                  <a:pt x="234" y="157"/>
                </a:lnTo>
                <a:lnTo>
                  <a:pt x="234" y="157"/>
                </a:lnTo>
                <a:close/>
                <a:moveTo>
                  <a:pt x="183" y="232"/>
                </a:moveTo>
                <a:lnTo>
                  <a:pt x="183" y="232"/>
                </a:lnTo>
                <a:lnTo>
                  <a:pt x="159" y="229"/>
                </a:lnTo>
                <a:lnTo>
                  <a:pt x="159" y="229"/>
                </a:lnTo>
                <a:lnTo>
                  <a:pt x="156" y="232"/>
                </a:lnTo>
                <a:lnTo>
                  <a:pt x="156" y="232"/>
                </a:lnTo>
                <a:lnTo>
                  <a:pt x="169" y="232"/>
                </a:lnTo>
                <a:lnTo>
                  <a:pt x="183" y="232"/>
                </a:lnTo>
                <a:lnTo>
                  <a:pt x="183" y="232"/>
                </a:lnTo>
                <a:close/>
                <a:moveTo>
                  <a:pt x="371" y="168"/>
                </a:moveTo>
                <a:lnTo>
                  <a:pt x="371" y="168"/>
                </a:lnTo>
                <a:lnTo>
                  <a:pt x="358" y="178"/>
                </a:lnTo>
                <a:lnTo>
                  <a:pt x="358" y="178"/>
                </a:lnTo>
                <a:lnTo>
                  <a:pt x="360" y="182"/>
                </a:lnTo>
                <a:lnTo>
                  <a:pt x="360" y="182"/>
                </a:lnTo>
                <a:lnTo>
                  <a:pt x="367" y="177"/>
                </a:lnTo>
                <a:lnTo>
                  <a:pt x="369" y="172"/>
                </a:lnTo>
                <a:lnTo>
                  <a:pt x="371" y="168"/>
                </a:lnTo>
                <a:lnTo>
                  <a:pt x="371" y="168"/>
                </a:lnTo>
                <a:close/>
                <a:moveTo>
                  <a:pt x="276" y="113"/>
                </a:moveTo>
                <a:lnTo>
                  <a:pt x="276" y="113"/>
                </a:lnTo>
                <a:lnTo>
                  <a:pt x="283" y="104"/>
                </a:lnTo>
                <a:lnTo>
                  <a:pt x="283" y="104"/>
                </a:lnTo>
                <a:lnTo>
                  <a:pt x="281" y="98"/>
                </a:lnTo>
                <a:lnTo>
                  <a:pt x="281" y="98"/>
                </a:lnTo>
                <a:lnTo>
                  <a:pt x="277" y="104"/>
                </a:lnTo>
                <a:lnTo>
                  <a:pt x="274" y="110"/>
                </a:lnTo>
                <a:lnTo>
                  <a:pt x="274" y="110"/>
                </a:lnTo>
                <a:lnTo>
                  <a:pt x="274" y="110"/>
                </a:lnTo>
                <a:lnTo>
                  <a:pt x="274" y="110"/>
                </a:lnTo>
                <a:lnTo>
                  <a:pt x="276" y="113"/>
                </a:lnTo>
                <a:lnTo>
                  <a:pt x="276" y="113"/>
                </a:lnTo>
                <a:close/>
                <a:moveTo>
                  <a:pt x="236" y="235"/>
                </a:moveTo>
                <a:lnTo>
                  <a:pt x="236" y="235"/>
                </a:lnTo>
                <a:lnTo>
                  <a:pt x="226" y="233"/>
                </a:lnTo>
                <a:lnTo>
                  <a:pt x="217" y="235"/>
                </a:lnTo>
                <a:lnTo>
                  <a:pt x="198" y="236"/>
                </a:lnTo>
                <a:lnTo>
                  <a:pt x="198" y="236"/>
                </a:lnTo>
                <a:lnTo>
                  <a:pt x="217" y="236"/>
                </a:lnTo>
                <a:lnTo>
                  <a:pt x="236" y="235"/>
                </a:lnTo>
                <a:lnTo>
                  <a:pt x="236" y="235"/>
                </a:lnTo>
                <a:close/>
                <a:moveTo>
                  <a:pt x="63" y="185"/>
                </a:moveTo>
                <a:lnTo>
                  <a:pt x="63" y="185"/>
                </a:lnTo>
                <a:lnTo>
                  <a:pt x="61" y="181"/>
                </a:lnTo>
                <a:lnTo>
                  <a:pt x="61" y="181"/>
                </a:lnTo>
                <a:lnTo>
                  <a:pt x="51" y="181"/>
                </a:lnTo>
                <a:lnTo>
                  <a:pt x="51" y="181"/>
                </a:lnTo>
                <a:lnTo>
                  <a:pt x="51" y="185"/>
                </a:lnTo>
                <a:lnTo>
                  <a:pt x="51" y="185"/>
                </a:lnTo>
                <a:lnTo>
                  <a:pt x="63" y="185"/>
                </a:lnTo>
                <a:lnTo>
                  <a:pt x="63" y="185"/>
                </a:lnTo>
                <a:close/>
                <a:moveTo>
                  <a:pt x="151" y="231"/>
                </a:moveTo>
                <a:lnTo>
                  <a:pt x="151" y="231"/>
                </a:lnTo>
                <a:lnTo>
                  <a:pt x="149" y="229"/>
                </a:lnTo>
                <a:lnTo>
                  <a:pt x="148" y="228"/>
                </a:lnTo>
                <a:lnTo>
                  <a:pt x="148" y="228"/>
                </a:lnTo>
                <a:lnTo>
                  <a:pt x="134" y="225"/>
                </a:lnTo>
                <a:lnTo>
                  <a:pt x="134" y="225"/>
                </a:lnTo>
                <a:lnTo>
                  <a:pt x="132" y="225"/>
                </a:lnTo>
                <a:lnTo>
                  <a:pt x="132" y="225"/>
                </a:lnTo>
                <a:lnTo>
                  <a:pt x="141" y="228"/>
                </a:lnTo>
                <a:lnTo>
                  <a:pt x="151" y="231"/>
                </a:lnTo>
                <a:lnTo>
                  <a:pt x="151" y="231"/>
                </a:lnTo>
                <a:close/>
                <a:moveTo>
                  <a:pt x="141" y="199"/>
                </a:moveTo>
                <a:lnTo>
                  <a:pt x="141" y="199"/>
                </a:lnTo>
                <a:lnTo>
                  <a:pt x="141" y="201"/>
                </a:lnTo>
                <a:lnTo>
                  <a:pt x="141" y="201"/>
                </a:lnTo>
                <a:lnTo>
                  <a:pt x="151" y="198"/>
                </a:lnTo>
                <a:lnTo>
                  <a:pt x="151" y="198"/>
                </a:lnTo>
                <a:lnTo>
                  <a:pt x="159" y="195"/>
                </a:lnTo>
                <a:lnTo>
                  <a:pt x="159" y="195"/>
                </a:lnTo>
                <a:lnTo>
                  <a:pt x="165" y="194"/>
                </a:lnTo>
                <a:lnTo>
                  <a:pt x="169" y="191"/>
                </a:lnTo>
                <a:lnTo>
                  <a:pt x="169" y="191"/>
                </a:lnTo>
                <a:lnTo>
                  <a:pt x="165" y="191"/>
                </a:lnTo>
                <a:lnTo>
                  <a:pt x="165" y="191"/>
                </a:lnTo>
                <a:lnTo>
                  <a:pt x="161" y="192"/>
                </a:lnTo>
                <a:lnTo>
                  <a:pt x="161" y="192"/>
                </a:lnTo>
                <a:lnTo>
                  <a:pt x="141" y="199"/>
                </a:lnTo>
                <a:lnTo>
                  <a:pt x="141" y="199"/>
                </a:lnTo>
                <a:close/>
                <a:moveTo>
                  <a:pt x="78" y="182"/>
                </a:moveTo>
                <a:lnTo>
                  <a:pt x="78" y="182"/>
                </a:lnTo>
                <a:lnTo>
                  <a:pt x="78" y="181"/>
                </a:lnTo>
                <a:lnTo>
                  <a:pt x="77" y="181"/>
                </a:lnTo>
                <a:lnTo>
                  <a:pt x="77" y="181"/>
                </a:lnTo>
                <a:lnTo>
                  <a:pt x="68" y="181"/>
                </a:lnTo>
                <a:lnTo>
                  <a:pt x="68" y="181"/>
                </a:lnTo>
                <a:lnTo>
                  <a:pt x="65" y="181"/>
                </a:lnTo>
                <a:lnTo>
                  <a:pt x="65" y="181"/>
                </a:lnTo>
                <a:lnTo>
                  <a:pt x="65" y="185"/>
                </a:lnTo>
                <a:lnTo>
                  <a:pt x="65" y="185"/>
                </a:lnTo>
                <a:lnTo>
                  <a:pt x="72" y="184"/>
                </a:lnTo>
                <a:lnTo>
                  <a:pt x="78" y="182"/>
                </a:lnTo>
                <a:lnTo>
                  <a:pt x="78" y="182"/>
                </a:lnTo>
                <a:close/>
                <a:moveTo>
                  <a:pt x="296" y="86"/>
                </a:moveTo>
                <a:lnTo>
                  <a:pt x="296" y="86"/>
                </a:lnTo>
                <a:lnTo>
                  <a:pt x="294" y="84"/>
                </a:lnTo>
                <a:lnTo>
                  <a:pt x="294" y="84"/>
                </a:lnTo>
                <a:lnTo>
                  <a:pt x="288" y="91"/>
                </a:lnTo>
                <a:lnTo>
                  <a:pt x="288" y="91"/>
                </a:lnTo>
                <a:lnTo>
                  <a:pt x="287" y="94"/>
                </a:lnTo>
                <a:lnTo>
                  <a:pt x="288" y="97"/>
                </a:lnTo>
                <a:lnTo>
                  <a:pt x="288" y="97"/>
                </a:lnTo>
                <a:lnTo>
                  <a:pt x="296" y="86"/>
                </a:lnTo>
                <a:lnTo>
                  <a:pt x="296" y="86"/>
                </a:lnTo>
                <a:close/>
                <a:moveTo>
                  <a:pt x="377" y="124"/>
                </a:moveTo>
                <a:lnTo>
                  <a:pt x="377" y="124"/>
                </a:lnTo>
                <a:lnTo>
                  <a:pt x="375" y="115"/>
                </a:lnTo>
                <a:lnTo>
                  <a:pt x="374" y="108"/>
                </a:lnTo>
                <a:lnTo>
                  <a:pt x="374" y="108"/>
                </a:lnTo>
                <a:lnTo>
                  <a:pt x="371" y="104"/>
                </a:lnTo>
                <a:lnTo>
                  <a:pt x="369" y="103"/>
                </a:lnTo>
                <a:lnTo>
                  <a:pt x="369" y="103"/>
                </a:lnTo>
                <a:lnTo>
                  <a:pt x="377" y="124"/>
                </a:lnTo>
                <a:lnTo>
                  <a:pt x="377" y="124"/>
                </a:lnTo>
                <a:close/>
                <a:moveTo>
                  <a:pt x="129" y="219"/>
                </a:moveTo>
                <a:lnTo>
                  <a:pt x="129" y="219"/>
                </a:lnTo>
                <a:lnTo>
                  <a:pt x="141" y="221"/>
                </a:lnTo>
                <a:lnTo>
                  <a:pt x="141" y="221"/>
                </a:lnTo>
                <a:lnTo>
                  <a:pt x="141" y="218"/>
                </a:lnTo>
                <a:lnTo>
                  <a:pt x="141" y="218"/>
                </a:lnTo>
                <a:lnTo>
                  <a:pt x="129" y="216"/>
                </a:lnTo>
                <a:lnTo>
                  <a:pt x="129" y="216"/>
                </a:lnTo>
                <a:lnTo>
                  <a:pt x="129" y="219"/>
                </a:lnTo>
                <a:lnTo>
                  <a:pt x="129" y="219"/>
                </a:lnTo>
                <a:close/>
                <a:moveTo>
                  <a:pt x="379" y="140"/>
                </a:moveTo>
                <a:lnTo>
                  <a:pt x="379" y="140"/>
                </a:lnTo>
                <a:lnTo>
                  <a:pt x="372" y="151"/>
                </a:lnTo>
                <a:lnTo>
                  <a:pt x="372" y="151"/>
                </a:lnTo>
                <a:lnTo>
                  <a:pt x="372" y="152"/>
                </a:lnTo>
                <a:lnTo>
                  <a:pt x="372" y="154"/>
                </a:lnTo>
                <a:lnTo>
                  <a:pt x="372" y="154"/>
                </a:lnTo>
                <a:lnTo>
                  <a:pt x="377" y="150"/>
                </a:lnTo>
                <a:lnTo>
                  <a:pt x="379" y="145"/>
                </a:lnTo>
                <a:lnTo>
                  <a:pt x="379" y="145"/>
                </a:lnTo>
                <a:lnTo>
                  <a:pt x="379" y="142"/>
                </a:lnTo>
                <a:lnTo>
                  <a:pt x="379" y="140"/>
                </a:lnTo>
                <a:lnTo>
                  <a:pt x="379" y="140"/>
                </a:lnTo>
                <a:close/>
                <a:moveTo>
                  <a:pt x="384" y="131"/>
                </a:moveTo>
                <a:lnTo>
                  <a:pt x="384" y="131"/>
                </a:lnTo>
                <a:lnTo>
                  <a:pt x="384" y="125"/>
                </a:lnTo>
                <a:lnTo>
                  <a:pt x="381" y="121"/>
                </a:lnTo>
                <a:lnTo>
                  <a:pt x="381" y="121"/>
                </a:lnTo>
                <a:lnTo>
                  <a:pt x="381" y="131"/>
                </a:lnTo>
                <a:lnTo>
                  <a:pt x="381" y="131"/>
                </a:lnTo>
                <a:lnTo>
                  <a:pt x="384" y="131"/>
                </a:lnTo>
                <a:lnTo>
                  <a:pt x="384" y="131"/>
                </a:lnTo>
                <a:close/>
                <a:moveTo>
                  <a:pt x="207" y="174"/>
                </a:moveTo>
                <a:lnTo>
                  <a:pt x="207" y="174"/>
                </a:lnTo>
                <a:lnTo>
                  <a:pt x="207" y="172"/>
                </a:lnTo>
                <a:lnTo>
                  <a:pt x="205" y="174"/>
                </a:lnTo>
                <a:lnTo>
                  <a:pt x="205" y="174"/>
                </a:lnTo>
                <a:lnTo>
                  <a:pt x="195" y="179"/>
                </a:lnTo>
                <a:lnTo>
                  <a:pt x="195" y="179"/>
                </a:lnTo>
                <a:lnTo>
                  <a:pt x="193" y="179"/>
                </a:lnTo>
                <a:lnTo>
                  <a:pt x="193" y="179"/>
                </a:lnTo>
                <a:lnTo>
                  <a:pt x="200" y="178"/>
                </a:lnTo>
                <a:lnTo>
                  <a:pt x="207" y="174"/>
                </a:lnTo>
                <a:lnTo>
                  <a:pt x="207" y="174"/>
                </a:lnTo>
                <a:close/>
                <a:moveTo>
                  <a:pt x="171" y="189"/>
                </a:moveTo>
                <a:lnTo>
                  <a:pt x="171" y="189"/>
                </a:lnTo>
                <a:lnTo>
                  <a:pt x="171" y="189"/>
                </a:lnTo>
                <a:lnTo>
                  <a:pt x="171" y="189"/>
                </a:lnTo>
                <a:lnTo>
                  <a:pt x="173" y="189"/>
                </a:lnTo>
                <a:lnTo>
                  <a:pt x="173" y="189"/>
                </a:lnTo>
                <a:lnTo>
                  <a:pt x="188" y="184"/>
                </a:lnTo>
                <a:lnTo>
                  <a:pt x="188" y="184"/>
                </a:lnTo>
                <a:lnTo>
                  <a:pt x="186" y="184"/>
                </a:lnTo>
                <a:lnTo>
                  <a:pt x="186" y="184"/>
                </a:lnTo>
                <a:lnTo>
                  <a:pt x="171" y="189"/>
                </a:lnTo>
                <a:lnTo>
                  <a:pt x="171" y="189"/>
                </a:lnTo>
                <a:close/>
                <a:moveTo>
                  <a:pt x="125" y="218"/>
                </a:moveTo>
                <a:lnTo>
                  <a:pt x="125" y="218"/>
                </a:lnTo>
                <a:lnTo>
                  <a:pt x="126" y="216"/>
                </a:lnTo>
                <a:lnTo>
                  <a:pt x="125" y="215"/>
                </a:lnTo>
                <a:lnTo>
                  <a:pt x="125" y="215"/>
                </a:lnTo>
                <a:lnTo>
                  <a:pt x="121" y="215"/>
                </a:lnTo>
                <a:lnTo>
                  <a:pt x="117" y="215"/>
                </a:lnTo>
                <a:lnTo>
                  <a:pt x="117" y="215"/>
                </a:lnTo>
                <a:lnTo>
                  <a:pt x="121" y="216"/>
                </a:lnTo>
                <a:lnTo>
                  <a:pt x="125" y="218"/>
                </a:lnTo>
                <a:lnTo>
                  <a:pt x="125" y="218"/>
                </a:lnTo>
                <a:close/>
                <a:moveTo>
                  <a:pt x="350" y="177"/>
                </a:moveTo>
                <a:lnTo>
                  <a:pt x="350" y="177"/>
                </a:lnTo>
                <a:lnTo>
                  <a:pt x="348" y="174"/>
                </a:lnTo>
                <a:lnTo>
                  <a:pt x="348" y="174"/>
                </a:lnTo>
                <a:lnTo>
                  <a:pt x="347" y="171"/>
                </a:lnTo>
                <a:lnTo>
                  <a:pt x="347" y="171"/>
                </a:lnTo>
                <a:lnTo>
                  <a:pt x="344" y="172"/>
                </a:lnTo>
                <a:lnTo>
                  <a:pt x="344" y="172"/>
                </a:lnTo>
                <a:lnTo>
                  <a:pt x="345" y="175"/>
                </a:lnTo>
                <a:lnTo>
                  <a:pt x="345" y="175"/>
                </a:lnTo>
                <a:lnTo>
                  <a:pt x="345" y="178"/>
                </a:lnTo>
                <a:lnTo>
                  <a:pt x="345" y="178"/>
                </a:lnTo>
                <a:lnTo>
                  <a:pt x="347" y="178"/>
                </a:lnTo>
                <a:lnTo>
                  <a:pt x="347" y="178"/>
                </a:lnTo>
                <a:lnTo>
                  <a:pt x="350" y="177"/>
                </a:lnTo>
                <a:lnTo>
                  <a:pt x="350" y="177"/>
                </a:lnTo>
                <a:close/>
                <a:moveTo>
                  <a:pt x="369" y="154"/>
                </a:moveTo>
                <a:lnTo>
                  <a:pt x="369" y="154"/>
                </a:lnTo>
                <a:lnTo>
                  <a:pt x="360" y="162"/>
                </a:lnTo>
                <a:lnTo>
                  <a:pt x="360" y="162"/>
                </a:lnTo>
                <a:lnTo>
                  <a:pt x="361" y="162"/>
                </a:lnTo>
                <a:lnTo>
                  <a:pt x="361" y="162"/>
                </a:lnTo>
                <a:lnTo>
                  <a:pt x="368" y="157"/>
                </a:lnTo>
                <a:lnTo>
                  <a:pt x="368" y="157"/>
                </a:lnTo>
                <a:lnTo>
                  <a:pt x="369" y="157"/>
                </a:lnTo>
                <a:lnTo>
                  <a:pt x="369" y="154"/>
                </a:lnTo>
                <a:lnTo>
                  <a:pt x="369" y="154"/>
                </a:lnTo>
                <a:close/>
                <a:moveTo>
                  <a:pt x="288" y="46"/>
                </a:moveTo>
                <a:lnTo>
                  <a:pt x="288" y="46"/>
                </a:lnTo>
                <a:lnTo>
                  <a:pt x="290" y="39"/>
                </a:lnTo>
                <a:lnTo>
                  <a:pt x="290" y="33"/>
                </a:lnTo>
                <a:lnTo>
                  <a:pt x="290" y="33"/>
                </a:lnTo>
                <a:lnTo>
                  <a:pt x="290" y="32"/>
                </a:lnTo>
                <a:lnTo>
                  <a:pt x="287" y="30"/>
                </a:lnTo>
                <a:lnTo>
                  <a:pt x="287" y="30"/>
                </a:lnTo>
                <a:lnTo>
                  <a:pt x="288" y="34"/>
                </a:lnTo>
                <a:lnTo>
                  <a:pt x="288" y="37"/>
                </a:lnTo>
                <a:lnTo>
                  <a:pt x="288" y="46"/>
                </a:lnTo>
                <a:lnTo>
                  <a:pt x="288" y="46"/>
                </a:lnTo>
                <a:close/>
                <a:moveTo>
                  <a:pt x="77" y="54"/>
                </a:moveTo>
                <a:lnTo>
                  <a:pt x="77" y="54"/>
                </a:lnTo>
                <a:lnTo>
                  <a:pt x="65" y="64"/>
                </a:lnTo>
                <a:lnTo>
                  <a:pt x="65" y="64"/>
                </a:lnTo>
                <a:lnTo>
                  <a:pt x="65" y="64"/>
                </a:lnTo>
                <a:lnTo>
                  <a:pt x="65" y="64"/>
                </a:lnTo>
                <a:lnTo>
                  <a:pt x="78" y="56"/>
                </a:lnTo>
                <a:lnTo>
                  <a:pt x="78" y="56"/>
                </a:lnTo>
                <a:lnTo>
                  <a:pt x="77" y="54"/>
                </a:lnTo>
                <a:lnTo>
                  <a:pt x="77" y="54"/>
                </a:lnTo>
                <a:close/>
                <a:moveTo>
                  <a:pt x="361" y="168"/>
                </a:moveTo>
                <a:lnTo>
                  <a:pt x="361" y="168"/>
                </a:lnTo>
                <a:lnTo>
                  <a:pt x="361" y="169"/>
                </a:lnTo>
                <a:lnTo>
                  <a:pt x="361" y="169"/>
                </a:lnTo>
                <a:lnTo>
                  <a:pt x="364" y="168"/>
                </a:lnTo>
                <a:lnTo>
                  <a:pt x="364" y="168"/>
                </a:lnTo>
                <a:lnTo>
                  <a:pt x="369" y="162"/>
                </a:lnTo>
                <a:lnTo>
                  <a:pt x="369" y="162"/>
                </a:lnTo>
                <a:lnTo>
                  <a:pt x="371" y="162"/>
                </a:lnTo>
                <a:lnTo>
                  <a:pt x="371" y="161"/>
                </a:lnTo>
                <a:lnTo>
                  <a:pt x="371" y="161"/>
                </a:lnTo>
                <a:lnTo>
                  <a:pt x="361" y="168"/>
                </a:lnTo>
                <a:lnTo>
                  <a:pt x="361" y="168"/>
                </a:lnTo>
                <a:close/>
                <a:moveTo>
                  <a:pt x="21" y="123"/>
                </a:moveTo>
                <a:lnTo>
                  <a:pt x="21" y="123"/>
                </a:lnTo>
                <a:lnTo>
                  <a:pt x="21" y="123"/>
                </a:lnTo>
                <a:lnTo>
                  <a:pt x="21" y="123"/>
                </a:lnTo>
                <a:lnTo>
                  <a:pt x="27" y="108"/>
                </a:lnTo>
                <a:lnTo>
                  <a:pt x="27" y="108"/>
                </a:lnTo>
                <a:lnTo>
                  <a:pt x="23" y="115"/>
                </a:lnTo>
                <a:lnTo>
                  <a:pt x="21" y="123"/>
                </a:lnTo>
                <a:lnTo>
                  <a:pt x="21" y="123"/>
                </a:lnTo>
                <a:close/>
                <a:moveTo>
                  <a:pt x="26" y="177"/>
                </a:moveTo>
                <a:lnTo>
                  <a:pt x="26" y="177"/>
                </a:lnTo>
                <a:lnTo>
                  <a:pt x="18" y="174"/>
                </a:lnTo>
                <a:lnTo>
                  <a:pt x="18" y="174"/>
                </a:lnTo>
                <a:lnTo>
                  <a:pt x="20" y="177"/>
                </a:lnTo>
                <a:lnTo>
                  <a:pt x="23" y="178"/>
                </a:lnTo>
                <a:lnTo>
                  <a:pt x="23" y="178"/>
                </a:lnTo>
                <a:lnTo>
                  <a:pt x="26" y="177"/>
                </a:lnTo>
                <a:lnTo>
                  <a:pt x="26" y="177"/>
                </a:lnTo>
                <a:close/>
                <a:moveTo>
                  <a:pt x="158" y="221"/>
                </a:moveTo>
                <a:lnTo>
                  <a:pt x="158" y="221"/>
                </a:lnTo>
                <a:lnTo>
                  <a:pt x="165" y="221"/>
                </a:lnTo>
                <a:lnTo>
                  <a:pt x="165" y="221"/>
                </a:lnTo>
                <a:lnTo>
                  <a:pt x="165" y="221"/>
                </a:lnTo>
                <a:lnTo>
                  <a:pt x="165" y="221"/>
                </a:lnTo>
                <a:lnTo>
                  <a:pt x="156" y="219"/>
                </a:lnTo>
                <a:lnTo>
                  <a:pt x="156" y="219"/>
                </a:lnTo>
                <a:lnTo>
                  <a:pt x="158" y="221"/>
                </a:lnTo>
                <a:lnTo>
                  <a:pt x="158" y="221"/>
                </a:lnTo>
                <a:close/>
                <a:moveTo>
                  <a:pt x="20" y="185"/>
                </a:moveTo>
                <a:lnTo>
                  <a:pt x="20" y="185"/>
                </a:lnTo>
                <a:lnTo>
                  <a:pt x="18" y="182"/>
                </a:lnTo>
                <a:lnTo>
                  <a:pt x="17" y="181"/>
                </a:lnTo>
                <a:lnTo>
                  <a:pt x="14" y="181"/>
                </a:lnTo>
                <a:lnTo>
                  <a:pt x="14" y="181"/>
                </a:lnTo>
                <a:lnTo>
                  <a:pt x="17" y="184"/>
                </a:lnTo>
                <a:lnTo>
                  <a:pt x="20" y="185"/>
                </a:lnTo>
                <a:lnTo>
                  <a:pt x="20" y="185"/>
                </a:lnTo>
                <a:close/>
                <a:moveTo>
                  <a:pt x="374" y="158"/>
                </a:moveTo>
                <a:lnTo>
                  <a:pt x="374" y="158"/>
                </a:lnTo>
                <a:lnTo>
                  <a:pt x="378" y="155"/>
                </a:lnTo>
                <a:lnTo>
                  <a:pt x="381" y="150"/>
                </a:lnTo>
                <a:lnTo>
                  <a:pt x="381" y="150"/>
                </a:lnTo>
                <a:lnTo>
                  <a:pt x="374" y="158"/>
                </a:lnTo>
                <a:lnTo>
                  <a:pt x="374" y="158"/>
                </a:lnTo>
                <a:lnTo>
                  <a:pt x="374" y="158"/>
                </a:lnTo>
                <a:lnTo>
                  <a:pt x="374" y="158"/>
                </a:lnTo>
                <a:close/>
                <a:moveTo>
                  <a:pt x="391" y="130"/>
                </a:moveTo>
                <a:lnTo>
                  <a:pt x="391" y="130"/>
                </a:lnTo>
                <a:lnTo>
                  <a:pt x="391" y="135"/>
                </a:lnTo>
                <a:lnTo>
                  <a:pt x="394" y="140"/>
                </a:lnTo>
                <a:lnTo>
                  <a:pt x="394" y="140"/>
                </a:lnTo>
                <a:lnTo>
                  <a:pt x="392" y="135"/>
                </a:lnTo>
                <a:lnTo>
                  <a:pt x="391" y="130"/>
                </a:lnTo>
                <a:lnTo>
                  <a:pt x="391" y="130"/>
                </a:lnTo>
                <a:close/>
                <a:moveTo>
                  <a:pt x="301" y="69"/>
                </a:moveTo>
                <a:lnTo>
                  <a:pt x="301" y="69"/>
                </a:lnTo>
                <a:lnTo>
                  <a:pt x="301" y="69"/>
                </a:lnTo>
                <a:lnTo>
                  <a:pt x="301" y="69"/>
                </a:lnTo>
                <a:lnTo>
                  <a:pt x="300" y="73"/>
                </a:lnTo>
                <a:lnTo>
                  <a:pt x="298" y="74"/>
                </a:lnTo>
                <a:lnTo>
                  <a:pt x="300" y="77"/>
                </a:lnTo>
                <a:lnTo>
                  <a:pt x="300" y="77"/>
                </a:lnTo>
                <a:lnTo>
                  <a:pt x="301" y="69"/>
                </a:lnTo>
                <a:lnTo>
                  <a:pt x="301" y="69"/>
                </a:lnTo>
                <a:close/>
                <a:moveTo>
                  <a:pt x="126" y="212"/>
                </a:moveTo>
                <a:lnTo>
                  <a:pt x="126" y="212"/>
                </a:lnTo>
                <a:lnTo>
                  <a:pt x="126" y="209"/>
                </a:lnTo>
                <a:lnTo>
                  <a:pt x="126" y="209"/>
                </a:lnTo>
                <a:lnTo>
                  <a:pt x="121" y="209"/>
                </a:lnTo>
                <a:lnTo>
                  <a:pt x="121" y="209"/>
                </a:lnTo>
                <a:lnTo>
                  <a:pt x="121" y="211"/>
                </a:lnTo>
                <a:lnTo>
                  <a:pt x="121" y="211"/>
                </a:lnTo>
                <a:lnTo>
                  <a:pt x="126" y="212"/>
                </a:lnTo>
                <a:lnTo>
                  <a:pt x="126" y="212"/>
                </a:lnTo>
                <a:close/>
                <a:moveTo>
                  <a:pt x="111" y="214"/>
                </a:moveTo>
                <a:lnTo>
                  <a:pt x="111" y="214"/>
                </a:lnTo>
                <a:lnTo>
                  <a:pt x="111" y="211"/>
                </a:lnTo>
                <a:lnTo>
                  <a:pt x="111" y="211"/>
                </a:lnTo>
                <a:lnTo>
                  <a:pt x="105" y="211"/>
                </a:lnTo>
                <a:lnTo>
                  <a:pt x="105" y="211"/>
                </a:lnTo>
                <a:lnTo>
                  <a:pt x="111" y="214"/>
                </a:lnTo>
                <a:lnTo>
                  <a:pt x="111" y="214"/>
                </a:lnTo>
                <a:close/>
                <a:moveTo>
                  <a:pt x="146" y="221"/>
                </a:moveTo>
                <a:lnTo>
                  <a:pt x="146" y="221"/>
                </a:lnTo>
                <a:lnTo>
                  <a:pt x="146" y="221"/>
                </a:lnTo>
                <a:lnTo>
                  <a:pt x="146" y="221"/>
                </a:lnTo>
                <a:lnTo>
                  <a:pt x="151" y="221"/>
                </a:lnTo>
                <a:lnTo>
                  <a:pt x="151" y="221"/>
                </a:lnTo>
                <a:lnTo>
                  <a:pt x="151" y="218"/>
                </a:lnTo>
                <a:lnTo>
                  <a:pt x="151" y="218"/>
                </a:lnTo>
                <a:lnTo>
                  <a:pt x="149" y="218"/>
                </a:lnTo>
                <a:lnTo>
                  <a:pt x="149" y="218"/>
                </a:lnTo>
                <a:lnTo>
                  <a:pt x="146" y="221"/>
                </a:lnTo>
                <a:lnTo>
                  <a:pt x="146" y="221"/>
                </a:lnTo>
                <a:close/>
                <a:moveTo>
                  <a:pt x="298" y="52"/>
                </a:moveTo>
                <a:lnTo>
                  <a:pt x="298" y="52"/>
                </a:lnTo>
                <a:lnTo>
                  <a:pt x="297" y="54"/>
                </a:lnTo>
                <a:lnTo>
                  <a:pt x="297" y="54"/>
                </a:lnTo>
                <a:lnTo>
                  <a:pt x="297" y="56"/>
                </a:lnTo>
                <a:lnTo>
                  <a:pt x="297" y="56"/>
                </a:lnTo>
                <a:lnTo>
                  <a:pt x="298" y="54"/>
                </a:lnTo>
                <a:lnTo>
                  <a:pt x="298" y="52"/>
                </a:lnTo>
                <a:lnTo>
                  <a:pt x="298" y="52"/>
                </a:lnTo>
                <a:close/>
                <a:moveTo>
                  <a:pt x="301" y="53"/>
                </a:moveTo>
                <a:lnTo>
                  <a:pt x="301" y="53"/>
                </a:lnTo>
                <a:lnTo>
                  <a:pt x="303" y="50"/>
                </a:lnTo>
                <a:lnTo>
                  <a:pt x="301" y="49"/>
                </a:lnTo>
                <a:lnTo>
                  <a:pt x="301" y="49"/>
                </a:lnTo>
                <a:lnTo>
                  <a:pt x="301" y="50"/>
                </a:lnTo>
                <a:lnTo>
                  <a:pt x="301" y="53"/>
                </a:lnTo>
                <a:lnTo>
                  <a:pt x="301" y="53"/>
                </a:lnTo>
                <a:close/>
                <a:moveTo>
                  <a:pt x="377" y="164"/>
                </a:moveTo>
                <a:lnTo>
                  <a:pt x="377" y="164"/>
                </a:lnTo>
                <a:lnTo>
                  <a:pt x="377" y="164"/>
                </a:lnTo>
                <a:lnTo>
                  <a:pt x="377" y="164"/>
                </a:lnTo>
                <a:lnTo>
                  <a:pt x="375" y="164"/>
                </a:lnTo>
                <a:lnTo>
                  <a:pt x="375" y="167"/>
                </a:lnTo>
                <a:lnTo>
                  <a:pt x="375" y="167"/>
                </a:lnTo>
                <a:lnTo>
                  <a:pt x="377" y="164"/>
                </a:lnTo>
                <a:lnTo>
                  <a:pt x="377" y="164"/>
                </a:lnTo>
                <a:close/>
                <a:moveTo>
                  <a:pt x="51" y="76"/>
                </a:moveTo>
                <a:lnTo>
                  <a:pt x="51" y="76"/>
                </a:lnTo>
                <a:lnTo>
                  <a:pt x="51" y="76"/>
                </a:lnTo>
                <a:lnTo>
                  <a:pt x="51" y="76"/>
                </a:lnTo>
                <a:lnTo>
                  <a:pt x="50" y="77"/>
                </a:lnTo>
                <a:lnTo>
                  <a:pt x="50" y="77"/>
                </a:lnTo>
                <a:lnTo>
                  <a:pt x="50" y="77"/>
                </a:lnTo>
                <a:lnTo>
                  <a:pt x="50" y="77"/>
                </a:lnTo>
                <a:lnTo>
                  <a:pt x="51" y="76"/>
                </a:lnTo>
                <a:lnTo>
                  <a:pt x="51" y="7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1" name="Freeform 113"/>
          <p:cNvSpPr/>
          <p:nvPr/>
        </p:nvSpPr>
        <p:spPr bwMode="auto">
          <a:xfrm>
            <a:off x="3155463" y="3469367"/>
            <a:ext cx="58062" cy="104919"/>
          </a:xfrm>
          <a:custGeom>
            <a:avLst/>
            <a:gdLst>
              <a:gd name="T0" fmla="*/ 3 w 33"/>
              <a:gd name="T1" fmla="*/ 62 h 62"/>
              <a:gd name="T2" fmla="*/ 3 w 33"/>
              <a:gd name="T3" fmla="*/ 62 h 62"/>
              <a:gd name="T4" fmla="*/ 0 w 33"/>
              <a:gd name="T5" fmla="*/ 60 h 62"/>
              <a:gd name="T6" fmla="*/ 0 w 33"/>
              <a:gd name="T7" fmla="*/ 57 h 62"/>
              <a:gd name="T8" fmla="*/ 0 w 33"/>
              <a:gd name="T9" fmla="*/ 57 h 62"/>
              <a:gd name="T10" fmla="*/ 2 w 33"/>
              <a:gd name="T11" fmla="*/ 52 h 62"/>
              <a:gd name="T12" fmla="*/ 2 w 33"/>
              <a:gd name="T13" fmla="*/ 52 h 62"/>
              <a:gd name="T14" fmla="*/ 12 w 33"/>
              <a:gd name="T15" fmla="*/ 29 h 62"/>
              <a:gd name="T16" fmla="*/ 12 w 33"/>
              <a:gd name="T17" fmla="*/ 29 h 62"/>
              <a:gd name="T18" fmla="*/ 17 w 33"/>
              <a:gd name="T19" fmla="*/ 18 h 62"/>
              <a:gd name="T20" fmla="*/ 24 w 33"/>
              <a:gd name="T21" fmla="*/ 8 h 62"/>
              <a:gd name="T22" fmla="*/ 24 w 33"/>
              <a:gd name="T23" fmla="*/ 8 h 62"/>
              <a:gd name="T24" fmla="*/ 27 w 33"/>
              <a:gd name="T25" fmla="*/ 2 h 62"/>
              <a:gd name="T26" fmla="*/ 27 w 33"/>
              <a:gd name="T27" fmla="*/ 2 h 62"/>
              <a:gd name="T28" fmla="*/ 29 w 33"/>
              <a:gd name="T29" fmla="*/ 0 h 62"/>
              <a:gd name="T30" fmla="*/ 30 w 33"/>
              <a:gd name="T31" fmla="*/ 0 h 62"/>
              <a:gd name="T32" fmla="*/ 30 w 33"/>
              <a:gd name="T33" fmla="*/ 0 h 62"/>
              <a:gd name="T34" fmla="*/ 32 w 33"/>
              <a:gd name="T35" fmla="*/ 0 h 62"/>
              <a:gd name="T36" fmla="*/ 33 w 33"/>
              <a:gd name="T37" fmla="*/ 3 h 62"/>
              <a:gd name="T38" fmla="*/ 33 w 33"/>
              <a:gd name="T39" fmla="*/ 3 h 62"/>
              <a:gd name="T40" fmla="*/ 33 w 33"/>
              <a:gd name="T41" fmla="*/ 5 h 62"/>
              <a:gd name="T42" fmla="*/ 32 w 33"/>
              <a:gd name="T43" fmla="*/ 6 h 62"/>
              <a:gd name="T44" fmla="*/ 32 w 33"/>
              <a:gd name="T45" fmla="*/ 6 h 62"/>
              <a:gd name="T46" fmla="*/ 29 w 33"/>
              <a:gd name="T47" fmla="*/ 8 h 62"/>
              <a:gd name="T48" fmla="*/ 27 w 33"/>
              <a:gd name="T49" fmla="*/ 9 h 62"/>
              <a:gd name="T50" fmla="*/ 27 w 33"/>
              <a:gd name="T51" fmla="*/ 9 h 62"/>
              <a:gd name="T52" fmla="*/ 22 w 33"/>
              <a:gd name="T53" fmla="*/ 19 h 62"/>
              <a:gd name="T54" fmla="*/ 16 w 33"/>
              <a:gd name="T55" fmla="*/ 29 h 62"/>
              <a:gd name="T56" fmla="*/ 16 w 33"/>
              <a:gd name="T57" fmla="*/ 29 h 62"/>
              <a:gd name="T58" fmla="*/ 10 w 33"/>
              <a:gd name="T59" fmla="*/ 43 h 62"/>
              <a:gd name="T60" fmla="*/ 6 w 33"/>
              <a:gd name="T61" fmla="*/ 59 h 62"/>
              <a:gd name="T62" fmla="*/ 6 w 33"/>
              <a:gd name="T63" fmla="*/ 59 h 62"/>
              <a:gd name="T64" fmla="*/ 6 w 33"/>
              <a:gd name="T65" fmla="*/ 62 h 62"/>
              <a:gd name="T66" fmla="*/ 3 w 33"/>
              <a:gd name="T67" fmla="*/ 62 h 62"/>
              <a:gd name="T68" fmla="*/ 3 w 33"/>
              <a:gd name="T69"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 h="62">
                <a:moveTo>
                  <a:pt x="3" y="62"/>
                </a:moveTo>
                <a:lnTo>
                  <a:pt x="3" y="62"/>
                </a:lnTo>
                <a:lnTo>
                  <a:pt x="0" y="60"/>
                </a:lnTo>
                <a:lnTo>
                  <a:pt x="0" y="57"/>
                </a:lnTo>
                <a:lnTo>
                  <a:pt x="0" y="57"/>
                </a:lnTo>
                <a:lnTo>
                  <a:pt x="2" y="52"/>
                </a:lnTo>
                <a:lnTo>
                  <a:pt x="2" y="52"/>
                </a:lnTo>
                <a:lnTo>
                  <a:pt x="12" y="29"/>
                </a:lnTo>
                <a:lnTo>
                  <a:pt x="12" y="29"/>
                </a:lnTo>
                <a:lnTo>
                  <a:pt x="17" y="18"/>
                </a:lnTo>
                <a:lnTo>
                  <a:pt x="24" y="8"/>
                </a:lnTo>
                <a:lnTo>
                  <a:pt x="24" y="8"/>
                </a:lnTo>
                <a:lnTo>
                  <a:pt x="27" y="2"/>
                </a:lnTo>
                <a:lnTo>
                  <a:pt x="27" y="2"/>
                </a:lnTo>
                <a:lnTo>
                  <a:pt x="29" y="0"/>
                </a:lnTo>
                <a:lnTo>
                  <a:pt x="30" y="0"/>
                </a:lnTo>
                <a:lnTo>
                  <a:pt x="30" y="0"/>
                </a:lnTo>
                <a:lnTo>
                  <a:pt x="32" y="0"/>
                </a:lnTo>
                <a:lnTo>
                  <a:pt x="33" y="3"/>
                </a:lnTo>
                <a:lnTo>
                  <a:pt x="33" y="3"/>
                </a:lnTo>
                <a:lnTo>
                  <a:pt x="33" y="5"/>
                </a:lnTo>
                <a:lnTo>
                  <a:pt x="32" y="6"/>
                </a:lnTo>
                <a:lnTo>
                  <a:pt x="32" y="6"/>
                </a:lnTo>
                <a:lnTo>
                  <a:pt x="29" y="8"/>
                </a:lnTo>
                <a:lnTo>
                  <a:pt x="27" y="9"/>
                </a:lnTo>
                <a:lnTo>
                  <a:pt x="27" y="9"/>
                </a:lnTo>
                <a:lnTo>
                  <a:pt x="22" y="19"/>
                </a:lnTo>
                <a:lnTo>
                  <a:pt x="16" y="29"/>
                </a:lnTo>
                <a:lnTo>
                  <a:pt x="16" y="29"/>
                </a:lnTo>
                <a:lnTo>
                  <a:pt x="10" y="43"/>
                </a:lnTo>
                <a:lnTo>
                  <a:pt x="6" y="59"/>
                </a:lnTo>
                <a:lnTo>
                  <a:pt x="6" y="59"/>
                </a:lnTo>
                <a:lnTo>
                  <a:pt x="6" y="62"/>
                </a:lnTo>
                <a:lnTo>
                  <a:pt x="3" y="62"/>
                </a:lnTo>
                <a:lnTo>
                  <a:pt x="3" y="6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2" name="Freeform 114"/>
          <p:cNvSpPr/>
          <p:nvPr/>
        </p:nvSpPr>
        <p:spPr bwMode="auto">
          <a:xfrm>
            <a:off x="3313813" y="3438907"/>
            <a:ext cx="58062" cy="84612"/>
          </a:xfrm>
          <a:custGeom>
            <a:avLst/>
            <a:gdLst>
              <a:gd name="T0" fmla="*/ 33 w 33"/>
              <a:gd name="T1" fmla="*/ 3 h 50"/>
              <a:gd name="T2" fmla="*/ 33 w 33"/>
              <a:gd name="T3" fmla="*/ 3 h 50"/>
              <a:gd name="T4" fmla="*/ 33 w 33"/>
              <a:gd name="T5" fmla="*/ 4 h 50"/>
              <a:gd name="T6" fmla="*/ 31 w 33"/>
              <a:gd name="T7" fmla="*/ 4 h 50"/>
              <a:gd name="T8" fmla="*/ 31 w 33"/>
              <a:gd name="T9" fmla="*/ 4 h 50"/>
              <a:gd name="T10" fmla="*/ 28 w 33"/>
              <a:gd name="T11" fmla="*/ 6 h 50"/>
              <a:gd name="T12" fmla="*/ 27 w 33"/>
              <a:gd name="T13" fmla="*/ 7 h 50"/>
              <a:gd name="T14" fmla="*/ 27 w 33"/>
              <a:gd name="T15" fmla="*/ 7 h 50"/>
              <a:gd name="T16" fmla="*/ 20 w 33"/>
              <a:gd name="T17" fmla="*/ 14 h 50"/>
              <a:gd name="T18" fmla="*/ 14 w 33"/>
              <a:gd name="T19" fmla="*/ 23 h 50"/>
              <a:gd name="T20" fmla="*/ 10 w 33"/>
              <a:gd name="T21" fmla="*/ 31 h 50"/>
              <a:gd name="T22" fmla="*/ 7 w 33"/>
              <a:gd name="T23" fmla="*/ 40 h 50"/>
              <a:gd name="T24" fmla="*/ 7 w 33"/>
              <a:gd name="T25" fmla="*/ 40 h 50"/>
              <a:gd name="T26" fmla="*/ 6 w 33"/>
              <a:gd name="T27" fmla="*/ 47 h 50"/>
              <a:gd name="T28" fmla="*/ 6 w 33"/>
              <a:gd name="T29" fmla="*/ 47 h 50"/>
              <a:gd name="T30" fmla="*/ 6 w 33"/>
              <a:gd name="T31" fmla="*/ 48 h 50"/>
              <a:gd name="T32" fmla="*/ 6 w 33"/>
              <a:gd name="T33" fmla="*/ 48 h 50"/>
              <a:gd name="T34" fmla="*/ 4 w 33"/>
              <a:gd name="T35" fmla="*/ 50 h 50"/>
              <a:gd name="T36" fmla="*/ 1 w 33"/>
              <a:gd name="T37" fmla="*/ 50 h 50"/>
              <a:gd name="T38" fmla="*/ 1 w 33"/>
              <a:gd name="T39" fmla="*/ 50 h 50"/>
              <a:gd name="T40" fmla="*/ 0 w 33"/>
              <a:gd name="T41" fmla="*/ 48 h 50"/>
              <a:gd name="T42" fmla="*/ 0 w 33"/>
              <a:gd name="T43" fmla="*/ 45 h 50"/>
              <a:gd name="T44" fmla="*/ 0 w 33"/>
              <a:gd name="T45" fmla="*/ 45 h 50"/>
              <a:gd name="T46" fmla="*/ 4 w 33"/>
              <a:gd name="T47" fmla="*/ 36 h 50"/>
              <a:gd name="T48" fmla="*/ 4 w 33"/>
              <a:gd name="T49" fmla="*/ 36 h 50"/>
              <a:gd name="T50" fmla="*/ 14 w 33"/>
              <a:gd name="T51" fmla="*/ 17 h 50"/>
              <a:gd name="T52" fmla="*/ 14 w 33"/>
              <a:gd name="T53" fmla="*/ 17 h 50"/>
              <a:gd name="T54" fmla="*/ 20 w 33"/>
              <a:gd name="T55" fmla="*/ 10 h 50"/>
              <a:gd name="T56" fmla="*/ 24 w 33"/>
              <a:gd name="T57" fmla="*/ 4 h 50"/>
              <a:gd name="T58" fmla="*/ 24 w 33"/>
              <a:gd name="T59" fmla="*/ 4 h 50"/>
              <a:gd name="T60" fmla="*/ 28 w 33"/>
              <a:gd name="T61" fmla="*/ 0 h 50"/>
              <a:gd name="T62" fmla="*/ 28 w 33"/>
              <a:gd name="T63" fmla="*/ 0 h 50"/>
              <a:gd name="T64" fmla="*/ 30 w 33"/>
              <a:gd name="T65" fmla="*/ 0 h 50"/>
              <a:gd name="T66" fmla="*/ 31 w 33"/>
              <a:gd name="T67" fmla="*/ 0 h 50"/>
              <a:gd name="T68" fmla="*/ 31 w 33"/>
              <a:gd name="T69" fmla="*/ 0 h 50"/>
              <a:gd name="T70" fmla="*/ 33 w 33"/>
              <a:gd name="T71" fmla="*/ 0 h 50"/>
              <a:gd name="T72" fmla="*/ 33 w 33"/>
              <a:gd name="T73" fmla="*/ 3 h 50"/>
              <a:gd name="T74" fmla="*/ 33 w 33"/>
              <a:gd name="T75" fmla="*/ 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0">
                <a:moveTo>
                  <a:pt x="33" y="3"/>
                </a:moveTo>
                <a:lnTo>
                  <a:pt x="33" y="3"/>
                </a:lnTo>
                <a:lnTo>
                  <a:pt x="33" y="4"/>
                </a:lnTo>
                <a:lnTo>
                  <a:pt x="31" y="4"/>
                </a:lnTo>
                <a:lnTo>
                  <a:pt x="31" y="4"/>
                </a:lnTo>
                <a:lnTo>
                  <a:pt x="28" y="6"/>
                </a:lnTo>
                <a:lnTo>
                  <a:pt x="27" y="7"/>
                </a:lnTo>
                <a:lnTo>
                  <a:pt x="27" y="7"/>
                </a:lnTo>
                <a:lnTo>
                  <a:pt x="20" y="14"/>
                </a:lnTo>
                <a:lnTo>
                  <a:pt x="14" y="23"/>
                </a:lnTo>
                <a:lnTo>
                  <a:pt x="10" y="31"/>
                </a:lnTo>
                <a:lnTo>
                  <a:pt x="7" y="40"/>
                </a:lnTo>
                <a:lnTo>
                  <a:pt x="7" y="40"/>
                </a:lnTo>
                <a:lnTo>
                  <a:pt x="6" y="47"/>
                </a:lnTo>
                <a:lnTo>
                  <a:pt x="6" y="47"/>
                </a:lnTo>
                <a:lnTo>
                  <a:pt x="6" y="48"/>
                </a:lnTo>
                <a:lnTo>
                  <a:pt x="6" y="48"/>
                </a:lnTo>
                <a:lnTo>
                  <a:pt x="4" y="50"/>
                </a:lnTo>
                <a:lnTo>
                  <a:pt x="1" y="50"/>
                </a:lnTo>
                <a:lnTo>
                  <a:pt x="1" y="50"/>
                </a:lnTo>
                <a:lnTo>
                  <a:pt x="0" y="48"/>
                </a:lnTo>
                <a:lnTo>
                  <a:pt x="0" y="45"/>
                </a:lnTo>
                <a:lnTo>
                  <a:pt x="0" y="45"/>
                </a:lnTo>
                <a:lnTo>
                  <a:pt x="4" y="36"/>
                </a:lnTo>
                <a:lnTo>
                  <a:pt x="4" y="36"/>
                </a:lnTo>
                <a:lnTo>
                  <a:pt x="14" y="17"/>
                </a:lnTo>
                <a:lnTo>
                  <a:pt x="14" y="17"/>
                </a:lnTo>
                <a:lnTo>
                  <a:pt x="20" y="10"/>
                </a:lnTo>
                <a:lnTo>
                  <a:pt x="24" y="4"/>
                </a:lnTo>
                <a:lnTo>
                  <a:pt x="24" y="4"/>
                </a:lnTo>
                <a:lnTo>
                  <a:pt x="28" y="0"/>
                </a:lnTo>
                <a:lnTo>
                  <a:pt x="28" y="0"/>
                </a:lnTo>
                <a:lnTo>
                  <a:pt x="30" y="0"/>
                </a:lnTo>
                <a:lnTo>
                  <a:pt x="31" y="0"/>
                </a:lnTo>
                <a:lnTo>
                  <a:pt x="31" y="0"/>
                </a:lnTo>
                <a:lnTo>
                  <a:pt x="33" y="0"/>
                </a:lnTo>
                <a:lnTo>
                  <a:pt x="33" y="3"/>
                </a:lnTo>
                <a:lnTo>
                  <a:pt x="3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3" name="Freeform 115"/>
          <p:cNvSpPr/>
          <p:nvPr/>
        </p:nvSpPr>
        <p:spPr bwMode="auto">
          <a:xfrm>
            <a:off x="3350762" y="3433830"/>
            <a:ext cx="54544" cy="84612"/>
          </a:xfrm>
          <a:custGeom>
            <a:avLst/>
            <a:gdLst>
              <a:gd name="T0" fmla="*/ 0 w 31"/>
              <a:gd name="T1" fmla="*/ 47 h 50"/>
              <a:gd name="T2" fmla="*/ 0 w 31"/>
              <a:gd name="T3" fmla="*/ 47 h 50"/>
              <a:gd name="T4" fmla="*/ 0 w 31"/>
              <a:gd name="T5" fmla="*/ 44 h 50"/>
              <a:gd name="T6" fmla="*/ 0 w 31"/>
              <a:gd name="T7" fmla="*/ 44 h 50"/>
              <a:gd name="T8" fmla="*/ 9 w 31"/>
              <a:gd name="T9" fmla="*/ 27 h 50"/>
              <a:gd name="T10" fmla="*/ 9 w 31"/>
              <a:gd name="T11" fmla="*/ 27 h 50"/>
              <a:gd name="T12" fmla="*/ 16 w 31"/>
              <a:gd name="T13" fmla="*/ 17 h 50"/>
              <a:gd name="T14" fmla="*/ 23 w 31"/>
              <a:gd name="T15" fmla="*/ 7 h 50"/>
              <a:gd name="T16" fmla="*/ 23 w 31"/>
              <a:gd name="T17" fmla="*/ 7 h 50"/>
              <a:gd name="T18" fmla="*/ 24 w 31"/>
              <a:gd name="T19" fmla="*/ 6 h 50"/>
              <a:gd name="T20" fmla="*/ 26 w 31"/>
              <a:gd name="T21" fmla="*/ 2 h 50"/>
              <a:gd name="T22" fmla="*/ 26 w 31"/>
              <a:gd name="T23" fmla="*/ 2 h 50"/>
              <a:gd name="T24" fmla="*/ 27 w 31"/>
              <a:gd name="T25" fmla="*/ 0 h 50"/>
              <a:gd name="T26" fmla="*/ 29 w 31"/>
              <a:gd name="T27" fmla="*/ 0 h 50"/>
              <a:gd name="T28" fmla="*/ 29 w 31"/>
              <a:gd name="T29" fmla="*/ 0 h 50"/>
              <a:gd name="T30" fmla="*/ 31 w 31"/>
              <a:gd name="T31" fmla="*/ 2 h 50"/>
              <a:gd name="T32" fmla="*/ 31 w 31"/>
              <a:gd name="T33" fmla="*/ 3 h 50"/>
              <a:gd name="T34" fmla="*/ 31 w 31"/>
              <a:gd name="T35" fmla="*/ 3 h 50"/>
              <a:gd name="T36" fmla="*/ 31 w 31"/>
              <a:gd name="T37" fmla="*/ 4 h 50"/>
              <a:gd name="T38" fmla="*/ 30 w 31"/>
              <a:gd name="T39" fmla="*/ 6 h 50"/>
              <a:gd name="T40" fmla="*/ 30 w 31"/>
              <a:gd name="T41" fmla="*/ 6 h 50"/>
              <a:gd name="T42" fmla="*/ 27 w 31"/>
              <a:gd name="T43" fmla="*/ 7 h 50"/>
              <a:gd name="T44" fmla="*/ 24 w 31"/>
              <a:gd name="T45" fmla="*/ 10 h 50"/>
              <a:gd name="T46" fmla="*/ 24 w 31"/>
              <a:gd name="T47" fmla="*/ 10 h 50"/>
              <a:gd name="T48" fmla="*/ 19 w 31"/>
              <a:gd name="T49" fmla="*/ 17 h 50"/>
              <a:gd name="T50" fmla="*/ 13 w 31"/>
              <a:gd name="T51" fmla="*/ 26 h 50"/>
              <a:gd name="T52" fmla="*/ 13 w 31"/>
              <a:gd name="T53" fmla="*/ 26 h 50"/>
              <a:gd name="T54" fmla="*/ 10 w 31"/>
              <a:gd name="T55" fmla="*/ 33 h 50"/>
              <a:gd name="T56" fmla="*/ 7 w 31"/>
              <a:gd name="T57" fmla="*/ 40 h 50"/>
              <a:gd name="T58" fmla="*/ 7 w 31"/>
              <a:gd name="T59" fmla="*/ 40 h 50"/>
              <a:gd name="T60" fmla="*/ 6 w 31"/>
              <a:gd name="T61" fmla="*/ 47 h 50"/>
              <a:gd name="T62" fmla="*/ 6 w 31"/>
              <a:gd name="T63" fmla="*/ 47 h 50"/>
              <a:gd name="T64" fmla="*/ 6 w 31"/>
              <a:gd name="T65" fmla="*/ 48 h 50"/>
              <a:gd name="T66" fmla="*/ 6 w 31"/>
              <a:gd name="T67" fmla="*/ 48 h 50"/>
              <a:gd name="T68" fmla="*/ 4 w 31"/>
              <a:gd name="T69" fmla="*/ 50 h 50"/>
              <a:gd name="T70" fmla="*/ 2 w 31"/>
              <a:gd name="T71" fmla="*/ 50 h 50"/>
              <a:gd name="T72" fmla="*/ 2 w 31"/>
              <a:gd name="T73" fmla="*/ 50 h 50"/>
              <a:gd name="T74" fmla="*/ 0 w 31"/>
              <a:gd name="T75" fmla="*/ 48 h 50"/>
              <a:gd name="T76" fmla="*/ 0 w 31"/>
              <a:gd name="T77" fmla="*/ 47 h 50"/>
              <a:gd name="T78" fmla="*/ 0 w 31"/>
              <a:gd name="T79"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1" h="50">
                <a:moveTo>
                  <a:pt x="0" y="47"/>
                </a:moveTo>
                <a:lnTo>
                  <a:pt x="0" y="47"/>
                </a:lnTo>
                <a:lnTo>
                  <a:pt x="0" y="44"/>
                </a:lnTo>
                <a:lnTo>
                  <a:pt x="0" y="44"/>
                </a:lnTo>
                <a:lnTo>
                  <a:pt x="9" y="27"/>
                </a:lnTo>
                <a:lnTo>
                  <a:pt x="9" y="27"/>
                </a:lnTo>
                <a:lnTo>
                  <a:pt x="16" y="17"/>
                </a:lnTo>
                <a:lnTo>
                  <a:pt x="23" y="7"/>
                </a:lnTo>
                <a:lnTo>
                  <a:pt x="23" y="7"/>
                </a:lnTo>
                <a:lnTo>
                  <a:pt x="24" y="6"/>
                </a:lnTo>
                <a:lnTo>
                  <a:pt x="26" y="2"/>
                </a:lnTo>
                <a:lnTo>
                  <a:pt x="26" y="2"/>
                </a:lnTo>
                <a:lnTo>
                  <a:pt x="27" y="0"/>
                </a:lnTo>
                <a:lnTo>
                  <a:pt x="29" y="0"/>
                </a:lnTo>
                <a:lnTo>
                  <a:pt x="29" y="0"/>
                </a:lnTo>
                <a:lnTo>
                  <a:pt x="31" y="2"/>
                </a:lnTo>
                <a:lnTo>
                  <a:pt x="31" y="3"/>
                </a:lnTo>
                <a:lnTo>
                  <a:pt x="31" y="3"/>
                </a:lnTo>
                <a:lnTo>
                  <a:pt x="31" y="4"/>
                </a:lnTo>
                <a:lnTo>
                  <a:pt x="30" y="6"/>
                </a:lnTo>
                <a:lnTo>
                  <a:pt x="30" y="6"/>
                </a:lnTo>
                <a:lnTo>
                  <a:pt x="27" y="7"/>
                </a:lnTo>
                <a:lnTo>
                  <a:pt x="24" y="10"/>
                </a:lnTo>
                <a:lnTo>
                  <a:pt x="24" y="10"/>
                </a:lnTo>
                <a:lnTo>
                  <a:pt x="19" y="17"/>
                </a:lnTo>
                <a:lnTo>
                  <a:pt x="13" y="26"/>
                </a:lnTo>
                <a:lnTo>
                  <a:pt x="13" y="26"/>
                </a:lnTo>
                <a:lnTo>
                  <a:pt x="10" y="33"/>
                </a:lnTo>
                <a:lnTo>
                  <a:pt x="7" y="40"/>
                </a:lnTo>
                <a:lnTo>
                  <a:pt x="7" y="40"/>
                </a:lnTo>
                <a:lnTo>
                  <a:pt x="6" y="47"/>
                </a:lnTo>
                <a:lnTo>
                  <a:pt x="6" y="47"/>
                </a:lnTo>
                <a:lnTo>
                  <a:pt x="6" y="48"/>
                </a:lnTo>
                <a:lnTo>
                  <a:pt x="6" y="48"/>
                </a:lnTo>
                <a:lnTo>
                  <a:pt x="4" y="50"/>
                </a:lnTo>
                <a:lnTo>
                  <a:pt x="2" y="50"/>
                </a:lnTo>
                <a:lnTo>
                  <a:pt x="2" y="50"/>
                </a:lnTo>
                <a:lnTo>
                  <a:pt x="0" y="48"/>
                </a:lnTo>
                <a:lnTo>
                  <a:pt x="0" y="47"/>
                </a:lnTo>
                <a:lnTo>
                  <a:pt x="0" y="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4" name="Freeform 116"/>
          <p:cNvSpPr/>
          <p:nvPr/>
        </p:nvSpPr>
        <p:spPr bwMode="auto">
          <a:xfrm>
            <a:off x="3385951" y="3438907"/>
            <a:ext cx="52784" cy="81228"/>
          </a:xfrm>
          <a:custGeom>
            <a:avLst/>
            <a:gdLst>
              <a:gd name="T0" fmla="*/ 30 w 30"/>
              <a:gd name="T1" fmla="*/ 3 h 48"/>
              <a:gd name="T2" fmla="*/ 30 w 30"/>
              <a:gd name="T3" fmla="*/ 3 h 48"/>
              <a:gd name="T4" fmla="*/ 28 w 30"/>
              <a:gd name="T5" fmla="*/ 4 h 48"/>
              <a:gd name="T6" fmla="*/ 28 w 30"/>
              <a:gd name="T7" fmla="*/ 4 h 48"/>
              <a:gd name="T8" fmla="*/ 24 w 30"/>
              <a:gd name="T9" fmla="*/ 9 h 48"/>
              <a:gd name="T10" fmla="*/ 21 w 30"/>
              <a:gd name="T11" fmla="*/ 14 h 48"/>
              <a:gd name="T12" fmla="*/ 14 w 30"/>
              <a:gd name="T13" fmla="*/ 24 h 48"/>
              <a:gd name="T14" fmla="*/ 14 w 30"/>
              <a:gd name="T15" fmla="*/ 24 h 48"/>
              <a:gd name="T16" fmla="*/ 10 w 30"/>
              <a:gd name="T17" fmla="*/ 34 h 48"/>
              <a:gd name="T18" fmla="*/ 7 w 30"/>
              <a:gd name="T19" fmla="*/ 44 h 48"/>
              <a:gd name="T20" fmla="*/ 7 w 30"/>
              <a:gd name="T21" fmla="*/ 44 h 48"/>
              <a:gd name="T22" fmla="*/ 7 w 30"/>
              <a:gd name="T23" fmla="*/ 45 h 48"/>
              <a:gd name="T24" fmla="*/ 7 w 30"/>
              <a:gd name="T25" fmla="*/ 45 h 48"/>
              <a:gd name="T26" fmla="*/ 4 w 30"/>
              <a:gd name="T27" fmla="*/ 48 h 48"/>
              <a:gd name="T28" fmla="*/ 1 w 30"/>
              <a:gd name="T29" fmla="*/ 48 h 48"/>
              <a:gd name="T30" fmla="*/ 1 w 30"/>
              <a:gd name="T31" fmla="*/ 48 h 48"/>
              <a:gd name="T32" fmla="*/ 0 w 30"/>
              <a:gd name="T33" fmla="*/ 47 h 48"/>
              <a:gd name="T34" fmla="*/ 1 w 30"/>
              <a:gd name="T35" fmla="*/ 44 h 48"/>
              <a:gd name="T36" fmla="*/ 1 w 30"/>
              <a:gd name="T37" fmla="*/ 44 h 48"/>
              <a:gd name="T38" fmla="*/ 6 w 30"/>
              <a:gd name="T39" fmla="*/ 36 h 48"/>
              <a:gd name="T40" fmla="*/ 6 w 30"/>
              <a:gd name="T41" fmla="*/ 36 h 48"/>
              <a:gd name="T42" fmla="*/ 11 w 30"/>
              <a:gd name="T43" fmla="*/ 26 h 48"/>
              <a:gd name="T44" fmla="*/ 11 w 30"/>
              <a:gd name="T45" fmla="*/ 26 h 48"/>
              <a:gd name="T46" fmla="*/ 21 w 30"/>
              <a:gd name="T47" fmla="*/ 9 h 48"/>
              <a:gd name="T48" fmla="*/ 21 w 30"/>
              <a:gd name="T49" fmla="*/ 9 h 48"/>
              <a:gd name="T50" fmla="*/ 24 w 30"/>
              <a:gd name="T51" fmla="*/ 3 h 48"/>
              <a:gd name="T52" fmla="*/ 24 w 30"/>
              <a:gd name="T53" fmla="*/ 3 h 48"/>
              <a:gd name="T54" fmla="*/ 24 w 30"/>
              <a:gd name="T55" fmla="*/ 0 h 48"/>
              <a:gd name="T56" fmla="*/ 27 w 30"/>
              <a:gd name="T57" fmla="*/ 0 h 48"/>
              <a:gd name="T58" fmla="*/ 27 w 30"/>
              <a:gd name="T59" fmla="*/ 0 h 48"/>
              <a:gd name="T60" fmla="*/ 28 w 30"/>
              <a:gd name="T61" fmla="*/ 0 h 48"/>
              <a:gd name="T62" fmla="*/ 30 w 30"/>
              <a:gd name="T63" fmla="*/ 3 h 48"/>
              <a:gd name="T64" fmla="*/ 30 w 30"/>
              <a:gd name="T65" fmla="*/ 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48">
                <a:moveTo>
                  <a:pt x="30" y="3"/>
                </a:moveTo>
                <a:lnTo>
                  <a:pt x="30" y="3"/>
                </a:lnTo>
                <a:lnTo>
                  <a:pt x="28" y="4"/>
                </a:lnTo>
                <a:lnTo>
                  <a:pt x="28" y="4"/>
                </a:lnTo>
                <a:lnTo>
                  <a:pt x="24" y="9"/>
                </a:lnTo>
                <a:lnTo>
                  <a:pt x="21" y="14"/>
                </a:lnTo>
                <a:lnTo>
                  <a:pt x="14" y="24"/>
                </a:lnTo>
                <a:lnTo>
                  <a:pt x="14" y="24"/>
                </a:lnTo>
                <a:lnTo>
                  <a:pt x="10" y="34"/>
                </a:lnTo>
                <a:lnTo>
                  <a:pt x="7" y="44"/>
                </a:lnTo>
                <a:lnTo>
                  <a:pt x="7" y="44"/>
                </a:lnTo>
                <a:lnTo>
                  <a:pt x="7" y="45"/>
                </a:lnTo>
                <a:lnTo>
                  <a:pt x="7" y="45"/>
                </a:lnTo>
                <a:lnTo>
                  <a:pt x="4" y="48"/>
                </a:lnTo>
                <a:lnTo>
                  <a:pt x="1" y="48"/>
                </a:lnTo>
                <a:lnTo>
                  <a:pt x="1" y="48"/>
                </a:lnTo>
                <a:lnTo>
                  <a:pt x="0" y="47"/>
                </a:lnTo>
                <a:lnTo>
                  <a:pt x="1" y="44"/>
                </a:lnTo>
                <a:lnTo>
                  <a:pt x="1" y="44"/>
                </a:lnTo>
                <a:lnTo>
                  <a:pt x="6" y="36"/>
                </a:lnTo>
                <a:lnTo>
                  <a:pt x="6" y="36"/>
                </a:lnTo>
                <a:lnTo>
                  <a:pt x="11" y="26"/>
                </a:lnTo>
                <a:lnTo>
                  <a:pt x="11" y="26"/>
                </a:lnTo>
                <a:lnTo>
                  <a:pt x="21" y="9"/>
                </a:lnTo>
                <a:lnTo>
                  <a:pt x="21" y="9"/>
                </a:lnTo>
                <a:lnTo>
                  <a:pt x="24" y="3"/>
                </a:lnTo>
                <a:lnTo>
                  <a:pt x="24" y="3"/>
                </a:lnTo>
                <a:lnTo>
                  <a:pt x="24" y="0"/>
                </a:lnTo>
                <a:lnTo>
                  <a:pt x="27" y="0"/>
                </a:lnTo>
                <a:lnTo>
                  <a:pt x="27" y="0"/>
                </a:lnTo>
                <a:lnTo>
                  <a:pt x="28" y="0"/>
                </a:lnTo>
                <a:lnTo>
                  <a:pt x="30" y="3"/>
                </a:lnTo>
                <a:lnTo>
                  <a:pt x="30"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5" name="Freeform 117"/>
          <p:cNvSpPr/>
          <p:nvPr/>
        </p:nvSpPr>
        <p:spPr bwMode="auto">
          <a:xfrm>
            <a:off x="3428178" y="3460906"/>
            <a:ext cx="35189" cy="54152"/>
          </a:xfrm>
          <a:custGeom>
            <a:avLst/>
            <a:gdLst>
              <a:gd name="T0" fmla="*/ 3 w 20"/>
              <a:gd name="T1" fmla="*/ 32 h 32"/>
              <a:gd name="T2" fmla="*/ 3 w 20"/>
              <a:gd name="T3" fmla="*/ 32 h 32"/>
              <a:gd name="T4" fmla="*/ 2 w 20"/>
              <a:gd name="T5" fmla="*/ 32 h 32"/>
              <a:gd name="T6" fmla="*/ 0 w 20"/>
              <a:gd name="T7" fmla="*/ 30 h 32"/>
              <a:gd name="T8" fmla="*/ 0 w 20"/>
              <a:gd name="T9" fmla="*/ 30 h 32"/>
              <a:gd name="T10" fmla="*/ 2 w 20"/>
              <a:gd name="T11" fmla="*/ 28 h 32"/>
              <a:gd name="T12" fmla="*/ 2 w 20"/>
              <a:gd name="T13" fmla="*/ 28 h 32"/>
              <a:gd name="T14" fmla="*/ 10 w 20"/>
              <a:gd name="T15" fmla="*/ 10 h 32"/>
              <a:gd name="T16" fmla="*/ 10 w 20"/>
              <a:gd name="T17" fmla="*/ 10 h 32"/>
              <a:gd name="T18" fmla="*/ 13 w 20"/>
              <a:gd name="T19" fmla="*/ 4 h 32"/>
              <a:gd name="T20" fmla="*/ 13 w 20"/>
              <a:gd name="T21" fmla="*/ 4 h 32"/>
              <a:gd name="T22" fmla="*/ 14 w 20"/>
              <a:gd name="T23" fmla="*/ 0 h 32"/>
              <a:gd name="T24" fmla="*/ 14 w 20"/>
              <a:gd name="T25" fmla="*/ 0 h 32"/>
              <a:gd name="T26" fmla="*/ 16 w 20"/>
              <a:gd name="T27" fmla="*/ 0 h 32"/>
              <a:gd name="T28" fmla="*/ 17 w 20"/>
              <a:gd name="T29" fmla="*/ 0 h 32"/>
              <a:gd name="T30" fmla="*/ 17 w 20"/>
              <a:gd name="T31" fmla="*/ 0 h 32"/>
              <a:gd name="T32" fmla="*/ 19 w 20"/>
              <a:gd name="T33" fmla="*/ 0 h 32"/>
              <a:gd name="T34" fmla="*/ 20 w 20"/>
              <a:gd name="T35" fmla="*/ 1 h 32"/>
              <a:gd name="T36" fmla="*/ 20 w 20"/>
              <a:gd name="T37" fmla="*/ 1 h 32"/>
              <a:gd name="T38" fmla="*/ 19 w 20"/>
              <a:gd name="T39" fmla="*/ 3 h 32"/>
              <a:gd name="T40" fmla="*/ 19 w 20"/>
              <a:gd name="T41" fmla="*/ 4 h 32"/>
              <a:gd name="T42" fmla="*/ 19 w 20"/>
              <a:gd name="T43" fmla="*/ 4 h 32"/>
              <a:gd name="T44" fmla="*/ 16 w 20"/>
              <a:gd name="T45" fmla="*/ 4 h 32"/>
              <a:gd name="T46" fmla="*/ 14 w 20"/>
              <a:gd name="T47" fmla="*/ 7 h 32"/>
              <a:gd name="T48" fmla="*/ 14 w 20"/>
              <a:gd name="T49" fmla="*/ 7 h 32"/>
              <a:gd name="T50" fmla="*/ 10 w 20"/>
              <a:gd name="T51" fmla="*/ 14 h 32"/>
              <a:gd name="T52" fmla="*/ 7 w 20"/>
              <a:gd name="T53" fmla="*/ 23 h 32"/>
              <a:gd name="T54" fmla="*/ 7 w 20"/>
              <a:gd name="T55" fmla="*/ 23 h 32"/>
              <a:gd name="T56" fmla="*/ 6 w 20"/>
              <a:gd name="T57" fmla="*/ 31 h 32"/>
              <a:gd name="T58" fmla="*/ 6 w 20"/>
              <a:gd name="T59" fmla="*/ 31 h 32"/>
              <a:gd name="T60" fmla="*/ 4 w 20"/>
              <a:gd name="T61" fmla="*/ 32 h 32"/>
              <a:gd name="T62" fmla="*/ 3 w 20"/>
              <a:gd name="T63" fmla="*/ 32 h 32"/>
              <a:gd name="T64" fmla="*/ 3 w 20"/>
              <a:gd name="T65"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 h="32">
                <a:moveTo>
                  <a:pt x="3" y="32"/>
                </a:moveTo>
                <a:lnTo>
                  <a:pt x="3" y="32"/>
                </a:lnTo>
                <a:lnTo>
                  <a:pt x="2" y="32"/>
                </a:lnTo>
                <a:lnTo>
                  <a:pt x="0" y="30"/>
                </a:lnTo>
                <a:lnTo>
                  <a:pt x="0" y="30"/>
                </a:lnTo>
                <a:lnTo>
                  <a:pt x="2" y="28"/>
                </a:lnTo>
                <a:lnTo>
                  <a:pt x="2" y="28"/>
                </a:lnTo>
                <a:lnTo>
                  <a:pt x="10" y="10"/>
                </a:lnTo>
                <a:lnTo>
                  <a:pt x="10" y="10"/>
                </a:lnTo>
                <a:lnTo>
                  <a:pt x="13" y="4"/>
                </a:lnTo>
                <a:lnTo>
                  <a:pt x="13" y="4"/>
                </a:lnTo>
                <a:lnTo>
                  <a:pt x="14" y="0"/>
                </a:lnTo>
                <a:lnTo>
                  <a:pt x="14" y="0"/>
                </a:lnTo>
                <a:lnTo>
                  <a:pt x="16" y="0"/>
                </a:lnTo>
                <a:lnTo>
                  <a:pt x="17" y="0"/>
                </a:lnTo>
                <a:lnTo>
                  <a:pt x="17" y="0"/>
                </a:lnTo>
                <a:lnTo>
                  <a:pt x="19" y="0"/>
                </a:lnTo>
                <a:lnTo>
                  <a:pt x="20" y="1"/>
                </a:lnTo>
                <a:lnTo>
                  <a:pt x="20" y="1"/>
                </a:lnTo>
                <a:lnTo>
                  <a:pt x="19" y="3"/>
                </a:lnTo>
                <a:lnTo>
                  <a:pt x="19" y="4"/>
                </a:lnTo>
                <a:lnTo>
                  <a:pt x="19" y="4"/>
                </a:lnTo>
                <a:lnTo>
                  <a:pt x="16" y="4"/>
                </a:lnTo>
                <a:lnTo>
                  <a:pt x="14" y="7"/>
                </a:lnTo>
                <a:lnTo>
                  <a:pt x="14" y="7"/>
                </a:lnTo>
                <a:lnTo>
                  <a:pt x="10" y="14"/>
                </a:lnTo>
                <a:lnTo>
                  <a:pt x="7" y="23"/>
                </a:lnTo>
                <a:lnTo>
                  <a:pt x="7" y="23"/>
                </a:lnTo>
                <a:lnTo>
                  <a:pt x="6" y="31"/>
                </a:lnTo>
                <a:lnTo>
                  <a:pt x="6" y="31"/>
                </a:lnTo>
                <a:lnTo>
                  <a:pt x="4" y="32"/>
                </a:lnTo>
                <a:lnTo>
                  <a:pt x="3" y="32"/>
                </a:lnTo>
                <a:lnTo>
                  <a:pt x="3"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6" name="Freeform 118"/>
          <p:cNvSpPr>
            <a:spLocks noEditPoints="1"/>
          </p:cNvSpPr>
          <p:nvPr/>
        </p:nvSpPr>
        <p:spPr bwMode="auto">
          <a:xfrm>
            <a:off x="3862762" y="2589400"/>
            <a:ext cx="350131" cy="643053"/>
          </a:xfrm>
          <a:custGeom>
            <a:avLst/>
            <a:gdLst>
              <a:gd name="T0" fmla="*/ 192 w 199"/>
              <a:gd name="T1" fmla="*/ 53 h 380"/>
              <a:gd name="T2" fmla="*/ 16 w 199"/>
              <a:gd name="T3" fmla="*/ 341 h 380"/>
              <a:gd name="T4" fmla="*/ 184 w 199"/>
              <a:gd name="T5" fmla="*/ 194 h 380"/>
              <a:gd name="T6" fmla="*/ 111 w 199"/>
              <a:gd name="T7" fmla="*/ 36 h 380"/>
              <a:gd name="T8" fmla="*/ 99 w 199"/>
              <a:gd name="T9" fmla="*/ 57 h 380"/>
              <a:gd name="T10" fmla="*/ 57 w 199"/>
              <a:gd name="T11" fmla="*/ 233 h 380"/>
              <a:gd name="T12" fmla="*/ 131 w 199"/>
              <a:gd name="T13" fmla="*/ 36 h 380"/>
              <a:gd name="T14" fmla="*/ 180 w 199"/>
              <a:gd name="T15" fmla="*/ 64 h 380"/>
              <a:gd name="T16" fmla="*/ 100 w 199"/>
              <a:gd name="T17" fmla="*/ 184 h 380"/>
              <a:gd name="T18" fmla="*/ 127 w 199"/>
              <a:gd name="T19" fmla="*/ 147 h 380"/>
              <a:gd name="T20" fmla="*/ 114 w 199"/>
              <a:gd name="T21" fmla="*/ 7 h 380"/>
              <a:gd name="T22" fmla="*/ 8 w 199"/>
              <a:gd name="T23" fmla="*/ 188 h 380"/>
              <a:gd name="T24" fmla="*/ 128 w 199"/>
              <a:gd name="T25" fmla="*/ 101 h 380"/>
              <a:gd name="T26" fmla="*/ 56 w 199"/>
              <a:gd name="T27" fmla="*/ 228 h 380"/>
              <a:gd name="T28" fmla="*/ 22 w 199"/>
              <a:gd name="T29" fmla="*/ 47 h 380"/>
              <a:gd name="T30" fmla="*/ 62 w 199"/>
              <a:gd name="T31" fmla="*/ 198 h 380"/>
              <a:gd name="T32" fmla="*/ 118 w 199"/>
              <a:gd name="T33" fmla="*/ 23 h 380"/>
              <a:gd name="T34" fmla="*/ 96 w 199"/>
              <a:gd name="T35" fmla="*/ 198 h 380"/>
              <a:gd name="T36" fmla="*/ 175 w 199"/>
              <a:gd name="T37" fmla="*/ 165 h 380"/>
              <a:gd name="T38" fmla="*/ 194 w 199"/>
              <a:gd name="T39" fmla="*/ 160 h 380"/>
              <a:gd name="T40" fmla="*/ 25 w 199"/>
              <a:gd name="T41" fmla="*/ 108 h 380"/>
              <a:gd name="T42" fmla="*/ 147 w 199"/>
              <a:gd name="T43" fmla="*/ 108 h 380"/>
              <a:gd name="T44" fmla="*/ 77 w 199"/>
              <a:gd name="T45" fmla="*/ 145 h 380"/>
              <a:gd name="T46" fmla="*/ 35 w 199"/>
              <a:gd name="T47" fmla="*/ 205 h 380"/>
              <a:gd name="T48" fmla="*/ 110 w 199"/>
              <a:gd name="T49" fmla="*/ 226 h 380"/>
              <a:gd name="T50" fmla="*/ 57 w 199"/>
              <a:gd name="T51" fmla="*/ 130 h 380"/>
              <a:gd name="T52" fmla="*/ 74 w 199"/>
              <a:gd name="T53" fmla="*/ 110 h 380"/>
              <a:gd name="T54" fmla="*/ 43 w 199"/>
              <a:gd name="T55" fmla="*/ 204 h 380"/>
              <a:gd name="T56" fmla="*/ 187 w 199"/>
              <a:gd name="T57" fmla="*/ 155 h 380"/>
              <a:gd name="T58" fmla="*/ 33 w 199"/>
              <a:gd name="T59" fmla="*/ 189 h 380"/>
              <a:gd name="T60" fmla="*/ 20 w 199"/>
              <a:gd name="T61" fmla="*/ 187 h 380"/>
              <a:gd name="T62" fmla="*/ 127 w 199"/>
              <a:gd name="T63" fmla="*/ 16 h 380"/>
              <a:gd name="T64" fmla="*/ 18 w 199"/>
              <a:gd name="T65" fmla="*/ 114 h 380"/>
              <a:gd name="T66" fmla="*/ 86 w 199"/>
              <a:gd name="T67" fmla="*/ 216 h 380"/>
              <a:gd name="T68" fmla="*/ 171 w 199"/>
              <a:gd name="T69" fmla="*/ 108 h 380"/>
              <a:gd name="T70" fmla="*/ 15 w 199"/>
              <a:gd name="T71" fmla="*/ 142 h 380"/>
              <a:gd name="T72" fmla="*/ 174 w 199"/>
              <a:gd name="T73" fmla="*/ 174 h 380"/>
              <a:gd name="T74" fmla="*/ 134 w 199"/>
              <a:gd name="T75" fmla="*/ 131 h 380"/>
              <a:gd name="T76" fmla="*/ 138 w 199"/>
              <a:gd name="T77" fmla="*/ 117 h 380"/>
              <a:gd name="T78" fmla="*/ 126 w 199"/>
              <a:gd name="T79" fmla="*/ 140 h 380"/>
              <a:gd name="T80" fmla="*/ 187 w 199"/>
              <a:gd name="T81" fmla="*/ 50 h 380"/>
              <a:gd name="T82" fmla="*/ 180 w 199"/>
              <a:gd name="T83" fmla="*/ 148 h 380"/>
              <a:gd name="T84" fmla="*/ 52 w 199"/>
              <a:gd name="T85" fmla="*/ 214 h 380"/>
              <a:gd name="T86" fmla="*/ 16 w 199"/>
              <a:gd name="T87" fmla="*/ 121 h 380"/>
              <a:gd name="T88" fmla="*/ 22 w 199"/>
              <a:gd name="T89" fmla="*/ 177 h 380"/>
              <a:gd name="T90" fmla="*/ 54 w 199"/>
              <a:gd name="T91" fmla="*/ 121 h 380"/>
              <a:gd name="T92" fmla="*/ 143 w 199"/>
              <a:gd name="T93" fmla="*/ 199 h 380"/>
              <a:gd name="T94" fmla="*/ 33 w 199"/>
              <a:gd name="T95" fmla="*/ 151 h 380"/>
              <a:gd name="T96" fmla="*/ 174 w 199"/>
              <a:gd name="T97" fmla="*/ 101 h 380"/>
              <a:gd name="T98" fmla="*/ 27 w 199"/>
              <a:gd name="T99" fmla="*/ 169 h 380"/>
              <a:gd name="T100" fmla="*/ 60 w 199"/>
              <a:gd name="T101" fmla="*/ 128 h 380"/>
              <a:gd name="T102" fmla="*/ 81 w 199"/>
              <a:gd name="T103" fmla="*/ 137 h 380"/>
              <a:gd name="T104" fmla="*/ 182 w 199"/>
              <a:gd name="T105" fmla="*/ 152 h 380"/>
              <a:gd name="T106" fmla="*/ 70 w 199"/>
              <a:gd name="T107" fmla="*/ 206 h 380"/>
              <a:gd name="T108" fmla="*/ 143 w 199"/>
              <a:gd name="T109" fmla="*/ 137 h 380"/>
              <a:gd name="T110" fmla="*/ 53 w 199"/>
              <a:gd name="T111" fmla="*/ 202 h 380"/>
              <a:gd name="T112" fmla="*/ 121 w 199"/>
              <a:gd name="T113" fmla="*/ 17 h 380"/>
              <a:gd name="T114" fmla="*/ 154 w 199"/>
              <a:gd name="T115" fmla="*/ 111 h 380"/>
              <a:gd name="T116" fmla="*/ 154 w 199"/>
              <a:gd name="T117" fmla="*/ 199 h 380"/>
              <a:gd name="T118" fmla="*/ 175 w 199"/>
              <a:gd name="T119" fmla="*/ 182 h 380"/>
              <a:gd name="T120" fmla="*/ 77 w 199"/>
              <a:gd name="T121" fmla="*/ 103 h 380"/>
              <a:gd name="T122" fmla="*/ 170 w 199"/>
              <a:gd name="T123" fmla="*/ 117 h 380"/>
              <a:gd name="T124" fmla="*/ 13 w 199"/>
              <a:gd name="T125" fmla="*/ 12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9" h="380">
                <a:moveTo>
                  <a:pt x="6" y="56"/>
                </a:moveTo>
                <a:lnTo>
                  <a:pt x="6" y="56"/>
                </a:lnTo>
                <a:lnTo>
                  <a:pt x="9" y="50"/>
                </a:lnTo>
                <a:lnTo>
                  <a:pt x="15" y="44"/>
                </a:lnTo>
                <a:lnTo>
                  <a:pt x="15" y="44"/>
                </a:lnTo>
                <a:lnTo>
                  <a:pt x="19" y="42"/>
                </a:lnTo>
                <a:lnTo>
                  <a:pt x="25" y="37"/>
                </a:lnTo>
                <a:lnTo>
                  <a:pt x="25" y="37"/>
                </a:lnTo>
                <a:lnTo>
                  <a:pt x="26" y="36"/>
                </a:lnTo>
                <a:lnTo>
                  <a:pt x="26" y="36"/>
                </a:lnTo>
                <a:lnTo>
                  <a:pt x="30" y="34"/>
                </a:lnTo>
                <a:lnTo>
                  <a:pt x="30" y="34"/>
                </a:lnTo>
                <a:lnTo>
                  <a:pt x="42" y="29"/>
                </a:lnTo>
                <a:lnTo>
                  <a:pt x="42" y="29"/>
                </a:lnTo>
                <a:lnTo>
                  <a:pt x="53" y="26"/>
                </a:lnTo>
                <a:lnTo>
                  <a:pt x="53" y="26"/>
                </a:lnTo>
                <a:lnTo>
                  <a:pt x="57" y="26"/>
                </a:lnTo>
                <a:lnTo>
                  <a:pt x="57" y="26"/>
                </a:lnTo>
                <a:lnTo>
                  <a:pt x="57" y="25"/>
                </a:lnTo>
                <a:lnTo>
                  <a:pt x="57" y="25"/>
                </a:lnTo>
                <a:lnTo>
                  <a:pt x="57" y="19"/>
                </a:lnTo>
                <a:lnTo>
                  <a:pt x="59" y="15"/>
                </a:lnTo>
                <a:lnTo>
                  <a:pt x="59" y="15"/>
                </a:lnTo>
                <a:lnTo>
                  <a:pt x="59" y="13"/>
                </a:lnTo>
                <a:lnTo>
                  <a:pt x="59" y="13"/>
                </a:lnTo>
                <a:lnTo>
                  <a:pt x="60" y="12"/>
                </a:lnTo>
                <a:lnTo>
                  <a:pt x="60" y="12"/>
                </a:lnTo>
                <a:lnTo>
                  <a:pt x="62" y="9"/>
                </a:lnTo>
                <a:lnTo>
                  <a:pt x="64" y="7"/>
                </a:lnTo>
                <a:lnTo>
                  <a:pt x="64" y="7"/>
                </a:lnTo>
                <a:lnTo>
                  <a:pt x="72" y="5"/>
                </a:lnTo>
                <a:lnTo>
                  <a:pt x="79" y="2"/>
                </a:lnTo>
                <a:lnTo>
                  <a:pt x="79" y="2"/>
                </a:lnTo>
                <a:lnTo>
                  <a:pt x="86" y="0"/>
                </a:lnTo>
                <a:lnTo>
                  <a:pt x="86" y="0"/>
                </a:lnTo>
                <a:lnTo>
                  <a:pt x="94" y="0"/>
                </a:lnTo>
                <a:lnTo>
                  <a:pt x="94" y="0"/>
                </a:lnTo>
                <a:lnTo>
                  <a:pt x="108" y="0"/>
                </a:lnTo>
                <a:lnTo>
                  <a:pt x="108" y="0"/>
                </a:lnTo>
                <a:lnTo>
                  <a:pt x="113" y="0"/>
                </a:lnTo>
                <a:lnTo>
                  <a:pt x="117" y="2"/>
                </a:lnTo>
                <a:lnTo>
                  <a:pt x="117" y="2"/>
                </a:lnTo>
                <a:lnTo>
                  <a:pt x="126" y="6"/>
                </a:lnTo>
                <a:lnTo>
                  <a:pt x="126" y="6"/>
                </a:lnTo>
                <a:lnTo>
                  <a:pt x="130" y="10"/>
                </a:lnTo>
                <a:lnTo>
                  <a:pt x="131" y="16"/>
                </a:lnTo>
                <a:lnTo>
                  <a:pt x="131" y="16"/>
                </a:lnTo>
                <a:lnTo>
                  <a:pt x="131" y="25"/>
                </a:lnTo>
                <a:lnTo>
                  <a:pt x="131" y="25"/>
                </a:lnTo>
                <a:lnTo>
                  <a:pt x="131" y="26"/>
                </a:lnTo>
                <a:lnTo>
                  <a:pt x="131" y="26"/>
                </a:lnTo>
                <a:lnTo>
                  <a:pt x="134" y="26"/>
                </a:lnTo>
                <a:lnTo>
                  <a:pt x="134" y="26"/>
                </a:lnTo>
                <a:lnTo>
                  <a:pt x="135" y="25"/>
                </a:lnTo>
                <a:lnTo>
                  <a:pt x="135" y="25"/>
                </a:lnTo>
                <a:lnTo>
                  <a:pt x="147" y="26"/>
                </a:lnTo>
                <a:lnTo>
                  <a:pt x="160" y="27"/>
                </a:lnTo>
                <a:lnTo>
                  <a:pt x="160" y="27"/>
                </a:lnTo>
                <a:lnTo>
                  <a:pt x="167" y="29"/>
                </a:lnTo>
                <a:lnTo>
                  <a:pt x="175" y="33"/>
                </a:lnTo>
                <a:lnTo>
                  <a:pt x="175" y="33"/>
                </a:lnTo>
                <a:lnTo>
                  <a:pt x="182" y="37"/>
                </a:lnTo>
                <a:lnTo>
                  <a:pt x="182" y="37"/>
                </a:lnTo>
                <a:lnTo>
                  <a:pt x="184" y="39"/>
                </a:lnTo>
                <a:lnTo>
                  <a:pt x="184" y="39"/>
                </a:lnTo>
                <a:lnTo>
                  <a:pt x="191" y="50"/>
                </a:lnTo>
                <a:lnTo>
                  <a:pt x="191" y="50"/>
                </a:lnTo>
                <a:lnTo>
                  <a:pt x="191" y="50"/>
                </a:lnTo>
                <a:lnTo>
                  <a:pt x="191" y="50"/>
                </a:lnTo>
                <a:lnTo>
                  <a:pt x="192" y="53"/>
                </a:lnTo>
                <a:lnTo>
                  <a:pt x="192" y="53"/>
                </a:lnTo>
                <a:lnTo>
                  <a:pt x="192" y="54"/>
                </a:lnTo>
                <a:lnTo>
                  <a:pt x="192" y="54"/>
                </a:lnTo>
                <a:lnTo>
                  <a:pt x="192" y="54"/>
                </a:lnTo>
                <a:lnTo>
                  <a:pt x="192" y="54"/>
                </a:lnTo>
                <a:lnTo>
                  <a:pt x="191" y="59"/>
                </a:lnTo>
                <a:lnTo>
                  <a:pt x="191" y="59"/>
                </a:lnTo>
                <a:lnTo>
                  <a:pt x="191" y="91"/>
                </a:lnTo>
                <a:lnTo>
                  <a:pt x="191" y="91"/>
                </a:lnTo>
                <a:lnTo>
                  <a:pt x="192" y="114"/>
                </a:lnTo>
                <a:lnTo>
                  <a:pt x="192" y="114"/>
                </a:lnTo>
                <a:lnTo>
                  <a:pt x="195" y="138"/>
                </a:lnTo>
                <a:lnTo>
                  <a:pt x="195" y="138"/>
                </a:lnTo>
                <a:lnTo>
                  <a:pt x="195" y="161"/>
                </a:lnTo>
                <a:lnTo>
                  <a:pt x="195" y="161"/>
                </a:lnTo>
                <a:lnTo>
                  <a:pt x="197" y="187"/>
                </a:lnTo>
                <a:lnTo>
                  <a:pt x="197" y="187"/>
                </a:lnTo>
                <a:lnTo>
                  <a:pt x="197" y="212"/>
                </a:lnTo>
                <a:lnTo>
                  <a:pt x="197" y="212"/>
                </a:lnTo>
                <a:lnTo>
                  <a:pt x="198" y="249"/>
                </a:lnTo>
                <a:lnTo>
                  <a:pt x="198" y="249"/>
                </a:lnTo>
                <a:lnTo>
                  <a:pt x="198" y="290"/>
                </a:lnTo>
                <a:lnTo>
                  <a:pt x="198" y="290"/>
                </a:lnTo>
                <a:lnTo>
                  <a:pt x="198" y="299"/>
                </a:lnTo>
                <a:lnTo>
                  <a:pt x="198" y="299"/>
                </a:lnTo>
                <a:lnTo>
                  <a:pt x="199" y="314"/>
                </a:lnTo>
                <a:lnTo>
                  <a:pt x="199" y="314"/>
                </a:lnTo>
                <a:lnTo>
                  <a:pt x="198" y="323"/>
                </a:lnTo>
                <a:lnTo>
                  <a:pt x="198" y="323"/>
                </a:lnTo>
                <a:lnTo>
                  <a:pt x="198" y="324"/>
                </a:lnTo>
                <a:lnTo>
                  <a:pt x="198" y="324"/>
                </a:lnTo>
                <a:lnTo>
                  <a:pt x="197" y="327"/>
                </a:lnTo>
                <a:lnTo>
                  <a:pt x="197" y="327"/>
                </a:lnTo>
                <a:lnTo>
                  <a:pt x="192" y="337"/>
                </a:lnTo>
                <a:lnTo>
                  <a:pt x="187" y="346"/>
                </a:lnTo>
                <a:lnTo>
                  <a:pt x="187" y="346"/>
                </a:lnTo>
                <a:lnTo>
                  <a:pt x="181" y="353"/>
                </a:lnTo>
                <a:lnTo>
                  <a:pt x="181" y="353"/>
                </a:lnTo>
                <a:lnTo>
                  <a:pt x="175" y="357"/>
                </a:lnTo>
                <a:lnTo>
                  <a:pt x="175" y="357"/>
                </a:lnTo>
                <a:lnTo>
                  <a:pt x="171" y="360"/>
                </a:lnTo>
                <a:lnTo>
                  <a:pt x="171" y="360"/>
                </a:lnTo>
                <a:lnTo>
                  <a:pt x="160" y="367"/>
                </a:lnTo>
                <a:lnTo>
                  <a:pt x="147" y="373"/>
                </a:lnTo>
                <a:lnTo>
                  <a:pt x="147" y="373"/>
                </a:lnTo>
                <a:lnTo>
                  <a:pt x="138" y="376"/>
                </a:lnTo>
                <a:lnTo>
                  <a:pt x="130" y="377"/>
                </a:lnTo>
                <a:lnTo>
                  <a:pt x="130" y="377"/>
                </a:lnTo>
                <a:lnTo>
                  <a:pt x="121" y="378"/>
                </a:lnTo>
                <a:lnTo>
                  <a:pt x="121" y="378"/>
                </a:lnTo>
                <a:lnTo>
                  <a:pt x="97" y="380"/>
                </a:lnTo>
                <a:lnTo>
                  <a:pt x="97" y="380"/>
                </a:lnTo>
                <a:lnTo>
                  <a:pt x="89" y="380"/>
                </a:lnTo>
                <a:lnTo>
                  <a:pt x="79" y="377"/>
                </a:lnTo>
                <a:lnTo>
                  <a:pt x="79" y="377"/>
                </a:lnTo>
                <a:lnTo>
                  <a:pt x="60" y="371"/>
                </a:lnTo>
                <a:lnTo>
                  <a:pt x="42" y="361"/>
                </a:lnTo>
                <a:lnTo>
                  <a:pt x="42" y="361"/>
                </a:lnTo>
                <a:lnTo>
                  <a:pt x="32" y="356"/>
                </a:lnTo>
                <a:lnTo>
                  <a:pt x="32" y="356"/>
                </a:lnTo>
                <a:lnTo>
                  <a:pt x="26" y="353"/>
                </a:lnTo>
                <a:lnTo>
                  <a:pt x="22" y="347"/>
                </a:lnTo>
                <a:lnTo>
                  <a:pt x="22" y="347"/>
                </a:lnTo>
                <a:lnTo>
                  <a:pt x="20" y="346"/>
                </a:lnTo>
                <a:lnTo>
                  <a:pt x="20" y="346"/>
                </a:lnTo>
                <a:lnTo>
                  <a:pt x="19" y="344"/>
                </a:lnTo>
                <a:lnTo>
                  <a:pt x="18" y="344"/>
                </a:lnTo>
                <a:lnTo>
                  <a:pt x="18" y="344"/>
                </a:lnTo>
                <a:lnTo>
                  <a:pt x="16" y="344"/>
                </a:lnTo>
                <a:lnTo>
                  <a:pt x="16" y="343"/>
                </a:lnTo>
                <a:lnTo>
                  <a:pt x="16" y="343"/>
                </a:lnTo>
                <a:lnTo>
                  <a:pt x="16" y="341"/>
                </a:lnTo>
                <a:lnTo>
                  <a:pt x="16" y="341"/>
                </a:lnTo>
                <a:lnTo>
                  <a:pt x="15" y="334"/>
                </a:lnTo>
                <a:lnTo>
                  <a:pt x="15" y="334"/>
                </a:lnTo>
                <a:lnTo>
                  <a:pt x="15" y="333"/>
                </a:lnTo>
                <a:lnTo>
                  <a:pt x="15" y="333"/>
                </a:lnTo>
                <a:lnTo>
                  <a:pt x="15" y="330"/>
                </a:lnTo>
                <a:lnTo>
                  <a:pt x="15" y="330"/>
                </a:lnTo>
                <a:lnTo>
                  <a:pt x="12" y="314"/>
                </a:lnTo>
                <a:lnTo>
                  <a:pt x="12" y="314"/>
                </a:lnTo>
                <a:lnTo>
                  <a:pt x="10" y="293"/>
                </a:lnTo>
                <a:lnTo>
                  <a:pt x="10" y="293"/>
                </a:lnTo>
                <a:lnTo>
                  <a:pt x="9" y="279"/>
                </a:lnTo>
                <a:lnTo>
                  <a:pt x="9" y="279"/>
                </a:lnTo>
                <a:lnTo>
                  <a:pt x="8" y="270"/>
                </a:lnTo>
                <a:lnTo>
                  <a:pt x="8" y="270"/>
                </a:lnTo>
                <a:lnTo>
                  <a:pt x="6" y="249"/>
                </a:lnTo>
                <a:lnTo>
                  <a:pt x="6" y="249"/>
                </a:lnTo>
                <a:lnTo>
                  <a:pt x="5" y="221"/>
                </a:lnTo>
                <a:lnTo>
                  <a:pt x="5" y="221"/>
                </a:lnTo>
                <a:lnTo>
                  <a:pt x="5" y="205"/>
                </a:lnTo>
                <a:lnTo>
                  <a:pt x="5" y="205"/>
                </a:lnTo>
                <a:lnTo>
                  <a:pt x="3" y="192"/>
                </a:lnTo>
                <a:lnTo>
                  <a:pt x="3" y="192"/>
                </a:lnTo>
                <a:lnTo>
                  <a:pt x="2" y="174"/>
                </a:lnTo>
                <a:lnTo>
                  <a:pt x="2" y="174"/>
                </a:lnTo>
                <a:lnTo>
                  <a:pt x="0" y="157"/>
                </a:lnTo>
                <a:lnTo>
                  <a:pt x="0" y="157"/>
                </a:lnTo>
                <a:lnTo>
                  <a:pt x="0" y="134"/>
                </a:lnTo>
                <a:lnTo>
                  <a:pt x="0" y="134"/>
                </a:lnTo>
                <a:lnTo>
                  <a:pt x="0" y="103"/>
                </a:lnTo>
                <a:lnTo>
                  <a:pt x="0" y="103"/>
                </a:lnTo>
                <a:lnTo>
                  <a:pt x="0" y="77"/>
                </a:lnTo>
                <a:lnTo>
                  <a:pt x="0" y="77"/>
                </a:lnTo>
                <a:lnTo>
                  <a:pt x="2" y="67"/>
                </a:lnTo>
                <a:lnTo>
                  <a:pt x="2" y="67"/>
                </a:lnTo>
                <a:lnTo>
                  <a:pt x="2" y="66"/>
                </a:lnTo>
                <a:lnTo>
                  <a:pt x="2" y="66"/>
                </a:lnTo>
                <a:lnTo>
                  <a:pt x="2" y="59"/>
                </a:lnTo>
                <a:lnTo>
                  <a:pt x="2" y="59"/>
                </a:lnTo>
                <a:lnTo>
                  <a:pt x="3" y="57"/>
                </a:lnTo>
                <a:lnTo>
                  <a:pt x="5" y="56"/>
                </a:lnTo>
                <a:lnTo>
                  <a:pt x="5" y="56"/>
                </a:lnTo>
                <a:lnTo>
                  <a:pt x="6" y="56"/>
                </a:lnTo>
                <a:lnTo>
                  <a:pt x="6" y="56"/>
                </a:lnTo>
                <a:close/>
                <a:moveTo>
                  <a:pt x="151" y="211"/>
                </a:moveTo>
                <a:lnTo>
                  <a:pt x="151" y="211"/>
                </a:lnTo>
                <a:lnTo>
                  <a:pt x="150" y="215"/>
                </a:lnTo>
                <a:lnTo>
                  <a:pt x="150" y="215"/>
                </a:lnTo>
                <a:lnTo>
                  <a:pt x="151" y="211"/>
                </a:lnTo>
                <a:lnTo>
                  <a:pt x="151" y="211"/>
                </a:lnTo>
                <a:lnTo>
                  <a:pt x="153" y="206"/>
                </a:lnTo>
                <a:lnTo>
                  <a:pt x="153" y="206"/>
                </a:lnTo>
                <a:lnTo>
                  <a:pt x="151" y="211"/>
                </a:lnTo>
                <a:lnTo>
                  <a:pt x="151" y="211"/>
                </a:lnTo>
                <a:close/>
                <a:moveTo>
                  <a:pt x="184" y="194"/>
                </a:moveTo>
                <a:lnTo>
                  <a:pt x="184" y="194"/>
                </a:lnTo>
                <a:lnTo>
                  <a:pt x="182" y="194"/>
                </a:lnTo>
                <a:lnTo>
                  <a:pt x="182" y="194"/>
                </a:lnTo>
                <a:lnTo>
                  <a:pt x="177" y="202"/>
                </a:lnTo>
                <a:lnTo>
                  <a:pt x="177" y="202"/>
                </a:lnTo>
                <a:lnTo>
                  <a:pt x="177" y="204"/>
                </a:lnTo>
                <a:lnTo>
                  <a:pt x="177" y="204"/>
                </a:lnTo>
                <a:lnTo>
                  <a:pt x="177" y="205"/>
                </a:lnTo>
                <a:lnTo>
                  <a:pt x="177" y="205"/>
                </a:lnTo>
                <a:lnTo>
                  <a:pt x="177" y="205"/>
                </a:lnTo>
                <a:lnTo>
                  <a:pt x="177" y="205"/>
                </a:lnTo>
                <a:lnTo>
                  <a:pt x="177" y="204"/>
                </a:lnTo>
                <a:lnTo>
                  <a:pt x="177" y="204"/>
                </a:lnTo>
                <a:lnTo>
                  <a:pt x="178" y="204"/>
                </a:lnTo>
                <a:lnTo>
                  <a:pt x="178" y="204"/>
                </a:lnTo>
                <a:lnTo>
                  <a:pt x="184" y="194"/>
                </a:lnTo>
                <a:lnTo>
                  <a:pt x="184" y="194"/>
                </a:lnTo>
                <a:lnTo>
                  <a:pt x="184" y="194"/>
                </a:lnTo>
                <a:lnTo>
                  <a:pt x="184" y="194"/>
                </a:lnTo>
                <a:lnTo>
                  <a:pt x="185" y="191"/>
                </a:lnTo>
                <a:lnTo>
                  <a:pt x="185" y="191"/>
                </a:lnTo>
                <a:lnTo>
                  <a:pt x="185" y="189"/>
                </a:lnTo>
                <a:lnTo>
                  <a:pt x="185" y="188"/>
                </a:lnTo>
                <a:lnTo>
                  <a:pt x="185" y="188"/>
                </a:lnTo>
                <a:lnTo>
                  <a:pt x="184" y="194"/>
                </a:lnTo>
                <a:lnTo>
                  <a:pt x="184" y="194"/>
                </a:lnTo>
                <a:close/>
                <a:moveTo>
                  <a:pt x="107" y="221"/>
                </a:moveTo>
                <a:lnTo>
                  <a:pt x="107" y="221"/>
                </a:lnTo>
                <a:lnTo>
                  <a:pt x="104" y="221"/>
                </a:lnTo>
                <a:lnTo>
                  <a:pt x="104" y="221"/>
                </a:lnTo>
                <a:lnTo>
                  <a:pt x="103" y="219"/>
                </a:lnTo>
                <a:lnTo>
                  <a:pt x="101" y="218"/>
                </a:lnTo>
                <a:lnTo>
                  <a:pt x="101" y="218"/>
                </a:lnTo>
                <a:lnTo>
                  <a:pt x="101" y="216"/>
                </a:lnTo>
                <a:lnTo>
                  <a:pt x="101" y="216"/>
                </a:lnTo>
                <a:lnTo>
                  <a:pt x="101" y="216"/>
                </a:lnTo>
                <a:lnTo>
                  <a:pt x="101" y="216"/>
                </a:lnTo>
                <a:lnTo>
                  <a:pt x="100" y="218"/>
                </a:lnTo>
                <a:lnTo>
                  <a:pt x="100" y="218"/>
                </a:lnTo>
                <a:lnTo>
                  <a:pt x="99" y="216"/>
                </a:lnTo>
                <a:lnTo>
                  <a:pt x="99" y="216"/>
                </a:lnTo>
                <a:lnTo>
                  <a:pt x="99" y="215"/>
                </a:lnTo>
                <a:lnTo>
                  <a:pt x="99" y="215"/>
                </a:lnTo>
                <a:lnTo>
                  <a:pt x="97" y="223"/>
                </a:lnTo>
                <a:lnTo>
                  <a:pt x="97" y="223"/>
                </a:lnTo>
                <a:lnTo>
                  <a:pt x="99" y="223"/>
                </a:lnTo>
                <a:lnTo>
                  <a:pt x="99" y="223"/>
                </a:lnTo>
                <a:lnTo>
                  <a:pt x="99" y="222"/>
                </a:lnTo>
                <a:lnTo>
                  <a:pt x="100" y="221"/>
                </a:lnTo>
                <a:lnTo>
                  <a:pt x="100" y="221"/>
                </a:lnTo>
                <a:lnTo>
                  <a:pt x="106" y="221"/>
                </a:lnTo>
                <a:lnTo>
                  <a:pt x="106" y="221"/>
                </a:lnTo>
                <a:lnTo>
                  <a:pt x="107" y="221"/>
                </a:lnTo>
                <a:lnTo>
                  <a:pt x="107" y="221"/>
                </a:lnTo>
                <a:lnTo>
                  <a:pt x="108" y="221"/>
                </a:lnTo>
                <a:lnTo>
                  <a:pt x="108" y="221"/>
                </a:lnTo>
                <a:lnTo>
                  <a:pt x="108" y="221"/>
                </a:lnTo>
                <a:lnTo>
                  <a:pt x="108" y="221"/>
                </a:lnTo>
                <a:lnTo>
                  <a:pt x="107" y="221"/>
                </a:lnTo>
                <a:lnTo>
                  <a:pt x="107" y="221"/>
                </a:lnTo>
                <a:close/>
                <a:moveTo>
                  <a:pt x="114" y="52"/>
                </a:moveTo>
                <a:lnTo>
                  <a:pt x="114" y="52"/>
                </a:lnTo>
                <a:lnTo>
                  <a:pt x="113" y="52"/>
                </a:lnTo>
                <a:lnTo>
                  <a:pt x="113" y="50"/>
                </a:lnTo>
                <a:lnTo>
                  <a:pt x="113" y="50"/>
                </a:lnTo>
                <a:lnTo>
                  <a:pt x="113" y="49"/>
                </a:lnTo>
                <a:lnTo>
                  <a:pt x="113" y="49"/>
                </a:lnTo>
                <a:lnTo>
                  <a:pt x="113" y="47"/>
                </a:lnTo>
                <a:lnTo>
                  <a:pt x="113" y="47"/>
                </a:lnTo>
                <a:lnTo>
                  <a:pt x="111" y="47"/>
                </a:lnTo>
                <a:lnTo>
                  <a:pt x="111" y="47"/>
                </a:lnTo>
                <a:lnTo>
                  <a:pt x="104" y="49"/>
                </a:lnTo>
                <a:lnTo>
                  <a:pt x="97" y="49"/>
                </a:lnTo>
                <a:lnTo>
                  <a:pt x="97" y="49"/>
                </a:lnTo>
                <a:lnTo>
                  <a:pt x="90" y="47"/>
                </a:lnTo>
                <a:lnTo>
                  <a:pt x="90" y="47"/>
                </a:lnTo>
                <a:lnTo>
                  <a:pt x="89" y="46"/>
                </a:lnTo>
                <a:lnTo>
                  <a:pt x="89" y="46"/>
                </a:lnTo>
                <a:lnTo>
                  <a:pt x="89" y="46"/>
                </a:lnTo>
                <a:lnTo>
                  <a:pt x="89" y="44"/>
                </a:lnTo>
                <a:lnTo>
                  <a:pt x="89" y="44"/>
                </a:lnTo>
                <a:lnTo>
                  <a:pt x="90" y="44"/>
                </a:lnTo>
                <a:lnTo>
                  <a:pt x="90" y="44"/>
                </a:lnTo>
                <a:lnTo>
                  <a:pt x="99" y="42"/>
                </a:lnTo>
                <a:lnTo>
                  <a:pt x="99" y="42"/>
                </a:lnTo>
                <a:lnTo>
                  <a:pt x="106" y="40"/>
                </a:lnTo>
                <a:lnTo>
                  <a:pt x="111" y="36"/>
                </a:lnTo>
                <a:lnTo>
                  <a:pt x="111" y="36"/>
                </a:lnTo>
                <a:lnTo>
                  <a:pt x="111" y="34"/>
                </a:lnTo>
                <a:lnTo>
                  <a:pt x="111" y="34"/>
                </a:lnTo>
                <a:lnTo>
                  <a:pt x="111" y="30"/>
                </a:lnTo>
                <a:lnTo>
                  <a:pt x="111" y="30"/>
                </a:lnTo>
                <a:lnTo>
                  <a:pt x="111" y="27"/>
                </a:lnTo>
                <a:lnTo>
                  <a:pt x="111" y="27"/>
                </a:lnTo>
                <a:lnTo>
                  <a:pt x="111" y="26"/>
                </a:lnTo>
                <a:lnTo>
                  <a:pt x="111" y="26"/>
                </a:lnTo>
                <a:lnTo>
                  <a:pt x="113" y="26"/>
                </a:lnTo>
                <a:lnTo>
                  <a:pt x="113" y="26"/>
                </a:lnTo>
                <a:lnTo>
                  <a:pt x="114" y="27"/>
                </a:lnTo>
                <a:lnTo>
                  <a:pt x="114" y="27"/>
                </a:lnTo>
                <a:lnTo>
                  <a:pt x="114" y="34"/>
                </a:lnTo>
                <a:lnTo>
                  <a:pt x="114" y="34"/>
                </a:lnTo>
                <a:lnTo>
                  <a:pt x="114" y="30"/>
                </a:lnTo>
                <a:lnTo>
                  <a:pt x="114" y="30"/>
                </a:lnTo>
                <a:lnTo>
                  <a:pt x="114" y="27"/>
                </a:lnTo>
                <a:lnTo>
                  <a:pt x="114" y="27"/>
                </a:lnTo>
                <a:lnTo>
                  <a:pt x="116" y="27"/>
                </a:lnTo>
                <a:lnTo>
                  <a:pt x="116" y="26"/>
                </a:lnTo>
                <a:lnTo>
                  <a:pt x="116" y="26"/>
                </a:lnTo>
                <a:lnTo>
                  <a:pt x="117" y="27"/>
                </a:lnTo>
                <a:lnTo>
                  <a:pt x="117" y="27"/>
                </a:lnTo>
                <a:lnTo>
                  <a:pt x="117" y="25"/>
                </a:lnTo>
                <a:lnTo>
                  <a:pt x="117" y="25"/>
                </a:lnTo>
                <a:lnTo>
                  <a:pt x="116" y="25"/>
                </a:lnTo>
                <a:lnTo>
                  <a:pt x="116" y="25"/>
                </a:lnTo>
                <a:lnTo>
                  <a:pt x="116" y="23"/>
                </a:lnTo>
                <a:lnTo>
                  <a:pt x="116" y="23"/>
                </a:lnTo>
                <a:lnTo>
                  <a:pt x="110" y="26"/>
                </a:lnTo>
                <a:lnTo>
                  <a:pt x="110" y="26"/>
                </a:lnTo>
                <a:lnTo>
                  <a:pt x="101" y="29"/>
                </a:lnTo>
                <a:lnTo>
                  <a:pt x="90" y="29"/>
                </a:lnTo>
                <a:lnTo>
                  <a:pt x="90" y="29"/>
                </a:lnTo>
                <a:lnTo>
                  <a:pt x="73" y="29"/>
                </a:lnTo>
                <a:lnTo>
                  <a:pt x="73" y="29"/>
                </a:lnTo>
                <a:lnTo>
                  <a:pt x="69" y="27"/>
                </a:lnTo>
                <a:lnTo>
                  <a:pt x="63" y="26"/>
                </a:lnTo>
                <a:lnTo>
                  <a:pt x="63" y="26"/>
                </a:lnTo>
                <a:lnTo>
                  <a:pt x="63" y="26"/>
                </a:lnTo>
                <a:lnTo>
                  <a:pt x="63" y="26"/>
                </a:lnTo>
                <a:lnTo>
                  <a:pt x="64" y="27"/>
                </a:lnTo>
                <a:lnTo>
                  <a:pt x="63" y="29"/>
                </a:lnTo>
                <a:lnTo>
                  <a:pt x="63" y="29"/>
                </a:lnTo>
                <a:lnTo>
                  <a:pt x="63" y="30"/>
                </a:lnTo>
                <a:lnTo>
                  <a:pt x="63" y="30"/>
                </a:lnTo>
                <a:lnTo>
                  <a:pt x="64" y="33"/>
                </a:lnTo>
                <a:lnTo>
                  <a:pt x="64" y="37"/>
                </a:lnTo>
                <a:lnTo>
                  <a:pt x="64" y="37"/>
                </a:lnTo>
                <a:lnTo>
                  <a:pt x="66" y="40"/>
                </a:lnTo>
                <a:lnTo>
                  <a:pt x="66" y="40"/>
                </a:lnTo>
                <a:lnTo>
                  <a:pt x="66" y="46"/>
                </a:lnTo>
                <a:lnTo>
                  <a:pt x="69" y="50"/>
                </a:lnTo>
                <a:lnTo>
                  <a:pt x="69" y="50"/>
                </a:lnTo>
                <a:lnTo>
                  <a:pt x="72" y="53"/>
                </a:lnTo>
                <a:lnTo>
                  <a:pt x="74" y="54"/>
                </a:lnTo>
                <a:lnTo>
                  <a:pt x="74" y="54"/>
                </a:lnTo>
                <a:lnTo>
                  <a:pt x="83" y="56"/>
                </a:lnTo>
                <a:lnTo>
                  <a:pt x="83" y="56"/>
                </a:lnTo>
                <a:lnTo>
                  <a:pt x="86" y="56"/>
                </a:lnTo>
                <a:lnTo>
                  <a:pt x="86" y="56"/>
                </a:lnTo>
                <a:lnTo>
                  <a:pt x="90" y="54"/>
                </a:lnTo>
                <a:lnTo>
                  <a:pt x="90" y="54"/>
                </a:lnTo>
                <a:lnTo>
                  <a:pt x="93" y="54"/>
                </a:lnTo>
                <a:lnTo>
                  <a:pt x="94" y="57"/>
                </a:lnTo>
                <a:lnTo>
                  <a:pt x="94" y="57"/>
                </a:lnTo>
                <a:lnTo>
                  <a:pt x="94" y="57"/>
                </a:lnTo>
                <a:lnTo>
                  <a:pt x="94" y="57"/>
                </a:lnTo>
                <a:lnTo>
                  <a:pt x="99" y="57"/>
                </a:lnTo>
                <a:lnTo>
                  <a:pt x="99" y="57"/>
                </a:lnTo>
                <a:lnTo>
                  <a:pt x="107" y="56"/>
                </a:lnTo>
                <a:lnTo>
                  <a:pt x="114" y="52"/>
                </a:lnTo>
                <a:lnTo>
                  <a:pt x="114" y="52"/>
                </a:lnTo>
                <a:lnTo>
                  <a:pt x="114" y="52"/>
                </a:lnTo>
                <a:lnTo>
                  <a:pt x="114" y="52"/>
                </a:lnTo>
                <a:lnTo>
                  <a:pt x="118" y="50"/>
                </a:lnTo>
                <a:lnTo>
                  <a:pt x="118" y="50"/>
                </a:lnTo>
                <a:lnTo>
                  <a:pt x="117" y="49"/>
                </a:lnTo>
                <a:lnTo>
                  <a:pt x="117" y="49"/>
                </a:lnTo>
                <a:lnTo>
                  <a:pt x="116" y="50"/>
                </a:lnTo>
                <a:lnTo>
                  <a:pt x="116" y="50"/>
                </a:lnTo>
                <a:lnTo>
                  <a:pt x="114" y="52"/>
                </a:lnTo>
                <a:lnTo>
                  <a:pt x="114" y="52"/>
                </a:lnTo>
                <a:close/>
                <a:moveTo>
                  <a:pt x="184" y="346"/>
                </a:moveTo>
                <a:lnTo>
                  <a:pt x="184" y="346"/>
                </a:lnTo>
                <a:lnTo>
                  <a:pt x="184" y="346"/>
                </a:lnTo>
                <a:lnTo>
                  <a:pt x="184" y="346"/>
                </a:lnTo>
                <a:lnTo>
                  <a:pt x="184" y="346"/>
                </a:lnTo>
                <a:lnTo>
                  <a:pt x="184" y="346"/>
                </a:lnTo>
                <a:lnTo>
                  <a:pt x="182" y="344"/>
                </a:lnTo>
                <a:lnTo>
                  <a:pt x="184" y="341"/>
                </a:lnTo>
                <a:lnTo>
                  <a:pt x="184" y="341"/>
                </a:lnTo>
                <a:lnTo>
                  <a:pt x="185" y="339"/>
                </a:lnTo>
                <a:lnTo>
                  <a:pt x="185" y="339"/>
                </a:lnTo>
                <a:lnTo>
                  <a:pt x="188" y="333"/>
                </a:lnTo>
                <a:lnTo>
                  <a:pt x="188" y="333"/>
                </a:lnTo>
                <a:lnTo>
                  <a:pt x="191" y="326"/>
                </a:lnTo>
                <a:lnTo>
                  <a:pt x="191" y="326"/>
                </a:lnTo>
                <a:lnTo>
                  <a:pt x="194" y="317"/>
                </a:lnTo>
                <a:lnTo>
                  <a:pt x="194" y="317"/>
                </a:lnTo>
                <a:lnTo>
                  <a:pt x="195" y="303"/>
                </a:lnTo>
                <a:lnTo>
                  <a:pt x="195" y="303"/>
                </a:lnTo>
                <a:lnTo>
                  <a:pt x="195" y="296"/>
                </a:lnTo>
                <a:lnTo>
                  <a:pt x="195" y="296"/>
                </a:lnTo>
                <a:lnTo>
                  <a:pt x="194" y="286"/>
                </a:lnTo>
                <a:lnTo>
                  <a:pt x="194" y="286"/>
                </a:lnTo>
                <a:lnTo>
                  <a:pt x="194" y="280"/>
                </a:lnTo>
                <a:lnTo>
                  <a:pt x="194" y="280"/>
                </a:lnTo>
                <a:lnTo>
                  <a:pt x="192" y="250"/>
                </a:lnTo>
                <a:lnTo>
                  <a:pt x="192" y="250"/>
                </a:lnTo>
                <a:lnTo>
                  <a:pt x="192" y="236"/>
                </a:lnTo>
                <a:lnTo>
                  <a:pt x="192" y="236"/>
                </a:lnTo>
                <a:lnTo>
                  <a:pt x="191" y="222"/>
                </a:lnTo>
                <a:lnTo>
                  <a:pt x="191" y="222"/>
                </a:lnTo>
                <a:lnTo>
                  <a:pt x="191" y="195"/>
                </a:lnTo>
                <a:lnTo>
                  <a:pt x="191" y="195"/>
                </a:lnTo>
                <a:lnTo>
                  <a:pt x="191" y="195"/>
                </a:lnTo>
                <a:lnTo>
                  <a:pt x="191" y="195"/>
                </a:lnTo>
                <a:lnTo>
                  <a:pt x="185" y="202"/>
                </a:lnTo>
                <a:lnTo>
                  <a:pt x="185" y="202"/>
                </a:lnTo>
                <a:lnTo>
                  <a:pt x="180" y="208"/>
                </a:lnTo>
                <a:lnTo>
                  <a:pt x="174" y="214"/>
                </a:lnTo>
                <a:lnTo>
                  <a:pt x="174" y="214"/>
                </a:lnTo>
                <a:lnTo>
                  <a:pt x="164" y="219"/>
                </a:lnTo>
                <a:lnTo>
                  <a:pt x="154" y="225"/>
                </a:lnTo>
                <a:lnTo>
                  <a:pt x="154" y="225"/>
                </a:lnTo>
                <a:lnTo>
                  <a:pt x="141" y="229"/>
                </a:lnTo>
                <a:lnTo>
                  <a:pt x="127" y="232"/>
                </a:lnTo>
                <a:lnTo>
                  <a:pt x="127" y="232"/>
                </a:lnTo>
                <a:lnTo>
                  <a:pt x="111" y="235"/>
                </a:lnTo>
                <a:lnTo>
                  <a:pt x="97" y="235"/>
                </a:lnTo>
                <a:lnTo>
                  <a:pt x="97" y="235"/>
                </a:lnTo>
                <a:lnTo>
                  <a:pt x="83" y="235"/>
                </a:lnTo>
                <a:lnTo>
                  <a:pt x="83" y="235"/>
                </a:lnTo>
                <a:lnTo>
                  <a:pt x="73" y="233"/>
                </a:lnTo>
                <a:lnTo>
                  <a:pt x="73" y="233"/>
                </a:lnTo>
                <a:lnTo>
                  <a:pt x="60" y="232"/>
                </a:lnTo>
                <a:lnTo>
                  <a:pt x="60" y="232"/>
                </a:lnTo>
                <a:lnTo>
                  <a:pt x="59" y="232"/>
                </a:lnTo>
                <a:lnTo>
                  <a:pt x="59" y="232"/>
                </a:lnTo>
                <a:lnTo>
                  <a:pt x="57" y="233"/>
                </a:lnTo>
                <a:lnTo>
                  <a:pt x="57" y="233"/>
                </a:lnTo>
                <a:lnTo>
                  <a:pt x="57" y="232"/>
                </a:lnTo>
                <a:lnTo>
                  <a:pt x="59" y="232"/>
                </a:lnTo>
                <a:lnTo>
                  <a:pt x="59" y="232"/>
                </a:lnTo>
                <a:lnTo>
                  <a:pt x="57" y="232"/>
                </a:lnTo>
                <a:lnTo>
                  <a:pt x="57" y="232"/>
                </a:lnTo>
                <a:lnTo>
                  <a:pt x="47" y="229"/>
                </a:lnTo>
                <a:lnTo>
                  <a:pt x="47" y="229"/>
                </a:lnTo>
                <a:lnTo>
                  <a:pt x="39" y="228"/>
                </a:lnTo>
                <a:lnTo>
                  <a:pt x="32" y="225"/>
                </a:lnTo>
                <a:lnTo>
                  <a:pt x="32" y="225"/>
                </a:lnTo>
                <a:lnTo>
                  <a:pt x="22" y="221"/>
                </a:lnTo>
                <a:lnTo>
                  <a:pt x="13" y="214"/>
                </a:lnTo>
                <a:lnTo>
                  <a:pt x="13" y="214"/>
                </a:lnTo>
                <a:lnTo>
                  <a:pt x="12" y="214"/>
                </a:lnTo>
                <a:lnTo>
                  <a:pt x="12" y="214"/>
                </a:lnTo>
                <a:lnTo>
                  <a:pt x="12" y="214"/>
                </a:lnTo>
                <a:lnTo>
                  <a:pt x="12" y="214"/>
                </a:lnTo>
                <a:lnTo>
                  <a:pt x="13" y="242"/>
                </a:lnTo>
                <a:lnTo>
                  <a:pt x="13" y="242"/>
                </a:lnTo>
                <a:lnTo>
                  <a:pt x="13" y="262"/>
                </a:lnTo>
                <a:lnTo>
                  <a:pt x="13" y="262"/>
                </a:lnTo>
                <a:lnTo>
                  <a:pt x="15" y="277"/>
                </a:lnTo>
                <a:lnTo>
                  <a:pt x="15" y="277"/>
                </a:lnTo>
                <a:lnTo>
                  <a:pt x="16" y="299"/>
                </a:lnTo>
                <a:lnTo>
                  <a:pt x="16" y="299"/>
                </a:lnTo>
                <a:lnTo>
                  <a:pt x="18" y="326"/>
                </a:lnTo>
                <a:lnTo>
                  <a:pt x="18" y="326"/>
                </a:lnTo>
                <a:lnTo>
                  <a:pt x="18" y="330"/>
                </a:lnTo>
                <a:lnTo>
                  <a:pt x="19" y="334"/>
                </a:lnTo>
                <a:lnTo>
                  <a:pt x="19" y="334"/>
                </a:lnTo>
                <a:lnTo>
                  <a:pt x="26" y="344"/>
                </a:lnTo>
                <a:lnTo>
                  <a:pt x="26" y="344"/>
                </a:lnTo>
                <a:lnTo>
                  <a:pt x="27" y="347"/>
                </a:lnTo>
                <a:lnTo>
                  <a:pt x="27" y="347"/>
                </a:lnTo>
                <a:lnTo>
                  <a:pt x="33" y="351"/>
                </a:lnTo>
                <a:lnTo>
                  <a:pt x="33" y="351"/>
                </a:lnTo>
                <a:lnTo>
                  <a:pt x="35" y="353"/>
                </a:lnTo>
                <a:lnTo>
                  <a:pt x="35" y="354"/>
                </a:lnTo>
                <a:lnTo>
                  <a:pt x="35" y="354"/>
                </a:lnTo>
                <a:lnTo>
                  <a:pt x="36" y="354"/>
                </a:lnTo>
                <a:lnTo>
                  <a:pt x="36" y="354"/>
                </a:lnTo>
                <a:lnTo>
                  <a:pt x="39" y="357"/>
                </a:lnTo>
                <a:lnTo>
                  <a:pt x="39" y="357"/>
                </a:lnTo>
                <a:lnTo>
                  <a:pt x="54" y="364"/>
                </a:lnTo>
                <a:lnTo>
                  <a:pt x="72" y="367"/>
                </a:lnTo>
                <a:lnTo>
                  <a:pt x="72" y="367"/>
                </a:lnTo>
                <a:lnTo>
                  <a:pt x="87" y="368"/>
                </a:lnTo>
                <a:lnTo>
                  <a:pt x="87" y="368"/>
                </a:lnTo>
                <a:lnTo>
                  <a:pt x="120" y="370"/>
                </a:lnTo>
                <a:lnTo>
                  <a:pt x="120" y="370"/>
                </a:lnTo>
                <a:lnTo>
                  <a:pt x="130" y="368"/>
                </a:lnTo>
                <a:lnTo>
                  <a:pt x="140" y="367"/>
                </a:lnTo>
                <a:lnTo>
                  <a:pt x="140" y="367"/>
                </a:lnTo>
                <a:lnTo>
                  <a:pt x="154" y="363"/>
                </a:lnTo>
                <a:lnTo>
                  <a:pt x="170" y="357"/>
                </a:lnTo>
                <a:lnTo>
                  <a:pt x="170" y="357"/>
                </a:lnTo>
                <a:lnTo>
                  <a:pt x="174" y="354"/>
                </a:lnTo>
                <a:lnTo>
                  <a:pt x="178" y="350"/>
                </a:lnTo>
                <a:lnTo>
                  <a:pt x="178" y="350"/>
                </a:lnTo>
                <a:lnTo>
                  <a:pt x="180" y="347"/>
                </a:lnTo>
                <a:lnTo>
                  <a:pt x="180" y="347"/>
                </a:lnTo>
                <a:lnTo>
                  <a:pt x="181" y="346"/>
                </a:lnTo>
                <a:lnTo>
                  <a:pt x="182" y="346"/>
                </a:lnTo>
                <a:lnTo>
                  <a:pt x="182" y="346"/>
                </a:lnTo>
                <a:lnTo>
                  <a:pt x="184" y="346"/>
                </a:lnTo>
                <a:lnTo>
                  <a:pt x="184" y="346"/>
                </a:lnTo>
                <a:close/>
                <a:moveTo>
                  <a:pt x="131" y="30"/>
                </a:moveTo>
                <a:lnTo>
                  <a:pt x="131" y="30"/>
                </a:lnTo>
                <a:lnTo>
                  <a:pt x="131" y="36"/>
                </a:lnTo>
                <a:lnTo>
                  <a:pt x="131" y="36"/>
                </a:lnTo>
                <a:lnTo>
                  <a:pt x="130" y="40"/>
                </a:lnTo>
                <a:lnTo>
                  <a:pt x="127" y="46"/>
                </a:lnTo>
                <a:lnTo>
                  <a:pt x="127" y="46"/>
                </a:lnTo>
                <a:lnTo>
                  <a:pt x="124" y="50"/>
                </a:lnTo>
                <a:lnTo>
                  <a:pt x="120" y="54"/>
                </a:lnTo>
                <a:lnTo>
                  <a:pt x="120" y="54"/>
                </a:lnTo>
                <a:lnTo>
                  <a:pt x="114" y="59"/>
                </a:lnTo>
                <a:lnTo>
                  <a:pt x="107" y="61"/>
                </a:lnTo>
                <a:lnTo>
                  <a:pt x="107" y="61"/>
                </a:lnTo>
                <a:lnTo>
                  <a:pt x="100" y="63"/>
                </a:lnTo>
                <a:lnTo>
                  <a:pt x="94" y="64"/>
                </a:lnTo>
                <a:lnTo>
                  <a:pt x="94" y="64"/>
                </a:lnTo>
                <a:lnTo>
                  <a:pt x="87" y="64"/>
                </a:lnTo>
                <a:lnTo>
                  <a:pt x="80" y="61"/>
                </a:lnTo>
                <a:lnTo>
                  <a:pt x="80" y="61"/>
                </a:lnTo>
                <a:lnTo>
                  <a:pt x="77" y="61"/>
                </a:lnTo>
                <a:lnTo>
                  <a:pt x="77" y="61"/>
                </a:lnTo>
                <a:lnTo>
                  <a:pt x="72" y="61"/>
                </a:lnTo>
                <a:lnTo>
                  <a:pt x="72" y="61"/>
                </a:lnTo>
                <a:lnTo>
                  <a:pt x="66" y="60"/>
                </a:lnTo>
                <a:lnTo>
                  <a:pt x="66" y="60"/>
                </a:lnTo>
                <a:lnTo>
                  <a:pt x="64" y="59"/>
                </a:lnTo>
                <a:lnTo>
                  <a:pt x="63" y="57"/>
                </a:lnTo>
                <a:lnTo>
                  <a:pt x="63" y="57"/>
                </a:lnTo>
                <a:lnTo>
                  <a:pt x="62" y="50"/>
                </a:lnTo>
                <a:lnTo>
                  <a:pt x="62" y="50"/>
                </a:lnTo>
                <a:lnTo>
                  <a:pt x="60" y="40"/>
                </a:lnTo>
                <a:lnTo>
                  <a:pt x="60" y="40"/>
                </a:lnTo>
                <a:lnTo>
                  <a:pt x="60" y="39"/>
                </a:lnTo>
                <a:lnTo>
                  <a:pt x="59" y="37"/>
                </a:lnTo>
                <a:lnTo>
                  <a:pt x="59" y="37"/>
                </a:lnTo>
                <a:lnTo>
                  <a:pt x="47" y="39"/>
                </a:lnTo>
                <a:lnTo>
                  <a:pt x="47" y="39"/>
                </a:lnTo>
                <a:lnTo>
                  <a:pt x="33" y="44"/>
                </a:lnTo>
                <a:lnTo>
                  <a:pt x="19" y="52"/>
                </a:lnTo>
                <a:lnTo>
                  <a:pt x="19" y="52"/>
                </a:lnTo>
                <a:lnTo>
                  <a:pt x="18" y="53"/>
                </a:lnTo>
                <a:lnTo>
                  <a:pt x="18" y="53"/>
                </a:lnTo>
                <a:lnTo>
                  <a:pt x="16" y="59"/>
                </a:lnTo>
                <a:lnTo>
                  <a:pt x="15" y="64"/>
                </a:lnTo>
                <a:lnTo>
                  <a:pt x="15" y="64"/>
                </a:lnTo>
                <a:lnTo>
                  <a:pt x="13" y="69"/>
                </a:lnTo>
                <a:lnTo>
                  <a:pt x="13" y="71"/>
                </a:lnTo>
                <a:lnTo>
                  <a:pt x="13" y="71"/>
                </a:lnTo>
                <a:lnTo>
                  <a:pt x="15" y="76"/>
                </a:lnTo>
                <a:lnTo>
                  <a:pt x="16" y="80"/>
                </a:lnTo>
                <a:lnTo>
                  <a:pt x="19" y="83"/>
                </a:lnTo>
                <a:lnTo>
                  <a:pt x="23" y="86"/>
                </a:lnTo>
                <a:lnTo>
                  <a:pt x="23" y="86"/>
                </a:lnTo>
                <a:lnTo>
                  <a:pt x="32" y="90"/>
                </a:lnTo>
                <a:lnTo>
                  <a:pt x="32" y="90"/>
                </a:lnTo>
                <a:lnTo>
                  <a:pt x="49" y="94"/>
                </a:lnTo>
                <a:lnTo>
                  <a:pt x="49" y="94"/>
                </a:lnTo>
                <a:lnTo>
                  <a:pt x="59" y="96"/>
                </a:lnTo>
                <a:lnTo>
                  <a:pt x="69" y="97"/>
                </a:lnTo>
                <a:lnTo>
                  <a:pt x="69" y="97"/>
                </a:lnTo>
                <a:lnTo>
                  <a:pt x="93" y="97"/>
                </a:lnTo>
                <a:lnTo>
                  <a:pt x="93" y="97"/>
                </a:lnTo>
                <a:lnTo>
                  <a:pt x="107" y="97"/>
                </a:lnTo>
                <a:lnTo>
                  <a:pt x="107" y="97"/>
                </a:lnTo>
                <a:lnTo>
                  <a:pt x="128" y="93"/>
                </a:lnTo>
                <a:lnTo>
                  <a:pt x="128" y="93"/>
                </a:lnTo>
                <a:lnTo>
                  <a:pt x="141" y="90"/>
                </a:lnTo>
                <a:lnTo>
                  <a:pt x="141" y="90"/>
                </a:lnTo>
                <a:lnTo>
                  <a:pt x="153" y="84"/>
                </a:lnTo>
                <a:lnTo>
                  <a:pt x="164" y="79"/>
                </a:lnTo>
                <a:lnTo>
                  <a:pt x="164" y="79"/>
                </a:lnTo>
                <a:lnTo>
                  <a:pt x="170" y="76"/>
                </a:lnTo>
                <a:lnTo>
                  <a:pt x="172" y="71"/>
                </a:lnTo>
                <a:lnTo>
                  <a:pt x="172" y="71"/>
                </a:lnTo>
                <a:lnTo>
                  <a:pt x="180" y="64"/>
                </a:lnTo>
                <a:lnTo>
                  <a:pt x="181" y="59"/>
                </a:lnTo>
                <a:lnTo>
                  <a:pt x="182" y="54"/>
                </a:lnTo>
                <a:lnTo>
                  <a:pt x="182" y="54"/>
                </a:lnTo>
                <a:lnTo>
                  <a:pt x="182" y="50"/>
                </a:lnTo>
                <a:lnTo>
                  <a:pt x="182" y="50"/>
                </a:lnTo>
                <a:lnTo>
                  <a:pt x="180" y="46"/>
                </a:lnTo>
                <a:lnTo>
                  <a:pt x="180" y="46"/>
                </a:lnTo>
                <a:lnTo>
                  <a:pt x="177" y="42"/>
                </a:lnTo>
                <a:lnTo>
                  <a:pt x="171" y="37"/>
                </a:lnTo>
                <a:lnTo>
                  <a:pt x="171" y="37"/>
                </a:lnTo>
                <a:lnTo>
                  <a:pt x="161" y="33"/>
                </a:lnTo>
                <a:lnTo>
                  <a:pt x="151" y="32"/>
                </a:lnTo>
                <a:lnTo>
                  <a:pt x="151" y="32"/>
                </a:lnTo>
                <a:lnTo>
                  <a:pt x="138" y="32"/>
                </a:lnTo>
                <a:lnTo>
                  <a:pt x="138" y="32"/>
                </a:lnTo>
                <a:lnTo>
                  <a:pt x="135" y="32"/>
                </a:lnTo>
                <a:lnTo>
                  <a:pt x="135" y="32"/>
                </a:lnTo>
                <a:lnTo>
                  <a:pt x="133" y="32"/>
                </a:lnTo>
                <a:lnTo>
                  <a:pt x="131" y="30"/>
                </a:lnTo>
                <a:lnTo>
                  <a:pt x="131" y="30"/>
                </a:lnTo>
                <a:close/>
                <a:moveTo>
                  <a:pt x="89" y="121"/>
                </a:moveTo>
                <a:lnTo>
                  <a:pt x="89" y="121"/>
                </a:lnTo>
                <a:lnTo>
                  <a:pt x="89" y="123"/>
                </a:lnTo>
                <a:lnTo>
                  <a:pt x="89" y="123"/>
                </a:lnTo>
                <a:lnTo>
                  <a:pt x="90" y="131"/>
                </a:lnTo>
                <a:lnTo>
                  <a:pt x="90" y="131"/>
                </a:lnTo>
                <a:lnTo>
                  <a:pt x="90" y="141"/>
                </a:lnTo>
                <a:lnTo>
                  <a:pt x="90" y="141"/>
                </a:lnTo>
                <a:lnTo>
                  <a:pt x="91" y="145"/>
                </a:lnTo>
                <a:lnTo>
                  <a:pt x="91" y="145"/>
                </a:lnTo>
                <a:lnTo>
                  <a:pt x="91" y="148"/>
                </a:lnTo>
                <a:lnTo>
                  <a:pt x="91" y="148"/>
                </a:lnTo>
                <a:lnTo>
                  <a:pt x="91" y="148"/>
                </a:lnTo>
                <a:lnTo>
                  <a:pt x="91" y="148"/>
                </a:lnTo>
                <a:lnTo>
                  <a:pt x="90" y="150"/>
                </a:lnTo>
                <a:lnTo>
                  <a:pt x="89" y="150"/>
                </a:lnTo>
                <a:lnTo>
                  <a:pt x="89" y="150"/>
                </a:lnTo>
                <a:lnTo>
                  <a:pt x="87" y="150"/>
                </a:lnTo>
                <a:lnTo>
                  <a:pt x="87" y="150"/>
                </a:lnTo>
                <a:lnTo>
                  <a:pt x="84" y="150"/>
                </a:lnTo>
                <a:lnTo>
                  <a:pt x="84" y="150"/>
                </a:lnTo>
                <a:lnTo>
                  <a:pt x="69" y="151"/>
                </a:lnTo>
                <a:lnTo>
                  <a:pt x="69" y="151"/>
                </a:lnTo>
                <a:lnTo>
                  <a:pt x="62" y="152"/>
                </a:lnTo>
                <a:lnTo>
                  <a:pt x="62" y="152"/>
                </a:lnTo>
                <a:lnTo>
                  <a:pt x="62" y="154"/>
                </a:lnTo>
                <a:lnTo>
                  <a:pt x="62" y="154"/>
                </a:lnTo>
                <a:lnTo>
                  <a:pt x="63" y="179"/>
                </a:lnTo>
                <a:lnTo>
                  <a:pt x="63" y="179"/>
                </a:lnTo>
                <a:lnTo>
                  <a:pt x="64" y="182"/>
                </a:lnTo>
                <a:lnTo>
                  <a:pt x="64" y="182"/>
                </a:lnTo>
                <a:lnTo>
                  <a:pt x="66" y="184"/>
                </a:lnTo>
                <a:lnTo>
                  <a:pt x="66" y="184"/>
                </a:lnTo>
                <a:lnTo>
                  <a:pt x="70" y="185"/>
                </a:lnTo>
                <a:lnTo>
                  <a:pt x="73" y="187"/>
                </a:lnTo>
                <a:lnTo>
                  <a:pt x="73" y="187"/>
                </a:lnTo>
                <a:lnTo>
                  <a:pt x="79" y="187"/>
                </a:lnTo>
                <a:lnTo>
                  <a:pt x="79" y="187"/>
                </a:lnTo>
                <a:lnTo>
                  <a:pt x="80" y="187"/>
                </a:lnTo>
                <a:lnTo>
                  <a:pt x="80" y="187"/>
                </a:lnTo>
                <a:lnTo>
                  <a:pt x="89" y="185"/>
                </a:lnTo>
                <a:lnTo>
                  <a:pt x="89" y="185"/>
                </a:lnTo>
                <a:lnTo>
                  <a:pt x="93" y="185"/>
                </a:lnTo>
                <a:lnTo>
                  <a:pt x="93" y="185"/>
                </a:lnTo>
                <a:lnTo>
                  <a:pt x="94" y="184"/>
                </a:lnTo>
                <a:lnTo>
                  <a:pt x="94" y="184"/>
                </a:lnTo>
                <a:lnTo>
                  <a:pt x="96" y="184"/>
                </a:lnTo>
                <a:lnTo>
                  <a:pt x="96" y="184"/>
                </a:lnTo>
                <a:lnTo>
                  <a:pt x="97" y="184"/>
                </a:lnTo>
                <a:lnTo>
                  <a:pt x="97" y="184"/>
                </a:lnTo>
                <a:lnTo>
                  <a:pt x="100" y="184"/>
                </a:lnTo>
                <a:lnTo>
                  <a:pt x="101" y="185"/>
                </a:lnTo>
                <a:lnTo>
                  <a:pt x="101" y="185"/>
                </a:lnTo>
                <a:lnTo>
                  <a:pt x="101" y="187"/>
                </a:lnTo>
                <a:lnTo>
                  <a:pt x="101" y="187"/>
                </a:lnTo>
                <a:lnTo>
                  <a:pt x="100" y="188"/>
                </a:lnTo>
                <a:lnTo>
                  <a:pt x="100" y="191"/>
                </a:lnTo>
                <a:lnTo>
                  <a:pt x="100" y="191"/>
                </a:lnTo>
                <a:lnTo>
                  <a:pt x="101" y="198"/>
                </a:lnTo>
                <a:lnTo>
                  <a:pt x="101" y="198"/>
                </a:lnTo>
                <a:lnTo>
                  <a:pt x="103" y="212"/>
                </a:lnTo>
                <a:lnTo>
                  <a:pt x="103" y="212"/>
                </a:lnTo>
                <a:lnTo>
                  <a:pt x="104" y="214"/>
                </a:lnTo>
                <a:lnTo>
                  <a:pt x="104" y="214"/>
                </a:lnTo>
                <a:lnTo>
                  <a:pt x="107" y="216"/>
                </a:lnTo>
                <a:lnTo>
                  <a:pt x="111" y="218"/>
                </a:lnTo>
                <a:lnTo>
                  <a:pt x="111" y="218"/>
                </a:lnTo>
                <a:lnTo>
                  <a:pt x="113" y="218"/>
                </a:lnTo>
                <a:lnTo>
                  <a:pt x="113" y="218"/>
                </a:lnTo>
                <a:lnTo>
                  <a:pt x="128" y="214"/>
                </a:lnTo>
                <a:lnTo>
                  <a:pt x="128" y="214"/>
                </a:lnTo>
                <a:lnTo>
                  <a:pt x="133" y="214"/>
                </a:lnTo>
                <a:lnTo>
                  <a:pt x="133" y="214"/>
                </a:lnTo>
                <a:lnTo>
                  <a:pt x="134" y="211"/>
                </a:lnTo>
                <a:lnTo>
                  <a:pt x="134" y="211"/>
                </a:lnTo>
                <a:lnTo>
                  <a:pt x="134" y="199"/>
                </a:lnTo>
                <a:lnTo>
                  <a:pt x="134" y="199"/>
                </a:lnTo>
                <a:lnTo>
                  <a:pt x="134" y="195"/>
                </a:lnTo>
                <a:lnTo>
                  <a:pt x="134" y="195"/>
                </a:lnTo>
                <a:lnTo>
                  <a:pt x="133" y="191"/>
                </a:lnTo>
                <a:lnTo>
                  <a:pt x="133" y="191"/>
                </a:lnTo>
                <a:lnTo>
                  <a:pt x="133" y="188"/>
                </a:lnTo>
                <a:lnTo>
                  <a:pt x="133" y="188"/>
                </a:lnTo>
                <a:lnTo>
                  <a:pt x="130" y="182"/>
                </a:lnTo>
                <a:lnTo>
                  <a:pt x="130" y="182"/>
                </a:lnTo>
                <a:lnTo>
                  <a:pt x="130" y="181"/>
                </a:lnTo>
                <a:lnTo>
                  <a:pt x="130" y="179"/>
                </a:lnTo>
                <a:lnTo>
                  <a:pt x="130" y="179"/>
                </a:lnTo>
                <a:lnTo>
                  <a:pt x="131" y="179"/>
                </a:lnTo>
                <a:lnTo>
                  <a:pt x="133" y="179"/>
                </a:lnTo>
                <a:lnTo>
                  <a:pt x="133" y="179"/>
                </a:lnTo>
                <a:lnTo>
                  <a:pt x="134" y="179"/>
                </a:lnTo>
                <a:lnTo>
                  <a:pt x="134" y="179"/>
                </a:lnTo>
                <a:lnTo>
                  <a:pt x="134" y="177"/>
                </a:lnTo>
                <a:lnTo>
                  <a:pt x="134" y="177"/>
                </a:lnTo>
                <a:lnTo>
                  <a:pt x="137" y="174"/>
                </a:lnTo>
                <a:lnTo>
                  <a:pt x="137" y="174"/>
                </a:lnTo>
                <a:lnTo>
                  <a:pt x="143" y="172"/>
                </a:lnTo>
                <a:lnTo>
                  <a:pt x="143" y="172"/>
                </a:lnTo>
                <a:lnTo>
                  <a:pt x="150" y="172"/>
                </a:lnTo>
                <a:lnTo>
                  <a:pt x="150" y="172"/>
                </a:lnTo>
                <a:lnTo>
                  <a:pt x="161" y="169"/>
                </a:lnTo>
                <a:lnTo>
                  <a:pt x="161" y="169"/>
                </a:lnTo>
                <a:lnTo>
                  <a:pt x="165" y="169"/>
                </a:lnTo>
                <a:lnTo>
                  <a:pt x="165" y="169"/>
                </a:lnTo>
                <a:lnTo>
                  <a:pt x="164" y="160"/>
                </a:lnTo>
                <a:lnTo>
                  <a:pt x="164" y="160"/>
                </a:lnTo>
                <a:lnTo>
                  <a:pt x="162" y="152"/>
                </a:lnTo>
                <a:lnTo>
                  <a:pt x="162" y="152"/>
                </a:lnTo>
                <a:lnTo>
                  <a:pt x="160" y="140"/>
                </a:lnTo>
                <a:lnTo>
                  <a:pt x="160" y="140"/>
                </a:lnTo>
                <a:lnTo>
                  <a:pt x="158" y="138"/>
                </a:lnTo>
                <a:lnTo>
                  <a:pt x="158" y="138"/>
                </a:lnTo>
                <a:lnTo>
                  <a:pt x="157" y="137"/>
                </a:lnTo>
                <a:lnTo>
                  <a:pt x="155" y="138"/>
                </a:lnTo>
                <a:lnTo>
                  <a:pt x="155" y="138"/>
                </a:lnTo>
                <a:lnTo>
                  <a:pt x="135" y="144"/>
                </a:lnTo>
                <a:lnTo>
                  <a:pt x="135" y="144"/>
                </a:lnTo>
                <a:lnTo>
                  <a:pt x="127" y="147"/>
                </a:lnTo>
                <a:lnTo>
                  <a:pt x="127" y="147"/>
                </a:lnTo>
                <a:lnTo>
                  <a:pt x="127" y="147"/>
                </a:lnTo>
                <a:lnTo>
                  <a:pt x="127" y="147"/>
                </a:lnTo>
                <a:lnTo>
                  <a:pt x="127" y="148"/>
                </a:lnTo>
                <a:lnTo>
                  <a:pt x="127" y="148"/>
                </a:lnTo>
                <a:lnTo>
                  <a:pt x="126" y="150"/>
                </a:lnTo>
                <a:lnTo>
                  <a:pt x="124" y="150"/>
                </a:lnTo>
                <a:lnTo>
                  <a:pt x="124" y="150"/>
                </a:lnTo>
                <a:lnTo>
                  <a:pt x="123" y="150"/>
                </a:lnTo>
                <a:lnTo>
                  <a:pt x="121" y="148"/>
                </a:lnTo>
                <a:lnTo>
                  <a:pt x="121" y="148"/>
                </a:lnTo>
                <a:lnTo>
                  <a:pt x="123" y="144"/>
                </a:lnTo>
                <a:lnTo>
                  <a:pt x="123" y="144"/>
                </a:lnTo>
                <a:lnTo>
                  <a:pt x="123" y="142"/>
                </a:lnTo>
                <a:lnTo>
                  <a:pt x="123" y="142"/>
                </a:lnTo>
                <a:lnTo>
                  <a:pt x="123" y="138"/>
                </a:lnTo>
                <a:lnTo>
                  <a:pt x="123" y="138"/>
                </a:lnTo>
                <a:lnTo>
                  <a:pt x="123" y="128"/>
                </a:lnTo>
                <a:lnTo>
                  <a:pt x="123" y="128"/>
                </a:lnTo>
                <a:lnTo>
                  <a:pt x="121" y="117"/>
                </a:lnTo>
                <a:lnTo>
                  <a:pt x="121" y="117"/>
                </a:lnTo>
                <a:lnTo>
                  <a:pt x="121" y="115"/>
                </a:lnTo>
                <a:lnTo>
                  <a:pt x="121" y="115"/>
                </a:lnTo>
                <a:lnTo>
                  <a:pt x="108" y="117"/>
                </a:lnTo>
                <a:lnTo>
                  <a:pt x="96" y="118"/>
                </a:lnTo>
                <a:lnTo>
                  <a:pt x="96" y="118"/>
                </a:lnTo>
                <a:lnTo>
                  <a:pt x="94" y="121"/>
                </a:lnTo>
                <a:lnTo>
                  <a:pt x="91" y="121"/>
                </a:lnTo>
                <a:lnTo>
                  <a:pt x="91" y="121"/>
                </a:lnTo>
                <a:lnTo>
                  <a:pt x="89" y="121"/>
                </a:lnTo>
                <a:lnTo>
                  <a:pt x="89" y="121"/>
                </a:lnTo>
                <a:close/>
                <a:moveTo>
                  <a:pt x="84" y="6"/>
                </a:moveTo>
                <a:lnTo>
                  <a:pt x="84" y="6"/>
                </a:lnTo>
                <a:lnTo>
                  <a:pt x="84" y="6"/>
                </a:lnTo>
                <a:lnTo>
                  <a:pt x="84" y="6"/>
                </a:lnTo>
                <a:lnTo>
                  <a:pt x="96" y="6"/>
                </a:lnTo>
                <a:lnTo>
                  <a:pt x="96" y="6"/>
                </a:lnTo>
                <a:lnTo>
                  <a:pt x="97" y="7"/>
                </a:lnTo>
                <a:lnTo>
                  <a:pt x="97" y="7"/>
                </a:lnTo>
                <a:lnTo>
                  <a:pt x="97" y="7"/>
                </a:lnTo>
                <a:lnTo>
                  <a:pt x="97" y="9"/>
                </a:lnTo>
                <a:lnTo>
                  <a:pt x="97" y="10"/>
                </a:lnTo>
                <a:lnTo>
                  <a:pt x="97" y="10"/>
                </a:lnTo>
                <a:lnTo>
                  <a:pt x="94" y="12"/>
                </a:lnTo>
                <a:lnTo>
                  <a:pt x="94" y="12"/>
                </a:lnTo>
                <a:lnTo>
                  <a:pt x="94" y="10"/>
                </a:lnTo>
                <a:lnTo>
                  <a:pt x="94" y="10"/>
                </a:lnTo>
                <a:lnTo>
                  <a:pt x="87" y="9"/>
                </a:lnTo>
                <a:lnTo>
                  <a:pt x="80" y="9"/>
                </a:lnTo>
                <a:lnTo>
                  <a:pt x="80" y="9"/>
                </a:lnTo>
                <a:lnTo>
                  <a:pt x="77" y="9"/>
                </a:lnTo>
                <a:lnTo>
                  <a:pt x="77" y="9"/>
                </a:lnTo>
                <a:lnTo>
                  <a:pt x="70" y="15"/>
                </a:lnTo>
                <a:lnTo>
                  <a:pt x="70" y="15"/>
                </a:lnTo>
                <a:lnTo>
                  <a:pt x="70" y="16"/>
                </a:lnTo>
                <a:lnTo>
                  <a:pt x="70" y="16"/>
                </a:lnTo>
                <a:lnTo>
                  <a:pt x="76" y="19"/>
                </a:lnTo>
                <a:lnTo>
                  <a:pt x="76" y="19"/>
                </a:lnTo>
                <a:lnTo>
                  <a:pt x="84" y="22"/>
                </a:lnTo>
                <a:lnTo>
                  <a:pt x="93" y="23"/>
                </a:lnTo>
                <a:lnTo>
                  <a:pt x="93" y="23"/>
                </a:lnTo>
                <a:lnTo>
                  <a:pt x="107" y="22"/>
                </a:lnTo>
                <a:lnTo>
                  <a:pt x="107" y="22"/>
                </a:lnTo>
                <a:lnTo>
                  <a:pt x="108" y="22"/>
                </a:lnTo>
                <a:lnTo>
                  <a:pt x="108" y="22"/>
                </a:lnTo>
                <a:lnTo>
                  <a:pt x="116" y="19"/>
                </a:lnTo>
                <a:lnTo>
                  <a:pt x="116" y="19"/>
                </a:lnTo>
                <a:lnTo>
                  <a:pt x="118" y="15"/>
                </a:lnTo>
                <a:lnTo>
                  <a:pt x="118" y="15"/>
                </a:lnTo>
                <a:lnTo>
                  <a:pt x="118" y="12"/>
                </a:lnTo>
                <a:lnTo>
                  <a:pt x="118" y="10"/>
                </a:lnTo>
                <a:lnTo>
                  <a:pt x="118" y="10"/>
                </a:lnTo>
                <a:lnTo>
                  <a:pt x="114" y="7"/>
                </a:lnTo>
                <a:lnTo>
                  <a:pt x="114" y="7"/>
                </a:lnTo>
                <a:lnTo>
                  <a:pt x="108" y="5"/>
                </a:lnTo>
                <a:lnTo>
                  <a:pt x="108" y="5"/>
                </a:lnTo>
                <a:lnTo>
                  <a:pt x="99" y="5"/>
                </a:lnTo>
                <a:lnTo>
                  <a:pt x="90" y="5"/>
                </a:lnTo>
                <a:lnTo>
                  <a:pt x="90" y="5"/>
                </a:lnTo>
                <a:lnTo>
                  <a:pt x="84" y="6"/>
                </a:lnTo>
                <a:lnTo>
                  <a:pt x="84" y="6"/>
                </a:lnTo>
                <a:close/>
                <a:moveTo>
                  <a:pt x="57" y="367"/>
                </a:moveTo>
                <a:lnTo>
                  <a:pt x="57" y="367"/>
                </a:lnTo>
                <a:lnTo>
                  <a:pt x="57" y="367"/>
                </a:lnTo>
                <a:lnTo>
                  <a:pt x="57" y="367"/>
                </a:lnTo>
                <a:lnTo>
                  <a:pt x="57" y="367"/>
                </a:lnTo>
                <a:lnTo>
                  <a:pt x="57" y="367"/>
                </a:lnTo>
                <a:lnTo>
                  <a:pt x="77" y="374"/>
                </a:lnTo>
                <a:lnTo>
                  <a:pt x="77" y="374"/>
                </a:lnTo>
                <a:lnTo>
                  <a:pt x="89" y="377"/>
                </a:lnTo>
                <a:lnTo>
                  <a:pt x="99" y="377"/>
                </a:lnTo>
                <a:lnTo>
                  <a:pt x="99" y="377"/>
                </a:lnTo>
                <a:lnTo>
                  <a:pt x="120" y="377"/>
                </a:lnTo>
                <a:lnTo>
                  <a:pt x="120" y="377"/>
                </a:lnTo>
                <a:lnTo>
                  <a:pt x="130" y="376"/>
                </a:lnTo>
                <a:lnTo>
                  <a:pt x="130" y="376"/>
                </a:lnTo>
                <a:lnTo>
                  <a:pt x="138" y="373"/>
                </a:lnTo>
                <a:lnTo>
                  <a:pt x="147" y="370"/>
                </a:lnTo>
                <a:lnTo>
                  <a:pt x="147" y="370"/>
                </a:lnTo>
                <a:lnTo>
                  <a:pt x="157" y="367"/>
                </a:lnTo>
                <a:lnTo>
                  <a:pt x="165" y="361"/>
                </a:lnTo>
                <a:lnTo>
                  <a:pt x="165" y="361"/>
                </a:lnTo>
                <a:lnTo>
                  <a:pt x="165" y="361"/>
                </a:lnTo>
                <a:lnTo>
                  <a:pt x="165" y="361"/>
                </a:lnTo>
                <a:lnTo>
                  <a:pt x="165" y="361"/>
                </a:lnTo>
                <a:lnTo>
                  <a:pt x="165" y="361"/>
                </a:lnTo>
                <a:lnTo>
                  <a:pt x="160" y="363"/>
                </a:lnTo>
                <a:lnTo>
                  <a:pt x="160" y="363"/>
                </a:lnTo>
                <a:lnTo>
                  <a:pt x="150" y="367"/>
                </a:lnTo>
                <a:lnTo>
                  <a:pt x="140" y="370"/>
                </a:lnTo>
                <a:lnTo>
                  <a:pt x="140" y="370"/>
                </a:lnTo>
                <a:lnTo>
                  <a:pt x="130" y="371"/>
                </a:lnTo>
                <a:lnTo>
                  <a:pt x="121" y="371"/>
                </a:lnTo>
                <a:lnTo>
                  <a:pt x="121" y="371"/>
                </a:lnTo>
                <a:lnTo>
                  <a:pt x="83" y="370"/>
                </a:lnTo>
                <a:lnTo>
                  <a:pt x="83" y="370"/>
                </a:lnTo>
                <a:lnTo>
                  <a:pt x="72" y="370"/>
                </a:lnTo>
                <a:lnTo>
                  <a:pt x="60" y="367"/>
                </a:lnTo>
                <a:lnTo>
                  <a:pt x="60" y="367"/>
                </a:lnTo>
                <a:lnTo>
                  <a:pt x="57" y="367"/>
                </a:lnTo>
                <a:lnTo>
                  <a:pt x="57" y="367"/>
                </a:lnTo>
                <a:close/>
                <a:moveTo>
                  <a:pt x="13" y="314"/>
                </a:moveTo>
                <a:lnTo>
                  <a:pt x="13" y="314"/>
                </a:lnTo>
                <a:lnTo>
                  <a:pt x="15" y="314"/>
                </a:lnTo>
                <a:lnTo>
                  <a:pt x="15" y="314"/>
                </a:lnTo>
                <a:lnTo>
                  <a:pt x="13" y="306"/>
                </a:lnTo>
                <a:lnTo>
                  <a:pt x="13" y="306"/>
                </a:lnTo>
                <a:lnTo>
                  <a:pt x="13" y="277"/>
                </a:lnTo>
                <a:lnTo>
                  <a:pt x="13" y="277"/>
                </a:lnTo>
                <a:lnTo>
                  <a:pt x="12" y="263"/>
                </a:lnTo>
                <a:lnTo>
                  <a:pt x="12" y="263"/>
                </a:lnTo>
                <a:lnTo>
                  <a:pt x="10" y="239"/>
                </a:lnTo>
                <a:lnTo>
                  <a:pt x="10" y="239"/>
                </a:lnTo>
                <a:lnTo>
                  <a:pt x="9" y="208"/>
                </a:lnTo>
                <a:lnTo>
                  <a:pt x="9" y="208"/>
                </a:lnTo>
                <a:lnTo>
                  <a:pt x="9" y="201"/>
                </a:lnTo>
                <a:lnTo>
                  <a:pt x="9" y="201"/>
                </a:lnTo>
                <a:lnTo>
                  <a:pt x="8" y="199"/>
                </a:lnTo>
                <a:lnTo>
                  <a:pt x="8" y="199"/>
                </a:lnTo>
                <a:lnTo>
                  <a:pt x="8" y="199"/>
                </a:lnTo>
                <a:lnTo>
                  <a:pt x="8" y="198"/>
                </a:lnTo>
                <a:lnTo>
                  <a:pt x="8" y="198"/>
                </a:lnTo>
                <a:lnTo>
                  <a:pt x="8" y="192"/>
                </a:lnTo>
                <a:lnTo>
                  <a:pt x="8" y="192"/>
                </a:lnTo>
                <a:lnTo>
                  <a:pt x="8" y="188"/>
                </a:lnTo>
                <a:lnTo>
                  <a:pt x="8" y="188"/>
                </a:lnTo>
                <a:lnTo>
                  <a:pt x="6" y="177"/>
                </a:lnTo>
                <a:lnTo>
                  <a:pt x="6" y="177"/>
                </a:lnTo>
                <a:lnTo>
                  <a:pt x="5" y="161"/>
                </a:lnTo>
                <a:lnTo>
                  <a:pt x="5" y="161"/>
                </a:lnTo>
                <a:lnTo>
                  <a:pt x="3" y="144"/>
                </a:lnTo>
                <a:lnTo>
                  <a:pt x="3" y="144"/>
                </a:lnTo>
                <a:lnTo>
                  <a:pt x="3" y="117"/>
                </a:lnTo>
                <a:lnTo>
                  <a:pt x="3" y="117"/>
                </a:lnTo>
                <a:lnTo>
                  <a:pt x="3" y="106"/>
                </a:lnTo>
                <a:lnTo>
                  <a:pt x="3" y="106"/>
                </a:lnTo>
                <a:lnTo>
                  <a:pt x="3" y="104"/>
                </a:lnTo>
                <a:lnTo>
                  <a:pt x="3" y="104"/>
                </a:lnTo>
                <a:lnTo>
                  <a:pt x="5" y="101"/>
                </a:lnTo>
                <a:lnTo>
                  <a:pt x="5" y="101"/>
                </a:lnTo>
                <a:lnTo>
                  <a:pt x="3" y="76"/>
                </a:lnTo>
                <a:lnTo>
                  <a:pt x="3" y="76"/>
                </a:lnTo>
                <a:lnTo>
                  <a:pt x="3" y="74"/>
                </a:lnTo>
                <a:lnTo>
                  <a:pt x="3" y="74"/>
                </a:lnTo>
                <a:lnTo>
                  <a:pt x="3" y="77"/>
                </a:lnTo>
                <a:lnTo>
                  <a:pt x="3" y="77"/>
                </a:lnTo>
                <a:lnTo>
                  <a:pt x="2" y="104"/>
                </a:lnTo>
                <a:lnTo>
                  <a:pt x="2" y="104"/>
                </a:lnTo>
                <a:lnTo>
                  <a:pt x="2" y="137"/>
                </a:lnTo>
                <a:lnTo>
                  <a:pt x="2" y="137"/>
                </a:lnTo>
                <a:lnTo>
                  <a:pt x="3" y="155"/>
                </a:lnTo>
                <a:lnTo>
                  <a:pt x="3" y="155"/>
                </a:lnTo>
                <a:lnTo>
                  <a:pt x="5" y="175"/>
                </a:lnTo>
                <a:lnTo>
                  <a:pt x="5" y="175"/>
                </a:lnTo>
                <a:lnTo>
                  <a:pt x="6" y="195"/>
                </a:lnTo>
                <a:lnTo>
                  <a:pt x="6" y="195"/>
                </a:lnTo>
                <a:lnTo>
                  <a:pt x="8" y="225"/>
                </a:lnTo>
                <a:lnTo>
                  <a:pt x="8" y="225"/>
                </a:lnTo>
                <a:lnTo>
                  <a:pt x="9" y="245"/>
                </a:lnTo>
                <a:lnTo>
                  <a:pt x="9" y="245"/>
                </a:lnTo>
                <a:lnTo>
                  <a:pt x="10" y="276"/>
                </a:lnTo>
                <a:lnTo>
                  <a:pt x="10" y="276"/>
                </a:lnTo>
                <a:lnTo>
                  <a:pt x="12" y="289"/>
                </a:lnTo>
                <a:lnTo>
                  <a:pt x="12" y="289"/>
                </a:lnTo>
                <a:lnTo>
                  <a:pt x="13" y="307"/>
                </a:lnTo>
                <a:lnTo>
                  <a:pt x="13" y="307"/>
                </a:lnTo>
                <a:lnTo>
                  <a:pt x="13" y="314"/>
                </a:lnTo>
                <a:lnTo>
                  <a:pt x="13" y="314"/>
                </a:lnTo>
                <a:close/>
                <a:moveTo>
                  <a:pt x="131" y="103"/>
                </a:moveTo>
                <a:lnTo>
                  <a:pt x="131" y="103"/>
                </a:lnTo>
                <a:lnTo>
                  <a:pt x="131" y="103"/>
                </a:lnTo>
                <a:lnTo>
                  <a:pt x="131" y="103"/>
                </a:lnTo>
                <a:lnTo>
                  <a:pt x="130" y="103"/>
                </a:lnTo>
                <a:lnTo>
                  <a:pt x="130" y="103"/>
                </a:lnTo>
                <a:lnTo>
                  <a:pt x="128" y="104"/>
                </a:lnTo>
                <a:lnTo>
                  <a:pt x="127" y="106"/>
                </a:lnTo>
                <a:lnTo>
                  <a:pt x="127" y="106"/>
                </a:lnTo>
                <a:lnTo>
                  <a:pt x="127" y="107"/>
                </a:lnTo>
                <a:lnTo>
                  <a:pt x="126" y="107"/>
                </a:lnTo>
                <a:lnTo>
                  <a:pt x="126" y="107"/>
                </a:lnTo>
                <a:lnTo>
                  <a:pt x="123" y="107"/>
                </a:lnTo>
                <a:lnTo>
                  <a:pt x="123" y="107"/>
                </a:lnTo>
                <a:lnTo>
                  <a:pt x="121" y="106"/>
                </a:lnTo>
                <a:lnTo>
                  <a:pt x="121" y="106"/>
                </a:lnTo>
                <a:lnTo>
                  <a:pt x="123" y="104"/>
                </a:lnTo>
                <a:lnTo>
                  <a:pt x="123" y="104"/>
                </a:lnTo>
                <a:lnTo>
                  <a:pt x="124" y="103"/>
                </a:lnTo>
                <a:lnTo>
                  <a:pt x="124" y="103"/>
                </a:lnTo>
                <a:lnTo>
                  <a:pt x="126" y="103"/>
                </a:lnTo>
                <a:lnTo>
                  <a:pt x="126" y="103"/>
                </a:lnTo>
                <a:lnTo>
                  <a:pt x="127" y="103"/>
                </a:lnTo>
                <a:lnTo>
                  <a:pt x="127" y="103"/>
                </a:lnTo>
                <a:lnTo>
                  <a:pt x="128" y="101"/>
                </a:lnTo>
                <a:lnTo>
                  <a:pt x="128" y="101"/>
                </a:lnTo>
                <a:lnTo>
                  <a:pt x="128" y="101"/>
                </a:lnTo>
                <a:lnTo>
                  <a:pt x="128" y="101"/>
                </a:lnTo>
                <a:lnTo>
                  <a:pt x="121" y="101"/>
                </a:lnTo>
                <a:lnTo>
                  <a:pt x="121" y="101"/>
                </a:lnTo>
                <a:lnTo>
                  <a:pt x="121" y="104"/>
                </a:lnTo>
                <a:lnTo>
                  <a:pt x="121" y="104"/>
                </a:lnTo>
                <a:lnTo>
                  <a:pt x="121" y="104"/>
                </a:lnTo>
                <a:lnTo>
                  <a:pt x="120" y="104"/>
                </a:lnTo>
                <a:lnTo>
                  <a:pt x="120" y="104"/>
                </a:lnTo>
                <a:lnTo>
                  <a:pt x="110" y="107"/>
                </a:lnTo>
                <a:lnTo>
                  <a:pt x="110" y="107"/>
                </a:lnTo>
                <a:lnTo>
                  <a:pt x="87" y="110"/>
                </a:lnTo>
                <a:lnTo>
                  <a:pt x="87" y="110"/>
                </a:lnTo>
                <a:lnTo>
                  <a:pt x="86" y="111"/>
                </a:lnTo>
                <a:lnTo>
                  <a:pt x="86" y="111"/>
                </a:lnTo>
                <a:lnTo>
                  <a:pt x="87" y="111"/>
                </a:lnTo>
                <a:lnTo>
                  <a:pt x="87" y="111"/>
                </a:lnTo>
                <a:lnTo>
                  <a:pt x="91" y="111"/>
                </a:lnTo>
                <a:lnTo>
                  <a:pt x="91" y="111"/>
                </a:lnTo>
                <a:lnTo>
                  <a:pt x="99" y="110"/>
                </a:lnTo>
                <a:lnTo>
                  <a:pt x="99" y="110"/>
                </a:lnTo>
                <a:lnTo>
                  <a:pt x="101" y="110"/>
                </a:lnTo>
                <a:lnTo>
                  <a:pt x="101" y="110"/>
                </a:lnTo>
                <a:lnTo>
                  <a:pt x="110" y="108"/>
                </a:lnTo>
                <a:lnTo>
                  <a:pt x="118" y="107"/>
                </a:lnTo>
                <a:lnTo>
                  <a:pt x="118" y="107"/>
                </a:lnTo>
                <a:lnTo>
                  <a:pt x="120" y="107"/>
                </a:lnTo>
                <a:lnTo>
                  <a:pt x="120" y="107"/>
                </a:lnTo>
                <a:lnTo>
                  <a:pt x="121" y="108"/>
                </a:lnTo>
                <a:lnTo>
                  <a:pt x="121" y="108"/>
                </a:lnTo>
                <a:lnTo>
                  <a:pt x="121" y="110"/>
                </a:lnTo>
                <a:lnTo>
                  <a:pt x="121" y="110"/>
                </a:lnTo>
                <a:lnTo>
                  <a:pt x="120" y="110"/>
                </a:lnTo>
                <a:lnTo>
                  <a:pt x="120" y="110"/>
                </a:lnTo>
                <a:lnTo>
                  <a:pt x="111" y="111"/>
                </a:lnTo>
                <a:lnTo>
                  <a:pt x="111" y="111"/>
                </a:lnTo>
                <a:lnTo>
                  <a:pt x="99" y="113"/>
                </a:lnTo>
                <a:lnTo>
                  <a:pt x="99" y="113"/>
                </a:lnTo>
                <a:lnTo>
                  <a:pt x="91" y="115"/>
                </a:lnTo>
                <a:lnTo>
                  <a:pt x="91" y="115"/>
                </a:lnTo>
                <a:lnTo>
                  <a:pt x="90" y="115"/>
                </a:lnTo>
                <a:lnTo>
                  <a:pt x="90" y="115"/>
                </a:lnTo>
                <a:lnTo>
                  <a:pt x="91" y="115"/>
                </a:lnTo>
                <a:lnTo>
                  <a:pt x="91" y="115"/>
                </a:lnTo>
                <a:lnTo>
                  <a:pt x="103" y="115"/>
                </a:lnTo>
                <a:lnTo>
                  <a:pt x="114" y="114"/>
                </a:lnTo>
                <a:lnTo>
                  <a:pt x="114" y="114"/>
                </a:lnTo>
                <a:lnTo>
                  <a:pt x="121" y="113"/>
                </a:lnTo>
                <a:lnTo>
                  <a:pt x="121" y="113"/>
                </a:lnTo>
                <a:lnTo>
                  <a:pt x="123" y="113"/>
                </a:lnTo>
                <a:lnTo>
                  <a:pt x="123" y="113"/>
                </a:lnTo>
                <a:lnTo>
                  <a:pt x="123" y="110"/>
                </a:lnTo>
                <a:lnTo>
                  <a:pt x="123" y="110"/>
                </a:lnTo>
                <a:lnTo>
                  <a:pt x="123" y="108"/>
                </a:lnTo>
                <a:lnTo>
                  <a:pt x="124" y="108"/>
                </a:lnTo>
                <a:lnTo>
                  <a:pt x="124" y="108"/>
                </a:lnTo>
                <a:lnTo>
                  <a:pt x="124" y="108"/>
                </a:lnTo>
                <a:lnTo>
                  <a:pt x="126" y="110"/>
                </a:lnTo>
                <a:lnTo>
                  <a:pt x="126" y="110"/>
                </a:lnTo>
                <a:lnTo>
                  <a:pt x="131" y="103"/>
                </a:lnTo>
                <a:lnTo>
                  <a:pt x="131" y="103"/>
                </a:lnTo>
                <a:close/>
                <a:moveTo>
                  <a:pt x="114" y="232"/>
                </a:moveTo>
                <a:lnTo>
                  <a:pt x="114" y="232"/>
                </a:lnTo>
                <a:lnTo>
                  <a:pt x="114" y="232"/>
                </a:lnTo>
                <a:lnTo>
                  <a:pt x="114" y="232"/>
                </a:lnTo>
                <a:lnTo>
                  <a:pt x="113" y="232"/>
                </a:lnTo>
                <a:lnTo>
                  <a:pt x="113" y="232"/>
                </a:lnTo>
                <a:lnTo>
                  <a:pt x="97" y="232"/>
                </a:lnTo>
                <a:lnTo>
                  <a:pt x="97" y="232"/>
                </a:lnTo>
                <a:lnTo>
                  <a:pt x="84" y="232"/>
                </a:lnTo>
                <a:lnTo>
                  <a:pt x="72" y="231"/>
                </a:lnTo>
                <a:lnTo>
                  <a:pt x="72" y="231"/>
                </a:lnTo>
                <a:lnTo>
                  <a:pt x="56" y="228"/>
                </a:lnTo>
                <a:lnTo>
                  <a:pt x="56" y="228"/>
                </a:lnTo>
                <a:lnTo>
                  <a:pt x="45" y="225"/>
                </a:lnTo>
                <a:lnTo>
                  <a:pt x="33" y="219"/>
                </a:lnTo>
                <a:lnTo>
                  <a:pt x="33" y="219"/>
                </a:lnTo>
                <a:lnTo>
                  <a:pt x="29" y="218"/>
                </a:lnTo>
                <a:lnTo>
                  <a:pt x="29" y="218"/>
                </a:lnTo>
                <a:lnTo>
                  <a:pt x="25" y="216"/>
                </a:lnTo>
                <a:lnTo>
                  <a:pt x="20" y="214"/>
                </a:lnTo>
                <a:lnTo>
                  <a:pt x="20" y="214"/>
                </a:lnTo>
                <a:lnTo>
                  <a:pt x="16" y="206"/>
                </a:lnTo>
                <a:lnTo>
                  <a:pt x="16" y="206"/>
                </a:lnTo>
                <a:lnTo>
                  <a:pt x="15" y="205"/>
                </a:lnTo>
                <a:lnTo>
                  <a:pt x="15" y="205"/>
                </a:lnTo>
                <a:lnTo>
                  <a:pt x="15" y="206"/>
                </a:lnTo>
                <a:lnTo>
                  <a:pt x="15" y="209"/>
                </a:lnTo>
                <a:lnTo>
                  <a:pt x="15" y="209"/>
                </a:lnTo>
                <a:lnTo>
                  <a:pt x="15" y="211"/>
                </a:lnTo>
                <a:lnTo>
                  <a:pt x="16" y="214"/>
                </a:lnTo>
                <a:lnTo>
                  <a:pt x="16" y="214"/>
                </a:lnTo>
                <a:lnTo>
                  <a:pt x="16" y="214"/>
                </a:lnTo>
                <a:lnTo>
                  <a:pt x="16" y="214"/>
                </a:lnTo>
                <a:lnTo>
                  <a:pt x="22" y="218"/>
                </a:lnTo>
                <a:lnTo>
                  <a:pt x="22" y="218"/>
                </a:lnTo>
                <a:lnTo>
                  <a:pt x="27" y="221"/>
                </a:lnTo>
                <a:lnTo>
                  <a:pt x="35" y="223"/>
                </a:lnTo>
                <a:lnTo>
                  <a:pt x="35" y="223"/>
                </a:lnTo>
                <a:lnTo>
                  <a:pt x="49" y="228"/>
                </a:lnTo>
                <a:lnTo>
                  <a:pt x="49" y="228"/>
                </a:lnTo>
                <a:lnTo>
                  <a:pt x="62" y="231"/>
                </a:lnTo>
                <a:lnTo>
                  <a:pt x="76" y="232"/>
                </a:lnTo>
                <a:lnTo>
                  <a:pt x="76" y="232"/>
                </a:lnTo>
                <a:lnTo>
                  <a:pt x="101" y="232"/>
                </a:lnTo>
                <a:lnTo>
                  <a:pt x="101" y="232"/>
                </a:lnTo>
                <a:lnTo>
                  <a:pt x="114" y="232"/>
                </a:lnTo>
                <a:lnTo>
                  <a:pt x="114" y="232"/>
                </a:lnTo>
                <a:close/>
                <a:moveTo>
                  <a:pt x="22" y="47"/>
                </a:moveTo>
                <a:lnTo>
                  <a:pt x="22" y="47"/>
                </a:lnTo>
                <a:lnTo>
                  <a:pt x="23" y="47"/>
                </a:lnTo>
                <a:lnTo>
                  <a:pt x="23" y="47"/>
                </a:lnTo>
                <a:lnTo>
                  <a:pt x="23" y="47"/>
                </a:lnTo>
                <a:lnTo>
                  <a:pt x="23" y="47"/>
                </a:lnTo>
                <a:lnTo>
                  <a:pt x="35" y="42"/>
                </a:lnTo>
                <a:lnTo>
                  <a:pt x="46" y="37"/>
                </a:lnTo>
                <a:lnTo>
                  <a:pt x="46" y="37"/>
                </a:lnTo>
                <a:lnTo>
                  <a:pt x="59" y="34"/>
                </a:lnTo>
                <a:lnTo>
                  <a:pt x="59" y="34"/>
                </a:lnTo>
                <a:lnTo>
                  <a:pt x="59" y="33"/>
                </a:lnTo>
                <a:lnTo>
                  <a:pt x="59" y="33"/>
                </a:lnTo>
                <a:lnTo>
                  <a:pt x="59" y="30"/>
                </a:lnTo>
                <a:lnTo>
                  <a:pt x="59" y="30"/>
                </a:lnTo>
                <a:lnTo>
                  <a:pt x="57" y="30"/>
                </a:lnTo>
                <a:lnTo>
                  <a:pt x="57" y="30"/>
                </a:lnTo>
                <a:lnTo>
                  <a:pt x="50" y="32"/>
                </a:lnTo>
                <a:lnTo>
                  <a:pt x="50" y="32"/>
                </a:lnTo>
                <a:lnTo>
                  <a:pt x="37" y="34"/>
                </a:lnTo>
                <a:lnTo>
                  <a:pt x="37" y="34"/>
                </a:lnTo>
                <a:lnTo>
                  <a:pt x="35" y="36"/>
                </a:lnTo>
                <a:lnTo>
                  <a:pt x="35" y="36"/>
                </a:lnTo>
                <a:lnTo>
                  <a:pt x="35" y="39"/>
                </a:lnTo>
                <a:lnTo>
                  <a:pt x="32" y="40"/>
                </a:lnTo>
                <a:lnTo>
                  <a:pt x="32" y="40"/>
                </a:lnTo>
                <a:lnTo>
                  <a:pt x="29" y="42"/>
                </a:lnTo>
                <a:lnTo>
                  <a:pt x="29" y="42"/>
                </a:lnTo>
                <a:lnTo>
                  <a:pt x="29" y="42"/>
                </a:lnTo>
                <a:lnTo>
                  <a:pt x="29" y="42"/>
                </a:lnTo>
                <a:lnTo>
                  <a:pt x="26" y="43"/>
                </a:lnTo>
                <a:lnTo>
                  <a:pt x="26" y="43"/>
                </a:lnTo>
                <a:lnTo>
                  <a:pt x="25" y="44"/>
                </a:lnTo>
                <a:lnTo>
                  <a:pt x="25" y="44"/>
                </a:lnTo>
                <a:lnTo>
                  <a:pt x="22" y="47"/>
                </a:lnTo>
                <a:lnTo>
                  <a:pt x="22" y="47"/>
                </a:lnTo>
                <a:close/>
                <a:moveTo>
                  <a:pt x="174" y="84"/>
                </a:moveTo>
                <a:lnTo>
                  <a:pt x="174" y="84"/>
                </a:lnTo>
                <a:lnTo>
                  <a:pt x="174" y="84"/>
                </a:lnTo>
                <a:lnTo>
                  <a:pt x="174" y="84"/>
                </a:lnTo>
                <a:lnTo>
                  <a:pt x="160" y="91"/>
                </a:lnTo>
                <a:lnTo>
                  <a:pt x="145" y="97"/>
                </a:lnTo>
                <a:lnTo>
                  <a:pt x="145" y="97"/>
                </a:lnTo>
                <a:lnTo>
                  <a:pt x="147" y="97"/>
                </a:lnTo>
                <a:lnTo>
                  <a:pt x="145" y="98"/>
                </a:lnTo>
                <a:lnTo>
                  <a:pt x="145" y="98"/>
                </a:lnTo>
                <a:lnTo>
                  <a:pt x="143" y="103"/>
                </a:lnTo>
                <a:lnTo>
                  <a:pt x="143" y="103"/>
                </a:lnTo>
                <a:lnTo>
                  <a:pt x="140" y="107"/>
                </a:lnTo>
                <a:lnTo>
                  <a:pt x="140" y="107"/>
                </a:lnTo>
                <a:lnTo>
                  <a:pt x="138" y="108"/>
                </a:lnTo>
                <a:lnTo>
                  <a:pt x="138" y="108"/>
                </a:lnTo>
                <a:lnTo>
                  <a:pt x="147" y="103"/>
                </a:lnTo>
                <a:lnTo>
                  <a:pt x="147" y="103"/>
                </a:lnTo>
                <a:lnTo>
                  <a:pt x="164" y="91"/>
                </a:lnTo>
                <a:lnTo>
                  <a:pt x="164" y="91"/>
                </a:lnTo>
                <a:lnTo>
                  <a:pt x="165" y="91"/>
                </a:lnTo>
                <a:lnTo>
                  <a:pt x="167" y="91"/>
                </a:lnTo>
                <a:lnTo>
                  <a:pt x="167" y="91"/>
                </a:lnTo>
                <a:lnTo>
                  <a:pt x="174" y="84"/>
                </a:lnTo>
                <a:lnTo>
                  <a:pt x="174" y="84"/>
                </a:lnTo>
                <a:close/>
                <a:moveTo>
                  <a:pt x="76" y="206"/>
                </a:moveTo>
                <a:lnTo>
                  <a:pt x="76" y="206"/>
                </a:lnTo>
                <a:lnTo>
                  <a:pt x="77" y="199"/>
                </a:lnTo>
                <a:lnTo>
                  <a:pt x="79" y="192"/>
                </a:lnTo>
                <a:lnTo>
                  <a:pt x="79" y="192"/>
                </a:lnTo>
                <a:lnTo>
                  <a:pt x="79" y="194"/>
                </a:lnTo>
                <a:lnTo>
                  <a:pt x="77" y="194"/>
                </a:lnTo>
                <a:lnTo>
                  <a:pt x="77" y="194"/>
                </a:lnTo>
                <a:lnTo>
                  <a:pt x="77" y="195"/>
                </a:lnTo>
                <a:lnTo>
                  <a:pt x="76" y="195"/>
                </a:lnTo>
                <a:lnTo>
                  <a:pt x="76" y="195"/>
                </a:lnTo>
                <a:lnTo>
                  <a:pt x="73" y="194"/>
                </a:lnTo>
                <a:lnTo>
                  <a:pt x="73" y="194"/>
                </a:lnTo>
                <a:lnTo>
                  <a:pt x="73" y="192"/>
                </a:lnTo>
                <a:lnTo>
                  <a:pt x="73" y="192"/>
                </a:lnTo>
                <a:lnTo>
                  <a:pt x="63" y="192"/>
                </a:lnTo>
                <a:lnTo>
                  <a:pt x="63" y="192"/>
                </a:lnTo>
                <a:lnTo>
                  <a:pt x="63" y="192"/>
                </a:lnTo>
                <a:lnTo>
                  <a:pt x="63" y="192"/>
                </a:lnTo>
                <a:lnTo>
                  <a:pt x="62" y="194"/>
                </a:lnTo>
                <a:lnTo>
                  <a:pt x="62" y="194"/>
                </a:lnTo>
                <a:lnTo>
                  <a:pt x="62" y="192"/>
                </a:lnTo>
                <a:lnTo>
                  <a:pt x="62" y="192"/>
                </a:lnTo>
                <a:lnTo>
                  <a:pt x="62" y="192"/>
                </a:lnTo>
                <a:lnTo>
                  <a:pt x="62" y="192"/>
                </a:lnTo>
                <a:lnTo>
                  <a:pt x="60" y="188"/>
                </a:lnTo>
                <a:lnTo>
                  <a:pt x="60" y="188"/>
                </a:lnTo>
                <a:lnTo>
                  <a:pt x="60" y="181"/>
                </a:lnTo>
                <a:lnTo>
                  <a:pt x="60" y="181"/>
                </a:lnTo>
                <a:lnTo>
                  <a:pt x="59" y="179"/>
                </a:lnTo>
                <a:lnTo>
                  <a:pt x="59" y="179"/>
                </a:lnTo>
                <a:lnTo>
                  <a:pt x="60" y="188"/>
                </a:lnTo>
                <a:lnTo>
                  <a:pt x="60" y="188"/>
                </a:lnTo>
                <a:lnTo>
                  <a:pt x="60" y="188"/>
                </a:lnTo>
                <a:lnTo>
                  <a:pt x="60" y="188"/>
                </a:lnTo>
                <a:lnTo>
                  <a:pt x="60" y="189"/>
                </a:lnTo>
                <a:lnTo>
                  <a:pt x="60" y="191"/>
                </a:lnTo>
                <a:lnTo>
                  <a:pt x="60" y="191"/>
                </a:lnTo>
                <a:lnTo>
                  <a:pt x="60" y="194"/>
                </a:lnTo>
                <a:lnTo>
                  <a:pt x="60" y="194"/>
                </a:lnTo>
                <a:lnTo>
                  <a:pt x="60" y="196"/>
                </a:lnTo>
                <a:lnTo>
                  <a:pt x="60" y="196"/>
                </a:lnTo>
                <a:lnTo>
                  <a:pt x="60" y="199"/>
                </a:lnTo>
                <a:lnTo>
                  <a:pt x="60" y="199"/>
                </a:lnTo>
                <a:lnTo>
                  <a:pt x="62" y="198"/>
                </a:lnTo>
                <a:lnTo>
                  <a:pt x="62" y="198"/>
                </a:lnTo>
                <a:lnTo>
                  <a:pt x="63" y="195"/>
                </a:lnTo>
                <a:lnTo>
                  <a:pt x="63" y="195"/>
                </a:lnTo>
                <a:lnTo>
                  <a:pt x="64" y="194"/>
                </a:lnTo>
                <a:lnTo>
                  <a:pt x="64" y="194"/>
                </a:lnTo>
                <a:lnTo>
                  <a:pt x="66" y="192"/>
                </a:lnTo>
                <a:lnTo>
                  <a:pt x="66" y="192"/>
                </a:lnTo>
                <a:lnTo>
                  <a:pt x="67" y="194"/>
                </a:lnTo>
                <a:lnTo>
                  <a:pt x="67" y="194"/>
                </a:lnTo>
                <a:lnTo>
                  <a:pt x="67" y="196"/>
                </a:lnTo>
                <a:lnTo>
                  <a:pt x="67" y="196"/>
                </a:lnTo>
                <a:lnTo>
                  <a:pt x="67" y="196"/>
                </a:lnTo>
                <a:lnTo>
                  <a:pt x="67" y="196"/>
                </a:lnTo>
                <a:lnTo>
                  <a:pt x="67" y="196"/>
                </a:lnTo>
                <a:lnTo>
                  <a:pt x="67" y="196"/>
                </a:lnTo>
                <a:lnTo>
                  <a:pt x="70" y="194"/>
                </a:lnTo>
                <a:lnTo>
                  <a:pt x="70" y="194"/>
                </a:lnTo>
                <a:lnTo>
                  <a:pt x="72" y="194"/>
                </a:lnTo>
                <a:lnTo>
                  <a:pt x="73" y="195"/>
                </a:lnTo>
                <a:lnTo>
                  <a:pt x="73" y="195"/>
                </a:lnTo>
                <a:lnTo>
                  <a:pt x="73" y="198"/>
                </a:lnTo>
                <a:lnTo>
                  <a:pt x="72" y="199"/>
                </a:lnTo>
                <a:lnTo>
                  <a:pt x="72" y="199"/>
                </a:lnTo>
                <a:lnTo>
                  <a:pt x="70" y="199"/>
                </a:lnTo>
                <a:lnTo>
                  <a:pt x="70" y="199"/>
                </a:lnTo>
                <a:lnTo>
                  <a:pt x="67" y="204"/>
                </a:lnTo>
                <a:lnTo>
                  <a:pt x="67" y="204"/>
                </a:lnTo>
                <a:lnTo>
                  <a:pt x="76" y="206"/>
                </a:lnTo>
                <a:lnTo>
                  <a:pt x="76" y="206"/>
                </a:lnTo>
                <a:close/>
                <a:moveTo>
                  <a:pt x="18" y="86"/>
                </a:moveTo>
                <a:lnTo>
                  <a:pt x="18" y="86"/>
                </a:lnTo>
                <a:lnTo>
                  <a:pt x="12" y="98"/>
                </a:lnTo>
                <a:lnTo>
                  <a:pt x="12" y="98"/>
                </a:lnTo>
                <a:lnTo>
                  <a:pt x="13" y="97"/>
                </a:lnTo>
                <a:lnTo>
                  <a:pt x="13" y="97"/>
                </a:lnTo>
                <a:lnTo>
                  <a:pt x="18" y="91"/>
                </a:lnTo>
                <a:lnTo>
                  <a:pt x="18" y="91"/>
                </a:lnTo>
                <a:lnTo>
                  <a:pt x="19" y="90"/>
                </a:lnTo>
                <a:lnTo>
                  <a:pt x="19" y="90"/>
                </a:lnTo>
                <a:lnTo>
                  <a:pt x="20" y="90"/>
                </a:lnTo>
                <a:lnTo>
                  <a:pt x="20" y="90"/>
                </a:lnTo>
                <a:lnTo>
                  <a:pt x="20" y="91"/>
                </a:lnTo>
                <a:lnTo>
                  <a:pt x="20" y="91"/>
                </a:lnTo>
                <a:lnTo>
                  <a:pt x="20" y="93"/>
                </a:lnTo>
                <a:lnTo>
                  <a:pt x="20" y="93"/>
                </a:lnTo>
                <a:lnTo>
                  <a:pt x="19" y="96"/>
                </a:lnTo>
                <a:lnTo>
                  <a:pt x="19" y="96"/>
                </a:lnTo>
                <a:lnTo>
                  <a:pt x="13" y="108"/>
                </a:lnTo>
                <a:lnTo>
                  <a:pt x="13" y="108"/>
                </a:lnTo>
                <a:lnTo>
                  <a:pt x="13" y="110"/>
                </a:lnTo>
                <a:lnTo>
                  <a:pt x="13" y="110"/>
                </a:lnTo>
                <a:lnTo>
                  <a:pt x="13" y="110"/>
                </a:lnTo>
                <a:lnTo>
                  <a:pt x="13" y="110"/>
                </a:lnTo>
                <a:lnTo>
                  <a:pt x="26" y="93"/>
                </a:lnTo>
                <a:lnTo>
                  <a:pt x="26" y="93"/>
                </a:lnTo>
                <a:lnTo>
                  <a:pt x="18" y="86"/>
                </a:lnTo>
                <a:lnTo>
                  <a:pt x="18" y="86"/>
                </a:lnTo>
                <a:close/>
                <a:moveTo>
                  <a:pt x="97" y="25"/>
                </a:moveTo>
                <a:lnTo>
                  <a:pt x="97" y="25"/>
                </a:lnTo>
                <a:lnTo>
                  <a:pt x="81" y="23"/>
                </a:lnTo>
                <a:lnTo>
                  <a:pt x="67" y="19"/>
                </a:lnTo>
                <a:lnTo>
                  <a:pt x="67" y="19"/>
                </a:lnTo>
                <a:lnTo>
                  <a:pt x="66" y="22"/>
                </a:lnTo>
                <a:lnTo>
                  <a:pt x="66" y="22"/>
                </a:lnTo>
                <a:lnTo>
                  <a:pt x="67" y="23"/>
                </a:lnTo>
                <a:lnTo>
                  <a:pt x="67" y="23"/>
                </a:lnTo>
                <a:lnTo>
                  <a:pt x="73" y="25"/>
                </a:lnTo>
                <a:lnTo>
                  <a:pt x="73" y="25"/>
                </a:lnTo>
                <a:lnTo>
                  <a:pt x="84" y="26"/>
                </a:lnTo>
                <a:lnTo>
                  <a:pt x="97" y="25"/>
                </a:lnTo>
                <a:lnTo>
                  <a:pt x="97" y="25"/>
                </a:lnTo>
                <a:close/>
                <a:moveTo>
                  <a:pt x="118" y="23"/>
                </a:moveTo>
                <a:lnTo>
                  <a:pt x="118" y="23"/>
                </a:lnTo>
                <a:lnTo>
                  <a:pt x="120" y="23"/>
                </a:lnTo>
                <a:lnTo>
                  <a:pt x="120" y="23"/>
                </a:lnTo>
                <a:lnTo>
                  <a:pt x="123" y="23"/>
                </a:lnTo>
                <a:lnTo>
                  <a:pt x="123" y="23"/>
                </a:lnTo>
                <a:lnTo>
                  <a:pt x="123" y="26"/>
                </a:lnTo>
                <a:lnTo>
                  <a:pt x="123" y="26"/>
                </a:lnTo>
                <a:lnTo>
                  <a:pt x="123" y="36"/>
                </a:lnTo>
                <a:lnTo>
                  <a:pt x="123" y="36"/>
                </a:lnTo>
                <a:lnTo>
                  <a:pt x="123" y="42"/>
                </a:lnTo>
                <a:lnTo>
                  <a:pt x="120" y="46"/>
                </a:lnTo>
                <a:lnTo>
                  <a:pt x="120" y="46"/>
                </a:lnTo>
                <a:lnTo>
                  <a:pt x="121" y="47"/>
                </a:lnTo>
                <a:lnTo>
                  <a:pt x="121" y="47"/>
                </a:lnTo>
                <a:lnTo>
                  <a:pt x="124" y="44"/>
                </a:lnTo>
                <a:lnTo>
                  <a:pt x="126" y="40"/>
                </a:lnTo>
                <a:lnTo>
                  <a:pt x="126" y="40"/>
                </a:lnTo>
                <a:lnTo>
                  <a:pt x="127" y="33"/>
                </a:lnTo>
                <a:lnTo>
                  <a:pt x="126" y="27"/>
                </a:lnTo>
                <a:lnTo>
                  <a:pt x="126" y="27"/>
                </a:lnTo>
                <a:lnTo>
                  <a:pt x="124" y="19"/>
                </a:lnTo>
                <a:lnTo>
                  <a:pt x="124" y="19"/>
                </a:lnTo>
                <a:lnTo>
                  <a:pt x="124" y="19"/>
                </a:lnTo>
                <a:lnTo>
                  <a:pt x="124" y="19"/>
                </a:lnTo>
                <a:lnTo>
                  <a:pt x="123" y="20"/>
                </a:lnTo>
                <a:lnTo>
                  <a:pt x="123" y="20"/>
                </a:lnTo>
                <a:lnTo>
                  <a:pt x="121" y="22"/>
                </a:lnTo>
                <a:lnTo>
                  <a:pt x="121" y="22"/>
                </a:lnTo>
                <a:lnTo>
                  <a:pt x="118" y="23"/>
                </a:lnTo>
                <a:lnTo>
                  <a:pt x="118" y="23"/>
                </a:lnTo>
                <a:close/>
                <a:moveTo>
                  <a:pt x="87" y="221"/>
                </a:moveTo>
                <a:lnTo>
                  <a:pt x="87" y="221"/>
                </a:lnTo>
                <a:lnTo>
                  <a:pt x="94" y="223"/>
                </a:lnTo>
                <a:lnTo>
                  <a:pt x="94" y="223"/>
                </a:lnTo>
                <a:lnTo>
                  <a:pt x="94" y="222"/>
                </a:lnTo>
                <a:lnTo>
                  <a:pt x="94" y="222"/>
                </a:lnTo>
                <a:lnTo>
                  <a:pt x="96" y="214"/>
                </a:lnTo>
                <a:lnTo>
                  <a:pt x="96" y="214"/>
                </a:lnTo>
                <a:lnTo>
                  <a:pt x="97" y="205"/>
                </a:lnTo>
                <a:lnTo>
                  <a:pt x="97" y="205"/>
                </a:lnTo>
                <a:lnTo>
                  <a:pt x="97" y="202"/>
                </a:lnTo>
                <a:lnTo>
                  <a:pt x="97" y="202"/>
                </a:lnTo>
                <a:lnTo>
                  <a:pt x="87" y="221"/>
                </a:lnTo>
                <a:lnTo>
                  <a:pt x="87" y="221"/>
                </a:lnTo>
                <a:close/>
                <a:moveTo>
                  <a:pt x="84" y="205"/>
                </a:moveTo>
                <a:lnTo>
                  <a:pt x="84" y="205"/>
                </a:lnTo>
                <a:lnTo>
                  <a:pt x="84" y="205"/>
                </a:lnTo>
                <a:lnTo>
                  <a:pt x="84" y="205"/>
                </a:lnTo>
                <a:lnTo>
                  <a:pt x="87" y="201"/>
                </a:lnTo>
                <a:lnTo>
                  <a:pt x="87" y="201"/>
                </a:lnTo>
                <a:lnTo>
                  <a:pt x="90" y="194"/>
                </a:lnTo>
                <a:lnTo>
                  <a:pt x="90" y="194"/>
                </a:lnTo>
                <a:lnTo>
                  <a:pt x="91" y="192"/>
                </a:lnTo>
                <a:lnTo>
                  <a:pt x="91" y="192"/>
                </a:lnTo>
                <a:lnTo>
                  <a:pt x="93" y="192"/>
                </a:lnTo>
                <a:lnTo>
                  <a:pt x="94" y="194"/>
                </a:lnTo>
                <a:lnTo>
                  <a:pt x="94" y="194"/>
                </a:lnTo>
                <a:lnTo>
                  <a:pt x="94" y="195"/>
                </a:lnTo>
                <a:lnTo>
                  <a:pt x="94" y="195"/>
                </a:lnTo>
                <a:lnTo>
                  <a:pt x="94" y="196"/>
                </a:lnTo>
                <a:lnTo>
                  <a:pt x="94" y="196"/>
                </a:lnTo>
                <a:lnTo>
                  <a:pt x="91" y="208"/>
                </a:lnTo>
                <a:lnTo>
                  <a:pt x="91" y="208"/>
                </a:lnTo>
                <a:lnTo>
                  <a:pt x="90" y="209"/>
                </a:lnTo>
                <a:lnTo>
                  <a:pt x="90" y="209"/>
                </a:lnTo>
                <a:lnTo>
                  <a:pt x="91" y="208"/>
                </a:lnTo>
                <a:lnTo>
                  <a:pt x="91" y="208"/>
                </a:lnTo>
                <a:lnTo>
                  <a:pt x="94" y="201"/>
                </a:lnTo>
                <a:lnTo>
                  <a:pt x="94" y="201"/>
                </a:lnTo>
                <a:lnTo>
                  <a:pt x="96" y="198"/>
                </a:lnTo>
                <a:lnTo>
                  <a:pt x="96" y="198"/>
                </a:lnTo>
                <a:lnTo>
                  <a:pt x="97" y="198"/>
                </a:lnTo>
                <a:lnTo>
                  <a:pt x="97" y="198"/>
                </a:lnTo>
                <a:lnTo>
                  <a:pt x="96" y="192"/>
                </a:lnTo>
                <a:lnTo>
                  <a:pt x="96" y="192"/>
                </a:lnTo>
                <a:lnTo>
                  <a:pt x="96" y="189"/>
                </a:lnTo>
                <a:lnTo>
                  <a:pt x="93" y="189"/>
                </a:lnTo>
                <a:lnTo>
                  <a:pt x="93" y="189"/>
                </a:lnTo>
                <a:lnTo>
                  <a:pt x="90" y="189"/>
                </a:lnTo>
                <a:lnTo>
                  <a:pt x="90" y="189"/>
                </a:lnTo>
                <a:lnTo>
                  <a:pt x="89" y="191"/>
                </a:lnTo>
                <a:lnTo>
                  <a:pt x="87" y="191"/>
                </a:lnTo>
                <a:lnTo>
                  <a:pt x="87" y="191"/>
                </a:lnTo>
                <a:lnTo>
                  <a:pt x="84" y="205"/>
                </a:lnTo>
                <a:lnTo>
                  <a:pt x="84" y="205"/>
                </a:lnTo>
                <a:close/>
                <a:moveTo>
                  <a:pt x="174" y="96"/>
                </a:moveTo>
                <a:lnTo>
                  <a:pt x="174" y="96"/>
                </a:lnTo>
                <a:lnTo>
                  <a:pt x="172" y="97"/>
                </a:lnTo>
                <a:lnTo>
                  <a:pt x="172" y="97"/>
                </a:lnTo>
                <a:lnTo>
                  <a:pt x="158" y="108"/>
                </a:lnTo>
                <a:lnTo>
                  <a:pt x="158" y="108"/>
                </a:lnTo>
                <a:lnTo>
                  <a:pt x="158" y="108"/>
                </a:lnTo>
                <a:lnTo>
                  <a:pt x="158" y="108"/>
                </a:lnTo>
                <a:lnTo>
                  <a:pt x="155" y="114"/>
                </a:lnTo>
                <a:lnTo>
                  <a:pt x="155" y="114"/>
                </a:lnTo>
                <a:lnTo>
                  <a:pt x="155" y="115"/>
                </a:lnTo>
                <a:lnTo>
                  <a:pt x="155" y="115"/>
                </a:lnTo>
                <a:lnTo>
                  <a:pt x="157" y="120"/>
                </a:lnTo>
                <a:lnTo>
                  <a:pt x="157" y="120"/>
                </a:lnTo>
                <a:lnTo>
                  <a:pt x="157" y="118"/>
                </a:lnTo>
                <a:lnTo>
                  <a:pt x="157" y="118"/>
                </a:lnTo>
                <a:lnTo>
                  <a:pt x="160" y="115"/>
                </a:lnTo>
                <a:lnTo>
                  <a:pt x="160" y="113"/>
                </a:lnTo>
                <a:lnTo>
                  <a:pt x="160" y="113"/>
                </a:lnTo>
                <a:lnTo>
                  <a:pt x="160" y="110"/>
                </a:lnTo>
                <a:lnTo>
                  <a:pt x="160" y="110"/>
                </a:lnTo>
                <a:lnTo>
                  <a:pt x="161" y="110"/>
                </a:lnTo>
                <a:lnTo>
                  <a:pt x="161" y="110"/>
                </a:lnTo>
                <a:lnTo>
                  <a:pt x="162" y="110"/>
                </a:lnTo>
                <a:lnTo>
                  <a:pt x="162" y="110"/>
                </a:lnTo>
                <a:lnTo>
                  <a:pt x="162" y="111"/>
                </a:lnTo>
                <a:lnTo>
                  <a:pt x="162" y="111"/>
                </a:lnTo>
                <a:lnTo>
                  <a:pt x="162" y="111"/>
                </a:lnTo>
                <a:lnTo>
                  <a:pt x="162" y="111"/>
                </a:lnTo>
                <a:lnTo>
                  <a:pt x="174" y="98"/>
                </a:lnTo>
                <a:lnTo>
                  <a:pt x="174" y="98"/>
                </a:lnTo>
                <a:lnTo>
                  <a:pt x="174" y="96"/>
                </a:lnTo>
                <a:lnTo>
                  <a:pt x="174" y="96"/>
                </a:lnTo>
                <a:close/>
                <a:moveTo>
                  <a:pt x="180" y="155"/>
                </a:moveTo>
                <a:lnTo>
                  <a:pt x="180" y="155"/>
                </a:lnTo>
                <a:lnTo>
                  <a:pt x="180" y="155"/>
                </a:lnTo>
                <a:lnTo>
                  <a:pt x="180" y="155"/>
                </a:lnTo>
                <a:lnTo>
                  <a:pt x="171" y="161"/>
                </a:lnTo>
                <a:lnTo>
                  <a:pt x="171" y="161"/>
                </a:lnTo>
                <a:lnTo>
                  <a:pt x="171" y="162"/>
                </a:lnTo>
                <a:lnTo>
                  <a:pt x="171" y="162"/>
                </a:lnTo>
                <a:lnTo>
                  <a:pt x="170" y="171"/>
                </a:lnTo>
                <a:lnTo>
                  <a:pt x="170" y="171"/>
                </a:lnTo>
                <a:lnTo>
                  <a:pt x="168" y="175"/>
                </a:lnTo>
                <a:lnTo>
                  <a:pt x="168" y="175"/>
                </a:lnTo>
                <a:lnTo>
                  <a:pt x="168" y="177"/>
                </a:lnTo>
                <a:lnTo>
                  <a:pt x="168" y="177"/>
                </a:lnTo>
                <a:lnTo>
                  <a:pt x="171" y="177"/>
                </a:lnTo>
                <a:lnTo>
                  <a:pt x="171" y="177"/>
                </a:lnTo>
                <a:lnTo>
                  <a:pt x="171" y="174"/>
                </a:lnTo>
                <a:lnTo>
                  <a:pt x="171" y="174"/>
                </a:lnTo>
                <a:lnTo>
                  <a:pt x="171" y="171"/>
                </a:lnTo>
                <a:lnTo>
                  <a:pt x="171" y="171"/>
                </a:lnTo>
                <a:lnTo>
                  <a:pt x="172" y="169"/>
                </a:lnTo>
                <a:lnTo>
                  <a:pt x="172" y="169"/>
                </a:lnTo>
                <a:lnTo>
                  <a:pt x="175" y="165"/>
                </a:lnTo>
                <a:lnTo>
                  <a:pt x="175" y="165"/>
                </a:lnTo>
                <a:lnTo>
                  <a:pt x="177" y="160"/>
                </a:lnTo>
                <a:lnTo>
                  <a:pt x="177" y="160"/>
                </a:lnTo>
                <a:lnTo>
                  <a:pt x="178" y="158"/>
                </a:lnTo>
                <a:lnTo>
                  <a:pt x="178" y="158"/>
                </a:lnTo>
                <a:lnTo>
                  <a:pt x="180" y="157"/>
                </a:lnTo>
                <a:lnTo>
                  <a:pt x="180" y="155"/>
                </a:lnTo>
                <a:lnTo>
                  <a:pt x="180" y="155"/>
                </a:lnTo>
                <a:close/>
                <a:moveTo>
                  <a:pt x="64" y="104"/>
                </a:moveTo>
                <a:lnTo>
                  <a:pt x="64" y="104"/>
                </a:lnTo>
                <a:lnTo>
                  <a:pt x="60" y="104"/>
                </a:lnTo>
                <a:lnTo>
                  <a:pt x="60" y="104"/>
                </a:lnTo>
                <a:lnTo>
                  <a:pt x="60" y="106"/>
                </a:lnTo>
                <a:lnTo>
                  <a:pt x="59" y="107"/>
                </a:lnTo>
                <a:lnTo>
                  <a:pt x="59" y="107"/>
                </a:lnTo>
                <a:lnTo>
                  <a:pt x="56" y="115"/>
                </a:lnTo>
                <a:lnTo>
                  <a:pt x="56" y="115"/>
                </a:lnTo>
                <a:lnTo>
                  <a:pt x="54" y="115"/>
                </a:lnTo>
                <a:lnTo>
                  <a:pt x="54" y="115"/>
                </a:lnTo>
                <a:lnTo>
                  <a:pt x="56" y="118"/>
                </a:lnTo>
                <a:lnTo>
                  <a:pt x="56" y="118"/>
                </a:lnTo>
                <a:lnTo>
                  <a:pt x="56" y="118"/>
                </a:lnTo>
                <a:lnTo>
                  <a:pt x="56" y="118"/>
                </a:lnTo>
                <a:lnTo>
                  <a:pt x="63" y="111"/>
                </a:lnTo>
                <a:lnTo>
                  <a:pt x="63" y="111"/>
                </a:lnTo>
                <a:lnTo>
                  <a:pt x="64" y="110"/>
                </a:lnTo>
                <a:lnTo>
                  <a:pt x="64" y="110"/>
                </a:lnTo>
                <a:lnTo>
                  <a:pt x="64" y="104"/>
                </a:lnTo>
                <a:lnTo>
                  <a:pt x="64" y="104"/>
                </a:lnTo>
                <a:close/>
                <a:moveTo>
                  <a:pt x="57" y="103"/>
                </a:moveTo>
                <a:lnTo>
                  <a:pt x="57" y="103"/>
                </a:lnTo>
                <a:lnTo>
                  <a:pt x="47" y="101"/>
                </a:lnTo>
                <a:lnTo>
                  <a:pt x="47" y="101"/>
                </a:lnTo>
                <a:lnTo>
                  <a:pt x="46" y="106"/>
                </a:lnTo>
                <a:lnTo>
                  <a:pt x="46" y="106"/>
                </a:lnTo>
                <a:lnTo>
                  <a:pt x="45" y="111"/>
                </a:lnTo>
                <a:lnTo>
                  <a:pt x="45" y="111"/>
                </a:lnTo>
                <a:lnTo>
                  <a:pt x="45" y="111"/>
                </a:lnTo>
                <a:lnTo>
                  <a:pt x="45" y="111"/>
                </a:lnTo>
                <a:lnTo>
                  <a:pt x="46" y="115"/>
                </a:lnTo>
                <a:lnTo>
                  <a:pt x="46" y="115"/>
                </a:lnTo>
                <a:lnTo>
                  <a:pt x="47" y="114"/>
                </a:lnTo>
                <a:lnTo>
                  <a:pt x="47" y="114"/>
                </a:lnTo>
                <a:lnTo>
                  <a:pt x="47" y="113"/>
                </a:lnTo>
                <a:lnTo>
                  <a:pt x="47" y="113"/>
                </a:lnTo>
                <a:lnTo>
                  <a:pt x="49" y="111"/>
                </a:lnTo>
                <a:lnTo>
                  <a:pt x="49" y="111"/>
                </a:lnTo>
                <a:lnTo>
                  <a:pt x="49" y="108"/>
                </a:lnTo>
                <a:lnTo>
                  <a:pt x="49" y="108"/>
                </a:lnTo>
                <a:lnTo>
                  <a:pt x="50" y="107"/>
                </a:lnTo>
                <a:lnTo>
                  <a:pt x="50" y="107"/>
                </a:lnTo>
                <a:lnTo>
                  <a:pt x="52" y="107"/>
                </a:lnTo>
                <a:lnTo>
                  <a:pt x="52" y="107"/>
                </a:lnTo>
                <a:lnTo>
                  <a:pt x="52" y="108"/>
                </a:lnTo>
                <a:lnTo>
                  <a:pt x="52" y="108"/>
                </a:lnTo>
                <a:lnTo>
                  <a:pt x="57" y="103"/>
                </a:lnTo>
                <a:lnTo>
                  <a:pt x="57" y="103"/>
                </a:lnTo>
                <a:close/>
                <a:moveTo>
                  <a:pt x="194" y="160"/>
                </a:moveTo>
                <a:lnTo>
                  <a:pt x="194" y="160"/>
                </a:lnTo>
                <a:lnTo>
                  <a:pt x="194" y="162"/>
                </a:lnTo>
                <a:lnTo>
                  <a:pt x="194" y="162"/>
                </a:lnTo>
                <a:lnTo>
                  <a:pt x="194" y="195"/>
                </a:lnTo>
                <a:lnTo>
                  <a:pt x="194" y="195"/>
                </a:lnTo>
                <a:lnTo>
                  <a:pt x="195" y="226"/>
                </a:lnTo>
                <a:lnTo>
                  <a:pt x="195" y="226"/>
                </a:lnTo>
                <a:lnTo>
                  <a:pt x="195" y="228"/>
                </a:lnTo>
                <a:lnTo>
                  <a:pt x="195" y="228"/>
                </a:lnTo>
                <a:lnTo>
                  <a:pt x="195" y="229"/>
                </a:lnTo>
                <a:lnTo>
                  <a:pt x="195" y="229"/>
                </a:lnTo>
                <a:lnTo>
                  <a:pt x="195" y="195"/>
                </a:lnTo>
                <a:lnTo>
                  <a:pt x="194" y="160"/>
                </a:lnTo>
                <a:lnTo>
                  <a:pt x="194" y="160"/>
                </a:lnTo>
                <a:close/>
                <a:moveTo>
                  <a:pt x="9" y="151"/>
                </a:moveTo>
                <a:lnTo>
                  <a:pt x="9" y="151"/>
                </a:lnTo>
                <a:lnTo>
                  <a:pt x="9" y="152"/>
                </a:lnTo>
                <a:lnTo>
                  <a:pt x="9" y="152"/>
                </a:lnTo>
                <a:lnTo>
                  <a:pt x="10" y="177"/>
                </a:lnTo>
                <a:lnTo>
                  <a:pt x="10" y="177"/>
                </a:lnTo>
                <a:lnTo>
                  <a:pt x="10" y="182"/>
                </a:lnTo>
                <a:lnTo>
                  <a:pt x="10" y="182"/>
                </a:lnTo>
                <a:lnTo>
                  <a:pt x="10" y="184"/>
                </a:lnTo>
                <a:lnTo>
                  <a:pt x="10" y="184"/>
                </a:lnTo>
                <a:lnTo>
                  <a:pt x="12" y="178"/>
                </a:lnTo>
                <a:lnTo>
                  <a:pt x="12" y="178"/>
                </a:lnTo>
                <a:lnTo>
                  <a:pt x="12" y="172"/>
                </a:lnTo>
                <a:lnTo>
                  <a:pt x="12" y="172"/>
                </a:lnTo>
                <a:lnTo>
                  <a:pt x="12" y="169"/>
                </a:lnTo>
                <a:lnTo>
                  <a:pt x="12" y="169"/>
                </a:lnTo>
                <a:lnTo>
                  <a:pt x="12" y="169"/>
                </a:lnTo>
                <a:lnTo>
                  <a:pt x="12" y="169"/>
                </a:lnTo>
                <a:lnTo>
                  <a:pt x="10" y="169"/>
                </a:lnTo>
                <a:lnTo>
                  <a:pt x="10" y="168"/>
                </a:lnTo>
                <a:lnTo>
                  <a:pt x="10" y="168"/>
                </a:lnTo>
                <a:lnTo>
                  <a:pt x="10" y="167"/>
                </a:lnTo>
                <a:lnTo>
                  <a:pt x="10" y="167"/>
                </a:lnTo>
                <a:lnTo>
                  <a:pt x="12" y="165"/>
                </a:lnTo>
                <a:lnTo>
                  <a:pt x="12" y="165"/>
                </a:lnTo>
                <a:lnTo>
                  <a:pt x="12" y="162"/>
                </a:lnTo>
                <a:lnTo>
                  <a:pt x="12" y="162"/>
                </a:lnTo>
                <a:lnTo>
                  <a:pt x="12" y="160"/>
                </a:lnTo>
                <a:lnTo>
                  <a:pt x="12" y="160"/>
                </a:lnTo>
                <a:lnTo>
                  <a:pt x="12" y="158"/>
                </a:lnTo>
                <a:lnTo>
                  <a:pt x="12" y="158"/>
                </a:lnTo>
                <a:lnTo>
                  <a:pt x="12" y="157"/>
                </a:lnTo>
                <a:lnTo>
                  <a:pt x="12" y="157"/>
                </a:lnTo>
                <a:lnTo>
                  <a:pt x="12" y="155"/>
                </a:lnTo>
                <a:lnTo>
                  <a:pt x="12" y="155"/>
                </a:lnTo>
                <a:lnTo>
                  <a:pt x="12" y="152"/>
                </a:lnTo>
                <a:lnTo>
                  <a:pt x="12" y="152"/>
                </a:lnTo>
                <a:lnTo>
                  <a:pt x="10" y="152"/>
                </a:lnTo>
                <a:lnTo>
                  <a:pt x="9" y="151"/>
                </a:lnTo>
                <a:lnTo>
                  <a:pt x="9" y="151"/>
                </a:lnTo>
                <a:close/>
                <a:moveTo>
                  <a:pt x="185" y="66"/>
                </a:moveTo>
                <a:lnTo>
                  <a:pt x="185" y="66"/>
                </a:lnTo>
                <a:lnTo>
                  <a:pt x="185" y="66"/>
                </a:lnTo>
                <a:lnTo>
                  <a:pt x="185" y="66"/>
                </a:lnTo>
                <a:lnTo>
                  <a:pt x="184" y="67"/>
                </a:lnTo>
                <a:lnTo>
                  <a:pt x="184" y="67"/>
                </a:lnTo>
                <a:lnTo>
                  <a:pt x="180" y="73"/>
                </a:lnTo>
                <a:lnTo>
                  <a:pt x="175" y="77"/>
                </a:lnTo>
                <a:lnTo>
                  <a:pt x="175" y="77"/>
                </a:lnTo>
                <a:lnTo>
                  <a:pt x="171" y="80"/>
                </a:lnTo>
                <a:lnTo>
                  <a:pt x="171" y="80"/>
                </a:lnTo>
                <a:lnTo>
                  <a:pt x="160" y="88"/>
                </a:lnTo>
                <a:lnTo>
                  <a:pt x="160" y="88"/>
                </a:lnTo>
                <a:lnTo>
                  <a:pt x="158" y="88"/>
                </a:lnTo>
                <a:lnTo>
                  <a:pt x="158" y="88"/>
                </a:lnTo>
                <a:lnTo>
                  <a:pt x="160" y="88"/>
                </a:lnTo>
                <a:lnTo>
                  <a:pt x="160" y="88"/>
                </a:lnTo>
                <a:lnTo>
                  <a:pt x="174" y="80"/>
                </a:lnTo>
                <a:lnTo>
                  <a:pt x="174" y="80"/>
                </a:lnTo>
                <a:lnTo>
                  <a:pt x="180" y="76"/>
                </a:lnTo>
                <a:lnTo>
                  <a:pt x="180" y="76"/>
                </a:lnTo>
                <a:lnTo>
                  <a:pt x="182" y="74"/>
                </a:lnTo>
                <a:lnTo>
                  <a:pt x="184" y="71"/>
                </a:lnTo>
                <a:lnTo>
                  <a:pt x="184" y="71"/>
                </a:lnTo>
                <a:lnTo>
                  <a:pt x="184" y="70"/>
                </a:lnTo>
                <a:lnTo>
                  <a:pt x="184" y="70"/>
                </a:lnTo>
                <a:lnTo>
                  <a:pt x="185" y="69"/>
                </a:lnTo>
                <a:lnTo>
                  <a:pt x="185" y="66"/>
                </a:lnTo>
                <a:lnTo>
                  <a:pt x="185" y="66"/>
                </a:lnTo>
                <a:close/>
                <a:moveTo>
                  <a:pt x="25" y="108"/>
                </a:moveTo>
                <a:lnTo>
                  <a:pt x="25" y="108"/>
                </a:lnTo>
                <a:lnTo>
                  <a:pt x="35" y="97"/>
                </a:lnTo>
                <a:lnTo>
                  <a:pt x="35" y="97"/>
                </a:lnTo>
                <a:lnTo>
                  <a:pt x="29" y="94"/>
                </a:lnTo>
                <a:lnTo>
                  <a:pt x="29" y="94"/>
                </a:lnTo>
                <a:lnTo>
                  <a:pt x="25" y="104"/>
                </a:lnTo>
                <a:lnTo>
                  <a:pt x="25" y="104"/>
                </a:lnTo>
                <a:lnTo>
                  <a:pt x="25" y="107"/>
                </a:lnTo>
                <a:lnTo>
                  <a:pt x="25" y="108"/>
                </a:lnTo>
                <a:lnTo>
                  <a:pt x="25" y="108"/>
                </a:lnTo>
                <a:close/>
                <a:moveTo>
                  <a:pt x="147" y="206"/>
                </a:moveTo>
                <a:lnTo>
                  <a:pt x="147" y="206"/>
                </a:lnTo>
                <a:lnTo>
                  <a:pt x="147" y="206"/>
                </a:lnTo>
                <a:lnTo>
                  <a:pt x="147" y="206"/>
                </a:lnTo>
                <a:lnTo>
                  <a:pt x="147" y="206"/>
                </a:lnTo>
                <a:lnTo>
                  <a:pt x="147" y="206"/>
                </a:lnTo>
                <a:lnTo>
                  <a:pt x="145" y="214"/>
                </a:lnTo>
                <a:lnTo>
                  <a:pt x="145" y="214"/>
                </a:lnTo>
                <a:lnTo>
                  <a:pt x="144" y="216"/>
                </a:lnTo>
                <a:lnTo>
                  <a:pt x="144" y="216"/>
                </a:lnTo>
                <a:lnTo>
                  <a:pt x="143" y="216"/>
                </a:lnTo>
                <a:lnTo>
                  <a:pt x="143" y="216"/>
                </a:lnTo>
                <a:lnTo>
                  <a:pt x="141" y="215"/>
                </a:lnTo>
                <a:lnTo>
                  <a:pt x="141" y="215"/>
                </a:lnTo>
                <a:lnTo>
                  <a:pt x="141" y="215"/>
                </a:lnTo>
                <a:lnTo>
                  <a:pt x="141" y="215"/>
                </a:lnTo>
                <a:lnTo>
                  <a:pt x="143" y="206"/>
                </a:lnTo>
                <a:lnTo>
                  <a:pt x="143" y="206"/>
                </a:lnTo>
                <a:lnTo>
                  <a:pt x="141" y="205"/>
                </a:lnTo>
                <a:lnTo>
                  <a:pt x="141" y="205"/>
                </a:lnTo>
                <a:lnTo>
                  <a:pt x="140" y="206"/>
                </a:lnTo>
                <a:lnTo>
                  <a:pt x="140" y="206"/>
                </a:lnTo>
                <a:lnTo>
                  <a:pt x="140" y="206"/>
                </a:lnTo>
                <a:lnTo>
                  <a:pt x="140" y="221"/>
                </a:lnTo>
                <a:lnTo>
                  <a:pt x="140" y="221"/>
                </a:lnTo>
                <a:lnTo>
                  <a:pt x="141" y="221"/>
                </a:lnTo>
                <a:lnTo>
                  <a:pt x="143" y="219"/>
                </a:lnTo>
                <a:lnTo>
                  <a:pt x="143" y="219"/>
                </a:lnTo>
                <a:lnTo>
                  <a:pt x="145" y="218"/>
                </a:lnTo>
                <a:lnTo>
                  <a:pt x="145" y="218"/>
                </a:lnTo>
                <a:lnTo>
                  <a:pt x="147" y="206"/>
                </a:lnTo>
                <a:lnTo>
                  <a:pt x="147" y="206"/>
                </a:lnTo>
                <a:close/>
                <a:moveTo>
                  <a:pt x="145" y="118"/>
                </a:moveTo>
                <a:lnTo>
                  <a:pt x="145" y="118"/>
                </a:lnTo>
                <a:lnTo>
                  <a:pt x="153" y="108"/>
                </a:lnTo>
                <a:lnTo>
                  <a:pt x="153" y="108"/>
                </a:lnTo>
                <a:lnTo>
                  <a:pt x="154" y="107"/>
                </a:lnTo>
                <a:lnTo>
                  <a:pt x="154" y="107"/>
                </a:lnTo>
                <a:lnTo>
                  <a:pt x="154" y="107"/>
                </a:lnTo>
                <a:lnTo>
                  <a:pt x="154" y="107"/>
                </a:lnTo>
                <a:lnTo>
                  <a:pt x="154" y="107"/>
                </a:lnTo>
                <a:lnTo>
                  <a:pt x="154" y="107"/>
                </a:lnTo>
                <a:lnTo>
                  <a:pt x="153" y="107"/>
                </a:lnTo>
                <a:lnTo>
                  <a:pt x="153" y="107"/>
                </a:lnTo>
                <a:lnTo>
                  <a:pt x="151" y="108"/>
                </a:lnTo>
                <a:lnTo>
                  <a:pt x="151" y="108"/>
                </a:lnTo>
                <a:lnTo>
                  <a:pt x="150" y="108"/>
                </a:lnTo>
                <a:lnTo>
                  <a:pt x="150" y="108"/>
                </a:lnTo>
                <a:lnTo>
                  <a:pt x="150" y="107"/>
                </a:lnTo>
                <a:lnTo>
                  <a:pt x="150" y="107"/>
                </a:lnTo>
                <a:lnTo>
                  <a:pt x="150" y="106"/>
                </a:lnTo>
                <a:lnTo>
                  <a:pt x="150" y="106"/>
                </a:lnTo>
                <a:lnTo>
                  <a:pt x="157" y="100"/>
                </a:lnTo>
                <a:lnTo>
                  <a:pt x="157" y="100"/>
                </a:lnTo>
                <a:lnTo>
                  <a:pt x="158" y="98"/>
                </a:lnTo>
                <a:lnTo>
                  <a:pt x="158" y="98"/>
                </a:lnTo>
                <a:lnTo>
                  <a:pt x="157" y="98"/>
                </a:lnTo>
                <a:lnTo>
                  <a:pt x="157" y="98"/>
                </a:lnTo>
                <a:lnTo>
                  <a:pt x="147" y="106"/>
                </a:lnTo>
                <a:lnTo>
                  <a:pt x="147" y="106"/>
                </a:lnTo>
                <a:lnTo>
                  <a:pt x="147" y="107"/>
                </a:lnTo>
                <a:lnTo>
                  <a:pt x="147" y="108"/>
                </a:lnTo>
                <a:lnTo>
                  <a:pt x="147" y="108"/>
                </a:lnTo>
                <a:lnTo>
                  <a:pt x="145" y="113"/>
                </a:lnTo>
                <a:lnTo>
                  <a:pt x="145" y="113"/>
                </a:lnTo>
                <a:lnTo>
                  <a:pt x="145" y="114"/>
                </a:lnTo>
                <a:lnTo>
                  <a:pt x="145" y="114"/>
                </a:lnTo>
                <a:lnTo>
                  <a:pt x="145" y="118"/>
                </a:lnTo>
                <a:lnTo>
                  <a:pt x="145" y="118"/>
                </a:lnTo>
                <a:close/>
                <a:moveTo>
                  <a:pt x="35" y="111"/>
                </a:moveTo>
                <a:lnTo>
                  <a:pt x="35" y="111"/>
                </a:lnTo>
                <a:lnTo>
                  <a:pt x="45" y="101"/>
                </a:lnTo>
                <a:lnTo>
                  <a:pt x="45" y="101"/>
                </a:lnTo>
                <a:lnTo>
                  <a:pt x="42" y="101"/>
                </a:lnTo>
                <a:lnTo>
                  <a:pt x="42" y="101"/>
                </a:lnTo>
                <a:lnTo>
                  <a:pt x="40" y="100"/>
                </a:lnTo>
                <a:lnTo>
                  <a:pt x="40" y="100"/>
                </a:lnTo>
                <a:lnTo>
                  <a:pt x="37" y="98"/>
                </a:lnTo>
                <a:lnTo>
                  <a:pt x="37" y="98"/>
                </a:lnTo>
                <a:lnTo>
                  <a:pt x="36" y="103"/>
                </a:lnTo>
                <a:lnTo>
                  <a:pt x="36" y="103"/>
                </a:lnTo>
                <a:lnTo>
                  <a:pt x="33" y="110"/>
                </a:lnTo>
                <a:lnTo>
                  <a:pt x="33" y="110"/>
                </a:lnTo>
                <a:lnTo>
                  <a:pt x="33" y="111"/>
                </a:lnTo>
                <a:lnTo>
                  <a:pt x="33" y="111"/>
                </a:lnTo>
                <a:lnTo>
                  <a:pt x="33" y="111"/>
                </a:lnTo>
                <a:lnTo>
                  <a:pt x="35" y="111"/>
                </a:lnTo>
                <a:lnTo>
                  <a:pt x="35" y="111"/>
                </a:lnTo>
                <a:close/>
                <a:moveTo>
                  <a:pt x="40" y="164"/>
                </a:moveTo>
                <a:lnTo>
                  <a:pt x="40" y="164"/>
                </a:lnTo>
                <a:lnTo>
                  <a:pt x="39" y="164"/>
                </a:lnTo>
                <a:lnTo>
                  <a:pt x="39" y="164"/>
                </a:lnTo>
                <a:lnTo>
                  <a:pt x="35" y="167"/>
                </a:lnTo>
                <a:lnTo>
                  <a:pt x="35" y="167"/>
                </a:lnTo>
                <a:lnTo>
                  <a:pt x="32" y="169"/>
                </a:lnTo>
                <a:lnTo>
                  <a:pt x="32" y="169"/>
                </a:lnTo>
                <a:lnTo>
                  <a:pt x="32" y="169"/>
                </a:lnTo>
                <a:lnTo>
                  <a:pt x="32" y="169"/>
                </a:lnTo>
                <a:lnTo>
                  <a:pt x="30" y="171"/>
                </a:lnTo>
                <a:lnTo>
                  <a:pt x="30" y="171"/>
                </a:lnTo>
                <a:lnTo>
                  <a:pt x="25" y="178"/>
                </a:lnTo>
                <a:lnTo>
                  <a:pt x="25" y="178"/>
                </a:lnTo>
                <a:lnTo>
                  <a:pt x="20" y="182"/>
                </a:lnTo>
                <a:lnTo>
                  <a:pt x="20" y="182"/>
                </a:lnTo>
                <a:lnTo>
                  <a:pt x="19" y="184"/>
                </a:lnTo>
                <a:lnTo>
                  <a:pt x="19" y="184"/>
                </a:lnTo>
                <a:lnTo>
                  <a:pt x="20" y="184"/>
                </a:lnTo>
                <a:lnTo>
                  <a:pt x="20" y="184"/>
                </a:lnTo>
                <a:lnTo>
                  <a:pt x="29" y="177"/>
                </a:lnTo>
                <a:lnTo>
                  <a:pt x="29" y="177"/>
                </a:lnTo>
                <a:lnTo>
                  <a:pt x="30" y="177"/>
                </a:lnTo>
                <a:lnTo>
                  <a:pt x="30" y="177"/>
                </a:lnTo>
                <a:lnTo>
                  <a:pt x="39" y="165"/>
                </a:lnTo>
                <a:lnTo>
                  <a:pt x="39" y="165"/>
                </a:lnTo>
                <a:lnTo>
                  <a:pt x="40" y="164"/>
                </a:lnTo>
                <a:lnTo>
                  <a:pt x="40" y="164"/>
                </a:lnTo>
                <a:close/>
                <a:moveTo>
                  <a:pt x="175" y="188"/>
                </a:moveTo>
                <a:lnTo>
                  <a:pt x="175" y="188"/>
                </a:lnTo>
                <a:lnTo>
                  <a:pt x="165" y="201"/>
                </a:lnTo>
                <a:lnTo>
                  <a:pt x="155" y="215"/>
                </a:lnTo>
                <a:lnTo>
                  <a:pt x="155" y="215"/>
                </a:lnTo>
                <a:lnTo>
                  <a:pt x="157" y="214"/>
                </a:lnTo>
                <a:lnTo>
                  <a:pt x="157" y="214"/>
                </a:lnTo>
                <a:lnTo>
                  <a:pt x="162" y="208"/>
                </a:lnTo>
                <a:lnTo>
                  <a:pt x="162" y="208"/>
                </a:lnTo>
                <a:lnTo>
                  <a:pt x="165" y="204"/>
                </a:lnTo>
                <a:lnTo>
                  <a:pt x="165" y="204"/>
                </a:lnTo>
                <a:lnTo>
                  <a:pt x="174" y="189"/>
                </a:lnTo>
                <a:lnTo>
                  <a:pt x="174" y="189"/>
                </a:lnTo>
                <a:lnTo>
                  <a:pt x="175" y="188"/>
                </a:lnTo>
                <a:lnTo>
                  <a:pt x="175" y="188"/>
                </a:lnTo>
                <a:close/>
                <a:moveTo>
                  <a:pt x="77" y="145"/>
                </a:moveTo>
                <a:lnTo>
                  <a:pt x="77" y="145"/>
                </a:lnTo>
                <a:lnTo>
                  <a:pt x="77" y="144"/>
                </a:lnTo>
                <a:lnTo>
                  <a:pt x="77" y="144"/>
                </a:lnTo>
                <a:lnTo>
                  <a:pt x="76" y="144"/>
                </a:lnTo>
                <a:lnTo>
                  <a:pt x="76" y="144"/>
                </a:lnTo>
                <a:lnTo>
                  <a:pt x="74" y="142"/>
                </a:lnTo>
                <a:lnTo>
                  <a:pt x="73" y="144"/>
                </a:lnTo>
                <a:lnTo>
                  <a:pt x="73" y="144"/>
                </a:lnTo>
                <a:lnTo>
                  <a:pt x="72" y="144"/>
                </a:lnTo>
                <a:lnTo>
                  <a:pt x="72" y="144"/>
                </a:lnTo>
                <a:lnTo>
                  <a:pt x="70" y="144"/>
                </a:lnTo>
                <a:lnTo>
                  <a:pt x="70" y="144"/>
                </a:lnTo>
                <a:lnTo>
                  <a:pt x="69" y="144"/>
                </a:lnTo>
                <a:lnTo>
                  <a:pt x="69" y="144"/>
                </a:lnTo>
                <a:lnTo>
                  <a:pt x="66" y="144"/>
                </a:lnTo>
                <a:lnTo>
                  <a:pt x="66" y="144"/>
                </a:lnTo>
                <a:lnTo>
                  <a:pt x="64" y="144"/>
                </a:lnTo>
                <a:lnTo>
                  <a:pt x="64" y="144"/>
                </a:lnTo>
                <a:lnTo>
                  <a:pt x="64" y="144"/>
                </a:lnTo>
                <a:lnTo>
                  <a:pt x="63" y="144"/>
                </a:lnTo>
                <a:lnTo>
                  <a:pt x="63" y="144"/>
                </a:lnTo>
                <a:lnTo>
                  <a:pt x="62" y="147"/>
                </a:lnTo>
                <a:lnTo>
                  <a:pt x="62" y="147"/>
                </a:lnTo>
                <a:lnTo>
                  <a:pt x="59" y="148"/>
                </a:lnTo>
                <a:lnTo>
                  <a:pt x="59" y="148"/>
                </a:lnTo>
                <a:lnTo>
                  <a:pt x="59" y="148"/>
                </a:lnTo>
                <a:lnTo>
                  <a:pt x="59" y="148"/>
                </a:lnTo>
                <a:lnTo>
                  <a:pt x="77" y="145"/>
                </a:lnTo>
                <a:lnTo>
                  <a:pt x="77" y="145"/>
                </a:lnTo>
                <a:close/>
                <a:moveTo>
                  <a:pt x="36" y="216"/>
                </a:moveTo>
                <a:lnTo>
                  <a:pt x="36" y="216"/>
                </a:lnTo>
                <a:lnTo>
                  <a:pt x="46" y="222"/>
                </a:lnTo>
                <a:lnTo>
                  <a:pt x="56" y="225"/>
                </a:lnTo>
                <a:lnTo>
                  <a:pt x="56" y="225"/>
                </a:lnTo>
                <a:lnTo>
                  <a:pt x="56" y="223"/>
                </a:lnTo>
                <a:lnTo>
                  <a:pt x="54" y="222"/>
                </a:lnTo>
                <a:lnTo>
                  <a:pt x="54" y="222"/>
                </a:lnTo>
                <a:lnTo>
                  <a:pt x="45" y="218"/>
                </a:lnTo>
                <a:lnTo>
                  <a:pt x="45" y="218"/>
                </a:lnTo>
                <a:lnTo>
                  <a:pt x="45" y="218"/>
                </a:lnTo>
                <a:lnTo>
                  <a:pt x="45" y="218"/>
                </a:lnTo>
                <a:lnTo>
                  <a:pt x="39" y="215"/>
                </a:lnTo>
                <a:lnTo>
                  <a:pt x="39" y="215"/>
                </a:lnTo>
                <a:lnTo>
                  <a:pt x="37" y="215"/>
                </a:lnTo>
                <a:lnTo>
                  <a:pt x="37" y="215"/>
                </a:lnTo>
                <a:lnTo>
                  <a:pt x="36" y="216"/>
                </a:lnTo>
                <a:lnTo>
                  <a:pt x="36" y="216"/>
                </a:lnTo>
                <a:close/>
                <a:moveTo>
                  <a:pt x="35" y="208"/>
                </a:moveTo>
                <a:lnTo>
                  <a:pt x="35" y="208"/>
                </a:lnTo>
                <a:lnTo>
                  <a:pt x="35" y="208"/>
                </a:lnTo>
                <a:lnTo>
                  <a:pt x="35" y="208"/>
                </a:lnTo>
                <a:lnTo>
                  <a:pt x="36" y="206"/>
                </a:lnTo>
                <a:lnTo>
                  <a:pt x="36" y="206"/>
                </a:lnTo>
                <a:lnTo>
                  <a:pt x="42" y="199"/>
                </a:lnTo>
                <a:lnTo>
                  <a:pt x="42" y="199"/>
                </a:lnTo>
                <a:lnTo>
                  <a:pt x="42" y="199"/>
                </a:lnTo>
                <a:lnTo>
                  <a:pt x="42" y="199"/>
                </a:lnTo>
                <a:lnTo>
                  <a:pt x="40" y="196"/>
                </a:lnTo>
                <a:lnTo>
                  <a:pt x="40" y="196"/>
                </a:lnTo>
                <a:lnTo>
                  <a:pt x="40" y="198"/>
                </a:lnTo>
                <a:lnTo>
                  <a:pt x="40" y="198"/>
                </a:lnTo>
                <a:lnTo>
                  <a:pt x="39" y="198"/>
                </a:lnTo>
                <a:lnTo>
                  <a:pt x="39" y="198"/>
                </a:lnTo>
                <a:lnTo>
                  <a:pt x="37" y="196"/>
                </a:lnTo>
                <a:lnTo>
                  <a:pt x="37" y="196"/>
                </a:lnTo>
                <a:lnTo>
                  <a:pt x="37" y="195"/>
                </a:lnTo>
                <a:lnTo>
                  <a:pt x="37" y="195"/>
                </a:lnTo>
                <a:lnTo>
                  <a:pt x="35" y="198"/>
                </a:lnTo>
                <a:lnTo>
                  <a:pt x="35" y="198"/>
                </a:lnTo>
                <a:lnTo>
                  <a:pt x="35" y="199"/>
                </a:lnTo>
                <a:lnTo>
                  <a:pt x="35" y="199"/>
                </a:lnTo>
                <a:lnTo>
                  <a:pt x="35" y="205"/>
                </a:lnTo>
                <a:lnTo>
                  <a:pt x="35" y="205"/>
                </a:lnTo>
                <a:lnTo>
                  <a:pt x="35" y="208"/>
                </a:lnTo>
                <a:lnTo>
                  <a:pt x="35" y="208"/>
                </a:lnTo>
                <a:close/>
                <a:moveTo>
                  <a:pt x="113" y="39"/>
                </a:moveTo>
                <a:lnTo>
                  <a:pt x="113" y="39"/>
                </a:lnTo>
                <a:lnTo>
                  <a:pt x="107" y="42"/>
                </a:lnTo>
                <a:lnTo>
                  <a:pt x="107" y="42"/>
                </a:lnTo>
                <a:lnTo>
                  <a:pt x="101" y="44"/>
                </a:lnTo>
                <a:lnTo>
                  <a:pt x="101" y="44"/>
                </a:lnTo>
                <a:lnTo>
                  <a:pt x="94" y="46"/>
                </a:lnTo>
                <a:lnTo>
                  <a:pt x="94" y="46"/>
                </a:lnTo>
                <a:lnTo>
                  <a:pt x="97" y="46"/>
                </a:lnTo>
                <a:lnTo>
                  <a:pt x="97" y="46"/>
                </a:lnTo>
                <a:lnTo>
                  <a:pt x="104" y="46"/>
                </a:lnTo>
                <a:lnTo>
                  <a:pt x="110" y="43"/>
                </a:lnTo>
                <a:lnTo>
                  <a:pt x="110" y="43"/>
                </a:lnTo>
                <a:lnTo>
                  <a:pt x="111" y="42"/>
                </a:lnTo>
                <a:lnTo>
                  <a:pt x="113" y="40"/>
                </a:lnTo>
                <a:lnTo>
                  <a:pt x="113" y="40"/>
                </a:lnTo>
                <a:lnTo>
                  <a:pt x="113" y="39"/>
                </a:lnTo>
                <a:lnTo>
                  <a:pt x="113" y="39"/>
                </a:lnTo>
                <a:close/>
                <a:moveTo>
                  <a:pt x="180" y="83"/>
                </a:moveTo>
                <a:lnTo>
                  <a:pt x="180" y="83"/>
                </a:lnTo>
                <a:lnTo>
                  <a:pt x="171" y="91"/>
                </a:lnTo>
                <a:lnTo>
                  <a:pt x="164" y="101"/>
                </a:lnTo>
                <a:lnTo>
                  <a:pt x="164" y="101"/>
                </a:lnTo>
                <a:lnTo>
                  <a:pt x="164" y="101"/>
                </a:lnTo>
                <a:lnTo>
                  <a:pt x="164" y="101"/>
                </a:lnTo>
                <a:lnTo>
                  <a:pt x="174" y="93"/>
                </a:lnTo>
                <a:lnTo>
                  <a:pt x="174" y="93"/>
                </a:lnTo>
                <a:lnTo>
                  <a:pt x="174" y="91"/>
                </a:lnTo>
                <a:lnTo>
                  <a:pt x="174" y="91"/>
                </a:lnTo>
                <a:lnTo>
                  <a:pt x="174" y="90"/>
                </a:lnTo>
                <a:lnTo>
                  <a:pt x="174" y="90"/>
                </a:lnTo>
                <a:lnTo>
                  <a:pt x="175" y="90"/>
                </a:lnTo>
                <a:lnTo>
                  <a:pt x="175" y="90"/>
                </a:lnTo>
                <a:lnTo>
                  <a:pt x="177" y="90"/>
                </a:lnTo>
                <a:lnTo>
                  <a:pt x="177" y="90"/>
                </a:lnTo>
                <a:lnTo>
                  <a:pt x="177" y="91"/>
                </a:lnTo>
                <a:lnTo>
                  <a:pt x="177" y="91"/>
                </a:lnTo>
                <a:lnTo>
                  <a:pt x="178" y="90"/>
                </a:lnTo>
                <a:lnTo>
                  <a:pt x="178" y="90"/>
                </a:lnTo>
                <a:lnTo>
                  <a:pt x="180" y="88"/>
                </a:lnTo>
                <a:lnTo>
                  <a:pt x="180" y="88"/>
                </a:lnTo>
                <a:lnTo>
                  <a:pt x="180" y="83"/>
                </a:lnTo>
                <a:lnTo>
                  <a:pt x="180" y="83"/>
                </a:lnTo>
                <a:close/>
                <a:moveTo>
                  <a:pt x="39" y="175"/>
                </a:moveTo>
                <a:lnTo>
                  <a:pt x="39" y="175"/>
                </a:lnTo>
                <a:lnTo>
                  <a:pt x="23" y="192"/>
                </a:lnTo>
                <a:lnTo>
                  <a:pt x="23" y="192"/>
                </a:lnTo>
                <a:lnTo>
                  <a:pt x="27" y="188"/>
                </a:lnTo>
                <a:lnTo>
                  <a:pt x="27" y="188"/>
                </a:lnTo>
                <a:lnTo>
                  <a:pt x="33" y="184"/>
                </a:lnTo>
                <a:lnTo>
                  <a:pt x="33" y="184"/>
                </a:lnTo>
                <a:lnTo>
                  <a:pt x="35" y="184"/>
                </a:lnTo>
                <a:lnTo>
                  <a:pt x="35" y="184"/>
                </a:lnTo>
                <a:lnTo>
                  <a:pt x="35" y="181"/>
                </a:lnTo>
                <a:lnTo>
                  <a:pt x="35" y="181"/>
                </a:lnTo>
                <a:lnTo>
                  <a:pt x="36" y="181"/>
                </a:lnTo>
                <a:lnTo>
                  <a:pt x="37" y="181"/>
                </a:lnTo>
                <a:lnTo>
                  <a:pt x="37" y="181"/>
                </a:lnTo>
                <a:lnTo>
                  <a:pt x="37" y="181"/>
                </a:lnTo>
                <a:lnTo>
                  <a:pt x="37" y="181"/>
                </a:lnTo>
                <a:lnTo>
                  <a:pt x="39" y="175"/>
                </a:lnTo>
                <a:lnTo>
                  <a:pt x="39" y="175"/>
                </a:lnTo>
                <a:close/>
                <a:moveTo>
                  <a:pt x="134" y="223"/>
                </a:moveTo>
                <a:lnTo>
                  <a:pt x="134" y="223"/>
                </a:lnTo>
                <a:lnTo>
                  <a:pt x="123" y="225"/>
                </a:lnTo>
                <a:lnTo>
                  <a:pt x="111" y="226"/>
                </a:lnTo>
                <a:lnTo>
                  <a:pt x="111" y="226"/>
                </a:lnTo>
                <a:lnTo>
                  <a:pt x="110" y="226"/>
                </a:lnTo>
                <a:lnTo>
                  <a:pt x="110" y="226"/>
                </a:lnTo>
                <a:lnTo>
                  <a:pt x="110" y="226"/>
                </a:lnTo>
                <a:lnTo>
                  <a:pt x="110" y="226"/>
                </a:lnTo>
                <a:lnTo>
                  <a:pt x="110" y="226"/>
                </a:lnTo>
                <a:lnTo>
                  <a:pt x="110" y="226"/>
                </a:lnTo>
                <a:lnTo>
                  <a:pt x="111" y="228"/>
                </a:lnTo>
                <a:lnTo>
                  <a:pt x="111" y="228"/>
                </a:lnTo>
                <a:lnTo>
                  <a:pt x="116" y="228"/>
                </a:lnTo>
                <a:lnTo>
                  <a:pt x="120" y="228"/>
                </a:lnTo>
                <a:lnTo>
                  <a:pt x="120" y="228"/>
                </a:lnTo>
                <a:lnTo>
                  <a:pt x="133" y="223"/>
                </a:lnTo>
                <a:lnTo>
                  <a:pt x="133" y="223"/>
                </a:lnTo>
                <a:lnTo>
                  <a:pt x="134" y="223"/>
                </a:lnTo>
                <a:lnTo>
                  <a:pt x="134" y="223"/>
                </a:lnTo>
                <a:close/>
                <a:moveTo>
                  <a:pt x="160" y="181"/>
                </a:moveTo>
                <a:lnTo>
                  <a:pt x="160" y="181"/>
                </a:lnTo>
                <a:lnTo>
                  <a:pt x="160" y="181"/>
                </a:lnTo>
                <a:lnTo>
                  <a:pt x="160" y="181"/>
                </a:lnTo>
                <a:lnTo>
                  <a:pt x="157" y="182"/>
                </a:lnTo>
                <a:lnTo>
                  <a:pt x="157" y="182"/>
                </a:lnTo>
                <a:lnTo>
                  <a:pt x="155" y="184"/>
                </a:lnTo>
                <a:lnTo>
                  <a:pt x="155" y="184"/>
                </a:lnTo>
                <a:lnTo>
                  <a:pt x="151" y="199"/>
                </a:lnTo>
                <a:lnTo>
                  <a:pt x="151" y="199"/>
                </a:lnTo>
                <a:lnTo>
                  <a:pt x="151" y="202"/>
                </a:lnTo>
                <a:lnTo>
                  <a:pt x="151" y="202"/>
                </a:lnTo>
                <a:lnTo>
                  <a:pt x="160" y="181"/>
                </a:lnTo>
                <a:lnTo>
                  <a:pt x="160" y="181"/>
                </a:lnTo>
                <a:close/>
                <a:moveTo>
                  <a:pt x="155" y="125"/>
                </a:moveTo>
                <a:lnTo>
                  <a:pt x="155" y="125"/>
                </a:lnTo>
                <a:lnTo>
                  <a:pt x="150" y="134"/>
                </a:lnTo>
                <a:lnTo>
                  <a:pt x="150" y="134"/>
                </a:lnTo>
                <a:lnTo>
                  <a:pt x="150" y="134"/>
                </a:lnTo>
                <a:lnTo>
                  <a:pt x="150" y="134"/>
                </a:lnTo>
                <a:lnTo>
                  <a:pt x="157" y="134"/>
                </a:lnTo>
                <a:lnTo>
                  <a:pt x="157" y="134"/>
                </a:lnTo>
                <a:lnTo>
                  <a:pt x="157" y="134"/>
                </a:lnTo>
                <a:lnTo>
                  <a:pt x="157" y="134"/>
                </a:lnTo>
                <a:lnTo>
                  <a:pt x="160" y="134"/>
                </a:lnTo>
                <a:lnTo>
                  <a:pt x="160" y="134"/>
                </a:lnTo>
                <a:lnTo>
                  <a:pt x="160" y="134"/>
                </a:lnTo>
                <a:lnTo>
                  <a:pt x="160" y="134"/>
                </a:lnTo>
                <a:lnTo>
                  <a:pt x="161" y="133"/>
                </a:lnTo>
                <a:lnTo>
                  <a:pt x="162" y="134"/>
                </a:lnTo>
                <a:lnTo>
                  <a:pt x="162" y="134"/>
                </a:lnTo>
                <a:lnTo>
                  <a:pt x="162" y="134"/>
                </a:lnTo>
                <a:lnTo>
                  <a:pt x="162" y="134"/>
                </a:lnTo>
                <a:lnTo>
                  <a:pt x="162" y="134"/>
                </a:lnTo>
                <a:lnTo>
                  <a:pt x="162" y="134"/>
                </a:lnTo>
                <a:lnTo>
                  <a:pt x="162" y="131"/>
                </a:lnTo>
                <a:lnTo>
                  <a:pt x="162" y="131"/>
                </a:lnTo>
                <a:lnTo>
                  <a:pt x="160" y="133"/>
                </a:lnTo>
                <a:lnTo>
                  <a:pt x="160" y="133"/>
                </a:lnTo>
                <a:lnTo>
                  <a:pt x="160" y="133"/>
                </a:lnTo>
                <a:lnTo>
                  <a:pt x="160" y="133"/>
                </a:lnTo>
                <a:lnTo>
                  <a:pt x="158" y="134"/>
                </a:lnTo>
                <a:lnTo>
                  <a:pt x="157" y="133"/>
                </a:lnTo>
                <a:lnTo>
                  <a:pt x="157" y="133"/>
                </a:lnTo>
                <a:lnTo>
                  <a:pt x="157" y="133"/>
                </a:lnTo>
                <a:lnTo>
                  <a:pt x="157" y="133"/>
                </a:lnTo>
                <a:lnTo>
                  <a:pt x="155" y="128"/>
                </a:lnTo>
                <a:lnTo>
                  <a:pt x="155" y="128"/>
                </a:lnTo>
                <a:lnTo>
                  <a:pt x="155" y="125"/>
                </a:lnTo>
                <a:lnTo>
                  <a:pt x="155" y="125"/>
                </a:lnTo>
                <a:close/>
                <a:moveTo>
                  <a:pt x="52" y="137"/>
                </a:moveTo>
                <a:lnTo>
                  <a:pt x="52" y="137"/>
                </a:lnTo>
                <a:lnTo>
                  <a:pt x="52" y="137"/>
                </a:lnTo>
                <a:lnTo>
                  <a:pt x="52" y="137"/>
                </a:lnTo>
                <a:lnTo>
                  <a:pt x="53" y="134"/>
                </a:lnTo>
                <a:lnTo>
                  <a:pt x="53" y="134"/>
                </a:lnTo>
                <a:lnTo>
                  <a:pt x="57" y="130"/>
                </a:lnTo>
                <a:lnTo>
                  <a:pt x="57" y="130"/>
                </a:lnTo>
                <a:lnTo>
                  <a:pt x="57" y="128"/>
                </a:lnTo>
                <a:lnTo>
                  <a:pt x="57" y="128"/>
                </a:lnTo>
                <a:lnTo>
                  <a:pt x="56" y="124"/>
                </a:lnTo>
                <a:lnTo>
                  <a:pt x="56" y="124"/>
                </a:lnTo>
                <a:lnTo>
                  <a:pt x="52" y="127"/>
                </a:lnTo>
                <a:lnTo>
                  <a:pt x="52" y="127"/>
                </a:lnTo>
                <a:lnTo>
                  <a:pt x="52" y="130"/>
                </a:lnTo>
                <a:lnTo>
                  <a:pt x="52" y="130"/>
                </a:lnTo>
                <a:lnTo>
                  <a:pt x="52" y="134"/>
                </a:lnTo>
                <a:lnTo>
                  <a:pt x="52" y="134"/>
                </a:lnTo>
                <a:lnTo>
                  <a:pt x="52" y="137"/>
                </a:lnTo>
                <a:lnTo>
                  <a:pt x="52" y="137"/>
                </a:lnTo>
                <a:close/>
                <a:moveTo>
                  <a:pt x="147" y="219"/>
                </a:moveTo>
                <a:lnTo>
                  <a:pt x="147" y="219"/>
                </a:lnTo>
                <a:lnTo>
                  <a:pt x="147" y="222"/>
                </a:lnTo>
                <a:lnTo>
                  <a:pt x="145" y="223"/>
                </a:lnTo>
                <a:lnTo>
                  <a:pt x="145" y="223"/>
                </a:lnTo>
                <a:lnTo>
                  <a:pt x="144" y="225"/>
                </a:lnTo>
                <a:lnTo>
                  <a:pt x="144" y="225"/>
                </a:lnTo>
                <a:lnTo>
                  <a:pt x="143" y="225"/>
                </a:lnTo>
                <a:lnTo>
                  <a:pt x="143" y="225"/>
                </a:lnTo>
                <a:lnTo>
                  <a:pt x="143" y="225"/>
                </a:lnTo>
                <a:lnTo>
                  <a:pt x="143" y="225"/>
                </a:lnTo>
                <a:lnTo>
                  <a:pt x="154" y="221"/>
                </a:lnTo>
                <a:lnTo>
                  <a:pt x="154" y="221"/>
                </a:lnTo>
                <a:lnTo>
                  <a:pt x="164" y="216"/>
                </a:lnTo>
                <a:lnTo>
                  <a:pt x="172" y="209"/>
                </a:lnTo>
                <a:lnTo>
                  <a:pt x="172" y="209"/>
                </a:lnTo>
                <a:lnTo>
                  <a:pt x="172" y="208"/>
                </a:lnTo>
                <a:lnTo>
                  <a:pt x="172" y="208"/>
                </a:lnTo>
                <a:lnTo>
                  <a:pt x="172" y="209"/>
                </a:lnTo>
                <a:lnTo>
                  <a:pt x="172" y="209"/>
                </a:lnTo>
                <a:lnTo>
                  <a:pt x="165" y="214"/>
                </a:lnTo>
                <a:lnTo>
                  <a:pt x="158" y="219"/>
                </a:lnTo>
                <a:lnTo>
                  <a:pt x="158" y="219"/>
                </a:lnTo>
                <a:lnTo>
                  <a:pt x="157" y="219"/>
                </a:lnTo>
                <a:lnTo>
                  <a:pt x="157" y="219"/>
                </a:lnTo>
                <a:lnTo>
                  <a:pt x="154" y="219"/>
                </a:lnTo>
                <a:lnTo>
                  <a:pt x="154" y="219"/>
                </a:lnTo>
                <a:lnTo>
                  <a:pt x="154" y="218"/>
                </a:lnTo>
                <a:lnTo>
                  <a:pt x="154" y="218"/>
                </a:lnTo>
                <a:lnTo>
                  <a:pt x="153" y="219"/>
                </a:lnTo>
                <a:lnTo>
                  <a:pt x="153" y="219"/>
                </a:lnTo>
                <a:lnTo>
                  <a:pt x="151" y="218"/>
                </a:lnTo>
                <a:lnTo>
                  <a:pt x="151" y="218"/>
                </a:lnTo>
                <a:lnTo>
                  <a:pt x="150" y="219"/>
                </a:lnTo>
                <a:lnTo>
                  <a:pt x="150" y="219"/>
                </a:lnTo>
                <a:lnTo>
                  <a:pt x="148" y="219"/>
                </a:lnTo>
                <a:lnTo>
                  <a:pt x="148" y="219"/>
                </a:lnTo>
                <a:lnTo>
                  <a:pt x="148" y="218"/>
                </a:lnTo>
                <a:lnTo>
                  <a:pt x="148" y="218"/>
                </a:lnTo>
                <a:lnTo>
                  <a:pt x="147" y="219"/>
                </a:lnTo>
                <a:lnTo>
                  <a:pt x="147" y="219"/>
                </a:lnTo>
                <a:close/>
                <a:moveTo>
                  <a:pt x="74" y="104"/>
                </a:moveTo>
                <a:lnTo>
                  <a:pt x="74" y="104"/>
                </a:lnTo>
                <a:lnTo>
                  <a:pt x="72" y="111"/>
                </a:lnTo>
                <a:lnTo>
                  <a:pt x="72" y="111"/>
                </a:lnTo>
                <a:lnTo>
                  <a:pt x="70" y="113"/>
                </a:lnTo>
                <a:lnTo>
                  <a:pt x="70" y="113"/>
                </a:lnTo>
                <a:lnTo>
                  <a:pt x="72" y="117"/>
                </a:lnTo>
                <a:lnTo>
                  <a:pt x="72" y="117"/>
                </a:lnTo>
                <a:lnTo>
                  <a:pt x="73" y="115"/>
                </a:lnTo>
                <a:lnTo>
                  <a:pt x="73" y="115"/>
                </a:lnTo>
                <a:lnTo>
                  <a:pt x="74" y="113"/>
                </a:lnTo>
                <a:lnTo>
                  <a:pt x="74" y="113"/>
                </a:lnTo>
                <a:lnTo>
                  <a:pt x="74" y="111"/>
                </a:lnTo>
                <a:lnTo>
                  <a:pt x="74" y="111"/>
                </a:lnTo>
                <a:lnTo>
                  <a:pt x="74" y="110"/>
                </a:lnTo>
                <a:lnTo>
                  <a:pt x="74" y="110"/>
                </a:lnTo>
                <a:lnTo>
                  <a:pt x="74" y="110"/>
                </a:lnTo>
                <a:lnTo>
                  <a:pt x="77" y="110"/>
                </a:lnTo>
                <a:lnTo>
                  <a:pt x="77" y="110"/>
                </a:lnTo>
                <a:lnTo>
                  <a:pt x="77" y="110"/>
                </a:lnTo>
                <a:lnTo>
                  <a:pt x="77" y="110"/>
                </a:lnTo>
                <a:lnTo>
                  <a:pt x="80" y="108"/>
                </a:lnTo>
                <a:lnTo>
                  <a:pt x="80" y="108"/>
                </a:lnTo>
                <a:lnTo>
                  <a:pt x="79" y="108"/>
                </a:lnTo>
                <a:lnTo>
                  <a:pt x="77" y="107"/>
                </a:lnTo>
                <a:lnTo>
                  <a:pt x="77" y="107"/>
                </a:lnTo>
                <a:lnTo>
                  <a:pt x="79" y="104"/>
                </a:lnTo>
                <a:lnTo>
                  <a:pt x="79" y="104"/>
                </a:lnTo>
                <a:lnTo>
                  <a:pt x="74" y="104"/>
                </a:lnTo>
                <a:lnTo>
                  <a:pt x="74" y="104"/>
                </a:lnTo>
                <a:close/>
                <a:moveTo>
                  <a:pt x="77" y="125"/>
                </a:moveTo>
                <a:lnTo>
                  <a:pt x="77" y="125"/>
                </a:lnTo>
                <a:lnTo>
                  <a:pt x="81" y="121"/>
                </a:lnTo>
                <a:lnTo>
                  <a:pt x="81" y="121"/>
                </a:lnTo>
                <a:lnTo>
                  <a:pt x="81" y="120"/>
                </a:lnTo>
                <a:lnTo>
                  <a:pt x="81" y="120"/>
                </a:lnTo>
                <a:lnTo>
                  <a:pt x="81" y="114"/>
                </a:lnTo>
                <a:lnTo>
                  <a:pt x="81" y="114"/>
                </a:lnTo>
                <a:lnTo>
                  <a:pt x="81" y="113"/>
                </a:lnTo>
                <a:lnTo>
                  <a:pt x="81" y="113"/>
                </a:lnTo>
                <a:lnTo>
                  <a:pt x="81" y="113"/>
                </a:lnTo>
                <a:lnTo>
                  <a:pt x="81" y="113"/>
                </a:lnTo>
                <a:lnTo>
                  <a:pt x="77" y="120"/>
                </a:lnTo>
                <a:lnTo>
                  <a:pt x="77" y="120"/>
                </a:lnTo>
                <a:lnTo>
                  <a:pt x="77" y="120"/>
                </a:lnTo>
                <a:lnTo>
                  <a:pt x="77" y="120"/>
                </a:lnTo>
                <a:lnTo>
                  <a:pt x="77" y="125"/>
                </a:lnTo>
                <a:lnTo>
                  <a:pt x="77" y="125"/>
                </a:lnTo>
                <a:close/>
                <a:moveTo>
                  <a:pt x="164" y="179"/>
                </a:moveTo>
                <a:lnTo>
                  <a:pt x="164" y="179"/>
                </a:lnTo>
                <a:lnTo>
                  <a:pt x="158" y="198"/>
                </a:lnTo>
                <a:lnTo>
                  <a:pt x="158" y="198"/>
                </a:lnTo>
                <a:lnTo>
                  <a:pt x="158" y="198"/>
                </a:lnTo>
                <a:lnTo>
                  <a:pt x="158" y="198"/>
                </a:lnTo>
                <a:lnTo>
                  <a:pt x="165" y="187"/>
                </a:lnTo>
                <a:lnTo>
                  <a:pt x="165" y="187"/>
                </a:lnTo>
                <a:lnTo>
                  <a:pt x="165" y="185"/>
                </a:lnTo>
                <a:lnTo>
                  <a:pt x="165" y="185"/>
                </a:lnTo>
                <a:lnTo>
                  <a:pt x="165" y="181"/>
                </a:lnTo>
                <a:lnTo>
                  <a:pt x="165" y="181"/>
                </a:lnTo>
                <a:lnTo>
                  <a:pt x="165" y="179"/>
                </a:lnTo>
                <a:lnTo>
                  <a:pt x="165" y="179"/>
                </a:lnTo>
                <a:lnTo>
                  <a:pt x="164" y="179"/>
                </a:lnTo>
                <a:lnTo>
                  <a:pt x="164" y="179"/>
                </a:lnTo>
                <a:close/>
                <a:moveTo>
                  <a:pt x="37" y="208"/>
                </a:moveTo>
                <a:lnTo>
                  <a:pt x="37" y="208"/>
                </a:lnTo>
                <a:lnTo>
                  <a:pt x="39" y="209"/>
                </a:lnTo>
                <a:lnTo>
                  <a:pt x="39" y="209"/>
                </a:lnTo>
                <a:lnTo>
                  <a:pt x="42" y="209"/>
                </a:lnTo>
                <a:lnTo>
                  <a:pt x="42" y="209"/>
                </a:lnTo>
                <a:lnTo>
                  <a:pt x="43" y="209"/>
                </a:lnTo>
                <a:lnTo>
                  <a:pt x="43" y="209"/>
                </a:lnTo>
                <a:lnTo>
                  <a:pt x="45" y="211"/>
                </a:lnTo>
                <a:lnTo>
                  <a:pt x="45" y="211"/>
                </a:lnTo>
                <a:lnTo>
                  <a:pt x="47" y="202"/>
                </a:lnTo>
                <a:lnTo>
                  <a:pt x="47" y="202"/>
                </a:lnTo>
                <a:lnTo>
                  <a:pt x="46" y="199"/>
                </a:lnTo>
                <a:lnTo>
                  <a:pt x="46" y="199"/>
                </a:lnTo>
                <a:lnTo>
                  <a:pt x="46" y="202"/>
                </a:lnTo>
                <a:lnTo>
                  <a:pt x="46" y="202"/>
                </a:lnTo>
                <a:lnTo>
                  <a:pt x="46" y="204"/>
                </a:lnTo>
                <a:lnTo>
                  <a:pt x="46" y="204"/>
                </a:lnTo>
                <a:lnTo>
                  <a:pt x="45" y="205"/>
                </a:lnTo>
                <a:lnTo>
                  <a:pt x="45" y="205"/>
                </a:lnTo>
                <a:lnTo>
                  <a:pt x="43" y="205"/>
                </a:lnTo>
                <a:lnTo>
                  <a:pt x="43" y="205"/>
                </a:lnTo>
                <a:lnTo>
                  <a:pt x="43" y="204"/>
                </a:lnTo>
                <a:lnTo>
                  <a:pt x="43" y="204"/>
                </a:lnTo>
                <a:lnTo>
                  <a:pt x="42" y="202"/>
                </a:lnTo>
                <a:lnTo>
                  <a:pt x="42" y="202"/>
                </a:lnTo>
                <a:lnTo>
                  <a:pt x="37" y="208"/>
                </a:lnTo>
                <a:lnTo>
                  <a:pt x="37" y="208"/>
                </a:lnTo>
                <a:close/>
                <a:moveTo>
                  <a:pt x="187" y="70"/>
                </a:moveTo>
                <a:lnTo>
                  <a:pt x="187" y="70"/>
                </a:lnTo>
                <a:lnTo>
                  <a:pt x="187" y="70"/>
                </a:lnTo>
                <a:lnTo>
                  <a:pt x="187" y="70"/>
                </a:lnTo>
                <a:lnTo>
                  <a:pt x="187" y="71"/>
                </a:lnTo>
                <a:lnTo>
                  <a:pt x="187" y="71"/>
                </a:lnTo>
                <a:lnTo>
                  <a:pt x="187" y="76"/>
                </a:lnTo>
                <a:lnTo>
                  <a:pt x="187" y="76"/>
                </a:lnTo>
                <a:lnTo>
                  <a:pt x="187" y="83"/>
                </a:lnTo>
                <a:lnTo>
                  <a:pt x="187" y="83"/>
                </a:lnTo>
                <a:lnTo>
                  <a:pt x="187" y="86"/>
                </a:lnTo>
                <a:lnTo>
                  <a:pt x="187" y="86"/>
                </a:lnTo>
                <a:lnTo>
                  <a:pt x="187" y="94"/>
                </a:lnTo>
                <a:lnTo>
                  <a:pt x="187" y="94"/>
                </a:lnTo>
                <a:lnTo>
                  <a:pt x="188" y="96"/>
                </a:lnTo>
                <a:lnTo>
                  <a:pt x="188" y="96"/>
                </a:lnTo>
                <a:lnTo>
                  <a:pt x="188" y="96"/>
                </a:lnTo>
                <a:lnTo>
                  <a:pt x="188" y="97"/>
                </a:lnTo>
                <a:lnTo>
                  <a:pt x="188" y="97"/>
                </a:lnTo>
                <a:lnTo>
                  <a:pt x="188" y="100"/>
                </a:lnTo>
                <a:lnTo>
                  <a:pt x="188" y="100"/>
                </a:lnTo>
                <a:lnTo>
                  <a:pt x="188" y="106"/>
                </a:lnTo>
                <a:lnTo>
                  <a:pt x="188" y="106"/>
                </a:lnTo>
                <a:lnTo>
                  <a:pt x="188" y="111"/>
                </a:lnTo>
                <a:lnTo>
                  <a:pt x="188" y="111"/>
                </a:lnTo>
                <a:lnTo>
                  <a:pt x="188" y="90"/>
                </a:lnTo>
                <a:lnTo>
                  <a:pt x="187" y="70"/>
                </a:lnTo>
                <a:lnTo>
                  <a:pt x="187" y="70"/>
                </a:lnTo>
                <a:close/>
                <a:moveTo>
                  <a:pt x="9" y="59"/>
                </a:moveTo>
                <a:lnTo>
                  <a:pt x="9" y="59"/>
                </a:lnTo>
                <a:lnTo>
                  <a:pt x="10" y="57"/>
                </a:lnTo>
                <a:lnTo>
                  <a:pt x="10" y="57"/>
                </a:lnTo>
                <a:lnTo>
                  <a:pt x="13" y="54"/>
                </a:lnTo>
                <a:lnTo>
                  <a:pt x="13" y="54"/>
                </a:lnTo>
                <a:lnTo>
                  <a:pt x="16" y="52"/>
                </a:lnTo>
                <a:lnTo>
                  <a:pt x="19" y="47"/>
                </a:lnTo>
                <a:lnTo>
                  <a:pt x="19" y="47"/>
                </a:lnTo>
                <a:lnTo>
                  <a:pt x="20" y="46"/>
                </a:lnTo>
                <a:lnTo>
                  <a:pt x="20" y="46"/>
                </a:lnTo>
                <a:lnTo>
                  <a:pt x="15" y="49"/>
                </a:lnTo>
                <a:lnTo>
                  <a:pt x="15" y="49"/>
                </a:lnTo>
                <a:lnTo>
                  <a:pt x="13" y="50"/>
                </a:lnTo>
                <a:lnTo>
                  <a:pt x="13" y="50"/>
                </a:lnTo>
                <a:lnTo>
                  <a:pt x="9" y="57"/>
                </a:lnTo>
                <a:lnTo>
                  <a:pt x="9" y="57"/>
                </a:lnTo>
                <a:lnTo>
                  <a:pt x="9" y="59"/>
                </a:lnTo>
                <a:lnTo>
                  <a:pt x="9" y="59"/>
                </a:lnTo>
                <a:close/>
                <a:moveTo>
                  <a:pt x="187" y="155"/>
                </a:moveTo>
                <a:lnTo>
                  <a:pt x="187" y="155"/>
                </a:lnTo>
                <a:lnTo>
                  <a:pt x="185" y="155"/>
                </a:lnTo>
                <a:lnTo>
                  <a:pt x="185" y="155"/>
                </a:lnTo>
                <a:lnTo>
                  <a:pt x="184" y="158"/>
                </a:lnTo>
                <a:lnTo>
                  <a:pt x="184" y="158"/>
                </a:lnTo>
                <a:lnTo>
                  <a:pt x="184" y="162"/>
                </a:lnTo>
                <a:lnTo>
                  <a:pt x="184" y="162"/>
                </a:lnTo>
                <a:lnTo>
                  <a:pt x="182" y="167"/>
                </a:lnTo>
                <a:lnTo>
                  <a:pt x="182" y="167"/>
                </a:lnTo>
                <a:lnTo>
                  <a:pt x="184" y="167"/>
                </a:lnTo>
                <a:lnTo>
                  <a:pt x="185" y="168"/>
                </a:lnTo>
                <a:lnTo>
                  <a:pt x="185" y="168"/>
                </a:lnTo>
                <a:lnTo>
                  <a:pt x="185" y="169"/>
                </a:lnTo>
                <a:lnTo>
                  <a:pt x="185" y="169"/>
                </a:lnTo>
                <a:lnTo>
                  <a:pt x="187" y="168"/>
                </a:lnTo>
                <a:lnTo>
                  <a:pt x="187" y="168"/>
                </a:lnTo>
                <a:lnTo>
                  <a:pt x="187" y="155"/>
                </a:lnTo>
                <a:lnTo>
                  <a:pt x="187" y="155"/>
                </a:lnTo>
                <a:lnTo>
                  <a:pt x="187" y="155"/>
                </a:lnTo>
                <a:lnTo>
                  <a:pt x="187" y="155"/>
                </a:lnTo>
                <a:close/>
                <a:moveTo>
                  <a:pt x="77" y="219"/>
                </a:moveTo>
                <a:lnTo>
                  <a:pt x="77" y="219"/>
                </a:lnTo>
                <a:lnTo>
                  <a:pt x="80" y="209"/>
                </a:lnTo>
                <a:lnTo>
                  <a:pt x="80" y="209"/>
                </a:lnTo>
                <a:lnTo>
                  <a:pt x="77" y="209"/>
                </a:lnTo>
                <a:lnTo>
                  <a:pt x="77" y="209"/>
                </a:lnTo>
                <a:lnTo>
                  <a:pt x="73" y="219"/>
                </a:lnTo>
                <a:lnTo>
                  <a:pt x="73" y="219"/>
                </a:lnTo>
                <a:lnTo>
                  <a:pt x="77" y="219"/>
                </a:lnTo>
                <a:lnTo>
                  <a:pt x="77" y="219"/>
                </a:lnTo>
                <a:close/>
                <a:moveTo>
                  <a:pt x="181" y="191"/>
                </a:moveTo>
                <a:lnTo>
                  <a:pt x="181" y="191"/>
                </a:lnTo>
                <a:lnTo>
                  <a:pt x="182" y="188"/>
                </a:lnTo>
                <a:lnTo>
                  <a:pt x="182" y="188"/>
                </a:lnTo>
                <a:lnTo>
                  <a:pt x="180" y="185"/>
                </a:lnTo>
                <a:lnTo>
                  <a:pt x="180" y="185"/>
                </a:lnTo>
                <a:lnTo>
                  <a:pt x="172" y="198"/>
                </a:lnTo>
                <a:lnTo>
                  <a:pt x="172" y="198"/>
                </a:lnTo>
                <a:lnTo>
                  <a:pt x="174" y="196"/>
                </a:lnTo>
                <a:lnTo>
                  <a:pt x="174" y="196"/>
                </a:lnTo>
                <a:lnTo>
                  <a:pt x="178" y="191"/>
                </a:lnTo>
                <a:lnTo>
                  <a:pt x="178" y="191"/>
                </a:lnTo>
                <a:lnTo>
                  <a:pt x="180" y="191"/>
                </a:lnTo>
                <a:lnTo>
                  <a:pt x="181" y="191"/>
                </a:lnTo>
                <a:lnTo>
                  <a:pt x="181" y="191"/>
                </a:lnTo>
                <a:close/>
                <a:moveTo>
                  <a:pt x="180" y="141"/>
                </a:moveTo>
                <a:lnTo>
                  <a:pt x="180" y="141"/>
                </a:lnTo>
                <a:lnTo>
                  <a:pt x="178" y="142"/>
                </a:lnTo>
                <a:lnTo>
                  <a:pt x="177" y="144"/>
                </a:lnTo>
                <a:lnTo>
                  <a:pt x="177" y="144"/>
                </a:lnTo>
                <a:lnTo>
                  <a:pt x="177" y="145"/>
                </a:lnTo>
                <a:lnTo>
                  <a:pt x="177" y="145"/>
                </a:lnTo>
                <a:lnTo>
                  <a:pt x="175" y="147"/>
                </a:lnTo>
                <a:lnTo>
                  <a:pt x="175" y="147"/>
                </a:lnTo>
                <a:lnTo>
                  <a:pt x="174" y="147"/>
                </a:lnTo>
                <a:lnTo>
                  <a:pt x="174" y="147"/>
                </a:lnTo>
                <a:lnTo>
                  <a:pt x="174" y="145"/>
                </a:lnTo>
                <a:lnTo>
                  <a:pt x="174" y="145"/>
                </a:lnTo>
                <a:lnTo>
                  <a:pt x="172" y="147"/>
                </a:lnTo>
                <a:lnTo>
                  <a:pt x="172" y="147"/>
                </a:lnTo>
                <a:lnTo>
                  <a:pt x="172" y="152"/>
                </a:lnTo>
                <a:lnTo>
                  <a:pt x="172" y="152"/>
                </a:lnTo>
                <a:lnTo>
                  <a:pt x="172" y="154"/>
                </a:lnTo>
                <a:lnTo>
                  <a:pt x="172" y="154"/>
                </a:lnTo>
                <a:lnTo>
                  <a:pt x="180" y="145"/>
                </a:lnTo>
                <a:lnTo>
                  <a:pt x="180" y="145"/>
                </a:lnTo>
                <a:lnTo>
                  <a:pt x="180" y="144"/>
                </a:lnTo>
                <a:lnTo>
                  <a:pt x="180" y="144"/>
                </a:lnTo>
                <a:lnTo>
                  <a:pt x="180" y="141"/>
                </a:lnTo>
                <a:lnTo>
                  <a:pt x="180" y="141"/>
                </a:lnTo>
                <a:close/>
                <a:moveTo>
                  <a:pt x="64" y="114"/>
                </a:moveTo>
                <a:lnTo>
                  <a:pt x="64" y="114"/>
                </a:lnTo>
                <a:lnTo>
                  <a:pt x="63" y="114"/>
                </a:lnTo>
                <a:lnTo>
                  <a:pt x="63" y="114"/>
                </a:lnTo>
                <a:lnTo>
                  <a:pt x="57" y="121"/>
                </a:lnTo>
                <a:lnTo>
                  <a:pt x="57" y="121"/>
                </a:lnTo>
                <a:lnTo>
                  <a:pt x="57" y="121"/>
                </a:lnTo>
                <a:lnTo>
                  <a:pt x="57" y="121"/>
                </a:lnTo>
                <a:lnTo>
                  <a:pt x="59" y="125"/>
                </a:lnTo>
                <a:lnTo>
                  <a:pt x="59" y="125"/>
                </a:lnTo>
                <a:lnTo>
                  <a:pt x="59" y="125"/>
                </a:lnTo>
                <a:lnTo>
                  <a:pt x="59" y="125"/>
                </a:lnTo>
                <a:lnTo>
                  <a:pt x="63" y="118"/>
                </a:lnTo>
                <a:lnTo>
                  <a:pt x="63" y="118"/>
                </a:lnTo>
                <a:lnTo>
                  <a:pt x="64" y="117"/>
                </a:lnTo>
                <a:lnTo>
                  <a:pt x="64" y="117"/>
                </a:lnTo>
                <a:lnTo>
                  <a:pt x="64" y="114"/>
                </a:lnTo>
                <a:lnTo>
                  <a:pt x="64" y="114"/>
                </a:lnTo>
                <a:close/>
                <a:moveTo>
                  <a:pt x="33" y="189"/>
                </a:moveTo>
                <a:lnTo>
                  <a:pt x="33" y="189"/>
                </a:lnTo>
                <a:lnTo>
                  <a:pt x="33" y="189"/>
                </a:lnTo>
                <a:lnTo>
                  <a:pt x="33" y="189"/>
                </a:lnTo>
                <a:lnTo>
                  <a:pt x="22" y="202"/>
                </a:lnTo>
                <a:lnTo>
                  <a:pt x="22" y="202"/>
                </a:lnTo>
                <a:lnTo>
                  <a:pt x="22" y="202"/>
                </a:lnTo>
                <a:lnTo>
                  <a:pt x="22" y="202"/>
                </a:lnTo>
                <a:lnTo>
                  <a:pt x="32" y="195"/>
                </a:lnTo>
                <a:lnTo>
                  <a:pt x="32" y="195"/>
                </a:lnTo>
                <a:lnTo>
                  <a:pt x="32" y="194"/>
                </a:lnTo>
                <a:lnTo>
                  <a:pt x="32" y="194"/>
                </a:lnTo>
                <a:lnTo>
                  <a:pt x="33" y="189"/>
                </a:lnTo>
                <a:lnTo>
                  <a:pt x="33" y="189"/>
                </a:lnTo>
                <a:close/>
                <a:moveTo>
                  <a:pt x="81" y="106"/>
                </a:moveTo>
                <a:lnTo>
                  <a:pt x="81" y="106"/>
                </a:lnTo>
                <a:lnTo>
                  <a:pt x="83" y="106"/>
                </a:lnTo>
                <a:lnTo>
                  <a:pt x="83" y="106"/>
                </a:lnTo>
                <a:lnTo>
                  <a:pt x="84" y="106"/>
                </a:lnTo>
                <a:lnTo>
                  <a:pt x="86" y="107"/>
                </a:lnTo>
                <a:lnTo>
                  <a:pt x="86" y="107"/>
                </a:lnTo>
                <a:lnTo>
                  <a:pt x="94" y="106"/>
                </a:lnTo>
                <a:lnTo>
                  <a:pt x="101" y="106"/>
                </a:lnTo>
                <a:lnTo>
                  <a:pt x="101" y="106"/>
                </a:lnTo>
                <a:lnTo>
                  <a:pt x="106" y="104"/>
                </a:lnTo>
                <a:lnTo>
                  <a:pt x="106" y="104"/>
                </a:lnTo>
                <a:lnTo>
                  <a:pt x="106" y="104"/>
                </a:lnTo>
                <a:lnTo>
                  <a:pt x="106" y="104"/>
                </a:lnTo>
                <a:lnTo>
                  <a:pt x="81" y="106"/>
                </a:lnTo>
                <a:lnTo>
                  <a:pt x="81" y="106"/>
                </a:lnTo>
                <a:close/>
                <a:moveTo>
                  <a:pt x="185" y="174"/>
                </a:moveTo>
                <a:lnTo>
                  <a:pt x="185" y="174"/>
                </a:lnTo>
                <a:lnTo>
                  <a:pt x="185" y="174"/>
                </a:lnTo>
                <a:lnTo>
                  <a:pt x="185" y="174"/>
                </a:lnTo>
                <a:lnTo>
                  <a:pt x="181" y="179"/>
                </a:lnTo>
                <a:lnTo>
                  <a:pt x="181" y="179"/>
                </a:lnTo>
                <a:lnTo>
                  <a:pt x="181" y="181"/>
                </a:lnTo>
                <a:lnTo>
                  <a:pt x="181" y="182"/>
                </a:lnTo>
                <a:lnTo>
                  <a:pt x="181" y="182"/>
                </a:lnTo>
                <a:lnTo>
                  <a:pt x="182" y="185"/>
                </a:lnTo>
                <a:lnTo>
                  <a:pt x="182" y="185"/>
                </a:lnTo>
                <a:lnTo>
                  <a:pt x="184" y="185"/>
                </a:lnTo>
                <a:lnTo>
                  <a:pt x="184" y="185"/>
                </a:lnTo>
                <a:lnTo>
                  <a:pt x="185" y="174"/>
                </a:lnTo>
                <a:lnTo>
                  <a:pt x="185" y="174"/>
                </a:lnTo>
                <a:close/>
                <a:moveTo>
                  <a:pt x="144" y="125"/>
                </a:moveTo>
                <a:lnTo>
                  <a:pt x="144" y="125"/>
                </a:lnTo>
                <a:lnTo>
                  <a:pt x="141" y="130"/>
                </a:lnTo>
                <a:lnTo>
                  <a:pt x="140" y="135"/>
                </a:lnTo>
                <a:lnTo>
                  <a:pt x="140" y="135"/>
                </a:lnTo>
                <a:lnTo>
                  <a:pt x="144" y="134"/>
                </a:lnTo>
                <a:lnTo>
                  <a:pt x="144" y="134"/>
                </a:lnTo>
                <a:lnTo>
                  <a:pt x="144" y="134"/>
                </a:lnTo>
                <a:lnTo>
                  <a:pt x="144" y="134"/>
                </a:lnTo>
                <a:lnTo>
                  <a:pt x="145" y="131"/>
                </a:lnTo>
                <a:lnTo>
                  <a:pt x="145" y="131"/>
                </a:lnTo>
                <a:lnTo>
                  <a:pt x="145" y="130"/>
                </a:lnTo>
                <a:lnTo>
                  <a:pt x="145" y="130"/>
                </a:lnTo>
                <a:lnTo>
                  <a:pt x="144" y="125"/>
                </a:lnTo>
                <a:lnTo>
                  <a:pt x="144" y="125"/>
                </a:lnTo>
                <a:close/>
                <a:moveTo>
                  <a:pt x="145" y="184"/>
                </a:moveTo>
                <a:lnTo>
                  <a:pt x="145" y="184"/>
                </a:lnTo>
                <a:lnTo>
                  <a:pt x="145" y="194"/>
                </a:lnTo>
                <a:lnTo>
                  <a:pt x="145" y="194"/>
                </a:lnTo>
                <a:lnTo>
                  <a:pt x="148" y="188"/>
                </a:lnTo>
                <a:lnTo>
                  <a:pt x="151" y="182"/>
                </a:lnTo>
                <a:lnTo>
                  <a:pt x="151" y="182"/>
                </a:lnTo>
                <a:lnTo>
                  <a:pt x="145" y="184"/>
                </a:lnTo>
                <a:lnTo>
                  <a:pt x="145" y="184"/>
                </a:lnTo>
                <a:close/>
                <a:moveTo>
                  <a:pt x="26" y="182"/>
                </a:moveTo>
                <a:lnTo>
                  <a:pt x="26" y="182"/>
                </a:lnTo>
                <a:lnTo>
                  <a:pt x="20" y="187"/>
                </a:lnTo>
                <a:lnTo>
                  <a:pt x="20" y="187"/>
                </a:lnTo>
                <a:lnTo>
                  <a:pt x="19" y="187"/>
                </a:lnTo>
                <a:lnTo>
                  <a:pt x="19" y="187"/>
                </a:lnTo>
                <a:lnTo>
                  <a:pt x="20" y="191"/>
                </a:lnTo>
                <a:lnTo>
                  <a:pt x="20" y="191"/>
                </a:lnTo>
                <a:lnTo>
                  <a:pt x="27" y="184"/>
                </a:lnTo>
                <a:lnTo>
                  <a:pt x="27" y="184"/>
                </a:lnTo>
                <a:lnTo>
                  <a:pt x="26" y="182"/>
                </a:lnTo>
                <a:lnTo>
                  <a:pt x="26" y="182"/>
                </a:lnTo>
                <a:close/>
                <a:moveTo>
                  <a:pt x="47" y="187"/>
                </a:moveTo>
                <a:lnTo>
                  <a:pt x="47" y="187"/>
                </a:lnTo>
                <a:lnTo>
                  <a:pt x="46" y="164"/>
                </a:lnTo>
                <a:lnTo>
                  <a:pt x="46" y="164"/>
                </a:lnTo>
                <a:lnTo>
                  <a:pt x="46" y="165"/>
                </a:lnTo>
                <a:lnTo>
                  <a:pt x="46" y="165"/>
                </a:lnTo>
                <a:lnTo>
                  <a:pt x="45" y="168"/>
                </a:lnTo>
                <a:lnTo>
                  <a:pt x="45" y="168"/>
                </a:lnTo>
                <a:lnTo>
                  <a:pt x="46" y="171"/>
                </a:lnTo>
                <a:lnTo>
                  <a:pt x="46" y="171"/>
                </a:lnTo>
                <a:lnTo>
                  <a:pt x="47" y="187"/>
                </a:lnTo>
                <a:lnTo>
                  <a:pt x="47" y="187"/>
                </a:lnTo>
                <a:close/>
                <a:moveTo>
                  <a:pt x="45" y="121"/>
                </a:moveTo>
                <a:lnTo>
                  <a:pt x="45" y="121"/>
                </a:lnTo>
                <a:lnTo>
                  <a:pt x="42" y="125"/>
                </a:lnTo>
                <a:lnTo>
                  <a:pt x="42" y="125"/>
                </a:lnTo>
                <a:lnTo>
                  <a:pt x="42" y="125"/>
                </a:lnTo>
                <a:lnTo>
                  <a:pt x="42" y="125"/>
                </a:lnTo>
                <a:lnTo>
                  <a:pt x="42" y="130"/>
                </a:lnTo>
                <a:lnTo>
                  <a:pt x="42" y="130"/>
                </a:lnTo>
                <a:lnTo>
                  <a:pt x="43" y="130"/>
                </a:lnTo>
                <a:lnTo>
                  <a:pt x="43" y="130"/>
                </a:lnTo>
                <a:lnTo>
                  <a:pt x="45" y="130"/>
                </a:lnTo>
                <a:lnTo>
                  <a:pt x="45" y="130"/>
                </a:lnTo>
                <a:lnTo>
                  <a:pt x="46" y="127"/>
                </a:lnTo>
                <a:lnTo>
                  <a:pt x="46" y="127"/>
                </a:lnTo>
                <a:lnTo>
                  <a:pt x="46" y="127"/>
                </a:lnTo>
                <a:lnTo>
                  <a:pt x="46" y="127"/>
                </a:lnTo>
                <a:lnTo>
                  <a:pt x="45" y="121"/>
                </a:lnTo>
                <a:lnTo>
                  <a:pt x="45" y="121"/>
                </a:lnTo>
                <a:close/>
                <a:moveTo>
                  <a:pt x="52" y="165"/>
                </a:moveTo>
                <a:lnTo>
                  <a:pt x="52" y="165"/>
                </a:lnTo>
                <a:lnTo>
                  <a:pt x="52" y="165"/>
                </a:lnTo>
                <a:lnTo>
                  <a:pt x="52" y="165"/>
                </a:lnTo>
                <a:lnTo>
                  <a:pt x="52" y="162"/>
                </a:lnTo>
                <a:lnTo>
                  <a:pt x="52" y="162"/>
                </a:lnTo>
                <a:lnTo>
                  <a:pt x="52" y="161"/>
                </a:lnTo>
                <a:lnTo>
                  <a:pt x="53" y="160"/>
                </a:lnTo>
                <a:lnTo>
                  <a:pt x="53" y="160"/>
                </a:lnTo>
                <a:lnTo>
                  <a:pt x="54" y="160"/>
                </a:lnTo>
                <a:lnTo>
                  <a:pt x="54" y="160"/>
                </a:lnTo>
                <a:lnTo>
                  <a:pt x="54" y="157"/>
                </a:lnTo>
                <a:lnTo>
                  <a:pt x="53" y="154"/>
                </a:lnTo>
                <a:lnTo>
                  <a:pt x="53" y="154"/>
                </a:lnTo>
                <a:lnTo>
                  <a:pt x="50" y="158"/>
                </a:lnTo>
                <a:lnTo>
                  <a:pt x="50" y="158"/>
                </a:lnTo>
                <a:lnTo>
                  <a:pt x="52" y="165"/>
                </a:lnTo>
                <a:lnTo>
                  <a:pt x="52" y="165"/>
                </a:lnTo>
                <a:close/>
                <a:moveTo>
                  <a:pt x="35" y="155"/>
                </a:moveTo>
                <a:lnTo>
                  <a:pt x="35" y="155"/>
                </a:lnTo>
                <a:lnTo>
                  <a:pt x="19" y="172"/>
                </a:lnTo>
                <a:lnTo>
                  <a:pt x="19" y="172"/>
                </a:lnTo>
                <a:lnTo>
                  <a:pt x="23" y="169"/>
                </a:lnTo>
                <a:lnTo>
                  <a:pt x="23" y="169"/>
                </a:lnTo>
                <a:lnTo>
                  <a:pt x="23" y="168"/>
                </a:lnTo>
                <a:lnTo>
                  <a:pt x="23" y="168"/>
                </a:lnTo>
                <a:lnTo>
                  <a:pt x="33" y="158"/>
                </a:lnTo>
                <a:lnTo>
                  <a:pt x="33" y="158"/>
                </a:lnTo>
                <a:lnTo>
                  <a:pt x="35" y="155"/>
                </a:lnTo>
                <a:lnTo>
                  <a:pt x="35" y="155"/>
                </a:lnTo>
                <a:close/>
                <a:moveTo>
                  <a:pt x="128" y="12"/>
                </a:moveTo>
                <a:lnTo>
                  <a:pt x="128" y="12"/>
                </a:lnTo>
                <a:lnTo>
                  <a:pt x="127" y="16"/>
                </a:lnTo>
                <a:lnTo>
                  <a:pt x="127" y="22"/>
                </a:lnTo>
                <a:lnTo>
                  <a:pt x="128" y="30"/>
                </a:lnTo>
                <a:lnTo>
                  <a:pt x="128" y="30"/>
                </a:lnTo>
                <a:lnTo>
                  <a:pt x="128" y="20"/>
                </a:lnTo>
                <a:lnTo>
                  <a:pt x="128" y="20"/>
                </a:lnTo>
                <a:lnTo>
                  <a:pt x="128" y="17"/>
                </a:lnTo>
                <a:lnTo>
                  <a:pt x="128" y="16"/>
                </a:lnTo>
                <a:lnTo>
                  <a:pt x="128" y="16"/>
                </a:lnTo>
                <a:lnTo>
                  <a:pt x="128" y="16"/>
                </a:lnTo>
                <a:lnTo>
                  <a:pt x="128" y="16"/>
                </a:lnTo>
                <a:lnTo>
                  <a:pt x="128" y="12"/>
                </a:lnTo>
                <a:lnTo>
                  <a:pt x="128" y="12"/>
                </a:lnTo>
                <a:close/>
                <a:moveTo>
                  <a:pt x="70" y="121"/>
                </a:moveTo>
                <a:lnTo>
                  <a:pt x="70" y="121"/>
                </a:lnTo>
                <a:lnTo>
                  <a:pt x="66" y="125"/>
                </a:lnTo>
                <a:lnTo>
                  <a:pt x="66" y="125"/>
                </a:lnTo>
                <a:lnTo>
                  <a:pt x="66" y="127"/>
                </a:lnTo>
                <a:lnTo>
                  <a:pt x="66" y="127"/>
                </a:lnTo>
                <a:lnTo>
                  <a:pt x="66" y="130"/>
                </a:lnTo>
                <a:lnTo>
                  <a:pt x="66" y="130"/>
                </a:lnTo>
                <a:lnTo>
                  <a:pt x="66" y="131"/>
                </a:lnTo>
                <a:lnTo>
                  <a:pt x="66" y="131"/>
                </a:lnTo>
                <a:lnTo>
                  <a:pt x="72" y="124"/>
                </a:lnTo>
                <a:lnTo>
                  <a:pt x="72" y="124"/>
                </a:lnTo>
                <a:lnTo>
                  <a:pt x="72" y="123"/>
                </a:lnTo>
                <a:lnTo>
                  <a:pt x="72" y="123"/>
                </a:lnTo>
                <a:lnTo>
                  <a:pt x="70" y="121"/>
                </a:lnTo>
                <a:lnTo>
                  <a:pt x="70" y="121"/>
                </a:lnTo>
                <a:close/>
                <a:moveTo>
                  <a:pt x="108" y="229"/>
                </a:moveTo>
                <a:lnTo>
                  <a:pt x="108" y="229"/>
                </a:lnTo>
                <a:lnTo>
                  <a:pt x="107" y="226"/>
                </a:lnTo>
                <a:lnTo>
                  <a:pt x="107" y="226"/>
                </a:lnTo>
                <a:lnTo>
                  <a:pt x="101" y="226"/>
                </a:lnTo>
                <a:lnTo>
                  <a:pt x="101" y="226"/>
                </a:lnTo>
                <a:lnTo>
                  <a:pt x="101" y="226"/>
                </a:lnTo>
                <a:lnTo>
                  <a:pt x="101" y="226"/>
                </a:lnTo>
                <a:lnTo>
                  <a:pt x="99" y="228"/>
                </a:lnTo>
                <a:lnTo>
                  <a:pt x="99" y="228"/>
                </a:lnTo>
                <a:lnTo>
                  <a:pt x="97" y="229"/>
                </a:lnTo>
                <a:lnTo>
                  <a:pt x="97" y="229"/>
                </a:lnTo>
                <a:lnTo>
                  <a:pt x="108" y="229"/>
                </a:lnTo>
                <a:lnTo>
                  <a:pt x="108" y="229"/>
                </a:lnTo>
                <a:close/>
                <a:moveTo>
                  <a:pt x="40" y="110"/>
                </a:moveTo>
                <a:lnTo>
                  <a:pt x="40" y="110"/>
                </a:lnTo>
                <a:lnTo>
                  <a:pt x="40" y="110"/>
                </a:lnTo>
                <a:lnTo>
                  <a:pt x="40" y="110"/>
                </a:lnTo>
                <a:lnTo>
                  <a:pt x="36" y="114"/>
                </a:lnTo>
                <a:lnTo>
                  <a:pt x="36" y="114"/>
                </a:lnTo>
                <a:lnTo>
                  <a:pt x="36" y="115"/>
                </a:lnTo>
                <a:lnTo>
                  <a:pt x="36" y="115"/>
                </a:lnTo>
                <a:lnTo>
                  <a:pt x="37" y="120"/>
                </a:lnTo>
                <a:lnTo>
                  <a:pt x="37" y="120"/>
                </a:lnTo>
                <a:lnTo>
                  <a:pt x="37" y="121"/>
                </a:lnTo>
                <a:lnTo>
                  <a:pt x="37" y="121"/>
                </a:lnTo>
                <a:lnTo>
                  <a:pt x="39" y="118"/>
                </a:lnTo>
                <a:lnTo>
                  <a:pt x="39" y="118"/>
                </a:lnTo>
                <a:lnTo>
                  <a:pt x="40" y="115"/>
                </a:lnTo>
                <a:lnTo>
                  <a:pt x="40" y="115"/>
                </a:lnTo>
                <a:lnTo>
                  <a:pt x="40" y="110"/>
                </a:lnTo>
                <a:lnTo>
                  <a:pt x="40" y="110"/>
                </a:lnTo>
                <a:close/>
                <a:moveTo>
                  <a:pt x="13" y="114"/>
                </a:moveTo>
                <a:lnTo>
                  <a:pt x="13" y="114"/>
                </a:lnTo>
                <a:lnTo>
                  <a:pt x="13" y="114"/>
                </a:lnTo>
                <a:lnTo>
                  <a:pt x="13" y="114"/>
                </a:lnTo>
                <a:lnTo>
                  <a:pt x="16" y="113"/>
                </a:lnTo>
                <a:lnTo>
                  <a:pt x="16" y="113"/>
                </a:lnTo>
                <a:lnTo>
                  <a:pt x="18" y="113"/>
                </a:lnTo>
                <a:lnTo>
                  <a:pt x="18" y="113"/>
                </a:lnTo>
                <a:lnTo>
                  <a:pt x="18" y="113"/>
                </a:lnTo>
                <a:lnTo>
                  <a:pt x="18" y="114"/>
                </a:lnTo>
                <a:lnTo>
                  <a:pt x="18" y="114"/>
                </a:lnTo>
                <a:lnTo>
                  <a:pt x="20" y="110"/>
                </a:lnTo>
                <a:lnTo>
                  <a:pt x="20" y="104"/>
                </a:lnTo>
                <a:lnTo>
                  <a:pt x="20" y="104"/>
                </a:lnTo>
                <a:lnTo>
                  <a:pt x="20" y="104"/>
                </a:lnTo>
                <a:lnTo>
                  <a:pt x="20" y="104"/>
                </a:lnTo>
                <a:lnTo>
                  <a:pt x="13" y="114"/>
                </a:lnTo>
                <a:lnTo>
                  <a:pt x="13" y="114"/>
                </a:lnTo>
                <a:lnTo>
                  <a:pt x="13" y="114"/>
                </a:lnTo>
                <a:lnTo>
                  <a:pt x="13" y="114"/>
                </a:lnTo>
                <a:close/>
                <a:moveTo>
                  <a:pt x="52" y="187"/>
                </a:moveTo>
                <a:lnTo>
                  <a:pt x="52" y="187"/>
                </a:lnTo>
                <a:lnTo>
                  <a:pt x="52" y="182"/>
                </a:lnTo>
                <a:lnTo>
                  <a:pt x="52" y="182"/>
                </a:lnTo>
                <a:lnTo>
                  <a:pt x="52" y="178"/>
                </a:lnTo>
                <a:lnTo>
                  <a:pt x="52" y="178"/>
                </a:lnTo>
                <a:lnTo>
                  <a:pt x="52" y="175"/>
                </a:lnTo>
                <a:lnTo>
                  <a:pt x="52" y="175"/>
                </a:lnTo>
                <a:lnTo>
                  <a:pt x="50" y="171"/>
                </a:lnTo>
                <a:lnTo>
                  <a:pt x="50" y="171"/>
                </a:lnTo>
                <a:lnTo>
                  <a:pt x="50" y="168"/>
                </a:lnTo>
                <a:lnTo>
                  <a:pt x="50" y="168"/>
                </a:lnTo>
                <a:lnTo>
                  <a:pt x="49" y="168"/>
                </a:lnTo>
                <a:lnTo>
                  <a:pt x="49" y="168"/>
                </a:lnTo>
                <a:lnTo>
                  <a:pt x="52" y="187"/>
                </a:lnTo>
                <a:lnTo>
                  <a:pt x="52" y="187"/>
                </a:lnTo>
                <a:close/>
                <a:moveTo>
                  <a:pt x="39" y="147"/>
                </a:moveTo>
                <a:lnTo>
                  <a:pt x="39" y="147"/>
                </a:lnTo>
                <a:lnTo>
                  <a:pt x="42" y="145"/>
                </a:lnTo>
                <a:lnTo>
                  <a:pt x="43" y="142"/>
                </a:lnTo>
                <a:lnTo>
                  <a:pt x="43" y="142"/>
                </a:lnTo>
                <a:lnTo>
                  <a:pt x="45" y="141"/>
                </a:lnTo>
                <a:lnTo>
                  <a:pt x="45" y="141"/>
                </a:lnTo>
                <a:lnTo>
                  <a:pt x="45" y="141"/>
                </a:lnTo>
                <a:lnTo>
                  <a:pt x="45" y="141"/>
                </a:lnTo>
                <a:lnTo>
                  <a:pt x="47" y="137"/>
                </a:lnTo>
                <a:lnTo>
                  <a:pt x="47" y="137"/>
                </a:lnTo>
                <a:lnTo>
                  <a:pt x="43" y="137"/>
                </a:lnTo>
                <a:lnTo>
                  <a:pt x="43" y="137"/>
                </a:lnTo>
                <a:lnTo>
                  <a:pt x="43" y="138"/>
                </a:lnTo>
                <a:lnTo>
                  <a:pt x="43" y="138"/>
                </a:lnTo>
                <a:lnTo>
                  <a:pt x="43" y="138"/>
                </a:lnTo>
                <a:lnTo>
                  <a:pt x="43" y="138"/>
                </a:lnTo>
                <a:lnTo>
                  <a:pt x="43" y="141"/>
                </a:lnTo>
                <a:lnTo>
                  <a:pt x="43" y="142"/>
                </a:lnTo>
                <a:lnTo>
                  <a:pt x="43" y="142"/>
                </a:lnTo>
                <a:lnTo>
                  <a:pt x="40" y="144"/>
                </a:lnTo>
                <a:lnTo>
                  <a:pt x="40" y="144"/>
                </a:lnTo>
                <a:lnTo>
                  <a:pt x="39" y="147"/>
                </a:lnTo>
                <a:lnTo>
                  <a:pt x="39" y="147"/>
                </a:lnTo>
                <a:close/>
                <a:moveTo>
                  <a:pt x="66" y="141"/>
                </a:moveTo>
                <a:lnTo>
                  <a:pt x="66" y="141"/>
                </a:lnTo>
                <a:lnTo>
                  <a:pt x="67" y="141"/>
                </a:lnTo>
                <a:lnTo>
                  <a:pt x="67" y="141"/>
                </a:lnTo>
                <a:lnTo>
                  <a:pt x="72" y="140"/>
                </a:lnTo>
                <a:lnTo>
                  <a:pt x="72" y="140"/>
                </a:lnTo>
                <a:lnTo>
                  <a:pt x="72" y="140"/>
                </a:lnTo>
                <a:lnTo>
                  <a:pt x="72" y="140"/>
                </a:lnTo>
                <a:lnTo>
                  <a:pt x="73" y="137"/>
                </a:lnTo>
                <a:lnTo>
                  <a:pt x="73" y="137"/>
                </a:lnTo>
                <a:lnTo>
                  <a:pt x="74" y="135"/>
                </a:lnTo>
                <a:lnTo>
                  <a:pt x="74" y="133"/>
                </a:lnTo>
                <a:lnTo>
                  <a:pt x="74" y="133"/>
                </a:lnTo>
                <a:lnTo>
                  <a:pt x="66" y="141"/>
                </a:lnTo>
                <a:lnTo>
                  <a:pt x="66" y="141"/>
                </a:lnTo>
                <a:close/>
                <a:moveTo>
                  <a:pt x="87" y="212"/>
                </a:moveTo>
                <a:lnTo>
                  <a:pt x="87" y="212"/>
                </a:lnTo>
                <a:lnTo>
                  <a:pt x="84" y="212"/>
                </a:lnTo>
                <a:lnTo>
                  <a:pt x="84" y="212"/>
                </a:lnTo>
                <a:lnTo>
                  <a:pt x="81" y="219"/>
                </a:lnTo>
                <a:lnTo>
                  <a:pt x="81" y="219"/>
                </a:lnTo>
                <a:lnTo>
                  <a:pt x="86" y="216"/>
                </a:lnTo>
                <a:lnTo>
                  <a:pt x="86" y="216"/>
                </a:lnTo>
                <a:lnTo>
                  <a:pt x="87" y="215"/>
                </a:lnTo>
                <a:lnTo>
                  <a:pt x="87" y="215"/>
                </a:lnTo>
                <a:lnTo>
                  <a:pt x="87" y="212"/>
                </a:lnTo>
                <a:lnTo>
                  <a:pt x="87" y="212"/>
                </a:lnTo>
                <a:close/>
                <a:moveTo>
                  <a:pt x="66" y="137"/>
                </a:moveTo>
                <a:lnTo>
                  <a:pt x="66" y="137"/>
                </a:lnTo>
                <a:lnTo>
                  <a:pt x="66" y="137"/>
                </a:lnTo>
                <a:lnTo>
                  <a:pt x="66" y="137"/>
                </a:lnTo>
                <a:lnTo>
                  <a:pt x="73" y="131"/>
                </a:lnTo>
                <a:lnTo>
                  <a:pt x="73" y="131"/>
                </a:lnTo>
                <a:lnTo>
                  <a:pt x="73" y="130"/>
                </a:lnTo>
                <a:lnTo>
                  <a:pt x="73" y="130"/>
                </a:lnTo>
                <a:lnTo>
                  <a:pt x="73" y="127"/>
                </a:lnTo>
                <a:lnTo>
                  <a:pt x="73" y="127"/>
                </a:lnTo>
                <a:lnTo>
                  <a:pt x="72" y="127"/>
                </a:lnTo>
                <a:lnTo>
                  <a:pt x="72" y="127"/>
                </a:lnTo>
                <a:lnTo>
                  <a:pt x="66" y="135"/>
                </a:lnTo>
                <a:lnTo>
                  <a:pt x="66" y="135"/>
                </a:lnTo>
                <a:lnTo>
                  <a:pt x="66" y="137"/>
                </a:lnTo>
                <a:lnTo>
                  <a:pt x="66" y="137"/>
                </a:lnTo>
                <a:close/>
                <a:moveTo>
                  <a:pt x="40" y="187"/>
                </a:moveTo>
                <a:lnTo>
                  <a:pt x="40" y="187"/>
                </a:lnTo>
                <a:lnTo>
                  <a:pt x="42" y="179"/>
                </a:lnTo>
                <a:lnTo>
                  <a:pt x="42" y="172"/>
                </a:lnTo>
                <a:lnTo>
                  <a:pt x="42" y="172"/>
                </a:lnTo>
                <a:lnTo>
                  <a:pt x="40" y="172"/>
                </a:lnTo>
                <a:lnTo>
                  <a:pt x="40" y="174"/>
                </a:lnTo>
                <a:lnTo>
                  <a:pt x="40" y="174"/>
                </a:lnTo>
                <a:lnTo>
                  <a:pt x="40" y="182"/>
                </a:lnTo>
                <a:lnTo>
                  <a:pt x="40" y="182"/>
                </a:lnTo>
                <a:lnTo>
                  <a:pt x="40" y="187"/>
                </a:lnTo>
                <a:lnTo>
                  <a:pt x="40" y="187"/>
                </a:lnTo>
                <a:close/>
                <a:moveTo>
                  <a:pt x="10" y="70"/>
                </a:moveTo>
                <a:lnTo>
                  <a:pt x="10" y="70"/>
                </a:lnTo>
                <a:lnTo>
                  <a:pt x="12" y="63"/>
                </a:lnTo>
                <a:lnTo>
                  <a:pt x="12" y="63"/>
                </a:lnTo>
                <a:lnTo>
                  <a:pt x="15" y="57"/>
                </a:lnTo>
                <a:lnTo>
                  <a:pt x="15" y="57"/>
                </a:lnTo>
                <a:lnTo>
                  <a:pt x="12" y="60"/>
                </a:lnTo>
                <a:lnTo>
                  <a:pt x="10" y="63"/>
                </a:lnTo>
                <a:lnTo>
                  <a:pt x="10" y="67"/>
                </a:lnTo>
                <a:lnTo>
                  <a:pt x="10" y="70"/>
                </a:lnTo>
                <a:lnTo>
                  <a:pt x="10" y="70"/>
                </a:lnTo>
                <a:close/>
                <a:moveTo>
                  <a:pt x="81" y="208"/>
                </a:moveTo>
                <a:lnTo>
                  <a:pt x="81" y="208"/>
                </a:lnTo>
                <a:lnTo>
                  <a:pt x="84" y="195"/>
                </a:lnTo>
                <a:lnTo>
                  <a:pt x="84" y="195"/>
                </a:lnTo>
                <a:lnTo>
                  <a:pt x="79" y="206"/>
                </a:lnTo>
                <a:lnTo>
                  <a:pt x="79" y="206"/>
                </a:lnTo>
                <a:lnTo>
                  <a:pt x="81" y="208"/>
                </a:lnTo>
                <a:lnTo>
                  <a:pt x="81" y="208"/>
                </a:lnTo>
                <a:close/>
                <a:moveTo>
                  <a:pt x="128" y="134"/>
                </a:moveTo>
                <a:lnTo>
                  <a:pt x="128" y="134"/>
                </a:lnTo>
                <a:lnTo>
                  <a:pt x="130" y="134"/>
                </a:lnTo>
                <a:lnTo>
                  <a:pt x="130" y="134"/>
                </a:lnTo>
                <a:lnTo>
                  <a:pt x="131" y="131"/>
                </a:lnTo>
                <a:lnTo>
                  <a:pt x="133" y="128"/>
                </a:lnTo>
                <a:lnTo>
                  <a:pt x="133" y="128"/>
                </a:lnTo>
                <a:lnTo>
                  <a:pt x="133" y="124"/>
                </a:lnTo>
                <a:lnTo>
                  <a:pt x="133" y="124"/>
                </a:lnTo>
                <a:lnTo>
                  <a:pt x="133" y="121"/>
                </a:lnTo>
                <a:lnTo>
                  <a:pt x="133" y="121"/>
                </a:lnTo>
                <a:lnTo>
                  <a:pt x="131" y="121"/>
                </a:lnTo>
                <a:lnTo>
                  <a:pt x="131" y="121"/>
                </a:lnTo>
                <a:lnTo>
                  <a:pt x="128" y="133"/>
                </a:lnTo>
                <a:lnTo>
                  <a:pt x="128" y="133"/>
                </a:lnTo>
                <a:lnTo>
                  <a:pt x="128" y="134"/>
                </a:lnTo>
                <a:lnTo>
                  <a:pt x="128" y="134"/>
                </a:lnTo>
                <a:close/>
                <a:moveTo>
                  <a:pt x="171" y="108"/>
                </a:moveTo>
                <a:lnTo>
                  <a:pt x="171" y="108"/>
                </a:lnTo>
                <a:lnTo>
                  <a:pt x="171" y="114"/>
                </a:lnTo>
                <a:lnTo>
                  <a:pt x="171" y="114"/>
                </a:lnTo>
                <a:lnTo>
                  <a:pt x="174" y="111"/>
                </a:lnTo>
                <a:lnTo>
                  <a:pt x="174" y="111"/>
                </a:lnTo>
                <a:lnTo>
                  <a:pt x="175" y="111"/>
                </a:lnTo>
                <a:lnTo>
                  <a:pt x="175" y="111"/>
                </a:lnTo>
                <a:lnTo>
                  <a:pt x="174" y="106"/>
                </a:lnTo>
                <a:lnTo>
                  <a:pt x="174" y="106"/>
                </a:lnTo>
                <a:lnTo>
                  <a:pt x="171" y="108"/>
                </a:lnTo>
                <a:lnTo>
                  <a:pt x="171" y="108"/>
                </a:lnTo>
                <a:close/>
                <a:moveTo>
                  <a:pt x="32" y="198"/>
                </a:moveTo>
                <a:lnTo>
                  <a:pt x="32" y="198"/>
                </a:lnTo>
                <a:lnTo>
                  <a:pt x="32" y="198"/>
                </a:lnTo>
                <a:lnTo>
                  <a:pt x="32" y="198"/>
                </a:lnTo>
                <a:lnTo>
                  <a:pt x="23" y="204"/>
                </a:lnTo>
                <a:lnTo>
                  <a:pt x="23" y="204"/>
                </a:lnTo>
                <a:lnTo>
                  <a:pt x="26" y="206"/>
                </a:lnTo>
                <a:lnTo>
                  <a:pt x="26" y="206"/>
                </a:lnTo>
                <a:lnTo>
                  <a:pt x="32" y="198"/>
                </a:lnTo>
                <a:lnTo>
                  <a:pt x="32" y="198"/>
                </a:lnTo>
                <a:close/>
                <a:moveTo>
                  <a:pt x="165" y="138"/>
                </a:moveTo>
                <a:lnTo>
                  <a:pt x="165" y="138"/>
                </a:lnTo>
                <a:lnTo>
                  <a:pt x="167" y="147"/>
                </a:lnTo>
                <a:lnTo>
                  <a:pt x="167" y="147"/>
                </a:lnTo>
                <a:lnTo>
                  <a:pt x="168" y="144"/>
                </a:lnTo>
                <a:lnTo>
                  <a:pt x="168" y="144"/>
                </a:lnTo>
                <a:lnTo>
                  <a:pt x="168" y="137"/>
                </a:lnTo>
                <a:lnTo>
                  <a:pt x="168" y="137"/>
                </a:lnTo>
                <a:lnTo>
                  <a:pt x="168" y="135"/>
                </a:lnTo>
                <a:lnTo>
                  <a:pt x="168" y="135"/>
                </a:lnTo>
                <a:lnTo>
                  <a:pt x="167" y="137"/>
                </a:lnTo>
                <a:lnTo>
                  <a:pt x="167" y="137"/>
                </a:lnTo>
                <a:lnTo>
                  <a:pt x="167" y="138"/>
                </a:lnTo>
                <a:lnTo>
                  <a:pt x="165" y="138"/>
                </a:lnTo>
                <a:lnTo>
                  <a:pt x="165" y="138"/>
                </a:lnTo>
                <a:close/>
                <a:moveTo>
                  <a:pt x="15" y="84"/>
                </a:moveTo>
                <a:lnTo>
                  <a:pt x="15" y="84"/>
                </a:lnTo>
                <a:lnTo>
                  <a:pt x="12" y="81"/>
                </a:lnTo>
                <a:lnTo>
                  <a:pt x="12" y="81"/>
                </a:lnTo>
                <a:lnTo>
                  <a:pt x="8" y="91"/>
                </a:lnTo>
                <a:lnTo>
                  <a:pt x="8" y="91"/>
                </a:lnTo>
                <a:lnTo>
                  <a:pt x="9" y="91"/>
                </a:lnTo>
                <a:lnTo>
                  <a:pt x="9" y="91"/>
                </a:lnTo>
                <a:lnTo>
                  <a:pt x="15" y="84"/>
                </a:lnTo>
                <a:lnTo>
                  <a:pt x="15" y="84"/>
                </a:lnTo>
                <a:close/>
                <a:moveTo>
                  <a:pt x="130" y="108"/>
                </a:moveTo>
                <a:lnTo>
                  <a:pt x="130" y="108"/>
                </a:lnTo>
                <a:lnTo>
                  <a:pt x="130" y="108"/>
                </a:lnTo>
                <a:lnTo>
                  <a:pt x="130" y="108"/>
                </a:lnTo>
                <a:lnTo>
                  <a:pt x="135" y="103"/>
                </a:lnTo>
                <a:lnTo>
                  <a:pt x="135" y="103"/>
                </a:lnTo>
                <a:lnTo>
                  <a:pt x="137" y="101"/>
                </a:lnTo>
                <a:lnTo>
                  <a:pt x="137" y="101"/>
                </a:lnTo>
                <a:lnTo>
                  <a:pt x="140" y="100"/>
                </a:lnTo>
                <a:lnTo>
                  <a:pt x="140" y="100"/>
                </a:lnTo>
                <a:lnTo>
                  <a:pt x="143" y="97"/>
                </a:lnTo>
                <a:lnTo>
                  <a:pt x="143" y="97"/>
                </a:lnTo>
                <a:lnTo>
                  <a:pt x="138" y="98"/>
                </a:lnTo>
                <a:lnTo>
                  <a:pt x="138" y="98"/>
                </a:lnTo>
                <a:lnTo>
                  <a:pt x="138" y="98"/>
                </a:lnTo>
                <a:lnTo>
                  <a:pt x="138" y="98"/>
                </a:lnTo>
                <a:lnTo>
                  <a:pt x="134" y="103"/>
                </a:lnTo>
                <a:lnTo>
                  <a:pt x="134" y="103"/>
                </a:lnTo>
                <a:lnTo>
                  <a:pt x="130" y="108"/>
                </a:lnTo>
                <a:lnTo>
                  <a:pt x="130" y="108"/>
                </a:lnTo>
                <a:close/>
                <a:moveTo>
                  <a:pt x="15" y="135"/>
                </a:moveTo>
                <a:lnTo>
                  <a:pt x="15" y="135"/>
                </a:lnTo>
                <a:lnTo>
                  <a:pt x="15" y="142"/>
                </a:lnTo>
                <a:lnTo>
                  <a:pt x="15" y="142"/>
                </a:lnTo>
                <a:lnTo>
                  <a:pt x="15" y="142"/>
                </a:lnTo>
                <a:lnTo>
                  <a:pt x="15" y="142"/>
                </a:lnTo>
                <a:lnTo>
                  <a:pt x="18" y="138"/>
                </a:lnTo>
                <a:lnTo>
                  <a:pt x="18" y="138"/>
                </a:lnTo>
                <a:lnTo>
                  <a:pt x="16" y="135"/>
                </a:lnTo>
                <a:lnTo>
                  <a:pt x="16" y="135"/>
                </a:lnTo>
                <a:lnTo>
                  <a:pt x="15" y="135"/>
                </a:lnTo>
                <a:lnTo>
                  <a:pt x="15" y="135"/>
                </a:lnTo>
                <a:close/>
                <a:moveTo>
                  <a:pt x="69" y="228"/>
                </a:moveTo>
                <a:lnTo>
                  <a:pt x="69" y="228"/>
                </a:lnTo>
                <a:lnTo>
                  <a:pt x="81" y="229"/>
                </a:lnTo>
                <a:lnTo>
                  <a:pt x="94" y="229"/>
                </a:lnTo>
                <a:lnTo>
                  <a:pt x="94" y="229"/>
                </a:lnTo>
                <a:lnTo>
                  <a:pt x="94" y="229"/>
                </a:lnTo>
                <a:lnTo>
                  <a:pt x="94" y="229"/>
                </a:lnTo>
                <a:lnTo>
                  <a:pt x="93" y="229"/>
                </a:lnTo>
                <a:lnTo>
                  <a:pt x="93" y="229"/>
                </a:lnTo>
                <a:lnTo>
                  <a:pt x="83" y="229"/>
                </a:lnTo>
                <a:lnTo>
                  <a:pt x="83" y="229"/>
                </a:lnTo>
                <a:lnTo>
                  <a:pt x="70" y="226"/>
                </a:lnTo>
                <a:lnTo>
                  <a:pt x="70" y="226"/>
                </a:lnTo>
                <a:lnTo>
                  <a:pt x="70" y="226"/>
                </a:lnTo>
                <a:lnTo>
                  <a:pt x="69" y="228"/>
                </a:lnTo>
                <a:lnTo>
                  <a:pt x="69" y="228"/>
                </a:lnTo>
                <a:close/>
                <a:moveTo>
                  <a:pt x="35" y="142"/>
                </a:moveTo>
                <a:lnTo>
                  <a:pt x="35" y="142"/>
                </a:lnTo>
                <a:lnTo>
                  <a:pt x="37" y="135"/>
                </a:lnTo>
                <a:lnTo>
                  <a:pt x="37" y="135"/>
                </a:lnTo>
                <a:lnTo>
                  <a:pt x="35" y="134"/>
                </a:lnTo>
                <a:lnTo>
                  <a:pt x="35" y="134"/>
                </a:lnTo>
                <a:lnTo>
                  <a:pt x="33" y="141"/>
                </a:lnTo>
                <a:lnTo>
                  <a:pt x="33" y="141"/>
                </a:lnTo>
                <a:lnTo>
                  <a:pt x="35" y="142"/>
                </a:lnTo>
                <a:lnTo>
                  <a:pt x="35" y="142"/>
                </a:lnTo>
                <a:close/>
                <a:moveTo>
                  <a:pt x="72" y="215"/>
                </a:moveTo>
                <a:lnTo>
                  <a:pt x="72" y="215"/>
                </a:lnTo>
                <a:lnTo>
                  <a:pt x="62" y="215"/>
                </a:lnTo>
                <a:lnTo>
                  <a:pt x="62" y="215"/>
                </a:lnTo>
                <a:lnTo>
                  <a:pt x="70" y="219"/>
                </a:lnTo>
                <a:lnTo>
                  <a:pt x="70" y="219"/>
                </a:lnTo>
                <a:lnTo>
                  <a:pt x="72" y="215"/>
                </a:lnTo>
                <a:lnTo>
                  <a:pt x="72" y="215"/>
                </a:lnTo>
                <a:close/>
                <a:moveTo>
                  <a:pt x="150" y="117"/>
                </a:moveTo>
                <a:lnTo>
                  <a:pt x="150" y="117"/>
                </a:lnTo>
                <a:lnTo>
                  <a:pt x="150" y="117"/>
                </a:lnTo>
                <a:lnTo>
                  <a:pt x="150" y="117"/>
                </a:lnTo>
                <a:lnTo>
                  <a:pt x="147" y="121"/>
                </a:lnTo>
                <a:lnTo>
                  <a:pt x="147" y="121"/>
                </a:lnTo>
                <a:lnTo>
                  <a:pt x="147" y="123"/>
                </a:lnTo>
                <a:lnTo>
                  <a:pt x="147" y="123"/>
                </a:lnTo>
                <a:lnTo>
                  <a:pt x="147" y="127"/>
                </a:lnTo>
                <a:lnTo>
                  <a:pt x="147" y="127"/>
                </a:lnTo>
                <a:lnTo>
                  <a:pt x="150" y="121"/>
                </a:lnTo>
                <a:lnTo>
                  <a:pt x="150" y="117"/>
                </a:lnTo>
                <a:lnTo>
                  <a:pt x="150" y="117"/>
                </a:lnTo>
                <a:close/>
                <a:moveTo>
                  <a:pt x="33" y="103"/>
                </a:moveTo>
                <a:lnTo>
                  <a:pt x="33" y="103"/>
                </a:lnTo>
                <a:lnTo>
                  <a:pt x="33" y="103"/>
                </a:lnTo>
                <a:lnTo>
                  <a:pt x="33" y="103"/>
                </a:lnTo>
                <a:lnTo>
                  <a:pt x="27" y="111"/>
                </a:lnTo>
                <a:lnTo>
                  <a:pt x="27" y="111"/>
                </a:lnTo>
                <a:lnTo>
                  <a:pt x="29" y="113"/>
                </a:lnTo>
                <a:lnTo>
                  <a:pt x="29" y="113"/>
                </a:lnTo>
                <a:lnTo>
                  <a:pt x="33" y="103"/>
                </a:lnTo>
                <a:lnTo>
                  <a:pt x="33" y="103"/>
                </a:lnTo>
                <a:close/>
                <a:moveTo>
                  <a:pt x="172" y="177"/>
                </a:moveTo>
                <a:lnTo>
                  <a:pt x="172" y="177"/>
                </a:lnTo>
                <a:lnTo>
                  <a:pt x="177" y="178"/>
                </a:lnTo>
                <a:lnTo>
                  <a:pt x="177" y="178"/>
                </a:lnTo>
                <a:lnTo>
                  <a:pt x="178" y="175"/>
                </a:lnTo>
                <a:lnTo>
                  <a:pt x="178" y="172"/>
                </a:lnTo>
                <a:lnTo>
                  <a:pt x="178" y="172"/>
                </a:lnTo>
                <a:lnTo>
                  <a:pt x="174" y="174"/>
                </a:lnTo>
                <a:lnTo>
                  <a:pt x="174" y="174"/>
                </a:lnTo>
                <a:lnTo>
                  <a:pt x="172" y="177"/>
                </a:lnTo>
                <a:lnTo>
                  <a:pt x="172" y="177"/>
                </a:lnTo>
                <a:close/>
                <a:moveTo>
                  <a:pt x="87" y="211"/>
                </a:moveTo>
                <a:lnTo>
                  <a:pt x="87" y="211"/>
                </a:lnTo>
                <a:lnTo>
                  <a:pt x="91" y="199"/>
                </a:lnTo>
                <a:lnTo>
                  <a:pt x="91" y="199"/>
                </a:lnTo>
                <a:lnTo>
                  <a:pt x="90" y="199"/>
                </a:lnTo>
                <a:lnTo>
                  <a:pt x="90" y="199"/>
                </a:lnTo>
                <a:lnTo>
                  <a:pt x="86" y="209"/>
                </a:lnTo>
                <a:lnTo>
                  <a:pt x="86" y="209"/>
                </a:lnTo>
                <a:lnTo>
                  <a:pt x="87" y="211"/>
                </a:lnTo>
                <a:lnTo>
                  <a:pt x="87" y="211"/>
                </a:lnTo>
                <a:close/>
                <a:moveTo>
                  <a:pt x="138" y="187"/>
                </a:moveTo>
                <a:lnTo>
                  <a:pt x="138" y="187"/>
                </a:lnTo>
                <a:lnTo>
                  <a:pt x="141" y="182"/>
                </a:lnTo>
                <a:lnTo>
                  <a:pt x="141" y="182"/>
                </a:lnTo>
                <a:lnTo>
                  <a:pt x="141" y="182"/>
                </a:lnTo>
                <a:lnTo>
                  <a:pt x="140" y="182"/>
                </a:lnTo>
                <a:lnTo>
                  <a:pt x="140" y="182"/>
                </a:lnTo>
                <a:lnTo>
                  <a:pt x="138" y="181"/>
                </a:lnTo>
                <a:lnTo>
                  <a:pt x="138" y="181"/>
                </a:lnTo>
                <a:lnTo>
                  <a:pt x="137" y="181"/>
                </a:lnTo>
                <a:lnTo>
                  <a:pt x="137" y="181"/>
                </a:lnTo>
                <a:lnTo>
                  <a:pt x="137" y="182"/>
                </a:lnTo>
                <a:lnTo>
                  <a:pt x="137" y="182"/>
                </a:lnTo>
                <a:lnTo>
                  <a:pt x="137" y="184"/>
                </a:lnTo>
                <a:lnTo>
                  <a:pt x="137" y="184"/>
                </a:lnTo>
                <a:lnTo>
                  <a:pt x="138" y="187"/>
                </a:lnTo>
                <a:lnTo>
                  <a:pt x="138" y="187"/>
                </a:lnTo>
                <a:close/>
                <a:moveTo>
                  <a:pt x="79" y="135"/>
                </a:moveTo>
                <a:lnTo>
                  <a:pt x="79" y="135"/>
                </a:lnTo>
                <a:lnTo>
                  <a:pt x="79" y="135"/>
                </a:lnTo>
                <a:lnTo>
                  <a:pt x="79" y="135"/>
                </a:lnTo>
                <a:lnTo>
                  <a:pt x="83" y="133"/>
                </a:lnTo>
                <a:lnTo>
                  <a:pt x="83" y="133"/>
                </a:lnTo>
                <a:lnTo>
                  <a:pt x="83" y="131"/>
                </a:lnTo>
                <a:lnTo>
                  <a:pt x="83" y="131"/>
                </a:lnTo>
                <a:lnTo>
                  <a:pt x="83" y="127"/>
                </a:lnTo>
                <a:lnTo>
                  <a:pt x="83" y="127"/>
                </a:lnTo>
                <a:lnTo>
                  <a:pt x="81" y="127"/>
                </a:lnTo>
                <a:lnTo>
                  <a:pt x="81" y="127"/>
                </a:lnTo>
                <a:lnTo>
                  <a:pt x="79" y="134"/>
                </a:lnTo>
                <a:lnTo>
                  <a:pt x="79" y="134"/>
                </a:lnTo>
                <a:lnTo>
                  <a:pt x="79" y="135"/>
                </a:lnTo>
                <a:lnTo>
                  <a:pt x="79" y="135"/>
                </a:lnTo>
                <a:close/>
                <a:moveTo>
                  <a:pt x="118" y="27"/>
                </a:moveTo>
                <a:lnTo>
                  <a:pt x="118" y="27"/>
                </a:lnTo>
                <a:lnTo>
                  <a:pt x="118" y="34"/>
                </a:lnTo>
                <a:lnTo>
                  <a:pt x="120" y="42"/>
                </a:lnTo>
                <a:lnTo>
                  <a:pt x="120" y="42"/>
                </a:lnTo>
                <a:lnTo>
                  <a:pt x="120" y="34"/>
                </a:lnTo>
                <a:lnTo>
                  <a:pt x="120" y="30"/>
                </a:lnTo>
                <a:lnTo>
                  <a:pt x="118" y="27"/>
                </a:lnTo>
                <a:lnTo>
                  <a:pt x="118" y="27"/>
                </a:lnTo>
                <a:close/>
                <a:moveTo>
                  <a:pt x="60" y="216"/>
                </a:moveTo>
                <a:lnTo>
                  <a:pt x="60" y="216"/>
                </a:lnTo>
                <a:lnTo>
                  <a:pt x="59" y="219"/>
                </a:lnTo>
                <a:lnTo>
                  <a:pt x="59" y="219"/>
                </a:lnTo>
                <a:lnTo>
                  <a:pt x="59" y="219"/>
                </a:lnTo>
                <a:lnTo>
                  <a:pt x="59" y="219"/>
                </a:lnTo>
                <a:lnTo>
                  <a:pt x="69" y="222"/>
                </a:lnTo>
                <a:lnTo>
                  <a:pt x="69" y="222"/>
                </a:lnTo>
                <a:lnTo>
                  <a:pt x="70" y="221"/>
                </a:lnTo>
                <a:lnTo>
                  <a:pt x="70" y="221"/>
                </a:lnTo>
                <a:lnTo>
                  <a:pt x="60" y="216"/>
                </a:lnTo>
                <a:lnTo>
                  <a:pt x="60" y="216"/>
                </a:lnTo>
                <a:close/>
                <a:moveTo>
                  <a:pt x="135" y="128"/>
                </a:moveTo>
                <a:lnTo>
                  <a:pt x="135" y="128"/>
                </a:lnTo>
                <a:lnTo>
                  <a:pt x="134" y="131"/>
                </a:lnTo>
                <a:lnTo>
                  <a:pt x="134" y="131"/>
                </a:lnTo>
                <a:lnTo>
                  <a:pt x="133" y="137"/>
                </a:lnTo>
                <a:lnTo>
                  <a:pt x="133" y="137"/>
                </a:lnTo>
                <a:lnTo>
                  <a:pt x="134" y="137"/>
                </a:lnTo>
                <a:lnTo>
                  <a:pt x="134" y="137"/>
                </a:lnTo>
                <a:lnTo>
                  <a:pt x="135" y="134"/>
                </a:lnTo>
                <a:lnTo>
                  <a:pt x="135" y="134"/>
                </a:lnTo>
                <a:lnTo>
                  <a:pt x="137" y="131"/>
                </a:lnTo>
                <a:lnTo>
                  <a:pt x="137" y="131"/>
                </a:lnTo>
                <a:lnTo>
                  <a:pt x="137" y="130"/>
                </a:lnTo>
                <a:lnTo>
                  <a:pt x="137" y="130"/>
                </a:lnTo>
                <a:lnTo>
                  <a:pt x="135" y="128"/>
                </a:lnTo>
                <a:lnTo>
                  <a:pt x="135" y="128"/>
                </a:lnTo>
                <a:close/>
                <a:moveTo>
                  <a:pt x="162" y="198"/>
                </a:moveTo>
                <a:lnTo>
                  <a:pt x="162" y="198"/>
                </a:lnTo>
                <a:lnTo>
                  <a:pt x="161" y="198"/>
                </a:lnTo>
                <a:lnTo>
                  <a:pt x="161" y="198"/>
                </a:lnTo>
                <a:lnTo>
                  <a:pt x="160" y="201"/>
                </a:lnTo>
                <a:lnTo>
                  <a:pt x="160" y="201"/>
                </a:lnTo>
                <a:lnTo>
                  <a:pt x="153" y="214"/>
                </a:lnTo>
                <a:lnTo>
                  <a:pt x="153" y="214"/>
                </a:lnTo>
                <a:lnTo>
                  <a:pt x="153" y="215"/>
                </a:lnTo>
                <a:lnTo>
                  <a:pt x="153" y="215"/>
                </a:lnTo>
                <a:lnTo>
                  <a:pt x="153" y="215"/>
                </a:lnTo>
                <a:lnTo>
                  <a:pt x="153" y="215"/>
                </a:lnTo>
                <a:lnTo>
                  <a:pt x="161" y="199"/>
                </a:lnTo>
                <a:lnTo>
                  <a:pt x="161" y="199"/>
                </a:lnTo>
                <a:lnTo>
                  <a:pt x="162" y="198"/>
                </a:lnTo>
                <a:lnTo>
                  <a:pt x="162" y="198"/>
                </a:lnTo>
                <a:close/>
                <a:moveTo>
                  <a:pt x="178" y="133"/>
                </a:moveTo>
                <a:lnTo>
                  <a:pt x="178" y="133"/>
                </a:lnTo>
                <a:lnTo>
                  <a:pt x="178" y="133"/>
                </a:lnTo>
                <a:lnTo>
                  <a:pt x="178" y="133"/>
                </a:lnTo>
                <a:lnTo>
                  <a:pt x="180" y="130"/>
                </a:lnTo>
                <a:lnTo>
                  <a:pt x="180" y="130"/>
                </a:lnTo>
                <a:lnTo>
                  <a:pt x="181" y="127"/>
                </a:lnTo>
                <a:lnTo>
                  <a:pt x="181" y="127"/>
                </a:lnTo>
                <a:lnTo>
                  <a:pt x="181" y="125"/>
                </a:lnTo>
                <a:lnTo>
                  <a:pt x="181" y="125"/>
                </a:lnTo>
                <a:lnTo>
                  <a:pt x="181" y="124"/>
                </a:lnTo>
                <a:lnTo>
                  <a:pt x="181" y="124"/>
                </a:lnTo>
                <a:lnTo>
                  <a:pt x="178" y="127"/>
                </a:lnTo>
                <a:lnTo>
                  <a:pt x="178" y="127"/>
                </a:lnTo>
                <a:lnTo>
                  <a:pt x="178" y="127"/>
                </a:lnTo>
                <a:lnTo>
                  <a:pt x="178" y="127"/>
                </a:lnTo>
                <a:lnTo>
                  <a:pt x="178" y="133"/>
                </a:lnTo>
                <a:lnTo>
                  <a:pt x="178" y="133"/>
                </a:lnTo>
                <a:close/>
                <a:moveTo>
                  <a:pt x="144" y="205"/>
                </a:moveTo>
                <a:lnTo>
                  <a:pt x="144" y="205"/>
                </a:lnTo>
                <a:lnTo>
                  <a:pt x="148" y="196"/>
                </a:lnTo>
                <a:lnTo>
                  <a:pt x="150" y="188"/>
                </a:lnTo>
                <a:lnTo>
                  <a:pt x="150" y="188"/>
                </a:lnTo>
                <a:lnTo>
                  <a:pt x="150" y="189"/>
                </a:lnTo>
                <a:lnTo>
                  <a:pt x="150" y="189"/>
                </a:lnTo>
                <a:lnTo>
                  <a:pt x="145" y="202"/>
                </a:lnTo>
                <a:lnTo>
                  <a:pt x="145" y="202"/>
                </a:lnTo>
                <a:lnTo>
                  <a:pt x="144" y="205"/>
                </a:lnTo>
                <a:lnTo>
                  <a:pt x="144" y="205"/>
                </a:lnTo>
                <a:close/>
                <a:moveTo>
                  <a:pt x="138" y="117"/>
                </a:moveTo>
                <a:lnTo>
                  <a:pt x="138" y="117"/>
                </a:lnTo>
                <a:lnTo>
                  <a:pt x="138" y="117"/>
                </a:lnTo>
                <a:lnTo>
                  <a:pt x="138" y="117"/>
                </a:lnTo>
                <a:lnTo>
                  <a:pt x="143" y="108"/>
                </a:lnTo>
                <a:lnTo>
                  <a:pt x="143" y="108"/>
                </a:lnTo>
                <a:lnTo>
                  <a:pt x="143" y="108"/>
                </a:lnTo>
                <a:lnTo>
                  <a:pt x="143" y="108"/>
                </a:lnTo>
                <a:lnTo>
                  <a:pt x="138" y="111"/>
                </a:lnTo>
                <a:lnTo>
                  <a:pt x="138" y="111"/>
                </a:lnTo>
                <a:lnTo>
                  <a:pt x="138" y="111"/>
                </a:lnTo>
                <a:lnTo>
                  <a:pt x="138" y="111"/>
                </a:lnTo>
                <a:lnTo>
                  <a:pt x="138" y="117"/>
                </a:lnTo>
                <a:lnTo>
                  <a:pt x="138" y="117"/>
                </a:lnTo>
                <a:close/>
                <a:moveTo>
                  <a:pt x="37" y="192"/>
                </a:moveTo>
                <a:lnTo>
                  <a:pt x="37" y="192"/>
                </a:lnTo>
                <a:lnTo>
                  <a:pt x="37" y="185"/>
                </a:lnTo>
                <a:lnTo>
                  <a:pt x="37" y="185"/>
                </a:lnTo>
                <a:lnTo>
                  <a:pt x="36" y="184"/>
                </a:lnTo>
                <a:lnTo>
                  <a:pt x="36" y="184"/>
                </a:lnTo>
                <a:lnTo>
                  <a:pt x="35" y="192"/>
                </a:lnTo>
                <a:lnTo>
                  <a:pt x="35" y="192"/>
                </a:lnTo>
                <a:lnTo>
                  <a:pt x="37" y="192"/>
                </a:lnTo>
                <a:lnTo>
                  <a:pt x="37" y="192"/>
                </a:lnTo>
                <a:close/>
                <a:moveTo>
                  <a:pt x="63" y="128"/>
                </a:moveTo>
                <a:lnTo>
                  <a:pt x="63" y="128"/>
                </a:lnTo>
                <a:lnTo>
                  <a:pt x="63" y="128"/>
                </a:lnTo>
                <a:lnTo>
                  <a:pt x="63" y="128"/>
                </a:lnTo>
                <a:lnTo>
                  <a:pt x="62" y="131"/>
                </a:lnTo>
                <a:lnTo>
                  <a:pt x="62" y="131"/>
                </a:lnTo>
                <a:lnTo>
                  <a:pt x="62" y="131"/>
                </a:lnTo>
                <a:lnTo>
                  <a:pt x="62" y="131"/>
                </a:lnTo>
                <a:lnTo>
                  <a:pt x="63" y="137"/>
                </a:lnTo>
                <a:lnTo>
                  <a:pt x="63" y="137"/>
                </a:lnTo>
                <a:lnTo>
                  <a:pt x="63" y="137"/>
                </a:lnTo>
                <a:lnTo>
                  <a:pt x="63" y="137"/>
                </a:lnTo>
                <a:lnTo>
                  <a:pt x="63" y="135"/>
                </a:lnTo>
                <a:lnTo>
                  <a:pt x="63" y="135"/>
                </a:lnTo>
                <a:lnTo>
                  <a:pt x="63" y="128"/>
                </a:lnTo>
                <a:lnTo>
                  <a:pt x="63" y="128"/>
                </a:lnTo>
                <a:close/>
                <a:moveTo>
                  <a:pt x="32" y="209"/>
                </a:moveTo>
                <a:lnTo>
                  <a:pt x="32" y="209"/>
                </a:lnTo>
                <a:lnTo>
                  <a:pt x="32" y="206"/>
                </a:lnTo>
                <a:lnTo>
                  <a:pt x="32" y="202"/>
                </a:lnTo>
                <a:lnTo>
                  <a:pt x="32" y="202"/>
                </a:lnTo>
                <a:lnTo>
                  <a:pt x="27" y="208"/>
                </a:lnTo>
                <a:lnTo>
                  <a:pt x="27" y="208"/>
                </a:lnTo>
                <a:lnTo>
                  <a:pt x="32" y="209"/>
                </a:lnTo>
                <a:lnTo>
                  <a:pt x="32" y="209"/>
                </a:lnTo>
                <a:close/>
                <a:moveTo>
                  <a:pt x="128" y="113"/>
                </a:moveTo>
                <a:lnTo>
                  <a:pt x="128" y="113"/>
                </a:lnTo>
                <a:lnTo>
                  <a:pt x="126" y="114"/>
                </a:lnTo>
                <a:lnTo>
                  <a:pt x="126" y="114"/>
                </a:lnTo>
                <a:lnTo>
                  <a:pt x="126" y="115"/>
                </a:lnTo>
                <a:lnTo>
                  <a:pt x="126" y="115"/>
                </a:lnTo>
                <a:lnTo>
                  <a:pt x="126" y="120"/>
                </a:lnTo>
                <a:lnTo>
                  <a:pt x="126" y="120"/>
                </a:lnTo>
                <a:lnTo>
                  <a:pt x="127" y="120"/>
                </a:lnTo>
                <a:lnTo>
                  <a:pt x="127" y="120"/>
                </a:lnTo>
                <a:lnTo>
                  <a:pt x="128" y="113"/>
                </a:lnTo>
                <a:lnTo>
                  <a:pt x="128" y="113"/>
                </a:lnTo>
                <a:close/>
                <a:moveTo>
                  <a:pt x="175" y="198"/>
                </a:moveTo>
                <a:lnTo>
                  <a:pt x="175" y="198"/>
                </a:lnTo>
                <a:lnTo>
                  <a:pt x="170" y="204"/>
                </a:lnTo>
                <a:lnTo>
                  <a:pt x="164" y="211"/>
                </a:lnTo>
                <a:lnTo>
                  <a:pt x="164" y="211"/>
                </a:lnTo>
                <a:lnTo>
                  <a:pt x="170" y="205"/>
                </a:lnTo>
                <a:lnTo>
                  <a:pt x="175" y="198"/>
                </a:lnTo>
                <a:lnTo>
                  <a:pt x="175" y="198"/>
                </a:lnTo>
                <a:close/>
                <a:moveTo>
                  <a:pt x="15" y="145"/>
                </a:moveTo>
                <a:lnTo>
                  <a:pt x="15" y="145"/>
                </a:lnTo>
                <a:lnTo>
                  <a:pt x="16" y="145"/>
                </a:lnTo>
                <a:lnTo>
                  <a:pt x="16" y="145"/>
                </a:lnTo>
                <a:lnTo>
                  <a:pt x="22" y="141"/>
                </a:lnTo>
                <a:lnTo>
                  <a:pt x="22" y="141"/>
                </a:lnTo>
                <a:lnTo>
                  <a:pt x="22" y="141"/>
                </a:lnTo>
                <a:lnTo>
                  <a:pt x="22" y="141"/>
                </a:lnTo>
                <a:lnTo>
                  <a:pt x="23" y="137"/>
                </a:lnTo>
                <a:lnTo>
                  <a:pt x="23" y="137"/>
                </a:lnTo>
                <a:lnTo>
                  <a:pt x="23" y="137"/>
                </a:lnTo>
                <a:lnTo>
                  <a:pt x="23" y="137"/>
                </a:lnTo>
                <a:lnTo>
                  <a:pt x="15" y="145"/>
                </a:lnTo>
                <a:lnTo>
                  <a:pt x="15" y="145"/>
                </a:lnTo>
                <a:close/>
                <a:moveTo>
                  <a:pt x="126" y="140"/>
                </a:moveTo>
                <a:lnTo>
                  <a:pt x="126" y="140"/>
                </a:lnTo>
                <a:lnTo>
                  <a:pt x="126" y="140"/>
                </a:lnTo>
                <a:lnTo>
                  <a:pt x="126" y="140"/>
                </a:lnTo>
                <a:lnTo>
                  <a:pt x="126" y="144"/>
                </a:lnTo>
                <a:lnTo>
                  <a:pt x="126" y="144"/>
                </a:lnTo>
                <a:lnTo>
                  <a:pt x="131" y="142"/>
                </a:lnTo>
                <a:lnTo>
                  <a:pt x="131" y="142"/>
                </a:lnTo>
                <a:lnTo>
                  <a:pt x="130" y="142"/>
                </a:lnTo>
                <a:lnTo>
                  <a:pt x="130" y="142"/>
                </a:lnTo>
                <a:lnTo>
                  <a:pt x="128" y="141"/>
                </a:lnTo>
                <a:lnTo>
                  <a:pt x="128" y="141"/>
                </a:lnTo>
                <a:lnTo>
                  <a:pt x="128" y="140"/>
                </a:lnTo>
                <a:lnTo>
                  <a:pt x="128" y="140"/>
                </a:lnTo>
                <a:lnTo>
                  <a:pt x="127" y="140"/>
                </a:lnTo>
                <a:lnTo>
                  <a:pt x="126" y="140"/>
                </a:lnTo>
                <a:lnTo>
                  <a:pt x="126" y="140"/>
                </a:lnTo>
                <a:close/>
                <a:moveTo>
                  <a:pt x="185" y="141"/>
                </a:moveTo>
                <a:lnTo>
                  <a:pt x="185" y="141"/>
                </a:lnTo>
                <a:lnTo>
                  <a:pt x="185" y="141"/>
                </a:lnTo>
                <a:lnTo>
                  <a:pt x="185" y="141"/>
                </a:lnTo>
                <a:lnTo>
                  <a:pt x="182" y="145"/>
                </a:lnTo>
                <a:lnTo>
                  <a:pt x="182" y="145"/>
                </a:lnTo>
                <a:lnTo>
                  <a:pt x="182" y="145"/>
                </a:lnTo>
                <a:lnTo>
                  <a:pt x="182" y="145"/>
                </a:lnTo>
                <a:lnTo>
                  <a:pt x="182" y="150"/>
                </a:lnTo>
                <a:lnTo>
                  <a:pt x="182" y="150"/>
                </a:lnTo>
                <a:lnTo>
                  <a:pt x="184" y="148"/>
                </a:lnTo>
                <a:lnTo>
                  <a:pt x="184" y="147"/>
                </a:lnTo>
                <a:lnTo>
                  <a:pt x="184" y="147"/>
                </a:lnTo>
                <a:lnTo>
                  <a:pt x="185" y="142"/>
                </a:lnTo>
                <a:lnTo>
                  <a:pt x="185" y="142"/>
                </a:lnTo>
                <a:lnTo>
                  <a:pt x="185" y="141"/>
                </a:lnTo>
                <a:lnTo>
                  <a:pt x="185" y="141"/>
                </a:lnTo>
                <a:close/>
                <a:moveTo>
                  <a:pt x="66" y="121"/>
                </a:moveTo>
                <a:lnTo>
                  <a:pt x="66" y="121"/>
                </a:lnTo>
                <a:lnTo>
                  <a:pt x="66" y="121"/>
                </a:lnTo>
                <a:lnTo>
                  <a:pt x="66" y="121"/>
                </a:lnTo>
                <a:lnTo>
                  <a:pt x="70" y="118"/>
                </a:lnTo>
                <a:lnTo>
                  <a:pt x="70" y="118"/>
                </a:lnTo>
                <a:lnTo>
                  <a:pt x="70" y="118"/>
                </a:lnTo>
                <a:lnTo>
                  <a:pt x="70" y="118"/>
                </a:lnTo>
                <a:lnTo>
                  <a:pt x="69" y="114"/>
                </a:lnTo>
                <a:lnTo>
                  <a:pt x="69" y="114"/>
                </a:lnTo>
                <a:lnTo>
                  <a:pt x="66" y="118"/>
                </a:lnTo>
                <a:lnTo>
                  <a:pt x="66" y="118"/>
                </a:lnTo>
                <a:lnTo>
                  <a:pt x="66" y="120"/>
                </a:lnTo>
                <a:lnTo>
                  <a:pt x="66" y="120"/>
                </a:lnTo>
                <a:lnTo>
                  <a:pt x="66" y="121"/>
                </a:lnTo>
                <a:lnTo>
                  <a:pt x="66" y="121"/>
                </a:lnTo>
                <a:close/>
                <a:moveTo>
                  <a:pt x="70" y="212"/>
                </a:moveTo>
                <a:lnTo>
                  <a:pt x="70" y="212"/>
                </a:lnTo>
                <a:lnTo>
                  <a:pt x="64" y="209"/>
                </a:lnTo>
                <a:lnTo>
                  <a:pt x="64" y="209"/>
                </a:lnTo>
                <a:lnTo>
                  <a:pt x="62" y="212"/>
                </a:lnTo>
                <a:lnTo>
                  <a:pt x="62" y="212"/>
                </a:lnTo>
                <a:lnTo>
                  <a:pt x="70" y="212"/>
                </a:lnTo>
                <a:lnTo>
                  <a:pt x="70" y="212"/>
                </a:lnTo>
                <a:close/>
                <a:moveTo>
                  <a:pt x="157" y="174"/>
                </a:moveTo>
                <a:lnTo>
                  <a:pt x="157" y="174"/>
                </a:lnTo>
                <a:lnTo>
                  <a:pt x="157" y="174"/>
                </a:lnTo>
                <a:lnTo>
                  <a:pt x="157" y="174"/>
                </a:lnTo>
                <a:lnTo>
                  <a:pt x="164" y="174"/>
                </a:lnTo>
                <a:lnTo>
                  <a:pt x="164" y="174"/>
                </a:lnTo>
                <a:lnTo>
                  <a:pt x="167" y="174"/>
                </a:lnTo>
                <a:lnTo>
                  <a:pt x="167" y="174"/>
                </a:lnTo>
                <a:lnTo>
                  <a:pt x="167" y="171"/>
                </a:lnTo>
                <a:lnTo>
                  <a:pt x="167" y="171"/>
                </a:lnTo>
                <a:lnTo>
                  <a:pt x="157" y="174"/>
                </a:lnTo>
                <a:lnTo>
                  <a:pt x="157" y="174"/>
                </a:lnTo>
                <a:close/>
                <a:moveTo>
                  <a:pt x="185" y="52"/>
                </a:moveTo>
                <a:lnTo>
                  <a:pt x="185" y="52"/>
                </a:lnTo>
                <a:lnTo>
                  <a:pt x="187" y="50"/>
                </a:lnTo>
                <a:lnTo>
                  <a:pt x="187" y="50"/>
                </a:lnTo>
                <a:lnTo>
                  <a:pt x="185" y="46"/>
                </a:lnTo>
                <a:lnTo>
                  <a:pt x="182" y="43"/>
                </a:lnTo>
                <a:lnTo>
                  <a:pt x="182" y="43"/>
                </a:lnTo>
                <a:lnTo>
                  <a:pt x="185" y="52"/>
                </a:lnTo>
                <a:lnTo>
                  <a:pt x="185" y="52"/>
                </a:lnTo>
                <a:close/>
                <a:moveTo>
                  <a:pt x="6" y="144"/>
                </a:moveTo>
                <a:lnTo>
                  <a:pt x="6" y="144"/>
                </a:lnTo>
                <a:lnTo>
                  <a:pt x="6" y="134"/>
                </a:lnTo>
                <a:lnTo>
                  <a:pt x="6" y="124"/>
                </a:lnTo>
                <a:lnTo>
                  <a:pt x="6" y="124"/>
                </a:lnTo>
                <a:lnTo>
                  <a:pt x="6" y="144"/>
                </a:lnTo>
                <a:lnTo>
                  <a:pt x="6" y="144"/>
                </a:lnTo>
                <a:close/>
                <a:moveTo>
                  <a:pt x="53" y="212"/>
                </a:moveTo>
                <a:lnTo>
                  <a:pt x="53" y="212"/>
                </a:lnTo>
                <a:lnTo>
                  <a:pt x="53" y="208"/>
                </a:lnTo>
                <a:lnTo>
                  <a:pt x="53" y="208"/>
                </a:lnTo>
                <a:lnTo>
                  <a:pt x="50" y="208"/>
                </a:lnTo>
                <a:lnTo>
                  <a:pt x="50" y="208"/>
                </a:lnTo>
                <a:lnTo>
                  <a:pt x="50" y="208"/>
                </a:lnTo>
                <a:lnTo>
                  <a:pt x="50" y="208"/>
                </a:lnTo>
                <a:lnTo>
                  <a:pt x="49" y="211"/>
                </a:lnTo>
                <a:lnTo>
                  <a:pt x="49" y="211"/>
                </a:lnTo>
                <a:lnTo>
                  <a:pt x="53" y="212"/>
                </a:lnTo>
                <a:lnTo>
                  <a:pt x="53" y="212"/>
                </a:lnTo>
                <a:close/>
                <a:moveTo>
                  <a:pt x="178" y="124"/>
                </a:moveTo>
                <a:lnTo>
                  <a:pt x="178" y="124"/>
                </a:lnTo>
                <a:lnTo>
                  <a:pt x="181" y="121"/>
                </a:lnTo>
                <a:lnTo>
                  <a:pt x="181" y="121"/>
                </a:lnTo>
                <a:lnTo>
                  <a:pt x="181" y="120"/>
                </a:lnTo>
                <a:lnTo>
                  <a:pt x="181" y="120"/>
                </a:lnTo>
                <a:lnTo>
                  <a:pt x="182" y="117"/>
                </a:lnTo>
                <a:lnTo>
                  <a:pt x="182" y="117"/>
                </a:lnTo>
                <a:lnTo>
                  <a:pt x="181" y="117"/>
                </a:lnTo>
                <a:lnTo>
                  <a:pt x="181" y="117"/>
                </a:lnTo>
                <a:lnTo>
                  <a:pt x="178" y="121"/>
                </a:lnTo>
                <a:lnTo>
                  <a:pt x="178" y="121"/>
                </a:lnTo>
                <a:lnTo>
                  <a:pt x="177" y="123"/>
                </a:lnTo>
                <a:lnTo>
                  <a:pt x="178" y="124"/>
                </a:lnTo>
                <a:lnTo>
                  <a:pt x="178" y="124"/>
                </a:lnTo>
                <a:close/>
                <a:moveTo>
                  <a:pt x="151" y="90"/>
                </a:moveTo>
                <a:lnTo>
                  <a:pt x="151" y="90"/>
                </a:lnTo>
                <a:lnTo>
                  <a:pt x="133" y="96"/>
                </a:lnTo>
                <a:lnTo>
                  <a:pt x="133" y="96"/>
                </a:lnTo>
                <a:lnTo>
                  <a:pt x="143" y="93"/>
                </a:lnTo>
                <a:lnTo>
                  <a:pt x="151" y="90"/>
                </a:lnTo>
                <a:lnTo>
                  <a:pt x="151" y="90"/>
                </a:lnTo>
                <a:close/>
                <a:moveTo>
                  <a:pt x="16" y="97"/>
                </a:moveTo>
                <a:lnTo>
                  <a:pt x="16" y="97"/>
                </a:lnTo>
                <a:lnTo>
                  <a:pt x="16" y="97"/>
                </a:lnTo>
                <a:lnTo>
                  <a:pt x="16" y="97"/>
                </a:lnTo>
                <a:lnTo>
                  <a:pt x="12" y="103"/>
                </a:lnTo>
                <a:lnTo>
                  <a:pt x="12" y="103"/>
                </a:lnTo>
                <a:lnTo>
                  <a:pt x="12" y="104"/>
                </a:lnTo>
                <a:lnTo>
                  <a:pt x="12" y="104"/>
                </a:lnTo>
                <a:lnTo>
                  <a:pt x="12" y="107"/>
                </a:lnTo>
                <a:lnTo>
                  <a:pt x="12" y="107"/>
                </a:lnTo>
                <a:lnTo>
                  <a:pt x="12" y="107"/>
                </a:lnTo>
                <a:lnTo>
                  <a:pt x="12" y="107"/>
                </a:lnTo>
                <a:lnTo>
                  <a:pt x="16" y="97"/>
                </a:lnTo>
                <a:lnTo>
                  <a:pt x="16" y="97"/>
                </a:lnTo>
                <a:close/>
                <a:moveTo>
                  <a:pt x="180" y="148"/>
                </a:moveTo>
                <a:lnTo>
                  <a:pt x="180" y="148"/>
                </a:lnTo>
                <a:lnTo>
                  <a:pt x="174" y="157"/>
                </a:lnTo>
                <a:lnTo>
                  <a:pt x="174" y="157"/>
                </a:lnTo>
                <a:lnTo>
                  <a:pt x="174" y="157"/>
                </a:lnTo>
                <a:lnTo>
                  <a:pt x="174" y="157"/>
                </a:lnTo>
                <a:lnTo>
                  <a:pt x="178" y="152"/>
                </a:lnTo>
                <a:lnTo>
                  <a:pt x="178" y="152"/>
                </a:lnTo>
                <a:lnTo>
                  <a:pt x="180" y="151"/>
                </a:lnTo>
                <a:lnTo>
                  <a:pt x="180" y="148"/>
                </a:lnTo>
                <a:lnTo>
                  <a:pt x="180" y="148"/>
                </a:lnTo>
                <a:lnTo>
                  <a:pt x="180" y="148"/>
                </a:lnTo>
                <a:lnTo>
                  <a:pt x="180" y="148"/>
                </a:lnTo>
                <a:close/>
                <a:moveTo>
                  <a:pt x="178" y="169"/>
                </a:moveTo>
                <a:lnTo>
                  <a:pt x="178" y="169"/>
                </a:lnTo>
                <a:lnTo>
                  <a:pt x="180" y="167"/>
                </a:lnTo>
                <a:lnTo>
                  <a:pt x="180" y="167"/>
                </a:lnTo>
                <a:lnTo>
                  <a:pt x="180" y="164"/>
                </a:lnTo>
                <a:lnTo>
                  <a:pt x="180" y="164"/>
                </a:lnTo>
                <a:lnTo>
                  <a:pt x="177" y="168"/>
                </a:lnTo>
                <a:lnTo>
                  <a:pt x="175" y="171"/>
                </a:lnTo>
                <a:lnTo>
                  <a:pt x="175" y="171"/>
                </a:lnTo>
                <a:lnTo>
                  <a:pt x="178" y="169"/>
                </a:lnTo>
                <a:lnTo>
                  <a:pt x="178" y="169"/>
                </a:lnTo>
                <a:close/>
                <a:moveTo>
                  <a:pt x="76" y="222"/>
                </a:moveTo>
                <a:lnTo>
                  <a:pt x="76" y="222"/>
                </a:lnTo>
                <a:lnTo>
                  <a:pt x="79" y="223"/>
                </a:lnTo>
                <a:lnTo>
                  <a:pt x="79" y="223"/>
                </a:lnTo>
                <a:lnTo>
                  <a:pt x="80" y="221"/>
                </a:lnTo>
                <a:lnTo>
                  <a:pt x="83" y="221"/>
                </a:lnTo>
                <a:lnTo>
                  <a:pt x="83" y="221"/>
                </a:lnTo>
                <a:lnTo>
                  <a:pt x="84" y="221"/>
                </a:lnTo>
                <a:lnTo>
                  <a:pt x="84" y="221"/>
                </a:lnTo>
                <a:lnTo>
                  <a:pt x="86" y="218"/>
                </a:lnTo>
                <a:lnTo>
                  <a:pt x="86" y="218"/>
                </a:lnTo>
                <a:lnTo>
                  <a:pt x="81" y="221"/>
                </a:lnTo>
                <a:lnTo>
                  <a:pt x="81" y="221"/>
                </a:lnTo>
                <a:lnTo>
                  <a:pt x="80" y="221"/>
                </a:lnTo>
                <a:lnTo>
                  <a:pt x="80" y="221"/>
                </a:lnTo>
                <a:lnTo>
                  <a:pt x="79" y="222"/>
                </a:lnTo>
                <a:lnTo>
                  <a:pt x="77" y="222"/>
                </a:lnTo>
                <a:lnTo>
                  <a:pt x="77" y="222"/>
                </a:lnTo>
                <a:lnTo>
                  <a:pt x="77" y="221"/>
                </a:lnTo>
                <a:lnTo>
                  <a:pt x="77" y="221"/>
                </a:lnTo>
                <a:lnTo>
                  <a:pt x="76" y="222"/>
                </a:lnTo>
                <a:lnTo>
                  <a:pt x="76" y="222"/>
                </a:lnTo>
                <a:close/>
                <a:moveTo>
                  <a:pt x="45" y="194"/>
                </a:moveTo>
                <a:lnTo>
                  <a:pt x="45" y="194"/>
                </a:lnTo>
                <a:lnTo>
                  <a:pt x="46" y="192"/>
                </a:lnTo>
                <a:lnTo>
                  <a:pt x="46" y="191"/>
                </a:lnTo>
                <a:lnTo>
                  <a:pt x="46" y="191"/>
                </a:lnTo>
                <a:lnTo>
                  <a:pt x="46" y="185"/>
                </a:lnTo>
                <a:lnTo>
                  <a:pt x="46" y="185"/>
                </a:lnTo>
                <a:lnTo>
                  <a:pt x="45" y="181"/>
                </a:lnTo>
                <a:lnTo>
                  <a:pt x="45" y="181"/>
                </a:lnTo>
                <a:lnTo>
                  <a:pt x="45" y="181"/>
                </a:lnTo>
                <a:lnTo>
                  <a:pt x="45" y="181"/>
                </a:lnTo>
                <a:lnTo>
                  <a:pt x="45" y="194"/>
                </a:lnTo>
                <a:lnTo>
                  <a:pt x="45" y="194"/>
                </a:lnTo>
                <a:close/>
                <a:moveTo>
                  <a:pt x="35" y="118"/>
                </a:moveTo>
                <a:lnTo>
                  <a:pt x="35" y="118"/>
                </a:lnTo>
                <a:lnTo>
                  <a:pt x="35" y="121"/>
                </a:lnTo>
                <a:lnTo>
                  <a:pt x="35" y="121"/>
                </a:lnTo>
                <a:lnTo>
                  <a:pt x="35" y="123"/>
                </a:lnTo>
                <a:lnTo>
                  <a:pt x="35" y="123"/>
                </a:lnTo>
                <a:lnTo>
                  <a:pt x="35" y="128"/>
                </a:lnTo>
                <a:lnTo>
                  <a:pt x="35" y="128"/>
                </a:lnTo>
                <a:lnTo>
                  <a:pt x="36" y="125"/>
                </a:lnTo>
                <a:lnTo>
                  <a:pt x="36" y="125"/>
                </a:lnTo>
                <a:lnTo>
                  <a:pt x="36" y="124"/>
                </a:lnTo>
                <a:lnTo>
                  <a:pt x="36" y="124"/>
                </a:lnTo>
                <a:lnTo>
                  <a:pt x="35" y="118"/>
                </a:lnTo>
                <a:lnTo>
                  <a:pt x="35" y="118"/>
                </a:lnTo>
                <a:lnTo>
                  <a:pt x="35" y="118"/>
                </a:lnTo>
                <a:lnTo>
                  <a:pt x="35" y="118"/>
                </a:lnTo>
                <a:close/>
                <a:moveTo>
                  <a:pt x="46" y="215"/>
                </a:moveTo>
                <a:lnTo>
                  <a:pt x="46" y="215"/>
                </a:lnTo>
                <a:lnTo>
                  <a:pt x="52" y="216"/>
                </a:lnTo>
                <a:lnTo>
                  <a:pt x="52" y="216"/>
                </a:lnTo>
                <a:lnTo>
                  <a:pt x="52" y="214"/>
                </a:lnTo>
                <a:lnTo>
                  <a:pt x="52" y="214"/>
                </a:lnTo>
                <a:lnTo>
                  <a:pt x="47" y="214"/>
                </a:lnTo>
                <a:lnTo>
                  <a:pt x="47" y="214"/>
                </a:lnTo>
                <a:lnTo>
                  <a:pt x="46" y="215"/>
                </a:lnTo>
                <a:lnTo>
                  <a:pt x="46" y="215"/>
                </a:lnTo>
                <a:close/>
                <a:moveTo>
                  <a:pt x="12" y="130"/>
                </a:moveTo>
                <a:lnTo>
                  <a:pt x="12" y="130"/>
                </a:lnTo>
                <a:lnTo>
                  <a:pt x="10" y="131"/>
                </a:lnTo>
                <a:lnTo>
                  <a:pt x="10" y="131"/>
                </a:lnTo>
                <a:lnTo>
                  <a:pt x="10" y="131"/>
                </a:lnTo>
                <a:lnTo>
                  <a:pt x="10" y="137"/>
                </a:lnTo>
                <a:lnTo>
                  <a:pt x="10" y="137"/>
                </a:lnTo>
                <a:lnTo>
                  <a:pt x="12" y="145"/>
                </a:lnTo>
                <a:lnTo>
                  <a:pt x="12" y="145"/>
                </a:lnTo>
                <a:lnTo>
                  <a:pt x="12" y="145"/>
                </a:lnTo>
                <a:lnTo>
                  <a:pt x="12" y="145"/>
                </a:lnTo>
                <a:lnTo>
                  <a:pt x="12" y="130"/>
                </a:lnTo>
                <a:lnTo>
                  <a:pt x="12" y="130"/>
                </a:lnTo>
                <a:close/>
                <a:moveTo>
                  <a:pt x="54" y="141"/>
                </a:moveTo>
                <a:lnTo>
                  <a:pt x="54" y="141"/>
                </a:lnTo>
                <a:lnTo>
                  <a:pt x="53" y="140"/>
                </a:lnTo>
                <a:lnTo>
                  <a:pt x="53" y="140"/>
                </a:lnTo>
                <a:lnTo>
                  <a:pt x="52" y="140"/>
                </a:lnTo>
                <a:lnTo>
                  <a:pt x="52" y="140"/>
                </a:lnTo>
                <a:lnTo>
                  <a:pt x="52" y="141"/>
                </a:lnTo>
                <a:lnTo>
                  <a:pt x="52" y="141"/>
                </a:lnTo>
                <a:lnTo>
                  <a:pt x="52" y="142"/>
                </a:lnTo>
                <a:lnTo>
                  <a:pt x="50" y="142"/>
                </a:lnTo>
                <a:lnTo>
                  <a:pt x="50" y="142"/>
                </a:lnTo>
                <a:lnTo>
                  <a:pt x="50" y="145"/>
                </a:lnTo>
                <a:lnTo>
                  <a:pt x="50" y="145"/>
                </a:lnTo>
                <a:lnTo>
                  <a:pt x="52" y="144"/>
                </a:lnTo>
                <a:lnTo>
                  <a:pt x="52" y="144"/>
                </a:lnTo>
                <a:lnTo>
                  <a:pt x="53" y="144"/>
                </a:lnTo>
                <a:lnTo>
                  <a:pt x="53" y="144"/>
                </a:lnTo>
                <a:lnTo>
                  <a:pt x="54" y="141"/>
                </a:lnTo>
                <a:lnTo>
                  <a:pt x="54" y="141"/>
                </a:lnTo>
                <a:close/>
                <a:moveTo>
                  <a:pt x="26" y="192"/>
                </a:moveTo>
                <a:lnTo>
                  <a:pt x="26" y="192"/>
                </a:lnTo>
                <a:lnTo>
                  <a:pt x="26" y="192"/>
                </a:lnTo>
                <a:lnTo>
                  <a:pt x="26" y="192"/>
                </a:lnTo>
                <a:lnTo>
                  <a:pt x="20" y="196"/>
                </a:lnTo>
                <a:lnTo>
                  <a:pt x="20" y="196"/>
                </a:lnTo>
                <a:lnTo>
                  <a:pt x="20" y="196"/>
                </a:lnTo>
                <a:lnTo>
                  <a:pt x="20" y="196"/>
                </a:lnTo>
                <a:lnTo>
                  <a:pt x="20" y="199"/>
                </a:lnTo>
                <a:lnTo>
                  <a:pt x="20" y="199"/>
                </a:lnTo>
                <a:lnTo>
                  <a:pt x="20" y="199"/>
                </a:lnTo>
                <a:lnTo>
                  <a:pt x="20" y="199"/>
                </a:lnTo>
                <a:lnTo>
                  <a:pt x="26" y="192"/>
                </a:lnTo>
                <a:lnTo>
                  <a:pt x="26" y="192"/>
                </a:lnTo>
                <a:close/>
                <a:moveTo>
                  <a:pt x="137" y="221"/>
                </a:moveTo>
                <a:lnTo>
                  <a:pt x="137" y="221"/>
                </a:lnTo>
                <a:lnTo>
                  <a:pt x="137" y="216"/>
                </a:lnTo>
                <a:lnTo>
                  <a:pt x="137" y="216"/>
                </a:lnTo>
                <a:lnTo>
                  <a:pt x="131" y="219"/>
                </a:lnTo>
                <a:lnTo>
                  <a:pt x="131" y="219"/>
                </a:lnTo>
                <a:lnTo>
                  <a:pt x="133" y="221"/>
                </a:lnTo>
                <a:lnTo>
                  <a:pt x="133" y="221"/>
                </a:lnTo>
                <a:lnTo>
                  <a:pt x="137" y="221"/>
                </a:lnTo>
                <a:lnTo>
                  <a:pt x="137" y="221"/>
                </a:lnTo>
                <a:close/>
                <a:moveTo>
                  <a:pt x="16" y="124"/>
                </a:moveTo>
                <a:lnTo>
                  <a:pt x="16" y="124"/>
                </a:lnTo>
                <a:lnTo>
                  <a:pt x="19" y="121"/>
                </a:lnTo>
                <a:lnTo>
                  <a:pt x="19" y="121"/>
                </a:lnTo>
                <a:lnTo>
                  <a:pt x="20" y="121"/>
                </a:lnTo>
                <a:lnTo>
                  <a:pt x="19" y="120"/>
                </a:lnTo>
                <a:lnTo>
                  <a:pt x="19" y="120"/>
                </a:lnTo>
                <a:lnTo>
                  <a:pt x="18" y="121"/>
                </a:lnTo>
                <a:lnTo>
                  <a:pt x="18" y="121"/>
                </a:lnTo>
                <a:lnTo>
                  <a:pt x="16" y="121"/>
                </a:lnTo>
                <a:lnTo>
                  <a:pt x="16" y="121"/>
                </a:lnTo>
                <a:lnTo>
                  <a:pt x="16" y="120"/>
                </a:lnTo>
                <a:lnTo>
                  <a:pt x="16" y="120"/>
                </a:lnTo>
                <a:lnTo>
                  <a:pt x="16" y="118"/>
                </a:lnTo>
                <a:lnTo>
                  <a:pt x="16" y="118"/>
                </a:lnTo>
                <a:lnTo>
                  <a:pt x="15" y="120"/>
                </a:lnTo>
                <a:lnTo>
                  <a:pt x="15" y="120"/>
                </a:lnTo>
                <a:lnTo>
                  <a:pt x="16" y="124"/>
                </a:lnTo>
                <a:lnTo>
                  <a:pt x="16" y="124"/>
                </a:lnTo>
                <a:close/>
                <a:moveTo>
                  <a:pt x="40" y="160"/>
                </a:moveTo>
                <a:lnTo>
                  <a:pt x="40" y="160"/>
                </a:lnTo>
                <a:lnTo>
                  <a:pt x="42" y="157"/>
                </a:lnTo>
                <a:lnTo>
                  <a:pt x="42" y="157"/>
                </a:lnTo>
                <a:lnTo>
                  <a:pt x="42" y="152"/>
                </a:lnTo>
                <a:lnTo>
                  <a:pt x="42" y="152"/>
                </a:lnTo>
                <a:lnTo>
                  <a:pt x="42" y="152"/>
                </a:lnTo>
                <a:lnTo>
                  <a:pt x="42" y="152"/>
                </a:lnTo>
                <a:lnTo>
                  <a:pt x="39" y="158"/>
                </a:lnTo>
                <a:lnTo>
                  <a:pt x="39" y="158"/>
                </a:lnTo>
                <a:lnTo>
                  <a:pt x="40" y="160"/>
                </a:lnTo>
                <a:lnTo>
                  <a:pt x="40" y="160"/>
                </a:lnTo>
                <a:close/>
                <a:moveTo>
                  <a:pt x="57" y="188"/>
                </a:moveTo>
                <a:lnTo>
                  <a:pt x="57" y="188"/>
                </a:lnTo>
                <a:lnTo>
                  <a:pt x="57" y="188"/>
                </a:lnTo>
                <a:lnTo>
                  <a:pt x="57" y="188"/>
                </a:lnTo>
                <a:lnTo>
                  <a:pt x="56" y="177"/>
                </a:lnTo>
                <a:lnTo>
                  <a:pt x="56" y="177"/>
                </a:lnTo>
                <a:lnTo>
                  <a:pt x="56" y="181"/>
                </a:lnTo>
                <a:lnTo>
                  <a:pt x="56" y="181"/>
                </a:lnTo>
                <a:lnTo>
                  <a:pt x="56" y="181"/>
                </a:lnTo>
                <a:lnTo>
                  <a:pt x="56" y="181"/>
                </a:lnTo>
                <a:lnTo>
                  <a:pt x="57" y="188"/>
                </a:lnTo>
                <a:lnTo>
                  <a:pt x="57" y="188"/>
                </a:lnTo>
                <a:close/>
                <a:moveTo>
                  <a:pt x="121" y="218"/>
                </a:moveTo>
                <a:lnTo>
                  <a:pt x="121" y="218"/>
                </a:lnTo>
                <a:lnTo>
                  <a:pt x="121" y="219"/>
                </a:lnTo>
                <a:lnTo>
                  <a:pt x="121" y="219"/>
                </a:lnTo>
                <a:lnTo>
                  <a:pt x="123" y="219"/>
                </a:lnTo>
                <a:lnTo>
                  <a:pt x="123" y="219"/>
                </a:lnTo>
                <a:lnTo>
                  <a:pt x="130" y="218"/>
                </a:lnTo>
                <a:lnTo>
                  <a:pt x="130" y="218"/>
                </a:lnTo>
                <a:lnTo>
                  <a:pt x="134" y="216"/>
                </a:lnTo>
                <a:lnTo>
                  <a:pt x="134" y="216"/>
                </a:lnTo>
                <a:lnTo>
                  <a:pt x="134" y="215"/>
                </a:lnTo>
                <a:lnTo>
                  <a:pt x="134" y="215"/>
                </a:lnTo>
                <a:lnTo>
                  <a:pt x="128" y="216"/>
                </a:lnTo>
                <a:lnTo>
                  <a:pt x="128" y="216"/>
                </a:lnTo>
                <a:lnTo>
                  <a:pt x="121" y="218"/>
                </a:lnTo>
                <a:lnTo>
                  <a:pt x="121" y="218"/>
                </a:lnTo>
                <a:close/>
                <a:moveTo>
                  <a:pt x="9" y="97"/>
                </a:moveTo>
                <a:lnTo>
                  <a:pt x="9" y="97"/>
                </a:lnTo>
                <a:lnTo>
                  <a:pt x="13" y="90"/>
                </a:lnTo>
                <a:lnTo>
                  <a:pt x="13" y="90"/>
                </a:lnTo>
                <a:lnTo>
                  <a:pt x="13" y="90"/>
                </a:lnTo>
                <a:lnTo>
                  <a:pt x="13" y="90"/>
                </a:lnTo>
                <a:lnTo>
                  <a:pt x="10" y="93"/>
                </a:lnTo>
                <a:lnTo>
                  <a:pt x="10" y="93"/>
                </a:lnTo>
                <a:lnTo>
                  <a:pt x="9" y="94"/>
                </a:lnTo>
                <a:lnTo>
                  <a:pt x="9" y="97"/>
                </a:lnTo>
                <a:lnTo>
                  <a:pt x="9" y="97"/>
                </a:lnTo>
                <a:close/>
                <a:moveTo>
                  <a:pt x="22" y="177"/>
                </a:moveTo>
                <a:lnTo>
                  <a:pt x="22" y="177"/>
                </a:lnTo>
                <a:lnTo>
                  <a:pt x="20" y="177"/>
                </a:lnTo>
                <a:lnTo>
                  <a:pt x="19" y="175"/>
                </a:lnTo>
                <a:lnTo>
                  <a:pt x="19" y="175"/>
                </a:lnTo>
                <a:lnTo>
                  <a:pt x="19" y="177"/>
                </a:lnTo>
                <a:lnTo>
                  <a:pt x="19" y="177"/>
                </a:lnTo>
                <a:lnTo>
                  <a:pt x="18" y="179"/>
                </a:lnTo>
                <a:lnTo>
                  <a:pt x="18" y="179"/>
                </a:lnTo>
                <a:lnTo>
                  <a:pt x="19" y="181"/>
                </a:lnTo>
                <a:lnTo>
                  <a:pt x="19" y="181"/>
                </a:lnTo>
                <a:lnTo>
                  <a:pt x="22" y="177"/>
                </a:lnTo>
                <a:lnTo>
                  <a:pt x="22" y="177"/>
                </a:lnTo>
                <a:close/>
                <a:moveTo>
                  <a:pt x="30" y="130"/>
                </a:moveTo>
                <a:lnTo>
                  <a:pt x="30" y="130"/>
                </a:lnTo>
                <a:lnTo>
                  <a:pt x="29" y="133"/>
                </a:lnTo>
                <a:lnTo>
                  <a:pt x="29" y="135"/>
                </a:lnTo>
                <a:lnTo>
                  <a:pt x="29" y="135"/>
                </a:lnTo>
                <a:lnTo>
                  <a:pt x="30" y="134"/>
                </a:lnTo>
                <a:lnTo>
                  <a:pt x="30" y="134"/>
                </a:lnTo>
                <a:lnTo>
                  <a:pt x="32" y="134"/>
                </a:lnTo>
                <a:lnTo>
                  <a:pt x="32" y="133"/>
                </a:lnTo>
                <a:lnTo>
                  <a:pt x="32" y="133"/>
                </a:lnTo>
                <a:lnTo>
                  <a:pt x="30" y="130"/>
                </a:lnTo>
                <a:lnTo>
                  <a:pt x="30" y="130"/>
                </a:lnTo>
                <a:close/>
                <a:moveTo>
                  <a:pt x="69" y="188"/>
                </a:moveTo>
                <a:lnTo>
                  <a:pt x="69" y="188"/>
                </a:lnTo>
                <a:lnTo>
                  <a:pt x="69" y="188"/>
                </a:lnTo>
                <a:lnTo>
                  <a:pt x="69" y="188"/>
                </a:lnTo>
                <a:lnTo>
                  <a:pt x="63" y="185"/>
                </a:lnTo>
                <a:lnTo>
                  <a:pt x="63" y="185"/>
                </a:lnTo>
                <a:lnTo>
                  <a:pt x="63" y="188"/>
                </a:lnTo>
                <a:lnTo>
                  <a:pt x="63" y="188"/>
                </a:lnTo>
                <a:lnTo>
                  <a:pt x="69" y="188"/>
                </a:lnTo>
                <a:lnTo>
                  <a:pt x="69" y="188"/>
                </a:lnTo>
                <a:close/>
                <a:moveTo>
                  <a:pt x="70" y="59"/>
                </a:moveTo>
                <a:lnTo>
                  <a:pt x="70" y="59"/>
                </a:lnTo>
                <a:lnTo>
                  <a:pt x="67" y="56"/>
                </a:lnTo>
                <a:lnTo>
                  <a:pt x="67" y="56"/>
                </a:lnTo>
                <a:lnTo>
                  <a:pt x="64" y="53"/>
                </a:lnTo>
                <a:lnTo>
                  <a:pt x="64" y="53"/>
                </a:lnTo>
                <a:lnTo>
                  <a:pt x="66" y="57"/>
                </a:lnTo>
                <a:lnTo>
                  <a:pt x="66" y="57"/>
                </a:lnTo>
                <a:lnTo>
                  <a:pt x="66" y="57"/>
                </a:lnTo>
                <a:lnTo>
                  <a:pt x="66" y="57"/>
                </a:lnTo>
                <a:lnTo>
                  <a:pt x="70" y="59"/>
                </a:lnTo>
                <a:lnTo>
                  <a:pt x="70" y="59"/>
                </a:lnTo>
                <a:close/>
                <a:moveTo>
                  <a:pt x="178" y="140"/>
                </a:moveTo>
                <a:lnTo>
                  <a:pt x="178" y="140"/>
                </a:lnTo>
                <a:lnTo>
                  <a:pt x="180" y="137"/>
                </a:lnTo>
                <a:lnTo>
                  <a:pt x="180" y="137"/>
                </a:lnTo>
                <a:lnTo>
                  <a:pt x="180" y="137"/>
                </a:lnTo>
                <a:lnTo>
                  <a:pt x="180" y="137"/>
                </a:lnTo>
                <a:lnTo>
                  <a:pt x="180" y="133"/>
                </a:lnTo>
                <a:lnTo>
                  <a:pt x="180" y="133"/>
                </a:lnTo>
                <a:lnTo>
                  <a:pt x="178" y="135"/>
                </a:lnTo>
                <a:lnTo>
                  <a:pt x="178" y="135"/>
                </a:lnTo>
                <a:lnTo>
                  <a:pt x="178" y="137"/>
                </a:lnTo>
                <a:lnTo>
                  <a:pt x="178" y="140"/>
                </a:lnTo>
                <a:lnTo>
                  <a:pt x="178" y="140"/>
                </a:lnTo>
                <a:close/>
                <a:moveTo>
                  <a:pt x="158" y="121"/>
                </a:moveTo>
                <a:lnTo>
                  <a:pt x="158" y="121"/>
                </a:lnTo>
                <a:lnTo>
                  <a:pt x="158" y="121"/>
                </a:lnTo>
                <a:lnTo>
                  <a:pt x="158" y="121"/>
                </a:lnTo>
                <a:lnTo>
                  <a:pt x="157" y="123"/>
                </a:lnTo>
                <a:lnTo>
                  <a:pt x="157" y="123"/>
                </a:lnTo>
                <a:lnTo>
                  <a:pt x="157" y="123"/>
                </a:lnTo>
                <a:lnTo>
                  <a:pt x="157" y="123"/>
                </a:lnTo>
                <a:lnTo>
                  <a:pt x="158" y="128"/>
                </a:lnTo>
                <a:lnTo>
                  <a:pt x="158" y="128"/>
                </a:lnTo>
                <a:lnTo>
                  <a:pt x="158" y="128"/>
                </a:lnTo>
                <a:lnTo>
                  <a:pt x="158" y="128"/>
                </a:lnTo>
                <a:lnTo>
                  <a:pt x="158" y="121"/>
                </a:lnTo>
                <a:lnTo>
                  <a:pt x="158" y="121"/>
                </a:lnTo>
                <a:close/>
                <a:moveTo>
                  <a:pt x="53" y="118"/>
                </a:moveTo>
                <a:lnTo>
                  <a:pt x="53" y="118"/>
                </a:lnTo>
                <a:lnTo>
                  <a:pt x="52" y="123"/>
                </a:lnTo>
                <a:lnTo>
                  <a:pt x="52" y="123"/>
                </a:lnTo>
                <a:lnTo>
                  <a:pt x="50" y="124"/>
                </a:lnTo>
                <a:lnTo>
                  <a:pt x="50" y="124"/>
                </a:lnTo>
                <a:lnTo>
                  <a:pt x="52" y="124"/>
                </a:lnTo>
                <a:lnTo>
                  <a:pt x="52" y="124"/>
                </a:lnTo>
                <a:lnTo>
                  <a:pt x="54" y="121"/>
                </a:lnTo>
                <a:lnTo>
                  <a:pt x="54" y="121"/>
                </a:lnTo>
                <a:lnTo>
                  <a:pt x="53" y="118"/>
                </a:lnTo>
                <a:lnTo>
                  <a:pt x="53" y="118"/>
                </a:lnTo>
                <a:close/>
                <a:moveTo>
                  <a:pt x="137" y="106"/>
                </a:moveTo>
                <a:lnTo>
                  <a:pt x="137" y="106"/>
                </a:lnTo>
                <a:lnTo>
                  <a:pt x="137" y="106"/>
                </a:lnTo>
                <a:lnTo>
                  <a:pt x="137" y="106"/>
                </a:lnTo>
                <a:lnTo>
                  <a:pt x="130" y="111"/>
                </a:lnTo>
                <a:lnTo>
                  <a:pt x="130" y="111"/>
                </a:lnTo>
                <a:lnTo>
                  <a:pt x="131" y="113"/>
                </a:lnTo>
                <a:lnTo>
                  <a:pt x="131" y="113"/>
                </a:lnTo>
                <a:lnTo>
                  <a:pt x="131" y="110"/>
                </a:lnTo>
                <a:lnTo>
                  <a:pt x="131" y="110"/>
                </a:lnTo>
                <a:lnTo>
                  <a:pt x="133" y="110"/>
                </a:lnTo>
                <a:lnTo>
                  <a:pt x="133" y="110"/>
                </a:lnTo>
                <a:lnTo>
                  <a:pt x="134" y="108"/>
                </a:lnTo>
                <a:lnTo>
                  <a:pt x="134" y="108"/>
                </a:lnTo>
                <a:lnTo>
                  <a:pt x="135" y="107"/>
                </a:lnTo>
                <a:lnTo>
                  <a:pt x="135" y="107"/>
                </a:lnTo>
                <a:lnTo>
                  <a:pt x="137" y="106"/>
                </a:lnTo>
                <a:lnTo>
                  <a:pt x="137" y="106"/>
                </a:lnTo>
                <a:close/>
                <a:moveTo>
                  <a:pt x="25" y="130"/>
                </a:moveTo>
                <a:lnTo>
                  <a:pt x="25" y="130"/>
                </a:lnTo>
                <a:lnTo>
                  <a:pt x="22" y="131"/>
                </a:lnTo>
                <a:lnTo>
                  <a:pt x="22" y="131"/>
                </a:lnTo>
                <a:lnTo>
                  <a:pt x="22" y="133"/>
                </a:lnTo>
                <a:lnTo>
                  <a:pt x="22" y="133"/>
                </a:lnTo>
                <a:lnTo>
                  <a:pt x="22" y="134"/>
                </a:lnTo>
                <a:lnTo>
                  <a:pt x="22" y="134"/>
                </a:lnTo>
                <a:lnTo>
                  <a:pt x="22" y="134"/>
                </a:lnTo>
                <a:lnTo>
                  <a:pt x="22" y="134"/>
                </a:lnTo>
                <a:lnTo>
                  <a:pt x="23" y="133"/>
                </a:lnTo>
                <a:lnTo>
                  <a:pt x="25" y="130"/>
                </a:lnTo>
                <a:lnTo>
                  <a:pt x="25" y="130"/>
                </a:lnTo>
                <a:close/>
                <a:moveTo>
                  <a:pt x="47" y="124"/>
                </a:moveTo>
                <a:lnTo>
                  <a:pt x="47" y="124"/>
                </a:lnTo>
                <a:lnTo>
                  <a:pt x="49" y="121"/>
                </a:lnTo>
                <a:lnTo>
                  <a:pt x="49" y="121"/>
                </a:lnTo>
                <a:lnTo>
                  <a:pt x="49" y="118"/>
                </a:lnTo>
                <a:lnTo>
                  <a:pt x="49" y="118"/>
                </a:lnTo>
                <a:lnTo>
                  <a:pt x="47" y="117"/>
                </a:lnTo>
                <a:lnTo>
                  <a:pt x="47" y="117"/>
                </a:lnTo>
                <a:lnTo>
                  <a:pt x="47" y="118"/>
                </a:lnTo>
                <a:lnTo>
                  <a:pt x="47" y="118"/>
                </a:lnTo>
                <a:lnTo>
                  <a:pt x="47" y="120"/>
                </a:lnTo>
                <a:lnTo>
                  <a:pt x="47" y="120"/>
                </a:lnTo>
                <a:lnTo>
                  <a:pt x="47" y="124"/>
                </a:lnTo>
                <a:lnTo>
                  <a:pt x="47" y="124"/>
                </a:lnTo>
                <a:close/>
                <a:moveTo>
                  <a:pt x="43" y="115"/>
                </a:moveTo>
                <a:lnTo>
                  <a:pt x="43" y="115"/>
                </a:lnTo>
                <a:lnTo>
                  <a:pt x="42" y="118"/>
                </a:lnTo>
                <a:lnTo>
                  <a:pt x="42" y="121"/>
                </a:lnTo>
                <a:lnTo>
                  <a:pt x="42" y="121"/>
                </a:lnTo>
                <a:lnTo>
                  <a:pt x="43" y="118"/>
                </a:lnTo>
                <a:lnTo>
                  <a:pt x="43" y="115"/>
                </a:lnTo>
                <a:lnTo>
                  <a:pt x="43" y="115"/>
                </a:lnTo>
                <a:lnTo>
                  <a:pt x="43" y="115"/>
                </a:lnTo>
                <a:lnTo>
                  <a:pt x="43" y="115"/>
                </a:lnTo>
                <a:close/>
                <a:moveTo>
                  <a:pt x="167" y="117"/>
                </a:moveTo>
                <a:lnTo>
                  <a:pt x="167" y="117"/>
                </a:lnTo>
                <a:lnTo>
                  <a:pt x="164" y="123"/>
                </a:lnTo>
                <a:lnTo>
                  <a:pt x="164" y="123"/>
                </a:lnTo>
                <a:lnTo>
                  <a:pt x="165" y="121"/>
                </a:lnTo>
                <a:lnTo>
                  <a:pt x="167" y="118"/>
                </a:lnTo>
                <a:lnTo>
                  <a:pt x="167" y="118"/>
                </a:lnTo>
                <a:lnTo>
                  <a:pt x="167" y="117"/>
                </a:lnTo>
                <a:lnTo>
                  <a:pt x="167" y="117"/>
                </a:lnTo>
                <a:close/>
                <a:moveTo>
                  <a:pt x="143" y="189"/>
                </a:moveTo>
                <a:lnTo>
                  <a:pt x="143" y="189"/>
                </a:lnTo>
                <a:lnTo>
                  <a:pt x="143" y="195"/>
                </a:lnTo>
                <a:lnTo>
                  <a:pt x="143" y="199"/>
                </a:lnTo>
                <a:lnTo>
                  <a:pt x="143" y="199"/>
                </a:lnTo>
                <a:lnTo>
                  <a:pt x="143" y="189"/>
                </a:lnTo>
                <a:lnTo>
                  <a:pt x="143" y="189"/>
                </a:lnTo>
                <a:close/>
                <a:moveTo>
                  <a:pt x="9" y="106"/>
                </a:moveTo>
                <a:lnTo>
                  <a:pt x="9" y="106"/>
                </a:lnTo>
                <a:lnTo>
                  <a:pt x="9" y="106"/>
                </a:lnTo>
                <a:lnTo>
                  <a:pt x="9" y="106"/>
                </a:lnTo>
                <a:lnTo>
                  <a:pt x="9" y="111"/>
                </a:lnTo>
                <a:lnTo>
                  <a:pt x="9" y="111"/>
                </a:lnTo>
                <a:lnTo>
                  <a:pt x="10" y="110"/>
                </a:lnTo>
                <a:lnTo>
                  <a:pt x="10" y="110"/>
                </a:lnTo>
                <a:lnTo>
                  <a:pt x="9" y="106"/>
                </a:lnTo>
                <a:lnTo>
                  <a:pt x="9" y="106"/>
                </a:lnTo>
                <a:close/>
                <a:moveTo>
                  <a:pt x="137" y="192"/>
                </a:moveTo>
                <a:lnTo>
                  <a:pt x="137" y="192"/>
                </a:lnTo>
                <a:lnTo>
                  <a:pt x="137" y="194"/>
                </a:lnTo>
                <a:lnTo>
                  <a:pt x="137" y="194"/>
                </a:lnTo>
                <a:lnTo>
                  <a:pt x="137" y="201"/>
                </a:lnTo>
                <a:lnTo>
                  <a:pt x="137" y="201"/>
                </a:lnTo>
                <a:lnTo>
                  <a:pt x="138" y="196"/>
                </a:lnTo>
                <a:lnTo>
                  <a:pt x="137" y="192"/>
                </a:lnTo>
                <a:lnTo>
                  <a:pt x="137" y="192"/>
                </a:lnTo>
                <a:close/>
                <a:moveTo>
                  <a:pt x="175" y="130"/>
                </a:moveTo>
                <a:lnTo>
                  <a:pt x="175" y="130"/>
                </a:lnTo>
                <a:lnTo>
                  <a:pt x="174" y="130"/>
                </a:lnTo>
                <a:lnTo>
                  <a:pt x="174" y="131"/>
                </a:lnTo>
                <a:lnTo>
                  <a:pt x="174" y="131"/>
                </a:lnTo>
                <a:lnTo>
                  <a:pt x="174" y="135"/>
                </a:lnTo>
                <a:lnTo>
                  <a:pt x="174" y="135"/>
                </a:lnTo>
                <a:lnTo>
                  <a:pt x="175" y="135"/>
                </a:lnTo>
                <a:lnTo>
                  <a:pt x="175" y="135"/>
                </a:lnTo>
                <a:lnTo>
                  <a:pt x="175" y="130"/>
                </a:lnTo>
                <a:lnTo>
                  <a:pt x="175" y="130"/>
                </a:lnTo>
                <a:close/>
                <a:moveTo>
                  <a:pt x="184" y="118"/>
                </a:moveTo>
                <a:lnTo>
                  <a:pt x="184" y="118"/>
                </a:lnTo>
                <a:lnTo>
                  <a:pt x="185" y="118"/>
                </a:lnTo>
                <a:lnTo>
                  <a:pt x="185" y="117"/>
                </a:lnTo>
                <a:lnTo>
                  <a:pt x="185" y="117"/>
                </a:lnTo>
                <a:lnTo>
                  <a:pt x="185" y="113"/>
                </a:lnTo>
                <a:lnTo>
                  <a:pt x="185" y="113"/>
                </a:lnTo>
                <a:lnTo>
                  <a:pt x="185" y="113"/>
                </a:lnTo>
                <a:lnTo>
                  <a:pt x="185" y="113"/>
                </a:lnTo>
                <a:lnTo>
                  <a:pt x="184" y="118"/>
                </a:lnTo>
                <a:lnTo>
                  <a:pt x="184" y="118"/>
                </a:lnTo>
                <a:close/>
                <a:moveTo>
                  <a:pt x="151" y="125"/>
                </a:moveTo>
                <a:lnTo>
                  <a:pt x="151" y="125"/>
                </a:lnTo>
                <a:lnTo>
                  <a:pt x="154" y="123"/>
                </a:lnTo>
                <a:lnTo>
                  <a:pt x="154" y="123"/>
                </a:lnTo>
                <a:lnTo>
                  <a:pt x="154" y="121"/>
                </a:lnTo>
                <a:lnTo>
                  <a:pt x="154" y="121"/>
                </a:lnTo>
                <a:lnTo>
                  <a:pt x="154" y="120"/>
                </a:lnTo>
                <a:lnTo>
                  <a:pt x="154" y="120"/>
                </a:lnTo>
                <a:lnTo>
                  <a:pt x="153" y="123"/>
                </a:lnTo>
                <a:lnTo>
                  <a:pt x="151" y="125"/>
                </a:lnTo>
                <a:lnTo>
                  <a:pt x="151" y="125"/>
                </a:lnTo>
                <a:close/>
                <a:moveTo>
                  <a:pt x="45" y="148"/>
                </a:moveTo>
                <a:lnTo>
                  <a:pt x="45" y="148"/>
                </a:lnTo>
                <a:lnTo>
                  <a:pt x="43" y="158"/>
                </a:lnTo>
                <a:lnTo>
                  <a:pt x="43" y="158"/>
                </a:lnTo>
                <a:lnTo>
                  <a:pt x="43" y="157"/>
                </a:lnTo>
                <a:lnTo>
                  <a:pt x="43" y="157"/>
                </a:lnTo>
                <a:lnTo>
                  <a:pt x="46" y="151"/>
                </a:lnTo>
                <a:lnTo>
                  <a:pt x="46" y="151"/>
                </a:lnTo>
                <a:lnTo>
                  <a:pt x="46" y="150"/>
                </a:lnTo>
                <a:lnTo>
                  <a:pt x="45" y="148"/>
                </a:lnTo>
                <a:lnTo>
                  <a:pt x="45" y="148"/>
                </a:lnTo>
                <a:close/>
                <a:moveTo>
                  <a:pt x="37" y="147"/>
                </a:moveTo>
                <a:lnTo>
                  <a:pt x="37" y="147"/>
                </a:lnTo>
                <a:lnTo>
                  <a:pt x="35" y="148"/>
                </a:lnTo>
                <a:lnTo>
                  <a:pt x="33" y="151"/>
                </a:lnTo>
                <a:lnTo>
                  <a:pt x="33" y="151"/>
                </a:lnTo>
                <a:lnTo>
                  <a:pt x="36" y="150"/>
                </a:lnTo>
                <a:lnTo>
                  <a:pt x="37" y="147"/>
                </a:lnTo>
                <a:lnTo>
                  <a:pt x="37" y="147"/>
                </a:lnTo>
                <a:close/>
                <a:moveTo>
                  <a:pt x="172" y="178"/>
                </a:moveTo>
                <a:lnTo>
                  <a:pt x="172" y="178"/>
                </a:lnTo>
                <a:lnTo>
                  <a:pt x="171" y="181"/>
                </a:lnTo>
                <a:lnTo>
                  <a:pt x="171" y="181"/>
                </a:lnTo>
                <a:lnTo>
                  <a:pt x="171" y="181"/>
                </a:lnTo>
                <a:lnTo>
                  <a:pt x="171" y="181"/>
                </a:lnTo>
                <a:lnTo>
                  <a:pt x="175" y="179"/>
                </a:lnTo>
                <a:lnTo>
                  <a:pt x="175" y="179"/>
                </a:lnTo>
                <a:lnTo>
                  <a:pt x="172" y="178"/>
                </a:lnTo>
                <a:lnTo>
                  <a:pt x="172" y="178"/>
                </a:lnTo>
                <a:close/>
                <a:moveTo>
                  <a:pt x="13" y="188"/>
                </a:moveTo>
                <a:lnTo>
                  <a:pt x="13" y="188"/>
                </a:lnTo>
                <a:lnTo>
                  <a:pt x="13" y="194"/>
                </a:lnTo>
                <a:lnTo>
                  <a:pt x="13" y="198"/>
                </a:lnTo>
                <a:lnTo>
                  <a:pt x="13" y="198"/>
                </a:lnTo>
                <a:lnTo>
                  <a:pt x="15" y="198"/>
                </a:lnTo>
                <a:lnTo>
                  <a:pt x="15" y="198"/>
                </a:lnTo>
                <a:lnTo>
                  <a:pt x="13" y="188"/>
                </a:lnTo>
                <a:lnTo>
                  <a:pt x="13" y="188"/>
                </a:lnTo>
                <a:close/>
                <a:moveTo>
                  <a:pt x="18" y="147"/>
                </a:moveTo>
                <a:lnTo>
                  <a:pt x="18" y="147"/>
                </a:lnTo>
                <a:lnTo>
                  <a:pt x="19" y="148"/>
                </a:lnTo>
                <a:lnTo>
                  <a:pt x="19" y="148"/>
                </a:lnTo>
                <a:lnTo>
                  <a:pt x="20" y="147"/>
                </a:lnTo>
                <a:lnTo>
                  <a:pt x="22" y="144"/>
                </a:lnTo>
                <a:lnTo>
                  <a:pt x="22" y="144"/>
                </a:lnTo>
                <a:lnTo>
                  <a:pt x="18" y="147"/>
                </a:lnTo>
                <a:lnTo>
                  <a:pt x="18" y="147"/>
                </a:lnTo>
                <a:close/>
                <a:moveTo>
                  <a:pt x="90" y="61"/>
                </a:moveTo>
                <a:lnTo>
                  <a:pt x="90" y="61"/>
                </a:lnTo>
                <a:lnTo>
                  <a:pt x="99" y="61"/>
                </a:lnTo>
                <a:lnTo>
                  <a:pt x="107" y="59"/>
                </a:lnTo>
                <a:lnTo>
                  <a:pt x="107" y="59"/>
                </a:lnTo>
                <a:lnTo>
                  <a:pt x="99" y="60"/>
                </a:lnTo>
                <a:lnTo>
                  <a:pt x="90" y="61"/>
                </a:lnTo>
                <a:lnTo>
                  <a:pt x="90" y="61"/>
                </a:lnTo>
                <a:close/>
                <a:moveTo>
                  <a:pt x="67" y="228"/>
                </a:moveTo>
                <a:lnTo>
                  <a:pt x="67" y="228"/>
                </a:lnTo>
                <a:lnTo>
                  <a:pt x="67" y="226"/>
                </a:lnTo>
                <a:lnTo>
                  <a:pt x="67" y="226"/>
                </a:lnTo>
                <a:lnTo>
                  <a:pt x="63" y="226"/>
                </a:lnTo>
                <a:lnTo>
                  <a:pt x="59" y="226"/>
                </a:lnTo>
                <a:lnTo>
                  <a:pt x="59" y="226"/>
                </a:lnTo>
                <a:lnTo>
                  <a:pt x="67" y="228"/>
                </a:lnTo>
                <a:lnTo>
                  <a:pt x="67" y="228"/>
                </a:lnTo>
                <a:close/>
                <a:moveTo>
                  <a:pt x="56" y="215"/>
                </a:moveTo>
                <a:lnTo>
                  <a:pt x="56" y="215"/>
                </a:lnTo>
                <a:lnTo>
                  <a:pt x="54" y="218"/>
                </a:lnTo>
                <a:lnTo>
                  <a:pt x="54" y="218"/>
                </a:lnTo>
                <a:lnTo>
                  <a:pt x="56" y="218"/>
                </a:lnTo>
                <a:lnTo>
                  <a:pt x="56" y="218"/>
                </a:lnTo>
                <a:lnTo>
                  <a:pt x="57" y="216"/>
                </a:lnTo>
                <a:lnTo>
                  <a:pt x="57" y="216"/>
                </a:lnTo>
                <a:lnTo>
                  <a:pt x="56" y="215"/>
                </a:lnTo>
                <a:lnTo>
                  <a:pt x="56" y="215"/>
                </a:lnTo>
                <a:close/>
                <a:moveTo>
                  <a:pt x="52" y="113"/>
                </a:moveTo>
                <a:lnTo>
                  <a:pt x="52" y="113"/>
                </a:lnTo>
                <a:lnTo>
                  <a:pt x="50" y="114"/>
                </a:lnTo>
                <a:lnTo>
                  <a:pt x="50" y="114"/>
                </a:lnTo>
                <a:lnTo>
                  <a:pt x="50" y="118"/>
                </a:lnTo>
                <a:lnTo>
                  <a:pt x="50" y="118"/>
                </a:lnTo>
                <a:lnTo>
                  <a:pt x="52" y="115"/>
                </a:lnTo>
                <a:lnTo>
                  <a:pt x="52" y="115"/>
                </a:lnTo>
                <a:lnTo>
                  <a:pt x="52" y="115"/>
                </a:lnTo>
                <a:lnTo>
                  <a:pt x="52" y="115"/>
                </a:lnTo>
                <a:lnTo>
                  <a:pt x="52" y="113"/>
                </a:lnTo>
                <a:lnTo>
                  <a:pt x="52" y="113"/>
                </a:lnTo>
                <a:close/>
                <a:moveTo>
                  <a:pt x="174" y="101"/>
                </a:moveTo>
                <a:lnTo>
                  <a:pt x="174" y="101"/>
                </a:lnTo>
                <a:lnTo>
                  <a:pt x="170" y="106"/>
                </a:lnTo>
                <a:lnTo>
                  <a:pt x="170" y="106"/>
                </a:lnTo>
                <a:lnTo>
                  <a:pt x="170" y="107"/>
                </a:lnTo>
                <a:lnTo>
                  <a:pt x="170" y="107"/>
                </a:lnTo>
                <a:lnTo>
                  <a:pt x="174" y="104"/>
                </a:lnTo>
                <a:lnTo>
                  <a:pt x="174" y="104"/>
                </a:lnTo>
                <a:lnTo>
                  <a:pt x="174" y="103"/>
                </a:lnTo>
                <a:lnTo>
                  <a:pt x="174" y="101"/>
                </a:lnTo>
                <a:lnTo>
                  <a:pt x="174" y="101"/>
                </a:lnTo>
                <a:close/>
                <a:moveTo>
                  <a:pt x="57" y="212"/>
                </a:moveTo>
                <a:lnTo>
                  <a:pt x="57" y="212"/>
                </a:lnTo>
                <a:lnTo>
                  <a:pt x="59" y="212"/>
                </a:lnTo>
                <a:lnTo>
                  <a:pt x="59" y="212"/>
                </a:lnTo>
                <a:lnTo>
                  <a:pt x="59" y="211"/>
                </a:lnTo>
                <a:lnTo>
                  <a:pt x="59" y="211"/>
                </a:lnTo>
                <a:lnTo>
                  <a:pt x="60" y="209"/>
                </a:lnTo>
                <a:lnTo>
                  <a:pt x="60" y="209"/>
                </a:lnTo>
                <a:lnTo>
                  <a:pt x="59" y="209"/>
                </a:lnTo>
                <a:lnTo>
                  <a:pt x="59" y="209"/>
                </a:lnTo>
                <a:lnTo>
                  <a:pt x="57" y="212"/>
                </a:lnTo>
                <a:lnTo>
                  <a:pt x="57" y="212"/>
                </a:lnTo>
                <a:close/>
                <a:moveTo>
                  <a:pt x="185" y="121"/>
                </a:moveTo>
                <a:lnTo>
                  <a:pt x="185" y="121"/>
                </a:lnTo>
                <a:lnTo>
                  <a:pt x="184" y="123"/>
                </a:lnTo>
                <a:lnTo>
                  <a:pt x="184" y="125"/>
                </a:lnTo>
                <a:lnTo>
                  <a:pt x="184" y="125"/>
                </a:lnTo>
                <a:lnTo>
                  <a:pt x="185" y="123"/>
                </a:lnTo>
                <a:lnTo>
                  <a:pt x="185" y="121"/>
                </a:lnTo>
                <a:lnTo>
                  <a:pt x="185" y="121"/>
                </a:lnTo>
                <a:close/>
                <a:moveTo>
                  <a:pt x="54" y="113"/>
                </a:moveTo>
                <a:lnTo>
                  <a:pt x="54" y="113"/>
                </a:lnTo>
                <a:lnTo>
                  <a:pt x="56" y="108"/>
                </a:lnTo>
                <a:lnTo>
                  <a:pt x="56" y="108"/>
                </a:lnTo>
                <a:lnTo>
                  <a:pt x="53" y="111"/>
                </a:lnTo>
                <a:lnTo>
                  <a:pt x="53" y="111"/>
                </a:lnTo>
                <a:lnTo>
                  <a:pt x="53" y="111"/>
                </a:lnTo>
                <a:lnTo>
                  <a:pt x="53" y="111"/>
                </a:lnTo>
                <a:lnTo>
                  <a:pt x="54" y="113"/>
                </a:lnTo>
                <a:lnTo>
                  <a:pt x="54" y="113"/>
                </a:lnTo>
                <a:close/>
                <a:moveTo>
                  <a:pt x="32" y="111"/>
                </a:moveTo>
                <a:lnTo>
                  <a:pt x="32" y="111"/>
                </a:lnTo>
                <a:lnTo>
                  <a:pt x="30" y="115"/>
                </a:lnTo>
                <a:lnTo>
                  <a:pt x="30" y="115"/>
                </a:lnTo>
                <a:lnTo>
                  <a:pt x="30" y="117"/>
                </a:lnTo>
                <a:lnTo>
                  <a:pt x="30" y="118"/>
                </a:lnTo>
                <a:lnTo>
                  <a:pt x="30" y="118"/>
                </a:lnTo>
                <a:lnTo>
                  <a:pt x="32" y="115"/>
                </a:lnTo>
                <a:lnTo>
                  <a:pt x="32" y="111"/>
                </a:lnTo>
                <a:lnTo>
                  <a:pt x="32" y="111"/>
                </a:lnTo>
                <a:close/>
                <a:moveTo>
                  <a:pt x="19" y="124"/>
                </a:moveTo>
                <a:lnTo>
                  <a:pt x="19" y="124"/>
                </a:lnTo>
                <a:lnTo>
                  <a:pt x="19" y="124"/>
                </a:lnTo>
                <a:lnTo>
                  <a:pt x="19" y="124"/>
                </a:lnTo>
                <a:lnTo>
                  <a:pt x="18" y="125"/>
                </a:lnTo>
                <a:lnTo>
                  <a:pt x="18" y="125"/>
                </a:lnTo>
                <a:lnTo>
                  <a:pt x="16" y="127"/>
                </a:lnTo>
                <a:lnTo>
                  <a:pt x="18" y="128"/>
                </a:lnTo>
                <a:lnTo>
                  <a:pt x="18" y="128"/>
                </a:lnTo>
                <a:lnTo>
                  <a:pt x="19" y="127"/>
                </a:lnTo>
                <a:lnTo>
                  <a:pt x="19" y="124"/>
                </a:lnTo>
                <a:lnTo>
                  <a:pt x="19" y="124"/>
                </a:lnTo>
                <a:close/>
                <a:moveTo>
                  <a:pt x="25" y="172"/>
                </a:moveTo>
                <a:lnTo>
                  <a:pt x="25" y="172"/>
                </a:lnTo>
                <a:lnTo>
                  <a:pt x="25" y="172"/>
                </a:lnTo>
                <a:lnTo>
                  <a:pt x="25" y="172"/>
                </a:lnTo>
                <a:lnTo>
                  <a:pt x="29" y="168"/>
                </a:lnTo>
                <a:lnTo>
                  <a:pt x="29" y="168"/>
                </a:lnTo>
                <a:lnTo>
                  <a:pt x="30" y="167"/>
                </a:lnTo>
                <a:lnTo>
                  <a:pt x="30" y="167"/>
                </a:lnTo>
                <a:lnTo>
                  <a:pt x="27" y="169"/>
                </a:lnTo>
                <a:lnTo>
                  <a:pt x="25" y="172"/>
                </a:lnTo>
                <a:lnTo>
                  <a:pt x="25" y="172"/>
                </a:lnTo>
                <a:close/>
                <a:moveTo>
                  <a:pt x="171" y="125"/>
                </a:moveTo>
                <a:lnTo>
                  <a:pt x="171" y="125"/>
                </a:lnTo>
                <a:lnTo>
                  <a:pt x="170" y="127"/>
                </a:lnTo>
                <a:lnTo>
                  <a:pt x="170" y="127"/>
                </a:lnTo>
                <a:lnTo>
                  <a:pt x="168" y="128"/>
                </a:lnTo>
                <a:lnTo>
                  <a:pt x="168" y="130"/>
                </a:lnTo>
                <a:lnTo>
                  <a:pt x="168" y="130"/>
                </a:lnTo>
                <a:lnTo>
                  <a:pt x="171" y="127"/>
                </a:lnTo>
                <a:lnTo>
                  <a:pt x="171" y="127"/>
                </a:lnTo>
                <a:lnTo>
                  <a:pt x="171" y="125"/>
                </a:lnTo>
                <a:lnTo>
                  <a:pt x="171" y="125"/>
                </a:lnTo>
                <a:close/>
                <a:moveTo>
                  <a:pt x="43" y="108"/>
                </a:moveTo>
                <a:lnTo>
                  <a:pt x="43" y="108"/>
                </a:lnTo>
                <a:lnTo>
                  <a:pt x="45" y="104"/>
                </a:lnTo>
                <a:lnTo>
                  <a:pt x="45" y="104"/>
                </a:lnTo>
                <a:lnTo>
                  <a:pt x="45" y="104"/>
                </a:lnTo>
                <a:lnTo>
                  <a:pt x="45" y="104"/>
                </a:lnTo>
                <a:lnTo>
                  <a:pt x="42" y="107"/>
                </a:lnTo>
                <a:lnTo>
                  <a:pt x="42" y="107"/>
                </a:lnTo>
                <a:lnTo>
                  <a:pt x="43" y="108"/>
                </a:lnTo>
                <a:lnTo>
                  <a:pt x="43" y="108"/>
                </a:lnTo>
                <a:close/>
                <a:moveTo>
                  <a:pt x="23" y="115"/>
                </a:moveTo>
                <a:lnTo>
                  <a:pt x="23" y="115"/>
                </a:lnTo>
                <a:lnTo>
                  <a:pt x="22" y="117"/>
                </a:lnTo>
                <a:lnTo>
                  <a:pt x="22" y="118"/>
                </a:lnTo>
                <a:lnTo>
                  <a:pt x="22" y="118"/>
                </a:lnTo>
                <a:lnTo>
                  <a:pt x="23" y="118"/>
                </a:lnTo>
                <a:lnTo>
                  <a:pt x="23" y="118"/>
                </a:lnTo>
                <a:lnTo>
                  <a:pt x="25" y="117"/>
                </a:lnTo>
                <a:lnTo>
                  <a:pt x="25" y="117"/>
                </a:lnTo>
                <a:lnTo>
                  <a:pt x="23" y="115"/>
                </a:lnTo>
                <a:lnTo>
                  <a:pt x="23" y="115"/>
                </a:lnTo>
                <a:close/>
                <a:moveTo>
                  <a:pt x="182" y="141"/>
                </a:moveTo>
                <a:lnTo>
                  <a:pt x="182" y="141"/>
                </a:lnTo>
                <a:lnTo>
                  <a:pt x="185" y="137"/>
                </a:lnTo>
                <a:lnTo>
                  <a:pt x="185" y="137"/>
                </a:lnTo>
                <a:lnTo>
                  <a:pt x="185" y="137"/>
                </a:lnTo>
                <a:lnTo>
                  <a:pt x="185" y="137"/>
                </a:lnTo>
                <a:lnTo>
                  <a:pt x="182" y="138"/>
                </a:lnTo>
                <a:lnTo>
                  <a:pt x="182" y="141"/>
                </a:lnTo>
                <a:lnTo>
                  <a:pt x="182" y="141"/>
                </a:lnTo>
                <a:close/>
                <a:moveTo>
                  <a:pt x="26" y="147"/>
                </a:moveTo>
                <a:lnTo>
                  <a:pt x="26" y="147"/>
                </a:lnTo>
                <a:lnTo>
                  <a:pt x="29" y="144"/>
                </a:lnTo>
                <a:lnTo>
                  <a:pt x="27" y="142"/>
                </a:lnTo>
                <a:lnTo>
                  <a:pt x="27" y="142"/>
                </a:lnTo>
                <a:lnTo>
                  <a:pt x="27" y="144"/>
                </a:lnTo>
                <a:lnTo>
                  <a:pt x="26" y="147"/>
                </a:lnTo>
                <a:lnTo>
                  <a:pt x="26" y="147"/>
                </a:lnTo>
                <a:close/>
                <a:moveTo>
                  <a:pt x="178" y="97"/>
                </a:moveTo>
                <a:lnTo>
                  <a:pt x="178" y="97"/>
                </a:lnTo>
                <a:lnTo>
                  <a:pt x="177" y="98"/>
                </a:lnTo>
                <a:lnTo>
                  <a:pt x="178" y="101"/>
                </a:lnTo>
                <a:lnTo>
                  <a:pt x="178" y="101"/>
                </a:lnTo>
                <a:lnTo>
                  <a:pt x="178" y="100"/>
                </a:lnTo>
                <a:lnTo>
                  <a:pt x="178" y="100"/>
                </a:lnTo>
                <a:lnTo>
                  <a:pt x="178" y="97"/>
                </a:lnTo>
                <a:lnTo>
                  <a:pt x="178" y="97"/>
                </a:lnTo>
                <a:close/>
                <a:moveTo>
                  <a:pt x="60" y="128"/>
                </a:moveTo>
                <a:lnTo>
                  <a:pt x="60" y="128"/>
                </a:lnTo>
                <a:lnTo>
                  <a:pt x="60" y="128"/>
                </a:lnTo>
                <a:lnTo>
                  <a:pt x="60" y="128"/>
                </a:lnTo>
                <a:lnTo>
                  <a:pt x="63" y="125"/>
                </a:lnTo>
                <a:lnTo>
                  <a:pt x="63" y="125"/>
                </a:lnTo>
                <a:lnTo>
                  <a:pt x="63" y="124"/>
                </a:lnTo>
                <a:lnTo>
                  <a:pt x="63" y="123"/>
                </a:lnTo>
                <a:lnTo>
                  <a:pt x="63" y="123"/>
                </a:lnTo>
                <a:lnTo>
                  <a:pt x="60" y="128"/>
                </a:lnTo>
                <a:lnTo>
                  <a:pt x="60" y="128"/>
                </a:lnTo>
                <a:close/>
                <a:moveTo>
                  <a:pt x="182" y="135"/>
                </a:moveTo>
                <a:lnTo>
                  <a:pt x="182" y="135"/>
                </a:lnTo>
                <a:lnTo>
                  <a:pt x="184" y="134"/>
                </a:lnTo>
                <a:lnTo>
                  <a:pt x="184" y="133"/>
                </a:lnTo>
                <a:lnTo>
                  <a:pt x="184" y="133"/>
                </a:lnTo>
                <a:lnTo>
                  <a:pt x="184" y="133"/>
                </a:lnTo>
                <a:lnTo>
                  <a:pt x="182" y="131"/>
                </a:lnTo>
                <a:lnTo>
                  <a:pt x="182" y="131"/>
                </a:lnTo>
                <a:lnTo>
                  <a:pt x="182" y="135"/>
                </a:lnTo>
                <a:lnTo>
                  <a:pt x="182" y="135"/>
                </a:lnTo>
                <a:close/>
                <a:moveTo>
                  <a:pt x="188" y="140"/>
                </a:moveTo>
                <a:lnTo>
                  <a:pt x="188" y="140"/>
                </a:lnTo>
                <a:lnTo>
                  <a:pt x="188" y="142"/>
                </a:lnTo>
                <a:lnTo>
                  <a:pt x="188" y="145"/>
                </a:lnTo>
                <a:lnTo>
                  <a:pt x="188" y="145"/>
                </a:lnTo>
                <a:lnTo>
                  <a:pt x="188" y="145"/>
                </a:lnTo>
                <a:lnTo>
                  <a:pt x="188" y="145"/>
                </a:lnTo>
                <a:lnTo>
                  <a:pt x="188" y="140"/>
                </a:lnTo>
                <a:lnTo>
                  <a:pt x="188" y="140"/>
                </a:lnTo>
                <a:close/>
                <a:moveTo>
                  <a:pt x="54" y="199"/>
                </a:moveTo>
                <a:lnTo>
                  <a:pt x="54" y="199"/>
                </a:lnTo>
                <a:lnTo>
                  <a:pt x="56" y="199"/>
                </a:lnTo>
                <a:lnTo>
                  <a:pt x="56" y="199"/>
                </a:lnTo>
                <a:lnTo>
                  <a:pt x="56" y="195"/>
                </a:lnTo>
                <a:lnTo>
                  <a:pt x="56" y="195"/>
                </a:lnTo>
                <a:lnTo>
                  <a:pt x="54" y="199"/>
                </a:lnTo>
                <a:lnTo>
                  <a:pt x="54" y="199"/>
                </a:lnTo>
                <a:close/>
                <a:moveTo>
                  <a:pt x="23" y="127"/>
                </a:moveTo>
                <a:lnTo>
                  <a:pt x="23" y="127"/>
                </a:lnTo>
                <a:lnTo>
                  <a:pt x="23" y="124"/>
                </a:lnTo>
                <a:lnTo>
                  <a:pt x="23" y="124"/>
                </a:lnTo>
                <a:lnTo>
                  <a:pt x="22" y="127"/>
                </a:lnTo>
                <a:lnTo>
                  <a:pt x="22" y="128"/>
                </a:lnTo>
                <a:lnTo>
                  <a:pt x="22" y="128"/>
                </a:lnTo>
                <a:lnTo>
                  <a:pt x="23" y="127"/>
                </a:lnTo>
                <a:lnTo>
                  <a:pt x="23" y="127"/>
                </a:lnTo>
                <a:close/>
                <a:moveTo>
                  <a:pt x="15" y="128"/>
                </a:moveTo>
                <a:lnTo>
                  <a:pt x="15" y="128"/>
                </a:lnTo>
                <a:lnTo>
                  <a:pt x="13" y="128"/>
                </a:lnTo>
                <a:lnTo>
                  <a:pt x="13" y="128"/>
                </a:lnTo>
                <a:lnTo>
                  <a:pt x="13" y="133"/>
                </a:lnTo>
                <a:lnTo>
                  <a:pt x="13" y="133"/>
                </a:lnTo>
                <a:lnTo>
                  <a:pt x="15" y="131"/>
                </a:lnTo>
                <a:lnTo>
                  <a:pt x="15" y="128"/>
                </a:lnTo>
                <a:lnTo>
                  <a:pt x="15" y="128"/>
                </a:lnTo>
                <a:close/>
                <a:moveTo>
                  <a:pt x="18" y="188"/>
                </a:moveTo>
                <a:lnTo>
                  <a:pt x="18" y="188"/>
                </a:lnTo>
                <a:lnTo>
                  <a:pt x="18" y="188"/>
                </a:lnTo>
                <a:lnTo>
                  <a:pt x="18" y="188"/>
                </a:lnTo>
                <a:lnTo>
                  <a:pt x="18" y="194"/>
                </a:lnTo>
                <a:lnTo>
                  <a:pt x="18" y="194"/>
                </a:lnTo>
                <a:lnTo>
                  <a:pt x="18" y="194"/>
                </a:lnTo>
                <a:lnTo>
                  <a:pt x="18" y="194"/>
                </a:lnTo>
                <a:lnTo>
                  <a:pt x="18" y="189"/>
                </a:lnTo>
                <a:lnTo>
                  <a:pt x="18" y="189"/>
                </a:lnTo>
                <a:lnTo>
                  <a:pt x="18" y="188"/>
                </a:lnTo>
                <a:lnTo>
                  <a:pt x="18" y="188"/>
                </a:lnTo>
                <a:close/>
                <a:moveTo>
                  <a:pt x="56" y="148"/>
                </a:moveTo>
                <a:lnTo>
                  <a:pt x="56" y="148"/>
                </a:lnTo>
                <a:lnTo>
                  <a:pt x="53" y="150"/>
                </a:lnTo>
                <a:lnTo>
                  <a:pt x="53" y="150"/>
                </a:lnTo>
                <a:lnTo>
                  <a:pt x="53" y="150"/>
                </a:lnTo>
                <a:lnTo>
                  <a:pt x="52" y="151"/>
                </a:lnTo>
                <a:lnTo>
                  <a:pt x="52" y="151"/>
                </a:lnTo>
                <a:lnTo>
                  <a:pt x="54" y="150"/>
                </a:lnTo>
                <a:lnTo>
                  <a:pt x="54" y="150"/>
                </a:lnTo>
                <a:lnTo>
                  <a:pt x="56" y="148"/>
                </a:lnTo>
                <a:lnTo>
                  <a:pt x="56" y="148"/>
                </a:lnTo>
                <a:close/>
                <a:moveTo>
                  <a:pt x="79" y="141"/>
                </a:moveTo>
                <a:lnTo>
                  <a:pt x="79" y="141"/>
                </a:lnTo>
                <a:lnTo>
                  <a:pt x="81" y="137"/>
                </a:lnTo>
                <a:lnTo>
                  <a:pt x="81" y="137"/>
                </a:lnTo>
                <a:lnTo>
                  <a:pt x="79" y="138"/>
                </a:lnTo>
                <a:lnTo>
                  <a:pt x="79" y="138"/>
                </a:lnTo>
                <a:lnTo>
                  <a:pt x="79" y="140"/>
                </a:lnTo>
                <a:lnTo>
                  <a:pt x="79" y="140"/>
                </a:lnTo>
                <a:lnTo>
                  <a:pt x="79" y="141"/>
                </a:lnTo>
                <a:lnTo>
                  <a:pt x="79" y="141"/>
                </a:lnTo>
                <a:close/>
                <a:moveTo>
                  <a:pt x="164" y="118"/>
                </a:moveTo>
                <a:lnTo>
                  <a:pt x="164" y="118"/>
                </a:lnTo>
                <a:lnTo>
                  <a:pt x="165" y="113"/>
                </a:lnTo>
                <a:lnTo>
                  <a:pt x="165" y="113"/>
                </a:lnTo>
                <a:lnTo>
                  <a:pt x="162" y="115"/>
                </a:lnTo>
                <a:lnTo>
                  <a:pt x="164" y="118"/>
                </a:lnTo>
                <a:lnTo>
                  <a:pt x="164" y="118"/>
                </a:lnTo>
                <a:close/>
                <a:moveTo>
                  <a:pt x="47" y="198"/>
                </a:moveTo>
                <a:lnTo>
                  <a:pt x="47" y="198"/>
                </a:lnTo>
                <a:lnTo>
                  <a:pt x="47" y="195"/>
                </a:lnTo>
                <a:lnTo>
                  <a:pt x="47" y="195"/>
                </a:lnTo>
                <a:lnTo>
                  <a:pt x="46" y="198"/>
                </a:lnTo>
                <a:lnTo>
                  <a:pt x="46" y="198"/>
                </a:lnTo>
                <a:lnTo>
                  <a:pt x="47" y="198"/>
                </a:lnTo>
                <a:lnTo>
                  <a:pt x="47" y="198"/>
                </a:lnTo>
                <a:close/>
                <a:moveTo>
                  <a:pt x="74" y="209"/>
                </a:moveTo>
                <a:lnTo>
                  <a:pt x="74" y="209"/>
                </a:lnTo>
                <a:lnTo>
                  <a:pt x="70" y="209"/>
                </a:lnTo>
                <a:lnTo>
                  <a:pt x="70" y="209"/>
                </a:lnTo>
                <a:lnTo>
                  <a:pt x="70" y="209"/>
                </a:lnTo>
                <a:lnTo>
                  <a:pt x="70" y="209"/>
                </a:lnTo>
                <a:lnTo>
                  <a:pt x="73" y="211"/>
                </a:lnTo>
                <a:lnTo>
                  <a:pt x="73" y="211"/>
                </a:lnTo>
                <a:lnTo>
                  <a:pt x="74" y="209"/>
                </a:lnTo>
                <a:lnTo>
                  <a:pt x="74" y="209"/>
                </a:lnTo>
                <a:close/>
                <a:moveTo>
                  <a:pt x="138" y="124"/>
                </a:moveTo>
                <a:lnTo>
                  <a:pt x="138" y="124"/>
                </a:lnTo>
                <a:lnTo>
                  <a:pt x="138" y="124"/>
                </a:lnTo>
                <a:lnTo>
                  <a:pt x="138" y="124"/>
                </a:lnTo>
                <a:lnTo>
                  <a:pt x="141" y="118"/>
                </a:lnTo>
                <a:lnTo>
                  <a:pt x="141" y="118"/>
                </a:lnTo>
                <a:lnTo>
                  <a:pt x="140" y="118"/>
                </a:lnTo>
                <a:lnTo>
                  <a:pt x="140" y="118"/>
                </a:lnTo>
                <a:lnTo>
                  <a:pt x="138" y="121"/>
                </a:lnTo>
                <a:lnTo>
                  <a:pt x="138" y="124"/>
                </a:lnTo>
                <a:lnTo>
                  <a:pt x="138" y="124"/>
                </a:lnTo>
                <a:close/>
                <a:moveTo>
                  <a:pt x="54" y="189"/>
                </a:moveTo>
                <a:lnTo>
                  <a:pt x="54" y="189"/>
                </a:lnTo>
                <a:lnTo>
                  <a:pt x="54" y="194"/>
                </a:lnTo>
                <a:lnTo>
                  <a:pt x="54" y="194"/>
                </a:lnTo>
                <a:lnTo>
                  <a:pt x="56" y="192"/>
                </a:lnTo>
                <a:lnTo>
                  <a:pt x="54" y="189"/>
                </a:lnTo>
                <a:lnTo>
                  <a:pt x="54" y="189"/>
                </a:lnTo>
                <a:close/>
                <a:moveTo>
                  <a:pt x="8" y="77"/>
                </a:moveTo>
                <a:lnTo>
                  <a:pt x="8" y="77"/>
                </a:lnTo>
                <a:lnTo>
                  <a:pt x="8" y="81"/>
                </a:lnTo>
                <a:lnTo>
                  <a:pt x="8" y="81"/>
                </a:lnTo>
                <a:lnTo>
                  <a:pt x="9" y="79"/>
                </a:lnTo>
                <a:lnTo>
                  <a:pt x="9" y="79"/>
                </a:lnTo>
                <a:lnTo>
                  <a:pt x="8" y="77"/>
                </a:lnTo>
                <a:lnTo>
                  <a:pt x="8" y="77"/>
                </a:lnTo>
                <a:close/>
                <a:moveTo>
                  <a:pt x="30" y="138"/>
                </a:moveTo>
                <a:lnTo>
                  <a:pt x="30" y="138"/>
                </a:lnTo>
                <a:lnTo>
                  <a:pt x="30" y="140"/>
                </a:lnTo>
                <a:lnTo>
                  <a:pt x="30" y="140"/>
                </a:lnTo>
                <a:lnTo>
                  <a:pt x="30" y="142"/>
                </a:lnTo>
                <a:lnTo>
                  <a:pt x="30" y="142"/>
                </a:lnTo>
                <a:lnTo>
                  <a:pt x="32" y="141"/>
                </a:lnTo>
                <a:lnTo>
                  <a:pt x="30" y="138"/>
                </a:lnTo>
                <a:lnTo>
                  <a:pt x="30" y="138"/>
                </a:lnTo>
                <a:close/>
                <a:moveTo>
                  <a:pt x="182" y="151"/>
                </a:moveTo>
                <a:lnTo>
                  <a:pt x="182" y="151"/>
                </a:lnTo>
                <a:lnTo>
                  <a:pt x="182" y="152"/>
                </a:lnTo>
                <a:lnTo>
                  <a:pt x="182" y="152"/>
                </a:lnTo>
                <a:lnTo>
                  <a:pt x="182" y="157"/>
                </a:lnTo>
                <a:lnTo>
                  <a:pt x="182" y="157"/>
                </a:lnTo>
                <a:lnTo>
                  <a:pt x="182" y="151"/>
                </a:lnTo>
                <a:lnTo>
                  <a:pt x="182" y="151"/>
                </a:lnTo>
                <a:close/>
                <a:moveTo>
                  <a:pt x="49" y="150"/>
                </a:moveTo>
                <a:lnTo>
                  <a:pt x="49" y="150"/>
                </a:lnTo>
                <a:lnTo>
                  <a:pt x="49" y="152"/>
                </a:lnTo>
                <a:lnTo>
                  <a:pt x="49" y="152"/>
                </a:lnTo>
                <a:lnTo>
                  <a:pt x="50" y="150"/>
                </a:lnTo>
                <a:lnTo>
                  <a:pt x="50" y="150"/>
                </a:lnTo>
                <a:lnTo>
                  <a:pt x="49" y="150"/>
                </a:lnTo>
                <a:lnTo>
                  <a:pt x="49" y="150"/>
                </a:lnTo>
                <a:close/>
                <a:moveTo>
                  <a:pt x="22" y="165"/>
                </a:moveTo>
                <a:lnTo>
                  <a:pt x="22" y="165"/>
                </a:lnTo>
                <a:lnTo>
                  <a:pt x="20" y="165"/>
                </a:lnTo>
                <a:lnTo>
                  <a:pt x="20" y="165"/>
                </a:lnTo>
                <a:lnTo>
                  <a:pt x="20" y="164"/>
                </a:lnTo>
                <a:lnTo>
                  <a:pt x="20" y="164"/>
                </a:lnTo>
                <a:lnTo>
                  <a:pt x="20" y="168"/>
                </a:lnTo>
                <a:lnTo>
                  <a:pt x="20" y="168"/>
                </a:lnTo>
                <a:lnTo>
                  <a:pt x="22" y="165"/>
                </a:lnTo>
                <a:lnTo>
                  <a:pt x="22" y="165"/>
                </a:lnTo>
                <a:close/>
                <a:moveTo>
                  <a:pt x="89" y="137"/>
                </a:moveTo>
                <a:lnTo>
                  <a:pt x="89" y="137"/>
                </a:lnTo>
                <a:lnTo>
                  <a:pt x="87" y="130"/>
                </a:lnTo>
                <a:lnTo>
                  <a:pt x="87" y="130"/>
                </a:lnTo>
                <a:lnTo>
                  <a:pt x="89" y="137"/>
                </a:lnTo>
                <a:lnTo>
                  <a:pt x="89" y="137"/>
                </a:lnTo>
                <a:close/>
                <a:moveTo>
                  <a:pt x="162" y="98"/>
                </a:moveTo>
                <a:lnTo>
                  <a:pt x="162" y="98"/>
                </a:lnTo>
                <a:lnTo>
                  <a:pt x="162" y="98"/>
                </a:lnTo>
                <a:lnTo>
                  <a:pt x="162" y="98"/>
                </a:lnTo>
                <a:lnTo>
                  <a:pt x="158" y="103"/>
                </a:lnTo>
                <a:lnTo>
                  <a:pt x="158" y="103"/>
                </a:lnTo>
                <a:lnTo>
                  <a:pt x="160" y="103"/>
                </a:lnTo>
                <a:lnTo>
                  <a:pt x="160" y="103"/>
                </a:lnTo>
                <a:lnTo>
                  <a:pt x="162" y="98"/>
                </a:lnTo>
                <a:lnTo>
                  <a:pt x="162" y="98"/>
                </a:lnTo>
                <a:close/>
                <a:moveTo>
                  <a:pt x="66" y="114"/>
                </a:moveTo>
                <a:lnTo>
                  <a:pt x="66" y="114"/>
                </a:lnTo>
                <a:lnTo>
                  <a:pt x="67" y="113"/>
                </a:lnTo>
                <a:lnTo>
                  <a:pt x="67" y="111"/>
                </a:lnTo>
                <a:lnTo>
                  <a:pt x="67" y="111"/>
                </a:lnTo>
                <a:lnTo>
                  <a:pt x="66" y="113"/>
                </a:lnTo>
                <a:lnTo>
                  <a:pt x="66" y="114"/>
                </a:lnTo>
                <a:lnTo>
                  <a:pt x="66" y="114"/>
                </a:lnTo>
                <a:close/>
                <a:moveTo>
                  <a:pt x="73" y="121"/>
                </a:moveTo>
                <a:lnTo>
                  <a:pt x="73" y="121"/>
                </a:lnTo>
                <a:lnTo>
                  <a:pt x="74" y="120"/>
                </a:lnTo>
                <a:lnTo>
                  <a:pt x="74" y="118"/>
                </a:lnTo>
                <a:lnTo>
                  <a:pt x="74" y="118"/>
                </a:lnTo>
                <a:lnTo>
                  <a:pt x="73" y="118"/>
                </a:lnTo>
                <a:lnTo>
                  <a:pt x="73" y="121"/>
                </a:lnTo>
                <a:lnTo>
                  <a:pt x="73" y="121"/>
                </a:lnTo>
                <a:close/>
                <a:moveTo>
                  <a:pt x="33" y="212"/>
                </a:moveTo>
                <a:lnTo>
                  <a:pt x="33" y="212"/>
                </a:lnTo>
                <a:lnTo>
                  <a:pt x="33" y="212"/>
                </a:lnTo>
                <a:lnTo>
                  <a:pt x="33" y="212"/>
                </a:lnTo>
                <a:lnTo>
                  <a:pt x="32" y="214"/>
                </a:lnTo>
                <a:lnTo>
                  <a:pt x="32" y="214"/>
                </a:lnTo>
                <a:lnTo>
                  <a:pt x="35" y="215"/>
                </a:lnTo>
                <a:lnTo>
                  <a:pt x="35" y="214"/>
                </a:lnTo>
                <a:lnTo>
                  <a:pt x="35" y="214"/>
                </a:lnTo>
                <a:lnTo>
                  <a:pt x="33" y="212"/>
                </a:lnTo>
                <a:lnTo>
                  <a:pt x="33" y="212"/>
                </a:lnTo>
                <a:close/>
                <a:moveTo>
                  <a:pt x="66" y="206"/>
                </a:moveTo>
                <a:lnTo>
                  <a:pt x="66" y="206"/>
                </a:lnTo>
                <a:lnTo>
                  <a:pt x="70" y="206"/>
                </a:lnTo>
                <a:lnTo>
                  <a:pt x="70" y="206"/>
                </a:lnTo>
                <a:lnTo>
                  <a:pt x="70" y="206"/>
                </a:lnTo>
                <a:lnTo>
                  <a:pt x="70" y="206"/>
                </a:lnTo>
                <a:lnTo>
                  <a:pt x="66" y="205"/>
                </a:lnTo>
                <a:lnTo>
                  <a:pt x="66" y="205"/>
                </a:lnTo>
                <a:lnTo>
                  <a:pt x="66" y="206"/>
                </a:lnTo>
                <a:lnTo>
                  <a:pt x="66" y="206"/>
                </a:lnTo>
                <a:close/>
                <a:moveTo>
                  <a:pt x="60" y="141"/>
                </a:moveTo>
                <a:lnTo>
                  <a:pt x="60" y="141"/>
                </a:lnTo>
                <a:lnTo>
                  <a:pt x="62" y="140"/>
                </a:lnTo>
                <a:lnTo>
                  <a:pt x="60" y="138"/>
                </a:lnTo>
                <a:lnTo>
                  <a:pt x="60" y="138"/>
                </a:lnTo>
                <a:lnTo>
                  <a:pt x="60" y="141"/>
                </a:lnTo>
                <a:lnTo>
                  <a:pt x="60" y="141"/>
                </a:lnTo>
                <a:close/>
                <a:moveTo>
                  <a:pt x="57" y="202"/>
                </a:moveTo>
                <a:lnTo>
                  <a:pt x="57" y="202"/>
                </a:lnTo>
                <a:lnTo>
                  <a:pt x="57" y="205"/>
                </a:lnTo>
                <a:lnTo>
                  <a:pt x="57" y="205"/>
                </a:lnTo>
                <a:lnTo>
                  <a:pt x="59" y="205"/>
                </a:lnTo>
                <a:lnTo>
                  <a:pt x="59" y="205"/>
                </a:lnTo>
                <a:lnTo>
                  <a:pt x="59" y="204"/>
                </a:lnTo>
                <a:lnTo>
                  <a:pt x="59" y="204"/>
                </a:lnTo>
                <a:lnTo>
                  <a:pt x="57" y="202"/>
                </a:lnTo>
                <a:lnTo>
                  <a:pt x="57" y="202"/>
                </a:lnTo>
                <a:close/>
                <a:moveTo>
                  <a:pt x="47" y="135"/>
                </a:moveTo>
                <a:lnTo>
                  <a:pt x="47" y="135"/>
                </a:lnTo>
                <a:lnTo>
                  <a:pt x="47" y="133"/>
                </a:lnTo>
                <a:lnTo>
                  <a:pt x="47" y="133"/>
                </a:lnTo>
                <a:lnTo>
                  <a:pt x="46" y="134"/>
                </a:lnTo>
                <a:lnTo>
                  <a:pt x="46" y="134"/>
                </a:lnTo>
                <a:lnTo>
                  <a:pt x="47" y="135"/>
                </a:lnTo>
                <a:lnTo>
                  <a:pt x="47" y="135"/>
                </a:lnTo>
                <a:close/>
                <a:moveTo>
                  <a:pt x="170" y="121"/>
                </a:moveTo>
                <a:lnTo>
                  <a:pt x="170" y="121"/>
                </a:lnTo>
                <a:lnTo>
                  <a:pt x="168" y="123"/>
                </a:lnTo>
                <a:lnTo>
                  <a:pt x="168" y="124"/>
                </a:lnTo>
                <a:lnTo>
                  <a:pt x="168" y="124"/>
                </a:lnTo>
                <a:lnTo>
                  <a:pt x="170" y="123"/>
                </a:lnTo>
                <a:lnTo>
                  <a:pt x="170" y="121"/>
                </a:lnTo>
                <a:lnTo>
                  <a:pt x="170" y="121"/>
                </a:lnTo>
                <a:close/>
                <a:moveTo>
                  <a:pt x="67" y="104"/>
                </a:moveTo>
                <a:lnTo>
                  <a:pt x="67" y="104"/>
                </a:lnTo>
                <a:lnTo>
                  <a:pt x="69" y="107"/>
                </a:lnTo>
                <a:lnTo>
                  <a:pt x="69" y="107"/>
                </a:lnTo>
                <a:lnTo>
                  <a:pt x="70" y="104"/>
                </a:lnTo>
                <a:lnTo>
                  <a:pt x="70" y="104"/>
                </a:lnTo>
                <a:lnTo>
                  <a:pt x="67" y="104"/>
                </a:lnTo>
                <a:lnTo>
                  <a:pt x="67" y="104"/>
                </a:lnTo>
                <a:close/>
                <a:moveTo>
                  <a:pt x="22" y="103"/>
                </a:moveTo>
                <a:lnTo>
                  <a:pt x="22" y="103"/>
                </a:lnTo>
                <a:lnTo>
                  <a:pt x="23" y="103"/>
                </a:lnTo>
                <a:lnTo>
                  <a:pt x="23" y="103"/>
                </a:lnTo>
                <a:lnTo>
                  <a:pt x="25" y="100"/>
                </a:lnTo>
                <a:lnTo>
                  <a:pt x="25" y="100"/>
                </a:lnTo>
                <a:lnTo>
                  <a:pt x="25" y="100"/>
                </a:lnTo>
                <a:lnTo>
                  <a:pt x="25" y="100"/>
                </a:lnTo>
                <a:lnTo>
                  <a:pt x="22" y="103"/>
                </a:lnTo>
                <a:lnTo>
                  <a:pt x="22" y="103"/>
                </a:lnTo>
                <a:close/>
                <a:moveTo>
                  <a:pt x="47" y="144"/>
                </a:moveTo>
                <a:lnTo>
                  <a:pt x="47" y="144"/>
                </a:lnTo>
                <a:lnTo>
                  <a:pt x="49" y="140"/>
                </a:lnTo>
                <a:lnTo>
                  <a:pt x="49" y="140"/>
                </a:lnTo>
                <a:lnTo>
                  <a:pt x="47" y="141"/>
                </a:lnTo>
                <a:lnTo>
                  <a:pt x="47" y="144"/>
                </a:lnTo>
                <a:lnTo>
                  <a:pt x="47" y="144"/>
                </a:lnTo>
                <a:close/>
                <a:moveTo>
                  <a:pt x="120" y="7"/>
                </a:moveTo>
                <a:lnTo>
                  <a:pt x="120" y="7"/>
                </a:lnTo>
                <a:lnTo>
                  <a:pt x="121" y="12"/>
                </a:lnTo>
                <a:lnTo>
                  <a:pt x="121" y="12"/>
                </a:lnTo>
                <a:lnTo>
                  <a:pt x="121" y="10"/>
                </a:lnTo>
                <a:lnTo>
                  <a:pt x="120" y="7"/>
                </a:lnTo>
                <a:lnTo>
                  <a:pt x="120" y="7"/>
                </a:lnTo>
                <a:close/>
                <a:moveTo>
                  <a:pt x="143" y="137"/>
                </a:moveTo>
                <a:lnTo>
                  <a:pt x="143" y="137"/>
                </a:lnTo>
                <a:lnTo>
                  <a:pt x="148" y="137"/>
                </a:lnTo>
                <a:lnTo>
                  <a:pt x="148" y="137"/>
                </a:lnTo>
                <a:lnTo>
                  <a:pt x="148" y="135"/>
                </a:lnTo>
                <a:lnTo>
                  <a:pt x="148" y="135"/>
                </a:lnTo>
                <a:lnTo>
                  <a:pt x="143" y="137"/>
                </a:lnTo>
                <a:lnTo>
                  <a:pt x="143" y="137"/>
                </a:lnTo>
                <a:close/>
                <a:moveTo>
                  <a:pt x="43" y="194"/>
                </a:moveTo>
                <a:lnTo>
                  <a:pt x="43" y="194"/>
                </a:lnTo>
                <a:lnTo>
                  <a:pt x="43" y="191"/>
                </a:lnTo>
                <a:lnTo>
                  <a:pt x="43" y="191"/>
                </a:lnTo>
                <a:lnTo>
                  <a:pt x="42" y="192"/>
                </a:lnTo>
                <a:lnTo>
                  <a:pt x="43" y="194"/>
                </a:lnTo>
                <a:lnTo>
                  <a:pt x="43" y="194"/>
                </a:lnTo>
                <a:close/>
                <a:moveTo>
                  <a:pt x="150" y="178"/>
                </a:moveTo>
                <a:lnTo>
                  <a:pt x="150" y="178"/>
                </a:lnTo>
                <a:lnTo>
                  <a:pt x="145" y="178"/>
                </a:lnTo>
                <a:lnTo>
                  <a:pt x="145" y="178"/>
                </a:lnTo>
                <a:lnTo>
                  <a:pt x="150" y="178"/>
                </a:lnTo>
                <a:lnTo>
                  <a:pt x="150" y="178"/>
                </a:lnTo>
                <a:close/>
                <a:moveTo>
                  <a:pt x="15" y="152"/>
                </a:moveTo>
                <a:lnTo>
                  <a:pt x="15" y="152"/>
                </a:lnTo>
                <a:lnTo>
                  <a:pt x="15" y="152"/>
                </a:lnTo>
                <a:lnTo>
                  <a:pt x="15" y="152"/>
                </a:lnTo>
                <a:lnTo>
                  <a:pt x="15" y="148"/>
                </a:lnTo>
                <a:lnTo>
                  <a:pt x="15" y="148"/>
                </a:lnTo>
                <a:lnTo>
                  <a:pt x="15" y="148"/>
                </a:lnTo>
                <a:lnTo>
                  <a:pt x="15" y="148"/>
                </a:lnTo>
                <a:lnTo>
                  <a:pt x="15" y="150"/>
                </a:lnTo>
                <a:lnTo>
                  <a:pt x="15" y="150"/>
                </a:lnTo>
                <a:lnTo>
                  <a:pt x="15" y="152"/>
                </a:lnTo>
                <a:lnTo>
                  <a:pt x="15" y="152"/>
                </a:lnTo>
                <a:close/>
                <a:moveTo>
                  <a:pt x="181" y="98"/>
                </a:moveTo>
                <a:lnTo>
                  <a:pt x="181" y="98"/>
                </a:lnTo>
                <a:lnTo>
                  <a:pt x="181" y="97"/>
                </a:lnTo>
                <a:lnTo>
                  <a:pt x="181" y="97"/>
                </a:lnTo>
                <a:lnTo>
                  <a:pt x="181" y="97"/>
                </a:lnTo>
                <a:lnTo>
                  <a:pt x="181" y="94"/>
                </a:lnTo>
                <a:lnTo>
                  <a:pt x="181" y="94"/>
                </a:lnTo>
                <a:lnTo>
                  <a:pt x="181" y="94"/>
                </a:lnTo>
                <a:lnTo>
                  <a:pt x="181" y="94"/>
                </a:lnTo>
                <a:lnTo>
                  <a:pt x="181" y="98"/>
                </a:lnTo>
                <a:lnTo>
                  <a:pt x="181" y="98"/>
                </a:lnTo>
                <a:close/>
                <a:moveTo>
                  <a:pt x="27" y="115"/>
                </a:moveTo>
                <a:lnTo>
                  <a:pt x="27" y="115"/>
                </a:lnTo>
                <a:lnTo>
                  <a:pt x="26" y="113"/>
                </a:lnTo>
                <a:lnTo>
                  <a:pt x="26" y="113"/>
                </a:lnTo>
                <a:lnTo>
                  <a:pt x="26" y="115"/>
                </a:lnTo>
                <a:lnTo>
                  <a:pt x="26" y="115"/>
                </a:lnTo>
                <a:lnTo>
                  <a:pt x="26" y="115"/>
                </a:lnTo>
                <a:lnTo>
                  <a:pt x="26" y="115"/>
                </a:lnTo>
                <a:lnTo>
                  <a:pt x="27" y="115"/>
                </a:lnTo>
                <a:lnTo>
                  <a:pt x="27" y="115"/>
                </a:lnTo>
                <a:close/>
                <a:moveTo>
                  <a:pt x="181" y="101"/>
                </a:moveTo>
                <a:lnTo>
                  <a:pt x="181" y="101"/>
                </a:lnTo>
                <a:lnTo>
                  <a:pt x="181" y="103"/>
                </a:lnTo>
                <a:lnTo>
                  <a:pt x="181" y="104"/>
                </a:lnTo>
                <a:lnTo>
                  <a:pt x="181" y="104"/>
                </a:lnTo>
                <a:lnTo>
                  <a:pt x="181" y="103"/>
                </a:lnTo>
                <a:lnTo>
                  <a:pt x="181" y="101"/>
                </a:lnTo>
                <a:lnTo>
                  <a:pt x="181" y="101"/>
                </a:lnTo>
                <a:close/>
                <a:moveTo>
                  <a:pt x="81" y="192"/>
                </a:moveTo>
                <a:lnTo>
                  <a:pt x="81" y="192"/>
                </a:lnTo>
                <a:lnTo>
                  <a:pt x="81" y="195"/>
                </a:lnTo>
                <a:lnTo>
                  <a:pt x="81" y="195"/>
                </a:lnTo>
                <a:lnTo>
                  <a:pt x="81" y="195"/>
                </a:lnTo>
                <a:lnTo>
                  <a:pt x="81" y="195"/>
                </a:lnTo>
                <a:lnTo>
                  <a:pt x="83" y="192"/>
                </a:lnTo>
                <a:lnTo>
                  <a:pt x="83" y="192"/>
                </a:lnTo>
                <a:lnTo>
                  <a:pt x="81" y="192"/>
                </a:lnTo>
                <a:lnTo>
                  <a:pt x="81" y="192"/>
                </a:lnTo>
                <a:close/>
                <a:moveTo>
                  <a:pt x="53" y="202"/>
                </a:moveTo>
                <a:lnTo>
                  <a:pt x="53" y="202"/>
                </a:lnTo>
                <a:lnTo>
                  <a:pt x="54" y="204"/>
                </a:lnTo>
                <a:lnTo>
                  <a:pt x="54" y="204"/>
                </a:lnTo>
                <a:lnTo>
                  <a:pt x="54" y="202"/>
                </a:lnTo>
                <a:lnTo>
                  <a:pt x="54" y="202"/>
                </a:lnTo>
                <a:lnTo>
                  <a:pt x="53" y="202"/>
                </a:lnTo>
                <a:lnTo>
                  <a:pt x="53" y="202"/>
                </a:lnTo>
                <a:lnTo>
                  <a:pt x="53" y="202"/>
                </a:lnTo>
                <a:close/>
                <a:moveTo>
                  <a:pt x="168" y="181"/>
                </a:moveTo>
                <a:lnTo>
                  <a:pt x="168" y="181"/>
                </a:lnTo>
                <a:lnTo>
                  <a:pt x="168" y="181"/>
                </a:lnTo>
                <a:lnTo>
                  <a:pt x="168" y="181"/>
                </a:lnTo>
                <a:lnTo>
                  <a:pt x="170" y="178"/>
                </a:lnTo>
                <a:lnTo>
                  <a:pt x="170" y="178"/>
                </a:lnTo>
                <a:lnTo>
                  <a:pt x="168" y="179"/>
                </a:lnTo>
                <a:lnTo>
                  <a:pt x="168" y="179"/>
                </a:lnTo>
                <a:lnTo>
                  <a:pt x="168" y="181"/>
                </a:lnTo>
                <a:lnTo>
                  <a:pt x="168" y="181"/>
                </a:lnTo>
                <a:close/>
                <a:moveTo>
                  <a:pt x="164" y="127"/>
                </a:moveTo>
                <a:lnTo>
                  <a:pt x="164" y="127"/>
                </a:lnTo>
                <a:lnTo>
                  <a:pt x="165" y="127"/>
                </a:lnTo>
                <a:lnTo>
                  <a:pt x="165" y="125"/>
                </a:lnTo>
                <a:lnTo>
                  <a:pt x="165" y="125"/>
                </a:lnTo>
                <a:lnTo>
                  <a:pt x="164" y="125"/>
                </a:lnTo>
                <a:lnTo>
                  <a:pt x="164" y="125"/>
                </a:lnTo>
                <a:lnTo>
                  <a:pt x="164" y="127"/>
                </a:lnTo>
                <a:lnTo>
                  <a:pt x="164" y="127"/>
                </a:lnTo>
                <a:close/>
                <a:moveTo>
                  <a:pt x="19" y="155"/>
                </a:moveTo>
                <a:lnTo>
                  <a:pt x="19" y="155"/>
                </a:lnTo>
                <a:lnTo>
                  <a:pt x="18" y="157"/>
                </a:lnTo>
                <a:lnTo>
                  <a:pt x="18" y="158"/>
                </a:lnTo>
                <a:lnTo>
                  <a:pt x="18" y="158"/>
                </a:lnTo>
                <a:lnTo>
                  <a:pt x="19" y="157"/>
                </a:lnTo>
                <a:lnTo>
                  <a:pt x="19" y="155"/>
                </a:lnTo>
                <a:lnTo>
                  <a:pt x="19" y="155"/>
                </a:lnTo>
                <a:close/>
                <a:moveTo>
                  <a:pt x="192" y="141"/>
                </a:moveTo>
                <a:lnTo>
                  <a:pt x="192" y="141"/>
                </a:lnTo>
                <a:lnTo>
                  <a:pt x="192" y="141"/>
                </a:lnTo>
                <a:lnTo>
                  <a:pt x="192" y="141"/>
                </a:lnTo>
                <a:lnTo>
                  <a:pt x="192" y="147"/>
                </a:lnTo>
                <a:lnTo>
                  <a:pt x="192" y="147"/>
                </a:lnTo>
                <a:lnTo>
                  <a:pt x="192" y="147"/>
                </a:lnTo>
                <a:lnTo>
                  <a:pt x="192" y="147"/>
                </a:lnTo>
                <a:lnTo>
                  <a:pt x="192" y="141"/>
                </a:lnTo>
                <a:lnTo>
                  <a:pt x="192" y="141"/>
                </a:lnTo>
                <a:close/>
                <a:moveTo>
                  <a:pt x="77" y="130"/>
                </a:moveTo>
                <a:lnTo>
                  <a:pt x="77" y="130"/>
                </a:lnTo>
                <a:lnTo>
                  <a:pt x="77" y="130"/>
                </a:lnTo>
                <a:lnTo>
                  <a:pt x="77" y="130"/>
                </a:lnTo>
                <a:lnTo>
                  <a:pt x="79" y="127"/>
                </a:lnTo>
                <a:lnTo>
                  <a:pt x="79" y="127"/>
                </a:lnTo>
                <a:lnTo>
                  <a:pt x="79" y="127"/>
                </a:lnTo>
                <a:lnTo>
                  <a:pt x="79" y="127"/>
                </a:lnTo>
                <a:lnTo>
                  <a:pt x="77" y="128"/>
                </a:lnTo>
                <a:lnTo>
                  <a:pt x="77" y="130"/>
                </a:lnTo>
                <a:lnTo>
                  <a:pt x="77" y="130"/>
                </a:lnTo>
                <a:close/>
                <a:moveTo>
                  <a:pt x="37" y="133"/>
                </a:moveTo>
                <a:lnTo>
                  <a:pt x="37" y="133"/>
                </a:lnTo>
                <a:lnTo>
                  <a:pt x="37" y="131"/>
                </a:lnTo>
                <a:lnTo>
                  <a:pt x="37" y="131"/>
                </a:lnTo>
                <a:lnTo>
                  <a:pt x="36" y="133"/>
                </a:lnTo>
                <a:lnTo>
                  <a:pt x="36" y="133"/>
                </a:lnTo>
                <a:lnTo>
                  <a:pt x="37" y="133"/>
                </a:lnTo>
                <a:lnTo>
                  <a:pt x="37" y="133"/>
                </a:lnTo>
                <a:close/>
                <a:moveTo>
                  <a:pt x="121" y="17"/>
                </a:moveTo>
                <a:lnTo>
                  <a:pt x="121" y="17"/>
                </a:lnTo>
                <a:lnTo>
                  <a:pt x="123" y="16"/>
                </a:lnTo>
                <a:lnTo>
                  <a:pt x="123" y="15"/>
                </a:lnTo>
                <a:lnTo>
                  <a:pt x="123" y="15"/>
                </a:lnTo>
                <a:lnTo>
                  <a:pt x="121" y="17"/>
                </a:lnTo>
                <a:lnTo>
                  <a:pt x="121" y="17"/>
                </a:lnTo>
                <a:close/>
                <a:moveTo>
                  <a:pt x="175" y="118"/>
                </a:moveTo>
                <a:lnTo>
                  <a:pt x="175" y="118"/>
                </a:lnTo>
                <a:lnTo>
                  <a:pt x="174" y="117"/>
                </a:lnTo>
                <a:lnTo>
                  <a:pt x="174" y="117"/>
                </a:lnTo>
                <a:lnTo>
                  <a:pt x="172" y="118"/>
                </a:lnTo>
                <a:lnTo>
                  <a:pt x="172" y="120"/>
                </a:lnTo>
                <a:lnTo>
                  <a:pt x="172" y="120"/>
                </a:lnTo>
                <a:lnTo>
                  <a:pt x="175" y="118"/>
                </a:lnTo>
                <a:lnTo>
                  <a:pt x="175" y="118"/>
                </a:lnTo>
                <a:close/>
                <a:moveTo>
                  <a:pt x="86" y="114"/>
                </a:moveTo>
                <a:lnTo>
                  <a:pt x="86" y="114"/>
                </a:lnTo>
                <a:lnTo>
                  <a:pt x="86" y="114"/>
                </a:lnTo>
                <a:lnTo>
                  <a:pt x="86" y="114"/>
                </a:lnTo>
                <a:lnTo>
                  <a:pt x="89" y="114"/>
                </a:lnTo>
                <a:lnTo>
                  <a:pt x="89" y="114"/>
                </a:lnTo>
                <a:lnTo>
                  <a:pt x="89" y="114"/>
                </a:lnTo>
                <a:lnTo>
                  <a:pt x="89" y="114"/>
                </a:lnTo>
                <a:lnTo>
                  <a:pt x="86" y="114"/>
                </a:lnTo>
                <a:lnTo>
                  <a:pt x="86" y="114"/>
                </a:lnTo>
                <a:close/>
                <a:moveTo>
                  <a:pt x="39" y="171"/>
                </a:moveTo>
                <a:lnTo>
                  <a:pt x="39" y="171"/>
                </a:lnTo>
                <a:lnTo>
                  <a:pt x="39" y="169"/>
                </a:lnTo>
                <a:lnTo>
                  <a:pt x="39" y="169"/>
                </a:lnTo>
                <a:lnTo>
                  <a:pt x="37" y="171"/>
                </a:lnTo>
                <a:lnTo>
                  <a:pt x="37" y="171"/>
                </a:lnTo>
                <a:lnTo>
                  <a:pt x="39" y="171"/>
                </a:lnTo>
                <a:lnTo>
                  <a:pt x="39" y="171"/>
                </a:lnTo>
                <a:close/>
                <a:moveTo>
                  <a:pt x="63" y="22"/>
                </a:moveTo>
                <a:lnTo>
                  <a:pt x="63" y="22"/>
                </a:lnTo>
                <a:lnTo>
                  <a:pt x="63" y="23"/>
                </a:lnTo>
                <a:lnTo>
                  <a:pt x="64" y="23"/>
                </a:lnTo>
                <a:lnTo>
                  <a:pt x="64" y="23"/>
                </a:lnTo>
                <a:lnTo>
                  <a:pt x="63" y="22"/>
                </a:lnTo>
                <a:lnTo>
                  <a:pt x="63" y="22"/>
                </a:lnTo>
                <a:close/>
                <a:moveTo>
                  <a:pt x="181" y="114"/>
                </a:moveTo>
                <a:lnTo>
                  <a:pt x="181" y="114"/>
                </a:lnTo>
                <a:lnTo>
                  <a:pt x="181" y="113"/>
                </a:lnTo>
                <a:lnTo>
                  <a:pt x="182" y="111"/>
                </a:lnTo>
                <a:lnTo>
                  <a:pt x="182" y="111"/>
                </a:lnTo>
                <a:lnTo>
                  <a:pt x="181" y="114"/>
                </a:lnTo>
                <a:lnTo>
                  <a:pt x="181" y="114"/>
                </a:lnTo>
                <a:close/>
                <a:moveTo>
                  <a:pt x="62" y="204"/>
                </a:moveTo>
                <a:lnTo>
                  <a:pt x="62" y="204"/>
                </a:lnTo>
                <a:lnTo>
                  <a:pt x="62" y="204"/>
                </a:lnTo>
                <a:lnTo>
                  <a:pt x="62" y="204"/>
                </a:lnTo>
                <a:lnTo>
                  <a:pt x="60" y="206"/>
                </a:lnTo>
                <a:lnTo>
                  <a:pt x="60" y="206"/>
                </a:lnTo>
                <a:lnTo>
                  <a:pt x="62" y="206"/>
                </a:lnTo>
                <a:lnTo>
                  <a:pt x="62" y="206"/>
                </a:lnTo>
                <a:lnTo>
                  <a:pt x="62" y="204"/>
                </a:lnTo>
                <a:lnTo>
                  <a:pt x="62" y="204"/>
                </a:lnTo>
                <a:close/>
                <a:moveTo>
                  <a:pt x="144" y="120"/>
                </a:moveTo>
                <a:lnTo>
                  <a:pt x="144" y="120"/>
                </a:lnTo>
                <a:lnTo>
                  <a:pt x="143" y="123"/>
                </a:lnTo>
                <a:lnTo>
                  <a:pt x="143" y="123"/>
                </a:lnTo>
                <a:lnTo>
                  <a:pt x="144" y="121"/>
                </a:lnTo>
                <a:lnTo>
                  <a:pt x="144" y="120"/>
                </a:lnTo>
                <a:lnTo>
                  <a:pt x="144" y="120"/>
                </a:lnTo>
                <a:close/>
                <a:moveTo>
                  <a:pt x="10" y="128"/>
                </a:moveTo>
                <a:lnTo>
                  <a:pt x="10" y="128"/>
                </a:lnTo>
                <a:lnTo>
                  <a:pt x="10" y="127"/>
                </a:lnTo>
                <a:lnTo>
                  <a:pt x="10" y="125"/>
                </a:lnTo>
                <a:lnTo>
                  <a:pt x="10" y="125"/>
                </a:lnTo>
                <a:lnTo>
                  <a:pt x="10" y="128"/>
                </a:lnTo>
                <a:lnTo>
                  <a:pt x="10" y="128"/>
                </a:lnTo>
                <a:close/>
                <a:moveTo>
                  <a:pt x="154" y="111"/>
                </a:moveTo>
                <a:lnTo>
                  <a:pt x="154" y="111"/>
                </a:lnTo>
                <a:lnTo>
                  <a:pt x="155" y="108"/>
                </a:lnTo>
                <a:lnTo>
                  <a:pt x="155" y="108"/>
                </a:lnTo>
                <a:lnTo>
                  <a:pt x="154" y="110"/>
                </a:lnTo>
                <a:lnTo>
                  <a:pt x="154" y="111"/>
                </a:lnTo>
                <a:lnTo>
                  <a:pt x="154" y="111"/>
                </a:lnTo>
                <a:close/>
                <a:moveTo>
                  <a:pt x="26" y="135"/>
                </a:moveTo>
                <a:lnTo>
                  <a:pt x="26" y="135"/>
                </a:lnTo>
                <a:lnTo>
                  <a:pt x="25" y="138"/>
                </a:lnTo>
                <a:lnTo>
                  <a:pt x="25" y="138"/>
                </a:lnTo>
                <a:lnTo>
                  <a:pt x="26" y="135"/>
                </a:lnTo>
                <a:lnTo>
                  <a:pt x="26" y="135"/>
                </a:lnTo>
                <a:close/>
                <a:moveTo>
                  <a:pt x="167" y="151"/>
                </a:moveTo>
                <a:lnTo>
                  <a:pt x="167" y="151"/>
                </a:lnTo>
                <a:lnTo>
                  <a:pt x="167" y="154"/>
                </a:lnTo>
                <a:lnTo>
                  <a:pt x="167" y="154"/>
                </a:lnTo>
                <a:lnTo>
                  <a:pt x="167" y="151"/>
                </a:lnTo>
                <a:lnTo>
                  <a:pt x="167" y="151"/>
                </a:lnTo>
                <a:close/>
                <a:moveTo>
                  <a:pt x="10" y="120"/>
                </a:moveTo>
                <a:lnTo>
                  <a:pt x="10" y="120"/>
                </a:lnTo>
                <a:lnTo>
                  <a:pt x="10" y="118"/>
                </a:lnTo>
                <a:lnTo>
                  <a:pt x="10" y="117"/>
                </a:lnTo>
                <a:lnTo>
                  <a:pt x="10" y="117"/>
                </a:lnTo>
                <a:lnTo>
                  <a:pt x="10" y="120"/>
                </a:lnTo>
                <a:lnTo>
                  <a:pt x="10" y="120"/>
                </a:lnTo>
                <a:close/>
                <a:moveTo>
                  <a:pt x="59" y="22"/>
                </a:moveTo>
                <a:lnTo>
                  <a:pt x="59" y="22"/>
                </a:lnTo>
                <a:lnTo>
                  <a:pt x="59" y="25"/>
                </a:lnTo>
                <a:lnTo>
                  <a:pt x="59" y="25"/>
                </a:lnTo>
                <a:lnTo>
                  <a:pt x="59" y="23"/>
                </a:lnTo>
                <a:lnTo>
                  <a:pt x="59" y="22"/>
                </a:lnTo>
                <a:lnTo>
                  <a:pt x="59" y="22"/>
                </a:lnTo>
                <a:close/>
                <a:moveTo>
                  <a:pt x="178" y="107"/>
                </a:moveTo>
                <a:lnTo>
                  <a:pt x="178" y="107"/>
                </a:lnTo>
                <a:lnTo>
                  <a:pt x="178" y="104"/>
                </a:lnTo>
                <a:lnTo>
                  <a:pt x="178" y="104"/>
                </a:lnTo>
                <a:lnTo>
                  <a:pt x="178" y="107"/>
                </a:lnTo>
                <a:lnTo>
                  <a:pt x="178" y="107"/>
                </a:lnTo>
                <a:close/>
                <a:moveTo>
                  <a:pt x="161" y="130"/>
                </a:moveTo>
                <a:lnTo>
                  <a:pt x="161" y="130"/>
                </a:lnTo>
                <a:lnTo>
                  <a:pt x="162" y="128"/>
                </a:lnTo>
                <a:lnTo>
                  <a:pt x="161" y="127"/>
                </a:lnTo>
                <a:lnTo>
                  <a:pt x="161" y="127"/>
                </a:lnTo>
                <a:lnTo>
                  <a:pt x="161" y="130"/>
                </a:lnTo>
                <a:lnTo>
                  <a:pt x="161" y="130"/>
                </a:lnTo>
                <a:close/>
                <a:moveTo>
                  <a:pt x="19" y="130"/>
                </a:moveTo>
                <a:lnTo>
                  <a:pt x="19" y="130"/>
                </a:lnTo>
                <a:lnTo>
                  <a:pt x="18" y="131"/>
                </a:lnTo>
                <a:lnTo>
                  <a:pt x="18" y="131"/>
                </a:lnTo>
                <a:lnTo>
                  <a:pt x="18" y="131"/>
                </a:lnTo>
                <a:lnTo>
                  <a:pt x="18" y="131"/>
                </a:lnTo>
                <a:lnTo>
                  <a:pt x="19" y="131"/>
                </a:lnTo>
                <a:lnTo>
                  <a:pt x="19" y="130"/>
                </a:lnTo>
                <a:lnTo>
                  <a:pt x="19" y="130"/>
                </a:lnTo>
                <a:close/>
                <a:moveTo>
                  <a:pt x="8" y="87"/>
                </a:moveTo>
                <a:lnTo>
                  <a:pt x="8" y="87"/>
                </a:lnTo>
                <a:lnTo>
                  <a:pt x="6" y="87"/>
                </a:lnTo>
                <a:lnTo>
                  <a:pt x="6" y="88"/>
                </a:lnTo>
                <a:lnTo>
                  <a:pt x="6" y="88"/>
                </a:lnTo>
                <a:lnTo>
                  <a:pt x="8" y="87"/>
                </a:lnTo>
                <a:lnTo>
                  <a:pt x="8" y="87"/>
                </a:lnTo>
                <a:close/>
                <a:moveTo>
                  <a:pt x="134" y="114"/>
                </a:moveTo>
                <a:lnTo>
                  <a:pt x="134" y="114"/>
                </a:lnTo>
                <a:lnTo>
                  <a:pt x="133" y="115"/>
                </a:lnTo>
                <a:lnTo>
                  <a:pt x="134" y="117"/>
                </a:lnTo>
                <a:lnTo>
                  <a:pt x="134" y="117"/>
                </a:lnTo>
                <a:lnTo>
                  <a:pt x="134" y="114"/>
                </a:lnTo>
                <a:lnTo>
                  <a:pt x="134" y="114"/>
                </a:lnTo>
                <a:close/>
                <a:moveTo>
                  <a:pt x="154" y="202"/>
                </a:moveTo>
                <a:lnTo>
                  <a:pt x="154" y="202"/>
                </a:lnTo>
                <a:lnTo>
                  <a:pt x="154" y="202"/>
                </a:lnTo>
                <a:lnTo>
                  <a:pt x="154" y="202"/>
                </a:lnTo>
                <a:lnTo>
                  <a:pt x="155" y="199"/>
                </a:lnTo>
                <a:lnTo>
                  <a:pt x="155" y="199"/>
                </a:lnTo>
                <a:lnTo>
                  <a:pt x="154" y="199"/>
                </a:lnTo>
                <a:lnTo>
                  <a:pt x="154" y="199"/>
                </a:lnTo>
                <a:lnTo>
                  <a:pt x="154" y="202"/>
                </a:lnTo>
                <a:lnTo>
                  <a:pt x="154" y="202"/>
                </a:lnTo>
                <a:close/>
                <a:moveTo>
                  <a:pt x="175" y="125"/>
                </a:moveTo>
                <a:lnTo>
                  <a:pt x="175" y="125"/>
                </a:lnTo>
                <a:lnTo>
                  <a:pt x="174" y="127"/>
                </a:lnTo>
                <a:lnTo>
                  <a:pt x="174" y="127"/>
                </a:lnTo>
                <a:lnTo>
                  <a:pt x="174" y="127"/>
                </a:lnTo>
                <a:lnTo>
                  <a:pt x="175" y="125"/>
                </a:lnTo>
                <a:lnTo>
                  <a:pt x="175" y="125"/>
                </a:lnTo>
                <a:close/>
                <a:moveTo>
                  <a:pt x="111" y="101"/>
                </a:moveTo>
                <a:lnTo>
                  <a:pt x="111" y="101"/>
                </a:lnTo>
                <a:lnTo>
                  <a:pt x="111" y="101"/>
                </a:lnTo>
                <a:lnTo>
                  <a:pt x="111" y="101"/>
                </a:lnTo>
                <a:lnTo>
                  <a:pt x="108" y="101"/>
                </a:lnTo>
                <a:lnTo>
                  <a:pt x="108" y="101"/>
                </a:lnTo>
                <a:lnTo>
                  <a:pt x="108" y="101"/>
                </a:lnTo>
                <a:lnTo>
                  <a:pt x="108" y="101"/>
                </a:lnTo>
                <a:lnTo>
                  <a:pt x="111" y="101"/>
                </a:lnTo>
                <a:lnTo>
                  <a:pt x="111" y="101"/>
                </a:lnTo>
                <a:close/>
                <a:moveTo>
                  <a:pt x="117" y="44"/>
                </a:moveTo>
                <a:lnTo>
                  <a:pt x="117" y="44"/>
                </a:lnTo>
                <a:lnTo>
                  <a:pt x="117" y="44"/>
                </a:lnTo>
                <a:lnTo>
                  <a:pt x="117" y="44"/>
                </a:lnTo>
                <a:lnTo>
                  <a:pt x="117" y="47"/>
                </a:lnTo>
                <a:lnTo>
                  <a:pt x="117" y="47"/>
                </a:lnTo>
                <a:lnTo>
                  <a:pt x="117" y="47"/>
                </a:lnTo>
                <a:lnTo>
                  <a:pt x="117" y="47"/>
                </a:lnTo>
                <a:lnTo>
                  <a:pt x="117" y="44"/>
                </a:lnTo>
                <a:lnTo>
                  <a:pt x="117" y="44"/>
                </a:lnTo>
                <a:close/>
                <a:moveTo>
                  <a:pt x="23" y="150"/>
                </a:moveTo>
                <a:lnTo>
                  <a:pt x="23" y="150"/>
                </a:lnTo>
                <a:lnTo>
                  <a:pt x="23" y="147"/>
                </a:lnTo>
                <a:lnTo>
                  <a:pt x="23" y="147"/>
                </a:lnTo>
                <a:lnTo>
                  <a:pt x="23" y="150"/>
                </a:lnTo>
                <a:lnTo>
                  <a:pt x="23" y="150"/>
                </a:lnTo>
                <a:close/>
                <a:moveTo>
                  <a:pt x="126" y="135"/>
                </a:moveTo>
                <a:lnTo>
                  <a:pt x="126" y="135"/>
                </a:lnTo>
                <a:lnTo>
                  <a:pt x="126" y="135"/>
                </a:lnTo>
                <a:lnTo>
                  <a:pt x="126" y="135"/>
                </a:lnTo>
                <a:lnTo>
                  <a:pt x="126" y="137"/>
                </a:lnTo>
                <a:lnTo>
                  <a:pt x="126" y="137"/>
                </a:lnTo>
                <a:lnTo>
                  <a:pt x="126" y="137"/>
                </a:lnTo>
                <a:lnTo>
                  <a:pt x="126" y="135"/>
                </a:lnTo>
                <a:lnTo>
                  <a:pt x="126" y="135"/>
                </a:lnTo>
                <a:close/>
                <a:moveTo>
                  <a:pt x="83" y="140"/>
                </a:moveTo>
                <a:lnTo>
                  <a:pt x="83" y="140"/>
                </a:lnTo>
                <a:lnTo>
                  <a:pt x="81" y="141"/>
                </a:lnTo>
                <a:lnTo>
                  <a:pt x="81" y="141"/>
                </a:lnTo>
                <a:lnTo>
                  <a:pt x="83" y="141"/>
                </a:lnTo>
                <a:lnTo>
                  <a:pt x="83" y="140"/>
                </a:lnTo>
                <a:lnTo>
                  <a:pt x="83" y="140"/>
                </a:lnTo>
                <a:close/>
                <a:moveTo>
                  <a:pt x="69" y="54"/>
                </a:moveTo>
                <a:lnTo>
                  <a:pt x="69" y="54"/>
                </a:lnTo>
                <a:lnTo>
                  <a:pt x="67" y="53"/>
                </a:lnTo>
                <a:lnTo>
                  <a:pt x="67" y="53"/>
                </a:lnTo>
                <a:lnTo>
                  <a:pt x="67" y="53"/>
                </a:lnTo>
                <a:lnTo>
                  <a:pt x="67" y="53"/>
                </a:lnTo>
                <a:lnTo>
                  <a:pt x="67" y="53"/>
                </a:lnTo>
                <a:lnTo>
                  <a:pt x="69" y="54"/>
                </a:lnTo>
                <a:lnTo>
                  <a:pt x="69" y="54"/>
                </a:lnTo>
                <a:close/>
                <a:moveTo>
                  <a:pt x="32" y="121"/>
                </a:moveTo>
                <a:lnTo>
                  <a:pt x="32" y="121"/>
                </a:lnTo>
                <a:lnTo>
                  <a:pt x="32" y="120"/>
                </a:lnTo>
                <a:lnTo>
                  <a:pt x="32" y="120"/>
                </a:lnTo>
                <a:lnTo>
                  <a:pt x="32" y="121"/>
                </a:lnTo>
                <a:lnTo>
                  <a:pt x="32" y="121"/>
                </a:lnTo>
                <a:lnTo>
                  <a:pt x="32" y="121"/>
                </a:lnTo>
                <a:close/>
                <a:moveTo>
                  <a:pt x="174" y="184"/>
                </a:moveTo>
                <a:lnTo>
                  <a:pt x="174" y="184"/>
                </a:lnTo>
                <a:lnTo>
                  <a:pt x="175" y="182"/>
                </a:lnTo>
                <a:lnTo>
                  <a:pt x="175" y="182"/>
                </a:lnTo>
                <a:lnTo>
                  <a:pt x="174" y="182"/>
                </a:lnTo>
                <a:lnTo>
                  <a:pt x="174" y="184"/>
                </a:lnTo>
                <a:lnTo>
                  <a:pt x="174" y="184"/>
                </a:lnTo>
                <a:close/>
                <a:moveTo>
                  <a:pt x="39" y="123"/>
                </a:moveTo>
                <a:lnTo>
                  <a:pt x="39" y="123"/>
                </a:lnTo>
                <a:lnTo>
                  <a:pt x="39" y="125"/>
                </a:lnTo>
                <a:lnTo>
                  <a:pt x="39" y="125"/>
                </a:lnTo>
                <a:lnTo>
                  <a:pt x="39" y="123"/>
                </a:lnTo>
                <a:lnTo>
                  <a:pt x="39" y="123"/>
                </a:lnTo>
                <a:close/>
                <a:moveTo>
                  <a:pt x="74" y="124"/>
                </a:moveTo>
                <a:lnTo>
                  <a:pt x="74" y="124"/>
                </a:lnTo>
                <a:lnTo>
                  <a:pt x="74" y="125"/>
                </a:lnTo>
                <a:lnTo>
                  <a:pt x="74" y="125"/>
                </a:lnTo>
                <a:lnTo>
                  <a:pt x="74" y="124"/>
                </a:lnTo>
                <a:lnTo>
                  <a:pt x="74" y="124"/>
                </a:lnTo>
                <a:close/>
                <a:moveTo>
                  <a:pt x="57" y="141"/>
                </a:moveTo>
                <a:lnTo>
                  <a:pt x="57" y="141"/>
                </a:lnTo>
                <a:lnTo>
                  <a:pt x="57" y="140"/>
                </a:lnTo>
                <a:lnTo>
                  <a:pt x="57" y="140"/>
                </a:lnTo>
                <a:lnTo>
                  <a:pt x="57" y="140"/>
                </a:lnTo>
                <a:lnTo>
                  <a:pt x="57" y="140"/>
                </a:lnTo>
                <a:lnTo>
                  <a:pt x="57" y="140"/>
                </a:lnTo>
                <a:lnTo>
                  <a:pt x="57" y="141"/>
                </a:lnTo>
                <a:lnTo>
                  <a:pt x="57" y="141"/>
                </a:lnTo>
                <a:close/>
                <a:moveTo>
                  <a:pt x="151" y="135"/>
                </a:moveTo>
                <a:lnTo>
                  <a:pt x="151" y="135"/>
                </a:lnTo>
                <a:lnTo>
                  <a:pt x="150" y="135"/>
                </a:lnTo>
                <a:lnTo>
                  <a:pt x="150" y="135"/>
                </a:lnTo>
                <a:lnTo>
                  <a:pt x="151" y="137"/>
                </a:lnTo>
                <a:lnTo>
                  <a:pt x="151" y="135"/>
                </a:lnTo>
                <a:lnTo>
                  <a:pt x="151" y="135"/>
                </a:lnTo>
                <a:close/>
                <a:moveTo>
                  <a:pt x="185" y="59"/>
                </a:moveTo>
                <a:lnTo>
                  <a:pt x="185" y="59"/>
                </a:lnTo>
                <a:lnTo>
                  <a:pt x="184" y="61"/>
                </a:lnTo>
                <a:lnTo>
                  <a:pt x="184" y="61"/>
                </a:lnTo>
                <a:lnTo>
                  <a:pt x="185" y="60"/>
                </a:lnTo>
                <a:lnTo>
                  <a:pt x="185" y="59"/>
                </a:lnTo>
                <a:lnTo>
                  <a:pt x="185" y="59"/>
                </a:lnTo>
                <a:close/>
                <a:moveTo>
                  <a:pt x="39" y="151"/>
                </a:moveTo>
                <a:lnTo>
                  <a:pt x="39" y="151"/>
                </a:lnTo>
                <a:lnTo>
                  <a:pt x="39" y="151"/>
                </a:lnTo>
                <a:lnTo>
                  <a:pt x="37" y="152"/>
                </a:lnTo>
                <a:lnTo>
                  <a:pt x="37" y="152"/>
                </a:lnTo>
                <a:lnTo>
                  <a:pt x="39" y="151"/>
                </a:lnTo>
                <a:lnTo>
                  <a:pt x="39" y="151"/>
                </a:lnTo>
                <a:close/>
                <a:moveTo>
                  <a:pt x="18" y="162"/>
                </a:moveTo>
                <a:lnTo>
                  <a:pt x="18" y="162"/>
                </a:lnTo>
                <a:lnTo>
                  <a:pt x="18" y="164"/>
                </a:lnTo>
                <a:lnTo>
                  <a:pt x="18" y="164"/>
                </a:lnTo>
                <a:lnTo>
                  <a:pt x="18" y="162"/>
                </a:lnTo>
                <a:lnTo>
                  <a:pt x="18" y="162"/>
                </a:lnTo>
                <a:lnTo>
                  <a:pt x="18" y="162"/>
                </a:lnTo>
                <a:close/>
                <a:moveTo>
                  <a:pt x="72" y="103"/>
                </a:moveTo>
                <a:lnTo>
                  <a:pt x="72" y="103"/>
                </a:lnTo>
                <a:lnTo>
                  <a:pt x="72" y="103"/>
                </a:lnTo>
                <a:lnTo>
                  <a:pt x="72" y="103"/>
                </a:lnTo>
                <a:lnTo>
                  <a:pt x="70" y="103"/>
                </a:lnTo>
                <a:lnTo>
                  <a:pt x="70" y="103"/>
                </a:lnTo>
                <a:lnTo>
                  <a:pt x="70" y="103"/>
                </a:lnTo>
                <a:lnTo>
                  <a:pt x="70" y="103"/>
                </a:lnTo>
                <a:lnTo>
                  <a:pt x="72" y="103"/>
                </a:lnTo>
                <a:lnTo>
                  <a:pt x="72" y="103"/>
                </a:lnTo>
                <a:close/>
                <a:moveTo>
                  <a:pt x="77" y="103"/>
                </a:moveTo>
                <a:lnTo>
                  <a:pt x="77" y="103"/>
                </a:lnTo>
                <a:lnTo>
                  <a:pt x="77" y="103"/>
                </a:lnTo>
                <a:lnTo>
                  <a:pt x="77" y="103"/>
                </a:lnTo>
                <a:lnTo>
                  <a:pt x="74" y="103"/>
                </a:lnTo>
                <a:lnTo>
                  <a:pt x="74" y="103"/>
                </a:lnTo>
                <a:lnTo>
                  <a:pt x="74" y="103"/>
                </a:lnTo>
                <a:lnTo>
                  <a:pt x="74" y="103"/>
                </a:lnTo>
                <a:lnTo>
                  <a:pt x="77" y="103"/>
                </a:lnTo>
                <a:lnTo>
                  <a:pt x="77" y="103"/>
                </a:lnTo>
                <a:close/>
                <a:moveTo>
                  <a:pt x="170" y="140"/>
                </a:moveTo>
                <a:lnTo>
                  <a:pt x="170" y="140"/>
                </a:lnTo>
                <a:lnTo>
                  <a:pt x="170" y="140"/>
                </a:lnTo>
                <a:lnTo>
                  <a:pt x="170" y="140"/>
                </a:lnTo>
                <a:lnTo>
                  <a:pt x="170" y="141"/>
                </a:lnTo>
                <a:lnTo>
                  <a:pt x="170" y="141"/>
                </a:lnTo>
                <a:lnTo>
                  <a:pt x="170" y="141"/>
                </a:lnTo>
                <a:lnTo>
                  <a:pt x="170" y="141"/>
                </a:lnTo>
                <a:lnTo>
                  <a:pt x="170" y="140"/>
                </a:lnTo>
                <a:lnTo>
                  <a:pt x="170" y="140"/>
                </a:lnTo>
                <a:close/>
                <a:moveTo>
                  <a:pt x="192" y="150"/>
                </a:moveTo>
                <a:lnTo>
                  <a:pt x="192" y="150"/>
                </a:lnTo>
                <a:lnTo>
                  <a:pt x="192" y="150"/>
                </a:lnTo>
                <a:lnTo>
                  <a:pt x="192" y="150"/>
                </a:lnTo>
                <a:lnTo>
                  <a:pt x="192" y="148"/>
                </a:lnTo>
                <a:lnTo>
                  <a:pt x="192" y="148"/>
                </a:lnTo>
                <a:lnTo>
                  <a:pt x="192" y="148"/>
                </a:lnTo>
                <a:lnTo>
                  <a:pt x="192" y="148"/>
                </a:lnTo>
                <a:lnTo>
                  <a:pt x="192" y="150"/>
                </a:lnTo>
                <a:lnTo>
                  <a:pt x="192" y="150"/>
                </a:lnTo>
                <a:close/>
                <a:moveTo>
                  <a:pt x="178" y="93"/>
                </a:moveTo>
                <a:lnTo>
                  <a:pt x="178" y="93"/>
                </a:lnTo>
                <a:lnTo>
                  <a:pt x="177" y="93"/>
                </a:lnTo>
                <a:lnTo>
                  <a:pt x="177" y="94"/>
                </a:lnTo>
                <a:lnTo>
                  <a:pt x="177" y="94"/>
                </a:lnTo>
                <a:lnTo>
                  <a:pt x="178" y="93"/>
                </a:lnTo>
                <a:lnTo>
                  <a:pt x="178" y="93"/>
                </a:lnTo>
                <a:close/>
                <a:moveTo>
                  <a:pt x="30" y="215"/>
                </a:moveTo>
                <a:lnTo>
                  <a:pt x="30" y="215"/>
                </a:lnTo>
                <a:lnTo>
                  <a:pt x="32" y="215"/>
                </a:lnTo>
                <a:lnTo>
                  <a:pt x="32" y="215"/>
                </a:lnTo>
                <a:lnTo>
                  <a:pt x="30" y="215"/>
                </a:lnTo>
                <a:lnTo>
                  <a:pt x="29" y="215"/>
                </a:lnTo>
                <a:lnTo>
                  <a:pt x="29" y="215"/>
                </a:lnTo>
                <a:lnTo>
                  <a:pt x="30" y="215"/>
                </a:lnTo>
                <a:lnTo>
                  <a:pt x="30" y="215"/>
                </a:lnTo>
                <a:close/>
                <a:moveTo>
                  <a:pt x="54" y="138"/>
                </a:moveTo>
                <a:lnTo>
                  <a:pt x="54" y="138"/>
                </a:lnTo>
                <a:lnTo>
                  <a:pt x="56" y="137"/>
                </a:lnTo>
                <a:lnTo>
                  <a:pt x="56" y="137"/>
                </a:lnTo>
                <a:lnTo>
                  <a:pt x="54" y="138"/>
                </a:lnTo>
                <a:lnTo>
                  <a:pt x="54" y="138"/>
                </a:lnTo>
                <a:lnTo>
                  <a:pt x="54" y="138"/>
                </a:lnTo>
                <a:close/>
                <a:moveTo>
                  <a:pt x="49" y="147"/>
                </a:moveTo>
                <a:lnTo>
                  <a:pt x="49" y="147"/>
                </a:lnTo>
                <a:lnTo>
                  <a:pt x="52" y="147"/>
                </a:lnTo>
                <a:lnTo>
                  <a:pt x="52" y="147"/>
                </a:lnTo>
                <a:lnTo>
                  <a:pt x="49" y="147"/>
                </a:lnTo>
                <a:lnTo>
                  <a:pt x="49" y="147"/>
                </a:lnTo>
                <a:close/>
                <a:moveTo>
                  <a:pt x="174" y="142"/>
                </a:moveTo>
                <a:lnTo>
                  <a:pt x="174" y="142"/>
                </a:lnTo>
                <a:lnTo>
                  <a:pt x="174" y="142"/>
                </a:lnTo>
                <a:lnTo>
                  <a:pt x="174" y="142"/>
                </a:lnTo>
                <a:lnTo>
                  <a:pt x="172" y="142"/>
                </a:lnTo>
                <a:lnTo>
                  <a:pt x="172" y="142"/>
                </a:lnTo>
                <a:lnTo>
                  <a:pt x="174" y="142"/>
                </a:lnTo>
                <a:lnTo>
                  <a:pt x="174" y="142"/>
                </a:lnTo>
                <a:close/>
                <a:moveTo>
                  <a:pt x="164" y="147"/>
                </a:moveTo>
                <a:lnTo>
                  <a:pt x="164" y="147"/>
                </a:lnTo>
                <a:lnTo>
                  <a:pt x="164" y="145"/>
                </a:lnTo>
                <a:lnTo>
                  <a:pt x="164" y="145"/>
                </a:lnTo>
                <a:lnTo>
                  <a:pt x="164" y="147"/>
                </a:lnTo>
                <a:lnTo>
                  <a:pt x="164" y="147"/>
                </a:lnTo>
                <a:close/>
                <a:moveTo>
                  <a:pt x="170" y="117"/>
                </a:moveTo>
                <a:lnTo>
                  <a:pt x="170" y="117"/>
                </a:lnTo>
                <a:lnTo>
                  <a:pt x="170" y="117"/>
                </a:lnTo>
                <a:lnTo>
                  <a:pt x="170" y="115"/>
                </a:lnTo>
                <a:lnTo>
                  <a:pt x="170" y="115"/>
                </a:lnTo>
                <a:lnTo>
                  <a:pt x="170" y="117"/>
                </a:lnTo>
                <a:lnTo>
                  <a:pt x="170" y="117"/>
                </a:lnTo>
                <a:close/>
                <a:moveTo>
                  <a:pt x="188" y="187"/>
                </a:moveTo>
                <a:lnTo>
                  <a:pt x="188" y="187"/>
                </a:lnTo>
                <a:lnTo>
                  <a:pt x="188" y="187"/>
                </a:lnTo>
                <a:lnTo>
                  <a:pt x="188" y="187"/>
                </a:lnTo>
                <a:lnTo>
                  <a:pt x="188" y="187"/>
                </a:lnTo>
                <a:lnTo>
                  <a:pt x="188" y="187"/>
                </a:lnTo>
                <a:lnTo>
                  <a:pt x="189" y="187"/>
                </a:lnTo>
                <a:lnTo>
                  <a:pt x="189" y="187"/>
                </a:lnTo>
                <a:lnTo>
                  <a:pt x="188" y="187"/>
                </a:lnTo>
                <a:lnTo>
                  <a:pt x="188" y="187"/>
                </a:lnTo>
                <a:close/>
                <a:moveTo>
                  <a:pt x="104" y="216"/>
                </a:moveTo>
                <a:lnTo>
                  <a:pt x="104" y="216"/>
                </a:lnTo>
                <a:lnTo>
                  <a:pt x="104" y="218"/>
                </a:lnTo>
                <a:lnTo>
                  <a:pt x="106" y="218"/>
                </a:lnTo>
                <a:lnTo>
                  <a:pt x="106" y="218"/>
                </a:lnTo>
                <a:lnTo>
                  <a:pt x="104" y="216"/>
                </a:lnTo>
                <a:lnTo>
                  <a:pt x="104" y="216"/>
                </a:lnTo>
                <a:close/>
                <a:moveTo>
                  <a:pt x="70" y="56"/>
                </a:moveTo>
                <a:lnTo>
                  <a:pt x="70" y="56"/>
                </a:lnTo>
                <a:lnTo>
                  <a:pt x="72" y="56"/>
                </a:lnTo>
                <a:lnTo>
                  <a:pt x="72" y="56"/>
                </a:lnTo>
                <a:lnTo>
                  <a:pt x="70" y="56"/>
                </a:lnTo>
                <a:lnTo>
                  <a:pt x="70" y="56"/>
                </a:lnTo>
                <a:close/>
                <a:moveTo>
                  <a:pt x="165" y="131"/>
                </a:moveTo>
                <a:lnTo>
                  <a:pt x="165" y="131"/>
                </a:lnTo>
                <a:lnTo>
                  <a:pt x="165" y="130"/>
                </a:lnTo>
                <a:lnTo>
                  <a:pt x="165" y="130"/>
                </a:lnTo>
                <a:lnTo>
                  <a:pt x="165" y="131"/>
                </a:lnTo>
                <a:lnTo>
                  <a:pt x="165" y="131"/>
                </a:lnTo>
                <a:close/>
                <a:moveTo>
                  <a:pt x="194" y="327"/>
                </a:moveTo>
                <a:lnTo>
                  <a:pt x="194" y="327"/>
                </a:lnTo>
                <a:lnTo>
                  <a:pt x="195" y="327"/>
                </a:lnTo>
                <a:lnTo>
                  <a:pt x="195" y="327"/>
                </a:lnTo>
                <a:lnTo>
                  <a:pt x="195" y="326"/>
                </a:lnTo>
                <a:lnTo>
                  <a:pt x="195" y="326"/>
                </a:lnTo>
                <a:lnTo>
                  <a:pt x="195" y="326"/>
                </a:lnTo>
                <a:lnTo>
                  <a:pt x="195" y="326"/>
                </a:lnTo>
                <a:lnTo>
                  <a:pt x="194" y="327"/>
                </a:lnTo>
                <a:lnTo>
                  <a:pt x="194" y="327"/>
                </a:lnTo>
                <a:close/>
                <a:moveTo>
                  <a:pt x="18" y="198"/>
                </a:moveTo>
                <a:lnTo>
                  <a:pt x="18" y="198"/>
                </a:lnTo>
                <a:lnTo>
                  <a:pt x="18" y="199"/>
                </a:lnTo>
                <a:lnTo>
                  <a:pt x="18" y="199"/>
                </a:lnTo>
                <a:lnTo>
                  <a:pt x="18" y="198"/>
                </a:lnTo>
                <a:lnTo>
                  <a:pt x="18" y="198"/>
                </a:lnTo>
                <a:close/>
                <a:moveTo>
                  <a:pt x="53" y="205"/>
                </a:moveTo>
                <a:lnTo>
                  <a:pt x="53" y="205"/>
                </a:lnTo>
                <a:lnTo>
                  <a:pt x="53" y="205"/>
                </a:lnTo>
                <a:lnTo>
                  <a:pt x="53" y="205"/>
                </a:lnTo>
                <a:lnTo>
                  <a:pt x="53" y="205"/>
                </a:lnTo>
                <a:lnTo>
                  <a:pt x="53" y="205"/>
                </a:lnTo>
                <a:close/>
                <a:moveTo>
                  <a:pt x="19" y="134"/>
                </a:moveTo>
                <a:lnTo>
                  <a:pt x="19" y="134"/>
                </a:lnTo>
                <a:lnTo>
                  <a:pt x="19" y="134"/>
                </a:lnTo>
                <a:lnTo>
                  <a:pt x="19" y="134"/>
                </a:lnTo>
                <a:lnTo>
                  <a:pt x="19" y="134"/>
                </a:lnTo>
                <a:lnTo>
                  <a:pt x="19" y="134"/>
                </a:lnTo>
                <a:lnTo>
                  <a:pt x="19" y="134"/>
                </a:lnTo>
                <a:close/>
                <a:moveTo>
                  <a:pt x="20" y="151"/>
                </a:moveTo>
                <a:lnTo>
                  <a:pt x="20" y="151"/>
                </a:lnTo>
                <a:lnTo>
                  <a:pt x="20" y="151"/>
                </a:lnTo>
                <a:lnTo>
                  <a:pt x="20" y="151"/>
                </a:lnTo>
                <a:lnTo>
                  <a:pt x="19" y="152"/>
                </a:lnTo>
                <a:lnTo>
                  <a:pt x="19" y="152"/>
                </a:lnTo>
                <a:lnTo>
                  <a:pt x="19" y="152"/>
                </a:lnTo>
                <a:lnTo>
                  <a:pt x="19" y="152"/>
                </a:lnTo>
                <a:lnTo>
                  <a:pt x="20" y="151"/>
                </a:lnTo>
                <a:lnTo>
                  <a:pt x="20" y="151"/>
                </a:lnTo>
                <a:close/>
                <a:moveTo>
                  <a:pt x="13" y="124"/>
                </a:moveTo>
                <a:lnTo>
                  <a:pt x="13" y="124"/>
                </a:lnTo>
                <a:lnTo>
                  <a:pt x="13" y="125"/>
                </a:lnTo>
                <a:lnTo>
                  <a:pt x="13" y="125"/>
                </a:lnTo>
                <a:lnTo>
                  <a:pt x="13" y="125"/>
                </a:lnTo>
                <a:lnTo>
                  <a:pt x="13" y="125"/>
                </a:lnTo>
                <a:lnTo>
                  <a:pt x="13" y="125"/>
                </a:lnTo>
                <a:lnTo>
                  <a:pt x="13" y="125"/>
                </a:lnTo>
                <a:lnTo>
                  <a:pt x="13" y="124"/>
                </a:lnTo>
                <a:lnTo>
                  <a:pt x="13" y="124"/>
                </a:lnTo>
                <a:close/>
                <a:moveTo>
                  <a:pt x="77" y="114"/>
                </a:moveTo>
                <a:lnTo>
                  <a:pt x="77" y="114"/>
                </a:lnTo>
                <a:lnTo>
                  <a:pt x="77" y="114"/>
                </a:lnTo>
                <a:lnTo>
                  <a:pt x="77" y="114"/>
                </a:lnTo>
                <a:lnTo>
                  <a:pt x="77" y="115"/>
                </a:lnTo>
                <a:lnTo>
                  <a:pt x="77" y="115"/>
                </a:lnTo>
                <a:lnTo>
                  <a:pt x="77" y="115"/>
                </a:lnTo>
                <a:lnTo>
                  <a:pt x="77" y="115"/>
                </a:lnTo>
                <a:lnTo>
                  <a:pt x="77" y="114"/>
                </a:lnTo>
                <a:lnTo>
                  <a:pt x="77" y="114"/>
                </a:lnTo>
                <a:close/>
                <a:moveTo>
                  <a:pt x="56" y="208"/>
                </a:moveTo>
                <a:lnTo>
                  <a:pt x="56" y="208"/>
                </a:lnTo>
                <a:lnTo>
                  <a:pt x="56" y="208"/>
                </a:lnTo>
                <a:lnTo>
                  <a:pt x="56" y="208"/>
                </a:lnTo>
                <a:lnTo>
                  <a:pt x="56" y="209"/>
                </a:lnTo>
                <a:lnTo>
                  <a:pt x="56" y="209"/>
                </a:lnTo>
                <a:lnTo>
                  <a:pt x="56" y="209"/>
                </a:lnTo>
                <a:lnTo>
                  <a:pt x="56" y="209"/>
                </a:lnTo>
                <a:lnTo>
                  <a:pt x="56" y="208"/>
                </a:lnTo>
                <a:lnTo>
                  <a:pt x="56" y="208"/>
                </a:lnTo>
                <a:close/>
                <a:moveTo>
                  <a:pt x="25" y="142"/>
                </a:moveTo>
                <a:lnTo>
                  <a:pt x="25" y="142"/>
                </a:lnTo>
                <a:lnTo>
                  <a:pt x="25" y="142"/>
                </a:lnTo>
                <a:lnTo>
                  <a:pt x="25" y="142"/>
                </a:lnTo>
                <a:lnTo>
                  <a:pt x="25" y="142"/>
                </a:lnTo>
                <a:lnTo>
                  <a:pt x="25" y="142"/>
                </a:lnTo>
                <a:lnTo>
                  <a:pt x="25" y="141"/>
                </a:lnTo>
                <a:lnTo>
                  <a:pt x="25" y="141"/>
                </a:lnTo>
                <a:lnTo>
                  <a:pt x="25" y="142"/>
                </a:lnTo>
                <a:lnTo>
                  <a:pt x="25" y="142"/>
                </a:lnTo>
                <a:close/>
                <a:moveTo>
                  <a:pt x="181" y="108"/>
                </a:moveTo>
                <a:lnTo>
                  <a:pt x="181" y="108"/>
                </a:lnTo>
                <a:lnTo>
                  <a:pt x="181" y="108"/>
                </a:lnTo>
                <a:lnTo>
                  <a:pt x="181" y="108"/>
                </a:lnTo>
                <a:lnTo>
                  <a:pt x="180" y="108"/>
                </a:lnTo>
                <a:lnTo>
                  <a:pt x="180" y="108"/>
                </a:lnTo>
                <a:lnTo>
                  <a:pt x="181" y="108"/>
                </a:lnTo>
                <a:lnTo>
                  <a:pt x="181" y="108"/>
                </a:lnTo>
                <a:lnTo>
                  <a:pt x="181" y="108"/>
                </a:lnTo>
                <a:lnTo>
                  <a:pt x="181" y="10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7" name="Freeform 119"/>
          <p:cNvSpPr>
            <a:spLocks noEditPoints="1"/>
          </p:cNvSpPr>
          <p:nvPr/>
        </p:nvSpPr>
        <p:spPr bwMode="auto">
          <a:xfrm>
            <a:off x="3971848" y="3037844"/>
            <a:ext cx="179464" cy="96459"/>
          </a:xfrm>
          <a:custGeom>
            <a:avLst/>
            <a:gdLst>
              <a:gd name="T0" fmla="*/ 10 w 102"/>
              <a:gd name="T1" fmla="*/ 14 h 57"/>
              <a:gd name="T2" fmla="*/ 85 w 102"/>
              <a:gd name="T3" fmla="*/ 7 h 57"/>
              <a:gd name="T4" fmla="*/ 100 w 102"/>
              <a:gd name="T5" fmla="*/ 10 h 57"/>
              <a:gd name="T6" fmla="*/ 96 w 102"/>
              <a:gd name="T7" fmla="*/ 44 h 57"/>
              <a:gd name="T8" fmla="*/ 29 w 102"/>
              <a:gd name="T9" fmla="*/ 57 h 57"/>
              <a:gd name="T10" fmla="*/ 1 w 102"/>
              <a:gd name="T11" fmla="*/ 27 h 57"/>
              <a:gd name="T12" fmla="*/ 95 w 102"/>
              <a:gd name="T13" fmla="*/ 37 h 57"/>
              <a:gd name="T14" fmla="*/ 91 w 102"/>
              <a:gd name="T15" fmla="*/ 37 h 57"/>
              <a:gd name="T16" fmla="*/ 82 w 102"/>
              <a:gd name="T17" fmla="*/ 35 h 57"/>
              <a:gd name="T18" fmla="*/ 73 w 102"/>
              <a:gd name="T19" fmla="*/ 38 h 57"/>
              <a:gd name="T20" fmla="*/ 41 w 102"/>
              <a:gd name="T21" fmla="*/ 49 h 57"/>
              <a:gd name="T22" fmla="*/ 62 w 102"/>
              <a:gd name="T23" fmla="*/ 48 h 57"/>
              <a:gd name="T24" fmla="*/ 86 w 102"/>
              <a:gd name="T25" fmla="*/ 17 h 57"/>
              <a:gd name="T26" fmla="*/ 65 w 102"/>
              <a:gd name="T27" fmla="*/ 38 h 57"/>
              <a:gd name="T28" fmla="*/ 46 w 102"/>
              <a:gd name="T29" fmla="*/ 42 h 57"/>
              <a:gd name="T30" fmla="*/ 18 w 102"/>
              <a:gd name="T31" fmla="*/ 45 h 57"/>
              <a:gd name="T32" fmla="*/ 25 w 102"/>
              <a:gd name="T33" fmla="*/ 54 h 57"/>
              <a:gd name="T34" fmla="*/ 7 w 102"/>
              <a:gd name="T35" fmla="*/ 48 h 57"/>
              <a:gd name="T36" fmla="*/ 34 w 102"/>
              <a:gd name="T37" fmla="*/ 44 h 57"/>
              <a:gd name="T38" fmla="*/ 59 w 102"/>
              <a:gd name="T39" fmla="*/ 41 h 57"/>
              <a:gd name="T40" fmla="*/ 24 w 102"/>
              <a:gd name="T41" fmla="*/ 45 h 57"/>
              <a:gd name="T42" fmla="*/ 75 w 102"/>
              <a:gd name="T43" fmla="*/ 25 h 57"/>
              <a:gd name="T44" fmla="*/ 11 w 102"/>
              <a:gd name="T45" fmla="*/ 42 h 57"/>
              <a:gd name="T46" fmla="*/ 8 w 102"/>
              <a:gd name="T47" fmla="*/ 47 h 57"/>
              <a:gd name="T48" fmla="*/ 92 w 102"/>
              <a:gd name="T49" fmla="*/ 18 h 57"/>
              <a:gd name="T50" fmla="*/ 25 w 102"/>
              <a:gd name="T51" fmla="*/ 32 h 57"/>
              <a:gd name="T52" fmla="*/ 24 w 102"/>
              <a:gd name="T53" fmla="*/ 28 h 57"/>
              <a:gd name="T54" fmla="*/ 51 w 102"/>
              <a:gd name="T55" fmla="*/ 30 h 57"/>
              <a:gd name="T56" fmla="*/ 28 w 102"/>
              <a:gd name="T57" fmla="*/ 35 h 57"/>
              <a:gd name="T58" fmla="*/ 79 w 102"/>
              <a:gd name="T59" fmla="*/ 21 h 57"/>
              <a:gd name="T60" fmla="*/ 49 w 102"/>
              <a:gd name="T61" fmla="*/ 22 h 57"/>
              <a:gd name="T62" fmla="*/ 69 w 102"/>
              <a:gd name="T63" fmla="*/ 24 h 57"/>
              <a:gd name="T64" fmla="*/ 59 w 102"/>
              <a:gd name="T65" fmla="*/ 30 h 57"/>
              <a:gd name="T66" fmla="*/ 34 w 102"/>
              <a:gd name="T67" fmla="*/ 31 h 57"/>
              <a:gd name="T68" fmla="*/ 85 w 102"/>
              <a:gd name="T69" fmla="*/ 14 h 57"/>
              <a:gd name="T70" fmla="*/ 24 w 102"/>
              <a:gd name="T71" fmla="*/ 21 h 57"/>
              <a:gd name="T72" fmla="*/ 44 w 102"/>
              <a:gd name="T73" fmla="*/ 41 h 57"/>
              <a:gd name="T74" fmla="*/ 64 w 102"/>
              <a:gd name="T75" fmla="*/ 48 h 57"/>
              <a:gd name="T76" fmla="*/ 66 w 102"/>
              <a:gd name="T77" fmla="*/ 17 h 57"/>
              <a:gd name="T78" fmla="*/ 19 w 102"/>
              <a:gd name="T79" fmla="*/ 22 h 57"/>
              <a:gd name="T80" fmla="*/ 64 w 102"/>
              <a:gd name="T81" fmla="*/ 18 h 57"/>
              <a:gd name="T82" fmla="*/ 42 w 102"/>
              <a:gd name="T83" fmla="*/ 32 h 57"/>
              <a:gd name="T84" fmla="*/ 95 w 102"/>
              <a:gd name="T85" fmla="*/ 41 h 57"/>
              <a:gd name="T86" fmla="*/ 14 w 102"/>
              <a:gd name="T87" fmla="*/ 38 h 57"/>
              <a:gd name="T88" fmla="*/ 25 w 102"/>
              <a:gd name="T89" fmla="*/ 49 h 57"/>
              <a:gd name="T90" fmla="*/ 62 w 102"/>
              <a:gd name="T91" fmla="*/ 24 h 57"/>
              <a:gd name="T92" fmla="*/ 35 w 102"/>
              <a:gd name="T93" fmla="*/ 25 h 57"/>
              <a:gd name="T94" fmla="*/ 55 w 102"/>
              <a:gd name="T95" fmla="*/ 44 h 57"/>
              <a:gd name="T96" fmla="*/ 58 w 102"/>
              <a:gd name="T97" fmla="*/ 24 h 57"/>
              <a:gd name="T98" fmla="*/ 76 w 102"/>
              <a:gd name="T99" fmla="*/ 17 h 57"/>
              <a:gd name="T100" fmla="*/ 8 w 102"/>
              <a:gd name="T101" fmla="*/ 27 h 57"/>
              <a:gd name="T102" fmla="*/ 96 w 102"/>
              <a:gd name="T103" fmla="*/ 21 h 57"/>
              <a:gd name="T104" fmla="*/ 51 w 102"/>
              <a:gd name="T105" fmla="*/ 44 h 57"/>
              <a:gd name="T106" fmla="*/ 66 w 102"/>
              <a:gd name="T107" fmla="*/ 24 h 57"/>
              <a:gd name="T108" fmla="*/ 38 w 102"/>
              <a:gd name="T109" fmla="*/ 31 h 57"/>
              <a:gd name="T110" fmla="*/ 38 w 102"/>
              <a:gd name="T111" fmla="*/ 47 h 57"/>
              <a:gd name="T112" fmla="*/ 10 w 102"/>
              <a:gd name="T113" fmla="*/ 20 h 57"/>
              <a:gd name="T114" fmla="*/ 35 w 102"/>
              <a:gd name="T115" fmla="*/ 21 h 57"/>
              <a:gd name="T116" fmla="*/ 86 w 102"/>
              <a:gd name="T117" fmla="*/ 12 h 57"/>
              <a:gd name="T118" fmla="*/ 41 w 102"/>
              <a:gd name="T119" fmla="*/ 2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2" h="57">
                <a:moveTo>
                  <a:pt x="2" y="17"/>
                </a:moveTo>
                <a:lnTo>
                  <a:pt x="2" y="17"/>
                </a:lnTo>
                <a:lnTo>
                  <a:pt x="2" y="14"/>
                </a:lnTo>
                <a:lnTo>
                  <a:pt x="2" y="14"/>
                </a:lnTo>
                <a:lnTo>
                  <a:pt x="2" y="12"/>
                </a:lnTo>
                <a:lnTo>
                  <a:pt x="2" y="12"/>
                </a:lnTo>
                <a:lnTo>
                  <a:pt x="4" y="11"/>
                </a:lnTo>
                <a:lnTo>
                  <a:pt x="4" y="11"/>
                </a:lnTo>
                <a:lnTo>
                  <a:pt x="5" y="12"/>
                </a:lnTo>
                <a:lnTo>
                  <a:pt x="5" y="12"/>
                </a:lnTo>
                <a:lnTo>
                  <a:pt x="5" y="14"/>
                </a:lnTo>
                <a:lnTo>
                  <a:pt x="5" y="14"/>
                </a:lnTo>
                <a:lnTo>
                  <a:pt x="10" y="14"/>
                </a:lnTo>
                <a:lnTo>
                  <a:pt x="10" y="14"/>
                </a:lnTo>
                <a:lnTo>
                  <a:pt x="19" y="15"/>
                </a:lnTo>
                <a:lnTo>
                  <a:pt x="19" y="15"/>
                </a:lnTo>
                <a:lnTo>
                  <a:pt x="32" y="17"/>
                </a:lnTo>
                <a:lnTo>
                  <a:pt x="32" y="17"/>
                </a:lnTo>
                <a:lnTo>
                  <a:pt x="46" y="17"/>
                </a:lnTo>
                <a:lnTo>
                  <a:pt x="46" y="17"/>
                </a:lnTo>
                <a:lnTo>
                  <a:pt x="59" y="15"/>
                </a:lnTo>
                <a:lnTo>
                  <a:pt x="71" y="12"/>
                </a:lnTo>
                <a:lnTo>
                  <a:pt x="71" y="12"/>
                </a:lnTo>
                <a:lnTo>
                  <a:pt x="78" y="10"/>
                </a:lnTo>
                <a:lnTo>
                  <a:pt x="85" y="7"/>
                </a:lnTo>
                <a:lnTo>
                  <a:pt x="85" y="7"/>
                </a:lnTo>
                <a:lnTo>
                  <a:pt x="91" y="4"/>
                </a:lnTo>
                <a:lnTo>
                  <a:pt x="93" y="0"/>
                </a:lnTo>
                <a:lnTo>
                  <a:pt x="93" y="0"/>
                </a:lnTo>
                <a:lnTo>
                  <a:pt x="95" y="0"/>
                </a:lnTo>
                <a:lnTo>
                  <a:pt x="95" y="0"/>
                </a:lnTo>
                <a:lnTo>
                  <a:pt x="96" y="0"/>
                </a:lnTo>
                <a:lnTo>
                  <a:pt x="96" y="0"/>
                </a:lnTo>
                <a:lnTo>
                  <a:pt x="98" y="0"/>
                </a:lnTo>
                <a:lnTo>
                  <a:pt x="99" y="1"/>
                </a:lnTo>
                <a:lnTo>
                  <a:pt x="99" y="1"/>
                </a:lnTo>
                <a:lnTo>
                  <a:pt x="99" y="3"/>
                </a:lnTo>
                <a:lnTo>
                  <a:pt x="99" y="3"/>
                </a:lnTo>
                <a:lnTo>
                  <a:pt x="100" y="10"/>
                </a:lnTo>
                <a:lnTo>
                  <a:pt x="100" y="10"/>
                </a:lnTo>
                <a:lnTo>
                  <a:pt x="100" y="21"/>
                </a:lnTo>
                <a:lnTo>
                  <a:pt x="100" y="21"/>
                </a:lnTo>
                <a:lnTo>
                  <a:pt x="102" y="27"/>
                </a:lnTo>
                <a:lnTo>
                  <a:pt x="102" y="27"/>
                </a:lnTo>
                <a:lnTo>
                  <a:pt x="102" y="37"/>
                </a:lnTo>
                <a:lnTo>
                  <a:pt x="102" y="37"/>
                </a:lnTo>
                <a:lnTo>
                  <a:pt x="102" y="38"/>
                </a:lnTo>
                <a:lnTo>
                  <a:pt x="102" y="38"/>
                </a:lnTo>
                <a:lnTo>
                  <a:pt x="102" y="39"/>
                </a:lnTo>
                <a:lnTo>
                  <a:pt x="100" y="41"/>
                </a:lnTo>
                <a:lnTo>
                  <a:pt x="100" y="41"/>
                </a:lnTo>
                <a:lnTo>
                  <a:pt x="96" y="44"/>
                </a:lnTo>
                <a:lnTo>
                  <a:pt x="96" y="44"/>
                </a:lnTo>
                <a:lnTo>
                  <a:pt x="95" y="45"/>
                </a:lnTo>
                <a:lnTo>
                  <a:pt x="95" y="45"/>
                </a:lnTo>
                <a:lnTo>
                  <a:pt x="88" y="48"/>
                </a:lnTo>
                <a:lnTo>
                  <a:pt x="79" y="51"/>
                </a:lnTo>
                <a:lnTo>
                  <a:pt x="79" y="51"/>
                </a:lnTo>
                <a:lnTo>
                  <a:pt x="61" y="55"/>
                </a:lnTo>
                <a:lnTo>
                  <a:pt x="61" y="55"/>
                </a:lnTo>
                <a:lnTo>
                  <a:pt x="51" y="57"/>
                </a:lnTo>
                <a:lnTo>
                  <a:pt x="39" y="57"/>
                </a:lnTo>
                <a:lnTo>
                  <a:pt x="39" y="57"/>
                </a:lnTo>
                <a:lnTo>
                  <a:pt x="29" y="57"/>
                </a:lnTo>
                <a:lnTo>
                  <a:pt x="29" y="57"/>
                </a:lnTo>
                <a:lnTo>
                  <a:pt x="22" y="57"/>
                </a:lnTo>
                <a:lnTo>
                  <a:pt x="17" y="55"/>
                </a:lnTo>
                <a:lnTo>
                  <a:pt x="17" y="55"/>
                </a:lnTo>
                <a:lnTo>
                  <a:pt x="11" y="54"/>
                </a:lnTo>
                <a:lnTo>
                  <a:pt x="5" y="49"/>
                </a:lnTo>
                <a:lnTo>
                  <a:pt x="5" y="49"/>
                </a:lnTo>
                <a:lnTo>
                  <a:pt x="4" y="49"/>
                </a:lnTo>
                <a:lnTo>
                  <a:pt x="4" y="49"/>
                </a:lnTo>
                <a:lnTo>
                  <a:pt x="2" y="47"/>
                </a:lnTo>
                <a:lnTo>
                  <a:pt x="2" y="47"/>
                </a:lnTo>
                <a:lnTo>
                  <a:pt x="2" y="34"/>
                </a:lnTo>
                <a:lnTo>
                  <a:pt x="2" y="34"/>
                </a:lnTo>
                <a:lnTo>
                  <a:pt x="1" y="27"/>
                </a:lnTo>
                <a:lnTo>
                  <a:pt x="1" y="27"/>
                </a:lnTo>
                <a:lnTo>
                  <a:pt x="0" y="20"/>
                </a:lnTo>
                <a:lnTo>
                  <a:pt x="0" y="20"/>
                </a:lnTo>
                <a:lnTo>
                  <a:pt x="0" y="18"/>
                </a:lnTo>
                <a:lnTo>
                  <a:pt x="0" y="18"/>
                </a:lnTo>
                <a:lnTo>
                  <a:pt x="1" y="17"/>
                </a:lnTo>
                <a:lnTo>
                  <a:pt x="2" y="17"/>
                </a:lnTo>
                <a:lnTo>
                  <a:pt x="2" y="17"/>
                </a:lnTo>
                <a:lnTo>
                  <a:pt x="2" y="17"/>
                </a:lnTo>
                <a:lnTo>
                  <a:pt x="2" y="17"/>
                </a:lnTo>
                <a:close/>
                <a:moveTo>
                  <a:pt x="96" y="38"/>
                </a:moveTo>
                <a:lnTo>
                  <a:pt x="96" y="38"/>
                </a:lnTo>
                <a:lnTo>
                  <a:pt x="95" y="37"/>
                </a:lnTo>
                <a:lnTo>
                  <a:pt x="93" y="34"/>
                </a:lnTo>
                <a:lnTo>
                  <a:pt x="93" y="34"/>
                </a:lnTo>
                <a:lnTo>
                  <a:pt x="93" y="32"/>
                </a:lnTo>
                <a:lnTo>
                  <a:pt x="93" y="32"/>
                </a:lnTo>
                <a:lnTo>
                  <a:pt x="92" y="32"/>
                </a:lnTo>
                <a:lnTo>
                  <a:pt x="92" y="32"/>
                </a:lnTo>
                <a:lnTo>
                  <a:pt x="92" y="31"/>
                </a:lnTo>
                <a:lnTo>
                  <a:pt x="92" y="31"/>
                </a:lnTo>
                <a:lnTo>
                  <a:pt x="91" y="32"/>
                </a:lnTo>
                <a:lnTo>
                  <a:pt x="91" y="32"/>
                </a:lnTo>
                <a:lnTo>
                  <a:pt x="91" y="35"/>
                </a:lnTo>
                <a:lnTo>
                  <a:pt x="91" y="35"/>
                </a:lnTo>
                <a:lnTo>
                  <a:pt x="91" y="37"/>
                </a:lnTo>
                <a:lnTo>
                  <a:pt x="91" y="37"/>
                </a:lnTo>
                <a:lnTo>
                  <a:pt x="89" y="37"/>
                </a:lnTo>
                <a:lnTo>
                  <a:pt x="89" y="37"/>
                </a:lnTo>
                <a:lnTo>
                  <a:pt x="89" y="37"/>
                </a:lnTo>
                <a:lnTo>
                  <a:pt x="89" y="37"/>
                </a:lnTo>
                <a:lnTo>
                  <a:pt x="88" y="35"/>
                </a:lnTo>
                <a:lnTo>
                  <a:pt x="88" y="35"/>
                </a:lnTo>
                <a:lnTo>
                  <a:pt x="86" y="35"/>
                </a:lnTo>
                <a:lnTo>
                  <a:pt x="86" y="35"/>
                </a:lnTo>
                <a:lnTo>
                  <a:pt x="85" y="35"/>
                </a:lnTo>
                <a:lnTo>
                  <a:pt x="85" y="35"/>
                </a:lnTo>
                <a:lnTo>
                  <a:pt x="82" y="35"/>
                </a:lnTo>
                <a:lnTo>
                  <a:pt x="82" y="35"/>
                </a:lnTo>
                <a:lnTo>
                  <a:pt x="82" y="37"/>
                </a:lnTo>
                <a:lnTo>
                  <a:pt x="82" y="37"/>
                </a:lnTo>
                <a:lnTo>
                  <a:pt x="82" y="38"/>
                </a:lnTo>
                <a:lnTo>
                  <a:pt x="82" y="38"/>
                </a:lnTo>
                <a:lnTo>
                  <a:pt x="81" y="39"/>
                </a:lnTo>
                <a:lnTo>
                  <a:pt x="81" y="39"/>
                </a:lnTo>
                <a:lnTo>
                  <a:pt x="81" y="39"/>
                </a:lnTo>
                <a:lnTo>
                  <a:pt x="79" y="39"/>
                </a:lnTo>
                <a:lnTo>
                  <a:pt x="79" y="39"/>
                </a:lnTo>
                <a:lnTo>
                  <a:pt x="79" y="37"/>
                </a:lnTo>
                <a:lnTo>
                  <a:pt x="79" y="37"/>
                </a:lnTo>
                <a:lnTo>
                  <a:pt x="73" y="38"/>
                </a:lnTo>
                <a:lnTo>
                  <a:pt x="73" y="38"/>
                </a:lnTo>
                <a:lnTo>
                  <a:pt x="73" y="39"/>
                </a:lnTo>
                <a:lnTo>
                  <a:pt x="73" y="39"/>
                </a:lnTo>
                <a:lnTo>
                  <a:pt x="72" y="42"/>
                </a:lnTo>
                <a:lnTo>
                  <a:pt x="72" y="42"/>
                </a:lnTo>
                <a:lnTo>
                  <a:pt x="96" y="38"/>
                </a:lnTo>
                <a:lnTo>
                  <a:pt x="96" y="38"/>
                </a:lnTo>
                <a:close/>
                <a:moveTo>
                  <a:pt x="62" y="48"/>
                </a:moveTo>
                <a:lnTo>
                  <a:pt x="62" y="48"/>
                </a:lnTo>
                <a:lnTo>
                  <a:pt x="61" y="48"/>
                </a:lnTo>
                <a:lnTo>
                  <a:pt x="61" y="48"/>
                </a:lnTo>
                <a:lnTo>
                  <a:pt x="49" y="49"/>
                </a:lnTo>
                <a:lnTo>
                  <a:pt x="49" y="49"/>
                </a:lnTo>
                <a:lnTo>
                  <a:pt x="41" y="49"/>
                </a:lnTo>
                <a:lnTo>
                  <a:pt x="34" y="49"/>
                </a:lnTo>
                <a:lnTo>
                  <a:pt x="34" y="49"/>
                </a:lnTo>
                <a:lnTo>
                  <a:pt x="29" y="49"/>
                </a:lnTo>
                <a:lnTo>
                  <a:pt x="29" y="49"/>
                </a:lnTo>
                <a:lnTo>
                  <a:pt x="28" y="52"/>
                </a:lnTo>
                <a:lnTo>
                  <a:pt x="28" y="52"/>
                </a:lnTo>
                <a:lnTo>
                  <a:pt x="29" y="52"/>
                </a:lnTo>
                <a:lnTo>
                  <a:pt x="29" y="52"/>
                </a:lnTo>
                <a:lnTo>
                  <a:pt x="34" y="52"/>
                </a:lnTo>
                <a:lnTo>
                  <a:pt x="34" y="52"/>
                </a:lnTo>
                <a:lnTo>
                  <a:pt x="54" y="51"/>
                </a:lnTo>
                <a:lnTo>
                  <a:pt x="54" y="51"/>
                </a:lnTo>
                <a:lnTo>
                  <a:pt x="62" y="48"/>
                </a:lnTo>
                <a:lnTo>
                  <a:pt x="62" y="48"/>
                </a:lnTo>
                <a:close/>
                <a:moveTo>
                  <a:pt x="86" y="31"/>
                </a:moveTo>
                <a:lnTo>
                  <a:pt x="86" y="31"/>
                </a:lnTo>
                <a:lnTo>
                  <a:pt x="88" y="30"/>
                </a:lnTo>
                <a:lnTo>
                  <a:pt x="88" y="30"/>
                </a:lnTo>
                <a:lnTo>
                  <a:pt x="88" y="27"/>
                </a:lnTo>
                <a:lnTo>
                  <a:pt x="88" y="27"/>
                </a:lnTo>
                <a:lnTo>
                  <a:pt x="88" y="22"/>
                </a:lnTo>
                <a:lnTo>
                  <a:pt x="88" y="22"/>
                </a:lnTo>
                <a:lnTo>
                  <a:pt x="86" y="17"/>
                </a:lnTo>
                <a:lnTo>
                  <a:pt x="86" y="17"/>
                </a:lnTo>
                <a:lnTo>
                  <a:pt x="86" y="17"/>
                </a:lnTo>
                <a:lnTo>
                  <a:pt x="86" y="17"/>
                </a:lnTo>
                <a:lnTo>
                  <a:pt x="83" y="30"/>
                </a:lnTo>
                <a:lnTo>
                  <a:pt x="83" y="30"/>
                </a:lnTo>
                <a:lnTo>
                  <a:pt x="86" y="31"/>
                </a:lnTo>
                <a:lnTo>
                  <a:pt x="86" y="31"/>
                </a:lnTo>
                <a:close/>
                <a:moveTo>
                  <a:pt x="69" y="38"/>
                </a:moveTo>
                <a:lnTo>
                  <a:pt x="69" y="38"/>
                </a:lnTo>
                <a:lnTo>
                  <a:pt x="68" y="28"/>
                </a:lnTo>
                <a:lnTo>
                  <a:pt x="68" y="28"/>
                </a:lnTo>
                <a:lnTo>
                  <a:pt x="66" y="28"/>
                </a:lnTo>
                <a:lnTo>
                  <a:pt x="66" y="28"/>
                </a:lnTo>
                <a:lnTo>
                  <a:pt x="65" y="30"/>
                </a:lnTo>
                <a:lnTo>
                  <a:pt x="65" y="30"/>
                </a:lnTo>
                <a:lnTo>
                  <a:pt x="65" y="38"/>
                </a:lnTo>
                <a:lnTo>
                  <a:pt x="65" y="38"/>
                </a:lnTo>
                <a:lnTo>
                  <a:pt x="65" y="39"/>
                </a:lnTo>
                <a:lnTo>
                  <a:pt x="65" y="39"/>
                </a:lnTo>
                <a:lnTo>
                  <a:pt x="69" y="38"/>
                </a:lnTo>
                <a:lnTo>
                  <a:pt x="69" y="38"/>
                </a:lnTo>
                <a:close/>
                <a:moveTo>
                  <a:pt x="49" y="31"/>
                </a:moveTo>
                <a:lnTo>
                  <a:pt x="49" y="31"/>
                </a:lnTo>
                <a:lnTo>
                  <a:pt x="46" y="32"/>
                </a:lnTo>
                <a:lnTo>
                  <a:pt x="46" y="34"/>
                </a:lnTo>
                <a:lnTo>
                  <a:pt x="46" y="34"/>
                </a:lnTo>
                <a:lnTo>
                  <a:pt x="46" y="42"/>
                </a:lnTo>
                <a:lnTo>
                  <a:pt x="46" y="42"/>
                </a:lnTo>
                <a:lnTo>
                  <a:pt x="46" y="42"/>
                </a:lnTo>
                <a:lnTo>
                  <a:pt x="46" y="42"/>
                </a:lnTo>
                <a:lnTo>
                  <a:pt x="51" y="42"/>
                </a:lnTo>
                <a:lnTo>
                  <a:pt x="51" y="42"/>
                </a:lnTo>
                <a:lnTo>
                  <a:pt x="49" y="31"/>
                </a:lnTo>
                <a:lnTo>
                  <a:pt x="49" y="31"/>
                </a:lnTo>
                <a:close/>
                <a:moveTo>
                  <a:pt x="17" y="34"/>
                </a:moveTo>
                <a:lnTo>
                  <a:pt x="17" y="34"/>
                </a:lnTo>
                <a:lnTo>
                  <a:pt x="17" y="38"/>
                </a:lnTo>
                <a:lnTo>
                  <a:pt x="17" y="38"/>
                </a:lnTo>
                <a:lnTo>
                  <a:pt x="17" y="44"/>
                </a:lnTo>
                <a:lnTo>
                  <a:pt x="17" y="44"/>
                </a:lnTo>
                <a:lnTo>
                  <a:pt x="18" y="45"/>
                </a:lnTo>
                <a:lnTo>
                  <a:pt x="18" y="45"/>
                </a:lnTo>
                <a:lnTo>
                  <a:pt x="18" y="45"/>
                </a:lnTo>
                <a:lnTo>
                  <a:pt x="19" y="31"/>
                </a:lnTo>
                <a:lnTo>
                  <a:pt x="19" y="31"/>
                </a:lnTo>
                <a:lnTo>
                  <a:pt x="17" y="34"/>
                </a:lnTo>
                <a:lnTo>
                  <a:pt x="17" y="34"/>
                </a:lnTo>
                <a:close/>
                <a:moveTo>
                  <a:pt x="7" y="48"/>
                </a:moveTo>
                <a:lnTo>
                  <a:pt x="7" y="48"/>
                </a:lnTo>
                <a:lnTo>
                  <a:pt x="11" y="51"/>
                </a:lnTo>
                <a:lnTo>
                  <a:pt x="15" y="52"/>
                </a:lnTo>
                <a:lnTo>
                  <a:pt x="21" y="54"/>
                </a:lnTo>
                <a:lnTo>
                  <a:pt x="25" y="54"/>
                </a:lnTo>
                <a:lnTo>
                  <a:pt x="25" y="54"/>
                </a:lnTo>
                <a:lnTo>
                  <a:pt x="25" y="54"/>
                </a:lnTo>
                <a:lnTo>
                  <a:pt x="25" y="54"/>
                </a:lnTo>
                <a:lnTo>
                  <a:pt x="19" y="52"/>
                </a:lnTo>
                <a:lnTo>
                  <a:pt x="19" y="52"/>
                </a:lnTo>
                <a:lnTo>
                  <a:pt x="18" y="52"/>
                </a:lnTo>
                <a:lnTo>
                  <a:pt x="18" y="52"/>
                </a:lnTo>
                <a:lnTo>
                  <a:pt x="17" y="51"/>
                </a:lnTo>
                <a:lnTo>
                  <a:pt x="17" y="51"/>
                </a:lnTo>
                <a:lnTo>
                  <a:pt x="15" y="49"/>
                </a:lnTo>
                <a:lnTo>
                  <a:pt x="14" y="49"/>
                </a:lnTo>
                <a:lnTo>
                  <a:pt x="14" y="49"/>
                </a:lnTo>
                <a:lnTo>
                  <a:pt x="8" y="48"/>
                </a:lnTo>
                <a:lnTo>
                  <a:pt x="8" y="48"/>
                </a:lnTo>
                <a:lnTo>
                  <a:pt x="7" y="48"/>
                </a:lnTo>
                <a:lnTo>
                  <a:pt x="7" y="48"/>
                </a:lnTo>
                <a:close/>
                <a:moveTo>
                  <a:pt x="38" y="34"/>
                </a:moveTo>
                <a:lnTo>
                  <a:pt x="38" y="34"/>
                </a:lnTo>
                <a:lnTo>
                  <a:pt x="38" y="44"/>
                </a:lnTo>
                <a:lnTo>
                  <a:pt x="38" y="44"/>
                </a:lnTo>
                <a:lnTo>
                  <a:pt x="42" y="44"/>
                </a:lnTo>
                <a:lnTo>
                  <a:pt x="42" y="44"/>
                </a:lnTo>
                <a:lnTo>
                  <a:pt x="41" y="35"/>
                </a:lnTo>
                <a:lnTo>
                  <a:pt x="41" y="35"/>
                </a:lnTo>
                <a:lnTo>
                  <a:pt x="38" y="34"/>
                </a:lnTo>
                <a:lnTo>
                  <a:pt x="38" y="34"/>
                </a:lnTo>
                <a:close/>
                <a:moveTo>
                  <a:pt x="34" y="44"/>
                </a:moveTo>
                <a:lnTo>
                  <a:pt x="34" y="44"/>
                </a:lnTo>
                <a:lnTo>
                  <a:pt x="31" y="32"/>
                </a:lnTo>
                <a:lnTo>
                  <a:pt x="31" y="32"/>
                </a:lnTo>
                <a:lnTo>
                  <a:pt x="31" y="32"/>
                </a:lnTo>
                <a:lnTo>
                  <a:pt x="31" y="34"/>
                </a:lnTo>
                <a:lnTo>
                  <a:pt x="31" y="34"/>
                </a:lnTo>
                <a:lnTo>
                  <a:pt x="29" y="42"/>
                </a:lnTo>
                <a:lnTo>
                  <a:pt x="29" y="42"/>
                </a:lnTo>
                <a:lnTo>
                  <a:pt x="29" y="44"/>
                </a:lnTo>
                <a:lnTo>
                  <a:pt x="29" y="44"/>
                </a:lnTo>
                <a:lnTo>
                  <a:pt x="34" y="44"/>
                </a:lnTo>
                <a:lnTo>
                  <a:pt x="34" y="44"/>
                </a:lnTo>
                <a:close/>
                <a:moveTo>
                  <a:pt x="59" y="41"/>
                </a:moveTo>
                <a:lnTo>
                  <a:pt x="59" y="41"/>
                </a:lnTo>
                <a:lnTo>
                  <a:pt x="56" y="28"/>
                </a:lnTo>
                <a:lnTo>
                  <a:pt x="56" y="28"/>
                </a:lnTo>
                <a:lnTo>
                  <a:pt x="55" y="41"/>
                </a:lnTo>
                <a:lnTo>
                  <a:pt x="55" y="41"/>
                </a:lnTo>
                <a:lnTo>
                  <a:pt x="59" y="41"/>
                </a:lnTo>
                <a:lnTo>
                  <a:pt x="59" y="41"/>
                </a:lnTo>
                <a:close/>
                <a:moveTo>
                  <a:pt x="22" y="31"/>
                </a:moveTo>
                <a:lnTo>
                  <a:pt x="22" y="31"/>
                </a:lnTo>
                <a:lnTo>
                  <a:pt x="22" y="31"/>
                </a:lnTo>
                <a:lnTo>
                  <a:pt x="22" y="31"/>
                </a:lnTo>
                <a:lnTo>
                  <a:pt x="21" y="45"/>
                </a:lnTo>
                <a:lnTo>
                  <a:pt x="21" y="45"/>
                </a:lnTo>
                <a:lnTo>
                  <a:pt x="24" y="45"/>
                </a:lnTo>
                <a:lnTo>
                  <a:pt x="24" y="45"/>
                </a:lnTo>
                <a:lnTo>
                  <a:pt x="22" y="31"/>
                </a:lnTo>
                <a:lnTo>
                  <a:pt x="22" y="31"/>
                </a:lnTo>
                <a:close/>
                <a:moveTo>
                  <a:pt x="73" y="32"/>
                </a:moveTo>
                <a:lnTo>
                  <a:pt x="73" y="32"/>
                </a:lnTo>
                <a:lnTo>
                  <a:pt x="78" y="30"/>
                </a:lnTo>
                <a:lnTo>
                  <a:pt x="78" y="30"/>
                </a:lnTo>
                <a:lnTo>
                  <a:pt x="76" y="22"/>
                </a:lnTo>
                <a:lnTo>
                  <a:pt x="76" y="22"/>
                </a:lnTo>
                <a:lnTo>
                  <a:pt x="75" y="24"/>
                </a:lnTo>
                <a:lnTo>
                  <a:pt x="75" y="24"/>
                </a:lnTo>
                <a:lnTo>
                  <a:pt x="75" y="25"/>
                </a:lnTo>
                <a:lnTo>
                  <a:pt x="75" y="25"/>
                </a:lnTo>
                <a:lnTo>
                  <a:pt x="73" y="32"/>
                </a:lnTo>
                <a:lnTo>
                  <a:pt x="73" y="32"/>
                </a:lnTo>
                <a:close/>
                <a:moveTo>
                  <a:pt x="12" y="30"/>
                </a:moveTo>
                <a:lnTo>
                  <a:pt x="12" y="30"/>
                </a:lnTo>
                <a:lnTo>
                  <a:pt x="11" y="30"/>
                </a:lnTo>
                <a:lnTo>
                  <a:pt x="11" y="30"/>
                </a:lnTo>
                <a:lnTo>
                  <a:pt x="10" y="31"/>
                </a:lnTo>
                <a:lnTo>
                  <a:pt x="10" y="31"/>
                </a:lnTo>
                <a:lnTo>
                  <a:pt x="8" y="32"/>
                </a:lnTo>
                <a:lnTo>
                  <a:pt x="8" y="32"/>
                </a:lnTo>
                <a:lnTo>
                  <a:pt x="11" y="41"/>
                </a:lnTo>
                <a:lnTo>
                  <a:pt x="11" y="41"/>
                </a:lnTo>
                <a:lnTo>
                  <a:pt x="11" y="42"/>
                </a:lnTo>
                <a:lnTo>
                  <a:pt x="11" y="42"/>
                </a:lnTo>
                <a:lnTo>
                  <a:pt x="11" y="42"/>
                </a:lnTo>
                <a:lnTo>
                  <a:pt x="11" y="42"/>
                </a:lnTo>
                <a:lnTo>
                  <a:pt x="12" y="30"/>
                </a:lnTo>
                <a:lnTo>
                  <a:pt x="12" y="30"/>
                </a:lnTo>
                <a:close/>
                <a:moveTo>
                  <a:pt x="5" y="32"/>
                </a:moveTo>
                <a:lnTo>
                  <a:pt x="5" y="32"/>
                </a:lnTo>
                <a:lnTo>
                  <a:pt x="5" y="37"/>
                </a:lnTo>
                <a:lnTo>
                  <a:pt x="5" y="37"/>
                </a:lnTo>
                <a:lnTo>
                  <a:pt x="7" y="41"/>
                </a:lnTo>
                <a:lnTo>
                  <a:pt x="8" y="45"/>
                </a:lnTo>
                <a:lnTo>
                  <a:pt x="8" y="45"/>
                </a:lnTo>
                <a:lnTo>
                  <a:pt x="8" y="47"/>
                </a:lnTo>
                <a:lnTo>
                  <a:pt x="10" y="47"/>
                </a:lnTo>
                <a:lnTo>
                  <a:pt x="10" y="47"/>
                </a:lnTo>
                <a:lnTo>
                  <a:pt x="8" y="42"/>
                </a:lnTo>
                <a:lnTo>
                  <a:pt x="8" y="42"/>
                </a:lnTo>
                <a:lnTo>
                  <a:pt x="7" y="34"/>
                </a:lnTo>
                <a:lnTo>
                  <a:pt x="7" y="34"/>
                </a:lnTo>
                <a:lnTo>
                  <a:pt x="7" y="32"/>
                </a:lnTo>
                <a:lnTo>
                  <a:pt x="5" y="32"/>
                </a:lnTo>
                <a:lnTo>
                  <a:pt x="5" y="32"/>
                </a:lnTo>
                <a:close/>
                <a:moveTo>
                  <a:pt x="89" y="20"/>
                </a:moveTo>
                <a:lnTo>
                  <a:pt x="89" y="20"/>
                </a:lnTo>
                <a:lnTo>
                  <a:pt x="91" y="18"/>
                </a:lnTo>
                <a:lnTo>
                  <a:pt x="92" y="18"/>
                </a:lnTo>
                <a:lnTo>
                  <a:pt x="92" y="18"/>
                </a:lnTo>
                <a:lnTo>
                  <a:pt x="93" y="12"/>
                </a:lnTo>
                <a:lnTo>
                  <a:pt x="93" y="12"/>
                </a:lnTo>
                <a:lnTo>
                  <a:pt x="95" y="11"/>
                </a:lnTo>
                <a:lnTo>
                  <a:pt x="95" y="11"/>
                </a:lnTo>
                <a:lnTo>
                  <a:pt x="95" y="10"/>
                </a:lnTo>
                <a:lnTo>
                  <a:pt x="95" y="10"/>
                </a:lnTo>
                <a:lnTo>
                  <a:pt x="88" y="15"/>
                </a:lnTo>
                <a:lnTo>
                  <a:pt x="88" y="15"/>
                </a:lnTo>
                <a:lnTo>
                  <a:pt x="89" y="20"/>
                </a:lnTo>
                <a:lnTo>
                  <a:pt x="89" y="20"/>
                </a:lnTo>
                <a:close/>
                <a:moveTo>
                  <a:pt x="25" y="32"/>
                </a:moveTo>
                <a:lnTo>
                  <a:pt x="25" y="32"/>
                </a:lnTo>
                <a:lnTo>
                  <a:pt x="25" y="32"/>
                </a:lnTo>
                <a:lnTo>
                  <a:pt x="25" y="32"/>
                </a:lnTo>
                <a:lnTo>
                  <a:pt x="28" y="30"/>
                </a:lnTo>
                <a:lnTo>
                  <a:pt x="28" y="30"/>
                </a:lnTo>
                <a:lnTo>
                  <a:pt x="28" y="28"/>
                </a:lnTo>
                <a:lnTo>
                  <a:pt x="28" y="25"/>
                </a:lnTo>
                <a:lnTo>
                  <a:pt x="28" y="25"/>
                </a:lnTo>
                <a:lnTo>
                  <a:pt x="28" y="25"/>
                </a:lnTo>
                <a:lnTo>
                  <a:pt x="28" y="25"/>
                </a:lnTo>
                <a:lnTo>
                  <a:pt x="24" y="28"/>
                </a:lnTo>
                <a:lnTo>
                  <a:pt x="24" y="28"/>
                </a:lnTo>
                <a:lnTo>
                  <a:pt x="24" y="28"/>
                </a:lnTo>
                <a:lnTo>
                  <a:pt x="24" y="28"/>
                </a:lnTo>
                <a:lnTo>
                  <a:pt x="25" y="32"/>
                </a:lnTo>
                <a:lnTo>
                  <a:pt x="25" y="32"/>
                </a:lnTo>
                <a:close/>
                <a:moveTo>
                  <a:pt x="93" y="7"/>
                </a:moveTo>
                <a:lnTo>
                  <a:pt x="93" y="7"/>
                </a:lnTo>
                <a:lnTo>
                  <a:pt x="76" y="12"/>
                </a:lnTo>
                <a:lnTo>
                  <a:pt x="76" y="12"/>
                </a:lnTo>
                <a:lnTo>
                  <a:pt x="78" y="14"/>
                </a:lnTo>
                <a:lnTo>
                  <a:pt x="78" y="14"/>
                </a:lnTo>
                <a:lnTo>
                  <a:pt x="85" y="11"/>
                </a:lnTo>
                <a:lnTo>
                  <a:pt x="93" y="7"/>
                </a:lnTo>
                <a:lnTo>
                  <a:pt x="93" y="7"/>
                </a:lnTo>
                <a:close/>
                <a:moveTo>
                  <a:pt x="51" y="30"/>
                </a:moveTo>
                <a:lnTo>
                  <a:pt x="51" y="30"/>
                </a:lnTo>
                <a:lnTo>
                  <a:pt x="54" y="39"/>
                </a:lnTo>
                <a:lnTo>
                  <a:pt x="54" y="39"/>
                </a:lnTo>
                <a:lnTo>
                  <a:pt x="54" y="28"/>
                </a:lnTo>
                <a:lnTo>
                  <a:pt x="54" y="28"/>
                </a:lnTo>
                <a:lnTo>
                  <a:pt x="51" y="30"/>
                </a:lnTo>
                <a:lnTo>
                  <a:pt x="51" y="30"/>
                </a:lnTo>
                <a:close/>
                <a:moveTo>
                  <a:pt x="27" y="44"/>
                </a:moveTo>
                <a:lnTo>
                  <a:pt x="27" y="44"/>
                </a:lnTo>
                <a:lnTo>
                  <a:pt x="27" y="45"/>
                </a:lnTo>
                <a:lnTo>
                  <a:pt x="27" y="45"/>
                </a:lnTo>
                <a:lnTo>
                  <a:pt x="27" y="44"/>
                </a:lnTo>
                <a:lnTo>
                  <a:pt x="27" y="44"/>
                </a:lnTo>
                <a:lnTo>
                  <a:pt x="28" y="35"/>
                </a:lnTo>
                <a:lnTo>
                  <a:pt x="28" y="35"/>
                </a:lnTo>
                <a:lnTo>
                  <a:pt x="25" y="35"/>
                </a:lnTo>
                <a:lnTo>
                  <a:pt x="25" y="35"/>
                </a:lnTo>
                <a:lnTo>
                  <a:pt x="27" y="44"/>
                </a:lnTo>
                <a:lnTo>
                  <a:pt x="27" y="44"/>
                </a:lnTo>
                <a:close/>
                <a:moveTo>
                  <a:pt x="81" y="30"/>
                </a:moveTo>
                <a:lnTo>
                  <a:pt x="81" y="30"/>
                </a:lnTo>
                <a:lnTo>
                  <a:pt x="81" y="30"/>
                </a:lnTo>
                <a:lnTo>
                  <a:pt x="81" y="30"/>
                </a:lnTo>
                <a:lnTo>
                  <a:pt x="83" y="18"/>
                </a:lnTo>
                <a:lnTo>
                  <a:pt x="83" y="18"/>
                </a:lnTo>
                <a:lnTo>
                  <a:pt x="79" y="21"/>
                </a:lnTo>
                <a:lnTo>
                  <a:pt x="79" y="21"/>
                </a:lnTo>
                <a:lnTo>
                  <a:pt x="81" y="30"/>
                </a:lnTo>
                <a:lnTo>
                  <a:pt x="81" y="30"/>
                </a:lnTo>
                <a:close/>
                <a:moveTo>
                  <a:pt x="49" y="22"/>
                </a:moveTo>
                <a:lnTo>
                  <a:pt x="49" y="22"/>
                </a:lnTo>
                <a:lnTo>
                  <a:pt x="51" y="27"/>
                </a:lnTo>
                <a:lnTo>
                  <a:pt x="51" y="27"/>
                </a:lnTo>
                <a:lnTo>
                  <a:pt x="54" y="25"/>
                </a:lnTo>
                <a:lnTo>
                  <a:pt x="54" y="25"/>
                </a:lnTo>
                <a:lnTo>
                  <a:pt x="54" y="25"/>
                </a:lnTo>
                <a:lnTo>
                  <a:pt x="54" y="25"/>
                </a:lnTo>
                <a:lnTo>
                  <a:pt x="55" y="22"/>
                </a:lnTo>
                <a:lnTo>
                  <a:pt x="55" y="22"/>
                </a:lnTo>
                <a:lnTo>
                  <a:pt x="49" y="22"/>
                </a:lnTo>
                <a:lnTo>
                  <a:pt x="49" y="22"/>
                </a:lnTo>
                <a:close/>
                <a:moveTo>
                  <a:pt x="72" y="18"/>
                </a:moveTo>
                <a:lnTo>
                  <a:pt x="72" y="18"/>
                </a:lnTo>
                <a:lnTo>
                  <a:pt x="72" y="18"/>
                </a:lnTo>
                <a:lnTo>
                  <a:pt x="72" y="18"/>
                </a:lnTo>
                <a:lnTo>
                  <a:pt x="71" y="20"/>
                </a:lnTo>
                <a:lnTo>
                  <a:pt x="71" y="20"/>
                </a:lnTo>
                <a:lnTo>
                  <a:pt x="69" y="21"/>
                </a:lnTo>
                <a:lnTo>
                  <a:pt x="69" y="21"/>
                </a:lnTo>
                <a:lnTo>
                  <a:pt x="68" y="22"/>
                </a:lnTo>
                <a:lnTo>
                  <a:pt x="68" y="22"/>
                </a:lnTo>
                <a:lnTo>
                  <a:pt x="69" y="24"/>
                </a:lnTo>
                <a:lnTo>
                  <a:pt x="69" y="24"/>
                </a:lnTo>
                <a:lnTo>
                  <a:pt x="72" y="22"/>
                </a:lnTo>
                <a:lnTo>
                  <a:pt x="72" y="22"/>
                </a:lnTo>
                <a:lnTo>
                  <a:pt x="72" y="22"/>
                </a:lnTo>
                <a:lnTo>
                  <a:pt x="72" y="22"/>
                </a:lnTo>
                <a:lnTo>
                  <a:pt x="72" y="18"/>
                </a:lnTo>
                <a:lnTo>
                  <a:pt x="72" y="18"/>
                </a:lnTo>
                <a:close/>
                <a:moveTo>
                  <a:pt x="62" y="39"/>
                </a:moveTo>
                <a:lnTo>
                  <a:pt x="62" y="39"/>
                </a:lnTo>
                <a:lnTo>
                  <a:pt x="62" y="39"/>
                </a:lnTo>
                <a:lnTo>
                  <a:pt x="62" y="39"/>
                </a:lnTo>
                <a:lnTo>
                  <a:pt x="62" y="30"/>
                </a:lnTo>
                <a:lnTo>
                  <a:pt x="62" y="30"/>
                </a:lnTo>
                <a:lnTo>
                  <a:pt x="59" y="30"/>
                </a:lnTo>
                <a:lnTo>
                  <a:pt x="59" y="30"/>
                </a:lnTo>
                <a:lnTo>
                  <a:pt x="62" y="39"/>
                </a:lnTo>
                <a:lnTo>
                  <a:pt x="62" y="39"/>
                </a:lnTo>
                <a:close/>
                <a:moveTo>
                  <a:pt x="35" y="38"/>
                </a:moveTo>
                <a:lnTo>
                  <a:pt x="35" y="38"/>
                </a:lnTo>
                <a:lnTo>
                  <a:pt x="35" y="38"/>
                </a:lnTo>
                <a:lnTo>
                  <a:pt x="35" y="38"/>
                </a:lnTo>
                <a:lnTo>
                  <a:pt x="37" y="28"/>
                </a:lnTo>
                <a:lnTo>
                  <a:pt x="37" y="28"/>
                </a:lnTo>
                <a:lnTo>
                  <a:pt x="34" y="30"/>
                </a:lnTo>
                <a:lnTo>
                  <a:pt x="34" y="30"/>
                </a:lnTo>
                <a:lnTo>
                  <a:pt x="34" y="31"/>
                </a:lnTo>
                <a:lnTo>
                  <a:pt x="34" y="31"/>
                </a:lnTo>
                <a:lnTo>
                  <a:pt x="35" y="37"/>
                </a:lnTo>
                <a:lnTo>
                  <a:pt x="35" y="37"/>
                </a:lnTo>
                <a:lnTo>
                  <a:pt x="35" y="38"/>
                </a:lnTo>
                <a:lnTo>
                  <a:pt x="35" y="38"/>
                </a:lnTo>
                <a:close/>
                <a:moveTo>
                  <a:pt x="85" y="14"/>
                </a:moveTo>
                <a:lnTo>
                  <a:pt x="85" y="14"/>
                </a:lnTo>
                <a:lnTo>
                  <a:pt x="78" y="17"/>
                </a:lnTo>
                <a:lnTo>
                  <a:pt x="78" y="17"/>
                </a:lnTo>
                <a:lnTo>
                  <a:pt x="79" y="18"/>
                </a:lnTo>
                <a:lnTo>
                  <a:pt x="79" y="18"/>
                </a:lnTo>
                <a:lnTo>
                  <a:pt x="82" y="17"/>
                </a:lnTo>
                <a:lnTo>
                  <a:pt x="85" y="14"/>
                </a:lnTo>
                <a:lnTo>
                  <a:pt x="85" y="14"/>
                </a:lnTo>
                <a:close/>
                <a:moveTo>
                  <a:pt x="71" y="42"/>
                </a:moveTo>
                <a:lnTo>
                  <a:pt x="71" y="42"/>
                </a:lnTo>
                <a:lnTo>
                  <a:pt x="69" y="39"/>
                </a:lnTo>
                <a:lnTo>
                  <a:pt x="69" y="39"/>
                </a:lnTo>
                <a:lnTo>
                  <a:pt x="65" y="41"/>
                </a:lnTo>
                <a:lnTo>
                  <a:pt x="65" y="41"/>
                </a:lnTo>
                <a:lnTo>
                  <a:pt x="65" y="44"/>
                </a:lnTo>
                <a:lnTo>
                  <a:pt x="65" y="44"/>
                </a:lnTo>
                <a:lnTo>
                  <a:pt x="71" y="42"/>
                </a:lnTo>
                <a:lnTo>
                  <a:pt x="71" y="42"/>
                </a:lnTo>
                <a:close/>
                <a:moveTo>
                  <a:pt x="29" y="21"/>
                </a:moveTo>
                <a:lnTo>
                  <a:pt x="29" y="21"/>
                </a:lnTo>
                <a:lnTo>
                  <a:pt x="24" y="21"/>
                </a:lnTo>
                <a:lnTo>
                  <a:pt x="24" y="21"/>
                </a:lnTo>
                <a:lnTo>
                  <a:pt x="24" y="22"/>
                </a:lnTo>
                <a:lnTo>
                  <a:pt x="24" y="22"/>
                </a:lnTo>
                <a:lnTo>
                  <a:pt x="28" y="22"/>
                </a:lnTo>
                <a:lnTo>
                  <a:pt x="28" y="22"/>
                </a:lnTo>
                <a:lnTo>
                  <a:pt x="29" y="21"/>
                </a:lnTo>
                <a:lnTo>
                  <a:pt x="29" y="21"/>
                </a:lnTo>
                <a:close/>
                <a:moveTo>
                  <a:pt x="42" y="34"/>
                </a:moveTo>
                <a:lnTo>
                  <a:pt x="42" y="34"/>
                </a:lnTo>
                <a:lnTo>
                  <a:pt x="44" y="41"/>
                </a:lnTo>
                <a:lnTo>
                  <a:pt x="44" y="41"/>
                </a:lnTo>
                <a:lnTo>
                  <a:pt x="44" y="41"/>
                </a:lnTo>
                <a:lnTo>
                  <a:pt x="44" y="41"/>
                </a:lnTo>
                <a:lnTo>
                  <a:pt x="45" y="34"/>
                </a:lnTo>
                <a:lnTo>
                  <a:pt x="45" y="34"/>
                </a:lnTo>
                <a:lnTo>
                  <a:pt x="42" y="34"/>
                </a:lnTo>
                <a:lnTo>
                  <a:pt x="42" y="34"/>
                </a:lnTo>
                <a:close/>
                <a:moveTo>
                  <a:pt x="64" y="48"/>
                </a:moveTo>
                <a:lnTo>
                  <a:pt x="64" y="48"/>
                </a:lnTo>
                <a:lnTo>
                  <a:pt x="79" y="45"/>
                </a:lnTo>
                <a:lnTo>
                  <a:pt x="79" y="45"/>
                </a:lnTo>
                <a:lnTo>
                  <a:pt x="79" y="45"/>
                </a:lnTo>
                <a:lnTo>
                  <a:pt x="79" y="45"/>
                </a:lnTo>
                <a:lnTo>
                  <a:pt x="65" y="47"/>
                </a:lnTo>
                <a:lnTo>
                  <a:pt x="65" y="47"/>
                </a:lnTo>
                <a:lnTo>
                  <a:pt x="64" y="48"/>
                </a:lnTo>
                <a:lnTo>
                  <a:pt x="64" y="48"/>
                </a:lnTo>
                <a:close/>
                <a:moveTo>
                  <a:pt x="69" y="27"/>
                </a:moveTo>
                <a:lnTo>
                  <a:pt x="69" y="27"/>
                </a:lnTo>
                <a:lnTo>
                  <a:pt x="71" y="34"/>
                </a:lnTo>
                <a:lnTo>
                  <a:pt x="71" y="34"/>
                </a:lnTo>
                <a:lnTo>
                  <a:pt x="71" y="34"/>
                </a:lnTo>
                <a:lnTo>
                  <a:pt x="71" y="34"/>
                </a:lnTo>
                <a:lnTo>
                  <a:pt x="72" y="25"/>
                </a:lnTo>
                <a:lnTo>
                  <a:pt x="72" y="25"/>
                </a:lnTo>
                <a:lnTo>
                  <a:pt x="69" y="27"/>
                </a:lnTo>
                <a:lnTo>
                  <a:pt x="69" y="27"/>
                </a:lnTo>
                <a:close/>
                <a:moveTo>
                  <a:pt x="66" y="17"/>
                </a:moveTo>
                <a:lnTo>
                  <a:pt x="66" y="17"/>
                </a:lnTo>
                <a:lnTo>
                  <a:pt x="68" y="17"/>
                </a:lnTo>
                <a:lnTo>
                  <a:pt x="68" y="17"/>
                </a:lnTo>
                <a:lnTo>
                  <a:pt x="72" y="15"/>
                </a:lnTo>
                <a:lnTo>
                  <a:pt x="72" y="15"/>
                </a:lnTo>
                <a:lnTo>
                  <a:pt x="73" y="15"/>
                </a:lnTo>
                <a:lnTo>
                  <a:pt x="73" y="14"/>
                </a:lnTo>
                <a:lnTo>
                  <a:pt x="73" y="14"/>
                </a:lnTo>
                <a:lnTo>
                  <a:pt x="66" y="17"/>
                </a:lnTo>
                <a:lnTo>
                  <a:pt x="66" y="17"/>
                </a:lnTo>
                <a:close/>
                <a:moveTo>
                  <a:pt x="15" y="30"/>
                </a:moveTo>
                <a:lnTo>
                  <a:pt x="15" y="30"/>
                </a:lnTo>
                <a:lnTo>
                  <a:pt x="19" y="22"/>
                </a:lnTo>
                <a:lnTo>
                  <a:pt x="19" y="22"/>
                </a:lnTo>
                <a:lnTo>
                  <a:pt x="15" y="25"/>
                </a:lnTo>
                <a:lnTo>
                  <a:pt x="15" y="25"/>
                </a:lnTo>
                <a:lnTo>
                  <a:pt x="15" y="27"/>
                </a:lnTo>
                <a:lnTo>
                  <a:pt x="15" y="27"/>
                </a:lnTo>
                <a:lnTo>
                  <a:pt x="15" y="30"/>
                </a:lnTo>
                <a:lnTo>
                  <a:pt x="15" y="30"/>
                </a:lnTo>
                <a:close/>
                <a:moveTo>
                  <a:pt x="49" y="20"/>
                </a:moveTo>
                <a:lnTo>
                  <a:pt x="49" y="20"/>
                </a:lnTo>
                <a:lnTo>
                  <a:pt x="51" y="20"/>
                </a:lnTo>
                <a:lnTo>
                  <a:pt x="51" y="20"/>
                </a:lnTo>
                <a:lnTo>
                  <a:pt x="52" y="20"/>
                </a:lnTo>
                <a:lnTo>
                  <a:pt x="52" y="20"/>
                </a:lnTo>
                <a:lnTo>
                  <a:pt x="64" y="18"/>
                </a:lnTo>
                <a:lnTo>
                  <a:pt x="64" y="18"/>
                </a:lnTo>
                <a:lnTo>
                  <a:pt x="64" y="17"/>
                </a:lnTo>
                <a:lnTo>
                  <a:pt x="64" y="17"/>
                </a:lnTo>
                <a:lnTo>
                  <a:pt x="64" y="17"/>
                </a:lnTo>
                <a:lnTo>
                  <a:pt x="64" y="17"/>
                </a:lnTo>
                <a:lnTo>
                  <a:pt x="54" y="20"/>
                </a:lnTo>
                <a:lnTo>
                  <a:pt x="54" y="20"/>
                </a:lnTo>
                <a:lnTo>
                  <a:pt x="49" y="20"/>
                </a:lnTo>
                <a:lnTo>
                  <a:pt x="49" y="20"/>
                </a:lnTo>
                <a:lnTo>
                  <a:pt x="49" y="20"/>
                </a:lnTo>
                <a:lnTo>
                  <a:pt x="49" y="20"/>
                </a:lnTo>
                <a:close/>
                <a:moveTo>
                  <a:pt x="42" y="32"/>
                </a:moveTo>
                <a:lnTo>
                  <a:pt x="42" y="32"/>
                </a:lnTo>
                <a:lnTo>
                  <a:pt x="44" y="31"/>
                </a:lnTo>
                <a:lnTo>
                  <a:pt x="44" y="31"/>
                </a:lnTo>
                <a:lnTo>
                  <a:pt x="45" y="31"/>
                </a:lnTo>
                <a:lnTo>
                  <a:pt x="45" y="31"/>
                </a:lnTo>
                <a:lnTo>
                  <a:pt x="45" y="27"/>
                </a:lnTo>
                <a:lnTo>
                  <a:pt x="45" y="27"/>
                </a:lnTo>
                <a:lnTo>
                  <a:pt x="45" y="27"/>
                </a:lnTo>
                <a:lnTo>
                  <a:pt x="45" y="27"/>
                </a:lnTo>
                <a:lnTo>
                  <a:pt x="42" y="31"/>
                </a:lnTo>
                <a:lnTo>
                  <a:pt x="42" y="31"/>
                </a:lnTo>
                <a:lnTo>
                  <a:pt x="42" y="32"/>
                </a:lnTo>
                <a:lnTo>
                  <a:pt x="42" y="32"/>
                </a:lnTo>
                <a:close/>
                <a:moveTo>
                  <a:pt x="95" y="41"/>
                </a:moveTo>
                <a:lnTo>
                  <a:pt x="95" y="41"/>
                </a:lnTo>
                <a:lnTo>
                  <a:pt x="95" y="41"/>
                </a:lnTo>
                <a:lnTo>
                  <a:pt x="95" y="41"/>
                </a:lnTo>
                <a:lnTo>
                  <a:pt x="86" y="42"/>
                </a:lnTo>
                <a:lnTo>
                  <a:pt x="86" y="42"/>
                </a:lnTo>
                <a:lnTo>
                  <a:pt x="85" y="44"/>
                </a:lnTo>
                <a:lnTo>
                  <a:pt x="85" y="44"/>
                </a:lnTo>
                <a:lnTo>
                  <a:pt x="95" y="41"/>
                </a:lnTo>
                <a:lnTo>
                  <a:pt x="95" y="41"/>
                </a:lnTo>
                <a:close/>
                <a:moveTo>
                  <a:pt x="14" y="38"/>
                </a:moveTo>
                <a:lnTo>
                  <a:pt x="14" y="38"/>
                </a:lnTo>
                <a:lnTo>
                  <a:pt x="14" y="38"/>
                </a:lnTo>
                <a:lnTo>
                  <a:pt x="14" y="38"/>
                </a:lnTo>
                <a:lnTo>
                  <a:pt x="14" y="44"/>
                </a:lnTo>
                <a:lnTo>
                  <a:pt x="14" y="44"/>
                </a:lnTo>
                <a:lnTo>
                  <a:pt x="15" y="44"/>
                </a:lnTo>
                <a:lnTo>
                  <a:pt x="15" y="44"/>
                </a:lnTo>
                <a:lnTo>
                  <a:pt x="14" y="38"/>
                </a:lnTo>
                <a:lnTo>
                  <a:pt x="14" y="38"/>
                </a:lnTo>
                <a:close/>
                <a:moveTo>
                  <a:pt x="21" y="49"/>
                </a:moveTo>
                <a:lnTo>
                  <a:pt x="21" y="49"/>
                </a:lnTo>
                <a:lnTo>
                  <a:pt x="21" y="49"/>
                </a:lnTo>
                <a:lnTo>
                  <a:pt x="21" y="49"/>
                </a:lnTo>
                <a:lnTo>
                  <a:pt x="27" y="51"/>
                </a:lnTo>
                <a:lnTo>
                  <a:pt x="27" y="51"/>
                </a:lnTo>
                <a:lnTo>
                  <a:pt x="25" y="49"/>
                </a:lnTo>
                <a:lnTo>
                  <a:pt x="25" y="49"/>
                </a:lnTo>
                <a:lnTo>
                  <a:pt x="21" y="49"/>
                </a:lnTo>
                <a:lnTo>
                  <a:pt x="21" y="49"/>
                </a:lnTo>
                <a:close/>
                <a:moveTo>
                  <a:pt x="15" y="20"/>
                </a:moveTo>
                <a:lnTo>
                  <a:pt x="15" y="20"/>
                </a:lnTo>
                <a:lnTo>
                  <a:pt x="15" y="22"/>
                </a:lnTo>
                <a:lnTo>
                  <a:pt x="15" y="22"/>
                </a:lnTo>
                <a:lnTo>
                  <a:pt x="18" y="20"/>
                </a:lnTo>
                <a:lnTo>
                  <a:pt x="18" y="20"/>
                </a:lnTo>
                <a:lnTo>
                  <a:pt x="15" y="20"/>
                </a:lnTo>
                <a:lnTo>
                  <a:pt x="15" y="20"/>
                </a:lnTo>
                <a:close/>
                <a:moveTo>
                  <a:pt x="62" y="24"/>
                </a:moveTo>
                <a:lnTo>
                  <a:pt x="62" y="24"/>
                </a:lnTo>
                <a:lnTo>
                  <a:pt x="62" y="24"/>
                </a:lnTo>
                <a:lnTo>
                  <a:pt x="62" y="24"/>
                </a:lnTo>
                <a:lnTo>
                  <a:pt x="58" y="25"/>
                </a:lnTo>
                <a:lnTo>
                  <a:pt x="58" y="25"/>
                </a:lnTo>
                <a:lnTo>
                  <a:pt x="59" y="28"/>
                </a:lnTo>
                <a:lnTo>
                  <a:pt x="59" y="28"/>
                </a:lnTo>
                <a:lnTo>
                  <a:pt x="61" y="25"/>
                </a:lnTo>
                <a:lnTo>
                  <a:pt x="61" y="25"/>
                </a:lnTo>
                <a:lnTo>
                  <a:pt x="62" y="24"/>
                </a:lnTo>
                <a:lnTo>
                  <a:pt x="62" y="24"/>
                </a:lnTo>
                <a:close/>
                <a:moveTo>
                  <a:pt x="37" y="25"/>
                </a:moveTo>
                <a:lnTo>
                  <a:pt x="37" y="25"/>
                </a:lnTo>
                <a:lnTo>
                  <a:pt x="35" y="25"/>
                </a:lnTo>
                <a:lnTo>
                  <a:pt x="35" y="25"/>
                </a:lnTo>
                <a:lnTo>
                  <a:pt x="34" y="25"/>
                </a:lnTo>
                <a:lnTo>
                  <a:pt x="34" y="28"/>
                </a:lnTo>
                <a:lnTo>
                  <a:pt x="34" y="28"/>
                </a:lnTo>
                <a:lnTo>
                  <a:pt x="35" y="25"/>
                </a:lnTo>
                <a:lnTo>
                  <a:pt x="37" y="25"/>
                </a:lnTo>
                <a:lnTo>
                  <a:pt x="37" y="25"/>
                </a:lnTo>
                <a:close/>
                <a:moveTo>
                  <a:pt x="59" y="42"/>
                </a:moveTo>
                <a:lnTo>
                  <a:pt x="59" y="42"/>
                </a:lnTo>
                <a:lnTo>
                  <a:pt x="56" y="44"/>
                </a:lnTo>
                <a:lnTo>
                  <a:pt x="56" y="44"/>
                </a:lnTo>
                <a:lnTo>
                  <a:pt x="55" y="44"/>
                </a:lnTo>
                <a:lnTo>
                  <a:pt x="55" y="44"/>
                </a:lnTo>
                <a:lnTo>
                  <a:pt x="61" y="44"/>
                </a:lnTo>
                <a:lnTo>
                  <a:pt x="61" y="44"/>
                </a:lnTo>
                <a:lnTo>
                  <a:pt x="59" y="42"/>
                </a:lnTo>
                <a:lnTo>
                  <a:pt x="59" y="42"/>
                </a:lnTo>
                <a:close/>
                <a:moveTo>
                  <a:pt x="58" y="24"/>
                </a:moveTo>
                <a:lnTo>
                  <a:pt x="58" y="24"/>
                </a:lnTo>
                <a:lnTo>
                  <a:pt x="62" y="21"/>
                </a:lnTo>
                <a:lnTo>
                  <a:pt x="62" y="21"/>
                </a:lnTo>
                <a:lnTo>
                  <a:pt x="61" y="21"/>
                </a:lnTo>
                <a:lnTo>
                  <a:pt x="61" y="21"/>
                </a:lnTo>
                <a:lnTo>
                  <a:pt x="56" y="22"/>
                </a:lnTo>
                <a:lnTo>
                  <a:pt x="56" y="22"/>
                </a:lnTo>
                <a:lnTo>
                  <a:pt x="58" y="24"/>
                </a:lnTo>
                <a:lnTo>
                  <a:pt x="58" y="24"/>
                </a:lnTo>
                <a:close/>
                <a:moveTo>
                  <a:pt x="41" y="27"/>
                </a:moveTo>
                <a:lnTo>
                  <a:pt x="41" y="27"/>
                </a:lnTo>
                <a:lnTo>
                  <a:pt x="44" y="24"/>
                </a:lnTo>
                <a:lnTo>
                  <a:pt x="44" y="24"/>
                </a:lnTo>
                <a:lnTo>
                  <a:pt x="42" y="24"/>
                </a:lnTo>
                <a:lnTo>
                  <a:pt x="41" y="25"/>
                </a:lnTo>
                <a:lnTo>
                  <a:pt x="41" y="25"/>
                </a:lnTo>
                <a:lnTo>
                  <a:pt x="41" y="27"/>
                </a:lnTo>
                <a:lnTo>
                  <a:pt x="41" y="27"/>
                </a:lnTo>
                <a:lnTo>
                  <a:pt x="41" y="27"/>
                </a:lnTo>
                <a:lnTo>
                  <a:pt x="41" y="27"/>
                </a:lnTo>
                <a:close/>
                <a:moveTo>
                  <a:pt x="76" y="17"/>
                </a:moveTo>
                <a:lnTo>
                  <a:pt x="76" y="17"/>
                </a:lnTo>
                <a:lnTo>
                  <a:pt x="75" y="18"/>
                </a:lnTo>
                <a:lnTo>
                  <a:pt x="75" y="20"/>
                </a:lnTo>
                <a:lnTo>
                  <a:pt x="75" y="20"/>
                </a:lnTo>
                <a:lnTo>
                  <a:pt x="75" y="21"/>
                </a:lnTo>
                <a:lnTo>
                  <a:pt x="75" y="21"/>
                </a:lnTo>
                <a:lnTo>
                  <a:pt x="76" y="21"/>
                </a:lnTo>
                <a:lnTo>
                  <a:pt x="76" y="21"/>
                </a:lnTo>
                <a:lnTo>
                  <a:pt x="76" y="20"/>
                </a:lnTo>
                <a:lnTo>
                  <a:pt x="76" y="20"/>
                </a:lnTo>
                <a:lnTo>
                  <a:pt x="76" y="17"/>
                </a:lnTo>
                <a:lnTo>
                  <a:pt x="76" y="17"/>
                </a:lnTo>
                <a:close/>
                <a:moveTo>
                  <a:pt x="8" y="27"/>
                </a:moveTo>
                <a:lnTo>
                  <a:pt x="8" y="27"/>
                </a:lnTo>
                <a:lnTo>
                  <a:pt x="8" y="27"/>
                </a:lnTo>
                <a:lnTo>
                  <a:pt x="8" y="27"/>
                </a:lnTo>
                <a:lnTo>
                  <a:pt x="11" y="22"/>
                </a:lnTo>
                <a:lnTo>
                  <a:pt x="11" y="22"/>
                </a:lnTo>
                <a:lnTo>
                  <a:pt x="8" y="24"/>
                </a:lnTo>
                <a:lnTo>
                  <a:pt x="8" y="24"/>
                </a:lnTo>
                <a:lnTo>
                  <a:pt x="8" y="27"/>
                </a:lnTo>
                <a:lnTo>
                  <a:pt x="8" y="27"/>
                </a:lnTo>
                <a:close/>
                <a:moveTo>
                  <a:pt x="96" y="21"/>
                </a:moveTo>
                <a:lnTo>
                  <a:pt x="96" y="21"/>
                </a:lnTo>
                <a:lnTo>
                  <a:pt x="96" y="21"/>
                </a:lnTo>
                <a:lnTo>
                  <a:pt x="96" y="21"/>
                </a:lnTo>
                <a:lnTo>
                  <a:pt x="96" y="24"/>
                </a:lnTo>
                <a:lnTo>
                  <a:pt x="96" y="24"/>
                </a:lnTo>
                <a:lnTo>
                  <a:pt x="96" y="25"/>
                </a:lnTo>
                <a:lnTo>
                  <a:pt x="96" y="27"/>
                </a:lnTo>
                <a:lnTo>
                  <a:pt x="96" y="27"/>
                </a:lnTo>
                <a:lnTo>
                  <a:pt x="96" y="21"/>
                </a:lnTo>
                <a:lnTo>
                  <a:pt x="96" y="21"/>
                </a:lnTo>
                <a:close/>
                <a:moveTo>
                  <a:pt x="46" y="45"/>
                </a:moveTo>
                <a:lnTo>
                  <a:pt x="46" y="45"/>
                </a:lnTo>
                <a:lnTo>
                  <a:pt x="52" y="45"/>
                </a:lnTo>
                <a:lnTo>
                  <a:pt x="52" y="45"/>
                </a:lnTo>
                <a:lnTo>
                  <a:pt x="51" y="44"/>
                </a:lnTo>
                <a:lnTo>
                  <a:pt x="51" y="44"/>
                </a:lnTo>
                <a:lnTo>
                  <a:pt x="46" y="45"/>
                </a:lnTo>
                <a:lnTo>
                  <a:pt x="46" y="45"/>
                </a:lnTo>
                <a:lnTo>
                  <a:pt x="46" y="45"/>
                </a:lnTo>
                <a:lnTo>
                  <a:pt x="46" y="45"/>
                </a:lnTo>
                <a:close/>
                <a:moveTo>
                  <a:pt x="66" y="24"/>
                </a:moveTo>
                <a:lnTo>
                  <a:pt x="66" y="24"/>
                </a:lnTo>
                <a:lnTo>
                  <a:pt x="65" y="25"/>
                </a:lnTo>
                <a:lnTo>
                  <a:pt x="65" y="27"/>
                </a:lnTo>
                <a:lnTo>
                  <a:pt x="65" y="27"/>
                </a:lnTo>
                <a:lnTo>
                  <a:pt x="66" y="25"/>
                </a:lnTo>
                <a:lnTo>
                  <a:pt x="66" y="25"/>
                </a:lnTo>
                <a:lnTo>
                  <a:pt x="66" y="24"/>
                </a:lnTo>
                <a:lnTo>
                  <a:pt x="66" y="24"/>
                </a:lnTo>
                <a:close/>
                <a:moveTo>
                  <a:pt x="46" y="30"/>
                </a:moveTo>
                <a:lnTo>
                  <a:pt x="46" y="30"/>
                </a:lnTo>
                <a:lnTo>
                  <a:pt x="48" y="30"/>
                </a:lnTo>
                <a:lnTo>
                  <a:pt x="48" y="28"/>
                </a:lnTo>
                <a:lnTo>
                  <a:pt x="48" y="28"/>
                </a:lnTo>
                <a:lnTo>
                  <a:pt x="48" y="25"/>
                </a:lnTo>
                <a:lnTo>
                  <a:pt x="48" y="25"/>
                </a:lnTo>
                <a:lnTo>
                  <a:pt x="48" y="25"/>
                </a:lnTo>
                <a:lnTo>
                  <a:pt x="48" y="25"/>
                </a:lnTo>
                <a:lnTo>
                  <a:pt x="46" y="30"/>
                </a:lnTo>
                <a:lnTo>
                  <a:pt x="46" y="30"/>
                </a:lnTo>
                <a:close/>
                <a:moveTo>
                  <a:pt x="38" y="31"/>
                </a:moveTo>
                <a:lnTo>
                  <a:pt x="38" y="31"/>
                </a:lnTo>
                <a:lnTo>
                  <a:pt x="39" y="30"/>
                </a:lnTo>
                <a:lnTo>
                  <a:pt x="38" y="27"/>
                </a:lnTo>
                <a:lnTo>
                  <a:pt x="38" y="27"/>
                </a:lnTo>
                <a:lnTo>
                  <a:pt x="38" y="31"/>
                </a:lnTo>
                <a:lnTo>
                  <a:pt x="38" y="31"/>
                </a:lnTo>
                <a:close/>
                <a:moveTo>
                  <a:pt x="42" y="47"/>
                </a:moveTo>
                <a:lnTo>
                  <a:pt x="42" y="47"/>
                </a:lnTo>
                <a:lnTo>
                  <a:pt x="42" y="45"/>
                </a:lnTo>
                <a:lnTo>
                  <a:pt x="42" y="45"/>
                </a:lnTo>
                <a:lnTo>
                  <a:pt x="38" y="47"/>
                </a:lnTo>
                <a:lnTo>
                  <a:pt x="38" y="47"/>
                </a:lnTo>
                <a:lnTo>
                  <a:pt x="38" y="47"/>
                </a:lnTo>
                <a:lnTo>
                  <a:pt x="38" y="47"/>
                </a:lnTo>
                <a:lnTo>
                  <a:pt x="42" y="47"/>
                </a:lnTo>
                <a:lnTo>
                  <a:pt x="42" y="47"/>
                </a:lnTo>
                <a:close/>
                <a:moveTo>
                  <a:pt x="19" y="27"/>
                </a:moveTo>
                <a:lnTo>
                  <a:pt x="19" y="27"/>
                </a:lnTo>
                <a:lnTo>
                  <a:pt x="18" y="28"/>
                </a:lnTo>
                <a:lnTo>
                  <a:pt x="18" y="28"/>
                </a:lnTo>
                <a:lnTo>
                  <a:pt x="19" y="28"/>
                </a:lnTo>
                <a:lnTo>
                  <a:pt x="19" y="27"/>
                </a:lnTo>
                <a:lnTo>
                  <a:pt x="19" y="27"/>
                </a:lnTo>
                <a:close/>
                <a:moveTo>
                  <a:pt x="8" y="21"/>
                </a:moveTo>
                <a:lnTo>
                  <a:pt x="8" y="21"/>
                </a:lnTo>
                <a:lnTo>
                  <a:pt x="10" y="20"/>
                </a:lnTo>
                <a:lnTo>
                  <a:pt x="10" y="20"/>
                </a:lnTo>
                <a:lnTo>
                  <a:pt x="10" y="20"/>
                </a:lnTo>
                <a:lnTo>
                  <a:pt x="8" y="21"/>
                </a:lnTo>
                <a:lnTo>
                  <a:pt x="8" y="21"/>
                </a:lnTo>
                <a:close/>
                <a:moveTo>
                  <a:pt x="5" y="31"/>
                </a:moveTo>
                <a:lnTo>
                  <a:pt x="5" y="31"/>
                </a:lnTo>
                <a:lnTo>
                  <a:pt x="5" y="28"/>
                </a:lnTo>
                <a:lnTo>
                  <a:pt x="5" y="28"/>
                </a:lnTo>
                <a:lnTo>
                  <a:pt x="5" y="31"/>
                </a:lnTo>
                <a:lnTo>
                  <a:pt x="5" y="31"/>
                </a:lnTo>
                <a:close/>
                <a:moveTo>
                  <a:pt x="35" y="21"/>
                </a:moveTo>
                <a:lnTo>
                  <a:pt x="35" y="21"/>
                </a:lnTo>
                <a:lnTo>
                  <a:pt x="35" y="21"/>
                </a:lnTo>
                <a:lnTo>
                  <a:pt x="35" y="21"/>
                </a:lnTo>
                <a:lnTo>
                  <a:pt x="37" y="21"/>
                </a:lnTo>
                <a:lnTo>
                  <a:pt x="37" y="21"/>
                </a:lnTo>
                <a:lnTo>
                  <a:pt x="35" y="21"/>
                </a:lnTo>
                <a:lnTo>
                  <a:pt x="35" y="21"/>
                </a:lnTo>
                <a:close/>
                <a:moveTo>
                  <a:pt x="86" y="12"/>
                </a:moveTo>
                <a:lnTo>
                  <a:pt x="86" y="12"/>
                </a:lnTo>
                <a:lnTo>
                  <a:pt x="86" y="12"/>
                </a:lnTo>
                <a:lnTo>
                  <a:pt x="86" y="12"/>
                </a:lnTo>
                <a:lnTo>
                  <a:pt x="86" y="14"/>
                </a:lnTo>
                <a:lnTo>
                  <a:pt x="86" y="14"/>
                </a:lnTo>
                <a:lnTo>
                  <a:pt x="86" y="14"/>
                </a:lnTo>
                <a:lnTo>
                  <a:pt x="86" y="14"/>
                </a:lnTo>
                <a:lnTo>
                  <a:pt x="86" y="12"/>
                </a:lnTo>
                <a:lnTo>
                  <a:pt x="86" y="12"/>
                </a:lnTo>
                <a:close/>
                <a:moveTo>
                  <a:pt x="92" y="28"/>
                </a:moveTo>
                <a:lnTo>
                  <a:pt x="92" y="28"/>
                </a:lnTo>
                <a:lnTo>
                  <a:pt x="92" y="28"/>
                </a:lnTo>
                <a:lnTo>
                  <a:pt x="92" y="28"/>
                </a:lnTo>
                <a:lnTo>
                  <a:pt x="92" y="28"/>
                </a:lnTo>
                <a:lnTo>
                  <a:pt x="92" y="28"/>
                </a:lnTo>
                <a:close/>
                <a:moveTo>
                  <a:pt x="41" y="21"/>
                </a:moveTo>
                <a:lnTo>
                  <a:pt x="41" y="21"/>
                </a:lnTo>
                <a:lnTo>
                  <a:pt x="41" y="21"/>
                </a:lnTo>
                <a:lnTo>
                  <a:pt x="41" y="21"/>
                </a:lnTo>
                <a:lnTo>
                  <a:pt x="41" y="21"/>
                </a:lnTo>
                <a:lnTo>
                  <a:pt x="41" y="21"/>
                </a:lnTo>
                <a:lnTo>
                  <a:pt x="41" y="21"/>
                </a:lnTo>
                <a:lnTo>
                  <a:pt x="41" y="21"/>
                </a:lnTo>
                <a:lnTo>
                  <a:pt x="41" y="21"/>
                </a:lnTo>
                <a:lnTo>
                  <a:pt x="41" y="2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8" name="Freeform 120"/>
          <p:cNvSpPr/>
          <p:nvPr/>
        </p:nvSpPr>
        <p:spPr bwMode="auto">
          <a:xfrm>
            <a:off x="4091490" y="2960001"/>
            <a:ext cx="96770" cy="238607"/>
          </a:xfrm>
          <a:custGeom>
            <a:avLst/>
            <a:gdLst>
              <a:gd name="T0" fmla="*/ 52 w 55"/>
              <a:gd name="T1" fmla="*/ 3 h 141"/>
              <a:gd name="T2" fmla="*/ 51 w 55"/>
              <a:gd name="T3" fmla="*/ 7 h 141"/>
              <a:gd name="T4" fmla="*/ 51 w 55"/>
              <a:gd name="T5" fmla="*/ 16 h 141"/>
              <a:gd name="T6" fmla="*/ 52 w 55"/>
              <a:gd name="T7" fmla="*/ 34 h 141"/>
              <a:gd name="T8" fmla="*/ 54 w 55"/>
              <a:gd name="T9" fmla="*/ 47 h 141"/>
              <a:gd name="T10" fmla="*/ 55 w 55"/>
              <a:gd name="T11" fmla="*/ 70 h 141"/>
              <a:gd name="T12" fmla="*/ 55 w 55"/>
              <a:gd name="T13" fmla="*/ 87 h 141"/>
              <a:gd name="T14" fmla="*/ 54 w 55"/>
              <a:gd name="T15" fmla="*/ 95 h 141"/>
              <a:gd name="T16" fmla="*/ 50 w 55"/>
              <a:gd name="T17" fmla="*/ 105 h 141"/>
              <a:gd name="T18" fmla="*/ 42 w 55"/>
              <a:gd name="T19" fmla="*/ 114 h 141"/>
              <a:gd name="T20" fmla="*/ 25 w 55"/>
              <a:gd name="T21" fmla="*/ 128 h 141"/>
              <a:gd name="T22" fmla="*/ 5 w 55"/>
              <a:gd name="T23" fmla="*/ 139 h 141"/>
              <a:gd name="T24" fmla="*/ 3 w 55"/>
              <a:gd name="T25" fmla="*/ 141 h 141"/>
              <a:gd name="T26" fmla="*/ 1 w 55"/>
              <a:gd name="T27" fmla="*/ 141 h 141"/>
              <a:gd name="T28" fmla="*/ 0 w 55"/>
              <a:gd name="T29" fmla="*/ 139 h 141"/>
              <a:gd name="T30" fmla="*/ 3 w 55"/>
              <a:gd name="T31" fmla="*/ 135 h 141"/>
              <a:gd name="T32" fmla="*/ 5 w 55"/>
              <a:gd name="T33" fmla="*/ 135 h 141"/>
              <a:gd name="T34" fmla="*/ 20 w 55"/>
              <a:gd name="T35" fmla="*/ 128 h 141"/>
              <a:gd name="T36" fmla="*/ 32 w 55"/>
              <a:gd name="T37" fmla="*/ 121 h 141"/>
              <a:gd name="T38" fmla="*/ 42 w 55"/>
              <a:gd name="T39" fmla="*/ 111 h 141"/>
              <a:gd name="T40" fmla="*/ 51 w 55"/>
              <a:gd name="T41" fmla="*/ 95 h 141"/>
              <a:gd name="T42" fmla="*/ 52 w 55"/>
              <a:gd name="T43" fmla="*/ 91 h 141"/>
              <a:gd name="T44" fmla="*/ 52 w 55"/>
              <a:gd name="T45" fmla="*/ 85 h 141"/>
              <a:gd name="T46" fmla="*/ 52 w 55"/>
              <a:gd name="T47" fmla="*/ 63 h 141"/>
              <a:gd name="T48" fmla="*/ 51 w 55"/>
              <a:gd name="T49" fmla="*/ 47 h 141"/>
              <a:gd name="T50" fmla="*/ 50 w 55"/>
              <a:gd name="T51" fmla="*/ 34 h 141"/>
              <a:gd name="T52" fmla="*/ 50 w 55"/>
              <a:gd name="T53" fmla="*/ 16 h 141"/>
              <a:gd name="T54" fmla="*/ 48 w 55"/>
              <a:gd name="T55" fmla="*/ 6 h 141"/>
              <a:gd name="T56" fmla="*/ 47 w 55"/>
              <a:gd name="T57" fmla="*/ 3 h 141"/>
              <a:gd name="T58" fmla="*/ 47 w 55"/>
              <a:gd name="T59" fmla="*/ 2 h 141"/>
              <a:gd name="T60" fmla="*/ 48 w 55"/>
              <a:gd name="T61" fmla="*/ 0 h 141"/>
              <a:gd name="T62" fmla="*/ 50 w 55"/>
              <a:gd name="T63" fmla="*/ 0 h 141"/>
              <a:gd name="T64" fmla="*/ 52 w 55"/>
              <a:gd name="T65" fmla="*/ 2 h 141"/>
              <a:gd name="T66" fmla="*/ 52 w 55"/>
              <a:gd name="T67" fmla="*/ 3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 h="141">
                <a:moveTo>
                  <a:pt x="52" y="3"/>
                </a:moveTo>
                <a:lnTo>
                  <a:pt x="52" y="3"/>
                </a:lnTo>
                <a:lnTo>
                  <a:pt x="51" y="7"/>
                </a:lnTo>
                <a:lnTo>
                  <a:pt x="51" y="7"/>
                </a:lnTo>
                <a:lnTo>
                  <a:pt x="51" y="16"/>
                </a:lnTo>
                <a:lnTo>
                  <a:pt x="51" y="16"/>
                </a:lnTo>
                <a:lnTo>
                  <a:pt x="52" y="34"/>
                </a:lnTo>
                <a:lnTo>
                  <a:pt x="52" y="34"/>
                </a:lnTo>
                <a:lnTo>
                  <a:pt x="54" y="47"/>
                </a:lnTo>
                <a:lnTo>
                  <a:pt x="54" y="47"/>
                </a:lnTo>
                <a:lnTo>
                  <a:pt x="55" y="70"/>
                </a:lnTo>
                <a:lnTo>
                  <a:pt x="55" y="70"/>
                </a:lnTo>
                <a:lnTo>
                  <a:pt x="55" y="87"/>
                </a:lnTo>
                <a:lnTo>
                  <a:pt x="55" y="87"/>
                </a:lnTo>
                <a:lnTo>
                  <a:pt x="55" y="91"/>
                </a:lnTo>
                <a:lnTo>
                  <a:pt x="54" y="95"/>
                </a:lnTo>
                <a:lnTo>
                  <a:pt x="54" y="95"/>
                </a:lnTo>
                <a:lnTo>
                  <a:pt x="50" y="105"/>
                </a:lnTo>
                <a:lnTo>
                  <a:pt x="42" y="114"/>
                </a:lnTo>
                <a:lnTo>
                  <a:pt x="42" y="114"/>
                </a:lnTo>
                <a:lnTo>
                  <a:pt x="34" y="121"/>
                </a:lnTo>
                <a:lnTo>
                  <a:pt x="25" y="128"/>
                </a:lnTo>
                <a:lnTo>
                  <a:pt x="25" y="128"/>
                </a:lnTo>
                <a:lnTo>
                  <a:pt x="5" y="139"/>
                </a:lnTo>
                <a:lnTo>
                  <a:pt x="5" y="139"/>
                </a:lnTo>
                <a:lnTo>
                  <a:pt x="3" y="141"/>
                </a:lnTo>
                <a:lnTo>
                  <a:pt x="3" y="141"/>
                </a:lnTo>
                <a:lnTo>
                  <a:pt x="1" y="141"/>
                </a:lnTo>
                <a:lnTo>
                  <a:pt x="0" y="139"/>
                </a:lnTo>
                <a:lnTo>
                  <a:pt x="0" y="139"/>
                </a:lnTo>
                <a:lnTo>
                  <a:pt x="0" y="137"/>
                </a:lnTo>
                <a:lnTo>
                  <a:pt x="3" y="135"/>
                </a:lnTo>
                <a:lnTo>
                  <a:pt x="3" y="135"/>
                </a:lnTo>
                <a:lnTo>
                  <a:pt x="5" y="135"/>
                </a:lnTo>
                <a:lnTo>
                  <a:pt x="5" y="135"/>
                </a:lnTo>
                <a:lnTo>
                  <a:pt x="20" y="128"/>
                </a:lnTo>
                <a:lnTo>
                  <a:pt x="20" y="128"/>
                </a:lnTo>
                <a:lnTo>
                  <a:pt x="32" y="121"/>
                </a:lnTo>
                <a:lnTo>
                  <a:pt x="42" y="111"/>
                </a:lnTo>
                <a:lnTo>
                  <a:pt x="42" y="111"/>
                </a:lnTo>
                <a:lnTo>
                  <a:pt x="47" y="104"/>
                </a:lnTo>
                <a:lnTo>
                  <a:pt x="51" y="95"/>
                </a:lnTo>
                <a:lnTo>
                  <a:pt x="51" y="95"/>
                </a:lnTo>
                <a:lnTo>
                  <a:pt x="52" y="91"/>
                </a:lnTo>
                <a:lnTo>
                  <a:pt x="52" y="85"/>
                </a:lnTo>
                <a:lnTo>
                  <a:pt x="52" y="85"/>
                </a:lnTo>
                <a:lnTo>
                  <a:pt x="52" y="63"/>
                </a:lnTo>
                <a:lnTo>
                  <a:pt x="52" y="63"/>
                </a:lnTo>
                <a:lnTo>
                  <a:pt x="51" y="47"/>
                </a:lnTo>
                <a:lnTo>
                  <a:pt x="51" y="47"/>
                </a:lnTo>
                <a:lnTo>
                  <a:pt x="50" y="34"/>
                </a:lnTo>
                <a:lnTo>
                  <a:pt x="50" y="34"/>
                </a:lnTo>
                <a:lnTo>
                  <a:pt x="50" y="16"/>
                </a:lnTo>
                <a:lnTo>
                  <a:pt x="50" y="16"/>
                </a:lnTo>
                <a:lnTo>
                  <a:pt x="50" y="10"/>
                </a:lnTo>
                <a:lnTo>
                  <a:pt x="48" y="6"/>
                </a:lnTo>
                <a:lnTo>
                  <a:pt x="48" y="6"/>
                </a:lnTo>
                <a:lnTo>
                  <a:pt x="47" y="3"/>
                </a:lnTo>
                <a:lnTo>
                  <a:pt x="47" y="3"/>
                </a:lnTo>
                <a:lnTo>
                  <a:pt x="47" y="2"/>
                </a:lnTo>
                <a:lnTo>
                  <a:pt x="48" y="0"/>
                </a:lnTo>
                <a:lnTo>
                  <a:pt x="48" y="0"/>
                </a:lnTo>
                <a:lnTo>
                  <a:pt x="50" y="0"/>
                </a:lnTo>
                <a:lnTo>
                  <a:pt x="50" y="0"/>
                </a:lnTo>
                <a:lnTo>
                  <a:pt x="51" y="0"/>
                </a:lnTo>
                <a:lnTo>
                  <a:pt x="52" y="2"/>
                </a:lnTo>
                <a:lnTo>
                  <a:pt x="52" y="2"/>
                </a:lnTo>
                <a:lnTo>
                  <a:pt x="52" y="3"/>
                </a:lnTo>
                <a:lnTo>
                  <a:pt x="52"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19" name="Freeform 121"/>
          <p:cNvSpPr/>
          <p:nvPr/>
        </p:nvSpPr>
        <p:spPr bwMode="auto">
          <a:xfrm>
            <a:off x="4093250" y="3097073"/>
            <a:ext cx="80935" cy="79536"/>
          </a:xfrm>
          <a:custGeom>
            <a:avLst/>
            <a:gdLst>
              <a:gd name="T0" fmla="*/ 3 w 46"/>
              <a:gd name="T1" fmla="*/ 47 h 47"/>
              <a:gd name="T2" fmla="*/ 3 w 46"/>
              <a:gd name="T3" fmla="*/ 47 h 47"/>
              <a:gd name="T4" fmla="*/ 2 w 46"/>
              <a:gd name="T5" fmla="*/ 46 h 47"/>
              <a:gd name="T6" fmla="*/ 0 w 46"/>
              <a:gd name="T7" fmla="*/ 44 h 47"/>
              <a:gd name="T8" fmla="*/ 0 w 46"/>
              <a:gd name="T9" fmla="*/ 44 h 47"/>
              <a:gd name="T10" fmla="*/ 0 w 46"/>
              <a:gd name="T11" fmla="*/ 43 h 47"/>
              <a:gd name="T12" fmla="*/ 2 w 46"/>
              <a:gd name="T13" fmla="*/ 41 h 47"/>
              <a:gd name="T14" fmla="*/ 2 w 46"/>
              <a:gd name="T15" fmla="*/ 41 h 47"/>
              <a:gd name="T16" fmla="*/ 3 w 46"/>
              <a:gd name="T17" fmla="*/ 41 h 47"/>
              <a:gd name="T18" fmla="*/ 3 w 46"/>
              <a:gd name="T19" fmla="*/ 41 h 47"/>
              <a:gd name="T20" fmla="*/ 14 w 46"/>
              <a:gd name="T21" fmla="*/ 39 h 47"/>
              <a:gd name="T22" fmla="*/ 14 w 46"/>
              <a:gd name="T23" fmla="*/ 39 h 47"/>
              <a:gd name="T24" fmla="*/ 20 w 46"/>
              <a:gd name="T25" fmla="*/ 36 h 47"/>
              <a:gd name="T26" fmla="*/ 26 w 46"/>
              <a:gd name="T27" fmla="*/ 31 h 47"/>
              <a:gd name="T28" fmla="*/ 26 w 46"/>
              <a:gd name="T29" fmla="*/ 31 h 47"/>
              <a:gd name="T30" fmla="*/ 31 w 46"/>
              <a:gd name="T31" fmla="*/ 26 h 47"/>
              <a:gd name="T32" fmla="*/ 37 w 46"/>
              <a:gd name="T33" fmla="*/ 19 h 47"/>
              <a:gd name="T34" fmla="*/ 37 w 46"/>
              <a:gd name="T35" fmla="*/ 19 h 47"/>
              <a:gd name="T36" fmla="*/ 41 w 46"/>
              <a:gd name="T37" fmla="*/ 10 h 47"/>
              <a:gd name="T38" fmla="*/ 41 w 46"/>
              <a:gd name="T39" fmla="*/ 10 h 47"/>
              <a:gd name="T40" fmla="*/ 41 w 46"/>
              <a:gd name="T41" fmla="*/ 6 h 47"/>
              <a:gd name="T42" fmla="*/ 41 w 46"/>
              <a:gd name="T43" fmla="*/ 6 h 47"/>
              <a:gd name="T44" fmla="*/ 41 w 46"/>
              <a:gd name="T45" fmla="*/ 3 h 47"/>
              <a:gd name="T46" fmla="*/ 41 w 46"/>
              <a:gd name="T47" fmla="*/ 3 h 47"/>
              <a:gd name="T48" fmla="*/ 41 w 46"/>
              <a:gd name="T49" fmla="*/ 2 h 47"/>
              <a:gd name="T50" fmla="*/ 41 w 46"/>
              <a:gd name="T51" fmla="*/ 2 h 47"/>
              <a:gd name="T52" fmla="*/ 41 w 46"/>
              <a:gd name="T53" fmla="*/ 2 h 47"/>
              <a:gd name="T54" fmla="*/ 44 w 46"/>
              <a:gd name="T55" fmla="*/ 0 h 47"/>
              <a:gd name="T56" fmla="*/ 44 w 46"/>
              <a:gd name="T57" fmla="*/ 0 h 47"/>
              <a:gd name="T58" fmla="*/ 44 w 46"/>
              <a:gd name="T59" fmla="*/ 2 h 47"/>
              <a:gd name="T60" fmla="*/ 46 w 46"/>
              <a:gd name="T61" fmla="*/ 3 h 47"/>
              <a:gd name="T62" fmla="*/ 46 w 46"/>
              <a:gd name="T63" fmla="*/ 3 h 47"/>
              <a:gd name="T64" fmla="*/ 46 w 46"/>
              <a:gd name="T65" fmla="*/ 4 h 47"/>
              <a:gd name="T66" fmla="*/ 46 w 46"/>
              <a:gd name="T67" fmla="*/ 4 h 47"/>
              <a:gd name="T68" fmla="*/ 44 w 46"/>
              <a:gd name="T69" fmla="*/ 7 h 47"/>
              <a:gd name="T70" fmla="*/ 44 w 46"/>
              <a:gd name="T71" fmla="*/ 7 h 47"/>
              <a:gd name="T72" fmla="*/ 43 w 46"/>
              <a:gd name="T73" fmla="*/ 13 h 47"/>
              <a:gd name="T74" fmla="*/ 40 w 46"/>
              <a:gd name="T75" fmla="*/ 19 h 47"/>
              <a:gd name="T76" fmla="*/ 40 w 46"/>
              <a:gd name="T77" fmla="*/ 19 h 47"/>
              <a:gd name="T78" fmla="*/ 34 w 46"/>
              <a:gd name="T79" fmla="*/ 26 h 47"/>
              <a:gd name="T80" fmla="*/ 34 w 46"/>
              <a:gd name="T81" fmla="*/ 26 h 47"/>
              <a:gd name="T82" fmla="*/ 24 w 46"/>
              <a:gd name="T83" fmla="*/ 34 h 47"/>
              <a:gd name="T84" fmla="*/ 14 w 46"/>
              <a:gd name="T85" fmla="*/ 41 h 47"/>
              <a:gd name="T86" fmla="*/ 14 w 46"/>
              <a:gd name="T87" fmla="*/ 41 h 47"/>
              <a:gd name="T88" fmla="*/ 3 w 46"/>
              <a:gd name="T89" fmla="*/ 46 h 47"/>
              <a:gd name="T90" fmla="*/ 3 w 46"/>
              <a:gd name="T91" fmla="*/ 46 h 47"/>
              <a:gd name="T92" fmla="*/ 3 w 46"/>
              <a:gd name="T93" fmla="*/ 47 h 47"/>
              <a:gd name="T94" fmla="*/ 3 w 46"/>
              <a:gd name="T9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47">
                <a:moveTo>
                  <a:pt x="3" y="47"/>
                </a:moveTo>
                <a:lnTo>
                  <a:pt x="3" y="47"/>
                </a:lnTo>
                <a:lnTo>
                  <a:pt x="2" y="46"/>
                </a:lnTo>
                <a:lnTo>
                  <a:pt x="0" y="44"/>
                </a:lnTo>
                <a:lnTo>
                  <a:pt x="0" y="44"/>
                </a:lnTo>
                <a:lnTo>
                  <a:pt x="0" y="43"/>
                </a:lnTo>
                <a:lnTo>
                  <a:pt x="2" y="41"/>
                </a:lnTo>
                <a:lnTo>
                  <a:pt x="2" y="41"/>
                </a:lnTo>
                <a:lnTo>
                  <a:pt x="3" y="41"/>
                </a:lnTo>
                <a:lnTo>
                  <a:pt x="3" y="41"/>
                </a:lnTo>
                <a:lnTo>
                  <a:pt x="14" y="39"/>
                </a:lnTo>
                <a:lnTo>
                  <a:pt x="14" y="39"/>
                </a:lnTo>
                <a:lnTo>
                  <a:pt x="20" y="36"/>
                </a:lnTo>
                <a:lnTo>
                  <a:pt x="26" y="31"/>
                </a:lnTo>
                <a:lnTo>
                  <a:pt x="26" y="31"/>
                </a:lnTo>
                <a:lnTo>
                  <a:pt x="31" y="26"/>
                </a:lnTo>
                <a:lnTo>
                  <a:pt x="37" y="19"/>
                </a:lnTo>
                <a:lnTo>
                  <a:pt x="37" y="19"/>
                </a:lnTo>
                <a:lnTo>
                  <a:pt x="41" y="10"/>
                </a:lnTo>
                <a:lnTo>
                  <a:pt x="41" y="10"/>
                </a:lnTo>
                <a:lnTo>
                  <a:pt x="41" y="6"/>
                </a:lnTo>
                <a:lnTo>
                  <a:pt x="41" y="6"/>
                </a:lnTo>
                <a:lnTo>
                  <a:pt x="41" y="3"/>
                </a:lnTo>
                <a:lnTo>
                  <a:pt x="41" y="3"/>
                </a:lnTo>
                <a:lnTo>
                  <a:pt x="41" y="2"/>
                </a:lnTo>
                <a:lnTo>
                  <a:pt x="41" y="2"/>
                </a:lnTo>
                <a:lnTo>
                  <a:pt x="41" y="2"/>
                </a:lnTo>
                <a:lnTo>
                  <a:pt x="44" y="0"/>
                </a:lnTo>
                <a:lnTo>
                  <a:pt x="44" y="0"/>
                </a:lnTo>
                <a:lnTo>
                  <a:pt x="44" y="2"/>
                </a:lnTo>
                <a:lnTo>
                  <a:pt x="46" y="3"/>
                </a:lnTo>
                <a:lnTo>
                  <a:pt x="46" y="3"/>
                </a:lnTo>
                <a:lnTo>
                  <a:pt x="46" y="4"/>
                </a:lnTo>
                <a:lnTo>
                  <a:pt x="46" y="4"/>
                </a:lnTo>
                <a:lnTo>
                  <a:pt x="44" y="7"/>
                </a:lnTo>
                <a:lnTo>
                  <a:pt x="44" y="7"/>
                </a:lnTo>
                <a:lnTo>
                  <a:pt x="43" y="13"/>
                </a:lnTo>
                <a:lnTo>
                  <a:pt x="40" y="19"/>
                </a:lnTo>
                <a:lnTo>
                  <a:pt x="40" y="19"/>
                </a:lnTo>
                <a:lnTo>
                  <a:pt x="34" y="26"/>
                </a:lnTo>
                <a:lnTo>
                  <a:pt x="34" y="26"/>
                </a:lnTo>
                <a:lnTo>
                  <a:pt x="24" y="34"/>
                </a:lnTo>
                <a:lnTo>
                  <a:pt x="14" y="41"/>
                </a:lnTo>
                <a:lnTo>
                  <a:pt x="14" y="41"/>
                </a:lnTo>
                <a:lnTo>
                  <a:pt x="3" y="46"/>
                </a:lnTo>
                <a:lnTo>
                  <a:pt x="3" y="46"/>
                </a:lnTo>
                <a:lnTo>
                  <a:pt x="3" y="47"/>
                </a:lnTo>
                <a:lnTo>
                  <a:pt x="3" y="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0" name="Freeform 122"/>
          <p:cNvSpPr/>
          <p:nvPr/>
        </p:nvSpPr>
        <p:spPr bwMode="auto">
          <a:xfrm>
            <a:off x="3903230" y="3100458"/>
            <a:ext cx="58062" cy="87997"/>
          </a:xfrm>
          <a:custGeom>
            <a:avLst/>
            <a:gdLst>
              <a:gd name="T0" fmla="*/ 2 w 33"/>
              <a:gd name="T1" fmla="*/ 0 h 52"/>
              <a:gd name="T2" fmla="*/ 2 w 33"/>
              <a:gd name="T3" fmla="*/ 0 h 52"/>
              <a:gd name="T4" fmla="*/ 3 w 33"/>
              <a:gd name="T5" fmla="*/ 1 h 52"/>
              <a:gd name="T6" fmla="*/ 3 w 33"/>
              <a:gd name="T7" fmla="*/ 2 h 52"/>
              <a:gd name="T8" fmla="*/ 3 w 33"/>
              <a:gd name="T9" fmla="*/ 2 h 52"/>
              <a:gd name="T10" fmla="*/ 3 w 33"/>
              <a:gd name="T11" fmla="*/ 10 h 52"/>
              <a:gd name="T12" fmla="*/ 3 w 33"/>
              <a:gd name="T13" fmla="*/ 17 h 52"/>
              <a:gd name="T14" fmla="*/ 3 w 33"/>
              <a:gd name="T15" fmla="*/ 17 h 52"/>
              <a:gd name="T16" fmla="*/ 6 w 33"/>
              <a:gd name="T17" fmla="*/ 24 h 52"/>
              <a:gd name="T18" fmla="*/ 6 w 33"/>
              <a:gd name="T19" fmla="*/ 24 h 52"/>
              <a:gd name="T20" fmla="*/ 12 w 33"/>
              <a:gd name="T21" fmla="*/ 34 h 52"/>
              <a:gd name="T22" fmla="*/ 19 w 33"/>
              <a:gd name="T23" fmla="*/ 42 h 52"/>
              <a:gd name="T24" fmla="*/ 19 w 33"/>
              <a:gd name="T25" fmla="*/ 42 h 52"/>
              <a:gd name="T26" fmla="*/ 24 w 33"/>
              <a:gd name="T27" fmla="*/ 47 h 52"/>
              <a:gd name="T28" fmla="*/ 30 w 33"/>
              <a:gd name="T29" fmla="*/ 48 h 52"/>
              <a:gd name="T30" fmla="*/ 30 w 33"/>
              <a:gd name="T31" fmla="*/ 48 h 52"/>
              <a:gd name="T32" fmla="*/ 31 w 33"/>
              <a:gd name="T33" fmla="*/ 49 h 52"/>
              <a:gd name="T34" fmla="*/ 31 w 33"/>
              <a:gd name="T35" fmla="*/ 49 h 52"/>
              <a:gd name="T36" fmla="*/ 33 w 33"/>
              <a:gd name="T37" fmla="*/ 49 h 52"/>
              <a:gd name="T38" fmla="*/ 33 w 33"/>
              <a:gd name="T39" fmla="*/ 52 h 52"/>
              <a:gd name="T40" fmla="*/ 33 w 33"/>
              <a:gd name="T41" fmla="*/ 52 h 52"/>
              <a:gd name="T42" fmla="*/ 31 w 33"/>
              <a:gd name="T43" fmla="*/ 52 h 52"/>
              <a:gd name="T44" fmla="*/ 30 w 33"/>
              <a:gd name="T45" fmla="*/ 52 h 52"/>
              <a:gd name="T46" fmla="*/ 30 w 33"/>
              <a:gd name="T47" fmla="*/ 52 h 52"/>
              <a:gd name="T48" fmla="*/ 24 w 33"/>
              <a:gd name="T49" fmla="*/ 51 h 52"/>
              <a:gd name="T50" fmla="*/ 20 w 33"/>
              <a:gd name="T51" fmla="*/ 47 h 52"/>
              <a:gd name="T52" fmla="*/ 20 w 33"/>
              <a:gd name="T53" fmla="*/ 47 h 52"/>
              <a:gd name="T54" fmla="*/ 12 w 33"/>
              <a:gd name="T55" fmla="*/ 38 h 52"/>
              <a:gd name="T56" fmla="*/ 6 w 33"/>
              <a:gd name="T57" fmla="*/ 28 h 52"/>
              <a:gd name="T58" fmla="*/ 6 w 33"/>
              <a:gd name="T59" fmla="*/ 28 h 52"/>
              <a:gd name="T60" fmla="*/ 2 w 33"/>
              <a:gd name="T61" fmla="*/ 20 h 52"/>
              <a:gd name="T62" fmla="*/ 0 w 33"/>
              <a:gd name="T63" fmla="*/ 10 h 52"/>
              <a:gd name="T64" fmla="*/ 0 w 33"/>
              <a:gd name="T65" fmla="*/ 10 h 52"/>
              <a:gd name="T66" fmla="*/ 0 w 33"/>
              <a:gd name="T67" fmla="*/ 2 h 52"/>
              <a:gd name="T68" fmla="*/ 0 w 33"/>
              <a:gd name="T69" fmla="*/ 2 h 52"/>
              <a:gd name="T70" fmla="*/ 0 w 33"/>
              <a:gd name="T71" fmla="*/ 1 h 52"/>
              <a:gd name="T72" fmla="*/ 2 w 33"/>
              <a:gd name="T73" fmla="*/ 0 h 52"/>
              <a:gd name="T74" fmla="*/ 2 w 33"/>
              <a:gd name="T7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 h="52">
                <a:moveTo>
                  <a:pt x="2" y="0"/>
                </a:moveTo>
                <a:lnTo>
                  <a:pt x="2" y="0"/>
                </a:lnTo>
                <a:lnTo>
                  <a:pt x="3" y="1"/>
                </a:lnTo>
                <a:lnTo>
                  <a:pt x="3" y="2"/>
                </a:lnTo>
                <a:lnTo>
                  <a:pt x="3" y="2"/>
                </a:lnTo>
                <a:lnTo>
                  <a:pt x="3" y="10"/>
                </a:lnTo>
                <a:lnTo>
                  <a:pt x="3" y="17"/>
                </a:lnTo>
                <a:lnTo>
                  <a:pt x="3" y="17"/>
                </a:lnTo>
                <a:lnTo>
                  <a:pt x="6" y="24"/>
                </a:lnTo>
                <a:lnTo>
                  <a:pt x="6" y="24"/>
                </a:lnTo>
                <a:lnTo>
                  <a:pt x="12" y="34"/>
                </a:lnTo>
                <a:lnTo>
                  <a:pt x="19" y="42"/>
                </a:lnTo>
                <a:lnTo>
                  <a:pt x="19" y="42"/>
                </a:lnTo>
                <a:lnTo>
                  <a:pt x="24" y="47"/>
                </a:lnTo>
                <a:lnTo>
                  <a:pt x="30" y="48"/>
                </a:lnTo>
                <a:lnTo>
                  <a:pt x="30" y="48"/>
                </a:lnTo>
                <a:lnTo>
                  <a:pt x="31" y="49"/>
                </a:lnTo>
                <a:lnTo>
                  <a:pt x="31" y="49"/>
                </a:lnTo>
                <a:lnTo>
                  <a:pt x="33" y="49"/>
                </a:lnTo>
                <a:lnTo>
                  <a:pt x="33" y="52"/>
                </a:lnTo>
                <a:lnTo>
                  <a:pt x="33" y="52"/>
                </a:lnTo>
                <a:lnTo>
                  <a:pt x="31" y="52"/>
                </a:lnTo>
                <a:lnTo>
                  <a:pt x="30" y="52"/>
                </a:lnTo>
                <a:lnTo>
                  <a:pt x="30" y="52"/>
                </a:lnTo>
                <a:lnTo>
                  <a:pt x="24" y="51"/>
                </a:lnTo>
                <a:lnTo>
                  <a:pt x="20" y="47"/>
                </a:lnTo>
                <a:lnTo>
                  <a:pt x="20" y="47"/>
                </a:lnTo>
                <a:lnTo>
                  <a:pt x="12" y="38"/>
                </a:lnTo>
                <a:lnTo>
                  <a:pt x="6" y="28"/>
                </a:lnTo>
                <a:lnTo>
                  <a:pt x="6" y="28"/>
                </a:lnTo>
                <a:lnTo>
                  <a:pt x="2" y="20"/>
                </a:lnTo>
                <a:lnTo>
                  <a:pt x="0" y="10"/>
                </a:lnTo>
                <a:lnTo>
                  <a:pt x="0" y="10"/>
                </a:lnTo>
                <a:lnTo>
                  <a:pt x="0" y="2"/>
                </a:lnTo>
                <a:lnTo>
                  <a:pt x="0" y="2"/>
                </a:lnTo>
                <a:lnTo>
                  <a:pt x="0" y="1"/>
                </a:lnTo>
                <a:lnTo>
                  <a:pt x="2" y="0"/>
                </a:lnTo>
                <a:lnTo>
                  <a:pt x="2"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1" name="Freeform 123"/>
          <p:cNvSpPr/>
          <p:nvPr/>
        </p:nvSpPr>
        <p:spPr bwMode="auto">
          <a:xfrm>
            <a:off x="4058061" y="2646936"/>
            <a:ext cx="86214" cy="76152"/>
          </a:xfrm>
          <a:custGeom>
            <a:avLst/>
            <a:gdLst>
              <a:gd name="T0" fmla="*/ 49 w 49"/>
              <a:gd name="T1" fmla="*/ 20 h 45"/>
              <a:gd name="T2" fmla="*/ 49 w 49"/>
              <a:gd name="T3" fmla="*/ 20 h 45"/>
              <a:gd name="T4" fmla="*/ 46 w 49"/>
              <a:gd name="T5" fmla="*/ 27 h 45"/>
              <a:gd name="T6" fmla="*/ 42 w 49"/>
              <a:gd name="T7" fmla="*/ 32 h 45"/>
              <a:gd name="T8" fmla="*/ 42 w 49"/>
              <a:gd name="T9" fmla="*/ 32 h 45"/>
              <a:gd name="T10" fmla="*/ 37 w 49"/>
              <a:gd name="T11" fmla="*/ 36 h 45"/>
              <a:gd name="T12" fmla="*/ 30 w 49"/>
              <a:gd name="T13" fmla="*/ 39 h 45"/>
              <a:gd name="T14" fmla="*/ 30 w 49"/>
              <a:gd name="T15" fmla="*/ 39 h 45"/>
              <a:gd name="T16" fmla="*/ 20 w 49"/>
              <a:gd name="T17" fmla="*/ 42 h 45"/>
              <a:gd name="T18" fmla="*/ 20 w 49"/>
              <a:gd name="T19" fmla="*/ 42 h 45"/>
              <a:gd name="T20" fmla="*/ 6 w 49"/>
              <a:gd name="T21" fmla="*/ 45 h 45"/>
              <a:gd name="T22" fmla="*/ 6 w 49"/>
              <a:gd name="T23" fmla="*/ 45 h 45"/>
              <a:gd name="T24" fmla="*/ 3 w 49"/>
              <a:gd name="T25" fmla="*/ 45 h 45"/>
              <a:gd name="T26" fmla="*/ 3 w 49"/>
              <a:gd name="T27" fmla="*/ 45 h 45"/>
              <a:gd name="T28" fmla="*/ 2 w 49"/>
              <a:gd name="T29" fmla="*/ 45 h 45"/>
              <a:gd name="T30" fmla="*/ 0 w 49"/>
              <a:gd name="T31" fmla="*/ 43 h 45"/>
              <a:gd name="T32" fmla="*/ 0 w 49"/>
              <a:gd name="T33" fmla="*/ 43 h 45"/>
              <a:gd name="T34" fmla="*/ 0 w 49"/>
              <a:gd name="T35" fmla="*/ 42 h 45"/>
              <a:gd name="T36" fmla="*/ 0 w 49"/>
              <a:gd name="T37" fmla="*/ 40 h 45"/>
              <a:gd name="T38" fmla="*/ 0 w 49"/>
              <a:gd name="T39" fmla="*/ 40 h 45"/>
              <a:gd name="T40" fmla="*/ 2 w 49"/>
              <a:gd name="T41" fmla="*/ 39 h 45"/>
              <a:gd name="T42" fmla="*/ 3 w 49"/>
              <a:gd name="T43" fmla="*/ 40 h 45"/>
              <a:gd name="T44" fmla="*/ 3 w 49"/>
              <a:gd name="T45" fmla="*/ 40 h 45"/>
              <a:gd name="T46" fmla="*/ 6 w 49"/>
              <a:gd name="T47" fmla="*/ 40 h 45"/>
              <a:gd name="T48" fmla="*/ 6 w 49"/>
              <a:gd name="T49" fmla="*/ 40 h 45"/>
              <a:gd name="T50" fmla="*/ 19 w 49"/>
              <a:gd name="T51" fmla="*/ 39 h 45"/>
              <a:gd name="T52" fmla="*/ 32 w 49"/>
              <a:gd name="T53" fmla="*/ 36 h 45"/>
              <a:gd name="T54" fmla="*/ 32 w 49"/>
              <a:gd name="T55" fmla="*/ 36 h 45"/>
              <a:gd name="T56" fmla="*/ 36 w 49"/>
              <a:gd name="T57" fmla="*/ 33 h 45"/>
              <a:gd name="T58" fmla="*/ 42 w 49"/>
              <a:gd name="T59" fmla="*/ 30 h 45"/>
              <a:gd name="T60" fmla="*/ 42 w 49"/>
              <a:gd name="T61" fmla="*/ 30 h 45"/>
              <a:gd name="T62" fmla="*/ 44 w 49"/>
              <a:gd name="T63" fmla="*/ 26 h 45"/>
              <a:gd name="T64" fmla="*/ 46 w 49"/>
              <a:gd name="T65" fmla="*/ 22 h 45"/>
              <a:gd name="T66" fmla="*/ 46 w 49"/>
              <a:gd name="T67" fmla="*/ 22 h 45"/>
              <a:gd name="T68" fmla="*/ 46 w 49"/>
              <a:gd name="T69" fmla="*/ 19 h 45"/>
              <a:gd name="T70" fmla="*/ 46 w 49"/>
              <a:gd name="T71" fmla="*/ 16 h 45"/>
              <a:gd name="T72" fmla="*/ 46 w 49"/>
              <a:gd name="T73" fmla="*/ 16 h 45"/>
              <a:gd name="T74" fmla="*/ 44 w 49"/>
              <a:gd name="T75" fmla="*/ 12 h 45"/>
              <a:gd name="T76" fmla="*/ 42 w 49"/>
              <a:gd name="T77" fmla="*/ 8 h 45"/>
              <a:gd name="T78" fmla="*/ 42 w 49"/>
              <a:gd name="T79" fmla="*/ 8 h 45"/>
              <a:gd name="T80" fmla="*/ 40 w 49"/>
              <a:gd name="T81" fmla="*/ 6 h 45"/>
              <a:gd name="T82" fmla="*/ 37 w 49"/>
              <a:gd name="T83" fmla="*/ 5 h 45"/>
              <a:gd name="T84" fmla="*/ 37 w 49"/>
              <a:gd name="T85" fmla="*/ 5 h 45"/>
              <a:gd name="T86" fmla="*/ 36 w 49"/>
              <a:gd name="T87" fmla="*/ 5 h 45"/>
              <a:gd name="T88" fmla="*/ 36 w 49"/>
              <a:gd name="T89" fmla="*/ 3 h 45"/>
              <a:gd name="T90" fmla="*/ 36 w 49"/>
              <a:gd name="T91" fmla="*/ 3 h 45"/>
              <a:gd name="T92" fmla="*/ 36 w 49"/>
              <a:gd name="T93" fmla="*/ 2 h 45"/>
              <a:gd name="T94" fmla="*/ 36 w 49"/>
              <a:gd name="T95" fmla="*/ 2 h 45"/>
              <a:gd name="T96" fmla="*/ 39 w 49"/>
              <a:gd name="T97" fmla="*/ 0 h 45"/>
              <a:gd name="T98" fmla="*/ 39 w 49"/>
              <a:gd name="T99" fmla="*/ 0 h 45"/>
              <a:gd name="T100" fmla="*/ 39 w 49"/>
              <a:gd name="T101" fmla="*/ 0 h 45"/>
              <a:gd name="T102" fmla="*/ 39 w 49"/>
              <a:gd name="T103" fmla="*/ 0 h 45"/>
              <a:gd name="T104" fmla="*/ 43 w 49"/>
              <a:gd name="T105" fmla="*/ 5 h 45"/>
              <a:gd name="T106" fmla="*/ 43 w 49"/>
              <a:gd name="T107" fmla="*/ 5 h 45"/>
              <a:gd name="T108" fmla="*/ 46 w 49"/>
              <a:gd name="T109" fmla="*/ 10 h 45"/>
              <a:gd name="T110" fmla="*/ 46 w 49"/>
              <a:gd name="T111" fmla="*/ 10 h 45"/>
              <a:gd name="T112" fmla="*/ 47 w 49"/>
              <a:gd name="T113" fmla="*/ 15 h 45"/>
              <a:gd name="T114" fmla="*/ 49 w 49"/>
              <a:gd name="T115" fmla="*/ 20 h 45"/>
              <a:gd name="T116" fmla="*/ 49 w 49"/>
              <a:gd name="T11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 h="45">
                <a:moveTo>
                  <a:pt x="49" y="20"/>
                </a:moveTo>
                <a:lnTo>
                  <a:pt x="49" y="20"/>
                </a:lnTo>
                <a:lnTo>
                  <a:pt x="46" y="27"/>
                </a:lnTo>
                <a:lnTo>
                  <a:pt x="42" y="32"/>
                </a:lnTo>
                <a:lnTo>
                  <a:pt x="42" y="32"/>
                </a:lnTo>
                <a:lnTo>
                  <a:pt x="37" y="36"/>
                </a:lnTo>
                <a:lnTo>
                  <a:pt x="30" y="39"/>
                </a:lnTo>
                <a:lnTo>
                  <a:pt x="30" y="39"/>
                </a:lnTo>
                <a:lnTo>
                  <a:pt x="20" y="42"/>
                </a:lnTo>
                <a:lnTo>
                  <a:pt x="20" y="42"/>
                </a:lnTo>
                <a:lnTo>
                  <a:pt x="6" y="45"/>
                </a:lnTo>
                <a:lnTo>
                  <a:pt x="6" y="45"/>
                </a:lnTo>
                <a:lnTo>
                  <a:pt x="3" y="45"/>
                </a:lnTo>
                <a:lnTo>
                  <a:pt x="3" y="45"/>
                </a:lnTo>
                <a:lnTo>
                  <a:pt x="2" y="45"/>
                </a:lnTo>
                <a:lnTo>
                  <a:pt x="0" y="43"/>
                </a:lnTo>
                <a:lnTo>
                  <a:pt x="0" y="43"/>
                </a:lnTo>
                <a:lnTo>
                  <a:pt x="0" y="42"/>
                </a:lnTo>
                <a:lnTo>
                  <a:pt x="0" y="40"/>
                </a:lnTo>
                <a:lnTo>
                  <a:pt x="0" y="40"/>
                </a:lnTo>
                <a:lnTo>
                  <a:pt x="2" y="39"/>
                </a:lnTo>
                <a:lnTo>
                  <a:pt x="3" y="40"/>
                </a:lnTo>
                <a:lnTo>
                  <a:pt x="3" y="40"/>
                </a:lnTo>
                <a:lnTo>
                  <a:pt x="6" y="40"/>
                </a:lnTo>
                <a:lnTo>
                  <a:pt x="6" y="40"/>
                </a:lnTo>
                <a:lnTo>
                  <a:pt x="19" y="39"/>
                </a:lnTo>
                <a:lnTo>
                  <a:pt x="32" y="36"/>
                </a:lnTo>
                <a:lnTo>
                  <a:pt x="32" y="36"/>
                </a:lnTo>
                <a:lnTo>
                  <a:pt x="36" y="33"/>
                </a:lnTo>
                <a:lnTo>
                  <a:pt x="42" y="30"/>
                </a:lnTo>
                <a:lnTo>
                  <a:pt x="42" y="30"/>
                </a:lnTo>
                <a:lnTo>
                  <a:pt x="44" y="26"/>
                </a:lnTo>
                <a:lnTo>
                  <a:pt x="46" y="22"/>
                </a:lnTo>
                <a:lnTo>
                  <a:pt x="46" y="22"/>
                </a:lnTo>
                <a:lnTo>
                  <a:pt x="46" y="19"/>
                </a:lnTo>
                <a:lnTo>
                  <a:pt x="46" y="16"/>
                </a:lnTo>
                <a:lnTo>
                  <a:pt x="46" y="16"/>
                </a:lnTo>
                <a:lnTo>
                  <a:pt x="44" y="12"/>
                </a:lnTo>
                <a:lnTo>
                  <a:pt x="42" y="8"/>
                </a:lnTo>
                <a:lnTo>
                  <a:pt x="42" y="8"/>
                </a:lnTo>
                <a:lnTo>
                  <a:pt x="40" y="6"/>
                </a:lnTo>
                <a:lnTo>
                  <a:pt x="37" y="5"/>
                </a:lnTo>
                <a:lnTo>
                  <a:pt x="37" y="5"/>
                </a:lnTo>
                <a:lnTo>
                  <a:pt x="36" y="5"/>
                </a:lnTo>
                <a:lnTo>
                  <a:pt x="36" y="3"/>
                </a:lnTo>
                <a:lnTo>
                  <a:pt x="36" y="3"/>
                </a:lnTo>
                <a:lnTo>
                  <a:pt x="36" y="2"/>
                </a:lnTo>
                <a:lnTo>
                  <a:pt x="36" y="2"/>
                </a:lnTo>
                <a:lnTo>
                  <a:pt x="39" y="0"/>
                </a:lnTo>
                <a:lnTo>
                  <a:pt x="39" y="0"/>
                </a:lnTo>
                <a:lnTo>
                  <a:pt x="39" y="0"/>
                </a:lnTo>
                <a:lnTo>
                  <a:pt x="39" y="0"/>
                </a:lnTo>
                <a:lnTo>
                  <a:pt x="43" y="5"/>
                </a:lnTo>
                <a:lnTo>
                  <a:pt x="43" y="5"/>
                </a:lnTo>
                <a:lnTo>
                  <a:pt x="46" y="10"/>
                </a:lnTo>
                <a:lnTo>
                  <a:pt x="46" y="10"/>
                </a:lnTo>
                <a:lnTo>
                  <a:pt x="47" y="15"/>
                </a:lnTo>
                <a:lnTo>
                  <a:pt x="49" y="20"/>
                </a:lnTo>
                <a:lnTo>
                  <a:pt x="49" y="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2" name="Freeform 124"/>
          <p:cNvSpPr/>
          <p:nvPr/>
        </p:nvSpPr>
        <p:spPr bwMode="auto">
          <a:xfrm>
            <a:off x="4121402" y="2662166"/>
            <a:ext cx="42227" cy="57536"/>
          </a:xfrm>
          <a:custGeom>
            <a:avLst/>
            <a:gdLst>
              <a:gd name="T0" fmla="*/ 3 w 24"/>
              <a:gd name="T1" fmla="*/ 34 h 34"/>
              <a:gd name="T2" fmla="*/ 3 w 24"/>
              <a:gd name="T3" fmla="*/ 34 h 34"/>
              <a:gd name="T4" fmla="*/ 1 w 24"/>
              <a:gd name="T5" fmla="*/ 34 h 34"/>
              <a:gd name="T6" fmla="*/ 0 w 24"/>
              <a:gd name="T7" fmla="*/ 33 h 34"/>
              <a:gd name="T8" fmla="*/ 0 w 24"/>
              <a:gd name="T9" fmla="*/ 33 h 34"/>
              <a:gd name="T10" fmla="*/ 0 w 24"/>
              <a:gd name="T11" fmla="*/ 31 h 34"/>
              <a:gd name="T12" fmla="*/ 1 w 24"/>
              <a:gd name="T13" fmla="*/ 30 h 34"/>
              <a:gd name="T14" fmla="*/ 1 w 24"/>
              <a:gd name="T15" fmla="*/ 30 h 34"/>
              <a:gd name="T16" fmla="*/ 3 w 24"/>
              <a:gd name="T17" fmla="*/ 30 h 34"/>
              <a:gd name="T18" fmla="*/ 3 w 24"/>
              <a:gd name="T19" fmla="*/ 30 h 34"/>
              <a:gd name="T20" fmla="*/ 10 w 24"/>
              <a:gd name="T21" fmla="*/ 27 h 34"/>
              <a:gd name="T22" fmla="*/ 15 w 24"/>
              <a:gd name="T23" fmla="*/ 23 h 34"/>
              <a:gd name="T24" fmla="*/ 15 w 24"/>
              <a:gd name="T25" fmla="*/ 23 h 34"/>
              <a:gd name="T26" fmla="*/ 18 w 24"/>
              <a:gd name="T27" fmla="*/ 20 h 34"/>
              <a:gd name="T28" fmla="*/ 20 w 24"/>
              <a:gd name="T29" fmla="*/ 17 h 34"/>
              <a:gd name="T30" fmla="*/ 20 w 24"/>
              <a:gd name="T31" fmla="*/ 17 h 34"/>
              <a:gd name="T32" fmla="*/ 21 w 24"/>
              <a:gd name="T33" fmla="*/ 14 h 34"/>
              <a:gd name="T34" fmla="*/ 21 w 24"/>
              <a:gd name="T35" fmla="*/ 14 h 34"/>
              <a:gd name="T36" fmla="*/ 21 w 24"/>
              <a:gd name="T37" fmla="*/ 7 h 34"/>
              <a:gd name="T38" fmla="*/ 21 w 24"/>
              <a:gd name="T39" fmla="*/ 7 h 34"/>
              <a:gd name="T40" fmla="*/ 18 w 24"/>
              <a:gd name="T41" fmla="*/ 3 h 34"/>
              <a:gd name="T42" fmla="*/ 18 w 24"/>
              <a:gd name="T43" fmla="*/ 3 h 34"/>
              <a:gd name="T44" fmla="*/ 18 w 24"/>
              <a:gd name="T45" fmla="*/ 1 h 34"/>
              <a:gd name="T46" fmla="*/ 18 w 24"/>
              <a:gd name="T47" fmla="*/ 1 h 34"/>
              <a:gd name="T48" fmla="*/ 21 w 24"/>
              <a:gd name="T49" fmla="*/ 0 h 34"/>
              <a:gd name="T50" fmla="*/ 21 w 24"/>
              <a:gd name="T51" fmla="*/ 0 h 34"/>
              <a:gd name="T52" fmla="*/ 23 w 24"/>
              <a:gd name="T53" fmla="*/ 1 h 34"/>
              <a:gd name="T54" fmla="*/ 23 w 24"/>
              <a:gd name="T55" fmla="*/ 1 h 34"/>
              <a:gd name="T56" fmla="*/ 24 w 24"/>
              <a:gd name="T57" fmla="*/ 1 h 34"/>
              <a:gd name="T58" fmla="*/ 24 w 24"/>
              <a:gd name="T59" fmla="*/ 1 h 34"/>
              <a:gd name="T60" fmla="*/ 23 w 24"/>
              <a:gd name="T61" fmla="*/ 9 h 34"/>
              <a:gd name="T62" fmla="*/ 23 w 24"/>
              <a:gd name="T63" fmla="*/ 9 h 34"/>
              <a:gd name="T64" fmla="*/ 23 w 24"/>
              <a:gd name="T65" fmla="*/ 14 h 34"/>
              <a:gd name="T66" fmla="*/ 23 w 24"/>
              <a:gd name="T67" fmla="*/ 14 h 34"/>
              <a:gd name="T68" fmla="*/ 23 w 24"/>
              <a:gd name="T69" fmla="*/ 17 h 34"/>
              <a:gd name="T70" fmla="*/ 21 w 24"/>
              <a:gd name="T71" fmla="*/ 20 h 34"/>
              <a:gd name="T72" fmla="*/ 21 w 24"/>
              <a:gd name="T73" fmla="*/ 20 h 34"/>
              <a:gd name="T74" fmla="*/ 14 w 24"/>
              <a:gd name="T75" fmla="*/ 28 h 34"/>
              <a:gd name="T76" fmla="*/ 4 w 24"/>
              <a:gd name="T77" fmla="*/ 34 h 34"/>
              <a:gd name="T78" fmla="*/ 4 w 24"/>
              <a:gd name="T79" fmla="*/ 34 h 34"/>
              <a:gd name="T80" fmla="*/ 3 w 24"/>
              <a:gd name="T81" fmla="*/ 34 h 34"/>
              <a:gd name="T82" fmla="*/ 3 w 24"/>
              <a:gd name="T8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34">
                <a:moveTo>
                  <a:pt x="3" y="34"/>
                </a:moveTo>
                <a:lnTo>
                  <a:pt x="3" y="34"/>
                </a:lnTo>
                <a:lnTo>
                  <a:pt x="1" y="34"/>
                </a:lnTo>
                <a:lnTo>
                  <a:pt x="0" y="33"/>
                </a:lnTo>
                <a:lnTo>
                  <a:pt x="0" y="33"/>
                </a:lnTo>
                <a:lnTo>
                  <a:pt x="0" y="31"/>
                </a:lnTo>
                <a:lnTo>
                  <a:pt x="1" y="30"/>
                </a:lnTo>
                <a:lnTo>
                  <a:pt x="1" y="30"/>
                </a:lnTo>
                <a:lnTo>
                  <a:pt x="3" y="30"/>
                </a:lnTo>
                <a:lnTo>
                  <a:pt x="3" y="30"/>
                </a:lnTo>
                <a:lnTo>
                  <a:pt x="10" y="27"/>
                </a:lnTo>
                <a:lnTo>
                  <a:pt x="15" y="23"/>
                </a:lnTo>
                <a:lnTo>
                  <a:pt x="15" y="23"/>
                </a:lnTo>
                <a:lnTo>
                  <a:pt x="18" y="20"/>
                </a:lnTo>
                <a:lnTo>
                  <a:pt x="20" y="17"/>
                </a:lnTo>
                <a:lnTo>
                  <a:pt x="20" y="17"/>
                </a:lnTo>
                <a:lnTo>
                  <a:pt x="21" y="14"/>
                </a:lnTo>
                <a:lnTo>
                  <a:pt x="21" y="14"/>
                </a:lnTo>
                <a:lnTo>
                  <a:pt x="21" y="7"/>
                </a:lnTo>
                <a:lnTo>
                  <a:pt x="21" y="7"/>
                </a:lnTo>
                <a:lnTo>
                  <a:pt x="18" y="3"/>
                </a:lnTo>
                <a:lnTo>
                  <a:pt x="18" y="3"/>
                </a:lnTo>
                <a:lnTo>
                  <a:pt x="18" y="1"/>
                </a:lnTo>
                <a:lnTo>
                  <a:pt x="18" y="1"/>
                </a:lnTo>
                <a:lnTo>
                  <a:pt x="21" y="0"/>
                </a:lnTo>
                <a:lnTo>
                  <a:pt x="21" y="0"/>
                </a:lnTo>
                <a:lnTo>
                  <a:pt x="23" y="1"/>
                </a:lnTo>
                <a:lnTo>
                  <a:pt x="23" y="1"/>
                </a:lnTo>
                <a:lnTo>
                  <a:pt x="24" y="1"/>
                </a:lnTo>
                <a:lnTo>
                  <a:pt x="24" y="1"/>
                </a:lnTo>
                <a:lnTo>
                  <a:pt x="23" y="9"/>
                </a:lnTo>
                <a:lnTo>
                  <a:pt x="23" y="9"/>
                </a:lnTo>
                <a:lnTo>
                  <a:pt x="23" y="14"/>
                </a:lnTo>
                <a:lnTo>
                  <a:pt x="23" y="14"/>
                </a:lnTo>
                <a:lnTo>
                  <a:pt x="23" y="17"/>
                </a:lnTo>
                <a:lnTo>
                  <a:pt x="21" y="20"/>
                </a:lnTo>
                <a:lnTo>
                  <a:pt x="21" y="20"/>
                </a:lnTo>
                <a:lnTo>
                  <a:pt x="14" y="28"/>
                </a:lnTo>
                <a:lnTo>
                  <a:pt x="4" y="34"/>
                </a:lnTo>
                <a:lnTo>
                  <a:pt x="4" y="34"/>
                </a:lnTo>
                <a:lnTo>
                  <a:pt x="3" y="34"/>
                </a:lnTo>
                <a:lnTo>
                  <a:pt x="3" y="3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3" name="Freeform 125"/>
          <p:cNvSpPr/>
          <p:nvPr/>
        </p:nvSpPr>
        <p:spPr bwMode="auto">
          <a:xfrm>
            <a:off x="3948975" y="2668935"/>
            <a:ext cx="29911" cy="43998"/>
          </a:xfrm>
          <a:custGeom>
            <a:avLst/>
            <a:gdLst>
              <a:gd name="T0" fmla="*/ 13 w 17"/>
              <a:gd name="T1" fmla="*/ 22 h 26"/>
              <a:gd name="T2" fmla="*/ 13 w 17"/>
              <a:gd name="T3" fmla="*/ 22 h 26"/>
              <a:gd name="T4" fmla="*/ 14 w 17"/>
              <a:gd name="T5" fmla="*/ 20 h 26"/>
              <a:gd name="T6" fmla="*/ 14 w 17"/>
              <a:gd name="T7" fmla="*/ 20 h 26"/>
              <a:gd name="T8" fmla="*/ 17 w 17"/>
              <a:gd name="T9" fmla="*/ 22 h 26"/>
              <a:gd name="T10" fmla="*/ 17 w 17"/>
              <a:gd name="T11" fmla="*/ 22 h 26"/>
              <a:gd name="T12" fmla="*/ 17 w 17"/>
              <a:gd name="T13" fmla="*/ 24 h 26"/>
              <a:gd name="T14" fmla="*/ 17 w 17"/>
              <a:gd name="T15" fmla="*/ 24 h 26"/>
              <a:gd name="T16" fmla="*/ 15 w 17"/>
              <a:gd name="T17" fmla="*/ 26 h 26"/>
              <a:gd name="T18" fmla="*/ 14 w 17"/>
              <a:gd name="T19" fmla="*/ 26 h 26"/>
              <a:gd name="T20" fmla="*/ 14 w 17"/>
              <a:gd name="T21" fmla="*/ 26 h 26"/>
              <a:gd name="T22" fmla="*/ 5 w 17"/>
              <a:gd name="T23" fmla="*/ 23 h 26"/>
              <a:gd name="T24" fmla="*/ 5 w 17"/>
              <a:gd name="T25" fmla="*/ 23 h 26"/>
              <a:gd name="T26" fmla="*/ 1 w 17"/>
              <a:gd name="T27" fmla="*/ 19 h 26"/>
              <a:gd name="T28" fmla="*/ 1 w 17"/>
              <a:gd name="T29" fmla="*/ 19 h 26"/>
              <a:gd name="T30" fmla="*/ 0 w 17"/>
              <a:gd name="T31" fmla="*/ 16 h 26"/>
              <a:gd name="T32" fmla="*/ 0 w 17"/>
              <a:gd name="T33" fmla="*/ 12 h 26"/>
              <a:gd name="T34" fmla="*/ 0 w 17"/>
              <a:gd name="T35" fmla="*/ 12 h 26"/>
              <a:gd name="T36" fmla="*/ 3 w 17"/>
              <a:gd name="T37" fmla="*/ 5 h 26"/>
              <a:gd name="T38" fmla="*/ 3 w 17"/>
              <a:gd name="T39" fmla="*/ 5 h 26"/>
              <a:gd name="T40" fmla="*/ 5 w 17"/>
              <a:gd name="T41" fmla="*/ 0 h 26"/>
              <a:gd name="T42" fmla="*/ 5 w 17"/>
              <a:gd name="T43" fmla="*/ 0 h 26"/>
              <a:gd name="T44" fmla="*/ 7 w 17"/>
              <a:gd name="T45" fmla="*/ 0 h 26"/>
              <a:gd name="T46" fmla="*/ 8 w 17"/>
              <a:gd name="T47" fmla="*/ 0 h 26"/>
              <a:gd name="T48" fmla="*/ 8 w 17"/>
              <a:gd name="T49" fmla="*/ 0 h 26"/>
              <a:gd name="T50" fmla="*/ 10 w 17"/>
              <a:gd name="T51" fmla="*/ 2 h 26"/>
              <a:gd name="T52" fmla="*/ 10 w 17"/>
              <a:gd name="T53" fmla="*/ 3 h 26"/>
              <a:gd name="T54" fmla="*/ 10 w 17"/>
              <a:gd name="T55" fmla="*/ 3 h 26"/>
              <a:gd name="T56" fmla="*/ 8 w 17"/>
              <a:gd name="T57" fmla="*/ 3 h 26"/>
              <a:gd name="T58" fmla="*/ 8 w 17"/>
              <a:gd name="T59" fmla="*/ 3 h 26"/>
              <a:gd name="T60" fmla="*/ 5 w 17"/>
              <a:gd name="T61" fmla="*/ 6 h 26"/>
              <a:gd name="T62" fmla="*/ 4 w 17"/>
              <a:gd name="T63" fmla="*/ 7 h 26"/>
              <a:gd name="T64" fmla="*/ 3 w 17"/>
              <a:gd name="T65" fmla="*/ 13 h 26"/>
              <a:gd name="T66" fmla="*/ 3 w 17"/>
              <a:gd name="T67" fmla="*/ 13 h 26"/>
              <a:gd name="T68" fmla="*/ 3 w 17"/>
              <a:gd name="T69" fmla="*/ 16 h 26"/>
              <a:gd name="T70" fmla="*/ 3 w 17"/>
              <a:gd name="T71" fmla="*/ 16 h 26"/>
              <a:gd name="T72" fmla="*/ 5 w 17"/>
              <a:gd name="T73" fmla="*/ 19 h 26"/>
              <a:gd name="T74" fmla="*/ 8 w 17"/>
              <a:gd name="T75" fmla="*/ 20 h 26"/>
              <a:gd name="T76" fmla="*/ 8 w 17"/>
              <a:gd name="T77" fmla="*/ 20 h 26"/>
              <a:gd name="T78" fmla="*/ 13 w 17"/>
              <a:gd name="T79" fmla="*/ 22 h 26"/>
              <a:gd name="T80" fmla="*/ 13 w 17"/>
              <a:gd name="T81"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6">
                <a:moveTo>
                  <a:pt x="13" y="22"/>
                </a:moveTo>
                <a:lnTo>
                  <a:pt x="13" y="22"/>
                </a:lnTo>
                <a:lnTo>
                  <a:pt x="14" y="20"/>
                </a:lnTo>
                <a:lnTo>
                  <a:pt x="14" y="20"/>
                </a:lnTo>
                <a:lnTo>
                  <a:pt x="17" y="22"/>
                </a:lnTo>
                <a:lnTo>
                  <a:pt x="17" y="22"/>
                </a:lnTo>
                <a:lnTo>
                  <a:pt x="17" y="24"/>
                </a:lnTo>
                <a:lnTo>
                  <a:pt x="17" y="24"/>
                </a:lnTo>
                <a:lnTo>
                  <a:pt x="15" y="26"/>
                </a:lnTo>
                <a:lnTo>
                  <a:pt x="14" y="26"/>
                </a:lnTo>
                <a:lnTo>
                  <a:pt x="14" y="26"/>
                </a:lnTo>
                <a:lnTo>
                  <a:pt x="5" y="23"/>
                </a:lnTo>
                <a:lnTo>
                  <a:pt x="5" y="23"/>
                </a:lnTo>
                <a:lnTo>
                  <a:pt x="1" y="19"/>
                </a:lnTo>
                <a:lnTo>
                  <a:pt x="1" y="19"/>
                </a:lnTo>
                <a:lnTo>
                  <a:pt x="0" y="16"/>
                </a:lnTo>
                <a:lnTo>
                  <a:pt x="0" y="12"/>
                </a:lnTo>
                <a:lnTo>
                  <a:pt x="0" y="12"/>
                </a:lnTo>
                <a:lnTo>
                  <a:pt x="3" y="5"/>
                </a:lnTo>
                <a:lnTo>
                  <a:pt x="3" y="5"/>
                </a:lnTo>
                <a:lnTo>
                  <a:pt x="5" y="0"/>
                </a:lnTo>
                <a:lnTo>
                  <a:pt x="5" y="0"/>
                </a:lnTo>
                <a:lnTo>
                  <a:pt x="7" y="0"/>
                </a:lnTo>
                <a:lnTo>
                  <a:pt x="8" y="0"/>
                </a:lnTo>
                <a:lnTo>
                  <a:pt x="8" y="0"/>
                </a:lnTo>
                <a:lnTo>
                  <a:pt x="10" y="2"/>
                </a:lnTo>
                <a:lnTo>
                  <a:pt x="10" y="3"/>
                </a:lnTo>
                <a:lnTo>
                  <a:pt x="10" y="3"/>
                </a:lnTo>
                <a:lnTo>
                  <a:pt x="8" y="3"/>
                </a:lnTo>
                <a:lnTo>
                  <a:pt x="8" y="3"/>
                </a:lnTo>
                <a:lnTo>
                  <a:pt x="5" y="6"/>
                </a:lnTo>
                <a:lnTo>
                  <a:pt x="4" y="7"/>
                </a:lnTo>
                <a:lnTo>
                  <a:pt x="3" y="13"/>
                </a:lnTo>
                <a:lnTo>
                  <a:pt x="3" y="13"/>
                </a:lnTo>
                <a:lnTo>
                  <a:pt x="3" y="16"/>
                </a:lnTo>
                <a:lnTo>
                  <a:pt x="3" y="16"/>
                </a:lnTo>
                <a:lnTo>
                  <a:pt x="5" y="19"/>
                </a:lnTo>
                <a:lnTo>
                  <a:pt x="8" y="20"/>
                </a:lnTo>
                <a:lnTo>
                  <a:pt x="8" y="20"/>
                </a:lnTo>
                <a:lnTo>
                  <a:pt x="13" y="22"/>
                </a:lnTo>
                <a:lnTo>
                  <a:pt x="13" y="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4" name="Freeform 126"/>
          <p:cNvSpPr/>
          <p:nvPr/>
        </p:nvSpPr>
        <p:spPr bwMode="auto">
          <a:xfrm>
            <a:off x="3931381" y="2668935"/>
            <a:ext cx="14076" cy="38922"/>
          </a:xfrm>
          <a:custGeom>
            <a:avLst/>
            <a:gdLst>
              <a:gd name="T0" fmla="*/ 1 w 8"/>
              <a:gd name="T1" fmla="*/ 13 h 23"/>
              <a:gd name="T2" fmla="*/ 1 w 8"/>
              <a:gd name="T3" fmla="*/ 13 h 23"/>
              <a:gd name="T4" fmla="*/ 3 w 8"/>
              <a:gd name="T5" fmla="*/ 19 h 23"/>
              <a:gd name="T6" fmla="*/ 3 w 8"/>
              <a:gd name="T7" fmla="*/ 19 h 23"/>
              <a:gd name="T8" fmla="*/ 3 w 8"/>
              <a:gd name="T9" fmla="*/ 20 h 23"/>
              <a:gd name="T10" fmla="*/ 3 w 8"/>
              <a:gd name="T11" fmla="*/ 20 h 23"/>
              <a:gd name="T12" fmla="*/ 3 w 8"/>
              <a:gd name="T13" fmla="*/ 23 h 23"/>
              <a:gd name="T14" fmla="*/ 3 w 8"/>
              <a:gd name="T15" fmla="*/ 23 h 23"/>
              <a:gd name="T16" fmla="*/ 3 w 8"/>
              <a:gd name="T17" fmla="*/ 23 h 23"/>
              <a:gd name="T18" fmla="*/ 1 w 8"/>
              <a:gd name="T19" fmla="*/ 23 h 23"/>
              <a:gd name="T20" fmla="*/ 0 w 8"/>
              <a:gd name="T21" fmla="*/ 22 h 23"/>
              <a:gd name="T22" fmla="*/ 0 w 8"/>
              <a:gd name="T23" fmla="*/ 22 h 23"/>
              <a:gd name="T24" fmla="*/ 0 w 8"/>
              <a:gd name="T25" fmla="*/ 14 h 23"/>
              <a:gd name="T26" fmla="*/ 1 w 8"/>
              <a:gd name="T27" fmla="*/ 7 h 23"/>
              <a:gd name="T28" fmla="*/ 1 w 8"/>
              <a:gd name="T29" fmla="*/ 7 h 23"/>
              <a:gd name="T30" fmla="*/ 4 w 8"/>
              <a:gd name="T31" fmla="*/ 3 h 23"/>
              <a:gd name="T32" fmla="*/ 4 w 8"/>
              <a:gd name="T33" fmla="*/ 3 h 23"/>
              <a:gd name="T34" fmla="*/ 6 w 8"/>
              <a:gd name="T35" fmla="*/ 0 h 23"/>
              <a:gd name="T36" fmla="*/ 6 w 8"/>
              <a:gd name="T37" fmla="*/ 0 h 23"/>
              <a:gd name="T38" fmla="*/ 7 w 8"/>
              <a:gd name="T39" fmla="*/ 0 h 23"/>
              <a:gd name="T40" fmla="*/ 7 w 8"/>
              <a:gd name="T41" fmla="*/ 0 h 23"/>
              <a:gd name="T42" fmla="*/ 8 w 8"/>
              <a:gd name="T43" fmla="*/ 2 h 23"/>
              <a:gd name="T44" fmla="*/ 8 w 8"/>
              <a:gd name="T45" fmla="*/ 2 h 23"/>
              <a:gd name="T46" fmla="*/ 8 w 8"/>
              <a:gd name="T47" fmla="*/ 3 h 23"/>
              <a:gd name="T48" fmla="*/ 7 w 8"/>
              <a:gd name="T49" fmla="*/ 3 h 23"/>
              <a:gd name="T50" fmla="*/ 7 w 8"/>
              <a:gd name="T51" fmla="*/ 3 h 23"/>
              <a:gd name="T52" fmla="*/ 6 w 8"/>
              <a:gd name="T53" fmla="*/ 5 h 23"/>
              <a:gd name="T54" fmla="*/ 6 w 8"/>
              <a:gd name="T55" fmla="*/ 5 h 23"/>
              <a:gd name="T56" fmla="*/ 3 w 8"/>
              <a:gd name="T57" fmla="*/ 6 h 23"/>
              <a:gd name="T58" fmla="*/ 3 w 8"/>
              <a:gd name="T59" fmla="*/ 9 h 23"/>
              <a:gd name="T60" fmla="*/ 3 w 8"/>
              <a:gd name="T61" fmla="*/ 9 h 23"/>
              <a:gd name="T62" fmla="*/ 1 w 8"/>
              <a:gd name="T63" fmla="*/ 13 h 23"/>
              <a:gd name="T64" fmla="*/ 1 w 8"/>
              <a:gd name="T65"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 h="23">
                <a:moveTo>
                  <a:pt x="1" y="13"/>
                </a:moveTo>
                <a:lnTo>
                  <a:pt x="1" y="13"/>
                </a:lnTo>
                <a:lnTo>
                  <a:pt x="3" y="19"/>
                </a:lnTo>
                <a:lnTo>
                  <a:pt x="3" y="19"/>
                </a:lnTo>
                <a:lnTo>
                  <a:pt x="3" y="20"/>
                </a:lnTo>
                <a:lnTo>
                  <a:pt x="3" y="20"/>
                </a:lnTo>
                <a:lnTo>
                  <a:pt x="3" y="23"/>
                </a:lnTo>
                <a:lnTo>
                  <a:pt x="3" y="23"/>
                </a:lnTo>
                <a:lnTo>
                  <a:pt x="3" y="23"/>
                </a:lnTo>
                <a:lnTo>
                  <a:pt x="1" y="23"/>
                </a:lnTo>
                <a:lnTo>
                  <a:pt x="0" y="22"/>
                </a:lnTo>
                <a:lnTo>
                  <a:pt x="0" y="22"/>
                </a:lnTo>
                <a:lnTo>
                  <a:pt x="0" y="14"/>
                </a:lnTo>
                <a:lnTo>
                  <a:pt x="1" y="7"/>
                </a:lnTo>
                <a:lnTo>
                  <a:pt x="1" y="7"/>
                </a:lnTo>
                <a:lnTo>
                  <a:pt x="4" y="3"/>
                </a:lnTo>
                <a:lnTo>
                  <a:pt x="4" y="3"/>
                </a:lnTo>
                <a:lnTo>
                  <a:pt x="6" y="0"/>
                </a:lnTo>
                <a:lnTo>
                  <a:pt x="6" y="0"/>
                </a:lnTo>
                <a:lnTo>
                  <a:pt x="7" y="0"/>
                </a:lnTo>
                <a:lnTo>
                  <a:pt x="7" y="0"/>
                </a:lnTo>
                <a:lnTo>
                  <a:pt x="8" y="2"/>
                </a:lnTo>
                <a:lnTo>
                  <a:pt x="8" y="2"/>
                </a:lnTo>
                <a:lnTo>
                  <a:pt x="8" y="3"/>
                </a:lnTo>
                <a:lnTo>
                  <a:pt x="7" y="3"/>
                </a:lnTo>
                <a:lnTo>
                  <a:pt x="7" y="3"/>
                </a:lnTo>
                <a:lnTo>
                  <a:pt x="6" y="5"/>
                </a:lnTo>
                <a:lnTo>
                  <a:pt x="6" y="5"/>
                </a:lnTo>
                <a:lnTo>
                  <a:pt x="3" y="6"/>
                </a:lnTo>
                <a:lnTo>
                  <a:pt x="3" y="9"/>
                </a:lnTo>
                <a:lnTo>
                  <a:pt x="3" y="9"/>
                </a:lnTo>
                <a:lnTo>
                  <a:pt x="1" y="13"/>
                </a:lnTo>
                <a:lnTo>
                  <a:pt x="1"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5" name="Freeform 127"/>
          <p:cNvSpPr>
            <a:spLocks noEditPoints="1"/>
          </p:cNvSpPr>
          <p:nvPr/>
        </p:nvSpPr>
        <p:spPr bwMode="auto">
          <a:xfrm>
            <a:off x="3060452" y="5388374"/>
            <a:ext cx="510241" cy="631208"/>
          </a:xfrm>
          <a:custGeom>
            <a:avLst/>
            <a:gdLst>
              <a:gd name="T0" fmla="*/ 15 w 290"/>
              <a:gd name="T1" fmla="*/ 93 h 373"/>
              <a:gd name="T2" fmla="*/ 287 w 290"/>
              <a:gd name="T3" fmla="*/ 2 h 373"/>
              <a:gd name="T4" fmla="*/ 226 w 290"/>
              <a:gd name="T5" fmla="*/ 293 h 373"/>
              <a:gd name="T6" fmla="*/ 216 w 290"/>
              <a:gd name="T7" fmla="*/ 309 h 373"/>
              <a:gd name="T8" fmla="*/ 42 w 290"/>
              <a:gd name="T9" fmla="*/ 371 h 373"/>
              <a:gd name="T10" fmla="*/ 121 w 290"/>
              <a:gd name="T11" fmla="*/ 215 h 373"/>
              <a:gd name="T12" fmla="*/ 63 w 290"/>
              <a:gd name="T13" fmla="*/ 282 h 373"/>
              <a:gd name="T14" fmla="*/ 108 w 290"/>
              <a:gd name="T15" fmla="*/ 245 h 373"/>
              <a:gd name="T16" fmla="*/ 33 w 290"/>
              <a:gd name="T17" fmla="*/ 104 h 373"/>
              <a:gd name="T18" fmla="*/ 23 w 290"/>
              <a:gd name="T19" fmla="*/ 99 h 373"/>
              <a:gd name="T20" fmla="*/ 24 w 290"/>
              <a:gd name="T21" fmla="*/ 337 h 373"/>
              <a:gd name="T22" fmla="*/ 223 w 290"/>
              <a:gd name="T23" fmla="*/ 111 h 373"/>
              <a:gd name="T24" fmla="*/ 164 w 290"/>
              <a:gd name="T25" fmla="*/ 127 h 373"/>
              <a:gd name="T26" fmla="*/ 88 w 290"/>
              <a:gd name="T27" fmla="*/ 212 h 373"/>
              <a:gd name="T28" fmla="*/ 36 w 290"/>
              <a:gd name="T29" fmla="*/ 121 h 373"/>
              <a:gd name="T30" fmla="*/ 138 w 290"/>
              <a:gd name="T31" fmla="*/ 113 h 373"/>
              <a:gd name="T32" fmla="*/ 59 w 290"/>
              <a:gd name="T33" fmla="*/ 153 h 373"/>
              <a:gd name="T34" fmla="*/ 117 w 290"/>
              <a:gd name="T35" fmla="*/ 126 h 373"/>
              <a:gd name="T36" fmla="*/ 114 w 290"/>
              <a:gd name="T37" fmla="*/ 231 h 373"/>
              <a:gd name="T38" fmla="*/ 141 w 290"/>
              <a:gd name="T39" fmla="*/ 202 h 373"/>
              <a:gd name="T40" fmla="*/ 196 w 290"/>
              <a:gd name="T41" fmla="*/ 154 h 373"/>
              <a:gd name="T42" fmla="*/ 113 w 290"/>
              <a:gd name="T43" fmla="*/ 180 h 373"/>
              <a:gd name="T44" fmla="*/ 221 w 290"/>
              <a:gd name="T45" fmla="*/ 145 h 373"/>
              <a:gd name="T46" fmla="*/ 283 w 290"/>
              <a:gd name="T47" fmla="*/ 26 h 373"/>
              <a:gd name="T48" fmla="*/ 56 w 290"/>
              <a:gd name="T49" fmla="*/ 356 h 373"/>
              <a:gd name="T50" fmla="*/ 266 w 290"/>
              <a:gd name="T51" fmla="*/ 39 h 373"/>
              <a:gd name="T52" fmla="*/ 20 w 290"/>
              <a:gd name="T53" fmla="*/ 357 h 373"/>
              <a:gd name="T54" fmla="*/ 246 w 290"/>
              <a:gd name="T55" fmla="*/ 324 h 373"/>
              <a:gd name="T56" fmla="*/ 101 w 290"/>
              <a:gd name="T57" fmla="*/ 113 h 373"/>
              <a:gd name="T58" fmla="*/ 249 w 290"/>
              <a:gd name="T59" fmla="*/ 62 h 373"/>
              <a:gd name="T60" fmla="*/ 222 w 290"/>
              <a:gd name="T61" fmla="*/ 234 h 373"/>
              <a:gd name="T62" fmla="*/ 221 w 290"/>
              <a:gd name="T63" fmla="*/ 121 h 373"/>
              <a:gd name="T64" fmla="*/ 238 w 290"/>
              <a:gd name="T65" fmla="*/ 96 h 373"/>
              <a:gd name="T66" fmla="*/ 213 w 290"/>
              <a:gd name="T67" fmla="*/ 187 h 373"/>
              <a:gd name="T68" fmla="*/ 198 w 290"/>
              <a:gd name="T69" fmla="*/ 282 h 373"/>
              <a:gd name="T70" fmla="*/ 232 w 290"/>
              <a:gd name="T71" fmla="*/ 110 h 373"/>
              <a:gd name="T72" fmla="*/ 191 w 290"/>
              <a:gd name="T73" fmla="*/ 151 h 373"/>
              <a:gd name="T74" fmla="*/ 270 w 290"/>
              <a:gd name="T75" fmla="*/ 26 h 373"/>
              <a:gd name="T76" fmla="*/ 108 w 290"/>
              <a:gd name="T77" fmla="*/ 207 h 373"/>
              <a:gd name="T78" fmla="*/ 33 w 290"/>
              <a:gd name="T79" fmla="*/ 361 h 373"/>
              <a:gd name="T80" fmla="*/ 226 w 290"/>
              <a:gd name="T81" fmla="*/ 180 h 373"/>
              <a:gd name="T82" fmla="*/ 236 w 290"/>
              <a:gd name="T83" fmla="*/ 57 h 373"/>
              <a:gd name="T84" fmla="*/ 205 w 290"/>
              <a:gd name="T85" fmla="*/ 199 h 373"/>
              <a:gd name="T86" fmla="*/ 151 w 290"/>
              <a:gd name="T87" fmla="*/ 219 h 373"/>
              <a:gd name="T88" fmla="*/ 231 w 290"/>
              <a:gd name="T89" fmla="*/ 323 h 373"/>
              <a:gd name="T90" fmla="*/ 276 w 290"/>
              <a:gd name="T91" fmla="*/ 16 h 373"/>
              <a:gd name="T92" fmla="*/ 49 w 290"/>
              <a:gd name="T93" fmla="*/ 310 h 373"/>
              <a:gd name="T94" fmla="*/ 228 w 290"/>
              <a:gd name="T95" fmla="*/ 80 h 373"/>
              <a:gd name="T96" fmla="*/ 192 w 290"/>
              <a:gd name="T97" fmla="*/ 218 h 373"/>
              <a:gd name="T98" fmla="*/ 157 w 290"/>
              <a:gd name="T99" fmla="*/ 147 h 373"/>
              <a:gd name="T100" fmla="*/ 60 w 290"/>
              <a:gd name="T101" fmla="*/ 177 h 373"/>
              <a:gd name="T102" fmla="*/ 15 w 290"/>
              <a:gd name="T103" fmla="*/ 359 h 373"/>
              <a:gd name="T104" fmla="*/ 148 w 290"/>
              <a:gd name="T105" fmla="*/ 191 h 373"/>
              <a:gd name="T106" fmla="*/ 243 w 290"/>
              <a:gd name="T107" fmla="*/ 317 h 373"/>
              <a:gd name="T108" fmla="*/ 37 w 290"/>
              <a:gd name="T109" fmla="*/ 319 h 373"/>
              <a:gd name="T110" fmla="*/ 194 w 290"/>
              <a:gd name="T111" fmla="*/ 185 h 373"/>
              <a:gd name="T112" fmla="*/ 239 w 290"/>
              <a:gd name="T113" fmla="*/ 332 h 373"/>
              <a:gd name="T114" fmla="*/ 50 w 290"/>
              <a:gd name="T115" fmla="*/ 320 h 373"/>
              <a:gd name="T116" fmla="*/ 16 w 290"/>
              <a:gd name="T117" fmla="*/ 339 h 373"/>
              <a:gd name="T118" fmla="*/ 24 w 290"/>
              <a:gd name="T119" fmla="*/ 158 h 373"/>
              <a:gd name="T120" fmla="*/ 215 w 290"/>
              <a:gd name="T121" fmla="*/ 347 h 373"/>
              <a:gd name="T122" fmla="*/ 144 w 290"/>
              <a:gd name="T123" fmla="*/ 236 h 373"/>
              <a:gd name="T124" fmla="*/ 229 w 290"/>
              <a:gd name="T125" fmla="*/ 168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0" h="373">
                <a:moveTo>
                  <a:pt x="44" y="310"/>
                </a:moveTo>
                <a:lnTo>
                  <a:pt x="44" y="310"/>
                </a:lnTo>
                <a:lnTo>
                  <a:pt x="46" y="307"/>
                </a:lnTo>
                <a:lnTo>
                  <a:pt x="46" y="307"/>
                </a:lnTo>
                <a:lnTo>
                  <a:pt x="53" y="293"/>
                </a:lnTo>
                <a:lnTo>
                  <a:pt x="53" y="293"/>
                </a:lnTo>
                <a:lnTo>
                  <a:pt x="53" y="290"/>
                </a:lnTo>
                <a:lnTo>
                  <a:pt x="53" y="290"/>
                </a:lnTo>
                <a:lnTo>
                  <a:pt x="53" y="288"/>
                </a:lnTo>
                <a:lnTo>
                  <a:pt x="53" y="288"/>
                </a:lnTo>
                <a:lnTo>
                  <a:pt x="53" y="288"/>
                </a:lnTo>
                <a:lnTo>
                  <a:pt x="53" y="288"/>
                </a:lnTo>
                <a:lnTo>
                  <a:pt x="53" y="286"/>
                </a:lnTo>
                <a:lnTo>
                  <a:pt x="53" y="285"/>
                </a:lnTo>
                <a:lnTo>
                  <a:pt x="53" y="285"/>
                </a:lnTo>
                <a:lnTo>
                  <a:pt x="53" y="279"/>
                </a:lnTo>
                <a:lnTo>
                  <a:pt x="53" y="279"/>
                </a:lnTo>
                <a:lnTo>
                  <a:pt x="51" y="268"/>
                </a:lnTo>
                <a:lnTo>
                  <a:pt x="51" y="268"/>
                </a:lnTo>
                <a:lnTo>
                  <a:pt x="51" y="262"/>
                </a:lnTo>
                <a:lnTo>
                  <a:pt x="51" y="262"/>
                </a:lnTo>
                <a:lnTo>
                  <a:pt x="51" y="252"/>
                </a:lnTo>
                <a:lnTo>
                  <a:pt x="51" y="252"/>
                </a:lnTo>
                <a:lnTo>
                  <a:pt x="51" y="245"/>
                </a:lnTo>
                <a:lnTo>
                  <a:pt x="51" y="245"/>
                </a:lnTo>
                <a:lnTo>
                  <a:pt x="50" y="239"/>
                </a:lnTo>
                <a:lnTo>
                  <a:pt x="50" y="239"/>
                </a:lnTo>
                <a:lnTo>
                  <a:pt x="49" y="236"/>
                </a:lnTo>
                <a:lnTo>
                  <a:pt x="49" y="236"/>
                </a:lnTo>
                <a:lnTo>
                  <a:pt x="40" y="211"/>
                </a:lnTo>
                <a:lnTo>
                  <a:pt x="40" y="211"/>
                </a:lnTo>
                <a:lnTo>
                  <a:pt x="34" y="191"/>
                </a:lnTo>
                <a:lnTo>
                  <a:pt x="34" y="191"/>
                </a:lnTo>
                <a:lnTo>
                  <a:pt x="32" y="185"/>
                </a:lnTo>
                <a:lnTo>
                  <a:pt x="32" y="185"/>
                </a:lnTo>
                <a:lnTo>
                  <a:pt x="23" y="162"/>
                </a:lnTo>
                <a:lnTo>
                  <a:pt x="23" y="162"/>
                </a:lnTo>
                <a:lnTo>
                  <a:pt x="16" y="141"/>
                </a:lnTo>
                <a:lnTo>
                  <a:pt x="16" y="141"/>
                </a:lnTo>
                <a:lnTo>
                  <a:pt x="16" y="140"/>
                </a:lnTo>
                <a:lnTo>
                  <a:pt x="16" y="140"/>
                </a:lnTo>
                <a:lnTo>
                  <a:pt x="16" y="137"/>
                </a:lnTo>
                <a:lnTo>
                  <a:pt x="17" y="135"/>
                </a:lnTo>
                <a:lnTo>
                  <a:pt x="17" y="135"/>
                </a:lnTo>
                <a:lnTo>
                  <a:pt x="17" y="135"/>
                </a:lnTo>
                <a:lnTo>
                  <a:pt x="17" y="135"/>
                </a:lnTo>
                <a:lnTo>
                  <a:pt x="17" y="135"/>
                </a:lnTo>
                <a:lnTo>
                  <a:pt x="17" y="135"/>
                </a:lnTo>
                <a:lnTo>
                  <a:pt x="12" y="110"/>
                </a:lnTo>
                <a:lnTo>
                  <a:pt x="12" y="110"/>
                </a:lnTo>
                <a:lnTo>
                  <a:pt x="10" y="103"/>
                </a:lnTo>
                <a:lnTo>
                  <a:pt x="10" y="103"/>
                </a:lnTo>
                <a:lnTo>
                  <a:pt x="10" y="97"/>
                </a:lnTo>
                <a:lnTo>
                  <a:pt x="10" y="97"/>
                </a:lnTo>
                <a:lnTo>
                  <a:pt x="10" y="96"/>
                </a:lnTo>
                <a:lnTo>
                  <a:pt x="10" y="96"/>
                </a:lnTo>
                <a:lnTo>
                  <a:pt x="10" y="94"/>
                </a:lnTo>
                <a:lnTo>
                  <a:pt x="12" y="93"/>
                </a:lnTo>
                <a:lnTo>
                  <a:pt x="12" y="93"/>
                </a:lnTo>
                <a:lnTo>
                  <a:pt x="13" y="93"/>
                </a:lnTo>
                <a:lnTo>
                  <a:pt x="15" y="93"/>
                </a:lnTo>
                <a:lnTo>
                  <a:pt x="15" y="93"/>
                </a:lnTo>
                <a:lnTo>
                  <a:pt x="17" y="93"/>
                </a:lnTo>
                <a:lnTo>
                  <a:pt x="20" y="93"/>
                </a:lnTo>
                <a:lnTo>
                  <a:pt x="20" y="93"/>
                </a:lnTo>
                <a:lnTo>
                  <a:pt x="24" y="93"/>
                </a:lnTo>
                <a:lnTo>
                  <a:pt x="24" y="93"/>
                </a:lnTo>
                <a:lnTo>
                  <a:pt x="32" y="93"/>
                </a:lnTo>
                <a:lnTo>
                  <a:pt x="32" y="93"/>
                </a:lnTo>
                <a:lnTo>
                  <a:pt x="39" y="93"/>
                </a:lnTo>
                <a:lnTo>
                  <a:pt x="39" y="93"/>
                </a:lnTo>
                <a:lnTo>
                  <a:pt x="53" y="91"/>
                </a:lnTo>
                <a:lnTo>
                  <a:pt x="53" y="91"/>
                </a:lnTo>
                <a:lnTo>
                  <a:pt x="78" y="90"/>
                </a:lnTo>
                <a:lnTo>
                  <a:pt x="78" y="90"/>
                </a:lnTo>
                <a:lnTo>
                  <a:pt x="115" y="91"/>
                </a:lnTo>
                <a:lnTo>
                  <a:pt x="115" y="91"/>
                </a:lnTo>
                <a:lnTo>
                  <a:pt x="124" y="91"/>
                </a:lnTo>
                <a:lnTo>
                  <a:pt x="124" y="91"/>
                </a:lnTo>
                <a:lnTo>
                  <a:pt x="128" y="91"/>
                </a:lnTo>
                <a:lnTo>
                  <a:pt x="128" y="91"/>
                </a:lnTo>
                <a:lnTo>
                  <a:pt x="138" y="91"/>
                </a:lnTo>
                <a:lnTo>
                  <a:pt x="138" y="91"/>
                </a:lnTo>
                <a:lnTo>
                  <a:pt x="140" y="91"/>
                </a:lnTo>
                <a:lnTo>
                  <a:pt x="140" y="91"/>
                </a:lnTo>
                <a:lnTo>
                  <a:pt x="141" y="91"/>
                </a:lnTo>
                <a:lnTo>
                  <a:pt x="141" y="91"/>
                </a:lnTo>
                <a:lnTo>
                  <a:pt x="147" y="91"/>
                </a:lnTo>
                <a:lnTo>
                  <a:pt x="147" y="91"/>
                </a:lnTo>
                <a:lnTo>
                  <a:pt x="185" y="91"/>
                </a:lnTo>
                <a:lnTo>
                  <a:pt x="185" y="91"/>
                </a:lnTo>
                <a:lnTo>
                  <a:pt x="206" y="91"/>
                </a:lnTo>
                <a:lnTo>
                  <a:pt x="206" y="91"/>
                </a:lnTo>
                <a:lnTo>
                  <a:pt x="221" y="91"/>
                </a:lnTo>
                <a:lnTo>
                  <a:pt x="221" y="91"/>
                </a:lnTo>
                <a:lnTo>
                  <a:pt x="222" y="89"/>
                </a:lnTo>
                <a:lnTo>
                  <a:pt x="222" y="89"/>
                </a:lnTo>
                <a:lnTo>
                  <a:pt x="223" y="89"/>
                </a:lnTo>
                <a:lnTo>
                  <a:pt x="223" y="89"/>
                </a:lnTo>
                <a:lnTo>
                  <a:pt x="226" y="74"/>
                </a:lnTo>
                <a:lnTo>
                  <a:pt x="226" y="74"/>
                </a:lnTo>
                <a:lnTo>
                  <a:pt x="232" y="54"/>
                </a:lnTo>
                <a:lnTo>
                  <a:pt x="232" y="54"/>
                </a:lnTo>
                <a:lnTo>
                  <a:pt x="235" y="46"/>
                </a:lnTo>
                <a:lnTo>
                  <a:pt x="235" y="46"/>
                </a:lnTo>
                <a:lnTo>
                  <a:pt x="242" y="30"/>
                </a:lnTo>
                <a:lnTo>
                  <a:pt x="242" y="30"/>
                </a:lnTo>
                <a:lnTo>
                  <a:pt x="248" y="20"/>
                </a:lnTo>
                <a:lnTo>
                  <a:pt x="248" y="20"/>
                </a:lnTo>
                <a:lnTo>
                  <a:pt x="252" y="16"/>
                </a:lnTo>
                <a:lnTo>
                  <a:pt x="256" y="13"/>
                </a:lnTo>
                <a:lnTo>
                  <a:pt x="256" y="13"/>
                </a:lnTo>
                <a:lnTo>
                  <a:pt x="266" y="9"/>
                </a:lnTo>
                <a:lnTo>
                  <a:pt x="266" y="9"/>
                </a:lnTo>
                <a:lnTo>
                  <a:pt x="272" y="6"/>
                </a:lnTo>
                <a:lnTo>
                  <a:pt x="279" y="5"/>
                </a:lnTo>
                <a:lnTo>
                  <a:pt x="279" y="5"/>
                </a:lnTo>
                <a:lnTo>
                  <a:pt x="285" y="2"/>
                </a:lnTo>
                <a:lnTo>
                  <a:pt x="285" y="2"/>
                </a:lnTo>
                <a:lnTo>
                  <a:pt x="286" y="2"/>
                </a:lnTo>
                <a:lnTo>
                  <a:pt x="286" y="2"/>
                </a:lnTo>
                <a:lnTo>
                  <a:pt x="286" y="0"/>
                </a:lnTo>
                <a:lnTo>
                  <a:pt x="287" y="2"/>
                </a:lnTo>
                <a:lnTo>
                  <a:pt x="287" y="2"/>
                </a:lnTo>
                <a:lnTo>
                  <a:pt x="290" y="3"/>
                </a:lnTo>
                <a:lnTo>
                  <a:pt x="290" y="3"/>
                </a:lnTo>
                <a:lnTo>
                  <a:pt x="290" y="5"/>
                </a:lnTo>
                <a:lnTo>
                  <a:pt x="290" y="5"/>
                </a:lnTo>
                <a:lnTo>
                  <a:pt x="290" y="26"/>
                </a:lnTo>
                <a:lnTo>
                  <a:pt x="290" y="26"/>
                </a:lnTo>
                <a:lnTo>
                  <a:pt x="290" y="29"/>
                </a:lnTo>
                <a:lnTo>
                  <a:pt x="287" y="32"/>
                </a:lnTo>
                <a:lnTo>
                  <a:pt x="287" y="32"/>
                </a:lnTo>
                <a:lnTo>
                  <a:pt x="276" y="37"/>
                </a:lnTo>
                <a:lnTo>
                  <a:pt x="276" y="37"/>
                </a:lnTo>
                <a:lnTo>
                  <a:pt x="266" y="45"/>
                </a:lnTo>
                <a:lnTo>
                  <a:pt x="259" y="53"/>
                </a:lnTo>
                <a:lnTo>
                  <a:pt x="259" y="53"/>
                </a:lnTo>
                <a:lnTo>
                  <a:pt x="253" y="66"/>
                </a:lnTo>
                <a:lnTo>
                  <a:pt x="249" y="77"/>
                </a:lnTo>
                <a:lnTo>
                  <a:pt x="249" y="77"/>
                </a:lnTo>
                <a:lnTo>
                  <a:pt x="240" y="108"/>
                </a:lnTo>
                <a:lnTo>
                  <a:pt x="240" y="108"/>
                </a:lnTo>
                <a:lnTo>
                  <a:pt x="238" y="121"/>
                </a:lnTo>
                <a:lnTo>
                  <a:pt x="236" y="134"/>
                </a:lnTo>
                <a:lnTo>
                  <a:pt x="236" y="134"/>
                </a:lnTo>
                <a:lnTo>
                  <a:pt x="235" y="158"/>
                </a:lnTo>
                <a:lnTo>
                  <a:pt x="235" y="158"/>
                </a:lnTo>
                <a:lnTo>
                  <a:pt x="233" y="171"/>
                </a:lnTo>
                <a:lnTo>
                  <a:pt x="233" y="171"/>
                </a:lnTo>
                <a:lnTo>
                  <a:pt x="232" y="189"/>
                </a:lnTo>
                <a:lnTo>
                  <a:pt x="232" y="189"/>
                </a:lnTo>
                <a:lnTo>
                  <a:pt x="231" y="205"/>
                </a:lnTo>
                <a:lnTo>
                  <a:pt x="231" y="205"/>
                </a:lnTo>
                <a:lnTo>
                  <a:pt x="228" y="218"/>
                </a:lnTo>
                <a:lnTo>
                  <a:pt x="228" y="218"/>
                </a:lnTo>
                <a:lnTo>
                  <a:pt x="226" y="229"/>
                </a:lnTo>
                <a:lnTo>
                  <a:pt x="226" y="229"/>
                </a:lnTo>
                <a:lnTo>
                  <a:pt x="226" y="234"/>
                </a:lnTo>
                <a:lnTo>
                  <a:pt x="226" y="234"/>
                </a:lnTo>
                <a:lnTo>
                  <a:pt x="225" y="236"/>
                </a:lnTo>
                <a:lnTo>
                  <a:pt x="225" y="236"/>
                </a:lnTo>
                <a:lnTo>
                  <a:pt x="223" y="238"/>
                </a:lnTo>
                <a:lnTo>
                  <a:pt x="223" y="238"/>
                </a:lnTo>
                <a:lnTo>
                  <a:pt x="225" y="242"/>
                </a:lnTo>
                <a:lnTo>
                  <a:pt x="225" y="242"/>
                </a:lnTo>
                <a:lnTo>
                  <a:pt x="225" y="253"/>
                </a:lnTo>
                <a:lnTo>
                  <a:pt x="225" y="253"/>
                </a:lnTo>
                <a:lnTo>
                  <a:pt x="223" y="275"/>
                </a:lnTo>
                <a:lnTo>
                  <a:pt x="223" y="275"/>
                </a:lnTo>
                <a:lnTo>
                  <a:pt x="223" y="276"/>
                </a:lnTo>
                <a:lnTo>
                  <a:pt x="223" y="276"/>
                </a:lnTo>
                <a:lnTo>
                  <a:pt x="225" y="276"/>
                </a:lnTo>
                <a:lnTo>
                  <a:pt x="225" y="276"/>
                </a:lnTo>
                <a:lnTo>
                  <a:pt x="226" y="278"/>
                </a:lnTo>
                <a:lnTo>
                  <a:pt x="226" y="278"/>
                </a:lnTo>
                <a:lnTo>
                  <a:pt x="225" y="279"/>
                </a:lnTo>
                <a:lnTo>
                  <a:pt x="225" y="279"/>
                </a:lnTo>
                <a:lnTo>
                  <a:pt x="223" y="279"/>
                </a:lnTo>
                <a:lnTo>
                  <a:pt x="223" y="279"/>
                </a:lnTo>
                <a:lnTo>
                  <a:pt x="222" y="282"/>
                </a:lnTo>
                <a:lnTo>
                  <a:pt x="222" y="282"/>
                </a:lnTo>
                <a:lnTo>
                  <a:pt x="222" y="282"/>
                </a:lnTo>
                <a:lnTo>
                  <a:pt x="222" y="282"/>
                </a:lnTo>
                <a:lnTo>
                  <a:pt x="226" y="293"/>
                </a:lnTo>
                <a:lnTo>
                  <a:pt x="226" y="293"/>
                </a:lnTo>
                <a:lnTo>
                  <a:pt x="228" y="295"/>
                </a:lnTo>
                <a:lnTo>
                  <a:pt x="228" y="295"/>
                </a:lnTo>
                <a:lnTo>
                  <a:pt x="231" y="300"/>
                </a:lnTo>
                <a:lnTo>
                  <a:pt x="231" y="300"/>
                </a:lnTo>
                <a:lnTo>
                  <a:pt x="232" y="302"/>
                </a:lnTo>
                <a:lnTo>
                  <a:pt x="232" y="303"/>
                </a:lnTo>
                <a:lnTo>
                  <a:pt x="232" y="303"/>
                </a:lnTo>
                <a:lnTo>
                  <a:pt x="232" y="305"/>
                </a:lnTo>
                <a:lnTo>
                  <a:pt x="232" y="305"/>
                </a:lnTo>
                <a:lnTo>
                  <a:pt x="232" y="305"/>
                </a:lnTo>
                <a:lnTo>
                  <a:pt x="232" y="305"/>
                </a:lnTo>
                <a:lnTo>
                  <a:pt x="233" y="307"/>
                </a:lnTo>
                <a:lnTo>
                  <a:pt x="236" y="309"/>
                </a:lnTo>
                <a:lnTo>
                  <a:pt x="236" y="309"/>
                </a:lnTo>
                <a:lnTo>
                  <a:pt x="242" y="310"/>
                </a:lnTo>
                <a:lnTo>
                  <a:pt x="246" y="312"/>
                </a:lnTo>
                <a:lnTo>
                  <a:pt x="246" y="312"/>
                </a:lnTo>
                <a:lnTo>
                  <a:pt x="250" y="316"/>
                </a:lnTo>
                <a:lnTo>
                  <a:pt x="255" y="319"/>
                </a:lnTo>
                <a:lnTo>
                  <a:pt x="256" y="324"/>
                </a:lnTo>
                <a:lnTo>
                  <a:pt x="258" y="330"/>
                </a:lnTo>
                <a:lnTo>
                  <a:pt x="258" y="330"/>
                </a:lnTo>
                <a:lnTo>
                  <a:pt x="258" y="337"/>
                </a:lnTo>
                <a:lnTo>
                  <a:pt x="258" y="337"/>
                </a:lnTo>
                <a:lnTo>
                  <a:pt x="258" y="339"/>
                </a:lnTo>
                <a:lnTo>
                  <a:pt x="258" y="339"/>
                </a:lnTo>
                <a:lnTo>
                  <a:pt x="258" y="342"/>
                </a:lnTo>
                <a:lnTo>
                  <a:pt x="258" y="342"/>
                </a:lnTo>
                <a:lnTo>
                  <a:pt x="258" y="343"/>
                </a:lnTo>
                <a:lnTo>
                  <a:pt x="258" y="343"/>
                </a:lnTo>
                <a:lnTo>
                  <a:pt x="256" y="350"/>
                </a:lnTo>
                <a:lnTo>
                  <a:pt x="253" y="357"/>
                </a:lnTo>
                <a:lnTo>
                  <a:pt x="253" y="357"/>
                </a:lnTo>
                <a:lnTo>
                  <a:pt x="252" y="360"/>
                </a:lnTo>
                <a:lnTo>
                  <a:pt x="252" y="360"/>
                </a:lnTo>
                <a:lnTo>
                  <a:pt x="246" y="366"/>
                </a:lnTo>
                <a:lnTo>
                  <a:pt x="239" y="369"/>
                </a:lnTo>
                <a:lnTo>
                  <a:pt x="239" y="369"/>
                </a:lnTo>
                <a:lnTo>
                  <a:pt x="229" y="370"/>
                </a:lnTo>
                <a:lnTo>
                  <a:pt x="221" y="369"/>
                </a:lnTo>
                <a:lnTo>
                  <a:pt x="221" y="369"/>
                </a:lnTo>
                <a:lnTo>
                  <a:pt x="211" y="367"/>
                </a:lnTo>
                <a:lnTo>
                  <a:pt x="211" y="367"/>
                </a:lnTo>
                <a:lnTo>
                  <a:pt x="206" y="367"/>
                </a:lnTo>
                <a:lnTo>
                  <a:pt x="202" y="364"/>
                </a:lnTo>
                <a:lnTo>
                  <a:pt x="202" y="364"/>
                </a:lnTo>
                <a:lnTo>
                  <a:pt x="198" y="361"/>
                </a:lnTo>
                <a:lnTo>
                  <a:pt x="195" y="359"/>
                </a:lnTo>
                <a:lnTo>
                  <a:pt x="194" y="354"/>
                </a:lnTo>
                <a:lnTo>
                  <a:pt x="192" y="350"/>
                </a:lnTo>
                <a:lnTo>
                  <a:pt x="192" y="350"/>
                </a:lnTo>
                <a:lnTo>
                  <a:pt x="192" y="343"/>
                </a:lnTo>
                <a:lnTo>
                  <a:pt x="192" y="343"/>
                </a:lnTo>
                <a:lnTo>
                  <a:pt x="194" y="332"/>
                </a:lnTo>
                <a:lnTo>
                  <a:pt x="194" y="332"/>
                </a:lnTo>
                <a:lnTo>
                  <a:pt x="198" y="324"/>
                </a:lnTo>
                <a:lnTo>
                  <a:pt x="202" y="317"/>
                </a:lnTo>
                <a:lnTo>
                  <a:pt x="202" y="317"/>
                </a:lnTo>
                <a:lnTo>
                  <a:pt x="208" y="313"/>
                </a:lnTo>
                <a:lnTo>
                  <a:pt x="208" y="313"/>
                </a:lnTo>
                <a:lnTo>
                  <a:pt x="212" y="310"/>
                </a:lnTo>
                <a:lnTo>
                  <a:pt x="216" y="309"/>
                </a:lnTo>
                <a:lnTo>
                  <a:pt x="225" y="307"/>
                </a:lnTo>
                <a:lnTo>
                  <a:pt x="225" y="307"/>
                </a:lnTo>
                <a:lnTo>
                  <a:pt x="226" y="307"/>
                </a:lnTo>
                <a:lnTo>
                  <a:pt x="226" y="307"/>
                </a:lnTo>
                <a:lnTo>
                  <a:pt x="226" y="306"/>
                </a:lnTo>
                <a:lnTo>
                  <a:pt x="226" y="306"/>
                </a:lnTo>
                <a:lnTo>
                  <a:pt x="223" y="302"/>
                </a:lnTo>
                <a:lnTo>
                  <a:pt x="223" y="302"/>
                </a:lnTo>
                <a:lnTo>
                  <a:pt x="213" y="286"/>
                </a:lnTo>
                <a:lnTo>
                  <a:pt x="213" y="286"/>
                </a:lnTo>
                <a:lnTo>
                  <a:pt x="209" y="286"/>
                </a:lnTo>
                <a:lnTo>
                  <a:pt x="209" y="286"/>
                </a:lnTo>
                <a:lnTo>
                  <a:pt x="196" y="288"/>
                </a:lnTo>
                <a:lnTo>
                  <a:pt x="196" y="288"/>
                </a:lnTo>
                <a:lnTo>
                  <a:pt x="158" y="290"/>
                </a:lnTo>
                <a:lnTo>
                  <a:pt x="158" y="290"/>
                </a:lnTo>
                <a:lnTo>
                  <a:pt x="132" y="290"/>
                </a:lnTo>
                <a:lnTo>
                  <a:pt x="108" y="290"/>
                </a:lnTo>
                <a:lnTo>
                  <a:pt x="108" y="290"/>
                </a:lnTo>
                <a:lnTo>
                  <a:pt x="81" y="290"/>
                </a:lnTo>
                <a:lnTo>
                  <a:pt x="81" y="290"/>
                </a:lnTo>
                <a:lnTo>
                  <a:pt x="74" y="290"/>
                </a:lnTo>
                <a:lnTo>
                  <a:pt x="74" y="290"/>
                </a:lnTo>
                <a:lnTo>
                  <a:pt x="71" y="292"/>
                </a:lnTo>
                <a:lnTo>
                  <a:pt x="71" y="292"/>
                </a:lnTo>
                <a:lnTo>
                  <a:pt x="69" y="290"/>
                </a:lnTo>
                <a:lnTo>
                  <a:pt x="69" y="290"/>
                </a:lnTo>
                <a:lnTo>
                  <a:pt x="69" y="290"/>
                </a:lnTo>
                <a:lnTo>
                  <a:pt x="69" y="290"/>
                </a:lnTo>
                <a:lnTo>
                  <a:pt x="61" y="289"/>
                </a:lnTo>
                <a:lnTo>
                  <a:pt x="61" y="289"/>
                </a:lnTo>
                <a:lnTo>
                  <a:pt x="63" y="290"/>
                </a:lnTo>
                <a:lnTo>
                  <a:pt x="61" y="292"/>
                </a:lnTo>
                <a:lnTo>
                  <a:pt x="61" y="292"/>
                </a:lnTo>
                <a:lnTo>
                  <a:pt x="60" y="297"/>
                </a:lnTo>
                <a:lnTo>
                  <a:pt x="60" y="297"/>
                </a:lnTo>
                <a:lnTo>
                  <a:pt x="53" y="310"/>
                </a:lnTo>
                <a:lnTo>
                  <a:pt x="53" y="310"/>
                </a:lnTo>
                <a:lnTo>
                  <a:pt x="53" y="312"/>
                </a:lnTo>
                <a:lnTo>
                  <a:pt x="53" y="312"/>
                </a:lnTo>
                <a:lnTo>
                  <a:pt x="53" y="313"/>
                </a:lnTo>
                <a:lnTo>
                  <a:pt x="54" y="315"/>
                </a:lnTo>
                <a:lnTo>
                  <a:pt x="54" y="315"/>
                </a:lnTo>
                <a:lnTo>
                  <a:pt x="61" y="320"/>
                </a:lnTo>
                <a:lnTo>
                  <a:pt x="61" y="320"/>
                </a:lnTo>
                <a:lnTo>
                  <a:pt x="64" y="323"/>
                </a:lnTo>
                <a:lnTo>
                  <a:pt x="67" y="327"/>
                </a:lnTo>
                <a:lnTo>
                  <a:pt x="67" y="332"/>
                </a:lnTo>
                <a:lnTo>
                  <a:pt x="67" y="337"/>
                </a:lnTo>
                <a:lnTo>
                  <a:pt x="67" y="337"/>
                </a:lnTo>
                <a:lnTo>
                  <a:pt x="66" y="346"/>
                </a:lnTo>
                <a:lnTo>
                  <a:pt x="66" y="346"/>
                </a:lnTo>
                <a:lnTo>
                  <a:pt x="63" y="354"/>
                </a:lnTo>
                <a:lnTo>
                  <a:pt x="60" y="360"/>
                </a:lnTo>
                <a:lnTo>
                  <a:pt x="60" y="360"/>
                </a:lnTo>
                <a:lnTo>
                  <a:pt x="56" y="364"/>
                </a:lnTo>
                <a:lnTo>
                  <a:pt x="51" y="367"/>
                </a:lnTo>
                <a:lnTo>
                  <a:pt x="51" y="367"/>
                </a:lnTo>
                <a:lnTo>
                  <a:pt x="44" y="370"/>
                </a:lnTo>
                <a:lnTo>
                  <a:pt x="44" y="370"/>
                </a:lnTo>
                <a:lnTo>
                  <a:pt x="42" y="371"/>
                </a:lnTo>
                <a:lnTo>
                  <a:pt x="42" y="371"/>
                </a:lnTo>
                <a:lnTo>
                  <a:pt x="37" y="373"/>
                </a:lnTo>
                <a:lnTo>
                  <a:pt x="33" y="373"/>
                </a:lnTo>
                <a:lnTo>
                  <a:pt x="24" y="371"/>
                </a:lnTo>
                <a:lnTo>
                  <a:pt x="24" y="371"/>
                </a:lnTo>
                <a:lnTo>
                  <a:pt x="19" y="369"/>
                </a:lnTo>
                <a:lnTo>
                  <a:pt x="13" y="366"/>
                </a:lnTo>
                <a:lnTo>
                  <a:pt x="13" y="366"/>
                </a:lnTo>
                <a:lnTo>
                  <a:pt x="6" y="359"/>
                </a:lnTo>
                <a:lnTo>
                  <a:pt x="2" y="349"/>
                </a:lnTo>
                <a:lnTo>
                  <a:pt x="2" y="349"/>
                </a:lnTo>
                <a:lnTo>
                  <a:pt x="0" y="344"/>
                </a:lnTo>
                <a:lnTo>
                  <a:pt x="0" y="340"/>
                </a:lnTo>
                <a:lnTo>
                  <a:pt x="0" y="340"/>
                </a:lnTo>
                <a:lnTo>
                  <a:pt x="3" y="330"/>
                </a:lnTo>
                <a:lnTo>
                  <a:pt x="3" y="330"/>
                </a:lnTo>
                <a:lnTo>
                  <a:pt x="6" y="323"/>
                </a:lnTo>
                <a:lnTo>
                  <a:pt x="10" y="319"/>
                </a:lnTo>
                <a:lnTo>
                  <a:pt x="16" y="313"/>
                </a:lnTo>
                <a:lnTo>
                  <a:pt x="22" y="310"/>
                </a:lnTo>
                <a:lnTo>
                  <a:pt x="22" y="310"/>
                </a:lnTo>
                <a:lnTo>
                  <a:pt x="30" y="309"/>
                </a:lnTo>
                <a:lnTo>
                  <a:pt x="39" y="309"/>
                </a:lnTo>
                <a:lnTo>
                  <a:pt x="39" y="309"/>
                </a:lnTo>
                <a:lnTo>
                  <a:pt x="44" y="310"/>
                </a:lnTo>
                <a:lnTo>
                  <a:pt x="44" y="310"/>
                </a:lnTo>
                <a:close/>
                <a:moveTo>
                  <a:pt x="140" y="157"/>
                </a:moveTo>
                <a:lnTo>
                  <a:pt x="140" y="157"/>
                </a:lnTo>
                <a:lnTo>
                  <a:pt x="138" y="157"/>
                </a:lnTo>
                <a:lnTo>
                  <a:pt x="138" y="157"/>
                </a:lnTo>
                <a:lnTo>
                  <a:pt x="140" y="157"/>
                </a:lnTo>
                <a:lnTo>
                  <a:pt x="140" y="157"/>
                </a:lnTo>
                <a:lnTo>
                  <a:pt x="141" y="158"/>
                </a:lnTo>
                <a:lnTo>
                  <a:pt x="141" y="158"/>
                </a:lnTo>
                <a:lnTo>
                  <a:pt x="141" y="158"/>
                </a:lnTo>
                <a:lnTo>
                  <a:pt x="141" y="158"/>
                </a:lnTo>
                <a:lnTo>
                  <a:pt x="140" y="157"/>
                </a:lnTo>
                <a:lnTo>
                  <a:pt x="140" y="157"/>
                </a:lnTo>
                <a:close/>
                <a:moveTo>
                  <a:pt x="215" y="339"/>
                </a:moveTo>
                <a:lnTo>
                  <a:pt x="215" y="339"/>
                </a:lnTo>
                <a:lnTo>
                  <a:pt x="215" y="339"/>
                </a:lnTo>
                <a:lnTo>
                  <a:pt x="215" y="339"/>
                </a:lnTo>
                <a:lnTo>
                  <a:pt x="216" y="333"/>
                </a:lnTo>
                <a:lnTo>
                  <a:pt x="216" y="333"/>
                </a:lnTo>
                <a:lnTo>
                  <a:pt x="216" y="333"/>
                </a:lnTo>
                <a:lnTo>
                  <a:pt x="216" y="333"/>
                </a:lnTo>
                <a:lnTo>
                  <a:pt x="216" y="333"/>
                </a:lnTo>
                <a:lnTo>
                  <a:pt x="216" y="333"/>
                </a:lnTo>
                <a:lnTo>
                  <a:pt x="215" y="336"/>
                </a:lnTo>
                <a:lnTo>
                  <a:pt x="215" y="336"/>
                </a:lnTo>
                <a:lnTo>
                  <a:pt x="215" y="339"/>
                </a:lnTo>
                <a:lnTo>
                  <a:pt x="215" y="339"/>
                </a:lnTo>
                <a:lnTo>
                  <a:pt x="215" y="340"/>
                </a:lnTo>
                <a:lnTo>
                  <a:pt x="215" y="343"/>
                </a:lnTo>
                <a:lnTo>
                  <a:pt x="215" y="343"/>
                </a:lnTo>
                <a:lnTo>
                  <a:pt x="215" y="339"/>
                </a:lnTo>
                <a:lnTo>
                  <a:pt x="215" y="339"/>
                </a:lnTo>
                <a:close/>
                <a:moveTo>
                  <a:pt x="120" y="215"/>
                </a:moveTo>
                <a:lnTo>
                  <a:pt x="120" y="215"/>
                </a:lnTo>
                <a:lnTo>
                  <a:pt x="121" y="215"/>
                </a:lnTo>
                <a:lnTo>
                  <a:pt x="121" y="215"/>
                </a:lnTo>
                <a:lnTo>
                  <a:pt x="121" y="215"/>
                </a:lnTo>
                <a:lnTo>
                  <a:pt x="121" y="215"/>
                </a:lnTo>
                <a:lnTo>
                  <a:pt x="120" y="215"/>
                </a:lnTo>
                <a:lnTo>
                  <a:pt x="120" y="215"/>
                </a:lnTo>
                <a:lnTo>
                  <a:pt x="115" y="211"/>
                </a:lnTo>
                <a:lnTo>
                  <a:pt x="115" y="211"/>
                </a:lnTo>
                <a:lnTo>
                  <a:pt x="114" y="212"/>
                </a:lnTo>
                <a:lnTo>
                  <a:pt x="114" y="212"/>
                </a:lnTo>
                <a:lnTo>
                  <a:pt x="120" y="215"/>
                </a:lnTo>
                <a:lnTo>
                  <a:pt x="120" y="215"/>
                </a:lnTo>
                <a:close/>
                <a:moveTo>
                  <a:pt x="39" y="151"/>
                </a:moveTo>
                <a:lnTo>
                  <a:pt x="39" y="151"/>
                </a:lnTo>
                <a:lnTo>
                  <a:pt x="39" y="153"/>
                </a:lnTo>
                <a:lnTo>
                  <a:pt x="39" y="153"/>
                </a:lnTo>
                <a:lnTo>
                  <a:pt x="39" y="151"/>
                </a:lnTo>
                <a:lnTo>
                  <a:pt x="39" y="151"/>
                </a:lnTo>
                <a:lnTo>
                  <a:pt x="39" y="151"/>
                </a:lnTo>
                <a:lnTo>
                  <a:pt x="39" y="151"/>
                </a:lnTo>
                <a:lnTo>
                  <a:pt x="39" y="150"/>
                </a:lnTo>
                <a:lnTo>
                  <a:pt x="39" y="150"/>
                </a:lnTo>
                <a:lnTo>
                  <a:pt x="36" y="144"/>
                </a:lnTo>
                <a:lnTo>
                  <a:pt x="36" y="144"/>
                </a:lnTo>
                <a:lnTo>
                  <a:pt x="36" y="143"/>
                </a:lnTo>
                <a:lnTo>
                  <a:pt x="36" y="143"/>
                </a:lnTo>
                <a:lnTo>
                  <a:pt x="37" y="148"/>
                </a:lnTo>
                <a:lnTo>
                  <a:pt x="37" y="148"/>
                </a:lnTo>
                <a:lnTo>
                  <a:pt x="39" y="151"/>
                </a:lnTo>
                <a:lnTo>
                  <a:pt x="39" y="151"/>
                </a:lnTo>
                <a:close/>
                <a:moveTo>
                  <a:pt x="123" y="144"/>
                </a:moveTo>
                <a:lnTo>
                  <a:pt x="123" y="144"/>
                </a:lnTo>
                <a:lnTo>
                  <a:pt x="124" y="144"/>
                </a:lnTo>
                <a:lnTo>
                  <a:pt x="124" y="144"/>
                </a:lnTo>
                <a:lnTo>
                  <a:pt x="123" y="144"/>
                </a:lnTo>
                <a:lnTo>
                  <a:pt x="123" y="144"/>
                </a:lnTo>
                <a:lnTo>
                  <a:pt x="117" y="138"/>
                </a:lnTo>
                <a:lnTo>
                  <a:pt x="117" y="138"/>
                </a:lnTo>
                <a:lnTo>
                  <a:pt x="115" y="138"/>
                </a:lnTo>
                <a:lnTo>
                  <a:pt x="115" y="138"/>
                </a:lnTo>
                <a:lnTo>
                  <a:pt x="123" y="144"/>
                </a:lnTo>
                <a:lnTo>
                  <a:pt x="123" y="144"/>
                </a:lnTo>
                <a:close/>
                <a:moveTo>
                  <a:pt x="56" y="199"/>
                </a:moveTo>
                <a:lnTo>
                  <a:pt x="56" y="199"/>
                </a:lnTo>
                <a:lnTo>
                  <a:pt x="56" y="201"/>
                </a:lnTo>
                <a:lnTo>
                  <a:pt x="56" y="201"/>
                </a:lnTo>
                <a:lnTo>
                  <a:pt x="56" y="201"/>
                </a:lnTo>
                <a:lnTo>
                  <a:pt x="56" y="201"/>
                </a:lnTo>
                <a:lnTo>
                  <a:pt x="56" y="199"/>
                </a:lnTo>
                <a:lnTo>
                  <a:pt x="56" y="199"/>
                </a:lnTo>
                <a:lnTo>
                  <a:pt x="53" y="195"/>
                </a:lnTo>
                <a:lnTo>
                  <a:pt x="53" y="195"/>
                </a:lnTo>
                <a:lnTo>
                  <a:pt x="53" y="194"/>
                </a:lnTo>
                <a:lnTo>
                  <a:pt x="53" y="194"/>
                </a:lnTo>
                <a:lnTo>
                  <a:pt x="51" y="192"/>
                </a:lnTo>
                <a:lnTo>
                  <a:pt x="51" y="192"/>
                </a:lnTo>
                <a:lnTo>
                  <a:pt x="51" y="192"/>
                </a:lnTo>
                <a:lnTo>
                  <a:pt x="51" y="192"/>
                </a:lnTo>
                <a:lnTo>
                  <a:pt x="54" y="199"/>
                </a:lnTo>
                <a:lnTo>
                  <a:pt x="54" y="199"/>
                </a:lnTo>
                <a:lnTo>
                  <a:pt x="56" y="199"/>
                </a:lnTo>
                <a:lnTo>
                  <a:pt x="56" y="199"/>
                </a:lnTo>
                <a:close/>
                <a:moveTo>
                  <a:pt x="61" y="283"/>
                </a:moveTo>
                <a:lnTo>
                  <a:pt x="61" y="283"/>
                </a:lnTo>
                <a:lnTo>
                  <a:pt x="63" y="282"/>
                </a:lnTo>
                <a:lnTo>
                  <a:pt x="63" y="282"/>
                </a:lnTo>
                <a:lnTo>
                  <a:pt x="64" y="280"/>
                </a:lnTo>
                <a:lnTo>
                  <a:pt x="66" y="282"/>
                </a:lnTo>
                <a:lnTo>
                  <a:pt x="66" y="282"/>
                </a:lnTo>
                <a:lnTo>
                  <a:pt x="69" y="283"/>
                </a:lnTo>
                <a:lnTo>
                  <a:pt x="69" y="283"/>
                </a:lnTo>
                <a:lnTo>
                  <a:pt x="78" y="282"/>
                </a:lnTo>
                <a:lnTo>
                  <a:pt x="78" y="282"/>
                </a:lnTo>
                <a:lnTo>
                  <a:pt x="104" y="282"/>
                </a:lnTo>
                <a:lnTo>
                  <a:pt x="104" y="282"/>
                </a:lnTo>
                <a:lnTo>
                  <a:pt x="117" y="282"/>
                </a:lnTo>
                <a:lnTo>
                  <a:pt x="117" y="282"/>
                </a:lnTo>
                <a:lnTo>
                  <a:pt x="134" y="280"/>
                </a:lnTo>
                <a:lnTo>
                  <a:pt x="134" y="280"/>
                </a:lnTo>
                <a:lnTo>
                  <a:pt x="158" y="280"/>
                </a:lnTo>
                <a:lnTo>
                  <a:pt x="158" y="280"/>
                </a:lnTo>
                <a:lnTo>
                  <a:pt x="174" y="279"/>
                </a:lnTo>
                <a:lnTo>
                  <a:pt x="174" y="279"/>
                </a:lnTo>
                <a:lnTo>
                  <a:pt x="196" y="278"/>
                </a:lnTo>
                <a:lnTo>
                  <a:pt x="196" y="278"/>
                </a:lnTo>
                <a:lnTo>
                  <a:pt x="216" y="276"/>
                </a:lnTo>
                <a:lnTo>
                  <a:pt x="216" y="276"/>
                </a:lnTo>
                <a:lnTo>
                  <a:pt x="216" y="276"/>
                </a:lnTo>
                <a:lnTo>
                  <a:pt x="216" y="276"/>
                </a:lnTo>
                <a:lnTo>
                  <a:pt x="216" y="276"/>
                </a:lnTo>
                <a:lnTo>
                  <a:pt x="216" y="276"/>
                </a:lnTo>
                <a:lnTo>
                  <a:pt x="216" y="261"/>
                </a:lnTo>
                <a:lnTo>
                  <a:pt x="216" y="261"/>
                </a:lnTo>
                <a:lnTo>
                  <a:pt x="215" y="248"/>
                </a:lnTo>
                <a:lnTo>
                  <a:pt x="215" y="248"/>
                </a:lnTo>
                <a:lnTo>
                  <a:pt x="215" y="241"/>
                </a:lnTo>
                <a:lnTo>
                  <a:pt x="215" y="241"/>
                </a:lnTo>
                <a:lnTo>
                  <a:pt x="215" y="241"/>
                </a:lnTo>
                <a:lnTo>
                  <a:pt x="215" y="241"/>
                </a:lnTo>
                <a:lnTo>
                  <a:pt x="213" y="241"/>
                </a:lnTo>
                <a:lnTo>
                  <a:pt x="213" y="241"/>
                </a:lnTo>
                <a:lnTo>
                  <a:pt x="213" y="241"/>
                </a:lnTo>
                <a:lnTo>
                  <a:pt x="213" y="241"/>
                </a:lnTo>
                <a:lnTo>
                  <a:pt x="209" y="242"/>
                </a:lnTo>
                <a:lnTo>
                  <a:pt x="209" y="242"/>
                </a:lnTo>
                <a:lnTo>
                  <a:pt x="208" y="242"/>
                </a:lnTo>
                <a:lnTo>
                  <a:pt x="208" y="242"/>
                </a:lnTo>
                <a:lnTo>
                  <a:pt x="205" y="241"/>
                </a:lnTo>
                <a:lnTo>
                  <a:pt x="205" y="241"/>
                </a:lnTo>
                <a:lnTo>
                  <a:pt x="205" y="241"/>
                </a:lnTo>
                <a:lnTo>
                  <a:pt x="204" y="242"/>
                </a:lnTo>
                <a:lnTo>
                  <a:pt x="204" y="242"/>
                </a:lnTo>
                <a:lnTo>
                  <a:pt x="202" y="242"/>
                </a:lnTo>
                <a:lnTo>
                  <a:pt x="202" y="242"/>
                </a:lnTo>
                <a:lnTo>
                  <a:pt x="199" y="242"/>
                </a:lnTo>
                <a:lnTo>
                  <a:pt x="199" y="242"/>
                </a:lnTo>
                <a:lnTo>
                  <a:pt x="182" y="243"/>
                </a:lnTo>
                <a:lnTo>
                  <a:pt x="182" y="243"/>
                </a:lnTo>
                <a:lnTo>
                  <a:pt x="172" y="243"/>
                </a:lnTo>
                <a:lnTo>
                  <a:pt x="172" y="243"/>
                </a:lnTo>
                <a:lnTo>
                  <a:pt x="157" y="245"/>
                </a:lnTo>
                <a:lnTo>
                  <a:pt x="157" y="245"/>
                </a:lnTo>
                <a:lnTo>
                  <a:pt x="141" y="245"/>
                </a:lnTo>
                <a:lnTo>
                  <a:pt x="125" y="245"/>
                </a:lnTo>
                <a:lnTo>
                  <a:pt x="125" y="245"/>
                </a:lnTo>
                <a:lnTo>
                  <a:pt x="110" y="245"/>
                </a:lnTo>
                <a:lnTo>
                  <a:pt x="110" y="245"/>
                </a:lnTo>
                <a:lnTo>
                  <a:pt x="108" y="245"/>
                </a:lnTo>
                <a:lnTo>
                  <a:pt x="108" y="245"/>
                </a:lnTo>
                <a:lnTo>
                  <a:pt x="107" y="246"/>
                </a:lnTo>
                <a:lnTo>
                  <a:pt x="105" y="245"/>
                </a:lnTo>
                <a:lnTo>
                  <a:pt x="105" y="245"/>
                </a:lnTo>
                <a:lnTo>
                  <a:pt x="105" y="245"/>
                </a:lnTo>
                <a:lnTo>
                  <a:pt x="105" y="245"/>
                </a:lnTo>
                <a:lnTo>
                  <a:pt x="105" y="245"/>
                </a:lnTo>
                <a:lnTo>
                  <a:pt x="105" y="245"/>
                </a:lnTo>
                <a:lnTo>
                  <a:pt x="73" y="243"/>
                </a:lnTo>
                <a:lnTo>
                  <a:pt x="73" y="243"/>
                </a:lnTo>
                <a:lnTo>
                  <a:pt x="66" y="243"/>
                </a:lnTo>
                <a:lnTo>
                  <a:pt x="66" y="243"/>
                </a:lnTo>
                <a:lnTo>
                  <a:pt x="63" y="243"/>
                </a:lnTo>
                <a:lnTo>
                  <a:pt x="60" y="245"/>
                </a:lnTo>
                <a:lnTo>
                  <a:pt x="60" y="245"/>
                </a:lnTo>
                <a:lnTo>
                  <a:pt x="60" y="246"/>
                </a:lnTo>
                <a:lnTo>
                  <a:pt x="60" y="246"/>
                </a:lnTo>
                <a:lnTo>
                  <a:pt x="60" y="270"/>
                </a:lnTo>
                <a:lnTo>
                  <a:pt x="60" y="270"/>
                </a:lnTo>
                <a:lnTo>
                  <a:pt x="60" y="279"/>
                </a:lnTo>
                <a:lnTo>
                  <a:pt x="60" y="279"/>
                </a:lnTo>
                <a:lnTo>
                  <a:pt x="61" y="283"/>
                </a:lnTo>
                <a:lnTo>
                  <a:pt x="61" y="283"/>
                </a:lnTo>
                <a:close/>
                <a:moveTo>
                  <a:pt x="67" y="236"/>
                </a:moveTo>
                <a:lnTo>
                  <a:pt x="67" y="236"/>
                </a:lnTo>
                <a:lnTo>
                  <a:pt x="66" y="232"/>
                </a:lnTo>
                <a:lnTo>
                  <a:pt x="66" y="232"/>
                </a:lnTo>
                <a:lnTo>
                  <a:pt x="64" y="229"/>
                </a:lnTo>
                <a:lnTo>
                  <a:pt x="64" y="229"/>
                </a:lnTo>
                <a:lnTo>
                  <a:pt x="64" y="229"/>
                </a:lnTo>
                <a:lnTo>
                  <a:pt x="64" y="229"/>
                </a:lnTo>
                <a:lnTo>
                  <a:pt x="63" y="226"/>
                </a:lnTo>
                <a:lnTo>
                  <a:pt x="63" y="226"/>
                </a:lnTo>
                <a:lnTo>
                  <a:pt x="57" y="211"/>
                </a:lnTo>
                <a:lnTo>
                  <a:pt x="57" y="211"/>
                </a:lnTo>
                <a:lnTo>
                  <a:pt x="50" y="197"/>
                </a:lnTo>
                <a:lnTo>
                  <a:pt x="50" y="197"/>
                </a:lnTo>
                <a:lnTo>
                  <a:pt x="44" y="182"/>
                </a:lnTo>
                <a:lnTo>
                  <a:pt x="44" y="182"/>
                </a:lnTo>
                <a:lnTo>
                  <a:pt x="40" y="170"/>
                </a:lnTo>
                <a:lnTo>
                  <a:pt x="40" y="170"/>
                </a:lnTo>
                <a:lnTo>
                  <a:pt x="37" y="157"/>
                </a:lnTo>
                <a:lnTo>
                  <a:pt x="37" y="157"/>
                </a:lnTo>
                <a:lnTo>
                  <a:pt x="33" y="143"/>
                </a:lnTo>
                <a:lnTo>
                  <a:pt x="33" y="143"/>
                </a:lnTo>
                <a:lnTo>
                  <a:pt x="30" y="131"/>
                </a:lnTo>
                <a:lnTo>
                  <a:pt x="29" y="121"/>
                </a:lnTo>
                <a:lnTo>
                  <a:pt x="29" y="121"/>
                </a:lnTo>
                <a:lnTo>
                  <a:pt x="29" y="120"/>
                </a:lnTo>
                <a:lnTo>
                  <a:pt x="29" y="120"/>
                </a:lnTo>
                <a:lnTo>
                  <a:pt x="27" y="118"/>
                </a:lnTo>
                <a:lnTo>
                  <a:pt x="29" y="116"/>
                </a:lnTo>
                <a:lnTo>
                  <a:pt x="29" y="116"/>
                </a:lnTo>
                <a:lnTo>
                  <a:pt x="29" y="116"/>
                </a:lnTo>
                <a:lnTo>
                  <a:pt x="29" y="116"/>
                </a:lnTo>
                <a:lnTo>
                  <a:pt x="29" y="111"/>
                </a:lnTo>
                <a:lnTo>
                  <a:pt x="29" y="111"/>
                </a:lnTo>
                <a:lnTo>
                  <a:pt x="29" y="107"/>
                </a:lnTo>
                <a:lnTo>
                  <a:pt x="29" y="107"/>
                </a:lnTo>
                <a:lnTo>
                  <a:pt x="30" y="104"/>
                </a:lnTo>
                <a:lnTo>
                  <a:pt x="33" y="104"/>
                </a:lnTo>
                <a:lnTo>
                  <a:pt x="33" y="104"/>
                </a:lnTo>
                <a:lnTo>
                  <a:pt x="34" y="104"/>
                </a:lnTo>
                <a:lnTo>
                  <a:pt x="34" y="104"/>
                </a:lnTo>
                <a:lnTo>
                  <a:pt x="50" y="104"/>
                </a:lnTo>
                <a:lnTo>
                  <a:pt x="50" y="104"/>
                </a:lnTo>
                <a:lnTo>
                  <a:pt x="64" y="106"/>
                </a:lnTo>
                <a:lnTo>
                  <a:pt x="64" y="106"/>
                </a:lnTo>
                <a:lnTo>
                  <a:pt x="104" y="106"/>
                </a:lnTo>
                <a:lnTo>
                  <a:pt x="104" y="106"/>
                </a:lnTo>
                <a:lnTo>
                  <a:pt x="105" y="106"/>
                </a:lnTo>
                <a:lnTo>
                  <a:pt x="105" y="106"/>
                </a:lnTo>
                <a:lnTo>
                  <a:pt x="108" y="106"/>
                </a:lnTo>
                <a:lnTo>
                  <a:pt x="108" y="106"/>
                </a:lnTo>
                <a:lnTo>
                  <a:pt x="110" y="106"/>
                </a:lnTo>
                <a:lnTo>
                  <a:pt x="110" y="106"/>
                </a:lnTo>
                <a:lnTo>
                  <a:pt x="130" y="106"/>
                </a:lnTo>
                <a:lnTo>
                  <a:pt x="130" y="106"/>
                </a:lnTo>
                <a:lnTo>
                  <a:pt x="132" y="106"/>
                </a:lnTo>
                <a:lnTo>
                  <a:pt x="132" y="106"/>
                </a:lnTo>
                <a:lnTo>
                  <a:pt x="134" y="106"/>
                </a:lnTo>
                <a:lnTo>
                  <a:pt x="134" y="106"/>
                </a:lnTo>
                <a:lnTo>
                  <a:pt x="137" y="106"/>
                </a:lnTo>
                <a:lnTo>
                  <a:pt x="137" y="106"/>
                </a:lnTo>
                <a:lnTo>
                  <a:pt x="144" y="106"/>
                </a:lnTo>
                <a:lnTo>
                  <a:pt x="144" y="106"/>
                </a:lnTo>
                <a:lnTo>
                  <a:pt x="145" y="106"/>
                </a:lnTo>
                <a:lnTo>
                  <a:pt x="145" y="106"/>
                </a:lnTo>
                <a:lnTo>
                  <a:pt x="147" y="106"/>
                </a:lnTo>
                <a:lnTo>
                  <a:pt x="147" y="106"/>
                </a:lnTo>
                <a:lnTo>
                  <a:pt x="148" y="106"/>
                </a:lnTo>
                <a:lnTo>
                  <a:pt x="148" y="106"/>
                </a:lnTo>
                <a:lnTo>
                  <a:pt x="184" y="104"/>
                </a:lnTo>
                <a:lnTo>
                  <a:pt x="184" y="104"/>
                </a:lnTo>
                <a:lnTo>
                  <a:pt x="189" y="104"/>
                </a:lnTo>
                <a:lnTo>
                  <a:pt x="189" y="104"/>
                </a:lnTo>
                <a:lnTo>
                  <a:pt x="189" y="104"/>
                </a:lnTo>
                <a:lnTo>
                  <a:pt x="189" y="104"/>
                </a:lnTo>
                <a:lnTo>
                  <a:pt x="189" y="103"/>
                </a:lnTo>
                <a:lnTo>
                  <a:pt x="191" y="103"/>
                </a:lnTo>
                <a:lnTo>
                  <a:pt x="191" y="103"/>
                </a:lnTo>
                <a:lnTo>
                  <a:pt x="192" y="104"/>
                </a:lnTo>
                <a:lnTo>
                  <a:pt x="192" y="104"/>
                </a:lnTo>
                <a:lnTo>
                  <a:pt x="194" y="104"/>
                </a:lnTo>
                <a:lnTo>
                  <a:pt x="194" y="104"/>
                </a:lnTo>
                <a:lnTo>
                  <a:pt x="219" y="104"/>
                </a:lnTo>
                <a:lnTo>
                  <a:pt x="219" y="104"/>
                </a:lnTo>
                <a:lnTo>
                  <a:pt x="221" y="104"/>
                </a:lnTo>
                <a:lnTo>
                  <a:pt x="221" y="104"/>
                </a:lnTo>
                <a:lnTo>
                  <a:pt x="222" y="94"/>
                </a:lnTo>
                <a:lnTo>
                  <a:pt x="222" y="94"/>
                </a:lnTo>
                <a:lnTo>
                  <a:pt x="221" y="94"/>
                </a:lnTo>
                <a:lnTo>
                  <a:pt x="221" y="94"/>
                </a:lnTo>
                <a:lnTo>
                  <a:pt x="205" y="96"/>
                </a:lnTo>
                <a:lnTo>
                  <a:pt x="205" y="96"/>
                </a:lnTo>
                <a:lnTo>
                  <a:pt x="191" y="96"/>
                </a:lnTo>
                <a:lnTo>
                  <a:pt x="191" y="96"/>
                </a:lnTo>
                <a:lnTo>
                  <a:pt x="159" y="97"/>
                </a:lnTo>
                <a:lnTo>
                  <a:pt x="159" y="97"/>
                </a:lnTo>
                <a:lnTo>
                  <a:pt x="111" y="97"/>
                </a:lnTo>
                <a:lnTo>
                  <a:pt x="111" y="97"/>
                </a:lnTo>
                <a:lnTo>
                  <a:pt x="29" y="97"/>
                </a:lnTo>
                <a:lnTo>
                  <a:pt x="29" y="97"/>
                </a:lnTo>
                <a:lnTo>
                  <a:pt x="23" y="99"/>
                </a:lnTo>
                <a:lnTo>
                  <a:pt x="23" y="99"/>
                </a:lnTo>
                <a:lnTo>
                  <a:pt x="20" y="99"/>
                </a:lnTo>
                <a:lnTo>
                  <a:pt x="20" y="96"/>
                </a:lnTo>
                <a:lnTo>
                  <a:pt x="20" y="96"/>
                </a:lnTo>
                <a:lnTo>
                  <a:pt x="19" y="96"/>
                </a:lnTo>
                <a:lnTo>
                  <a:pt x="19" y="96"/>
                </a:lnTo>
                <a:lnTo>
                  <a:pt x="17" y="96"/>
                </a:lnTo>
                <a:lnTo>
                  <a:pt x="17" y="96"/>
                </a:lnTo>
                <a:lnTo>
                  <a:pt x="16" y="97"/>
                </a:lnTo>
                <a:lnTo>
                  <a:pt x="16" y="97"/>
                </a:lnTo>
                <a:lnTo>
                  <a:pt x="16" y="97"/>
                </a:lnTo>
                <a:lnTo>
                  <a:pt x="15" y="99"/>
                </a:lnTo>
                <a:lnTo>
                  <a:pt x="15" y="99"/>
                </a:lnTo>
                <a:lnTo>
                  <a:pt x="15" y="101"/>
                </a:lnTo>
                <a:lnTo>
                  <a:pt x="15" y="101"/>
                </a:lnTo>
                <a:lnTo>
                  <a:pt x="17" y="111"/>
                </a:lnTo>
                <a:lnTo>
                  <a:pt x="17" y="111"/>
                </a:lnTo>
                <a:lnTo>
                  <a:pt x="22" y="128"/>
                </a:lnTo>
                <a:lnTo>
                  <a:pt x="26" y="147"/>
                </a:lnTo>
                <a:lnTo>
                  <a:pt x="26" y="147"/>
                </a:lnTo>
                <a:lnTo>
                  <a:pt x="32" y="167"/>
                </a:lnTo>
                <a:lnTo>
                  <a:pt x="37" y="187"/>
                </a:lnTo>
                <a:lnTo>
                  <a:pt x="37" y="187"/>
                </a:lnTo>
                <a:lnTo>
                  <a:pt x="40" y="197"/>
                </a:lnTo>
                <a:lnTo>
                  <a:pt x="40" y="197"/>
                </a:lnTo>
                <a:lnTo>
                  <a:pt x="44" y="205"/>
                </a:lnTo>
                <a:lnTo>
                  <a:pt x="44" y="205"/>
                </a:lnTo>
                <a:lnTo>
                  <a:pt x="49" y="215"/>
                </a:lnTo>
                <a:lnTo>
                  <a:pt x="51" y="225"/>
                </a:lnTo>
                <a:lnTo>
                  <a:pt x="51" y="225"/>
                </a:lnTo>
                <a:lnTo>
                  <a:pt x="53" y="232"/>
                </a:lnTo>
                <a:lnTo>
                  <a:pt x="53" y="232"/>
                </a:lnTo>
                <a:lnTo>
                  <a:pt x="53" y="234"/>
                </a:lnTo>
                <a:lnTo>
                  <a:pt x="53" y="234"/>
                </a:lnTo>
                <a:lnTo>
                  <a:pt x="54" y="235"/>
                </a:lnTo>
                <a:lnTo>
                  <a:pt x="54" y="235"/>
                </a:lnTo>
                <a:lnTo>
                  <a:pt x="54" y="236"/>
                </a:lnTo>
                <a:lnTo>
                  <a:pt x="54" y="236"/>
                </a:lnTo>
                <a:lnTo>
                  <a:pt x="54" y="238"/>
                </a:lnTo>
                <a:lnTo>
                  <a:pt x="54" y="238"/>
                </a:lnTo>
                <a:lnTo>
                  <a:pt x="67" y="236"/>
                </a:lnTo>
                <a:lnTo>
                  <a:pt x="67" y="236"/>
                </a:lnTo>
                <a:close/>
                <a:moveTo>
                  <a:pt x="33" y="353"/>
                </a:moveTo>
                <a:lnTo>
                  <a:pt x="33" y="353"/>
                </a:lnTo>
                <a:lnTo>
                  <a:pt x="37" y="351"/>
                </a:lnTo>
                <a:lnTo>
                  <a:pt x="42" y="350"/>
                </a:lnTo>
                <a:lnTo>
                  <a:pt x="44" y="347"/>
                </a:lnTo>
                <a:lnTo>
                  <a:pt x="46" y="344"/>
                </a:lnTo>
                <a:lnTo>
                  <a:pt x="46" y="344"/>
                </a:lnTo>
                <a:lnTo>
                  <a:pt x="46" y="339"/>
                </a:lnTo>
                <a:lnTo>
                  <a:pt x="44" y="334"/>
                </a:lnTo>
                <a:lnTo>
                  <a:pt x="42" y="332"/>
                </a:lnTo>
                <a:lnTo>
                  <a:pt x="37" y="329"/>
                </a:lnTo>
                <a:lnTo>
                  <a:pt x="37" y="329"/>
                </a:lnTo>
                <a:lnTo>
                  <a:pt x="32" y="329"/>
                </a:lnTo>
                <a:lnTo>
                  <a:pt x="29" y="333"/>
                </a:lnTo>
                <a:lnTo>
                  <a:pt x="29" y="333"/>
                </a:lnTo>
                <a:lnTo>
                  <a:pt x="27" y="334"/>
                </a:lnTo>
                <a:lnTo>
                  <a:pt x="27" y="334"/>
                </a:lnTo>
                <a:lnTo>
                  <a:pt x="26" y="336"/>
                </a:lnTo>
                <a:lnTo>
                  <a:pt x="26" y="336"/>
                </a:lnTo>
                <a:lnTo>
                  <a:pt x="24" y="337"/>
                </a:lnTo>
                <a:lnTo>
                  <a:pt x="24" y="337"/>
                </a:lnTo>
                <a:lnTo>
                  <a:pt x="23" y="343"/>
                </a:lnTo>
                <a:lnTo>
                  <a:pt x="23" y="343"/>
                </a:lnTo>
                <a:lnTo>
                  <a:pt x="23" y="346"/>
                </a:lnTo>
                <a:lnTo>
                  <a:pt x="24" y="349"/>
                </a:lnTo>
                <a:lnTo>
                  <a:pt x="24" y="349"/>
                </a:lnTo>
                <a:lnTo>
                  <a:pt x="24" y="350"/>
                </a:lnTo>
                <a:lnTo>
                  <a:pt x="27" y="351"/>
                </a:lnTo>
                <a:lnTo>
                  <a:pt x="27" y="351"/>
                </a:lnTo>
                <a:lnTo>
                  <a:pt x="33" y="353"/>
                </a:lnTo>
                <a:lnTo>
                  <a:pt x="33" y="353"/>
                </a:lnTo>
                <a:close/>
                <a:moveTo>
                  <a:pt x="223" y="347"/>
                </a:moveTo>
                <a:lnTo>
                  <a:pt x="223" y="347"/>
                </a:lnTo>
                <a:lnTo>
                  <a:pt x="226" y="347"/>
                </a:lnTo>
                <a:lnTo>
                  <a:pt x="226" y="347"/>
                </a:lnTo>
                <a:lnTo>
                  <a:pt x="229" y="349"/>
                </a:lnTo>
                <a:lnTo>
                  <a:pt x="232" y="347"/>
                </a:lnTo>
                <a:lnTo>
                  <a:pt x="233" y="346"/>
                </a:lnTo>
                <a:lnTo>
                  <a:pt x="236" y="343"/>
                </a:lnTo>
                <a:lnTo>
                  <a:pt x="236" y="343"/>
                </a:lnTo>
                <a:lnTo>
                  <a:pt x="236" y="342"/>
                </a:lnTo>
                <a:lnTo>
                  <a:pt x="236" y="342"/>
                </a:lnTo>
                <a:lnTo>
                  <a:pt x="238" y="337"/>
                </a:lnTo>
                <a:lnTo>
                  <a:pt x="238" y="337"/>
                </a:lnTo>
                <a:lnTo>
                  <a:pt x="236" y="334"/>
                </a:lnTo>
                <a:lnTo>
                  <a:pt x="236" y="334"/>
                </a:lnTo>
                <a:lnTo>
                  <a:pt x="233" y="332"/>
                </a:lnTo>
                <a:lnTo>
                  <a:pt x="231" y="330"/>
                </a:lnTo>
                <a:lnTo>
                  <a:pt x="231" y="330"/>
                </a:lnTo>
                <a:lnTo>
                  <a:pt x="229" y="330"/>
                </a:lnTo>
                <a:lnTo>
                  <a:pt x="226" y="330"/>
                </a:lnTo>
                <a:lnTo>
                  <a:pt x="226" y="330"/>
                </a:lnTo>
                <a:lnTo>
                  <a:pt x="226" y="332"/>
                </a:lnTo>
                <a:lnTo>
                  <a:pt x="226" y="332"/>
                </a:lnTo>
                <a:lnTo>
                  <a:pt x="223" y="336"/>
                </a:lnTo>
                <a:lnTo>
                  <a:pt x="222" y="342"/>
                </a:lnTo>
                <a:lnTo>
                  <a:pt x="222" y="342"/>
                </a:lnTo>
                <a:lnTo>
                  <a:pt x="223" y="344"/>
                </a:lnTo>
                <a:lnTo>
                  <a:pt x="223" y="344"/>
                </a:lnTo>
                <a:lnTo>
                  <a:pt x="223" y="347"/>
                </a:lnTo>
                <a:lnTo>
                  <a:pt x="223" y="347"/>
                </a:lnTo>
                <a:close/>
                <a:moveTo>
                  <a:pt x="228" y="93"/>
                </a:moveTo>
                <a:lnTo>
                  <a:pt x="228" y="93"/>
                </a:lnTo>
                <a:lnTo>
                  <a:pt x="226" y="97"/>
                </a:lnTo>
                <a:lnTo>
                  <a:pt x="229" y="100"/>
                </a:lnTo>
                <a:lnTo>
                  <a:pt x="229" y="100"/>
                </a:lnTo>
                <a:lnTo>
                  <a:pt x="229" y="101"/>
                </a:lnTo>
                <a:lnTo>
                  <a:pt x="229" y="101"/>
                </a:lnTo>
                <a:lnTo>
                  <a:pt x="235" y="110"/>
                </a:lnTo>
                <a:lnTo>
                  <a:pt x="235" y="110"/>
                </a:lnTo>
                <a:lnTo>
                  <a:pt x="235" y="111"/>
                </a:lnTo>
                <a:lnTo>
                  <a:pt x="235" y="111"/>
                </a:lnTo>
                <a:lnTo>
                  <a:pt x="235" y="114"/>
                </a:lnTo>
                <a:lnTo>
                  <a:pt x="233" y="114"/>
                </a:lnTo>
                <a:lnTo>
                  <a:pt x="233" y="114"/>
                </a:lnTo>
                <a:lnTo>
                  <a:pt x="232" y="114"/>
                </a:lnTo>
                <a:lnTo>
                  <a:pt x="232" y="114"/>
                </a:lnTo>
                <a:lnTo>
                  <a:pt x="226" y="110"/>
                </a:lnTo>
                <a:lnTo>
                  <a:pt x="226" y="110"/>
                </a:lnTo>
                <a:lnTo>
                  <a:pt x="225" y="111"/>
                </a:lnTo>
                <a:lnTo>
                  <a:pt x="225" y="111"/>
                </a:lnTo>
                <a:lnTo>
                  <a:pt x="223" y="111"/>
                </a:lnTo>
                <a:lnTo>
                  <a:pt x="223" y="111"/>
                </a:lnTo>
                <a:lnTo>
                  <a:pt x="223" y="111"/>
                </a:lnTo>
                <a:lnTo>
                  <a:pt x="223" y="111"/>
                </a:lnTo>
                <a:lnTo>
                  <a:pt x="233" y="127"/>
                </a:lnTo>
                <a:lnTo>
                  <a:pt x="233" y="127"/>
                </a:lnTo>
                <a:lnTo>
                  <a:pt x="235" y="120"/>
                </a:lnTo>
                <a:lnTo>
                  <a:pt x="235" y="120"/>
                </a:lnTo>
                <a:lnTo>
                  <a:pt x="238" y="101"/>
                </a:lnTo>
                <a:lnTo>
                  <a:pt x="238" y="101"/>
                </a:lnTo>
                <a:lnTo>
                  <a:pt x="238" y="99"/>
                </a:lnTo>
                <a:lnTo>
                  <a:pt x="238" y="99"/>
                </a:lnTo>
                <a:lnTo>
                  <a:pt x="228" y="93"/>
                </a:lnTo>
                <a:lnTo>
                  <a:pt x="228" y="93"/>
                </a:lnTo>
                <a:close/>
                <a:moveTo>
                  <a:pt x="96" y="130"/>
                </a:moveTo>
                <a:lnTo>
                  <a:pt x="96" y="130"/>
                </a:lnTo>
                <a:lnTo>
                  <a:pt x="90" y="140"/>
                </a:lnTo>
                <a:lnTo>
                  <a:pt x="90" y="140"/>
                </a:lnTo>
                <a:lnTo>
                  <a:pt x="101" y="148"/>
                </a:lnTo>
                <a:lnTo>
                  <a:pt x="101" y="148"/>
                </a:lnTo>
                <a:lnTo>
                  <a:pt x="108" y="140"/>
                </a:lnTo>
                <a:lnTo>
                  <a:pt x="108" y="140"/>
                </a:lnTo>
                <a:lnTo>
                  <a:pt x="96" y="130"/>
                </a:lnTo>
                <a:lnTo>
                  <a:pt x="96" y="130"/>
                </a:lnTo>
                <a:close/>
                <a:moveTo>
                  <a:pt x="57" y="141"/>
                </a:moveTo>
                <a:lnTo>
                  <a:pt x="57" y="141"/>
                </a:lnTo>
                <a:lnTo>
                  <a:pt x="63" y="131"/>
                </a:lnTo>
                <a:lnTo>
                  <a:pt x="63" y="131"/>
                </a:lnTo>
                <a:lnTo>
                  <a:pt x="53" y="123"/>
                </a:lnTo>
                <a:lnTo>
                  <a:pt x="53" y="123"/>
                </a:lnTo>
                <a:lnTo>
                  <a:pt x="46" y="134"/>
                </a:lnTo>
                <a:lnTo>
                  <a:pt x="46" y="134"/>
                </a:lnTo>
                <a:lnTo>
                  <a:pt x="57" y="141"/>
                </a:lnTo>
                <a:lnTo>
                  <a:pt x="57" y="141"/>
                </a:lnTo>
                <a:close/>
                <a:moveTo>
                  <a:pt x="151" y="144"/>
                </a:moveTo>
                <a:lnTo>
                  <a:pt x="151" y="144"/>
                </a:lnTo>
                <a:lnTo>
                  <a:pt x="159" y="133"/>
                </a:lnTo>
                <a:lnTo>
                  <a:pt x="159" y="133"/>
                </a:lnTo>
                <a:lnTo>
                  <a:pt x="148" y="124"/>
                </a:lnTo>
                <a:lnTo>
                  <a:pt x="148" y="124"/>
                </a:lnTo>
                <a:lnTo>
                  <a:pt x="141" y="135"/>
                </a:lnTo>
                <a:lnTo>
                  <a:pt x="141" y="135"/>
                </a:lnTo>
                <a:lnTo>
                  <a:pt x="151" y="144"/>
                </a:lnTo>
                <a:lnTo>
                  <a:pt x="151" y="144"/>
                </a:lnTo>
                <a:close/>
                <a:moveTo>
                  <a:pt x="172" y="117"/>
                </a:moveTo>
                <a:lnTo>
                  <a:pt x="172" y="117"/>
                </a:lnTo>
                <a:lnTo>
                  <a:pt x="171" y="117"/>
                </a:lnTo>
                <a:lnTo>
                  <a:pt x="171" y="117"/>
                </a:lnTo>
                <a:lnTo>
                  <a:pt x="165" y="111"/>
                </a:lnTo>
                <a:lnTo>
                  <a:pt x="165" y="111"/>
                </a:lnTo>
                <a:lnTo>
                  <a:pt x="164" y="110"/>
                </a:lnTo>
                <a:lnTo>
                  <a:pt x="164" y="110"/>
                </a:lnTo>
                <a:lnTo>
                  <a:pt x="158" y="110"/>
                </a:lnTo>
                <a:lnTo>
                  <a:pt x="158" y="110"/>
                </a:lnTo>
                <a:lnTo>
                  <a:pt x="158" y="111"/>
                </a:lnTo>
                <a:lnTo>
                  <a:pt x="157" y="113"/>
                </a:lnTo>
                <a:lnTo>
                  <a:pt x="157" y="113"/>
                </a:lnTo>
                <a:lnTo>
                  <a:pt x="157" y="113"/>
                </a:lnTo>
                <a:lnTo>
                  <a:pt x="157" y="113"/>
                </a:lnTo>
                <a:lnTo>
                  <a:pt x="154" y="117"/>
                </a:lnTo>
                <a:lnTo>
                  <a:pt x="154" y="117"/>
                </a:lnTo>
                <a:lnTo>
                  <a:pt x="164" y="127"/>
                </a:lnTo>
                <a:lnTo>
                  <a:pt x="164" y="127"/>
                </a:lnTo>
                <a:lnTo>
                  <a:pt x="172" y="117"/>
                </a:lnTo>
                <a:lnTo>
                  <a:pt x="172" y="117"/>
                </a:lnTo>
                <a:close/>
                <a:moveTo>
                  <a:pt x="76" y="188"/>
                </a:moveTo>
                <a:lnTo>
                  <a:pt x="76" y="188"/>
                </a:lnTo>
                <a:lnTo>
                  <a:pt x="64" y="180"/>
                </a:lnTo>
                <a:lnTo>
                  <a:pt x="64" y="180"/>
                </a:lnTo>
                <a:lnTo>
                  <a:pt x="59" y="191"/>
                </a:lnTo>
                <a:lnTo>
                  <a:pt x="59" y="191"/>
                </a:lnTo>
                <a:lnTo>
                  <a:pt x="69" y="199"/>
                </a:lnTo>
                <a:lnTo>
                  <a:pt x="69" y="199"/>
                </a:lnTo>
                <a:lnTo>
                  <a:pt x="76" y="188"/>
                </a:lnTo>
                <a:lnTo>
                  <a:pt x="76" y="188"/>
                </a:lnTo>
                <a:close/>
                <a:moveTo>
                  <a:pt x="74" y="164"/>
                </a:moveTo>
                <a:lnTo>
                  <a:pt x="74" y="164"/>
                </a:lnTo>
                <a:lnTo>
                  <a:pt x="69" y="174"/>
                </a:lnTo>
                <a:lnTo>
                  <a:pt x="69" y="174"/>
                </a:lnTo>
                <a:lnTo>
                  <a:pt x="80" y="182"/>
                </a:lnTo>
                <a:lnTo>
                  <a:pt x="80" y="182"/>
                </a:lnTo>
                <a:lnTo>
                  <a:pt x="86" y="172"/>
                </a:lnTo>
                <a:lnTo>
                  <a:pt x="86" y="172"/>
                </a:lnTo>
                <a:lnTo>
                  <a:pt x="74" y="164"/>
                </a:lnTo>
                <a:lnTo>
                  <a:pt x="74" y="164"/>
                </a:lnTo>
                <a:close/>
                <a:moveTo>
                  <a:pt x="178" y="234"/>
                </a:moveTo>
                <a:lnTo>
                  <a:pt x="178" y="234"/>
                </a:lnTo>
                <a:lnTo>
                  <a:pt x="186" y="221"/>
                </a:lnTo>
                <a:lnTo>
                  <a:pt x="186" y="221"/>
                </a:lnTo>
                <a:lnTo>
                  <a:pt x="178" y="215"/>
                </a:lnTo>
                <a:lnTo>
                  <a:pt x="178" y="215"/>
                </a:lnTo>
                <a:lnTo>
                  <a:pt x="169" y="226"/>
                </a:lnTo>
                <a:lnTo>
                  <a:pt x="169" y="226"/>
                </a:lnTo>
                <a:lnTo>
                  <a:pt x="178" y="234"/>
                </a:lnTo>
                <a:lnTo>
                  <a:pt x="178" y="234"/>
                </a:lnTo>
                <a:close/>
                <a:moveTo>
                  <a:pt x="78" y="225"/>
                </a:moveTo>
                <a:lnTo>
                  <a:pt x="78" y="225"/>
                </a:lnTo>
                <a:lnTo>
                  <a:pt x="91" y="232"/>
                </a:lnTo>
                <a:lnTo>
                  <a:pt x="91" y="232"/>
                </a:lnTo>
                <a:lnTo>
                  <a:pt x="97" y="224"/>
                </a:lnTo>
                <a:lnTo>
                  <a:pt x="97" y="224"/>
                </a:lnTo>
                <a:lnTo>
                  <a:pt x="86" y="216"/>
                </a:lnTo>
                <a:lnTo>
                  <a:pt x="86" y="216"/>
                </a:lnTo>
                <a:lnTo>
                  <a:pt x="84" y="219"/>
                </a:lnTo>
                <a:lnTo>
                  <a:pt x="84" y="219"/>
                </a:lnTo>
                <a:lnTo>
                  <a:pt x="81" y="221"/>
                </a:lnTo>
                <a:lnTo>
                  <a:pt x="81" y="221"/>
                </a:lnTo>
                <a:lnTo>
                  <a:pt x="81" y="221"/>
                </a:lnTo>
                <a:lnTo>
                  <a:pt x="81" y="221"/>
                </a:lnTo>
                <a:lnTo>
                  <a:pt x="78" y="225"/>
                </a:lnTo>
                <a:lnTo>
                  <a:pt x="78" y="225"/>
                </a:lnTo>
                <a:close/>
                <a:moveTo>
                  <a:pt x="159" y="195"/>
                </a:moveTo>
                <a:lnTo>
                  <a:pt x="159" y="195"/>
                </a:lnTo>
                <a:lnTo>
                  <a:pt x="168" y="184"/>
                </a:lnTo>
                <a:lnTo>
                  <a:pt x="168" y="184"/>
                </a:lnTo>
                <a:lnTo>
                  <a:pt x="159" y="177"/>
                </a:lnTo>
                <a:lnTo>
                  <a:pt x="159" y="177"/>
                </a:lnTo>
                <a:lnTo>
                  <a:pt x="151" y="188"/>
                </a:lnTo>
                <a:lnTo>
                  <a:pt x="151" y="188"/>
                </a:lnTo>
                <a:lnTo>
                  <a:pt x="159" y="195"/>
                </a:lnTo>
                <a:lnTo>
                  <a:pt x="159" y="195"/>
                </a:lnTo>
                <a:close/>
                <a:moveTo>
                  <a:pt x="96" y="202"/>
                </a:moveTo>
                <a:lnTo>
                  <a:pt x="96" y="202"/>
                </a:lnTo>
                <a:lnTo>
                  <a:pt x="88" y="212"/>
                </a:lnTo>
                <a:lnTo>
                  <a:pt x="88" y="212"/>
                </a:lnTo>
                <a:lnTo>
                  <a:pt x="100" y="219"/>
                </a:lnTo>
                <a:lnTo>
                  <a:pt x="100" y="219"/>
                </a:lnTo>
                <a:lnTo>
                  <a:pt x="107" y="211"/>
                </a:lnTo>
                <a:lnTo>
                  <a:pt x="107" y="211"/>
                </a:lnTo>
                <a:lnTo>
                  <a:pt x="96" y="202"/>
                </a:lnTo>
                <a:lnTo>
                  <a:pt x="96" y="202"/>
                </a:lnTo>
                <a:close/>
                <a:moveTo>
                  <a:pt x="70" y="135"/>
                </a:moveTo>
                <a:lnTo>
                  <a:pt x="70" y="135"/>
                </a:lnTo>
                <a:lnTo>
                  <a:pt x="63" y="145"/>
                </a:lnTo>
                <a:lnTo>
                  <a:pt x="63" y="145"/>
                </a:lnTo>
                <a:lnTo>
                  <a:pt x="74" y="153"/>
                </a:lnTo>
                <a:lnTo>
                  <a:pt x="74" y="153"/>
                </a:lnTo>
                <a:lnTo>
                  <a:pt x="80" y="144"/>
                </a:lnTo>
                <a:lnTo>
                  <a:pt x="80" y="144"/>
                </a:lnTo>
                <a:lnTo>
                  <a:pt x="70" y="135"/>
                </a:lnTo>
                <a:lnTo>
                  <a:pt x="70" y="135"/>
                </a:lnTo>
                <a:close/>
                <a:moveTo>
                  <a:pt x="154" y="174"/>
                </a:moveTo>
                <a:lnTo>
                  <a:pt x="154" y="174"/>
                </a:lnTo>
                <a:lnTo>
                  <a:pt x="145" y="167"/>
                </a:lnTo>
                <a:lnTo>
                  <a:pt x="145" y="167"/>
                </a:lnTo>
                <a:lnTo>
                  <a:pt x="137" y="178"/>
                </a:lnTo>
                <a:lnTo>
                  <a:pt x="137" y="178"/>
                </a:lnTo>
                <a:lnTo>
                  <a:pt x="147" y="185"/>
                </a:lnTo>
                <a:lnTo>
                  <a:pt x="147" y="185"/>
                </a:lnTo>
                <a:lnTo>
                  <a:pt x="154" y="174"/>
                </a:lnTo>
                <a:lnTo>
                  <a:pt x="154" y="174"/>
                </a:lnTo>
                <a:close/>
                <a:moveTo>
                  <a:pt x="128" y="155"/>
                </a:moveTo>
                <a:lnTo>
                  <a:pt x="128" y="155"/>
                </a:lnTo>
                <a:lnTo>
                  <a:pt x="121" y="165"/>
                </a:lnTo>
                <a:lnTo>
                  <a:pt x="121" y="165"/>
                </a:lnTo>
                <a:lnTo>
                  <a:pt x="131" y="174"/>
                </a:lnTo>
                <a:lnTo>
                  <a:pt x="131" y="174"/>
                </a:lnTo>
                <a:lnTo>
                  <a:pt x="138" y="162"/>
                </a:lnTo>
                <a:lnTo>
                  <a:pt x="138" y="162"/>
                </a:lnTo>
                <a:lnTo>
                  <a:pt x="128" y="155"/>
                </a:lnTo>
                <a:lnTo>
                  <a:pt x="128" y="155"/>
                </a:lnTo>
                <a:close/>
                <a:moveTo>
                  <a:pt x="115" y="161"/>
                </a:moveTo>
                <a:lnTo>
                  <a:pt x="115" y="161"/>
                </a:lnTo>
                <a:lnTo>
                  <a:pt x="123" y="151"/>
                </a:lnTo>
                <a:lnTo>
                  <a:pt x="123" y="151"/>
                </a:lnTo>
                <a:lnTo>
                  <a:pt x="113" y="143"/>
                </a:lnTo>
                <a:lnTo>
                  <a:pt x="113" y="143"/>
                </a:lnTo>
                <a:lnTo>
                  <a:pt x="105" y="153"/>
                </a:lnTo>
                <a:lnTo>
                  <a:pt x="105" y="153"/>
                </a:lnTo>
                <a:lnTo>
                  <a:pt x="115" y="161"/>
                </a:lnTo>
                <a:lnTo>
                  <a:pt x="115" y="161"/>
                </a:lnTo>
                <a:close/>
                <a:moveTo>
                  <a:pt x="49" y="120"/>
                </a:moveTo>
                <a:lnTo>
                  <a:pt x="49" y="120"/>
                </a:lnTo>
                <a:lnTo>
                  <a:pt x="47" y="118"/>
                </a:lnTo>
                <a:lnTo>
                  <a:pt x="47" y="118"/>
                </a:lnTo>
                <a:lnTo>
                  <a:pt x="39" y="111"/>
                </a:lnTo>
                <a:lnTo>
                  <a:pt x="39" y="111"/>
                </a:lnTo>
                <a:lnTo>
                  <a:pt x="37" y="111"/>
                </a:lnTo>
                <a:lnTo>
                  <a:pt x="36" y="111"/>
                </a:lnTo>
                <a:lnTo>
                  <a:pt x="36" y="111"/>
                </a:lnTo>
                <a:lnTo>
                  <a:pt x="34" y="111"/>
                </a:lnTo>
                <a:lnTo>
                  <a:pt x="34" y="111"/>
                </a:lnTo>
                <a:lnTo>
                  <a:pt x="34" y="113"/>
                </a:lnTo>
                <a:lnTo>
                  <a:pt x="34" y="113"/>
                </a:lnTo>
                <a:lnTo>
                  <a:pt x="34" y="113"/>
                </a:lnTo>
                <a:lnTo>
                  <a:pt x="36" y="121"/>
                </a:lnTo>
                <a:lnTo>
                  <a:pt x="36" y="121"/>
                </a:lnTo>
                <a:lnTo>
                  <a:pt x="36" y="124"/>
                </a:lnTo>
                <a:lnTo>
                  <a:pt x="39" y="128"/>
                </a:lnTo>
                <a:lnTo>
                  <a:pt x="39" y="128"/>
                </a:lnTo>
                <a:lnTo>
                  <a:pt x="40" y="130"/>
                </a:lnTo>
                <a:lnTo>
                  <a:pt x="40" y="130"/>
                </a:lnTo>
                <a:lnTo>
                  <a:pt x="42" y="131"/>
                </a:lnTo>
                <a:lnTo>
                  <a:pt x="42" y="131"/>
                </a:lnTo>
                <a:lnTo>
                  <a:pt x="49" y="120"/>
                </a:lnTo>
                <a:lnTo>
                  <a:pt x="49" y="120"/>
                </a:lnTo>
                <a:close/>
                <a:moveTo>
                  <a:pt x="74" y="127"/>
                </a:moveTo>
                <a:lnTo>
                  <a:pt x="74" y="127"/>
                </a:lnTo>
                <a:lnTo>
                  <a:pt x="86" y="135"/>
                </a:lnTo>
                <a:lnTo>
                  <a:pt x="86" y="135"/>
                </a:lnTo>
                <a:lnTo>
                  <a:pt x="91" y="127"/>
                </a:lnTo>
                <a:lnTo>
                  <a:pt x="91" y="127"/>
                </a:lnTo>
                <a:lnTo>
                  <a:pt x="80" y="118"/>
                </a:lnTo>
                <a:lnTo>
                  <a:pt x="80" y="118"/>
                </a:lnTo>
                <a:lnTo>
                  <a:pt x="74" y="127"/>
                </a:lnTo>
                <a:lnTo>
                  <a:pt x="74" y="127"/>
                </a:lnTo>
                <a:close/>
                <a:moveTo>
                  <a:pt x="117" y="195"/>
                </a:moveTo>
                <a:lnTo>
                  <a:pt x="117" y="195"/>
                </a:lnTo>
                <a:lnTo>
                  <a:pt x="107" y="188"/>
                </a:lnTo>
                <a:lnTo>
                  <a:pt x="107" y="188"/>
                </a:lnTo>
                <a:lnTo>
                  <a:pt x="100" y="197"/>
                </a:lnTo>
                <a:lnTo>
                  <a:pt x="100" y="197"/>
                </a:lnTo>
                <a:lnTo>
                  <a:pt x="110" y="205"/>
                </a:lnTo>
                <a:lnTo>
                  <a:pt x="110" y="205"/>
                </a:lnTo>
                <a:lnTo>
                  <a:pt x="117" y="195"/>
                </a:lnTo>
                <a:lnTo>
                  <a:pt x="117" y="195"/>
                </a:lnTo>
                <a:close/>
                <a:moveTo>
                  <a:pt x="167" y="201"/>
                </a:moveTo>
                <a:lnTo>
                  <a:pt x="167" y="201"/>
                </a:lnTo>
                <a:lnTo>
                  <a:pt x="175" y="207"/>
                </a:lnTo>
                <a:lnTo>
                  <a:pt x="175" y="207"/>
                </a:lnTo>
                <a:lnTo>
                  <a:pt x="184" y="195"/>
                </a:lnTo>
                <a:lnTo>
                  <a:pt x="184" y="195"/>
                </a:lnTo>
                <a:lnTo>
                  <a:pt x="174" y="188"/>
                </a:lnTo>
                <a:lnTo>
                  <a:pt x="174" y="188"/>
                </a:lnTo>
                <a:lnTo>
                  <a:pt x="167" y="201"/>
                </a:lnTo>
                <a:lnTo>
                  <a:pt x="167" y="201"/>
                </a:lnTo>
                <a:close/>
                <a:moveTo>
                  <a:pt x="91" y="164"/>
                </a:moveTo>
                <a:lnTo>
                  <a:pt x="91" y="164"/>
                </a:lnTo>
                <a:lnTo>
                  <a:pt x="97" y="155"/>
                </a:lnTo>
                <a:lnTo>
                  <a:pt x="97" y="155"/>
                </a:lnTo>
                <a:lnTo>
                  <a:pt x="86" y="147"/>
                </a:lnTo>
                <a:lnTo>
                  <a:pt x="86" y="147"/>
                </a:lnTo>
                <a:lnTo>
                  <a:pt x="78" y="157"/>
                </a:lnTo>
                <a:lnTo>
                  <a:pt x="78" y="157"/>
                </a:lnTo>
                <a:lnTo>
                  <a:pt x="91" y="164"/>
                </a:lnTo>
                <a:lnTo>
                  <a:pt x="91" y="164"/>
                </a:lnTo>
                <a:close/>
                <a:moveTo>
                  <a:pt x="144" y="121"/>
                </a:moveTo>
                <a:lnTo>
                  <a:pt x="144" y="121"/>
                </a:lnTo>
                <a:lnTo>
                  <a:pt x="142" y="120"/>
                </a:lnTo>
                <a:lnTo>
                  <a:pt x="142" y="120"/>
                </a:lnTo>
                <a:lnTo>
                  <a:pt x="137" y="117"/>
                </a:lnTo>
                <a:lnTo>
                  <a:pt x="137" y="117"/>
                </a:lnTo>
                <a:lnTo>
                  <a:pt x="137" y="116"/>
                </a:lnTo>
                <a:lnTo>
                  <a:pt x="137" y="116"/>
                </a:lnTo>
                <a:lnTo>
                  <a:pt x="135" y="114"/>
                </a:lnTo>
                <a:lnTo>
                  <a:pt x="137" y="113"/>
                </a:lnTo>
                <a:lnTo>
                  <a:pt x="137" y="113"/>
                </a:lnTo>
                <a:lnTo>
                  <a:pt x="138" y="113"/>
                </a:lnTo>
                <a:lnTo>
                  <a:pt x="138" y="113"/>
                </a:lnTo>
                <a:lnTo>
                  <a:pt x="137" y="111"/>
                </a:lnTo>
                <a:lnTo>
                  <a:pt x="137" y="111"/>
                </a:lnTo>
                <a:lnTo>
                  <a:pt x="127" y="124"/>
                </a:lnTo>
                <a:lnTo>
                  <a:pt x="127" y="124"/>
                </a:lnTo>
                <a:lnTo>
                  <a:pt x="137" y="131"/>
                </a:lnTo>
                <a:lnTo>
                  <a:pt x="137" y="131"/>
                </a:lnTo>
                <a:lnTo>
                  <a:pt x="144" y="121"/>
                </a:lnTo>
                <a:lnTo>
                  <a:pt x="144" y="121"/>
                </a:lnTo>
                <a:close/>
                <a:moveTo>
                  <a:pt x="201" y="168"/>
                </a:moveTo>
                <a:lnTo>
                  <a:pt x="201" y="168"/>
                </a:lnTo>
                <a:lnTo>
                  <a:pt x="192" y="161"/>
                </a:lnTo>
                <a:lnTo>
                  <a:pt x="192" y="161"/>
                </a:lnTo>
                <a:lnTo>
                  <a:pt x="185" y="171"/>
                </a:lnTo>
                <a:lnTo>
                  <a:pt x="185" y="171"/>
                </a:lnTo>
                <a:lnTo>
                  <a:pt x="194" y="178"/>
                </a:lnTo>
                <a:lnTo>
                  <a:pt x="194" y="178"/>
                </a:lnTo>
                <a:lnTo>
                  <a:pt x="201" y="168"/>
                </a:lnTo>
                <a:lnTo>
                  <a:pt x="201" y="168"/>
                </a:lnTo>
                <a:close/>
                <a:moveTo>
                  <a:pt x="138" y="226"/>
                </a:moveTo>
                <a:lnTo>
                  <a:pt x="138" y="226"/>
                </a:lnTo>
                <a:lnTo>
                  <a:pt x="147" y="215"/>
                </a:lnTo>
                <a:lnTo>
                  <a:pt x="147" y="215"/>
                </a:lnTo>
                <a:lnTo>
                  <a:pt x="137" y="209"/>
                </a:lnTo>
                <a:lnTo>
                  <a:pt x="137" y="209"/>
                </a:lnTo>
                <a:lnTo>
                  <a:pt x="130" y="219"/>
                </a:lnTo>
                <a:lnTo>
                  <a:pt x="130" y="219"/>
                </a:lnTo>
                <a:lnTo>
                  <a:pt x="138" y="226"/>
                </a:lnTo>
                <a:lnTo>
                  <a:pt x="138" y="226"/>
                </a:lnTo>
                <a:close/>
                <a:moveTo>
                  <a:pt x="158" y="150"/>
                </a:moveTo>
                <a:lnTo>
                  <a:pt x="158" y="150"/>
                </a:lnTo>
                <a:lnTo>
                  <a:pt x="167" y="157"/>
                </a:lnTo>
                <a:lnTo>
                  <a:pt x="167" y="157"/>
                </a:lnTo>
                <a:lnTo>
                  <a:pt x="175" y="147"/>
                </a:lnTo>
                <a:lnTo>
                  <a:pt x="175" y="147"/>
                </a:lnTo>
                <a:lnTo>
                  <a:pt x="165" y="138"/>
                </a:lnTo>
                <a:lnTo>
                  <a:pt x="165" y="138"/>
                </a:lnTo>
                <a:lnTo>
                  <a:pt x="158" y="150"/>
                </a:lnTo>
                <a:lnTo>
                  <a:pt x="158" y="150"/>
                </a:lnTo>
                <a:close/>
                <a:moveTo>
                  <a:pt x="219" y="110"/>
                </a:moveTo>
                <a:lnTo>
                  <a:pt x="219" y="110"/>
                </a:lnTo>
                <a:lnTo>
                  <a:pt x="209" y="110"/>
                </a:lnTo>
                <a:lnTo>
                  <a:pt x="209" y="110"/>
                </a:lnTo>
                <a:lnTo>
                  <a:pt x="208" y="110"/>
                </a:lnTo>
                <a:lnTo>
                  <a:pt x="206" y="111"/>
                </a:lnTo>
                <a:lnTo>
                  <a:pt x="206" y="111"/>
                </a:lnTo>
                <a:lnTo>
                  <a:pt x="205" y="114"/>
                </a:lnTo>
                <a:lnTo>
                  <a:pt x="205" y="114"/>
                </a:lnTo>
                <a:lnTo>
                  <a:pt x="204" y="116"/>
                </a:lnTo>
                <a:lnTo>
                  <a:pt x="204" y="116"/>
                </a:lnTo>
                <a:lnTo>
                  <a:pt x="212" y="124"/>
                </a:lnTo>
                <a:lnTo>
                  <a:pt x="212" y="124"/>
                </a:lnTo>
                <a:lnTo>
                  <a:pt x="213" y="121"/>
                </a:lnTo>
                <a:lnTo>
                  <a:pt x="213" y="121"/>
                </a:lnTo>
                <a:lnTo>
                  <a:pt x="218" y="117"/>
                </a:lnTo>
                <a:lnTo>
                  <a:pt x="218" y="117"/>
                </a:lnTo>
                <a:lnTo>
                  <a:pt x="219" y="113"/>
                </a:lnTo>
                <a:lnTo>
                  <a:pt x="219" y="110"/>
                </a:lnTo>
                <a:lnTo>
                  <a:pt x="219" y="110"/>
                </a:lnTo>
                <a:close/>
                <a:moveTo>
                  <a:pt x="69" y="160"/>
                </a:moveTo>
                <a:lnTo>
                  <a:pt x="69" y="160"/>
                </a:lnTo>
                <a:lnTo>
                  <a:pt x="59" y="153"/>
                </a:lnTo>
                <a:lnTo>
                  <a:pt x="59" y="153"/>
                </a:lnTo>
                <a:lnTo>
                  <a:pt x="53" y="161"/>
                </a:lnTo>
                <a:lnTo>
                  <a:pt x="53" y="161"/>
                </a:lnTo>
                <a:lnTo>
                  <a:pt x="63" y="170"/>
                </a:lnTo>
                <a:lnTo>
                  <a:pt x="63" y="170"/>
                </a:lnTo>
                <a:lnTo>
                  <a:pt x="69" y="160"/>
                </a:lnTo>
                <a:lnTo>
                  <a:pt x="69" y="160"/>
                </a:lnTo>
                <a:close/>
                <a:moveTo>
                  <a:pt x="189" y="199"/>
                </a:moveTo>
                <a:lnTo>
                  <a:pt x="189" y="199"/>
                </a:lnTo>
                <a:lnTo>
                  <a:pt x="181" y="211"/>
                </a:lnTo>
                <a:lnTo>
                  <a:pt x="181" y="211"/>
                </a:lnTo>
                <a:lnTo>
                  <a:pt x="189" y="218"/>
                </a:lnTo>
                <a:lnTo>
                  <a:pt x="189" y="218"/>
                </a:lnTo>
                <a:lnTo>
                  <a:pt x="196" y="207"/>
                </a:lnTo>
                <a:lnTo>
                  <a:pt x="196" y="207"/>
                </a:lnTo>
                <a:lnTo>
                  <a:pt x="189" y="199"/>
                </a:lnTo>
                <a:lnTo>
                  <a:pt x="189" y="199"/>
                </a:lnTo>
                <a:close/>
                <a:moveTo>
                  <a:pt x="202" y="211"/>
                </a:moveTo>
                <a:lnTo>
                  <a:pt x="202" y="211"/>
                </a:lnTo>
                <a:lnTo>
                  <a:pt x="195" y="221"/>
                </a:lnTo>
                <a:lnTo>
                  <a:pt x="195" y="221"/>
                </a:lnTo>
                <a:lnTo>
                  <a:pt x="205" y="231"/>
                </a:lnTo>
                <a:lnTo>
                  <a:pt x="205" y="231"/>
                </a:lnTo>
                <a:lnTo>
                  <a:pt x="206" y="229"/>
                </a:lnTo>
                <a:lnTo>
                  <a:pt x="206" y="229"/>
                </a:lnTo>
                <a:lnTo>
                  <a:pt x="206" y="225"/>
                </a:lnTo>
                <a:lnTo>
                  <a:pt x="206" y="225"/>
                </a:lnTo>
                <a:lnTo>
                  <a:pt x="206" y="215"/>
                </a:lnTo>
                <a:lnTo>
                  <a:pt x="206" y="215"/>
                </a:lnTo>
                <a:lnTo>
                  <a:pt x="206" y="214"/>
                </a:lnTo>
                <a:lnTo>
                  <a:pt x="205" y="212"/>
                </a:lnTo>
                <a:lnTo>
                  <a:pt x="205" y="212"/>
                </a:lnTo>
                <a:lnTo>
                  <a:pt x="204" y="212"/>
                </a:lnTo>
                <a:lnTo>
                  <a:pt x="204" y="212"/>
                </a:lnTo>
                <a:lnTo>
                  <a:pt x="202" y="211"/>
                </a:lnTo>
                <a:lnTo>
                  <a:pt x="202" y="211"/>
                </a:lnTo>
                <a:close/>
                <a:moveTo>
                  <a:pt x="186" y="157"/>
                </a:moveTo>
                <a:lnTo>
                  <a:pt x="186" y="157"/>
                </a:lnTo>
                <a:lnTo>
                  <a:pt x="178" y="150"/>
                </a:lnTo>
                <a:lnTo>
                  <a:pt x="178" y="150"/>
                </a:lnTo>
                <a:lnTo>
                  <a:pt x="171" y="160"/>
                </a:lnTo>
                <a:lnTo>
                  <a:pt x="171" y="160"/>
                </a:lnTo>
                <a:lnTo>
                  <a:pt x="179" y="167"/>
                </a:lnTo>
                <a:lnTo>
                  <a:pt x="179" y="167"/>
                </a:lnTo>
                <a:lnTo>
                  <a:pt x="186" y="157"/>
                </a:lnTo>
                <a:lnTo>
                  <a:pt x="186" y="157"/>
                </a:lnTo>
                <a:close/>
                <a:moveTo>
                  <a:pt x="147" y="232"/>
                </a:moveTo>
                <a:lnTo>
                  <a:pt x="147" y="232"/>
                </a:lnTo>
                <a:lnTo>
                  <a:pt x="150" y="235"/>
                </a:lnTo>
                <a:lnTo>
                  <a:pt x="150" y="235"/>
                </a:lnTo>
                <a:lnTo>
                  <a:pt x="151" y="236"/>
                </a:lnTo>
                <a:lnTo>
                  <a:pt x="151" y="236"/>
                </a:lnTo>
                <a:lnTo>
                  <a:pt x="154" y="236"/>
                </a:lnTo>
                <a:lnTo>
                  <a:pt x="155" y="235"/>
                </a:lnTo>
                <a:lnTo>
                  <a:pt x="155" y="235"/>
                </a:lnTo>
                <a:lnTo>
                  <a:pt x="159" y="232"/>
                </a:lnTo>
                <a:lnTo>
                  <a:pt x="162" y="226"/>
                </a:lnTo>
                <a:lnTo>
                  <a:pt x="162" y="226"/>
                </a:lnTo>
                <a:lnTo>
                  <a:pt x="154" y="222"/>
                </a:lnTo>
                <a:lnTo>
                  <a:pt x="154" y="222"/>
                </a:lnTo>
                <a:lnTo>
                  <a:pt x="147" y="232"/>
                </a:lnTo>
                <a:lnTo>
                  <a:pt x="147" y="232"/>
                </a:lnTo>
                <a:close/>
                <a:moveTo>
                  <a:pt x="117" y="126"/>
                </a:moveTo>
                <a:lnTo>
                  <a:pt x="117" y="126"/>
                </a:lnTo>
                <a:lnTo>
                  <a:pt x="105" y="116"/>
                </a:lnTo>
                <a:lnTo>
                  <a:pt x="105" y="116"/>
                </a:lnTo>
                <a:lnTo>
                  <a:pt x="101" y="123"/>
                </a:lnTo>
                <a:lnTo>
                  <a:pt x="101" y="123"/>
                </a:lnTo>
                <a:lnTo>
                  <a:pt x="113" y="133"/>
                </a:lnTo>
                <a:lnTo>
                  <a:pt x="113" y="133"/>
                </a:lnTo>
                <a:lnTo>
                  <a:pt x="117" y="126"/>
                </a:lnTo>
                <a:lnTo>
                  <a:pt x="117" y="126"/>
                </a:lnTo>
                <a:close/>
                <a:moveTo>
                  <a:pt x="90" y="175"/>
                </a:moveTo>
                <a:lnTo>
                  <a:pt x="90" y="175"/>
                </a:lnTo>
                <a:lnTo>
                  <a:pt x="84" y="185"/>
                </a:lnTo>
                <a:lnTo>
                  <a:pt x="84" y="185"/>
                </a:lnTo>
                <a:lnTo>
                  <a:pt x="93" y="191"/>
                </a:lnTo>
                <a:lnTo>
                  <a:pt x="93" y="191"/>
                </a:lnTo>
                <a:lnTo>
                  <a:pt x="97" y="187"/>
                </a:lnTo>
                <a:lnTo>
                  <a:pt x="100" y="182"/>
                </a:lnTo>
                <a:lnTo>
                  <a:pt x="100" y="182"/>
                </a:lnTo>
                <a:lnTo>
                  <a:pt x="90" y="175"/>
                </a:lnTo>
                <a:lnTo>
                  <a:pt x="90" y="175"/>
                </a:lnTo>
                <a:close/>
                <a:moveTo>
                  <a:pt x="181" y="116"/>
                </a:moveTo>
                <a:lnTo>
                  <a:pt x="181" y="116"/>
                </a:lnTo>
                <a:lnTo>
                  <a:pt x="191" y="126"/>
                </a:lnTo>
                <a:lnTo>
                  <a:pt x="191" y="126"/>
                </a:lnTo>
                <a:lnTo>
                  <a:pt x="198" y="117"/>
                </a:lnTo>
                <a:lnTo>
                  <a:pt x="198" y="117"/>
                </a:lnTo>
                <a:lnTo>
                  <a:pt x="194" y="114"/>
                </a:lnTo>
                <a:lnTo>
                  <a:pt x="194" y="114"/>
                </a:lnTo>
                <a:lnTo>
                  <a:pt x="194" y="114"/>
                </a:lnTo>
                <a:lnTo>
                  <a:pt x="194" y="114"/>
                </a:lnTo>
                <a:lnTo>
                  <a:pt x="192" y="114"/>
                </a:lnTo>
                <a:lnTo>
                  <a:pt x="192" y="114"/>
                </a:lnTo>
                <a:lnTo>
                  <a:pt x="191" y="113"/>
                </a:lnTo>
                <a:lnTo>
                  <a:pt x="191" y="113"/>
                </a:lnTo>
                <a:lnTo>
                  <a:pt x="189" y="111"/>
                </a:lnTo>
                <a:lnTo>
                  <a:pt x="188" y="110"/>
                </a:lnTo>
                <a:lnTo>
                  <a:pt x="188" y="110"/>
                </a:lnTo>
                <a:lnTo>
                  <a:pt x="185" y="110"/>
                </a:lnTo>
                <a:lnTo>
                  <a:pt x="185" y="110"/>
                </a:lnTo>
                <a:lnTo>
                  <a:pt x="184" y="110"/>
                </a:lnTo>
                <a:lnTo>
                  <a:pt x="184" y="111"/>
                </a:lnTo>
                <a:lnTo>
                  <a:pt x="184" y="111"/>
                </a:lnTo>
                <a:lnTo>
                  <a:pt x="184" y="114"/>
                </a:lnTo>
                <a:lnTo>
                  <a:pt x="184" y="114"/>
                </a:lnTo>
                <a:lnTo>
                  <a:pt x="181" y="116"/>
                </a:lnTo>
                <a:lnTo>
                  <a:pt x="181" y="116"/>
                </a:lnTo>
                <a:close/>
                <a:moveTo>
                  <a:pt x="186" y="131"/>
                </a:moveTo>
                <a:lnTo>
                  <a:pt x="186" y="131"/>
                </a:lnTo>
                <a:lnTo>
                  <a:pt x="177" y="123"/>
                </a:lnTo>
                <a:lnTo>
                  <a:pt x="177" y="123"/>
                </a:lnTo>
                <a:lnTo>
                  <a:pt x="171" y="131"/>
                </a:lnTo>
                <a:lnTo>
                  <a:pt x="171" y="131"/>
                </a:lnTo>
                <a:lnTo>
                  <a:pt x="181" y="140"/>
                </a:lnTo>
                <a:lnTo>
                  <a:pt x="181" y="140"/>
                </a:lnTo>
                <a:lnTo>
                  <a:pt x="186" y="131"/>
                </a:lnTo>
                <a:lnTo>
                  <a:pt x="186" y="131"/>
                </a:lnTo>
                <a:close/>
                <a:moveTo>
                  <a:pt x="113" y="215"/>
                </a:moveTo>
                <a:lnTo>
                  <a:pt x="113" y="215"/>
                </a:lnTo>
                <a:lnTo>
                  <a:pt x="105" y="224"/>
                </a:lnTo>
                <a:lnTo>
                  <a:pt x="105" y="224"/>
                </a:lnTo>
                <a:lnTo>
                  <a:pt x="114" y="231"/>
                </a:lnTo>
                <a:lnTo>
                  <a:pt x="114" y="231"/>
                </a:lnTo>
                <a:lnTo>
                  <a:pt x="121" y="221"/>
                </a:lnTo>
                <a:lnTo>
                  <a:pt x="121" y="221"/>
                </a:lnTo>
                <a:lnTo>
                  <a:pt x="113" y="215"/>
                </a:lnTo>
                <a:lnTo>
                  <a:pt x="113" y="215"/>
                </a:lnTo>
                <a:close/>
                <a:moveTo>
                  <a:pt x="101" y="288"/>
                </a:moveTo>
                <a:lnTo>
                  <a:pt x="101" y="288"/>
                </a:lnTo>
                <a:lnTo>
                  <a:pt x="101" y="288"/>
                </a:lnTo>
                <a:lnTo>
                  <a:pt x="101" y="288"/>
                </a:lnTo>
                <a:lnTo>
                  <a:pt x="104" y="288"/>
                </a:lnTo>
                <a:lnTo>
                  <a:pt x="104" y="288"/>
                </a:lnTo>
                <a:lnTo>
                  <a:pt x="135" y="288"/>
                </a:lnTo>
                <a:lnTo>
                  <a:pt x="135" y="288"/>
                </a:lnTo>
                <a:lnTo>
                  <a:pt x="151" y="288"/>
                </a:lnTo>
                <a:lnTo>
                  <a:pt x="151" y="288"/>
                </a:lnTo>
                <a:lnTo>
                  <a:pt x="162" y="288"/>
                </a:lnTo>
                <a:lnTo>
                  <a:pt x="162" y="288"/>
                </a:lnTo>
                <a:lnTo>
                  <a:pt x="185" y="286"/>
                </a:lnTo>
                <a:lnTo>
                  <a:pt x="185" y="286"/>
                </a:lnTo>
                <a:lnTo>
                  <a:pt x="189" y="286"/>
                </a:lnTo>
                <a:lnTo>
                  <a:pt x="189" y="286"/>
                </a:lnTo>
                <a:lnTo>
                  <a:pt x="186" y="286"/>
                </a:lnTo>
                <a:lnTo>
                  <a:pt x="186" y="286"/>
                </a:lnTo>
                <a:lnTo>
                  <a:pt x="135" y="286"/>
                </a:lnTo>
                <a:lnTo>
                  <a:pt x="135" y="286"/>
                </a:lnTo>
                <a:lnTo>
                  <a:pt x="131" y="286"/>
                </a:lnTo>
                <a:lnTo>
                  <a:pt x="131" y="286"/>
                </a:lnTo>
                <a:lnTo>
                  <a:pt x="111" y="288"/>
                </a:lnTo>
                <a:lnTo>
                  <a:pt x="111" y="288"/>
                </a:lnTo>
                <a:lnTo>
                  <a:pt x="101" y="288"/>
                </a:lnTo>
                <a:lnTo>
                  <a:pt x="101" y="288"/>
                </a:lnTo>
                <a:close/>
                <a:moveTo>
                  <a:pt x="76" y="114"/>
                </a:moveTo>
                <a:lnTo>
                  <a:pt x="76" y="114"/>
                </a:lnTo>
                <a:lnTo>
                  <a:pt x="73" y="113"/>
                </a:lnTo>
                <a:lnTo>
                  <a:pt x="73" y="113"/>
                </a:lnTo>
                <a:lnTo>
                  <a:pt x="70" y="110"/>
                </a:lnTo>
                <a:lnTo>
                  <a:pt x="70" y="110"/>
                </a:lnTo>
                <a:lnTo>
                  <a:pt x="66" y="110"/>
                </a:lnTo>
                <a:lnTo>
                  <a:pt x="66" y="110"/>
                </a:lnTo>
                <a:lnTo>
                  <a:pt x="64" y="110"/>
                </a:lnTo>
                <a:lnTo>
                  <a:pt x="63" y="111"/>
                </a:lnTo>
                <a:lnTo>
                  <a:pt x="63" y="111"/>
                </a:lnTo>
                <a:lnTo>
                  <a:pt x="63" y="111"/>
                </a:lnTo>
                <a:lnTo>
                  <a:pt x="63" y="111"/>
                </a:lnTo>
                <a:lnTo>
                  <a:pt x="59" y="116"/>
                </a:lnTo>
                <a:lnTo>
                  <a:pt x="59" y="116"/>
                </a:lnTo>
                <a:lnTo>
                  <a:pt x="69" y="123"/>
                </a:lnTo>
                <a:lnTo>
                  <a:pt x="69" y="123"/>
                </a:lnTo>
                <a:lnTo>
                  <a:pt x="76" y="114"/>
                </a:lnTo>
                <a:lnTo>
                  <a:pt x="76" y="114"/>
                </a:lnTo>
                <a:close/>
                <a:moveTo>
                  <a:pt x="117" y="209"/>
                </a:moveTo>
                <a:lnTo>
                  <a:pt x="117" y="209"/>
                </a:lnTo>
                <a:lnTo>
                  <a:pt x="124" y="215"/>
                </a:lnTo>
                <a:lnTo>
                  <a:pt x="124" y="215"/>
                </a:lnTo>
                <a:lnTo>
                  <a:pt x="131" y="205"/>
                </a:lnTo>
                <a:lnTo>
                  <a:pt x="131" y="205"/>
                </a:lnTo>
                <a:lnTo>
                  <a:pt x="123" y="199"/>
                </a:lnTo>
                <a:lnTo>
                  <a:pt x="123" y="199"/>
                </a:lnTo>
                <a:lnTo>
                  <a:pt x="117" y="209"/>
                </a:lnTo>
                <a:lnTo>
                  <a:pt x="117" y="209"/>
                </a:lnTo>
                <a:close/>
                <a:moveTo>
                  <a:pt x="147" y="194"/>
                </a:moveTo>
                <a:lnTo>
                  <a:pt x="147" y="194"/>
                </a:lnTo>
                <a:lnTo>
                  <a:pt x="141" y="202"/>
                </a:lnTo>
                <a:lnTo>
                  <a:pt x="141" y="202"/>
                </a:lnTo>
                <a:lnTo>
                  <a:pt x="151" y="209"/>
                </a:lnTo>
                <a:lnTo>
                  <a:pt x="151" y="209"/>
                </a:lnTo>
                <a:lnTo>
                  <a:pt x="157" y="201"/>
                </a:lnTo>
                <a:lnTo>
                  <a:pt x="157" y="201"/>
                </a:lnTo>
                <a:lnTo>
                  <a:pt x="147" y="194"/>
                </a:lnTo>
                <a:lnTo>
                  <a:pt x="147" y="194"/>
                </a:lnTo>
                <a:close/>
                <a:moveTo>
                  <a:pt x="96" y="167"/>
                </a:moveTo>
                <a:lnTo>
                  <a:pt x="96" y="167"/>
                </a:lnTo>
                <a:lnTo>
                  <a:pt x="105" y="175"/>
                </a:lnTo>
                <a:lnTo>
                  <a:pt x="105" y="175"/>
                </a:lnTo>
                <a:lnTo>
                  <a:pt x="111" y="167"/>
                </a:lnTo>
                <a:lnTo>
                  <a:pt x="111" y="167"/>
                </a:lnTo>
                <a:lnTo>
                  <a:pt x="101" y="160"/>
                </a:lnTo>
                <a:lnTo>
                  <a:pt x="101" y="160"/>
                </a:lnTo>
                <a:lnTo>
                  <a:pt x="96" y="167"/>
                </a:lnTo>
                <a:lnTo>
                  <a:pt x="96" y="167"/>
                </a:lnTo>
                <a:close/>
                <a:moveTo>
                  <a:pt x="158" y="215"/>
                </a:moveTo>
                <a:lnTo>
                  <a:pt x="158" y="215"/>
                </a:lnTo>
                <a:lnTo>
                  <a:pt x="165" y="222"/>
                </a:lnTo>
                <a:lnTo>
                  <a:pt x="165" y="222"/>
                </a:lnTo>
                <a:lnTo>
                  <a:pt x="172" y="211"/>
                </a:lnTo>
                <a:lnTo>
                  <a:pt x="172" y="211"/>
                </a:lnTo>
                <a:lnTo>
                  <a:pt x="164" y="205"/>
                </a:lnTo>
                <a:lnTo>
                  <a:pt x="164" y="205"/>
                </a:lnTo>
                <a:lnTo>
                  <a:pt x="158" y="215"/>
                </a:lnTo>
                <a:lnTo>
                  <a:pt x="158" y="215"/>
                </a:lnTo>
                <a:close/>
                <a:moveTo>
                  <a:pt x="43" y="140"/>
                </a:moveTo>
                <a:lnTo>
                  <a:pt x="43" y="140"/>
                </a:lnTo>
                <a:lnTo>
                  <a:pt x="42" y="143"/>
                </a:lnTo>
                <a:lnTo>
                  <a:pt x="42" y="143"/>
                </a:lnTo>
                <a:lnTo>
                  <a:pt x="42" y="144"/>
                </a:lnTo>
                <a:lnTo>
                  <a:pt x="42" y="144"/>
                </a:lnTo>
                <a:lnTo>
                  <a:pt x="44" y="154"/>
                </a:lnTo>
                <a:lnTo>
                  <a:pt x="44" y="154"/>
                </a:lnTo>
                <a:lnTo>
                  <a:pt x="46" y="155"/>
                </a:lnTo>
                <a:lnTo>
                  <a:pt x="46" y="155"/>
                </a:lnTo>
                <a:lnTo>
                  <a:pt x="49" y="158"/>
                </a:lnTo>
                <a:lnTo>
                  <a:pt x="49" y="158"/>
                </a:lnTo>
                <a:lnTo>
                  <a:pt x="53" y="147"/>
                </a:lnTo>
                <a:lnTo>
                  <a:pt x="53" y="147"/>
                </a:lnTo>
                <a:lnTo>
                  <a:pt x="43" y="140"/>
                </a:lnTo>
                <a:lnTo>
                  <a:pt x="43" y="140"/>
                </a:lnTo>
                <a:close/>
                <a:moveTo>
                  <a:pt x="199" y="120"/>
                </a:moveTo>
                <a:lnTo>
                  <a:pt x="199" y="120"/>
                </a:lnTo>
                <a:lnTo>
                  <a:pt x="194" y="127"/>
                </a:lnTo>
                <a:lnTo>
                  <a:pt x="194" y="127"/>
                </a:lnTo>
                <a:lnTo>
                  <a:pt x="204" y="135"/>
                </a:lnTo>
                <a:lnTo>
                  <a:pt x="204" y="135"/>
                </a:lnTo>
                <a:lnTo>
                  <a:pt x="208" y="128"/>
                </a:lnTo>
                <a:lnTo>
                  <a:pt x="208" y="128"/>
                </a:lnTo>
                <a:lnTo>
                  <a:pt x="199" y="120"/>
                </a:lnTo>
                <a:lnTo>
                  <a:pt x="199" y="120"/>
                </a:lnTo>
                <a:close/>
                <a:moveTo>
                  <a:pt x="196" y="154"/>
                </a:moveTo>
                <a:lnTo>
                  <a:pt x="196" y="154"/>
                </a:lnTo>
                <a:lnTo>
                  <a:pt x="205" y="162"/>
                </a:lnTo>
                <a:lnTo>
                  <a:pt x="205" y="162"/>
                </a:lnTo>
                <a:lnTo>
                  <a:pt x="211" y="155"/>
                </a:lnTo>
                <a:lnTo>
                  <a:pt x="211" y="155"/>
                </a:lnTo>
                <a:lnTo>
                  <a:pt x="201" y="145"/>
                </a:lnTo>
                <a:lnTo>
                  <a:pt x="201" y="145"/>
                </a:lnTo>
                <a:lnTo>
                  <a:pt x="196" y="154"/>
                </a:lnTo>
                <a:lnTo>
                  <a:pt x="196" y="154"/>
                </a:lnTo>
                <a:close/>
                <a:moveTo>
                  <a:pt x="127" y="224"/>
                </a:moveTo>
                <a:lnTo>
                  <a:pt x="127" y="224"/>
                </a:lnTo>
                <a:lnTo>
                  <a:pt x="124" y="229"/>
                </a:lnTo>
                <a:lnTo>
                  <a:pt x="121" y="236"/>
                </a:lnTo>
                <a:lnTo>
                  <a:pt x="121" y="236"/>
                </a:lnTo>
                <a:lnTo>
                  <a:pt x="134" y="236"/>
                </a:lnTo>
                <a:lnTo>
                  <a:pt x="134" y="236"/>
                </a:lnTo>
                <a:lnTo>
                  <a:pt x="135" y="232"/>
                </a:lnTo>
                <a:lnTo>
                  <a:pt x="135" y="232"/>
                </a:lnTo>
                <a:lnTo>
                  <a:pt x="131" y="228"/>
                </a:lnTo>
                <a:lnTo>
                  <a:pt x="127" y="224"/>
                </a:lnTo>
                <a:lnTo>
                  <a:pt x="127" y="224"/>
                </a:lnTo>
                <a:close/>
                <a:moveTo>
                  <a:pt x="80" y="192"/>
                </a:moveTo>
                <a:lnTo>
                  <a:pt x="80" y="192"/>
                </a:lnTo>
                <a:lnTo>
                  <a:pt x="74" y="202"/>
                </a:lnTo>
                <a:lnTo>
                  <a:pt x="74" y="202"/>
                </a:lnTo>
                <a:lnTo>
                  <a:pt x="81" y="207"/>
                </a:lnTo>
                <a:lnTo>
                  <a:pt x="81" y="207"/>
                </a:lnTo>
                <a:lnTo>
                  <a:pt x="88" y="198"/>
                </a:lnTo>
                <a:lnTo>
                  <a:pt x="88" y="198"/>
                </a:lnTo>
                <a:lnTo>
                  <a:pt x="80" y="192"/>
                </a:lnTo>
                <a:lnTo>
                  <a:pt x="80" y="192"/>
                </a:lnTo>
                <a:close/>
                <a:moveTo>
                  <a:pt x="185" y="236"/>
                </a:moveTo>
                <a:lnTo>
                  <a:pt x="185" y="236"/>
                </a:lnTo>
                <a:lnTo>
                  <a:pt x="191" y="236"/>
                </a:lnTo>
                <a:lnTo>
                  <a:pt x="191" y="236"/>
                </a:lnTo>
                <a:lnTo>
                  <a:pt x="202" y="236"/>
                </a:lnTo>
                <a:lnTo>
                  <a:pt x="202" y="236"/>
                </a:lnTo>
                <a:lnTo>
                  <a:pt x="204" y="236"/>
                </a:lnTo>
                <a:lnTo>
                  <a:pt x="205" y="234"/>
                </a:lnTo>
                <a:lnTo>
                  <a:pt x="205" y="234"/>
                </a:lnTo>
                <a:lnTo>
                  <a:pt x="204" y="235"/>
                </a:lnTo>
                <a:lnTo>
                  <a:pt x="204" y="235"/>
                </a:lnTo>
                <a:lnTo>
                  <a:pt x="202" y="235"/>
                </a:lnTo>
                <a:lnTo>
                  <a:pt x="201" y="234"/>
                </a:lnTo>
                <a:lnTo>
                  <a:pt x="201" y="234"/>
                </a:lnTo>
                <a:lnTo>
                  <a:pt x="196" y="229"/>
                </a:lnTo>
                <a:lnTo>
                  <a:pt x="192" y="226"/>
                </a:lnTo>
                <a:lnTo>
                  <a:pt x="192" y="226"/>
                </a:lnTo>
                <a:lnTo>
                  <a:pt x="192" y="225"/>
                </a:lnTo>
                <a:lnTo>
                  <a:pt x="192" y="225"/>
                </a:lnTo>
                <a:lnTo>
                  <a:pt x="185" y="236"/>
                </a:lnTo>
                <a:lnTo>
                  <a:pt x="185" y="236"/>
                </a:lnTo>
                <a:close/>
                <a:moveTo>
                  <a:pt x="78" y="209"/>
                </a:moveTo>
                <a:lnTo>
                  <a:pt x="78" y="209"/>
                </a:lnTo>
                <a:lnTo>
                  <a:pt x="71" y="204"/>
                </a:lnTo>
                <a:lnTo>
                  <a:pt x="71" y="204"/>
                </a:lnTo>
                <a:lnTo>
                  <a:pt x="66" y="212"/>
                </a:lnTo>
                <a:lnTo>
                  <a:pt x="66" y="212"/>
                </a:lnTo>
                <a:lnTo>
                  <a:pt x="66" y="214"/>
                </a:lnTo>
                <a:lnTo>
                  <a:pt x="66" y="214"/>
                </a:lnTo>
                <a:lnTo>
                  <a:pt x="69" y="218"/>
                </a:lnTo>
                <a:lnTo>
                  <a:pt x="69" y="218"/>
                </a:lnTo>
                <a:lnTo>
                  <a:pt x="69" y="219"/>
                </a:lnTo>
                <a:lnTo>
                  <a:pt x="69" y="219"/>
                </a:lnTo>
                <a:lnTo>
                  <a:pt x="71" y="219"/>
                </a:lnTo>
                <a:lnTo>
                  <a:pt x="71" y="219"/>
                </a:lnTo>
                <a:lnTo>
                  <a:pt x="78" y="209"/>
                </a:lnTo>
                <a:lnTo>
                  <a:pt x="78" y="209"/>
                </a:lnTo>
                <a:close/>
                <a:moveTo>
                  <a:pt x="113" y="180"/>
                </a:moveTo>
                <a:lnTo>
                  <a:pt x="113" y="180"/>
                </a:lnTo>
                <a:lnTo>
                  <a:pt x="123" y="187"/>
                </a:lnTo>
                <a:lnTo>
                  <a:pt x="123" y="187"/>
                </a:lnTo>
                <a:lnTo>
                  <a:pt x="127" y="178"/>
                </a:lnTo>
                <a:lnTo>
                  <a:pt x="127" y="178"/>
                </a:lnTo>
                <a:lnTo>
                  <a:pt x="118" y="172"/>
                </a:lnTo>
                <a:lnTo>
                  <a:pt x="118" y="172"/>
                </a:lnTo>
                <a:lnTo>
                  <a:pt x="113" y="180"/>
                </a:lnTo>
                <a:lnTo>
                  <a:pt x="113" y="180"/>
                </a:lnTo>
                <a:close/>
                <a:moveTo>
                  <a:pt x="142" y="191"/>
                </a:moveTo>
                <a:lnTo>
                  <a:pt x="142" y="191"/>
                </a:lnTo>
                <a:lnTo>
                  <a:pt x="134" y="184"/>
                </a:lnTo>
                <a:lnTo>
                  <a:pt x="134" y="184"/>
                </a:lnTo>
                <a:lnTo>
                  <a:pt x="128" y="191"/>
                </a:lnTo>
                <a:lnTo>
                  <a:pt x="128" y="191"/>
                </a:lnTo>
                <a:lnTo>
                  <a:pt x="137" y="198"/>
                </a:lnTo>
                <a:lnTo>
                  <a:pt x="137" y="198"/>
                </a:lnTo>
                <a:lnTo>
                  <a:pt x="142" y="191"/>
                </a:lnTo>
                <a:lnTo>
                  <a:pt x="142" y="191"/>
                </a:lnTo>
                <a:close/>
                <a:moveTo>
                  <a:pt x="142" y="155"/>
                </a:moveTo>
                <a:lnTo>
                  <a:pt x="142" y="155"/>
                </a:lnTo>
                <a:lnTo>
                  <a:pt x="147" y="150"/>
                </a:lnTo>
                <a:lnTo>
                  <a:pt x="147" y="150"/>
                </a:lnTo>
                <a:lnTo>
                  <a:pt x="137" y="141"/>
                </a:lnTo>
                <a:lnTo>
                  <a:pt x="137" y="141"/>
                </a:lnTo>
                <a:lnTo>
                  <a:pt x="132" y="148"/>
                </a:lnTo>
                <a:lnTo>
                  <a:pt x="132" y="148"/>
                </a:lnTo>
                <a:lnTo>
                  <a:pt x="142" y="155"/>
                </a:lnTo>
                <a:lnTo>
                  <a:pt x="142" y="155"/>
                </a:lnTo>
                <a:close/>
                <a:moveTo>
                  <a:pt x="198" y="143"/>
                </a:moveTo>
                <a:lnTo>
                  <a:pt x="198" y="143"/>
                </a:lnTo>
                <a:lnTo>
                  <a:pt x="189" y="134"/>
                </a:lnTo>
                <a:lnTo>
                  <a:pt x="189" y="134"/>
                </a:lnTo>
                <a:lnTo>
                  <a:pt x="184" y="141"/>
                </a:lnTo>
                <a:lnTo>
                  <a:pt x="184" y="141"/>
                </a:lnTo>
                <a:lnTo>
                  <a:pt x="192" y="150"/>
                </a:lnTo>
                <a:lnTo>
                  <a:pt x="192" y="150"/>
                </a:lnTo>
                <a:lnTo>
                  <a:pt x="198" y="143"/>
                </a:lnTo>
                <a:lnTo>
                  <a:pt x="198" y="143"/>
                </a:lnTo>
                <a:close/>
                <a:moveTo>
                  <a:pt x="192" y="195"/>
                </a:moveTo>
                <a:lnTo>
                  <a:pt x="192" y="195"/>
                </a:lnTo>
                <a:lnTo>
                  <a:pt x="199" y="202"/>
                </a:lnTo>
                <a:lnTo>
                  <a:pt x="199" y="202"/>
                </a:lnTo>
                <a:lnTo>
                  <a:pt x="205" y="194"/>
                </a:lnTo>
                <a:lnTo>
                  <a:pt x="205" y="194"/>
                </a:lnTo>
                <a:lnTo>
                  <a:pt x="198" y="188"/>
                </a:lnTo>
                <a:lnTo>
                  <a:pt x="198" y="188"/>
                </a:lnTo>
                <a:lnTo>
                  <a:pt x="192" y="195"/>
                </a:lnTo>
                <a:lnTo>
                  <a:pt x="192" y="195"/>
                </a:lnTo>
                <a:close/>
                <a:moveTo>
                  <a:pt x="226" y="160"/>
                </a:moveTo>
                <a:lnTo>
                  <a:pt x="226" y="160"/>
                </a:lnTo>
                <a:lnTo>
                  <a:pt x="228" y="160"/>
                </a:lnTo>
                <a:lnTo>
                  <a:pt x="228" y="160"/>
                </a:lnTo>
                <a:lnTo>
                  <a:pt x="226" y="158"/>
                </a:lnTo>
                <a:lnTo>
                  <a:pt x="226" y="158"/>
                </a:lnTo>
                <a:lnTo>
                  <a:pt x="219" y="150"/>
                </a:lnTo>
                <a:lnTo>
                  <a:pt x="219" y="150"/>
                </a:lnTo>
                <a:lnTo>
                  <a:pt x="218" y="148"/>
                </a:lnTo>
                <a:lnTo>
                  <a:pt x="218" y="148"/>
                </a:lnTo>
                <a:lnTo>
                  <a:pt x="218" y="145"/>
                </a:lnTo>
                <a:lnTo>
                  <a:pt x="218" y="145"/>
                </a:lnTo>
                <a:lnTo>
                  <a:pt x="221" y="145"/>
                </a:lnTo>
                <a:lnTo>
                  <a:pt x="221" y="145"/>
                </a:lnTo>
                <a:lnTo>
                  <a:pt x="223" y="147"/>
                </a:lnTo>
                <a:lnTo>
                  <a:pt x="223" y="147"/>
                </a:lnTo>
                <a:lnTo>
                  <a:pt x="228" y="148"/>
                </a:lnTo>
                <a:lnTo>
                  <a:pt x="228" y="148"/>
                </a:lnTo>
                <a:lnTo>
                  <a:pt x="229" y="150"/>
                </a:lnTo>
                <a:lnTo>
                  <a:pt x="229" y="150"/>
                </a:lnTo>
                <a:lnTo>
                  <a:pt x="225" y="144"/>
                </a:lnTo>
                <a:lnTo>
                  <a:pt x="225" y="144"/>
                </a:lnTo>
                <a:lnTo>
                  <a:pt x="221" y="140"/>
                </a:lnTo>
                <a:lnTo>
                  <a:pt x="219" y="135"/>
                </a:lnTo>
                <a:lnTo>
                  <a:pt x="219" y="135"/>
                </a:lnTo>
                <a:lnTo>
                  <a:pt x="216" y="157"/>
                </a:lnTo>
                <a:lnTo>
                  <a:pt x="216" y="157"/>
                </a:lnTo>
                <a:lnTo>
                  <a:pt x="219" y="157"/>
                </a:lnTo>
                <a:lnTo>
                  <a:pt x="219" y="157"/>
                </a:lnTo>
                <a:lnTo>
                  <a:pt x="222" y="158"/>
                </a:lnTo>
                <a:lnTo>
                  <a:pt x="222" y="158"/>
                </a:lnTo>
                <a:lnTo>
                  <a:pt x="226" y="160"/>
                </a:lnTo>
                <a:lnTo>
                  <a:pt x="226" y="160"/>
                </a:lnTo>
                <a:close/>
                <a:moveTo>
                  <a:pt x="186" y="191"/>
                </a:moveTo>
                <a:lnTo>
                  <a:pt x="186" y="191"/>
                </a:lnTo>
                <a:lnTo>
                  <a:pt x="191" y="184"/>
                </a:lnTo>
                <a:lnTo>
                  <a:pt x="191" y="184"/>
                </a:lnTo>
                <a:lnTo>
                  <a:pt x="182" y="177"/>
                </a:lnTo>
                <a:lnTo>
                  <a:pt x="182" y="177"/>
                </a:lnTo>
                <a:lnTo>
                  <a:pt x="178" y="184"/>
                </a:lnTo>
                <a:lnTo>
                  <a:pt x="178" y="184"/>
                </a:lnTo>
                <a:lnTo>
                  <a:pt x="186" y="191"/>
                </a:lnTo>
                <a:lnTo>
                  <a:pt x="186" y="191"/>
                </a:lnTo>
                <a:close/>
                <a:moveTo>
                  <a:pt x="150" y="161"/>
                </a:moveTo>
                <a:lnTo>
                  <a:pt x="150" y="161"/>
                </a:lnTo>
                <a:lnTo>
                  <a:pt x="158" y="168"/>
                </a:lnTo>
                <a:lnTo>
                  <a:pt x="158" y="168"/>
                </a:lnTo>
                <a:lnTo>
                  <a:pt x="164" y="161"/>
                </a:lnTo>
                <a:lnTo>
                  <a:pt x="164" y="161"/>
                </a:lnTo>
                <a:lnTo>
                  <a:pt x="154" y="154"/>
                </a:lnTo>
                <a:lnTo>
                  <a:pt x="154" y="154"/>
                </a:lnTo>
                <a:lnTo>
                  <a:pt x="150" y="161"/>
                </a:lnTo>
                <a:lnTo>
                  <a:pt x="150" y="161"/>
                </a:lnTo>
                <a:close/>
                <a:moveTo>
                  <a:pt x="123" y="130"/>
                </a:moveTo>
                <a:lnTo>
                  <a:pt x="123" y="130"/>
                </a:lnTo>
                <a:lnTo>
                  <a:pt x="118" y="137"/>
                </a:lnTo>
                <a:lnTo>
                  <a:pt x="118" y="137"/>
                </a:lnTo>
                <a:lnTo>
                  <a:pt x="127" y="144"/>
                </a:lnTo>
                <a:lnTo>
                  <a:pt x="127" y="144"/>
                </a:lnTo>
                <a:lnTo>
                  <a:pt x="132" y="138"/>
                </a:lnTo>
                <a:lnTo>
                  <a:pt x="132" y="138"/>
                </a:lnTo>
                <a:lnTo>
                  <a:pt x="123" y="130"/>
                </a:lnTo>
                <a:lnTo>
                  <a:pt x="123" y="130"/>
                </a:lnTo>
                <a:close/>
                <a:moveTo>
                  <a:pt x="162" y="171"/>
                </a:moveTo>
                <a:lnTo>
                  <a:pt x="162" y="171"/>
                </a:lnTo>
                <a:lnTo>
                  <a:pt x="171" y="178"/>
                </a:lnTo>
                <a:lnTo>
                  <a:pt x="171" y="178"/>
                </a:lnTo>
                <a:lnTo>
                  <a:pt x="177" y="172"/>
                </a:lnTo>
                <a:lnTo>
                  <a:pt x="177" y="172"/>
                </a:lnTo>
                <a:lnTo>
                  <a:pt x="168" y="165"/>
                </a:lnTo>
                <a:lnTo>
                  <a:pt x="168" y="165"/>
                </a:lnTo>
                <a:lnTo>
                  <a:pt x="162" y="171"/>
                </a:lnTo>
                <a:lnTo>
                  <a:pt x="162" y="171"/>
                </a:lnTo>
                <a:close/>
                <a:moveTo>
                  <a:pt x="275" y="27"/>
                </a:moveTo>
                <a:lnTo>
                  <a:pt x="275" y="27"/>
                </a:lnTo>
                <a:lnTo>
                  <a:pt x="283" y="26"/>
                </a:lnTo>
                <a:lnTo>
                  <a:pt x="283" y="26"/>
                </a:lnTo>
                <a:lnTo>
                  <a:pt x="283" y="18"/>
                </a:lnTo>
                <a:lnTo>
                  <a:pt x="283" y="18"/>
                </a:lnTo>
                <a:lnTo>
                  <a:pt x="282" y="16"/>
                </a:lnTo>
                <a:lnTo>
                  <a:pt x="282" y="16"/>
                </a:lnTo>
                <a:lnTo>
                  <a:pt x="279" y="12"/>
                </a:lnTo>
                <a:lnTo>
                  <a:pt x="279" y="12"/>
                </a:lnTo>
                <a:lnTo>
                  <a:pt x="277" y="10"/>
                </a:lnTo>
                <a:lnTo>
                  <a:pt x="277" y="10"/>
                </a:lnTo>
                <a:lnTo>
                  <a:pt x="277" y="10"/>
                </a:lnTo>
                <a:lnTo>
                  <a:pt x="277" y="10"/>
                </a:lnTo>
                <a:lnTo>
                  <a:pt x="277" y="12"/>
                </a:lnTo>
                <a:lnTo>
                  <a:pt x="277" y="12"/>
                </a:lnTo>
                <a:lnTo>
                  <a:pt x="280" y="19"/>
                </a:lnTo>
                <a:lnTo>
                  <a:pt x="280" y="19"/>
                </a:lnTo>
                <a:lnTo>
                  <a:pt x="282" y="22"/>
                </a:lnTo>
                <a:lnTo>
                  <a:pt x="282" y="22"/>
                </a:lnTo>
                <a:lnTo>
                  <a:pt x="280" y="23"/>
                </a:lnTo>
                <a:lnTo>
                  <a:pt x="280" y="23"/>
                </a:lnTo>
                <a:lnTo>
                  <a:pt x="279" y="23"/>
                </a:lnTo>
                <a:lnTo>
                  <a:pt x="279" y="23"/>
                </a:lnTo>
                <a:lnTo>
                  <a:pt x="277" y="22"/>
                </a:lnTo>
                <a:lnTo>
                  <a:pt x="277" y="22"/>
                </a:lnTo>
                <a:lnTo>
                  <a:pt x="272" y="16"/>
                </a:lnTo>
                <a:lnTo>
                  <a:pt x="272" y="16"/>
                </a:lnTo>
                <a:lnTo>
                  <a:pt x="269" y="13"/>
                </a:lnTo>
                <a:lnTo>
                  <a:pt x="269" y="13"/>
                </a:lnTo>
                <a:lnTo>
                  <a:pt x="275" y="27"/>
                </a:lnTo>
                <a:lnTo>
                  <a:pt x="275" y="27"/>
                </a:lnTo>
                <a:close/>
                <a:moveTo>
                  <a:pt x="201" y="184"/>
                </a:moveTo>
                <a:lnTo>
                  <a:pt x="201" y="184"/>
                </a:lnTo>
                <a:lnTo>
                  <a:pt x="206" y="188"/>
                </a:lnTo>
                <a:lnTo>
                  <a:pt x="206" y="188"/>
                </a:lnTo>
                <a:lnTo>
                  <a:pt x="206" y="187"/>
                </a:lnTo>
                <a:lnTo>
                  <a:pt x="209" y="185"/>
                </a:lnTo>
                <a:lnTo>
                  <a:pt x="209" y="185"/>
                </a:lnTo>
                <a:lnTo>
                  <a:pt x="211" y="175"/>
                </a:lnTo>
                <a:lnTo>
                  <a:pt x="211" y="175"/>
                </a:lnTo>
                <a:lnTo>
                  <a:pt x="206" y="172"/>
                </a:lnTo>
                <a:lnTo>
                  <a:pt x="206" y="172"/>
                </a:lnTo>
                <a:lnTo>
                  <a:pt x="201" y="184"/>
                </a:lnTo>
                <a:lnTo>
                  <a:pt x="201" y="184"/>
                </a:lnTo>
                <a:close/>
                <a:moveTo>
                  <a:pt x="54" y="340"/>
                </a:moveTo>
                <a:lnTo>
                  <a:pt x="54" y="340"/>
                </a:lnTo>
                <a:lnTo>
                  <a:pt x="50" y="349"/>
                </a:lnTo>
                <a:lnTo>
                  <a:pt x="47" y="353"/>
                </a:lnTo>
                <a:lnTo>
                  <a:pt x="44" y="357"/>
                </a:lnTo>
                <a:lnTo>
                  <a:pt x="44" y="357"/>
                </a:lnTo>
                <a:lnTo>
                  <a:pt x="49" y="360"/>
                </a:lnTo>
                <a:lnTo>
                  <a:pt x="49" y="360"/>
                </a:lnTo>
                <a:lnTo>
                  <a:pt x="49" y="359"/>
                </a:lnTo>
                <a:lnTo>
                  <a:pt x="49" y="359"/>
                </a:lnTo>
                <a:lnTo>
                  <a:pt x="49" y="354"/>
                </a:lnTo>
                <a:lnTo>
                  <a:pt x="49" y="354"/>
                </a:lnTo>
                <a:lnTo>
                  <a:pt x="50" y="351"/>
                </a:lnTo>
                <a:lnTo>
                  <a:pt x="50" y="351"/>
                </a:lnTo>
                <a:lnTo>
                  <a:pt x="51" y="353"/>
                </a:lnTo>
                <a:lnTo>
                  <a:pt x="51" y="353"/>
                </a:lnTo>
                <a:lnTo>
                  <a:pt x="51" y="353"/>
                </a:lnTo>
                <a:lnTo>
                  <a:pt x="51" y="353"/>
                </a:lnTo>
                <a:lnTo>
                  <a:pt x="56" y="356"/>
                </a:lnTo>
                <a:lnTo>
                  <a:pt x="56" y="356"/>
                </a:lnTo>
                <a:lnTo>
                  <a:pt x="56" y="353"/>
                </a:lnTo>
                <a:lnTo>
                  <a:pt x="56" y="353"/>
                </a:lnTo>
                <a:lnTo>
                  <a:pt x="54" y="347"/>
                </a:lnTo>
                <a:lnTo>
                  <a:pt x="54" y="347"/>
                </a:lnTo>
                <a:lnTo>
                  <a:pt x="54" y="344"/>
                </a:lnTo>
                <a:lnTo>
                  <a:pt x="57" y="344"/>
                </a:lnTo>
                <a:lnTo>
                  <a:pt x="57" y="344"/>
                </a:lnTo>
                <a:lnTo>
                  <a:pt x="59" y="344"/>
                </a:lnTo>
                <a:lnTo>
                  <a:pt x="59" y="344"/>
                </a:lnTo>
                <a:lnTo>
                  <a:pt x="54" y="340"/>
                </a:lnTo>
                <a:lnTo>
                  <a:pt x="54" y="340"/>
                </a:lnTo>
                <a:close/>
                <a:moveTo>
                  <a:pt x="223" y="212"/>
                </a:moveTo>
                <a:lnTo>
                  <a:pt x="223" y="212"/>
                </a:lnTo>
                <a:lnTo>
                  <a:pt x="225" y="204"/>
                </a:lnTo>
                <a:lnTo>
                  <a:pt x="225" y="197"/>
                </a:lnTo>
                <a:lnTo>
                  <a:pt x="225" y="197"/>
                </a:lnTo>
                <a:lnTo>
                  <a:pt x="215" y="191"/>
                </a:lnTo>
                <a:lnTo>
                  <a:pt x="215" y="191"/>
                </a:lnTo>
                <a:lnTo>
                  <a:pt x="216" y="192"/>
                </a:lnTo>
                <a:lnTo>
                  <a:pt x="216" y="192"/>
                </a:lnTo>
                <a:lnTo>
                  <a:pt x="221" y="197"/>
                </a:lnTo>
                <a:lnTo>
                  <a:pt x="221" y="197"/>
                </a:lnTo>
                <a:lnTo>
                  <a:pt x="223" y="201"/>
                </a:lnTo>
                <a:lnTo>
                  <a:pt x="223" y="201"/>
                </a:lnTo>
                <a:lnTo>
                  <a:pt x="223" y="202"/>
                </a:lnTo>
                <a:lnTo>
                  <a:pt x="223" y="204"/>
                </a:lnTo>
                <a:lnTo>
                  <a:pt x="223" y="204"/>
                </a:lnTo>
                <a:lnTo>
                  <a:pt x="222" y="204"/>
                </a:lnTo>
                <a:lnTo>
                  <a:pt x="221" y="204"/>
                </a:lnTo>
                <a:lnTo>
                  <a:pt x="221" y="204"/>
                </a:lnTo>
                <a:lnTo>
                  <a:pt x="219" y="204"/>
                </a:lnTo>
                <a:lnTo>
                  <a:pt x="219" y="204"/>
                </a:lnTo>
                <a:lnTo>
                  <a:pt x="215" y="201"/>
                </a:lnTo>
                <a:lnTo>
                  <a:pt x="215" y="201"/>
                </a:lnTo>
                <a:lnTo>
                  <a:pt x="215" y="201"/>
                </a:lnTo>
                <a:lnTo>
                  <a:pt x="215" y="201"/>
                </a:lnTo>
                <a:lnTo>
                  <a:pt x="215" y="201"/>
                </a:lnTo>
                <a:lnTo>
                  <a:pt x="215" y="201"/>
                </a:lnTo>
                <a:lnTo>
                  <a:pt x="223" y="212"/>
                </a:lnTo>
                <a:lnTo>
                  <a:pt x="223" y="212"/>
                </a:lnTo>
                <a:close/>
                <a:moveTo>
                  <a:pt x="272" y="32"/>
                </a:moveTo>
                <a:lnTo>
                  <a:pt x="272" y="32"/>
                </a:lnTo>
                <a:lnTo>
                  <a:pt x="269" y="33"/>
                </a:lnTo>
                <a:lnTo>
                  <a:pt x="269" y="33"/>
                </a:lnTo>
                <a:lnTo>
                  <a:pt x="267" y="35"/>
                </a:lnTo>
                <a:lnTo>
                  <a:pt x="267" y="35"/>
                </a:lnTo>
                <a:lnTo>
                  <a:pt x="266" y="36"/>
                </a:lnTo>
                <a:lnTo>
                  <a:pt x="266" y="36"/>
                </a:lnTo>
                <a:lnTo>
                  <a:pt x="265" y="36"/>
                </a:lnTo>
                <a:lnTo>
                  <a:pt x="265" y="37"/>
                </a:lnTo>
                <a:lnTo>
                  <a:pt x="265" y="37"/>
                </a:lnTo>
                <a:lnTo>
                  <a:pt x="258" y="46"/>
                </a:lnTo>
                <a:lnTo>
                  <a:pt x="258" y="46"/>
                </a:lnTo>
                <a:lnTo>
                  <a:pt x="256" y="49"/>
                </a:lnTo>
                <a:lnTo>
                  <a:pt x="256" y="49"/>
                </a:lnTo>
                <a:lnTo>
                  <a:pt x="256" y="50"/>
                </a:lnTo>
                <a:lnTo>
                  <a:pt x="256" y="50"/>
                </a:lnTo>
                <a:lnTo>
                  <a:pt x="256" y="50"/>
                </a:lnTo>
                <a:lnTo>
                  <a:pt x="256" y="50"/>
                </a:lnTo>
                <a:lnTo>
                  <a:pt x="260" y="45"/>
                </a:lnTo>
                <a:lnTo>
                  <a:pt x="266" y="39"/>
                </a:lnTo>
                <a:lnTo>
                  <a:pt x="266" y="39"/>
                </a:lnTo>
                <a:lnTo>
                  <a:pt x="272" y="35"/>
                </a:lnTo>
                <a:lnTo>
                  <a:pt x="279" y="32"/>
                </a:lnTo>
                <a:lnTo>
                  <a:pt x="279" y="32"/>
                </a:lnTo>
                <a:lnTo>
                  <a:pt x="285" y="29"/>
                </a:lnTo>
                <a:lnTo>
                  <a:pt x="285" y="29"/>
                </a:lnTo>
                <a:lnTo>
                  <a:pt x="286" y="27"/>
                </a:lnTo>
                <a:lnTo>
                  <a:pt x="286" y="27"/>
                </a:lnTo>
                <a:lnTo>
                  <a:pt x="286" y="20"/>
                </a:lnTo>
                <a:lnTo>
                  <a:pt x="286" y="20"/>
                </a:lnTo>
                <a:lnTo>
                  <a:pt x="285" y="20"/>
                </a:lnTo>
                <a:lnTo>
                  <a:pt x="285" y="20"/>
                </a:lnTo>
                <a:lnTo>
                  <a:pt x="285" y="26"/>
                </a:lnTo>
                <a:lnTo>
                  <a:pt x="285" y="26"/>
                </a:lnTo>
                <a:lnTo>
                  <a:pt x="285" y="27"/>
                </a:lnTo>
                <a:lnTo>
                  <a:pt x="283" y="29"/>
                </a:lnTo>
                <a:lnTo>
                  <a:pt x="283" y="29"/>
                </a:lnTo>
                <a:lnTo>
                  <a:pt x="279" y="29"/>
                </a:lnTo>
                <a:lnTo>
                  <a:pt x="279" y="29"/>
                </a:lnTo>
                <a:lnTo>
                  <a:pt x="276" y="30"/>
                </a:lnTo>
                <a:lnTo>
                  <a:pt x="276" y="30"/>
                </a:lnTo>
                <a:lnTo>
                  <a:pt x="275" y="32"/>
                </a:lnTo>
                <a:lnTo>
                  <a:pt x="272" y="32"/>
                </a:lnTo>
                <a:lnTo>
                  <a:pt x="272" y="32"/>
                </a:lnTo>
                <a:close/>
                <a:moveTo>
                  <a:pt x="111" y="234"/>
                </a:moveTo>
                <a:lnTo>
                  <a:pt x="111" y="234"/>
                </a:lnTo>
                <a:lnTo>
                  <a:pt x="103" y="228"/>
                </a:lnTo>
                <a:lnTo>
                  <a:pt x="103" y="228"/>
                </a:lnTo>
                <a:lnTo>
                  <a:pt x="97" y="236"/>
                </a:lnTo>
                <a:lnTo>
                  <a:pt x="97" y="236"/>
                </a:lnTo>
                <a:lnTo>
                  <a:pt x="97" y="236"/>
                </a:lnTo>
                <a:lnTo>
                  <a:pt x="97" y="236"/>
                </a:lnTo>
                <a:lnTo>
                  <a:pt x="110" y="236"/>
                </a:lnTo>
                <a:lnTo>
                  <a:pt x="110" y="236"/>
                </a:lnTo>
                <a:lnTo>
                  <a:pt x="111" y="235"/>
                </a:lnTo>
                <a:lnTo>
                  <a:pt x="111" y="235"/>
                </a:lnTo>
                <a:lnTo>
                  <a:pt x="111" y="234"/>
                </a:lnTo>
                <a:lnTo>
                  <a:pt x="111" y="234"/>
                </a:lnTo>
                <a:close/>
                <a:moveTo>
                  <a:pt x="26" y="366"/>
                </a:moveTo>
                <a:lnTo>
                  <a:pt x="26" y="366"/>
                </a:lnTo>
                <a:lnTo>
                  <a:pt x="30" y="361"/>
                </a:lnTo>
                <a:lnTo>
                  <a:pt x="32" y="357"/>
                </a:lnTo>
                <a:lnTo>
                  <a:pt x="32" y="357"/>
                </a:lnTo>
                <a:lnTo>
                  <a:pt x="23" y="353"/>
                </a:lnTo>
                <a:lnTo>
                  <a:pt x="17" y="349"/>
                </a:lnTo>
                <a:lnTo>
                  <a:pt x="17" y="349"/>
                </a:lnTo>
                <a:lnTo>
                  <a:pt x="13" y="353"/>
                </a:lnTo>
                <a:lnTo>
                  <a:pt x="13" y="353"/>
                </a:lnTo>
                <a:lnTo>
                  <a:pt x="15" y="353"/>
                </a:lnTo>
                <a:lnTo>
                  <a:pt x="15" y="353"/>
                </a:lnTo>
                <a:lnTo>
                  <a:pt x="17" y="351"/>
                </a:lnTo>
                <a:lnTo>
                  <a:pt x="17" y="351"/>
                </a:lnTo>
                <a:lnTo>
                  <a:pt x="20" y="351"/>
                </a:lnTo>
                <a:lnTo>
                  <a:pt x="20" y="351"/>
                </a:lnTo>
                <a:lnTo>
                  <a:pt x="20" y="353"/>
                </a:lnTo>
                <a:lnTo>
                  <a:pt x="20" y="353"/>
                </a:lnTo>
                <a:lnTo>
                  <a:pt x="19" y="354"/>
                </a:lnTo>
                <a:lnTo>
                  <a:pt x="19" y="354"/>
                </a:lnTo>
                <a:lnTo>
                  <a:pt x="17" y="359"/>
                </a:lnTo>
                <a:lnTo>
                  <a:pt x="17" y="359"/>
                </a:lnTo>
                <a:lnTo>
                  <a:pt x="17" y="360"/>
                </a:lnTo>
                <a:lnTo>
                  <a:pt x="17" y="360"/>
                </a:lnTo>
                <a:lnTo>
                  <a:pt x="20" y="357"/>
                </a:lnTo>
                <a:lnTo>
                  <a:pt x="20" y="357"/>
                </a:lnTo>
                <a:lnTo>
                  <a:pt x="23" y="356"/>
                </a:lnTo>
                <a:lnTo>
                  <a:pt x="23" y="356"/>
                </a:lnTo>
                <a:lnTo>
                  <a:pt x="24" y="356"/>
                </a:lnTo>
                <a:lnTo>
                  <a:pt x="26" y="357"/>
                </a:lnTo>
                <a:lnTo>
                  <a:pt x="26" y="357"/>
                </a:lnTo>
                <a:lnTo>
                  <a:pt x="26" y="360"/>
                </a:lnTo>
                <a:lnTo>
                  <a:pt x="26" y="360"/>
                </a:lnTo>
                <a:lnTo>
                  <a:pt x="26" y="363"/>
                </a:lnTo>
                <a:lnTo>
                  <a:pt x="26" y="363"/>
                </a:lnTo>
                <a:lnTo>
                  <a:pt x="26" y="366"/>
                </a:lnTo>
                <a:lnTo>
                  <a:pt x="26" y="366"/>
                </a:lnTo>
                <a:close/>
                <a:moveTo>
                  <a:pt x="213" y="145"/>
                </a:moveTo>
                <a:lnTo>
                  <a:pt x="213" y="145"/>
                </a:lnTo>
                <a:lnTo>
                  <a:pt x="215" y="134"/>
                </a:lnTo>
                <a:lnTo>
                  <a:pt x="215" y="134"/>
                </a:lnTo>
                <a:lnTo>
                  <a:pt x="212" y="131"/>
                </a:lnTo>
                <a:lnTo>
                  <a:pt x="212" y="131"/>
                </a:lnTo>
                <a:lnTo>
                  <a:pt x="206" y="138"/>
                </a:lnTo>
                <a:lnTo>
                  <a:pt x="206" y="138"/>
                </a:lnTo>
                <a:lnTo>
                  <a:pt x="213" y="145"/>
                </a:lnTo>
                <a:lnTo>
                  <a:pt x="213" y="145"/>
                </a:lnTo>
                <a:close/>
                <a:moveTo>
                  <a:pt x="10" y="353"/>
                </a:moveTo>
                <a:lnTo>
                  <a:pt x="10" y="353"/>
                </a:lnTo>
                <a:lnTo>
                  <a:pt x="15" y="346"/>
                </a:lnTo>
                <a:lnTo>
                  <a:pt x="15" y="346"/>
                </a:lnTo>
                <a:lnTo>
                  <a:pt x="16" y="344"/>
                </a:lnTo>
                <a:lnTo>
                  <a:pt x="15" y="343"/>
                </a:lnTo>
                <a:lnTo>
                  <a:pt x="15" y="343"/>
                </a:lnTo>
                <a:lnTo>
                  <a:pt x="12" y="340"/>
                </a:lnTo>
                <a:lnTo>
                  <a:pt x="12" y="340"/>
                </a:lnTo>
                <a:lnTo>
                  <a:pt x="12" y="337"/>
                </a:lnTo>
                <a:lnTo>
                  <a:pt x="13" y="336"/>
                </a:lnTo>
                <a:lnTo>
                  <a:pt x="15" y="336"/>
                </a:lnTo>
                <a:lnTo>
                  <a:pt x="15" y="336"/>
                </a:lnTo>
                <a:lnTo>
                  <a:pt x="16" y="336"/>
                </a:lnTo>
                <a:lnTo>
                  <a:pt x="16" y="336"/>
                </a:lnTo>
                <a:lnTo>
                  <a:pt x="17" y="334"/>
                </a:lnTo>
                <a:lnTo>
                  <a:pt x="16" y="332"/>
                </a:lnTo>
                <a:lnTo>
                  <a:pt x="16" y="332"/>
                </a:lnTo>
                <a:lnTo>
                  <a:pt x="13" y="332"/>
                </a:lnTo>
                <a:lnTo>
                  <a:pt x="13" y="332"/>
                </a:lnTo>
                <a:lnTo>
                  <a:pt x="12" y="336"/>
                </a:lnTo>
                <a:lnTo>
                  <a:pt x="10" y="343"/>
                </a:lnTo>
                <a:lnTo>
                  <a:pt x="10" y="349"/>
                </a:lnTo>
                <a:lnTo>
                  <a:pt x="10" y="353"/>
                </a:lnTo>
                <a:lnTo>
                  <a:pt x="10" y="353"/>
                </a:lnTo>
                <a:close/>
                <a:moveTo>
                  <a:pt x="54" y="182"/>
                </a:moveTo>
                <a:lnTo>
                  <a:pt x="54" y="182"/>
                </a:lnTo>
                <a:lnTo>
                  <a:pt x="59" y="175"/>
                </a:lnTo>
                <a:lnTo>
                  <a:pt x="59" y="175"/>
                </a:lnTo>
                <a:lnTo>
                  <a:pt x="49" y="167"/>
                </a:lnTo>
                <a:lnTo>
                  <a:pt x="49" y="167"/>
                </a:lnTo>
                <a:lnTo>
                  <a:pt x="47" y="168"/>
                </a:lnTo>
                <a:lnTo>
                  <a:pt x="47" y="168"/>
                </a:lnTo>
                <a:lnTo>
                  <a:pt x="54" y="182"/>
                </a:lnTo>
                <a:lnTo>
                  <a:pt x="54" y="182"/>
                </a:lnTo>
                <a:close/>
                <a:moveTo>
                  <a:pt x="245" y="329"/>
                </a:moveTo>
                <a:lnTo>
                  <a:pt x="245" y="329"/>
                </a:lnTo>
                <a:lnTo>
                  <a:pt x="248" y="327"/>
                </a:lnTo>
                <a:lnTo>
                  <a:pt x="248" y="327"/>
                </a:lnTo>
                <a:lnTo>
                  <a:pt x="246" y="324"/>
                </a:lnTo>
                <a:lnTo>
                  <a:pt x="246" y="324"/>
                </a:lnTo>
                <a:lnTo>
                  <a:pt x="245" y="323"/>
                </a:lnTo>
                <a:lnTo>
                  <a:pt x="242" y="322"/>
                </a:lnTo>
                <a:lnTo>
                  <a:pt x="242" y="322"/>
                </a:lnTo>
                <a:lnTo>
                  <a:pt x="240" y="320"/>
                </a:lnTo>
                <a:lnTo>
                  <a:pt x="239" y="319"/>
                </a:lnTo>
                <a:lnTo>
                  <a:pt x="239" y="319"/>
                </a:lnTo>
                <a:lnTo>
                  <a:pt x="239" y="317"/>
                </a:lnTo>
                <a:lnTo>
                  <a:pt x="238" y="319"/>
                </a:lnTo>
                <a:lnTo>
                  <a:pt x="238" y="319"/>
                </a:lnTo>
                <a:lnTo>
                  <a:pt x="235" y="322"/>
                </a:lnTo>
                <a:lnTo>
                  <a:pt x="235" y="322"/>
                </a:lnTo>
                <a:lnTo>
                  <a:pt x="238" y="323"/>
                </a:lnTo>
                <a:lnTo>
                  <a:pt x="240" y="326"/>
                </a:lnTo>
                <a:lnTo>
                  <a:pt x="240" y="326"/>
                </a:lnTo>
                <a:lnTo>
                  <a:pt x="243" y="329"/>
                </a:lnTo>
                <a:lnTo>
                  <a:pt x="243" y="329"/>
                </a:lnTo>
                <a:lnTo>
                  <a:pt x="245" y="329"/>
                </a:lnTo>
                <a:lnTo>
                  <a:pt x="245" y="329"/>
                </a:lnTo>
                <a:close/>
                <a:moveTo>
                  <a:pt x="246" y="333"/>
                </a:moveTo>
                <a:lnTo>
                  <a:pt x="246" y="333"/>
                </a:lnTo>
                <a:lnTo>
                  <a:pt x="246" y="336"/>
                </a:lnTo>
                <a:lnTo>
                  <a:pt x="246" y="340"/>
                </a:lnTo>
                <a:lnTo>
                  <a:pt x="246" y="340"/>
                </a:lnTo>
                <a:lnTo>
                  <a:pt x="243" y="344"/>
                </a:lnTo>
                <a:lnTo>
                  <a:pt x="242" y="350"/>
                </a:lnTo>
                <a:lnTo>
                  <a:pt x="242" y="350"/>
                </a:lnTo>
                <a:lnTo>
                  <a:pt x="245" y="350"/>
                </a:lnTo>
                <a:lnTo>
                  <a:pt x="248" y="351"/>
                </a:lnTo>
                <a:lnTo>
                  <a:pt x="248" y="351"/>
                </a:lnTo>
                <a:lnTo>
                  <a:pt x="249" y="349"/>
                </a:lnTo>
                <a:lnTo>
                  <a:pt x="249" y="349"/>
                </a:lnTo>
                <a:lnTo>
                  <a:pt x="248" y="346"/>
                </a:lnTo>
                <a:lnTo>
                  <a:pt x="248" y="346"/>
                </a:lnTo>
                <a:lnTo>
                  <a:pt x="246" y="343"/>
                </a:lnTo>
                <a:lnTo>
                  <a:pt x="246" y="343"/>
                </a:lnTo>
                <a:lnTo>
                  <a:pt x="246" y="342"/>
                </a:lnTo>
                <a:lnTo>
                  <a:pt x="248" y="340"/>
                </a:lnTo>
                <a:lnTo>
                  <a:pt x="248" y="340"/>
                </a:lnTo>
                <a:lnTo>
                  <a:pt x="249" y="340"/>
                </a:lnTo>
                <a:lnTo>
                  <a:pt x="249" y="340"/>
                </a:lnTo>
                <a:lnTo>
                  <a:pt x="250" y="340"/>
                </a:lnTo>
                <a:lnTo>
                  <a:pt x="250" y="340"/>
                </a:lnTo>
                <a:lnTo>
                  <a:pt x="250" y="336"/>
                </a:lnTo>
                <a:lnTo>
                  <a:pt x="250" y="336"/>
                </a:lnTo>
                <a:lnTo>
                  <a:pt x="249" y="334"/>
                </a:lnTo>
                <a:lnTo>
                  <a:pt x="249" y="334"/>
                </a:lnTo>
                <a:lnTo>
                  <a:pt x="246" y="333"/>
                </a:lnTo>
                <a:lnTo>
                  <a:pt x="246" y="333"/>
                </a:lnTo>
                <a:close/>
                <a:moveTo>
                  <a:pt x="101" y="113"/>
                </a:moveTo>
                <a:lnTo>
                  <a:pt x="101" y="113"/>
                </a:lnTo>
                <a:lnTo>
                  <a:pt x="88" y="111"/>
                </a:lnTo>
                <a:lnTo>
                  <a:pt x="88" y="111"/>
                </a:lnTo>
                <a:lnTo>
                  <a:pt x="88" y="113"/>
                </a:lnTo>
                <a:lnTo>
                  <a:pt x="88" y="113"/>
                </a:lnTo>
                <a:lnTo>
                  <a:pt x="91" y="116"/>
                </a:lnTo>
                <a:lnTo>
                  <a:pt x="91" y="116"/>
                </a:lnTo>
                <a:lnTo>
                  <a:pt x="96" y="118"/>
                </a:lnTo>
                <a:lnTo>
                  <a:pt x="96" y="118"/>
                </a:lnTo>
                <a:lnTo>
                  <a:pt x="97" y="120"/>
                </a:lnTo>
                <a:lnTo>
                  <a:pt x="97" y="120"/>
                </a:lnTo>
                <a:lnTo>
                  <a:pt x="101" y="113"/>
                </a:lnTo>
                <a:lnTo>
                  <a:pt x="101" y="113"/>
                </a:lnTo>
                <a:close/>
                <a:moveTo>
                  <a:pt x="54" y="120"/>
                </a:moveTo>
                <a:lnTo>
                  <a:pt x="54" y="120"/>
                </a:lnTo>
                <a:lnTo>
                  <a:pt x="66" y="128"/>
                </a:lnTo>
                <a:lnTo>
                  <a:pt x="66" y="128"/>
                </a:lnTo>
                <a:lnTo>
                  <a:pt x="67" y="126"/>
                </a:lnTo>
                <a:lnTo>
                  <a:pt x="67" y="126"/>
                </a:lnTo>
                <a:lnTo>
                  <a:pt x="57" y="117"/>
                </a:lnTo>
                <a:lnTo>
                  <a:pt x="57" y="117"/>
                </a:lnTo>
                <a:lnTo>
                  <a:pt x="54" y="120"/>
                </a:lnTo>
                <a:lnTo>
                  <a:pt x="54" y="120"/>
                </a:lnTo>
                <a:close/>
                <a:moveTo>
                  <a:pt x="215" y="160"/>
                </a:moveTo>
                <a:lnTo>
                  <a:pt x="215" y="160"/>
                </a:lnTo>
                <a:lnTo>
                  <a:pt x="215" y="168"/>
                </a:lnTo>
                <a:lnTo>
                  <a:pt x="215" y="168"/>
                </a:lnTo>
                <a:lnTo>
                  <a:pt x="216" y="168"/>
                </a:lnTo>
                <a:lnTo>
                  <a:pt x="218" y="168"/>
                </a:lnTo>
                <a:lnTo>
                  <a:pt x="218" y="168"/>
                </a:lnTo>
                <a:lnTo>
                  <a:pt x="225" y="171"/>
                </a:lnTo>
                <a:lnTo>
                  <a:pt x="225" y="171"/>
                </a:lnTo>
                <a:lnTo>
                  <a:pt x="226" y="172"/>
                </a:lnTo>
                <a:lnTo>
                  <a:pt x="226" y="172"/>
                </a:lnTo>
                <a:lnTo>
                  <a:pt x="226" y="171"/>
                </a:lnTo>
                <a:lnTo>
                  <a:pt x="226" y="171"/>
                </a:lnTo>
                <a:lnTo>
                  <a:pt x="226" y="171"/>
                </a:lnTo>
                <a:lnTo>
                  <a:pt x="226" y="171"/>
                </a:lnTo>
                <a:lnTo>
                  <a:pt x="215" y="160"/>
                </a:lnTo>
                <a:lnTo>
                  <a:pt x="215" y="160"/>
                </a:lnTo>
                <a:close/>
                <a:moveTo>
                  <a:pt x="86" y="235"/>
                </a:moveTo>
                <a:lnTo>
                  <a:pt x="86" y="235"/>
                </a:lnTo>
                <a:lnTo>
                  <a:pt x="84" y="235"/>
                </a:lnTo>
                <a:lnTo>
                  <a:pt x="81" y="234"/>
                </a:lnTo>
                <a:lnTo>
                  <a:pt x="81" y="234"/>
                </a:lnTo>
                <a:lnTo>
                  <a:pt x="80" y="234"/>
                </a:lnTo>
                <a:lnTo>
                  <a:pt x="80" y="234"/>
                </a:lnTo>
                <a:lnTo>
                  <a:pt x="76" y="229"/>
                </a:lnTo>
                <a:lnTo>
                  <a:pt x="76" y="229"/>
                </a:lnTo>
                <a:lnTo>
                  <a:pt x="73" y="232"/>
                </a:lnTo>
                <a:lnTo>
                  <a:pt x="73" y="232"/>
                </a:lnTo>
                <a:lnTo>
                  <a:pt x="73" y="234"/>
                </a:lnTo>
                <a:lnTo>
                  <a:pt x="73" y="235"/>
                </a:lnTo>
                <a:lnTo>
                  <a:pt x="73" y="235"/>
                </a:lnTo>
                <a:lnTo>
                  <a:pt x="74" y="236"/>
                </a:lnTo>
                <a:lnTo>
                  <a:pt x="74" y="236"/>
                </a:lnTo>
                <a:lnTo>
                  <a:pt x="74" y="236"/>
                </a:lnTo>
                <a:lnTo>
                  <a:pt x="74" y="236"/>
                </a:lnTo>
                <a:lnTo>
                  <a:pt x="87" y="236"/>
                </a:lnTo>
                <a:lnTo>
                  <a:pt x="87" y="236"/>
                </a:lnTo>
                <a:lnTo>
                  <a:pt x="88" y="235"/>
                </a:lnTo>
                <a:lnTo>
                  <a:pt x="88" y="235"/>
                </a:lnTo>
                <a:lnTo>
                  <a:pt x="86" y="235"/>
                </a:lnTo>
                <a:lnTo>
                  <a:pt x="86" y="235"/>
                </a:lnTo>
                <a:close/>
                <a:moveTo>
                  <a:pt x="240" y="54"/>
                </a:moveTo>
                <a:lnTo>
                  <a:pt x="240" y="54"/>
                </a:lnTo>
                <a:lnTo>
                  <a:pt x="239" y="56"/>
                </a:lnTo>
                <a:lnTo>
                  <a:pt x="240" y="57"/>
                </a:lnTo>
                <a:lnTo>
                  <a:pt x="240" y="57"/>
                </a:lnTo>
                <a:lnTo>
                  <a:pt x="245" y="67"/>
                </a:lnTo>
                <a:lnTo>
                  <a:pt x="245" y="67"/>
                </a:lnTo>
                <a:lnTo>
                  <a:pt x="246" y="69"/>
                </a:lnTo>
                <a:lnTo>
                  <a:pt x="246" y="69"/>
                </a:lnTo>
                <a:lnTo>
                  <a:pt x="249" y="62"/>
                </a:lnTo>
                <a:lnTo>
                  <a:pt x="249" y="62"/>
                </a:lnTo>
                <a:lnTo>
                  <a:pt x="240" y="54"/>
                </a:lnTo>
                <a:lnTo>
                  <a:pt x="240" y="54"/>
                </a:lnTo>
                <a:close/>
                <a:moveTo>
                  <a:pt x="225" y="184"/>
                </a:moveTo>
                <a:lnTo>
                  <a:pt x="225" y="184"/>
                </a:lnTo>
                <a:lnTo>
                  <a:pt x="225" y="184"/>
                </a:lnTo>
                <a:lnTo>
                  <a:pt x="225" y="184"/>
                </a:lnTo>
                <a:lnTo>
                  <a:pt x="215" y="171"/>
                </a:lnTo>
                <a:lnTo>
                  <a:pt x="215" y="171"/>
                </a:lnTo>
                <a:lnTo>
                  <a:pt x="213" y="180"/>
                </a:lnTo>
                <a:lnTo>
                  <a:pt x="213" y="180"/>
                </a:lnTo>
                <a:lnTo>
                  <a:pt x="215" y="178"/>
                </a:lnTo>
                <a:lnTo>
                  <a:pt x="216" y="180"/>
                </a:lnTo>
                <a:lnTo>
                  <a:pt x="216" y="180"/>
                </a:lnTo>
                <a:lnTo>
                  <a:pt x="223" y="182"/>
                </a:lnTo>
                <a:lnTo>
                  <a:pt x="223" y="182"/>
                </a:lnTo>
                <a:lnTo>
                  <a:pt x="225" y="184"/>
                </a:lnTo>
                <a:lnTo>
                  <a:pt x="225" y="184"/>
                </a:lnTo>
                <a:close/>
                <a:moveTo>
                  <a:pt x="229" y="138"/>
                </a:moveTo>
                <a:lnTo>
                  <a:pt x="229" y="138"/>
                </a:lnTo>
                <a:lnTo>
                  <a:pt x="221" y="127"/>
                </a:lnTo>
                <a:lnTo>
                  <a:pt x="221" y="127"/>
                </a:lnTo>
                <a:lnTo>
                  <a:pt x="219" y="135"/>
                </a:lnTo>
                <a:lnTo>
                  <a:pt x="219" y="135"/>
                </a:lnTo>
                <a:lnTo>
                  <a:pt x="221" y="134"/>
                </a:lnTo>
                <a:lnTo>
                  <a:pt x="222" y="135"/>
                </a:lnTo>
                <a:lnTo>
                  <a:pt x="222" y="135"/>
                </a:lnTo>
                <a:lnTo>
                  <a:pt x="228" y="137"/>
                </a:lnTo>
                <a:lnTo>
                  <a:pt x="228" y="137"/>
                </a:lnTo>
                <a:lnTo>
                  <a:pt x="229" y="138"/>
                </a:lnTo>
                <a:lnTo>
                  <a:pt x="229" y="138"/>
                </a:lnTo>
                <a:close/>
                <a:moveTo>
                  <a:pt x="223" y="363"/>
                </a:moveTo>
                <a:lnTo>
                  <a:pt x="223" y="363"/>
                </a:lnTo>
                <a:lnTo>
                  <a:pt x="223" y="363"/>
                </a:lnTo>
                <a:lnTo>
                  <a:pt x="223" y="363"/>
                </a:lnTo>
                <a:lnTo>
                  <a:pt x="223" y="361"/>
                </a:lnTo>
                <a:lnTo>
                  <a:pt x="223" y="361"/>
                </a:lnTo>
                <a:lnTo>
                  <a:pt x="225" y="359"/>
                </a:lnTo>
                <a:lnTo>
                  <a:pt x="225" y="359"/>
                </a:lnTo>
                <a:lnTo>
                  <a:pt x="226" y="359"/>
                </a:lnTo>
                <a:lnTo>
                  <a:pt x="228" y="359"/>
                </a:lnTo>
                <a:lnTo>
                  <a:pt x="228" y="359"/>
                </a:lnTo>
                <a:lnTo>
                  <a:pt x="228" y="360"/>
                </a:lnTo>
                <a:lnTo>
                  <a:pt x="228" y="360"/>
                </a:lnTo>
                <a:lnTo>
                  <a:pt x="229" y="364"/>
                </a:lnTo>
                <a:lnTo>
                  <a:pt x="229" y="364"/>
                </a:lnTo>
                <a:lnTo>
                  <a:pt x="231" y="364"/>
                </a:lnTo>
                <a:lnTo>
                  <a:pt x="231" y="364"/>
                </a:lnTo>
                <a:lnTo>
                  <a:pt x="232" y="356"/>
                </a:lnTo>
                <a:lnTo>
                  <a:pt x="232" y="356"/>
                </a:lnTo>
                <a:lnTo>
                  <a:pt x="223" y="356"/>
                </a:lnTo>
                <a:lnTo>
                  <a:pt x="223" y="356"/>
                </a:lnTo>
                <a:lnTo>
                  <a:pt x="223" y="363"/>
                </a:lnTo>
                <a:lnTo>
                  <a:pt x="223" y="363"/>
                </a:lnTo>
                <a:close/>
                <a:moveTo>
                  <a:pt x="212" y="234"/>
                </a:moveTo>
                <a:lnTo>
                  <a:pt x="212" y="234"/>
                </a:lnTo>
                <a:lnTo>
                  <a:pt x="213" y="235"/>
                </a:lnTo>
                <a:lnTo>
                  <a:pt x="213" y="235"/>
                </a:lnTo>
                <a:lnTo>
                  <a:pt x="218" y="235"/>
                </a:lnTo>
                <a:lnTo>
                  <a:pt x="222" y="234"/>
                </a:lnTo>
                <a:lnTo>
                  <a:pt x="222" y="234"/>
                </a:lnTo>
                <a:lnTo>
                  <a:pt x="222" y="234"/>
                </a:lnTo>
                <a:lnTo>
                  <a:pt x="222" y="234"/>
                </a:lnTo>
                <a:lnTo>
                  <a:pt x="222" y="232"/>
                </a:lnTo>
                <a:lnTo>
                  <a:pt x="222" y="232"/>
                </a:lnTo>
                <a:lnTo>
                  <a:pt x="215" y="228"/>
                </a:lnTo>
                <a:lnTo>
                  <a:pt x="215" y="228"/>
                </a:lnTo>
                <a:lnTo>
                  <a:pt x="213" y="228"/>
                </a:lnTo>
                <a:lnTo>
                  <a:pt x="212" y="228"/>
                </a:lnTo>
                <a:lnTo>
                  <a:pt x="212" y="228"/>
                </a:lnTo>
                <a:lnTo>
                  <a:pt x="213" y="231"/>
                </a:lnTo>
                <a:lnTo>
                  <a:pt x="213" y="231"/>
                </a:lnTo>
                <a:lnTo>
                  <a:pt x="213" y="232"/>
                </a:lnTo>
                <a:lnTo>
                  <a:pt x="212" y="234"/>
                </a:lnTo>
                <a:lnTo>
                  <a:pt x="212" y="234"/>
                </a:lnTo>
                <a:close/>
                <a:moveTo>
                  <a:pt x="60" y="197"/>
                </a:moveTo>
                <a:lnTo>
                  <a:pt x="60" y="197"/>
                </a:lnTo>
                <a:lnTo>
                  <a:pt x="59" y="197"/>
                </a:lnTo>
                <a:lnTo>
                  <a:pt x="59" y="197"/>
                </a:lnTo>
                <a:lnTo>
                  <a:pt x="64" y="209"/>
                </a:lnTo>
                <a:lnTo>
                  <a:pt x="64" y="209"/>
                </a:lnTo>
                <a:lnTo>
                  <a:pt x="66" y="207"/>
                </a:lnTo>
                <a:lnTo>
                  <a:pt x="66" y="207"/>
                </a:lnTo>
                <a:lnTo>
                  <a:pt x="69" y="202"/>
                </a:lnTo>
                <a:lnTo>
                  <a:pt x="69" y="202"/>
                </a:lnTo>
                <a:lnTo>
                  <a:pt x="60" y="197"/>
                </a:lnTo>
                <a:lnTo>
                  <a:pt x="60" y="197"/>
                </a:lnTo>
                <a:close/>
                <a:moveTo>
                  <a:pt x="236" y="67"/>
                </a:moveTo>
                <a:lnTo>
                  <a:pt x="236" y="67"/>
                </a:lnTo>
                <a:lnTo>
                  <a:pt x="235" y="69"/>
                </a:lnTo>
                <a:lnTo>
                  <a:pt x="236" y="69"/>
                </a:lnTo>
                <a:lnTo>
                  <a:pt x="236" y="69"/>
                </a:lnTo>
                <a:lnTo>
                  <a:pt x="240" y="79"/>
                </a:lnTo>
                <a:lnTo>
                  <a:pt x="240" y="79"/>
                </a:lnTo>
                <a:lnTo>
                  <a:pt x="242" y="80"/>
                </a:lnTo>
                <a:lnTo>
                  <a:pt x="242" y="80"/>
                </a:lnTo>
                <a:lnTo>
                  <a:pt x="245" y="72"/>
                </a:lnTo>
                <a:lnTo>
                  <a:pt x="245" y="72"/>
                </a:lnTo>
                <a:lnTo>
                  <a:pt x="240" y="70"/>
                </a:lnTo>
                <a:lnTo>
                  <a:pt x="236" y="67"/>
                </a:lnTo>
                <a:lnTo>
                  <a:pt x="236" y="67"/>
                </a:lnTo>
                <a:close/>
                <a:moveTo>
                  <a:pt x="113" y="113"/>
                </a:moveTo>
                <a:lnTo>
                  <a:pt x="113" y="113"/>
                </a:lnTo>
                <a:lnTo>
                  <a:pt x="121" y="120"/>
                </a:lnTo>
                <a:lnTo>
                  <a:pt x="121" y="120"/>
                </a:lnTo>
                <a:lnTo>
                  <a:pt x="125" y="113"/>
                </a:lnTo>
                <a:lnTo>
                  <a:pt x="125" y="113"/>
                </a:lnTo>
                <a:lnTo>
                  <a:pt x="113" y="113"/>
                </a:lnTo>
                <a:lnTo>
                  <a:pt x="113" y="113"/>
                </a:lnTo>
                <a:close/>
                <a:moveTo>
                  <a:pt x="84" y="138"/>
                </a:moveTo>
                <a:lnTo>
                  <a:pt x="84" y="138"/>
                </a:lnTo>
                <a:lnTo>
                  <a:pt x="73" y="130"/>
                </a:lnTo>
                <a:lnTo>
                  <a:pt x="73" y="130"/>
                </a:lnTo>
                <a:lnTo>
                  <a:pt x="71" y="133"/>
                </a:lnTo>
                <a:lnTo>
                  <a:pt x="71" y="133"/>
                </a:lnTo>
                <a:lnTo>
                  <a:pt x="83" y="140"/>
                </a:lnTo>
                <a:lnTo>
                  <a:pt x="83" y="140"/>
                </a:lnTo>
                <a:lnTo>
                  <a:pt x="84" y="138"/>
                </a:lnTo>
                <a:lnTo>
                  <a:pt x="84" y="138"/>
                </a:lnTo>
                <a:close/>
                <a:moveTo>
                  <a:pt x="231" y="127"/>
                </a:moveTo>
                <a:lnTo>
                  <a:pt x="231" y="127"/>
                </a:lnTo>
                <a:lnTo>
                  <a:pt x="223" y="114"/>
                </a:lnTo>
                <a:lnTo>
                  <a:pt x="223" y="114"/>
                </a:lnTo>
                <a:lnTo>
                  <a:pt x="221" y="121"/>
                </a:lnTo>
                <a:lnTo>
                  <a:pt x="221" y="121"/>
                </a:lnTo>
                <a:lnTo>
                  <a:pt x="231" y="127"/>
                </a:lnTo>
                <a:lnTo>
                  <a:pt x="231" y="127"/>
                </a:lnTo>
                <a:close/>
                <a:moveTo>
                  <a:pt x="219" y="219"/>
                </a:moveTo>
                <a:lnTo>
                  <a:pt x="219" y="219"/>
                </a:lnTo>
                <a:lnTo>
                  <a:pt x="219" y="218"/>
                </a:lnTo>
                <a:lnTo>
                  <a:pt x="219" y="218"/>
                </a:lnTo>
                <a:lnTo>
                  <a:pt x="212" y="211"/>
                </a:lnTo>
                <a:lnTo>
                  <a:pt x="212" y="211"/>
                </a:lnTo>
                <a:lnTo>
                  <a:pt x="212" y="212"/>
                </a:lnTo>
                <a:lnTo>
                  <a:pt x="213" y="212"/>
                </a:lnTo>
                <a:lnTo>
                  <a:pt x="213" y="212"/>
                </a:lnTo>
                <a:lnTo>
                  <a:pt x="213" y="215"/>
                </a:lnTo>
                <a:lnTo>
                  <a:pt x="213" y="216"/>
                </a:lnTo>
                <a:lnTo>
                  <a:pt x="213" y="216"/>
                </a:lnTo>
                <a:lnTo>
                  <a:pt x="212" y="218"/>
                </a:lnTo>
                <a:lnTo>
                  <a:pt x="212" y="218"/>
                </a:lnTo>
                <a:lnTo>
                  <a:pt x="212" y="222"/>
                </a:lnTo>
                <a:lnTo>
                  <a:pt x="212" y="222"/>
                </a:lnTo>
                <a:lnTo>
                  <a:pt x="212" y="224"/>
                </a:lnTo>
                <a:lnTo>
                  <a:pt x="212" y="224"/>
                </a:lnTo>
                <a:lnTo>
                  <a:pt x="215" y="225"/>
                </a:lnTo>
                <a:lnTo>
                  <a:pt x="215" y="225"/>
                </a:lnTo>
                <a:lnTo>
                  <a:pt x="219" y="228"/>
                </a:lnTo>
                <a:lnTo>
                  <a:pt x="219" y="228"/>
                </a:lnTo>
                <a:lnTo>
                  <a:pt x="219" y="228"/>
                </a:lnTo>
                <a:lnTo>
                  <a:pt x="219" y="228"/>
                </a:lnTo>
                <a:lnTo>
                  <a:pt x="219" y="226"/>
                </a:lnTo>
                <a:lnTo>
                  <a:pt x="219" y="226"/>
                </a:lnTo>
                <a:lnTo>
                  <a:pt x="215" y="221"/>
                </a:lnTo>
                <a:lnTo>
                  <a:pt x="215" y="221"/>
                </a:lnTo>
                <a:lnTo>
                  <a:pt x="215" y="221"/>
                </a:lnTo>
                <a:lnTo>
                  <a:pt x="215" y="219"/>
                </a:lnTo>
                <a:lnTo>
                  <a:pt x="215" y="219"/>
                </a:lnTo>
                <a:lnTo>
                  <a:pt x="216" y="218"/>
                </a:lnTo>
                <a:lnTo>
                  <a:pt x="218" y="218"/>
                </a:lnTo>
                <a:lnTo>
                  <a:pt x="218" y="218"/>
                </a:lnTo>
                <a:lnTo>
                  <a:pt x="219" y="219"/>
                </a:lnTo>
                <a:lnTo>
                  <a:pt x="219" y="219"/>
                </a:lnTo>
                <a:close/>
                <a:moveTo>
                  <a:pt x="232" y="80"/>
                </a:moveTo>
                <a:lnTo>
                  <a:pt x="232" y="80"/>
                </a:lnTo>
                <a:lnTo>
                  <a:pt x="232" y="81"/>
                </a:lnTo>
                <a:lnTo>
                  <a:pt x="232" y="83"/>
                </a:lnTo>
                <a:lnTo>
                  <a:pt x="232" y="83"/>
                </a:lnTo>
                <a:lnTo>
                  <a:pt x="239" y="93"/>
                </a:lnTo>
                <a:lnTo>
                  <a:pt x="239" y="93"/>
                </a:lnTo>
                <a:lnTo>
                  <a:pt x="239" y="93"/>
                </a:lnTo>
                <a:lnTo>
                  <a:pt x="239" y="93"/>
                </a:lnTo>
                <a:lnTo>
                  <a:pt x="240" y="86"/>
                </a:lnTo>
                <a:lnTo>
                  <a:pt x="240" y="86"/>
                </a:lnTo>
                <a:lnTo>
                  <a:pt x="232" y="80"/>
                </a:lnTo>
                <a:lnTo>
                  <a:pt x="232" y="80"/>
                </a:lnTo>
                <a:close/>
                <a:moveTo>
                  <a:pt x="231" y="84"/>
                </a:moveTo>
                <a:lnTo>
                  <a:pt x="231" y="84"/>
                </a:lnTo>
                <a:lnTo>
                  <a:pt x="231" y="84"/>
                </a:lnTo>
                <a:lnTo>
                  <a:pt x="231" y="84"/>
                </a:lnTo>
                <a:lnTo>
                  <a:pt x="229" y="91"/>
                </a:lnTo>
                <a:lnTo>
                  <a:pt x="229" y="91"/>
                </a:lnTo>
                <a:lnTo>
                  <a:pt x="233" y="93"/>
                </a:lnTo>
                <a:lnTo>
                  <a:pt x="233" y="93"/>
                </a:lnTo>
                <a:lnTo>
                  <a:pt x="238" y="96"/>
                </a:lnTo>
                <a:lnTo>
                  <a:pt x="238" y="96"/>
                </a:lnTo>
                <a:lnTo>
                  <a:pt x="231" y="84"/>
                </a:lnTo>
                <a:lnTo>
                  <a:pt x="231" y="84"/>
                </a:lnTo>
                <a:close/>
                <a:moveTo>
                  <a:pt x="250" y="35"/>
                </a:moveTo>
                <a:lnTo>
                  <a:pt x="250" y="35"/>
                </a:lnTo>
                <a:lnTo>
                  <a:pt x="252" y="40"/>
                </a:lnTo>
                <a:lnTo>
                  <a:pt x="255" y="46"/>
                </a:lnTo>
                <a:lnTo>
                  <a:pt x="255" y="46"/>
                </a:lnTo>
                <a:lnTo>
                  <a:pt x="258" y="42"/>
                </a:lnTo>
                <a:lnTo>
                  <a:pt x="258" y="42"/>
                </a:lnTo>
                <a:lnTo>
                  <a:pt x="250" y="35"/>
                </a:lnTo>
                <a:lnTo>
                  <a:pt x="250" y="35"/>
                </a:lnTo>
                <a:close/>
                <a:moveTo>
                  <a:pt x="81" y="116"/>
                </a:moveTo>
                <a:lnTo>
                  <a:pt x="81" y="116"/>
                </a:lnTo>
                <a:lnTo>
                  <a:pt x="94" y="124"/>
                </a:lnTo>
                <a:lnTo>
                  <a:pt x="94" y="124"/>
                </a:lnTo>
                <a:lnTo>
                  <a:pt x="94" y="121"/>
                </a:lnTo>
                <a:lnTo>
                  <a:pt x="94" y="121"/>
                </a:lnTo>
                <a:lnTo>
                  <a:pt x="91" y="118"/>
                </a:lnTo>
                <a:lnTo>
                  <a:pt x="87" y="117"/>
                </a:lnTo>
                <a:lnTo>
                  <a:pt x="87" y="117"/>
                </a:lnTo>
                <a:lnTo>
                  <a:pt x="86" y="117"/>
                </a:lnTo>
                <a:lnTo>
                  <a:pt x="86" y="117"/>
                </a:lnTo>
                <a:lnTo>
                  <a:pt x="84" y="116"/>
                </a:lnTo>
                <a:lnTo>
                  <a:pt x="84" y="114"/>
                </a:lnTo>
                <a:lnTo>
                  <a:pt x="84" y="114"/>
                </a:lnTo>
                <a:lnTo>
                  <a:pt x="84" y="113"/>
                </a:lnTo>
                <a:lnTo>
                  <a:pt x="84" y="113"/>
                </a:lnTo>
                <a:lnTo>
                  <a:pt x="84" y="113"/>
                </a:lnTo>
                <a:lnTo>
                  <a:pt x="84" y="113"/>
                </a:lnTo>
                <a:lnTo>
                  <a:pt x="81" y="116"/>
                </a:lnTo>
                <a:lnTo>
                  <a:pt x="81" y="116"/>
                </a:lnTo>
                <a:close/>
                <a:moveTo>
                  <a:pt x="255" y="26"/>
                </a:moveTo>
                <a:lnTo>
                  <a:pt x="255" y="26"/>
                </a:lnTo>
                <a:lnTo>
                  <a:pt x="255" y="26"/>
                </a:lnTo>
                <a:lnTo>
                  <a:pt x="255" y="26"/>
                </a:lnTo>
                <a:lnTo>
                  <a:pt x="260" y="37"/>
                </a:lnTo>
                <a:lnTo>
                  <a:pt x="260" y="37"/>
                </a:lnTo>
                <a:lnTo>
                  <a:pt x="263" y="35"/>
                </a:lnTo>
                <a:lnTo>
                  <a:pt x="263" y="35"/>
                </a:lnTo>
                <a:lnTo>
                  <a:pt x="255" y="26"/>
                </a:lnTo>
                <a:lnTo>
                  <a:pt x="255" y="26"/>
                </a:lnTo>
                <a:close/>
                <a:moveTo>
                  <a:pt x="233" y="130"/>
                </a:moveTo>
                <a:lnTo>
                  <a:pt x="233" y="130"/>
                </a:lnTo>
                <a:lnTo>
                  <a:pt x="231" y="130"/>
                </a:lnTo>
                <a:lnTo>
                  <a:pt x="231" y="130"/>
                </a:lnTo>
                <a:lnTo>
                  <a:pt x="225" y="127"/>
                </a:lnTo>
                <a:lnTo>
                  <a:pt x="225" y="127"/>
                </a:lnTo>
                <a:lnTo>
                  <a:pt x="223" y="126"/>
                </a:lnTo>
                <a:lnTo>
                  <a:pt x="223" y="126"/>
                </a:lnTo>
                <a:lnTo>
                  <a:pt x="223" y="127"/>
                </a:lnTo>
                <a:lnTo>
                  <a:pt x="223" y="127"/>
                </a:lnTo>
                <a:lnTo>
                  <a:pt x="232" y="137"/>
                </a:lnTo>
                <a:lnTo>
                  <a:pt x="232" y="137"/>
                </a:lnTo>
                <a:lnTo>
                  <a:pt x="233" y="130"/>
                </a:lnTo>
                <a:lnTo>
                  <a:pt x="233" y="130"/>
                </a:lnTo>
                <a:close/>
                <a:moveTo>
                  <a:pt x="213" y="187"/>
                </a:moveTo>
                <a:lnTo>
                  <a:pt x="213" y="187"/>
                </a:lnTo>
                <a:lnTo>
                  <a:pt x="222" y="192"/>
                </a:lnTo>
                <a:lnTo>
                  <a:pt x="222" y="192"/>
                </a:lnTo>
                <a:lnTo>
                  <a:pt x="213" y="180"/>
                </a:lnTo>
                <a:lnTo>
                  <a:pt x="213" y="180"/>
                </a:lnTo>
                <a:lnTo>
                  <a:pt x="213" y="187"/>
                </a:lnTo>
                <a:lnTo>
                  <a:pt x="213" y="187"/>
                </a:lnTo>
                <a:close/>
                <a:moveTo>
                  <a:pt x="256" y="23"/>
                </a:moveTo>
                <a:lnTo>
                  <a:pt x="256" y="23"/>
                </a:lnTo>
                <a:lnTo>
                  <a:pt x="265" y="32"/>
                </a:lnTo>
                <a:lnTo>
                  <a:pt x="265" y="32"/>
                </a:lnTo>
                <a:lnTo>
                  <a:pt x="260" y="20"/>
                </a:lnTo>
                <a:lnTo>
                  <a:pt x="260" y="20"/>
                </a:lnTo>
                <a:lnTo>
                  <a:pt x="256" y="23"/>
                </a:lnTo>
                <a:lnTo>
                  <a:pt x="256" y="23"/>
                </a:lnTo>
                <a:close/>
                <a:moveTo>
                  <a:pt x="250" y="23"/>
                </a:moveTo>
                <a:lnTo>
                  <a:pt x="250" y="23"/>
                </a:lnTo>
                <a:lnTo>
                  <a:pt x="246" y="30"/>
                </a:lnTo>
                <a:lnTo>
                  <a:pt x="246" y="30"/>
                </a:lnTo>
                <a:lnTo>
                  <a:pt x="242" y="40"/>
                </a:lnTo>
                <a:lnTo>
                  <a:pt x="242" y="40"/>
                </a:lnTo>
                <a:lnTo>
                  <a:pt x="240" y="40"/>
                </a:lnTo>
                <a:lnTo>
                  <a:pt x="240" y="40"/>
                </a:lnTo>
                <a:lnTo>
                  <a:pt x="243" y="40"/>
                </a:lnTo>
                <a:lnTo>
                  <a:pt x="243" y="40"/>
                </a:lnTo>
                <a:lnTo>
                  <a:pt x="246" y="33"/>
                </a:lnTo>
                <a:lnTo>
                  <a:pt x="246" y="33"/>
                </a:lnTo>
                <a:lnTo>
                  <a:pt x="252" y="25"/>
                </a:lnTo>
                <a:lnTo>
                  <a:pt x="252" y="25"/>
                </a:lnTo>
                <a:lnTo>
                  <a:pt x="250" y="23"/>
                </a:lnTo>
                <a:lnTo>
                  <a:pt x="250" y="23"/>
                </a:lnTo>
                <a:close/>
                <a:moveTo>
                  <a:pt x="245" y="42"/>
                </a:moveTo>
                <a:lnTo>
                  <a:pt x="245" y="42"/>
                </a:lnTo>
                <a:lnTo>
                  <a:pt x="252" y="49"/>
                </a:lnTo>
                <a:lnTo>
                  <a:pt x="252" y="49"/>
                </a:lnTo>
                <a:lnTo>
                  <a:pt x="253" y="49"/>
                </a:lnTo>
                <a:lnTo>
                  <a:pt x="253" y="49"/>
                </a:lnTo>
                <a:lnTo>
                  <a:pt x="248" y="37"/>
                </a:lnTo>
                <a:lnTo>
                  <a:pt x="248" y="37"/>
                </a:lnTo>
                <a:lnTo>
                  <a:pt x="245" y="42"/>
                </a:lnTo>
                <a:lnTo>
                  <a:pt x="245" y="42"/>
                </a:lnTo>
                <a:close/>
                <a:moveTo>
                  <a:pt x="76" y="160"/>
                </a:moveTo>
                <a:lnTo>
                  <a:pt x="76" y="160"/>
                </a:lnTo>
                <a:lnTo>
                  <a:pt x="88" y="168"/>
                </a:lnTo>
                <a:lnTo>
                  <a:pt x="88" y="168"/>
                </a:lnTo>
                <a:lnTo>
                  <a:pt x="90" y="167"/>
                </a:lnTo>
                <a:lnTo>
                  <a:pt x="90" y="167"/>
                </a:lnTo>
                <a:lnTo>
                  <a:pt x="77" y="158"/>
                </a:lnTo>
                <a:lnTo>
                  <a:pt x="77" y="158"/>
                </a:lnTo>
                <a:lnTo>
                  <a:pt x="76" y="160"/>
                </a:lnTo>
                <a:lnTo>
                  <a:pt x="76" y="160"/>
                </a:lnTo>
                <a:close/>
                <a:moveTo>
                  <a:pt x="249" y="57"/>
                </a:moveTo>
                <a:lnTo>
                  <a:pt x="249" y="57"/>
                </a:lnTo>
                <a:lnTo>
                  <a:pt x="250" y="57"/>
                </a:lnTo>
                <a:lnTo>
                  <a:pt x="250" y="57"/>
                </a:lnTo>
                <a:lnTo>
                  <a:pt x="252" y="52"/>
                </a:lnTo>
                <a:lnTo>
                  <a:pt x="252" y="52"/>
                </a:lnTo>
                <a:lnTo>
                  <a:pt x="243" y="45"/>
                </a:lnTo>
                <a:lnTo>
                  <a:pt x="243" y="45"/>
                </a:lnTo>
                <a:lnTo>
                  <a:pt x="243" y="45"/>
                </a:lnTo>
                <a:lnTo>
                  <a:pt x="243" y="45"/>
                </a:lnTo>
                <a:lnTo>
                  <a:pt x="249" y="57"/>
                </a:lnTo>
                <a:lnTo>
                  <a:pt x="249" y="57"/>
                </a:lnTo>
                <a:close/>
                <a:moveTo>
                  <a:pt x="196" y="282"/>
                </a:moveTo>
                <a:lnTo>
                  <a:pt x="196" y="282"/>
                </a:lnTo>
                <a:lnTo>
                  <a:pt x="196" y="282"/>
                </a:lnTo>
                <a:lnTo>
                  <a:pt x="196" y="282"/>
                </a:lnTo>
                <a:lnTo>
                  <a:pt x="198" y="282"/>
                </a:lnTo>
                <a:lnTo>
                  <a:pt x="198" y="282"/>
                </a:lnTo>
                <a:lnTo>
                  <a:pt x="208" y="283"/>
                </a:lnTo>
                <a:lnTo>
                  <a:pt x="208" y="283"/>
                </a:lnTo>
                <a:lnTo>
                  <a:pt x="209" y="283"/>
                </a:lnTo>
                <a:lnTo>
                  <a:pt x="209" y="283"/>
                </a:lnTo>
                <a:lnTo>
                  <a:pt x="211" y="283"/>
                </a:lnTo>
                <a:lnTo>
                  <a:pt x="211" y="283"/>
                </a:lnTo>
                <a:lnTo>
                  <a:pt x="212" y="283"/>
                </a:lnTo>
                <a:lnTo>
                  <a:pt x="212" y="283"/>
                </a:lnTo>
                <a:lnTo>
                  <a:pt x="213" y="280"/>
                </a:lnTo>
                <a:lnTo>
                  <a:pt x="213" y="280"/>
                </a:lnTo>
                <a:lnTo>
                  <a:pt x="196" y="282"/>
                </a:lnTo>
                <a:lnTo>
                  <a:pt x="196" y="282"/>
                </a:lnTo>
                <a:close/>
                <a:moveTo>
                  <a:pt x="132" y="94"/>
                </a:moveTo>
                <a:lnTo>
                  <a:pt x="132" y="94"/>
                </a:lnTo>
                <a:lnTo>
                  <a:pt x="131" y="94"/>
                </a:lnTo>
                <a:lnTo>
                  <a:pt x="131" y="94"/>
                </a:lnTo>
                <a:lnTo>
                  <a:pt x="121" y="94"/>
                </a:lnTo>
                <a:lnTo>
                  <a:pt x="121" y="94"/>
                </a:lnTo>
                <a:lnTo>
                  <a:pt x="91" y="94"/>
                </a:lnTo>
                <a:lnTo>
                  <a:pt x="91" y="94"/>
                </a:lnTo>
                <a:lnTo>
                  <a:pt x="84" y="94"/>
                </a:lnTo>
                <a:lnTo>
                  <a:pt x="84" y="94"/>
                </a:lnTo>
                <a:lnTo>
                  <a:pt x="132" y="94"/>
                </a:lnTo>
                <a:lnTo>
                  <a:pt x="132" y="94"/>
                </a:lnTo>
                <a:close/>
                <a:moveTo>
                  <a:pt x="50" y="363"/>
                </a:moveTo>
                <a:lnTo>
                  <a:pt x="50" y="363"/>
                </a:lnTo>
                <a:lnTo>
                  <a:pt x="46" y="361"/>
                </a:lnTo>
                <a:lnTo>
                  <a:pt x="43" y="360"/>
                </a:lnTo>
                <a:lnTo>
                  <a:pt x="43" y="360"/>
                </a:lnTo>
                <a:lnTo>
                  <a:pt x="40" y="367"/>
                </a:lnTo>
                <a:lnTo>
                  <a:pt x="40" y="367"/>
                </a:lnTo>
                <a:lnTo>
                  <a:pt x="44" y="366"/>
                </a:lnTo>
                <a:lnTo>
                  <a:pt x="50" y="363"/>
                </a:lnTo>
                <a:lnTo>
                  <a:pt x="50" y="363"/>
                </a:lnTo>
                <a:close/>
                <a:moveTo>
                  <a:pt x="232" y="77"/>
                </a:moveTo>
                <a:lnTo>
                  <a:pt x="232" y="77"/>
                </a:lnTo>
                <a:lnTo>
                  <a:pt x="239" y="81"/>
                </a:lnTo>
                <a:lnTo>
                  <a:pt x="239" y="81"/>
                </a:lnTo>
                <a:lnTo>
                  <a:pt x="235" y="72"/>
                </a:lnTo>
                <a:lnTo>
                  <a:pt x="235" y="72"/>
                </a:lnTo>
                <a:lnTo>
                  <a:pt x="232" y="77"/>
                </a:lnTo>
                <a:lnTo>
                  <a:pt x="232" y="77"/>
                </a:lnTo>
                <a:close/>
                <a:moveTo>
                  <a:pt x="37" y="364"/>
                </a:moveTo>
                <a:lnTo>
                  <a:pt x="37" y="364"/>
                </a:lnTo>
                <a:lnTo>
                  <a:pt x="40" y="361"/>
                </a:lnTo>
                <a:lnTo>
                  <a:pt x="42" y="359"/>
                </a:lnTo>
                <a:lnTo>
                  <a:pt x="42" y="359"/>
                </a:lnTo>
                <a:lnTo>
                  <a:pt x="34" y="359"/>
                </a:lnTo>
                <a:lnTo>
                  <a:pt x="34" y="359"/>
                </a:lnTo>
                <a:lnTo>
                  <a:pt x="36" y="361"/>
                </a:lnTo>
                <a:lnTo>
                  <a:pt x="37" y="364"/>
                </a:lnTo>
                <a:lnTo>
                  <a:pt x="37" y="364"/>
                </a:lnTo>
                <a:close/>
                <a:moveTo>
                  <a:pt x="226" y="101"/>
                </a:moveTo>
                <a:lnTo>
                  <a:pt x="226" y="101"/>
                </a:lnTo>
                <a:lnTo>
                  <a:pt x="226" y="101"/>
                </a:lnTo>
                <a:lnTo>
                  <a:pt x="226" y="101"/>
                </a:lnTo>
                <a:lnTo>
                  <a:pt x="225" y="107"/>
                </a:lnTo>
                <a:lnTo>
                  <a:pt x="225" y="107"/>
                </a:lnTo>
                <a:lnTo>
                  <a:pt x="232" y="111"/>
                </a:lnTo>
                <a:lnTo>
                  <a:pt x="232" y="111"/>
                </a:lnTo>
                <a:lnTo>
                  <a:pt x="232" y="110"/>
                </a:lnTo>
                <a:lnTo>
                  <a:pt x="232" y="110"/>
                </a:lnTo>
                <a:lnTo>
                  <a:pt x="226" y="101"/>
                </a:lnTo>
                <a:lnTo>
                  <a:pt x="226" y="101"/>
                </a:lnTo>
                <a:close/>
                <a:moveTo>
                  <a:pt x="63" y="334"/>
                </a:moveTo>
                <a:lnTo>
                  <a:pt x="63" y="334"/>
                </a:lnTo>
                <a:lnTo>
                  <a:pt x="60" y="337"/>
                </a:lnTo>
                <a:lnTo>
                  <a:pt x="56" y="337"/>
                </a:lnTo>
                <a:lnTo>
                  <a:pt x="56" y="337"/>
                </a:lnTo>
                <a:lnTo>
                  <a:pt x="63" y="343"/>
                </a:lnTo>
                <a:lnTo>
                  <a:pt x="63" y="343"/>
                </a:lnTo>
                <a:lnTo>
                  <a:pt x="63" y="340"/>
                </a:lnTo>
                <a:lnTo>
                  <a:pt x="63" y="334"/>
                </a:lnTo>
                <a:lnTo>
                  <a:pt x="63" y="334"/>
                </a:lnTo>
                <a:close/>
                <a:moveTo>
                  <a:pt x="168" y="231"/>
                </a:moveTo>
                <a:lnTo>
                  <a:pt x="168" y="231"/>
                </a:lnTo>
                <a:lnTo>
                  <a:pt x="165" y="234"/>
                </a:lnTo>
                <a:lnTo>
                  <a:pt x="165" y="234"/>
                </a:lnTo>
                <a:lnTo>
                  <a:pt x="167" y="236"/>
                </a:lnTo>
                <a:lnTo>
                  <a:pt x="167" y="236"/>
                </a:lnTo>
                <a:lnTo>
                  <a:pt x="174" y="236"/>
                </a:lnTo>
                <a:lnTo>
                  <a:pt x="174" y="236"/>
                </a:lnTo>
                <a:lnTo>
                  <a:pt x="174" y="236"/>
                </a:lnTo>
                <a:lnTo>
                  <a:pt x="174" y="236"/>
                </a:lnTo>
                <a:lnTo>
                  <a:pt x="174" y="235"/>
                </a:lnTo>
                <a:lnTo>
                  <a:pt x="174" y="235"/>
                </a:lnTo>
                <a:lnTo>
                  <a:pt x="168" y="231"/>
                </a:lnTo>
                <a:lnTo>
                  <a:pt x="168" y="231"/>
                </a:lnTo>
                <a:close/>
                <a:moveTo>
                  <a:pt x="240" y="361"/>
                </a:moveTo>
                <a:lnTo>
                  <a:pt x="240" y="361"/>
                </a:lnTo>
                <a:lnTo>
                  <a:pt x="238" y="359"/>
                </a:lnTo>
                <a:lnTo>
                  <a:pt x="235" y="356"/>
                </a:lnTo>
                <a:lnTo>
                  <a:pt x="235" y="356"/>
                </a:lnTo>
                <a:lnTo>
                  <a:pt x="233" y="364"/>
                </a:lnTo>
                <a:lnTo>
                  <a:pt x="233" y="364"/>
                </a:lnTo>
                <a:lnTo>
                  <a:pt x="240" y="361"/>
                </a:lnTo>
                <a:lnTo>
                  <a:pt x="240" y="361"/>
                </a:lnTo>
                <a:close/>
                <a:moveTo>
                  <a:pt x="195" y="344"/>
                </a:moveTo>
                <a:lnTo>
                  <a:pt x="195" y="344"/>
                </a:lnTo>
                <a:lnTo>
                  <a:pt x="194" y="349"/>
                </a:lnTo>
                <a:lnTo>
                  <a:pt x="196" y="356"/>
                </a:lnTo>
                <a:lnTo>
                  <a:pt x="199" y="360"/>
                </a:lnTo>
                <a:lnTo>
                  <a:pt x="204" y="363"/>
                </a:lnTo>
                <a:lnTo>
                  <a:pt x="204" y="363"/>
                </a:lnTo>
                <a:lnTo>
                  <a:pt x="204" y="361"/>
                </a:lnTo>
                <a:lnTo>
                  <a:pt x="204" y="361"/>
                </a:lnTo>
                <a:lnTo>
                  <a:pt x="199" y="357"/>
                </a:lnTo>
                <a:lnTo>
                  <a:pt x="196" y="351"/>
                </a:lnTo>
                <a:lnTo>
                  <a:pt x="196" y="351"/>
                </a:lnTo>
                <a:lnTo>
                  <a:pt x="195" y="344"/>
                </a:lnTo>
                <a:lnTo>
                  <a:pt x="195" y="344"/>
                </a:lnTo>
                <a:close/>
                <a:moveTo>
                  <a:pt x="232" y="143"/>
                </a:moveTo>
                <a:lnTo>
                  <a:pt x="232" y="143"/>
                </a:lnTo>
                <a:lnTo>
                  <a:pt x="223" y="138"/>
                </a:lnTo>
                <a:lnTo>
                  <a:pt x="223" y="138"/>
                </a:lnTo>
                <a:lnTo>
                  <a:pt x="223" y="138"/>
                </a:lnTo>
                <a:lnTo>
                  <a:pt x="223" y="138"/>
                </a:lnTo>
                <a:lnTo>
                  <a:pt x="231" y="147"/>
                </a:lnTo>
                <a:lnTo>
                  <a:pt x="231" y="147"/>
                </a:lnTo>
                <a:lnTo>
                  <a:pt x="232" y="143"/>
                </a:lnTo>
                <a:lnTo>
                  <a:pt x="232" y="143"/>
                </a:lnTo>
                <a:close/>
                <a:moveTo>
                  <a:pt x="191" y="151"/>
                </a:moveTo>
                <a:lnTo>
                  <a:pt x="191" y="151"/>
                </a:lnTo>
                <a:lnTo>
                  <a:pt x="182" y="144"/>
                </a:lnTo>
                <a:lnTo>
                  <a:pt x="182" y="144"/>
                </a:lnTo>
                <a:lnTo>
                  <a:pt x="181" y="145"/>
                </a:lnTo>
                <a:lnTo>
                  <a:pt x="181" y="145"/>
                </a:lnTo>
                <a:lnTo>
                  <a:pt x="189" y="154"/>
                </a:lnTo>
                <a:lnTo>
                  <a:pt x="189" y="154"/>
                </a:lnTo>
                <a:lnTo>
                  <a:pt x="191" y="151"/>
                </a:lnTo>
                <a:lnTo>
                  <a:pt x="191" y="151"/>
                </a:lnTo>
                <a:close/>
                <a:moveTo>
                  <a:pt x="56" y="324"/>
                </a:moveTo>
                <a:lnTo>
                  <a:pt x="56" y="324"/>
                </a:lnTo>
                <a:lnTo>
                  <a:pt x="53" y="329"/>
                </a:lnTo>
                <a:lnTo>
                  <a:pt x="53" y="329"/>
                </a:lnTo>
                <a:lnTo>
                  <a:pt x="61" y="332"/>
                </a:lnTo>
                <a:lnTo>
                  <a:pt x="61" y="332"/>
                </a:lnTo>
                <a:lnTo>
                  <a:pt x="60" y="329"/>
                </a:lnTo>
                <a:lnTo>
                  <a:pt x="56" y="324"/>
                </a:lnTo>
                <a:lnTo>
                  <a:pt x="56" y="324"/>
                </a:lnTo>
                <a:close/>
                <a:moveTo>
                  <a:pt x="206" y="357"/>
                </a:moveTo>
                <a:lnTo>
                  <a:pt x="206" y="357"/>
                </a:lnTo>
                <a:lnTo>
                  <a:pt x="208" y="359"/>
                </a:lnTo>
                <a:lnTo>
                  <a:pt x="208" y="359"/>
                </a:lnTo>
                <a:lnTo>
                  <a:pt x="211" y="356"/>
                </a:lnTo>
                <a:lnTo>
                  <a:pt x="211" y="356"/>
                </a:lnTo>
                <a:lnTo>
                  <a:pt x="212" y="356"/>
                </a:lnTo>
                <a:lnTo>
                  <a:pt x="213" y="353"/>
                </a:lnTo>
                <a:lnTo>
                  <a:pt x="213" y="353"/>
                </a:lnTo>
                <a:lnTo>
                  <a:pt x="213" y="351"/>
                </a:lnTo>
                <a:lnTo>
                  <a:pt x="213" y="351"/>
                </a:lnTo>
                <a:lnTo>
                  <a:pt x="213" y="350"/>
                </a:lnTo>
                <a:lnTo>
                  <a:pt x="213" y="350"/>
                </a:lnTo>
                <a:lnTo>
                  <a:pt x="213" y="350"/>
                </a:lnTo>
                <a:lnTo>
                  <a:pt x="212" y="350"/>
                </a:lnTo>
                <a:lnTo>
                  <a:pt x="212" y="350"/>
                </a:lnTo>
                <a:lnTo>
                  <a:pt x="211" y="351"/>
                </a:lnTo>
                <a:lnTo>
                  <a:pt x="211" y="351"/>
                </a:lnTo>
                <a:lnTo>
                  <a:pt x="206" y="357"/>
                </a:lnTo>
                <a:lnTo>
                  <a:pt x="206" y="357"/>
                </a:lnTo>
                <a:close/>
                <a:moveTo>
                  <a:pt x="103" y="157"/>
                </a:moveTo>
                <a:lnTo>
                  <a:pt x="103" y="157"/>
                </a:lnTo>
                <a:lnTo>
                  <a:pt x="113" y="165"/>
                </a:lnTo>
                <a:lnTo>
                  <a:pt x="113" y="165"/>
                </a:lnTo>
                <a:lnTo>
                  <a:pt x="114" y="162"/>
                </a:lnTo>
                <a:lnTo>
                  <a:pt x="114" y="162"/>
                </a:lnTo>
                <a:lnTo>
                  <a:pt x="103" y="155"/>
                </a:lnTo>
                <a:lnTo>
                  <a:pt x="103" y="155"/>
                </a:lnTo>
                <a:lnTo>
                  <a:pt x="103" y="157"/>
                </a:lnTo>
                <a:lnTo>
                  <a:pt x="103" y="157"/>
                </a:lnTo>
                <a:close/>
                <a:moveTo>
                  <a:pt x="150" y="145"/>
                </a:moveTo>
                <a:lnTo>
                  <a:pt x="150" y="145"/>
                </a:lnTo>
                <a:lnTo>
                  <a:pt x="140" y="137"/>
                </a:lnTo>
                <a:lnTo>
                  <a:pt x="140" y="137"/>
                </a:lnTo>
                <a:lnTo>
                  <a:pt x="138" y="138"/>
                </a:lnTo>
                <a:lnTo>
                  <a:pt x="138" y="138"/>
                </a:lnTo>
                <a:lnTo>
                  <a:pt x="150" y="147"/>
                </a:lnTo>
                <a:lnTo>
                  <a:pt x="150" y="147"/>
                </a:lnTo>
                <a:lnTo>
                  <a:pt x="150" y="145"/>
                </a:lnTo>
                <a:lnTo>
                  <a:pt x="150" y="145"/>
                </a:lnTo>
                <a:close/>
                <a:moveTo>
                  <a:pt x="263" y="18"/>
                </a:moveTo>
                <a:lnTo>
                  <a:pt x="263" y="18"/>
                </a:lnTo>
                <a:lnTo>
                  <a:pt x="270" y="26"/>
                </a:lnTo>
                <a:lnTo>
                  <a:pt x="270" y="26"/>
                </a:lnTo>
                <a:lnTo>
                  <a:pt x="270" y="26"/>
                </a:lnTo>
                <a:lnTo>
                  <a:pt x="270" y="26"/>
                </a:lnTo>
                <a:lnTo>
                  <a:pt x="266" y="15"/>
                </a:lnTo>
                <a:lnTo>
                  <a:pt x="266" y="15"/>
                </a:lnTo>
                <a:lnTo>
                  <a:pt x="263" y="18"/>
                </a:lnTo>
                <a:lnTo>
                  <a:pt x="263" y="18"/>
                </a:lnTo>
                <a:close/>
                <a:moveTo>
                  <a:pt x="61" y="150"/>
                </a:moveTo>
                <a:lnTo>
                  <a:pt x="61" y="150"/>
                </a:lnTo>
                <a:lnTo>
                  <a:pt x="71" y="157"/>
                </a:lnTo>
                <a:lnTo>
                  <a:pt x="71" y="157"/>
                </a:lnTo>
                <a:lnTo>
                  <a:pt x="73" y="155"/>
                </a:lnTo>
                <a:lnTo>
                  <a:pt x="73" y="155"/>
                </a:lnTo>
                <a:lnTo>
                  <a:pt x="61" y="148"/>
                </a:lnTo>
                <a:lnTo>
                  <a:pt x="61" y="148"/>
                </a:lnTo>
                <a:lnTo>
                  <a:pt x="61" y="150"/>
                </a:lnTo>
                <a:lnTo>
                  <a:pt x="61" y="150"/>
                </a:lnTo>
                <a:close/>
                <a:moveTo>
                  <a:pt x="66" y="177"/>
                </a:moveTo>
                <a:lnTo>
                  <a:pt x="66" y="177"/>
                </a:lnTo>
                <a:lnTo>
                  <a:pt x="77" y="185"/>
                </a:lnTo>
                <a:lnTo>
                  <a:pt x="77" y="185"/>
                </a:lnTo>
                <a:lnTo>
                  <a:pt x="78" y="184"/>
                </a:lnTo>
                <a:lnTo>
                  <a:pt x="78" y="184"/>
                </a:lnTo>
                <a:lnTo>
                  <a:pt x="67" y="175"/>
                </a:lnTo>
                <a:lnTo>
                  <a:pt x="67" y="175"/>
                </a:lnTo>
                <a:lnTo>
                  <a:pt x="66" y="177"/>
                </a:lnTo>
                <a:lnTo>
                  <a:pt x="66" y="177"/>
                </a:lnTo>
                <a:close/>
                <a:moveTo>
                  <a:pt x="213" y="359"/>
                </a:moveTo>
                <a:lnTo>
                  <a:pt x="213" y="359"/>
                </a:lnTo>
                <a:lnTo>
                  <a:pt x="208" y="360"/>
                </a:lnTo>
                <a:lnTo>
                  <a:pt x="208" y="360"/>
                </a:lnTo>
                <a:lnTo>
                  <a:pt x="213" y="364"/>
                </a:lnTo>
                <a:lnTo>
                  <a:pt x="221" y="366"/>
                </a:lnTo>
                <a:lnTo>
                  <a:pt x="221" y="366"/>
                </a:lnTo>
                <a:lnTo>
                  <a:pt x="219" y="366"/>
                </a:lnTo>
                <a:lnTo>
                  <a:pt x="219" y="366"/>
                </a:lnTo>
                <a:lnTo>
                  <a:pt x="216" y="364"/>
                </a:lnTo>
                <a:lnTo>
                  <a:pt x="216" y="364"/>
                </a:lnTo>
                <a:lnTo>
                  <a:pt x="213" y="363"/>
                </a:lnTo>
                <a:lnTo>
                  <a:pt x="213" y="360"/>
                </a:lnTo>
                <a:lnTo>
                  <a:pt x="213" y="360"/>
                </a:lnTo>
                <a:lnTo>
                  <a:pt x="213" y="359"/>
                </a:lnTo>
                <a:lnTo>
                  <a:pt x="213" y="359"/>
                </a:lnTo>
                <a:lnTo>
                  <a:pt x="213" y="359"/>
                </a:lnTo>
                <a:lnTo>
                  <a:pt x="213" y="359"/>
                </a:lnTo>
                <a:close/>
                <a:moveTo>
                  <a:pt x="104" y="177"/>
                </a:moveTo>
                <a:lnTo>
                  <a:pt x="104" y="177"/>
                </a:lnTo>
                <a:lnTo>
                  <a:pt x="94" y="170"/>
                </a:lnTo>
                <a:lnTo>
                  <a:pt x="94" y="170"/>
                </a:lnTo>
                <a:lnTo>
                  <a:pt x="93" y="171"/>
                </a:lnTo>
                <a:lnTo>
                  <a:pt x="93" y="171"/>
                </a:lnTo>
                <a:lnTo>
                  <a:pt x="103" y="178"/>
                </a:lnTo>
                <a:lnTo>
                  <a:pt x="103" y="178"/>
                </a:lnTo>
                <a:lnTo>
                  <a:pt x="104" y="177"/>
                </a:lnTo>
                <a:lnTo>
                  <a:pt x="104" y="177"/>
                </a:lnTo>
                <a:close/>
                <a:moveTo>
                  <a:pt x="108" y="207"/>
                </a:moveTo>
                <a:lnTo>
                  <a:pt x="108" y="207"/>
                </a:lnTo>
                <a:lnTo>
                  <a:pt x="98" y="198"/>
                </a:lnTo>
                <a:lnTo>
                  <a:pt x="98" y="198"/>
                </a:lnTo>
                <a:lnTo>
                  <a:pt x="97" y="199"/>
                </a:lnTo>
                <a:lnTo>
                  <a:pt x="97" y="199"/>
                </a:lnTo>
                <a:lnTo>
                  <a:pt x="108" y="208"/>
                </a:lnTo>
                <a:lnTo>
                  <a:pt x="108" y="208"/>
                </a:lnTo>
                <a:lnTo>
                  <a:pt x="108" y="207"/>
                </a:lnTo>
                <a:lnTo>
                  <a:pt x="108" y="207"/>
                </a:lnTo>
                <a:close/>
                <a:moveTo>
                  <a:pt x="43" y="170"/>
                </a:moveTo>
                <a:lnTo>
                  <a:pt x="43" y="170"/>
                </a:lnTo>
                <a:lnTo>
                  <a:pt x="43" y="170"/>
                </a:lnTo>
                <a:lnTo>
                  <a:pt x="43" y="170"/>
                </a:lnTo>
                <a:lnTo>
                  <a:pt x="50" y="188"/>
                </a:lnTo>
                <a:lnTo>
                  <a:pt x="50" y="188"/>
                </a:lnTo>
                <a:lnTo>
                  <a:pt x="50" y="187"/>
                </a:lnTo>
                <a:lnTo>
                  <a:pt x="50" y="187"/>
                </a:lnTo>
                <a:lnTo>
                  <a:pt x="49" y="181"/>
                </a:lnTo>
                <a:lnTo>
                  <a:pt x="49" y="181"/>
                </a:lnTo>
                <a:lnTo>
                  <a:pt x="44" y="172"/>
                </a:lnTo>
                <a:lnTo>
                  <a:pt x="44" y="172"/>
                </a:lnTo>
                <a:lnTo>
                  <a:pt x="43" y="170"/>
                </a:lnTo>
                <a:lnTo>
                  <a:pt x="43" y="170"/>
                </a:lnTo>
                <a:close/>
                <a:moveTo>
                  <a:pt x="130" y="175"/>
                </a:moveTo>
                <a:lnTo>
                  <a:pt x="130" y="175"/>
                </a:lnTo>
                <a:lnTo>
                  <a:pt x="120" y="168"/>
                </a:lnTo>
                <a:lnTo>
                  <a:pt x="120" y="168"/>
                </a:lnTo>
                <a:lnTo>
                  <a:pt x="118" y="170"/>
                </a:lnTo>
                <a:lnTo>
                  <a:pt x="118" y="170"/>
                </a:lnTo>
                <a:lnTo>
                  <a:pt x="128" y="177"/>
                </a:lnTo>
                <a:lnTo>
                  <a:pt x="128" y="177"/>
                </a:lnTo>
                <a:lnTo>
                  <a:pt x="130" y="175"/>
                </a:lnTo>
                <a:lnTo>
                  <a:pt x="130" y="175"/>
                </a:lnTo>
                <a:lnTo>
                  <a:pt x="130" y="175"/>
                </a:lnTo>
                <a:lnTo>
                  <a:pt x="130" y="175"/>
                </a:lnTo>
                <a:close/>
                <a:moveTo>
                  <a:pt x="221" y="160"/>
                </a:moveTo>
                <a:lnTo>
                  <a:pt x="221" y="160"/>
                </a:lnTo>
                <a:lnTo>
                  <a:pt x="228" y="168"/>
                </a:lnTo>
                <a:lnTo>
                  <a:pt x="228" y="168"/>
                </a:lnTo>
                <a:lnTo>
                  <a:pt x="228" y="164"/>
                </a:lnTo>
                <a:lnTo>
                  <a:pt x="228" y="164"/>
                </a:lnTo>
                <a:lnTo>
                  <a:pt x="221" y="160"/>
                </a:lnTo>
                <a:lnTo>
                  <a:pt x="221" y="160"/>
                </a:lnTo>
                <a:close/>
                <a:moveTo>
                  <a:pt x="231" y="76"/>
                </a:moveTo>
                <a:lnTo>
                  <a:pt x="231" y="76"/>
                </a:lnTo>
                <a:lnTo>
                  <a:pt x="232" y="70"/>
                </a:lnTo>
                <a:lnTo>
                  <a:pt x="232" y="70"/>
                </a:lnTo>
                <a:lnTo>
                  <a:pt x="232" y="67"/>
                </a:lnTo>
                <a:lnTo>
                  <a:pt x="231" y="66"/>
                </a:lnTo>
                <a:lnTo>
                  <a:pt x="231" y="66"/>
                </a:lnTo>
                <a:lnTo>
                  <a:pt x="228" y="76"/>
                </a:lnTo>
                <a:lnTo>
                  <a:pt x="228" y="76"/>
                </a:lnTo>
                <a:lnTo>
                  <a:pt x="231" y="76"/>
                </a:lnTo>
                <a:lnTo>
                  <a:pt x="231" y="76"/>
                </a:lnTo>
                <a:close/>
                <a:moveTo>
                  <a:pt x="243" y="69"/>
                </a:moveTo>
                <a:lnTo>
                  <a:pt x="243" y="69"/>
                </a:lnTo>
                <a:lnTo>
                  <a:pt x="238" y="60"/>
                </a:lnTo>
                <a:lnTo>
                  <a:pt x="238" y="60"/>
                </a:lnTo>
                <a:lnTo>
                  <a:pt x="236" y="64"/>
                </a:lnTo>
                <a:lnTo>
                  <a:pt x="236" y="64"/>
                </a:lnTo>
                <a:lnTo>
                  <a:pt x="243" y="69"/>
                </a:lnTo>
                <a:lnTo>
                  <a:pt x="243" y="69"/>
                </a:lnTo>
                <a:close/>
                <a:moveTo>
                  <a:pt x="29" y="367"/>
                </a:moveTo>
                <a:lnTo>
                  <a:pt x="29" y="367"/>
                </a:lnTo>
                <a:lnTo>
                  <a:pt x="36" y="367"/>
                </a:lnTo>
                <a:lnTo>
                  <a:pt x="36" y="367"/>
                </a:lnTo>
                <a:lnTo>
                  <a:pt x="34" y="364"/>
                </a:lnTo>
                <a:lnTo>
                  <a:pt x="34" y="364"/>
                </a:lnTo>
                <a:lnTo>
                  <a:pt x="33" y="361"/>
                </a:lnTo>
                <a:lnTo>
                  <a:pt x="33" y="361"/>
                </a:lnTo>
                <a:lnTo>
                  <a:pt x="29" y="367"/>
                </a:lnTo>
                <a:lnTo>
                  <a:pt x="29" y="367"/>
                </a:lnTo>
                <a:close/>
                <a:moveTo>
                  <a:pt x="111" y="181"/>
                </a:moveTo>
                <a:lnTo>
                  <a:pt x="111" y="181"/>
                </a:lnTo>
                <a:lnTo>
                  <a:pt x="110" y="182"/>
                </a:lnTo>
                <a:lnTo>
                  <a:pt x="110" y="182"/>
                </a:lnTo>
                <a:lnTo>
                  <a:pt x="120" y="189"/>
                </a:lnTo>
                <a:lnTo>
                  <a:pt x="120" y="189"/>
                </a:lnTo>
                <a:lnTo>
                  <a:pt x="121" y="188"/>
                </a:lnTo>
                <a:lnTo>
                  <a:pt x="121" y="188"/>
                </a:lnTo>
                <a:lnTo>
                  <a:pt x="111" y="181"/>
                </a:lnTo>
                <a:lnTo>
                  <a:pt x="111" y="181"/>
                </a:lnTo>
                <a:close/>
                <a:moveTo>
                  <a:pt x="229" y="157"/>
                </a:moveTo>
                <a:lnTo>
                  <a:pt x="229" y="157"/>
                </a:lnTo>
                <a:lnTo>
                  <a:pt x="229" y="153"/>
                </a:lnTo>
                <a:lnTo>
                  <a:pt x="229" y="153"/>
                </a:lnTo>
                <a:lnTo>
                  <a:pt x="222" y="148"/>
                </a:lnTo>
                <a:lnTo>
                  <a:pt x="222" y="148"/>
                </a:lnTo>
                <a:lnTo>
                  <a:pt x="222" y="150"/>
                </a:lnTo>
                <a:lnTo>
                  <a:pt x="222" y="150"/>
                </a:lnTo>
                <a:lnTo>
                  <a:pt x="229" y="157"/>
                </a:lnTo>
                <a:lnTo>
                  <a:pt x="229" y="157"/>
                </a:lnTo>
                <a:close/>
                <a:moveTo>
                  <a:pt x="212" y="208"/>
                </a:moveTo>
                <a:lnTo>
                  <a:pt x="212" y="208"/>
                </a:lnTo>
                <a:lnTo>
                  <a:pt x="216" y="209"/>
                </a:lnTo>
                <a:lnTo>
                  <a:pt x="219" y="211"/>
                </a:lnTo>
                <a:lnTo>
                  <a:pt x="219" y="211"/>
                </a:lnTo>
                <a:lnTo>
                  <a:pt x="218" y="209"/>
                </a:lnTo>
                <a:lnTo>
                  <a:pt x="218" y="209"/>
                </a:lnTo>
                <a:lnTo>
                  <a:pt x="216" y="208"/>
                </a:lnTo>
                <a:lnTo>
                  <a:pt x="216" y="208"/>
                </a:lnTo>
                <a:lnTo>
                  <a:pt x="215" y="207"/>
                </a:lnTo>
                <a:lnTo>
                  <a:pt x="215" y="207"/>
                </a:lnTo>
                <a:lnTo>
                  <a:pt x="213" y="204"/>
                </a:lnTo>
                <a:lnTo>
                  <a:pt x="213" y="204"/>
                </a:lnTo>
                <a:lnTo>
                  <a:pt x="212" y="202"/>
                </a:lnTo>
                <a:lnTo>
                  <a:pt x="212" y="202"/>
                </a:lnTo>
                <a:lnTo>
                  <a:pt x="212" y="208"/>
                </a:lnTo>
                <a:lnTo>
                  <a:pt x="212" y="208"/>
                </a:lnTo>
                <a:close/>
                <a:moveTo>
                  <a:pt x="50" y="164"/>
                </a:moveTo>
                <a:lnTo>
                  <a:pt x="50" y="164"/>
                </a:lnTo>
                <a:lnTo>
                  <a:pt x="60" y="172"/>
                </a:lnTo>
                <a:lnTo>
                  <a:pt x="60" y="172"/>
                </a:lnTo>
                <a:lnTo>
                  <a:pt x="61" y="171"/>
                </a:lnTo>
                <a:lnTo>
                  <a:pt x="61" y="171"/>
                </a:lnTo>
                <a:lnTo>
                  <a:pt x="51" y="164"/>
                </a:lnTo>
                <a:lnTo>
                  <a:pt x="51" y="164"/>
                </a:lnTo>
                <a:lnTo>
                  <a:pt x="50" y="164"/>
                </a:lnTo>
                <a:lnTo>
                  <a:pt x="50" y="164"/>
                </a:lnTo>
                <a:close/>
                <a:moveTo>
                  <a:pt x="91" y="194"/>
                </a:moveTo>
                <a:lnTo>
                  <a:pt x="91" y="194"/>
                </a:lnTo>
                <a:lnTo>
                  <a:pt x="83" y="188"/>
                </a:lnTo>
                <a:lnTo>
                  <a:pt x="83" y="188"/>
                </a:lnTo>
                <a:lnTo>
                  <a:pt x="81" y="189"/>
                </a:lnTo>
                <a:lnTo>
                  <a:pt x="81" y="189"/>
                </a:lnTo>
                <a:lnTo>
                  <a:pt x="90" y="195"/>
                </a:lnTo>
                <a:lnTo>
                  <a:pt x="90" y="195"/>
                </a:lnTo>
                <a:lnTo>
                  <a:pt x="91" y="194"/>
                </a:lnTo>
                <a:lnTo>
                  <a:pt x="91" y="194"/>
                </a:lnTo>
                <a:close/>
                <a:moveTo>
                  <a:pt x="225" y="180"/>
                </a:moveTo>
                <a:lnTo>
                  <a:pt x="225" y="180"/>
                </a:lnTo>
                <a:lnTo>
                  <a:pt x="226" y="180"/>
                </a:lnTo>
                <a:lnTo>
                  <a:pt x="226" y="180"/>
                </a:lnTo>
                <a:lnTo>
                  <a:pt x="226" y="175"/>
                </a:lnTo>
                <a:lnTo>
                  <a:pt x="226" y="175"/>
                </a:lnTo>
                <a:lnTo>
                  <a:pt x="223" y="174"/>
                </a:lnTo>
                <a:lnTo>
                  <a:pt x="223" y="174"/>
                </a:lnTo>
                <a:lnTo>
                  <a:pt x="222" y="172"/>
                </a:lnTo>
                <a:lnTo>
                  <a:pt x="222" y="172"/>
                </a:lnTo>
                <a:lnTo>
                  <a:pt x="219" y="172"/>
                </a:lnTo>
                <a:lnTo>
                  <a:pt x="219" y="172"/>
                </a:lnTo>
                <a:lnTo>
                  <a:pt x="225" y="180"/>
                </a:lnTo>
                <a:lnTo>
                  <a:pt x="225" y="180"/>
                </a:lnTo>
                <a:close/>
                <a:moveTo>
                  <a:pt x="51" y="114"/>
                </a:moveTo>
                <a:lnTo>
                  <a:pt x="51" y="114"/>
                </a:lnTo>
                <a:lnTo>
                  <a:pt x="47" y="110"/>
                </a:lnTo>
                <a:lnTo>
                  <a:pt x="47" y="110"/>
                </a:lnTo>
                <a:lnTo>
                  <a:pt x="47" y="110"/>
                </a:lnTo>
                <a:lnTo>
                  <a:pt x="47" y="110"/>
                </a:lnTo>
                <a:lnTo>
                  <a:pt x="44" y="110"/>
                </a:lnTo>
                <a:lnTo>
                  <a:pt x="44" y="110"/>
                </a:lnTo>
                <a:lnTo>
                  <a:pt x="50" y="116"/>
                </a:lnTo>
                <a:lnTo>
                  <a:pt x="50" y="116"/>
                </a:lnTo>
                <a:lnTo>
                  <a:pt x="51" y="114"/>
                </a:lnTo>
                <a:lnTo>
                  <a:pt x="51" y="114"/>
                </a:lnTo>
                <a:close/>
                <a:moveTo>
                  <a:pt x="250" y="32"/>
                </a:moveTo>
                <a:lnTo>
                  <a:pt x="250" y="32"/>
                </a:lnTo>
                <a:lnTo>
                  <a:pt x="256" y="37"/>
                </a:lnTo>
                <a:lnTo>
                  <a:pt x="256" y="37"/>
                </a:lnTo>
                <a:lnTo>
                  <a:pt x="253" y="27"/>
                </a:lnTo>
                <a:lnTo>
                  <a:pt x="253" y="27"/>
                </a:lnTo>
                <a:lnTo>
                  <a:pt x="250" y="32"/>
                </a:lnTo>
                <a:lnTo>
                  <a:pt x="250" y="32"/>
                </a:lnTo>
                <a:close/>
                <a:moveTo>
                  <a:pt x="140" y="111"/>
                </a:moveTo>
                <a:lnTo>
                  <a:pt x="140" y="111"/>
                </a:lnTo>
                <a:lnTo>
                  <a:pt x="148" y="117"/>
                </a:lnTo>
                <a:lnTo>
                  <a:pt x="148" y="117"/>
                </a:lnTo>
                <a:lnTo>
                  <a:pt x="150" y="116"/>
                </a:lnTo>
                <a:lnTo>
                  <a:pt x="150" y="116"/>
                </a:lnTo>
                <a:lnTo>
                  <a:pt x="147" y="113"/>
                </a:lnTo>
                <a:lnTo>
                  <a:pt x="147" y="113"/>
                </a:lnTo>
                <a:lnTo>
                  <a:pt x="144" y="111"/>
                </a:lnTo>
                <a:lnTo>
                  <a:pt x="144" y="111"/>
                </a:lnTo>
                <a:lnTo>
                  <a:pt x="141" y="111"/>
                </a:lnTo>
                <a:lnTo>
                  <a:pt x="141" y="111"/>
                </a:lnTo>
                <a:lnTo>
                  <a:pt x="140" y="111"/>
                </a:lnTo>
                <a:lnTo>
                  <a:pt x="140" y="111"/>
                </a:lnTo>
                <a:close/>
                <a:moveTo>
                  <a:pt x="232" y="320"/>
                </a:moveTo>
                <a:lnTo>
                  <a:pt x="232" y="320"/>
                </a:lnTo>
                <a:lnTo>
                  <a:pt x="232" y="319"/>
                </a:lnTo>
                <a:lnTo>
                  <a:pt x="232" y="319"/>
                </a:lnTo>
                <a:lnTo>
                  <a:pt x="232" y="317"/>
                </a:lnTo>
                <a:lnTo>
                  <a:pt x="232" y="317"/>
                </a:lnTo>
                <a:lnTo>
                  <a:pt x="231" y="316"/>
                </a:lnTo>
                <a:lnTo>
                  <a:pt x="229" y="316"/>
                </a:lnTo>
                <a:lnTo>
                  <a:pt x="229" y="316"/>
                </a:lnTo>
                <a:lnTo>
                  <a:pt x="225" y="320"/>
                </a:lnTo>
                <a:lnTo>
                  <a:pt x="225" y="320"/>
                </a:lnTo>
                <a:lnTo>
                  <a:pt x="232" y="320"/>
                </a:lnTo>
                <a:lnTo>
                  <a:pt x="232" y="320"/>
                </a:lnTo>
                <a:close/>
                <a:moveTo>
                  <a:pt x="235" y="63"/>
                </a:moveTo>
                <a:lnTo>
                  <a:pt x="235" y="63"/>
                </a:lnTo>
                <a:lnTo>
                  <a:pt x="236" y="57"/>
                </a:lnTo>
                <a:lnTo>
                  <a:pt x="236" y="57"/>
                </a:lnTo>
                <a:lnTo>
                  <a:pt x="236" y="56"/>
                </a:lnTo>
                <a:lnTo>
                  <a:pt x="236" y="56"/>
                </a:lnTo>
                <a:lnTo>
                  <a:pt x="236" y="54"/>
                </a:lnTo>
                <a:lnTo>
                  <a:pt x="236" y="54"/>
                </a:lnTo>
                <a:lnTo>
                  <a:pt x="235" y="54"/>
                </a:lnTo>
                <a:lnTo>
                  <a:pt x="235" y="54"/>
                </a:lnTo>
                <a:lnTo>
                  <a:pt x="232" y="62"/>
                </a:lnTo>
                <a:lnTo>
                  <a:pt x="232" y="62"/>
                </a:lnTo>
                <a:lnTo>
                  <a:pt x="235" y="63"/>
                </a:lnTo>
                <a:lnTo>
                  <a:pt x="235" y="63"/>
                </a:lnTo>
                <a:close/>
                <a:moveTo>
                  <a:pt x="98" y="127"/>
                </a:moveTo>
                <a:lnTo>
                  <a:pt x="98" y="127"/>
                </a:lnTo>
                <a:lnTo>
                  <a:pt x="98" y="127"/>
                </a:lnTo>
                <a:lnTo>
                  <a:pt x="98" y="127"/>
                </a:lnTo>
                <a:lnTo>
                  <a:pt x="110" y="134"/>
                </a:lnTo>
                <a:lnTo>
                  <a:pt x="110" y="134"/>
                </a:lnTo>
                <a:lnTo>
                  <a:pt x="110" y="135"/>
                </a:lnTo>
                <a:lnTo>
                  <a:pt x="110" y="135"/>
                </a:lnTo>
                <a:lnTo>
                  <a:pt x="111" y="135"/>
                </a:lnTo>
                <a:lnTo>
                  <a:pt x="111" y="135"/>
                </a:lnTo>
                <a:lnTo>
                  <a:pt x="100" y="126"/>
                </a:lnTo>
                <a:lnTo>
                  <a:pt x="100" y="126"/>
                </a:lnTo>
                <a:lnTo>
                  <a:pt x="98" y="127"/>
                </a:lnTo>
                <a:lnTo>
                  <a:pt x="98" y="127"/>
                </a:lnTo>
                <a:close/>
                <a:moveTo>
                  <a:pt x="221" y="356"/>
                </a:moveTo>
                <a:lnTo>
                  <a:pt x="221" y="356"/>
                </a:lnTo>
                <a:lnTo>
                  <a:pt x="221" y="357"/>
                </a:lnTo>
                <a:lnTo>
                  <a:pt x="221" y="357"/>
                </a:lnTo>
                <a:lnTo>
                  <a:pt x="219" y="359"/>
                </a:lnTo>
                <a:lnTo>
                  <a:pt x="216" y="360"/>
                </a:lnTo>
                <a:lnTo>
                  <a:pt x="216" y="360"/>
                </a:lnTo>
                <a:lnTo>
                  <a:pt x="216" y="360"/>
                </a:lnTo>
                <a:lnTo>
                  <a:pt x="216" y="360"/>
                </a:lnTo>
                <a:lnTo>
                  <a:pt x="216" y="361"/>
                </a:lnTo>
                <a:lnTo>
                  <a:pt x="216" y="361"/>
                </a:lnTo>
                <a:lnTo>
                  <a:pt x="218" y="361"/>
                </a:lnTo>
                <a:lnTo>
                  <a:pt x="221" y="361"/>
                </a:lnTo>
                <a:lnTo>
                  <a:pt x="221" y="361"/>
                </a:lnTo>
                <a:lnTo>
                  <a:pt x="221" y="356"/>
                </a:lnTo>
                <a:lnTo>
                  <a:pt x="221" y="356"/>
                </a:lnTo>
                <a:close/>
                <a:moveTo>
                  <a:pt x="19" y="363"/>
                </a:moveTo>
                <a:lnTo>
                  <a:pt x="19" y="363"/>
                </a:lnTo>
                <a:lnTo>
                  <a:pt x="23" y="364"/>
                </a:lnTo>
                <a:lnTo>
                  <a:pt x="23" y="364"/>
                </a:lnTo>
                <a:lnTo>
                  <a:pt x="23" y="359"/>
                </a:lnTo>
                <a:lnTo>
                  <a:pt x="23" y="359"/>
                </a:lnTo>
                <a:lnTo>
                  <a:pt x="19" y="363"/>
                </a:lnTo>
                <a:lnTo>
                  <a:pt x="19" y="363"/>
                </a:lnTo>
                <a:close/>
                <a:moveTo>
                  <a:pt x="201" y="342"/>
                </a:moveTo>
                <a:lnTo>
                  <a:pt x="201" y="342"/>
                </a:lnTo>
                <a:lnTo>
                  <a:pt x="201" y="349"/>
                </a:lnTo>
                <a:lnTo>
                  <a:pt x="201" y="349"/>
                </a:lnTo>
                <a:lnTo>
                  <a:pt x="205" y="344"/>
                </a:lnTo>
                <a:lnTo>
                  <a:pt x="205" y="344"/>
                </a:lnTo>
                <a:lnTo>
                  <a:pt x="201" y="342"/>
                </a:lnTo>
                <a:lnTo>
                  <a:pt x="201" y="342"/>
                </a:lnTo>
                <a:close/>
                <a:moveTo>
                  <a:pt x="208" y="197"/>
                </a:moveTo>
                <a:lnTo>
                  <a:pt x="208" y="197"/>
                </a:lnTo>
                <a:lnTo>
                  <a:pt x="206" y="197"/>
                </a:lnTo>
                <a:lnTo>
                  <a:pt x="206" y="198"/>
                </a:lnTo>
                <a:lnTo>
                  <a:pt x="206" y="198"/>
                </a:lnTo>
                <a:lnTo>
                  <a:pt x="205" y="199"/>
                </a:lnTo>
                <a:lnTo>
                  <a:pt x="205" y="199"/>
                </a:lnTo>
                <a:lnTo>
                  <a:pt x="201" y="204"/>
                </a:lnTo>
                <a:lnTo>
                  <a:pt x="201" y="204"/>
                </a:lnTo>
                <a:lnTo>
                  <a:pt x="202" y="205"/>
                </a:lnTo>
                <a:lnTo>
                  <a:pt x="202" y="205"/>
                </a:lnTo>
                <a:lnTo>
                  <a:pt x="208" y="198"/>
                </a:lnTo>
                <a:lnTo>
                  <a:pt x="208" y="198"/>
                </a:lnTo>
                <a:lnTo>
                  <a:pt x="208" y="197"/>
                </a:lnTo>
                <a:lnTo>
                  <a:pt x="208" y="197"/>
                </a:lnTo>
                <a:close/>
                <a:moveTo>
                  <a:pt x="242" y="360"/>
                </a:moveTo>
                <a:lnTo>
                  <a:pt x="242" y="360"/>
                </a:lnTo>
                <a:lnTo>
                  <a:pt x="248" y="354"/>
                </a:lnTo>
                <a:lnTo>
                  <a:pt x="248" y="354"/>
                </a:lnTo>
                <a:lnTo>
                  <a:pt x="243" y="353"/>
                </a:lnTo>
                <a:lnTo>
                  <a:pt x="243" y="353"/>
                </a:lnTo>
                <a:lnTo>
                  <a:pt x="242" y="360"/>
                </a:lnTo>
                <a:lnTo>
                  <a:pt x="242" y="360"/>
                </a:lnTo>
                <a:close/>
                <a:moveTo>
                  <a:pt x="47" y="330"/>
                </a:moveTo>
                <a:lnTo>
                  <a:pt x="47" y="330"/>
                </a:lnTo>
                <a:lnTo>
                  <a:pt x="49" y="333"/>
                </a:lnTo>
                <a:lnTo>
                  <a:pt x="49" y="333"/>
                </a:lnTo>
                <a:lnTo>
                  <a:pt x="51" y="336"/>
                </a:lnTo>
                <a:lnTo>
                  <a:pt x="51" y="336"/>
                </a:lnTo>
                <a:lnTo>
                  <a:pt x="51" y="333"/>
                </a:lnTo>
                <a:lnTo>
                  <a:pt x="50" y="330"/>
                </a:lnTo>
                <a:lnTo>
                  <a:pt x="50" y="330"/>
                </a:lnTo>
                <a:lnTo>
                  <a:pt x="50" y="329"/>
                </a:lnTo>
                <a:lnTo>
                  <a:pt x="50" y="329"/>
                </a:lnTo>
                <a:lnTo>
                  <a:pt x="49" y="327"/>
                </a:lnTo>
                <a:lnTo>
                  <a:pt x="49" y="327"/>
                </a:lnTo>
                <a:lnTo>
                  <a:pt x="47" y="330"/>
                </a:lnTo>
                <a:lnTo>
                  <a:pt x="47" y="330"/>
                </a:lnTo>
                <a:close/>
                <a:moveTo>
                  <a:pt x="270" y="29"/>
                </a:moveTo>
                <a:lnTo>
                  <a:pt x="270" y="29"/>
                </a:lnTo>
                <a:lnTo>
                  <a:pt x="265" y="22"/>
                </a:lnTo>
                <a:lnTo>
                  <a:pt x="265" y="22"/>
                </a:lnTo>
                <a:lnTo>
                  <a:pt x="267" y="30"/>
                </a:lnTo>
                <a:lnTo>
                  <a:pt x="267" y="30"/>
                </a:lnTo>
                <a:lnTo>
                  <a:pt x="270" y="29"/>
                </a:lnTo>
                <a:lnTo>
                  <a:pt x="270" y="29"/>
                </a:lnTo>
                <a:close/>
                <a:moveTo>
                  <a:pt x="206" y="317"/>
                </a:moveTo>
                <a:lnTo>
                  <a:pt x="206" y="317"/>
                </a:lnTo>
                <a:lnTo>
                  <a:pt x="202" y="322"/>
                </a:lnTo>
                <a:lnTo>
                  <a:pt x="201" y="326"/>
                </a:lnTo>
                <a:lnTo>
                  <a:pt x="201" y="326"/>
                </a:lnTo>
                <a:lnTo>
                  <a:pt x="202" y="326"/>
                </a:lnTo>
                <a:lnTo>
                  <a:pt x="202" y="326"/>
                </a:lnTo>
                <a:lnTo>
                  <a:pt x="206" y="320"/>
                </a:lnTo>
                <a:lnTo>
                  <a:pt x="206" y="320"/>
                </a:lnTo>
                <a:lnTo>
                  <a:pt x="206" y="320"/>
                </a:lnTo>
                <a:lnTo>
                  <a:pt x="206" y="320"/>
                </a:lnTo>
                <a:lnTo>
                  <a:pt x="206" y="317"/>
                </a:lnTo>
                <a:lnTo>
                  <a:pt x="206" y="317"/>
                </a:lnTo>
                <a:close/>
                <a:moveTo>
                  <a:pt x="151" y="219"/>
                </a:moveTo>
                <a:lnTo>
                  <a:pt x="151" y="219"/>
                </a:lnTo>
                <a:lnTo>
                  <a:pt x="147" y="225"/>
                </a:lnTo>
                <a:lnTo>
                  <a:pt x="144" y="231"/>
                </a:lnTo>
                <a:lnTo>
                  <a:pt x="144" y="231"/>
                </a:lnTo>
                <a:lnTo>
                  <a:pt x="152" y="221"/>
                </a:lnTo>
                <a:lnTo>
                  <a:pt x="152" y="221"/>
                </a:lnTo>
                <a:lnTo>
                  <a:pt x="151" y="219"/>
                </a:lnTo>
                <a:lnTo>
                  <a:pt x="151" y="219"/>
                </a:lnTo>
                <a:close/>
                <a:moveTo>
                  <a:pt x="179" y="141"/>
                </a:moveTo>
                <a:lnTo>
                  <a:pt x="179" y="141"/>
                </a:lnTo>
                <a:lnTo>
                  <a:pt x="169" y="134"/>
                </a:lnTo>
                <a:lnTo>
                  <a:pt x="169" y="134"/>
                </a:lnTo>
                <a:lnTo>
                  <a:pt x="169" y="134"/>
                </a:lnTo>
                <a:lnTo>
                  <a:pt x="169" y="135"/>
                </a:lnTo>
                <a:lnTo>
                  <a:pt x="169" y="135"/>
                </a:lnTo>
                <a:lnTo>
                  <a:pt x="178" y="143"/>
                </a:lnTo>
                <a:lnTo>
                  <a:pt x="178" y="143"/>
                </a:lnTo>
                <a:lnTo>
                  <a:pt x="178" y="143"/>
                </a:lnTo>
                <a:lnTo>
                  <a:pt x="178" y="143"/>
                </a:lnTo>
                <a:lnTo>
                  <a:pt x="179" y="141"/>
                </a:lnTo>
                <a:lnTo>
                  <a:pt x="179" y="141"/>
                </a:lnTo>
                <a:close/>
                <a:moveTo>
                  <a:pt x="165" y="94"/>
                </a:moveTo>
                <a:lnTo>
                  <a:pt x="165" y="94"/>
                </a:lnTo>
                <a:lnTo>
                  <a:pt x="165" y="94"/>
                </a:lnTo>
                <a:lnTo>
                  <a:pt x="165" y="94"/>
                </a:lnTo>
                <a:lnTo>
                  <a:pt x="162" y="94"/>
                </a:lnTo>
                <a:lnTo>
                  <a:pt x="162" y="94"/>
                </a:lnTo>
                <a:lnTo>
                  <a:pt x="150" y="94"/>
                </a:lnTo>
                <a:lnTo>
                  <a:pt x="150" y="94"/>
                </a:lnTo>
                <a:lnTo>
                  <a:pt x="144" y="94"/>
                </a:lnTo>
                <a:lnTo>
                  <a:pt x="144" y="94"/>
                </a:lnTo>
                <a:lnTo>
                  <a:pt x="144" y="94"/>
                </a:lnTo>
                <a:lnTo>
                  <a:pt x="142" y="94"/>
                </a:lnTo>
                <a:lnTo>
                  <a:pt x="142" y="94"/>
                </a:lnTo>
                <a:lnTo>
                  <a:pt x="165" y="94"/>
                </a:lnTo>
                <a:lnTo>
                  <a:pt x="165" y="94"/>
                </a:lnTo>
                <a:close/>
                <a:moveTo>
                  <a:pt x="125" y="127"/>
                </a:moveTo>
                <a:lnTo>
                  <a:pt x="125" y="127"/>
                </a:lnTo>
                <a:lnTo>
                  <a:pt x="134" y="134"/>
                </a:lnTo>
                <a:lnTo>
                  <a:pt x="134" y="134"/>
                </a:lnTo>
                <a:lnTo>
                  <a:pt x="135" y="134"/>
                </a:lnTo>
                <a:lnTo>
                  <a:pt x="135" y="134"/>
                </a:lnTo>
                <a:lnTo>
                  <a:pt x="125" y="127"/>
                </a:lnTo>
                <a:lnTo>
                  <a:pt x="125" y="127"/>
                </a:lnTo>
                <a:lnTo>
                  <a:pt x="125" y="127"/>
                </a:lnTo>
                <a:lnTo>
                  <a:pt x="125" y="127"/>
                </a:lnTo>
                <a:close/>
                <a:moveTo>
                  <a:pt x="157" y="153"/>
                </a:moveTo>
                <a:lnTo>
                  <a:pt x="157" y="153"/>
                </a:lnTo>
                <a:lnTo>
                  <a:pt x="165" y="160"/>
                </a:lnTo>
                <a:lnTo>
                  <a:pt x="165" y="160"/>
                </a:lnTo>
                <a:lnTo>
                  <a:pt x="165" y="158"/>
                </a:lnTo>
                <a:lnTo>
                  <a:pt x="165" y="158"/>
                </a:lnTo>
                <a:lnTo>
                  <a:pt x="157" y="151"/>
                </a:lnTo>
                <a:lnTo>
                  <a:pt x="157" y="151"/>
                </a:lnTo>
                <a:lnTo>
                  <a:pt x="157" y="153"/>
                </a:lnTo>
                <a:lnTo>
                  <a:pt x="157" y="153"/>
                </a:lnTo>
                <a:close/>
                <a:moveTo>
                  <a:pt x="125" y="195"/>
                </a:moveTo>
                <a:lnTo>
                  <a:pt x="125" y="195"/>
                </a:lnTo>
                <a:lnTo>
                  <a:pt x="134" y="201"/>
                </a:lnTo>
                <a:lnTo>
                  <a:pt x="134" y="201"/>
                </a:lnTo>
                <a:lnTo>
                  <a:pt x="135" y="201"/>
                </a:lnTo>
                <a:lnTo>
                  <a:pt x="135" y="201"/>
                </a:lnTo>
                <a:lnTo>
                  <a:pt x="127" y="194"/>
                </a:lnTo>
                <a:lnTo>
                  <a:pt x="127" y="194"/>
                </a:lnTo>
                <a:lnTo>
                  <a:pt x="125" y="195"/>
                </a:lnTo>
                <a:lnTo>
                  <a:pt x="125" y="195"/>
                </a:lnTo>
                <a:close/>
                <a:moveTo>
                  <a:pt x="231" y="323"/>
                </a:moveTo>
                <a:lnTo>
                  <a:pt x="231" y="323"/>
                </a:lnTo>
                <a:lnTo>
                  <a:pt x="231" y="323"/>
                </a:lnTo>
                <a:lnTo>
                  <a:pt x="231" y="323"/>
                </a:lnTo>
                <a:lnTo>
                  <a:pt x="229" y="323"/>
                </a:lnTo>
                <a:lnTo>
                  <a:pt x="229" y="323"/>
                </a:lnTo>
                <a:lnTo>
                  <a:pt x="223" y="323"/>
                </a:lnTo>
                <a:lnTo>
                  <a:pt x="219" y="324"/>
                </a:lnTo>
                <a:lnTo>
                  <a:pt x="219" y="324"/>
                </a:lnTo>
                <a:lnTo>
                  <a:pt x="219" y="326"/>
                </a:lnTo>
                <a:lnTo>
                  <a:pt x="218" y="327"/>
                </a:lnTo>
                <a:lnTo>
                  <a:pt x="218" y="327"/>
                </a:lnTo>
                <a:lnTo>
                  <a:pt x="221" y="324"/>
                </a:lnTo>
                <a:lnTo>
                  <a:pt x="225" y="324"/>
                </a:lnTo>
                <a:lnTo>
                  <a:pt x="231" y="323"/>
                </a:lnTo>
                <a:lnTo>
                  <a:pt x="231" y="323"/>
                </a:lnTo>
                <a:close/>
                <a:moveTo>
                  <a:pt x="236" y="354"/>
                </a:moveTo>
                <a:lnTo>
                  <a:pt x="236" y="354"/>
                </a:lnTo>
                <a:lnTo>
                  <a:pt x="240" y="357"/>
                </a:lnTo>
                <a:lnTo>
                  <a:pt x="240" y="357"/>
                </a:lnTo>
                <a:lnTo>
                  <a:pt x="240" y="351"/>
                </a:lnTo>
                <a:lnTo>
                  <a:pt x="240" y="351"/>
                </a:lnTo>
                <a:lnTo>
                  <a:pt x="236" y="354"/>
                </a:lnTo>
                <a:lnTo>
                  <a:pt x="236" y="354"/>
                </a:lnTo>
                <a:close/>
                <a:moveTo>
                  <a:pt x="135" y="181"/>
                </a:moveTo>
                <a:lnTo>
                  <a:pt x="135" y="181"/>
                </a:lnTo>
                <a:lnTo>
                  <a:pt x="144" y="188"/>
                </a:lnTo>
                <a:lnTo>
                  <a:pt x="144" y="188"/>
                </a:lnTo>
                <a:lnTo>
                  <a:pt x="145" y="187"/>
                </a:lnTo>
                <a:lnTo>
                  <a:pt x="145" y="187"/>
                </a:lnTo>
                <a:lnTo>
                  <a:pt x="135" y="181"/>
                </a:lnTo>
                <a:lnTo>
                  <a:pt x="135" y="181"/>
                </a:lnTo>
                <a:lnTo>
                  <a:pt x="135" y="181"/>
                </a:lnTo>
                <a:lnTo>
                  <a:pt x="135" y="181"/>
                </a:lnTo>
                <a:close/>
                <a:moveTo>
                  <a:pt x="218" y="214"/>
                </a:moveTo>
                <a:lnTo>
                  <a:pt x="218" y="214"/>
                </a:lnTo>
                <a:lnTo>
                  <a:pt x="218" y="214"/>
                </a:lnTo>
                <a:lnTo>
                  <a:pt x="218" y="214"/>
                </a:lnTo>
                <a:lnTo>
                  <a:pt x="223" y="219"/>
                </a:lnTo>
                <a:lnTo>
                  <a:pt x="223" y="219"/>
                </a:lnTo>
                <a:lnTo>
                  <a:pt x="223" y="214"/>
                </a:lnTo>
                <a:lnTo>
                  <a:pt x="223" y="214"/>
                </a:lnTo>
                <a:lnTo>
                  <a:pt x="222" y="215"/>
                </a:lnTo>
                <a:lnTo>
                  <a:pt x="221" y="214"/>
                </a:lnTo>
                <a:lnTo>
                  <a:pt x="221" y="214"/>
                </a:lnTo>
                <a:lnTo>
                  <a:pt x="218" y="214"/>
                </a:lnTo>
                <a:lnTo>
                  <a:pt x="218" y="214"/>
                </a:lnTo>
                <a:close/>
                <a:moveTo>
                  <a:pt x="213" y="194"/>
                </a:moveTo>
                <a:lnTo>
                  <a:pt x="213" y="194"/>
                </a:lnTo>
                <a:lnTo>
                  <a:pt x="213" y="195"/>
                </a:lnTo>
                <a:lnTo>
                  <a:pt x="212" y="197"/>
                </a:lnTo>
                <a:lnTo>
                  <a:pt x="212" y="197"/>
                </a:lnTo>
                <a:lnTo>
                  <a:pt x="219" y="199"/>
                </a:lnTo>
                <a:lnTo>
                  <a:pt x="219" y="199"/>
                </a:lnTo>
                <a:lnTo>
                  <a:pt x="213" y="194"/>
                </a:lnTo>
                <a:lnTo>
                  <a:pt x="213" y="194"/>
                </a:lnTo>
                <a:close/>
                <a:moveTo>
                  <a:pt x="276" y="16"/>
                </a:moveTo>
                <a:lnTo>
                  <a:pt x="276" y="16"/>
                </a:lnTo>
                <a:lnTo>
                  <a:pt x="276" y="16"/>
                </a:lnTo>
                <a:lnTo>
                  <a:pt x="276" y="16"/>
                </a:lnTo>
                <a:lnTo>
                  <a:pt x="273" y="10"/>
                </a:lnTo>
                <a:lnTo>
                  <a:pt x="273" y="10"/>
                </a:lnTo>
                <a:lnTo>
                  <a:pt x="270" y="12"/>
                </a:lnTo>
                <a:lnTo>
                  <a:pt x="270" y="12"/>
                </a:lnTo>
                <a:lnTo>
                  <a:pt x="276" y="16"/>
                </a:lnTo>
                <a:lnTo>
                  <a:pt x="276" y="16"/>
                </a:lnTo>
                <a:close/>
                <a:moveTo>
                  <a:pt x="202" y="165"/>
                </a:moveTo>
                <a:lnTo>
                  <a:pt x="202" y="165"/>
                </a:lnTo>
                <a:lnTo>
                  <a:pt x="202" y="164"/>
                </a:lnTo>
                <a:lnTo>
                  <a:pt x="202" y="164"/>
                </a:lnTo>
                <a:lnTo>
                  <a:pt x="195" y="155"/>
                </a:lnTo>
                <a:lnTo>
                  <a:pt x="195" y="155"/>
                </a:lnTo>
                <a:lnTo>
                  <a:pt x="194" y="157"/>
                </a:lnTo>
                <a:lnTo>
                  <a:pt x="194" y="157"/>
                </a:lnTo>
                <a:lnTo>
                  <a:pt x="202" y="165"/>
                </a:lnTo>
                <a:lnTo>
                  <a:pt x="202" y="165"/>
                </a:lnTo>
                <a:close/>
                <a:moveTo>
                  <a:pt x="53" y="297"/>
                </a:moveTo>
                <a:lnTo>
                  <a:pt x="53" y="297"/>
                </a:lnTo>
                <a:lnTo>
                  <a:pt x="60" y="289"/>
                </a:lnTo>
                <a:lnTo>
                  <a:pt x="60" y="289"/>
                </a:lnTo>
                <a:lnTo>
                  <a:pt x="59" y="289"/>
                </a:lnTo>
                <a:lnTo>
                  <a:pt x="59" y="289"/>
                </a:lnTo>
                <a:lnTo>
                  <a:pt x="56" y="293"/>
                </a:lnTo>
                <a:lnTo>
                  <a:pt x="53" y="297"/>
                </a:lnTo>
                <a:lnTo>
                  <a:pt x="53" y="297"/>
                </a:lnTo>
                <a:close/>
                <a:moveTo>
                  <a:pt x="54" y="239"/>
                </a:moveTo>
                <a:lnTo>
                  <a:pt x="54" y="239"/>
                </a:lnTo>
                <a:lnTo>
                  <a:pt x="54" y="243"/>
                </a:lnTo>
                <a:lnTo>
                  <a:pt x="54" y="243"/>
                </a:lnTo>
                <a:lnTo>
                  <a:pt x="56" y="246"/>
                </a:lnTo>
                <a:lnTo>
                  <a:pt x="56" y="246"/>
                </a:lnTo>
                <a:lnTo>
                  <a:pt x="57" y="251"/>
                </a:lnTo>
                <a:lnTo>
                  <a:pt x="57" y="251"/>
                </a:lnTo>
                <a:lnTo>
                  <a:pt x="57" y="242"/>
                </a:lnTo>
                <a:lnTo>
                  <a:pt x="57" y="242"/>
                </a:lnTo>
                <a:lnTo>
                  <a:pt x="54" y="239"/>
                </a:lnTo>
                <a:lnTo>
                  <a:pt x="54" y="239"/>
                </a:lnTo>
                <a:close/>
                <a:moveTo>
                  <a:pt x="23" y="332"/>
                </a:moveTo>
                <a:lnTo>
                  <a:pt x="23" y="332"/>
                </a:lnTo>
                <a:lnTo>
                  <a:pt x="22" y="333"/>
                </a:lnTo>
                <a:lnTo>
                  <a:pt x="22" y="336"/>
                </a:lnTo>
                <a:lnTo>
                  <a:pt x="22" y="336"/>
                </a:lnTo>
                <a:lnTo>
                  <a:pt x="20" y="337"/>
                </a:lnTo>
                <a:lnTo>
                  <a:pt x="20" y="337"/>
                </a:lnTo>
                <a:lnTo>
                  <a:pt x="20" y="344"/>
                </a:lnTo>
                <a:lnTo>
                  <a:pt x="20" y="344"/>
                </a:lnTo>
                <a:lnTo>
                  <a:pt x="20" y="343"/>
                </a:lnTo>
                <a:lnTo>
                  <a:pt x="20" y="343"/>
                </a:lnTo>
                <a:lnTo>
                  <a:pt x="23" y="336"/>
                </a:lnTo>
                <a:lnTo>
                  <a:pt x="23" y="336"/>
                </a:lnTo>
                <a:lnTo>
                  <a:pt x="23" y="336"/>
                </a:lnTo>
                <a:lnTo>
                  <a:pt x="23" y="336"/>
                </a:lnTo>
                <a:lnTo>
                  <a:pt x="22" y="333"/>
                </a:lnTo>
                <a:lnTo>
                  <a:pt x="23" y="332"/>
                </a:lnTo>
                <a:lnTo>
                  <a:pt x="23" y="332"/>
                </a:lnTo>
                <a:close/>
                <a:moveTo>
                  <a:pt x="150" y="211"/>
                </a:moveTo>
                <a:lnTo>
                  <a:pt x="150" y="211"/>
                </a:lnTo>
                <a:lnTo>
                  <a:pt x="140" y="204"/>
                </a:lnTo>
                <a:lnTo>
                  <a:pt x="140" y="204"/>
                </a:lnTo>
                <a:lnTo>
                  <a:pt x="140" y="205"/>
                </a:lnTo>
                <a:lnTo>
                  <a:pt x="140" y="205"/>
                </a:lnTo>
                <a:lnTo>
                  <a:pt x="148" y="212"/>
                </a:lnTo>
                <a:lnTo>
                  <a:pt x="148" y="212"/>
                </a:lnTo>
                <a:lnTo>
                  <a:pt x="150" y="211"/>
                </a:lnTo>
                <a:lnTo>
                  <a:pt x="150" y="211"/>
                </a:lnTo>
                <a:close/>
                <a:moveTo>
                  <a:pt x="54" y="302"/>
                </a:moveTo>
                <a:lnTo>
                  <a:pt x="54" y="302"/>
                </a:lnTo>
                <a:lnTo>
                  <a:pt x="49" y="310"/>
                </a:lnTo>
                <a:lnTo>
                  <a:pt x="49" y="310"/>
                </a:lnTo>
                <a:lnTo>
                  <a:pt x="50" y="312"/>
                </a:lnTo>
                <a:lnTo>
                  <a:pt x="50" y="310"/>
                </a:lnTo>
                <a:lnTo>
                  <a:pt x="50" y="310"/>
                </a:lnTo>
                <a:lnTo>
                  <a:pt x="54" y="303"/>
                </a:lnTo>
                <a:lnTo>
                  <a:pt x="54" y="303"/>
                </a:lnTo>
                <a:lnTo>
                  <a:pt x="54" y="302"/>
                </a:lnTo>
                <a:lnTo>
                  <a:pt x="54" y="302"/>
                </a:lnTo>
                <a:close/>
                <a:moveTo>
                  <a:pt x="118" y="123"/>
                </a:moveTo>
                <a:lnTo>
                  <a:pt x="118" y="123"/>
                </a:lnTo>
                <a:lnTo>
                  <a:pt x="118" y="121"/>
                </a:lnTo>
                <a:lnTo>
                  <a:pt x="118" y="121"/>
                </a:lnTo>
                <a:lnTo>
                  <a:pt x="110" y="113"/>
                </a:lnTo>
                <a:lnTo>
                  <a:pt x="110" y="113"/>
                </a:lnTo>
                <a:lnTo>
                  <a:pt x="108" y="113"/>
                </a:lnTo>
                <a:lnTo>
                  <a:pt x="108" y="113"/>
                </a:lnTo>
                <a:lnTo>
                  <a:pt x="108" y="113"/>
                </a:lnTo>
                <a:lnTo>
                  <a:pt x="108" y="113"/>
                </a:lnTo>
                <a:lnTo>
                  <a:pt x="118" y="123"/>
                </a:lnTo>
                <a:lnTo>
                  <a:pt x="118" y="123"/>
                </a:lnTo>
                <a:close/>
                <a:moveTo>
                  <a:pt x="246" y="56"/>
                </a:moveTo>
                <a:lnTo>
                  <a:pt x="246" y="56"/>
                </a:lnTo>
                <a:lnTo>
                  <a:pt x="246" y="56"/>
                </a:lnTo>
                <a:lnTo>
                  <a:pt x="246" y="56"/>
                </a:lnTo>
                <a:lnTo>
                  <a:pt x="242" y="49"/>
                </a:lnTo>
                <a:lnTo>
                  <a:pt x="242" y="49"/>
                </a:lnTo>
                <a:lnTo>
                  <a:pt x="242" y="49"/>
                </a:lnTo>
                <a:lnTo>
                  <a:pt x="242" y="49"/>
                </a:lnTo>
                <a:lnTo>
                  <a:pt x="240" y="52"/>
                </a:lnTo>
                <a:lnTo>
                  <a:pt x="240" y="52"/>
                </a:lnTo>
                <a:lnTo>
                  <a:pt x="246" y="56"/>
                </a:lnTo>
                <a:lnTo>
                  <a:pt x="246" y="56"/>
                </a:lnTo>
                <a:close/>
                <a:moveTo>
                  <a:pt x="51" y="356"/>
                </a:moveTo>
                <a:lnTo>
                  <a:pt x="51" y="356"/>
                </a:lnTo>
                <a:lnTo>
                  <a:pt x="51" y="361"/>
                </a:lnTo>
                <a:lnTo>
                  <a:pt x="51" y="361"/>
                </a:lnTo>
                <a:lnTo>
                  <a:pt x="54" y="357"/>
                </a:lnTo>
                <a:lnTo>
                  <a:pt x="54" y="357"/>
                </a:lnTo>
                <a:lnTo>
                  <a:pt x="51" y="356"/>
                </a:lnTo>
                <a:lnTo>
                  <a:pt x="51" y="356"/>
                </a:lnTo>
                <a:close/>
                <a:moveTo>
                  <a:pt x="51" y="326"/>
                </a:moveTo>
                <a:lnTo>
                  <a:pt x="51" y="326"/>
                </a:lnTo>
                <a:lnTo>
                  <a:pt x="54" y="323"/>
                </a:lnTo>
                <a:lnTo>
                  <a:pt x="54" y="323"/>
                </a:lnTo>
                <a:lnTo>
                  <a:pt x="51" y="323"/>
                </a:lnTo>
                <a:lnTo>
                  <a:pt x="49" y="323"/>
                </a:lnTo>
                <a:lnTo>
                  <a:pt x="49" y="323"/>
                </a:lnTo>
                <a:lnTo>
                  <a:pt x="51" y="326"/>
                </a:lnTo>
                <a:lnTo>
                  <a:pt x="51" y="326"/>
                </a:lnTo>
                <a:close/>
                <a:moveTo>
                  <a:pt x="228" y="80"/>
                </a:moveTo>
                <a:lnTo>
                  <a:pt x="228" y="80"/>
                </a:lnTo>
                <a:lnTo>
                  <a:pt x="226" y="89"/>
                </a:lnTo>
                <a:lnTo>
                  <a:pt x="226" y="89"/>
                </a:lnTo>
                <a:lnTo>
                  <a:pt x="226" y="90"/>
                </a:lnTo>
                <a:lnTo>
                  <a:pt x="226" y="90"/>
                </a:lnTo>
                <a:lnTo>
                  <a:pt x="226" y="89"/>
                </a:lnTo>
                <a:lnTo>
                  <a:pt x="226" y="89"/>
                </a:lnTo>
                <a:lnTo>
                  <a:pt x="228" y="83"/>
                </a:lnTo>
                <a:lnTo>
                  <a:pt x="228" y="83"/>
                </a:lnTo>
                <a:lnTo>
                  <a:pt x="228" y="81"/>
                </a:lnTo>
                <a:lnTo>
                  <a:pt x="228" y="80"/>
                </a:lnTo>
                <a:lnTo>
                  <a:pt x="228" y="80"/>
                </a:lnTo>
                <a:close/>
                <a:moveTo>
                  <a:pt x="60" y="334"/>
                </a:moveTo>
                <a:lnTo>
                  <a:pt x="60" y="334"/>
                </a:lnTo>
                <a:lnTo>
                  <a:pt x="54" y="332"/>
                </a:lnTo>
                <a:lnTo>
                  <a:pt x="54" y="332"/>
                </a:lnTo>
                <a:lnTo>
                  <a:pt x="54" y="334"/>
                </a:lnTo>
                <a:lnTo>
                  <a:pt x="54" y="334"/>
                </a:lnTo>
                <a:lnTo>
                  <a:pt x="60" y="334"/>
                </a:lnTo>
                <a:lnTo>
                  <a:pt x="60" y="334"/>
                </a:lnTo>
                <a:close/>
                <a:moveTo>
                  <a:pt x="222" y="226"/>
                </a:moveTo>
                <a:lnTo>
                  <a:pt x="222" y="226"/>
                </a:lnTo>
                <a:lnTo>
                  <a:pt x="223" y="226"/>
                </a:lnTo>
                <a:lnTo>
                  <a:pt x="223" y="226"/>
                </a:lnTo>
                <a:lnTo>
                  <a:pt x="223" y="224"/>
                </a:lnTo>
                <a:lnTo>
                  <a:pt x="223" y="224"/>
                </a:lnTo>
                <a:lnTo>
                  <a:pt x="218" y="222"/>
                </a:lnTo>
                <a:lnTo>
                  <a:pt x="218" y="222"/>
                </a:lnTo>
                <a:lnTo>
                  <a:pt x="222" y="226"/>
                </a:lnTo>
                <a:lnTo>
                  <a:pt x="222" y="226"/>
                </a:lnTo>
                <a:close/>
                <a:moveTo>
                  <a:pt x="110" y="110"/>
                </a:moveTo>
                <a:lnTo>
                  <a:pt x="110" y="110"/>
                </a:lnTo>
                <a:lnTo>
                  <a:pt x="110" y="110"/>
                </a:lnTo>
                <a:lnTo>
                  <a:pt x="110" y="110"/>
                </a:lnTo>
                <a:lnTo>
                  <a:pt x="130" y="108"/>
                </a:lnTo>
                <a:lnTo>
                  <a:pt x="130" y="108"/>
                </a:lnTo>
                <a:lnTo>
                  <a:pt x="110" y="110"/>
                </a:lnTo>
                <a:lnTo>
                  <a:pt x="110" y="110"/>
                </a:lnTo>
                <a:close/>
                <a:moveTo>
                  <a:pt x="225" y="187"/>
                </a:moveTo>
                <a:lnTo>
                  <a:pt x="225" y="187"/>
                </a:lnTo>
                <a:lnTo>
                  <a:pt x="222" y="185"/>
                </a:lnTo>
                <a:lnTo>
                  <a:pt x="222" y="185"/>
                </a:lnTo>
                <a:lnTo>
                  <a:pt x="221" y="184"/>
                </a:lnTo>
                <a:lnTo>
                  <a:pt x="221" y="184"/>
                </a:lnTo>
                <a:lnTo>
                  <a:pt x="222" y="187"/>
                </a:lnTo>
                <a:lnTo>
                  <a:pt x="222" y="187"/>
                </a:lnTo>
                <a:lnTo>
                  <a:pt x="225" y="189"/>
                </a:lnTo>
                <a:lnTo>
                  <a:pt x="225" y="189"/>
                </a:lnTo>
                <a:lnTo>
                  <a:pt x="225" y="189"/>
                </a:lnTo>
                <a:lnTo>
                  <a:pt x="225" y="189"/>
                </a:lnTo>
                <a:lnTo>
                  <a:pt x="225" y="187"/>
                </a:lnTo>
                <a:lnTo>
                  <a:pt x="225" y="187"/>
                </a:lnTo>
                <a:close/>
                <a:moveTo>
                  <a:pt x="19" y="327"/>
                </a:moveTo>
                <a:lnTo>
                  <a:pt x="19" y="327"/>
                </a:lnTo>
                <a:lnTo>
                  <a:pt x="20" y="329"/>
                </a:lnTo>
                <a:lnTo>
                  <a:pt x="20" y="329"/>
                </a:lnTo>
                <a:lnTo>
                  <a:pt x="22" y="329"/>
                </a:lnTo>
                <a:lnTo>
                  <a:pt x="22" y="327"/>
                </a:lnTo>
                <a:lnTo>
                  <a:pt x="22" y="327"/>
                </a:lnTo>
                <a:lnTo>
                  <a:pt x="22" y="323"/>
                </a:lnTo>
                <a:lnTo>
                  <a:pt x="22" y="323"/>
                </a:lnTo>
                <a:lnTo>
                  <a:pt x="22" y="322"/>
                </a:lnTo>
                <a:lnTo>
                  <a:pt x="22" y="322"/>
                </a:lnTo>
                <a:lnTo>
                  <a:pt x="20" y="324"/>
                </a:lnTo>
                <a:lnTo>
                  <a:pt x="20" y="324"/>
                </a:lnTo>
                <a:lnTo>
                  <a:pt x="20" y="326"/>
                </a:lnTo>
                <a:lnTo>
                  <a:pt x="19" y="326"/>
                </a:lnTo>
                <a:lnTo>
                  <a:pt x="19" y="326"/>
                </a:lnTo>
                <a:lnTo>
                  <a:pt x="19" y="327"/>
                </a:lnTo>
                <a:lnTo>
                  <a:pt x="19" y="327"/>
                </a:lnTo>
                <a:close/>
                <a:moveTo>
                  <a:pt x="199" y="208"/>
                </a:moveTo>
                <a:lnTo>
                  <a:pt x="199" y="208"/>
                </a:lnTo>
                <a:lnTo>
                  <a:pt x="192" y="218"/>
                </a:lnTo>
                <a:lnTo>
                  <a:pt x="192" y="218"/>
                </a:lnTo>
                <a:lnTo>
                  <a:pt x="199" y="208"/>
                </a:lnTo>
                <a:lnTo>
                  <a:pt x="199" y="208"/>
                </a:lnTo>
                <a:lnTo>
                  <a:pt x="199" y="208"/>
                </a:lnTo>
                <a:lnTo>
                  <a:pt x="199" y="208"/>
                </a:lnTo>
                <a:close/>
                <a:moveTo>
                  <a:pt x="208" y="204"/>
                </a:moveTo>
                <a:lnTo>
                  <a:pt x="208" y="204"/>
                </a:lnTo>
                <a:lnTo>
                  <a:pt x="208" y="204"/>
                </a:lnTo>
                <a:lnTo>
                  <a:pt x="208" y="204"/>
                </a:lnTo>
                <a:lnTo>
                  <a:pt x="205" y="207"/>
                </a:lnTo>
                <a:lnTo>
                  <a:pt x="205" y="207"/>
                </a:lnTo>
                <a:lnTo>
                  <a:pt x="208" y="209"/>
                </a:lnTo>
                <a:lnTo>
                  <a:pt x="208" y="209"/>
                </a:lnTo>
                <a:lnTo>
                  <a:pt x="208" y="204"/>
                </a:lnTo>
                <a:lnTo>
                  <a:pt x="208" y="204"/>
                </a:lnTo>
                <a:close/>
                <a:moveTo>
                  <a:pt x="59" y="351"/>
                </a:moveTo>
                <a:lnTo>
                  <a:pt x="59" y="351"/>
                </a:lnTo>
                <a:lnTo>
                  <a:pt x="61" y="347"/>
                </a:lnTo>
                <a:lnTo>
                  <a:pt x="61" y="347"/>
                </a:lnTo>
                <a:lnTo>
                  <a:pt x="57" y="347"/>
                </a:lnTo>
                <a:lnTo>
                  <a:pt x="57" y="347"/>
                </a:lnTo>
                <a:lnTo>
                  <a:pt x="59" y="351"/>
                </a:lnTo>
                <a:lnTo>
                  <a:pt x="59" y="351"/>
                </a:lnTo>
                <a:close/>
                <a:moveTo>
                  <a:pt x="258" y="16"/>
                </a:moveTo>
                <a:lnTo>
                  <a:pt x="258" y="16"/>
                </a:lnTo>
                <a:lnTo>
                  <a:pt x="253" y="20"/>
                </a:lnTo>
                <a:lnTo>
                  <a:pt x="253" y="20"/>
                </a:lnTo>
                <a:lnTo>
                  <a:pt x="255" y="22"/>
                </a:lnTo>
                <a:lnTo>
                  <a:pt x="255" y="22"/>
                </a:lnTo>
                <a:lnTo>
                  <a:pt x="258" y="18"/>
                </a:lnTo>
                <a:lnTo>
                  <a:pt x="258" y="18"/>
                </a:lnTo>
                <a:lnTo>
                  <a:pt x="258" y="16"/>
                </a:lnTo>
                <a:lnTo>
                  <a:pt x="258" y="16"/>
                </a:lnTo>
                <a:close/>
                <a:moveTo>
                  <a:pt x="216" y="357"/>
                </a:moveTo>
                <a:lnTo>
                  <a:pt x="216" y="357"/>
                </a:lnTo>
                <a:lnTo>
                  <a:pt x="219" y="354"/>
                </a:lnTo>
                <a:lnTo>
                  <a:pt x="219" y="354"/>
                </a:lnTo>
                <a:lnTo>
                  <a:pt x="216" y="353"/>
                </a:lnTo>
                <a:lnTo>
                  <a:pt x="216" y="353"/>
                </a:lnTo>
                <a:lnTo>
                  <a:pt x="215" y="354"/>
                </a:lnTo>
                <a:lnTo>
                  <a:pt x="216" y="357"/>
                </a:lnTo>
                <a:lnTo>
                  <a:pt x="216" y="357"/>
                </a:lnTo>
                <a:close/>
                <a:moveTo>
                  <a:pt x="148" y="164"/>
                </a:moveTo>
                <a:lnTo>
                  <a:pt x="148" y="164"/>
                </a:lnTo>
                <a:lnTo>
                  <a:pt x="148" y="164"/>
                </a:lnTo>
                <a:lnTo>
                  <a:pt x="148" y="165"/>
                </a:lnTo>
                <a:lnTo>
                  <a:pt x="148" y="165"/>
                </a:lnTo>
                <a:lnTo>
                  <a:pt x="155" y="171"/>
                </a:lnTo>
                <a:lnTo>
                  <a:pt x="155" y="171"/>
                </a:lnTo>
                <a:lnTo>
                  <a:pt x="157" y="171"/>
                </a:lnTo>
                <a:lnTo>
                  <a:pt x="157" y="171"/>
                </a:lnTo>
                <a:lnTo>
                  <a:pt x="157" y="170"/>
                </a:lnTo>
                <a:lnTo>
                  <a:pt x="157" y="170"/>
                </a:lnTo>
                <a:lnTo>
                  <a:pt x="148" y="164"/>
                </a:lnTo>
                <a:lnTo>
                  <a:pt x="148" y="164"/>
                </a:lnTo>
                <a:close/>
                <a:moveTo>
                  <a:pt x="162" y="137"/>
                </a:moveTo>
                <a:lnTo>
                  <a:pt x="162" y="137"/>
                </a:lnTo>
                <a:lnTo>
                  <a:pt x="162" y="137"/>
                </a:lnTo>
                <a:lnTo>
                  <a:pt x="162" y="137"/>
                </a:lnTo>
                <a:lnTo>
                  <a:pt x="155" y="147"/>
                </a:lnTo>
                <a:lnTo>
                  <a:pt x="155" y="147"/>
                </a:lnTo>
                <a:lnTo>
                  <a:pt x="157" y="147"/>
                </a:lnTo>
                <a:lnTo>
                  <a:pt x="157" y="147"/>
                </a:lnTo>
                <a:lnTo>
                  <a:pt x="162" y="137"/>
                </a:lnTo>
                <a:lnTo>
                  <a:pt x="162" y="137"/>
                </a:lnTo>
                <a:close/>
                <a:moveTo>
                  <a:pt x="212" y="339"/>
                </a:moveTo>
                <a:lnTo>
                  <a:pt x="212" y="339"/>
                </a:lnTo>
                <a:lnTo>
                  <a:pt x="213" y="334"/>
                </a:lnTo>
                <a:lnTo>
                  <a:pt x="215" y="332"/>
                </a:lnTo>
                <a:lnTo>
                  <a:pt x="215" y="332"/>
                </a:lnTo>
                <a:lnTo>
                  <a:pt x="213" y="332"/>
                </a:lnTo>
                <a:lnTo>
                  <a:pt x="213" y="332"/>
                </a:lnTo>
                <a:lnTo>
                  <a:pt x="211" y="339"/>
                </a:lnTo>
                <a:lnTo>
                  <a:pt x="211" y="339"/>
                </a:lnTo>
                <a:lnTo>
                  <a:pt x="212" y="339"/>
                </a:lnTo>
                <a:lnTo>
                  <a:pt x="212" y="339"/>
                </a:lnTo>
                <a:close/>
                <a:moveTo>
                  <a:pt x="221" y="239"/>
                </a:moveTo>
                <a:lnTo>
                  <a:pt x="221" y="239"/>
                </a:lnTo>
                <a:lnTo>
                  <a:pt x="218" y="239"/>
                </a:lnTo>
                <a:lnTo>
                  <a:pt x="218" y="241"/>
                </a:lnTo>
                <a:lnTo>
                  <a:pt x="218" y="241"/>
                </a:lnTo>
                <a:lnTo>
                  <a:pt x="218" y="252"/>
                </a:lnTo>
                <a:lnTo>
                  <a:pt x="218" y="252"/>
                </a:lnTo>
                <a:lnTo>
                  <a:pt x="218" y="252"/>
                </a:lnTo>
                <a:lnTo>
                  <a:pt x="218" y="252"/>
                </a:lnTo>
                <a:lnTo>
                  <a:pt x="219" y="242"/>
                </a:lnTo>
                <a:lnTo>
                  <a:pt x="219" y="242"/>
                </a:lnTo>
                <a:lnTo>
                  <a:pt x="219" y="242"/>
                </a:lnTo>
                <a:lnTo>
                  <a:pt x="219" y="241"/>
                </a:lnTo>
                <a:lnTo>
                  <a:pt x="219" y="241"/>
                </a:lnTo>
                <a:lnTo>
                  <a:pt x="221" y="239"/>
                </a:lnTo>
                <a:lnTo>
                  <a:pt x="221" y="239"/>
                </a:lnTo>
                <a:close/>
                <a:moveTo>
                  <a:pt x="23" y="319"/>
                </a:moveTo>
                <a:lnTo>
                  <a:pt x="23" y="319"/>
                </a:lnTo>
                <a:lnTo>
                  <a:pt x="26" y="320"/>
                </a:lnTo>
                <a:lnTo>
                  <a:pt x="26" y="320"/>
                </a:lnTo>
                <a:lnTo>
                  <a:pt x="27" y="322"/>
                </a:lnTo>
                <a:lnTo>
                  <a:pt x="27" y="322"/>
                </a:lnTo>
                <a:lnTo>
                  <a:pt x="27" y="317"/>
                </a:lnTo>
                <a:lnTo>
                  <a:pt x="27" y="317"/>
                </a:lnTo>
                <a:lnTo>
                  <a:pt x="23" y="319"/>
                </a:lnTo>
                <a:lnTo>
                  <a:pt x="23" y="319"/>
                </a:lnTo>
                <a:close/>
                <a:moveTo>
                  <a:pt x="239" y="50"/>
                </a:moveTo>
                <a:lnTo>
                  <a:pt x="239" y="50"/>
                </a:lnTo>
                <a:lnTo>
                  <a:pt x="240" y="46"/>
                </a:lnTo>
                <a:lnTo>
                  <a:pt x="240" y="46"/>
                </a:lnTo>
                <a:lnTo>
                  <a:pt x="240" y="45"/>
                </a:lnTo>
                <a:lnTo>
                  <a:pt x="240" y="43"/>
                </a:lnTo>
                <a:lnTo>
                  <a:pt x="240" y="43"/>
                </a:lnTo>
                <a:lnTo>
                  <a:pt x="238" y="49"/>
                </a:lnTo>
                <a:lnTo>
                  <a:pt x="238" y="49"/>
                </a:lnTo>
                <a:lnTo>
                  <a:pt x="239" y="50"/>
                </a:lnTo>
                <a:lnTo>
                  <a:pt x="239" y="50"/>
                </a:lnTo>
                <a:close/>
                <a:moveTo>
                  <a:pt x="162" y="128"/>
                </a:moveTo>
                <a:lnTo>
                  <a:pt x="162" y="128"/>
                </a:lnTo>
                <a:lnTo>
                  <a:pt x="162" y="128"/>
                </a:lnTo>
                <a:lnTo>
                  <a:pt x="162" y="128"/>
                </a:lnTo>
                <a:lnTo>
                  <a:pt x="152" y="118"/>
                </a:lnTo>
                <a:lnTo>
                  <a:pt x="152" y="118"/>
                </a:lnTo>
                <a:lnTo>
                  <a:pt x="152" y="120"/>
                </a:lnTo>
                <a:lnTo>
                  <a:pt x="152" y="120"/>
                </a:lnTo>
                <a:lnTo>
                  <a:pt x="162" y="128"/>
                </a:lnTo>
                <a:lnTo>
                  <a:pt x="162" y="128"/>
                </a:lnTo>
                <a:close/>
                <a:moveTo>
                  <a:pt x="60" y="177"/>
                </a:moveTo>
                <a:lnTo>
                  <a:pt x="60" y="177"/>
                </a:lnTo>
                <a:lnTo>
                  <a:pt x="59" y="181"/>
                </a:lnTo>
                <a:lnTo>
                  <a:pt x="57" y="184"/>
                </a:lnTo>
                <a:lnTo>
                  <a:pt x="57" y="184"/>
                </a:lnTo>
                <a:lnTo>
                  <a:pt x="61" y="178"/>
                </a:lnTo>
                <a:lnTo>
                  <a:pt x="61" y="178"/>
                </a:lnTo>
                <a:lnTo>
                  <a:pt x="60" y="177"/>
                </a:lnTo>
                <a:lnTo>
                  <a:pt x="60" y="177"/>
                </a:lnTo>
                <a:close/>
                <a:moveTo>
                  <a:pt x="67" y="134"/>
                </a:moveTo>
                <a:lnTo>
                  <a:pt x="67" y="134"/>
                </a:lnTo>
                <a:lnTo>
                  <a:pt x="67" y="134"/>
                </a:lnTo>
                <a:lnTo>
                  <a:pt x="67" y="134"/>
                </a:lnTo>
                <a:lnTo>
                  <a:pt x="61" y="144"/>
                </a:lnTo>
                <a:lnTo>
                  <a:pt x="61" y="144"/>
                </a:lnTo>
                <a:lnTo>
                  <a:pt x="61" y="144"/>
                </a:lnTo>
                <a:lnTo>
                  <a:pt x="61" y="144"/>
                </a:lnTo>
                <a:lnTo>
                  <a:pt x="61" y="144"/>
                </a:lnTo>
                <a:lnTo>
                  <a:pt x="61" y="144"/>
                </a:lnTo>
                <a:lnTo>
                  <a:pt x="67" y="134"/>
                </a:lnTo>
                <a:lnTo>
                  <a:pt x="67" y="134"/>
                </a:lnTo>
                <a:lnTo>
                  <a:pt x="67" y="134"/>
                </a:lnTo>
                <a:lnTo>
                  <a:pt x="67" y="134"/>
                </a:lnTo>
                <a:close/>
                <a:moveTo>
                  <a:pt x="27" y="324"/>
                </a:moveTo>
                <a:lnTo>
                  <a:pt x="27" y="324"/>
                </a:lnTo>
                <a:lnTo>
                  <a:pt x="24" y="322"/>
                </a:lnTo>
                <a:lnTo>
                  <a:pt x="24" y="322"/>
                </a:lnTo>
                <a:lnTo>
                  <a:pt x="24" y="326"/>
                </a:lnTo>
                <a:lnTo>
                  <a:pt x="24" y="326"/>
                </a:lnTo>
                <a:lnTo>
                  <a:pt x="27" y="324"/>
                </a:lnTo>
                <a:lnTo>
                  <a:pt x="27" y="324"/>
                </a:lnTo>
                <a:close/>
                <a:moveTo>
                  <a:pt x="206" y="349"/>
                </a:moveTo>
                <a:lnTo>
                  <a:pt x="206" y="349"/>
                </a:lnTo>
                <a:lnTo>
                  <a:pt x="206" y="349"/>
                </a:lnTo>
                <a:lnTo>
                  <a:pt x="206" y="349"/>
                </a:lnTo>
                <a:lnTo>
                  <a:pt x="212" y="349"/>
                </a:lnTo>
                <a:lnTo>
                  <a:pt x="212" y="349"/>
                </a:lnTo>
                <a:lnTo>
                  <a:pt x="211" y="346"/>
                </a:lnTo>
                <a:lnTo>
                  <a:pt x="211" y="346"/>
                </a:lnTo>
                <a:lnTo>
                  <a:pt x="206" y="349"/>
                </a:lnTo>
                <a:lnTo>
                  <a:pt x="206" y="349"/>
                </a:lnTo>
                <a:close/>
                <a:moveTo>
                  <a:pt x="148" y="110"/>
                </a:moveTo>
                <a:lnTo>
                  <a:pt x="148" y="110"/>
                </a:lnTo>
                <a:lnTo>
                  <a:pt x="151" y="113"/>
                </a:lnTo>
                <a:lnTo>
                  <a:pt x="151" y="113"/>
                </a:lnTo>
                <a:lnTo>
                  <a:pt x="152" y="110"/>
                </a:lnTo>
                <a:lnTo>
                  <a:pt x="152" y="110"/>
                </a:lnTo>
                <a:lnTo>
                  <a:pt x="148" y="110"/>
                </a:lnTo>
                <a:lnTo>
                  <a:pt x="148" y="110"/>
                </a:lnTo>
                <a:close/>
                <a:moveTo>
                  <a:pt x="30" y="323"/>
                </a:moveTo>
                <a:lnTo>
                  <a:pt x="30" y="323"/>
                </a:lnTo>
                <a:lnTo>
                  <a:pt x="34" y="322"/>
                </a:lnTo>
                <a:lnTo>
                  <a:pt x="34" y="322"/>
                </a:lnTo>
                <a:lnTo>
                  <a:pt x="34" y="320"/>
                </a:lnTo>
                <a:lnTo>
                  <a:pt x="34" y="319"/>
                </a:lnTo>
                <a:lnTo>
                  <a:pt x="34" y="319"/>
                </a:lnTo>
                <a:lnTo>
                  <a:pt x="33" y="320"/>
                </a:lnTo>
                <a:lnTo>
                  <a:pt x="30" y="320"/>
                </a:lnTo>
                <a:lnTo>
                  <a:pt x="30" y="320"/>
                </a:lnTo>
                <a:lnTo>
                  <a:pt x="30" y="323"/>
                </a:lnTo>
                <a:lnTo>
                  <a:pt x="30" y="323"/>
                </a:lnTo>
                <a:close/>
                <a:moveTo>
                  <a:pt x="12" y="356"/>
                </a:moveTo>
                <a:lnTo>
                  <a:pt x="12" y="356"/>
                </a:lnTo>
                <a:lnTo>
                  <a:pt x="15" y="359"/>
                </a:lnTo>
                <a:lnTo>
                  <a:pt x="15" y="359"/>
                </a:lnTo>
                <a:lnTo>
                  <a:pt x="15" y="357"/>
                </a:lnTo>
                <a:lnTo>
                  <a:pt x="15" y="357"/>
                </a:lnTo>
                <a:lnTo>
                  <a:pt x="16" y="356"/>
                </a:lnTo>
                <a:lnTo>
                  <a:pt x="16" y="356"/>
                </a:lnTo>
                <a:lnTo>
                  <a:pt x="12" y="356"/>
                </a:lnTo>
                <a:lnTo>
                  <a:pt x="12" y="356"/>
                </a:lnTo>
                <a:close/>
                <a:moveTo>
                  <a:pt x="98" y="153"/>
                </a:moveTo>
                <a:lnTo>
                  <a:pt x="98" y="153"/>
                </a:lnTo>
                <a:lnTo>
                  <a:pt x="91" y="148"/>
                </a:lnTo>
                <a:lnTo>
                  <a:pt x="91" y="148"/>
                </a:lnTo>
                <a:lnTo>
                  <a:pt x="90" y="148"/>
                </a:lnTo>
                <a:lnTo>
                  <a:pt x="90" y="148"/>
                </a:lnTo>
                <a:lnTo>
                  <a:pt x="98" y="154"/>
                </a:lnTo>
                <a:lnTo>
                  <a:pt x="98" y="154"/>
                </a:lnTo>
                <a:lnTo>
                  <a:pt x="98" y="153"/>
                </a:lnTo>
                <a:lnTo>
                  <a:pt x="98" y="153"/>
                </a:lnTo>
                <a:close/>
                <a:moveTo>
                  <a:pt x="196" y="181"/>
                </a:moveTo>
                <a:lnTo>
                  <a:pt x="196" y="181"/>
                </a:lnTo>
                <a:lnTo>
                  <a:pt x="199" y="178"/>
                </a:lnTo>
                <a:lnTo>
                  <a:pt x="199" y="178"/>
                </a:lnTo>
                <a:lnTo>
                  <a:pt x="201" y="175"/>
                </a:lnTo>
                <a:lnTo>
                  <a:pt x="201" y="175"/>
                </a:lnTo>
                <a:lnTo>
                  <a:pt x="202" y="174"/>
                </a:lnTo>
                <a:lnTo>
                  <a:pt x="202" y="174"/>
                </a:lnTo>
                <a:lnTo>
                  <a:pt x="204" y="171"/>
                </a:lnTo>
                <a:lnTo>
                  <a:pt x="204" y="171"/>
                </a:lnTo>
                <a:lnTo>
                  <a:pt x="196" y="181"/>
                </a:lnTo>
                <a:lnTo>
                  <a:pt x="196" y="181"/>
                </a:lnTo>
                <a:close/>
                <a:moveTo>
                  <a:pt x="229" y="188"/>
                </a:moveTo>
                <a:lnTo>
                  <a:pt x="229" y="188"/>
                </a:lnTo>
                <a:lnTo>
                  <a:pt x="228" y="204"/>
                </a:lnTo>
                <a:lnTo>
                  <a:pt x="228" y="204"/>
                </a:lnTo>
                <a:lnTo>
                  <a:pt x="229" y="188"/>
                </a:lnTo>
                <a:lnTo>
                  <a:pt x="229" y="188"/>
                </a:lnTo>
                <a:close/>
                <a:moveTo>
                  <a:pt x="88" y="143"/>
                </a:moveTo>
                <a:lnTo>
                  <a:pt x="88" y="143"/>
                </a:lnTo>
                <a:lnTo>
                  <a:pt x="94" y="147"/>
                </a:lnTo>
                <a:lnTo>
                  <a:pt x="94" y="147"/>
                </a:lnTo>
                <a:lnTo>
                  <a:pt x="91" y="144"/>
                </a:lnTo>
                <a:lnTo>
                  <a:pt x="91" y="144"/>
                </a:lnTo>
                <a:lnTo>
                  <a:pt x="88" y="141"/>
                </a:lnTo>
                <a:lnTo>
                  <a:pt x="88" y="141"/>
                </a:lnTo>
                <a:lnTo>
                  <a:pt x="88" y="143"/>
                </a:lnTo>
                <a:lnTo>
                  <a:pt x="88" y="143"/>
                </a:lnTo>
                <a:close/>
                <a:moveTo>
                  <a:pt x="46" y="319"/>
                </a:moveTo>
                <a:lnTo>
                  <a:pt x="46" y="319"/>
                </a:lnTo>
                <a:lnTo>
                  <a:pt x="42" y="319"/>
                </a:lnTo>
                <a:lnTo>
                  <a:pt x="40" y="320"/>
                </a:lnTo>
                <a:lnTo>
                  <a:pt x="40" y="320"/>
                </a:lnTo>
                <a:lnTo>
                  <a:pt x="42" y="320"/>
                </a:lnTo>
                <a:lnTo>
                  <a:pt x="42" y="320"/>
                </a:lnTo>
                <a:lnTo>
                  <a:pt x="43" y="320"/>
                </a:lnTo>
                <a:lnTo>
                  <a:pt x="44" y="320"/>
                </a:lnTo>
                <a:lnTo>
                  <a:pt x="44" y="320"/>
                </a:lnTo>
                <a:lnTo>
                  <a:pt x="44" y="322"/>
                </a:lnTo>
                <a:lnTo>
                  <a:pt x="44" y="322"/>
                </a:lnTo>
                <a:lnTo>
                  <a:pt x="44" y="322"/>
                </a:lnTo>
                <a:lnTo>
                  <a:pt x="44" y="322"/>
                </a:lnTo>
                <a:lnTo>
                  <a:pt x="46" y="319"/>
                </a:lnTo>
                <a:lnTo>
                  <a:pt x="46" y="319"/>
                </a:lnTo>
                <a:close/>
                <a:moveTo>
                  <a:pt x="148" y="191"/>
                </a:moveTo>
                <a:lnTo>
                  <a:pt x="148" y="191"/>
                </a:lnTo>
                <a:lnTo>
                  <a:pt x="158" y="198"/>
                </a:lnTo>
                <a:lnTo>
                  <a:pt x="158" y="198"/>
                </a:lnTo>
                <a:lnTo>
                  <a:pt x="158" y="198"/>
                </a:lnTo>
                <a:lnTo>
                  <a:pt x="158" y="198"/>
                </a:lnTo>
                <a:lnTo>
                  <a:pt x="150" y="191"/>
                </a:lnTo>
                <a:lnTo>
                  <a:pt x="150" y="191"/>
                </a:lnTo>
                <a:lnTo>
                  <a:pt x="150" y="191"/>
                </a:lnTo>
                <a:lnTo>
                  <a:pt x="150" y="191"/>
                </a:lnTo>
                <a:lnTo>
                  <a:pt x="148" y="191"/>
                </a:lnTo>
                <a:lnTo>
                  <a:pt x="148" y="191"/>
                </a:lnTo>
                <a:close/>
                <a:moveTo>
                  <a:pt x="199" y="330"/>
                </a:moveTo>
                <a:lnTo>
                  <a:pt x="199" y="330"/>
                </a:lnTo>
                <a:lnTo>
                  <a:pt x="198" y="336"/>
                </a:lnTo>
                <a:lnTo>
                  <a:pt x="198" y="336"/>
                </a:lnTo>
                <a:lnTo>
                  <a:pt x="198" y="336"/>
                </a:lnTo>
                <a:lnTo>
                  <a:pt x="198" y="336"/>
                </a:lnTo>
                <a:lnTo>
                  <a:pt x="201" y="330"/>
                </a:lnTo>
                <a:lnTo>
                  <a:pt x="201" y="330"/>
                </a:lnTo>
                <a:lnTo>
                  <a:pt x="199" y="330"/>
                </a:lnTo>
                <a:lnTo>
                  <a:pt x="199" y="330"/>
                </a:lnTo>
                <a:lnTo>
                  <a:pt x="199" y="330"/>
                </a:lnTo>
                <a:lnTo>
                  <a:pt x="199" y="330"/>
                </a:lnTo>
                <a:close/>
                <a:moveTo>
                  <a:pt x="47" y="346"/>
                </a:moveTo>
                <a:lnTo>
                  <a:pt x="47" y="346"/>
                </a:lnTo>
                <a:lnTo>
                  <a:pt x="49" y="343"/>
                </a:lnTo>
                <a:lnTo>
                  <a:pt x="50" y="340"/>
                </a:lnTo>
                <a:lnTo>
                  <a:pt x="49" y="336"/>
                </a:lnTo>
                <a:lnTo>
                  <a:pt x="49" y="336"/>
                </a:lnTo>
                <a:lnTo>
                  <a:pt x="49" y="340"/>
                </a:lnTo>
                <a:lnTo>
                  <a:pt x="47" y="346"/>
                </a:lnTo>
                <a:lnTo>
                  <a:pt x="47" y="346"/>
                </a:lnTo>
                <a:close/>
                <a:moveTo>
                  <a:pt x="204" y="340"/>
                </a:moveTo>
                <a:lnTo>
                  <a:pt x="204" y="340"/>
                </a:lnTo>
                <a:lnTo>
                  <a:pt x="204" y="340"/>
                </a:lnTo>
                <a:lnTo>
                  <a:pt x="204" y="340"/>
                </a:lnTo>
                <a:lnTo>
                  <a:pt x="205" y="342"/>
                </a:lnTo>
                <a:lnTo>
                  <a:pt x="205" y="342"/>
                </a:lnTo>
                <a:lnTo>
                  <a:pt x="206" y="342"/>
                </a:lnTo>
                <a:lnTo>
                  <a:pt x="206" y="342"/>
                </a:lnTo>
                <a:lnTo>
                  <a:pt x="208" y="343"/>
                </a:lnTo>
                <a:lnTo>
                  <a:pt x="208" y="343"/>
                </a:lnTo>
                <a:lnTo>
                  <a:pt x="209" y="343"/>
                </a:lnTo>
                <a:lnTo>
                  <a:pt x="209" y="342"/>
                </a:lnTo>
                <a:lnTo>
                  <a:pt x="209" y="342"/>
                </a:lnTo>
                <a:lnTo>
                  <a:pt x="204" y="340"/>
                </a:lnTo>
                <a:lnTo>
                  <a:pt x="204" y="340"/>
                </a:lnTo>
                <a:close/>
                <a:moveTo>
                  <a:pt x="147" y="158"/>
                </a:moveTo>
                <a:lnTo>
                  <a:pt x="147" y="158"/>
                </a:lnTo>
                <a:lnTo>
                  <a:pt x="151" y="153"/>
                </a:lnTo>
                <a:lnTo>
                  <a:pt x="151" y="153"/>
                </a:lnTo>
                <a:lnTo>
                  <a:pt x="151" y="153"/>
                </a:lnTo>
                <a:lnTo>
                  <a:pt x="151" y="153"/>
                </a:lnTo>
                <a:lnTo>
                  <a:pt x="147" y="158"/>
                </a:lnTo>
                <a:lnTo>
                  <a:pt x="147" y="158"/>
                </a:lnTo>
                <a:lnTo>
                  <a:pt x="147" y="158"/>
                </a:lnTo>
                <a:lnTo>
                  <a:pt x="147" y="158"/>
                </a:lnTo>
                <a:close/>
                <a:moveTo>
                  <a:pt x="249" y="320"/>
                </a:moveTo>
                <a:lnTo>
                  <a:pt x="249" y="320"/>
                </a:lnTo>
                <a:lnTo>
                  <a:pt x="243" y="316"/>
                </a:lnTo>
                <a:lnTo>
                  <a:pt x="243" y="316"/>
                </a:lnTo>
                <a:lnTo>
                  <a:pt x="243" y="317"/>
                </a:lnTo>
                <a:lnTo>
                  <a:pt x="243" y="317"/>
                </a:lnTo>
                <a:lnTo>
                  <a:pt x="245" y="319"/>
                </a:lnTo>
                <a:lnTo>
                  <a:pt x="245" y="319"/>
                </a:lnTo>
                <a:lnTo>
                  <a:pt x="249" y="320"/>
                </a:lnTo>
                <a:lnTo>
                  <a:pt x="249" y="320"/>
                </a:lnTo>
                <a:close/>
                <a:moveTo>
                  <a:pt x="177" y="168"/>
                </a:moveTo>
                <a:lnTo>
                  <a:pt x="177" y="168"/>
                </a:lnTo>
                <a:lnTo>
                  <a:pt x="178" y="168"/>
                </a:lnTo>
                <a:lnTo>
                  <a:pt x="178" y="168"/>
                </a:lnTo>
                <a:lnTo>
                  <a:pt x="169" y="161"/>
                </a:lnTo>
                <a:lnTo>
                  <a:pt x="169" y="161"/>
                </a:lnTo>
                <a:lnTo>
                  <a:pt x="169" y="162"/>
                </a:lnTo>
                <a:lnTo>
                  <a:pt x="169" y="162"/>
                </a:lnTo>
                <a:lnTo>
                  <a:pt x="177" y="168"/>
                </a:lnTo>
                <a:lnTo>
                  <a:pt x="177" y="168"/>
                </a:lnTo>
                <a:close/>
                <a:moveTo>
                  <a:pt x="127" y="116"/>
                </a:moveTo>
                <a:lnTo>
                  <a:pt x="127" y="116"/>
                </a:lnTo>
                <a:lnTo>
                  <a:pt x="131" y="111"/>
                </a:lnTo>
                <a:lnTo>
                  <a:pt x="131" y="111"/>
                </a:lnTo>
                <a:lnTo>
                  <a:pt x="128" y="111"/>
                </a:lnTo>
                <a:lnTo>
                  <a:pt x="128" y="111"/>
                </a:lnTo>
                <a:lnTo>
                  <a:pt x="127" y="116"/>
                </a:lnTo>
                <a:lnTo>
                  <a:pt x="127" y="116"/>
                </a:lnTo>
                <a:close/>
                <a:moveTo>
                  <a:pt x="198" y="110"/>
                </a:moveTo>
                <a:lnTo>
                  <a:pt x="198" y="110"/>
                </a:lnTo>
                <a:lnTo>
                  <a:pt x="201" y="113"/>
                </a:lnTo>
                <a:lnTo>
                  <a:pt x="201" y="113"/>
                </a:lnTo>
                <a:lnTo>
                  <a:pt x="202" y="110"/>
                </a:lnTo>
                <a:lnTo>
                  <a:pt x="202" y="110"/>
                </a:lnTo>
                <a:lnTo>
                  <a:pt x="198" y="110"/>
                </a:lnTo>
                <a:lnTo>
                  <a:pt x="198" y="110"/>
                </a:lnTo>
                <a:close/>
                <a:moveTo>
                  <a:pt x="175" y="239"/>
                </a:moveTo>
                <a:lnTo>
                  <a:pt x="175" y="239"/>
                </a:lnTo>
                <a:lnTo>
                  <a:pt x="175" y="239"/>
                </a:lnTo>
                <a:lnTo>
                  <a:pt x="175" y="239"/>
                </a:lnTo>
                <a:lnTo>
                  <a:pt x="165" y="239"/>
                </a:lnTo>
                <a:lnTo>
                  <a:pt x="165" y="239"/>
                </a:lnTo>
                <a:lnTo>
                  <a:pt x="164" y="239"/>
                </a:lnTo>
                <a:lnTo>
                  <a:pt x="164" y="239"/>
                </a:lnTo>
                <a:lnTo>
                  <a:pt x="164" y="239"/>
                </a:lnTo>
                <a:lnTo>
                  <a:pt x="164" y="239"/>
                </a:lnTo>
                <a:lnTo>
                  <a:pt x="175" y="239"/>
                </a:lnTo>
                <a:lnTo>
                  <a:pt x="175" y="239"/>
                </a:lnTo>
                <a:close/>
                <a:moveTo>
                  <a:pt x="178" y="113"/>
                </a:moveTo>
                <a:lnTo>
                  <a:pt x="178" y="113"/>
                </a:lnTo>
                <a:lnTo>
                  <a:pt x="179" y="110"/>
                </a:lnTo>
                <a:lnTo>
                  <a:pt x="179" y="110"/>
                </a:lnTo>
                <a:lnTo>
                  <a:pt x="178" y="110"/>
                </a:lnTo>
                <a:lnTo>
                  <a:pt x="178" y="110"/>
                </a:lnTo>
                <a:lnTo>
                  <a:pt x="175" y="110"/>
                </a:lnTo>
                <a:lnTo>
                  <a:pt x="175" y="110"/>
                </a:lnTo>
                <a:lnTo>
                  <a:pt x="178" y="113"/>
                </a:lnTo>
                <a:lnTo>
                  <a:pt x="178" y="113"/>
                </a:lnTo>
                <a:close/>
                <a:moveTo>
                  <a:pt x="115" y="171"/>
                </a:moveTo>
                <a:lnTo>
                  <a:pt x="115" y="171"/>
                </a:lnTo>
                <a:lnTo>
                  <a:pt x="110" y="178"/>
                </a:lnTo>
                <a:lnTo>
                  <a:pt x="110" y="178"/>
                </a:lnTo>
                <a:lnTo>
                  <a:pt x="110" y="178"/>
                </a:lnTo>
                <a:lnTo>
                  <a:pt x="110" y="178"/>
                </a:lnTo>
                <a:lnTo>
                  <a:pt x="115" y="171"/>
                </a:lnTo>
                <a:lnTo>
                  <a:pt x="115" y="171"/>
                </a:lnTo>
                <a:close/>
                <a:moveTo>
                  <a:pt x="37" y="319"/>
                </a:moveTo>
                <a:lnTo>
                  <a:pt x="37" y="319"/>
                </a:lnTo>
                <a:lnTo>
                  <a:pt x="40" y="317"/>
                </a:lnTo>
                <a:lnTo>
                  <a:pt x="40" y="317"/>
                </a:lnTo>
                <a:lnTo>
                  <a:pt x="36" y="316"/>
                </a:lnTo>
                <a:lnTo>
                  <a:pt x="36" y="316"/>
                </a:lnTo>
                <a:lnTo>
                  <a:pt x="37" y="319"/>
                </a:lnTo>
                <a:lnTo>
                  <a:pt x="37" y="319"/>
                </a:lnTo>
                <a:close/>
                <a:moveTo>
                  <a:pt x="215" y="127"/>
                </a:moveTo>
                <a:lnTo>
                  <a:pt x="215" y="127"/>
                </a:lnTo>
                <a:lnTo>
                  <a:pt x="216" y="128"/>
                </a:lnTo>
                <a:lnTo>
                  <a:pt x="216" y="128"/>
                </a:lnTo>
                <a:lnTo>
                  <a:pt x="216" y="124"/>
                </a:lnTo>
                <a:lnTo>
                  <a:pt x="216" y="124"/>
                </a:lnTo>
                <a:lnTo>
                  <a:pt x="216" y="124"/>
                </a:lnTo>
                <a:lnTo>
                  <a:pt x="216" y="124"/>
                </a:lnTo>
                <a:lnTo>
                  <a:pt x="216" y="124"/>
                </a:lnTo>
                <a:lnTo>
                  <a:pt x="216" y="124"/>
                </a:lnTo>
                <a:lnTo>
                  <a:pt x="215" y="127"/>
                </a:lnTo>
                <a:lnTo>
                  <a:pt x="215" y="127"/>
                </a:lnTo>
                <a:close/>
                <a:moveTo>
                  <a:pt x="78" y="286"/>
                </a:moveTo>
                <a:lnTo>
                  <a:pt x="78" y="286"/>
                </a:lnTo>
                <a:lnTo>
                  <a:pt x="66" y="286"/>
                </a:lnTo>
                <a:lnTo>
                  <a:pt x="66" y="286"/>
                </a:lnTo>
                <a:lnTo>
                  <a:pt x="66" y="286"/>
                </a:lnTo>
                <a:lnTo>
                  <a:pt x="66" y="286"/>
                </a:lnTo>
                <a:lnTo>
                  <a:pt x="66" y="286"/>
                </a:lnTo>
                <a:lnTo>
                  <a:pt x="66" y="286"/>
                </a:lnTo>
                <a:lnTo>
                  <a:pt x="78" y="286"/>
                </a:lnTo>
                <a:lnTo>
                  <a:pt x="78" y="286"/>
                </a:lnTo>
                <a:close/>
                <a:moveTo>
                  <a:pt x="37" y="312"/>
                </a:moveTo>
                <a:lnTo>
                  <a:pt x="37" y="312"/>
                </a:lnTo>
                <a:lnTo>
                  <a:pt x="33" y="310"/>
                </a:lnTo>
                <a:lnTo>
                  <a:pt x="29" y="312"/>
                </a:lnTo>
                <a:lnTo>
                  <a:pt x="29" y="312"/>
                </a:lnTo>
                <a:lnTo>
                  <a:pt x="37" y="312"/>
                </a:lnTo>
                <a:lnTo>
                  <a:pt x="37" y="312"/>
                </a:lnTo>
                <a:close/>
                <a:moveTo>
                  <a:pt x="161" y="174"/>
                </a:moveTo>
                <a:lnTo>
                  <a:pt x="161" y="174"/>
                </a:lnTo>
                <a:lnTo>
                  <a:pt x="167" y="178"/>
                </a:lnTo>
                <a:lnTo>
                  <a:pt x="167" y="178"/>
                </a:lnTo>
                <a:lnTo>
                  <a:pt x="168" y="178"/>
                </a:lnTo>
                <a:lnTo>
                  <a:pt x="168" y="178"/>
                </a:lnTo>
                <a:lnTo>
                  <a:pt x="161" y="174"/>
                </a:lnTo>
                <a:lnTo>
                  <a:pt x="161" y="174"/>
                </a:lnTo>
                <a:lnTo>
                  <a:pt x="161" y="174"/>
                </a:lnTo>
                <a:lnTo>
                  <a:pt x="161" y="174"/>
                </a:lnTo>
                <a:close/>
                <a:moveTo>
                  <a:pt x="161" y="208"/>
                </a:moveTo>
                <a:lnTo>
                  <a:pt x="161" y="208"/>
                </a:lnTo>
                <a:lnTo>
                  <a:pt x="159" y="207"/>
                </a:lnTo>
                <a:lnTo>
                  <a:pt x="159" y="207"/>
                </a:lnTo>
                <a:lnTo>
                  <a:pt x="155" y="214"/>
                </a:lnTo>
                <a:lnTo>
                  <a:pt x="155" y="214"/>
                </a:lnTo>
                <a:lnTo>
                  <a:pt x="157" y="214"/>
                </a:lnTo>
                <a:lnTo>
                  <a:pt x="157" y="214"/>
                </a:lnTo>
                <a:lnTo>
                  <a:pt x="161" y="208"/>
                </a:lnTo>
                <a:lnTo>
                  <a:pt x="161" y="208"/>
                </a:lnTo>
                <a:close/>
                <a:moveTo>
                  <a:pt x="194" y="185"/>
                </a:moveTo>
                <a:lnTo>
                  <a:pt x="194" y="185"/>
                </a:lnTo>
                <a:lnTo>
                  <a:pt x="189" y="192"/>
                </a:lnTo>
                <a:lnTo>
                  <a:pt x="189" y="192"/>
                </a:lnTo>
                <a:lnTo>
                  <a:pt x="194" y="185"/>
                </a:lnTo>
                <a:lnTo>
                  <a:pt x="194" y="185"/>
                </a:lnTo>
                <a:close/>
                <a:moveTo>
                  <a:pt x="219" y="322"/>
                </a:moveTo>
                <a:lnTo>
                  <a:pt x="219" y="322"/>
                </a:lnTo>
                <a:lnTo>
                  <a:pt x="222" y="320"/>
                </a:lnTo>
                <a:lnTo>
                  <a:pt x="222" y="320"/>
                </a:lnTo>
                <a:lnTo>
                  <a:pt x="221" y="319"/>
                </a:lnTo>
                <a:lnTo>
                  <a:pt x="221" y="319"/>
                </a:lnTo>
                <a:lnTo>
                  <a:pt x="219" y="320"/>
                </a:lnTo>
                <a:lnTo>
                  <a:pt x="219" y="322"/>
                </a:lnTo>
                <a:lnTo>
                  <a:pt x="219" y="322"/>
                </a:lnTo>
                <a:close/>
                <a:moveTo>
                  <a:pt x="204" y="350"/>
                </a:moveTo>
                <a:lnTo>
                  <a:pt x="204" y="350"/>
                </a:lnTo>
                <a:lnTo>
                  <a:pt x="202" y="353"/>
                </a:lnTo>
                <a:lnTo>
                  <a:pt x="202" y="353"/>
                </a:lnTo>
                <a:lnTo>
                  <a:pt x="202" y="353"/>
                </a:lnTo>
                <a:lnTo>
                  <a:pt x="202" y="353"/>
                </a:lnTo>
                <a:lnTo>
                  <a:pt x="205" y="351"/>
                </a:lnTo>
                <a:lnTo>
                  <a:pt x="205" y="351"/>
                </a:lnTo>
                <a:lnTo>
                  <a:pt x="204" y="350"/>
                </a:lnTo>
                <a:lnTo>
                  <a:pt x="204" y="350"/>
                </a:lnTo>
                <a:close/>
                <a:moveTo>
                  <a:pt x="286" y="12"/>
                </a:moveTo>
                <a:lnTo>
                  <a:pt x="286" y="12"/>
                </a:lnTo>
                <a:lnTo>
                  <a:pt x="286" y="15"/>
                </a:lnTo>
                <a:lnTo>
                  <a:pt x="286" y="15"/>
                </a:lnTo>
                <a:lnTo>
                  <a:pt x="286" y="13"/>
                </a:lnTo>
                <a:lnTo>
                  <a:pt x="286" y="12"/>
                </a:lnTo>
                <a:lnTo>
                  <a:pt x="286" y="12"/>
                </a:lnTo>
                <a:close/>
                <a:moveTo>
                  <a:pt x="20" y="315"/>
                </a:moveTo>
                <a:lnTo>
                  <a:pt x="20" y="315"/>
                </a:lnTo>
                <a:lnTo>
                  <a:pt x="22" y="313"/>
                </a:lnTo>
                <a:lnTo>
                  <a:pt x="22" y="313"/>
                </a:lnTo>
                <a:lnTo>
                  <a:pt x="24" y="313"/>
                </a:lnTo>
                <a:lnTo>
                  <a:pt x="24" y="313"/>
                </a:lnTo>
                <a:lnTo>
                  <a:pt x="27" y="312"/>
                </a:lnTo>
                <a:lnTo>
                  <a:pt x="27" y="312"/>
                </a:lnTo>
                <a:lnTo>
                  <a:pt x="23" y="313"/>
                </a:lnTo>
                <a:lnTo>
                  <a:pt x="20" y="315"/>
                </a:lnTo>
                <a:lnTo>
                  <a:pt x="20" y="315"/>
                </a:lnTo>
                <a:close/>
                <a:moveTo>
                  <a:pt x="182" y="232"/>
                </a:moveTo>
                <a:lnTo>
                  <a:pt x="182" y="232"/>
                </a:lnTo>
                <a:lnTo>
                  <a:pt x="181" y="236"/>
                </a:lnTo>
                <a:lnTo>
                  <a:pt x="181" y="236"/>
                </a:lnTo>
                <a:lnTo>
                  <a:pt x="181" y="236"/>
                </a:lnTo>
                <a:lnTo>
                  <a:pt x="181" y="236"/>
                </a:lnTo>
                <a:lnTo>
                  <a:pt x="184" y="234"/>
                </a:lnTo>
                <a:lnTo>
                  <a:pt x="184" y="234"/>
                </a:lnTo>
                <a:lnTo>
                  <a:pt x="182" y="232"/>
                </a:lnTo>
                <a:lnTo>
                  <a:pt x="182" y="232"/>
                </a:lnTo>
                <a:close/>
                <a:moveTo>
                  <a:pt x="204" y="354"/>
                </a:moveTo>
                <a:lnTo>
                  <a:pt x="204" y="354"/>
                </a:lnTo>
                <a:lnTo>
                  <a:pt x="205" y="357"/>
                </a:lnTo>
                <a:lnTo>
                  <a:pt x="205" y="357"/>
                </a:lnTo>
                <a:lnTo>
                  <a:pt x="206" y="354"/>
                </a:lnTo>
                <a:lnTo>
                  <a:pt x="206" y="354"/>
                </a:lnTo>
                <a:lnTo>
                  <a:pt x="206" y="353"/>
                </a:lnTo>
                <a:lnTo>
                  <a:pt x="206" y="353"/>
                </a:lnTo>
                <a:lnTo>
                  <a:pt x="204" y="354"/>
                </a:lnTo>
                <a:lnTo>
                  <a:pt x="204" y="354"/>
                </a:lnTo>
                <a:close/>
                <a:moveTo>
                  <a:pt x="240" y="337"/>
                </a:moveTo>
                <a:lnTo>
                  <a:pt x="240" y="337"/>
                </a:lnTo>
                <a:lnTo>
                  <a:pt x="240" y="334"/>
                </a:lnTo>
                <a:lnTo>
                  <a:pt x="239" y="332"/>
                </a:lnTo>
                <a:lnTo>
                  <a:pt x="239" y="332"/>
                </a:lnTo>
                <a:lnTo>
                  <a:pt x="240" y="337"/>
                </a:lnTo>
                <a:lnTo>
                  <a:pt x="240" y="337"/>
                </a:lnTo>
                <a:close/>
                <a:moveTo>
                  <a:pt x="169" y="110"/>
                </a:moveTo>
                <a:lnTo>
                  <a:pt x="169" y="110"/>
                </a:lnTo>
                <a:lnTo>
                  <a:pt x="174" y="113"/>
                </a:lnTo>
                <a:lnTo>
                  <a:pt x="174" y="113"/>
                </a:lnTo>
                <a:lnTo>
                  <a:pt x="172" y="111"/>
                </a:lnTo>
                <a:lnTo>
                  <a:pt x="169" y="110"/>
                </a:lnTo>
                <a:lnTo>
                  <a:pt x="169" y="110"/>
                </a:lnTo>
                <a:close/>
                <a:moveTo>
                  <a:pt x="141" y="239"/>
                </a:moveTo>
                <a:lnTo>
                  <a:pt x="141" y="239"/>
                </a:lnTo>
                <a:lnTo>
                  <a:pt x="150" y="239"/>
                </a:lnTo>
                <a:lnTo>
                  <a:pt x="150" y="239"/>
                </a:lnTo>
                <a:lnTo>
                  <a:pt x="147" y="239"/>
                </a:lnTo>
                <a:lnTo>
                  <a:pt x="141" y="239"/>
                </a:lnTo>
                <a:lnTo>
                  <a:pt x="141" y="239"/>
                </a:lnTo>
                <a:close/>
                <a:moveTo>
                  <a:pt x="6" y="346"/>
                </a:moveTo>
                <a:lnTo>
                  <a:pt x="6" y="346"/>
                </a:lnTo>
                <a:lnTo>
                  <a:pt x="7" y="350"/>
                </a:lnTo>
                <a:lnTo>
                  <a:pt x="7" y="350"/>
                </a:lnTo>
                <a:lnTo>
                  <a:pt x="7" y="346"/>
                </a:lnTo>
                <a:lnTo>
                  <a:pt x="7" y="346"/>
                </a:lnTo>
                <a:lnTo>
                  <a:pt x="6" y="346"/>
                </a:lnTo>
                <a:lnTo>
                  <a:pt x="6" y="346"/>
                </a:lnTo>
                <a:close/>
                <a:moveTo>
                  <a:pt x="161" y="222"/>
                </a:moveTo>
                <a:lnTo>
                  <a:pt x="161" y="222"/>
                </a:lnTo>
                <a:lnTo>
                  <a:pt x="157" y="218"/>
                </a:lnTo>
                <a:lnTo>
                  <a:pt x="157" y="218"/>
                </a:lnTo>
                <a:lnTo>
                  <a:pt x="158" y="219"/>
                </a:lnTo>
                <a:lnTo>
                  <a:pt x="161" y="222"/>
                </a:lnTo>
                <a:lnTo>
                  <a:pt x="161" y="222"/>
                </a:lnTo>
                <a:close/>
                <a:moveTo>
                  <a:pt x="138" y="170"/>
                </a:moveTo>
                <a:lnTo>
                  <a:pt x="138" y="170"/>
                </a:lnTo>
                <a:lnTo>
                  <a:pt x="138" y="170"/>
                </a:lnTo>
                <a:lnTo>
                  <a:pt x="138" y="170"/>
                </a:lnTo>
                <a:lnTo>
                  <a:pt x="142" y="164"/>
                </a:lnTo>
                <a:lnTo>
                  <a:pt x="142" y="164"/>
                </a:lnTo>
                <a:lnTo>
                  <a:pt x="138" y="170"/>
                </a:lnTo>
                <a:lnTo>
                  <a:pt x="138" y="170"/>
                </a:lnTo>
                <a:close/>
                <a:moveTo>
                  <a:pt x="283" y="12"/>
                </a:moveTo>
                <a:lnTo>
                  <a:pt x="283" y="12"/>
                </a:lnTo>
                <a:lnTo>
                  <a:pt x="283" y="10"/>
                </a:lnTo>
                <a:lnTo>
                  <a:pt x="283" y="10"/>
                </a:lnTo>
                <a:lnTo>
                  <a:pt x="280" y="9"/>
                </a:lnTo>
                <a:lnTo>
                  <a:pt x="280" y="9"/>
                </a:lnTo>
                <a:lnTo>
                  <a:pt x="280" y="9"/>
                </a:lnTo>
                <a:lnTo>
                  <a:pt x="280" y="9"/>
                </a:lnTo>
                <a:lnTo>
                  <a:pt x="283" y="12"/>
                </a:lnTo>
                <a:lnTo>
                  <a:pt x="283" y="12"/>
                </a:lnTo>
                <a:close/>
                <a:moveTo>
                  <a:pt x="228" y="366"/>
                </a:moveTo>
                <a:lnTo>
                  <a:pt x="228" y="366"/>
                </a:lnTo>
                <a:lnTo>
                  <a:pt x="226" y="363"/>
                </a:lnTo>
                <a:lnTo>
                  <a:pt x="226" y="363"/>
                </a:lnTo>
                <a:lnTo>
                  <a:pt x="226" y="364"/>
                </a:lnTo>
                <a:lnTo>
                  <a:pt x="226" y="366"/>
                </a:lnTo>
                <a:lnTo>
                  <a:pt x="226" y="366"/>
                </a:lnTo>
                <a:lnTo>
                  <a:pt x="228" y="366"/>
                </a:lnTo>
                <a:lnTo>
                  <a:pt x="228" y="366"/>
                </a:lnTo>
                <a:close/>
                <a:moveTo>
                  <a:pt x="47" y="320"/>
                </a:moveTo>
                <a:lnTo>
                  <a:pt x="47" y="320"/>
                </a:lnTo>
                <a:lnTo>
                  <a:pt x="50" y="320"/>
                </a:lnTo>
                <a:lnTo>
                  <a:pt x="50" y="320"/>
                </a:lnTo>
                <a:lnTo>
                  <a:pt x="50" y="320"/>
                </a:lnTo>
                <a:lnTo>
                  <a:pt x="50" y="320"/>
                </a:lnTo>
                <a:lnTo>
                  <a:pt x="49" y="319"/>
                </a:lnTo>
                <a:lnTo>
                  <a:pt x="49" y="319"/>
                </a:lnTo>
                <a:lnTo>
                  <a:pt x="47" y="320"/>
                </a:lnTo>
                <a:lnTo>
                  <a:pt x="47" y="320"/>
                </a:lnTo>
                <a:close/>
                <a:moveTo>
                  <a:pt x="211" y="170"/>
                </a:moveTo>
                <a:lnTo>
                  <a:pt x="211" y="170"/>
                </a:lnTo>
                <a:lnTo>
                  <a:pt x="211" y="170"/>
                </a:lnTo>
                <a:lnTo>
                  <a:pt x="211" y="170"/>
                </a:lnTo>
                <a:lnTo>
                  <a:pt x="211" y="167"/>
                </a:lnTo>
                <a:lnTo>
                  <a:pt x="211" y="167"/>
                </a:lnTo>
                <a:lnTo>
                  <a:pt x="211" y="167"/>
                </a:lnTo>
                <a:lnTo>
                  <a:pt x="211" y="167"/>
                </a:lnTo>
                <a:lnTo>
                  <a:pt x="209" y="168"/>
                </a:lnTo>
                <a:lnTo>
                  <a:pt x="209" y="168"/>
                </a:lnTo>
                <a:lnTo>
                  <a:pt x="211" y="170"/>
                </a:lnTo>
                <a:lnTo>
                  <a:pt x="211" y="170"/>
                </a:lnTo>
                <a:close/>
                <a:moveTo>
                  <a:pt x="46" y="160"/>
                </a:moveTo>
                <a:lnTo>
                  <a:pt x="46" y="160"/>
                </a:lnTo>
                <a:lnTo>
                  <a:pt x="46" y="162"/>
                </a:lnTo>
                <a:lnTo>
                  <a:pt x="46" y="162"/>
                </a:lnTo>
                <a:lnTo>
                  <a:pt x="47" y="162"/>
                </a:lnTo>
                <a:lnTo>
                  <a:pt x="47" y="162"/>
                </a:lnTo>
                <a:lnTo>
                  <a:pt x="47" y="161"/>
                </a:lnTo>
                <a:lnTo>
                  <a:pt x="47" y="161"/>
                </a:lnTo>
                <a:lnTo>
                  <a:pt x="46" y="160"/>
                </a:lnTo>
                <a:lnTo>
                  <a:pt x="46" y="160"/>
                </a:lnTo>
                <a:close/>
                <a:moveTo>
                  <a:pt x="78" y="111"/>
                </a:moveTo>
                <a:lnTo>
                  <a:pt x="78" y="111"/>
                </a:lnTo>
                <a:lnTo>
                  <a:pt x="76" y="111"/>
                </a:lnTo>
                <a:lnTo>
                  <a:pt x="76" y="111"/>
                </a:lnTo>
                <a:lnTo>
                  <a:pt x="76" y="111"/>
                </a:lnTo>
                <a:lnTo>
                  <a:pt x="76" y="111"/>
                </a:lnTo>
                <a:lnTo>
                  <a:pt x="77" y="113"/>
                </a:lnTo>
                <a:lnTo>
                  <a:pt x="77" y="113"/>
                </a:lnTo>
                <a:lnTo>
                  <a:pt x="78" y="111"/>
                </a:lnTo>
                <a:lnTo>
                  <a:pt x="78" y="111"/>
                </a:lnTo>
                <a:close/>
                <a:moveTo>
                  <a:pt x="253" y="337"/>
                </a:moveTo>
                <a:lnTo>
                  <a:pt x="253" y="337"/>
                </a:lnTo>
                <a:lnTo>
                  <a:pt x="253" y="340"/>
                </a:lnTo>
                <a:lnTo>
                  <a:pt x="253" y="340"/>
                </a:lnTo>
                <a:lnTo>
                  <a:pt x="255" y="339"/>
                </a:lnTo>
                <a:lnTo>
                  <a:pt x="255" y="339"/>
                </a:lnTo>
                <a:lnTo>
                  <a:pt x="255" y="339"/>
                </a:lnTo>
                <a:lnTo>
                  <a:pt x="253" y="337"/>
                </a:lnTo>
                <a:lnTo>
                  <a:pt x="253" y="337"/>
                </a:lnTo>
                <a:close/>
                <a:moveTo>
                  <a:pt x="233" y="316"/>
                </a:moveTo>
                <a:lnTo>
                  <a:pt x="233" y="316"/>
                </a:lnTo>
                <a:lnTo>
                  <a:pt x="235" y="319"/>
                </a:lnTo>
                <a:lnTo>
                  <a:pt x="235" y="319"/>
                </a:lnTo>
                <a:lnTo>
                  <a:pt x="236" y="317"/>
                </a:lnTo>
                <a:lnTo>
                  <a:pt x="236" y="317"/>
                </a:lnTo>
                <a:lnTo>
                  <a:pt x="233" y="316"/>
                </a:lnTo>
                <a:lnTo>
                  <a:pt x="233" y="316"/>
                </a:lnTo>
                <a:close/>
                <a:moveTo>
                  <a:pt x="15" y="339"/>
                </a:moveTo>
                <a:lnTo>
                  <a:pt x="15" y="339"/>
                </a:lnTo>
                <a:lnTo>
                  <a:pt x="15" y="340"/>
                </a:lnTo>
                <a:lnTo>
                  <a:pt x="16" y="340"/>
                </a:lnTo>
                <a:lnTo>
                  <a:pt x="16" y="340"/>
                </a:lnTo>
                <a:lnTo>
                  <a:pt x="16" y="339"/>
                </a:lnTo>
                <a:lnTo>
                  <a:pt x="16" y="339"/>
                </a:lnTo>
                <a:lnTo>
                  <a:pt x="15" y="339"/>
                </a:lnTo>
                <a:lnTo>
                  <a:pt x="15" y="339"/>
                </a:lnTo>
                <a:close/>
                <a:moveTo>
                  <a:pt x="64" y="286"/>
                </a:moveTo>
                <a:lnTo>
                  <a:pt x="64" y="286"/>
                </a:lnTo>
                <a:lnTo>
                  <a:pt x="61" y="286"/>
                </a:lnTo>
                <a:lnTo>
                  <a:pt x="60" y="286"/>
                </a:lnTo>
                <a:lnTo>
                  <a:pt x="60" y="286"/>
                </a:lnTo>
                <a:lnTo>
                  <a:pt x="64" y="286"/>
                </a:lnTo>
                <a:lnTo>
                  <a:pt x="64" y="286"/>
                </a:lnTo>
                <a:close/>
                <a:moveTo>
                  <a:pt x="212" y="162"/>
                </a:moveTo>
                <a:lnTo>
                  <a:pt x="212" y="162"/>
                </a:lnTo>
                <a:lnTo>
                  <a:pt x="212" y="160"/>
                </a:lnTo>
                <a:lnTo>
                  <a:pt x="212" y="160"/>
                </a:lnTo>
                <a:lnTo>
                  <a:pt x="212" y="160"/>
                </a:lnTo>
                <a:lnTo>
                  <a:pt x="212" y="160"/>
                </a:lnTo>
                <a:lnTo>
                  <a:pt x="211" y="162"/>
                </a:lnTo>
                <a:lnTo>
                  <a:pt x="211" y="162"/>
                </a:lnTo>
                <a:lnTo>
                  <a:pt x="212" y="162"/>
                </a:lnTo>
                <a:lnTo>
                  <a:pt x="212" y="162"/>
                </a:lnTo>
                <a:close/>
                <a:moveTo>
                  <a:pt x="206" y="330"/>
                </a:moveTo>
                <a:lnTo>
                  <a:pt x="206" y="330"/>
                </a:lnTo>
                <a:lnTo>
                  <a:pt x="205" y="330"/>
                </a:lnTo>
                <a:lnTo>
                  <a:pt x="204" y="330"/>
                </a:lnTo>
                <a:lnTo>
                  <a:pt x="204" y="330"/>
                </a:lnTo>
                <a:lnTo>
                  <a:pt x="206" y="332"/>
                </a:lnTo>
                <a:lnTo>
                  <a:pt x="206" y="332"/>
                </a:lnTo>
                <a:lnTo>
                  <a:pt x="206" y="330"/>
                </a:lnTo>
                <a:lnTo>
                  <a:pt x="206" y="330"/>
                </a:lnTo>
                <a:close/>
                <a:moveTo>
                  <a:pt x="249" y="344"/>
                </a:moveTo>
                <a:lnTo>
                  <a:pt x="249" y="344"/>
                </a:lnTo>
                <a:lnTo>
                  <a:pt x="250" y="344"/>
                </a:lnTo>
                <a:lnTo>
                  <a:pt x="250" y="344"/>
                </a:lnTo>
                <a:lnTo>
                  <a:pt x="250" y="343"/>
                </a:lnTo>
                <a:lnTo>
                  <a:pt x="250" y="343"/>
                </a:lnTo>
                <a:lnTo>
                  <a:pt x="249" y="343"/>
                </a:lnTo>
                <a:lnTo>
                  <a:pt x="249" y="343"/>
                </a:lnTo>
                <a:lnTo>
                  <a:pt x="249" y="344"/>
                </a:lnTo>
                <a:lnTo>
                  <a:pt x="249" y="344"/>
                </a:lnTo>
                <a:close/>
                <a:moveTo>
                  <a:pt x="40" y="134"/>
                </a:moveTo>
                <a:lnTo>
                  <a:pt x="40" y="134"/>
                </a:lnTo>
                <a:lnTo>
                  <a:pt x="39" y="133"/>
                </a:lnTo>
                <a:lnTo>
                  <a:pt x="39" y="133"/>
                </a:lnTo>
                <a:lnTo>
                  <a:pt x="39" y="133"/>
                </a:lnTo>
                <a:lnTo>
                  <a:pt x="39" y="133"/>
                </a:lnTo>
                <a:lnTo>
                  <a:pt x="39" y="135"/>
                </a:lnTo>
                <a:lnTo>
                  <a:pt x="39" y="135"/>
                </a:lnTo>
                <a:lnTo>
                  <a:pt x="40" y="134"/>
                </a:lnTo>
                <a:lnTo>
                  <a:pt x="40" y="134"/>
                </a:lnTo>
                <a:close/>
                <a:moveTo>
                  <a:pt x="44" y="107"/>
                </a:moveTo>
                <a:lnTo>
                  <a:pt x="44" y="107"/>
                </a:lnTo>
                <a:lnTo>
                  <a:pt x="40" y="107"/>
                </a:lnTo>
                <a:lnTo>
                  <a:pt x="40" y="107"/>
                </a:lnTo>
                <a:lnTo>
                  <a:pt x="44" y="107"/>
                </a:lnTo>
                <a:lnTo>
                  <a:pt x="44" y="107"/>
                </a:lnTo>
                <a:close/>
                <a:moveTo>
                  <a:pt x="26" y="162"/>
                </a:moveTo>
                <a:lnTo>
                  <a:pt x="26" y="162"/>
                </a:lnTo>
                <a:lnTo>
                  <a:pt x="27" y="162"/>
                </a:lnTo>
                <a:lnTo>
                  <a:pt x="27" y="162"/>
                </a:lnTo>
                <a:lnTo>
                  <a:pt x="26" y="158"/>
                </a:lnTo>
                <a:lnTo>
                  <a:pt x="26" y="158"/>
                </a:lnTo>
                <a:lnTo>
                  <a:pt x="24" y="158"/>
                </a:lnTo>
                <a:lnTo>
                  <a:pt x="24" y="158"/>
                </a:lnTo>
                <a:lnTo>
                  <a:pt x="26" y="162"/>
                </a:lnTo>
                <a:lnTo>
                  <a:pt x="26" y="162"/>
                </a:lnTo>
                <a:close/>
                <a:moveTo>
                  <a:pt x="253" y="343"/>
                </a:moveTo>
                <a:lnTo>
                  <a:pt x="253" y="343"/>
                </a:lnTo>
                <a:lnTo>
                  <a:pt x="253" y="343"/>
                </a:lnTo>
                <a:lnTo>
                  <a:pt x="253" y="346"/>
                </a:lnTo>
                <a:lnTo>
                  <a:pt x="253" y="346"/>
                </a:lnTo>
                <a:lnTo>
                  <a:pt x="253" y="343"/>
                </a:lnTo>
                <a:lnTo>
                  <a:pt x="253" y="343"/>
                </a:lnTo>
                <a:close/>
                <a:moveTo>
                  <a:pt x="175" y="181"/>
                </a:moveTo>
                <a:lnTo>
                  <a:pt x="175" y="181"/>
                </a:lnTo>
                <a:lnTo>
                  <a:pt x="175" y="181"/>
                </a:lnTo>
                <a:lnTo>
                  <a:pt x="175" y="181"/>
                </a:lnTo>
                <a:lnTo>
                  <a:pt x="177" y="178"/>
                </a:lnTo>
                <a:lnTo>
                  <a:pt x="177" y="178"/>
                </a:lnTo>
                <a:lnTo>
                  <a:pt x="175" y="181"/>
                </a:lnTo>
                <a:lnTo>
                  <a:pt x="175" y="181"/>
                </a:lnTo>
                <a:close/>
                <a:moveTo>
                  <a:pt x="260" y="15"/>
                </a:moveTo>
                <a:lnTo>
                  <a:pt x="260" y="15"/>
                </a:lnTo>
                <a:lnTo>
                  <a:pt x="262" y="15"/>
                </a:lnTo>
                <a:lnTo>
                  <a:pt x="263" y="13"/>
                </a:lnTo>
                <a:lnTo>
                  <a:pt x="263" y="13"/>
                </a:lnTo>
                <a:lnTo>
                  <a:pt x="260" y="15"/>
                </a:lnTo>
                <a:lnTo>
                  <a:pt x="260" y="15"/>
                </a:lnTo>
                <a:close/>
                <a:moveTo>
                  <a:pt x="154" y="150"/>
                </a:moveTo>
                <a:lnTo>
                  <a:pt x="154" y="150"/>
                </a:lnTo>
                <a:lnTo>
                  <a:pt x="154" y="148"/>
                </a:lnTo>
                <a:lnTo>
                  <a:pt x="154" y="148"/>
                </a:lnTo>
                <a:lnTo>
                  <a:pt x="152" y="150"/>
                </a:lnTo>
                <a:lnTo>
                  <a:pt x="152" y="150"/>
                </a:lnTo>
                <a:lnTo>
                  <a:pt x="154" y="150"/>
                </a:lnTo>
                <a:lnTo>
                  <a:pt x="154" y="150"/>
                </a:lnTo>
                <a:lnTo>
                  <a:pt x="154" y="150"/>
                </a:lnTo>
                <a:close/>
                <a:moveTo>
                  <a:pt x="40" y="356"/>
                </a:moveTo>
                <a:lnTo>
                  <a:pt x="40" y="356"/>
                </a:lnTo>
                <a:lnTo>
                  <a:pt x="42" y="354"/>
                </a:lnTo>
                <a:lnTo>
                  <a:pt x="43" y="354"/>
                </a:lnTo>
                <a:lnTo>
                  <a:pt x="43" y="354"/>
                </a:lnTo>
                <a:lnTo>
                  <a:pt x="40" y="356"/>
                </a:lnTo>
                <a:lnTo>
                  <a:pt x="40" y="356"/>
                </a:lnTo>
                <a:close/>
                <a:moveTo>
                  <a:pt x="222" y="249"/>
                </a:moveTo>
                <a:lnTo>
                  <a:pt x="222" y="249"/>
                </a:lnTo>
                <a:lnTo>
                  <a:pt x="222" y="249"/>
                </a:lnTo>
                <a:lnTo>
                  <a:pt x="222" y="249"/>
                </a:lnTo>
                <a:lnTo>
                  <a:pt x="222" y="252"/>
                </a:lnTo>
                <a:lnTo>
                  <a:pt x="222" y="252"/>
                </a:lnTo>
                <a:lnTo>
                  <a:pt x="222" y="252"/>
                </a:lnTo>
                <a:lnTo>
                  <a:pt x="222" y="252"/>
                </a:lnTo>
                <a:lnTo>
                  <a:pt x="222" y="249"/>
                </a:lnTo>
                <a:lnTo>
                  <a:pt x="222" y="249"/>
                </a:lnTo>
                <a:close/>
                <a:moveTo>
                  <a:pt x="154" y="239"/>
                </a:moveTo>
                <a:lnTo>
                  <a:pt x="154" y="239"/>
                </a:lnTo>
                <a:lnTo>
                  <a:pt x="152" y="239"/>
                </a:lnTo>
                <a:lnTo>
                  <a:pt x="152" y="239"/>
                </a:lnTo>
                <a:lnTo>
                  <a:pt x="152" y="239"/>
                </a:lnTo>
                <a:lnTo>
                  <a:pt x="154" y="239"/>
                </a:lnTo>
                <a:lnTo>
                  <a:pt x="154" y="239"/>
                </a:lnTo>
                <a:close/>
                <a:moveTo>
                  <a:pt x="213" y="344"/>
                </a:moveTo>
                <a:lnTo>
                  <a:pt x="213" y="344"/>
                </a:lnTo>
                <a:lnTo>
                  <a:pt x="213" y="347"/>
                </a:lnTo>
                <a:lnTo>
                  <a:pt x="213" y="347"/>
                </a:lnTo>
                <a:lnTo>
                  <a:pt x="215" y="347"/>
                </a:lnTo>
                <a:lnTo>
                  <a:pt x="215" y="347"/>
                </a:lnTo>
                <a:lnTo>
                  <a:pt x="213" y="344"/>
                </a:lnTo>
                <a:lnTo>
                  <a:pt x="213" y="344"/>
                </a:lnTo>
                <a:close/>
                <a:moveTo>
                  <a:pt x="63" y="175"/>
                </a:moveTo>
                <a:lnTo>
                  <a:pt x="63" y="175"/>
                </a:lnTo>
                <a:lnTo>
                  <a:pt x="64" y="174"/>
                </a:lnTo>
                <a:lnTo>
                  <a:pt x="64" y="174"/>
                </a:lnTo>
                <a:lnTo>
                  <a:pt x="63" y="174"/>
                </a:lnTo>
                <a:lnTo>
                  <a:pt x="63" y="175"/>
                </a:lnTo>
                <a:lnTo>
                  <a:pt x="63" y="175"/>
                </a:lnTo>
                <a:close/>
                <a:moveTo>
                  <a:pt x="249" y="332"/>
                </a:moveTo>
                <a:lnTo>
                  <a:pt x="249" y="332"/>
                </a:lnTo>
                <a:lnTo>
                  <a:pt x="249" y="330"/>
                </a:lnTo>
                <a:lnTo>
                  <a:pt x="248" y="332"/>
                </a:lnTo>
                <a:lnTo>
                  <a:pt x="248" y="332"/>
                </a:lnTo>
                <a:lnTo>
                  <a:pt x="249" y="332"/>
                </a:lnTo>
                <a:lnTo>
                  <a:pt x="249" y="332"/>
                </a:lnTo>
                <a:close/>
                <a:moveTo>
                  <a:pt x="108" y="180"/>
                </a:moveTo>
                <a:lnTo>
                  <a:pt x="108" y="180"/>
                </a:lnTo>
                <a:lnTo>
                  <a:pt x="107" y="181"/>
                </a:lnTo>
                <a:lnTo>
                  <a:pt x="107" y="181"/>
                </a:lnTo>
                <a:lnTo>
                  <a:pt x="108" y="181"/>
                </a:lnTo>
                <a:lnTo>
                  <a:pt x="108" y="181"/>
                </a:lnTo>
                <a:lnTo>
                  <a:pt x="108" y="181"/>
                </a:lnTo>
                <a:lnTo>
                  <a:pt x="108" y="180"/>
                </a:lnTo>
                <a:lnTo>
                  <a:pt x="108" y="180"/>
                </a:lnTo>
                <a:close/>
                <a:moveTo>
                  <a:pt x="154" y="215"/>
                </a:moveTo>
                <a:lnTo>
                  <a:pt x="154" y="215"/>
                </a:lnTo>
                <a:lnTo>
                  <a:pt x="154" y="216"/>
                </a:lnTo>
                <a:lnTo>
                  <a:pt x="154" y="216"/>
                </a:lnTo>
                <a:lnTo>
                  <a:pt x="154" y="216"/>
                </a:lnTo>
                <a:lnTo>
                  <a:pt x="155" y="216"/>
                </a:lnTo>
                <a:lnTo>
                  <a:pt x="155" y="216"/>
                </a:lnTo>
                <a:lnTo>
                  <a:pt x="154" y="216"/>
                </a:lnTo>
                <a:lnTo>
                  <a:pt x="154" y="215"/>
                </a:lnTo>
                <a:lnTo>
                  <a:pt x="154" y="215"/>
                </a:lnTo>
                <a:close/>
                <a:moveTo>
                  <a:pt x="231" y="184"/>
                </a:moveTo>
                <a:lnTo>
                  <a:pt x="231" y="184"/>
                </a:lnTo>
                <a:lnTo>
                  <a:pt x="231" y="184"/>
                </a:lnTo>
                <a:lnTo>
                  <a:pt x="231" y="184"/>
                </a:lnTo>
                <a:lnTo>
                  <a:pt x="231" y="185"/>
                </a:lnTo>
                <a:lnTo>
                  <a:pt x="231" y="185"/>
                </a:lnTo>
                <a:lnTo>
                  <a:pt x="231" y="185"/>
                </a:lnTo>
                <a:lnTo>
                  <a:pt x="231" y="185"/>
                </a:lnTo>
                <a:lnTo>
                  <a:pt x="231" y="184"/>
                </a:lnTo>
                <a:lnTo>
                  <a:pt x="231" y="184"/>
                </a:lnTo>
                <a:close/>
                <a:moveTo>
                  <a:pt x="46" y="218"/>
                </a:moveTo>
                <a:lnTo>
                  <a:pt x="46" y="218"/>
                </a:lnTo>
                <a:lnTo>
                  <a:pt x="46" y="218"/>
                </a:lnTo>
                <a:lnTo>
                  <a:pt x="46" y="218"/>
                </a:lnTo>
                <a:lnTo>
                  <a:pt x="47" y="221"/>
                </a:lnTo>
                <a:lnTo>
                  <a:pt x="47" y="221"/>
                </a:lnTo>
                <a:lnTo>
                  <a:pt x="47" y="221"/>
                </a:lnTo>
                <a:lnTo>
                  <a:pt x="47" y="221"/>
                </a:lnTo>
                <a:lnTo>
                  <a:pt x="46" y="218"/>
                </a:lnTo>
                <a:lnTo>
                  <a:pt x="46" y="218"/>
                </a:lnTo>
                <a:close/>
                <a:moveTo>
                  <a:pt x="144" y="236"/>
                </a:moveTo>
                <a:lnTo>
                  <a:pt x="144" y="236"/>
                </a:lnTo>
                <a:lnTo>
                  <a:pt x="145" y="236"/>
                </a:lnTo>
                <a:lnTo>
                  <a:pt x="145" y="236"/>
                </a:lnTo>
                <a:lnTo>
                  <a:pt x="144" y="235"/>
                </a:lnTo>
                <a:lnTo>
                  <a:pt x="144" y="236"/>
                </a:lnTo>
                <a:lnTo>
                  <a:pt x="144" y="236"/>
                </a:lnTo>
                <a:close/>
                <a:moveTo>
                  <a:pt x="228" y="350"/>
                </a:moveTo>
                <a:lnTo>
                  <a:pt x="228" y="350"/>
                </a:lnTo>
                <a:lnTo>
                  <a:pt x="228" y="350"/>
                </a:lnTo>
                <a:lnTo>
                  <a:pt x="228" y="350"/>
                </a:lnTo>
                <a:lnTo>
                  <a:pt x="231" y="350"/>
                </a:lnTo>
                <a:lnTo>
                  <a:pt x="231" y="350"/>
                </a:lnTo>
                <a:lnTo>
                  <a:pt x="231" y="350"/>
                </a:lnTo>
                <a:lnTo>
                  <a:pt x="231" y="350"/>
                </a:lnTo>
                <a:lnTo>
                  <a:pt x="228" y="350"/>
                </a:lnTo>
                <a:lnTo>
                  <a:pt x="228" y="350"/>
                </a:lnTo>
                <a:close/>
                <a:moveTo>
                  <a:pt x="115" y="207"/>
                </a:moveTo>
                <a:lnTo>
                  <a:pt x="115" y="207"/>
                </a:lnTo>
                <a:lnTo>
                  <a:pt x="115" y="205"/>
                </a:lnTo>
                <a:lnTo>
                  <a:pt x="115" y="205"/>
                </a:lnTo>
                <a:lnTo>
                  <a:pt x="115" y="207"/>
                </a:lnTo>
                <a:lnTo>
                  <a:pt x="115" y="207"/>
                </a:lnTo>
                <a:close/>
                <a:moveTo>
                  <a:pt x="221" y="279"/>
                </a:moveTo>
                <a:lnTo>
                  <a:pt x="221" y="279"/>
                </a:lnTo>
                <a:lnTo>
                  <a:pt x="219" y="280"/>
                </a:lnTo>
                <a:lnTo>
                  <a:pt x="221" y="280"/>
                </a:lnTo>
                <a:lnTo>
                  <a:pt x="221" y="280"/>
                </a:lnTo>
                <a:lnTo>
                  <a:pt x="221" y="279"/>
                </a:lnTo>
                <a:lnTo>
                  <a:pt x="221" y="279"/>
                </a:lnTo>
                <a:close/>
                <a:moveTo>
                  <a:pt x="137" y="236"/>
                </a:moveTo>
                <a:lnTo>
                  <a:pt x="137" y="236"/>
                </a:lnTo>
                <a:lnTo>
                  <a:pt x="138" y="236"/>
                </a:lnTo>
                <a:lnTo>
                  <a:pt x="138" y="236"/>
                </a:lnTo>
                <a:lnTo>
                  <a:pt x="137" y="235"/>
                </a:lnTo>
                <a:lnTo>
                  <a:pt x="137" y="235"/>
                </a:lnTo>
                <a:lnTo>
                  <a:pt x="137" y="236"/>
                </a:lnTo>
                <a:lnTo>
                  <a:pt x="137" y="236"/>
                </a:lnTo>
                <a:close/>
                <a:moveTo>
                  <a:pt x="216" y="329"/>
                </a:moveTo>
                <a:lnTo>
                  <a:pt x="216" y="329"/>
                </a:lnTo>
                <a:lnTo>
                  <a:pt x="216" y="329"/>
                </a:lnTo>
                <a:lnTo>
                  <a:pt x="216" y="329"/>
                </a:lnTo>
                <a:lnTo>
                  <a:pt x="216" y="329"/>
                </a:lnTo>
                <a:lnTo>
                  <a:pt x="216" y="329"/>
                </a:lnTo>
                <a:lnTo>
                  <a:pt x="216" y="329"/>
                </a:lnTo>
                <a:lnTo>
                  <a:pt x="216" y="329"/>
                </a:lnTo>
                <a:lnTo>
                  <a:pt x="216" y="329"/>
                </a:lnTo>
                <a:lnTo>
                  <a:pt x="216" y="329"/>
                </a:lnTo>
                <a:close/>
                <a:moveTo>
                  <a:pt x="124" y="124"/>
                </a:moveTo>
                <a:lnTo>
                  <a:pt x="124" y="124"/>
                </a:lnTo>
                <a:lnTo>
                  <a:pt x="123" y="126"/>
                </a:lnTo>
                <a:lnTo>
                  <a:pt x="123" y="126"/>
                </a:lnTo>
                <a:lnTo>
                  <a:pt x="124" y="124"/>
                </a:lnTo>
                <a:lnTo>
                  <a:pt x="124" y="124"/>
                </a:lnTo>
                <a:close/>
                <a:moveTo>
                  <a:pt x="202" y="333"/>
                </a:moveTo>
                <a:lnTo>
                  <a:pt x="202" y="333"/>
                </a:lnTo>
                <a:lnTo>
                  <a:pt x="202" y="333"/>
                </a:lnTo>
                <a:lnTo>
                  <a:pt x="202" y="333"/>
                </a:lnTo>
                <a:lnTo>
                  <a:pt x="204" y="333"/>
                </a:lnTo>
                <a:lnTo>
                  <a:pt x="204" y="333"/>
                </a:lnTo>
                <a:lnTo>
                  <a:pt x="204" y="333"/>
                </a:lnTo>
                <a:lnTo>
                  <a:pt x="204" y="333"/>
                </a:lnTo>
                <a:lnTo>
                  <a:pt x="202" y="333"/>
                </a:lnTo>
                <a:lnTo>
                  <a:pt x="202" y="333"/>
                </a:lnTo>
                <a:close/>
                <a:moveTo>
                  <a:pt x="229" y="168"/>
                </a:moveTo>
                <a:lnTo>
                  <a:pt x="229" y="168"/>
                </a:lnTo>
                <a:lnTo>
                  <a:pt x="229" y="168"/>
                </a:lnTo>
                <a:lnTo>
                  <a:pt x="229" y="168"/>
                </a:lnTo>
                <a:lnTo>
                  <a:pt x="229" y="170"/>
                </a:lnTo>
                <a:lnTo>
                  <a:pt x="229" y="170"/>
                </a:lnTo>
                <a:lnTo>
                  <a:pt x="229" y="170"/>
                </a:lnTo>
                <a:lnTo>
                  <a:pt x="229" y="170"/>
                </a:lnTo>
                <a:lnTo>
                  <a:pt x="229" y="168"/>
                </a:lnTo>
                <a:lnTo>
                  <a:pt x="229" y="168"/>
                </a:lnTo>
                <a:close/>
                <a:moveTo>
                  <a:pt x="69" y="131"/>
                </a:moveTo>
                <a:lnTo>
                  <a:pt x="69" y="131"/>
                </a:lnTo>
                <a:lnTo>
                  <a:pt x="69" y="131"/>
                </a:lnTo>
                <a:lnTo>
                  <a:pt x="69" y="131"/>
                </a:lnTo>
                <a:lnTo>
                  <a:pt x="70" y="130"/>
                </a:lnTo>
                <a:lnTo>
                  <a:pt x="70" y="130"/>
                </a:lnTo>
                <a:lnTo>
                  <a:pt x="70" y="130"/>
                </a:lnTo>
                <a:lnTo>
                  <a:pt x="70" y="130"/>
                </a:lnTo>
                <a:lnTo>
                  <a:pt x="69" y="131"/>
                </a:lnTo>
                <a:lnTo>
                  <a:pt x="69" y="131"/>
                </a:lnTo>
                <a:close/>
                <a:moveTo>
                  <a:pt x="168" y="126"/>
                </a:moveTo>
                <a:lnTo>
                  <a:pt x="168" y="126"/>
                </a:lnTo>
                <a:lnTo>
                  <a:pt x="168" y="126"/>
                </a:lnTo>
                <a:lnTo>
                  <a:pt x="168" y="126"/>
                </a:lnTo>
                <a:lnTo>
                  <a:pt x="168" y="127"/>
                </a:lnTo>
                <a:lnTo>
                  <a:pt x="168" y="127"/>
                </a:lnTo>
                <a:lnTo>
                  <a:pt x="168" y="127"/>
                </a:lnTo>
                <a:lnTo>
                  <a:pt x="168" y="127"/>
                </a:lnTo>
                <a:lnTo>
                  <a:pt x="168" y="126"/>
                </a:lnTo>
                <a:lnTo>
                  <a:pt x="168" y="126"/>
                </a:lnTo>
                <a:close/>
                <a:moveTo>
                  <a:pt x="209" y="326"/>
                </a:moveTo>
                <a:lnTo>
                  <a:pt x="209" y="326"/>
                </a:lnTo>
                <a:lnTo>
                  <a:pt x="211" y="324"/>
                </a:lnTo>
                <a:lnTo>
                  <a:pt x="209" y="324"/>
                </a:lnTo>
                <a:lnTo>
                  <a:pt x="209" y="324"/>
                </a:lnTo>
                <a:lnTo>
                  <a:pt x="209" y="326"/>
                </a:lnTo>
                <a:lnTo>
                  <a:pt x="209" y="326"/>
                </a:lnTo>
                <a:close/>
                <a:moveTo>
                  <a:pt x="225" y="93"/>
                </a:moveTo>
                <a:lnTo>
                  <a:pt x="225" y="93"/>
                </a:lnTo>
                <a:lnTo>
                  <a:pt x="225" y="93"/>
                </a:lnTo>
                <a:lnTo>
                  <a:pt x="225" y="93"/>
                </a:lnTo>
                <a:lnTo>
                  <a:pt x="225" y="93"/>
                </a:lnTo>
                <a:lnTo>
                  <a:pt x="225" y="93"/>
                </a:lnTo>
                <a:lnTo>
                  <a:pt x="225" y="93"/>
                </a:lnTo>
                <a:lnTo>
                  <a:pt x="225" y="93"/>
                </a:lnTo>
                <a:lnTo>
                  <a:pt x="225" y="93"/>
                </a:lnTo>
                <a:lnTo>
                  <a:pt x="225" y="9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6" name="Freeform 128"/>
          <p:cNvSpPr>
            <a:spLocks noEditPoints="1"/>
          </p:cNvSpPr>
          <p:nvPr/>
        </p:nvSpPr>
        <p:spPr bwMode="auto">
          <a:xfrm>
            <a:off x="7529912" y="3361910"/>
            <a:ext cx="527835" cy="648131"/>
          </a:xfrm>
          <a:custGeom>
            <a:avLst/>
            <a:gdLst>
              <a:gd name="T0" fmla="*/ 298 w 300"/>
              <a:gd name="T1" fmla="*/ 324 h 383"/>
              <a:gd name="T2" fmla="*/ 267 w 300"/>
              <a:gd name="T3" fmla="*/ 373 h 383"/>
              <a:gd name="T4" fmla="*/ 206 w 300"/>
              <a:gd name="T5" fmla="*/ 379 h 383"/>
              <a:gd name="T6" fmla="*/ 4 w 300"/>
              <a:gd name="T7" fmla="*/ 369 h 383"/>
              <a:gd name="T8" fmla="*/ 4 w 300"/>
              <a:gd name="T9" fmla="*/ 37 h 383"/>
              <a:gd name="T10" fmla="*/ 45 w 300"/>
              <a:gd name="T11" fmla="*/ 8 h 383"/>
              <a:gd name="T12" fmla="*/ 266 w 300"/>
              <a:gd name="T13" fmla="*/ 30 h 383"/>
              <a:gd name="T14" fmla="*/ 68 w 300"/>
              <a:gd name="T15" fmla="*/ 76 h 383"/>
              <a:gd name="T16" fmla="*/ 65 w 300"/>
              <a:gd name="T17" fmla="*/ 321 h 383"/>
              <a:gd name="T18" fmla="*/ 257 w 300"/>
              <a:gd name="T19" fmla="*/ 319 h 383"/>
              <a:gd name="T20" fmla="*/ 288 w 300"/>
              <a:gd name="T21" fmla="*/ 307 h 383"/>
              <a:gd name="T22" fmla="*/ 293 w 300"/>
              <a:gd name="T23" fmla="*/ 85 h 383"/>
              <a:gd name="T24" fmla="*/ 213 w 300"/>
              <a:gd name="T25" fmla="*/ 51 h 383"/>
              <a:gd name="T26" fmla="*/ 168 w 300"/>
              <a:gd name="T27" fmla="*/ 51 h 383"/>
              <a:gd name="T28" fmla="*/ 121 w 300"/>
              <a:gd name="T29" fmla="*/ 62 h 383"/>
              <a:gd name="T30" fmla="*/ 91 w 300"/>
              <a:gd name="T31" fmla="*/ 54 h 383"/>
              <a:gd name="T32" fmla="*/ 106 w 300"/>
              <a:gd name="T33" fmla="*/ 54 h 383"/>
              <a:gd name="T34" fmla="*/ 138 w 300"/>
              <a:gd name="T35" fmla="*/ 55 h 383"/>
              <a:gd name="T36" fmla="*/ 185 w 300"/>
              <a:gd name="T37" fmla="*/ 49 h 383"/>
              <a:gd name="T38" fmla="*/ 232 w 300"/>
              <a:gd name="T39" fmla="*/ 40 h 383"/>
              <a:gd name="T40" fmla="*/ 65 w 300"/>
              <a:gd name="T41" fmla="*/ 52 h 383"/>
              <a:gd name="T42" fmla="*/ 27 w 300"/>
              <a:gd name="T43" fmla="*/ 288 h 383"/>
              <a:gd name="T44" fmla="*/ 58 w 300"/>
              <a:gd name="T45" fmla="*/ 227 h 383"/>
              <a:gd name="T46" fmla="*/ 28 w 300"/>
              <a:gd name="T47" fmla="*/ 244 h 383"/>
              <a:gd name="T48" fmla="*/ 27 w 300"/>
              <a:gd name="T49" fmla="*/ 230 h 383"/>
              <a:gd name="T50" fmla="*/ 28 w 300"/>
              <a:gd name="T51" fmla="*/ 209 h 383"/>
              <a:gd name="T52" fmla="*/ 30 w 300"/>
              <a:gd name="T53" fmla="*/ 193 h 383"/>
              <a:gd name="T54" fmla="*/ 58 w 300"/>
              <a:gd name="T55" fmla="*/ 133 h 383"/>
              <a:gd name="T56" fmla="*/ 33 w 300"/>
              <a:gd name="T57" fmla="*/ 140 h 383"/>
              <a:gd name="T58" fmla="*/ 41 w 300"/>
              <a:gd name="T59" fmla="*/ 112 h 383"/>
              <a:gd name="T60" fmla="*/ 57 w 300"/>
              <a:gd name="T61" fmla="*/ 72 h 383"/>
              <a:gd name="T62" fmla="*/ 34 w 300"/>
              <a:gd name="T63" fmla="*/ 82 h 383"/>
              <a:gd name="T64" fmla="*/ 41 w 300"/>
              <a:gd name="T65" fmla="*/ 57 h 383"/>
              <a:gd name="T66" fmla="*/ 18 w 300"/>
              <a:gd name="T67" fmla="*/ 57 h 383"/>
              <a:gd name="T68" fmla="*/ 16 w 300"/>
              <a:gd name="T69" fmla="*/ 362 h 383"/>
              <a:gd name="T70" fmla="*/ 256 w 300"/>
              <a:gd name="T71" fmla="*/ 342 h 383"/>
              <a:gd name="T72" fmla="*/ 246 w 300"/>
              <a:gd name="T73" fmla="*/ 329 h 383"/>
              <a:gd name="T74" fmla="*/ 214 w 300"/>
              <a:gd name="T75" fmla="*/ 355 h 383"/>
              <a:gd name="T76" fmla="*/ 219 w 300"/>
              <a:gd name="T77" fmla="*/ 328 h 383"/>
              <a:gd name="T78" fmla="*/ 185 w 300"/>
              <a:gd name="T79" fmla="*/ 349 h 383"/>
              <a:gd name="T80" fmla="*/ 168 w 300"/>
              <a:gd name="T81" fmla="*/ 354 h 383"/>
              <a:gd name="T82" fmla="*/ 165 w 300"/>
              <a:gd name="T83" fmla="*/ 329 h 383"/>
              <a:gd name="T84" fmla="*/ 135 w 300"/>
              <a:gd name="T85" fmla="*/ 356 h 383"/>
              <a:gd name="T86" fmla="*/ 136 w 300"/>
              <a:gd name="T87" fmla="*/ 329 h 383"/>
              <a:gd name="T88" fmla="*/ 102 w 300"/>
              <a:gd name="T89" fmla="*/ 352 h 383"/>
              <a:gd name="T90" fmla="*/ 95 w 300"/>
              <a:gd name="T91" fmla="*/ 344 h 383"/>
              <a:gd name="T92" fmla="*/ 68 w 300"/>
              <a:gd name="T93" fmla="*/ 355 h 383"/>
              <a:gd name="T94" fmla="*/ 50 w 300"/>
              <a:gd name="T95" fmla="*/ 358 h 383"/>
              <a:gd name="T96" fmla="*/ 45 w 300"/>
              <a:gd name="T97" fmla="*/ 348 h 383"/>
              <a:gd name="T98" fmla="*/ 40 w 300"/>
              <a:gd name="T99" fmla="*/ 337 h 383"/>
              <a:gd name="T100" fmla="*/ 58 w 300"/>
              <a:gd name="T101" fmla="*/ 285 h 383"/>
              <a:gd name="T102" fmla="*/ 28 w 300"/>
              <a:gd name="T103" fmla="*/ 305 h 383"/>
              <a:gd name="T104" fmla="*/ 230 w 300"/>
              <a:gd name="T105" fmla="*/ 74 h 383"/>
              <a:gd name="T106" fmla="*/ 7 w 300"/>
              <a:gd name="T107" fmla="*/ 224 h 383"/>
              <a:gd name="T108" fmla="*/ 253 w 300"/>
              <a:gd name="T109" fmla="*/ 378 h 383"/>
              <a:gd name="T110" fmla="*/ 7 w 300"/>
              <a:gd name="T111" fmla="*/ 295 h 383"/>
              <a:gd name="T112" fmla="*/ 264 w 300"/>
              <a:gd name="T113" fmla="*/ 327 h 383"/>
              <a:gd name="T114" fmla="*/ 13 w 300"/>
              <a:gd name="T115" fmla="*/ 331 h 383"/>
              <a:gd name="T116" fmla="*/ 64 w 300"/>
              <a:gd name="T117" fmla="*/ 75 h 383"/>
              <a:gd name="T118" fmla="*/ 61 w 300"/>
              <a:gd name="T119" fmla="*/ 190 h 383"/>
              <a:gd name="T120" fmla="*/ 222 w 300"/>
              <a:gd name="T121" fmla="*/ 74 h 383"/>
              <a:gd name="T122" fmla="*/ 24 w 300"/>
              <a:gd name="T123" fmla="*/ 40 h 383"/>
              <a:gd name="T124" fmla="*/ 294 w 300"/>
              <a:gd name="T125" fmla="*/ 79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0" h="383">
                <a:moveTo>
                  <a:pt x="300" y="92"/>
                </a:moveTo>
                <a:lnTo>
                  <a:pt x="300" y="92"/>
                </a:lnTo>
                <a:lnTo>
                  <a:pt x="300" y="94"/>
                </a:lnTo>
                <a:lnTo>
                  <a:pt x="300" y="95"/>
                </a:lnTo>
                <a:lnTo>
                  <a:pt x="300" y="95"/>
                </a:lnTo>
                <a:lnTo>
                  <a:pt x="300" y="99"/>
                </a:lnTo>
                <a:lnTo>
                  <a:pt x="300" y="99"/>
                </a:lnTo>
                <a:lnTo>
                  <a:pt x="300" y="109"/>
                </a:lnTo>
                <a:lnTo>
                  <a:pt x="298" y="119"/>
                </a:lnTo>
                <a:lnTo>
                  <a:pt x="298" y="119"/>
                </a:lnTo>
                <a:lnTo>
                  <a:pt x="298" y="129"/>
                </a:lnTo>
                <a:lnTo>
                  <a:pt x="298" y="129"/>
                </a:lnTo>
                <a:lnTo>
                  <a:pt x="297" y="143"/>
                </a:lnTo>
                <a:lnTo>
                  <a:pt x="297" y="143"/>
                </a:lnTo>
                <a:lnTo>
                  <a:pt x="295" y="163"/>
                </a:lnTo>
                <a:lnTo>
                  <a:pt x="294" y="183"/>
                </a:lnTo>
                <a:lnTo>
                  <a:pt x="294" y="183"/>
                </a:lnTo>
                <a:lnTo>
                  <a:pt x="295" y="224"/>
                </a:lnTo>
                <a:lnTo>
                  <a:pt x="295" y="224"/>
                </a:lnTo>
                <a:lnTo>
                  <a:pt x="297" y="244"/>
                </a:lnTo>
                <a:lnTo>
                  <a:pt x="297" y="244"/>
                </a:lnTo>
                <a:lnTo>
                  <a:pt x="298" y="267"/>
                </a:lnTo>
                <a:lnTo>
                  <a:pt x="298" y="267"/>
                </a:lnTo>
                <a:lnTo>
                  <a:pt x="298" y="294"/>
                </a:lnTo>
                <a:lnTo>
                  <a:pt x="298" y="294"/>
                </a:lnTo>
                <a:lnTo>
                  <a:pt x="298" y="308"/>
                </a:lnTo>
                <a:lnTo>
                  <a:pt x="298" y="308"/>
                </a:lnTo>
                <a:lnTo>
                  <a:pt x="298" y="312"/>
                </a:lnTo>
                <a:lnTo>
                  <a:pt x="298" y="312"/>
                </a:lnTo>
                <a:lnTo>
                  <a:pt x="300" y="318"/>
                </a:lnTo>
                <a:lnTo>
                  <a:pt x="300" y="318"/>
                </a:lnTo>
                <a:lnTo>
                  <a:pt x="298" y="321"/>
                </a:lnTo>
                <a:lnTo>
                  <a:pt x="298" y="321"/>
                </a:lnTo>
                <a:lnTo>
                  <a:pt x="298" y="322"/>
                </a:lnTo>
                <a:lnTo>
                  <a:pt x="298" y="322"/>
                </a:lnTo>
                <a:lnTo>
                  <a:pt x="298" y="324"/>
                </a:lnTo>
                <a:lnTo>
                  <a:pt x="298" y="324"/>
                </a:lnTo>
                <a:lnTo>
                  <a:pt x="297" y="325"/>
                </a:lnTo>
                <a:lnTo>
                  <a:pt x="297" y="325"/>
                </a:lnTo>
                <a:lnTo>
                  <a:pt x="297" y="327"/>
                </a:lnTo>
                <a:lnTo>
                  <a:pt x="297" y="327"/>
                </a:lnTo>
                <a:lnTo>
                  <a:pt x="295" y="328"/>
                </a:lnTo>
                <a:lnTo>
                  <a:pt x="293" y="329"/>
                </a:lnTo>
                <a:lnTo>
                  <a:pt x="293" y="329"/>
                </a:lnTo>
                <a:lnTo>
                  <a:pt x="288" y="329"/>
                </a:lnTo>
                <a:lnTo>
                  <a:pt x="288" y="329"/>
                </a:lnTo>
                <a:lnTo>
                  <a:pt x="278" y="329"/>
                </a:lnTo>
                <a:lnTo>
                  <a:pt x="278" y="329"/>
                </a:lnTo>
                <a:lnTo>
                  <a:pt x="271" y="328"/>
                </a:lnTo>
                <a:lnTo>
                  <a:pt x="271" y="328"/>
                </a:lnTo>
                <a:lnTo>
                  <a:pt x="270" y="328"/>
                </a:lnTo>
                <a:lnTo>
                  <a:pt x="270" y="328"/>
                </a:lnTo>
                <a:lnTo>
                  <a:pt x="270" y="331"/>
                </a:lnTo>
                <a:lnTo>
                  <a:pt x="270" y="331"/>
                </a:lnTo>
                <a:lnTo>
                  <a:pt x="270" y="334"/>
                </a:lnTo>
                <a:lnTo>
                  <a:pt x="267" y="335"/>
                </a:lnTo>
                <a:lnTo>
                  <a:pt x="267" y="335"/>
                </a:lnTo>
                <a:lnTo>
                  <a:pt x="266" y="341"/>
                </a:lnTo>
                <a:lnTo>
                  <a:pt x="266" y="341"/>
                </a:lnTo>
                <a:lnTo>
                  <a:pt x="264" y="356"/>
                </a:lnTo>
                <a:lnTo>
                  <a:pt x="264" y="356"/>
                </a:lnTo>
                <a:lnTo>
                  <a:pt x="264" y="358"/>
                </a:lnTo>
                <a:lnTo>
                  <a:pt x="264" y="358"/>
                </a:lnTo>
                <a:lnTo>
                  <a:pt x="267" y="368"/>
                </a:lnTo>
                <a:lnTo>
                  <a:pt x="267" y="368"/>
                </a:lnTo>
                <a:lnTo>
                  <a:pt x="268" y="371"/>
                </a:lnTo>
                <a:lnTo>
                  <a:pt x="268" y="371"/>
                </a:lnTo>
                <a:lnTo>
                  <a:pt x="268" y="372"/>
                </a:lnTo>
                <a:lnTo>
                  <a:pt x="268" y="372"/>
                </a:lnTo>
                <a:lnTo>
                  <a:pt x="268" y="373"/>
                </a:lnTo>
                <a:lnTo>
                  <a:pt x="267" y="373"/>
                </a:lnTo>
                <a:lnTo>
                  <a:pt x="267" y="373"/>
                </a:lnTo>
                <a:lnTo>
                  <a:pt x="264" y="373"/>
                </a:lnTo>
                <a:lnTo>
                  <a:pt x="264" y="373"/>
                </a:lnTo>
                <a:lnTo>
                  <a:pt x="264" y="373"/>
                </a:lnTo>
                <a:lnTo>
                  <a:pt x="264" y="373"/>
                </a:lnTo>
                <a:lnTo>
                  <a:pt x="263" y="376"/>
                </a:lnTo>
                <a:lnTo>
                  <a:pt x="263" y="376"/>
                </a:lnTo>
                <a:lnTo>
                  <a:pt x="261" y="376"/>
                </a:lnTo>
                <a:lnTo>
                  <a:pt x="261" y="376"/>
                </a:lnTo>
                <a:lnTo>
                  <a:pt x="261" y="378"/>
                </a:lnTo>
                <a:lnTo>
                  <a:pt x="260" y="378"/>
                </a:lnTo>
                <a:lnTo>
                  <a:pt x="260" y="378"/>
                </a:lnTo>
                <a:lnTo>
                  <a:pt x="259" y="382"/>
                </a:lnTo>
                <a:lnTo>
                  <a:pt x="259" y="382"/>
                </a:lnTo>
                <a:lnTo>
                  <a:pt x="259" y="383"/>
                </a:lnTo>
                <a:lnTo>
                  <a:pt x="259" y="383"/>
                </a:lnTo>
                <a:lnTo>
                  <a:pt x="257" y="383"/>
                </a:lnTo>
                <a:lnTo>
                  <a:pt x="257" y="383"/>
                </a:lnTo>
                <a:lnTo>
                  <a:pt x="257" y="383"/>
                </a:lnTo>
                <a:lnTo>
                  <a:pt x="257" y="383"/>
                </a:lnTo>
                <a:lnTo>
                  <a:pt x="256" y="382"/>
                </a:lnTo>
                <a:lnTo>
                  <a:pt x="256" y="382"/>
                </a:lnTo>
                <a:lnTo>
                  <a:pt x="256" y="376"/>
                </a:lnTo>
                <a:lnTo>
                  <a:pt x="256" y="376"/>
                </a:lnTo>
                <a:lnTo>
                  <a:pt x="256" y="375"/>
                </a:lnTo>
                <a:lnTo>
                  <a:pt x="256" y="375"/>
                </a:lnTo>
                <a:lnTo>
                  <a:pt x="256" y="376"/>
                </a:lnTo>
                <a:lnTo>
                  <a:pt x="256" y="376"/>
                </a:lnTo>
                <a:lnTo>
                  <a:pt x="256" y="378"/>
                </a:lnTo>
                <a:lnTo>
                  <a:pt x="256" y="378"/>
                </a:lnTo>
                <a:lnTo>
                  <a:pt x="254" y="381"/>
                </a:lnTo>
                <a:lnTo>
                  <a:pt x="253" y="381"/>
                </a:lnTo>
                <a:lnTo>
                  <a:pt x="253" y="381"/>
                </a:lnTo>
                <a:lnTo>
                  <a:pt x="222" y="381"/>
                </a:lnTo>
                <a:lnTo>
                  <a:pt x="222" y="381"/>
                </a:lnTo>
                <a:lnTo>
                  <a:pt x="206" y="379"/>
                </a:lnTo>
                <a:lnTo>
                  <a:pt x="206" y="379"/>
                </a:lnTo>
                <a:lnTo>
                  <a:pt x="183" y="378"/>
                </a:lnTo>
                <a:lnTo>
                  <a:pt x="183" y="378"/>
                </a:lnTo>
                <a:lnTo>
                  <a:pt x="176" y="378"/>
                </a:lnTo>
                <a:lnTo>
                  <a:pt x="176" y="378"/>
                </a:lnTo>
                <a:lnTo>
                  <a:pt x="155" y="378"/>
                </a:lnTo>
                <a:lnTo>
                  <a:pt x="155" y="378"/>
                </a:lnTo>
                <a:lnTo>
                  <a:pt x="129" y="376"/>
                </a:lnTo>
                <a:lnTo>
                  <a:pt x="129" y="376"/>
                </a:lnTo>
                <a:lnTo>
                  <a:pt x="119" y="376"/>
                </a:lnTo>
                <a:lnTo>
                  <a:pt x="119" y="376"/>
                </a:lnTo>
                <a:lnTo>
                  <a:pt x="115" y="376"/>
                </a:lnTo>
                <a:lnTo>
                  <a:pt x="115" y="376"/>
                </a:lnTo>
                <a:lnTo>
                  <a:pt x="89" y="376"/>
                </a:lnTo>
                <a:lnTo>
                  <a:pt x="89" y="376"/>
                </a:lnTo>
                <a:lnTo>
                  <a:pt x="54" y="376"/>
                </a:lnTo>
                <a:lnTo>
                  <a:pt x="54" y="376"/>
                </a:lnTo>
                <a:lnTo>
                  <a:pt x="23" y="376"/>
                </a:lnTo>
                <a:lnTo>
                  <a:pt x="23" y="376"/>
                </a:lnTo>
                <a:lnTo>
                  <a:pt x="16" y="378"/>
                </a:lnTo>
                <a:lnTo>
                  <a:pt x="16" y="378"/>
                </a:lnTo>
                <a:lnTo>
                  <a:pt x="14" y="378"/>
                </a:lnTo>
                <a:lnTo>
                  <a:pt x="13" y="376"/>
                </a:lnTo>
                <a:lnTo>
                  <a:pt x="13" y="376"/>
                </a:lnTo>
                <a:lnTo>
                  <a:pt x="11" y="375"/>
                </a:lnTo>
                <a:lnTo>
                  <a:pt x="11" y="375"/>
                </a:lnTo>
                <a:lnTo>
                  <a:pt x="8" y="375"/>
                </a:lnTo>
                <a:lnTo>
                  <a:pt x="8" y="375"/>
                </a:lnTo>
                <a:lnTo>
                  <a:pt x="8" y="376"/>
                </a:lnTo>
                <a:lnTo>
                  <a:pt x="8" y="376"/>
                </a:lnTo>
                <a:lnTo>
                  <a:pt x="7" y="378"/>
                </a:lnTo>
                <a:lnTo>
                  <a:pt x="6" y="376"/>
                </a:lnTo>
                <a:lnTo>
                  <a:pt x="6" y="376"/>
                </a:lnTo>
                <a:lnTo>
                  <a:pt x="4" y="375"/>
                </a:lnTo>
                <a:lnTo>
                  <a:pt x="4" y="375"/>
                </a:lnTo>
                <a:lnTo>
                  <a:pt x="4" y="369"/>
                </a:lnTo>
                <a:lnTo>
                  <a:pt x="4" y="369"/>
                </a:lnTo>
                <a:lnTo>
                  <a:pt x="1" y="349"/>
                </a:lnTo>
                <a:lnTo>
                  <a:pt x="1" y="349"/>
                </a:lnTo>
                <a:lnTo>
                  <a:pt x="0" y="322"/>
                </a:lnTo>
                <a:lnTo>
                  <a:pt x="1" y="295"/>
                </a:lnTo>
                <a:lnTo>
                  <a:pt x="1" y="295"/>
                </a:lnTo>
                <a:lnTo>
                  <a:pt x="3" y="267"/>
                </a:lnTo>
                <a:lnTo>
                  <a:pt x="3" y="267"/>
                </a:lnTo>
                <a:lnTo>
                  <a:pt x="3" y="236"/>
                </a:lnTo>
                <a:lnTo>
                  <a:pt x="3" y="236"/>
                </a:lnTo>
                <a:lnTo>
                  <a:pt x="4" y="207"/>
                </a:lnTo>
                <a:lnTo>
                  <a:pt x="4" y="207"/>
                </a:lnTo>
                <a:lnTo>
                  <a:pt x="4" y="146"/>
                </a:lnTo>
                <a:lnTo>
                  <a:pt x="4" y="146"/>
                </a:lnTo>
                <a:lnTo>
                  <a:pt x="6" y="123"/>
                </a:lnTo>
                <a:lnTo>
                  <a:pt x="6" y="123"/>
                </a:lnTo>
                <a:lnTo>
                  <a:pt x="6" y="116"/>
                </a:lnTo>
                <a:lnTo>
                  <a:pt x="6" y="116"/>
                </a:lnTo>
                <a:lnTo>
                  <a:pt x="4" y="95"/>
                </a:lnTo>
                <a:lnTo>
                  <a:pt x="4" y="95"/>
                </a:lnTo>
                <a:lnTo>
                  <a:pt x="4" y="74"/>
                </a:lnTo>
                <a:lnTo>
                  <a:pt x="4" y="74"/>
                </a:lnTo>
                <a:lnTo>
                  <a:pt x="3" y="57"/>
                </a:lnTo>
                <a:lnTo>
                  <a:pt x="3" y="57"/>
                </a:lnTo>
                <a:lnTo>
                  <a:pt x="3" y="48"/>
                </a:lnTo>
                <a:lnTo>
                  <a:pt x="3" y="48"/>
                </a:lnTo>
                <a:lnTo>
                  <a:pt x="3" y="44"/>
                </a:lnTo>
                <a:lnTo>
                  <a:pt x="3" y="44"/>
                </a:lnTo>
                <a:lnTo>
                  <a:pt x="3" y="42"/>
                </a:lnTo>
                <a:lnTo>
                  <a:pt x="3" y="42"/>
                </a:lnTo>
                <a:lnTo>
                  <a:pt x="4" y="41"/>
                </a:lnTo>
                <a:lnTo>
                  <a:pt x="4" y="41"/>
                </a:lnTo>
                <a:lnTo>
                  <a:pt x="6" y="40"/>
                </a:lnTo>
                <a:lnTo>
                  <a:pt x="6" y="40"/>
                </a:lnTo>
                <a:lnTo>
                  <a:pt x="6" y="38"/>
                </a:lnTo>
                <a:lnTo>
                  <a:pt x="6" y="38"/>
                </a:lnTo>
                <a:lnTo>
                  <a:pt x="4" y="37"/>
                </a:lnTo>
                <a:lnTo>
                  <a:pt x="4" y="37"/>
                </a:lnTo>
                <a:lnTo>
                  <a:pt x="6" y="37"/>
                </a:lnTo>
                <a:lnTo>
                  <a:pt x="6" y="37"/>
                </a:lnTo>
                <a:lnTo>
                  <a:pt x="10" y="35"/>
                </a:lnTo>
                <a:lnTo>
                  <a:pt x="10" y="35"/>
                </a:lnTo>
                <a:lnTo>
                  <a:pt x="17" y="35"/>
                </a:lnTo>
                <a:lnTo>
                  <a:pt x="17" y="35"/>
                </a:lnTo>
                <a:lnTo>
                  <a:pt x="30" y="35"/>
                </a:lnTo>
                <a:lnTo>
                  <a:pt x="30" y="35"/>
                </a:lnTo>
                <a:lnTo>
                  <a:pt x="40" y="34"/>
                </a:lnTo>
                <a:lnTo>
                  <a:pt x="40" y="34"/>
                </a:lnTo>
                <a:lnTo>
                  <a:pt x="52" y="32"/>
                </a:lnTo>
                <a:lnTo>
                  <a:pt x="52" y="32"/>
                </a:lnTo>
                <a:lnTo>
                  <a:pt x="54" y="32"/>
                </a:lnTo>
                <a:lnTo>
                  <a:pt x="54" y="32"/>
                </a:lnTo>
                <a:lnTo>
                  <a:pt x="54" y="28"/>
                </a:lnTo>
                <a:lnTo>
                  <a:pt x="54" y="28"/>
                </a:lnTo>
                <a:lnTo>
                  <a:pt x="54" y="24"/>
                </a:lnTo>
                <a:lnTo>
                  <a:pt x="54" y="24"/>
                </a:lnTo>
                <a:lnTo>
                  <a:pt x="54" y="21"/>
                </a:lnTo>
                <a:lnTo>
                  <a:pt x="54" y="21"/>
                </a:lnTo>
                <a:lnTo>
                  <a:pt x="52" y="15"/>
                </a:lnTo>
                <a:lnTo>
                  <a:pt x="51" y="11"/>
                </a:lnTo>
                <a:lnTo>
                  <a:pt x="51" y="11"/>
                </a:lnTo>
                <a:lnTo>
                  <a:pt x="51" y="10"/>
                </a:lnTo>
                <a:lnTo>
                  <a:pt x="51" y="10"/>
                </a:lnTo>
                <a:lnTo>
                  <a:pt x="50" y="10"/>
                </a:lnTo>
                <a:lnTo>
                  <a:pt x="50" y="10"/>
                </a:lnTo>
                <a:lnTo>
                  <a:pt x="50" y="10"/>
                </a:lnTo>
                <a:lnTo>
                  <a:pt x="50" y="10"/>
                </a:lnTo>
                <a:lnTo>
                  <a:pt x="48" y="11"/>
                </a:lnTo>
                <a:lnTo>
                  <a:pt x="47" y="11"/>
                </a:lnTo>
                <a:lnTo>
                  <a:pt x="47" y="11"/>
                </a:lnTo>
                <a:lnTo>
                  <a:pt x="45" y="10"/>
                </a:lnTo>
                <a:lnTo>
                  <a:pt x="45" y="8"/>
                </a:lnTo>
                <a:lnTo>
                  <a:pt x="45" y="8"/>
                </a:lnTo>
                <a:lnTo>
                  <a:pt x="47" y="5"/>
                </a:lnTo>
                <a:lnTo>
                  <a:pt x="47" y="5"/>
                </a:lnTo>
                <a:lnTo>
                  <a:pt x="48" y="5"/>
                </a:lnTo>
                <a:lnTo>
                  <a:pt x="48" y="5"/>
                </a:lnTo>
                <a:lnTo>
                  <a:pt x="71" y="5"/>
                </a:lnTo>
                <a:lnTo>
                  <a:pt x="71" y="5"/>
                </a:lnTo>
                <a:lnTo>
                  <a:pt x="88" y="4"/>
                </a:lnTo>
                <a:lnTo>
                  <a:pt x="88" y="4"/>
                </a:lnTo>
                <a:lnTo>
                  <a:pt x="99" y="3"/>
                </a:lnTo>
                <a:lnTo>
                  <a:pt x="99" y="3"/>
                </a:lnTo>
                <a:lnTo>
                  <a:pt x="124" y="1"/>
                </a:lnTo>
                <a:lnTo>
                  <a:pt x="124" y="1"/>
                </a:lnTo>
                <a:lnTo>
                  <a:pt x="141" y="1"/>
                </a:lnTo>
                <a:lnTo>
                  <a:pt x="141" y="1"/>
                </a:lnTo>
                <a:lnTo>
                  <a:pt x="187" y="0"/>
                </a:lnTo>
                <a:lnTo>
                  <a:pt x="187" y="0"/>
                </a:lnTo>
                <a:lnTo>
                  <a:pt x="213" y="1"/>
                </a:lnTo>
                <a:lnTo>
                  <a:pt x="213" y="1"/>
                </a:lnTo>
                <a:lnTo>
                  <a:pt x="244" y="3"/>
                </a:lnTo>
                <a:lnTo>
                  <a:pt x="244" y="3"/>
                </a:lnTo>
                <a:lnTo>
                  <a:pt x="246" y="3"/>
                </a:lnTo>
                <a:lnTo>
                  <a:pt x="246" y="3"/>
                </a:lnTo>
                <a:lnTo>
                  <a:pt x="247" y="1"/>
                </a:lnTo>
                <a:lnTo>
                  <a:pt x="247" y="1"/>
                </a:lnTo>
                <a:lnTo>
                  <a:pt x="249" y="0"/>
                </a:lnTo>
                <a:lnTo>
                  <a:pt x="250" y="1"/>
                </a:lnTo>
                <a:lnTo>
                  <a:pt x="250" y="1"/>
                </a:lnTo>
                <a:lnTo>
                  <a:pt x="251" y="3"/>
                </a:lnTo>
                <a:lnTo>
                  <a:pt x="251" y="4"/>
                </a:lnTo>
                <a:lnTo>
                  <a:pt x="251" y="4"/>
                </a:lnTo>
                <a:lnTo>
                  <a:pt x="251" y="5"/>
                </a:lnTo>
                <a:lnTo>
                  <a:pt x="251" y="8"/>
                </a:lnTo>
                <a:lnTo>
                  <a:pt x="251" y="8"/>
                </a:lnTo>
                <a:lnTo>
                  <a:pt x="264" y="28"/>
                </a:lnTo>
                <a:lnTo>
                  <a:pt x="264" y="28"/>
                </a:lnTo>
                <a:lnTo>
                  <a:pt x="266" y="30"/>
                </a:lnTo>
                <a:lnTo>
                  <a:pt x="266" y="30"/>
                </a:lnTo>
                <a:lnTo>
                  <a:pt x="273" y="44"/>
                </a:lnTo>
                <a:lnTo>
                  <a:pt x="280" y="55"/>
                </a:lnTo>
                <a:lnTo>
                  <a:pt x="280" y="55"/>
                </a:lnTo>
                <a:lnTo>
                  <a:pt x="288" y="68"/>
                </a:lnTo>
                <a:lnTo>
                  <a:pt x="288" y="68"/>
                </a:lnTo>
                <a:lnTo>
                  <a:pt x="290" y="71"/>
                </a:lnTo>
                <a:lnTo>
                  <a:pt x="290" y="71"/>
                </a:lnTo>
                <a:lnTo>
                  <a:pt x="295" y="78"/>
                </a:lnTo>
                <a:lnTo>
                  <a:pt x="295" y="78"/>
                </a:lnTo>
                <a:lnTo>
                  <a:pt x="298" y="81"/>
                </a:lnTo>
                <a:lnTo>
                  <a:pt x="298" y="81"/>
                </a:lnTo>
                <a:lnTo>
                  <a:pt x="298" y="81"/>
                </a:lnTo>
                <a:lnTo>
                  <a:pt x="298" y="81"/>
                </a:lnTo>
                <a:lnTo>
                  <a:pt x="300" y="82"/>
                </a:lnTo>
                <a:lnTo>
                  <a:pt x="300" y="84"/>
                </a:lnTo>
                <a:lnTo>
                  <a:pt x="300" y="84"/>
                </a:lnTo>
                <a:lnTo>
                  <a:pt x="300" y="85"/>
                </a:lnTo>
                <a:lnTo>
                  <a:pt x="300" y="85"/>
                </a:lnTo>
                <a:lnTo>
                  <a:pt x="300" y="88"/>
                </a:lnTo>
                <a:lnTo>
                  <a:pt x="300" y="88"/>
                </a:lnTo>
                <a:lnTo>
                  <a:pt x="300" y="89"/>
                </a:lnTo>
                <a:lnTo>
                  <a:pt x="300" y="92"/>
                </a:lnTo>
                <a:lnTo>
                  <a:pt x="300" y="92"/>
                </a:lnTo>
                <a:lnTo>
                  <a:pt x="300" y="92"/>
                </a:lnTo>
                <a:lnTo>
                  <a:pt x="300" y="92"/>
                </a:lnTo>
                <a:close/>
                <a:moveTo>
                  <a:pt x="67" y="72"/>
                </a:moveTo>
                <a:lnTo>
                  <a:pt x="67" y="72"/>
                </a:lnTo>
                <a:lnTo>
                  <a:pt x="67" y="72"/>
                </a:lnTo>
                <a:lnTo>
                  <a:pt x="67" y="72"/>
                </a:lnTo>
                <a:lnTo>
                  <a:pt x="68" y="72"/>
                </a:lnTo>
                <a:lnTo>
                  <a:pt x="70" y="74"/>
                </a:lnTo>
                <a:lnTo>
                  <a:pt x="70" y="74"/>
                </a:lnTo>
                <a:lnTo>
                  <a:pt x="70" y="75"/>
                </a:lnTo>
                <a:lnTo>
                  <a:pt x="68" y="76"/>
                </a:lnTo>
                <a:lnTo>
                  <a:pt x="68" y="76"/>
                </a:lnTo>
                <a:lnTo>
                  <a:pt x="67" y="78"/>
                </a:lnTo>
                <a:lnTo>
                  <a:pt x="67" y="79"/>
                </a:lnTo>
                <a:lnTo>
                  <a:pt x="67" y="79"/>
                </a:lnTo>
                <a:lnTo>
                  <a:pt x="67" y="86"/>
                </a:lnTo>
                <a:lnTo>
                  <a:pt x="67" y="86"/>
                </a:lnTo>
                <a:lnTo>
                  <a:pt x="68" y="130"/>
                </a:lnTo>
                <a:lnTo>
                  <a:pt x="68" y="130"/>
                </a:lnTo>
                <a:lnTo>
                  <a:pt x="68" y="136"/>
                </a:lnTo>
                <a:lnTo>
                  <a:pt x="68" y="136"/>
                </a:lnTo>
                <a:lnTo>
                  <a:pt x="70" y="138"/>
                </a:lnTo>
                <a:lnTo>
                  <a:pt x="70" y="138"/>
                </a:lnTo>
                <a:lnTo>
                  <a:pt x="70" y="139"/>
                </a:lnTo>
                <a:lnTo>
                  <a:pt x="70" y="140"/>
                </a:lnTo>
                <a:lnTo>
                  <a:pt x="70" y="140"/>
                </a:lnTo>
                <a:lnTo>
                  <a:pt x="68" y="142"/>
                </a:lnTo>
                <a:lnTo>
                  <a:pt x="68" y="143"/>
                </a:lnTo>
                <a:lnTo>
                  <a:pt x="68" y="143"/>
                </a:lnTo>
                <a:lnTo>
                  <a:pt x="68" y="166"/>
                </a:lnTo>
                <a:lnTo>
                  <a:pt x="68" y="166"/>
                </a:lnTo>
                <a:lnTo>
                  <a:pt x="67" y="206"/>
                </a:lnTo>
                <a:lnTo>
                  <a:pt x="67" y="206"/>
                </a:lnTo>
                <a:lnTo>
                  <a:pt x="65" y="216"/>
                </a:lnTo>
                <a:lnTo>
                  <a:pt x="65" y="216"/>
                </a:lnTo>
                <a:lnTo>
                  <a:pt x="67" y="233"/>
                </a:lnTo>
                <a:lnTo>
                  <a:pt x="67" y="233"/>
                </a:lnTo>
                <a:lnTo>
                  <a:pt x="67" y="271"/>
                </a:lnTo>
                <a:lnTo>
                  <a:pt x="67" y="271"/>
                </a:lnTo>
                <a:lnTo>
                  <a:pt x="67" y="291"/>
                </a:lnTo>
                <a:lnTo>
                  <a:pt x="67" y="291"/>
                </a:lnTo>
                <a:lnTo>
                  <a:pt x="67" y="308"/>
                </a:lnTo>
                <a:lnTo>
                  <a:pt x="67" y="308"/>
                </a:lnTo>
                <a:lnTo>
                  <a:pt x="67" y="318"/>
                </a:lnTo>
                <a:lnTo>
                  <a:pt x="67" y="318"/>
                </a:lnTo>
                <a:lnTo>
                  <a:pt x="67" y="319"/>
                </a:lnTo>
                <a:lnTo>
                  <a:pt x="65" y="321"/>
                </a:lnTo>
                <a:lnTo>
                  <a:pt x="65" y="321"/>
                </a:lnTo>
                <a:lnTo>
                  <a:pt x="64" y="322"/>
                </a:lnTo>
                <a:lnTo>
                  <a:pt x="65" y="325"/>
                </a:lnTo>
                <a:lnTo>
                  <a:pt x="65" y="325"/>
                </a:lnTo>
                <a:lnTo>
                  <a:pt x="68" y="325"/>
                </a:lnTo>
                <a:lnTo>
                  <a:pt x="68" y="325"/>
                </a:lnTo>
                <a:lnTo>
                  <a:pt x="70" y="324"/>
                </a:lnTo>
                <a:lnTo>
                  <a:pt x="70" y="324"/>
                </a:lnTo>
                <a:lnTo>
                  <a:pt x="70" y="322"/>
                </a:lnTo>
                <a:lnTo>
                  <a:pt x="72" y="322"/>
                </a:lnTo>
                <a:lnTo>
                  <a:pt x="72" y="322"/>
                </a:lnTo>
                <a:lnTo>
                  <a:pt x="87" y="324"/>
                </a:lnTo>
                <a:lnTo>
                  <a:pt x="87" y="324"/>
                </a:lnTo>
                <a:lnTo>
                  <a:pt x="116" y="324"/>
                </a:lnTo>
                <a:lnTo>
                  <a:pt x="116" y="324"/>
                </a:lnTo>
                <a:lnTo>
                  <a:pt x="118" y="324"/>
                </a:lnTo>
                <a:lnTo>
                  <a:pt x="118" y="324"/>
                </a:lnTo>
                <a:lnTo>
                  <a:pt x="118" y="322"/>
                </a:lnTo>
                <a:lnTo>
                  <a:pt x="119" y="322"/>
                </a:lnTo>
                <a:lnTo>
                  <a:pt x="119" y="322"/>
                </a:lnTo>
                <a:lnTo>
                  <a:pt x="122" y="324"/>
                </a:lnTo>
                <a:lnTo>
                  <a:pt x="122" y="324"/>
                </a:lnTo>
                <a:lnTo>
                  <a:pt x="136" y="324"/>
                </a:lnTo>
                <a:lnTo>
                  <a:pt x="136" y="324"/>
                </a:lnTo>
                <a:lnTo>
                  <a:pt x="169" y="322"/>
                </a:lnTo>
                <a:lnTo>
                  <a:pt x="169" y="322"/>
                </a:lnTo>
                <a:lnTo>
                  <a:pt x="192" y="321"/>
                </a:lnTo>
                <a:lnTo>
                  <a:pt x="192" y="321"/>
                </a:lnTo>
                <a:lnTo>
                  <a:pt x="214" y="321"/>
                </a:lnTo>
                <a:lnTo>
                  <a:pt x="236" y="321"/>
                </a:lnTo>
                <a:lnTo>
                  <a:pt x="236" y="321"/>
                </a:lnTo>
                <a:lnTo>
                  <a:pt x="243" y="321"/>
                </a:lnTo>
                <a:lnTo>
                  <a:pt x="243" y="321"/>
                </a:lnTo>
                <a:lnTo>
                  <a:pt x="256" y="321"/>
                </a:lnTo>
                <a:lnTo>
                  <a:pt x="256" y="321"/>
                </a:lnTo>
                <a:lnTo>
                  <a:pt x="257" y="319"/>
                </a:lnTo>
                <a:lnTo>
                  <a:pt x="257" y="319"/>
                </a:lnTo>
                <a:lnTo>
                  <a:pt x="259" y="319"/>
                </a:lnTo>
                <a:lnTo>
                  <a:pt x="260" y="319"/>
                </a:lnTo>
                <a:lnTo>
                  <a:pt x="260" y="319"/>
                </a:lnTo>
                <a:lnTo>
                  <a:pt x="263" y="321"/>
                </a:lnTo>
                <a:lnTo>
                  <a:pt x="263" y="321"/>
                </a:lnTo>
                <a:lnTo>
                  <a:pt x="276" y="319"/>
                </a:lnTo>
                <a:lnTo>
                  <a:pt x="276" y="319"/>
                </a:lnTo>
                <a:lnTo>
                  <a:pt x="293" y="321"/>
                </a:lnTo>
                <a:lnTo>
                  <a:pt x="293" y="321"/>
                </a:lnTo>
                <a:lnTo>
                  <a:pt x="294" y="321"/>
                </a:lnTo>
                <a:lnTo>
                  <a:pt x="294" y="321"/>
                </a:lnTo>
                <a:lnTo>
                  <a:pt x="294" y="317"/>
                </a:lnTo>
                <a:lnTo>
                  <a:pt x="294" y="317"/>
                </a:lnTo>
                <a:lnTo>
                  <a:pt x="294" y="305"/>
                </a:lnTo>
                <a:lnTo>
                  <a:pt x="294" y="294"/>
                </a:lnTo>
                <a:lnTo>
                  <a:pt x="294" y="294"/>
                </a:lnTo>
                <a:lnTo>
                  <a:pt x="293" y="264"/>
                </a:lnTo>
                <a:lnTo>
                  <a:pt x="293" y="264"/>
                </a:lnTo>
                <a:lnTo>
                  <a:pt x="293" y="230"/>
                </a:lnTo>
                <a:lnTo>
                  <a:pt x="291" y="196"/>
                </a:lnTo>
                <a:lnTo>
                  <a:pt x="291" y="196"/>
                </a:lnTo>
                <a:lnTo>
                  <a:pt x="291" y="194"/>
                </a:lnTo>
                <a:lnTo>
                  <a:pt x="291" y="194"/>
                </a:lnTo>
                <a:lnTo>
                  <a:pt x="291" y="194"/>
                </a:lnTo>
                <a:lnTo>
                  <a:pt x="291" y="194"/>
                </a:lnTo>
                <a:lnTo>
                  <a:pt x="291" y="196"/>
                </a:lnTo>
                <a:lnTo>
                  <a:pt x="291" y="196"/>
                </a:lnTo>
                <a:lnTo>
                  <a:pt x="290" y="202"/>
                </a:lnTo>
                <a:lnTo>
                  <a:pt x="290" y="202"/>
                </a:lnTo>
                <a:lnTo>
                  <a:pt x="288" y="221"/>
                </a:lnTo>
                <a:lnTo>
                  <a:pt x="288" y="221"/>
                </a:lnTo>
                <a:lnTo>
                  <a:pt x="288" y="240"/>
                </a:lnTo>
                <a:lnTo>
                  <a:pt x="288" y="258"/>
                </a:lnTo>
                <a:lnTo>
                  <a:pt x="288" y="258"/>
                </a:lnTo>
                <a:lnTo>
                  <a:pt x="288" y="307"/>
                </a:lnTo>
                <a:lnTo>
                  <a:pt x="288" y="307"/>
                </a:lnTo>
                <a:lnTo>
                  <a:pt x="288" y="308"/>
                </a:lnTo>
                <a:lnTo>
                  <a:pt x="288" y="308"/>
                </a:lnTo>
                <a:lnTo>
                  <a:pt x="287" y="310"/>
                </a:lnTo>
                <a:lnTo>
                  <a:pt x="287" y="310"/>
                </a:lnTo>
                <a:lnTo>
                  <a:pt x="286" y="308"/>
                </a:lnTo>
                <a:lnTo>
                  <a:pt x="286" y="308"/>
                </a:lnTo>
                <a:lnTo>
                  <a:pt x="286" y="307"/>
                </a:lnTo>
                <a:lnTo>
                  <a:pt x="286" y="307"/>
                </a:lnTo>
                <a:lnTo>
                  <a:pt x="286" y="305"/>
                </a:lnTo>
                <a:lnTo>
                  <a:pt x="286" y="305"/>
                </a:lnTo>
                <a:lnTo>
                  <a:pt x="286" y="226"/>
                </a:lnTo>
                <a:lnTo>
                  <a:pt x="286" y="226"/>
                </a:lnTo>
                <a:lnTo>
                  <a:pt x="286" y="209"/>
                </a:lnTo>
                <a:lnTo>
                  <a:pt x="286" y="209"/>
                </a:lnTo>
                <a:lnTo>
                  <a:pt x="287" y="186"/>
                </a:lnTo>
                <a:lnTo>
                  <a:pt x="287" y="186"/>
                </a:lnTo>
                <a:lnTo>
                  <a:pt x="288" y="163"/>
                </a:lnTo>
                <a:lnTo>
                  <a:pt x="288" y="163"/>
                </a:lnTo>
                <a:lnTo>
                  <a:pt x="288" y="140"/>
                </a:lnTo>
                <a:lnTo>
                  <a:pt x="288" y="140"/>
                </a:lnTo>
                <a:lnTo>
                  <a:pt x="290" y="116"/>
                </a:lnTo>
                <a:lnTo>
                  <a:pt x="290" y="116"/>
                </a:lnTo>
                <a:lnTo>
                  <a:pt x="290" y="108"/>
                </a:lnTo>
                <a:lnTo>
                  <a:pt x="290" y="98"/>
                </a:lnTo>
                <a:lnTo>
                  <a:pt x="290" y="98"/>
                </a:lnTo>
                <a:lnTo>
                  <a:pt x="290" y="95"/>
                </a:lnTo>
                <a:lnTo>
                  <a:pt x="294" y="94"/>
                </a:lnTo>
                <a:lnTo>
                  <a:pt x="294" y="94"/>
                </a:lnTo>
                <a:lnTo>
                  <a:pt x="293" y="91"/>
                </a:lnTo>
                <a:lnTo>
                  <a:pt x="293" y="91"/>
                </a:lnTo>
                <a:lnTo>
                  <a:pt x="293" y="88"/>
                </a:lnTo>
                <a:lnTo>
                  <a:pt x="293" y="88"/>
                </a:lnTo>
                <a:lnTo>
                  <a:pt x="293" y="86"/>
                </a:lnTo>
                <a:lnTo>
                  <a:pt x="293" y="86"/>
                </a:lnTo>
                <a:lnTo>
                  <a:pt x="293" y="85"/>
                </a:lnTo>
                <a:lnTo>
                  <a:pt x="293" y="85"/>
                </a:lnTo>
                <a:lnTo>
                  <a:pt x="293" y="85"/>
                </a:lnTo>
                <a:lnTo>
                  <a:pt x="293" y="85"/>
                </a:lnTo>
                <a:lnTo>
                  <a:pt x="291" y="84"/>
                </a:lnTo>
                <a:lnTo>
                  <a:pt x="290" y="84"/>
                </a:lnTo>
                <a:lnTo>
                  <a:pt x="290" y="84"/>
                </a:lnTo>
                <a:lnTo>
                  <a:pt x="287" y="84"/>
                </a:lnTo>
                <a:lnTo>
                  <a:pt x="287" y="84"/>
                </a:lnTo>
                <a:lnTo>
                  <a:pt x="283" y="82"/>
                </a:lnTo>
                <a:lnTo>
                  <a:pt x="283" y="82"/>
                </a:lnTo>
                <a:lnTo>
                  <a:pt x="261" y="81"/>
                </a:lnTo>
                <a:lnTo>
                  <a:pt x="261" y="81"/>
                </a:lnTo>
                <a:lnTo>
                  <a:pt x="251" y="79"/>
                </a:lnTo>
                <a:lnTo>
                  <a:pt x="251" y="79"/>
                </a:lnTo>
                <a:lnTo>
                  <a:pt x="230" y="78"/>
                </a:lnTo>
                <a:lnTo>
                  <a:pt x="230" y="78"/>
                </a:lnTo>
                <a:lnTo>
                  <a:pt x="222" y="76"/>
                </a:lnTo>
                <a:lnTo>
                  <a:pt x="222" y="76"/>
                </a:lnTo>
                <a:lnTo>
                  <a:pt x="219" y="75"/>
                </a:lnTo>
                <a:lnTo>
                  <a:pt x="219" y="72"/>
                </a:lnTo>
                <a:lnTo>
                  <a:pt x="219" y="72"/>
                </a:lnTo>
                <a:lnTo>
                  <a:pt x="222" y="67"/>
                </a:lnTo>
                <a:lnTo>
                  <a:pt x="222" y="67"/>
                </a:lnTo>
                <a:lnTo>
                  <a:pt x="226" y="55"/>
                </a:lnTo>
                <a:lnTo>
                  <a:pt x="226" y="55"/>
                </a:lnTo>
                <a:lnTo>
                  <a:pt x="229" y="47"/>
                </a:lnTo>
                <a:lnTo>
                  <a:pt x="229" y="47"/>
                </a:lnTo>
                <a:lnTo>
                  <a:pt x="227" y="48"/>
                </a:lnTo>
                <a:lnTo>
                  <a:pt x="227" y="48"/>
                </a:lnTo>
                <a:lnTo>
                  <a:pt x="223" y="48"/>
                </a:lnTo>
                <a:lnTo>
                  <a:pt x="220" y="47"/>
                </a:lnTo>
                <a:lnTo>
                  <a:pt x="220" y="47"/>
                </a:lnTo>
                <a:lnTo>
                  <a:pt x="219" y="47"/>
                </a:lnTo>
                <a:lnTo>
                  <a:pt x="217" y="47"/>
                </a:lnTo>
                <a:lnTo>
                  <a:pt x="217" y="47"/>
                </a:lnTo>
                <a:lnTo>
                  <a:pt x="213" y="51"/>
                </a:lnTo>
                <a:lnTo>
                  <a:pt x="213" y="51"/>
                </a:lnTo>
                <a:lnTo>
                  <a:pt x="209" y="52"/>
                </a:lnTo>
                <a:lnTo>
                  <a:pt x="209" y="52"/>
                </a:lnTo>
                <a:lnTo>
                  <a:pt x="206" y="52"/>
                </a:lnTo>
                <a:lnTo>
                  <a:pt x="205" y="49"/>
                </a:lnTo>
                <a:lnTo>
                  <a:pt x="205" y="49"/>
                </a:lnTo>
                <a:lnTo>
                  <a:pt x="205" y="48"/>
                </a:lnTo>
                <a:lnTo>
                  <a:pt x="205" y="48"/>
                </a:lnTo>
                <a:lnTo>
                  <a:pt x="203" y="48"/>
                </a:lnTo>
                <a:lnTo>
                  <a:pt x="203" y="48"/>
                </a:lnTo>
                <a:lnTo>
                  <a:pt x="197" y="54"/>
                </a:lnTo>
                <a:lnTo>
                  <a:pt x="197" y="54"/>
                </a:lnTo>
                <a:lnTo>
                  <a:pt x="192" y="57"/>
                </a:lnTo>
                <a:lnTo>
                  <a:pt x="192" y="57"/>
                </a:lnTo>
                <a:lnTo>
                  <a:pt x="189" y="57"/>
                </a:lnTo>
                <a:lnTo>
                  <a:pt x="187" y="54"/>
                </a:lnTo>
                <a:lnTo>
                  <a:pt x="187" y="54"/>
                </a:lnTo>
                <a:lnTo>
                  <a:pt x="187" y="52"/>
                </a:lnTo>
                <a:lnTo>
                  <a:pt x="187" y="52"/>
                </a:lnTo>
                <a:lnTo>
                  <a:pt x="186" y="51"/>
                </a:lnTo>
                <a:lnTo>
                  <a:pt x="186" y="51"/>
                </a:lnTo>
                <a:lnTo>
                  <a:pt x="183" y="52"/>
                </a:lnTo>
                <a:lnTo>
                  <a:pt x="183" y="52"/>
                </a:lnTo>
                <a:lnTo>
                  <a:pt x="178" y="57"/>
                </a:lnTo>
                <a:lnTo>
                  <a:pt x="178" y="57"/>
                </a:lnTo>
                <a:lnTo>
                  <a:pt x="173" y="61"/>
                </a:lnTo>
                <a:lnTo>
                  <a:pt x="173" y="61"/>
                </a:lnTo>
                <a:lnTo>
                  <a:pt x="170" y="62"/>
                </a:lnTo>
                <a:lnTo>
                  <a:pt x="170" y="62"/>
                </a:lnTo>
                <a:lnTo>
                  <a:pt x="168" y="61"/>
                </a:lnTo>
                <a:lnTo>
                  <a:pt x="166" y="59"/>
                </a:lnTo>
                <a:lnTo>
                  <a:pt x="166" y="59"/>
                </a:lnTo>
                <a:lnTo>
                  <a:pt x="166" y="58"/>
                </a:lnTo>
                <a:lnTo>
                  <a:pt x="166" y="58"/>
                </a:lnTo>
                <a:lnTo>
                  <a:pt x="168" y="54"/>
                </a:lnTo>
                <a:lnTo>
                  <a:pt x="168" y="54"/>
                </a:lnTo>
                <a:lnTo>
                  <a:pt x="168" y="51"/>
                </a:lnTo>
                <a:lnTo>
                  <a:pt x="168" y="51"/>
                </a:lnTo>
                <a:lnTo>
                  <a:pt x="166" y="51"/>
                </a:lnTo>
                <a:lnTo>
                  <a:pt x="166" y="51"/>
                </a:lnTo>
                <a:lnTo>
                  <a:pt x="159" y="57"/>
                </a:lnTo>
                <a:lnTo>
                  <a:pt x="159" y="57"/>
                </a:lnTo>
                <a:lnTo>
                  <a:pt x="155" y="59"/>
                </a:lnTo>
                <a:lnTo>
                  <a:pt x="155" y="59"/>
                </a:lnTo>
                <a:lnTo>
                  <a:pt x="151" y="59"/>
                </a:lnTo>
                <a:lnTo>
                  <a:pt x="151" y="59"/>
                </a:lnTo>
                <a:lnTo>
                  <a:pt x="149" y="59"/>
                </a:lnTo>
                <a:lnTo>
                  <a:pt x="148" y="57"/>
                </a:lnTo>
                <a:lnTo>
                  <a:pt x="148" y="57"/>
                </a:lnTo>
                <a:lnTo>
                  <a:pt x="148" y="55"/>
                </a:lnTo>
                <a:lnTo>
                  <a:pt x="148" y="55"/>
                </a:lnTo>
                <a:lnTo>
                  <a:pt x="146" y="52"/>
                </a:lnTo>
                <a:lnTo>
                  <a:pt x="146" y="52"/>
                </a:lnTo>
                <a:lnTo>
                  <a:pt x="145" y="54"/>
                </a:lnTo>
                <a:lnTo>
                  <a:pt x="145" y="54"/>
                </a:lnTo>
                <a:lnTo>
                  <a:pt x="141" y="58"/>
                </a:lnTo>
                <a:lnTo>
                  <a:pt x="141" y="58"/>
                </a:lnTo>
                <a:lnTo>
                  <a:pt x="135" y="61"/>
                </a:lnTo>
                <a:lnTo>
                  <a:pt x="135" y="61"/>
                </a:lnTo>
                <a:lnTo>
                  <a:pt x="132" y="59"/>
                </a:lnTo>
                <a:lnTo>
                  <a:pt x="132" y="58"/>
                </a:lnTo>
                <a:lnTo>
                  <a:pt x="132" y="58"/>
                </a:lnTo>
                <a:lnTo>
                  <a:pt x="132" y="54"/>
                </a:lnTo>
                <a:lnTo>
                  <a:pt x="132" y="54"/>
                </a:lnTo>
                <a:lnTo>
                  <a:pt x="133" y="51"/>
                </a:lnTo>
                <a:lnTo>
                  <a:pt x="133" y="51"/>
                </a:lnTo>
                <a:lnTo>
                  <a:pt x="133" y="51"/>
                </a:lnTo>
                <a:lnTo>
                  <a:pt x="133" y="51"/>
                </a:lnTo>
                <a:lnTo>
                  <a:pt x="131" y="54"/>
                </a:lnTo>
                <a:lnTo>
                  <a:pt x="131" y="54"/>
                </a:lnTo>
                <a:lnTo>
                  <a:pt x="122" y="61"/>
                </a:lnTo>
                <a:lnTo>
                  <a:pt x="122" y="61"/>
                </a:lnTo>
                <a:lnTo>
                  <a:pt x="121" y="62"/>
                </a:lnTo>
                <a:lnTo>
                  <a:pt x="121" y="62"/>
                </a:lnTo>
                <a:lnTo>
                  <a:pt x="118" y="62"/>
                </a:lnTo>
                <a:lnTo>
                  <a:pt x="118" y="61"/>
                </a:lnTo>
                <a:lnTo>
                  <a:pt x="118" y="61"/>
                </a:lnTo>
                <a:lnTo>
                  <a:pt x="118" y="59"/>
                </a:lnTo>
                <a:lnTo>
                  <a:pt x="118" y="59"/>
                </a:lnTo>
                <a:lnTo>
                  <a:pt x="118" y="55"/>
                </a:lnTo>
                <a:lnTo>
                  <a:pt x="118" y="55"/>
                </a:lnTo>
                <a:lnTo>
                  <a:pt x="118" y="54"/>
                </a:lnTo>
                <a:lnTo>
                  <a:pt x="118" y="54"/>
                </a:lnTo>
                <a:lnTo>
                  <a:pt x="116" y="55"/>
                </a:lnTo>
                <a:lnTo>
                  <a:pt x="116" y="55"/>
                </a:lnTo>
                <a:lnTo>
                  <a:pt x="108" y="62"/>
                </a:lnTo>
                <a:lnTo>
                  <a:pt x="108" y="62"/>
                </a:lnTo>
                <a:lnTo>
                  <a:pt x="105" y="65"/>
                </a:lnTo>
                <a:lnTo>
                  <a:pt x="105" y="65"/>
                </a:lnTo>
                <a:lnTo>
                  <a:pt x="104" y="65"/>
                </a:lnTo>
                <a:lnTo>
                  <a:pt x="102" y="65"/>
                </a:lnTo>
                <a:lnTo>
                  <a:pt x="102" y="65"/>
                </a:lnTo>
                <a:lnTo>
                  <a:pt x="101" y="64"/>
                </a:lnTo>
                <a:lnTo>
                  <a:pt x="101" y="62"/>
                </a:lnTo>
                <a:lnTo>
                  <a:pt x="101" y="62"/>
                </a:lnTo>
                <a:lnTo>
                  <a:pt x="102" y="59"/>
                </a:lnTo>
                <a:lnTo>
                  <a:pt x="102" y="59"/>
                </a:lnTo>
                <a:lnTo>
                  <a:pt x="101" y="59"/>
                </a:lnTo>
                <a:lnTo>
                  <a:pt x="101" y="59"/>
                </a:lnTo>
                <a:lnTo>
                  <a:pt x="98" y="62"/>
                </a:lnTo>
                <a:lnTo>
                  <a:pt x="98" y="62"/>
                </a:lnTo>
                <a:lnTo>
                  <a:pt x="95" y="64"/>
                </a:lnTo>
                <a:lnTo>
                  <a:pt x="92" y="61"/>
                </a:lnTo>
                <a:lnTo>
                  <a:pt x="92" y="61"/>
                </a:lnTo>
                <a:lnTo>
                  <a:pt x="92" y="58"/>
                </a:lnTo>
                <a:lnTo>
                  <a:pt x="92" y="58"/>
                </a:lnTo>
                <a:lnTo>
                  <a:pt x="92" y="57"/>
                </a:lnTo>
                <a:lnTo>
                  <a:pt x="92" y="57"/>
                </a:lnTo>
                <a:lnTo>
                  <a:pt x="91" y="54"/>
                </a:lnTo>
                <a:lnTo>
                  <a:pt x="92" y="51"/>
                </a:lnTo>
                <a:lnTo>
                  <a:pt x="92" y="51"/>
                </a:lnTo>
                <a:lnTo>
                  <a:pt x="94" y="49"/>
                </a:lnTo>
                <a:lnTo>
                  <a:pt x="94" y="49"/>
                </a:lnTo>
                <a:lnTo>
                  <a:pt x="95" y="51"/>
                </a:lnTo>
                <a:lnTo>
                  <a:pt x="95" y="51"/>
                </a:lnTo>
                <a:lnTo>
                  <a:pt x="95" y="54"/>
                </a:lnTo>
                <a:lnTo>
                  <a:pt x="95" y="54"/>
                </a:lnTo>
                <a:lnTo>
                  <a:pt x="95" y="54"/>
                </a:lnTo>
                <a:lnTo>
                  <a:pt x="95" y="54"/>
                </a:lnTo>
                <a:lnTo>
                  <a:pt x="97" y="52"/>
                </a:lnTo>
                <a:lnTo>
                  <a:pt x="98" y="52"/>
                </a:lnTo>
                <a:lnTo>
                  <a:pt x="98" y="52"/>
                </a:lnTo>
                <a:lnTo>
                  <a:pt x="99" y="54"/>
                </a:lnTo>
                <a:lnTo>
                  <a:pt x="99" y="55"/>
                </a:lnTo>
                <a:lnTo>
                  <a:pt x="99" y="55"/>
                </a:lnTo>
                <a:lnTo>
                  <a:pt x="98" y="58"/>
                </a:lnTo>
                <a:lnTo>
                  <a:pt x="97" y="58"/>
                </a:lnTo>
                <a:lnTo>
                  <a:pt x="97" y="58"/>
                </a:lnTo>
                <a:lnTo>
                  <a:pt x="95" y="58"/>
                </a:lnTo>
                <a:lnTo>
                  <a:pt x="95" y="58"/>
                </a:lnTo>
                <a:lnTo>
                  <a:pt x="95" y="61"/>
                </a:lnTo>
                <a:lnTo>
                  <a:pt x="95" y="61"/>
                </a:lnTo>
                <a:lnTo>
                  <a:pt x="97" y="59"/>
                </a:lnTo>
                <a:lnTo>
                  <a:pt x="97" y="59"/>
                </a:lnTo>
                <a:lnTo>
                  <a:pt x="99" y="57"/>
                </a:lnTo>
                <a:lnTo>
                  <a:pt x="99" y="57"/>
                </a:lnTo>
                <a:lnTo>
                  <a:pt x="104" y="51"/>
                </a:lnTo>
                <a:lnTo>
                  <a:pt x="104" y="51"/>
                </a:lnTo>
                <a:lnTo>
                  <a:pt x="105" y="49"/>
                </a:lnTo>
                <a:lnTo>
                  <a:pt x="105" y="49"/>
                </a:lnTo>
                <a:lnTo>
                  <a:pt x="105" y="49"/>
                </a:lnTo>
                <a:lnTo>
                  <a:pt x="106" y="49"/>
                </a:lnTo>
                <a:lnTo>
                  <a:pt x="106" y="52"/>
                </a:lnTo>
                <a:lnTo>
                  <a:pt x="106" y="52"/>
                </a:lnTo>
                <a:lnTo>
                  <a:pt x="106" y="54"/>
                </a:lnTo>
                <a:lnTo>
                  <a:pt x="106" y="54"/>
                </a:lnTo>
                <a:lnTo>
                  <a:pt x="104" y="61"/>
                </a:lnTo>
                <a:lnTo>
                  <a:pt x="104" y="61"/>
                </a:lnTo>
                <a:lnTo>
                  <a:pt x="104" y="62"/>
                </a:lnTo>
                <a:lnTo>
                  <a:pt x="104" y="62"/>
                </a:lnTo>
                <a:lnTo>
                  <a:pt x="106" y="61"/>
                </a:lnTo>
                <a:lnTo>
                  <a:pt x="106" y="61"/>
                </a:lnTo>
                <a:lnTo>
                  <a:pt x="115" y="52"/>
                </a:lnTo>
                <a:lnTo>
                  <a:pt x="115" y="52"/>
                </a:lnTo>
                <a:lnTo>
                  <a:pt x="116" y="51"/>
                </a:lnTo>
                <a:lnTo>
                  <a:pt x="116" y="51"/>
                </a:lnTo>
                <a:lnTo>
                  <a:pt x="119" y="51"/>
                </a:lnTo>
                <a:lnTo>
                  <a:pt x="121" y="52"/>
                </a:lnTo>
                <a:lnTo>
                  <a:pt x="121" y="52"/>
                </a:lnTo>
                <a:lnTo>
                  <a:pt x="121" y="55"/>
                </a:lnTo>
                <a:lnTo>
                  <a:pt x="121" y="55"/>
                </a:lnTo>
                <a:lnTo>
                  <a:pt x="121" y="59"/>
                </a:lnTo>
                <a:lnTo>
                  <a:pt x="121" y="59"/>
                </a:lnTo>
                <a:lnTo>
                  <a:pt x="122" y="58"/>
                </a:lnTo>
                <a:lnTo>
                  <a:pt x="122" y="58"/>
                </a:lnTo>
                <a:lnTo>
                  <a:pt x="128" y="52"/>
                </a:lnTo>
                <a:lnTo>
                  <a:pt x="128" y="52"/>
                </a:lnTo>
                <a:lnTo>
                  <a:pt x="131" y="49"/>
                </a:lnTo>
                <a:lnTo>
                  <a:pt x="131" y="49"/>
                </a:lnTo>
                <a:lnTo>
                  <a:pt x="133" y="48"/>
                </a:lnTo>
                <a:lnTo>
                  <a:pt x="133" y="48"/>
                </a:lnTo>
                <a:lnTo>
                  <a:pt x="135" y="48"/>
                </a:lnTo>
                <a:lnTo>
                  <a:pt x="136" y="49"/>
                </a:lnTo>
                <a:lnTo>
                  <a:pt x="136" y="49"/>
                </a:lnTo>
                <a:lnTo>
                  <a:pt x="136" y="51"/>
                </a:lnTo>
                <a:lnTo>
                  <a:pt x="136" y="51"/>
                </a:lnTo>
                <a:lnTo>
                  <a:pt x="135" y="55"/>
                </a:lnTo>
                <a:lnTo>
                  <a:pt x="135" y="55"/>
                </a:lnTo>
                <a:lnTo>
                  <a:pt x="135" y="58"/>
                </a:lnTo>
                <a:lnTo>
                  <a:pt x="135" y="58"/>
                </a:lnTo>
                <a:lnTo>
                  <a:pt x="138" y="55"/>
                </a:lnTo>
                <a:lnTo>
                  <a:pt x="138" y="55"/>
                </a:lnTo>
                <a:lnTo>
                  <a:pt x="143" y="52"/>
                </a:lnTo>
                <a:lnTo>
                  <a:pt x="143" y="52"/>
                </a:lnTo>
                <a:lnTo>
                  <a:pt x="146" y="51"/>
                </a:lnTo>
                <a:lnTo>
                  <a:pt x="146" y="51"/>
                </a:lnTo>
                <a:lnTo>
                  <a:pt x="148" y="51"/>
                </a:lnTo>
                <a:lnTo>
                  <a:pt x="149" y="52"/>
                </a:lnTo>
                <a:lnTo>
                  <a:pt x="149" y="52"/>
                </a:lnTo>
                <a:lnTo>
                  <a:pt x="151" y="55"/>
                </a:lnTo>
                <a:lnTo>
                  <a:pt x="151" y="55"/>
                </a:lnTo>
                <a:lnTo>
                  <a:pt x="151" y="57"/>
                </a:lnTo>
                <a:lnTo>
                  <a:pt x="151" y="57"/>
                </a:lnTo>
                <a:lnTo>
                  <a:pt x="152" y="57"/>
                </a:lnTo>
                <a:lnTo>
                  <a:pt x="152" y="57"/>
                </a:lnTo>
                <a:lnTo>
                  <a:pt x="158" y="55"/>
                </a:lnTo>
                <a:lnTo>
                  <a:pt x="158" y="55"/>
                </a:lnTo>
                <a:lnTo>
                  <a:pt x="165" y="49"/>
                </a:lnTo>
                <a:lnTo>
                  <a:pt x="165" y="49"/>
                </a:lnTo>
                <a:lnTo>
                  <a:pt x="168" y="48"/>
                </a:lnTo>
                <a:lnTo>
                  <a:pt x="168" y="48"/>
                </a:lnTo>
                <a:lnTo>
                  <a:pt x="169" y="48"/>
                </a:lnTo>
                <a:lnTo>
                  <a:pt x="170" y="49"/>
                </a:lnTo>
                <a:lnTo>
                  <a:pt x="170" y="49"/>
                </a:lnTo>
                <a:lnTo>
                  <a:pt x="170" y="51"/>
                </a:lnTo>
                <a:lnTo>
                  <a:pt x="170" y="51"/>
                </a:lnTo>
                <a:lnTo>
                  <a:pt x="170" y="55"/>
                </a:lnTo>
                <a:lnTo>
                  <a:pt x="170" y="55"/>
                </a:lnTo>
                <a:lnTo>
                  <a:pt x="169" y="59"/>
                </a:lnTo>
                <a:lnTo>
                  <a:pt x="169" y="59"/>
                </a:lnTo>
                <a:lnTo>
                  <a:pt x="170" y="59"/>
                </a:lnTo>
                <a:lnTo>
                  <a:pt x="170" y="59"/>
                </a:lnTo>
                <a:lnTo>
                  <a:pt x="176" y="55"/>
                </a:lnTo>
                <a:lnTo>
                  <a:pt x="176" y="55"/>
                </a:lnTo>
                <a:lnTo>
                  <a:pt x="182" y="51"/>
                </a:lnTo>
                <a:lnTo>
                  <a:pt x="182" y="51"/>
                </a:lnTo>
                <a:lnTo>
                  <a:pt x="185" y="49"/>
                </a:lnTo>
                <a:lnTo>
                  <a:pt x="185" y="49"/>
                </a:lnTo>
                <a:lnTo>
                  <a:pt x="186" y="49"/>
                </a:lnTo>
                <a:lnTo>
                  <a:pt x="189" y="49"/>
                </a:lnTo>
                <a:lnTo>
                  <a:pt x="189" y="49"/>
                </a:lnTo>
                <a:lnTo>
                  <a:pt x="189" y="52"/>
                </a:lnTo>
                <a:lnTo>
                  <a:pt x="189" y="52"/>
                </a:lnTo>
                <a:lnTo>
                  <a:pt x="190" y="54"/>
                </a:lnTo>
                <a:lnTo>
                  <a:pt x="192" y="54"/>
                </a:lnTo>
                <a:lnTo>
                  <a:pt x="192" y="54"/>
                </a:lnTo>
                <a:lnTo>
                  <a:pt x="196" y="51"/>
                </a:lnTo>
                <a:lnTo>
                  <a:pt x="196" y="51"/>
                </a:lnTo>
                <a:lnTo>
                  <a:pt x="203" y="47"/>
                </a:lnTo>
                <a:lnTo>
                  <a:pt x="203" y="47"/>
                </a:lnTo>
                <a:lnTo>
                  <a:pt x="205" y="45"/>
                </a:lnTo>
                <a:lnTo>
                  <a:pt x="205" y="45"/>
                </a:lnTo>
                <a:lnTo>
                  <a:pt x="207" y="44"/>
                </a:lnTo>
                <a:lnTo>
                  <a:pt x="207" y="47"/>
                </a:lnTo>
                <a:lnTo>
                  <a:pt x="207" y="47"/>
                </a:lnTo>
                <a:lnTo>
                  <a:pt x="207" y="48"/>
                </a:lnTo>
                <a:lnTo>
                  <a:pt x="207" y="48"/>
                </a:lnTo>
                <a:lnTo>
                  <a:pt x="207" y="51"/>
                </a:lnTo>
                <a:lnTo>
                  <a:pt x="207" y="51"/>
                </a:lnTo>
                <a:lnTo>
                  <a:pt x="212" y="48"/>
                </a:lnTo>
                <a:lnTo>
                  <a:pt x="212" y="48"/>
                </a:lnTo>
                <a:lnTo>
                  <a:pt x="217" y="45"/>
                </a:lnTo>
                <a:lnTo>
                  <a:pt x="217" y="45"/>
                </a:lnTo>
                <a:lnTo>
                  <a:pt x="220" y="44"/>
                </a:lnTo>
                <a:lnTo>
                  <a:pt x="220" y="44"/>
                </a:lnTo>
                <a:lnTo>
                  <a:pt x="226" y="42"/>
                </a:lnTo>
                <a:lnTo>
                  <a:pt x="226" y="42"/>
                </a:lnTo>
                <a:lnTo>
                  <a:pt x="227" y="42"/>
                </a:lnTo>
                <a:lnTo>
                  <a:pt x="230" y="45"/>
                </a:lnTo>
                <a:lnTo>
                  <a:pt x="230" y="45"/>
                </a:lnTo>
                <a:lnTo>
                  <a:pt x="230" y="45"/>
                </a:lnTo>
                <a:lnTo>
                  <a:pt x="230" y="45"/>
                </a:lnTo>
                <a:lnTo>
                  <a:pt x="232" y="40"/>
                </a:lnTo>
                <a:lnTo>
                  <a:pt x="232" y="40"/>
                </a:lnTo>
                <a:lnTo>
                  <a:pt x="243" y="11"/>
                </a:lnTo>
                <a:lnTo>
                  <a:pt x="243" y="11"/>
                </a:lnTo>
                <a:lnTo>
                  <a:pt x="244" y="7"/>
                </a:lnTo>
                <a:lnTo>
                  <a:pt x="244" y="7"/>
                </a:lnTo>
                <a:lnTo>
                  <a:pt x="243" y="7"/>
                </a:lnTo>
                <a:lnTo>
                  <a:pt x="243" y="7"/>
                </a:lnTo>
                <a:lnTo>
                  <a:pt x="232" y="7"/>
                </a:lnTo>
                <a:lnTo>
                  <a:pt x="232" y="7"/>
                </a:lnTo>
                <a:lnTo>
                  <a:pt x="155" y="7"/>
                </a:lnTo>
                <a:lnTo>
                  <a:pt x="155" y="7"/>
                </a:lnTo>
                <a:lnTo>
                  <a:pt x="94" y="7"/>
                </a:lnTo>
                <a:lnTo>
                  <a:pt x="94" y="7"/>
                </a:lnTo>
                <a:lnTo>
                  <a:pt x="79" y="7"/>
                </a:lnTo>
                <a:lnTo>
                  <a:pt x="79" y="7"/>
                </a:lnTo>
                <a:lnTo>
                  <a:pt x="62" y="8"/>
                </a:lnTo>
                <a:lnTo>
                  <a:pt x="62" y="8"/>
                </a:lnTo>
                <a:lnTo>
                  <a:pt x="60" y="10"/>
                </a:lnTo>
                <a:lnTo>
                  <a:pt x="60" y="10"/>
                </a:lnTo>
                <a:lnTo>
                  <a:pt x="58" y="11"/>
                </a:lnTo>
                <a:lnTo>
                  <a:pt x="58" y="11"/>
                </a:lnTo>
                <a:lnTo>
                  <a:pt x="58" y="14"/>
                </a:lnTo>
                <a:lnTo>
                  <a:pt x="58" y="14"/>
                </a:lnTo>
                <a:lnTo>
                  <a:pt x="61" y="30"/>
                </a:lnTo>
                <a:lnTo>
                  <a:pt x="61" y="30"/>
                </a:lnTo>
                <a:lnTo>
                  <a:pt x="61" y="35"/>
                </a:lnTo>
                <a:lnTo>
                  <a:pt x="61" y="35"/>
                </a:lnTo>
                <a:lnTo>
                  <a:pt x="62" y="37"/>
                </a:lnTo>
                <a:lnTo>
                  <a:pt x="62" y="37"/>
                </a:lnTo>
                <a:lnTo>
                  <a:pt x="62" y="40"/>
                </a:lnTo>
                <a:lnTo>
                  <a:pt x="62" y="40"/>
                </a:lnTo>
                <a:lnTo>
                  <a:pt x="62" y="42"/>
                </a:lnTo>
                <a:lnTo>
                  <a:pt x="62" y="42"/>
                </a:lnTo>
                <a:lnTo>
                  <a:pt x="64" y="49"/>
                </a:lnTo>
                <a:lnTo>
                  <a:pt x="64" y="49"/>
                </a:lnTo>
                <a:lnTo>
                  <a:pt x="65" y="52"/>
                </a:lnTo>
                <a:lnTo>
                  <a:pt x="64" y="55"/>
                </a:lnTo>
                <a:lnTo>
                  <a:pt x="64" y="55"/>
                </a:lnTo>
                <a:lnTo>
                  <a:pt x="65" y="61"/>
                </a:lnTo>
                <a:lnTo>
                  <a:pt x="65" y="61"/>
                </a:lnTo>
                <a:lnTo>
                  <a:pt x="65" y="61"/>
                </a:lnTo>
                <a:lnTo>
                  <a:pt x="65" y="61"/>
                </a:lnTo>
                <a:lnTo>
                  <a:pt x="67" y="59"/>
                </a:lnTo>
                <a:lnTo>
                  <a:pt x="68" y="59"/>
                </a:lnTo>
                <a:lnTo>
                  <a:pt x="68" y="59"/>
                </a:lnTo>
                <a:lnTo>
                  <a:pt x="70" y="61"/>
                </a:lnTo>
                <a:lnTo>
                  <a:pt x="70" y="61"/>
                </a:lnTo>
                <a:lnTo>
                  <a:pt x="68" y="64"/>
                </a:lnTo>
                <a:lnTo>
                  <a:pt x="68" y="64"/>
                </a:lnTo>
                <a:lnTo>
                  <a:pt x="65" y="65"/>
                </a:lnTo>
                <a:lnTo>
                  <a:pt x="65" y="65"/>
                </a:lnTo>
                <a:lnTo>
                  <a:pt x="67" y="72"/>
                </a:lnTo>
                <a:lnTo>
                  <a:pt x="67" y="72"/>
                </a:lnTo>
                <a:close/>
                <a:moveTo>
                  <a:pt x="58" y="257"/>
                </a:moveTo>
                <a:lnTo>
                  <a:pt x="58" y="257"/>
                </a:lnTo>
                <a:lnTo>
                  <a:pt x="57" y="258"/>
                </a:lnTo>
                <a:lnTo>
                  <a:pt x="57" y="258"/>
                </a:lnTo>
                <a:lnTo>
                  <a:pt x="41" y="277"/>
                </a:lnTo>
                <a:lnTo>
                  <a:pt x="41" y="277"/>
                </a:lnTo>
                <a:lnTo>
                  <a:pt x="35" y="284"/>
                </a:lnTo>
                <a:lnTo>
                  <a:pt x="35" y="284"/>
                </a:lnTo>
                <a:lnTo>
                  <a:pt x="30" y="291"/>
                </a:lnTo>
                <a:lnTo>
                  <a:pt x="30" y="291"/>
                </a:lnTo>
                <a:lnTo>
                  <a:pt x="28" y="291"/>
                </a:lnTo>
                <a:lnTo>
                  <a:pt x="28" y="291"/>
                </a:lnTo>
                <a:lnTo>
                  <a:pt x="27" y="292"/>
                </a:lnTo>
                <a:lnTo>
                  <a:pt x="25" y="291"/>
                </a:lnTo>
                <a:lnTo>
                  <a:pt x="25" y="291"/>
                </a:lnTo>
                <a:lnTo>
                  <a:pt x="25" y="290"/>
                </a:lnTo>
                <a:lnTo>
                  <a:pt x="25" y="288"/>
                </a:lnTo>
                <a:lnTo>
                  <a:pt x="25" y="288"/>
                </a:lnTo>
                <a:lnTo>
                  <a:pt x="27" y="288"/>
                </a:lnTo>
                <a:lnTo>
                  <a:pt x="27" y="288"/>
                </a:lnTo>
                <a:lnTo>
                  <a:pt x="31" y="284"/>
                </a:lnTo>
                <a:lnTo>
                  <a:pt x="31" y="284"/>
                </a:lnTo>
                <a:lnTo>
                  <a:pt x="38" y="277"/>
                </a:lnTo>
                <a:lnTo>
                  <a:pt x="38" y="277"/>
                </a:lnTo>
                <a:lnTo>
                  <a:pt x="58" y="256"/>
                </a:lnTo>
                <a:lnTo>
                  <a:pt x="58" y="256"/>
                </a:lnTo>
                <a:lnTo>
                  <a:pt x="58" y="253"/>
                </a:lnTo>
                <a:lnTo>
                  <a:pt x="58" y="253"/>
                </a:lnTo>
                <a:lnTo>
                  <a:pt x="58" y="244"/>
                </a:lnTo>
                <a:lnTo>
                  <a:pt x="58" y="244"/>
                </a:lnTo>
                <a:lnTo>
                  <a:pt x="58" y="243"/>
                </a:lnTo>
                <a:lnTo>
                  <a:pt x="58" y="243"/>
                </a:lnTo>
                <a:lnTo>
                  <a:pt x="57" y="244"/>
                </a:lnTo>
                <a:lnTo>
                  <a:pt x="57" y="244"/>
                </a:lnTo>
                <a:lnTo>
                  <a:pt x="50" y="253"/>
                </a:lnTo>
                <a:lnTo>
                  <a:pt x="50" y="253"/>
                </a:lnTo>
                <a:lnTo>
                  <a:pt x="33" y="273"/>
                </a:lnTo>
                <a:lnTo>
                  <a:pt x="33" y="273"/>
                </a:lnTo>
                <a:lnTo>
                  <a:pt x="30" y="274"/>
                </a:lnTo>
                <a:lnTo>
                  <a:pt x="30" y="274"/>
                </a:lnTo>
                <a:lnTo>
                  <a:pt x="28" y="275"/>
                </a:lnTo>
                <a:lnTo>
                  <a:pt x="27" y="274"/>
                </a:lnTo>
                <a:lnTo>
                  <a:pt x="27" y="274"/>
                </a:lnTo>
                <a:lnTo>
                  <a:pt x="27" y="273"/>
                </a:lnTo>
                <a:lnTo>
                  <a:pt x="27" y="271"/>
                </a:lnTo>
                <a:lnTo>
                  <a:pt x="27" y="271"/>
                </a:lnTo>
                <a:lnTo>
                  <a:pt x="28" y="271"/>
                </a:lnTo>
                <a:lnTo>
                  <a:pt x="28" y="271"/>
                </a:lnTo>
                <a:lnTo>
                  <a:pt x="41" y="258"/>
                </a:lnTo>
                <a:lnTo>
                  <a:pt x="41" y="258"/>
                </a:lnTo>
                <a:lnTo>
                  <a:pt x="58" y="240"/>
                </a:lnTo>
                <a:lnTo>
                  <a:pt x="58" y="240"/>
                </a:lnTo>
                <a:lnTo>
                  <a:pt x="58" y="238"/>
                </a:lnTo>
                <a:lnTo>
                  <a:pt x="58" y="238"/>
                </a:lnTo>
                <a:lnTo>
                  <a:pt x="58" y="227"/>
                </a:lnTo>
                <a:lnTo>
                  <a:pt x="58" y="227"/>
                </a:lnTo>
                <a:lnTo>
                  <a:pt x="58" y="226"/>
                </a:lnTo>
                <a:lnTo>
                  <a:pt x="58" y="226"/>
                </a:lnTo>
                <a:lnTo>
                  <a:pt x="58" y="227"/>
                </a:lnTo>
                <a:lnTo>
                  <a:pt x="58" y="227"/>
                </a:lnTo>
                <a:lnTo>
                  <a:pt x="38" y="247"/>
                </a:lnTo>
                <a:lnTo>
                  <a:pt x="38" y="247"/>
                </a:lnTo>
                <a:lnTo>
                  <a:pt x="33" y="254"/>
                </a:lnTo>
                <a:lnTo>
                  <a:pt x="33" y="254"/>
                </a:lnTo>
                <a:lnTo>
                  <a:pt x="30" y="258"/>
                </a:lnTo>
                <a:lnTo>
                  <a:pt x="30" y="258"/>
                </a:lnTo>
                <a:lnTo>
                  <a:pt x="28" y="258"/>
                </a:lnTo>
                <a:lnTo>
                  <a:pt x="27" y="258"/>
                </a:lnTo>
                <a:lnTo>
                  <a:pt x="27" y="258"/>
                </a:lnTo>
                <a:lnTo>
                  <a:pt x="25" y="257"/>
                </a:lnTo>
                <a:lnTo>
                  <a:pt x="25" y="257"/>
                </a:lnTo>
                <a:lnTo>
                  <a:pt x="27" y="256"/>
                </a:lnTo>
                <a:lnTo>
                  <a:pt x="27" y="256"/>
                </a:lnTo>
                <a:lnTo>
                  <a:pt x="37" y="246"/>
                </a:lnTo>
                <a:lnTo>
                  <a:pt x="37" y="246"/>
                </a:lnTo>
                <a:lnTo>
                  <a:pt x="47" y="236"/>
                </a:lnTo>
                <a:lnTo>
                  <a:pt x="47" y="236"/>
                </a:lnTo>
                <a:lnTo>
                  <a:pt x="55" y="226"/>
                </a:lnTo>
                <a:lnTo>
                  <a:pt x="55" y="226"/>
                </a:lnTo>
                <a:lnTo>
                  <a:pt x="58" y="223"/>
                </a:lnTo>
                <a:lnTo>
                  <a:pt x="58" y="219"/>
                </a:lnTo>
                <a:lnTo>
                  <a:pt x="58" y="219"/>
                </a:lnTo>
                <a:lnTo>
                  <a:pt x="58" y="213"/>
                </a:lnTo>
                <a:lnTo>
                  <a:pt x="58" y="213"/>
                </a:lnTo>
                <a:lnTo>
                  <a:pt x="58" y="211"/>
                </a:lnTo>
                <a:lnTo>
                  <a:pt x="58" y="211"/>
                </a:lnTo>
                <a:lnTo>
                  <a:pt x="54" y="216"/>
                </a:lnTo>
                <a:lnTo>
                  <a:pt x="54" y="216"/>
                </a:lnTo>
                <a:lnTo>
                  <a:pt x="38" y="231"/>
                </a:lnTo>
                <a:lnTo>
                  <a:pt x="38" y="231"/>
                </a:lnTo>
                <a:lnTo>
                  <a:pt x="28" y="244"/>
                </a:lnTo>
                <a:lnTo>
                  <a:pt x="28" y="244"/>
                </a:lnTo>
                <a:lnTo>
                  <a:pt x="27" y="247"/>
                </a:lnTo>
                <a:lnTo>
                  <a:pt x="27" y="247"/>
                </a:lnTo>
                <a:lnTo>
                  <a:pt x="24" y="247"/>
                </a:lnTo>
                <a:lnTo>
                  <a:pt x="24" y="247"/>
                </a:lnTo>
                <a:lnTo>
                  <a:pt x="23" y="246"/>
                </a:lnTo>
                <a:lnTo>
                  <a:pt x="23" y="246"/>
                </a:lnTo>
                <a:lnTo>
                  <a:pt x="23" y="244"/>
                </a:lnTo>
                <a:lnTo>
                  <a:pt x="23" y="243"/>
                </a:lnTo>
                <a:lnTo>
                  <a:pt x="23" y="243"/>
                </a:lnTo>
                <a:lnTo>
                  <a:pt x="43" y="224"/>
                </a:lnTo>
                <a:lnTo>
                  <a:pt x="43" y="224"/>
                </a:lnTo>
                <a:lnTo>
                  <a:pt x="55" y="211"/>
                </a:lnTo>
                <a:lnTo>
                  <a:pt x="55" y="211"/>
                </a:lnTo>
                <a:lnTo>
                  <a:pt x="57" y="210"/>
                </a:lnTo>
                <a:lnTo>
                  <a:pt x="57" y="210"/>
                </a:lnTo>
                <a:lnTo>
                  <a:pt x="55" y="209"/>
                </a:lnTo>
                <a:lnTo>
                  <a:pt x="57" y="207"/>
                </a:lnTo>
                <a:lnTo>
                  <a:pt x="57" y="207"/>
                </a:lnTo>
                <a:lnTo>
                  <a:pt x="57" y="206"/>
                </a:lnTo>
                <a:lnTo>
                  <a:pt x="58" y="206"/>
                </a:lnTo>
                <a:lnTo>
                  <a:pt x="58" y="206"/>
                </a:lnTo>
                <a:lnTo>
                  <a:pt x="58" y="200"/>
                </a:lnTo>
                <a:lnTo>
                  <a:pt x="58" y="200"/>
                </a:lnTo>
                <a:lnTo>
                  <a:pt x="57" y="202"/>
                </a:lnTo>
                <a:lnTo>
                  <a:pt x="57" y="202"/>
                </a:lnTo>
                <a:lnTo>
                  <a:pt x="45" y="211"/>
                </a:lnTo>
                <a:lnTo>
                  <a:pt x="45" y="211"/>
                </a:lnTo>
                <a:lnTo>
                  <a:pt x="37" y="220"/>
                </a:lnTo>
                <a:lnTo>
                  <a:pt x="30" y="229"/>
                </a:lnTo>
                <a:lnTo>
                  <a:pt x="30" y="229"/>
                </a:lnTo>
                <a:lnTo>
                  <a:pt x="30" y="230"/>
                </a:lnTo>
                <a:lnTo>
                  <a:pt x="30" y="230"/>
                </a:lnTo>
                <a:lnTo>
                  <a:pt x="28" y="230"/>
                </a:lnTo>
                <a:lnTo>
                  <a:pt x="27" y="230"/>
                </a:lnTo>
                <a:lnTo>
                  <a:pt x="27" y="230"/>
                </a:lnTo>
                <a:lnTo>
                  <a:pt x="25" y="229"/>
                </a:lnTo>
                <a:lnTo>
                  <a:pt x="27" y="227"/>
                </a:lnTo>
                <a:lnTo>
                  <a:pt x="27" y="227"/>
                </a:lnTo>
                <a:lnTo>
                  <a:pt x="27" y="226"/>
                </a:lnTo>
                <a:lnTo>
                  <a:pt x="27" y="226"/>
                </a:lnTo>
                <a:lnTo>
                  <a:pt x="40" y="214"/>
                </a:lnTo>
                <a:lnTo>
                  <a:pt x="40" y="214"/>
                </a:lnTo>
                <a:lnTo>
                  <a:pt x="54" y="200"/>
                </a:lnTo>
                <a:lnTo>
                  <a:pt x="54" y="200"/>
                </a:lnTo>
                <a:lnTo>
                  <a:pt x="58" y="196"/>
                </a:lnTo>
                <a:lnTo>
                  <a:pt x="58" y="196"/>
                </a:lnTo>
                <a:lnTo>
                  <a:pt x="58" y="194"/>
                </a:lnTo>
                <a:lnTo>
                  <a:pt x="58" y="194"/>
                </a:lnTo>
                <a:lnTo>
                  <a:pt x="58" y="184"/>
                </a:lnTo>
                <a:lnTo>
                  <a:pt x="58" y="184"/>
                </a:lnTo>
                <a:lnTo>
                  <a:pt x="58" y="184"/>
                </a:lnTo>
                <a:lnTo>
                  <a:pt x="58" y="184"/>
                </a:lnTo>
                <a:lnTo>
                  <a:pt x="58" y="184"/>
                </a:lnTo>
                <a:lnTo>
                  <a:pt x="58" y="184"/>
                </a:lnTo>
                <a:lnTo>
                  <a:pt x="57" y="184"/>
                </a:lnTo>
                <a:lnTo>
                  <a:pt x="57" y="184"/>
                </a:lnTo>
                <a:lnTo>
                  <a:pt x="43" y="199"/>
                </a:lnTo>
                <a:lnTo>
                  <a:pt x="43" y="199"/>
                </a:lnTo>
                <a:lnTo>
                  <a:pt x="31" y="211"/>
                </a:lnTo>
                <a:lnTo>
                  <a:pt x="31" y="211"/>
                </a:lnTo>
                <a:lnTo>
                  <a:pt x="28" y="214"/>
                </a:lnTo>
                <a:lnTo>
                  <a:pt x="28" y="214"/>
                </a:lnTo>
                <a:lnTo>
                  <a:pt x="28" y="214"/>
                </a:lnTo>
                <a:lnTo>
                  <a:pt x="27" y="214"/>
                </a:lnTo>
                <a:lnTo>
                  <a:pt x="27" y="214"/>
                </a:lnTo>
                <a:lnTo>
                  <a:pt x="25" y="213"/>
                </a:lnTo>
                <a:lnTo>
                  <a:pt x="25" y="213"/>
                </a:lnTo>
                <a:lnTo>
                  <a:pt x="25" y="211"/>
                </a:lnTo>
                <a:lnTo>
                  <a:pt x="25" y="210"/>
                </a:lnTo>
                <a:lnTo>
                  <a:pt x="25" y="210"/>
                </a:lnTo>
                <a:lnTo>
                  <a:pt x="28" y="209"/>
                </a:lnTo>
                <a:lnTo>
                  <a:pt x="28" y="209"/>
                </a:lnTo>
                <a:lnTo>
                  <a:pt x="38" y="200"/>
                </a:lnTo>
                <a:lnTo>
                  <a:pt x="38" y="200"/>
                </a:lnTo>
                <a:lnTo>
                  <a:pt x="44" y="196"/>
                </a:lnTo>
                <a:lnTo>
                  <a:pt x="44" y="196"/>
                </a:lnTo>
                <a:lnTo>
                  <a:pt x="57" y="183"/>
                </a:lnTo>
                <a:lnTo>
                  <a:pt x="57" y="183"/>
                </a:lnTo>
                <a:lnTo>
                  <a:pt x="58" y="180"/>
                </a:lnTo>
                <a:lnTo>
                  <a:pt x="58" y="180"/>
                </a:lnTo>
                <a:lnTo>
                  <a:pt x="58" y="179"/>
                </a:lnTo>
                <a:lnTo>
                  <a:pt x="58" y="179"/>
                </a:lnTo>
                <a:lnTo>
                  <a:pt x="58" y="177"/>
                </a:lnTo>
                <a:lnTo>
                  <a:pt x="58" y="176"/>
                </a:lnTo>
                <a:lnTo>
                  <a:pt x="58" y="176"/>
                </a:lnTo>
                <a:lnTo>
                  <a:pt x="58" y="175"/>
                </a:lnTo>
                <a:lnTo>
                  <a:pt x="58" y="175"/>
                </a:lnTo>
                <a:lnTo>
                  <a:pt x="58" y="169"/>
                </a:lnTo>
                <a:lnTo>
                  <a:pt x="58" y="169"/>
                </a:lnTo>
                <a:lnTo>
                  <a:pt x="58" y="169"/>
                </a:lnTo>
                <a:lnTo>
                  <a:pt x="58" y="169"/>
                </a:lnTo>
                <a:lnTo>
                  <a:pt x="58" y="169"/>
                </a:lnTo>
                <a:lnTo>
                  <a:pt x="58" y="169"/>
                </a:lnTo>
                <a:lnTo>
                  <a:pt x="58" y="169"/>
                </a:lnTo>
                <a:lnTo>
                  <a:pt x="58" y="169"/>
                </a:lnTo>
                <a:lnTo>
                  <a:pt x="41" y="186"/>
                </a:lnTo>
                <a:lnTo>
                  <a:pt x="41" y="186"/>
                </a:lnTo>
                <a:lnTo>
                  <a:pt x="38" y="189"/>
                </a:lnTo>
                <a:lnTo>
                  <a:pt x="38" y="189"/>
                </a:lnTo>
                <a:lnTo>
                  <a:pt x="33" y="196"/>
                </a:lnTo>
                <a:lnTo>
                  <a:pt x="33" y="196"/>
                </a:lnTo>
                <a:lnTo>
                  <a:pt x="30" y="197"/>
                </a:lnTo>
                <a:lnTo>
                  <a:pt x="30" y="197"/>
                </a:lnTo>
                <a:lnTo>
                  <a:pt x="28" y="196"/>
                </a:lnTo>
                <a:lnTo>
                  <a:pt x="28" y="196"/>
                </a:lnTo>
                <a:lnTo>
                  <a:pt x="30" y="193"/>
                </a:lnTo>
                <a:lnTo>
                  <a:pt x="30" y="193"/>
                </a:lnTo>
                <a:lnTo>
                  <a:pt x="33" y="190"/>
                </a:lnTo>
                <a:lnTo>
                  <a:pt x="33" y="190"/>
                </a:lnTo>
                <a:lnTo>
                  <a:pt x="43" y="182"/>
                </a:lnTo>
                <a:lnTo>
                  <a:pt x="43" y="182"/>
                </a:lnTo>
                <a:lnTo>
                  <a:pt x="58" y="166"/>
                </a:lnTo>
                <a:lnTo>
                  <a:pt x="58" y="166"/>
                </a:lnTo>
                <a:lnTo>
                  <a:pt x="58" y="163"/>
                </a:lnTo>
                <a:lnTo>
                  <a:pt x="58" y="163"/>
                </a:lnTo>
                <a:lnTo>
                  <a:pt x="58" y="152"/>
                </a:lnTo>
                <a:lnTo>
                  <a:pt x="58" y="152"/>
                </a:lnTo>
                <a:lnTo>
                  <a:pt x="58" y="150"/>
                </a:lnTo>
                <a:lnTo>
                  <a:pt x="58" y="150"/>
                </a:lnTo>
                <a:lnTo>
                  <a:pt x="58" y="152"/>
                </a:lnTo>
                <a:lnTo>
                  <a:pt x="58" y="152"/>
                </a:lnTo>
                <a:lnTo>
                  <a:pt x="37" y="172"/>
                </a:lnTo>
                <a:lnTo>
                  <a:pt x="37" y="172"/>
                </a:lnTo>
                <a:lnTo>
                  <a:pt x="30" y="179"/>
                </a:lnTo>
                <a:lnTo>
                  <a:pt x="30" y="179"/>
                </a:lnTo>
                <a:lnTo>
                  <a:pt x="28" y="180"/>
                </a:lnTo>
                <a:lnTo>
                  <a:pt x="27" y="180"/>
                </a:lnTo>
                <a:lnTo>
                  <a:pt x="27" y="180"/>
                </a:lnTo>
                <a:lnTo>
                  <a:pt x="27" y="179"/>
                </a:lnTo>
                <a:lnTo>
                  <a:pt x="27" y="179"/>
                </a:lnTo>
                <a:lnTo>
                  <a:pt x="27" y="176"/>
                </a:lnTo>
                <a:lnTo>
                  <a:pt x="28" y="175"/>
                </a:lnTo>
                <a:lnTo>
                  <a:pt x="28" y="175"/>
                </a:lnTo>
                <a:lnTo>
                  <a:pt x="31" y="173"/>
                </a:lnTo>
                <a:lnTo>
                  <a:pt x="31" y="173"/>
                </a:lnTo>
                <a:lnTo>
                  <a:pt x="35" y="169"/>
                </a:lnTo>
                <a:lnTo>
                  <a:pt x="35" y="169"/>
                </a:lnTo>
                <a:lnTo>
                  <a:pt x="58" y="149"/>
                </a:lnTo>
                <a:lnTo>
                  <a:pt x="58" y="149"/>
                </a:lnTo>
                <a:lnTo>
                  <a:pt x="58" y="146"/>
                </a:lnTo>
                <a:lnTo>
                  <a:pt x="58" y="146"/>
                </a:lnTo>
                <a:lnTo>
                  <a:pt x="58" y="133"/>
                </a:lnTo>
                <a:lnTo>
                  <a:pt x="58" y="133"/>
                </a:lnTo>
                <a:lnTo>
                  <a:pt x="58" y="132"/>
                </a:lnTo>
                <a:lnTo>
                  <a:pt x="58" y="132"/>
                </a:lnTo>
                <a:lnTo>
                  <a:pt x="58" y="132"/>
                </a:lnTo>
                <a:lnTo>
                  <a:pt x="58" y="132"/>
                </a:lnTo>
                <a:lnTo>
                  <a:pt x="40" y="149"/>
                </a:lnTo>
                <a:lnTo>
                  <a:pt x="40" y="149"/>
                </a:lnTo>
                <a:lnTo>
                  <a:pt x="33" y="157"/>
                </a:lnTo>
                <a:lnTo>
                  <a:pt x="33" y="157"/>
                </a:lnTo>
                <a:lnTo>
                  <a:pt x="31" y="159"/>
                </a:lnTo>
                <a:lnTo>
                  <a:pt x="28" y="159"/>
                </a:lnTo>
                <a:lnTo>
                  <a:pt x="28" y="159"/>
                </a:lnTo>
                <a:lnTo>
                  <a:pt x="28" y="157"/>
                </a:lnTo>
                <a:lnTo>
                  <a:pt x="28" y="155"/>
                </a:lnTo>
                <a:lnTo>
                  <a:pt x="28" y="155"/>
                </a:lnTo>
                <a:lnTo>
                  <a:pt x="30" y="155"/>
                </a:lnTo>
                <a:lnTo>
                  <a:pt x="30" y="155"/>
                </a:lnTo>
                <a:lnTo>
                  <a:pt x="37" y="149"/>
                </a:lnTo>
                <a:lnTo>
                  <a:pt x="37" y="149"/>
                </a:lnTo>
                <a:lnTo>
                  <a:pt x="50" y="138"/>
                </a:lnTo>
                <a:lnTo>
                  <a:pt x="50" y="138"/>
                </a:lnTo>
                <a:lnTo>
                  <a:pt x="58" y="129"/>
                </a:lnTo>
                <a:lnTo>
                  <a:pt x="58" y="129"/>
                </a:lnTo>
                <a:lnTo>
                  <a:pt x="58" y="128"/>
                </a:lnTo>
                <a:lnTo>
                  <a:pt x="58" y="128"/>
                </a:lnTo>
                <a:lnTo>
                  <a:pt x="58" y="118"/>
                </a:lnTo>
                <a:lnTo>
                  <a:pt x="58" y="118"/>
                </a:lnTo>
                <a:lnTo>
                  <a:pt x="58" y="116"/>
                </a:lnTo>
                <a:lnTo>
                  <a:pt x="58" y="116"/>
                </a:lnTo>
                <a:lnTo>
                  <a:pt x="57" y="116"/>
                </a:lnTo>
                <a:lnTo>
                  <a:pt x="57" y="116"/>
                </a:lnTo>
                <a:lnTo>
                  <a:pt x="38" y="135"/>
                </a:lnTo>
                <a:lnTo>
                  <a:pt x="38" y="135"/>
                </a:lnTo>
                <a:lnTo>
                  <a:pt x="34" y="139"/>
                </a:lnTo>
                <a:lnTo>
                  <a:pt x="34" y="139"/>
                </a:lnTo>
                <a:lnTo>
                  <a:pt x="33" y="140"/>
                </a:lnTo>
                <a:lnTo>
                  <a:pt x="33" y="140"/>
                </a:lnTo>
                <a:lnTo>
                  <a:pt x="33" y="142"/>
                </a:lnTo>
                <a:lnTo>
                  <a:pt x="31" y="143"/>
                </a:lnTo>
                <a:lnTo>
                  <a:pt x="31" y="143"/>
                </a:lnTo>
                <a:lnTo>
                  <a:pt x="30" y="142"/>
                </a:lnTo>
                <a:lnTo>
                  <a:pt x="28" y="142"/>
                </a:lnTo>
                <a:lnTo>
                  <a:pt x="28" y="142"/>
                </a:lnTo>
                <a:lnTo>
                  <a:pt x="28" y="140"/>
                </a:lnTo>
                <a:lnTo>
                  <a:pt x="30" y="139"/>
                </a:lnTo>
                <a:lnTo>
                  <a:pt x="30" y="139"/>
                </a:lnTo>
                <a:lnTo>
                  <a:pt x="31" y="136"/>
                </a:lnTo>
                <a:lnTo>
                  <a:pt x="31" y="136"/>
                </a:lnTo>
                <a:lnTo>
                  <a:pt x="38" y="130"/>
                </a:lnTo>
                <a:lnTo>
                  <a:pt x="38" y="130"/>
                </a:lnTo>
                <a:lnTo>
                  <a:pt x="57" y="113"/>
                </a:lnTo>
                <a:lnTo>
                  <a:pt x="57" y="113"/>
                </a:lnTo>
                <a:lnTo>
                  <a:pt x="58" y="112"/>
                </a:lnTo>
                <a:lnTo>
                  <a:pt x="58" y="112"/>
                </a:lnTo>
                <a:lnTo>
                  <a:pt x="58" y="101"/>
                </a:lnTo>
                <a:lnTo>
                  <a:pt x="58" y="101"/>
                </a:lnTo>
                <a:lnTo>
                  <a:pt x="58" y="101"/>
                </a:lnTo>
                <a:lnTo>
                  <a:pt x="58" y="101"/>
                </a:lnTo>
                <a:lnTo>
                  <a:pt x="57" y="101"/>
                </a:lnTo>
                <a:lnTo>
                  <a:pt x="57" y="101"/>
                </a:lnTo>
                <a:lnTo>
                  <a:pt x="40" y="116"/>
                </a:lnTo>
                <a:lnTo>
                  <a:pt x="40" y="116"/>
                </a:lnTo>
                <a:lnTo>
                  <a:pt x="34" y="123"/>
                </a:lnTo>
                <a:lnTo>
                  <a:pt x="34" y="123"/>
                </a:lnTo>
                <a:lnTo>
                  <a:pt x="33" y="125"/>
                </a:lnTo>
                <a:lnTo>
                  <a:pt x="31" y="125"/>
                </a:lnTo>
                <a:lnTo>
                  <a:pt x="31" y="125"/>
                </a:lnTo>
                <a:lnTo>
                  <a:pt x="30" y="123"/>
                </a:lnTo>
                <a:lnTo>
                  <a:pt x="30" y="122"/>
                </a:lnTo>
                <a:lnTo>
                  <a:pt x="30" y="122"/>
                </a:lnTo>
                <a:lnTo>
                  <a:pt x="31" y="121"/>
                </a:lnTo>
                <a:lnTo>
                  <a:pt x="31" y="121"/>
                </a:lnTo>
                <a:lnTo>
                  <a:pt x="41" y="112"/>
                </a:lnTo>
                <a:lnTo>
                  <a:pt x="41" y="112"/>
                </a:lnTo>
                <a:lnTo>
                  <a:pt x="57" y="98"/>
                </a:lnTo>
                <a:lnTo>
                  <a:pt x="57" y="98"/>
                </a:lnTo>
                <a:lnTo>
                  <a:pt x="58" y="96"/>
                </a:lnTo>
                <a:lnTo>
                  <a:pt x="58" y="96"/>
                </a:lnTo>
                <a:lnTo>
                  <a:pt x="57" y="86"/>
                </a:lnTo>
                <a:lnTo>
                  <a:pt x="57" y="86"/>
                </a:lnTo>
                <a:lnTo>
                  <a:pt x="57" y="85"/>
                </a:lnTo>
                <a:lnTo>
                  <a:pt x="57" y="85"/>
                </a:lnTo>
                <a:lnTo>
                  <a:pt x="57" y="86"/>
                </a:lnTo>
                <a:lnTo>
                  <a:pt x="57" y="86"/>
                </a:lnTo>
                <a:lnTo>
                  <a:pt x="44" y="96"/>
                </a:lnTo>
                <a:lnTo>
                  <a:pt x="44" y="96"/>
                </a:lnTo>
                <a:lnTo>
                  <a:pt x="40" y="101"/>
                </a:lnTo>
                <a:lnTo>
                  <a:pt x="35" y="105"/>
                </a:lnTo>
                <a:lnTo>
                  <a:pt x="35" y="105"/>
                </a:lnTo>
                <a:lnTo>
                  <a:pt x="33" y="108"/>
                </a:lnTo>
                <a:lnTo>
                  <a:pt x="33" y="108"/>
                </a:lnTo>
                <a:lnTo>
                  <a:pt x="31" y="109"/>
                </a:lnTo>
                <a:lnTo>
                  <a:pt x="31" y="109"/>
                </a:lnTo>
                <a:lnTo>
                  <a:pt x="28" y="108"/>
                </a:lnTo>
                <a:lnTo>
                  <a:pt x="28" y="108"/>
                </a:lnTo>
                <a:lnTo>
                  <a:pt x="28" y="106"/>
                </a:lnTo>
                <a:lnTo>
                  <a:pt x="30" y="105"/>
                </a:lnTo>
                <a:lnTo>
                  <a:pt x="30" y="105"/>
                </a:lnTo>
                <a:lnTo>
                  <a:pt x="44" y="94"/>
                </a:lnTo>
                <a:lnTo>
                  <a:pt x="44" y="94"/>
                </a:lnTo>
                <a:lnTo>
                  <a:pt x="45" y="92"/>
                </a:lnTo>
                <a:lnTo>
                  <a:pt x="45" y="92"/>
                </a:lnTo>
                <a:lnTo>
                  <a:pt x="57" y="84"/>
                </a:lnTo>
                <a:lnTo>
                  <a:pt x="57" y="84"/>
                </a:lnTo>
                <a:lnTo>
                  <a:pt x="57" y="81"/>
                </a:lnTo>
                <a:lnTo>
                  <a:pt x="57" y="81"/>
                </a:lnTo>
                <a:lnTo>
                  <a:pt x="57" y="74"/>
                </a:lnTo>
                <a:lnTo>
                  <a:pt x="57" y="74"/>
                </a:lnTo>
                <a:lnTo>
                  <a:pt x="57" y="72"/>
                </a:lnTo>
                <a:lnTo>
                  <a:pt x="57" y="72"/>
                </a:lnTo>
                <a:lnTo>
                  <a:pt x="57" y="72"/>
                </a:lnTo>
                <a:lnTo>
                  <a:pt x="57" y="72"/>
                </a:lnTo>
                <a:lnTo>
                  <a:pt x="47" y="81"/>
                </a:lnTo>
                <a:lnTo>
                  <a:pt x="47" y="81"/>
                </a:lnTo>
                <a:lnTo>
                  <a:pt x="40" y="88"/>
                </a:lnTo>
                <a:lnTo>
                  <a:pt x="40" y="88"/>
                </a:lnTo>
                <a:lnTo>
                  <a:pt x="35" y="92"/>
                </a:lnTo>
                <a:lnTo>
                  <a:pt x="35" y="92"/>
                </a:lnTo>
                <a:lnTo>
                  <a:pt x="34" y="94"/>
                </a:lnTo>
                <a:lnTo>
                  <a:pt x="33" y="92"/>
                </a:lnTo>
                <a:lnTo>
                  <a:pt x="33" y="92"/>
                </a:lnTo>
                <a:lnTo>
                  <a:pt x="31" y="91"/>
                </a:lnTo>
                <a:lnTo>
                  <a:pt x="33" y="89"/>
                </a:lnTo>
                <a:lnTo>
                  <a:pt x="33" y="89"/>
                </a:lnTo>
                <a:lnTo>
                  <a:pt x="34" y="88"/>
                </a:lnTo>
                <a:lnTo>
                  <a:pt x="34" y="88"/>
                </a:lnTo>
                <a:lnTo>
                  <a:pt x="40" y="84"/>
                </a:lnTo>
                <a:lnTo>
                  <a:pt x="40" y="84"/>
                </a:lnTo>
                <a:lnTo>
                  <a:pt x="55" y="71"/>
                </a:lnTo>
                <a:lnTo>
                  <a:pt x="55" y="71"/>
                </a:lnTo>
                <a:lnTo>
                  <a:pt x="57" y="68"/>
                </a:lnTo>
                <a:lnTo>
                  <a:pt x="57" y="68"/>
                </a:lnTo>
                <a:lnTo>
                  <a:pt x="55" y="61"/>
                </a:lnTo>
                <a:lnTo>
                  <a:pt x="55" y="61"/>
                </a:lnTo>
                <a:lnTo>
                  <a:pt x="55" y="59"/>
                </a:lnTo>
                <a:lnTo>
                  <a:pt x="55" y="59"/>
                </a:lnTo>
                <a:lnTo>
                  <a:pt x="55" y="61"/>
                </a:lnTo>
                <a:lnTo>
                  <a:pt x="55" y="61"/>
                </a:lnTo>
                <a:lnTo>
                  <a:pt x="44" y="69"/>
                </a:lnTo>
                <a:lnTo>
                  <a:pt x="44" y="69"/>
                </a:lnTo>
                <a:lnTo>
                  <a:pt x="35" y="78"/>
                </a:lnTo>
                <a:lnTo>
                  <a:pt x="35" y="78"/>
                </a:lnTo>
                <a:lnTo>
                  <a:pt x="34" y="81"/>
                </a:lnTo>
                <a:lnTo>
                  <a:pt x="34" y="81"/>
                </a:lnTo>
                <a:lnTo>
                  <a:pt x="34" y="82"/>
                </a:lnTo>
                <a:lnTo>
                  <a:pt x="33" y="82"/>
                </a:lnTo>
                <a:lnTo>
                  <a:pt x="33" y="82"/>
                </a:lnTo>
                <a:lnTo>
                  <a:pt x="30" y="81"/>
                </a:lnTo>
                <a:lnTo>
                  <a:pt x="30" y="81"/>
                </a:lnTo>
                <a:lnTo>
                  <a:pt x="30" y="79"/>
                </a:lnTo>
                <a:lnTo>
                  <a:pt x="30" y="78"/>
                </a:lnTo>
                <a:lnTo>
                  <a:pt x="30" y="78"/>
                </a:lnTo>
                <a:lnTo>
                  <a:pt x="33" y="76"/>
                </a:lnTo>
                <a:lnTo>
                  <a:pt x="33" y="76"/>
                </a:lnTo>
                <a:lnTo>
                  <a:pt x="37" y="74"/>
                </a:lnTo>
                <a:lnTo>
                  <a:pt x="37" y="74"/>
                </a:lnTo>
                <a:lnTo>
                  <a:pt x="55" y="58"/>
                </a:lnTo>
                <a:lnTo>
                  <a:pt x="55" y="58"/>
                </a:lnTo>
                <a:lnTo>
                  <a:pt x="55" y="55"/>
                </a:lnTo>
                <a:lnTo>
                  <a:pt x="55" y="55"/>
                </a:lnTo>
                <a:lnTo>
                  <a:pt x="55" y="48"/>
                </a:lnTo>
                <a:lnTo>
                  <a:pt x="55" y="48"/>
                </a:lnTo>
                <a:lnTo>
                  <a:pt x="54" y="48"/>
                </a:lnTo>
                <a:lnTo>
                  <a:pt x="54" y="48"/>
                </a:lnTo>
                <a:lnTo>
                  <a:pt x="54" y="48"/>
                </a:lnTo>
                <a:lnTo>
                  <a:pt x="54" y="48"/>
                </a:lnTo>
                <a:lnTo>
                  <a:pt x="37" y="64"/>
                </a:lnTo>
                <a:lnTo>
                  <a:pt x="37" y="64"/>
                </a:lnTo>
                <a:lnTo>
                  <a:pt x="31" y="71"/>
                </a:lnTo>
                <a:lnTo>
                  <a:pt x="31" y="71"/>
                </a:lnTo>
                <a:lnTo>
                  <a:pt x="30" y="71"/>
                </a:lnTo>
                <a:lnTo>
                  <a:pt x="30" y="71"/>
                </a:lnTo>
                <a:lnTo>
                  <a:pt x="28" y="72"/>
                </a:lnTo>
                <a:lnTo>
                  <a:pt x="27" y="71"/>
                </a:lnTo>
                <a:lnTo>
                  <a:pt x="27" y="71"/>
                </a:lnTo>
                <a:lnTo>
                  <a:pt x="25" y="69"/>
                </a:lnTo>
                <a:lnTo>
                  <a:pt x="27" y="67"/>
                </a:lnTo>
                <a:lnTo>
                  <a:pt x="27" y="67"/>
                </a:lnTo>
                <a:lnTo>
                  <a:pt x="30" y="65"/>
                </a:lnTo>
                <a:lnTo>
                  <a:pt x="30" y="65"/>
                </a:lnTo>
                <a:lnTo>
                  <a:pt x="41" y="57"/>
                </a:lnTo>
                <a:lnTo>
                  <a:pt x="41" y="57"/>
                </a:lnTo>
                <a:lnTo>
                  <a:pt x="50" y="48"/>
                </a:lnTo>
                <a:lnTo>
                  <a:pt x="50" y="48"/>
                </a:lnTo>
                <a:lnTo>
                  <a:pt x="50" y="48"/>
                </a:lnTo>
                <a:lnTo>
                  <a:pt x="50" y="48"/>
                </a:lnTo>
                <a:lnTo>
                  <a:pt x="48" y="48"/>
                </a:lnTo>
                <a:lnTo>
                  <a:pt x="48" y="48"/>
                </a:lnTo>
                <a:lnTo>
                  <a:pt x="38" y="54"/>
                </a:lnTo>
                <a:lnTo>
                  <a:pt x="28" y="61"/>
                </a:lnTo>
                <a:lnTo>
                  <a:pt x="28" y="61"/>
                </a:lnTo>
                <a:lnTo>
                  <a:pt x="25" y="62"/>
                </a:lnTo>
                <a:lnTo>
                  <a:pt x="25" y="62"/>
                </a:lnTo>
                <a:lnTo>
                  <a:pt x="24" y="62"/>
                </a:lnTo>
                <a:lnTo>
                  <a:pt x="24" y="62"/>
                </a:lnTo>
                <a:lnTo>
                  <a:pt x="24" y="61"/>
                </a:lnTo>
                <a:lnTo>
                  <a:pt x="24" y="61"/>
                </a:lnTo>
                <a:lnTo>
                  <a:pt x="25" y="59"/>
                </a:lnTo>
                <a:lnTo>
                  <a:pt x="25" y="59"/>
                </a:lnTo>
                <a:lnTo>
                  <a:pt x="38" y="47"/>
                </a:lnTo>
                <a:lnTo>
                  <a:pt x="38" y="47"/>
                </a:lnTo>
                <a:lnTo>
                  <a:pt x="40" y="44"/>
                </a:lnTo>
                <a:lnTo>
                  <a:pt x="40" y="44"/>
                </a:lnTo>
                <a:lnTo>
                  <a:pt x="38" y="44"/>
                </a:lnTo>
                <a:lnTo>
                  <a:pt x="38" y="44"/>
                </a:lnTo>
                <a:lnTo>
                  <a:pt x="33" y="45"/>
                </a:lnTo>
                <a:lnTo>
                  <a:pt x="33" y="45"/>
                </a:lnTo>
                <a:lnTo>
                  <a:pt x="31" y="45"/>
                </a:lnTo>
                <a:lnTo>
                  <a:pt x="31" y="45"/>
                </a:lnTo>
                <a:lnTo>
                  <a:pt x="24" y="51"/>
                </a:lnTo>
                <a:lnTo>
                  <a:pt x="24" y="51"/>
                </a:lnTo>
                <a:lnTo>
                  <a:pt x="23" y="55"/>
                </a:lnTo>
                <a:lnTo>
                  <a:pt x="23" y="55"/>
                </a:lnTo>
                <a:lnTo>
                  <a:pt x="21" y="57"/>
                </a:lnTo>
                <a:lnTo>
                  <a:pt x="20" y="57"/>
                </a:lnTo>
                <a:lnTo>
                  <a:pt x="20" y="57"/>
                </a:lnTo>
                <a:lnTo>
                  <a:pt x="18" y="57"/>
                </a:lnTo>
                <a:lnTo>
                  <a:pt x="18" y="55"/>
                </a:lnTo>
                <a:lnTo>
                  <a:pt x="18" y="55"/>
                </a:lnTo>
                <a:lnTo>
                  <a:pt x="18" y="54"/>
                </a:lnTo>
                <a:lnTo>
                  <a:pt x="18" y="52"/>
                </a:lnTo>
                <a:lnTo>
                  <a:pt x="18" y="52"/>
                </a:lnTo>
                <a:lnTo>
                  <a:pt x="20" y="52"/>
                </a:lnTo>
                <a:lnTo>
                  <a:pt x="20" y="52"/>
                </a:lnTo>
                <a:lnTo>
                  <a:pt x="27" y="45"/>
                </a:lnTo>
                <a:lnTo>
                  <a:pt x="27" y="45"/>
                </a:lnTo>
                <a:lnTo>
                  <a:pt x="27" y="45"/>
                </a:lnTo>
                <a:lnTo>
                  <a:pt x="27" y="45"/>
                </a:lnTo>
                <a:lnTo>
                  <a:pt x="11" y="45"/>
                </a:lnTo>
                <a:lnTo>
                  <a:pt x="11" y="45"/>
                </a:lnTo>
                <a:lnTo>
                  <a:pt x="11" y="47"/>
                </a:lnTo>
                <a:lnTo>
                  <a:pt x="11" y="47"/>
                </a:lnTo>
                <a:lnTo>
                  <a:pt x="10" y="51"/>
                </a:lnTo>
                <a:lnTo>
                  <a:pt x="10" y="51"/>
                </a:lnTo>
                <a:lnTo>
                  <a:pt x="10" y="98"/>
                </a:lnTo>
                <a:lnTo>
                  <a:pt x="11" y="145"/>
                </a:lnTo>
                <a:lnTo>
                  <a:pt x="11" y="145"/>
                </a:lnTo>
                <a:lnTo>
                  <a:pt x="13" y="163"/>
                </a:lnTo>
                <a:lnTo>
                  <a:pt x="13" y="163"/>
                </a:lnTo>
                <a:lnTo>
                  <a:pt x="14" y="179"/>
                </a:lnTo>
                <a:lnTo>
                  <a:pt x="14" y="179"/>
                </a:lnTo>
                <a:lnTo>
                  <a:pt x="14" y="213"/>
                </a:lnTo>
                <a:lnTo>
                  <a:pt x="14" y="213"/>
                </a:lnTo>
                <a:lnTo>
                  <a:pt x="14" y="221"/>
                </a:lnTo>
                <a:lnTo>
                  <a:pt x="14" y="221"/>
                </a:lnTo>
                <a:lnTo>
                  <a:pt x="16" y="256"/>
                </a:lnTo>
                <a:lnTo>
                  <a:pt x="16" y="256"/>
                </a:lnTo>
                <a:lnTo>
                  <a:pt x="16" y="295"/>
                </a:lnTo>
                <a:lnTo>
                  <a:pt x="16" y="295"/>
                </a:lnTo>
                <a:lnTo>
                  <a:pt x="16" y="354"/>
                </a:lnTo>
                <a:lnTo>
                  <a:pt x="16" y="354"/>
                </a:lnTo>
                <a:lnTo>
                  <a:pt x="16" y="362"/>
                </a:lnTo>
                <a:lnTo>
                  <a:pt x="16" y="362"/>
                </a:lnTo>
                <a:lnTo>
                  <a:pt x="14" y="366"/>
                </a:lnTo>
                <a:lnTo>
                  <a:pt x="16" y="371"/>
                </a:lnTo>
                <a:lnTo>
                  <a:pt x="16" y="371"/>
                </a:lnTo>
                <a:lnTo>
                  <a:pt x="17" y="371"/>
                </a:lnTo>
                <a:lnTo>
                  <a:pt x="17" y="371"/>
                </a:lnTo>
                <a:lnTo>
                  <a:pt x="25" y="371"/>
                </a:lnTo>
                <a:lnTo>
                  <a:pt x="25" y="371"/>
                </a:lnTo>
                <a:lnTo>
                  <a:pt x="65" y="371"/>
                </a:lnTo>
                <a:lnTo>
                  <a:pt x="65" y="371"/>
                </a:lnTo>
                <a:lnTo>
                  <a:pt x="85" y="371"/>
                </a:lnTo>
                <a:lnTo>
                  <a:pt x="105" y="372"/>
                </a:lnTo>
                <a:lnTo>
                  <a:pt x="105" y="372"/>
                </a:lnTo>
                <a:lnTo>
                  <a:pt x="116" y="372"/>
                </a:lnTo>
                <a:lnTo>
                  <a:pt x="129" y="372"/>
                </a:lnTo>
                <a:lnTo>
                  <a:pt x="129" y="372"/>
                </a:lnTo>
                <a:lnTo>
                  <a:pt x="143" y="371"/>
                </a:lnTo>
                <a:lnTo>
                  <a:pt x="143" y="371"/>
                </a:lnTo>
                <a:lnTo>
                  <a:pt x="163" y="371"/>
                </a:lnTo>
                <a:lnTo>
                  <a:pt x="163" y="371"/>
                </a:lnTo>
                <a:lnTo>
                  <a:pt x="187" y="369"/>
                </a:lnTo>
                <a:lnTo>
                  <a:pt x="187" y="369"/>
                </a:lnTo>
                <a:lnTo>
                  <a:pt x="212" y="371"/>
                </a:lnTo>
                <a:lnTo>
                  <a:pt x="212" y="371"/>
                </a:lnTo>
                <a:lnTo>
                  <a:pt x="234" y="371"/>
                </a:lnTo>
                <a:lnTo>
                  <a:pt x="234" y="371"/>
                </a:lnTo>
                <a:lnTo>
                  <a:pt x="253" y="371"/>
                </a:lnTo>
                <a:lnTo>
                  <a:pt x="253" y="371"/>
                </a:lnTo>
                <a:lnTo>
                  <a:pt x="253" y="371"/>
                </a:lnTo>
                <a:lnTo>
                  <a:pt x="253" y="371"/>
                </a:lnTo>
                <a:lnTo>
                  <a:pt x="254" y="369"/>
                </a:lnTo>
                <a:lnTo>
                  <a:pt x="254" y="369"/>
                </a:lnTo>
                <a:lnTo>
                  <a:pt x="256" y="354"/>
                </a:lnTo>
                <a:lnTo>
                  <a:pt x="256" y="354"/>
                </a:lnTo>
                <a:lnTo>
                  <a:pt x="256" y="346"/>
                </a:lnTo>
                <a:lnTo>
                  <a:pt x="256" y="346"/>
                </a:lnTo>
                <a:lnTo>
                  <a:pt x="256" y="342"/>
                </a:lnTo>
                <a:lnTo>
                  <a:pt x="256" y="342"/>
                </a:lnTo>
                <a:lnTo>
                  <a:pt x="257" y="341"/>
                </a:lnTo>
                <a:lnTo>
                  <a:pt x="257" y="341"/>
                </a:lnTo>
                <a:lnTo>
                  <a:pt x="257" y="339"/>
                </a:lnTo>
                <a:lnTo>
                  <a:pt x="257" y="337"/>
                </a:lnTo>
                <a:lnTo>
                  <a:pt x="257" y="337"/>
                </a:lnTo>
                <a:lnTo>
                  <a:pt x="256" y="331"/>
                </a:lnTo>
                <a:lnTo>
                  <a:pt x="256" y="331"/>
                </a:lnTo>
                <a:lnTo>
                  <a:pt x="256" y="329"/>
                </a:lnTo>
                <a:lnTo>
                  <a:pt x="256" y="329"/>
                </a:lnTo>
                <a:lnTo>
                  <a:pt x="253" y="334"/>
                </a:lnTo>
                <a:lnTo>
                  <a:pt x="253" y="334"/>
                </a:lnTo>
                <a:lnTo>
                  <a:pt x="246" y="345"/>
                </a:lnTo>
                <a:lnTo>
                  <a:pt x="246" y="345"/>
                </a:lnTo>
                <a:lnTo>
                  <a:pt x="246" y="345"/>
                </a:lnTo>
                <a:lnTo>
                  <a:pt x="246" y="345"/>
                </a:lnTo>
                <a:lnTo>
                  <a:pt x="244" y="346"/>
                </a:lnTo>
                <a:lnTo>
                  <a:pt x="243" y="346"/>
                </a:lnTo>
                <a:lnTo>
                  <a:pt x="243" y="346"/>
                </a:lnTo>
                <a:lnTo>
                  <a:pt x="243" y="345"/>
                </a:lnTo>
                <a:lnTo>
                  <a:pt x="243" y="344"/>
                </a:lnTo>
                <a:lnTo>
                  <a:pt x="243" y="344"/>
                </a:lnTo>
                <a:lnTo>
                  <a:pt x="244" y="342"/>
                </a:lnTo>
                <a:lnTo>
                  <a:pt x="244" y="342"/>
                </a:lnTo>
                <a:lnTo>
                  <a:pt x="247" y="339"/>
                </a:lnTo>
                <a:lnTo>
                  <a:pt x="247" y="339"/>
                </a:lnTo>
                <a:lnTo>
                  <a:pt x="254" y="329"/>
                </a:lnTo>
                <a:lnTo>
                  <a:pt x="254" y="329"/>
                </a:lnTo>
                <a:lnTo>
                  <a:pt x="256" y="327"/>
                </a:lnTo>
                <a:lnTo>
                  <a:pt x="256" y="327"/>
                </a:lnTo>
                <a:lnTo>
                  <a:pt x="250" y="327"/>
                </a:lnTo>
                <a:lnTo>
                  <a:pt x="250" y="327"/>
                </a:lnTo>
                <a:lnTo>
                  <a:pt x="247" y="328"/>
                </a:lnTo>
                <a:lnTo>
                  <a:pt x="246" y="329"/>
                </a:lnTo>
                <a:lnTo>
                  <a:pt x="246" y="329"/>
                </a:lnTo>
                <a:lnTo>
                  <a:pt x="246" y="329"/>
                </a:lnTo>
                <a:lnTo>
                  <a:pt x="246" y="329"/>
                </a:lnTo>
                <a:lnTo>
                  <a:pt x="237" y="341"/>
                </a:lnTo>
                <a:lnTo>
                  <a:pt x="237" y="341"/>
                </a:lnTo>
                <a:lnTo>
                  <a:pt x="232" y="351"/>
                </a:lnTo>
                <a:lnTo>
                  <a:pt x="232" y="351"/>
                </a:lnTo>
                <a:lnTo>
                  <a:pt x="232" y="352"/>
                </a:lnTo>
                <a:lnTo>
                  <a:pt x="232" y="352"/>
                </a:lnTo>
                <a:lnTo>
                  <a:pt x="230" y="352"/>
                </a:lnTo>
                <a:lnTo>
                  <a:pt x="229" y="352"/>
                </a:lnTo>
                <a:lnTo>
                  <a:pt x="229" y="352"/>
                </a:lnTo>
                <a:lnTo>
                  <a:pt x="229" y="351"/>
                </a:lnTo>
                <a:lnTo>
                  <a:pt x="229" y="351"/>
                </a:lnTo>
                <a:lnTo>
                  <a:pt x="229" y="349"/>
                </a:lnTo>
                <a:lnTo>
                  <a:pt x="229" y="349"/>
                </a:lnTo>
                <a:lnTo>
                  <a:pt x="236" y="341"/>
                </a:lnTo>
                <a:lnTo>
                  <a:pt x="236" y="341"/>
                </a:lnTo>
                <a:lnTo>
                  <a:pt x="244" y="329"/>
                </a:lnTo>
                <a:lnTo>
                  <a:pt x="244" y="329"/>
                </a:lnTo>
                <a:lnTo>
                  <a:pt x="246" y="327"/>
                </a:lnTo>
                <a:lnTo>
                  <a:pt x="246" y="327"/>
                </a:lnTo>
                <a:lnTo>
                  <a:pt x="236" y="327"/>
                </a:lnTo>
                <a:lnTo>
                  <a:pt x="236" y="327"/>
                </a:lnTo>
                <a:lnTo>
                  <a:pt x="234" y="328"/>
                </a:lnTo>
                <a:lnTo>
                  <a:pt x="233" y="329"/>
                </a:lnTo>
                <a:lnTo>
                  <a:pt x="233" y="329"/>
                </a:lnTo>
                <a:lnTo>
                  <a:pt x="232" y="329"/>
                </a:lnTo>
                <a:lnTo>
                  <a:pt x="232" y="329"/>
                </a:lnTo>
                <a:lnTo>
                  <a:pt x="227" y="337"/>
                </a:lnTo>
                <a:lnTo>
                  <a:pt x="227" y="337"/>
                </a:lnTo>
                <a:lnTo>
                  <a:pt x="222" y="345"/>
                </a:lnTo>
                <a:lnTo>
                  <a:pt x="217" y="354"/>
                </a:lnTo>
                <a:lnTo>
                  <a:pt x="217" y="354"/>
                </a:lnTo>
                <a:lnTo>
                  <a:pt x="216" y="354"/>
                </a:lnTo>
                <a:lnTo>
                  <a:pt x="216" y="354"/>
                </a:lnTo>
                <a:lnTo>
                  <a:pt x="216" y="355"/>
                </a:lnTo>
                <a:lnTo>
                  <a:pt x="214" y="355"/>
                </a:lnTo>
                <a:lnTo>
                  <a:pt x="214" y="355"/>
                </a:lnTo>
                <a:lnTo>
                  <a:pt x="213" y="354"/>
                </a:lnTo>
                <a:lnTo>
                  <a:pt x="213" y="352"/>
                </a:lnTo>
                <a:lnTo>
                  <a:pt x="213" y="352"/>
                </a:lnTo>
                <a:lnTo>
                  <a:pt x="214" y="351"/>
                </a:lnTo>
                <a:lnTo>
                  <a:pt x="214" y="351"/>
                </a:lnTo>
                <a:lnTo>
                  <a:pt x="223" y="341"/>
                </a:lnTo>
                <a:lnTo>
                  <a:pt x="223" y="341"/>
                </a:lnTo>
                <a:lnTo>
                  <a:pt x="230" y="329"/>
                </a:lnTo>
                <a:lnTo>
                  <a:pt x="230" y="329"/>
                </a:lnTo>
                <a:lnTo>
                  <a:pt x="232" y="328"/>
                </a:lnTo>
                <a:lnTo>
                  <a:pt x="232" y="328"/>
                </a:lnTo>
                <a:lnTo>
                  <a:pt x="222" y="328"/>
                </a:lnTo>
                <a:lnTo>
                  <a:pt x="222" y="328"/>
                </a:lnTo>
                <a:lnTo>
                  <a:pt x="222" y="329"/>
                </a:lnTo>
                <a:lnTo>
                  <a:pt x="222" y="329"/>
                </a:lnTo>
                <a:lnTo>
                  <a:pt x="217" y="335"/>
                </a:lnTo>
                <a:lnTo>
                  <a:pt x="217" y="335"/>
                </a:lnTo>
                <a:lnTo>
                  <a:pt x="212" y="344"/>
                </a:lnTo>
                <a:lnTo>
                  <a:pt x="206" y="354"/>
                </a:lnTo>
                <a:lnTo>
                  <a:pt x="206" y="354"/>
                </a:lnTo>
                <a:lnTo>
                  <a:pt x="206" y="354"/>
                </a:lnTo>
                <a:lnTo>
                  <a:pt x="206" y="354"/>
                </a:lnTo>
                <a:lnTo>
                  <a:pt x="205" y="355"/>
                </a:lnTo>
                <a:lnTo>
                  <a:pt x="205" y="355"/>
                </a:lnTo>
                <a:lnTo>
                  <a:pt x="203" y="354"/>
                </a:lnTo>
                <a:lnTo>
                  <a:pt x="203" y="352"/>
                </a:lnTo>
                <a:lnTo>
                  <a:pt x="203" y="352"/>
                </a:lnTo>
                <a:lnTo>
                  <a:pt x="205" y="351"/>
                </a:lnTo>
                <a:lnTo>
                  <a:pt x="205" y="351"/>
                </a:lnTo>
                <a:lnTo>
                  <a:pt x="207" y="346"/>
                </a:lnTo>
                <a:lnTo>
                  <a:pt x="207" y="346"/>
                </a:lnTo>
                <a:lnTo>
                  <a:pt x="219" y="329"/>
                </a:lnTo>
                <a:lnTo>
                  <a:pt x="219" y="329"/>
                </a:lnTo>
                <a:lnTo>
                  <a:pt x="219" y="328"/>
                </a:lnTo>
                <a:lnTo>
                  <a:pt x="219" y="328"/>
                </a:lnTo>
                <a:lnTo>
                  <a:pt x="210" y="328"/>
                </a:lnTo>
                <a:lnTo>
                  <a:pt x="210" y="328"/>
                </a:lnTo>
                <a:lnTo>
                  <a:pt x="209" y="329"/>
                </a:lnTo>
                <a:lnTo>
                  <a:pt x="209" y="329"/>
                </a:lnTo>
                <a:lnTo>
                  <a:pt x="203" y="339"/>
                </a:lnTo>
                <a:lnTo>
                  <a:pt x="203" y="339"/>
                </a:lnTo>
                <a:lnTo>
                  <a:pt x="196" y="352"/>
                </a:lnTo>
                <a:lnTo>
                  <a:pt x="196" y="352"/>
                </a:lnTo>
                <a:lnTo>
                  <a:pt x="196" y="352"/>
                </a:lnTo>
                <a:lnTo>
                  <a:pt x="196" y="352"/>
                </a:lnTo>
                <a:lnTo>
                  <a:pt x="195" y="354"/>
                </a:lnTo>
                <a:lnTo>
                  <a:pt x="193" y="354"/>
                </a:lnTo>
                <a:lnTo>
                  <a:pt x="193" y="354"/>
                </a:lnTo>
                <a:lnTo>
                  <a:pt x="193" y="352"/>
                </a:lnTo>
                <a:lnTo>
                  <a:pt x="193" y="351"/>
                </a:lnTo>
                <a:lnTo>
                  <a:pt x="193" y="351"/>
                </a:lnTo>
                <a:lnTo>
                  <a:pt x="193" y="349"/>
                </a:lnTo>
                <a:lnTo>
                  <a:pt x="193" y="349"/>
                </a:lnTo>
                <a:lnTo>
                  <a:pt x="202" y="339"/>
                </a:lnTo>
                <a:lnTo>
                  <a:pt x="202" y="339"/>
                </a:lnTo>
                <a:lnTo>
                  <a:pt x="203" y="337"/>
                </a:lnTo>
                <a:lnTo>
                  <a:pt x="203" y="337"/>
                </a:lnTo>
                <a:lnTo>
                  <a:pt x="207" y="329"/>
                </a:lnTo>
                <a:lnTo>
                  <a:pt x="207" y="329"/>
                </a:lnTo>
                <a:lnTo>
                  <a:pt x="207" y="328"/>
                </a:lnTo>
                <a:lnTo>
                  <a:pt x="207" y="328"/>
                </a:lnTo>
                <a:lnTo>
                  <a:pt x="207" y="328"/>
                </a:lnTo>
                <a:lnTo>
                  <a:pt x="207" y="328"/>
                </a:lnTo>
                <a:lnTo>
                  <a:pt x="197" y="329"/>
                </a:lnTo>
                <a:lnTo>
                  <a:pt x="197" y="329"/>
                </a:lnTo>
                <a:lnTo>
                  <a:pt x="196" y="329"/>
                </a:lnTo>
                <a:lnTo>
                  <a:pt x="196" y="329"/>
                </a:lnTo>
                <a:lnTo>
                  <a:pt x="192" y="335"/>
                </a:lnTo>
                <a:lnTo>
                  <a:pt x="192" y="335"/>
                </a:lnTo>
                <a:lnTo>
                  <a:pt x="187" y="342"/>
                </a:lnTo>
                <a:lnTo>
                  <a:pt x="185" y="349"/>
                </a:lnTo>
                <a:lnTo>
                  <a:pt x="185" y="349"/>
                </a:lnTo>
                <a:lnTo>
                  <a:pt x="183" y="351"/>
                </a:lnTo>
                <a:lnTo>
                  <a:pt x="183" y="351"/>
                </a:lnTo>
                <a:lnTo>
                  <a:pt x="182" y="352"/>
                </a:lnTo>
                <a:lnTo>
                  <a:pt x="182" y="352"/>
                </a:lnTo>
                <a:lnTo>
                  <a:pt x="182" y="352"/>
                </a:lnTo>
                <a:lnTo>
                  <a:pt x="179" y="352"/>
                </a:lnTo>
                <a:lnTo>
                  <a:pt x="179" y="352"/>
                </a:lnTo>
                <a:lnTo>
                  <a:pt x="179" y="351"/>
                </a:lnTo>
                <a:lnTo>
                  <a:pt x="180" y="349"/>
                </a:lnTo>
                <a:lnTo>
                  <a:pt x="180" y="349"/>
                </a:lnTo>
                <a:lnTo>
                  <a:pt x="187" y="338"/>
                </a:lnTo>
                <a:lnTo>
                  <a:pt x="187" y="338"/>
                </a:lnTo>
                <a:lnTo>
                  <a:pt x="190" y="335"/>
                </a:lnTo>
                <a:lnTo>
                  <a:pt x="190" y="335"/>
                </a:lnTo>
                <a:lnTo>
                  <a:pt x="193" y="331"/>
                </a:lnTo>
                <a:lnTo>
                  <a:pt x="193" y="331"/>
                </a:lnTo>
                <a:lnTo>
                  <a:pt x="195" y="329"/>
                </a:lnTo>
                <a:lnTo>
                  <a:pt x="195" y="329"/>
                </a:lnTo>
                <a:lnTo>
                  <a:pt x="186" y="329"/>
                </a:lnTo>
                <a:lnTo>
                  <a:pt x="186" y="329"/>
                </a:lnTo>
                <a:lnTo>
                  <a:pt x="186" y="331"/>
                </a:lnTo>
                <a:lnTo>
                  <a:pt x="186" y="331"/>
                </a:lnTo>
                <a:lnTo>
                  <a:pt x="183" y="334"/>
                </a:lnTo>
                <a:lnTo>
                  <a:pt x="183" y="334"/>
                </a:lnTo>
                <a:lnTo>
                  <a:pt x="176" y="344"/>
                </a:lnTo>
                <a:lnTo>
                  <a:pt x="170" y="354"/>
                </a:lnTo>
                <a:lnTo>
                  <a:pt x="170" y="354"/>
                </a:lnTo>
                <a:lnTo>
                  <a:pt x="170" y="355"/>
                </a:lnTo>
                <a:lnTo>
                  <a:pt x="170" y="355"/>
                </a:lnTo>
                <a:lnTo>
                  <a:pt x="169" y="356"/>
                </a:lnTo>
                <a:lnTo>
                  <a:pt x="168" y="355"/>
                </a:lnTo>
                <a:lnTo>
                  <a:pt x="168" y="355"/>
                </a:lnTo>
                <a:lnTo>
                  <a:pt x="168" y="355"/>
                </a:lnTo>
                <a:lnTo>
                  <a:pt x="168" y="354"/>
                </a:lnTo>
                <a:lnTo>
                  <a:pt x="168" y="354"/>
                </a:lnTo>
                <a:lnTo>
                  <a:pt x="168" y="352"/>
                </a:lnTo>
                <a:lnTo>
                  <a:pt x="168" y="352"/>
                </a:lnTo>
                <a:lnTo>
                  <a:pt x="172" y="346"/>
                </a:lnTo>
                <a:lnTo>
                  <a:pt x="172" y="346"/>
                </a:lnTo>
                <a:lnTo>
                  <a:pt x="182" y="332"/>
                </a:lnTo>
                <a:lnTo>
                  <a:pt x="182" y="332"/>
                </a:lnTo>
                <a:lnTo>
                  <a:pt x="183" y="329"/>
                </a:lnTo>
                <a:lnTo>
                  <a:pt x="183" y="329"/>
                </a:lnTo>
                <a:lnTo>
                  <a:pt x="176" y="329"/>
                </a:lnTo>
                <a:lnTo>
                  <a:pt x="176" y="329"/>
                </a:lnTo>
                <a:lnTo>
                  <a:pt x="175" y="331"/>
                </a:lnTo>
                <a:lnTo>
                  <a:pt x="175" y="331"/>
                </a:lnTo>
                <a:lnTo>
                  <a:pt x="173" y="334"/>
                </a:lnTo>
                <a:lnTo>
                  <a:pt x="173" y="334"/>
                </a:lnTo>
                <a:lnTo>
                  <a:pt x="165" y="345"/>
                </a:lnTo>
                <a:lnTo>
                  <a:pt x="158" y="358"/>
                </a:lnTo>
                <a:lnTo>
                  <a:pt x="158" y="358"/>
                </a:lnTo>
                <a:lnTo>
                  <a:pt x="158" y="359"/>
                </a:lnTo>
                <a:lnTo>
                  <a:pt x="158" y="359"/>
                </a:lnTo>
                <a:lnTo>
                  <a:pt x="156" y="359"/>
                </a:lnTo>
                <a:lnTo>
                  <a:pt x="155" y="359"/>
                </a:lnTo>
                <a:lnTo>
                  <a:pt x="155" y="359"/>
                </a:lnTo>
                <a:lnTo>
                  <a:pt x="155" y="358"/>
                </a:lnTo>
                <a:lnTo>
                  <a:pt x="155" y="356"/>
                </a:lnTo>
                <a:lnTo>
                  <a:pt x="155" y="356"/>
                </a:lnTo>
                <a:lnTo>
                  <a:pt x="155" y="356"/>
                </a:lnTo>
                <a:lnTo>
                  <a:pt x="155" y="356"/>
                </a:lnTo>
                <a:lnTo>
                  <a:pt x="162" y="346"/>
                </a:lnTo>
                <a:lnTo>
                  <a:pt x="162" y="346"/>
                </a:lnTo>
                <a:lnTo>
                  <a:pt x="166" y="339"/>
                </a:lnTo>
                <a:lnTo>
                  <a:pt x="166" y="339"/>
                </a:lnTo>
                <a:lnTo>
                  <a:pt x="173" y="331"/>
                </a:lnTo>
                <a:lnTo>
                  <a:pt x="173" y="331"/>
                </a:lnTo>
                <a:lnTo>
                  <a:pt x="173" y="329"/>
                </a:lnTo>
                <a:lnTo>
                  <a:pt x="173" y="329"/>
                </a:lnTo>
                <a:lnTo>
                  <a:pt x="165" y="329"/>
                </a:lnTo>
                <a:lnTo>
                  <a:pt x="165" y="329"/>
                </a:lnTo>
                <a:lnTo>
                  <a:pt x="165" y="329"/>
                </a:lnTo>
                <a:lnTo>
                  <a:pt x="165" y="329"/>
                </a:lnTo>
                <a:lnTo>
                  <a:pt x="160" y="335"/>
                </a:lnTo>
                <a:lnTo>
                  <a:pt x="160" y="335"/>
                </a:lnTo>
                <a:lnTo>
                  <a:pt x="155" y="344"/>
                </a:lnTo>
                <a:lnTo>
                  <a:pt x="155" y="344"/>
                </a:lnTo>
                <a:lnTo>
                  <a:pt x="151" y="349"/>
                </a:lnTo>
                <a:lnTo>
                  <a:pt x="149" y="355"/>
                </a:lnTo>
                <a:lnTo>
                  <a:pt x="149" y="355"/>
                </a:lnTo>
                <a:lnTo>
                  <a:pt x="148" y="355"/>
                </a:lnTo>
                <a:lnTo>
                  <a:pt x="148" y="355"/>
                </a:lnTo>
                <a:lnTo>
                  <a:pt x="148" y="356"/>
                </a:lnTo>
                <a:lnTo>
                  <a:pt x="146" y="356"/>
                </a:lnTo>
                <a:lnTo>
                  <a:pt x="146" y="356"/>
                </a:lnTo>
                <a:lnTo>
                  <a:pt x="145" y="355"/>
                </a:lnTo>
                <a:lnTo>
                  <a:pt x="145" y="354"/>
                </a:lnTo>
                <a:lnTo>
                  <a:pt x="145" y="354"/>
                </a:lnTo>
                <a:lnTo>
                  <a:pt x="146" y="352"/>
                </a:lnTo>
                <a:lnTo>
                  <a:pt x="146" y="352"/>
                </a:lnTo>
                <a:lnTo>
                  <a:pt x="149" y="348"/>
                </a:lnTo>
                <a:lnTo>
                  <a:pt x="149" y="348"/>
                </a:lnTo>
                <a:lnTo>
                  <a:pt x="160" y="332"/>
                </a:lnTo>
                <a:lnTo>
                  <a:pt x="160" y="332"/>
                </a:lnTo>
                <a:lnTo>
                  <a:pt x="162" y="329"/>
                </a:lnTo>
                <a:lnTo>
                  <a:pt x="162" y="329"/>
                </a:lnTo>
                <a:lnTo>
                  <a:pt x="149" y="329"/>
                </a:lnTo>
                <a:lnTo>
                  <a:pt x="149" y="329"/>
                </a:lnTo>
                <a:lnTo>
                  <a:pt x="146" y="335"/>
                </a:lnTo>
                <a:lnTo>
                  <a:pt x="146" y="335"/>
                </a:lnTo>
                <a:lnTo>
                  <a:pt x="141" y="345"/>
                </a:lnTo>
                <a:lnTo>
                  <a:pt x="136" y="355"/>
                </a:lnTo>
                <a:lnTo>
                  <a:pt x="136" y="355"/>
                </a:lnTo>
                <a:lnTo>
                  <a:pt x="135" y="356"/>
                </a:lnTo>
                <a:lnTo>
                  <a:pt x="135" y="356"/>
                </a:lnTo>
                <a:lnTo>
                  <a:pt x="135" y="356"/>
                </a:lnTo>
                <a:lnTo>
                  <a:pt x="133" y="356"/>
                </a:lnTo>
                <a:lnTo>
                  <a:pt x="133" y="356"/>
                </a:lnTo>
                <a:lnTo>
                  <a:pt x="132" y="355"/>
                </a:lnTo>
                <a:lnTo>
                  <a:pt x="132" y="354"/>
                </a:lnTo>
                <a:lnTo>
                  <a:pt x="132" y="354"/>
                </a:lnTo>
                <a:lnTo>
                  <a:pt x="133" y="354"/>
                </a:lnTo>
                <a:lnTo>
                  <a:pt x="133" y="354"/>
                </a:lnTo>
                <a:lnTo>
                  <a:pt x="141" y="344"/>
                </a:lnTo>
                <a:lnTo>
                  <a:pt x="141" y="344"/>
                </a:lnTo>
                <a:lnTo>
                  <a:pt x="146" y="331"/>
                </a:lnTo>
                <a:lnTo>
                  <a:pt x="146" y="331"/>
                </a:lnTo>
                <a:lnTo>
                  <a:pt x="148" y="329"/>
                </a:lnTo>
                <a:lnTo>
                  <a:pt x="148" y="329"/>
                </a:lnTo>
                <a:lnTo>
                  <a:pt x="139" y="329"/>
                </a:lnTo>
                <a:lnTo>
                  <a:pt x="139" y="329"/>
                </a:lnTo>
                <a:lnTo>
                  <a:pt x="138" y="331"/>
                </a:lnTo>
                <a:lnTo>
                  <a:pt x="138" y="331"/>
                </a:lnTo>
                <a:lnTo>
                  <a:pt x="135" y="335"/>
                </a:lnTo>
                <a:lnTo>
                  <a:pt x="135" y="335"/>
                </a:lnTo>
                <a:lnTo>
                  <a:pt x="129" y="342"/>
                </a:lnTo>
                <a:lnTo>
                  <a:pt x="125" y="351"/>
                </a:lnTo>
                <a:lnTo>
                  <a:pt x="125" y="351"/>
                </a:lnTo>
                <a:lnTo>
                  <a:pt x="125" y="352"/>
                </a:lnTo>
                <a:lnTo>
                  <a:pt x="125" y="352"/>
                </a:lnTo>
                <a:lnTo>
                  <a:pt x="124" y="352"/>
                </a:lnTo>
                <a:lnTo>
                  <a:pt x="122" y="352"/>
                </a:lnTo>
                <a:lnTo>
                  <a:pt x="122" y="352"/>
                </a:lnTo>
                <a:lnTo>
                  <a:pt x="122" y="352"/>
                </a:lnTo>
                <a:lnTo>
                  <a:pt x="122" y="351"/>
                </a:lnTo>
                <a:lnTo>
                  <a:pt x="122" y="351"/>
                </a:lnTo>
                <a:lnTo>
                  <a:pt x="122" y="349"/>
                </a:lnTo>
                <a:lnTo>
                  <a:pt x="122" y="349"/>
                </a:lnTo>
                <a:lnTo>
                  <a:pt x="129" y="341"/>
                </a:lnTo>
                <a:lnTo>
                  <a:pt x="135" y="332"/>
                </a:lnTo>
                <a:lnTo>
                  <a:pt x="135" y="332"/>
                </a:lnTo>
                <a:lnTo>
                  <a:pt x="136" y="329"/>
                </a:lnTo>
                <a:lnTo>
                  <a:pt x="136" y="329"/>
                </a:lnTo>
                <a:lnTo>
                  <a:pt x="135" y="329"/>
                </a:lnTo>
                <a:lnTo>
                  <a:pt x="135" y="329"/>
                </a:lnTo>
                <a:lnTo>
                  <a:pt x="128" y="329"/>
                </a:lnTo>
                <a:lnTo>
                  <a:pt x="128" y="329"/>
                </a:lnTo>
                <a:lnTo>
                  <a:pt x="126" y="331"/>
                </a:lnTo>
                <a:lnTo>
                  <a:pt x="125" y="331"/>
                </a:lnTo>
                <a:lnTo>
                  <a:pt x="125" y="331"/>
                </a:lnTo>
                <a:lnTo>
                  <a:pt x="116" y="346"/>
                </a:lnTo>
                <a:lnTo>
                  <a:pt x="116" y="346"/>
                </a:lnTo>
                <a:lnTo>
                  <a:pt x="111" y="355"/>
                </a:lnTo>
                <a:lnTo>
                  <a:pt x="111" y="355"/>
                </a:lnTo>
                <a:lnTo>
                  <a:pt x="111" y="356"/>
                </a:lnTo>
                <a:lnTo>
                  <a:pt x="111" y="356"/>
                </a:lnTo>
                <a:lnTo>
                  <a:pt x="108" y="358"/>
                </a:lnTo>
                <a:lnTo>
                  <a:pt x="108" y="358"/>
                </a:lnTo>
                <a:lnTo>
                  <a:pt x="106" y="355"/>
                </a:lnTo>
                <a:lnTo>
                  <a:pt x="106" y="355"/>
                </a:lnTo>
                <a:lnTo>
                  <a:pt x="108" y="354"/>
                </a:lnTo>
                <a:lnTo>
                  <a:pt x="108" y="354"/>
                </a:lnTo>
                <a:lnTo>
                  <a:pt x="114" y="345"/>
                </a:lnTo>
                <a:lnTo>
                  <a:pt x="114" y="345"/>
                </a:lnTo>
                <a:lnTo>
                  <a:pt x="124" y="331"/>
                </a:lnTo>
                <a:lnTo>
                  <a:pt x="124" y="331"/>
                </a:lnTo>
                <a:lnTo>
                  <a:pt x="124" y="329"/>
                </a:lnTo>
                <a:lnTo>
                  <a:pt x="124" y="329"/>
                </a:lnTo>
                <a:lnTo>
                  <a:pt x="116" y="329"/>
                </a:lnTo>
                <a:lnTo>
                  <a:pt x="116" y="329"/>
                </a:lnTo>
                <a:lnTo>
                  <a:pt x="116" y="331"/>
                </a:lnTo>
                <a:lnTo>
                  <a:pt x="116" y="331"/>
                </a:lnTo>
                <a:lnTo>
                  <a:pt x="109" y="342"/>
                </a:lnTo>
                <a:lnTo>
                  <a:pt x="109" y="342"/>
                </a:lnTo>
                <a:lnTo>
                  <a:pt x="104" y="351"/>
                </a:lnTo>
                <a:lnTo>
                  <a:pt x="104" y="351"/>
                </a:lnTo>
                <a:lnTo>
                  <a:pt x="102" y="352"/>
                </a:lnTo>
                <a:lnTo>
                  <a:pt x="102" y="352"/>
                </a:lnTo>
                <a:lnTo>
                  <a:pt x="101" y="354"/>
                </a:lnTo>
                <a:lnTo>
                  <a:pt x="101" y="354"/>
                </a:lnTo>
                <a:lnTo>
                  <a:pt x="99" y="352"/>
                </a:lnTo>
                <a:lnTo>
                  <a:pt x="99" y="352"/>
                </a:lnTo>
                <a:lnTo>
                  <a:pt x="99" y="351"/>
                </a:lnTo>
                <a:lnTo>
                  <a:pt x="99" y="351"/>
                </a:lnTo>
                <a:lnTo>
                  <a:pt x="99" y="351"/>
                </a:lnTo>
                <a:lnTo>
                  <a:pt x="101" y="349"/>
                </a:lnTo>
                <a:lnTo>
                  <a:pt x="101" y="349"/>
                </a:lnTo>
                <a:lnTo>
                  <a:pt x="102" y="348"/>
                </a:lnTo>
                <a:lnTo>
                  <a:pt x="102" y="348"/>
                </a:lnTo>
                <a:lnTo>
                  <a:pt x="109" y="339"/>
                </a:lnTo>
                <a:lnTo>
                  <a:pt x="115" y="331"/>
                </a:lnTo>
                <a:lnTo>
                  <a:pt x="115" y="331"/>
                </a:lnTo>
                <a:lnTo>
                  <a:pt x="115" y="329"/>
                </a:lnTo>
                <a:lnTo>
                  <a:pt x="115" y="329"/>
                </a:lnTo>
                <a:lnTo>
                  <a:pt x="105" y="329"/>
                </a:lnTo>
                <a:lnTo>
                  <a:pt x="105" y="329"/>
                </a:lnTo>
                <a:lnTo>
                  <a:pt x="105" y="331"/>
                </a:lnTo>
                <a:lnTo>
                  <a:pt x="105" y="331"/>
                </a:lnTo>
                <a:lnTo>
                  <a:pt x="102" y="337"/>
                </a:lnTo>
                <a:lnTo>
                  <a:pt x="102" y="337"/>
                </a:lnTo>
                <a:lnTo>
                  <a:pt x="97" y="344"/>
                </a:lnTo>
                <a:lnTo>
                  <a:pt x="92" y="352"/>
                </a:lnTo>
                <a:lnTo>
                  <a:pt x="92" y="352"/>
                </a:lnTo>
                <a:lnTo>
                  <a:pt x="92" y="354"/>
                </a:lnTo>
                <a:lnTo>
                  <a:pt x="92" y="354"/>
                </a:lnTo>
                <a:lnTo>
                  <a:pt x="91" y="354"/>
                </a:lnTo>
                <a:lnTo>
                  <a:pt x="89" y="354"/>
                </a:lnTo>
                <a:lnTo>
                  <a:pt x="89" y="354"/>
                </a:lnTo>
                <a:lnTo>
                  <a:pt x="88" y="352"/>
                </a:lnTo>
                <a:lnTo>
                  <a:pt x="89" y="351"/>
                </a:lnTo>
                <a:lnTo>
                  <a:pt x="89" y="351"/>
                </a:lnTo>
                <a:lnTo>
                  <a:pt x="89" y="351"/>
                </a:lnTo>
                <a:lnTo>
                  <a:pt x="89" y="351"/>
                </a:lnTo>
                <a:lnTo>
                  <a:pt x="95" y="344"/>
                </a:lnTo>
                <a:lnTo>
                  <a:pt x="95" y="344"/>
                </a:lnTo>
                <a:lnTo>
                  <a:pt x="102" y="332"/>
                </a:lnTo>
                <a:lnTo>
                  <a:pt x="102" y="332"/>
                </a:lnTo>
                <a:lnTo>
                  <a:pt x="102" y="331"/>
                </a:lnTo>
                <a:lnTo>
                  <a:pt x="102" y="331"/>
                </a:lnTo>
                <a:lnTo>
                  <a:pt x="94" y="331"/>
                </a:lnTo>
                <a:lnTo>
                  <a:pt x="94" y="331"/>
                </a:lnTo>
                <a:lnTo>
                  <a:pt x="94" y="331"/>
                </a:lnTo>
                <a:lnTo>
                  <a:pt x="94" y="331"/>
                </a:lnTo>
                <a:lnTo>
                  <a:pt x="89" y="337"/>
                </a:lnTo>
                <a:lnTo>
                  <a:pt x="89" y="337"/>
                </a:lnTo>
                <a:lnTo>
                  <a:pt x="85" y="345"/>
                </a:lnTo>
                <a:lnTo>
                  <a:pt x="82" y="354"/>
                </a:lnTo>
                <a:lnTo>
                  <a:pt x="82" y="354"/>
                </a:lnTo>
                <a:lnTo>
                  <a:pt x="81" y="355"/>
                </a:lnTo>
                <a:lnTo>
                  <a:pt x="81" y="355"/>
                </a:lnTo>
                <a:lnTo>
                  <a:pt x="79" y="355"/>
                </a:lnTo>
                <a:lnTo>
                  <a:pt x="78" y="354"/>
                </a:lnTo>
                <a:lnTo>
                  <a:pt x="78" y="354"/>
                </a:lnTo>
                <a:lnTo>
                  <a:pt x="78" y="352"/>
                </a:lnTo>
                <a:lnTo>
                  <a:pt x="78" y="351"/>
                </a:lnTo>
                <a:lnTo>
                  <a:pt x="78" y="351"/>
                </a:lnTo>
                <a:lnTo>
                  <a:pt x="87" y="339"/>
                </a:lnTo>
                <a:lnTo>
                  <a:pt x="87" y="339"/>
                </a:lnTo>
                <a:lnTo>
                  <a:pt x="91" y="332"/>
                </a:lnTo>
                <a:lnTo>
                  <a:pt x="91" y="332"/>
                </a:lnTo>
                <a:lnTo>
                  <a:pt x="91" y="331"/>
                </a:lnTo>
                <a:lnTo>
                  <a:pt x="91" y="331"/>
                </a:lnTo>
                <a:lnTo>
                  <a:pt x="82" y="331"/>
                </a:lnTo>
                <a:lnTo>
                  <a:pt x="82" y="331"/>
                </a:lnTo>
                <a:lnTo>
                  <a:pt x="81" y="332"/>
                </a:lnTo>
                <a:lnTo>
                  <a:pt x="81" y="332"/>
                </a:lnTo>
                <a:lnTo>
                  <a:pt x="75" y="341"/>
                </a:lnTo>
                <a:lnTo>
                  <a:pt x="75" y="341"/>
                </a:lnTo>
                <a:lnTo>
                  <a:pt x="71" y="348"/>
                </a:lnTo>
                <a:lnTo>
                  <a:pt x="68" y="355"/>
                </a:lnTo>
                <a:lnTo>
                  <a:pt x="68" y="355"/>
                </a:lnTo>
                <a:lnTo>
                  <a:pt x="67" y="356"/>
                </a:lnTo>
                <a:lnTo>
                  <a:pt x="67" y="356"/>
                </a:lnTo>
                <a:lnTo>
                  <a:pt x="65" y="358"/>
                </a:lnTo>
                <a:lnTo>
                  <a:pt x="64" y="358"/>
                </a:lnTo>
                <a:lnTo>
                  <a:pt x="64" y="358"/>
                </a:lnTo>
                <a:lnTo>
                  <a:pt x="62" y="358"/>
                </a:lnTo>
                <a:lnTo>
                  <a:pt x="62" y="356"/>
                </a:lnTo>
                <a:lnTo>
                  <a:pt x="62" y="356"/>
                </a:lnTo>
                <a:lnTo>
                  <a:pt x="62" y="355"/>
                </a:lnTo>
                <a:lnTo>
                  <a:pt x="62" y="354"/>
                </a:lnTo>
                <a:lnTo>
                  <a:pt x="62" y="354"/>
                </a:lnTo>
                <a:lnTo>
                  <a:pt x="71" y="344"/>
                </a:lnTo>
                <a:lnTo>
                  <a:pt x="71" y="344"/>
                </a:lnTo>
                <a:lnTo>
                  <a:pt x="78" y="332"/>
                </a:lnTo>
                <a:lnTo>
                  <a:pt x="78" y="332"/>
                </a:lnTo>
                <a:lnTo>
                  <a:pt x="78" y="331"/>
                </a:lnTo>
                <a:lnTo>
                  <a:pt x="78" y="331"/>
                </a:lnTo>
                <a:lnTo>
                  <a:pt x="77" y="331"/>
                </a:lnTo>
                <a:lnTo>
                  <a:pt x="77" y="331"/>
                </a:lnTo>
                <a:lnTo>
                  <a:pt x="74" y="331"/>
                </a:lnTo>
                <a:lnTo>
                  <a:pt x="74" y="331"/>
                </a:lnTo>
                <a:lnTo>
                  <a:pt x="71" y="331"/>
                </a:lnTo>
                <a:lnTo>
                  <a:pt x="71" y="331"/>
                </a:lnTo>
                <a:lnTo>
                  <a:pt x="70" y="332"/>
                </a:lnTo>
                <a:lnTo>
                  <a:pt x="70" y="332"/>
                </a:lnTo>
                <a:lnTo>
                  <a:pt x="61" y="346"/>
                </a:lnTo>
                <a:lnTo>
                  <a:pt x="61" y="346"/>
                </a:lnTo>
                <a:lnTo>
                  <a:pt x="54" y="358"/>
                </a:lnTo>
                <a:lnTo>
                  <a:pt x="54" y="358"/>
                </a:lnTo>
                <a:lnTo>
                  <a:pt x="54" y="358"/>
                </a:lnTo>
                <a:lnTo>
                  <a:pt x="54" y="358"/>
                </a:lnTo>
                <a:lnTo>
                  <a:pt x="52" y="359"/>
                </a:lnTo>
                <a:lnTo>
                  <a:pt x="51" y="358"/>
                </a:lnTo>
                <a:lnTo>
                  <a:pt x="51" y="358"/>
                </a:lnTo>
                <a:lnTo>
                  <a:pt x="50" y="358"/>
                </a:lnTo>
                <a:lnTo>
                  <a:pt x="51" y="356"/>
                </a:lnTo>
                <a:lnTo>
                  <a:pt x="51" y="356"/>
                </a:lnTo>
                <a:lnTo>
                  <a:pt x="51" y="355"/>
                </a:lnTo>
                <a:lnTo>
                  <a:pt x="51" y="355"/>
                </a:lnTo>
                <a:lnTo>
                  <a:pt x="57" y="349"/>
                </a:lnTo>
                <a:lnTo>
                  <a:pt x="57" y="349"/>
                </a:lnTo>
                <a:lnTo>
                  <a:pt x="68" y="331"/>
                </a:lnTo>
                <a:lnTo>
                  <a:pt x="68" y="331"/>
                </a:lnTo>
                <a:lnTo>
                  <a:pt x="70" y="331"/>
                </a:lnTo>
                <a:lnTo>
                  <a:pt x="70" y="331"/>
                </a:lnTo>
                <a:lnTo>
                  <a:pt x="68" y="328"/>
                </a:lnTo>
                <a:lnTo>
                  <a:pt x="68" y="328"/>
                </a:lnTo>
                <a:lnTo>
                  <a:pt x="65" y="328"/>
                </a:lnTo>
                <a:lnTo>
                  <a:pt x="65" y="328"/>
                </a:lnTo>
                <a:lnTo>
                  <a:pt x="65" y="329"/>
                </a:lnTo>
                <a:lnTo>
                  <a:pt x="64" y="331"/>
                </a:lnTo>
                <a:lnTo>
                  <a:pt x="62" y="331"/>
                </a:lnTo>
                <a:lnTo>
                  <a:pt x="60" y="329"/>
                </a:lnTo>
                <a:lnTo>
                  <a:pt x="60" y="329"/>
                </a:lnTo>
                <a:lnTo>
                  <a:pt x="58" y="332"/>
                </a:lnTo>
                <a:lnTo>
                  <a:pt x="58" y="332"/>
                </a:lnTo>
                <a:lnTo>
                  <a:pt x="50" y="344"/>
                </a:lnTo>
                <a:lnTo>
                  <a:pt x="50" y="344"/>
                </a:lnTo>
                <a:lnTo>
                  <a:pt x="41" y="356"/>
                </a:lnTo>
                <a:lnTo>
                  <a:pt x="41" y="356"/>
                </a:lnTo>
                <a:lnTo>
                  <a:pt x="41" y="358"/>
                </a:lnTo>
                <a:lnTo>
                  <a:pt x="41" y="358"/>
                </a:lnTo>
                <a:lnTo>
                  <a:pt x="40" y="358"/>
                </a:lnTo>
                <a:lnTo>
                  <a:pt x="38" y="358"/>
                </a:lnTo>
                <a:lnTo>
                  <a:pt x="38" y="358"/>
                </a:lnTo>
                <a:lnTo>
                  <a:pt x="38" y="356"/>
                </a:lnTo>
                <a:lnTo>
                  <a:pt x="38" y="355"/>
                </a:lnTo>
                <a:lnTo>
                  <a:pt x="38" y="355"/>
                </a:lnTo>
                <a:lnTo>
                  <a:pt x="40" y="354"/>
                </a:lnTo>
                <a:lnTo>
                  <a:pt x="40" y="354"/>
                </a:lnTo>
                <a:lnTo>
                  <a:pt x="45" y="348"/>
                </a:lnTo>
                <a:lnTo>
                  <a:pt x="45" y="348"/>
                </a:lnTo>
                <a:lnTo>
                  <a:pt x="51" y="339"/>
                </a:lnTo>
                <a:lnTo>
                  <a:pt x="51" y="339"/>
                </a:lnTo>
                <a:lnTo>
                  <a:pt x="55" y="332"/>
                </a:lnTo>
                <a:lnTo>
                  <a:pt x="55" y="332"/>
                </a:lnTo>
                <a:lnTo>
                  <a:pt x="58" y="327"/>
                </a:lnTo>
                <a:lnTo>
                  <a:pt x="58" y="327"/>
                </a:lnTo>
                <a:lnTo>
                  <a:pt x="58" y="325"/>
                </a:lnTo>
                <a:lnTo>
                  <a:pt x="58" y="325"/>
                </a:lnTo>
                <a:lnTo>
                  <a:pt x="60" y="325"/>
                </a:lnTo>
                <a:lnTo>
                  <a:pt x="60" y="325"/>
                </a:lnTo>
                <a:lnTo>
                  <a:pt x="60" y="321"/>
                </a:lnTo>
                <a:lnTo>
                  <a:pt x="60" y="321"/>
                </a:lnTo>
                <a:lnTo>
                  <a:pt x="58" y="321"/>
                </a:lnTo>
                <a:lnTo>
                  <a:pt x="57" y="319"/>
                </a:lnTo>
                <a:lnTo>
                  <a:pt x="57" y="319"/>
                </a:lnTo>
                <a:lnTo>
                  <a:pt x="57" y="317"/>
                </a:lnTo>
                <a:lnTo>
                  <a:pt x="57" y="317"/>
                </a:lnTo>
                <a:lnTo>
                  <a:pt x="57" y="318"/>
                </a:lnTo>
                <a:lnTo>
                  <a:pt x="57" y="318"/>
                </a:lnTo>
                <a:lnTo>
                  <a:pt x="48" y="329"/>
                </a:lnTo>
                <a:lnTo>
                  <a:pt x="48" y="329"/>
                </a:lnTo>
                <a:lnTo>
                  <a:pt x="40" y="341"/>
                </a:lnTo>
                <a:lnTo>
                  <a:pt x="33" y="352"/>
                </a:lnTo>
                <a:lnTo>
                  <a:pt x="33" y="352"/>
                </a:lnTo>
                <a:lnTo>
                  <a:pt x="31" y="352"/>
                </a:lnTo>
                <a:lnTo>
                  <a:pt x="31" y="352"/>
                </a:lnTo>
                <a:lnTo>
                  <a:pt x="30" y="354"/>
                </a:lnTo>
                <a:lnTo>
                  <a:pt x="28" y="354"/>
                </a:lnTo>
                <a:lnTo>
                  <a:pt x="28" y="354"/>
                </a:lnTo>
                <a:lnTo>
                  <a:pt x="28" y="352"/>
                </a:lnTo>
                <a:lnTo>
                  <a:pt x="28" y="351"/>
                </a:lnTo>
                <a:lnTo>
                  <a:pt x="28" y="351"/>
                </a:lnTo>
                <a:lnTo>
                  <a:pt x="28" y="349"/>
                </a:lnTo>
                <a:lnTo>
                  <a:pt x="28" y="349"/>
                </a:lnTo>
                <a:lnTo>
                  <a:pt x="40" y="337"/>
                </a:lnTo>
                <a:lnTo>
                  <a:pt x="40" y="337"/>
                </a:lnTo>
                <a:lnTo>
                  <a:pt x="44" y="331"/>
                </a:lnTo>
                <a:lnTo>
                  <a:pt x="44" y="331"/>
                </a:lnTo>
                <a:lnTo>
                  <a:pt x="57" y="314"/>
                </a:lnTo>
                <a:lnTo>
                  <a:pt x="57" y="314"/>
                </a:lnTo>
                <a:lnTo>
                  <a:pt x="58" y="308"/>
                </a:lnTo>
                <a:lnTo>
                  <a:pt x="58" y="308"/>
                </a:lnTo>
                <a:lnTo>
                  <a:pt x="58" y="308"/>
                </a:lnTo>
                <a:lnTo>
                  <a:pt x="58" y="308"/>
                </a:lnTo>
                <a:lnTo>
                  <a:pt x="58" y="300"/>
                </a:lnTo>
                <a:lnTo>
                  <a:pt x="58" y="300"/>
                </a:lnTo>
                <a:lnTo>
                  <a:pt x="58" y="300"/>
                </a:lnTo>
                <a:lnTo>
                  <a:pt x="58" y="300"/>
                </a:lnTo>
                <a:lnTo>
                  <a:pt x="57" y="301"/>
                </a:lnTo>
                <a:lnTo>
                  <a:pt x="57" y="301"/>
                </a:lnTo>
                <a:lnTo>
                  <a:pt x="48" y="314"/>
                </a:lnTo>
                <a:lnTo>
                  <a:pt x="48" y="314"/>
                </a:lnTo>
                <a:lnTo>
                  <a:pt x="38" y="328"/>
                </a:lnTo>
                <a:lnTo>
                  <a:pt x="38" y="328"/>
                </a:lnTo>
                <a:lnTo>
                  <a:pt x="34" y="334"/>
                </a:lnTo>
                <a:lnTo>
                  <a:pt x="34" y="334"/>
                </a:lnTo>
                <a:lnTo>
                  <a:pt x="33" y="335"/>
                </a:lnTo>
                <a:lnTo>
                  <a:pt x="31" y="334"/>
                </a:lnTo>
                <a:lnTo>
                  <a:pt x="31" y="334"/>
                </a:lnTo>
                <a:lnTo>
                  <a:pt x="30" y="332"/>
                </a:lnTo>
                <a:lnTo>
                  <a:pt x="31" y="331"/>
                </a:lnTo>
                <a:lnTo>
                  <a:pt x="31" y="331"/>
                </a:lnTo>
                <a:lnTo>
                  <a:pt x="35" y="327"/>
                </a:lnTo>
                <a:lnTo>
                  <a:pt x="40" y="321"/>
                </a:lnTo>
                <a:lnTo>
                  <a:pt x="40" y="321"/>
                </a:lnTo>
                <a:lnTo>
                  <a:pt x="58" y="297"/>
                </a:lnTo>
                <a:lnTo>
                  <a:pt x="58" y="297"/>
                </a:lnTo>
                <a:lnTo>
                  <a:pt x="58" y="295"/>
                </a:lnTo>
                <a:lnTo>
                  <a:pt x="58" y="295"/>
                </a:lnTo>
                <a:lnTo>
                  <a:pt x="58" y="285"/>
                </a:lnTo>
                <a:lnTo>
                  <a:pt x="58" y="285"/>
                </a:lnTo>
                <a:lnTo>
                  <a:pt x="58" y="284"/>
                </a:lnTo>
                <a:lnTo>
                  <a:pt x="58" y="284"/>
                </a:lnTo>
                <a:lnTo>
                  <a:pt x="58" y="285"/>
                </a:lnTo>
                <a:lnTo>
                  <a:pt x="58" y="285"/>
                </a:lnTo>
                <a:lnTo>
                  <a:pt x="45" y="301"/>
                </a:lnTo>
                <a:lnTo>
                  <a:pt x="34" y="317"/>
                </a:lnTo>
                <a:lnTo>
                  <a:pt x="34" y="317"/>
                </a:lnTo>
                <a:lnTo>
                  <a:pt x="34" y="318"/>
                </a:lnTo>
                <a:lnTo>
                  <a:pt x="34" y="318"/>
                </a:lnTo>
                <a:lnTo>
                  <a:pt x="33" y="318"/>
                </a:lnTo>
                <a:lnTo>
                  <a:pt x="31" y="318"/>
                </a:lnTo>
                <a:lnTo>
                  <a:pt x="31" y="318"/>
                </a:lnTo>
                <a:lnTo>
                  <a:pt x="30" y="317"/>
                </a:lnTo>
                <a:lnTo>
                  <a:pt x="30" y="315"/>
                </a:lnTo>
                <a:lnTo>
                  <a:pt x="30" y="315"/>
                </a:lnTo>
                <a:lnTo>
                  <a:pt x="31" y="315"/>
                </a:lnTo>
                <a:lnTo>
                  <a:pt x="31" y="315"/>
                </a:lnTo>
                <a:lnTo>
                  <a:pt x="40" y="305"/>
                </a:lnTo>
                <a:lnTo>
                  <a:pt x="40" y="305"/>
                </a:lnTo>
                <a:lnTo>
                  <a:pt x="57" y="283"/>
                </a:lnTo>
                <a:lnTo>
                  <a:pt x="57" y="283"/>
                </a:lnTo>
                <a:lnTo>
                  <a:pt x="58" y="278"/>
                </a:lnTo>
                <a:lnTo>
                  <a:pt x="58" y="278"/>
                </a:lnTo>
                <a:lnTo>
                  <a:pt x="58" y="273"/>
                </a:lnTo>
                <a:lnTo>
                  <a:pt x="58" y="273"/>
                </a:lnTo>
                <a:lnTo>
                  <a:pt x="58" y="271"/>
                </a:lnTo>
                <a:lnTo>
                  <a:pt x="58" y="271"/>
                </a:lnTo>
                <a:lnTo>
                  <a:pt x="52" y="280"/>
                </a:lnTo>
                <a:lnTo>
                  <a:pt x="52" y="280"/>
                </a:lnTo>
                <a:lnTo>
                  <a:pt x="33" y="302"/>
                </a:lnTo>
                <a:lnTo>
                  <a:pt x="33" y="302"/>
                </a:lnTo>
                <a:lnTo>
                  <a:pt x="31" y="304"/>
                </a:lnTo>
                <a:lnTo>
                  <a:pt x="31" y="304"/>
                </a:lnTo>
                <a:lnTo>
                  <a:pt x="30" y="305"/>
                </a:lnTo>
                <a:lnTo>
                  <a:pt x="30" y="305"/>
                </a:lnTo>
                <a:lnTo>
                  <a:pt x="28" y="305"/>
                </a:lnTo>
                <a:lnTo>
                  <a:pt x="27" y="305"/>
                </a:lnTo>
                <a:lnTo>
                  <a:pt x="27" y="305"/>
                </a:lnTo>
                <a:lnTo>
                  <a:pt x="27" y="304"/>
                </a:lnTo>
                <a:lnTo>
                  <a:pt x="27" y="302"/>
                </a:lnTo>
                <a:lnTo>
                  <a:pt x="27" y="302"/>
                </a:lnTo>
                <a:lnTo>
                  <a:pt x="28" y="301"/>
                </a:lnTo>
                <a:lnTo>
                  <a:pt x="28" y="301"/>
                </a:lnTo>
                <a:lnTo>
                  <a:pt x="34" y="295"/>
                </a:lnTo>
                <a:lnTo>
                  <a:pt x="41" y="290"/>
                </a:lnTo>
                <a:lnTo>
                  <a:pt x="41" y="290"/>
                </a:lnTo>
                <a:lnTo>
                  <a:pt x="45" y="284"/>
                </a:lnTo>
                <a:lnTo>
                  <a:pt x="45" y="284"/>
                </a:lnTo>
                <a:lnTo>
                  <a:pt x="58" y="270"/>
                </a:lnTo>
                <a:lnTo>
                  <a:pt x="58" y="270"/>
                </a:lnTo>
                <a:lnTo>
                  <a:pt x="58" y="267"/>
                </a:lnTo>
                <a:lnTo>
                  <a:pt x="58" y="267"/>
                </a:lnTo>
                <a:lnTo>
                  <a:pt x="58" y="258"/>
                </a:lnTo>
                <a:lnTo>
                  <a:pt x="58" y="258"/>
                </a:lnTo>
                <a:lnTo>
                  <a:pt x="58" y="257"/>
                </a:lnTo>
                <a:lnTo>
                  <a:pt x="58" y="257"/>
                </a:lnTo>
                <a:close/>
                <a:moveTo>
                  <a:pt x="249" y="11"/>
                </a:moveTo>
                <a:lnTo>
                  <a:pt x="249" y="11"/>
                </a:lnTo>
                <a:lnTo>
                  <a:pt x="249" y="13"/>
                </a:lnTo>
                <a:lnTo>
                  <a:pt x="249" y="13"/>
                </a:lnTo>
                <a:lnTo>
                  <a:pt x="244" y="24"/>
                </a:lnTo>
                <a:lnTo>
                  <a:pt x="244" y="24"/>
                </a:lnTo>
                <a:lnTo>
                  <a:pt x="241" y="31"/>
                </a:lnTo>
                <a:lnTo>
                  <a:pt x="241" y="31"/>
                </a:lnTo>
                <a:lnTo>
                  <a:pt x="239" y="44"/>
                </a:lnTo>
                <a:lnTo>
                  <a:pt x="233" y="57"/>
                </a:lnTo>
                <a:lnTo>
                  <a:pt x="233" y="57"/>
                </a:lnTo>
                <a:lnTo>
                  <a:pt x="230" y="64"/>
                </a:lnTo>
                <a:lnTo>
                  <a:pt x="229" y="71"/>
                </a:lnTo>
                <a:lnTo>
                  <a:pt x="229" y="71"/>
                </a:lnTo>
                <a:lnTo>
                  <a:pt x="229" y="72"/>
                </a:lnTo>
                <a:lnTo>
                  <a:pt x="230" y="74"/>
                </a:lnTo>
                <a:lnTo>
                  <a:pt x="230" y="74"/>
                </a:lnTo>
                <a:lnTo>
                  <a:pt x="236" y="75"/>
                </a:lnTo>
                <a:lnTo>
                  <a:pt x="236" y="75"/>
                </a:lnTo>
                <a:lnTo>
                  <a:pt x="250" y="75"/>
                </a:lnTo>
                <a:lnTo>
                  <a:pt x="250" y="75"/>
                </a:lnTo>
                <a:lnTo>
                  <a:pt x="276" y="78"/>
                </a:lnTo>
                <a:lnTo>
                  <a:pt x="276" y="78"/>
                </a:lnTo>
                <a:lnTo>
                  <a:pt x="287" y="78"/>
                </a:lnTo>
                <a:lnTo>
                  <a:pt x="287" y="78"/>
                </a:lnTo>
                <a:lnTo>
                  <a:pt x="290" y="78"/>
                </a:lnTo>
                <a:lnTo>
                  <a:pt x="290" y="78"/>
                </a:lnTo>
                <a:lnTo>
                  <a:pt x="288" y="76"/>
                </a:lnTo>
                <a:lnTo>
                  <a:pt x="288" y="76"/>
                </a:lnTo>
                <a:lnTo>
                  <a:pt x="277" y="61"/>
                </a:lnTo>
                <a:lnTo>
                  <a:pt x="277" y="61"/>
                </a:lnTo>
                <a:lnTo>
                  <a:pt x="274" y="57"/>
                </a:lnTo>
                <a:lnTo>
                  <a:pt x="274" y="57"/>
                </a:lnTo>
                <a:lnTo>
                  <a:pt x="267" y="44"/>
                </a:lnTo>
                <a:lnTo>
                  <a:pt x="260" y="30"/>
                </a:lnTo>
                <a:lnTo>
                  <a:pt x="260" y="30"/>
                </a:lnTo>
                <a:lnTo>
                  <a:pt x="254" y="18"/>
                </a:lnTo>
                <a:lnTo>
                  <a:pt x="254" y="18"/>
                </a:lnTo>
                <a:lnTo>
                  <a:pt x="249" y="11"/>
                </a:lnTo>
                <a:lnTo>
                  <a:pt x="249" y="11"/>
                </a:lnTo>
                <a:lnTo>
                  <a:pt x="249" y="11"/>
                </a:lnTo>
                <a:lnTo>
                  <a:pt x="249" y="11"/>
                </a:lnTo>
                <a:close/>
                <a:moveTo>
                  <a:pt x="7" y="159"/>
                </a:moveTo>
                <a:lnTo>
                  <a:pt x="7" y="159"/>
                </a:lnTo>
                <a:lnTo>
                  <a:pt x="7" y="159"/>
                </a:lnTo>
                <a:lnTo>
                  <a:pt x="7" y="159"/>
                </a:lnTo>
                <a:lnTo>
                  <a:pt x="7" y="163"/>
                </a:lnTo>
                <a:lnTo>
                  <a:pt x="7" y="163"/>
                </a:lnTo>
                <a:lnTo>
                  <a:pt x="7" y="210"/>
                </a:lnTo>
                <a:lnTo>
                  <a:pt x="7" y="210"/>
                </a:lnTo>
                <a:lnTo>
                  <a:pt x="7" y="224"/>
                </a:lnTo>
                <a:lnTo>
                  <a:pt x="7" y="224"/>
                </a:lnTo>
                <a:lnTo>
                  <a:pt x="6" y="244"/>
                </a:lnTo>
                <a:lnTo>
                  <a:pt x="6" y="244"/>
                </a:lnTo>
                <a:lnTo>
                  <a:pt x="4" y="290"/>
                </a:lnTo>
                <a:lnTo>
                  <a:pt x="4" y="290"/>
                </a:lnTo>
                <a:lnTo>
                  <a:pt x="3" y="328"/>
                </a:lnTo>
                <a:lnTo>
                  <a:pt x="3" y="328"/>
                </a:lnTo>
                <a:lnTo>
                  <a:pt x="3" y="344"/>
                </a:lnTo>
                <a:lnTo>
                  <a:pt x="6" y="361"/>
                </a:lnTo>
                <a:lnTo>
                  <a:pt x="6" y="361"/>
                </a:lnTo>
                <a:lnTo>
                  <a:pt x="6" y="366"/>
                </a:lnTo>
                <a:lnTo>
                  <a:pt x="6" y="366"/>
                </a:lnTo>
                <a:lnTo>
                  <a:pt x="6" y="359"/>
                </a:lnTo>
                <a:lnTo>
                  <a:pt x="6" y="359"/>
                </a:lnTo>
                <a:lnTo>
                  <a:pt x="6" y="348"/>
                </a:lnTo>
                <a:lnTo>
                  <a:pt x="6" y="348"/>
                </a:lnTo>
                <a:lnTo>
                  <a:pt x="4" y="318"/>
                </a:lnTo>
                <a:lnTo>
                  <a:pt x="4" y="318"/>
                </a:lnTo>
                <a:lnTo>
                  <a:pt x="4" y="294"/>
                </a:lnTo>
                <a:lnTo>
                  <a:pt x="6" y="270"/>
                </a:lnTo>
                <a:lnTo>
                  <a:pt x="6" y="270"/>
                </a:lnTo>
                <a:lnTo>
                  <a:pt x="7" y="253"/>
                </a:lnTo>
                <a:lnTo>
                  <a:pt x="7" y="253"/>
                </a:lnTo>
                <a:lnTo>
                  <a:pt x="8" y="231"/>
                </a:lnTo>
                <a:lnTo>
                  <a:pt x="8" y="231"/>
                </a:lnTo>
                <a:lnTo>
                  <a:pt x="8" y="196"/>
                </a:lnTo>
                <a:lnTo>
                  <a:pt x="8" y="196"/>
                </a:lnTo>
                <a:lnTo>
                  <a:pt x="8" y="183"/>
                </a:lnTo>
                <a:lnTo>
                  <a:pt x="8" y="170"/>
                </a:lnTo>
                <a:lnTo>
                  <a:pt x="8" y="170"/>
                </a:lnTo>
                <a:lnTo>
                  <a:pt x="7" y="159"/>
                </a:lnTo>
                <a:lnTo>
                  <a:pt x="7" y="159"/>
                </a:lnTo>
                <a:close/>
                <a:moveTo>
                  <a:pt x="186" y="376"/>
                </a:moveTo>
                <a:lnTo>
                  <a:pt x="186" y="376"/>
                </a:lnTo>
                <a:lnTo>
                  <a:pt x="223" y="378"/>
                </a:lnTo>
                <a:lnTo>
                  <a:pt x="253" y="378"/>
                </a:lnTo>
                <a:lnTo>
                  <a:pt x="253" y="378"/>
                </a:lnTo>
                <a:lnTo>
                  <a:pt x="253" y="375"/>
                </a:lnTo>
                <a:lnTo>
                  <a:pt x="253" y="375"/>
                </a:lnTo>
                <a:lnTo>
                  <a:pt x="251" y="375"/>
                </a:lnTo>
                <a:lnTo>
                  <a:pt x="251" y="375"/>
                </a:lnTo>
                <a:lnTo>
                  <a:pt x="237" y="373"/>
                </a:lnTo>
                <a:lnTo>
                  <a:pt x="237" y="373"/>
                </a:lnTo>
                <a:lnTo>
                  <a:pt x="230" y="373"/>
                </a:lnTo>
                <a:lnTo>
                  <a:pt x="230" y="373"/>
                </a:lnTo>
                <a:lnTo>
                  <a:pt x="216" y="373"/>
                </a:lnTo>
                <a:lnTo>
                  <a:pt x="216" y="373"/>
                </a:lnTo>
                <a:lnTo>
                  <a:pt x="192" y="375"/>
                </a:lnTo>
                <a:lnTo>
                  <a:pt x="192" y="375"/>
                </a:lnTo>
                <a:lnTo>
                  <a:pt x="186" y="376"/>
                </a:lnTo>
                <a:lnTo>
                  <a:pt x="186" y="376"/>
                </a:lnTo>
                <a:close/>
                <a:moveTo>
                  <a:pt x="13" y="310"/>
                </a:moveTo>
                <a:lnTo>
                  <a:pt x="13" y="310"/>
                </a:lnTo>
                <a:lnTo>
                  <a:pt x="13" y="247"/>
                </a:lnTo>
                <a:lnTo>
                  <a:pt x="13" y="247"/>
                </a:lnTo>
                <a:lnTo>
                  <a:pt x="11" y="248"/>
                </a:lnTo>
                <a:lnTo>
                  <a:pt x="11" y="248"/>
                </a:lnTo>
                <a:lnTo>
                  <a:pt x="11" y="283"/>
                </a:lnTo>
                <a:lnTo>
                  <a:pt x="11" y="283"/>
                </a:lnTo>
                <a:lnTo>
                  <a:pt x="11" y="310"/>
                </a:lnTo>
                <a:lnTo>
                  <a:pt x="11" y="310"/>
                </a:lnTo>
                <a:lnTo>
                  <a:pt x="11" y="311"/>
                </a:lnTo>
                <a:lnTo>
                  <a:pt x="11" y="311"/>
                </a:lnTo>
                <a:lnTo>
                  <a:pt x="13" y="310"/>
                </a:lnTo>
                <a:lnTo>
                  <a:pt x="13" y="310"/>
                </a:lnTo>
                <a:close/>
                <a:moveTo>
                  <a:pt x="8" y="277"/>
                </a:moveTo>
                <a:lnTo>
                  <a:pt x="8" y="277"/>
                </a:lnTo>
                <a:lnTo>
                  <a:pt x="7" y="277"/>
                </a:lnTo>
                <a:lnTo>
                  <a:pt x="7" y="277"/>
                </a:lnTo>
                <a:lnTo>
                  <a:pt x="7" y="277"/>
                </a:lnTo>
                <a:lnTo>
                  <a:pt x="7" y="277"/>
                </a:lnTo>
                <a:lnTo>
                  <a:pt x="7" y="295"/>
                </a:lnTo>
                <a:lnTo>
                  <a:pt x="7" y="295"/>
                </a:lnTo>
                <a:lnTo>
                  <a:pt x="7" y="317"/>
                </a:lnTo>
                <a:lnTo>
                  <a:pt x="7" y="317"/>
                </a:lnTo>
                <a:lnTo>
                  <a:pt x="8" y="344"/>
                </a:lnTo>
                <a:lnTo>
                  <a:pt x="8" y="344"/>
                </a:lnTo>
                <a:lnTo>
                  <a:pt x="8" y="346"/>
                </a:lnTo>
                <a:lnTo>
                  <a:pt x="8" y="346"/>
                </a:lnTo>
                <a:lnTo>
                  <a:pt x="8" y="344"/>
                </a:lnTo>
                <a:lnTo>
                  <a:pt x="8" y="344"/>
                </a:lnTo>
                <a:lnTo>
                  <a:pt x="8" y="337"/>
                </a:lnTo>
                <a:lnTo>
                  <a:pt x="8" y="337"/>
                </a:lnTo>
                <a:lnTo>
                  <a:pt x="8" y="318"/>
                </a:lnTo>
                <a:lnTo>
                  <a:pt x="8" y="318"/>
                </a:lnTo>
                <a:lnTo>
                  <a:pt x="8" y="280"/>
                </a:lnTo>
                <a:lnTo>
                  <a:pt x="8" y="280"/>
                </a:lnTo>
                <a:lnTo>
                  <a:pt x="8" y="277"/>
                </a:lnTo>
                <a:lnTo>
                  <a:pt x="8" y="277"/>
                </a:lnTo>
                <a:close/>
                <a:moveTo>
                  <a:pt x="271" y="325"/>
                </a:moveTo>
                <a:lnTo>
                  <a:pt x="271" y="325"/>
                </a:lnTo>
                <a:lnTo>
                  <a:pt x="273" y="325"/>
                </a:lnTo>
                <a:lnTo>
                  <a:pt x="273" y="325"/>
                </a:lnTo>
                <a:lnTo>
                  <a:pt x="277" y="327"/>
                </a:lnTo>
                <a:lnTo>
                  <a:pt x="277" y="327"/>
                </a:lnTo>
                <a:lnTo>
                  <a:pt x="288" y="328"/>
                </a:lnTo>
                <a:lnTo>
                  <a:pt x="288" y="328"/>
                </a:lnTo>
                <a:lnTo>
                  <a:pt x="291" y="327"/>
                </a:lnTo>
                <a:lnTo>
                  <a:pt x="291" y="327"/>
                </a:lnTo>
                <a:lnTo>
                  <a:pt x="294" y="327"/>
                </a:lnTo>
                <a:lnTo>
                  <a:pt x="294" y="324"/>
                </a:lnTo>
                <a:lnTo>
                  <a:pt x="294" y="324"/>
                </a:lnTo>
                <a:lnTo>
                  <a:pt x="271" y="325"/>
                </a:lnTo>
                <a:lnTo>
                  <a:pt x="271" y="325"/>
                </a:lnTo>
                <a:close/>
                <a:moveTo>
                  <a:pt x="263" y="348"/>
                </a:moveTo>
                <a:lnTo>
                  <a:pt x="263" y="348"/>
                </a:lnTo>
                <a:lnTo>
                  <a:pt x="263" y="348"/>
                </a:lnTo>
                <a:lnTo>
                  <a:pt x="263" y="348"/>
                </a:lnTo>
                <a:lnTo>
                  <a:pt x="264" y="327"/>
                </a:lnTo>
                <a:lnTo>
                  <a:pt x="264" y="327"/>
                </a:lnTo>
                <a:lnTo>
                  <a:pt x="261" y="327"/>
                </a:lnTo>
                <a:lnTo>
                  <a:pt x="261" y="327"/>
                </a:lnTo>
                <a:lnTo>
                  <a:pt x="261" y="331"/>
                </a:lnTo>
                <a:lnTo>
                  <a:pt x="261" y="331"/>
                </a:lnTo>
                <a:lnTo>
                  <a:pt x="263" y="346"/>
                </a:lnTo>
                <a:lnTo>
                  <a:pt x="263" y="346"/>
                </a:lnTo>
                <a:lnTo>
                  <a:pt x="263" y="348"/>
                </a:lnTo>
                <a:lnTo>
                  <a:pt x="263" y="348"/>
                </a:lnTo>
                <a:close/>
                <a:moveTo>
                  <a:pt x="51" y="44"/>
                </a:moveTo>
                <a:lnTo>
                  <a:pt x="51" y="44"/>
                </a:lnTo>
                <a:lnTo>
                  <a:pt x="51" y="44"/>
                </a:lnTo>
                <a:lnTo>
                  <a:pt x="51" y="44"/>
                </a:lnTo>
                <a:lnTo>
                  <a:pt x="45" y="44"/>
                </a:lnTo>
                <a:lnTo>
                  <a:pt x="45" y="44"/>
                </a:lnTo>
                <a:lnTo>
                  <a:pt x="45" y="44"/>
                </a:lnTo>
                <a:lnTo>
                  <a:pt x="45" y="44"/>
                </a:lnTo>
                <a:lnTo>
                  <a:pt x="35" y="52"/>
                </a:lnTo>
                <a:lnTo>
                  <a:pt x="35" y="52"/>
                </a:lnTo>
                <a:lnTo>
                  <a:pt x="34" y="54"/>
                </a:lnTo>
                <a:lnTo>
                  <a:pt x="34" y="54"/>
                </a:lnTo>
                <a:lnTo>
                  <a:pt x="51" y="44"/>
                </a:lnTo>
                <a:lnTo>
                  <a:pt x="51" y="44"/>
                </a:lnTo>
                <a:close/>
                <a:moveTo>
                  <a:pt x="13" y="331"/>
                </a:moveTo>
                <a:lnTo>
                  <a:pt x="13" y="331"/>
                </a:lnTo>
                <a:lnTo>
                  <a:pt x="13" y="331"/>
                </a:lnTo>
                <a:lnTo>
                  <a:pt x="13" y="331"/>
                </a:lnTo>
                <a:lnTo>
                  <a:pt x="13" y="337"/>
                </a:lnTo>
                <a:lnTo>
                  <a:pt x="13" y="337"/>
                </a:lnTo>
                <a:lnTo>
                  <a:pt x="13" y="342"/>
                </a:lnTo>
                <a:lnTo>
                  <a:pt x="13" y="342"/>
                </a:lnTo>
                <a:lnTo>
                  <a:pt x="13" y="348"/>
                </a:lnTo>
                <a:lnTo>
                  <a:pt x="13" y="348"/>
                </a:lnTo>
                <a:lnTo>
                  <a:pt x="13" y="352"/>
                </a:lnTo>
                <a:lnTo>
                  <a:pt x="13" y="352"/>
                </a:lnTo>
                <a:lnTo>
                  <a:pt x="13" y="331"/>
                </a:lnTo>
                <a:lnTo>
                  <a:pt x="13" y="331"/>
                </a:lnTo>
                <a:close/>
                <a:moveTo>
                  <a:pt x="263" y="371"/>
                </a:moveTo>
                <a:lnTo>
                  <a:pt x="263" y="371"/>
                </a:lnTo>
                <a:lnTo>
                  <a:pt x="264" y="371"/>
                </a:lnTo>
                <a:lnTo>
                  <a:pt x="264" y="371"/>
                </a:lnTo>
                <a:lnTo>
                  <a:pt x="266" y="371"/>
                </a:lnTo>
                <a:lnTo>
                  <a:pt x="266" y="371"/>
                </a:lnTo>
                <a:lnTo>
                  <a:pt x="263" y="364"/>
                </a:lnTo>
                <a:lnTo>
                  <a:pt x="263" y="364"/>
                </a:lnTo>
                <a:lnTo>
                  <a:pt x="263" y="366"/>
                </a:lnTo>
                <a:lnTo>
                  <a:pt x="263" y="366"/>
                </a:lnTo>
                <a:lnTo>
                  <a:pt x="263" y="371"/>
                </a:lnTo>
                <a:lnTo>
                  <a:pt x="263" y="371"/>
                </a:lnTo>
                <a:close/>
                <a:moveTo>
                  <a:pt x="160" y="373"/>
                </a:moveTo>
                <a:lnTo>
                  <a:pt x="160" y="373"/>
                </a:lnTo>
                <a:lnTo>
                  <a:pt x="196" y="372"/>
                </a:lnTo>
                <a:lnTo>
                  <a:pt x="196" y="372"/>
                </a:lnTo>
                <a:lnTo>
                  <a:pt x="160" y="373"/>
                </a:lnTo>
                <a:lnTo>
                  <a:pt x="160" y="373"/>
                </a:lnTo>
                <a:close/>
                <a:moveTo>
                  <a:pt x="64" y="89"/>
                </a:moveTo>
                <a:lnTo>
                  <a:pt x="64" y="89"/>
                </a:lnTo>
                <a:lnTo>
                  <a:pt x="64" y="79"/>
                </a:lnTo>
                <a:lnTo>
                  <a:pt x="64" y="79"/>
                </a:lnTo>
                <a:lnTo>
                  <a:pt x="64" y="79"/>
                </a:lnTo>
                <a:lnTo>
                  <a:pt x="64" y="81"/>
                </a:lnTo>
                <a:lnTo>
                  <a:pt x="64" y="81"/>
                </a:lnTo>
                <a:lnTo>
                  <a:pt x="64" y="88"/>
                </a:lnTo>
                <a:lnTo>
                  <a:pt x="64" y="88"/>
                </a:lnTo>
                <a:lnTo>
                  <a:pt x="64" y="89"/>
                </a:lnTo>
                <a:lnTo>
                  <a:pt x="64" y="89"/>
                </a:lnTo>
                <a:close/>
                <a:moveTo>
                  <a:pt x="62" y="76"/>
                </a:moveTo>
                <a:lnTo>
                  <a:pt x="62" y="76"/>
                </a:lnTo>
                <a:lnTo>
                  <a:pt x="64" y="76"/>
                </a:lnTo>
                <a:lnTo>
                  <a:pt x="64" y="76"/>
                </a:lnTo>
                <a:lnTo>
                  <a:pt x="64" y="75"/>
                </a:lnTo>
                <a:lnTo>
                  <a:pt x="64" y="75"/>
                </a:lnTo>
                <a:lnTo>
                  <a:pt x="62" y="67"/>
                </a:lnTo>
                <a:lnTo>
                  <a:pt x="62" y="67"/>
                </a:lnTo>
                <a:lnTo>
                  <a:pt x="62" y="68"/>
                </a:lnTo>
                <a:lnTo>
                  <a:pt x="62" y="68"/>
                </a:lnTo>
                <a:lnTo>
                  <a:pt x="62" y="68"/>
                </a:lnTo>
                <a:lnTo>
                  <a:pt x="62" y="72"/>
                </a:lnTo>
                <a:lnTo>
                  <a:pt x="62" y="72"/>
                </a:lnTo>
                <a:lnTo>
                  <a:pt x="62" y="76"/>
                </a:lnTo>
                <a:lnTo>
                  <a:pt x="62" y="76"/>
                </a:lnTo>
                <a:close/>
                <a:moveTo>
                  <a:pt x="60" y="44"/>
                </a:moveTo>
                <a:lnTo>
                  <a:pt x="60" y="44"/>
                </a:lnTo>
                <a:lnTo>
                  <a:pt x="60" y="44"/>
                </a:lnTo>
                <a:lnTo>
                  <a:pt x="60" y="44"/>
                </a:lnTo>
                <a:lnTo>
                  <a:pt x="60" y="52"/>
                </a:lnTo>
                <a:lnTo>
                  <a:pt x="60" y="52"/>
                </a:lnTo>
                <a:lnTo>
                  <a:pt x="61" y="51"/>
                </a:lnTo>
                <a:lnTo>
                  <a:pt x="61" y="51"/>
                </a:lnTo>
                <a:lnTo>
                  <a:pt x="60" y="44"/>
                </a:lnTo>
                <a:lnTo>
                  <a:pt x="60" y="44"/>
                </a:lnTo>
                <a:lnTo>
                  <a:pt x="60" y="44"/>
                </a:lnTo>
                <a:lnTo>
                  <a:pt x="60" y="44"/>
                </a:lnTo>
                <a:close/>
                <a:moveTo>
                  <a:pt x="62" y="65"/>
                </a:moveTo>
                <a:lnTo>
                  <a:pt x="62" y="65"/>
                </a:lnTo>
                <a:lnTo>
                  <a:pt x="62" y="65"/>
                </a:lnTo>
                <a:lnTo>
                  <a:pt x="62" y="65"/>
                </a:lnTo>
                <a:lnTo>
                  <a:pt x="62" y="64"/>
                </a:lnTo>
                <a:lnTo>
                  <a:pt x="62" y="64"/>
                </a:lnTo>
                <a:lnTo>
                  <a:pt x="61" y="55"/>
                </a:lnTo>
                <a:lnTo>
                  <a:pt x="61" y="55"/>
                </a:lnTo>
                <a:lnTo>
                  <a:pt x="61" y="55"/>
                </a:lnTo>
                <a:lnTo>
                  <a:pt x="61" y="55"/>
                </a:lnTo>
                <a:lnTo>
                  <a:pt x="61" y="55"/>
                </a:lnTo>
                <a:lnTo>
                  <a:pt x="61" y="55"/>
                </a:lnTo>
                <a:lnTo>
                  <a:pt x="62" y="65"/>
                </a:lnTo>
                <a:lnTo>
                  <a:pt x="62" y="65"/>
                </a:lnTo>
                <a:close/>
                <a:moveTo>
                  <a:pt x="61" y="190"/>
                </a:moveTo>
                <a:lnTo>
                  <a:pt x="61" y="190"/>
                </a:lnTo>
                <a:lnTo>
                  <a:pt x="61" y="190"/>
                </a:lnTo>
                <a:lnTo>
                  <a:pt x="61" y="190"/>
                </a:lnTo>
                <a:lnTo>
                  <a:pt x="62" y="180"/>
                </a:lnTo>
                <a:lnTo>
                  <a:pt x="62" y="180"/>
                </a:lnTo>
                <a:lnTo>
                  <a:pt x="61" y="180"/>
                </a:lnTo>
                <a:lnTo>
                  <a:pt x="61" y="182"/>
                </a:lnTo>
                <a:lnTo>
                  <a:pt x="61" y="182"/>
                </a:lnTo>
                <a:lnTo>
                  <a:pt x="61" y="189"/>
                </a:lnTo>
                <a:lnTo>
                  <a:pt x="61" y="189"/>
                </a:lnTo>
                <a:lnTo>
                  <a:pt x="61" y="190"/>
                </a:lnTo>
                <a:lnTo>
                  <a:pt x="61" y="190"/>
                </a:lnTo>
                <a:close/>
                <a:moveTo>
                  <a:pt x="61" y="176"/>
                </a:moveTo>
                <a:lnTo>
                  <a:pt x="61" y="176"/>
                </a:lnTo>
                <a:lnTo>
                  <a:pt x="62" y="176"/>
                </a:lnTo>
                <a:lnTo>
                  <a:pt x="62" y="176"/>
                </a:lnTo>
                <a:lnTo>
                  <a:pt x="62" y="172"/>
                </a:lnTo>
                <a:lnTo>
                  <a:pt x="62" y="172"/>
                </a:lnTo>
                <a:lnTo>
                  <a:pt x="62" y="169"/>
                </a:lnTo>
                <a:lnTo>
                  <a:pt x="62" y="169"/>
                </a:lnTo>
                <a:lnTo>
                  <a:pt x="61" y="165"/>
                </a:lnTo>
                <a:lnTo>
                  <a:pt x="61" y="165"/>
                </a:lnTo>
                <a:lnTo>
                  <a:pt x="61" y="165"/>
                </a:lnTo>
                <a:lnTo>
                  <a:pt x="61" y="165"/>
                </a:lnTo>
                <a:lnTo>
                  <a:pt x="61" y="175"/>
                </a:lnTo>
                <a:lnTo>
                  <a:pt x="61" y="175"/>
                </a:lnTo>
                <a:lnTo>
                  <a:pt x="61" y="176"/>
                </a:lnTo>
                <a:lnTo>
                  <a:pt x="61" y="176"/>
                </a:lnTo>
                <a:close/>
                <a:moveTo>
                  <a:pt x="10" y="366"/>
                </a:moveTo>
                <a:lnTo>
                  <a:pt x="10" y="366"/>
                </a:lnTo>
                <a:lnTo>
                  <a:pt x="10" y="358"/>
                </a:lnTo>
                <a:lnTo>
                  <a:pt x="10" y="358"/>
                </a:lnTo>
                <a:lnTo>
                  <a:pt x="10" y="362"/>
                </a:lnTo>
                <a:lnTo>
                  <a:pt x="10" y="366"/>
                </a:lnTo>
                <a:lnTo>
                  <a:pt x="10" y="366"/>
                </a:lnTo>
                <a:close/>
                <a:moveTo>
                  <a:pt x="222" y="74"/>
                </a:moveTo>
                <a:lnTo>
                  <a:pt x="222" y="74"/>
                </a:lnTo>
                <a:lnTo>
                  <a:pt x="223" y="74"/>
                </a:lnTo>
                <a:lnTo>
                  <a:pt x="223" y="74"/>
                </a:lnTo>
                <a:lnTo>
                  <a:pt x="223" y="71"/>
                </a:lnTo>
                <a:lnTo>
                  <a:pt x="223" y="71"/>
                </a:lnTo>
                <a:lnTo>
                  <a:pt x="223" y="71"/>
                </a:lnTo>
                <a:lnTo>
                  <a:pt x="223" y="71"/>
                </a:lnTo>
                <a:lnTo>
                  <a:pt x="222" y="74"/>
                </a:lnTo>
                <a:lnTo>
                  <a:pt x="222" y="74"/>
                </a:lnTo>
                <a:close/>
                <a:moveTo>
                  <a:pt x="65" y="99"/>
                </a:moveTo>
                <a:lnTo>
                  <a:pt x="65" y="99"/>
                </a:lnTo>
                <a:lnTo>
                  <a:pt x="65" y="96"/>
                </a:lnTo>
                <a:lnTo>
                  <a:pt x="64" y="94"/>
                </a:lnTo>
                <a:lnTo>
                  <a:pt x="64" y="94"/>
                </a:lnTo>
                <a:lnTo>
                  <a:pt x="65" y="99"/>
                </a:lnTo>
                <a:lnTo>
                  <a:pt x="65" y="99"/>
                </a:lnTo>
                <a:close/>
                <a:moveTo>
                  <a:pt x="61" y="373"/>
                </a:moveTo>
                <a:lnTo>
                  <a:pt x="61" y="373"/>
                </a:lnTo>
                <a:lnTo>
                  <a:pt x="62" y="373"/>
                </a:lnTo>
                <a:lnTo>
                  <a:pt x="62" y="373"/>
                </a:lnTo>
                <a:lnTo>
                  <a:pt x="57" y="373"/>
                </a:lnTo>
                <a:lnTo>
                  <a:pt x="57" y="373"/>
                </a:lnTo>
                <a:lnTo>
                  <a:pt x="57" y="373"/>
                </a:lnTo>
                <a:lnTo>
                  <a:pt x="57" y="373"/>
                </a:lnTo>
                <a:lnTo>
                  <a:pt x="61" y="373"/>
                </a:lnTo>
                <a:lnTo>
                  <a:pt x="61" y="373"/>
                </a:lnTo>
                <a:close/>
                <a:moveTo>
                  <a:pt x="24" y="40"/>
                </a:moveTo>
                <a:lnTo>
                  <a:pt x="24" y="40"/>
                </a:lnTo>
                <a:lnTo>
                  <a:pt x="24" y="40"/>
                </a:lnTo>
                <a:lnTo>
                  <a:pt x="24" y="40"/>
                </a:lnTo>
                <a:lnTo>
                  <a:pt x="28" y="40"/>
                </a:lnTo>
                <a:lnTo>
                  <a:pt x="28" y="40"/>
                </a:lnTo>
                <a:lnTo>
                  <a:pt x="28" y="40"/>
                </a:lnTo>
                <a:lnTo>
                  <a:pt x="28" y="40"/>
                </a:lnTo>
                <a:lnTo>
                  <a:pt x="24" y="40"/>
                </a:lnTo>
                <a:lnTo>
                  <a:pt x="24" y="40"/>
                </a:lnTo>
                <a:close/>
                <a:moveTo>
                  <a:pt x="52" y="10"/>
                </a:moveTo>
                <a:lnTo>
                  <a:pt x="52" y="10"/>
                </a:lnTo>
                <a:lnTo>
                  <a:pt x="54" y="10"/>
                </a:lnTo>
                <a:lnTo>
                  <a:pt x="54" y="10"/>
                </a:lnTo>
                <a:lnTo>
                  <a:pt x="54" y="10"/>
                </a:lnTo>
                <a:lnTo>
                  <a:pt x="54" y="10"/>
                </a:lnTo>
                <a:lnTo>
                  <a:pt x="54" y="10"/>
                </a:lnTo>
                <a:lnTo>
                  <a:pt x="54" y="10"/>
                </a:lnTo>
                <a:lnTo>
                  <a:pt x="54" y="10"/>
                </a:lnTo>
                <a:lnTo>
                  <a:pt x="54" y="10"/>
                </a:lnTo>
                <a:lnTo>
                  <a:pt x="52" y="10"/>
                </a:lnTo>
                <a:lnTo>
                  <a:pt x="52" y="10"/>
                </a:lnTo>
                <a:close/>
                <a:moveTo>
                  <a:pt x="295" y="274"/>
                </a:moveTo>
                <a:lnTo>
                  <a:pt x="295" y="274"/>
                </a:lnTo>
                <a:lnTo>
                  <a:pt x="295" y="274"/>
                </a:lnTo>
                <a:lnTo>
                  <a:pt x="295" y="274"/>
                </a:lnTo>
                <a:lnTo>
                  <a:pt x="295" y="277"/>
                </a:lnTo>
                <a:lnTo>
                  <a:pt x="295" y="277"/>
                </a:lnTo>
                <a:lnTo>
                  <a:pt x="295" y="277"/>
                </a:lnTo>
                <a:lnTo>
                  <a:pt x="295" y="277"/>
                </a:lnTo>
                <a:lnTo>
                  <a:pt x="295" y="274"/>
                </a:lnTo>
                <a:lnTo>
                  <a:pt x="295" y="274"/>
                </a:lnTo>
                <a:close/>
                <a:moveTo>
                  <a:pt x="237" y="34"/>
                </a:moveTo>
                <a:lnTo>
                  <a:pt x="237" y="34"/>
                </a:lnTo>
                <a:lnTo>
                  <a:pt x="237" y="34"/>
                </a:lnTo>
                <a:lnTo>
                  <a:pt x="237" y="34"/>
                </a:lnTo>
                <a:lnTo>
                  <a:pt x="239" y="31"/>
                </a:lnTo>
                <a:lnTo>
                  <a:pt x="239" y="31"/>
                </a:lnTo>
                <a:lnTo>
                  <a:pt x="239" y="31"/>
                </a:lnTo>
                <a:lnTo>
                  <a:pt x="239" y="31"/>
                </a:lnTo>
                <a:lnTo>
                  <a:pt x="237" y="32"/>
                </a:lnTo>
                <a:lnTo>
                  <a:pt x="237" y="32"/>
                </a:lnTo>
                <a:lnTo>
                  <a:pt x="237" y="34"/>
                </a:lnTo>
                <a:lnTo>
                  <a:pt x="237" y="34"/>
                </a:lnTo>
                <a:close/>
                <a:moveTo>
                  <a:pt x="294" y="79"/>
                </a:moveTo>
                <a:lnTo>
                  <a:pt x="294" y="79"/>
                </a:lnTo>
                <a:lnTo>
                  <a:pt x="294" y="79"/>
                </a:lnTo>
                <a:lnTo>
                  <a:pt x="294" y="81"/>
                </a:lnTo>
                <a:lnTo>
                  <a:pt x="294" y="81"/>
                </a:lnTo>
                <a:lnTo>
                  <a:pt x="294" y="79"/>
                </a:lnTo>
                <a:lnTo>
                  <a:pt x="294" y="79"/>
                </a:lnTo>
                <a:close/>
                <a:moveTo>
                  <a:pt x="52" y="40"/>
                </a:moveTo>
                <a:lnTo>
                  <a:pt x="52" y="40"/>
                </a:lnTo>
                <a:lnTo>
                  <a:pt x="52" y="41"/>
                </a:lnTo>
                <a:lnTo>
                  <a:pt x="52" y="41"/>
                </a:lnTo>
                <a:lnTo>
                  <a:pt x="54" y="41"/>
                </a:lnTo>
                <a:lnTo>
                  <a:pt x="54" y="41"/>
                </a:lnTo>
                <a:lnTo>
                  <a:pt x="54" y="40"/>
                </a:lnTo>
                <a:lnTo>
                  <a:pt x="54" y="40"/>
                </a:lnTo>
                <a:lnTo>
                  <a:pt x="52" y="40"/>
                </a:lnTo>
                <a:lnTo>
                  <a:pt x="52" y="40"/>
                </a:lnTo>
                <a:close/>
                <a:moveTo>
                  <a:pt x="295" y="85"/>
                </a:moveTo>
                <a:lnTo>
                  <a:pt x="295" y="85"/>
                </a:lnTo>
                <a:lnTo>
                  <a:pt x="297" y="85"/>
                </a:lnTo>
                <a:lnTo>
                  <a:pt x="297" y="85"/>
                </a:lnTo>
                <a:lnTo>
                  <a:pt x="297" y="84"/>
                </a:lnTo>
                <a:lnTo>
                  <a:pt x="297" y="84"/>
                </a:lnTo>
                <a:lnTo>
                  <a:pt x="295" y="84"/>
                </a:lnTo>
                <a:lnTo>
                  <a:pt x="295" y="84"/>
                </a:lnTo>
                <a:lnTo>
                  <a:pt x="295" y="85"/>
                </a:lnTo>
                <a:lnTo>
                  <a:pt x="295" y="8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7" name="Freeform 129"/>
          <p:cNvSpPr/>
          <p:nvPr/>
        </p:nvSpPr>
        <p:spPr bwMode="auto">
          <a:xfrm>
            <a:off x="7695300" y="3654668"/>
            <a:ext cx="311423" cy="38922"/>
          </a:xfrm>
          <a:custGeom>
            <a:avLst/>
            <a:gdLst>
              <a:gd name="T0" fmla="*/ 59 w 177"/>
              <a:gd name="T1" fmla="*/ 10 h 23"/>
              <a:gd name="T2" fmla="*/ 55 w 177"/>
              <a:gd name="T3" fmla="*/ 7 h 23"/>
              <a:gd name="T4" fmla="*/ 47 w 177"/>
              <a:gd name="T5" fmla="*/ 11 h 23"/>
              <a:gd name="T6" fmla="*/ 39 w 177"/>
              <a:gd name="T7" fmla="*/ 16 h 23"/>
              <a:gd name="T8" fmla="*/ 37 w 177"/>
              <a:gd name="T9" fmla="*/ 7 h 23"/>
              <a:gd name="T10" fmla="*/ 25 w 177"/>
              <a:gd name="T11" fmla="*/ 16 h 23"/>
              <a:gd name="T12" fmla="*/ 21 w 177"/>
              <a:gd name="T13" fmla="*/ 13 h 23"/>
              <a:gd name="T14" fmla="*/ 22 w 177"/>
              <a:gd name="T15" fmla="*/ 6 h 23"/>
              <a:gd name="T16" fmla="*/ 14 w 177"/>
              <a:gd name="T17" fmla="*/ 17 h 23"/>
              <a:gd name="T18" fmla="*/ 11 w 177"/>
              <a:gd name="T19" fmla="*/ 13 h 23"/>
              <a:gd name="T20" fmla="*/ 3 w 177"/>
              <a:gd name="T21" fmla="*/ 23 h 23"/>
              <a:gd name="T22" fmla="*/ 1 w 177"/>
              <a:gd name="T23" fmla="*/ 20 h 23"/>
              <a:gd name="T24" fmla="*/ 4 w 177"/>
              <a:gd name="T25" fmla="*/ 2 h 23"/>
              <a:gd name="T26" fmla="*/ 8 w 177"/>
              <a:gd name="T27" fmla="*/ 2 h 23"/>
              <a:gd name="T28" fmla="*/ 5 w 177"/>
              <a:gd name="T29" fmla="*/ 16 h 23"/>
              <a:gd name="T30" fmla="*/ 14 w 177"/>
              <a:gd name="T31" fmla="*/ 11 h 23"/>
              <a:gd name="T32" fmla="*/ 21 w 177"/>
              <a:gd name="T33" fmla="*/ 3 h 23"/>
              <a:gd name="T34" fmla="*/ 27 w 177"/>
              <a:gd name="T35" fmla="*/ 3 h 23"/>
              <a:gd name="T36" fmla="*/ 25 w 177"/>
              <a:gd name="T37" fmla="*/ 11 h 23"/>
              <a:gd name="T38" fmla="*/ 35 w 177"/>
              <a:gd name="T39" fmla="*/ 4 h 23"/>
              <a:gd name="T40" fmla="*/ 39 w 177"/>
              <a:gd name="T41" fmla="*/ 13 h 23"/>
              <a:gd name="T42" fmla="*/ 52 w 177"/>
              <a:gd name="T43" fmla="*/ 4 h 23"/>
              <a:gd name="T44" fmla="*/ 58 w 177"/>
              <a:gd name="T45" fmla="*/ 4 h 23"/>
              <a:gd name="T46" fmla="*/ 59 w 177"/>
              <a:gd name="T47" fmla="*/ 7 h 23"/>
              <a:gd name="T48" fmla="*/ 69 w 177"/>
              <a:gd name="T49" fmla="*/ 3 h 23"/>
              <a:gd name="T50" fmla="*/ 69 w 177"/>
              <a:gd name="T51" fmla="*/ 9 h 23"/>
              <a:gd name="T52" fmla="*/ 82 w 177"/>
              <a:gd name="T53" fmla="*/ 2 h 23"/>
              <a:gd name="T54" fmla="*/ 85 w 177"/>
              <a:gd name="T55" fmla="*/ 4 h 23"/>
              <a:gd name="T56" fmla="*/ 89 w 177"/>
              <a:gd name="T57" fmla="*/ 4 h 23"/>
              <a:gd name="T58" fmla="*/ 99 w 177"/>
              <a:gd name="T59" fmla="*/ 6 h 23"/>
              <a:gd name="T60" fmla="*/ 106 w 177"/>
              <a:gd name="T61" fmla="*/ 4 h 23"/>
              <a:gd name="T62" fmla="*/ 113 w 177"/>
              <a:gd name="T63" fmla="*/ 4 h 23"/>
              <a:gd name="T64" fmla="*/ 116 w 177"/>
              <a:gd name="T65" fmla="*/ 9 h 23"/>
              <a:gd name="T66" fmla="*/ 128 w 177"/>
              <a:gd name="T67" fmla="*/ 6 h 23"/>
              <a:gd name="T68" fmla="*/ 129 w 177"/>
              <a:gd name="T69" fmla="*/ 9 h 23"/>
              <a:gd name="T70" fmla="*/ 139 w 177"/>
              <a:gd name="T71" fmla="*/ 3 h 23"/>
              <a:gd name="T72" fmla="*/ 143 w 177"/>
              <a:gd name="T73" fmla="*/ 9 h 23"/>
              <a:gd name="T74" fmla="*/ 153 w 177"/>
              <a:gd name="T75" fmla="*/ 2 h 23"/>
              <a:gd name="T76" fmla="*/ 159 w 177"/>
              <a:gd name="T77" fmla="*/ 6 h 23"/>
              <a:gd name="T78" fmla="*/ 167 w 177"/>
              <a:gd name="T79" fmla="*/ 0 h 23"/>
              <a:gd name="T80" fmla="*/ 173 w 177"/>
              <a:gd name="T81" fmla="*/ 6 h 23"/>
              <a:gd name="T82" fmla="*/ 176 w 177"/>
              <a:gd name="T83" fmla="*/ 10 h 23"/>
              <a:gd name="T84" fmla="*/ 170 w 177"/>
              <a:gd name="T85" fmla="*/ 9 h 23"/>
              <a:gd name="T86" fmla="*/ 166 w 177"/>
              <a:gd name="T87" fmla="*/ 4 h 23"/>
              <a:gd name="T88" fmla="*/ 156 w 177"/>
              <a:gd name="T89" fmla="*/ 7 h 23"/>
              <a:gd name="T90" fmla="*/ 150 w 177"/>
              <a:gd name="T91" fmla="*/ 7 h 23"/>
              <a:gd name="T92" fmla="*/ 142 w 177"/>
              <a:gd name="T93" fmla="*/ 11 h 23"/>
              <a:gd name="T94" fmla="*/ 139 w 177"/>
              <a:gd name="T95" fmla="*/ 6 h 23"/>
              <a:gd name="T96" fmla="*/ 128 w 177"/>
              <a:gd name="T97" fmla="*/ 13 h 23"/>
              <a:gd name="T98" fmla="*/ 126 w 177"/>
              <a:gd name="T99" fmla="*/ 7 h 23"/>
              <a:gd name="T100" fmla="*/ 118 w 177"/>
              <a:gd name="T101" fmla="*/ 10 h 23"/>
              <a:gd name="T102" fmla="*/ 112 w 177"/>
              <a:gd name="T103" fmla="*/ 10 h 23"/>
              <a:gd name="T104" fmla="*/ 109 w 177"/>
              <a:gd name="T105" fmla="*/ 6 h 23"/>
              <a:gd name="T106" fmla="*/ 96 w 177"/>
              <a:gd name="T107" fmla="*/ 7 h 23"/>
              <a:gd name="T108" fmla="*/ 95 w 177"/>
              <a:gd name="T109" fmla="*/ 3 h 23"/>
              <a:gd name="T110" fmla="*/ 85 w 177"/>
              <a:gd name="T111" fmla="*/ 10 h 23"/>
              <a:gd name="T112" fmla="*/ 82 w 177"/>
              <a:gd name="T113" fmla="*/ 6 h 23"/>
              <a:gd name="T114" fmla="*/ 75 w 177"/>
              <a:gd name="T115" fmla="*/ 9 h 23"/>
              <a:gd name="T116" fmla="*/ 66 w 177"/>
              <a:gd name="T117" fmla="*/ 10 h 23"/>
              <a:gd name="T118" fmla="*/ 66 w 177"/>
              <a:gd name="T119"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7" h="23">
                <a:moveTo>
                  <a:pt x="66" y="4"/>
                </a:moveTo>
                <a:lnTo>
                  <a:pt x="66" y="4"/>
                </a:lnTo>
                <a:lnTo>
                  <a:pt x="64" y="7"/>
                </a:lnTo>
                <a:lnTo>
                  <a:pt x="64" y="7"/>
                </a:lnTo>
                <a:lnTo>
                  <a:pt x="59" y="10"/>
                </a:lnTo>
                <a:lnTo>
                  <a:pt x="59" y="10"/>
                </a:lnTo>
                <a:lnTo>
                  <a:pt x="58" y="11"/>
                </a:lnTo>
                <a:lnTo>
                  <a:pt x="58" y="11"/>
                </a:lnTo>
                <a:lnTo>
                  <a:pt x="57" y="11"/>
                </a:lnTo>
                <a:lnTo>
                  <a:pt x="55" y="10"/>
                </a:lnTo>
                <a:lnTo>
                  <a:pt x="55" y="10"/>
                </a:lnTo>
                <a:lnTo>
                  <a:pt x="55" y="7"/>
                </a:lnTo>
                <a:lnTo>
                  <a:pt x="55" y="7"/>
                </a:lnTo>
                <a:lnTo>
                  <a:pt x="55" y="6"/>
                </a:lnTo>
                <a:lnTo>
                  <a:pt x="55" y="6"/>
                </a:lnTo>
                <a:lnTo>
                  <a:pt x="54" y="6"/>
                </a:lnTo>
                <a:lnTo>
                  <a:pt x="54" y="6"/>
                </a:lnTo>
                <a:lnTo>
                  <a:pt x="47" y="11"/>
                </a:lnTo>
                <a:lnTo>
                  <a:pt x="47" y="11"/>
                </a:lnTo>
                <a:lnTo>
                  <a:pt x="44" y="14"/>
                </a:lnTo>
                <a:lnTo>
                  <a:pt x="44" y="14"/>
                </a:lnTo>
                <a:lnTo>
                  <a:pt x="41" y="16"/>
                </a:lnTo>
                <a:lnTo>
                  <a:pt x="41" y="16"/>
                </a:lnTo>
                <a:lnTo>
                  <a:pt x="39" y="16"/>
                </a:lnTo>
                <a:lnTo>
                  <a:pt x="38" y="13"/>
                </a:lnTo>
                <a:lnTo>
                  <a:pt x="38" y="13"/>
                </a:lnTo>
                <a:lnTo>
                  <a:pt x="37" y="10"/>
                </a:lnTo>
                <a:lnTo>
                  <a:pt x="37" y="10"/>
                </a:lnTo>
                <a:lnTo>
                  <a:pt x="37" y="7"/>
                </a:lnTo>
                <a:lnTo>
                  <a:pt x="37" y="7"/>
                </a:lnTo>
                <a:lnTo>
                  <a:pt x="35" y="7"/>
                </a:lnTo>
                <a:lnTo>
                  <a:pt x="35" y="7"/>
                </a:lnTo>
                <a:lnTo>
                  <a:pt x="28" y="13"/>
                </a:lnTo>
                <a:lnTo>
                  <a:pt x="28" y="13"/>
                </a:lnTo>
                <a:lnTo>
                  <a:pt x="25" y="16"/>
                </a:lnTo>
                <a:lnTo>
                  <a:pt x="25" y="16"/>
                </a:lnTo>
                <a:lnTo>
                  <a:pt x="24" y="16"/>
                </a:lnTo>
                <a:lnTo>
                  <a:pt x="24" y="16"/>
                </a:lnTo>
                <a:lnTo>
                  <a:pt x="22" y="16"/>
                </a:lnTo>
                <a:lnTo>
                  <a:pt x="21" y="14"/>
                </a:lnTo>
                <a:lnTo>
                  <a:pt x="21" y="14"/>
                </a:lnTo>
                <a:lnTo>
                  <a:pt x="21" y="13"/>
                </a:lnTo>
                <a:lnTo>
                  <a:pt x="21" y="13"/>
                </a:lnTo>
                <a:lnTo>
                  <a:pt x="24" y="7"/>
                </a:lnTo>
                <a:lnTo>
                  <a:pt x="24" y="7"/>
                </a:lnTo>
                <a:lnTo>
                  <a:pt x="24" y="6"/>
                </a:lnTo>
                <a:lnTo>
                  <a:pt x="24" y="6"/>
                </a:lnTo>
                <a:lnTo>
                  <a:pt x="22" y="6"/>
                </a:lnTo>
                <a:lnTo>
                  <a:pt x="22" y="6"/>
                </a:lnTo>
                <a:lnTo>
                  <a:pt x="17" y="13"/>
                </a:lnTo>
                <a:lnTo>
                  <a:pt x="17" y="13"/>
                </a:lnTo>
                <a:lnTo>
                  <a:pt x="15" y="16"/>
                </a:lnTo>
                <a:lnTo>
                  <a:pt x="15" y="16"/>
                </a:lnTo>
                <a:lnTo>
                  <a:pt x="14" y="17"/>
                </a:lnTo>
                <a:lnTo>
                  <a:pt x="14" y="17"/>
                </a:lnTo>
                <a:lnTo>
                  <a:pt x="12" y="17"/>
                </a:lnTo>
                <a:lnTo>
                  <a:pt x="12" y="17"/>
                </a:lnTo>
                <a:lnTo>
                  <a:pt x="11" y="16"/>
                </a:lnTo>
                <a:lnTo>
                  <a:pt x="11" y="16"/>
                </a:lnTo>
                <a:lnTo>
                  <a:pt x="11" y="13"/>
                </a:lnTo>
                <a:lnTo>
                  <a:pt x="11" y="13"/>
                </a:lnTo>
                <a:lnTo>
                  <a:pt x="10" y="14"/>
                </a:lnTo>
                <a:lnTo>
                  <a:pt x="10" y="14"/>
                </a:lnTo>
                <a:lnTo>
                  <a:pt x="4" y="21"/>
                </a:lnTo>
                <a:lnTo>
                  <a:pt x="4" y="21"/>
                </a:lnTo>
                <a:lnTo>
                  <a:pt x="3" y="23"/>
                </a:lnTo>
                <a:lnTo>
                  <a:pt x="3" y="23"/>
                </a:lnTo>
                <a:lnTo>
                  <a:pt x="1" y="23"/>
                </a:lnTo>
                <a:lnTo>
                  <a:pt x="1" y="23"/>
                </a:lnTo>
                <a:lnTo>
                  <a:pt x="0" y="21"/>
                </a:lnTo>
                <a:lnTo>
                  <a:pt x="0" y="21"/>
                </a:lnTo>
                <a:lnTo>
                  <a:pt x="1" y="20"/>
                </a:lnTo>
                <a:lnTo>
                  <a:pt x="1" y="20"/>
                </a:lnTo>
                <a:lnTo>
                  <a:pt x="4" y="9"/>
                </a:lnTo>
                <a:lnTo>
                  <a:pt x="4" y="9"/>
                </a:lnTo>
                <a:lnTo>
                  <a:pt x="4" y="3"/>
                </a:lnTo>
                <a:lnTo>
                  <a:pt x="4" y="3"/>
                </a:lnTo>
                <a:lnTo>
                  <a:pt x="4" y="2"/>
                </a:lnTo>
                <a:lnTo>
                  <a:pt x="5" y="0"/>
                </a:lnTo>
                <a:lnTo>
                  <a:pt x="5" y="0"/>
                </a:lnTo>
                <a:lnTo>
                  <a:pt x="7" y="0"/>
                </a:lnTo>
                <a:lnTo>
                  <a:pt x="8" y="2"/>
                </a:lnTo>
                <a:lnTo>
                  <a:pt x="8" y="2"/>
                </a:lnTo>
                <a:lnTo>
                  <a:pt x="8" y="2"/>
                </a:lnTo>
                <a:lnTo>
                  <a:pt x="8" y="3"/>
                </a:lnTo>
                <a:lnTo>
                  <a:pt x="8" y="3"/>
                </a:lnTo>
                <a:lnTo>
                  <a:pt x="5" y="14"/>
                </a:lnTo>
                <a:lnTo>
                  <a:pt x="5" y="14"/>
                </a:lnTo>
                <a:lnTo>
                  <a:pt x="5" y="16"/>
                </a:lnTo>
                <a:lnTo>
                  <a:pt x="5" y="16"/>
                </a:lnTo>
                <a:lnTo>
                  <a:pt x="8" y="13"/>
                </a:lnTo>
                <a:lnTo>
                  <a:pt x="8" y="13"/>
                </a:lnTo>
                <a:lnTo>
                  <a:pt x="10" y="10"/>
                </a:lnTo>
                <a:lnTo>
                  <a:pt x="10" y="10"/>
                </a:lnTo>
                <a:lnTo>
                  <a:pt x="12" y="10"/>
                </a:lnTo>
                <a:lnTo>
                  <a:pt x="14" y="11"/>
                </a:lnTo>
                <a:lnTo>
                  <a:pt x="14" y="11"/>
                </a:lnTo>
                <a:lnTo>
                  <a:pt x="14" y="13"/>
                </a:lnTo>
                <a:lnTo>
                  <a:pt x="14" y="13"/>
                </a:lnTo>
                <a:lnTo>
                  <a:pt x="15" y="11"/>
                </a:lnTo>
                <a:lnTo>
                  <a:pt x="15" y="11"/>
                </a:lnTo>
                <a:lnTo>
                  <a:pt x="21" y="3"/>
                </a:lnTo>
                <a:lnTo>
                  <a:pt x="21" y="3"/>
                </a:lnTo>
                <a:lnTo>
                  <a:pt x="24" y="2"/>
                </a:lnTo>
                <a:lnTo>
                  <a:pt x="24" y="2"/>
                </a:lnTo>
                <a:lnTo>
                  <a:pt x="25" y="2"/>
                </a:lnTo>
                <a:lnTo>
                  <a:pt x="27" y="3"/>
                </a:lnTo>
                <a:lnTo>
                  <a:pt x="27" y="3"/>
                </a:lnTo>
                <a:lnTo>
                  <a:pt x="27" y="4"/>
                </a:lnTo>
                <a:lnTo>
                  <a:pt x="27" y="4"/>
                </a:lnTo>
                <a:lnTo>
                  <a:pt x="25" y="10"/>
                </a:lnTo>
                <a:lnTo>
                  <a:pt x="25" y="10"/>
                </a:lnTo>
                <a:lnTo>
                  <a:pt x="25" y="11"/>
                </a:lnTo>
                <a:lnTo>
                  <a:pt x="25" y="11"/>
                </a:lnTo>
                <a:lnTo>
                  <a:pt x="25" y="11"/>
                </a:lnTo>
                <a:lnTo>
                  <a:pt x="25" y="11"/>
                </a:lnTo>
                <a:lnTo>
                  <a:pt x="34" y="4"/>
                </a:lnTo>
                <a:lnTo>
                  <a:pt x="34" y="4"/>
                </a:lnTo>
                <a:lnTo>
                  <a:pt x="35" y="4"/>
                </a:lnTo>
                <a:lnTo>
                  <a:pt x="35" y="4"/>
                </a:lnTo>
                <a:lnTo>
                  <a:pt x="37" y="4"/>
                </a:lnTo>
                <a:lnTo>
                  <a:pt x="38" y="4"/>
                </a:lnTo>
                <a:lnTo>
                  <a:pt x="38" y="4"/>
                </a:lnTo>
                <a:lnTo>
                  <a:pt x="39" y="9"/>
                </a:lnTo>
                <a:lnTo>
                  <a:pt x="39" y="9"/>
                </a:lnTo>
                <a:lnTo>
                  <a:pt x="39" y="13"/>
                </a:lnTo>
                <a:lnTo>
                  <a:pt x="39" y="13"/>
                </a:lnTo>
                <a:lnTo>
                  <a:pt x="42" y="11"/>
                </a:lnTo>
                <a:lnTo>
                  <a:pt x="42" y="11"/>
                </a:lnTo>
                <a:lnTo>
                  <a:pt x="45" y="10"/>
                </a:lnTo>
                <a:lnTo>
                  <a:pt x="45" y="10"/>
                </a:lnTo>
                <a:lnTo>
                  <a:pt x="52" y="4"/>
                </a:lnTo>
                <a:lnTo>
                  <a:pt x="52" y="4"/>
                </a:lnTo>
                <a:lnTo>
                  <a:pt x="54" y="3"/>
                </a:lnTo>
                <a:lnTo>
                  <a:pt x="54" y="3"/>
                </a:lnTo>
                <a:lnTo>
                  <a:pt x="57" y="3"/>
                </a:lnTo>
                <a:lnTo>
                  <a:pt x="58" y="4"/>
                </a:lnTo>
                <a:lnTo>
                  <a:pt x="58" y="4"/>
                </a:lnTo>
                <a:lnTo>
                  <a:pt x="58" y="7"/>
                </a:lnTo>
                <a:lnTo>
                  <a:pt x="58" y="7"/>
                </a:lnTo>
                <a:lnTo>
                  <a:pt x="58" y="9"/>
                </a:lnTo>
                <a:lnTo>
                  <a:pt x="58" y="9"/>
                </a:lnTo>
                <a:lnTo>
                  <a:pt x="59" y="7"/>
                </a:lnTo>
                <a:lnTo>
                  <a:pt x="59" y="7"/>
                </a:lnTo>
                <a:lnTo>
                  <a:pt x="65" y="3"/>
                </a:lnTo>
                <a:lnTo>
                  <a:pt x="65" y="3"/>
                </a:lnTo>
                <a:lnTo>
                  <a:pt x="65" y="2"/>
                </a:lnTo>
                <a:lnTo>
                  <a:pt x="65" y="2"/>
                </a:lnTo>
                <a:lnTo>
                  <a:pt x="68" y="2"/>
                </a:lnTo>
                <a:lnTo>
                  <a:pt x="69" y="3"/>
                </a:lnTo>
                <a:lnTo>
                  <a:pt x="69" y="3"/>
                </a:lnTo>
                <a:lnTo>
                  <a:pt x="69" y="6"/>
                </a:lnTo>
                <a:lnTo>
                  <a:pt x="69" y="6"/>
                </a:lnTo>
                <a:lnTo>
                  <a:pt x="69" y="10"/>
                </a:lnTo>
                <a:lnTo>
                  <a:pt x="69" y="10"/>
                </a:lnTo>
                <a:lnTo>
                  <a:pt x="69" y="9"/>
                </a:lnTo>
                <a:lnTo>
                  <a:pt x="69" y="9"/>
                </a:lnTo>
                <a:lnTo>
                  <a:pt x="74" y="7"/>
                </a:lnTo>
                <a:lnTo>
                  <a:pt x="74" y="7"/>
                </a:lnTo>
                <a:lnTo>
                  <a:pt x="81" y="2"/>
                </a:lnTo>
                <a:lnTo>
                  <a:pt x="81" y="2"/>
                </a:lnTo>
                <a:lnTo>
                  <a:pt x="82" y="2"/>
                </a:lnTo>
                <a:lnTo>
                  <a:pt x="82" y="2"/>
                </a:lnTo>
                <a:lnTo>
                  <a:pt x="84" y="2"/>
                </a:lnTo>
                <a:lnTo>
                  <a:pt x="85" y="3"/>
                </a:lnTo>
                <a:lnTo>
                  <a:pt x="85" y="3"/>
                </a:lnTo>
                <a:lnTo>
                  <a:pt x="85" y="4"/>
                </a:lnTo>
                <a:lnTo>
                  <a:pt x="85" y="4"/>
                </a:lnTo>
                <a:lnTo>
                  <a:pt x="85" y="7"/>
                </a:lnTo>
                <a:lnTo>
                  <a:pt x="85" y="7"/>
                </a:lnTo>
                <a:lnTo>
                  <a:pt x="86" y="6"/>
                </a:lnTo>
                <a:lnTo>
                  <a:pt x="86" y="6"/>
                </a:lnTo>
                <a:lnTo>
                  <a:pt x="89" y="4"/>
                </a:lnTo>
                <a:lnTo>
                  <a:pt x="89" y="4"/>
                </a:lnTo>
                <a:lnTo>
                  <a:pt x="95" y="0"/>
                </a:lnTo>
                <a:lnTo>
                  <a:pt x="95" y="0"/>
                </a:lnTo>
                <a:lnTo>
                  <a:pt x="96" y="0"/>
                </a:lnTo>
                <a:lnTo>
                  <a:pt x="98" y="3"/>
                </a:lnTo>
                <a:lnTo>
                  <a:pt x="98" y="3"/>
                </a:lnTo>
                <a:lnTo>
                  <a:pt x="99" y="6"/>
                </a:lnTo>
                <a:lnTo>
                  <a:pt x="99" y="6"/>
                </a:lnTo>
                <a:lnTo>
                  <a:pt x="99" y="9"/>
                </a:lnTo>
                <a:lnTo>
                  <a:pt x="99" y="9"/>
                </a:lnTo>
                <a:lnTo>
                  <a:pt x="101" y="7"/>
                </a:lnTo>
                <a:lnTo>
                  <a:pt x="101" y="7"/>
                </a:lnTo>
                <a:lnTo>
                  <a:pt x="106" y="4"/>
                </a:lnTo>
                <a:lnTo>
                  <a:pt x="106" y="4"/>
                </a:lnTo>
                <a:lnTo>
                  <a:pt x="111" y="2"/>
                </a:lnTo>
                <a:lnTo>
                  <a:pt x="111" y="2"/>
                </a:lnTo>
                <a:lnTo>
                  <a:pt x="112" y="2"/>
                </a:lnTo>
                <a:lnTo>
                  <a:pt x="113" y="4"/>
                </a:lnTo>
                <a:lnTo>
                  <a:pt x="113" y="4"/>
                </a:lnTo>
                <a:lnTo>
                  <a:pt x="115" y="6"/>
                </a:lnTo>
                <a:lnTo>
                  <a:pt x="115" y="6"/>
                </a:lnTo>
                <a:lnTo>
                  <a:pt x="115" y="9"/>
                </a:lnTo>
                <a:lnTo>
                  <a:pt x="115" y="9"/>
                </a:lnTo>
                <a:lnTo>
                  <a:pt x="116" y="9"/>
                </a:lnTo>
                <a:lnTo>
                  <a:pt x="116" y="9"/>
                </a:lnTo>
                <a:lnTo>
                  <a:pt x="123" y="4"/>
                </a:lnTo>
                <a:lnTo>
                  <a:pt x="123" y="4"/>
                </a:lnTo>
                <a:lnTo>
                  <a:pt x="125" y="3"/>
                </a:lnTo>
                <a:lnTo>
                  <a:pt x="125" y="3"/>
                </a:lnTo>
                <a:lnTo>
                  <a:pt x="126" y="3"/>
                </a:lnTo>
                <a:lnTo>
                  <a:pt x="128" y="6"/>
                </a:lnTo>
                <a:lnTo>
                  <a:pt x="128" y="6"/>
                </a:lnTo>
                <a:lnTo>
                  <a:pt x="128" y="9"/>
                </a:lnTo>
                <a:lnTo>
                  <a:pt x="128" y="9"/>
                </a:lnTo>
                <a:lnTo>
                  <a:pt x="128" y="10"/>
                </a:lnTo>
                <a:lnTo>
                  <a:pt x="128" y="10"/>
                </a:lnTo>
                <a:lnTo>
                  <a:pt x="129" y="9"/>
                </a:lnTo>
                <a:lnTo>
                  <a:pt x="129" y="9"/>
                </a:lnTo>
                <a:lnTo>
                  <a:pt x="133" y="6"/>
                </a:lnTo>
                <a:lnTo>
                  <a:pt x="133" y="6"/>
                </a:lnTo>
                <a:lnTo>
                  <a:pt x="138" y="3"/>
                </a:lnTo>
                <a:lnTo>
                  <a:pt x="138" y="3"/>
                </a:lnTo>
                <a:lnTo>
                  <a:pt x="139" y="3"/>
                </a:lnTo>
                <a:lnTo>
                  <a:pt x="140" y="4"/>
                </a:lnTo>
                <a:lnTo>
                  <a:pt x="140" y="4"/>
                </a:lnTo>
                <a:lnTo>
                  <a:pt x="142" y="7"/>
                </a:lnTo>
                <a:lnTo>
                  <a:pt x="142" y="7"/>
                </a:lnTo>
                <a:lnTo>
                  <a:pt x="143" y="9"/>
                </a:lnTo>
                <a:lnTo>
                  <a:pt x="143" y="9"/>
                </a:lnTo>
                <a:lnTo>
                  <a:pt x="143" y="9"/>
                </a:lnTo>
                <a:lnTo>
                  <a:pt x="143" y="9"/>
                </a:lnTo>
                <a:lnTo>
                  <a:pt x="147" y="6"/>
                </a:lnTo>
                <a:lnTo>
                  <a:pt x="147" y="6"/>
                </a:lnTo>
                <a:lnTo>
                  <a:pt x="153" y="2"/>
                </a:lnTo>
                <a:lnTo>
                  <a:pt x="153" y="2"/>
                </a:lnTo>
                <a:lnTo>
                  <a:pt x="156" y="2"/>
                </a:lnTo>
                <a:lnTo>
                  <a:pt x="157" y="3"/>
                </a:lnTo>
                <a:lnTo>
                  <a:pt x="157" y="3"/>
                </a:lnTo>
                <a:lnTo>
                  <a:pt x="157" y="6"/>
                </a:lnTo>
                <a:lnTo>
                  <a:pt x="157" y="6"/>
                </a:lnTo>
                <a:lnTo>
                  <a:pt x="159" y="6"/>
                </a:lnTo>
                <a:lnTo>
                  <a:pt x="159" y="6"/>
                </a:lnTo>
                <a:lnTo>
                  <a:pt x="165" y="2"/>
                </a:lnTo>
                <a:lnTo>
                  <a:pt x="165" y="2"/>
                </a:lnTo>
                <a:lnTo>
                  <a:pt x="166" y="0"/>
                </a:lnTo>
                <a:lnTo>
                  <a:pt x="166" y="0"/>
                </a:lnTo>
                <a:lnTo>
                  <a:pt x="167" y="0"/>
                </a:lnTo>
                <a:lnTo>
                  <a:pt x="170" y="2"/>
                </a:lnTo>
                <a:lnTo>
                  <a:pt x="170" y="2"/>
                </a:lnTo>
                <a:lnTo>
                  <a:pt x="170" y="2"/>
                </a:lnTo>
                <a:lnTo>
                  <a:pt x="170" y="2"/>
                </a:lnTo>
                <a:lnTo>
                  <a:pt x="173" y="6"/>
                </a:lnTo>
                <a:lnTo>
                  <a:pt x="173" y="6"/>
                </a:lnTo>
                <a:lnTo>
                  <a:pt x="176" y="6"/>
                </a:lnTo>
                <a:lnTo>
                  <a:pt x="176" y="6"/>
                </a:lnTo>
                <a:lnTo>
                  <a:pt x="177" y="7"/>
                </a:lnTo>
                <a:lnTo>
                  <a:pt x="177" y="9"/>
                </a:lnTo>
                <a:lnTo>
                  <a:pt x="177" y="9"/>
                </a:lnTo>
                <a:lnTo>
                  <a:pt x="176" y="10"/>
                </a:lnTo>
                <a:lnTo>
                  <a:pt x="174" y="11"/>
                </a:lnTo>
                <a:lnTo>
                  <a:pt x="174" y="11"/>
                </a:lnTo>
                <a:lnTo>
                  <a:pt x="173" y="11"/>
                </a:lnTo>
                <a:lnTo>
                  <a:pt x="172" y="10"/>
                </a:lnTo>
                <a:lnTo>
                  <a:pt x="172" y="10"/>
                </a:lnTo>
                <a:lnTo>
                  <a:pt x="170" y="9"/>
                </a:lnTo>
                <a:lnTo>
                  <a:pt x="170" y="9"/>
                </a:lnTo>
                <a:lnTo>
                  <a:pt x="169" y="6"/>
                </a:lnTo>
                <a:lnTo>
                  <a:pt x="167" y="3"/>
                </a:lnTo>
                <a:lnTo>
                  <a:pt x="167" y="3"/>
                </a:lnTo>
                <a:lnTo>
                  <a:pt x="166" y="4"/>
                </a:lnTo>
                <a:lnTo>
                  <a:pt x="166" y="4"/>
                </a:lnTo>
                <a:lnTo>
                  <a:pt x="160" y="9"/>
                </a:lnTo>
                <a:lnTo>
                  <a:pt x="160" y="9"/>
                </a:lnTo>
                <a:lnTo>
                  <a:pt x="159" y="9"/>
                </a:lnTo>
                <a:lnTo>
                  <a:pt x="159" y="9"/>
                </a:lnTo>
                <a:lnTo>
                  <a:pt x="156" y="9"/>
                </a:lnTo>
                <a:lnTo>
                  <a:pt x="156" y="7"/>
                </a:lnTo>
                <a:lnTo>
                  <a:pt x="156" y="7"/>
                </a:lnTo>
                <a:lnTo>
                  <a:pt x="155" y="4"/>
                </a:lnTo>
                <a:lnTo>
                  <a:pt x="155" y="4"/>
                </a:lnTo>
                <a:lnTo>
                  <a:pt x="155" y="4"/>
                </a:lnTo>
                <a:lnTo>
                  <a:pt x="155" y="4"/>
                </a:lnTo>
                <a:lnTo>
                  <a:pt x="150" y="7"/>
                </a:lnTo>
                <a:lnTo>
                  <a:pt x="150" y="7"/>
                </a:lnTo>
                <a:lnTo>
                  <a:pt x="145" y="10"/>
                </a:lnTo>
                <a:lnTo>
                  <a:pt x="145" y="10"/>
                </a:lnTo>
                <a:lnTo>
                  <a:pt x="145" y="11"/>
                </a:lnTo>
                <a:lnTo>
                  <a:pt x="145" y="11"/>
                </a:lnTo>
                <a:lnTo>
                  <a:pt x="142" y="11"/>
                </a:lnTo>
                <a:lnTo>
                  <a:pt x="140" y="9"/>
                </a:lnTo>
                <a:lnTo>
                  <a:pt x="140" y="9"/>
                </a:lnTo>
                <a:lnTo>
                  <a:pt x="139" y="7"/>
                </a:lnTo>
                <a:lnTo>
                  <a:pt x="139" y="7"/>
                </a:lnTo>
                <a:lnTo>
                  <a:pt x="139" y="6"/>
                </a:lnTo>
                <a:lnTo>
                  <a:pt x="139" y="6"/>
                </a:lnTo>
                <a:lnTo>
                  <a:pt x="136" y="7"/>
                </a:lnTo>
                <a:lnTo>
                  <a:pt x="136" y="7"/>
                </a:lnTo>
                <a:lnTo>
                  <a:pt x="130" y="11"/>
                </a:lnTo>
                <a:lnTo>
                  <a:pt x="130" y="11"/>
                </a:lnTo>
                <a:lnTo>
                  <a:pt x="128" y="13"/>
                </a:lnTo>
                <a:lnTo>
                  <a:pt x="128" y="13"/>
                </a:lnTo>
                <a:lnTo>
                  <a:pt x="126" y="13"/>
                </a:lnTo>
                <a:lnTo>
                  <a:pt x="125" y="11"/>
                </a:lnTo>
                <a:lnTo>
                  <a:pt x="125" y="11"/>
                </a:lnTo>
                <a:lnTo>
                  <a:pt x="126" y="9"/>
                </a:lnTo>
                <a:lnTo>
                  <a:pt x="126" y="9"/>
                </a:lnTo>
                <a:lnTo>
                  <a:pt x="126" y="7"/>
                </a:lnTo>
                <a:lnTo>
                  <a:pt x="126" y="7"/>
                </a:lnTo>
                <a:lnTo>
                  <a:pt x="125" y="6"/>
                </a:lnTo>
                <a:lnTo>
                  <a:pt x="125" y="6"/>
                </a:lnTo>
                <a:lnTo>
                  <a:pt x="122" y="7"/>
                </a:lnTo>
                <a:lnTo>
                  <a:pt x="122" y="7"/>
                </a:lnTo>
                <a:lnTo>
                  <a:pt x="118" y="10"/>
                </a:lnTo>
                <a:lnTo>
                  <a:pt x="118" y="10"/>
                </a:lnTo>
                <a:lnTo>
                  <a:pt x="116" y="11"/>
                </a:lnTo>
                <a:lnTo>
                  <a:pt x="116" y="11"/>
                </a:lnTo>
                <a:lnTo>
                  <a:pt x="113" y="11"/>
                </a:lnTo>
                <a:lnTo>
                  <a:pt x="112" y="10"/>
                </a:lnTo>
                <a:lnTo>
                  <a:pt x="112" y="10"/>
                </a:lnTo>
                <a:lnTo>
                  <a:pt x="112" y="6"/>
                </a:lnTo>
                <a:lnTo>
                  <a:pt x="112" y="6"/>
                </a:lnTo>
                <a:lnTo>
                  <a:pt x="112" y="4"/>
                </a:lnTo>
                <a:lnTo>
                  <a:pt x="112" y="4"/>
                </a:lnTo>
                <a:lnTo>
                  <a:pt x="109" y="6"/>
                </a:lnTo>
                <a:lnTo>
                  <a:pt x="109" y="6"/>
                </a:lnTo>
                <a:lnTo>
                  <a:pt x="102" y="9"/>
                </a:lnTo>
                <a:lnTo>
                  <a:pt x="102" y="9"/>
                </a:lnTo>
                <a:lnTo>
                  <a:pt x="101" y="10"/>
                </a:lnTo>
                <a:lnTo>
                  <a:pt x="101" y="10"/>
                </a:lnTo>
                <a:lnTo>
                  <a:pt x="98" y="10"/>
                </a:lnTo>
                <a:lnTo>
                  <a:pt x="96" y="7"/>
                </a:lnTo>
                <a:lnTo>
                  <a:pt x="96" y="7"/>
                </a:lnTo>
                <a:lnTo>
                  <a:pt x="96" y="3"/>
                </a:lnTo>
                <a:lnTo>
                  <a:pt x="96" y="3"/>
                </a:lnTo>
                <a:lnTo>
                  <a:pt x="96" y="3"/>
                </a:lnTo>
                <a:lnTo>
                  <a:pt x="96" y="3"/>
                </a:lnTo>
                <a:lnTo>
                  <a:pt x="95" y="3"/>
                </a:lnTo>
                <a:lnTo>
                  <a:pt x="95" y="3"/>
                </a:lnTo>
                <a:lnTo>
                  <a:pt x="91" y="7"/>
                </a:lnTo>
                <a:lnTo>
                  <a:pt x="91" y="7"/>
                </a:lnTo>
                <a:lnTo>
                  <a:pt x="86" y="9"/>
                </a:lnTo>
                <a:lnTo>
                  <a:pt x="86" y="9"/>
                </a:lnTo>
                <a:lnTo>
                  <a:pt x="85" y="10"/>
                </a:lnTo>
                <a:lnTo>
                  <a:pt x="85" y="10"/>
                </a:lnTo>
                <a:lnTo>
                  <a:pt x="84" y="10"/>
                </a:lnTo>
                <a:lnTo>
                  <a:pt x="82" y="9"/>
                </a:lnTo>
                <a:lnTo>
                  <a:pt x="82" y="9"/>
                </a:lnTo>
                <a:lnTo>
                  <a:pt x="82" y="6"/>
                </a:lnTo>
                <a:lnTo>
                  <a:pt x="82" y="6"/>
                </a:lnTo>
                <a:lnTo>
                  <a:pt x="82" y="4"/>
                </a:lnTo>
                <a:lnTo>
                  <a:pt x="82" y="4"/>
                </a:lnTo>
                <a:lnTo>
                  <a:pt x="81" y="4"/>
                </a:lnTo>
                <a:lnTo>
                  <a:pt x="81" y="4"/>
                </a:lnTo>
                <a:lnTo>
                  <a:pt x="75" y="9"/>
                </a:lnTo>
                <a:lnTo>
                  <a:pt x="75" y="9"/>
                </a:lnTo>
                <a:lnTo>
                  <a:pt x="71" y="11"/>
                </a:lnTo>
                <a:lnTo>
                  <a:pt x="71" y="11"/>
                </a:lnTo>
                <a:lnTo>
                  <a:pt x="69" y="13"/>
                </a:lnTo>
                <a:lnTo>
                  <a:pt x="69" y="13"/>
                </a:lnTo>
                <a:lnTo>
                  <a:pt x="66" y="11"/>
                </a:lnTo>
                <a:lnTo>
                  <a:pt x="66" y="10"/>
                </a:lnTo>
                <a:lnTo>
                  <a:pt x="66" y="10"/>
                </a:lnTo>
                <a:lnTo>
                  <a:pt x="66" y="6"/>
                </a:lnTo>
                <a:lnTo>
                  <a:pt x="66" y="6"/>
                </a:lnTo>
                <a:lnTo>
                  <a:pt x="66" y="4"/>
                </a:lnTo>
                <a:lnTo>
                  <a:pt x="66" y="4"/>
                </a:lnTo>
                <a:lnTo>
                  <a:pt x="66" y="4"/>
                </a:lnTo>
                <a:lnTo>
                  <a:pt x="6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8" name="Freeform 130"/>
          <p:cNvSpPr/>
          <p:nvPr/>
        </p:nvSpPr>
        <p:spPr bwMode="auto">
          <a:xfrm>
            <a:off x="7697059" y="3561595"/>
            <a:ext cx="309663" cy="33845"/>
          </a:xfrm>
          <a:custGeom>
            <a:avLst/>
            <a:gdLst>
              <a:gd name="T0" fmla="*/ 94 w 176"/>
              <a:gd name="T1" fmla="*/ 12 h 20"/>
              <a:gd name="T2" fmla="*/ 87 w 176"/>
              <a:gd name="T3" fmla="*/ 11 h 20"/>
              <a:gd name="T4" fmla="*/ 84 w 176"/>
              <a:gd name="T5" fmla="*/ 11 h 20"/>
              <a:gd name="T6" fmla="*/ 73 w 176"/>
              <a:gd name="T7" fmla="*/ 18 h 20"/>
              <a:gd name="T8" fmla="*/ 71 w 176"/>
              <a:gd name="T9" fmla="*/ 11 h 20"/>
              <a:gd name="T10" fmla="*/ 70 w 176"/>
              <a:gd name="T11" fmla="*/ 10 h 20"/>
              <a:gd name="T12" fmla="*/ 56 w 176"/>
              <a:gd name="T13" fmla="*/ 18 h 20"/>
              <a:gd name="T14" fmla="*/ 51 w 176"/>
              <a:gd name="T15" fmla="*/ 12 h 20"/>
              <a:gd name="T16" fmla="*/ 47 w 176"/>
              <a:gd name="T17" fmla="*/ 10 h 20"/>
              <a:gd name="T18" fmla="*/ 33 w 176"/>
              <a:gd name="T19" fmla="*/ 18 h 20"/>
              <a:gd name="T20" fmla="*/ 29 w 176"/>
              <a:gd name="T21" fmla="*/ 11 h 20"/>
              <a:gd name="T22" fmla="*/ 20 w 176"/>
              <a:gd name="T23" fmla="*/ 18 h 20"/>
              <a:gd name="T24" fmla="*/ 14 w 176"/>
              <a:gd name="T25" fmla="*/ 20 h 20"/>
              <a:gd name="T26" fmla="*/ 13 w 176"/>
              <a:gd name="T27" fmla="*/ 11 h 20"/>
              <a:gd name="T28" fmla="*/ 10 w 176"/>
              <a:gd name="T29" fmla="*/ 12 h 20"/>
              <a:gd name="T30" fmla="*/ 0 w 176"/>
              <a:gd name="T31" fmla="*/ 18 h 20"/>
              <a:gd name="T32" fmla="*/ 2 w 176"/>
              <a:gd name="T33" fmla="*/ 12 h 20"/>
              <a:gd name="T34" fmla="*/ 6 w 176"/>
              <a:gd name="T35" fmla="*/ 1 h 20"/>
              <a:gd name="T36" fmla="*/ 9 w 176"/>
              <a:gd name="T37" fmla="*/ 5 h 20"/>
              <a:gd name="T38" fmla="*/ 4 w 176"/>
              <a:gd name="T39" fmla="*/ 10 h 20"/>
              <a:gd name="T40" fmla="*/ 4 w 176"/>
              <a:gd name="T41" fmla="*/ 14 h 20"/>
              <a:gd name="T42" fmla="*/ 11 w 176"/>
              <a:gd name="T43" fmla="*/ 8 h 20"/>
              <a:gd name="T44" fmla="*/ 16 w 176"/>
              <a:gd name="T45" fmla="*/ 12 h 20"/>
              <a:gd name="T46" fmla="*/ 19 w 176"/>
              <a:gd name="T47" fmla="*/ 17 h 20"/>
              <a:gd name="T48" fmla="*/ 27 w 176"/>
              <a:gd name="T49" fmla="*/ 10 h 20"/>
              <a:gd name="T50" fmla="*/ 31 w 176"/>
              <a:gd name="T51" fmla="*/ 14 h 20"/>
              <a:gd name="T52" fmla="*/ 40 w 176"/>
              <a:gd name="T53" fmla="*/ 12 h 20"/>
              <a:gd name="T54" fmla="*/ 47 w 176"/>
              <a:gd name="T55" fmla="*/ 7 h 20"/>
              <a:gd name="T56" fmla="*/ 54 w 176"/>
              <a:gd name="T57" fmla="*/ 14 h 20"/>
              <a:gd name="T58" fmla="*/ 61 w 176"/>
              <a:gd name="T59" fmla="*/ 12 h 20"/>
              <a:gd name="T60" fmla="*/ 73 w 176"/>
              <a:gd name="T61" fmla="*/ 7 h 20"/>
              <a:gd name="T62" fmla="*/ 74 w 176"/>
              <a:gd name="T63" fmla="*/ 14 h 20"/>
              <a:gd name="T64" fmla="*/ 83 w 176"/>
              <a:gd name="T65" fmla="*/ 10 h 20"/>
              <a:gd name="T66" fmla="*/ 90 w 176"/>
              <a:gd name="T67" fmla="*/ 8 h 20"/>
              <a:gd name="T68" fmla="*/ 91 w 176"/>
              <a:gd name="T69" fmla="*/ 10 h 20"/>
              <a:gd name="T70" fmla="*/ 104 w 176"/>
              <a:gd name="T71" fmla="*/ 3 h 20"/>
              <a:gd name="T72" fmla="*/ 108 w 176"/>
              <a:gd name="T73" fmla="*/ 7 h 20"/>
              <a:gd name="T74" fmla="*/ 112 w 176"/>
              <a:gd name="T75" fmla="*/ 8 h 20"/>
              <a:gd name="T76" fmla="*/ 124 w 176"/>
              <a:gd name="T77" fmla="*/ 3 h 20"/>
              <a:gd name="T78" fmla="*/ 128 w 176"/>
              <a:gd name="T79" fmla="*/ 7 h 20"/>
              <a:gd name="T80" fmla="*/ 132 w 176"/>
              <a:gd name="T81" fmla="*/ 11 h 20"/>
              <a:gd name="T82" fmla="*/ 144 w 176"/>
              <a:gd name="T83" fmla="*/ 1 h 20"/>
              <a:gd name="T84" fmla="*/ 148 w 176"/>
              <a:gd name="T85" fmla="*/ 7 h 20"/>
              <a:gd name="T86" fmla="*/ 151 w 176"/>
              <a:gd name="T87" fmla="*/ 8 h 20"/>
              <a:gd name="T88" fmla="*/ 159 w 176"/>
              <a:gd name="T89" fmla="*/ 0 h 20"/>
              <a:gd name="T90" fmla="*/ 161 w 176"/>
              <a:gd name="T91" fmla="*/ 5 h 20"/>
              <a:gd name="T92" fmla="*/ 164 w 176"/>
              <a:gd name="T93" fmla="*/ 5 h 20"/>
              <a:gd name="T94" fmla="*/ 169 w 176"/>
              <a:gd name="T95" fmla="*/ 5 h 20"/>
              <a:gd name="T96" fmla="*/ 176 w 176"/>
              <a:gd name="T97" fmla="*/ 4 h 20"/>
              <a:gd name="T98" fmla="*/ 175 w 176"/>
              <a:gd name="T99" fmla="*/ 10 h 20"/>
              <a:gd name="T100" fmla="*/ 164 w 176"/>
              <a:gd name="T101" fmla="*/ 8 h 20"/>
              <a:gd name="T102" fmla="*/ 158 w 176"/>
              <a:gd name="T103" fmla="*/ 7 h 20"/>
              <a:gd name="T104" fmla="*/ 156 w 176"/>
              <a:gd name="T105" fmla="*/ 5 h 20"/>
              <a:gd name="T106" fmla="*/ 148 w 176"/>
              <a:gd name="T107" fmla="*/ 11 h 20"/>
              <a:gd name="T108" fmla="*/ 145 w 176"/>
              <a:gd name="T109" fmla="*/ 4 h 20"/>
              <a:gd name="T110" fmla="*/ 137 w 176"/>
              <a:gd name="T111" fmla="*/ 10 h 20"/>
              <a:gd name="T112" fmla="*/ 128 w 176"/>
              <a:gd name="T113" fmla="*/ 14 h 20"/>
              <a:gd name="T114" fmla="*/ 125 w 176"/>
              <a:gd name="T115" fmla="*/ 7 h 20"/>
              <a:gd name="T116" fmla="*/ 119 w 176"/>
              <a:gd name="T117" fmla="*/ 8 h 20"/>
              <a:gd name="T118" fmla="*/ 110 w 176"/>
              <a:gd name="T119" fmla="*/ 11 h 20"/>
              <a:gd name="T120" fmla="*/ 105 w 176"/>
              <a:gd name="T121"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 h="20">
                <a:moveTo>
                  <a:pt x="105" y="5"/>
                </a:moveTo>
                <a:lnTo>
                  <a:pt x="105" y="5"/>
                </a:lnTo>
                <a:lnTo>
                  <a:pt x="98" y="8"/>
                </a:lnTo>
                <a:lnTo>
                  <a:pt x="98" y="8"/>
                </a:lnTo>
                <a:lnTo>
                  <a:pt x="94" y="12"/>
                </a:lnTo>
                <a:lnTo>
                  <a:pt x="94" y="12"/>
                </a:lnTo>
                <a:lnTo>
                  <a:pt x="91" y="14"/>
                </a:lnTo>
                <a:lnTo>
                  <a:pt x="91" y="14"/>
                </a:lnTo>
                <a:lnTo>
                  <a:pt x="88" y="14"/>
                </a:lnTo>
                <a:lnTo>
                  <a:pt x="87" y="11"/>
                </a:lnTo>
                <a:lnTo>
                  <a:pt x="87" y="11"/>
                </a:lnTo>
                <a:lnTo>
                  <a:pt x="87" y="10"/>
                </a:lnTo>
                <a:lnTo>
                  <a:pt x="87" y="10"/>
                </a:lnTo>
                <a:lnTo>
                  <a:pt x="84" y="11"/>
                </a:lnTo>
                <a:lnTo>
                  <a:pt x="84" y="11"/>
                </a:lnTo>
                <a:lnTo>
                  <a:pt x="78" y="15"/>
                </a:lnTo>
                <a:lnTo>
                  <a:pt x="78" y="15"/>
                </a:lnTo>
                <a:lnTo>
                  <a:pt x="74" y="17"/>
                </a:lnTo>
                <a:lnTo>
                  <a:pt x="74" y="17"/>
                </a:lnTo>
                <a:lnTo>
                  <a:pt x="73" y="18"/>
                </a:lnTo>
                <a:lnTo>
                  <a:pt x="73" y="18"/>
                </a:lnTo>
                <a:lnTo>
                  <a:pt x="71" y="17"/>
                </a:lnTo>
                <a:lnTo>
                  <a:pt x="71" y="15"/>
                </a:lnTo>
                <a:lnTo>
                  <a:pt x="71" y="15"/>
                </a:lnTo>
                <a:lnTo>
                  <a:pt x="71" y="11"/>
                </a:lnTo>
                <a:lnTo>
                  <a:pt x="71" y="11"/>
                </a:lnTo>
                <a:lnTo>
                  <a:pt x="71" y="10"/>
                </a:lnTo>
                <a:lnTo>
                  <a:pt x="71" y="10"/>
                </a:lnTo>
                <a:lnTo>
                  <a:pt x="70" y="10"/>
                </a:lnTo>
                <a:lnTo>
                  <a:pt x="70" y="10"/>
                </a:lnTo>
                <a:lnTo>
                  <a:pt x="63" y="14"/>
                </a:lnTo>
                <a:lnTo>
                  <a:pt x="63" y="14"/>
                </a:lnTo>
                <a:lnTo>
                  <a:pt x="58" y="17"/>
                </a:lnTo>
                <a:lnTo>
                  <a:pt x="58" y="17"/>
                </a:lnTo>
                <a:lnTo>
                  <a:pt x="56" y="18"/>
                </a:lnTo>
                <a:lnTo>
                  <a:pt x="56" y="18"/>
                </a:lnTo>
                <a:lnTo>
                  <a:pt x="53" y="17"/>
                </a:lnTo>
                <a:lnTo>
                  <a:pt x="51" y="15"/>
                </a:lnTo>
                <a:lnTo>
                  <a:pt x="51" y="15"/>
                </a:lnTo>
                <a:lnTo>
                  <a:pt x="51" y="12"/>
                </a:lnTo>
                <a:lnTo>
                  <a:pt x="51" y="12"/>
                </a:lnTo>
                <a:lnTo>
                  <a:pt x="50" y="10"/>
                </a:lnTo>
                <a:lnTo>
                  <a:pt x="50" y="10"/>
                </a:lnTo>
                <a:lnTo>
                  <a:pt x="47" y="10"/>
                </a:lnTo>
                <a:lnTo>
                  <a:pt x="47" y="10"/>
                </a:lnTo>
                <a:lnTo>
                  <a:pt x="41" y="14"/>
                </a:lnTo>
                <a:lnTo>
                  <a:pt x="41" y="14"/>
                </a:lnTo>
                <a:lnTo>
                  <a:pt x="36" y="17"/>
                </a:lnTo>
                <a:lnTo>
                  <a:pt x="36" y="17"/>
                </a:lnTo>
                <a:lnTo>
                  <a:pt x="33" y="18"/>
                </a:lnTo>
                <a:lnTo>
                  <a:pt x="33" y="18"/>
                </a:lnTo>
                <a:lnTo>
                  <a:pt x="30" y="17"/>
                </a:lnTo>
                <a:lnTo>
                  <a:pt x="30" y="15"/>
                </a:lnTo>
                <a:lnTo>
                  <a:pt x="30" y="15"/>
                </a:lnTo>
                <a:lnTo>
                  <a:pt x="29" y="11"/>
                </a:lnTo>
                <a:lnTo>
                  <a:pt x="29" y="11"/>
                </a:lnTo>
                <a:lnTo>
                  <a:pt x="26" y="14"/>
                </a:lnTo>
                <a:lnTo>
                  <a:pt x="26" y="14"/>
                </a:lnTo>
                <a:lnTo>
                  <a:pt x="20" y="18"/>
                </a:lnTo>
                <a:lnTo>
                  <a:pt x="20" y="18"/>
                </a:lnTo>
                <a:lnTo>
                  <a:pt x="19" y="20"/>
                </a:lnTo>
                <a:lnTo>
                  <a:pt x="19" y="20"/>
                </a:lnTo>
                <a:lnTo>
                  <a:pt x="16" y="20"/>
                </a:lnTo>
                <a:lnTo>
                  <a:pt x="16" y="20"/>
                </a:lnTo>
                <a:lnTo>
                  <a:pt x="14" y="20"/>
                </a:lnTo>
                <a:lnTo>
                  <a:pt x="13" y="18"/>
                </a:lnTo>
                <a:lnTo>
                  <a:pt x="13" y="18"/>
                </a:lnTo>
                <a:lnTo>
                  <a:pt x="13" y="15"/>
                </a:lnTo>
                <a:lnTo>
                  <a:pt x="13" y="15"/>
                </a:lnTo>
                <a:lnTo>
                  <a:pt x="13" y="11"/>
                </a:lnTo>
                <a:lnTo>
                  <a:pt x="13" y="11"/>
                </a:lnTo>
                <a:lnTo>
                  <a:pt x="11" y="11"/>
                </a:lnTo>
                <a:lnTo>
                  <a:pt x="11" y="11"/>
                </a:lnTo>
                <a:lnTo>
                  <a:pt x="10" y="12"/>
                </a:lnTo>
                <a:lnTo>
                  <a:pt x="10" y="12"/>
                </a:lnTo>
                <a:lnTo>
                  <a:pt x="4" y="17"/>
                </a:lnTo>
                <a:lnTo>
                  <a:pt x="4" y="17"/>
                </a:lnTo>
                <a:lnTo>
                  <a:pt x="3" y="18"/>
                </a:lnTo>
                <a:lnTo>
                  <a:pt x="3" y="18"/>
                </a:lnTo>
                <a:lnTo>
                  <a:pt x="0" y="18"/>
                </a:lnTo>
                <a:lnTo>
                  <a:pt x="0" y="18"/>
                </a:lnTo>
                <a:lnTo>
                  <a:pt x="0" y="15"/>
                </a:lnTo>
                <a:lnTo>
                  <a:pt x="0" y="15"/>
                </a:lnTo>
                <a:lnTo>
                  <a:pt x="2" y="12"/>
                </a:lnTo>
                <a:lnTo>
                  <a:pt x="2" y="12"/>
                </a:lnTo>
                <a:lnTo>
                  <a:pt x="4" y="3"/>
                </a:lnTo>
                <a:lnTo>
                  <a:pt x="4" y="3"/>
                </a:lnTo>
                <a:lnTo>
                  <a:pt x="4" y="3"/>
                </a:lnTo>
                <a:lnTo>
                  <a:pt x="4" y="3"/>
                </a:lnTo>
                <a:lnTo>
                  <a:pt x="6" y="1"/>
                </a:lnTo>
                <a:lnTo>
                  <a:pt x="7" y="3"/>
                </a:lnTo>
                <a:lnTo>
                  <a:pt x="7" y="3"/>
                </a:lnTo>
                <a:lnTo>
                  <a:pt x="9" y="4"/>
                </a:lnTo>
                <a:lnTo>
                  <a:pt x="9" y="5"/>
                </a:lnTo>
                <a:lnTo>
                  <a:pt x="9" y="5"/>
                </a:lnTo>
                <a:lnTo>
                  <a:pt x="9" y="7"/>
                </a:lnTo>
                <a:lnTo>
                  <a:pt x="9" y="7"/>
                </a:lnTo>
                <a:lnTo>
                  <a:pt x="7" y="7"/>
                </a:lnTo>
                <a:lnTo>
                  <a:pt x="7" y="7"/>
                </a:lnTo>
                <a:lnTo>
                  <a:pt x="4" y="10"/>
                </a:lnTo>
                <a:lnTo>
                  <a:pt x="3" y="14"/>
                </a:lnTo>
                <a:lnTo>
                  <a:pt x="3" y="14"/>
                </a:lnTo>
                <a:lnTo>
                  <a:pt x="3" y="15"/>
                </a:lnTo>
                <a:lnTo>
                  <a:pt x="3" y="15"/>
                </a:lnTo>
                <a:lnTo>
                  <a:pt x="4" y="14"/>
                </a:lnTo>
                <a:lnTo>
                  <a:pt x="4" y="14"/>
                </a:lnTo>
                <a:lnTo>
                  <a:pt x="9" y="10"/>
                </a:lnTo>
                <a:lnTo>
                  <a:pt x="9" y="10"/>
                </a:lnTo>
                <a:lnTo>
                  <a:pt x="11" y="8"/>
                </a:lnTo>
                <a:lnTo>
                  <a:pt x="11" y="8"/>
                </a:lnTo>
                <a:lnTo>
                  <a:pt x="13" y="8"/>
                </a:lnTo>
                <a:lnTo>
                  <a:pt x="14" y="10"/>
                </a:lnTo>
                <a:lnTo>
                  <a:pt x="14" y="10"/>
                </a:lnTo>
                <a:lnTo>
                  <a:pt x="16" y="12"/>
                </a:lnTo>
                <a:lnTo>
                  <a:pt x="16" y="12"/>
                </a:lnTo>
                <a:lnTo>
                  <a:pt x="16" y="15"/>
                </a:lnTo>
                <a:lnTo>
                  <a:pt x="16" y="15"/>
                </a:lnTo>
                <a:lnTo>
                  <a:pt x="16" y="18"/>
                </a:lnTo>
                <a:lnTo>
                  <a:pt x="16" y="18"/>
                </a:lnTo>
                <a:lnTo>
                  <a:pt x="19" y="17"/>
                </a:lnTo>
                <a:lnTo>
                  <a:pt x="19" y="17"/>
                </a:lnTo>
                <a:lnTo>
                  <a:pt x="24" y="12"/>
                </a:lnTo>
                <a:lnTo>
                  <a:pt x="24" y="12"/>
                </a:lnTo>
                <a:lnTo>
                  <a:pt x="27" y="10"/>
                </a:lnTo>
                <a:lnTo>
                  <a:pt x="27" y="10"/>
                </a:lnTo>
                <a:lnTo>
                  <a:pt x="30" y="10"/>
                </a:lnTo>
                <a:lnTo>
                  <a:pt x="31" y="11"/>
                </a:lnTo>
                <a:lnTo>
                  <a:pt x="31" y="11"/>
                </a:lnTo>
                <a:lnTo>
                  <a:pt x="31" y="14"/>
                </a:lnTo>
                <a:lnTo>
                  <a:pt x="31" y="14"/>
                </a:lnTo>
                <a:lnTo>
                  <a:pt x="33" y="15"/>
                </a:lnTo>
                <a:lnTo>
                  <a:pt x="33" y="15"/>
                </a:lnTo>
                <a:lnTo>
                  <a:pt x="34" y="15"/>
                </a:lnTo>
                <a:lnTo>
                  <a:pt x="34" y="15"/>
                </a:lnTo>
                <a:lnTo>
                  <a:pt x="40" y="12"/>
                </a:lnTo>
                <a:lnTo>
                  <a:pt x="40" y="12"/>
                </a:lnTo>
                <a:lnTo>
                  <a:pt x="46" y="8"/>
                </a:lnTo>
                <a:lnTo>
                  <a:pt x="46" y="8"/>
                </a:lnTo>
                <a:lnTo>
                  <a:pt x="47" y="7"/>
                </a:lnTo>
                <a:lnTo>
                  <a:pt x="47" y="7"/>
                </a:lnTo>
                <a:lnTo>
                  <a:pt x="51" y="7"/>
                </a:lnTo>
                <a:lnTo>
                  <a:pt x="53" y="10"/>
                </a:lnTo>
                <a:lnTo>
                  <a:pt x="53" y="10"/>
                </a:lnTo>
                <a:lnTo>
                  <a:pt x="54" y="14"/>
                </a:lnTo>
                <a:lnTo>
                  <a:pt x="54" y="14"/>
                </a:lnTo>
                <a:lnTo>
                  <a:pt x="56" y="15"/>
                </a:lnTo>
                <a:lnTo>
                  <a:pt x="57" y="15"/>
                </a:lnTo>
                <a:lnTo>
                  <a:pt x="57" y="15"/>
                </a:lnTo>
                <a:lnTo>
                  <a:pt x="61" y="12"/>
                </a:lnTo>
                <a:lnTo>
                  <a:pt x="61" y="12"/>
                </a:lnTo>
                <a:lnTo>
                  <a:pt x="68" y="7"/>
                </a:lnTo>
                <a:lnTo>
                  <a:pt x="68" y="7"/>
                </a:lnTo>
                <a:lnTo>
                  <a:pt x="71" y="7"/>
                </a:lnTo>
                <a:lnTo>
                  <a:pt x="73" y="7"/>
                </a:lnTo>
                <a:lnTo>
                  <a:pt x="73" y="7"/>
                </a:lnTo>
                <a:lnTo>
                  <a:pt x="74" y="8"/>
                </a:lnTo>
                <a:lnTo>
                  <a:pt x="74" y="10"/>
                </a:lnTo>
                <a:lnTo>
                  <a:pt x="74" y="10"/>
                </a:lnTo>
                <a:lnTo>
                  <a:pt x="74" y="14"/>
                </a:lnTo>
                <a:lnTo>
                  <a:pt x="74" y="14"/>
                </a:lnTo>
                <a:lnTo>
                  <a:pt x="74" y="15"/>
                </a:lnTo>
                <a:lnTo>
                  <a:pt x="74" y="15"/>
                </a:lnTo>
                <a:lnTo>
                  <a:pt x="75" y="14"/>
                </a:lnTo>
                <a:lnTo>
                  <a:pt x="75" y="14"/>
                </a:lnTo>
                <a:lnTo>
                  <a:pt x="83" y="10"/>
                </a:lnTo>
                <a:lnTo>
                  <a:pt x="83" y="10"/>
                </a:lnTo>
                <a:lnTo>
                  <a:pt x="85" y="7"/>
                </a:lnTo>
                <a:lnTo>
                  <a:pt x="85" y="7"/>
                </a:lnTo>
                <a:lnTo>
                  <a:pt x="88" y="7"/>
                </a:lnTo>
                <a:lnTo>
                  <a:pt x="90" y="8"/>
                </a:lnTo>
                <a:lnTo>
                  <a:pt x="90" y="8"/>
                </a:lnTo>
                <a:lnTo>
                  <a:pt x="90" y="11"/>
                </a:lnTo>
                <a:lnTo>
                  <a:pt x="90" y="11"/>
                </a:lnTo>
                <a:lnTo>
                  <a:pt x="91" y="10"/>
                </a:lnTo>
                <a:lnTo>
                  <a:pt x="91" y="10"/>
                </a:lnTo>
                <a:lnTo>
                  <a:pt x="95" y="7"/>
                </a:lnTo>
                <a:lnTo>
                  <a:pt x="95" y="7"/>
                </a:lnTo>
                <a:lnTo>
                  <a:pt x="102" y="4"/>
                </a:lnTo>
                <a:lnTo>
                  <a:pt x="102" y="4"/>
                </a:lnTo>
                <a:lnTo>
                  <a:pt x="104" y="3"/>
                </a:lnTo>
                <a:lnTo>
                  <a:pt x="104" y="3"/>
                </a:lnTo>
                <a:lnTo>
                  <a:pt x="107" y="3"/>
                </a:lnTo>
                <a:lnTo>
                  <a:pt x="108" y="4"/>
                </a:lnTo>
                <a:lnTo>
                  <a:pt x="108" y="4"/>
                </a:lnTo>
                <a:lnTo>
                  <a:pt x="108" y="7"/>
                </a:lnTo>
                <a:lnTo>
                  <a:pt x="108" y="7"/>
                </a:lnTo>
                <a:lnTo>
                  <a:pt x="110" y="8"/>
                </a:lnTo>
                <a:lnTo>
                  <a:pt x="111" y="8"/>
                </a:lnTo>
                <a:lnTo>
                  <a:pt x="111" y="8"/>
                </a:lnTo>
                <a:lnTo>
                  <a:pt x="112" y="8"/>
                </a:lnTo>
                <a:lnTo>
                  <a:pt x="112" y="8"/>
                </a:lnTo>
                <a:lnTo>
                  <a:pt x="118" y="5"/>
                </a:lnTo>
                <a:lnTo>
                  <a:pt x="118" y="5"/>
                </a:lnTo>
                <a:lnTo>
                  <a:pt x="124" y="3"/>
                </a:lnTo>
                <a:lnTo>
                  <a:pt x="124" y="3"/>
                </a:lnTo>
                <a:lnTo>
                  <a:pt x="127" y="3"/>
                </a:lnTo>
                <a:lnTo>
                  <a:pt x="128" y="5"/>
                </a:lnTo>
                <a:lnTo>
                  <a:pt x="128" y="5"/>
                </a:lnTo>
                <a:lnTo>
                  <a:pt x="128" y="7"/>
                </a:lnTo>
                <a:lnTo>
                  <a:pt x="128" y="7"/>
                </a:lnTo>
                <a:lnTo>
                  <a:pt x="129" y="10"/>
                </a:lnTo>
                <a:lnTo>
                  <a:pt x="129" y="10"/>
                </a:lnTo>
                <a:lnTo>
                  <a:pt x="131" y="11"/>
                </a:lnTo>
                <a:lnTo>
                  <a:pt x="132" y="11"/>
                </a:lnTo>
                <a:lnTo>
                  <a:pt x="132" y="11"/>
                </a:lnTo>
                <a:lnTo>
                  <a:pt x="139" y="5"/>
                </a:lnTo>
                <a:lnTo>
                  <a:pt x="139" y="5"/>
                </a:lnTo>
                <a:lnTo>
                  <a:pt x="142" y="3"/>
                </a:lnTo>
                <a:lnTo>
                  <a:pt x="142" y="3"/>
                </a:lnTo>
                <a:lnTo>
                  <a:pt x="144" y="1"/>
                </a:lnTo>
                <a:lnTo>
                  <a:pt x="144" y="1"/>
                </a:lnTo>
                <a:lnTo>
                  <a:pt x="146" y="1"/>
                </a:lnTo>
                <a:lnTo>
                  <a:pt x="148" y="3"/>
                </a:lnTo>
                <a:lnTo>
                  <a:pt x="148" y="3"/>
                </a:lnTo>
                <a:lnTo>
                  <a:pt x="148" y="7"/>
                </a:lnTo>
                <a:lnTo>
                  <a:pt x="148" y="7"/>
                </a:lnTo>
                <a:lnTo>
                  <a:pt x="148" y="8"/>
                </a:lnTo>
                <a:lnTo>
                  <a:pt x="148" y="8"/>
                </a:lnTo>
                <a:lnTo>
                  <a:pt x="151" y="8"/>
                </a:lnTo>
                <a:lnTo>
                  <a:pt x="151" y="8"/>
                </a:lnTo>
                <a:lnTo>
                  <a:pt x="155" y="3"/>
                </a:lnTo>
                <a:lnTo>
                  <a:pt x="155" y="3"/>
                </a:lnTo>
                <a:lnTo>
                  <a:pt x="156" y="1"/>
                </a:lnTo>
                <a:lnTo>
                  <a:pt x="156" y="1"/>
                </a:lnTo>
                <a:lnTo>
                  <a:pt x="159" y="0"/>
                </a:lnTo>
                <a:lnTo>
                  <a:pt x="159" y="0"/>
                </a:lnTo>
                <a:lnTo>
                  <a:pt x="161" y="3"/>
                </a:lnTo>
                <a:lnTo>
                  <a:pt x="161" y="3"/>
                </a:lnTo>
                <a:lnTo>
                  <a:pt x="161" y="5"/>
                </a:lnTo>
                <a:lnTo>
                  <a:pt x="161" y="5"/>
                </a:lnTo>
                <a:lnTo>
                  <a:pt x="161" y="7"/>
                </a:lnTo>
                <a:lnTo>
                  <a:pt x="161" y="7"/>
                </a:lnTo>
                <a:lnTo>
                  <a:pt x="162" y="5"/>
                </a:lnTo>
                <a:lnTo>
                  <a:pt x="162" y="5"/>
                </a:lnTo>
                <a:lnTo>
                  <a:pt x="164" y="5"/>
                </a:lnTo>
                <a:lnTo>
                  <a:pt x="165" y="5"/>
                </a:lnTo>
                <a:lnTo>
                  <a:pt x="165" y="5"/>
                </a:lnTo>
                <a:lnTo>
                  <a:pt x="166" y="7"/>
                </a:lnTo>
                <a:lnTo>
                  <a:pt x="169" y="5"/>
                </a:lnTo>
                <a:lnTo>
                  <a:pt x="169" y="5"/>
                </a:lnTo>
                <a:lnTo>
                  <a:pt x="173" y="4"/>
                </a:lnTo>
                <a:lnTo>
                  <a:pt x="173" y="4"/>
                </a:lnTo>
                <a:lnTo>
                  <a:pt x="175" y="4"/>
                </a:lnTo>
                <a:lnTo>
                  <a:pt x="176" y="4"/>
                </a:lnTo>
                <a:lnTo>
                  <a:pt x="176" y="4"/>
                </a:lnTo>
                <a:lnTo>
                  <a:pt x="176" y="5"/>
                </a:lnTo>
                <a:lnTo>
                  <a:pt x="176" y="7"/>
                </a:lnTo>
                <a:lnTo>
                  <a:pt x="176" y="7"/>
                </a:lnTo>
                <a:lnTo>
                  <a:pt x="176" y="8"/>
                </a:lnTo>
                <a:lnTo>
                  <a:pt x="175" y="10"/>
                </a:lnTo>
                <a:lnTo>
                  <a:pt x="175" y="10"/>
                </a:lnTo>
                <a:lnTo>
                  <a:pt x="171" y="10"/>
                </a:lnTo>
                <a:lnTo>
                  <a:pt x="165" y="8"/>
                </a:lnTo>
                <a:lnTo>
                  <a:pt x="165" y="8"/>
                </a:lnTo>
                <a:lnTo>
                  <a:pt x="164" y="8"/>
                </a:lnTo>
                <a:lnTo>
                  <a:pt x="164" y="8"/>
                </a:lnTo>
                <a:lnTo>
                  <a:pt x="161" y="10"/>
                </a:lnTo>
                <a:lnTo>
                  <a:pt x="161" y="10"/>
                </a:lnTo>
                <a:lnTo>
                  <a:pt x="158" y="8"/>
                </a:lnTo>
                <a:lnTo>
                  <a:pt x="158" y="7"/>
                </a:lnTo>
                <a:lnTo>
                  <a:pt x="158" y="7"/>
                </a:lnTo>
                <a:lnTo>
                  <a:pt x="158" y="4"/>
                </a:lnTo>
                <a:lnTo>
                  <a:pt x="158" y="4"/>
                </a:lnTo>
                <a:lnTo>
                  <a:pt x="156" y="5"/>
                </a:lnTo>
                <a:lnTo>
                  <a:pt x="156" y="5"/>
                </a:lnTo>
                <a:lnTo>
                  <a:pt x="152" y="10"/>
                </a:lnTo>
                <a:lnTo>
                  <a:pt x="152" y="10"/>
                </a:lnTo>
                <a:lnTo>
                  <a:pt x="149" y="11"/>
                </a:lnTo>
                <a:lnTo>
                  <a:pt x="149" y="11"/>
                </a:lnTo>
                <a:lnTo>
                  <a:pt x="148" y="11"/>
                </a:lnTo>
                <a:lnTo>
                  <a:pt x="146" y="10"/>
                </a:lnTo>
                <a:lnTo>
                  <a:pt x="146" y="10"/>
                </a:lnTo>
                <a:lnTo>
                  <a:pt x="146" y="7"/>
                </a:lnTo>
                <a:lnTo>
                  <a:pt x="146" y="7"/>
                </a:lnTo>
                <a:lnTo>
                  <a:pt x="145" y="4"/>
                </a:lnTo>
                <a:lnTo>
                  <a:pt x="145" y="4"/>
                </a:lnTo>
                <a:lnTo>
                  <a:pt x="144" y="4"/>
                </a:lnTo>
                <a:lnTo>
                  <a:pt x="144" y="4"/>
                </a:lnTo>
                <a:lnTo>
                  <a:pt x="137" y="10"/>
                </a:lnTo>
                <a:lnTo>
                  <a:pt x="137" y="10"/>
                </a:lnTo>
                <a:lnTo>
                  <a:pt x="132" y="14"/>
                </a:lnTo>
                <a:lnTo>
                  <a:pt x="132" y="14"/>
                </a:lnTo>
                <a:lnTo>
                  <a:pt x="131" y="14"/>
                </a:lnTo>
                <a:lnTo>
                  <a:pt x="131" y="14"/>
                </a:lnTo>
                <a:lnTo>
                  <a:pt x="128" y="14"/>
                </a:lnTo>
                <a:lnTo>
                  <a:pt x="128" y="11"/>
                </a:lnTo>
                <a:lnTo>
                  <a:pt x="128" y="11"/>
                </a:lnTo>
                <a:lnTo>
                  <a:pt x="127" y="8"/>
                </a:lnTo>
                <a:lnTo>
                  <a:pt x="127" y="8"/>
                </a:lnTo>
                <a:lnTo>
                  <a:pt x="125" y="7"/>
                </a:lnTo>
                <a:lnTo>
                  <a:pt x="125" y="7"/>
                </a:lnTo>
                <a:lnTo>
                  <a:pt x="125" y="5"/>
                </a:lnTo>
                <a:lnTo>
                  <a:pt x="124" y="5"/>
                </a:lnTo>
                <a:lnTo>
                  <a:pt x="124" y="5"/>
                </a:lnTo>
                <a:lnTo>
                  <a:pt x="119" y="8"/>
                </a:lnTo>
                <a:lnTo>
                  <a:pt x="119" y="8"/>
                </a:lnTo>
                <a:lnTo>
                  <a:pt x="112" y="10"/>
                </a:lnTo>
                <a:lnTo>
                  <a:pt x="112" y="10"/>
                </a:lnTo>
                <a:lnTo>
                  <a:pt x="110" y="11"/>
                </a:lnTo>
                <a:lnTo>
                  <a:pt x="110" y="11"/>
                </a:lnTo>
                <a:lnTo>
                  <a:pt x="107" y="10"/>
                </a:lnTo>
                <a:lnTo>
                  <a:pt x="107" y="8"/>
                </a:lnTo>
                <a:lnTo>
                  <a:pt x="107" y="8"/>
                </a:lnTo>
                <a:lnTo>
                  <a:pt x="105" y="5"/>
                </a:lnTo>
                <a:lnTo>
                  <a:pt x="105"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29" name="Freeform 131"/>
          <p:cNvSpPr/>
          <p:nvPr/>
        </p:nvSpPr>
        <p:spPr bwMode="auto">
          <a:xfrm>
            <a:off x="7702338" y="3700359"/>
            <a:ext cx="302625" cy="28769"/>
          </a:xfrm>
          <a:custGeom>
            <a:avLst/>
            <a:gdLst>
              <a:gd name="T0" fmla="*/ 51 w 172"/>
              <a:gd name="T1" fmla="*/ 10 h 17"/>
              <a:gd name="T2" fmla="*/ 44 w 172"/>
              <a:gd name="T3" fmla="*/ 13 h 17"/>
              <a:gd name="T4" fmla="*/ 40 w 172"/>
              <a:gd name="T5" fmla="*/ 9 h 17"/>
              <a:gd name="T6" fmla="*/ 31 w 172"/>
              <a:gd name="T7" fmla="*/ 11 h 17"/>
              <a:gd name="T8" fmla="*/ 23 w 172"/>
              <a:gd name="T9" fmla="*/ 13 h 17"/>
              <a:gd name="T10" fmla="*/ 21 w 172"/>
              <a:gd name="T11" fmla="*/ 11 h 17"/>
              <a:gd name="T12" fmla="*/ 13 w 172"/>
              <a:gd name="T13" fmla="*/ 16 h 17"/>
              <a:gd name="T14" fmla="*/ 13 w 172"/>
              <a:gd name="T15" fmla="*/ 9 h 17"/>
              <a:gd name="T16" fmla="*/ 4 w 172"/>
              <a:gd name="T17" fmla="*/ 16 h 17"/>
              <a:gd name="T18" fmla="*/ 0 w 172"/>
              <a:gd name="T19" fmla="*/ 14 h 17"/>
              <a:gd name="T20" fmla="*/ 4 w 172"/>
              <a:gd name="T21" fmla="*/ 6 h 17"/>
              <a:gd name="T22" fmla="*/ 8 w 172"/>
              <a:gd name="T23" fmla="*/ 9 h 17"/>
              <a:gd name="T24" fmla="*/ 13 w 172"/>
              <a:gd name="T25" fmla="*/ 6 h 17"/>
              <a:gd name="T26" fmla="*/ 14 w 172"/>
              <a:gd name="T27" fmla="*/ 13 h 17"/>
              <a:gd name="T28" fmla="*/ 20 w 172"/>
              <a:gd name="T29" fmla="*/ 9 h 17"/>
              <a:gd name="T30" fmla="*/ 26 w 172"/>
              <a:gd name="T31" fmla="*/ 13 h 17"/>
              <a:gd name="T32" fmla="*/ 37 w 172"/>
              <a:gd name="T33" fmla="*/ 4 h 17"/>
              <a:gd name="T34" fmla="*/ 43 w 172"/>
              <a:gd name="T35" fmla="*/ 9 h 17"/>
              <a:gd name="T36" fmla="*/ 45 w 172"/>
              <a:gd name="T37" fmla="*/ 10 h 17"/>
              <a:gd name="T38" fmla="*/ 58 w 172"/>
              <a:gd name="T39" fmla="*/ 4 h 17"/>
              <a:gd name="T40" fmla="*/ 61 w 172"/>
              <a:gd name="T41" fmla="*/ 9 h 17"/>
              <a:gd name="T42" fmla="*/ 72 w 172"/>
              <a:gd name="T43" fmla="*/ 3 h 17"/>
              <a:gd name="T44" fmla="*/ 77 w 172"/>
              <a:gd name="T45" fmla="*/ 6 h 17"/>
              <a:gd name="T46" fmla="*/ 78 w 172"/>
              <a:gd name="T47" fmla="*/ 11 h 17"/>
              <a:gd name="T48" fmla="*/ 89 w 172"/>
              <a:gd name="T49" fmla="*/ 2 h 17"/>
              <a:gd name="T50" fmla="*/ 95 w 172"/>
              <a:gd name="T51" fmla="*/ 3 h 17"/>
              <a:gd name="T52" fmla="*/ 101 w 172"/>
              <a:gd name="T53" fmla="*/ 7 h 17"/>
              <a:gd name="T54" fmla="*/ 111 w 172"/>
              <a:gd name="T55" fmla="*/ 0 h 17"/>
              <a:gd name="T56" fmla="*/ 115 w 172"/>
              <a:gd name="T57" fmla="*/ 7 h 17"/>
              <a:gd name="T58" fmla="*/ 116 w 172"/>
              <a:gd name="T59" fmla="*/ 9 h 17"/>
              <a:gd name="T60" fmla="*/ 129 w 172"/>
              <a:gd name="T61" fmla="*/ 3 h 17"/>
              <a:gd name="T62" fmla="*/ 134 w 172"/>
              <a:gd name="T63" fmla="*/ 10 h 17"/>
              <a:gd name="T64" fmla="*/ 145 w 172"/>
              <a:gd name="T65" fmla="*/ 4 h 17"/>
              <a:gd name="T66" fmla="*/ 149 w 172"/>
              <a:gd name="T67" fmla="*/ 4 h 17"/>
              <a:gd name="T68" fmla="*/ 151 w 172"/>
              <a:gd name="T69" fmla="*/ 10 h 17"/>
              <a:gd name="T70" fmla="*/ 159 w 172"/>
              <a:gd name="T71" fmla="*/ 4 h 17"/>
              <a:gd name="T72" fmla="*/ 165 w 172"/>
              <a:gd name="T73" fmla="*/ 4 h 17"/>
              <a:gd name="T74" fmla="*/ 170 w 172"/>
              <a:gd name="T75" fmla="*/ 2 h 17"/>
              <a:gd name="T76" fmla="*/ 170 w 172"/>
              <a:gd name="T77" fmla="*/ 7 h 17"/>
              <a:gd name="T78" fmla="*/ 165 w 172"/>
              <a:gd name="T79" fmla="*/ 7 h 17"/>
              <a:gd name="T80" fmla="*/ 155 w 172"/>
              <a:gd name="T81" fmla="*/ 11 h 17"/>
              <a:gd name="T82" fmla="*/ 149 w 172"/>
              <a:gd name="T83" fmla="*/ 11 h 17"/>
              <a:gd name="T84" fmla="*/ 148 w 172"/>
              <a:gd name="T85" fmla="*/ 6 h 17"/>
              <a:gd name="T86" fmla="*/ 135 w 172"/>
              <a:gd name="T87" fmla="*/ 13 h 17"/>
              <a:gd name="T88" fmla="*/ 129 w 172"/>
              <a:gd name="T89" fmla="*/ 6 h 17"/>
              <a:gd name="T90" fmla="*/ 121 w 172"/>
              <a:gd name="T91" fmla="*/ 9 h 17"/>
              <a:gd name="T92" fmla="*/ 112 w 172"/>
              <a:gd name="T93" fmla="*/ 9 h 17"/>
              <a:gd name="T94" fmla="*/ 112 w 172"/>
              <a:gd name="T95" fmla="*/ 3 h 17"/>
              <a:gd name="T96" fmla="*/ 101 w 172"/>
              <a:gd name="T97" fmla="*/ 10 h 17"/>
              <a:gd name="T98" fmla="*/ 92 w 172"/>
              <a:gd name="T99" fmla="*/ 4 h 17"/>
              <a:gd name="T100" fmla="*/ 84 w 172"/>
              <a:gd name="T101" fmla="*/ 10 h 17"/>
              <a:gd name="T102" fmla="*/ 75 w 172"/>
              <a:gd name="T103" fmla="*/ 14 h 17"/>
              <a:gd name="T104" fmla="*/ 74 w 172"/>
              <a:gd name="T105" fmla="*/ 4 h 17"/>
              <a:gd name="T106" fmla="*/ 68 w 172"/>
              <a:gd name="T107" fmla="*/ 7 h 17"/>
              <a:gd name="T108" fmla="*/ 60 w 172"/>
              <a:gd name="T109" fmla="*/ 10 h 17"/>
              <a:gd name="T110" fmla="*/ 57 w 172"/>
              <a:gd name="T11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2" h="17">
                <a:moveTo>
                  <a:pt x="57" y="6"/>
                </a:moveTo>
                <a:lnTo>
                  <a:pt x="57" y="6"/>
                </a:lnTo>
                <a:lnTo>
                  <a:pt x="55" y="7"/>
                </a:lnTo>
                <a:lnTo>
                  <a:pt x="55" y="7"/>
                </a:lnTo>
                <a:lnTo>
                  <a:pt x="51" y="10"/>
                </a:lnTo>
                <a:lnTo>
                  <a:pt x="51" y="10"/>
                </a:lnTo>
                <a:lnTo>
                  <a:pt x="47" y="11"/>
                </a:lnTo>
                <a:lnTo>
                  <a:pt x="47" y="11"/>
                </a:lnTo>
                <a:lnTo>
                  <a:pt x="44" y="13"/>
                </a:lnTo>
                <a:lnTo>
                  <a:pt x="44" y="13"/>
                </a:lnTo>
                <a:lnTo>
                  <a:pt x="43" y="13"/>
                </a:lnTo>
                <a:lnTo>
                  <a:pt x="41" y="10"/>
                </a:lnTo>
                <a:lnTo>
                  <a:pt x="41" y="10"/>
                </a:lnTo>
                <a:lnTo>
                  <a:pt x="40" y="9"/>
                </a:lnTo>
                <a:lnTo>
                  <a:pt x="40" y="9"/>
                </a:lnTo>
                <a:lnTo>
                  <a:pt x="40" y="7"/>
                </a:lnTo>
                <a:lnTo>
                  <a:pt x="40" y="7"/>
                </a:lnTo>
                <a:lnTo>
                  <a:pt x="37" y="9"/>
                </a:lnTo>
                <a:lnTo>
                  <a:pt x="37" y="9"/>
                </a:lnTo>
                <a:lnTo>
                  <a:pt x="31" y="11"/>
                </a:lnTo>
                <a:lnTo>
                  <a:pt x="31" y="11"/>
                </a:lnTo>
                <a:lnTo>
                  <a:pt x="28" y="14"/>
                </a:lnTo>
                <a:lnTo>
                  <a:pt x="28" y="14"/>
                </a:lnTo>
                <a:lnTo>
                  <a:pt x="26" y="14"/>
                </a:lnTo>
                <a:lnTo>
                  <a:pt x="23" y="13"/>
                </a:lnTo>
                <a:lnTo>
                  <a:pt x="23" y="13"/>
                </a:lnTo>
                <a:lnTo>
                  <a:pt x="23" y="10"/>
                </a:lnTo>
                <a:lnTo>
                  <a:pt x="23" y="10"/>
                </a:lnTo>
                <a:lnTo>
                  <a:pt x="21" y="11"/>
                </a:lnTo>
                <a:lnTo>
                  <a:pt x="21" y="11"/>
                </a:lnTo>
                <a:lnTo>
                  <a:pt x="17" y="14"/>
                </a:lnTo>
                <a:lnTo>
                  <a:pt x="17" y="14"/>
                </a:lnTo>
                <a:lnTo>
                  <a:pt x="16" y="16"/>
                </a:lnTo>
                <a:lnTo>
                  <a:pt x="16" y="16"/>
                </a:lnTo>
                <a:lnTo>
                  <a:pt x="13" y="16"/>
                </a:lnTo>
                <a:lnTo>
                  <a:pt x="11" y="13"/>
                </a:lnTo>
                <a:lnTo>
                  <a:pt x="11" y="13"/>
                </a:lnTo>
                <a:lnTo>
                  <a:pt x="13" y="10"/>
                </a:lnTo>
                <a:lnTo>
                  <a:pt x="13" y="10"/>
                </a:lnTo>
                <a:lnTo>
                  <a:pt x="13" y="9"/>
                </a:lnTo>
                <a:lnTo>
                  <a:pt x="13" y="9"/>
                </a:lnTo>
                <a:lnTo>
                  <a:pt x="11" y="10"/>
                </a:lnTo>
                <a:lnTo>
                  <a:pt x="11" y="10"/>
                </a:lnTo>
                <a:lnTo>
                  <a:pt x="4" y="16"/>
                </a:lnTo>
                <a:lnTo>
                  <a:pt x="4" y="16"/>
                </a:lnTo>
                <a:lnTo>
                  <a:pt x="3" y="17"/>
                </a:lnTo>
                <a:lnTo>
                  <a:pt x="3" y="17"/>
                </a:lnTo>
                <a:lnTo>
                  <a:pt x="0" y="17"/>
                </a:lnTo>
                <a:lnTo>
                  <a:pt x="0" y="17"/>
                </a:lnTo>
                <a:lnTo>
                  <a:pt x="0" y="14"/>
                </a:lnTo>
                <a:lnTo>
                  <a:pt x="0" y="14"/>
                </a:lnTo>
                <a:lnTo>
                  <a:pt x="1" y="10"/>
                </a:lnTo>
                <a:lnTo>
                  <a:pt x="1" y="10"/>
                </a:lnTo>
                <a:lnTo>
                  <a:pt x="3" y="7"/>
                </a:lnTo>
                <a:lnTo>
                  <a:pt x="4" y="6"/>
                </a:lnTo>
                <a:lnTo>
                  <a:pt x="4" y="6"/>
                </a:lnTo>
                <a:lnTo>
                  <a:pt x="6" y="6"/>
                </a:lnTo>
                <a:lnTo>
                  <a:pt x="7" y="7"/>
                </a:lnTo>
                <a:lnTo>
                  <a:pt x="7" y="7"/>
                </a:lnTo>
                <a:lnTo>
                  <a:pt x="8" y="9"/>
                </a:lnTo>
                <a:lnTo>
                  <a:pt x="8" y="9"/>
                </a:lnTo>
                <a:lnTo>
                  <a:pt x="11" y="6"/>
                </a:lnTo>
                <a:lnTo>
                  <a:pt x="11" y="6"/>
                </a:lnTo>
                <a:lnTo>
                  <a:pt x="13" y="6"/>
                </a:lnTo>
                <a:lnTo>
                  <a:pt x="13" y="6"/>
                </a:lnTo>
                <a:lnTo>
                  <a:pt x="14" y="7"/>
                </a:lnTo>
                <a:lnTo>
                  <a:pt x="14" y="7"/>
                </a:lnTo>
                <a:lnTo>
                  <a:pt x="14" y="10"/>
                </a:lnTo>
                <a:lnTo>
                  <a:pt x="14" y="10"/>
                </a:lnTo>
                <a:lnTo>
                  <a:pt x="14" y="13"/>
                </a:lnTo>
                <a:lnTo>
                  <a:pt x="14" y="13"/>
                </a:lnTo>
                <a:lnTo>
                  <a:pt x="16" y="11"/>
                </a:lnTo>
                <a:lnTo>
                  <a:pt x="16" y="11"/>
                </a:lnTo>
                <a:lnTo>
                  <a:pt x="20" y="9"/>
                </a:lnTo>
                <a:lnTo>
                  <a:pt x="20" y="9"/>
                </a:lnTo>
                <a:lnTo>
                  <a:pt x="23" y="7"/>
                </a:lnTo>
                <a:lnTo>
                  <a:pt x="26" y="10"/>
                </a:lnTo>
                <a:lnTo>
                  <a:pt x="26" y="10"/>
                </a:lnTo>
                <a:lnTo>
                  <a:pt x="26" y="13"/>
                </a:lnTo>
                <a:lnTo>
                  <a:pt x="26" y="13"/>
                </a:lnTo>
                <a:lnTo>
                  <a:pt x="30" y="10"/>
                </a:lnTo>
                <a:lnTo>
                  <a:pt x="30" y="10"/>
                </a:lnTo>
                <a:lnTo>
                  <a:pt x="35" y="6"/>
                </a:lnTo>
                <a:lnTo>
                  <a:pt x="35" y="6"/>
                </a:lnTo>
                <a:lnTo>
                  <a:pt x="37" y="4"/>
                </a:lnTo>
                <a:lnTo>
                  <a:pt x="37" y="4"/>
                </a:lnTo>
                <a:lnTo>
                  <a:pt x="40" y="4"/>
                </a:lnTo>
                <a:lnTo>
                  <a:pt x="43" y="7"/>
                </a:lnTo>
                <a:lnTo>
                  <a:pt x="43" y="7"/>
                </a:lnTo>
                <a:lnTo>
                  <a:pt x="43" y="9"/>
                </a:lnTo>
                <a:lnTo>
                  <a:pt x="43" y="9"/>
                </a:lnTo>
                <a:lnTo>
                  <a:pt x="43" y="10"/>
                </a:lnTo>
                <a:lnTo>
                  <a:pt x="43" y="10"/>
                </a:lnTo>
                <a:lnTo>
                  <a:pt x="45" y="10"/>
                </a:lnTo>
                <a:lnTo>
                  <a:pt x="45" y="10"/>
                </a:lnTo>
                <a:lnTo>
                  <a:pt x="50" y="7"/>
                </a:lnTo>
                <a:lnTo>
                  <a:pt x="50" y="7"/>
                </a:lnTo>
                <a:lnTo>
                  <a:pt x="55" y="4"/>
                </a:lnTo>
                <a:lnTo>
                  <a:pt x="55" y="4"/>
                </a:lnTo>
                <a:lnTo>
                  <a:pt x="58" y="4"/>
                </a:lnTo>
                <a:lnTo>
                  <a:pt x="60" y="6"/>
                </a:lnTo>
                <a:lnTo>
                  <a:pt x="60" y="6"/>
                </a:lnTo>
                <a:lnTo>
                  <a:pt x="61" y="7"/>
                </a:lnTo>
                <a:lnTo>
                  <a:pt x="61" y="7"/>
                </a:lnTo>
                <a:lnTo>
                  <a:pt x="61" y="9"/>
                </a:lnTo>
                <a:lnTo>
                  <a:pt x="62" y="9"/>
                </a:lnTo>
                <a:lnTo>
                  <a:pt x="62" y="9"/>
                </a:lnTo>
                <a:lnTo>
                  <a:pt x="67" y="6"/>
                </a:lnTo>
                <a:lnTo>
                  <a:pt x="67" y="6"/>
                </a:lnTo>
                <a:lnTo>
                  <a:pt x="72" y="3"/>
                </a:lnTo>
                <a:lnTo>
                  <a:pt x="72" y="3"/>
                </a:lnTo>
                <a:lnTo>
                  <a:pt x="74" y="2"/>
                </a:lnTo>
                <a:lnTo>
                  <a:pt x="75" y="3"/>
                </a:lnTo>
                <a:lnTo>
                  <a:pt x="77" y="6"/>
                </a:lnTo>
                <a:lnTo>
                  <a:pt x="77" y="6"/>
                </a:lnTo>
                <a:lnTo>
                  <a:pt x="77" y="10"/>
                </a:lnTo>
                <a:lnTo>
                  <a:pt x="77" y="10"/>
                </a:lnTo>
                <a:lnTo>
                  <a:pt x="77" y="13"/>
                </a:lnTo>
                <a:lnTo>
                  <a:pt x="77" y="13"/>
                </a:lnTo>
                <a:lnTo>
                  <a:pt x="78" y="11"/>
                </a:lnTo>
                <a:lnTo>
                  <a:pt x="78" y="11"/>
                </a:lnTo>
                <a:lnTo>
                  <a:pt x="82" y="7"/>
                </a:lnTo>
                <a:lnTo>
                  <a:pt x="82" y="7"/>
                </a:lnTo>
                <a:lnTo>
                  <a:pt x="89" y="2"/>
                </a:lnTo>
                <a:lnTo>
                  <a:pt x="89" y="2"/>
                </a:lnTo>
                <a:lnTo>
                  <a:pt x="91" y="2"/>
                </a:lnTo>
                <a:lnTo>
                  <a:pt x="91" y="2"/>
                </a:lnTo>
                <a:lnTo>
                  <a:pt x="94" y="2"/>
                </a:lnTo>
                <a:lnTo>
                  <a:pt x="95" y="3"/>
                </a:lnTo>
                <a:lnTo>
                  <a:pt x="95" y="3"/>
                </a:lnTo>
                <a:lnTo>
                  <a:pt x="97" y="6"/>
                </a:lnTo>
                <a:lnTo>
                  <a:pt x="97" y="6"/>
                </a:lnTo>
                <a:lnTo>
                  <a:pt x="98" y="7"/>
                </a:lnTo>
                <a:lnTo>
                  <a:pt x="101" y="7"/>
                </a:lnTo>
                <a:lnTo>
                  <a:pt x="101" y="7"/>
                </a:lnTo>
                <a:lnTo>
                  <a:pt x="104" y="4"/>
                </a:lnTo>
                <a:lnTo>
                  <a:pt x="104" y="4"/>
                </a:lnTo>
                <a:lnTo>
                  <a:pt x="109" y="2"/>
                </a:lnTo>
                <a:lnTo>
                  <a:pt x="109" y="2"/>
                </a:lnTo>
                <a:lnTo>
                  <a:pt x="111" y="0"/>
                </a:lnTo>
                <a:lnTo>
                  <a:pt x="111" y="0"/>
                </a:lnTo>
                <a:lnTo>
                  <a:pt x="112" y="0"/>
                </a:lnTo>
                <a:lnTo>
                  <a:pt x="115" y="2"/>
                </a:lnTo>
                <a:lnTo>
                  <a:pt x="115" y="2"/>
                </a:lnTo>
                <a:lnTo>
                  <a:pt x="115" y="7"/>
                </a:lnTo>
                <a:lnTo>
                  <a:pt x="115" y="7"/>
                </a:lnTo>
                <a:lnTo>
                  <a:pt x="115" y="9"/>
                </a:lnTo>
                <a:lnTo>
                  <a:pt x="115" y="9"/>
                </a:lnTo>
                <a:lnTo>
                  <a:pt x="116" y="9"/>
                </a:lnTo>
                <a:lnTo>
                  <a:pt x="116" y="9"/>
                </a:lnTo>
                <a:lnTo>
                  <a:pt x="121" y="6"/>
                </a:lnTo>
                <a:lnTo>
                  <a:pt x="121" y="6"/>
                </a:lnTo>
                <a:lnTo>
                  <a:pt x="126" y="3"/>
                </a:lnTo>
                <a:lnTo>
                  <a:pt x="126" y="3"/>
                </a:lnTo>
                <a:lnTo>
                  <a:pt x="129" y="3"/>
                </a:lnTo>
                <a:lnTo>
                  <a:pt x="131" y="4"/>
                </a:lnTo>
                <a:lnTo>
                  <a:pt x="131" y="4"/>
                </a:lnTo>
                <a:lnTo>
                  <a:pt x="132" y="9"/>
                </a:lnTo>
                <a:lnTo>
                  <a:pt x="132" y="9"/>
                </a:lnTo>
                <a:lnTo>
                  <a:pt x="134" y="10"/>
                </a:lnTo>
                <a:lnTo>
                  <a:pt x="135" y="10"/>
                </a:lnTo>
                <a:lnTo>
                  <a:pt x="135" y="10"/>
                </a:lnTo>
                <a:lnTo>
                  <a:pt x="138" y="9"/>
                </a:lnTo>
                <a:lnTo>
                  <a:pt x="138" y="9"/>
                </a:lnTo>
                <a:lnTo>
                  <a:pt x="145" y="4"/>
                </a:lnTo>
                <a:lnTo>
                  <a:pt x="145" y="4"/>
                </a:lnTo>
                <a:lnTo>
                  <a:pt x="146" y="3"/>
                </a:lnTo>
                <a:lnTo>
                  <a:pt x="146" y="3"/>
                </a:lnTo>
                <a:lnTo>
                  <a:pt x="148" y="3"/>
                </a:lnTo>
                <a:lnTo>
                  <a:pt x="149" y="4"/>
                </a:lnTo>
                <a:lnTo>
                  <a:pt x="149" y="4"/>
                </a:lnTo>
                <a:lnTo>
                  <a:pt x="151" y="9"/>
                </a:lnTo>
                <a:lnTo>
                  <a:pt x="151" y="9"/>
                </a:lnTo>
                <a:lnTo>
                  <a:pt x="151" y="10"/>
                </a:lnTo>
                <a:lnTo>
                  <a:pt x="151" y="10"/>
                </a:lnTo>
                <a:lnTo>
                  <a:pt x="153" y="10"/>
                </a:lnTo>
                <a:lnTo>
                  <a:pt x="153" y="10"/>
                </a:lnTo>
                <a:lnTo>
                  <a:pt x="156" y="7"/>
                </a:lnTo>
                <a:lnTo>
                  <a:pt x="156" y="7"/>
                </a:lnTo>
                <a:lnTo>
                  <a:pt x="159" y="4"/>
                </a:lnTo>
                <a:lnTo>
                  <a:pt x="159" y="4"/>
                </a:lnTo>
                <a:lnTo>
                  <a:pt x="161" y="3"/>
                </a:lnTo>
                <a:lnTo>
                  <a:pt x="163" y="4"/>
                </a:lnTo>
                <a:lnTo>
                  <a:pt x="163" y="4"/>
                </a:lnTo>
                <a:lnTo>
                  <a:pt x="165" y="4"/>
                </a:lnTo>
                <a:lnTo>
                  <a:pt x="166" y="4"/>
                </a:lnTo>
                <a:lnTo>
                  <a:pt x="166" y="4"/>
                </a:lnTo>
                <a:lnTo>
                  <a:pt x="168" y="3"/>
                </a:lnTo>
                <a:lnTo>
                  <a:pt x="168" y="3"/>
                </a:lnTo>
                <a:lnTo>
                  <a:pt x="170" y="2"/>
                </a:lnTo>
                <a:lnTo>
                  <a:pt x="172" y="3"/>
                </a:lnTo>
                <a:lnTo>
                  <a:pt x="172" y="3"/>
                </a:lnTo>
                <a:lnTo>
                  <a:pt x="172" y="4"/>
                </a:lnTo>
                <a:lnTo>
                  <a:pt x="170" y="7"/>
                </a:lnTo>
                <a:lnTo>
                  <a:pt x="170" y="7"/>
                </a:lnTo>
                <a:lnTo>
                  <a:pt x="169" y="7"/>
                </a:lnTo>
                <a:lnTo>
                  <a:pt x="168" y="7"/>
                </a:lnTo>
                <a:lnTo>
                  <a:pt x="168" y="7"/>
                </a:lnTo>
                <a:lnTo>
                  <a:pt x="165" y="7"/>
                </a:lnTo>
                <a:lnTo>
                  <a:pt x="165" y="7"/>
                </a:lnTo>
                <a:lnTo>
                  <a:pt x="162" y="6"/>
                </a:lnTo>
                <a:lnTo>
                  <a:pt x="162" y="6"/>
                </a:lnTo>
                <a:lnTo>
                  <a:pt x="159" y="9"/>
                </a:lnTo>
                <a:lnTo>
                  <a:pt x="159" y="9"/>
                </a:lnTo>
                <a:lnTo>
                  <a:pt x="155" y="11"/>
                </a:lnTo>
                <a:lnTo>
                  <a:pt x="155" y="11"/>
                </a:lnTo>
                <a:lnTo>
                  <a:pt x="152" y="13"/>
                </a:lnTo>
                <a:lnTo>
                  <a:pt x="152" y="13"/>
                </a:lnTo>
                <a:lnTo>
                  <a:pt x="151" y="13"/>
                </a:lnTo>
                <a:lnTo>
                  <a:pt x="149" y="11"/>
                </a:lnTo>
                <a:lnTo>
                  <a:pt x="149" y="11"/>
                </a:lnTo>
                <a:lnTo>
                  <a:pt x="148" y="10"/>
                </a:lnTo>
                <a:lnTo>
                  <a:pt x="148" y="10"/>
                </a:lnTo>
                <a:lnTo>
                  <a:pt x="148" y="6"/>
                </a:lnTo>
                <a:lnTo>
                  <a:pt x="148" y="6"/>
                </a:lnTo>
                <a:lnTo>
                  <a:pt x="146" y="6"/>
                </a:lnTo>
                <a:lnTo>
                  <a:pt x="146" y="6"/>
                </a:lnTo>
                <a:lnTo>
                  <a:pt x="139" y="10"/>
                </a:lnTo>
                <a:lnTo>
                  <a:pt x="139" y="10"/>
                </a:lnTo>
                <a:lnTo>
                  <a:pt x="135" y="13"/>
                </a:lnTo>
                <a:lnTo>
                  <a:pt x="135" y="13"/>
                </a:lnTo>
                <a:lnTo>
                  <a:pt x="132" y="11"/>
                </a:lnTo>
                <a:lnTo>
                  <a:pt x="129" y="10"/>
                </a:lnTo>
                <a:lnTo>
                  <a:pt x="129" y="10"/>
                </a:lnTo>
                <a:lnTo>
                  <a:pt x="129" y="6"/>
                </a:lnTo>
                <a:lnTo>
                  <a:pt x="129" y="6"/>
                </a:lnTo>
                <a:lnTo>
                  <a:pt x="128" y="4"/>
                </a:lnTo>
                <a:lnTo>
                  <a:pt x="126" y="6"/>
                </a:lnTo>
                <a:lnTo>
                  <a:pt x="126" y="6"/>
                </a:lnTo>
                <a:lnTo>
                  <a:pt x="121" y="9"/>
                </a:lnTo>
                <a:lnTo>
                  <a:pt x="121" y="9"/>
                </a:lnTo>
                <a:lnTo>
                  <a:pt x="116" y="11"/>
                </a:lnTo>
                <a:lnTo>
                  <a:pt x="116" y="11"/>
                </a:lnTo>
                <a:lnTo>
                  <a:pt x="114" y="11"/>
                </a:lnTo>
                <a:lnTo>
                  <a:pt x="112" y="9"/>
                </a:lnTo>
                <a:lnTo>
                  <a:pt x="112" y="9"/>
                </a:lnTo>
                <a:lnTo>
                  <a:pt x="112" y="4"/>
                </a:lnTo>
                <a:lnTo>
                  <a:pt x="112" y="4"/>
                </a:lnTo>
                <a:lnTo>
                  <a:pt x="112" y="3"/>
                </a:lnTo>
                <a:lnTo>
                  <a:pt x="112" y="3"/>
                </a:lnTo>
                <a:lnTo>
                  <a:pt x="111" y="3"/>
                </a:lnTo>
                <a:lnTo>
                  <a:pt x="111" y="3"/>
                </a:lnTo>
                <a:lnTo>
                  <a:pt x="105" y="7"/>
                </a:lnTo>
                <a:lnTo>
                  <a:pt x="105" y="7"/>
                </a:lnTo>
                <a:lnTo>
                  <a:pt x="101" y="10"/>
                </a:lnTo>
                <a:lnTo>
                  <a:pt x="101" y="10"/>
                </a:lnTo>
                <a:lnTo>
                  <a:pt x="97" y="10"/>
                </a:lnTo>
                <a:lnTo>
                  <a:pt x="94" y="7"/>
                </a:lnTo>
                <a:lnTo>
                  <a:pt x="94" y="7"/>
                </a:lnTo>
                <a:lnTo>
                  <a:pt x="92" y="4"/>
                </a:lnTo>
                <a:lnTo>
                  <a:pt x="92" y="4"/>
                </a:lnTo>
                <a:lnTo>
                  <a:pt x="91" y="4"/>
                </a:lnTo>
                <a:lnTo>
                  <a:pt x="91" y="4"/>
                </a:lnTo>
                <a:lnTo>
                  <a:pt x="84" y="10"/>
                </a:lnTo>
                <a:lnTo>
                  <a:pt x="84" y="10"/>
                </a:lnTo>
                <a:lnTo>
                  <a:pt x="80" y="14"/>
                </a:lnTo>
                <a:lnTo>
                  <a:pt x="80" y="14"/>
                </a:lnTo>
                <a:lnTo>
                  <a:pt x="77" y="14"/>
                </a:lnTo>
                <a:lnTo>
                  <a:pt x="77" y="14"/>
                </a:lnTo>
                <a:lnTo>
                  <a:pt x="75" y="14"/>
                </a:lnTo>
                <a:lnTo>
                  <a:pt x="74" y="13"/>
                </a:lnTo>
                <a:lnTo>
                  <a:pt x="74" y="13"/>
                </a:lnTo>
                <a:lnTo>
                  <a:pt x="74" y="10"/>
                </a:lnTo>
                <a:lnTo>
                  <a:pt x="74" y="10"/>
                </a:lnTo>
                <a:lnTo>
                  <a:pt x="74" y="4"/>
                </a:lnTo>
                <a:lnTo>
                  <a:pt x="74" y="4"/>
                </a:lnTo>
                <a:lnTo>
                  <a:pt x="72" y="6"/>
                </a:lnTo>
                <a:lnTo>
                  <a:pt x="72" y="6"/>
                </a:lnTo>
                <a:lnTo>
                  <a:pt x="68" y="7"/>
                </a:lnTo>
                <a:lnTo>
                  <a:pt x="68" y="7"/>
                </a:lnTo>
                <a:lnTo>
                  <a:pt x="64" y="10"/>
                </a:lnTo>
                <a:lnTo>
                  <a:pt x="64" y="10"/>
                </a:lnTo>
                <a:lnTo>
                  <a:pt x="61" y="11"/>
                </a:lnTo>
                <a:lnTo>
                  <a:pt x="61" y="11"/>
                </a:lnTo>
                <a:lnTo>
                  <a:pt x="60" y="10"/>
                </a:lnTo>
                <a:lnTo>
                  <a:pt x="58" y="9"/>
                </a:lnTo>
                <a:lnTo>
                  <a:pt x="58" y="9"/>
                </a:lnTo>
                <a:lnTo>
                  <a:pt x="58" y="7"/>
                </a:lnTo>
                <a:lnTo>
                  <a:pt x="58" y="7"/>
                </a:lnTo>
                <a:lnTo>
                  <a:pt x="57" y="6"/>
                </a:lnTo>
                <a:lnTo>
                  <a:pt x="57"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0" name="Freeform 132"/>
          <p:cNvSpPr/>
          <p:nvPr/>
        </p:nvSpPr>
        <p:spPr bwMode="auto">
          <a:xfrm>
            <a:off x="7695300" y="3607285"/>
            <a:ext cx="309663" cy="33845"/>
          </a:xfrm>
          <a:custGeom>
            <a:avLst/>
            <a:gdLst>
              <a:gd name="T0" fmla="*/ 149 w 176"/>
              <a:gd name="T1" fmla="*/ 3 h 20"/>
              <a:gd name="T2" fmla="*/ 155 w 176"/>
              <a:gd name="T3" fmla="*/ 5 h 20"/>
              <a:gd name="T4" fmla="*/ 165 w 176"/>
              <a:gd name="T5" fmla="*/ 1 h 20"/>
              <a:gd name="T6" fmla="*/ 169 w 176"/>
              <a:gd name="T7" fmla="*/ 1 h 20"/>
              <a:gd name="T8" fmla="*/ 172 w 176"/>
              <a:gd name="T9" fmla="*/ 1 h 20"/>
              <a:gd name="T10" fmla="*/ 174 w 176"/>
              <a:gd name="T11" fmla="*/ 4 h 20"/>
              <a:gd name="T12" fmla="*/ 167 w 176"/>
              <a:gd name="T13" fmla="*/ 5 h 20"/>
              <a:gd name="T14" fmla="*/ 165 w 176"/>
              <a:gd name="T15" fmla="*/ 4 h 20"/>
              <a:gd name="T16" fmla="*/ 153 w 176"/>
              <a:gd name="T17" fmla="*/ 8 h 20"/>
              <a:gd name="T18" fmla="*/ 149 w 176"/>
              <a:gd name="T19" fmla="*/ 5 h 20"/>
              <a:gd name="T20" fmla="*/ 140 w 176"/>
              <a:gd name="T21" fmla="*/ 10 h 20"/>
              <a:gd name="T22" fmla="*/ 140 w 176"/>
              <a:gd name="T23" fmla="*/ 3 h 20"/>
              <a:gd name="T24" fmla="*/ 130 w 176"/>
              <a:gd name="T25" fmla="*/ 10 h 20"/>
              <a:gd name="T26" fmla="*/ 120 w 176"/>
              <a:gd name="T27" fmla="*/ 12 h 20"/>
              <a:gd name="T28" fmla="*/ 118 w 176"/>
              <a:gd name="T29" fmla="*/ 8 h 20"/>
              <a:gd name="T30" fmla="*/ 108 w 176"/>
              <a:gd name="T31" fmla="*/ 14 h 20"/>
              <a:gd name="T32" fmla="*/ 102 w 176"/>
              <a:gd name="T33" fmla="*/ 12 h 20"/>
              <a:gd name="T34" fmla="*/ 102 w 176"/>
              <a:gd name="T35" fmla="*/ 8 h 20"/>
              <a:gd name="T36" fmla="*/ 92 w 176"/>
              <a:gd name="T37" fmla="*/ 12 h 20"/>
              <a:gd name="T38" fmla="*/ 85 w 176"/>
              <a:gd name="T39" fmla="*/ 15 h 20"/>
              <a:gd name="T40" fmla="*/ 81 w 176"/>
              <a:gd name="T41" fmla="*/ 8 h 20"/>
              <a:gd name="T42" fmla="*/ 71 w 176"/>
              <a:gd name="T43" fmla="*/ 12 h 20"/>
              <a:gd name="T44" fmla="*/ 64 w 176"/>
              <a:gd name="T45" fmla="*/ 17 h 20"/>
              <a:gd name="T46" fmla="*/ 58 w 176"/>
              <a:gd name="T47" fmla="*/ 11 h 20"/>
              <a:gd name="T48" fmla="*/ 45 w 176"/>
              <a:gd name="T49" fmla="*/ 15 h 20"/>
              <a:gd name="T50" fmla="*/ 39 w 176"/>
              <a:gd name="T51" fmla="*/ 18 h 20"/>
              <a:gd name="T52" fmla="*/ 35 w 176"/>
              <a:gd name="T53" fmla="*/ 12 h 20"/>
              <a:gd name="T54" fmla="*/ 25 w 176"/>
              <a:gd name="T55" fmla="*/ 20 h 20"/>
              <a:gd name="T56" fmla="*/ 20 w 176"/>
              <a:gd name="T57" fmla="*/ 17 h 20"/>
              <a:gd name="T58" fmla="*/ 20 w 176"/>
              <a:gd name="T59" fmla="*/ 12 h 20"/>
              <a:gd name="T60" fmla="*/ 8 w 176"/>
              <a:gd name="T61" fmla="*/ 17 h 20"/>
              <a:gd name="T62" fmla="*/ 7 w 176"/>
              <a:gd name="T63" fmla="*/ 11 h 20"/>
              <a:gd name="T64" fmla="*/ 4 w 176"/>
              <a:gd name="T65" fmla="*/ 14 h 20"/>
              <a:gd name="T66" fmla="*/ 0 w 176"/>
              <a:gd name="T67" fmla="*/ 7 h 20"/>
              <a:gd name="T68" fmla="*/ 3 w 176"/>
              <a:gd name="T69" fmla="*/ 4 h 20"/>
              <a:gd name="T70" fmla="*/ 4 w 176"/>
              <a:gd name="T71" fmla="*/ 7 h 20"/>
              <a:gd name="T72" fmla="*/ 5 w 176"/>
              <a:gd name="T73" fmla="*/ 8 h 20"/>
              <a:gd name="T74" fmla="*/ 10 w 176"/>
              <a:gd name="T75" fmla="*/ 8 h 20"/>
              <a:gd name="T76" fmla="*/ 10 w 176"/>
              <a:gd name="T77" fmla="*/ 12 h 20"/>
              <a:gd name="T78" fmla="*/ 17 w 176"/>
              <a:gd name="T79" fmla="*/ 11 h 20"/>
              <a:gd name="T80" fmla="*/ 21 w 176"/>
              <a:gd name="T81" fmla="*/ 11 h 20"/>
              <a:gd name="T82" fmla="*/ 22 w 176"/>
              <a:gd name="T83" fmla="*/ 17 h 20"/>
              <a:gd name="T84" fmla="*/ 34 w 176"/>
              <a:gd name="T85" fmla="*/ 10 h 20"/>
              <a:gd name="T86" fmla="*/ 38 w 176"/>
              <a:gd name="T87" fmla="*/ 14 h 20"/>
              <a:gd name="T88" fmla="*/ 41 w 176"/>
              <a:gd name="T89" fmla="*/ 15 h 20"/>
              <a:gd name="T90" fmla="*/ 58 w 176"/>
              <a:gd name="T91" fmla="*/ 7 h 20"/>
              <a:gd name="T92" fmla="*/ 62 w 176"/>
              <a:gd name="T93" fmla="*/ 14 h 20"/>
              <a:gd name="T94" fmla="*/ 76 w 176"/>
              <a:gd name="T95" fmla="*/ 7 h 20"/>
              <a:gd name="T96" fmla="*/ 82 w 176"/>
              <a:gd name="T97" fmla="*/ 8 h 20"/>
              <a:gd name="T98" fmla="*/ 84 w 176"/>
              <a:gd name="T99" fmla="*/ 14 h 20"/>
              <a:gd name="T100" fmla="*/ 98 w 176"/>
              <a:gd name="T101" fmla="*/ 5 h 20"/>
              <a:gd name="T102" fmla="*/ 103 w 176"/>
              <a:gd name="T103" fmla="*/ 5 h 20"/>
              <a:gd name="T104" fmla="*/ 105 w 176"/>
              <a:gd name="T105" fmla="*/ 12 h 20"/>
              <a:gd name="T106" fmla="*/ 115 w 176"/>
              <a:gd name="T107" fmla="*/ 5 h 20"/>
              <a:gd name="T108" fmla="*/ 120 w 176"/>
              <a:gd name="T109" fmla="*/ 7 h 20"/>
              <a:gd name="T110" fmla="*/ 123 w 176"/>
              <a:gd name="T111" fmla="*/ 10 h 20"/>
              <a:gd name="T112" fmla="*/ 136 w 176"/>
              <a:gd name="T113" fmla="*/ 1 h 20"/>
              <a:gd name="T114" fmla="*/ 142 w 176"/>
              <a:gd name="T115"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6" h="20">
                <a:moveTo>
                  <a:pt x="142" y="7"/>
                </a:moveTo>
                <a:lnTo>
                  <a:pt x="142" y="7"/>
                </a:lnTo>
                <a:lnTo>
                  <a:pt x="146" y="4"/>
                </a:lnTo>
                <a:lnTo>
                  <a:pt x="146" y="4"/>
                </a:lnTo>
                <a:lnTo>
                  <a:pt x="149" y="3"/>
                </a:lnTo>
                <a:lnTo>
                  <a:pt x="149" y="3"/>
                </a:lnTo>
                <a:lnTo>
                  <a:pt x="150" y="3"/>
                </a:lnTo>
                <a:lnTo>
                  <a:pt x="153" y="4"/>
                </a:lnTo>
                <a:lnTo>
                  <a:pt x="153" y="4"/>
                </a:lnTo>
                <a:lnTo>
                  <a:pt x="155" y="5"/>
                </a:lnTo>
                <a:lnTo>
                  <a:pt x="156" y="5"/>
                </a:lnTo>
                <a:lnTo>
                  <a:pt x="156" y="5"/>
                </a:lnTo>
                <a:lnTo>
                  <a:pt x="159" y="4"/>
                </a:lnTo>
                <a:lnTo>
                  <a:pt x="159" y="4"/>
                </a:lnTo>
                <a:lnTo>
                  <a:pt x="165" y="1"/>
                </a:lnTo>
                <a:lnTo>
                  <a:pt x="165" y="1"/>
                </a:lnTo>
                <a:lnTo>
                  <a:pt x="166" y="0"/>
                </a:lnTo>
                <a:lnTo>
                  <a:pt x="166" y="0"/>
                </a:lnTo>
                <a:lnTo>
                  <a:pt x="167" y="0"/>
                </a:lnTo>
                <a:lnTo>
                  <a:pt x="169" y="1"/>
                </a:lnTo>
                <a:lnTo>
                  <a:pt x="169" y="1"/>
                </a:lnTo>
                <a:lnTo>
                  <a:pt x="169" y="3"/>
                </a:lnTo>
                <a:lnTo>
                  <a:pt x="169" y="3"/>
                </a:lnTo>
                <a:lnTo>
                  <a:pt x="172" y="1"/>
                </a:lnTo>
                <a:lnTo>
                  <a:pt x="172" y="1"/>
                </a:lnTo>
                <a:lnTo>
                  <a:pt x="173" y="0"/>
                </a:lnTo>
                <a:lnTo>
                  <a:pt x="174" y="1"/>
                </a:lnTo>
                <a:lnTo>
                  <a:pt x="174" y="1"/>
                </a:lnTo>
                <a:lnTo>
                  <a:pt x="176" y="3"/>
                </a:lnTo>
                <a:lnTo>
                  <a:pt x="174" y="4"/>
                </a:lnTo>
                <a:lnTo>
                  <a:pt x="174" y="4"/>
                </a:lnTo>
                <a:lnTo>
                  <a:pt x="174" y="5"/>
                </a:lnTo>
                <a:lnTo>
                  <a:pt x="174" y="5"/>
                </a:lnTo>
                <a:lnTo>
                  <a:pt x="172" y="5"/>
                </a:lnTo>
                <a:lnTo>
                  <a:pt x="167" y="5"/>
                </a:lnTo>
                <a:lnTo>
                  <a:pt x="167" y="5"/>
                </a:lnTo>
                <a:lnTo>
                  <a:pt x="166" y="3"/>
                </a:lnTo>
                <a:lnTo>
                  <a:pt x="166" y="3"/>
                </a:lnTo>
                <a:lnTo>
                  <a:pt x="165" y="4"/>
                </a:lnTo>
                <a:lnTo>
                  <a:pt x="165" y="4"/>
                </a:lnTo>
                <a:lnTo>
                  <a:pt x="160" y="7"/>
                </a:lnTo>
                <a:lnTo>
                  <a:pt x="160" y="7"/>
                </a:lnTo>
                <a:lnTo>
                  <a:pt x="156" y="8"/>
                </a:lnTo>
                <a:lnTo>
                  <a:pt x="156" y="8"/>
                </a:lnTo>
                <a:lnTo>
                  <a:pt x="153" y="8"/>
                </a:lnTo>
                <a:lnTo>
                  <a:pt x="150" y="7"/>
                </a:lnTo>
                <a:lnTo>
                  <a:pt x="150" y="7"/>
                </a:lnTo>
                <a:lnTo>
                  <a:pt x="150" y="5"/>
                </a:lnTo>
                <a:lnTo>
                  <a:pt x="149" y="5"/>
                </a:lnTo>
                <a:lnTo>
                  <a:pt x="149" y="5"/>
                </a:lnTo>
                <a:lnTo>
                  <a:pt x="145" y="8"/>
                </a:lnTo>
                <a:lnTo>
                  <a:pt x="145" y="8"/>
                </a:lnTo>
                <a:lnTo>
                  <a:pt x="142" y="10"/>
                </a:lnTo>
                <a:lnTo>
                  <a:pt x="142" y="10"/>
                </a:lnTo>
                <a:lnTo>
                  <a:pt x="140" y="10"/>
                </a:lnTo>
                <a:lnTo>
                  <a:pt x="140" y="7"/>
                </a:lnTo>
                <a:lnTo>
                  <a:pt x="140" y="7"/>
                </a:lnTo>
                <a:lnTo>
                  <a:pt x="140" y="5"/>
                </a:lnTo>
                <a:lnTo>
                  <a:pt x="140" y="5"/>
                </a:lnTo>
                <a:lnTo>
                  <a:pt x="140" y="3"/>
                </a:lnTo>
                <a:lnTo>
                  <a:pt x="140" y="3"/>
                </a:lnTo>
                <a:lnTo>
                  <a:pt x="139" y="4"/>
                </a:lnTo>
                <a:lnTo>
                  <a:pt x="139" y="4"/>
                </a:lnTo>
                <a:lnTo>
                  <a:pt x="130" y="10"/>
                </a:lnTo>
                <a:lnTo>
                  <a:pt x="130" y="10"/>
                </a:lnTo>
                <a:lnTo>
                  <a:pt x="126" y="12"/>
                </a:lnTo>
                <a:lnTo>
                  <a:pt x="126" y="12"/>
                </a:lnTo>
                <a:lnTo>
                  <a:pt x="123" y="12"/>
                </a:lnTo>
                <a:lnTo>
                  <a:pt x="123" y="12"/>
                </a:lnTo>
                <a:lnTo>
                  <a:pt x="120" y="12"/>
                </a:lnTo>
                <a:lnTo>
                  <a:pt x="120" y="11"/>
                </a:lnTo>
                <a:lnTo>
                  <a:pt x="120" y="11"/>
                </a:lnTo>
                <a:lnTo>
                  <a:pt x="119" y="8"/>
                </a:lnTo>
                <a:lnTo>
                  <a:pt x="119" y="8"/>
                </a:lnTo>
                <a:lnTo>
                  <a:pt x="118" y="8"/>
                </a:lnTo>
                <a:lnTo>
                  <a:pt x="118" y="8"/>
                </a:lnTo>
                <a:lnTo>
                  <a:pt x="118" y="8"/>
                </a:lnTo>
                <a:lnTo>
                  <a:pt x="112" y="11"/>
                </a:lnTo>
                <a:lnTo>
                  <a:pt x="112" y="11"/>
                </a:lnTo>
                <a:lnTo>
                  <a:pt x="108" y="14"/>
                </a:lnTo>
                <a:lnTo>
                  <a:pt x="108" y="14"/>
                </a:lnTo>
                <a:lnTo>
                  <a:pt x="105" y="15"/>
                </a:lnTo>
                <a:lnTo>
                  <a:pt x="105" y="15"/>
                </a:lnTo>
                <a:lnTo>
                  <a:pt x="103" y="15"/>
                </a:lnTo>
                <a:lnTo>
                  <a:pt x="102" y="12"/>
                </a:lnTo>
                <a:lnTo>
                  <a:pt x="102" y="12"/>
                </a:lnTo>
                <a:lnTo>
                  <a:pt x="102" y="12"/>
                </a:lnTo>
                <a:lnTo>
                  <a:pt x="102" y="12"/>
                </a:lnTo>
                <a:lnTo>
                  <a:pt x="102" y="8"/>
                </a:lnTo>
                <a:lnTo>
                  <a:pt x="102" y="8"/>
                </a:lnTo>
                <a:lnTo>
                  <a:pt x="102" y="7"/>
                </a:lnTo>
                <a:lnTo>
                  <a:pt x="102" y="7"/>
                </a:lnTo>
                <a:lnTo>
                  <a:pt x="99" y="7"/>
                </a:lnTo>
                <a:lnTo>
                  <a:pt x="99" y="7"/>
                </a:lnTo>
                <a:lnTo>
                  <a:pt x="92" y="12"/>
                </a:lnTo>
                <a:lnTo>
                  <a:pt x="92" y="12"/>
                </a:lnTo>
                <a:lnTo>
                  <a:pt x="86" y="15"/>
                </a:lnTo>
                <a:lnTo>
                  <a:pt x="86" y="15"/>
                </a:lnTo>
                <a:lnTo>
                  <a:pt x="85" y="15"/>
                </a:lnTo>
                <a:lnTo>
                  <a:pt x="85" y="15"/>
                </a:lnTo>
                <a:lnTo>
                  <a:pt x="82" y="15"/>
                </a:lnTo>
                <a:lnTo>
                  <a:pt x="81" y="12"/>
                </a:lnTo>
                <a:lnTo>
                  <a:pt x="81" y="12"/>
                </a:lnTo>
                <a:lnTo>
                  <a:pt x="81" y="8"/>
                </a:lnTo>
                <a:lnTo>
                  <a:pt x="81" y="8"/>
                </a:lnTo>
                <a:lnTo>
                  <a:pt x="79" y="8"/>
                </a:lnTo>
                <a:lnTo>
                  <a:pt x="79" y="8"/>
                </a:lnTo>
                <a:lnTo>
                  <a:pt x="78" y="8"/>
                </a:lnTo>
                <a:lnTo>
                  <a:pt x="78" y="8"/>
                </a:lnTo>
                <a:lnTo>
                  <a:pt x="71" y="12"/>
                </a:lnTo>
                <a:lnTo>
                  <a:pt x="71" y="12"/>
                </a:lnTo>
                <a:lnTo>
                  <a:pt x="66" y="15"/>
                </a:lnTo>
                <a:lnTo>
                  <a:pt x="66" y="15"/>
                </a:lnTo>
                <a:lnTo>
                  <a:pt x="64" y="17"/>
                </a:lnTo>
                <a:lnTo>
                  <a:pt x="64" y="17"/>
                </a:lnTo>
                <a:lnTo>
                  <a:pt x="61" y="15"/>
                </a:lnTo>
                <a:lnTo>
                  <a:pt x="58" y="14"/>
                </a:lnTo>
                <a:lnTo>
                  <a:pt x="58" y="14"/>
                </a:lnTo>
                <a:lnTo>
                  <a:pt x="58" y="11"/>
                </a:lnTo>
                <a:lnTo>
                  <a:pt x="58" y="11"/>
                </a:lnTo>
                <a:lnTo>
                  <a:pt x="57" y="10"/>
                </a:lnTo>
                <a:lnTo>
                  <a:pt x="57" y="10"/>
                </a:lnTo>
                <a:lnTo>
                  <a:pt x="52" y="12"/>
                </a:lnTo>
                <a:lnTo>
                  <a:pt x="52" y="12"/>
                </a:lnTo>
                <a:lnTo>
                  <a:pt x="45" y="15"/>
                </a:lnTo>
                <a:lnTo>
                  <a:pt x="45" y="15"/>
                </a:lnTo>
                <a:lnTo>
                  <a:pt x="42" y="18"/>
                </a:lnTo>
                <a:lnTo>
                  <a:pt x="42" y="18"/>
                </a:lnTo>
                <a:lnTo>
                  <a:pt x="39" y="18"/>
                </a:lnTo>
                <a:lnTo>
                  <a:pt x="39" y="18"/>
                </a:lnTo>
                <a:lnTo>
                  <a:pt x="37" y="18"/>
                </a:lnTo>
                <a:lnTo>
                  <a:pt x="35" y="15"/>
                </a:lnTo>
                <a:lnTo>
                  <a:pt x="35" y="15"/>
                </a:lnTo>
                <a:lnTo>
                  <a:pt x="35" y="12"/>
                </a:lnTo>
                <a:lnTo>
                  <a:pt x="35" y="12"/>
                </a:lnTo>
                <a:lnTo>
                  <a:pt x="34" y="12"/>
                </a:lnTo>
                <a:lnTo>
                  <a:pt x="34" y="12"/>
                </a:lnTo>
                <a:lnTo>
                  <a:pt x="30" y="17"/>
                </a:lnTo>
                <a:lnTo>
                  <a:pt x="30" y="17"/>
                </a:lnTo>
                <a:lnTo>
                  <a:pt x="25" y="20"/>
                </a:lnTo>
                <a:lnTo>
                  <a:pt x="25" y="20"/>
                </a:lnTo>
                <a:lnTo>
                  <a:pt x="22" y="20"/>
                </a:lnTo>
                <a:lnTo>
                  <a:pt x="22" y="20"/>
                </a:lnTo>
                <a:lnTo>
                  <a:pt x="21" y="18"/>
                </a:lnTo>
                <a:lnTo>
                  <a:pt x="20" y="17"/>
                </a:lnTo>
                <a:lnTo>
                  <a:pt x="20" y="17"/>
                </a:lnTo>
                <a:lnTo>
                  <a:pt x="20" y="14"/>
                </a:lnTo>
                <a:lnTo>
                  <a:pt x="20" y="14"/>
                </a:lnTo>
                <a:lnTo>
                  <a:pt x="20" y="12"/>
                </a:lnTo>
                <a:lnTo>
                  <a:pt x="20" y="12"/>
                </a:lnTo>
                <a:lnTo>
                  <a:pt x="15" y="15"/>
                </a:lnTo>
                <a:lnTo>
                  <a:pt x="15" y="15"/>
                </a:lnTo>
                <a:lnTo>
                  <a:pt x="11" y="17"/>
                </a:lnTo>
                <a:lnTo>
                  <a:pt x="11" y="17"/>
                </a:lnTo>
                <a:lnTo>
                  <a:pt x="8" y="17"/>
                </a:lnTo>
                <a:lnTo>
                  <a:pt x="7" y="14"/>
                </a:lnTo>
                <a:lnTo>
                  <a:pt x="7" y="14"/>
                </a:lnTo>
                <a:lnTo>
                  <a:pt x="7" y="12"/>
                </a:lnTo>
                <a:lnTo>
                  <a:pt x="7" y="12"/>
                </a:lnTo>
                <a:lnTo>
                  <a:pt x="7" y="11"/>
                </a:lnTo>
                <a:lnTo>
                  <a:pt x="7" y="11"/>
                </a:lnTo>
                <a:lnTo>
                  <a:pt x="5" y="12"/>
                </a:lnTo>
                <a:lnTo>
                  <a:pt x="5" y="12"/>
                </a:lnTo>
                <a:lnTo>
                  <a:pt x="4" y="14"/>
                </a:lnTo>
                <a:lnTo>
                  <a:pt x="4" y="14"/>
                </a:lnTo>
                <a:lnTo>
                  <a:pt x="1" y="15"/>
                </a:lnTo>
                <a:lnTo>
                  <a:pt x="1" y="14"/>
                </a:lnTo>
                <a:lnTo>
                  <a:pt x="1" y="14"/>
                </a:lnTo>
                <a:lnTo>
                  <a:pt x="0" y="7"/>
                </a:lnTo>
                <a:lnTo>
                  <a:pt x="0" y="7"/>
                </a:lnTo>
                <a:lnTo>
                  <a:pt x="0" y="5"/>
                </a:lnTo>
                <a:lnTo>
                  <a:pt x="0" y="5"/>
                </a:lnTo>
                <a:lnTo>
                  <a:pt x="0" y="4"/>
                </a:lnTo>
                <a:lnTo>
                  <a:pt x="3" y="4"/>
                </a:lnTo>
                <a:lnTo>
                  <a:pt x="3" y="4"/>
                </a:lnTo>
                <a:lnTo>
                  <a:pt x="4" y="4"/>
                </a:lnTo>
                <a:lnTo>
                  <a:pt x="5" y="7"/>
                </a:lnTo>
                <a:lnTo>
                  <a:pt x="5" y="7"/>
                </a:lnTo>
                <a:lnTo>
                  <a:pt x="4" y="7"/>
                </a:lnTo>
                <a:lnTo>
                  <a:pt x="4" y="7"/>
                </a:lnTo>
                <a:lnTo>
                  <a:pt x="4" y="10"/>
                </a:lnTo>
                <a:lnTo>
                  <a:pt x="4" y="10"/>
                </a:lnTo>
                <a:lnTo>
                  <a:pt x="4" y="10"/>
                </a:lnTo>
                <a:lnTo>
                  <a:pt x="4" y="10"/>
                </a:lnTo>
                <a:lnTo>
                  <a:pt x="5" y="8"/>
                </a:lnTo>
                <a:lnTo>
                  <a:pt x="5" y="8"/>
                </a:lnTo>
                <a:lnTo>
                  <a:pt x="7" y="7"/>
                </a:lnTo>
                <a:lnTo>
                  <a:pt x="7" y="7"/>
                </a:lnTo>
                <a:lnTo>
                  <a:pt x="8" y="7"/>
                </a:lnTo>
                <a:lnTo>
                  <a:pt x="10" y="8"/>
                </a:lnTo>
                <a:lnTo>
                  <a:pt x="10" y="8"/>
                </a:lnTo>
                <a:lnTo>
                  <a:pt x="10" y="10"/>
                </a:lnTo>
                <a:lnTo>
                  <a:pt x="10" y="10"/>
                </a:lnTo>
                <a:lnTo>
                  <a:pt x="10" y="12"/>
                </a:lnTo>
                <a:lnTo>
                  <a:pt x="10" y="12"/>
                </a:lnTo>
                <a:lnTo>
                  <a:pt x="10" y="14"/>
                </a:lnTo>
                <a:lnTo>
                  <a:pt x="10" y="14"/>
                </a:lnTo>
                <a:lnTo>
                  <a:pt x="12" y="14"/>
                </a:lnTo>
                <a:lnTo>
                  <a:pt x="12" y="14"/>
                </a:lnTo>
                <a:lnTo>
                  <a:pt x="17" y="11"/>
                </a:lnTo>
                <a:lnTo>
                  <a:pt x="17" y="11"/>
                </a:lnTo>
                <a:lnTo>
                  <a:pt x="18" y="10"/>
                </a:lnTo>
                <a:lnTo>
                  <a:pt x="18" y="10"/>
                </a:lnTo>
                <a:lnTo>
                  <a:pt x="20" y="10"/>
                </a:lnTo>
                <a:lnTo>
                  <a:pt x="21" y="11"/>
                </a:lnTo>
                <a:lnTo>
                  <a:pt x="21" y="11"/>
                </a:lnTo>
                <a:lnTo>
                  <a:pt x="22" y="15"/>
                </a:lnTo>
                <a:lnTo>
                  <a:pt x="22" y="15"/>
                </a:lnTo>
                <a:lnTo>
                  <a:pt x="22" y="17"/>
                </a:lnTo>
                <a:lnTo>
                  <a:pt x="22" y="17"/>
                </a:lnTo>
                <a:lnTo>
                  <a:pt x="27" y="15"/>
                </a:lnTo>
                <a:lnTo>
                  <a:pt x="27" y="15"/>
                </a:lnTo>
                <a:lnTo>
                  <a:pt x="30" y="14"/>
                </a:lnTo>
                <a:lnTo>
                  <a:pt x="30" y="14"/>
                </a:lnTo>
                <a:lnTo>
                  <a:pt x="34" y="10"/>
                </a:lnTo>
                <a:lnTo>
                  <a:pt x="34" y="10"/>
                </a:lnTo>
                <a:lnTo>
                  <a:pt x="35" y="10"/>
                </a:lnTo>
                <a:lnTo>
                  <a:pt x="38" y="11"/>
                </a:lnTo>
                <a:lnTo>
                  <a:pt x="38" y="11"/>
                </a:lnTo>
                <a:lnTo>
                  <a:pt x="38" y="14"/>
                </a:lnTo>
                <a:lnTo>
                  <a:pt x="38" y="14"/>
                </a:lnTo>
                <a:lnTo>
                  <a:pt x="38" y="15"/>
                </a:lnTo>
                <a:lnTo>
                  <a:pt x="38" y="15"/>
                </a:lnTo>
                <a:lnTo>
                  <a:pt x="41" y="15"/>
                </a:lnTo>
                <a:lnTo>
                  <a:pt x="41" y="15"/>
                </a:lnTo>
                <a:lnTo>
                  <a:pt x="44" y="14"/>
                </a:lnTo>
                <a:lnTo>
                  <a:pt x="44" y="14"/>
                </a:lnTo>
                <a:lnTo>
                  <a:pt x="54" y="8"/>
                </a:lnTo>
                <a:lnTo>
                  <a:pt x="54" y="8"/>
                </a:lnTo>
                <a:lnTo>
                  <a:pt x="58" y="7"/>
                </a:lnTo>
                <a:lnTo>
                  <a:pt x="59" y="10"/>
                </a:lnTo>
                <a:lnTo>
                  <a:pt x="59" y="10"/>
                </a:lnTo>
                <a:lnTo>
                  <a:pt x="61" y="12"/>
                </a:lnTo>
                <a:lnTo>
                  <a:pt x="61" y="12"/>
                </a:lnTo>
                <a:lnTo>
                  <a:pt x="62" y="14"/>
                </a:lnTo>
                <a:lnTo>
                  <a:pt x="64" y="14"/>
                </a:lnTo>
                <a:lnTo>
                  <a:pt x="64" y="14"/>
                </a:lnTo>
                <a:lnTo>
                  <a:pt x="66" y="11"/>
                </a:lnTo>
                <a:lnTo>
                  <a:pt x="66" y="11"/>
                </a:lnTo>
                <a:lnTo>
                  <a:pt x="76" y="7"/>
                </a:lnTo>
                <a:lnTo>
                  <a:pt x="76" y="7"/>
                </a:lnTo>
                <a:lnTo>
                  <a:pt x="78" y="5"/>
                </a:lnTo>
                <a:lnTo>
                  <a:pt x="78" y="5"/>
                </a:lnTo>
                <a:lnTo>
                  <a:pt x="81" y="5"/>
                </a:lnTo>
                <a:lnTo>
                  <a:pt x="82" y="8"/>
                </a:lnTo>
                <a:lnTo>
                  <a:pt x="82" y="8"/>
                </a:lnTo>
                <a:lnTo>
                  <a:pt x="84" y="12"/>
                </a:lnTo>
                <a:lnTo>
                  <a:pt x="84" y="12"/>
                </a:lnTo>
                <a:lnTo>
                  <a:pt x="84" y="14"/>
                </a:lnTo>
                <a:lnTo>
                  <a:pt x="84" y="14"/>
                </a:lnTo>
                <a:lnTo>
                  <a:pt x="85" y="12"/>
                </a:lnTo>
                <a:lnTo>
                  <a:pt x="85" y="12"/>
                </a:lnTo>
                <a:lnTo>
                  <a:pt x="91" y="10"/>
                </a:lnTo>
                <a:lnTo>
                  <a:pt x="91" y="10"/>
                </a:lnTo>
                <a:lnTo>
                  <a:pt x="98" y="5"/>
                </a:lnTo>
                <a:lnTo>
                  <a:pt x="98" y="5"/>
                </a:lnTo>
                <a:lnTo>
                  <a:pt x="101" y="4"/>
                </a:lnTo>
                <a:lnTo>
                  <a:pt x="101" y="4"/>
                </a:lnTo>
                <a:lnTo>
                  <a:pt x="102" y="4"/>
                </a:lnTo>
                <a:lnTo>
                  <a:pt x="103" y="5"/>
                </a:lnTo>
                <a:lnTo>
                  <a:pt x="103" y="5"/>
                </a:lnTo>
                <a:lnTo>
                  <a:pt x="105" y="8"/>
                </a:lnTo>
                <a:lnTo>
                  <a:pt x="105" y="8"/>
                </a:lnTo>
                <a:lnTo>
                  <a:pt x="105" y="12"/>
                </a:lnTo>
                <a:lnTo>
                  <a:pt x="105" y="12"/>
                </a:lnTo>
                <a:lnTo>
                  <a:pt x="106" y="11"/>
                </a:lnTo>
                <a:lnTo>
                  <a:pt x="106" y="11"/>
                </a:lnTo>
                <a:lnTo>
                  <a:pt x="111" y="8"/>
                </a:lnTo>
                <a:lnTo>
                  <a:pt x="111" y="8"/>
                </a:lnTo>
                <a:lnTo>
                  <a:pt x="115" y="5"/>
                </a:lnTo>
                <a:lnTo>
                  <a:pt x="115" y="5"/>
                </a:lnTo>
                <a:lnTo>
                  <a:pt x="116" y="5"/>
                </a:lnTo>
                <a:lnTo>
                  <a:pt x="116" y="5"/>
                </a:lnTo>
                <a:lnTo>
                  <a:pt x="119" y="5"/>
                </a:lnTo>
                <a:lnTo>
                  <a:pt x="120" y="7"/>
                </a:lnTo>
                <a:lnTo>
                  <a:pt x="120" y="7"/>
                </a:lnTo>
                <a:lnTo>
                  <a:pt x="122" y="10"/>
                </a:lnTo>
                <a:lnTo>
                  <a:pt x="122" y="10"/>
                </a:lnTo>
                <a:lnTo>
                  <a:pt x="123" y="11"/>
                </a:lnTo>
                <a:lnTo>
                  <a:pt x="123" y="10"/>
                </a:lnTo>
                <a:lnTo>
                  <a:pt x="123" y="10"/>
                </a:lnTo>
                <a:lnTo>
                  <a:pt x="129" y="7"/>
                </a:lnTo>
                <a:lnTo>
                  <a:pt x="129" y="7"/>
                </a:lnTo>
                <a:lnTo>
                  <a:pt x="136" y="1"/>
                </a:lnTo>
                <a:lnTo>
                  <a:pt x="136" y="1"/>
                </a:lnTo>
                <a:lnTo>
                  <a:pt x="139" y="1"/>
                </a:lnTo>
                <a:lnTo>
                  <a:pt x="139" y="1"/>
                </a:lnTo>
                <a:lnTo>
                  <a:pt x="142" y="0"/>
                </a:lnTo>
                <a:lnTo>
                  <a:pt x="142" y="3"/>
                </a:lnTo>
                <a:lnTo>
                  <a:pt x="142" y="3"/>
                </a:lnTo>
                <a:lnTo>
                  <a:pt x="142" y="5"/>
                </a:lnTo>
                <a:lnTo>
                  <a:pt x="142" y="5"/>
                </a:lnTo>
                <a:lnTo>
                  <a:pt x="142" y="7"/>
                </a:lnTo>
                <a:lnTo>
                  <a:pt x="142"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1" name="Freeform 133"/>
          <p:cNvSpPr/>
          <p:nvPr/>
        </p:nvSpPr>
        <p:spPr bwMode="auto">
          <a:xfrm>
            <a:off x="7762159" y="3515904"/>
            <a:ext cx="239285" cy="40614"/>
          </a:xfrm>
          <a:custGeom>
            <a:avLst/>
            <a:gdLst>
              <a:gd name="T0" fmla="*/ 6 w 136"/>
              <a:gd name="T1" fmla="*/ 18 h 24"/>
              <a:gd name="T2" fmla="*/ 16 w 136"/>
              <a:gd name="T3" fmla="*/ 12 h 24"/>
              <a:gd name="T4" fmla="*/ 21 w 136"/>
              <a:gd name="T5" fmla="*/ 17 h 24"/>
              <a:gd name="T6" fmla="*/ 23 w 136"/>
              <a:gd name="T7" fmla="*/ 20 h 24"/>
              <a:gd name="T8" fmla="*/ 34 w 136"/>
              <a:gd name="T9" fmla="*/ 11 h 24"/>
              <a:gd name="T10" fmla="*/ 41 w 136"/>
              <a:gd name="T11" fmla="*/ 7 h 24"/>
              <a:gd name="T12" fmla="*/ 44 w 136"/>
              <a:gd name="T13" fmla="*/ 8 h 24"/>
              <a:gd name="T14" fmla="*/ 43 w 136"/>
              <a:gd name="T15" fmla="*/ 15 h 24"/>
              <a:gd name="T16" fmla="*/ 43 w 136"/>
              <a:gd name="T17" fmla="*/ 20 h 24"/>
              <a:gd name="T18" fmla="*/ 55 w 136"/>
              <a:gd name="T19" fmla="*/ 11 h 24"/>
              <a:gd name="T20" fmla="*/ 63 w 136"/>
              <a:gd name="T21" fmla="*/ 11 h 24"/>
              <a:gd name="T22" fmla="*/ 64 w 136"/>
              <a:gd name="T23" fmla="*/ 15 h 24"/>
              <a:gd name="T24" fmla="*/ 70 w 136"/>
              <a:gd name="T25" fmla="*/ 11 h 24"/>
              <a:gd name="T26" fmla="*/ 82 w 136"/>
              <a:gd name="T27" fmla="*/ 1 h 24"/>
              <a:gd name="T28" fmla="*/ 87 w 136"/>
              <a:gd name="T29" fmla="*/ 1 h 24"/>
              <a:gd name="T30" fmla="*/ 88 w 136"/>
              <a:gd name="T31" fmla="*/ 4 h 24"/>
              <a:gd name="T32" fmla="*/ 87 w 136"/>
              <a:gd name="T33" fmla="*/ 11 h 24"/>
              <a:gd name="T34" fmla="*/ 94 w 136"/>
              <a:gd name="T35" fmla="*/ 7 h 24"/>
              <a:gd name="T36" fmla="*/ 104 w 136"/>
              <a:gd name="T37" fmla="*/ 3 h 24"/>
              <a:gd name="T38" fmla="*/ 107 w 136"/>
              <a:gd name="T39" fmla="*/ 8 h 24"/>
              <a:gd name="T40" fmla="*/ 108 w 136"/>
              <a:gd name="T41" fmla="*/ 10 h 24"/>
              <a:gd name="T42" fmla="*/ 118 w 136"/>
              <a:gd name="T43" fmla="*/ 1 h 24"/>
              <a:gd name="T44" fmla="*/ 122 w 136"/>
              <a:gd name="T45" fmla="*/ 0 h 24"/>
              <a:gd name="T46" fmla="*/ 124 w 136"/>
              <a:gd name="T47" fmla="*/ 4 h 24"/>
              <a:gd name="T48" fmla="*/ 125 w 136"/>
              <a:gd name="T49" fmla="*/ 7 h 24"/>
              <a:gd name="T50" fmla="*/ 132 w 136"/>
              <a:gd name="T51" fmla="*/ 1 h 24"/>
              <a:gd name="T52" fmla="*/ 136 w 136"/>
              <a:gd name="T53" fmla="*/ 5 h 24"/>
              <a:gd name="T54" fmla="*/ 132 w 136"/>
              <a:gd name="T55" fmla="*/ 10 h 24"/>
              <a:gd name="T56" fmla="*/ 131 w 136"/>
              <a:gd name="T57" fmla="*/ 7 h 24"/>
              <a:gd name="T58" fmla="*/ 131 w 136"/>
              <a:gd name="T59" fmla="*/ 5 h 24"/>
              <a:gd name="T60" fmla="*/ 124 w 136"/>
              <a:gd name="T61" fmla="*/ 10 h 24"/>
              <a:gd name="T62" fmla="*/ 121 w 136"/>
              <a:gd name="T63" fmla="*/ 4 h 24"/>
              <a:gd name="T64" fmla="*/ 119 w 136"/>
              <a:gd name="T65" fmla="*/ 3 h 24"/>
              <a:gd name="T66" fmla="*/ 108 w 136"/>
              <a:gd name="T67" fmla="*/ 12 h 24"/>
              <a:gd name="T68" fmla="*/ 104 w 136"/>
              <a:gd name="T69" fmla="*/ 12 h 24"/>
              <a:gd name="T70" fmla="*/ 104 w 136"/>
              <a:gd name="T71" fmla="*/ 8 h 24"/>
              <a:gd name="T72" fmla="*/ 102 w 136"/>
              <a:gd name="T73" fmla="*/ 5 h 24"/>
              <a:gd name="T74" fmla="*/ 91 w 136"/>
              <a:gd name="T75" fmla="*/ 12 h 24"/>
              <a:gd name="T76" fmla="*/ 85 w 136"/>
              <a:gd name="T77" fmla="*/ 11 h 24"/>
              <a:gd name="T78" fmla="*/ 85 w 136"/>
              <a:gd name="T79" fmla="*/ 3 h 24"/>
              <a:gd name="T80" fmla="*/ 71 w 136"/>
              <a:gd name="T81" fmla="*/ 12 h 24"/>
              <a:gd name="T82" fmla="*/ 65 w 136"/>
              <a:gd name="T83" fmla="*/ 17 h 24"/>
              <a:gd name="T84" fmla="*/ 61 w 136"/>
              <a:gd name="T85" fmla="*/ 15 h 24"/>
              <a:gd name="T86" fmla="*/ 61 w 136"/>
              <a:gd name="T87" fmla="*/ 11 h 24"/>
              <a:gd name="T88" fmla="*/ 50 w 136"/>
              <a:gd name="T89" fmla="*/ 18 h 24"/>
              <a:gd name="T90" fmla="*/ 41 w 136"/>
              <a:gd name="T91" fmla="*/ 22 h 24"/>
              <a:gd name="T92" fmla="*/ 40 w 136"/>
              <a:gd name="T93" fmla="*/ 15 h 24"/>
              <a:gd name="T94" fmla="*/ 41 w 136"/>
              <a:gd name="T95" fmla="*/ 10 h 24"/>
              <a:gd name="T96" fmla="*/ 30 w 136"/>
              <a:gd name="T97" fmla="*/ 18 h 24"/>
              <a:gd name="T98" fmla="*/ 23 w 136"/>
              <a:gd name="T99" fmla="*/ 22 h 24"/>
              <a:gd name="T100" fmla="*/ 20 w 136"/>
              <a:gd name="T101" fmla="*/ 20 h 24"/>
              <a:gd name="T102" fmla="*/ 17 w 136"/>
              <a:gd name="T103" fmla="*/ 14 h 24"/>
              <a:gd name="T104" fmla="*/ 6 w 136"/>
              <a:gd name="T105" fmla="*/ 22 h 24"/>
              <a:gd name="T106" fmla="*/ 1 w 136"/>
              <a:gd name="T107" fmla="*/ 21 h 24"/>
              <a:gd name="T108" fmla="*/ 1 w 136"/>
              <a:gd name="T109" fmla="*/ 12 h 24"/>
              <a:gd name="T110" fmla="*/ 1 w 136"/>
              <a:gd name="T111" fmla="*/ 7 h 24"/>
              <a:gd name="T112" fmla="*/ 6 w 136"/>
              <a:gd name="T113" fmla="*/ 10 h 24"/>
              <a:gd name="T114" fmla="*/ 4 w 136"/>
              <a:gd name="T115"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24">
                <a:moveTo>
                  <a:pt x="4" y="20"/>
                </a:moveTo>
                <a:lnTo>
                  <a:pt x="4" y="20"/>
                </a:lnTo>
                <a:lnTo>
                  <a:pt x="6" y="18"/>
                </a:lnTo>
                <a:lnTo>
                  <a:pt x="6" y="18"/>
                </a:lnTo>
                <a:lnTo>
                  <a:pt x="14" y="12"/>
                </a:lnTo>
                <a:lnTo>
                  <a:pt x="14" y="12"/>
                </a:lnTo>
                <a:lnTo>
                  <a:pt x="16" y="12"/>
                </a:lnTo>
                <a:lnTo>
                  <a:pt x="16" y="12"/>
                </a:lnTo>
                <a:lnTo>
                  <a:pt x="19" y="12"/>
                </a:lnTo>
                <a:lnTo>
                  <a:pt x="20" y="14"/>
                </a:lnTo>
                <a:lnTo>
                  <a:pt x="20" y="14"/>
                </a:lnTo>
                <a:lnTo>
                  <a:pt x="21" y="17"/>
                </a:lnTo>
                <a:lnTo>
                  <a:pt x="21" y="17"/>
                </a:lnTo>
                <a:lnTo>
                  <a:pt x="21" y="20"/>
                </a:lnTo>
                <a:lnTo>
                  <a:pt x="21" y="20"/>
                </a:lnTo>
                <a:lnTo>
                  <a:pt x="23" y="20"/>
                </a:lnTo>
                <a:lnTo>
                  <a:pt x="23" y="20"/>
                </a:lnTo>
                <a:lnTo>
                  <a:pt x="27" y="17"/>
                </a:lnTo>
                <a:lnTo>
                  <a:pt x="27" y="17"/>
                </a:lnTo>
                <a:lnTo>
                  <a:pt x="34" y="11"/>
                </a:lnTo>
                <a:lnTo>
                  <a:pt x="34" y="11"/>
                </a:lnTo>
                <a:lnTo>
                  <a:pt x="38" y="8"/>
                </a:lnTo>
                <a:lnTo>
                  <a:pt x="38" y="8"/>
                </a:lnTo>
                <a:lnTo>
                  <a:pt x="41" y="7"/>
                </a:lnTo>
                <a:lnTo>
                  <a:pt x="41" y="7"/>
                </a:lnTo>
                <a:lnTo>
                  <a:pt x="43" y="7"/>
                </a:lnTo>
                <a:lnTo>
                  <a:pt x="44" y="8"/>
                </a:lnTo>
                <a:lnTo>
                  <a:pt x="44" y="8"/>
                </a:lnTo>
                <a:lnTo>
                  <a:pt x="44" y="10"/>
                </a:lnTo>
                <a:lnTo>
                  <a:pt x="44" y="10"/>
                </a:lnTo>
                <a:lnTo>
                  <a:pt x="43" y="15"/>
                </a:lnTo>
                <a:lnTo>
                  <a:pt x="43" y="15"/>
                </a:lnTo>
                <a:lnTo>
                  <a:pt x="41" y="21"/>
                </a:lnTo>
                <a:lnTo>
                  <a:pt x="41" y="21"/>
                </a:lnTo>
                <a:lnTo>
                  <a:pt x="43" y="20"/>
                </a:lnTo>
                <a:lnTo>
                  <a:pt x="43" y="20"/>
                </a:lnTo>
                <a:lnTo>
                  <a:pt x="48" y="15"/>
                </a:lnTo>
                <a:lnTo>
                  <a:pt x="48" y="15"/>
                </a:lnTo>
                <a:lnTo>
                  <a:pt x="55" y="11"/>
                </a:lnTo>
                <a:lnTo>
                  <a:pt x="55" y="11"/>
                </a:lnTo>
                <a:lnTo>
                  <a:pt x="60" y="10"/>
                </a:lnTo>
                <a:lnTo>
                  <a:pt x="60" y="10"/>
                </a:lnTo>
                <a:lnTo>
                  <a:pt x="61" y="8"/>
                </a:lnTo>
                <a:lnTo>
                  <a:pt x="63" y="11"/>
                </a:lnTo>
                <a:lnTo>
                  <a:pt x="63" y="11"/>
                </a:lnTo>
                <a:lnTo>
                  <a:pt x="64" y="12"/>
                </a:lnTo>
                <a:lnTo>
                  <a:pt x="64" y="12"/>
                </a:lnTo>
                <a:lnTo>
                  <a:pt x="64" y="15"/>
                </a:lnTo>
                <a:lnTo>
                  <a:pt x="64" y="15"/>
                </a:lnTo>
                <a:lnTo>
                  <a:pt x="65" y="14"/>
                </a:lnTo>
                <a:lnTo>
                  <a:pt x="65" y="14"/>
                </a:lnTo>
                <a:lnTo>
                  <a:pt x="70" y="11"/>
                </a:lnTo>
                <a:lnTo>
                  <a:pt x="70" y="11"/>
                </a:lnTo>
                <a:lnTo>
                  <a:pt x="78" y="4"/>
                </a:lnTo>
                <a:lnTo>
                  <a:pt x="78" y="4"/>
                </a:lnTo>
                <a:lnTo>
                  <a:pt x="82" y="1"/>
                </a:lnTo>
                <a:lnTo>
                  <a:pt x="82" y="1"/>
                </a:lnTo>
                <a:lnTo>
                  <a:pt x="84" y="1"/>
                </a:lnTo>
                <a:lnTo>
                  <a:pt x="84" y="1"/>
                </a:lnTo>
                <a:lnTo>
                  <a:pt x="87" y="1"/>
                </a:lnTo>
                <a:lnTo>
                  <a:pt x="87" y="1"/>
                </a:lnTo>
                <a:lnTo>
                  <a:pt x="87" y="1"/>
                </a:lnTo>
                <a:lnTo>
                  <a:pt x="88" y="4"/>
                </a:lnTo>
                <a:lnTo>
                  <a:pt x="88" y="4"/>
                </a:lnTo>
                <a:lnTo>
                  <a:pt x="88" y="10"/>
                </a:lnTo>
                <a:lnTo>
                  <a:pt x="88" y="10"/>
                </a:lnTo>
                <a:lnTo>
                  <a:pt x="87" y="11"/>
                </a:lnTo>
                <a:lnTo>
                  <a:pt x="87" y="11"/>
                </a:lnTo>
                <a:lnTo>
                  <a:pt x="90" y="10"/>
                </a:lnTo>
                <a:lnTo>
                  <a:pt x="90" y="10"/>
                </a:lnTo>
                <a:lnTo>
                  <a:pt x="94" y="7"/>
                </a:lnTo>
                <a:lnTo>
                  <a:pt x="94" y="7"/>
                </a:lnTo>
                <a:lnTo>
                  <a:pt x="101" y="3"/>
                </a:lnTo>
                <a:lnTo>
                  <a:pt x="101" y="3"/>
                </a:lnTo>
                <a:lnTo>
                  <a:pt x="104" y="3"/>
                </a:lnTo>
                <a:lnTo>
                  <a:pt x="104" y="3"/>
                </a:lnTo>
                <a:lnTo>
                  <a:pt x="105" y="3"/>
                </a:lnTo>
                <a:lnTo>
                  <a:pt x="107" y="4"/>
                </a:lnTo>
                <a:lnTo>
                  <a:pt x="107" y="4"/>
                </a:lnTo>
                <a:lnTo>
                  <a:pt x="107" y="8"/>
                </a:lnTo>
                <a:lnTo>
                  <a:pt x="107" y="8"/>
                </a:lnTo>
                <a:lnTo>
                  <a:pt x="107" y="10"/>
                </a:lnTo>
                <a:lnTo>
                  <a:pt x="107" y="10"/>
                </a:lnTo>
                <a:lnTo>
                  <a:pt x="108" y="10"/>
                </a:lnTo>
                <a:lnTo>
                  <a:pt x="108" y="10"/>
                </a:lnTo>
                <a:lnTo>
                  <a:pt x="112" y="5"/>
                </a:lnTo>
                <a:lnTo>
                  <a:pt x="112" y="5"/>
                </a:lnTo>
                <a:lnTo>
                  <a:pt x="118" y="1"/>
                </a:lnTo>
                <a:lnTo>
                  <a:pt x="118" y="1"/>
                </a:lnTo>
                <a:lnTo>
                  <a:pt x="121" y="0"/>
                </a:lnTo>
                <a:lnTo>
                  <a:pt x="121" y="0"/>
                </a:lnTo>
                <a:lnTo>
                  <a:pt x="122" y="0"/>
                </a:lnTo>
                <a:lnTo>
                  <a:pt x="124" y="1"/>
                </a:lnTo>
                <a:lnTo>
                  <a:pt x="124" y="1"/>
                </a:lnTo>
                <a:lnTo>
                  <a:pt x="124" y="4"/>
                </a:lnTo>
                <a:lnTo>
                  <a:pt x="124" y="4"/>
                </a:lnTo>
                <a:lnTo>
                  <a:pt x="124" y="7"/>
                </a:lnTo>
                <a:lnTo>
                  <a:pt x="124" y="7"/>
                </a:lnTo>
                <a:lnTo>
                  <a:pt x="125" y="7"/>
                </a:lnTo>
                <a:lnTo>
                  <a:pt x="125" y="7"/>
                </a:lnTo>
                <a:lnTo>
                  <a:pt x="131" y="3"/>
                </a:lnTo>
                <a:lnTo>
                  <a:pt x="131" y="3"/>
                </a:lnTo>
                <a:lnTo>
                  <a:pt x="132" y="1"/>
                </a:lnTo>
                <a:lnTo>
                  <a:pt x="132" y="1"/>
                </a:lnTo>
                <a:lnTo>
                  <a:pt x="135" y="1"/>
                </a:lnTo>
                <a:lnTo>
                  <a:pt x="136" y="3"/>
                </a:lnTo>
                <a:lnTo>
                  <a:pt x="136" y="3"/>
                </a:lnTo>
                <a:lnTo>
                  <a:pt x="136" y="5"/>
                </a:lnTo>
                <a:lnTo>
                  <a:pt x="136" y="8"/>
                </a:lnTo>
                <a:lnTo>
                  <a:pt x="136" y="8"/>
                </a:lnTo>
                <a:lnTo>
                  <a:pt x="134" y="10"/>
                </a:lnTo>
                <a:lnTo>
                  <a:pt x="132" y="10"/>
                </a:lnTo>
                <a:lnTo>
                  <a:pt x="132" y="10"/>
                </a:lnTo>
                <a:lnTo>
                  <a:pt x="131" y="8"/>
                </a:lnTo>
                <a:lnTo>
                  <a:pt x="131" y="7"/>
                </a:lnTo>
                <a:lnTo>
                  <a:pt x="131" y="7"/>
                </a:lnTo>
                <a:lnTo>
                  <a:pt x="131" y="5"/>
                </a:lnTo>
                <a:lnTo>
                  <a:pt x="131" y="5"/>
                </a:lnTo>
                <a:lnTo>
                  <a:pt x="131" y="5"/>
                </a:lnTo>
                <a:lnTo>
                  <a:pt x="131" y="5"/>
                </a:lnTo>
                <a:lnTo>
                  <a:pt x="125" y="8"/>
                </a:lnTo>
                <a:lnTo>
                  <a:pt x="125" y="8"/>
                </a:lnTo>
                <a:lnTo>
                  <a:pt x="124" y="10"/>
                </a:lnTo>
                <a:lnTo>
                  <a:pt x="124" y="10"/>
                </a:lnTo>
                <a:lnTo>
                  <a:pt x="121" y="10"/>
                </a:lnTo>
                <a:lnTo>
                  <a:pt x="121" y="7"/>
                </a:lnTo>
                <a:lnTo>
                  <a:pt x="121" y="7"/>
                </a:lnTo>
                <a:lnTo>
                  <a:pt x="121" y="4"/>
                </a:lnTo>
                <a:lnTo>
                  <a:pt x="121" y="4"/>
                </a:lnTo>
                <a:lnTo>
                  <a:pt x="121" y="3"/>
                </a:lnTo>
                <a:lnTo>
                  <a:pt x="121" y="3"/>
                </a:lnTo>
                <a:lnTo>
                  <a:pt x="119" y="3"/>
                </a:lnTo>
                <a:lnTo>
                  <a:pt x="119" y="3"/>
                </a:lnTo>
                <a:lnTo>
                  <a:pt x="114" y="8"/>
                </a:lnTo>
                <a:lnTo>
                  <a:pt x="114" y="8"/>
                </a:lnTo>
                <a:lnTo>
                  <a:pt x="108" y="12"/>
                </a:lnTo>
                <a:lnTo>
                  <a:pt x="108" y="12"/>
                </a:lnTo>
                <a:lnTo>
                  <a:pt x="107" y="12"/>
                </a:lnTo>
                <a:lnTo>
                  <a:pt x="107" y="12"/>
                </a:lnTo>
                <a:lnTo>
                  <a:pt x="104" y="12"/>
                </a:lnTo>
                <a:lnTo>
                  <a:pt x="104" y="11"/>
                </a:lnTo>
                <a:lnTo>
                  <a:pt x="104" y="11"/>
                </a:lnTo>
                <a:lnTo>
                  <a:pt x="104" y="8"/>
                </a:lnTo>
                <a:lnTo>
                  <a:pt x="104" y="8"/>
                </a:lnTo>
                <a:lnTo>
                  <a:pt x="104" y="5"/>
                </a:lnTo>
                <a:lnTo>
                  <a:pt x="104" y="5"/>
                </a:lnTo>
                <a:lnTo>
                  <a:pt x="102" y="5"/>
                </a:lnTo>
                <a:lnTo>
                  <a:pt x="102" y="5"/>
                </a:lnTo>
                <a:lnTo>
                  <a:pt x="95" y="10"/>
                </a:lnTo>
                <a:lnTo>
                  <a:pt x="95" y="10"/>
                </a:lnTo>
                <a:lnTo>
                  <a:pt x="91" y="12"/>
                </a:lnTo>
                <a:lnTo>
                  <a:pt x="91" y="12"/>
                </a:lnTo>
                <a:lnTo>
                  <a:pt x="88" y="14"/>
                </a:lnTo>
                <a:lnTo>
                  <a:pt x="88" y="14"/>
                </a:lnTo>
                <a:lnTo>
                  <a:pt x="85" y="12"/>
                </a:lnTo>
                <a:lnTo>
                  <a:pt x="85" y="11"/>
                </a:lnTo>
                <a:lnTo>
                  <a:pt x="85" y="11"/>
                </a:lnTo>
                <a:lnTo>
                  <a:pt x="85" y="8"/>
                </a:lnTo>
                <a:lnTo>
                  <a:pt x="85" y="8"/>
                </a:lnTo>
                <a:lnTo>
                  <a:pt x="85" y="3"/>
                </a:lnTo>
                <a:lnTo>
                  <a:pt x="85" y="3"/>
                </a:lnTo>
                <a:lnTo>
                  <a:pt x="82" y="4"/>
                </a:lnTo>
                <a:lnTo>
                  <a:pt x="82" y="4"/>
                </a:lnTo>
                <a:lnTo>
                  <a:pt x="71" y="12"/>
                </a:lnTo>
                <a:lnTo>
                  <a:pt x="71" y="12"/>
                </a:lnTo>
                <a:lnTo>
                  <a:pt x="67" y="17"/>
                </a:lnTo>
                <a:lnTo>
                  <a:pt x="67" y="17"/>
                </a:lnTo>
                <a:lnTo>
                  <a:pt x="65" y="17"/>
                </a:lnTo>
                <a:lnTo>
                  <a:pt x="65" y="17"/>
                </a:lnTo>
                <a:lnTo>
                  <a:pt x="63" y="17"/>
                </a:lnTo>
                <a:lnTo>
                  <a:pt x="61" y="15"/>
                </a:lnTo>
                <a:lnTo>
                  <a:pt x="61" y="15"/>
                </a:lnTo>
                <a:lnTo>
                  <a:pt x="61" y="12"/>
                </a:lnTo>
                <a:lnTo>
                  <a:pt x="61" y="12"/>
                </a:lnTo>
                <a:lnTo>
                  <a:pt x="61" y="11"/>
                </a:lnTo>
                <a:lnTo>
                  <a:pt x="61" y="11"/>
                </a:lnTo>
                <a:lnTo>
                  <a:pt x="57" y="12"/>
                </a:lnTo>
                <a:lnTo>
                  <a:pt x="57" y="12"/>
                </a:lnTo>
                <a:lnTo>
                  <a:pt x="50" y="18"/>
                </a:lnTo>
                <a:lnTo>
                  <a:pt x="50" y="18"/>
                </a:lnTo>
                <a:lnTo>
                  <a:pt x="44" y="21"/>
                </a:lnTo>
                <a:lnTo>
                  <a:pt x="44" y="21"/>
                </a:lnTo>
                <a:lnTo>
                  <a:pt x="41" y="22"/>
                </a:lnTo>
                <a:lnTo>
                  <a:pt x="41" y="22"/>
                </a:lnTo>
                <a:lnTo>
                  <a:pt x="38" y="22"/>
                </a:lnTo>
                <a:lnTo>
                  <a:pt x="38" y="20"/>
                </a:lnTo>
                <a:lnTo>
                  <a:pt x="38" y="20"/>
                </a:lnTo>
                <a:lnTo>
                  <a:pt x="40" y="15"/>
                </a:lnTo>
                <a:lnTo>
                  <a:pt x="40" y="15"/>
                </a:lnTo>
                <a:lnTo>
                  <a:pt x="41" y="11"/>
                </a:lnTo>
                <a:lnTo>
                  <a:pt x="41" y="11"/>
                </a:lnTo>
                <a:lnTo>
                  <a:pt x="41" y="10"/>
                </a:lnTo>
                <a:lnTo>
                  <a:pt x="41" y="10"/>
                </a:lnTo>
                <a:lnTo>
                  <a:pt x="40" y="10"/>
                </a:lnTo>
                <a:lnTo>
                  <a:pt x="40" y="10"/>
                </a:lnTo>
                <a:lnTo>
                  <a:pt x="30" y="18"/>
                </a:lnTo>
                <a:lnTo>
                  <a:pt x="30" y="18"/>
                </a:lnTo>
                <a:lnTo>
                  <a:pt x="24" y="21"/>
                </a:lnTo>
                <a:lnTo>
                  <a:pt x="24" y="21"/>
                </a:lnTo>
                <a:lnTo>
                  <a:pt x="23" y="22"/>
                </a:lnTo>
                <a:lnTo>
                  <a:pt x="23" y="22"/>
                </a:lnTo>
                <a:lnTo>
                  <a:pt x="20" y="21"/>
                </a:lnTo>
                <a:lnTo>
                  <a:pt x="20" y="20"/>
                </a:lnTo>
                <a:lnTo>
                  <a:pt x="20" y="20"/>
                </a:lnTo>
                <a:lnTo>
                  <a:pt x="19" y="18"/>
                </a:lnTo>
                <a:lnTo>
                  <a:pt x="19" y="18"/>
                </a:lnTo>
                <a:lnTo>
                  <a:pt x="17" y="14"/>
                </a:lnTo>
                <a:lnTo>
                  <a:pt x="17" y="14"/>
                </a:lnTo>
                <a:lnTo>
                  <a:pt x="16" y="15"/>
                </a:lnTo>
                <a:lnTo>
                  <a:pt x="16" y="15"/>
                </a:lnTo>
                <a:lnTo>
                  <a:pt x="6" y="22"/>
                </a:lnTo>
                <a:lnTo>
                  <a:pt x="6" y="22"/>
                </a:lnTo>
                <a:lnTo>
                  <a:pt x="4" y="22"/>
                </a:lnTo>
                <a:lnTo>
                  <a:pt x="4" y="22"/>
                </a:lnTo>
                <a:lnTo>
                  <a:pt x="3" y="24"/>
                </a:lnTo>
                <a:lnTo>
                  <a:pt x="1" y="21"/>
                </a:lnTo>
                <a:lnTo>
                  <a:pt x="1" y="21"/>
                </a:lnTo>
                <a:lnTo>
                  <a:pt x="1" y="21"/>
                </a:lnTo>
                <a:lnTo>
                  <a:pt x="1" y="21"/>
                </a:lnTo>
                <a:lnTo>
                  <a:pt x="1" y="12"/>
                </a:lnTo>
                <a:lnTo>
                  <a:pt x="1" y="12"/>
                </a:lnTo>
                <a:lnTo>
                  <a:pt x="0" y="8"/>
                </a:lnTo>
                <a:lnTo>
                  <a:pt x="0" y="8"/>
                </a:lnTo>
                <a:lnTo>
                  <a:pt x="1" y="7"/>
                </a:lnTo>
                <a:lnTo>
                  <a:pt x="4" y="7"/>
                </a:lnTo>
                <a:lnTo>
                  <a:pt x="4" y="7"/>
                </a:lnTo>
                <a:lnTo>
                  <a:pt x="6" y="8"/>
                </a:lnTo>
                <a:lnTo>
                  <a:pt x="6" y="10"/>
                </a:lnTo>
                <a:lnTo>
                  <a:pt x="6" y="10"/>
                </a:lnTo>
                <a:lnTo>
                  <a:pt x="4" y="20"/>
                </a:lnTo>
                <a:lnTo>
                  <a:pt x="4" y="20"/>
                </a:lnTo>
                <a:lnTo>
                  <a:pt x="4" y="20"/>
                </a:lnTo>
                <a:lnTo>
                  <a:pt x="4" y="2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2" name="Freeform 134"/>
          <p:cNvSpPr/>
          <p:nvPr/>
        </p:nvSpPr>
        <p:spPr bwMode="auto">
          <a:xfrm>
            <a:off x="7707616" y="3739280"/>
            <a:ext cx="297348" cy="33845"/>
          </a:xfrm>
          <a:custGeom>
            <a:avLst/>
            <a:gdLst>
              <a:gd name="T0" fmla="*/ 14 w 169"/>
              <a:gd name="T1" fmla="*/ 17 h 20"/>
              <a:gd name="T2" fmla="*/ 8 w 169"/>
              <a:gd name="T3" fmla="*/ 17 h 20"/>
              <a:gd name="T4" fmla="*/ 5 w 169"/>
              <a:gd name="T5" fmla="*/ 17 h 20"/>
              <a:gd name="T6" fmla="*/ 1 w 169"/>
              <a:gd name="T7" fmla="*/ 20 h 20"/>
              <a:gd name="T8" fmla="*/ 0 w 169"/>
              <a:gd name="T9" fmla="*/ 13 h 20"/>
              <a:gd name="T10" fmla="*/ 4 w 169"/>
              <a:gd name="T11" fmla="*/ 11 h 20"/>
              <a:gd name="T12" fmla="*/ 4 w 169"/>
              <a:gd name="T13" fmla="*/ 15 h 20"/>
              <a:gd name="T14" fmla="*/ 7 w 169"/>
              <a:gd name="T15" fmla="*/ 13 h 20"/>
              <a:gd name="T16" fmla="*/ 11 w 169"/>
              <a:gd name="T17" fmla="*/ 15 h 20"/>
              <a:gd name="T18" fmla="*/ 23 w 169"/>
              <a:gd name="T19" fmla="*/ 10 h 20"/>
              <a:gd name="T20" fmla="*/ 27 w 169"/>
              <a:gd name="T21" fmla="*/ 14 h 20"/>
              <a:gd name="T22" fmla="*/ 31 w 169"/>
              <a:gd name="T23" fmla="*/ 13 h 20"/>
              <a:gd name="T24" fmla="*/ 42 w 169"/>
              <a:gd name="T25" fmla="*/ 8 h 20"/>
              <a:gd name="T26" fmla="*/ 48 w 169"/>
              <a:gd name="T27" fmla="*/ 11 h 20"/>
              <a:gd name="T28" fmla="*/ 62 w 169"/>
              <a:gd name="T29" fmla="*/ 3 h 20"/>
              <a:gd name="T30" fmla="*/ 68 w 169"/>
              <a:gd name="T31" fmla="*/ 7 h 20"/>
              <a:gd name="T32" fmla="*/ 69 w 169"/>
              <a:gd name="T33" fmla="*/ 8 h 20"/>
              <a:gd name="T34" fmla="*/ 84 w 169"/>
              <a:gd name="T35" fmla="*/ 0 h 20"/>
              <a:gd name="T36" fmla="*/ 88 w 169"/>
              <a:gd name="T37" fmla="*/ 6 h 20"/>
              <a:gd name="T38" fmla="*/ 95 w 169"/>
              <a:gd name="T39" fmla="*/ 0 h 20"/>
              <a:gd name="T40" fmla="*/ 99 w 169"/>
              <a:gd name="T41" fmla="*/ 6 h 20"/>
              <a:gd name="T42" fmla="*/ 105 w 169"/>
              <a:gd name="T43" fmla="*/ 7 h 20"/>
              <a:gd name="T44" fmla="*/ 113 w 169"/>
              <a:gd name="T45" fmla="*/ 1 h 20"/>
              <a:gd name="T46" fmla="*/ 119 w 169"/>
              <a:gd name="T47" fmla="*/ 7 h 20"/>
              <a:gd name="T48" fmla="*/ 126 w 169"/>
              <a:gd name="T49" fmla="*/ 7 h 20"/>
              <a:gd name="T50" fmla="*/ 135 w 169"/>
              <a:gd name="T51" fmla="*/ 6 h 20"/>
              <a:gd name="T52" fmla="*/ 145 w 169"/>
              <a:gd name="T53" fmla="*/ 3 h 20"/>
              <a:gd name="T54" fmla="*/ 150 w 169"/>
              <a:gd name="T55" fmla="*/ 3 h 20"/>
              <a:gd name="T56" fmla="*/ 152 w 169"/>
              <a:gd name="T57" fmla="*/ 3 h 20"/>
              <a:gd name="T58" fmla="*/ 159 w 169"/>
              <a:gd name="T59" fmla="*/ 4 h 20"/>
              <a:gd name="T60" fmla="*/ 165 w 169"/>
              <a:gd name="T61" fmla="*/ 1 h 20"/>
              <a:gd name="T62" fmla="*/ 166 w 169"/>
              <a:gd name="T63" fmla="*/ 7 h 20"/>
              <a:gd name="T64" fmla="*/ 160 w 169"/>
              <a:gd name="T65" fmla="*/ 7 h 20"/>
              <a:gd name="T66" fmla="*/ 155 w 169"/>
              <a:gd name="T67" fmla="*/ 4 h 20"/>
              <a:gd name="T68" fmla="*/ 150 w 169"/>
              <a:gd name="T69" fmla="*/ 7 h 20"/>
              <a:gd name="T70" fmla="*/ 148 w 169"/>
              <a:gd name="T71" fmla="*/ 4 h 20"/>
              <a:gd name="T72" fmla="*/ 138 w 169"/>
              <a:gd name="T73" fmla="*/ 11 h 20"/>
              <a:gd name="T74" fmla="*/ 132 w 169"/>
              <a:gd name="T75" fmla="*/ 6 h 20"/>
              <a:gd name="T76" fmla="*/ 128 w 169"/>
              <a:gd name="T77" fmla="*/ 8 h 20"/>
              <a:gd name="T78" fmla="*/ 118 w 169"/>
              <a:gd name="T79" fmla="*/ 8 h 20"/>
              <a:gd name="T80" fmla="*/ 116 w 169"/>
              <a:gd name="T81" fmla="*/ 6 h 20"/>
              <a:gd name="T82" fmla="*/ 108 w 169"/>
              <a:gd name="T83" fmla="*/ 7 h 20"/>
              <a:gd name="T84" fmla="*/ 96 w 169"/>
              <a:gd name="T85" fmla="*/ 11 h 20"/>
              <a:gd name="T86" fmla="*/ 96 w 169"/>
              <a:gd name="T87" fmla="*/ 3 h 20"/>
              <a:gd name="T88" fmla="*/ 91 w 169"/>
              <a:gd name="T89" fmla="*/ 6 h 20"/>
              <a:gd name="T90" fmla="*/ 84 w 169"/>
              <a:gd name="T91" fmla="*/ 6 h 20"/>
              <a:gd name="T92" fmla="*/ 81 w 169"/>
              <a:gd name="T93" fmla="*/ 3 h 20"/>
              <a:gd name="T94" fmla="*/ 72 w 169"/>
              <a:gd name="T95" fmla="*/ 10 h 20"/>
              <a:gd name="T96" fmla="*/ 65 w 169"/>
              <a:gd name="T97" fmla="*/ 10 h 20"/>
              <a:gd name="T98" fmla="*/ 62 w 169"/>
              <a:gd name="T99" fmla="*/ 7 h 20"/>
              <a:gd name="T100" fmla="*/ 50 w 169"/>
              <a:gd name="T101" fmla="*/ 14 h 20"/>
              <a:gd name="T102" fmla="*/ 42 w 169"/>
              <a:gd name="T103" fmla="*/ 11 h 20"/>
              <a:gd name="T104" fmla="*/ 34 w 169"/>
              <a:gd name="T105" fmla="*/ 14 h 20"/>
              <a:gd name="T106" fmla="*/ 28 w 169"/>
              <a:gd name="T107" fmla="*/ 18 h 20"/>
              <a:gd name="T108" fmla="*/ 24 w 169"/>
              <a:gd name="T109"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9" h="20">
                <a:moveTo>
                  <a:pt x="24" y="11"/>
                </a:moveTo>
                <a:lnTo>
                  <a:pt x="24" y="11"/>
                </a:lnTo>
                <a:lnTo>
                  <a:pt x="20" y="13"/>
                </a:lnTo>
                <a:lnTo>
                  <a:pt x="20" y="13"/>
                </a:lnTo>
                <a:lnTo>
                  <a:pt x="14" y="17"/>
                </a:lnTo>
                <a:lnTo>
                  <a:pt x="14" y="17"/>
                </a:lnTo>
                <a:lnTo>
                  <a:pt x="11" y="18"/>
                </a:lnTo>
                <a:lnTo>
                  <a:pt x="11" y="18"/>
                </a:lnTo>
                <a:lnTo>
                  <a:pt x="10" y="18"/>
                </a:lnTo>
                <a:lnTo>
                  <a:pt x="8" y="17"/>
                </a:lnTo>
                <a:lnTo>
                  <a:pt x="8" y="17"/>
                </a:lnTo>
                <a:lnTo>
                  <a:pt x="8" y="15"/>
                </a:lnTo>
                <a:lnTo>
                  <a:pt x="8" y="15"/>
                </a:lnTo>
                <a:lnTo>
                  <a:pt x="5" y="17"/>
                </a:lnTo>
                <a:lnTo>
                  <a:pt x="5" y="17"/>
                </a:lnTo>
                <a:lnTo>
                  <a:pt x="4" y="20"/>
                </a:lnTo>
                <a:lnTo>
                  <a:pt x="4" y="20"/>
                </a:lnTo>
                <a:lnTo>
                  <a:pt x="1" y="20"/>
                </a:lnTo>
                <a:lnTo>
                  <a:pt x="1" y="20"/>
                </a:lnTo>
                <a:lnTo>
                  <a:pt x="1" y="20"/>
                </a:lnTo>
                <a:lnTo>
                  <a:pt x="0" y="18"/>
                </a:lnTo>
                <a:lnTo>
                  <a:pt x="0" y="18"/>
                </a:lnTo>
                <a:lnTo>
                  <a:pt x="0" y="14"/>
                </a:lnTo>
                <a:lnTo>
                  <a:pt x="0" y="14"/>
                </a:lnTo>
                <a:lnTo>
                  <a:pt x="0" y="13"/>
                </a:lnTo>
                <a:lnTo>
                  <a:pt x="0" y="13"/>
                </a:lnTo>
                <a:lnTo>
                  <a:pt x="0" y="11"/>
                </a:lnTo>
                <a:lnTo>
                  <a:pt x="1" y="11"/>
                </a:lnTo>
                <a:lnTo>
                  <a:pt x="1" y="11"/>
                </a:lnTo>
                <a:lnTo>
                  <a:pt x="4" y="11"/>
                </a:lnTo>
                <a:lnTo>
                  <a:pt x="4" y="13"/>
                </a:lnTo>
                <a:lnTo>
                  <a:pt x="4" y="13"/>
                </a:lnTo>
                <a:lnTo>
                  <a:pt x="4" y="15"/>
                </a:lnTo>
                <a:lnTo>
                  <a:pt x="4" y="15"/>
                </a:lnTo>
                <a:lnTo>
                  <a:pt x="4" y="15"/>
                </a:lnTo>
                <a:lnTo>
                  <a:pt x="4" y="15"/>
                </a:lnTo>
                <a:lnTo>
                  <a:pt x="4" y="15"/>
                </a:lnTo>
                <a:lnTo>
                  <a:pt x="4" y="15"/>
                </a:lnTo>
                <a:lnTo>
                  <a:pt x="7" y="13"/>
                </a:lnTo>
                <a:lnTo>
                  <a:pt x="7" y="13"/>
                </a:lnTo>
                <a:lnTo>
                  <a:pt x="10" y="11"/>
                </a:lnTo>
                <a:lnTo>
                  <a:pt x="11" y="13"/>
                </a:lnTo>
                <a:lnTo>
                  <a:pt x="11" y="13"/>
                </a:lnTo>
                <a:lnTo>
                  <a:pt x="11" y="15"/>
                </a:lnTo>
                <a:lnTo>
                  <a:pt x="11" y="15"/>
                </a:lnTo>
                <a:lnTo>
                  <a:pt x="13" y="14"/>
                </a:lnTo>
                <a:lnTo>
                  <a:pt x="13" y="14"/>
                </a:lnTo>
                <a:lnTo>
                  <a:pt x="18" y="11"/>
                </a:lnTo>
                <a:lnTo>
                  <a:pt x="18" y="11"/>
                </a:lnTo>
                <a:lnTo>
                  <a:pt x="23" y="10"/>
                </a:lnTo>
                <a:lnTo>
                  <a:pt x="23" y="10"/>
                </a:lnTo>
                <a:lnTo>
                  <a:pt x="24" y="8"/>
                </a:lnTo>
                <a:lnTo>
                  <a:pt x="27" y="11"/>
                </a:lnTo>
                <a:lnTo>
                  <a:pt x="27" y="11"/>
                </a:lnTo>
                <a:lnTo>
                  <a:pt x="27" y="14"/>
                </a:lnTo>
                <a:lnTo>
                  <a:pt x="27" y="14"/>
                </a:lnTo>
                <a:lnTo>
                  <a:pt x="27" y="15"/>
                </a:lnTo>
                <a:lnTo>
                  <a:pt x="27" y="15"/>
                </a:lnTo>
                <a:lnTo>
                  <a:pt x="31" y="13"/>
                </a:lnTo>
                <a:lnTo>
                  <a:pt x="31" y="13"/>
                </a:lnTo>
                <a:lnTo>
                  <a:pt x="38" y="8"/>
                </a:lnTo>
                <a:lnTo>
                  <a:pt x="38" y="8"/>
                </a:lnTo>
                <a:lnTo>
                  <a:pt x="40" y="8"/>
                </a:lnTo>
                <a:lnTo>
                  <a:pt x="40" y="8"/>
                </a:lnTo>
                <a:lnTo>
                  <a:pt x="42" y="8"/>
                </a:lnTo>
                <a:lnTo>
                  <a:pt x="44" y="10"/>
                </a:lnTo>
                <a:lnTo>
                  <a:pt x="44" y="10"/>
                </a:lnTo>
                <a:lnTo>
                  <a:pt x="45" y="11"/>
                </a:lnTo>
                <a:lnTo>
                  <a:pt x="48" y="11"/>
                </a:lnTo>
                <a:lnTo>
                  <a:pt x="48" y="11"/>
                </a:lnTo>
                <a:lnTo>
                  <a:pt x="54" y="8"/>
                </a:lnTo>
                <a:lnTo>
                  <a:pt x="54" y="8"/>
                </a:lnTo>
                <a:lnTo>
                  <a:pt x="61" y="4"/>
                </a:lnTo>
                <a:lnTo>
                  <a:pt x="61" y="4"/>
                </a:lnTo>
                <a:lnTo>
                  <a:pt x="62" y="3"/>
                </a:lnTo>
                <a:lnTo>
                  <a:pt x="62" y="3"/>
                </a:lnTo>
                <a:lnTo>
                  <a:pt x="64" y="3"/>
                </a:lnTo>
                <a:lnTo>
                  <a:pt x="65" y="4"/>
                </a:lnTo>
                <a:lnTo>
                  <a:pt x="65" y="4"/>
                </a:lnTo>
                <a:lnTo>
                  <a:pt x="68" y="7"/>
                </a:lnTo>
                <a:lnTo>
                  <a:pt x="68" y="7"/>
                </a:lnTo>
                <a:lnTo>
                  <a:pt x="68" y="10"/>
                </a:lnTo>
                <a:lnTo>
                  <a:pt x="68" y="10"/>
                </a:lnTo>
                <a:lnTo>
                  <a:pt x="69" y="8"/>
                </a:lnTo>
                <a:lnTo>
                  <a:pt x="69" y="8"/>
                </a:lnTo>
                <a:lnTo>
                  <a:pt x="75" y="4"/>
                </a:lnTo>
                <a:lnTo>
                  <a:pt x="75" y="4"/>
                </a:lnTo>
                <a:lnTo>
                  <a:pt x="79" y="0"/>
                </a:lnTo>
                <a:lnTo>
                  <a:pt x="79" y="0"/>
                </a:lnTo>
                <a:lnTo>
                  <a:pt x="84" y="0"/>
                </a:lnTo>
                <a:lnTo>
                  <a:pt x="85" y="3"/>
                </a:lnTo>
                <a:lnTo>
                  <a:pt x="85" y="3"/>
                </a:lnTo>
                <a:lnTo>
                  <a:pt x="86" y="6"/>
                </a:lnTo>
                <a:lnTo>
                  <a:pt x="86" y="6"/>
                </a:lnTo>
                <a:lnTo>
                  <a:pt x="88" y="6"/>
                </a:lnTo>
                <a:lnTo>
                  <a:pt x="88" y="6"/>
                </a:lnTo>
                <a:lnTo>
                  <a:pt x="91" y="3"/>
                </a:lnTo>
                <a:lnTo>
                  <a:pt x="91" y="3"/>
                </a:lnTo>
                <a:lnTo>
                  <a:pt x="95" y="0"/>
                </a:lnTo>
                <a:lnTo>
                  <a:pt x="95" y="0"/>
                </a:lnTo>
                <a:lnTo>
                  <a:pt x="98" y="0"/>
                </a:lnTo>
                <a:lnTo>
                  <a:pt x="99" y="1"/>
                </a:lnTo>
                <a:lnTo>
                  <a:pt x="99" y="1"/>
                </a:lnTo>
                <a:lnTo>
                  <a:pt x="99" y="6"/>
                </a:lnTo>
                <a:lnTo>
                  <a:pt x="99" y="6"/>
                </a:lnTo>
                <a:lnTo>
                  <a:pt x="99" y="10"/>
                </a:lnTo>
                <a:lnTo>
                  <a:pt x="99" y="10"/>
                </a:lnTo>
                <a:lnTo>
                  <a:pt x="101" y="10"/>
                </a:lnTo>
                <a:lnTo>
                  <a:pt x="101" y="10"/>
                </a:lnTo>
                <a:lnTo>
                  <a:pt x="105" y="7"/>
                </a:lnTo>
                <a:lnTo>
                  <a:pt x="105" y="7"/>
                </a:lnTo>
                <a:lnTo>
                  <a:pt x="111" y="3"/>
                </a:lnTo>
                <a:lnTo>
                  <a:pt x="111" y="3"/>
                </a:lnTo>
                <a:lnTo>
                  <a:pt x="113" y="1"/>
                </a:lnTo>
                <a:lnTo>
                  <a:pt x="113" y="1"/>
                </a:lnTo>
                <a:lnTo>
                  <a:pt x="116" y="1"/>
                </a:lnTo>
                <a:lnTo>
                  <a:pt x="118" y="3"/>
                </a:lnTo>
                <a:lnTo>
                  <a:pt x="118" y="3"/>
                </a:lnTo>
                <a:lnTo>
                  <a:pt x="119" y="7"/>
                </a:lnTo>
                <a:lnTo>
                  <a:pt x="119" y="7"/>
                </a:lnTo>
                <a:lnTo>
                  <a:pt x="121" y="8"/>
                </a:lnTo>
                <a:lnTo>
                  <a:pt x="122" y="8"/>
                </a:lnTo>
                <a:lnTo>
                  <a:pt x="122" y="8"/>
                </a:lnTo>
                <a:lnTo>
                  <a:pt x="126" y="7"/>
                </a:lnTo>
                <a:lnTo>
                  <a:pt x="126" y="7"/>
                </a:lnTo>
                <a:lnTo>
                  <a:pt x="131" y="4"/>
                </a:lnTo>
                <a:lnTo>
                  <a:pt x="131" y="4"/>
                </a:lnTo>
                <a:lnTo>
                  <a:pt x="133" y="4"/>
                </a:lnTo>
                <a:lnTo>
                  <a:pt x="135" y="6"/>
                </a:lnTo>
                <a:lnTo>
                  <a:pt x="135" y="6"/>
                </a:lnTo>
                <a:lnTo>
                  <a:pt x="136" y="10"/>
                </a:lnTo>
                <a:lnTo>
                  <a:pt x="136" y="10"/>
                </a:lnTo>
                <a:lnTo>
                  <a:pt x="139" y="7"/>
                </a:lnTo>
                <a:lnTo>
                  <a:pt x="139" y="7"/>
                </a:lnTo>
                <a:lnTo>
                  <a:pt x="145" y="3"/>
                </a:lnTo>
                <a:lnTo>
                  <a:pt x="145" y="3"/>
                </a:lnTo>
                <a:lnTo>
                  <a:pt x="146" y="1"/>
                </a:lnTo>
                <a:lnTo>
                  <a:pt x="146" y="1"/>
                </a:lnTo>
                <a:lnTo>
                  <a:pt x="149" y="1"/>
                </a:lnTo>
                <a:lnTo>
                  <a:pt x="150" y="3"/>
                </a:lnTo>
                <a:lnTo>
                  <a:pt x="150" y="3"/>
                </a:lnTo>
                <a:lnTo>
                  <a:pt x="150" y="4"/>
                </a:lnTo>
                <a:lnTo>
                  <a:pt x="150" y="4"/>
                </a:lnTo>
                <a:lnTo>
                  <a:pt x="152" y="3"/>
                </a:lnTo>
                <a:lnTo>
                  <a:pt x="152" y="3"/>
                </a:lnTo>
                <a:lnTo>
                  <a:pt x="155" y="1"/>
                </a:lnTo>
                <a:lnTo>
                  <a:pt x="158" y="3"/>
                </a:lnTo>
                <a:lnTo>
                  <a:pt x="158" y="3"/>
                </a:lnTo>
                <a:lnTo>
                  <a:pt x="158" y="4"/>
                </a:lnTo>
                <a:lnTo>
                  <a:pt x="159" y="4"/>
                </a:lnTo>
                <a:lnTo>
                  <a:pt x="159" y="4"/>
                </a:lnTo>
                <a:lnTo>
                  <a:pt x="163" y="3"/>
                </a:lnTo>
                <a:lnTo>
                  <a:pt x="163" y="3"/>
                </a:lnTo>
                <a:lnTo>
                  <a:pt x="165" y="1"/>
                </a:lnTo>
                <a:lnTo>
                  <a:pt x="165" y="1"/>
                </a:lnTo>
                <a:lnTo>
                  <a:pt x="167" y="3"/>
                </a:lnTo>
                <a:lnTo>
                  <a:pt x="169" y="4"/>
                </a:lnTo>
                <a:lnTo>
                  <a:pt x="169" y="4"/>
                </a:lnTo>
                <a:lnTo>
                  <a:pt x="167" y="7"/>
                </a:lnTo>
                <a:lnTo>
                  <a:pt x="166" y="7"/>
                </a:lnTo>
                <a:lnTo>
                  <a:pt x="166" y="7"/>
                </a:lnTo>
                <a:lnTo>
                  <a:pt x="165" y="7"/>
                </a:lnTo>
                <a:lnTo>
                  <a:pt x="165" y="7"/>
                </a:lnTo>
                <a:lnTo>
                  <a:pt x="163" y="7"/>
                </a:lnTo>
                <a:lnTo>
                  <a:pt x="160" y="7"/>
                </a:lnTo>
                <a:lnTo>
                  <a:pt x="160" y="7"/>
                </a:lnTo>
                <a:lnTo>
                  <a:pt x="159" y="7"/>
                </a:lnTo>
                <a:lnTo>
                  <a:pt x="159" y="7"/>
                </a:lnTo>
                <a:lnTo>
                  <a:pt x="156" y="7"/>
                </a:lnTo>
                <a:lnTo>
                  <a:pt x="155" y="4"/>
                </a:lnTo>
                <a:lnTo>
                  <a:pt x="155" y="4"/>
                </a:lnTo>
                <a:lnTo>
                  <a:pt x="152" y="6"/>
                </a:lnTo>
                <a:lnTo>
                  <a:pt x="152" y="6"/>
                </a:lnTo>
                <a:lnTo>
                  <a:pt x="150" y="7"/>
                </a:lnTo>
                <a:lnTo>
                  <a:pt x="150" y="7"/>
                </a:lnTo>
                <a:lnTo>
                  <a:pt x="148" y="7"/>
                </a:lnTo>
                <a:lnTo>
                  <a:pt x="148" y="6"/>
                </a:lnTo>
                <a:lnTo>
                  <a:pt x="148" y="6"/>
                </a:lnTo>
                <a:lnTo>
                  <a:pt x="148" y="4"/>
                </a:lnTo>
                <a:lnTo>
                  <a:pt x="148" y="4"/>
                </a:lnTo>
                <a:lnTo>
                  <a:pt x="146" y="4"/>
                </a:lnTo>
                <a:lnTo>
                  <a:pt x="146" y="4"/>
                </a:lnTo>
                <a:lnTo>
                  <a:pt x="142" y="8"/>
                </a:lnTo>
                <a:lnTo>
                  <a:pt x="142" y="8"/>
                </a:lnTo>
                <a:lnTo>
                  <a:pt x="138" y="11"/>
                </a:lnTo>
                <a:lnTo>
                  <a:pt x="138" y="11"/>
                </a:lnTo>
                <a:lnTo>
                  <a:pt x="135" y="11"/>
                </a:lnTo>
                <a:lnTo>
                  <a:pt x="133" y="10"/>
                </a:lnTo>
                <a:lnTo>
                  <a:pt x="133" y="10"/>
                </a:lnTo>
                <a:lnTo>
                  <a:pt x="132" y="6"/>
                </a:lnTo>
                <a:lnTo>
                  <a:pt x="132" y="6"/>
                </a:lnTo>
                <a:lnTo>
                  <a:pt x="131" y="7"/>
                </a:lnTo>
                <a:lnTo>
                  <a:pt x="131" y="7"/>
                </a:lnTo>
                <a:lnTo>
                  <a:pt x="128" y="8"/>
                </a:lnTo>
                <a:lnTo>
                  <a:pt x="128" y="8"/>
                </a:lnTo>
                <a:lnTo>
                  <a:pt x="122" y="11"/>
                </a:lnTo>
                <a:lnTo>
                  <a:pt x="122" y="11"/>
                </a:lnTo>
                <a:lnTo>
                  <a:pt x="119" y="11"/>
                </a:lnTo>
                <a:lnTo>
                  <a:pt x="119" y="11"/>
                </a:lnTo>
                <a:lnTo>
                  <a:pt x="118" y="8"/>
                </a:lnTo>
                <a:lnTo>
                  <a:pt x="118" y="8"/>
                </a:lnTo>
                <a:lnTo>
                  <a:pt x="116" y="7"/>
                </a:lnTo>
                <a:lnTo>
                  <a:pt x="116" y="7"/>
                </a:lnTo>
                <a:lnTo>
                  <a:pt x="116" y="6"/>
                </a:lnTo>
                <a:lnTo>
                  <a:pt x="116" y="6"/>
                </a:lnTo>
                <a:lnTo>
                  <a:pt x="115" y="4"/>
                </a:lnTo>
                <a:lnTo>
                  <a:pt x="113" y="4"/>
                </a:lnTo>
                <a:lnTo>
                  <a:pt x="113" y="4"/>
                </a:lnTo>
                <a:lnTo>
                  <a:pt x="108" y="7"/>
                </a:lnTo>
                <a:lnTo>
                  <a:pt x="108" y="7"/>
                </a:lnTo>
                <a:lnTo>
                  <a:pt x="102" y="11"/>
                </a:lnTo>
                <a:lnTo>
                  <a:pt x="102" y="11"/>
                </a:lnTo>
                <a:lnTo>
                  <a:pt x="99" y="13"/>
                </a:lnTo>
                <a:lnTo>
                  <a:pt x="99" y="13"/>
                </a:lnTo>
                <a:lnTo>
                  <a:pt x="96" y="11"/>
                </a:lnTo>
                <a:lnTo>
                  <a:pt x="96" y="10"/>
                </a:lnTo>
                <a:lnTo>
                  <a:pt x="96" y="10"/>
                </a:lnTo>
                <a:lnTo>
                  <a:pt x="96" y="6"/>
                </a:lnTo>
                <a:lnTo>
                  <a:pt x="96" y="6"/>
                </a:lnTo>
                <a:lnTo>
                  <a:pt x="96" y="3"/>
                </a:lnTo>
                <a:lnTo>
                  <a:pt x="96" y="3"/>
                </a:lnTo>
                <a:lnTo>
                  <a:pt x="95" y="3"/>
                </a:lnTo>
                <a:lnTo>
                  <a:pt x="95" y="3"/>
                </a:lnTo>
                <a:lnTo>
                  <a:pt x="91" y="6"/>
                </a:lnTo>
                <a:lnTo>
                  <a:pt x="91" y="6"/>
                </a:lnTo>
                <a:lnTo>
                  <a:pt x="88" y="8"/>
                </a:lnTo>
                <a:lnTo>
                  <a:pt x="88" y="8"/>
                </a:lnTo>
                <a:lnTo>
                  <a:pt x="85" y="8"/>
                </a:lnTo>
                <a:lnTo>
                  <a:pt x="84" y="6"/>
                </a:lnTo>
                <a:lnTo>
                  <a:pt x="84" y="6"/>
                </a:lnTo>
                <a:lnTo>
                  <a:pt x="84" y="4"/>
                </a:lnTo>
                <a:lnTo>
                  <a:pt x="84" y="4"/>
                </a:lnTo>
                <a:lnTo>
                  <a:pt x="82" y="3"/>
                </a:lnTo>
                <a:lnTo>
                  <a:pt x="82" y="3"/>
                </a:lnTo>
                <a:lnTo>
                  <a:pt x="81" y="3"/>
                </a:lnTo>
                <a:lnTo>
                  <a:pt x="81" y="3"/>
                </a:lnTo>
                <a:lnTo>
                  <a:pt x="77" y="6"/>
                </a:lnTo>
                <a:lnTo>
                  <a:pt x="77" y="6"/>
                </a:lnTo>
                <a:lnTo>
                  <a:pt x="72" y="10"/>
                </a:lnTo>
                <a:lnTo>
                  <a:pt x="72" y="10"/>
                </a:lnTo>
                <a:lnTo>
                  <a:pt x="71" y="11"/>
                </a:lnTo>
                <a:lnTo>
                  <a:pt x="71" y="11"/>
                </a:lnTo>
                <a:lnTo>
                  <a:pt x="68" y="11"/>
                </a:lnTo>
                <a:lnTo>
                  <a:pt x="65" y="10"/>
                </a:lnTo>
                <a:lnTo>
                  <a:pt x="65" y="10"/>
                </a:lnTo>
                <a:lnTo>
                  <a:pt x="65" y="8"/>
                </a:lnTo>
                <a:lnTo>
                  <a:pt x="65" y="8"/>
                </a:lnTo>
                <a:lnTo>
                  <a:pt x="64" y="6"/>
                </a:lnTo>
                <a:lnTo>
                  <a:pt x="64" y="6"/>
                </a:lnTo>
                <a:lnTo>
                  <a:pt x="62" y="7"/>
                </a:lnTo>
                <a:lnTo>
                  <a:pt x="62" y="7"/>
                </a:lnTo>
                <a:lnTo>
                  <a:pt x="55" y="10"/>
                </a:lnTo>
                <a:lnTo>
                  <a:pt x="55" y="10"/>
                </a:lnTo>
                <a:lnTo>
                  <a:pt x="50" y="14"/>
                </a:lnTo>
                <a:lnTo>
                  <a:pt x="50" y="14"/>
                </a:lnTo>
                <a:lnTo>
                  <a:pt x="47" y="14"/>
                </a:lnTo>
                <a:lnTo>
                  <a:pt x="47" y="14"/>
                </a:lnTo>
                <a:lnTo>
                  <a:pt x="44" y="14"/>
                </a:lnTo>
                <a:lnTo>
                  <a:pt x="42" y="11"/>
                </a:lnTo>
                <a:lnTo>
                  <a:pt x="42" y="11"/>
                </a:lnTo>
                <a:lnTo>
                  <a:pt x="41" y="10"/>
                </a:lnTo>
                <a:lnTo>
                  <a:pt x="41" y="10"/>
                </a:lnTo>
                <a:lnTo>
                  <a:pt x="40" y="11"/>
                </a:lnTo>
                <a:lnTo>
                  <a:pt x="40" y="11"/>
                </a:lnTo>
                <a:lnTo>
                  <a:pt x="34" y="14"/>
                </a:lnTo>
                <a:lnTo>
                  <a:pt x="34" y="14"/>
                </a:lnTo>
                <a:lnTo>
                  <a:pt x="30" y="17"/>
                </a:lnTo>
                <a:lnTo>
                  <a:pt x="30" y="17"/>
                </a:lnTo>
                <a:lnTo>
                  <a:pt x="28" y="18"/>
                </a:lnTo>
                <a:lnTo>
                  <a:pt x="28" y="18"/>
                </a:lnTo>
                <a:lnTo>
                  <a:pt x="27" y="18"/>
                </a:lnTo>
                <a:lnTo>
                  <a:pt x="25" y="15"/>
                </a:lnTo>
                <a:lnTo>
                  <a:pt x="25" y="15"/>
                </a:lnTo>
                <a:lnTo>
                  <a:pt x="24" y="13"/>
                </a:lnTo>
                <a:lnTo>
                  <a:pt x="24" y="13"/>
                </a:lnTo>
                <a:lnTo>
                  <a:pt x="24" y="11"/>
                </a:lnTo>
                <a:lnTo>
                  <a:pt x="24"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3" name="Freeform 135"/>
          <p:cNvSpPr>
            <a:spLocks noEditPoints="1"/>
          </p:cNvSpPr>
          <p:nvPr/>
        </p:nvSpPr>
        <p:spPr bwMode="auto">
          <a:xfrm>
            <a:off x="7697059" y="3397447"/>
            <a:ext cx="237526" cy="32153"/>
          </a:xfrm>
          <a:custGeom>
            <a:avLst/>
            <a:gdLst>
              <a:gd name="T0" fmla="*/ 114 w 135"/>
              <a:gd name="T1" fmla="*/ 6 h 19"/>
              <a:gd name="T2" fmla="*/ 121 w 135"/>
              <a:gd name="T3" fmla="*/ 4 h 19"/>
              <a:gd name="T4" fmla="*/ 135 w 135"/>
              <a:gd name="T5" fmla="*/ 6 h 19"/>
              <a:gd name="T6" fmla="*/ 132 w 135"/>
              <a:gd name="T7" fmla="*/ 9 h 19"/>
              <a:gd name="T8" fmla="*/ 119 w 135"/>
              <a:gd name="T9" fmla="*/ 7 h 19"/>
              <a:gd name="T10" fmla="*/ 112 w 135"/>
              <a:gd name="T11" fmla="*/ 10 h 19"/>
              <a:gd name="T12" fmla="*/ 108 w 135"/>
              <a:gd name="T13" fmla="*/ 9 h 19"/>
              <a:gd name="T14" fmla="*/ 110 w 135"/>
              <a:gd name="T15" fmla="*/ 3 h 19"/>
              <a:gd name="T16" fmla="*/ 100 w 135"/>
              <a:gd name="T17" fmla="*/ 10 h 19"/>
              <a:gd name="T18" fmla="*/ 90 w 135"/>
              <a:gd name="T19" fmla="*/ 19 h 19"/>
              <a:gd name="T20" fmla="*/ 84 w 135"/>
              <a:gd name="T21" fmla="*/ 17 h 19"/>
              <a:gd name="T22" fmla="*/ 87 w 135"/>
              <a:gd name="T23" fmla="*/ 10 h 19"/>
              <a:gd name="T24" fmla="*/ 87 w 135"/>
              <a:gd name="T25" fmla="*/ 6 h 19"/>
              <a:gd name="T26" fmla="*/ 74 w 135"/>
              <a:gd name="T27" fmla="*/ 14 h 19"/>
              <a:gd name="T28" fmla="*/ 68 w 135"/>
              <a:gd name="T29" fmla="*/ 14 h 19"/>
              <a:gd name="T30" fmla="*/ 67 w 135"/>
              <a:gd name="T31" fmla="*/ 9 h 19"/>
              <a:gd name="T32" fmla="*/ 65 w 135"/>
              <a:gd name="T33" fmla="*/ 7 h 19"/>
              <a:gd name="T34" fmla="*/ 54 w 135"/>
              <a:gd name="T35" fmla="*/ 11 h 19"/>
              <a:gd name="T36" fmla="*/ 48 w 135"/>
              <a:gd name="T37" fmla="*/ 9 h 19"/>
              <a:gd name="T38" fmla="*/ 40 w 135"/>
              <a:gd name="T39" fmla="*/ 10 h 19"/>
              <a:gd name="T40" fmla="*/ 37 w 135"/>
              <a:gd name="T41" fmla="*/ 7 h 19"/>
              <a:gd name="T42" fmla="*/ 30 w 135"/>
              <a:gd name="T43" fmla="*/ 10 h 19"/>
              <a:gd name="T44" fmla="*/ 23 w 135"/>
              <a:gd name="T45" fmla="*/ 13 h 19"/>
              <a:gd name="T46" fmla="*/ 20 w 135"/>
              <a:gd name="T47" fmla="*/ 7 h 19"/>
              <a:gd name="T48" fmla="*/ 14 w 135"/>
              <a:gd name="T49" fmla="*/ 9 h 19"/>
              <a:gd name="T50" fmla="*/ 6 w 135"/>
              <a:gd name="T51" fmla="*/ 13 h 19"/>
              <a:gd name="T52" fmla="*/ 0 w 135"/>
              <a:gd name="T53" fmla="*/ 9 h 19"/>
              <a:gd name="T54" fmla="*/ 3 w 135"/>
              <a:gd name="T55" fmla="*/ 3 h 19"/>
              <a:gd name="T56" fmla="*/ 16 w 135"/>
              <a:gd name="T57" fmla="*/ 4 h 19"/>
              <a:gd name="T58" fmla="*/ 19 w 135"/>
              <a:gd name="T59" fmla="*/ 1 h 19"/>
              <a:gd name="T60" fmla="*/ 21 w 135"/>
              <a:gd name="T61" fmla="*/ 1 h 19"/>
              <a:gd name="T62" fmla="*/ 23 w 135"/>
              <a:gd name="T63" fmla="*/ 9 h 19"/>
              <a:gd name="T64" fmla="*/ 24 w 135"/>
              <a:gd name="T65" fmla="*/ 10 h 19"/>
              <a:gd name="T66" fmla="*/ 34 w 135"/>
              <a:gd name="T67" fmla="*/ 6 h 19"/>
              <a:gd name="T68" fmla="*/ 40 w 135"/>
              <a:gd name="T69" fmla="*/ 6 h 19"/>
              <a:gd name="T70" fmla="*/ 44 w 135"/>
              <a:gd name="T71" fmla="*/ 7 h 19"/>
              <a:gd name="T72" fmla="*/ 53 w 135"/>
              <a:gd name="T73" fmla="*/ 7 h 19"/>
              <a:gd name="T74" fmla="*/ 57 w 135"/>
              <a:gd name="T75" fmla="*/ 7 h 19"/>
              <a:gd name="T76" fmla="*/ 67 w 135"/>
              <a:gd name="T77" fmla="*/ 3 h 19"/>
              <a:gd name="T78" fmla="*/ 70 w 135"/>
              <a:gd name="T79" fmla="*/ 6 h 19"/>
              <a:gd name="T80" fmla="*/ 70 w 135"/>
              <a:gd name="T81" fmla="*/ 11 h 19"/>
              <a:gd name="T82" fmla="*/ 73 w 135"/>
              <a:gd name="T83" fmla="*/ 13 h 19"/>
              <a:gd name="T84" fmla="*/ 85 w 135"/>
              <a:gd name="T85" fmla="*/ 3 h 19"/>
              <a:gd name="T86" fmla="*/ 91 w 135"/>
              <a:gd name="T87" fmla="*/ 3 h 19"/>
              <a:gd name="T88" fmla="*/ 88 w 135"/>
              <a:gd name="T89" fmla="*/ 11 h 19"/>
              <a:gd name="T90" fmla="*/ 88 w 135"/>
              <a:gd name="T91" fmla="*/ 16 h 19"/>
              <a:gd name="T92" fmla="*/ 98 w 135"/>
              <a:gd name="T93" fmla="*/ 9 h 19"/>
              <a:gd name="T94" fmla="*/ 110 w 135"/>
              <a:gd name="T95" fmla="*/ 0 h 19"/>
              <a:gd name="T96" fmla="*/ 112 w 135"/>
              <a:gd name="T97" fmla="*/ 1 h 19"/>
              <a:gd name="T98" fmla="*/ 111 w 135"/>
              <a:gd name="T99" fmla="*/ 7 h 19"/>
              <a:gd name="T100" fmla="*/ 11 w 135"/>
              <a:gd name="T101" fmla="*/ 7 h 19"/>
              <a:gd name="T102" fmla="*/ 7 w 135"/>
              <a:gd name="T103"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5" h="19">
                <a:moveTo>
                  <a:pt x="111" y="7"/>
                </a:moveTo>
                <a:lnTo>
                  <a:pt x="111" y="7"/>
                </a:lnTo>
                <a:lnTo>
                  <a:pt x="114" y="6"/>
                </a:lnTo>
                <a:lnTo>
                  <a:pt x="114" y="6"/>
                </a:lnTo>
                <a:lnTo>
                  <a:pt x="117" y="4"/>
                </a:lnTo>
                <a:lnTo>
                  <a:pt x="117" y="4"/>
                </a:lnTo>
                <a:lnTo>
                  <a:pt x="121" y="4"/>
                </a:lnTo>
                <a:lnTo>
                  <a:pt x="121" y="4"/>
                </a:lnTo>
                <a:lnTo>
                  <a:pt x="132" y="3"/>
                </a:lnTo>
                <a:lnTo>
                  <a:pt x="132" y="3"/>
                </a:lnTo>
                <a:lnTo>
                  <a:pt x="135" y="4"/>
                </a:lnTo>
                <a:lnTo>
                  <a:pt x="135" y="6"/>
                </a:lnTo>
                <a:lnTo>
                  <a:pt x="135" y="6"/>
                </a:lnTo>
                <a:lnTo>
                  <a:pt x="135" y="9"/>
                </a:lnTo>
                <a:lnTo>
                  <a:pt x="132" y="9"/>
                </a:lnTo>
                <a:lnTo>
                  <a:pt x="132" y="9"/>
                </a:lnTo>
                <a:lnTo>
                  <a:pt x="128" y="9"/>
                </a:lnTo>
                <a:lnTo>
                  <a:pt x="122" y="7"/>
                </a:lnTo>
                <a:lnTo>
                  <a:pt x="122" y="7"/>
                </a:lnTo>
                <a:lnTo>
                  <a:pt x="119" y="7"/>
                </a:lnTo>
                <a:lnTo>
                  <a:pt x="117" y="7"/>
                </a:lnTo>
                <a:lnTo>
                  <a:pt x="117" y="7"/>
                </a:lnTo>
                <a:lnTo>
                  <a:pt x="112" y="10"/>
                </a:lnTo>
                <a:lnTo>
                  <a:pt x="112" y="10"/>
                </a:lnTo>
                <a:lnTo>
                  <a:pt x="111" y="10"/>
                </a:lnTo>
                <a:lnTo>
                  <a:pt x="108" y="10"/>
                </a:lnTo>
                <a:lnTo>
                  <a:pt x="108" y="10"/>
                </a:lnTo>
                <a:lnTo>
                  <a:pt x="108" y="9"/>
                </a:lnTo>
                <a:lnTo>
                  <a:pt x="108" y="6"/>
                </a:lnTo>
                <a:lnTo>
                  <a:pt x="108" y="6"/>
                </a:lnTo>
                <a:lnTo>
                  <a:pt x="110" y="3"/>
                </a:lnTo>
                <a:lnTo>
                  <a:pt x="110" y="3"/>
                </a:lnTo>
                <a:lnTo>
                  <a:pt x="108" y="3"/>
                </a:lnTo>
                <a:lnTo>
                  <a:pt x="108" y="3"/>
                </a:lnTo>
                <a:lnTo>
                  <a:pt x="100" y="10"/>
                </a:lnTo>
                <a:lnTo>
                  <a:pt x="100" y="10"/>
                </a:lnTo>
                <a:lnTo>
                  <a:pt x="94" y="14"/>
                </a:lnTo>
                <a:lnTo>
                  <a:pt x="94" y="14"/>
                </a:lnTo>
                <a:lnTo>
                  <a:pt x="90" y="19"/>
                </a:lnTo>
                <a:lnTo>
                  <a:pt x="90" y="19"/>
                </a:lnTo>
                <a:lnTo>
                  <a:pt x="88" y="19"/>
                </a:lnTo>
                <a:lnTo>
                  <a:pt x="88" y="19"/>
                </a:lnTo>
                <a:lnTo>
                  <a:pt x="85" y="19"/>
                </a:lnTo>
                <a:lnTo>
                  <a:pt x="84" y="17"/>
                </a:lnTo>
                <a:lnTo>
                  <a:pt x="84" y="17"/>
                </a:lnTo>
                <a:lnTo>
                  <a:pt x="85" y="16"/>
                </a:lnTo>
                <a:lnTo>
                  <a:pt x="85" y="16"/>
                </a:lnTo>
                <a:lnTo>
                  <a:pt x="87" y="10"/>
                </a:lnTo>
                <a:lnTo>
                  <a:pt x="87" y="10"/>
                </a:lnTo>
                <a:lnTo>
                  <a:pt x="88" y="4"/>
                </a:lnTo>
                <a:lnTo>
                  <a:pt x="88" y="4"/>
                </a:lnTo>
                <a:lnTo>
                  <a:pt x="87" y="6"/>
                </a:lnTo>
                <a:lnTo>
                  <a:pt x="87" y="6"/>
                </a:lnTo>
                <a:lnTo>
                  <a:pt x="80" y="10"/>
                </a:lnTo>
                <a:lnTo>
                  <a:pt x="80" y="10"/>
                </a:lnTo>
                <a:lnTo>
                  <a:pt x="74" y="14"/>
                </a:lnTo>
                <a:lnTo>
                  <a:pt x="74" y="14"/>
                </a:lnTo>
                <a:lnTo>
                  <a:pt x="71" y="16"/>
                </a:lnTo>
                <a:lnTo>
                  <a:pt x="71" y="16"/>
                </a:lnTo>
                <a:lnTo>
                  <a:pt x="68" y="14"/>
                </a:lnTo>
                <a:lnTo>
                  <a:pt x="67" y="11"/>
                </a:lnTo>
                <a:lnTo>
                  <a:pt x="67" y="11"/>
                </a:lnTo>
                <a:lnTo>
                  <a:pt x="67" y="9"/>
                </a:lnTo>
                <a:lnTo>
                  <a:pt x="67" y="9"/>
                </a:lnTo>
                <a:lnTo>
                  <a:pt x="67" y="6"/>
                </a:lnTo>
                <a:lnTo>
                  <a:pt x="67" y="6"/>
                </a:lnTo>
                <a:lnTo>
                  <a:pt x="65" y="7"/>
                </a:lnTo>
                <a:lnTo>
                  <a:pt x="65" y="7"/>
                </a:lnTo>
                <a:lnTo>
                  <a:pt x="57" y="10"/>
                </a:lnTo>
                <a:lnTo>
                  <a:pt x="57" y="10"/>
                </a:lnTo>
                <a:lnTo>
                  <a:pt x="54" y="11"/>
                </a:lnTo>
                <a:lnTo>
                  <a:pt x="54" y="11"/>
                </a:lnTo>
                <a:lnTo>
                  <a:pt x="53" y="10"/>
                </a:lnTo>
                <a:lnTo>
                  <a:pt x="50" y="9"/>
                </a:lnTo>
                <a:lnTo>
                  <a:pt x="50" y="9"/>
                </a:lnTo>
                <a:lnTo>
                  <a:pt x="48" y="9"/>
                </a:lnTo>
                <a:lnTo>
                  <a:pt x="48" y="9"/>
                </a:lnTo>
                <a:lnTo>
                  <a:pt x="44" y="10"/>
                </a:lnTo>
                <a:lnTo>
                  <a:pt x="44" y="10"/>
                </a:lnTo>
                <a:lnTo>
                  <a:pt x="40" y="10"/>
                </a:lnTo>
                <a:lnTo>
                  <a:pt x="40" y="10"/>
                </a:lnTo>
                <a:lnTo>
                  <a:pt x="37" y="9"/>
                </a:lnTo>
                <a:lnTo>
                  <a:pt x="37" y="9"/>
                </a:lnTo>
                <a:lnTo>
                  <a:pt x="37" y="7"/>
                </a:lnTo>
                <a:lnTo>
                  <a:pt x="36" y="7"/>
                </a:lnTo>
                <a:lnTo>
                  <a:pt x="36" y="7"/>
                </a:lnTo>
                <a:lnTo>
                  <a:pt x="30" y="10"/>
                </a:lnTo>
                <a:lnTo>
                  <a:pt x="30" y="10"/>
                </a:lnTo>
                <a:lnTo>
                  <a:pt x="24" y="13"/>
                </a:lnTo>
                <a:lnTo>
                  <a:pt x="24" y="13"/>
                </a:lnTo>
                <a:lnTo>
                  <a:pt x="23" y="13"/>
                </a:lnTo>
                <a:lnTo>
                  <a:pt x="23" y="13"/>
                </a:lnTo>
                <a:lnTo>
                  <a:pt x="20" y="11"/>
                </a:lnTo>
                <a:lnTo>
                  <a:pt x="20" y="9"/>
                </a:lnTo>
                <a:lnTo>
                  <a:pt x="20" y="9"/>
                </a:lnTo>
                <a:lnTo>
                  <a:pt x="20" y="7"/>
                </a:lnTo>
                <a:lnTo>
                  <a:pt x="20" y="7"/>
                </a:lnTo>
                <a:lnTo>
                  <a:pt x="17" y="7"/>
                </a:lnTo>
                <a:lnTo>
                  <a:pt x="14" y="9"/>
                </a:lnTo>
                <a:lnTo>
                  <a:pt x="14" y="9"/>
                </a:lnTo>
                <a:lnTo>
                  <a:pt x="10" y="11"/>
                </a:lnTo>
                <a:lnTo>
                  <a:pt x="10" y="11"/>
                </a:lnTo>
                <a:lnTo>
                  <a:pt x="9" y="13"/>
                </a:lnTo>
                <a:lnTo>
                  <a:pt x="6" y="13"/>
                </a:lnTo>
                <a:lnTo>
                  <a:pt x="6" y="13"/>
                </a:lnTo>
                <a:lnTo>
                  <a:pt x="2" y="11"/>
                </a:lnTo>
                <a:lnTo>
                  <a:pt x="0" y="9"/>
                </a:lnTo>
                <a:lnTo>
                  <a:pt x="0" y="9"/>
                </a:lnTo>
                <a:lnTo>
                  <a:pt x="0" y="4"/>
                </a:lnTo>
                <a:lnTo>
                  <a:pt x="0" y="4"/>
                </a:lnTo>
                <a:lnTo>
                  <a:pt x="0" y="3"/>
                </a:lnTo>
                <a:lnTo>
                  <a:pt x="3" y="3"/>
                </a:lnTo>
                <a:lnTo>
                  <a:pt x="3" y="3"/>
                </a:lnTo>
                <a:lnTo>
                  <a:pt x="6" y="4"/>
                </a:lnTo>
                <a:lnTo>
                  <a:pt x="6" y="4"/>
                </a:lnTo>
                <a:lnTo>
                  <a:pt x="16" y="4"/>
                </a:lnTo>
                <a:lnTo>
                  <a:pt x="16" y="4"/>
                </a:lnTo>
                <a:lnTo>
                  <a:pt x="17" y="3"/>
                </a:lnTo>
                <a:lnTo>
                  <a:pt x="17" y="3"/>
                </a:lnTo>
                <a:lnTo>
                  <a:pt x="19" y="1"/>
                </a:lnTo>
                <a:lnTo>
                  <a:pt x="19" y="1"/>
                </a:lnTo>
                <a:lnTo>
                  <a:pt x="20" y="1"/>
                </a:lnTo>
                <a:lnTo>
                  <a:pt x="21" y="1"/>
                </a:lnTo>
                <a:lnTo>
                  <a:pt x="21" y="1"/>
                </a:lnTo>
                <a:lnTo>
                  <a:pt x="23" y="3"/>
                </a:lnTo>
                <a:lnTo>
                  <a:pt x="23" y="4"/>
                </a:lnTo>
                <a:lnTo>
                  <a:pt x="23" y="4"/>
                </a:lnTo>
                <a:lnTo>
                  <a:pt x="23" y="9"/>
                </a:lnTo>
                <a:lnTo>
                  <a:pt x="23" y="9"/>
                </a:lnTo>
                <a:lnTo>
                  <a:pt x="23" y="10"/>
                </a:lnTo>
                <a:lnTo>
                  <a:pt x="23" y="10"/>
                </a:lnTo>
                <a:lnTo>
                  <a:pt x="24" y="10"/>
                </a:lnTo>
                <a:lnTo>
                  <a:pt x="24" y="10"/>
                </a:lnTo>
                <a:lnTo>
                  <a:pt x="29" y="7"/>
                </a:lnTo>
                <a:lnTo>
                  <a:pt x="29" y="7"/>
                </a:lnTo>
                <a:lnTo>
                  <a:pt x="34" y="6"/>
                </a:lnTo>
                <a:lnTo>
                  <a:pt x="34" y="6"/>
                </a:lnTo>
                <a:lnTo>
                  <a:pt x="37" y="4"/>
                </a:lnTo>
                <a:lnTo>
                  <a:pt x="40" y="6"/>
                </a:lnTo>
                <a:lnTo>
                  <a:pt x="40" y="6"/>
                </a:lnTo>
                <a:lnTo>
                  <a:pt x="43" y="7"/>
                </a:lnTo>
                <a:lnTo>
                  <a:pt x="43" y="7"/>
                </a:lnTo>
                <a:lnTo>
                  <a:pt x="44" y="7"/>
                </a:lnTo>
                <a:lnTo>
                  <a:pt x="44" y="7"/>
                </a:lnTo>
                <a:lnTo>
                  <a:pt x="48" y="6"/>
                </a:lnTo>
                <a:lnTo>
                  <a:pt x="48" y="6"/>
                </a:lnTo>
                <a:lnTo>
                  <a:pt x="51" y="6"/>
                </a:lnTo>
                <a:lnTo>
                  <a:pt x="53" y="7"/>
                </a:lnTo>
                <a:lnTo>
                  <a:pt x="53" y="7"/>
                </a:lnTo>
                <a:lnTo>
                  <a:pt x="54" y="9"/>
                </a:lnTo>
                <a:lnTo>
                  <a:pt x="54" y="9"/>
                </a:lnTo>
                <a:lnTo>
                  <a:pt x="57" y="7"/>
                </a:lnTo>
                <a:lnTo>
                  <a:pt x="57" y="7"/>
                </a:lnTo>
                <a:lnTo>
                  <a:pt x="63" y="6"/>
                </a:lnTo>
                <a:lnTo>
                  <a:pt x="63" y="6"/>
                </a:lnTo>
                <a:lnTo>
                  <a:pt x="67" y="3"/>
                </a:lnTo>
                <a:lnTo>
                  <a:pt x="67" y="3"/>
                </a:lnTo>
                <a:lnTo>
                  <a:pt x="68" y="3"/>
                </a:lnTo>
                <a:lnTo>
                  <a:pt x="70" y="6"/>
                </a:lnTo>
                <a:lnTo>
                  <a:pt x="70" y="6"/>
                </a:lnTo>
                <a:lnTo>
                  <a:pt x="70" y="7"/>
                </a:lnTo>
                <a:lnTo>
                  <a:pt x="70" y="7"/>
                </a:lnTo>
                <a:lnTo>
                  <a:pt x="70" y="11"/>
                </a:lnTo>
                <a:lnTo>
                  <a:pt x="70" y="11"/>
                </a:lnTo>
                <a:lnTo>
                  <a:pt x="70" y="13"/>
                </a:lnTo>
                <a:lnTo>
                  <a:pt x="70" y="13"/>
                </a:lnTo>
                <a:lnTo>
                  <a:pt x="73" y="13"/>
                </a:lnTo>
                <a:lnTo>
                  <a:pt x="73" y="13"/>
                </a:lnTo>
                <a:lnTo>
                  <a:pt x="78" y="9"/>
                </a:lnTo>
                <a:lnTo>
                  <a:pt x="78" y="9"/>
                </a:lnTo>
                <a:lnTo>
                  <a:pt x="85" y="3"/>
                </a:lnTo>
                <a:lnTo>
                  <a:pt x="85" y="3"/>
                </a:lnTo>
                <a:lnTo>
                  <a:pt x="88" y="1"/>
                </a:lnTo>
                <a:lnTo>
                  <a:pt x="88" y="1"/>
                </a:lnTo>
                <a:lnTo>
                  <a:pt x="90" y="1"/>
                </a:lnTo>
                <a:lnTo>
                  <a:pt x="91" y="3"/>
                </a:lnTo>
                <a:lnTo>
                  <a:pt x="91" y="3"/>
                </a:lnTo>
                <a:lnTo>
                  <a:pt x="91" y="4"/>
                </a:lnTo>
                <a:lnTo>
                  <a:pt x="91" y="4"/>
                </a:lnTo>
                <a:lnTo>
                  <a:pt x="88" y="11"/>
                </a:lnTo>
                <a:lnTo>
                  <a:pt x="88" y="11"/>
                </a:lnTo>
                <a:lnTo>
                  <a:pt x="87" y="16"/>
                </a:lnTo>
                <a:lnTo>
                  <a:pt x="87" y="16"/>
                </a:lnTo>
                <a:lnTo>
                  <a:pt x="88" y="16"/>
                </a:lnTo>
                <a:lnTo>
                  <a:pt x="88" y="16"/>
                </a:lnTo>
                <a:lnTo>
                  <a:pt x="91" y="14"/>
                </a:lnTo>
                <a:lnTo>
                  <a:pt x="91" y="14"/>
                </a:lnTo>
                <a:lnTo>
                  <a:pt x="98" y="9"/>
                </a:lnTo>
                <a:lnTo>
                  <a:pt x="98" y="9"/>
                </a:lnTo>
                <a:lnTo>
                  <a:pt x="107" y="1"/>
                </a:lnTo>
                <a:lnTo>
                  <a:pt x="107" y="1"/>
                </a:lnTo>
                <a:lnTo>
                  <a:pt x="110" y="0"/>
                </a:lnTo>
                <a:lnTo>
                  <a:pt x="110" y="0"/>
                </a:lnTo>
                <a:lnTo>
                  <a:pt x="112" y="0"/>
                </a:lnTo>
                <a:lnTo>
                  <a:pt x="112" y="1"/>
                </a:lnTo>
                <a:lnTo>
                  <a:pt x="112" y="1"/>
                </a:lnTo>
                <a:lnTo>
                  <a:pt x="111" y="6"/>
                </a:lnTo>
                <a:lnTo>
                  <a:pt x="111" y="6"/>
                </a:lnTo>
                <a:lnTo>
                  <a:pt x="111" y="7"/>
                </a:lnTo>
                <a:lnTo>
                  <a:pt x="111" y="7"/>
                </a:lnTo>
                <a:lnTo>
                  <a:pt x="111" y="7"/>
                </a:lnTo>
                <a:lnTo>
                  <a:pt x="111" y="7"/>
                </a:lnTo>
                <a:close/>
                <a:moveTo>
                  <a:pt x="11" y="7"/>
                </a:moveTo>
                <a:lnTo>
                  <a:pt x="11" y="7"/>
                </a:lnTo>
                <a:lnTo>
                  <a:pt x="4" y="9"/>
                </a:lnTo>
                <a:lnTo>
                  <a:pt x="4" y="9"/>
                </a:lnTo>
                <a:lnTo>
                  <a:pt x="6" y="10"/>
                </a:lnTo>
                <a:lnTo>
                  <a:pt x="7" y="10"/>
                </a:lnTo>
                <a:lnTo>
                  <a:pt x="11" y="7"/>
                </a:lnTo>
                <a:lnTo>
                  <a:pt x="11"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4" name="Freeform 136"/>
          <p:cNvSpPr/>
          <p:nvPr/>
        </p:nvSpPr>
        <p:spPr bwMode="auto">
          <a:xfrm>
            <a:off x="7707616" y="3774818"/>
            <a:ext cx="292069" cy="35538"/>
          </a:xfrm>
          <a:custGeom>
            <a:avLst/>
            <a:gdLst>
              <a:gd name="T0" fmla="*/ 11 w 166"/>
              <a:gd name="T1" fmla="*/ 14 h 21"/>
              <a:gd name="T2" fmla="*/ 20 w 166"/>
              <a:gd name="T3" fmla="*/ 14 h 21"/>
              <a:gd name="T4" fmla="*/ 23 w 166"/>
              <a:gd name="T5" fmla="*/ 17 h 21"/>
              <a:gd name="T6" fmla="*/ 32 w 166"/>
              <a:gd name="T7" fmla="*/ 17 h 21"/>
              <a:gd name="T8" fmla="*/ 40 w 166"/>
              <a:gd name="T9" fmla="*/ 17 h 21"/>
              <a:gd name="T10" fmla="*/ 48 w 166"/>
              <a:gd name="T11" fmla="*/ 12 h 21"/>
              <a:gd name="T12" fmla="*/ 54 w 166"/>
              <a:gd name="T13" fmla="*/ 16 h 21"/>
              <a:gd name="T14" fmla="*/ 65 w 166"/>
              <a:gd name="T15" fmla="*/ 9 h 21"/>
              <a:gd name="T16" fmla="*/ 71 w 166"/>
              <a:gd name="T17" fmla="*/ 10 h 21"/>
              <a:gd name="T18" fmla="*/ 74 w 166"/>
              <a:gd name="T19" fmla="*/ 13 h 21"/>
              <a:gd name="T20" fmla="*/ 85 w 166"/>
              <a:gd name="T21" fmla="*/ 6 h 21"/>
              <a:gd name="T22" fmla="*/ 94 w 166"/>
              <a:gd name="T23" fmla="*/ 6 h 21"/>
              <a:gd name="T24" fmla="*/ 98 w 166"/>
              <a:gd name="T25" fmla="*/ 4 h 21"/>
              <a:gd name="T26" fmla="*/ 108 w 166"/>
              <a:gd name="T27" fmla="*/ 3 h 21"/>
              <a:gd name="T28" fmla="*/ 108 w 166"/>
              <a:gd name="T29" fmla="*/ 10 h 21"/>
              <a:gd name="T30" fmla="*/ 113 w 166"/>
              <a:gd name="T31" fmla="*/ 7 h 21"/>
              <a:gd name="T32" fmla="*/ 121 w 166"/>
              <a:gd name="T33" fmla="*/ 3 h 21"/>
              <a:gd name="T34" fmla="*/ 125 w 166"/>
              <a:gd name="T35" fmla="*/ 6 h 21"/>
              <a:gd name="T36" fmla="*/ 129 w 166"/>
              <a:gd name="T37" fmla="*/ 6 h 21"/>
              <a:gd name="T38" fmla="*/ 135 w 166"/>
              <a:gd name="T39" fmla="*/ 9 h 21"/>
              <a:gd name="T40" fmla="*/ 136 w 166"/>
              <a:gd name="T41" fmla="*/ 10 h 21"/>
              <a:gd name="T42" fmla="*/ 146 w 166"/>
              <a:gd name="T43" fmla="*/ 12 h 21"/>
              <a:gd name="T44" fmla="*/ 162 w 166"/>
              <a:gd name="T45" fmla="*/ 9 h 21"/>
              <a:gd name="T46" fmla="*/ 166 w 166"/>
              <a:gd name="T47" fmla="*/ 12 h 21"/>
              <a:gd name="T48" fmla="*/ 163 w 166"/>
              <a:gd name="T49" fmla="*/ 14 h 21"/>
              <a:gd name="T50" fmla="*/ 148 w 166"/>
              <a:gd name="T51" fmla="*/ 14 h 21"/>
              <a:gd name="T52" fmla="*/ 140 w 166"/>
              <a:gd name="T53" fmla="*/ 12 h 21"/>
              <a:gd name="T54" fmla="*/ 136 w 166"/>
              <a:gd name="T55" fmla="*/ 13 h 21"/>
              <a:gd name="T56" fmla="*/ 132 w 166"/>
              <a:gd name="T57" fmla="*/ 7 h 21"/>
              <a:gd name="T58" fmla="*/ 126 w 166"/>
              <a:gd name="T59" fmla="*/ 12 h 21"/>
              <a:gd name="T60" fmla="*/ 122 w 166"/>
              <a:gd name="T61" fmla="*/ 7 h 21"/>
              <a:gd name="T62" fmla="*/ 119 w 166"/>
              <a:gd name="T63" fmla="*/ 6 h 21"/>
              <a:gd name="T64" fmla="*/ 108 w 166"/>
              <a:gd name="T65" fmla="*/ 14 h 21"/>
              <a:gd name="T66" fmla="*/ 105 w 166"/>
              <a:gd name="T67" fmla="*/ 10 h 21"/>
              <a:gd name="T68" fmla="*/ 105 w 166"/>
              <a:gd name="T69" fmla="*/ 3 h 21"/>
              <a:gd name="T70" fmla="*/ 96 w 166"/>
              <a:gd name="T71" fmla="*/ 10 h 21"/>
              <a:gd name="T72" fmla="*/ 92 w 166"/>
              <a:gd name="T73" fmla="*/ 9 h 21"/>
              <a:gd name="T74" fmla="*/ 91 w 166"/>
              <a:gd name="T75" fmla="*/ 6 h 21"/>
              <a:gd name="T76" fmla="*/ 75 w 166"/>
              <a:gd name="T77" fmla="*/ 16 h 21"/>
              <a:gd name="T78" fmla="*/ 69 w 166"/>
              <a:gd name="T79" fmla="*/ 14 h 21"/>
              <a:gd name="T80" fmla="*/ 68 w 166"/>
              <a:gd name="T81" fmla="*/ 10 h 21"/>
              <a:gd name="T82" fmla="*/ 57 w 166"/>
              <a:gd name="T83" fmla="*/ 17 h 21"/>
              <a:gd name="T84" fmla="*/ 51 w 166"/>
              <a:gd name="T85" fmla="*/ 16 h 21"/>
              <a:gd name="T86" fmla="*/ 47 w 166"/>
              <a:gd name="T87" fmla="*/ 17 h 21"/>
              <a:gd name="T88" fmla="*/ 34 w 166"/>
              <a:gd name="T89" fmla="*/ 21 h 21"/>
              <a:gd name="T90" fmla="*/ 28 w 166"/>
              <a:gd name="T91" fmla="*/ 19 h 21"/>
              <a:gd name="T92" fmla="*/ 24 w 166"/>
              <a:gd name="T93" fmla="*/ 20 h 21"/>
              <a:gd name="T94" fmla="*/ 17 w 166"/>
              <a:gd name="T95" fmla="*/ 14 h 21"/>
              <a:gd name="T96" fmla="*/ 5 w 166"/>
              <a:gd name="T97" fmla="*/ 21 h 21"/>
              <a:gd name="T98" fmla="*/ 1 w 166"/>
              <a:gd name="T99" fmla="*/ 19 h 21"/>
              <a:gd name="T100" fmla="*/ 3 w 166"/>
              <a:gd name="T101" fmla="*/ 13 h 21"/>
              <a:gd name="T102" fmla="*/ 5 w 166"/>
              <a:gd name="T10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6" h="21">
                <a:moveTo>
                  <a:pt x="4" y="19"/>
                </a:moveTo>
                <a:lnTo>
                  <a:pt x="4" y="19"/>
                </a:lnTo>
                <a:lnTo>
                  <a:pt x="7" y="17"/>
                </a:lnTo>
                <a:lnTo>
                  <a:pt x="7" y="17"/>
                </a:lnTo>
                <a:lnTo>
                  <a:pt x="11" y="14"/>
                </a:lnTo>
                <a:lnTo>
                  <a:pt x="11" y="14"/>
                </a:lnTo>
                <a:lnTo>
                  <a:pt x="15" y="13"/>
                </a:lnTo>
                <a:lnTo>
                  <a:pt x="15" y="13"/>
                </a:lnTo>
                <a:lnTo>
                  <a:pt x="18" y="12"/>
                </a:lnTo>
                <a:lnTo>
                  <a:pt x="20" y="14"/>
                </a:lnTo>
                <a:lnTo>
                  <a:pt x="20" y="14"/>
                </a:lnTo>
                <a:lnTo>
                  <a:pt x="21" y="16"/>
                </a:lnTo>
                <a:lnTo>
                  <a:pt x="21" y="16"/>
                </a:lnTo>
                <a:lnTo>
                  <a:pt x="21" y="17"/>
                </a:lnTo>
                <a:lnTo>
                  <a:pt x="23" y="17"/>
                </a:lnTo>
                <a:lnTo>
                  <a:pt x="23" y="17"/>
                </a:lnTo>
                <a:lnTo>
                  <a:pt x="27" y="16"/>
                </a:lnTo>
                <a:lnTo>
                  <a:pt x="27" y="16"/>
                </a:lnTo>
                <a:lnTo>
                  <a:pt x="30" y="16"/>
                </a:lnTo>
                <a:lnTo>
                  <a:pt x="32" y="17"/>
                </a:lnTo>
                <a:lnTo>
                  <a:pt x="32" y="17"/>
                </a:lnTo>
                <a:lnTo>
                  <a:pt x="34" y="20"/>
                </a:lnTo>
                <a:lnTo>
                  <a:pt x="37" y="19"/>
                </a:lnTo>
                <a:lnTo>
                  <a:pt x="37" y="19"/>
                </a:lnTo>
                <a:lnTo>
                  <a:pt x="40" y="17"/>
                </a:lnTo>
                <a:lnTo>
                  <a:pt x="40" y="17"/>
                </a:lnTo>
                <a:lnTo>
                  <a:pt x="45" y="14"/>
                </a:lnTo>
                <a:lnTo>
                  <a:pt x="45" y="14"/>
                </a:lnTo>
                <a:lnTo>
                  <a:pt x="48" y="12"/>
                </a:lnTo>
                <a:lnTo>
                  <a:pt x="48" y="12"/>
                </a:lnTo>
                <a:lnTo>
                  <a:pt x="51" y="12"/>
                </a:lnTo>
                <a:lnTo>
                  <a:pt x="52" y="13"/>
                </a:lnTo>
                <a:lnTo>
                  <a:pt x="52" y="13"/>
                </a:lnTo>
                <a:lnTo>
                  <a:pt x="54" y="16"/>
                </a:lnTo>
                <a:lnTo>
                  <a:pt x="54" y="16"/>
                </a:lnTo>
                <a:lnTo>
                  <a:pt x="55" y="16"/>
                </a:lnTo>
                <a:lnTo>
                  <a:pt x="55" y="16"/>
                </a:lnTo>
                <a:lnTo>
                  <a:pt x="59" y="13"/>
                </a:lnTo>
                <a:lnTo>
                  <a:pt x="59" y="13"/>
                </a:lnTo>
                <a:lnTo>
                  <a:pt x="65" y="9"/>
                </a:lnTo>
                <a:lnTo>
                  <a:pt x="65" y="9"/>
                </a:lnTo>
                <a:lnTo>
                  <a:pt x="67" y="9"/>
                </a:lnTo>
                <a:lnTo>
                  <a:pt x="67" y="9"/>
                </a:lnTo>
                <a:lnTo>
                  <a:pt x="68" y="7"/>
                </a:lnTo>
                <a:lnTo>
                  <a:pt x="71" y="10"/>
                </a:lnTo>
                <a:lnTo>
                  <a:pt x="71" y="10"/>
                </a:lnTo>
                <a:lnTo>
                  <a:pt x="72" y="13"/>
                </a:lnTo>
                <a:lnTo>
                  <a:pt x="72" y="13"/>
                </a:lnTo>
                <a:lnTo>
                  <a:pt x="72" y="14"/>
                </a:lnTo>
                <a:lnTo>
                  <a:pt x="74" y="13"/>
                </a:lnTo>
                <a:lnTo>
                  <a:pt x="74" y="13"/>
                </a:lnTo>
                <a:lnTo>
                  <a:pt x="78" y="12"/>
                </a:lnTo>
                <a:lnTo>
                  <a:pt x="78" y="12"/>
                </a:lnTo>
                <a:lnTo>
                  <a:pt x="85" y="6"/>
                </a:lnTo>
                <a:lnTo>
                  <a:pt x="85" y="6"/>
                </a:lnTo>
                <a:lnTo>
                  <a:pt x="89" y="3"/>
                </a:lnTo>
                <a:lnTo>
                  <a:pt x="89" y="3"/>
                </a:lnTo>
                <a:lnTo>
                  <a:pt x="92" y="3"/>
                </a:lnTo>
                <a:lnTo>
                  <a:pt x="94" y="6"/>
                </a:lnTo>
                <a:lnTo>
                  <a:pt x="94" y="6"/>
                </a:lnTo>
                <a:lnTo>
                  <a:pt x="95" y="7"/>
                </a:lnTo>
                <a:lnTo>
                  <a:pt x="95" y="7"/>
                </a:lnTo>
                <a:lnTo>
                  <a:pt x="95" y="7"/>
                </a:lnTo>
                <a:lnTo>
                  <a:pt x="95" y="7"/>
                </a:lnTo>
                <a:lnTo>
                  <a:pt x="98" y="4"/>
                </a:lnTo>
                <a:lnTo>
                  <a:pt x="98" y="4"/>
                </a:lnTo>
                <a:lnTo>
                  <a:pt x="104" y="0"/>
                </a:lnTo>
                <a:lnTo>
                  <a:pt x="104" y="0"/>
                </a:lnTo>
                <a:lnTo>
                  <a:pt x="106" y="0"/>
                </a:lnTo>
                <a:lnTo>
                  <a:pt x="108" y="3"/>
                </a:lnTo>
                <a:lnTo>
                  <a:pt x="108" y="3"/>
                </a:lnTo>
                <a:lnTo>
                  <a:pt x="108" y="6"/>
                </a:lnTo>
                <a:lnTo>
                  <a:pt x="108" y="6"/>
                </a:lnTo>
                <a:lnTo>
                  <a:pt x="108" y="10"/>
                </a:lnTo>
                <a:lnTo>
                  <a:pt x="108" y="10"/>
                </a:lnTo>
                <a:lnTo>
                  <a:pt x="108" y="12"/>
                </a:lnTo>
                <a:lnTo>
                  <a:pt x="108" y="12"/>
                </a:lnTo>
                <a:lnTo>
                  <a:pt x="109" y="12"/>
                </a:lnTo>
                <a:lnTo>
                  <a:pt x="109" y="12"/>
                </a:lnTo>
                <a:lnTo>
                  <a:pt x="113" y="7"/>
                </a:lnTo>
                <a:lnTo>
                  <a:pt x="113" y="7"/>
                </a:lnTo>
                <a:lnTo>
                  <a:pt x="118" y="4"/>
                </a:lnTo>
                <a:lnTo>
                  <a:pt x="118" y="4"/>
                </a:lnTo>
                <a:lnTo>
                  <a:pt x="121" y="3"/>
                </a:lnTo>
                <a:lnTo>
                  <a:pt x="121" y="3"/>
                </a:lnTo>
                <a:lnTo>
                  <a:pt x="122" y="3"/>
                </a:lnTo>
                <a:lnTo>
                  <a:pt x="123" y="3"/>
                </a:lnTo>
                <a:lnTo>
                  <a:pt x="123" y="3"/>
                </a:lnTo>
                <a:lnTo>
                  <a:pt x="125" y="6"/>
                </a:lnTo>
                <a:lnTo>
                  <a:pt x="125" y="6"/>
                </a:lnTo>
                <a:lnTo>
                  <a:pt x="125" y="9"/>
                </a:lnTo>
                <a:lnTo>
                  <a:pt x="125" y="9"/>
                </a:lnTo>
                <a:lnTo>
                  <a:pt x="126" y="7"/>
                </a:lnTo>
                <a:lnTo>
                  <a:pt x="126" y="7"/>
                </a:lnTo>
                <a:lnTo>
                  <a:pt x="129" y="6"/>
                </a:lnTo>
                <a:lnTo>
                  <a:pt x="129" y="6"/>
                </a:lnTo>
                <a:lnTo>
                  <a:pt x="132" y="4"/>
                </a:lnTo>
                <a:lnTo>
                  <a:pt x="133" y="6"/>
                </a:lnTo>
                <a:lnTo>
                  <a:pt x="133" y="6"/>
                </a:lnTo>
                <a:lnTo>
                  <a:pt x="135" y="9"/>
                </a:lnTo>
                <a:lnTo>
                  <a:pt x="135" y="9"/>
                </a:lnTo>
                <a:lnTo>
                  <a:pt x="135" y="10"/>
                </a:lnTo>
                <a:lnTo>
                  <a:pt x="135" y="10"/>
                </a:lnTo>
                <a:lnTo>
                  <a:pt x="136" y="10"/>
                </a:lnTo>
                <a:lnTo>
                  <a:pt x="136" y="10"/>
                </a:lnTo>
                <a:lnTo>
                  <a:pt x="140" y="9"/>
                </a:lnTo>
                <a:lnTo>
                  <a:pt x="140" y="9"/>
                </a:lnTo>
                <a:lnTo>
                  <a:pt x="143" y="10"/>
                </a:lnTo>
                <a:lnTo>
                  <a:pt x="143" y="10"/>
                </a:lnTo>
                <a:lnTo>
                  <a:pt x="146" y="12"/>
                </a:lnTo>
                <a:lnTo>
                  <a:pt x="146" y="12"/>
                </a:lnTo>
                <a:lnTo>
                  <a:pt x="149" y="13"/>
                </a:lnTo>
                <a:lnTo>
                  <a:pt x="150" y="12"/>
                </a:lnTo>
                <a:lnTo>
                  <a:pt x="150" y="12"/>
                </a:lnTo>
                <a:lnTo>
                  <a:pt x="162" y="9"/>
                </a:lnTo>
                <a:lnTo>
                  <a:pt x="162" y="9"/>
                </a:lnTo>
                <a:lnTo>
                  <a:pt x="163" y="9"/>
                </a:lnTo>
                <a:lnTo>
                  <a:pt x="165" y="10"/>
                </a:lnTo>
                <a:lnTo>
                  <a:pt x="165" y="10"/>
                </a:lnTo>
                <a:lnTo>
                  <a:pt x="166" y="12"/>
                </a:lnTo>
                <a:lnTo>
                  <a:pt x="166" y="13"/>
                </a:lnTo>
                <a:lnTo>
                  <a:pt x="166" y="13"/>
                </a:lnTo>
                <a:lnTo>
                  <a:pt x="165" y="14"/>
                </a:lnTo>
                <a:lnTo>
                  <a:pt x="163" y="14"/>
                </a:lnTo>
                <a:lnTo>
                  <a:pt x="163" y="14"/>
                </a:lnTo>
                <a:lnTo>
                  <a:pt x="158" y="14"/>
                </a:lnTo>
                <a:lnTo>
                  <a:pt x="158" y="14"/>
                </a:lnTo>
                <a:lnTo>
                  <a:pt x="152" y="14"/>
                </a:lnTo>
                <a:lnTo>
                  <a:pt x="152" y="14"/>
                </a:lnTo>
                <a:lnTo>
                  <a:pt x="148" y="14"/>
                </a:lnTo>
                <a:lnTo>
                  <a:pt x="145" y="13"/>
                </a:lnTo>
                <a:lnTo>
                  <a:pt x="145" y="13"/>
                </a:lnTo>
                <a:lnTo>
                  <a:pt x="143" y="13"/>
                </a:lnTo>
                <a:lnTo>
                  <a:pt x="143" y="13"/>
                </a:lnTo>
                <a:lnTo>
                  <a:pt x="140" y="12"/>
                </a:lnTo>
                <a:lnTo>
                  <a:pt x="140" y="12"/>
                </a:lnTo>
                <a:lnTo>
                  <a:pt x="136" y="13"/>
                </a:lnTo>
                <a:lnTo>
                  <a:pt x="136" y="13"/>
                </a:lnTo>
                <a:lnTo>
                  <a:pt x="136" y="13"/>
                </a:lnTo>
                <a:lnTo>
                  <a:pt x="136" y="13"/>
                </a:lnTo>
                <a:lnTo>
                  <a:pt x="133" y="13"/>
                </a:lnTo>
                <a:lnTo>
                  <a:pt x="132" y="10"/>
                </a:lnTo>
                <a:lnTo>
                  <a:pt x="132" y="10"/>
                </a:lnTo>
                <a:lnTo>
                  <a:pt x="132" y="7"/>
                </a:lnTo>
                <a:lnTo>
                  <a:pt x="132" y="7"/>
                </a:lnTo>
                <a:lnTo>
                  <a:pt x="131" y="9"/>
                </a:lnTo>
                <a:lnTo>
                  <a:pt x="131" y="9"/>
                </a:lnTo>
                <a:lnTo>
                  <a:pt x="128" y="10"/>
                </a:lnTo>
                <a:lnTo>
                  <a:pt x="128" y="10"/>
                </a:lnTo>
                <a:lnTo>
                  <a:pt x="126" y="12"/>
                </a:lnTo>
                <a:lnTo>
                  <a:pt x="126" y="12"/>
                </a:lnTo>
                <a:lnTo>
                  <a:pt x="123" y="12"/>
                </a:lnTo>
                <a:lnTo>
                  <a:pt x="122" y="9"/>
                </a:lnTo>
                <a:lnTo>
                  <a:pt x="122" y="9"/>
                </a:lnTo>
                <a:lnTo>
                  <a:pt x="122" y="7"/>
                </a:lnTo>
                <a:lnTo>
                  <a:pt x="122" y="7"/>
                </a:lnTo>
                <a:lnTo>
                  <a:pt x="121" y="6"/>
                </a:lnTo>
                <a:lnTo>
                  <a:pt x="121" y="6"/>
                </a:lnTo>
                <a:lnTo>
                  <a:pt x="119" y="6"/>
                </a:lnTo>
                <a:lnTo>
                  <a:pt x="119" y="6"/>
                </a:lnTo>
                <a:lnTo>
                  <a:pt x="115" y="10"/>
                </a:lnTo>
                <a:lnTo>
                  <a:pt x="115" y="10"/>
                </a:lnTo>
                <a:lnTo>
                  <a:pt x="111" y="13"/>
                </a:lnTo>
                <a:lnTo>
                  <a:pt x="111" y="13"/>
                </a:lnTo>
                <a:lnTo>
                  <a:pt x="108" y="14"/>
                </a:lnTo>
                <a:lnTo>
                  <a:pt x="108" y="14"/>
                </a:lnTo>
                <a:lnTo>
                  <a:pt x="106" y="14"/>
                </a:lnTo>
                <a:lnTo>
                  <a:pt x="105" y="13"/>
                </a:lnTo>
                <a:lnTo>
                  <a:pt x="105" y="13"/>
                </a:lnTo>
                <a:lnTo>
                  <a:pt x="105" y="10"/>
                </a:lnTo>
                <a:lnTo>
                  <a:pt x="105" y="10"/>
                </a:lnTo>
                <a:lnTo>
                  <a:pt x="105" y="4"/>
                </a:lnTo>
                <a:lnTo>
                  <a:pt x="105" y="4"/>
                </a:lnTo>
                <a:lnTo>
                  <a:pt x="105" y="3"/>
                </a:lnTo>
                <a:lnTo>
                  <a:pt x="105" y="3"/>
                </a:lnTo>
                <a:lnTo>
                  <a:pt x="104" y="3"/>
                </a:lnTo>
                <a:lnTo>
                  <a:pt x="104" y="3"/>
                </a:lnTo>
                <a:lnTo>
                  <a:pt x="99" y="7"/>
                </a:lnTo>
                <a:lnTo>
                  <a:pt x="99" y="7"/>
                </a:lnTo>
                <a:lnTo>
                  <a:pt x="96" y="10"/>
                </a:lnTo>
                <a:lnTo>
                  <a:pt x="96" y="10"/>
                </a:lnTo>
                <a:lnTo>
                  <a:pt x="95" y="10"/>
                </a:lnTo>
                <a:lnTo>
                  <a:pt x="95" y="10"/>
                </a:lnTo>
                <a:lnTo>
                  <a:pt x="94" y="10"/>
                </a:lnTo>
                <a:lnTo>
                  <a:pt x="92" y="9"/>
                </a:lnTo>
                <a:lnTo>
                  <a:pt x="92" y="9"/>
                </a:lnTo>
                <a:lnTo>
                  <a:pt x="92" y="7"/>
                </a:lnTo>
                <a:lnTo>
                  <a:pt x="92" y="7"/>
                </a:lnTo>
                <a:lnTo>
                  <a:pt x="91" y="6"/>
                </a:lnTo>
                <a:lnTo>
                  <a:pt x="91" y="6"/>
                </a:lnTo>
                <a:lnTo>
                  <a:pt x="89" y="7"/>
                </a:lnTo>
                <a:lnTo>
                  <a:pt x="89" y="7"/>
                </a:lnTo>
                <a:lnTo>
                  <a:pt x="82" y="12"/>
                </a:lnTo>
                <a:lnTo>
                  <a:pt x="82" y="12"/>
                </a:lnTo>
                <a:lnTo>
                  <a:pt x="75" y="16"/>
                </a:lnTo>
                <a:lnTo>
                  <a:pt x="75" y="16"/>
                </a:lnTo>
                <a:lnTo>
                  <a:pt x="74" y="16"/>
                </a:lnTo>
                <a:lnTo>
                  <a:pt x="74" y="16"/>
                </a:lnTo>
                <a:lnTo>
                  <a:pt x="71" y="16"/>
                </a:lnTo>
                <a:lnTo>
                  <a:pt x="69" y="14"/>
                </a:lnTo>
                <a:lnTo>
                  <a:pt x="69" y="14"/>
                </a:lnTo>
                <a:lnTo>
                  <a:pt x="68" y="12"/>
                </a:lnTo>
                <a:lnTo>
                  <a:pt x="68" y="12"/>
                </a:lnTo>
                <a:lnTo>
                  <a:pt x="68" y="10"/>
                </a:lnTo>
                <a:lnTo>
                  <a:pt x="68" y="10"/>
                </a:lnTo>
                <a:lnTo>
                  <a:pt x="67" y="12"/>
                </a:lnTo>
                <a:lnTo>
                  <a:pt x="67" y="12"/>
                </a:lnTo>
                <a:lnTo>
                  <a:pt x="61" y="14"/>
                </a:lnTo>
                <a:lnTo>
                  <a:pt x="61" y="14"/>
                </a:lnTo>
                <a:lnTo>
                  <a:pt x="57" y="17"/>
                </a:lnTo>
                <a:lnTo>
                  <a:pt x="57" y="17"/>
                </a:lnTo>
                <a:lnTo>
                  <a:pt x="54" y="19"/>
                </a:lnTo>
                <a:lnTo>
                  <a:pt x="54" y="19"/>
                </a:lnTo>
                <a:lnTo>
                  <a:pt x="52" y="17"/>
                </a:lnTo>
                <a:lnTo>
                  <a:pt x="51" y="16"/>
                </a:lnTo>
                <a:lnTo>
                  <a:pt x="51" y="16"/>
                </a:lnTo>
                <a:lnTo>
                  <a:pt x="51" y="14"/>
                </a:lnTo>
                <a:lnTo>
                  <a:pt x="51" y="14"/>
                </a:lnTo>
                <a:lnTo>
                  <a:pt x="47" y="17"/>
                </a:lnTo>
                <a:lnTo>
                  <a:pt x="47" y="17"/>
                </a:lnTo>
                <a:lnTo>
                  <a:pt x="40" y="20"/>
                </a:lnTo>
                <a:lnTo>
                  <a:pt x="40" y="20"/>
                </a:lnTo>
                <a:lnTo>
                  <a:pt x="37" y="21"/>
                </a:lnTo>
                <a:lnTo>
                  <a:pt x="37" y="21"/>
                </a:lnTo>
                <a:lnTo>
                  <a:pt x="34" y="21"/>
                </a:lnTo>
                <a:lnTo>
                  <a:pt x="31" y="20"/>
                </a:lnTo>
                <a:lnTo>
                  <a:pt x="31" y="20"/>
                </a:lnTo>
                <a:lnTo>
                  <a:pt x="30" y="19"/>
                </a:lnTo>
                <a:lnTo>
                  <a:pt x="30" y="19"/>
                </a:lnTo>
                <a:lnTo>
                  <a:pt x="28" y="19"/>
                </a:lnTo>
                <a:lnTo>
                  <a:pt x="28" y="19"/>
                </a:lnTo>
                <a:lnTo>
                  <a:pt x="24" y="20"/>
                </a:lnTo>
                <a:lnTo>
                  <a:pt x="24" y="20"/>
                </a:lnTo>
                <a:lnTo>
                  <a:pt x="24" y="20"/>
                </a:lnTo>
                <a:lnTo>
                  <a:pt x="24" y="20"/>
                </a:lnTo>
                <a:lnTo>
                  <a:pt x="20" y="20"/>
                </a:lnTo>
                <a:lnTo>
                  <a:pt x="18" y="17"/>
                </a:lnTo>
                <a:lnTo>
                  <a:pt x="18" y="17"/>
                </a:lnTo>
                <a:lnTo>
                  <a:pt x="17" y="14"/>
                </a:lnTo>
                <a:lnTo>
                  <a:pt x="17" y="14"/>
                </a:lnTo>
                <a:lnTo>
                  <a:pt x="14" y="16"/>
                </a:lnTo>
                <a:lnTo>
                  <a:pt x="14" y="16"/>
                </a:lnTo>
                <a:lnTo>
                  <a:pt x="10" y="19"/>
                </a:lnTo>
                <a:lnTo>
                  <a:pt x="10" y="19"/>
                </a:lnTo>
                <a:lnTo>
                  <a:pt x="5" y="21"/>
                </a:lnTo>
                <a:lnTo>
                  <a:pt x="5" y="21"/>
                </a:lnTo>
                <a:lnTo>
                  <a:pt x="4" y="21"/>
                </a:lnTo>
                <a:lnTo>
                  <a:pt x="4" y="21"/>
                </a:lnTo>
                <a:lnTo>
                  <a:pt x="3" y="21"/>
                </a:lnTo>
                <a:lnTo>
                  <a:pt x="1" y="19"/>
                </a:lnTo>
                <a:lnTo>
                  <a:pt x="1" y="19"/>
                </a:lnTo>
                <a:lnTo>
                  <a:pt x="0" y="14"/>
                </a:lnTo>
                <a:lnTo>
                  <a:pt x="0" y="14"/>
                </a:lnTo>
                <a:lnTo>
                  <a:pt x="1" y="13"/>
                </a:lnTo>
                <a:lnTo>
                  <a:pt x="3" y="13"/>
                </a:lnTo>
                <a:lnTo>
                  <a:pt x="3" y="13"/>
                </a:lnTo>
                <a:lnTo>
                  <a:pt x="4" y="13"/>
                </a:lnTo>
                <a:lnTo>
                  <a:pt x="5" y="14"/>
                </a:lnTo>
                <a:lnTo>
                  <a:pt x="5" y="14"/>
                </a:lnTo>
                <a:lnTo>
                  <a:pt x="5" y="16"/>
                </a:lnTo>
                <a:lnTo>
                  <a:pt x="5" y="16"/>
                </a:lnTo>
                <a:lnTo>
                  <a:pt x="4" y="19"/>
                </a:lnTo>
                <a:lnTo>
                  <a:pt x="4" y="1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5" name="Freeform 137"/>
          <p:cNvSpPr/>
          <p:nvPr/>
        </p:nvSpPr>
        <p:spPr bwMode="auto">
          <a:xfrm>
            <a:off x="7714654" y="3825585"/>
            <a:ext cx="283272" cy="28769"/>
          </a:xfrm>
          <a:custGeom>
            <a:avLst/>
            <a:gdLst>
              <a:gd name="T0" fmla="*/ 115 w 161"/>
              <a:gd name="T1" fmla="*/ 10 h 17"/>
              <a:gd name="T2" fmla="*/ 108 w 161"/>
              <a:gd name="T3" fmla="*/ 9 h 17"/>
              <a:gd name="T4" fmla="*/ 107 w 161"/>
              <a:gd name="T5" fmla="*/ 3 h 17"/>
              <a:gd name="T6" fmla="*/ 95 w 161"/>
              <a:gd name="T7" fmla="*/ 13 h 17"/>
              <a:gd name="T8" fmla="*/ 90 w 161"/>
              <a:gd name="T9" fmla="*/ 7 h 17"/>
              <a:gd name="T10" fmla="*/ 81 w 161"/>
              <a:gd name="T11" fmla="*/ 11 h 17"/>
              <a:gd name="T12" fmla="*/ 77 w 161"/>
              <a:gd name="T13" fmla="*/ 14 h 17"/>
              <a:gd name="T14" fmla="*/ 73 w 161"/>
              <a:gd name="T15" fmla="*/ 10 h 17"/>
              <a:gd name="T16" fmla="*/ 63 w 161"/>
              <a:gd name="T17" fmla="*/ 10 h 17"/>
              <a:gd name="T18" fmla="*/ 58 w 161"/>
              <a:gd name="T19" fmla="*/ 14 h 17"/>
              <a:gd name="T20" fmla="*/ 53 w 161"/>
              <a:gd name="T21" fmla="*/ 10 h 17"/>
              <a:gd name="T22" fmla="*/ 44 w 161"/>
              <a:gd name="T23" fmla="*/ 13 h 17"/>
              <a:gd name="T24" fmla="*/ 38 w 161"/>
              <a:gd name="T25" fmla="*/ 17 h 17"/>
              <a:gd name="T26" fmla="*/ 36 w 161"/>
              <a:gd name="T27" fmla="*/ 9 h 17"/>
              <a:gd name="T28" fmla="*/ 28 w 161"/>
              <a:gd name="T29" fmla="*/ 13 h 17"/>
              <a:gd name="T30" fmla="*/ 21 w 161"/>
              <a:gd name="T31" fmla="*/ 13 h 17"/>
              <a:gd name="T32" fmla="*/ 14 w 161"/>
              <a:gd name="T33" fmla="*/ 14 h 17"/>
              <a:gd name="T34" fmla="*/ 9 w 161"/>
              <a:gd name="T35" fmla="*/ 14 h 17"/>
              <a:gd name="T36" fmla="*/ 4 w 161"/>
              <a:gd name="T37" fmla="*/ 14 h 17"/>
              <a:gd name="T38" fmla="*/ 1 w 161"/>
              <a:gd name="T39" fmla="*/ 10 h 17"/>
              <a:gd name="T40" fmla="*/ 7 w 161"/>
              <a:gd name="T41" fmla="*/ 7 h 17"/>
              <a:gd name="T42" fmla="*/ 10 w 161"/>
              <a:gd name="T43" fmla="*/ 11 h 17"/>
              <a:gd name="T44" fmla="*/ 17 w 161"/>
              <a:gd name="T45" fmla="*/ 10 h 17"/>
              <a:gd name="T46" fmla="*/ 23 w 161"/>
              <a:gd name="T47" fmla="*/ 11 h 17"/>
              <a:gd name="T48" fmla="*/ 30 w 161"/>
              <a:gd name="T49" fmla="*/ 9 h 17"/>
              <a:gd name="T50" fmla="*/ 37 w 161"/>
              <a:gd name="T51" fmla="*/ 7 h 17"/>
              <a:gd name="T52" fmla="*/ 40 w 161"/>
              <a:gd name="T53" fmla="*/ 14 h 17"/>
              <a:gd name="T54" fmla="*/ 50 w 161"/>
              <a:gd name="T55" fmla="*/ 6 h 17"/>
              <a:gd name="T56" fmla="*/ 57 w 161"/>
              <a:gd name="T57" fmla="*/ 10 h 17"/>
              <a:gd name="T58" fmla="*/ 58 w 161"/>
              <a:gd name="T59" fmla="*/ 11 h 17"/>
              <a:gd name="T60" fmla="*/ 70 w 161"/>
              <a:gd name="T61" fmla="*/ 3 h 17"/>
              <a:gd name="T62" fmla="*/ 75 w 161"/>
              <a:gd name="T63" fmla="*/ 9 h 17"/>
              <a:gd name="T64" fmla="*/ 77 w 161"/>
              <a:gd name="T65" fmla="*/ 11 h 17"/>
              <a:gd name="T66" fmla="*/ 90 w 161"/>
              <a:gd name="T67" fmla="*/ 3 h 17"/>
              <a:gd name="T68" fmla="*/ 95 w 161"/>
              <a:gd name="T69" fmla="*/ 9 h 17"/>
              <a:gd name="T70" fmla="*/ 105 w 161"/>
              <a:gd name="T71" fmla="*/ 1 h 17"/>
              <a:gd name="T72" fmla="*/ 111 w 161"/>
              <a:gd name="T73" fmla="*/ 7 h 17"/>
              <a:gd name="T74" fmla="*/ 117 w 161"/>
              <a:gd name="T75" fmla="*/ 6 h 17"/>
              <a:gd name="T76" fmla="*/ 125 w 161"/>
              <a:gd name="T77" fmla="*/ 4 h 17"/>
              <a:gd name="T78" fmla="*/ 127 w 161"/>
              <a:gd name="T79" fmla="*/ 11 h 17"/>
              <a:gd name="T80" fmla="*/ 132 w 161"/>
              <a:gd name="T81" fmla="*/ 11 h 17"/>
              <a:gd name="T82" fmla="*/ 144 w 161"/>
              <a:gd name="T83" fmla="*/ 11 h 17"/>
              <a:gd name="T84" fmla="*/ 146 w 161"/>
              <a:gd name="T85" fmla="*/ 13 h 17"/>
              <a:gd name="T86" fmla="*/ 158 w 161"/>
              <a:gd name="T87" fmla="*/ 7 h 17"/>
              <a:gd name="T88" fmla="*/ 161 w 161"/>
              <a:gd name="T89" fmla="*/ 10 h 17"/>
              <a:gd name="T90" fmla="*/ 158 w 161"/>
              <a:gd name="T91" fmla="*/ 11 h 17"/>
              <a:gd name="T92" fmla="*/ 154 w 161"/>
              <a:gd name="T93" fmla="*/ 11 h 17"/>
              <a:gd name="T94" fmla="*/ 145 w 161"/>
              <a:gd name="T95" fmla="*/ 17 h 17"/>
              <a:gd name="T96" fmla="*/ 139 w 161"/>
              <a:gd name="T97" fmla="*/ 11 h 17"/>
              <a:gd name="T98" fmla="*/ 129 w 161"/>
              <a:gd name="T99" fmla="*/ 16 h 17"/>
              <a:gd name="T100" fmla="*/ 124 w 161"/>
              <a:gd name="T101"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1" h="17">
                <a:moveTo>
                  <a:pt x="122" y="6"/>
                </a:moveTo>
                <a:lnTo>
                  <a:pt x="122" y="6"/>
                </a:lnTo>
                <a:lnTo>
                  <a:pt x="118" y="9"/>
                </a:lnTo>
                <a:lnTo>
                  <a:pt x="118" y="9"/>
                </a:lnTo>
                <a:lnTo>
                  <a:pt x="115" y="10"/>
                </a:lnTo>
                <a:lnTo>
                  <a:pt x="115" y="10"/>
                </a:lnTo>
                <a:lnTo>
                  <a:pt x="112" y="11"/>
                </a:lnTo>
                <a:lnTo>
                  <a:pt x="111" y="11"/>
                </a:lnTo>
                <a:lnTo>
                  <a:pt x="109" y="10"/>
                </a:lnTo>
                <a:lnTo>
                  <a:pt x="108" y="9"/>
                </a:lnTo>
                <a:lnTo>
                  <a:pt x="108" y="9"/>
                </a:lnTo>
                <a:lnTo>
                  <a:pt x="107" y="4"/>
                </a:lnTo>
                <a:lnTo>
                  <a:pt x="107" y="4"/>
                </a:lnTo>
                <a:lnTo>
                  <a:pt x="107" y="3"/>
                </a:lnTo>
                <a:lnTo>
                  <a:pt x="107" y="3"/>
                </a:lnTo>
                <a:lnTo>
                  <a:pt x="104" y="4"/>
                </a:lnTo>
                <a:lnTo>
                  <a:pt x="104" y="4"/>
                </a:lnTo>
                <a:lnTo>
                  <a:pt x="98" y="10"/>
                </a:lnTo>
                <a:lnTo>
                  <a:pt x="98" y="10"/>
                </a:lnTo>
                <a:lnTo>
                  <a:pt x="95" y="13"/>
                </a:lnTo>
                <a:lnTo>
                  <a:pt x="95" y="13"/>
                </a:lnTo>
                <a:lnTo>
                  <a:pt x="92" y="13"/>
                </a:lnTo>
                <a:lnTo>
                  <a:pt x="91" y="10"/>
                </a:lnTo>
                <a:lnTo>
                  <a:pt x="91" y="10"/>
                </a:lnTo>
                <a:lnTo>
                  <a:pt x="90" y="7"/>
                </a:lnTo>
                <a:lnTo>
                  <a:pt x="90" y="7"/>
                </a:lnTo>
                <a:lnTo>
                  <a:pt x="88" y="6"/>
                </a:lnTo>
                <a:lnTo>
                  <a:pt x="87" y="7"/>
                </a:lnTo>
                <a:lnTo>
                  <a:pt x="87" y="7"/>
                </a:lnTo>
                <a:lnTo>
                  <a:pt x="81" y="11"/>
                </a:lnTo>
                <a:lnTo>
                  <a:pt x="81" y="11"/>
                </a:lnTo>
                <a:lnTo>
                  <a:pt x="78" y="13"/>
                </a:lnTo>
                <a:lnTo>
                  <a:pt x="78" y="13"/>
                </a:lnTo>
                <a:lnTo>
                  <a:pt x="77" y="14"/>
                </a:lnTo>
                <a:lnTo>
                  <a:pt x="77" y="14"/>
                </a:lnTo>
                <a:lnTo>
                  <a:pt x="74" y="14"/>
                </a:lnTo>
                <a:lnTo>
                  <a:pt x="73" y="13"/>
                </a:lnTo>
                <a:lnTo>
                  <a:pt x="73" y="13"/>
                </a:lnTo>
                <a:lnTo>
                  <a:pt x="73" y="10"/>
                </a:lnTo>
                <a:lnTo>
                  <a:pt x="73" y="10"/>
                </a:lnTo>
                <a:lnTo>
                  <a:pt x="71" y="6"/>
                </a:lnTo>
                <a:lnTo>
                  <a:pt x="71" y="6"/>
                </a:lnTo>
                <a:lnTo>
                  <a:pt x="68" y="7"/>
                </a:lnTo>
                <a:lnTo>
                  <a:pt x="68" y="7"/>
                </a:lnTo>
                <a:lnTo>
                  <a:pt x="63" y="10"/>
                </a:lnTo>
                <a:lnTo>
                  <a:pt x="63" y="10"/>
                </a:lnTo>
                <a:lnTo>
                  <a:pt x="60" y="13"/>
                </a:lnTo>
                <a:lnTo>
                  <a:pt x="60" y="13"/>
                </a:lnTo>
                <a:lnTo>
                  <a:pt x="58" y="14"/>
                </a:lnTo>
                <a:lnTo>
                  <a:pt x="58" y="14"/>
                </a:lnTo>
                <a:lnTo>
                  <a:pt x="55" y="14"/>
                </a:lnTo>
                <a:lnTo>
                  <a:pt x="54" y="13"/>
                </a:lnTo>
                <a:lnTo>
                  <a:pt x="54" y="13"/>
                </a:lnTo>
                <a:lnTo>
                  <a:pt x="53" y="10"/>
                </a:lnTo>
                <a:lnTo>
                  <a:pt x="53" y="10"/>
                </a:lnTo>
                <a:lnTo>
                  <a:pt x="53" y="9"/>
                </a:lnTo>
                <a:lnTo>
                  <a:pt x="51" y="9"/>
                </a:lnTo>
                <a:lnTo>
                  <a:pt x="51" y="9"/>
                </a:lnTo>
                <a:lnTo>
                  <a:pt x="44" y="13"/>
                </a:lnTo>
                <a:lnTo>
                  <a:pt x="44" y="13"/>
                </a:lnTo>
                <a:lnTo>
                  <a:pt x="41" y="16"/>
                </a:lnTo>
                <a:lnTo>
                  <a:pt x="41" y="16"/>
                </a:lnTo>
                <a:lnTo>
                  <a:pt x="40" y="17"/>
                </a:lnTo>
                <a:lnTo>
                  <a:pt x="40" y="17"/>
                </a:lnTo>
                <a:lnTo>
                  <a:pt x="38" y="17"/>
                </a:lnTo>
                <a:lnTo>
                  <a:pt x="37" y="16"/>
                </a:lnTo>
                <a:lnTo>
                  <a:pt x="37" y="16"/>
                </a:lnTo>
                <a:lnTo>
                  <a:pt x="36" y="13"/>
                </a:lnTo>
                <a:lnTo>
                  <a:pt x="36" y="13"/>
                </a:lnTo>
                <a:lnTo>
                  <a:pt x="36" y="9"/>
                </a:lnTo>
                <a:lnTo>
                  <a:pt x="36" y="9"/>
                </a:lnTo>
                <a:lnTo>
                  <a:pt x="33" y="9"/>
                </a:lnTo>
                <a:lnTo>
                  <a:pt x="33" y="9"/>
                </a:lnTo>
                <a:lnTo>
                  <a:pt x="28" y="13"/>
                </a:lnTo>
                <a:lnTo>
                  <a:pt x="28" y="13"/>
                </a:lnTo>
                <a:lnTo>
                  <a:pt x="26" y="14"/>
                </a:lnTo>
                <a:lnTo>
                  <a:pt x="26" y="14"/>
                </a:lnTo>
                <a:lnTo>
                  <a:pt x="23" y="14"/>
                </a:lnTo>
                <a:lnTo>
                  <a:pt x="21" y="13"/>
                </a:lnTo>
                <a:lnTo>
                  <a:pt x="21" y="13"/>
                </a:lnTo>
                <a:lnTo>
                  <a:pt x="21" y="11"/>
                </a:lnTo>
                <a:lnTo>
                  <a:pt x="20" y="13"/>
                </a:lnTo>
                <a:lnTo>
                  <a:pt x="20" y="13"/>
                </a:lnTo>
                <a:lnTo>
                  <a:pt x="14" y="14"/>
                </a:lnTo>
                <a:lnTo>
                  <a:pt x="14" y="14"/>
                </a:lnTo>
                <a:lnTo>
                  <a:pt x="13" y="14"/>
                </a:lnTo>
                <a:lnTo>
                  <a:pt x="13" y="14"/>
                </a:lnTo>
                <a:lnTo>
                  <a:pt x="10" y="16"/>
                </a:lnTo>
                <a:lnTo>
                  <a:pt x="9" y="14"/>
                </a:lnTo>
                <a:lnTo>
                  <a:pt x="9" y="14"/>
                </a:lnTo>
                <a:lnTo>
                  <a:pt x="7" y="13"/>
                </a:lnTo>
                <a:lnTo>
                  <a:pt x="7" y="13"/>
                </a:lnTo>
                <a:lnTo>
                  <a:pt x="6" y="14"/>
                </a:lnTo>
                <a:lnTo>
                  <a:pt x="4" y="14"/>
                </a:lnTo>
                <a:lnTo>
                  <a:pt x="4" y="14"/>
                </a:lnTo>
                <a:lnTo>
                  <a:pt x="1" y="13"/>
                </a:lnTo>
                <a:lnTo>
                  <a:pt x="1" y="13"/>
                </a:lnTo>
                <a:lnTo>
                  <a:pt x="0" y="11"/>
                </a:lnTo>
                <a:lnTo>
                  <a:pt x="1" y="10"/>
                </a:lnTo>
                <a:lnTo>
                  <a:pt x="1" y="10"/>
                </a:lnTo>
                <a:lnTo>
                  <a:pt x="1" y="9"/>
                </a:lnTo>
                <a:lnTo>
                  <a:pt x="4" y="7"/>
                </a:lnTo>
                <a:lnTo>
                  <a:pt x="4" y="7"/>
                </a:lnTo>
                <a:lnTo>
                  <a:pt x="6" y="7"/>
                </a:lnTo>
                <a:lnTo>
                  <a:pt x="7" y="7"/>
                </a:lnTo>
                <a:lnTo>
                  <a:pt x="7" y="7"/>
                </a:lnTo>
                <a:lnTo>
                  <a:pt x="9" y="10"/>
                </a:lnTo>
                <a:lnTo>
                  <a:pt x="9" y="10"/>
                </a:lnTo>
                <a:lnTo>
                  <a:pt x="10" y="11"/>
                </a:lnTo>
                <a:lnTo>
                  <a:pt x="10" y="11"/>
                </a:lnTo>
                <a:lnTo>
                  <a:pt x="11" y="13"/>
                </a:lnTo>
                <a:lnTo>
                  <a:pt x="13" y="13"/>
                </a:lnTo>
                <a:lnTo>
                  <a:pt x="13" y="13"/>
                </a:lnTo>
                <a:lnTo>
                  <a:pt x="17" y="10"/>
                </a:lnTo>
                <a:lnTo>
                  <a:pt x="17" y="10"/>
                </a:lnTo>
                <a:lnTo>
                  <a:pt x="19" y="10"/>
                </a:lnTo>
                <a:lnTo>
                  <a:pt x="19" y="10"/>
                </a:lnTo>
                <a:lnTo>
                  <a:pt x="21" y="10"/>
                </a:lnTo>
                <a:lnTo>
                  <a:pt x="23" y="11"/>
                </a:lnTo>
                <a:lnTo>
                  <a:pt x="23" y="11"/>
                </a:lnTo>
                <a:lnTo>
                  <a:pt x="24" y="13"/>
                </a:lnTo>
                <a:lnTo>
                  <a:pt x="24" y="13"/>
                </a:lnTo>
                <a:lnTo>
                  <a:pt x="26" y="11"/>
                </a:lnTo>
                <a:lnTo>
                  <a:pt x="26" y="11"/>
                </a:lnTo>
                <a:lnTo>
                  <a:pt x="30" y="9"/>
                </a:lnTo>
                <a:lnTo>
                  <a:pt x="30" y="9"/>
                </a:lnTo>
                <a:lnTo>
                  <a:pt x="33" y="6"/>
                </a:lnTo>
                <a:lnTo>
                  <a:pt x="33" y="6"/>
                </a:lnTo>
                <a:lnTo>
                  <a:pt x="36" y="6"/>
                </a:lnTo>
                <a:lnTo>
                  <a:pt x="37" y="7"/>
                </a:lnTo>
                <a:lnTo>
                  <a:pt x="37" y="7"/>
                </a:lnTo>
                <a:lnTo>
                  <a:pt x="38" y="13"/>
                </a:lnTo>
                <a:lnTo>
                  <a:pt x="38" y="13"/>
                </a:lnTo>
                <a:lnTo>
                  <a:pt x="40" y="14"/>
                </a:lnTo>
                <a:lnTo>
                  <a:pt x="40" y="14"/>
                </a:lnTo>
                <a:lnTo>
                  <a:pt x="41" y="13"/>
                </a:lnTo>
                <a:lnTo>
                  <a:pt x="41" y="13"/>
                </a:lnTo>
                <a:lnTo>
                  <a:pt x="47" y="7"/>
                </a:lnTo>
                <a:lnTo>
                  <a:pt x="47" y="7"/>
                </a:lnTo>
                <a:lnTo>
                  <a:pt x="50" y="6"/>
                </a:lnTo>
                <a:lnTo>
                  <a:pt x="50" y="6"/>
                </a:lnTo>
                <a:lnTo>
                  <a:pt x="53" y="6"/>
                </a:lnTo>
                <a:lnTo>
                  <a:pt x="55" y="7"/>
                </a:lnTo>
                <a:lnTo>
                  <a:pt x="55" y="7"/>
                </a:lnTo>
                <a:lnTo>
                  <a:pt x="57" y="10"/>
                </a:lnTo>
                <a:lnTo>
                  <a:pt x="57" y="10"/>
                </a:lnTo>
                <a:lnTo>
                  <a:pt x="57" y="11"/>
                </a:lnTo>
                <a:lnTo>
                  <a:pt x="57" y="11"/>
                </a:lnTo>
                <a:lnTo>
                  <a:pt x="58" y="11"/>
                </a:lnTo>
                <a:lnTo>
                  <a:pt x="58" y="11"/>
                </a:lnTo>
                <a:lnTo>
                  <a:pt x="63" y="7"/>
                </a:lnTo>
                <a:lnTo>
                  <a:pt x="63" y="7"/>
                </a:lnTo>
                <a:lnTo>
                  <a:pt x="67" y="4"/>
                </a:lnTo>
                <a:lnTo>
                  <a:pt x="67" y="4"/>
                </a:lnTo>
                <a:lnTo>
                  <a:pt x="70" y="3"/>
                </a:lnTo>
                <a:lnTo>
                  <a:pt x="70" y="3"/>
                </a:lnTo>
                <a:lnTo>
                  <a:pt x="71" y="3"/>
                </a:lnTo>
                <a:lnTo>
                  <a:pt x="73" y="4"/>
                </a:lnTo>
                <a:lnTo>
                  <a:pt x="73" y="4"/>
                </a:lnTo>
                <a:lnTo>
                  <a:pt x="75" y="9"/>
                </a:lnTo>
                <a:lnTo>
                  <a:pt x="75" y="9"/>
                </a:lnTo>
                <a:lnTo>
                  <a:pt x="75" y="11"/>
                </a:lnTo>
                <a:lnTo>
                  <a:pt x="75" y="11"/>
                </a:lnTo>
                <a:lnTo>
                  <a:pt x="77" y="11"/>
                </a:lnTo>
                <a:lnTo>
                  <a:pt x="77" y="11"/>
                </a:lnTo>
                <a:lnTo>
                  <a:pt x="80" y="9"/>
                </a:lnTo>
                <a:lnTo>
                  <a:pt x="80" y="9"/>
                </a:lnTo>
                <a:lnTo>
                  <a:pt x="85" y="4"/>
                </a:lnTo>
                <a:lnTo>
                  <a:pt x="85" y="4"/>
                </a:lnTo>
                <a:lnTo>
                  <a:pt x="90" y="3"/>
                </a:lnTo>
                <a:lnTo>
                  <a:pt x="92" y="6"/>
                </a:lnTo>
                <a:lnTo>
                  <a:pt x="92" y="6"/>
                </a:lnTo>
                <a:lnTo>
                  <a:pt x="94" y="10"/>
                </a:lnTo>
                <a:lnTo>
                  <a:pt x="94" y="10"/>
                </a:lnTo>
                <a:lnTo>
                  <a:pt x="95" y="9"/>
                </a:lnTo>
                <a:lnTo>
                  <a:pt x="95" y="9"/>
                </a:lnTo>
                <a:lnTo>
                  <a:pt x="101" y="3"/>
                </a:lnTo>
                <a:lnTo>
                  <a:pt x="101" y="3"/>
                </a:lnTo>
                <a:lnTo>
                  <a:pt x="105" y="1"/>
                </a:lnTo>
                <a:lnTo>
                  <a:pt x="105" y="1"/>
                </a:lnTo>
                <a:lnTo>
                  <a:pt x="107" y="0"/>
                </a:lnTo>
                <a:lnTo>
                  <a:pt x="108" y="3"/>
                </a:lnTo>
                <a:lnTo>
                  <a:pt x="108" y="3"/>
                </a:lnTo>
                <a:lnTo>
                  <a:pt x="111" y="7"/>
                </a:lnTo>
                <a:lnTo>
                  <a:pt x="111" y="7"/>
                </a:lnTo>
                <a:lnTo>
                  <a:pt x="111" y="10"/>
                </a:lnTo>
                <a:lnTo>
                  <a:pt x="111" y="10"/>
                </a:lnTo>
                <a:lnTo>
                  <a:pt x="112" y="9"/>
                </a:lnTo>
                <a:lnTo>
                  <a:pt x="112" y="9"/>
                </a:lnTo>
                <a:lnTo>
                  <a:pt x="117" y="6"/>
                </a:lnTo>
                <a:lnTo>
                  <a:pt x="117" y="6"/>
                </a:lnTo>
                <a:lnTo>
                  <a:pt x="121" y="4"/>
                </a:lnTo>
                <a:lnTo>
                  <a:pt x="121" y="4"/>
                </a:lnTo>
                <a:lnTo>
                  <a:pt x="122" y="3"/>
                </a:lnTo>
                <a:lnTo>
                  <a:pt x="125" y="4"/>
                </a:lnTo>
                <a:lnTo>
                  <a:pt x="125" y="4"/>
                </a:lnTo>
                <a:lnTo>
                  <a:pt x="127" y="7"/>
                </a:lnTo>
                <a:lnTo>
                  <a:pt x="127" y="7"/>
                </a:lnTo>
                <a:lnTo>
                  <a:pt x="127" y="11"/>
                </a:lnTo>
                <a:lnTo>
                  <a:pt x="127" y="11"/>
                </a:lnTo>
                <a:lnTo>
                  <a:pt x="128" y="14"/>
                </a:lnTo>
                <a:lnTo>
                  <a:pt x="129" y="13"/>
                </a:lnTo>
                <a:lnTo>
                  <a:pt x="129" y="13"/>
                </a:lnTo>
                <a:lnTo>
                  <a:pt x="132" y="11"/>
                </a:lnTo>
                <a:lnTo>
                  <a:pt x="132" y="11"/>
                </a:lnTo>
                <a:lnTo>
                  <a:pt x="138" y="9"/>
                </a:lnTo>
                <a:lnTo>
                  <a:pt x="138" y="9"/>
                </a:lnTo>
                <a:lnTo>
                  <a:pt x="141" y="9"/>
                </a:lnTo>
                <a:lnTo>
                  <a:pt x="144" y="11"/>
                </a:lnTo>
                <a:lnTo>
                  <a:pt x="144" y="11"/>
                </a:lnTo>
                <a:lnTo>
                  <a:pt x="145" y="13"/>
                </a:lnTo>
                <a:lnTo>
                  <a:pt x="145" y="13"/>
                </a:lnTo>
                <a:lnTo>
                  <a:pt x="145" y="14"/>
                </a:lnTo>
                <a:lnTo>
                  <a:pt x="145" y="14"/>
                </a:lnTo>
                <a:lnTo>
                  <a:pt x="146" y="13"/>
                </a:lnTo>
                <a:lnTo>
                  <a:pt x="146" y="13"/>
                </a:lnTo>
                <a:lnTo>
                  <a:pt x="152" y="9"/>
                </a:lnTo>
                <a:lnTo>
                  <a:pt x="152" y="9"/>
                </a:lnTo>
                <a:lnTo>
                  <a:pt x="155" y="7"/>
                </a:lnTo>
                <a:lnTo>
                  <a:pt x="158" y="7"/>
                </a:lnTo>
                <a:lnTo>
                  <a:pt x="158" y="7"/>
                </a:lnTo>
                <a:lnTo>
                  <a:pt x="159" y="7"/>
                </a:lnTo>
                <a:lnTo>
                  <a:pt x="161" y="9"/>
                </a:lnTo>
                <a:lnTo>
                  <a:pt x="161" y="9"/>
                </a:lnTo>
                <a:lnTo>
                  <a:pt x="161" y="10"/>
                </a:lnTo>
                <a:lnTo>
                  <a:pt x="161" y="11"/>
                </a:lnTo>
                <a:lnTo>
                  <a:pt x="161" y="11"/>
                </a:lnTo>
                <a:lnTo>
                  <a:pt x="159" y="11"/>
                </a:lnTo>
                <a:lnTo>
                  <a:pt x="158" y="11"/>
                </a:lnTo>
                <a:lnTo>
                  <a:pt x="158" y="11"/>
                </a:lnTo>
                <a:lnTo>
                  <a:pt x="156" y="11"/>
                </a:lnTo>
                <a:lnTo>
                  <a:pt x="156" y="11"/>
                </a:lnTo>
                <a:lnTo>
                  <a:pt x="155" y="11"/>
                </a:lnTo>
                <a:lnTo>
                  <a:pt x="154" y="11"/>
                </a:lnTo>
                <a:lnTo>
                  <a:pt x="154" y="11"/>
                </a:lnTo>
                <a:lnTo>
                  <a:pt x="149" y="14"/>
                </a:lnTo>
                <a:lnTo>
                  <a:pt x="149" y="14"/>
                </a:lnTo>
                <a:lnTo>
                  <a:pt x="148" y="16"/>
                </a:lnTo>
                <a:lnTo>
                  <a:pt x="148" y="16"/>
                </a:lnTo>
                <a:lnTo>
                  <a:pt x="145" y="17"/>
                </a:lnTo>
                <a:lnTo>
                  <a:pt x="142" y="16"/>
                </a:lnTo>
                <a:lnTo>
                  <a:pt x="142" y="16"/>
                </a:lnTo>
                <a:lnTo>
                  <a:pt x="141" y="13"/>
                </a:lnTo>
                <a:lnTo>
                  <a:pt x="141" y="13"/>
                </a:lnTo>
                <a:lnTo>
                  <a:pt x="139" y="11"/>
                </a:lnTo>
                <a:lnTo>
                  <a:pt x="138" y="11"/>
                </a:lnTo>
                <a:lnTo>
                  <a:pt x="138" y="11"/>
                </a:lnTo>
                <a:lnTo>
                  <a:pt x="132" y="14"/>
                </a:lnTo>
                <a:lnTo>
                  <a:pt x="132" y="14"/>
                </a:lnTo>
                <a:lnTo>
                  <a:pt x="129" y="16"/>
                </a:lnTo>
                <a:lnTo>
                  <a:pt x="129" y="16"/>
                </a:lnTo>
                <a:lnTo>
                  <a:pt x="127" y="16"/>
                </a:lnTo>
                <a:lnTo>
                  <a:pt x="125" y="13"/>
                </a:lnTo>
                <a:lnTo>
                  <a:pt x="125" y="13"/>
                </a:lnTo>
                <a:lnTo>
                  <a:pt x="124" y="9"/>
                </a:lnTo>
                <a:lnTo>
                  <a:pt x="124" y="9"/>
                </a:lnTo>
                <a:lnTo>
                  <a:pt x="122" y="6"/>
                </a:lnTo>
                <a:lnTo>
                  <a:pt x="122"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6" name="Freeform 138"/>
          <p:cNvSpPr/>
          <p:nvPr/>
        </p:nvSpPr>
        <p:spPr bwMode="auto">
          <a:xfrm>
            <a:off x="7697059" y="3476983"/>
            <a:ext cx="212894" cy="40614"/>
          </a:xfrm>
          <a:custGeom>
            <a:avLst/>
            <a:gdLst>
              <a:gd name="T0" fmla="*/ 58 w 121"/>
              <a:gd name="T1" fmla="*/ 14 h 24"/>
              <a:gd name="T2" fmla="*/ 51 w 121"/>
              <a:gd name="T3" fmla="*/ 17 h 24"/>
              <a:gd name="T4" fmla="*/ 48 w 121"/>
              <a:gd name="T5" fmla="*/ 14 h 24"/>
              <a:gd name="T6" fmla="*/ 40 w 121"/>
              <a:gd name="T7" fmla="*/ 18 h 24"/>
              <a:gd name="T8" fmla="*/ 36 w 121"/>
              <a:gd name="T9" fmla="*/ 18 h 24"/>
              <a:gd name="T10" fmla="*/ 33 w 121"/>
              <a:gd name="T11" fmla="*/ 14 h 24"/>
              <a:gd name="T12" fmla="*/ 24 w 121"/>
              <a:gd name="T13" fmla="*/ 23 h 24"/>
              <a:gd name="T14" fmla="*/ 19 w 121"/>
              <a:gd name="T15" fmla="*/ 20 h 24"/>
              <a:gd name="T16" fmla="*/ 19 w 121"/>
              <a:gd name="T17" fmla="*/ 14 h 24"/>
              <a:gd name="T18" fmla="*/ 13 w 121"/>
              <a:gd name="T19" fmla="*/ 21 h 24"/>
              <a:gd name="T20" fmla="*/ 9 w 121"/>
              <a:gd name="T21" fmla="*/ 24 h 24"/>
              <a:gd name="T22" fmla="*/ 7 w 121"/>
              <a:gd name="T23" fmla="*/ 21 h 24"/>
              <a:gd name="T24" fmla="*/ 6 w 121"/>
              <a:gd name="T25" fmla="*/ 20 h 24"/>
              <a:gd name="T26" fmla="*/ 2 w 121"/>
              <a:gd name="T27" fmla="*/ 24 h 24"/>
              <a:gd name="T28" fmla="*/ 0 w 121"/>
              <a:gd name="T29" fmla="*/ 21 h 24"/>
              <a:gd name="T30" fmla="*/ 0 w 121"/>
              <a:gd name="T31" fmla="*/ 11 h 24"/>
              <a:gd name="T32" fmla="*/ 0 w 121"/>
              <a:gd name="T33" fmla="*/ 6 h 24"/>
              <a:gd name="T34" fmla="*/ 4 w 121"/>
              <a:gd name="T35" fmla="*/ 6 h 24"/>
              <a:gd name="T36" fmla="*/ 3 w 121"/>
              <a:gd name="T37" fmla="*/ 8 h 24"/>
              <a:gd name="T38" fmla="*/ 3 w 121"/>
              <a:gd name="T39" fmla="*/ 20 h 24"/>
              <a:gd name="T40" fmla="*/ 3 w 121"/>
              <a:gd name="T41" fmla="*/ 20 h 24"/>
              <a:gd name="T42" fmla="*/ 9 w 121"/>
              <a:gd name="T43" fmla="*/ 11 h 24"/>
              <a:gd name="T44" fmla="*/ 11 w 121"/>
              <a:gd name="T45" fmla="*/ 13 h 24"/>
              <a:gd name="T46" fmla="*/ 10 w 121"/>
              <a:gd name="T47" fmla="*/ 20 h 24"/>
              <a:gd name="T48" fmla="*/ 16 w 121"/>
              <a:gd name="T49" fmla="*/ 13 h 24"/>
              <a:gd name="T50" fmla="*/ 20 w 121"/>
              <a:gd name="T51" fmla="*/ 10 h 24"/>
              <a:gd name="T52" fmla="*/ 21 w 121"/>
              <a:gd name="T53" fmla="*/ 13 h 24"/>
              <a:gd name="T54" fmla="*/ 21 w 121"/>
              <a:gd name="T55" fmla="*/ 20 h 24"/>
              <a:gd name="T56" fmla="*/ 31 w 121"/>
              <a:gd name="T57" fmla="*/ 13 h 24"/>
              <a:gd name="T58" fmla="*/ 36 w 121"/>
              <a:gd name="T59" fmla="*/ 13 h 24"/>
              <a:gd name="T60" fmla="*/ 37 w 121"/>
              <a:gd name="T61" fmla="*/ 17 h 24"/>
              <a:gd name="T62" fmla="*/ 43 w 121"/>
              <a:gd name="T63" fmla="*/ 14 h 24"/>
              <a:gd name="T64" fmla="*/ 51 w 121"/>
              <a:gd name="T65" fmla="*/ 14 h 24"/>
              <a:gd name="T66" fmla="*/ 54 w 121"/>
              <a:gd name="T67" fmla="*/ 14 h 24"/>
              <a:gd name="T68" fmla="*/ 61 w 121"/>
              <a:gd name="T69" fmla="*/ 10 h 24"/>
              <a:gd name="T70" fmla="*/ 64 w 121"/>
              <a:gd name="T71" fmla="*/ 10 h 24"/>
              <a:gd name="T72" fmla="*/ 65 w 121"/>
              <a:gd name="T73" fmla="*/ 16 h 24"/>
              <a:gd name="T74" fmla="*/ 73 w 121"/>
              <a:gd name="T75" fmla="*/ 14 h 24"/>
              <a:gd name="T76" fmla="*/ 83 w 121"/>
              <a:gd name="T77" fmla="*/ 6 h 24"/>
              <a:gd name="T78" fmla="*/ 88 w 121"/>
              <a:gd name="T79" fmla="*/ 11 h 24"/>
              <a:gd name="T80" fmla="*/ 95 w 121"/>
              <a:gd name="T81" fmla="*/ 7 h 24"/>
              <a:gd name="T82" fmla="*/ 98 w 121"/>
              <a:gd name="T83" fmla="*/ 6 h 24"/>
              <a:gd name="T84" fmla="*/ 102 w 121"/>
              <a:gd name="T85" fmla="*/ 7 h 24"/>
              <a:gd name="T86" fmla="*/ 118 w 121"/>
              <a:gd name="T87" fmla="*/ 1 h 24"/>
              <a:gd name="T88" fmla="*/ 121 w 121"/>
              <a:gd name="T89" fmla="*/ 1 h 24"/>
              <a:gd name="T90" fmla="*/ 119 w 121"/>
              <a:gd name="T91" fmla="*/ 6 h 24"/>
              <a:gd name="T92" fmla="*/ 111 w 121"/>
              <a:gd name="T93" fmla="*/ 7 h 24"/>
              <a:gd name="T94" fmla="*/ 101 w 121"/>
              <a:gd name="T95" fmla="*/ 8 h 24"/>
              <a:gd name="T96" fmla="*/ 97 w 121"/>
              <a:gd name="T97" fmla="*/ 8 h 24"/>
              <a:gd name="T98" fmla="*/ 88 w 121"/>
              <a:gd name="T99" fmla="*/ 13 h 24"/>
              <a:gd name="T100" fmla="*/ 85 w 121"/>
              <a:gd name="T101" fmla="*/ 11 h 24"/>
              <a:gd name="T102" fmla="*/ 83 w 121"/>
              <a:gd name="T103" fmla="*/ 10 h 24"/>
              <a:gd name="T104" fmla="*/ 68 w 121"/>
              <a:gd name="T105" fmla="*/ 18 h 24"/>
              <a:gd name="T106" fmla="*/ 64 w 121"/>
              <a:gd name="T107" fmla="*/ 18 h 24"/>
              <a:gd name="T108" fmla="*/ 63 w 121"/>
              <a:gd name="T10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24">
                <a:moveTo>
                  <a:pt x="63" y="11"/>
                </a:moveTo>
                <a:lnTo>
                  <a:pt x="63" y="11"/>
                </a:lnTo>
                <a:lnTo>
                  <a:pt x="58" y="14"/>
                </a:lnTo>
                <a:lnTo>
                  <a:pt x="58" y="14"/>
                </a:lnTo>
                <a:lnTo>
                  <a:pt x="54" y="17"/>
                </a:lnTo>
                <a:lnTo>
                  <a:pt x="54" y="17"/>
                </a:lnTo>
                <a:lnTo>
                  <a:pt x="51" y="17"/>
                </a:lnTo>
                <a:lnTo>
                  <a:pt x="51" y="17"/>
                </a:lnTo>
                <a:lnTo>
                  <a:pt x="50" y="17"/>
                </a:lnTo>
                <a:lnTo>
                  <a:pt x="48" y="16"/>
                </a:lnTo>
                <a:lnTo>
                  <a:pt x="48" y="16"/>
                </a:lnTo>
                <a:lnTo>
                  <a:pt x="48" y="14"/>
                </a:lnTo>
                <a:lnTo>
                  <a:pt x="48" y="14"/>
                </a:lnTo>
                <a:lnTo>
                  <a:pt x="46" y="17"/>
                </a:lnTo>
                <a:lnTo>
                  <a:pt x="46" y="17"/>
                </a:lnTo>
                <a:lnTo>
                  <a:pt x="40" y="18"/>
                </a:lnTo>
                <a:lnTo>
                  <a:pt x="40" y="18"/>
                </a:lnTo>
                <a:lnTo>
                  <a:pt x="37" y="20"/>
                </a:lnTo>
                <a:lnTo>
                  <a:pt x="37" y="20"/>
                </a:lnTo>
                <a:lnTo>
                  <a:pt x="36" y="18"/>
                </a:lnTo>
                <a:lnTo>
                  <a:pt x="34" y="17"/>
                </a:lnTo>
                <a:lnTo>
                  <a:pt x="34" y="17"/>
                </a:lnTo>
                <a:lnTo>
                  <a:pt x="33" y="14"/>
                </a:lnTo>
                <a:lnTo>
                  <a:pt x="33" y="14"/>
                </a:lnTo>
                <a:lnTo>
                  <a:pt x="30" y="18"/>
                </a:lnTo>
                <a:lnTo>
                  <a:pt x="30" y="18"/>
                </a:lnTo>
                <a:lnTo>
                  <a:pt x="24" y="23"/>
                </a:lnTo>
                <a:lnTo>
                  <a:pt x="24" y="23"/>
                </a:lnTo>
                <a:lnTo>
                  <a:pt x="23" y="23"/>
                </a:lnTo>
                <a:lnTo>
                  <a:pt x="21" y="23"/>
                </a:lnTo>
                <a:lnTo>
                  <a:pt x="20" y="21"/>
                </a:lnTo>
                <a:lnTo>
                  <a:pt x="19" y="20"/>
                </a:lnTo>
                <a:lnTo>
                  <a:pt x="19" y="20"/>
                </a:lnTo>
                <a:lnTo>
                  <a:pt x="19" y="16"/>
                </a:lnTo>
                <a:lnTo>
                  <a:pt x="19" y="16"/>
                </a:lnTo>
                <a:lnTo>
                  <a:pt x="19" y="14"/>
                </a:lnTo>
                <a:lnTo>
                  <a:pt x="19" y="14"/>
                </a:lnTo>
                <a:lnTo>
                  <a:pt x="17" y="14"/>
                </a:lnTo>
                <a:lnTo>
                  <a:pt x="17" y="14"/>
                </a:lnTo>
                <a:lnTo>
                  <a:pt x="13" y="21"/>
                </a:lnTo>
                <a:lnTo>
                  <a:pt x="13" y="21"/>
                </a:lnTo>
                <a:lnTo>
                  <a:pt x="10" y="24"/>
                </a:lnTo>
                <a:lnTo>
                  <a:pt x="10" y="24"/>
                </a:lnTo>
                <a:lnTo>
                  <a:pt x="9" y="24"/>
                </a:lnTo>
                <a:lnTo>
                  <a:pt x="7" y="24"/>
                </a:lnTo>
                <a:lnTo>
                  <a:pt x="7" y="24"/>
                </a:lnTo>
                <a:lnTo>
                  <a:pt x="7" y="21"/>
                </a:lnTo>
                <a:lnTo>
                  <a:pt x="7" y="21"/>
                </a:lnTo>
                <a:lnTo>
                  <a:pt x="7" y="18"/>
                </a:lnTo>
                <a:lnTo>
                  <a:pt x="7" y="18"/>
                </a:lnTo>
                <a:lnTo>
                  <a:pt x="6" y="20"/>
                </a:lnTo>
                <a:lnTo>
                  <a:pt x="6" y="20"/>
                </a:lnTo>
                <a:lnTo>
                  <a:pt x="4" y="23"/>
                </a:lnTo>
                <a:lnTo>
                  <a:pt x="4" y="23"/>
                </a:lnTo>
                <a:lnTo>
                  <a:pt x="3" y="24"/>
                </a:lnTo>
                <a:lnTo>
                  <a:pt x="2" y="24"/>
                </a:lnTo>
                <a:lnTo>
                  <a:pt x="2" y="24"/>
                </a:lnTo>
                <a:lnTo>
                  <a:pt x="0" y="23"/>
                </a:lnTo>
                <a:lnTo>
                  <a:pt x="0" y="21"/>
                </a:lnTo>
                <a:lnTo>
                  <a:pt x="0" y="21"/>
                </a:lnTo>
                <a:lnTo>
                  <a:pt x="0" y="16"/>
                </a:lnTo>
                <a:lnTo>
                  <a:pt x="0" y="16"/>
                </a:lnTo>
                <a:lnTo>
                  <a:pt x="0" y="11"/>
                </a:lnTo>
                <a:lnTo>
                  <a:pt x="0" y="11"/>
                </a:lnTo>
                <a:lnTo>
                  <a:pt x="0" y="8"/>
                </a:lnTo>
                <a:lnTo>
                  <a:pt x="0" y="8"/>
                </a:lnTo>
                <a:lnTo>
                  <a:pt x="0" y="6"/>
                </a:lnTo>
                <a:lnTo>
                  <a:pt x="0" y="6"/>
                </a:lnTo>
                <a:lnTo>
                  <a:pt x="0" y="6"/>
                </a:lnTo>
                <a:lnTo>
                  <a:pt x="2" y="4"/>
                </a:lnTo>
                <a:lnTo>
                  <a:pt x="2" y="4"/>
                </a:lnTo>
                <a:lnTo>
                  <a:pt x="4" y="6"/>
                </a:lnTo>
                <a:lnTo>
                  <a:pt x="4" y="6"/>
                </a:lnTo>
                <a:lnTo>
                  <a:pt x="4" y="8"/>
                </a:lnTo>
                <a:lnTo>
                  <a:pt x="4" y="8"/>
                </a:lnTo>
                <a:lnTo>
                  <a:pt x="3" y="8"/>
                </a:lnTo>
                <a:lnTo>
                  <a:pt x="3" y="8"/>
                </a:lnTo>
                <a:lnTo>
                  <a:pt x="3" y="11"/>
                </a:lnTo>
                <a:lnTo>
                  <a:pt x="3" y="11"/>
                </a:lnTo>
                <a:lnTo>
                  <a:pt x="3" y="20"/>
                </a:lnTo>
                <a:lnTo>
                  <a:pt x="3" y="20"/>
                </a:lnTo>
                <a:lnTo>
                  <a:pt x="3" y="21"/>
                </a:lnTo>
                <a:lnTo>
                  <a:pt x="3" y="21"/>
                </a:lnTo>
                <a:lnTo>
                  <a:pt x="3" y="20"/>
                </a:lnTo>
                <a:lnTo>
                  <a:pt x="3" y="20"/>
                </a:lnTo>
                <a:lnTo>
                  <a:pt x="7" y="13"/>
                </a:lnTo>
                <a:lnTo>
                  <a:pt x="7" y="13"/>
                </a:lnTo>
                <a:lnTo>
                  <a:pt x="9" y="11"/>
                </a:lnTo>
                <a:lnTo>
                  <a:pt x="9" y="11"/>
                </a:lnTo>
                <a:lnTo>
                  <a:pt x="10" y="11"/>
                </a:lnTo>
                <a:lnTo>
                  <a:pt x="10" y="11"/>
                </a:lnTo>
                <a:lnTo>
                  <a:pt x="11" y="13"/>
                </a:lnTo>
                <a:lnTo>
                  <a:pt x="11" y="13"/>
                </a:lnTo>
                <a:lnTo>
                  <a:pt x="11" y="14"/>
                </a:lnTo>
                <a:lnTo>
                  <a:pt x="11" y="14"/>
                </a:lnTo>
                <a:lnTo>
                  <a:pt x="10" y="20"/>
                </a:lnTo>
                <a:lnTo>
                  <a:pt x="10" y="20"/>
                </a:lnTo>
                <a:lnTo>
                  <a:pt x="11" y="18"/>
                </a:lnTo>
                <a:lnTo>
                  <a:pt x="11" y="18"/>
                </a:lnTo>
                <a:lnTo>
                  <a:pt x="16" y="13"/>
                </a:lnTo>
                <a:lnTo>
                  <a:pt x="16" y="13"/>
                </a:lnTo>
                <a:lnTo>
                  <a:pt x="17" y="11"/>
                </a:lnTo>
                <a:lnTo>
                  <a:pt x="17" y="11"/>
                </a:lnTo>
                <a:lnTo>
                  <a:pt x="20" y="10"/>
                </a:lnTo>
                <a:lnTo>
                  <a:pt x="21" y="11"/>
                </a:lnTo>
                <a:lnTo>
                  <a:pt x="21" y="11"/>
                </a:lnTo>
                <a:lnTo>
                  <a:pt x="21" y="13"/>
                </a:lnTo>
                <a:lnTo>
                  <a:pt x="21" y="13"/>
                </a:lnTo>
                <a:lnTo>
                  <a:pt x="21" y="18"/>
                </a:lnTo>
                <a:lnTo>
                  <a:pt x="21" y="18"/>
                </a:lnTo>
                <a:lnTo>
                  <a:pt x="21" y="20"/>
                </a:lnTo>
                <a:lnTo>
                  <a:pt x="21" y="20"/>
                </a:lnTo>
                <a:lnTo>
                  <a:pt x="27" y="17"/>
                </a:lnTo>
                <a:lnTo>
                  <a:pt x="27" y="17"/>
                </a:lnTo>
                <a:lnTo>
                  <a:pt x="31" y="13"/>
                </a:lnTo>
                <a:lnTo>
                  <a:pt x="31" y="13"/>
                </a:lnTo>
                <a:lnTo>
                  <a:pt x="31" y="13"/>
                </a:lnTo>
                <a:lnTo>
                  <a:pt x="31" y="13"/>
                </a:lnTo>
                <a:lnTo>
                  <a:pt x="34" y="13"/>
                </a:lnTo>
                <a:lnTo>
                  <a:pt x="36" y="13"/>
                </a:lnTo>
                <a:lnTo>
                  <a:pt x="36" y="13"/>
                </a:lnTo>
                <a:lnTo>
                  <a:pt x="37" y="16"/>
                </a:lnTo>
                <a:lnTo>
                  <a:pt x="37" y="16"/>
                </a:lnTo>
                <a:lnTo>
                  <a:pt x="37" y="17"/>
                </a:lnTo>
                <a:lnTo>
                  <a:pt x="38" y="17"/>
                </a:lnTo>
                <a:lnTo>
                  <a:pt x="38" y="17"/>
                </a:lnTo>
                <a:lnTo>
                  <a:pt x="43" y="14"/>
                </a:lnTo>
                <a:lnTo>
                  <a:pt x="43" y="14"/>
                </a:lnTo>
                <a:lnTo>
                  <a:pt x="47" y="11"/>
                </a:lnTo>
                <a:lnTo>
                  <a:pt x="47" y="11"/>
                </a:lnTo>
                <a:lnTo>
                  <a:pt x="50" y="11"/>
                </a:lnTo>
                <a:lnTo>
                  <a:pt x="51" y="14"/>
                </a:lnTo>
                <a:lnTo>
                  <a:pt x="51" y="14"/>
                </a:lnTo>
                <a:lnTo>
                  <a:pt x="51" y="14"/>
                </a:lnTo>
                <a:lnTo>
                  <a:pt x="51" y="14"/>
                </a:lnTo>
                <a:lnTo>
                  <a:pt x="54" y="14"/>
                </a:lnTo>
                <a:lnTo>
                  <a:pt x="54" y="14"/>
                </a:lnTo>
                <a:lnTo>
                  <a:pt x="60" y="10"/>
                </a:lnTo>
                <a:lnTo>
                  <a:pt x="60" y="10"/>
                </a:lnTo>
                <a:lnTo>
                  <a:pt x="61" y="10"/>
                </a:lnTo>
                <a:lnTo>
                  <a:pt x="61" y="10"/>
                </a:lnTo>
                <a:lnTo>
                  <a:pt x="63" y="8"/>
                </a:lnTo>
                <a:lnTo>
                  <a:pt x="64" y="10"/>
                </a:lnTo>
                <a:lnTo>
                  <a:pt x="64" y="10"/>
                </a:lnTo>
                <a:lnTo>
                  <a:pt x="65" y="13"/>
                </a:lnTo>
                <a:lnTo>
                  <a:pt x="65" y="13"/>
                </a:lnTo>
                <a:lnTo>
                  <a:pt x="65" y="16"/>
                </a:lnTo>
                <a:lnTo>
                  <a:pt x="65" y="16"/>
                </a:lnTo>
                <a:lnTo>
                  <a:pt x="68" y="16"/>
                </a:lnTo>
                <a:lnTo>
                  <a:pt x="68" y="16"/>
                </a:lnTo>
                <a:lnTo>
                  <a:pt x="73" y="14"/>
                </a:lnTo>
                <a:lnTo>
                  <a:pt x="73" y="14"/>
                </a:lnTo>
                <a:lnTo>
                  <a:pt x="80" y="8"/>
                </a:lnTo>
                <a:lnTo>
                  <a:pt x="80" y="8"/>
                </a:lnTo>
                <a:lnTo>
                  <a:pt x="83" y="6"/>
                </a:lnTo>
                <a:lnTo>
                  <a:pt x="83" y="6"/>
                </a:lnTo>
                <a:lnTo>
                  <a:pt x="85" y="6"/>
                </a:lnTo>
                <a:lnTo>
                  <a:pt x="87" y="8"/>
                </a:lnTo>
                <a:lnTo>
                  <a:pt x="87" y="8"/>
                </a:lnTo>
                <a:lnTo>
                  <a:pt x="88" y="11"/>
                </a:lnTo>
                <a:lnTo>
                  <a:pt x="88" y="11"/>
                </a:lnTo>
                <a:lnTo>
                  <a:pt x="91" y="10"/>
                </a:lnTo>
                <a:lnTo>
                  <a:pt x="91" y="10"/>
                </a:lnTo>
                <a:lnTo>
                  <a:pt x="95" y="7"/>
                </a:lnTo>
                <a:lnTo>
                  <a:pt x="95" y="7"/>
                </a:lnTo>
                <a:lnTo>
                  <a:pt x="97" y="6"/>
                </a:lnTo>
                <a:lnTo>
                  <a:pt x="97" y="6"/>
                </a:lnTo>
                <a:lnTo>
                  <a:pt x="98" y="6"/>
                </a:lnTo>
                <a:lnTo>
                  <a:pt x="100" y="6"/>
                </a:lnTo>
                <a:lnTo>
                  <a:pt x="100" y="6"/>
                </a:lnTo>
                <a:lnTo>
                  <a:pt x="101" y="7"/>
                </a:lnTo>
                <a:lnTo>
                  <a:pt x="102" y="7"/>
                </a:lnTo>
                <a:lnTo>
                  <a:pt x="102" y="7"/>
                </a:lnTo>
                <a:lnTo>
                  <a:pt x="110" y="4"/>
                </a:lnTo>
                <a:lnTo>
                  <a:pt x="110" y="4"/>
                </a:lnTo>
                <a:lnTo>
                  <a:pt x="118" y="1"/>
                </a:lnTo>
                <a:lnTo>
                  <a:pt x="118" y="1"/>
                </a:lnTo>
                <a:lnTo>
                  <a:pt x="119" y="0"/>
                </a:lnTo>
                <a:lnTo>
                  <a:pt x="121" y="1"/>
                </a:lnTo>
                <a:lnTo>
                  <a:pt x="121" y="1"/>
                </a:lnTo>
                <a:lnTo>
                  <a:pt x="121" y="3"/>
                </a:lnTo>
                <a:lnTo>
                  <a:pt x="121" y="4"/>
                </a:lnTo>
                <a:lnTo>
                  <a:pt x="121" y="4"/>
                </a:lnTo>
                <a:lnTo>
                  <a:pt x="119" y="6"/>
                </a:lnTo>
                <a:lnTo>
                  <a:pt x="118" y="6"/>
                </a:lnTo>
                <a:lnTo>
                  <a:pt x="118" y="6"/>
                </a:lnTo>
                <a:lnTo>
                  <a:pt x="111" y="7"/>
                </a:lnTo>
                <a:lnTo>
                  <a:pt x="111" y="7"/>
                </a:lnTo>
                <a:lnTo>
                  <a:pt x="108" y="7"/>
                </a:lnTo>
                <a:lnTo>
                  <a:pt x="108" y="7"/>
                </a:lnTo>
                <a:lnTo>
                  <a:pt x="101" y="8"/>
                </a:lnTo>
                <a:lnTo>
                  <a:pt x="101" y="8"/>
                </a:lnTo>
                <a:lnTo>
                  <a:pt x="100" y="10"/>
                </a:lnTo>
                <a:lnTo>
                  <a:pt x="98" y="8"/>
                </a:lnTo>
                <a:lnTo>
                  <a:pt x="98" y="8"/>
                </a:lnTo>
                <a:lnTo>
                  <a:pt x="97" y="8"/>
                </a:lnTo>
                <a:lnTo>
                  <a:pt x="97" y="8"/>
                </a:lnTo>
                <a:lnTo>
                  <a:pt x="92" y="11"/>
                </a:lnTo>
                <a:lnTo>
                  <a:pt x="92" y="11"/>
                </a:lnTo>
                <a:lnTo>
                  <a:pt x="88" y="13"/>
                </a:lnTo>
                <a:lnTo>
                  <a:pt x="88" y="13"/>
                </a:lnTo>
                <a:lnTo>
                  <a:pt x="87" y="13"/>
                </a:lnTo>
                <a:lnTo>
                  <a:pt x="87" y="13"/>
                </a:lnTo>
                <a:lnTo>
                  <a:pt x="85" y="11"/>
                </a:lnTo>
                <a:lnTo>
                  <a:pt x="85" y="11"/>
                </a:lnTo>
                <a:lnTo>
                  <a:pt x="84" y="8"/>
                </a:lnTo>
                <a:lnTo>
                  <a:pt x="84" y="8"/>
                </a:lnTo>
                <a:lnTo>
                  <a:pt x="83" y="10"/>
                </a:lnTo>
                <a:lnTo>
                  <a:pt x="83" y="10"/>
                </a:lnTo>
                <a:lnTo>
                  <a:pt x="74" y="16"/>
                </a:lnTo>
                <a:lnTo>
                  <a:pt x="74" y="16"/>
                </a:lnTo>
                <a:lnTo>
                  <a:pt x="68" y="18"/>
                </a:lnTo>
                <a:lnTo>
                  <a:pt x="68" y="18"/>
                </a:lnTo>
                <a:lnTo>
                  <a:pt x="65" y="18"/>
                </a:lnTo>
                <a:lnTo>
                  <a:pt x="65" y="18"/>
                </a:lnTo>
                <a:lnTo>
                  <a:pt x="64" y="18"/>
                </a:lnTo>
                <a:lnTo>
                  <a:pt x="63" y="16"/>
                </a:lnTo>
                <a:lnTo>
                  <a:pt x="63" y="16"/>
                </a:lnTo>
                <a:lnTo>
                  <a:pt x="63" y="14"/>
                </a:lnTo>
                <a:lnTo>
                  <a:pt x="63" y="14"/>
                </a:lnTo>
                <a:lnTo>
                  <a:pt x="63" y="11"/>
                </a:lnTo>
                <a:lnTo>
                  <a:pt x="63"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7" name="Freeform 139"/>
          <p:cNvSpPr/>
          <p:nvPr/>
        </p:nvSpPr>
        <p:spPr bwMode="auto">
          <a:xfrm>
            <a:off x="7697059" y="3529442"/>
            <a:ext cx="35189" cy="27076"/>
          </a:xfrm>
          <a:custGeom>
            <a:avLst/>
            <a:gdLst>
              <a:gd name="T0" fmla="*/ 4 w 20"/>
              <a:gd name="T1" fmla="*/ 12 h 16"/>
              <a:gd name="T2" fmla="*/ 4 w 20"/>
              <a:gd name="T3" fmla="*/ 12 h 16"/>
              <a:gd name="T4" fmla="*/ 4 w 20"/>
              <a:gd name="T5" fmla="*/ 12 h 16"/>
              <a:gd name="T6" fmla="*/ 4 w 20"/>
              <a:gd name="T7" fmla="*/ 12 h 16"/>
              <a:gd name="T8" fmla="*/ 11 w 20"/>
              <a:gd name="T9" fmla="*/ 7 h 16"/>
              <a:gd name="T10" fmla="*/ 11 w 20"/>
              <a:gd name="T11" fmla="*/ 7 h 16"/>
              <a:gd name="T12" fmla="*/ 16 w 20"/>
              <a:gd name="T13" fmla="*/ 3 h 16"/>
              <a:gd name="T14" fmla="*/ 16 w 20"/>
              <a:gd name="T15" fmla="*/ 3 h 16"/>
              <a:gd name="T16" fmla="*/ 17 w 20"/>
              <a:gd name="T17" fmla="*/ 3 h 16"/>
              <a:gd name="T18" fmla="*/ 19 w 20"/>
              <a:gd name="T19" fmla="*/ 3 h 16"/>
              <a:gd name="T20" fmla="*/ 19 w 20"/>
              <a:gd name="T21" fmla="*/ 3 h 16"/>
              <a:gd name="T22" fmla="*/ 20 w 20"/>
              <a:gd name="T23" fmla="*/ 4 h 16"/>
              <a:gd name="T24" fmla="*/ 20 w 20"/>
              <a:gd name="T25" fmla="*/ 6 h 16"/>
              <a:gd name="T26" fmla="*/ 20 w 20"/>
              <a:gd name="T27" fmla="*/ 6 h 16"/>
              <a:gd name="T28" fmla="*/ 20 w 20"/>
              <a:gd name="T29" fmla="*/ 7 h 16"/>
              <a:gd name="T30" fmla="*/ 19 w 20"/>
              <a:gd name="T31" fmla="*/ 9 h 16"/>
              <a:gd name="T32" fmla="*/ 19 w 20"/>
              <a:gd name="T33" fmla="*/ 9 h 16"/>
              <a:gd name="T34" fmla="*/ 16 w 20"/>
              <a:gd name="T35" fmla="*/ 9 h 16"/>
              <a:gd name="T36" fmla="*/ 16 w 20"/>
              <a:gd name="T37" fmla="*/ 9 h 16"/>
              <a:gd name="T38" fmla="*/ 11 w 20"/>
              <a:gd name="T39" fmla="*/ 12 h 16"/>
              <a:gd name="T40" fmla="*/ 11 w 20"/>
              <a:gd name="T41" fmla="*/ 12 h 16"/>
              <a:gd name="T42" fmla="*/ 4 w 20"/>
              <a:gd name="T43" fmla="*/ 14 h 16"/>
              <a:gd name="T44" fmla="*/ 4 w 20"/>
              <a:gd name="T45" fmla="*/ 14 h 16"/>
              <a:gd name="T46" fmla="*/ 3 w 20"/>
              <a:gd name="T47" fmla="*/ 16 h 16"/>
              <a:gd name="T48" fmla="*/ 3 w 20"/>
              <a:gd name="T49" fmla="*/ 16 h 16"/>
              <a:gd name="T50" fmla="*/ 2 w 20"/>
              <a:gd name="T51" fmla="*/ 16 h 16"/>
              <a:gd name="T52" fmla="*/ 0 w 20"/>
              <a:gd name="T53" fmla="*/ 13 h 16"/>
              <a:gd name="T54" fmla="*/ 0 w 20"/>
              <a:gd name="T55" fmla="*/ 13 h 16"/>
              <a:gd name="T56" fmla="*/ 2 w 20"/>
              <a:gd name="T57" fmla="*/ 12 h 16"/>
              <a:gd name="T58" fmla="*/ 2 w 20"/>
              <a:gd name="T59" fmla="*/ 12 h 16"/>
              <a:gd name="T60" fmla="*/ 4 w 20"/>
              <a:gd name="T61" fmla="*/ 4 h 16"/>
              <a:gd name="T62" fmla="*/ 4 w 20"/>
              <a:gd name="T63" fmla="*/ 4 h 16"/>
              <a:gd name="T64" fmla="*/ 4 w 20"/>
              <a:gd name="T65" fmla="*/ 3 h 16"/>
              <a:gd name="T66" fmla="*/ 4 w 20"/>
              <a:gd name="T67" fmla="*/ 3 h 16"/>
              <a:gd name="T68" fmla="*/ 4 w 20"/>
              <a:gd name="T69" fmla="*/ 2 h 16"/>
              <a:gd name="T70" fmla="*/ 4 w 20"/>
              <a:gd name="T71" fmla="*/ 2 h 16"/>
              <a:gd name="T72" fmla="*/ 6 w 20"/>
              <a:gd name="T73" fmla="*/ 0 h 16"/>
              <a:gd name="T74" fmla="*/ 7 w 20"/>
              <a:gd name="T75" fmla="*/ 0 h 16"/>
              <a:gd name="T76" fmla="*/ 7 w 20"/>
              <a:gd name="T77" fmla="*/ 0 h 16"/>
              <a:gd name="T78" fmla="*/ 9 w 20"/>
              <a:gd name="T79" fmla="*/ 2 h 16"/>
              <a:gd name="T80" fmla="*/ 9 w 20"/>
              <a:gd name="T81" fmla="*/ 3 h 16"/>
              <a:gd name="T82" fmla="*/ 9 w 20"/>
              <a:gd name="T83" fmla="*/ 3 h 16"/>
              <a:gd name="T84" fmla="*/ 9 w 20"/>
              <a:gd name="T85" fmla="*/ 4 h 16"/>
              <a:gd name="T86" fmla="*/ 9 w 20"/>
              <a:gd name="T87" fmla="*/ 4 h 16"/>
              <a:gd name="T88" fmla="*/ 7 w 20"/>
              <a:gd name="T89" fmla="*/ 7 h 16"/>
              <a:gd name="T90" fmla="*/ 7 w 20"/>
              <a:gd name="T91" fmla="*/ 7 h 16"/>
              <a:gd name="T92" fmla="*/ 4 w 20"/>
              <a:gd name="T93" fmla="*/ 12 h 16"/>
              <a:gd name="T94" fmla="*/ 4 w 20"/>
              <a:gd name="T9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 h="16">
                <a:moveTo>
                  <a:pt x="4" y="12"/>
                </a:moveTo>
                <a:lnTo>
                  <a:pt x="4" y="12"/>
                </a:lnTo>
                <a:lnTo>
                  <a:pt x="4" y="12"/>
                </a:lnTo>
                <a:lnTo>
                  <a:pt x="4" y="12"/>
                </a:lnTo>
                <a:lnTo>
                  <a:pt x="11" y="7"/>
                </a:lnTo>
                <a:lnTo>
                  <a:pt x="11" y="7"/>
                </a:lnTo>
                <a:lnTo>
                  <a:pt x="16" y="3"/>
                </a:lnTo>
                <a:lnTo>
                  <a:pt x="16" y="3"/>
                </a:lnTo>
                <a:lnTo>
                  <a:pt x="17" y="3"/>
                </a:lnTo>
                <a:lnTo>
                  <a:pt x="19" y="3"/>
                </a:lnTo>
                <a:lnTo>
                  <a:pt x="19" y="3"/>
                </a:lnTo>
                <a:lnTo>
                  <a:pt x="20" y="4"/>
                </a:lnTo>
                <a:lnTo>
                  <a:pt x="20" y="6"/>
                </a:lnTo>
                <a:lnTo>
                  <a:pt x="20" y="6"/>
                </a:lnTo>
                <a:lnTo>
                  <a:pt x="20" y="7"/>
                </a:lnTo>
                <a:lnTo>
                  <a:pt x="19" y="9"/>
                </a:lnTo>
                <a:lnTo>
                  <a:pt x="19" y="9"/>
                </a:lnTo>
                <a:lnTo>
                  <a:pt x="16" y="9"/>
                </a:lnTo>
                <a:lnTo>
                  <a:pt x="16" y="9"/>
                </a:lnTo>
                <a:lnTo>
                  <a:pt x="11" y="12"/>
                </a:lnTo>
                <a:lnTo>
                  <a:pt x="11" y="12"/>
                </a:lnTo>
                <a:lnTo>
                  <a:pt x="4" y="14"/>
                </a:lnTo>
                <a:lnTo>
                  <a:pt x="4" y="14"/>
                </a:lnTo>
                <a:lnTo>
                  <a:pt x="3" y="16"/>
                </a:lnTo>
                <a:lnTo>
                  <a:pt x="3" y="16"/>
                </a:lnTo>
                <a:lnTo>
                  <a:pt x="2" y="16"/>
                </a:lnTo>
                <a:lnTo>
                  <a:pt x="0" y="13"/>
                </a:lnTo>
                <a:lnTo>
                  <a:pt x="0" y="13"/>
                </a:lnTo>
                <a:lnTo>
                  <a:pt x="2" y="12"/>
                </a:lnTo>
                <a:lnTo>
                  <a:pt x="2" y="12"/>
                </a:lnTo>
                <a:lnTo>
                  <a:pt x="4" y="4"/>
                </a:lnTo>
                <a:lnTo>
                  <a:pt x="4" y="4"/>
                </a:lnTo>
                <a:lnTo>
                  <a:pt x="4" y="3"/>
                </a:lnTo>
                <a:lnTo>
                  <a:pt x="4" y="3"/>
                </a:lnTo>
                <a:lnTo>
                  <a:pt x="4" y="2"/>
                </a:lnTo>
                <a:lnTo>
                  <a:pt x="4" y="2"/>
                </a:lnTo>
                <a:lnTo>
                  <a:pt x="6" y="0"/>
                </a:lnTo>
                <a:lnTo>
                  <a:pt x="7" y="0"/>
                </a:lnTo>
                <a:lnTo>
                  <a:pt x="7" y="0"/>
                </a:lnTo>
                <a:lnTo>
                  <a:pt x="9" y="2"/>
                </a:lnTo>
                <a:lnTo>
                  <a:pt x="9" y="3"/>
                </a:lnTo>
                <a:lnTo>
                  <a:pt x="9" y="3"/>
                </a:lnTo>
                <a:lnTo>
                  <a:pt x="9" y="4"/>
                </a:lnTo>
                <a:lnTo>
                  <a:pt x="9" y="4"/>
                </a:lnTo>
                <a:lnTo>
                  <a:pt x="7" y="7"/>
                </a:lnTo>
                <a:lnTo>
                  <a:pt x="7" y="7"/>
                </a:lnTo>
                <a:lnTo>
                  <a:pt x="4" y="12"/>
                </a:lnTo>
                <a:lnTo>
                  <a:pt x="4" y="1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8" name="Freeform 140"/>
          <p:cNvSpPr>
            <a:spLocks noEditPoints="1"/>
          </p:cNvSpPr>
          <p:nvPr/>
        </p:nvSpPr>
        <p:spPr bwMode="auto">
          <a:xfrm>
            <a:off x="6271450" y="4056576"/>
            <a:ext cx="274474" cy="541519"/>
          </a:xfrm>
          <a:custGeom>
            <a:avLst/>
            <a:gdLst>
              <a:gd name="T0" fmla="*/ 141 w 156"/>
              <a:gd name="T1" fmla="*/ 139 h 320"/>
              <a:gd name="T2" fmla="*/ 24 w 156"/>
              <a:gd name="T3" fmla="*/ 320 h 320"/>
              <a:gd name="T4" fmla="*/ 0 w 156"/>
              <a:gd name="T5" fmla="*/ 148 h 320"/>
              <a:gd name="T6" fmla="*/ 58 w 156"/>
              <a:gd name="T7" fmla="*/ 164 h 320"/>
              <a:gd name="T8" fmla="*/ 54 w 156"/>
              <a:gd name="T9" fmla="*/ 196 h 320"/>
              <a:gd name="T10" fmla="*/ 24 w 156"/>
              <a:gd name="T11" fmla="*/ 303 h 320"/>
              <a:gd name="T12" fmla="*/ 67 w 156"/>
              <a:gd name="T13" fmla="*/ 242 h 320"/>
              <a:gd name="T14" fmla="*/ 129 w 156"/>
              <a:gd name="T15" fmla="*/ 148 h 320"/>
              <a:gd name="T16" fmla="*/ 136 w 156"/>
              <a:gd name="T17" fmla="*/ 199 h 320"/>
              <a:gd name="T18" fmla="*/ 124 w 156"/>
              <a:gd name="T19" fmla="*/ 211 h 320"/>
              <a:gd name="T20" fmla="*/ 74 w 156"/>
              <a:gd name="T21" fmla="*/ 252 h 320"/>
              <a:gd name="T22" fmla="*/ 116 w 156"/>
              <a:gd name="T23" fmla="*/ 198 h 320"/>
              <a:gd name="T24" fmla="*/ 88 w 156"/>
              <a:gd name="T25" fmla="*/ 188 h 320"/>
              <a:gd name="T26" fmla="*/ 31 w 156"/>
              <a:gd name="T27" fmla="*/ 243 h 320"/>
              <a:gd name="T28" fmla="*/ 74 w 156"/>
              <a:gd name="T29" fmla="*/ 118 h 320"/>
              <a:gd name="T30" fmla="*/ 62 w 156"/>
              <a:gd name="T31" fmla="*/ 128 h 320"/>
              <a:gd name="T32" fmla="*/ 132 w 156"/>
              <a:gd name="T33" fmla="*/ 117 h 320"/>
              <a:gd name="T34" fmla="*/ 11 w 156"/>
              <a:gd name="T35" fmla="*/ 91 h 320"/>
              <a:gd name="T36" fmla="*/ 72 w 156"/>
              <a:gd name="T37" fmla="*/ 67 h 320"/>
              <a:gd name="T38" fmla="*/ 43 w 156"/>
              <a:gd name="T39" fmla="*/ 63 h 320"/>
              <a:gd name="T40" fmla="*/ 44 w 156"/>
              <a:gd name="T41" fmla="*/ 111 h 320"/>
              <a:gd name="T42" fmla="*/ 33 w 156"/>
              <a:gd name="T43" fmla="*/ 199 h 320"/>
              <a:gd name="T44" fmla="*/ 35 w 156"/>
              <a:gd name="T45" fmla="*/ 47 h 320"/>
              <a:gd name="T46" fmla="*/ 78 w 156"/>
              <a:gd name="T47" fmla="*/ 148 h 320"/>
              <a:gd name="T48" fmla="*/ 40 w 156"/>
              <a:gd name="T49" fmla="*/ 53 h 320"/>
              <a:gd name="T50" fmla="*/ 35 w 156"/>
              <a:gd name="T51" fmla="*/ 188 h 320"/>
              <a:gd name="T52" fmla="*/ 78 w 156"/>
              <a:gd name="T53" fmla="*/ 139 h 320"/>
              <a:gd name="T54" fmla="*/ 34 w 156"/>
              <a:gd name="T55" fmla="*/ 130 h 320"/>
              <a:gd name="T56" fmla="*/ 31 w 156"/>
              <a:gd name="T57" fmla="*/ 26 h 320"/>
              <a:gd name="T58" fmla="*/ 4 w 156"/>
              <a:gd name="T59" fmla="*/ 101 h 320"/>
              <a:gd name="T60" fmla="*/ 8 w 156"/>
              <a:gd name="T61" fmla="*/ 188 h 320"/>
              <a:gd name="T62" fmla="*/ 33 w 156"/>
              <a:gd name="T63" fmla="*/ 46 h 320"/>
              <a:gd name="T64" fmla="*/ 33 w 156"/>
              <a:gd name="T65" fmla="*/ 121 h 320"/>
              <a:gd name="T66" fmla="*/ 41 w 156"/>
              <a:gd name="T67" fmla="*/ 165 h 320"/>
              <a:gd name="T68" fmla="*/ 8 w 156"/>
              <a:gd name="T69" fmla="*/ 211 h 320"/>
              <a:gd name="T70" fmla="*/ 88 w 156"/>
              <a:gd name="T71" fmla="*/ 148 h 320"/>
              <a:gd name="T72" fmla="*/ 78 w 156"/>
              <a:gd name="T73" fmla="*/ 132 h 320"/>
              <a:gd name="T74" fmla="*/ 50 w 156"/>
              <a:gd name="T75" fmla="*/ 195 h 320"/>
              <a:gd name="T76" fmla="*/ 24 w 156"/>
              <a:gd name="T77" fmla="*/ 182 h 320"/>
              <a:gd name="T78" fmla="*/ 7 w 156"/>
              <a:gd name="T79" fmla="*/ 135 h 320"/>
              <a:gd name="T80" fmla="*/ 82 w 156"/>
              <a:gd name="T81" fmla="*/ 142 h 320"/>
              <a:gd name="T82" fmla="*/ 71 w 156"/>
              <a:gd name="T83" fmla="*/ 125 h 320"/>
              <a:gd name="T84" fmla="*/ 21 w 156"/>
              <a:gd name="T85" fmla="*/ 70 h 320"/>
              <a:gd name="T86" fmla="*/ 74 w 156"/>
              <a:gd name="T87" fmla="*/ 130 h 320"/>
              <a:gd name="T88" fmla="*/ 28 w 156"/>
              <a:gd name="T89" fmla="*/ 228 h 320"/>
              <a:gd name="T90" fmla="*/ 88 w 156"/>
              <a:gd name="T91" fmla="*/ 182 h 320"/>
              <a:gd name="T92" fmla="*/ 80 w 156"/>
              <a:gd name="T93" fmla="*/ 91 h 320"/>
              <a:gd name="T94" fmla="*/ 11 w 156"/>
              <a:gd name="T95" fmla="*/ 223 h 320"/>
              <a:gd name="T96" fmla="*/ 24 w 156"/>
              <a:gd name="T97" fmla="*/ 30 h 320"/>
              <a:gd name="T98" fmla="*/ 64 w 156"/>
              <a:gd name="T99" fmla="*/ 137 h 320"/>
              <a:gd name="T100" fmla="*/ 10 w 156"/>
              <a:gd name="T101" fmla="*/ 66 h 320"/>
              <a:gd name="T102" fmla="*/ 24 w 156"/>
              <a:gd name="T103" fmla="*/ 233 h 320"/>
              <a:gd name="T104" fmla="*/ 18 w 156"/>
              <a:gd name="T105" fmla="*/ 37 h 320"/>
              <a:gd name="T106" fmla="*/ 51 w 156"/>
              <a:gd name="T107" fmla="*/ 53 h 320"/>
              <a:gd name="T108" fmla="*/ 101 w 156"/>
              <a:gd name="T109" fmla="*/ 132 h 320"/>
              <a:gd name="T110" fmla="*/ 6 w 156"/>
              <a:gd name="T111" fmla="*/ 189 h 320"/>
              <a:gd name="T112" fmla="*/ 33 w 156"/>
              <a:gd name="T113" fmla="*/ 39 h 320"/>
              <a:gd name="T114" fmla="*/ 4 w 156"/>
              <a:gd name="T115" fmla="*/ 73 h 320"/>
              <a:gd name="T116" fmla="*/ 61 w 156"/>
              <a:gd name="T117" fmla="*/ 169 h 320"/>
              <a:gd name="T118" fmla="*/ 24 w 156"/>
              <a:gd name="T119" fmla="*/ 115 h 320"/>
              <a:gd name="T120" fmla="*/ 41 w 156"/>
              <a:gd name="T121" fmla="*/ 147 h 320"/>
              <a:gd name="T122" fmla="*/ 44 w 156"/>
              <a:gd name="T123" fmla="*/ 83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6" h="320">
                <a:moveTo>
                  <a:pt x="43" y="29"/>
                </a:moveTo>
                <a:lnTo>
                  <a:pt x="43" y="29"/>
                </a:lnTo>
                <a:lnTo>
                  <a:pt x="44" y="27"/>
                </a:lnTo>
                <a:lnTo>
                  <a:pt x="44" y="27"/>
                </a:lnTo>
                <a:lnTo>
                  <a:pt x="45" y="26"/>
                </a:lnTo>
                <a:lnTo>
                  <a:pt x="47" y="27"/>
                </a:lnTo>
                <a:lnTo>
                  <a:pt x="47" y="27"/>
                </a:lnTo>
                <a:lnTo>
                  <a:pt x="48" y="27"/>
                </a:lnTo>
                <a:lnTo>
                  <a:pt x="47" y="29"/>
                </a:lnTo>
                <a:lnTo>
                  <a:pt x="47" y="29"/>
                </a:lnTo>
                <a:lnTo>
                  <a:pt x="45" y="31"/>
                </a:lnTo>
                <a:lnTo>
                  <a:pt x="45" y="31"/>
                </a:lnTo>
                <a:lnTo>
                  <a:pt x="47" y="33"/>
                </a:lnTo>
                <a:lnTo>
                  <a:pt x="47" y="33"/>
                </a:lnTo>
                <a:lnTo>
                  <a:pt x="65" y="49"/>
                </a:lnTo>
                <a:lnTo>
                  <a:pt x="65" y="49"/>
                </a:lnTo>
                <a:lnTo>
                  <a:pt x="77" y="58"/>
                </a:lnTo>
                <a:lnTo>
                  <a:pt x="85" y="68"/>
                </a:lnTo>
                <a:lnTo>
                  <a:pt x="85" y="68"/>
                </a:lnTo>
                <a:lnTo>
                  <a:pt x="92" y="77"/>
                </a:lnTo>
                <a:lnTo>
                  <a:pt x="101" y="83"/>
                </a:lnTo>
                <a:lnTo>
                  <a:pt x="101" y="83"/>
                </a:lnTo>
                <a:lnTo>
                  <a:pt x="109" y="91"/>
                </a:lnTo>
                <a:lnTo>
                  <a:pt x="119" y="100"/>
                </a:lnTo>
                <a:lnTo>
                  <a:pt x="119" y="100"/>
                </a:lnTo>
                <a:lnTo>
                  <a:pt x="131" y="111"/>
                </a:lnTo>
                <a:lnTo>
                  <a:pt x="131" y="111"/>
                </a:lnTo>
                <a:lnTo>
                  <a:pt x="139" y="121"/>
                </a:lnTo>
                <a:lnTo>
                  <a:pt x="139" y="121"/>
                </a:lnTo>
                <a:lnTo>
                  <a:pt x="139" y="122"/>
                </a:lnTo>
                <a:lnTo>
                  <a:pt x="139" y="122"/>
                </a:lnTo>
                <a:lnTo>
                  <a:pt x="141" y="125"/>
                </a:lnTo>
                <a:lnTo>
                  <a:pt x="139" y="128"/>
                </a:lnTo>
                <a:lnTo>
                  <a:pt x="139" y="128"/>
                </a:lnTo>
                <a:lnTo>
                  <a:pt x="138" y="130"/>
                </a:lnTo>
                <a:lnTo>
                  <a:pt x="139" y="132"/>
                </a:lnTo>
                <a:lnTo>
                  <a:pt x="139" y="132"/>
                </a:lnTo>
                <a:lnTo>
                  <a:pt x="141" y="139"/>
                </a:lnTo>
                <a:lnTo>
                  <a:pt x="142" y="148"/>
                </a:lnTo>
                <a:lnTo>
                  <a:pt x="142" y="148"/>
                </a:lnTo>
                <a:lnTo>
                  <a:pt x="145" y="157"/>
                </a:lnTo>
                <a:lnTo>
                  <a:pt x="145" y="157"/>
                </a:lnTo>
                <a:lnTo>
                  <a:pt x="143" y="159"/>
                </a:lnTo>
                <a:lnTo>
                  <a:pt x="143" y="159"/>
                </a:lnTo>
                <a:lnTo>
                  <a:pt x="145" y="161"/>
                </a:lnTo>
                <a:lnTo>
                  <a:pt x="145" y="161"/>
                </a:lnTo>
                <a:lnTo>
                  <a:pt x="149" y="176"/>
                </a:lnTo>
                <a:lnTo>
                  <a:pt x="149" y="176"/>
                </a:lnTo>
                <a:lnTo>
                  <a:pt x="153" y="189"/>
                </a:lnTo>
                <a:lnTo>
                  <a:pt x="153" y="189"/>
                </a:lnTo>
                <a:lnTo>
                  <a:pt x="155" y="191"/>
                </a:lnTo>
                <a:lnTo>
                  <a:pt x="155" y="191"/>
                </a:lnTo>
                <a:lnTo>
                  <a:pt x="156" y="193"/>
                </a:lnTo>
                <a:lnTo>
                  <a:pt x="155" y="196"/>
                </a:lnTo>
                <a:lnTo>
                  <a:pt x="155" y="196"/>
                </a:lnTo>
                <a:lnTo>
                  <a:pt x="148" y="202"/>
                </a:lnTo>
                <a:lnTo>
                  <a:pt x="148" y="202"/>
                </a:lnTo>
                <a:lnTo>
                  <a:pt x="136" y="211"/>
                </a:lnTo>
                <a:lnTo>
                  <a:pt x="136" y="211"/>
                </a:lnTo>
                <a:lnTo>
                  <a:pt x="125" y="220"/>
                </a:lnTo>
                <a:lnTo>
                  <a:pt x="114" y="230"/>
                </a:lnTo>
                <a:lnTo>
                  <a:pt x="114" y="230"/>
                </a:lnTo>
                <a:lnTo>
                  <a:pt x="105" y="239"/>
                </a:lnTo>
                <a:lnTo>
                  <a:pt x="105" y="239"/>
                </a:lnTo>
                <a:lnTo>
                  <a:pt x="87" y="257"/>
                </a:lnTo>
                <a:lnTo>
                  <a:pt x="87" y="257"/>
                </a:lnTo>
                <a:lnTo>
                  <a:pt x="64" y="280"/>
                </a:lnTo>
                <a:lnTo>
                  <a:pt x="64" y="280"/>
                </a:lnTo>
                <a:lnTo>
                  <a:pt x="53" y="293"/>
                </a:lnTo>
                <a:lnTo>
                  <a:pt x="53" y="293"/>
                </a:lnTo>
                <a:lnTo>
                  <a:pt x="35" y="311"/>
                </a:lnTo>
                <a:lnTo>
                  <a:pt x="35" y="311"/>
                </a:lnTo>
                <a:lnTo>
                  <a:pt x="28" y="319"/>
                </a:lnTo>
                <a:lnTo>
                  <a:pt x="28" y="319"/>
                </a:lnTo>
                <a:lnTo>
                  <a:pt x="24" y="320"/>
                </a:lnTo>
                <a:lnTo>
                  <a:pt x="24" y="320"/>
                </a:lnTo>
                <a:lnTo>
                  <a:pt x="21" y="320"/>
                </a:lnTo>
                <a:lnTo>
                  <a:pt x="20" y="319"/>
                </a:lnTo>
                <a:lnTo>
                  <a:pt x="20" y="319"/>
                </a:lnTo>
                <a:lnTo>
                  <a:pt x="18" y="316"/>
                </a:lnTo>
                <a:lnTo>
                  <a:pt x="18" y="316"/>
                </a:lnTo>
                <a:lnTo>
                  <a:pt x="17" y="304"/>
                </a:lnTo>
                <a:lnTo>
                  <a:pt x="17" y="304"/>
                </a:lnTo>
                <a:lnTo>
                  <a:pt x="16" y="299"/>
                </a:lnTo>
                <a:lnTo>
                  <a:pt x="14" y="293"/>
                </a:lnTo>
                <a:lnTo>
                  <a:pt x="14" y="293"/>
                </a:lnTo>
                <a:lnTo>
                  <a:pt x="11" y="286"/>
                </a:lnTo>
                <a:lnTo>
                  <a:pt x="11" y="286"/>
                </a:lnTo>
                <a:lnTo>
                  <a:pt x="6" y="274"/>
                </a:lnTo>
                <a:lnTo>
                  <a:pt x="6" y="274"/>
                </a:lnTo>
                <a:lnTo>
                  <a:pt x="3" y="269"/>
                </a:lnTo>
                <a:lnTo>
                  <a:pt x="3" y="269"/>
                </a:lnTo>
                <a:lnTo>
                  <a:pt x="3" y="267"/>
                </a:lnTo>
                <a:lnTo>
                  <a:pt x="3" y="266"/>
                </a:lnTo>
                <a:lnTo>
                  <a:pt x="3" y="266"/>
                </a:lnTo>
                <a:lnTo>
                  <a:pt x="4" y="263"/>
                </a:lnTo>
                <a:lnTo>
                  <a:pt x="4" y="260"/>
                </a:lnTo>
                <a:lnTo>
                  <a:pt x="4" y="260"/>
                </a:lnTo>
                <a:lnTo>
                  <a:pt x="3" y="257"/>
                </a:lnTo>
                <a:lnTo>
                  <a:pt x="3" y="257"/>
                </a:lnTo>
                <a:lnTo>
                  <a:pt x="1" y="246"/>
                </a:lnTo>
                <a:lnTo>
                  <a:pt x="1" y="235"/>
                </a:lnTo>
                <a:lnTo>
                  <a:pt x="1" y="235"/>
                </a:lnTo>
                <a:lnTo>
                  <a:pt x="3" y="213"/>
                </a:lnTo>
                <a:lnTo>
                  <a:pt x="3" y="213"/>
                </a:lnTo>
                <a:lnTo>
                  <a:pt x="1" y="195"/>
                </a:lnTo>
                <a:lnTo>
                  <a:pt x="1" y="195"/>
                </a:lnTo>
                <a:lnTo>
                  <a:pt x="0" y="165"/>
                </a:lnTo>
                <a:lnTo>
                  <a:pt x="0" y="165"/>
                </a:lnTo>
                <a:lnTo>
                  <a:pt x="0" y="152"/>
                </a:lnTo>
                <a:lnTo>
                  <a:pt x="0" y="152"/>
                </a:lnTo>
                <a:lnTo>
                  <a:pt x="0" y="149"/>
                </a:lnTo>
                <a:lnTo>
                  <a:pt x="0" y="149"/>
                </a:lnTo>
                <a:lnTo>
                  <a:pt x="0" y="148"/>
                </a:lnTo>
                <a:lnTo>
                  <a:pt x="0" y="148"/>
                </a:lnTo>
                <a:lnTo>
                  <a:pt x="0" y="144"/>
                </a:lnTo>
                <a:lnTo>
                  <a:pt x="0" y="144"/>
                </a:lnTo>
                <a:lnTo>
                  <a:pt x="0" y="107"/>
                </a:lnTo>
                <a:lnTo>
                  <a:pt x="0" y="107"/>
                </a:lnTo>
                <a:lnTo>
                  <a:pt x="1" y="90"/>
                </a:lnTo>
                <a:lnTo>
                  <a:pt x="1" y="90"/>
                </a:lnTo>
                <a:lnTo>
                  <a:pt x="1" y="74"/>
                </a:lnTo>
                <a:lnTo>
                  <a:pt x="1" y="74"/>
                </a:lnTo>
                <a:lnTo>
                  <a:pt x="1" y="73"/>
                </a:lnTo>
                <a:lnTo>
                  <a:pt x="1" y="73"/>
                </a:lnTo>
                <a:lnTo>
                  <a:pt x="1" y="71"/>
                </a:lnTo>
                <a:lnTo>
                  <a:pt x="1" y="71"/>
                </a:lnTo>
                <a:lnTo>
                  <a:pt x="1" y="68"/>
                </a:lnTo>
                <a:lnTo>
                  <a:pt x="1" y="68"/>
                </a:lnTo>
                <a:lnTo>
                  <a:pt x="1" y="37"/>
                </a:lnTo>
                <a:lnTo>
                  <a:pt x="1" y="37"/>
                </a:lnTo>
                <a:lnTo>
                  <a:pt x="0" y="12"/>
                </a:lnTo>
                <a:lnTo>
                  <a:pt x="0" y="12"/>
                </a:lnTo>
                <a:lnTo>
                  <a:pt x="0" y="3"/>
                </a:lnTo>
                <a:lnTo>
                  <a:pt x="0" y="3"/>
                </a:lnTo>
                <a:lnTo>
                  <a:pt x="0" y="0"/>
                </a:lnTo>
                <a:lnTo>
                  <a:pt x="3" y="0"/>
                </a:lnTo>
                <a:lnTo>
                  <a:pt x="3" y="0"/>
                </a:lnTo>
                <a:lnTo>
                  <a:pt x="7" y="2"/>
                </a:lnTo>
                <a:lnTo>
                  <a:pt x="7" y="2"/>
                </a:lnTo>
                <a:lnTo>
                  <a:pt x="23" y="14"/>
                </a:lnTo>
                <a:lnTo>
                  <a:pt x="38" y="26"/>
                </a:lnTo>
                <a:lnTo>
                  <a:pt x="38" y="26"/>
                </a:lnTo>
                <a:lnTo>
                  <a:pt x="43" y="29"/>
                </a:lnTo>
                <a:lnTo>
                  <a:pt x="43" y="29"/>
                </a:lnTo>
                <a:close/>
                <a:moveTo>
                  <a:pt x="58" y="164"/>
                </a:moveTo>
                <a:lnTo>
                  <a:pt x="58" y="164"/>
                </a:lnTo>
                <a:lnTo>
                  <a:pt x="57" y="165"/>
                </a:lnTo>
                <a:lnTo>
                  <a:pt x="57" y="165"/>
                </a:lnTo>
                <a:lnTo>
                  <a:pt x="57" y="165"/>
                </a:lnTo>
                <a:lnTo>
                  <a:pt x="57" y="165"/>
                </a:lnTo>
                <a:lnTo>
                  <a:pt x="58" y="164"/>
                </a:lnTo>
                <a:lnTo>
                  <a:pt x="58" y="164"/>
                </a:lnTo>
                <a:lnTo>
                  <a:pt x="60" y="162"/>
                </a:lnTo>
                <a:lnTo>
                  <a:pt x="60" y="162"/>
                </a:lnTo>
                <a:lnTo>
                  <a:pt x="58" y="164"/>
                </a:lnTo>
                <a:lnTo>
                  <a:pt x="58" y="164"/>
                </a:lnTo>
                <a:close/>
                <a:moveTo>
                  <a:pt x="47" y="54"/>
                </a:moveTo>
                <a:lnTo>
                  <a:pt x="47" y="54"/>
                </a:lnTo>
                <a:lnTo>
                  <a:pt x="45" y="53"/>
                </a:lnTo>
                <a:lnTo>
                  <a:pt x="45" y="53"/>
                </a:lnTo>
                <a:lnTo>
                  <a:pt x="45" y="53"/>
                </a:lnTo>
                <a:lnTo>
                  <a:pt x="45" y="53"/>
                </a:lnTo>
                <a:lnTo>
                  <a:pt x="47" y="56"/>
                </a:lnTo>
                <a:lnTo>
                  <a:pt x="47" y="56"/>
                </a:lnTo>
                <a:lnTo>
                  <a:pt x="48" y="57"/>
                </a:lnTo>
                <a:lnTo>
                  <a:pt x="48" y="57"/>
                </a:lnTo>
                <a:lnTo>
                  <a:pt x="48" y="57"/>
                </a:lnTo>
                <a:lnTo>
                  <a:pt x="48" y="57"/>
                </a:lnTo>
                <a:lnTo>
                  <a:pt x="47" y="54"/>
                </a:lnTo>
                <a:lnTo>
                  <a:pt x="47" y="54"/>
                </a:lnTo>
                <a:close/>
                <a:moveTo>
                  <a:pt x="54" y="196"/>
                </a:moveTo>
                <a:lnTo>
                  <a:pt x="54" y="196"/>
                </a:lnTo>
                <a:lnTo>
                  <a:pt x="55" y="196"/>
                </a:lnTo>
                <a:lnTo>
                  <a:pt x="57" y="195"/>
                </a:lnTo>
                <a:lnTo>
                  <a:pt x="57" y="195"/>
                </a:lnTo>
                <a:lnTo>
                  <a:pt x="64" y="186"/>
                </a:lnTo>
                <a:lnTo>
                  <a:pt x="64" y="186"/>
                </a:lnTo>
                <a:lnTo>
                  <a:pt x="64" y="186"/>
                </a:lnTo>
                <a:lnTo>
                  <a:pt x="64" y="186"/>
                </a:lnTo>
                <a:lnTo>
                  <a:pt x="54" y="196"/>
                </a:lnTo>
                <a:lnTo>
                  <a:pt x="54" y="196"/>
                </a:lnTo>
                <a:lnTo>
                  <a:pt x="54" y="196"/>
                </a:lnTo>
                <a:lnTo>
                  <a:pt x="54" y="196"/>
                </a:lnTo>
                <a:lnTo>
                  <a:pt x="53" y="198"/>
                </a:lnTo>
                <a:lnTo>
                  <a:pt x="53" y="198"/>
                </a:lnTo>
                <a:lnTo>
                  <a:pt x="51" y="202"/>
                </a:lnTo>
                <a:lnTo>
                  <a:pt x="51" y="202"/>
                </a:lnTo>
                <a:lnTo>
                  <a:pt x="53" y="199"/>
                </a:lnTo>
                <a:lnTo>
                  <a:pt x="54" y="196"/>
                </a:lnTo>
                <a:lnTo>
                  <a:pt x="54" y="196"/>
                </a:lnTo>
                <a:close/>
                <a:moveTo>
                  <a:pt x="91" y="246"/>
                </a:moveTo>
                <a:lnTo>
                  <a:pt x="91" y="246"/>
                </a:lnTo>
                <a:lnTo>
                  <a:pt x="92" y="246"/>
                </a:lnTo>
                <a:lnTo>
                  <a:pt x="92" y="246"/>
                </a:lnTo>
                <a:lnTo>
                  <a:pt x="112" y="228"/>
                </a:lnTo>
                <a:lnTo>
                  <a:pt x="112" y="228"/>
                </a:lnTo>
                <a:lnTo>
                  <a:pt x="114" y="226"/>
                </a:lnTo>
                <a:lnTo>
                  <a:pt x="114" y="226"/>
                </a:lnTo>
                <a:lnTo>
                  <a:pt x="112" y="226"/>
                </a:lnTo>
                <a:lnTo>
                  <a:pt x="111" y="228"/>
                </a:lnTo>
                <a:lnTo>
                  <a:pt x="111" y="228"/>
                </a:lnTo>
                <a:lnTo>
                  <a:pt x="92" y="245"/>
                </a:lnTo>
                <a:lnTo>
                  <a:pt x="92" y="245"/>
                </a:lnTo>
                <a:lnTo>
                  <a:pt x="91" y="246"/>
                </a:lnTo>
                <a:lnTo>
                  <a:pt x="91" y="246"/>
                </a:lnTo>
                <a:lnTo>
                  <a:pt x="89" y="247"/>
                </a:lnTo>
                <a:lnTo>
                  <a:pt x="89" y="247"/>
                </a:lnTo>
                <a:lnTo>
                  <a:pt x="89" y="247"/>
                </a:lnTo>
                <a:lnTo>
                  <a:pt x="89" y="247"/>
                </a:lnTo>
                <a:lnTo>
                  <a:pt x="91" y="246"/>
                </a:lnTo>
                <a:lnTo>
                  <a:pt x="91" y="246"/>
                </a:lnTo>
                <a:close/>
                <a:moveTo>
                  <a:pt x="35" y="303"/>
                </a:moveTo>
                <a:lnTo>
                  <a:pt x="35" y="303"/>
                </a:lnTo>
                <a:lnTo>
                  <a:pt x="34" y="304"/>
                </a:lnTo>
                <a:lnTo>
                  <a:pt x="34" y="304"/>
                </a:lnTo>
                <a:lnTo>
                  <a:pt x="31" y="304"/>
                </a:lnTo>
                <a:lnTo>
                  <a:pt x="31" y="304"/>
                </a:lnTo>
                <a:lnTo>
                  <a:pt x="30" y="304"/>
                </a:lnTo>
                <a:lnTo>
                  <a:pt x="30" y="303"/>
                </a:lnTo>
                <a:lnTo>
                  <a:pt x="30" y="303"/>
                </a:lnTo>
                <a:lnTo>
                  <a:pt x="30" y="303"/>
                </a:lnTo>
                <a:lnTo>
                  <a:pt x="30" y="303"/>
                </a:lnTo>
                <a:lnTo>
                  <a:pt x="28" y="304"/>
                </a:lnTo>
                <a:lnTo>
                  <a:pt x="27" y="304"/>
                </a:lnTo>
                <a:lnTo>
                  <a:pt x="27" y="304"/>
                </a:lnTo>
                <a:lnTo>
                  <a:pt x="26" y="304"/>
                </a:lnTo>
                <a:lnTo>
                  <a:pt x="24" y="303"/>
                </a:lnTo>
                <a:lnTo>
                  <a:pt x="24" y="303"/>
                </a:lnTo>
                <a:lnTo>
                  <a:pt x="24" y="300"/>
                </a:lnTo>
                <a:lnTo>
                  <a:pt x="24" y="300"/>
                </a:lnTo>
                <a:lnTo>
                  <a:pt x="21" y="300"/>
                </a:lnTo>
                <a:lnTo>
                  <a:pt x="21" y="300"/>
                </a:lnTo>
                <a:lnTo>
                  <a:pt x="21" y="301"/>
                </a:lnTo>
                <a:lnTo>
                  <a:pt x="21" y="301"/>
                </a:lnTo>
                <a:lnTo>
                  <a:pt x="24" y="309"/>
                </a:lnTo>
                <a:lnTo>
                  <a:pt x="24" y="309"/>
                </a:lnTo>
                <a:lnTo>
                  <a:pt x="24" y="310"/>
                </a:lnTo>
                <a:lnTo>
                  <a:pt x="24" y="313"/>
                </a:lnTo>
                <a:lnTo>
                  <a:pt x="24" y="313"/>
                </a:lnTo>
                <a:lnTo>
                  <a:pt x="24" y="314"/>
                </a:lnTo>
                <a:lnTo>
                  <a:pt x="24" y="314"/>
                </a:lnTo>
                <a:lnTo>
                  <a:pt x="26" y="316"/>
                </a:lnTo>
                <a:lnTo>
                  <a:pt x="26" y="316"/>
                </a:lnTo>
                <a:lnTo>
                  <a:pt x="27" y="314"/>
                </a:lnTo>
                <a:lnTo>
                  <a:pt x="27" y="314"/>
                </a:lnTo>
                <a:lnTo>
                  <a:pt x="34" y="304"/>
                </a:lnTo>
                <a:lnTo>
                  <a:pt x="34" y="304"/>
                </a:lnTo>
                <a:lnTo>
                  <a:pt x="35" y="303"/>
                </a:lnTo>
                <a:lnTo>
                  <a:pt x="35" y="303"/>
                </a:lnTo>
                <a:lnTo>
                  <a:pt x="37" y="300"/>
                </a:lnTo>
                <a:lnTo>
                  <a:pt x="37" y="300"/>
                </a:lnTo>
                <a:lnTo>
                  <a:pt x="35" y="303"/>
                </a:lnTo>
                <a:lnTo>
                  <a:pt x="35" y="303"/>
                </a:lnTo>
                <a:close/>
                <a:moveTo>
                  <a:pt x="54" y="274"/>
                </a:moveTo>
                <a:lnTo>
                  <a:pt x="54" y="274"/>
                </a:lnTo>
                <a:lnTo>
                  <a:pt x="55" y="274"/>
                </a:lnTo>
                <a:lnTo>
                  <a:pt x="55" y="274"/>
                </a:lnTo>
                <a:lnTo>
                  <a:pt x="65" y="265"/>
                </a:lnTo>
                <a:lnTo>
                  <a:pt x="65" y="265"/>
                </a:lnTo>
                <a:lnTo>
                  <a:pt x="70" y="259"/>
                </a:lnTo>
                <a:lnTo>
                  <a:pt x="70" y="259"/>
                </a:lnTo>
                <a:lnTo>
                  <a:pt x="71" y="257"/>
                </a:lnTo>
                <a:lnTo>
                  <a:pt x="71" y="257"/>
                </a:lnTo>
                <a:lnTo>
                  <a:pt x="67" y="242"/>
                </a:lnTo>
                <a:lnTo>
                  <a:pt x="67" y="242"/>
                </a:lnTo>
                <a:lnTo>
                  <a:pt x="60" y="216"/>
                </a:lnTo>
                <a:lnTo>
                  <a:pt x="60" y="216"/>
                </a:lnTo>
                <a:lnTo>
                  <a:pt x="58" y="213"/>
                </a:lnTo>
                <a:lnTo>
                  <a:pt x="58" y="213"/>
                </a:lnTo>
                <a:lnTo>
                  <a:pt x="50" y="222"/>
                </a:lnTo>
                <a:lnTo>
                  <a:pt x="50" y="222"/>
                </a:lnTo>
                <a:lnTo>
                  <a:pt x="53" y="232"/>
                </a:lnTo>
                <a:lnTo>
                  <a:pt x="53" y="232"/>
                </a:lnTo>
                <a:lnTo>
                  <a:pt x="55" y="245"/>
                </a:lnTo>
                <a:lnTo>
                  <a:pt x="60" y="257"/>
                </a:lnTo>
                <a:lnTo>
                  <a:pt x="60" y="257"/>
                </a:lnTo>
                <a:lnTo>
                  <a:pt x="62" y="263"/>
                </a:lnTo>
                <a:lnTo>
                  <a:pt x="62" y="263"/>
                </a:lnTo>
                <a:lnTo>
                  <a:pt x="62" y="266"/>
                </a:lnTo>
                <a:lnTo>
                  <a:pt x="61" y="267"/>
                </a:lnTo>
                <a:lnTo>
                  <a:pt x="61" y="267"/>
                </a:lnTo>
                <a:lnTo>
                  <a:pt x="60" y="266"/>
                </a:lnTo>
                <a:lnTo>
                  <a:pt x="58" y="265"/>
                </a:lnTo>
                <a:lnTo>
                  <a:pt x="58" y="265"/>
                </a:lnTo>
                <a:lnTo>
                  <a:pt x="58" y="263"/>
                </a:lnTo>
                <a:lnTo>
                  <a:pt x="58" y="263"/>
                </a:lnTo>
                <a:lnTo>
                  <a:pt x="54" y="249"/>
                </a:lnTo>
                <a:lnTo>
                  <a:pt x="54" y="249"/>
                </a:lnTo>
                <a:lnTo>
                  <a:pt x="48" y="225"/>
                </a:lnTo>
                <a:lnTo>
                  <a:pt x="48" y="225"/>
                </a:lnTo>
                <a:lnTo>
                  <a:pt x="48" y="225"/>
                </a:lnTo>
                <a:lnTo>
                  <a:pt x="48" y="225"/>
                </a:lnTo>
                <a:lnTo>
                  <a:pt x="40" y="233"/>
                </a:lnTo>
                <a:lnTo>
                  <a:pt x="40" y="233"/>
                </a:lnTo>
                <a:lnTo>
                  <a:pt x="45" y="255"/>
                </a:lnTo>
                <a:lnTo>
                  <a:pt x="50" y="265"/>
                </a:lnTo>
                <a:lnTo>
                  <a:pt x="54" y="274"/>
                </a:lnTo>
                <a:lnTo>
                  <a:pt x="54" y="274"/>
                </a:lnTo>
                <a:close/>
                <a:moveTo>
                  <a:pt x="132" y="145"/>
                </a:moveTo>
                <a:lnTo>
                  <a:pt x="132" y="145"/>
                </a:lnTo>
                <a:lnTo>
                  <a:pt x="131" y="148"/>
                </a:lnTo>
                <a:lnTo>
                  <a:pt x="131" y="148"/>
                </a:lnTo>
                <a:lnTo>
                  <a:pt x="129" y="148"/>
                </a:lnTo>
                <a:lnTo>
                  <a:pt x="129" y="149"/>
                </a:lnTo>
                <a:lnTo>
                  <a:pt x="129" y="149"/>
                </a:lnTo>
                <a:lnTo>
                  <a:pt x="132" y="159"/>
                </a:lnTo>
                <a:lnTo>
                  <a:pt x="132" y="159"/>
                </a:lnTo>
                <a:lnTo>
                  <a:pt x="138" y="178"/>
                </a:lnTo>
                <a:lnTo>
                  <a:pt x="138" y="178"/>
                </a:lnTo>
                <a:lnTo>
                  <a:pt x="141" y="188"/>
                </a:lnTo>
                <a:lnTo>
                  <a:pt x="141" y="188"/>
                </a:lnTo>
                <a:lnTo>
                  <a:pt x="139" y="189"/>
                </a:lnTo>
                <a:lnTo>
                  <a:pt x="138" y="191"/>
                </a:lnTo>
                <a:lnTo>
                  <a:pt x="138" y="191"/>
                </a:lnTo>
                <a:lnTo>
                  <a:pt x="136" y="191"/>
                </a:lnTo>
                <a:lnTo>
                  <a:pt x="135" y="189"/>
                </a:lnTo>
                <a:lnTo>
                  <a:pt x="135" y="189"/>
                </a:lnTo>
                <a:lnTo>
                  <a:pt x="135" y="188"/>
                </a:lnTo>
                <a:lnTo>
                  <a:pt x="135" y="188"/>
                </a:lnTo>
                <a:lnTo>
                  <a:pt x="134" y="176"/>
                </a:lnTo>
                <a:lnTo>
                  <a:pt x="134" y="176"/>
                </a:lnTo>
                <a:lnTo>
                  <a:pt x="131" y="164"/>
                </a:lnTo>
                <a:lnTo>
                  <a:pt x="128" y="151"/>
                </a:lnTo>
                <a:lnTo>
                  <a:pt x="128" y="151"/>
                </a:lnTo>
                <a:lnTo>
                  <a:pt x="128" y="149"/>
                </a:lnTo>
                <a:lnTo>
                  <a:pt x="128" y="149"/>
                </a:lnTo>
                <a:lnTo>
                  <a:pt x="126" y="151"/>
                </a:lnTo>
                <a:lnTo>
                  <a:pt x="126" y="151"/>
                </a:lnTo>
                <a:lnTo>
                  <a:pt x="122" y="154"/>
                </a:lnTo>
                <a:lnTo>
                  <a:pt x="122" y="154"/>
                </a:lnTo>
                <a:lnTo>
                  <a:pt x="122" y="155"/>
                </a:lnTo>
                <a:lnTo>
                  <a:pt x="122" y="157"/>
                </a:lnTo>
                <a:lnTo>
                  <a:pt x="122" y="157"/>
                </a:lnTo>
                <a:lnTo>
                  <a:pt x="125" y="168"/>
                </a:lnTo>
                <a:lnTo>
                  <a:pt x="125" y="168"/>
                </a:lnTo>
                <a:lnTo>
                  <a:pt x="128" y="184"/>
                </a:lnTo>
                <a:lnTo>
                  <a:pt x="134" y="198"/>
                </a:lnTo>
                <a:lnTo>
                  <a:pt x="134" y="198"/>
                </a:lnTo>
                <a:lnTo>
                  <a:pt x="135" y="199"/>
                </a:lnTo>
                <a:lnTo>
                  <a:pt x="135" y="199"/>
                </a:lnTo>
                <a:lnTo>
                  <a:pt x="136" y="199"/>
                </a:lnTo>
                <a:lnTo>
                  <a:pt x="136" y="199"/>
                </a:lnTo>
                <a:lnTo>
                  <a:pt x="142" y="193"/>
                </a:lnTo>
                <a:lnTo>
                  <a:pt x="142" y="193"/>
                </a:lnTo>
                <a:lnTo>
                  <a:pt x="142" y="191"/>
                </a:lnTo>
                <a:lnTo>
                  <a:pt x="142" y="191"/>
                </a:lnTo>
                <a:lnTo>
                  <a:pt x="142" y="176"/>
                </a:lnTo>
                <a:lnTo>
                  <a:pt x="142" y="176"/>
                </a:lnTo>
                <a:lnTo>
                  <a:pt x="142" y="174"/>
                </a:lnTo>
                <a:lnTo>
                  <a:pt x="142" y="174"/>
                </a:lnTo>
                <a:lnTo>
                  <a:pt x="136" y="157"/>
                </a:lnTo>
                <a:lnTo>
                  <a:pt x="136" y="157"/>
                </a:lnTo>
                <a:lnTo>
                  <a:pt x="134" y="148"/>
                </a:lnTo>
                <a:lnTo>
                  <a:pt x="134" y="148"/>
                </a:lnTo>
                <a:lnTo>
                  <a:pt x="132" y="145"/>
                </a:lnTo>
                <a:lnTo>
                  <a:pt x="132" y="145"/>
                </a:lnTo>
                <a:close/>
                <a:moveTo>
                  <a:pt x="131" y="205"/>
                </a:moveTo>
                <a:lnTo>
                  <a:pt x="131" y="205"/>
                </a:lnTo>
                <a:lnTo>
                  <a:pt x="129" y="202"/>
                </a:lnTo>
                <a:lnTo>
                  <a:pt x="129" y="202"/>
                </a:lnTo>
                <a:lnTo>
                  <a:pt x="128" y="189"/>
                </a:lnTo>
                <a:lnTo>
                  <a:pt x="128" y="189"/>
                </a:lnTo>
                <a:lnTo>
                  <a:pt x="121" y="161"/>
                </a:lnTo>
                <a:lnTo>
                  <a:pt x="121" y="161"/>
                </a:lnTo>
                <a:lnTo>
                  <a:pt x="119" y="158"/>
                </a:lnTo>
                <a:lnTo>
                  <a:pt x="119" y="158"/>
                </a:lnTo>
                <a:lnTo>
                  <a:pt x="118" y="158"/>
                </a:lnTo>
                <a:lnTo>
                  <a:pt x="118" y="158"/>
                </a:lnTo>
                <a:lnTo>
                  <a:pt x="112" y="165"/>
                </a:lnTo>
                <a:lnTo>
                  <a:pt x="112" y="165"/>
                </a:lnTo>
                <a:lnTo>
                  <a:pt x="111" y="166"/>
                </a:lnTo>
                <a:lnTo>
                  <a:pt x="111" y="168"/>
                </a:lnTo>
                <a:lnTo>
                  <a:pt x="111" y="168"/>
                </a:lnTo>
                <a:lnTo>
                  <a:pt x="114" y="179"/>
                </a:lnTo>
                <a:lnTo>
                  <a:pt x="114" y="179"/>
                </a:lnTo>
                <a:lnTo>
                  <a:pt x="118" y="193"/>
                </a:lnTo>
                <a:lnTo>
                  <a:pt x="124" y="208"/>
                </a:lnTo>
                <a:lnTo>
                  <a:pt x="124" y="208"/>
                </a:lnTo>
                <a:lnTo>
                  <a:pt x="124" y="211"/>
                </a:lnTo>
                <a:lnTo>
                  <a:pt x="124" y="211"/>
                </a:lnTo>
                <a:lnTo>
                  <a:pt x="131" y="205"/>
                </a:lnTo>
                <a:lnTo>
                  <a:pt x="131" y="205"/>
                </a:lnTo>
                <a:close/>
                <a:moveTo>
                  <a:pt x="98" y="179"/>
                </a:moveTo>
                <a:lnTo>
                  <a:pt x="98" y="179"/>
                </a:lnTo>
                <a:lnTo>
                  <a:pt x="89" y="186"/>
                </a:lnTo>
                <a:lnTo>
                  <a:pt x="89" y="186"/>
                </a:lnTo>
                <a:lnTo>
                  <a:pt x="97" y="208"/>
                </a:lnTo>
                <a:lnTo>
                  <a:pt x="99" y="218"/>
                </a:lnTo>
                <a:lnTo>
                  <a:pt x="104" y="228"/>
                </a:lnTo>
                <a:lnTo>
                  <a:pt x="104" y="228"/>
                </a:lnTo>
                <a:lnTo>
                  <a:pt x="109" y="222"/>
                </a:lnTo>
                <a:lnTo>
                  <a:pt x="109" y="222"/>
                </a:lnTo>
                <a:lnTo>
                  <a:pt x="111" y="220"/>
                </a:lnTo>
                <a:lnTo>
                  <a:pt x="111" y="220"/>
                </a:lnTo>
                <a:lnTo>
                  <a:pt x="107" y="206"/>
                </a:lnTo>
                <a:lnTo>
                  <a:pt x="107" y="206"/>
                </a:lnTo>
                <a:lnTo>
                  <a:pt x="99" y="181"/>
                </a:lnTo>
                <a:lnTo>
                  <a:pt x="99" y="181"/>
                </a:lnTo>
                <a:lnTo>
                  <a:pt x="98" y="179"/>
                </a:lnTo>
                <a:lnTo>
                  <a:pt x="98" y="179"/>
                </a:lnTo>
                <a:close/>
                <a:moveTo>
                  <a:pt x="82" y="247"/>
                </a:moveTo>
                <a:lnTo>
                  <a:pt x="82" y="247"/>
                </a:lnTo>
                <a:lnTo>
                  <a:pt x="80" y="246"/>
                </a:lnTo>
                <a:lnTo>
                  <a:pt x="80" y="243"/>
                </a:lnTo>
                <a:lnTo>
                  <a:pt x="80" y="243"/>
                </a:lnTo>
                <a:lnTo>
                  <a:pt x="77" y="230"/>
                </a:lnTo>
                <a:lnTo>
                  <a:pt x="77" y="230"/>
                </a:lnTo>
                <a:lnTo>
                  <a:pt x="71" y="205"/>
                </a:lnTo>
                <a:lnTo>
                  <a:pt x="71" y="205"/>
                </a:lnTo>
                <a:lnTo>
                  <a:pt x="70" y="203"/>
                </a:lnTo>
                <a:lnTo>
                  <a:pt x="70" y="203"/>
                </a:lnTo>
                <a:lnTo>
                  <a:pt x="61" y="212"/>
                </a:lnTo>
                <a:lnTo>
                  <a:pt x="61" y="212"/>
                </a:lnTo>
                <a:lnTo>
                  <a:pt x="64" y="225"/>
                </a:lnTo>
                <a:lnTo>
                  <a:pt x="64" y="225"/>
                </a:lnTo>
                <a:lnTo>
                  <a:pt x="68" y="239"/>
                </a:lnTo>
                <a:lnTo>
                  <a:pt x="74" y="252"/>
                </a:lnTo>
                <a:lnTo>
                  <a:pt x="74" y="252"/>
                </a:lnTo>
                <a:lnTo>
                  <a:pt x="75" y="255"/>
                </a:lnTo>
                <a:lnTo>
                  <a:pt x="75" y="255"/>
                </a:lnTo>
                <a:lnTo>
                  <a:pt x="82" y="247"/>
                </a:lnTo>
                <a:lnTo>
                  <a:pt x="82" y="247"/>
                </a:lnTo>
                <a:close/>
                <a:moveTo>
                  <a:pt x="85" y="245"/>
                </a:moveTo>
                <a:lnTo>
                  <a:pt x="85" y="245"/>
                </a:lnTo>
                <a:lnTo>
                  <a:pt x="88" y="240"/>
                </a:lnTo>
                <a:lnTo>
                  <a:pt x="88" y="240"/>
                </a:lnTo>
                <a:lnTo>
                  <a:pt x="89" y="239"/>
                </a:lnTo>
                <a:lnTo>
                  <a:pt x="89" y="239"/>
                </a:lnTo>
                <a:lnTo>
                  <a:pt x="87" y="223"/>
                </a:lnTo>
                <a:lnTo>
                  <a:pt x="87" y="223"/>
                </a:lnTo>
                <a:lnTo>
                  <a:pt x="81" y="198"/>
                </a:lnTo>
                <a:lnTo>
                  <a:pt x="81" y="198"/>
                </a:lnTo>
                <a:lnTo>
                  <a:pt x="80" y="196"/>
                </a:lnTo>
                <a:lnTo>
                  <a:pt x="80" y="196"/>
                </a:lnTo>
                <a:lnTo>
                  <a:pt x="74" y="201"/>
                </a:lnTo>
                <a:lnTo>
                  <a:pt x="74" y="201"/>
                </a:lnTo>
                <a:lnTo>
                  <a:pt x="72" y="202"/>
                </a:lnTo>
                <a:lnTo>
                  <a:pt x="72" y="203"/>
                </a:lnTo>
                <a:lnTo>
                  <a:pt x="72" y="203"/>
                </a:lnTo>
                <a:lnTo>
                  <a:pt x="78" y="229"/>
                </a:lnTo>
                <a:lnTo>
                  <a:pt x="78" y="229"/>
                </a:lnTo>
                <a:lnTo>
                  <a:pt x="81" y="236"/>
                </a:lnTo>
                <a:lnTo>
                  <a:pt x="84" y="242"/>
                </a:lnTo>
                <a:lnTo>
                  <a:pt x="84" y="242"/>
                </a:lnTo>
                <a:lnTo>
                  <a:pt x="85" y="245"/>
                </a:lnTo>
                <a:lnTo>
                  <a:pt x="85" y="245"/>
                </a:lnTo>
                <a:close/>
                <a:moveTo>
                  <a:pt x="122" y="213"/>
                </a:moveTo>
                <a:lnTo>
                  <a:pt x="122" y="213"/>
                </a:lnTo>
                <a:lnTo>
                  <a:pt x="122" y="212"/>
                </a:lnTo>
                <a:lnTo>
                  <a:pt x="122" y="212"/>
                </a:lnTo>
                <a:lnTo>
                  <a:pt x="119" y="212"/>
                </a:lnTo>
                <a:lnTo>
                  <a:pt x="118" y="209"/>
                </a:lnTo>
                <a:lnTo>
                  <a:pt x="118" y="209"/>
                </a:lnTo>
                <a:lnTo>
                  <a:pt x="116" y="198"/>
                </a:lnTo>
                <a:lnTo>
                  <a:pt x="116" y="198"/>
                </a:lnTo>
                <a:lnTo>
                  <a:pt x="108" y="169"/>
                </a:lnTo>
                <a:lnTo>
                  <a:pt x="108" y="169"/>
                </a:lnTo>
                <a:lnTo>
                  <a:pt x="108" y="169"/>
                </a:lnTo>
                <a:lnTo>
                  <a:pt x="108" y="169"/>
                </a:lnTo>
                <a:lnTo>
                  <a:pt x="101" y="176"/>
                </a:lnTo>
                <a:lnTo>
                  <a:pt x="101" y="176"/>
                </a:lnTo>
                <a:lnTo>
                  <a:pt x="101" y="178"/>
                </a:lnTo>
                <a:lnTo>
                  <a:pt x="101" y="178"/>
                </a:lnTo>
                <a:lnTo>
                  <a:pt x="105" y="193"/>
                </a:lnTo>
                <a:lnTo>
                  <a:pt x="105" y="193"/>
                </a:lnTo>
                <a:lnTo>
                  <a:pt x="114" y="216"/>
                </a:lnTo>
                <a:lnTo>
                  <a:pt x="114" y="216"/>
                </a:lnTo>
                <a:lnTo>
                  <a:pt x="115" y="219"/>
                </a:lnTo>
                <a:lnTo>
                  <a:pt x="115" y="219"/>
                </a:lnTo>
                <a:lnTo>
                  <a:pt x="122" y="213"/>
                </a:lnTo>
                <a:lnTo>
                  <a:pt x="122" y="213"/>
                </a:lnTo>
                <a:close/>
                <a:moveTo>
                  <a:pt x="24" y="252"/>
                </a:moveTo>
                <a:lnTo>
                  <a:pt x="24" y="252"/>
                </a:lnTo>
                <a:lnTo>
                  <a:pt x="18" y="257"/>
                </a:lnTo>
                <a:lnTo>
                  <a:pt x="18" y="257"/>
                </a:lnTo>
                <a:lnTo>
                  <a:pt x="18" y="259"/>
                </a:lnTo>
                <a:lnTo>
                  <a:pt x="18" y="259"/>
                </a:lnTo>
                <a:lnTo>
                  <a:pt x="23" y="277"/>
                </a:lnTo>
                <a:lnTo>
                  <a:pt x="23" y="277"/>
                </a:lnTo>
                <a:lnTo>
                  <a:pt x="26" y="292"/>
                </a:lnTo>
                <a:lnTo>
                  <a:pt x="26" y="292"/>
                </a:lnTo>
                <a:lnTo>
                  <a:pt x="30" y="303"/>
                </a:lnTo>
                <a:lnTo>
                  <a:pt x="30" y="303"/>
                </a:lnTo>
                <a:lnTo>
                  <a:pt x="34" y="299"/>
                </a:lnTo>
                <a:lnTo>
                  <a:pt x="34" y="299"/>
                </a:lnTo>
                <a:lnTo>
                  <a:pt x="35" y="296"/>
                </a:lnTo>
                <a:lnTo>
                  <a:pt x="35" y="294"/>
                </a:lnTo>
                <a:lnTo>
                  <a:pt x="35" y="294"/>
                </a:lnTo>
                <a:lnTo>
                  <a:pt x="28" y="270"/>
                </a:lnTo>
                <a:lnTo>
                  <a:pt x="28" y="270"/>
                </a:lnTo>
                <a:lnTo>
                  <a:pt x="24" y="252"/>
                </a:lnTo>
                <a:lnTo>
                  <a:pt x="24" y="252"/>
                </a:lnTo>
                <a:close/>
                <a:moveTo>
                  <a:pt x="88" y="188"/>
                </a:moveTo>
                <a:lnTo>
                  <a:pt x="88" y="188"/>
                </a:lnTo>
                <a:lnTo>
                  <a:pt x="84" y="192"/>
                </a:lnTo>
                <a:lnTo>
                  <a:pt x="84" y="192"/>
                </a:lnTo>
                <a:lnTo>
                  <a:pt x="82" y="193"/>
                </a:lnTo>
                <a:lnTo>
                  <a:pt x="82" y="195"/>
                </a:lnTo>
                <a:lnTo>
                  <a:pt x="82" y="195"/>
                </a:lnTo>
                <a:lnTo>
                  <a:pt x="88" y="215"/>
                </a:lnTo>
                <a:lnTo>
                  <a:pt x="88" y="215"/>
                </a:lnTo>
                <a:lnTo>
                  <a:pt x="89" y="225"/>
                </a:lnTo>
                <a:lnTo>
                  <a:pt x="92" y="235"/>
                </a:lnTo>
                <a:lnTo>
                  <a:pt x="92" y="235"/>
                </a:lnTo>
                <a:lnTo>
                  <a:pt x="94" y="236"/>
                </a:lnTo>
                <a:lnTo>
                  <a:pt x="94" y="236"/>
                </a:lnTo>
                <a:lnTo>
                  <a:pt x="101" y="230"/>
                </a:lnTo>
                <a:lnTo>
                  <a:pt x="101" y="230"/>
                </a:lnTo>
                <a:lnTo>
                  <a:pt x="98" y="229"/>
                </a:lnTo>
                <a:lnTo>
                  <a:pt x="98" y="226"/>
                </a:lnTo>
                <a:lnTo>
                  <a:pt x="98" y="226"/>
                </a:lnTo>
                <a:lnTo>
                  <a:pt x="95" y="211"/>
                </a:lnTo>
                <a:lnTo>
                  <a:pt x="95" y="211"/>
                </a:lnTo>
                <a:lnTo>
                  <a:pt x="89" y="195"/>
                </a:lnTo>
                <a:lnTo>
                  <a:pt x="89" y="195"/>
                </a:lnTo>
                <a:lnTo>
                  <a:pt x="88" y="188"/>
                </a:lnTo>
                <a:lnTo>
                  <a:pt x="88" y="188"/>
                </a:lnTo>
                <a:close/>
                <a:moveTo>
                  <a:pt x="38" y="292"/>
                </a:moveTo>
                <a:lnTo>
                  <a:pt x="38" y="292"/>
                </a:lnTo>
                <a:lnTo>
                  <a:pt x="44" y="286"/>
                </a:lnTo>
                <a:lnTo>
                  <a:pt x="44" y="286"/>
                </a:lnTo>
                <a:lnTo>
                  <a:pt x="41" y="286"/>
                </a:lnTo>
                <a:lnTo>
                  <a:pt x="41" y="283"/>
                </a:lnTo>
                <a:lnTo>
                  <a:pt x="41" y="283"/>
                </a:lnTo>
                <a:lnTo>
                  <a:pt x="40" y="282"/>
                </a:lnTo>
                <a:lnTo>
                  <a:pt x="40" y="282"/>
                </a:lnTo>
                <a:lnTo>
                  <a:pt x="37" y="263"/>
                </a:lnTo>
                <a:lnTo>
                  <a:pt x="31" y="245"/>
                </a:lnTo>
                <a:lnTo>
                  <a:pt x="31" y="245"/>
                </a:lnTo>
                <a:lnTo>
                  <a:pt x="31" y="243"/>
                </a:lnTo>
                <a:lnTo>
                  <a:pt x="31" y="243"/>
                </a:lnTo>
                <a:lnTo>
                  <a:pt x="27" y="247"/>
                </a:lnTo>
                <a:lnTo>
                  <a:pt x="27" y="247"/>
                </a:lnTo>
                <a:lnTo>
                  <a:pt x="27" y="249"/>
                </a:lnTo>
                <a:lnTo>
                  <a:pt x="27" y="250"/>
                </a:lnTo>
                <a:lnTo>
                  <a:pt x="27" y="250"/>
                </a:lnTo>
                <a:lnTo>
                  <a:pt x="30" y="265"/>
                </a:lnTo>
                <a:lnTo>
                  <a:pt x="30" y="265"/>
                </a:lnTo>
                <a:lnTo>
                  <a:pt x="34" y="277"/>
                </a:lnTo>
                <a:lnTo>
                  <a:pt x="38" y="290"/>
                </a:lnTo>
                <a:lnTo>
                  <a:pt x="38" y="290"/>
                </a:lnTo>
                <a:lnTo>
                  <a:pt x="38" y="292"/>
                </a:lnTo>
                <a:lnTo>
                  <a:pt x="38" y="292"/>
                </a:lnTo>
                <a:close/>
                <a:moveTo>
                  <a:pt x="33" y="242"/>
                </a:moveTo>
                <a:lnTo>
                  <a:pt x="33" y="242"/>
                </a:lnTo>
                <a:lnTo>
                  <a:pt x="40" y="263"/>
                </a:lnTo>
                <a:lnTo>
                  <a:pt x="40" y="263"/>
                </a:lnTo>
                <a:lnTo>
                  <a:pt x="45" y="284"/>
                </a:lnTo>
                <a:lnTo>
                  <a:pt x="45" y="284"/>
                </a:lnTo>
                <a:lnTo>
                  <a:pt x="50" y="280"/>
                </a:lnTo>
                <a:lnTo>
                  <a:pt x="50" y="280"/>
                </a:lnTo>
                <a:lnTo>
                  <a:pt x="50" y="279"/>
                </a:lnTo>
                <a:lnTo>
                  <a:pt x="50" y="279"/>
                </a:lnTo>
                <a:lnTo>
                  <a:pt x="45" y="262"/>
                </a:lnTo>
                <a:lnTo>
                  <a:pt x="45" y="262"/>
                </a:lnTo>
                <a:lnTo>
                  <a:pt x="38" y="238"/>
                </a:lnTo>
                <a:lnTo>
                  <a:pt x="38" y="238"/>
                </a:lnTo>
                <a:lnTo>
                  <a:pt x="37" y="236"/>
                </a:lnTo>
                <a:lnTo>
                  <a:pt x="37" y="236"/>
                </a:lnTo>
                <a:lnTo>
                  <a:pt x="33" y="242"/>
                </a:lnTo>
                <a:lnTo>
                  <a:pt x="33" y="242"/>
                </a:lnTo>
                <a:close/>
                <a:moveTo>
                  <a:pt x="62" y="128"/>
                </a:moveTo>
                <a:lnTo>
                  <a:pt x="62" y="128"/>
                </a:lnTo>
                <a:lnTo>
                  <a:pt x="65" y="127"/>
                </a:lnTo>
                <a:lnTo>
                  <a:pt x="68" y="125"/>
                </a:lnTo>
                <a:lnTo>
                  <a:pt x="68" y="125"/>
                </a:lnTo>
                <a:lnTo>
                  <a:pt x="72" y="121"/>
                </a:lnTo>
                <a:lnTo>
                  <a:pt x="72" y="121"/>
                </a:lnTo>
                <a:lnTo>
                  <a:pt x="74" y="118"/>
                </a:lnTo>
                <a:lnTo>
                  <a:pt x="74" y="118"/>
                </a:lnTo>
                <a:lnTo>
                  <a:pt x="75" y="115"/>
                </a:lnTo>
                <a:lnTo>
                  <a:pt x="75" y="115"/>
                </a:lnTo>
                <a:lnTo>
                  <a:pt x="78" y="114"/>
                </a:lnTo>
                <a:lnTo>
                  <a:pt x="78" y="114"/>
                </a:lnTo>
                <a:lnTo>
                  <a:pt x="87" y="107"/>
                </a:lnTo>
                <a:lnTo>
                  <a:pt x="87" y="107"/>
                </a:lnTo>
                <a:lnTo>
                  <a:pt x="89" y="105"/>
                </a:lnTo>
                <a:lnTo>
                  <a:pt x="89" y="105"/>
                </a:lnTo>
                <a:lnTo>
                  <a:pt x="91" y="107"/>
                </a:lnTo>
                <a:lnTo>
                  <a:pt x="91" y="107"/>
                </a:lnTo>
                <a:lnTo>
                  <a:pt x="91" y="108"/>
                </a:lnTo>
                <a:lnTo>
                  <a:pt x="91" y="108"/>
                </a:lnTo>
                <a:lnTo>
                  <a:pt x="89" y="110"/>
                </a:lnTo>
                <a:lnTo>
                  <a:pt x="89" y="110"/>
                </a:lnTo>
                <a:lnTo>
                  <a:pt x="88" y="111"/>
                </a:lnTo>
                <a:lnTo>
                  <a:pt x="88" y="111"/>
                </a:lnTo>
                <a:lnTo>
                  <a:pt x="92" y="114"/>
                </a:lnTo>
                <a:lnTo>
                  <a:pt x="92" y="114"/>
                </a:lnTo>
                <a:lnTo>
                  <a:pt x="95" y="111"/>
                </a:lnTo>
                <a:lnTo>
                  <a:pt x="95" y="111"/>
                </a:lnTo>
                <a:lnTo>
                  <a:pt x="85" y="98"/>
                </a:lnTo>
                <a:lnTo>
                  <a:pt x="85" y="98"/>
                </a:lnTo>
                <a:lnTo>
                  <a:pt x="85" y="98"/>
                </a:lnTo>
                <a:lnTo>
                  <a:pt x="85" y="98"/>
                </a:lnTo>
                <a:lnTo>
                  <a:pt x="84" y="101"/>
                </a:lnTo>
                <a:lnTo>
                  <a:pt x="82" y="104"/>
                </a:lnTo>
                <a:lnTo>
                  <a:pt x="82" y="104"/>
                </a:lnTo>
                <a:lnTo>
                  <a:pt x="82" y="105"/>
                </a:lnTo>
                <a:lnTo>
                  <a:pt x="81" y="105"/>
                </a:lnTo>
                <a:lnTo>
                  <a:pt x="81" y="105"/>
                </a:lnTo>
                <a:lnTo>
                  <a:pt x="80" y="105"/>
                </a:lnTo>
                <a:lnTo>
                  <a:pt x="80" y="105"/>
                </a:lnTo>
                <a:lnTo>
                  <a:pt x="62" y="125"/>
                </a:lnTo>
                <a:lnTo>
                  <a:pt x="62" y="125"/>
                </a:lnTo>
                <a:lnTo>
                  <a:pt x="62" y="127"/>
                </a:lnTo>
                <a:lnTo>
                  <a:pt x="62" y="128"/>
                </a:lnTo>
                <a:lnTo>
                  <a:pt x="62" y="128"/>
                </a:lnTo>
                <a:close/>
                <a:moveTo>
                  <a:pt x="61" y="80"/>
                </a:moveTo>
                <a:lnTo>
                  <a:pt x="61" y="80"/>
                </a:lnTo>
                <a:lnTo>
                  <a:pt x="61" y="81"/>
                </a:lnTo>
                <a:lnTo>
                  <a:pt x="61" y="81"/>
                </a:lnTo>
                <a:lnTo>
                  <a:pt x="44" y="103"/>
                </a:lnTo>
                <a:lnTo>
                  <a:pt x="44" y="103"/>
                </a:lnTo>
                <a:lnTo>
                  <a:pt x="43" y="103"/>
                </a:lnTo>
                <a:lnTo>
                  <a:pt x="43" y="103"/>
                </a:lnTo>
                <a:lnTo>
                  <a:pt x="43" y="107"/>
                </a:lnTo>
                <a:lnTo>
                  <a:pt x="43" y="107"/>
                </a:lnTo>
                <a:lnTo>
                  <a:pt x="64" y="85"/>
                </a:lnTo>
                <a:lnTo>
                  <a:pt x="64" y="85"/>
                </a:lnTo>
                <a:lnTo>
                  <a:pt x="61" y="80"/>
                </a:lnTo>
                <a:lnTo>
                  <a:pt x="61" y="80"/>
                </a:lnTo>
                <a:close/>
                <a:moveTo>
                  <a:pt x="43" y="94"/>
                </a:moveTo>
                <a:lnTo>
                  <a:pt x="43" y="94"/>
                </a:lnTo>
                <a:lnTo>
                  <a:pt x="43" y="94"/>
                </a:lnTo>
                <a:lnTo>
                  <a:pt x="43" y="94"/>
                </a:lnTo>
                <a:lnTo>
                  <a:pt x="58" y="77"/>
                </a:lnTo>
                <a:lnTo>
                  <a:pt x="58" y="77"/>
                </a:lnTo>
                <a:lnTo>
                  <a:pt x="55" y="73"/>
                </a:lnTo>
                <a:lnTo>
                  <a:pt x="55" y="73"/>
                </a:lnTo>
                <a:lnTo>
                  <a:pt x="55" y="73"/>
                </a:lnTo>
                <a:lnTo>
                  <a:pt x="55" y="73"/>
                </a:lnTo>
                <a:lnTo>
                  <a:pt x="43" y="88"/>
                </a:lnTo>
                <a:lnTo>
                  <a:pt x="43" y="88"/>
                </a:lnTo>
                <a:lnTo>
                  <a:pt x="43" y="90"/>
                </a:lnTo>
                <a:lnTo>
                  <a:pt x="43" y="90"/>
                </a:lnTo>
                <a:lnTo>
                  <a:pt x="43" y="94"/>
                </a:lnTo>
                <a:lnTo>
                  <a:pt x="43" y="94"/>
                </a:lnTo>
                <a:close/>
                <a:moveTo>
                  <a:pt x="134" y="128"/>
                </a:moveTo>
                <a:lnTo>
                  <a:pt x="134" y="128"/>
                </a:lnTo>
                <a:lnTo>
                  <a:pt x="135" y="127"/>
                </a:lnTo>
                <a:lnTo>
                  <a:pt x="135" y="127"/>
                </a:lnTo>
                <a:lnTo>
                  <a:pt x="138" y="125"/>
                </a:lnTo>
                <a:lnTo>
                  <a:pt x="136" y="122"/>
                </a:lnTo>
                <a:lnTo>
                  <a:pt x="136" y="122"/>
                </a:lnTo>
                <a:lnTo>
                  <a:pt x="132" y="117"/>
                </a:lnTo>
                <a:lnTo>
                  <a:pt x="126" y="111"/>
                </a:lnTo>
                <a:lnTo>
                  <a:pt x="126" y="111"/>
                </a:lnTo>
                <a:lnTo>
                  <a:pt x="116" y="103"/>
                </a:lnTo>
                <a:lnTo>
                  <a:pt x="116" y="103"/>
                </a:lnTo>
                <a:lnTo>
                  <a:pt x="116" y="101"/>
                </a:lnTo>
                <a:lnTo>
                  <a:pt x="116" y="101"/>
                </a:lnTo>
                <a:lnTo>
                  <a:pt x="116" y="101"/>
                </a:lnTo>
                <a:lnTo>
                  <a:pt x="116" y="101"/>
                </a:lnTo>
                <a:lnTo>
                  <a:pt x="124" y="111"/>
                </a:lnTo>
                <a:lnTo>
                  <a:pt x="129" y="120"/>
                </a:lnTo>
                <a:lnTo>
                  <a:pt x="129" y="120"/>
                </a:lnTo>
                <a:lnTo>
                  <a:pt x="132" y="124"/>
                </a:lnTo>
                <a:lnTo>
                  <a:pt x="134" y="128"/>
                </a:lnTo>
                <a:lnTo>
                  <a:pt x="134" y="128"/>
                </a:lnTo>
                <a:close/>
                <a:moveTo>
                  <a:pt x="87" y="83"/>
                </a:moveTo>
                <a:lnTo>
                  <a:pt x="87" y="83"/>
                </a:lnTo>
                <a:lnTo>
                  <a:pt x="99" y="95"/>
                </a:lnTo>
                <a:lnTo>
                  <a:pt x="111" y="107"/>
                </a:lnTo>
                <a:lnTo>
                  <a:pt x="111" y="107"/>
                </a:lnTo>
                <a:lnTo>
                  <a:pt x="109" y="105"/>
                </a:lnTo>
                <a:lnTo>
                  <a:pt x="109" y="105"/>
                </a:lnTo>
                <a:lnTo>
                  <a:pt x="102" y="97"/>
                </a:lnTo>
                <a:lnTo>
                  <a:pt x="102" y="97"/>
                </a:lnTo>
                <a:lnTo>
                  <a:pt x="91" y="83"/>
                </a:lnTo>
                <a:lnTo>
                  <a:pt x="91" y="83"/>
                </a:lnTo>
                <a:lnTo>
                  <a:pt x="88" y="78"/>
                </a:lnTo>
                <a:lnTo>
                  <a:pt x="88" y="78"/>
                </a:lnTo>
                <a:lnTo>
                  <a:pt x="88" y="78"/>
                </a:lnTo>
                <a:lnTo>
                  <a:pt x="88" y="78"/>
                </a:lnTo>
                <a:lnTo>
                  <a:pt x="88" y="81"/>
                </a:lnTo>
                <a:lnTo>
                  <a:pt x="87" y="83"/>
                </a:lnTo>
                <a:lnTo>
                  <a:pt x="87" y="83"/>
                </a:lnTo>
                <a:close/>
                <a:moveTo>
                  <a:pt x="21" y="78"/>
                </a:moveTo>
                <a:lnTo>
                  <a:pt x="21" y="78"/>
                </a:lnTo>
                <a:lnTo>
                  <a:pt x="20" y="78"/>
                </a:lnTo>
                <a:lnTo>
                  <a:pt x="20" y="78"/>
                </a:lnTo>
                <a:lnTo>
                  <a:pt x="11" y="91"/>
                </a:lnTo>
                <a:lnTo>
                  <a:pt x="11" y="91"/>
                </a:lnTo>
                <a:lnTo>
                  <a:pt x="11" y="93"/>
                </a:lnTo>
                <a:lnTo>
                  <a:pt x="11" y="93"/>
                </a:lnTo>
                <a:lnTo>
                  <a:pt x="11" y="100"/>
                </a:lnTo>
                <a:lnTo>
                  <a:pt x="11" y="100"/>
                </a:lnTo>
                <a:lnTo>
                  <a:pt x="11" y="100"/>
                </a:lnTo>
                <a:lnTo>
                  <a:pt x="11" y="100"/>
                </a:lnTo>
                <a:lnTo>
                  <a:pt x="14" y="95"/>
                </a:lnTo>
                <a:lnTo>
                  <a:pt x="14" y="95"/>
                </a:lnTo>
                <a:lnTo>
                  <a:pt x="20" y="85"/>
                </a:lnTo>
                <a:lnTo>
                  <a:pt x="20" y="85"/>
                </a:lnTo>
                <a:lnTo>
                  <a:pt x="21" y="84"/>
                </a:lnTo>
                <a:lnTo>
                  <a:pt x="21" y="84"/>
                </a:lnTo>
                <a:lnTo>
                  <a:pt x="21" y="78"/>
                </a:lnTo>
                <a:lnTo>
                  <a:pt x="21" y="78"/>
                </a:lnTo>
                <a:close/>
                <a:moveTo>
                  <a:pt x="72" y="67"/>
                </a:moveTo>
                <a:lnTo>
                  <a:pt x="72" y="67"/>
                </a:lnTo>
                <a:lnTo>
                  <a:pt x="84" y="80"/>
                </a:lnTo>
                <a:lnTo>
                  <a:pt x="84" y="80"/>
                </a:lnTo>
                <a:lnTo>
                  <a:pt x="85" y="78"/>
                </a:lnTo>
                <a:lnTo>
                  <a:pt x="88" y="78"/>
                </a:lnTo>
                <a:lnTo>
                  <a:pt x="88" y="78"/>
                </a:lnTo>
                <a:lnTo>
                  <a:pt x="85" y="76"/>
                </a:lnTo>
                <a:lnTo>
                  <a:pt x="85" y="76"/>
                </a:lnTo>
                <a:lnTo>
                  <a:pt x="75" y="67"/>
                </a:lnTo>
                <a:lnTo>
                  <a:pt x="75" y="67"/>
                </a:lnTo>
                <a:lnTo>
                  <a:pt x="67" y="60"/>
                </a:lnTo>
                <a:lnTo>
                  <a:pt x="67" y="60"/>
                </a:lnTo>
                <a:lnTo>
                  <a:pt x="65" y="58"/>
                </a:lnTo>
                <a:lnTo>
                  <a:pt x="65" y="58"/>
                </a:lnTo>
                <a:lnTo>
                  <a:pt x="65" y="60"/>
                </a:lnTo>
                <a:lnTo>
                  <a:pt x="65" y="60"/>
                </a:lnTo>
                <a:lnTo>
                  <a:pt x="68" y="64"/>
                </a:lnTo>
                <a:lnTo>
                  <a:pt x="68" y="64"/>
                </a:lnTo>
                <a:lnTo>
                  <a:pt x="70" y="64"/>
                </a:lnTo>
                <a:lnTo>
                  <a:pt x="70" y="64"/>
                </a:lnTo>
                <a:lnTo>
                  <a:pt x="72" y="64"/>
                </a:lnTo>
                <a:lnTo>
                  <a:pt x="72" y="67"/>
                </a:lnTo>
                <a:lnTo>
                  <a:pt x="72" y="67"/>
                </a:lnTo>
                <a:lnTo>
                  <a:pt x="72" y="67"/>
                </a:lnTo>
                <a:lnTo>
                  <a:pt x="72" y="67"/>
                </a:lnTo>
                <a:close/>
                <a:moveTo>
                  <a:pt x="84" y="137"/>
                </a:moveTo>
                <a:lnTo>
                  <a:pt x="84" y="137"/>
                </a:lnTo>
                <a:lnTo>
                  <a:pt x="84" y="138"/>
                </a:lnTo>
                <a:lnTo>
                  <a:pt x="84" y="138"/>
                </a:lnTo>
                <a:lnTo>
                  <a:pt x="95" y="127"/>
                </a:lnTo>
                <a:lnTo>
                  <a:pt x="95" y="127"/>
                </a:lnTo>
                <a:lnTo>
                  <a:pt x="92" y="121"/>
                </a:lnTo>
                <a:lnTo>
                  <a:pt x="92" y="121"/>
                </a:lnTo>
                <a:lnTo>
                  <a:pt x="92" y="121"/>
                </a:lnTo>
                <a:lnTo>
                  <a:pt x="92" y="121"/>
                </a:lnTo>
                <a:lnTo>
                  <a:pt x="85" y="130"/>
                </a:lnTo>
                <a:lnTo>
                  <a:pt x="85" y="130"/>
                </a:lnTo>
                <a:lnTo>
                  <a:pt x="85" y="131"/>
                </a:lnTo>
                <a:lnTo>
                  <a:pt x="85" y="131"/>
                </a:lnTo>
                <a:lnTo>
                  <a:pt x="84" y="137"/>
                </a:lnTo>
                <a:lnTo>
                  <a:pt x="84" y="137"/>
                </a:lnTo>
                <a:close/>
                <a:moveTo>
                  <a:pt x="43" y="56"/>
                </a:moveTo>
                <a:lnTo>
                  <a:pt x="43" y="56"/>
                </a:lnTo>
                <a:lnTo>
                  <a:pt x="43" y="57"/>
                </a:lnTo>
                <a:lnTo>
                  <a:pt x="43" y="57"/>
                </a:lnTo>
                <a:lnTo>
                  <a:pt x="30" y="76"/>
                </a:lnTo>
                <a:lnTo>
                  <a:pt x="30" y="76"/>
                </a:lnTo>
                <a:lnTo>
                  <a:pt x="30" y="77"/>
                </a:lnTo>
                <a:lnTo>
                  <a:pt x="30" y="80"/>
                </a:lnTo>
                <a:lnTo>
                  <a:pt x="30" y="80"/>
                </a:lnTo>
                <a:lnTo>
                  <a:pt x="35" y="71"/>
                </a:lnTo>
                <a:lnTo>
                  <a:pt x="35" y="71"/>
                </a:lnTo>
                <a:lnTo>
                  <a:pt x="38" y="68"/>
                </a:lnTo>
                <a:lnTo>
                  <a:pt x="38" y="66"/>
                </a:lnTo>
                <a:lnTo>
                  <a:pt x="38" y="66"/>
                </a:lnTo>
                <a:lnTo>
                  <a:pt x="38" y="64"/>
                </a:lnTo>
                <a:lnTo>
                  <a:pt x="40" y="63"/>
                </a:lnTo>
                <a:lnTo>
                  <a:pt x="40" y="63"/>
                </a:lnTo>
                <a:lnTo>
                  <a:pt x="43" y="63"/>
                </a:lnTo>
                <a:lnTo>
                  <a:pt x="43" y="63"/>
                </a:lnTo>
                <a:lnTo>
                  <a:pt x="43" y="63"/>
                </a:lnTo>
                <a:lnTo>
                  <a:pt x="43" y="63"/>
                </a:lnTo>
                <a:lnTo>
                  <a:pt x="45" y="60"/>
                </a:lnTo>
                <a:lnTo>
                  <a:pt x="45" y="60"/>
                </a:lnTo>
                <a:lnTo>
                  <a:pt x="43" y="56"/>
                </a:lnTo>
                <a:lnTo>
                  <a:pt x="43" y="56"/>
                </a:lnTo>
                <a:close/>
                <a:moveTo>
                  <a:pt x="68" y="112"/>
                </a:moveTo>
                <a:lnTo>
                  <a:pt x="68" y="112"/>
                </a:lnTo>
                <a:lnTo>
                  <a:pt x="68" y="112"/>
                </a:lnTo>
                <a:lnTo>
                  <a:pt x="68" y="112"/>
                </a:lnTo>
                <a:lnTo>
                  <a:pt x="68" y="114"/>
                </a:lnTo>
                <a:lnTo>
                  <a:pt x="68" y="114"/>
                </a:lnTo>
                <a:lnTo>
                  <a:pt x="45" y="138"/>
                </a:lnTo>
                <a:lnTo>
                  <a:pt x="45" y="138"/>
                </a:lnTo>
                <a:lnTo>
                  <a:pt x="44" y="139"/>
                </a:lnTo>
                <a:lnTo>
                  <a:pt x="44" y="142"/>
                </a:lnTo>
                <a:lnTo>
                  <a:pt x="44" y="142"/>
                </a:lnTo>
                <a:lnTo>
                  <a:pt x="47" y="141"/>
                </a:lnTo>
                <a:lnTo>
                  <a:pt x="47" y="141"/>
                </a:lnTo>
                <a:lnTo>
                  <a:pt x="47" y="141"/>
                </a:lnTo>
                <a:lnTo>
                  <a:pt x="51" y="135"/>
                </a:lnTo>
                <a:lnTo>
                  <a:pt x="51" y="135"/>
                </a:lnTo>
                <a:lnTo>
                  <a:pt x="54" y="131"/>
                </a:lnTo>
                <a:lnTo>
                  <a:pt x="57" y="127"/>
                </a:lnTo>
                <a:lnTo>
                  <a:pt x="57" y="127"/>
                </a:lnTo>
                <a:lnTo>
                  <a:pt x="57" y="127"/>
                </a:lnTo>
                <a:lnTo>
                  <a:pt x="57" y="127"/>
                </a:lnTo>
                <a:lnTo>
                  <a:pt x="58" y="125"/>
                </a:lnTo>
                <a:lnTo>
                  <a:pt x="60" y="124"/>
                </a:lnTo>
                <a:lnTo>
                  <a:pt x="60" y="124"/>
                </a:lnTo>
                <a:lnTo>
                  <a:pt x="60" y="124"/>
                </a:lnTo>
                <a:lnTo>
                  <a:pt x="60" y="124"/>
                </a:lnTo>
                <a:lnTo>
                  <a:pt x="68" y="112"/>
                </a:lnTo>
                <a:lnTo>
                  <a:pt x="68" y="112"/>
                </a:lnTo>
                <a:close/>
                <a:moveTo>
                  <a:pt x="64" y="91"/>
                </a:moveTo>
                <a:lnTo>
                  <a:pt x="64" y="91"/>
                </a:lnTo>
                <a:lnTo>
                  <a:pt x="64" y="91"/>
                </a:lnTo>
                <a:lnTo>
                  <a:pt x="64" y="91"/>
                </a:lnTo>
                <a:lnTo>
                  <a:pt x="44" y="111"/>
                </a:lnTo>
                <a:lnTo>
                  <a:pt x="44" y="111"/>
                </a:lnTo>
                <a:lnTo>
                  <a:pt x="44" y="112"/>
                </a:lnTo>
                <a:lnTo>
                  <a:pt x="44" y="112"/>
                </a:lnTo>
                <a:lnTo>
                  <a:pt x="44" y="117"/>
                </a:lnTo>
                <a:lnTo>
                  <a:pt x="44" y="117"/>
                </a:lnTo>
                <a:lnTo>
                  <a:pt x="64" y="91"/>
                </a:lnTo>
                <a:lnTo>
                  <a:pt x="64" y="91"/>
                </a:lnTo>
                <a:close/>
                <a:moveTo>
                  <a:pt x="68" y="100"/>
                </a:moveTo>
                <a:lnTo>
                  <a:pt x="68" y="100"/>
                </a:lnTo>
                <a:lnTo>
                  <a:pt x="68" y="100"/>
                </a:lnTo>
                <a:lnTo>
                  <a:pt x="68" y="100"/>
                </a:lnTo>
                <a:lnTo>
                  <a:pt x="67" y="101"/>
                </a:lnTo>
                <a:lnTo>
                  <a:pt x="67" y="101"/>
                </a:lnTo>
                <a:lnTo>
                  <a:pt x="45" y="124"/>
                </a:lnTo>
                <a:lnTo>
                  <a:pt x="45" y="124"/>
                </a:lnTo>
                <a:lnTo>
                  <a:pt x="44" y="127"/>
                </a:lnTo>
                <a:lnTo>
                  <a:pt x="44" y="130"/>
                </a:lnTo>
                <a:lnTo>
                  <a:pt x="44" y="130"/>
                </a:lnTo>
                <a:lnTo>
                  <a:pt x="68" y="100"/>
                </a:lnTo>
                <a:lnTo>
                  <a:pt x="68" y="100"/>
                </a:lnTo>
                <a:close/>
                <a:moveTo>
                  <a:pt x="45" y="191"/>
                </a:moveTo>
                <a:lnTo>
                  <a:pt x="45" y="191"/>
                </a:lnTo>
                <a:lnTo>
                  <a:pt x="50" y="185"/>
                </a:lnTo>
                <a:lnTo>
                  <a:pt x="50" y="185"/>
                </a:lnTo>
                <a:lnTo>
                  <a:pt x="54" y="179"/>
                </a:lnTo>
                <a:lnTo>
                  <a:pt x="57" y="171"/>
                </a:lnTo>
                <a:lnTo>
                  <a:pt x="57" y="171"/>
                </a:lnTo>
                <a:lnTo>
                  <a:pt x="57" y="171"/>
                </a:lnTo>
                <a:lnTo>
                  <a:pt x="57" y="171"/>
                </a:lnTo>
                <a:lnTo>
                  <a:pt x="57" y="171"/>
                </a:lnTo>
                <a:lnTo>
                  <a:pt x="57" y="171"/>
                </a:lnTo>
                <a:lnTo>
                  <a:pt x="47" y="181"/>
                </a:lnTo>
                <a:lnTo>
                  <a:pt x="47" y="181"/>
                </a:lnTo>
                <a:lnTo>
                  <a:pt x="47" y="184"/>
                </a:lnTo>
                <a:lnTo>
                  <a:pt x="47" y="184"/>
                </a:lnTo>
                <a:lnTo>
                  <a:pt x="45" y="191"/>
                </a:lnTo>
                <a:lnTo>
                  <a:pt x="45" y="191"/>
                </a:lnTo>
                <a:close/>
                <a:moveTo>
                  <a:pt x="33" y="199"/>
                </a:moveTo>
                <a:lnTo>
                  <a:pt x="33" y="199"/>
                </a:lnTo>
                <a:lnTo>
                  <a:pt x="33" y="199"/>
                </a:lnTo>
                <a:lnTo>
                  <a:pt x="33" y="199"/>
                </a:lnTo>
                <a:lnTo>
                  <a:pt x="28" y="203"/>
                </a:lnTo>
                <a:lnTo>
                  <a:pt x="28" y="203"/>
                </a:lnTo>
                <a:lnTo>
                  <a:pt x="26" y="209"/>
                </a:lnTo>
                <a:lnTo>
                  <a:pt x="24" y="215"/>
                </a:lnTo>
                <a:lnTo>
                  <a:pt x="24" y="215"/>
                </a:lnTo>
                <a:lnTo>
                  <a:pt x="27" y="215"/>
                </a:lnTo>
                <a:lnTo>
                  <a:pt x="27" y="215"/>
                </a:lnTo>
                <a:lnTo>
                  <a:pt x="34" y="205"/>
                </a:lnTo>
                <a:lnTo>
                  <a:pt x="34" y="205"/>
                </a:lnTo>
                <a:lnTo>
                  <a:pt x="34" y="203"/>
                </a:lnTo>
                <a:lnTo>
                  <a:pt x="34" y="203"/>
                </a:lnTo>
                <a:lnTo>
                  <a:pt x="33" y="199"/>
                </a:lnTo>
                <a:lnTo>
                  <a:pt x="33" y="199"/>
                </a:lnTo>
                <a:close/>
                <a:moveTo>
                  <a:pt x="21" y="60"/>
                </a:moveTo>
                <a:lnTo>
                  <a:pt x="21" y="60"/>
                </a:lnTo>
                <a:lnTo>
                  <a:pt x="21" y="60"/>
                </a:lnTo>
                <a:lnTo>
                  <a:pt x="21" y="60"/>
                </a:lnTo>
                <a:lnTo>
                  <a:pt x="11" y="74"/>
                </a:lnTo>
                <a:lnTo>
                  <a:pt x="11" y="74"/>
                </a:lnTo>
                <a:lnTo>
                  <a:pt x="10" y="76"/>
                </a:lnTo>
                <a:lnTo>
                  <a:pt x="10" y="76"/>
                </a:lnTo>
                <a:lnTo>
                  <a:pt x="10" y="81"/>
                </a:lnTo>
                <a:lnTo>
                  <a:pt x="10" y="81"/>
                </a:lnTo>
                <a:lnTo>
                  <a:pt x="11" y="80"/>
                </a:lnTo>
                <a:lnTo>
                  <a:pt x="11" y="80"/>
                </a:lnTo>
                <a:lnTo>
                  <a:pt x="21" y="63"/>
                </a:lnTo>
                <a:lnTo>
                  <a:pt x="21" y="63"/>
                </a:lnTo>
                <a:lnTo>
                  <a:pt x="23" y="61"/>
                </a:lnTo>
                <a:lnTo>
                  <a:pt x="21" y="60"/>
                </a:lnTo>
                <a:lnTo>
                  <a:pt x="21" y="60"/>
                </a:lnTo>
                <a:close/>
                <a:moveTo>
                  <a:pt x="27" y="64"/>
                </a:moveTo>
                <a:lnTo>
                  <a:pt x="27" y="64"/>
                </a:lnTo>
                <a:lnTo>
                  <a:pt x="38" y="50"/>
                </a:lnTo>
                <a:lnTo>
                  <a:pt x="38" y="50"/>
                </a:lnTo>
                <a:lnTo>
                  <a:pt x="35" y="47"/>
                </a:lnTo>
                <a:lnTo>
                  <a:pt x="35" y="47"/>
                </a:lnTo>
                <a:lnTo>
                  <a:pt x="27" y="61"/>
                </a:lnTo>
                <a:lnTo>
                  <a:pt x="27" y="61"/>
                </a:lnTo>
                <a:lnTo>
                  <a:pt x="26" y="63"/>
                </a:lnTo>
                <a:lnTo>
                  <a:pt x="27" y="64"/>
                </a:lnTo>
                <a:lnTo>
                  <a:pt x="27" y="64"/>
                </a:lnTo>
                <a:close/>
                <a:moveTo>
                  <a:pt x="48" y="169"/>
                </a:moveTo>
                <a:lnTo>
                  <a:pt x="48" y="169"/>
                </a:lnTo>
                <a:lnTo>
                  <a:pt x="50" y="169"/>
                </a:lnTo>
                <a:lnTo>
                  <a:pt x="50" y="169"/>
                </a:lnTo>
                <a:lnTo>
                  <a:pt x="51" y="168"/>
                </a:lnTo>
                <a:lnTo>
                  <a:pt x="51" y="168"/>
                </a:lnTo>
                <a:lnTo>
                  <a:pt x="60" y="157"/>
                </a:lnTo>
                <a:lnTo>
                  <a:pt x="60" y="157"/>
                </a:lnTo>
                <a:lnTo>
                  <a:pt x="61" y="154"/>
                </a:lnTo>
                <a:lnTo>
                  <a:pt x="61" y="151"/>
                </a:lnTo>
                <a:lnTo>
                  <a:pt x="61" y="151"/>
                </a:lnTo>
                <a:lnTo>
                  <a:pt x="60" y="151"/>
                </a:lnTo>
                <a:lnTo>
                  <a:pt x="60" y="151"/>
                </a:lnTo>
                <a:lnTo>
                  <a:pt x="51" y="162"/>
                </a:lnTo>
                <a:lnTo>
                  <a:pt x="51" y="162"/>
                </a:lnTo>
                <a:lnTo>
                  <a:pt x="51" y="162"/>
                </a:lnTo>
                <a:lnTo>
                  <a:pt x="51" y="162"/>
                </a:lnTo>
                <a:lnTo>
                  <a:pt x="48" y="169"/>
                </a:lnTo>
                <a:lnTo>
                  <a:pt x="48" y="169"/>
                </a:lnTo>
                <a:close/>
                <a:moveTo>
                  <a:pt x="54" y="122"/>
                </a:moveTo>
                <a:lnTo>
                  <a:pt x="54" y="122"/>
                </a:lnTo>
                <a:lnTo>
                  <a:pt x="54" y="122"/>
                </a:lnTo>
                <a:lnTo>
                  <a:pt x="54" y="122"/>
                </a:lnTo>
                <a:lnTo>
                  <a:pt x="75" y="101"/>
                </a:lnTo>
                <a:lnTo>
                  <a:pt x="75" y="101"/>
                </a:lnTo>
                <a:lnTo>
                  <a:pt x="75" y="100"/>
                </a:lnTo>
                <a:lnTo>
                  <a:pt x="75" y="100"/>
                </a:lnTo>
                <a:lnTo>
                  <a:pt x="74" y="98"/>
                </a:lnTo>
                <a:lnTo>
                  <a:pt x="74" y="98"/>
                </a:lnTo>
                <a:lnTo>
                  <a:pt x="54" y="122"/>
                </a:lnTo>
                <a:lnTo>
                  <a:pt x="54" y="122"/>
                </a:lnTo>
                <a:close/>
                <a:moveTo>
                  <a:pt x="78" y="148"/>
                </a:moveTo>
                <a:lnTo>
                  <a:pt x="78" y="148"/>
                </a:lnTo>
                <a:lnTo>
                  <a:pt x="78" y="148"/>
                </a:lnTo>
                <a:lnTo>
                  <a:pt x="78" y="148"/>
                </a:lnTo>
                <a:lnTo>
                  <a:pt x="68" y="158"/>
                </a:lnTo>
                <a:lnTo>
                  <a:pt x="68" y="158"/>
                </a:lnTo>
                <a:lnTo>
                  <a:pt x="67" y="159"/>
                </a:lnTo>
                <a:lnTo>
                  <a:pt x="67" y="159"/>
                </a:lnTo>
                <a:lnTo>
                  <a:pt x="65" y="164"/>
                </a:lnTo>
                <a:lnTo>
                  <a:pt x="65" y="164"/>
                </a:lnTo>
                <a:lnTo>
                  <a:pt x="67" y="164"/>
                </a:lnTo>
                <a:lnTo>
                  <a:pt x="67" y="164"/>
                </a:lnTo>
                <a:lnTo>
                  <a:pt x="77" y="152"/>
                </a:lnTo>
                <a:lnTo>
                  <a:pt x="77" y="152"/>
                </a:lnTo>
                <a:lnTo>
                  <a:pt x="78" y="149"/>
                </a:lnTo>
                <a:lnTo>
                  <a:pt x="78" y="148"/>
                </a:lnTo>
                <a:lnTo>
                  <a:pt x="78" y="148"/>
                </a:lnTo>
                <a:close/>
                <a:moveTo>
                  <a:pt x="53" y="111"/>
                </a:moveTo>
                <a:lnTo>
                  <a:pt x="53" y="111"/>
                </a:lnTo>
                <a:lnTo>
                  <a:pt x="53" y="111"/>
                </a:lnTo>
                <a:lnTo>
                  <a:pt x="53" y="111"/>
                </a:lnTo>
                <a:lnTo>
                  <a:pt x="70" y="93"/>
                </a:lnTo>
                <a:lnTo>
                  <a:pt x="70" y="93"/>
                </a:lnTo>
                <a:lnTo>
                  <a:pt x="68" y="90"/>
                </a:lnTo>
                <a:lnTo>
                  <a:pt x="68" y="90"/>
                </a:lnTo>
                <a:lnTo>
                  <a:pt x="53" y="111"/>
                </a:lnTo>
                <a:lnTo>
                  <a:pt x="53" y="111"/>
                </a:lnTo>
                <a:close/>
                <a:moveTo>
                  <a:pt x="99" y="139"/>
                </a:moveTo>
                <a:lnTo>
                  <a:pt x="99" y="139"/>
                </a:lnTo>
                <a:lnTo>
                  <a:pt x="97" y="134"/>
                </a:lnTo>
                <a:lnTo>
                  <a:pt x="97" y="134"/>
                </a:lnTo>
                <a:lnTo>
                  <a:pt x="87" y="145"/>
                </a:lnTo>
                <a:lnTo>
                  <a:pt x="87" y="145"/>
                </a:lnTo>
                <a:lnTo>
                  <a:pt x="87" y="145"/>
                </a:lnTo>
                <a:lnTo>
                  <a:pt x="87" y="145"/>
                </a:lnTo>
                <a:lnTo>
                  <a:pt x="94" y="142"/>
                </a:lnTo>
                <a:lnTo>
                  <a:pt x="99" y="139"/>
                </a:lnTo>
                <a:lnTo>
                  <a:pt x="99" y="139"/>
                </a:lnTo>
                <a:close/>
                <a:moveTo>
                  <a:pt x="40" y="53"/>
                </a:moveTo>
                <a:lnTo>
                  <a:pt x="40" y="53"/>
                </a:lnTo>
                <a:lnTo>
                  <a:pt x="40" y="54"/>
                </a:lnTo>
                <a:lnTo>
                  <a:pt x="40" y="54"/>
                </a:lnTo>
                <a:lnTo>
                  <a:pt x="28" y="67"/>
                </a:lnTo>
                <a:lnTo>
                  <a:pt x="28" y="67"/>
                </a:lnTo>
                <a:lnTo>
                  <a:pt x="27" y="70"/>
                </a:lnTo>
                <a:lnTo>
                  <a:pt x="28" y="73"/>
                </a:lnTo>
                <a:lnTo>
                  <a:pt x="28" y="73"/>
                </a:lnTo>
                <a:lnTo>
                  <a:pt x="40" y="53"/>
                </a:lnTo>
                <a:lnTo>
                  <a:pt x="40" y="53"/>
                </a:lnTo>
                <a:close/>
                <a:moveTo>
                  <a:pt x="31" y="161"/>
                </a:moveTo>
                <a:lnTo>
                  <a:pt x="31" y="161"/>
                </a:lnTo>
                <a:lnTo>
                  <a:pt x="31" y="161"/>
                </a:lnTo>
                <a:lnTo>
                  <a:pt x="31" y="161"/>
                </a:lnTo>
                <a:lnTo>
                  <a:pt x="37" y="154"/>
                </a:lnTo>
                <a:lnTo>
                  <a:pt x="37" y="154"/>
                </a:lnTo>
                <a:lnTo>
                  <a:pt x="37" y="154"/>
                </a:lnTo>
                <a:lnTo>
                  <a:pt x="37" y="154"/>
                </a:lnTo>
                <a:lnTo>
                  <a:pt x="38" y="147"/>
                </a:lnTo>
                <a:lnTo>
                  <a:pt x="38" y="147"/>
                </a:lnTo>
                <a:lnTo>
                  <a:pt x="33" y="154"/>
                </a:lnTo>
                <a:lnTo>
                  <a:pt x="33" y="154"/>
                </a:lnTo>
                <a:lnTo>
                  <a:pt x="31" y="155"/>
                </a:lnTo>
                <a:lnTo>
                  <a:pt x="31" y="155"/>
                </a:lnTo>
                <a:lnTo>
                  <a:pt x="31" y="161"/>
                </a:lnTo>
                <a:lnTo>
                  <a:pt x="31" y="161"/>
                </a:lnTo>
                <a:close/>
                <a:moveTo>
                  <a:pt x="50" y="64"/>
                </a:moveTo>
                <a:lnTo>
                  <a:pt x="50" y="64"/>
                </a:lnTo>
                <a:lnTo>
                  <a:pt x="44" y="73"/>
                </a:lnTo>
                <a:lnTo>
                  <a:pt x="44" y="73"/>
                </a:lnTo>
                <a:lnTo>
                  <a:pt x="43" y="76"/>
                </a:lnTo>
                <a:lnTo>
                  <a:pt x="43" y="77"/>
                </a:lnTo>
                <a:lnTo>
                  <a:pt x="43" y="77"/>
                </a:lnTo>
                <a:lnTo>
                  <a:pt x="53" y="68"/>
                </a:lnTo>
                <a:lnTo>
                  <a:pt x="53" y="68"/>
                </a:lnTo>
                <a:lnTo>
                  <a:pt x="50" y="64"/>
                </a:lnTo>
                <a:lnTo>
                  <a:pt x="50" y="64"/>
                </a:lnTo>
                <a:close/>
                <a:moveTo>
                  <a:pt x="35" y="188"/>
                </a:moveTo>
                <a:lnTo>
                  <a:pt x="35" y="188"/>
                </a:lnTo>
                <a:lnTo>
                  <a:pt x="35" y="188"/>
                </a:lnTo>
                <a:lnTo>
                  <a:pt x="35" y="188"/>
                </a:lnTo>
                <a:lnTo>
                  <a:pt x="40" y="182"/>
                </a:lnTo>
                <a:lnTo>
                  <a:pt x="40" y="182"/>
                </a:lnTo>
                <a:lnTo>
                  <a:pt x="40" y="181"/>
                </a:lnTo>
                <a:lnTo>
                  <a:pt x="40" y="181"/>
                </a:lnTo>
                <a:lnTo>
                  <a:pt x="41" y="175"/>
                </a:lnTo>
                <a:lnTo>
                  <a:pt x="41" y="175"/>
                </a:lnTo>
                <a:lnTo>
                  <a:pt x="41" y="174"/>
                </a:lnTo>
                <a:lnTo>
                  <a:pt x="41" y="174"/>
                </a:lnTo>
                <a:lnTo>
                  <a:pt x="37" y="178"/>
                </a:lnTo>
                <a:lnTo>
                  <a:pt x="37" y="178"/>
                </a:lnTo>
                <a:lnTo>
                  <a:pt x="37" y="179"/>
                </a:lnTo>
                <a:lnTo>
                  <a:pt x="37" y="179"/>
                </a:lnTo>
                <a:lnTo>
                  <a:pt x="35" y="188"/>
                </a:lnTo>
                <a:lnTo>
                  <a:pt x="35" y="188"/>
                </a:lnTo>
                <a:close/>
                <a:moveTo>
                  <a:pt x="6" y="157"/>
                </a:moveTo>
                <a:lnTo>
                  <a:pt x="6" y="157"/>
                </a:lnTo>
                <a:lnTo>
                  <a:pt x="6" y="184"/>
                </a:lnTo>
                <a:lnTo>
                  <a:pt x="6" y="184"/>
                </a:lnTo>
                <a:lnTo>
                  <a:pt x="7" y="181"/>
                </a:lnTo>
                <a:lnTo>
                  <a:pt x="7" y="179"/>
                </a:lnTo>
                <a:lnTo>
                  <a:pt x="7" y="179"/>
                </a:lnTo>
                <a:lnTo>
                  <a:pt x="7" y="158"/>
                </a:lnTo>
                <a:lnTo>
                  <a:pt x="7" y="158"/>
                </a:lnTo>
                <a:lnTo>
                  <a:pt x="7" y="157"/>
                </a:lnTo>
                <a:lnTo>
                  <a:pt x="7" y="157"/>
                </a:lnTo>
                <a:lnTo>
                  <a:pt x="6" y="157"/>
                </a:lnTo>
                <a:lnTo>
                  <a:pt x="6" y="157"/>
                </a:lnTo>
                <a:close/>
                <a:moveTo>
                  <a:pt x="68" y="152"/>
                </a:moveTo>
                <a:lnTo>
                  <a:pt x="68" y="152"/>
                </a:lnTo>
                <a:lnTo>
                  <a:pt x="70" y="151"/>
                </a:lnTo>
                <a:lnTo>
                  <a:pt x="70" y="151"/>
                </a:lnTo>
                <a:lnTo>
                  <a:pt x="77" y="144"/>
                </a:lnTo>
                <a:lnTo>
                  <a:pt x="77" y="144"/>
                </a:lnTo>
                <a:lnTo>
                  <a:pt x="78" y="142"/>
                </a:lnTo>
                <a:lnTo>
                  <a:pt x="78" y="139"/>
                </a:lnTo>
                <a:lnTo>
                  <a:pt x="78" y="139"/>
                </a:lnTo>
                <a:lnTo>
                  <a:pt x="77" y="139"/>
                </a:lnTo>
                <a:lnTo>
                  <a:pt x="77" y="139"/>
                </a:lnTo>
                <a:lnTo>
                  <a:pt x="70" y="148"/>
                </a:lnTo>
                <a:lnTo>
                  <a:pt x="70" y="148"/>
                </a:lnTo>
                <a:lnTo>
                  <a:pt x="68" y="149"/>
                </a:lnTo>
                <a:lnTo>
                  <a:pt x="68" y="152"/>
                </a:lnTo>
                <a:lnTo>
                  <a:pt x="68" y="152"/>
                </a:lnTo>
                <a:close/>
                <a:moveTo>
                  <a:pt x="101" y="122"/>
                </a:moveTo>
                <a:lnTo>
                  <a:pt x="101" y="122"/>
                </a:lnTo>
                <a:lnTo>
                  <a:pt x="97" y="115"/>
                </a:lnTo>
                <a:lnTo>
                  <a:pt x="97" y="115"/>
                </a:lnTo>
                <a:lnTo>
                  <a:pt x="95" y="118"/>
                </a:lnTo>
                <a:lnTo>
                  <a:pt x="95" y="118"/>
                </a:lnTo>
                <a:lnTo>
                  <a:pt x="98" y="125"/>
                </a:lnTo>
                <a:lnTo>
                  <a:pt x="98" y="125"/>
                </a:lnTo>
                <a:lnTo>
                  <a:pt x="101" y="122"/>
                </a:lnTo>
                <a:lnTo>
                  <a:pt x="101" y="122"/>
                </a:lnTo>
                <a:close/>
                <a:moveTo>
                  <a:pt x="78" y="155"/>
                </a:moveTo>
                <a:lnTo>
                  <a:pt x="78" y="155"/>
                </a:lnTo>
                <a:lnTo>
                  <a:pt x="72" y="162"/>
                </a:lnTo>
                <a:lnTo>
                  <a:pt x="72" y="162"/>
                </a:lnTo>
                <a:lnTo>
                  <a:pt x="65" y="171"/>
                </a:lnTo>
                <a:lnTo>
                  <a:pt x="65" y="171"/>
                </a:lnTo>
                <a:lnTo>
                  <a:pt x="65" y="171"/>
                </a:lnTo>
                <a:lnTo>
                  <a:pt x="65" y="172"/>
                </a:lnTo>
                <a:lnTo>
                  <a:pt x="65" y="172"/>
                </a:lnTo>
                <a:lnTo>
                  <a:pt x="67" y="171"/>
                </a:lnTo>
                <a:lnTo>
                  <a:pt x="67" y="171"/>
                </a:lnTo>
                <a:lnTo>
                  <a:pt x="77" y="161"/>
                </a:lnTo>
                <a:lnTo>
                  <a:pt x="77" y="161"/>
                </a:lnTo>
                <a:lnTo>
                  <a:pt x="78" y="158"/>
                </a:lnTo>
                <a:lnTo>
                  <a:pt x="78" y="155"/>
                </a:lnTo>
                <a:lnTo>
                  <a:pt x="78" y="155"/>
                </a:lnTo>
                <a:close/>
                <a:moveTo>
                  <a:pt x="34" y="130"/>
                </a:moveTo>
                <a:lnTo>
                  <a:pt x="34" y="130"/>
                </a:lnTo>
                <a:lnTo>
                  <a:pt x="34" y="130"/>
                </a:lnTo>
                <a:lnTo>
                  <a:pt x="34" y="130"/>
                </a:lnTo>
                <a:lnTo>
                  <a:pt x="37" y="125"/>
                </a:lnTo>
                <a:lnTo>
                  <a:pt x="37" y="125"/>
                </a:lnTo>
                <a:lnTo>
                  <a:pt x="38" y="122"/>
                </a:lnTo>
                <a:lnTo>
                  <a:pt x="40" y="121"/>
                </a:lnTo>
                <a:lnTo>
                  <a:pt x="40" y="121"/>
                </a:lnTo>
                <a:lnTo>
                  <a:pt x="38" y="118"/>
                </a:lnTo>
                <a:lnTo>
                  <a:pt x="38" y="118"/>
                </a:lnTo>
                <a:lnTo>
                  <a:pt x="37" y="120"/>
                </a:lnTo>
                <a:lnTo>
                  <a:pt x="37" y="120"/>
                </a:lnTo>
                <a:lnTo>
                  <a:pt x="35" y="122"/>
                </a:lnTo>
                <a:lnTo>
                  <a:pt x="34" y="125"/>
                </a:lnTo>
                <a:lnTo>
                  <a:pt x="34" y="125"/>
                </a:lnTo>
                <a:lnTo>
                  <a:pt x="34" y="130"/>
                </a:lnTo>
                <a:lnTo>
                  <a:pt x="34" y="130"/>
                </a:lnTo>
                <a:close/>
                <a:moveTo>
                  <a:pt x="33" y="144"/>
                </a:moveTo>
                <a:lnTo>
                  <a:pt x="33" y="144"/>
                </a:lnTo>
                <a:lnTo>
                  <a:pt x="33" y="144"/>
                </a:lnTo>
                <a:lnTo>
                  <a:pt x="33" y="144"/>
                </a:lnTo>
                <a:lnTo>
                  <a:pt x="37" y="139"/>
                </a:lnTo>
                <a:lnTo>
                  <a:pt x="37" y="139"/>
                </a:lnTo>
                <a:lnTo>
                  <a:pt x="38" y="137"/>
                </a:lnTo>
                <a:lnTo>
                  <a:pt x="38" y="132"/>
                </a:lnTo>
                <a:lnTo>
                  <a:pt x="38" y="132"/>
                </a:lnTo>
                <a:lnTo>
                  <a:pt x="34" y="139"/>
                </a:lnTo>
                <a:lnTo>
                  <a:pt x="34" y="139"/>
                </a:lnTo>
                <a:lnTo>
                  <a:pt x="33" y="139"/>
                </a:lnTo>
                <a:lnTo>
                  <a:pt x="33" y="139"/>
                </a:lnTo>
                <a:lnTo>
                  <a:pt x="33" y="144"/>
                </a:lnTo>
                <a:lnTo>
                  <a:pt x="33" y="144"/>
                </a:lnTo>
                <a:close/>
                <a:moveTo>
                  <a:pt x="31" y="26"/>
                </a:moveTo>
                <a:lnTo>
                  <a:pt x="31" y="26"/>
                </a:lnTo>
                <a:lnTo>
                  <a:pt x="30" y="29"/>
                </a:lnTo>
                <a:lnTo>
                  <a:pt x="30" y="29"/>
                </a:lnTo>
                <a:lnTo>
                  <a:pt x="37" y="34"/>
                </a:lnTo>
                <a:lnTo>
                  <a:pt x="37" y="34"/>
                </a:lnTo>
                <a:lnTo>
                  <a:pt x="40" y="33"/>
                </a:lnTo>
                <a:lnTo>
                  <a:pt x="40" y="33"/>
                </a:lnTo>
                <a:lnTo>
                  <a:pt x="31" y="26"/>
                </a:lnTo>
                <a:lnTo>
                  <a:pt x="31" y="26"/>
                </a:lnTo>
                <a:close/>
                <a:moveTo>
                  <a:pt x="16" y="273"/>
                </a:moveTo>
                <a:lnTo>
                  <a:pt x="16" y="273"/>
                </a:lnTo>
                <a:lnTo>
                  <a:pt x="18" y="280"/>
                </a:lnTo>
                <a:lnTo>
                  <a:pt x="21" y="286"/>
                </a:lnTo>
                <a:lnTo>
                  <a:pt x="21" y="286"/>
                </a:lnTo>
                <a:lnTo>
                  <a:pt x="18" y="272"/>
                </a:lnTo>
                <a:lnTo>
                  <a:pt x="18" y="272"/>
                </a:lnTo>
                <a:lnTo>
                  <a:pt x="16" y="273"/>
                </a:lnTo>
                <a:lnTo>
                  <a:pt x="16" y="273"/>
                </a:lnTo>
                <a:close/>
                <a:moveTo>
                  <a:pt x="97" y="165"/>
                </a:moveTo>
                <a:lnTo>
                  <a:pt x="97" y="165"/>
                </a:lnTo>
                <a:lnTo>
                  <a:pt x="105" y="157"/>
                </a:lnTo>
                <a:lnTo>
                  <a:pt x="105" y="157"/>
                </a:lnTo>
                <a:lnTo>
                  <a:pt x="105" y="155"/>
                </a:lnTo>
                <a:lnTo>
                  <a:pt x="105" y="154"/>
                </a:lnTo>
                <a:lnTo>
                  <a:pt x="105" y="154"/>
                </a:lnTo>
                <a:lnTo>
                  <a:pt x="98" y="161"/>
                </a:lnTo>
                <a:lnTo>
                  <a:pt x="98" y="161"/>
                </a:lnTo>
                <a:lnTo>
                  <a:pt x="97" y="162"/>
                </a:lnTo>
                <a:lnTo>
                  <a:pt x="97" y="165"/>
                </a:lnTo>
                <a:lnTo>
                  <a:pt x="97" y="165"/>
                </a:lnTo>
                <a:close/>
                <a:moveTo>
                  <a:pt x="94" y="165"/>
                </a:moveTo>
                <a:lnTo>
                  <a:pt x="94" y="165"/>
                </a:lnTo>
                <a:lnTo>
                  <a:pt x="87" y="172"/>
                </a:lnTo>
                <a:lnTo>
                  <a:pt x="87" y="172"/>
                </a:lnTo>
                <a:lnTo>
                  <a:pt x="85" y="174"/>
                </a:lnTo>
                <a:lnTo>
                  <a:pt x="87" y="175"/>
                </a:lnTo>
                <a:lnTo>
                  <a:pt x="87" y="175"/>
                </a:lnTo>
                <a:lnTo>
                  <a:pt x="95" y="166"/>
                </a:lnTo>
                <a:lnTo>
                  <a:pt x="95" y="166"/>
                </a:lnTo>
                <a:lnTo>
                  <a:pt x="94" y="165"/>
                </a:lnTo>
                <a:lnTo>
                  <a:pt x="94" y="165"/>
                </a:lnTo>
                <a:close/>
                <a:moveTo>
                  <a:pt x="6" y="100"/>
                </a:moveTo>
                <a:lnTo>
                  <a:pt x="6" y="100"/>
                </a:lnTo>
                <a:lnTo>
                  <a:pt x="4" y="100"/>
                </a:lnTo>
                <a:lnTo>
                  <a:pt x="4" y="101"/>
                </a:lnTo>
                <a:lnTo>
                  <a:pt x="4" y="101"/>
                </a:lnTo>
                <a:lnTo>
                  <a:pt x="6" y="121"/>
                </a:lnTo>
                <a:lnTo>
                  <a:pt x="6" y="121"/>
                </a:lnTo>
                <a:lnTo>
                  <a:pt x="6" y="122"/>
                </a:lnTo>
                <a:lnTo>
                  <a:pt x="6" y="122"/>
                </a:lnTo>
                <a:lnTo>
                  <a:pt x="6" y="121"/>
                </a:lnTo>
                <a:lnTo>
                  <a:pt x="6" y="120"/>
                </a:lnTo>
                <a:lnTo>
                  <a:pt x="6" y="120"/>
                </a:lnTo>
                <a:lnTo>
                  <a:pt x="6" y="100"/>
                </a:lnTo>
                <a:lnTo>
                  <a:pt x="6" y="100"/>
                </a:lnTo>
                <a:lnTo>
                  <a:pt x="6" y="100"/>
                </a:lnTo>
                <a:lnTo>
                  <a:pt x="6" y="100"/>
                </a:lnTo>
                <a:close/>
                <a:moveTo>
                  <a:pt x="35" y="98"/>
                </a:moveTo>
                <a:lnTo>
                  <a:pt x="35" y="98"/>
                </a:lnTo>
                <a:lnTo>
                  <a:pt x="30" y="107"/>
                </a:lnTo>
                <a:lnTo>
                  <a:pt x="30" y="107"/>
                </a:lnTo>
                <a:lnTo>
                  <a:pt x="30" y="110"/>
                </a:lnTo>
                <a:lnTo>
                  <a:pt x="30" y="110"/>
                </a:lnTo>
                <a:lnTo>
                  <a:pt x="34" y="104"/>
                </a:lnTo>
                <a:lnTo>
                  <a:pt x="34" y="104"/>
                </a:lnTo>
                <a:lnTo>
                  <a:pt x="35" y="101"/>
                </a:lnTo>
                <a:lnTo>
                  <a:pt x="35" y="98"/>
                </a:lnTo>
                <a:lnTo>
                  <a:pt x="35" y="98"/>
                </a:lnTo>
                <a:close/>
                <a:moveTo>
                  <a:pt x="8" y="195"/>
                </a:moveTo>
                <a:lnTo>
                  <a:pt x="8" y="195"/>
                </a:lnTo>
                <a:lnTo>
                  <a:pt x="10" y="193"/>
                </a:lnTo>
                <a:lnTo>
                  <a:pt x="10" y="191"/>
                </a:lnTo>
                <a:lnTo>
                  <a:pt x="10" y="191"/>
                </a:lnTo>
                <a:lnTo>
                  <a:pt x="11" y="186"/>
                </a:lnTo>
                <a:lnTo>
                  <a:pt x="11" y="186"/>
                </a:lnTo>
                <a:lnTo>
                  <a:pt x="11" y="182"/>
                </a:lnTo>
                <a:lnTo>
                  <a:pt x="11" y="182"/>
                </a:lnTo>
                <a:lnTo>
                  <a:pt x="11" y="182"/>
                </a:lnTo>
                <a:lnTo>
                  <a:pt x="10" y="184"/>
                </a:lnTo>
                <a:lnTo>
                  <a:pt x="10" y="184"/>
                </a:lnTo>
                <a:lnTo>
                  <a:pt x="10" y="185"/>
                </a:lnTo>
                <a:lnTo>
                  <a:pt x="10" y="186"/>
                </a:lnTo>
                <a:lnTo>
                  <a:pt x="10" y="186"/>
                </a:lnTo>
                <a:lnTo>
                  <a:pt x="8" y="188"/>
                </a:lnTo>
                <a:lnTo>
                  <a:pt x="8" y="188"/>
                </a:lnTo>
                <a:lnTo>
                  <a:pt x="8" y="195"/>
                </a:lnTo>
                <a:lnTo>
                  <a:pt x="8" y="195"/>
                </a:lnTo>
                <a:close/>
                <a:moveTo>
                  <a:pt x="24" y="37"/>
                </a:moveTo>
                <a:lnTo>
                  <a:pt x="24" y="37"/>
                </a:lnTo>
                <a:lnTo>
                  <a:pt x="20" y="43"/>
                </a:lnTo>
                <a:lnTo>
                  <a:pt x="20" y="43"/>
                </a:lnTo>
                <a:lnTo>
                  <a:pt x="20" y="44"/>
                </a:lnTo>
                <a:lnTo>
                  <a:pt x="20" y="46"/>
                </a:lnTo>
                <a:lnTo>
                  <a:pt x="20" y="46"/>
                </a:lnTo>
                <a:lnTo>
                  <a:pt x="26" y="39"/>
                </a:lnTo>
                <a:lnTo>
                  <a:pt x="26" y="39"/>
                </a:lnTo>
                <a:lnTo>
                  <a:pt x="24" y="37"/>
                </a:lnTo>
                <a:lnTo>
                  <a:pt x="24" y="37"/>
                </a:lnTo>
                <a:close/>
                <a:moveTo>
                  <a:pt x="38" y="74"/>
                </a:moveTo>
                <a:lnTo>
                  <a:pt x="38" y="74"/>
                </a:lnTo>
                <a:lnTo>
                  <a:pt x="38" y="74"/>
                </a:lnTo>
                <a:lnTo>
                  <a:pt x="38" y="74"/>
                </a:lnTo>
                <a:lnTo>
                  <a:pt x="30" y="84"/>
                </a:lnTo>
                <a:lnTo>
                  <a:pt x="30" y="84"/>
                </a:lnTo>
                <a:lnTo>
                  <a:pt x="30" y="87"/>
                </a:lnTo>
                <a:lnTo>
                  <a:pt x="30" y="87"/>
                </a:lnTo>
                <a:lnTo>
                  <a:pt x="38" y="76"/>
                </a:lnTo>
                <a:lnTo>
                  <a:pt x="38" y="76"/>
                </a:lnTo>
                <a:lnTo>
                  <a:pt x="38" y="74"/>
                </a:lnTo>
                <a:lnTo>
                  <a:pt x="38" y="74"/>
                </a:lnTo>
                <a:close/>
                <a:moveTo>
                  <a:pt x="24" y="58"/>
                </a:moveTo>
                <a:lnTo>
                  <a:pt x="24" y="58"/>
                </a:lnTo>
                <a:lnTo>
                  <a:pt x="27" y="56"/>
                </a:lnTo>
                <a:lnTo>
                  <a:pt x="27" y="56"/>
                </a:lnTo>
                <a:lnTo>
                  <a:pt x="28" y="53"/>
                </a:lnTo>
                <a:lnTo>
                  <a:pt x="28" y="53"/>
                </a:lnTo>
                <a:lnTo>
                  <a:pt x="30" y="50"/>
                </a:lnTo>
                <a:lnTo>
                  <a:pt x="30" y="50"/>
                </a:lnTo>
                <a:lnTo>
                  <a:pt x="31" y="47"/>
                </a:lnTo>
                <a:lnTo>
                  <a:pt x="31" y="47"/>
                </a:lnTo>
                <a:lnTo>
                  <a:pt x="33" y="46"/>
                </a:lnTo>
                <a:lnTo>
                  <a:pt x="33" y="46"/>
                </a:lnTo>
                <a:lnTo>
                  <a:pt x="31" y="46"/>
                </a:lnTo>
                <a:lnTo>
                  <a:pt x="31" y="46"/>
                </a:lnTo>
                <a:lnTo>
                  <a:pt x="26" y="54"/>
                </a:lnTo>
                <a:lnTo>
                  <a:pt x="26" y="54"/>
                </a:lnTo>
                <a:lnTo>
                  <a:pt x="24" y="56"/>
                </a:lnTo>
                <a:lnTo>
                  <a:pt x="24" y="58"/>
                </a:lnTo>
                <a:lnTo>
                  <a:pt x="24" y="58"/>
                </a:lnTo>
                <a:close/>
                <a:moveTo>
                  <a:pt x="128" y="128"/>
                </a:moveTo>
                <a:lnTo>
                  <a:pt x="128" y="128"/>
                </a:lnTo>
                <a:lnTo>
                  <a:pt x="122" y="122"/>
                </a:lnTo>
                <a:lnTo>
                  <a:pt x="122" y="122"/>
                </a:lnTo>
                <a:lnTo>
                  <a:pt x="122" y="125"/>
                </a:lnTo>
                <a:lnTo>
                  <a:pt x="125" y="128"/>
                </a:lnTo>
                <a:lnTo>
                  <a:pt x="125" y="128"/>
                </a:lnTo>
                <a:lnTo>
                  <a:pt x="126" y="128"/>
                </a:lnTo>
                <a:lnTo>
                  <a:pt x="128" y="128"/>
                </a:lnTo>
                <a:lnTo>
                  <a:pt x="128" y="128"/>
                </a:lnTo>
                <a:close/>
                <a:moveTo>
                  <a:pt x="38" y="88"/>
                </a:moveTo>
                <a:lnTo>
                  <a:pt x="38" y="88"/>
                </a:lnTo>
                <a:lnTo>
                  <a:pt x="38" y="88"/>
                </a:lnTo>
                <a:lnTo>
                  <a:pt x="38" y="88"/>
                </a:lnTo>
                <a:lnTo>
                  <a:pt x="30" y="98"/>
                </a:lnTo>
                <a:lnTo>
                  <a:pt x="30" y="98"/>
                </a:lnTo>
                <a:lnTo>
                  <a:pt x="30" y="100"/>
                </a:lnTo>
                <a:lnTo>
                  <a:pt x="30" y="101"/>
                </a:lnTo>
                <a:lnTo>
                  <a:pt x="30" y="101"/>
                </a:lnTo>
                <a:lnTo>
                  <a:pt x="38" y="88"/>
                </a:lnTo>
                <a:lnTo>
                  <a:pt x="38" y="88"/>
                </a:lnTo>
                <a:lnTo>
                  <a:pt x="38" y="88"/>
                </a:lnTo>
                <a:lnTo>
                  <a:pt x="38" y="88"/>
                </a:lnTo>
                <a:close/>
                <a:moveTo>
                  <a:pt x="33" y="115"/>
                </a:moveTo>
                <a:lnTo>
                  <a:pt x="33" y="115"/>
                </a:lnTo>
                <a:lnTo>
                  <a:pt x="30" y="120"/>
                </a:lnTo>
                <a:lnTo>
                  <a:pt x="30" y="120"/>
                </a:lnTo>
                <a:lnTo>
                  <a:pt x="28" y="121"/>
                </a:lnTo>
                <a:lnTo>
                  <a:pt x="30" y="124"/>
                </a:lnTo>
                <a:lnTo>
                  <a:pt x="30" y="124"/>
                </a:lnTo>
                <a:lnTo>
                  <a:pt x="33" y="121"/>
                </a:lnTo>
                <a:lnTo>
                  <a:pt x="33" y="115"/>
                </a:lnTo>
                <a:lnTo>
                  <a:pt x="33" y="115"/>
                </a:lnTo>
                <a:close/>
                <a:moveTo>
                  <a:pt x="80" y="125"/>
                </a:moveTo>
                <a:lnTo>
                  <a:pt x="80" y="125"/>
                </a:lnTo>
                <a:lnTo>
                  <a:pt x="84" y="121"/>
                </a:lnTo>
                <a:lnTo>
                  <a:pt x="85" y="117"/>
                </a:lnTo>
                <a:lnTo>
                  <a:pt x="85" y="117"/>
                </a:lnTo>
                <a:lnTo>
                  <a:pt x="81" y="121"/>
                </a:lnTo>
                <a:lnTo>
                  <a:pt x="81" y="121"/>
                </a:lnTo>
                <a:lnTo>
                  <a:pt x="80" y="122"/>
                </a:lnTo>
                <a:lnTo>
                  <a:pt x="80" y="125"/>
                </a:lnTo>
                <a:lnTo>
                  <a:pt x="80" y="125"/>
                </a:lnTo>
                <a:close/>
                <a:moveTo>
                  <a:pt x="7" y="9"/>
                </a:moveTo>
                <a:lnTo>
                  <a:pt x="7" y="9"/>
                </a:lnTo>
                <a:lnTo>
                  <a:pt x="6" y="17"/>
                </a:lnTo>
                <a:lnTo>
                  <a:pt x="6" y="26"/>
                </a:lnTo>
                <a:lnTo>
                  <a:pt x="6" y="26"/>
                </a:lnTo>
                <a:lnTo>
                  <a:pt x="7" y="16"/>
                </a:lnTo>
                <a:lnTo>
                  <a:pt x="7" y="16"/>
                </a:lnTo>
                <a:lnTo>
                  <a:pt x="8" y="13"/>
                </a:lnTo>
                <a:lnTo>
                  <a:pt x="8" y="13"/>
                </a:lnTo>
                <a:lnTo>
                  <a:pt x="7" y="10"/>
                </a:lnTo>
                <a:lnTo>
                  <a:pt x="7" y="10"/>
                </a:lnTo>
                <a:lnTo>
                  <a:pt x="7" y="10"/>
                </a:lnTo>
                <a:lnTo>
                  <a:pt x="7" y="9"/>
                </a:lnTo>
                <a:lnTo>
                  <a:pt x="7" y="9"/>
                </a:lnTo>
                <a:close/>
                <a:moveTo>
                  <a:pt x="41" y="159"/>
                </a:moveTo>
                <a:lnTo>
                  <a:pt x="41" y="159"/>
                </a:lnTo>
                <a:lnTo>
                  <a:pt x="41" y="159"/>
                </a:lnTo>
                <a:lnTo>
                  <a:pt x="41" y="159"/>
                </a:lnTo>
                <a:lnTo>
                  <a:pt x="40" y="161"/>
                </a:lnTo>
                <a:lnTo>
                  <a:pt x="40" y="162"/>
                </a:lnTo>
                <a:lnTo>
                  <a:pt x="40" y="162"/>
                </a:lnTo>
                <a:lnTo>
                  <a:pt x="38" y="166"/>
                </a:lnTo>
                <a:lnTo>
                  <a:pt x="38" y="166"/>
                </a:lnTo>
                <a:lnTo>
                  <a:pt x="38" y="168"/>
                </a:lnTo>
                <a:lnTo>
                  <a:pt x="38" y="168"/>
                </a:lnTo>
                <a:lnTo>
                  <a:pt x="41" y="165"/>
                </a:lnTo>
                <a:lnTo>
                  <a:pt x="41" y="165"/>
                </a:lnTo>
                <a:lnTo>
                  <a:pt x="41" y="164"/>
                </a:lnTo>
                <a:lnTo>
                  <a:pt x="41" y="164"/>
                </a:lnTo>
                <a:lnTo>
                  <a:pt x="41" y="159"/>
                </a:lnTo>
                <a:lnTo>
                  <a:pt x="41" y="159"/>
                </a:lnTo>
                <a:close/>
                <a:moveTo>
                  <a:pt x="109" y="117"/>
                </a:moveTo>
                <a:lnTo>
                  <a:pt x="109" y="117"/>
                </a:lnTo>
                <a:lnTo>
                  <a:pt x="108" y="117"/>
                </a:lnTo>
                <a:lnTo>
                  <a:pt x="108" y="117"/>
                </a:lnTo>
                <a:lnTo>
                  <a:pt x="109" y="120"/>
                </a:lnTo>
                <a:lnTo>
                  <a:pt x="112" y="121"/>
                </a:lnTo>
                <a:lnTo>
                  <a:pt x="112" y="121"/>
                </a:lnTo>
                <a:lnTo>
                  <a:pt x="112" y="122"/>
                </a:lnTo>
                <a:lnTo>
                  <a:pt x="112" y="122"/>
                </a:lnTo>
                <a:lnTo>
                  <a:pt x="115" y="125"/>
                </a:lnTo>
                <a:lnTo>
                  <a:pt x="115" y="125"/>
                </a:lnTo>
                <a:lnTo>
                  <a:pt x="115" y="125"/>
                </a:lnTo>
                <a:lnTo>
                  <a:pt x="116" y="125"/>
                </a:lnTo>
                <a:lnTo>
                  <a:pt x="116" y="125"/>
                </a:lnTo>
                <a:lnTo>
                  <a:pt x="109" y="117"/>
                </a:lnTo>
                <a:lnTo>
                  <a:pt x="109" y="117"/>
                </a:lnTo>
                <a:close/>
                <a:moveTo>
                  <a:pt x="18" y="111"/>
                </a:moveTo>
                <a:lnTo>
                  <a:pt x="18" y="111"/>
                </a:lnTo>
                <a:lnTo>
                  <a:pt x="17" y="114"/>
                </a:lnTo>
                <a:lnTo>
                  <a:pt x="17" y="114"/>
                </a:lnTo>
                <a:lnTo>
                  <a:pt x="16" y="115"/>
                </a:lnTo>
                <a:lnTo>
                  <a:pt x="16" y="115"/>
                </a:lnTo>
                <a:lnTo>
                  <a:pt x="16" y="120"/>
                </a:lnTo>
                <a:lnTo>
                  <a:pt x="16" y="120"/>
                </a:lnTo>
                <a:lnTo>
                  <a:pt x="18" y="117"/>
                </a:lnTo>
                <a:lnTo>
                  <a:pt x="18" y="111"/>
                </a:lnTo>
                <a:lnTo>
                  <a:pt x="18" y="111"/>
                </a:lnTo>
                <a:close/>
                <a:moveTo>
                  <a:pt x="7" y="213"/>
                </a:moveTo>
                <a:lnTo>
                  <a:pt x="7" y="213"/>
                </a:lnTo>
                <a:lnTo>
                  <a:pt x="7" y="213"/>
                </a:lnTo>
                <a:lnTo>
                  <a:pt x="7" y="213"/>
                </a:lnTo>
                <a:lnTo>
                  <a:pt x="8" y="211"/>
                </a:lnTo>
                <a:lnTo>
                  <a:pt x="8" y="211"/>
                </a:lnTo>
                <a:lnTo>
                  <a:pt x="8" y="203"/>
                </a:lnTo>
                <a:lnTo>
                  <a:pt x="8" y="203"/>
                </a:lnTo>
                <a:lnTo>
                  <a:pt x="8" y="202"/>
                </a:lnTo>
                <a:lnTo>
                  <a:pt x="8" y="202"/>
                </a:lnTo>
                <a:lnTo>
                  <a:pt x="8" y="202"/>
                </a:lnTo>
                <a:lnTo>
                  <a:pt x="8" y="202"/>
                </a:lnTo>
                <a:lnTo>
                  <a:pt x="7" y="205"/>
                </a:lnTo>
                <a:lnTo>
                  <a:pt x="7" y="205"/>
                </a:lnTo>
                <a:lnTo>
                  <a:pt x="7" y="213"/>
                </a:lnTo>
                <a:lnTo>
                  <a:pt x="7" y="213"/>
                </a:lnTo>
                <a:close/>
                <a:moveTo>
                  <a:pt x="23" y="19"/>
                </a:moveTo>
                <a:lnTo>
                  <a:pt x="23" y="19"/>
                </a:lnTo>
                <a:lnTo>
                  <a:pt x="14" y="13"/>
                </a:lnTo>
                <a:lnTo>
                  <a:pt x="14" y="13"/>
                </a:lnTo>
                <a:lnTo>
                  <a:pt x="16" y="14"/>
                </a:lnTo>
                <a:lnTo>
                  <a:pt x="17" y="16"/>
                </a:lnTo>
                <a:lnTo>
                  <a:pt x="17" y="16"/>
                </a:lnTo>
                <a:lnTo>
                  <a:pt x="18" y="17"/>
                </a:lnTo>
                <a:lnTo>
                  <a:pt x="18" y="17"/>
                </a:lnTo>
                <a:lnTo>
                  <a:pt x="20" y="19"/>
                </a:lnTo>
                <a:lnTo>
                  <a:pt x="23" y="20"/>
                </a:lnTo>
                <a:lnTo>
                  <a:pt x="23" y="20"/>
                </a:lnTo>
                <a:lnTo>
                  <a:pt x="23" y="19"/>
                </a:lnTo>
                <a:lnTo>
                  <a:pt x="23" y="19"/>
                </a:lnTo>
                <a:close/>
                <a:moveTo>
                  <a:pt x="17" y="105"/>
                </a:moveTo>
                <a:lnTo>
                  <a:pt x="17" y="105"/>
                </a:lnTo>
                <a:lnTo>
                  <a:pt x="20" y="101"/>
                </a:lnTo>
                <a:lnTo>
                  <a:pt x="20" y="98"/>
                </a:lnTo>
                <a:lnTo>
                  <a:pt x="20" y="98"/>
                </a:lnTo>
                <a:lnTo>
                  <a:pt x="17" y="101"/>
                </a:lnTo>
                <a:lnTo>
                  <a:pt x="17" y="105"/>
                </a:lnTo>
                <a:lnTo>
                  <a:pt x="17" y="105"/>
                </a:lnTo>
                <a:close/>
                <a:moveTo>
                  <a:pt x="82" y="155"/>
                </a:moveTo>
                <a:lnTo>
                  <a:pt x="82" y="155"/>
                </a:lnTo>
                <a:lnTo>
                  <a:pt x="88" y="149"/>
                </a:lnTo>
                <a:lnTo>
                  <a:pt x="88" y="149"/>
                </a:lnTo>
                <a:lnTo>
                  <a:pt x="88" y="148"/>
                </a:lnTo>
                <a:lnTo>
                  <a:pt x="88" y="148"/>
                </a:lnTo>
                <a:lnTo>
                  <a:pt x="82" y="151"/>
                </a:lnTo>
                <a:lnTo>
                  <a:pt x="82" y="151"/>
                </a:lnTo>
                <a:lnTo>
                  <a:pt x="82" y="155"/>
                </a:lnTo>
                <a:lnTo>
                  <a:pt x="82" y="155"/>
                </a:lnTo>
                <a:close/>
                <a:moveTo>
                  <a:pt x="60" y="138"/>
                </a:moveTo>
                <a:lnTo>
                  <a:pt x="60" y="138"/>
                </a:lnTo>
                <a:lnTo>
                  <a:pt x="57" y="142"/>
                </a:lnTo>
                <a:lnTo>
                  <a:pt x="55" y="147"/>
                </a:lnTo>
                <a:lnTo>
                  <a:pt x="55" y="147"/>
                </a:lnTo>
                <a:lnTo>
                  <a:pt x="58" y="142"/>
                </a:lnTo>
                <a:lnTo>
                  <a:pt x="58" y="142"/>
                </a:lnTo>
                <a:lnTo>
                  <a:pt x="60" y="141"/>
                </a:lnTo>
                <a:lnTo>
                  <a:pt x="60" y="138"/>
                </a:lnTo>
                <a:lnTo>
                  <a:pt x="60" y="138"/>
                </a:lnTo>
                <a:close/>
                <a:moveTo>
                  <a:pt x="37" y="115"/>
                </a:moveTo>
                <a:lnTo>
                  <a:pt x="37" y="115"/>
                </a:lnTo>
                <a:lnTo>
                  <a:pt x="38" y="111"/>
                </a:lnTo>
                <a:lnTo>
                  <a:pt x="38" y="108"/>
                </a:lnTo>
                <a:lnTo>
                  <a:pt x="38" y="108"/>
                </a:lnTo>
                <a:lnTo>
                  <a:pt x="37" y="110"/>
                </a:lnTo>
                <a:lnTo>
                  <a:pt x="37" y="111"/>
                </a:lnTo>
                <a:lnTo>
                  <a:pt x="37" y="115"/>
                </a:lnTo>
                <a:lnTo>
                  <a:pt x="37" y="115"/>
                </a:lnTo>
                <a:close/>
                <a:moveTo>
                  <a:pt x="67" y="83"/>
                </a:moveTo>
                <a:lnTo>
                  <a:pt x="67" y="83"/>
                </a:lnTo>
                <a:lnTo>
                  <a:pt x="68" y="81"/>
                </a:lnTo>
                <a:lnTo>
                  <a:pt x="68" y="81"/>
                </a:lnTo>
                <a:lnTo>
                  <a:pt x="64" y="76"/>
                </a:lnTo>
                <a:lnTo>
                  <a:pt x="64" y="76"/>
                </a:lnTo>
                <a:lnTo>
                  <a:pt x="62" y="78"/>
                </a:lnTo>
                <a:lnTo>
                  <a:pt x="62" y="78"/>
                </a:lnTo>
                <a:lnTo>
                  <a:pt x="67" y="83"/>
                </a:lnTo>
                <a:lnTo>
                  <a:pt x="67" y="83"/>
                </a:lnTo>
                <a:close/>
                <a:moveTo>
                  <a:pt x="71" y="142"/>
                </a:moveTo>
                <a:lnTo>
                  <a:pt x="71" y="142"/>
                </a:lnTo>
                <a:lnTo>
                  <a:pt x="77" y="134"/>
                </a:lnTo>
                <a:lnTo>
                  <a:pt x="77" y="134"/>
                </a:lnTo>
                <a:lnTo>
                  <a:pt x="78" y="132"/>
                </a:lnTo>
                <a:lnTo>
                  <a:pt x="78" y="132"/>
                </a:lnTo>
                <a:lnTo>
                  <a:pt x="72" y="138"/>
                </a:lnTo>
                <a:lnTo>
                  <a:pt x="72" y="138"/>
                </a:lnTo>
                <a:lnTo>
                  <a:pt x="71" y="139"/>
                </a:lnTo>
                <a:lnTo>
                  <a:pt x="71" y="142"/>
                </a:lnTo>
                <a:lnTo>
                  <a:pt x="71" y="142"/>
                </a:lnTo>
                <a:close/>
                <a:moveTo>
                  <a:pt x="31" y="91"/>
                </a:moveTo>
                <a:lnTo>
                  <a:pt x="31" y="91"/>
                </a:lnTo>
                <a:lnTo>
                  <a:pt x="31" y="91"/>
                </a:lnTo>
                <a:lnTo>
                  <a:pt x="31" y="91"/>
                </a:lnTo>
                <a:lnTo>
                  <a:pt x="38" y="83"/>
                </a:lnTo>
                <a:lnTo>
                  <a:pt x="38" y="83"/>
                </a:lnTo>
                <a:lnTo>
                  <a:pt x="38" y="81"/>
                </a:lnTo>
                <a:lnTo>
                  <a:pt x="38" y="81"/>
                </a:lnTo>
                <a:lnTo>
                  <a:pt x="31" y="91"/>
                </a:lnTo>
                <a:lnTo>
                  <a:pt x="31" y="91"/>
                </a:lnTo>
                <a:close/>
                <a:moveTo>
                  <a:pt x="98" y="107"/>
                </a:moveTo>
                <a:lnTo>
                  <a:pt x="98" y="107"/>
                </a:lnTo>
                <a:lnTo>
                  <a:pt x="92" y="101"/>
                </a:lnTo>
                <a:lnTo>
                  <a:pt x="92" y="101"/>
                </a:lnTo>
                <a:lnTo>
                  <a:pt x="92" y="101"/>
                </a:lnTo>
                <a:lnTo>
                  <a:pt x="92" y="101"/>
                </a:lnTo>
                <a:lnTo>
                  <a:pt x="97" y="108"/>
                </a:lnTo>
                <a:lnTo>
                  <a:pt x="97" y="108"/>
                </a:lnTo>
                <a:lnTo>
                  <a:pt x="98" y="107"/>
                </a:lnTo>
                <a:lnTo>
                  <a:pt x="98" y="107"/>
                </a:lnTo>
                <a:close/>
                <a:moveTo>
                  <a:pt x="57" y="70"/>
                </a:moveTo>
                <a:lnTo>
                  <a:pt x="57" y="70"/>
                </a:lnTo>
                <a:lnTo>
                  <a:pt x="61" y="74"/>
                </a:lnTo>
                <a:lnTo>
                  <a:pt x="61" y="74"/>
                </a:lnTo>
                <a:lnTo>
                  <a:pt x="62" y="73"/>
                </a:lnTo>
                <a:lnTo>
                  <a:pt x="62" y="73"/>
                </a:lnTo>
                <a:lnTo>
                  <a:pt x="58" y="68"/>
                </a:lnTo>
                <a:lnTo>
                  <a:pt x="58" y="68"/>
                </a:lnTo>
                <a:lnTo>
                  <a:pt x="57" y="70"/>
                </a:lnTo>
                <a:lnTo>
                  <a:pt x="57" y="70"/>
                </a:lnTo>
                <a:close/>
                <a:moveTo>
                  <a:pt x="50" y="195"/>
                </a:moveTo>
                <a:lnTo>
                  <a:pt x="50" y="195"/>
                </a:lnTo>
                <a:lnTo>
                  <a:pt x="50" y="195"/>
                </a:lnTo>
                <a:lnTo>
                  <a:pt x="50" y="195"/>
                </a:lnTo>
                <a:lnTo>
                  <a:pt x="41" y="203"/>
                </a:lnTo>
                <a:lnTo>
                  <a:pt x="41" y="203"/>
                </a:lnTo>
                <a:lnTo>
                  <a:pt x="41" y="205"/>
                </a:lnTo>
                <a:lnTo>
                  <a:pt x="41" y="205"/>
                </a:lnTo>
                <a:lnTo>
                  <a:pt x="41" y="205"/>
                </a:lnTo>
                <a:lnTo>
                  <a:pt x="41" y="205"/>
                </a:lnTo>
                <a:lnTo>
                  <a:pt x="48" y="196"/>
                </a:lnTo>
                <a:lnTo>
                  <a:pt x="48" y="196"/>
                </a:lnTo>
                <a:lnTo>
                  <a:pt x="50" y="195"/>
                </a:lnTo>
                <a:lnTo>
                  <a:pt x="50" y="195"/>
                </a:lnTo>
                <a:close/>
                <a:moveTo>
                  <a:pt x="107" y="121"/>
                </a:moveTo>
                <a:lnTo>
                  <a:pt x="107" y="121"/>
                </a:lnTo>
                <a:lnTo>
                  <a:pt x="104" y="117"/>
                </a:lnTo>
                <a:lnTo>
                  <a:pt x="104" y="117"/>
                </a:lnTo>
                <a:lnTo>
                  <a:pt x="104" y="117"/>
                </a:lnTo>
                <a:lnTo>
                  <a:pt x="104" y="117"/>
                </a:lnTo>
                <a:lnTo>
                  <a:pt x="104" y="120"/>
                </a:lnTo>
                <a:lnTo>
                  <a:pt x="105" y="122"/>
                </a:lnTo>
                <a:lnTo>
                  <a:pt x="105" y="122"/>
                </a:lnTo>
                <a:lnTo>
                  <a:pt x="107" y="121"/>
                </a:lnTo>
                <a:lnTo>
                  <a:pt x="107" y="121"/>
                </a:lnTo>
                <a:close/>
                <a:moveTo>
                  <a:pt x="18" y="24"/>
                </a:moveTo>
                <a:lnTo>
                  <a:pt x="18" y="24"/>
                </a:lnTo>
                <a:lnTo>
                  <a:pt x="17" y="23"/>
                </a:lnTo>
                <a:lnTo>
                  <a:pt x="17" y="23"/>
                </a:lnTo>
                <a:lnTo>
                  <a:pt x="14" y="29"/>
                </a:lnTo>
                <a:lnTo>
                  <a:pt x="14" y="29"/>
                </a:lnTo>
                <a:lnTo>
                  <a:pt x="16" y="29"/>
                </a:lnTo>
                <a:lnTo>
                  <a:pt x="17" y="27"/>
                </a:lnTo>
                <a:lnTo>
                  <a:pt x="17" y="27"/>
                </a:lnTo>
                <a:lnTo>
                  <a:pt x="18" y="24"/>
                </a:lnTo>
                <a:lnTo>
                  <a:pt x="18" y="24"/>
                </a:lnTo>
                <a:close/>
                <a:moveTo>
                  <a:pt x="27" y="179"/>
                </a:moveTo>
                <a:lnTo>
                  <a:pt x="27" y="179"/>
                </a:lnTo>
                <a:lnTo>
                  <a:pt x="26" y="181"/>
                </a:lnTo>
                <a:lnTo>
                  <a:pt x="24" y="182"/>
                </a:lnTo>
                <a:lnTo>
                  <a:pt x="24" y="182"/>
                </a:lnTo>
                <a:lnTo>
                  <a:pt x="26" y="186"/>
                </a:lnTo>
                <a:lnTo>
                  <a:pt x="26" y="186"/>
                </a:lnTo>
                <a:lnTo>
                  <a:pt x="26" y="185"/>
                </a:lnTo>
                <a:lnTo>
                  <a:pt x="27" y="184"/>
                </a:lnTo>
                <a:lnTo>
                  <a:pt x="27" y="184"/>
                </a:lnTo>
                <a:lnTo>
                  <a:pt x="27" y="179"/>
                </a:lnTo>
                <a:lnTo>
                  <a:pt x="27" y="179"/>
                </a:lnTo>
                <a:close/>
                <a:moveTo>
                  <a:pt x="85" y="159"/>
                </a:moveTo>
                <a:lnTo>
                  <a:pt x="85" y="159"/>
                </a:lnTo>
                <a:lnTo>
                  <a:pt x="82" y="162"/>
                </a:lnTo>
                <a:lnTo>
                  <a:pt x="81" y="165"/>
                </a:lnTo>
                <a:lnTo>
                  <a:pt x="81" y="165"/>
                </a:lnTo>
                <a:lnTo>
                  <a:pt x="87" y="161"/>
                </a:lnTo>
                <a:lnTo>
                  <a:pt x="87" y="161"/>
                </a:lnTo>
                <a:lnTo>
                  <a:pt x="85" y="159"/>
                </a:lnTo>
                <a:lnTo>
                  <a:pt x="85" y="159"/>
                </a:lnTo>
                <a:close/>
                <a:moveTo>
                  <a:pt x="11" y="24"/>
                </a:moveTo>
                <a:lnTo>
                  <a:pt x="11" y="24"/>
                </a:lnTo>
                <a:lnTo>
                  <a:pt x="11" y="24"/>
                </a:lnTo>
                <a:lnTo>
                  <a:pt x="11" y="24"/>
                </a:lnTo>
                <a:lnTo>
                  <a:pt x="14" y="20"/>
                </a:lnTo>
                <a:lnTo>
                  <a:pt x="14" y="20"/>
                </a:lnTo>
                <a:lnTo>
                  <a:pt x="11" y="17"/>
                </a:lnTo>
                <a:lnTo>
                  <a:pt x="11" y="17"/>
                </a:lnTo>
                <a:lnTo>
                  <a:pt x="11" y="24"/>
                </a:lnTo>
                <a:lnTo>
                  <a:pt x="11" y="24"/>
                </a:lnTo>
                <a:close/>
                <a:moveTo>
                  <a:pt x="7" y="128"/>
                </a:moveTo>
                <a:lnTo>
                  <a:pt x="7" y="128"/>
                </a:lnTo>
                <a:lnTo>
                  <a:pt x="6" y="128"/>
                </a:lnTo>
                <a:lnTo>
                  <a:pt x="6" y="128"/>
                </a:lnTo>
                <a:lnTo>
                  <a:pt x="6" y="130"/>
                </a:lnTo>
                <a:lnTo>
                  <a:pt x="6" y="130"/>
                </a:lnTo>
                <a:lnTo>
                  <a:pt x="6" y="137"/>
                </a:lnTo>
                <a:lnTo>
                  <a:pt x="6" y="137"/>
                </a:lnTo>
                <a:lnTo>
                  <a:pt x="6" y="137"/>
                </a:lnTo>
                <a:lnTo>
                  <a:pt x="6" y="137"/>
                </a:lnTo>
                <a:lnTo>
                  <a:pt x="7" y="135"/>
                </a:lnTo>
                <a:lnTo>
                  <a:pt x="7" y="135"/>
                </a:lnTo>
                <a:lnTo>
                  <a:pt x="7" y="128"/>
                </a:lnTo>
                <a:lnTo>
                  <a:pt x="7" y="128"/>
                </a:lnTo>
                <a:close/>
                <a:moveTo>
                  <a:pt x="17" y="266"/>
                </a:moveTo>
                <a:lnTo>
                  <a:pt x="17" y="266"/>
                </a:lnTo>
                <a:lnTo>
                  <a:pt x="16" y="262"/>
                </a:lnTo>
                <a:lnTo>
                  <a:pt x="16" y="262"/>
                </a:lnTo>
                <a:lnTo>
                  <a:pt x="13" y="265"/>
                </a:lnTo>
                <a:lnTo>
                  <a:pt x="13" y="265"/>
                </a:lnTo>
                <a:lnTo>
                  <a:pt x="17" y="266"/>
                </a:lnTo>
                <a:lnTo>
                  <a:pt x="17" y="266"/>
                </a:lnTo>
                <a:close/>
                <a:moveTo>
                  <a:pt x="80" y="181"/>
                </a:moveTo>
                <a:lnTo>
                  <a:pt x="80" y="181"/>
                </a:lnTo>
                <a:lnTo>
                  <a:pt x="84" y="178"/>
                </a:lnTo>
                <a:lnTo>
                  <a:pt x="84" y="178"/>
                </a:lnTo>
                <a:lnTo>
                  <a:pt x="84" y="176"/>
                </a:lnTo>
                <a:lnTo>
                  <a:pt x="84" y="175"/>
                </a:lnTo>
                <a:lnTo>
                  <a:pt x="84" y="175"/>
                </a:lnTo>
                <a:lnTo>
                  <a:pt x="80" y="181"/>
                </a:lnTo>
                <a:lnTo>
                  <a:pt x="80" y="181"/>
                </a:lnTo>
                <a:lnTo>
                  <a:pt x="80" y="181"/>
                </a:lnTo>
                <a:lnTo>
                  <a:pt x="80" y="181"/>
                </a:lnTo>
                <a:close/>
                <a:moveTo>
                  <a:pt x="14" y="157"/>
                </a:moveTo>
                <a:lnTo>
                  <a:pt x="14" y="157"/>
                </a:lnTo>
                <a:lnTo>
                  <a:pt x="14" y="157"/>
                </a:lnTo>
                <a:lnTo>
                  <a:pt x="14" y="157"/>
                </a:lnTo>
                <a:lnTo>
                  <a:pt x="16" y="147"/>
                </a:lnTo>
                <a:lnTo>
                  <a:pt x="16" y="147"/>
                </a:lnTo>
                <a:lnTo>
                  <a:pt x="14" y="148"/>
                </a:lnTo>
                <a:lnTo>
                  <a:pt x="14" y="151"/>
                </a:lnTo>
                <a:lnTo>
                  <a:pt x="14" y="151"/>
                </a:lnTo>
                <a:lnTo>
                  <a:pt x="14" y="157"/>
                </a:lnTo>
                <a:lnTo>
                  <a:pt x="14" y="157"/>
                </a:lnTo>
                <a:close/>
                <a:moveTo>
                  <a:pt x="91" y="135"/>
                </a:moveTo>
                <a:lnTo>
                  <a:pt x="91" y="135"/>
                </a:lnTo>
                <a:lnTo>
                  <a:pt x="91" y="135"/>
                </a:lnTo>
                <a:lnTo>
                  <a:pt x="91" y="135"/>
                </a:lnTo>
                <a:lnTo>
                  <a:pt x="82" y="142"/>
                </a:lnTo>
                <a:lnTo>
                  <a:pt x="82" y="142"/>
                </a:lnTo>
                <a:lnTo>
                  <a:pt x="82" y="144"/>
                </a:lnTo>
                <a:lnTo>
                  <a:pt x="82" y="144"/>
                </a:lnTo>
                <a:lnTo>
                  <a:pt x="91" y="135"/>
                </a:lnTo>
                <a:lnTo>
                  <a:pt x="91" y="135"/>
                </a:lnTo>
                <a:close/>
                <a:moveTo>
                  <a:pt x="75" y="184"/>
                </a:moveTo>
                <a:lnTo>
                  <a:pt x="75" y="184"/>
                </a:lnTo>
                <a:lnTo>
                  <a:pt x="74" y="186"/>
                </a:lnTo>
                <a:lnTo>
                  <a:pt x="74" y="186"/>
                </a:lnTo>
                <a:lnTo>
                  <a:pt x="71" y="188"/>
                </a:lnTo>
                <a:lnTo>
                  <a:pt x="71" y="188"/>
                </a:lnTo>
                <a:lnTo>
                  <a:pt x="70" y="191"/>
                </a:lnTo>
                <a:lnTo>
                  <a:pt x="70" y="191"/>
                </a:lnTo>
                <a:lnTo>
                  <a:pt x="75" y="185"/>
                </a:lnTo>
                <a:lnTo>
                  <a:pt x="75" y="185"/>
                </a:lnTo>
                <a:lnTo>
                  <a:pt x="77" y="185"/>
                </a:lnTo>
                <a:lnTo>
                  <a:pt x="75" y="184"/>
                </a:lnTo>
                <a:lnTo>
                  <a:pt x="75" y="184"/>
                </a:lnTo>
                <a:close/>
                <a:moveTo>
                  <a:pt x="31" y="128"/>
                </a:moveTo>
                <a:lnTo>
                  <a:pt x="31" y="128"/>
                </a:lnTo>
                <a:lnTo>
                  <a:pt x="31" y="127"/>
                </a:lnTo>
                <a:lnTo>
                  <a:pt x="31" y="127"/>
                </a:lnTo>
                <a:lnTo>
                  <a:pt x="28" y="130"/>
                </a:lnTo>
                <a:lnTo>
                  <a:pt x="28" y="130"/>
                </a:lnTo>
                <a:lnTo>
                  <a:pt x="30" y="132"/>
                </a:lnTo>
                <a:lnTo>
                  <a:pt x="30" y="135"/>
                </a:lnTo>
                <a:lnTo>
                  <a:pt x="30" y="135"/>
                </a:lnTo>
                <a:lnTo>
                  <a:pt x="31" y="128"/>
                </a:lnTo>
                <a:lnTo>
                  <a:pt x="31" y="128"/>
                </a:lnTo>
                <a:close/>
                <a:moveTo>
                  <a:pt x="71" y="125"/>
                </a:moveTo>
                <a:lnTo>
                  <a:pt x="71" y="125"/>
                </a:lnTo>
                <a:lnTo>
                  <a:pt x="67" y="130"/>
                </a:lnTo>
                <a:lnTo>
                  <a:pt x="67" y="130"/>
                </a:lnTo>
                <a:lnTo>
                  <a:pt x="68" y="132"/>
                </a:lnTo>
                <a:lnTo>
                  <a:pt x="68" y="132"/>
                </a:lnTo>
                <a:lnTo>
                  <a:pt x="70" y="130"/>
                </a:lnTo>
                <a:lnTo>
                  <a:pt x="71" y="125"/>
                </a:lnTo>
                <a:lnTo>
                  <a:pt x="71" y="125"/>
                </a:lnTo>
                <a:close/>
                <a:moveTo>
                  <a:pt x="37" y="201"/>
                </a:moveTo>
                <a:lnTo>
                  <a:pt x="37" y="201"/>
                </a:lnTo>
                <a:lnTo>
                  <a:pt x="37" y="201"/>
                </a:lnTo>
                <a:lnTo>
                  <a:pt x="37" y="201"/>
                </a:lnTo>
                <a:lnTo>
                  <a:pt x="38" y="192"/>
                </a:lnTo>
                <a:lnTo>
                  <a:pt x="38" y="192"/>
                </a:lnTo>
                <a:lnTo>
                  <a:pt x="37" y="195"/>
                </a:lnTo>
                <a:lnTo>
                  <a:pt x="35" y="196"/>
                </a:lnTo>
                <a:lnTo>
                  <a:pt x="35" y="196"/>
                </a:lnTo>
                <a:lnTo>
                  <a:pt x="37" y="201"/>
                </a:lnTo>
                <a:lnTo>
                  <a:pt x="37" y="201"/>
                </a:lnTo>
                <a:close/>
                <a:moveTo>
                  <a:pt x="43" y="209"/>
                </a:moveTo>
                <a:lnTo>
                  <a:pt x="43" y="209"/>
                </a:lnTo>
                <a:lnTo>
                  <a:pt x="40" y="212"/>
                </a:lnTo>
                <a:lnTo>
                  <a:pt x="40" y="212"/>
                </a:lnTo>
                <a:lnTo>
                  <a:pt x="40" y="213"/>
                </a:lnTo>
                <a:lnTo>
                  <a:pt x="40" y="215"/>
                </a:lnTo>
                <a:lnTo>
                  <a:pt x="40" y="215"/>
                </a:lnTo>
                <a:lnTo>
                  <a:pt x="43" y="211"/>
                </a:lnTo>
                <a:lnTo>
                  <a:pt x="43" y="211"/>
                </a:lnTo>
                <a:lnTo>
                  <a:pt x="44" y="211"/>
                </a:lnTo>
                <a:lnTo>
                  <a:pt x="43" y="209"/>
                </a:lnTo>
                <a:lnTo>
                  <a:pt x="43" y="209"/>
                </a:lnTo>
                <a:close/>
                <a:moveTo>
                  <a:pt x="108" y="164"/>
                </a:moveTo>
                <a:lnTo>
                  <a:pt x="108" y="164"/>
                </a:lnTo>
                <a:lnTo>
                  <a:pt x="107" y="165"/>
                </a:lnTo>
                <a:lnTo>
                  <a:pt x="107" y="165"/>
                </a:lnTo>
                <a:lnTo>
                  <a:pt x="99" y="172"/>
                </a:lnTo>
                <a:lnTo>
                  <a:pt x="99" y="172"/>
                </a:lnTo>
                <a:lnTo>
                  <a:pt x="99" y="172"/>
                </a:lnTo>
                <a:lnTo>
                  <a:pt x="99" y="172"/>
                </a:lnTo>
                <a:lnTo>
                  <a:pt x="99" y="172"/>
                </a:lnTo>
                <a:lnTo>
                  <a:pt x="99" y="172"/>
                </a:lnTo>
                <a:lnTo>
                  <a:pt x="107" y="165"/>
                </a:lnTo>
                <a:lnTo>
                  <a:pt x="107" y="165"/>
                </a:lnTo>
                <a:lnTo>
                  <a:pt x="108" y="164"/>
                </a:lnTo>
                <a:lnTo>
                  <a:pt x="108" y="164"/>
                </a:lnTo>
                <a:close/>
                <a:moveTo>
                  <a:pt x="21" y="70"/>
                </a:moveTo>
                <a:lnTo>
                  <a:pt x="21" y="70"/>
                </a:lnTo>
                <a:lnTo>
                  <a:pt x="18" y="74"/>
                </a:lnTo>
                <a:lnTo>
                  <a:pt x="16" y="80"/>
                </a:lnTo>
                <a:lnTo>
                  <a:pt x="16" y="80"/>
                </a:lnTo>
                <a:lnTo>
                  <a:pt x="21" y="73"/>
                </a:lnTo>
                <a:lnTo>
                  <a:pt x="21" y="73"/>
                </a:lnTo>
                <a:lnTo>
                  <a:pt x="21" y="70"/>
                </a:lnTo>
                <a:lnTo>
                  <a:pt x="21" y="70"/>
                </a:lnTo>
                <a:close/>
                <a:moveTo>
                  <a:pt x="34" y="226"/>
                </a:moveTo>
                <a:lnTo>
                  <a:pt x="34" y="226"/>
                </a:lnTo>
                <a:lnTo>
                  <a:pt x="30" y="232"/>
                </a:lnTo>
                <a:lnTo>
                  <a:pt x="30" y="232"/>
                </a:lnTo>
                <a:lnTo>
                  <a:pt x="30" y="233"/>
                </a:lnTo>
                <a:lnTo>
                  <a:pt x="30" y="233"/>
                </a:lnTo>
                <a:lnTo>
                  <a:pt x="35" y="228"/>
                </a:lnTo>
                <a:lnTo>
                  <a:pt x="35" y="228"/>
                </a:lnTo>
                <a:lnTo>
                  <a:pt x="34" y="226"/>
                </a:lnTo>
                <a:lnTo>
                  <a:pt x="34" y="226"/>
                </a:lnTo>
                <a:close/>
                <a:moveTo>
                  <a:pt x="30" y="24"/>
                </a:moveTo>
                <a:lnTo>
                  <a:pt x="30" y="24"/>
                </a:lnTo>
                <a:lnTo>
                  <a:pt x="26" y="22"/>
                </a:lnTo>
                <a:lnTo>
                  <a:pt x="26" y="22"/>
                </a:lnTo>
                <a:lnTo>
                  <a:pt x="26" y="23"/>
                </a:lnTo>
                <a:lnTo>
                  <a:pt x="26" y="23"/>
                </a:lnTo>
                <a:lnTo>
                  <a:pt x="27" y="26"/>
                </a:lnTo>
                <a:lnTo>
                  <a:pt x="27" y="26"/>
                </a:lnTo>
                <a:lnTo>
                  <a:pt x="30" y="24"/>
                </a:lnTo>
                <a:lnTo>
                  <a:pt x="30" y="24"/>
                </a:lnTo>
                <a:close/>
                <a:moveTo>
                  <a:pt x="72" y="132"/>
                </a:moveTo>
                <a:lnTo>
                  <a:pt x="72" y="132"/>
                </a:lnTo>
                <a:lnTo>
                  <a:pt x="74" y="132"/>
                </a:lnTo>
                <a:lnTo>
                  <a:pt x="74" y="132"/>
                </a:lnTo>
                <a:lnTo>
                  <a:pt x="77" y="130"/>
                </a:lnTo>
                <a:lnTo>
                  <a:pt x="77" y="130"/>
                </a:lnTo>
                <a:lnTo>
                  <a:pt x="77" y="128"/>
                </a:lnTo>
                <a:lnTo>
                  <a:pt x="77" y="127"/>
                </a:lnTo>
                <a:lnTo>
                  <a:pt x="77" y="127"/>
                </a:lnTo>
                <a:lnTo>
                  <a:pt x="74" y="130"/>
                </a:lnTo>
                <a:lnTo>
                  <a:pt x="72" y="132"/>
                </a:lnTo>
                <a:lnTo>
                  <a:pt x="72" y="132"/>
                </a:lnTo>
                <a:close/>
                <a:moveTo>
                  <a:pt x="11" y="112"/>
                </a:moveTo>
                <a:lnTo>
                  <a:pt x="11" y="112"/>
                </a:lnTo>
                <a:lnTo>
                  <a:pt x="13" y="110"/>
                </a:lnTo>
                <a:lnTo>
                  <a:pt x="13" y="107"/>
                </a:lnTo>
                <a:lnTo>
                  <a:pt x="13" y="107"/>
                </a:lnTo>
                <a:lnTo>
                  <a:pt x="11" y="108"/>
                </a:lnTo>
                <a:lnTo>
                  <a:pt x="11" y="108"/>
                </a:lnTo>
                <a:lnTo>
                  <a:pt x="11" y="112"/>
                </a:lnTo>
                <a:lnTo>
                  <a:pt x="11" y="112"/>
                </a:lnTo>
                <a:close/>
                <a:moveTo>
                  <a:pt x="112" y="147"/>
                </a:moveTo>
                <a:lnTo>
                  <a:pt x="112" y="147"/>
                </a:lnTo>
                <a:lnTo>
                  <a:pt x="107" y="151"/>
                </a:lnTo>
                <a:lnTo>
                  <a:pt x="107" y="151"/>
                </a:lnTo>
                <a:lnTo>
                  <a:pt x="108" y="154"/>
                </a:lnTo>
                <a:lnTo>
                  <a:pt x="108" y="154"/>
                </a:lnTo>
                <a:lnTo>
                  <a:pt x="112" y="147"/>
                </a:lnTo>
                <a:lnTo>
                  <a:pt x="112" y="147"/>
                </a:lnTo>
                <a:close/>
                <a:moveTo>
                  <a:pt x="116" y="155"/>
                </a:moveTo>
                <a:lnTo>
                  <a:pt x="116" y="155"/>
                </a:lnTo>
                <a:lnTo>
                  <a:pt x="116" y="155"/>
                </a:lnTo>
                <a:lnTo>
                  <a:pt x="116" y="155"/>
                </a:lnTo>
                <a:lnTo>
                  <a:pt x="115" y="155"/>
                </a:lnTo>
                <a:lnTo>
                  <a:pt x="115" y="155"/>
                </a:lnTo>
                <a:lnTo>
                  <a:pt x="109" y="162"/>
                </a:lnTo>
                <a:lnTo>
                  <a:pt x="109" y="162"/>
                </a:lnTo>
                <a:lnTo>
                  <a:pt x="109" y="162"/>
                </a:lnTo>
                <a:lnTo>
                  <a:pt x="109" y="162"/>
                </a:lnTo>
                <a:lnTo>
                  <a:pt x="116" y="155"/>
                </a:lnTo>
                <a:lnTo>
                  <a:pt x="116" y="155"/>
                </a:lnTo>
                <a:close/>
                <a:moveTo>
                  <a:pt x="31" y="222"/>
                </a:moveTo>
                <a:lnTo>
                  <a:pt x="31" y="222"/>
                </a:lnTo>
                <a:lnTo>
                  <a:pt x="28" y="226"/>
                </a:lnTo>
                <a:lnTo>
                  <a:pt x="28" y="226"/>
                </a:lnTo>
                <a:lnTo>
                  <a:pt x="28" y="228"/>
                </a:lnTo>
                <a:lnTo>
                  <a:pt x="28" y="228"/>
                </a:lnTo>
                <a:lnTo>
                  <a:pt x="28" y="228"/>
                </a:lnTo>
                <a:lnTo>
                  <a:pt x="31" y="225"/>
                </a:lnTo>
                <a:lnTo>
                  <a:pt x="31" y="223"/>
                </a:lnTo>
                <a:lnTo>
                  <a:pt x="31" y="222"/>
                </a:lnTo>
                <a:lnTo>
                  <a:pt x="31" y="222"/>
                </a:lnTo>
                <a:close/>
                <a:moveTo>
                  <a:pt x="60" y="130"/>
                </a:moveTo>
                <a:lnTo>
                  <a:pt x="60" y="130"/>
                </a:lnTo>
                <a:lnTo>
                  <a:pt x="57" y="134"/>
                </a:lnTo>
                <a:lnTo>
                  <a:pt x="55" y="137"/>
                </a:lnTo>
                <a:lnTo>
                  <a:pt x="55" y="137"/>
                </a:lnTo>
                <a:lnTo>
                  <a:pt x="60" y="132"/>
                </a:lnTo>
                <a:lnTo>
                  <a:pt x="60" y="132"/>
                </a:lnTo>
                <a:lnTo>
                  <a:pt x="60" y="130"/>
                </a:lnTo>
                <a:lnTo>
                  <a:pt x="60" y="130"/>
                </a:lnTo>
                <a:close/>
                <a:moveTo>
                  <a:pt x="11" y="174"/>
                </a:moveTo>
                <a:lnTo>
                  <a:pt x="11" y="174"/>
                </a:lnTo>
                <a:lnTo>
                  <a:pt x="11" y="174"/>
                </a:lnTo>
                <a:lnTo>
                  <a:pt x="11" y="174"/>
                </a:lnTo>
                <a:lnTo>
                  <a:pt x="13" y="172"/>
                </a:lnTo>
                <a:lnTo>
                  <a:pt x="13" y="172"/>
                </a:lnTo>
                <a:lnTo>
                  <a:pt x="11" y="166"/>
                </a:lnTo>
                <a:lnTo>
                  <a:pt x="11" y="166"/>
                </a:lnTo>
                <a:lnTo>
                  <a:pt x="11" y="174"/>
                </a:lnTo>
                <a:lnTo>
                  <a:pt x="11" y="174"/>
                </a:lnTo>
                <a:close/>
                <a:moveTo>
                  <a:pt x="16" y="215"/>
                </a:moveTo>
                <a:lnTo>
                  <a:pt x="16" y="215"/>
                </a:lnTo>
                <a:lnTo>
                  <a:pt x="17" y="213"/>
                </a:lnTo>
                <a:lnTo>
                  <a:pt x="17" y="211"/>
                </a:lnTo>
                <a:lnTo>
                  <a:pt x="17" y="211"/>
                </a:lnTo>
                <a:lnTo>
                  <a:pt x="17" y="208"/>
                </a:lnTo>
                <a:lnTo>
                  <a:pt x="17" y="208"/>
                </a:lnTo>
                <a:lnTo>
                  <a:pt x="17" y="206"/>
                </a:lnTo>
                <a:lnTo>
                  <a:pt x="17" y="206"/>
                </a:lnTo>
                <a:lnTo>
                  <a:pt x="16" y="206"/>
                </a:lnTo>
                <a:lnTo>
                  <a:pt x="16" y="206"/>
                </a:lnTo>
                <a:lnTo>
                  <a:pt x="16" y="215"/>
                </a:lnTo>
                <a:lnTo>
                  <a:pt x="16" y="215"/>
                </a:lnTo>
                <a:close/>
                <a:moveTo>
                  <a:pt x="88" y="182"/>
                </a:moveTo>
                <a:lnTo>
                  <a:pt x="88" y="182"/>
                </a:lnTo>
                <a:lnTo>
                  <a:pt x="89" y="182"/>
                </a:lnTo>
                <a:lnTo>
                  <a:pt x="89" y="182"/>
                </a:lnTo>
                <a:lnTo>
                  <a:pt x="94" y="178"/>
                </a:lnTo>
                <a:lnTo>
                  <a:pt x="97" y="175"/>
                </a:lnTo>
                <a:lnTo>
                  <a:pt x="97" y="175"/>
                </a:lnTo>
                <a:lnTo>
                  <a:pt x="88" y="182"/>
                </a:lnTo>
                <a:lnTo>
                  <a:pt x="88" y="182"/>
                </a:lnTo>
                <a:close/>
                <a:moveTo>
                  <a:pt x="61" y="182"/>
                </a:moveTo>
                <a:lnTo>
                  <a:pt x="61" y="182"/>
                </a:lnTo>
                <a:lnTo>
                  <a:pt x="57" y="186"/>
                </a:lnTo>
                <a:lnTo>
                  <a:pt x="55" y="189"/>
                </a:lnTo>
                <a:lnTo>
                  <a:pt x="55" y="189"/>
                </a:lnTo>
                <a:lnTo>
                  <a:pt x="61" y="182"/>
                </a:lnTo>
                <a:lnTo>
                  <a:pt x="61" y="182"/>
                </a:lnTo>
                <a:close/>
                <a:moveTo>
                  <a:pt x="6" y="145"/>
                </a:moveTo>
                <a:lnTo>
                  <a:pt x="6" y="145"/>
                </a:lnTo>
                <a:lnTo>
                  <a:pt x="6" y="147"/>
                </a:lnTo>
                <a:lnTo>
                  <a:pt x="6" y="147"/>
                </a:lnTo>
                <a:lnTo>
                  <a:pt x="6" y="151"/>
                </a:lnTo>
                <a:lnTo>
                  <a:pt x="6" y="151"/>
                </a:lnTo>
                <a:lnTo>
                  <a:pt x="7" y="149"/>
                </a:lnTo>
                <a:lnTo>
                  <a:pt x="6" y="145"/>
                </a:lnTo>
                <a:lnTo>
                  <a:pt x="6" y="145"/>
                </a:lnTo>
                <a:close/>
                <a:moveTo>
                  <a:pt x="43" y="37"/>
                </a:moveTo>
                <a:lnTo>
                  <a:pt x="43" y="37"/>
                </a:lnTo>
                <a:lnTo>
                  <a:pt x="45" y="40"/>
                </a:lnTo>
                <a:lnTo>
                  <a:pt x="47" y="40"/>
                </a:lnTo>
                <a:lnTo>
                  <a:pt x="47" y="40"/>
                </a:lnTo>
                <a:lnTo>
                  <a:pt x="47" y="40"/>
                </a:lnTo>
                <a:lnTo>
                  <a:pt x="47" y="40"/>
                </a:lnTo>
                <a:lnTo>
                  <a:pt x="43" y="36"/>
                </a:lnTo>
                <a:lnTo>
                  <a:pt x="43" y="36"/>
                </a:lnTo>
                <a:lnTo>
                  <a:pt x="43" y="37"/>
                </a:lnTo>
                <a:lnTo>
                  <a:pt x="43" y="37"/>
                </a:lnTo>
                <a:close/>
                <a:moveTo>
                  <a:pt x="82" y="94"/>
                </a:moveTo>
                <a:lnTo>
                  <a:pt x="82" y="94"/>
                </a:lnTo>
                <a:lnTo>
                  <a:pt x="80" y="91"/>
                </a:lnTo>
                <a:lnTo>
                  <a:pt x="80" y="91"/>
                </a:lnTo>
                <a:lnTo>
                  <a:pt x="80" y="93"/>
                </a:lnTo>
                <a:lnTo>
                  <a:pt x="80" y="93"/>
                </a:lnTo>
                <a:lnTo>
                  <a:pt x="81" y="95"/>
                </a:lnTo>
                <a:lnTo>
                  <a:pt x="81" y="95"/>
                </a:lnTo>
                <a:lnTo>
                  <a:pt x="82" y="94"/>
                </a:lnTo>
                <a:lnTo>
                  <a:pt x="82" y="94"/>
                </a:lnTo>
                <a:close/>
                <a:moveTo>
                  <a:pt x="11" y="222"/>
                </a:moveTo>
                <a:lnTo>
                  <a:pt x="11" y="222"/>
                </a:lnTo>
                <a:lnTo>
                  <a:pt x="11" y="218"/>
                </a:lnTo>
                <a:lnTo>
                  <a:pt x="13" y="212"/>
                </a:lnTo>
                <a:lnTo>
                  <a:pt x="13" y="212"/>
                </a:lnTo>
                <a:lnTo>
                  <a:pt x="11" y="222"/>
                </a:lnTo>
                <a:lnTo>
                  <a:pt x="11" y="222"/>
                </a:lnTo>
                <a:close/>
                <a:moveTo>
                  <a:pt x="35" y="212"/>
                </a:moveTo>
                <a:lnTo>
                  <a:pt x="35" y="212"/>
                </a:lnTo>
                <a:lnTo>
                  <a:pt x="28" y="220"/>
                </a:lnTo>
                <a:lnTo>
                  <a:pt x="28" y="220"/>
                </a:lnTo>
                <a:lnTo>
                  <a:pt x="35" y="212"/>
                </a:lnTo>
                <a:lnTo>
                  <a:pt x="35" y="212"/>
                </a:lnTo>
                <a:lnTo>
                  <a:pt x="35" y="212"/>
                </a:lnTo>
                <a:lnTo>
                  <a:pt x="35" y="212"/>
                </a:lnTo>
                <a:close/>
                <a:moveTo>
                  <a:pt x="27" y="33"/>
                </a:moveTo>
                <a:lnTo>
                  <a:pt x="27" y="33"/>
                </a:lnTo>
                <a:lnTo>
                  <a:pt x="26" y="34"/>
                </a:lnTo>
                <a:lnTo>
                  <a:pt x="26" y="34"/>
                </a:lnTo>
                <a:lnTo>
                  <a:pt x="28" y="36"/>
                </a:lnTo>
                <a:lnTo>
                  <a:pt x="28" y="36"/>
                </a:lnTo>
                <a:lnTo>
                  <a:pt x="30" y="34"/>
                </a:lnTo>
                <a:lnTo>
                  <a:pt x="30" y="34"/>
                </a:lnTo>
                <a:lnTo>
                  <a:pt x="27" y="33"/>
                </a:lnTo>
                <a:lnTo>
                  <a:pt x="27" y="33"/>
                </a:lnTo>
                <a:close/>
                <a:moveTo>
                  <a:pt x="11" y="223"/>
                </a:moveTo>
                <a:lnTo>
                  <a:pt x="11" y="223"/>
                </a:lnTo>
                <a:lnTo>
                  <a:pt x="11" y="235"/>
                </a:lnTo>
                <a:lnTo>
                  <a:pt x="11" y="235"/>
                </a:lnTo>
                <a:lnTo>
                  <a:pt x="11" y="226"/>
                </a:lnTo>
                <a:lnTo>
                  <a:pt x="11" y="223"/>
                </a:lnTo>
                <a:lnTo>
                  <a:pt x="11" y="223"/>
                </a:lnTo>
                <a:close/>
                <a:moveTo>
                  <a:pt x="4" y="83"/>
                </a:moveTo>
                <a:lnTo>
                  <a:pt x="4" y="83"/>
                </a:lnTo>
                <a:lnTo>
                  <a:pt x="4" y="93"/>
                </a:lnTo>
                <a:lnTo>
                  <a:pt x="4" y="93"/>
                </a:lnTo>
                <a:lnTo>
                  <a:pt x="6" y="88"/>
                </a:lnTo>
                <a:lnTo>
                  <a:pt x="4" y="83"/>
                </a:lnTo>
                <a:lnTo>
                  <a:pt x="4" y="83"/>
                </a:lnTo>
                <a:close/>
                <a:moveTo>
                  <a:pt x="37" y="216"/>
                </a:moveTo>
                <a:lnTo>
                  <a:pt x="37" y="216"/>
                </a:lnTo>
                <a:lnTo>
                  <a:pt x="33" y="220"/>
                </a:lnTo>
                <a:lnTo>
                  <a:pt x="33" y="220"/>
                </a:lnTo>
                <a:lnTo>
                  <a:pt x="35" y="220"/>
                </a:lnTo>
                <a:lnTo>
                  <a:pt x="35" y="220"/>
                </a:lnTo>
                <a:lnTo>
                  <a:pt x="37" y="219"/>
                </a:lnTo>
                <a:lnTo>
                  <a:pt x="37" y="218"/>
                </a:lnTo>
                <a:lnTo>
                  <a:pt x="37" y="216"/>
                </a:lnTo>
                <a:lnTo>
                  <a:pt x="37" y="216"/>
                </a:lnTo>
                <a:close/>
                <a:moveTo>
                  <a:pt x="107" y="125"/>
                </a:moveTo>
                <a:lnTo>
                  <a:pt x="107" y="125"/>
                </a:lnTo>
                <a:lnTo>
                  <a:pt x="107" y="128"/>
                </a:lnTo>
                <a:lnTo>
                  <a:pt x="107" y="128"/>
                </a:lnTo>
                <a:lnTo>
                  <a:pt x="107" y="128"/>
                </a:lnTo>
                <a:lnTo>
                  <a:pt x="107" y="128"/>
                </a:lnTo>
                <a:lnTo>
                  <a:pt x="108" y="127"/>
                </a:lnTo>
                <a:lnTo>
                  <a:pt x="108" y="124"/>
                </a:lnTo>
                <a:lnTo>
                  <a:pt x="108" y="124"/>
                </a:lnTo>
                <a:lnTo>
                  <a:pt x="107" y="125"/>
                </a:lnTo>
                <a:lnTo>
                  <a:pt x="107" y="125"/>
                </a:lnTo>
                <a:close/>
                <a:moveTo>
                  <a:pt x="24" y="30"/>
                </a:moveTo>
                <a:lnTo>
                  <a:pt x="24" y="30"/>
                </a:lnTo>
                <a:lnTo>
                  <a:pt x="23" y="29"/>
                </a:lnTo>
                <a:lnTo>
                  <a:pt x="23" y="29"/>
                </a:lnTo>
                <a:lnTo>
                  <a:pt x="21" y="31"/>
                </a:lnTo>
                <a:lnTo>
                  <a:pt x="21" y="31"/>
                </a:lnTo>
                <a:lnTo>
                  <a:pt x="23" y="31"/>
                </a:lnTo>
                <a:lnTo>
                  <a:pt x="23" y="31"/>
                </a:lnTo>
                <a:lnTo>
                  <a:pt x="24" y="30"/>
                </a:lnTo>
                <a:lnTo>
                  <a:pt x="24" y="30"/>
                </a:lnTo>
                <a:close/>
                <a:moveTo>
                  <a:pt x="72" y="91"/>
                </a:moveTo>
                <a:lnTo>
                  <a:pt x="72" y="91"/>
                </a:lnTo>
                <a:lnTo>
                  <a:pt x="72" y="90"/>
                </a:lnTo>
                <a:lnTo>
                  <a:pt x="72" y="90"/>
                </a:lnTo>
                <a:lnTo>
                  <a:pt x="71" y="87"/>
                </a:lnTo>
                <a:lnTo>
                  <a:pt x="71" y="87"/>
                </a:lnTo>
                <a:lnTo>
                  <a:pt x="70" y="88"/>
                </a:lnTo>
                <a:lnTo>
                  <a:pt x="70" y="88"/>
                </a:lnTo>
                <a:lnTo>
                  <a:pt x="72" y="91"/>
                </a:lnTo>
                <a:lnTo>
                  <a:pt x="72" y="91"/>
                </a:lnTo>
                <a:close/>
                <a:moveTo>
                  <a:pt x="116" y="223"/>
                </a:moveTo>
                <a:lnTo>
                  <a:pt x="116" y="223"/>
                </a:lnTo>
                <a:lnTo>
                  <a:pt x="116" y="223"/>
                </a:lnTo>
                <a:lnTo>
                  <a:pt x="116" y="223"/>
                </a:lnTo>
                <a:lnTo>
                  <a:pt x="122" y="218"/>
                </a:lnTo>
                <a:lnTo>
                  <a:pt x="122" y="218"/>
                </a:lnTo>
                <a:lnTo>
                  <a:pt x="121" y="218"/>
                </a:lnTo>
                <a:lnTo>
                  <a:pt x="121" y="218"/>
                </a:lnTo>
                <a:lnTo>
                  <a:pt x="116" y="222"/>
                </a:lnTo>
                <a:lnTo>
                  <a:pt x="116" y="222"/>
                </a:lnTo>
                <a:lnTo>
                  <a:pt x="116" y="223"/>
                </a:lnTo>
                <a:lnTo>
                  <a:pt x="116" y="223"/>
                </a:lnTo>
                <a:close/>
                <a:moveTo>
                  <a:pt x="128" y="135"/>
                </a:moveTo>
                <a:lnTo>
                  <a:pt x="128" y="135"/>
                </a:lnTo>
                <a:lnTo>
                  <a:pt x="126" y="134"/>
                </a:lnTo>
                <a:lnTo>
                  <a:pt x="125" y="135"/>
                </a:lnTo>
                <a:lnTo>
                  <a:pt x="125" y="138"/>
                </a:lnTo>
                <a:lnTo>
                  <a:pt x="125" y="138"/>
                </a:lnTo>
                <a:lnTo>
                  <a:pt x="128" y="135"/>
                </a:lnTo>
                <a:lnTo>
                  <a:pt x="128" y="135"/>
                </a:lnTo>
                <a:close/>
                <a:moveTo>
                  <a:pt x="64" y="137"/>
                </a:moveTo>
                <a:lnTo>
                  <a:pt x="64" y="137"/>
                </a:lnTo>
                <a:lnTo>
                  <a:pt x="64" y="135"/>
                </a:lnTo>
                <a:lnTo>
                  <a:pt x="64" y="132"/>
                </a:lnTo>
                <a:lnTo>
                  <a:pt x="64" y="132"/>
                </a:lnTo>
                <a:lnTo>
                  <a:pt x="62" y="135"/>
                </a:lnTo>
                <a:lnTo>
                  <a:pt x="64" y="137"/>
                </a:lnTo>
                <a:lnTo>
                  <a:pt x="64" y="137"/>
                </a:lnTo>
                <a:close/>
                <a:moveTo>
                  <a:pt x="24" y="105"/>
                </a:moveTo>
                <a:lnTo>
                  <a:pt x="24" y="105"/>
                </a:lnTo>
                <a:lnTo>
                  <a:pt x="23" y="108"/>
                </a:lnTo>
                <a:lnTo>
                  <a:pt x="23" y="111"/>
                </a:lnTo>
                <a:lnTo>
                  <a:pt x="23" y="111"/>
                </a:lnTo>
                <a:lnTo>
                  <a:pt x="24" y="108"/>
                </a:lnTo>
                <a:lnTo>
                  <a:pt x="24" y="105"/>
                </a:lnTo>
                <a:lnTo>
                  <a:pt x="24" y="105"/>
                </a:lnTo>
                <a:close/>
                <a:moveTo>
                  <a:pt x="14" y="54"/>
                </a:moveTo>
                <a:lnTo>
                  <a:pt x="14" y="54"/>
                </a:lnTo>
                <a:lnTo>
                  <a:pt x="14" y="54"/>
                </a:lnTo>
                <a:lnTo>
                  <a:pt x="14" y="54"/>
                </a:lnTo>
                <a:lnTo>
                  <a:pt x="18" y="50"/>
                </a:lnTo>
                <a:lnTo>
                  <a:pt x="18" y="50"/>
                </a:lnTo>
                <a:lnTo>
                  <a:pt x="17" y="49"/>
                </a:lnTo>
                <a:lnTo>
                  <a:pt x="17" y="49"/>
                </a:lnTo>
                <a:lnTo>
                  <a:pt x="14" y="54"/>
                </a:lnTo>
                <a:lnTo>
                  <a:pt x="14" y="54"/>
                </a:lnTo>
                <a:close/>
                <a:moveTo>
                  <a:pt x="26" y="49"/>
                </a:moveTo>
                <a:lnTo>
                  <a:pt x="26" y="49"/>
                </a:lnTo>
                <a:lnTo>
                  <a:pt x="26" y="49"/>
                </a:lnTo>
                <a:lnTo>
                  <a:pt x="26" y="49"/>
                </a:lnTo>
                <a:lnTo>
                  <a:pt x="30" y="43"/>
                </a:lnTo>
                <a:lnTo>
                  <a:pt x="30" y="43"/>
                </a:lnTo>
                <a:lnTo>
                  <a:pt x="30" y="43"/>
                </a:lnTo>
                <a:lnTo>
                  <a:pt x="30" y="43"/>
                </a:lnTo>
                <a:lnTo>
                  <a:pt x="26" y="49"/>
                </a:lnTo>
                <a:lnTo>
                  <a:pt x="26" y="49"/>
                </a:lnTo>
                <a:close/>
                <a:moveTo>
                  <a:pt x="54" y="66"/>
                </a:moveTo>
                <a:lnTo>
                  <a:pt x="54" y="66"/>
                </a:lnTo>
                <a:lnTo>
                  <a:pt x="55" y="64"/>
                </a:lnTo>
                <a:lnTo>
                  <a:pt x="55" y="64"/>
                </a:lnTo>
                <a:lnTo>
                  <a:pt x="53" y="61"/>
                </a:lnTo>
                <a:lnTo>
                  <a:pt x="53" y="61"/>
                </a:lnTo>
                <a:lnTo>
                  <a:pt x="53" y="63"/>
                </a:lnTo>
                <a:lnTo>
                  <a:pt x="54" y="66"/>
                </a:lnTo>
                <a:lnTo>
                  <a:pt x="54" y="66"/>
                </a:lnTo>
                <a:close/>
                <a:moveTo>
                  <a:pt x="10" y="66"/>
                </a:moveTo>
                <a:lnTo>
                  <a:pt x="10" y="66"/>
                </a:lnTo>
                <a:lnTo>
                  <a:pt x="11" y="66"/>
                </a:lnTo>
                <a:lnTo>
                  <a:pt x="11" y="66"/>
                </a:lnTo>
                <a:lnTo>
                  <a:pt x="13" y="63"/>
                </a:lnTo>
                <a:lnTo>
                  <a:pt x="13" y="63"/>
                </a:lnTo>
                <a:lnTo>
                  <a:pt x="14" y="60"/>
                </a:lnTo>
                <a:lnTo>
                  <a:pt x="14" y="60"/>
                </a:lnTo>
                <a:lnTo>
                  <a:pt x="11" y="63"/>
                </a:lnTo>
                <a:lnTo>
                  <a:pt x="10" y="66"/>
                </a:lnTo>
                <a:lnTo>
                  <a:pt x="10" y="66"/>
                </a:lnTo>
                <a:close/>
                <a:moveTo>
                  <a:pt x="11" y="43"/>
                </a:moveTo>
                <a:lnTo>
                  <a:pt x="11" y="43"/>
                </a:lnTo>
                <a:lnTo>
                  <a:pt x="14" y="37"/>
                </a:lnTo>
                <a:lnTo>
                  <a:pt x="14" y="37"/>
                </a:lnTo>
                <a:lnTo>
                  <a:pt x="11" y="40"/>
                </a:lnTo>
                <a:lnTo>
                  <a:pt x="11" y="43"/>
                </a:lnTo>
                <a:lnTo>
                  <a:pt x="11" y="43"/>
                </a:lnTo>
                <a:close/>
                <a:moveTo>
                  <a:pt x="20" y="219"/>
                </a:moveTo>
                <a:lnTo>
                  <a:pt x="20" y="219"/>
                </a:lnTo>
                <a:lnTo>
                  <a:pt x="21" y="213"/>
                </a:lnTo>
                <a:lnTo>
                  <a:pt x="21" y="213"/>
                </a:lnTo>
                <a:lnTo>
                  <a:pt x="20" y="216"/>
                </a:lnTo>
                <a:lnTo>
                  <a:pt x="20" y="219"/>
                </a:lnTo>
                <a:lnTo>
                  <a:pt x="20" y="219"/>
                </a:lnTo>
                <a:close/>
                <a:moveTo>
                  <a:pt x="101" y="114"/>
                </a:moveTo>
                <a:lnTo>
                  <a:pt x="101" y="114"/>
                </a:lnTo>
                <a:lnTo>
                  <a:pt x="101" y="111"/>
                </a:lnTo>
                <a:lnTo>
                  <a:pt x="101" y="111"/>
                </a:lnTo>
                <a:lnTo>
                  <a:pt x="101" y="110"/>
                </a:lnTo>
                <a:lnTo>
                  <a:pt x="101" y="110"/>
                </a:lnTo>
                <a:lnTo>
                  <a:pt x="99" y="112"/>
                </a:lnTo>
                <a:lnTo>
                  <a:pt x="99" y="112"/>
                </a:lnTo>
                <a:lnTo>
                  <a:pt x="99" y="114"/>
                </a:lnTo>
                <a:lnTo>
                  <a:pt x="99" y="114"/>
                </a:lnTo>
                <a:lnTo>
                  <a:pt x="101" y="114"/>
                </a:lnTo>
                <a:lnTo>
                  <a:pt x="101" y="114"/>
                </a:lnTo>
                <a:close/>
                <a:moveTo>
                  <a:pt x="24" y="233"/>
                </a:moveTo>
                <a:lnTo>
                  <a:pt x="24" y="233"/>
                </a:lnTo>
                <a:lnTo>
                  <a:pt x="27" y="230"/>
                </a:lnTo>
                <a:lnTo>
                  <a:pt x="26" y="229"/>
                </a:lnTo>
                <a:lnTo>
                  <a:pt x="26" y="229"/>
                </a:lnTo>
                <a:lnTo>
                  <a:pt x="24" y="233"/>
                </a:lnTo>
                <a:lnTo>
                  <a:pt x="24" y="233"/>
                </a:lnTo>
                <a:close/>
                <a:moveTo>
                  <a:pt x="17" y="131"/>
                </a:moveTo>
                <a:lnTo>
                  <a:pt x="17" y="131"/>
                </a:lnTo>
                <a:lnTo>
                  <a:pt x="16" y="132"/>
                </a:lnTo>
                <a:lnTo>
                  <a:pt x="16" y="135"/>
                </a:lnTo>
                <a:lnTo>
                  <a:pt x="16" y="135"/>
                </a:lnTo>
                <a:lnTo>
                  <a:pt x="17" y="134"/>
                </a:lnTo>
                <a:lnTo>
                  <a:pt x="17" y="131"/>
                </a:lnTo>
                <a:lnTo>
                  <a:pt x="17" y="131"/>
                </a:lnTo>
                <a:close/>
                <a:moveTo>
                  <a:pt x="13" y="203"/>
                </a:moveTo>
                <a:lnTo>
                  <a:pt x="13" y="203"/>
                </a:lnTo>
                <a:lnTo>
                  <a:pt x="13" y="205"/>
                </a:lnTo>
                <a:lnTo>
                  <a:pt x="13" y="205"/>
                </a:lnTo>
                <a:lnTo>
                  <a:pt x="14" y="196"/>
                </a:lnTo>
                <a:lnTo>
                  <a:pt x="14" y="196"/>
                </a:lnTo>
                <a:lnTo>
                  <a:pt x="13" y="196"/>
                </a:lnTo>
                <a:lnTo>
                  <a:pt x="13" y="196"/>
                </a:lnTo>
                <a:lnTo>
                  <a:pt x="13" y="203"/>
                </a:lnTo>
                <a:lnTo>
                  <a:pt x="13" y="203"/>
                </a:lnTo>
                <a:close/>
                <a:moveTo>
                  <a:pt x="122" y="149"/>
                </a:moveTo>
                <a:lnTo>
                  <a:pt x="122" y="149"/>
                </a:lnTo>
                <a:lnTo>
                  <a:pt x="122" y="149"/>
                </a:lnTo>
                <a:lnTo>
                  <a:pt x="122" y="149"/>
                </a:lnTo>
                <a:lnTo>
                  <a:pt x="126" y="147"/>
                </a:lnTo>
                <a:lnTo>
                  <a:pt x="126" y="147"/>
                </a:lnTo>
                <a:lnTo>
                  <a:pt x="126" y="147"/>
                </a:lnTo>
                <a:lnTo>
                  <a:pt x="126" y="145"/>
                </a:lnTo>
                <a:lnTo>
                  <a:pt x="126" y="145"/>
                </a:lnTo>
                <a:lnTo>
                  <a:pt x="122" y="149"/>
                </a:lnTo>
                <a:lnTo>
                  <a:pt x="122" y="149"/>
                </a:lnTo>
                <a:close/>
                <a:moveTo>
                  <a:pt x="17" y="37"/>
                </a:moveTo>
                <a:lnTo>
                  <a:pt x="17" y="37"/>
                </a:lnTo>
                <a:lnTo>
                  <a:pt x="18" y="37"/>
                </a:lnTo>
                <a:lnTo>
                  <a:pt x="18" y="37"/>
                </a:lnTo>
                <a:lnTo>
                  <a:pt x="20" y="34"/>
                </a:lnTo>
                <a:lnTo>
                  <a:pt x="20" y="34"/>
                </a:lnTo>
                <a:lnTo>
                  <a:pt x="20" y="34"/>
                </a:lnTo>
                <a:lnTo>
                  <a:pt x="20" y="34"/>
                </a:lnTo>
                <a:lnTo>
                  <a:pt x="18" y="34"/>
                </a:lnTo>
                <a:lnTo>
                  <a:pt x="18" y="34"/>
                </a:lnTo>
                <a:lnTo>
                  <a:pt x="17" y="37"/>
                </a:lnTo>
                <a:lnTo>
                  <a:pt x="17" y="37"/>
                </a:lnTo>
                <a:close/>
                <a:moveTo>
                  <a:pt x="145" y="189"/>
                </a:moveTo>
                <a:lnTo>
                  <a:pt x="145" y="189"/>
                </a:lnTo>
                <a:lnTo>
                  <a:pt x="146" y="186"/>
                </a:lnTo>
                <a:lnTo>
                  <a:pt x="145" y="185"/>
                </a:lnTo>
                <a:lnTo>
                  <a:pt x="145" y="185"/>
                </a:lnTo>
                <a:lnTo>
                  <a:pt x="145" y="189"/>
                </a:lnTo>
                <a:lnTo>
                  <a:pt x="145" y="189"/>
                </a:lnTo>
                <a:close/>
                <a:moveTo>
                  <a:pt x="51" y="141"/>
                </a:moveTo>
                <a:lnTo>
                  <a:pt x="51" y="141"/>
                </a:lnTo>
                <a:lnTo>
                  <a:pt x="50" y="144"/>
                </a:lnTo>
                <a:lnTo>
                  <a:pt x="48" y="145"/>
                </a:lnTo>
                <a:lnTo>
                  <a:pt x="48" y="145"/>
                </a:lnTo>
                <a:lnTo>
                  <a:pt x="50" y="144"/>
                </a:lnTo>
                <a:lnTo>
                  <a:pt x="51" y="141"/>
                </a:lnTo>
                <a:lnTo>
                  <a:pt x="51" y="141"/>
                </a:lnTo>
                <a:close/>
                <a:moveTo>
                  <a:pt x="111" y="132"/>
                </a:moveTo>
                <a:lnTo>
                  <a:pt x="111" y="132"/>
                </a:lnTo>
                <a:lnTo>
                  <a:pt x="111" y="132"/>
                </a:lnTo>
                <a:lnTo>
                  <a:pt x="111" y="132"/>
                </a:lnTo>
                <a:lnTo>
                  <a:pt x="114" y="131"/>
                </a:lnTo>
                <a:lnTo>
                  <a:pt x="114" y="131"/>
                </a:lnTo>
                <a:lnTo>
                  <a:pt x="112" y="131"/>
                </a:lnTo>
                <a:lnTo>
                  <a:pt x="112" y="131"/>
                </a:lnTo>
                <a:lnTo>
                  <a:pt x="111" y="131"/>
                </a:lnTo>
                <a:lnTo>
                  <a:pt x="111" y="131"/>
                </a:lnTo>
                <a:lnTo>
                  <a:pt x="111" y="132"/>
                </a:lnTo>
                <a:lnTo>
                  <a:pt x="111" y="132"/>
                </a:lnTo>
                <a:close/>
                <a:moveTo>
                  <a:pt x="47" y="50"/>
                </a:moveTo>
                <a:lnTo>
                  <a:pt x="47" y="50"/>
                </a:lnTo>
                <a:lnTo>
                  <a:pt x="51" y="53"/>
                </a:lnTo>
                <a:lnTo>
                  <a:pt x="51" y="53"/>
                </a:lnTo>
                <a:lnTo>
                  <a:pt x="47" y="50"/>
                </a:lnTo>
                <a:lnTo>
                  <a:pt x="47" y="50"/>
                </a:lnTo>
                <a:close/>
                <a:moveTo>
                  <a:pt x="37" y="225"/>
                </a:moveTo>
                <a:lnTo>
                  <a:pt x="37" y="225"/>
                </a:lnTo>
                <a:lnTo>
                  <a:pt x="40" y="220"/>
                </a:lnTo>
                <a:lnTo>
                  <a:pt x="40" y="220"/>
                </a:lnTo>
                <a:lnTo>
                  <a:pt x="38" y="220"/>
                </a:lnTo>
                <a:lnTo>
                  <a:pt x="38" y="222"/>
                </a:lnTo>
                <a:lnTo>
                  <a:pt x="38" y="222"/>
                </a:lnTo>
                <a:lnTo>
                  <a:pt x="37" y="223"/>
                </a:lnTo>
                <a:lnTo>
                  <a:pt x="37" y="225"/>
                </a:lnTo>
                <a:lnTo>
                  <a:pt x="37" y="225"/>
                </a:lnTo>
                <a:close/>
                <a:moveTo>
                  <a:pt x="77" y="169"/>
                </a:moveTo>
                <a:lnTo>
                  <a:pt x="77" y="169"/>
                </a:lnTo>
                <a:lnTo>
                  <a:pt x="81" y="165"/>
                </a:lnTo>
                <a:lnTo>
                  <a:pt x="81" y="165"/>
                </a:lnTo>
                <a:lnTo>
                  <a:pt x="78" y="168"/>
                </a:lnTo>
                <a:lnTo>
                  <a:pt x="77" y="169"/>
                </a:lnTo>
                <a:lnTo>
                  <a:pt x="77" y="169"/>
                </a:lnTo>
                <a:close/>
                <a:moveTo>
                  <a:pt x="17" y="240"/>
                </a:moveTo>
                <a:lnTo>
                  <a:pt x="17" y="240"/>
                </a:lnTo>
                <a:lnTo>
                  <a:pt x="18" y="238"/>
                </a:lnTo>
                <a:lnTo>
                  <a:pt x="18" y="238"/>
                </a:lnTo>
                <a:lnTo>
                  <a:pt x="17" y="239"/>
                </a:lnTo>
                <a:lnTo>
                  <a:pt x="17" y="240"/>
                </a:lnTo>
                <a:lnTo>
                  <a:pt x="17" y="240"/>
                </a:lnTo>
                <a:close/>
                <a:moveTo>
                  <a:pt x="38" y="44"/>
                </a:moveTo>
                <a:lnTo>
                  <a:pt x="38" y="44"/>
                </a:lnTo>
                <a:lnTo>
                  <a:pt x="37" y="44"/>
                </a:lnTo>
                <a:lnTo>
                  <a:pt x="37" y="44"/>
                </a:lnTo>
                <a:lnTo>
                  <a:pt x="40" y="47"/>
                </a:lnTo>
                <a:lnTo>
                  <a:pt x="40" y="47"/>
                </a:lnTo>
                <a:lnTo>
                  <a:pt x="40" y="47"/>
                </a:lnTo>
                <a:lnTo>
                  <a:pt x="40" y="47"/>
                </a:lnTo>
                <a:lnTo>
                  <a:pt x="38" y="44"/>
                </a:lnTo>
                <a:lnTo>
                  <a:pt x="38" y="44"/>
                </a:lnTo>
                <a:close/>
                <a:moveTo>
                  <a:pt x="101" y="132"/>
                </a:moveTo>
                <a:lnTo>
                  <a:pt x="101" y="132"/>
                </a:lnTo>
                <a:lnTo>
                  <a:pt x="101" y="132"/>
                </a:lnTo>
                <a:lnTo>
                  <a:pt x="101" y="130"/>
                </a:lnTo>
                <a:lnTo>
                  <a:pt x="101" y="130"/>
                </a:lnTo>
                <a:lnTo>
                  <a:pt x="99" y="131"/>
                </a:lnTo>
                <a:lnTo>
                  <a:pt x="101" y="132"/>
                </a:lnTo>
                <a:lnTo>
                  <a:pt x="101" y="132"/>
                </a:lnTo>
                <a:close/>
                <a:moveTo>
                  <a:pt x="126" y="122"/>
                </a:moveTo>
                <a:lnTo>
                  <a:pt x="126" y="122"/>
                </a:lnTo>
                <a:lnTo>
                  <a:pt x="126" y="121"/>
                </a:lnTo>
                <a:lnTo>
                  <a:pt x="126" y="121"/>
                </a:lnTo>
                <a:lnTo>
                  <a:pt x="125" y="118"/>
                </a:lnTo>
                <a:lnTo>
                  <a:pt x="125" y="118"/>
                </a:lnTo>
                <a:lnTo>
                  <a:pt x="125" y="121"/>
                </a:lnTo>
                <a:lnTo>
                  <a:pt x="126" y="122"/>
                </a:lnTo>
                <a:lnTo>
                  <a:pt x="126" y="122"/>
                </a:lnTo>
                <a:close/>
                <a:moveTo>
                  <a:pt x="146" y="192"/>
                </a:moveTo>
                <a:lnTo>
                  <a:pt x="146" y="192"/>
                </a:lnTo>
                <a:lnTo>
                  <a:pt x="148" y="193"/>
                </a:lnTo>
                <a:lnTo>
                  <a:pt x="148" y="193"/>
                </a:lnTo>
                <a:lnTo>
                  <a:pt x="148" y="193"/>
                </a:lnTo>
                <a:lnTo>
                  <a:pt x="148" y="192"/>
                </a:lnTo>
                <a:lnTo>
                  <a:pt x="148" y="192"/>
                </a:lnTo>
                <a:lnTo>
                  <a:pt x="146" y="192"/>
                </a:lnTo>
                <a:lnTo>
                  <a:pt x="146" y="192"/>
                </a:lnTo>
                <a:close/>
                <a:moveTo>
                  <a:pt x="45" y="159"/>
                </a:moveTo>
                <a:lnTo>
                  <a:pt x="45" y="159"/>
                </a:lnTo>
                <a:lnTo>
                  <a:pt x="45" y="155"/>
                </a:lnTo>
                <a:lnTo>
                  <a:pt x="45" y="155"/>
                </a:lnTo>
                <a:lnTo>
                  <a:pt x="44" y="157"/>
                </a:lnTo>
                <a:lnTo>
                  <a:pt x="45" y="159"/>
                </a:lnTo>
                <a:lnTo>
                  <a:pt x="45" y="159"/>
                </a:lnTo>
                <a:close/>
                <a:moveTo>
                  <a:pt x="6" y="189"/>
                </a:moveTo>
                <a:lnTo>
                  <a:pt x="6" y="189"/>
                </a:lnTo>
                <a:lnTo>
                  <a:pt x="6" y="186"/>
                </a:lnTo>
                <a:lnTo>
                  <a:pt x="6" y="185"/>
                </a:lnTo>
                <a:lnTo>
                  <a:pt x="6" y="185"/>
                </a:lnTo>
                <a:lnTo>
                  <a:pt x="6" y="189"/>
                </a:lnTo>
                <a:lnTo>
                  <a:pt x="6" y="189"/>
                </a:lnTo>
                <a:close/>
                <a:moveTo>
                  <a:pt x="31" y="186"/>
                </a:moveTo>
                <a:lnTo>
                  <a:pt x="31" y="186"/>
                </a:lnTo>
                <a:lnTo>
                  <a:pt x="31" y="191"/>
                </a:lnTo>
                <a:lnTo>
                  <a:pt x="31" y="191"/>
                </a:lnTo>
                <a:lnTo>
                  <a:pt x="31" y="189"/>
                </a:lnTo>
                <a:lnTo>
                  <a:pt x="31" y="186"/>
                </a:lnTo>
                <a:lnTo>
                  <a:pt x="31" y="186"/>
                </a:lnTo>
                <a:close/>
                <a:moveTo>
                  <a:pt x="64" y="273"/>
                </a:moveTo>
                <a:lnTo>
                  <a:pt x="64" y="273"/>
                </a:lnTo>
                <a:lnTo>
                  <a:pt x="65" y="270"/>
                </a:lnTo>
                <a:lnTo>
                  <a:pt x="65" y="270"/>
                </a:lnTo>
                <a:lnTo>
                  <a:pt x="65" y="270"/>
                </a:lnTo>
                <a:lnTo>
                  <a:pt x="65" y="270"/>
                </a:lnTo>
                <a:lnTo>
                  <a:pt x="64" y="273"/>
                </a:lnTo>
                <a:lnTo>
                  <a:pt x="64" y="273"/>
                </a:lnTo>
                <a:close/>
                <a:moveTo>
                  <a:pt x="34" y="172"/>
                </a:moveTo>
                <a:lnTo>
                  <a:pt x="34" y="172"/>
                </a:lnTo>
                <a:lnTo>
                  <a:pt x="34" y="175"/>
                </a:lnTo>
                <a:lnTo>
                  <a:pt x="34" y="175"/>
                </a:lnTo>
                <a:lnTo>
                  <a:pt x="34" y="174"/>
                </a:lnTo>
                <a:lnTo>
                  <a:pt x="34" y="172"/>
                </a:lnTo>
                <a:lnTo>
                  <a:pt x="34" y="172"/>
                </a:lnTo>
                <a:close/>
                <a:moveTo>
                  <a:pt x="51" y="43"/>
                </a:moveTo>
                <a:lnTo>
                  <a:pt x="51" y="43"/>
                </a:lnTo>
                <a:lnTo>
                  <a:pt x="53" y="44"/>
                </a:lnTo>
                <a:lnTo>
                  <a:pt x="54" y="46"/>
                </a:lnTo>
                <a:lnTo>
                  <a:pt x="54" y="46"/>
                </a:lnTo>
                <a:lnTo>
                  <a:pt x="51" y="43"/>
                </a:lnTo>
                <a:lnTo>
                  <a:pt x="51" y="43"/>
                </a:lnTo>
                <a:close/>
                <a:moveTo>
                  <a:pt x="33" y="39"/>
                </a:moveTo>
                <a:lnTo>
                  <a:pt x="33" y="39"/>
                </a:lnTo>
                <a:lnTo>
                  <a:pt x="31" y="39"/>
                </a:lnTo>
                <a:lnTo>
                  <a:pt x="33" y="40"/>
                </a:lnTo>
                <a:lnTo>
                  <a:pt x="33" y="40"/>
                </a:lnTo>
                <a:lnTo>
                  <a:pt x="33" y="40"/>
                </a:lnTo>
                <a:lnTo>
                  <a:pt x="33" y="40"/>
                </a:lnTo>
                <a:lnTo>
                  <a:pt x="33" y="39"/>
                </a:lnTo>
                <a:lnTo>
                  <a:pt x="33" y="39"/>
                </a:lnTo>
                <a:lnTo>
                  <a:pt x="33" y="39"/>
                </a:lnTo>
                <a:close/>
                <a:moveTo>
                  <a:pt x="24" y="93"/>
                </a:moveTo>
                <a:lnTo>
                  <a:pt x="24" y="93"/>
                </a:lnTo>
                <a:lnTo>
                  <a:pt x="24" y="95"/>
                </a:lnTo>
                <a:lnTo>
                  <a:pt x="24" y="95"/>
                </a:lnTo>
                <a:lnTo>
                  <a:pt x="24" y="93"/>
                </a:lnTo>
                <a:lnTo>
                  <a:pt x="24" y="93"/>
                </a:lnTo>
                <a:close/>
                <a:moveTo>
                  <a:pt x="47" y="211"/>
                </a:moveTo>
                <a:lnTo>
                  <a:pt x="47" y="211"/>
                </a:lnTo>
                <a:lnTo>
                  <a:pt x="47" y="212"/>
                </a:lnTo>
                <a:lnTo>
                  <a:pt x="47" y="212"/>
                </a:lnTo>
                <a:lnTo>
                  <a:pt x="50" y="209"/>
                </a:lnTo>
                <a:lnTo>
                  <a:pt x="50" y="209"/>
                </a:lnTo>
                <a:lnTo>
                  <a:pt x="48" y="209"/>
                </a:lnTo>
                <a:lnTo>
                  <a:pt x="48" y="209"/>
                </a:lnTo>
                <a:lnTo>
                  <a:pt x="47" y="211"/>
                </a:lnTo>
                <a:lnTo>
                  <a:pt x="47" y="211"/>
                </a:lnTo>
                <a:close/>
                <a:moveTo>
                  <a:pt x="135" y="137"/>
                </a:moveTo>
                <a:lnTo>
                  <a:pt x="135" y="137"/>
                </a:lnTo>
                <a:lnTo>
                  <a:pt x="134" y="137"/>
                </a:lnTo>
                <a:lnTo>
                  <a:pt x="134" y="137"/>
                </a:lnTo>
                <a:lnTo>
                  <a:pt x="135" y="138"/>
                </a:lnTo>
                <a:lnTo>
                  <a:pt x="135" y="138"/>
                </a:lnTo>
                <a:lnTo>
                  <a:pt x="135" y="138"/>
                </a:lnTo>
                <a:lnTo>
                  <a:pt x="135" y="138"/>
                </a:lnTo>
                <a:lnTo>
                  <a:pt x="135" y="137"/>
                </a:lnTo>
                <a:lnTo>
                  <a:pt x="135" y="137"/>
                </a:lnTo>
                <a:close/>
                <a:moveTo>
                  <a:pt x="4" y="73"/>
                </a:moveTo>
                <a:lnTo>
                  <a:pt x="4" y="73"/>
                </a:lnTo>
                <a:lnTo>
                  <a:pt x="4" y="73"/>
                </a:lnTo>
                <a:lnTo>
                  <a:pt x="4" y="73"/>
                </a:lnTo>
                <a:lnTo>
                  <a:pt x="4" y="76"/>
                </a:lnTo>
                <a:lnTo>
                  <a:pt x="4" y="76"/>
                </a:lnTo>
                <a:lnTo>
                  <a:pt x="4" y="76"/>
                </a:lnTo>
                <a:lnTo>
                  <a:pt x="4" y="76"/>
                </a:lnTo>
                <a:lnTo>
                  <a:pt x="4" y="73"/>
                </a:lnTo>
                <a:lnTo>
                  <a:pt x="4" y="73"/>
                </a:lnTo>
                <a:close/>
                <a:moveTo>
                  <a:pt x="43" y="294"/>
                </a:moveTo>
                <a:lnTo>
                  <a:pt x="43" y="294"/>
                </a:lnTo>
                <a:lnTo>
                  <a:pt x="41" y="296"/>
                </a:lnTo>
                <a:lnTo>
                  <a:pt x="41" y="296"/>
                </a:lnTo>
                <a:lnTo>
                  <a:pt x="43" y="294"/>
                </a:lnTo>
                <a:lnTo>
                  <a:pt x="43" y="294"/>
                </a:lnTo>
                <a:close/>
                <a:moveTo>
                  <a:pt x="64" y="178"/>
                </a:moveTo>
                <a:lnTo>
                  <a:pt x="64" y="178"/>
                </a:lnTo>
                <a:lnTo>
                  <a:pt x="65" y="178"/>
                </a:lnTo>
                <a:lnTo>
                  <a:pt x="65" y="178"/>
                </a:lnTo>
                <a:lnTo>
                  <a:pt x="65" y="176"/>
                </a:lnTo>
                <a:lnTo>
                  <a:pt x="65" y="176"/>
                </a:lnTo>
                <a:lnTo>
                  <a:pt x="65" y="176"/>
                </a:lnTo>
                <a:lnTo>
                  <a:pt x="65" y="176"/>
                </a:lnTo>
                <a:lnTo>
                  <a:pt x="64" y="178"/>
                </a:lnTo>
                <a:lnTo>
                  <a:pt x="64" y="178"/>
                </a:lnTo>
                <a:close/>
                <a:moveTo>
                  <a:pt x="7" y="218"/>
                </a:moveTo>
                <a:lnTo>
                  <a:pt x="7" y="218"/>
                </a:lnTo>
                <a:lnTo>
                  <a:pt x="6" y="219"/>
                </a:lnTo>
                <a:lnTo>
                  <a:pt x="6" y="219"/>
                </a:lnTo>
                <a:lnTo>
                  <a:pt x="7" y="219"/>
                </a:lnTo>
                <a:lnTo>
                  <a:pt x="7" y="219"/>
                </a:lnTo>
                <a:lnTo>
                  <a:pt x="7" y="219"/>
                </a:lnTo>
                <a:lnTo>
                  <a:pt x="7" y="219"/>
                </a:lnTo>
                <a:lnTo>
                  <a:pt x="7" y="218"/>
                </a:lnTo>
                <a:lnTo>
                  <a:pt x="7" y="218"/>
                </a:lnTo>
                <a:close/>
                <a:moveTo>
                  <a:pt x="67" y="138"/>
                </a:moveTo>
                <a:lnTo>
                  <a:pt x="67" y="138"/>
                </a:lnTo>
                <a:lnTo>
                  <a:pt x="68" y="138"/>
                </a:lnTo>
                <a:lnTo>
                  <a:pt x="68" y="138"/>
                </a:lnTo>
                <a:lnTo>
                  <a:pt x="68" y="137"/>
                </a:lnTo>
                <a:lnTo>
                  <a:pt x="68" y="137"/>
                </a:lnTo>
                <a:lnTo>
                  <a:pt x="68" y="137"/>
                </a:lnTo>
                <a:lnTo>
                  <a:pt x="68" y="137"/>
                </a:lnTo>
                <a:lnTo>
                  <a:pt x="67" y="138"/>
                </a:lnTo>
                <a:lnTo>
                  <a:pt x="67" y="138"/>
                </a:lnTo>
                <a:close/>
                <a:moveTo>
                  <a:pt x="61" y="169"/>
                </a:moveTo>
                <a:lnTo>
                  <a:pt x="61" y="169"/>
                </a:lnTo>
                <a:lnTo>
                  <a:pt x="60" y="172"/>
                </a:lnTo>
                <a:lnTo>
                  <a:pt x="60" y="172"/>
                </a:lnTo>
                <a:lnTo>
                  <a:pt x="61" y="171"/>
                </a:lnTo>
                <a:lnTo>
                  <a:pt x="61" y="169"/>
                </a:lnTo>
                <a:lnTo>
                  <a:pt x="61" y="169"/>
                </a:lnTo>
                <a:close/>
                <a:moveTo>
                  <a:pt x="118" y="134"/>
                </a:moveTo>
                <a:lnTo>
                  <a:pt x="118" y="134"/>
                </a:lnTo>
                <a:lnTo>
                  <a:pt x="118" y="134"/>
                </a:lnTo>
                <a:lnTo>
                  <a:pt x="118" y="134"/>
                </a:lnTo>
                <a:lnTo>
                  <a:pt x="119" y="134"/>
                </a:lnTo>
                <a:lnTo>
                  <a:pt x="119" y="134"/>
                </a:lnTo>
                <a:lnTo>
                  <a:pt x="118" y="134"/>
                </a:lnTo>
                <a:lnTo>
                  <a:pt x="118" y="134"/>
                </a:lnTo>
                <a:lnTo>
                  <a:pt x="118" y="134"/>
                </a:lnTo>
                <a:lnTo>
                  <a:pt x="118" y="134"/>
                </a:lnTo>
                <a:close/>
                <a:moveTo>
                  <a:pt x="51" y="206"/>
                </a:moveTo>
                <a:lnTo>
                  <a:pt x="51" y="206"/>
                </a:lnTo>
                <a:lnTo>
                  <a:pt x="51" y="206"/>
                </a:lnTo>
                <a:lnTo>
                  <a:pt x="51" y="206"/>
                </a:lnTo>
                <a:lnTo>
                  <a:pt x="50" y="208"/>
                </a:lnTo>
                <a:lnTo>
                  <a:pt x="50" y="208"/>
                </a:lnTo>
                <a:lnTo>
                  <a:pt x="50" y="208"/>
                </a:lnTo>
                <a:lnTo>
                  <a:pt x="50" y="208"/>
                </a:lnTo>
                <a:lnTo>
                  <a:pt x="51" y="206"/>
                </a:lnTo>
                <a:lnTo>
                  <a:pt x="51" y="206"/>
                </a:lnTo>
                <a:close/>
                <a:moveTo>
                  <a:pt x="44" y="192"/>
                </a:moveTo>
                <a:lnTo>
                  <a:pt x="44" y="192"/>
                </a:lnTo>
                <a:lnTo>
                  <a:pt x="44" y="191"/>
                </a:lnTo>
                <a:lnTo>
                  <a:pt x="44" y="191"/>
                </a:lnTo>
                <a:lnTo>
                  <a:pt x="44" y="192"/>
                </a:lnTo>
                <a:lnTo>
                  <a:pt x="44" y="192"/>
                </a:lnTo>
                <a:close/>
                <a:moveTo>
                  <a:pt x="24" y="115"/>
                </a:moveTo>
                <a:lnTo>
                  <a:pt x="24" y="115"/>
                </a:lnTo>
                <a:lnTo>
                  <a:pt x="23" y="117"/>
                </a:lnTo>
                <a:lnTo>
                  <a:pt x="23" y="118"/>
                </a:lnTo>
                <a:lnTo>
                  <a:pt x="23" y="118"/>
                </a:lnTo>
                <a:lnTo>
                  <a:pt x="24" y="115"/>
                </a:lnTo>
                <a:lnTo>
                  <a:pt x="24" y="115"/>
                </a:lnTo>
                <a:close/>
                <a:moveTo>
                  <a:pt x="51" y="112"/>
                </a:moveTo>
                <a:lnTo>
                  <a:pt x="51" y="112"/>
                </a:lnTo>
                <a:lnTo>
                  <a:pt x="51" y="114"/>
                </a:lnTo>
                <a:lnTo>
                  <a:pt x="51" y="114"/>
                </a:lnTo>
                <a:lnTo>
                  <a:pt x="51" y="112"/>
                </a:lnTo>
                <a:lnTo>
                  <a:pt x="51" y="112"/>
                </a:lnTo>
                <a:lnTo>
                  <a:pt x="51" y="112"/>
                </a:lnTo>
                <a:lnTo>
                  <a:pt x="51" y="112"/>
                </a:lnTo>
                <a:lnTo>
                  <a:pt x="51" y="112"/>
                </a:lnTo>
                <a:lnTo>
                  <a:pt x="51" y="112"/>
                </a:lnTo>
                <a:close/>
                <a:moveTo>
                  <a:pt x="23" y="226"/>
                </a:moveTo>
                <a:lnTo>
                  <a:pt x="23" y="226"/>
                </a:lnTo>
                <a:lnTo>
                  <a:pt x="23" y="226"/>
                </a:lnTo>
                <a:lnTo>
                  <a:pt x="23" y="226"/>
                </a:lnTo>
                <a:lnTo>
                  <a:pt x="21" y="228"/>
                </a:lnTo>
                <a:lnTo>
                  <a:pt x="21" y="228"/>
                </a:lnTo>
                <a:lnTo>
                  <a:pt x="21" y="228"/>
                </a:lnTo>
                <a:lnTo>
                  <a:pt x="21" y="228"/>
                </a:lnTo>
                <a:lnTo>
                  <a:pt x="23" y="226"/>
                </a:lnTo>
                <a:lnTo>
                  <a:pt x="23" y="226"/>
                </a:lnTo>
                <a:close/>
                <a:moveTo>
                  <a:pt x="85" y="186"/>
                </a:moveTo>
                <a:lnTo>
                  <a:pt x="85" y="186"/>
                </a:lnTo>
                <a:lnTo>
                  <a:pt x="85" y="186"/>
                </a:lnTo>
                <a:lnTo>
                  <a:pt x="85" y="186"/>
                </a:lnTo>
                <a:lnTo>
                  <a:pt x="87" y="185"/>
                </a:lnTo>
                <a:lnTo>
                  <a:pt x="87" y="185"/>
                </a:lnTo>
                <a:lnTo>
                  <a:pt x="85" y="185"/>
                </a:lnTo>
                <a:lnTo>
                  <a:pt x="85" y="185"/>
                </a:lnTo>
                <a:lnTo>
                  <a:pt x="85" y="186"/>
                </a:lnTo>
                <a:lnTo>
                  <a:pt x="85" y="186"/>
                </a:lnTo>
                <a:close/>
                <a:moveTo>
                  <a:pt x="41" y="145"/>
                </a:moveTo>
                <a:lnTo>
                  <a:pt x="41" y="145"/>
                </a:lnTo>
                <a:lnTo>
                  <a:pt x="41" y="145"/>
                </a:lnTo>
                <a:lnTo>
                  <a:pt x="41" y="145"/>
                </a:lnTo>
                <a:lnTo>
                  <a:pt x="41" y="147"/>
                </a:lnTo>
                <a:lnTo>
                  <a:pt x="41" y="147"/>
                </a:lnTo>
                <a:lnTo>
                  <a:pt x="41" y="147"/>
                </a:lnTo>
                <a:lnTo>
                  <a:pt x="41" y="147"/>
                </a:lnTo>
                <a:lnTo>
                  <a:pt x="41" y="145"/>
                </a:lnTo>
                <a:lnTo>
                  <a:pt x="41" y="145"/>
                </a:lnTo>
                <a:close/>
                <a:moveTo>
                  <a:pt x="77" y="95"/>
                </a:moveTo>
                <a:lnTo>
                  <a:pt x="77" y="95"/>
                </a:lnTo>
                <a:lnTo>
                  <a:pt x="77" y="95"/>
                </a:lnTo>
                <a:lnTo>
                  <a:pt x="77" y="95"/>
                </a:lnTo>
                <a:lnTo>
                  <a:pt x="77" y="97"/>
                </a:lnTo>
                <a:lnTo>
                  <a:pt x="77" y="97"/>
                </a:lnTo>
                <a:lnTo>
                  <a:pt x="77" y="97"/>
                </a:lnTo>
                <a:lnTo>
                  <a:pt x="77" y="97"/>
                </a:lnTo>
                <a:lnTo>
                  <a:pt x="77" y="95"/>
                </a:lnTo>
                <a:lnTo>
                  <a:pt x="77" y="95"/>
                </a:lnTo>
                <a:close/>
                <a:moveTo>
                  <a:pt x="81" y="130"/>
                </a:moveTo>
                <a:lnTo>
                  <a:pt x="81" y="130"/>
                </a:lnTo>
                <a:lnTo>
                  <a:pt x="81" y="128"/>
                </a:lnTo>
                <a:lnTo>
                  <a:pt x="81" y="128"/>
                </a:lnTo>
                <a:lnTo>
                  <a:pt x="81" y="130"/>
                </a:lnTo>
                <a:lnTo>
                  <a:pt x="81" y="130"/>
                </a:lnTo>
                <a:lnTo>
                  <a:pt x="81" y="130"/>
                </a:lnTo>
                <a:lnTo>
                  <a:pt x="81" y="130"/>
                </a:lnTo>
                <a:lnTo>
                  <a:pt x="81" y="130"/>
                </a:lnTo>
                <a:lnTo>
                  <a:pt x="81" y="130"/>
                </a:lnTo>
                <a:close/>
                <a:moveTo>
                  <a:pt x="111" y="139"/>
                </a:moveTo>
                <a:lnTo>
                  <a:pt x="111" y="139"/>
                </a:lnTo>
                <a:lnTo>
                  <a:pt x="112" y="139"/>
                </a:lnTo>
                <a:lnTo>
                  <a:pt x="112" y="139"/>
                </a:lnTo>
                <a:lnTo>
                  <a:pt x="112" y="138"/>
                </a:lnTo>
                <a:lnTo>
                  <a:pt x="112" y="138"/>
                </a:lnTo>
                <a:lnTo>
                  <a:pt x="112" y="138"/>
                </a:lnTo>
                <a:lnTo>
                  <a:pt x="112" y="138"/>
                </a:lnTo>
                <a:lnTo>
                  <a:pt x="111" y="139"/>
                </a:lnTo>
                <a:lnTo>
                  <a:pt x="111" y="139"/>
                </a:lnTo>
                <a:close/>
                <a:moveTo>
                  <a:pt x="43" y="83"/>
                </a:moveTo>
                <a:lnTo>
                  <a:pt x="43" y="83"/>
                </a:lnTo>
                <a:lnTo>
                  <a:pt x="43" y="83"/>
                </a:lnTo>
                <a:lnTo>
                  <a:pt x="43" y="83"/>
                </a:lnTo>
                <a:lnTo>
                  <a:pt x="44" y="83"/>
                </a:lnTo>
                <a:lnTo>
                  <a:pt x="44" y="83"/>
                </a:lnTo>
                <a:lnTo>
                  <a:pt x="43" y="83"/>
                </a:lnTo>
                <a:lnTo>
                  <a:pt x="43" y="83"/>
                </a:lnTo>
                <a:lnTo>
                  <a:pt x="43" y="83"/>
                </a:lnTo>
                <a:lnTo>
                  <a:pt x="43" y="83"/>
                </a:lnTo>
                <a:close/>
                <a:moveTo>
                  <a:pt x="27" y="235"/>
                </a:moveTo>
                <a:lnTo>
                  <a:pt x="27" y="235"/>
                </a:lnTo>
                <a:lnTo>
                  <a:pt x="28" y="236"/>
                </a:lnTo>
                <a:lnTo>
                  <a:pt x="28" y="236"/>
                </a:lnTo>
                <a:lnTo>
                  <a:pt x="28" y="235"/>
                </a:lnTo>
                <a:lnTo>
                  <a:pt x="28" y="235"/>
                </a:lnTo>
                <a:lnTo>
                  <a:pt x="28" y="235"/>
                </a:lnTo>
                <a:lnTo>
                  <a:pt x="28" y="235"/>
                </a:lnTo>
                <a:lnTo>
                  <a:pt x="27" y="235"/>
                </a:lnTo>
                <a:lnTo>
                  <a:pt x="27" y="23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39" name="Freeform 141"/>
          <p:cNvSpPr>
            <a:spLocks noEditPoints="1"/>
          </p:cNvSpPr>
          <p:nvPr/>
        </p:nvSpPr>
        <p:spPr bwMode="auto">
          <a:xfrm>
            <a:off x="5921319" y="4037962"/>
            <a:ext cx="253361" cy="558441"/>
          </a:xfrm>
          <a:custGeom>
            <a:avLst/>
            <a:gdLst>
              <a:gd name="T0" fmla="*/ 43 w 144"/>
              <a:gd name="T1" fmla="*/ 23 h 330"/>
              <a:gd name="T2" fmla="*/ 144 w 144"/>
              <a:gd name="T3" fmla="*/ 207 h 330"/>
              <a:gd name="T4" fmla="*/ 13 w 144"/>
              <a:gd name="T5" fmla="*/ 321 h 330"/>
              <a:gd name="T6" fmla="*/ 38 w 144"/>
              <a:gd name="T7" fmla="*/ 267 h 330"/>
              <a:gd name="T8" fmla="*/ 44 w 144"/>
              <a:gd name="T9" fmla="*/ 297 h 330"/>
              <a:gd name="T10" fmla="*/ 129 w 144"/>
              <a:gd name="T11" fmla="*/ 173 h 330"/>
              <a:gd name="T12" fmla="*/ 138 w 144"/>
              <a:gd name="T13" fmla="*/ 190 h 330"/>
              <a:gd name="T14" fmla="*/ 85 w 144"/>
              <a:gd name="T15" fmla="*/ 216 h 330"/>
              <a:gd name="T16" fmla="*/ 84 w 144"/>
              <a:gd name="T17" fmla="*/ 219 h 330"/>
              <a:gd name="T18" fmla="*/ 14 w 144"/>
              <a:gd name="T19" fmla="*/ 287 h 330"/>
              <a:gd name="T20" fmla="*/ 65 w 144"/>
              <a:gd name="T21" fmla="*/ 156 h 330"/>
              <a:gd name="T22" fmla="*/ 40 w 144"/>
              <a:gd name="T23" fmla="*/ 209 h 330"/>
              <a:gd name="T24" fmla="*/ 119 w 144"/>
              <a:gd name="T25" fmla="*/ 229 h 330"/>
              <a:gd name="T26" fmla="*/ 77 w 144"/>
              <a:gd name="T27" fmla="*/ 121 h 330"/>
              <a:gd name="T28" fmla="*/ 27 w 144"/>
              <a:gd name="T29" fmla="*/ 237 h 330"/>
              <a:gd name="T30" fmla="*/ 58 w 144"/>
              <a:gd name="T31" fmla="*/ 52 h 330"/>
              <a:gd name="T32" fmla="*/ 60 w 144"/>
              <a:gd name="T33" fmla="*/ 116 h 330"/>
              <a:gd name="T34" fmla="*/ 40 w 144"/>
              <a:gd name="T35" fmla="*/ 145 h 330"/>
              <a:gd name="T36" fmla="*/ 75 w 144"/>
              <a:gd name="T37" fmla="*/ 138 h 330"/>
              <a:gd name="T38" fmla="*/ 14 w 144"/>
              <a:gd name="T39" fmla="*/ 244 h 330"/>
              <a:gd name="T40" fmla="*/ 90 w 144"/>
              <a:gd name="T41" fmla="*/ 179 h 330"/>
              <a:gd name="T42" fmla="*/ 55 w 144"/>
              <a:gd name="T43" fmla="*/ 85 h 330"/>
              <a:gd name="T44" fmla="*/ 88 w 144"/>
              <a:gd name="T45" fmla="*/ 92 h 330"/>
              <a:gd name="T46" fmla="*/ 38 w 144"/>
              <a:gd name="T47" fmla="*/ 74 h 330"/>
              <a:gd name="T48" fmla="*/ 20 w 144"/>
              <a:gd name="T49" fmla="*/ 223 h 330"/>
              <a:gd name="T50" fmla="*/ 119 w 144"/>
              <a:gd name="T51" fmla="*/ 139 h 330"/>
              <a:gd name="T52" fmla="*/ 24 w 144"/>
              <a:gd name="T53" fmla="*/ 142 h 330"/>
              <a:gd name="T54" fmla="*/ 18 w 144"/>
              <a:gd name="T55" fmla="*/ 217 h 330"/>
              <a:gd name="T56" fmla="*/ 57 w 144"/>
              <a:gd name="T57" fmla="*/ 126 h 330"/>
              <a:gd name="T58" fmla="*/ 26 w 144"/>
              <a:gd name="T59" fmla="*/ 75 h 330"/>
              <a:gd name="T60" fmla="*/ 75 w 144"/>
              <a:gd name="T61" fmla="*/ 179 h 330"/>
              <a:gd name="T62" fmla="*/ 34 w 144"/>
              <a:gd name="T63" fmla="*/ 207 h 330"/>
              <a:gd name="T64" fmla="*/ 45 w 144"/>
              <a:gd name="T65" fmla="*/ 48 h 330"/>
              <a:gd name="T66" fmla="*/ 55 w 144"/>
              <a:gd name="T67" fmla="*/ 153 h 330"/>
              <a:gd name="T68" fmla="*/ 31 w 144"/>
              <a:gd name="T69" fmla="*/ 169 h 330"/>
              <a:gd name="T70" fmla="*/ 18 w 144"/>
              <a:gd name="T71" fmla="*/ 280 h 330"/>
              <a:gd name="T72" fmla="*/ 26 w 144"/>
              <a:gd name="T73" fmla="*/ 98 h 330"/>
              <a:gd name="T74" fmla="*/ 30 w 144"/>
              <a:gd name="T75" fmla="*/ 156 h 330"/>
              <a:gd name="T76" fmla="*/ 67 w 144"/>
              <a:gd name="T77" fmla="*/ 196 h 330"/>
              <a:gd name="T78" fmla="*/ 91 w 144"/>
              <a:gd name="T79" fmla="*/ 125 h 330"/>
              <a:gd name="T80" fmla="*/ 45 w 144"/>
              <a:gd name="T81" fmla="*/ 207 h 330"/>
              <a:gd name="T82" fmla="*/ 78 w 144"/>
              <a:gd name="T83" fmla="*/ 95 h 330"/>
              <a:gd name="T84" fmla="*/ 77 w 144"/>
              <a:gd name="T85" fmla="*/ 185 h 330"/>
              <a:gd name="T86" fmla="*/ 68 w 144"/>
              <a:gd name="T87" fmla="*/ 186 h 330"/>
              <a:gd name="T88" fmla="*/ 64 w 144"/>
              <a:gd name="T89" fmla="*/ 105 h 330"/>
              <a:gd name="T90" fmla="*/ 91 w 144"/>
              <a:gd name="T91" fmla="*/ 111 h 330"/>
              <a:gd name="T92" fmla="*/ 88 w 144"/>
              <a:gd name="T93" fmla="*/ 135 h 330"/>
              <a:gd name="T94" fmla="*/ 63 w 144"/>
              <a:gd name="T95" fmla="*/ 200 h 330"/>
              <a:gd name="T96" fmla="*/ 4 w 144"/>
              <a:gd name="T97" fmla="*/ 278 h 330"/>
              <a:gd name="T98" fmla="*/ 75 w 144"/>
              <a:gd name="T99" fmla="*/ 219 h 330"/>
              <a:gd name="T100" fmla="*/ 65 w 144"/>
              <a:gd name="T101" fmla="*/ 169 h 330"/>
              <a:gd name="T102" fmla="*/ 81 w 144"/>
              <a:gd name="T103" fmla="*/ 77 h 330"/>
              <a:gd name="T104" fmla="*/ 61 w 144"/>
              <a:gd name="T105" fmla="*/ 193 h 330"/>
              <a:gd name="T106" fmla="*/ 33 w 144"/>
              <a:gd name="T107" fmla="*/ 92 h 330"/>
              <a:gd name="T108" fmla="*/ 31 w 144"/>
              <a:gd name="T109" fmla="*/ 226 h 330"/>
              <a:gd name="T110" fmla="*/ 81 w 144"/>
              <a:gd name="T111" fmla="*/ 125 h 330"/>
              <a:gd name="T112" fmla="*/ 85 w 144"/>
              <a:gd name="T113" fmla="*/ 95 h 330"/>
              <a:gd name="T114" fmla="*/ 27 w 144"/>
              <a:gd name="T115" fmla="*/ 15 h 330"/>
              <a:gd name="T116" fmla="*/ 30 w 144"/>
              <a:gd name="T117" fmla="*/ 48 h 330"/>
              <a:gd name="T118" fmla="*/ 47 w 144"/>
              <a:gd name="T119" fmla="*/ 142 h 330"/>
              <a:gd name="T120" fmla="*/ 38 w 144"/>
              <a:gd name="T121" fmla="*/ 47 h 330"/>
              <a:gd name="T122" fmla="*/ 88 w 144"/>
              <a:gd name="T123" fmla="*/ 123 h 330"/>
              <a:gd name="T124" fmla="*/ 10 w 144"/>
              <a:gd name="T125" fmla="*/ 27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 h="330">
                <a:moveTo>
                  <a:pt x="3" y="284"/>
                </a:moveTo>
                <a:lnTo>
                  <a:pt x="3" y="284"/>
                </a:lnTo>
                <a:lnTo>
                  <a:pt x="0" y="284"/>
                </a:lnTo>
                <a:lnTo>
                  <a:pt x="0" y="281"/>
                </a:lnTo>
                <a:lnTo>
                  <a:pt x="0" y="281"/>
                </a:lnTo>
                <a:lnTo>
                  <a:pt x="0" y="210"/>
                </a:lnTo>
                <a:lnTo>
                  <a:pt x="0" y="210"/>
                </a:lnTo>
                <a:lnTo>
                  <a:pt x="1" y="189"/>
                </a:lnTo>
                <a:lnTo>
                  <a:pt x="3" y="169"/>
                </a:lnTo>
                <a:lnTo>
                  <a:pt x="3" y="169"/>
                </a:lnTo>
                <a:lnTo>
                  <a:pt x="6" y="141"/>
                </a:lnTo>
                <a:lnTo>
                  <a:pt x="6" y="141"/>
                </a:lnTo>
                <a:lnTo>
                  <a:pt x="10" y="105"/>
                </a:lnTo>
                <a:lnTo>
                  <a:pt x="10" y="105"/>
                </a:lnTo>
                <a:lnTo>
                  <a:pt x="11" y="84"/>
                </a:lnTo>
                <a:lnTo>
                  <a:pt x="11" y="84"/>
                </a:lnTo>
                <a:lnTo>
                  <a:pt x="13" y="74"/>
                </a:lnTo>
                <a:lnTo>
                  <a:pt x="13" y="74"/>
                </a:lnTo>
                <a:lnTo>
                  <a:pt x="14" y="54"/>
                </a:lnTo>
                <a:lnTo>
                  <a:pt x="14" y="54"/>
                </a:lnTo>
                <a:lnTo>
                  <a:pt x="17" y="37"/>
                </a:lnTo>
                <a:lnTo>
                  <a:pt x="17" y="37"/>
                </a:lnTo>
                <a:lnTo>
                  <a:pt x="20" y="25"/>
                </a:lnTo>
                <a:lnTo>
                  <a:pt x="20" y="13"/>
                </a:lnTo>
                <a:lnTo>
                  <a:pt x="20" y="13"/>
                </a:lnTo>
                <a:lnTo>
                  <a:pt x="21" y="3"/>
                </a:lnTo>
                <a:lnTo>
                  <a:pt x="21" y="3"/>
                </a:lnTo>
                <a:lnTo>
                  <a:pt x="21" y="1"/>
                </a:lnTo>
                <a:lnTo>
                  <a:pt x="23" y="0"/>
                </a:lnTo>
                <a:lnTo>
                  <a:pt x="24" y="0"/>
                </a:lnTo>
                <a:lnTo>
                  <a:pt x="26" y="0"/>
                </a:lnTo>
                <a:lnTo>
                  <a:pt x="26" y="0"/>
                </a:lnTo>
                <a:lnTo>
                  <a:pt x="28" y="3"/>
                </a:lnTo>
                <a:lnTo>
                  <a:pt x="28" y="3"/>
                </a:lnTo>
                <a:lnTo>
                  <a:pt x="31" y="7"/>
                </a:lnTo>
                <a:lnTo>
                  <a:pt x="31" y="7"/>
                </a:lnTo>
                <a:lnTo>
                  <a:pt x="43" y="23"/>
                </a:lnTo>
                <a:lnTo>
                  <a:pt x="43" y="23"/>
                </a:lnTo>
                <a:lnTo>
                  <a:pt x="44" y="24"/>
                </a:lnTo>
                <a:lnTo>
                  <a:pt x="45" y="24"/>
                </a:lnTo>
                <a:lnTo>
                  <a:pt x="45" y="24"/>
                </a:lnTo>
                <a:lnTo>
                  <a:pt x="47" y="24"/>
                </a:lnTo>
                <a:lnTo>
                  <a:pt x="47" y="25"/>
                </a:lnTo>
                <a:lnTo>
                  <a:pt x="47" y="25"/>
                </a:lnTo>
                <a:lnTo>
                  <a:pt x="47" y="28"/>
                </a:lnTo>
                <a:lnTo>
                  <a:pt x="47" y="28"/>
                </a:lnTo>
                <a:lnTo>
                  <a:pt x="54" y="38"/>
                </a:lnTo>
                <a:lnTo>
                  <a:pt x="61" y="47"/>
                </a:lnTo>
                <a:lnTo>
                  <a:pt x="61" y="47"/>
                </a:lnTo>
                <a:lnTo>
                  <a:pt x="74" y="60"/>
                </a:lnTo>
                <a:lnTo>
                  <a:pt x="84" y="74"/>
                </a:lnTo>
                <a:lnTo>
                  <a:pt x="84" y="74"/>
                </a:lnTo>
                <a:lnTo>
                  <a:pt x="87" y="77"/>
                </a:lnTo>
                <a:lnTo>
                  <a:pt x="87" y="77"/>
                </a:lnTo>
                <a:lnTo>
                  <a:pt x="88" y="78"/>
                </a:lnTo>
                <a:lnTo>
                  <a:pt x="88" y="78"/>
                </a:lnTo>
                <a:lnTo>
                  <a:pt x="90" y="81"/>
                </a:lnTo>
                <a:lnTo>
                  <a:pt x="90" y="81"/>
                </a:lnTo>
                <a:lnTo>
                  <a:pt x="117" y="115"/>
                </a:lnTo>
                <a:lnTo>
                  <a:pt x="117" y="115"/>
                </a:lnTo>
                <a:lnTo>
                  <a:pt x="125" y="125"/>
                </a:lnTo>
                <a:lnTo>
                  <a:pt x="132" y="135"/>
                </a:lnTo>
                <a:lnTo>
                  <a:pt x="132" y="135"/>
                </a:lnTo>
                <a:lnTo>
                  <a:pt x="141" y="149"/>
                </a:lnTo>
                <a:lnTo>
                  <a:pt x="141" y="149"/>
                </a:lnTo>
                <a:lnTo>
                  <a:pt x="142" y="155"/>
                </a:lnTo>
                <a:lnTo>
                  <a:pt x="142" y="155"/>
                </a:lnTo>
                <a:lnTo>
                  <a:pt x="142" y="162"/>
                </a:lnTo>
                <a:lnTo>
                  <a:pt x="142" y="162"/>
                </a:lnTo>
                <a:lnTo>
                  <a:pt x="142" y="168"/>
                </a:lnTo>
                <a:lnTo>
                  <a:pt x="142" y="168"/>
                </a:lnTo>
                <a:lnTo>
                  <a:pt x="144" y="190"/>
                </a:lnTo>
                <a:lnTo>
                  <a:pt x="144" y="190"/>
                </a:lnTo>
                <a:lnTo>
                  <a:pt x="144" y="202"/>
                </a:lnTo>
                <a:lnTo>
                  <a:pt x="144" y="202"/>
                </a:lnTo>
                <a:lnTo>
                  <a:pt x="144" y="207"/>
                </a:lnTo>
                <a:lnTo>
                  <a:pt x="144" y="207"/>
                </a:lnTo>
                <a:lnTo>
                  <a:pt x="142" y="210"/>
                </a:lnTo>
                <a:lnTo>
                  <a:pt x="141" y="213"/>
                </a:lnTo>
                <a:lnTo>
                  <a:pt x="141" y="213"/>
                </a:lnTo>
                <a:lnTo>
                  <a:pt x="135" y="219"/>
                </a:lnTo>
                <a:lnTo>
                  <a:pt x="135" y="219"/>
                </a:lnTo>
                <a:lnTo>
                  <a:pt x="132" y="223"/>
                </a:lnTo>
                <a:lnTo>
                  <a:pt x="132" y="223"/>
                </a:lnTo>
                <a:lnTo>
                  <a:pt x="131" y="224"/>
                </a:lnTo>
                <a:lnTo>
                  <a:pt x="131" y="224"/>
                </a:lnTo>
                <a:lnTo>
                  <a:pt x="112" y="243"/>
                </a:lnTo>
                <a:lnTo>
                  <a:pt x="112" y="243"/>
                </a:lnTo>
                <a:lnTo>
                  <a:pt x="98" y="258"/>
                </a:lnTo>
                <a:lnTo>
                  <a:pt x="98" y="258"/>
                </a:lnTo>
                <a:lnTo>
                  <a:pt x="72" y="283"/>
                </a:lnTo>
                <a:lnTo>
                  <a:pt x="72" y="283"/>
                </a:lnTo>
                <a:lnTo>
                  <a:pt x="61" y="294"/>
                </a:lnTo>
                <a:lnTo>
                  <a:pt x="61" y="294"/>
                </a:lnTo>
                <a:lnTo>
                  <a:pt x="45" y="307"/>
                </a:lnTo>
                <a:lnTo>
                  <a:pt x="45" y="307"/>
                </a:lnTo>
                <a:lnTo>
                  <a:pt x="31" y="321"/>
                </a:lnTo>
                <a:lnTo>
                  <a:pt x="31" y="321"/>
                </a:lnTo>
                <a:lnTo>
                  <a:pt x="24" y="328"/>
                </a:lnTo>
                <a:lnTo>
                  <a:pt x="24" y="328"/>
                </a:lnTo>
                <a:lnTo>
                  <a:pt x="23" y="328"/>
                </a:lnTo>
                <a:lnTo>
                  <a:pt x="23" y="328"/>
                </a:lnTo>
                <a:lnTo>
                  <a:pt x="21" y="330"/>
                </a:lnTo>
                <a:lnTo>
                  <a:pt x="21" y="330"/>
                </a:lnTo>
                <a:lnTo>
                  <a:pt x="18" y="328"/>
                </a:lnTo>
                <a:lnTo>
                  <a:pt x="17" y="327"/>
                </a:lnTo>
                <a:lnTo>
                  <a:pt x="17" y="327"/>
                </a:lnTo>
                <a:lnTo>
                  <a:pt x="16" y="325"/>
                </a:lnTo>
                <a:lnTo>
                  <a:pt x="16" y="325"/>
                </a:lnTo>
                <a:lnTo>
                  <a:pt x="14" y="324"/>
                </a:lnTo>
                <a:lnTo>
                  <a:pt x="13" y="322"/>
                </a:lnTo>
                <a:lnTo>
                  <a:pt x="13" y="322"/>
                </a:lnTo>
                <a:lnTo>
                  <a:pt x="13" y="321"/>
                </a:lnTo>
                <a:lnTo>
                  <a:pt x="13" y="321"/>
                </a:lnTo>
                <a:lnTo>
                  <a:pt x="7" y="304"/>
                </a:lnTo>
                <a:lnTo>
                  <a:pt x="7" y="304"/>
                </a:lnTo>
                <a:lnTo>
                  <a:pt x="3" y="290"/>
                </a:lnTo>
                <a:lnTo>
                  <a:pt x="3" y="290"/>
                </a:lnTo>
                <a:lnTo>
                  <a:pt x="3" y="284"/>
                </a:lnTo>
                <a:lnTo>
                  <a:pt x="3" y="284"/>
                </a:lnTo>
                <a:close/>
                <a:moveTo>
                  <a:pt x="7" y="291"/>
                </a:moveTo>
                <a:lnTo>
                  <a:pt x="7" y="291"/>
                </a:lnTo>
                <a:lnTo>
                  <a:pt x="7" y="293"/>
                </a:lnTo>
                <a:lnTo>
                  <a:pt x="7" y="293"/>
                </a:lnTo>
                <a:lnTo>
                  <a:pt x="7" y="293"/>
                </a:lnTo>
                <a:lnTo>
                  <a:pt x="7" y="293"/>
                </a:lnTo>
                <a:lnTo>
                  <a:pt x="7" y="291"/>
                </a:lnTo>
                <a:lnTo>
                  <a:pt x="7" y="291"/>
                </a:lnTo>
                <a:lnTo>
                  <a:pt x="6" y="287"/>
                </a:lnTo>
                <a:lnTo>
                  <a:pt x="6" y="287"/>
                </a:lnTo>
                <a:lnTo>
                  <a:pt x="6" y="287"/>
                </a:lnTo>
                <a:lnTo>
                  <a:pt x="6" y="287"/>
                </a:lnTo>
                <a:lnTo>
                  <a:pt x="7" y="291"/>
                </a:lnTo>
                <a:lnTo>
                  <a:pt x="7" y="291"/>
                </a:lnTo>
                <a:close/>
                <a:moveTo>
                  <a:pt x="41" y="264"/>
                </a:moveTo>
                <a:lnTo>
                  <a:pt x="41" y="264"/>
                </a:lnTo>
                <a:lnTo>
                  <a:pt x="41" y="264"/>
                </a:lnTo>
                <a:lnTo>
                  <a:pt x="41" y="264"/>
                </a:lnTo>
                <a:lnTo>
                  <a:pt x="44" y="276"/>
                </a:lnTo>
                <a:lnTo>
                  <a:pt x="47" y="285"/>
                </a:lnTo>
                <a:lnTo>
                  <a:pt x="47" y="285"/>
                </a:lnTo>
                <a:lnTo>
                  <a:pt x="47" y="288"/>
                </a:lnTo>
                <a:lnTo>
                  <a:pt x="45" y="290"/>
                </a:lnTo>
                <a:lnTo>
                  <a:pt x="45" y="290"/>
                </a:lnTo>
                <a:lnTo>
                  <a:pt x="44" y="288"/>
                </a:lnTo>
                <a:lnTo>
                  <a:pt x="43" y="287"/>
                </a:lnTo>
                <a:lnTo>
                  <a:pt x="43" y="287"/>
                </a:lnTo>
                <a:lnTo>
                  <a:pt x="43" y="283"/>
                </a:lnTo>
                <a:lnTo>
                  <a:pt x="43" y="283"/>
                </a:lnTo>
                <a:lnTo>
                  <a:pt x="41" y="274"/>
                </a:lnTo>
                <a:lnTo>
                  <a:pt x="38" y="267"/>
                </a:lnTo>
                <a:lnTo>
                  <a:pt x="38" y="267"/>
                </a:lnTo>
                <a:lnTo>
                  <a:pt x="38" y="266"/>
                </a:lnTo>
                <a:lnTo>
                  <a:pt x="38" y="266"/>
                </a:lnTo>
                <a:lnTo>
                  <a:pt x="31" y="271"/>
                </a:lnTo>
                <a:lnTo>
                  <a:pt x="31" y="271"/>
                </a:lnTo>
                <a:lnTo>
                  <a:pt x="31" y="273"/>
                </a:lnTo>
                <a:lnTo>
                  <a:pt x="31" y="273"/>
                </a:lnTo>
                <a:lnTo>
                  <a:pt x="34" y="288"/>
                </a:lnTo>
                <a:lnTo>
                  <a:pt x="34" y="288"/>
                </a:lnTo>
                <a:lnTo>
                  <a:pt x="38" y="298"/>
                </a:lnTo>
                <a:lnTo>
                  <a:pt x="38" y="298"/>
                </a:lnTo>
                <a:lnTo>
                  <a:pt x="38" y="300"/>
                </a:lnTo>
                <a:lnTo>
                  <a:pt x="37" y="301"/>
                </a:lnTo>
                <a:lnTo>
                  <a:pt x="37" y="301"/>
                </a:lnTo>
                <a:lnTo>
                  <a:pt x="36" y="301"/>
                </a:lnTo>
                <a:lnTo>
                  <a:pt x="34" y="301"/>
                </a:lnTo>
                <a:lnTo>
                  <a:pt x="34" y="301"/>
                </a:lnTo>
                <a:lnTo>
                  <a:pt x="33" y="301"/>
                </a:lnTo>
                <a:lnTo>
                  <a:pt x="33" y="298"/>
                </a:lnTo>
                <a:lnTo>
                  <a:pt x="33" y="298"/>
                </a:lnTo>
                <a:lnTo>
                  <a:pt x="31" y="285"/>
                </a:lnTo>
                <a:lnTo>
                  <a:pt x="31" y="285"/>
                </a:lnTo>
                <a:lnTo>
                  <a:pt x="28" y="274"/>
                </a:lnTo>
                <a:lnTo>
                  <a:pt x="28" y="274"/>
                </a:lnTo>
                <a:lnTo>
                  <a:pt x="23" y="280"/>
                </a:lnTo>
                <a:lnTo>
                  <a:pt x="23" y="280"/>
                </a:lnTo>
                <a:lnTo>
                  <a:pt x="23" y="281"/>
                </a:lnTo>
                <a:lnTo>
                  <a:pt x="23" y="281"/>
                </a:lnTo>
                <a:lnTo>
                  <a:pt x="28" y="303"/>
                </a:lnTo>
                <a:lnTo>
                  <a:pt x="28" y="303"/>
                </a:lnTo>
                <a:lnTo>
                  <a:pt x="30" y="304"/>
                </a:lnTo>
                <a:lnTo>
                  <a:pt x="30" y="304"/>
                </a:lnTo>
                <a:lnTo>
                  <a:pt x="31" y="307"/>
                </a:lnTo>
                <a:lnTo>
                  <a:pt x="31" y="307"/>
                </a:lnTo>
                <a:lnTo>
                  <a:pt x="31" y="310"/>
                </a:lnTo>
                <a:lnTo>
                  <a:pt x="31" y="310"/>
                </a:lnTo>
                <a:lnTo>
                  <a:pt x="31" y="310"/>
                </a:lnTo>
                <a:lnTo>
                  <a:pt x="31" y="310"/>
                </a:lnTo>
                <a:lnTo>
                  <a:pt x="44" y="297"/>
                </a:lnTo>
                <a:lnTo>
                  <a:pt x="44" y="297"/>
                </a:lnTo>
                <a:lnTo>
                  <a:pt x="60" y="278"/>
                </a:lnTo>
                <a:lnTo>
                  <a:pt x="60" y="278"/>
                </a:lnTo>
                <a:lnTo>
                  <a:pt x="63" y="274"/>
                </a:lnTo>
                <a:lnTo>
                  <a:pt x="63" y="274"/>
                </a:lnTo>
                <a:lnTo>
                  <a:pt x="63" y="270"/>
                </a:lnTo>
                <a:lnTo>
                  <a:pt x="63" y="270"/>
                </a:lnTo>
                <a:lnTo>
                  <a:pt x="58" y="251"/>
                </a:lnTo>
                <a:lnTo>
                  <a:pt x="58" y="251"/>
                </a:lnTo>
                <a:lnTo>
                  <a:pt x="57" y="249"/>
                </a:lnTo>
                <a:lnTo>
                  <a:pt x="57" y="249"/>
                </a:lnTo>
                <a:lnTo>
                  <a:pt x="48" y="256"/>
                </a:lnTo>
                <a:lnTo>
                  <a:pt x="48" y="256"/>
                </a:lnTo>
                <a:lnTo>
                  <a:pt x="53" y="268"/>
                </a:lnTo>
                <a:lnTo>
                  <a:pt x="53" y="268"/>
                </a:lnTo>
                <a:lnTo>
                  <a:pt x="57" y="278"/>
                </a:lnTo>
                <a:lnTo>
                  <a:pt x="57" y="278"/>
                </a:lnTo>
                <a:lnTo>
                  <a:pt x="57" y="280"/>
                </a:lnTo>
                <a:lnTo>
                  <a:pt x="55" y="281"/>
                </a:lnTo>
                <a:lnTo>
                  <a:pt x="55" y="281"/>
                </a:lnTo>
                <a:lnTo>
                  <a:pt x="55" y="283"/>
                </a:lnTo>
                <a:lnTo>
                  <a:pt x="54" y="283"/>
                </a:lnTo>
                <a:lnTo>
                  <a:pt x="54" y="283"/>
                </a:lnTo>
                <a:lnTo>
                  <a:pt x="53" y="281"/>
                </a:lnTo>
                <a:lnTo>
                  <a:pt x="51" y="280"/>
                </a:lnTo>
                <a:lnTo>
                  <a:pt x="51" y="280"/>
                </a:lnTo>
                <a:lnTo>
                  <a:pt x="50" y="268"/>
                </a:lnTo>
                <a:lnTo>
                  <a:pt x="47" y="258"/>
                </a:lnTo>
                <a:lnTo>
                  <a:pt x="47" y="258"/>
                </a:lnTo>
                <a:lnTo>
                  <a:pt x="47" y="258"/>
                </a:lnTo>
                <a:lnTo>
                  <a:pt x="47" y="258"/>
                </a:lnTo>
                <a:lnTo>
                  <a:pt x="41" y="264"/>
                </a:lnTo>
                <a:lnTo>
                  <a:pt x="41" y="264"/>
                </a:lnTo>
                <a:close/>
                <a:moveTo>
                  <a:pt x="135" y="166"/>
                </a:moveTo>
                <a:lnTo>
                  <a:pt x="135" y="166"/>
                </a:lnTo>
                <a:lnTo>
                  <a:pt x="129" y="172"/>
                </a:lnTo>
                <a:lnTo>
                  <a:pt x="129" y="172"/>
                </a:lnTo>
                <a:lnTo>
                  <a:pt x="129" y="173"/>
                </a:lnTo>
                <a:lnTo>
                  <a:pt x="129" y="173"/>
                </a:lnTo>
                <a:lnTo>
                  <a:pt x="131" y="187"/>
                </a:lnTo>
                <a:lnTo>
                  <a:pt x="131" y="187"/>
                </a:lnTo>
                <a:lnTo>
                  <a:pt x="134" y="197"/>
                </a:lnTo>
                <a:lnTo>
                  <a:pt x="134" y="197"/>
                </a:lnTo>
                <a:lnTo>
                  <a:pt x="134" y="199"/>
                </a:lnTo>
                <a:lnTo>
                  <a:pt x="134" y="199"/>
                </a:lnTo>
                <a:lnTo>
                  <a:pt x="132" y="200"/>
                </a:lnTo>
                <a:lnTo>
                  <a:pt x="132" y="200"/>
                </a:lnTo>
                <a:lnTo>
                  <a:pt x="131" y="200"/>
                </a:lnTo>
                <a:lnTo>
                  <a:pt x="131" y="199"/>
                </a:lnTo>
                <a:lnTo>
                  <a:pt x="131" y="199"/>
                </a:lnTo>
                <a:lnTo>
                  <a:pt x="129" y="193"/>
                </a:lnTo>
                <a:lnTo>
                  <a:pt x="129" y="193"/>
                </a:lnTo>
                <a:lnTo>
                  <a:pt x="128" y="179"/>
                </a:lnTo>
                <a:lnTo>
                  <a:pt x="128" y="179"/>
                </a:lnTo>
                <a:lnTo>
                  <a:pt x="126" y="175"/>
                </a:lnTo>
                <a:lnTo>
                  <a:pt x="126" y="175"/>
                </a:lnTo>
                <a:lnTo>
                  <a:pt x="126" y="175"/>
                </a:lnTo>
                <a:lnTo>
                  <a:pt x="126" y="175"/>
                </a:lnTo>
                <a:lnTo>
                  <a:pt x="119" y="183"/>
                </a:lnTo>
                <a:lnTo>
                  <a:pt x="119" y="183"/>
                </a:lnTo>
                <a:lnTo>
                  <a:pt x="119" y="185"/>
                </a:lnTo>
                <a:lnTo>
                  <a:pt x="119" y="185"/>
                </a:lnTo>
                <a:lnTo>
                  <a:pt x="125" y="210"/>
                </a:lnTo>
                <a:lnTo>
                  <a:pt x="125" y="210"/>
                </a:lnTo>
                <a:lnTo>
                  <a:pt x="126" y="212"/>
                </a:lnTo>
                <a:lnTo>
                  <a:pt x="126" y="212"/>
                </a:lnTo>
                <a:lnTo>
                  <a:pt x="135" y="203"/>
                </a:lnTo>
                <a:lnTo>
                  <a:pt x="135" y="203"/>
                </a:lnTo>
                <a:lnTo>
                  <a:pt x="136" y="202"/>
                </a:lnTo>
                <a:lnTo>
                  <a:pt x="136" y="202"/>
                </a:lnTo>
                <a:lnTo>
                  <a:pt x="136" y="199"/>
                </a:lnTo>
                <a:lnTo>
                  <a:pt x="138" y="197"/>
                </a:lnTo>
                <a:lnTo>
                  <a:pt x="138" y="197"/>
                </a:lnTo>
                <a:lnTo>
                  <a:pt x="138" y="197"/>
                </a:lnTo>
                <a:lnTo>
                  <a:pt x="138" y="197"/>
                </a:lnTo>
                <a:lnTo>
                  <a:pt x="138" y="190"/>
                </a:lnTo>
                <a:lnTo>
                  <a:pt x="138" y="190"/>
                </a:lnTo>
                <a:lnTo>
                  <a:pt x="136" y="175"/>
                </a:lnTo>
                <a:lnTo>
                  <a:pt x="136" y="175"/>
                </a:lnTo>
                <a:lnTo>
                  <a:pt x="135" y="166"/>
                </a:lnTo>
                <a:lnTo>
                  <a:pt x="135" y="166"/>
                </a:lnTo>
                <a:close/>
                <a:moveTo>
                  <a:pt x="117" y="186"/>
                </a:moveTo>
                <a:lnTo>
                  <a:pt x="117" y="186"/>
                </a:lnTo>
                <a:lnTo>
                  <a:pt x="109" y="192"/>
                </a:lnTo>
                <a:lnTo>
                  <a:pt x="109" y="192"/>
                </a:lnTo>
                <a:lnTo>
                  <a:pt x="108" y="195"/>
                </a:lnTo>
                <a:lnTo>
                  <a:pt x="108" y="195"/>
                </a:lnTo>
                <a:lnTo>
                  <a:pt x="111" y="207"/>
                </a:lnTo>
                <a:lnTo>
                  <a:pt x="114" y="220"/>
                </a:lnTo>
                <a:lnTo>
                  <a:pt x="114" y="220"/>
                </a:lnTo>
                <a:lnTo>
                  <a:pt x="115" y="223"/>
                </a:lnTo>
                <a:lnTo>
                  <a:pt x="115" y="223"/>
                </a:lnTo>
                <a:lnTo>
                  <a:pt x="117" y="222"/>
                </a:lnTo>
                <a:lnTo>
                  <a:pt x="117" y="222"/>
                </a:lnTo>
                <a:lnTo>
                  <a:pt x="121" y="216"/>
                </a:lnTo>
                <a:lnTo>
                  <a:pt x="121" y="216"/>
                </a:lnTo>
                <a:lnTo>
                  <a:pt x="122" y="213"/>
                </a:lnTo>
                <a:lnTo>
                  <a:pt x="122" y="213"/>
                </a:lnTo>
                <a:lnTo>
                  <a:pt x="119" y="199"/>
                </a:lnTo>
                <a:lnTo>
                  <a:pt x="117" y="186"/>
                </a:lnTo>
                <a:lnTo>
                  <a:pt x="117" y="186"/>
                </a:lnTo>
                <a:close/>
                <a:moveTo>
                  <a:pt x="101" y="237"/>
                </a:moveTo>
                <a:lnTo>
                  <a:pt x="101" y="237"/>
                </a:lnTo>
                <a:lnTo>
                  <a:pt x="101" y="236"/>
                </a:lnTo>
                <a:lnTo>
                  <a:pt x="99" y="234"/>
                </a:lnTo>
                <a:lnTo>
                  <a:pt x="99" y="234"/>
                </a:lnTo>
                <a:lnTo>
                  <a:pt x="98" y="223"/>
                </a:lnTo>
                <a:lnTo>
                  <a:pt x="98" y="223"/>
                </a:lnTo>
                <a:lnTo>
                  <a:pt x="95" y="207"/>
                </a:lnTo>
                <a:lnTo>
                  <a:pt x="95" y="207"/>
                </a:lnTo>
                <a:lnTo>
                  <a:pt x="95" y="207"/>
                </a:lnTo>
                <a:lnTo>
                  <a:pt x="95" y="207"/>
                </a:lnTo>
                <a:lnTo>
                  <a:pt x="85" y="216"/>
                </a:lnTo>
                <a:lnTo>
                  <a:pt x="85" y="216"/>
                </a:lnTo>
                <a:lnTo>
                  <a:pt x="90" y="230"/>
                </a:lnTo>
                <a:lnTo>
                  <a:pt x="94" y="243"/>
                </a:lnTo>
                <a:lnTo>
                  <a:pt x="94" y="243"/>
                </a:lnTo>
                <a:lnTo>
                  <a:pt x="101" y="237"/>
                </a:lnTo>
                <a:lnTo>
                  <a:pt x="101" y="237"/>
                </a:lnTo>
                <a:close/>
                <a:moveTo>
                  <a:pt x="97" y="204"/>
                </a:moveTo>
                <a:lnTo>
                  <a:pt x="97" y="204"/>
                </a:lnTo>
                <a:lnTo>
                  <a:pt x="105" y="233"/>
                </a:lnTo>
                <a:lnTo>
                  <a:pt x="105" y="233"/>
                </a:lnTo>
                <a:lnTo>
                  <a:pt x="111" y="227"/>
                </a:lnTo>
                <a:lnTo>
                  <a:pt x="111" y="227"/>
                </a:lnTo>
                <a:lnTo>
                  <a:pt x="107" y="196"/>
                </a:lnTo>
                <a:lnTo>
                  <a:pt x="107" y="196"/>
                </a:lnTo>
                <a:lnTo>
                  <a:pt x="97" y="204"/>
                </a:lnTo>
                <a:lnTo>
                  <a:pt x="97" y="204"/>
                </a:lnTo>
                <a:close/>
                <a:moveTo>
                  <a:pt x="84" y="219"/>
                </a:moveTo>
                <a:lnTo>
                  <a:pt x="84" y="219"/>
                </a:lnTo>
                <a:lnTo>
                  <a:pt x="77" y="226"/>
                </a:lnTo>
                <a:lnTo>
                  <a:pt x="77" y="226"/>
                </a:lnTo>
                <a:lnTo>
                  <a:pt x="77" y="227"/>
                </a:lnTo>
                <a:lnTo>
                  <a:pt x="77" y="227"/>
                </a:lnTo>
                <a:lnTo>
                  <a:pt x="78" y="236"/>
                </a:lnTo>
                <a:lnTo>
                  <a:pt x="78" y="236"/>
                </a:lnTo>
                <a:lnTo>
                  <a:pt x="82" y="247"/>
                </a:lnTo>
                <a:lnTo>
                  <a:pt x="82" y="247"/>
                </a:lnTo>
                <a:lnTo>
                  <a:pt x="84" y="251"/>
                </a:lnTo>
                <a:lnTo>
                  <a:pt x="84" y="251"/>
                </a:lnTo>
                <a:lnTo>
                  <a:pt x="85" y="251"/>
                </a:lnTo>
                <a:lnTo>
                  <a:pt x="85" y="251"/>
                </a:lnTo>
                <a:lnTo>
                  <a:pt x="88" y="249"/>
                </a:lnTo>
                <a:lnTo>
                  <a:pt x="88" y="249"/>
                </a:lnTo>
                <a:lnTo>
                  <a:pt x="91" y="247"/>
                </a:lnTo>
                <a:lnTo>
                  <a:pt x="90" y="244"/>
                </a:lnTo>
                <a:lnTo>
                  <a:pt x="90" y="244"/>
                </a:lnTo>
                <a:lnTo>
                  <a:pt x="88" y="231"/>
                </a:lnTo>
                <a:lnTo>
                  <a:pt x="84" y="219"/>
                </a:lnTo>
                <a:lnTo>
                  <a:pt x="84" y="219"/>
                </a:lnTo>
                <a:lnTo>
                  <a:pt x="84" y="219"/>
                </a:lnTo>
                <a:lnTo>
                  <a:pt x="84" y="219"/>
                </a:lnTo>
                <a:close/>
                <a:moveTo>
                  <a:pt x="72" y="264"/>
                </a:moveTo>
                <a:lnTo>
                  <a:pt x="72" y="264"/>
                </a:lnTo>
                <a:lnTo>
                  <a:pt x="71" y="263"/>
                </a:lnTo>
                <a:lnTo>
                  <a:pt x="71" y="261"/>
                </a:lnTo>
                <a:lnTo>
                  <a:pt x="71" y="261"/>
                </a:lnTo>
                <a:lnTo>
                  <a:pt x="70" y="254"/>
                </a:lnTo>
                <a:lnTo>
                  <a:pt x="68" y="249"/>
                </a:lnTo>
                <a:lnTo>
                  <a:pt x="68" y="249"/>
                </a:lnTo>
                <a:lnTo>
                  <a:pt x="67" y="240"/>
                </a:lnTo>
                <a:lnTo>
                  <a:pt x="67" y="240"/>
                </a:lnTo>
                <a:lnTo>
                  <a:pt x="65" y="239"/>
                </a:lnTo>
                <a:lnTo>
                  <a:pt x="65" y="239"/>
                </a:lnTo>
                <a:lnTo>
                  <a:pt x="60" y="244"/>
                </a:lnTo>
                <a:lnTo>
                  <a:pt x="60" y="244"/>
                </a:lnTo>
                <a:lnTo>
                  <a:pt x="60" y="247"/>
                </a:lnTo>
                <a:lnTo>
                  <a:pt x="60" y="247"/>
                </a:lnTo>
                <a:lnTo>
                  <a:pt x="63" y="258"/>
                </a:lnTo>
                <a:lnTo>
                  <a:pt x="63" y="258"/>
                </a:lnTo>
                <a:lnTo>
                  <a:pt x="67" y="271"/>
                </a:lnTo>
                <a:lnTo>
                  <a:pt x="67" y="271"/>
                </a:lnTo>
                <a:lnTo>
                  <a:pt x="72" y="264"/>
                </a:lnTo>
                <a:lnTo>
                  <a:pt x="72" y="264"/>
                </a:lnTo>
                <a:close/>
                <a:moveTo>
                  <a:pt x="27" y="314"/>
                </a:moveTo>
                <a:lnTo>
                  <a:pt x="27" y="314"/>
                </a:lnTo>
                <a:lnTo>
                  <a:pt x="24" y="308"/>
                </a:lnTo>
                <a:lnTo>
                  <a:pt x="24" y="308"/>
                </a:lnTo>
                <a:lnTo>
                  <a:pt x="24" y="307"/>
                </a:lnTo>
                <a:lnTo>
                  <a:pt x="26" y="305"/>
                </a:lnTo>
                <a:lnTo>
                  <a:pt x="26" y="305"/>
                </a:lnTo>
                <a:lnTo>
                  <a:pt x="26" y="303"/>
                </a:lnTo>
                <a:lnTo>
                  <a:pt x="26" y="303"/>
                </a:lnTo>
                <a:lnTo>
                  <a:pt x="20" y="284"/>
                </a:lnTo>
                <a:lnTo>
                  <a:pt x="20" y="284"/>
                </a:lnTo>
                <a:lnTo>
                  <a:pt x="20" y="283"/>
                </a:lnTo>
                <a:lnTo>
                  <a:pt x="20" y="283"/>
                </a:lnTo>
                <a:lnTo>
                  <a:pt x="14" y="287"/>
                </a:lnTo>
                <a:lnTo>
                  <a:pt x="14" y="287"/>
                </a:lnTo>
                <a:lnTo>
                  <a:pt x="14" y="287"/>
                </a:lnTo>
                <a:lnTo>
                  <a:pt x="14" y="287"/>
                </a:lnTo>
                <a:lnTo>
                  <a:pt x="17" y="295"/>
                </a:lnTo>
                <a:lnTo>
                  <a:pt x="18" y="304"/>
                </a:lnTo>
                <a:lnTo>
                  <a:pt x="18" y="304"/>
                </a:lnTo>
                <a:lnTo>
                  <a:pt x="20" y="317"/>
                </a:lnTo>
                <a:lnTo>
                  <a:pt x="20" y="317"/>
                </a:lnTo>
                <a:lnTo>
                  <a:pt x="21" y="321"/>
                </a:lnTo>
                <a:lnTo>
                  <a:pt x="21" y="321"/>
                </a:lnTo>
                <a:lnTo>
                  <a:pt x="27" y="314"/>
                </a:lnTo>
                <a:lnTo>
                  <a:pt x="27" y="314"/>
                </a:lnTo>
                <a:close/>
                <a:moveTo>
                  <a:pt x="81" y="256"/>
                </a:moveTo>
                <a:lnTo>
                  <a:pt x="81" y="256"/>
                </a:lnTo>
                <a:lnTo>
                  <a:pt x="80" y="254"/>
                </a:lnTo>
                <a:lnTo>
                  <a:pt x="80" y="251"/>
                </a:lnTo>
                <a:lnTo>
                  <a:pt x="80" y="251"/>
                </a:lnTo>
                <a:lnTo>
                  <a:pt x="78" y="240"/>
                </a:lnTo>
                <a:lnTo>
                  <a:pt x="75" y="230"/>
                </a:lnTo>
                <a:lnTo>
                  <a:pt x="75" y="230"/>
                </a:lnTo>
                <a:lnTo>
                  <a:pt x="74" y="229"/>
                </a:lnTo>
                <a:lnTo>
                  <a:pt x="74" y="229"/>
                </a:lnTo>
                <a:lnTo>
                  <a:pt x="70" y="234"/>
                </a:lnTo>
                <a:lnTo>
                  <a:pt x="70" y="234"/>
                </a:lnTo>
                <a:lnTo>
                  <a:pt x="68" y="236"/>
                </a:lnTo>
                <a:lnTo>
                  <a:pt x="68" y="237"/>
                </a:lnTo>
                <a:lnTo>
                  <a:pt x="68" y="237"/>
                </a:lnTo>
                <a:lnTo>
                  <a:pt x="75" y="258"/>
                </a:lnTo>
                <a:lnTo>
                  <a:pt x="75" y="258"/>
                </a:lnTo>
                <a:lnTo>
                  <a:pt x="77" y="260"/>
                </a:lnTo>
                <a:lnTo>
                  <a:pt x="77" y="260"/>
                </a:lnTo>
                <a:lnTo>
                  <a:pt x="81" y="256"/>
                </a:lnTo>
                <a:lnTo>
                  <a:pt x="81" y="256"/>
                </a:lnTo>
                <a:close/>
                <a:moveTo>
                  <a:pt x="38" y="183"/>
                </a:moveTo>
                <a:lnTo>
                  <a:pt x="38" y="183"/>
                </a:lnTo>
                <a:lnTo>
                  <a:pt x="40" y="183"/>
                </a:lnTo>
                <a:lnTo>
                  <a:pt x="40" y="183"/>
                </a:lnTo>
                <a:lnTo>
                  <a:pt x="65" y="156"/>
                </a:lnTo>
                <a:lnTo>
                  <a:pt x="65" y="156"/>
                </a:lnTo>
                <a:lnTo>
                  <a:pt x="65" y="155"/>
                </a:lnTo>
                <a:lnTo>
                  <a:pt x="65" y="153"/>
                </a:lnTo>
                <a:lnTo>
                  <a:pt x="65" y="153"/>
                </a:lnTo>
                <a:lnTo>
                  <a:pt x="67" y="153"/>
                </a:lnTo>
                <a:lnTo>
                  <a:pt x="68" y="153"/>
                </a:lnTo>
                <a:lnTo>
                  <a:pt x="68" y="153"/>
                </a:lnTo>
                <a:lnTo>
                  <a:pt x="75" y="148"/>
                </a:lnTo>
                <a:lnTo>
                  <a:pt x="75" y="148"/>
                </a:lnTo>
                <a:lnTo>
                  <a:pt x="75" y="146"/>
                </a:lnTo>
                <a:lnTo>
                  <a:pt x="75" y="146"/>
                </a:lnTo>
                <a:lnTo>
                  <a:pt x="75" y="142"/>
                </a:lnTo>
                <a:lnTo>
                  <a:pt x="75" y="142"/>
                </a:lnTo>
                <a:lnTo>
                  <a:pt x="74" y="143"/>
                </a:lnTo>
                <a:lnTo>
                  <a:pt x="74" y="143"/>
                </a:lnTo>
                <a:lnTo>
                  <a:pt x="43" y="177"/>
                </a:lnTo>
                <a:lnTo>
                  <a:pt x="43" y="177"/>
                </a:lnTo>
                <a:lnTo>
                  <a:pt x="40" y="182"/>
                </a:lnTo>
                <a:lnTo>
                  <a:pt x="40" y="182"/>
                </a:lnTo>
                <a:lnTo>
                  <a:pt x="38" y="183"/>
                </a:lnTo>
                <a:lnTo>
                  <a:pt x="38" y="183"/>
                </a:lnTo>
                <a:close/>
                <a:moveTo>
                  <a:pt x="40" y="209"/>
                </a:moveTo>
                <a:lnTo>
                  <a:pt x="40" y="209"/>
                </a:lnTo>
                <a:lnTo>
                  <a:pt x="40" y="209"/>
                </a:lnTo>
                <a:lnTo>
                  <a:pt x="40" y="209"/>
                </a:lnTo>
                <a:lnTo>
                  <a:pt x="53" y="193"/>
                </a:lnTo>
                <a:lnTo>
                  <a:pt x="53" y="193"/>
                </a:lnTo>
                <a:lnTo>
                  <a:pt x="54" y="192"/>
                </a:lnTo>
                <a:lnTo>
                  <a:pt x="54" y="192"/>
                </a:lnTo>
                <a:lnTo>
                  <a:pt x="54" y="187"/>
                </a:lnTo>
                <a:lnTo>
                  <a:pt x="54" y="187"/>
                </a:lnTo>
                <a:lnTo>
                  <a:pt x="53" y="187"/>
                </a:lnTo>
                <a:lnTo>
                  <a:pt x="53" y="187"/>
                </a:lnTo>
                <a:lnTo>
                  <a:pt x="40" y="200"/>
                </a:lnTo>
                <a:lnTo>
                  <a:pt x="40" y="200"/>
                </a:lnTo>
                <a:lnTo>
                  <a:pt x="40" y="202"/>
                </a:lnTo>
                <a:lnTo>
                  <a:pt x="40" y="202"/>
                </a:lnTo>
                <a:lnTo>
                  <a:pt x="40" y="209"/>
                </a:lnTo>
                <a:lnTo>
                  <a:pt x="40" y="209"/>
                </a:lnTo>
                <a:close/>
                <a:moveTo>
                  <a:pt x="43" y="118"/>
                </a:moveTo>
                <a:lnTo>
                  <a:pt x="43" y="118"/>
                </a:lnTo>
                <a:lnTo>
                  <a:pt x="44" y="115"/>
                </a:lnTo>
                <a:lnTo>
                  <a:pt x="44" y="115"/>
                </a:lnTo>
                <a:lnTo>
                  <a:pt x="58" y="104"/>
                </a:lnTo>
                <a:lnTo>
                  <a:pt x="58" y="104"/>
                </a:lnTo>
                <a:lnTo>
                  <a:pt x="60" y="101"/>
                </a:lnTo>
                <a:lnTo>
                  <a:pt x="61" y="99"/>
                </a:lnTo>
                <a:lnTo>
                  <a:pt x="61" y="99"/>
                </a:lnTo>
                <a:lnTo>
                  <a:pt x="61" y="98"/>
                </a:lnTo>
                <a:lnTo>
                  <a:pt x="61" y="98"/>
                </a:lnTo>
                <a:lnTo>
                  <a:pt x="63" y="96"/>
                </a:lnTo>
                <a:lnTo>
                  <a:pt x="64" y="98"/>
                </a:lnTo>
                <a:lnTo>
                  <a:pt x="64" y="98"/>
                </a:lnTo>
                <a:lnTo>
                  <a:pt x="64" y="98"/>
                </a:lnTo>
                <a:lnTo>
                  <a:pt x="64" y="98"/>
                </a:lnTo>
                <a:lnTo>
                  <a:pt x="70" y="94"/>
                </a:lnTo>
                <a:lnTo>
                  <a:pt x="70" y="94"/>
                </a:lnTo>
                <a:lnTo>
                  <a:pt x="71" y="94"/>
                </a:lnTo>
                <a:lnTo>
                  <a:pt x="71" y="94"/>
                </a:lnTo>
                <a:lnTo>
                  <a:pt x="71" y="91"/>
                </a:lnTo>
                <a:lnTo>
                  <a:pt x="72" y="89"/>
                </a:lnTo>
                <a:lnTo>
                  <a:pt x="74" y="88"/>
                </a:lnTo>
                <a:lnTo>
                  <a:pt x="77" y="88"/>
                </a:lnTo>
                <a:lnTo>
                  <a:pt x="77" y="88"/>
                </a:lnTo>
                <a:lnTo>
                  <a:pt x="74" y="85"/>
                </a:lnTo>
                <a:lnTo>
                  <a:pt x="74" y="85"/>
                </a:lnTo>
                <a:lnTo>
                  <a:pt x="72" y="85"/>
                </a:lnTo>
                <a:lnTo>
                  <a:pt x="72" y="85"/>
                </a:lnTo>
                <a:lnTo>
                  <a:pt x="45" y="112"/>
                </a:lnTo>
                <a:lnTo>
                  <a:pt x="45" y="112"/>
                </a:lnTo>
                <a:lnTo>
                  <a:pt x="43" y="116"/>
                </a:lnTo>
                <a:lnTo>
                  <a:pt x="43" y="116"/>
                </a:lnTo>
                <a:lnTo>
                  <a:pt x="43" y="116"/>
                </a:lnTo>
                <a:lnTo>
                  <a:pt x="43" y="118"/>
                </a:lnTo>
                <a:lnTo>
                  <a:pt x="43" y="118"/>
                </a:lnTo>
                <a:close/>
                <a:moveTo>
                  <a:pt x="119" y="229"/>
                </a:moveTo>
                <a:lnTo>
                  <a:pt x="119" y="229"/>
                </a:lnTo>
                <a:lnTo>
                  <a:pt x="118" y="227"/>
                </a:lnTo>
                <a:lnTo>
                  <a:pt x="118" y="227"/>
                </a:lnTo>
                <a:lnTo>
                  <a:pt x="108" y="240"/>
                </a:lnTo>
                <a:lnTo>
                  <a:pt x="108" y="240"/>
                </a:lnTo>
                <a:lnTo>
                  <a:pt x="90" y="258"/>
                </a:lnTo>
                <a:lnTo>
                  <a:pt x="71" y="276"/>
                </a:lnTo>
                <a:lnTo>
                  <a:pt x="71" y="276"/>
                </a:lnTo>
                <a:lnTo>
                  <a:pt x="67" y="278"/>
                </a:lnTo>
                <a:lnTo>
                  <a:pt x="67" y="278"/>
                </a:lnTo>
                <a:lnTo>
                  <a:pt x="54" y="291"/>
                </a:lnTo>
                <a:lnTo>
                  <a:pt x="54" y="291"/>
                </a:lnTo>
                <a:lnTo>
                  <a:pt x="54" y="291"/>
                </a:lnTo>
                <a:lnTo>
                  <a:pt x="54" y="291"/>
                </a:lnTo>
                <a:lnTo>
                  <a:pt x="55" y="291"/>
                </a:lnTo>
                <a:lnTo>
                  <a:pt x="55" y="291"/>
                </a:lnTo>
                <a:lnTo>
                  <a:pt x="64" y="284"/>
                </a:lnTo>
                <a:lnTo>
                  <a:pt x="64" y="284"/>
                </a:lnTo>
                <a:lnTo>
                  <a:pt x="77" y="271"/>
                </a:lnTo>
                <a:lnTo>
                  <a:pt x="91" y="258"/>
                </a:lnTo>
                <a:lnTo>
                  <a:pt x="91" y="258"/>
                </a:lnTo>
                <a:lnTo>
                  <a:pt x="115" y="231"/>
                </a:lnTo>
                <a:lnTo>
                  <a:pt x="115" y="231"/>
                </a:lnTo>
                <a:lnTo>
                  <a:pt x="119" y="229"/>
                </a:lnTo>
                <a:lnTo>
                  <a:pt x="119" y="229"/>
                </a:lnTo>
                <a:close/>
                <a:moveTo>
                  <a:pt x="41" y="105"/>
                </a:moveTo>
                <a:lnTo>
                  <a:pt x="41" y="105"/>
                </a:lnTo>
                <a:lnTo>
                  <a:pt x="70" y="81"/>
                </a:lnTo>
                <a:lnTo>
                  <a:pt x="70" y="81"/>
                </a:lnTo>
                <a:lnTo>
                  <a:pt x="67" y="78"/>
                </a:lnTo>
                <a:lnTo>
                  <a:pt x="67" y="78"/>
                </a:lnTo>
                <a:lnTo>
                  <a:pt x="41" y="105"/>
                </a:lnTo>
                <a:lnTo>
                  <a:pt x="41" y="105"/>
                </a:lnTo>
                <a:close/>
                <a:moveTo>
                  <a:pt x="51" y="148"/>
                </a:moveTo>
                <a:lnTo>
                  <a:pt x="51" y="148"/>
                </a:lnTo>
                <a:lnTo>
                  <a:pt x="51" y="148"/>
                </a:lnTo>
                <a:lnTo>
                  <a:pt x="51" y="148"/>
                </a:lnTo>
                <a:lnTo>
                  <a:pt x="77" y="121"/>
                </a:lnTo>
                <a:lnTo>
                  <a:pt x="77" y="121"/>
                </a:lnTo>
                <a:lnTo>
                  <a:pt x="77" y="121"/>
                </a:lnTo>
                <a:lnTo>
                  <a:pt x="77" y="121"/>
                </a:lnTo>
                <a:lnTo>
                  <a:pt x="78" y="119"/>
                </a:lnTo>
                <a:lnTo>
                  <a:pt x="78" y="119"/>
                </a:lnTo>
                <a:lnTo>
                  <a:pt x="77" y="119"/>
                </a:lnTo>
                <a:lnTo>
                  <a:pt x="77" y="119"/>
                </a:lnTo>
                <a:lnTo>
                  <a:pt x="53" y="141"/>
                </a:lnTo>
                <a:lnTo>
                  <a:pt x="53" y="141"/>
                </a:lnTo>
                <a:lnTo>
                  <a:pt x="53" y="142"/>
                </a:lnTo>
                <a:lnTo>
                  <a:pt x="53" y="142"/>
                </a:lnTo>
                <a:lnTo>
                  <a:pt x="51" y="148"/>
                </a:lnTo>
                <a:lnTo>
                  <a:pt x="51" y="148"/>
                </a:lnTo>
                <a:close/>
                <a:moveTo>
                  <a:pt x="27" y="237"/>
                </a:moveTo>
                <a:lnTo>
                  <a:pt x="27" y="237"/>
                </a:lnTo>
                <a:lnTo>
                  <a:pt x="26" y="239"/>
                </a:lnTo>
                <a:lnTo>
                  <a:pt x="24" y="241"/>
                </a:lnTo>
                <a:lnTo>
                  <a:pt x="24" y="241"/>
                </a:lnTo>
                <a:lnTo>
                  <a:pt x="23" y="243"/>
                </a:lnTo>
                <a:lnTo>
                  <a:pt x="21" y="244"/>
                </a:lnTo>
                <a:lnTo>
                  <a:pt x="21" y="244"/>
                </a:lnTo>
                <a:lnTo>
                  <a:pt x="20" y="246"/>
                </a:lnTo>
                <a:lnTo>
                  <a:pt x="20" y="246"/>
                </a:lnTo>
                <a:lnTo>
                  <a:pt x="14" y="251"/>
                </a:lnTo>
                <a:lnTo>
                  <a:pt x="14" y="251"/>
                </a:lnTo>
                <a:lnTo>
                  <a:pt x="14" y="253"/>
                </a:lnTo>
                <a:lnTo>
                  <a:pt x="14" y="253"/>
                </a:lnTo>
                <a:lnTo>
                  <a:pt x="14" y="258"/>
                </a:lnTo>
                <a:lnTo>
                  <a:pt x="14" y="258"/>
                </a:lnTo>
                <a:lnTo>
                  <a:pt x="14" y="260"/>
                </a:lnTo>
                <a:lnTo>
                  <a:pt x="14" y="260"/>
                </a:lnTo>
                <a:lnTo>
                  <a:pt x="14" y="260"/>
                </a:lnTo>
                <a:lnTo>
                  <a:pt x="14" y="260"/>
                </a:lnTo>
                <a:lnTo>
                  <a:pt x="27" y="243"/>
                </a:lnTo>
                <a:lnTo>
                  <a:pt x="27" y="243"/>
                </a:lnTo>
                <a:lnTo>
                  <a:pt x="27" y="243"/>
                </a:lnTo>
                <a:lnTo>
                  <a:pt x="27" y="243"/>
                </a:lnTo>
                <a:lnTo>
                  <a:pt x="27" y="237"/>
                </a:lnTo>
                <a:lnTo>
                  <a:pt x="27" y="237"/>
                </a:lnTo>
                <a:close/>
                <a:moveTo>
                  <a:pt x="112" y="162"/>
                </a:moveTo>
                <a:lnTo>
                  <a:pt x="112" y="162"/>
                </a:lnTo>
                <a:lnTo>
                  <a:pt x="121" y="153"/>
                </a:lnTo>
                <a:lnTo>
                  <a:pt x="121" y="153"/>
                </a:lnTo>
                <a:lnTo>
                  <a:pt x="117" y="148"/>
                </a:lnTo>
                <a:lnTo>
                  <a:pt x="117" y="148"/>
                </a:lnTo>
                <a:lnTo>
                  <a:pt x="109" y="155"/>
                </a:lnTo>
                <a:lnTo>
                  <a:pt x="109" y="155"/>
                </a:lnTo>
                <a:lnTo>
                  <a:pt x="112" y="162"/>
                </a:lnTo>
                <a:lnTo>
                  <a:pt x="112" y="162"/>
                </a:lnTo>
                <a:close/>
                <a:moveTo>
                  <a:pt x="48" y="54"/>
                </a:moveTo>
                <a:lnTo>
                  <a:pt x="48" y="54"/>
                </a:lnTo>
                <a:lnTo>
                  <a:pt x="48" y="55"/>
                </a:lnTo>
                <a:lnTo>
                  <a:pt x="48" y="55"/>
                </a:lnTo>
                <a:lnTo>
                  <a:pt x="38" y="67"/>
                </a:lnTo>
                <a:lnTo>
                  <a:pt x="38" y="67"/>
                </a:lnTo>
                <a:lnTo>
                  <a:pt x="37" y="68"/>
                </a:lnTo>
                <a:lnTo>
                  <a:pt x="37" y="71"/>
                </a:lnTo>
                <a:lnTo>
                  <a:pt x="37" y="71"/>
                </a:lnTo>
                <a:lnTo>
                  <a:pt x="53" y="60"/>
                </a:lnTo>
                <a:lnTo>
                  <a:pt x="53" y="60"/>
                </a:lnTo>
                <a:lnTo>
                  <a:pt x="48" y="54"/>
                </a:lnTo>
                <a:lnTo>
                  <a:pt x="48" y="54"/>
                </a:lnTo>
                <a:close/>
                <a:moveTo>
                  <a:pt x="72" y="67"/>
                </a:moveTo>
                <a:lnTo>
                  <a:pt x="72" y="67"/>
                </a:lnTo>
                <a:lnTo>
                  <a:pt x="67" y="58"/>
                </a:lnTo>
                <a:lnTo>
                  <a:pt x="67" y="58"/>
                </a:lnTo>
                <a:lnTo>
                  <a:pt x="48" y="35"/>
                </a:lnTo>
                <a:lnTo>
                  <a:pt x="48" y="35"/>
                </a:lnTo>
                <a:lnTo>
                  <a:pt x="45" y="33"/>
                </a:lnTo>
                <a:lnTo>
                  <a:pt x="45" y="33"/>
                </a:lnTo>
                <a:lnTo>
                  <a:pt x="45" y="33"/>
                </a:lnTo>
                <a:lnTo>
                  <a:pt x="45" y="33"/>
                </a:lnTo>
                <a:lnTo>
                  <a:pt x="50" y="40"/>
                </a:lnTo>
                <a:lnTo>
                  <a:pt x="50" y="40"/>
                </a:lnTo>
                <a:lnTo>
                  <a:pt x="55" y="47"/>
                </a:lnTo>
                <a:lnTo>
                  <a:pt x="55" y="47"/>
                </a:lnTo>
                <a:lnTo>
                  <a:pt x="58" y="52"/>
                </a:lnTo>
                <a:lnTo>
                  <a:pt x="58" y="52"/>
                </a:lnTo>
                <a:lnTo>
                  <a:pt x="61" y="54"/>
                </a:lnTo>
                <a:lnTo>
                  <a:pt x="63" y="57"/>
                </a:lnTo>
                <a:lnTo>
                  <a:pt x="63" y="57"/>
                </a:lnTo>
                <a:lnTo>
                  <a:pt x="64" y="58"/>
                </a:lnTo>
                <a:lnTo>
                  <a:pt x="64" y="58"/>
                </a:lnTo>
                <a:lnTo>
                  <a:pt x="65" y="61"/>
                </a:lnTo>
                <a:lnTo>
                  <a:pt x="65" y="61"/>
                </a:lnTo>
                <a:lnTo>
                  <a:pt x="67" y="61"/>
                </a:lnTo>
                <a:lnTo>
                  <a:pt x="67" y="61"/>
                </a:lnTo>
                <a:lnTo>
                  <a:pt x="68" y="62"/>
                </a:lnTo>
                <a:lnTo>
                  <a:pt x="70" y="64"/>
                </a:lnTo>
                <a:lnTo>
                  <a:pt x="70" y="64"/>
                </a:lnTo>
                <a:lnTo>
                  <a:pt x="70" y="64"/>
                </a:lnTo>
                <a:lnTo>
                  <a:pt x="70" y="64"/>
                </a:lnTo>
                <a:lnTo>
                  <a:pt x="71" y="67"/>
                </a:lnTo>
                <a:lnTo>
                  <a:pt x="71" y="67"/>
                </a:lnTo>
                <a:lnTo>
                  <a:pt x="72" y="67"/>
                </a:lnTo>
                <a:lnTo>
                  <a:pt x="72" y="67"/>
                </a:lnTo>
                <a:lnTo>
                  <a:pt x="72" y="67"/>
                </a:lnTo>
                <a:close/>
                <a:moveTo>
                  <a:pt x="58" y="108"/>
                </a:moveTo>
                <a:lnTo>
                  <a:pt x="58" y="108"/>
                </a:lnTo>
                <a:lnTo>
                  <a:pt x="58" y="108"/>
                </a:lnTo>
                <a:lnTo>
                  <a:pt x="58" y="108"/>
                </a:lnTo>
                <a:lnTo>
                  <a:pt x="43" y="121"/>
                </a:lnTo>
                <a:lnTo>
                  <a:pt x="43" y="121"/>
                </a:lnTo>
                <a:lnTo>
                  <a:pt x="43" y="122"/>
                </a:lnTo>
                <a:lnTo>
                  <a:pt x="43" y="122"/>
                </a:lnTo>
                <a:lnTo>
                  <a:pt x="43" y="126"/>
                </a:lnTo>
                <a:lnTo>
                  <a:pt x="43" y="126"/>
                </a:lnTo>
                <a:lnTo>
                  <a:pt x="44" y="125"/>
                </a:lnTo>
                <a:lnTo>
                  <a:pt x="44" y="125"/>
                </a:lnTo>
                <a:lnTo>
                  <a:pt x="55" y="114"/>
                </a:lnTo>
                <a:lnTo>
                  <a:pt x="55" y="114"/>
                </a:lnTo>
                <a:lnTo>
                  <a:pt x="57" y="111"/>
                </a:lnTo>
                <a:lnTo>
                  <a:pt x="58" y="108"/>
                </a:lnTo>
                <a:lnTo>
                  <a:pt x="58" y="108"/>
                </a:lnTo>
                <a:close/>
                <a:moveTo>
                  <a:pt x="60" y="116"/>
                </a:moveTo>
                <a:lnTo>
                  <a:pt x="60" y="116"/>
                </a:lnTo>
                <a:lnTo>
                  <a:pt x="78" y="101"/>
                </a:lnTo>
                <a:lnTo>
                  <a:pt x="78" y="101"/>
                </a:lnTo>
                <a:lnTo>
                  <a:pt x="75" y="98"/>
                </a:lnTo>
                <a:lnTo>
                  <a:pt x="75" y="98"/>
                </a:lnTo>
                <a:lnTo>
                  <a:pt x="74" y="99"/>
                </a:lnTo>
                <a:lnTo>
                  <a:pt x="74" y="99"/>
                </a:lnTo>
                <a:lnTo>
                  <a:pt x="63" y="111"/>
                </a:lnTo>
                <a:lnTo>
                  <a:pt x="63" y="111"/>
                </a:lnTo>
                <a:lnTo>
                  <a:pt x="61" y="114"/>
                </a:lnTo>
                <a:lnTo>
                  <a:pt x="60" y="116"/>
                </a:lnTo>
                <a:lnTo>
                  <a:pt x="60" y="116"/>
                </a:lnTo>
                <a:close/>
                <a:moveTo>
                  <a:pt x="108" y="136"/>
                </a:moveTo>
                <a:lnTo>
                  <a:pt x="108" y="136"/>
                </a:lnTo>
                <a:lnTo>
                  <a:pt x="107" y="139"/>
                </a:lnTo>
                <a:lnTo>
                  <a:pt x="107" y="139"/>
                </a:lnTo>
                <a:lnTo>
                  <a:pt x="105" y="141"/>
                </a:lnTo>
                <a:lnTo>
                  <a:pt x="105" y="141"/>
                </a:lnTo>
                <a:lnTo>
                  <a:pt x="107" y="149"/>
                </a:lnTo>
                <a:lnTo>
                  <a:pt x="107" y="149"/>
                </a:lnTo>
                <a:lnTo>
                  <a:pt x="108" y="149"/>
                </a:lnTo>
                <a:lnTo>
                  <a:pt x="108" y="149"/>
                </a:lnTo>
                <a:lnTo>
                  <a:pt x="114" y="143"/>
                </a:lnTo>
                <a:lnTo>
                  <a:pt x="114" y="143"/>
                </a:lnTo>
                <a:lnTo>
                  <a:pt x="108" y="136"/>
                </a:lnTo>
                <a:lnTo>
                  <a:pt x="108" y="136"/>
                </a:lnTo>
                <a:close/>
                <a:moveTo>
                  <a:pt x="53" y="128"/>
                </a:moveTo>
                <a:lnTo>
                  <a:pt x="53" y="128"/>
                </a:lnTo>
                <a:lnTo>
                  <a:pt x="53" y="128"/>
                </a:lnTo>
                <a:lnTo>
                  <a:pt x="53" y="128"/>
                </a:lnTo>
                <a:lnTo>
                  <a:pt x="40" y="139"/>
                </a:lnTo>
                <a:lnTo>
                  <a:pt x="40" y="139"/>
                </a:lnTo>
                <a:lnTo>
                  <a:pt x="38" y="141"/>
                </a:lnTo>
                <a:lnTo>
                  <a:pt x="38" y="141"/>
                </a:lnTo>
                <a:lnTo>
                  <a:pt x="38" y="145"/>
                </a:lnTo>
                <a:lnTo>
                  <a:pt x="38" y="145"/>
                </a:lnTo>
                <a:lnTo>
                  <a:pt x="40" y="145"/>
                </a:lnTo>
                <a:lnTo>
                  <a:pt x="40" y="145"/>
                </a:lnTo>
                <a:lnTo>
                  <a:pt x="50" y="133"/>
                </a:lnTo>
                <a:lnTo>
                  <a:pt x="50" y="133"/>
                </a:lnTo>
                <a:lnTo>
                  <a:pt x="53" y="128"/>
                </a:lnTo>
                <a:lnTo>
                  <a:pt x="53" y="128"/>
                </a:lnTo>
                <a:close/>
                <a:moveTo>
                  <a:pt x="104" y="111"/>
                </a:moveTo>
                <a:lnTo>
                  <a:pt x="104" y="111"/>
                </a:lnTo>
                <a:lnTo>
                  <a:pt x="105" y="112"/>
                </a:lnTo>
                <a:lnTo>
                  <a:pt x="105" y="112"/>
                </a:lnTo>
                <a:lnTo>
                  <a:pt x="119" y="129"/>
                </a:lnTo>
                <a:lnTo>
                  <a:pt x="119" y="129"/>
                </a:lnTo>
                <a:lnTo>
                  <a:pt x="119" y="131"/>
                </a:lnTo>
                <a:lnTo>
                  <a:pt x="119" y="131"/>
                </a:lnTo>
                <a:lnTo>
                  <a:pt x="122" y="132"/>
                </a:lnTo>
                <a:lnTo>
                  <a:pt x="122" y="132"/>
                </a:lnTo>
                <a:lnTo>
                  <a:pt x="124" y="131"/>
                </a:lnTo>
                <a:lnTo>
                  <a:pt x="124" y="131"/>
                </a:lnTo>
                <a:lnTo>
                  <a:pt x="105" y="109"/>
                </a:lnTo>
                <a:lnTo>
                  <a:pt x="105" y="109"/>
                </a:lnTo>
                <a:lnTo>
                  <a:pt x="104" y="111"/>
                </a:lnTo>
                <a:lnTo>
                  <a:pt x="104" y="111"/>
                </a:lnTo>
                <a:close/>
                <a:moveTo>
                  <a:pt x="82" y="129"/>
                </a:moveTo>
                <a:lnTo>
                  <a:pt x="82" y="129"/>
                </a:lnTo>
                <a:lnTo>
                  <a:pt x="81" y="129"/>
                </a:lnTo>
                <a:lnTo>
                  <a:pt x="81" y="129"/>
                </a:lnTo>
                <a:lnTo>
                  <a:pt x="71" y="139"/>
                </a:lnTo>
                <a:lnTo>
                  <a:pt x="71" y="139"/>
                </a:lnTo>
                <a:lnTo>
                  <a:pt x="70" y="141"/>
                </a:lnTo>
                <a:lnTo>
                  <a:pt x="70" y="141"/>
                </a:lnTo>
                <a:lnTo>
                  <a:pt x="61" y="152"/>
                </a:lnTo>
                <a:lnTo>
                  <a:pt x="61" y="152"/>
                </a:lnTo>
                <a:lnTo>
                  <a:pt x="60" y="153"/>
                </a:lnTo>
                <a:lnTo>
                  <a:pt x="60" y="153"/>
                </a:lnTo>
                <a:lnTo>
                  <a:pt x="61" y="153"/>
                </a:lnTo>
                <a:lnTo>
                  <a:pt x="61" y="153"/>
                </a:lnTo>
                <a:lnTo>
                  <a:pt x="61" y="152"/>
                </a:lnTo>
                <a:lnTo>
                  <a:pt x="61" y="152"/>
                </a:lnTo>
                <a:lnTo>
                  <a:pt x="75" y="138"/>
                </a:lnTo>
                <a:lnTo>
                  <a:pt x="75" y="138"/>
                </a:lnTo>
                <a:lnTo>
                  <a:pt x="81" y="131"/>
                </a:lnTo>
                <a:lnTo>
                  <a:pt x="81" y="131"/>
                </a:lnTo>
                <a:lnTo>
                  <a:pt x="82" y="129"/>
                </a:lnTo>
                <a:lnTo>
                  <a:pt x="82" y="129"/>
                </a:lnTo>
                <a:lnTo>
                  <a:pt x="82" y="129"/>
                </a:lnTo>
                <a:close/>
                <a:moveTo>
                  <a:pt x="16" y="118"/>
                </a:moveTo>
                <a:lnTo>
                  <a:pt x="16" y="118"/>
                </a:lnTo>
                <a:lnTo>
                  <a:pt x="16" y="118"/>
                </a:lnTo>
                <a:lnTo>
                  <a:pt x="16" y="118"/>
                </a:lnTo>
                <a:lnTo>
                  <a:pt x="16" y="122"/>
                </a:lnTo>
                <a:lnTo>
                  <a:pt x="16" y="122"/>
                </a:lnTo>
                <a:lnTo>
                  <a:pt x="14" y="141"/>
                </a:lnTo>
                <a:lnTo>
                  <a:pt x="14" y="141"/>
                </a:lnTo>
                <a:lnTo>
                  <a:pt x="13" y="166"/>
                </a:lnTo>
                <a:lnTo>
                  <a:pt x="13" y="166"/>
                </a:lnTo>
                <a:lnTo>
                  <a:pt x="13" y="168"/>
                </a:lnTo>
                <a:lnTo>
                  <a:pt x="13" y="168"/>
                </a:lnTo>
                <a:lnTo>
                  <a:pt x="13" y="168"/>
                </a:lnTo>
                <a:lnTo>
                  <a:pt x="13" y="168"/>
                </a:lnTo>
                <a:lnTo>
                  <a:pt x="16" y="143"/>
                </a:lnTo>
                <a:lnTo>
                  <a:pt x="16" y="118"/>
                </a:lnTo>
                <a:lnTo>
                  <a:pt x="16" y="118"/>
                </a:lnTo>
                <a:close/>
                <a:moveTo>
                  <a:pt x="54" y="135"/>
                </a:moveTo>
                <a:lnTo>
                  <a:pt x="54" y="135"/>
                </a:lnTo>
                <a:lnTo>
                  <a:pt x="75" y="115"/>
                </a:lnTo>
                <a:lnTo>
                  <a:pt x="75" y="115"/>
                </a:lnTo>
                <a:lnTo>
                  <a:pt x="75" y="112"/>
                </a:lnTo>
                <a:lnTo>
                  <a:pt x="75" y="112"/>
                </a:lnTo>
                <a:lnTo>
                  <a:pt x="71" y="116"/>
                </a:lnTo>
                <a:lnTo>
                  <a:pt x="71" y="116"/>
                </a:lnTo>
                <a:lnTo>
                  <a:pt x="55" y="132"/>
                </a:lnTo>
                <a:lnTo>
                  <a:pt x="55" y="132"/>
                </a:lnTo>
                <a:lnTo>
                  <a:pt x="54" y="133"/>
                </a:lnTo>
                <a:lnTo>
                  <a:pt x="54" y="135"/>
                </a:lnTo>
                <a:lnTo>
                  <a:pt x="54" y="135"/>
                </a:lnTo>
                <a:close/>
                <a:moveTo>
                  <a:pt x="14" y="244"/>
                </a:moveTo>
                <a:lnTo>
                  <a:pt x="14" y="244"/>
                </a:lnTo>
                <a:lnTo>
                  <a:pt x="14" y="244"/>
                </a:lnTo>
                <a:lnTo>
                  <a:pt x="14" y="244"/>
                </a:lnTo>
                <a:lnTo>
                  <a:pt x="17" y="239"/>
                </a:lnTo>
                <a:lnTo>
                  <a:pt x="17" y="239"/>
                </a:lnTo>
                <a:lnTo>
                  <a:pt x="18" y="237"/>
                </a:lnTo>
                <a:lnTo>
                  <a:pt x="18" y="237"/>
                </a:lnTo>
                <a:lnTo>
                  <a:pt x="17" y="226"/>
                </a:lnTo>
                <a:lnTo>
                  <a:pt x="17" y="226"/>
                </a:lnTo>
                <a:lnTo>
                  <a:pt x="16" y="224"/>
                </a:lnTo>
                <a:lnTo>
                  <a:pt x="16" y="224"/>
                </a:lnTo>
                <a:lnTo>
                  <a:pt x="16" y="224"/>
                </a:lnTo>
                <a:lnTo>
                  <a:pt x="16" y="223"/>
                </a:lnTo>
                <a:lnTo>
                  <a:pt x="16" y="223"/>
                </a:lnTo>
                <a:lnTo>
                  <a:pt x="16" y="222"/>
                </a:lnTo>
                <a:lnTo>
                  <a:pt x="16" y="222"/>
                </a:lnTo>
                <a:lnTo>
                  <a:pt x="16" y="214"/>
                </a:lnTo>
                <a:lnTo>
                  <a:pt x="16" y="214"/>
                </a:lnTo>
                <a:lnTo>
                  <a:pt x="16" y="214"/>
                </a:lnTo>
                <a:lnTo>
                  <a:pt x="16" y="214"/>
                </a:lnTo>
                <a:lnTo>
                  <a:pt x="14" y="244"/>
                </a:lnTo>
                <a:lnTo>
                  <a:pt x="14" y="244"/>
                </a:lnTo>
                <a:close/>
                <a:moveTo>
                  <a:pt x="37" y="95"/>
                </a:moveTo>
                <a:lnTo>
                  <a:pt x="37" y="95"/>
                </a:lnTo>
                <a:lnTo>
                  <a:pt x="64" y="74"/>
                </a:lnTo>
                <a:lnTo>
                  <a:pt x="64" y="74"/>
                </a:lnTo>
                <a:lnTo>
                  <a:pt x="63" y="72"/>
                </a:lnTo>
                <a:lnTo>
                  <a:pt x="63" y="72"/>
                </a:lnTo>
                <a:lnTo>
                  <a:pt x="61" y="71"/>
                </a:lnTo>
                <a:lnTo>
                  <a:pt x="61" y="71"/>
                </a:lnTo>
                <a:lnTo>
                  <a:pt x="37" y="95"/>
                </a:lnTo>
                <a:lnTo>
                  <a:pt x="37" y="95"/>
                </a:lnTo>
                <a:close/>
                <a:moveTo>
                  <a:pt x="99" y="173"/>
                </a:moveTo>
                <a:lnTo>
                  <a:pt x="99" y="173"/>
                </a:lnTo>
                <a:lnTo>
                  <a:pt x="95" y="169"/>
                </a:lnTo>
                <a:lnTo>
                  <a:pt x="95" y="169"/>
                </a:lnTo>
                <a:lnTo>
                  <a:pt x="90" y="176"/>
                </a:lnTo>
                <a:lnTo>
                  <a:pt x="90" y="176"/>
                </a:lnTo>
                <a:lnTo>
                  <a:pt x="90" y="177"/>
                </a:lnTo>
                <a:lnTo>
                  <a:pt x="90" y="179"/>
                </a:lnTo>
                <a:lnTo>
                  <a:pt x="90" y="179"/>
                </a:lnTo>
                <a:lnTo>
                  <a:pt x="92" y="179"/>
                </a:lnTo>
                <a:lnTo>
                  <a:pt x="92" y="179"/>
                </a:lnTo>
                <a:lnTo>
                  <a:pt x="99" y="173"/>
                </a:lnTo>
                <a:lnTo>
                  <a:pt x="99" y="173"/>
                </a:lnTo>
                <a:close/>
                <a:moveTo>
                  <a:pt x="57" y="64"/>
                </a:moveTo>
                <a:lnTo>
                  <a:pt x="57" y="64"/>
                </a:lnTo>
                <a:lnTo>
                  <a:pt x="38" y="82"/>
                </a:lnTo>
                <a:lnTo>
                  <a:pt x="38" y="82"/>
                </a:lnTo>
                <a:lnTo>
                  <a:pt x="38" y="84"/>
                </a:lnTo>
                <a:lnTo>
                  <a:pt x="38" y="84"/>
                </a:lnTo>
                <a:lnTo>
                  <a:pt x="58" y="67"/>
                </a:lnTo>
                <a:lnTo>
                  <a:pt x="58" y="67"/>
                </a:lnTo>
                <a:lnTo>
                  <a:pt x="57" y="64"/>
                </a:lnTo>
                <a:lnTo>
                  <a:pt x="57" y="64"/>
                </a:lnTo>
                <a:close/>
                <a:moveTo>
                  <a:pt x="18" y="71"/>
                </a:moveTo>
                <a:lnTo>
                  <a:pt x="18" y="71"/>
                </a:lnTo>
                <a:lnTo>
                  <a:pt x="18" y="71"/>
                </a:lnTo>
                <a:lnTo>
                  <a:pt x="18" y="71"/>
                </a:lnTo>
                <a:lnTo>
                  <a:pt x="17" y="74"/>
                </a:lnTo>
                <a:lnTo>
                  <a:pt x="17" y="74"/>
                </a:lnTo>
                <a:lnTo>
                  <a:pt x="16" y="96"/>
                </a:lnTo>
                <a:lnTo>
                  <a:pt x="16" y="96"/>
                </a:lnTo>
                <a:lnTo>
                  <a:pt x="14" y="114"/>
                </a:lnTo>
                <a:lnTo>
                  <a:pt x="14" y="114"/>
                </a:lnTo>
                <a:lnTo>
                  <a:pt x="14" y="115"/>
                </a:lnTo>
                <a:lnTo>
                  <a:pt x="14" y="115"/>
                </a:lnTo>
                <a:lnTo>
                  <a:pt x="16" y="112"/>
                </a:lnTo>
                <a:lnTo>
                  <a:pt x="16" y="112"/>
                </a:lnTo>
                <a:lnTo>
                  <a:pt x="17" y="91"/>
                </a:lnTo>
                <a:lnTo>
                  <a:pt x="17" y="91"/>
                </a:lnTo>
                <a:lnTo>
                  <a:pt x="18" y="71"/>
                </a:lnTo>
                <a:lnTo>
                  <a:pt x="18" y="71"/>
                </a:lnTo>
                <a:close/>
                <a:moveTo>
                  <a:pt x="57" y="84"/>
                </a:moveTo>
                <a:lnTo>
                  <a:pt x="57" y="84"/>
                </a:lnTo>
                <a:lnTo>
                  <a:pt x="57" y="84"/>
                </a:lnTo>
                <a:lnTo>
                  <a:pt x="57" y="84"/>
                </a:lnTo>
                <a:lnTo>
                  <a:pt x="55" y="85"/>
                </a:lnTo>
                <a:lnTo>
                  <a:pt x="55" y="85"/>
                </a:lnTo>
                <a:lnTo>
                  <a:pt x="41" y="96"/>
                </a:lnTo>
                <a:lnTo>
                  <a:pt x="41" y="96"/>
                </a:lnTo>
                <a:lnTo>
                  <a:pt x="38" y="99"/>
                </a:lnTo>
                <a:lnTo>
                  <a:pt x="38" y="99"/>
                </a:lnTo>
                <a:lnTo>
                  <a:pt x="37" y="101"/>
                </a:lnTo>
                <a:lnTo>
                  <a:pt x="37" y="101"/>
                </a:lnTo>
                <a:lnTo>
                  <a:pt x="37" y="104"/>
                </a:lnTo>
                <a:lnTo>
                  <a:pt x="37" y="104"/>
                </a:lnTo>
                <a:lnTo>
                  <a:pt x="57" y="84"/>
                </a:lnTo>
                <a:lnTo>
                  <a:pt x="57" y="84"/>
                </a:lnTo>
                <a:close/>
                <a:moveTo>
                  <a:pt x="23" y="189"/>
                </a:moveTo>
                <a:lnTo>
                  <a:pt x="23" y="189"/>
                </a:lnTo>
                <a:lnTo>
                  <a:pt x="21" y="189"/>
                </a:lnTo>
                <a:lnTo>
                  <a:pt x="21" y="189"/>
                </a:lnTo>
                <a:lnTo>
                  <a:pt x="18" y="193"/>
                </a:lnTo>
                <a:lnTo>
                  <a:pt x="18" y="193"/>
                </a:lnTo>
                <a:lnTo>
                  <a:pt x="18" y="195"/>
                </a:lnTo>
                <a:lnTo>
                  <a:pt x="18" y="195"/>
                </a:lnTo>
                <a:lnTo>
                  <a:pt x="18" y="202"/>
                </a:lnTo>
                <a:lnTo>
                  <a:pt x="18" y="202"/>
                </a:lnTo>
                <a:lnTo>
                  <a:pt x="18" y="203"/>
                </a:lnTo>
                <a:lnTo>
                  <a:pt x="18" y="203"/>
                </a:lnTo>
                <a:lnTo>
                  <a:pt x="20" y="200"/>
                </a:lnTo>
                <a:lnTo>
                  <a:pt x="20" y="200"/>
                </a:lnTo>
                <a:lnTo>
                  <a:pt x="23" y="197"/>
                </a:lnTo>
                <a:lnTo>
                  <a:pt x="23" y="195"/>
                </a:lnTo>
                <a:lnTo>
                  <a:pt x="23" y="195"/>
                </a:lnTo>
                <a:lnTo>
                  <a:pt x="23" y="192"/>
                </a:lnTo>
                <a:lnTo>
                  <a:pt x="23" y="192"/>
                </a:lnTo>
                <a:lnTo>
                  <a:pt x="23" y="189"/>
                </a:lnTo>
                <a:lnTo>
                  <a:pt x="23" y="189"/>
                </a:lnTo>
                <a:close/>
                <a:moveTo>
                  <a:pt x="104" y="108"/>
                </a:moveTo>
                <a:lnTo>
                  <a:pt x="104" y="108"/>
                </a:lnTo>
                <a:lnTo>
                  <a:pt x="94" y="96"/>
                </a:lnTo>
                <a:lnTo>
                  <a:pt x="85" y="87"/>
                </a:lnTo>
                <a:lnTo>
                  <a:pt x="85" y="87"/>
                </a:lnTo>
                <a:lnTo>
                  <a:pt x="88" y="92"/>
                </a:lnTo>
                <a:lnTo>
                  <a:pt x="88" y="92"/>
                </a:lnTo>
                <a:lnTo>
                  <a:pt x="90" y="94"/>
                </a:lnTo>
                <a:lnTo>
                  <a:pt x="90" y="94"/>
                </a:lnTo>
                <a:lnTo>
                  <a:pt x="91" y="95"/>
                </a:lnTo>
                <a:lnTo>
                  <a:pt x="91" y="95"/>
                </a:lnTo>
                <a:lnTo>
                  <a:pt x="91" y="96"/>
                </a:lnTo>
                <a:lnTo>
                  <a:pt x="91" y="96"/>
                </a:lnTo>
                <a:lnTo>
                  <a:pt x="94" y="99"/>
                </a:lnTo>
                <a:lnTo>
                  <a:pt x="97" y="102"/>
                </a:lnTo>
                <a:lnTo>
                  <a:pt x="97" y="102"/>
                </a:lnTo>
                <a:lnTo>
                  <a:pt x="98" y="102"/>
                </a:lnTo>
                <a:lnTo>
                  <a:pt x="98" y="102"/>
                </a:lnTo>
                <a:lnTo>
                  <a:pt x="102" y="108"/>
                </a:lnTo>
                <a:lnTo>
                  <a:pt x="102" y="108"/>
                </a:lnTo>
                <a:lnTo>
                  <a:pt x="102" y="108"/>
                </a:lnTo>
                <a:lnTo>
                  <a:pt x="102" y="108"/>
                </a:lnTo>
                <a:lnTo>
                  <a:pt x="104" y="108"/>
                </a:lnTo>
                <a:lnTo>
                  <a:pt x="104" y="108"/>
                </a:lnTo>
                <a:close/>
                <a:moveTo>
                  <a:pt x="58" y="95"/>
                </a:moveTo>
                <a:lnTo>
                  <a:pt x="58" y="95"/>
                </a:lnTo>
                <a:lnTo>
                  <a:pt x="58" y="94"/>
                </a:lnTo>
                <a:lnTo>
                  <a:pt x="58" y="94"/>
                </a:lnTo>
                <a:lnTo>
                  <a:pt x="38" y="112"/>
                </a:lnTo>
                <a:lnTo>
                  <a:pt x="38" y="112"/>
                </a:lnTo>
                <a:lnTo>
                  <a:pt x="41" y="114"/>
                </a:lnTo>
                <a:lnTo>
                  <a:pt x="41" y="114"/>
                </a:lnTo>
                <a:lnTo>
                  <a:pt x="58" y="95"/>
                </a:lnTo>
                <a:lnTo>
                  <a:pt x="58" y="95"/>
                </a:lnTo>
                <a:close/>
                <a:moveTo>
                  <a:pt x="37" y="78"/>
                </a:moveTo>
                <a:lnTo>
                  <a:pt x="37" y="78"/>
                </a:lnTo>
                <a:lnTo>
                  <a:pt x="37" y="79"/>
                </a:lnTo>
                <a:lnTo>
                  <a:pt x="37" y="79"/>
                </a:lnTo>
                <a:lnTo>
                  <a:pt x="54" y="62"/>
                </a:lnTo>
                <a:lnTo>
                  <a:pt x="54" y="62"/>
                </a:lnTo>
                <a:lnTo>
                  <a:pt x="53" y="62"/>
                </a:lnTo>
                <a:lnTo>
                  <a:pt x="53" y="62"/>
                </a:lnTo>
                <a:lnTo>
                  <a:pt x="38" y="74"/>
                </a:lnTo>
                <a:lnTo>
                  <a:pt x="38" y="74"/>
                </a:lnTo>
                <a:lnTo>
                  <a:pt x="37" y="75"/>
                </a:lnTo>
                <a:lnTo>
                  <a:pt x="37" y="75"/>
                </a:lnTo>
                <a:lnTo>
                  <a:pt x="37" y="78"/>
                </a:lnTo>
                <a:lnTo>
                  <a:pt x="37" y="78"/>
                </a:lnTo>
                <a:close/>
                <a:moveTo>
                  <a:pt x="126" y="156"/>
                </a:moveTo>
                <a:lnTo>
                  <a:pt x="126" y="156"/>
                </a:lnTo>
                <a:lnTo>
                  <a:pt x="126" y="156"/>
                </a:lnTo>
                <a:lnTo>
                  <a:pt x="126" y="156"/>
                </a:lnTo>
                <a:lnTo>
                  <a:pt x="132" y="153"/>
                </a:lnTo>
                <a:lnTo>
                  <a:pt x="132" y="153"/>
                </a:lnTo>
                <a:lnTo>
                  <a:pt x="134" y="152"/>
                </a:lnTo>
                <a:lnTo>
                  <a:pt x="134" y="152"/>
                </a:lnTo>
                <a:lnTo>
                  <a:pt x="132" y="148"/>
                </a:lnTo>
                <a:lnTo>
                  <a:pt x="131" y="145"/>
                </a:lnTo>
                <a:lnTo>
                  <a:pt x="131" y="145"/>
                </a:lnTo>
                <a:lnTo>
                  <a:pt x="129" y="150"/>
                </a:lnTo>
                <a:lnTo>
                  <a:pt x="126" y="155"/>
                </a:lnTo>
                <a:lnTo>
                  <a:pt x="126" y="155"/>
                </a:lnTo>
                <a:lnTo>
                  <a:pt x="126" y="156"/>
                </a:lnTo>
                <a:lnTo>
                  <a:pt x="126" y="156"/>
                </a:lnTo>
                <a:close/>
                <a:moveTo>
                  <a:pt x="88" y="159"/>
                </a:moveTo>
                <a:lnTo>
                  <a:pt x="88" y="159"/>
                </a:lnTo>
                <a:lnTo>
                  <a:pt x="84" y="162"/>
                </a:lnTo>
                <a:lnTo>
                  <a:pt x="84" y="162"/>
                </a:lnTo>
                <a:lnTo>
                  <a:pt x="84" y="163"/>
                </a:lnTo>
                <a:lnTo>
                  <a:pt x="84" y="163"/>
                </a:lnTo>
                <a:lnTo>
                  <a:pt x="85" y="169"/>
                </a:lnTo>
                <a:lnTo>
                  <a:pt x="85" y="169"/>
                </a:lnTo>
                <a:lnTo>
                  <a:pt x="91" y="163"/>
                </a:lnTo>
                <a:lnTo>
                  <a:pt x="91" y="163"/>
                </a:lnTo>
                <a:lnTo>
                  <a:pt x="88" y="159"/>
                </a:lnTo>
                <a:lnTo>
                  <a:pt x="88" y="159"/>
                </a:lnTo>
                <a:close/>
                <a:moveTo>
                  <a:pt x="23" y="219"/>
                </a:moveTo>
                <a:lnTo>
                  <a:pt x="23" y="219"/>
                </a:lnTo>
                <a:lnTo>
                  <a:pt x="23" y="220"/>
                </a:lnTo>
                <a:lnTo>
                  <a:pt x="23" y="220"/>
                </a:lnTo>
                <a:lnTo>
                  <a:pt x="20" y="223"/>
                </a:lnTo>
                <a:lnTo>
                  <a:pt x="20" y="223"/>
                </a:lnTo>
                <a:lnTo>
                  <a:pt x="20" y="229"/>
                </a:lnTo>
                <a:lnTo>
                  <a:pt x="20" y="229"/>
                </a:lnTo>
                <a:lnTo>
                  <a:pt x="20" y="234"/>
                </a:lnTo>
                <a:lnTo>
                  <a:pt x="20" y="234"/>
                </a:lnTo>
                <a:lnTo>
                  <a:pt x="21" y="233"/>
                </a:lnTo>
                <a:lnTo>
                  <a:pt x="23" y="231"/>
                </a:lnTo>
                <a:lnTo>
                  <a:pt x="23" y="231"/>
                </a:lnTo>
                <a:lnTo>
                  <a:pt x="23" y="224"/>
                </a:lnTo>
                <a:lnTo>
                  <a:pt x="23" y="224"/>
                </a:lnTo>
                <a:lnTo>
                  <a:pt x="23" y="219"/>
                </a:lnTo>
                <a:lnTo>
                  <a:pt x="23" y="219"/>
                </a:lnTo>
                <a:close/>
                <a:moveTo>
                  <a:pt x="18" y="186"/>
                </a:moveTo>
                <a:lnTo>
                  <a:pt x="18" y="186"/>
                </a:lnTo>
                <a:lnTo>
                  <a:pt x="21" y="182"/>
                </a:lnTo>
                <a:lnTo>
                  <a:pt x="21" y="182"/>
                </a:lnTo>
                <a:lnTo>
                  <a:pt x="23" y="179"/>
                </a:lnTo>
                <a:lnTo>
                  <a:pt x="23" y="179"/>
                </a:lnTo>
                <a:lnTo>
                  <a:pt x="23" y="173"/>
                </a:lnTo>
                <a:lnTo>
                  <a:pt x="23" y="173"/>
                </a:lnTo>
                <a:lnTo>
                  <a:pt x="21" y="172"/>
                </a:lnTo>
                <a:lnTo>
                  <a:pt x="21" y="172"/>
                </a:lnTo>
                <a:lnTo>
                  <a:pt x="18" y="176"/>
                </a:lnTo>
                <a:lnTo>
                  <a:pt x="18" y="176"/>
                </a:lnTo>
                <a:lnTo>
                  <a:pt x="18" y="176"/>
                </a:lnTo>
                <a:lnTo>
                  <a:pt x="18" y="176"/>
                </a:lnTo>
                <a:lnTo>
                  <a:pt x="18" y="186"/>
                </a:lnTo>
                <a:lnTo>
                  <a:pt x="18" y="186"/>
                </a:lnTo>
                <a:close/>
                <a:moveTo>
                  <a:pt x="81" y="142"/>
                </a:moveTo>
                <a:lnTo>
                  <a:pt x="81" y="142"/>
                </a:lnTo>
                <a:lnTo>
                  <a:pt x="87" y="138"/>
                </a:lnTo>
                <a:lnTo>
                  <a:pt x="87" y="138"/>
                </a:lnTo>
                <a:lnTo>
                  <a:pt x="84" y="133"/>
                </a:lnTo>
                <a:lnTo>
                  <a:pt x="84" y="133"/>
                </a:lnTo>
                <a:lnTo>
                  <a:pt x="78" y="139"/>
                </a:lnTo>
                <a:lnTo>
                  <a:pt x="78" y="139"/>
                </a:lnTo>
                <a:lnTo>
                  <a:pt x="81" y="142"/>
                </a:lnTo>
                <a:lnTo>
                  <a:pt x="81" y="142"/>
                </a:lnTo>
                <a:close/>
                <a:moveTo>
                  <a:pt x="119" y="139"/>
                </a:moveTo>
                <a:lnTo>
                  <a:pt x="119" y="139"/>
                </a:lnTo>
                <a:lnTo>
                  <a:pt x="119" y="139"/>
                </a:lnTo>
                <a:lnTo>
                  <a:pt x="119" y="139"/>
                </a:lnTo>
                <a:lnTo>
                  <a:pt x="119" y="135"/>
                </a:lnTo>
                <a:lnTo>
                  <a:pt x="119" y="135"/>
                </a:lnTo>
                <a:lnTo>
                  <a:pt x="118" y="132"/>
                </a:lnTo>
                <a:lnTo>
                  <a:pt x="118" y="132"/>
                </a:lnTo>
                <a:lnTo>
                  <a:pt x="108" y="121"/>
                </a:lnTo>
                <a:lnTo>
                  <a:pt x="108" y="121"/>
                </a:lnTo>
                <a:lnTo>
                  <a:pt x="102" y="115"/>
                </a:lnTo>
                <a:lnTo>
                  <a:pt x="102" y="115"/>
                </a:lnTo>
                <a:lnTo>
                  <a:pt x="104" y="116"/>
                </a:lnTo>
                <a:lnTo>
                  <a:pt x="104" y="116"/>
                </a:lnTo>
                <a:lnTo>
                  <a:pt x="109" y="125"/>
                </a:lnTo>
                <a:lnTo>
                  <a:pt x="109" y="125"/>
                </a:lnTo>
                <a:lnTo>
                  <a:pt x="119" y="139"/>
                </a:lnTo>
                <a:lnTo>
                  <a:pt x="119" y="139"/>
                </a:lnTo>
                <a:lnTo>
                  <a:pt x="119" y="139"/>
                </a:lnTo>
                <a:lnTo>
                  <a:pt x="119" y="139"/>
                </a:lnTo>
                <a:close/>
                <a:moveTo>
                  <a:pt x="132" y="219"/>
                </a:moveTo>
                <a:lnTo>
                  <a:pt x="132" y="219"/>
                </a:lnTo>
                <a:lnTo>
                  <a:pt x="139" y="210"/>
                </a:lnTo>
                <a:lnTo>
                  <a:pt x="139" y="210"/>
                </a:lnTo>
                <a:lnTo>
                  <a:pt x="139" y="209"/>
                </a:lnTo>
                <a:lnTo>
                  <a:pt x="139" y="209"/>
                </a:lnTo>
                <a:lnTo>
                  <a:pt x="139" y="206"/>
                </a:lnTo>
                <a:lnTo>
                  <a:pt x="139" y="206"/>
                </a:lnTo>
                <a:lnTo>
                  <a:pt x="129" y="217"/>
                </a:lnTo>
                <a:lnTo>
                  <a:pt x="129" y="217"/>
                </a:lnTo>
                <a:lnTo>
                  <a:pt x="132" y="219"/>
                </a:lnTo>
                <a:lnTo>
                  <a:pt x="132" y="219"/>
                </a:lnTo>
                <a:close/>
                <a:moveTo>
                  <a:pt x="20" y="152"/>
                </a:moveTo>
                <a:lnTo>
                  <a:pt x="20" y="152"/>
                </a:lnTo>
                <a:lnTo>
                  <a:pt x="23" y="149"/>
                </a:lnTo>
                <a:lnTo>
                  <a:pt x="23" y="149"/>
                </a:lnTo>
                <a:lnTo>
                  <a:pt x="23" y="146"/>
                </a:lnTo>
                <a:lnTo>
                  <a:pt x="23" y="146"/>
                </a:lnTo>
                <a:lnTo>
                  <a:pt x="24" y="142"/>
                </a:lnTo>
                <a:lnTo>
                  <a:pt x="24" y="142"/>
                </a:lnTo>
                <a:lnTo>
                  <a:pt x="24" y="141"/>
                </a:lnTo>
                <a:lnTo>
                  <a:pt x="24" y="141"/>
                </a:lnTo>
                <a:lnTo>
                  <a:pt x="20" y="143"/>
                </a:lnTo>
                <a:lnTo>
                  <a:pt x="20" y="143"/>
                </a:lnTo>
                <a:lnTo>
                  <a:pt x="20" y="145"/>
                </a:lnTo>
                <a:lnTo>
                  <a:pt x="20" y="145"/>
                </a:lnTo>
                <a:lnTo>
                  <a:pt x="20" y="152"/>
                </a:lnTo>
                <a:lnTo>
                  <a:pt x="20" y="152"/>
                </a:lnTo>
                <a:close/>
                <a:moveTo>
                  <a:pt x="104" y="177"/>
                </a:moveTo>
                <a:lnTo>
                  <a:pt x="104" y="177"/>
                </a:lnTo>
                <a:lnTo>
                  <a:pt x="102" y="177"/>
                </a:lnTo>
                <a:lnTo>
                  <a:pt x="102" y="177"/>
                </a:lnTo>
                <a:lnTo>
                  <a:pt x="102" y="177"/>
                </a:lnTo>
                <a:lnTo>
                  <a:pt x="94" y="186"/>
                </a:lnTo>
                <a:lnTo>
                  <a:pt x="94" y="186"/>
                </a:lnTo>
                <a:lnTo>
                  <a:pt x="92" y="187"/>
                </a:lnTo>
                <a:lnTo>
                  <a:pt x="94" y="190"/>
                </a:lnTo>
                <a:lnTo>
                  <a:pt x="94" y="190"/>
                </a:lnTo>
                <a:lnTo>
                  <a:pt x="99" y="185"/>
                </a:lnTo>
                <a:lnTo>
                  <a:pt x="104" y="177"/>
                </a:lnTo>
                <a:lnTo>
                  <a:pt x="104" y="177"/>
                </a:lnTo>
                <a:close/>
                <a:moveTo>
                  <a:pt x="18" y="217"/>
                </a:moveTo>
                <a:lnTo>
                  <a:pt x="18" y="217"/>
                </a:lnTo>
                <a:lnTo>
                  <a:pt x="20" y="217"/>
                </a:lnTo>
                <a:lnTo>
                  <a:pt x="20" y="217"/>
                </a:lnTo>
                <a:lnTo>
                  <a:pt x="23" y="213"/>
                </a:lnTo>
                <a:lnTo>
                  <a:pt x="23" y="213"/>
                </a:lnTo>
                <a:lnTo>
                  <a:pt x="24" y="212"/>
                </a:lnTo>
                <a:lnTo>
                  <a:pt x="24" y="209"/>
                </a:lnTo>
                <a:lnTo>
                  <a:pt x="24" y="209"/>
                </a:lnTo>
                <a:lnTo>
                  <a:pt x="24" y="206"/>
                </a:lnTo>
                <a:lnTo>
                  <a:pt x="24" y="206"/>
                </a:lnTo>
                <a:lnTo>
                  <a:pt x="18" y="210"/>
                </a:lnTo>
                <a:lnTo>
                  <a:pt x="18" y="210"/>
                </a:lnTo>
                <a:lnTo>
                  <a:pt x="18" y="212"/>
                </a:lnTo>
                <a:lnTo>
                  <a:pt x="18" y="212"/>
                </a:lnTo>
                <a:lnTo>
                  <a:pt x="18" y="217"/>
                </a:lnTo>
                <a:lnTo>
                  <a:pt x="18" y="217"/>
                </a:lnTo>
                <a:close/>
                <a:moveTo>
                  <a:pt x="84" y="170"/>
                </a:moveTo>
                <a:lnTo>
                  <a:pt x="84" y="170"/>
                </a:lnTo>
                <a:lnTo>
                  <a:pt x="81" y="165"/>
                </a:lnTo>
                <a:lnTo>
                  <a:pt x="81" y="165"/>
                </a:lnTo>
                <a:lnTo>
                  <a:pt x="77" y="170"/>
                </a:lnTo>
                <a:lnTo>
                  <a:pt x="77" y="170"/>
                </a:lnTo>
                <a:lnTo>
                  <a:pt x="80" y="175"/>
                </a:lnTo>
                <a:lnTo>
                  <a:pt x="80" y="175"/>
                </a:lnTo>
                <a:lnTo>
                  <a:pt x="84" y="170"/>
                </a:lnTo>
                <a:lnTo>
                  <a:pt x="84" y="170"/>
                </a:lnTo>
                <a:close/>
                <a:moveTo>
                  <a:pt x="24" y="92"/>
                </a:moveTo>
                <a:lnTo>
                  <a:pt x="24" y="92"/>
                </a:lnTo>
                <a:lnTo>
                  <a:pt x="24" y="92"/>
                </a:lnTo>
                <a:lnTo>
                  <a:pt x="24" y="92"/>
                </a:lnTo>
                <a:lnTo>
                  <a:pt x="28" y="88"/>
                </a:lnTo>
                <a:lnTo>
                  <a:pt x="28" y="88"/>
                </a:lnTo>
                <a:lnTo>
                  <a:pt x="28" y="88"/>
                </a:lnTo>
                <a:lnTo>
                  <a:pt x="28" y="88"/>
                </a:lnTo>
                <a:lnTo>
                  <a:pt x="28" y="81"/>
                </a:lnTo>
                <a:lnTo>
                  <a:pt x="28" y="81"/>
                </a:lnTo>
                <a:lnTo>
                  <a:pt x="26" y="84"/>
                </a:lnTo>
                <a:lnTo>
                  <a:pt x="26" y="84"/>
                </a:lnTo>
                <a:lnTo>
                  <a:pt x="24" y="85"/>
                </a:lnTo>
                <a:lnTo>
                  <a:pt x="24" y="85"/>
                </a:lnTo>
                <a:lnTo>
                  <a:pt x="24" y="92"/>
                </a:lnTo>
                <a:lnTo>
                  <a:pt x="24" y="92"/>
                </a:lnTo>
                <a:close/>
                <a:moveTo>
                  <a:pt x="57" y="126"/>
                </a:moveTo>
                <a:lnTo>
                  <a:pt x="57" y="126"/>
                </a:lnTo>
                <a:lnTo>
                  <a:pt x="74" y="109"/>
                </a:lnTo>
                <a:lnTo>
                  <a:pt x="74" y="109"/>
                </a:lnTo>
                <a:lnTo>
                  <a:pt x="72" y="109"/>
                </a:lnTo>
                <a:lnTo>
                  <a:pt x="72" y="109"/>
                </a:lnTo>
                <a:lnTo>
                  <a:pt x="60" y="121"/>
                </a:lnTo>
                <a:lnTo>
                  <a:pt x="60" y="121"/>
                </a:lnTo>
                <a:lnTo>
                  <a:pt x="57" y="123"/>
                </a:lnTo>
                <a:lnTo>
                  <a:pt x="57" y="126"/>
                </a:lnTo>
                <a:lnTo>
                  <a:pt x="57" y="126"/>
                </a:lnTo>
                <a:close/>
                <a:moveTo>
                  <a:pt x="26" y="123"/>
                </a:moveTo>
                <a:lnTo>
                  <a:pt x="26" y="123"/>
                </a:lnTo>
                <a:lnTo>
                  <a:pt x="21" y="126"/>
                </a:lnTo>
                <a:lnTo>
                  <a:pt x="21" y="126"/>
                </a:lnTo>
                <a:lnTo>
                  <a:pt x="21" y="129"/>
                </a:lnTo>
                <a:lnTo>
                  <a:pt x="21" y="129"/>
                </a:lnTo>
                <a:lnTo>
                  <a:pt x="20" y="135"/>
                </a:lnTo>
                <a:lnTo>
                  <a:pt x="20" y="135"/>
                </a:lnTo>
                <a:lnTo>
                  <a:pt x="20" y="136"/>
                </a:lnTo>
                <a:lnTo>
                  <a:pt x="20" y="136"/>
                </a:lnTo>
                <a:lnTo>
                  <a:pt x="24" y="132"/>
                </a:lnTo>
                <a:lnTo>
                  <a:pt x="24" y="132"/>
                </a:lnTo>
                <a:lnTo>
                  <a:pt x="24" y="131"/>
                </a:lnTo>
                <a:lnTo>
                  <a:pt x="24" y="131"/>
                </a:lnTo>
                <a:lnTo>
                  <a:pt x="26" y="123"/>
                </a:lnTo>
                <a:lnTo>
                  <a:pt x="26" y="123"/>
                </a:lnTo>
                <a:close/>
                <a:moveTo>
                  <a:pt x="23" y="156"/>
                </a:moveTo>
                <a:lnTo>
                  <a:pt x="23" y="156"/>
                </a:lnTo>
                <a:lnTo>
                  <a:pt x="23" y="156"/>
                </a:lnTo>
                <a:lnTo>
                  <a:pt x="23" y="156"/>
                </a:lnTo>
                <a:lnTo>
                  <a:pt x="18" y="159"/>
                </a:lnTo>
                <a:lnTo>
                  <a:pt x="18" y="159"/>
                </a:lnTo>
                <a:lnTo>
                  <a:pt x="18" y="160"/>
                </a:lnTo>
                <a:lnTo>
                  <a:pt x="18" y="160"/>
                </a:lnTo>
                <a:lnTo>
                  <a:pt x="18" y="168"/>
                </a:lnTo>
                <a:lnTo>
                  <a:pt x="18" y="168"/>
                </a:lnTo>
                <a:lnTo>
                  <a:pt x="18" y="168"/>
                </a:lnTo>
                <a:lnTo>
                  <a:pt x="18" y="168"/>
                </a:lnTo>
                <a:lnTo>
                  <a:pt x="20" y="166"/>
                </a:lnTo>
                <a:lnTo>
                  <a:pt x="20" y="166"/>
                </a:lnTo>
                <a:lnTo>
                  <a:pt x="23" y="163"/>
                </a:lnTo>
                <a:lnTo>
                  <a:pt x="23" y="160"/>
                </a:lnTo>
                <a:lnTo>
                  <a:pt x="23" y="160"/>
                </a:lnTo>
                <a:lnTo>
                  <a:pt x="23" y="156"/>
                </a:lnTo>
                <a:lnTo>
                  <a:pt x="23" y="156"/>
                </a:lnTo>
                <a:close/>
                <a:moveTo>
                  <a:pt x="26" y="75"/>
                </a:moveTo>
                <a:lnTo>
                  <a:pt x="26" y="75"/>
                </a:lnTo>
                <a:lnTo>
                  <a:pt x="26" y="75"/>
                </a:lnTo>
                <a:lnTo>
                  <a:pt x="26" y="75"/>
                </a:lnTo>
                <a:lnTo>
                  <a:pt x="30" y="71"/>
                </a:lnTo>
                <a:lnTo>
                  <a:pt x="30" y="71"/>
                </a:lnTo>
                <a:lnTo>
                  <a:pt x="30" y="71"/>
                </a:lnTo>
                <a:lnTo>
                  <a:pt x="30" y="71"/>
                </a:lnTo>
                <a:lnTo>
                  <a:pt x="30" y="65"/>
                </a:lnTo>
                <a:lnTo>
                  <a:pt x="30" y="65"/>
                </a:lnTo>
                <a:lnTo>
                  <a:pt x="26" y="67"/>
                </a:lnTo>
                <a:lnTo>
                  <a:pt x="26" y="67"/>
                </a:lnTo>
                <a:lnTo>
                  <a:pt x="26" y="75"/>
                </a:lnTo>
                <a:lnTo>
                  <a:pt x="26" y="75"/>
                </a:lnTo>
                <a:close/>
                <a:moveTo>
                  <a:pt x="94" y="162"/>
                </a:moveTo>
                <a:lnTo>
                  <a:pt x="94" y="162"/>
                </a:lnTo>
                <a:lnTo>
                  <a:pt x="97" y="159"/>
                </a:lnTo>
                <a:lnTo>
                  <a:pt x="97" y="159"/>
                </a:lnTo>
                <a:lnTo>
                  <a:pt x="94" y="153"/>
                </a:lnTo>
                <a:lnTo>
                  <a:pt x="94" y="153"/>
                </a:lnTo>
                <a:lnTo>
                  <a:pt x="90" y="156"/>
                </a:lnTo>
                <a:lnTo>
                  <a:pt x="90" y="156"/>
                </a:lnTo>
                <a:lnTo>
                  <a:pt x="94" y="162"/>
                </a:lnTo>
                <a:lnTo>
                  <a:pt x="94" y="162"/>
                </a:lnTo>
                <a:close/>
                <a:moveTo>
                  <a:pt x="37" y="258"/>
                </a:moveTo>
                <a:lnTo>
                  <a:pt x="37" y="258"/>
                </a:lnTo>
                <a:lnTo>
                  <a:pt x="30" y="264"/>
                </a:lnTo>
                <a:lnTo>
                  <a:pt x="30" y="264"/>
                </a:lnTo>
                <a:lnTo>
                  <a:pt x="30" y="266"/>
                </a:lnTo>
                <a:lnTo>
                  <a:pt x="30" y="266"/>
                </a:lnTo>
                <a:lnTo>
                  <a:pt x="30" y="268"/>
                </a:lnTo>
                <a:lnTo>
                  <a:pt x="30" y="268"/>
                </a:lnTo>
                <a:lnTo>
                  <a:pt x="36" y="264"/>
                </a:lnTo>
                <a:lnTo>
                  <a:pt x="36" y="264"/>
                </a:lnTo>
                <a:lnTo>
                  <a:pt x="37" y="261"/>
                </a:lnTo>
                <a:lnTo>
                  <a:pt x="37" y="258"/>
                </a:lnTo>
                <a:lnTo>
                  <a:pt x="37" y="258"/>
                </a:lnTo>
                <a:lnTo>
                  <a:pt x="37" y="258"/>
                </a:lnTo>
                <a:lnTo>
                  <a:pt x="37" y="258"/>
                </a:lnTo>
                <a:close/>
                <a:moveTo>
                  <a:pt x="75" y="179"/>
                </a:moveTo>
                <a:lnTo>
                  <a:pt x="75" y="179"/>
                </a:lnTo>
                <a:lnTo>
                  <a:pt x="74" y="175"/>
                </a:lnTo>
                <a:lnTo>
                  <a:pt x="74" y="175"/>
                </a:lnTo>
                <a:lnTo>
                  <a:pt x="68" y="180"/>
                </a:lnTo>
                <a:lnTo>
                  <a:pt x="68" y="180"/>
                </a:lnTo>
                <a:lnTo>
                  <a:pt x="71" y="183"/>
                </a:lnTo>
                <a:lnTo>
                  <a:pt x="71" y="183"/>
                </a:lnTo>
                <a:lnTo>
                  <a:pt x="75" y="179"/>
                </a:lnTo>
                <a:lnTo>
                  <a:pt x="75" y="179"/>
                </a:lnTo>
                <a:close/>
                <a:moveTo>
                  <a:pt x="27" y="111"/>
                </a:moveTo>
                <a:lnTo>
                  <a:pt x="27" y="111"/>
                </a:lnTo>
                <a:lnTo>
                  <a:pt x="26" y="111"/>
                </a:lnTo>
                <a:lnTo>
                  <a:pt x="26" y="111"/>
                </a:lnTo>
                <a:lnTo>
                  <a:pt x="23" y="114"/>
                </a:lnTo>
                <a:lnTo>
                  <a:pt x="23" y="114"/>
                </a:lnTo>
                <a:lnTo>
                  <a:pt x="23" y="115"/>
                </a:lnTo>
                <a:lnTo>
                  <a:pt x="23" y="115"/>
                </a:lnTo>
                <a:lnTo>
                  <a:pt x="21" y="121"/>
                </a:lnTo>
                <a:lnTo>
                  <a:pt x="21" y="121"/>
                </a:lnTo>
                <a:lnTo>
                  <a:pt x="26" y="118"/>
                </a:lnTo>
                <a:lnTo>
                  <a:pt x="26" y="118"/>
                </a:lnTo>
                <a:lnTo>
                  <a:pt x="26" y="116"/>
                </a:lnTo>
                <a:lnTo>
                  <a:pt x="26" y="116"/>
                </a:lnTo>
                <a:lnTo>
                  <a:pt x="27" y="111"/>
                </a:lnTo>
                <a:lnTo>
                  <a:pt x="27" y="111"/>
                </a:lnTo>
                <a:close/>
                <a:moveTo>
                  <a:pt x="74" y="195"/>
                </a:moveTo>
                <a:lnTo>
                  <a:pt x="74" y="195"/>
                </a:lnTo>
                <a:lnTo>
                  <a:pt x="68" y="200"/>
                </a:lnTo>
                <a:lnTo>
                  <a:pt x="68" y="200"/>
                </a:lnTo>
                <a:lnTo>
                  <a:pt x="68" y="200"/>
                </a:lnTo>
                <a:lnTo>
                  <a:pt x="68" y="200"/>
                </a:lnTo>
                <a:lnTo>
                  <a:pt x="68" y="203"/>
                </a:lnTo>
                <a:lnTo>
                  <a:pt x="68" y="203"/>
                </a:lnTo>
                <a:lnTo>
                  <a:pt x="75" y="197"/>
                </a:lnTo>
                <a:lnTo>
                  <a:pt x="75" y="197"/>
                </a:lnTo>
                <a:lnTo>
                  <a:pt x="74" y="195"/>
                </a:lnTo>
                <a:lnTo>
                  <a:pt x="74" y="195"/>
                </a:lnTo>
                <a:close/>
                <a:moveTo>
                  <a:pt x="34" y="207"/>
                </a:moveTo>
                <a:lnTo>
                  <a:pt x="34" y="207"/>
                </a:lnTo>
                <a:lnTo>
                  <a:pt x="33" y="209"/>
                </a:lnTo>
                <a:lnTo>
                  <a:pt x="31" y="210"/>
                </a:lnTo>
                <a:lnTo>
                  <a:pt x="31" y="210"/>
                </a:lnTo>
                <a:lnTo>
                  <a:pt x="31" y="219"/>
                </a:lnTo>
                <a:lnTo>
                  <a:pt x="31" y="219"/>
                </a:lnTo>
                <a:lnTo>
                  <a:pt x="31" y="220"/>
                </a:lnTo>
                <a:lnTo>
                  <a:pt x="31" y="220"/>
                </a:lnTo>
                <a:lnTo>
                  <a:pt x="34" y="217"/>
                </a:lnTo>
                <a:lnTo>
                  <a:pt x="34" y="217"/>
                </a:lnTo>
                <a:lnTo>
                  <a:pt x="34" y="216"/>
                </a:lnTo>
                <a:lnTo>
                  <a:pt x="34" y="216"/>
                </a:lnTo>
                <a:lnTo>
                  <a:pt x="34" y="207"/>
                </a:lnTo>
                <a:lnTo>
                  <a:pt x="34" y="207"/>
                </a:lnTo>
                <a:close/>
                <a:moveTo>
                  <a:pt x="44" y="150"/>
                </a:moveTo>
                <a:lnTo>
                  <a:pt x="44" y="150"/>
                </a:lnTo>
                <a:lnTo>
                  <a:pt x="44" y="150"/>
                </a:lnTo>
                <a:lnTo>
                  <a:pt x="44" y="150"/>
                </a:lnTo>
                <a:lnTo>
                  <a:pt x="40" y="155"/>
                </a:lnTo>
                <a:lnTo>
                  <a:pt x="40" y="155"/>
                </a:lnTo>
                <a:lnTo>
                  <a:pt x="38" y="155"/>
                </a:lnTo>
                <a:lnTo>
                  <a:pt x="38" y="155"/>
                </a:lnTo>
                <a:lnTo>
                  <a:pt x="38" y="160"/>
                </a:lnTo>
                <a:lnTo>
                  <a:pt x="38" y="160"/>
                </a:lnTo>
                <a:lnTo>
                  <a:pt x="40" y="160"/>
                </a:lnTo>
                <a:lnTo>
                  <a:pt x="40" y="160"/>
                </a:lnTo>
                <a:lnTo>
                  <a:pt x="41" y="159"/>
                </a:lnTo>
                <a:lnTo>
                  <a:pt x="43" y="155"/>
                </a:lnTo>
                <a:lnTo>
                  <a:pt x="43" y="155"/>
                </a:lnTo>
                <a:lnTo>
                  <a:pt x="43" y="152"/>
                </a:lnTo>
                <a:lnTo>
                  <a:pt x="43" y="152"/>
                </a:lnTo>
                <a:lnTo>
                  <a:pt x="44" y="150"/>
                </a:lnTo>
                <a:lnTo>
                  <a:pt x="44" y="150"/>
                </a:lnTo>
                <a:close/>
                <a:moveTo>
                  <a:pt x="37" y="55"/>
                </a:moveTo>
                <a:lnTo>
                  <a:pt x="37" y="55"/>
                </a:lnTo>
                <a:lnTo>
                  <a:pt x="37" y="55"/>
                </a:lnTo>
                <a:lnTo>
                  <a:pt x="37" y="55"/>
                </a:lnTo>
                <a:lnTo>
                  <a:pt x="45" y="48"/>
                </a:lnTo>
                <a:lnTo>
                  <a:pt x="45" y="48"/>
                </a:lnTo>
                <a:lnTo>
                  <a:pt x="44" y="45"/>
                </a:lnTo>
                <a:lnTo>
                  <a:pt x="44" y="45"/>
                </a:lnTo>
                <a:lnTo>
                  <a:pt x="37" y="54"/>
                </a:lnTo>
                <a:lnTo>
                  <a:pt x="37" y="54"/>
                </a:lnTo>
                <a:lnTo>
                  <a:pt x="37" y="55"/>
                </a:lnTo>
                <a:lnTo>
                  <a:pt x="37" y="55"/>
                </a:lnTo>
                <a:close/>
                <a:moveTo>
                  <a:pt x="31" y="239"/>
                </a:moveTo>
                <a:lnTo>
                  <a:pt x="31" y="239"/>
                </a:lnTo>
                <a:lnTo>
                  <a:pt x="33" y="236"/>
                </a:lnTo>
                <a:lnTo>
                  <a:pt x="34" y="233"/>
                </a:lnTo>
                <a:lnTo>
                  <a:pt x="34" y="233"/>
                </a:lnTo>
                <a:lnTo>
                  <a:pt x="36" y="230"/>
                </a:lnTo>
                <a:lnTo>
                  <a:pt x="34" y="227"/>
                </a:lnTo>
                <a:lnTo>
                  <a:pt x="34" y="227"/>
                </a:lnTo>
                <a:lnTo>
                  <a:pt x="31" y="231"/>
                </a:lnTo>
                <a:lnTo>
                  <a:pt x="31" y="231"/>
                </a:lnTo>
                <a:lnTo>
                  <a:pt x="31" y="233"/>
                </a:lnTo>
                <a:lnTo>
                  <a:pt x="31" y="233"/>
                </a:lnTo>
                <a:lnTo>
                  <a:pt x="31" y="239"/>
                </a:lnTo>
                <a:lnTo>
                  <a:pt x="31" y="239"/>
                </a:lnTo>
                <a:close/>
                <a:moveTo>
                  <a:pt x="108" y="165"/>
                </a:moveTo>
                <a:lnTo>
                  <a:pt x="108" y="165"/>
                </a:lnTo>
                <a:lnTo>
                  <a:pt x="104" y="160"/>
                </a:lnTo>
                <a:lnTo>
                  <a:pt x="104" y="160"/>
                </a:lnTo>
                <a:lnTo>
                  <a:pt x="102" y="163"/>
                </a:lnTo>
                <a:lnTo>
                  <a:pt x="102" y="163"/>
                </a:lnTo>
                <a:lnTo>
                  <a:pt x="104" y="166"/>
                </a:lnTo>
                <a:lnTo>
                  <a:pt x="104" y="166"/>
                </a:lnTo>
                <a:lnTo>
                  <a:pt x="104" y="168"/>
                </a:lnTo>
                <a:lnTo>
                  <a:pt x="105" y="168"/>
                </a:lnTo>
                <a:lnTo>
                  <a:pt x="105" y="168"/>
                </a:lnTo>
                <a:lnTo>
                  <a:pt x="108" y="165"/>
                </a:lnTo>
                <a:lnTo>
                  <a:pt x="108" y="165"/>
                </a:lnTo>
                <a:close/>
                <a:moveTo>
                  <a:pt x="45" y="168"/>
                </a:moveTo>
                <a:lnTo>
                  <a:pt x="45" y="168"/>
                </a:lnTo>
                <a:lnTo>
                  <a:pt x="51" y="160"/>
                </a:lnTo>
                <a:lnTo>
                  <a:pt x="55" y="153"/>
                </a:lnTo>
                <a:lnTo>
                  <a:pt x="55" y="153"/>
                </a:lnTo>
                <a:lnTo>
                  <a:pt x="47" y="162"/>
                </a:lnTo>
                <a:lnTo>
                  <a:pt x="47" y="162"/>
                </a:lnTo>
                <a:lnTo>
                  <a:pt x="47" y="163"/>
                </a:lnTo>
                <a:lnTo>
                  <a:pt x="47" y="163"/>
                </a:lnTo>
                <a:lnTo>
                  <a:pt x="45" y="168"/>
                </a:lnTo>
                <a:lnTo>
                  <a:pt x="45" y="168"/>
                </a:lnTo>
                <a:close/>
                <a:moveTo>
                  <a:pt x="33" y="37"/>
                </a:moveTo>
                <a:lnTo>
                  <a:pt x="33" y="37"/>
                </a:lnTo>
                <a:lnTo>
                  <a:pt x="28" y="40"/>
                </a:lnTo>
                <a:lnTo>
                  <a:pt x="28" y="40"/>
                </a:lnTo>
                <a:lnTo>
                  <a:pt x="27" y="41"/>
                </a:lnTo>
                <a:lnTo>
                  <a:pt x="27" y="41"/>
                </a:lnTo>
                <a:lnTo>
                  <a:pt x="27" y="47"/>
                </a:lnTo>
                <a:lnTo>
                  <a:pt x="27" y="47"/>
                </a:lnTo>
                <a:lnTo>
                  <a:pt x="31" y="42"/>
                </a:lnTo>
                <a:lnTo>
                  <a:pt x="31" y="42"/>
                </a:lnTo>
                <a:lnTo>
                  <a:pt x="33" y="40"/>
                </a:lnTo>
                <a:lnTo>
                  <a:pt x="33" y="37"/>
                </a:lnTo>
                <a:lnTo>
                  <a:pt x="33" y="37"/>
                </a:lnTo>
                <a:close/>
                <a:moveTo>
                  <a:pt x="26" y="227"/>
                </a:moveTo>
                <a:lnTo>
                  <a:pt x="26" y="227"/>
                </a:lnTo>
                <a:lnTo>
                  <a:pt x="28" y="224"/>
                </a:lnTo>
                <a:lnTo>
                  <a:pt x="28" y="222"/>
                </a:lnTo>
                <a:lnTo>
                  <a:pt x="28" y="222"/>
                </a:lnTo>
                <a:lnTo>
                  <a:pt x="28" y="214"/>
                </a:lnTo>
                <a:lnTo>
                  <a:pt x="28" y="214"/>
                </a:lnTo>
                <a:lnTo>
                  <a:pt x="28" y="214"/>
                </a:lnTo>
                <a:lnTo>
                  <a:pt x="28" y="214"/>
                </a:lnTo>
                <a:lnTo>
                  <a:pt x="27" y="214"/>
                </a:lnTo>
                <a:lnTo>
                  <a:pt x="27" y="217"/>
                </a:lnTo>
                <a:lnTo>
                  <a:pt x="27" y="217"/>
                </a:lnTo>
                <a:lnTo>
                  <a:pt x="26" y="227"/>
                </a:lnTo>
                <a:lnTo>
                  <a:pt x="26" y="227"/>
                </a:lnTo>
                <a:close/>
                <a:moveTo>
                  <a:pt x="28" y="173"/>
                </a:moveTo>
                <a:lnTo>
                  <a:pt x="28" y="173"/>
                </a:lnTo>
                <a:lnTo>
                  <a:pt x="31" y="170"/>
                </a:lnTo>
                <a:lnTo>
                  <a:pt x="31" y="170"/>
                </a:lnTo>
                <a:lnTo>
                  <a:pt x="31" y="169"/>
                </a:lnTo>
                <a:lnTo>
                  <a:pt x="31" y="169"/>
                </a:lnTo>
                <a:lnTo>
                  <a:pt x="31" y="163"/>
                </a:lnTo>
                <a:lnTo>
                  <a:pt x="31" y="163"/>
                </a:lnTo>
                <a:lnTo>
                  <a:pt x="31" y="162"/>
                </a:lnTo>
                <a:lnTo>
                  <a:pt x="31" y="162"/>
                </a:lnTo>
                <a:lnTo>
                  <a:pt x="30" y="165"/>
                </a:lnTo>
                <a:lnTo>
                  <a:pt x="30" y="165"/>
                </a:lnTo>
                <a:lnTo>
                  <a:pt x="28" y="166"/>
                </a:lnTo>
                <a:lnTo>
                  <a:pt x="28" y="166"/>
                </a:lnTo>
                <a:lnTo>
                  <a:pt x="28" y="173"/>
                </a:lnTo>
                <a:lnTo>
                  <a:pt x="28" y="173"/>
                </a:lnTo>
                <a:close/>
                <a:moveTo>
                  <a:pt x="91" y="192"/>
                </a:moveTo>
                <a:lnTo>
                  <a:pt x="91" y="192"/>
                </a:lnTo>
                <a:lnTo>
                  <a:pt x="91" y="190"/>
                </a:lnTo>
                <a:lnTo>
                  <a:pt x="91" y="190"/>
                </a:lnTo>
                <a:lnTo>
                  <a:pt x="85" y="195"/>
                </a:lnTo>
                <a:lnTo>
                  <a:pt x="85" y="195"/>
                </a:lnTo>
                <a:lnTo>
                  <a:pt x="85" y="196"/>
                </a:lnTo>
                <a:lnTo>
                  <a:pt x="85" y="199"/>
                </a:lnTo>
                <a:lnTo>
                  <a:pt x="85" y="199"/>
                </a:lnTo>
                <a:lnTo>
                  <a:pt x="91" y="192"/>
                </a:lnTo>
                <a:lnTo>
                  <a:pt x="91" y="192"/>
                </a:lnTo>
                <a:close/>
                <a:moveTo>
                  <a:pt x="18" y="277"/>
                </a:moveTo>
                <a:lnTo>
                  <a:pt x="18" y="277"/>
                </a:lnTo>
                <a:lnTo>
                  <a:pt x="17" y="277"/>
                </a:lnTo>
                <a:lnTo>
                  <a:pt x="17" y="277"/>
                </a:lnTo>
                <a:lnTo>
                  <a:pt x="16" y="277"/>
                </a:lnTo>
                <a:lnTo>
                  <a:pt x="14" y="278"/>
                </a:lnTo>
                <a:lnTo>
                  <a:pt x="14" y="278"/>
                </a:lnTo>
                <a:lnTo>
                  <a:pt x="13" y="280"/>
                </a:lnTo>
                <a:lnTo>
                  <a:pt x="13" y="280"/>
                </a:lnTo>
                <a:lnTo>
                  <a:pt x="13" y="280"/>
                </a:lnTo>
                <a:lnTo>
                  <a:pt x="13" y="281"/>
                </a:lnTo>
                <a:lnTo>
                  <a:pt x="13" y="281"/>
                </a:lnTo>
                <a:lnTo>
                  <a:pt x="13" y="283"/>
                </a:lnTo>
                <a:lnTo>
                  <a:pt x="14" y="283"/>
                </a:lnTo>
                <a:lnTo>
                  <a:pt x="14" y="283"/>
                </a:lnTo>
                <a:lnTo>
                  <a:pt x="18" y="280"/>
                </a:lnTo>
                <a:lnTo>
                  <a:pt x="18" y="280"/>
                </a:lnTo>
                <a:lnTo>
                  <a:pt x="18" y="278"/>
                </a:lnTo>
                <a:lnTo>
                  <a:pt x="18" y="277"/>
                </a:lnTo>
                <a:lnTo>
                  <a:pt x="18" y="277"/>
                </a:lnTo>
                <a:close/>
                <a:moveTo>
                  <a:pt x="33" y="131"/>
                </a:moveTo>
                <a:lnTo>
                  <a:pt x="33" y="131"/>
                </a:lnTo>
                <a:lnTo>
                  <a:pt x="31" y="133"/>
                </a:lnTo>
                <a:lnTo>
                  <a:pt x="31" y="133"/>
                </a:lnTo>
                <a:lnTo>
                  <a:pt x="30" y="133"/>
                </a:lnTo>
                <a:lnTo>
                  <a:pt x="30" y="133"/>
                </a:lnTo>
                <a:lnTo>
                  <a:pt x="30" y="141"/>
                </a:lnTo>
                <a:lnTo>
                  <a:pt x="30" y="141"/>
                </a:lnTo>
                <a:lnTo>
                  <a:pt x="33" y="138"/>
                </a:lnTo>
                <a:lnTo>
                  <a:pt x="33" y="138"/>
                </a:lnTo>
                <a:lnTo>
                  <a:pt x="33" y="136"/>
                </a:lnTo>
                <a:lnTo>
                  <a:pt x="33" y="136"/>
                </a:lnTo>
                <a:lnTo>
                  <a:pt x="33" y="131"/>
                </a:lnTo>
                <a:lnTo>
                  <a:pt x="33" y="131"/>
                </a:lnTo>
                <a:close/>
                <a:moveTo>
                  <a:pt x="27" y="267"/>
                </a:moveTo>
                <a:lnTo>
                  <a:pt x="27" y="267"/>
                </a:lnTo>
                <a:lnTo>
                  <a:pt x="27" y="268"/>
                </a:lnTo>
                <a:lnTo>
                  <a:pt x="27" y="268"/>
                </a:lnTo>
                <a:lnTo>
                  <a:pt x="21" y="274"/>
                </a:lnTo>
                <a:lnTo>
                  <a:pt x="21" y="274"/>
                </a:lnTo>
                <a:lnTo>
                  <a:pt x="21" y="276"/>
                </a:lnTo>
                <a:lnTo>
                  <a:pt x="21" y="276"/>
                </a:lnTo>
                <a:lnTo>
                  <a:pt x="21" y="276"/>
                </a:lnTo>
                <a:lnTo>
                  <a:pt x="27" y="271"/>
                </a:lnTo>
                <a:lnTo>
                  <a:pt x="27" y="271"/>
                </a:lnTo>
                <a:lnTo>
                  <a:pt x="28" y="270"/>
                </a:lnTo>
                <a:lnTo>
                  <a:pt x="28" y="268"/>
                </a:lnTo>
                <a:lnTo>
                  <a:pt x="28" y="268"/>
                </a:lnTo>
                <a:lnTo>
                  <a:pt x="27" y="267"/>
                </a:lnTo>
                <a:lnTo>
                  <a:pt x="27" y="267"/>
                </a:lnTo>
                <a:close/>
                <a:moveTo>
                  <a:pt x="28" y="96"/>
                </a:moveTo>
                <a:lnTo>
                  <a:pt x="28" y="96"/>
                </a:lnTo>
                <a:lnTo>
                  <a:pt x="26" y="98"/>
                </a:lnTo>
                <a:lnTo>
                  <a:pt x="26" y="98"/>
                </a:lnTo>
                <a:lnTo>
                  <a:pt x="24" y="99"/>
                </a:lnTo>
                <a:lnTo>
                  <a:pt x="23" y="102"/>
                </a:lnTo>
                <a:lnTo>
                  <a:pt x="23" y="102"/>
                </a:lnTo>
                <a:lnTo>
                  <a:pt x="23" y="105"/>
                </a:lnTo>
                <a:lnTo>
                  <a:pt x="23" y="105"/>
                </a:lnTo>
                <a:lnTo>
                  <a:pt x="26" y="102"/>
                </a:lnTo>
                <a:lnTo>
                  <a:pt x="26" y="102"/>
                </a:lnTo>
                <a:lnTo>
                  <a:pt x="27" y="99"/>
                </a:lnTo>
                <a:lnTo>
                  <a:pt x="28" y="96"/>
                </a:lnTo>
                <a:lnTo>
                  <a:pt x="28" y="96"/>
                </a:lnTo>
                <a:close/>
                <a:moveTo>
                  <a:pt x="71" y="132"/>
                </a:moveTo>
                <a:lnTo>
                  <a:pt x="71" y="132"/>
                </a:lnTo>
                <a:lnTo>
                  <a:pt x="71" y="132"/>
                </a:lnTo>
                <a:lnTo>
                  <a:pt x="71" y="132"/>
                </a:lnTo>
                <a:lnTo>
                  <a:pt x="57" y="148"/>
                </a:lnTo>
                <a:lnTo>
                  <a:pt x="57" y="148"/>
                </a:lnTo>
                <a:lnTo>
                  <a:pt x="57" y="148"/>
                </a:lnTo>
                <a:lnTo>
                  <a:pt x="57" y="148"/>
                </a:lnTo>
                <a:lnTo>
                  <a:pt x="67" y="138"/>
                </a:lnTo>
                <a:lnTo>
                  <a:pt x="67" y="138"/>
                </a:lnTo>
                <a:lnTo>
                  <a:pt x="71" y="132"/>
                </a:lnTo>
                <a:lnTo>
                  <a:pt x="71" y="132"/>
                </a:lnTo>
                <a:close/>
                <a:moveTo>
                  <a:pt x="30" y="156"/>
                </a:moveTo>
                <a:lnTo>
                  <a:pt x="30" y="156"/>
                </a:lnTo>
                <a:lnTo>
                  <a:pt x="31" y="153"/>
                </a:lnTo>
                <a:lnTo>
                  <a:pt x="31" y="153"/>
                </a:lnTo>
                <a:lnTo>
                  <a:pt x="33" y="152"/>
                </a:lnTo>
                <a:lnTo>
                  <a:pt x="33" y="152"/>
                </a:lnTo>
                <a:lnTo>
                  <a:pt x="33" y="146"/>
                </a:lnTo>
                <a:lnTo>
                  <a:pt x="33" y="146"/>
                </a:lnTo>
                <a:lnTo>
                  <a:pt x="33" y="146"/>
                </a:lnTo>
                <a:lnTo>
                  <a:pt x="33" y="146"/>
                </a:lnTo>
                <a:lnTo>
                  <a:pt x="30" y="149"/>
                </a:lnTo>
                <a:lnTo>
                  <a:pt x="30" y="149"/>
                </a:lnTo>
                <a:lnTo>
                  <a:pt x="30" y="149"/>
                </a:lnTo>
                <a:lnTo>
                  <a:pt x="30" y="149"/>
                </a:lnTo>
                <a:lnTo>
                  <a:pt x="30" y="156"/>
                </a:lnTo>
                <a:lnTo>
                  <a:pt x="30" y="156"/>
                </a:lnTo>
                <a:close/>
                <a:moveTo>
                  <a:pt x="50" y="210"/>
                </a:moveTo>
                <a:lnTo>
                  <a:pt x="50" y="210"/>
                </a:lnTo>
                <a:lnTo>
                  <a:pt x="47" y="214"/>
                </a:lnTo>
                <a:lnTo>
                  <a:pt x="45" y="220"/>
                </a:lnTo>
                <a:lnTo>
                  <a:pt x="45" y="220"/>
                </a:lnTo>
                <a:lnTo>
                  <a:pt x="48" y="217"/>
                </a:lnTo>
                <a:lnTo>
                  <a:pt x="48" y="217"/>
                </a:lnTo>
                <a:lnTo>
                  <a:pt x="51" y="214"/>
                </a:lnTo>
                <a:lnTo>
                  <a:pt x="50" y="212"/>
                </a:lnTo>
                <a:lnTo>
                  <a:pt x="50" y="212"/>
                </a:lnTo>
                <a:lnTo>
                  <a:pt x="50" y="210"/>
                </a:lnTo>
                <a:lnTo>
                  <a:pt x="50" y="210"/>
                </a:lnTo>
                <a:close/>
                <a:moveTo>
                  <a:pt x="99" y="156"/>
                </a:moveTo>
                <a:lnTo>
                  <a:pt x="99" y="156"/>
                </a:lnTo>
                <a:lnTo>
                  <a:pt x="101" y="155"/>
                </a:lnTo>
                <a:lnTo>
                  <a:pt x="101" y="155"/>
                </a:lnTo>
                <a:lnTo>
                  <a:pt x="97" y="148"/>
                </a:lnTo>
                <a:lnTo>
                  <a:pt x="97" y="148"/>
                </a:lnTo>
                <a:lnTo>
                  <a:pt x="95" y="150"/>
                </a:lnTo>
                <a:lnTo>
                  <a:pt x="95" y="150"/>
                </a:lnTo>
                <a:lnTo>
                  <a:pt x="99" y="156"/>
                </a:lnTo>
                <a:lnTo>
                  <a:pt x="99" y="156"/>
                </a:lnTo>
                <a:close/>
                <a:moveTo>
                  <a:pt x="28" y="190"/>
                </a:moveTo>
                <a:lnTo>
                  <a:pt x="28" y="190"/>
                </a:lnTo>
                <a:lnTo>
                  <a:pt x="30" y="189"/>
                </a:lnTo>
                <a:lnTo>
                  <a:pt x="30" y="186"/>
                </a:lnTo>
                <a:lnTo>
                  <a:pt x="30" y="186"/>
                </a:lnTo>
                <a:lnTo>
                  <a:pt x="30" y="182"/>
                </a:lnTo>
                <a:lnTo>
                  <a:pt x="30" y="182"/>
                </a:lnTo>
                <a:lnTo>
                  <a:pt x="30" y="180"/>
                </a:lnTo>
                <a:lnTo>
                  <a:pt x="30" y="180"/>
                </a:lnTo>
                <a:lnTo>
                  <a:pt x="30" y="180"/>
                </a:lnTo>
                <a:lnTo>
                  <a:pt x="30" y="180"/>
                </a:lnTo>
                <a:lnTo>
                  <a:pt x="28" y="183"/>
                </a:lnTo>
                <a:lnTo>
                  <a:pt x="28" y="183"/>
                </a:lnTo>
                <a:lnTo>
                  <a:pt x="28" y="190"/>
                </a:lnTo>
                <a:lnTo>
                  <a:pt x="28" y="190"/>
                </a:lnTo>
                <a:close/>
                <a:moveTo>
                  <a:pt x="67" y="196"/>
                </a:moveTo>
                <a:lnTo>
                  <a:pt x="67" y="196"/>
                </a:lnTo>
                <a:lnTo>
                  <a:pt x="71" y="192"/>
                </a:lnTo>
                <a:lnTo>
                  <a:pt x="71" y="192"/>
                </a:lnTo>
                <a:lnTo>
                  <a:pt x="70" y="189"/>
                </a:lnTo>
                <a:lnTo>
                  <a:pt x="70" y="189"/>
                </a:lnTo>
                <a:lnTo>
                  <a:pt x="68" y="190"/>
                </a:lnTo>
                <a:lnTo>
                  <a:pt x="68" y="190"/>
                </a:lnTo>
                <a:lnTo>
                  <a:pt x="67" y="193"/>
                </a:lnTo>
                <a:lnTo>
                  <a:pt x="67" y="196"/>
                </a:lnTo>
                <a:lnTo>
                  <a:pt x="67" y="196"/>
                </a:lnTo>
                <a:lnTo>
                  <a:pt x="67" y="196"/>
                </a:lnTo>
                <a:lnTo>
                  <a:pt x="67" y="196"/>
                </a:lnTo>
                <a:close/>
                <a:moveTo>
                  <a:pt x="70" y="159"/>
                </a:moveTo>
                <a:lnTo>
                  <a:pt x="70" y="159"/>
                </a:lnTo>
                <a:lnTo>
                  <a:pt x="77" y="152"/>
                </a:lnTo>
                <a:lnTo>
                  <a:pt x="77" y="152"/>
                </a:lnTo>
                <a:lnTo>
                  <a:pt x="77" y="152"/>
                </a:lnTo>
                <a:lnTo>
                  <a:pt x="77" y="150"/>
                </a:lnTo>
                <a:lnTo>
                  <a:pt x="77" y="150"/>
                </a:lnTo>
                <a:lnTo>
                  <a:pt x="70" y="158"/>
                </a:lnTo>
                <a:lnTo>
                  <a:pt x="70" y="158"/>
                </a:lnTo>
                <a:lnTo>
                  <a:pt x="70" y="159"/>
                </a:lnTo>
                <a:lnTo>
                  <a:pt x="70" y="159"/>
                </a:lnTo>
                <a:close/>
                <a:moveTo>
                  <a:pt x="60" y="168"/>
                </a:moveTo>
                <a:lnTo>
                  <a:pt x="60" y="168"/>
                </a:lnTo>
                <a:lnTo>
                  <a:pt x="60" y="168"/>
                </a:lnTo>
                <a:lnTo>
                  <a:pt x="60" y="168"/>
                </a:lnTo>
                <a:lnTo>
                  <a:pt x="61" y="168"/>
                </a:lnTo>
                <a:lnTo>
                  <a:pt x="61" y="168"/>
                </a:lnTo>
                <a:lnTo>
                  <a:pt x="64" y="165"/>
                </a:lnTo>
                <a:lnTo>
                  <a:pt x="68" y="162"/>
                </a:lnTo>
                <a:lnTo>
                  <a:pt x="68" y="162"/>
                </a:lnTo>
                <a:lnTo>
                  <a:pt x="67" y="159"/>
                </a:lnTo>
                <a:lnTo>
                  <a:pt x="67" y="159"/>
                </a:lnTo>
                <a:lnTo>
                  <a:pt x="60" y="168"/>
                </a:lnTo>
                <a:lnTo>
                  <a:pt x="60" y="168"/>
                </a:lnTo>
                <a:close/>
                <a:moveTo>
                  <a:pt x="91" y="125"/>
                </a:moveTo>
                <a:lnTo>
                  <a:pt x="91" y="125"/>
                </a:lnTo>
                <a:lnTo>
                  <a:pt x="90" y="126"/>
                </a:lnTo>
                <a:lnTo>
                  <a:pt x="90" y="126"/>
                </a:lnTo>
                <a:lnTo>
                  <a:pt x="92" y="132"/>
                </a:lnTo>
                <a:lnTo>
                  <a:pt x="92" y="132"/>
                </a:lnTo>
                <a:lnTo>
                  <a:pt x="95" y="131"/>
                </a:lnTo>
                <a:lnTo>
                  <a:pt x="95" y="131"/>
                </a:lnTo>
                <a:lnTo>
                  <a:pt x="91" y="125"/>
                </a:lnTo>
                <a:lnTo>
                  <a:pt x="91" y="125"/>
                </a:lnTo>
                <a:close/>
                <a:moveTo>
                  <a:pt x="13" y="271"/>
                </a:moveTo>
                <a:lnTo>
                  <a:pt x="13" y="271"/>
                </a:lnTo>
                <a:lnTo>
                  <a:pt x="14" y="270"/>
                </a:lnTo>
                <a:lnTo>
                  <a:pt x="14" y="270"/>
                </a:lnTo>
                <a:lnTo>
                  <a:pt x="16" y="268"/>
                </a:lnTo>
                <a:lnTo>
                  <a:pt x="16" y="267"/>
                </a:lnTo>
                <a:lnTo>
                  <a:pt x="16" y="267"/>
                </a:lnTo>
                <a:lnTo>
                  <a:pt x="17" y="266"/>
                </a:lnTo>
                <a:lnTo>
                  <a:pt x="17" y="266"/>
                </a:lnTo>
                <a:lnTo>
                  <a:pt x="18" y="266"/>
                </a:lnTo>
                <a:lnTo>
                  <a:pt x="18" y="266"/>
                </a:lnTo>
                <a:lnTo>
                  <a:pt x="17" y="263"/>
                </a:lnTo>
                <a:lnTo>
                  <a:pt x="17" y="263"/>
                </a:lnTo>
                <a:lnTo>
                  <a:pt x="14" y="267"/>
                </a:lnTo>
                <a:lnTo>
                  <a:pt x="13" y="268"/>
                </a:lnTo>
                <a:lnTo>
                  <a:pt x="13" y="271"/>
                </a:lnTo>
                <a:lnTo>
                  <a:pt x="13" y="271"/>
                </a:lnTo>
                <a:close/>
                <a:moveTo>
                  <a:pt x="45" y="207"/>
                </a:moveTo>
                <a:lnTo>
                  <a:pt x="45" y="207"/>
                </a:lnTo>
                <a:lnTo>
                  <a:pt x="40" y="214"/>
                </a:lnTo>
                <a:lnTo>
                  <a:pt x="40" y="214"/>
                </a:lnTo>
                <a:lnTo>
                  <a:pt x="40" y="216"/>
                </a:lnTo>
                <a:lnTo>
                  <a:pt x="40" y="216"/>
                </a:lnTo>
                <a:lnTo>
                  <a:pt x="41" y="216"/>
                </a:lnTo>
                <a:lnTo>
                  <a:pt x="41" y="216"/>
                </a:lnTo>
                <a:lnTo>
                  <a:pt x="44" y="212"/>
                </a:lnTo>
                <a:lnTo>
                  <a:pt x="44" y="212"/>
                </a:lnTo>
                <a:lnTo>
                  <a:pt x="45" y="209"/>
                </a:lnTo>
                <a:lnTo>
                  <a:pt x="45" y="207"/>
                </a:lnTo>
                <a:lnTo>
                  <a:pt x="45" y="207"/>
                </a:lnTo>
                <a:close/>
                <a:moveTo>
                  <a:pt x="84" y="104"/>
                </a:moveTo>
                <a:lnTo>
                  <a:pt x="84" y="104"/>
                </a:lnTo>
                <a:lnTo>
                  <a:pt x="85" y="108"/>
                </a:lnTo>
                <a:lnTo>
                  <a:pt x="85" y="108"/>
                </a:lnTo>
                <a:lnTo>
                  <a:pt x="88" y="106"/>
                </a:lnTo>
                <a:lnTo>
                  <a:pt x="88" y="106"/>
                </a:lnTo>
                <a:lnTo>
                  <a:pt x="85" y="102"/>
                </a:lnTo>
                <a:lnTo>
                  <a:pt x="85" y="102"/>
                </a:lnTo>
                <a:lnTo>
                  <a:pt x="84" y="104"/>
                </a:lnTo>
                <a:lnTo>
                  <a:pt x="84" y="104"/>
                </a:lnTo>
                <a:close/>
                <a:moveTo>
                  <a:pt x="37" y="44"/>
                </a:moveTo>
                <a:lnTo>
                  <a:pt x="37" y="44"/>
                </a:lnTo>
                <a:lnTo>
                  <a:pt x="41" y="41"/>
                </a:lnTo>
                <a:lnTo>
                  <a:pt x="41" y="41"/>
                </a:lnTo>
                <a:lnTo>
                  <a:pt x="40" y="37"/>
                </a:lnTo>
                <a:lnTo>
                  <a:pt x="40" y="37"/>
                </a:lnTo>
                <a:lnTo>
                  <a:pt x="37" y="40"/>
                </a:lnTo>
                <a:lnTo>
                  <a:pt x="37" y="44"/>
                </a:lnTo>
                <a:lnTo>
                  <a:pt x="37" y="44"/>
                </a:lnTo>
                <a:close/>
                <a:moveTo>
                  <a:pt x="31" y="111"/>
                </a:moveTo>
                <a:lnTo>
                  <a:pt x="31" y="111"/>
                </a:lnTo>
                <a:lnTo>
                  <a:pt x="34" y="108"/>
                </a:lnTo>
                <a:lnTo>
                  <a:pt x="34" y="104"/>
                </a:lnTo>
                <a:lnTo>
                  <a:pt x="34" y="104"/>
                </a:lnTo>
                <a:lnTo>
                  <a:pt x="33" y="105"/>
                </a:lnTo>
                <a:lnTo>
                  <a:pt x="31" y="106"/>
                </a:lnTo>
                <a:lnTo>
                  <a:pt x="31" y="106"/>
                </a:lnTo>
                <a:lnTo>
                  <a:pt x="31" y="111"/>
                </a:lnTo>
                <a:lnTo>
                  <a:pt x="31" y="111"/>
                </a:lnTo>
                <a:close/>
                <a:moveTo>
                  <a:pt x="78" y="95"/>
                </a:moveTo>
                <a:lnTo>
                  <a:pt x="78" y="95"/>
                </a:lnTo>
                <a:lnTo>
                  <a:pt x="81" y="99"/>
                </a:lnTo>
                <a:lnTo>
                  <a:pt x="81" y="99"/>
                </a:lnTo>
                <a:lnTo>
                  <a:pt x="84" y="96"/>
                </a:lnTo>
                <a:lnTo>
                  <a:pt x="84" y="96"/>
                </a:lnTo>
                <a:lnTo>
                  <a:pt x="80" y="92"/>
                </a:lnTo>
                <a:lnTo>
                  <a:pt x="80" y="92"/>
                </a:lnTo>
                <a:lnTo>
                  <a:pt x="78" y="95"/>
                </a:lnTo>
                <a:lnTo>
                  <a:pt x="78" y="95"/>
                </a:lnTo>
                <a:close/>
                <a:moveTo>
                  <a:pt x="75" y="168"/>
                </a:moveTo>
                <a:lnTo>
                  <a:pt x="75" y="168"/>
                </a:lnTo>
                <a:lnTo>
                  <a:pt x="80" y="162"/>
                </a:lnTo>
                <a:lnTo>
                  <a:pt x="80" y="162"/>
                </a:lnTo>
                <a:lnTo>
                  <a:pt x="80" y="162"/>
                </a:lnTo>
                <a:lnTo>
                  <a:pt x="80" y="160"/>
                </a:lnTo>
                <a:lnTo>
                  <a:pt x="80" y="160"/>
                </a:lnTo>
                <a:lnTo>
                  <a:pt x="74" y="166"/>
                </a:lnTo>
                <a:lnTo>
                  <a:pt x="74" y="166"/>
                </a:lnTo>
                <a:lnTo>
                  <a:pt x="75" y="168"/>
                </a:lnTo>
                <a:lnTo>
                  <a:pt x="75" y="168"/>
                </a:lnTo>
                <a:close/>
                <a:moveTo>
                  <a:pt x="31" y="123"/>
                </a:moveTo>
                <a:lnTo>
                  <a:pt x="31" y="123"/>
                </a:lnTo>
                <a:lnTo>
                  <a:pt x="34" y="121"/>
                </a:lnTo>
                <a:lnTo>
                  <a:pt x="33" y="116"/>
                </a:lnTo>
                <a:lnTo>
                  <a:pt x="33" y="116"/>
                </a:lnTo>
                <a:lnTo>
                  <a:pt x="31" y="119"/>
                </a:lnTo>
                <a:lnTo>
                  <a:pt x="31" y="119"/>
                </a:lnTo>
                <a:lnTo>
                  <a:pt x="31" y="119"/>
                </a:lnTo>
                <a:lnTo>
                  <a:pt x="31" y="119"/>
                </a:lnTo>
                <a:lnTo>
                  <a:pt x="31" y="123"/>
                </a:lnTo>
                <a:lnTo>
                  <a:pt x="31" y="123"/>
                </a:lnTo>
                <a:close/>
                <a:moveTo>
                  <a:pt x="47" y="81"/>
                </a:moveTo>
                <a:lnTo>
                  <a:pt x="47" y="81"/>
                </a:lnTo>
                <a:lnTo>
                  <a:pt x="47" y="79"/>
                </a:lnTo>
                <a:lnTo>
                  <a:pt x="47" y="79"/>
                </a:lnTo>
                <a:lnTo>
                  <a:pt x="38" y="88"/>
                </a:lnTo>
                <a:lnTo>
                  <a:pt x="38" y="88"/>
                </a:lnTo>
                <a:lnTo>
                  <a:pt x="37" y="89"/>
                </a:lnTo>
                <a:lnTo>
                  <a:pt x="37" y="91"/>
                </a:lnTo>
                <a:lnTo>
                  <a:pt x="37" y="91"/>
                </a:lnTo>
                <a:lnTo>
                  <a:pt x="47" y="81"/>
                </a:lnTo>
                <a:lnTo>
                  <a:pt x="47" y="81"/>
                </a:lnTo>
                <a:close/>
                <a:moveTo>
                  <a:pt x="74" y="189"/>
                </a:moveTo>
                <a:lnTo>
                  <a:pt x="74" y="189"/>
                </a:lnTo>
                <a:lnTo>
                  <a:pt x="77" y="185"/>
                </a:lnTo>
                <a:lnTo>
                  <a:pt x="77" y="185"/>
                </a:lnTo>
                <a:lnTo>
                  <a:pt x="77" y="182"/>
                </a:lnTo>
                <a:lnTo>
                  <a:pt x="77" y="182"/>
                </a:lnTo>
                <a:lnTo>
                  <a:pt x="72" y="186"/>
                </a:lnTo>
                <a:lnTo>
                  <a:pt x="72" y="186"/>
                </a:lnTo>
                <a:lnTo>
                  <a:pt x="74" y="189"/>
                </a:lnTo>
                <a:lnTo>
                  <a:pt x="74" y="189"/>
                </a:lnTo>
                <a:close/>
                <a:moveTo>
                  <a:pt x="84" y="210"/>
                </a:moveTo>
                <a:lnTo>
                  <a:pt x="84" y="210"/>
                </a:lnTo>
                <a:lnTo>
                  <a:pt x="84" y="210"/>
                </a:lnTo>
                <a:lnTo>
                  <a:pt x="84" y="210"/>
                </a:lnTo>
                <a:lnTo>
                  <a:pt x="85" y="209"/>
                </a:lnTo>
                <a:lnTo>
                  <a:pt x="85" y="209"/>
                </a:lnTo>
                <a:lnTo>
                  <a:pt x="91" y="203"/>
                </a:lnTo>
                <a:lnTo>
                  <a:pt x="91" y="203"/>
                </a:lnTo>
                <a:lnTo>
                  <a:pt x="92" y="202"/>
                </a:lnTo>
                <a:lnTo>
                  <a:pt x="92" y="202"/>
                </a:lnTo>
                <a:lnTo>
                  <a:pt x="92" y="200"/>
                </a:lnTo>
                <a:lnTo>
                  <a:pt x="92" y="200"/>
                </a:lnTo>
                <a:lnTo>
                  <a:pt x="92" y="200"/>
                </a:lnTo>
                <a:lnTo>
                  <a:pt x="92" y="200"/>
                </a:lnTo>
                <a:lnTo>
                  <a:pt x="84" y="209"/>
                </a:lnTo>
                <a:lnTo>
                  <a:pt x="84" y="209"/>
                </a:lnTo>
                <a:lnTo>
                  <a:pt x="84" y="210"/>
                </a:lnTo>
                <a:lnTo>
                  <a:pt x="84" y="210"/>
                </a:lnTo>
                <a:close/>
                <a:moveTo>
                  <a:pt x="90" y="143"/>
                </a:moveTo>
                <a:lnTo>
                  <a:pt x="90" y="143"/>
                </a:lnTo>
                <a:lnTo>
                  <a:pt x="85" y="149"/>
                </a:lnTo>
                <a:lnTo>
                  <a:pt x="85" y="149"/>
                </a:lnTo>
                <a:lnTo>
                  <a:pt x="85" y="150"/>
                </a:lnTo>
                <a:lnTo>
                  <a:pt x="85" y="150"/>
                </a:lnTo>
                <a:lnTo>
                  <a:pt x="91" y="146"/>
                </a:lnTo>
                <a:lnTo>
                  <a:pt x="91" y="146"/>
                </a:lnTo>
                <a:lnTo>
                  <a:pt x="90" y="143"/>
                </a:lnTo>
                <a:lnTo>
                  <a:pt x="90" y="143"/>
                </a:lnTo>
                <a:close/>
                <a:moveTo>
                  <a:pt x="65" y="189"/>
                </a:moveTo>
                <a:lnTo>
                  <a:pt x="65" y="189"/>
                </a:lnTo>
                <a:lnTo>
                  <a:pt x="68" y="186"/>
                </a:lnTo>
                <a:lnTo>
                  <a:pt x="68" y="186"/>
                </a:lnTo>
                <a:lnTo>
                  <a:pt x="67" y="183"/>
                </a:lnTo>
                <a:lnTo>
                  <a:pt x="67" y="183"/>
                </a:lnTo>
                <a:lnTo>
                  <a:pt x="64" y="185"/>
                </a:lnTo>
                <a:lnTo>
                  <a:pt x="65" y="189"/>
                </a:lnTo>
                <a:lnTo>
                  <a:pt x="65" y="189"/>
                </a:lnTo>
                <a:close/>
                <a:moveTo>
                  <a:pt x="72" y="163"/>
                </a:moveTo>
                <a:lnTo>
                  <a:pt x="72" y="163"/>
                </a:lnTo>
                <a:lnTo>
                  <a:pt x="78" y="158"/>
                </a:lnTo>
                <a:lnTo>
                  <a:pt x="78" y="158"/>
                </a:lnTo>
                <a:lnTo>
                  <a:pt x="78" y="156"/>
                </a:lnTo>
                <a:lnTo>
                  <a:pt x="78" y="155"/>
                </a:lnTo>
                <a:lnTo>
                  <a:pt x="78" y="155"/>
                </a:lnTo>
                <a:lnTo>
                  <a:pt x="72" y="162"/>
                </a:lnTo>
                <a:lnTo>
                  <a:pt x="72" y="162"/>
                </a:lnTo>
                <a:lnTo>
                  <a:pt x="72" y="163"/>
                </a:lnTo>
                <a:lnTo>
                  <a:pt x="72" y="163"/>
                </a:lnTo>
                <a:close/>
                <a:moveTo>
                  <a:pt x="77" y="193"/>
                </a:moveTo>
                <a:lnTo>
                  <a:pt x="77" y="193"/>
                </a:lnTo>
                <a:lnTo>
                  <a:pt x="80" y="192"/>
                </a:lnTo>
                <a:lnTo>
                  <a:pt x="80" y="192"/>
                </a:lnTo>
                <a:lnTo>
                  <a:pt x="78" y="187"/>
                </a:lnTo>
                <a:lnTo>
                  <a:pt x="78" y="187"/>
                </a:lnTo>
                <a:lnTo>
                  <a:pt x="75" y="192"/>
                </a:lnTo>
                <a:lnTo>
                  <a:pt x="75" y="192"/>
                </a:lnTo>
                <a:lnTo>
                  <a:pt x="77" y="193"/>
                </a:lnTo>
                <a:lnTo>
                  <a:pt x="77" y="193"/>
                </a:lnTo>
                <a:close/>
                <a:moveTo>
                  <a:pt x="61" y="207"/>
                </a:moveTo>
                <a:lnTo>
                  <a:pt x="61" y="207"/>
                </a:lnTo>
                <a:lnTo>
                  <a:pt x="60" y="210"/>
                </a:lnTo>
                <a:lnTo>
                  <a:pt x="60" y="210"/>
                </a:lnTo>
                <a:lnTo>
                  <a:pt x="58" y="212"/>
                </a:lnTo>
                <a:lnTo>
                  <a:pt x="58" y="214"/>
                </a:lnTo>
                <a:lnTo>
                  <a:pt x="58" y="214"/>
                </a:lnTo>
                <a:lnTo>
                  <a:pt x="63" y="210"/>
                </a:lnTo>
                <a:lnTo>
                  <a:pt x="63" y="210"/>
                </a:lnTo>
                <a:lnTo>
                  <a:pt x="61" y="207"/>
                </a:lnTo>
                <a:lnTo>
                  <a:pt x="61" y="207"/>
                </a:lnTo>
                <a:close/>
                <a:moveTo>
                  <a:pt x="64" y="105"/>
                </a:moveTo>
                <a:lnTo>
                  <a:pt x="64" y="105"/>
                </a:lnTo>
                <a:lnTo>
                  <a:pt x="71" y="96"/>
                </a:lnTo>
                <a:lnTo>
                  <a:pt x="71" y="96"/>
                </a:lnTo>
                <a:lnTo>
                  <a:pt x="71" y="98"/>
                </a:lnTo>
                <a:lnTo>
                  <a:pt x="71" y="98"/>
                </a:lnTo>
                <a:lnTo>
                  <a:pt x="65" y="102"/>
                </a:lnTo>
                <a:lnTo>
                  <a:pt x="65" y="102"/>
                </a:lnTo>
                <a:lnTo>
                  <a:pt x="64" y="104"/>
                </a:lnTo>
                <a:lnTo>
                  <a:pt x="64" y="105"/>
                </a:lnTo>
                <a:lnTo>
                  <a:pt x="64" y="105"/>
                </a:lnTo>
                <a:close/>
                <a:moveTo>
                  <a:pt x="84" y="109"/>
                </a:moveTo>
                <a:lnTo>
                  <a:pt x="84" y="109"/>
                </a:lnTo>
                <a:lnTo>
                  <a:pt x="81" y="106"/>
                </a:lnTo>
                <a:lnTo>
                  <a:pt x="81" y="106"/>
                </a:lnTo>
                <a:lnTo>
                  <a:pt x="80" y="109"/>
                </a:lnTo>
                <a:lnTo>
                  <a:pt x="80" y="109"/>
                </a:lnTo>
                <a:lnTo>
                  <a:pt x="81" y="112"/>
                </a:lnTo>
                <a:lnTo>
                  <a:pt x="81" y="112"/>
                </a:lnTo>
                <a:lnTo>
                  <a:pt x="84" y="109"/>
                </a:lnTo>
                <a:lnTo>
                  <a:pt x="84" y="109"/>
                </a:lnTo>
                <a:close/>
                <a:moveTo>
                  <a:pt x="58" y="186"/>
                </a:moveTo>
                <a:lnTo>
                  <a:pt x="58" y="186"/>
                </a:lnTo>
                <a:lnTo>
                  <a:pt x="61" y="183"/>
                </a:lnTo>
                <a:lnTo>
                  <a:pt x="60" y="180"/>
                </a:lnTo>
                <a:lnTo>
                  <a:pt x="60" y="180"/>
                </a:lnTo>
                <a:lnTo>
                  <a:pt x="58" y="182"/>
                </a:lnTo>
                <a:lnTo>
                  <a:pt x="58" y="182"/>
                </a:lnTo>
                <a:lnTo>
                  <a:pt x="58" y="186"/>
                </a:lnTo>
                <a:lnTo>
                  <a:pt x="58" y="186"/>
                </a:lnTo>
                <a:close/>
                <a:moveTo>
                  <a:pt x="91" y="111"/>
                </a:moveTo>
                <a:lnTo>
                  <a:pt x="91" y="111"/>
                </a:lnTo>
                <a:lnTo>
                  <a:pt x="88" y="114"/>
                </a:lnTo>
                <a:lnTo>
                  <a:pt x="88" y="114"/>
                </a:lnTo>
                <a:lnTo>
                  <a:pt x="91" y="116"/>
                </a:lnTo>
                <a:lnTo>
                  <a:pt x="91" y="116"/>
                </a:lnTo>
                <a:lnTo>
                  <a:pt x="92" y="115"/>
                </a:lnTo>
                <a:lnTo>
                  <a:pt x="92" y="115"/>
                </a:lnTo>
                <a:lnTo>
                  <a:pt x="91" y="111"/>
                </a:lnTo>
                <a:lnTo>
                  <a:pt x="91" y="111"/>
                </a:lnTo>
                <a:close/>
                <a:moveTo>
                  <a:pt x="51" y="51"/>
                </a:moveTo>
                <a:lnTo>
                  <a:pt x="51" y="51"/>
                </a:lnTo>
                <a:lnTo>
                  <a:pt x="54" y="57"/>
                </a:lnTo>
                <a:lnTo>
                  <a:pt x="54" y="57"/>
                </a:lnTo>
                <a:lnTo>
                  <a:pt x="55" y="57"/>
                </a:lnTo>
                <a:lnTo>
                  <a:pt x="55" y="57"/>
                </a:lnTo>
                <a:lnTo>
                  <a:pt x="55" y="57"/>
                </a:lnTo>
                <a:lnTo>
                  <a:pt x="51" y="51"/>
                </a:lnTo>
                <a:lnTo>
                  <a:pt x="51" y="51"/>
                </a:lnTo>
                <a:lnTo>
                  <a:pt x="51" y="51"/>
                </a:lnTo>
                <a:lnTo>
                  <a:pt x="51" y="51"/>
                </a:lnTo>
                <a:close/>
                <a:moveTo>
                  <a:pt x="60" y="200"/>
                </a:moveTo>
                <a:lnTo>
                  <a:pt x="60" y="200"/>
                </a:lnTo>
                <a:lnTo>
                  <a:pt x="58" y="202"/>
                </a:lnTo>
                <a:lnTo>
                  <a:pt x="58" y="202"/>
                </a:lnTo>
                <a:lnTo>
                  <a:pt x="58" y="206"/>
                </a:lnTo>
                <a:lnTo>
                  <a:pt x="58" y="206"/>
                </a:lnTo>
                <a:lnTo>
                  <a:pt x="60" y="204"/>
                </a:lnTo>
                <a:lnTo>
                  <a:pt x="60" y="202"/>
                </a:lnTo>
                <a:lnTo>
                  <a:pt x="60" y="202"/>
                </a:lnTo>
                <a:lnTo>
                  <a:pt x="60" y="200"/>
                </a:lnTo>
                <a:lnTo>
                  <a:pt x="60" y="200"/>
                </a:lnTo>
                <a:close/>
                <a:moveTo>
                  <a:pt x="55" y="204"/>
                </a:moveTo>
                <a:lnTo>
                  <a:pt x="55" y="204"/>
                </a:lnTo>
                <a:lnTo>
                  <a:pt x="54" y="206"/>
                </a:lnTo>
                <a:lnTo>
                  <a:pt x="53" y="207"/>
                </a:lnTo>
                <a:lnTo>
                  <a:pt x="53" y="207"/>
                </a:lnTo>
                <a:lnTo>
                  <a:pt x="54" y="212"/>
                </a:lnTo>
                <a:lnTo>
                  <a:pt x="54" y="212"/>
                </a:lnTo>
                <a:lnTo>
                  <a:pt x="55" y="209"/>
                </a:lnTo>
                <a:lnTo>
                  <a:pt x="55" y="209"/>
                </a:lnTo>
                <a:lnTo>
                  <a:pt x="55" y="204"/>
                </a:lnTo>
                <a:lnTo>
                  <a:pt x="55" y="204"/>
                </a:lnTo>
                <a:close/>
                <a:moveTo>
                  <a:pt x="87" y="131"/>
                </a:moveTo>
                <a:lnTo>
                  <a:pt x="87" y="131"/>
                </a:lnTo>
                <a:lnTo>
                  <a:pt x="88" y="135"/>
                </a:lnTo>
                <a:lnTo>
                  <a:pt x="88" y="135"/>
                </a:lnTo>
                <a:lnTo>
                  <a:pt x="90" y="135"/>
                </a:lnTo>
                <a:lnTo>
                  <a:pt x="90" y="135"/>
                </a:lnTo>
                <a:lnTo>
                  <a:pt x="88" y="131"/>
                </a:lnTo>
                <a:lnTo>
                  <a:pt x="88" y="131"/>
                </a:lnTo>
                <a:lnTo>
                  <a:pt x="88" y="129"/>
                </a:lnTo>
                <a:lnTo>
                  <a:pt x="88" y="129"/>
                </a:lnTo>
                <a:lnTo>
                  <a:pt x="87" y="131"/>
                </a:lnTo>
                <a:lnTo>
                  <a:pt x="87" y="131"/>
                </a:lnTo>
                <a:close/>
                <a:moveTo>
                  <a:pt x="55" y="119"/>
                </a:moveTo>
                <a:lnTo>
                  <a:pt x="55" y="119"/>
                </a:lnTo>
                <a:lnTo>
                  <a:pt x="47" y="128"/>
                </a:lnTo>
                <a:lnTo>
                  <a:pt x="47" y="128"/>
                </a:lnTo>
                <a:lnTo>
                  <a:pt x="54" y="121"/>
                </a:lnTo>
                <a:lnTo>
                  <a:pt x="54" y="121"/>
                </a:lnTo>
                <a:lnTo>
                  <a:pt x="55" y="119"/>
                </a:lnTo>
                <a:lnTo>
                  <a:pt x="55" y="119"/>
                </a:lnTo>
                <a:close/>
                <a:moveTo>
                  <a:pt x="85" y="118"/>
                </a:moveTo>
                <a:lnTo>
                  <a:pt x="85" y="118"/>
                </a:lnTo>
                <a:lnTo>
                  <a:pt x="87" y="121"/>
                </a:lnTo>
                <a:lnTo>
                  <a:pt x="87" y="121"/>
                </a:lnTo>
                <a:lnTo>
                  <a:pt x="88" y="119"/>
                </a:lnTo>
                <a:lnTo>
                  <a:pt x="88" y="119"/>
                </a:lnTo>
                <a:lnTo>
                  <a:pt x="87" y="115"/>
                </a:lnTo>
                <a:lnTo>
                  <a:pt x="87" y="115"/>
                </a:lnTo>
                <a:lnTo>
                  <a:pt x="85" y="118"/>
                </a:lnTo>
                <a:lnTo>
                  <a:pt x="85" y="118"/>
                </a:lnTo>
                <a:close/>
                <a:moveTo>
                  <a:pt x="84" y="182"/>
                </a:moveTo>
                <a:lnTo>
                  <a:pt x="84" y="182"/>
                </a:lnTo>
                <a:lnTo>
                  <a:pt x="87" y="185"/>
                </a:lnTo>
                <a:lnTo>
                  <a:pt x="87" y="185"/>
                </a:lnTo>
                <a:lnTo>
                  <a:pt x="87" y="182"/>
                </a:lnTo>
                <a:lnTo>
                  <a:pt x="87" y="179"/>
                </a:lnTo>
                <a:lnTo>
                  <a:pt x="87" y="179"/>
                </a:lnTo>
                <a:lnTo>
                  <a:pt x="84" y="182"/>
                </a:lnTo>
                <a:lnTo>
                  <a:pt x="84" y="182"/>
                </a:lnTo>
                <a:close/>
                <a:moveTo>
                  <a:pt x="61" y="197"/>
                </a:moveTo>
                <a:lnTo>
                  <a:pt x="61" y="197"/>
                </a:lnTo>
                <a:lnTo>
                  <a:pt x="63" y="200"/>
                </a:lnTo>
                <a:lnTo>
                  <a:pt x="63" y="200"/>
                </a:lnTo>
                <a:lnTo>
                  <a:pt x="64" y="199"/>
                </a:lnTo>
                <a:lnTo>
                  <a:pt x="64" y="196"/>
                </a:lnTo>
                <a:lnTo>
                  <a:pt x="64" y="196"/>
                </a:lnTo>
                <a:lnTo>
                  <a:pt x="61" y="197"/>
                </a:lnTo>
                <a:lnTo>
                  <a:pt x="61" y="197"/>
                </a:lnTo>
                <a:close/>
                <a:moveTo>
                  <a:pt x="82" y="179"/>
                </a:moveTo>
                <a:lnTo>
                  <a:pt x="82" y="179"/>
                </a:lnTo>
                <a:lnTo>
                  <a:pt x="85" y="176"/>
                </a:lnTo>
                <a:lnTo>
                  <a:pt x="85" y="176"/>
                </a:lnTo>
                <a:lnTo>
                  <a:pt x="84" y="175"/>
                </a:lnTo>
                <a:lnTo>
                  <a:pt x="84" y="175"/>
                </a:lnTo>
                <a:lnTo>
                  <a:pt x="81" y="177"/>
                </a:lnTo>
                <a:lnTo>
                  <a:pt x="81" y="177"/>
                </a:lnTo>
                <a:lnTo>
                  <a:pt x="82" y="179"/>
                </a:lnTo>
                <a:lnTo>
                  <a:pt x="82" y="179"/>
                </a:lnTo>
                <a:close/>
                <a:moveTo>
                  <a:pt x="9" y="158"/>
                </a:moveTo>
                <a:lnTo>
                  <a:pt x="9" y="158"/>
                </a:lnTo>
                <a:lnTo>
                  <a:pt x="10" y="149"/>
                </a:lnTo>
                <a:lnTo>
                  <a:pt x="10" y="142"/>
                </a:lnTo>
                <a:lnTo>
                  <a:pt x="10" y="142"/>
                </a:lnTo>
                <a:lnTo>
                  <a:pt x="9" y="158"/>
                </a:lnTo>
                <a:lnTo>
                  <a:pt x="9" y="158"/>
                </a:lnTo>
                <a:close/>
                <a:moveTo>
                  <a:pt x="82" y="189"/>
                </a:moveTo>
                <a:lnTo>
                  <a:pt x="82" y="189"/>
                </a:lnTo>
                <a:lnTo>
                  <a:pt x="84" y="187"/>
                </a:lnTo>
                <a:lnTo>
                  <a:pt x="84" y="187"/>
                </a:lnTo>
                <a:lnTo>
                  <a:pt x="82" y="185"/>
                </a:lnTo>
                <a:lnTo>
                  <a:pt x="82" y="185"/>
                </a:lnTo>
                <a:lnTo>
                  <a:pt x="81" y="186"/>
                </a:lnTo>
                <a:lnTo>
                  <a:pt x="81" y="186"/>
                </a:lnTo>
                <a:lnTo>
                  <a:pt x="82" y="189"/>
                </a:lnTo>
                <a:lnTo>
                  <a:pt x="82" y="189"/>
                </a:lnTo>
                <a:close/>
                <a:moveTo>
                  <a:pt x="3" y="268"/>
                </a:moveTo>
                <a:lnTo>
                  <a:pt x="3" y="268"/>
                </a:lnTo>
                <a:lnTo>
                  <a:pt x="3" y="280"/>
                </a:lnTo>
                <a:lnTo>
                  <a:pt x="3" y="280"/>
                </a:lnTo>
                <a:lnTo>
                  <a:pt x="4" y="278"/>
                </a:lnTo>
                <a:lnTo>
                  <a:pt x="4" y="278"/>
                </a:lnTo>
                <a:lnTo>
                  <a:pt x="4" y="274"/>
                </a:lnTo>
                <a:lnTo>
                  <a:pt x="3" y="268"/>
                </a:lnTo>
                <a:lnTo>
                  <a:pt x="3" y="268"/>
                </a:lnTo>
                <a:close/>
                <a:moveTo>
                  <a:pt x="71" y="74"/>
                </a:moveTo>
                <a:lnTo>
                  <a:pt x="71" y="74"/>
                </a:lnTo>
                <a:lnTo>
                  <a:pt x="75" y="77"/>
                </a:lnTo>
                <a:lnTo>
                  <a:pt x="75" y="77"/>
                </a:lnTo>
                <a:lnTo>
                  <a:pt x="75" y="77"/>
                </a:lnTo>
                <a:lnTo>
                  <a:pt x="77" y="77"/>
                </a:lnTo>
                <a:lnTo>
                  <a:pt x="77" y="77"/>
                </a:lnTo>
                <a:lnTo>
                  <a:pt x="72" y="72"/>
                </a:lnTo>
                <a:lnTo>
                  <a:pt x="72" y="72"/>
                </a:lnTo>
                <a:lnTo>
                  <a:pt x="72" y="72"/>
                </a:lnTo>
                <a:lnTo>
                  <a:pt x="71" y="74"/>
                </a:lnTo>
                <a:lnTo>
                  <a:pt x="71" y="74"/>
                </a:lnTo>
                <a:close/>
                <a:moveTo>
                  <a:pt x="88" y="173"/>
                </a:moveTo>
                <a:lnTo>
                  <a:pt x="88" y="173"/>
                </a:lnTo>
                <a:lnTo>
                  <a:pt x="94" y="166"/>
                </a:lnTo>
                <a:lnTo>
                  <a:pt x="94" y="166"/>
                </a:lnTo>
                <a:lnTo>
                  <a:pt x="94" y="166"/>
                </a:lnTo>
                <a:lnTo>
                  <a:pt x="94" y="166"/>
                </a:lnTo>
                <a:lnTo>
                  <a:pt x="87" y="172"/>
                </a:lnTo>
                <a:lnTo>
                  <a:pt x="87" y="172"/>
                </a:lnTo>
                <a:lnTo>
                  <a:pt x="88" y="173"/>
                </a:lnTo>
                <a:lnTo>
                  <a:pt x="88" y="173"/>
                </a:lnTo>
                <a:close/>
                <a:moveTo>
                  <a:pt x="75" y="219"/>
                </a:moveTo>
                <a:lnTo>
                  <a:pt x="75" y="219"/>
                </a:lnTo>
                <a:lnTo>
                  <a:pt x="75" y="219"/>
                </a:lnTo>
                <a:lnTo>
                  <a:pt x="75" y="219"/>
                </a:lnTo>
                <a:lnTo>
                  <a:pt x="81" y="213"/>
                </a:lnTo>
                <a:lnTo>
                  <a:pt x="81" y="213"/>
                </a:lnTo>
                <a:lnTo>
                  <a:pt x="82" y="212"/>
                </a:lnTo>
                <a:lnTo>
                  <a:pt x="82" y="212"/>
                </a:lnTo>
                <a:lnTo>
                  <a:pt x="81" y="212"/>
                </a:lnTo>
                <a:lnTo>
                  <a:pt x="81" y="212"/>
                </a:lnTo>
                <a:lnTo>
                  <a:pt x="75" y="219"/>
                </a:lnTo>
                <a:lnTo>
                  <a:pt x="75" y="219"/>
                </a:lnTo>
                <a:close/>
                <a:moveTo>
                  <a:pt x="38" y="61"/>
                </a:moveTo>
                <a:lnTo>
                  <a:pt x="38" y="61"/>
                </a:lnTo>
                <a:lnTo>
                  <a:pt x="43" y="55"/>
                </a:lnTo>
                <a:lnTo>
                  <a:pt x="43" y="55"/>
                </a:lnTo>
                <a:lnTo>
                  <a:pt x="40" y="57"/>
                </a:lnTo>
                <a:lnTo>
                  <a:pt x="40" y="57"/>
                </a:lnTo>
                <a:lnTo>
                  <a:pt x="38" y="58"/>
                </a:lnTo>
                <a:lnTo>
                  <a:pt x="38" y="61"/>
                </a:lnTo>
                <a:lnTo>
                  <a:pt x="38" y="61"/>
                </a:lnTo>
                <a:close/>
                <a:moveTo>
                  <a:pt x="43" y="230"/>
                </a:moveTo>
                <a:lnTo>
                  <a:pt x="43" y="230"/>
                </a:lnTo>
                <a:lnTo>
                  <a:pt x="43" y="230"/>
                </a:lnTo>
                <a:lnTo>
                  <a:pt x="43" y="230"/>
                </a:lnTo>
                <a:lnTo>
                  <a:pt x="44" y="229"/>
                </a:lnTo>
                <a:lnTo>
                  <a:pt x="44" y="229"/>
                </a:lnTo>
                <a:lnTo>
                  <a:pt x="48" y="224"/>
                </a:lnTo>
                <a:lnTo>
                  <a:pt x="48" y="224"/>
                </a:lnTo>
                <a:lnTo>
                  <a:pt x="48" y="224"/>
                </a:lnTo>
                <a:lnTo>
                  <a:pt x="48" y="223"/>
                </a:lnTo>
                <a:lnTo>
                  <a:pt x="48" y="223"/>
                </a:lnTo>
                <a:lnTo>
                  <a:pt x="43" y="230"/>
                </a:lnTo>
                <a:lnTo>
                  <a:pt x="43" y="230"/>
                </a:lnTo>
                <a:close/>
                <a:moveTo>
                  <a:pt x="94" y="122"/>
                </a:moveTo>
                <a:lnTo>
                  <a:pt x="94" y="122"/>
                </a:lnTo>
                <a:lnTo>
                  <a:pt x="97" y="128"/>
                </a:lnTo>
                <a:lnTo>
                  <a:pt x="97" y="128"/>
                </a:lnTo>
                <a:lnTo>
                  <a:pt x="97" y="128"/>
                </a:lnTo>
                <a:lnTo>
                  <a:pt x="97" y="128"/>
                </a:lnTo>
                <a:lnTo>
                  <a:pt x="95" y="121"/>
                </a:lnTo>
                <a:lnTo>
                  <a:pt x="95" y="121"/>
                </a:lnTo>
                <a:lnTo>
                  <a:pt x="94" y="122"/>
                </a:lnTo>
                <a:lnTo>
                  <a:pt x="94" y="122"/>
                </a:lnTo>
                <a:close/>
                <a:moveTo>
                  <a:pt x="70" y="166"/>
                </a:moveTo>
                <a:lnTo>
                  <a:pt x="70" y="166"/>
                </a:lnTo>
                <a:lnTo>
                  <a:pt x="68" y="166"/>
                </a:lnTo>
                <a:lnTo>
                  <a:pt x="67" y="168"/>
                </a:lnTo>
                <a:lnTo>
                  <a:pt x="67" y="168"/>
                </a:lnTo>
                <a:lnTo>
                  <a:pt x="65" y="169"/>
                </a:lnTo>
                <a:lnTo>
                  <a:pt x="65" y="169"/>
                </a:lnTo>
                <a:lnTo>
                  <a:pt x="64" y="170"/>
                </a:lnTo>
                <a:lnTo>
                  <a:pt x="64" y="172"/>
                </a:lnTo>
                <a:lnTo>
                  <a:pt x="64" y="172"/>
                </a:lnTo>
                <a:lnTo>
                  <a:pt x="70" y="166"/>
                </a:lnTo>
                <a:lnTo>
                  <a:pt x="70" y="166"/>
                </a:lnTo>
                <a:close/>
                <a:moveTo>
                  <a:pt x="98" y="139"/>
                </a:moveTo>
                <a:lnTo>
                  <a:pt x="98" y="139"/>
                </a:lnTo>
                <a:lnTo>
                  <a:pt x="97" y="136"/>
                </a:lnTo>
                <a:lnTo>
                  <a:pt x="97" y="136"/>
                </a:lnTo>
                <a:lnTo>
                  <a:pt x="95" y="138"/>
                </a:lnTo>
                <a:lnTo>
                  <a:pt x="95" y="138"/>
                </a:lnTo>
                <a:lnTo>
                  <a:pt x="97" y="141"/>
                </a:lnTo>
                <a:lnTo>
                  <a:pt x="97" y="141"/>
                </a:lnTo>
                <a:lnTo>
                  <a:pt x="98" y="139"/>
                </a:lnTo>
                <a:lnTo>
                  <a:pt x="98" y="139"/>
                </a:lnTo>
                <a:close/>
                <a:moveTo>
                  <a:pt x="27" y="206"/>
                </a:moveTo>
                <a:lnTo>
                  <a:pt x="27" y="206"/>
                </a:lnTo>
                <a:lnTo>
                  <a:pt x="28" y="204"/>
                </a:lnTo>
                <a:lnTo>
                  <a:pt x="28" y="202"/>
                </a:lnTo>
                <a:lnTo>
                  <a:pt x="28" y="202"/>
                </a:lnTo>
                <a:lnTo>
                  <a:pt x="27" y="202"/>
                </a:lnTo>
                <a:lnTo>
                  <a:pt x="27" y="202"/>
                </a:lnTo>
                <a:lnTo>
                  <a:pt x="27" y="206"/>
                </a:lnTo>
                <a:lnTo>
                  <a:pt x="27" y="206"/>
                </a:lnTo>
                <a:close/>
                <a:moveTo>
                  <a:pt x="47" y="42"/>
                </a:moveTo>
                <a:lnTo>
                  <a:pt x="47" y="42"/>
                </a:lnTo>
                <a:lnTo>
                  <a:pt x="45" y="42"/>
                </a:lnTo>
                <a:lnTo>
                  <a:pt x="45" y="42"/>
                </a:lnTo>
                <a:lnTo>
                  <a:pt x="48" y="47"/>
                </a:lnTo>
                <a:lnTo>
                  <a:pt x="48" y="47"/>
                </a:lnTo>
                <a:lnTo>
                  <a:pt x="50" y="45"/>
                </a:lnTo>
                <a:lnTo>
                  <a:pt x="50" y="45"/>
                </a:lnTo>
                <a:lnTo>
                  <a:pt x="47" y="42"/>
                </a:lnTo>
                <a:lnTo>
                  <a:pt x="47" y="42"/>
                </a:lnTo>
                <a:close/>
                <a:moveTo>
                  <a:pt x="81" y="77"/>
                </a:moveTo>
                <a:lnTo>
                  <a:pt x="81" y="77"/>
                </a:lnTo>
                <a:lnTo>
                  <a:pt x="81" y="77"/>
                </a:lnTo>
                <a:lnTo>
                  <a:pt x="81" y="77"/>
                </a:lnTo>
                <a:lnTo>
                  <a:pt x="75" y="69"/>
                </a:lnTo>
                <a:lnTo>
                  <a:pt x="75" y="69"/>
                </a:lnTo>
                <a:lnTo>
                  <a:pt x="75" y="69"/>
                </a:lnTo>
                <a:lnTo>
                  <a:pt x="75" y="69"/>
                </a:lnTo>
                <a:lnTo>
                  <a:pt x="81" y="77"/>
                </a:lnTo>
                <a:lnTo>
                  <a:pt x="81" y="77"/>
                </a:lnTo>
                <a:close/>
                <a:moveTo>
                  <a:pt x="98" y="166"/>
                </a:moveTo>
                <a:lnTo>
                  <a:pt x="98" y="166"/>
                </a:lnTo>
                <a:lnTo>
                  <a:pt x="101" y="170"/>
                </a:lnTo>
                <a:lnTo>
                  <a:pt x="101" y="170"/>
                </a:lnTo>
                <a:lnTo>
                  <a:pt x="99" y="166"/>
                </a:lnTo>
                <a:lnTo>
                  <a:pt x="99" y="166"/>
                </a:lnTo>
                <a:lnTo>
                  <a:pt x="98" y="166"/>
                </a:lnTo>
                <a:lnTo>
                  <a:pt x="98" y="166"/>
                </a:lnTo>
                <a:close/>
                <a:moveTo>
                  <a:pt x="95" y="197"/>
                </a:moveTo>
                <a:lnTo>
                  <a:pt x="95" y="197"/>
                </a:lnTo>
                <a:lnTo>
                  <a:pt x="101" y="192"/>
                </a:lnTo>
                <a:lnTo>
                  <a:pt x="101" y="192"/>
                </a:lnTo>
                <a:lnTo>
                  <a:pt x="97" y="195"/>
                </a:lnTo>
                <a:lnTo>
                  <a:pt x="95" y="197"/>
                </a:lnTo>
                <a:lnTo>
                  <a:pt x="95" y="197"/>
                </a:lnTo>
                <a:close/>
                <a:moveTo>
                  <a:pt x="34" y="20"/>
                </a:moveTo>
                <a:lnTo>
                  <a:pt x="34" y="20"/>
                </a:lnTo>
                <a:lnTo>
                  <a:pt x="34" y="21"/>
                </a:lnTo>
                <a:lnTo>
                  <a:pt x="36" y="24"/>
                </a:lnTo>
                <a:lnTo>
                  <a:pt x="36" y="24"/>
                </a:lnTo>
                <a:lnTo>
                  <a:pt x="38" y="25"/>
                </a:lnTo>
                <a:lnTo>
                  <a:pt x="38" y="25"/>
                </a:lnTo>
                <a:lnTo>
                  <a:pt x="34" y="20"/>
                </a:lnTo>
                <a:lnTo>
                  <a:pt x="34" y="20"/>
                </a:lnTo>
                <a:close/>
                <a:moveTo>
                  <a:pt x="63" y="189"/>
                </a:moveTo>
                <a:lnTo>
                  <a:pt x="63" y="189"/>
                </a:lnTo>
                <a:lnTo>
                  <a:pt x="61" y="189"/>
                </a:lnTo>
                <a:lnTo>
                  <a:pt x="61" y="189"/>
                </a:lnTo>
                <a:lnTo>
                  <a:pt x="61" y="192"/>
                </a:lnTo>
                <a:lnTo>
                  <a:pt x="61" y="193"/>
                </a:lnTo>
                <a:lnTo>
                  <a:pt x="61" y="193"/>
                </a:lnTo>
                <a:lnTo>
                  <a:pt x="63" y="192"/>
                </a:lnTo>
                <a:lnTo>
                  <a:pt x="63" y="192"/>
                </a:lnTo>
                <a:lnTo>
                  <a:pt x="63" y="189"/>
                </a:lnTo>
                <a:lnTo>
                  <a:pt x="63" y="189"/>
                </a:lnTo>
                <a:close/>
                <a:moveTo>
                  <a:pt x="40" y="173"/>
                </a:moveTo>
                <a:lnTo>
                  <a:pt x="40" y="173"/>
                </a:lnTo>
                <a:lnTo>
                  <a:pt x="41" y="168"/>
                </a:lnTo>
                <a:lnTo>
                  <a:pt x="41" y="168"/>
                </a:lnTo>
                <a:lnTo>
                  <a:pt x="40" y="170"/>
                </a:lnTo>
                <a:lnTo>
                  <a:pt x="40" y="173"/>
                </a:lnTo>
                <a:lnTo>
                  <a:pt x="40" y="173"/>
                </a:lnTo>
                <a:close/>
                <a:moveTo>
                  <a:pt x="104" y="131"/>
                </a:moveTo>
                <a:lnTo>
                  <a:pt x="104" y="131"/>
                </a:lnTo>
                <a:lnTo>
                  <a:pt x="102" y="131"/>
                </a:lnTo>
                <a:lnTo>
                  <a:pt x="102" y="131"/>
                </a:lnTo>
                <a:lnTo>
                  <a:pt x="104" y="133"/>
                </a:lnTo>
                <a:lnTo>
                  <a:pt x="104" y="133"/>
                </a:lnTo>
                <a:lnTo>
                  <a:pt x="105" y="132"/>
                </a:lnTo>
                <a:lnTo>
                  <a:pt x="105" y="132"/>
                </a:lnTo>
                <a:lnTo>
                  <a:pt x="104" y="131"/>
                </a:lnTo>
                <a:lnTo>
                  <a:pt x="104" y="131"/>
                </a:lnTo>
                <a:close/>
                <a:moveTo>
                  <a:pt x="92" y="143"/>
                </a:moveTo>
                <a:lnTo>
                  <a:pt x="92" y="143"/>
                </a:lnTo>
                <a:lnTo>
                  <a:pt x="94" y="142"/>
                </a:lnTo>
                <a:lnTo>
                  <a:pt x="94" y="142"/>
                </a:lnTo>
                <a:lnTo>
                  <a:pt x="92" y="141"/>
                </a:lnTo>
                <a:lnTo>
                  <a:pt x="92" y="141"/>
                </a:lnTo>
                <a:lnTo>
                  <a:pt x="92" y="142"/>
                </a:lnTo>
                <a:lnTo>
                  <a:pt x="92" y="142"/>
                </a:lnTo>
                <a:lnTo>
                  <a:pt x="92" y="142"/>
                </a:lnTo>
                <a:lnTo>
                  <a:pt x="92" y="142"/>
                </a:lnTo>
                <a:lnTo>
                  <a:pt x="92" y="143"/>
                </a:lnTo>
                <a:lnTo>
                  <a:pt x="92" y="143"/>
                </a:lnTo>
                <a:close/>
                <a:moveTo>
                  <a:pt x="31" y="95"/>
                </a:moveTo>
                <a:lnTo>
                  <a:pt x="31" y="95"/>
                </a:lnTo>
                <a:lnTo>
                  <a:pt x="33" y="94"/>
                </a:lnTo>
                <a:lnTo>
                  <a:pt x="33" y="92"/>
                </a:lnTo>
                <a:lnTo>
                  <a:pt x="33" y="92"/>
                </a:lnTo>
                <a:lnTo>
                  <a:pt x="31" y="94"/>
                </a:lnTo>
                <a:lnTo>
                  <a:pt x="31" y="95"/>
                </a:lnTo>
                <a:lnTo>
                  <a:pt x="31" y="95"/>
                </a:lnTo>
                <a:close/>
                <a:moveTo>
                  <a:pt x="30" y="54"/>
                </a:moveTo>
                <a:lnTo>
                  <a:pt x="30" y="54"/>
                </a:lnTo>
                <a:lnTo>
                  <a:pt x="27" y="55"/>
                </a:lnTo>
                <a:lnTo>
                  <a:pt x="27" y="58"/>
                </a:lnTo>
                <a:lnTo>
                  <a:pt x="27" y="58"/>
                </a:lnTo>
                <a:lnTo>
                  <a:pt x="30" y="54"/>
                </a:lnTo>
                <a:lnTo>
                  <a:pt x="30" y="54"/>
                </a:lnTo>
                <a:close/>
                <a:moveTo>
                  <a:pt x="28" y="27"/>
                </a:moveTo>
                <a:lnTo>
                  <a:pt x="28" y="27"/>
                </a:lnTo>
                <a:lnTo>
                  <a:pt x="28" y="27"/>
                </a:lnTo>
                <a:lnTo>
                  <a:pt x="28" y="27"/>
                </a:lnTo>
                <a:lnTo>
                  <a:pt x="33" y="24"/>
                </a:lnTo>
                <a:lnTo>
                  <a:pt x="33" y="24"/>
                </a:lnTo>
                <a:lnTo>
                  <a:pt x="33" y="23"/>
                </a:lnTo>
                <a:lnTo>
                  <a:pt x="33" y="23"/>
                </a:lnTo>
                <a:lnTo>
                  <a:pt x="28" y="27"/>
                </a:lnTo>
                <a:lnTo>
                  <a:pt x="28" y="27"/>
                </a:lnTo>
                <a:close/>
                <a:moveTo>
                  <a:pt x="82" y="150"/>
                </a:moveTo>
                <a:lnTo>
                  <a:pt x="82" y="150"/>
                </a:lnTo>
                <a:lnTo>
                  <a:pt x="81" y="152"/>
                </a:lnTo>
                <a:lnTo>
                  <a:pt x="81" y="155"/>
                </a:lnTo>
                <a:lnTo>
                  <a:pt x="81" y="155"/>
                </a:lnTo>
                <a:lnTo>
                  <a:pt x="84" y="152"/>
                </a:lnTo>
                <a:lnTo>
                  <a:pt x="84" y="152"/>
                </a:lnTo>
                <a:lnTo>
                  <a:pt x="82" y="150"/>
                </a:lnTo>
                <a:lnTo>
                  <a:pt x="82" y="150"/>
                </a:lnTo>
                <a:close/>
                <a:moveTo>
                  <a:pt x="30" y="17"/>
                </a:moveTo>
                <a:lnTo>
                  <a:pt x="30" y="17"/>
                </a:lnTo>
                <a:lnTo>
                  <a:pt x="28" y="21"/>
                </a:lnTo>
                <a:lnTo>
                  <a:pt x="28" y="21"/>
                </a:lnTo>
                <a:lnTo>
                  <a:pt x="30" y="18"/>
                </a:lnTo>
                <a:lnTo>
                  <a:pt x="30" y="18"/>
                </a:lnTo>
                <a:lnTo>
                  <a:pt x="30" y="17"/>
                </a:lnTo>
                <a:lnTo>
                  <a:pt x="30" y="17"/>
                </a:lnTo>
                <a:close/>
                <a:moveTo>
                  <a:pt x="31" y="226"/>
                </a:moveTo>
                <a:lnTo>
                  <a:pt x="31" y="226"/>
                </a:lnTo>
                <a:lnTo>
                  <a:pt x="33" y="224"/>
                </a:lnTo>
                <a:lnTo>
                  <a:pt x="34" y="222"/>
                </a:lnTo>
                <a:lnTo>
                  <a:pt x="34" y="222"/>
                </a:lnTo>
                <a:lnTo>
                  <a:pt x="33" y="224"/>
                </a:lnTo>
                <a:lnTo>
                  <a:pt x="31" y="226"/>
                </a:lnTo>
                <a:lnTo>
                  <a:pt x="31" y="226"/>
                </a:lnTo>
                <a:close/>
                <a:moveTo>
                  <a:pt x="65" y="207"/>
                </a:moveTo>
                <a:lnTo>
                  <a:pt x="65" y="207"/>
                </a:lnTo>
                <a:lnTo>
                  <a:pt x="65" y="204"/>
                </a:lnTo>
                <a:lnTo>
                  <a:pt x="65" y="203"/>
                </a:lnTo>
                <a:lnTo>
                  <a:pt x="65" y="203"/>
                </a:lnTo>
                <a:lnTo>
                  <a:pt x="64" y="204"/>
                </a:lnTo>
                <a:lnTo>
                  <a:pt x="65" y="207"/>
                </a:lnTo>
                <a:lnTo>
                  <a:pt x="65" y="207"/>
                </a:lnTo>
                <a:close/>
                <a:moveTo>
                  <a:pt x="85" y="155"/>
                </a:moveTo>
                <a:lnTo>
                  <a:pt x="85" y="155"/>
                </a:lnTo>
                <a:lnTo>
                  <a:pt x="82" y="158"/>
                </a:lnTo>
                <a:lnTo>
                  <a:pt x="82" y="158"/>
                </a:lnTo>
                <a:lnTo>
                  <a:pt x="82" y="159"/>
                </a:lnTo>
                <a:lnTo>
                  <a:pt x="82" y="159"/>
                </a:lnTo>
                <a:lnTo>
                  <a:pt x="85" y="156"/>
                </a:lnTo>
                <a:lnTo>
                  <a:pt x="85" y="155"/>
                </a:lnTo>
                <a:lnTo>
                  <a:pt x="85" y="155"/>
                </a:lnTo>
                <a:close/>
                <a:moveTo>
                  <a:pt x="87" y="141"/>
                </a:moveTo>
                <a:lnTo>
                  <a:pt x="87" y="141"/>
                </a:lnTo>
                <a:lnTo>
                  <a:pt x="84" y="143"/>
                </a:lnTo>
                <a:lnTo>
                  <a:pt x="82" y="145"/>
                </a:lnTo>
                <a:lnTo>
                  <a:pt x="82" y="145"/>
                </a:lnTo>
                <a:lnTo>
                  <a:pt x="87" y="141"/>
                </a:lnTo>
                <a:lnTo>
                  <a:pt x="87" y="141"/>
                </a:lnTo>
                <a:close/>
                <a:moveTo>
                  <a:pt x="80" y="123"/>
                </a:moveTo>
                <a:lnTo>
                  <a:pt x="80" y="123"/>
                </a:lnTo>
                <a:lnTo>
                  <a:pt x="78" y="123"/>
                </a:lnTo>
                <a:lnTo>
                  <a:pt x="78" y="123"/>
                </a:lnTo>
                <a:lnTo>
                  <a:pt x="80" y="126"/>
                </a:lnTo>
                <a:lnTo>
                  <a:pt x="80" y="126"/>
                </a:lnTo>
                <a:lnTo>
                  <a:pt x="81" y="125"/>
                </a:lnTo>
                <a:lnTo>
                  <a:pt x="81" y="125"/>
                </a:lnTo>
                <a:lnTo>
                  <a:pt x="80" y="123"/>
                </a:lnTo>
                <a:lnTo>
                  <a:pt x="80" y="123"/>
                </a:lnTo>
                <a:close/>
                <a:moveTo>
                  <a:pt x="63" y="214"/>
                </a:moveTo>
                <a:lnTo>
                  <a:pt x="63" y="214"/>
                </a:lnTo>
                <a:lnTo>
                  <a:pt x="64" y="214"/>
                </a:lnTo>
                <a:lnTo>
                  <a:pt x="65" y="213"/>
                </a:lnTo>
                <a:lnTo>
                  <a:pt x="65" y="213"/>
                </a:lnTo>
                <a:lnTo>
                  <a:pt x="64" y="213"/>
                </a:lnTo>
                <a:lnTo>
                  <a:pt x="63" y="214"/>
                </a:lnTo>
                <a:lnTo>
                  <a:pt x="63" y="214"/>
                </a:lnTo>
                <a:close/>
                <a:moveTo>
                  <a:pt x="82" y="119"/>
                </a:moveTo>
                <a:lnTo>
                  <a:pt x="82" y="119"/>
                </a:lnTo>
                <a:lnTo>
                  <a:pt x="82" y="121"/>
                </a:lnTo>
                <a:lnTo>
                  <a:pt x="84" y="123"/>
                </a:lnTo>
                <a:lnTo>
                  <a:pt x="84" y="123"/>
                </a:lnTo>
                <a:lnTo>
                  <a:pt x="84" y="122"/>
                </a:lnTo>
                <a:lnTo>
                  <a:pt x="84" y="122"/>
                </a:lnTo>
                <a:lnTo>
                  <a:pt x="82" y="119"/>
                </a:lnTo>
                <a:lnTo>
                  <a:pt x="82" y="119"/>
                </a:lnTo>
                <a:close/>
                <a:moveTo>
                  <a:pt x="34" y="177"/>
                </a:moveTo>
                <a:lnTo>
                  <a:pt x="34" y="177"/>
                </a:lnTo>
                <a:lnTo>
                  <a:pt x="34" y="183"/>
                </a:lnTo>
                <a:lnTo>
                  <a:pt x="34" y="183"/>
                </a:lnTo>
                <a:lnTo>
                  <a:pt x="34" y="183"/>
                </a:lnTo>
                <a:lnTo>
                  <a:pt x="34" y="183"/>
                </a:lnTo>
                <a:lnTo>
                  <a:pt x="34" y="177"/>
                </a:lnTo>
                <a:lnTo>
                  <a:pt x="34" y="177"/>
                </a:lnTo>
                <a:close/>
                <a:moveTo>
                  <a:pt x="58" y="169"/>
                </a:moveTo>
                <a:lnTo>
                  <a:pt x="58" y="169"/>
                </a:lnTo>
                <a:lnTo>
                  <a:pt x="55" y="172"/>
                </a:lnTo>
                <a:lnTo>
                  <a:pt x="55" y="172"/>
                </a:lnTo>
                <a:lnTo>
                  <a:pt x="58" y="169"/>
                </a:lnTo>
                <a:lnTo>
                  <a:pt x="58" y="169"/>
                </a:lnTo>
                <a:lnTo>
                  <a:pt x="58" y="169"/>
                </a:lnTo>
                <a:lnTo>
                  <a:pt x="58" y="169"/>
                </a:lnTo>
                <a:close/>
                <a:moveTo>
                  <a:pt x="85" y="95"/>
                </a:moveTo>
                <a:lnTo>
                  <a:pt x="85" y="95"/>
                </a:lnTo>
                <a:lnTo>
                  <a:pt x="82" y="92"/>
                </a:lnTo>
                <a:lnTo>
                  <a:pt x="82" y="92"/>
                </a:lnTo>
                <a:lnTo>
                  <a:pt x="85" y="95"/>
                </a:lnTo>
                <a:lnTo>
                  <a:pt x="85" y="95"/>
                </a:lnTo>
                <a:close/>
                <a:moveTo>
                  <a:pt x="61" y="65"/>
                </a:moveTo>
                <a:lnTo>
                  <a:pt x="61" y="65"/>
                </a:lnTo>
                <a:lnTo>
                  <a:pt x="58" y="61"/>
                </a:lnTo>
                <a:lnTo>
                  <a:pt x="58" y="61"/>
                </a:lnTo>
                <a:lnTo>
                  <a:pt x="61" y="65"/>
                </a:lnTo>
                <a:lnTo>
                  <a:pt x="61" y="65"/>
                </a:lnTo>
                <a:close/>
                <a:moveTo>
                  <a:pt x="107" y="158"/>
                </a:moveTo>
                <a:lnTo>
                  <a:pt x="107" y="158"/>
                </a:lnTo>
                <a:lnTo>
                  <a:pt x="107" y="159"/>
                </a:lnTo>
                <a:lnTo>
                  <a:pt x="108" y="159"/>
                </a:lnTo>
                <a:lnTo>
                  <a:pt x="108" y="159"/>
                </a:lnTo>
                <a:lnTo>
                  <a:pt x="108" y="160"/>
                </a:lnTo>
                <a:lnTo>
                  <a:pt x="108" y="160"/>
                </a:lnTo>
                <a:lnTo>
                  <a:pt x="108" y="160"/>
                </a:lnTo>
                <a:lnTo>
                  <a:pt x="108" y="160"/>
                </a:lnTo>
                <a:lnTo>
                  <a:pt x="107" y="158"/>
                </a:lnTo>
                <a:lnTo>
                  <a:pt x="107" y="158"/>
                </a:lnTo>
                <a:close/>
                <a:moveTo>
                  <a:pt x="71" y="206"/>
                </a:moveTo>
                <a:lnTo>
                  <a:pt x="71" y="206"/>
                </a:lnTo>
                <a:lnTo>
                  <a:pt x="71" y="206"/>
                </a:lnTo>
                <a:lnTo>
                  <a:pt x="71" y="206"/>
                </a:lnTo>
                <a:lnTo>
                  <a:pt x="74" y="204"/>
                </a:lnTo>
                <a:lnTo>
                  <a:pt x="74" y="204"/>
                </a:lnTo>
                <a:lnTo>
                  <a:pt x="72" y="203"/>
                </a:lnTo>
                <a:lnTo>
                  <a:pt x="72" y="203"/>
                </a:lnTo>
                <a:lnTo>
                  <a:pt x="71" y="206"/>
                </a:lnTo>
                <a:lnTo>
                  <a:pt x="71" y="206"/>
                </a:lnTo>
                <a:close/>
                <a:moveTo>
                  <a:pt x="27" y="14"/>
                </a:moveTo>
                <a:lnTo>
                  <a:pt x="27" y="14"/>
                </a:lnTo>
                <a:lnTo>
                  <a:pt x="26" y="14"/>
                </a:lnTo>
                <a:lnTo>
                  <a:pt x="26" y="14"/>
                </a:lnTo>
                <a:lnTo>
                  <a:pt x="26" y="15"/>
                </a:lnTo>
                <a:lnTo>
                  <a:pt x="26" y="15"/>
                </a:lnTo>
                <a:lnTo>
                  <a:pt x="27" y="15"/>
                </a:lnTo>
                <a:lnTo>
                  <a:pt x="27" y="15"/>
                </a:lnTo>
                <a:lnTo>
                  <a:pt x="27" y="14"/>
                </a:lnTo>
                <a:lnTo>
                  <a:pt x="27" y="14"/>
                </a:lnTo>
                <a:close/>
                <a:moveTo>
                  <a:pt x="67" y="173"/>
                </a:moveTo>
                <a:lnTo>
                  <a:pt x="67" y="173"/>
                </a:lnTo>
                <a:lnTo>
                  <a:pt x="65" y="175"/>
                </a:lnTo>
                <a:lnTo>
                  <a:pt x="65" y="175"/>
                </a:lnTo>
                <a:lnTo>
                  <a:pt x="65" y="175"/>
                </a:lnTo>
                <a:lnTo>
                  <a:pt x="67" y="175"/>
                </a:lnTo>
                <a:lnTo>
                  <a:pt x="67" y="175"/>
                </a:lnTo>
                <a:lnTo>
                  <a:pt x="67" y="173"/>
                </a:lnTo>
                <a:lnTo>
                  <a:pt x="67" y="173"/>
                </a:lnTo>
                <a:close/>
                <a:moveTo>
                  <a:pt x="88" y="153"/>
                </a:moveTo>
                <a:lnTo>
                  <a:pt x="88" y="153"/>
                </a:lnTo>
                <a:lnTo>
                  <a:pt x="88" y="153"/>
                </a:lnTo>
                <a:lnTo>
                  <a:pt x="88" y="153"/>
                </a:lnTo>
                <a:lnTo>
                  <a:pt x="91" y="150"/>
                </a:lnTo>
                <a:lnTo>
                  <a:pt x="91" y="150"/>
                </a:lnTo>
                <a:lnTo>
                  <a:pt x="88" y="153"/>
                </a:lnTo>
                <a:lnTo>
                  <a:pt x="88" y="153"/>
                </a:lnTo>
                <a:close/>
                <a:moveTo>
                  <a:pt x="34" y="197"/>
                </a:moveTo>
                <a:lnTo>
                  <a:pt x="34" y="197"/>
                </a:lnTo>
                <a:lnTo>
                  <a:pt x="33" y="199"/>
                </a:lnTo>
                <a:lnTo>
                  <a:pt x="33" y="200"/>
                </a:lnTo>
                <a:lnTo>
                  <a:pt x="33" y="200"/>
                </a:lnTo>
                <a:lnTo>
                  <a:pt x="34" y="199"/>
                </a:lnTo>
                <a:lnTo>
                  <a:pt x="34" y="197"/>
                </a:lnTo>
                <a:lnTo>
                  <a:pt x="34" y="197"/>
                </a:lnTo>
                <a:close/>
                <a:moveTo>
                  <a:pt x="57" y="179"/>
                </a:moveTo>
                <a:lnTo>
                  <a:pt x="57" y="179"/>
                </a:lnTo>
                <a:lnTo>
                  <a:pt x="58" y="176"/>
                </a:lnTo>
                <a:lnTo>
                  <a:pt x="58" y="176"/>
                </a:lnTo>
                <a:lnTo>
                  <a:pt x="57" y="179"/>
                </a:lnTo>
                <a:lnTo>
                  <a:pt x="57" y="179"/>
                </a:lnTo>
                <a:close/>
                <a:moveTo>
                  <a:pt x="31" y="47"/>
                </a:moveTo>
                <a:lnTo>
                  <a:pt x="31" y="47"/>
                </a:lnTo>
                <a:lnTo>
                  <a:pt x="30" y="48"/>
                </a:lnTo>
                <a:lnTo>
                  <a:pt x="30" y="48"/>
                </a:lnTo>
                <a:lnTo>
                  <a:pt x="30" y="48"/>
                </a:lnTo>
                <a:lnTo>
                  <a:pt x="30" y="48"/>
                </a:lnTo>
                <a:lnTo>
                  <a:pt x="31" y="48"/>
                </a:lnTo>
                <a:lnTo>
                  <a:pt x="31" y="47"/>
                </a:lnTo>
                <a:lnTo>
                  <a:pt x="31" y="47"/>
                </a:lnTo>
                <a:close/>
                <a:moveTo>
                  <a:pt x="55" y="216"/>
                </a:moveTo>
                <a:lnTo>
                  <a:pt x="55" y="216"/>
                </a:lnTo>
                <a:lnTo>
                  <a:pt x="54" y="216"/>
                </a:lnTo>
                <a:lnTo>
                  <a:pt x="55" y="217"/>
                </a:lnTo>
                <a:lnTo>
                  <a:pt x="55" y="217"/>
                </a:lnTo>
                <a:lnTo>
                  <a:pt x="55" y="216"/>
                </a:lnTo>
                <a:lnTo>
                  <a:pt x="55" y="216"/>
                </a:lnTo>
                <a:lnTo>
                  <a:pt x="55" y="216"/>
                </a:lnTo>
                <a:close/>
                <a:moveTo>
                  <a:pt x="63" y="177"/>
                </a:moveTo>
                <a:lnTo>
                  <a:pt x="63" y="177"/>
                </a:lnTo>
                <a:lnTo>
                  <a:pt x="63" y="177"/>
                </a:lnTo>
                <a:lnTo>
                  <a:pt x="63" y="177"/>
                </a:lnTo>
                <a:lnTo>
                  <a:pt x="63" y="180"/>
                </a:lnTo>
                <a:lnTo>
                  <a:pt x="63" y="180"/>
                </a:lnTo>
                <a:lnTo>
                  <a:pt x="64" y="179"/>
                </a:lnTo>
                <a:lnTo>
                  <a:pt x="63" y="177"/>
                </a:lnTo>
                <a:lnTo>
                  <a:pt x="63" y="177"/>
                </a:lnTo>
                <a:close/>
                <a:moveTo>
                  <a:pt x="60" y="217"/>
                </a:moveTo>
                <a:lnTo>
                  <a:pt x="60" y="217"/>
                </a:lnTo>
                <a:lnTo>
                  <a:pt x="58" y="220"/>
                </a:lnTo>
                <a:lnTo>
                  <a:pt x="58" y="220"/>
                </a:lnTo>
                <a:lnTo>
                  <a:pt x="60" y="217"/>
                </a:lnTo>
                <a:lnTo>
                  <a:pt x="60" y="217"/>
                </a:lnTo>
                <a:close/>
                <a:moveTo>
                  <a:pt x="47" y="142"/>
                </a:moveTo>
                <a:lnTo>
                  <a:pt x="47" y="142"/>
                </a:lnTo>
                <a:lnTo>
                  <a:pt x="47" y="142"/>
                </a:lnTo>
                <a:lnTo>
                  <a:pt x="47" y="142"/>
                </a:lnTo>
                <a:lnTo>
                  <a:pt x="45" y="143"/>
                </a:lnTo>
                <a:lnTo>
                  <a:pt x="45" y="143"/>
                </a:lnTo>
                <a:lnTo>
                  <a:pt x="45" y="143"/>
                </a:lnTo>
                <a:lnTo>
                  <a:pt x="45" y="143"/>
                </a:lnTo>
                <a:lnTo>
                  <a:pt x="47" y="142"/>
                </a:lnTo>
                <a:lnTo>
                  <a:pt x="47" y="142"/>
                </a:lnTo>
                <a:close/>
                <a:moveTo>
                  <a:pt x="67" y="67"/>
                </a:moveTo>
                <a:lnTo>
                  <a:pt x="67" y="67"/>
                </a:lnTo>
                <a:lnTo>
                  <a:pt x="68" y="68"/>
                </a:lnTo>
                <a:lnTo>
                  <a:pt x="70" y="69"/>
                </a:lnTo>
                <a:lnTo>
                  <a:pt x="70" y="69"/>
                </a:lnTo>
                <a:lnTo>
                  <a:pt x="67" y="67"/>
                </a:lnTo>
                <a:lnTo>
                  <a:pt x="67" y="67"/>
                </a:lnTo>
                <a:close/>
                <a:moveTo>
                  <a:pt x="85" y="125"/>
                </a:moveTo>
                <a:lnTo>
                  <a:pt x="85" y="125"/>
                </a:lnTo>
                <a:lnTo>
                  <a:pt x="85" y="126"/>
                </a:lnTo>
                <a:lnTo>
                  <a:pt x="85" y="128"/>
                </a:lnTo>
                <a:lnTo>
                  <a:pt x="85" y="128"/>
                </a:lnTo>
                <a:lnTo>
                  <a:pt x="85" y="126"/>
                </a:lnTo>
                <a:lnTo>
                  <a:pt x="85" y="125"/>
                </a:lnTo>
                <a:lnTo>
                  <a:pt x="85" y="125"/>
                </a:lnTo>
                <a:close/>
                <a:moveTo>
                  <a:pt x="101" y="145"/>
                </a:moveTo>
                <a:lnTo>
                  <a:pt x="101" y="145"/>
                </a:lnTo>
                <a:lnTo>
                  <a:pt x="99" y="146"/>
                </a:lnTo>
                <a:lnTo>
                  <a:pt x="101" y="148"/>
                </a:lnTo>
                <a:lnTo>
                  <a:pt x="101" y="148"/>
                </a:lnTo>
                <a:lnTo>
                  <a:pt x="101" y="145"/>
                </a:lnTo>
                <a:lnTo>
                  <a:pt x="101" y="145"/>
                </a:lnTo>
                <a:close/>
                <a:moveTo>
                  <a:pt x="78" y="79"/>
                </a:moveTo>
                <a:lnTo>
                  <a:pt x="78" y="79"/>
                </a:lnTo>
                <a:lnTo>
                  <a:pt x="80" y="81"/>
                </a:lnTo>
                <a:lnTo>
                  <a:pt x="80" y="81"/>
                </a:lnTo>
                <a:lnTo>
                  <a:pt x="80" y="79"/>
                </a:lnTo>
                <a:lnTo>
                  <a:pt x="80" y="79"/>
                </a:lnTo>
                <a:lnTo>
                  <a:pt x="78" y="79"/>
                </a:lnTo>
                <a:lnTo>
                  <a:pt x="78" y="79"/>
                </a:lnTo>
                <a:lnTo>
                  <a:pt x="78" y="79"/>
                </a:lnTo>
                <a:lnTo>
                  <a:pt x="78" y="79"/>
                </a:lnTo>
                <a:close/>
                <a:moveTo>
                  <a:pt x="37" y="50"/>
                </a:moveTo>
                <a:lnTo>
                  <a:pt x="37" y="50"/>
                </a:lnTo>
                <a:lnTo>
                  <a:pt x="38" y="47"/>
                </a:lnTo>
                <a:lnTo>
                  <a:pt x="38" y="47"/>
                </a:lnTo>
                <a:lnTo>
                  <a:pt x="38" y="47"/>
                </a:lnTo>
                <a:lnTo>
                  <a:pt x="38" y="47"/>
                </a:lnTo>
                <a:lnTo>
                  <a:pt x="37" y="48"/>
                </a:lnTo>
                <a:lnTo>
                  <a:pt x="37" y="50"/>
                </a:lnTo>
                <a:lnTo>
                  <a:pt x="37" y="50"/>
                </a:lnTo>
                <a:close/>
                <a:moveTo>
                  <a:pt x="80" y="149"/>
                </a:moveTo>
                <a:lnTo>
                  <a:pt x="80" y="149"/>
                </a:lnTo>
                <a:lnTo>
                  <a:pt x="81" y="148"/>
                </a:lnTo>
                <a:lnTo>
                  <a:pt x="80" y="148"/>
                </a:lnTo>
                <a:lnTo>
                  <a:pt x="80" y="148"/>
                </a:lnTo>
                <a:lnTo>
                  <a:pt x="80" y="148"/>
                </a:lnTo>
                <a:lnTo>
                  <a:pt x="80" y="148"/>
                </a:lnTo>
                <a:lnTo>
                  <a:pt x="80" y="149"/>
                </a:lnTo>
                <a:lnTo>
                  <a:pt x="80" y="149"/>
                </a:lnTo>
                <a:close/>
                <a:moveTo>
                  <a:pt x="10" y="139"/>
                </a:moveTo>
                <a:lnTo>
                  <a:pt x="10" y="139"/>
                </a:lnTo>
                <a:lnTo>
                  <a:pt x="10" y="139"/>
                </a:lnTo>
                <a:lnTo>
                  <a:pt x="10" y="139"/>
                </a:lnTo>
                <a:lnTo>
                  <a:pt x="10" y="138"/>
                </a:lnTo>
                <a:lnTo>
                  <a:pt x="10" y="138"/>
                </a:lnTo>
                <a:lnTo>
                  <a:pt x="10" y="138"/>
                </a:lnTo>
                <a:lnTo>
                  <a:pt x="10" y="138"/>
                </a:lnTo>
                <a:lnTo>
                  <a:pt x="10" y="139"/>
                </a:lnTo>
                <a:lnTo>
                  <a:pt x="10" y="139"/>
                </a:lnTo>
                <a:close/>
                <a:moveTo>
                  <a:pt x="6" y="244"/>
                </a:moveTo>
                <a:lnTo>
                  <a:pt x="6" y="244"/>
                </a:lnTo>
                <a:lnTo>
                  <a:pt x="6" y="244"/>
                </a:lnTo>
                <a:lnTo>
                  <a:pt x="6" y="244"/>
                </a:lnTo>
                <a:lnTo>
                  <a:pt x="6" y="246"/>
                </a:lnTo>
                <a:lnTo>
                  <a:pt x="6" y="246"/>
                </a:lnTo>
                <a:lnTo>
                  <a:pt x="6" y="246"/>
                </a:lnTo>
                <a:lnTo>
                  <a:pt x="6" y="246"/>
                </a:lnTo>
                <a:lnTo>
                  <a:pt x="6" y="244"/>
                </a:lnTo>
                <a:lnTo>
                  <a:pt x="6" y="244"/>
                </a:lnTo>
                <a:close/>
                <a:moveTo>
                  <a:pt x="90" y="122"/>
                </a:moveTo>
                <a:lnTo>
                  <a:pt x="90" y="122"/>
                </a:lnTo>
                <a:lnTo>
                  <a:pt x="90" y="122"/>
                </a:lnTo>
                <a:lnTo>
                  <a:pt x="90" y="122"/>
                </a:lnTo>
                <a:lnTo>
                  <a:pt x="88" y="122"/>
                </a:lnTo>
                <a:lnTo>
                  <a:pt x="88" y="123"/>
                </a:lnTo>
                <a:lnTo>
                  <a:pt x="88" y="123"/>
                </a:lnTo>
                <a:lnTo>
                  <a:pt x="90" y="122"/>
                </a:lnTo>
                <a:lnTo>
                  <a:pt x="90" y="122"/>
                </a:lnTo>
                <a:close/>
                <a:moveTo>
                  <a:pt x="51" y="200"/>
                </a:moveTo>
                <a:lnTo>
                  <a:pt x="51" y="200"/>
                </a:lnTo>
                <a:lnTo>
                  <a:pt x="53" y="200"/>
                </a:lnTo>
                <a:lnTo>
                  <a:pt x="53" y="200"/>
                </a:lnTo>
                <a:lnTo>
                  <a:pt x="53" y="199"/>
                </a:lnTo>
                <a:lnTo>
                  <a:pt x="53" y="199"/>
                </a:lnTo>
                <a:lnTo>
                  <a:pt x="53" y="199"/>
                </a:lnTo>
                <a:lnTo>
                  <a:pt x="53" y="199"/>
                </a:lnTo>
                <a:lnTo>
                  <a:pt x="51" y="200"/>
                </a:lnTo>
                <a:lnTo>
                  <a:pt x="51" y="200"/>
                </a:lnTo>
                <a:close/>
                <a:moveTo>
                  <a:pt x="82" y="200"/>
                </a:moveTo>
                <a:lnTo>
                  <a:pt x="82" y="200"/>
                </a:lnTo>
                <a:lnTo>
                  <a:pt x="82" y="200"/>
                </a:lnTo>
                <a:lnTo>
                  <a:pt x="82" y="200"/>
                </a:lnTo>
                <a:lnTo>
                  <a:pt x="82" y="199"/>
                </a:lnTo>
                <a:lnTo>
                  <a:pt x="82" y="199"/>
                </a:lnTo>
                <a:lnTo>
                  <a:pt x="81" y="200"/>
                </a:lnTo>
                <a:lnTo>
                  <a:pt x="81" y="200"/>
                </a:lnTo>
                <a:lnTo>
                  <a:pt x="82" y="200"/>
                </a:lnTo>
                <a:lnTo>
                  <a:pt x="82" y="200"/>
                </a:lnTo>
                <a:close/>
                <a:moveTo>
                  <a:pt x="40" y="256"/>
                </a:moveTo>
                <a:lnTo>
                  <a:pt x="40" y="256"/>
                </a:lnTo>
                <a:lnTo>
                  <a:pt x="40" y="256"/>
                </a:lnTo>
                <a:lnTo>
                  <a:pt x="40" y="256"/>
                </a:lnTo>
                <a:lnTo>
                  <a:pt x="38" y="257"/>
                </a:lnTo>
                <a:lnTo>
                  <a:pt x="38" y="257"/>
                </a:lnTo>
                <a:lnTo>
                  <a:pt x="40" y="257"/>
                </a:lnTo>
                <a:lnTo>
                  <a:pt x="40" y="257"/>
                </a:lnTo>
                <a:lnTo>
                  <a:pt x="40" y="256"/>
                </a:lnTo>
                <a:lnTo>
                  <a:pt x="40" y="256"/>
                </a:lnTo>
                <a:close/>
                <a:moveTo>
                  <a:pt x="9" y="268"/>
                </a:moveTo>
                <a:lnTo>
                  <a:pt x="9" y="268"/>
                </a:lnTo>
                <a:lnTo>
                  <a:pt x="9" y="268"/>
                </a:lnTo>
                <a:lnTo>
                  <a:pt x="9" y="268"/>
                </a:lnTo>
                <a:lnTo>
                  <a:pt x="10" y="270"/>
                </a:lnTo>
                <a:lnTo>
                  <a:pt x="10" y="270"/>
                </a:lnTo>
                <a:lnTo>
                  <a:pt x="10" y="270"/>
                </a:lnTo>
                <a:lnTo>
                  <a:pt x="10" y="270"/>
                </a:lnTo>
                <a:lnTo>
                  <a:pt x="9" y="268"/>
                </a:lnTo>
                <a:lnTo>
                  <a:pt x="9" y="268"/>
                </a:lnTo>
                <a:close/>
                <a:moveTo>
                  <a:pt x="38" y="28"/>
                </a:moveTo>
                <a:lnTo>
                  <a:pt x="38" y="28"/>
                </a:lnTo>
                <a:lnTo>
                  <a:pt x="38" y="27"/>
                </a:lnTo>
                <a:lnTo>
                  <a:pt x="38" y="27"/>
                </a:lnTo>
                <a:lnTo>
                  <a:pt x="38" y="28"/>
                </a:lnTo>
                <a:lnTo>
                  <a:pt x="38" y="28"/>
                </a:lnTo>
                <a:close/>
                <a:moveTo>
                  <a:pt x="97" y="163"/>
                </a:moveTo>
                <a:lnTo>
                  <a:pt x="97" y="163"/>
                </a:lnTo>
                <a:lnTo>
                  <a:pt x="97" y="163"/>
                </a:lnTo>
                <a:lnTo>
                  <a:pt x="97" y="163"/>
                </a:lnTo>
                <a:lnTo>
                  <a:pt x="97" y="163"/>
                </a:lnTo>
                <a:lnTo>
                  <a:pt x="97" y="163"/>
                </a:lnTo>
                <a:lnTo>
                  <a:pt x="97" y="163"/>
                </a:lnTo>
                <a:lnTo>
                  <a:pt x="97" y="163"/>
                </a:lnTo>
                <a:lnTo>
                  <a:pt x="97" y="163"/>
                </a:lnTo>
                <a:lnTo>
                  <a:pt x="97" y="16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0" name="Freeform 142"/>
          <p:cNvSpPr>
            <a:spLocks noEditPoints="1"/>
          </p:cNvSpPr>
          <p:nvPr/>
        </p:nvSpPr>
        <p:spPr bwMode="auto">
          <a:xfrm>
            <a:off x="2273979" y="1909117"/>
            <a:ext cx="638681" cy="605824"/>
          </a:xfrm>
          <a:custGeom>
            <a:avLst/>
            <a:gdLst>
              <a:gd name="T0" fmla="*/ 11 w 363"/>
              <a:gd name="T1" fmla="*/ 303 h 358"/>
              <a:gd name="T2" fmla="*/ 184 w 363"/>
              <a:gd name="T3" fmla="*/ 97 h 358"/>
              <a:gd name="T4" fmla="*/ 311 w 363"/>
              <a:gd name="T5" fmla="*/ 304 h 358"/>
              <a:gd name="T6" fmla="*/ 123 w 363"/>
              <a:gd name="T7" fmla="*/ 166 h 358"/>
              <a:gd name="T8" fmla="*/ 111 w 363"/>
              <a:gd name="T9" fmla="*/ 286 h 358"/>
              <a:gd name="T10" fmla="*/ 209 w 363"/>
              <a:gd name="T11" fmla="*/ 216 h 358"/>
              <a:gd name="T12" fmla="*/ 211 w 363"/>
              <a:gd name="T13" fmla="*/ 10 h 358"/>
              <a:gd name="T14" fmla="*/ 31 w 363"/>
              <a:gd name="T15" fmla="*/ 127 h 358"/>
              <a:gd name="T16" fmla="*/ 251 w 363"/>
              <a:gd name="T17" fmla="*/ 39 h 358"/>
              <a:gd name="T18" fmla="*/ 281 w 363"/>
              <a:gd name="T19" fmla="*/ 330 h 358"/>
              <a:gd name="T20" fmla="*/ 89 w 363"/>
              <a:gd name="T21" fmla="*/ 168 h 358"/>
              <a:gd name="T22" fmla="*/ 24 w 363"/>
              <a:gd name="T23" fmla="*/ 287 h 358"/>
              <a:gd name="T24" fmla="*/ 52 w 363"/>
              <a:gd name="T25" fmla="*/ 100 h 358"/>
              <a:gd name="T26" fmla="*/ 331 w 363"/>
              <a:gd name="T27" fmla="*/ 336 h 358"/>
              <a:gd name="T28" fmla="*/ 136 w 363"/>
              <a:gd name="T29" fmla="*/ 301 h 358"/>
              <a:gd name="T30" fmla="*/ 119 w 363"/>
              <a:gd name="T31" fmla="*/ 24 h 358"/>
              <a:gd name="T32" fmla="*/ 48 w 363"/>
              <a:gd name="T33" fmla="*/ 16 h 358"/>
              <a:gd name="T34" fmla="*/ 22 w 363"/>
              <a:gd name="T35" fmla="*/ 206 h 358"/>
              <a:gd name="T36" fmla="*/ 147 w 363"/>
              <a:gd name="T37" fmla="*/ 233 h 358"/>
              <a:gd name="T38" fmla="*/ 98 w 363"/>
              <a:gd name="T39" fmla="*/ 181 h 358"/>
              <a:gd name="T40" fmla="*/ 48 w 363"/>
              <a:gd name="T41" fmla="*/ 95 h 358"/>
              <a:gd name="T42" fmla="*/ 128 w 363"/>
              <a:gd name="T43" fmla="*/ 269 h 358"/>
              <a:gd name="T44" fmla="*/ 8 w 363"/>
              <a:gd name="T45" fmla="*/ 229 h 358"/>
              <a:gd name="T46" fmla="*/ 88 w 363"/>
              <a:gd name="T47" fmla="*/ 30 h 358"/>
              <a:gd name="T48" fmla="*/ 17 w 363"/>
              <a:gd name="T49" fmla="*/ 179 h 358"/>
              <a:gd name="T50" fmla="*/ 32 w 363"/>
              <a:gd name="T51" fmla="*/ 290 h 358"/>
              <a:gd name="T52" fmla="*/ 95 w 363"/>
              <a:gd name="T53" fmla="*/ 22 h 358"/>
              <a:gd name="T54" fmla="*/ 182 w 363"/>
              <a:gd name="T55" fmla="*/ 107 h 358"/>
              <a:gd name="T56" fmla="*/ 102 w 363"/>
              <a:gd name="T57" fmla="*/ 189 h 358"/>
              <a:gd name="T58" fmla="*/ 31 w 363"/>
              <a:gd name="T59" fmla="*/ 297 h 358"/>
              <a:gd name="T60" fmla="*/ 133 w 363"/>
              <a:gd name="T61" fmla="*/ 333 h 358"/>
              <a:gd name="T62" fmla="*/ 11 w 363"/>
              <a:gd name="T63" fmla="*/ 188 h 358"/>
              <a:gd name="T64" fmla="*/ 197 w 363"/>
              <a:gd name="T65" fmla="*/ 122 h 358"/>
              <a:gd name="T66" fmla="*/ 48 w 363"/>
              <a:gd name="T67" fmla="*/ 309 h 358"/>
              <a:gd name="T68" fmla="*/ 132 w 363"/>
              <a:gd name="T69" fmla="*/ 252 h 358"/>
              <a:gd name="T70" fmla="*/ 130 w 363"/>
              <a:gd name="T71" fmla="*/ 218 h 358"/>
              <a:gd name="T72" fmla="*/ 93 w 363"/>
              <a:gd name="T73" fmla="*/ 294 h 358"/>
              <a:gd name="T74" fmla="*/ 66 w 363"/>
              <a:gd name="T75" fmla="*/ 196 h 358"/>
              <a:gd name="T76" fmla="*/ 32 w 363"/>
              <a:gd name="T77" fmla="*/ 142 h 358"/>
              <a:gd name="T78" fmla="*/ 28 w 363"/>
              <a:gd name="T79" fmla="*/ 81 h 358"/>
              <a:gd name="T80" fmla="*/ 27 w 363"/>
              <a:gd name="T81" fmla="*/ 94 h 358"/>
              <a:gd name="T82" fmla="*/ 341 w 363"/>
              <a:gd name="T83" fmla="*/ 74 h 358"/>
              <a:gd name="T84" fmla="*/ 203 w 363"/>
              <a:gd name="T85" fmla="*/ 341 h 358"/>
              <a:gd name="T86" fmla="*/ 187 w 363"/>
              <a:gd name="T87" fmla="*/ 336 h 358"/>
              <a:gd name="T88" fmla="*/ 75 w 363"/>
              <a:gd name="T89" fmla="*/ 330 h 358"/>
              <a:gd name="T90" fmla="*/ 81 w 363"/>
              <a:gd name="T91" fmla="*/ 181 h 358"/>
              <a:gd name="T92" fmla="*/ 176 w 363"/>
              <a:gd name="T93" fmla="*/ 336 h 358"/>
              <a:gd name="T94" fmla="*/ 307 w 363"/>
              <a:gd name="T95" fmla="*/ 26 h 358"/>
              <a:gd name="T96" fmla="*/ 248 w 363"/>
              <a:gd name="T97" fmla="*/ 209 h 358"/>
              <a:gd name="T98" fmla="*/ 49 w 363"/>
              <a:gd name="T99" fmla="*/ 36 h 358"/>
              <a:gd name="T100" fmla="*/ 241 w 363"/>
              <a:gd name="T101" fmla="*/ 220 h 358"/>
              <a:gd name="T102" fmla="*/ 153 w 363"/>
              <a:gd name="T103" fmla="*/ 328 h 358"/>
              <a:gd name="T104" fmla="*/ 160 w 363"/>
              <a:gd name="T105" fmla="*/ 107 h 358"/>
              <a:gd name="T106" fmla="*/ 243 w 363"/>
              <a:gd name="T107" fmla="*/ 328 h 358"/>
              <a:gd name="T108" fmla="*/ 228 w 363"/>
              <a:gd name="T109" fmla="*/ 159 h 358"/>
              <a:gd name="T110" fmla="*/ 143 w 363"/>
              <a:gd name="T111" fmla="*/ 228 h 358"/>
              <a:gd name="T112" fmla="*/ 221 w 363"/>
              <a:gd name="T113" fmla="*/ 145 h 358"/>
              <a:gd name="T114" fmla="*/ 231 w 363"/>
              <a:gd name="T115" fmla="*/ 29 h 358"/>
              <a:gd name="T116" fmla="*/ 238 w 363"/>
              <a:gd name="T117" fmla="*/ 340 h 358"/>
              <a:gd name="T118" fmla="*/ 115 w 363"/>
              <a:gd name="T119" fmla="*/ 202 h 358"/>
              <a:gd name="T120" fmla="*/ 246 w 363"/>
              <a:gd name="T121" fmla="*/ 245 h 358"/>
              <a:gd name="T122" fmla="*/ 234 w 363"/>
              <a:gd name="T123" fmla="*/ 201 h 358"/>
              <a:gd name="T124" fmla="*/ 327 w 363"/>
              <a:gd name="T125" fmla="*/ 209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3" h="358">
                <a:moveTo>
                  <a:pt x="0" y="188"/>
                </a:moveTo>
                <a:lnTo>
                  <a:pt x="0" y="188"/>
                </a:lnTo>
                <a:lnTo>
                  <a:pt x="1" y="159"/>
                </a:lnTo>
                <a:lnTo>
                  <a:pt x="1" y="159"/>
                </a:lnTo>
                <a:lnTo>
                  <a:pt x="1" y="141"/>
                </a:lnTo>
                <a:lnTo>
                  <a:pt x="1" y="141"/>
                </a:lnTo>
                <a:lnTo>
                  <a:pt x="3" y="117"/>
                </a:lnTo>
                <a:lnTo>
                  <a:pt x="3" y="117"/>
                </a:lnTo>
                <a:lnTo>
                  <a:pt x="5" y="95"/>
                </a:lnTo>
                <a:lnTo>
                  <a:pt x="5" y="95"/>
                </a:lnTo>
                <a:lnTo>
                  <a:pt x="8" y="77"/>
                </a:lnTo>
                <a:lnTo>
                  <a:pt x="12" y="58"/>
                </a:lnTo>
                <a:lnTo>
                  <a:pt x="12" y="58"/>
                </a:lnTo>
                <a:lnTo>
                  <a:pt x="17" y="44"/>
                </a:lnTo>
                <a:lnTo>
                  <a:pt x="24" y="31"/>
                </a:lnTo>
                <a:lnTo>
                  <a:pt x="24" y="31"/>
                </a:lnTo>
                <a:lnTo>
                  <a:pt x="30" y="24"/>
                </a:lnTo>
                <a:lnTo>
                  <a:pt x="37" y="17"/>
                </a:lnTo>
                <a:lnTo>
                  <a:pt x="37" y="17"/>
                </a:lnTo>
                <a:lnTo>
                  <a:pt x="44" y="13"/>
                </a:lnTo>
                <a:lnTo>
                  <a:pt x="49" y="10"/>
                </a:lnTo>
                <a:lnTo>
                  <a:pt x="64" y="6"/>
                </a:lnTo>
                <a:lnTo>
                  <a:pt x="64" y="6"/>
                </a:lnTo>
                <a:lnTo>
                  <a:pt x="75" y="3"/>
                </a:lnTo>
                <a:lnTo>
                  <a:pt x="86" y="0"/>
                </a:lnTo>
                <a:lnTo>
                  <a:pt x="86" y="0"/>
                </a:lnTo>
                <a:lnTo>
                  <a:pt x="98" y="0"/>
                </a:lnTo>
                <a:lnTo>
                  <a:pt x="98" y="0"/>
                </a:lnTo>
                <a:lnTo>
                  <a:pt x="165" y="0"/>
                </a:lnTo>
                <a:lnTo>
                  <a:pt x="165" y="0"/>
                </a:lnTo>
                <a:lnTo>
                  <a:pt x="197" y="2"/>
                </a:lnTo>
                <a:lnTo>
                  <a:pt x="197" y="2"/>
                </a:lnTo>
                <a:lnTo>
                  <a:pt x="213" y="3"/>
                </a:lnTo>
                <a:lnTo>
                  <a:pt x="213" y="3"/>
                </a:lnTo>
                <a:lnTo>
                  <a:pt x="227" y="4"/>
                </a:lnTo>
                <a:lnTo>
                  <a:pt x="227" y="4"/>
                </a:lnTo>
                <a:lnTo>
                  <a:pt x="241" y="4"/>
                </a:lnTo>
                <a:lnTo>
                  <a:pt x="241" y="4"/>
                </a:lnTo>
                <a:lnTo>
                  <a:pt x="268" y="6"/>
                </a:lnTo>
                <a:lnTo>
                  <a:pt x="268" y="6"/>
                </a:lnTo>
                <a:lnTo>
                  <a:pt x="284" y="7"/>
                </a:lnTo>
                <a:lnTo>
                  <a:pt x="284" y="7"/>
                </a:lnTo>
                <a:lnTo>
                  <a:pt x="300" y="10"/>
                </a:lnTo>
                <a:lnTo>
                  <a:pt x="314" y="14"/>
                </a:lnTo>
                <a:lnTo>
                  <a:pt x="314" y="14"/>
                </a:lnTo>
                <a:lnTo>
                  <a:pt x="325" y="19"/>
                </a:lnTo>
                <a:lnTo>
                  <a:pt x="336" y="26"/>
                </a:lnTo>
                <a:lnTo>
                  <a:pt x="336" y="26"/>
                </a:lnTo>
                <a:lnTo>
                  <a:pt x="344" y="33"/>
                </a:lnTo>
                <a:lnTo>
                  <a:pt x="349" y="39"/>
                </a:lnTo>
                <a:lnTo>
                  <a:pt x="354" y="47"/>
                </a:lnTo>
                <a:lnTo>
                  <a:pt x="356" y="54"/>
                </a:lnTo>
                <a:lnTo>
                  <a:pt x="356" y="54"/>
                </a:lnTo>
                <a:lnTo>
                  <a:pt x="358" y="60"/>
                </a:lnTo>
                <a:lnTo>
                  <a:pt x="358" y="60"/>
                </a:lnTo>
                <a:lnTo>
                  <a:pt x="361" y="68"/>
                </a:lnTo>
                <a:lnTo>
                  <a:pt x="362" y="78"/>
                </a:lnTo>
                <a:lnTo>
                  <a:pt x="362" y="78"/>
                </a:lnTo>
                <a:lnTo>
                  <a:pt x="363" y="84"/>
                </a:lnTo>
                <a:lnTo>
                  <a:pt x="363" y="84"/>
                </a:lnTo>
                <a:lnTo>
                  <a:pt x="362" y="120"/>
                </a:lnTo>
                <a:lnTo>
                  <a:pt x="362" y="120"/>
                </a:lnTo>
                <a:lnTo>
                  <a:pt x="362" y="124"/>
                </a:lnTo>
                <a:lnTo>
                  <a:pt x="362" y="124"/>
                </a:lnTo>
                <a:lnTo>
                  <a:pt x="362" y="145"/>
                </a:lnTo>
                <a:lnTo>
                  <a:pt x="362" y="145"/>
                </a:lnTo>
                <a:lnTo>
                  <a:pt x="361" y="196"/>
                </a:lnTo>
                <a:lnTo>
                  <a:pt x="361" y="196"/>
                </a:lnTo>
                <a:lnTo>
                  <a:pt x="359" y="243"/>
                </a:lnTo>
                <a:lnTo>
                  <a:pt x="359" y="243"/>
                </a:lnTo>
                <a:lnTo>
                  <a:pt x="358" y="263"/>
                </a:lnTo>
                <a:lnTo>
                  <a:pt x="358" y="263"/>
                </a:lnTo>
                <a:lnTo>
                  <a:pt x="355" y="282"/>
                </a:lnTo>
                <a:lnTo>
                  <a:pt x="355" y="282"/>
                </a:lnTo>
                <a:lnTo>
                  <a:pt x="354" y="286"/>
                </a:lnTo>
                <a:lnTo>
                  <a:pt x="354" y="286"/>
                </a:lnTo>
                <a:lnTo>
                  <a:pt x="354" y="297"/>
                </a:lnTo>
                <a:lnTo>
                  <a:pt x="351" y="309"/>
                </a:lnTo>
                <a:lnTo>
                  <a:pt x="351" y="309"/>
                </a:lnTo>
                <a:lnTo>
                  <a:pt x="348" y="317"/>
                </a:lnTo>
                <a:lnTo>
                  <a:pt x="344" y="326"/>
                </a:lnTo>
                <a:lnTo>
                  <a:pt x="344" y="326"/>
                </a:lnTo>
                <a:lnTo>
                  <a:pt x="342" y="328"/>
                </a:lnTo>
                <a:lnTo>
                  <a:pt x="342" y="328"/>
                </a:lnTo>
                <a:lnTo>
                  <a:pt x="338" y="334"/>
                </a:lnTo>
                <a:lnTo>
                  <a:pt x="331" y="338"/>
                </a:lnTo>
                <a:lnTo>
                  <a:pt x="331" y="338"/>
                </a:lnTo>
                <a:lnTo>
                  <a:pt x="318" y="344"/>
                </a:lnTo>
                <a:lnTo>
                  <a:pt x="318" y="344"/>
                </a:lnTo>
                <a:lnTo>
                  <a:pt x="302" y="350"/>
                </a:lnTo>
                <a:lnTo>
                  <a:pt x="287" y="353"/>
                </a:lnTo>
                <a:lnTo>
                  <a:pt x="287" y="353"/>
                </a:lnTo>
                <a:lnTo>
                  <a:pt x="264" y="355"/>
                </a:lnTo>
                <a:lnTo>
                  <a:pt x="264" y="355"/>
                </a:lnTo>
                <a:lnTo>
                  <a:pt x="236" y="357"/>
                </a:lnTo>
                <a:lnTo>
                  <a:pt x="236" y="357"/>
                </a:lnTo>
                <a:lnTo>
                  <a:pt x="190" y="358"/>
                </a:lnTo>
                <a:lnTo>
                  <a:pt x="190" y="358"/>
                </a:lnTo>
                <a:lnTo>
                  <a:pt x="146" y="358"/>
                </a:lnTo>
                <a:lnTo>
                  <a:pt x="146" y="358"/>
                </a:lnTo>
                <a:lnTo>
                  <a:pt x="125" y="357"/>
                </a:lnTo>
                <a:lnTo>
                  <a:pt x="125" y="357"/>
                </a:lnTo>
                <a:lnTo>
                  <a:pt x="111" y="355"/>
                </a:lnTo>
                <a:lnTo>
                  <a:pt x="111" y="355"/>
                </a:lnTo>
                <a:lnTo>
                  <a:pt x="86" y="354"/>
                </a:lnTo>
                <a:lnTo>
                  <a:pt x="86" y="354"/>
                </a:lnTo>
                <a:lnTo>
                  <a:pt x="68" y="351"/>
                </a:lnTo>
                <a:lnTo>
                  <a:pt x="68" y="351"/>
                </a:lnTo>
                <a:lnTo>
                  <a:pt x="54" y="346"/>
                </a:lnTo>
                <a:lnTo>
                  <a:pt x="39" y="340"/>
                </a:lnTo>
                <a:lnTo>
                  <a:pt x="39" y="340"/>
                </a:lnTo>
                <a:lnTo>
                  <a:pt x="32" y="336"/>
                </a:lnTo>
                <a:lnTo>
                  <a:pt x="27" y="328"/>
                </a:lnTo>
                <a:lnTo>
                  <a:pt x="27" y="328"/>
                </a:lnTo>
                <a:lnTo>
                  <a:pt x="24" y="326"/>
                </a:lnTo>
                <a:lnTo>
                  <a:pt x="24" y="326"/>
                </a:lnTo>
                <a:lnTo>
                  <a:pt x="18" y="317"/>
                </a:lnTo>
                <a:lnTo>
                  <a:pt x="14" y="309"/>
                </a:lnTo>
                <a:lnTo>
                  <a:pt x="14" y="309"/>
                </a:lnTo>
                <a:lnTo>
                  <a:pt x="11" y="303"/>
                </a:lnTo>
                <a:lnTo>
                  <a:pt x="11" y="303"/>
                </a:lnTo>
                <a:lnTo>
                  <a:pt x="5" y="290"/>
                </a:lnTo>
                <a:lnTo>
                  <a:pt x="5" y="290"/>
                </a:lnTo>
                <a:lnTo>
                  <a:pt x="3" y="272"/>
                </a:lnTo>
                <a:lnTo>
                  <a:pt x="1" y="255"/>
                </a:lnTo>
                <a:lnTo>
                  <a:pt x="1" y="255"/>
                </a:lnTo>
                <a:lnTo>
                  <a:pt x="0" y="216"/>
                </a:lnTo>
                <a:lnTo>
                  <a:pt x="0" y="216"/>
                </a:lnTo>
                <a:lnTo>
                  <a:pt x="0" y="188"/>
                </a:lnTo>
                <a:lnTo>
                  <a:pt x="0" y="188"/>
                </a:lnTo>
                <a:close/>
                <a:moveTo>
                  <a:pt x="176" y="122"/>
                </a:moveTo>
                <a:lnTo>
                  <a:pt x="176" y="122"/>
                </a:lnTo>
                <a:lnTo>
                  <a:pt x="176" y="121"/>
                </a:lnTo>
                <a:lnTo>
                  <a:pt x="176" y="121"/>
                </a:lnTo>
                <a:lnTo>
                  <a:pt x="174" y="121"/>
                </a:lnTo>
                <a:lnTo>
                  <a:pt x="174" y="121"/>
                </a:lnTo>
                <a:lnTo>
                  <a:pt x="174" y="121"/>
                </a:lnTo>
                <a:lnTo>
                  <a:pt x="174" y="121"/>
                </a:lnTo>
                <a:lnTo>
                  <a:pt x="176" y="122"/>
                </a:lnTo>
                <a:lnTo>
                  <a:pt x="176" y="122"/>
                </a:lnTo>
                <a:lnTo>
                  <a:pt x="177" y="124"/>
                </a:lnTo>
                <a:lnTo>
                  <a:pt x="179" y="124"/>
                </a:lnTo>
                <a:lnTo>
                  <a:pt x="179" y="124"/>
                </a:lnTo>
                <a:lnTo>
                  <a:pt x="176" y="122"/>
                </a:lnTo>
                <a:lnTo>
                  <a:pt x="176" y="122"/>
                </a:lnTo>
                <a:close/>
                <a:moveTo>
                  <a:pt x="20" y="64"/>
                </a:moveTo>
                <a:lnTo>
                  <a:pt x="20" y="64"/>
                </a:lnTo>
                <a:lnTo>
                  <a:pt x="22" y="60"/>
                </a:lnTo>
                <a:lnTo>
                  <a:pt x="22" y="60"/>
                </a:lnTo>
                <a:lnTo>
                  <a:pt x="20" y="64"/>
                </a:lnTo>
                <a:lnTo>
                  <a:pt x="20" y="64"/>
                </a:lnTo>
                <a:lnTo>
                  <a:pt x="20" y="66"/>
                </a:lnTo>
                <a:lnTo>
                  <a:pt x="20" y="66"/>
                </a:lnTo>
                <a:lnTo>
                  <a:pt x="20" y="64"/>
                </a:lnTo>
                <a:lnTo>
                  <a:pt x="20" y="64"/>
                </a:lnTo>
                <a:close/>
                <a:moveTo>
                  <a:pt x="108" y="90"/>
                </a:moveTo>
                <a:lnTo>
                  <a:pt x="108" y="90"/>
                </a:lnTo>
                <a:lnTo>
                  <a:pt x="109" y="90"/>
                </a:lnTo>
                <a:lnTo>
                  <a:pt x="109" y="90"/>
                </a:lnTo>
                <a:lnTo>
                  <a:pt x="109" y="90"/>
                </a:lnTo>
                <a:lnTo>
                  <a:pt x="108" y="90"/>
                </a:lnTo>
                <a:lnTo>
                  <a:pt x="108" y="90"/>
                </a:lnTo>
                <a:lnTo>
                  <a:pt x="108" y="90"/>
                </a:lnTo>
                <a:lnTo>
                  <a:pt x="108" y="90"/>
                </a:lnTo>
                <a:lnTo>
                  <a:pt x="102" y="90"/>
                </a:lnTo>
                <a:lnTo>
                  <a:pt x="102" y="90"/>
                </a:lnTo>
                <a:lnTo>
                  <a:pt x="58" y="90"/>
                </a:lnTo>
                <a:lnTo>
                  <a:pt x="58" y="90"/>
                </a:lnTo>
                <a:lnTo>
                  <a:pt x="58" y="90"/>
                </a:lnTo>
                <a:lnTo>
                  <a:pt x="58" y="90"/>
                </a:lnTo>
                <a:lnTo>
                  <a:pt x="58" y="90"/>
                </a:lnTo>
                <a:lnTo>
                  <a:pt x="58" y="90"/>
                </a:lnTo>
                <a:lnTo>
                  <a:pt x="68" y="90"/>
                </a:lnTo>
                <a:lnTo>
                  <a:pt x="68" y="90"/>
                </a:lnTo>
                <a:lnTo>
                  <a:pt x="68" y="90"/>
                </a:lnTo>
                <a:lnTo>
                  <a:pt x="68" y="90"/>
                </a:lnTo>
                <a:lnTo>
                  <a:pt x="71" y="90"/>
                </a:lnTo>
                <a:lnTo>
                  <a:pt x="71" y="90"/>
                </a:lnTo>
                <a:lnTo>
                  <a:pt x="82" y="90"/>
                </a:lnTo>
                <a:lnTo>
                  <a:pt x="82" y="90"/>
                </a:lnTo>
                <a:lnTo>
                  <a:pt x="108" y="90"/>
                </a:lnTo>
                <a:lnTo>
                  <a:pt x="108" y="90"/>
                </a:lnTo>
                <a:close/>
                <a:moveTo>
                  <a:pt x="126" y="341"/>
                </a:moveTo>
                <a:lnTo>
                  <a:pt x="126" y="341"/>
                </a:lnTo>
                <a:lnTo>
                  <a:pt x="125" y="340"/>
                </a:lnTo>
                <a:lnTo>
                  <a:pt x="125" y="340"/>
                </a:lnTo>
                <a:lnTo>
                  <a:pt x="123" y="340"/>
                </a:lnTo>
                <a:lnTo>
                  <a:pt x="122" y="340"/>
                </a:lnTo>
                <a:lnTo>
                  <a:pt x="122" y="340"/>
                </a:lnTo>
                <a:lnTo>
                  <a:pt x="108" y="338"/>
                </a:lnTo>
                <a:lnTo>
                  <a:pt x="108" y="338"/>
                </a:lnTo>
                <a:lnTo>
                  <a:pt x="101" y="337"/>
                </a:lnTo>
                <a:lnTo>
                  <a:pt x="101" y="337"/>
                </a:lnTo>
                <a:lnTo>
                  <a:pt x="101" y="337"/>
                </a:lnTo>
                <a:lnTo>
                  <a:pt x="101" y="338"/>
                </a:lnTo>
                <a:lnTo>
                  <a:pt x="101" y="338"/>
                </a:lnTo>
                <a:lnTo>
                  <a:pt x="101" y="338"/>
                </a:lnTo>
                <a:lnTo>
                  <a:pt x="101" y="338"/>
                </a:lnTo>
                <a:lnTo>
                  <a:pt x="108" y="340"/>
                </a:lnTo>
                <a:lnTo>
                  <a:pt x="108" y="340"/>
                </a:lnTo>
                <a:lnTo>
                  <a:pt x="123" y="341"/>
                </a:lnTo>
                <a:lnTo>
                  <a:pt x="123" y="341"/>
                </a:lnTo>
                <a:lnTo>
                  <a:pt x="126" y="341"/>
                </a:lnTo>
                <a:lnTo>
                  <a:pt x="126" y="341"/>
                </a:lnTo>
                <a:lnTo>
                  <a:pt x="128" y="341"/>
                </a:lnTo>
                <a:lnTo>
                  <a:pt x="128" y="341"/>
                </a:lnTo>
                <a:lnTo>
                  <a:pt x="130" y="341"/>
                </a:lnTo>
                <a:lnTo>
                  <a:pt x="130" y="341"/>
                </a:lnTo>
                <a:lnTo>
                  <a:pt x="143" y="341"/>
                </a:lnTo>
                <a:lnTo>
                  <a:pt x="143" y="341"/>
                </a:lnTo>
                <a:lnTo>
                  <a:pt x="153" y="341"/>
                </a:lnTo>
                <a:lnTo>
                  <a:pt x="153" y="341"/>
                </a:lnTo>
                <a:lnTo>
                  <a:pt x="153" y="341"/>
                </a:lnTo>
                <a:lnTo>
                  <a:pt x="153" y="341"/>
                </a:lnTo>
                <a:lnTo>
                  <a:pt x="153" y="340"/>
                </a:lnTo>
                <a:lnTo>
                  <a:pt x="153" y="340"/>
                </a:lnTo>
                <a:lnTo>
                  <a:pt x="153" y="340"/>
                </a:lnTo>
                <a:lnTo>
                  <a:pt x="139" y="340"/>
                </a:lnTo>
                <a:lnTo>
                  <a:pt x="139" y="340"/>
                </a:lnTo>
                <a:lnTo>
                  <a:pt x="136" y="340"/>
                </a:lnTo>
                <a:lnTo>
                  <a:pt x="136" y="340"/>
                </a:lnTo>
                <a:lnTo>
                  <a:pt x="135" y="341"/>
                </a:lnTo>
                <a:lnTo>
                  <a:pt x="135" y="341"/>
                </a:lnTo>
                <a:lnTo>
                  <a:pt x="133" y="341"/>
                </a:lnTo>
                <a:lnTo>
                  <a:pt x="133" y="341"/>
                </a:lnTo>
                <a:lnTo>
                  <a:pt x="129" y="340"/>
                </a:lnTo>
                <a:lnTo>
                  <a:pt x="126" y="341"/>
                </a:lnTo>
                <a:lnTo>
                  <a:pt x="126" y="341"/>
                </a:lnTo>
                <a:lnTo>
                  <a:pt x="126" y="341"/>
                </a:lnTo>
                <a:lnTo>
                  <a:pt x="126" y="341"/>
                </a:lnTo>
                <a:close/>
                <a:moveTo>
                  <a:pt x="186" y="97"/>
                </a:moveTo>
                <a:lnTo>
                  <a:pt x="186" y="97"/>
                </a:lnTo>
                <a:lnTo>
                  <a:pt x="187" y="98"/>
                </a:lnTo>
                <a:lnTo>
                  <a:pt x="187" y="98"/>
                </a:lnTo>
                <a:lnTo>
                  <a:pt x="187" y="98"/>
                </a:lnTo>
                <a:lnTo>
                  <a:pt x="187" y="98"/>
                </a:lnTo>
                <a:lnTo>
                  <a:pt x="186" y="97"/>
                </a:lnTo>
                <a:lnTo>
                  <a:pt x="186" y="97"/>
                </a:lnTo>
                <a:lnTo>
                  <a:pt x="184" y="97"/>
                </a:lnTo>
                <a:lnTo>
                  <a:pt x="184" y="97"/>
                </a:lnTo>
                <a:lnTo>
                  <a:pt x="180" y="95"/>
                </a:lnTo>
                <a:lnTo>
                  <a:pt x="180" y="95"/>
                </a:lnTo>
                <a:lnTo>
                  <a:pt x="170" y="93"/>
                </a:lnTo>
                <a:lnTo>
                  <a:pt x="159" y="90"/>
                </a:lnTo>
                <a:lnTo>
                  <a:pt x="159" y="90"/>
                </a:lnTo>
                <a:lnTo>
                  <a:pt x="145" y="90"/>
                </a:lnTo>
                <a:lnTo>
                  <a:pt x="145" y="90"/>
                </a:lnTo>
                <a:lnTo>
                  <a:pt x="143" y="90"/>
                </a:lnTo>
                <a:lnTo>
                  <a:pt x="143" y="90"/>
                </a:lnTo>
                <a:lnTo>
                  <a:pt x="146" y="90"/>
                </a:lnTo>
                <a:lnTo>
                  <a:pt x="146" y="90"/>
                </a:lnTo>
                <a:lnTo>
                  <a:pt x="160" y="93"/>
                </a:lnTo>
                <a:lnTo>
                  <a:pt x="173" y="94"/>
                </a:lnTo>
                <a:lnTo>
                  <a:pt x="173" y="94"/>
                </a:lnTo>
                <a:lnTo>
                  <a:pt x="186" y="97"/>
                </a:lnTo>
                <a:lnTo>
                  <a:pt x="186" y="97"/>
                </a:lnTo>
                <a:close/>
                <a:moveTo>
                  <a:pt x="143" y="330"/>
                </a:moveTo>
                <a:lnTo>
                  <a:pt x="143" y="330"/>
                </a:lnTo>
                <a:lnTo>
                  <a:pt x="142" y="330"/>
                </a:lnTo>
                <a:lnTo>
                  <a:pt x="140" y="328"/>
                </a:lnTo>
                <a:lnTo>
                  <a:pt x="140" y="328"/>
                </a:lnTo>
                <a:lnTo>
                  <a:pt x="140" y="324"/>
                </a:lnTo>
                <a:lnTo>
                  <a:pt x="140" y="324"/>
                </a:lnTo>
                <a:lnTo>
                  <a:pt x="142" y="321"/>
                </a:lnTo>
                <a:lnTo>
                  <a:pt x="142" y="321"/>
                </a:lnTo>
                <a:lnTo>
                  <a:pt x="138" y="320"/>
                </a:lnTo>
                <a:lnTo>
                  <a:pt x="138" y="320"/>
                </a:lnTo>
                <a:lnTo>
                  <a:pt x="136" y="321"/>
                </a:lnTo>
                <a:lnTo>
                  <a:pt x="135" y="321"/>
                </a:lnTo>
                <a:lnTo>
                  <a:pt x="135" y="321"/>
                </a:lnTo>
                <a:lnTo>
                  <a:pt x="133" y="324"/>
                </a:lnTo>
                <a:lnTo>
                  <a:pt x="133" y="324"/>
                </a:lnTo>
                <a:lnTo>
                  <a:pt x="132" y="328"/>
                </a:lnTo>
                <a:lnTo>
                  <a:pt x="132" y="328"/>
                </a:lnTo>
                <a:lnTo>
                  <a:pt x="133" y="328"/>
                </a:lnTo>
                <a:lnTo>
                  <a:pt x="133" y="328"/>
                </a:lnTo>
                <a:lnTo>
                  <a:pt x="139" y="328"/>
                </a:lnTo>
                <a:lnTo>
                  <a:pt x="139" y="328"/>
                </a:lnTo>
                <a:lnTo>
                  <a:pt x="140" y="330"/>
                </a:lnTo>
                <a:lnTo>
                  <a:pt x="139" y="331"/>
                </a:lnTo>
                <a:lnTo>
                  <a:pt x="139" y="331"/>
                </a:lnTo>
                <a:lnTo>
                  <a:pt x="138" y="333"/>
                </a:lnTo>
                <a:lnTo>
                  <a:pt x="138" y="333"/>
                </a:lnTo>
                <a:lnTo>
                  <a:pt x="142" y="333"/>
                </a:lnTo>
                <a:lnTo>
                  <a:pt x="145" y="333"/>
                </a:lnTo>
                <a:lnTo>
                  <a:pt x="145" y="333"/>
                </a:lnTo>
                <a:lnTo>
                  <a:pt x="143" y="331"/>
                </a:lnTo>
                <a:lnTo>
                  <a:pt x="143" y="330"/>
                </a:lnTo>
                <a:lnTo>
                  <a:pt x="143" y="330"/>
                </a:lnTo>
                <a:lnTo>
                  <a:pt x="147" y="330"/>
                </a:lnTo>
                <a:lnTo>
                  <a:pt x="147" y="330"/>
                </a:lnTo>
                <a:lnTo>
                  <a:pt x="150" y="328"/>
                </a:lnTo>
                <a:lnTo>
                  <a:pt x="150" y="328"/>
                </a:lnTo>
                <a:lnTo>
                  <a:pt x="150" y="328"/>
                </a:lnTo>
                <a:lnTo>
                  <a:pt x="150" y="328"/>
                </a:lnTo>
                <a:lnTo>
                  <a:pt x="150" y="328"/>
                </a:lnTo>
                <a:lnTo>
                  <a:pt x="145" y="328"/>
                </a:lnTo>
                <a:lnTo>
                  <a:pt x="145" y="328"/>
                </a:lnTo>
                <a:lnTo>
                  <a:pt x="143" y="330"/>
                </a:lnTo>
                <a:lnTo>
                  <a:pt x="143" y="330"/>
                </a:lnTo>
                <a:close/>
                <a:moveTo>
                  <a:pt x="47" y="85"/>
                </a:moveTo>
                <a:lnTo>
                  <a:pt x="47" y="85"/>
                </a:lnTo>
                <a:lnTo>
                  <a:pt x="48" y="85"/>
                </a:lnTo>
                <a:lnTo>
                  <a:pt x="48" y="85"/>
                </a:lnTo>
                <a:lnTo>
                  <a:pt x="81" y="85"/>
                </a:lnTo>
                <a:lnTo>
                  <a:pt x="81" y="85"/>
                </a:lnTo>
                <a:lnTo>
                  <a:pt x="96" y="87"/>
                </a:lnTo>
                <a:lnTo>
                  <a:pt x="96" y="87"/>
                </a:lnTo>
                <a:lnTo>
                  <a:pt x="113" y="87"/>
                </a:lnTo>
                <a:lnTo>
                  <a:pt x="113" y="87"/>
                </a:lnTo>
                <a:lnTo>
                  <a:pt x="145" y="87"/>
                </a:lnTo>
                <a:lnTo>
                  <a:pt x="145" y="87"/>
                </a:lnTo>
                <a:lnTo>
                  <a:pt x="155" y="87"/>
                </a:lnTo>
                <a:lnTo>
                  <a:pt x="155" y="87"/>
                </a:lnTo>
                <a:lnTo>
                  <a:pt x="165" y="88"/>
                </a:lnTo>
                <a:lnTo>
                  <a:pt x="174" y="91"/>
                </a:lnTo>
                <a:lnTo>
                  <a:pt x="174" y="91"/>
                </a:lnTo>
                <a:lnTo>
                  <a:pt x="184" y="94"/>
                </a:lnTo>
                <a:lnTo>
                  <a:pt x="184" y="94"/>
                </a:lnTo>
                <a:lnTo>
                  <a:pt x="203" y="100"/>
                </a:lnTo>
                <a:lnTo>
                  <a:pt x="203" y="100"/>
                </a:lnTo>
                <a:lnTo>
                  <a:pt x="214" y="105"/>
                </a:lnTo>
                <a:lnTo>
                  <a:pt x="214" y="105"/>
                </a:lnTo>
                <a:lnTo>
                  <a:pt x="220" y="110"/>
                </a:lnTo>
                <a:lnTo>
                  <a:pt x="220" y="110"/>
                </a:lnTo>
                <a:lnTo>
                  <a:pt x="230" y="115"/>
                </a:lnTo>
                <a:lnTo>
                  <a:pt x="238" y="122"/>
                </a:lnTo>
                <a:lnTo>
                  <a:pt x="238" y="122"/>
                </a:lnTo>
                <a:lnTo>
                  <a:pt x="244" y="130"/>
                </a:lnTo>
                <a:lnTo>
                  <a:pt x="244" y="130"/>
                </a:lnTo>
                <a:lnTo>
                  <a:pt x="250" y="138"/>
                </a:lnTo>
                <a:lnTo>
                  <a:pt x="254" y="148"/>
                </a:lnTo>
                <a:lnTo>
                  <a:pt x="254" y="148"/>
                </a:lnTo>
                <a:lnTo>
                  <a:pt x="257" y="157"/>
                </a:lnTo>
                <a:lnTo>
                  <a:pt x="257" y="157"/>
                </a:lnTo>
                <a:lnTo>
                  <a:pt x="258" y="165"/>
                </a:lnTo>
                <a:lnTo>
                  <a:pt x="260" y="172"/>
                </a:lnTo>
                <a:lnTo>
                  <a:pt x="260" y="172"/>
                </a:lnTo>
                <a:lnTo>
                  <a:pt x="260" y="232"/>
                </a:lnTo>
                <a:lnTo>
                  <a:pt x="260" y="232"/>
                </a:lnTo>
                <a:lnTo>
                  <a:pt x="258" y="257"/>
                </a:lnTo>
                <a:lnTo>
                  <a:pt x="258" y="257"/>
                </a:lnTo>
                <a:lnTo>
                  <a:pt x="257" y="286"/>
                </a:lnTo>
                <a:lnTo>
                  <a:pt x="257" y="286"/>
                </a:lnTo>
                <a:lnTo>
                  <a:pt x="257" y="294"/>
                </a:lnTo>
                <a:lnTo>
                  <a:pt x="257" y="294"/>
                </a:lnTo>
                <a:lnTo>
                  <a:pt x="257" y="306"/>
                </a:lnTo>
                <a:lnTo>
                  <a:pt x="257" y="306"/>
                </a:lnTo>
                <a:lnTo>
                  <a:pt x="257" y="307"/>
                </a:lnTo>
                <a:lnTo>
                  <a:pt x="257" y="307"/>
                </a:lnTo>
                <a:lnTo>
                  <a:pt x="258" y="307"/>
                </a:lnTo>
                <a:lnTo>
                  <a:pt x="258" y="307"/>
                </a:lnTo>
                <a:lnTo>
                  <a:pt x="267" y="307"/>
                </a:lnTo>
                <a:lnTo>
                  <a:pt x="267" y="307"/>
                </a:lnTo>
                <a:lnTo>
                  <a:pt x="287" y="307"/>
                </a:lnTo>
                <a:lnTo>
                  <a:pt x="307" y="306"/>
                </a:lnTo>
                <a:lnTo>
                  <a:pt x="307" y="306"/>
                </a:lnTo>
                <a:lnTo>
                  <a:pt x="309" y="306"/>
                </a:lnTo>
                <a:lnTo>
                  <a:pt x="311" y="304"/>
                </a:lnTo>
                <a:lnTo>
                  <a:pt x="311" y="304"/>
                </a:lnTo>
                <a:lnTo>
                  <a:pt x="311" y="304"/>
                </a:lnTo>
                <a:lnTo>
                  <a:pt x="311" y="304"/>
                </a:lnTo>
                <a:lnTo>
                  <a:pt x="311" y="301"/>
                </a:lnTo>
                <a:lnTo>
                  <a:pt x="311" y="301"/>
                </a:lnTo>
                <a:lnTo>
                  <a:pt x="311" y="299"/>
                </a:lnTo>
                <a:lnTo>
                  <a:pt x="311" y="299"/>
                </a:lnTo>
                <a:lnTo>
                  <a:pt x="311" y="274"/>
                </a:lnTo>
                <a:lnTo>
                  <a:pt x="314" y="249"/>
                </a:lnTo>
                <a:lnTo>
                  <a:pt x="314" y="249"/>
                </a:lnTo>
                <a:lnTo>
                  <a:pt x="314" y="245"/>
                </a:lnTo>
                <a:lnTo>
                  <a:pt x="314" y="245"/>
                </a:lnTo>
                <a:lnTo>
                  <a:pt x="312" y="213"/>
                </a:lnTo>
                <a:lnTo>
                  <a:pt x="312" y="213"/>
                </a:lnTo>
                <a:lnTo>
                  <a:pt x="312" y="186"/>
                </a:lnTo>
                <a:lnTo>
                  <a:pt x="312" y="186"/>
                </a:lnTo>
                <a:lnTo>
                  <a:pt x="312" y="172"/>
                </a:lnTo>
                <a:lnTo>
                  <a:pt x="312" y="172"/>
                </a:lnTo>
                <a:lnTo>
                  <a:pt x="315" y="155"/>
                </a:lnTo>
                <a:lnTo>
                  <a:pt x="315" y="155"/>
                </a:lnTo>
                <a:lnTo>
                  <a:pt x="315" y="137"/>
                </a:lnTo>
                <a:lnTo>
                  <a:pt x="315" y="137"/>
                </a:lnTo>
                <a:lnTo>
                  <a:pt x="317" y="128"/>
                </a:lnTo>
                <a:lnTo>
                  <a:pt x="315" y="118"/>
                </a:lnTo>
                <a:lnTo>
                  <a:pt x="315" y="118"/>
                </a:lnTo>
                <a:lnTo>
                  <a:pt x="314" y="110"/>
                </a:lnTo>
                <a:lnTo>
                  <a:pt x="314" y="110"/>
                </a:lnTo>
                <a:lnTo>
                  <a:pt x="311" y="97"/>
                </a:lnTo>
                <a:lnTo>
                  <a:pt x="305" y="84"/>
                </a:lnTo>
                <a:lnTo>
                  <a:pt x="305" y="84"/>
                </a:lnTo>
                <a:lnTo>
                  <a:pt x="301" y="76"/>
                </a:lnTo>
                <a:lnTo>
                  <a:pt x="294" y="68"/>
                </a:lnTo>
                <a:lnTo>
                  <a:pt x="288" y="63"/>
                </a:lnTo>
                <a:lnTo>
                  <a:pt x="280" y="57"/>
                </a:lnTo>
                <a:lnTo>
                  <a:pt x="280" y="57"/>
                </a:lnTo>
                <a:lnTo>
                  <a:pt x="271" y="53"/>
                </a:lnTo>
                <a:lnTo>
                  <a:pt x="271" y="53"/>
                </a:lnTo>
                <a:lnTo>
                  <a:pt x="258" y="47"/>
                </a:lnTo>
                <a:lnTo>
                  <a:pt x="251" y="46"/>
                </a:lnTo>
                <a:lnTo>
                  <a:pt x="244" y="44"/>
                </a:lnTo>
                <a:lnTo>
                  <a:pt x="244" y="44"/>
                </a:lnTo>
                <a:lnTo>
                  <a:pt x="213" y="43"/>
                </a:lnTo>
                <a:lnTo>
                  <a:pt x="213" y="43"/>
                </a:lnTo>
                <a:lnTo>
                  <a:pt x="136" y="44"/>
                </a:lnTo>
                <a:lnTo>
                  <a:pt x="136" y="44"/>
                </a:lnTo>
                <a:lnTo>
                  <a:pt x="111" y="44"/>
                </a:lnTo>
                <a:lnTo>
                  <a:pt x="111" y="44"/>
                </a:lnTo>
                <a:lnTo>
                  <a:pt x="102" y="44"/>
                </a:lnTo>
                <a:lnTo>
                  <a:pt x="102" y="44"/>
                </a:lnTo>
                <a:lnTo>
                  <a:pt x="82" y="46"/>
                </a:lnTo>
                <a:lnTo>
                  <a:pt x="82" y="46"/>
                </a:lnTo>
                <a:lnTo>
                  <a:pt x="68" y="47"/>
                </a:lnTo>
                <a:lnTo>
                  <a:pt x="68" y="47"/>
                </a:lnTo>
                <a:lnTo>
                  <a:pt x="57" y="47"/>
                </a:lnTo>
                <a:lnTo>
                  <a:pt x="45" y="49"/>
                </a:lnTo>
                <a:lnTo>
                  <a:pt x="45" y="49"/>
                </a:lnTo>
                <a:lnTo>
                  <a:pt x="44" y="49"/>
                </a:lnTo>
                <a:lnTo>
                  <a:pt x="44" y="49"/>
                </a:lnTo>
                <a:lnTo>
                  <a:pt x="44" y="51"/>
                </a:lnTo>
                <a:lnTo>
                  <a:pt x="44" y="51"/>
                </a:lnTo>
                <a:lnTo>
                  <a:pt x="45" y="57"/>
                </a:lnTo>
                <a:lnTo>
                  <a:pt x="45" y="63"/>
                </a:lnTo>
                <a:lnTo>
                  <a:pt x="45" y="63"/>
                </a:lnTo>
                <a:lnTo>
                  <a:pt x="47" y="83"/>
                </a:lnTo>
                <a:lnTo>
                  <a:pt x="47" y="83"/>
                </a:lnTo>
                <a:lnTo>
                  <a:pt x="47" y="85"/>
                </a:lnTo>
                <a:lnTo>
                  <a:pt x="47" y="85"/>
                </a:lnTo>
                <a:close/>
                <a:moveTo>
                  <a:pt x="203" y="176"/>
                </a:moveTo>
                <a:lnTo>
                  <a:pt x="203" y="176"/>
                </a:lnTo>
                <a:lnTo>
                  <a:pt x="203" y="175"/>
                </a:lnTo>
                <a:lnTo>
                  <a:pt x="203" y="175"/>
                </a:lnTo>
                <a:lnTo>
                  <a:pt x="200" y="161"/>
                </a:lnTo>
                <a:lnTo>
                  <a:pt x="200" y="161"/>
                </a:lnTo>
                <a:lnTo>
                  <a:pt x="197" y="154"/>
                </a:lnTo>
                <a:lnTo>
                  <a:pt x="193" y="147"/>
                </a:lnTo>
                <a:lnTo>
                  <a:pt x="189" y="141"/>
                </a:lnTo>
                <a:lnTo>
                  <a:pt x="183" y="135"/>
                </a:lnTo>
                <a:lnTo>
                  <a:pt x="183" y="135"/>
                </a:lnTo>
                <a:lnTo>
                  <a:pt x="177" y="132"/>
                </a:lnTo>
                <a:lnTo>
                  <a:pt x="177" y="132"/>
                </a:lnTo>
                <a:lnTo>
                  <a:pt x="162" y="125"/>
                </a:lnTo>
                <a:lnTo>
                  <a:pt x="162" y="125"/>
                </a:lnTo>
                <a:lnTo>
                  <a:pt x="146" y="121"/>
                </a:lnTo>
                <a:lnTo>
                  <a:pt x="146" y="121"/>
                </a:lnTo>
                <a:lnTo>
                  <a:pt x="135" y="118"/>
                </a:lnTo>
                <a:lnTo>
                  <a:pt x="123" y="117"/>
                </a:lnTo>
                <a:lnTo>
                  <a:pt x="123" y="117"/>
                </a:lnTo>
                <a:lnTo>
                  <a:pt x="96" y="115"/>
                </a:lnTo>
                <a:lnTo>
                  <a:pt x="96" y="115"/>
                </a:lnTo>
                <a:lnTo>
                  <a:pt x="88" y="115"/>
                </a:lnTo>
                <a:lnTo>
                  <a:pt x="88" y="115"/>
                </a:lnTo>
                <a:lnTo>
                  <a:pt x="72" y="112"/>
                </a:lnTo>
                <a:lnTo>
                  <a:pt x="72" y="112"/>
                </a:lnTo>
                <a:lnTo>
                  <a:pt x="51" y="112"/>
                </a:lnTo>
                <a:lnTo>
                  <a:pt x="51" y="112"/>
                </a:lnTo>
                <a:lnTo>
                  <a:pt x="48" y="114"/>
                </a:lnTo>
                <a:lnTo>
                  <a:pt x="48" y="114"/>
                </a:lnTo>
                <a:lnTo>
                  <a:pt x="47" y="115"/>
                </a:lnTo>
                <a:lnTo>
                  <a:pt x="45" y="114"/>
                </a:lnTo>
                <a:lnTo>
                  <a:pt x="45" y="114"/>
                </a:lnTo>
                <a:lnTo>
                  <a:pt x="44" y="137"/>
                </a:lnTo>
                <a:lnTo>
                  <a:pt x="42" y="158"/>
                </a:lnTo>
                <a:lnTo>
                  <a:pt x="42" y="158"/>
                </a:lnTo>
                <a:lnTo>
                  <a:pt x="44" y="158"/>
                </a:lnTo>
                <a:lnTo>
                  <a:pt x="45" y="158"/>
                </a:lnTo>
                <a:lnTo>
                  <a:pt x="45" y="158"/>
                </a:lnTo>
                <a:lnTo>
                  <a:pt x="47" y="159"/>
                </a:lnTo>
                <a:lnTo>
                  <a:pt x="47" y="159"/>
                </a:lnTo>
                <a:lnTo>
                  <a:pt x="58" y="159"/>
                </a:lnTo>
                <a:lnTo>
                  <a:pt x="58" y="159"/>
                </a:lnTo>
                <a:lnTo>
                  <a:pt x="62" y="159"/>
                </a:lnTo>
                <a:lnTo>
                  <a:pt x="62" y="159"/>
                </a:lnTo>
                <a:lnTo>
                  <a:pt x="76" y="158"/>
                </a:lnTo>
                <a:lnTo>
                  <a:pt x="76" y="158"/>
                </a:lnTo>
                <a:lnTo>
                  <a:pt x="92" y="159"/>
                </a:lnTo>
                <a:lnTo>
                  <a:pt x="92" y="159"/>
                </a:lnTo>
                <a:lnTo>
                  <a:pt x="102" y="159"/>
                </a:lnTo>
                <a:lnTo>
                  <a:pt x="102" y="159"/>
                </a:lnTo>
                <a:lnTo>
                  <a:pt x="113" y="162"/>
                </a:lnTo>
                <a:lnTo>
                  <a:pt x="123" y="166"/>
                </a:lnTo>
                <a:lnTo>
                  <a:pt x="123" y="166"/>
                </a:lnTo>
                <a:lnTo>
                  <a:pt x="130" y="171"/>
                </a:lnTo>
                <a:lnTo>
                  <a:pt x="136" y="175"/>
                </a:lnTo>
                <a:lnTo>
                  <a:pt x="136" y="175"/>
                </a:lnTo>
                <a:lnTo>
                  <a:pt x="136" y="176"/>
                </a:lnTo>
                <a:lnTo>
                  <a:pt x="136" y="176"/>
                </a:lnTo>
                <a:lnTo>
                  <a:pt x="142" y="181"/>
                </a:lnTo>
                <a:lnTo>
                  <a:pt x="142" y="181"/>
                </a:lnTo>
                <a:lnTo>
                  <a:pt x="146" y="189"/>
                </a:lnTo>
                <a:lnTo>
                  <a:pt x="149" y="198"/>
                </a:lnTo>
                <a:lnTo>
                  <a:pt x="149" y="198"/>
                </a:lnTo>
                <a:lnTo>
                  <a:pt x="152" y="202"/>
                </a:lnTo>
                <a:lnTo>
                  <a:pt x="152" y="202"/>
                </a:lnTo>
                <a:lnTo>
                  <a:pt x="155" y="212"/>
                </a:lnTo>
                <a:lnTo>
                  <a:pt x="155" y="212"/>
                </a:lnTo>
                <a:lnTo>
                  <a:pt x="156" y="223"/>
                </a:lnTo>
                <a:lnTo>
                  <a:pt x="157" y="235"/>
                </a:lnTo>
                <a:lnTo>
                  <a:pt x="157" y="235"/>
                </a:lnTo>
                <a:lnTo>
                  <a:pt x="159" y="259"/>
                </a:lnTo>
                <a:lnTo>
                  <a:pt x="159" y="259"/>
                </a:lnTo>
                <a:lnTo>
                  <a:pt x="157" y="296"/>
                </a:lnTo>
                <a:lnTo>
                  <a:pt x="157" y="296"/>
                </a:lnTo>
                <a:lnTo>
                  <a:pt x="159" y="303"/>
                </a:lnTo>
                <a:lnTo>
                  <a:pt x="159" y="303"/>
                </a:lnTo>
                <a:lnTo>
                  <a:pt x="159" y="306"/>
                </a:lnTo>
                <a:lnTo>
                  <a:pt x="157" y="307"/>
                </a:lnTo>
                <a:lnTo>
                  <a:pt x="157" y="307"/>
                </a:lnTo>
                <a:lnTo>
                  <a:pt x="156" y="307"/>
                </a:lnTo>
                <a:lnTo>
                  <a:pt x="156" y="307"/>
                </a:lnTo>
                <a:lnTo>
                  <a:pt x="156" y="311"/>
                </a:lnTo>
                <a:lnTo>
                  <a:pt x="156" y="311"/>
                </a:lnTo>
                <a:lnTo>
                  <a:pt x="157" y="311"/>
                </a:lnTo>
                <a:lnTo>
                  <a:pt x="157" y="311"/>
                </a:lnTo>
                <a:lnTo>
                  <a:pt x="179" y="310"/>
                </a:lnTo>
                <a:lnTo>
                  <a:pt x="179" y="310"/>
                </a:lnTo>
                <a:lnTo>
                  <a:pt x="201" y="309"/>
                </a:lnTo>
                <a:lnTo>
                  <a:pt x="201" y="309"/>
                </a:lnTo>
                <a:lnTo>
                  <a:pt x="206" y="309"/>
                </a:lnTo>
                <a:lnTo>
                  <a:pt x="206" y="309"/>
                </a:lnTo>
                <a:lnTo>
                  <a:pt x="207" y="306"/>
                </a:lnTo>
                <a:lnTo>
                  <a:pt x="207" y="306"/>
                </a:lnTo>
                <a:lnTo>
                  <a:pt x="207" y="300"/>
                </a:lnTo>
                <a:lnTo>
                  <a:pt x="207" y="300"/>
                </a:lnTo>
                <a:lnTo>
                  <a:pt x="207" y="270"/>
                </a:lnTo>
                <a:lnTo>
                  <a:pt x="207" y="270"/>
                </a:lnTo>
                <a:lnTo>
                  <a:pt x="206" y="249"/>
                </a:lnTo>
                <a:lnTo>
                  <a:pt x="206" y="249"/>
                </a:lnTo>
                <a:lnTo>
                  <a:pt x="206" y="230"/>
                </a:lnTo>
                <a:lnTo>
                  <a:pt x="206" y="212"/>
                </a:lnTo>
                <a:lnTo>
                  <a:pt x="206" y="212"/>
                </a:lnTo>
                <a:lnTo>
                  <a:pt x="204" y="199"/>
                </a:lnTo>
                <a:lnTo>
                  <a:pt x="204" y="186"/>
                </a:lnTo>
                <a:lnTo>
                  <a:pt x="204" y="186"/>
                </a:lnTo>
                <a:lnTo>
                  <a:pt x="203" y="181"/>
                </a:lnTo>
                <a:lnTo>
                  <a:pt x="203" y="181"/>
                </a:lnTo>
                <a:lnTo>
                  <a:pt x="201" y="182"/>
                </a:lnTo>
                <a:lnTo>
                  <a:pt x="201" y="182"/>
                </a:lnTo>
                <a:lnTo>
                  <a:pt x="200" y="182"/>
                </a:lnTo>
                <a:lnTo>
                  <a:pt x="199" y="182"/>
                </a:lnTo>
                <a:lnTo>
                  <a:pt x="199" y="182"/>
                </a:lnTo>
                <a:lnTo>
                  <a:pt x="197" y="181"/>
                </a:lnTo>
                <a:lnTo>
                  <a:pt x="197" y="178"/>
                </a:lnTo>
                <a:lnTo>
                  <a:pt x="197" y="178"/>
                </a:lnTo>
                <a:lnTo>
                  <a:pt x="199" y="176"/>
                </a:lnTo>
                <a:lnTo>
                  <a:pt x="200" y="176"/>
                </a:lnTo>
                <a:lnTo>
                  <a:pt x="200" y="176"/>
                </a:lnTo>
                <a:lnTo>
                  <a:pt x="203" y="176"/>
                </a:lnTo>
                <a:lnTo>
                  <a:pt x="203" y="176"/>
                </a:lnTo>
                <a:close/>
                <a:moveTo>
                  <a:pt x="126" y="250"/>
                </a:moveTo>
                <a:lnTo>
                  <a:pt x="126" y="250"/>
                </a:lnTo>
                <a:lnTo>
                  <a:pt x="126" y="243"/>
                </a:lnTo>
                <a:lnTo>
                  <a:pt x="126" y="243"/>
                </a:lnTo>
                <a:lnTo>
                  <a:pt x="123" y="235"/>
                </a:lnTo>
                <a:lnTo>
                  <a:pt x="119" y="226"/>
                </a:lnTo>
                <a:lnTo>
                  <a:pt x="112" y="219"/>
                </a:lnTo>
                <a:lnTo>
                  <a:pt x="103" y="213"/>
                </a:lnTo>
                <a:lnTo>
                  <a:pt x="103" y="213"/>
                </a:lnTo>
                <a:lnTo>
                  <a:pt x="99" y="212"/>
                </a:lnTo>
                <a:lnTo>
                  <a:pt x="95" y="211"/>
                </a:lnTo>
                <a:lnTo>
                  <a:pt x="95" y="211"/>
                </a:lnTo>
                <a:lnTo>
                  <a:pt x="95" y="211"/>
                </a:lnTo>
                <a:lnTo>
                  <a:pt x="95" y="211"/>
                </a:lnTo>
                <a:lnTo>
                  <a:pt x="93" y="212"/>
                </a:lnTo>
                <a:lnTo>
                  <a:pt x="93" y="212"/>
                </a:lnTo>
                <a:lnTo>
                  <a:pt x="92" y="213"/>
                </a:lnTo>
                <a:lnTo>
                  <a:pt x="91" y="213"/>
                </a:lnTo>
                <a:lnTo>
                  <a:pt x="91" y="213"/>
                </a:lnTo>
                <a:lnTo>
                  <a:pt x="85" y="212"/>
                </a:lnTo>
                <a:lnTo>
                  <a:pt x="79" y="213"/>
                </a:lnTo>
                <a:lnTo>
                  <a:pt x="79" y="213"/>
                </a:lnTo>
                <a:lnTo>
                  <a:pt x="74" y="215"/>
                </a:lnTo>
                <a:lnTo>
                  <a:pt x="74" y="215"/>
                </a:lnTo>
                <a:lnTo>
                  <a:pt x="64" y="220"/>
                </a:lnTo>
                <a:lnTo>
                  <a:pt x="55" y="228"/>
                </a:lnTo>
                <a:lnTo>
                  <a:pt x="55" y="228"/>
                </a:lnTo>
                <a:lnTo>
                  <a:pt x="52" y="232"/>
                </a:lnTo>
                <a:lnTo>
                  <a:pt x="49" y="238"/>
                </a:lnTo>
                <a:lnTo>
                  <a:pt x="49" y="238"/>
                </a:lnTo>
                <a:lnTo>
                  <a:pt x="47" y="250"/>
                </a:lnTo>
                <a:lnTo>
                  <a:pt x="47" y="250"/>
                </a:lnTo>
                <a:lnTo>
                  <a:pt x="47" y="259"/>
                </a:lnTo>
                <a:lnTo>
                  <a:pt x="47" y="259"/>
                </a:lnTo>
                <a:lnTo>
                  <a:pt x="48" y="265"/>
                </a:lnTo>
                <a:lnTo>
                  <a:pt x="49" y="270"/>
                </a:lnTo>
                <a:lnTo>
                  <a:pt x="52" y="276"/>
                </a:lnTo>
                <a:lnTo>
                  <a:pt x="57" y="280"/>
                </a:lnTo>
                <a:lnTo>
                  <a:pt x="57" y="280"/>
                </a:lnTo>
                <a:lnTo>
                  <a:pt x="59" y="283"/>
                </a:lnTo>
                <a:lnTo>
                  <a:pt x="59" y="283"/>
                </a:lnTo>
                <a:lnTo>
                  <a:pt x="74" y="290"/>
                </a:lnTo>
                <a:lnTo>
                  <a:pt x="74" y="290"/>
                </a:lnTo>
                <a:lnTo>
                  <a:pt x="76" y="290"/>
                </a:lnTo>
                <a:lnTo>
                  <a:pt x="81" y="292"/>
                </a:lnTo>
                <a:lnTo>
                  <a:pt x="81" y="292"/>
                </a:lnTo>
                <a:lnTo>
                  <a:pt x="88" y="290"/>
                </a:lnTo>
                <a:lnTo>
                  <a:pt x="88" y="290"/>
                </a:lnTo>
                <a:lnTo>
                  <a:pt x="102" y="290"/>
                </a:lnTo>
                <a:lnTo>
                  <a:pt x="102" y="290"/>
                </a:lnTo>
                <a:lnTo>
                  <a:pt x="103" y="289"/>
                </a:lnTo>
                <a:lnTo>
                  <a:pt x="103" y="289"/>
                </a:lnTo>
                <a:lnTo>
                  <a:pt x="111" y="286"/>
                </a:lnTo>
                <a:lnTo>
                  <a:pt x="111" y="286"/>
                </a:lnTo>
                <a:lnTo>
                  <a:pt x="118" y="279"/>
                </a:lnTo>
                <a:lnTo>
                  <a:pt x="122" y="270"/>
                </a:lnTo>
                <a:lnTo>
                  <a:pt x="122" y="270"/>
                </a:lnTo>
                <a:lnTo>
                  <a:pt x="125" y="267"/>
                </a:lnTo>
                <a:lnTo>
                  <a:pt x="125" y="263"/>
                </a:lnTo>
                <a:lnTo>
                  <a:pt x="125" y="263"/>
                </a:lnTo>
                <a:lnTo>
                  <a:pt x="126" y="250"/>
                </a:lnTo>
                <a:lnTo>
                  <a:pt x="126" y="250"/>
                </a:lnTo>
                <a:close/>
                <a:moveTo>
                  <a:pt x="72" y="110"/>
                </a:moveTo>
                <a:lnTo>
                  <a:pt x="72" y="110"/>
                </a:lnTo>
                <a:lnTo>
                  <a:pt x="79" y="111"/>
                </a:lnTo>
                <a:lnTo>
                  <a:pt x="79" y="111"/>
                </a:lnTo>
                <a:lnTo>
                  <a:pt x="92" y="112"/>
                </a:lnTo>
                <a:lnTo>
                  <a:pt x="92" y="112"/>
                </a:lnTo>
                <a:lnTo>
                  <a:pt x="118" y="114"/>
                </a:lnTo>
                <a:lnTo>
                  <a:pt x="118" y="114"/>
                </a:lnTo>
                <a:lnTo>
                  <a:pt x="130" y="115"/>
                </a:lnTo>
                <a:lnTo>
                  <a:pt x="143" y="117"/>
                </a:lnTo>
                <a:lnTo>
                  <a:pt x="143" y="117"/>
                </a:lnTo>
                <a:lnTo>
                  <a:pt x="157" y="121"/>
                </a:lnTo>
                <a:lnTo>
                  <a:pt x="170" y="125"/>
                </a:lnTo>
                <a:lnTo>
                  <a:pt x="170" y="125"/>
                </a:lnTo>
                <a:lnTo>
                  <a:pt x="177" y="130"/>
                </a:lnTo>
                <a:lnTo>
                  <a:pt x="184" y="134"/>
                </a:lnTo>
                <a:lnTo>
                  <a:pt x="184" y="134"/>
                </a:lnTo>
                <a:lnTo>
                  <a:pt x="193" y="141"/>
                </a:lnTo>
                <a:lnTo>
                  <a:pt x="199" y="151"/>
                </a:lnTo>
                <a:lnTo>
                  <a:pt x="199" y="151"/>
                </a:lnTo>
                <a:lnTo>
                  <a:pt x="199" y="151"/>
                </a:lnTo>
                <a:lnTo>
                  <a:pt x="199" y="151"/>
                </a:lnTo>
                <a:lnTo>
                  <a:pt x="200" y="151"/>
                </a:lnTo>
                <a:lnTo>
                  <a:pt x="200" y="151"/>
                </a:lnTo>
                <a:lnTo>
                  <a:pt x="199" y="149"/>
                </a:lnTo>
                <a:lnTo>
                  <a:pt x="199" y="149"/>
                </a:lnTo>
                <a:lnTo>
                  <a:pt x="196" y="144"/>
                </a:lnTo>
                <a:lnTo>
                  <a:pt x="192" y="139"/>
                </a:lnTo>
                <a:lnTo>
                  <a:pt x="192" y="139"/>
                </a:lnTo>
                <a:lnTo>
                  <a:pt x="183" y="131"/>
                </a:lnTo>
                <a:lnTo>
                  <a:pt x="183" y="131"/>
                </a:lnTo>
                <a:lnTo>
                  <a:pt x="177" y="127"/>
                </a:lnTo>
                <a:lnTo>
                  <a:pt x="177" y="127"/>
                </a:lnTo>
                <a:lnTo>
                  <a:pt x="170" y="122"/>
                </a:lnTo>
                <a:lnTo>
                  <a:pt x="162" y="118"/>
                </a:lnTo>
                <a:lnTo>
                  <a:pt x="145" y="114"/>
                </a:lnTo>
                <a:lnTo>
                  <a:pt x="145" y="114"/>
                </a:lnTo>
                <a:lnTo>
                  <a:pt x="132" y="112"/>
                </a:lnTo>
                <a:lnTo>
                  <a:pt x="119" y="111"/>
                </a:lnTo>
                <a:lnTo>
                  <a:pt x="119" y="111"/>
                </a:lnTo>
                <a:lnTo>
                  <a:pt x="108" y="111"/>
                </a:lnTo>
                <a:lnTo>
                  <a:pt x="108" y="111"/>
                </a:lnTo>
                <a:lnTo>
                  <a:pt x="92" y="110"/>
                </a:lnTo>
                <a:lnTo>
                  <a:pt x="76" y="110"/>
                </a:lnTo>
                <a:lnTo>
                  <a:pt x="76" y="110"/>
                </a:lnTo>
                <a:lnTo>
                  <a:pt x="72" y="110"/>
                </a:lnTo>
                <a:lnTo>
                  <a:pt x="72" y="110"/>
                </a:lnTo>
                <a:close/>
                <a:moveTo>
                  <a:pt x="288" y="350"/>
                </a:moveTo>
                <a:lnTo>
                  <a:pt x="288" y="350"/>
                </a:lnTo>
                <a:lnTo>
                  <a:pt x="288" y="350"/>
                </a:lnTo>
                <a:lnTo>
                  <a:pt x="288" y="350"/>
                </a:lnTo>
                <a:lnTo>
                  <a:pt x="285" y="348"/>
                </a:lnTo>
                <a:lnTo>
                  <a:pt x="285" y="348"/>
                </a:lnTo>
                <a:lnTo>
                  <a:pt x="282" y="350"/>
                </a:lnTo>
                <a:lnTo>
                  <a:pt x="282" y="350"/>
                </a:lnTo>
                <a:lnTo>
                  <a:pt x="280" y="350"/>
                </a:lnTo>
                <a:lnTo>
                  <a:pt x="280" y="350"/>
                </a:lnTo>
                <a:lnTo>
                  <a:pt x="267" y="350"/>
                </a:lnTo>
                <a:lnTo>
                  <a:pt x="267" y="350"/>
                </a:lnTo>
                <a:lnTo>
                  <a:pt x="246" y="351"/>
                </a:lnTo>
                <a:lnTo>
                  <a:pt x="246" y="351"/>
                </a:lnTo>
                <a:lnTo>
                  <a:pt x="237" y="353"/>
                </a:lnTo>
                <a:lnTo>
                  <a:pt x="237" y="353"/>
                </a:lnTo>
                <a:lnTo>
                  <a:pt x="217" y="354"/>
                </a:lnTo>
                <a:lnTo>
                  <a:pt x="217" y="354"/>
                </a:lnTo>
                <a:lnTo>
                  <a:pt x="192" y="355"/>
                </a:lnTo>
                <a:lnTo>
                  <a:pt x="192" y="355"/>
                </a:lnTo>
                <a:lnTo>
                  <a:pt x="143" y="355"/>
                </a:lnTo>
                <a:lnTo>
                  <a:pt x="143" y="355"/>
                </a:lnTo>
                <a:lnTo>
                  <a:pt x="140" y="355"/>
                </a:lnTo>
                <a:lnTo>
                  <a:pt x="140" y="355"/>
                </a:lnTo>
                <a:lnTo>
                  <a:pt x="142" y="355"/>
                </a:lnTo>
                <a:lnTo>
                  <a:pt x="142" y="355"/>
                </a:lnTo>
                <a:lnTo>
                  <a:pt x="157" y="355"/>
                </a:lnTo>
                <a:lnTo>
                  <a:pt x="157" y="355"/>
                </a:lnTo>
                <a:lnTo>
                  <a:pt x="193" y="355"/>
                </a:lnTo>
                <a:lnTo>
                  <a:pt x="227" y="355"/>
                </a:lnTo>
                <a:lnTo>
                  <a:pt x="227" y="355"/>
                </a:lnTo>
                <a:lnTo>
                  <a:pt x="264" y="353"/>
                </a:lnTo>
                <a:lnTo>
                  <a:pt x="264" y="353"/>
                </a:lnTo>
                <a:lnTo>
                  <a:pt x="282" y="351"/>
                </a:lnTo>
                <a:lnTo>
                  <a:pt x="282" y="351"/>
                </a:lnTo>
                <a:lnTo>
                  <a:pt x="288" y="350"/>
                </a:lnTo>
                <a:lnTo>
                  <a:pt x="288" y="350"/>
                </a:lnTo>
                <a:close/>
                <a:moveTo>
                  <a:pt x="211" y="306"/>
                </a:moveTo>
                <a:lnTo>
                  <a:pt x="211" y="306"/>
                </a:lnTo>
                <a:lnTo>
                  <a:pt x="213" y="306"/>
                </a:lnTo>
                <a:lnTo>
                  <a:pt x="213" y="304"/>
                </a:lnTo>
                <a:lnTo>
                  <a:pt x="213" y="304"/>
                </a:lnTo>
                <a:lnTo>
                  <a:pt x="213" y="276"/>
                </a:lnTo>
                <a:lnTo>
                  <a:pt x="213" y="276"/>
                </a:lnTo>
                <a:lnTo>
                  <a:pt x="213" y="267"/>
                </a:lnTo>
                <a:lnTo>
                  <a:pt x="213" y="267"/>
                </a:lnTo>
                <a:lnTo>
                  <a:pt x="213" y="260"/>
                </a:lnTo>
                <a:lnTo>
                  <a:pt x="213" y="260"/>
                </a:lnTo>
                <a:lnTo>
                  <a:pt x="211" y="232"/>
                </a:lnTo>
                <a:lnTo>
                  <a:pt x="211" y="232"/>
                </a:lnTo>
                <a:lnTo>
                  <a:pt x="211" y="228"/>
                </a:lnTo>
                <a:lnTo>
                  <a:pt x="211" y="228"/>
                </a:lnTo>
                <a:lnTo>
                  <a:pt x="210" y="226"/>
                </a:lnTo>
                <a:lnTo>
                  <a:pt x="210" y="223"/>
                </a:lnTo>
                <a:lnTo>
                  <a:pt x="210" y="223"/>
                </a:lnTo>
                <a:lnTo>
                  <a:pt x="211" y="222"/>
                </a:lnTo>
                <a:lnTo>
                  <a:pt x="211" y="220"/>
                </a:lnTo>
                <a:lnTo>
                  <a:pt x="211" y="220"/>
                </a:lnTo>
                <a:lnTo>
                  <a:pt x="211" y="215"/>
                </a:lnTo>
                <a:lnTo>
                  <a:pt x="211" y="215"/>
                </a:lnTo>
                <a:lnTo>
                  <a:pt x="209" y="215"/>
                </a:lnTo>
                <a:lnTo>
                  <a:pt x="209" y="215"/>
                </a:lnTo>
                <a:lnTo>
                  <a:pt x="209" y="216"/>
                </a:lnTo>
                <a:lnTo>
                  <a:pt x="209" y="216"/>
                </a:lnTo>
                <a:lnTo>
                  <a:pt x="210" y="256"/>
                </a:lnTo>
                <a:lnTo>
                  <a:pt x="210" y="256"/>
                </a:lnTo>
                <a:lnTo>
                  <a:pt x="210" y="270"/>
                </a:lnTo>
                <a:lnTo>
                  <a:pt x="210" y="270"/>
                </a:lnTo>
                <a:lnTo>
                  <a:pt x="211" y="284"/>
                </a:lnTo>
                <a:lnTo>
                  <a:pt x="211" y="284"/>
                </a:lnTo>
                <a:lnTo>
                  <a:pt x="211" y="304"/>
                </a:lnTo>
                <a:lnTo>
                  <a:pt x="211" y="304"/>
                </a:lnTo>
                <a:lnTo>
                  <a:pt x="211" y="306"/>
                </a:lnTo>
                <a:lnTo>
                  <a:pt x="211" y="306"/>
                </a:lnTo>
                <a:close/>
                <a:moveTo>
                  <a:pt x="172" y="37"/>
                </a:moveTo>
                <a:lnTo>
                  <a:pt x="172" y="37"/>
                </a:lnTo>
                <a:lnTo>
                  <a:pt x="173" y="37"/>
                </a:lnTo>
                <a:lnTo>
                  <a:pt x="173" y="37"/>
                </a:lnTo>
                <a:lnTo>
                  <a:pt x="207" y="37"/>
                </a:lnTo>
                <a:lnTo>
                  <a:pt x="207" y="37"/>
                </a:lnTo>
                <a:lnTo>
                  <a:pt x="219" y="37"/>
                </a:lnTo>
                <a:lnTo>
                  <a:pt x="219" y="37"/>
                </a:lnTo>
                <a:lnTo>
                  <a:pt x="221" y="37"/>
                </a:lnTo>
                <a:lnTo>
                  <a:pt x="221" y="37"/>
                </a:lnTo>
                <a:lnTo>
                  <a:pt x="223" y="34"/>
                </a:lnTo>
                <a:lnTo>
                  <a:pt x="223" y="34"/>
                </a:lnTo>
                <a:lnTo>
                  <a:pt x="220" y="34"/>
                </a:lnTo>
                <a:lnTo>
                  <a:pt x="220" y="34"/>
                </a:lnTo>
                <a:lnTo>
                  <a:pt x="211" y="34"/>
                </a:lnTo>
                <a:lnTo>
                  <a:pt x="211" y="34"/>
                </a:lnTo>
                <a:lnTo>
                  <a:pt x="174" y="36"/>
                </a:lnTo>
                <a:lnTo>
                  <a:pt x="174" y="36"/>
                </a:lnTo>
                <a:lnTo>
                  <a:pt x="173" y="36"/>
                </a:lnTo>
                <a:lnTo>
                  <a:pt x="172" y="37"/>
                </a:lnTo>
                <a:lnTo>
                  <a:pt x="172" y="37"/>
                </a:lnTo>
                <a:close/>
                <a:moveTo>
                  <a:pt x="42" y="333"/>
                </a:moveTo>
                <a:lnTo>
                  <a:pt x="42" y="333"/>
                </a:lnTo>
                <a:lnTo>
                  <a:pt x="39" y="331"/>
                </a:lnTo>
                <a:lnTo>
                  <a:pt x="39" y="331"/>
                </a:lnTo>
                <a:lnTo>
                  <a:pt x="38" y="330"/>
                </a:lnTo>
                <a:lnTo>
                  <a:pt x="38" y="330"/>
                </a:lnTo>
                <a:lnTo>
                  <a:pt x="35" y="327"/>
                </a:lnTo>
                <a:lnTo>
                  <a:pt x="35" y="327"/>
                </a:lnTo>
                <a:lnTo>
                  <a:pt x="31" y="324"/>
                </a:lnTo>
                <a:lnTo>
                  <a:pt x="31" y="324"/>
                </a:lnTo>
                <a:lnTo>
                  <a:pt x="25" y="320"/>
                </a:lnTo>
                <a:lnTo>
                  <a:pt x="25" y="320"/>
                </a:lnTo>
                <a:lnTo>
                  <a:pt x="24" y="319"/>
                </a:lnTo>
                <a:lnTo>
                  <a:pt x="24" y="319"/>
                </a:lnTo>
                <a:lnTo>
                  <a:pt x="24" y="319"/>
                </a:lnTo>
                <a:lnTo>
                  <a:pt x="24" y="319"/>
                </a:lnTo>
                <a:lnTo>
                  <a:pt x="27" y="323"/>
                </a:lnTo>
                <a:lnTo>
                  <a:pt x="30" y="327"/>
                </a:lnTo>
                <a:lnTo>
                  <a:pt x="30" y="327"/>
                </a:lnTo>
                <a:lnTo>
                  <a:pt x="37" y="333"/>
                </a:lnTo>
                <a:lnTo>
                  <a:pt x="37" y="333"/>
                </a:lnTo>
                <a:lnTo>
                  <a:pt x="44" y="337"/>
                </a:lnTo>
                <a:lnTo>
                  <a:pt x="52" y="340"/>
                </a:lnTo>
                <a:lnTo>
                  <a:pt x="52" y="340"/>
                </a:lnTo>
                <a:lnTo>
                  <a:pt x="66" y="346"/>
                </a:lnTo>
                <a:lnTo>
                  <a:pt x="66" y="346"/>
                </a:lnTo>
                <a:lnTo>
                  <a:pt x="68" y="346"/>
                </a:lnTo>
                <a:lnTo>
                  <a:pt x="68" y="346"/>
                </a:lnTo>
                <a:lnTo>
                  <a:pt x="68" y="344"/>
                </a:lnTo>
                <a:lnTo>
                  <a:pt x="68" y="344"/>
                </a:lnTo>
                <a:lnTo>
                  <a:pt x="68" y="344"/>
                </a:lnTo>
                <a:lnTo>
                  <a:pt x="68" y="344"/>
                </a:lnTo>
                <a:lnTo>
                  <a:pt x="54" y="338"/>
                </a:lnTo>
                <a:lnTo>
                  <a:pt x="54" y="338"/>
                </a:lnTo>
                <a:lnTo>
                  <a:pt x="52" y="338"/>
                </a:lnTo>
                <a:lnTo>
                  <a:pt x="52" y="338"/>
                </a:lnTo>
                <a:lnTo>
                  <a:pt x="51" y="338"/>
                </a:lnTo>
                <a:lnTo>
                  <a:pt x="51" y="337"/>
                </a:lnTo>
                <a:lnTo>
                  <a:pt x="51" y="337"/>
                </a:lnTo>
                <a:lnTo>
                  <a:pt x="49" y="337"/>
                </a:lnTo>
                <a:lnTo>
                  <a:pt x="49" y="337"/>
                </a:lnTo>
                <a:lnTo>
                  <a:pt x="47" y="334"/>
                </a:lnTo>
                <a:lnTo>
                  <a:pt x="47" y="334"/>
                </a:lnTo>
                <a:lnTo>
                  <a:pt x="45" y="336"/>
                </a:lnTo>
                <a:lnTo>
                  <a:pt x="45" y="336"/>
                </a:lnTo>
                <a:lnTo>
                  <a:pt x="44" y="336"/>
                </a:lnTo>
                <a:lnTo>
                  <a:pt x="44" y="336"/>
                </a:lnTo>
                <a:lnTo>
                  <a:pt x="42" y="334"/>
                </a:lnTo>
                <a:lnTo>
                  <a:pt x="42" y="334"/>
                </a:lnTo>
                <a:lnTo>
                  <a:pt x="42" y="333"/>
                </a:lnTo>
                <a:lnTo>
                  <a:pt x="42" y="333"/>
                </a:lnTo>
                <a:close/>
                <a:moveTo>
                  <a:pt x="255" y="202"/>
                </a:moveTo>
                <a:lnTo>
                  <a:pt x="255" y="202"/>
                </a:lnTo>
                <a:lnTo>
                  <a:pt x="257" y="202"/>
                </a:lnTo>
                <a:lnTo>
                  <a:pt x="257" y="202"/>
                </a:lnTo>
                <a:lnTo>
                  <a:pt x="257" y="172"/>
                </a:lnTo>
                <a:lnTo>
                  <a:pt x="257" y="172"/>
                </a:lnTo>
                <a:lnTo>
                  <a:pt x="255" y="168"/>
                </a:lnTo>
                <a:lnTo>
                  <a:pt x="255" y="162"/>
                </a:lnTo>
                <a:lnTo>
                  <a:pt x="255" y="162"/>
                </a:lnTo>
                <a:lnTo>
                  <a:pt x="251" y="149"/>
                </a:lnTo>
                <a:lnTo>
                  <a:pt x="251" y="149"/>
                </a:lnTo>
                <a:lnTo>
                  <a:pt x="248" y="141"/>
                </a:lnTo>
                <a:lnTo>
                  <a:pt x="246" y="135"/>
                </a:lnTo>
                <a:lnTo>
                  <a:pt x="246" y="135"/>
                </a:lnTo>
                <a:lnTo>
                  <a:pt x="244" y="134"/>
                </a:lnTo>
                <a:lnTo>
                  <a:pt x="244" y="134"/>
                </a:lnTo>
                <a:lnTo>
                  <a:pt x="248" y="142"/>
                </a:lnTo>
                <a:lnTo>
                  <a:pt x="248" y="142"/>
                </a:lnTo>
                <a:lnTo>
                  <a:pt x="251" y="152"/>
                </a:lnTo>
                <a:lnTo>
                  <a:pt x="251" y="152"/>
                </a:lnTo>
                <a:lnTo>
                  <a:pt x="253" y="162"/>
                </a:lnTo>
                <a:lnTo>
                  <a:pt x="253" y="162"/>
                </a:lnTo>
                <a:lnTo>
                  <a:pt x="254" y="174"/>
                </a:lnTo>
                <a:lnTo>
                  <a:pt x="254" y="185"/>
                </a:lnTo>
                <a:lnTo>
                  <a:pt x="254" y="185"/>
                </a:lnTo>
                <a:lnTo>
                  <a:pt x="254" y="188"/>
                </a:lnTo>
                <a:lnTo>
                  <a:pt x="254" y="188"/>
                </a:lnTo>
                <a:lnTo>
                  <a:pt x="255" y="196"/>
                </a:lnTo>
                <a:lnTo>
                  <a:pt x="255" y="196"/>
                </a:lnTo>
                <a:lnTo>
                  <a:pt x="255" y="202"/>
                </a:lnTo>
                <a:lnTo>
                  <a:pt x="255" y="202"/>
                </a:lnTo>
                <a:close/>
                <a:moveTo>
                  <a:pt x="166" y="12"/>
                </a:moveTo>
                <a:lnTo>
                  <a:pt x="166" y="12"/>
                </a:lnTo>
                <a:lnTo>
                  <a:pt x="169" y="12"/>
                </a:lnTo>
                <a:lnTo>
                  <a:pt x="169" y="12"/>
                </a:lnTo>
                <a:lnTo>
                  <a:pt x="210" y="12"/>
                </a:lnTo>
                <a:lnTo>
                  <a:pt x="210" y="12"/>
                </a:lnTo>
                <a:lnTo>
                  <a:pt x="211" y="10"/>
                </a:lnTo>
                <a:lnTo>
                  <a:pt x="213" y="9"/>
                </a:lnTo>
                <a:lnTo>
                  <a:pt x="213" y="9"/>
                </a:lnTo>
                <a:lnTo>
                  <a:pt x="166" y="9"/>
                </a:lnTo>
                <a:lnTo>
                  <a:pt x="166" y="9"/>
                </a:lnTo>
                <a:lnTo>
                  <a:pt x="166" y="12"/>
                </a:lnTo>
                <a:lnTo>
                  <a:pt x="166" y="12"/>
                </a:lnTo>
                <a:close/>
                <a:moveTo>
                  <a:pt x="10" y="262"/>
                </a:moveTo>
                <a:lnTo>
                  <a:pt x="10" y="262"/>
                </a:lnTo>
                <a:lnTo>
                  <a:pt x="12" y="259"/>
                </a:lnTo>
                <a:lnTo>
                  <a:pt x="12" y="259"/>
                </a:lnTo>
                <a:lnTo>
                  <a:pt x="12" y="256"/>
                </a:lnTo>
                <a:lnTo>
                  <a:pt x="12" y="256"/>
                </a:lnTo>
                <a:lnTo>
                  <a:pt x="12" y="246"/>
                </a:lnTo>
                <a:lnTo>
                  <a:pt x="12" y="246"/>
                </a:lnTo>
                <a:lnTo>
                  <a:pt x="11" y="233"/>
                </a:lnTo>
                <a:lnTo>
                  <a:pt x="11" y="233"/>
                </a:lnTo>
                <a:lnTo>
                  <a:pt x="11" y="232"/>
                </a:lnTo>
                <a:lnTo>
                  <a:pt x="11" y="232"/>
                </a:lnTo>
                <a:lnTo>
                  <a:pt x="11" y="233"/>
                </a:lnTo>
                <a:lnTo>
                  <a:pt x="11" y="233"/>
                </a:lnTo>
                <a:lnTo>
                  <a:pt x="8" y="250"/>
                </a:lnTo>
                <a:lnTo>
                  <a:pt x="8" y="250"/>
                </a:lnTo>
                <a:lnTo>
                  <a:pt x="8" y="255"/>
                </a:lnTo>
                <a:lnTo>
                  <a:pt x="8" y="255"/>
                </a:lnTo>
                <a:lnTo>
                  <a:pt x="10" y="262"/>
                </a:lnTo>
                <a:lnTo>
                  <a:pt x="10" y="262"/>
                </a:lnTo>
                <a:close/>
                <a:moveTo>
                  <a:pt x="356" y="77"/>
                </a:moveTo>
                <a:lnTo>
                  <a:pt x="356" y="77"/>
                </a:lnTo>
                <a:lnTo>
                  <a:pt x="356" y="77"/>
                </a:lnTo>
                <a:lnTo>
                  <a:pt x="356" y="77"/>
                </a:lnTo>
                <a:lnTo>
                  <a:pt x="356" y="76"/>
                </a:lnTo>
                <a:lnTo>
                  <a:pt x="356" y="76"/>
                </a:lnTo>
                <a:lnTo>
                  <a:pt x="355" y="66"/>
                </a:lnTo>
                <a:lnTo>
                  <a:pt x="355" y="66"/>
                </a:lnTo>
                <a:lnTo>
                  <a:pt x="352" y="57"/>
                </a:lnTo>
                <a:lnTo>
                  <a:pt x="349" y="50"/>
                </a:lnTo>
                <a:lnTo>
                  <a:pt x="345" y="43"/>
                </a:lnTo>
                <a:lnTo>
                  <a:pt x="338" y="37"/>
                </a:lnTo>
                <a:lnTo>
                  <a:pt x="338" y="37"/>
                </a:lnTo>
                <a:lnTo>
                  <a:pt x="338" y="36"/>
                </a:lnTo>
                <a:lnTo>
                  <a:pt x="338" y="36"/>
                </a:lnTo>
                <a:lnTo>
                  <a:pt x="338" y="37"/>
                </a:lnTo>
                <a:lnTo>
                  <a:pt x="338" y="37"/>
                </a:lnTo>
                <a:lnTo>
                  <a:pt x="344" y="44"/>
                </a:lnTo>
                <a:lnTo>
                  <a:pt x="348" y="53"/>
                </a:lnTo>
                <a:lnTo>
                  <a:pt x="348" y="53"/>
                </a:lnTo>
                <a:lnTo>
                  <a:pt x="352" y="63"/>
                </a:lnTo>
                <a:lnTo>
                  <a:pt x="352" y="63"/>
                </a:lnTo>
                <a:lnTo>
                  <a:pt x="355" y="74"/>
                </a:lnTo>
                <a:lnTo>
                  <a:pt x="355" y="74"/>
                </a:lnTo>
                <a:lnTo>
                  <a:pt x="356" y="77"/>
                </a:lnTo>
                <a:lnTo>
                  <a:pt x="356" y="77"/>
                </a:lnTo>
                <a:close/>
                <a:moveTo>
                  <a:pt x="213" y="317"/>
                </a:moveTo>
                <a:lnTo>
                  <a:pt x="213" y="317"/>
                </a:lnTo>
                <a:lnTo>
                  <a:pt x="213" y="317"/>
                </a:lnTo>
                <a:lnTo>
                  <a:pt x="213" y="317"/>
                </a:lnTo>
                <a:lnTo>
                  <a:pt x="211" y="317"/>
                </a:lnTo>
                <a:lnTo>
                  <a:pt x="211" y="317"/>
                </a:lnTo>
                <a:lnTo>
                  <a:pt x="189" y="316"/>
                </a:lnTo>
                <a:lnTo>
                  <a:pt x="189" y="316"/>
                </a:lnTo>
                <a:lnTo>
                  <a:pt x="182" y="317"/>
                </a:lnTo>
                <a:lnTo>
                  <a:pt x="174" y="319"/>
                </a:lnTo>
                <a:lnTo>
                  <a:pt x="174" y="319"/>
                </a:lnTo>
                <a:lnTo>
                  <a:pt x="177" y="319"/>
                </a:lnTo>
                <a:lnTo>
                  <a:pt x="177" y="319"/>
                </a:lnTo>
                <a:lnTo>
                  <a:pt x="190" y="319"/>
                </a:lnTo>
                <a:lnTo>
                  <a:pt x="190" y="319"/>
                </a:lnTo>
                <a:lnTo>
                  <a:pt x="196" y="320"/>
                </a:lnTo>
                <a:lnTo>
                  <a:pt x="201" y="319"/>
                </a:lnTo>
                <a:lnTo>
                  <a:pt x="201" y="319"/>
                </a:lnTo>
                <a:lnTo>
                  <a:pt x="210" y="319"/>
                </a:lnTo>
                <a:lnTo>
                  <a:pt x="210" y="319"/>
                </a:lnTo>
                <a:lnTo>
                  <a:pt x="213" y="317"/>
                </a:lnTo>
                <a:lnTo>
                  <a:pt x="213" y="317"/>
                </a:lnTo>
                <a:close/>
                <a:moveTo>
                  <a:pt x="317" y="164"/>
                </a:moveTo>
                <a:lnTo>
                  <a:pt x="317" y="164"/>
                </a:lnTo>
                <a:lnTo>
                  <a:pt x="315" y="178"/>
                </a:lnTo>
                <a:lnTo>
                  <a:pt x="315" y="192"/>
                </a:lnTo>
                <a:lnTo>
                  <a:pt x="315" y="192"/>
                </a:lnTo>
                <a:lnTo>
                  <a:pt x="315" y="220"/>
                </a:lnTo>
                <a:lnTo>
                  <a:pt x="315" y="220"/>
                </a:lnTo>
                <a:lnTo>
                  <a:pt x="317" y="192"/>
                </a:lnTo>
                <a:lnTo>
                  <a:pt x="317" y="164"/>
                </a:lnTo>
                <a:lnTo>
                  <a:pt x="317" y="164"/>
                </a:lnTo>
                <a:close/>
                <a:moveTo>
                  <a:pt x="150" y="310"/>
                </a:moveTo>
                <a:lnTo>
                  <a:pt x="150" y="310"/>
                </a:lnTo>
                <a:lnTo>
                  <a:pt x="150" y="310"/>
                </a:lnTo>
                <a:lnTo>
                  <a:pt x="150" y="310"/>
                </a:lnTo>
                <a:lnTo>
                  <a:pt x="150" y="310"/>
                </a:lnTo>
                <a:lnTo>
                  <a:pt x="150" y="310"/>
                </a:lnTo>
                <a:lnTo>
                  <a:pt x="152" y="304"/>
                </a:lnTo>
                <a:lnTo>
                  <a:pt x="152" y="304"/>
                </a:lnTo>
                <a:lnTo>
                  <a:pt x="155" y="290"/>
                </a:lnTo>
                <a:lnTo>
                  <a:pt x="155" y="290"/>
                </a:lnTo>
                <a:lnTo>
                  <a:pt x="155" y="276"/>
                </a:lnTo>
                <a:lnTo>
                  <a:pt x="155" y="276"/>
                </a:lnTo>
                <a:lnTo>
                  <a:pt x="155" y="257"/>
                </a:lnTo>
                <a:lnTo>
                  <a:pt x="152" y="240"/>
                </a:lnTo>
                <a:lnTo>
                  <a:pt x="152" y="240"/>
                </a:lnTo>
                <a:lnTo>
                  <a:pt x="152" y="240"/>
                </a:lnTo>
                <a:lnTo>
                  <a:pt x="152" y="240"/>
                </a:lnTo>
                <a:lnTo>
                  <a:pt x="152" y="240"/>
                </a:lnTo>
                <a:lnTo>
                  <a:pt x="152" y="240"/>
                </a:lnTo>
                <a:lnTo>
                  <a:pt x="150" y="242"/>
                </a:lnTo>
                <a:lnTo>
                  <a:pt x="150" y="242"/>
                </a:lnTo>
                <a:lnTo>
                  <a:pt x="150" y="246"/>
                </a:lnTo>
                <a:lnTo>
                  <a:pt x="150" y="246"/>
                </a:lnTo>
                <a:lnTo>
                  <a:pt x="152" y="252"/>
                </a:lnTo>
                <a:lnTo>
                  <a:pt x="152" y="252"/>
                </a:lnTo>
                <a:lnTo>
                  <a:pt x="153" y="265"/>
                </a:lnTo>
                <a:lnTo>
                  <a:pt x="153" y="265"/>
                </a:lnTo>
                <a:lnTo>
                  <a:pt x="155" y="286"/>
                </a:lnTo>
                <a:lnTo>
                  <a:pt x="152" y="304"/>
                </a:lnTo>
                <a:lnTo>
                  <a:pt x="152" y="304"/>
                </a:lnTo>
                <a:lnTo>
                  <a:pt x="150" y="310"/>
                </a:lnTo>
                <a:lnTo>
                  <a:pt x="150" y="310"/>
                </a:lnTo>
                <a:close/>
                <a:moveTo>
                  <a:pt x="30" y="127"/>
                </a:moveTo>
                <a:lnTo>
                  <a:pt x="30" y="127"/>
                </a:lnTo>
                <a:lnTo>
                  <a:pt x="31" y="127"/>
                </a:lnTo>
                <a:lnTo>
                  <a:pt x="31" y="127"/>
                </a:lnTo>
                <a:lnTo>
                  <a:pt x="32" y="128"/>
                </a:lnTo>
                <a:lnTo>
                  <a:pt x="32" y="130"/>
                </a:lnTo>
                <a:lnTo>
                  <a:pt x="32" y="130"/>
                </a:lnTo>
                <a:lnTo>
                  <a:pt x="31" y="130"/>
                </a:lnTo>
                <a:lnTo>
                  <a:pt x="31" y="130"/>
                </a:lnTo>
                <a:lnTo>
                  <a:pt x="30" y="132"/>
                </a:lnTo>
                <a:lnTo>
                  <a:pt x="30" y="134"/>
                </a:lnTo>
                <a:lnTo>
                  <a:pt x="30" y="134"/>
                </a:lnTo>
                <a:lnTo>
                  <a:pt x="31" y="137"/>
                </a:lnTo>
                <a:lnTo>
                  <a:pt x="31" y="137"/>
                </a:lnTo>
                <a:lnTo>
                  <a:pt x="32" y="137"/>
                </a:lnTo>
                <a:lnTo>
                  <a:pt x="32" y="135"/>
                </a:lnTo>
                <a:lnTo>
                  <a:pt x="32" y="135"/>
                </a:lnTo>
                <a:lnTo>
                  <a:pt x="34" y="115"/>
                </a:lnTo>
                <a:lnTo>
                  <a:pt x="34" y="115"/>
                </a:lnTo>
                <a:lnTo>
                  <a:pt x="34" y="114"/>
                </a:lnTo>
                <a:lnTo>
                  <a:pt x="34" y="114"/>
                </a:lnTo>
                <a:lnTo>
                  <a:pt x="30" y="118"/>
                </a:lnTo>
                <a:lnTo>
                  <a:pt x="30" y="118"/>
                </a:lnTo>
                <a:lnTo>
                  <a:pt x="30" y="120"/>
                </a:lnTo>
                <a:lnTo>
                  <a:pt x="30" y="120"/>
                </a:lnTo>
                <a:lnTo>
                  <a:pt x="30" y="127"/>
                </a:lnTo>
                <a:lnTo>
                  <a:pt x="30" y="127"/>
                </a:lnTo>
                <a:close/>
                <a:moveTo>
                  <a:pt x="142" y="350"/>
                </a:moveTo>
                <a:lnTo>
                  <a:pt x="142" y="350"/>
                </a:lnTo>
                <a:lnTo>
                  <a:pt x="174" y="350"/>
                </a:lnTo>
                <a:lnTo>
                  <a:pt x="174" y="350"/>
                </a:lnTo>
                <a:lnTo>
                  <a:pt x="174" y="350"/>
                </a:lnTo>
                <a:lnTo>
                  <a:pt x="174" y="350"/>
                </a:lnTo>
                <a:lnTo>
                  <a:pt x="169" y="348"/>
                </a:lnTo>
                <a:lnTo>
                  <a:pt x="169" y="348"/>
                </a:lnTo>
                <a:lnTo>
                  <a:pt x="166" y="348"/>
                </a:lnTo>
                <a:lnTo>
                  <a:pt x="166" y="348"/>
                </a:lnTo>
                <a:lnTo>
                  <a:pt x="165" y="347"/>
                </a:lnTo>
                <a:lnTo>
                  <a:pt x="165" y="347"/>
                </a:lnTo>
                <a:lnTo>
                  <a:pt x="149" y="347"/>
                </a:lnTo>
                <a:lnTo>
                  <a:pt x="149" y="347"/>
                </a:lnTo>
                <a:lnTo>
                  <a:pt x="142" y="348"/>
                </a:lnTo>
                <a:lnTo>
                  <a:pt x="142" y="348"/>
                </a:lnTo>
                <a:lnTo>
                  <a:pt x="142" y="348"/>
                </a:lnTo>
                <a:lnTo>
                  <a:pt x="142" y="350"/>
                </a:lnTo>
                <a:lnTo>
                  <a:pt x="142" y="350"/>
                </a:lnTo>
                <a:close/>
                <a:moveTo>
                  <a:pt x="65" y="9"/>
                </a:moveTo>
                <a:lnTo>
                  <a:pt x="65" y="9"/>
                </a:lnTo>
                <a:lnTo>
                  <a:pt x="65" y="9"/>
                </a:lnTo>
                <a:lnTo>
                  <a:pt x="65" y="9"/>
                </a:lnTo>
                <a:lnTo>
                  <a:pt x="88" y="6"/>
                </a:lnTo>
                <a:lnTo>
                  <a:pt x="88" y="6"/>
                </a:lnTo>
                <a:lnTo>
                  <a:pt x="112" y="3"/>
                </a:lnTo>
                <a:lnTo>
                  <a:pt x="112" y="3"/>
                </a:lnTo>
                <a:lnTo>
                  <a:pt x="136" y="3"/>
                </a:lnTo>
                <a:lnTo>
                  <a:pt x="136" y="3"/>
                </a:lnTo>
                <a:lnTo>
                  <a:pt x="98" y="3"/>
                </a:lnTo>
                <a:lnTo>
                  <a:pt x="98" y="3"/>
                </a:lnTo>
                <a:lnTo>
                  <a:pt x="91" y="3"/>
                </a:lnTo>
                <a:lnTo>
                  <a:pt x="91" y="3"/>
                </a:lnTo>
                <a:lnTo>
                  <a:pt x="72" y="6"/>
                </a:lnTo>
                <a:lnTo>
                  <a:pt x="72" y="6"/>
                </a:lnTo>
                <a:lnTo>
                  <a:pt x="65" y="9"/>
                </a:lnTo>
                <a:lnTo>
                  <a:pt x="65" y="9"/>
                </a:lnTo>
                <a:close/>
                <a:moveTo>
                  <a:pt x="52" y="223"/>
                </a:moveTo>
                <a:lnTo>
                  <a:pt x="52" y="223"/>
                </a:lnTo>
                <a:lnTo>
                  <a:pt x="52" y="225"/>
                </a:lnTo>
                <a:lnTo>
                  <a:pt x="52" y="225"/>
                </a:lnTo>
                <a:lnTo>
                  <a:pt x="45" y="232"/>
                </a:lnTo>
                <a:lnTo>
                  <a:pt x="45" y="232"/>
                </a:lnTo>
                <a:lnTo>
                  <a:pt x="44" y="235"/>
                </a:lnTo>
                <a:lnTo>
                  <a:pt x="44" y="235"/>
                </a:lnTo>
                <a:lnTo>
                  <a:pt x="41" y="247"/>
                </a:lnTo>
                <a:lnTo>
                  <a:pt x="41" y="247"/>
                </a:lnTo>
                <a:lnTo>
                  <a:pt x="41" y="250"/>
                </a:lnTo>
                <a:lnTo>
                  <a:pt x="41" y="250"/>
                </a:lnTo>
                <a:lnTo>
                  <a:pt x="41" y="256"/>
                </a:lnTo>
                <a:lnTo>
                  <a:pt x="41" y="256"/>
                </a:lnTo>
                <a:lnTo>
                  <a:pt x="41" y="257"/>
                </a:lnTo>
                <a:lnTo>
                  <a:pt x="41" y="257"/>
                </a:lnTo>
                <a:lnTo>
                  <a:pt x="42" y="257"/>
                </a:lnTo>
                <a:lnTo>
                  <a:pt x="42" y="257"/>
                </a:lnTo>
                <a:lnTo>
                  <a:pt x="42" y="249"/>
                </a:lnTo>
                <a:lnTo>
                  <a:pt x="45" y="240"/>
                </a:lnTo>
                <a:lnTo>
                  <a:pt x="48" y="232"/>
                </a:lnTo>
                <a:lnTo>
                  <a:pt x="52" y="223"/>
                </a:lnTo>
                <a:lnTo>
                  <a:pt x="52" y="223"/>
                </a:lnTo>
                <a:close/>
                <a:moveTo>
                  <a:pt x="288" y="12"/>
                </a:moveTo>
                <a:lnTo>
                  <a:pt x="288" y="12"/>
                </a:lnTo>
                <a:lnTo>
                  <a:pt x="288" y="12"/>
                </a:lnTo>
                <a:lnTo>
                  <a:pt x="288" y="12"/>
                </a:lnTo>
                <a:lnTo>
                  <a:pt x="297" y="13"/>
                </a:lnTo>
                <a:lnTo>
                  <a:pt x="297" y="13"/>
                </a:lnTo>
                <a:lnTo>
                  <a:pt x="309" y="17"/>
                </a:lnTo>
                <a:lnTo>
                  <a:pt x="309" y="17"/>
                </a:lnTo>
                <a:lnTo>
                  <a:pt x="318" y="20"/>
                </a:lnTo>
                <a:lnTo>
                  <a:pt x="327" y="26"/>
                </a:lnTo>
                <a:lnTo>
                  <a:pt x="327" y="26"/>
                </a:lnTo>
                <a:lnTo>
                  <a:pt x="328" y="26"/>
                </a:lnTo>
                <a:lnTo>
                  <a:pt x="328" y="26"/>
                </a:lnTo>
                <a:lnTo>
                  <a:pt x="339" y="31"/>
                </a:lnTo>
                <a:lnTo>
                  <a:pt x="339" y="31"/>
                </a:lnTo>
                <a:lnTo>
                  <a:pt x="339" y="31"/>
                </a:lnTo>
                <a:lnTo>
                  <a:pt x="339" y="31"/>
                </a:lnTo>
                <a:lnTo>
                  <a:pt x="332" y="26"/>
                </a:lnTo>
                <a:lnTo>
                  <a:pt x="325" y="22"/>
                </a:lnTo>
                <a:lnTo>
                  <a:pt x="325" y="22"/>
                </a:lnTo>
                <a:lnTo>
                  <a:pt x="315" y="17"/>
                </a:lnTo>
                <a:lnTo>
                  <a:pt x="315" y="17"/>
                </a:lnTo>
                <a:lnTo>
                  <a:pt x="305" y="14"/>
                </a:lnTo>
                <a:lnTo>
                  <a:pt x="295" y="13"/>
                </a:lnTo>
                <a:lnTo>
                  <a:pt x="295" y="13"/>
                </a:lnTo>
                <a:lnTo>
                  <a:pt x="288" y="12"/>
                </a:lnTo>
                <a:lnTo>
                  <a:pt x="288" y="12"/>
                </a:lnTo>
                <a:close/>
                <a:moveTo>
                  <a:pt x="226" y="39"/>
                </a:moveTo>
                <a:lnTo>
                  <a:pt x="226" y="39"/>
                </a:lnTo>
                <a:lnTo>
                  <a:pt x="226" y="39"/>
                </a:lnTo>
                <a:lnTo>
                  <a:pt x="226" y="39"/>
                </a:lnTo>
                <a:lnTo>
                  <a:pt x="238" y="39"/>
                </a:lnTo>
                <a:lnTo>
                  <a:pt x="253" y="39"/>
                </a:lnTo>
                <a:lnTo>
                  <a:pt x="253" y="39"/>
                </a:lnTo>
                <a:lnTo>
                  <a:pt x="253" y="39"/>
                </a:lnTo>
                <a:lnTo>
                  <a:pt x="251" y="39"/>
                </a:lnTo>
                <a:lnTo>
                  <a:pt x="251" y="39"/>
                </a:lnTo>
                <a:lnTo>
                  <a:pt x="243" y="37"/>
                </a:lnTo>
                <a:lnTo>
                  <a:pt x="243" y="37"/>
                </a:lnTo>
                <a:lnTo>
                  <a:pt x="230" y="36"/>
                </a:lnTo>
                <a:lnTo>
                  <a:pt x="230" y="36"/>
                </a:lnTo>
                <a:lnTo>
                  <a:pt x="228" y="36"/>
                </a:lnTo>
                <a:lnTo>
                  <a:pt x="228" y="36"/>
                </a:lnTo>
                <a:lnTo>
                  <a:pt x="226" y="39"/>
                </a:lnTo>
                <a:lnTo>
                  <a:pt x="226" y="39"/>
                </a:lnTo>
                <a:close/>
                <a:moveTo>
                  <a:pt x="102" y="37"/>
                </a:moveTo>
                <a:lnTo>
                  <a:pt x="102" y="37"/>
                </a:lnTo>
                <a:lnTo>
                  <a:pt x="103" y="37"/>
                </a:lnTo>
                <a:lnTo>
                  <a:pt x="103" y="37"/>
                </a:lnTo>
                <a:lnTo>
                  <a:pt x="118" y="37"/>
                </a:lnTo>
                <a:lnTo>
                  <a:pt x="118" y="37"/>
                </a:lnTo>
                <a:lnTo>
                  <a:pt x="123" y="37"/>
                </a:lnTo>
                <a:lnTo>
                  <a:pt x="129" y="36"/>
                </a:lnTo>
                <a:lnTo>
                  <a:pt x="129" y="36"/>
                </a:lnTo>
                <a:lnTo>
                  <a:pt x="128" y="36"/>
                </a:lnTo>
                <a:lnTo>
                  <a:pt x="128" y="36"/>
                </a:lnTo>
                <a:lnTo>
                  <a:pt x="115" y="36"/>
                </a:lnTo>
                <a:lnTo>
                  <a:pt x="115" y="36"/>
                </a:lnTo>
                <a:lnTo>
                  <a:pt x="112" y="36"/>
                </a:lnTo>
                <a:lnTo>
                  <a:pt x="109" y="34"/>
                </a:lnTo>
                <a:lnTo>
                  <a:pt x="109" y="34"/>
                </a:lnTo>
                <a:lnTo>
                  <a:pt x="108" y="34"/>
                </a:lnTo>
                <a:lnTo>
                  <a:pt x="108" y="34"/>
                </a:lnTo>
                <a:lnTo>
                  <a:pt x="105" y="34"/>
                </a:lnTo>
                <a:lnTo>
                  <a:pt x="105" y="34"/>
                </a:lnTo>
                <a:lnTo>
                  <a:pt x="105" y="34"/>
                </a:lnTo>
                <a:lnTo>
                  <a:pt x="105" y="34"/>
                </a:lnTo>
                <a:lnTo>
                  <a:pt x="102" y="37"/>
                </a:lnTo>
                <a:lnTo>
                  <a:pt x="102" y="37"/>
                </a:lnTo>
                <a:close/>
                <a:moveTo>
                  <a:pt x="22" y="83"/>
                </a:moveTo>
                <a:lnTo>
                  <a:pt x="22" y="83"/>
                </a:lnTo>
                <a:lnTo>
                  <a:pt x="24" y="80"/>
                </a:lnTo>
                <a:lnTo>
                  <a:pt x="24" y="77"/>
                </a:lnTo>
                <a:lnTo>
                  <a:pt x="24" y="77"/>
                </a:lnTo>
                <a:lnTo>
                  <a:pt x="24" y="74"/>
                </a:lnTo>
                <a:lnTo>
                  <a:pt x="24" y="74"/>
                </a:lnTo>
                <a:lnTo>
                  <a:pt x="24" y="73"/>
                </a:lnTo>
                <a:lnTo>
                  <a:pt x="24" y="73"/>
                </a:lnTo>
                <a:lnTo>
                  <a:pt x="22" y="74"/>
                </a:lnTo>
                <a:lnTo>
                  <a:pt x="22" y="74"/>
                </a:lnTo>
                <a:lnTo>
                  <a:pt x="18" y="78"/>
                </a:lnTo>
                <a:lnTo>
                  <a:pt x="18" y="78"/>
                </a:lnTo>
                <a:lnTo>
                  <a:pt x="17" y="80"/>
                </a:lnTo>
                <a:lnTo>
                  <a:pt x="15" y="81"/>
                </a:lnTo>
                <a:lnTo>
                  <a:pt x="15" y="81"/>
                </a:lnTo>
                <a:lnTo>
                  <a:pt x="15" y="88"/>
                </a:lnTo>
                <a:lnTo>
                  <a:pt x="15" y="88"/>
                </a:lnTo>
                <a:lnTo>
                  <a:pt x="17" y="85"/>
                </a:lnTo>
                <a:lnTo>
                  <a:pt x="17" y="85"/>
                </a:lnTo>
                <a:lnTo>
                  <a:pt x="18" y="84"/>
                </a:lnTo>
                <a:lnTo>
                  <a:pt x="20" y="83"/>
                </a:lnTo>
                <a:lnTo>
                  <a:pt x="20" y="83"/>
                </a:lnTo>
                <a:lnTo>
                  <a:pt x="20" y="81"/>
                </a:lnTo>
                <a:lnTo>
                  <a:pt x="20" y="81"/>
                </a:lnTo>
                <a:lnTo>
                  <a:pt x="21" y="80"/>
                </a:lnTo>
                <a:lnTo>
                  <a:pt x="21" y="80"/>
                </a:lnTo>
                <a:lnTo>
                  <a:pt x="22" y="81"/>
                </a:lnTo>
                <a:lnTo>
                  <a:pt x="22" y="81"/>
                </a:lnTo>
                <a:lnTo>
                  <a:pt x="22" y="83"/>
                </a:lnTo>
                <a:lnTo>
                  <a:pt x="22" y="83"/>
                </a:lnTo>
                <a:close/>
                <a:moveTo>
                  <a:pt x="142" y="17"/>
                </a:moveTo>
                <a:lnTo>
                  <a:pt x="142" y="17"/>
                </a:lnTo>
                <a:lnTo>
                  <a:pt x="136" y="19"/>
                </a:lnTo>
                <a:lnTo>
                  <a:pt x="136" y="19"/>
                </a:lnTo>
                <a:lnTo>
                  <a:pt x="135" y="19"/>
                </a:lnTo>
                <a:lnTo>
                  <a:pt x="135" y="19"/>
                </a:lnTo>
                <a:lnTo>
                  <a:pt x="132" y="22"/>
                </a:lnTo>
                <a:lnTo>
                  <a:pt x="132" y="22"/>
                </a:lnTo>
                <a:lnTo>
                  <a:pt x="129" y="24"/>
                </a:lnTo>
                <a:lnTo>
                  <a:pt x="129" y="24"/>
                </a:lnTo>
                <a:lnTo>
                  <a:pt x="138" y="24"/>
                </a:lnTo>
                <a:lnTo>
                  <a:pt x="138" y="24"/>
                </a:lnTo>
                <a:lnTo>
                  <a:pt x="142" y="17"/>
                </a:lnTo>
                <a:lnTo>
                  <a:pt x="142" y="17"/>
                </a:lnTo>
                <a:close/>
                <a:moveTo>
                  <a:pt x="318" y="250"/>
                </a:moveTo>
                <a:lnTo>
                  <a:pt x="318" y="250"/>
                </a:lnTo>
                <a:lnTo>
                  <a:pt x="318" y="273"/>
                </a:lnTo>
                <a:lnTo>
                  <a:pt x="318" y="273"/>
                </a:lnTo>
                <a:lnTo>
                  <a:pt x="319" y="270"/>
                </a:lnTo>
                <a:lnTo>
                  <a:pt x="319" y="270"/>
                </a:lnTo>
                <a:lnTo>
                  <a:pt x="319" y="265"/>
                </a:lnTo>
                <a:lnTo>
                  <a:pt x="321" y="260"/>
                </a:lnTo>
                <a:lnTo>
                  <a:pt x="321" y="260"/>
                </a:lnTo>
                <a:lnTo>
                  <a:pt x="319" y="253"/>
                </a:lnTo>
                <a:lnTo>
                  <a:pt x="319" y="253"/>
                </a:lnTo>
                <a:lnTo>
                  <a:pt x="319" y="252"/>
                </a:lnTo>
                <a:lnTo>
                  <a:pt x="318" y="250"/>
                </a:lnTo>
                <a:lnTo>
                  <a:pt x="318" y="250"/>
                </a:lnTo>
                <a:close/>
                <a:moveTo>
                  <a:pt x="25" y="309"/>
                </a:moveTo>
                <a:lnTo>
                  <a:pt x="25" y="309"/>
                </a:lnTo>
                <a:lnTo>
                  <a:pt x="27" y="307"/>
                </a:lnTo>
                <a:lnTo>
                  <a:pt x="27" y="306"/>
                </a:lnTo>
                <a:lnTo>
                  <a:pt x="27" y="306"/>
                </a:lnTo>
                <a:lnTo>
                  <a:pt x="22" y="296"/>
                </a:lnTo>
                <a:lnTo>
                  <a:pt x="20" y="286"/>
                </a:lnTo>
                <a:lnTo>
                  <a:pt x="20" y="286"/>
                </a:lnTo>
                <a:lnTo>
                  <a:pt x="20" y="284"/>
                </a:lnTo>
                <a:lnTo>
                  <a:pt x="20" y="284"/>
                </a:lnTo>
                <a:lnTo>
                  <a:pt x="17" y="284"/>
                </a:lnTo>
                <a:lnTo>
                  <a:pt x="17" y="284"/>
                </a:lnTo>
                <a:lnTo>
                  <a:pt x="21" y="297"/>
                </a:lnTo>
                <a:lnTo>
                  <a:pt x="25" y="309"/>
                </a:lnTo>
                <a:lnTo>
                  <a:pt x="25" y="309"/>
                </a:lnTo>
                <a:close/>
                <a:moveTo>
                  <a:pt x="277" y="334"/>
                </a:moveTo>
                <a:lnTo>
                  <a:pt x="277" y="334"/>
                </a:lnTo>
                <a:lnTo>
                  <a:pt x="280" y="333"/>
                </a:lnTo>
                <a:lnTo>
                  <a:pt x="280" y="333"/>
                </a:lnTo>
                <a:lnTo>
                  <a:pt x="285" y="333"/>
                </a:lnTo>
                <a:lnTo>
                  <a:pt x="285" y="333"/>
                </a:lnTo>
                <a:lnTo>
                  <a:pt x="287" y="331"/>
                </a:lnTo>
                <a:lnTo>
                  <a:pt x="287" y="331"/>
                </a:lnTo>
                <a:lnTo>
                  <a:pt x="285" y="330"/>
                </a:lnTo>
                <a:lnTo>
                  <a:pt x="285" y="330"/>
                </a:lnTo>
                <a:lnTo>
                  <a:pt x="284" y="330"/>
                </a:lnTo>
                <a:lnTo>
                  <a:pt x="284" y="330"/>
                </a:lnTo>
                <a:lnTo>
                  <a:pt x="281" y="330"/>
                </a:lnTo>
                <a:lnTo>
                  <a:pt x="281" y="330"/>
                </a:lnTo>
                <a:lnTo>
                  <a:pt x="280" y="330"/>
                </a:lnTo>
                <a:lnTo>
                  <a:pt x="280" y="328"/>
                </a:lnTo>
                <a:lnTo>
                  <a:pt x="280" y="328"/>
                </a:lnTo>
                <a:lnTo>
                  <a:pt x="278" y="328"/>
                </a:lnTo>
                <a:lnTo>
                  <a:pt x="278" y="328"/>
                </a:lnTo>
                <a:lnTo>
                  <a:pt x="274" y="328"/>
                </a:lnTo>
                <a:lnTo>
                  <a:pt x="270" y="331"/>
                </a:lnTo>
                <a:lnTo>
                  <a:pt x="270" y="331"/>
                </a:lnTo>
                <a:lnTo>
                  <a:pt x="273" y="331"/>
                </a:lnTo>
                <a:lnTo>
                  <a:pt x="273" y="331"/>
                </a:lnTo>
                <a:lnTo>
                  <a:pt x="275" y="331"/>
                </a:lnTo>
                <a:lnTo>
                  <a:pt x="277" y="333"/>
                </a:lnTo>
                <a:lnTo>
                  <a:pt x="277" y="333"/>
                </a:lnTo>
                <a:lnTo>
                  <a:pt x="277" y="334"/>
                </a:lnTo>
                <a:lnTo>
                  <a:pt x="277" y="334"/>
                </a:lnTo>
                <a:close/>
                <a:moveTo>
                  <a:pt x="78" y="162"/>
                </a:moveTo>
                <a:lnTo>
                  <a:pt x="78" y="162"/>
                </a:lnTo>
                <a:lnTo>
                  <a:pt x="81" y="162"/>
                </a:lnTo>
                <a:lnTo>
                  <a:pt x="81" y="162"/>
                </a:lnTo>
                <a:lnTo>
                  <a:pt x="91" y="164"/>
                </a:lnTo>
                <a:lnTo>
                  <a:pt x="91" y="164"/>
                </a:lnTo>
                <a:lnTo>
                  <a:pt x="98" y="164"/>
                </a:lnTo>
                <a:lnTo>
                  <a:pt x="106" y="166"/>
                </a:lnTo>
                <a:lnTo>
                  <a:pt x="106" y="166"/>
                </a:lnTo>
                <a:lnTo>
                  <a:pt x="112" y="169"/>
                </a:lnTo>
                <a:lnTo>
                  <a:pt x="119" y="174"/>
                </a:lnTo>
                <a:lnTo>
                  <a:pt x="119" y="174"/>
                </a:lnTo>
                <a:lnTo>
                  <a:pt x="120" y="174"/>
                </a:lnTo>
                <a:lnTo>
                  <a:pt x="120" y="174"/>
                </a:lnTo>
                <a:lnTo>
                  <a:pt x="119" y="172"/>
                </a:lnTo>
                <a:lnTo>
                  <a:pt x="119" y="172"/>
                </a:lnTo>
                <a:lnTo>
                  <a:pt x="113" y="168"/>
                </a:lnTo>
                <a:lnTo>
                  <a:pt x="108" y="166"/>
                </a:lnTo>
                <a:lnTo>
                  <a:pt x="95" y="162"/>
                </a:lnTo>
                <a:lnTo>
                  <a:pt x="95" y="162"/>
                </a:lnTo>
                <a:lnTo>
                  <a:pt x="86" y="162"/>
                </a:lnTo>
                <a:lnTo>
                  <a:pt x="78" y="162"/>
                </a:lnTo>
                <a:lnTo>
                  <a:pt x="78" y="162"/>
                </a:lnTo>
                <a:close/>
                <a:moveTo>
                  <a:pt x="17" y="185"/>
                </a:moveTo>
                <a:lnTo>
                  <a:pt x="17" y="185"/>
                </a:lnTo>
                <a:lnTo>
                  <a:pt x="18" y="185"/>
                </a:lnTo>
                <a:lnTo>
                  <a:pt x="20" y="186"/>
                </a:lnTo>
                <a:lnTo>
                  <a:pt x="20" y="186"/>
                </a:lnTo>
                <a:lnTo>
                  <a:pt x="20" y="193"/>
                </a:lnTo>
                <a:lnTo>
                  <a:pt x="20" y="193"/>
                </a:lnTo>
                <a:lnTo>
                  <a:pt x="20" y="195"/>
                </a:lnTo>
                <a:lnTo>
                  <a:pt x="20" y="195"/>
                </a:lnTo>
                <a:lnTo>
                  <a:pt x="22" y="192"/>
                </a:lnTo>
                <a:lnTo>
                  <a:pt x="22" y="192"/>
                </a:lnTo>
                <a:lnTo>
                  <a:pt x="22" y="189"/>
                </a:lnTo>
                <a:lnTo>
                  <a:pt x="22" y="189"/>
                </a:lnTo>
                <a:lnTo>
                  <a:pt x="22" y="181"/>
                </a:lnTo>
                <a:lnTo>
                  <a:pt x="22" y="181"/>
                </a:lnTo>
                <a:lnTo>
                  <a:pt x="22" y="179"/>
                </a:lnTo>
                <a:lnTo>
                  <a:pt x="22" y="179"/>
                </a:lnTo>
                <a:lnTo>
                  <a:pt x="17" y="184"/>
                </a:lnTo>
                <a:lnTo>
                  <a:pt x="17" y="184"/>
                </a:lnTo>
                <a:lnTo>
                  <a:pt x="17" y="185"/>
                </a:lnTo>
                <a:lnTo>
                  <a:pt x="17" y="185"/>
                </a:lnTo>
                <a:close/>
                <a:moveTo>
                  <a:pt x="207" y="347"/>
                </a:moveTo>
                <a:lnTo>
                  <a:pt x="207" y="347"/>
                </a:lnTo>
                <a:lnTo>
                  <a:pt x="206" y="347"/>
                </a:lnTo>
                <a:lnTo>
                  <a:pt x="204" y="346"/>
                </a:lnTo>
                <a:lnTo>
                  <a:pt x="204" y="346"/>
                </a:lnTo>
                <a:lnTo>
                  <a:pt x="201" y="346"/>
                </a:lnTo>
                <a:lnTo>
                  <a:pt x="199" y="346"/>
                </a:lnTo>
                <a:lnTo>
                  <a:pt x="199" y="346"/>
                </a:lnTo>
                <a:lnTo>
                  <a:pt x="199" y="347"/>
                </a:lnTo>
                <a:lnTo>
                  <a:pt x="199" y="347"/>
                </a:lnTo>
                <a:lnTo>
                  <a:pt x="197" y="350"/>
                </a:lnTo>
                <a:lnTo>
                  <a:pt x="197" y="350"/>
                </a:lnTo>
                <a:lnTo>
                  <a:pt x="204" y="350"/>
                </a:lnTo>
                <a:lnTo>
                  <a:pt x="204" y="350"/>
                </a:lnTo>
                <a:lnTo>
                  <a:pt x="206" y="350"/>
                </a:lnTo>
                <a:lnTo>
                  <a:pt x="207" y="348"/>
                </a:lnTo>
                <a:lnTo>
                  <a:pt x="207" y="348"/>
                </a:lnTo>
                <a:lnTo>
                  <a:pt x="207" y="347"/>
                </a:lnTo>
                <a:lnTo>
                  <a:pt x="207" y="347"/>
                </a:lnTo>
                <a:close/>
                <a:moveTo>
                  <a:pt x="291" y="44"/>
                </a:moveTo>
                <a:lnTo>
                  <a:pt x="291" y="44"/>
                </a:lnTo>
                <a:lnTo>
                  <a:pt x="300" y="50"/>
                </a:lnTo>
                <a:lnTo>
                  <a:pt x="300" y="50"/>
                </a:lnTo>
                <a:lnTo>
                  <a:pt x="302" y="47"/>
                </a:lnTo>
                <a:lnTo>
                  <a:pt x="302" y="47"/>
                </a:lnTo>
                <a:lnTo>
                  <a:pt x="298" y="44"/>
                </a:lnTo>
                <a:lnTo>
                  <a:pt x="295" y="41"/>
                </a:lnTo>
                <a:lnTo>
                  <a:pt x="295" y="41"/>
                </a:lnTo>
                <a:lnTo>
                  <a:pt x="291" y="44"/>
                </a:lnTo>
                <a:lnTo>
                  <a:pt x="291" y="44"/>
                </a:lnTo>
                <a:close/>
                <a:moveTo>
                  <a:pt x="28" y="107"/>
                </a:moveTo>
                <a:lnTo>
                  <a:pt x="28" y="107"/>
                </a:lnTo>
                <a:lnTo>
                  <a:pt x="28" y="108"/>
                </a:lnTo>
                <a:lnTo>
                  <a:pt x="28" y="108"/>
                </a:lnTo>
                <a:lnTo>
                  <a:pt x="30" y="108"/>
                </a:lnTo>
                <a:lnTo>
                  <a:pt x="30" y="108"/>
                </a:lnTo>
                <a:lnTo>
                  <a:pt x="32" y="107"/>
                </a:lnTo>
                <a:lnTo>
                  <a:pt x="32" y="107"/>
                </a:lnTo>
                <a:lnTo>
                  <a:pt x="34" y="107"/>
                </a:lnTo>
                <a:lnTo>
                  <a:pt x="34" y="105"/>
                </a:lnTo>
                <a:lnTo>
                  <a:pt x="34" y="105"/>
                </a:lnTo>
                <a:lnTo>
                  <a:pt x="35" y="97"/>
                </a:lnTo>
                <a:lnTo>
                  <a:pt x="35" y="97"/>
                </a:lnTo>
                <a:lnTo>
                  <a:pt x="32" y="97"/>
                </a:lnTo>
                <a:lnTo>
                  <a:pt x="32" y="97"/>
                </a:lnTo>
                <a:lnTo>
                  <a:pt x="31" y="98"/>
                </a:lnTo>
                <a:lnTo>
                  <a:pt x="31" y="98"/>
                </a:lnTo>
                <a:lnTo>
                  <a:pt x="32" y="100"/>
                </a:lnTo>
                <a:lnTo>
                  <a:pt x="32" y="103"/>
                </a:lnTo>
                <a:lnTo>
                  <a:pt x="32" y="103"/>
                </a:lnTo>
                <a:lnTo>
                  <a:pt x="31" y="104"/>
                </a:lnTo>
                <a:lnTo>
                  <a:pt x="31" y="104"/>
                </a:lnTo>
                <a:lnTo>
                  <a:pt x="28" y="107"/>
                </a:lnTo>
                <a:lnTo>
                  <a:pt x="28" y="107"/>
                </a:lnTo>
                <a:lnTo>
                  <a:pt x="28" y="107"/>
                </a:lnTo>
                <a:lnTo>
                  <a:pt x="28" y="107"/>
                </a:lnTo>
                <a:close/>
                <a:moveTo>
                  <a:pt x="79" y="166"/>
                </a:moveTo>
                <a:lnTo>
                  <a:pt x="79" y="166"/>
                </a:lnTo>
                <a:lnTo>
                  <a:pt x="84" y="168"/>
                </a:lnTo>
                <a:lnTo>
                  <a:pt x="89" y="168"/>
                </a:lnTo>
                <a:lnTo>
                  <a:pt x="89" y="168"/>
                </a:lnTo>
                <a:lnTo>
                  <a:pt x="96" y="169"/>
                </a:lnTo>
                <a:lnTo>
                  <a:pt x="96" y="169"/>
                </a:lnTo>
                <a:lnTo>
                  <a:pt x="96" y="166"/>
                </a:lnTo>
                <a:lnTo>
                  <a:pt x="96" y="166"/>
                </a:lnTo>
                <a:lnTo>
                  <a:pt x="88" y="165"/>
                </a:lnTo>
                <a:lnTo>
                  <a:pt x="79" y="166"/>
                </a:lnTo>
                <a:lnTo>
                  <a:pt x="79" y="166"/>
                </a:lnTo>
                <a:close/>
                <a:moveTo>
                  <a:pt x="51" y="172"/>
                </a:moveTo>
                <a:lnTo>
                  <a:pt x="51" y="172"/>
                </a:lnTo>
                <a:lnTo>
                  <a:pt x="49" y="174"/>
                </a:lnTo>
                <a:lnTo>
                  <a:pt x="49" y="174"/>
                </a:lnTo>
                <a:lnTo>
                  <a:pt x="48" y="176"/>
                </a:lnTo>
                <a:lnTo>
                  <a:pt x="48" y="179"/>
                </a:lnTo>
                <a:lnTo>
                  <a:pt x="48" y="179"/>
                </a:lnTo>
                <a:lnTo>
                  <a:pt x="48" y="182"/>
                </a:lnTo>
                <a:lnTo>
                  <a:pt x="48" y="182"/>
                </a:lnTo>
                <a:lnTo>
                  <a:pt x="48" y="184"/>
                </a:lnTo>
                <a:lnTo>
                  <a:pt x="48" y="184"/>
                </a:lnTo>
                <a:lnTo>
                  <a:pt x="52" y="179"/>
                </a:lnTo>
                <a:lnTo>
                  <a:pt x="52" y="179"/>
                </a:lnTo>
                <a:lnTo>
                  <a:pt x="52" y="179"/>
                </a:lnTo>
                <a:lnTo>
                  <a:pt x="52" y="179"/>
                </a:lnTo>
                <a:lnTo>
                  <a:pt x="54" y="175"/>
                </a:lnTo>
                <a:lnTo>
                  <a:pt x="54" y="175"/>
                </a:lnTo>
                <a:lnTo>
                  <a:pt x="52" y="175"/>
                </a:lnTo>
                <a:lnTo>
                  <a:pt x="51" y="172"/>
                </a:lnTo>
                <a:lnTo>
                  <a:pt x="51" y="172"/>
                </a:lnTo>
                <a:close/>
                <a:moveTo>
                  <a:pt x="8" y="97"/>
                </a:moveTo>
                <a:lnTo>
                  <a:pt x="8" y="97"/>
                </a:lnTo>
                <a:lnTo>
                  <a:pt x="10" y="95"/>
                </a:lnTo>
                <a:lnTo>
                  <a:pt x="10" y="95"/>
                </a:lnTo>
                <a:lnTo>
                  <a:pt x="11" y="81"/>
                </a:lnTo>
                <a:lnTo>
                  <a:pt x="11" y="81"/>
                </a:lnTo>
                <a:lnTo>
                  <a:pt x="14" y="70"/>
                </a:lnTo>
                <a:lnTo>
                  <a:pt x="14" y="70"/>
                </a:lnTo>
                <a:lnTo>
                  <a:pt x="15" y="63"/>
                </a:lnTo>
                <a:lnTo>
                  <a:pt x="15" y="63"/>
                </a:lnTo>
                <a:lnTo>
                  <a:pt x="15" y="63"/>
                </a:lnTo>
                <a:lnTo>
                  <a:pt x="15" y="63"/>
                </a:lnTo>
                <a:lnTo>
                  <a:pt x="11" y="76"/>
                </a:lnTo>
                <a:lnTo>
                  <a:pt x="11" y="76"/>
                </a:lnTo>
                <a:lnTo>
                  <a:pt x="10" y="87"/>
                </a:lnTo>
                <a:lnTo>
                  <a:pt x="8" y="97"/>
                </a:lnTo>
                <a:lnTo>
                  <a:pt x="8" y="97"/>
                </a:lnTo>
                <a:close/>
                <a:moveTo>
                  <a:pt x="92" y="178"/>
                </a:moveTo>
                <a:lnTo>
                  <a:pt x="92" y="178"/>
                </a:lnTo>
                <a:lnTo>
                  <a:pt x="91" y="178"/>
                </a:lnTo>
                <a:lnTo>
                  <a:pt x="89" y="178"/>
                </a:lnTo>
                <a:lnTo>
                  <a:pt x="85" y="179"/>
                </a:lnTo>
                <a:lnTo>
                  <a:pt x="85" y="179"/>
                </a:lnTo>
                <a:lnTo>
                  <a:pt x="86" y="186"/>
                </a:lnTo>
                <a:lnTo>
                  <a:pt x="86" y="186"/>
                </a:lnTo>
                <a:lnTo>
                  <a:pt x="91" y="184"/>
                </a:lnTo>
                <a:lnTo>
                  <a:pt x="92" y="178"/>
                </a:lnTo>
                <a:lnTo>
                  <a:pt x="92" y="178"/>
                </a:lnTo>
                <a:close/>
                <a:moveTo>
                  <a:pt x="236" y="137"/>
                </a:moveTo>
                <a:lnTo>
                  <a:pt x="236" y="137"/>
                </a:lnTo>
                <a:lnTo>
                  <a:pt x="238" y="138"/>
                </a:lnTo>
                <a:lnTo>
                  <a:pt x="238" y="141"/>
                </a:lnTo>
                <a:lnTo>
                  <a:pt x="238" y="141"/>
                </a:lnTo>
                <a:lnTo>
                  <a:pt x="238" y="142"/>
                </a:lnTo>
                <a:lnTo>
                  <a:pt x="238" y="142"/>
                </a:lnTo>
                <a:lnTo>
                  <a:pt x="243" y="149"/>
                </a:lnTo>
                <a:lnTo>
                  <a:pt x="243" y="149"/>
                </a:lnTo>
                <a:lnTo>
                  <a:pt x="243" y="151"/>
                </a:lnTo>
                <a:lnTo>
                  <a:pt x="243" y="151"/>
                </a:lnTo>
                <a:lnTo>
                  <a:pt x="243" y="147"/>
                </a:lnTo>
                <a:lnTo>
                  <a:pt x="240" y="141"/>
                </a:lnTo>
                <a:lnTo>
                  <a:pt x="237" y="134"/>
                </a:lnTo>
                <a:lnTo>
                  <a:pt x="234" y="131"/>
                </a:lnTo>
                <a:lnTo>
                  <a:pt x="234" y="131"/>
                </a:lnTo>
                <a:lnTo>
                  <a:pt x="236" y="137"/>
                </a:lnTo>
                <a:lnTo>
                  <a:pt x="236" y="137"/>
                </a:lnTo>
                <a:close/>
                <a:moveTo>
                  <a:pt x="221" y="327"/>
                </a:moveTo>
                <a:lnTo>
                  <a:pt x="221" y="327"/>
                </a:lnTo>
                <a:lnTo>
                  <a:pt x="231" y="317"/>
                </a:lnTo>
                <a:lnTo>
                  <a:pt x="231" y="317"/>
                </a:lnTo>
                <a:lnTo>
                  <a:pt x="230" y="317"/>
                </a:lnTo>
                <a:lnTo>
                  <a:pt x="228" y="317"/>
                </a:lnTo>
                <a:lnTo>
                  <a:pt x="228" y="317"/>
                </a:lnTo>
                <a:lnTo>
                  <a:pt x="224" y="320"/>
                </a:lnTo>
                <a:lnTo>
                  <a:pt x="220" y="324"/>
                </a:lnTo>
                <a:lnTo>
                  <a:pt x="220" y="324"/>
                </a:lnTo>
                <a:lnTo>
                  <a:pt x="220" y="326"/>
                </a:lnTo>
                <a:lnTo>
                  <a:pt x="220" y="326"/>
                </a:lnTo>
                <a:lnTo>
                  <a:pt x="221" y="327"/>
                </a:lnTo>
                <a:lnTo>
                  <a:pt x="221" y="327"/>
                </a:lnTo>
                <a:close/>
                <a:moveTo>
                  <a:pt x="349" y="269"/>
                </a:moveTo>
                <a:lnTo>
                  <a:pt x="349" y="269"/>
                </a:lnTo>
                <a:lnTo>
                  <a:pt x="351" y="256"/>
                </a:lnTo>
                <a:lnTo>
                  <a:pt x="351" y="247"/>
                </a:lnTo>
                <a:lnTo>
                  <a:pt x="351" y="247"/>
                </a:lnTo>
                <a:lnTo>
                  <a:pt x="348" y="266"/>
                </a:lnTo>
                <a:lnTo>
                  <a:pt x="348" y="266"/>
                </a:lnTo>
                <a:lnTo>
                  <a:pt x="349" y="269"/>
                </a:lnTo>
                <a:lnTo>
                  <a:pt x="349" y="269"/>
                </a:lnTo>
                <a:close/>
                <a:moveTo>
                  <a:pt x="49" y="211"/>
                </a:moveTo>
                <a:lnTo>
                  <a:pt x="49" y="211"/>
                </a:lnTo>
                <a:lnTo>
                  <a:pt x="48" y="209"/>
                </a:lnTo>
                <a:lnTo>
                  <a:pt x="48" y="209"/>
                </a:lnTo>
                <a:lnTo>
                  <a:pt x="48" y="211"/>
                </a:lnTo>
                <a:lnTo>
                  <a:pt x="48" y="211"/>
                </a:lnTo>
                <a:lnTo>
                  <a:pt x="37" y="223"/>
                </a:lnTo>
                <a:lnTo>
                  <a:pt x="37" y="223"/>
                </a:lnTo>
                <a:lnTo>
                  <a:pt x="37" y="225"/>
                </a:lnTo>
                <a:lnTo>
                  <a:pt x="37" y="228"/>
                </a:lnTo>
                <a:lnTo>
                  <a:pt x="37" y="228"/>
                </a:lnTo>
                <a:lnTo>
                  <a:pt x="42" y="218"/>
                </a:lnTo>
                <a:lnTo>
                  <a:pt x="49" y="211"/>
                </a:lnTo>
                <a:lnTo>
                  <a:pt x="49" y="211"/>
                </a:lnTo>
                <a:close/>
                <a:moveTo>
                  <a:pt x="21" y="282"/>
                </a:moveTo>
                <a:lnTo>
                  <a:pt x="21" y="282"/>
                </a:lnTo>
                <a:lnTo>
                  <a:pt x="25" y="294"/>
                </a:lnTo>
                <a:lnTo>
                  <a:pt x="30" y="306"/>
                </a:lnTo>
                <a:lnTo>
                  <a:pt x="30" y="306"/>
                </a:lnTo>
                <a:lnTo>
                  <a:pt x="25" y="289"/>
                </a:lnTo>
                <a:lnTo>
                  <a:pt x="25" y="289"/>
                </a:lnTo>
                <a:lnTo>
                  <a:pt x="24" y="289"/>
                </a:lnTo>
                <a:lnTo>
                  <a:pt x="24" y="289"/>
                </a:lnTo>
                <a:lnTo>
                  <a:pt x="24" y="287"/>
                </a:lnTo>
                <a:lnTo>
                  <a:pt x="24" y="287"/>
                </a:lnTo>
                <a:lnTo>
                  <a:pt x="22" y="284"/>
                </a:lnTo>
                <a:lnTo>
                  <a:pt x="21" y="282"/>
                </a:lnTo>
                <a:lnTo>
                  <a:pt x="21" y="282"/>
                </a:lnTo>
                <a:close/>
                <a:moveTo>
                  <a:pt x="201" y="23"/>
                </a:moveTo>
                <a:lnTo>
                  <a:pt x="201" y="23"/>
                </a:lnTo>
                <a:lnTo>
                  <a:pt x="201" y="23"/>
                </a:lnTo>
                <a:lnTo>
                  <a:pt x="201" y="23"/>
                </a:lnTo>
                <a:lnTo>
                  <a:pt x="210" y="23"/>
                </a:lnTo>
                <a:lnTo>
                  <a:pt x="210" y="23"/>
                </a:lnTo>
                <a:lnTo>
                  <a:pt x="210" y="23"/>
                </a:lnTo>
                <a:lnTo>
                  <a:pt x="210" y="23"/>
                </a:lnTo>
                <a:lnTo>
                  <a:pt x="211" y="20"/>
                </a:lnTo>
                <a:lnTo>
                  <a:pt x="211" y="20"/>
                </a:lnTo>
                <a:lnTo>
                  <a:pt x="206" y="19"/>
                </a:lnTo>
                <a:lnTo>
                  <a:pt x="206" y="19"/>
                </a:lnTo>
                <a:lnTo>
                  <a:pt x="206" y="19"/>
                </a:lnTo>
                <a:lnTo>
                  <a:pt x="206" y="19"/>
                </a:lnTo>
                <a:lnTo>
                  <a:pt x="201" y="23"/>
                </a:lnTo>
                <a:lnTo>
                  <a:pt x="201" y="23"/>
                </a:lnTo>
                <a:close/>
                <a:moveTo>
                  <a:pt x="149" y="299"/>
                </a:moveTo>
                <a:lnTo>
                  <a:pt x="149" y="299"/>
                </a:lnTo>
                <a:lnTo>
                  <a:pt x="152" y="282"/>
                </a:lnTo>
                <a:lnTo>
                  <a:pt x="150" y="266"/>
                </a:lnTo>
                <a:lnTo>
                  <a:pt x="150" y="266"/>
                </a:lnTo>
                <a:lnTo>
                  <a:pt x="150" y="282"/>
                </a:lnTo>
                <a:lnTo>
                  <a:pt x="149" y="299"/>
                </a:lnTo>
                <a:lnTo>
                  <a:pt x="149" y="299"/>
                </a:lnTo>
                <a:close/>
                <a:moveTo>
                  <a:pt x="111" y="203"/>
                </a:moveTo>
                <a:lnTo>
                  <a:pt x="111" y="203"/>
                </a:lnTo>
                <a:lnTo>
                  <a:pt x="113" y="201"/>
                </a:lnTo>
                <a:lnTo>
                  <a:pt x="113" y="201"/>
                </a:lnTo>
                <a:lnTo>
                  <a:pt x="113" y="201"/>
                </a:lnTo>
                <a:lnTo>
                  <a:pt x="113" y="201"/>
                </a:lnTo>
                <a:lnTo>
                  <a:pt x="113" y="196"/>
                </a:lnTo>
                <a:lnTo>
                  <a:pt x="113" y="196"/>
                </a:lnTo>
                <a:lnTo>
                  <a:pt x="105" y="202"/>
                </a:lnTo>
                <a:lnTo>
                  <a:pt x="105" y="202"/>
                </a:lnTo>
                <a:lnTo>
                  <a:pt x="111" y="203"/>
                </a:lnTo>
                <a:lnTo>
                  <a:pt x="111" y="203"/>
                </a:lnTo>
                <a:close/>
                <a:moveTo>
                  <a:pt x="285" y="343"/>
                </a:moveTo>
                <a:lnTo>
                  <a:pt x="285" y="343"/>
                </a:lnTo>
                <a:lnTo>
                  <a:pt x="285" y="343"/>
                </a:lnTo>
                <a:lnTo>
                  <a:pt x="285" y="343"/>
                </a:lnTo>
                <a:lnTo>
                  <a:pt x="284" y="343"/>
                </a:lnTo>
                <a:lnTo>
                  <a:pt x="284" y="343"/>
                </a:lnTo>
                <a:lnTo>
                  <a:pt x="277" y="344"/>
                </a:lnTo>
                <a:lnTo>
                  <a:pt x="277" y="344"/>
                </a:lnTo>
                <a:lnTo>
                  <a:pt x="271" y="344"/>
                </a:lnTo>
                <a:lnTo>
                  <a:pt x="271" y="344"/>
                </a:lnTo>
                <a:lnTo>
                  <a:pt x="268" y="343"/>
                </a:lnTo>
                <a:lnTo>
                  <a:pt x="268" y="343"/>
                </a:lnTo>
                <a:lnTo>
                  <a:pt x="264" y="343"/>
                </a:lnTo>
                <a:lnTo>
                  <a:pt x="264" y="343"/>
                </a:lnTo>
                <a:lnTo>
                  <a:pt x="260" y="344"/>
                </a:lnTo>
                <a:lnTo>
                  <a:pt x="260" y="344"/>
                </a:lnTo>
                <a:lnTo>
                  <a:pt x="267" y="344"/>
                </a:lnTo>
                <a:lnTo>
                  <a:pt x="267" y="344"/>
                </a:lnTo>
                <a:lnTo>
                  <a:pt x="281" y="344"/>
                </a:lnTo>
                <a:lnTo>
                  <a:pt x="281" y="344"/>
                </a:lnTo>
                <a:lnTo>
                  <a:pt x="284" y="344"/>
                </a:lnTo>
                <a:lnTo>
                  <a:pt x="284" y="344"/>
                </a:lnTo>
                <a:lnTo>
                  <a:pt x="285" y="343"/>
                </a:lnTo>
                <a:lnTo>
                  <a:pt x="285" y="343"/>
                </a:lnTo>
                <a:close/>
                <a:moveTo>
                  <a:pt x="238" y="147"/>
                </a:moveTo>
                <a:lnTo>
                  <a:pt x="238" y="147"/>
                </a:lnTo>
                <a:lnTo>
                  <a:pt x="237" y="147"/>
                </a:lnTo>
                <a:lnTo>
                  <a:pt x="237" y="147"/>
                </a:lnTo>
                <a:lnTo>
                  <a:pt x="238" y="148"/>
                </a:lnTo>
                <a:lnTo>
                  <a:pt x="238" y="148"/>
                </a:lnTo>
                <a:lnTo>
                  <a:pt x="240" y="161"/>
                </a:lnTo>
                <a:lnTo>
                  <a:pt x="240" y="161"/>
                </a:lnTo>
                <a:lnTo>
                  <a:pt x="241" y="164"/>
                </a:lnTo>
                <a:lnTo>
                  <a:pt x="241" y="164"/>
                </a:lnTo>
                <a:lnTo>
                  <a:pt x="243" y="166"/>
                </a:lnTo>
                <a:lnTo>
                  <a:pt x="243" y="166"/>
                </a:lnTo>
                <a:lnTo>
                  <a:pt x="243" y="162"/>
                </a:lnTo>
                <a:lnTo>
                  <a:pt x="243" y="162"/>
                </a:lnTo>
                <a:lnTo>
                  <a:pt x="243" y="158"/>
                </a:lnTo>
                <a:lnTo>
                  <a:pt x="241" y="155"/>
                </a:lnTo>
                <a:lnTo>
                  <a:pt x="241" y="155"/>
                </a:lnTo>
                <a:lnTo>
                  <a:pt x="238" y="147"/>
                </a:lnTo>
                <a:lnTo>
                  <a:pt x="238" y="147"/>
                </a:lnTo>
                <a:close/>
                <a:moveTo>
                  <a:pt x="57" y="331"/>
                </a:moveTo>
                <a:lnTo>
                  <a:pt x="57" y="331"/>
                </a:lnTo>
                <a:lnTo>
                  <a:pt x="62" y="333"/>
                </a:lnTo>
                <a:lnTo>
                  <a:pt x="62" y="333"/>
                </a:lnTo>
                <a:lnTo>
                  <a:pt x="64" y="326"/>
                </a:lnTo>
                <a:lnTo>
                  <a:pt x="64" y="326"/>
                </a:lnTo>
                <a:lnTo>
                  <a:pt x="61" y="324"/>
                </a:lnTo>
                <a:lnTo>
                  <a:pt x="61" y="324"/>
                </a:lnTo>
                <a:lnTo>
                  <a:pt x="57" y="331"/>
                </a:lnTo>
                <a:lnTo>
                  <a:pt x="57" y="331"/>
                </a:lnTo>
                <a:close/>
                <a:moveTo>
                  <a:pt x="228" y="348"/>
                </a:moveTo>
                <a:lnTo>
                  <a:pt x="228" y="348"/>
                </a:lnTo>
                <a:lnTo>
                  <a:pt x="228" y="348"/>
                </a:lnTo>
                <a:lnTo>
                  <a:pt x="228" y="348"/>
                </a:lnTo>
                <a:lnTo>
                  <a:pt x="228" y="348"/>
                </a:lnTo>
                <a:lnTo>
                  <a:pt x="228" y="348"/>
                </a:lnTo>
                <a:lnTo>
                  <a:pt x="227" y="347"/>
                </a:lnTo>
                <a:lnTo>
                  <a:pt x="226" y="347"/>
                </a:lnTo>
                <a:lnTo>
                  <a:pt x="226" y="347"/>
                </a:lnTo>
                <a:lnTo>
                  <a:pt x="214" y="347"/>
                </a:lnTo>
                <a:lnTo>
                  <a:pt x="214" y="347"/>
                </a:lnTo>
                <a:lnTo>
                  <a:pt x="213" y="348"/>
                </a:lnTo>
                <a:lnTo>
                  <a:pt x="211" y="350"/>
                </a:lnTo>
                <a:lnTo>
                  <a:pt x="211" y="350"/>
                </a:lnTo>
                <a:lnTo>
                  <a:pt x="228" y="348"/>
                </a:lnTo>
                <a:lnTo>
                  <a:pt x="228" y="348"/>
                </a:lnTo>
                <a:close/>
                <a:moveTo>
                  <a:pt x="47" y="105"/>
                </a:moveTo>
                <a:lnTo>
                  <a:pt x="47" y="105"/>
                </a:lnTo>
                <a:lnTo>
                  <a:pt x="47" y="104"/>
                </a:lnTo>
                <a:lnTo>
                  <a:pt x="48" y="103"/>
                </a:lnTo>
                <a:lnTo>
                  <a:pt x="48" y="103"/>
                </a:lnTo>
                <a:lnTo>
                  <a:pt x="51" y="103"/>
                </a:lnTo>
                <a:lnTo>
                  <a:pt x="51" y="103"/>
                </a:lnTo>
                <a:lnTo>
                  <a:pt x="52" y="101"/>
                </a:lnTo>
                <a:lnTo>
                  <a:pt x="52" y="101"/>
                </a:lnTo>
                <a:lnTo>
                  <a:pt x="52" y="100"/>
                </a:lnTo>
                <a:lnTo>
                  <a:pt x="52" y="100"/>
                </a:lnTo>
                <a:lnTo>
                  <a:pt x="49" y="100"/>
                </a:lnTo>
                <a:lnTo>
                  <a:pt x="49" y="100"/>
                </a:lnTo>
                <a:lnTo>
                  <a:pt x="48" y="100"/>
                </a:lnTo>
                <a:lnTo>
                  <a:pt x="48" y="100"/>
                </a:lnTo>
                <a:lnTo>
                  <a:pt x="41" y="105"/>
                </a:lnTo>
                <a:lnTo>
                  <a:pt x="41" y="105"/>
                </a:lnTo>
                <a:lnTo>
                  <a:pt x="41" y="105"/>
                </a:lnTo>
                <a:lnTo>
                  <a:pt x="41" y="105"/>
                </a:lnTo>
                <a:lnTo>
                  <a:pt x="47" y="105"/>
                </a:lnTo>
                <a:lnTo>
                  <a:pt x="47" y="105"/>
                </a:lnTo>
                <a:close/>
                <a:moveTo>
                  <a:pt x="240" y="334"/>
                </a:moveTo>
                <a:lnTo>
                  <a:pt x="240" y="334"/>
                </a:lnTo>
                <a:lnTo>
                  <a:pt x="238" y="333"/>
                </a:lnTo>
                <a:lnTo>
                  <a:pt x="237" y="331"/>
                </a:lnTo>
                <a:lnTo>
                  <a:pt x="237" y="331"/>
                </a:lnTo>
                <a:lnTo>
                  <a:pt x="237" y="326"/>
                </a:lnTo>
                <a:lnTo>
                  <a:pt x="237" y="326"/>
                </a:lnTo>
                <a:lnTo>
                  <a:pt x="237" y="324"/>
                </a:lnTo>
                <a:lnTo>
                  <a:pt x="237" y="324"/>
                </a:lnTo>
                <a:lnTo>
                  <a:pt x="237" y="324"/>
                </a:lnTo>
                <a:lnTo>
                  <a:pt x="237" y="324"/>
                </a:lnTo>
                <a:lnTo>
                  <a:pt x="236" y="328"/>
                </a:lnTo>
                <a:lnTo>
                  <a:pt x="236" y="328"/>
                </a:lnTo>
                <a:lnTo>
                  <a:pt x="234" y="336"/>
                </a:lnTo>
                <a:lnTo>
                  <a:pt x="234" y="336"/>
                </a:lnTo>
                <a:lnTo>
                  <a:pt x="234" y="336"/>
                </a:lnTo>
                <a:lnTo>
                  <a:pt x="234" y="336"/>
                </a:lnTo>
                <a:lnTo>
                  <a:pt x="238" y="336"/>
                </a:lnTo>
                <a:lnTo>
                  <a:pt x="238" y="336"/>
                </a:lnTo>
                <a:lnTo>
                  <a:pt x="238" y="336"/>
                </a:lnTo>
                <a:lnTo>
                  <a:pt x="238" y="336"/>
                </a:lnTo>
                <a:lnTo>
                  <a:pt x="240" y="334"/>
                </a:lnTo>
                <a:lnTo>
                  <a:pt x="240" y="334"/>
                </a:lnTo>
                <a:lnTo>
                  <a:pt x="240" y="334"/>
                </a:lnTo>
                <a:close/>
                <a:moveTo>
                  <a:pt x="51" y="301"/>
                </a:moveTo>
                <a:lnTo>
                  <a:pt x="51" y="301"/>
                </a:lnTo>
                <a:lnTo>
                  <a:pt x="51" y="301"/>
                </a:lnTo>
                <a:lnTo>
                  <a:pt x="51" y="301"/>
                </a:lnTo>
                <a:lnTo>
                  <a:pt x="52" y="301"/>
                </a:lnTo>
                <a:lnTo>
                  <a:pt x="54" y="301"/>
                </a:lnTo>
                <a:lnTo>
                  <a:pt x="54" y="301"/>
                </a:lnTo>
                <a:lnTo>
                  <a:pt x="55" y="301"/>
                </a:lnTo>
                <a:lnTo>
                  <a:pt x="55" y="301"/>
                </a:lnTo>
                <a:lnTo>
                  <a:pt x="58" y="301"/>
                </a:lnTo>
                <a:lnTo>
                  <a:pt x="58" y="301"/>
                </a:lnTo>
                <a:lnTo>
                  <a:pt x="61" y="301"/>
                </a:lnTo>
                <a:lnTo>
                  <a:pt x="61" y="301"/>
                </a:lnTo>
                <a:lnTo>
                  <a:pt x="61" y="301"/>
                </a:lnTo>
                <a:lnTo>
                  <a:pt x="61" y="301"/>
                </a:lnTo>
                <a:lnTo>
                  <a:pt x="55" y="300"/>
                </a:lnTo>
                <a:lnTo>
                  <a:pt x="55" y="300"/>
                </a:lnTo>
                <a:lnTo>
                  <a:pt x="52" y="299"/>
                </a:lnTo>
                <a:lnTo>
                  <a:pt x="52" y="299"/>
                </a:lnTo>
                <a:lnTo>
                  <a:pt x="51" y="297"/>
                </a:lnTo>
                <a:lnTo>
                  <a:pt x="49" y="296"/>
                </a:lnTo>
                <a:lnTo>
                  <a:pt x="49" y="296"/>
                </a:lnTo>
                <a:lnTo>
                  <a:pt x="49" y="300"/>
                </a:lnTo>
                <a:lnTo>
                  <a:pt x="49" y="300"/>
                </a:lnTo>
                <a:lnTo>
                  <a:pt x="49" y="301"/>
                </a:lnTo>
                <a:lnTo>
                  <a:pt x="51" y="301"/>
                </a:lnTo>
                <a:lnTo>
                  <a:pt x="51" y="301"/>
                </a:lnTo>
                <a:close/>
                <a:moveTo>
                  <a:pt x="10" y="168"/>
                </a:moveTo>
                <a:lnTo>
                  <a:pt x="10" y="168"/>
                </a:lnTo>
                <a:lnTo>
                  <a:pt x="11" y="165"/>
                </a:lnTo>
                <a:lnTo>
                  <a:pt x="11" y="165"/>
                </a:lnTo>
                <a:lnTo>
                  <a:pt x="11" y="157"/>
                </a:lnTo>
                <a:lnTo>
                  <a:pt x="11" y="157"/>
                </a:lnTo>
                <a:lnTo>
                  <a:pt x="10" y="155"/>
                </a:lnTo>
                <a:lnTo>
                  <a:pt x="10" y="155"/>
                </a:lnTo>
                <a:lnTo>
                  <a:pt x="10" y="154"/>
                </a:lnTo>
                <a:lnTo>
                  <a:pt x="10" y="154"/>
                </a:lnTo>
                <a:lnTo>
                  <a:pt x="11" y="149"/>
                </a:lnTo>
                <a:lnTo>
                  <a:pt x="11" y="149"/>
                </a:lnTo>
                <a:lnTo>
                  <a:pt x="11" y="142"/>
                </a:lnTo>
                <a:lnTo>
                  <a:pt x="11" y="142"/>
                </a:lnTo>
                <a:lnTo>
                  <a:pt x="11" y="141"/>
                </a:lnTo>
                <a:lnTo>
                  <a:pt x="10" y="141"/>
                </a:lnTo>
                <a:lnTo>
                  <a:pt x="10" y="141"/>
                </a:lnTo>
                <a:lnTo>
                  <a:pt x="10" y="168"/>
                </a:lnTo>
                <a:lnTo>
                  <a:pt x="10" y="168"/>
                </a:lnTo>
                <a:close/>
                <a:moveTo>
                  <a:pt x="152" y="17"/>
                </a:moveTo>
                <a:lnTo>
                  <a:pt x="152" y="17"/>
                </a:lnTo>
                <a:lnTo>
                  <a:pt x="152" y="17"/>
                </a:lnTo>
                <a:lnTo>
                  <a:pt x="152" y="17"/>
                </a:lnTo>
                <a:lnTo>
                  <a:pt x="145" y="17"/>
                </a:lnTo>
                <a:lnTo>
                  <a:pt x="145" y="17"/>
                </a:lnTo>
                <a:lnTo>
                  <a:pt x="142" y="24"/>
                </a:lnTo>
                <a:lnTo>
                  <a:pt x="142" y="24"/>
                </a:lnTo>
                <a:lnTo>
                  <a:pt x="145" y="24"/>
                </a:lnTo>
                <a:lnTo>
                  <a:pt x="147" y="22"/>
                </a:lnTo>
                <a:lnTo>
                  <a:pt x="147" y="22"/>
                </a:lnTo>
                <a:lnTo>
                  <a:pt x="146" y="20"/>
                </a:lnTo>
                <a:lnTo>
                  <a:pt x="149" y="19"/>
                </a:lnTo>
                <a:lnTo>
                  <a:pt x="149" y="19"/>
                </a:lnTo>
                <a:lnTo>
                  <a:pt x="150" y="19"/>
                </a:lnTo>
                <a:lnTo>
                  <a:pt x="150" y="19"/>
                </a:lnTo>
                <a:lnTo>
                  <a:pt x="152" y="17"/>
                </a:lnTo>
                <a:lnTo>
                  <a:pt x="152" y="17"/>
                </a:lnTo>
                <a:close/>
                <a:moveTo>
                  <a:pt x="331" y="336"/>
                </a:moveTo>
                <a:lnTo>
                  <a:pt x="331" y="336"/>
                </a:lnTo>
                <a:lnTo>
                  <a:pt x="331" y="336"/>
                </a:lnTo>
                <a:lnTo>
                  <a:pt x="331" y="336"/>
                </a:lnTo>
                <a:lnTo>
                  <a:pt x="334" y="334"/>
                </a:lnTo>
                <a:lnTo>
                  <a:pt x="334" y="334"/>
                </a:lnTo>
                <a:lnTo>
                  <a:pt x="339" y="328"/>
                </a:lnTo>
                <a:lnTo>
                  <a:pt x="342" y="321"/>
                </a:lnTo>
                <a:lnTo>
                  <a:pt x="342" y="321"/>
                </a:lnTo>
                <a:lnTo>
                  <a:pt x="346" y="309"/>
                </a:lnTo>
                <a:lnTo>
                  <a:pt x="346" y="309"/>
                </a:lnTo>
                <a:lnTo>
                  <a:pt x="346" y="307"/>
                </a:lnTo>
                <a:lnTo>
                  <a:pt x="346" y="307"/>
                </a:lnTo>
                <a:lnTo>
                  <a:pt x="346" y="309"/>
                </a:lnTo>
                <a:lnTo>
                  <a:pt x="346" y="309"/>
                </a:lnTo>
                <a:lnTo>
                  <a:pt x="342" y="320"/>
                </a:lnTo>
                <a:lnTo>
                  <a:pt x="342" y="320"/>
                </a:lnTo>
                <a:lnTo>
                  <a:pt x="336" y="330"/>
                </a:lnTo>
                <a:lnTo>
                  <a:pt x="336" y="330"/>
                </a:lnTo>
                <a:lnTo>
                  <a:pt x="332" y="334"/>
                </a:lnTo>
                <a:lnTo>
                  <a:pt x="332" y="334"/>
                </a:lnTo>
                <a:lnTo>
                  <a:pt x="331" y="336"/>
                </a:lnTo>
                <a:lnTo>
                  <a:pt x="331" y="336"/>
                </a:lnTo>
                <a:close/>
                <a:moveTo>
                  <a:pt x="213" y="124"/>
                </a:moveTo>
                <a:lnTo>
                  <a:pt x="213" y="124"/>
                </a:lnTo>
                <a:lnTo>
                  <a:pt x="216" y="122"/>
                </a:lnTo>
                <a:lnTo>
                  <a:pt x="216" y="122"/>
                </a:lnTo>
                <a:lnTo>
                  <a:pt x="216" y="121"/>
                </a:lnTo>
                <a:lnTo>
                  <a:pt x="216" y="120"/>
                </a:lnTo>
                <a:lnTo>
                  <a:pt x="216" y="120"/>
                </a:lnTo>
                <a:lnTo>
                  <a:pt x="211" y="115"/>
                </a:lnTo>
                <a:lnTo>
                  <a:pt x="211" y="115"/>
                </a:lnTo>
                <a:lnTo>
                  <a:pt x="209" y="120"/>
                </a:lnTo>
                <a:lnTo>
                  <a:pt x="209" y="120"/>
                </a:lnTo>
                <a:lnTo>
                  <a:pt x="213" y="124"/>
                </a:lnTo>
                <a:lnTo>
                  <a:pt x="213" y="124"/>
                </a:lnTo>
                <a:close/>
                <a:moveTo>
                  <a:pt x="37" y="174"/>
                </a:moveTo>
                <a:lnTo>
                  <a:pt x="37" y="174"/>
                </a:lnTo>
                <a:lnTo>
                  <a:pt x="35" y="176"/>
                </a:lnTo>
                <a:lnTo>
                  <a:pt x="35" y="176"/>
                </a:lnTo>
                <a:lnTo>
                  <a:pt x="35" y="181"/>
                </a:lnTo>
                <a:lnTo>
                  <a:pt x="35" y="181"/>
                </a:lnTo>
                <a:lnTo>
                  <a:pt x="42" y="174"/>
                </a:lnTo>
                <a:lnTo>
                  <a:pt x="42" y="174"/>
                </a:lnTo>
                <a:lnTo>
                  <a:pt x="37" y="174"/>
                </a:lnTo>
                <a:lnTo>
                  <a:pt x="37" y="174"/>
                </a:lnTo>
                <a:close/>
                <a:moveTo>
                  <a:pt x="217" y="165"/>
                </a:moveTo>
                <a:lnTo>
                  <a:pt x="217" y="165"/>
                </a:lnTo>
                <a:lnTo>
                  <a:pt x="217" y="165"/>
                </a:lnTo>
                <a:lnTo>
                  <a:pt x="217" y="165"/>
                </a:lnTo>
                <a:lnTo>
                  <a:pt x="217" y="155"/>
                </a:lnTo>
                <a:lnTo>
                  <a:pt x="217" y="155"/>
                </a:lnTo>
                <a:lnTo>
                  <a:pt x="217" y="154"/>
                </a:lnTo>
                <a:lnTo>
                  <a:pt x="217" y="154"/>
                </a:lnTo>
                <a:lnTo>
                  <a:pt x="216" y="152"/>
                </a:lnTo>
                <a:lnTo>
                  <a:pt x="216" y="152"/>
                </a:lnTo>
                <a:lnTo>
                  <a:pt x="214" y="154"/>
                </a:lnTo>
                <a:lnTo>
                  <a:pt x="214" y="154"/>
                </a:lnTo>
                <a:lnTo>
                  <a:pt x="214" y="159"/>
                </a:lnTo>
                <a:lnTo>
                  <a:pt x="217" y="165"/>
                </a:lnTo>
                <a:lnTo>
                  <a:pt x="217" y="165"/>
                </a:lnTo>
                <a:close/>
                <a:moveTo>
                  <a:pt x="193" y="23"/>
                </a:moveTo>
                <a:lnTo>
                  <a:pt x="193" y="23"/>
                </a:lnTo>
                <a:lnTo>
                  <a:pt x="196" y="23"/>
                </a:lnTo>
                <a:lnTo>
                  <a:pt x="199" y="22"/>
                </a:lnTo>
                <a:lnTo>
                  <a:pt x="199" y="22"/>
                </a:lnTo>
                <a:lnTo>
                  <a:pt x="200" y="20"/>
                </a:lnTo>
                <a:lnTo>
                  <a:pt x="200" y="20"/>
                </a:lnTo>
                <a:lnTo>
                  <a:pt x="201" y="19"/>
                </a:lnTo>
                <a:lnTo>
                  <a:pt x="201" y="19"/>
                </a:lnTo>
                <a:lnTo>
                  <a:pt x="196" y="17"/>
                </a:lnTo>
                <a:lnTo>
                  <a:pt x="196" y="17"/>
                </a:lnTo>
                <a:lnTo>
                  <a:pt x="196" y="19"/>
                </a:lnTo>
                <a:lnTo>
                  <a:pt x="196" y="19"/>
                </a:lnTo>
                <a:lnTo>
                  <a:pt x="193" y="23"/>
                </a:lnTo>
                <a:lnTo>
                  <a:pt x="193" y="23"/>
                </a:lnTo>
                <a:close/>
                <a:moveTo>
                  <a:pt x="237" y="208"/>
                </a:moveTo>
                <a:lnTo>
                  <a:pt x="237" y="208"/>
                </a:lnTo>
                <a:lnTo>
                  <a:pt x="241" y="205"/>
                </a:lnTo>
                <a:lnTo>
                  <a:pt x="241" y="205"/>
                </a:lnTo>
                <a:lnTo>
                  <a:pt x="240" y="199"/>
                </a:lnTo>
                <a:lnTo>
                  <a:pt x="240" y="199"/>
                </a:lnTo>
                <a:lnTo>
                  <a:pt x="237" y="202"/>
                </a:lnTo>
                <a:lnTo>
                  <a:pt x="237" y="202"/>
                </a:lnTo>
                <a:lnTo>
                  <a:pt x="237" y="203"/>
                </a:lnTo>
                <a:lnTo>
                  <a:pt x="237" y="203"/>
                </a:lnTo>
                <a:lnTo>
                  <a:pt x="237" y="208"/>
                </a:lnTo>
                <a:lnTo>
                  <a:pt x="237" y="208"/>
                </a:lnTo>
                <a:close/>
                <a:moveTo>
                  <a:pt x="47" y="168"/>
                </a:moveTo>
                <a:lnTo>
                  <a:pt x="47" y="168"/>
                </a:lnTo>
                <a:lnTo>
                  <a:pt x="47" y="168"/>
                </a:lnTo>
                <a:lnTo>
                  <a:pt x="47" y="168"/>
                </a:lnTo>
                <a:lnTo>
                  <a:pt x="49" y="168"/>
                </a:lnTo>
                <a:lnTo>
                  <a:pt x="49" y="168"/>
                </a:lnTo>
                <a:lnTo>
                  <a:pt x="51" y="168"/>
                </a:lnTo>
                <a:lnTo>
                  <a:pt x="51" y="168"/>
                </a:lnTo>
                <a:lnTo>
                  <a:pt x="54" y="168"/>
                </a:lnTo>
                <a:lnTo>
                  <a:pt x="54" y="168"/>
                </a:lnTo>
                <a:lnTo>
                  <a:pt x="61" y="168"/>
                </a:lnTo>
                <a:lnTo>
                  <a:pt x="61" y="168"/>
                </a:lnTo>
                <a:lnTo>
                  <a:pt x="59" y="166"/>
                </a:lnTo>
                <a:lnTo>
                  <a:pt x="59" y="166"/>
                </a:lnTo>
                <a:lnTo>
                  <a:pt x="52" y="165"/>
                </a:lnTo>
                <a:lnTo>
                  <a:pt x="52" y="165"/>
                </a:lnTo>
                <a:lnTo>
                  <a:pt x="51" y="165"/>
                </a:lnTo>
                <a:lnTo>
                  <a:pt x="51" y="165"/>
                </a:lnTo>
                <a:lnTo>
                  <a:pt x="47" y="168"/>
                </a:lnTo>
                <a:lnTo>
                  <a:pt x="47" y="168"/>
                </a:lnTo>
                <a:close/>
                <a:moveTo>
                  <a:pt x="86" y="344"/>
                </a:moveTo>
                <a:lnTo>
                  <a:pt x="86" y="344"/>
                </a:lnTo>
                <a:lnTo>
                  <a:pt x="75" y="341"/>
                </a:lnTo>
                <a:lnTo>
                  <a:pt x="75" y="341"/>
                </a:lnTo>
                <a:lnTo>
                  <a:pt x="75" y="343"/>
                </a:lnTo>
                <a:lnTo>
                  <a:pt x="75" y="343"/>
                </a:lnTo>
                <a:lnTo>
                  <a:pt x="74" y="344"/>
                </a:lnTo>
                <a:lnTo>
                  <a:pt x="74" y="346"/>
                </a:lnTo>
                <a:lnTo>
                  <a:pt x="74" y="346"/>
                </a:lnTo>
                <a:lnTo>
                  <a:pt x="72" y="346"/>
                </a:lnTo>
                <a:lnTo>
                  <a:pt x="72" y="346"/>
                </a:lnTo>
                <a:lnTo>
                  <a:pt x="71" y="346"/>
                </a:lnTo>
                <a:lnTo>
                  <a:pt x="71" y="346"/>
                </a:lnTo>
                <a:lnTo>
                  <a:pt x="75" y="347"/>
                </a:lnTo>
                <a:lnTo>
                  <a:pt x="75" y="347"/>
                </a:lnTo>
                <a:lnTo>
                  <a:pt x="75" y="346"/>
                </a:lnTo>
                <a:lnTo>
                  <a:pt x="75" y="346"/>
                </a:lnTo>
                <a:lnTo>
                  <a:pt x="75" y="344"/>
                </a:lnTo>
                <a:lnTo>
                  <a:pt x="76" y="344"/>
                </a:lnTo>
                <a:lnTo>
                  <a:pt x="76" y="344"/>
                </a:lnTo>
                <a:lnTo>
                  <a:pt x="78" y="344"/>
                </a:lnTo>
                <a:lnTo>
                  <a:pt x="78" y="344"/>
                </a:lnTo>
                <a:lnTo>
                  <a:pt x="86" y="344"/>
                </a:lnTo>
                <a:lnTo>
                  <a:pt x="86" y="344"/>
                </a:lnTo>
                <a:close/>
                <a:moveTo>
                  <a:pt x="136" y="301"/>
                </a:moveTo>
                <a:lnTo>
                  <a:pt x="136" y="301"/>
                </a:lnTo>
                <a:lnTo>
                  <a:pt x="138" y="290"/>
                </a:lnTo>
                <a:lnTo>
                  <a:pt x="138" y="290"/>
                </a:lnTo>
                <a:lnTo>
                  <a:pt x="138" y="290"/>
                </a:lnTo>
                <a:lnTo>
                  <a:pt x="138" y="290"/>
                </a:lnTo>
                <a:lnTo>
                  <a:pt x="132" y="300"/>
                </a:lnTo>
                <a:lnTo>
                  <a:pt x="132" y="300"/>
                </a:lnTo>
                <a:lnTo>
                  <a:pt x="136" y="301"/>
                </a:lnTo>
                <a:lnTo>
                  <a:pt x="136" y="301"/>
                </a:lnTo>
                <a:close/>
                <a:moveTo>
                  <a:pt x="329" y="53"/>
                </a:moveTo>
                <a:lnTo>
                  <a:pt x="329" y="53"/>
                </a:lnTo>
                <a:lnTo>
                  <a:pt x="325" y="56"/>
                </a:lnTo>
                <a:lnTo>
                  <a:pt x="325" y="56"/>
                </a:lnTo>
                <a:lnTo>
                  <a:pt x="328" y="60"/>
                </a:lnTo>
                <a:lnTo>
                  <a:pt x="328" y="60"/>
                </a:lnTo>
                <a:lnTo>
                  <a:pt x="332" y="56"/>
                </a:lnTo>
                <a:lnTo>
                  <a:pt x="332" y="56"/>
                </a:lnTo>
                <a:lnTo>
                  <a:pt x="329" y="53"/>
                </a:lnTo>
                <a:lnTo>
                  <a:pt x="329" y="53"/>
                </a:lnTo>
                <a:close/>
                <a:moveTo>
                  <a:pt x="7" y="185"/>
                </a:moveTo>
                <a:lnTo>
                  <a:pt x="7" y="185"/>
                </a:lnTo>
                <a:lnTo>
                  <a:pt x="7" y="211"/>
                </a:lnTo>
                <a:lnTo>
                  <a:pt x="7" y="211"/>
                </a:lnTo>
                <a:lnTo>
                  <a:pt x="8" y="202"/>
                </a:lnTo>
                <a:lnTo>
                  <a:pt x="8" y="202"/>
                </a:lnTo>
                <a:lnTo>
                  <a:pt x="8" y="198"/>
                </a:lnTo>
                <a:lnTo>
                  <a:pt x="8" y="198"/>
                </a:lnTo>
                <a:lnTo>
                  <a:pt x="8" y="191"/>
                </a:lnTo>
                <a:lnTo>
                  <a:pt x="8" y="191"/>
                </a:lnTo>
                <a:lnTo>
                  <a:pt x="7" y="185"/>
                </a:lnTo>
                <a:lnTo>
                  <a:pt x="7" y="185"/>
                </a:lnTo>
                <a:close/>
                <a:moveTo>
                  <a:pt x="318" y="31"/>
                </a:moveTo>
                <a:lnTo>
                  <a:pt x="318" y="31"/>
                </a:lnTo>
                <a:lnTo>
                  <a:pt x="324" y="39"/>
                </a:lnTo>
                <a:lnTo>
                  <a:pt x="324" y="39"/>
                </a:lnTo>
                <a:lnTo>
                  <a:pt x="327" y="37"/>
                </a:lnTo>
                <a:lnTo>
                  <a:pt x="327" y="37"/>
                </a:lnTo>
                <a:lnTo>
                  <a:pt x="322" y="34"/>
                </a:lnTo>
                <a:lnTo>
                  <a:pt x="318" y="31"/>
                </a:lnTo>
                <a:lnTo>
                  <a:pt x="318" y="31"/>
                </a:lnTo>
                <a:close/>
                <a:moveTo>
                  <a:pt x="59" y="185"/>
                </a:moveTo>
                <a:lnTo>
                  <a:pt x="59" y="185"/>
                </a:lnTo>
                <a:lnTo>
                  <a:pt x="64" y="175"/>
                </a:lnTo>
                <a:lnTo>
                  <a:pt x="64" y="175"/>
                </a:lnTo>
                <a:lnTo>
                  <a:pt x="62" y="175"/>
                </a:lnTo>
                <a:lnTo>
                  <a:pt x="62" y="175"/>
                </a:lnTo>
                <a:lnTo>
                  <a:pt x="59" y="178"/>
                </a:lnTo>
                <a:lnTo>
                  <a:pt x="59" y="178"/>
                </a:lnTo>
                <a:lnTo>
                  <a:pt x="58" y="179"/>
                </a:lnTo>
                <a:lnTo>
                  <a:pt x="58" y="179"/>
                </a:lnTo>
                <a:lnTo>
                  <a:pt x="59" y="184"/>
                </a:lnTo>
                <a:lnTo>
                  <a:pt x="59" y="184"/>
                </a:lnTo>
                <a:lnTo>
                  <a:pt x="59" y="185"/>
                </a:lnTo>
                <a:lnTo>
                  <a:pt x="59" y="185"/>
                </a:lnTo>
                <a:close/>
                <a:moveTo>
                  <a:pt x="351" y="206"/>
                </a:moveTo>
                <a:lnTo>
                  <a:pt x="351" y="206"/>
                </a:lnTo>
                <a:lnTo>
                  <a:pt x="354" y="179"/>
                </a:lnTo>
                <a:lnTo>
                  <a:pt x="354" y="179"/>
                </a:lnTo>
                <a:lnTo>
                  <a:pt x="352" y="182"/>
                </a:lnTo>
                <a:lnTo>
                  <a:pt x="352" y="182"/>
                </a:lnTo>
                <a:lnTo>
                  <a:pt x="351" y="205"/>
                </a:lnTo>
                <a:lnTo>
                  <a:pt x="351" y="205"/>
                </a:lnTo>
                <a:lnTo>
                  <a:pt x="351" y="206"/>
                </a:lnTo>
                <a:lnTo>
                  <a:pt x="351" y="206"/>
                </a:lnTo>
                <a:close/>
                <a:moveTo>
                  <a:pt x="30" y="199"/>
                </a:moveTo>
                <a:lnTo>
                  <a:pt x="30" y="199"/>
                </a:lnTo>
                <a:lnTo>
                  <a:pt x="30" y="199"/>
                </a:lnTo>
                <a:lnTo>
                  <a:pt x="30" y="199"/>
                </a:lnTo>
                <a:lnTo>
                  <a:pt x="30" y="198"/>
                </a:lnTo>
                <a:lnTo>
                  <a:pt x="30" y="198"/>
                </a:lnTo>
                <a:lnTo>
                  <a:pt x="32" y="195"/>
                </a:lnTo>
                <a:lnTo>
                  <a:pt x="32" y="195"/>
                </a:lnTo>
                <a:lnTo>
                  <a:pt x="34" y="192"/>
                </a:lnTo>
                <a:lnTo>
                  <a:pt x="32" y="188"/>
                </a:lnTo>
                <a:lnTo>
                  <a:pt x="32" y="188"/>
                </a:lnTo>
                <a:lnTo>
                  <a:pt x="30" y="191"/>
                </a:lnTo>
                <a:lnTo>
                  <a:pt x="30" y="191"/>
                </a:lnTo>
                <a:lnTo>
                  <a:pt x="30" y="192"/>
                </a:lnTo>
                <a:lnTo>
                  <a:pt x="30" y="192"/>
                </a:lnTo>
                <a:lnTo>
                  <a:pt x="30" y="199"/>
                </a:lnTo>
                <a:lnTo>
                  <a:pt x="30" y="199"/>
                </a:lnTo>
                <a:close/>
                <a:moveTo>
                  <a:pt x="122" y="24"/>
                </a:moveTo>
                <a:lnTo>
                  <a:pt x="122" y="24"/>
                </a:lnTo>
                <a:lnTo>
                  <a:pt x="125" y="24"/>
                </a:lnTo>
                <a:lnTo>
                  <a:pt x="126" y="23"/>
                </a:lnTo>
                <a:lnTo>
                  <a:pt x="126" y="23"/>
                </a:lnTo>
                <a:lnTo>
                  <a:pt x="130" y="19"/>
                </a:lnTo>
                <a:lnTo>
                  <a:pt x="130" y="19"/>
                </a:lnTo>
                <a:lnTo>
                  <a:pt x="130" y="19"/>
                </a:lnTo>
                <a:lnTo>
                  <a:pt x="130" y="19"/>
                </a:lnTo>
                <a:lnTo>
                  <a:pt x="126" y="19"/>
                </a:lnTo>
                <a:lnTo>
                  <a:pt x="126" y="19"/>
                </a:lnTo>
                <a:lnTo>
                  <a:pt x="125" y="19"/>
                </a:lnTo>
                <a:lnTo>
                  <a:pt x="125" y="19"/>
                </a:lnTo>
                <a:lnTo>
                  <a:pt x="122" y="24"/>
                </a:lnTo>
                <a:lnTo>
                  <a:pt x="122" y="24"/>
                </a:lnTo>
                <a:close/>
                <a:moveTo>
                  <a:pt x="84" y="184"/>
                </a:moveTo>
                <a:lnTo>
                  <a:pt x="84" y="184"/>
                </a:lnTo>
                <a:lnTo>
                  <a:pt x="82" y="184"/>
                </a:lnTo>
                <a:lnTo>
                  <a:pt x="82" y="184"/>
                </a:lnTo>
                <a:lnTo>
                  <a:pt x="78" y="192"/>
                </a:lnTo>
                <a:lnTo>
                  <a:pt x="78" y="192"/>
                </a:lnTo>
                <a:lnTo>
                  <a:pt x="79" y="192"/>
                </a:lnTo>
                <a:lnTo>
                  <a:pt x="79" y="192"/>
                </a:lnTo>
                <a:lnTo>
                  <a:pt x="81" y="192"/>
                </a:lnTo>
                <a:lnTo>
                  <a:pt x="81" y="192"/>
                </a:lnTo>
                <a:lnTo>
                  <a:pt x="84" y="189"/>
                </a:lnTo>
                <a:lnTo>
                  <a:pt x="84" y="189"/>
                </a:lnTo>
                <a:lnTo>
                  <a:pt x="84" y="189"/>
                </a:lnTo>
                <a:lnTo>
                  <a:pt x="84" y="189"/>
                </a:lnTo>
                <a:lnTo>
                  <a:pt x="84" y="184"/>
                </a:lnTo>
                <a:lnTo>
                  <a:pt x="84" y="184"/>
                </a:lnTo>
                <a:close/>
                <a:moveTo>
                  <a:pt x="253" y="289"/>
                </a:moveTo>
                <a:lnTo>
                  <a:pt x="253" y="289"/>
                </a:lnTo>
                <a:lnTo>
                  <a:pt x="253" y="289"/>
                </a:lnTo>
                <a:lnTo>
                  <a:pt x="253" y="289"/>
                </a:lnTo>
                <a:lnTo>
                  <a:pt x="253" y="270"/>
                </a:lnTo>
                <a:lnTo>
                  <a:pt x="253" y="270"/>
                </a:lnTo>
                <a:lnTo>
                  <a:pt x="253" y="253"/>
                </a:lnTo>
                <a:lnTo>
                  <a:pt x="253" y="253"/>
                </a:lnTo>
                <a:lnTo>
                  <a:pt x="251" y="272"/>
                </a:lnTo>
                <a:lnTo>
                  <a:pt x="251" y="272"/>
                </a:lnTo>
                <a:lnTo>
                  <a:pt x="251" y="272"/>
                </a:lnTo>
                <a:lnTo>
                  <a:pt x="251" y="272"/>
                </a:lnTo>
                <a:lnTo>
                  <a:pt x="253" y="276"/>
                </a:lnTo>
                <a:lnTo>
                  <a:pt x="253" y="276"/>
                </a:lnTo>
                <a:lnTo>
                  <a:pt x="253" y="289"/>
                </a:lnTo>
                <a:lnTo>
                  <a:pt x="253" y="289"/>
                </a:lnTo>
                <a:close/>
                <a:moveTo>
                  <a:pt x="119" y="24"/>
                </a:moveTo>
                <a:lnTo>
                  <a:pt x="119" y="24"/>
                </a:lnTo>
                <a:lnTo>
                  <a:pt x="122" y="19"/>
                </a:lnTo>
                <a:lnTo>
                  <a:pt x="122" y="19"/>
                </a:lnTo>
                <a:lnTo>
                  <a:pt x="119" y="19"/>
                </a:lnTo>
                <a:lnTo>
                  <a:pt x="118" y="20"/>
                </a:lnTo>
                <a:lnTo>
                  <a:pt x="118" y="20"/>
                </a:lnTo>
                <a:lnTo>
                  <a:pt x="115" y="24"/>
                </a:lnTo>
                <a:lnTo>
                  <a:pt x="115" y="24"/>
                </a:lnTo>
                <a:lnTo>
                  <a:pt x="113" y="24"/>
                </a:lnTo>
                <a:lnTo>
                  <a:pt x="113" y="24"/>
                </a:lnTo>
                <a:lnTo>
                  <a:pt x="119" y="24"/>
                </a:lnTo>
                <a:lnTo>
                  <a:pt x="119" y="24"/>
                </a:lnTo>
                <a:close/>
                <a:moveTo>
                  <a:pt x="129" y="301"/>
                </a:moveTo>
                <a:lnTo>
                  <a:pt x="129" y="301"/>
                </a:lnTo>
                <a:lnTo>
                  <a:pt x="126" y="307"/>
                </a:lnTo>
                <a:lnTo>
                  <a:pt x="126" y="307"/>
                </a:lnTo>
                <a:lnTo>
                  <a:pt x="126" y="307"/>
                </a:lnTo>
                <a:lnTo>
                  <a:pt x="126" y="307"/>
                </a:lnTo>
                <a:lnTo>
                  <a:pt x="128" y="311"/>
                </a:lnTo>
                <a:lnTo>
                  <a:pt x="128" y="311"/>
                </a:lnTo>
                <a:lnTo>
                  <a:pt x="130" y="307"/>
                </a:lnTo>
                <a:lnTo>
                  <a:pt x="130" y="307"/>
                </a:lnTo>
                <a:lnTo>
                  <a:pt x="130" y="306"/>
                </a:lnTo>
                <a:lnTo>
                  <a:pt x="130" y="306"/>
                </a:lnTo>
                <a:lnTo>
                  <a:pt x="130" y="303"/>
                </a:lnTo>
                <a:lnTo>
                  <a:pt x="130" y="303"/>
                </a:lnTo>
                <a:lnTo>
                  <a:pt x="130" y="303"/>
                </a:lnTo>
                <a:lnTo>
                  <a:pt x="130" y="303"/>
                </a:lnTo>
                <a:lnTo>
                  <a:pt x="129" y="301"/>
                </a:lnTo>
                <a:lnTo>
                  <a:pt x="129" y="301"/>
                </a:lnTo>
                <a:close/>
                <a:moveTo>
                  <a:pt x="118" y="181"/>
                </a:moveTo>
                <a:lnTo>
                  <a:pt x="118" y="181"/>
                </a:lnTo>
                <a:lnTo>
                  <a:pt x="116" y="185"/>
                </a:lnTo>
                <a:lnTo>
                  <a:pt x="116" y="185"/>
                </a:lnTo>
                <a:lnTo>
                  <a:pt x="116" y="188"/>
                </a:lnTo>
                <a:lnTo>
                  <a:pt x="116" y="188"/>
                </a:lnTo>
                <a:lnTo>
                  <a:pt x="118" y="188"/>
                </a:lnTo>
                <a:lnTo>
                  <a:pt x="118" y="188"/>
                </a:lnTo>
                <a:lnTo>
                  <a:pt x="118" y="188"/>
                </a:lnTo>
                <a:lnTo>
                  <a:pt x="122" y="185"/>
                </a:lnTo>
                <a:lnTo>
                  <a:pt x="122" y="185"/>
                </a:lnTo>
                <a:lnTo>
                  <a:pt x="118" y="181"/>
                </a:lnTo>
                <a:lnTo>
                  <a:pt x="118" y="181"/>
                </a:lnTo>
                <a:close/>
                <a:moveTo>
                  <a:pt x="66" y="215"/>
                </a:moveTo>
                <a:lnTo>
                  <a:pt x="66" y="215"/>
                </a:lnTo>
                <a:lnTo>
                  <a:pt x="69" y="213"/>
                </a:lnTo>
                <a:lnTo>
                  <a:pt x="69" y="213"/>
                </a:lnTo>
                <a:lnTo>
                  <a:pt x="72" y="212"/>
                </a:lnTo>
                <a:lnTo>
                  <a:pt x="72" y="212"/>
                </a:lnTo>
                <a:lnTo>
                  <a:pt x="75" y="211"/>
                </a:lnTo>
                <a:lnTo>
                  <a:pt x="75" y="211"/>
                </a:lnTo>
                <a:lnTo>
                  <a:pt x="79" y="211"/>
                </a:lnTo>
                <a:lnTo>
                  <a:pt x="79" y="211"/>
                </a:lnTo>
                <a:lnTo>
                  <a:pt x="82" y="209"/>
                </a:lnTo>
                <a:lnTo>
                  <a:pt x="82" y="209"/>
                </a:lnTo>
                <a:lnTo>
                  <a:pt x="84" y="209"/>
                </a:lnTo>
                <a:lnTo>
                  <a:pt x="86" y="209"/>
                </a:lnTo>
                <a:lnTo>
                  <a:pt x="86" y="209"/>
                </a:lnTo>
                <a:lnTo>
                  <a:pt x="82" y="208"/>
                </a:lnTo>
                <a:lnTo>
                  <a:pt x="76" y="209"/>
                </a:lnTo>
                <a:lnTo>
                  <a:pt x="71" y="212"/>
                </a:lnTo>
                <a:lnTo>
                  <a:pt x="66" y="215"/>
                </a:lnTo>
                <a:lnTo>
                  <a:pt x="66" y="215"/>
                </a:lnTo>
                <a:close/>
                <a:moveTo>
                  <a:pt x="231" y="321"/>
                </a:moveTo>
                <a:lnTo>
                  <a:pt x="231" y="321"/>
                </a:lnTo>
                <a:lnTo>
                  <a:pt x="231" y="321"/>
                </a:lnTo>
                <a:lnTo>
                  <a:pt x="231" y="321"/>
                </a:lnTo>
                <a:lnTo>
                  <a:pt x="230" y="324"/>
                </a:lnTo>
                <a:lnTo>
                  <a:pt x="230" y="324"/>
                </a:lnTo>
                <a:lnTo>
                  <a:pt x="224" y="331"/>
                </a:lnTo>
                <a:lnTo>
                  <a:pt x="224" y="331"/>
                </a:lnTo>
                <a:lnTo>
                  <a:pt x="224" y="333"/>
                </a:lnTo>
                <a:lnTo>
                  <a:pt x="224" y="333"/>
                </a:lnTo>
                <a:lnTo>
                  <a:pt x="224" y="333"/>
                </a:lnTo>
                <a:lnTo>
                  <a:pt x="231" y="326"/>
                </a:lnTo>
                <a:lnTo>
                  <a:pt x="231" y="326"/>
                </a:lnTo>
                <a:lnTo>
                  <a:pt x="233" y="324"/>
                </a:lnTo>
                <a:lnTo>
                  <a:pt x="233" y="324"/>
                </a:lnTo>
                <a:lnTo>
                  <a:pt x="231" y="321"/>
                </a:lnTo>
                <a:lnTo>
                  <a:pt x="231" y="321"/>
                </a:lnTo>
                <a:close/>
                <a:moveTo>
                  <a:pt x="184" y="19"/>
                </a:moveTo>
                <a:lnTo>
                  <a:pt x="184" y="19"/>
                </a:lnTo>
                <a:lnTo>
                  <a:pt x="179" y="19"/>
                </a:lnTo>
                <a:lnTo>
                  <a:pt x="179" y="19"/>
                </a:lnTo>
                <a:lnTo>
                  <a:pt x="177" y="19"/>
                </a:lnTo>
                <a:lnTo>
                  <a:pt x="177" y="19"/>
                </a:lnTo>
                <a:lnTo>
                  <a:pt x="176" y="23"/>
                </a:lnTo>
                <a:lnTo>
                  <a:pt x="176" y="23"/>
                </a:lnTo>
                <a:lnTo>
                  <a:pt x="180" y="23"/>
                </a:lnTo>
                <a:lnTo>
                  <a:pt x="180" y="23"/>
                </a:lnTo>
                <a:lnTo>
                  <a:pt x="182" y="23"/>
                </a:lnTo>
                <a:lnTo>
                  <a:pt x="182" y="23"/>
                </a:lnTo>
                <a:lnTo>
                  <a:pt x="184" y="19"/>
                </a:lnTo>
                <a:lnTo>
                  <a:pt x="184" y="19"/>
                </a:lnTo>
                <a:close/>
                <a:moveTo>
                  <a:pt x="32" y="50"/>
                </a:moveTo>
                <a:lnTo>
                  <a:pt x="32" y="50"/>
                </a:lnTo>
                <a:lnTo>
                  <a:pt x="31" y="50"/>
                </a:lnTo>
                <a:lnTo>
                  <a:pt x="31" y="50"/>
                </a:lnTo>
                <a:lnTo>
                  <a:pt x="28" y="54"/>
                </a:lnTo>
                <a:lnTo>
                  <a:pt x="28" y="54"/>
                </a:lnTo>
                <a:lnTo>
                  <a:pt x="28" y="56"/>
                </a:lnTo>
                <a:lnTo>
                  <a:pt x="28" y="56"/>
                </a:lnTo>
                <a:lnTo>
                  <a:pt x="30" y="60"/>
                </a:lnTo>
                <a:lnTo>
                  <a:pt x="30" y="60"/>
                </a:lnTo>
                <a:lnTo>
                  <a:pt x="32" y="57"/>
                </a:lnTo>
                <a:lnTo>
                  <a:pt x="32" y="57"/>
                </a:lnTo>
                <a:lnTo>
                  <a:pt x="32" y="56"/>
                </a:lnTo>
                <a:lnTo>
                  <a:pt x="32" y="56"/>
                </a:lnTo>
                <a:lnTo>
                  <a:pt x="32" y="50"/>
                </a:lnTo>
                <a:lnTo>
                  <a:pt x="32" y="50"/>
                </a:lnTo>
                <a:close/>
                <a:moveTo>
                  <a:pt x="44" y="19"/>
                </a:moveTo>
                <a:lnTo>
                  <a:pt x="44" y="19"/>
                </a:lnTo>
                <a:lnTo>
                  <a:pt x="45" y="20"/>
                </a:lnTo>
                <a:lnTo>
                  <a:pt x="45" y="22"/>
                </a:lnTo>
                <a:lnTo>
                  <a:pt x="45" y="22"/>
                </a:lnTo>
                <a:lnTo>
                  <a:pt x="52" y="17"/>
                </a:lnTo>
                <a:lnTo>
                  <a:pt x="52" y="17"/>
                </a:lnTo>
                <a:lnTo>
                  <a:pt x="54" y="14"/>
                </a:lnTo>
                <a:lnTo>
                  <a:pt x="54" y="14"/>
                </a:lnTo>
                <a:lnTo>
                  <a:pt x="48" y="16"/>
                </a:lnTo>
                <a:lnTo>
                  <a:pt x="44" y="19"/>
                </a:lnTo>
                <a:lnTo>
                  <a:pt x="44" y="19"/>
                </a:lnTo>
                <a:close/>
                <a:moveTo>
                  <a:pt x="260" y="327"/>
                </a:moveTo>
                <a:lnTo>
                  <a:pt x="260" y="327"/>
                </a:lnTo>
                <a:lnTo>
                  <a:pt x="258" y="327"/>
                </a:lnTo>
                <a:lnTo>
                  <a:pt x="258" y="327"/>
                </a:lnTo>
                <a:lnTo>
                  <a:pt x="253" y="326"/>
                </a:lnTo>
                <a:lnTo>
                  <a:pt x="253" y="326"/>
                </a:lnTo>
                <a:lnTo>
                  <a:pt x="251" y="326"/>
                </a:lnTo>
                <a:lnTo>
                  <a:pt x="251" y="326"/>
                </a:lnTo>
                <a:lnTo>
                  <a:pt x="250" y="323"/>
                </a:lnTo>
                <a:lnTo>
                  <a:pt x="250" y="323"/>
                </a:lnTo>
                <a:lnTo>
                  <a:pt x="248" y="324"/>
                </a:lnTo>
                <a:lnTo>
                  <a:pt x="248" y="324"/>
                </a:lnTo>
                <a:lnTo>
                  <a:pt x="248" y="326"/>
                </a:lnTo>
                <a:lnTo>
                  <a:pt x="250" y="328"/>
                </a:lnTo>
                <a:lnTo>
                  <a:pt x="250" y="328"/>
                </a:lnTo>
                <a:lnTo>
                  <a:pt x="260" y="327"/>
                </a:lnTo>
                <a:lnTo>
                  <a:pt x="260" y="327"/>
                </a:lnTo>
                <a:close/>
                <a:moveTo>
                  <a:pt x="224" y="120"/>
                </a:moveTo>
                <a:lnTo>
                  <a:pt x="224" y="120"/>
                </a:lnTo>
                <a:lnTo>
                  <a:pt x="224" y="122"/>
                </a:lnTo>
                <a:lnTo>
                  <a:pt x="224" y="122"/>
                </a:lnTo>
                <a:lnTo>
                  <a:pt x="227" y="125"/>
                </a:lnTo>
                <a:lnTo>
                  <a:pt x="227" y="125"/>
                </a:lnTo>
                <a:lnTo>
                  <a:pt x="228" y="128"/>
                </a:lnTo>
                <a:lnTo>
                  <a:pt x="228" y="128"/>
                </a:lnTo>
                <a:lnTo>
                  <a:pt x="230" y="128"/>
                </a:lnTo>
                <a:lnTo>
                  <a:pt x="230" y="128"/>
                </a:lnTo>
                <a:lnTo>
                  <a:pt x="230" y="128"/>
                </a:lnTo>
                <a:lnTo>
                  <a:pt x="231" y="125"/>
                </a:lnTo>
                <a:lnTo>
                  <a:pt x="231" y="125"/>
                </a:lnTo>
                <a:lnTo>
                  <a:pt x="224" y="120"/>
                </a:lnTo>
                <a:lnTo>
                  <a:pt x="224" y="120"/>
                </a:lnTo>
                <a:close/>
                <a:moveTo>
                  <a:pt x="66" y="189"/>
                </a:moveTo>
                <a:lnTo>
                  <a:pt x="66" y="189"/>
                </a:lnTo>
                <a:lnTo>
                  <a:pt x="69" y="186"/>
                </a:lnTo>
                <a:lnTo>
                  <a:pt x="69" y="186"/>
                </a:lnTo>
                <a:lnTo>
                  <a:pt x="71" y="185"/>
                </a:lnTo>
                <a:lnTo>
                  <a:pt x="71" y="184"/>
                </a:lnTo>
                <a:lnTo>
                  <a:pt x="71" y="184"/>
                </a:lnTo>
                <a:lnTo>
                  <a:pt x="65" y="185"/>
                </a:lnTo>
                <a:lnTo>
                  <a:pt x="65" y="185"/>
                </a:lnTo>
                <a:lnTo>
                  <a:pt x="65" y="186"/>
                </a:lnTo>
                <a:lnTo>
                  <a:pt x="65" y="186"/>
                </a:lnTo>
                <a:lnTo>
                  <a:pt x="64" y="189"/>
                </a:lnTo>
                <a:lnTo>
                  <a:pt x="64" y="189"/>
                </a:lnTo>
                <a:lnTo>
                  <a:pt x="64" y="191"/>
                </a:lnTo>
                <a:lnTo>
                  <a:pt x="64" y="191"/>
                </a:lnTo>
                <a:lnTo>
                  <a:pt x="65" y="189"/>
                </a:lnTo>
                <a:lnTo>
                  <a:pt x="66" y="189"/>
                </a:lnTo>
                <a:lnTo>
                  <a:pt x="66" y="189"/>
                </a:lnTo>
                <a:close/>
                <a:moveTo>
                  <a:pt x="334" y="209"/>
                </a:moveTo>
                <a:lnTo>
                  <a:pt x="334" y="209"/>
                </a:lnTo>
                <a:lnTo>
                  <a:pt x="332" y="211"/>
                </a:lnTo>
                <a:lnTo>
                  <a:pt x="332" y="211"/>
                </a:lnTo>
                <a:lnTo>
                  <a:pt x="331" y="212"/>
                </a:lnTo>
                <a:lnTo>
                  <a:pt x="331" y="212"/>
                </a:lnTo>
                <a:lnTo>
                  <a:pt x="331" y="216"/>
                </a:lnTo>
                <a:lnTo>
                  <a:pt x="331" y="216"/>
                </a:lnTo>
                <a:lnTo>
                  <a:pt x="332" y="218"/>
                </a:lnTo>
                <a:lnTo>
                  <a:pt x="332" y="218"/>
                </a:lnTo>
                <a:lnTo>
                  <a:pt x="335" y="215"/>
                </a:lnTo>
                <a:lnTo>
                  <a:pt x="335" y="215"/>
                </a:lnTo>
                <a:lnTo>
                  <a:pt x="335" y="213"/>
                </a:lnTo>
                <a:lnTo>
                  <a:pt x="335" y="213"/>
                </a:lnTo>
                <a:lnTo>
                  <a:pt x="334" y="209"/>
                </a:lnTo>
                <a:lnTo>
                  <a:pt x="334" y="209"/>
                </a:lnTo>
                <a:close/>
                <a:moveTo>
                  <a:pt x="76" y="201"/>
                </a:moveTo>
                <a:lnTo>
                  <a:pt x="76" y="201"/>
                </a:lnTo>
                <a:lnTo>
                  <a:pt x="84" y="199"/>
                </a:lnTo>
                <a:lnTo>
                  <a:pt x="84" y="199"/>
                </a:lnTo>
                <a:lnTo>
                  <a:pt x="85" y="199"/>
                </a:lnTo>
                <a:lnTo>
                  <a:pt x="85" y="199"/>
                </a:lnTo>
                <a:lnTo>
                  <a:pt x="86" y="196"/>
                </a:lnTo>
                <a:lnTo>
                  <a:pt x="86" y="196"/>
                </a:lnTo>
                <a:lnTo>
                  <a:pt x="85" y="196"/>
                </a:lnTo>
                <a:lnTo>
                  <a:pt x="85" y="196"/>
                </a:lnTo>
                <a:lnTo>
                  <a:pt x="82" y="196"/>
                </a:lnTo>
                <a:lnTo>
                  <a:pt x="81" y="196"/>
                </a:lnTo>
                <a:lnTo>
                  <a:pt x="81" y="196"/>
                </a:lnTo>
                <a:lnTo>
                  <a:pt x="76" y="201"/>
                </a:lnTo>
                <a:lnTo>
                  <a:pt x="76" y="201"/>
                </a:lnTo>
                <a:close/>
                <a:moveTo>
                  <a:pt x="206" y="27"/>
                </a:moveTo>
                <a:lnTo>
                  <a:pt x="206" y="27"/>
                </a:lnTo>
                <a:lnTo>
                  <a:pt x="206" y="29"/>
                </a:lnTo>
                <a:lnTo>
                  <a:pt x="203" y="29"/>
                </a:lnTo>
                <a:lnTo>
                  <a:pt x="203" y="29"/>
                </a:lnTo>
                <a:lnTo>
                  <a:pt x="201" y="29"/>
                </a:lnTo>
                <a:lnTo>
                  <a:pt x="201" y="29"/>
                </a:lnTo>
                <a:lnTo>
                  <a:pt x="194" y="29"/>
                </a:lnTo>
                <a:lnTo>
                  <a:pt x="194" y="29"/>
                </a:lnTo>
                <a:lnTo>
                  <a:pt x="193" y="30"/>
                </a:lnTo>
                <a:lnTo>
                  <a:pt x="193" y="30"/>
                </a:lnTo>
                <a:lnTo>
                  <a:pt x="193" y="30"/>
                </a:lnTo>
                <a:lnTo>
                  <a:pt x="200" y="30"/>
                </a:lnTo>
                <a:lnTo>
                  <a:pt x="200" y="30"/>
                </a:lnTo>
                <a:lnTo>
                  <a:pt x="207" y="30"/>
                </a:lnTo>
                <a:lnTo>
                  <a:pt x="207" y="30"/>
                </a:lnTo>
                <a:lnTo>
                  <a:pt x="209" y="27"/>
                </a:lnTo>
                <a:lnTo>
                  <a:pt x="209" y="27"/>
                </a:lnTo>
                <a:lnTo>
                  <a:pt x="206" y="27"/>
                </a:lnTo>
                <a:lnTo>
                  <a:pt x="206" y="27"/>
                </a:lnTo>
                <a:close/>
                <a:moveTo>
                  <a:pt x="247" y="274"/>
                </a:moveTo>
                <a:lnTo>
                  <a:pt x="247" y="274"/>
                </a:lnTo>
                <a:lnTo>
                  <a:pt x="246" y="287"/>
                </a:lnTo>
                <a:lnTo>
                  <a:pt x="246" y="299"/>
                </a:lnTo>
                <a:lnTo>
                  <a:pt x="246" y="299"/>
                </a:lnTo>
                <a:lnTo>
                  <a:pt x="247" y="289"/>
                </a:lnTo>
                <a:lnTo>
                  <a:pt x="247" y="274"/>
                </a:lnTo>
                <a:lnTo>
                  <a:pt x="247" y="274"/>
                </a:lnTo>
                <a:close/>
                <a:moveTo>
                  <a:pt x="20" y="201"/>
                </a:moveTo>
                <a:lnTo>
                  <a:pt x="20" y="201"/>
                </a:lnTo>
                <a:lnTo>
                  <a:pt x="20" y="209"/>
                </a:lnTo>
                <a:lnTo>
                  <a:pt x="20" y="209"/>
                </a:lnTo>
                <a:lnTo>
                  <a:pt x="21" y="208"/>
                </a:lnTo>
                <a:lnTo>
                  <a:pt x="21" y="208"/>
                </a:lnTo>
                <a:lnTo>
                  <a:pt x="22" y="208"/>
                </a:lnTo>
                <a:lnTo>
                  <a:pt x="22" y="206"/>
                </a:lnTo>
                <a:lnTo>
                  <a:pt x="22" y="206"/>
                </a:lnTo>
                <a:lnTo>
                  <a:pt x="22" y="201"/>
                </a:lnTo>
                <a:lnTo>
                  <a:pt x="22" y="201"/>
                </a:lnTo>
                <a:lnTo>
                  <a:pt x="22" y="199"/>
                </a:lnTo>
                <a:lnTo>
                  <a:pt x="22" y="199"/>
                </a:lnTo>
                <a:lnTo>
                  <a:pt x="20" y="201"/>
                </a:lnTo>
                <a:lnTo>
                  <a:pt x="20" y="201"/>
                </a:lnTo>
                <a:close/>
                <a:moveTo>
                  <a:pt x="214" y="30"/>
                </a:moveTo>
                <a:lnTo>
                  <a:pt x="214" y="30"/>
                </a:lnTo>
                <a:lnTo>
                  <a:pt x="217" y="30"/>
                </a:lnTo>
                <a:lnTo>
                  <a:pt x="219" y="30"/>
                </a:lnTo>
                <a:lnTo>
                  <a:pt x="219" y="30"/>
                </a:lnTo>
                <a:lnTo>
                  <a:pt x="220" y="30"/>
                </a:lnTo>
                <a:lnTo>
                  <a:pt x="220" y="30"/>
                </a:lnTo>
                <a:lnTo>
                  <a:pt x="224" y="29"/>
                </a:lnTo>
                <a:lnTo>
                  <a:pt x="224" y="29"/>
                </a:lnTo>
                <a:lnTo>
                  <a:pt x="226" y="29"/>
                </a:lnTo>
                <a:lnTo>
                  <a:pt x="226" y="27"/>
                </a:lnTo>
                <a:lnTo>
                  <a:pt x="226" y="27"/>
                </a:lnTo>
                <a:lnTo>
                  <a:pt x="219" y="27"/>
                </a:lnTo>
                <a:lnTo>
                  <a:pt x="219" y="27"/>
                </a:lnTo>
                <a:lnTo>
                  <a:pt x="217" y="27"/>
                </a:lnTo>
                <a:lnTo>
                  <a:pt x="217" y="27"/>
                </a:lnTo>
                <a:lnTo>
                  <a:pt x="214" y="30"/>
                </a:lnTo>
                <a:lnTo>
                  <a:pt x="214" y="30"/>
                </a:lnTo>
                <a:close/>
                <a:moveTo>
                  <a:pt x="285" y="22"/>
                </a:moveTo>
                <a:lnTo>
                  <a:pt x="285" y="22"/>
                </a:lnTo>
                <a:lnTo>
                  <a:pt x="292" y="24"/>
                </a:lnTo>
                <a:lnTo>
                  <a:pt x="292" y="24"/>
                </a:lnTo>
                <a:lnTo>
                  <a:pt x="295" y="22"/>
                </a:lnTo>
                <a:lnTo>
                  <a:pt x="295" y="22"/>
                </a:lnTo>
                <a:lnTo>
                  <a:pt x="294" y="22"/>
                </a:lnTo>
                <a:lnTo>
                  <a:pt x="294" y="22"/>
                </a:lnTo>
                <a:lnTo>
                  <a:pt x="291" y="20"/>
                </a:lnTo>
                <a:lnTo>
                  <a:pt x="288" y="20"/>
                </a:lnTo>
                <a:lnTo>
                  <a:pt x="288" y="20"/>
                </a:lnTo>
                <a:lnTo>
                  <a:pt x="287" y="20"/>
                </a:lnTo>
                <a:lnTo>
                  <a:pt x="285" y="22"/>
                </a:lnTo>
                <a:lnTo>
                  <a:pt x="285" y="22"/>
                </a:lnTo>
                <a:close/>
                <a:moveTo>
                  <a:pt x="106" y="14"/>
                </a:moveTo>
                <a:lnTo>
                  <a:pt x="106" y="14"/>
                </a:lnTo>
                <a:lnTo>
                  <a:pt x="103" y="13"/>
                </a:lnTo>
                <a:lnTo>
                  <a:pt x="103" y="13"/>
                </a:lnTo>
                <a:lnTo>
                  <a:pt x="103" y="13"/>
                </a:lnTo>
                <a:lnTo>
                  <a:pt x="103" y="13"/>
                </a:lnTo>
                <a:lnTo>
                  <a:pt x="98" y="13"/>
                </a:lnTo>
                <a:lnTo>
                  <a:pt x="98" y="13"/>
                </a:lnTo>
                <a:lnTo>
                  <a:pt x="96" y="17"/>
                </a:lnTo>
                <a:lnTo>
                  <a:pt x="96" y="17"/>
                </a:lnTo>
                <a:lnTo>
                  <a:pt x="99" y="17"/>
                </a:lnTo>
                <a:lnTo>
                  <a:pt x="99" y="17"/>
                </a:lnTo>
                <a:lnTo>
                  <a:pt x="103" y="16"/>
                </a:lnTo>
                <a:lnTo>
                  <a:pt x="103" y="16"/>
                </a:lnTo>
                <a:lnTo>
                  <a:pt x="106" y="14"/>
                </a:lnTo>
                <a:lnTo>
                  <a:pt x="106" y="14"/>
                </a:lnTo>
                <a:close/>
                <a:moveTo>
                  <a:pt x="246" y="182"/>
                </a:moveTo>
                <a:lnTo>
                  <a:pt x="246" y="182"/>
                </a:lnTo>
                <a:lnTo>
                  <a:pt x="246" y="191"/>
                </a:lnTo>
                <a:lnTo>
                  <a:pt x="247" y="195"/>
                </a:lnTo>
                <a:lnTo>
                  <a:pt x="247" y="195"/>
                </a:lnTo>
                <a:lnTo>
                  <a:pt x="248" y="182"/>
                </a:lnTo>
                <a:lnTo>
                  <a:pt x="248" y="182"/>
                </a:lnTo>
                <a:lnTo>
                  <a:pt x="246" y="182"/>
                </a:lnTo>
                <a:lnTo>
                  <a:pt x="246" y="182"/>
                </a:lnTo>
                <a:close/>
                <a:moveTo>
                  <a:pt x="27" y="171"/>
                </a:moveTo>
                <a:lnTo>
                  <a:pt x="27" y="171"/>
                </a:lnTo>
                <a:lnTo>
                  <a:pt x="28" y="169"/>
                </a:lnTo>
                <a:lnTo>
                  <a:pt x="28" y="169"/>
                </a:lnTo>
                <a:lnTo>
                  <a:pt x="30" y="168"/>
                </a:lnTo>
                <a:lnTo>
                  <a:pt x="30" y="166"/>
                </a:lnTo>
                <a:lnTo>
                  <a:pt x="30" y="166"/>
                </a:lnTo>
                <a:lnTo>
                  <a:pt x="31" y="165"/>
                </a:lnTo>
                <a:lnTo>
                  <a:pt x="31" y="165"/>
                </a:lnTo>
                <a:lnTo>
                  <a:pt x="31" y="164"/>
                </a:lnTo>
                <a:lnTo>
                  <a:pt x="31" y="164"/>
                </a:lnTo>
                <a:lnTo>
                  <a:pt x="31" y="161"/>
                </a:lnTo>
                <a:lnTo>
                  <a:pt x="31" y="161"/>
                </a:lnTo>
                <a:lnTo>
                  <a:pt x="28" y="162"/>
                </a:lnTo>
                <a:lnTo>
                  <a:pt x="27" y="165"/>
                </a:lnTo>
                <a:lnTo>
                  <a:pt x="27" y="171"/>
                </a:lnTo>
                <a:lnTo>
                  <a:pt x="27" y="171"/>
                </a:lnTo>
                <a:close/>
                <a:moveTo>
                  <a:pt x="4" y="262"/>
                </a:moveTo>
                <a:lnTo>
                  <a:pt x="4" y="262"/>
                </a:lnTo>
                <a:lnTo>
                  <a:pt x="5" y="276"/>
                </a:lnTo>
                <a:lnTo>
                  <a:pt x="8" y="289"/>
                </a:lnTo>
                <a:lnTo>
                  <a:pt x="8" y="289"/>
                </a:lnTo>
                <a:lnTo>
                  <a:pt x="8" y="283"/>
                </a:lnTo>
                <a:lnTo>
                  <a:pt x="8" y="283"/>
                </a:lnTo>
                <a:lnTo>
                  <a:pt x="4" y="262"/>
                </a:lnTo>
                <a:lnTo>
                  <a:pt x="4" y="262"/>
                </a:lnTo>
                <a:close/>
                <a:moveTo>
                  <a:pt x="68" y="292"/>
                </a:moveTo>
                <a:lnTo>
                  <a:pt x="68" y="292"/>
                </a:lnTo>
                <a:lnTo>
                  <a:pt x="58" y="286"/>
                </a:lnTo>
                <a:lnTo>
                  <a:pt x="58" y="286"/>
                </a:lnTo>
                <a:lnTo>
                  <a:pt x="57" y="284"/>
                </a:lnTo>
                <a:lnTo>
                  <a:pt x="57" y="284"/>
                </a:lnTo>
                <a:lnTo>
                  <a:pt x="57" y="284"/>
                </a:lnTo>
                <a:lnTo>
                  <a:pt x="57" y="284"/>
                </a:lnTo>
                <a:lnTo>
                  <a:pt x="62" y="290"/>
                </a:lnTo>
                <a:lnTo>
                  <a:pt x="62" y="290"/>
                </a:lnTo>
                <a:lnTo>
                  <a:pt x="65" y="292"/>
                </a:lnTo>
                <a:lnTo>
                  <a:pt x="68" y="292"/>
                </a:lnTo>
                <a:lnTo>
                  <a:pt x="68" y="292"/>
                </a:lnTo>
                <a:close/>
                <a:moveTo>
                  <a:pt x="74" y="179"/>
                </a:moveTo>
                <a:lnTo>
                  <a:pt x="74" y="179"/>
                </a:lnTo>
                <a:lnTo>
                  <a:pt x="76" y="179"/>
                </a:lnTo>
                <a:lnTo>
                  <a:pt x="76" y="179"/>
                </a:lnTo>
                <a:lnTo>
                  <a:pt x="78" y="178"/>
                </a:lnTo>
                <a:lnTo>
                  <a:pt x="78" y="178"/>
                </a:lnTo>
                <a:lnTo>
                  <a:pt x="79" y="175"/>
                </a:lnTo>
                <a:lnTo>
                  <a:pt x="79" y="175"/>
                </a:lnTo>
                <a:lnTo>
                  <a:pt x="72" y="175"/>
                </a:lnTo>
                <a:lnTo>
                  <a:pt x="72" y="175"/>
                </a:lnTo>
                <a:lnTo>
                  <a:pt x="74" y="178"/>
                </a:lnTo>
                <a:lnTo>
                  <a:pt x="74" y="178"/>
                </a:lnTo>
                <a:lnTo>
                  <a:pt x="74" y="179"/>
                </a:lnTo>
                <a:lnTo>
                  <a:pt x="74" y="179"/>
                </a:lnTo>
                <a:close/>
                <a:moveTo>
                  <a:pt x="145" y="240"/>
                </a:moveTo>
                <a:lnTo>
                  <a:pt x="145" y="240"/>
                </a:lnTo>
                <a:lnTo>
                  <a:pt x="147" y="236"/>
                </a:lnTo>
                <a:lnTo>
                  <a:pt x="147" y="233"/>
                </a:lnTo>
                <a:lnTo>
                  <a:pt x="146" y="230"/>
                </a:lnTo>
                <a:lnTo>
                  <a:pt x="146" y="230"/>
                </a:lnTo>
                <a:lnTo>
                  <a:pt x="146" y="230"/>
                </a:lnTo>
                <a:lnTo>
                  <a:pt x="146" y="230"/>
                </a:lnTo>
                <a:lnTo>
                  <a:pt x="143" y="236"/>
                </a:lnTo>
                <a:lnTo>
                  <a:pt x="143" y="236"/>
                </a:lnTo>
                <a:lnTo>
                  <a:pt x="143" y="236"/>
                </a:lnTo>
                <a:lnTo>
                  <a:pt x="143" y="236"/>
                </a:lnTo>
                <a:lnTo>
                  <a:pt x="145" y="240"/>
                </a:lnTo>
                <a:lnTo>
                  <a:pt x="145" y="240"/>
                </a:lnTo>
                <a:close/>
                <a:moveTo>
                  <a:pt x="17" y="174"/>
                </a:moveTo>
                <a:lnTo>
                  <a:pt x="17" y="174"/>
                </a:lnTo>
                <a:lnTo>
                  <a:pt x="17" y="174"/>
                </a:lnTo>
                <a:lnTo>
                  <a:pt x="17" y="174"/>
                </a:lnTo>
                <a:lnTo>
                  <a:pt x="17" y="174"/>
                </a:lnTo>
                <a:lnTo>
                  <a:pt x="17" y="174"/>
                </a:lnTo>
                <a:lnTo>
                  <a:pt x="21" y="168"/>
                </a:lnTo>
                <a:lnTo>
                  <a:pt x="21" y="168"/>
                </a:lnTo>
                <a:lnTo>
                  <a:pt x="22" y="166"/>
                </a:lnTo>
                <a:lnTo>
                  <a:pt x="21" y="164"/>
                </a:lnTo>
                <a:lnTo>
                  <a:pt x="21" y="164"/>
                </a:lnTo>
                <a:lnTo>
                  <a:pt x="17" y="168"/>
                </a:lnTo>
                <a:lnTo>
                  <a:pt x="17" y="168"/>
                </a:lnTo>
                <a:lnTo>
                  <a:pt x="17" y="169"/>
                </a:lnTo>
                <a:lnTo>
                  <a:pt x="17" y="169"/>
                </a:lnTo>
                <a:lnTo>
                  <a:pt x="17" y="169"/>
                </a:lnTo>
                <a:lnTo>
                  <a:pt x="17" y="169"/>
                </a:lnTo>
                <a:lnTo>
                  <a:pt x="17" y="174"/>
                </a:lnTo>
                <a:lnTo>
                  <a:pt x="17" y="174"/>
                </a:lnTo>
                <a:close/>
                <a:moveTo>
                  <a:pt x="355" y="269"/>
                </a:moveTo>
                <a:lnTo>
                  <a:pt x="355" y="269"/>
                </a:lnTo>
                <a:lnTo>
                  <a:pt x="356" y="252"/>
                </a:lnTo>
                <a:lnTo>
                  <a:pt x="356" y="236"/>
                </a:lnTo>
                <a:lnTo>
                  <a:pt x="356" y="236"/>
                </a:lnTo>
                <a:lnTo>
                  <a:pt x="356" y="236"/>
                </a:lnTo>
                <a:lnTo>
                  <a:pt x="356" y="236"/>
                </a:lnTo>
                <a:lnTo>
                  <a:pt x="355" y="269"/>
                </a:lnTo>
                <a:lnTo>
                  <a:pt x="355" y="269"/>
                </a:lnTo>
                <a:close/>
                <a:moveTo>
                  <a:pt x="329" y="61"/>
                </a:moveTo>
                <a:lnTo>
                  <a:pt x="329" y="61"/>
                </a:lnTo>
                <a:lnTo>
                  <a:pt x="334" y="66"/>
                </a:lnTo>
                <a:lnTo>
                  <a:pt x="334" y="66"/>
                </a:lnTo>
                <a:lnTo>
                  <a:pt x="334" y="63"/>
                </a:lnTo>
                <a:lnTo>
                  <a:pt x="335" y="61"/>
                </a:lnTo>
                <a:lnTo>
                  <a:pt x="335" y="61"/>
                </a:lnTo>
                <a:lnTo>
                  <a:pt x="334" y="58"/>
                </a:lnTo>
                <a:lnTo>
                  <a:pt x="334" y="58"/>
                </a:lnTo>
                <a:lnTo>
                  <a:pt x="329" y="61"/>
                </a:lnTo>
                <a:lnTo>
                  <a:pt x="329" y="61"/>
                </a:lnTo>
                <a:close/>
                <a:moveTo>
                  <a:pt x="338" y="243"/>
                </a:moveTo>
                <a:lnTo>
                  <a:pt x="338" y="243"/>
                </a:lnTo>
                <a:lnTo>
                  <a:pt x="336" y="243"/>
                </a:lnTo>
                <a:lnTo>
                  <a:pt x="335" y="246"/>
                </a:lnTo>
                <a:lnTo>
                  <a:pt x="335" y="246"/>
                </a:lnTo>
                <a:lnTo>
                  <a:pt x="335" y="247"/>
                </a:lnTo>
                <a:lnTo>
                  <a:pt x="335" y="247"/>
                </a:lnTo>
                <a:lnTo>
                  <a:pt x="335" y="253"/>
                </a:lnTo>
                <a:lnTo>
                  <a:pt x="335" y="253"/>
                </a:lnTo>
                <a:lnTo>
                  <a:pt x="336" y="252"/>
                </a:lnTo>
                <a:lnTo>
                  <a:pt x="338" y="250"/>
                </a:lnTo>
                <a:lnTo>
                  <a:pt x="338" y="250"/>
                </a:lnTo>
                <a:lnTo>
                  <a:pt x="338" y="243"/>
                </a:lnTo>
                <a:lnTo>
                  <a:pt x="338" y="243"/>
                </a:lnTo>
                <a:close/>
                <a:moveTo>
                  <a:pt x="221" y="117"/>
                </a:moveTo>
                <a:lnTo>
                  <a:pt x="221" y="117"/>
                </a:lnTo>
                <a:lnTo>
                  <a:pt x="213" y="111"/>
                </a:lnTo>
                <a:lnTo>
                  <a:pt x="213" y="111"/>
                </a:lnTo>
                <a:lnTo>
                  <a:pt x="206" y="107"/>
                </a:lnTo>
                <a:lnTo>
                  <a:pt x="206" y="107"/>
                </a:lnTo>
                <a:lnTo>
                  <a:pt x="204" y="107"/>
                </a:lnTo>
                <a:lnTo>
                  <a:pt x="203" y="107"/>
                </a:lnTo>
                <a:lnTo>
                  <a:pt x="203" y="107"/>
                </a:lnTo>
                <a:lnTo>
                  <a:pt x="211" y="112"/>
                </a:lnTo>
                <a:lnTo>
                  <a:pt x="220" y="118"/>
                </a:lnTo>
                <a:lnTo>
                  <a:pt x="220" y="118"/>
                </a:lnTo>
                <a:lnTo>
                  <a:pt x="221" y="117"/>
                </a:lnTo>
                <a:lnTo>
                  <a:pt x="221" y="117"/>
                </a:lnTo>
                <a:close/>
                <a:moveTo>
                  <a:pt x="31" y="270"/>
                </a:moveTo>
                <a:lnTo>
                  <a:pt x="31" y="270"/>
                </a:lnTo>
                <a:lnTo>
                  <a:pt x="30" y="270"/>
                </a:lnTo>
                <a:lnTo>
                  <a:pt x="30" y="270"/>
                </a:lnTo>
                <a:lnTo>
                  <a:pt x="28" y="276"/>
                </a:lnTo>
                <a:lnTo>
                  <a:pt x="28" y="276"/>
                </a:lnTo>
                <a:lnTo>
                  <a:pt x="28" y="277"/>
                </a:lnTo>
                <a:lnTo>
                  <a:pt x="30" y="280"/>
                </a:lnTo>
                <a:lnTo>
                  <a:pt x="30" y="280"/>
                </a:lnTo>
                <a:lnTo>
                  <a:pt x="32" y="276"/>
                </a:lnTo>
                <a:lnTo>
                  <a:pt x="32" y="276"/>
                </a:lnTo>
                <a:lnTo>
                  <a:pt x="32" y="276"/>
                </a:lnTo>
                <a:lnTo>
                  <a:pt x="32" y="276"/>
                </a:lnTo>
                <a:lnTo>
                  <a:pt x="31" y="270"/>
                </a:lnTo>
                <a:lnTo>
                  <a:pt x="31" y="270"/>
                </a:lnTo>
                <a:close/>
                <a:moveTo>
                  <a:pt x="98" y="34"/>
                </a:moveTo>
                <a:lnTo>
                  <a:pt x="98" y="34"/>
                </a:lnTo>
                <a:lnTo>
                  <a:pt x="92" y="36"/>
                </a:lnTo>
                <a:lnTo>
                  <a:pt x="92" y="36"/>
                </a:lnTo>
                <a:lnTo>
                  <a:pt x="92" y="39"/>
                </a:lnTo>
                <a:lnTo>
                  <a:pt x="92" y="39"/>
                </a:lnTo>
                <a:lnTo>
                  <a:pt x="98" y="39"/>
                </a:lnTo>
                <a:lnTo>
                  <a:pt x="98" y="39"/>
                </a:lnTo>
                <a:lnTo>
                  <a:pt x="98" y="34"/>
                </a:lnTo>
                <a:lnTo>
                  <a:pt x="98" y="34"/>
                </a:lnTo>
                <a:close/>
                <a:moveTo>
                  <a:pt x="236" y="17"/>
                </a:moveTo>
                <a:lnTo>
                  <a:pt x="236" y="17"/>
                </a:lnTo>
                <a:lnTo>
                  <a:pt x="234" y="22"/>
                </a:lnTo>
                <a:lnTo>
                  <a:pt x="234" y="22"/>
                </a:lnTo>
                <a:lnTo>
                  <a:pt x="237" y="22"/>
                </a:lnTo>
                <a:lnTo>
                  <a:pt x="237" y="22"/>
                </a:lnTo>
                <a:lnTo>
                  <a:pt x="238" y="22"/>
                </a:lnTo>
                <a:lnTo>
                  <a:pt x="238" y="22"/>
                </a:lnTo>
                <a:lnTo>
                  <a:pt x="241" y="19"/>
                </a:lnTo>
                <a:lnTo>
                  <a:pt x="241" y="19"/>
                </a:lnTo>
                <a:lnTo>
                  <a:pt x="236" y="17"/>
                </a:lnTo>
                <a:lnTo>
                  <a:pt x="236" y="17"/>
                </a:lnTo>
                <a:close/>
                <a:moveTo>
                  <a:pt x="98" y="181"/>
                </a:moveTo>
                <a:lnTo>
                  <a:pt x="98" y="181"/>
                </a:lnTo>
                <a:lnTo>
                  <a:pt x="98" y="181"/>
                </a:lnTo>
                <a:lnTo>
                  <a:pt x="98" y="181"/>
                </a:lnTo>
                <a:lnTo>
                  <a:pt x="98" y="181"/>
                </a:lnTo>
                <a:lnTo>
                  <a:pt x="98" y="181"/>
                </a:lnTo>
                <a:lnTo>
                  <a:pt x="96" y="182"/>
                </a:lnTo>
                <a:lnTo>
                  <a:pt x="96" y="182"/>
                </a:lnTo>
                <a:lnTo>
                  <a:pt x="92" y="185"/>
                </a:lnTo>
                <a:lnTo>
                  <a:pt x="91" y="189"/>
                </a:lnTo>
                <a:lnTo>
                  <a:pt x="91" y="189"/>
                </a:lnTo>
                <a:lnTo>
                  <a:pt x="89" y="192"/>
                </a:lnTo>
                <a:lnTo>
                  <a:pt x="89" y="192"/>
                </a:lnTo>
                <a:lnTo>
                  <a:pt x="91" y="192"/>
                </a:lnTo>
                <a:lnTo>
                  <a:pt x="91" y="192"/>
                </a:lnTo>
                <a:lnTo>
                  <a:pt x="98" y="181"/>
                </a:lnTo>
                <a:lnTo>
                  <a:pt x="98" y="181"/>
                </a:lnTo>
                <a:close/>
                <a:moveTo>
                  <a:pt x="236" y="239"/>
                </a:moveTo>
                <a:lnTo>
                  <a:pt x="236" y="239"/>
                </a:lnTo>
                <a:lnTo>
                  <a:pt x="231" y="242"/>
                </a:lnTo>
                <a:lnTo>
                  <a:pt x="231" y="242"/>
                </a:lnTo>
                <a:lnTo>
                  <a:pt x="231" y="243"/>
                </a:lnTo>
                <a:lnTo>
                  <a:pt x="231" y="243"/>
                </a:lnTo>
                <a:lnTo>
                  <a:pt x="230" y="247"/>
                </a:lnTo>
                <a:lnTo>
                  <a:pt x="230" y="247"/>
                </a:lnTo>
                <a:lnTo>
                  <a:pt x="236" y="243"/>
                </a:lnTo>
                <a:lnTo>
                  <a:pt x="236" y="243"/>
                </a:lnTo>
                <a:lnTo>
                  <a:pt x="236" y="242"/>
                </a:lnTo>
                <a:lnTo>
                  <a:pt x="236" y="239"/>
                </a:lnTo>
                <a:lnTo>
                  <a:pt x="236" y="239"/>
                </a:lnTo>
                <a:close/>
                <a:moveTo>
                  <a:pt x="123" y="193"/>
                </a:moveTo>
                <a:lnTo>
                  <a:pt x="123" y="193"/>
                </a:lnTo>
                <a:lnTo>
                  <a:pt x="125" y="196"/>
                </a:lnTo>
                <a:lnTo>
                  <a:pt x="125" y="196"/>
                </a:lnTo>
                <a:lnTo>
                  <a:pt x="129" y="193"/>
                </a:lnTo>
                <a:lnTo>
                  <a:pt x="129" y="193"/>
                </a:lnTo>
                <a:lnTo>
                  <a:pt x="128" y="191"/>
                </a:lnTo>
                <a:lnTo>
                  <a:pt x="128" y="191"/>
                </a:lnTo>
                <a:lnTo>
                  <a:pt x="126" y="189"/>
                </a:lnTo>
                <a:lnTo>
                  <a:pt x="126" y="189"/>
                </a:lnTo>
                <a:lnTo>
                  <a:pt x="123" y="193"/>
                </a:lnTo>
                <a:lnTo>
                  <a:pt x="123" y="193"/>
                </a:lnTo>
                <a:close/>
                <a:moveTo>
                  <a:pt x="92" y="193"/>
                </a:moveTo>
                <a:lnTo>
                  <a:pt x="92" y="193"/>
                </a:lnTo>
                <a:lnTo>
                  <a:pt x="95" y="192"/>
                </a:lnTo>
                <a:lnTo>
                  <a:pt x="95" y="192"/>
                </a:lnTo>
                <a:lnTo>
                  <a:pt x="99" y="189"/>
                </a:lnTo>
                <a:lnTo>
                  <a:pt x="99" y="189"/>
                </a:lnTo>
                <a:lnTo>
                  <a:pt x="99" y="188"/>
                </a:lnTo>
                <a:lnTo>
                  <a:pt x="99" y="188"/>
                </a:lnTo>
                <a:lnTo>
                  <a:pt x="99" y="185"/>
                </a:lnTo>
                <a:lnTo>
                  <a:pt x="99" y="185"/>
                </a:lnTo>
                <a:lnTo>
                  <a:pt x="99" y="185"/>
                </a:lnTo>
                <a:lnTo>
                  <a:pt x="99" y="185"/>
                </a:lnTo>
                <a:lnTo>
                  <a:pt x="92" y="193"/>
                </a:lnTo>
                <a:lnTo>
                  <a:pt x="92" y="193"/>
                </a:lnTo>
                <a:close/>
                <a:moveTo>
                  <a:pt x="129" y="229"/>
                </a:moveTo>
                <a:lnTo>
                  <a:pt x="129" y="229"/>
                </a:lnTo>
                <a:lnTo>
                  <a:pt x="128" y="230"/>
                </a:lnTo>
                <a:lnTo>
                  <a:pt x="128" y="230"/>
                </a:lnTo>
                <a:lnTo>
                  <a:pt x="129" y="239"/>
                </a:lnTo>
                <a:lnTo>
                  <a:pt x="129" y="239"/>
                </a:lnTo>
                <a:lnTo>
                  <a:pt x="130" y="236"/>
                </a:lnTo>
                <a:lnTo>
                  <a:pt x="130" y="235"/>
                </a:lnTo>
                <a:lnTo>
                  <a:pt x="130" y="235"/>
                </a:lnTo>
                <a:lnTo>
                  <a:pt x="130" y="232"/>
                </a:lnTo>
                <a:lnTo>
                  <a:pt x="130" y="232"/>
                </a:lnTo>
                <a:lnTo>
                  <a:pt x="129" y="229"/>
                </a:lnTo>
                <a:lnTo>
                  <a:pt x="129" y="229"/>
                </a:lnTo>
                <a:close/>
                <a:moveTo>
                  <a:pt x="193" y="311"/>
                </a:moveTo>
                <a:lnTo>
                  <a:pt x="193" y="311"/>
                </a:lnTo>
                <a:lnTo>
                  <a:pt x="166" y="313"/>
                </a:lnTo>
                <a:lnTo>
                  <a:pt x="166" y="313"/>
                </a:lnTo>
                <a:lnTo>
                  <a:pt x="180" y="313"/>
                </a:lnTo>
                <a:lnTo>
                  <a:pt x="193" y="311"/>
                </a:lnTo>
                <a:lnTo>
                  <a:pt x="193" y="311"/>
                </a:lnTo>
                <a:close/>
                <a:moveTo>
                  <a:pt x="128" y="41"/>
                </a:moveTo>
                <a:lnTo>
                  <a:pt x="128" y="41"/>
                </a:lnTo>
                <a:lnTo>
                  <a:pt x="122" y="40"/>
                </a:lnTo>
                <a:lnTo>
                  <a:pt x="122" y="40"/>
                </a:lnTo>
                <a:lnTo>
                  <a:pt x="119" y="40"/>
                </a:lnTo>
                <a:lnTo>
                  <a:pt x="119" y="40"/>
                </a:lnTo>
                <a:lnTo>
                  <a:pt x="101" y="41"/>
                </a:lnTo>
                <a:lnTo>
                  <a:pt x="101" y="41"/>
                </a:lnTo>
                <a:lnTo>
                  <a:pt x="96" y="41"/>
                </a:lnTo>
                <a:lnTo>
                  <a:pt x="96" y="41"/>
                </a:lnTo>
                <a:lnTo>
                  <a:pt x="96" y="41"/>
                </a:lnTo>
                <a:lnTo>
                  <a:pt x="96" y="41"/>
                </a:lnTo>
                <a:lnTo>
                  <a:pt x="128" y="41"/>
                </a:lnTo>
                <a:lnTo>
                  <a:pt x="128" y="41"/>
                </a:lnTo>
                <a:close/>
                <a:moveTo>
                  <a:pt x="81" y="347"/>
                </a:moveTo>
                <a:lnTo>
                  <a:pt x="81" y="347"/>
                </a:lnTo>
                <a:lnTo>
                  <a:pt x="99" y="350"/>
                </a:lnTo>
                <a:lnTo>
                  <a:pt x="112" y="351"/>
                </a:lnTo>
                <a:lnTo>
                  <a:pt x="112" y="351"/>
                </a:lnTo>
                <a:lnTo>
                  <a:pt x="81" y="347"/>
                </a:lnTo>
                <a:lnTo>
                  <a:pt x="81" y="347"/>
                </a:lnTo>
                <a:close/>
                <a:moveTo>
                  <a:pt x="291" y="16"/>
                </a:moveTo>
                <a:lnTo>
                  <a:pt x="291" y="16"/>
                </a:lnTo>
                <a:lnTo>
                  <a:pt x="292" y="16"/>
                </a:lnTo>
                <a:lnTo>
                  <a:pt x="292" y="16"/>
                </a:lnTo>
                <a:lnTo>
                  <a:pt x="298" y="19"/>
                </a:lnTo>
                <a:lnTo>
                  <a:pt x="298" y="19"/>
                </a:lnTo>
                <a:lnTo>
                  <a:pt x="301" y="19"/>
                </a:lnTo>
                <a:lnTo>
                  <a:pt x="301" y="19"/>
                </a:lnTo>
                <a:lnTo>
                  <a:pt x="302" y="19"/>
                </a:lnTo>
                <a:lnTo>
                  <a:pt x="302" y="19"/>
                </a:lnTo>
                <a:lnTo>
                  <a:pt x="305" y="20"/>
                </a:lnTo>
                <a:lnTo>
                  <a:pt x="305" y="20"/>
                </a:lnTo>
                <a:lnTo>
                  <a:pt x="309" y="22"/>
                </a:lnTo>
                <a:lnTo>
                  <a:pt x="309" y="22"/>
                </a:lnTo>
                <a:lnTo>
                  <a:pt x="309" y="20"/>
                </a:lnTo>
                <a:lnTo>
                  <a:pt x="309" y="20"/>
                </a:lnTo>
                <a:lnTo>
                  <a:pt x="301" y="17"/>
                </a:lnTo>
                <a:lnTo>
                  <a:pt x="291" y="16"/>
                </a:lnTo>
                <a:lnTo>
                  <a:pt x="291" y="16"/>
                </a:lnTo>
                <a:close/>
                <a:moveTo>
                  <a:pt x="51" y="93"/>
                </a:moveTo>
                <a:lnTo>
                  <a:pt x="51" y="93"/>
                </a:lnTo>
                <a:lnTo>
                  <a:pt x="51" y="93"/>
                </a:lnTo>
                <a:lnTo>
                  <a:pt x="51" y="93"/>
                </a:lnTo>
                <a:lnTo>
                  <a:pt x="47" y="93"/>
                </a:lnTo>
                <a:lnTo>
                  <a:pt x="44" y="91"/>
                </a:lnTo>
                <a:lnTo>
                  <a:pt x="44" y="91"/>
                </a:lnTo>
                <a:lnTo>
                  <a:pt x="42" y="95"/>
                </a:lnTo>
                <a:lnTo>
                  <a:pt x="42" y="95"/>
                </a:lnTo>
                <a:lnTo>
                  <a:pt x="48" y="95"/>
                </a:lnTo>
                <a:lnTo>
                  <a:pt x="48" y="95"/>
                </a:lnTo>
                <a:lnTo>
                  <a:pt x="49" y="95"/>
                </a:lnTo>
                <a:lnTo>
                  <a:pt x="49" y="95"/>
                </a:lnTo>
                <a:lnTo>
                  <a:pt x="51" y="93"/>
                </a:lnTo>
                <a:lnTo>
                  <a:pt x="51" y="93"/>
                </a:lnTo>
                <a:close/>
                <a:moveTo>
                  <a:pt x="27" y="155"/>
                </a:moveTo>
                <a:lnTo>
                  <a:pt x="27" y="155"/>
                </a:lnTo>
                <a:lnTo>
                  <a:pt x="27" y="155"/>
                </a:lnTo>
                <a:lnTo>
                  <a:pt x="27" y="155"/>
                </a:lnTo>
                <a:lnTo>
                  <a:pt x="30" y="154"/>
                </a:lnTo>
                <a:lnTo>
                  <a:pt x="30" y="154"/>
                </a:lnTo>
                <a:lnTo>
                  <a:pt x="30" y="152"/>
                </a:lnTo>
                <a:lnTo>
                  <a:pt x="30" y="152"/>
                </a:lnTo>
                <a:lnTo>
                  <a:pt x="28" y="147"/>
                </a:lnTo>
                <a:lnTo>
                  <a:pt x="28" y="147"/>
                </a:lnTo>
                <a:lnTo>
                  <a:pt x="28" y="147"/>
                </a:lnTo>
                <a:lnTo>
                  <a:pt x="28" y="147"/>
                </a:lnTo>
                <a:lnTo>
                  <a:pt x="27" y="149"/>
                </a:lnTo>
                <a:lnTo>
                  <a:pt x="27" y="149"/>
                </a:lnTo>
                <a:lnTo>
                  <a:pt x="27" y="151"/>
                </a:lnTo>
                <a:lnTo>
                  <a:pt x="27" y="151"/>
                </a:lnTo>
                <a:lnTo>
                  <a:pt x="27" y="155"/>
                </a:lnTo>
                <a:lnTo>
                  <a:pt x="27" y="155"/>
                </a:lnTo>
                <a:close/>
                <a:moveTo>
                  <a:pt x="201" y="110"/>
                </a:moveTo>
                <a:lnTo>
                  <a:pt x="201" y="110"/>
                </a:lnTo>
                <a:lnTo>
                  <a:pt x="200" y="112"/>
                </a:lnTo>
                <a:lnTo>
                  <a:pt x="200" y="112"/>
                </a:lnTo>
                <a:lnTo>
                  <a:pt x="204" y="115"/>
                </a:lnTo>
                <a:lnTo>
                  <a:pt x="204" y="115"/>
                </a:lnTo>
                <a:lnTo>
                  <a:pt x="207" y="112"/>
                </a:lnTo>
                <a:lnTo>
                  <a:pt x="207" y="112"/>
                </a:lnTo>
                <a:lnTo>
                  <a:pt x="201" y="110"/>
                </a:lnTo>
                <a:lnTo>
                  <a:pt x="201" y="110"/>
                </a:lnTo>
                <a:close/>
                <a:moveTo>
                  <a:pt x="220" y="124"/>
                </a:moveTo>
                <a:lnTo>
                  <a:pt x="220" y="124"/>
                </a:lnTo>
                <a:lnTo>
                  <a:pt x="220" y="125"/>
                </a:lnTo>
                <a:lnTo>
                  <a:pt x="220" y="125"/>
                </a:lnTo>
                <a:lnTo>
                  <a:pt x="221" y="128"/>
                </a:lnTo>
                <a:lnTo>
                  <a:pt x="221" y="128"/>
                </a:lnTo>
                <a:lnTo>
                  <a:pt x="223" y="132"/>
                </a:lnTo>
                <a:lnTo>
                  <a:pt x="223" y="132"/>
                </a:lnTo>
                <a:lnTo>
                  <a:pt x="224" y="131"/>
                </a:lnTo>
                <a:lnTo>
                  <a:pt x="224" y="131"/>
                </a:lnTo>
                <a:lnTo>
                  <a:pt x="223" y="127"/>
                </a:lnTo>
                <a:lnTo>
                  <a:pt x="220" y="124"/>
                </a:lnTo>
                <a:lnTo>
                  <a:pt x="220" y="124"/>
                </a:lnTo>
                <a:close/>
                <a:moveTo>
                  <a:pt x="37" y="188"/>
                </a:moveTo>
                <a:lnTo>
                  <a:pt x="37" y="188"/>
                </a:lnTo>
                <a:lnTo>
                  <a:pt x="37" y="188"/>
                </a:lnTo>
                <a:lnTo>
                  <a:pt x="37" y="188"/>
                </a:lnTo>
                <a:lnTo>
                  <a:pt x="42" y="181"/>
                </a:lnTo>
                <a:lnTo>
                  <a:pt x="42" y="181"/>
                </a:lnTo>
                <a:lnTo>
                  <a:pt x="42" y="179"/>
                </a:lnTo>
                <a:lnTo>
                  <a:pt x="42" y="179"/>
                </a:lnTo>
                <a:lnTo>
                  <a:pt x="42" y="179"/>
                </a:lnTo>
                <a:lnTo>
                  <a:pt x="42" y="179"/>
                </a:lnTo>
                <a:lnTo>
                  <a:pt x="37" y="185"/>
                </a:lnTo>
                <a:lnTo>
                  <a:pt x="37" y="185"/>
                </a:lnTo>
                <a:lnTo>
                  <a:pt x="35" y="186"/>
                </a:lnTo>
                <a:lnTo>
                  <a:pt x="35" y="186"/>
                </a:lnTo>
                <a:lnTo>
                  <a:pt x="37" y="188"/>
                </a:lnTo>
                <a:lnTo>
                  <a:pt x="37" y="188"/>
                </a:lnTo>
                <a:close/>
                <a:moveTo>
                  <a:pt x="220" y="148"/>
                </a:moveTo>
                <a:lnTo>
                  <a:pt x="220" y="148"/>
                </a:lnTo>
                <a:lnTo>
                  <a:pt x="221" y="152"/>
                </a:lnTo>
                <a:lnTo>
                  <a:pt x="221" y="152"/>
                </a:lnTo>
                <a:lnTo>
                  <a:pt x="221" y="154"/>
                </a:lnTo>
                <a:lnTo>
                  <a:pt x="221" y="154"/>
                </a:lnTo>
                <a:lnTo>
                  <a:pt x="223" y="155"/>
                </a:lnTo>
                <a:lnTo>
                  <a:pt x="224" y="155"/>
                </a:lnTo>
                <a:lnTo>
                  <a:pt x="224" y="155"/>
                </a:lnTo>
                <a:lnTo>
                  <a:pt x="223" y="147"/>
                </a:lnTo>
                <a:lnTo>
                  <a:pt x="223" y="147"/>
                </a:lnTo>
                <a:lnTo>
                  <a:pt x="220" y="148"/>
                </a:lnTo>
                <a:lnTo>
                  <a:pt x="220" y="148"/>
                </a:lnTo>
                <a:close/>
                <a:moveTo>
                  <a:pt x="59" y="203"/>
                </a:moveTo>
                <a:lnTo>
                  <a:pt x="59" y="203"/>
                </a:lnTo>
                <a:lnTo>
                  <a:pt x="55" y="206"/>
                </a:lnTo>
                <a:lnTo>
                  <a:pt x="55" y="206"/>
                </a:lnTo>
                <a:lnTo>
                  <a:pt x="54" y="208"/>
                </a:lnTo>
                <a:lnTo>
                  <a:pt x="54" y="209"/>
                </a:lnTo>
                <a:lnTo>
                  <a:pt x="54" y="209"/>
                </a:lnTo>
                <a:lnTo>
                  <a:pt x="54" y="211"/>
                </a:lnTo>
                <a:lnTo>
                  <a:pt x="54" y="211"/>
                </a:lnTo>
                <a:lnTo>
                  <a:pt x="54" y="211"/>
                </a:lnTo>
                <a:lnTo>
                  <a:pt x="54" y="211"/>
                </a:lnTo>
                <a:lnTo>
                  <a:pt x="59" y="206"/>
                </a:lnTo>
                <a:lnTo>
                  <a:pt x="59" y="206"/>
                </a:lnTo>
                <a:lnTo>
                  <a:pt x="59" y="205"/>
                </a:lnTo>
                <a:lnTo>
                  <a:pt x="59" y="203"/>
                </a:lnTo>
                <a:lnTo>
                  <a:pt x="59" y="203"/>
                </a:lnTo>
                <a:close/>
                <a:moveTo>
                  <a:pt x="170" y="20"/>
                </a:moveTo>
                <a:lnTo>
                  <a:pt x="170" y="20"/>
                </a:lnTo>
                <a:lnTo>
                  <a:pt x="170" y="20"/>
                </a:lnTo>
                <a:lnTo>
                  <a:pt x="170" y="20"/>
                </a:lnTo>
                <a:lnTo>
                  <a:pt x="165" y="20"/>
                </a:lnTo>
                <a:lnTo>
                  <a:pt x="165" y="20"/>
                </a:lnTo>
                <a:lnTo>
                  <a:pt x="163" y="20"/>
                </a:lnTo>
                <a:lnTo>
                  <a:pt x="162" y="22"/>
                </a:lnTo>
                <a:lnTo>
                  <a:pt x="162" y="22"/>
                </a:lnTo>
                <a:lnTo>
                  <a:pt x="167" y="22"/>
                </a:lnTo>
                <a:lnTo>
                  <a:pt x="167" y="22"/>
                </a:lnTo>
                <a:lnTo>
                  <a:pt x="169" y="22"/>
                </a:lnTo>
                <a:lnTo>
                  <a:pt x="169" y="22"/>
                </a:lnTo>
                <a:lnTo>
                  <a:pt x="170" y="20"/>
                </a:lnTo>
                <a:lnTo>
                  <a:pt x="170" y="20"/>
                </a:lnTo>
                <a:close/>
                <a:moveTo>
                  <a:pt x="78" y="331"/>
                </a:moveTo>
                <a:lnTo>
                  <a:pt x="78" y="331"/>
                </a:lnTo>
                <a:lnTo>
                  <a:pt x="76" y="334"/>
                </a:lnTo>
                <a:lnTo>
                  <a:pt x="76" y="334"/>
                </a:lnTo>
                <a:lnTo>
                  <a:pt x="79" y="336"/>
                </a:lnTo>
                <a:lnTo>
                  <a:pt x="79" y="336"/>
                </a:lnTo>
                <a:lnTo>
                  <a:pt x="82" y="336"/>
                </a:lnTo>
                <a:lnTo>
                  <a:pt x="82" y="336"/>
                </a:lnTo>
                <a:lnTo>
                  <a:pt x="82" y="333"/>
                </a:lnTo>
                <a:lnTo>
                  <a:pt x="79" y="331"/>
                </a:lnTo>
                <a:lnTo>
                  <a:pt x="79" y="331"/>
                </a:lnTo>
                <a:lnTo>
                  <a:pt x="78" y="331"/>
                </a:lnTo>
                <a:lnTo>
                  <a:pt x="78" y="331"/>
                </a:lnTo>
                <a:close/>
                <a:moveTo>
                  <a:pt x="128" y="269"/>
                </a:moveTo>
                <a:lnTo>
                  <a:pt x="128" y="269"/>
                </a:lnTo>
                <a:lnTo>
                  <a:pt x="126" y="272"/>
                </a:lnTo>
                <a:lnTo>
                  <a:pt x="126" y="272"/>
                </a:lnTo>
                <a:lnTo>
                  <a:pt x="126" y="273"/>
                </a:lnTo>
                <a:lnTo>
                  <a:pt x="126" y="273"/>
                </a:lnTo>
                <a:lnTo>
                  <a:pt x="130" y="270"/>
                </a:lnTo>
                <a:lnTo>
                  <a:pt x="130" y="266"/>
                </a:lnTo>
                <a:lnTo>
                  <a:pt x="130" y="266"/>
                </a:lnTo>
                <a:lnTo>
                  <a:pt x="129" y="267"/>
                </a:lnTo>
                <a:lnTo>
                  <a:pt x="128" y="269"/>
                </a:lnTo>
                <a:lnTo>
                  <a:pt x="128" y="269"/>
                </a:lnTo>
                <a:close/>
                <a:moveTo>
                  <a:pt x="66" y="182"/>
                </a:moveTo>
                <a:lnTo>
                  <a:pt x="66" y="182"/>
                </a:lnTo>
                <a:lnTo>
                  <a:pt x="71" y="181"/>
                </a:lnTo>
                <a:lnTo>
                  <a:pt x="71" y="181"/>
                </a:lnTo>
                <a:lnTo>
                  <a:pt x="69" y="175"/>
                </a:lnTo>
                <a:lnTo>
                  <a:pt x="69" y="175"/>
                </a:lnTo>
                <a:lnTo>
                  <a:pt x="66" y="182"/>
                </a:lnTo>
                <a:lnTo>
                  <a:pt x="66" y="182"/>
                </a:lnTo>
                <a:close/>
                <a:moveTo>
                  <a:pt x="184" y="23"/>
                </a:moveTo>
                <a:lnTo>
                  <a:pt x="184" y="23"/>
                </a:lnTo>
                <a:lnTo>
                  <a:pt x="187" y="23"/>
                </a:lnTo>
                <a:lnTo>
                  <a:pt x="187" y="23"/>
                </a:lnTo>
                <a:lnTo>
                  <a:pt x="189" y="23"/>
                </a:lnTo>
                <a:lnTo>
                  <a:pt x="190" y="20"/>
                </a:lnTo>
                <a:lnTo>
                  <a:pt x="190" y="20"/>
                </a:lnTo>
                <a:lnTo>
                  <a:pt x="192" y="17"/>
                </a:lnTo>
                <a:lnTo>
                  <a:pt x="192" y="17"/>
                </a:lnTo>
                <a:lnTo>
                  <a:pt x="190" y="19"/>
                </a:lnTo>
                <a:lnTo>
                  <a:pt x="190" y="19"/>
                </a:lnTo>
                <a:lnTo>
                  <a:pt x="184" y="23"/>
                </a:lnTo>
                <a:lnTo>
                  <a:pt x="184" y="23"/>
                </a:lnTo>
                <a:close/>
                <a:moveTo>
                  <a:pt x="325" y="47"/>
                </a:moveTo>
                <a:lnTo>
                  <a:pt x="325" y="47"/>
                </a:lnTo>
                <a:lnTo>
                  <a:pt x="322" y="51"/>
                </a:lnTo>
                <a:lnTo>
                  <a:pt x="322" y="51"/>
                </a:lnTo>
                <a:lnTo>
                  <a:pt x="324" y="54"/>
                </a:lnTo>
                <a:lnTo>
                  <a:pt x="324" y="54"/>
                </a:lnTo>
                <a:lnTo>
                  <a:pt x="328" y="50"/>
                </a:lnTo>
                <a:lnTo>
                  <a:pt x="328" y="50"/>
                </a:lnTo>
                <a:lnTo>
                  <a:pt x="325" y="47"/>
                </a:lnTo>
                <a:lnTo>
                  <a:pt x="325" y="47"/>
                </a:lnTo>
                <a:close/>
                <a:moveTo>
                  <a:pt x="133" y="346"/>
                </a:moveTo>
                <a:lnTo>
                  <a:pt x="133" y="346"/>
                </a:lnTo>
                <a:lnTo>
                  <a:pt x="123" y="346"/>
                </a:lnTo>
                <a:lnTo>
                  <a:pt x="113" y="346"/>
                </a:lnTo>
                <a:lnTo>
                  <a:pt x="113" y="346"/>
                </a:lnTo>
                <a:lnTo>
                  <a:pt x="123" y="347"/>
                </a:lnTo>
                <a:lnTo>
                  <a:pt x="133" y="346"/>
                </a:lnTo>
                <a:lnTo>
                  <a:pt x="133" y="346"/>
                </a:lnTo>
                <a:close/>
                <a:moveTo>
                  <a:pt x="113" y="299"/>
                </a:moveTo>
                <a:lnTo>
                  <a:pt x="113" y="299"/>
                </a:lnTo>
                <a:lnTo>
                  <a:pt x="113" y="297"/>
                </a:lnTo>
                <a:lnTo>
                  <a:pt x="113" y="297"/>
                </a:lnTo>
                <a:lnTo>
                  <a:pt x="109" y="300"/>
                </a:lnTo>
                <a:lnTo>
                  <a:pt x="103" y="303"/>
                </a:lnTo>
                <a:lnTo>
                  <a:pt x="103" y="303"/>
                </a:lnTo>
                <a:lnTo>
                  <a:pt x="106" y="303"/>
                </a:lnTo>
                <a:lnTo>
                  <a:pt x="106" y="303"/>
                </a:lnTo>
                <a:lnTo>
                  <a:pt x="109" y="303"/>
                </a:lnTo>
                <a:lnTo>
                  <a:pt x="109" y="303"/>
                </a:lnTo>
                <a:lnTo>
                  <a:pt x="113" y="299"/>
                </a:lnTo>
                <a:lnTo>
                  <a:pt x="113" y="299"/>
                </a:lnTo>
                <a:lnTo>
                  <a:pt x="113" y="299"/>
                </a:lnTo>
                <a:lnTo>
                  <a:pt x="113" y="299"/>
                </a:lnTo>
                <a:close/>
                <a:moveTo>
                  <a:pt x="103" y="26"/>
                </a:moveTo>
                <a:lnTo>
                  <a:pt x="103" y="26"/>
                </a:lnTo>
                <a:lnTo>
                  <a:pt x="101" y="26"/>
                </a:lnTo>
                <a:lnTo>
                  <a:pt x="98" y="27"/>
                </a:lnTo>
                <a:lnTo>
                  <a:pt x="98" y="27"/>
                </a:lnTo>
                <a:lnTo>
                  <a:pt x="96" y="29"/>
                </a:lnTo>
                <a:lnTo>
                  <a:pt x="96" y="29"/>
                </a:lnTo>
                <a:lnTo>
                  <a:pt x="96" y="30"/>
                </a:lnTo>
                <a:lnTo>
                  <a:pt x="96" y="30"/>
                </a:lnTo>
                <a:lnTo>
                  <a:pt x="101" y="30"/>
                </a:lnTo>
                <a:lnTo>
                  <a:pt x="101" y="30"/>
                </a:lnTo>
                <a:lnTo>
                  <a:pt x="102" y="29"/>
                </a:lnTo>
                <a:lnTo>
                  <a:pt x="102" y="29"/>
                </a:lnTo>
                <a:lnTo>
                  <a:pt x="103" y="26"/>
                </a:lnTo>
                <a:lnTo>
                  <a:pt x="103" y="26"/>
                </a:lnTo>
                <a:close/>
                <a:moveTo>
                  <a:pt x="322" y="323"/>
                </a:moveTo>
                <a:lnTo>
                  <a:pt x="322" y="323"/>
                </a:lnTo>
                <a:lnTo>
                  <a:pt x="324" y="323"/>
                </a:lnTo>
                <a:lnTo>
                  <a:pt x="324" y="323"/>
                </a:lnTo>
                <a:lnTo>
                  <a:pt x="332" y="316"/>
                </a:lnTo>
                <a:lnTo>
                  <a:pt x="332" y="316"/>
                </a:lnTo>
                <a:lnTo>
                  <a:pt x="334" y="313"/>
                </a:lnTo>
                <a:lnTo>
                  <a:pt x="334" y="313"/>
                </a:lnTo>
                <a:lnTo>
                  <a:pt x="328" y="317"/>
                </a:lnTo>
                <a:lnTo>
                  <a:pt x="322" y="323"/>
                </a:lnTo>
                <a:lnTo>
                  <a:pt x="322" y="323"/>
                </a:lnTo>
                <a:close/>
                <a:moveTo>
                  <a:pt x="345" y="220"/>
                </a:moveTo>
                <a:lnTo>
                  <a:pt x="345" y="220"/>
                </a:lnTo>
                <a:lnTo>
                  <a:pt x="346" y="212"/>
                </a:lnTo>
                <a:lnTo>
                  <a:pt x="348" y="203"/>
                </a:lnTo>
                <a:lnTo>
                  <a:pt x="348" y="203"/>
                </a:lnTo>
                <a:lnTo>
                  <a:pt x="346" y="206"/>
                </a:lnTo>
                <a:lnTo>
                  <a:pt x="346" y="206"/>
                </a:lnTo>
                <a:lnTo>
                  <a:pt x="345" y="216"/>
                </a:lnTo>
                <a:lnTo>
                  <a:pt x="345" y="216"/>
                </a:lnTo>
                <a:lnTo>
                  <a:pt x="345" y="220"/>
                </a:lnTo>
                <a:lnTo>
                  <a:pt x="345" y="220"/>
                </a:lnTo>
                <a:close/>
                <a:moveTo>
                  <a:pt x="251" y="225"/>
                </a:moveTo>
                <a:lnTo>
                  <a:pt x="251" y="225"/>
                </a:lnTo>
                <a:lnTo>
                  <a:pt x="251" y="226"/>
                </a:lnTo>
                <a:lnTo>
                  <a:pt x="251" y="226"/>
                </a:lnTo>
                <a:lnTo>
                  <a:pt x="251" y="226"/>
                </a:lnTo>
                <a:lnTo>
                  <a:pt x="251" y="229"/>
                </a:lnTo>
                <a:lnTo>
                  <a:pt x="251" y="229"/>
                </a:lnTo>
                <a:lnTo>
                  <a:pt x="250" y="235"/>
                </a:lnTo>
                <a:lnTo>
                  <a:pt x="250" y="235"/>
                </a:lnTo>
                <a:lnTo>
                  <a:pt x="250" y="242"/>
                </a:lnTo>
                <a:lnTo>
                  <a:pt x="250" y="242"/>
                </a:lnTo>
                <a:lnTo>
                  <a:pt x="250" y="243"/>
                </a:lnTo>
                <a:lnTo>
                  <a:pt x="250" y="243"/>
                </a:lnTo>
                <a:lnTo>
                  <a:pt x="251" y="225"/>
                </a:lnTo>
                <a:lnTo>
                  <a:pt x="251" y="225"/>
                </a:lnTo>
                <a:close/>
                <a:moveTo>
                  <a:pt x="8" y="230"/>
                </a:moveTo>
                <a:lnTo>
                  <a:pt x="8" y="230"/>
                </a:lnTo>
                <a:lnTo>
                  <a:pt x="8" y="229"/>
                </a:lnTo>
                <a:lnTo>
                  <a:pt x="8" y="229"/>
                </a:lnTo>
                <a:lnTo>
                  <a:pt x="10" y="225"/>
                </a:lnTo>
                <a:lnTo>
                  <a:pt x="10" y="219"/>
                </a:lnTo>
                <a:lnTo>
                  <a:pt x="10" y="219"/>
                </a:lnTo>
                <a:lnTo>
                  <a:pt x="10" y="218"/>
                </a:lnTo>
                <a:lnTo>
                  <a:pt x="10" y="218"/>
                </a:lnTo>
                <a:lnTo>
                  <a:pt x="10" y="215"/>
                </a:lnTo>
                <a:lnTo>
                  <a:pt x="10" y="215"/>
                </a:lnTo>
                <a:lnTo>
                  <a:pt x="8" y="230"/>
                </a:lnTo>
                <a:lnTo>
                  <a:pt x="8" y="230"/>
                </a:lnTo>
                <a:close/>
                <a:moveTo>
                  <a:pt x="348" y="141"/>
                </a:moveTo>
                <a:lnTo>
                  <a:pt x="348" y="141"/>
                </a:lnTo>
                <a:lnTo>
                  <a:pt x="349" y="141"/>
                </a:lnTo>
                <a:lnTo>
                  <a:pt x="349" y="141"/>
                </a:lnTo>
                <a:lnTo>
                  <a:pt x="351" y="139"/>
                </a:lnTo>
                <a:lnTo>
                  <a:pt x="351" y="139"/>
                </a:lnTo>
                <a:lnTo>
                  <a:pt x="351" y="132"/>
                </a:lnTo>
                <a:lnTo>
                  <a:pt x="351" y="132"/>
                </a:lnTo>
                <a:lnTo>
                  <a:pt x="349" y="137"/>
                </a:lnTo>
                <a:lnTo>
                  <a:pt x="348" y="137"/>
                </a:lnTo>
                <a:lnTo>
                  <a:pt x="348" y="137"/>
                </a:lnTo>
                <a:lnTo>
                  <a:pt x="348" y="139"/>
                </a:lnTo>
                <a:lnTo>
                  <a:pt x="348" y="141"/>
                </a:lnTo>
                <a:lnTo>
                  <a:pt x="348" y="141"/>
                </a:lnTo>
                <a:close/>
                <a:moveTo>
                  <a:pt x="28" y="174"/>
                </a:moveTo>
                <a:lnTo>
                  <a:pt x="28" y="174"/>
                </a:lnTo>
                <a:lnTo>
                  <a:pt x="27" y="175"/>
                </a:lnTo>
                <a:lnTo>
                  <a:pt x="27" y="176"/>
                </a:lnTo>
                <a:lnTo>
                  <a:pt x="27" y="176"/>
                </a:lnTo>
                <a:lnTo>
                  <a:pt x="27" y="182"/>
                </a:lnTo>
                <a:lnTo>
                  <a:pt x="27" y="182"/>
                </a:lnTo>
                <a:lnTo>
                  <a:pt x="25" y="185"/>
                </a:lnTo>
                <a:lnTo>
                  <a:pt x="25" y="185"/>
                </a:lnTo>
                <a:lnTo>
                  <a:pt x="27" y="184"/>
                </a:lnTo>
                <a:lnTo>
                  <a:pt x="27" y="184"/>
                </a:lnTo>
                <a:lnTo>
                  <a:pt x="28" y="174"/>
                </a:lnTo>
                <a:lnTo>
                  <a:pt x="28" y="174"/>
                </a:lnTo>
                <a:close/>
                <a:moveTo>
                  <a:pt x="314" y="311"/>
                </a:moveTo>
                <a:lnTo>
                  <a:pt x="314" y="311"/>
                </a:lnTo>
                <a:lnTo>
                  <a:pt x="309" y="313"/>
                </a:lnTo>
                <a:lnTo>
                  <a:pt x="309" y="313"/>
                </a:lnTo>
                <a:lnTo>
                  <a:pt x="307" y="314"/>
                </a:lnTo>
                <a:lnTo>
                  <a:pt x="307" y="314"/>
                </a:lnTo>
                <a:lnTo>
                  <a:pt x="307" y="314"/>
                </a:lnTo>
                <a:lnTo>
                  <a:pt x="307" y="314"/>
                </a:lnTo>
                <a:lnTo>
                  <a:pt x="309" y="314"/>
                </a:lnTo>
                <a:lnTo>
                  <a:pt x="309" y="314"/>
                </a:lnTo>
                <a:lnTo>
                  <a:pt x="312" y="314"/>
                </a:lnTo>
                <a:lnTo>
                  <a:pt x="314" y="311"/>
                </a:lnTo>
                <a:lnTo>
                  <a:pt x="314" y="311"/>
                </a:lnTo>
                <a:lnTo>
                  <a:pt x="314" y="311"/>
                </a:lnTo>
                <a:lnTo>
                  <a:pt x="314" y="311"/>
                </a:lnTo>
                <a:close/>
                <a:moveTo>
                  <a:pt x="42" y="299"/>
                </a:moveTo>
                <a:lnTo>
                  <a:pt x="42" y="299"/>
                </a:lnTo>
                <a:lnTo>
                  <a:pt x="41" y="301"/>
                </a:lnTo>
                <a:lnTo>
                  <a:pt x="41" y="301"/>
                </a:lnTo>
                <a:lnTo>
                  <a:pt x="41" y="304"/>
                </a:lnTo>
                <a:lnTo>
                  <a:pt x="42" y="304"/>
                </a:lnTo>
                <a:lnTo>
                  <a:pt x="42" y="304"/>
                </a:lnTo>
                <a:lnTo>
                  <a:pt x="44" y="306"/>
                </a:lnTo>
                <a:lnTo>
                  <a:pt x="44" y="306"/>
                </a:lnTo>
                <a:lnTo>
                  <a:pt x="45" y="301"/>
                </a:lnTo>
                <a:lnTo>
                  <a:pt x="45" y="301"/>
                </a:lnTo>
                <a:lnTo>
                  <a:pt x="42" y="299"/>
                </a:lnTo>
                <a:lnTo>
                  <a:pt x="42" y="299"/>
                </a:lnTo>
                <a:close/>
                <a:moveTo>
                  <a:pt x="328" y="46"/>
                </a:moveTo>
                <a:lnTo>
                  <a:pt x="328" y="46"/>
                </a:lnTo>
                <a:lnTo>
                  <a:pt x="331" y="49"/>
                </a:lnTo>
                <a:lnTo>
                  <a:pt x="331" y="49"/>
                </a:lnTo>
                <a:lnTo>
                  <a:pt x="332" y="47"/>
                </a:lnTo>
                <a:lnTo>
                  <a:pt x="332" y="47"/>
                </a:lnTo>
                <a:lnTo>
                  <a:pt x="331" y="41"/>
                </a:lnTo>
                <a:lnTo>
                  <a:pt x="331" y="41"/>
                </a:lnTo>
                <a:lnTo>
                  <a:pt x="328" y="46"/>
                </a:lnTo>
                <a:lnTo>
                  <a:pt x="328" y="46"/>
                </a:lnTo>
                <a:close/>
                <a:moveTo>
                  <a:pt x="254" y="16"/>
                </a:moveTo>
                <a:lnTo>
                  <a:pt x="254" y="16"/>
                </a:lnTo>
                <a:lnTo>
                  <a:pt x="260" y="16"/>
                </a:lnTo>
                <a:lnTo>
                  <a:pt x="260" y="16"/>
                </a:lnTo>
                <a:lnTo>
                  <a:pt x="261" y="16"/>
                </a:lnTo>
                <a:lnTo>
                  <a:pt x="263" y="14"/>
                </a:lnTo>
                <a:lnTo>
                  <a:pt x="263" y="14"/>
                </a:lnTo>
                <a:lnTo>
                  <a:pt x="254" y="13"/>
                </a:lnTo>
                <a:lnTo>
                  <a:pt x="254" y="13"/>
                </a:lnTo>
                <a:lnTo>
                  <a:pt x="254" y="16"/>
                </a:lnTo>
                <a:lnTo>
                  <a:pt x="254" y="16"/>
                </a:lnTo>
                <a:close/>
                <a:moveTo>
                  <a:pt x="224" y="292"/>
                </a:moveTo>
                <a:lnTo>
                  <a:pt x="224" y="292"/>
                </a:lnTo>
                <a:lnTo>
                  <a:pt x="223" y="292"/>
                </a:lnTo>
                <a:lnTo>
                  <a:pt x="223" y="293"/>
                </a:lnTo>
                <a:lnTo>
                  <a:pt x="223" y="293"/>
                </a:lnTo>
                <a:lnTo>
                  <a:pt x="223" y="299"/>
                </a:lnTo>
                <a:lnTo>
                  <a:pt x="223" y="299"/>
                </a:lnTo>
                <a:lnTo>
                  <a:pt x="223" y="300"/>
                </a:lnTo>
                <a:lnTo>
                  <a:pt x="223" y="300"/>
                </a:lnTo>
                <a:lnTo>
                  <a:pt x="226" y="299"/>
                </a:lnTo>
                <a:lnTo>
                  <a:pt x="226" y="299"/>
                </a:lnTo>
                <a:lnTo>
                  <a:pt x="226" y="297"/>
                </a:lnTo>
                <a:lnTo>
                  <a:pt x="226" y="297"/>
                </a:lnTo>
                <a:lnTo>
                  <a:pt x="224" y="292"/>
                </a:lnTo>
                <a:lnTo>
                  <a:pt x="224" y="292"/>
                </a:lnTo>
                <a:close/>
                <a:moveTo>
                  <a:pt x="71" y="334"/>
                </a:moveTo>
                <a:lnTo>
                  <a:pt x="71" y="334"/>
                </a:lnTo>
                <a:lnTo>
                  <a:pt x="72" y="328"/>
                </a:lnTo>
                <a:lnTo>
                  <a:pt x="72" y="328"/>
                </a:lnTo>
                <a:lnTo>
                  <a:pt x="69" y="328"/>
                </a:lnTo>
                <a:lnTo>
                  <a:pt x="69" y="328"/>
                </a:lnTo>
                <a:lnTo>
                  <a:pt x="66" y="333"/>
                </a:lnTo>
                <a:lnTo>
                  <a:pt x="66" y="333"/>
                </a:lnTo>
                <a:lnTo>
                  <a:pt x="71" y="334"/>
                </a:lnTo>
                <a:lnTo>
                  <a:pt x="71" y="334"/>
                </a:lnTo>
                <a:close/>
                <a:moveTo>
                  <a:pt x="89" y="26"/>
                </a:moveTo>
                <a:lnTo>
                  <a:pt x="89" y="26"/>
                </a:lnTo>
                <a:lnTo>
                  <a:pt x="86" y="26"/>
                </a:lnTo>
                <a:lnTo>
                  <a:pt x="86" y="26"/>
                </a:lnTo>
                <a:lnTo>
                  <a:pt x="85" y="27"/>
                </a:lnTo>
                <a:lnTo>
                  <a:pt x="85" y="27"/>
                </a:lnTo>
                <a:lnTo>
                  <a:pt x="84" y="30"/>
                </a:lnTo>
                <a:lnTo>
                  <a:pt x="84" y="30"/>
                </a:lnTo>
                <a:lnTo>
                  <a:pt x="88" y="30"/>
                </a:lnTo>
                <a:lnTo>
                  <a:pt x="88" y="30"/>
                </a:lnTo>
                <a:lnTo>
                  <a:pt x="89" y="26"/>
                </a:lnTo>
                <a:lnTo>
                  <a:pt x="89" y="26"/>
                </a:lnTo>
                <a:close/>
                <a:moveTo>
                  <a:pt x="243" y="211"/>
                </a:moveTo>
                <a:lnTo>
                  <a:pt x="243" y="211"/>
                </a:lnTo>
                <a:lnTo>
                  <a:pt x="243" y="211"/>
                </a:lnTo>
                <a:lnTo>
                  <a:pt x="243" y="211"/>
                </a:lnTo>
                <a:lnTo>
                  <a:pt x="240" y="213"/>
                </a:lnTo>
                <a:lnTo>
                  <a:pt x="240" y="213"/>
                </a:lnTo>
                <a:lnTo>
                  <a:pt x="240" y="213"/>
                </a:lnTo>
                <a:lnTo>
                  <a:pt x="240" y="213"/>
                </a:lnTo>
                <a:lnTo>
                  <a:pt x="240" y="218"/>
                </a:lnTo>
                <a:lnTo>
                  <a:pt x="240" y="218"/>
                </a:lnTo>
                <a:lnTo>
                  <a:pt x="243" y="216"/>
                </a:lnTo>
                <a:lnTo>
                  <a:pt x="243" y="216"/>
                </a:lnTo>
                <a:lnTo>
                  <a:pt x="243" y="216"/>
                </a:lnTo>
                <a:lnTo>
                  <a:pt x="243" y="216"/>
                </a:lnTo>
                <a:lnTo>
                  <a:pt x="243" y="211"/>
                </a:lnTo>
                <a:lnTo>
                  <a:pt x="243" y="211"/>
                </a:lnTo>
                <a:close/>
                <a:moveTo>
                  <a:pt x="111" y="213"/>
                </a:moveTo>
                <a:lnTo>
                  <a:pt x="111" y="213"/>
                </a:lnTo>
                <a:lnTo>
                  <a:pt x="118" y="220"/>
                </a:lnTo>
                <a:lnTo>
                  <a:pt x="118" y="220"/>
                </a:lnTo>
                <a:lnTo>
                  <a:pt x="123" y="228"/>
                </a:lnTo>
                <a:lnTo>
                  <a:pt x="123" y="228"/>
                </a:lnTo>
                <a:lnTo>
                  <a:pt x="119" y="220"/>
                </a:lnTo>
                <a:lnTo>
                  <a:pt x="115" y="216"/>
                </a:lnTo>
                <a:lnTo>
                  <a:pt x="111" y="213"/>
                </a:lnTo>
                <a:lnTo>
                  <a:pt x="111" y="213"/>
                </a:lnTo>
                <a:close/>
                <a:moveTo>
                  <a:pt x="318" y="46"/>
                </a:moveTo>
                <a:lnTo>
                  <a:pt x="318" y="46"/>
                </a:lnTo>
                <a:lnTo>
                  <a:pt x="321" y="49"/>
                </a:lnTo>
                <a:lnTo>
                  <a:pt x="321" y="49"/>
                </a:lnTo>
                <a:lnTo>
                  <a:pt x="324" y="46"/>
                </a:lnTo>
                <a:lnTo>
                  <a:pt x="324" y="46"/>
                </a:lnTo>
                <a:lnTo>
                  <a:pt x="322" y="43"/>
                </a:lnTo>
                <a:lnTo>
                  <a:pt x="322" y="43"/>
                </a:lnTo>
                <a:lnTo>
                  <a:pt x="318" y="46"/>
                </a:lnTo>
                <a:lnTo>
                  <a:pt x="318" y="46"/>
                </a:lnTo>
                <a:close/>
                <a:moveTo>
                  <a:pt x="129" y="327"/>
                </a:moveTo>
                <a:lnTo>
                  <a:pt x="129" y="327"/>
                </a:lnTo>
                <a:lnTo>
                  <a:pt x="130" y="324"/>
                </a:lnTo>
                <a:lnTo>
                  <a:pt x="130" y="324"/>
                </a:lnTo>
                <a:lnTo>
                  <a:pt x="129" y="323"/>
                </a:lnTo>
                <a:lnTo>
                  <a:pt x="129" y="323"/>
                </a:lnTo>
                <a:lnTo>
                  <a:pt x="125" y="327"/>
                </a:lnTo>
                <a:lnTo>
                  <a:pt x="125" y="327"/>
                </a:lnTo>
                <a:lnTo>
                  <a:pt x="129" y="327"/>
                </a:lnTo>
                <a:lnTo>
                  <a:pt x="129" y="327"/>
                </a:lnTo>
                <a:close/>
                <a:moveTo>
                  <a:pt x="240" y="289"/>
                </a:moveTo>
                <a:lnTo>
                  <a:pt x="240" y="289"/>
                </a:lnTo>
                <a:lnTo>
                  <a:pt x="240" y="306"/>
                </a:lnTo>
                <a:lnTo>
                  <a:pt x="240" y="306"/>
                </a:lnTo>
                <a:lnTo>
                  <a:pt x="241" y="300"/>
                </a:lnTo>
                <a:lnTo>
                  <a:pt x="241" y="300"/>
                </a:lnTo>
                <a:lnTo>
                  <a:pt x="241" y="297"/>
                </a:lnTo>
                <a:lnTo>
                  <a:pt x="241" y="297"/>
                </a:lnTo>
                <a:lnTo>
                  <a:pt x="240" y="289"/>
                </a:lnTo>
                <a:lnTo>
                  <a:pt x="240" y="289"/>
                </a:lnTo>
                <a:close/>
                <a:moveTo>
                  <a:pt x="219" y="287"/>
                </a:moveTo>
                <a:lnTo>
                  <a:pt x="219" y="287"/>
                </a:lnTo>
                <a:lnTo>
                  <a:pt x="220" y="287"/>
                </a:lnTo>
                <a:lnTo>
                  <a:pt x="220" y="287"/>
                </a:lnTo>
                <a:lnTo>
                  <a:pt x="220" y="286"/>
                </a:lnTo>
                <a:lnTo>
                  <a:pt x="220" y="286"/>
                </a:lnTo>
                <a:lnTo>
                  <a:pt x="220" y="283"/>
                </a:lnTo>
                <a:lnTo>
                  <a:pt x="220" y="283"/>
                </a:lnTo>
                <a:lnTo>
                  <a:pt x="221" y="276"/>
                </a:lnTo>
                <a:lnTo>
                  <a:pt x="221" y="276"/>
                </a:lnTo>
                <a:lnTo>
                  <a:pt x="220" y="276"/>
                </a:lnTo>
                <a:lnTo>
                  <a:pt x="219" y="277"/>
                </a:lnTo>
                <a:lnTo>
                  <a:pt x="219" y="277"/>
                </a:lnTo>
                <a:lnTo>
                  <a:pt x="219" y="287"/>
                </a:lnTo>
                <a:lnTo>
                  <a:pt x="219" y="287"/>
                </a:lnTo>
                <a:close/>
                <a:moveTo>
                  <a:pt x="24" y="36"/>
                </a:moveTo>
                <a:lnTo>
                  <a:pt x="24" y="36"/>
                </a:lnTo>
                <a:lnTo>
                  <a:pt x="20" y="44"/>
                </a:lnTo>
                <a:lnTo>
                  <a:pt x="17" y="53"/>
                </a:lnTo>
                <a:lnTo>
                  <a:pt x="17" y="53"/>
                </a:lnTo>
                <a:lnTo>
                  <a:pt x="17" y="51"/>
                </a:lnTo>
                <a:lnTo>
                  <a:pt x="17" y="51"/>
                </a:lnTo>
                <a:lnTo>
                  <a:pt x="21" y="43"/>
                </a:lnTo>
                <a:lnTo>
                  <a:pt x="21" y="43"/>
                </a:lnTo>
                <a:lnTo>
                  <a:pt x="24" y="37"/>
                </a:lnTo>
                <a:lnTo>
                  <a:pt x="24" y="37"/>
                </a:lnTo>
                <a:lnTo>
                  <a:pt x="24" y="36"/>
                </a:lnTo>
                <a:lnTo>
                  <a:pt x="24" y="36"/>
                </a:lnTo>
                <a:close/>
                <a:moveTo>
                  <a:pt x="162" y="9"/>
                </a:moveTo>
                <a:lnTo>
                  <a:pt x="162" y="9"/>
                </a:lnTo>
                <a:lnTo>
                  <a:pt x="152" y="9"/>
                </a:lnTo>
                <a:lnTo>
                  <a:pt x="152" y="9"/>
                </a:lnTo>
                <a:lnTo>
                  <a:pt x="153" y="10"/>
                </a:lnTo>
                <a:lnTo>
                  <a:pt x="153" y="10"/>
                </a:lnTo>
                <a:lnTo>
                  <a:pt x="155" y="10"/>
                </a:lnTo>
                <a:lnTo>
                  <a:pt x="156" y="10"/>
                </a:lnTo>
                <a:lnTo>
                  <a:pt x="156" y="10"/>
                </a:lnTo>
                <a:lnTo>
                  <a:pt x="157" y="10"/>
                </a:lnTo>
                <a:lnTo>
                  <a:pt x="157" y="10"/>
                </a:lnTo>
                <a:lnTo>
                  <a:pt x="160" y="10"/>
                </a:lnTo>
                <a:lnTo>
                  <a:pt x="162" y="9"/>
                </a:lnTo>
                <a:lnTo>
                  <a:pt x="162" y="9"/>
                </a:lnTo>
                <a:close/>
                <a:moveTo>
                  <a:pt x="111" y="24"/>
                </a:moveTo>
                <a:lnTo>
                  <a:pt x="111" y="24"/>
                </a:lnTo>
                <a:lnTo>
                  <a:pt x="115" y="19"/>
                </a:lnTo>
                <a:lnTo>
                  <a:pt x="115" y="19"/>
                </a:lnTo>
                <a:lnTo>
                  <a:pt x="111" y="19"/>
                </a:lnTo>
                <a:lnTo>
                  <a:pt x="111" y="19"/>
                </a:lnTo>
                <a:lnTo>
                  <a:pt x="109" y="19"/>
                </a:lnTo>
                <a:lnTo>
                  <a:pt x="109" y="20"/>
                </a:lnTo>
                <a:lnTo>
                  <a:pt x="109" y="20"/>
                </a:lnTo>
                <a:lnTo>
                  <a:pt x="109" y="22"/>
                </a:lnTo>
                <a:lnTo>
                  <a:pt x="109" y="22"/>
                </a:lnTo>
                <a:lnTo>
                  <a:pt x="111" y="24"/>
                </a:lnTo>
                <a:lnTo>
                  <a:pt x="111" y="24"/>
                </a:lnTo>
                <a:close/>
                <a:moveTo>
                  <a:pt x="22" y="172"/>
                </a:moveTo>
                <a:lnTo>
                  <a:pt x="22" y="172"/>
                </a:lnTo>
                <a:lnTo>
                  <a:pt x="21" y="172"/>
                </a:lnTo>
                <a:lnTo>
                  <a:pt x="21" y="172"/>
                </a:lnTo>
                <a:lnTo>
                  <a:pt x="17" y="179"/>
                </a:lnTo>
                <a:lnTo>
                  <a:pt x="17" y="179"/>
                </a:lnTo>
                <a:lnTo>
                  <a:pt x="17" y="179"/>
                </a:lnTo>
                <a:lnTo>
                  <a:pt x="17" y="179"/>
                </a:lnTo>
                <a:lnTo>
                  <a:pt x="22" y="175"/>
                </a:lnTo>
                <a:lnTo>
                  <a:pt x="22" y="175"/>
                </a:lnTo>
                <a:lnTo>
                  <a:pt x="22" y="175"/>
                </a:lnTo>
                <a:lnTo>
                  <a:pt x="22" y="175"/>
                </a:lnTo>
                <a:lnTo>
                  <a:pt x="22" y="172"/>
                </a:lnTo>
                <a:lnTo>
                  <a:pt x="22" y="172"/>
                </a:lnTo>
                <a:close/>
                <a:moveTo>
                  <a:pt x="89" y="330"/>
                </a:moveTo>
                <a:lnTo>
                  <a:pt x="89" y="330"/>
                </a:lnTo>
                <a:lnTo>
                  <a:pt x="95" y="331"/>
                </a:lnTo>
                <a:lnTo>
                  <a:pt x="95" y="331"/>
                </a:lnTo>
                <a:lnTo>
                  <a:pt x="95" y="328"/>
                </a:lnTo>
                <a:lnTo>
                  <a:pt x="95" y="328"/>
                </a:lnTo>
                <a:lnTo>
                  <a:pt x="91" y="328"/>
                </a:lnTo>
                <a:lnTo>
                  <a:pt x="91" y="328"/>
                </a:lnTo>
                <a:lnTo>
                  <a:pt x="89" y="330"/>
                </a:lnTo>
                <a:lnTo>
                  <a:pt x="89" y="330"/>
                </a:lnTo>
                <a:close/>
                <a:moveTo>
                  <a:pt x="304" y="36"/>
                </a:moveTo>
                <a:lnTo>
                  <a:pt x="304" y="36"/>
                </a:lnTo>
                <a:lnTo>
                  <a:pt x="308" y="41"/>
                </a:lnTo>
                <a:lnTo>
                  <a:pt x="308" y="41"/>
                </a:lnTo>
                <a:lnTo>
                  <a:pt x="308" y="40"/>
                </a:lnTo>
                <a:lnTo>
                  <a:pt x="308" y="40"/>
                </a:lnTo>
                <a:lnTo>
                  <a:pt x="307" y="37"/>
                </a:lnTo>
                <a:lnTo>
                  <a:pt x="305" y="34"/>
                </a:lnTo>
                <a:lnTo>
                  <a:pt x="305" y="34"/>
                </a:lnTo>
                <a:lnTo>
                  <a:pt x="304" y="36"/>
                </a:lnTo>
                <a:lnTo>
                  <a:pt x="304" y="36"/>
                </a:lnTo>
                <a:close/>
                <a:moveTo>
                  <a:pt x="318" y="91"/>
                </a:moveTo>
                <a:lnTo>
                  <a:pt x="318" y="91"/>
                </a:lnTo>
                <a:lnTo>
                  <a:pt x="318" y="90"/>
                </a:lnTo>
                <a:lnTo>
                  <a:pt x="318" y="90"/>
                </a:lnTo>
                <a:lnTo>
                  <a:pt x="318" y="88"/>
                </a:lnTo>
                <a:lnTo>
                  <a:pt x="318" y="88"/>
                </a:lnTo>
                <a:lnTo>
                  <a:pt x="314" y="81"/>
                </a:lnTo>
                <a:lnTo>
                  <a:pt x="314" y="81"/>
                </a:lnTo>
                <a:lnTo>
                  <a:pt x="312" y="81"/>
                </a:lnTo>
                <a:lnTo>
                  <a:pt x="312" y="81"/>
                </a:lnTo>
                <a:lnTo>
                  <a:pt x="318" y="91"/>
                </a:lnTo>
                <a:lnTo>
                  <a:pt x="318" y="91"/>
                </a:lnTo>
                <a:close/>
                <a:moveTo>
                  <a:pt x="108" y="196"/>
                </a:moveTo>
                <a:lnTo>
                  <a:pt x="108" y="196"/>
                </a:lnTo>
                <a:lnTo>
                  <a:pt x="112" y="192"/>
                </a:lnTo>
                <a:lnTo>
                  <a:pt x="112" y="192"/>
                </a:lnTo>
                <a:lnTo>
                  <a:pt x="111" y="189"/>
                </a:lnTo>
                <a:lnTo>
                  <a:pt x="111" y="189"/>
                </a:lnTo>
                <a:lnTo>
                  <a:pt x="106" y="195"/>
                </a:lnTo>
                <a:lnTo>
                  <a:pt x="106" y="195"/>
                </a:lnTo>
                <a:lnTo>
                  <a:pt x="106" y="195"/>
                </a:lnTo>
                <a:lnTo>
                  <a:pt x="106" y="195"/>
                </a:lnTo>
                <a:lnTo>
                  <a:pt x="108" y="196"/>
                </a:lnTo>
                <a:lnTo>
                  <a:pt x="108" y="196"/>
                </a:lnTo>
                <a:close/>
                <a:moveTo>
                  <a:pt x="25" y="262"/>
                </a:moveTo>
                <a:lnTo>
                  <a:pt x="25" y="262"/>
                </a:lnTo>
                <a:lnTo>
                  <a:pt x="27" y="260"/>
                </a:lnTo>
                <a:lnTo>
                  <a:pt x="27" y="260"/>
                </a:lnTo>
                <a:lnTo>
                  <a:pt x="27" y="259"/>
                </a:lnTo>
                <a:lnTo>
                  <a:pt x="27" y="259"/>
                </a:lnTo>
                <a:lnTo>
                  <a:pt x="27" y="257"/>
                </a:lnTo>
                <a:lnTo>
                  <a:pt x="27" y="257"/>
                </a:lnTo>
                <a:lnTo>
                  <a:pt x="27" y="252"/>
                </a:lnTo>
                <a:lnTo>
                  <a:pt x="27" y="252"/>
                </a:lnTo>
                <a:lnTo>
                  <a:pt x="25" y="262"/>
                </a:lnTo>
                <a:lnTo>
                  <a:pt x="25" y="262"/>
                </a:lnTo>
                <a:close/>
                <a:moveTo>
                  <a:pt x="35" y="152"/>
                </a:moveTo>
                <a:lnTo>
                  <a:pt x="35" y="152"/>
                </a:lnTo>
                <a:lnTo>
                  <a:pt x="35" y="154"/>
                </a:lnTo>
                <a:lnTo>
                  <a:pt x="35" y="154"/>
                </a:lnTo>
                <a:lnTo>
                  <a:pt x="35" y="162"/>
                </a:lnTo>
                <a:lnTo>
                  <a:pt x="35" y="162"/>
                </a:lnTo>
                <a:lnTo>
                  <a:pt x="35" y="164"/>
                </a:lnTo>
                <a:lnTo>
                  <a:pt x="35" y="164"/>
                </a:lnTo>
                <a:lnTo>
                  <a:pt x="37" y="161"/>
                </a:lnTo>
                <a:lnTo>
                  <a:pt x="37" y="161"/>
                </a:lnTo>
                <a:lnTo>
                  <a:pt x="38" y="161"/>
                </a:lnTo>
                <a:lnTo>
                  <a:pt x="38" y="159"/>
                </a:lnTo>
                <a:lnTo>
                  <a:pt x="38" y="159"/>
                </a:lnTo>
                <a:lnTo>
                  <a:pt x="37" y="159"/>
                </a:lnTo>
                <a:lnTo>
                  <a:pt x="35" y="157"/>
                </a:lnTo>
                <a:lnTo>
                  <a:pt x="35" y="157"/>
                </a:lnTo>
                <a:lnTo>
                  <a:pt x="35" y="152"/>
                </a:lnTo>
                <a:lnTo>
                  <a:pt x="35" y="152"/>
                </a:lnTo>
                <a:close/>
                <a:moveTo>
                  <a:pt x="230" y="253"/>
                </a:moveTo>
                <a:lnTo>
                  <a:pt x="230" y="253"/>
                </a:lnTo>
                <a:lnTo>
                  <a:pt x="230" y="253"/>
                </a:lnTo>
                <a:lnTo>
                  <a:pt x="230" y="253"/>
                </a:lnTo>
                <a:lnTo>
                  <a:pt x="234" y="250"/>
                </a:lnTo>
                <a:lnTo>
                  <a:pt x="234" y="250"/>
                </a:lnTo>
                <a:lnTo>
                  <a:pt x="236" y="250"/>
                </a:lnTo>
                <a:lnTo>
                  <a:pt x="236" y="250"/>
                </a:lnTo>
                <a:lnTo>
                  <a:pt x="236" y="247"/>
                </a:lnTo>
                <a:lnTo>
                  <a:pt x="236" y="247"/>
                </a:lnTo>
                <a:lnTo>
                  <a:pt x="230" y="252"/>
                </a:lnTo>
                <a:lnTo>
                  <a:pt x="230" y="252"/>
                </a:lnTo>
                <a:lnTo>
                  <a:pt x="230" y="253"/>
                </a:lnTo>
                <a:lnTo>
                  <a:pt x="230" y="253"/>
                </a:lnTo>
                <a:close/>
                <a:moveTo>
                  <a:pt x="28" y="263"/>
                </a:moveTo>
                <a:lnTo>
                  <a:pt x="28" y="263"/>
                </a:lnTo>
                <a:lnTo>
                  <a:pt x="28" y="263"/>
                </a:lnTo>
                <a:lnTo>
                  <a:pt x="28" y="263"/>
                </a:lnTo>
                <a:lnTo>
                  <a:pt x="25" y="267"/>
                </a:lnTo>
                <a:lnTo>
                  <a:pt x="25" y="267"/>
                </a:lnTo>
                <a:lnTo>
                  <a:pt x="25" y="269"/>
                </a:lnTo>
                <a:lnTo>
                  <a:pt x="25" y="269"/>
                </a:lnTo>
                <a:lnTo>
                  <a:pt x="27" y="272"/>
                </a:lnTo>
                <a:lnTo>
                  <a:pt x="27" y="272"/>
                </a:lnTo>
                <a:lnTo>
                  <a:pt x="28" y="263"/>
                </a:lnTo>
                <a:lnTo>
                  <a:pt x="28" y="263"/>
                </a:lnTo>
                <a:close/>
                <a:moveTo>
                  <a:pt x="32" y="280"/>
                </a:moveTo>
                <a:lnTo>
                  <a:pt x="32" y="280"/>
                </a:lnTo>
                <a:lnTo>
                  <a:pt x="32" y="280"/>
                </a:lnTo>
                <a:lnTo>
                  <a:pt x="32" y="280"/>
                </a:lnTo>
                <a:lnTo>
                  <a:pt x="31" y="283"/>
                </a:lnTo>
                <a:lnTo>
                  <a:pt x="31" y="283"/>
                </a:lnTo>
                <a:lnTo>
                  <a:pt x="31" y="284"/>
                </a:lnTo>
                <a:lnTo>
                  <a:pt x="31" y="284"/>
                </a:lnTo>
                <a:lnTo>
                  <a:pt x="32" y="290"/>
                </a:lnTo>
                <a:lnTo>
                  <a:pt x="32" y="290"/>
                </a:lnTo>
                <a:lnTo>
                  <a:pt x="32" y="290"/>
                </a:lnTo>
                <a:lnTo>
                  <a:pt x="32" y="290"/>
                </a:lnTo>
                <a:lnTo>
                  <a:pt x="32" y="280"/>
                </a:lnTo>
                <a:lnTo>
                  <a:pt x="32" y="280"/>
                </a:lnTo>
                <a:close/>
                <a:moveTo>
                  <a:pt x="20" y="162"/>
                </a:moveTo>
                <a:lnTo>
                  <a:pt x="20" y="162"/>
                </a:lnTo>
                <a:lnTo>
                  <a:pt x="22" y="159"/>
                </a:lnTo>
                <a:lnTo>
                  <a:pt x="22" y="159"/>
                </a:lnTo>
                <a:lnTo>
                  <a:pt x="22" y="159"/>
                </a:lnTo>
                <a:lnTo>
                  <a:pt x="22" y="159"/>
                </a:lnTo>
                <a:lnTo>
                  <a:pt x="22" y="155"/>
                </a:lnTo>
                <a:lnTo>
                  <a:pt x="22" y="155"/>
                </a:lnTo>
                <a:lnTo>
                  <a:pt x="20" y="158"/>
                </a:lnTo>
                <a:lnTo>
                  <a:pt x="20" y="161"/>
                </a:lnTo>
                <a:lnTo>
                  <a:pt x="20" y="162"/>
                </a:lnTo>
                <a:lnTo>
                  <a:pt x="20" y="162"/>
                </a:lnTo>
                <a:close/>
                <a:moveTo>
                  <a:pt x="187" y="114"/>
                </a:moveTo>
                <a:lnTo>
                  <a:pt x="187" y="114"/>
                </a:lnTo>
                <a:lnTo>
                  <a:pt x="192" y="111"/>
                </a:lnTo>
                <a:lnTo>
                  <a:pt x="192" y="111"/>
                </a:lnTo>
                <a:lnTo>
                  <a:pt x="189" y="110"/>
                </a:lnTo>
                <a:lnTo>
                  <a:pt x="189" y="110"/>
                </a:lnTo>
                <a:lnTo>
                  <a:pt x="187" y="111"/>
                </a:lnTo>
                <a:lnTo>
                  <a:pt x="187" y="111"/>
                </a:lnTo>
                <a:lnTo>
                  <a:pt x="186" y="112"/>
                </a:lnTo>
                <a:lnTo>
                  <a:pt x="186" y="112"/>
                </a:lnTo>
                <a:lnTo>
                  <a:pt x="187" y="114"/>
                </a:lnTo>
                <a:lnTo>
                  <a:pt x="187" y="114"/>
                </a:lnTo>
                <a:close/>
                <a:moveTo>
                  <a:pt x="214" y="209"/>
                </a:moveTo>
                <a:lnTo>
                  <a:pt x="214" y="209"/>
                </a:lnTo>
                <a:lnTo>
                  <a:pt x="214" y="209"/>
                </a:lnTo>
                <a:lnTo>
                  <a:pt x="214" y="211"/>
                </a:lnTo>
                <a:lnTo>
                  <a:pt x="214" y="211"/>
                </a:lnTo>
                <a:lnTo>
                  <a:pt x="214" y="218"/>
                </a:lnTo>
                <a:lnTo>
                  <a:pt x="214" y="218"/>
                </a:lnTo>
                <a:lnTo>
                  <a:pt x="214" y="219"/>
                </a:lnTo>
                <a:lnTo>
                  <a:pt x="214" y="219"/>
                </a:lnTo>
                <a:lnTo>
                  <a:pt x="216" y="218"/>
                </a:lnTo>
                <a:lnTo>
                  <a:pt x="216" y="218"/>
                </a:lnTo>
                <a:lnTo>
                  <a:pt x="214" y="209"/>
                </a:lnTo>
                <a:lnTo>
                  <a:pt x="214" y="209"/>
                </a:lnTo>
                <a:close/>
                <a:moveTo>
                  <a:pt x="241" y="260"/>
                </a:moveTo>
                <a:lnTo>
                  <a:pt x="241" y="260"/>
                </a:lnTo>
                <a:lnTo>
                  <a:pt x="241" y="257"/>
                </a:lnTo>
                <a:lnTo>
                  <a:pt x="241" y="257"/>
                </a:lnTo>
                <a:lnTo>
                  <a:pt x="241" y="253"/>
                </a:lnTo>
                <a:lnTo>
                  <a:pt x="241" y="253"/>
                </a:lnTo>
                <a:lnTo>
                  <a:pt x="240" y="255"/>
                </a:lnTo>
                <a:lnTo>
                  <a:pt x="240" y="256"/>
                </a:lnTo>
                <a:lnTo>
                  <a:pt x="240" y="256"/>
                </a:lnTo>
                <a:lnTo>
                  <a:pt x="240" y="257"/>
                </a:lnTo>
                <a:lnTo>
                  <a:pt x="240" y="257"/>
                </a:lnTo>
                <a:lnTo>
                  <a:pt x="240" y="262"/>
                </a:lnTo>
                <a:lnTo>
                  <a:pt x="240" y="262"/>
                </a:lnTo>
                <a:lnTo>
                  <a:pt x="241" y="260"/>
                </a:lnTo>
                <a:lnTo>
                  <a:pt x="241" y="260"/>
                </a:lnTo>
                <a:close/>
                <a:moveTo>
                  <a:pt x="346" y="201"/>
                </a:moveTo>
                <a:lnTo>
                  <a:pt x="346" y="201"/>
                </a:lnTo>
                <a:lnTo>
                  <a:pt x="348" y="201"/>
                </a:lnTo>
                <a:lnTo>
                  <a:pt x="348" y="201"/>
                </a:lnTo>
                <a:lnTo>
                  <a:pt x="348" y="186"/>
                </a:lnTo>
                <a:lnTo>
                  <a:pt x="348" y="186"/>
                </a:lnTo>
                <a:lnTo>
                  <a:pt x="348" y="186"/>
                </a:lnTo>
                <a:lnTo>
                  <a:pt x="346" y="188"/>
                </a:lnTo>
                <a:lnTo>
                  <a:pt x="346" y="188"/>
                </a:lnTo>
                <a:lnTo>
                  <a:pt x="346" y="199"/>
                </a:lnTo>
                <a:lnTo>
                  <a:pt x="346" y="199"/>
                </a:lnTo>
                <a:lnTo>
                  <a:pt x="346" y="201"/>
                </a:lnTo>
                <a:lnTo>
                  <a:pt x="346" y="201"/>
                </a:lnTo>
                <a:close/>
                <a:moveTo>
                  <a:pt x="133" y="95"/>
                </a:moveTo>
                <a:lnTo>
                  <a:pt x="133" y="95"/>
                </a:lnTo>
                <a:lnTo>
                  <a:pt x="139" y="95"/>
                </a:lnTo>
                <a:lnTo>
                  <a:pt x="139" y="95"/>
                </a:lnTo>
                <a:lnTo>
                  <a:pt x="140" y="95"/>
                </a:lnTo>
                <a:lnTo>
                  <a:pt x="142" y="94"/>
                </a:lnTo>
                <a:lnTo>
                  <a:pt x="142" y="94"/>
                </a:lnTo>
                <a:lnTo>
                  <a:pt x="135" y="94"/>
                </a:lnTo>
                <a:lnTo>
                  <a:pt x="135" y="94"/>
                </a:lnTo>
                <a:lnTo>
                  <a:pt x="135" y="94"/>
                </a:lnTo>
                <a:lnTo>
                  <a:pt x="133" y="95"/>
                </a:lnTo>
                <a:lnTo>
                  <a:pt x="133" y="95"/>
                </a:lnTo>
                <a:close/>
                <a:moveTo>
                  <a:pt x="18" y="306"/>
                </a:moveTo>
                <a:lnTo>
                  <a:pt x="18" y="306"/>
                </a:lnTo>
                <a:lnTo>
                  <a:pt x="18" y="306"/>
                </a:lnTo>
                <a:lnTo>
                  <a:pt x="18" y="306"/>
                </a:lnTo>
                <a:lnTo>
                  <a:pt x="20" y="309"/>
                </a:lnTo>
                <a:lnTo>
                  <a:pt x="20" y="309"/>
                </a:lnTo>
                <a:lnTo>
                  <a:pt x="21" y="313"/>
                </a:lnTo>
                <a:lnTo>
                  <a:pt x="24" y="316"/>
                </a:lnTo>
                <a:lnTo>
                  <a:pt x="24" y="316"/>
                </a:lnTo>
                <a:lnTo>
                  <a:pt x="25" y="316"/>
                </a:lnTo>
                <a:lnTo>
                  <a:pt x="25" y="316"/>
                </a:lnTo>
                <a:lnTo>
                  <a:pt x="25" y="316"/>
                </a:lnTo>
                <a:lnTo>
                  <a:pt x="25" y="316"/>
                </a:lnTo>
                <a:lnTo>
                  <a:pt x="18" y="306"/>
                </a:lnTo>
                <a:lnTo>
                  <a:pt x="18" y="306"/>
                </a:lnTo>
                <a:close/>
                <a:moveTo>
                  <a:pt x="206" y="122"/>
                </a:moveTo>
                <a:lnTo>
                  <a:pt x="206" y="122"/>
                </a:lnTo>
                <a:lnTo>
                  <a:pt x="203" y="125"/>
                </a:lnTo>
                <a:lnTo>
                  <a:pt x="203" y="125"/>
                </a:lnTo>
                <a:lnTo>
                  <a:pt x="206" y="128"/>
                </a:lnTo>
                <a:lnTo>
                  <a:pt x="206" y="128"/>
                </a:lnTo>
                <a:lnTo>
                  <a:pt x="209" y="127"/>
                </a:lnTo>
                <a:lnTo>
                  <a:pt x="209" y="127"/>
                </a:lnTo>
                <a:lnTo>
                  <a:pt x="206" y="122"/>
                </a:lnTo>
                <a:lnTo>
                  <a:pt x="206" y="122"/>
                </a:lnTo>
                <a:close/>
                <a:moveTo>
                  <a:pt x="194" y="118"/>
                </a:moveTo>
                <a:lnTo>
                  <a:pt x="194" y="118"/>
                </a:lnTo>
                <a:lnTo>
                  <a:pt x="196" y="120"/>
                </a:lnTo>
                <a:lnTo>
                  <a:pt x="196" y="120"/>
                </a:lnTo>
                <a:lnTo>
                  <a:pt x="200" y="118"/>
                </a:lnTo>
                <a:lnTo>
                  <a:pt x="200" y="118"/>
                </a:lnTo>
                <a:lnTo>
                  <a:pt x="197" y="115"/>
                </a:lnTo>
                <a:lnTo>
                  <a:pt x="197" y="115"/>
                </a:lnTo>
                <a:lnTo>
                  <a:pt x="194" y="118"/>
                </a:lnTo>
                <a:lnTo>
                  <a:pt x="194" y="118"/>
                </a:lnTo>
                <a:close/>
                <a:moveTo>
                  <a:pt x="101" y="20"/>
                </a:moveTo>
                <a:lnTo>
                  <a:pt x="101" y="20"/>
                </a:lnTo>
                <a:lnTo>
                  <a:pt x="96" y="20"/>
                </a:lnTo>
                <a:lnTo>
                  <a:pt x="96" y="20"/>
                </a:lnTo>
                <a:lnTo>
                  <a:pt x="95" y="22"/>
                </a:lnTo>
                <a:lnTo>
                  <a:pt x="95" y="23"/>
                </a:lnTo>
                <a:lnTo>
                  <a:pt x="95" y="23"/>
                </a:lnTo>
                <a:lnTo>
                  <a:pt x="98" y="23"/>
                </a:lnTo>
                <a:lnTo>
                  <a:pt x="98" y="23"/>
                </a:lnTo>
                <a:lnTo>
                  <a:pt x="99" y="22"/>
                </a:lnTo>
                <a:lnTo>
                  <a:pt x="99" y="22"/>
                </a:lnTo>
                <a:lnTo>
                  <a:pt x="101" y="20"/>
                </a:lnTo>
                <a:lnTo>
                  <a:pt x="101" y="20"/>
                </a:lnTo>
                <a:close/>
                <a:moveTo>
                  <a:pt x="10" y="137"/>
                </a:moveTo>
                <a:lnTo>
                  <a:pt x="10" y="137"/>
                </a:lnTo>
                <a:lnTo>
                  <a:pt x="11" y="135"/>
                </a:lnTo>
                <a:lnTo>
                  <a:pt x="11" y="135"/>
                </a:lnTo>
                <a:lnTo>
                  <a:pt x="11" y="131"/>
                </a:lnTo>
                <a:lnTo>
                  <a:pt x="11" y="131"/>
                </a:lnTo>
                <a:lnTo>
                  <a:pt x="11" y="128"/>
                </a:lnTo>
                <a:lnTo>
                  <a:pt x="12" y="127"/>
                </a:lnTo>
                <a:lnTo>
                  <a:pt x="12" y="127"/>
                </a:lnTo>
                <a:lnTo>
                  <a:pt x="11" y="127"/>
                </a:lnTo>
                <a:lnTo>
                  <a:pt x="11" y="127"/>
                </a:lnTo>
                <a:lnTo>
                  <a:pt x="10" y="137"/>
                </a:lnTo>
                <a:lnTo>
                  <a:pt x="10" y="137"/>
                </a:lnTo>
                <a:close/>
                <a:moveTo>
                  <a:pt x="300" y="319"/>
                </a:moveTo>
                <a:lnTo>
                  <a:pt x="300" y="319"/>
                </a:lnTo>
                <a:lnTo>
                  <a:pt x="300" y="319"/>
                </a:lnTo>
                <a:lnTo>
                  <a:pt x="300" y="319"/>
                </a:lnTo>
                <a:lnTo>
                  <a:pt x="287" y="321"/>
                </a:lnTo>
                <a:lnTo>
                  <a:pt x="287" y="321"/>
                </a:lnTo>
                <a:lnTo>
                  <a:pt x="287" y="321"/>
                </a:lnTo>
                <a:lnTo>
                  <a:pt x="287" y="321"/>
                </a:lnTo>
                <a:lnTo>
                  <a:pt x="288" y="321"/>
                </a:lnTo>
                <a:lnTo>
                  <a:pt x="288" y="321"/>
                </a:lnTo>
                <a:lnTo>
                  <a:pt x="294" y="321"/>
                </a:lnTo>
                <a:lnTo>
                  <a:pt x="294" y="321"/>
                </a:lnTo>
                <a:lnTo>
                  <a:pt x="297" y="320"/>
                </a:lnTo>
                <a:lnTo>
                  <a:pt x="300" y="319"/>
                </a:lnTo>
                <a:lnTo>
                  <a:pt x="300" y="319"/>
                </a:lnTo>
                <a:close/>
                <a:moveTo>
                  <a:pt x="47" y="108"/>
                </a:moveTo>
                <a:lnTo>
                  <a:pt x="47" y="108"/>
                </a:lnTo>
                <a:lnTo>
                  <a:pt x="69" y="107"/>
                </a:lnTo>
                <a:lnTo>
                  <a:pt x="69" y="107"/>
                </a:lnTo>
                <a:lnTo>
                  <a:pt x="58" y="107"/>
                </a:lnTo>
                <a:lnTo>
                  <a:pt x="47" y="108"/>
                </a:lnTo>
                <a:lnTo>
                  <a:pt x="47" y="108"/>
                </a:lnTo>
                <a:close/>
                <a:moveTo>
                  <a:pt x="86" y="17"/>
                </a:moveTo>
                <a:lnTo>
                  <a:pt x="86" y="17"/>
                </a:lnTo>
                <a:lnTo>
                  <a:pt x="89" y="17"/>
                </a:lnTo>
                <a:lnTo>
                  <a:pt x="89" y="17"/>
                </a:lnTo>
                <a:lnTo>
                  <a:pt x="89" y="17"/>
                </a:lnTo>
                <a:lnTo>
                  <a:pt x="89" y="17"/>
                </a:lnTo>
                <a:lnTo>
                  <a:pt x="92" y="14"/>
                </a:lnTo>
                <a:lnTo>
                  <a:pt x="92" y="14"/>
                </a:lnTo>
                <a:lnTo>
                  <a:pt x="89" y="14"/>
                </a:lnTo>
                <a:lnTo>
                  <a:pt x="89" y="14"/>
                </a:lnTo>
                <a:lnTo>
                  <a:pt x="86" y="14"/>
                </a:lnTo>
                <a:lnTo>
                  <a:pt x="86" y="17"/>
                </a:lnTo>
                <a:lnTo>
                  <a:pt x="86" y="17"/>
                </a:lnTo>
                <a:close/>
                <a:moveTo>
                  <a:pt x="341" y="269"/>
                </a:moveTo>
                <a:lnTo>
                  <a:pt x="341" y="269"/>
                </a:lnTo>
                <a:lnTo>
                  <a:pt x="341" y="256"/>
                </a:lnTo>
                <a:lnTo>
                  <a:pt x="341" y="256"/>
                </a:lnTo>
                <a:lnTo>
                  <a:pt x="341" y="256"/>
                </a:lnTo>
                <a:lnTo>
                  <a:pt x="341" y="256"/>
                </a:lnTo>
                <a:lnTo>
                  <a:pt x="339" y="267"/>
                </a:lnTo>
                <a:lnTo>
                  <a:pt x="339" y="267"/>
                </a:lnTo>
                <a:lnTo>
                  <a:pt x="339" y="269"/>
                </a:lnTo>
                <a:lnTo>
                  <a:pt x="339" y="269"/>
                </a:lnTo>
                <a:lnTo>
                  <a:pt x="341" y="269"/>
                </a:lnTo>
                <a:lnTo>
                  <a:pt x="341" y="269"/>
                </a:lnTo>
                <a:close/>
                <a:moveTo>
                  <a:pt x="41" y="138"/>
                </a:moveTo>
                <a:lnTo>
                  <a:pt x="41" y="138"/>
                </a:lnTo>
                <a:lnTo>
                  <a:pt x="42" y="120"/>
                </a:lnTo>
                <a:lnTo>
                  <a:pt x="42" y="120"/>
                </a:lnTo>
                <a:lnTo>
                  <a:pt x="41" y="120"/>
                </a:lnTo>
                <a:lnTo>
                  <a:pt x="41" y="121"/>
                </a:lnTo>
                <a:lnTo>
                  <a:pt x="41" y="121"/>
                </a:lnTo>
                <a:lnTo>
                  <a:pt x="41" y="137"/>
                </a:lnTo>
                <a:lnTo>
                  <a:pt x="41" y="137"/>
                </a:lnTo>
                <a:lnTo>
                  <a:pt x="41" y="138"/>
                </a:lnTo>
                <a:lnTo>
                  <a:pt x="41" y="138"/>
                </a:lnTo>
                <a:close/>
                <a:moveTo>
                  <a:pt x="112" y="323"/>
                </a:moveTo>
                <a:lnTo>
                  <a:pt x="112" y="323"/>
                </a:lnTo>
                <a:lnTo>
                  <a:pt x="108" y="324"/>
                </a:lnTo>
                <a:lnTo>
                  <a:pt x="106" y="324"/>
                </a:lnTo>
                <a:lnTo>
                  <a:pt x="106" y="324"/>
                </a:lnTo>
                <a:lnTo>
                  <a:pt x="112" y="326"/>
                </a:lnTo>
                <a:lnTo>
                  <a:pt x="112" y="326"/>
                </a:lnTo>
                <a:lnTo>
                  <a:pt x="112" y="323"/>
                </a:lnTo>
                <a:lnTo>
                  <a:pt x="112" y="323"/>
                </a:lnTo>
                <a:close/>
                <a:moveTo>
                  <a:pt x="332" y="225"/>
                </a:moveTo>
                <a:lnTo>
                  <a:pt x="332" y="225"/>
                </a:lnTo>
                <a:lnTo>
                  <a:pt x="334" y="223"/>
                </a:lnTo>
                <a:lnTo>
                  <a:pt x="334" y="223"/>
                </a:lnTo>
                <a:lnTo>
                  <a:pt x="335" y="223"/>
                </a:lnTo>
                <a:lnTo>
                  <a:pt x="335" y="223"/>
                </a:lnTo>
                <a:lnTo>
                  <a:pt x="335" y="219"/>
                </a:lnTo>
                <a:lnTo>
                  <a:pt x="335" y="219"/>
                </a:lnTo>
                <a:lnTo>
                  <a:pt x="332" y="222"/>
                </a:lnTo>
                <a:lnTo>
                  <a:pt x="332" y="222"/>
                </a:lnTo>
                <a:lnTo>
                  <a:pt x="332" y="222"/>
                </a:lnTo>
                <a:lnTo>
                  <a:pt x="332" y="222"/>
                </a:lnTo>
                <a:lnTo>
                  <a:pt x="332" y="225"/>
                </a:lnTo>
                <a:lnTo>
                  <a:pt x="332" y="225"/>
                </a:lnTo>
                <a:close/>
                <a:moveTo>
                  <a:pt x="230" y="260"/>
                </a:moveTo>
                <a:lnTo>
                  <a:pt x="230" y="260"/>
                </a:lnTo>
                <a:lnTo>
                  <a:pt x="231" y="259"/>
                </a:lnTo>
                <a:lnTo>
                  <a:pt x="231" y="259"/>
                </a:lnTo>
                <a:lnTo>
                  <a:pt x="233" y="257"/>
                </a:lnTo>
                <a:lnTo>
                  <a:pt x="233" y="257"/>
                </a:lnTo>
                <a:lnTo>
                  <a:pt x="234" y="256"/>
                </a:lnTo>
                <a:lnTo>
                  <a:pt x="234" y="255"/>
                </a:lnTo>
                <a:lnTo>
                  <a:pt x="234" y="255"/>
                </a:lnTo>
                <a:lnTo>
                  <a:pt x="231" y="256"/>
                </a:lnTo>
                <a:lnTo>
                  <a:pt x="231" y="256"/>
                </a:lnTo>
                <a:lnTo>
                  <a:pt x="230" y="257"/>
                </a:lnTo>
                <a:lnTo>
                  <a:pt x="230" y="260"/>
                </a:lnTo>
                <a:lnTo>
                  <a:pt x="230" y="260"/>
                </a:lnTo>
                <a:close/>
                <a:moveTo>
                  <a:pt x="182" y="107"/>
                </a:moveTo>
                <a:lnTo>
                  <a:pt x="182" y="107"/>
                </a:lnTo>
                <a:lnTo>
                  <a:pt x="182" y="107"/>
                </a:lnTo>
                <a:lnTo>
                  <a:pt x="182" y="107"/>
                </a:lnTo>
                <a:lnTo>
                  <a:pt x="179" y="107"/>
                </a:lnTo>
                <a:lnTo>
                  <a:pt x="179" y="107"/>
                </a:lnTo>
                <a:lnTo>
                  <a:pt x="176" y="107"/>
                </a:lnTo>
                <a:lnTo>
                  <a:pt x="174" y="108"/>
                </a:lnTo>
                <a:lnTo>
                  <a:pt x="174" y="108"/>
                </a:lnTo>
                <a:lnTo>
                  <a:pt x="176" y="110"/>
                </a:lnTo>
                <a:lnTo>
                  <a:pt x="176" y="110"/>
                </a:lnTo>
                <a:lnTo>
                  <a:pt x="182" y="107"/>
                </a:lnTo>
                <a:lnTo>
                  <a:pt x="182" y="107"/>
                </a:lnTo>
                <a:close/>
                <a:moveTo>
                  <a:pt x="190" y="346"/>
                </a:moveTo>
                <a:lnTo>
                  <a:pt x="190" y="346"/>
                </a:lnTo>
                <a:lnTo>
                  <a:pt x="183" y="346"/>
                </a:lnTo>
                <a:lnTo>
                  <a:pt x="183" y="346"/>
                </a:lnTo>
                <a:lnTo>
                  <a:pt x="183" y="346"/>
                </a:lnTo>
                <a:lnTo>
                  <a:pt x="183" y="346"/>
                </a:lnTo>
                <a:lnTo>
                  <a:pt x="192" y="348"/>
                </a:lnTo>
                <a:lnTo>
                  <a:pt x="192" y="348"/>
                </a:lnTo>
                <a:lnTo>
                  <a:pt x="190" y="346"/>
                </a:lnTo>
                <a:lnTo>
                  <a:pt x="190" y="346"/>
                </a:lnTo>
                <a:close/>
                <a:moveTo>
                  <a:pt x="69" y="93"/>
                </a:moveTo>
                <a:lnTo>
                  <a:pt x="69" y="93"/>
                </a:lnTo>
                <a:lnTo>
                  <a:pt x="69" y="95"/>
                </a:lnTo>
                <a:lnTo>
                  <a:pt x="69" y="95"/>
                </a:lnTo>
                <a:lnTo>
                  <a:pt x="75" y="94"/>
                </a:lnTo>
                <a:lnTo>
                  <a:pt x="75" y="94"/>
                </a:lnTo>
                <a:lnTo>
                  <a:pt x="76" y="93"/>
                </a:lnTo>
                <a:lnTo>
                  <a:pt x="76" y="93"/>
                </a:lnTo>
                <a:lnTo>
                  <a:pt x="69" y="93"/>
                </a:lnTo>
                <a:lnTo>
                  <a:pt x="69" y="93"/>
                </a:lnTo>
                <a:close/>
                <a:moveTo>
                  <a:pt x="54" y="188"/>
                </a:moveTo>
                <a:lnTo>
                  <a:pt x="54" y="188"/>
                </a:lnTo>
                <a:lnTo>
                  <a:pt x="57" y="186"/>
                </a:lnTo>
                <a:lnTo>
                  <a:pt x="57" y="186"/>
                </a:lnTo>
                <a:lnTo>
                  <a:pt x="55" y="182"/>
                </a:lnTo>
                <a:lnTo>
                  <a:pt x="55" y="182"/>
                </a:lnTo>
                <a:lnTo>
                  <a:pt x="55" y="181"/>
                </a:lnTo>
                <a:lnTo>
                  <a:pt x="55" y="181"/>
                </a:lnTo>
                <a:lnTo>
                  <a:pt x="54" y="184"/>
                </a:lnTo>
                <a:lnTo>
                  <a:pt x="54" y="188"/>
                </a:lnTo>
                <a:lnTo>
                  <a:pt x="54" y="188"/>
                </a:lnTo>
                <a:close/>
                <a:moveTo>
                  <a:pt x="42" y="74"/>
                </a:moveTo>
                <a:lnTo>
                  <a:pt x="42" y="74"/>
                </a:lnTo>
                <a:lnTo>
                  <a:pt x="42" y="74"/>
                </a:lnTo>
                <a:lnTo>
                  <a:pt x="42" y="74"/>
                </a:lnTo>
                <a:lnTo>
                  <a:pt x="42" y="74"/>
                </a:lnTo>
                <a:lnTo>
                  <a:pt x="42" y="74"/>
                </a:lnTo>
                <a:lnTo>
                  <a:pt x="42" y="60"/>
                </a:lnTo>
                <a:lnTo>
                  <a:pt x="42" y="60"/>
                </a:lnTo>
                <a:lnTo>
                  <a:pt x="42" y="54"/>
                </a:lnTo>
                <a:lnTo>
                  <a:pt x="42" y="54"/>
                </a:lnTo>
                <a:lnTo>
                  <a:pt x="41" y="54"/>
                </a:lnTo>
                <a:lnTo>
                  <a:pt x="41" y="54"/>
                </a:lnTo>
                <a:lnTo>
                  <a:pt x="42" y="74"/>
                </a:lnTo>
                <a:lnTo>
                  <a:pt x="42" y="74"/>
                </a:lnTo>
                <a:close/>
                <a:moveTo>
                  <a:pt x="257" y="29"/>
                </a:moveTo>
                <a:lnTo>
                  <a:pt x="257" y="29"/>
                </a:lnTo>
                <a:lnTo>
                  <a:pt x="251" y="27"/>
                </a:lnTo>
                <a:lnTo>
                  <a:pt x="251" y="27"/>
                </a:lnTo>
                <a:lnTo>
                  <a:pt x="251" y="29"/>
                </a:lnTo>
                <a:lnTo>
                  <a:pt x="251" y="29"/>
                </a:lnTo>
                <a:lnTo>
                  <a:pt x="255" y="31"/>
                </a:lnTo>
                <a:lnTo>
                  <a:pt x="255" y="31"/>
                </a:lnTo>
                <a:lnTo>
                  <a:pt x="257" y="29"/>
                </a:lnTo>
                <a:lnTo>
                  <a:pt x="257" y="29"/>
                </a:lnTo>
                <a:close/>
                <a:moveTo>
                  <a:pt x="211" y="331"/>
                </a:moveTo>
                <a:lnTo>
                  <a:pt x="211" y="331"/>
                </a:lnTo>
                <a:lnTo>
                  <a:pt x="206" y="337"/>
                </a:lnTo>
                <a:lnTo>
                  <a:pt x="206" y="337"/>
                </a:lnTo>
                <a:lnTo>
                  <a:pt x="209" y="337"/>
                </a:lnTo>
                <a:lnTo>
                  <a:pt x="210" y="336"/>
                </a:lnTo>
                <a:lnTo>
                  <a:pt x="211" y="334"/>
                </a:lnTo>
                <a:lnTo>
                  <a:pt x="211" y="331"/>
                </a:lnTo>
                <a:lnTo>
                  <a:pt x="211" y="331"/>
                </a:lnTo>
                <a:close/>
                <a:moveTo>
                  <a:pt x="295" y="29"/>
                </a:moveTo>
                <a:lnTo>
                  <a:pt x="295" y="29"/>
                </a:lnTo>
                <a:lnTo>
                  <a:pt x="292" y="29"/>
                </a:lnTo>
                <a:lnTo>
                  <a:pt x="291" y="30"/>
                </a:lnTo>
                <a:lnTo>
                  <a:pt x="291" y="30"/>
                </a:lnTo>
                <a:lnTo>
                  <a:pt x="292" y="33"/>
                </a:lnTo>
                <a:lnTo>
                  <a:pt x="292" y="33"/>
                </a:lnTo>
                <a:lnTo>
                  <a:pt x="295" y="29"/>
                </a:lnTo>
                <a:lnTo>
                  <a:pt x="295" y="29"/>
                </a:lnTo>
                <a:close/>
                <a:moveTo>
                  <a:pt x="214" y="331"/>
                </a:moveTo>
                <a:lnTo>
                  <a:pt x="214" y="331"/>
                </a:lnTo>
                <a:lnTo>
                  <a:pt x="214" y="333"/>
                </a:lnTo>
                <a:lnTo>
                  <a:pt x="214" y="333"/>
                </a:lnTo>
                <a:lnTo>
                  <a:pt x="219" y="328"/>
                </a:lnTo>
                <a:lnTo>
                  <a:pt x="219" y="328"/>
                </a:lnTo>
                <a:lnTo>
                  <a:pt x="217" y="327"/>
                </a:lnTo>
                <a:lnTo>
                  <a:pt x="217" y="327"/>
                </a:lnTo>
                <a:lnTo>
                  <a:pt x="216" y="328"/>
                </a:lnTo>
                <a:lnTo>
                  <a:pt x="214" y="331"/>
                </a:lnTo>
                <a:lnTo>
                  <a:pt x="214" y="331"/>
                </a:lnTo>
                <a:close/>
                <a:moveTo>
                  <a:pt x="22" y="93"/>
                </a:moveTo>
                <a:lnTo>
                  <a:pt x="22" y="93"/>
                </a:lnTo>
                <a:lnTo>
                  <a:pt x="27" y="90"/>
                </a:lnTo>
                <a:lnTo>
                  <a:pt x="27" y="90"/>
                </a:lnTo>
                <a:lnTo>
                  <a:pt x="27" y="87"/>
                </a:lnTo>
                <a:lnTo>
                  <a:pt x="27" y="87"/>
                </a:lnTo>
                <a:lnTo>
                  <a:pt x="22" y="90"/>
                </a:lnTo>
                <a:lnTo>
                  <a:pt x="22" y="90"/>
                </a:lnTo>
                <a:lnTo>
                  <a:pt x="22" y="93"/>
                </a:lnTo>
                <a:lnTo>
                  <a:pt x="22" y="93"/>
                </a:lnTo>
                <a:close/>
                <a:moveTo>
                  <a:pt x="91" y="30"/>
                </a:moveTo>
                <a:lnTo>
                  <a:pt x="91" y="30"/>
                </a:lnTo>
                <a:lnTo>
                  <a:pt x="91" y="30"/>
                </a:lnTo>
                <a:lnTo>
                  <a:pt x="91" y="30"/>
                </a:lnTo>
                <a:lnTo>
                  <a:pt x="92" y="30"/>
                </a:lnTo>
                <a:lnTo>
                  <a:pt x="92" y="30"/>
                </a:lnTo>
                <a:lnTo>
                  <a:pt x="96" y="26"/>
                </a:lnTo>
                <a:lnTo>
                  <a:pt x="96" y="26"/>
                </a:lnTo>
                <a:lnTo>
                  <a:pt x="92" y="26"/>
                </a:lnTo>
                <a:lnTo>
                  <a:pt x="92" y="26"/>
                </a:lnTo>
                <a:lnTo>
                  <a:pt x="91" y="30"/>
                </a:lnTo>
                <a:lnTo>
                  <a:pt x="91" y="30"/>
                </a:lnTo>
                <a:close/>
                <a:moveTo>
                  <a:pt x="103" y="193"/>
                </a:moveTo>
                <a:lnTo>
                  <a:pt x="103" y="193"/>
                </a:lnTo>
                <a:lnTo>
                  <a:pt x="106" y="186"/>
                </a:lnTo>
                <a:lnTo>
                  <a:pt x="106" y="186"/>
                </a:lnTo>
                <a:lnTo>
                  <a:pt x="102" y="189"/>
                </a:lnTo>
                <a:lnTo>
                  <a:pt x="102" y="189"/>
                </a:lnTo>
                <a:lnTo>
                  <a:pt x="102" y="191"/>
                </a:lnTo>
                <a:lnTo>
                  <a:pt x="102" y="191"/>
                </a:lnTo>
                <a:lnTo>
                  <a:pt x="103" y="193"/>
                </a:lnTo>
                <a:lnTo>
                  <a:pt x="103" y="193"/>
                </a:lnTo>
                <a:close/>
                <a:moveTo>
                  <a:pt x="28" y="67"/>
                </a:moveTo>
                <a:lnTo>
                  <a:pt x="28" y="67"/>
                </a:lnTo>
                <a:lnTo>
                  <a:pt x="27" y="68"/>
                </a:lnTo>
                <a:lnTo>
                  <a:pt x="27" y="68"/>
                </a:lnTo>
                <a:lnTo>
                  <a:pt x="27" y="74"/>
                </a:lnTo>
                <a:lnTo>
                  <a:pt x="27" y="74"/>
                </a:lnTo>
                <a:lnTo>
                  <a:pt x="28" y="70"/>
                </a:lnTo>
                <a:lnTo>
                  <a:pt x="28" y="67"/>
                </a:lnTo>
                <a:lnTo>
                  <a:pt x="28" y="67"/>
                </a:lnTo>
                <a:close/>
                <a:moveTo>
                  <a:pt x="196" y="334"/>
                </a:moveTo>
                <a:lnTo>
                  <a:pt x="196" y="334"/>
                </a:lnTo>
                <a:lnTo>
                  <a:pt x="190" y="336"/>
                </a:lnTo>
                <a:lnTo>
                  <a:pt x="190" y="336"/>
                </a:lnTo>
                <a:lnTo>
                  <a:pt x="190" y="337"/>
                </a:lnTo>
                <a:lnTo>
                  <a:pt x="190" y="337"/>
                </a:lnTo>
                <a:lnTo>
                  <a:pt x="196" y="337"/>
                </a:lnTo>
                <a:lnTo>
                  <a:pt x="196" y="337"/>
                </a:lnTo>
                <a:lnTo>
                  <a:pt x="196" y="334"/>
                </a:lnTo>
                <a:lnTo>
                  <a:pt x="196" y="334"/>
                </a:lnTo>
                <a:close/>
                <a:moveTo>
                  <a:pt x="234" y="238"/>
                </a:moveTo>
                <a:lnTo>
                  <a:pt x="234" y="238"/>
                </a:lnTo>
                <a:lnTo>
                  <a:pt x="237" y="236"/>
                </a:lnTo>
                <a:lnTo>
                  <a:pt x="237" y="236"/>
                </a:lnTo>
                <a:lnTo>
                  <a:pt x="237" y="230"/>
                </a:lnTo>
                <a:lnTo>
                  <a:pt x="237" y="230"/>
                </a:lnTo>
                <a:lnTo>
                  <a:pt x="236" y="232"/>
                </a:lnTo>
                <a:lnTo>
                  <a:pt x="234" y="233"/>
                </a:lnTo>
                <a:lnTo>
                  <a:pt x="234" y="233"/>
                </a:lnTo>
                <a:lnTo>
                  <a:pt x="234" y="238"/>
                </a:lnTo>
                <a:lnTo>
                  <a:pt x="234" y="238"/>
                </a:lnTo>
                <a:close/>
                <a:moveTo>
                  <a:pt x="12" y="114"/>
                </a:moveTo>
                <a:lnTo>
                  <a:pt x="12" y="114"/>
                </a:lnTo>
                <a:lnTo>
                  <a:pt x="11" y="114"/>
                </a:lnTo>
                <a:lnTo>
                  <a:pt x="11" y="115"/>
                </a:lnTo>
                <a:lnTo>
                  <a:pt x="11" y="115"/>
                </a:lnTo>
                <a:lnTo>
                  <a:pt x="11" y="118"/>
                </a:lnTo>
                <a:lnTo>
                  <a:pt x="11" y="118"/>
                </a:lnTo>
                <a:lnTo>
                  <a:pt x="11" y="121"/>
                </a:lnTo>
                <a:lnTo>
                  <a:pt x="11" y="121"/>
                </a:lnTo>
                <a:lnTo>
                  <a:pt x="11" y="121"/>
                </a:lnTo>
                <a:lnTo>
                  <a:pt x="11" y="121"/>
                </a:lnTo>
                <a:lnTo>
                  <a:pt x="12" y="118"/>
                </a:lnTo>
                <a:lnTo>
                  <a:pt x="12" y="118"/>
                </a:lnTo>
                <a:lnTo>
                  <a:pt x="12" y="114"/>
                </a:lnTo>
                <a:lnTo>
                  <a:pt x="12" y="114"/>
                </a:lnTo>
                <a:close/>
                <a:moveTo>
                  <a:pt x="14" y="98"/>
                </a:moveTo>
                <a:lnTo>
                  <a:pt x="14" y="98"/>
                </a:lnTo>
                <a:lnTo>
                  <a:pt x="14" y="100"/>
                </a:lnTo>
                <a:lnTo>
                  <a:pt x="14" y="100"/>
                </a:lnTo>
                <a:lnTo>
                  <a:pt x="12" y="107"/>
                </a:lnTo>
                <a:lnTo>
                  <a:pt x="12" y="107"/>
                </a:lnTo>
                <a:lnTo>
                  <a:pt x="12" y="108"/>
                </a:lnTo>
                <a:lnTo>
                  <a:pt x="12" y="108"/>
                </a:lnTo>
                <a:lnTo>
                  <a:pt x="14" y="105"/>
                </a:lnTo>
                <a:lnTo>
                  <a:pt x="14" y="105"/>
                </a:lnTo>
                <a:lnTo>
                  <a:pt x="14" y="98"/>
                </a:lnTo>
                <a:lnTo>
                  <a:pt x="14" y="98"/>
                </a:lnTo>
                <a:close/>
                <a:moveTo>
                  <a:pt x="37" y="195"/>
                </a:moveTo>
                <a:lnTo>
                  <a:pt x="37" y="195"/>
                </a:lnTo>
                <a:lnTo>
                  <a:pt x="39" y="192"/>
                </a:lnTo>
                <a:lnTo>
                  <a:pt x="41" y="189"/>
                </a:lnTo>
                <a:lnTo>
                  <a:pt x="41" y="188"/>
                </a:lnTo>
                <a:lnTo>
                  <a:pt x="41" y="188"/>
                </a:lnTo>
                <a:lnTo>
                  <a:pt x="39" y="188"/>
                </a:lnTo>
                <a:lnTo>
                  <a:pt x="39" y="188"/>
                </a:lnTo>
                <a:lnTo>
                  <a:pt x="37" y="192"/>
                </a:lnTo>
                <a:lnTo>
                  <a:pt x="37" y="192"/>
                </a:lnTo>
                <a:lnTo>
                  <a:pt x="37" y="195"/>
                </a:lnTo>
                <a:lnTo>
                  <a:pt x="37" y="195"/>
                </a:lnTo>
                <a:close/>
                <a:moveTo>
                  <a:pt x="210" y="141"/>
                </a:moveTo>
                <a:lnTo>
                  <a:pt x="210" y="141"/>
                </a:lnTo>
                <a:lnTo>
                  <a:pt x="211" y="144"/>
                </a:lnTo>
                <a:lnTo>
                  <a:pt x="213" y="145"/>
                </a:lnTo>
                <a:lnTo>
                  <a:pt x="213" y="145"/>
                </a:lnTo>
                <a:lnTo>
                  <a:pt x="214" y="144"/>
                </a:lnTo>
                <a:lnTo>
                  <a:pt x="214" y="144"/>
                </a:lnTo>
                <a:lnTo>
                  <a:pt x="211" y="141"/>
                </a:lnTo>
                <a:lnTo>
                  <a:pt x="211" y="141"/>
                </a:lnTo>
                <a:lnTo>
                  <a:pt x="210" y="141"/>
                </a:lnTo>
                <a:lnTo>
                  <a:pt x="210" y="141"/>
                </a:lnTo>
                <a:close/>
                <a:moveTo>
                  <a:pt x="341" y="51"/>
                </a:moveTo>
                <a:lnTo>
                  <a:pt x="341" y="51"/>
                </a:lnTo>
                <a:lnTo>
                  <a:pt x="339" y="51"/>
                </a:lnTo>
                <a:lnTo>
                  <a:pt x="339" y="53"/>
                </a:lnTo>
                <a:lnTo>
                  <a:pt x="339" y="53"/>
                </a:lnTo>
                <a:lnTo>
                  <a:pt x="341" y="58"/>
                </a:lnTo>
                <a:lnTo>
                  <a:pt x="341" y="58"/>
                </a:lnTo>
                <a:lnTo>
                  <a:pt x="342" y="60"/>
                </a:lnTo>
                <a:lnTo>
                  <a:pt x="342" y="60"/>
                </a:lnTo>
                <a:lnTo>
                  <a:pt x="342" y="60"/>
                </a:lnTo>
                <a:lnTo>
                  <a:pt x="342" y="60"/>
                </a:lnTo>
                <a:lnTo>
                  <a:pt x="341" y="51"/>
                </a:lnTo>
                <a:lnTo>
                  <a:pt x="341" y="51"/>
                </a:lnTo>
                <a:close/>
                <a:moveTo>
                  <a:pt x="150" y="323"/>
                </a:moveTo>
                <a:lnTo>
                  <a:pt x="150" y="323"/>
                </a:lnTo>
                <a:lnTo>
                  <a:pt x="147" y="321"/>
                </a:lnTo>
                <a:lnTo>
                  <a:pt x="147" y="321"/>
                </a:lnTo>
                <a:lnTo>
                  <a:pt x="146" y="323"/>
                </a:lnTo>
                <a:lnTo>
                  <a:pt x="146" y="323"/>
                </a:lnTo>
                <a:lnTo>
                  <a:pt x="145" y="324"/>
                </a:lnTo>
                <a:lnTo>
                  <a:pt x="145" y="324"/>
                </a:lnTo>
                <a:lnTo>
                  <a:pt x="150" y="324"/>
                </a:lnTo>
                <a:lnTo>
                  <a:pt x="150" y="324"/>
                </a:lnTo>
                <a:lnTo>
                  <a:pt x="150" y="323"/>
                </a:lnTo>
                <a:lnTo>
                  <a:pt x="150" y="323"/>
                </a:lnTo>
                <a:close/>
                <a:moveTo>
                  <a:pt x="34" y="307"/>
                </a:moveTo>
                <a:lnTo>
                  <a:pt x="34" y="307"/>
                </a:lnTo>
                <a:lnTo>
                  <a:pt x="34" y="307"/>
                </a:lnTo>
                <a:lnTo>
                  <a:pt x="34" y="307"/>
                </a:lnTo>
                <a:lnTo>
                  <a:pt x="34" y="304"/>
                </a:lnTo>
                <a:lnTo>
                  <a:pt x="34" y="304"/>
                </a:lnTo>
                <a:lnTo>
                  <a:pt x="32" y="300"/>
                </a:lnTo>
                <a:lnTo>
                  <a:pt x="31" y="297"/>
                </a:lnTo>
                <a:lnTo>
                  <a:pt x="31" y="297"/>
                </a:lnTo>
                <a:lnTo>
                  <a:pt x="31" y="297"/>
                </a:lnTo>
                <a:lnTo>
                  <a:pt x="31" y="297"/>
                </a:lnTo>
                <a:lnTo>
                  <a:pt x="34" y="307"/>
                </a:lnTo>
                <a:lnTo>
                  <a:pt x="34" y="307"/>
                </a:lnTo>
                <a:close/>
                <a:moveTo>
                  <a:pt x="216" y="135"/>
                </a:moveTo>
                <a:lnTo>
                  <a:pt x="216" y="135"/>
                </a:lnTo>
                <a:lnTo>
                  <a:pt x="213" y="131"/>
                </a:lnTo>
                <a:lnTo>
                  <a:pt x="213" y="131"/>
                </a:lnTo>
                <a:lnTo>
                  <a:pt x="213" y="134"/>
                </a:lnTo>
                <a:lnTo>
                  <a:pt x="214" y="137"/>
                </a:lnTo>
                <a:lnTo>
                  <a:pt x="214" y="137"/>
                </a:lnTo>
                <a:lnTo>
                  <a:pt x="216" y="135"/>
                </a:lnTo>
                <a:lnTo>
                  <a:pt x="216" y="135"/>
                </a:lnTo>
                <a:close/>
                <a:moveTo>
                  <a:pt x="244" y="9"/>
                </a:moveTo>
                <a:lnTo>
                  <a:pt x="244" y="9"/>
                </a:lnTo>
                <a:lnTo>
                  <a:pt x="251" y="10"/>
                </a:lnTo>
                <a:lnTo>
                  <a:pt x="251" y="10"/>
                </a:lnTo>
                <a:lnTo>
                  <a:pt x="260" y="10"/>
                </a:lnTo>
                <a:lnTo>
                  <a:pt x="260" y="10"/>
                </a:lnTo>
                <a:lnTo>
                  <a:pt x="267" y="12"/>
                </a:lnTo>
                <a:lnTo>
                  <a:pt x="267" y="12"/>
                </a:lnTo>
                <a:lnTo>
                  <a:pt x="244" y="9"/>
                </a:lnTo>
                <a:lnTo>
                  <a:pt x="244" y="9"/>
                </a:lnTo>
                <a:close/>
                <a:moveTo>
                  <a:pt x="95" y="323"/>
                </a:moveTo>
                <a:lnTo>
                  <a:pt x="95" y="323"/>
                </a:lnTo>
                <a:lnTo>
                  <a:pt x="92" y="323"/>
                </a:lnTo>
                <a:lnTo>
                  <a:pt x="92" y="323"/>
                </a:lnTo>
                <a:lnTo>
                  <a:pt x="91" y="326"/>
                </a:lnTo>
                <a:lnTo>
                  <a:pt x="91" y="326"/>
                </a:lnTo>
                <a:lnTo>
                  <a:pt x="95" y="326"/>
                </a:lnTo>
                <a:lnTo>
                  <a:pt x="95" y="326"/>
                </a:lnTo>
                <a:lnTo>
                  <a:pt x="95" y="323"/>
                </a:lnTo>
                <a:lnTo>
                  <a:pt x="95" y="323"/>
                </a:lnTo>
                <a:close/>
                <a:moveTo>
                  <a:pt x="307" y="70"/>
                </a:moveTo>
                <a:lnTo>
                  <a:pt x="307" y="70"/>
                </a:lnTo>
                <a:lnTo>
                  <a:pt x="307" y="70"/>
                </a:lnTo>
                <a:lnTo>
                  <a:pt x="307" y="70"/>
                </a:lnTo>
                <a:lnTo>
                  <a:pt x="311" y="80"/>
                </a:lnTo>
                <a:lnTo>
                  <a:pt x="311" y="80"/>
                </a:lnTo>
                <a:lnTo>
                  <a:pt x="312" y="78"/>
                </a:lnTo>
                <a:lnTo>
                  <a:pt x="311" y="77"/>
                </a:lnTo>
                <a:lnTo>
                  <a:pt x="311" y="77"/>
                </a:lnTo>
                <a:lnTo>
                  <a:pt x="307" y="70"/>
                </a:lnTo>
                <a:lnTo>
                  <a:pt x="307" y="70"/>
                </a:lnTo>
                <a:close/>
                <a:moveTo>
                  <a:pt x="336" y="240"/>
                </a:moveTo>
                <a:lnTo>
                  <a:pt x="336" y="240"/>
                </a:lnTo>
                <a:lnTo>
                  <a:pt x="338" y="239"/>
                </a:lnTo>
                <a:lnTo>
                  <a:pt x="338" y="239"/>
                </a:lnTo>
                <a:lnTo>
                  <a:pt x="338" y="233"/>
                </a:lnTo>
                <a:lnTo>
                  <a:pt x="338" y="233"/>
                </a:lnTo>
                <a:lnTo>
                  <a:pt x="336" y="233"/>
                </a:lnTo>
                <a:lnTo>
                  <a:pt x="336" y="233"/>
                </a:lnTo>
                <a:lnTo>
                  <a:pt x="336" y="240"/>
                </a:lnTo>
                <a:lnTo>
                  <a:pt x="336" y="240"/>
                </a:lnTo>
                <a:close/>
                <a:moveTo>
                  <a:pt x="58" y="95"/>
                </a:moveTo>
                <a:lnTo>
                  <a:pt x="58" y="95"/>
                </a:lnTo>
                <a:lnTo>
                  <a:pt x="61" y="95"/>
                </a:lnTo>
                <a:lnTo>
                  <a:pt x="64" y="93"/>
                </a:lnTo>
                <a:lnTo>
                  <a:pt x="64" y="93"/>
                </a:lnTo>
                <a:lnTo>
                  <a:pt x="58" y="93"/>
                </a:lnTo>
                <a:lnTo>
                  <a:pt x="58" y="93"/>
                </a:lnTo>
                <a:lnTo>
                  <a:pt x="58" y="95"/>
                </a:lnTo>
                <a:lnTo>
                  <a:pt x="58" y="95"/>
                </a:lnTo>
                <a:close/>
                <a:moveTo>
                  <a:pt x="28" y="211"/>
                </a:moveTo>
                <a:lnTo>
                  <a:pt x="28" y="211"/>
                </a:lnTo>
                <a:lnTo>
                  <a:pt x="30" y="212"/>
                </a:lnTo>
                <a:lnTo>
                  <a:pt x="30" y="212"/>
                </a:lnTo>
                <a:lnTo>
                  <a:pt x="31" y="208"/>
                </a:lnTo>
                <a:lnTo>
                  <a:pt x="31" y="208"/>
                </a:lnTo>
                <a:lnTo>
                  <a:pt x="32" y="205"/>
                </a:lnTo>
                <a:lnTo>
                  <a:pt x="32" y="205"/>
                </a:lnTo>
                <a:lnTo>
                  <a:pt x="31" y="205"/>
                </a:lnTo>
                <a:lnTo>
                  <a:pt x="30" y="206"/>
                </a:lnTo>
                <a:lnTo>
                  <a:pt x="30" y="206"/>
                </a:lnTo>
                <a:lnTo>
                  <a:pt x="28" y="211"/>
                </a:lnTo>
                <a:lnTo>
                  <a:pt x="28" y="211"/>
                </a:lnTo>
                <a:close/>
                <a:moveTo>
                  <a:pt x="133" y="213"/>
                </a:moveTo>
                <a:lnTo>
                  <a:pt x="133" y="213"/>
                </a:lnTo>
                <a:lnTo>
                  <a:pt x="136" y="211"/>
                </a:lnTo>
                <a:lnTo>
                  <a:pt x="135" y="208"/>
                </a:lnTo>
                <a:lnTo>
                  <a:pt x="135" y="208"/>
                </a:lnTo>
                <a:lnTo>
                  <a:pt x="133" y="209"/>
                </a:lnTo>
                <a:lnTo>
                  <a:pt x="133" y="211"/>
                </a:lnTo>
                <a:lnTo>
                  <a:pt x="133" y="211"/>
                </a:lnTo>
                <a:lnTo>
                  <a:pt x="133" y="213"/>
                </a:lnTo>
                <a:lnTo>
                  <a:pt x="133" y="213"/>
                </a:lnTo>
                <a:close/>
                <a:moveTo>
                  <a:pt x="71" y="41"/>
                </a:moveTo>
                <a:lnTo>
                  <a:pt x="71" y="41"/>
                </a:lnTo>
                <a:lnTo>
                  <a:pt x="64" y="41"/>
                </a:lnTo>
                <a:lnTo>
                  <a:pt x="57" y="41"/>
                </a:lnTo>
                <a:lnTo>
                  <a:pt x="57" y="41"/>
                </a:lnTo>
                <a:lnTo>
                  <a:pt x="71" y="41"/>
                </a:lnTo>
                <a:lnTo>
                  <a:pt x="71" y="41"/>
                </a:lnTo>
                <a:close/>
                <a:moveTo>
                  <a:pt x="186" y="29"/>
                </a:moveTo>
                <a:lnTo>
                  <a:pt x="186" y="29"/>
                </a:lnTo>
                <a:lnTo>
                  <a:pt x="179" y="29"/>
                </a:lnTo>
                <a:lnTo>
                  <a:pt x="179" y="29"/>
                </a:lnTo>
                <a:lnTo>
                  <a:pt x="179" y="30"/>
                </a:lnTo>
                <a:lnTo>
                  <a:pt x="179" y="30"/>
                </a:lnTo>
                <a:lnTo>
                  <a:pt x="186" y="30"/>
                </a:lnTo>
                <a:lnTo>
                  <a:pt x="186" y="30"/>
                </a:lnTo>
                <a:lnTo>
                  <a:pt x="186" y="30"/>
                </a:lnTo>
                <a:lnTo>
                  <a:pt x="186" y="29"/>
                </a:lnTo>
                <a:lnTo>
                  <a:pt x="186" y="29"/>
                </a:lnTo>
                <a:close/>
                <a:moveTo>
                  <a:pt x="122" y="316"/>
                </a:moveTo>
                <a:lnTo>
                  <a:pt x="122" y="316"/>
                </a:lnTo>
                <a:lnTo>
                  <a:pt x="123" y="316"/>
                </a:lnTo>
                <a:lnTo>
                  <a:pt x="123" y="316"/>
                </a:lnTo>
                <a:lnTo>
                  <a:pt x="125" y="314"/>
                </a:lnTo>
                <a:lnTo>
                  <a:pt x="125" y="314"/>
                </a:lnTo>
                <a:lnTo>
                  <a:pt x="125" y="313"/>
                </a:lnTo>
                <a:lnTo>
                  <a:pt x="123" y="310"/>
                </a:lnTo>
                <a:lnTo>
                  <a:pt x="123" y="310"/>
                </a:lnTo>
                <a:lnTo>
                  <a:pt x="122" y="313"/>
                </a:lnTo>
                <a:lnTo>
                  <a:pt x="122" y="313"/>
                </a:lnTo>
                <a:lnTo>
                  <a:pt x="122" y="316"/>
                </a:lnTo>
                <a:lnTo>
                  <a:pt x="122" y="316"/>
                </a:lnTo>
                <a:close/>
                <a:moveTo>
                  <a:pt x="129" y="333"/>
                </a:moveTo>
                <a:lnTo>
                  <a:pt x="129" y="333"/>
                </a:lnTo>
                <a:lnTo>
                  <a:pt x="133" y="333"/>
                </a:lnTo>
                <a:lnTo>
                  <a:pt x="133" y="333"/>
                </a:lnTo>
                <a:lnTo>
                  <a:pt x="135" y="333"/>
                </a:lnTo>
                <a:lnTo>
                  <a:pt x="136" y="331"/>
                </a:lnTo>
                <a:lnTo>
                  <a:pt x="136" y="331"/>
                </a:lnTo>
                <a:lnTo>
                  <a:pt x="130" y="331"/>
                </a:lnTo>
                <a:lnTo>
                  <a:pt x="130" y="331"/>
                </a:lnTo>
                <a:lnTo>
                  <a:pt x="129" y="333"/>
                </a:lnTo>
                <a:lnTo>
                  <a:pt x="129" y="333"/>
                </a:lnTo>
                <a:close/>
                <a:moveTo>
                  <a:pt x="300" y="34"/>
                </a:moveTo>
                <a:lnTo>
                  <a:pt x="300" y="34"/>
                </a:lnTo>
                <a:lnTo>
                  <a:pt x="297" y="31"/>
                </a:lnTo>
                <a:lnTo>
                  <a:pt x="297" y="31"/>
                </a:lnTo>
                <a:lnTo>
                  <a:pt x="295" y="34"/>
                </a:lnTo>
                <a:lnTo>
                  <a:pt x="295" y="34"/>
                </a:lnTo>
                <a:lnTo>
                  <a:pt x="298" y="36"/>
                </a:lnTo>
                <a:lnTo>
                  <a:pt x="298" y="36"/>
                </a:lnTo>
                <a:lnTo>
                  <a:pt x="300" y="34"/>
                </a:lnTo>
                <a:lnTo>
                  <a:pt x="300" y="34"/>
                </a:lnTo>
                <a:close/>
                <a:moveTo>
                  <a:pt x="345" y="243"/>
                </a:moveTo>
                <a:lnTo>
                  <a:pt x="345" y="243"/>
                </a:lnTo>
                <a:lnTo>
                  <a:pt x="346" y="242"/>
                </a:lnTo>
                <a:lnTo>
                  <a:pt x="346" y="240"/>
                </a:lnTo>
                <a:lnTo>
                  <a:pt x="346" y="240"/>
                </a:lnTo>
                <a:lnTo>
                  <a:pt x="348" y="239"/>
                </a:lnTo>
                <a:lnTo>
                  <a:pt x="348" y="238"/>
                </a:lnTo>
                <a:lnTo>
                  <a:pt x="348" y="238"/>
                </a:lnTo>
                <a:lnTo>
                  <a:pt x="345" y="239"/>
                </a:lnTo>
                <a:lnTo>
                  <a:pt x="345" y="239"/>
                </a:lnTo>
                <a:lnTo>
                  <a:pt x="345" y="240"/>
                </a:lnTo>
                <a:lnTo>
                  <a:pt x="345" y="240"/>
                </a:lnTo>
                <a:lnTo>
                  <a:pt x="345" y="243"/>
                </a:lnTo>
                <a:lnTo>
                  <a:pt x="345" y="243"/>
                </a:lnTo>
                <a:close/>
                <a:moveTo>
                  <a:pt x="120" y="327"/>
                </a:moveTo>
                <a:lnTo>
                  <a:pt x="120" y="327"/>
                </a:lnTo>
                <a:lnTo>
                  <a:pt x="123" y="320"/>
                </a:lnTo>
                <a:lnTo>
                  <a:pt x="123" y="320"/>
                </a:lnTo>
                <a:lnTo>
                  <a:pt x="123" y="320"/>
                </a:lnTo>
                <a:lnTo>
                  <a:pt x="123" y="320"/>
                </a:lnTo>
                <a:lnTo>
                  <a:pt x="120" y="324"/>
                </a:lnTo>
                <a:lnTo>
                  <a:pt x="120" y="324"/>
                </a:lnTo>
                <a:lnTo>
                  <a:pt x="120" y="326"/>
                </a:lnTo>
                <a:lnTo>
                  <a:pt x="119" y="326"/>
                </a:lnTo>
                <a:lnTo>
                  <a:pt x="119" y="326"/>
                </a:lnTo>
                <a:lnTo>
                  <a:pt x="118" y="327"/>
                </a:lnTo>
                <a:lnTo>
                  <a:pt x="118" y="327"/>
                </a:lnTo>
                <a:lnTo>
                  <a:pt x="120" y="327"/>
                </a:lnTo>
                <a:lnTo>
                  <a:pt x="120" y="327"/>
                </a:lnTo>
                <a:close/>
                <a:moveTo>
                  <a:pt x="325" y="205"/>
                </a:moveTo>
                <a:lnTo>
                  <a:pt x="325" y="205"/>
                </a:lnTo>
                <a:lnTo>
                  <a:pt x="327" y="205"/>
                </a:lnTo>
                <a:lnTo>
                  <a:pt x="327" y="205"/>
                </a:lnTo>
                <a:lnTo>
                  <a:pt x="327" y="203"/>
                </a:lnTo>
                <a:lnTo>
                  <a:pt x="327" y="203"/>
                </a:lnTo>
                <a:lnTo>
                  <a:pt x="327" y="195"/>
                </a:lnTo>
                <a:lnTo>
                  <a:pt x="327" y="195"/>
                </a:lnTo>
                <a:lnTo>
                  <a:pt x="325" y="195"/>
                </a:lnTo>
                <a:lnTo>
                  <a:pt x="325" y="195"/>
                </a:lnTo>
                <a:lnTo>
                  <a:pt x="325" y="205"/>
                </a:lnTo>
                <a:lnTo>
                  <a:pt x="325" y="205"/>
                </a:lnTo>
                <a:close/>
                <a:moveTo>
                  <a:pt x="28" y="240"/>
                </a:moveTo>
                <a:lnTo>
                  <a:pt x="28" y="240"/>
                </a:lnTo>
                <a:lnTo>
                  <a:pt x="28" y="246"/>
                </a:lnTo>
                <a:lnTo>
                  <a:pt x="28" y="246"/>
                </a:lnTo>
                <a:lnTo>
                  <a:pt x="28" y="247"/>
                </a:lnTo>
                <a:lnTo>
                  <a:pt x="30" y="249"/>
                </a:lnTo>
                <a:lnTo>
                  <a:pt x="30" y="249"/>
                </a:lnTo>
                <a:lnTo>
                  <a:pt x="30" y="242"/>
                </a:lnTo>
                <a:lnTo>
                  <a:pt x="30" y="242"/>
                </a:lnTo>
                <a:lnTo>
                  <a:pt x="28" y="240"/>
                </a:lnTo>
                <a:lnTo>
                  <a:pt x="28" y="240"/>
                </a:lnTo>
                <a:close/>
                <a:moveTo>
                  <a:pt x="102" y="186"/>
                </a:moveTo>
                <a:lnTo>
                  <a:pt x="102" y="186"/>
                </a:lnTo>
                <a:lnTo>
                  <a:pt x="106" y="184"/>
                </a:lnTo>
                <a:lnTo>
                  <a:pt x="106" y="184"/>
                </a:lnTo>
                <a:lnTo>
                  <a:pt x="102" y="182"/>
                </a:lnTo>
                <a:lnTo>
                  <a:pt x="102" y="182"/>
                </a:lnTo>
                <a:lnTo>
                  <a:pt x="102" y="186"/>
                </a:lnTo>
                <a:lnTo>
                  <a:pt x="102" y="186"/>
                </a:lnTo>
                <a:close/>
                <a:moveTo>
                  <a:pt x="31" y="186"/>
                </a:moveTo>
                <a:lnTo>
                  <a:pt x="31" y="186"/>
                </a:lnTo>
                <a:lnTo>
                  <a:pt x="32" y="184"/>
                </a:lnTo>
                <a:lnTo>
                  <a:pt x="32" y="181"/>
                </a:lnTo>
                <a:lnTo>
                  <a:pt x="32" y="181"/>
                </a:lnTo>
                <a:lnTo>
                  <a:pt x="30" y="184"/>
                </a:lnTo>
                <a:lnTo>
                  <a:pt x="30" y="184"/>
                </a:lnTo>
                <a:lnTo>
                  <a:pt x="30" y="185"/>
                </a:lnTo>
                <a:lnTo>
                  <a:pt x="30" y="185"/>
                </a:lnTo>
                <a:lnTo>
                  <a:pt x="31" y="186"/>
                </a:lnTo>
                <a:lnTo>
                  <a:pt x="31" y="186"/>
                </a:lnTo>
                <a:close/>
                <a:moveTo>
                  <a:pt x="203" y="327"/>
                </a:moveTo>
                <a:lnTo>
                  <a:pt x="203" y="327"/>
                </a:lnTo>
                <a:lnTo>
                  <a:pt x="203" y="327"/>
                </a:lnTo>
                <a:lnTo>
                  <a:pt x="204" y="328"/>
                </a:lnTo>
                <a:lnTo>
                  <a:pt x="204" y="328"/>
                </a:lnTo>
                <a:lnTo>
                  <a:pt x="206" y="328"/>
                </a:lnTo>
                <a:lnTo>
                  <a:pt x="206" y="328"/>
                </a:lnTo>
                <a:lnTo>
                  <a:pt x="206" y="328"/>
                </a:lnTo>
                <a:lnTo>
                  <a:pt x="209" y="326"/>
                </a:lnTo>
                <a:lnTo>
                  <a:pt x="209" y="326"/>
                </a:lnTo>
                <a:lnTo>
                  <a:pt x="209" y="326"/>
                </a:lnTo>
                <a:lnTo>
                  <a:pt x="209" y="326"/>
                </a:lnTo>
                <a:lnTo>
                  <a:pt x="203" y="327"/>
                </a:lnTo>
                <a:lnTo>
                  <a:pt x="203" y="327"/>
                </a:lnTo>
                <a:close/>
                <a:moveTo>
                  <a:pt x="22" y="243"/>
                </a:moveTo>
                <a:lnTo>
                  <a:pt x="22" y="243"/>
                </a:lnTo>
                <a:lnTo>
                  <a:pt x="22" y="239"/>
                </a:lnTo>
                <a:lnTo>
                  <a:pt x="22" y="233"/>
                </a:lnTo>
                <a:lnTo>
                  <a:pt x="22" y="233"/>
                </a:lnTo>
                <a:lnTo>
                  <a:pt x="21" y="239"/>
                </a:lnTo>
                <a:lnTo>
                  <a:pt x="22" y="243"/>
                </a:lnTo>
                <a:lnTo>
                  <a:pt x="22" y="243"/>
                </a:lnTo>
                <a:close/>
                <a:moveTo>
                  <a:pt x="11" y="174"/>
                </a:moveTo>
                <a:lnTo>
                  <a:pt x="11" y="174"/>
                </a:lnTo>
                <a:lnTo>
                  <a:pt x="10" y="175"/>
                </a:lnTo>
                <a:lnTo>
                  <a:pt x="10" y="178"/>
                </a:lnTo>
                <a:lnTo>
                  <a:pt x="10" y="178"/>
                </a:lnTo>
                <a:lnTo>
                  <a:pt x="10" y="182"/>
                </a:lnTo>
                <a:lnTo>
                  <a:pt x="10" y="182"/>
                </a:lnTo>
                <a:lnTo>
                  <a:pt x="10" y="188"/>
                </a:lnTo>
                <a:lnTo>
                  <a:pt x="10" y="188"/>
                </a:lnTo>
                <a:lnTo>
                  <a:pt x="11" y="188"/>
                </a:lnTo>
                <a:lnTo>
                  <a:pt x="11" y="188"/>
                </a:lnTo>
                <a:lnTo>
                  <a:pt x="11" y="174"/>
                </a:lnTo>
                <a:lnTo>
                  <a:pt x="11" y="174"/>
                </a:lnTo>
                <a:close/>
                <a:moveTo>
                  <a:pt x="150" y="319"/>
                </a:moveTo>
                <a:lnTo>
                  <a:pt x="150" y="319"/>
                </a:lnTo>
                <a:lnTo>
                  <a:pt x="156" y="319"/>
                </a:lnTo>
                <a:lnTo>
                  <a:pt x="156" y="319"/>
                </a:lnTo>
                <a:lnTo>
                  <a:pt x="153" y="317"/>
                </a:lnTo>
                <a:lnTo>
                  <a:pt x="150" y="317"/>
                </a:lnTo>
                <a:lnTo>
                  <a:pt x="150" y="317"/>
                </a:lnTo>
                <a:lnTo>
                  <a:pt x="150" y="319"/>
                </a:lnTo>
                <a:lnTo>
                  <a:pt x="150" y="319"/>
                </a:lnTo>
                <a:close/>
                <a:moveTo>
                  <a:pt x="219" y="137"/>
                </a:moveTo>
                <a:lnTo>
                  <a:pt x="219" y="137"/>
                </a:lnTo>
                <a:lnTo>
                  <a:pt x="214" y="139"/>
                </a:lnTo>
                <a:lnTo>
                  <a:pt x="214" y="139"/>
                </a:lnTo>
                <a:lnTo>
                  <a:pt x="216" y="142"/>
                </a:lnTo>
                <a:lnTo>
                  <a:pt x="216" y="142"/>
                </a:lnTo>
                <a:lnTo>
                  <a:pt x="217" y="141"/>
                </a:lnTo>
                <a:lnTo>
                  <a:pt x="219" y="139"/>
                </a:lnTo>
                <a:lnTo>
                  <a:pt x="219" y="137"/>
                </a:lnTo>
                <a:lnTo>
                  <a:pt x="219" y="137"/>
                </a:lnTo>
                <a:close/>
                <a:moveTo>
                  <a:pt x="317" y="39"/>
                </a:moveTo>
                <a:lnTo>
                  <a:pt x="317" y="39"/>
                </a:lnTo>
                <a:lnTo>
                  <a:pt x="317" y="39"/>
                </a:lnTo>
                <a:lnTo>
                  <a:pt x="317" y="39"/>
                </a:lnTo>
                <a:lnTo>
                  <a:pt x="317" y="40"/>
                </a:lnTo>
                <a:lnTo>
                  <a:pt x="317" y="40"/>
                </a:lnTo>
                <a:lnTo>
                  <a:pt x="317" y="41"/>
                </a:lnTo>
                <a:lnTo>
                  <a:pt x="317" y="41"/>
                </a:lnTo>
                <a:lnTo>
                  <a:pt x="317" y="43"/>
                </a:lnTo>
                <a:lnTo>
                  <a:pt x="317" y="43"/>
                </a:lnTo>
                <a:lnTo>
                  <a:pt x="319" y="41"/>
                </a:lnTo>
                <a:lnTo>
                  <a:pt x="319" y="41"/>
                </a:lnTo>
                <a:lnTo>
                  <a:pt x="317" y="39"/>
                </a:lnTo>
                <a:lnTo>
                  <a:pt x="317" y="39"/>
                </a:lnTo>
                <a:close/>
                <a:moveTo>
                  <a:pt x="75" y="206"/>
                </a:moveTo>
                <a:lnTo>
                  <a:pt x="75" y="206"/>
                </a:lnTo>
                <a:lnTo>
                  <a:pt x="75" y="206"/>
                </a:lnTo>
                <a:lnTo>
                  <a:pt x="75" y="206"/>
                </a:lnTo>
                <a:lnTo>
                  <a:pt x="69" y="206"/>
                </a:lnTo>
                <a:lnTo>
                  <a:pt x="69" y="206"/>
                </a:lnTo>
                <a:lnTo>
                  <a:pt x="68" y="206"/>
                </a:lnTo>
                <a:lnTo>
                  <a:pt x="68" y="206"/>
                </a:lnTo>
                <a:lnTo>
                  <a:pt x="66" y="208"/>
                </a:lnTo>
                <a:lnTo>
                  <a:pt x="66" y="208"/>
                </a:lnTo>
                <a:lnTo>
                  <a:pt x="66" y="209"/>
                </a:lnTo>
                <a:lnTo>
                  <a:pt x="66" y="209"/>
                </a:lnTo>
                <a:lnTo>
                  <a:pt x="75" y="206"/>
                </a:lnTo>
                <a:lnTo>
                  <a:pt x="75" y="206"/>
                </a:lnTo>
                <a:close/>
                <a:moveTo>
                  <a:pt x="241" y="23"/>
                </a:moveTo>
                <a:lnTo>
                  <a:pt x="241" y="23"/>
                </a:lnTo>
                <a:lnTo>
                  <a:pt x="246" y="23"/>
                </a:lnTo>
                <a:lnTo>
                  <a:pt x="246" y="23"/>
                </a:lnTo>
                <a:lnTo>
                  <a:pt x="247" y="22"/>
                </a:lnTo>
                <a:lnTo>
                  <a:pt x="247" y="22"/>
                </a:lnTo>
                <a:lnTo>
                  <a:pt x="246" y="20"/>
                </a:lnTo>
                <a:lnTo>
                  <a:pt x="243" y="22"/>
                </a:lnTo>
                <a:lnTo>
                  <a:pt x="243" y="22"/>
                </a:lnTo>
                <a:lnTo>
                  <a:pt x="241" y="23"/>
                </a:lnTo>
                <a:lnTo>
                  <a:pt x="241" y="23"/>
                </a:lnTo>
                <a:close/>
                <a:moveTo>
                  <a:pt x="179" y="115"/>
                </a:moveTo>
                <a:lnTo>
                  <a:pt x="179" y="115"/>
                </a:lnTo>
                <a:lnTo>
                  <a:pt x="176" y="112"/>
                </a:lnTo>
                <a:lnTo>
                  <a:pt x="174" y="114"/>
                </a:lnTo>
                <a:lnTo>
                  <a:pt x="174" y="114"/>
                </a:lnTo>
                <a:lnTo>
                  <a:pt x="174" y="114"/>
                </a:lnTo>
                <a:lnTo>
                  <a:pt x="179" y="115"/>
                </a:lnTo>
                <a:lnTo>
                  <a:pt x="179" y="115"/>
                </a:lnTo>
                <a:lnTo>
                  <a:pt x="179" y="115"/>
                </a:lnTo>
                <a:lnTo>
                  <a:pt x="179" y="115"/>
                </a:lnTo>
                <a:close/>
                <a:moveTo>
                  <a:pt x="125" y="304"/>
                </a:moveTo>
                <a:lnTo>
                  <a:pt x="125" y="304"/>
                </a:lnTo>
                <a:lnTo>
                  <a:pt x="128" y="296"/>
                </a:lnTo>
                <a:lnTo>
                  <a:pt x="128" y="296"/>
                </a:lnTo>
                <a:lnTo>
                  <a:pt x="125" y="301"/>
                </a:lnTo>
                <a:lnTo>
                  <a:pt x="125" y="301"/>
                </a:lnTo>
                <a:lnTo>
                  <a:pt x="123" y="301"/>
                </a:lnTo>
                <a:lnTo>
                  <a:pt x="125" y="304"/>
                </a:lnTo>
                <a:lnTo>
                  <a:pt x="125" y="304"/>
                </a:lnTo>
                <a:close/>
                <a:moveTo>
                  <a:pt x="230" y="266"/>
                </a:moveTo>
                <a:lnTo>
                  <a:pt x="230" y="266"/>
                </a:lnTo>
                <a:lnTo>
                  <a:pt x="233" y="265"/>
                </a:lnTo>
                <a:lnTo>
                  <a:pt x="233" y="265"/>
                </a:lnTo>
                <a:lnTo>
                  <a:pt x="234" y="262"/>
                </a:lnTo>
                <a:lnTo>
                  <a:pt x="234" y="262"/>
                </a:lnTo>
                <a:lnTo>
                  <a:pt x="231" y="263"/>
                </a:lnTo>
                <a:lnTo>
                  <a:pt x="231" y="263"/>
                </a:lnTo>
                <a:lnTo>
                  <a:pt x="230" y="265"/>
                </a:lnTo>
                <a:lnTo>
                  <a:pt x="230" y="266"/>
                </a:lnTo>
                <a:lnTo>
                  <a:pt x="230" y="266"/>
                </a:lnTo>
                <a:close/>
                <a:moveTo>
                  <a:pt x="268" y="338"/>
                </a:moveTo>
                <a:lnTo>
                  <a:pt x="268" y="338"/>
                </a:lnTo>
                <a:lnTo>
                  <a:pt x="273" y="338"/>
                </a:lnTo>
                <a:lnTo>
                  <a:pt x="278" y="337"/>
                </a:lnTo>
                <a:lnTo>
                  <a:pt x="278" y="337"/>
                </a:lnTo>
                <a:lnTo>
                  <a:pt x="268" y="338"/>
                </a:lnTo>
                <a:lnTo>
                  <a:pt x="268" y="338"/>
                </a:lnTo>
                <a:close/>
                <a:moveTo>
                  <a:pt x="31" y="314"/>
                </a:moveTo>
                <a:lnTo>
                  <a:pt x="31" y="314"/>
                </a:lnTo>
                <a:lnTo>
                  <a:pt x="35" y="320"/>
                </a:lnTo>
                <a:lnTo>
                  <a:pt x="39" y="324"/>
                </a:lnTo>
                <a:lnTo>
                  <a:pt x="39" y="324"/>
                </a:lnTo>
                <a:lnTo>
                  <a:pt x="39" y="323"/>
                </a:lnTo>
                <a:lnTo>
                  <a:pt x="39" y="323"/>
                </a:lnTo>
                <a:lnTo>
                  <a:pt x="31" y="314"/>
                </a:lnTo>
                <a:lnTo>
                  <a:pt x="31" y="314"/>
                </a:lnTo>
                <a:close/>
                <a:moveTo>
                  <a:pt x="197" y="122"/>
                </a:moveTo>
                <a:lnTo>
                  <a:pt x="197" y="122"/>
                </a:lnTo>
                <a:lnTo>
                  <a:pt x="197" y="122"/>
                </a:lnTo>
                <a:lnTo>
                  <a:pt x="197" y="122"/>
                </a:lnTo>
                <a:lnTo>
                  <a:pt x="200" y="122"/>
                </a:lnTo>
                <a:lnTo>
                  <a:pt x="200" y="122"/>
                </a:lnTo>
                <a:lnTo>
                  <a:pt x="201" y="122"/>
                </a:lnTo>
                <a:lnTo>
                  <a:pt x="201" y="122"/>
                </a:lnTo>
                <a:lnTo>
                  <a:pt x="203" y="121"/>
                </a:lnTo>
                <a:lnTo>
                  <a:pt x="203" y="121"/>
                </a:lnTo>
                <a:lnTo>
                  <a:pt x="201" y="120"/>
                </a:lnTo>
                <a:lnTo>
                  <a:pt x="201" y="120"/>
                </a:lnTo>
                <a:lnTo>
                  <a:pt x="197" y="122"/>
                </a:lnTo>
                <a:lnTo>
                  <a:pt x="197" y="122"/>
                </a:lnTo>
                <a:close/>
                <a:moveTo>
                  <a:pt x="223" y="169"/>
                </a:moveTo>
                <a:lnTo>
                  <a:pt x="223" y="169"/>
                </a:lnTo>
                <a:lnTo>
                  <a:pt x="223" y="168"/>
                </a:lnTo>
                <a:lnTo>
                  <a:pt x="223" y="168"/>
                </a:lnTo>
                <a:lnTo>
                  <a:pt x="220" y="169"/>
                </a:lnTo>
                <a:lnTo>
                  <a:pt x="220" y="172"/>
                </a:lnTo>
                <a:lnTo>
                  <a:pt x="220" y="172"/>
                </a:lnTo>
                <a:lnTo>
                  <a:pt x="223" y="169"/>
                </a:lnTo>
                <a:lnTo>
                  <a:pt x="223" y="169"/>
                </a:lnTo>
                <a:close/>
                <a:moveTo>
                  <a:pt x="35" y="171"/>
                </a:moveTo>
                <a:lnTo>
                  <a:pt x="35" y="171"/>
                </a:lnTo>
                <a:lnTo>
                  <a:pt x="37" y="168"/>
                </a:lnTo>
                <a:lnTo>
                  <a:pt x="38" y="165"/>
                </a:lnTo>
                <a:lnTo>
                  <a:pt x="38" y="165"/>
                </a:lnTo>
                <a:lnTo>
                  <a:pt x="35" y="166"/>
                </a:lnTo>
                <a:lnTo>
                  <a:pt x="35" y="166"/>
                </a:lnTo>
                <a:lnTo>
                  <a:pt x="35" y="168"/>
                </a:lnTo>
                <a:lnTo>
                  <a:pt x="35" y="168"/>
                </a:lnTo>
                <a:lnTo>
                  <a:pt x="35" y="171"/>
                </a:lnTo>
                <a:lnTo>
                  <a:pt x="35" y="171"/>
                </a:lnTo>
                <a:close/>
                <a:moveTo>
                  <a:pt x="51" y="196"/>
                </a:moveTo>
                <a:lnTo>
                  <a:pt x="51" y="196"/>
                </a:lnTo>
                <a:lnTo>
                  <a:pt x="54" y="195"/>
                </a:lnTo>
                <a:lnTo>
                  <a:pt x="55" y="193"/>
                </a:lnTo>
                <a:lnTo>
                  <a:pt x="55" y="193"/>
                </a:lnTo>
                <a:lnTo>
                  <a:pt x="52" y="193"/>
                </a:lnTo>
                <a:lnTo>
                  <a:pt x="52" y="193"/>
                </a:lnTo>
                <a:lnTo>
                  <a:pt x="51" y="196"/>
                </a:lnTo>
                <a:lnTo>
                  <a:pt x="51" y="196"/>
                </a:lnTo>
                <a:close/>
                <a:moveTo>
                  <a:pt x="136" y="215"/>
                </a:moveTo>
                <a:lnTo>
                  <a:pt x="136" y="215"/>
                </a:lnTo>
                <a:lnTo>
                  <a:pt x="136" y="216"/>
                </a:lnTo>
                <a:lnTo>
                  <a:pt x="135" y="216"/>
                </a:lnTo>
                <a:lnTo>
                  <a:pt x="135" y="216"/>
                </a:lnTo>
                <a:lnTo>
                  <a:pt x="136" y="220"/>
                </a:lnTo>
                <a:lnTo>
                  <a:pt x="136" y="220"/>
                </a:lnTo>
                <a:lnTo>
                  <a:pt x="138" y="220"/>
                </a:lnTo>
                <a:lnTo>
                  <a:pt x="138" y="219"/>
                </a:lnTo>
                <a:lnTo>
                  <a:pt x="138" y="219"/>
                </a:lnTo>
                <a:lnTo>
                  <a:pt x="136" y="215"/>
                </a:lnTo>
                <a:lnTo>
                  <a:pt x="136" y="215"/>
                </a:lnTo>
                <a:close/>
                <a:moveTo>
                  <a:pt x="166" y="36"/>
                </a:moveTo>
                <a:lnTo>
                  <a:pt x="166" y="36"/>
                </a:lnTo>
                <a:lnTo>
                  <a:pt x="160" y="36"/>
                </a:lnTo>
                <a:lnTo>
                  <a:pt x="160" y="36"/>
                </a:lnTo>
                <a:lnTo>
                  <a:pt x="159" y="37"/>
                </a:lnTo>
                <a:lnTo>
                  <a:pt x="159" y="37"/>
                </a:lnTo>
                <a:lnTo>
                  <a:pt x="165" y="37"/>
                </a:lnTo>
                <a:lnTo>
                  <a:pt x="165" y="37"/>
                </a:lnTo>
                <a:lnTo>
                  <a:pt x="166" y="36"/>
                </a:lnTo>
                <a:lnTo>
                  <a:pt x="166" y="36"/>
                </a:lnTo>
                <a:lnTo>
                  <a:pt x="166" y="36"/>
                </a:lnTo>
                <a:close/>
                <a:moveTo>
                  <a:pt x="231" y="22"/>
                </a:moveTo>
                <a:lnTo>
                  <a:pt x="231" y="22"/>
                </a:lnTo>
                <a:lnTo>
                  <a:pt x="233" y="17"/>
                </a:lnTo>
                <a:lnTo>
                  <a:pt x="233" y="17"/>
                </a:lnTo>
                <a:lnTo>
                  <a:pt x="231" y="17"/>
                </a:lnTo>
                <a:lnTo>
                  <a:pt x="231" y="17"/>
                </a:lnTo>
                <a:lnTo>
                  <a:pt x="228" y="20"/>
                </a:lnTo>
                <a:lnTo>
                  <a:pt x="228" y="20"/>
                </a:lnTo>
                <a:lnTo>
                  <a:pt x="227" y="20"/>
                </a:lnTo>
                <a:lnTo>
                  <a:pt x="227" y="20"/>
                </a:lnTo>
                <a:lnTo>
                  <a:pt x="227" y="20"/>
                </a:lnTo>
                <a:lnTo>
                  <a:pt x="227" y="20"/>
                </a:lnTo>
                <a:lnTo>
                  <a:pt x="231" y="22"/>
                </a:lnTo>
                <a:lnTo>
                  <a:pt x="231" y="22"/>
                </a:lnTo>
                <a:close/>
                <a:moveTo>
                  <a:pt x="209" y="174"/>
                </a:moveTo>
                <a:lnTo>
                  <a:pt x="209" y="174"/>
                </a:lnTo>
                <a:lnTo>
                  <a:pt x="207" y="165"/>
                </a:lnTo>
                <a:lnTo>
                  <a:pt x="207" y="165"/>
                </a:lnTo>
                <a:lnTo>
                  <a:pt x="206" y="165"/>
                </a:lnTo>
                <a:lnTo>
                  <a:pt x="206" y="165"/>
                </a:lnTo>
                <a:lnTo>
                  <a:pt x="207" y="174"/>
                </a:lnTo>
                <a:lnTo>
                  <a:pt x="207" y="174"/>
                </a:lnTo>
                <a:lnTo>
                  <a:pt x="209" y="174"/>
                </a:lnTo>
                <a:lnTo>
                  <a:pt x="209" y="174"/>
                </a:lnTo>
                <a:close/>
                <a:moveTo>
                  <a:pt x="209" y="314"/>
                </a:moveTo>
                <a:lnTo>
                  <a:pt x="209" y="314"/>
                </a:lnTo>
                <a:lnTo>
                  <a:pt x="214" y="314"/>
                </a:lnTo>
                <a:lnTo>
                  <a:pt x="214" y="314"/>
                </a:lnTo>
                <a:lnTo>
                  <a:pt x="214" y="313"/>
                </a:lnTo>
                <a:lnTo>
                  <a:pt x="213" y="311"/>
                </a:lnTo>
                <a:lnTo>
                  <a:pt x="213" y="311"/>
                </a:lnTo>
                <a:lnTo>
                  <a:pt x="211" y="311"/>
                </a:lnTo>
                <a:lnTo>
                  <a:pt x="211" y="311"/>
                </a:lnTo>
                <a:lnTo>
                  <a:pt x="209" y="314"/>
                </a:lnTo>
                <a:lnTo>
                  <a:pt x="209" y="314"/>
                </a:lnTo>
                <a:close/>
                <a:moveTo>
                  <a:pt x="108" y="343"/>
                </a:moveTo>
                <a:lnTo>
                  <a:pt x="108" y="343"/>
                </a:lnTo>
                <a:lnTo>
                  <a:pt x="108" y="343"/>
                </a:lnTo>
                <a:lnTo>
                  <a:pt x="108" y="343"/>
                </a:lnTo>
                <a:lnTo>
                  <a:pt x="99" y="341"/>
                </a:lnTo>
                <a:lnTo>
                  <a:pt x="99" y="341"/>
                </a:lnTo>
                <a:lnTo>
                  <a:pt x="99" y="341"/>
                </a:lnTo>
                <a:lnTo>
                  <a:pt x="99" y="343"/>
                </a:lnTo>
                <a:lnTo>
                  <a:pt x="99" y="343"/>
                </a:lnTo>
                <a:lnTo>
                  <a:pt x="108" y="343"/>
                </a:lnTo>
                <a:lnTo>
                  <a:pt x="108" y="343"/>
                </a:lnTo>
                <a:close/>
                <a:moveTo>
                  <a:pt x="322" y="243"/>
                </a:moveTo>
                <a:lnTo>
                  <a:pt x="322" y="243"/>
                </a:lnTo>
                <a:lnTo>
                  <a:pt x="322" y="243"/>
                </a:lnTo>
                <a:lnTo>
                  <a:pt x="322" y="243"/>
                </a:lnTo>
                <a:lnTo>
                  <a:pt x="322" y="243"/>
                </a:lnTo>
                <a:lnTo>
                  <a:pt x="322" y="243"/>
                </a:lnTo>
                <a:lnTo>
                  <a:pt x="322" y="236"/>
                </a:lnTo>
                <a:lnTo>
                  <a:pt x="322" y="236"/>
                </a:lnTo>
                <a:lnTo>
                  <a:pt x="322" y="236"/>
                </a:lnTo>
                <a:lnTo>
                  <a:pt x="321" y="238"/>
                </a:lnTo>
                <a:lnTo>
                  <a:pt x="321" y="238"/>
                </a:lnTo>
                <a:lnTo>
                  <a:pt x="322" y="243"/>
                </a:lnTo>
                <a:lnTo>
                  <a:pt x="322" y="243"/>
                </a:lnTo>
                <a:close/>
                <a:moveTo>
                  <a:pt x="49" y="306"/>
                </a:moveTo>
                <a:lnTo>
                  <a:pt x="49" y="306"/>
                </a:lnTo>
                <a:lnTo>
                  <a:pt x="48" y="303"/>
                </a:lnTo>
                <a:lnTo>
                  <a:pt x="48" y="303"/>
                </a:lnTo>
                <a:lnTo>
                  <a:pt x="47" y="309"/>
                </a:lnTo>
                <a:lnTo>
                  <a:pt x="47" y="309"/>
                </a:lnTo>
                <a:lnTo>
                  <a:pt x="48" y="309"/>
                </a:lnTo>
                <a:lnTo>
                  <a:pt x="48" y="309"/>
                </a:lnTo>
                <a:lnTo>
                  <a:pt x="49" y="306"/>
                </a:lnTo>
                <a:lnTo>
                  <a:pt x="49" y="306"/>
                </a:lnTo>
                <a:close/>
                <a:moveTo>
                  <a:pt x="227" y="202"/>
                </a:moveTo>
                <a:lnTo>
                  <a:pt x="227" y="202"/>
                </a:lnTo>
                <a:lnTo>
                  <a:pt x="226" y="203"/>
                </a:lnTo>
                <a:lnTo>
                  <a:pt x="226" y="203"/>
                </a:lnTo>
                <a:lnTo>
                  <a:pt x="226" y="209"/>
                </a:lnTo>
                <a:lnTo>
                  <a:pt x="226" y="209"/>
                </a:lnTo>
                <a:lnTo>
                  <a:pt x="227" y="208"/>
                </a:lnTo>
                <a:lnTo>
                  <a:pt x="227" y="208"/>
                </a:lnTo>
                <a:lnTo>
                  <a:pt x="227" y="202"/>
                </a:lnTo>
                <a:lnTo>
                  <a:pt x="227" y="202"/>
                </a:lnTo>
                <a:close/>
                <a:moveTo>
                  <a:pt x="223" y="184"/>
                </a:moveTo>
                <a:lnTo>
                  <a:pt x="223" y="184"/>
                </a:lnTo>
                <a:lnTo>
                  <a:pt x="224" y="186"/>
                </a:lnTo>
                <a:lnTo>
                  <a:pt x="224" y="186"/>
                </a:lnTo>
                <a:lnTo>
                  <a:pt x="226" y="185"/>
                </a:lnTo>
                <a:lnTo>
                  <a:pt x="226" y="185"/>
                </a:lnTo>
                <a:lnTo>
                  <a:pt x="226" y="182"/>
                </a:lnTo>
                <a:lnTo>
                  <a:pt x="226" y="182"/>
                </a:lnTo>
                <a:lnTo>
                  <a:pt x="224" y="181"/>
                </a:lnTo>
                <a:lnTo>
                  <a:pt x="224" y="181"/>
                </a:lnTo>
                <a:lnTo>
                  <a:pt x="223" y="184"/>
                </a:lnTo>
                <a:lnTo>
                  <a:pt x="223" y="184"/>
                </a:lnTo>
                <a:close/>
                <a:moveTo>
                  <a:pt x="246" y="250"/>
                </a:moveTo>
                <a:lnTo>
                  <a:pt x="246" y="250"/>
                </a:lnTo>
                <a:lnTo>
                  <a:pt x="246" y="250"/>
                </a:lnTo>
                <a:lnTo>
                  <a:pt x="244" y="252"/>
                </a:lnTo>
                <a:lnTo>
                  <a:pt x="244" y="252"/>
                </a:lnTo>
                <a:lnTo>
                  <a:pt x="244" y="260"/>
                </a:lnTo>
                <a:lnTo>
                  <a:pt x="244" y="260"/>
                </a:lnTo>
                <a:lnTo>
                  <a:pt x="246" y="262"/>
                </a:lnTo>
                <a:lnTo>
                  <a:pt x="246" y="262"/>
                </a:lnTo>
                <a:lnTo>
                  <a:pt x="246" y="262"/>
                </a:lnTo>
                <a:lnTo>
                  <a:pt x="246" y="262"/>
                </a:lnTo>
                <a:lnTo>
                  <a:pt x="246" y="250"/>
                </a:lnTo>
                <a:lnTo>
                  <a:pt x="246" y="250"/>
                </a:lnTo>
                <a:close/>
                <a:moveTo>
                  <a:pt x="325" y="142"/>
                </a:moveTo>
                <a:lnTo>
                  <a:pt x="325" y="142"/>
                </a:lnTo>
                <a:lnTo>
                  <a:pt x="324" y="152"/>
                </a:lnTo>
                <a:lnTo>
                  <a:pt x="324" y="152"/>
                </a:lnTo>
                <a:lnTo>
                  <a:pt x="325" y="151"/>
                </a:lnTo>
                <a:lnTo>
                  <a:pt x="325" y="151"/>
                </a:lnTo>
                <a:lnTo>
                  <a:pt x="325" y="142"/>
                </a:lnTo>
                <a:lnTo>
                  <a:pt x="325" y="142"/>
                </a:lnTo>
                <a:close/>
                <a:moveTo>
                  <a:pt x="238" y="189"/>
                </a:moveTo>
                <a:lnTo>
                  <a:pt x="238" y="189"/>
                </a:lnTo>
                <a:lnTo>
                  <a:pt x="237" y="192"/>
                </a:lnTo>
                <a:lnTo>
                  <a:pt x="237" y="193"/>
                </a:lnTo>
                <a:lnTo>
                  <a:pt x="237" y="193"/>
                </a:lnTo>
                <a:lnTo>
                  <a:pt x="240" y="193"/>
                </a:lnTo>
                <a:lnTo>
                  <a:pt x="240" y="193"/>
                </a:lnTo>
                <a:lnTo>
                  <a:pt x="238" y="189"/>
                </a:lnTo>
                <a:lnTo>
                  <a:pt x="238" y="189"/>
                </a:lnTo>
                <a:close/>
                <a:moveTo>
                  <a:pt x="128" y="330"/>
                </a:moveTo>
                <a:lnTo>
                  <a:pt x="128" y="330"/>
                </a:lnTo>
                <a:lnTo>
                  <a:pt x="123" y="330"/>
                </a:lnTo>
                <a:lnTo>
                  <a:pt x="123" y="330"/>
                </a:lnTo>
                <a:lnTo>
                  <a:pt x="122" y="333"/>
                </a:lnTo>
                <a:lnTo>
                  <a:pt x="122" y="333"/>
                </a:lnTo>
                <a:lnTo>
                  <a:pt x="126" y="333"/>
                </a:lnTo>
                <a:lnTo>
                  <a:pt x="126" y="333"/>
                </a:lnTo>
                <a:lnTo>
                  <a:pt x="128" y="330"/>
                </a:lnTo>
                <a:lnTo>
                  <a:pt x="128" y="330"/>
                </a:lnTo>
                <a:close/>
                <a:moveTo>
                  <a:pt x="174" y="331"/>
                </a:moveTo>
                <a:lnTo>
                  <a:pt x="174" y="331"/>
                </a:lnTo>
                <a:lnTo>
                  <a:pt x="176" y="331"/>
                </a:lnTo>
                <a:lnTo>
                  <a:pt x="176" y="331"/>
                </a:lnTo>
                <a:lnTo>
                  <a:pt x="177" y="331"/>
                </a:lnTo>
                <a:lnTo>
                  <a:pt x="177" y="331"/>
                </a:lnTo>
                <a:lnTo>
                  <a:pt x="176" y="328"/>
                </a:lnTo>
                <a:lnTo>
                  <a:pt x="173" y="330"/>
                </a:lnTo>
                <a:lnTo>
                  <a:pt x="173" y="330"/>
                </a:lnTo>
                <a:lnTo>
                  <a:pt x="174" y="331"/>
                </a:lnTo>
                <a:lnTo>
                  <a:pt x="174" y="331"/>
                </a:lnTo>
                <a:close/>
                <a:moveTo>
                  <a:pt x="221" y="179"/>
                </a:moveTo>
                <a:lnTo>
                  <a:pt x="221" y="179"/>
                </a:lnTo>
                <a:lnTo>
                  <a:pt x="223" y="179"/>
                </a:lnTo>
                <a:lnTo>
                  <a:pt x="223" y="179"/>
                </a:lnTo>
                <a:lnTo>
                  <a:pt x="224" y="178"/>
                </a:lnTo>
                <a:lnTo>
                  <a:pt x="224" y="176"/>
                </a:lnTo>
                <a:lnTo>
                  <a:pt x="226" y="175"/>
                </a:lnTo>
                <a:lnTo>
                  <a:pt x="226" y="175"/>
                </a:lnTo>
                <a:lnTo>
                  <a:pt x="221" y="178"/>
                </a:lnTo>
                <a:lnTo>
                  <a:pt x="221" y="178"/>
                </a:lnTo>
                <a:lnTo>
                  <a:pt x="221" y="179"/>
                </a:lnTo>
                <a:lnTo>
                  <a:pt x="221" y="179"/>
                </a:lnTo>
                <a:close/>
                <a:moveTo>
                  <a:pt x="339" y="97"/>
                </a:moveTo>
                <a:lnTo>
                  <a:pt x="339" y="97"/>
                </a:lnTo>
                <a:lnTo>
                  <a:pt x="339" y="98"/>
                </a:lnTo>
                <a:lnTo>
                  <a:pt x="339" y="98"/>
                </a:lnTo>
                <a:lnTo>
                  <a:pt x="341" y="97"/>
                </a:lnTo>
                <a:lnTo>
                  <a:pt x="341" y="97"/>
                </a:lnTo>
                <a:lnTo>
                  <a:pt x="339" y="91"/>
                </a:lnTo>
                <a:lnTo>
                  <a:pt x="339" y="91"/>
                </a:lnTo>
                <a:lnTo>
                  <a:pt x="339" y="91"/>
                </a:lnTo>
                <a:lnTo>
                  <a:pt x="338" y="93"/>
                </a:lnTo>
                <a:lnTo>
                  <a:pt x="338" y="93"/>
                </a:lnTo>
                <a:lnTo>
                  <a:pt x="339" y="97"/>
                </a:lnTo>
                <a:lnTo>
                  <a:pt x="339" y="97"/>
                </a:lnTo>
                <a:close/>
                <a:moveTo>
                  <a:pt x="54" y="320"/>
                </a:moveTo>
                <a:lnTo>
                  <a:pt x="54" y="320"/>
                </a:lnTo>
                <a:lnTo>
                  <a:pt x="52" y="320"/>
                </a:lnTo>
                <a:lnTo>
                  <a:pt x="52" y="320"/>
                </a:lnTo>
                <a:lnTo>
                  <a:pt x="52" y="323"/>
                </a:lnTo>
                <a:lnTo>
                  <a:pt x="52" y="323"/>
                </a:lnTo>
                <a:lnTo>
                  <a:pt x="51" y="324"/>
                </a:lnTo>
                <a:lnTo>
                  <a:pt x="52" y="326"/>
                </a:lnTo>
                <a:lnTo>
                  <a:pt x="52" y="326"/>
                </a:lnTo>
                <a:lnTo>
                  <a:pt x="54" y="321"/>
                </a:lnTo>
                <a:lnTo>
                  <a:pt x="54" y="321"/>
                </a:lnTo>
                <a:lnTo>
                  <a:pt x="54" y="320"/>
                </a:lnTo>
                <a:lnTo>
                  <a:pt x="54" y="320"/>
                </a:lnTo>
                <a:close/>
                <a:moveTo>
                  <a:pt x="129" y="257"/>
                </a:moveTo>
                <a:lnTo>
                  <a:pt x="129" y="257"/>
                </a:lnTo>
                <a:lnTo>
                  <a:pt x="129" y="257"/>
                </a:lnTo>
                <a:lnTo>
                  <a:pt x="129" y="257"/>
                </a:lnTo>
                <a:lnTo>
                  <a:pt x="133" y="250"/>
                </a:lnTo>
                <a:lnTo>
                  <a:pt x="133" y="250"/>
                </a:lnTo>
                <a:lnTo>
                  <a:pt x="132" y="252"/>
                </a:lnTo>
                <a:lnTo>
                  <a:pt x="129" y="253"/>
                </a:lnTo>
                <a:lnTo>
                  <a:pt x="129" y="253"/>
                </a:lnTo>
                <a:lnTo>
                  <a:pt x="129" y="257"/>
                </a:lnTo>
                <a:lnTo>
                  <a:pt x="129" y="257"/>
                </a:lnTo>
                <a:close/>
                <a:moveTo>
                  <a:pt x="332" y="203"/>
                </a:moveTo>
                <a:lnTo>
                  <a:pt x="332" y="203"/>
                </a:lnTo>
                <a:lnTo>
                  <a:pt x="331" y="205"/>
                </a:lnTo>
                <a:lnTo>
                  <a:pt x="331" y="208"/>
                </a:lnTo>
                <a:lnTo>
                  <a:pt x="331" y="208"/>
                </a:lnTo>
                <a:lnTo>
                  <a:pt x="334" y="206"/>
                </a:lnTo>
                <a:lnTo>
                  <a:pt x="334" y="206"/>
                </a:lnTo>
                <a:lnTo>
                  <a:pt x="332" y="203"/>
                </a:lnTo>
                <a:lnTo>
                  <a:pt x="332" y="203"/>
                </a:lnTo>
                <a:close/>
                <a:moveTo>
                  <a:pt x="339" y="83"/>
                </a:moveTo>
                <a:lnTo>
                  <a:pt x="339" y="83"/>
                </a:lnTo>
                <a:lnTo>
                  <a:pt x="338" y="84"/>
                </a:lnTo>
                <a:lnTo>
                  <a:pt x="338" y="84"/>
                </a:lnTo>
                <a:lnTo>
                  <a:pt x="338" y="88"/>
                </a:lnTo>
                <a:lnTo>
                  <a:pt x="338" y="88"/>
                </a:lnTo>
                <a:lnTo>
                  <a:pt x="339" y="88"/>
                </a:lnTo>
                <a:lnTo>
                  <a:pt x="339" y="87"/>
                </a:lnTo>
                <a:lnTo>
                  <a:pt x="339" y="87"/>
                </a:lnTo>
                <a:lnTo>
                  <a:pt x="339" y="83"/>
                </a:lnTo>
                <a:lnTo>
                  <a:pt x="339" y="83"/>
                </a:lnTo>
                <a:close/>
                <a:moveTo>
                  <a:pt x="297" y="336"/>
                </a:moveTo>
                <a:lnTo>
                  <a:pt x="297" y="336"/>
                </a:lnTo>
                <a:lnTo>
                  <a:pt x="302" y="334"/>
                </a:lnTo>
                <a:lnTo>
                  <a:pt x="305" y="333"/>
                </a:lnTo>
                <a:lnTo>
                  <a:pt x="305" y="333"/>
                </a:lnTo>
                <a:lnTo>
                  <a:pt x="300" y="334"/>
                </a:lnTo>
                <a:lnTo>
                  <a:pt x="297" y="336"/>
                </a:lnTo>
                <a:lnTo>
                  <a:pt x="297" y="336"/>
                </a:lnTo>
                <a:close/>
                <a:moveTo>
                  <a:pt x="27" y="141"/>
                </a:moveTo>
                <a:lnTo>
                  <a:pt x="27" y="141"/>
                </a:lnTo>
                <a:lnTo>
                  <a:pt x="27" y="141"/>
                </a:lnTo>
                <a:lnTo>
                  <a:pt x="27" y="141"/>
                </a:lnTo>
                <a:lnTo>
                  <a:pt x="28" y="139"/>
                </a:lnTo>
                <a:lnTo>
                  <a:pt x="28" y="139"/>
                </a:lnTo>
                <a:lnTo>
                  <a:pt x="28" y="135"/>
                </a:lnTo>
                <a:lnTo>
                  <a:pt x="28" y="135"/>
                </a:lnTo>
                <a:lnTo>
                  <a:pt x="27" y="135"/>
                </a:lnTo>
                <a:lnTo>
                  <a:pt x="27" y="135"/>
                </a:lnTo>
                <a:lnTo>
                  <a:pt x="27" y="137"/>
                </a:lnTo>
                <a:lnTo>
                  <a:pt x="27" y="137"/>
                </a:lnTo>
                <a:lnTo>
                  <a:pt x="27" y="141"/>
                </a:lnTo>
                <a:lnTo>
                  <a:pt x="27" y="141"/>
                </a:lnTo>
                <a:close/>
                <a:moveTo>
                  <a:pt x="230" y="348"/>
                </a:moveTo>
                <a:lnTo>
                  <a:pt x="230" y="348"/>
                </a:lnTo>
                <a:lnTo>
                  <a:pt x="236" y="348"/>
                </a:lnTo>
                <a:lnTo>
                  <a:pt x="236" y="348"/>
                </a:lnTo>
                <a:lnTo>
                  <a:pt x="236" y="347"/>
                </a:lnTo>
                <a:lnTo>
                  <a:pt x="236" y="347"/>
                </a:lnTo>
                <a:lnTo>
                  <a:pt x="236" y="347"/>
                </a:lnTo>
                <a:lnTo>
                  <a:pt x="233" y="347"/>
                </a:lnTo>
                <a:lnTo>
                  <a:pt x="230" y="348"/>
                </a:lnTo>
                <a:lnTo>
                  <a:pt x="230" y="348"/>
                </a:lnTo>
                <a:lnTo>
                  <a:pt x="230" y="348"/>
                </a:lnTo>
                <a:lnTo>
                  <a:pt x="230" y="348"/>
                </a:lnTo>
                <a:close/>
                <a:moveTo>
                  <a:pt x="221" y="195"/>
                </a:moveTo>
                <a:lnTo>
                  <a:pt x="221" y="195"/>
                </a:lnTo>
                <a:lnTo>
                  <a:pt x="221" y="193"/>
                </a:lnTo>
                <a:lnTo>
                  <a:pt x="223" y="192"/>
                </a:lnTo>
                <a:lnTo>
                  <a:pt x="223" y="192"/>
                </a:lnTo>
                <a:lnTo>
                  <a:pt x="223" y="191"/>
                </a:lnTo>
                <a:lnTo>
                  <a:pt x="223" y="191"/>
                </a:lnTo>
                <a:lnTo>
                  <a:pt x="220" y="192"/>
                </a:lnTo>
                <a:lnTo>
                  <a:pt x="220" y="195"/>
                </a:lnTo>
                <a:lnTo>
                  <a:pt x="220" y="195"/>
                </a:lnTo>
                <a:lnTo>
                  <a:pt x="221" y="195"/>
                </a:lnTo>
                <a:lnTo>
                  <a:pt x="221" y="195"/>
                </a:lnTo>
                <a:close/>
                <a:moveTo>
                  <a:pt x="34" y="249"/>
                </a:moveTo>
                <a:lnTo>
                  <a:pt x="34" y="249"/>
                </a:lnTo>
                <a:lnTo>
                  <a:pt x="35" y="260"/>
                </a:lnTo>
                <a:lnTo>
                  <a:pt x="35" y="260"/>
                </a:lnTo>
                <a:lnTo>
                  <a:pt x="35" y="259"/>
                </a:lnTo>
                <a:lnTo>
                  <a:pt x="35" y="259"/>
                </a:lnTo>
                <a:lnTo>
                  <a:pt x="35" y="256"/>
                </a:lnTo>
                <a:lnTo>
                  <a:pt x="35" y="256"/>
                </a:lnTo>
                <a:lnTo>
                  <a:pt x="34" y="249"/>
                </a:lnTo>
                <a:lnTo>
                  <a:pt x="34" y="249"/>
                </a:lnTo>
                <a:close/>
                <a:moveTo>
                  <a:pt x="20" y="154"/>
                </a:moveTo>
                <a:lnTo>
                  <a:pt x="20" y="154"/>
                </a:lnTo>
                <a:lnTo>
                  <a:pt x="20" y="154"/>
                </a:lnTo>
                <a:lnTo>
                  <a:pt x="20" y="154"/>
                </a:lnTo>
                <a:lnTo>
                  <a:pt x="21" y="152"/>
                </a:lnTo>
                <a:lnTo>
                  <a:pt x="21" y="152"/>
                </a:lnTo>
                <a:lnTo>
                  <a:pt x="22" y="151"/>
                </a:lnTo>
                <a:lnTo>
                  <a:pt x="21" y="148"/>
                </a:lnTo>
                <a:lnTo>
                  <a:pt x="21" y="148"/>
                </a:lnTo>
                <a:lnTo>
                  <a:pt x="21" y="149"/>
                </a:lnTo>
                <a:lnTo>
                  <a:pt x="20" y="151"/>
                </a:lnTo>
                <a:lnTo>
                  <a:pt x="20" y="151"/>
                </a:lnTo>
                <a:lnTo>
                  <a:pt x="20" y="154"/>
                </a:lnTo>
                <a:lnTo>
                  <a:pt x="20" y="154"/>
                </a:lnTo>
                <a:close/>
                <a:moveTo>
                  <a:pt x="214" y="337"/>
                </a:moveTo>
                <a:lnTo>
                  <a:pt x="214" y="337"/>
                </a:lnTo>
                <a:lnTo>
                  <a:pt x="214" y="337"/>
                </a:lnTo>
                <a:lnTo>
                  <a:pt x="214" y="337"/>
                </a:lnTo>
                <a:lnTo>
                  <a:pt x="216" y="337"/>
                </a:lnTo>
                <a:lnTo>
                  <a:pt x="216" y="337"/>
                </a:lnTo>
                <a:lnTo>
                  <a:pt x="220" y="333"/>
                </a:lnTo>
                <a:lnTo>
                  <a:pt x="220" y="333"/>
                </a:lnTo>
                <a:lnTo>
                  <a:pt x="220" y="331"/>
                </a:lnTo>
                <a:lnTo>
                  <a:pt x="220" y="331"/>
                </a:lnTo>
                <a:lnTo>
                  <a:pt x="214" y="337"/>
                </a:lnTo>
                <a:lnTo>
                  <a:pt x="214" y="337"/>
                </a:lnTo>
                <a:close/>
                <a:moveTo>
                  <a:pt x="75" y="19"/>
                </a:moveTo>
                <a:lnTo>
                  <a:pt x="75" y="19"/>
                </a:lnTo>
                <a:lnTo>
                  <a:pt x="78" y="19"/>
                </a:lnTo>
                <a:lnTo>
                  <a:pt x="79" y="16"/>
                </a:lnTo>
                <a:lnTo>
                  <a:pt x="79" y="16"/>
                </a:lnTo>
                <a:lnTo>
                  <a:pt x="76" y="16"/>
                </a:lnTo>
                <a:lnTo>
                  <a:pt x="76" y="16"/>
                </a:lnTo>
                <a:lnTo>
                  <a:pt x="75" y="17"/>
                </a:lnTo>
                <a:lnTo>
                  <a:pt x="75" y="17"/>
                </a:lnTo>
                <a:lnTo>
                  <a:pt x="75" y="19"/>
                </a:lnTo>
                <a:lnTo>
                  <a:pt x="75" y="19"/>
                </a:lnTo>
                <a:close/>
                <a:moveTo>
                  <a:pt x="130" y="218"/>
                </a:moveTo>
                <a:lnTo>
                  <a:pt x="130" y="218"/>
                </a:lnTo>
                <a:lnTo>
                  <a:pt x="130" y="218"/>
                </a:lnTo>
                <a:lnTo>
                  <a:pt x="130" y="218"/>
                </a:lnTo>
                <a:lnTo>
                  <a:pt x="129" y="211"/>
                </a:lnTo>
                <a:lnTo>
                  <a:pt x="129" y="211"/>
                </a:lnTo>
                <a:lnTo>
                  <a:pt x="129" y="211"/>
                </a:lnTo>
                <a:lnTo>
                  <a:pt x="129" y="212"/>
                </a:lnTo>
                <a:lnTo>
                  <a:pt x="129" y="212"/>
                </a:lnTo>
                <a:lnTo>
                  <a:pt x="130" y="218"/>
                </a:lnTo>
                <a:lnTo>
                  <a:pt x="130" y="218"/>
                </a:lnTo>
                <a:close/>
                <a:moveTo>
                  <a:pt x="291" y="343"/>
                </a:moveTo>
                <a:lnTo>
                  <a:pt x="291" y="343"/>
                </a:lnTo>
                <a:lnTo>
                  <a:pt x="291" y="343"/>
                </a:lnTo>
                <a:lnTo>
                  <a:pt x="291" y="343"/>
                </a:lnTo>
                <a:lnTo>
                  <a:pt x="300" y="341"/>
                </a:lnTo>
                <a:lnTo>
                  <a:pt x="300" y="341"/>
                </a:lnTo>
                <a:lnTo>
                  <a:pt x="298" y="340"/>
                </a:lnTo>
                <a:lnTo>
                  <a:pt x="298" y="340"/>
                </a:lnTo>
                <a:lnTo>
                  <a:pt x="291" y="343"/>
                </a:lnTo>
                <a:lnTo>
                  <a:pt x="291" y="343"/>
                </a:lnTo>
                <a:close/>
                <a:moveTo>
                  <a:pt x="122" y="97"/>
                </a:moveTo>
                <a:lnTo>
                  <a:pt x="122" y="97"/>
                </a:lnTo>
                <a:lnTo>
                  <a:pt x="120" y="97"/>
                </a:lnTo>
                <a:lnTo>
                  <a:pt x="120" y="97"/>
                </a:lnTo>
                <a:lnTo>
                  <a:pt x="119" y="97"/>
                </a:lnTo>
                <a:lnTo>
                  <a:pt x="118" y="98"/>
                </a:lnTo>
                <a:lnTo>
                  <a:pt x="118" y="98"/>
                </a:lnTo>
                <a:lnTo>
                  <a:pt x="119" y="98"/>
                </a:lnTo>
                <a:lnTo>
                  <a:pt x="122" y="97"/>
                </a:lnTo>
                <a:lnTo>
                  <a:pt x="122" y="97"/>
                </a:lnTo>
                <a:close/>
                <a:moveTo>
                  <a:pt x="109" y="97"/>
                </a:moveTo>
                <a:lnTo>
                  <a:pt x="109" y="97"/>
                </a:lnTo>
                <a:lnTo>
                  <a:pt x="106" y="97"/>
                </a:lnTo>
                <a:lnTo>
                  <a:pt x="106" y="97"/>
                </a:lnTo>
                <a:lnTo>
                  <a:pt x="105" y="97"/>
                </a:lnTo>
                <a:lnTo>
                  <a:pt x="105" y="98"/>
                </a:lnTo>
                <a:lnTo>
                  <a:pt x="105" y="98"/>
                </a:lnTo>
                <a:lnTo>
                  <a:pt x="108" y="98"/>
                </a:lnTo>
                <a:lnTo>
                  <a:pt x="109" y="97"/>
                </a:lnTo>
                <a:lnTo>
                  <a:pt x="109" y="97"/>
                </a:lnTo>
                <a:close/>
                <a:moveTo>
                  <a:pt x="331" y="193"/>
                </a:moveTo>
                <a:lnTo>
                  <a:pt x="331" y="193"/>
                </a:lnTo>
                <a:lnTo>
                  <a:pt x="331" y="196"/>
                </a:lnTo>
                <a:lnTo>
                  <a:pt x="331" y="201"/>
                </a:lnTo>
                <a:lnTo>
                  <a:pt x="331" y="201"/>
                </a:lnTo>
                <a:lnTo>
                  <a:pt x="331" y="199"/>
                </a:lnTo>
                <a:lnTo>
                  <a:pt x="332" y="199"/>
                </a:lnTo>
                <a:lnTo>
                  <a:pt x="332" y="199"/>
                </a:lnTo>
                <a:lnTo>
                  <a:pt x="331" y="193"/>
                </a:lnTo>
                <a:lnTo>
                  <a:pt x="331" y="193"/>
                </a:lnTo>
                <a:close/>
                <a:moveTo>
                  <a:pt x="334" y="87"/>
                </a:moveTo>
                <a:lnTo>
                  <a:pt x="334" y="87"/>
                </a:lnTo>
                <a:lnTo>
                  <a:pt x="334" y="87"/>
                </a:lnTo>
                <a:lnTo>
                  <a:pt x="334" y="87"/>
                </a:lnTo>
                <a:lnTo>
                  <a:pt x="334" y="88"/>
                </a:lnTo>
                <a:lnTo>
                  <a:pt x="334" y="88"/>
                </a:lnTo>
                <a:lnTo>
                  <a:pt x="334" y="90"/>
                </a:lnTo>
                <a:lnTo>
                  <a:pt x="334" y="93"/>
                </a:lnTo>
                <a:lnTo>
                  <a:pt x="334" y="93"/>
                </a:lnTo>
                <a:lnTo>
                  <a:pt x="335" y="91"/>
                </a:lnTo>
                <a:lnTo>
                  <a:pt x="335" y="91"/>
                </a:lnTo>
                <a:lnTo>
                  <a:pt x="335" y="90"/>
                </a:lnTo>
                <a:lnTo>
                  <a:pt x="334" y="87"/>
                </a:lnTo>
                <a:lnTo>
                  <a:pt x="334" y="87"/>
                </a:lnTo>
                <a:close/>
                <a:moveTo>
                  <a:pt x="336" y="118"/>
                </a:moveTo>
                <a:lnTo>
                  <a:pt x="336" y="118"/>
                </a:lnTo>
                <a:lnTo>
                  <a:pt x="335" y="118"/>
                </a:lnTo>
                <a:lnTo>
                  <a:pt x="335" y="118"/>
                </a:lnTo>
                <a:lnTo>
                  <a:pt x="334" y="120"/>
                </a:lnTo>
                <a:lnTo>
                  <a:pt x="334" y="120"/>
                </a:lnTo>
                <a:lnTo>
                  <a:pt x="334" y="121"/>
                </a:lnTo>
                <a:lnTo>
                  <a:pt x="334" y="122"/>
                </a:lnTo>
                <a:lnTo>
                  <a:pt x="334" y="122"/>
                </a:lnTo>
                <a:lnTo>
                  <a:pt x="336" y="121"/>
                </a:lnTo>
                <a:lnTo>
                  <a:pt x="336" y="121"/>
                </a:lnTo>
                <a:lnTo>
                  <a:pt x="336" y="118"/>
                </a:lnTo>
                <a:lnTo>
                  <a:pt x="336" y="118"/>
                </a:lnTo>
                <a:close/>
                <a:moveTo>
                  <a:pt x="329" y="97"/>
                </a:moveTo>
                <a:lnTo>
                  <a:pt x="329" y="97"/>
                </a:lnTo>
                <a:lnTo>
                  <a:pt x="331" y="97"/>
                </a:lnTo>
                <a:lnTo>
                  <a:pt x="331" y="95"/>
                </a:lnTo>
                <a:lnTo>
                  <a:pt x="331" y="95"/>
                </a:lnTo>
                <a:lnTo>
                  <a:pt x="329" y="91"/>
                </a:lnTo>
                <a:lnTo>
                  <a:pt x="329" y="91"/>
                </a:lnTo>
                <a:lnTo>
                  <a:pt x="328" y="90"/>
                </a:lnTo>
                <a:lnTo>
                  <a:pt x="328" y="90"/>
                </a:lnTo>
                <a:lnTo>
                  <a:pt x="329" y="97"/>
                </a:lnTo>
                <a:lnTo>
                  <a:pt x="329" y="97"/>
                </a:lnTo>
                <a:close/>
                <a:moveTo>
                  <a:pt x="302" y="310"/>
                </a:moveTo>
                <a:lnTo>
                  <a:pt x="302" y="310"/>
                </a:lnTo>
                <a:lnTo>
                  <a:pt x="290" y="310"/>
                </a:lnTo>
                <a:lnTo>
                  <a:pt x="290" y="310"/>
                </a:lnTo>
                <a:lnTo>
                  <a:pt x="295" y="311"/>
                </a:lnTo>
                <a:lnTo>
                  <a:pt x="302" y="310"/>
                </a:lnTo>
                <a:lnTo>
                  <a:pt x="302" y="310"/>
                </a:lnTo>
                <a:close/>
                <a:moveTo>
                  <a:pt x="130" y="196"/>
                </a:moveTo>
                <a:lnTo>
                  <a:pt x="130" y="196"/>
                </a:lnTo>
                <a:lnTo>
                  <a:pt x="126" y="199"/>
                </a:lnTo>
                <a:lnTo>
                  <a:pt x="126" y="199"/>
                </a:lnTo>
                <a:lnTo>
                  <a:pt x="128" y="201"/>
                </a:lnTo>
                <a:lnTo>
                  <a:pt x="128" y="201"/>
                </a:lnTo>
                <a:lnTo>
                  <a:pt x="130" y="196"/>
                </a:lnTo>
                <a:lnTo>
                  <a:pt x="130" y="196"/>
                </a:lnTo>
                <a:close/>
                <a:moveTo>
                  <a:pt x="196" y="340"/>
                </a:moveTo>
                <a:lnTo>
                  <a:pt x="196" y="340"/>
                </a:lnTo>
                <a:lnTo>
                  <a:pt x="192" y="340"/>
                </a:lnTo>
                <a:lnTo>
                  <a:pt x="192" y="340"/>
                </a:lnTo>
                <a:lnTo>
                  <a:pt x="192" y="341"/>
                </a:lnTo>
                <a:lnTo>
                  <a:pt x="192" y="341"/>
                </a:lnTo>
                <a:lnTo>
                  <a:pt x="196" y="341"/>
                </a:lnTo>
                <a:lnTo>
                  <a:pt x="196" y="341"/>
                </a:lnTo>
                <a:lnTo>
                  <a:pt x="196" y="340"/>
                </a:lnTo>
                <a:lnTo>
                  <a:pt x="196" y="340"/>
                </a:lnTo>
                <a:close/>
                <a:moveTo>
                  <a:pt x="84" y="294"/>
                </a:moveTo>
                <a:lnTo>
                  <a:pt x="84" y="294"/>
                </a:lnTo>
                <a:lnTo>
                  <a:pt x="84" y="296"/>
                </a:lnTo>
                <a:lnTo>
                  <a:pt x="84" y="296"/>
                </a:lnTo>
                <a:lnTo>
                  <a:pt x="86" y="296"/>
                </a:lnTo>
                <a:lnTo>
                  <a:pt x="86" y="296"/>
                </a:lnTo>
                <a:lnTo>
                  <a:pt x="93" y="294"/>
                </a:lnTo>
                <a:lnTo>
                  <a:pt x="93" y="294"/>
                </a:lnTo>
                <a:lnTo>
                  <a:pt x="93" y="294"/>
                </a:lnTo>
                <a:lnTo>
                  <a:pt x="93" y="294"/>
                </a:lnTo>
                <a:lnTo>
                  <a:pt x="84" y="294"/>
                </a:lnTo>
                <a:lnTo>
                  <a:pt x="84" y="294"/>
                </a:lnTo>
                <a:close/>
                <a:moveTo>
                  <a:pt x="332" y="71"/>
                </a:moveTo>
                <a:lnTo>
                  <a:pt x="332" y="71"/>
                </a:lnTo>
                <a:lnTo>
                  <a:pt x="334" y="74"/>
                </a:lnTo>
                <a:lnTo>
                  <a:pt x="334" y="74"/>
                </a:lnTo>
                <a:lnTo>
                  <a:pt x="334" y="73"/>
                </a:lnTo>
                <a:lnTo>
                  <a:pt x="334" y="70"/>
                </a:lnTo>
                <a:lnTo>
                  <a:pt x="334" y="70"/>
                </a:lnTo>
                <a:lnTo>
                  <a:pt x="332" y="71"/>
                </a:lnTo>
                <a:lnTo>
                  <a:pt x="332" y="71"/>
                </a:lnTo>
                <a:close/>
                <a:moveTo>
                  <a:pt x="68" y="17"/>
                </a:moveTo>
                <a:lnTo>
                  <a:pt x="68" y="17"/>
                </a:lnTo>
                <a:lnTo>
                  <a:pt x="65" y="17"/>
                </a:lnTo>
                <a:lnTo>
                  <a:pt x="65" y="17"/>
                </a:lnTo>
                <a:lnTo>
                  <a:pt x="64" y="19"/>
                </a:lnTo>
                <a:lnTo>
                  <a:pt x="64" y="20"/>
                </a:lnTo>
                <a:lnTo>
                  <a:pt x="64" y="20"/>
                </a:lnTo>
                <a:lnTo>
                  <a:pt x="65" y="19"/>
                </a:lnTo>
                <a:lnTo>
                  <a:pt x="65" y="19"/>
                </a:lnTo>
                <a:lnTo>
                  <a:pt x="66" y="19"/>
                </a:lnTo>
                <a:lnTo>
                  <a:pt x="68" y="17"/>
                </a:lnTo>
                <a:lnTo>
                  <a:pt x="68" y="17"/>
                </a:lnTo>
                <a:close/>
                <a:moveTo>
                  <a:pt x="327" y="74"/>
                </a:moveTo>
                <a:lnTo>
                  <a:pt x="327" y="74"/>
                </a:lnTo>
                <a:lnTo>
                  <a:pt x="327" y="74"/>
                </a:lnTo>
                <a:lnTo>
                  <a:pt x="327" y="74"/>
                </a:lnTo>
                <a:lnTo>
                  <a:pt x="328" y="80"/>
                </a:lnTo>
                <a:lnTo>
                  <a:pt x="328" y="80"/>
                </a:lnTo>
                <a:lnTo>
                  <a:pt x="329" y="78"/>
                </a:lnTo>
                <a:lnTo>
                  <a:pt x="329" y="78"/>
                </a:lnTo>
                <a:lnTo>
                  <a:pt x="327" y="74"/>
                </a:lnTo>
                <a:lnTo>
                  <a:pt x="327" y="74"/>
                </a:lnTo>
                <a:close/>
                <a:moveTo>
                  <a:pt x="287" y="29"/>
                </a:moveTo>
                <a:lnTo>
                  <a:pt x="287" y="29"/>
                </a:lnTo>
                <a:lnTo>
                  <a:pt x="287" y="26"/>
                </a:lnTo>
                <a:lnTo>
                  <a:pt x="287" y="26"/>
                </a:lnTo>
                <a:lnTo>
                  <a:pt x="284" y="26"/>
                </a:lnTo>
                <a:lnTo>
                  <a:pt x="284" y="26"/>
                </a:lnTo>
                <a:lnTo>
                  <a:pt x="282" y="26"/>
                </a:lnTo>
                <a:lnTo>
                  <a:pt x="282" y="26"/>
                </a:lnTo>
                <a:lnTo>
                  <a:pt x="282" y="26"/>
                </a:lnTo>
                <a:lnTo>
                  <a:pt x="287" y="29"/>
                </a:lnTo>
                <a:lnTo>
                  <a:pt x="287" y="29"/>
                </a:lnTo>
                <a:close/>
                <a:moveTo>
                  <a:pt x="264" y="347"/>
                </a:moveTo>
                <a:lnTo>
                  <a:pt x="264" y="347"/>
                </a:lnTo>
                <a:lnTo>
                  <a:pt x="264" y="347"/>
                </a:lnTo>
                <a:lnTo>
                  <a:pt x="264" y="347"/>
                </a:lnTo>
                <a:lnTo>
                  <a:pt x="257" y="347"/>
                </a:lnTo>
                <a:lnTo>
                  <a:pt x="257" y="347"/>
                </a:lnTo>
                <a:lnTo>
                  <a:pt x="257" y="347"/>
                </a:lnTo>
                <a:lnTo>
                  <a:pt x="255" y="348"/>
                </a:lnTo>
                <a:lnTo>
                  <a:pt x="255" y="348"/>
                </a:lnTo>
                <a:lnTo>
                  <a:pt x="264" y="347"/>
                </a:lnTo>
                <a:lnTo>
                  <a:pt x="264" y="347"/>
                </a:lnTo>
                <a:close/>
                <a:moveTo>
                  <a:pt x="319" y="239"/>
                </a:moveTo>
                <a:lnTo>
                  <a:pt x="319" y="239"/>
                </a:lnTo>
                <a:lnTo>
                  <a:pt x="318" y="247"/>
                </a:lnTo>
                <a:lnTo>
                  <a:pt x="318" y="247"/>
                </a:lnTo>
                <a:lnTo>
                  <a:pt x="319" y="246"/>
                </a:lnTo>
                <a:lnTo>
                  <a:pt x="319" y="246"/>
                </a:lnTo>
                <a:lnTo>
                  <a:pt x="319" y="239"/>
                </a:lnTo>
                <a:lnTo>
                  <a:pt x="319" y="239"/>
                </a:lnTo>
                <a:close/>
                <a:moveTo>
                  <a:pt x="139" y="192"/>
                </a:moveTo>
                <a:lnTo>
                  <a:pt x="139" y="192"/>
                </a:lnTo>
                <a:lnTo>
                  <a:pt x="138" y="193"/>
                </a:lnTo>
                <a:lnTo>
                  <a:pt x="138" y="193"/>
                </a:lnTo>
                <a:lnTo>
                  <a:pt x="143" y="201"/>
                </a:lnTo>
                <a:lnTo>
                  <a:pt x="143" y="201"/>
                </a:lnTo>
                <a:lnTo>
                  <a:pt x="143" y="201"/>
                </a:lnTo>
                <a:lnTo>
                  <a:pt x="143" y="201"/>
                </a:lnTo>
                <a:lnTo>
                  <a:pt x="139" y="192"/>
                </a:lnTo>
                <a:lnTo>
                  <a:pt x="139" y="192"/>
                </a:lnTo>
                <a:close/>
                <a:moveTo>
                  <a:pt x="329" y="286"/>
                </a:moveTo>
                <a:lnTo>
                  <a:pt x="329" y="286"/>
                </a:lnTo>
                <a:lnTo>
                  <a:pt x="331" y="289"/>
                </a:lnTo>
                <a:lnTo>
                  <a:pt x="331" y="289"/>
                </a:lnTo>
                <a:lnTo>
                  <a:pt x="331" y="292"/>
                </a:lnTo>
                <a:lnTo>
                  <a:pt x="331" y="292"/>
                </a:lnTo>
                <a:lnTo>
                  <a:pt x="331" y="292"/>
                </a:lnTo>
                <a:lnTo>
                  <a:pt x="331" y="292"/>
                </a:lnTo>
                <a:lnTo>
                  <a:pt x="332" y="286"/>
                </a:lnTo>
                <a:lnTo>
                  <a:pt x="332" y="286"/>
                </a:lnTo>
                <a:lnTo>
                  <a:pt x="329" y="286"/>
                </a:lnTo>
                <a:lnTo>
                  <a:pt x="329" y="286"/>
                </a:lnTo>
                <a:close/>
                <a:moveTo>
                  <a:pt x="143" y="294"/>
                </a:moveTo>
                <a:lnTo>
                  <a:pt x="143" y="294"/>
                </a:lnTo>
                <a:lnTo>
                  <a:pt x="143" y="299"/>
                </a:lnTo>
                <a:lnTo>
                  <a:pt x="143" y="299"/>
                </a:lnTo>
                <a:lnTo>
                  <a:pt x="143" y="301"/>
                </a:lnTo>
                <a:lnTo>
                  <a:pt x="143" y="301"/>
                </a:lnTo>
                <a:lnTo>
                  <a:pt x="143" y="303"/>
                </a:lnTo>
                <a:lnTo>
                  <a:pt x="143" y="303"/>
                </a:lnTo>
                <a:lnTo>
                  <a:pt x="143" y="303"/>
                </a:lnTo>
                <a:lnTo>
                  <a:pt x="143" y="294"/>
                </a:lnTo>
                <a:lnTo>
                  <a:pt x="143" y="294"/>
                </a:lnTo>
                <a:close/>
                <a:moveTo>
                  <a:pt x="165" y="111"/>
                </a:moveTo>
                <a:lnTo>
                  <a:pt x="165" y="111"/>
                </a:lnTo>
                <a:lnTo>
                  <a:pt x="167" y="112"/>
                </a:lnTo>
                <a:lnTo>
                  <a:pt x="167" y="112"/>
                </a:lnTo>
                <a:lnTo>
                  <a:pt x="169" y="111"/>
                </a:lnTo>
                <a:lnTo>
                  <a:pt x="169" y="111"/>
                </a:lnTo>
                <a:lnTo>
                  <a:pt x="166" y="110"/>
                </a:lnTo>
                <a:lnTo>
                  <a:pt x="165" y="111"/>
                </a:lnTo>
                <a:lnTo>
                  <a:pt x="165" y="111"/>
                </a:lnTo>
                <a:close/>
                <a:moveTo>
                  <a:pt x="247" y="346"/>
                </a:moveTo>
                <a:lnTo>
                  <a:pt x="247" y="346"/>
                </a:lnTo>
                <a:lnTo>
                  <a:pt x="244" y="346"/>
                </a:lnTo>
                <a:lnTo>
                  <a:pt x="244" y="346"/>
                </a:lnTo>
                <a:lnTo>
                  <a:pt x="241" y="347"/>
                </a:lnTo>
                <a:lnTo>
                  <a:pt x="241" y="347"/>
                </a:lnTo>
                <a:lnTo>
                  <a:pt x="240" y="347"/>
                </a:lnTo>
                <a:lnTo>
                  <a:pt x="238" y="347"/>
                </a:lnTo>
                <a:lnTo>
                  <a:pt x="238" y="347"/>
                </a:lnTo>
                <a:lnTo>
                  <a:pt x="247" y="346"/>
                </a:lnTo>
                <a:lnTo>
                  <a:pt x="247" y="346"/>
                </a:lnTo>
                <a:close/>
                <a:moveTo>
                  <a:pt x="64" y="196"/>
                </a:moveTo>
                <a:lnTo>
                  <a:pt x="64" y="196"/>
                </a:lnTo>
                <a:lnTo>
                  <a:pt x="66" y="196"/>
                </a:lnTo>
                <a:lnTo>
                  <a:pt x="69" y="193"/>
                </a:lnTo>
                <a:lnTo>
                  <a:pt x="69" y="193"/>
                </a:lnTo>
                <a:lnTo>
                  <a:pt x="68" y="193"/>
                </a:lnTo>
                <a:lnTo>
                  <a:pt x="66" y="193"/>
                </a:lnTo>
                <a:lnTo>
                  <a:pt x="66" y="193"/>
                </a:lnTo>
                <a:lnTo>
                  <a:pt x="64" y="196"/>
                </a:lnTo>
                <a:lnTo>
                  <a:pt x="64" y="196"/>
                </a:lnTo>
                <a:close/>
                <a:moveTo>
                  <a:pt x="334" y="111"/>
                </a:moveTo>
                <a:lnTo>
                  <a:pt x="334" y="111"/>
                </a:lnTo>
                <a:lnTo>
                  <a:pt x="335" y="110"/>
                </a:lnTo>
                <a:lnTo>
                  <a:pt x="335" y="108"/>
                </a:lnTo>
                <a:lnTo>
                  <a:pt x="335" y="108"/>
                </a:lnTo>
                <a:lnTo>
                  <a:pt x="334" y="107"/>
                </a:lnTo>
                <a:lnTo>
                  <a:pt x="334" y="107"/>
                </a:lnTo>
                <a:lnTo>
                  <a:pt x="334" y="105"/>
                </a:lnTo>
                <a:lnTo>
                  <a:pt x="334" y="105"/>
                </a:lnTo>
                <a:lnTo>
                  <a:pt x="334" y="105"/>
                </a:lnTo>
                <a:lnTo>
                  <a:pt x="334" y="105"/>
                </a:lnTo>
                <a:lnTo>
                  <a:pt x="334" y="111"/>
                </a:lnTo>
                <a:lnTo>
                  <a:pt x="334" y="111"/>
                </a:lnTo>
                <a:close/>
                <a:moveTo>
                  <a:pt x="18" y="103"/>
                </a:moveTo>
                <a:lnTo>
                  <a:pt x="18" y="103"/>
                </a:lnTo>
                <a:lnTo>
                  <a:pt x="18" y="103"/>
                </a:lnTo>
                <a:lnTo>
                  <a:pt x="18" y="103"/>
                </a:lnTo>
                <a:lnTo>
                  <a:pt x="20" y="100"/>
                </a:lnTo>
                <a:lnTo>
                  <a:pt x="20" y="97"/>
                </a:lnTo>
                <a:lnTo>
                  <a:pt x="20" y="97"/>
                </a:lnTo>
                <a:lnTo>
                  <a:pt x="18" y="97"/>
                </a:lnTo>
                <a:lnTo>
                  <a:pt x="18" y="97"/>
                </a:lnTo>
                <a:lnTo>
                  <a:pt x="18" y="103"/>
                </a:lnTo>
                <a:lnTo>
                  <a:pt x="18" y="103"/>
                </a:lnTo>
                <a:close/>
                <a:moveTo>
                  <a:pt x="287" y="33"/>
                </a:moveTo>
                <a:lnTo>
                  <a:pt x="287" y="33"/>
                </a:lnTo>
                <a:lnTo>
                  <a:pt x="291" y="36"/>
                </a:lnTo>
                <a:lnTo>
                  <a:pt x="291" y="36"/>
                </a:lnTo>
                <a:lnTo>
                  <a:pt x="291" y="34"/>
                </a:lnTo>
                <a:lnTo>
                  <a:pt x="291" y="34"/>
                </a:lnTo>
                <a:lnTo>
                  <a:pt x="288" y="31"/>
                </a:lnTo>
                <a:lnTo>
                  <a:pt x="288" y="31"/>
                </a:lnTo>
                <a:lnTo>
                  <a:pt x="287" y="33"/>
                </a:lnTo>
                <a:lnTo>
                  <a:pt x="287" y="33"/>
                </a:lnTo>
                <a:close/>
                <a:moveTo>
                  <a:pt x="325" y="63"/>
                </a:moveTo>
                <a:lnTo>
                  <a:pt x="325" y="63"/>
                </a:lnTo>
                <a:lnTo>
                  <a:pt x="324" y="60"/>
                </a:lnTo>
                <a:lnTo>
                  <a:pt x="322" y="58"/>
                </a:lnTo>
                <a:lnTo>
                  <a:pt x="322" y="58"/>
                </a:lnTo>
                <a:lnTo>
                  <a:pt x="321" y="58"/>
                </a:lnTo>
                <a:lnTo>
                  <a:pt x="321" y="58"/>
                </a:lnTo>
                <a:lnTo>
                  <a:pt x="325" y="63"/>
                </a:lnTo>
                <a:lnTo>
                  <a:pt x="325" y="63"/>
                </a:lnTo>
                <a:close/>
                <a:moveTo>
                  <a:pt x="253" y="23"/>
                </a:moveTo>
                <a:lnTo>
                  <a:pt x="253" y="23"/>
                </a:lnTo>
                <a:lnTo>
                  <a:pt x="250" y="22"/>
                </a:lnTo>
                <a:lnTo>
                  <a:pt x="250" y="22"/>
                </a:lnTo>
                <a:lnTo>
                  <a:pt x="248" y="23"/>
                </a:lnTo>
                <a:lnTo>
                  <a:pt x="248" y="23"/>
                </a:lnTo>
                <a:lnTo>
                  <a:pt x="248" y="24"/>
                </a:lnTo>
                <a:lnTo>
                  <a:pt x="248" y="24"/>
                </a:lnTo>
                <a:lnTo>
                  <a:pt x="251" y="24"/>
                </a:lnTo>
                <a:lnTo>
                  <a:pt x="253" y="23"/>
                </a:lnTo>
                <a:lnTo>
                  <a:pt x="253" y="23"/>
                </a:lnTo>
                <a:close/>
                <a:moveTo>
                  <a:pt x="356" y="95"/>
                </a:moveTo>
                <a:lnTo>
                  <a:pt x="356" y="95"/>
                </a:lnTo>
                <a:lnTo>
                  <a:pt x="355" y="87"/>
                </a:lnTo>
                <a:lnTo>
                  <a:pt x="355" y="87"/>
                </a:lnTo>
                <a:lnTo>
                  <a:pt x="355" y="94"/>
                </a:lnTo>
                <a:lnTo>
                  <a:pt x="355" y="94"/>
                </a:lnTo>
                <a:lnTo>
                  <a:pt x="355" y="95"/>
                </a:lnTo>
                <a:lnTo>
                  <a:pt x="356" y="95"/>
                </a:lnTo>
                <a:lnTo>
                  <a:pt x="356" y="95"/>
                </a:lnTo>
                <a:close/>
                <a:moveTo>
                  <a:pt x="321" y="283"/>
                </a:moveTo>
                <a:lnTo>
                  <a:pt x="321" y="283"/>
                </a:lnTo>
                <a:lnTo>
                  <a:pt x="319" y="294"/>
                </a:lnTo>
                <a:lnTo>
                  <a:pt x="319" y="294"/>
                </a:lnTo>
                <a:lnTo>
                  <a:pt x="321" y="289"/>
                </a:lnTo>
                <a:lnTo>
                  <a:pt x="321" y="283"/>
                </a:lnTo>
                <a:lnTo>
                  <a:pt x="321" y="283"/>
                </a:lnTo>
                <a:close/>
                <a:moveTo>
                  <a:pt x="207" y="132"/>
                </a:moveTo>
                <a:lnTo>
                  <a:pt x="207" y="132"/>
                </a:lnTo>
                <a:lnTo>
                  <a:pt x="210" y="130"/>
                </a:lnTo>
                <a:lnTo>
                  <a:pt x="210" y="130"/>
                </a:lnTo>
                <a:lnTo>
                  <a:pt x="211" y="128"/>
                </a:lnTo>
                <a:lnTo>
                  <a:pt x="211" y="128"/>
                </a:lnTo>
                <a:lnTo>
                  <a:pt x="210" y="128"/>
                </a:lnTo>
                <a:lnTo>
                  <a:pt x="210" y="128"/>
                </a:lnTo>
                <a:lnTo>
                  <a:pt x="206" y="131"/>
                </a:lnTo>
                <a:lnTo>
                  <a:pt x="206" y="131"/>
                </a:lnTo>
                <a:lnTo>
                  <a:pt x="207" y="132"/>
                </a:lnTo>
                <a:lnTo>
                  <a:pt x="207" y="132"/>
                </a:lnTo>
                <a:close/>
                <a:moveTo>
                  <a:pt x="135" y="226"/>
                </a:moveTo>
                <a:lnTo>
                  <a:pt x="135" y="226"/>
                </a:lnTo>
                <a:lnTo>
                  <a:pt x="135" y="226"/>
                </a:lnTo>
                <a:lnTo>
                  <a:pt x="135" y="226"/>
                </a:lnTo>
                <a:lnTo>
                  <a:pt x="135" y="232"/>
                </a:lnTo>
                <a:lnTo>
                  <a:pt x="135" y="232"/>
                </a:lnTo>
                <a:lnTo>
                  <a:pt x="135" y="232"/>
                </a:lnTo>
                <a:lnTo>
                  <a:pt x="135" y="232"/>
                </a:lnTo>
                <a:lnTo>
                  <a:pt x="136" y="230"/>
                </a:lnTo>
                <a:lnTo>
                  <a:pt x="136" y="230"/>
                </a:lnTo>
                <a:lnTo>
                  <a:pt x="135" y="226"/>
                </a:lnTo>
                <a:lnTo>
                  <a:pt x="135" y="226"/>
                </a:lnTo>
                <a:close/>
                <a:moveTo>
                  <a:pt x="311" y="46"/>
                </a:moveTo>
                <a:lnTo>
                  <a:pt x="311" y="46"/>
                </a:lnTo>
                <a:lnTo>
                  <a:pt x="312" y="46"/>
                </a:lnTo>
                <a:lnTo>
                  <a:pt x="312" y="46"/>
                </a:lnTo>
                <a:lnTo>
                  <a:pt x="312" y="46"/>
                </a:lnTo>
                <a:lnTo>
                  <a:pt x="312" y="46"/>
                </a:lnTo>
                <a:lnTo>
                  <a:pt x="311" y="41"/>
                </a:lnTo>
                <a:lnTo>
                  <a:pt x="311" y="41"/>
                </a:lnTo>
                <a:lnTo>
                  <a:pt x="309" y="43"/>
                </a:lnTo>
                <a:lnTo>
                  <a:pt x="309" y="43"/>
                </a:lnTo>
                <a:lnTo>
                  <a:pt x="311" y="46"/>
                </a:lnTo>
                <a:lnTo>
                  <a:pt x="311" y="46"/>
                </a:lnTo>
                <a:close/>
                <a:moveTo>
                  <a:pt x="32" y="149"/>
                </a:moveTo>
                <a:lnTo>
                  <a:pt x="32" y="149"/>
                </a:lnTo>
                <a:lnTo>
                  <a:pt x="32" y="149"/>
                </a:lnTo>
                <a:lnTo>
                  <a:pt x="32" y="149"/>
                </a:lnTo>
                <a:lnTo>
                  <a:pt x="32" y="147"/>
                </a:lnTo>
                <a:lnTo>
                  <a:pt x="32" y="147"/>
                </a:lnTo>
                <a:lnTo>
                  <a:pt x="32" y="142"/>
                </a:lnTo>
                <a:lnTo>
                  <a:pt x="32" y="142"/>
                </a:lnTo>
                <a:lnTo>
                  <a:pt x="32" y="142"/>
                </a:lnTo>
                <a:lnTo>
                  <a:pt x="32" y="142"/>
                </a:lnTo>
                <a:lnTo>
                  <a:pt x="31" y="144"/>
                </a:lnTo>
                <a:lnTo>
                  <a:pt x="31" y="144"/>
                </a:lnTo>
                <a:lnTo>
                  <a:pt x="32" y="149"/>
                </a:lnTo>
                <a:lnTo>
                  <a:pt x="32" y="149"/>
                </a:lnTo>
                <a:close/>
                <a:moveTo>
                  <a:pt x="207" y="14"/>
                </a:moveTo>
                <a:lnTo>
                  <a:pt x="207" y="14"/>
                </a:lnTo>
                <a:lnTo>
                  <a:pt x="197" y="14"/>
                </a:lnTo>
                <a:lnTo>
                  <a:pt x="197" y="14"/>
                </a:lnTo>
                <a:lnTo>
                  <a:pt x="207" y="14"/>
                </a:lnTo>
                <a:lnTo>
                  <a:pt x="207" y="14"/>
                </a:lnTo>
                <a:close/>
                <a:moveTo>
                  <a:pt x="92" y="199"/>
                </a:moveTo>
                <a:lnTo>
                  <a:pt x="92" y="199"/>
                </a:lnTo>
                <a:lnTo>
                  <a:pt x="98" y="198"/>
                </a:lnTo>
                <a:lnTo>
                  <a:pt x="98" y="198"/>
                </a:lnTo>
                <a:lnTo>
                  <a:pt x="95" y="198"/>
                </a:lnTo>
                <a:lnTo>
                  <a:pt x="95" y="198"/>
                </a:lnTo>
                <a:lnTo>
                  <a:pt x="93" y="198"/>
                </a:lnTo>
                <a:lnTo>
                  <a:pt x="92" y="199"/>
                </a:lnTo>
                <a:lnTo>
                  <a:pt x="92" y="199"/>
                </a:lnTo>
                <a:close/>
                <a:moveTo>
                  <a:pt x="82" y="94"/>
                </a:moveTo>
                <a:lnTo>
                  <a:pt x="82" y="94"/>
                </a:lnTo>
                <a:lnTo>
                  <a:pt x="86" y="94"/>
                </a:lnTo>
                <a:lnTo>
                  <a:pt x="88" y="93"/>
                </a:lnTo>
                <a:lnTo>
                  <a:pt x="88" y="93"/>
                </a:lnTo>
                <a:lnTo>
                  <a:pt x="82" y="93"/>
                </a:lnTo>
                <a:lnTo>
                  <a:pt x="82" y="93"/>
                </a:lnTo>
                <a:lnTo>
                  <a:pt x="82" y="94"/>
                </a:lnTo>
                <a:lnTo>
                  <a:pt x="82" y="94"/>
                </a:lnTo>
                <a:close/>
                <a:moveTo>
                  <a:pt x="62" y="323"/>
                </a:moveTo>
                <a:lnTo>
                  <a:pt x="62" y="323"/>
                </a:lnTo>
                <a:lnTo>
                  <a:pt x="65" y="321"/>
                </a:lnTo>
                <a:lnTo>
                  <a:pt x="65" y="321"/>
                </a:lnTo>
                <a:lnTo>
                  <a:pt x="65" y="320"/>
                </a:lnTo>
                <a:lnTo>
                  <a:pt x="65" y="320"/>
                </a:lnTo>
                <a:lnTo>
                  <a:pt x="62" y="320"/>
                </a:lnTo>
                <a:lnTo>
                  <a:pt x="62" y="320"/>
                </a:lnTo>
                <a:lnTo>
                  <a:pt x="62" y="321"/>
                </a:lnTo>
                <a:lnTo>
                  <a:pt x="62" y="321"/>
                </a:lnTo>
                <a:lnTo>
                  <a:pt x="62" y="323"/>
                </a:lnTo>
                <a:lnTo>
                  <a:pt x="62" y="323"/>
                </a:lnTo>
                <a:close/>
                <a:moveTo>
                  <a:pt x="329" y="40"/>
                </a:moveTo>
                <a:lnTo>
                  <a:pt x="329" y="40"/>
                </a:lnTo>
                <a:lnTo>
                  <a:pt x="329" y="39"/>
                </a:lnTo>
                <a:lnTo>
                  <a:pt x="329" y="39"/>
                </a:lnTo>
                <a:lnTo>
                  <a:pt x="325" y="41"/>
                </a:lnTo>
                <a:lnTo>
                  <a:pt x="325" y="41"/>
                </a:lnTo>
                <a:lnTo>
                  <a:pt x="327" y="43"/>
                </a:lnTo>
                <a:lnTo>
                  <a:pt x="327" y="43"/>
                </a:lnTo>
                <a:lnTo>
                  <a:pt x="329" y="40"/>
                </a:lnTo>
                <a:lnTo>
                  <a:pt x="329" y="40"/>
                </a:lnTo>
                <a:close/>
                <a:moveTo>
                  <a:pt x="157" y="324"/>
                </a:moveTo>
                <a:lnTo>
                  <a:pt x="157" y="324"/>
                </a:lnTo>
                <a:lnTo>
                  <a:pt x="156" y="323"/>
                </a:lnTo>
                <a:lnTo>
                  <a:pt x="153" y="323"/>
                </a:lnTo>
                <a:lnTo>
                  <a:pt x="153" y="323"/>
                </a:lnTo>
                <a:lnTo>
                  <a:pt x="153" y="324"/>
                </a:lnTo>
                <a:lnTo>
                  <a:pt x="153" y="324"/>
                </a:lnTo>
                <a:lnTo>
                  <a:pt x="157" y="324"/>
                </a:lnTo>
                <a:lnTo>
                  <a:pt x="157" y="324"/>
                </a:lnTo>
                <a:close/>
                <a:moveTo>
                  <a:pt x="315" y="317"/>
                </a:moveTo>
                <a:lnTo>
                  <a:pt x="315" y="317"/>
                </a:lnTo>
                <a:lnTo>
                  <a:pt x="314" y="321"/>
                </a:lnTo>
                <a:lnTo>
                  <a:pt x="314" y="321"/>
                </a:lnTo>
                <a:lnTo>
                  <a:pt x="317" y="319"/>
                </a:lnTo>
                <a:lnTo>
                  <a:pt x="317" y="319"/>
                </a:lnTo>
                <a:lnTo>
                  <a:pt x="315" y="317"/>
                </a:lnTo>
                <a:lnTo>
                  <a:pt x="315" y="317"/>
                </a:lnTo>
                <a:close/>
                <a:moveTo>
                  <a:pt x="338" y="74"/>
                </a:moveTo>
                <a:lnTo>
                  <a:pt x="338" y="74"/>
                </a:lnTo>
                <a:lnTo>
                  <a:pt x="338" y="74"/>
                </a:lnTo>
                <a:lnTo>
                  <a:pt x="338" y="74"/>
                </a:lnTo>
                <a:lnTo>
                  <a:pt x="338" y="81"/>
                </a:lnTo>
                <a:lnTo>
                  <a:pt x="338" y="81"/>
                </a:lnTo>
                <a:lnTo>
                  <a:pt x="338" y="80"/>
                </a:lnTo>
                <a:lnTo>
                  <a:pt x="338" y="80"/>
                </a:lnTo>
                <a:lnTo>
                  <a:pt x="338" y="74"/>
                </a:lnTo>
                <a:lnTo>
                  <a:pt x="338" y="74"/>
                </a:lnTo>
                <a:close/>
                <a:moveTo>
                  <a:pt x="42" y="206"/>
                </a:moveTo>
                <a:lnTo>
                  <a:pt x="42" y="206"/>
                </a:lnTo>
                <a:lnTo>
                  <a:pt x="44" y="205"/>
                </a:lnTo>
                <a:lnTo>
                  <a:pt x="44" y="203"/>
                </a:lnTo>
                <a:lnTo>
                  <a:pt x="44" y="203"/>
                </a:lnTo>
                <a:lnTo>
                  <a:pt x="42" y="205"/>
                </a:lnTo>
                <a:lnTo>
                  <a:pt x="42" y="206"/>
                </a:lnTo>
                <a:lnTo>
                  <a:pt x="42" y="206"/>
                </a:lnTo>
                <a:close/>
                <a:moveTo>
                  <a:pt x="58" y="316"/>
                </a:moveTo>
                <a:lnTo>
                  <a:pt x="58" y="316"/>
                </a:lnTo>
                <a:lnTo>
                  <a:pt x="59" y="316"/>
                </a:lnTo>
                <a:lnTo>
                  <a:pt x="62" y="316"/>
                </a:lnTo>
                <a:lnTo>
                  <a:pt x="62" y="316"/>
                </a:lnTo>
                <a:lnTo>
                  <a:pt x="58" y="313"/>
                </a:lnTo>
                <a:lnTo>
                  <a:pt x="58" y="313"/>
                </a:lnTo>
                <a:lnTo>
                  <a:pt x="58" y="316"/>
                </a:lnTo>
                <a:lnTo>
                  <a:pt x="58" y="316"/>
                </a:lnTo>
                <a:close/>
                <a:moveTo>
                  <a:pt x="345" y="108"/>
                </a:moveTo>
                <a:lnTo>
                  <a:pt x="345" y="108"/>
                </a:lnTo>
                <a:lnTo>
                  <a:pt x="346" y="108"/>
                </a:lnTo>
                <a:lnTo>
                  <a:pt x="346" y="108"/>
                </a:lnTo>
                <a:lnTo>
                  <a:pt x="346" y="108"/>
                </a:lnTo>
                <a:lnTo>
                  <a:pt x="346" y="105"/>
                </a:lnTo>
                <a:lnTo>
                  <a:pt x="346" y="105"/>
                </a:lnTo>
                <a:lnTo>
                  <a:pt x="346" y="103"/>
                </a:lnTo>
                <a:lnTo>
                  <a:pt x="346" y="103"/>
                </a:lnTo>
                <a:lnTo>
                  <a:pt x="346" y="103"/>
                </a:lnTo>
                <a:lnTo>
                  <a:pt x="346" y="103"/>
                </a:lnTo>
                <a:lnTo>
                  <a:pt x="345" y="104"/>
                </a:lnTo>
                <a:lnTo>
                  <a:pt x="345" y="104"/>
                </a:lnTo>
                <a:lnTo>
                  <a:pt x="345" y="108"/>
                </a:lnTo>
                <a:lnTo>
                  <a:pt x="345" y="108"/>
                </a:lnTo>
                <a:close/>
                <a:moveTo>
                  <a:pt x="28" y="81"/>
                </a:moveTo>
                <a:lnTo>
                  <a:pt x="28" y="81"/>
                </a:lnTo>
                <a:lnTo>
                  <a:pt x="30" y="78"/>
                </a:lnTo>
                <a:lnTo>
                  <a:pt x="30" y="76"/>
                </a:lnTo>
                <a:lnTo>
                  <a:pt x="30" y="76"/>
                </a:lnTo>
                <a:lnTo>
                  <a:pt x="28" y="78"/>
                </a:lnTo>
                <a:lnTo>
                  <a:pt x="28" y="81"/>
                </a:lnTo>
                <a:lnTo>
                  <a:pt x="28" y="81"/>
                </a:lnTo>
                <a:close/>
                <a:moveTo>
                  <a:pt x="214" y="196"/>
                </a:moveTo>
                <a:lnTo>
                  <a:pt x="214" y="196"/>
                </a:lnTo>
                <a:lnTo>
                  <a:pt x="213" y="196"/>
                </a:lnTo>
                <a:lnTo>
                  <a:pt x="213" y="196"/>
                </a:lnTo>
                <a:lnTo>
                  <a:pt x="213" y="202"/>
                </a:lnTo>
                <a:lnTo>
                  <a:pt x="213" y="202"/>
                </a:lnTo>
                <a:lnTo>
                  <a:pt x="214" y="202"/>
                </a:lnTo>
                <a:lnTo>
                  <a:pt x="214" y="202"/>
                </a:lnTo>
                <a:lnTo>
                  <a:pt x="214" y="201"/>
                </a:lnTo>
                <a:lnTo>
                  <a:pt x="214" y="196"/>
                </a:lnTo>
                <a:lnTo>
                  <a:pt x="214" y="196"/>
                </a:lnTo>
                <a:close/>
                <a:moveTo>
                  <a:pt x="113" y="165"/>
                </a:moveTo>
                <a:lnTo>
                  <a:pt x="113" y="165"/>
                </a:lnTo>
                <a:lnTo>
                  <a:pt x="113" y="165"/>
                </a:lnTo>
                <a:lnTo>
                  <a:pt x="113" y="165"/>
                </a:lnTo>
                <a:lnTo>
                  <a:pt x="118" y="168"/>
                </a:lnTo>
                <a:lnTo>
                  <a:pt x="118" y="168"/>
                </a:lnTo>
                <a:lnTo>
                  <a:pt x="120" y="168"/>
                </a:lnTo>
                <a:lnTo>
                  <a:pt x="120" y="168"/>
                </a:lnTo>
                <a:lnTo>
                  <a:pt x="113" y="165"/>
                </a:lnTo>
                <a:lnTo>
                  <a:pt x="113" y="165"/>
                </a:lnTo>
                <a:close/>
                <a:moveTo>
                  <a:pt x="30" y="87"/>
                </a:moveTo>
                <a:lnTo>
                  <a:pt x="30" y="87"/>
                </a:lnTo>
                <a:lnTo>
                  <a:pt x="31" y="85"/>
                </a:lnTo>
                <a:lnTo>
                  <a:pt x="30" y="83"/>
                </a:lnTo>
                <a:lnTo>
                  <a:pt x="30" y="83"/>
                </a:lnTo>
                <a:lnTo>
                  <a:pt x="28" y="84"/>
                </a:lnTo>
                <a:lnTo>
                  <a:pt x="30" y="87"/>
                </a:lnTo>
                <a:lnTo>
                  <a:pt x="30" y="87"/>
                </a:lnTo>
                <a:close/>
                <a:moveTo>
                  <a:pt x="32" y="61"/>
                </a:moveTo>
                <a:lnTo>
                  <a:pt x="32" y="61"/>
                </a:lnTo>
                <a:lnTo>
                  <a:pt x="30" y="63"/>
                </a:lnTo>
                <a:lnTo>
                  <a:pt x="31" y="66"/>
                </a:lnTo>
                <a:lnTo>
                  <a:pt x="31" y="66"/>
                </a:lnTo>
                <a:lnTo>
                  <a:pt x="32" y="64"/>
                </a:lnTo>
                <a:lnTo>
                  <a:pt x="32" y="61"/>
                </a:lnTo>
                <a:lnTo>
                  <a:pt x="32" y="61"/>
                </a:lnTo>
                <a:close/>
                <a:moveTo>
                  <a:pt x="55" y="328"/>
                </a:moveTo>
                <a:lnTo>
                  <a:pt x="55" y="328"/>
                </a:lnTo>
                <a:lnTo>
                  <a:pt x="55" y="328"/>
                </a:lnTo>
                <a:lnTo>
                  <a:pt x="55" y="328"/>
                </a:lnTo>
                <a:lnTo>
                  <a:pt x="58" y="323"/>
                </a:lnTo>
                <a:lnTo>
                  <a:pt x="58" y="323"/>
                </a:lnTo>
                <a:lnTo>
                  <a:pt x="57" y="323"/>
                </a:lnTo>
                <a:lnTo>
                  <a:pt x="57" y="323"/>
                </a:lnTo>
                <a:lnTo>
                  <a:pt x="55" y="328"/>
                </a:lnTo>
                <a:lnTo>
                  <a:pt x="55" y="328"/>
                </a:lnTo>
                <a:close/>
                <a:moveTo>
                  <a:pt x="79" y="296"/>
                </a:moveTo>
                <a:lnTo>
                  <a:pt x="79" y="296"/>
                </a:lnTo>
                <a:lnTo>
                  <a:pt x="76" y="296"/>
                </a:lnTo>
                <a:lnTo>
                  <a:pt x="74" y="296"/>
                </a:lnTo>
                <a:lnTo>
                  <a:pt x="74" y="296"/>
                </a:lnTo>
                <a:lnTo>
                  <a:pt x="76" y="296"/>
                </a:lnTo>
                <a:lnTo>
                  <a:pt x="79" y="296"/>
                </a:lnTo>
                <a:lnTo>
                  <a:pt x="79" y="296"/>
                </a:lnTo>
                <a:close/>
                <a:moveTo>
                  <a:pt x="329" y="297"/>
                </a:moveTo>
                <a:lnTo>
                  <a:pt x="329" y="297"/>
                </a:lnTo>
                <a:lnTo>
                  <a:pt x="328" y="296"/>
                </a:lnTo>
                <a:lnTo>
                  <a:pt x="328" y="296"/>
                </a:lnTo>
                <a:lnTo>
                  <a:pt x="328" y="299"/>
                </a:lnTo>
                <a:lnTo>
                  <a:pt x="328" y="299"/>
                </a:lnTo>
                <a:lnTo>
                  <a:pt x="328" y="300"/>
                </a:lnTo>
                <a:lnTo>
                  <a:pt x="328" y="300"/>
                </a:lnTo>
                <a:lnTo>
                  <a:pt x="328" y="301"/>
                </a:lnTo>
                <a:lnTo>
                  <a:pt x="328" y="301"/>
                </a:lnTo>
                <a:lnTo>
                  <a:pt x="329" y="297"/>
                </a:lnTo>
                <a:lnTo>
                  <a:pt x="329" y="297"/>
                </a:lnTo>
                <a:close/>
                <a:moveTo>
                  <a:pt x="132" y="185"/>
                </a:moveTo>
                <a:lnTo>
                  <a:pt x="132" y="185"/>
                </a:lnTo>
                <a:lnTo>
                  <a:pt x="130" y="181"/>
                </a:lnTo>
                <a:lnTo>
                  <a:pt x="128" y="179"/>
                </a:lnTo>
                <a:lnTo>
                  <a:pt x="128" y="179"/>
                </a:lnTo>
                <a:lnTo>
                  <a:pt x="129" y="182"/>
                </a:lnTo>
                <a:lnTo>
                  <a:pt x="129" y="182"/>
                </a:lnTo>
                <a:lnTo>
                  <a:pt x="132" y="185"/>
                </a:lnTo>
                <a:lnTo>
                  <a:pt x="132" y="185"/>
                </a:lnTo>
                <a:close/>
                <a:moveTo>
                  <a:pt x="47" y="90"/>
                </a:moveTo>
                <a:lnTo>
                  <a:pt x="47" y="90"/>
                </a:lnTo>
                <a:lnTo>
                  <a:pt x="47" y="90"/>
                </a:lnTo>
                <a:lnTo>
                  <a:pt x="47" y="90"/>
                </a:lnTo>
                <a:lnTo>
                  <a:pt x="55" y="90"/>
                </a:lnTo>
                <a:lnTo>
                  <a:pt x="55" y="90"/>
                </a:lnTo>
                <a:lnTo>
                  <a:pt x="55" y="90"/>
                </a:lnTo>
                <a:lnTo>
                  <a:pt x="55" y="90"/>
                </a:lnTo>
                <a:lnTo>
                  <a:pt x="47" y="90"/>
                </a:lnTo>
                <a:lnTo>
                  <a:pt x="47" y="90"/>
                </a:lnTo>
                <a:close/>
                <a:moveTo>
                  <a:pt x="183" y="340"/>
                </a:moveTo>
                <a:lnTo>
                  <a:pt x="183" y="340"/>
                </a:lnTo>
                <a:lnTo>
                  <a:pt x="189" y="340"/>
                </a:lnTo>
                <a:lnTo>
                  <a:pt x="189" y="340"/>
                </a:lnTo>
                <a:lnTo>
                  <a:pt x="187" y="340"/>
                </a:lnTo>
                <a:lnTo>
                  <a:pt x="187" y="340"/>
                </a:lnTo>
                <a:lnTo>
                  <a:pt x="183" y="338"/>
                </a:lnTo>
                <a:lnTo>
                  <a:pt x="183" y="338"/>
                </a:lnTo>
                <a:lnTo>
                  <a:pt x="183" y="340"/>
                </a:lnTo>
                <a:lnTo>
                  <a:pt x="183" y="340"/>
                </a:lnTo>
                <a:close/>
                <a:moveTo>
                  <a:pt x="314" y="49"/>
                </a:moveTo>
                <a:lnTo>
                  <a:pt x="314" y="49"/>
                </a:lnTo>
                <a:lnTo>
                  <a:pt x="317" y="53"/>
                </a:lnTo>
                <a:lnTo>
                  <a:pt x="317" y="53"/>
                </a:lnTo>
                <a:lnTo>
                  <a:pt x="317" y="51"/>
                </a:lnTo>
                <a:lnTo>
                  <a:pt x="317" y="51"/>
                </a:lnTo>
                <a:lnTo>
                  <a:pt x="315" y="49"/>
                </a:lnTo>
                <a:lnTo>
                  <a:pt x="315" y="49"/>
                </a:lnTo>
                <a:lnTo>
                  <a:pt x="314" y="49"/>
                </a:lnTo>
                <a:lnTo>
                  <a:pt x="314" y="49"/>
                </a:lnTo>
                <a:lnTo>
                  <a:pt x="314" y="49"/>
                </a:lnTo>
                <a:close/>
                <a:moveTo>
                  <a:pt x="334" y="228"/>
                </a:moveTo>
                <a:lnTo>
                  <a:pt x="334" y="228"/>
                </a:lnTo>
                <a:lnTo>
                  <a:pt x="334" y="228"/>
                </a:lnTo>
                <a:lnTo>
                  <a:pt x="332" y="229"/>
                </a:lnTo>
                <a:lnTo>
                  <a:pt x="332" y="229"/>
                </a:lnTo>
                <a:lnTo>
                  <a:pt x="332" y="232"/>
                </a:lnTo>
                <a:lnTo>
                  <a:pt x="332" y="232"/>
                </a:lnTo>
                <a:lnTo>
                  <a:pt x="334" y="229"/>
                </a:lnTo>
                <a:lnTo>
                  <a:pt x="334" y="228"/>
                </a:lnTo>
                <a:lnTo>
                  <a:pt x="334" y="228"/>
                </a:lnTo>
                <a:close/>
                <a:moveTo>
                  <a:pt x="27" y="94"/>
                </a:moveTo>
                <a:lnTo>
                  <a:pt x="27" y="94"/>
                </a:lnTo>
                <a:lnTo>
                  <a:pt x="27" y="94"/>
                </a:lnTo>
                <a:lnTo>
                  <a:pt x="27" y="94"/>
                </a:lnTo>
                <a:lnTo>
                  <a:pt x="22" y="95"/>
                </a:lnTo>
                <a:lnTo>
                  <a:pt x="22" y="95"/>
                </a:lnTo>
                <a:lnTo>
                  <a:pt x="22" y="98"/>
                </a:lnTo>
                <a:lnTo>
                  <a:pt x="22" y="98"/>
                </a:lnTo>
                <a:lnTo>
                  <a:pt x="27" y="94"/>
                </a:lnTo>
                <a:lnTo>
                  <a:pt x="27" y="94"/>
                </a:lnTo>
                <a:close/>
                <a:moveTo>
                  <a:pt x="38" y="240"/>
                </a:moveTo>
                <a:lnTo>
                  <a:pt x="38" y="240"/>
                </a:lnTo>
                <a:lnTo>
                  <a:pt x="38" y="238"/>
                </a:lnTo>
                <a:lnTo>
                  <a:pt x="38" y="238"/>
                </a:lnTo>
                <a:lnTo>
                  <a:pt x="38" y="236"/>
                </a:lnTo>
                <a:lnTo>
                  <a:pt x="38" y="236"/>
                </a:lnTo>
                <a:lnTo>
                  <a:pt x="39" y="233"/>
                </a:lnTo>
                <a:lnTo>
                  <a:pt x="39" y="233"/>
                </a:lnTo>
                <a:lnTo>
                  <a:pt x="38" y="235"/>
                </a:lnTo>
                <a:lnTo>
                  <a:pt x="38" y="236"/>
                </a:lnTo>
                <a:lnTo>
                  <a:pt x="38" y="240"/>
                </a:lnTo>
                <a:lnTo>
                  <a:pt x="38" y="240"/>
                </a:lnTo>
                <a:close/>
                <a:moveTo>
                  <a:pt x="231" y="269"/>
                </a:moveTo>
                <a:lnTo>
                  <a:pt x="231" y="269"/>
                </a:lnTo>
                <a:lnTo>
                  <a:pt x="231" y="269"/>
                </a:lnTo>
                <a:lnTo>
                  <a:pt x="231" y="269"/>
                </a:lnTo>
                <a:lnTo>
                  <a:pt x="230" y="270"/>
                </a:lnTo>
                <a:lnTo>
                  <a:pt x="230" y="270"/>
                </a:lnTo>
                <a:lnTo>
                  <a:pt x="230" y="274"/>
                </a:lnTo>
                <a:lnTo>
                  <a:pt x="230" y="274"/>
                </a:lnTo>
                <a:lnTo>
                  <a:pt x="230" y="274"/>
                </a:lnTo>
                <a:lnTo>
                  <a:pt x="230" y="274"/>
                </a:lnTo>
                <a:lnTo>
                  <a:pt x="231" y="272"/>
                </a:lnTo>
                <a:lnTo>
                  <a:pt x="231" y="269"/>
                </a:lnTo>
                <a:lnTo>
                  <a:pt x="231" y="269"/>
                </a:lnTo>
                <a:close/>
                <a:moveTo>
                  <a:pt x="76" y="320"/>
                </a:moveTo>
                <a:lnTo>
                  <a:pt x="76" y="320"/>
                </a:lnTo>
                <a:lnTo>
                  <a:pt x="79" y="321"/>
                </a:lnTo>
                <a:lnTo>
                  <a:pt x="79" y="321"/>
                </a:lnTo>
                <a:lnTo>
                  <a:pt x="81" y="320"/>
                </a:lnTo>
                <a:lnTo>
                  <a:pt x="81" y="320"/>
                </a:lnTo>
                <a:lnTo>
                  <a:pt x="81" y="320"/>
                </a:lnTo>
                <a:lnTo>
                  <a:pt x="78" y="320"/>
                </a:lnTo>
                <a:lnTo>
                  <a:pt x="78" y="320"/>
                </a:lnTo>
                <a:lnTo>
                  <a:pt x="76" y="320"/>
                </a:lnTo>
                <a:lnTo>
                  <a:pt x="76" y="320"/>
                </a:lnTo>
                <a:lnTo>
                  <a:pt x="76" y="320"/>
                </a:lnTo>
                <a:close/>
                <a:moveTo>
                  <a:pt x="277" y="29"/>
                </a:moveTo>
                <a:lnTo>
                  <a:pt x="277" y="29"/>
                </a:lnTo>
                <a:lnTo>
                  <a:pt x="273" y="27"/>
                </a:lnTo>
                <a:lnTo>
                  <a:pt x="273" y="27"/>
                </a:lnTo>
                <a:lnTo>
                  <a:pt x="271" y="27"/>
                </a:lnTo>
                <a:lnTo>
                  <a:pt x="271" y="27"/>
                </a:lnTo>
                <a:lnTo>
                  <a:pt x="275" y="29"/>
                </a:lnTo>
                <a:lnTo>
                  <a:pt x="275" y="29"/>
                </a:lnTo>
                <a:lnTo>
                  <a:pt x="277" y="29"/>
                </a:lnTo>
                <a:lnTo>
                  <a:pt x="277" y="29"/>
                </a:lnTo>
                <a:lnTo>
                  <a:pt x="277" y="29"/>
                </a:lnTo>
                <a:close/>
                <a:moveTo>
                  <a:pt x="327" y="179"/>
                </a:moveTo>
                <a:lnTo>
                  <a:pt x="327" y="179"/>
                </a:lnTo>
                <a:lnTo>
                  <a:pt x="325" y="188"/>
                </a:lnTo>
                <a:lnTo>
                  <a:pt x="325" y="188"/>
                </a:lnTo>
                <a:lnTo>
                  <a:pt x="327" y="179"/>
                </a:lnTo>
                <a:lnTo>
                  <a:pt x="327" y="179"/>
                </a:lnTo>
                <a:close/>
                <a:moveTo>
                  <a:pt x="346" y="118"/>
                </a:moveTo>
                <a:lnTo>
                  <a:pt x="346" y="118"/>
                </a:lnTo>
                <a:lnTo>
                  <a:pt x="345" y="118"/>
                </a:lnTo>
                <a:lnTo>
                  <a:pt x="345" y="118"/>
                </a:lnTo>
                <a:lnTo>
                  <a:pt x="345" y="124"/>
                </a:lnTo>
                <a:lnTo>
                  <a:pt x="345" y="124"/>
                </a:lnTo>
                <a:lnTo>
                  <a:pt x="346" y="118"/>
                </a:lnTo>
                <a:lnTo>
                  <a:pt x="346" y="118"/>
                </a:lnTo>
                <a:close/>
                <a:moveTo>
                  <a:pt x="25" y="49"/>
                </a:moveTo>
                <a:lnTo>
                  <a:pt x="25" y="49"/>
                </a:lnTo>
                <a:lnTo>
                  <a:pt x="28" y="44"/>
                </a:lnTo>
                <a:lnTo>
                  <a:pt x="28" y="44"/>
                </a:lnTo>
                <a:lnTo>
                  <a:pt x="27" y="44"/>
                </a:lnTo>
                <a:lnTo>
                  <a:pt x="27" y="44"/>
                </a:lnTo>
                <a:lnTo>
                  <a:pt x="25" y="46"/>
                </a:lnTo>
                <a:lnTo>
                  <a:pt x="24" y="47"/>
                </a:lnTo>
                <a:lnTo>
                  <a:pt x="24" y="47"/>
                </a:lnTo>
                <a:lnTo>
                  <a:pt x="24" y="47"/>
                </a:lnTo>
                <a:lnTo>
                  <a:pt x="24" y="47"/>
                </a:lnTo>
                <a:lnTo>
                  <a:pt x="25" y="49"/>
                </a:lnTo>
                <a:lnTo>
                  <a:pt x="25" y="49"/>
                </a:lnTo>
                <a:close/>
                <a:moveTo>
                  <a:pt x="246" y="144"/>
                </a:moveTo>
                <a:lnTo>
                  <a:pt x="246" y="144"/>
                </a:lnTo>
                <a:lnTo>
                  <a:pt x="246" y="144"/>
                </a:lnTo>
                <a:lnTo>
                  <a:pt x="246" y="144"/>
                </a:lnTo>
                <a:lnTo>
                  <a:pt x="248" y="155"/>
                </a:lnTo>
                <a:lnTo>
                  <a:pt x="248" y="155"/>
                </a:lnTo>
                <a:lnTo>
                  <a:pt x="246" y="144"/>
                </a:lnTo>
                <a:lnTo>
                  <a:pt x="246" y="144"/>
                </a:lnTo>
                <a:close/>
                <a:moveTo>
                  <a:pt x="221" y="188"/>
                </a:moveTo>
                <a:lnTo>
                  <a:pt x="221" y="188"/>
                </a:lnTo>
                <a:lnTo>
                  <a:pt x="220" y="185"/>
                </a:lnTo>
                <a:lnTo>
                  <a:pt x="220" y="185"/>
                </a:lnTo>
                <a:lnTo>
                  <a:pt x="220" y="186"/>
                </a:lnTo>
                <a:lnTo>
                  <a:pt x="220" y="189"/>
                </a:lnTo>
                <a:lnTo>
                  <a:pt x="220" y="189"/>
                </a:lnTo>
                <a:lnTo>
                  <a:pt x="221" y="188"/>
                </a:lnTo>
                <a:lnTo>
                  <a:pt x="221" y="188"/>
                </a:lnTo>
                <a:close/>
                <a:moveTo>
                  <a:pt x="334" y="144"/>
                </a:moveTo>
                <a:lnTo>
                  <a:pt x="334" y="144"/>
                </a:lnTo>
                <a:lnTo>
                  <a:pt x="334" y="138"/>
                </a:lnTo>
                <a:lnTo>
                  <a:pt x="334" y="135"/>
                </a:lnTo>
                <a:lnTo>
                  <a:pt x="334" y="135"/>
                </a:lnTo>
                <a:lnTo>
                  <a:pt x="334" y="144"/>
                </a:lnTo>
                <a:lnTo>
                  <a:pt x="334" y="144"/>
                </a:lnTo>
                <a:close/>
                <a:moveTo>
                  <a:pt x="194" y="105"/>
                </a:moveTo>
                <a:lnTo>
                  <a:pt x="194" y="105"/>
                </a:lnTo>
                <a:lnTo>
                  <a:pt x="192" y="105"/>
                </a:lnTo>
                <a:lnTo>
                  <a:pt x="192" y="105"/>
                </a:lnTo>
                <a:lnTo>
                  <a:pt x="192" y="105"/>
                </a:lnTo>
                <a:lnTo>
                  <a:pt x="192" y="105"/>
                </a:lnTo>
                <a:lnTo>
                  <a:pt x="193" y="108"/>
                </a:lnTo>
                <a:lnTo>
                  <a:pt x="193" y="108"/>
                </a:lnTo>
                <a:lnTo>
                  <a:pt x="194" y="105"/>
                </a:lnTo>
                <a:lnTo>
                  <a:pt x="194" y="105"/>
                </a:lnTo>
                <a:close/>
                <a:moveTo>
                  <a:pt x="341" y="70"/>
                </a:moveTo>
                <a:lnTo>
                  <a:pt x="341" y="70"/>
                </a:lnTo>
                <a:lnTo>
                  <a:pt x="339" y="73"/>
                </a:lnTo>
                <a:lnTo>
                  <a:pt x="341" y="74"/>
                </a:lnTo>
                <a:lnTo>
                  <a:pt x="341" y="74"/>
                </a:lnTo>
                <a:lnTo>
                  <a:pt x="341" y="77"/>
                </a:lnTo>
                <a:lnTo>
                  <a:pt x="341" y="77"/>
                </a:lnTo>
                <a:lnTo>
                  <a:pt x="341" y="77"/>
                </a:lnTo>
                <a:lnTo>
                  <a:pt x="341" y="77"/>
                </a:lnTo>
                <a:lnTo>
                  <a:pt x="341" y="74"/>
                </a:lnTo>
                <a:lnTo>
                  <a:pt x="341" y="70"/>
                </a:lnTo>
                <a:lnTo>
                  <a:pt x="341" y="70"/>
                </a:lnTo>
                <a:close/>
                <a:moveTo>
                  <a:pt x="20" y="91"/>
                </a:moveTo>
                <a:lnTo>
                  <a:pt x="20" y="91"/>
                </a:lnTo>
                <a:lnTo>
                  <a:pt x="17" y="93"/>
                </a:lnTo>
                <a:lnTo>
                  <a:pt x="17" y="93"/>
                </a:lnTo>
                <a:lnTo>
                  <a:pt x="15" y="94"/>
                </a:lnTo>
                <a:lnTo>
                  <a:pt x="15" y="94"/>
                </a:lnTo>
                <a:lnTo>
                  <a:pt x="15" y="94"/>
                </a:lnTo>
                <a:lnTo>
                  <a:pt x="15" y="94"/>
                </a:lnTo>
                <a:lnTo>
                  <a:pt x="20" y="94"/>
                </a:lnTo>
                <a:lnTo>
                  <a:pt x="20" y="94"/>
                </a:lnTo>
                <a:lnTo>
                  <a:pt x="20" y="91"/>
                </a:lnTo>
                <a:lnTo>
                  <a:pt x="20" y="91"/>
                </a:lnTo>
                <a:close/>
                <a:moveTo>
                  <a:pt x="300" y="57"/>
                </a:moveTo>
                <a:lnTo>
                  <a:pt x="300" y="57"/>
                </a:lnTo>
                <a:lnTo>
                  <a:pt x="308" y="64"/>
                </a:lnTo>
                <a:lnTo>
                  <a:pt x="308" y="64"/>
                </a:lnTo>
                <a:lnTo>
                  <a:pt x="304" y="60"/>
                </a:lnTo>
                <a:lnTo>
                  <a:pt x="300" y="57"/>
                </a:lnTo>
                <a:lnTo>
                  <a:pt x="300" y="57"/>
                </a:lnTo>
                <a:close/>
                <a:moveTo>
                  <a:pt x="138" y="272"/>
                </a:moveTo>
                <a:lnTo>
                  <a:pt x="138" y="272"/>
                </a:lnTo>
                <a:lnTo>
                  <a:pt x="132" y="280"/>
                </a:lnTo>
                <a:lnTo>
                  <a:pt x="132" y="280"/>
                </a:lnTo>
                <a:lnTo>
                  <a:pt x="136" y="274"/>
                </a:lnTo>
                <a:lnTo>
                  <a:pt x="138" y="272"/>
                </a:lnTo>
                <a:lnTo>
                  <a:pt x="138" y="272"/>
                </a:lnTo>
                <a:close/>
                <a:moveTo>
                  <a:pt x="254" y="26"/>
                </a:moveTo>
                <a:lnTo>
                  <a:pt x="254" y="26"/>
                </a:lnTo>
                <a:lnTo>
                  <a:pt x="258" y="26"/>
                </a:lnTo>
                <a:lnTo>
                  <a:pt x="258" y="26"/>
                </a:lnTo>
                <a:lnTo>
                  <a:pt x="257" y="24"/>
                </a:lnTo>
                <a:lnTo>
                  <a:pt x="255" y="24"/>
                </a:lnTo>
                <a:lnTo>
                  <a:pt x="255" y="24"/>
                </a:lnTo>
                <a:lnTo>
                  <a:pt x="254" y="26"/>
                </a:lnTo>
                <a:lnTo>
                  <a:pt x="254" y="26"/>
                </a:lnTo>
                <a:close/>
                <a:moveTo>
                  <a:pt x="27" y="60"/>
                </a:moveTo>
                <a:lnTo>
                  <a:pt x="27" y="60"/>
                </a:lnTo>
                <a:lnTo>
                  <a:pt x="25" y="61"/>
                </a:lnTo>
                <a:lnTo>
                  <a:pt x="25" y="64"/>
                </a:lnTo>
                <a:lnTo>
                  <a:pt x="25" y="64"/>
                </a:lnTo>
                <a:lnTo>
                  <a:pt x="27" y="63"/>
                </a:lnTo>
                <a:lnTo>
                  <a:pt x="27" y="60"/>
                </a:lnTo>
                <a:lnTo>
                  <a:pt x="27" y="60"/>
                </a:lnTo>
                <a:close/>
                <a:moveTo>
                  <a:pt x="129" y="203"/>
                </a:moveTo>
                <a:lnTo>
                  <a:pt x="129" y="203"/>
                </a:lnTo>
                <a:lnTo>
                  <a:pt x="130" y="201"/>
                </a:lnTo>
                <a:lnTo>
                  <a:pt x="130" y="201"/>
                </a:lnTo>
                <a:lnTo>
                  <a:pt x="132" y="201"/>
                </a:lnTo>
                <a:lnTo>
                  <a:pt x="133" y="201"/>
                </a:lnTo>
                <a:lnTo>
                  <a:pt x="133" y="201"/>
                </a:lnTo>
                <a:lnTo>
                  <a:pt x="133" y="199"/>
                </a:lnTo>
                <a:lnTo>
                  <a:pt x="133" y="199"/>
                </a:lnTo>
                <a:lnTo>
                  <a:pt x="129" y="202"/>
                </a:lnTo>
                <a:lnTo>
                  <a:pt x="129" y="202"/>
                </a:lnTo>
                <a:lnTo>
                  <a:pt x="129" y="203"/>
                </a:lnTo>
                <a:lnTo>
                  <a:pt x="129" y="203"/>
                </a:lnTo>
                <a:close/>
                <a:moveTo>
                  <a:pt x="128" y="14"/>
                </a:moveTo>
                <a:lnTo>
                  <a:pt x="128" y="14"/>
                </a:lnTo>
                <a:lnTo>
                  <a:pt x="128" y="16"/>
                </a:lnTo>
                <a:lnTo>
                  <a:pt x="128" y="16"/>
                </a:lnTo>
                <a:lnTo>
                  <a:pt x="133" y="16"/>
                </a:lnTo>
                <a:lnTo>
                  <a:pt x="133" y="16"/>
                </a:lnTo>
                <a:lnTo>
                  <a:pt x="133" y="14"/>
                </a:lnTo>
                <a:lnTo>
                  <a:pt x="133" y="14"/>
                </a:lnTo>
                <a:lnTo>
                  <a:pt x="128" y="14"/>
                </a:lnTo>
                <a:lnTo>
                  <a:pt x="128" y="14"/>
                </a:lnTo>
                <a:close/>
                <a:moveTo>
                  <a:pt x="41" y="100"/>
                </a:moveTo>
                <a:lnTo>
                  <a:pt x="41" y="100"/>
                </a:lnTo>
                <a:lnTo>
                  <a:pt x="39" y="103"/>
                </a:lnTo>
                <a:lnTo>
                  <a:pt x="39" y="103"/>
                </a:lnTo>
                <a:lnTo>
                  <a:pt x="44" y="100"/>
                </a:lnTo>
                <a:lnTo>
                  <a:pt x="44" y="100"/>
                </a:lnTo>
                <a:lnTo>
                  <a:pt x="41" y="100"/>
                </a:lnTo>
                <a:lnTo>
                  <a:pt x="41" y="100"/>
                </a:lnTo>
                <a:close/>
                <a:moveTo>
                  <a:pt x="61" y="34"/>
                </a:moveTo>
                <a:lnTo>
                  <a:pt x="61" y="34"/>
                </a:lnTo>
                <a:lnTo>
                  <a:pt x="61" y="34"/>
                </a:lnTo>
                <a:lnTo>
                  <a:pt x="61" y="34"/>
                </a:lnTo>
                <a:lnTo>
                  <a:pt x="65" y="34"/>
                </a:lnTo>
                <a:lnTo>
                  <a:pt x="65" y="34"/>
                </a:lnTo>
                <a:lnTo>
                  <a:pt x="65" y="33"/>
                </a:lnTo>
                <a:lnTo>
                  <a:pt x="65" y="33"/>
                </a:lnTo>
                <a:lnTo>
                  <a:pt x="62" y="33"/>
                </a:lnTo>
                <a:lnTo>
                  <a:pt x="61" y="34"/>
                </a:lnTo>
                <a:lnTo>
                  <a:pt x="61" y="34"/>
                </a:lnTo>
                <a:close/>
                <a:moveTo>
                  <a:pt x="102" y="93"/>
                </a:moveTo>
                <a:lnTo>
                  <a:pt x="102" y="93"/>
                </a:lnTo>
                <a:lnTo>
                  <a:pt x="93" y="94"/>
                </a:lnTo>
                <a:lnTo>
                  <a:pt x="93" y="94"/>
                </a:lnTo>
                <a:lnTo>
                  <a:pt x="102" y="93"/>
                </a:lnTo>
                <a:lnTo>
                  <a:pt x="102" y="93"/>
                </a:lnTo>
                <a:close/>
                <a:moveTo>
                  <a:pt x="220" y="162"/>
                </a:moveTo>
                <a:lnTo>
                  <a:pt x="220" y="162"/>
                </a:lnTo>
                <a:lnTo>
                  <a:pt x="221" y="162"/>
                </a:lnTo>
                <a:lnTo>
                  <a:pt x="221" y="162"/>
                </a:lnTo>
                <a:lnTo>
                  <a:pt x="220" y="158"/>
                </a:lnTo>
                <a:lnTo>
                  <a:pt x="220" y="158"/>
                </a:lnTo>
                <a:lnTo>
                  <a:pt x="220" y="162"/>
                </a:lnTo>
                <a:lnTo>
                  <a:pt x="220" y="162"/>
                </a:lnTo>
                <a:close/>
                <a:moveTo>
                  <a:pt x="162" y="331"/>
                </a:moveTo>
                <a:lnTo>
                  <a:pt x="162" y="331"/>
                </a:lnTo>
                <a:lnTo>
                  <a:pt x="167" y="331"/>
                </a:lnTo>
                <a:lnTo>
                  <a:pt x="167" y="331"/>
                </a:lnTo>
                <a:lnTo>
                  <a:pt x="166" y="330"/>
                </a:lnTo>
                <a:lnTo>
                  <a:pt x="165" y="330"/>
                </a:lnTo>
                <a:lnTo>
                  <a:pt x="165" y="330"/>
                </a:lnTo>
                <a:lnTo>
                  <a:pt x="163" y="330"/>
                </a:lnTo>
                <a:lnTo>
                  <a:pt x="162" y="331"/>
                </a:lnTo>
                <a:lnTo>
                  <a:pt x="162" y="331"/>
                </a:lnTo>
                <a:close/>
                <a:moveTo>
                  <a:pt x="200" y="341"/>
                </a:moveTo>
                <a:lnTo>
                  <a:pt x="200" y="341"/>
                </a:lnTo>
                <a:lnTo>
                  <a:pt x="203" y="341"/>
                </a:lnTo>
                <a:lnTo>
                  <a:pt x="204" y="340"/>
                </a:lnTo>
                <a:lnTo>
                  <a:pt x="204" y="340"/>
                </a:lnTo>
                <a:lnTo>
                  <a:pt x="201" y="340"/>
                </a:lnTo>
                <a:lnTo>
                  <a:pt x="200" y="340"/>
                </a:lnTo>
                <a:lnTo>
                  <a:pt x="200" y="341"/>
                </a:lnTo>
                <a:lnTo>
                  <a:pt x="200" y="341"/>
                </a:lnTo>
                <a:close/>
                <a:moveTo>
                  <a:pt x="192" y="117"/>
                </a:moveTo>
                <a:lnTo>
                  <a:pt x="192" y="117"/>
                </a:lnTo>
                <a:lnTo>
                  <a:pt x="194" y="114"/>
                </a:lnTo>
                <a:lnTo>
                  <a:pt x="194" y="114"/>
                </a:lnTo>
                <a:lnTo>
                  <a:pt x="190" y="115"/>
                </a:lnTo>
                <a:lnTo>
                  <a:pt x="190" y="115"/>
                </a:lnTo>
                <a:lnTo>
                  <a:pt x="192" y="117"/>
                </a:lnTo>
                <a:lnTo>
                  <a:pt x="192" y="117"/>
                </a:lnTo>
                <a:close/>
                <a:moveTo>
                  <a:pt x="74" y="29"/>
                </a:moveTo>
                <a:lnTo>
                  <a:pt x="74" y="29"/>
                </a:lnTo>
                <a:lnTo>
                  <a:pt x="74" y="29"/>
                </a:lnTo>
                <a:lnTo>
                  <a:pt x="74" y="29"/>
                </a:lnTo>
                <a:lnTo>
                  <a:pt x="75" y="29"/>
                </a:lnTo>
                <a:lnTo>
                  <a:pt x="75" y="29"/>
                </a:lnTo>
                <a:lnTo>
                  <a:pt x="76" y="29"/>
                </a:lnTo>
                <a:lnTo>
                  <a:pt x="78" y="27"/>
                </a:lnTo>
                <a:lnTo>
                  <a:pt x="78" y="27"/>
                </a:lnTo>
                <a:lnTo>
                  <a:pt x="74" y="29"/>
                </a:lnTo>
                <a:lnTo>
                  <a:pt x="74" y="29"/>
                </a:lnTo>
                <a:close/>
                <a:moveTo>
                  <a:pt x="346" y="176"/>
                </a:moveTo>
                <a:lnTo>
                  <a:pt x="346" y="176"/>
                </a:lnTo>
                <a:lnTo>
                  <a:pt x="348" y="176"/>
                </a:lnTo>
                <a:lnTo>
                  <a:pt x="348" y="176"/>
                </a:lnTo>
                <a:lnTo>
                  <a:pt x="348" y="176"/>
                </a:lnTo>
                <a:lnTo>
                  <a:pt x="348" y="176"/>
                </a:lnTo>
                <a:lnTo>
                  <a:pt x="348" y="174"/>
                </a:lnTo>
                <a:lnTo>
                  <a:pt x="348" y="174"/>
                </a:lnTo>
                <a:lnTo>
                  <a:pt x="348" y="171"/>
                </a:lnTo>
                <a:lnTo>
                  <a:pt x="348" y="171"/>
                </a:lnTo>
                <a:lnTo>
                  <a:pt x="348" y="171"/>
                </a:lnTo>
                <a:lnTo>
                  <a:pt x="348" y="171"/>
                </a:lnTo>
                <a:lnTo>
                  <a:pt x="346" y="176"/>
                </a:lnTo>
                <a:lnTo>
                  <a:pt x="346" y="176"/>
                </a:lnTo>
                <a:close/>
                <a:moveTo>
                  <a:pt x="35" y="148"/>
                </a:moveTo>
                <a:lnTo>
                  <a:pt x="35" y="148"/>
                </a:lnTo>
                <a:lnTo>
                  <a:pt x="35" y="148"/>
                </a:lnTo>
                <a:lnTo>
                  <a:pt x="35" y="148"/>
                </a:lnTo>
                <a:lnTo>
                  <a:pt x="35" y="139"/>
                </a:lnTo>
                <a:lnTo>
                  <a:pt x="35" y="139"/>
                </a:lnTo>
                <a:lnTo>
                  <a:pt x="35" y="148"/>
                </a:lnTo>
                <a:lnTo>
                  <a:pt x="35" y="148"/>
                </a:lnTo>
                <a:close/>
                <a:moveTo>
                  <a:pt x="271" y="12"/>
                </a:moveTo>
                <a:lnTo>
                  <a:pt x="271" y="12"/>
                </a:lnTo>
                <a:lnTo>
                  <a:pt x="271" y="12"/>
                </a:lnTo>
                <a:lnTo>
                  <a:pt x="271" y="12"/>
                </a:lnTo>
                <a:lnTo>
                  <a:pt x="281" y="13"/>
                </a:lnTo>
                <a:lnTo>
                  <a:pt x="281" y="13"/>
                </a:lnTo>
                <a:lnTo>
                  <a:pt x="281" y="13"/>
                </a:lnTo>
                <a:lnTo>
                  <a:pt x="281" y="13"/>
                </a:lnTo>
                <a:lnTo>
                  <a:pt x="271" y="12"/>
                </a:lnTo>
                <a:lnTo>
                  <a:pt x="271" y="12"/>
                </a:lnTo>
                <a:close/>
                <a:moveTo>
                  <a:pt x="223" y="247"/>
                </a:moveTo>
                <a:lnTo>
                  <a:pt x="223" y="247"/>
                </a:lnTo>
                <a:lnTo>
                  <a:pt x="223" y="255"/>
                </a:lnTo>
                <a:lnTo>
                  <a:pt x="223" y="255"/>
                </a:lnTo>
                <a:lnTo>
                  <a:pt x="223" y="247"/>
                </a:lnTo>
                <a:lnTo>
                  <a:pt x="223" y="247"/>
                </a:lnTo>
                <a:close/>
                <a:moveTo>
                  <a:pt x="17" y="246"/>
                </a:moveTo>
                <a:lnTo>
                  <a:pt x="17" y="246"/>
                </a:lnTo>
                <a:lnTo>
                  <a:pt x="17" y="246"/>
                </a:lnTo>
                <a:lnTo>
                  <a:pt x="17" y="246"/>
                </a:lnTo>
                <a:lnTo>
                  <a:pt x="17" y="242"/>
                </a:lnTo>
                <a:lnTo>
                  <a:pt x="17" y="239"/>
                </a:lnTo>
                <a:lnTo>
                  <a:pt x="17" y="239"/>
                </a:lnTo>
                <a:lnTo>
                  <a:pt x="17" y="246"/>
                </a:lnTo>
                <a:lnTo>
                  <a:pt x="17" y="246"/>
                </a:lnTo>
                <a:close/>
                <a:moveTo>
                  <a:pt x="61" y="203"/>
                </a:moveTo>
                <a:lnTo>
                  <a:pt x="61" y="203"/>
                </a:lnTo>
                <a:lnTo>
                  <a:pt x="61" y="203"/>
                </a:lnTo>
                <a:lnTo>
                  <a:pt x="61" y="203"/>
                </a:lnTo>
                <a:lnTo>
                  <a:pt x="65" y="202"/>
                </a:lnTo>
                <a:lnTo>
                  <a:pt x="68" y="199"/>
                </a:lnTo>
                <a:lnTo>
                  <a:pt x="68" y="199"/>
                </a:lnTo>
                <a:lnTo>
                  <a:pt x="61" y="203"/>
                </a:lnTo>
                <a:lnTo>
                  <a:pt x="61" y="203"/>
                </a:lnTo>
                <a:close/>
                <a:moveTo>
                  <a:pt x="116" y="314"/>
                </a:moveTo>
                <a:lnTo>
                  <a:pt x="116" y="314"/>
                </a:lnTo>
                <a:lnTo>
                  <a:pt x="116" y="316"/>
                </a:lnTo>
                <a:lnTo>
                  <a:pt x="116" y="316"/>
                </a:lnTo>
                <a:lnTo>
                  <a:pt x="118" y="316"/>
                </a:lnTo>
                <a:lnTo>
                  <a:pt x="119" y="314"/>
                </a:lnTo>
                <a:lnTo>
                  <a:pt x="119" y="314"/>
                </a:lnTo>
                <a:lnTo>
                  <a:pt x="116" y="314"/>
                </a:lnTo>
                <a:lnTo>
                  <a:pt x="116" y="314"/>
                </a:lnTo>
                <a:close/>
                <a:moveTo>
                  <a:pt x="213" y="189"/>
                </a:moveTo>
                <a:lnTo>
                  <a:pt x="213" y="189"/>
                </a:lnTo>
                <a:lnTo>
                  <a:pt x="213" y="189"/>
                </a:lnTo>
                <a:lnTo>
                  <a:pt x="213" y="189"/>
                </a:lnTo>
                <a:lnTo>
                  <a:pt x="213" y="188"/>
                </a:lnTo>
                <a:lnTo>
                  <a:pt x="213" y="188"/>
                </a:lnTo>
                <a:lnTo>
                  <a:pt x="213" y="185"/>
                </a:lnTo>
                <a:lnTo>
                  <a:pt x="213" y="185"/>
                </a:lnTo>
                <a:lnTo>
                  <a:pt x="211" y="184"/>
                </a:lnTo>
                <a:lnTo>
                  <a:pt x="211" y="184"/>
                </a:lnTo>
                <a:lnTo>
                  <a:pt x="211" y="184"/>
                </a:lnTo>
                <a:lnTo>
                  <a:pt x="211" y="184"/>
                </a:lnTo>
                <a:lnTo>
                  <a:pt x="213" y="189"/>
                </a:lnTo>
                <a:lnTo>
                  <a:pt x="213" y="189"/>
                </a:lnTo>
                <a:close/>
                <a:moveTo>
                  <a:pt x="177" y="324"/>
                </a:moveTo>
                <a:lnTo>
                  <a:pt x="177" y="324"/>
                </a:lnTo>
                <a:lnTo>
                  <a:pt x="177" y="324"/>
                </a:lnTo>
                <a:lnTo>
                  <a:pt x="177" y="324"/>
                </a:lnTo>
                <a:lnTo>
                  <a:pt x="174" y="324"/>
                </a:lnTo>
                <a:lnTo>
                  <a:pt x="174" y="324"/>
                </a:lnTo>
                <a:lnTo>
                  <a:pt x="172" y="326"/>
                </a:lnTo>
                <a:lnTo>
                  <a:pt x="172" y="326"/>
                </a:lnTo>
                <a:lnTo>
                  <a:pt x="172" y="326"/>
                </a:lnTo>
                <a:lnTo>
                  <a:pt x="172" y="326"/>
                </a:lnTo>
                <a:lnTo>
                  <a:pt x="176" y="326"/>
                </a:lnTo>
                <a:lnTo>
                  <a:pt x="176" y="326"/>
                </a:lnTo>
                <a:lnTo>
                  <a:pt x="177" y="324"/>
                </a:lnTo>
                <a:lnTo>
                  <a:pt x="177" y="324"/>
                </a:lnTo>
                <a:close/>
                <a:moveTo>
                  <a:pt x="187" y="336"/>
                </a:moveTo>
                <a:lnTo>
                  <a:pt x="187" y="336"/>
                </a:lnTo>
                <a:lnTo>
                  <a:pt x="186" y="336"/>
                </a:lnTo>
                <a:lnTo>
                  <a:pt x="186" y="336"/>
                </a:lnTo>
                <a:lnTo>
                  <a:pt x="186" y="336"/>
                </a:lnTo>
                <a:lnTo>
                  <a:pt x="184" y="336"/>
                </a:lnTo>
                <a:lnTo>
                  <a:pt x="184" y="336"/>
                </a:lnTo>
                <a:lnTo>
                  <a:pt x="183" y="336"/>
                </a:lnTo>
                <a:lnTo>
                  <a:pt x="183" y="336"/>
                </a:lnTo>
                <a:lnTo>
                  <a:pt x="184" y="336"/>
                </a:lnTo>
                <a:lnTo>
                  <a:pt x="184" y="336"/>
                </a:lnTo>
                <a:lnTo>
                  <a:pt x="187" y="336"/>
                </a:lnTo>
                <a:lnTo>
                  <a:pt x="187" y="336"/>
                </a:lnTo>
                <a:close/>
                <a:moveTo>
                  <a:pt x="246" y="178"/>
                </a:moveTo>
                <a:lnTo>
                  <a:pt x="246" y="178"/>
                </a:lnTo>
                <a:lnTo>
                  <a:pt x="246" y="174"/>
                </a:lnTo>
                <a:lnTo>
                  <a:pt x="246" y="171"/>
                </a:lnTo>
                <a:lnTo>
                  <a:pt x="246" y="171"/>
                </a:lnTo>
                <a:lnTo>
                  <a:pt x="246" y="178"/>
                </a:lnTo>
                <a:lnTo>
                  <a:pt x="246" y="178"/>
                </a:lnTo>
                <a:lnTo>
                  <a:pt x="246" y="178"/>
                </a:lnTo>
                <a:lnTo>
                  <a:pt x="246" y="178"/>
                </a:lnTo>
                <a:close/>
                <a:moveTo>
                  <a:pt x="58" y="164"/>
                </a:moveTo>
                <a:lnTo>
                  <a:pt x="58" y="164"/>
                </a:lnTo>
                <a:lnTo>
                  <a:pt x="61" y="164"/>
                </a:lnTo>
                <a:lnTo>
                  <a:pt x="61" y="164"/>
                </a:lnTo>
                <a:lnTo>
                  <a:pt x="65" y="162"/>
                </a:lnTo>
                <a:lnTo>
                  <a:pt x="65" y="162"/>
                </a:lnTo>
                <a:lnTo>
                  <a:pt x="62" y="162"/>
                </a:lnTo>
                <a:lnTo>
                  <a:pt x="58" y="164"/>
                </a:lnTo>
                <a:lnTo>
                  <a:pt x="58" y="164"/>
                </a:lnTo>
                <a:close/>
                <a:moveTo>
                  <a:pt x="263" y="30"/>
                </a:moveTo>
                <a:lnTo>
                  <a:pt x="263" y="30"/>
                </a:lnTo>
                <a:lnTo>
                  <a:pt x="260" y="30"/>
                </a:lnTo>
                <a:lnTo>
                  <a:pt x="260" y="30"/>
                </a:lnTo>
                <a:lnTo>
                  <a:pt x="260" y="31"/>
                </a:lnTo>
                <a:lnTo>
                  <a:pt x="260" y="31"/>
                </a:lnTo>
                <a:lnTo>
                  <a:pt x="261" y="31"/>
                </a:lnTo>
                <a:lnTo>
                  <a:pt x="263" y="30"/>
                </a:lnTo>
                <a:lnTo>
                  <a:pt x="263" y="30"/>
                </a:lnTo>
                <a:close/>
                <a:moveTo>
                  <a:pt x="335" y="112"/>
                </a:moveTo>
                <a:lnTo>
                  <a:pt x="335" y="112"/>
                </a:lnTo>
                <a:lnTo>
                  <a:pt x="334" y="115"/>
                </a:lnTo>
                <a:lnTo>
                  <a:pt x="334" y="117"/>
                </a:lnTo>
                <a:lnTo>
                  <a:pt x="334" y="117"/>
                </a:lnTo>
                <a:lnTo>
                  <a:pt x="334" y="117"/>
                </a:lnTo>
                <a:lnTo>
                  <a:pt x="334" y="117"/>
                </a:lnTo>
                <a:lnTo>
                  <a:pt x="335" y="115"/>
                </a:lnTo>
                <a:lnTo>
                  <a:pt x="335" y="115"/>
                </a:lnTo>
                <a:lnTo>
                  <a:pt x="336" y="115"/>
                </a:lnTo>
                <a:lnTo>
                  <a:pt x="335" y="112"/>
                </a:lnTo>
                <a:lnTo>
                  <a:pt x="335" y="112"/>
                </a:lnTo>
                <a:close/>
                <a:moveTo>
                  <a:pt x="81" y="22"/>
                </a:moveTo>
                <a:lnTo>
                  <a:pt x="81" y="22"/>
                </a:lnTo>
                <a:lnTo>
                  <a:pt x="79" y="22"/>
                </a:lnTo>
                <a:lnTo>
                  <a:pt x="78" y="23"/>
                </a:lnTo>
                <a:lnTo>
                  <a:pt x="78" y="23"/>
                </a:lnTo>
                <a:lnTo>
                  <a:pt x="79" y="23"/>
                </a:lnTo>
                <a:lnTo>
                  <a:pt x="81" y="22"/>
                </a:lnTo>
                <a:lnTo>
                  <a:pt x="81" y="22"/>
                </a:lnTo>
                <a:close/>
                <a:moveTo>
                  <a:pt x="21" y="142"/>
                </a:moveTo>
                <a:lnTo>
                  <a:pt x="21" y="142"/>
                </a:lnTo>
                <a:lnTo>
                  <a:pt x="20" y="144"/>
                </a:lnTo>
                <a:lnTo>
                  <a:pt x="20" y="145"/>
                </a:lnTo>
                <a:lnTo>
                  <a:pt x="20" y="145"/>
                </a:lnTo>
                <a:lnTo>
                  <a:pt x="21" y="145"/>
                </a:lnTo>
                <a:lnTo>
                  <a:pt x="21" y="142"/>
                </a:lnTo>
                <a:lnTo>
                  <a:pt x="21" y="142"/>
                </a:lnTo>
                <a:close/>
                <a:moveTo>
                  <a:pt x="35" y="85"/>
                </a:moveTo>
                <a:lnTo>
                  <a:pt x="35" y="85"/>
                </a:lnTo>
                <a:lnTo>
                  <a:pt x="35" y="88"/>
                </a:lnTo>
                <a:lnTo>
                  <a:pt x="35" y="88"/>
                </a:lnTo>
                <a:lnTo>
                  <a:pt x="37" y="87"/>
                </a:lnTo>
                <a:lnTo>
                  <a:pt x="37" y="85"/>
                </a:lnTo>
                <a:lnTo>
                  <a:pt x="37" y="85"/>
                </a:lnTo>
                <a:lnTo>
                  <a:pt x="35" y="85"/>
                </a:lnTo>
                <a:lnTo>
                  <a:pt x="35" y="85"/>
                </a:lnTo>
                <a:close/>
                <a:moveTo>
                  <a:pt x="228" y="149"/>
                </a:moveTo>
                <a:lnTo>
                  <a:pt x="228" y="149"/>
                </a:lnTo>
                <a:lnTo>
                  <a:pt x="230" y="155"/>
                </a:lnTo>
                <a:lnTo>
                  <a:pt x="230" y="155"/>
                </a:lnTo>
                <a:lnTo>
                  <a:pt x="230" y="151"/>
                </a:lnTo>
                <a:lnTo>
                  <a:pt x="230" y="151"/>
                </a:lnTo>
                <a:lnTo>
                  <a:pt x="228" y="149"/>
                </a:lnTo>
                <a:lnTo>
                  <a:pt x="228" y="149"/>
                </a:lnTo>
                <a:close/>
                <a:moveTo>
                  <a:pt x="327" y="223"/>
                </a:moveTo>
                <a:lnTo>
                  <a:pt x="327" y="223"/>
                </a:lnTo>
                <a:lnTo>
                  <a:pt x="327" y="218"/>
                </a:lnTo>
                <a:lnTo>
                  <a:pt x="325" y="213"/>
                </a:lnTo>
                <a:lnTo>
                  <a:pt x="325" y="213"/>
                </a:lnTo>
                <a:lnTo>
                  <a:pt x="327" y="223"/>
                </a:lnTo>
                <a:lnTo>
                  <a:pt x="327" y="223"/>
                </a:lnTo>
                <a:close/>
                <a:moveTo>
                  <a:pt x="122" y="220"/>
                </a:moveTo>
                <a:lnTo>
                  <a:pt x="122" y="220"/>
                </a:lnTo>
                <a:lnTo>
                  <a:pt x="122" y="218"/>
                </a:lnTo>
                <a:lnTo>
                  <a:pt x="120" y="216"/>
                </a:lnTo>
                <a:lnTo>
                  <a:pt x="120" y="216"/>
                </a:lnTo>
                <a:lnTo>
                  <a:pt x="119" y="216"/>
                </a:lnTo>
                <a:lnTo>
                  <a:pt x="119" y="216"/>
                </a:lnTo>
                <a:lnTo>
                  <a:pt x="122" y="220"/>
                </a:lnTo>
                <a:lnTo>
                  <a:pt x="122" y="220"/>
                </a:lnTo>
                <a:close/>
                <a:moveTo>
                  <a:pt x="264" y="331"/>
                </a:moveTo>
                <a:lnTo>
                  <a:pt x="264" y="331"/>
                </a:lnTo>
                <a:lnTo>
                  <a:pt x="261" y="331"/>
                </a:lnTo>
                <a:lnTo>
                  <a:pt x="258" y="331"/>
                </a:lnTo>
                <a:lnTo>
                  <a:pt x="258" y="331"/>
                </a:lnTo>
                <a:lnTo>
                  <a:pt x="261" y="331"/>
                </a:lnTo>
                <a:lnTo>
                  <a:pt x="264" y="331"/>
                </a:lnTo>
                <a:lnTo>
                  <a:pt x="264" y="331"/>
                </a:lnTo>
                <a:close/>
                <a:moveTo>
                  <a:pt x="182" y="110"/>
                </a:moveTo>
                <a:lnTo>
                  <a:pt x="182" y="110"/>
                </a:lnTo>
                <a:lnTo>
                  <a:pt x="184" y="110"/>
                </a:lnTo>
                <a:lnTo>
                  <a:pt x="186" y="107"/>
                </a:lnTo>
                <a:lnTo>
                  <a:pt x="186" y="107"/>
                </a:lnTo>
                <a:lnTo>
                  <a:pt x="182" y="110"/>
                </a:lnTo>
                <a:lnTo>
                  <a:pt x="182" y="110"/>
                </a:lnTo>
                <a:close/>
                <a:moveTo>
                  <a:pt x="74" y="334"/>
                </a:moveTo>
                <a:lnTo>
                  <a:pt x="74" y="334"/>
                </a:lnTo>
                <a:lnTo>
                  <a:pt x="74" y="334"/>
                </a:lnTo>
                <a:lnTo>
                  <a:pt x="74" y="334"/>
                </a:lnTo>
                <a:lnTo>
                  <a:pt x="75" y="330"/>
                </a:lnTo>
                <a:lnTo>
                  <a:pt x="75" y="330"/>
                </a:lnTo>
                <a:lnTo>
                  <a:pt x="75" y="330"/>
                </a:lnTo>
                <a:lnTo>
                  <a:pt x="75" y="330"/>
                </a:lnTo>
                <a:lnTo>
                  <a:pt x="74" y="334"/>
                </a:lnTo>
                <a:lnTo>
                  <a:pt x="74" y="334"/>
                </a:lnTo>
                <a:close/>
                <a:moveTo>
                  <a:pt x="186" y="118"/>
                </a:moveTo>
                <a:lnTo>
                  <a:pt x="186" y="118"/>
                </a:lnTo>
                <a:lnTo>
                  <a:pt x="189" y="120"/>
                </a:lnTo>
                <a:lnTo>
                  <a:pt x="190" y="118"/>
                </a:lnTo>
                <a:lnTo>
                  <a:pt x="190" y="118"/>
                </a:lnTo>
                <a:lnTo>
                  <a:pt x="187" y="117"/>
                </a:lnTo>
                <a:lnTo>
                  <a:pt x="187" y="117"/>
                </a:lnTo>
                <a:lnTo>
                  <a:pt x="186" y="118"/>
                </a:lnTo>
                <a:lnTo>
                  <a:pt x="186" y="118"/>
                </a:lnTo>
                <a:close/>
                <a:moveTo>
                  <a:pt x="38" y="272"/>
                </a:moveTo>
                <a:lnTo>
                  <a:pt x="38" y="272"/>
                </a:lnTo>
                <a:lnTo>
                  <a:pt x="39" y="272"/>
                </a:lnTo>
                <a:lnTo>
                  <a:pt x="39" y="272"/>
                </a:lnTo>
                <a:lnTo>
                  <a:pt x="38" y="267"/>
                </a:lnTo>
                <a:lnTo>
                  <a:pt x="38" y="267"/>
                </a:lnTo>
                <a:lnTo>
                  <a:pt x="38" y="270"/>
                </a:lnTo>
                <a:lnTo>
                  <a:pt x="38" y="272"/>
                </a:lnTo>
                <a:lnTo>
                  <a:pt x="38" y="272"/>
                </a:lnTo>
                <a:close/>
                <a:moveTo>
                  <a:pt x="92" y="343"/>
                </a:moveTo>
                <a:lnTo>
                  <a:pt x="92" y="343"/>
                </a:lnTo>
                <a:lnTo>
                  <a:pt x="95" y="343"/>
                </a:lnTo>
                <a:lnTo>
                  <a:pt x="95" y="343"/>
                </a:lnTo>
                <a:lnTo>
                  <a:pt x="95" y="341"/>
                </a:lnTo>
                <a:lnTo>
                  <a:pt x="93" y="341"/>
                </a:lnTo>
                <a:lnTo>
                  <a:pt x="93" y="341"/>
                </a:lnTo>
                <a:lnTo>
                  <a:pt x="92" y="343"/>
                </a:lnTo>
                <a:lnTo>
                  <a:pt x="92" y="343"/>
                </a:lnTo>
                <a:close/>
                <a:moveTo>
                  <a:pt x="32" y="76"/>
                </a:moveTo>
                <a:lnTo>
                  <a:pt x="32" y="76"/>
                </a:lnTo>
                <a:lnTo>
                  <a:pt x="32" y="70"/>
                </a:lnTo>
                <a:lnTo>
                  <a:pt x="32" y="70"/>
                </a:lnTo>
                <a:lnTo>
                  <a:pt x="31" y="73"/>
                </a:lnTo>
                <a:lnTo>
                  <a:pt x="32" y="76"/>
                </a:lnTo>
                <a:lnTo>
                  <a:pt x="32" y="76"/>
                </a:lnTo>
                <a:close/>
                <a:moveTo>
                  <a:pt x="39" y="93"/>
                </a:moveTo>
                <a:lnTo>
                  <a:pt x="39" y="93"/>
                </a:lnTo>
                <a:lnTo>
                  <a:pt x="41" y="93"/>
                </a:lnTo>
                <a:lnTo>
                  <a:pt x="41" y="93"/>
                </a:lnTo>
                <a:lnTo>
                  <a:pt x="41" y="90"/>
                </a:lnTo>
                <a:lnTo>
                  <a:pt x="41" y="90"/>
                </a:lnTo>
                <a:lnTo>
                  <a:pt x="41" y="88"/>
                </a:lnTo>
                <a:lnTo>
                  <a:pt x="41" y="88"/>
                </a:lnTo>
                <a:lnTo>
                  <a:pt x="39" y="93"/>
                </a:lnTo>
                <a:lnTo>
                  <a:pt x="39" y="93"/>
                </a:lnTo>
                <a:close/>
                <a:moveTo>
                  <a:pt x="98" y="97"/>
                </a:moveTo>
                <a:lnTo>
                  <a:pt x="98" y="97"/>
                </a:lnTo>
                <a:lnTo>
                  <a:pt x="95" y="97"/>
                </a:lnTo>
                <a:lnTo>
                  <a:pt x="93" y="97"/>
                </a:lnTo>
                <a:lnTo>
                  <a:pt x="93" y="97"/>
                </a:lnTo>
                <a:lnTo>
                  <a:pt x="95" y="97"/>
                </a:lnTo>
                <a:lnTo>
                  <a:pt x="98" y="97"/>
                </a:lnTo>
                <a:lnTo>
                  <a:pt x="98" y="97"/>
                </a:lnTo>
                <a:close/>
                <a:moveTo>
                  <a:pt x="311" y="328"/>
                </a:moveTo>
                <a:lnTo>
                  <a:pt x="311" y="328"/>
                </a:lnTo>
                <a:lnTo>
                  <a:pt x="315" y="326"/>
                </a:lnTo>
                <a:lnTo>
                  <a:pt x="315" y="326"/>
                </a:lnTo>
                <a:lnTo>
                  <a:pt x="314" y="326"/>
                </a:lnTo>
                <a:lnTo>
                  <a:pt x="311" y="328"/>
                </a:lnTo>
                <a:lnTo>
                  <a:pt x="311" y="328"/>
                </a:lnTo>
                <a:close/>
                <a:moveTo>
                  <a:pt x="64" y="213"/>
                </a:moveTo>
                <a:lnTo>
                  <a:pt x="64" y="213"/>
                </a:lnTo>
                <a:lnTo>
                  <a:pt x="64" y="212"/>
                </a:lnTo>
                <a:lnTo>
                  <a:pt x="64" y="212"/>
                </a:lnTo>
                <a:lnTo>
                  <a:pt x="62" y="213"/>
                </a:lnTo>
                <a:lnTo>
                  <a:pt x="62" y="213"/>
                </a:lnTo>
                <a:lnTo>
                  <a:pt x="59" y="216"/>
                </a:lnTo>
                <a:lnTo>
                  <a:pt x="59" y="216"/>
                </a:lnTo>
                <a:lnTo>
                  <a:pt x="59" y="216"/>
                </a:lnTo>
                <a:lnTo>
                  <a:pt x="59" y="216"/>
                </a:lnTo>
                <a:lnTo>
                  <a:pt x="64" y="213"/>
                </a:lnTo>
                <a:lnTo>
                  <a:pt x="64" y="213"/>
                </a:lnTo>
                <a:close/>
                <a:moveTo>
                  <a:pt x="45" y="182"/>
                </a:moveTo>
                <a:lnTo>
                  <a:pt x="45" y="182"/>
                </a:lnTo>
                <a:lnTo>
                  <a:pt x="45" y="182"/>
                </a:lnTo>
                <a:lnTo>
                  <a:pt x="45" y="182"/>
                </a:lnTo>
                <a:lnTo>
                  <a:pt x="44" y="188"/>
                </a:lnTo>
                <a:lnTo>
                  <a:pt x="44" y="188"/>
                </a:lnTo>
                <a:lnTo>
                  <a:pt x="45" y="185"/>
                </a:lnTo>
                <a:lnTo>
                  <a:pt x="45" y="185"/>
                </a:lnTo>
                <a:lnTo>
                  <a:pt x="45" y="182"/>
                </a:lnTo>
                <a:lnTo>
                  <a:pt x="45" y="182"/>
                </a:lnTo>
                <a:close/>
                <a:moveTo>
                  <a:pt x="159" y="98"/>
                </a:moveTo>
                <a:lnTo>
                  <a:pt x="159" y="98"/>
                </a:lnTo>
                <a:lnTo>
                  <a:pt x="159" y="98"/>
                </a:lnTo>
                <a:lnTo>
                  <a:pt x="159" y="98"/>
                </a:lnTo>
                <a:lnTo>
                  <a:pt x="165" y="100"/>
                </a:lnTo>
                <a:lnTo>
                  <a:pt x="165" y="100"/>
                </a:lnTo>
                <a:lnTo>
                  <a:pt x="165" y="98"/>
                </a:lnTo>
                <a:lnTo>
                  <a:pt x="165" y="98"/>
                </a:lnTo>
                <a:lnTo>
                  <a:pt x="159" y="98"/>
                </a:lnTo>
                <a:lnTo>
                  <a:pt x="159" y="98"/>
                </a:lnTo>
                <a:close/>
                <a:moveTo>
                  <a:pt x="155" y="95"/>
                </a:moveTo>
                <a:lnTo>
                  <a:pt x="155" y="95"/>
                </a:lnTo>
                <a:lnTo>
                  <a:pt x="155" y="94"/>
                </a:lnTo>
                <a:lnTo>
                  <a:pt x="155" y="94"/>
                </a:lnTo>
                <a:lnTo>
                  <a:pt x="149" y="94"/>
                </a:lnTo>
                <a:lnTo>
                  <a:pt x="149" y="94"/>
                </a:lnTo>
                <a:lnTo>
                  <a:pt x="149" y="95"/>
                </a:lnTo>
                <a:lnTo>
                  <a:pt x="149" y="95"/>
                </a:lnTo>
                <a:lnTo>
                  <a:pt x="155" y="95"/>
                </a:lnTo>
                <a:lnTo>
                  <a:pt x="155" y="95"/>
                </a:lnTo>
                <a:close/>
                <a:moveTo>
                  <a:pt x="292" y="49"/>
                </a:moveTo>
                <a:lnTo>
                  <a:pt x="292" y="49"/>
                </a:lnTo>
                <a:lnTo>
                  <a:pt x="288" y="47"/>
                </a:lnTo>
                <a:lnTo>
                  <a:pt x="288" y="47"/>
                </a:lnTo>
                <a:lnTo>
                  <a:pt x="288" y="47"/>
                </a:lnTo>
                <a:lnTo>
                  <a:pt x="288" y="47"/>
                </a:lnTo>
                <a:lnTo>
                  <a:pt x="290" y="49"/>
                </a:lnTo>
                <a:lnTo>
                  <a:pt x="292" y="49"/>
                </a:lnTo>
                <a:lnTo>
                  <a:pt x="292" y="49"/>
                </a:lnTo>
                <a:close/>
                <a:moveTo>
                  <a:pt x="81" y="181"/>
                </a:moveTo>
                <a:lnTo>
                  <a:pt x="81" y="181"/>
                </a:lnTo>
                <a:lnTo>
                  <a:pt x="79" y="182"/>
                </a:lnTo>
                <a:lnTo>
                  <a:pt x="78" y="185"/>
                </a:lnTo>
                <a:lnTo>
                  <a:pt x="78" y="185"/>
                </a:lnTo>
                <a:lnTo>
                  <a:pt x="81" y="181"/>
                </a:lnTo>
                <a:lnTo>
                  <a:pt x="81" y="181"/>
                </a:lnTo>
                <a:close/>
                <a:moveTo>
                  <a:pt x="226" y="222"/>
                </a:moveTo>
                <a:lnTo>
                  <a:pt x="226" y="222"/>
                </a:lnTo>
                <a:lnTo>
                  <a:pt x="227" y="219"/>
                </a:lnTo>
                <a:lnTo>
                  <a:pt x="227" y="218"/>
                </a:lnTo>
                <a:lnTo>
                  <a:pt x="227" y="218"/>
                </a:lnTo>
                <a:lnTo>
                  <a:pt x="226" y="219"/>
                </a:lnTo>
                <a:lnTo>
                  <a:pt x="226" y="222"/>
                </a:lnTo>
                <a:lnTo>
                  <a:pt x="226" y="222"/>
                </a:lnTo>
                <a:close/>
                <a:moveTo>
                  <a:pt x="133" y="311"/>
                </a:moveTo>
                <a:lnTo>
                  <a:pt x="133" y="311"/>
                </a:lnTo>
                <a:lnTo>
                  <a:pt x="135" y="310"/>
                </a:lnTo>
                <a:lnTo>
                  <a:pt x="135" y="310"/>
                </a:lnTo>
                <a:lnTo>
                  <a:pt x="135" y="309"/>
                </a:lnTo>
                <a:lnTo>
                  <a:pt x="135" y="309"/>
                </a:lnTo>
                <a:lnTo>
                  <a:pt x="133" y="310"/>
                </a:lnTo>
                <a:lnTo>
                  <a:pt x="133" y="311"/>
                </a:lnTo>
                <a:lnTo>
                  <a:pt x="133" y="311"/>
                </a:lnTo>
                <a:close/>
                <a:moveTo>
                  <a:pt x="120" y="191"/>
                </a:moveTo>
                <a:lnTo>
                  <a:pt x="120" y="191"/>
                </a:lnTo>
                <a:lnTo>
                  <a:pt x="123" y="188"/>
                </a:lnTo>
                <a:lnTo>
                  <a:pt x="123" y="188"/>
                </a:lnTo>
                <a:lnTo>
                  <a:pt x="120" y="189"/>
                </a:lnTo>
                <a:lnTo>
                  <a:pt x="120" y="189"/>
                </a:lnTo>
                <a:lnTo>
                  <a:pt x="120" y="191"/>
                </a:lnTo>
                <a:lnTo>
                  <a:pt x="120" y="191"/>
                </a:lnTo>
                <a:close/>
                <a:moveTo>
                  <a:pt x="230" y="340"/>
                </a:moveTo>
                <a:lnTo>
                  <a:pt x="230" y="340"/>
                </a:lnTo>
                <a:lnTo>
                  <a:pt x="227" y="340"/>
                </a:lnTo>
                <a:lnTo>
                  <a:pt x="227" y="340"/>
                </a:lnTo>
                <a:lnTo>
                  <a:pt x="228" y="341"/>
                </a:lnTo>
                <a:lnTo>
                  <a:pt x="230" y="341"/>
                </a:lnTo>
                <a:lnTo>
                  <a:pt x="230" y="341"/>
                </a:lnTo>
                <a:lnTo>
                  <a:pt x="230" y="340"/>
                </a:lnTo>
                <a:lnTo>
                  <a:pt x="230" y="340"/>
                </a:lnTo>
                <a:close/>
                <a:moveTo>
                  <a:pt x="84" y="327"/>
                </a:moveTo>
                <a:lnTo>
                  <a:pt x="84" y="327"/>
                </a:lnTo>
                <a:lnTo>
                  <a:pt x="82" y="327"/>
                </a:lnTo>
                <a:lnTo>
                  <a:pt x="81" y="327"/>
                </a:lnTo>
                <a:lnTo>
                  <a:pt x="81" y="327"/>
                </a:lnTo>
                <a:lnTo>
                  <a:pt x="82" y="328"/>
                </a:lnTo>
                <a:lnTo>
                  <a:pt x="82" y="328"/>
                </a:lnTo>
                <a:lnTo>
                  <a:pt x="84" y="327"/>
                </a:lnTo>
                <a:lnTo>
                  <a:pt x="84" y="327"/>
                </a:lnTo>
                <a:close/>
                <a:moveTo>
                  <a:pt x="69" y="316"/>
                </a:moveTo>
                <a:lnTo>
                  <a:pt x="69" y="316"/>
                </a:lnTo>
                <a:lnTo>
                  <a:pt x="72" y="316"/>
                </a:lnTo>
                <a:lnTo>
                  <a:pt x="72" y="316"/>
                </a:lnTo>
                <a:lnTo>
                  <a:pt x="72" y="314"/>
                </a:lnTo>
                <a:lnTo>
                  <a:pt x="72" y="314"/>
                </a:lnTo>
                <a:lnTo>
                  <a:pt x="69" y="314"/>
                </a:lnTo>
                <a:lnTo>
                  <a:pt x="69" y="314"/>
                </a:lnTo>
                <a:lnTo>
                  <a:pt x="69" y="316"/>
                </a:lnTo>
                <a:lnTo>
                  <a:pt x="69" y="316"/>
                </a:lnTo>
                <a:close/>
                <a:moveTo>
                  <a:pt x="159" y="20"/>
                </a:moveTo>
                <a:lnTo>
                  <a:pt x="159" y="20"/>
                </a:lnTo>
                <a:lnTo>
                  <a:pt x="155" y="20"/>
                </a:lnTo>
                <a:lnTo>
                  <a:pt x="155" y="20"/>
                </a:lnTo>
                <a:lnTo>
                  <a:pt x="157" y="22"/>
                </a:lnTo>
                <a:lnTo>
                  <a:pt x="157" y="22"/>
                </a:lnTo>
                <a:lnTo>
                  <a:pt x="159" y="22"/>
                </a:lnTo>
                <a:lnTo>
                  <a:pt x="159" y="20"/>
                </a:lnTo>
                <a:lnTo>
                  <a:pt x="159" y="20"/>
                </a:lnTo>
                <a:close/>
                <a:moveTo>
                  <a:pt x="112" y="211"/>
                </a:moveTo>
                <a:lnTo>
                  <a:pt x="112" y="211"/>
                </a:lnTo>
                <a:lnTo>
                  <a:pt x="115" y="212"/>
                </a:lnTo>
                <a:lnTo>
                  <a:pt x="115" y="212"/>
                </a:lnTo>
                <a:lnTo>
                  <a:pt x="116" y="212"/>
                </a:lnTo>
                <a:lnTo>
                  <a:pt x="116" y="212"/>
                </a:lnTo>
                <a:lnTo>
                  <a:pt x="115" y="211"/>
                </a:lnTo>
                <a:lnTo>
                  <a:pt x="112" y="211"/>
                </a:lnTo>
                <a:lnTo>
                  <a:pt x="112" y="211"/>
                </a:lnTo>
                <a:close/>
                <a:moveTo>
                  <a:pt x="103" y="22"/>
                </a:moveTo>
                <a:lnTo>
                  <a:pt x="103" y="22"/>
                </a:lnTo>
                <a:lnTo>
                  <a:pt x="105" y="22"/>
                </a:lnTo>
                <a:lnTo>
                  <a:pt x="106" y="20"/>
                </a:lnTo>
                <a:lnTo>
                  <a:pt x="106" y="20"/>
                </a:lnTo>
                <a:lnTo>
                  <a:pt x="105" y="20"/>
                </a:lnTo>
                <a:lnTo>
                  <a:pt x="103" y="22"/>
                </a:lnTo>
                <a:lnTo>
                  <a:pt x="103" y="22"/>
                </a:lnTo>
                <a:close/>
                <a:moveTo>
                  <a:pt x="277" y="20"/>
                </a:moveTo>
                <a:lnTo>
                  <a:pt x="277" y="20"/>
                </a:lnTo>
                <a:lnTo>
                  <a:pt x="277" y="19"/>
                </a:lnTo>
                <a:lnTo>
                  <a:pt x="277" y="19"/>
                </a:lnTo>
                <a:lnTo>
                  <a:pt x="273" y="19"/>
                </a:lnTo>
                <a:lnTo>
                  <a:pt x="273" y="19"/>
                </a:lnTo>
                <a:lnTo>
                  <a:pt x="274" y="20"/>
                </a:lnTo>
                <a:lnTo>
                  <a:pt x="277" y="20"/>
                </a:lnTo>
                <a:lnTo>
                  <a:pt x="277" y="20"/>
                </a:lnTo>
                <a:close/>
                <a:moveTo>
                  <a:pt x="351" y="158"/>
                </a:moveTo>
                <a:lnTo>
                  <a:pt x="351" y="158"/>
                </a:lnTo>
                <a:lnTo>
                  <a:pt x="351" y="154"/>
                </a:lnTo>
                <a:lnTo>
                  <a:pt x="351" y="154"/>
                </a:lnTo>
                <a:lnTo>
                  <a:pt x="349" y="157"/>
                </a:lnTo>
                <a:lnTo>
                  <a:pt x="351" y="158"/>
                </a:lnTo>
                <a:lnTo>
                  <a:pt x="351" y="158"/>
                </a:lnTo>
                <a:close/>
                <a:moveTo>
                  <a:pt x="139" y="202"/>
                </a:moveTo>
                <a:lnTo>
                  <a:pt x="139" y="202"/>
                </a:lnTo>
                <a:lnTo>
                  <a:pt x="140" y="202"/>
                </a:lnTo>
                <a:lnTo>
                  <a:pt x="140" y="202"/>
                </a:lnTo>
                <a:lnTo>
                  <a:pt x="138" y="198"/>
                </a:lnTo>
                <a:lnTo>
                  <a:pt x="138" y="198"/>
                </a:lnTo>
                <a:lnTo>
                  <a:pt x="138" y="198"/>
                </a:lnTo>
                <a:lnTo>
                  <a:pt x="138" y="198"/>
                </a:lnTo>
                <a:lnTo>
                  <a:pt x="139" y="202"/>
                </a:lnTo>
                <a:lnTo>
                  <a:pt x="139" y="202"/>
                </a:lnTo>
                <a:close/>
                <a:moveTo>
                  <a:pt x="44" y="201"/>
                </a:moveTo>
                <a:lnTo>
                  <a:pt x="44" y="201"/>
                </a:lnTo>
                <a:lnTo>
                  <a:pt x="45" y="199"/>
                </a:lnTo>
                <a:lnTo>
                  <a:pt x="45" y="199"/>
                </a:lnTo>
                <a:lnTo>
                  <a:pt x="45" y="199"/>
                </a:lnTo>
                <a:lnTo>
                  <a:pt x="45" y="198"/>
                </a:lnTo>
                <a:lnTo>
                  <a:pt x="45" y="198"/>
                </a:lnTo>
                <a:lnTo>
                  <a:pt x="45" y="198"/>
                </a:lnTo>
                <a:lnTo>
                  <a:pt x="45" y="198"/>
                </a:lnTo>
                <a:lnTo>
                  <a:pt x="44" y="198"/>
                </a:lnTo>
                <a:lnTo>
                  <a:pt x="44" y="198"/>
                </a:lnTo>
                <a:lnTo>
                  <a:pt x="44" y="201"/>
                </a:lnTo>
                <a:lnTo>
                  <a:pt x="44" y="201"/>
                </a:lnTo>
                <a:close/>
                <a:moveTo>
                  <a:pt x="176" y="336"/>
                </a:moveTo>
                <a:lnTo>
                  <a:pt x="176" y="336"/>
                </a:lnTo>
                <a:lnTo>
                  <a:pt x="176" y="336"/>
                </a:lnTo>
                <a:lnTo>
                  <a:pt x="176" y="336"/>
                </a:lnTo>
                <a:lnTo>
                  <a:pt x="180" y="336"/>
                </a:lnTo>
                <a:lnTo>
                  <a:pt x="180" y="336"/>
                </a:lnTo>
                <a:lnTo>
                  <a:pt x="180" y="336"/>
                </a:lnTo>
                <a:lnTo>
                  <a:pt x="180" y="336"/>
                </a:lnTo>
                <a:lnTo>
                  <a:pt x="176" y="336"/>
                </a:lnTo>
                <a:lnTo>
                  <a:pt x="176" y="336"/>
                </a:lnTo>
                <a:close/>
                <a:moveTo>
                  <a:pt x="165" y="30"/>
                </a:moveTo>
                <a:lnTo>
                  <a:pt x="165" y="30"/>
                </a:lnTo>
                <a:lnTo>
                  <a:pt x="167" y="30"/>
                </a:lnTo>
                <a:lnTo>
                  <a:pt x="169" y="30"/>
                </a:lnTo>
                <a:lnTo>
                  <a:pt x="169" y="30"/>
                </a:lnTo>
                <a:lnTo>
                  <a:pt x="167" y="29"/>
                </a:lnTo>
                <a:lnTo>
                  <a:pt x="165" y="30"/>
                </a:lnTo>
                <a:lnTo>
                  <a:pt x="165" y="30"/>
                </a:lnTo>
                <a:close/>
                <a:moveTo>
                  <a:pt x="301" y="26"/>
                </a:moveTo>
                <a:lnTo>
                  <a:pt x="301" y="26"/>
                </a:lnTo>
                <a:lnTo>
                  <a:pt x="300" y="27"/>
                </a:lnTo>
                <a:lnTo>
                  <a:pt x="300" y="27"/>
                </a:lnTo>
                <a:lnTo>
                  <a:pt x="304" y="27"/>
                </a:lnTo>
                <a:lnTo>
                  <a:pt x="304" y="27"/>
                </a:lnTo>
                <a:lnTo>
                  <a:pt x="304" y="27"/>
                </a:lnTo>
                <a:lnTo>
                  <a:pt x="304" y="27"/>
                </a:lnTo>
                <a:lnTo>
                  <a:pt x="301" y="26"/>
                </a:lnTo>
                <a:lnTo>
                  <a:pt x="301" y="26"/>
                </a:lnTo>
                <a:close/>
                <a:moveTo>
                  <a:pt x="217" y="321"/>
                </a:moveTo>
                <a:lnTo>
                  <a:pt x="217" y="321"/>
                </a:lnTo>
                <a:lnTo>
                  <a:pt x="217" y="321"/>
                </a:lnTo>
                <a:lnTo>
                  <a:pt x="217" y="321"/>
                </a:lnTo>
                <a:lnTo>
                  <a:pt x="221" y="320"/>
                </a:lnTo>
                <a:lnTo>
                  <a:pt x="221" y="320"/>
                </a:lnTo>
                <a:lnTo>
                  <a:pt x="219" y="320"/>
                </a:lnTo>
                <a:lnTo>
                  <a:pt x="217" y="321"/>
                </a:lnTo>
                <a:lnTo>
                  <a:pt x="217" y="321"/>
                </a:lnTo>
                <a:close/>
                <a:moveTo>
                  <a:pt x="298" y="24"/>
                </a:moveTo>
                <a:lnTo>
                  <a:pt x="298" y="24"/>
                </a:lnTo>
                <a:lnTo>
                  <a:pt x="298" y="24"/>
                </a:lnTo>
                <a:lnTo>
                  <a:pt x="298" y="24"/>
                </a:lnTo>
                <a:lnTo>
                  <a:pt x="295" y="26"/>
                </a:lnTo>
                <a:lnTo>
                  <a:pt x="295" y="26"/>
                </a:lnTo>
                <a:lnTo>
                  <a:pt x="297" y="26"/>
                </a:lnTo>
                <a:lnTo>
                  <a:pt x="297" y="26"/>
                </a:lnTo>
                <a:lnTo>
                  <a:pt x="298" y="24"/>
                </a:lnTo>
                <a:lnTo>
                  <a:pt x="298" y="24"/>
                </a:lnTo>
                <a:close/>
                <a:moveTo>
                  <a:pt x="334" y="266"/>
                </a:moveTo>
                <a:lnTo>
                  <a:pt x="334" y="266"/>
                </a:lnTo>
                <a:lnTo>
                  <a:pt x="334" y="265"/>
                </a:lnTo>
                <a:lnTo>
                  <a:pt x="335" y="262"/>
                </a:lnTo>
                <a:lnTo>
                  <a:pt x="335" y="262"/>
                </a:lnTo>
                <a:lnTo>
                  <a:pt x="334" y="263"/>
                </a:lnTo>
                <a:lnTo>
                  <a:pt x="334" y="263"/>
                </a:lnTo>
                <a:lnTo>
                  <a:pt x="334" y="266"/>
                </a:lnTo>
                <a:lnTo>
                  <a:pt x="334" y="266"/>
                </a:lnTo>
                <a:close/>
                <a:moveTo>
                  <a:pt x="255" y="41"/>
                </a:moveTo>
                <a:lnTo>
                  <a:pt x="255" y="41"/>
                </a:lnTo>
                <a:lnTo>
                  <a:pt x="261" y="43"/>
                </a:lnTo>
                <a:lnTo>
                  <a:pt x="261" y="43"/>
                </a:lnTo>
                <a:lnTo>
                  <a:pt x="258" y="41"/>
                </a:lnTo>
                <a:lnTo>
                  <a:pt x="255" y="41"/>
                </a:lnTo>
                <a:lnTo>
                  <a:pt x="255" y="41"/>
                </a:lnTo>
                <a:close/>
                <a:moveTo>
                  <a:pt x="35" y="94"/>
                </a:moveTo>
                <a:lnTo>
                  <a:pt x="35" y="94"/>
                </a:lnTo>
                <a:lnTo>
                  <a:pt x="37" y="95"/>
                </a:lnTo>
                <a:lnTo>
                  <a:pt x="37" y="95"/>
                </a:lnTo>
                <a:lnTo>
                  <a:pt x="37" y="93"/>
                </a:lnTo>
                <a:lnTo>
                  <a:pt x="37" y="93"/>
                </a:lnTo>
                <a:lnTo>
                  <a:pt x="35" y="94"/>
                </a:lnTo>
                <a:lnTo>
                  <a:pt x="35" y="94"/>
                </a:lnTo>
                <a:close/>
                <a:moveTo>
                  <a:pt x="49" y="186"/>
                </a:moveTo>
                <a:lnTo>
                  <a:pt x="49" y="186"/>
                </a:lnTo>
                <a:lnTo>
                  <a:pt x="49" y="188"/>
                </a:lnTo>
                <a:lnTo>
                  <a:pt x="48" y="189"/>
                </a:lnTo>
                <a:lnTo>
                  <a:pt x="48" y="189"/>
                </a:lnTo>
                <a:lnTo>
                  <a:pt x="49" y="188"/>
                </a:lnTo>
                <a:lnTo>
                  <a:pt x="49" y="186"/>
                </a:lnTo>
                <a:lnTo>
                  <a:pt x="49" y="186"/>
                </a:lnTo>
                <a:close/>
                <a:moveTo>
                  <a:pt x="334" y="53"/>
                </a:moveTo>
                <a:lnTo>
                  <a:pt x="334" y="53"/>
                </a:lnTo>
                <a:lnTo>
                  <a:pt x="335" y="53"/>
                </a:lnTo>
                <a:lnTo>
                  <a:pt x="335" y="53"/>
                </a:lnTo>
                <a:lnTo>
                  <a:pt x="334" y="51"/>
                </a:lnTo>
                <a:lnTo>
                  <a:pt x="334" y="50"/>
                </a:lnTo>
                <a:lnTo>
                  <a:pt x="334" y="50"/>
                </a:lnTo>
                <a:lnTo>
                  <a:pt x="332" y="51"/>
                </a:lnTo>
                <a:lnTo>
                  <a:pt x="332" y="51"/>
                </a:lnTo>
                <a:lnTo>
                  <a:pt x="334" y="53"/>
                </a:lnTo>
                <a:lnTo>
                  <a:pt x="334" y="53"/>
                </a:lnTo>
                <a:close/>
                <a:moveTo>
                  <a:pt x="190" y="324"/>
                </a:moveTo>
                <a:lnTo>
                  <a:pt x="190" y="324"/>
                </a:lnTo>
                <a:lnTo>
                  <a:pt x="190" y="324"/>
                </a:lnTo>
                <a:lnTo>
                  <a:pt x="190" y="324"/>
                </a:lnTo>
                <a:lnTo>
                  <a:pt x="184" y="324"/>
                </a:lnTo>
                <a:lnTo>
                  <a:pt x="184" y="324"/>
                </a:lnTo>
                <a:lnTo>
                  <a:pt x="184" y="324"/>
                </a:lnTo>
                <a:lnTo>
                  <a:pt x="184" y="324"/>
                </a:lnTo>
                <a:lnTo>
                  <a:pt x="190" y="324"/>
                </a:lnTo>
                <a:lnTo>
                  <a:pt x="190" y="324"/>
                </a:lnTo>
                <a:close/>
                <a:moveTo>
                  <a:pt x="217" y="23"/>
                </a:moveTo>
                <a:lnTo>
                  <a:pt x="217" y="23"/>
                </a:lnTo>
                <a:lnTo>
                  <a:pt x="214" y="22"/>
                </a:lnTo>
                <a:lnTo>
                  <a:pt x="214" y="22"/>
                </a:lnTo>
                <a:lnTo>
                  <a:pt x="214" y="23"/>
                </a:lnTo>
                <a:lnTo>
                  <a:pt x="214" y="23"/>
                </a:lnTo>
                <a:lnTo>
                  <a:pt x="217" y="23"/>
                </a:lnTo>
                <a:lnTo>
                  <a:pt x="217" y="23"/>
                </a:lnTo>
                <a:close/>
                <a:moveTo>
                  <a:pt x="223" y="316"/>
                </a:moveTo>
                <a:lnTo>
                  <a:pt x="223" y="316"/>
                </a:lnTo>
                <a:lnTo>
                  <a:pt x="223" y="317"/>
                </a:lnTo>
                <a:lnTo>
                  <a:pt x="223" y="319"/>
                </a:lnTo>
                <a:lnTo>
                  <a:pt x="223" y="319"/>
                </a:lnTo>
                <a:lnTo>
                  <a:pt x="224" y="317"/>
                </a:lnTo>
                <a:lnTo>
                  <a:pt x="224" y="317"/>
                </a:lnTo>
                <a:lnTo>
                  <a:pt x="223" y="316"/>
                </a:lnTo>
                <a:lnTo>
                  <a:pt x="223" y="316"/>
                </a:lnTo>
                <a:close/>
                <a:moveTo>
                  <a:pt x="307" y="26"/>
                </a:moveTo>
                <a:lnTo>
                  <a:pt x="307" y="26"/>
                </a:lnTo>
                <a:lnTo>
                  <a:pt x="307" y="26"/>
                </a:lnTo>
                <a:lnTo>
                  <a:pt x="307" y="26"/>
                </a:lnTo>
                <a:lnTo>
                  <a:pt x="304" y="23"/>
                </a:lnTo>
                <a:lnTo>
                  <a:pt x="304" y="23"/>
                </a:lnTo>
                <a:lnTo>
                  <a:pt x="304" y="24"/>
                </a:lnTo>
                <a:lnTo>
                  <a:pt x="304" y="24"/>
                </a:lnTo>
                <a:lnTo>
                  <a:pt x="305" y="26"/>
                </a:lnTo>
                <a:lnTo>
                  <a:pt x="307" y="26"/>
                </a:lnTo>
                <a:lnTo>
                  <a:pt x="307" y="26"/>
                </a:lnTo>
                <a:close/>
                <a:moveTo>
                  <a:pt x="52" y="311"/>
                </a:moveTo>
                <a:lnTo>
                  <a:pt x="52" y="311"/>
                </a:lnTo>
                <a:lnTo>
                  <a:pt x="54" y="313"/>
                </a:lnTo>
                <a:lnTo>
                  <a:pt x="54" y="313"/>
                </a:lnTo>
                <a:lnTo>
                  <a:pt x="54" y="310"/>
                </a:lnTo>
                <a:lnTo>
                  <a:pt x="54" y="310"/>
                </a:lnTo>
                <a:lnTo>
                  <a:pt x="52" y="310"/>
                </a:lnTo>
                <a:lnTo>
                  <a:pt x="52" y="310"/>
                </a:lnTo>
                <a:lnTo>
                  <a:pt x="52" y="311"/>
                </a:lnTo>
                <a:lnTo>
                  <a:pt x="52" y="311"/>
                </a:lnTo>
                <a:close/>
                <a:moveTo>
                  <a:pt x="146" y="209"/>
                </a:moveTo>
                <a:lnTo>
                  <a:pt x="146" y="209"/>
                </a:lnTo>
                <a:lnTo>
                  <a:pt x="146" y="206"/>
                </a:lnTo>
                <a:lnTo>
                  <a:pt x="145" y="203"/>
                </a:lnTo>
                <a:lnTo>
                  <a:pt x="145" y="203"/>
                </a:lnTo>
                <a:lnTo>
                  <a:pt x="146" y="209"/>
                </a:lnTo>
                <a:lnTo>
                  <a:pt x="146" y="209"/>
                </a:lnTo>
                <a:close/>
                <a:moveTo>
                  <a:pt x="149" y="24"/>
                </a:moveTo>
                <a:lnTo>
                  <a:pt x="149" y="24"/>
                </a:lnTo>
                <a:lnTo>
                  <a:pt x="155" y="24"/>
                </a:lnTo>
                <a:lnTo>
                  <a:pt x="155" y="24"/>
                </a:lnTo>
                <a:lnTo>
                  <a:pt x="150" y="23"/>
                </a:lnTo>
                <a:lnTo>
                  <a:pt x="150" y="23"/>
                </a:lnTo>
                <a:lnTo>
                  <a:pt x="149" y="24"/>
                </a:lnTo>
                <a:lnTo>
                  <a:pt x="149" y="24"/>
                </a:lnTo>
                <a:close/>
                <a:moveTo>
                  <a:pt x="244" y="13"/>
                </a:moveTo>
                <a:lnTo>
                  <a:pt x="244" y="13"/>
                </a:lnTo>
                <a:lnTo>
                  <a:pt x="244" y="13"/>
                </a:lnTo>
                <a:lnTo>
                  <a:pt x="244" y="13"/>
                </a:lnTo>
                <a:lnTo>
                  <a:pt x="247" y="14"/>
                </a:lnTo>
                <a:lnTo>
                  <a:pt x="247" y="14"/>
                </a:lnTo>
                <a:lnTo>
                  <a:pt x="248" y="13"/>
                </a:lnTo>
                <a:lnTo>
                  <a:pt x="248" y="13"/>
                </a:lnTo>
                <a:lnTo>
                  <a:pt x="244" y="13"/>
                </a:lnTo>
                <a:lnTo>
                  <a:pt x="244" y="13"/>
                </a:lnTo>
                <a:close/>
                <a:moveTo>
                  <a:pt x="284" y="314"/>
                </a:moveTo>
                <a:lnTo>
                  <a:pt x="284" y="314"/>
                </a:lnTo>
                <a:lnTo>
                  <a:pt x="281" y="314"/>
                </a:lnTo>
                <a:lnTo>
                  <a:pt x="278" y="314"/>
                </a:lnTo>
                <a:lnTo>
                  <a:pt x="278" y="314"/>
                </a:lnTo>
                <a:lnTo>
                  <a:pt x="284" y="314"/>
                </a:lnTo>
                <a:lnTo>
                  <a:pt x="284" y="314"/>
                </a:lnTo>
                <a:close/>
                <a:moveTo>
                  <a:pt x="28" y="112"/>
                </a:moveTo>
                <a:lnTo>
                  <a:pt x="28" y="112"/>
                </a:lnTo>
                <a:lnTo>
                  <a:pt x="31" y="111"/>
                </a:lnTo>
                <a:lnTo>
                  <a:pt x="31" y="111"/>
                </a:lnTo>
                <a:lnTo>
                  <a:pt x="31" y="111"/>
                </a:lnTo>
                <a:lnTo>
                  <a:pt x="31" y="111"/>
                </a:lnTo>
                <a:lnTo>
                  <a:pt x="28" y="111"/>
                </a:lnTo>
                <a:lnTo>
                  <a:pt x="28" y="111"/>
                </a:lnTo>
                <a:lnTo>
                  <a:pt x="28" y="112"/>
                </a:lnTo>
                <a:lnTo>
                  <a:pt x="28" y="112"/>
                </a:lnTo>
                <a:close/>
                <a:moveTo>
                  <a:pt x="291" y="40"/>
                </a:moveTo>
                <a:lnTo>
                  <a:pt x="291" y="40"/>
                </a:lnTo>
                <a:lnTo>
                  <a:pt x="290" y="41"/>
                </a:lnTo>
                <a:lnTo>
                  <a:pt x="290" y="41"/>
                </a:lnTo>
                <a:lnTo>
                  <a:pt x="290" y="43"/>
                </a:lnTo>
                <a:lnTo>
                  <a:pt x="290" y="43"/>
                </a:lnTo>
                <a:lnTo>
                  <a:pt x="292" y="40"/>
                </a:lnTo>
                <a:lnTo>
                  <a:pt x="292" y="40"/>
                </a:lnTo>
                <a:lnTo>
                  <a:pt x="291" y="40"/>
                </a:lnTo>
                <a:lnTo>
                  <a:pt x="291" y="40"/>
                </a:lnTo>
                <a:close/>
                <a:moveTo>
                  <a:pt x="69" y="301"/>
                </a:moveTo>
                <a:lnTo>
                  <a:pt x="69" y="301"/>
                </a:lnTo>
                <a:lnTo>
                  <a:pt x="69" y="301"/>
                </a:lnTo>
                <a:lnTo>
                  <a:pt x="69" y="301"/>
                </a:lnTo>
                <a:lnTo>
                  <a:pt x="68" y="300"/>
                </a:lnTo>
                <a:lnTo>
                  <a:pt x="65" y="300"/>
                </a:lnTo>
                <a:lnTo>
                  <a:pt x="65" y="300"/>
                </a:lnTo>
                <a:lnTo>
                  <a:pt x="69" y="301"/>
                </a:lnTo>
                <a:lnTo>
                  <a:pt x="69" y="301"/>
                </a:lnTo>
                <a:close/>
                <a:moveTo>
                  <a:pt x="55" y="29"/>
                </a:moveTo>
                <a:lnTo>
                  <a:pt x="55" y="29"/>
                </a:lnTo>
                <a:lnTo>
                  <a:pt x="54" y="29"/>
                </a:lnTo>
                <a:lnTo>
                  <a:pt x="54" y="30"/>
                </a:lnTo>
                <a:lnTo>
                  <a:pt x="54" y="30"/>
                </a:lnTo>
                <a:lnTo>
                  <a:pt x="55" y="30"/>
                </a:lnTo>
                <a:lnTo>
                  <a:pt x="55" y="29"/>
                </a:lnTo>
                <a:lnTo>
                  <a:pt x="55" y="29"/>
                </a:lnTo>
                <a:close/>
                <a:moveTo>
                  <a:pt x="45" y="269"/>
                </a:moveTo>
                <a:lnTo>
                  <a:pt x="45" y="269"/>
                </a:lnTo>
                <a:lnTo>
                  <a:pt x="49" y="274"/>
                </a:lnTo>
                <a:lnTo>
                  <a:pt x="49" y="274"/>
                </a:lnTo>
                <a:lnTo>
                  <a:pt x="47" y="269"/>
                </a:lnTo>
                <a:lnTo>
                  <a:pt x="47" y="269"/>
                </a:lnTo>
                <a:lnTo>
                  <a:pt x="45" y="269"/>
                </a:lnTo>
                <a:lnTo>
                  <a:pt x="45" y="269"/>
                </a:lnTo>
                <a:close/>
                <a:moveTo>
                  <a:pt x="274" y="16"/>
                </a:moveTo>
                <a:lnTo>
                  <a:pt x="274" y="16"/>
                </a:lnTo>
                <a:lnTo>
                  <a:pt x="274" y="16"/>
                </a:lnTo>
                <a:lnTo>
                  <a:pt x="274" y="16"/>
                </a:lnTo>
                <a:lnTo>
                  <a:pt x="271" y="14"/>
                </a:lnTo>
                <a:lnTo>
                  <a:pt x="271" y="14"/>
                </a:lnTo>
                <a:lnTo>
                  <a:pt x="270" y="16"/>
                </a:lnTo>
                <a:lnTo>
                  <a:pt x="270" y="16"/>
                </a:lnTo>
                <a:lnTo>
                  <a:pt x="270" y="16"/>
                </a:lnTo>
                <a:lnTo>
                  <a:pt x="274" y="16"/>
                </a:lnTo>
                <a:lnTo>
                  <a:pt x="274" y="16"/>
                </a:lnTo>
                <a:close/>
                <a:moveTo>
                  <a:pt x="138" y="14"/>
                </a:moveTo>
                <a:lnTo>
                  <a:pt x="138" y="14"/>
                </a:lnTo>
                <a:lnTo>
                  <a:pt x="143" y="14"/>
                </a:lnTo>
                <a:lnTo>
                  <a:pt x="143" y="14"/>
                </a:lnTo>
                <a:lnTo>
                  <a:pt x="138" y="14"/>
                </a:lnTo>
                <a:lnTo>
                  <a:pt x="138" y="14"/>
                </a:lnTo>
                <a:close/>
                <a:moveTo>
                  <a:pt x="248" y="209"/>
                </a:moveTo>
                <a:lnTo>
                  <a:pt x="248" y="209"/>
                </a:lnTo>
                <a:lnTo>
                  <a:pt x="248" y="209"/>
                </a:lnTo>
                <a:lnTo>
                  <a:pt x="248" y="209"/>
                </a:lnTo>
                <a:lnTo>
                  <a:pt x="247" y="213"/>
                </a:lnTo>
                <a:lnTo>
                  <a:pt x="247" y="213"/>
                </a:lnTo>
                <a:lnTo>
                  <a:pt x="248" y="213"/>
                </a:lnTo>
                <a:lnTo>
                  <a:pt x="248" y="213"/>
                </a:lnTo>
                <a:lnTo>
                  <a:pt x="248" y="209"/>
                </a:lnTo>
                <a:lnTo>
                  <a:pt x="248" y="209"/>
                </a:lnTo>
                <a:close/>
                <a:moveTo>
                  <a:pt x="341" y="111"/>
                </a:moveTo>
                <a:lnTo>
                  <a:pt x="341" y="111"/>
                </a:lnTo>
                <a:lnTo>
                  <a:pt x="341" y="107"/>
                </a:lnTo>
                <a:lnTo>
                  <a:pt x="341" y="107"/>
                </a:lnTo>
                <a:lnTo>
                  <a:pt x="341" y="110"/>
                </a:lnTo>
                <a:lnTo>
                  <a:pt x="341" y="111"/>
                </a:lnTo>
                <a:lnTo>
                  <a:pt x="341" y="111"/>
                </a:lnTo>
                <a:close/>
                <a:moveTo>
                  <a:pt x="264" y="24"/>
                </a:moveTo>
                <a:lnTo>
                  <a:pt x="264" y="24"/>
                </a:lnTo>
                <a:lnTo>
                  <a:pt x="268" y="26"/>
                </a:lnTo>
                <a:lnTo>
                  <a:pt x="268" y="26"/>
                </a:lnTo>
                <a:lnTo>
                  <a:pt x="268" y="26"/>
                </a:lnTo>
                <a:lnTo>
                  <a:pt x="268" y="26"/>
                </a:lnTo>
                <a:lnTo>
                  <a:pt x="264" y="24"/>
                </a:lnTo>
                <a:lnTo>
                  <a:pt x="264" y="24"/>
                </a:lnTo>
                <a:close/>
                <a:moveTo>
                  <a:pt x="346" y="90"/>
                </a:moveTo>
                <a:lnTo>
                  <a:pt x="346" y="90"/>
                </a:lnTo>
                <a:lnTo>
                  <a:pt x="346" y="94"/>
                </a:lnTo>
                <a:lnTo>
                  <a:pt x="346" y="94"/>
                </a:lnTo>
                <a:lnTo>
                  <a:pt x="346" y="93"/>
                </a:lnTo>
                <a:lnTo>
                  <a:pt x="346" y="90"/>
                </a:lnTo>
                <a:lnTo>
                  <a:pt x="346" y="90"/>
                </a:lnTo>
                <a:close/>
                <a:moveTo>
                  <a:pt x="88" y="324"/>
                </a:moveTo>
                <a:lnTo>
                  <a:pt x="88" y="324"/>
                </a:lnTo>
                <a:lnTo>
                  <a:pt x="88" y="324"/>
                </a:lnTo>
                <a:lnTo>
                  <a:pt x="88" y="324"/>
                </a:lnTo>
                <a:lnTo>
                  <a:pt x="89" y="323"/>
                </a:lnTo>
                <a:lnTo>
                  <a:pt x="89" y="323"/>
                </a:lnTo>
                <a:lnTo>
                  <a:pt x="86" y="323"/>
                </a:lnTo>
                <a:lnTo>
                  <a:pt x="86" y="324"/>
                </a:lnTo>
                <a:lnTo>
                  <a:pt x="86" y="324"/>
                </a:lnTo>
                <a:lnTo>
                  <a:pt x="88" y="324"/>
                </a:lnTo>
                <a:lnTo>
                  <a:pt x="88" y="324"/>
                </a:lnTo>
                <a:close/>
                <a:moveTo>
                  <a:pt x="335" y="309"/>
                </a:moveTo>
                <a:lnTo>
                  <a:pt x="335" y="309"/>
                </a:lnTo>
                <a:lnTo>
                  <a:pt x="334" y="307"/>
                </a:lnTo>
                <a:lnTo>
                  <a:pt x="334" y="307"/>
                </a:lnTo>
                <a:lnTo>
                  <a:pt x="332" y="310"/>
                </a:lnTo>
                <a:lnTo>
                  <a:pt x="332" y="310"/>
                </a:lnTo>
                <a:lnTo>
                  <a:pt x="332" y="310"/>
                </a:lnTo>
                <a:lnTo>
                  <a:pt x="332" y="310"/>
                </a:lnTo>
                <a:lnTo>
                  <a:pt x="335" y="309"/>
                </a:lnTo>
                <a:lnTo>
                  <a:pt x="335" y="309"/>
                </a:lnTo>
                <a:close/>
                <a:moveTo>
                  <a:pt x="322" y="73"/>
                </a:moveTo>
                <a:lnTo>
                  <a:pt x="322" y="73"/>
                </a:lnTo>
                <a:lnTo>
                  <a:pt x="321" y="71"/>
                </a:lnTo>
                <a:lnTo>
                  <a:pt x="321" y="71"/>
                </a:lnTo>
                <a:lnTo>
                  <a:pt x="319" y="73"/>
                </a:lnTo>
                <a:lnTo>
                  <a:pt x="321" y="74"/>
                </a:lnTo>
                <a:lnTo>
                  <a:pt x="321" y="74"/>
                </a:lnTo>
                <a:lnTo>
                  <a:pt x="321" y="74"/>
                </a:lnTo>
                <a:lnTo>
                  <a:pt x="322" y="73"/>
                </a:lnTo>
                <a:lnTo>
                  <a:pt x="322" y="73"/>
                </a:lnTo>
                <a:close/>
                <a:moveTo>
                  <a:pt x="45" y="321"/>
                </a:moveTo>
                <a:lnTo>
                  <a:pt x="45" y="321"/>
                </a:lnTo>
                <a:lnTo>
                  <a:pt x="44" y="324"/>
                </a:lnTo>
                <a:lnTo>
                  <a:pt x="44" y="324"/>
                </a:lnTo>
                <a:lnTo>
                  <a:pt x="45" y="326"/>
                </a:lnTo>
                <a:lnTo>
                  <a:pt x="45" y="326"/>
                </a:lnTo>
                <a:lnTo>
                  <a:pt x="45" y="323"/>
                </a:lnTo>
                <a:lnTo>
                  <a:pt x="45" y="321"/>
                </a:lnTo>
                <a:lnTo>
                  <a:pt x="45" y="321"/>
                </a:lnTo>
                <a:close/>
                <a:moveTo>
                  <a:pt x="116" y="206"/>
                </a:moveTo>
                <a:lnTo>
                  <a:pt x="116" y="206"/>
                </a:lnTo>
                <a:lnTo>
                  <a:pt x="118" y="208"/>
                </a:lnTo>
                <a:lnTo>
                  <a:pt x="118" y="208"/>
                </a:lnTo>
                <a:lnTo>
                  <a:pt x="118" y="205"/>
                </a:lnTo>
                <a:lnTo>
                  <a:pt x="118" y="205"/>
                </a:lnTo>
                <a:lnTo>
                  <a:pt x="116" y="206"/>
                </a:lnTo>
                <a:lnTo>
                  <a:pt x="116" y="206"/>
                </a:lnTo>
                <a:close/>
                <a:moveTo>
                  <a:pt x="331" y="84"/>
                </a:moveTo>
                <a:lnTo>
                  <a:pt x="331" y="84"/>
                </a:lnTo>
                <a:lnTo>
                  <a:pt x="331" y="84"/>
                </a:lnTo>
                <a:lnTo>
                  <a:pt x="331" y="84"/>
                </a:lnTo>
                <a:lnTo>
                  <a:pt x="331" y="81"/>
                </a:lnTo>
                <a:lnTo>
                  <a:pt x="331" y="81"/>
                </a:lnTo>
                <a:lnTo>
                  <a:pt x="331" y="81"/>
                </a:lnTo>
                <a:lnTo>
                  <a:pt x="331" y="81"/>
                </a:lnTo>
                <a:lnTo>
                  <a:pt x="329" y="83"/>
                </a:lnTo>
                <a:lnTo>
                  <a:pt x="329" y="83"/>
                </a:lnTo>
                <a:lnTo>
                  <a:pt x="331" y="84"/>
                </a:lnTo>
                <a:lnTo>
                  <a:pt x="331" y="84"/>
                </a:lnTo>
                <a:close/>
                <a:moveTo>
                  <a:pt x="201" y="334"/>
                </a:moveTo>
                <a:lnTo>
                  <a:pt x="201" y="334"/>
                </a:lnTo>
                <a:lnTo>
                  <a:pt x="200" y="334"/>
                </a:lnTo>
                <a:lnTo>
                  <a:pt x="200" y="334"/>
                </a:lnTo>
                <a:lnTo>
                  <a:pt x="199" y="334"/>
                </a:lnTo>
                <a:lnTo>
                  <a:pt x="199" y="334"/>
                </a:lnTo>
                <a:lnTo>
                  <a:pt x="199" y="337"/>
                </a:lnTo>
                <a:lnTo>
                  <a:pt x="199" y="337"/>
                </a:lnTo>
                <a:lnTo>
                  <a:pt x="199" y="337"/>
                </a:lnTo>
                <a:lnTo>
                  <a:pt x="199" y="337"/>
                </a:lnTo>
                <a:lnTo>
                  <a:pt x="201" y="334"/>
                </a:lnTo>
                <a:lnTo>
                  <a:pt x="201" y="334"/>
                </a:lnTo>
                <a:close/>
                <a:moveTo>
                  <a:pt x="270" y="49"/>
                </a:moveTo>
                <a:lnTo>
                  <a:pt x="270" y="49"/>
                </a:lnTo>
                <a:lnTo>
                  <a:pt x="274" y="51"/>
                </a:lnTo>
                <a:lnTo>
                  <a:pt x="274" y="51"/>
                </a:lnTo>
                <a:lnTo>
                  <a:pt x="273" y="50"/>
                </a:lnTo>
                <a:lnTo>
                  <a:pt x="270" y="49"/>
                </a:lnTo>
                <a:lnTo>
                  <a:pt x="270" y="49"/>
                </a:lnTo>
                <a:close/>
                <a:moveTo>
                  <a:pt x="69" y="34"/>
                </a:moveTo>
                <a:lnTo>
                  <a:pt x="69" y="34"/>
                </a:lnTo>
                <a:lnTo>
                  <a:pt x="72" y="34"/>
                </a:lnTo>
                <a:lnTo>
                  <a:pt x="75" y="33"/>
                </a:lnTo>
                <a:lnTo>
                  <a:pt x="75" y="33"/>
                </a:lnTo>
                <a:lnTo>
                  <a:pt x="72" y="33"/>
                </a:lnTo>
                <a:lnTo>
                  <a:pt x="69" y="34"/>
                </a:lnTo>
                <a:lnTo>
                  <a:pt x="69" y="34"/>
                </a:lnTo>
                <a:close/>
                <a:moveTo>
                  <a:pt x="341" y="104"/>
                </a:moveTo>
                <a:lnTo>
                  <a:pt x="341" y="104"/>
                </a:lnTo>
                <a:lnTo>
                  <a:pt x="341" y="103"/>
                </a:lnTo>
                <a:lnTo>
                  <a:pt x="341" y="101"/>
                </a:lnTo>
                <a:lnTo>
                  <a:pt x="341" y="101"/>
                </a:lnTo>
                <a:lnTo>
                  <a:pt x="339" y="101"/>
                </a:lnTo>
                <a:lnTo>
                  <a:pt x="339" y="101"/>
                </a:lnTo>
                <a:lnTo>
                  <a:pt x="341" y="104"/>
                </a:lnTo>
                <a:lnTo>
                  <a:pt x="341" y="104"/>
                </a:lnTo>
                <a:close/>
                <a:moveTo>
                  <a:pt x="49" y="36"/>
                </a:moveTo>
                <a:lnTo>
                  <a:pt x="49" y="36"/>
                </a:lnTo>
                <a:lnTo>
                  <a:pt x="52" y="36"/>
                </a:lnTo>
                <a:lnTo>
                  <a:pt x="54" y="34"/>
                </a:lnTo>
                <a:lnTo>
                  <a:pt x="54" y="34"/>
                </a:lnTo>
                <a:lnTo>
                  <a:pt x="52" y="34"/>
                </a:lnTo>
                <a:lnTo>
                  <a:pt x="49" y="36"/>
                </a:lnTo>
                <a:lnTo>
                  <a:pt x="49" y="36"/>
                </a:lnTo>
                <a:close/>
                <a:moveTo>
                  <a:pt x="227" y="142"/>
                </a:moveTo>
                <a:lnTo>
                  <a:pt x="227" y="142"/>
                </a:lnTo>
                <a:lnTo>
                  <a:pt x="224" y="139"/>
                </a:lnTo>
                <a:lnTo>
                  <a:pt x="224" y="139"/>
                </a:lnTo>
                <a:lnTo>
                  <a:pt x="226" y="141"/>
                </a:lnTo>
                <a:lnTo>
                  <a:pt x="227" y="142"/>
                </a:lnTo>
                <a:lnTo>
                  <a:pt x="227" y="142"/>
                </a:lnTo>
                <a:close/>
                <a:moveTo>
                  <a:pt x="231" y="310"/>
                </a:moveTo>
                <a:lnTo>
                  <a:pt x="231" y="310"/>
                </a:lnTo>
                <a:lnTo>
                  <a:pt x="231" y="310"/>
                </a:lnTo>
                <a:lnTo>
                  <a:pt x="231" y="310"/>
                </a:lnTo>
                <a:lnTo>
                  <a:pt x="231" y="307"/>
                </a:lnTo>
                <a:lnTo>
                  <a:pt x="231" y="307"/>
                </a:lnTo>
                <a:lnTo>
                  <a:pt x="230" y="309"/>
                </a:lnTo>
                <a:lnTo>
                  <a:pt x="231" y="310"/>
                </a:lnTo>
                <a:lnTo>
                  <a:pt x="231" y="310"/>
                </a:lnTo>
                <a:close/>
                <a:moveTo>
                  <a:pt x="338" y="296"/>
                </a:moveTo>
                <a:lnTo>
                  <a:pt x="338" y="296"/>
                </a:lnTo>
                <a:lnTo>
                  <a:pt x="336" y="297"/>
                </a:lnTo>
                <a:lnTo>
                  <a:pt x="336" y="300"/>
                </a:lnTo>
                <a:lnTo>
                  <a:pt x="336" y="300"/>
                </a:lnTo>
                <a:lnTo>
                  <a:pt x="338" y="296"/>
                </a:lnTo>
                <a:lnTo>
                  <a:pt x="338" y="296"/>
                </a:lnTo>
                <a:close/>
                <a:moveTo>
                  <a:pt x="214" y="229"/>
                </a:moveTo>
                <a:lnTo>
                  <a:pt x="214" y="229"/>
                </a:lnTo>
                <a:lnTo>
                  <a:pt x="216" y="225"/>
                </a:lnTo>
                <a:lnTo>
                  <a:pt x="216" y="225"/>
                </a:lnTo>
                <a:lnTo>
                  <a:pt x="214" y="226"/>
                </a:lnTo>
                <a:lnTo>
                  <a:pt x="214" y="229"/>
                </a:lnTo>
                <a:lnTo>
                  <a:pt x="214" y="229"/>
                </a:lnTo>
                <a:close/>
                <a:moveTo>
                  <a:pt x="300" y="328"/>
                </a:moveTo>
                <a:lnTo>
                  <a:pt x="300" y="328"/>
                </a:lnTo>
                <a:lnTo>
                  <a:pt x="297" y="328"/>
                </a:lnTo>
                <a:lnTo>
                  <a:pt x="295" y="330"/>
                </a:lnTo>
                <a:lnTo>
                  <a:pt x="295" y="330"/>
                </a:lnTo>
                <a:lnTo>
                  <a:pt x="300" y="328"/>
                </a:lnTo>
                <a:lnTo>
                  <a:pt x="300" y="328"/>
                </a:lnTo>
                <a:close/>
                <a:moveTo>
                  <a:pt x="65" y="168"/>
                </a:moveTo>
                <a:lnTo>
                  <a:pt x="65" y="168"/>
                </a:lnTo>
                <a:lnTo>
                  <a:pt x="66" y="168"/>
                </a:lnTo>
                <a:lnTo>
                  <a:pt x="68" y="168"/>
                </a:lnTo>
                <a:lnTo>
                  <a:pt x="68" y="168"/>
                </a:lnTo>
                <a:lnTo>
                  <a:pt x="65" y="168"/>
                </a:lnTo>
                <a:lnTo>
                  <a:pt x="65" y="168"/>
                </a:lnTo>
                <a:close/>
                <a:moveTo>
                  <a:pt x="233" y="220"/>
                </a:moveTo>
                <a:lnTo>
                  <a:pt x="233" y="220"/>
                </a:lnTo>
                <a:lnTo>
                  <a:pt x="231" y="222"/>
                </a:lnTo>
                <a:lnTo>
                  <a:pt x="231" y="223"/>
                </a:lnTo>
                <a:lnTo>
                  <a:pt x="231" y="223"/>
                </a:lnTo>
                <a:lnTo>
                  <a:pt x="233" y="222"/>
                </a:lnTo>
                <a:lnTo>
                  <a:pt x="233" y="220"/>
                </a:lnTo>
                <a:lnTo>
                  <a:pt x="233" y="220"/>
                </a:lnTo>
                <a:close/>
                <a:moveTo>
                  <a:pt x="170" y="100"/>
                </a:moveTo>
                <a:lnTo>
                  <a:pt x="170" y="100"/>
                </a:lnTo>
                <a:lnTo>
                  <a:pt x="170" y="100"/>
                </a:lnTo>
                <a:lnTo>
                  <a:pt x="170" y="100"/>
                </a:lnTo>
                <a:lnTo>
                  <a:pt x="173" y="103"/>
                </a:lnTo>
                <a:lnTo>
                  <a:pt x="173" y="103"/>
                </a:lnTo>
                <a:lnTo>
                  <a:pt x="174" y="101"/>
                </a:lnTo>
                <a:lnTo>
                  <a:pt x="174" y="101"/>
                </a:lnTo>
                <a:lnTo>
                  <a:pt x="170" y="100"/>
                </a:lnTo>
                <a:lnTo>
                  <a:pt x="170" y="100"/>
                </a:lnTo>
                <a:close/>
                <a:moveTo>
                  <a:pt x="27" y="130"/>
                </a:moveTo>
                <a:lnTo>
                  <a:pt x="27" y="130"/>
                </a:lnTo>
                <a:lnTo>
                  <a:pt x="27" y="127"/>
                </a:lnTo>
                <a:lnTo>
                  <a:pt x="27" y="125"/>
                </a:lnTo>
                <a:lnTo>
                  <a:pt x="27" y="125"/>
                </a:lnTo>
                <a:lnTo>
                  <a:pt x="27" y="130"/>
                </a:lnTo>
                <a:lnTo>
                  <a:pt x="27" y="130"/>
                </a:lnTo>
                <a:close/>
                <a:moveTo>
                  <a:pt x="227" y="212"/>
                </a:moveTo>
                <a:lnTo>
                  <a:pt x="227" y="212"/>
                </a:lnTo>
                <a:lnTo>
                  <a:pt x="226" y="213"/>
                </a:lnTo>
                <a:lnTo>
                  <a:pt x="226" y="215"/>
                </a:lnTo>
                <a:lnTo>
                  <a:pt x="226" y="215"/>
                </a:lnTo>
                <a:lnTo>
                  <a:pt x="227" y="213"/>
                </a:lnTo>
                <a:lnTo>
                  <a:pt x="227" y="212"/>
                </a:lnTo>
                <a:lnTo>
                  <a:pt x="227" y="212"/>
                </a:lnTo>
                <a:close/>
                <a:moveTo>
                  <a:pt x="227" y="279"/>
                </a:moveTo>
                <a:lnTo>
                  <a:pt x="227" y="279"/>
                </a:lnTo>
                <a:lnTo>
                  <a:pt x="227" y="273"/>
                </a:lnTo>
                <a:lnTo>
                  <a:pt x="227" y="273"/>
                </a:lnTo>
                <a:lnTo>
                  <a:pt x="227" y="279"/>
                </a:lnTo>
                <a:lnTo>
                  <a:pt x="227" y="279"/>
                </a:lnTo>
                <a:close/>
                <a:moveTo>
                  <a:pt x="128" y="208"/>
                </a:moveTo>
                <a:lnTo>
                  <a:pt x="128" y="208"/>
                </a:lnTo>
                <a:lnTo>
                  <a:pt x="128" y="208"/>
                </a:lnTo>
                <a:lnTo>
                  <a:pt x="128" y="208"/>
                </a:lnTo>
                <a:lnTo>
                  <a:pt x="126" y="205"/>
                </a:lnTo>
                <a:lnTo>
                  <a:pt x="126" y="205"/>
                </a:lnTo>
                <a:lnTo>
                  <a:pt x="126" y="205"/>
                </a:lnTo>
                <a:lnTo>
                  <a:pt x="126" y="205"/>
                </a:lnTo>
                <a:lnTo>
                  <a:pt x="128" y="208"/>
                </a:lnTo>
                <a:lnTo>
                  <a:pt x="128" y="208"/>
                </a:lnTo>
                <a:close/>
                <a:moveTo>
                  <a:pt x="220" y="270"/>
                </a:moveTo>
                <a:lnTo>
                  <a:pt x="220" y="270"/>
                </a:lnTo>
                <a:lnTo>
                  <a:pt x="221" y="269"/>
                </a:lnTo>
                <a:lnTo>
                  <a:pt x="221" y="269"/>
                </a:lnTo>
                <a:lnTo>
                  <a:pt x="220" y="269"/>
                </a:lnTo>
                <a:lnTo>
                  <a:pt x="220" y="269"/>
                </a:lnTo>
                <a:lnTo>
                  <a:pt x="220" y="270"/>
                </a:lnTo>
                <a:lnTo>
                  <a:pt x="220" y="270"/>
                </a:lnTo>
                <a:close/>
                <a:moveTo>
                  <a:pt x="47" y="30"/>
                </a:moveTo>
                <a:lnTo>
                  <a:pt x="47" y="30"/>
                </a:lnTo>
                <a:lnTo>
                  <a:pt x="45" y="33"/>
                </a:lnTo>
                <a:lnTo>
                  <a:pt x="45" y="33"/>
                </a:lnTo>
                <a:lnTo>
                  <a:pt x="47" y="33"/>
                </a:lnTo>
                <a:lnTo>
                  <a:pt x="47" y="30"/>
                </a:lnTo>
                <a:lnTo>
                  <a:pt x="47" y="30"/>
                </a:lnTo>
                <a:close/>
                <a:moveTo>
                  <a:pt x="241" y="222"/>
                </a:moveTo>
                <a:lnTo>
                  <a:pt x="241" y="222"/>
                </a:lnTo>
                <a:lnTo>
                  <a:pt x="241" y="222"/>
                </a:lnTo>
                <a:lnTo>
                  <a:pt x="241" y="222"/>
                </a:lnTo>
                <a:lnTo>
                  <a:pt x="241" y="220"/>
                </a:lnTo>
                <a:lnTo>
                  <a:pt x="241" y="220"/>
                </a:lnTo>
                <a:lnTo>
                  <a:pt x="243" y="220"/>
                </a:lnTo>
                <a:lnTo>
                  <a:pt x="243" y="220"/>
                </a:lnTo>
                <a:lnTo>
                  <a:pt x="243" y="219"/>
                </a:lnTo>
                <a:lnTo>
                  <a:pt x="243" y="219"/>
                </a:lnTo>
                <a:lnTo>
                  <a:pt x="241" y="220"/>
                </a:lnTo>
                <a:lnTo>
                  <a:pt x="241" y="220"/>
                </a:lnTo>
                <a:lnTo>
                  <a:pt x="241" y="222"/>
                </a:lnTo>
                <a:lnTo>
                  <a:pt x="241" y="222"/>
                </a:lnTo>
                <a:close/>
                <a:moveTo>
                  <a:pt x="115" y="97"/>
                </a:moveTo>
                <a:lnTo>
                  <a:pt x="115" y="97"/>
                </a:lnTo>
                <a:lnTo>
                  <a:pt x="115" y="97"/>
                </a:lnTo>
                <a:lnTo>
                  <a:pt x="115" y="97"/>
                </a:lnTo>
                <a:lnTo>
                  <a:pt x="112" y="98"/>
                </a:lnTo>
                <a:lnTo>
                  <a:pt x="112" y="98"/>
                </a:lnTo>
                <a:lnTo>
                  <a:pt x="115" y="98"/>
                </a:lnTo>
                <a:lnTo>
                  <a:pt x="115" y="98"/>
                </a:lnTo>
                <a:lnTo>
                  <a:pt x="115" y="97"/>
                </a:lnTo>
                <a:lnTo>
                  <a:pt x="115" y="97"/>
                </a:lnTo>
                <a:close/>
                <a:moveTo>
                  <a:pt x="172" y="22"/>
                </a:moveTo>
                <a:lnTo>
                  <a:pt x="172" y="22"/>
                </a:lnTo>
                <a:lnTo>
                  <a:pt x="172" y="23"/>
                </a:lnTo>
                <a:lnTo>
                  <a:pt x="172" y="23"/>
                </a:lnTo>
                <a:lnTo>
                  <a:pt x="173" y="22"/>
                </a:lnTo>
                <a:lnTo>
                  <a:pt x="174" y="20"/>
                </a:lnTo>
                <a:lnTo>
                  <a:pt x="174" y="20"/>
                </a:lnTo>
                <a:lnTo>
                  <a:pt x="172" y="22"/>
                </a:lnTo>
                <a:lnTo>
                  <a:pt x="172" y="22"/>
                </a:lnTo>
                <a:close/>
                <a:moveTo>
                  <a:pt x="231" y="218"/>
                </a:moveTo>
                <a:lnTo>
                  <a:pt x="231" y="218"/>
                </a:lnTo>
                <a:lnTo>
                  <a:pt x="231" y="216"/>
                </a:lnTo>
                <a:lnTo>
                  <a:pt x="231" y="215"/>
                </a:lnTo>
                <a:lnTo>
                  <a:pt x="231" y="215"/>
                </a:lnTo>
                <a:lnTo>
                  <a:pt x="231" y="216"/>
                </a:lnTo>
                <a:lnTo>
                  <a:pt x="231" y="218"/>
                </a:lnTo>
                <a:lnTo>
                  <a:pt x="231" y="218"/>
                </a:lnTo>
                <a:close/>
                <a:moveTo>
                  <a:pt x="44" y="316"/>
                </a:moveTo>
                <a:lnTo>
                  <a:pt x="44" y="316"/>
                </a:lnTo>
                <a:lnTo>
                  <a:pt x="45" y="316"/>
                </a:lnTo>
                <a:lnTo>
                  <a:pt x="45" y="316"/>
                </a:lnTo>
                <a:lnTo>
                  <a:pt x="45" y="314"/>
                </a:lnTo>
                <a:lnTo>
                  <a:pt x="45" y="314"/>
                </a:lnTo>
                <a:lnTo>
                  <a:pt x="45" y="313"/>
                </a:lnTo>
                <a:lnTo>
                  <a:pt x="45" y="313"/>
                </a:lnTo>
                <a:lnTo>
                  <a:pt x="44" y="316"/>
                </a:lnTo>
                <a:lnTo>
                  <a:pt x="44" y="316"/>
                </a:lnTo>
                <a:close/>
                <a:moveTo>
                  <a:pt x="93" y="310"/>
                </a:moveTo>
                <a:lnTo>
                  <a:pt x="93" y="310"/>
                </a:lnTo>
                <a:lnTo>
                  <a:pt x="91" y="310"/>
                </a:lnTo>
                <a:lnTo>
                  <a:pt x="89" y="310"/>
                </a:lnTo>
                <a:lnTo>
                  <a:pt x="89" y="310"/>
                </a:lnTo>
                <a:lnTo>
                  <a:pt x="93" y="310"/>
                </a:lnTo>
                <a:lnTo>
                  <a:pt x="93" y="310"/>
                </a:lnTo>
                <a:close/>
                <a:moveTo>
                  <a:pt x="85" y="310"/>
                </a:moveTo>
                <a:lnTo>
                  <a:pt x="85" y="310"/>
                </a:lnTo>
                <a:lnTo>
                  <a:pt x="81" y="309"/>
                </a:lnTo>
                <a:lnTo>
                  <a:pt x="81" y="309"/>
                </a:lnTo>
                <a:lnTo>
                  <a:pt x="85" y="310"/>
                </a:lnTo>
                <a:lnTo>
                  <a:pt x="85" y="310"/>
                </a:lnTo>
                <a:close/>
                <a:moveTo>
                  <a:pt x="346" y="159"/>
                </a:moveTo>
                <a:lnTo>
                  <a:pt x="346" y="159"/>
                </a:lnTo>
                <a:lnTo>
                  <a:pt x="346" y="159"/>
                </a:lnTo>
                <a:lnTo>
                  <a:pt x="346" y="159"/>
                </a:lnTo>
                <a:lnTo>
                  <a:pt x="346" y="155"/>
                </a:lnTo>
                <a:lnTo>
                  <a:pt x="346" y="155"/>
                </a:lnTo>
                <a:lnTo>
                  <a:pt x="346" y="155"/>
                </a:lnTo>
                <a:lnTo>
                  <a:pt x="346" y="155"/>
                </a:lnTo>
                <a:lnTo>
                  <a:pt x="346" y="159"/>
                </a:lnTo>
                <a:lnTo>
                  <a:pt x="346" y="159"/>
                </a:lnTo>
                <a:close/>
                <a:moveTo>
                  <a:pt x="187" y="103"/>
                </a:moveTo>
                <a:lnTo>
                  <a:pt x="187" y="103"/>
                </a:lnTo>
                <a:lnTo>
                  <a:pt x="184" y="101"/>
                </a:lnTo>
                <a:lnTo>
                  <a:pt x="184" y="101"/>
                </a:lnTo>
                <a:lnTo>
                  <a:pt x="184" y="101"/>
                </a:lnTo>
                <a:lnTo>
                  <a:pt x="184" y="101"/>
                </a:lnTo>
                <a:lnTo>
                  <a:pt x="186" y="103"/>
                </a:lnTo>
                <a:lnTo>
                  <a:pt x="186" y="103"/>
                </a:lnTo>
                <a:lnTo>
                  <a:pt x="186" y="103"/>
                </a:lnTo>
                <a:lnTo>
                  <a:pt x="186" y="103"/>
                </a:lnTo>
                <a:lnTo>
                  <a:pt x="187" y="103"/>
                </a:lnTo>
                <a:lnTo>
                  <a:pt x="187" y="103"/>
                </a:lnTo>
                <a:close/>
                <a:moveTo>
                  <a:pt x="82" y="316"/>
                </a:moveTo>
                <a:lnTo>
                  <a:pt x="82" y="316"/>
                </a:lnTo>
                <a:lnTo>
                  <a:pt x="79" y="316"/>
                </a:lnTo>
                <a:lnTo>
                  <a:pt x="78" y="316"/>
                </a:lnTo>
                <a:lnTo>
                  <a:pt x="78" y="316"/>
                </a:lnTo>
                <a:lnTo>
                  <a:pt x="79" y="316"/>
                </a:lnTo>
                <a:lnTo>
                  <a:pt x="79" y="316"/>
                </a:lnTo>
                <a:lnTo>
                  <a:pt x="82" y="316"/>
                </a:lnTo>
                <a:lnTo>
                  <a:pt x="82" y="316"/>
                </a:lnTo>
                <a:close/>
                <a:moveTo>
                  <a:pt x="21" y="128"/>
                </a:moveTo>
                <a:lnTo>
                  <a:pt x="21" y="128"/>
                </a:lnTo>
                <a:lnTo>
                  <a:pt x="21" y="132"/>
                </a:lnTo>
                <a:lnTo>
                  <a:pt x="21" y="132"/>
                </a:lnTo>
                <a:lnTo>
                  <a:pt x="21" y="128"/>
                </a:lnTo>
                <a:lnTo>
                  <a:pt x="21" y="128"/>
                </a:lnTo>
                <a:close/>
                <a:moveTo>
                  <a:pt x="115" y="287"/>
                </a:moveTo>
                <a:lnTo>
                  <a:pt x="115" y="287"/>
                </a:lnTo>
                <a:lnTo>
                  <a:pt x="115" y="287"/>
                </a:lnTo>
                <a:lnTo>
                  <a:pt x="115" y="287"/>
                </a:lnTo>
                <a:lnTo>
                  <a:pt x="112" y="289"/>
                </a:lnTo>
                <a:lnTo>
                  <a:pt x="112" y="289"/>
                </a:lnTo>
                <a:lnTo>
                  <a:pt x="113" y="289"/>
                </a:lnTo>
                <a:lnTo>
                  <a:pt x="115" y="287"/>
                </a:lnTo>
                <a:lnTo>
                  <a:pt x="115" y="287"/>
                </a:lnTo>
                <a:close/>
                <a:moveTo>
                  <a:pt x="146" y="100"/>
                </a:moveTo>
                <a:lnTo>
                  <a:pt x="146" y="100"/>
                </a:lnTo>
                <a:lnTo>
                  <a:pt x="147" y="101"/>
                </a:lnTo>
                <a:lnTo>
                  <a:pt x="147" y="100"/>
                </a:lnTo>
                <a:lnTo>
                  <a:pt x="147" y="100"/>
                </a:lnTo>
                <a:lnTo>
                  <a:pt x="146" y="100"/>
                </a:lnTo>
                <a:lnTo>
                  <a:pt x="146" y="100"/>
                </a:lnTo>
                <a:lnTo>
                  <a:pt x="146" y="100"/>
                </a:lnTo>
                <a:close/>
                <a:moveTo>
                  <a:pt x="153" y="328"/>
                </a:moveTo>
                <a:lnTo>
                  <a:pt x="153" y="328"/>
                </a:lnTo>
                <a:lnTo>
                  <a:pt x="153" y="328"/>
                </a:lnTo>
                <a:lnTo>
                  <a:pt x="153" y="328"/>
                </a:lnTo>
                <a:lnTo>
                  <a:pt x="157" y="328"/>
                </a:lnTo>
                <a:lnTo>
                  <a:pt x="157" y="328"/>
                </a:lnTo>
                <a:lnTo>
                  <a:pt x="153" y="328"/>
                </a:lnTo>
                <a:lnTo>
                  <a:pt x="153" y="328"/>
                </a:lnTo>
                <a:close/>
                <a:moveTo>
                  <a:pt x="133" y="286"/>
                </a:moveTo>
                <a:lnTo>
                  <a:pt x="133" y="286"/>
                </a:lnTo>
                <a:lnTo>
                  <a:pt x="135" y="284"/>
                </a:lnTo>
                <a:lnTo>
                  <a:pt x="135" y="284"/>
                </a:lnTo>
                <a:lnTo>
                  <a:pt x="133" y="286"/>
                </a:lnTo>
                <a:lnTo>
                  <a:pt x="133" y="286"/>
                </a:lnTo>
                <a:lnTo>
                  <a:pt x="133" y="286"/>
                </a:lnTo>
                <a:close/>
                <a:moveTo>
                  <a:pt x="247" y="229"/>
                </a:moveTo>
                <a:lnTo>
                  <a:pt x="247" y="229"/>
                </a:lnTo>
                <a:lnTo>
                  <a:pt x="247" y="228"/>
                </a:lnTo>
                <a:lnTo>
                  <a:pt x="246" y="225"/>
                </a:lnTo>
                <a:lnTo>
                  <a:pt x="246" y="225"/>
                </a:lnTo>
                <a:lnTo>
                  <a:pt x="247" y="229"/>
                </a:lnTo>
                <a:lnTo>
                  <a:pt x="247" y="229"/>
                </a:lnTo>
                <a:close/>
                <a:moveTo>
                  <a:pt x="231" y="336"/>
                </a:moveTo>
                <a:lnTo>
                  <a:pt x="231" y="336"/>
                </a:lnTo>
                <a:lnTo>
                  <a:pt x="231" y="334"/>
                </a:lnTo>
                <a:lnTo>
                  <a:pt x="231" y="334"/>
                </a:lnTo>
                <a:lnTo>
                  <a:pt x="230" y="337"/>
                </a:lnTo>
                <a:lnTo>
                  <a:pt x="230" y="337"/>
                </a:lnTo>
                <a:lnTo>
                  <a:pt x="230" y="337"/>
                </a:lnTo>
                <a:lnTo>
                  <a:pt x="230" y="337"/>
                </a:lnTo>
                <a:lnTo>
                  <a:pt x="231" y="337"/>
                </a:lnTo>
                <a:lnTo>
                  <a:pt x="231" y="337"/>
                </a:lnTo>
                <a:lnTo>
                  <a:pt x="231" y="336"/>
                </a:lnTo>
                <a:lnTo>
                  <a:pt x="231" y="336"/>
                </a:lnTo>
                <a:close/>
                <a:moveTo>
                  <a:pt x="120" y="94"/>
                </a:moveTo>
                <a:lnTo>
                  <a:pt x="120" y="94"/>
                </a:lnTo>
                <a:lnTo>
                  <a:pt x="126" y="94"/>
                </a:lnTo>
                <a:lnTo>
                  <a:pt x="126" y="94"/>
                </a:lnTo>
                <a:lnTo>
                  <a:pt x="120" y="94"/>
                </a:lnTo>
                <a:lnTo>
                  <a:pt x="120" y="94"/>
                </a:lnTo>
                <a:close/>
                <a:moveTo>
                  <a:pt x="119" y="310"/>
                </a:moveTo>
                <a:lnTo>
                  <a:pt x="119" y="310"/>
                </a:lnTo>
                <a:lnTo>
                  <a:pt x="119" y="307"/>
                </a:lnTo>
                <a:lnTo>
                  <a:pt x="119" y="307"/>
                </a:lnTo>
                <a:lnTo>
                  <a:pt x="118" y="310"/>
                </a:lnTo>
                <a:lnTo>
                  <a:pt x="118" y="310"/>
                </a:lnTo>
                <a:lnTo>
                  <a:pt x="119" y="310"/>
                </a:lnTo>
                <a:lnTo>
                  <a:pt x="119" y="310"/>
                </a:lnTo>
                <a:close/>
                <a:moveTo>
                  <a:pt x="147" y="37"/>
                </a:moveTo>
                <a:lnTo>
                  <a:pt x="147" y="37"/>
                </a:lnTo>
                <a:lnTo>
                  <a:pt x="152" y="36"/>
                </a:lnTo>
                <a:lnTo>
                  <a:pt x="152" y="36"/>
                </a:lnTo>
                <a:lnTo>
                  <a:pt x="147" y="37"/>
                </a:lnTo>
                <a:lnTo>
                  <a:pt x="147" y="37"/>
                </a:lnTo>
                <a:close/>
                <a:moveTo>
                  <a:pt x="314" y="31"/>
                </a:moveTo>
                <a:lnTo>
                  <a:pt x="314" y="31"/>
                </a:lnTo>
                <a:lnTo>
                  <a:pt x="312" y="31"/>
                </a:lnTo>
                <a:lnTo>
                  <a:pt x="312" y="31"/>
                </a:lnTo>
                <a:lnTo>
                  <a:pt x="314" y="33"/>
                </a:lnTo>
                <a:lnTo>
                  <a:pt x="314" y="33"/>
                </a:lnTo>
                <a:lnTo>
                  <a:pt x="314" y="31"/>
                </a:lnTo>
                <a:lnTo>
                  <a:pt x="314" y="31"/>
                </a:lnTo>
                <a:close/>
                <a:moveTo>
                  <a:pt x="142" y="256"/>
                </a:moveTo>
                <a:lnTo>
                  <a:pt x="142" y="256"/>
                </a:lnTo>
                <a:lnTo>
                  <a:pt x="140" y="257"/>
                </a:lnTo>
                <a:lnTo>
                  <a:pt x="140" y="257"/>
                </a:lnTo>
                <a:lnTo>
                  <a:pt x="142" y="257"/>
                </a:lnTo>
                <a:lnTo>
                  <a:pt x="142" y="256"/>
                </a:lnTo>
                <a:lnTo>
                  <a:pt x="142" y="256"/>
                </a:lnTo>
                <a:close/>
                <a:moveTo>
                  <a:pt x="230" y="201"/>
                </a:moveTo>
                <a:lnTo>
                  <a:pt x="230" y="201"/>
                </a:lnTo>
                <a:lnTo>
                  <a:pt x="230" y="202"/>
                </a:lnTo>
                <a:lnTo>
                  <a:pt x="230" y="203"/>
                </a:lnTo>
                <a:lnTo>
                  <a:pt x="230" y="203"/>
                </a:lnTo>
                <a:lnTo>
                  <a:pt x="230" y="201"/>
                </a:lnTo>
                <a:lnTo>
                  <a:pt x="230" y="201"/>
                </a:lnTo>
                <a:close/>
                <a:moveTo>
                  <a:pt x="108" y="314"/>
                </a:moveTo>
                <a:lnTo>
                  <a:pt x="108" y="314"/>
                </a:lnTo>
                <a:lnTo>
                  <a:pt x="105" y="314"/>
                </a:lnTo>
                <a:lnTo>
                  <a:pt x="105" y="314"/>
                </a:lnTo>
                <a:lnTo>
                  <a:pt x="105" y="314"/>
                </a:lnTo>
                <a:lnTo>
                  <a:pt x="105" y="314"/>
                </a:lnTo>
                <a:lnTo>
                  <a:pt x="106" y="314"/>
                </a:lnTo>
                <a:lnTo>
                  <a:pt x="108" y="314"/>
                </a:lnTo>
                <a:lnTo>
                  <a:pt x="108" y="314"/>
                </a:lnTo>
                <a:close/>
                <a:moveTo>
                  <a:pt x="54" y="189"/>
                </a:moveTo>
                <a:lnTo>
                  <a:pt x="54" y="189"/>
                </a:lnTo>
                <a:lnTo>
                  <a:pt x="54" y="191"/>
                </a:lnTo>
                <a:lnTo>
                  <a:pt x="54" y="191"/>
                </a:lnTo>
                <a:lnTo>
                  <a:pt x="57" y="191"/>
                </a:lnTo>
                <a:lnTo>
                  <a:pt x="57" y="191"/>
                </a:lnTo>
                <a:lnTo>
                  <a:pt x="57" y="189"/>
                </a:lnTo>
                <a:lnTo>
                  <a:pt x="57" y="189"/>
                </a:lnTo>
                <a:lnTo>
                  <a:pt x="54" y="189"/>
                </a:lnTo>
                <a:lnTo>
                  <a:pt x="54" y="189"/>
                </a:lnTo>
                <a:close/>
                <a:moveTo>
                  <a:pt x="91" y="320"/>
                </a:moveTo>
                <a:lnTo>
                  <a:pt x="91" y="320"/>
                </a:lnTo>
                <a:lnTo>
                  <a:pt x="89" y="320"/>
                </a:lnTo>
                <a:lnTo>
                  <a:pt x="88" y="320"/>
                </a:lnTo>
                <a:lnTo>
                  <a:pt x="88" y="320"/>
                </a:lnTo>
                <a:lnTo>
                  <a:pt x="88" y="320"/>
                </a:lnTo>
                <a:lnTo>
                  <a:pt x="88" y="320"/>
                </a:lnTo>
                <a:lnTo>
                  <a:pt x="91" y="320"/>
                </a:lnTo>
                <a:lnTo>
                  <a:pt x="91" y="320"/>
                </a:lnTo>
                <a:close/>
                <a:moveTo>
                  <a:pt x="20" y="139"/>
                </a:moveTo>
                <a:lnTo>
                  <a:pt x="20" y="139"/>
                </a:lnTo>
                <a:lnTo>
                  <a:pt x="21" y="138"/>
                </a:lnTo>
                <a:lnTo>
                  <a:pt x="21" y="137"/>
                </a:lnTo>
                <a:lnTo>
                  <a:pt x="21" y="137"/>
                </a:lnTo>
                <a:lnTo>
                  <a:pt x="20" y="138"/>
                </a:lnTo>
                <a:lnTo>
                  <a:pt x="20" y="139"/>
                </a:lnTo>
                <a:lnTo>
                  <a:pt x="20" y="139"/>
                </a:lnTo>
                <a:close/>
                <a:moveTo>
                  <a:pt x="74" y="23"/>
                </a:moveTo>
                <a:lnTo>
                  <a:pt x="74" y="23"/>
                </a:lnTo>
                <a:lnTo>
                  <a:pt x="74" y="23"/>
                </a:lnTo>
                <a:lnTo>
                  <a:pt x="75" y="22"/>
                </a:lnTo>
                <a:lnTo>
                  <a:pt x="75" y="22"/>
                </a:lnTo>
                <a:lnTo>
                  <a:pt x="74" y="22"/>
                </a:lnTo>
                <a:lnTo>
                  <a:pt x="74" y="23"/>
                </a:lnTo>
                <a:lnTo>
                  <a:pt x="74" y="23"/>
                </a:lnTo>
                <a:close/>
                <a:moveTo>
                  <a:pt x="159" y="107"/>
                </a:moveTo>
                <a:lnTo>
                  <a:pt x="159" y="107"/>
                </a:lnTo>
                <a:lnTo>
                  <a:pt x="157" y="108"/>
                </a:lnTo>
                <a:lnTo>
                  <a:pt x="157" y="108"/>
                </a:lnTo>
                <a:lnTo>
                  <a:pt x="159" y="108"/>
                </a:lnTo>
                <a:lnTo>
                  <a:pt x="160" y="107"/>
                </a:lnTo>
                <a:lnTo>
                  <a:pt x="160" y="107"/>
                </a:lnTo>
                <a:lnTo>
                  <a:pt x="159" y="107"/>
                </a:lnTo>
                <a:lnTo>
                  <a:pt x="159" y="107"/>
                </a:lnTo>
                <a:close/>
                <a:moveTo>
                  <a:pt x="34" y="236"/>
                </a:moveTo>
                <a:lnTo>
                  <a:pt x="34" y="236"/>
                </a:lnTo>
                <a:lnTo>
                  <a:pt x="34" y="236"/>
                </a:lnTo>
                <a:lnTo>
                  <a:pt x="34" y="236"/>
                </a:lnTo>
                <a:lnTo>
                  <a:pt x="35" y="240"/>
                </a:lnTo>
                <a:lnTo>
                  <a:pt x="35" y="240"/>
                </a:lnTo>
                <a:lnTo>
                  <a:pt x="35" y="240"/>
                </a:lnTo>
                <a:lnTo>
                  <a:pt x="35" y="240"/>
                </a:lnTo>
                <a:lnTo>
                  <a:pt x="34" y="236"/>
                </a:lnTo>
                <a:lnTo>
                  <a:pt x="34" y="236"/>
                </a:lnTo>
                <a:close/>
                <a:moveTo>
                  <a:pt x="230" y="168"/>
                </a:moveTo>
                <a:lnTo>
                  <a:pt x="230" y="168"/>
                </a:lnTo>
                <a:lnTo>
                  <a:pt x="230" y="168"/>
                </a:lnTo>
                <a:lnTo>
                  <a:pt x="230" y="166"/>
                </a:lnTo>
                <a:lnTo>
                  <a:pt x="230" y="166"/>
                </a:lnTo>
                <a:lnTo>
                  <a:pt x="230" y="168"/>
                </a:lnTo>
                <a:lnTo>
                  <a:pt x="230" y="168"/>
                </a:lnTo>
                <a:lnTo>
                  <a:pt x="230" y="168"/>
                </a:lnTo>
                <a:close/>
                <a:moveTo>
                  <a:pt x="86" y="330"/>
                </a:moveTo>
                <a:lnTo>
                  <a:pt x="86" y="330"/>
                </a:lnTo>
                <a:lnTo>
                  <a:pt x="86" y="328"/>
                </a:lnTo>
                <a:lnTo>
                  <a:pt x="86" y="328"/>
                </a:lnTo>
                <a:lnTo>
                  <a:pt x="86" y="328"/>
                </a:lnTo>
                <a:lnTo>
                  <a:pt x="86" y="330"/>
                </a:lnTo>
                <a:lnTo>
                  <a:pt x="86" y="330"/>
                </a:lnTo>
                <a:close/>
                <a:moveTo>
                  <a:pt x="189" y="330"/>
                </a:moveTo>
                <a:lnTo>
                  <a:pt x="189" y="330"/>
                </a:lnTo>
                <a:lnTo>
                  <a:pt x="187" y="331"/>
                </a:lnTo>
                <a:lnTo>
                  <a:pt x="187" y="331"/>
                </a:lnTo>
                <a:lnTo>
                  <a:pt x="189" y="331"/>
                </a:lnTo>
                <a:lnTo>
                  <a:pt x="192" y="331"/>
                </a:lnTo>
                <a:lnTo>
                  <a:pt x="192" y="331"/>
                </a:lnTo>
                <a:lnTo>
                  <a:pt x="189" y="330"/>
                </a:lnTo>
                <a:lnTo>
                  <a:pt x="189" y="330"/>
                </a:lnTo>
                <a:close/>
                <a:moveTo>
                  <a:pt x="55" y="94"/>
                </a:moveTo>
                <a:lnTo>
                  <a:pt x="55" y="94"/>
                </a:lnTo>
                <a:lnTo>
                  <a:pt x="54" y="95"/>
                </a:lnTo>
                <a:lnTo>
                  <a:pt x="54" y="95"/>
                </a:lnTo>
                <a:lnTo>
                  <a:pt x="54" y="95"/>
                </a:lnTo>
                <a:lnTo>
                  <a:pt x="54" y="95"/>
                </a:lnTo>
                <a:lnTo>
                  <a:pt x="54" y="95"/>
                </a:lnTo>
                <a:lnTo>
                  <a:pt x="55" y="94"/>
                </a:lnTo>
                <a:lnTo>
                  <a:pt x="55" y="94"/>
                </a:lnTo>
                <a:close/>
                <a:moveTo>
                  <a:pt x="220" y="337"/>
                </a:moveTo>
                <a:lnTo>
                  <a:pt x="220" y="337"/>
                </a:lnTo>
                <a:lnTo>
                  <a:pt x="221" y="337"/>
                </a:lnTo>
                <a:lnTo>
                  <a:pt x="221" y="336"/>
                </a:lnTo>
                <a:lnTo>
                  <a:pt x="221" y="336"/>
                </a:lnTo>
                <a:lnTo>
                  <a:pt x="221" y="334"/>
                </a:lnTo>
                <a:lnTo>
                  <a:pt x="221" y="334"/>
                </a:lnTo>
                <a:lnTo>
                  <a:pt x="220" y="337"/>
                </a:lnTo>
                <a:lnTo>
                  <a:pt x="220" y="337"/>
                </a:lnTo>
                <a:close/>
                <a:moveTo>
                  <a:pt x="207" y="179"/>
                </a:moveTo>
                <a:lnTo>
                  <a:pt x="207" y="179"/>
                </a:lnTo>
                <a:lnTo>
                  <a:pt x="210" y="178"/>
                </a:lnTo>
                <a:lnTo>
                  <a:pt x="210" y="178"/>
                </a:lnTo>
                <a:lnTo>
                  <a:pt x="210" y="178"/>
                </a:lnTo>
                <a:lnTo>
                  <a:pt x="210" y="178"/>
                </a:lnTo>
                <a:lnTo>
                  <a:pt x="209" y="178"/>
                </a:lnTo>
                <a:lnTo>
                  <a:pt x="209" y="178"/>
                </a:lnTo>
                <a:lnTo>
                  <a:pt x="207" y="179"/>
                </a:lnTo>
                <a:lnTo>
                  <a:pt x="207" y="179"/>
                </a:lnTo>
                <a:close/>
                <a:moveTo>
                  <a:pt x="219" y="19"/>
                </a:moveTo>
                <a:lnTo>
                  <a:pt x="219" y="19"/>
                </a:lnTo>
                <a:lnTo>
                  <a:pt x="221" y="20"/>
                </a:lnTo>
                <a:lnTo>
                  <a:pt x="223" y="19"/>
                </a:lnTo>
                <a:lnTo>
                  <a:pt x="223" y="19"/>
                </a:lnTo>
                <a:lnTo>
                  <a:pt x="219" y="19"/>
                </a:lnTo>
                <a:lnTo>
                  <a:pt x="219" y="19"/>
                </a:lnTo>
                <a:close/>
                <a:moveTo>
                  <a:pt x="348" y="164"/>
                </a:moveTo>
                <a:lnTo>
                  <a:pt x="348" y="164"/>
                </a:lnTo>
                <a:lnTo>
                  <a:pt x="346" y="164"/>
                </a:lnTo>
                <a:lnTo>
                  <a:pt x="346" y="164"/>
                </a:lnTo>
                <a:lnTo>
                  <a:pt x="346" y="166"/>
                </a:lnTo>
                <a:lnTo>
                  <a:pt x="346" y="166"/>
                </a:lnTo>
                <a:lnTo>
                  <a:pt x="348" y="165"/>
                </a:lnTo>
                <a:lnTo>
                  <a:pt x="348" y="164"/>
                </a:lnTo>
                <a:lnTo>
                  <a:pt x="348" y="164"/>
                </a:lnTo>
                <a:close/>
                <a:moveTo>
                  <a:pt x="194" y="347"/>
                </a:moveTo>
                <a:lnTo>
                  <a:pt x="194" y="347"/>
                </a:lnTo>
                <a:lnTo>
                  <a:pt x="194" y="346"/>
                </a:lnTo>
                <a:lnTo>
                  <a:pt x="193" y="346"/>
                </a:lnTo>
                <a:lnTo>
                  <a:pt x="193" y="346"/>
                </a:lnTo>
                <a:lnTo>
                  <a:pt x="194" y="347"/>
                </a:lnTo>
                <a:lnTo>
                  <a:pt x="194" y="347"/>
                </a:lnTo>
                <a:close/>
                <a:moveTo>
                  <a:pt x="301" y="37"/>
                </a:moveTo>
                <a:lnTo>
                  <a:pt x="301" y="37"/>
                </a:lnTo>
                <a:lnTo>
                  <a:pt x="302" y="39"/>
                </a:lnTo>
                <a:lnTo>
                  <a:pt x="302" y="39"/>
                </a:lnTo>
                <a:lnTo>
                  <a:pt x="301" y="37"/>
                </a:lnTo>
                <a:lnTo>
                  <a:pt x="301" y="37"/>
                </a:lnTo>
                <a:lnTo>
                  <a:pt x="301" y="37"/>
                </a:lnTo>
                <a:lnTo>
                  <a:pt x="301" y="37"/>
                </a:lnTo>
                <a:close/>
                <a:moveTo>
                  <a:pt x="221" y="9"/>
                </a:moveTo>
                <a:lnTo>
                  <a:pt x="221" y="9"/>
                </a:lnTo>
                <a:lnTo>
                  <a:pt x="220" y="9"/>
                </a:lnTo>
                <a:lnTo>
                  <a:pt x="220" y="9"/>
                </a:lnTo>
                <a:lnTo>
                  <a:pt x="220" y="10"/>
                </a:lnTo>
                <a:lnTo>
                  <a:pt x="220" y="10"/>
                </a:lnTo>
                <a:lnTo>
                  <a:pt x="220" y="10"/>
                </a:lnTo>
                <a:lnTo>
                  <a:pt x="221" y="9"/>
                </a:lnTo>
                <a:lnTo>
                  <a:pt x="221" y="9"/>
                </a:lnTo>
                <a:close/>
                <a:moveTo>
                  <a:pt x="48" y="192"/>
                </a:moveTo>
                <a:lnTo>
                  <a:pt x="48" y="192"/>
                </a:lnTo>
                <a:lnTo>
                  <a:pt x="48" y="195"/>
                </a:lnTo>
                <a:lnTo>
                  <a:pt x="48" y="195"/>
                </a:lnTo>
                <a:lnTo>
                  <a:pt x="49" y="193"/>
                </a:lnTo>
                <a:lnTo>
                  <a:pt x="48" y="192"/>
                </a:lnTo>
                <a:lnTo>
                  <a:pt x="48" y="192"/>
                </a:lnTo>
                <a:close/>
                <a:moveTo>
                  <a:pt x="92" y="337"/>
                </a:moveTo>
                <a:lnTo>
                  <a:pt x="92" y="337"/>
                </a:lnTo>
                <a:lnTo>
                  <a:pt x="95" y="337"/>
                </a:lnTo>
                <a:lnTo>
                  <a:pt x="95" y="337"/>
                </a:lnTo>
                <a:lnTo>
                  <a:pt x="95" y="337"/>
                </a:lnTo>
                <a:lnTo>
                  <a:pt x="95" y="337"/>
                </a:lnTo>
                <a:lnTo>
                  <a:pt x="92" y="337"/>
                </a:lnTo>
                <a:lnTo>
                  <a:pt x="92" y="337"/>
                </a:lnTo>
                <a:close/>
                <a:moveTo>
                  <a:pt x="243" y="328"/>
                </a:moveTo>
                <a:lnTo>
                  <a:pt x="243" y="328"/>
                </a:lnTo>
                <a:lnTo>
                  <a:pt x="243" y="330"/>
                </a:lnTo>
                <a:lnTo>
                  <a:pt x="244" y="330"/>
                </a:lnTo>
                <a:lnTo>
                  <a:pt x="244" y="330"/>
                </a:lnTo>
                <a:lnTo>
                  <a:pt x="243" y="328"/>
                </a:lnTo>
                <a:lnTo>
                  <a:pt x="243" y="328"/>
                </a:lnTo>
                <a:close/>
                <a:moveTo>
                  <a:pt x="22" y="67"/>
                </a:moveTo>
                <a:lnTo>
                  <a:pt x="22" y="67"/>
                </a:lnTo>
                <a:lnTo>
                  <a:pt x="21" y="70"/>
                </a:lnTo>
                <a:lnTo>
                  <a:pt x="21" y="70"/>
                </a:lnTo>
                <a:lnTo>
                  <a:pt x="22" y="70"/>
                </a:lnTo>
                <a:lnTo>
                  <a:pt x="22" y="70"/>
                </a:lnTo>
                <a:lnTo>
                  <a:pt x="22" y="68"/>
                </a:lnTo>
                <a:lnTo>
                  <a:pt x="22" y="67"/>
                </a:lnTo>
                <a:lnTo>
                  <a:pt x="22" y="67"/>
                </a:lnTo>
                <a:close/>
                <a:moveTo>
                  <a:pt x="65" y="314"/>
                </a:moveTo>
                <a:lnTo>
                  <a:pt x="65" y="314"/>
                </a:lnTo>
                <a:lnTo>
                  <a:pt x="66" y="316"/>
                </a:lnTo>
                <a:lnTo>
                  <a:pt x="66" y="316"/>
                </a:lnTo>
                <a:lnTo>
                  <a:pt x="66" y="314"/>
                </a:lnTo>
                <a:lnTo>
                  <a:pt x="66" y="313"/>
                </a:lnTo>
                <a:lnTo>
                  <a:pt x="66" y="313"/>
                </a:lnTo>
                <a:lnTo>
                  <a:pt x="65" y="314"/>
                </a:lnTo>
                <a:lnTo>
                  <a:pt x="65" y="314"/>
                </a:lnTo>
                <a:close/>
                <a:moveTo>
                  <a:pt x="89" y="23"/>
                </a:moveTo>
                <a:lnTo>
                  <a:pt x="89" y="23"/>
                </a:lnTo>
                <a:lnTo>
                  <a:pt x="91" y="23"/>
                </a:lnTo>
                <a:lnTo>
                  <a:pt x="91" y="22"/>
                </a:lnTo>
                <a:lnTo>
                  <a:pt x="91" y="22"/>
                </a:lnTo>
                <a:lnTo>
                  <a:pt x="89" y="23"/>
                </a:lnTo>
                <a:lnTo>
                  <a:pt x="89" y="23"/>
                </a:lnTo>
                <a:close/>
                <a:moveTo>
                  <a:pt x="213" y="27"/>
                </a:moveTo>
                <a:lnTo>
                  <a:pt x="213" y="27"/>
                </a:lnTo>
                <a:lnTo>
                  <a:pt x="211" y="27"/>
                </a:lnTo>
                <a:lnTo>
                  <a:pt x="211" y="29"/>
                </a:lnTo>
                <a:lnTo>
                  <a:pt x="211" y="29"/>
                </a:lnTo>
                <a:lnTo>
                  <a:pt x="213" y="27"/>
                </a:lnTo>
                <a:lnTo>
                  <a:pt x="213" y="27"/>
                </a:lnTo>
                <a:close/>
                <a:moveTo>
                  <a:pt x="241" y="229"/>
                </a:moveTo>
                <a:lnTo>
                  <a:pt x="241" y="229"/>
                </a:lnTo>
                <a:lnTo>
                  <a:pt x="241" y="229"/>
                </a:lnTo>
                <a:lnTo>
                  <a:pt x="241" y="229"/>
                </a:lnTo>
                <a:lnTo>
                  <a:pt x="241" y="226"/>
                </a:lnTo>
                <a:lnTo>
                  <a:pt x="241" y="226"/>
                </a:lnTo>
                <a:lnTo>
                  <a:pt x="241" y="226"/>
                </a:lnTo>
                <a:lnTo>
                  <a:pt x="241" y="226"/>
                </a:lnTo>
                <a:lnTo>
                  <a:pt x="241" y="229"/>
                </a:lnTo>
                <a:lnTo>
                  <a:pt x="241" y="229"/>
                </a:lnTo>
                <a:close/>
                <a:moveTo>
                  <a:pt x="102" y="314"/>
                </a:moveTo>
                <a:lnTo>
                  <a:pt x="102" y="314"/>
                </a:lnTo>
                <a:lnTo>
                  <a:pt x="99" y="314"/>
                </a:lnTo>
                <a:lnTo>
                  <a:pt x="99" y="314"/>
                </a:lnTo>
                <a:lnTo>
                  <a:pt x="102" y="314"/>
                </a:lnTo>
                <a:lnTo>
                  <a:pt x="102" y="314"/>
                </a:lnTo>
                <a:close/>
                <a:moveTo>
                  <a:pt x="183" y="331"/>
                </a:moveTo>
                <a:lnTo>
                  <a:pt x="183" y="331"/>
                </a:lnTo>
                <a:lnTo>
                  <a:pt x="184" y="331"/>
                </a:lnTo>
                <a:lnTo>
                  <a:pt x="184" y="331"/>
                </a:lnTo>
                <a:lnTo>
                  <a:pt x="184" y="330"/>
                </a:lnTo>
                <a:lnTo>
                  <a:pt x="183" y="330"/>
                </a:lnTo>
                <a:lnTo>
                  <a:pt x="183" y="330"/>
                </a:lnTo>
                <a:lnTo>
                  <a:pt x="183" y="331"/>
                </a:lnTo>
                <a:lnTo>
                  <a:pt x="183" y="331"/>
                </a:lnTo>
                <a:close/>
                <a:moveTo>
                  <a:pt x="82" y="17"/>
                </a:moveTo>
                <a:lnTo>
                  <a:pt x="82" y="17"/>
                </a:lnTo>
                <a:lnTo>
                  <a:pt x="82" y="17"/>
                </a:lnTo>
                <a:lnTo>
                  <a:pt x="82" y="17"/>
                </a:lnTo>
                <a:lnTo>
                  <a:pt x="82" y="17"/>
                </a:lnTo>
                <a:lnTo>
                  <a:pt x="84" y="16"/>
                </a:lnTo>
                <a:lnTo>
                  <a:pt x="84" y="16"/>
                </a:lnTo>
                <a:lnTo>
                  <a:pt x="82" y="17"/>
                </a:lnTo>
                <a:lnTo>
                  <a:pt x="82" y="17"/>
                </a:lnTo>
                <a:close/>
                <a:moveTo>
                  <a:pt x="341" y="118"/>
                </a:moveTo>
                <a:lnTo>
                  <a:pt x="341" y="118"/>
                </a:lnTo>
                <a:lnTo>
                  <a:pt x="342" y="115"/>
                </a:lnTo>
                <a:lnTo>
                  <a:pt x="341" y="115"/>
                </a:lnTo>
                <a:lnTo>
                  <a:pt x="341" y="115"/>
                </a:lnTo>
                <a:lnTo>
                  <a:pt x="341" y="118"/>
                </a:lnTo>
                <a:lnTo>
                  <a:pt x="341" y="118"/>
                </a:lnTo>
                <a:close/>
                <a:moveTo>
                  <a:pt x="170" y="108"/>
                </a:moveTo>
                <a:lnTo>
                  <a:pt x="170" y="108"/>
                </a:lnTo>
                <a:lnTo>
                  <a:pt x="172" y="107"/>
                </a:lnTo>
                <a:lnTo>
                  <a:pt x="172" y="107"/>
                </a:lnTo>
                <a:lnTo>
                  <a:pt x="172" y="107"/>
                </a:lnTo>
                <a:lnTo>
                  <a:pt x="170" y="108"/>
                </a:lnTo>
                <a:lnTo>
                  <a:pt x="170" y="108"/>
                </a:lnTo>
                <a:close/>
                <a:moveTo>
                  <a:pt x="331" y="68"/>
                </a:moveTo>
                <a:lnTo>
                  <a:pt x="331" y="68"/>
                </a:lnTo>
                <a:lnTo>
                  <a:pt x="332" y="68"/>
                </a:lnTo>
                <a:lnTo>
                  <a:pt x="332" y="68"/>
                </a:lnTo>
                <a:lnTo>
                  <a:pt x="329" y="67"/>
                </a:lnTo>
                <a:lnTo>
                  <a:pt x="329" y="67"/>
                </a:lnTo>
                <a:lnTo>
                  <a:pt x="329" y="67"/>
                </a:lnTo>
                <a:lnTo>
                  <a:pt x="329" y="67"/>
                </a:lnTo>
                <a:lnTo>
                  <a:pt x="331" y="68"/>
                </a:lnTo>
                <a:lnTo>
                  <a:pt x="331" y="68"/>
                </a:lnTo>
                <a:close/>
                <a:moveTo>
                  <a:pt x="122" y="205"/>
                </a:moveTo>
                <a:lnTo>
                  <a:pt x="122" y="205"/>
                </a:lnTo>
                <a:lnTo>
                  <a:pt x="122" y="202"/>
                </a:lnTo>
                <a:lnTo>
                  <a:pt x="122" y="202"/>
                </a:lnTo>
                <a:lnTo>
                  <a:pt x="122" y="202"/>
                </a:lnTo>
                <a:lnTo>
                  <a:pt x="122" y="202"/>
                </a:lnTo>
                <a:lnTo>
                  <a:pt x="122" y="205"/>
                </a:lnTo>
                <a:lnTo>
                  <a:pt x="122" y="205"/>
                </a:lnTo>
                <a:close/>
                <a:moveTo>
                  <a:pt x="324" y="164"/>
                </a:moveTo>
                <a:lnTo>
                  <a:pt x="324" y="164"/>
                </a:lnTo>
                <a:lnTo>
                  <a:pt x="324" y="161"/>
                </a:lnTo>
                <a:lnTo>
                  <a:pt x="324" y="161"/>
                </a:lnTo>
                <a:lnTo>
                  <a:pt x="324" y="161"/>
                </a:lnTo>
                <a:lnTo>
                  <a:pt x="324" y="161"/>
                </a:lnTo>
                <a:lnTo>
                  <a:pt x="324" y="164"/>
                </a:lnTo>
                <a:lnTo>
                  <a:pt x="324" y="164"/>
                </a:lnTo>
                <a:close/>
                <a:moveTo>
                  <a:pt x="48" y="287"/>
                </a:moveTo>
                <a:lnTo>
                  <a:pt x="48" y="287"/>
                </a:lnTo>
                <a:lnTo>
                  <a:pt x="47" y="284"/>
                </a:lnTo>
                <a:lnTo>
                  <a:pt x="47" y="284"/>
                </a:lnTo>
                <a:lnTo>
                  <a:pt x="47" y="286"/>
                </a:lnTo>
                <a:lnTo>
                  <a:pt x="48" y="287"/>
                </a:lnTo>
                <a:lnTo>
                  <a:pt x="48" y="287"/>
                </a:lnTo>
                <a:close/>
                <a:moveTo>
                  <a:pt x="228" y="159"/>
                </a:moveTo>
                <a:lnTo>
                  <a:pt x="228" y="159"/>
                </a:lnTo>
                <a:lnTo>
                  <a:pt x="228" y="159"/>
                </a:lnTo>
                <a:lnTo>
                  <a:pt x="228" y="159"/>
                </a:lnTo>
                <a:lnTo>
                  <a:pt x="227" y="157"/>
                </a:lnTo>
                <a:lnTo>
                  <a:pt x="227" y="157"/>
                </a:lnTo>
                <a:lnTo>
                  <a:pt x="228" y="159"/>
                </a:lnTo>
                <a:lnTo>
                  <a:pt x="228" y="159"/>
                </a:lnTo>
                <a:close/>
                <a:moveTo>
                  <a:pt x="172" y="30"/>
                </a:moveTo>
                <a:lnTo>
                  <a:pt x="172" y="30"/>
                </a:lnTo>
                <a:lnTo>
                  <a:pt x="173" y="30"/>
                </a:lnTo>
                <a:lnTo>
                  <a:pt x="174" y="30"/>
                </a:lnTo>
                <a:lnTo>
                  <a:pt x="174" y="30"/>
                </a:lnTo>
                <a:lnTo>
                  <a:pt x="173" y="29"/>
                </a:lnTo>
                <a:lnTo>
                  <a:pt x="172" y="30"/>
                </a:lnTo>
                <a:lnTo>
                  <a:pt x="172" y="30"/>
                </a:lnTo>
                <a:close/>
                <a:moveTo>
                  <a:pt x="106" y="178"/>
                </a:moveTo>
                <a:lnTo>
                  <a:pt x="106" y="178"/>
                </a:lnTo>
                <a:lnTo>
                  <a:pt x="106" y="178"/>
                </a:lnTo>
                <a:lnTo>
                  <a:pt x="106" y="178"/>
                </a:lnTo>
                <a:lnTo>
                  <a:pt x="105" y="176"/>
                </a:lnTo>
                <a:lnTo>
                  <a:pt x="105" y="176"/>
                </a:lnTo>
                <a:lnTo>
                  <a:pt x="105" y="178"/>
                </a:lnTo>
                <a:lnTo>
                  <a:pt x="105" y="178"/>
                </a:lnTo>
                <a:lnTo>
                  <a:pt x="106" y="178"/>
                </a:lnTo>
                <a:lnTo>
                  <a:pt x="106" y="178"/>
                </a:lnTo>
                <a:close/>
                <a:moveTo>
                  <a:pt x="3" y="230"/>
                </a:moveTo>
                <a:lnTo>
                  <a:pt x="3" y="230"/>
                </a:lnTo>
                <a:lnTo>
                  <a:pt x="3" y="230"/>
                </a:lnTo>
                <a:lnTo>
                  <a:pt x="3" y="230"/>
                </a:lnTo>
                <a:lnTo>
                  <a:pt x="3" y="235"/>
                </a:lnTo>
                <a:lnTo>
                  <a:pt x="3" y="235"/>
                </a:lnTo>
                <a:lnTo>
                  <a:pt x="3" y="235"/>
                </a:lnTo>
                <a:lnTo>
                  <a:pt x="3" y="235"/>
                </a:lnTo>
                <a:lnTo>
                  <a:pt x="3" y="230"/>
                </a:lnTo>
                <a:lnTo>
                  <a:pt x="3" y="230"/>
                </a:lnTo>
                <a:close/>
                <a:moveTo>
                  <a:pt x="270" y="44"/>
                </a:moveTo>
                <a:lnTo>
                  <a:pt x="270" y="44"/>
                </a:lnTo>
                <a:lnTo>
                  <a:pt x="270" y="44"/>
                </a:lnTo>
                <a:lnTo>
                  <a:pt x="270" y="44"/>
                </a:lnTo>
                <a:lnTo>
                  <a:pt x="273" y="44"/>
                </a:lnTo>
                <a:lnTo>
                  <a:pt x="273" y="44"/>
                </a:lnTo>
                <a:lnTo>
                  <a:pt x="271" y="44"/>
                </a:lnTo>
                <a:lnTo>
                  <a:pt x="270" y="44"/>
                </a:lnTo>
                <a:lnTo>
                  <a:pt x="270" y="44"/>
                </a:lnTo>
                <a:close/>
                <a:moveTo>
                  <a:pt x="211" y="14"/>
                </a:moveTo>
                <a:lnTo>
                  <a:pt x="211" y="14"/>
                </a:lnTo>
                <a:lnTo>
                  <a:pt x="211" y="14"/>
                </a:lnTo>
                <a:lnTo>
                  <a:pt x="211" y="14"/>
                </a:lnTo>
                <a:lnTo>
                  <a:pt x="214" y="14"/>
                </a:lnTo>
                <a:lnTo>
                  <a:pt x="214" y="14"/>
                </a:lnTo>
                <a:lnTo>
                  <a:pt x="214" y="14"/>
                </a:lnTo>
                <a:lnTo>
                  <a:pt x="214" y="14"/>
                </a:lnTo>
                <a:lnTo>
                  <a:pt x="211" y="14"/>
                </a:lnTo>
                <a:lnTo>
                  <a:pt x="211" y="14"/>
                </a:lnTo>
                <a:close/>
                <a:moveTo>
                  <a:pt x="21" y="216"/>
                </a:moveTo>
                <a:lnTo>
                  <a:pt x="21" y="216"/>
                </a:lnTo>
                <a:lnTo>
                  <a:pt x="21" y="218"/>
                </a:lnTo>
                <a:lnTo>
                  <a:pt x="21" y="219"/>
                </a:lnTo>
                <a:lnTo>
                  <a:pt x="21" y="219"/>
                </a:lnTo>
                <a:lnTo>
                  <a:pt x="21" y="216"/>
                </a:lnTo>
                <a:lnTo>
                  <a:pt x="21" y="216"/>
                </a:lnTo>
                <a:close/>
                <a:moveTo>
                  <a:pt x="223" y="263"/>
                </a:moveTo>
                <a:lnTo>
                  <a:pt x="223" y="263"/>
                </a:lnTo>
                <a:lnTo>
                  <a:pt x="223" y="263"/>
                </a:lnTo>
                <a:lnTo>
                  <a:pt x="223" y="265"/>
                </a:lnTo>
                <a:lnTo>
                  <a:pt x="223" y="265"/>
                </a:lnTo>
                <a:lnTo>
                  <a:pt x="223" y="263"/>
                </a:lnTo>
                <a:lnTo>
                  <a:pt x="223" y="263"/>
                </a:lnTo>
                <a:lnTo>
                  <a:pt x="223" y="263"/>
                </a:lnTo>
                <a:close/>
                <a:moveTo>
                  <a:pt x="227" y="233"/>
                </a:moveTo>
                <a:lnTo>
                  <a:pt x="227" y="233"/>
                </a:lnTo>
                <a:lnTo>
                  <a:pt x="227" y="230"/>
                </a:lnTo>
                <a:lnTo>
                  <a:pt x="227" y="230"/>
                </a:lnTo>
                <a:lnTo>
                  <a:pt x="227" y="233"/>
                </a:lnTo>
                <a:lnTo>
                  <a:pt x="227" y="233"/>
                </a:lnTo>
                <a:close/>
                <a:moveTo>
                  <a:pt x="139" y="255"/>
                </a:moveTo>
                <a:lnTo>
                  <a:pt x="139" y="255"/>
                </a:lnTo>
                <a:lnTo>
                  <a:pt x="140" y="252"/>
                </a:lnTo>
                <a:lnTo>
                  <a:pt x="140" y="252"/>
                </a:lnTo>
                <a:lnTo>
                  <a:pt x="139" y="253"/>
                </a:lnTo>
                <a:lnTo>
                  <a:pt x="139" y="255"/>
                </a:lnTo>
                <a:lnTo>
                  <a:pt x="139" y="255"/>
                </a:lnTo>
                <a:close/>
                <a:moveTo>
                  <a:pt x="322" y="306"/>
                </a:moveTo>
                <a:lnTo>
                  <a:pt x="322" y="306"/>
                </a:lnTo>
                <a:lnTo>
                  <a:pt x="322" y="306"/>
                </a:lnTo>
                <a:lnTo>
                  <a:pt x="322" y="306"/>
                </a:lnTo>
                <a:lnTo>
                  <a:pt x="322" y="303"/>
                </a:lnTo>
                <a:lnTo>
                  <a:pt x="322" y="303"/>
                </a:lnTo>
                <a:lnTo>
                  <a:pt x="322" y="303"/>
                </a:lnTo>
                <a:lnTo>
                  <a:pt x="322" y="303"/>
                </a:lnTo>
                <a:lnTo>
                  <a:pt x="322" y="306"/>
                </a:lnTo>
                <a:lnTo>
                  <a:pt x="322" y="306"/>
                </a:lnTo>
                <a:close/>
                <a:moveTo>
                  <a:pt x="106" y="331"/>
                </a:moveTo>
                <a:lnTo>
                  <a:pt x="106" y="331"/>
                </a:lnTo>
                <a:lnTo>
                  <a:pt x="105" y="330"/>
                </a:lnTo>
                <a:lnTo>
                  <a:pt x="103" y="331"/>
                </a:lnTo>
                <a:lnTo>
                  <a:pt x="103" y="331"/>
                </a:lnTo>
                <a:lnTo>
                  <a:pt x="106" y="331"/>
                </a:lnTo>
                <a:lnTo>
                  <a:pt x="106" y="331"/>
                </a:lnTo>
                <a:close/>
                <a:moveTo>
                  <a:pt x="352" y="233"/>
                </a:moveTo>
                <a:lnTo>
                  <a:pt x="352" y="233"/>
                </a:lnTo>
                <a:lnTo>
                  <a:pt x="352" y="233"/>
                </a:lnTo>
                <a:lnTo>
                  <a:pt x="352" y="233"/>
                </a:lnTo>
                <a:lnTo>
                  <a:pt x="352" y="230"/>
                </a:lnTo>
                <a:lnTo>
                  <a:pt x="352" y="230"/>
                </a:lnTo>
                <a:lnTo>
                  <a:pt x="352" y="230"/>
                </a:lnTo>
                <a:lnTo>
                  <a:pt x="352" y="230"/>
                </a:lnTo>
                <a:lnTo>
                  <a:pt x="352" y="233"/>
                </a:lnTo>
                <a:lnTo>
                  <a:pt x="352" y="233"/>
                </a:lnTo>
                <a:close/>
                <a:moveTo>
                  <a:pt x="319" y="54"/>
                </a:moveTo>
                <a:lnTo>
                  <a:pt x="319" y="54"/>
                </a:lnTo>
                <a:lnTo>
                  <a:pt x="318" y="56"/>
                </a:lnTo>
                <a:lnTo>
                  <a:pt x="319" y="56"/>
                </a:lnTo>
                <a:lnTo>
                  <a:pt x="319" y="56"/>
                </a:lnTo>
                <a:lnTo>
                  <a:pt x="319" y="56"/>
                </a:lnTo>
                <a:lnTo>
                  <a:pt x="319" y="56"/>
                </a:lnTo>
                <a:lnTo>
                  <a:pt x="319" y="56"/>
                </a:lnTo>
                <a:lnTo>
                  <a:pt x="319" y="54"/>
                </a:lnTo>
                <a:lnTo>
                  <a:pt x="319" y="54"/>
                </a:lnTo>
                <a:close/>
                <a:moveTo>
                  <a:pt x="143" y="228"/>
                </a:moveTo>
                <a:lnTo>
                  <a:pt x="143" y="228"/>
                </a:lnTo>
                <a:lnTo>
                  <a:pt x="143" y="229"/>
                </a:lnTo>
                <a:lnTo>
                  <a:pt x="143" y="229"/>
                </a:lnTo>
                <a:lnTo>
                  <a:pt x="143" y="229"/>
                </a:lnTo>
                <a:lnTo>
                  <a:pt x="143" y="228"/>
                </a:lnTo>
                <a:lnTo>
                  <a:pt x="143" y="228"/>
                </a:lnTo>
                <a:close/>
                <a:moveTo>
                  <a:pt x="172" y="331"/>
                </a:moveTo>
                <a:lnTo>
                  <a:pt x="172" y="331"/>
                </a:lnTo>
                <a:lnTo>
                  <a:pt x="170" y="330"/>
                </a:lnTo>
                <a:lnTo>
                  <a:pt x="170" y="330"/>
                </a:lnTo>
                <a:lnTo>
                  <a:pt x="170" y="330"/>
                </a:lnTo>
                <a:lnTo>
                  <a:pt x="172" y="331"/>
                </a:lnTo>
                <a:lnTo>
                  <a:pt x="172" y="331"/>
                </a:lnTo>
                <a:close/>
                <a:moveTo>
                  <a:pt x="325" y="284"/>
                </a:moveTo>
                <a:lnTo>
                  <a:pt x="325" y="284"/>
                </a:lnTo>
                <a:lnTo>
                  <a:pt x="327" y="283"/>
                </a:lnTo>
                <a:lnTo>
                  <a:pt x="327" y="282"/>
                </a:lnTo>
                <a:lnTo>
                  <a:pt x="327" y="282"/>
                </a:lnTo>
                <a:lnTo>
                  <a:pt x="325" y="284"/>
                </a:lnTo>
                <a:lnTo>
                  <a:pt x="325" y="284"/>
                </a:lnTo>
                <a:close/>
                <a:moveTo>
                  <a:pt x="304" y="50"/>
                </a:moveTo>
                <a:lnTo>
                  <a:pt x="304" y="50"/>
                </a:lnTo>
                <a:lnTo>
                  <a:pt x="302" y="51"/>
                </a:lnTo>
                <a:lnTo>
                  <a:pt x="302" y="51"/>
                </a:lnTo>
                <a:lnTo>
                  <a:pt x="304" y="51"/>
                </a:lnTo>
                <a:lnTo>
                  <a:pt x="304" y="51"/>
                </a:lnTo>
                <a:lnTo>
                  <a:pt x="304" y="50"/>
                </a:lnTo>
                <a:lnTo>
                  <a:pt x="304" y="50"/>
                </a:lnTo>
                <a:close/>
                <a:moveTo>
                  <a:pt x="24" y="104"/>
                </a:moveTo>
                <a:lnTo>
                  <a:pt x="24" y="104"/>
                </a:lnTo>
                <a:lnTo>
                  <a:pt x="24" y="101"/>
                </a:lnTo>
                <a:lnTo>
                  <a:pt x="24" y="101"/>
                </a:lnTo>
                <a:lnTo>
                  <a:pt x="22" y="103"/>
                </a:lnTo>
                <a:lnTo>
                  <a:pt x="24" y="104"/>
                </a:lnTo>
                <a:lnTo>
                  <a:pt x="24" y="104"/>
                </a:lnTo>
                <a:close/>
                <a:moveTo>
                  <a:pt x="120" y="199"/>
                </a:moveTo>
                <a:lnTo>
                  <a:pt x="120" y="199"/>
                </a:lnTo>
                <a:lnTo>
                  <a:pt x="120" y="199"/>
                </a:lnTo>
                <a:lnTo>
                  <a:pt x="120" y="199"/>
                </a:lnTo>
                <a:lnTo>
                  <a:pt x="120" y="198"/>
                </a:lnTo>
                <a:lnTo>
                  <a:pt x="119" y="198"/>
                </a:lnTo>
                <a:lnTo>
                  <a:pt x="119" y="198"/>
                </a:lnTo>
                <a:lnTo>
                  <a:pt x="120" y="199"/>
                </a:lnTo>
                <a:lnTo>
                  <a:pt x="120" y="199"/>
                </a:lnTo>
                <a:close/>
                <a:moveTo>
                  <a:pt x="280" y="30"/>
                </a:moveTo>
                <a:lnTo>
                  <a:pt x="280" y="30"/>
                </a:lnTo>
                <a:lnTo>
                  <a:pt x="281" y="30"/>
                </a:lnTo>
                <a:lnTo>
                  <a:pt x="281" y="30"/>
                </a:lnTo>
                <a:lnTo>
                  <a:pt x="281" y="30"/>
                </a:lnTo>
                <a:lnTo>
                  <a:pt x="280" y="30"/>
                </a:lnTo>
                <a:lnTo>
                  <a:pt x="280" y="30"/>
                </a:lnTo>
                <a:close/>
                <a:moveTo>
                  <a:pt x="136" y="27"/>
                </a:moveTo>
                <a:lnTo>
                  <a:pt x="136" y="27"/>
                </a:lnTo>
                <a:lnTo>
                  <a:pt x="136" y="27"/>
                </a:lnTo>
                <a:lnTo>
                  <a:pt x="136" y="27"/>
                </a:lnTo>
                <a:lnTo>
                  <a:pt x="133" y="27"/>
                </a:lnTo>
                <a:lnTo>
                  <a:pt x="133" y="27"/>
                </a:lnTo>
                <a:lnTo>
                  <a:pt x="133" y="27"/>
                </a:lnTo>
                <a:lnTo>
                  <a:pt x="133" y="27"/>
                </a:lnTo>
                <a:lnTo>
                  <a:pt x="136" y="27"/>
                </a:lnTo>
                <a:lnTo>
                  <a:pt x="136" y="27"/>
                </a:lnTo>
                <a:close/>
                <a:moveTo>
                  <a:pt x="105" y="29"/>
                </a:moveTo>
                <a:lnTo>
                  <a:pt x="105" y="29"/>
                </a:lnTo>
                <a:lnTo>
                  <a:pt x="106" y="29"/>
                </a:lnTo>
                <a:lnTo>
                  <a:pt x="106" y="29"/>
                </a:lnTo>
                <a:lnTo>
                  <a:pt x="106" y="29"/>
                </a:lnTo>
                <a:lnTo>
                  <a:pt x="105" y="29"/>
                </a:lnTo>
                <a:lnTo>
                  <a:pt x="105" y="29"/>
                </a:lnTo>
                <a:lnTo>
                  <a:pt x="105" y="29"/>
                </a:lnTo>
                <a:close/>
                <a:moveTo>
                  <a:pt x="31" y="176"/>
                </a:moveTo>
                <a:lnTo>
                  <a:pt x="31" y="176"/>
                </a:lnTo>
                <a:lnTo>
                  <a:pt x="32" y="175"/>
                </a:lnTo>
                <a:lnTo>
                  <a:pt x="31" y="174"/>
                </a:lnTo>
                <a:lnTo>
                  <a:pt x="31" y="174"/>
                </a:lnTo>
                <a:lnTo>
                  <a:pt x="31" y="176"/>
                </a:lnTo>
                <a:lnTo>
                  <a:pt x="31" y="176"/>
                </a:lnTo>
                <a:close/>
                <a:moveTo>
                  <a:pt x="35" y="209"/>
                </a:moveTo>
                <a:lnTo>
                  <a:pt x="35" y="209"/>
                </a:lnTo>
                <a:lnTo>
                  <a:pt x="35" y="211"/>
                </a:lnTo>
                <a:lnTo>
                  <a:pt x="35" y="211"/>
                </a:lnTo>
                <a:lnTo>
                  <a:pt x="35" y="209"/>
                </a:lnTo>
                <a:lnTo>
                  <a:pt x="35" y="209"/>
                </a:lnTo>
                <a:close/>
                <a:moveTo>
                  <a:pt x="51" y="279"/>
                </a:moveTo>
                <a:lnTo>
                  <a:pt x="51" y="279"/>
                </a:lnTo>
                <a:lnTo>
                  <a:pt x="52" y="279"/>
                </a:lnTo>
                <a:lnTo>
                  <a:pt x="52" y="279"/>
                </a:lnTo>
                <a:lnTo>
                  <a:pt x="51" y="277"/>
                </a:lnTo>
                <a:lnTo>
                  <a:pt x="51" y="277"/>
                </a:lnTo>
                <a:lnTo>
                  <a:pt x="49" y="277"/>
                </a:lnTo>
                <a:lnTo>
                  <a:pt x="49" y="277"/>
                </a:lnTo>
                <a:lnTo>
                  <a:pt x="51" y="279"/>
                </a:lnTo>
                <a:lnTo>
                  <a:pt x="51" y="279"/>
                </a:lnTo>
                <a:close/>
                <a:moveTo>
                  <a:pt x="348" y="181"/>
                </a:moveTo>
                <a:lnTo>
                  <a:pt x="348" y="181"/>
                </a:lnTo>
                <a:lnTo>
                  <a:pt x="348" y="182"/>
                </a:lnTo>
                <a:lnTo>
                  <a:pt x="348" y="182"/>
                </a:lnTo>
                <a:lnTo>
                  <a:pt x="348" y="181"/>
                </a:lnTo>
                <a:lnTo>
                  <a:pt x="348" y="181"/>
                </a:lnTo>
                <a:close/>
                <a:moveTo>
                  <a:pt x="130" y="242"/>
                </a:moveTo>
                <a:lnTo>
                  <a:pt x="130" y="242"/>
                </a:lnTo>
                <a:lnTo>
                  <a:pt x="132" y="242"/>
                </a:lnTo>
                <a:lnTo>
                  <a:pt x="132" y="240"/>
                </a:lnTo>
                <a:lnTo>
                  <a:pt x="132" y="240"/>
                </a:lnTo>
                <a:lnTo>
                  <a:pt x="130" y="242"/>
                </a:lnTo>
                <a:lnTo>
                  <a:pt x="130" y="242"/>
                </a:lnTo>
                <a:close/>
                <a:moveTo>
                  <a:pt x="224" y="289"/>
                </a:moveTo>
                <a:lnTo>
                  <a:pt x="224" y="289"/>
                </a:lnTo>
                <a:lnTo>
                  <a:pt x="224" y="287"/>
                </a:lnTo>
                <a:lnTo>
                  <a:pt x="224" y="286"/>
                </a:lnTo>
                <a:lnTo>
                  <a:pt x="224" y="286"/>
                </a:lnTo>
                <a:lnTo>
                  <a:pt x="223" y="287"/>
                </a:lnTo>
                <a:lnTo>
                  <a:pt x="224" y="289"/>
                </a:lnTo>
                <a:lnTo>
                  <a:pt x="224" y="289"/>
                </a:lnTo>
                <a:close/>
                <a:moveTo>
                  <a:pt x="221" y="145"/>
                </a:moveTo>
                <a:lnTo>
                  <a:pt x="221" y="145"/>
                </a:lnTo>
                <a:lnTo>
                  <a:pt x="221" y="144"/>
                </a:lnTo>
                <a:lnTo>
                  <a:pt x="221" y="142"/>
                </a:lnTo>
                <a:lnTo>
                  <a:pt x="221" y="142"/>
                </a:lnTo>
                <a:lnTo>
                  <a:pt x="221" y="145"/>
                </a:lnTo>
                <a:lnTo>
                  <a:pt x="221" y="145"/>
                </a:lnTo>
                <a:close/>
                <a:moveTo>
                  <a:pt x="241" y="246"/>
                </a:moveTo>
                <a:lnTo>
                  <a:pt x="241" y="246"/>
                </a:lnTo>
                <a:lnTo>
                  <a:pt x="241" y="245"/>
                </a:lnTo>
                <a:lnTo>
                  <a:pt x="241" y="245"/>
                </a:lnTo>
                <a:lnTo>
                  <a:pt x="241" y="245"/>
                </a:lnTo>
                <a:lnTo>
                  <a:pt x="241" y="246"/>
                </a:lnTo>
                <a:lnTo>
                  <a:pt x="241" y="246"/>
                </a:lnTo>
                <a:close/>
                <a:moveTo>
                  <a:pt x="179" y="338"/>
                </a:moveTo>
                <a:lnTo>
                  <a:pt x="179" y="338"/>
                </a:lnTo>
                <a:lnTo>
                  <a:pt x="180" y="340"/>
                </a:lnTo>
                <a:lnTo>
                  <a:pt x="180" y="340"/>
                </a:lnTo>
                <a:lnTo>
                  <a:pt x="179" y="338"/>
                </a:lnTo>
                <a:lnTo>
                  <a:pt x="179" y="338"/>
                </a:lnTo>
                <a:lnTo>
                  <a:pt x="179" y="338"/>
                </a:lnTo>
                <a:close/>
                <a:moveTo>
                  <a:pt x="101" y="327"/>
                </a:moveTo>
                <a:lnTo>
                  <a:pt x="101" y="327"/>
                </a:lnTo>
                <a:lnTo>
                  <a:pt x="102" y="327"/>
                </a:lnTo>
                <a:lnTo>
                  <a:pt x="102" y="326"/>
                </a:lnTo>
                <a:lnTo>
                  <a:pt x="102" y="326"/>
                </a:lnTo>
                <a:lnTo>
                  <a:pt x="101" y="327"/>
                </a:lnTo>
                <a:lnTo>
                  <a:pt x="101" y="327"/>
                </a:lnTo>
                <a:close/>
                <a:moveTo>
                  <a:pt x="57" y="26"/>
                </a:moveTo>
                <a:lnTo>
                  <a:pt x="57" y="26"/>
                </a:lnTo>
                <a:lnTo>
                  <a:pt x="58" y="26"/>
                </a:lnTo>
                <a:lnTo>
                  <a:pt x="58" y="24"/>
                </a:lnTo>
                <a:lnTo>
                  <a:pt x="58" y="24"/>
                </a:lnTo>
                <a:lnTo>
                  <a:pt x="57" y="26"/>
                </a:lnTo>
                <a:lnTo>
                  <a:pt x="57" y="26"/>
                </a:lnTo>
                <a:close/>
                <a:moveTo>
                  <a:pt x="194" y="351"/>
                </a:moveTo>
                <a:lnTo>
                  <a:pt x="194" y="351"/>
                </a:lnTo>
                <a:lnTo>
                  <a:pt x="194" y="353"/>
                </a:lnTo>
                <a:lnTo>
                  <a:pt x="194" y="353"/>
                </a:lnTo>
                <a:lnTo>
                  <a:pt x="194" y="353"/>
                </a:lnTo>
                <a:lnTo>
                  <a:pt x="194" y="351"/>
                </a:lnTo>
                <a:lnTo>
                  <a:pt x="194" y="351"/>
                </a:lnTo>
                <a:lnTo>
                  <a:pt x="194" y="351"/>
                </a:lnTo>
                <a:lnTo>
                  <a:pt x="194" y="351"/>
                </a:lnTo>
                <a:lnTo>
                  <a:pt x="194" y="351"/>
                </a:lnTo>
                <a:lnTo>
                  <a:pt x="194" y="351"/>
                </a:lnTo>
                <a:close/>
                <a:moveTo>
                  <a:pt x="38" y="297"/>
                </a:moveTo>
                <a:lnTo>
                  <a:pt x="38" y="297"/>
                </a:lnTo>
                <a:lnTo>
                  <a:pt x="38" y="297"/>
                </a:lnTo>
                <a:lnTo>
                  <a:pt x="38" y="297"/>
                </a:lnTo>
                <a:lnTo>
                  <a:pt x="38" y="299"/>
                </a:lnTo>
                <a:lnTo>
                  <a:pt x="38" y="299"/>
                </a:lnTo>
                <a:lnTo>
                  <a:pt x="38" y="299"/>
                </a:lnTo>
                <a:lnTo>
                  <a:pt x="38" y="299"/>
                </a:lnTo>
                <a:lnTo>
                  <a:pt x="38" y="297"/>
                </a:lnTo>
                <a:lnTo>
                  <a:pt x="38" y="297"/>
                </a:lnTo>
                <a:close/>
                <a:moveTo>
                  <a:pt x="345" y="98"/>
                </a:moveTo>
                <a:lnTo>
                  <a:pt x="345" y="98"/>
                </a:lnTo>
                <a:lnTo>
                  <a:pt x="346" y="98"/>
                </a:lnTo>
                <a:lnTo>
                  <a:pt x="346" y="98"/>
                </a:lnTo>
                <a:lnTo>
                  <a:pt x="346" y="97"/>
                </a:lnTo>
                <a:lnTo>
                  <a:pt x="346" y="97"/>
                </a:lnTo>
                <a:lnTo>
                  <a:pt x="346" y="97"/>
                </a:lnTo>
                <a:lnTo>
                  <a:pt x="346" y="97"/>
                </a:lnTo>
                <a:lnTo>
                  <a:pt x="345" y="98"/>
                </a:lnTo>
                <a:lnTo>
                  <a:pt x="345" y="98"/>
                </a:lnTo>
                <a:close/>
                <a:moveTo>
                  <a:pt x="30" y="94"/>
                </a:moveTo>
                <a:lnTo>
                  <a:pt x="30" y="94"/>
                </a:lnTo>
                <a:lnTo>
                  <a:pt x="30" y="95"/>
                </a:lnTo>
                <a:lnTo>
                  <a:pt x="30" y="95"/>
                </a:lnTo>
                <a:lnTo>
                  <a:pt x="30" y="95"/>
                </a:lnTo>
                <a:lnTo>
                  <a:pt x="30" y="94"/>
                </a:lnTo>
                <a:lnTo>
                  <a:pt x="30" y="94"/>
                </a:lnTo>
                <a:close/>
                <a:moveTo>
                  <a:pt x="76" y="303"/>
                </a:moveTo>
                <a:lnTo>
                  <a:pt x="76" y="303"/>
                </a:lnTo>
                <a:lnTo>
                  <a:pt x="76" y="303"/>
                </a:lnTo>
                <a:lnTo>
                  <a:pt x="76" y="303"/>
                </a:lnTo>
                <a:lnTo>
                  <a:pt x="78" y="303"/>
                </a:lnTo>
                <a:lnTo>
                  <a:pt x="78" y="303"/>
                </a:lnTo>
                <a:lnTo>
                  <a:pt x="78" y="303"/>
                </a:lnTo>
                <a:lnTo>
                  <a:pt x="78" y="303"/>
                </a:lnTo>
                <a:lnTo>
                  <a:pt x="76" y="303"/>
                </a:lnTo>
                <a:lnTo>
                  <a:pt x="76" y="303"/>
                </a:lnTo>
                <a:close/>
                <a:moveTo>
                  <a:pt x="140" y="266"/>
                </a:moveTo>
                <a:lnTo>
                  <a:pt x="140" y="266"/>
                </a:lnTo>
                <a:lnTo>
                  <a:pt x="140" y="267"/>
                </a:lnTo>
                <a:lnTo>
                  <a:pt x="140" y="267"/>
                </a:lnTo>
                <a:lnTo>
                  <a:pt x="140" y="266"/>
                </a:lnTo>
                <a:lnTo>
                  <a:pt x="140" y="266"/>
                </a:lnTo>
                <a:close/>
                <a:moveTo>
                  <a:pt x="41" y="84"/>
                </a:moveTo>
                <a:lnTo>
                  <a:pt x="41" y="84"/>
                </a:lnTo>
                <a:lnTo>
                  <a:pt x="41" y="84"/>
                </a:lnTo>
                <a:lnTo>
                  <a:pt x="41" y="84"/>
                </a:lnTo>
                <a:lnTo>
                  <a:pt x="41" y="83"/>
                </a:lnTo>
                <a:lnTo>
                  <a:pt x="41" y="83"/>
                </a:lnTo>
                <a:lnTo>
                  <a:pt x="41" y="83"/>
                </a:lnTo>
                <a:lnTo>
                  <a:pt x="41" y="83"/>
                </a:lnTo>
                <a:lnTo>
                  <a:pt x="41" y="84"/>
                </a:lnTo>
                <a:lnTo>
                  <a:pt x="41" y="84"/>
                </a:lnTo>
                <a:close/>
                <a:moveTo>
                  <a:pt x="224" y="158"/>
                </a:moveTo>
                <a:lnTo>
                  <a:pt x="224" y="158"/>
                </a:lnTo>
                <a:lnTo>
                  <a:pt x="224" y="161"/>
                </a:lnTo>
                <a:lnTo>
                  <a:pt x="224" y="161"/>
                </a:lnTo>
                <a:lnTo>
                  <a:pt x="224" y="159"/>
                </a:lnTo>
                <a:lnTo>
                  <a:pt x="224" y="158"/>
                </a:lnTo>
                <a:lnTo>
                  <a:pt x="224" y="158"/>
                </a:lnTo>
                <a:close/>
                <a:moveTo>
                  <a:pt x="223" y="236"/>
                </a:moveTo>
                <a:lnTo>
                  <a:pt x="223" y="236"/>
                </a:lnTo>
                <a:lnTo>
                  <a:pt x="223" y="236"/>
                </a:lnTo>
                <a:lnTo>
                  <a:pt x="223" y="236"/>
                </a:lnTo>
                <a:lnTo>
                  <a:pt x="223" y="239"/>
                </a:lnTo>
                <a:lnTo>
                  <a:pt x="223" y="239"/>
                </a:lnTo>
                <a:lnTo>
                  <a:pt x="223" y="239"/>
                </a:lnTo>
                <a:lnTo>
                  <a:pt x="223" y="239"/>
                </a:lnTo>
                <a:lnTo>
                  <a:pt x="223" y="236"/>
                </a:lnTo>
                <a:lnTo>
                  <a:pt x="223" y="236"/>
                </a:lnTo>
                <a:close/>
                <a:moveTo>
                  <a:pt x="85" y="319"/>
                </a:moveTo>
                <a:lnTo>
                  <a:pt x="85" y="319"/>
                </a:lnTo>
                <a:lnTo>
                  <a:pt x="84" y="320"/>
                </a:lnTo>
                <a:lnTo>
                  <a:pt x="84" y="320"/>
                </a:lnTo>
                <a:lnTo>
                  <a:pt x="85" y="320"/>
                </a:lnTo>
                <a:lnTo>
                  <a:pt x="85" y="319"/>
                </a:lnTo>
                <a:lnTo>
                  <a:pt x="85" y="319"/>
                </a:lnTo>
                <a:close/>
                <a:moveTo>
                  <a:pt x="230" y="29"/>
                </a:moveTo>
                <a:lnTo>
                  <a:pt x="230" y="29"/>
                </a:lnTo>
                <a:lnTo>
                  <a:pt x="231" y="29"/>
                </a:lnTo>
                <a:lnTo>
                  <a:pt x="231" y="29"/>
                </a:lnTo>
                <a:lnTo>
                  <a:pt x="230" y="29"/>
                </a:lnTo>
                <a:lnTo>
                  <a:pt x="230" y="29"/>
                </a:lnTo>
                <a:lnTo>
                  <a:pt x="230" y="29"/>
                </a:lnTo>
                <a:close/>
                <a:moveTo>
                  <a:pt x="32" y="213"/>
                </a:moveTo>
                <a:lnTo>
                  <a:pt x="32" y="213"/>
                </a:lnTo>
                <a:lnTo>
                  <a:pt x="32" y="213"/>
                </a:lnTo>
                <a:lnTo>
                  <a:pt x="32" y="213"/>
                </a:lnTo>
                <a:lnTo>
                  <a:pt x="32" y="215"/>
                </a:lnTo>
                <a:lnTo>
                  <a:pt x="32" y="216"/>
                </a:lnTo>
                <a:lnTo>
                  <a:pt x="32" y="216"/>
                </a:lnTo>
                <a:lnTo>
                  <a:pt x="32" y="213"/>
                </a:lnTo>
                <a:lnTo>
                  <a:pt x="32" y="213"/>
                </a:lnTo>
                <a:close/>
                <a:moveTo>
                  <a:pt x="224" y="198"/>
                </a:moveTo>
                <a:lnTo>
                  <a:pt x="224" y="198"/>
                </a:lnTo>
                <a:lnTo>
                  <a:pt x="224" y="199"/>
                </a:lnTo>
                <a:lnTo>
                  <a:pt x="226" y="199"/>
                </a:lnTo>
                <a:lnTo>
                  <a:pt x="226" y="199"/>
                </a:lnTo>
                <a:lnTo>
                  <a:pt x="224" y="198"/>
                </a:lnTo>
                <a:lnTo>
                  <a:pt x="224" y="198"/>
                </a:lnTo>
                <a:close/>
                <a:moveTo>
                  <a:pt x="238" y="198"/>
                </a:moveTo>
                <a:lnTo>
                  <a:pt x="238" y="198"/>
                </a:lnTo>
                <a:lnTo>
                  <a:pt x="237" y="198"/>
                </a:lnTo>
                <a:lnTo>
                  <a:pt x="237" y="198"/>
                </a:lnTo>
                <a:lnTo>
                  <a:pt x="237" y="198"/>
                </a:lnTo>
                <a:lnTo>
                  <a:pt x="238" y="198"/>
                </a:lnTo>
                <a:lnTo>
                  <a:pt x="238" y="198"/>
                </a:lnTo>
                <a:close/>
                <a:moveTo>
                  <a:pt x="153" y="230"/>
                </a:moveTo>
                <a:lnTo>
                  <a:pt x="153" y="230"/>
                </a:lnTo>
                <a:lnTo>
                  <a:pt x="153" y="230"/>
                </a:lnTo>
                <a:lnTo>
                  <a:pt x="153" y="230"/>
                </a:lnTo>
                <a:lnTo>
                  <a:pt x="153" y="233"/>
                </a:lnTo>
                <a:lnTo>
                  <a:pt x="153" y="233"/>
                </a:lnTo>
                <a:lnTo>
                  <a:pt x="153" y="233"/>
                </a:lnTo>
                <a:lnTo>
                  <a:pt x="153" y="233"/>
                </a:lnTo>
                <a:lnTo>
                  <a:pt x="153" y="230"/>
                </a:lnTo>
                <a:lnTo>
                  <a:pt x="153" y="230"/>
                </a:lnTo>
                <a:close/>
                <a:moveTo>
                  <a:pt x="278" y="34"/>
                </a:moveTo>
                <a:lnTo>
                  <a:pt x="278" y="34"/>
                </a:lnTo>
                <a:lnTo>
                  <a:pt x="277" y="34"/>
                </a:lnTo>
                <a:lnTo>
                  <a:pt x="277" y="34"/>
                </a:lnTo>
                <a:lnTo>
                  <a:pt x="277" y="34"/>
                </a:lnTo>
                <a:lnTo>
                  <a:pt x="278" y="34"/>
                </a:lnTo>
                <a:lnTo>
                  <a:pt x="278" y="34"/>
                </a:lnTo>
                <a:close/>
                <a:moveTo>
                  <a:pt x="96" y="304"/>
                </a:moveTo>
                <a:lnTo>
                  <a:pt x="96" y="304"/>
                </a:lnTo>
                <a:lnTo>
                  <a:pt x="96" y="304"/>
                </a:lnTo>
                <a:lnTo>
                  <a:pt x="96" y="304"/>
                </a:lnTo>
                <a:lnTo>
                  <a:pt x="98" y="304"/>
                </a:lnTo>
                <a:lnTo>
                  <a:pt x="98" y="304"/>
                </a:lnTo>
                <a:lnTo>
                  <a:pt x="98" y="304"/>
                </a:lnTo>
                <a:lnTo>
                  <a:pt x="98" y="304"/>
                </a:lnTo>
                <a:lnTo>
                  <a:pt x="96" y="304"/>
                </a:lnTo>
                <a:lnTo>
                  <a:pt x="96" y="304"/>
                </a:lnTo>
                <a:close/>
                <a:moveTo>
                  <a:pt x="54" y="24"/>
                </a:moveTo>
                <a:lnTo>
                  <a:pt x="54" y="24"/>
                </a:lnTo>
                <a:lnTo>
                  <a:pt x="52" y="26"/>
                </a:lnTo>
                <a:lnTo>
                  <a:pt x="52" y="26"/>
                </a:lnTo>
                <a:lnTo>
                  <a:pt x="52" y="26"/>
                </a:lnTo>
                <a:lnTo>
                  <a:pt x="54" y="24"/>
                </a:lnTo>
                <a:lnTo>
                  <a:pt x="54" y="24"/>
                </a:lnTo>
                <a:close/>
                <a:moveTo>
                  <a:pt x="349" y="144"/>
                </a:moveTo>
                <a:lnTo>
                  <a:pt x="349" y="144"/>
                </a:lnTo>
                <a:lnTo>
                  <a:pt x="349" y="145"/>
                </a:lnTo>
                <a:lnTo>
                  <a:pt x="349" y="145"/>
                </a:lnTo>
                <a:lnTo>
                  <a:pt x="349" y="145"/>
                </a:lnTo>
                <a:lnTo>
                  <a:pt x="349" y="144"/>
                </a:lnTo>
                <a:lnTo>
                  <a:pt x="349" y="144"/>
                </a:lnTo>
                <a:close/>
                <a:moveTo>
                  <a:pt x="196" y="311"/>
                </a:moveTo>
                <a:lnTo>
                  <a:pt x="196" y="311"/>
                </a:lnTo>
                <a:lnTo>
                  <a:pt x="196" y="311"/>
                </a:lnTo>
                <a:lnTo>
                  <a:pt x="196" y="311"/>
                </a:lnTo>
                <a:lnTo>
                  <a:pt x="199" y="311"/>
                </a:lnTo>
                <a:lnTo>
                  <a:pt x="199" y="311"/>
                </a:lnTo>
                <a:lnTo>
                  <a:pt x="199" y="311"/>
                </a:lnTo>
                <a:lnTo>
                  <a:pt x="199" y="311"/>
                </a:lnTo>
                <a:lnTo>
                  <a:pt x="196" y="311"/>
                </a:lnTo>
                <a:lnTo>
                  <a:pt x="196" y="311"/>
                </a:lnTo>
                <a:close/>
                <a:moveTo>
                  <a:pt x="237" y="321"/>
                </a:moveTo>
                <a:lnTo>
                  <a:pt x="237" y="321"/>
                </a:lnTo>
                <a:lnTo>
                  <a:pt x="236" y="323"/>
                </a:lnTo>
                <a:lnTo>
                  <a:pt x="237" y="323"/>
                </a:lnTo>
                <a:lnTo>
                  <a:pt x="237" y="323"/>
                </a:lnTo>
                <a:lnTo>
                  <a:pt x="237" y="321"/>
                </a:lnTo>
                <a:lnTo>
                  <a:pt x="237" y="321"/>
                </a:lnTo>
                <a:close/>
                <a:moveTo>
                  <a:pt x="342" y="84"/>
                </a:moveTo>
                <a:lnTo>
                  <a:pt x="342" y="84"/>
                </a:lnTo>
                <a:lnTo>
                  <a:pt x="342" y="83"/>
                </a:lnTo>
                <a:lnTo>
                  <a:pt x="342" y="81"/>
                </a:lnTo>
                <a:lnTo>
                  <a:pt x="342" y="81"/>
                </a:lnTo>
                <a:lnTo>
                  <a:pt x="342" y="84"/>
                </a:lnTo>
                <a:lnTo>
                  <a:pt x="342" y="84"/>
                </a:lnTo>
                <a:close/>
                <a:moveTo>
                  <a:pt x="228" y="144"/>
                </a:moveTo>
                <a:lnTo>
                  <a:pt x="228" y="144"/>
                </a:lnTo>
                <a:lnTo>
                  <a:pt x="227" y="145"/>
                </a:lnTo>
                <a:lnTo>
                  <a:pt x="227" y="145"/>
                </a:lnTo>
                <a:lnTo>
                  <a:pt x="227" y="145"/>
                </a:lnTo>
                <a:lnTo>
                  <a:pt x="228" y="144"/>
                </a:lnTo>
                <a:lnTo>
                  <a:pt x="228" y="144"/>
                </a:lnTo>
                <a:close/>
                <a:moveTo>
                  <a:pt x="327" y="67"/>
                </a:moveTo>
                <a:lnTo>
                  <a:pt x="327" y="67"/>
                </a:lnTo>
                <a:lnTo>
                  <a:pt x="327" y="68"/>
                </a:lnTo>
                <a:lnTo>
                  <a:pt x="327" y="68"/>
                </a:lnTo>
                <a:lnTo>
                  <a:pt x="328" y="70"/>
                </a:lnTo>
                <a:lnTo>
                  <a:pt x="328" y="70"/>
                </a:lnTo>
                <a:lnTo>
                  <a:pt x="328" y="70"/>
                </a:lnTo>
                <a:lnTo>
                  <a:pt x="328" y="70"/>
                </a:lnTo>
                <a:lnTo>
                  <a:pt x="327" y="67"/>
                </a:lnTo>
                <a:lnTo>
                  <a:pt x="327" y="67"/>
                </a:lnTo>
                <a:close/>
                <a:moveTo>
                  <a:pt x="209" y="137"/>
                </a:moveTo>
                <a:lnTo>
                  <a:pt x="209" y="137"/>
                </a:lnTo>
                <a:lnTo>
                  <a:pt x="209" y="138"/>
                </a:lnTo>
                <a:lnTo>
                  <a:pt x="210" y="138"/>
                </a:lnTo>
                <a:lnTo>
                  <a:pt x="210" y="138"/>
                </a:lnTo>
                <a:lnTo>
                  <a:pt x="209" y="137"/>
                </a:lnTo>
                <a:lnTo>
                  <a:pt x="209" y="137"/>
                </a:lnTo>
                <a:close/>
                <a:moveTo>
                  <a:pt x="237" y="341"/>
                </a:moveTo>
                <a:lnTo>
                  <a:pt x="237" y="341"/>
                </a:lnTo>
                <a:lnTo>
                  <a:pt x="238" y="341"/>
                </a:lnTo>
                <a:lnTo>
                  <a:pt x="238" y="340"/>
                </a:lnTo>
                <a:lnTo>
                  <a:pt x="238" y="340"/>
                </a:lnTo>
                <a:lnTo>
                  <a:pt x="237" y="341"/>
                </a:lnTo>
                <a:lnTo>
                  <a:pt x="237" y="341"/>
                </a:lnTo>
                <a:close/>
                <a:moveTo>
                  <a:pt x="228" y="164"/>
                </a:moveTo>
                <a:lnTo>
                  <a:pt x="228" y="164"/>
                </a:lnTo>
                <a:lnTo>
                  <a:pt x="230" y="164"/>
                </a:lnTo>
                <a:lnTo>
                  <a:pt x="230" y="162"/>
                </a:lnTo>
                <a:lnTo>
                  <a:pt x="230" y="162"/>
                </a:lnTo>
                <a:lnTo>
                  <a:pt x="228" y="162"/>
                </a:lnTo>
                <a:lnTo>
                  <a:pt x="228" y="164"/>
                </a:lnTo>
                <a:lnTo>
                  <a:pt x="228" y="164"/>
                </a:lnTo>
                <a:close/>
                <a:moveTo>
                  <a:pt x="240" y="273"/>
                </a:moveTo>
                <a:lnTo>
                  <a:pt x="240" y="273"/>
                </a:lnTo>
                <a:lnTo>
                  <a:pt x="240" y="273"/>
                </a:lnTo>
                <a:lnTo>
                  <a:pt x="240" y="273"/>
                </a:lnTo>
                <a:lnTo>
                  <a:pt x="240" y="274"/>
                </a:lnTo>
                <a:lnTo>
                  <a:pt x="240" y="274"/>
                </a:lnTo>
                <a:lnTo>
                  <a:pt x="240" y="274"/>
                </a:lnTo>
                <a:lnTo>
                  <a:pt x="240" y="274"/>
                </a:lnTo>
                <a:lnTo>
                  <a:pt x="240" y="273"/>
                </a:lnTo>
                <a:lnTo>
                  <a:pt x="240" y="273"/>
                </a:lnTo>
                <a:close/>
                <a:moveTo>
                  <a:pt x="130" y="245"/>
                </a:moveTo>
                <a:lnTo>
                  <a:pt x="130" y="245"/>
                </a:lnTo>
                <a:lnTo>
                  <a:pt x="130" y="246"/>
                </a:lnTo>
                <a:lnTo>
                  <a:pt x="130" y="246"/>
                </a:lnTo>
                <a:lnTo>
                  <a:pt x="130" y="246"/>
                </a:lnTo>
                <a:lnTo>
                  <a:pt x="130" y="246"/>
                </a:lnTo>
                <a:lnTo>
                  <a:pt x="130" y="245"/>
                </a:lnTo>
                <a:lnTo>
                  <a:pt x="130" y="245"/>
                </a:lnTo>
                <a:close/>
                <a:moveTo>
                  <a:pt x="102" y="169"/>
                </a:moveTo>
                <a:lnTo>
                  <a:pt x="102" y="169"/>
                </a:lnTo>
                <a:lnTo>
                  <a:pt x="102" y="171"/>
                </a:lnTo>
                <a:lnTo>
                  <a:pt x="102" y="171"/>
                </a:lnTo>
                <a:lnTo>
                  <a:pt x="103" y="171"/>
                </a:lnTo>
                <a:lnTo>
                  <a:pt x="103" y="171"/>
                </a:lnTo>
                <a:lnTo>
                  <a:pt x="103" y="171"/>
                </a:lnTo>
                <a:lnTo>
                  <a:pt x="103" y="171"/>
                </a:lnTo>
                <a:lnTo>
                  <a:pt x="102" y="169"/>
                </a:lnTo>
                <a:lnTo>
                  <a:pt x="102" y="169"/>
                </a:lnTo>
                <a:close/>
                <a:moveTo>
                  <a:pt x="166" y="105"/>
                </a:moveTo>
                <a:lnTo>
                  <a:pt x="166" y="105"/>
                </a:lnTo>
                <a:lnTo>
                  <a:pt x="167" y="105"/>
                </a:lnTo>
                <a:lnTo>
                  <a:pt x="167" y="105"/>
                </a:lnTo>
                <a:lnTo>
                  <a:pt x="166" y="105"/>
                </a:lnTo>
                <a:lnTo>
                  <a:pt x="166" y="105"/>
                </a:lnTo>
                <a:close/>
                <a:moveTo>
                  <a:pt x="140" y="233"/>
                </a:moveTo>
                <a:lnTo>
                  <a:pt x="140" y="233"/>
                </a:lnTo>
                <a:lnTo>
                  <a:pt x="140" y="233"/>
                </a:lnTo>
                <a:lnTo>
                  <a:pt x="140" y="233"/>
                </a:lnTo>
                <a:lnTo>
                  <a:pt x="140" y="232"/>
                </a:lnTo>
                <a:lnTo>
                  <a:pt x="140" y="232"/>
                </a:lnTo>
                <a:lnTo>
                  <a:pt x="140" y="233"/>
                </a:lnTo>
                <a:lnTo>
                  <a:pt x="140" y="233"/>
                </a:lnTo>
                <a:close/>
                <a:moveTo>
                  <a:pt x="140" y="98"/>
                </a:moveTo>
                <a:lnTo>
                  <a:pt x="140" y="98"/>
                </a:lnTo>
                <a:lnTo>
                  <a:pt x="140" y="98"/>
                </a:lnTo>
                <a:lnTo>
                  <a:pt x="140" y="98"/>
                </a:lnTo>
                <a:lnTo>
                  <a:pt x="142" y="100"/>
                </a:lnTo>
                <a:lnTo>
                  <a:pt x="142" y="100"/>
                </a:lnTo>
                <a:lnTo>
                  <a:pt x="142" y="98"/>
                </a:lnTo>
                <a:lnTo>
                  <a:pt x="142" y="98"/>
                </a:lnTo>
                <a:lnTo>
                  <a:pt x="140" y="98"/>
                </a:lnTo>
                <a:lnTo>
                  <a:pt x="140" y="98"/>
                </a:lnTo>
                <a:close/>
                <a:moveTo>
                  <a:pt x="307" y="54"/>
                </a:moveTo>
                <a:lnTo>
                  <a:pt x="307" y="54"/>
                </a:lnTo>
                <a:lnTo>
                  <a:pt x="307" y="53"/>
                </a:lnTo>
                <a:lnTo>
                  <a:pt x="307" y="53"/>
                </a:lnTo>
                <a:lnTo>
                  <a:pt x="305" y="54"/>
                </a:lnTo>
                <a:lnTo>
                  <a:pt x="305" y="54"/>
                </a:lnTo>
                <a:lnTo>
                  <a:pt x="307" y="54"/>
                </a:lnTo>
                <a:lnTo>
                  <a:pt x="307" y="54"/>
                </a:lnTo>
                <a:close/>
                <a:moveTo>
                  <a:pt x="82" y="324"/>
                </a:moveTo>
                <a:lnTo>
                  <a:pt x="82" y="324"/>
                </a:lnTo>
                <a:lnTo>
                  <a:pt x="84" y="324"/>
                </a:lnTo>
                <a:lnTo>
                  <a:pt x="84" y="324"/>
                </a:lnTo>
                <a:lnTo>
                  <a:pt x="84" y="324"/>
                </a:lnTo>
                <a:lnTo>
                  <a:pt x="82" y="324"/>
                </a:lnTo>
                <a:lnTo>
                  <a:pt x="82" y="324"/>
                </a:lnTo>
                <a:close/>
                <a:moveTo>
                  <a:pt x="220" y="212"/>
                </a:moveTo>
                <a:lnTo>
                  <a:pt x="220" y="212"/>
                </a:lnTo>
                <a:lnTo>
                  <a:pt x="220" y="212"/>
                </a:lnTo>
                <a:lnTo>
                  <a:pt x="220" y="212"/>
                </a:lnTo>
                <a:lnTo>
                  <a:pt x="220" y="211"/>
                </a:lnTo>
                <a:lnTo>
                  <a:pt x="220" y="211"/>
                </a:lnTo>
                <a:lnTo>
                  <a:pt x="220" y="211"/>
                </a:lnTo>
                <a:lnTo>
                  <a:pt x="220" y="211"/>
                </a:lnTo>
                <a:lnTo>
                  <a:pt x="220" y="212"/>
                </a:lnTo>
                <a:lnTo>
                  <a:pt x="220" y="212"/>
                </a:lnTo>
                <a:close/>
                <a:moveTo>
                  <a:pt x="216" y="10"/>
                </a:moveTo>
                <a:lnTo>
                  <a:pt x="216" y="10"/>
                </a:lnTo>
                <a:lnTo>
                  <a:pt x="216" y="12"/>
                </a:lnTo>
                <a:lnTo>
                  <a:pt x="216" y="12"/>
                </a:lnTo>
                <a:lnTo>
                  <a:pt x="216" y="12"/>
                </a:lnTo>
                <a:lnTo>
                  <a:pt x="216" y="10"/>
                </a:lnTo>
                <a:lnTo>
                  <a:pt x="216" y="10"/>
                </a:lnTo>
                <a:close/>
                <a:moveTo>
                  <a:pt x="133" y="205"/>
                </a:moveTo>
                <a:lnTo>
                  <a:pt x="133" y="205"/>
                </a:lnTo>
                <a:lnTo>
                  <a:pt x="133" y="205"/>
                </a:lnTo>
                <a:lnTo>
                  <a:pt x="133" y="205"/>
                </a:lnTo>
                <a:lnTo>
                  <a:pt x="133" y="205"/>
                </a:lnTo>
                <a:lnTo>
                  <a:pt x="133" y="205"/>
                </a:lnTo>
                <a:lnTo>
                  <a:pt x="133" y="205"/>
                </a:lnTo>
                <a:lnTo>
                  <a:pt x="133" y="205"/>
                </a:lnTo>
                <a:lnTo>
                  <a:pt x="133" y="205"/>
                </a:lnTo>
                <a:close/>
                <a:moveTo>
                  <a:pt x="74" y="320"/>
                </a:moveTo>
                <a:lnTo>
                  <a:pt x="74" y="320"/>
                </a:lnTo>
                <a:lnTo>
                  <a:pt x="74" y="320"/>
                </a:lnTo>
                <a:lnTo>
                  <a:pt x="74" y="320"/>
                </a:lnTo>
                <a:lnTo>
                  <a:pt x="74" y="320"/>
                </a:lnTo>
                <a:lnTo>
                  <a:pt x="74" y="320"/>
                </a:lnTo>
                <a:lnTo>
                  <a:pt x="74" y="320"/>
                </a:lnTo>
                <a:close/>
                <a:moveTo>
                  <a:pt x="115" y="202"/>
                </a:moveTo>
                <a:lnTo>
                  <a:pt x="115" y="202"/>
                </a:lnTo>
                <a:lnTo>
                  <a:pt x="115" y="203"/>
                </a:lnTo>
                <a:lnTo>
                  <a:pt x="115" y="203"/>
                </a:lnTo>
                <a:lnTo>
                  <a:pt x="116" y="202"/>
                </a:lnTo>
                <a:lnTo>
                  <a:pt x="116" y="202"/>
                </a:lnTo>
                <a:lnTo>
                  <a:pt x="116" y="202"/>
                </a:lnTo>
                <a:lnTo>
                  <a:pt x="116" y="202"/>
                </a:lnTo>
                <a:lnTo>
                  <a:pt x="115" y="202"/>
                </a:lnTo>
                <a:lnTo>
                  <a:pt x="115" y="202"/>
                </a:lnTo>
                <a:close/>
                <a:moveTo>
                  <a:pt x="61" y="189"/>
                </a:moveTo>
                <a:lnTo>
                  <a:pt x="61" y="189"/>
                </a:lnTo>
                <a:lnTo>
                  <a:pt x="59" y="191"/>
                </a:lnTo>
                <a:lnTo>
                  <a:pt x="59" y="191"/>
                </a:lnTo>
                <a:lnTo>
                  <a:pt x="61" y="189"/>
                </a:lnTo>
                <a:lnTo>
                  <a:pt x="61" y="189"/>
                </a:lnTo>
                <a:lnTo>
                  <a:pt x="61" y="189"/>
                </a:lnTo>
                <a:close/>
                <a:moveTo>
                  <a:pt x="165" y="317"/>
                </a:moveTo>
                <a:lnTo>
                  <a:pt x="165" y="317"/>
                </a:lnTo>
                <a:lnTo>
                  <a:pt x="165" y="317"/>
                </a:lnTo>
                <a:lnTo>
                  <a:pt x="165" y="317"/>
                </a:lnTo>
                <a:lnTo>
                  <a:pt x="163" y="317"/>
                </a:lnTo>
                <a:lnTo>
                  <a:pt x="163" y="317"/>
                </a:lnTo>
                <a:lnTo>
                  <a:pt x="165" y="317"/>
                </a:lnTo>
                <a:lnTo>
                  <a:pt x="165" y="317"/>
                </a:lnTo>
                <a:lnTo>
                  <a:pt x="165" y="317"/>
                </a:lnTo>
                <a:lnTo>
                  <a:pt x="165" y="317"/>
                </a:lnTo>
                <a:close/>
                <a:moveTo>
                  <a:pt x="244" y="324"/>
                </a:moveTo>
                <a:lnTo>
                  <a:pt x="244" y="324"/>
                </a:lnTo>
                <a:lnTo>
                  <a:pt x="244" y="323"/>
                </a:lnTo>
                <a:lnTo>
                  <a:pt x="243" y="323"/>
                </a:lnTo>
                <a:lnTo>
                  <a:pt x="243" y="323"/>
                </a:lnTo>
                <a:lnTo>
                  <a:pt x="243" y="323"/>
                </a:lnTo>
                <a:lnTo>
                  <a:pt x="243" y="323"/>
                </a:lnTo>
                <a:lnTo>
                  <a:pt x="244" y="324"/>
                </a:lnTo>
                <a:lnTo>
                  <a:pt x="244" y="324"/>
                </a:lnTo>
                <a:close/>
                <a:moveTo>
                  <a:pt x="72" y="326"/>
                </a:moveTo>
                <a:lnTo>
                  <a:pt x="72" y="326"/>
                </a:lnTo>
                <a:lnTo>
                  <a:pt x="71" y="326"/>
                </a:lnTo>
                <a:lnTo>
                  <a:pt x="71" y="326"/>
                </a:lnTo>
                <a:lnTo>
                  <a:pt x="71" y="326"/>
                </a:lnTo>
                <a:lnTo>
                  <a:pt x="71" y="326"/>
                </a:lnTo>
                <a:lnTo>
                  <a:pt x="72" y="326"/>
                </a:lnTo>
                <a:lnTo>
                  <a:pt x="72" y="326"/>
                </a:lnTo>
                <a:lnTo>
                  <a:pt x="72" y="326"/>
                </a:lnTo>
                <a:close/>
                <a:moveTo>
                  <a:pt x="345" y="114"/>
                </a:moveTo>
                <a:lnTo>
                  <a:pt x="345" y="114"/>
                </a:lnTo>
                <a:lnTo>
                  <a:pt x="346" y="112"/>
                </a:lnTo>
                <a:lnTo>
                  <a:pt x="346" y="112"/>
                </a:lnTo>
                <a:lnTo>
                  <a:pt x="345" y="112"/>
                </a:lnTo>
                <a:lnTo>
                  <a:pt x="345" y="114"/>
                </a:lnTo>
                <a:lnTo>
                  <a:pt x="345" y="114"/>
                </a:lnTo>
                <a:close/>
                <a:moveTo>
                  <a:pt x="18" y="111"/>
                </a:moveTo>
                <a:lnTo>
                  <a:pt x="18" y="111"/>
                </a:lnTo>
                <a:lnTo>
                  <a:pt x="18" y="111"/>
                </a:lnTo>
                <a:lnTo>
                  <a:pt x="18" y="111"/>
                </a:lnTo>
                <a:lnTo>
                  <a:pt x="18" y="112"/>
                </a:lnTo>
                <a:lnTo>
                  <a:pt x="18" y="112"/>
                </a:lnTo>
                <a:lnTo>
                  <a:pt x="18" y="112"/>
                </a:lnTo>
                <a:lnTo>
                  <a:pt x="18" y="112"/>
                </a:lnTo>
                <a:lnTo>
                  <a:pt x="18" y="111"/>
                </a:lnTo>
                <a:lnTo>
                  <a:pt x="18" y="111"/>
                </a:lnTo>
                <a:close/>
                <a:moveTo>
                  <a:pt x="31" y="31"/>
                </a:moveTo>
                <a:lnTo>
                  <a:pt x="31" y="31"/>
                </a:lnTo>
                <a:lnTo>
                  <a:pt x="31" y="31"/>
                </a:lnTo>
                <a:lnTo>
                  <a:pt x="31" y="31"/>
                </a:lnTo>
                <a:lnTo>
                  <a:pt x="32" y="30"/>
                </a:lnTo>
                <a:lnTo>
                  <a:pt x="32" y="30"/>
                </a:lnTo>
                <a:lnTo>
                  <a:pt x="31" y="30"/>
                </a:lnTo>
                <a:lnTo>
                  <a:pt x="31" y="30"/>
                </a:lnTo>
                <a:lnTo>
                  <a:pt x="31" y="31"/>
                </a:lnTo>
                <a:lnTo>
                  <a:pt x="31" y="31"/>
                </a:lnTo>
                <a:close/>
                <a:moveTo>
                  <a:pt x="49" y="327"/>
                </a:moveTo>
                <a:lnTo>
                  <a:pt x="49" y="327"/>
                </a:lnTo>
                <a:lnTo>
                  <a:pt x="49" y="328"/>
                </a:lnTo>
                <a:lnTo>
                  <a:pt x="49" y="328"/>
                </a:lnTo>
                <a:lnTo>
                  <a:pt x="49" y="328"/>
                </a:lnTo>
                <a:lnTo>
                  <a:pt x="49" y="328"/>
                </a:lnTo>
                <a:lnTo>
                  <a:pt x="49" y="328"/>
                </a:lnTo>
                <a:lnTo>
                  <a:pt x="49" y="327"/>
                </a:lnTo>
                <a:lnTo>
                  <a:pt x="49" y="327"/>
                </a:lnTo>
                <a:close/>
                <a:moveTo>
                  <a:pt x="39" y="284"/>
                </a:moveTo>
                <a:lnTo>
                  <a:pt x="39" y="284"/>
                </a:lnTo>
                <a:lnTo>
                  <a:pt x="39" y="284"/>
                </a:lnTo>
                <a:lnTo>
                  <a:pt x="39" y="284"/>
                </a:lnTo>
                <a:lnTo>
                  <a:pt x="39" y="283"/>
                </a:lnTo>
                <a:lnTo>
                  <a:pt x="39" y="283"/>
                </a:lnTo>
                <a:lnTo>
                  <a:pt x="38" y="283"/>
                </a:lnTo>
                <a:lnTo>
                  <a:pt x="38" y="283"/>
                </a:lnTo>
                <a:lnTo>
                  <a:pt x="39" y="284"/>
                </a:lnTo>
                <a:lnTo>
                  <a:pt x="39" y="284"/>
                </a:lnTo>
                <a:close/>
                <a:moveTo>
                  <a:pt x="156" y="101"/>
                </a:moveTo>
                <a:lnTo>
                  <a:pt x="156" y="101"/>
                </a:lnTo>
                <a:lnTo>
                  <a:pt x="156" y="101"/>
                </a:lnTo>
                <a:lnTo>
                  <a:pt x="156" y="101"/>
                </a:lnTo>
                <a:lnTo>
                  <a:pt x="157" y="101"/>
                </a:lnTo>
                <a:lnTo>
                  <a:pt x="157" y="101"/>
                </a:lnTo>
                <a:lnTo>
                  <a:pt x="157" y="101"/>
                </a:lnTo>
                <a:lnTo>
                  <a:pt x="157" y="101"/>
                </a:lnTo>
                <a:lnTo>
                  <a:pt x="156" y="101"/>
                </a:lnTo>
                <a:lnTo>
                  <a:pt x="156" y="101"/>
                </a:lnTo>
                <a:close/>
                <a:moveTo>
                  <a:pt x="99" y="330"/>
                </a:moveTo>
                <a:lnTo>
                  <a:pt x="99" y="330"/>
                </a:lnTo>
                <a:lnTo>
                  <a:pt x="99" y="330"/>
                </a:lnTo>
                <a:lnTo>
                  <a:pt x="99" y="330"/>
                </a:lnTo>
                <a:lnTo>
                  <a:pt x="99" y="330"/>
                </a:lnTo>
                <a:lnTo>
                  <a:pt x="101" y="330"/>
                </a:lnTo>
                <a:lnTo>
                  <a:pt x="101" y="330"/>
                </a:lnTo>
                <a:lnTo>
                  <a:pt x="99" y="330"/>
                </a:lnTo>
                <a:lnTo>
                  <a:pt x="99" y="330"/>
                </a:lnTo>
                <a:close/>
                <a:moveTo>
                  <a:pt x="28" y="235"/>
                </a:moveTo>
                <a:lnTo>
                  <a:pt x="28" y="235"/>
                </a:lnTo>
                <a:lnTo>
                  <a:pt x="30" y="235"/>
                </a:lnTo>
                <a:lnTo>
                  <a:pt x="30" y="235"/>
                </a:lnTo>
                <a:lnTo>
                  <a:pt x="30" y="233"/>
                </a:lnTo>
                <a:lnTo>
                  <a:pt x="30" y="233"/>
                </a:lnTo>
                <a:lnTo>
                  <a:pt x="28" y="233"/>
                </a:lnTo>
                <a:lnTo>
                  <a:pt x="28" y="233"/>
                </a:lnTo>
                <a:lnTo>
                  <a:pt x="28" y="235"/>
                </a:lnTo>
                <a:lnTo>
                  <a:pt x="28" y="235"/>
                </a:lnTo>
                <a:close/>
                <a:moveTo>
                  <a:pt x="246" y="245"/>
                </a:moveTo>
                <a:lnTo>
                  <a:pt x="246" y="245"/>
                </a:lnTo>
                <a:lnTo>
                  <a:pt x="246" y="245"/>
                </a:lnTo>
                <a:lnTo>
                  <a:pt x="246" y="245"/>
                </a:lnTo>
                <a:lnTo>
                  <a:pt x="246" y="242"/>
                </a:lnTo>
                <a:lnTo>
                  <a:pt x="246" y="242"/>
                </a:lnTo>
                <a:lnTo>
                  <a:pt x="246" y="242"/>
                </a:lnTo>
                <a:lnTo>
                  <a:pt x="246" y="242"/>
                </a:lnTo>
                <a:lnTo>
                  <a:pt x="246" y="245"/>
                </a:lnTo>
                <a:lnTo>
                  <a:pt x="246" y="245"/>
                </a:lnTo>
                <a:close/>
                <a:moveTo>
                  <a:pt x="253" y="323"/>
                </a:moveTo>
                <a:lnTo>
                  <a:pt x="253" y="323"/>
                </a:lnTo>
                <a:lnTo>
                  <a:pt x="253" y="323"/>
                </a:lnTo>
                <a:lnTo>
                  <a:pt x="254" y="323"/>
                </a:lnTo>
                <a:lnTo>
                  <a:pt x="254" y="323"/>
                </a:lnTo>
                <a:lnTo>
                  <a:pt x="253" y="323"/>
                </a:lnTo>
                <a:lnTo>
                  <a:pt x="253" y="323"/>
                </a:lnTo>
                <a:close/>
                <a:moveTo>
                  <a:pt x="290" y="57"/>
                </a:moveTo>
                <a:lnTo>
                  <a:pt x="290" y="57"/>
                </a:lnTo>
                <a:lnTo>
                  <a:pt x="290" y="57"/>
                </a:lnTo>
                <a:lnTo>
                  <a:pt x="290" y="57"/>
                </a:lnTo>
                <a:lnTo>
                  <a:pt x="291" y="57"/>
                </a:lnTo>
                <a:lnTo>
                  <a:pt x="291" y="57"/>
                </a:lnTo>
                <a:lnTo>
                  <a:pt x="291" y="57"/>
                </a:lnTo>
                <a:lnTo>
                  <a:pt x="291" y="57"/>
                </a:lnTo>
                <a:lnTo>
                  <a:pt x="290" y="57"/>
                </a:lnTo>
                <a:lnTo>
                  <a:pt x="290" y="57"/>
                </a:lnTo>
                <a:close/>
                <a:moveTo>
                  <a:pt x="99" y="193"/>
                </a:moveTo>
                <a:lnTo>
                  <a:pt x="99" y="193"/>
                </a:lnTo>
                <a:lnTo>
                  <a:pt x="99" y="193"/>
                </a:lnTo>
                <a:lnTo>
                  <a:pt x="99" y="193"/>
                </a:lnTo>
                <a:lnTo>
                  <a:pt x="99" y="192"/>
                </a:lnTo>
                <a:lnTo>
                  <a:pt x="99" y="192"/>
                </a:lnTo>
                <a:lnTo>
                  <a:pt x="99" y="193"/>
                </a:lnTo>
                <a:lnTo>
                  <a:pt x="99" y="193"/>
                </a:lnTo>
                <a:close/>
                <a:moveTo>
                  <a:pt x="39" y="36"/>
                </a:moveTo>
                <a:lnTo>
                  <a:pt x="39" y="36"/>
                </a:lnTo>
                <a:lnTo>
                  <a:pt x="39" y="36"/>
                </a:lnTo>
                <a:lnTo>
                  <a:pt x="39" y="36"/>
                </a:lnTo>
                <a:lnTo>
                  <a:pt x="41" y="34"/>
                </a:lnTo>
                <a:lnTo>
                  <a:pt x="41" y="34"/>
                </a:lnTo>
                <a:lnTo>
                  <a:pt x="41" y="34"/>
                </a:lnTo>
                <a:lnTo>
                  <a:pt x="41" y="34"/>
                </a:lnTo>
                <a:lnTo>
                  <a:pt x="39" y="36"/>
                </a:lnTo>
                <a:lnTo>
                  <a:pt x="39" y="36"/>
                </a:lnTo>
                <a:close/>
                <a:moveTo>
                  <a:pt x="226" y="134"/>
                </a:moveTo>
                <a:lnTo>
                  <a:pt x="226" y="134"/>
                </a:lnTo>
                <a:lnTo>
                  <a:pt x="224" y="134"/>
                </a:lnTo>
                <a:lnTo>
                  <a:pt x="224" y="134"/>
                </a:lnTo>
                <a:lnTo>
                  <a:pt x="226" y="134"/>
                </a:lnTo>
                <a:lnTo>
                  <a:pt x="226" y="134"/>
                </a:lnTo>
                <a:close/>
                <a:moveTo>
                  <a:pt x="248" y="27"/>
                </a:moveTo>
                <a:lnTo>
                  <a:pt x="248" y="27"/>
                </a:lnTo>
                <a:lnTo>
                  <a:pt x="247" y="27"/>
                </a:lnTo>
                <a:lnTo>
                  <a:pt x="247" y="27"/>
                </a:lnTo>
                <a:lnTo>
                  <a:pt x="248" y="27"/>
                </a:lnTo>
                <a:lnTo>
                  <a:pt x="248" y="27"/>
                </a:lnTo>
                <a:close/>
                <a:moveTo>
                  <a:pt x="45" y="296"/>
                </a:moveTo>
                <a:lnTo>
                  <a:pt x="45" y="296"/>
                </a:lnTo>
                <a:lnTo>
                  <a:pt x="45" y="296"/>
                </a:lnTo>
                <a:lnTo>
                  <a:pt x="45" y="296"/>
                </a:lnTo>
                <a:lnTo>
                  <a:pt x="45" y="294"/>
                </a:lnTo>
                <a:lnTo>
                  <a:pt x="45" y="294"/>
                </a:lnTo>
                <a:lnTo>
                  <a:pt x="45" y="294"/>
                </a:lnTo>
                <a:lnTo>
                  <a:pt x="45" y="294"/>
                </a:lnTo>
                <a:lnTo>
                  <a:pt x="45" y="296"/>
                </a:lnTo>
                <a:lnTo>
                  <a:pt x="45" y="296"/>
                </a:lnTo>
                <a:close/>
                <a:moveTo>
                  <a:pt x="152" y="101"/>
                </a:moveTo>
                <a:lnTo>
                  <a:pt x="152" y="101"/>
                </a:lnTo>
                <a:lnTo>
                  <a:pt x="152" y="101"/>
                </a:lnTo>
                <a:lnTo>
                  <a:pt x="152" y="101"/>
                </a:lnTo>
                <a:lnTo>
                  <a:pt x="152" y="101"/>
                </a:lnTo>
                <a:lnTo>
                  <a:pt x="153" y="100"/>
                </a:lnTo>
                <a:lnTo>
                  <a:pt x="153" y="100"/>
                </a:lnTo>
                <a:lnTo>
                  <a:pt x="152" y="101"/>
                </a:lnTo>
                <a:lnTo>
                  <a:pt x="152" y="101"/>
                </a:lnTo>
                <a:close/>
                <a:moveTo>
                  <a:pt x="237" y="27"/>
                </a:moveTo>
                <a:lnTo>
                  <a:pt x="237" y="27"/>
                </a:lnTo>
                <a:lnTo>
                  <a:pt x="237" y="27"/>
                </a:lnTo>
                <a:lnTo>
                  <a:pt x="237" y="27"/>
                </a:lnTo>
                <a:lnTo>
                  <a:pt x="238" y="29"/>
                </a:lnTo>
                <a:lnTo>
                  <a:pt x="238" y="29"/>
                </a:lnTo>
                <a:lnTo>
                  <a:pt x="238" y="27"/>
                </a:lnTo>
                <a:lnTo>
                  <a:pt x="238" y="27"/>
                </a:lnTo>
                <a:lnTo>
                  <a:pt x="237" y="27"/>
                </a:lnTo>
                <a:lnTo>
                  <a:pt x="237" y="27"/>
                </a:lnTo>
                <a:close/>
                <a:moveTo>
                  <a:pt x="57" y="13"/>
                </a:moveTo>
                <a:lnTo>
                  <a:pt x="57" y="13"/>
                </a:lnTo>
                <a:lnTo>
                  <a:pt x="58" y="13"/>
                </a:lnTo>
                <a:lnTo>
                  <a:pt x="58" y="13"/>
                </a:lnTo>
                <a:lnTo>
                  <a:pt x="57" y="13"/>
                </a:lnTo>
                <a:lnTo>
                  <a:pt x="57" y="13"/>
                </a:lnTo>
                <a:close/>
                <a:moveTo>
                  <a:pt x="61" y="297"/>
                </a:moveTo>
                <a:lnTo>
                  <a:pt x="61" y="297"/>
                </a:lnTo>
                <a:lnTo>
                  <a:pt x="61" y="297"/>
                </a:lnTo>
                <a:lnTo>
                  <a:pt x="61" y="297"/>
                </a:lnTo>
                <a:lnTo>
                  <a:pt x="62" y="297"/>
                </a:lnTo>
                <a:lnTo>
                  <a:pt x="62" y="297"/>
                </a:lnTo>
                <a:lnTo>
                  <a:pt x="62" y="297"/>
                </a:lnTo>
                <a:lnTo>
                  <a:pt x="62" y="297"/>
                </a:lnTo>
                <a:lnTo>
                  <a:pt x="61" y="297"/>
                </a:lnTo>
                <a:lnTo>
                  <a:pt x="61" y="297"/>
                </a:lnTo>
                <a:close/>
                <a:moveTo>
                  <a:pt x="231" y="301"/>
                </a:moveTo>
                <a:lnTo>
                  <a:pt x="231" y="301"/>
                </a:lnTo>
                <a:lnTo>
                  <a:pt x="231" y="301"/>
                </a:lnTo>
                <a:lnTo>
                  <a:pt x="231" y="301"/>
                </a:lnTo>
                <a:lnTo>
                  <a:pt x="230" y="303"/>
                </a:lnTo>
                <a:lnTo>
                  <a:pt x="230" y="303"/>
                </a:lnTo>
                <a:lnTo>
                  <a:pt x="231" y="303"/>
                </a:lnTo>
                <a:lnTo>
                  <a:pt x="231" y="303"/>
                </a:lnTo>
                <a:lnTo>
                  <a:pt x="231" y="301"/>
                </a:lnTo>
                <a:lnTo>
                  <a:pt x="231" y="301"/>
                </a:lnTo>
                <a:close/>
                <a:moveTo>
                  <a:pt x="226" y="226"/>
                </a:moveTo>
                <a:lnTo>
                  <a:pt x="226" y="226"/>
                </a:lnTo>
                <a:lnTo>
                  <a:pt x="227" y="226"/>
                </a:lnTo>
                <a:lnTo>
                  <a:pt x="227" y="226"/>
                </a:lnTo>
                <a:lnTo>
                  <a:pt x="227" y="226"/>
                </a:lnTo>
                <a:lnTo>
                  <a:pt x="227" y="226"/>
                </a:lnTo>
                <a:lnTo>
                  <a:pt x="227" y="225"/>
                </a:lnTo>
                <a:lnTo>
                  <a:pt x="227" y="225"/>
                </a:lnTo>
                <a:lnTo>
                  <a:pt x="226" y="226"/>
                </a:lnTo>
                <a:lnTo>
                  <a:pt x="226" y="226"/>
                </a:lnTo>
                <a:close/>
                <a:moveTo>
                  <a:pt x="234" y="201"/>
                </a:moveTo>
                <a:lnTo>
                  <a:pt x="234" y="201"/>
                </a:lnTo>
                <a:lnTo>
                  <a:pt x="233" y="201"/>
                </a:lnTo>
                <a:lnTo>
                  <a:pt x="233" y="201"/>
                </a:lnTo>
                <a:lnTo>
                  <a:pt x="233" y="201"/>
                </a:lnTo>
                <a:lnTo>
                  <a:pt x="233" y="201"/>
                </a:lnTo>
                <a:lnTo>
                  <a:pt x="234" y="201"/>
                </a:lnTo>
                <a:lnTo>
                  <a:pt x="234" y="201"/>
                </a:lnTo>
                <a:lnTo>
                  <a:pt x="234" y="201"/>
                </a:lnTo>
                <a:lnTo>
                  <a:pt x="234" y="201"/>
                </a:lnTo>
                <a:close/>
                <a:moveTo>
                  <a:pt x="49" y="320"/>
                </a:moveTo>
                <a:lnTo>
                  <a:pt x="49" y="320"/>
                </a:lnTo>
                <a:lnTo>
                  <a:pt x="49" y="320"/>
                </a:lnTo>
                <a:lnTo>
                  <a:pt x="49" y="320"/>
                </a:lnTo>
                <a:lnTo>
                  <a:pt x="51" y="319"/>
                </a:lnTo>
                <a:lnTo>
                  <a:pt x="51" y="319"/>
                </a:lnTo>
                <a:lnTo>
                  <a:pt x="49" y="319"/>
                </a:lnTo>
                <a:lnTo>
                  <a:pt x="49" y="319"/>
                </a:lnTo>
                <a:lnTo>
                  <a:pt x="49" y="320"/>
                </a:lnTo>
                <a:lnTo>
                  <a:pt x="49" y="320"/>
                </a:lnTo>
                <a:close/>
                <a:moveTo>
                  <a:pt x="210" y="340"/>
                </a:moveTo>
                <a:lnTo>
                  <a:pt x="210" y="340"/>
                </a:lnTo>
                <a:lnTo>
                  <a:pt x="210" y="340"/>
                </a:lnTo>
                <a:lnTo>
                  <a:pt x="210" y="340"/>
                </a:lnTo>
                <a:lnTo>
                  <a:pt x="209" y="340"/>
                </a:lnTo>
                <a:lnTo>
                  <a:pt x="209" y="340"/>
                </a:lnTo>
                <a:lnTo>
                  <a:pt x="209" y="340"/>
                </a:lnTo>
                <a:lnTo>
                  <a:pt x="209" y="340"/>
                </a:lnTo>
                <a:lnTo>
                  <a:pt x="210" y="340"/>
                </a:lnTo>
                <a:lnTo>
                  <a:pt x="210" y="340"/>
                </a:lnTo>
                <a:close/>
                <a:moveTo>
                  <a:pt x="69" y="22"/>
                </a:moveTo>
                <a:lnTo>
                  <a:pt x="69" y="22"/>
                </a:lnTo>
                <a:lnTo>
                  <a:pt x="69" y="23"/>
                </a:lnTo>
                <a:lnTo>
                  <a:pt x="69" y="22"/>
                </a:lnTo>
                <a:lnTo>
                  <a:pt x="69" y="22"/>
                </a:lnTo>
                <a:lnTo>
                  <a:pt x="69" y="22"/>
                </a:lnTo>
                <a:lnTo>
                  <a:pt x="69" y="22"/>
                </a:lnTo>
                <a:close/>
                <a:moveTo>
                  <a:pt x="231" y="176"/>
                </a:moveTo>
                <a:lnTo>
                  <a:pt x="231" y="176"/>
                </a:lnTo>
                <a:lnTo>
                  <a:pt x="230" y="176"/>
                </a:lnTo>
                <a:lnTo>
                  <a:pt x="230" y="176"/>
                </a:lnTo>
                <a:lnTo>
                  <a:pt x="230" y="176"/>
                </a:lnTo>
                <a:lnTo>
                  <a:pt x="230" y="176"/>
                </a:lnTo>
                <a:lnTo>
                  <a:pt x="231" y="176"/>
                </a:lnTo>
                <a:lnTo>
                  <a:pt x="231" y="176"/>
                </a:lnTo>
                <a:lnTo>
                  <a:pt x="231" y="176"/>
                </a:lnTo>
                <a:lnTo>
                  <a:pt x="231" y="176"/>
                </a:lnTo>
                <a:close/>
                <a:moveTo>
                  <a:pt x="59" y="29"/>
                </a:moveTo>
                <a:lnTo>
                  <a:pt x="59" y="29"/>
                </a:lnTo>
                <a:lnTo>
                  <a:pt x="59" y="29"/>
                </a:lnTo>
                <a:lnTo>
                  <a:pt x="59" y="29"/>
                </a:lnTo>
                <a:lnTo>
                  <a:pt x="61" y="29"/>
                </a:lnTo>
                <a:lnTo>
                  <a:pt x="61" y="29"/>
                </a:lnTo>
                <a:lnTo>
                  <a:pt x="61" y="29"/>
                </a:lnTo>
                <a:lnTo>
                  <a:pt x="61" y="29"/>
                </a:lnTo>
                <a:lnTo>
                  <a:pt x="59" y="29"/>
                </a:lnTo>
                <a:lnTo>
                  <a:pt x="59" y="29"/>
                </a:lnTo>
                <a:close/>
                <a:moveTo>
                  <a:pt x="130" y="314"/>
                </a:moveTo>
                <a:lnTo>
                  <a:pt x="130" y="314"/>
                </a:lnTo>
                <a:lnTo>
                  <a:pt x="130" y="314"/>
                </a:lnTo>
                <a:lnTo>
                  <a:pt x="130" y="314"/>
                </a:lnTo>
                <a:lnTo>
                  <a:pt x="130" y="316"/>
                </a:lnTo>
                <a:lnTo>
                  <a:pt x="130" y="316"/>
                </a:lnTo>
                <a:lnTo>
                  <a:pt x="130" y="316"/>
                </a:lnTo>
                <a:lnTo>
                  <a:pt x="130" y="316"/>
                </a:lnTo>
                <a:lnTo>
                  <a:pt x="130" y="314"/>
                </a:lnTo>
                <a:lnTo>
                  <a:pt x="130" y="314"/>
                </a:lnTo>
                <a:close/>
                <a:moveTo>
                  <a:pt x="152" y="314"/>
                </a:moveTo>
                <a:lnTo>
                  <a:pt x="152" y="314"/>
                </a:lnTo>
                <a:lnTo>
                  <a:pt x="153" y="314"/>
                </a:lnTo>
                <a:lnTo>
                  <a:pt x="153" y="314"/>
                </a:lnTo>
                <a:lnTo>
                  <a:pt x="153" y="313"/>
                </a:lnTo>
                <a:lnTo>
                  <a:pt x="153" y="313"/>
                </a:lnTo>
                <a:lnTo>
                  <a:pt x="152" y="314"/>
                </a:lnTo>
                <a:lnTo>
                  <a:pt x="152" y="314"/>
                </a:lnTo>
                <a:close/>
                <a:moveTo>
                  <a:pt x="200" y="139"/>
                </a:moveTo>
                <a:lnTo>
                  <a:pt x="200" y="139"/>
                </a:lnTo>
                <a:lnTo>
                  <a:pt x="200" y="139"/>
                </a:lnTo>
                <a:lnTo>
                  <a:pt x="200" y="139"/>
                </a:lnTo>
                <a:lnTo>
                  <a:pt x="200" y="139"/>
                </a:lnTo>
                <a:lnTo>
                  <a:pt x="200" y="139"/>
                </a:lnTo>
                <a:lnTo>
                  <a:pt x="200" y="139"/>
                </a:lnTo>
                <a:lnTo>
                  <a:pt x="200" y="139"/>
                </a:lnTo>
                <a:lnTo>
                  <a:pt x="200" y="139"/>
                </a:lnTo>
                <a:lnTo>
                  <a:pt x="200" y="139"/>
                </a:lnTo>
                <a:close/>
                <a:moveTo>
                  <a:pt x="197" y="108"/>
                </a:moveTo>
                <a:lnTo>
                  <a:pt x="197" y="108"/>
                </a:lnTo>
                <a:lnTo>
                  <a:pt x="197" y="108"/>
                </a:lnTo>
                <a:lnTo>
                  <a:pt x="197" y="108"/>
                </a:lnTo>
                <a:lnTo>
                  <a:pt x="197" y="108"/>
                </a:lnTo>
                <a:lnTo>
                  <a:pt x="197" y="108"/>
                </a:lnTo>
                <a:lnTo>
                  <a:pt x="199" y="108"/>
                </a:lnTo>
                <a:lnTo>
                  <a:pt x="199" y="108"/>
                </a:lnTo>
                <a:lnTo>
                  <a:pt x="197" y="108"/>
                </a:lnTo>
                <a:lnTo>
                  <a:pt x="197" y="108"/>
                </a:lnTo>
                <a:lnTo>
                  <a:pt x="197" y="108"/>
                </a:lnTo>
                <a:lnTo>
                  <a:pt x="197" y="108"/>
                </a:lnTo>
                <a:lnTo>
                  <a:pt x="197" y="108"/>
                </a:lnTo>
                <a:lnTo>
                  <a:pt x="197" y="108"/>
                </a:lnTo>
                <a:close/>
                <a:moveTo>
                  <a:pt x="135" y="260"/>
                </a:moveTo>
                <a:lnTo>
                  <a:pt x="135" y="260"/>
                </a:lnTo>
                <a:lnTo>
                  <a:pt x="136" y="260"/>
                </a:lnTo>
                <a:lnTo>
                  <a:pt x="136" y="259"/>
                </a:lnTo>
                <a:lnTo>
                  <a:pt x="136" y="259"/>
                </a:lnTo>
                <a:lnTo>
                  <a:pt x="135" y="260"/>
                </a:lnTo>
                <a:lnTo>
                  <a:pt x="135" y="260"/>
                </a:lnTo>
                <a:close/>
                <a:moveTo>
                  <a:pt x="157" y="331"/>
                </a:moveTo>
                <a:lnTo>
                  <a:pt x="157" y="331"/>
                </a:lnTo>
                <a:lnTo>
                  <a:pt x="157" y="331"/>
                </a:lnTo>
                <a:lnTo>
                  <a:pt x="157" y="331"/>
                </a:lnTo>
                <a:lnTo>
                  <a:pt x="159" y="331"/>
                </a:lnTo>
                <a:lnTo>
                  <a:pt x="159" y="331"/>
                </a:lnTo>
                <a:lnTo>
                  <a:pt x="159" y="331"/>
                </a:lnTo>
                <a:lnTo>
                  <a:pt x="159" y="331"/>
                </a:lnTo>
                <a:lnTo>
                  <a:pt x="157" y="331"/>
                </a:lnTo>
                <a:lnTo>
                  <a:pt x="157" y="331"/>
                </a:lnTo>
                <a:close/>
                <a:moveTo>
                  <a:pt x="62" y="24"/>
                </a:moveTo>
                <a:lnTo>
                  <a:pt x="62" y="24"/>
                </a:lnTo>
                <a:lnTo>
                  <a:pt x="62" y="24"/>
                </a:lnTo>
                <a:lnTo>
                  <a:pt x="62" y="24"/>
                </a:lnTo>
                <a:lnTo>
                  <a:pt x="61" y="24"/>
                </a:lnTo>
                <a:lnTo>
                  <a:pt x="61" y="24"/>
                </a:lnTo>
                <a:lnTo>
                  <a:pt x="61" y="24"/>
                </a:lnTo>
                <a:lnTo>
                  <a:pt x="61" y="24"/>
                </a:lnTo>
                <a:lnTo>
                  <a:pt x="62" y="24"/>
                </a:lnTo>
                <a:lnTo>
                  <a:pt x="62" y="24"/>
                </a:lnTo>
                <a:close/>
                <a:moveTo>
                  <a:pt x="327" y="209"/>
                </a:moveTo>
                <a:lnTo>
                  <a:pt x="327" y="209"/>
                </a:lnTo>
                <a:lnTo>
                  <a:pt x="327" y="209"/>
                </a:lnTo>
                <a:lnTo>
                  <a:pt x="327" y="211"/>
                </a:lnTo>
                <a:lnTo>
                  <a:pt x="327" y="211"/>
                </a:lnTo>
                <a:lnTo>
                  <a:pt x="327" y="209"/>
                </a:lnTo>
                <a:lnTo>
                  <a:pt x="327" y="209"/>
                </a:lnTo>
                <a:close/>
                <a:moveTo>
                  <a:pt x="61" y="100"/>
                </a:moveTo>
                <a:lnTo>
                  <a:pt x="61" y="100"/>
                </a:lnTo>
                <a:lnTo>
                  <a:pt x="61" y="101"/>
                </a:lnTo>
                <a:lnTo>
                  <a:pt x="61" y="101"/>
                </a:lnTo>
                <a:lnTo>
                  <a:pt x="61" y="100"/>
                </a:lnTo>
                <a:lnTo>
                  <a:pt x="61" y="100"/>
                </a:lnTo>
                <a:lnTo>
                  <a:pt x="61" y="100"/>
                </a:lnTo>
                <a:lnTo>
                  <a:pt x="61" y="100"/>
                </a:lnTo>
                <a:lnTo>
                  <a:pt x="61" y="100"/>
                </a:lnTo>
                <a:lnTo>
                  <a:pt x="61" y="100"/>
                </a:lnTo>
                <a:close/>
                <a:moveTo>
                  <a:pt x="302" y="33"/>
                </a:moveTo>
                <a:lnTo>
                  <a:pt x="302" y="33"/>
                </a:lnTo>
                <a:lnTo>
                  <a:pt x="301" y="31"/>
                </a:lnTo>
                <a:lnTo>
                  <a:pt x="301" y="31"/>
                </a:lnTo>
                <a:lnTo>
                  <a:pt x="302" y="33"/>
                </a:lnTo>
                <a:lnTo>
                  <a:pt x="302" y="33"/>
                </a:lnTo>
                <a:close/>
                <a:moveTo>
                  <a:pt x="167" y="14"/>
                </a:moveTo>
                <a:lnTo>
                  <a:pt x="167" y="14"/>
                </a:lnTo>
                <a:lnTo>
                  <a:pt x="167" y="14"/>
                </a:lnTo>
                <a:lnTo>
                  <a:pt x="167" y="14"/>
                </a:lnTo>
                <a:lnTo>
                  <a:pt x="166" y="14"/>
                </a:lnTo>
                <a:lnTo>
                  <a:pt x="166" y="14"/>
                </a:lnTo>
                <a:lnTo>
                  <a:pt x="166" y="14"/>
                </a:lnTo>
                <a:lnTo>
                  <a:pt x="166" y="14"/>
                </a:lnTo>
                <a:lnTo>
                  <a:pt x="167" y="14"/>
                </a:lnTo>
                <a:lnTo>
                  <a:pt x="167" y="14"/>
                </a:lnTo>
                <a:close/>
                <a:moveTo>
                  <a:pt x="288" y="56"/>
                </a:moveTo>
                <a:lnTo>
                  <a:pt x="288" y="56"/>
                </a:lnTo>
                <a:lnTo>
                  <a:pt x="290" y="56"/>
                </a:lnTo>
                <a:lnTo>
                  <a:pt x="290" y="56"/>
                </a:lnTo>
                <a:lnTo>
                  <a:pt x="288" y="56"/>
                </a:lnTo>
                <a:lnTo>
                  <a:pt x="288" y="56"/>
                </a:lnTo>
                <a:lnTo>
                  <a:pt x="288" y="56"/>
                </a:lnTo>
                <a:lnTo>
                  <a:pt x="288" y="56"/>
                </a:lnTo>
                <a:lnTo>
                  <a:pt x="288" y="56"/>
                </a:lnTo>
                <a:lnTo>
                  <a:pt x="288" y="56"/>
                </a:lnTo>
                <a:close/>
                <a:moveTo>
                  <a:pt x="72" y="17"/>
                </a:moveTo>
                <a:lnTo>
                  <a:pt x="72" y="17"/>
                </a:lnTo>
                <a:lnTo>
                  <a:pt x="71" y="17"/>
                </a:lnTo>
                <a:lnTo>
                  <a:pt x="71" y="17"/>
                </a:lnTo>
                <a:lnTo>
                  <a:pt x="71" y="19"/>
                </a:lnTo>
                <a:lnTo>
                  <a:pt x="71" y="19"/>
                </a:lnTo>
                <a:lnTo>
                  <a:pt x="71" y="19"/>
                </a:lnTo>
                <a:lnTo>
                  <a:pt x="71" y="19"/>
                </a:lnTo>
                <a:lnTo>
                  <a:pt x="72" y="17"/>
                </a:lnTo>
                <a:lnTo>
                  <a:pt x="72" y="17"/>
                </a:lnTo>
                <a:close/>
                <a:moveTo>
                  <a:pt x="21" y="259"/>
                </a:moveTo>
                <a:lnTo>
                  <a:pt x="21" y="259"/>
                </a:lnTo>
                <a:lnTo>
                  <a:pt x="20" y="259"/>
                </a:lnTo>
                <a:lnTo>
                  <a:pt x="20" y="259"/>
                </a:lnTo>
                <a:lnTo>
                  <a:pt x="21" y="259"/>
                </a:lnTo>
                <a:lnTo>
                  <a:pt x="21" y="259"/>
                </a:lnTo>
                <a:lnTo>
                  <a:pt x="21" y="259"/>
                </a:lnTo>
                <a:lnTo>
                  <a:pt x="21" y="259"/>
                </a:lnTo>
                <a:lnTo>
                  <a:pt x="21" y="259"/>
                </a:lnTo>
                <a:lnTo>
                  <a:pt x="21" y="259"/>
                </a:lnTo>
                <a:close/>
                <a:moveTo>
                  <a:pt x="86" y="191"/>
                </a:moveTo>
                <a:lnTo>
                  <a:pt x="86" y="191"/>
                </a:lnTo>
                <a:lnTo>
                  <a:pt x="86" y="191"/>
                </a:lnTo>
                <a:lnTo>
                  <a:pt x="86" y="191"/>
                </a:lnTo>
                <a:lnTo>
                  <a:pt x="86" y="191"/>
                </a:lnTo>
                <a:lnTo>
                  <a:pt x="86" y="191"/>
                </a:lnTo>
                <a:lnTo>
                  <a:pt x="86" y="191"/>
                </a:lnTo>
                <a:lnTo>
                  <a:pt x="86" y="191"/>
                </a:lnTo>
                <a:lnTo>
                  <a:pt x="86" y="191"/>
                </a:lnTo>
                <a:lnTo>
                  <a:pt x="86" y="191"/>
                </a:lnTo>
                <a:close/>
                <a:moveTo>
                  <a:pt x="309" y="61"/>
                </a:moveTo>
                <a:lnTo>
                  <a:pt x="309" y="61"/>
                </a:lnTo>
                <a:lnTo>
                  <a:pt x="309" y="61"/>
                </a:lnTo>
                <a:lnTo>
                  <a:pt x="309" y="61"/>
                </a:lnTo>
                <a:lnTo>
                  <a:pt x="311" y="63"/>
                </a:lnTo>
                <a:lnTo>
                  <a:pt x="311" y="63"/>
                </a:lnTo>
                <a:lnTo>
                  <a:pt x="311" y="63"/>
                </a:lnTo>
                <a:lnTo>
                  <a:pt x="311" y="63"/>
                </a:lnTo>
                <a:lnTo>
                  <a:pt x="309" y="61"/>
                </a:lnTo>
                <a:lnTo>
                  <a:pt x="309" y="6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1" name="Freeform 143"/>
          <p:cNvSpPr>
            <a:spLocks noEditPoints="1"/>
          </p:cNvSpPr>
          <p:nvPr/>
        </p:nvSpPr>
        <p:spPr bwMode="auto">
          <a:xfrm>
            <a:off x="5986419" y="4689476"/>
            <a:ext cx="475052" cy="637977"/>
          </a:xfrm>
          <a:custGeom>
            <a:avLst/>
            <a:gdLst>
              <a:gd name="T0" fmla="*/ 1 w 270"/>
              <a:gd name="T1" fmla="*/ 87 h 377"/>
              <a:gd name="T2" fmla="*/ 183 w 270"/>
              <a:gd name="T3" fmla="*/ 0 h 377"/>
              <a:gd name="T4" fmla="*/ 270 w 270"/>
              <a:gd name="T5" fmla="*/ 107 h 377"/>
              <a:gd name="T6" fmla="*/ 146 w 270"/>
              <a:gd name="T7" fmla="*/ 236 h 377"/>
              <a:gd name="T8" fmla="*/ 72 w 270"/>
              <a:gd name="T9" fmla="*/ 375 h 377"/>
              <a:gd name="T10" fmla="*/ 62 w 270"/>
              <a:gd name="T11" fmla="*/ 247 h 377"/>
              <a:gd name="T12" fmla="*/ 45 w 270"/>
              <a:gd name="T13" fmla="*/ 215 h 377"/>
              <a:gd name="T14" fmla="*/ 61 w 270"/>
              <a:gd name="T15" fmla="*/ 347 h 377"/>
              <a:gd name="T16" fmla="*/ 116 w 270"/>
              <a:gd name="T17" fmla="*/ 212 h 377"/>
              <a:gd name="T18" fmla="*/ 237 w 270"/>
              <a:gd name="T19" fmla="*/ 40 h 377"/>
              <a:gd name="T20" fmla="*/ 13 w 270"/>
              <a:gd name="T21" fmla="*/ 47 h 377"/>
              <a:gd name="T22" fmla="*/ 28 w 270"/>
              <a:gd name="T23" fmla="*/ 182 h 377"/>
              <a:gd name="T24" fmla="*/ 67 w 270"/>
              <a:gd name="T25" fmla="*/ 281 h 377"/>
              <a:gd name="T26" fmla="*/ 234 w 270"/>
              <a:gd name="T27" fmla="*/ 18 h 377"/>
              <a:gd name="T28" fmla="*/ 10 w 270"/>
              <a:gd name="T29" fmla="*/ 116 h 377"/>
              <a:gd name="T30" fmla="*/ 118 w 270"/>
              <a:gd name="T31" fmla="*/ 261 h 377"/>
              <a:gd name="T32" fmla="*/ 143 w 270"/>
              <a:gd name="T33" fmla="*/ 230 h 377"/>
              <a:gd name="T34" fmla="*/ 250 w 270"/>
              <a:gd name="T35" fmla="*/ 148 h 377"/>
              <a:gd name="T36" fmla="*/ 263 w 270"/>
              <a:gd name="T37" fmla="*/ 146 h 377"/>
              <a:gd name="T38" fmla="*/ 161 w 270"/>
              <a:gd name="T39" fmla="*/ 215 h 377"/>
              <a:gd name="T40" fmla="*/ 250 w 270"/>
              <a:gd name="T41" fmla="*/ 139 h 377"/>
              <a:gd name="T42" fmla="*/ 254 w 270"/>
              <a:gd name="T43" fmla="*/ 88 h 377"/>
              <a:gd name="T44" fmla="*/ 165 w 270"/>
              <a:gd name="T45" fmla="*/ 215 h 377"/>
              <a:gd name="T46" fmla="*/ 240 w 270"/>
              <a:gd name="T47" fmla="*/ 185 h 377"/>
              <a:gd name="T48" fmla="*/ 263 w 270"/>
              <a:gd name="T49" fmla="*/ 72 h 377"/>
              <a:gd name="T50" fmla="*/ 74 w 270"/>
              <a:gd name="T51" fmla="*/ 323 h 377"/>
              <a:gd name="T52" fmla="*/ 124 w 270"/>
              <a:gd name="T53" fmla="*/ 223 h 377"/>
              <a:gd name="T54" fmla="*/ 116 w 270"/>
              <a:gd name="T55" fmla="*/ 257 h 377"/>
              <a:gd name="T56" fmla="*/ 11 w 270"/>
              <a:gd name="T57" fmla="*/ 33 h 377"/>
              <a:gd name="T58" fmla="*/ 246 w 270"/>
              <a:gd name="T59" fmla="*/ 172 h 377"/>
              <a:gd name="T60" fmla="*/ 104 w 270"/>
              <a:gd name="T61" fmla="*/ 277 h 377"/>
              <a:gd name="T62" fmla="*/ 261 w 270"/>
              <a:gd name="T63" fmla="*/ 182 h 377"/>
              <a:gd name="T64" fmla="*/ 223 w 270"/>
              <a:gd name="T65" fmla="*/ 210 h 377"/>
              <a:gd name="T66" fmla="*/ 222 w 270"/>
              <a:gd name="T67" fmla="*/ 205 h 377"/>
              <a:gd name="T68" fmla="*/ 98 w 270"/>
              <a:gd name="T69" fmla="*/ 288 h 377"/>
              <a:gd name="T70" fmla="*/ 199 w 270"/>
              <a:gd name="T71" fmla="*/ 216 h 377"/>
              <a:gd name="T72" fmla="*/ 250 w 270"/>
              <a:gd name="T73" fmla="*/ 179 h 377"/>
              <a:gd name="T74" fmla="*/ 203 w 270"/>
              <a:gd name="T75" fmla="*/ 216 h 377"/>
              <a:gd name="T76" fmla="*/ 125 w 270"/>
              <a:gd name="T77" fmla="*/ 277 h 377"/>
              <a:gd name="T78" fmla="*/ 41 w 270"/>
              <a:gd name="T79" fmla="*/ 200 h 377"/>
              <a:gd name="T80" fmla="*/ 114 w 270"/>
              <a:gd name="T81" fmla="*/ 290 h 377"/>
              <a:gd name="T82" fmla="*/ 247 w 270"/>
              <a:gd name="T83" fmla="*/ 30 h 377"/>
              <a:gd name="T84" fmla="*/ 244 w 270"/>
              <a:gd name="T85" fmla="*/ 27 h 377"/>
              <a:gd name="T86" fmla="*/ 266 w 270"/>
              <a:gd name="T87" fmla="*/ 53 h 377"/>
              <a:gd name="T88" fmla="*/ 250 w 270"/>
              <a:gd name="T89" fmla="*/ 77 h 377"/>
              <a:gd name="T90" fmla="*/ 62 w 270"/>
              <a:gd name="T91" fmla="*/ 234 h 377"/>
              <a:gd name="T92" fmla="*/ 89 w 270"/>
              <a:gd name="T93" fmla="*/ 315 h 377"/>
              <a:gd name="T94" fmla="*/ 188 w 270"/>
              <a:gd name="T95" fmla="*/ 213 h 377"/>
              <a:gd name="T96" fmla="*/ 216 w 270"/>
              <a:gd name="T97" fmla="*/ 213 h 377"/>
              <a:gd name="T98" fmla="*/ 259 w 270"/>
              <a:gd name="T99" fmla="*/ 67 h 377"/>
              <a:gd name="T100" fmla="*/ 135 w 270"/>
              <a:gd name="T101" fmla="*/ 230 h 377"/>
              <a:gd name="T102" fmla="*/ 259 w 270"/>
              <a:gd name="T103" fmla="*/ 47 h 377"/>
              <a:gd name="T104" fmla="*/ 131 w 270"/>
              <a:gd name="T105" fmla="*/ 234 h 377"/>
              <a:gd name="T106" fmla="*/ 237 w 270"/>
              <a:gd name="T107" fmla="*/ 209 h 377"/>
              <a:gd name="T108" fmla="*/ 237 w 270"/>
              <a:gd name="T109" fmla="*/ 205 h 377"/>
              <a:gd name="T110" fmla="*/ 84 w 270"/>
              <a:gd name="T111" fmla="*/ 321 h 377"/>
              <a:gd name="T112" fmla="*/ 249 w 270"/>
              <a:gd name="T113" fmla="*/ 114 h 377"/>
              <a:gd name="T114" fmla="*/ 266 w 270"/>
              <a:gd name="T115" fmla="*/ 84 h 377"/>
              <a:gd name="T116" fmla="*/ 257 w 270"/>
              <a:gd name="T117" fmla="*/ 58 h 377"/>
              <a:gd name="T118" fmla="*/ 224 w 270"/>
              <a:gd name="T119" fmla="*/ 215 h 377"/>
              <a:gd name="T120" fmla="*/ 230 w 270"/>
              <a:gd name="T121" fmla="*/ 8 h 377"/>
              <a:gd name="T122" fmla="*/ 121 w 270"/>
              <a:gd name="T123" fmla="*/ 215 h 377"/>
              <a:gd name="T124" fmla="*/ 43 w 270"/>
              <a:gd name="T125" fmla="*/ 19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 h="377">
                <a:moveTo>
                  <a:pt x="17" y="193"/>
                </a:moveTo>
                <a:lnTo>
                  <a:pt x="17" y="193"/>
                </a:lnTo>
                <a:lnTo>
                  <a:pt x="17" y="193"/>
                </a:lnTo>
                <a:lnTo>
                  <a:pt x="17" y="193"/>
                </a:lnTo>
                <a:lnTo>
                  <a:pt x="14" y="193"/>
                </a:lnTo>
                <a:lnTo>
                  <a:pt x="14" y="190"/>
                </a:lnTo>
                <a:lnTo>
                  <a:pt x="14" y="190"/>
                </a:lnTo>
                <a:lnTo>
                  <a:pt x="16" y="190"/>
                </a:lnTo>
                <a:lnTo>
                  <a:pt x="16" y="190"/>
                </a:lnTo>
                <a:lnTo>
                  <a:pt x="16" y="189"/>
                </a:lnTo>
                <a:lnTo>
                  <a:pt x="16" y="189"/>
                </a:lnTo>
                <a:lnTo>
                  <a:pt x="16" y="189"/>
                </a:lnTo>
                <a:lnTo>
                  <a:pt x="14" y="185"/>
                </a:lnTo>
                <a:lnTo>
                  <a:pt x="14" y="185"/>
                </a:lnTo>
                <a:lnTo>
                  <a:pt x="13" y="180"/>
                </a:lnTo>
                <a:lnTo>
                  <a:pt x="13" y="180"/>
                </a:lnTo>
                <a:lnTo>
                  <a:pt x="11" y="175"/>
                </a:lnTo>
                <a:lnTo>
                  <a:pt x="11" y="175"/>
                </a:lnTo>
                <a:lnTo>
                  <a:pt x="10" y="169"/>
                </a:lnTo>
                <a:lnTo>
                  <a:pt x="10" y="169"/>
                </a:lnTo>
                <a:lnTo>
                  <a:pt x="8" y="165"/>
                </a:lnTo>
                <a:lnTo>
                  <a:pt x="8" y="165"/>
                </a:lnTo>
                <a:lnTo>
                  <a:pt x="8" y="163"/>
                </a:lnTo>
                <a:lnTo>
                  <a:pt x="8" y="163"/>
                </a:lnTo>
                <a:lnTo>
                  <a:pt x="7" y="162"/>
                </a:lnTo>
                <a:lnTo>
                  <a:pt x="7" y="162"/>
                </a:lnTo>
                <a:lnTo>
                  <a:pt x="6" y="153"/>
                </a:lnTo>
                <a:lnTo>
                  <a:pt x="4" y="143"/>
                </a:lnTo>
                <a:lnTo>
                  <a:pt x="4" y="143"/>
                </a:lnTo>
                <a:lnTo>
                  <a:pt x="4" y="132"/>
                </a:lnTo>
                <a:lnTo>
                  <a:pt x="4" y="132"/>
                </a:lnTo>
                <a:lnTo>
                  <a:pt x="3" y="124"/>
                </a:lnTo>
                <a:lnTo>
                  <a:pt x="3" y="124"/>
                </a:lnTo>
                <a:lnTo>
                  <a:pt x="1" y="111"/>
                </a:lnTo>
                <a:lnTo>
                  <a:pt x="1" y="111"/>
                </a:lnTo>
                <a:lnTo>
                  <a:pt x="1" y="107"/>
                </a:lnTo>
                <a:lnTo>
                  <a:pt x="1" y="107"/>
                </a:lnTo>
                <a:lnTo>
                  <a:pt x="0" y="97"/>
                </a:lnTo>
                <a:lnTo>
                  <a:pt x="1" y="87"/>
                </a:lnTo>
                <a:lnTo>
                  <a:pt x="1" y="87"/>
                </a:lnTo>
                <a:lnTo>
                  <a:pt x="1" y="77"/>
                </a:lnTo>
                <a:lnTo>
                  <a:pt x="1" y="77"/>
                </a:lnTo>
                <a:lnTo>
                  <a:pt x="1" y="67"/>
                </a:lnTo>
                <a:lnTo>
                  <a:pt x="1" y="67"/>
                </a:lnTo>
                <a:lnTo>
                  <a:pt x="1" y="54"/>
                </a:lnTo>
                <a:lnTo>
                  <a:pt x="1" y="54"/>
                </a:lnTo>
                <a:lnTo>
                  <a:pt x="4" y="43"/>
                </a:lnTo>
                <a:lnTo>
                  <a:pt x="8" y="34"/>
                </a:lnTo>
                <a:lnTo>
                  <a:pt x="8" y="34"/>
                </a:lnTo>
                <a:lnTo>
                  <a:pt x="11" y="27"/>
                </a:lnTo>
                <a:lnTo>
                  <a:pt x="17" y="21"/>
                </a:lnTo>
                <a:lnTo>
                  <a:pt x="17" y="21"/>
                </a:lnTo>
                <a:lnTo>
                  <a:pt x="23" y="17"/>
                </a:lnTo>
                <a:lnTo>
                  <a:pt x="31" y="13"/>
                </a:lnTo>
                <a:lnTo>
                  <a:pt x="31" y="13"/>
                </a:lnTo>
                <a:lnTo>
                  <a:pt x="44" y="11"/>
                </a:lnTo>
                <a:lnTo>
                  <a:pt x="44" y="11"/>
                </a:lnTo>
                <a:lnTo>
                  <a:pt x="57" y="10"/>
                </a:lnTo>
                <a:lnTo>
                  <a:pt x="57" y="10"/>
                </a:lnTo>
                <a:lnTo>
                  <a:pt x="71" y="8"/>
                </a:lnTo>
                <a:lnTo>
                  <a:pt x="71" y="8"/>
                </a:lnTo>
                <a:lnTo>
                  <a:pt x="85" y="7"/>
                </a:lnTo>
                <a:lnTo>
                  <a:pt x="85" y="7"/>
                </a:lnTo>
                <a:lnTo>
                  <a:pt x="92" y="7"/>
                </a:lnTo>
                <a:lnTo>
                  <a:pt x="92" y="7"/>
                </a:lnTo>
                <a:lnTo>
                  <a:pt x="107" y="4"/>
                </a:lnTo>
                <a:lnTo>
                  <a:pt x="121" y="4"/>
                </a:lnTo>
                <a:lnTo>
                  <a:pt x="121" y="4"/>
                </a:lnTo>
                <a:lnTo>
                  <a:pt x="129" y="4"/>
                </a:lnTo>
                <a:lnTo>
                  <a:pt x="129" y="4"/>
                </a:lnTo>
                <a:lnTo>
                  <a:pt x="142" y="3"/>
                </a:lnTo>
                <a:lnTo>
                  <a:pt x="142" y="3"/>
                </a:lnTo>
                <a:lnTo>
                  <a:pt x="153" y="1"/>
                </a:lnTo>
                <a:lnTo>
                  <a:pt x="153" y="1"/>
                </a:lnTo>
                <a:lnTo>
                  <a:pt x="165" y="1"/>
                </a:lnTo>
                <a:lnTo>
                  <a:pt x="165" y="1"/>
                </a:lnTo>
                <a:lnTo>
                  <a:pt x="175" y="1"/>
                </a:lnTo>
                <a:lnTo>
                  <a:pt x="175" y="1"/>
                </a:lnTo>
                <a:lnTo>
                  <a:pt x="183" y="0"/>
                </a:lnTo>
                <a:lnTo>
                  <a:pt x="183" y="0"/>
                </a:lnTo>
                <a:lnTo>
                  <a:pt x="205" y="0"/>
                </a:lnTo>
                <a:lnTo>
                  <a:pt x="205" y="0"/>
                </a:lnTo>
                <a:lnTo>
                  <a:pt x="213" y="1"/>
                </a:lnTo>
                <a:lnTo>
                  <a:pt x="222" y="3"/>
                </a:lnTo>
                <a:lnTo>
                  <a:pt x="222" y="3"/>
                </a:lnTo>
                <a:lnTo>
                  <a:pt x="224" y="4"/>
                </a:lnTo>
                <a:lnTo>
                  <a:pt x="224" y="4"/>
                </a:lnTo>
                <a:lnTo>
                  <a:pt x="227" y="4"/>
                </a:lnTo>
                <a:lnTo>
                  <a:pt x="227" y="4"/>
                </a:lnTo>
                <a:lnTo>
                  <a:pt x="230" y="4"/>
                </a:lnTo>
                <a:lnTo>
                  <a:pt x="230" y="4"/>
                </a:lnTo>
                <a:lnTo>
                  <a:pt x="232" y="4"/>
                </a:lnTo>
                <a:lnTo>
                  <a:pt x="232" y="4"/>
                </a:lnTo>
                <a:lnTo>
                  <a:pt x="232" y="4"/>
                </a:lnTo>
                <a:lnTo>
                  <a:pt x="236" y="7"/>
                </a:lnTo>
                <a:lnTo>
                  <a:pt x="236" y="7"/>
                </a:lnTo>
                <a:lnTo>
                  <a:pt x="237" y="8"/>
                </a:lnTo>
                <a:lnTo>
                  <a:pt x="237" y="8"/>
                </a:lnTo>
                <a:lnTo>
                  <a:pt x="242" y="11"/>
                </a:lnTo>
                <a:lnTo>
                  <a:pt x="246" y="14"/>
                </a:lnTo>
                <a:lnTo>
                  <a:pt x="246" y="14"/>
                </a:lnTo>
                <a:lnTo>
                  <a:pt x="250" y="17"/>
                </a:lnTo>
                <a:lnTo>
                  <a:pt x="250" y="17"/>
                </a:lnTo>
                <a:lnTo>
                  <a:pt x="256" y="21"/>
                </a:lnTo>
                <a:lnTo>
                  <a:pt x="261" y="27"/>
                </a:lnTo>
                <a:lnTo>
                  <a:pt x="261" y="27"/>
                </a:lnTo>
                <a:lnTo>
                  <a:pt x="266" y="37"/>
                </a:lnTo>
                <a:lnTo>
                  <a:pt x="266" y="37"/>
                </a:lnTo>
                <a:lnTo>
                  <a:pt x="269" y="45"/>
                </a:lnTo>
                <a:lnTo>
                  <a:pt x="269" y="45"/>
                </a:lnTo>
                <a:lnTo>
                  <a:pt x="269" y="50"/>
                </a:lnTo>
                <a:lnTo>
                  <a:pt x="269" y="50"/>
                </a:lnTo>
                <a:lnTo>
                  <a:pt x="269" y="51"/>
                </a:lnTo>
                <a:lnTo>
                  <a:pt x="269" y="51"/>
                </a:lnTo>
                <a:lnTo>
                  <a:pt x="270" y="65"/>
                </a:lnTo>
                <a:lnTo>
                  <a:pt x="270" y="80"/>
                </a:lnTo>
                <a:lnTo>
                  <a:pt x="270" y="80"/>
                </a:lnTo>
                <a:lnTo>
                  <a:pt x="270" y="92"/>
                </a:lnTo>
                <a:lnTo>
                  <a:pt x="270" y="92"/>
                </a:lnTo>
                <a:lnTo>
                  <a:pt x="270" y="107"/>
                </a:lnTo>
                <a:lnTo>
                  <a:pt x="270" y="107"/>
                </a:lnTo>
                <a:lnTo>
                  <a:pt x="270" y="134"/>
                </a:lnTo>
                <a:lnTo>
                  <a:pt x="270" y="134"/>
                </a:lnTo>
                <a:lnTo>
                  <a:pt x="269" y="161"/>
                </a:lnTo>
                <a:lnTo>
                  <a:pt x="269" y="161"/>
                </a:lnTo>
                <a:lnTo>
                  <a:pt x="266" y="178"/>
                </a:lnTo>
                <a:lnTo>
                  <a:pt x="266" y="178"/>
                </a:lnTo>
                <a:lnTo>
                  <a:pt x="264" y="185"/>
                </a:lnTo>
                <a:lnTo>
                  <a:pt x="264" y="185"/>
                </a:lnTo>
                <a:lnTo>
                  <a:pt x="263" y="193"/>
                </a:lnTo>
                <a:lnTo>
                  <a:pt x="263" y="193"/>
                </a:lnTo>
                <a:lnTo>
                  <a:pt x="260" y="199"/>
                </a:lnTo>
                <a:lnTo>
                  <a:pt x="260" y="199"/>
                </a:lnTo>
                <a:lnTo>
                  <a:pt x="257" y="206"/>
                </a:lnTo>
                <a:lnTo>
                  <a:pt x="257" y="206"/>
                </a:lnTo>
                <a:lnTo>
                  <a:pt x="253" y="210"/>
                </a:lnTo>
                <a:lnTo>
                  <a:pt x="249" y="213"/>
                </a:lnTo>
                <a:lnTo>
                  <a:pt x="249" y="213"/>
                </a:lnTo>
                <a:lnTo>
                  <a:pt x="246" y="215"/>
                </a:lnTo>
                <a:lnTo>
                  <a:pt x="246" y="215"/>
                </a:lnTo>
                <a:lnTo>
                  <a:pt x="242" y="217"/>
                </a:lnTo>
                <a:lnTo>
                  <a:pt x="236" y="220"/>
                </a:lnTo>
                <a:lnTo>
                  <a:pt x="236" y="220"/>
                </a:lnTo>
                <a:lnTo>
                  <a:pt x="233" y="220"/>
                </a:lnTo>
                <a:lnTo>
                  <a:pt x="233" y="220"/>
                </a:lnTo>
                <a:lnTo>
                  <a:pt x="224" y="224"/>
                </a:lnTo>
                <a:lnTo>
                  <a:pt x="224" y="224"/>
                </a:lnTo>
                <a:lnTo>
                  <a:pt x="213" y="227"/>
                </a:lnTo>
                <a:lnTo>
                  <a:pt x="200" y="229"/>
                </a:lnTo>
                <a:lnTo>
                  <a:pt x="200" y="229"/>
                </a:lnTo>
                <a:lnTo>
                  <a:pt x="179" y="229"/>
                </a:lnTo>
                <a:lnTo>
                  <a:pt x="179" y="229"/>
                </a:lnTo>
                <a:lnTo>
                  <a:pt x="170" y="230"/>
                </a:lnTo>
                <a:lnTo>
                  <a:pt x="170" y="230"/>
                </a:lnTo>
                <a:lnTo>
                  <a:pt x="158" y="232"/>
                </a:lnTo>
                <a:lnTo>
                  <a:pt x="158" y="232"/>
                </a:lnTo>
                <a:lnTo>
                  <a:pt x="155" y="232"/>
                </a:lnTo>
                <a:lnTo>
                  <a:pt x="155" y="232"/>
                </a:lnTo>
                <a:lnTo>
                  <a:pt x="146" y="236"/>
                </a:lnTo>
                <a:lnTo>
                  <a:pt x="146" y="236"/>
                </a:lnTo>
                <a:lnTo>
                  <a:pt x="141" y="240"/>
                </a:lnTo>
                <a:lnTo>
                  <a:pt x="135" y="246"/>
                </a:lnTo>
                <a:lnTo>
                  <a:pt x="135" y="246"/>
                </a:lnTo>
                <a:lnTo>
                  <a:pt x="131" y="254"/>
                </a:lnTo>
                <a:lnTo>
                  <a:pt x="128" y="264"/>
                </a:lnTo>
                <a:lnTo>
                  <a:pt x="128" y="264"/>
                </a:lnTo>
                <a:lnTo>
                  <a:pt x="128" y="274"/>
                </a:lnTo>
                <a:lnTo>
                  <a:pt x="128" y="274"/>
                </a:lnTo>
                <a:lnTo>
                  <a:pt x="128" y="278"/>
                </a:lnTo>
                <a:lnTo>
                  <a:pt x="125" y="283"/>
                </a:lnTo>
                <a:lnTo>
                  <a:pt x="125" y="283"/>
                </a:lnTo>
                <a:lnTo>
                  <a:pt x="124" y="288"/>
                </a:lnTo>
                <a:lnTo>
                  <a:pt x="121" y="293"/>
                </a:lnTo>
                <a:lnTo>
                  <a:pt x="121" y="293"/>
                </a:lnTo>
                <a:lnTo>
                  <a:pt x="114" y="300"/>
                </a:lnTo>
                <a:lnTo>
                  <a:pt x="114" y="300"/>
                </a:lnTo>
                <a:lnTo>
                  <a:pt x="102" y="313"/>
                </a:lnTo>
                <a:lnTo>
                  <a:pt x="102" y="313"/>
                </a:lnTo>
                <a:lnTo>
                  <a:pt x="98" y="318"/>
                </a:lnTo>
                <a:lnTo>
                  <a:pt x="98" y="318"/>
                </a:lnTo>
                <a:lnTo>
                  <a:pt x="91" y="327"/>
                </a:lnTo>
                <a:lnTo>
                  <a:pt x="91" y="327"/>
                </a:lnTo>
                <a:lnTo>
                  <a:pt x="82" y="341"/>
                </a:lnTo>
                <a:lnTo>
                  <a:pt x="82" y="341"/>
                </a:lnTo>
                <a:lnTo>
                  <a:pt x="80" y="347"/>
                </a:lnTo>
                <a:lnTo>
                  <a:pt x="77" y="354"/>
                </a:lnTo>
                <a:lnTo>
                  <a:pt x="77" y="354"/>
                </a:lnTo>
                <a:lnTo>
                  <a:pt x="75" y="359"/>
                </a:lnTo>
                <a:lnTo>
                  <a:pt x="75" y="359"/>
                </a:lnTo>
                <a:lnTo>
                  <a:pt x="74" y="362"/>
                </a:lnTo>
                <a:lnTo>
                  <a:pt x="74" y="362"/>
                </a:lnTo>
                <a:lnTo>
                  <a:pt x="74" y="365"/>
                </a:lnTo>
                <a:lnTo>
                  <a:pt x="74" y="365"/>
                </a:lnTo>
                <a:lnTo>
                  <a:pt x="74" y="365"/>
                </a:lnTo>
                <a:lnTo>
                  <a:pt x="74" y="365"/>
                </a:lnTo>
                <a:lnTo>
                  <a:pt x="72" y="371"/>
                </a:lnTo>
                <a:lnTo>
                  <a:pt x="72" y="371"/>
                </a:lnTo>
                <a:lnTo>
                  <a:pt x="72" y="374"/>
                </a:lnTo>
                <a:lnTo>
                  <a:pt x="72" y="374"/>
                </a:lnTo>
                <a:lnTo>
                  <a:pt x="72" y="375"/>
                </a:lnTo>
                <a:lnTo>
                  <a:pt x="71" y="375"/>
                </a:lnTo>
                <a:lnTo>
                  <a:pt x="71" y="375"/>
                </a:lnTo>
                <a:lnTo>
                  <a:pt x="68" y="375"/>
                </a:lnTo>
                <a:lnTo>
                  <a:pt x="68" y="375"/>
                </a:lnTo>
                <a:lnTo>
                  <a:pt x="68" y="377"/>
                </a:lnTo>
                <a:lnTo>
                  <a:pt x="68" y="377"/>
                </a:lnTo>
                <a:lnTo>
                  <a:pt x="65" y="375"/>
                </a:lnTo>
                <a:lnTo>
                  <a:pt x="65" y="375"/>
                </a:lnTo>
                <a:lnTo>
                  <a:pt x="62" y="374"/>
                </a:lnTo>
                <a:lnTo>
                  <a:pt x="61" y="371"/>
                </a:lnTo>
                <a:lnTo>
                  <a:pt x="61" y="371"/>
                </a:lnTo>
                <a:lnTo>
                  <a:pt x="58" y="364"/>
                </a:lnTo>
                <a:lnTo>
                  <a:pt x="58" y="364"/>
                </a:lnTo>
                <a:lnTo>
                  <a:pt x="57" y="355"/>
                </a:lnTo>
                <a:lnTo>
                  <a:pt x="57" y="355"/>
                </a:lnTo>
                <a:lnTo>
                  <a:pt x="57" y="352"/>
                </a:lnTo>
                <a:lnTo>
                  <a:pt x="57" y="352"/>
                </a:lnTo>
                <a:lnTo>
                  <a:pt x="54" y="342"/>
                </a:lnTo>
                <a:lnTo>
                  <a:pt x="53" y="334"/>
                </a:lnTo>
                <a:lnTo>
                  <a:pt x="53" y="334"/>
                </a:lnTo>
                <a:lnTo>
                  <a:pt x="51" y="323"/>
                </a:lnTo>
                <a:lnTo>
                  <a:pt x="51" y="313"/>
                </a:lnTo>
                <a:lnTo>
                  <a:pt x="51" y="313"/>
                </a:lnTo>
                <a:lnTo>
                  <a:pt x="54" y="303"/>
                </a:lnTo>
                <a:lnTo>
                  <a:pt x="54" y="303"/>
                </a:lnTo>
                <a:lnTo>
                  <a:pt x="57" y="288"/>
                </a:lnTo>
                <a:lnTo>
                  <a:pt x="57" y="288"/>
                </a:lnTo>
                <a:lnTo>
                  <a:pt x="62" y="280"/>
                </a:lnTo>
                <a:lnTo>
                  <a:pt x="62" y="280"/>
                </a:lnTo>
                <a:lnTo>
                  <a:pt x="65" y="274"/>
                </a:lnTo>
                <a:lnTo>
                  <a:pt x="67" y="269"/>
                </a:lnTo>
                <a:lnTo>
                  <a:pt x="67" y="269"/>
                </a:lnTo>
                <a:lnTo>
                  <a:pt x="67" y="264"/>
                </a:lnTo>
                <a:lnTo>
                  <a:pt x="67" y="264"/>
                </a:lnTo>
                <a:lnTo>
                  <a:pt x="67" y="256"/>
                </a:lnTo>
                <a:lnTo>
                  <a:pt x="67" y="256"/>
                </a:lnTo>
                <a:lnTo>
                  <a:pt x="65" y="251"/>
                </a:lnTo>
                <a:lnTo>
                  <a:pt x="65" y="251"/>
                </a:lnTo>
                <a:lnTo>
                  <a:pt x="62" y="247"/>
                </a:lnTo>
                <a:lnTo>
                  <a:pt x="62" y="247"/>
                </a:lnTo>
                <a:lnTo>
                  <a:pt x="60" y="240"/>
                </a:lnTo>
                <a:lnTo>
                  <a:pt x="60" y="240"/>
                </a:lnTo>
                <a:lnTo>
                  <a:pt x="58" y="237"/>
                </a:lnTo>
                <a:lnTo>
                  <a:pt x="58" y="237"/>
                </a:lnTo>
                <a:lnTo>
                  <a:pt x="55" y="233"/>
                </a:lnTo>
                <a:lnTo>
                  <a:pt x="55" y="233"/>
                </a:lnTo>
                <a:lnTo>
                  <a:pt x="54" y="229"/>
                </a:lnTo>
                <a:lnTo>
                  <a:pt x="54" y="229"/>
                </a:lnTo>
                <a:lnTo>
                  <a:pt x="51" y="226"/>
                </a:lnTo>
                <a:lnTo>
                  <a:pt x="50" y="223"/>
                </a:lnTo>
                <a:lnTo>
                  <a:pt x="50" y="223"/>
                </a:lnTo>
                <a:lnTo>
                  <a:pt x="47" y="220"/>
                </a:lnTo>
                <a:lnTo>
                  <a:pt x="47" y="220"/>
                </a:lnTo>
                <a:lnTo>
                  <a:pt x="43" y="217"/>
                </a:lnTo>
                <a:lnTo>
                  <a:pt x="43" y="217"/>
                </a:lnTo>
                <a:lnTo>
                  <a:pt x="35" y="212"/>
                </a:lnTo>
                <a:lnTo>
                  <a:pt x="35" y="212"/>
                </a:lnTo>
                <a:lnTo>
                  <a:pt x="31" y="209"/>
                </a:lnTo>
                <a:lnTo>
                  <a:pt x="27" y="203"/>
                </a:lnTo>
                <a:lnTo>
                  <a:pt x="27" y="203"/>
                </a:lnTo>
                <a:lnTo>
                  <a:pt x="26" y="203"/>
                </a:lnTo>
                <a:lnTo>
                  <a:pt x="26" y="203"/>
                </a:lnTo>
                <a:lnTo>
                  <a:pt x="26" y="202"/>
                </a:lnTo>
                <a:lnTo>
                  <a:pt x="26" y="202"/>
                </a:lnTo>
                <a:lnTo>
                  <a:pt x="24" y="200"/>
                </a:lnTo>
                <a:lnTo>
                  <a:pt x="24" y="200"/>
                </a:lnTo>
                <a:lnTo>
                  <a:pt x="21" y="199"/>
                </a:lnTo>
                <a:lnTo>
                  <a:pt x="18" y="195"/>
                </a:lnTo>
                <a:lnTo>
                  <a:pt x="18" y="195"/>
                </a:lnTo>
                <a:lnTo>
                  <a:pt x="17" y="193"/>
                </a:lnTo>
                <a:lnTo>
                  <a:pt x="17" y="193"/>
                </a:lnTo>
                <a:close/>
                <a:moveTo>
                  <a:pt x="45" y="216"/>
                </a:moveTo>
                <a:lnTo>
                  <a:pt x="45" y="216"/>
                </a:lnTo>
                <a:lnTo>
                  <a:pt x="47" y="216"/>
                </a:lnTo>
                <a:lnTo>
                  <a:pt x="47" y="216"/>
                </a:lnTo>
                <a:lnTo>
                  <a:pt x="47" y="216"/>
                </a:lnTo>
                <a:lnTo>
                  <a:pt x="47" y="216"/>
                </a:lnTo>
                <a:lnTo>
                  <a:pt x="45" y="216"/>
                </a:lnTo>
                <a:lnTo>
                  <a:pt x="45" y="216"/>
                </a:lnTo>
                <a:lnTo>
                  <a:pt x="45" y="215"/>
                </a:lnTo>
                <a:lnTo>
                  <a:pt x="45" y="215"/>
                </a:lnTo>
                <a:lnTo>
                  <a:pt x="44" y="215"/>
                </a:lnTo>
                <a:lnTo>
                  <a:pt x="44" y="215"/>
                </a:lnTo>
                <a:lnTo>
                  <a:pt x="45" y="216"/>
                </a:lnTo>
                <a:lnTo>
                  <a:pt x="45" y="216"/>
                </a:lnTo>
                <a:close/>
                <a:moveTo>
                  <a:pt x="193" y="210"/>
                </a:moveTo>
                <a:lnTo>
                  <a:pt x="193" y="210"/>
                </a:lnTo>
                <a:lnTo>
                  <a:pt x="185" y="210"/>
                </a:lnTo>
                <a:lnTo>
                  <a:pt x="185" y="210"/>
                </a:lnTo>
                <a:lnTo>
                  <a:pt x="186" y="212"/>
                </a:lnTo>
                <a:lnTo>
                  <a:pt x="186" y="212"/>
                </a:lnTo>
                <a:lnTo>
                  <a:pt x="193" y="210"/>
                </a:lnTo>
                <a:lnTo>
                  <a:pt x="193" y="210"/>
                </a:lnTo>
                <a:lnTo>
                  <a:pt x="193" y="210"/>
                </a:lnTo>
                <a:lnTo>
                  <a:pt x="193" y="210"/>
                </a:lnTo>
                <a:lnTo>
                  <a:pt x="195" y="210"/>
                </a:lnTo>
                <a:lnTo>
                  <a:pt x="195" y="210"/>
                </a:lnTo>
                <a:lnTo>
                  <a:pt x="195" y="210"/>
                </a:lnTo>
                <a:lnTo>
                  <a:pt x="195" y="210"/>
                </a:lnTo>
                <a:lnTo>
                  <a:pt x="193" y="210"/>
                </a:lnTo>
                <a:lnTo>
                  <a:pt x="193" y="210"/>
                </a:lnTo>
                <a:close/>
                <a:moveTo>
                  <a:pt x="57" y="213"/>
                </a:moveTo>
                <a:lnTo>
                  <a:pt x="57" y="213"/>
                </a:lnTo>
                <a:lnTo>
                  <a:pt x="57" y="217"/>
                </a:lnTo>
                <a:lnTo>
                  <a:pt x="57" y="217"/>
                </a:lnTo>
                <a:lnTo>
                  <a:pt x="57" y="213"/>
                </a:lnTo>
                <a:lnTo>
                  <a:pt x="57" y="213"/>
                </a:lnTo>
                <a:lnTo>
                  <a:pt x="55" y="207"/>
                </a:lnTo>
                <a:lnTo>
                  <a:pt x="53" y="203"/>
                </a:lnTo>
                <a:lnTo>
                  <a:pt x="53" y="203"/>
                </a:lnTo>
                <a:lnTo>
                  <a:pt x="53" y="205"/>
                </a:lnTo>
                <a:lnTo>
                  <a:pt x="53" y="205"/>
                </a:lnTo>
                <a:lnTo>
                  <a:pt x="54" y="209"/>
                </a:lnTo>
                <a:lnTo>
                  <a:pt x="54" y="209"/>
                </a:lnTo>
                <a:lnTo>
                  <a:pt x="55" y="212"/>
                </a:lnTo>
                <a:lnTo>
                  <a:pt x="55" y="212"/>
                </a:lnTo>
                <a:lnTo>
                  <a:pt x="57" y="213"/>
                </a:lnTo>
                <a:lnTo>
                  <a:pt x="57" y="213"/>
                </a:lnTo>
                <a:close/>
                <a:moveTo>
                  <a:pt x="61" y="347"/>
                </a:moveTo>
                <a:lnTo>
                  <a:pt x="61" y="347"/>
                </a:lnTo>
                <a:lnTo>
                  <a:pt x="61" y="347"/>
                </a:lnTo>
                <a:lnTo>
                  <a:pt x="61" y="347"/>
                </a:lnTo>
                <a:lnTo>
                  <a:pt x="61" y="338"/>
                </a:lnTo>
                <a:lnTo>
                  <a:pt x="61" y="338"/>
                </a:lnTo>
                <a:lnTo>
                  <a:pt x="62" y="332"/>
                </a:lnTo>
                <a:lnTo>
                  <a:pt x="62" y="332"/>
                </a:lnTo>
                <a:lnTo>
                  <a:pt x="64" y="324"/>
                </a:lnTo>
                <a:lnTo>
                  <a:pt x="68" y="315"/>
                </a:lnTo>
                <a:lnTo>
                  <a:pt x="68" y="315"/>
                </a:lnTo>
                <a:lnTo>
                  <a:pt x="72" y="307"/>
                </a:lnTo>
                <a:lnTo>
                  <a:pt x="72" y="307"/>
                </a:lnTo>
                <a:lnTo>
                  <a:pt x="78" y="300"/>
                </a:lnTo>
                <a:lnTo>
                  <a:pt x="84" y="293"/>
                </a:lnTo>
                <a:lnTo>
                  <a:pt x="84" y="293"/>
                </a:lnTo>
                <a:lnTo>
                  <a:pt x="91" y="286"/>
                </a:lnTo>
                <a:lnTo>
                  <a:pt x="91" y="286"/>
                </a:lnTo>
                <a:lnTo>
                  <a:pt x="95" y="281"/>
                </a:lnTo>
                <a:lnTo>
                  <a:pt x="95" y="281"/>
                </a:lnTo>
                <a:lnTo>
                  <a:pt x="97" y="280"/>
                </a:lnTo>
                <a:lnTo>
                  <a:pt x="97" y="280"/>
                </a:lnTo>
                <a:lnTo>
                  <a:pt x="99" y="273"/>
                </a:lnTo>
                <a:lnTo>
                  <a:pt x="99" y="273"/>
                </a:lnTo>
                <a:lnTo>
                  <a:pt x="101" y="269"/>
                </a:lnTo>
                <a:lnTo>
                  <a:pt x="99" y="263"/>
                </a:lnTo>
                <a:lnTo>
                  <a:pt x="99" y="263"/>
                </a:lnTo>
                <a:lnTo>
                  <a:pt x="98" y="256"/>
                </a:lnTo>
                <a:lnTo>
                  <a:pt x="98" y="256"/>
                </a:lnTo>
                <a:lnTo>
                  <a:pt x="97" y="249"/>
                </a:lnTo>
                <a:lnTo>
                  <a:pt x="97" y="249"/>
                </a:lnTo>
                <a:lnTo>
                  <a:pt x="95" y="240"/>
                </a:lnTo>
                <a:lnTo>
                  <a:pt x="95" y="230"/>
                </a:lnTo>
                <a:lnTo>
                  <a:pt x="95" y="230"/>
                </a:lnTo>
                <a:lnTo>
                  <a:pt x="97" y="226"/>
                </a:lnTo>
                <a:lnTo>
                  <a:pt x="99" y="222"/>
                </a:lnTo>
                <a:lnTo>
                  <a:pt x="99" y="222"/>
                </a:lnTo>
                <a:lnTo>
                  <a:pt x="104" y="217"/>
                </a:lnTo>
                <a:lnTo>
                  <a:pt x="104" y="217"/>
                </a:lnTo>
                <a:lnTo>
                  <a:pt x="111" y="215"/>
                </a:lnTo>
                <a:lnTo>
                  <a:pt x="111" y="215"/>
                </a:lnTo>
                <a:lnTo>
                  <a:pt x="116" y="212"/>
                </a:lnTo>
                <a:lnTo>
                  <a:pt x="124" y="209"/>
                </a:lnTo>
                <a:lnTo>
                  <a:pt x="124" y="209"/>
                </a:lnTo>
                <a:lnTo>
                  <a:pt x="136" y="207"/>
                </a:lnTo>
                <a:lnTo>
                  <a:pt x="136" y="207"/>
                </a:lnTo>
                <a:lnTo>
                  <a:pt x="161" y="207"/>
                </a:lnTo>
                <a:lnTo>
                  <a:pt x="161" y="207"/>
                </a:lnTo>
                <a:lnTo>
                  <a:pt x="170" y="206"/>
                </a:lnTo>
                <a:lnTo>
                  <a:pt x="170" y="206"/>
                </a:lnTo>
                <a:lnTo>
                  <a:pt x="188" y="203"/>
                </a:lnTo>
                <a:lnTo>
                  <a:pt x="188" y="203"/>
                </a:lnTo>
                <a:lnTo>
                  <a:pt x="205" y="200"/>
                </a:lnTo>
                <a:lnTo>
                  <a:pt x="205" y="200"/>
                </a:lnTo>
                <a:lnTo>
                  <a:pt x="212" y="199"/>
                </a:lnTo>
                <a:lnTo>
                  <a:pt x="217" y="197"/>
                </a:lnTo>
                <a:lnTo>
                  <a:pt x="217" y="197"/>
                </a:lnTo>
                <a:lnTo>
                  <a:pt x="222" y="195"/>
                </a:lnTo>
                <a:lnTo>
                  <a:pt x="222" y="195"/>
                </a:lnTo>
                <a:lnTo>
                  <a:pt x="233" y="185"/>
                </a:lnTo>
                <a:lnTo>
                  <a:pt x="233" y="185"/>
                </a:lnTo>
                <a:lnTo>
                  <a:pt x="236" y="180"/>
                </a:lnTo>
                <a:lnTo>
                  <a:pt x="237" y="178"/>
                </a:lnTo>
                <a:lnTo>
                  <a:pt x="237" y="178"/>
                </a:lnTo>
                <a:lnTo>
                  <a:pt x="240" y="165"/>
                </a:lnTo>
                <a:lnTo>
                  <a:pt x="240" y="165"/>
                </a:lnTo>
                <a:lnTo>
                  <a:pt x="242" y="158"/>
                </a:lnTo>
                <a:lnTo>
                  <a:pt x="242" y="158"/>
                </a:lnTo>
                <a:lnTo>
                  <a:pt x="242" y="149"/>
                </a:lnTo>
                <a:lnTo>
                  <a:pt x="242" y="149"/>
                </a:lnTo>
                <a:lnTo>
                  <a:pt x="242" y="128"/>
                </a:lnTo>
                <a:lnTo>
                  <a:pt x="240" y="108"/>
                </a:lnTo>
                <a:lnTo>
                  <a:pt x="240" y="108"/>
                </a:lnTo>
                <a:lnTo>
                  <a:pt x="240" y="95"/>
                </a:lnTo>
                <a:lnTo>
                  <a:pt x="240" y="95"/>
                </a:lnTo>
                <a:lnTo>
                  <a:pt x="239" y="78"/>
                </a:lnTo>
                <a:lnTo>
                  <a:pt x="239" y="78"/>
                </a:lnTo>
                <a:lnTo>
                  <a:pt x="239" y="71"/>
                </a:lnTo>
                <a:lnTo>
                  <a:pt x="239" y="71"/>
                </a:lnTo>
                <a:lnTo>
                  <a:pt x="239" y="48"/>
                </a:lnTo>
                <a:lnTo>
                  <a:pt x="239" y="48"/>
                </a:lnTo>
                <a:lnTo>
                  <a:pt x="237" y="40"/>
                </a:lnTo>
                <a:lnTo>
                  <a:pt x="237" y="40"/>
                </a:lnTo>
                <a:lnTo>
                  <a:pt x="236" y="33"/>
                </a:lnTo>
                <a:lnTo>
                  <a:pt x="236" y="33"/>
                </a:lnTo>
                <a:lnTo>
                  <a:pt x="233" y="23"/>
                </a:lnTo>
                <a:lnTo>
                  <a:pt x="233" y="23"/>
                </a:lnTo>
                <a:lnTo>
                  <a:pt x="233" y="20"/>
                </a:lnTo>
                <a:lnTo>
                  <a:pt x="233" y="20"/>
                </a:lnTo>
                <a:lnTo>
                  <a:pt x="230" y="17"/>
                </a:lnTo>
                <a:lnTo>
                  <a:pt x="226" y="13"/>
                </a:lnTo>
                <a:lnTo>
                  <a:pt x="226" y="13"/>
                </a:lnTo>
                <a:lnTo>
                  <a:pt x="216" y="8"/>
                </a:lnTo>
                <a:lnTo>
                  <a:pt x="212" y="7"/>
                </a:lnTo>
                <a:lnTo>
                  <a:pt x="206" y="7"/>
                </a:lnTo>
                <a:lnTo>
                  <a:pt x="206" y="7"/>
                </a:lnTo>
                <a:lnTo>
                  <a:pt x="189" y="7"/>
                </a:lnTo>
                <a:lnTo>
                  <a:pt x="189" y="7"/>
                </a:lnTo>
                <a:lnTo>
                  <a:pt x="170" y="7"/>
                </a:lnTo>
                <a:lnTo>
                  <a:pt x="170" y="7"/>
                </a:lnTo>
                <a:lnTo>
                  <a:pt x="153" y="8"/>
                </a:lnTo>
                <a:lnTo>
                  <a:pt x="153" y="8"/>
                </a:lnTo>
                <a:lnTo>
                  <a:pt x="129" y="10"/>
                </a:lnTo>
                <a:lnTo>
                  <a:pt x="129" y="10"/>
                </a:lnTo>
                <a:lnTo>
                  <a:pt x="114" y="10"/>
                </a:lnTo>
                <a:lnTo>
                  <a:pt x="114" y="10"/>
                </a:lnTo>
                <a:lnTo>
                  <a:pt x="89" y="13"/>
                </a:lnTo>
                <a:lnTo>
                  <a:pt x="89" y="13"/>
                </a:lnTo>
                <a:lnTo>
                  <a:pt x="64" y="14"/>
                </a:lnTo>
                <a:lnTo>
                  <a:pt x="64" y="14"/>
                </a:lnTo>
                <a:lnTo>
                  <a:pt x="54" y="17"/>
                </a:lnTo>
                <a:lnTo>
                  <a:pt x="54" y="17"/>
                </a:lnTo>
                <a:lnTo>
                  <a:pt x="45" y="18"/>
                </a:lnTo>
                <a:lnTo>
                  <a:pt x="45" y="18"/>
                </a:lnTo>
                <a:lnTo>
                  <a:pt x="34" y="24"/>
                </a:lnTo>
                <a:lnTo>
                  <a:pt x="34" y="24"/>
                </a:lnTo>
                <a:lnTo>
                  <a:pt x="26" y="28"/>
                </a:lnTo>
                <a:lnTo>
                  <a:pt x="26" y="28"/>
                </a:lnTo>
                <a:lnTo>
                  <a:pt x="21" y="34"/>
                </a:lnTo>
                <a:lnTo>
                  <a:pt x="16" y="40"/>
                </a:lnTo>
                <a:lnTo>
                  <a:pt x="16" y="40"/>
                </a:lnTo>
                <a:lnTo>
                  <a:pt x="13" y="47"/>
                </a:lnTo>
                <a:lnTo>
                  <a:pt x="13" y="47"/>
                </a:lnTo>
                <a:lnTo>
                  <a:pt x="10" y="60"/>
                </a:lnTo>
                <a:lnTo>
                  <a:pt x="10" y="60"/>
                </a:lnTo>
                <a:lnTo>
                  <a:pt x="7" y="71"/>
                </a:lnTo>
                <a:lnTo>
                  <a:pt x="7" y="81"/>
                </a:lnTo>
                <a:lnTo>
                  <a:pt x="7" y="81"/>
                </a:lnTo>
                <a:lnTo>
                  <a:pt x="7" y="94"/>
                </a:lnTo>
                <a:lnTo>
                  <a:pt x="7" y="94"/>
                </a:lnTo>
                <a:lnTo>
                  <a:pt x="8" y="104"/>
                </a:lnTo>
                <a:lnTo>
                  <a:pt x="11" y="114"/>
                </a:lnTo>
                <a:lnTo>
                  <a:pt x="11" y="114"/>
                </a:lnTo>
                <a:lnTo>
                  <a:pt x="14" y="121"/>
                </a:lnTo>
                <a:lnTo>
                  <a:pt x="14" y="121"/>
                </a:lnTo>
                <a:lnTo>
                  <a:pt x="16" y="128"/>
                </a:lnTo>
                <a:lnTo>
                  <a:pt x="16" y="128"/>
                </a:lnTo>
                <a:lnTo>
                  <a:pt x="16" y="131"/>
                </a:lnTo>
                <a:lnTo>
                  <a:pt x="17" y="132"/>
                </a:lnTo>
                <a:lnTo>
                  <a:pt x="17" y="132"/>
                </a:lnTo>
                <a:lnTo>
                  <a:pt x="17" y="134"/>
                </a:lnTo>
                <a:lnTo>
                  <a:pt x="16" y="135"/>
                </a:lnTo>
                <a:lnTo>
                  <a:pt x="16" y="135"/>
                </a:lnTo>
                <a:lnTo>
                  <a:pt x="16" y="136"/>
                </a:lnTo>
                <a:lnTo>
                  <a:pt x="16" y="136"/>
                </a:lnTo>
                <a:lnTo>
                  <a:pt x="16" y="141"/>
                </a:lnTo>
                <a:lnTo>
                  <a:pt x="16" y="141"/>
                </a:lnTo>
                <a:lnTo>
                  <a:pt x="18" y="148"/>
                </a:lnTo>
                <a:lnTo>
                  <a:pt x="18" y="148"/>
                </a:lnTo>
                <a:lnTo>
                  <a:pt x="20" y="159"/>
                </a:lnTo>
                <a:lnTo>
                  <a:pt x="20" y="159"/>
                </a:lnTo>
                <a:lnTo>
                  <a:pt x="20" y="162"/>
                </a:lnTo>
                <a:lnTo>
                  <a:pt x="20" y="162"/>
                </a:lnTo>
                <a:lnTo>
                  <a:pt x="21" y="169"/>
                </a:lnTo>
                <a:lnTo>
                  <a:pt x="21" y="169"/>
                </a:lnTo>
                <a:lnTo>
                  <a:pt x="23" y="175"/>
                </a:lnTo>
                <a:lnTo>
                  <a:pt x="23" y="175"/>
                </a:lnTo>
                <a:lnTo>
                  <a:pt x="26" y="180"/>
                </a:lnTo>
                <a:lnTo>
                  <a:pt x="26" y="180"/>
                </a:lnTo>
                <a:lnTo>
                  <a:pt x="27" y="180"/>
                </a:lnTo>
                <a:lnTo>
                  <a:pt x="27" y="180"/>
                </a:lnTo>
                <a:lnTo>
                  <a:pt x="28" y="182"/>
                </a:lnTo>
                <a:lnTo>
                  <a:pt x="28" y="182"/>
                </a:lnTo>
                <a:lnTo>
                  <a:pt x="30" y="183"/>
                </a:lnTo>
                <a:lnTo>
                  <a:pt x="31" y="183"/>
                </a:lnTo>
                <a:lnTo>
                  <a:pt x="31" y="183"/>
                </a:lnTo>
                <a:lnTo>
                  <a:pt x="33" y="183"/>
                </a:lnTo>
                <a:lnTo>
                  <a:pt x="34" y="185"/>
                </a:lnTo>
                <a:lnTo>
                  <a:pt x="34" y="185"/>
                </a:lnTo>
                <a:lnTo>
                  <a:pt x="35" y="186"/>
                </a:lnTo>
                <a:lnTo>
                  <a:pt x="35" y="186"/>
                </a:lnTo>
                <a:lnTo>
                  <a:pt x="44" y="192"/>
                </a:lnTo>
                <a:lnTo>
                  <a:pt x="44" y="192"/>
                </a:lnTo>
                <a:lnTo>
                  <a:pt x="51" y="197"/>
                </a:lnTo>
                <a:lnTo>
                  <a:pt x="51" y="197"/>
                </a:lnTo>
                <a:lnTo>
                  <a:pt x="55" y="205"/>
                </a:lnTo>
                <a:lnTo>
                  <a:pt x="55" y="205"/>
                </a:lnTo>
                <a:lnTo>
                  <a:pt x="60" y="212"/>
                </a:lnTo>
                <a:lnTo>
                  <a:pt x="61" y="219"/>
                </a:lnTo>
                <a:lnTo>
                  <a:pt x="61" y="219"/>
                </a:lnTo>
                <a:lnTo>
                  <a:pt x="61" y="227"/>
                </a:lnTo>
                <a:lnTo>
                  <a:pt x="61" y="227"/>
                </a:lnTo>
                <a:lnTo>
                  <a:pt x="62" y="229"/>
                </a:lnTo>
                <a:lnTo>
                  <a:pt x="62" y="229"/>
                </a:lnTo>
                <a:lnTo>
                  <a:pt x="67" y="234"/>
                </a:lnTo>
                <a:lnTo>
                  <a:pt x="67" y="234"/>
                </a:lnTo>
                <a:lnTo>
                  <a:pt x="70" y="237"/>
                </a:lnTo>
                <a:lnTo>
                  <a:pt x="71" y="240"/>
                </a:lnTo>
                <a:lnTo>
                  <a:pt x="71" y="240"/>
                </a:lnTo>
                <a:lnTo>
                  <a:pt x="74" y="249"/>
                </a:lnTo>
                <a:lnTo>
                  <a:pt x="74" y="249"/>
                </a:lnTo>
                <a:lnTo>
                  <a:pt x="74" y="253"/>
                </a:lnTo>
                <a:lnTo>
                  <a:pt x="74" y="253"/>
                </a:lnTo>
                <a:lnTo>
                  <a:pt x="74" y="260"/>
                </a:lnTo>
                <a:lnTo>
                  <a:pt x="74" y="260"/>
                </a:lnTo>
                <a:lnTo>
                  <a:pt x="72" y="263"/>
                </a:lnTo>
                <a:lnTo>
                  <a:pt x="72" y="263"/>
                </a:lnTo>
                <a:lnTo>
                  <a:pt x="72" y="267"/>
                </a:lnTo>
                <a:lnTo>
                  <a:pt x="71" y="271"/>
                </a:lnTo>
                <a:lnTo>
                  <a:pt x="71" y="271"/>
                </a:lnTo>
                <a:lnTo>
                  <a:pt x="67" y="281"/>
                </a:lnTo>
                <a:lnTo>
                  <a:pt x="67" y="281"/>
                </a:lnTo>
                <a:lnTo>
                  <a:pt x="65" y="286"/>
                </a:lnTo>
                <a:lnTo>
                  <a:pt x="65" y="286"/>
                </a:lnTo>
                <a:lnTo>
                  <a:pt x="62" y="297"/>
                </a:lnTo>
                <a:lnTo>
                  <a:pt x="62" y="297"/>
                </a:lnTo>
                <a:lnTo>
                  <a:pt x="60" y="313"/>
                </a:lnTo>
                <a:lnTo>
                  <a:pt x="60" y="313"/>
                </a:lnTo>
                <a:lnTo>
                  <a:pt x="58" y="327"/>
                </a:lnTo>
                <a:lnTo>
                  <a:pt x="58" y="327"/>
                </a:lnTo>
                <a:lnTo>
                  <a:pt x="60" y="337"/>
                </a:lnTo>
                <a:lnTo>
                  <a:pt x="61" y="347"/>
                </a:lnTo>
                <a:lnTo>
                  <a:pt x="61" y="347"/>
                </a:lnTo>
                <a:lnTo>
                  <a:pt x="61" y="347"/>
                </a:lnTo>
                <a:lnTo>
                  <a:pt x="61" y="347"/>
                </a:lnTo>
                <a:close/>
                <a:moveTo>
                  <a:pt x="244" y="107"/>
                </a:moveTo>
                <a:lnTo>
                  <a:pt x="244" y="107"/>
                </a:lnTo>
                <a:lnTo>
                  <a:pt x="244" y="107"/>
                </a:lnTo>
                <a:lnTo>
                  <a:pt x="244" y="107"/>
                </a:lnTo>
                <a:lnTo>
                  <a:pt x="246" y="92"/>
                </a:lnTo>
                <a:lnTo>
                  <a:pt x="246" y="92"/>
                </a:lnTo>
                <a:lnTo>
                  <a:pt x="246" y="87"/>
                </a:lnTo>
                <a:lnTo>
                  <a:pt x="246" y="87"/>
                </a:lnTo>
                <a:lnTo>
                  <a:pt x="246" y="74"/>
                </a:lnTo>
                <a:lnTo>
                  <a:pt x="246" y="74"/>
                </a:lnTo>
                <a:lnTo>
                  <a:pt x="246" y="67"/>
                </a:lnTo>
                <a:lnTo>
                  <a:pt x="246" y="67"/>
                </a:lnTo>
                <a:lnTo>
                  <a:pt x="244" y="53"/>
                </a:lnTo>
                <a:lnTo>
                  <a:pt x="244" y="53"/>
                </a:lnTo>
                <a:lnTo>
                  <a:pt x="244" y="48"/>
                </a:lnTo>
                <a:lnTo>
                  <a:pt x="244" y="48"/>
                </a:lnTo>
                <a:lnTo>
                  <a:pt x="243" y="45"/>
                </a:lnTo>
                <a:lnTo>
                  <a:pt x="243" y="45"/>
                </a:lnTo>
                <a:lnTo>
                  <a:pt x="243" y="45"/>
                </a:lnTo>
                <a:lnTo>
                  <a:pt x="243" y="45"/>
                </a:lnTo>
                <a:lnTo>
                  <a:pt x="240" y="30"/>
                </a:lnTo>
                <a:lnTo>
                  <a:pt x="240" y="30"/>
                </a:lnTo>
                <a:lnTo>
                  <a:pt x="239" y="24"/>
                </a:lnTo>
                <a:lnTo>
                  <a:pt x="236" y="18"/>
                </a:lnTo>
                <a:lnTo>
                  <a:pt x="236" y="18"/>
                </a:lnTo>
                <a:lnTo>
                  <a:pt x="234" y="18"/>
                </a:lnTo>
                <a:lnTo>
                  <a:pt x="234" y="18"/>
                </a:lnTo>
                <a:lnTo>
                  <a:pt x="234" y="18"/>
                </a:lnTo>
                <a:lnTo>
                  <a:pt x="234" y="18"/>
                </a:lnTo>
                <a:lnTo>
                  <a:pt x="236" y="21"/>
                </a:lnTo>
                <a:lnTo>
                  <a:pt x="236" y="21"/>
                </a:lnTo>
                <a:lnTo>
                  <a:pt x="237" y="26"/>
                </a:lnTo>
                <a:lnTo>
                  <a:pt x="239" y="31"/>
                </a:lnTo>
                <a:lnTo>
                  <a:pt x="239" y="31"/>
                </a:lnTo>
                <a:lnTo>
                  <a:pt x="242" y="40"/>
                </a:lnTo>
                <a:lnTo>
                  <a:pt x="242" y="40"/>
                </a:lnTo>
                <a:lnTo>
                  <a:pt x="243" y="60"/>
                </a:lnTo>
                <a:lnTo>
                  <a:pt x="243" y="60"/>
                </a:lnTo>
                <a:lnTo>
                  <a:pt x="244" y="72"/>
                </a:lnTo>
                <a:lnTo>
                  <a:pt x="244" y="72"/>
                </a:lnTo>
                <a:lnTo>
                  <a:pt x="244" y="95"/>
                </a:lnTo>
                <a:lnTo>
                  <a:pt x="244" y="95"/>
                </a:lnTo>
                <a:lnTo>
                  <a:pt x="244" y="107"/>
                </a:lnTo>
                <a:lnTo>
                  <a:pt x="244" y="107"/>
                </a:lnTo>
                <a:close/>
                <a:moveTo>
                  <a:pt x="20" y="170"/>
                </a:moveTo>
                <a:lnTo>
                  <a:pt x="20" y="170"/>
                </a:lnTo>
                <a:lnTo>
                  <a:pt x="18" y="169"/>
                </a:lnTo>
                <a:lnTo>
                  <a:pt x="18" y="169"/>
                </a:lnTo>
                <a:lnTo>
                  <a:pt x="17" y="163"/>
                </a:lnTo>
                <a:lnTo>
                  <a:pt x="17" y="158"/>
                </a:lnTo>
                <a:lnTo>
                  <a:pt x="17" y="158"/>
                </a:lnTo>
                <a:lnTo>
                  <a:pt x="17" y="151"/>
                </a:lnTo>
                <a:lnTo>
                  <a:pt x="16" y="145"/>
                </a:lnTo>
                <a:lnTo>
                  <a:pt x="16" y="145"/>
                </a:lnTo>
                <a:lnTo>
                  <a:pt x="13" y="138"/>
                </a:lnTo>
                <a:lnTo>
                  <a:pt x="13" y="138"/>
                </a:lnTo>
                <a:lnTo>
                  <a:pt x="11" y="132"/>
                </a:lnTo>
                <a:lnTo>
                  <a:pt x="11" y="132"/>
                </a:lnTo>
                <a:lnTo>
                  <a:pt x="11" y="131"/>
                </a:lnTo>
                <a:lnTo>
                  <a:pt x="11" y="131"/>
                </a:lnTo>
                <a:lnTo>
                  <a:pt x="13" y="129"/>
                </a:lnTo>
                <a:lnTo>
                  <a:pt x="13" y="129"/>
                </a:lnTo>
                <a:lnTo>
                  <a:pt x="13" y="128"/>
                </a:lnTo>
                <a:lnTo>
                  <a:pt x="13" y="128"/>
                </a:lnTo>
                <a:lnTo>
                  <a:pt x="13" y="124"/>
                </a:lnTo>
                <a:lnTo>
                  <a:pt x="13" y="124"/>
                </a:lnTo>
                <a:lnTo>
                  <a:pt x="10" y="116"/>
                </a:lnTo>
                <a:lnTo>
                  <a:pt x="8" y="109"/>
                </a:lnTo>
                <a:lnTo>
                  <a:pt x="8" y="109"/>
                </a:lnTo>
                <a:lnTo>
                  <a:pt x="7" y="109"/>
                </a:lnTo>
                <a:lnTo>
                  <a:pt x="7" y="109"/>
                </a:lnTo>
                <a:lnTo>
                  <a:pt x="8" y="112"/>
                </a:lnTo>
                <a:lnTo>
                  <a:pt x="8" y="112"/>
                </a:lnTo>
                <a:lnTo>
                  <a:pt x="8" y="114"/>
                </a:lnTo>
                <a:lnTo>
                  <a:pt x="8" y="114"/>
                </a:lnTo>
                <a:lnTo>
                  <a:pt x="10" y="115"/>
                </a:lnTo>
                <a:lnTo>
                  <a:pt x="10" y="115"/>
                </a:lnTo>
                <a:lnTo>
                  <a:pt x="10" y="124"/>
                </a:lnTo>
                <a:lnTo>
                  <a:pt x="10" y="124"/>
                </a:lnTo>
                <a:lnTo>
                  <a:pt x="10" y="129"/>
                </a:lnTo>
                <a:lnTo>
                  <a:pt x="10" y="129"/>
                </a:lnTo>
                <a:lnTo>
                  <a:pt x="11" y="142"/>
                </a:lnTo>
                <a:lnTo>
                  <a:pt x="11" y="142"/>
                </a:lnTo>
                <a:lnTo>
                  <a:pt x="13" y="153"/>
                </a:lnTo>
                <a:lnTo>
                  <a:pt x="13" y="153"/>
                </a:lnTo>
                <a:lnTo>
                  <a:pt x="16" y="162"/>
                </a:lnTo>
                <a:lnTo>
                  <a:pt x="20" y="170"/>
                </a:lnTo>
                <a:lnTo>
                  <a:pt x="20" y="170"/>
                </a:lnTo>
                <a:close/>
                <a:moveTo>
                  <a:pt x="254" y="99"/>
                </a:moveTo>
                <a:lnTo>
                  <a:pt x="254" y="99"/>
                </a:lnTo>
                <a:lnTo>
                  <a:pt x="253" y="112"/>
                </a:lnTo>
                <a:lnTo>
                  <a:pt x="253" y="112"/>
                </a:lnTo>
                <a:lnTo>
                  <a:pt x="261" y="116"/>
                </a:lnTo>
                <a:lnTo>
                  <a:pt x="261" y="116"/>
                </a:lnTo>
                <a:lnTo>
                  <a:pt x="263" y="104"/>
                </a:lnTo>
                <a:lnTo>
                  <a:pt x="263" y="104"/>
                </a:lnTo>
                <a:lnTo>
                  <a:pt x="261" y="104"/>
                </a:lnTo>
                <a:lnTo>
                  <a:pt x="260" y="104"/>
                </a:lnTo>
                <a:lnTo>
                  <a:pt x="260" y="104"/>
                </a:lnTo>
                <a:lnTo>
                  <a:pt x="257" y="101"/>
                </a:lnTo>
                <a:lnTo>
                  <a:pt x="254" y="99"/>
                </a:lnTo>
                <a:lnTo>
                  <a:pt x="254" y="99"/>
                </a:lnTo>
                <a:close/>
                <a:moveTo>
                  <a:pt x="118" y="269"/>
                </a:moveTo>
                <a:lnTo>
                  <a:pt x="118" y="269"/>
                </a:lnTo>
                <a:lnTo>
                  <a:pt x="118" y="263"/>
                </a:lnTo>
                <a:lnTo>
                  <a:pt x="118" y="263"/>
                </a:lnTo>
                <a:lnTo>
                  <a:pt x="118" y="261"/>
                </a:lnTo>
                <a:lnTo>
                  <a:pt x="118" y="261"/>
                </a:lnTo>
                <a:lnTo>
                  <a:pt x="114" y="257"/>
                </a:lnTo>
                <a:lnTo>
                  <a:pt x="114" y="257"/>
                </a:lnTo>
                <a:lnTo>
                  <a:pt x="111" y="256"/>
                </a:lnTo>
                <a:lnTo>
                  <a:pt x="109" y="254"/>
                </a:lnTo>
                <a:lnTo>
                  <a:pt x="109" y="254"/>
                </a:lnTo>
                <a:lnTo>
                  <a:pt x="109" y="251"/>
                </a:lnTo>
                <a:lnTo>
                  <a:pt x="109" y="251"/>
                </a:lnTo>
                <a:lnTo>
                  <a:pt x="108" y="250"/>
                </a:lnTo>
                <a:lnTo>
                  <a:pt x="108" y="250"/>
                </a:lnTo>
                <a:lnTo>
                  <a:pt x="105" y="247"/>
                </a:lnTo>
                <a:lnTo>
                  <a:pt x="105" y="247"/>
                </a:lnTo>
                <a:lnTo>
                  <a:pt x="104" y="246"/>
                </a:lnTo>
                <a:lnTo>
                  <a:pt x="104" y="246"/>
                </a:lnTo>
                <a:lnTo>
                  <a:pt x="104" y="247"/>
                </a:lnTo>
                <a:lnTo>
                  <a:pt x="104" y="247"/>
                </a:lnTo>
                <a:lnTo>
                  <a:pt x="105" y="254"/>
                </a:lnTo>
                <a:lnTo>
                  <a:pt x="105" y="254"/>
                </a:lnTo>
                <a:lnTo>
                  <a:pt x="105" y="256"/>
                </a:lnTo>
                <a:lnTo>
                  <a:pt x="105" y="256"/>
                </a:lnTo>
                <a:lnTo>
                  <a:pt x="107" y="257"/>
                </a:lnTo>
                <a:lnTo>
                  <a:pt x="107" y="257"/>
                </a:lnTo>
                <a:lnTo>
                  <a:pt x="107" y="259"/>
                </a:lnTo>
                <a:lnTo>
                  <a:pt x="108" y="261"/>
                </a:lnTo>
                <a:lnTo>
                  <a:pt x="108" y="261"/>
                </a:lnTo>
                <a:lnTo>
                  <a:pt x="116" y="269"/>
                </a:lnTo>
                <a:lnTo>
                  <a:pt x="116" y="269"/>
                </a:lnTo>
                <a:lnTo>
                  <a:pt x="118" y="269"/>
                </a:lnTo>
                <a:lnTo>
                  <a:pt x="118" y="269"/>
                </a:lnTo>
                <a:close/>
                <a:moveTo>
                  <a:pt x="135" y="222"/>
                </a:moveTo>
                <a:lnTo>
                  <a:pt x="135" y="222"/>
                </a:lnTo>
                <a:lnTo>
                  <a:pt x="138" y="224"/>
                </a:lnTo>
                <a:lnTo>
                  <a:pt x="138" y="224"/>
                </a:lnTo>
                <a:lnTo>
                  <a:pt x="139" y="226"/>
                </a:lnTo>
                <a:lnTo>
                  <a:pt x="139" y="226"/>
                </a:lnTo>
                <a:lnTo>
                  <a:pt x="141" y="227"/>
                </a:lnTo>
                <a:lnTo>
                  <a:pt x="141" y="227"/>
                </a:lnTo>
                <a:lnTo>
                  <a:pt x="142" y="229"/>
                </a:lnTo>
                <a:lnTo>
                  <a:pt x="142" y="229"/>
                </a:lnTo>
                <a:lnTo>
                  <a:pt x="143" y="230"/>
                </a:lnTo>
                <a:lnTo>
                  <a:pt x="145" y="230"/>
                </a:lnTo>
                <a:lnTo>
                  <a:pt x="145" y="230"/>
                </a:lnTo>
                <a:lnTo>
                  <a:pt x="149" y="229"/>
                </a:lnTo>
                <a:lnTo>
                  <a:pt x="149" y="229"/>
                </a:lnTo>
                <a:lnTo>
                  <a:pt x="146" y="223"/>
                </a:lnTo>
                <a:lnTo>
                  <a:pt x="146" y="223"/>
                </a:lnTo>
                <a:lnTo>
                  <a:pt x="141" y="216"/>
                </a:lnTo>
                <a:lnTo>
                  <a:pt x="141" y="216"/>
                </a:lnTo>
                <a:lnTo>
                  <a:pt x="139" y="216"/>
                </a:lnTo>
                <a:lnTo>
                  <a:pt x="139" y="216"/>
                </a:lnTo>
                <a:lnTo>
                  <a:pt x="131" y="216"/>
                </a:lnTo>
                <a:lnTo>
                  <a:pt x="131" y="216"/>
                </a:lnTo>
                <a:lnTo>
                  <a:pt x="131" y="216"/>
                </a:lnTo>
                <a:lnTo>
                  <a:pt x="131" y="216"/>
                </a:lnTo>
                <a:lnTo>
                  <a:pt x="132" y="219"/>
                </a:lnTo>
                <a:lnTo>
                  <a:pt x="132" y="219"/>
                </a:lnTo>
                <a:lnTo>
                  <a:pt x="134" y="219"/>
                </a:lnTo>
                <a:lnTo>
                  <a:pt x="134" y="219"/>
                </a:lnTo>
                <a:lnTo>
                  <a:pt x="138" y="217"/>
                </a:lnTo>
                <a:lnTo>
                  <a:pt x="138" y="217"/>
                </a:lnTo>
                <a:lnTo>
                  <a:pt x="139" y="217"/>
                </a:lnTo>
                <a:lnTo>
                  <a:pt x="139" y="217"/>
                </a:lnTo>
                <a:lnTo>
                  <a:pt x="141" y="220"/>
                </a:lnTo>
                <a:lnTo>
                  <a:pt x="141" y="220"/>
                </a:lnTo>
                <a:lnTo>
                  <a:pt x="139" y="222"/>
                </a:lnTo>
                <a:lnTo>
                  <a:pt x="139" y="222"/>
                </a:lnTo>
                <a:lnTo>
                  <a:pt x="138" y="222"/>
                </a:lnTo>
                <a:lnTo>
                  <a:pt x="138" y="222"/>
                </a:lnTo>
                <a:lnTo>
                  <a:pt x="136" y="222"/>
                </a:lnTo>
                <a:lnTo>
                  <a:pt x="135" y="222"/>
                </a:lnTo>
                <a:lnTo>
                  <a:pt x="135" y="222"/>
                </a:lnTo>
                <a:close/>
                <a:moveTo>
                  <a:pt x="256" y="166"/>
                </a:moveTo>
                <a:lnTo>
                  <a:pt x="256" y="166"/>
                </a:lnTo>
                <a:lnTo>
                  <a:pt x="259" y="156"/>
                </a:lnTo>
                <a:lnTo>
                  <a:pt x="259" y="156"/>
                </a:lnTo>
                <a:lnTo>
                  <a:pt x="257" y="155"/>
                </a:lnTo>
                <a:lnTo>
                  <a:pt x="257" y="155"/>
                </a:lnTo>
                <a:lnTo>
                  <a:pt x="250" y="149"/>
                </a:lnTo>
                <a:lnTo>
                  <a:pt x="250" y="149"/>
                </a:lnTo>
                <a:lnTo>
                  <a:pt x="250" y="148"/>
                </a:lnTo>
                <a:lnTo>
                  <a:pt x="250" y="148"/>
                </a:lnTo>
                <a:lnTo>
                  <a:pt x="249" y="155"/>
                </a:lnTo>
                <a:lnTo>
                  <a:pt x="249" y="155"/>
                </a:lnTo>
                <a:lnTo>
                  <a:pt x="250" y="156"/>
                </a:lnTo>
                <a:lnTo>
                  <a:pt x="250" y="156"/>
                </a:lnTo>
                <a:lnTo>
                  <a:pt x="251" y="156"/>
                </a:lnTo>
                <a:lnTo>
                  <a:pt x="251" y="158"/>
                </a:lnTo>
                <a:lnTo>
                  <a:pt x="251" y="158"/>
                </a:lnTo>
                <a:lnTo>
                  <a:pt x="251" y="162"/>
                </a:lnTo>
                <a:lnTo>
                  <a:pt x="251" y="162"/>
                </a:lnTo>
                <a:lnTo>
                  <a:pt x="251" y="162"/>
                </a:lnTo>
                <a:lnTo>
                  <a:pt x="251" y="162"/>
                </a:lnTo>
                <a:lnTo>
                  <a:pt x="256" y="166"/>
                </a:lnTo>
                <a:lnTo>
                  <a:pt x="256" y="166"/>
                </a:lnTo>
                <a:close/>
                <a:moveTo>
                  <a:pt x="267" y="124"/>
                </a:moveTo>
                <a:lnTo>
                  <a:pt x="267" y="124"/>
                </a:lnTo>
                <a:lnTo>
                  <a:pt x="264" y="122"/>
                </a:lnTo>
                <a:lnTo>
                  <a:pt x="264" y="122"/>
                </a:lnTo>
                <a:lnTo>
                  <a:pt x="264" y="124"/>
                </a:lnTo>
                <a:lnTo>
                  <a:pt x="264" y="124"/>
                </a:lnTo>
                <a:lnTo>
                  <a:pt x="263" y="129"/>
                </a:lnTo>
                <a:lnTo>
                  <a:pt x="263" y="129"/>
                </a:lnTo>
                <a:lnTo>
                  <a:pt x="264" y="132"/>
                </a:lnTo>
                <a:lnTo>
                  <a:pt x="264" y="132"/>
                </a:lnTo>
                <a:lnTo>
                  <a:pt x="266" y="134"/>
                </a:lnTo>
                <a:lnTo>
                  <a:pt x="266" y="134"/>
                </a:lnTo>
                <a:lnTo>
                  <a:pt x="267" y="134"/>
                </a:lnTo>
                <a:lnTo>
                  <a:pt x="267" y="134"/>
                </a:lnTo>
                <a:lnTo>
                  <a:pt x="267" y="135"/>
                </a:lnTo>
                <a:lnTo>
                  <a:pt x="267" y="135"/>
                </a:lnTo>
                <a:lnTo>
                  <a:pt x="266" y="135"/>
                </a:lnTo>
                <a:lnTo>
                  <a:pt x="266" y="135"/>
                </a:lnTo>
                <a:lnTo>
                  <a:pt x="264" y="135"/>
                </a:lnTo>
                <a:lnTo>
                  <a:pt x="264" y="135"/>
                </a:lnTo>
                <a:lnTo>
                  <a:pt x="263" y="135"/>
                </a:lnTo>
                <a:lnTo>
                  <a:pt x="263" y="135"/>
                </a:lnTo>
                <a:lnTo>
                  <a:pt x="263" y="142"/>
                </a:lnTo>
                <a:lnTo>
                  <a:pt x="263" y="142"/>
                </a:lnTo>
                <a:lnTo>
                  <a:pt x="264" y="143"/>
                </a:lnTo>
                <a:lnTo>
                  <a:pt x="263" y="146"/>
                </a:lnTo>
                <a:lnTo>
                  <a:pt x="263" y="146"/>
                </a:lnTo>
                <a:lnTo>
                  <a:pt x="263" y="155"/>
                </a:lnTo>
                <a:lnTo>
                  <a:pt x="263" y="155"/>
                </a:lnTo>
                <a:lnTo>
                  <a:pt x="264" y="155"/>
                </a:lnTo>
                <a:lnTo>
                  <a:pt x="264" y="155"/>
                </a:lnTo>
                <a:lnTo>
                  <a:pt x="266" y="156"/>
                </a:lnTo>
                <a:lnTo>
                  <a:pt x="266" y="156"/>
                </a:lnTo>
                <a:lnTo>
                  <a:pt x="267" y="141"/>
                </a:lnTo>
                <a:lnTo>
                  <a:pt x="267" y="124"/>
                </a:lnTo>
                <a:lnTo>
                  <a:pt x="267" y="124"/>
                </a:lnTo>
                <a:close/>
                <a:moveTo>
                  <a:pt x="116" y="278"/>
                </a:moveTo>
                <a:lnTo>
                  <a:pt x="116" y="278"/>
                </a:lnTo>
                <a:lnTo>
                  <a:pt x="118" y="278"/>
                </a:lnTo>
                <a:lnTo>
                  <a:pt x="118" y="278"/>
                </a:lnTo>
                <a:lnTo>
                  <a:pt x="118" y="273"/>
                </a:lnTo>
                <a:lnTo>
                  <a:pt x="118" y="273"/>
                </a:lnTo>
                <a:lnTo>
                  <a:pt x="116" y="271"/>
                </a:lnTo>
                <a:lnTo>
                  <a:pt x="116" y="271"/>
                </a:lnTo>
                <a:lnTo>
                  <a:pt x="107" y="263"/>
                </a:lnTo>
                <a:lnTo>
                  <a:pt x="107" y="263"/>
                </a:lnTo>
                <a:lnTo>
                  <a:pt x="107" y="263"/>
                </a:lnTo>
                <a:lnTo>
                  <a:pt x="107" y="263"/>
                </a:lnTo>
                <a:lnTo>
                  <a:pt x="107" y="269"/>
                </a:lnTo>
                <a:lnTo>
                  <a:pt x="107" y="269"/>
                </a:lnTo>
                <a:lnTo>
                  <a:pt x="107" y="270"/>
                </a:lnTo>
                <a:lnTo>
                  <a:pt x="107" y="270"/>
                </a:lnTo>
                <a:lnTo>
                  <a:pt x="108" y="271"/>
                </a:lnTo>
                <a:lnTo>
                  <a:pt x="108" y="271"/>
                </a:lnTo>
                <a:lnTo>
                  <a:pt x="116" y="278"/>
                </a:lnTo>
                <a:lnTo>
                  <a:pt x="116" y="278"/>
                </a:lnTo>
                <a:lnTo>
                  <a:pt x="116" y="278"/>
                </a:lnTo>
                <a:lnTo>
                  <a:pt x="116" y="278"/>
                </a:lnTo>
                <a:close/>
                <a:moveTo>
                  <a:pt x="168" y="223"/>
                </a:moveTo>
                <a:lnTo>
                  <a:pt x="168" y="223"/>
                </a:lnTo>
                <a:lnTo>
                  <a:pt x="168" y="222"/>
                </a:lnTo>
                <a:lnTo>
                  <a:pt x="168" y="222"/>
                </a:lnTo>
                <a:lnTo>
                  <a:pt x="162" y="216"/>
                </a:lnTo>
                <a:lnTo>
                  <a:pt x="162" y="216"/>
                </a:lnTo>
                <a:lnTo>
                  <a:pt x="161" y="215"/>
                </a:lnTo>
                <a:lnTo>
                  <a:pt x="161" y="215"/>
                </a:lnTo>
                <a:lnTo>
                  <a:pt x="153" y="216"/>
                </a:lnTo>
                <a:lnTo>
                  <a:pt x="153" y="216"/>
                </a:lnTo>
                <a:lnTo>
                  <a:pt x="152" y="216"/>
                </a:lnTo>
                <a:lnTo>
                  <a:pt x="152" y="216"/>
                </a:lnTo>
                <a:lnTo>
                  <a:pt x="153" y="217"/>
                </a:lnTo>
                <a:lnTo>
                  <a:pt x="153" y="217"/>
                </a:lnTo>
                <a:lnTo>
                  <a:pt x="158" y="222"/>
                </a:lnTo>
                <a:lnTo>
                  <a:pt x="158" y="222"/>
                </a:lnTo>
                <a:lnTo>
                  <a:pt x="163" y="224"/>
                </a:lnTo>
                <a:lnTo>
                  <a:pt x="163" y="224"/>
                </a:lnTo>
                <a:lnTo>
                  <a:pt x="163" y="226"/>
                </a:lnTo>
                <a:lnTo>
                  <a:pt x="163" y="226"/>
                </a:lnTo>
                <a:lnTo>
                  <a:pt x="168" y="223"/>
                </a:lnTo>
                <a:lnTo>
                  <a:pt x="168" y="223"/>
                </a:lnTo>
                <a:close/>
                <a:moveTo>
                  <a:pt x="142" y="216"/>
                </a:moveTo>
                <a:lnTo>
                  <a:pt x="142" y="216"/>
                </a:lnTo>
                <a:lnTo>
                  <a:pt x="142" y="216"/>
                </a:lnTo>
                <a:lnTo>
                  <a:pt x="142" y="216"/>
                </a:lnTo>
                <a:lnTo>
                  <a:pt x="148" y="222"/>
                </a:lnTo>
                <a:lnTo>
                  <a:pt x="148" y="222"/>
                </a:lnTo>
                <a:lnTo>
                  <a:pt x="152" y="224"/>
                </a:lnTo>
                <a:lnTo>
                  <a:pt x="152" y="224"/>
                </a:lnTo>
                <a:lnTo>
                  <a:pt x="153" y="226"/>
                </a:lnTo>
                <a:lnTo>
                  <a:pt x="153" y="227"/>
                </a:lnTo>
                <a:lnTo>
                  <a:pt x="153" y="227"/>
                </a:lnTo>
                <a:lnTo>
                  <a:pt x="159" y="226"/>
                </a:lnTo>
                <a:lnTo>
                  <a:pt x="159" y="226"/>
                </a:lnTo>
                <a:lnTo>
                  <a:pt x="156" y="223"/>
                </a:lnTo>
                <a:lnTo>
                  <a:pt x="156" y="223"/>
                </a:lnTo>
                <a:lnTo>
                  <a:pt x="151" y="216"/>
                </a:lnTo>
                <a:lnTo>
                  <a:pt x="151" y="216"/>
                </a:lnTo>
                <a:lnTo>
                  <a:pt x="149" y="216"/>
                </a:lnTo>
                <a:lnTo>
                  <a:pt x="149" y="216"/>
                </a:lnTo>
                <a:lnTo>
                  <a:pt x="145" y="216"/>
                </a:lnTo>
                <a:lnTo>
                  <a:pt x="145" y="216"/>
                </a:lnTo>
                <a:lnTo>
                  <a:pt x="142" y="216"/>
                </a:lnTo>
                <a:lnTo>
                  <a:pt x="142" y="216"/>
                </a:lnTo>
                <a:close/>
                <a:moveTo>
                  <a:pt x="250" y="138"/>
                </a:moveTo>
                <a:lnTo>
                  <a:pt x="250" y="138"/>
                </a:lnTo>
                <a:lnTo>
                  <a:pt x="250" y="139"/>
                </a:lnTo>
                <a:lnTo>
                  <a:pt x="250" y="139"/>
                </a:lnTo>
                <a:lnTo>
                  <a:pt x="250" y="145"/>
                </a:lnTo>
                <a:lnTo>
                  <a:pt x="250" y="145"/>
                </a:lnTo>
                <a:lnTo>
                  <a:pt x="250" y="146"/>
                </a:lnTo>
                <a:lnTo>
                  <a:pt x="250" y="146"/>
                </a:lnTo>
                <a:lnTo>
                  <a:pt x="257" y="152"/>
                </a:lnTo>
                <a:lnTo>
                  <a:pt x="257" y="152"/>
                </a:lnTo>
                <a:lnTo>
                  <a:pt x="259" y="152"/>
                </a:lnTo>
                <a:lnTo>
                  <a:pt x="259" y="152"/>
                </a:lnTo>
                <a:lnTo>
                  <a:pt x="259" y="151"/>
                </a:lnTo>
                <a:lnTo>
                  <a:pt x="259" y="151"/>
                </a:lnTo>
                <a:lnTo>
                  <a:pt x="259" y="143"/>
                </a:lnTo>
                <a:lnTo>
                  <a:pt x="259" y="143"/>
                </a:lnTo>
                <a:lnTo>
                  <a:pt x="257" y="142"/>
                </a:lnTo>
                <a:lnTo>
                  <a:pt x="257" y="142"/>
                </a:lnTo>
                <a:lnTo>
                  <a:pt x="251" y="138"/>
                </a:lnTo>
                <a:lnTo>
                  <a:pt x="251" y="138"/>
                </a:lnTo>
                <a:lnTo>
                  <a:pt x="250" y="138"/>
                </a:lnTo>
                <a:lnTo>
                  <a:pt x="250" y="138"/>
                </a:lnTo>
                <a:close/>
                <a:moveTo>
                  <a:pt x="129" y="233"/>
                </a:moveTo>
                <a:lnTo>
                  <a:pt x="129" y="233"/>
                </a:lnTo>
                <a:lnTo>
                  <a:pt x="124" y="226"/>
                </a:lnTo>
                <a:lnTo>
                  <a:pt x="124" y="226"/>
                </a:lnTo>
                <a:lnTo>
                  <a:pt x="118" y="233"/>
                </a:lnTo>
                <a:lnTo>
                  <a:pt x="118" y="233"/>
                </a:lnTo>
                <a:lnTo>
                  <a:pt x="125" y="239"/>
                </a:lnTo>
                <a:lnTo>
                  <a:pt x="125" y="239"/>
                </a:lnTo>
                <a:lnTo>
                  <a:pt x="129" y="233"/>
                </a:lnTo>
                <a:lnTo>
                  <a:pt x="129" y="233"/>
                </a:lnTo>
                <a:close/>
                <a:moveTo>
                  <a:pt x="263" y="101"/>
                </a:moveTo>
                <a:lnTo>
                  <a:pt x="263" y="101"/>
                </a:lnTo>
                <a:lnTo>
                  <a:pt x="263" y="95"/>
                </a:lnTo>
                <a:lnTo>
                  <a:pt x="263" y="95"/>
                </a:lnTo>
                <a:lnTo>
                  <a:pt x="263" y="94"/>
                </a:lnTo>
                <a:lnTo>
                  <a:pt x="263" y="94"/>
                </a:lnTo>
                <a:lnTo>
                  <a:pt x="260" y="91"/>
                </a:lnTo>
                <a:lnTo>
                  <a:pt x="256" y="89"/>
                </a:lnTo>
                <a:lnTo>
                  <a:pt x="256" y="89"/>
                </a:lnTo>
                <a:lnTo>
                  <a:pt x="254" y="88"/>
                </a:lnTo>
                <a:lnTo>
                  <a:pt x="254" y="88"/>
                </a:lnTo>
                <a:lnTo>
                  <a:pt x="254" y="98"/>
                </a:lnTo>
                <a:lnTo>
                  <a:pt x="254" y="98"/>
                </a:lnTo>
                <a:lnTo>
                  <a:pt x="259" y="99"/>
                </a:lnTo>
                <a:lnTo>
                  <a:pt x="259" y="99"/>
                </a:lnTo>
                <a:lnTo>
                  <a:pt x="261" y="99"/>
                </a:lnTo>
                <a:lnTo>
                  <a:pt x="261" y="99"/>
                </a:lnTo>
                <a:lnTo>
                  <a:pt x="263" y="101"/>
                </a:lnTo>
                <a:lnTo>
                  <a:pt x="263" y="101"/>
                </a:lnTo>
                <a:close/>
                <a:moveTo>
                  <a:pt x="116" y="232"/>
                </a:moveTo>
                <a:lnTo>
                  <a:pt x="116" y="232"/>
                </a:lnTo>
                <a:lnTo>
                  <a:pt x="119" y="227"/>
                </a:lnTo>
                <a:lnTo>
                  <a:pt x="119" y="227"/>
                </a:lnTo>
                <a:lnTo>
                  <a:pt x="122" y="224"/>
                </a:lnTo>
                <a:lnTo>
                  <a:pt x="122" y="224"/>
                </a:lnTo>
                <a:lnTo>
                  <a:pt x="116" y="219"/>
                </a:lnTo>
                <a:lnTo>
                  <a:pt x="116" y="219"/>
                </a:lnTo>
                <a:lnTo>
                  <a:pt x="114" y="222"/>
                </a:lnTo>
                <a:lnTo>
                  <a:pt x="111" y="224"/>
                </a:lnTo>
                <a:lnTo>
                  <a:pt x="111" y="224"/>
                </a:lnTo>
                <a:lnTo>
                  <a:pt x="116" y="232"/>
                </a:lnTo>
                <a:lnTo>
                  <a:pt x="116" y="232"/>
                </a:lnTo>
                <a:close/>
                <a:moveTo>
                  <a:pt x="165" y="215"/>
                </a:moveTo>
                <a:lnTo>
                  <a:pt x="165" y="215"/>
                </a:lnTo>
                <a:lnTo>
                  <a:pt x="168" y="219"/>
                </a:lnTo>
                <a:lnTo>
                  <a:pt x="172" y="222"/>
                </a:lnTo>
                <a:lnTo>
                  <a:pt x="172" y="222"/>
                </a:lnTo>
                <a:lnTo>
                  <a:pt x="172" y="223"/>
                </a:lnTo>
                <a:lnTo>
                  <a:pt x="175" y="222"/>
                </a:lnTo>
                <a:lnTo>
                  <a:pt x="175" y="222"/>
                </a:lnTo>
                <a:lnTo>
                  <a:pt x="176" y="222"/>
                </a:lnTo>
                <a:lnTo>
                  <a:pt x="176" y="222"/>
                </a:lnTo>
                <a:lnTo>
                  <a:pt x="179" y="222"/>
                </a:lnTo>
                <a:lnTo>
                  <a:pt x="179" y="222"/>
                </a:lnTo>
                <a:lnTo>
                  <a:pt x="173" y="215"/>
                </a:lnTo>
                <a:lnTo>
                  <a:pt x="173" y="215"/>
                </a:lnTo>
                <a:lnTo>
                  <a:pt x="172" y="215"/>
                </a:lnTo>
                <a:lnTo>
                  <a:pt x="172" y="215"/>
                </a:lnTo>
                <a:lnTo>
                  <a:pt x="165" y="215"/>
                </a:lnTo>
                <a:lnTo>
                  <a:pt x="165" y="215"/>
                </a:lnTo>
                <a:lnTo>
                  <a:pt x="165" y="215"/>
                </a:lnTo>
                <a:lnTo>
                  <a:pt x="165" y="215"/>
                </a:lnTo>
                <a:close/>
                <a:moveTo>
                  <a:pt x="224" y="222"/>
                </a:moveTo>
                <a:lnTo>
                  <a:pt x="224" y="222"/>
                </a:lnTo>
                <a:lnTo>
                  <a:pt x="224" y="222"/>
                </a:lnTo>
                <a:lnTo>
                  <a:pt x="224" y="222"/>
                </a:lnTo>
                <a:lnTo>
                  <a:pt x="223" y="222"/>
                </a:lnTo>
                <a:lnTo>
                  <a:pt x="223" y="222"/>
                </a:lnTo>
                <a:lnTo>
                  <a:pt x="216" y="223"/>
                </a:lnTo>
                <a:lnTo>
                  <a:pt x="216" y="223"/>
                </a:lnTo>
                <a:lnTo>
                  <a:pt x="207" y="223"/>
                </a:lnTo>
                <a:lnTo>
                  <a:pt x="207" y="223"/>
                </a:lnTo>
                <a:lnTo>
                  <a:pt x="207" y="223"/>
                </a:lnTo>
                <a:lnTo>
                  <a:pt x="207" y="223"/>
                </a:lnTo>
                <a:lnTo>
                  <a:pt x="205" y="224"/>
                </a:lnTo>
                <a:lnTo>
                  <a:pt x="205" y="224"/>
                </a:lnTo>
                <a:lnTo>
                  <a:pt x="188" y="226"/>
                </a:lnTo>
                <a:lnTo>
                  <a:pt x="188" y="226"/>
                </a:lnTo>
                <a:lnTo>
                  <a:pt x="183" y="227"/>
                </a:lnTo>
                <a:lnTo>
                  <a:pt x="183" y="227"/>
                </a:lnTo>
                <a:lnTo>
                  <a:pt x="205" y="226"/>
                </a:lnTo>
                <a:lnTo>
                  <a:pt x="215" y="224"/>
                </a:lnTo>
                <a:lnTo>
                  <a:pt x="224" y="222"/>
                </a:lnTo>
                <a:lnTo>
                  <a:pt x="224" y="222"/>
                </a:lnTo>
                <a:close/>
                <a:moveTo>
                  <a:pt x="256" y="87"/>
                </a:moveTo>
                <a:lnTo>
                  <a:pt x="256" y="87"/>
                </a:lnTo>
                <a:lnTo>
                  <a:pt x="263" y="91"/>
                </a:lnTo>
                <a:lnTo>
                  <a:pt x="263" y="91"/>
                </a:lnTo>
                <a:lnTo>
                  <a:pt x="263" y="84"/>
                </a:lnTo>
                <a:lnTo>
                  <a:pt x="263" y="84"/>
                </a:lnTo>
                <a:lnTo>
                  <a:pt x="263" y="84"/>
                </a:lnTo>
                <a:lnTo>
                  <a:pt x="263" y="84"/>
                </a:lnTo>
                <a:lnTo>
                  <a:pt x="260" y="82"/>
                </a:lnTo>
                <a:lnTo>
                  <a:pt x="260" y="82"/>
                </a:lnTo>
                <a:lnTo>
                  <a:pt x="256" y="80"/>
                </a:lnTo>
                <a:lnTo>
                  <a:pt x="256" y="80"/>
                </a:lnTo>
                <a:lnTo>
                  <a:pt x="256" y="80"/>
                </a:lnTo>
                <a:lnTo>
                  <a:pt x="256" y="80"/>
                </a:lnTo>
                <a:lnTo>
                  <a:pt x="256" y="87"/>
                </a:lnTo>
                <a:lnTo>
                  <a:pt x="256" y="87"/>
                </a:lnTo>
                <a:close/>
                <a:moveTo>
                  <a:pt x="240" y="185"/>
                </a:moveTo>
                <a:lnTo>
                  <a:pt x="240" y="185"/>
                </a:lnTo>
                <a:lnTo>
                  <a:pt x="236" y="193"/>
                </a:lnTo>
                <a:lnTo>
                  <a:pt x="236" y="193"/>
                </a:lnTo>
                <a:lnTo>
                  <a:pt x="240" y="197"/>
                </a:lnTo>
                <a:lnTo>
                  <a:pt x="240" y="197"/>
                </a:lnTo>
                <a:lnTo>
                  <a:pt x="244" y="188"/>
                </a:lnTo>
                <a:lnTo>
                  <a:pt x="244" y="188"/>
                </a:lnTo>
                <a:lnTo>
                  <a:pt x="240" y="185"/>
                </a:lnTo>
                <a:lnTo>
                  <a:pt x="240" y="185"/>
                </a:lnTo>
                <a:close/>
                <a:moveTo>
                  <a:pt x="242" y="199"/>
                </a:moveTo>
                <a:lnTo>
                  <a:pt x="242" y="199"/>
                </a:lnTo>
                <a:lnTo>
                  <a:pt x="244" y="202"/>
                </a:lnTo>
                <a:lnTo>
                  <a:pt x="244" y="202"/>
                </a:lnTo>
                <a:lnTo>
                  <a:pt x="246" y="202"/>
                </a:lnTo>
                <a:lnTo>
                  <a:pt x="246" y="202"/>
                </a:lnTo>
                <a:lnTo>
                  <a:pt x="249" y="199"/>
                </a:lnTo>
                <a:lnTo>
                  <a:pt x="251" y="195"/>
                </a:lnTo>
                <a:lnTo>
                  <a:pt x="251" y="195"/>
                </a:lnTo>
                <a:lnTo>
                  <a:pt x="249" y="192"/>
                </a:lnTo>
                <a:lnTo>
                  <a:pt x="246" y="189"/>
                </a:lnTo>
                <a:lnTo>
                  <a:pt x="246" y="189"/>
                </a:lnTo>
                <a:lnTo>
                  <a:pt x="242" y="199"/>
                </a:lnTo>
                <a:lnTo>
                  <a:pt x="242" y="199"/>
                </a:lnTo>
                <a:close/>
                <a:moveTo>
                  <a:pt x="109" y="286"/>
                </a:moveTo>
                <a:lnTo>
                  <a:pt x="109" y="286"/>
                </a:lnTo>
                <a:lnTo>
                  <a:pt x="105" y="283"/>
                </a:lnTo>
                <a:lnTo>
                  <a:pt x="105" y="283"/>
                </a:lnTo>
                <a:lnTo>
                  <a:pt x="102" y="280"/>
                </a:lnTo>
                <a:lnTo>
                  <a:pt x="102" y="280"/>
                </a:lnTo>
                <a:lnTo>
                  <a:pt x="99" y="287"/>
                </a:lnTo>
                <a:lnTo>
                  <a:pt x="99" y="287"/>
                </a:lnTo>
                <a:lnTo>
                  <a:pt x="104" y="291"/>
                </a:lnTo>
                <a:lnTo>
                  <a:pt x="104" y="291"/>
                </a:lnTo>
                <a:lnTo>
                  <a:pt x="105" y="290"/>
                </a:lnTo>
                <a:lnTo>
                  <a:pt x="105" y="290"/>
                </a:lnTo>
                <a:lnTo>
                  <a:pt x="109" y="286"/>
                </a:lnTo>
                <a:lnTo>
                  <a:pt x="109" y="286"/>
                </a:lnTo>
                <a:close/>
                <a:moveTo>
                  <a:pt x="263" y="72"/>
                </a:moveTo>
                <a:lnTo>
                  <a:pt x="263" y="72"/>
                </a:lnTo>
                <a:lnTo>
                  <a:pt x="263" y="72"/>
                </a:lnTo>
                <a:lnTo>
                  <a:pt x="263" y="72"/>
                </a:lnTo>
                <a:lnTo>
                  <a:pt x="261" y="72"/>
                </a:lnTo>
                <a:lnTo>
                  <a:pt x="261" y="72"/>
                </a:lnTo>
                <a:lnTo>
                  <a:pt x="259" y="70"/>
                </a:lnTo>
                <a:lnTo>
                  <a:pt x="259" y="70"/>
                </a:lnTo>
                <a:lnTo>
                  <a:pt x="259" y="70"/>
                </a:lnTo>
                <a:lnTo>
                  <a:pt x="259" y="70"/>
                </a:lnTo>
                <a:lnTo>
                  <a:pt x="257" y="71"/>
                </a:lnTo>
                <a:lnTo>
                  <a:pt x="256" y="71"/>
                </a:lnTo>
                <a:lnTo>
                  <a:pt x="256" y="71"/>
                </a:lnTo>
                <a:lnTo>
                  <a:pt x="256" y="77"/>
                </a:lnTo>
                <a:lnTo>
                  <a:pt x="256" y="77"/>
                </a:lnTo>
                <a:lnTo>
                  <a:pt x="256" y="77"/>
                </a:lnTo>
                <a:lnTo>
                  <a:pt x="256" y="77"/>
                </a:lnTo>
                <a:lnTo>
                  <a:pt x="261" y="80"/>
                </a:lnTo>
                <a:lnTo>
                  <a:pt x="261" y="80"/>
                </a:lnTo>
                <a:lnTo>
                  <a:pt x="263" y="80"/>
                </a:lnTo>
                <a:lnTo>
                  <a:pt x="263" y="80"/>
                </a:lnTo>
                <a:lnTo>
                  <a:pt x="263" y="72"/>
                </a:lnTo>
                <a:lnTo>
                  <a:pt x="263" y="72"/>
                </a:lnTo>
                <a:close/>
                <a:moveTo>
                  <a:pt x="74" y="323"/>
                </a:moveTo>
                <a:lnTo>
                  <a:pt x="74" y="323"/>
                </a:lnTo>
                <a:lnTo>
                  <a:pt x="72" y="328"/>
                </a:lnTo>
                <a:lnTo>
                  <a:pt x="72" y="328"/>
                </a:lnTo>
                <a:lnTo>
                  <a:pt x="72" y="330"/>
                </a:lnTo>
                <a:lnTo>
                  <a:pt x="72" y="330"/>
                </a:lnTo>
                <a:lnTo>
                  <a:pt x="75" y="332"/>
                </a:lnTo>
                <a:lnTo>
                  <a:pt x="75" y="332"/>
                </a:lnTo>
                <a:lnTo>
                  <a:pt x="80" y="334"/>
                </a:lnTo>
                <a:lnTo>
                  <a:pt x="80" y="334"/>
                </a:lnTo>
                <a:lnTo>
                  <a:pt x="81" y="330"/>
                </a:lnTo>
                <a:lnTo>
                  <a:pt x="81" y="330"/>
                </a:lnTo>
                <a:lnTo>
                  <a:pt x="80" y="328"/>
                </a:lnTo>
                <a:lnTo>
                  <a:pt x="80" y="328"/>
                </a:lnTo>
                <a:lnTo>
                  <a:pt x="78" y="327"/>
                </a:lnTo>
                <a:lnTo>
                  <a:pt x="78" y="327"/>
                </a:lnTo>
                <a:lnTo>
                  <a:pt x="77" y="325"/>
                </a:lnTo>
                <a:lnTo>
                  <a:pt x="77" y="325"/>
                </a:lnTo>
                <a:lnTo>
                  <a:pt x="74" y="323"/>
                </a:lnTo>
                <a:lnTo>
                  <a:pt x="74" y="323"/>
                </a:lnTo>
                <a:close/>
                <a:moveTo>
                  <a:pt x="116" y="234"/>
                </a:moveTo>
                <a:lnTo>
                  <a:pt x="116" y="234"/>
                </a:lnTo>
                <a:lnTo>
                  <a:pt x="114" y="240"/>
                </a:lnTo>
                <a:lnTo>
                  <a:pt x="114" y="240"/>
                </a:lnTo>
                <a:lnTo>
                  <a:pt x="121" y="247"/>
                </a:lnTo>
                <a:lnTo>
                  <a:pt x="121" y="247"/>
                </a:lnTo>
                <a:lnTo>
                  <a:pt x="124" y="242"/>
                </a:lnTo>
                <a:lnTo>
                  <a:pt x="124" y="242"/>
                </a:lnTo>
                <a:lnTo>
                  <a:pt x="121" y="237"/>
                </a:lnTo>
                <a:lnTo>
                  <a:pt x="116" y="234"/>
                </a:lnTo>
                <a:lnTo>
                  <a:pt x="116" y="234"/>
                </a:lnTo>
                <a:close/>
                <a:moveTo>
                  <a:pt x="136" y="227"/>
                </a:moveTo>
                <a:lnTo>
                  <a:pt x="136" y="227"/>
                </a:lnTo>
                <a:lnTo>
                  <a:pt x="132" y="223"/>
                </a:lnTo>
                <a:lnTo>
                  <a:pt x="132" y="223"/>
                </a:lnTo>
                <a:lnTo>
                  <a:pt x="132" y="222"/>
                </a:lnTo>
                <a:lnTo>
                  <a:pt x="132" y="222"/>
                </a:lnTo>
                <a:lnTo>
                  <a:pt x="126" y="224"/>
                </a:lnTo>
                <a:lnTo>
                  <a:pt x="126" y="224"/>
                </a:lnTo>
                <a:lnTo>
                  <a:pt x="125" y="224"/>
                </a:lnTo>
                <a:lnTo>
                  <a:pt x="125" y="224"/>
                </a:lnTo>
                <a:lnTo>
                  <a:pt x="131" y="232"/>
                </a:lnTo>
                <a:lnTo>
                  <a:pt x="131" y="232"/>
                </a:lnTo>
                <a:lnTo>
                  <a:pt x="136" y="227"/>
                </a:lnTo>
                <a:lnTo>
                  <a:pt x="136" y="227"/>
                </a:lnTo>
                <a:close/>
                <a:moveTo>
                  <a:pt x="109" y="226"/>
                </a:moveTo>
                <a:lnTo>
                  <a:pt x="109" y="226"/>
                </a:lnTo>
                <a:lnTo>
                  <a:pt x="107" y="233"/>
                </a:lnTo>
                <a:lnTo>
                  <a:pt x="107" y="233"/>
                </a:lnTo>
                <a:lnTo>
                  <a:pt x="107" y="234"/>
                </a:lnTo>
                <a:lnTo>
                  <a:pt x="107" y="234"/>
                </a:lnTo>
                <a:lnTo>
                  <a:pt x="112" y="239"/>
                </a:lnTo>
                <a:lnTo>
                  <a:pt x="112" y="239"/>
                </a:lnTo>
                <a:lnTo>
                  <a:pt x="112" y="239"/>
                </a:lnTo>
                <a:lnTo>
                  <a:pt x="112" y="239"/>
                </a:lnTo>
                <a:lnTo>
                  <a:pt x="115" y="233"/>
                </a:lnTo>
                <a:lnTo>
                  <a:pt x="115" y="233"/>
                </a:lnTo>
                <a:lnTo>
                  <a:pt x="109" y="226"/>
                </a:lnTo>
                <a:lnTo>
                  <a:pt x="109" y="226"/>
                </a:lnTo>
                <a:close/>
                <a:moveTo>
                  <a:pt x="124" y="223"/>
                </a:moveTo>
                <a:lnTo>
                  <a:pt x="124" y="223"/>
                </a:lnTo>
                <a:lnTo>
                  <a:pt x="131" y="220"/>
                </a:lnTo>
                <a:lnTo>
                  <a:pt x="131" y="220"/>
                </a:lnTo>
                <a:lnTo>
                  <a:pt x="129" y="217"/>
                </a:lnTo>
                <a:lnTo>
                  <a:pt x="129" y="217"/>
                </a:lnTo>
                <a:lnTo>
                  <a:pt x="128" y="216"/>
                </a:lnTo>
                <a:lnTo>
                  <a:pt x="128" y="216"/>
                </a:lnTo>
                <a:lnTo>
                  <a:pt x="124" y="216"/>
                </a:lnTo>
                <a:lnTo>
                  <a:pt x="124" y="216"/>
                </a:lnTo>
                <a:lnTo>
                  <a:pt x="118" y="217"/>
                </a:lnTo>
                <a:lnTo>
                  <a:pt x="118" y="217"/>
                </a:lnTo>
                <a:lnTo>
                  <a:pt x="124" y="223"/>
                </a:lnTo>
                <a:lnTo>
                  <a:pt x="124" y="223"/>
                </a:lnTo>
                <a:close/>
                <a:moveTo>
                  <a:pt x="257" y="185"/>
                </a:moveTo>
                <a:lnTo>
                  <a:pt x="257" y="185"/>
                </a:lnTo>
                <a:lnTo>
                  <a:pt x="256" y="188"/>
                </a:lnTo>
                <a:lnTo>
                  <a:pt x="256" y="188"/>
                </a:lnTo>
                <a:lnTo>
                  <a:pt x="254" y="192"/>
                </a:lnTo>
                <a:lnTo>
                  <a:pt x="254" y="192"/>
                </a:lnTo>
                <a:lnTo>
                  <a:pt x="256" y="193"/>
                </a:lnTo>
                <a:lnTo>
                  <a:pt x="256" y="193"/>
                </a:lnTo>
                <a:lnTo>
                  <a:pt x="256" y="195"/>
                </a:lnTo>
                <a:lnTo>
                  <a:pt x="254" y="195"/>
                </a:lnTo>
                <a:lnTo>
                  <a:pt x="254" y="195"/>
                </a:lnTo>
                <a:lnTo>
                  <a:pt x="253" y="196"/>
                </a:lnTo>
                <a:lnTo>
                  <a:pt x="253" y="196"/>
                </a:lnTo>
                <a:lnTo>
                  <a:pt x="247" y="203"/>
                </a:lnTo>
                <a:lnTo>
                  <a:pt x="247" y="203"/>
                </a:lnTo>
                <a:lnTo>
                  <a:pt x="247" y="203"/>
                </a:lnTo>
                <a:lnTo>
                  <a:pt x="247" y="203"/>
                </a:lnTo>
                <a:lnTo>
                  <a:pt x="250" y="203"/>
                </a:lnTo>
                <a:lnTo>
                  <a:pt x="250" y="203"/>
                </a:lnTo>
                <a:lnTo>
                  <a:pt x="257" y="195"/>
                </a:lnTo>
                <a:lnTo>
                  <a:pt x="259" y="189"/>
                </a:lnTo>
                <a:lnTo>
                  <a:pt x="260" y="186"/>
                </a:lnTo>
                <a:lnTo>
                  <a:pt x="260" y="186"/>
                </a:lnTo>
                <a:lnTo>
                  <a:pt x="257" y="185"/>
                </a:lnTo>
                <a:lnTo>
                  <a:pt x="257" y="185"/>
                </a:lnTo>
                <a:close/>
                <a:moveTo>
                  <a:pt x="116" y="257"/>
                </a:moveTo>
                <a:lnTo>
                  <a:pt x="116" y="257"/>
                </a:lnTo>
                <a:lnTo>
                  <a:pt x="119" y="250"/>
                </a:lnTo>
                <a:lnTo>
                  <a:pt x="119" y="250"/>
                </a:lnTo>
                <a:lnTo>
                  <a:pt x="119" y="249"/>
                </a:lnTo>
                <a:lnTo>
                  <a:pt x="119" y="249"/>
                </a:lnTo>
                <a:lnTo>
                  <a:pt x="114" y="244"/>
                </a:lnTo>
                <a:lnTo>
                  <a:pt x="114" y="244"/>
                </a:lnTo>
                <a:lnTo>
                  <a:pt x="114" y="243"/>
                </a:lnTo>
                <a:lnTo>
                  <a:pt x="114" y="243"/>
                </a:lnTo>
                <a:lnTo>
                  <a:pt x="112" y="251"/>
                </a:lnTo>
                <a:lnTo>
                  <a:pt x="112" y="251"/>
                </a:lnTo>
                <a:lnTo>
                  <a:pt x="114" y="253"/>
                </a:lnTo>
                <a:lnTo>
                  <a:pt x="114" y="253"/>
                </a:lnTo>
                <a:lnTo>
                  <a:pt x="115" y="253"/>
                </a:lnTo>
                <a:lnTo>
                  <a:pt x="115" y="253"/>
                </a:lnTo>
                <a:lnTo>
                  <a:pt x="116" y="257"/>
                </a:lnTo>
                <a:lnTo>
                  <a:pt x="116" y="257"/>
                </a:lnTo>
                <a:close/>
                <a:moveTo>
                  <a:pt x="6" y="47"/>
                </a:moveTo>
                <a:lnTo>
                  <a:pt x="6" y="47"/>
                </a:lnTo>
                <a:lnTo>
                  <a:pt x="6" y="45"/>
                </a:lnTo>
                <a:lnTo>
                  <a:pt x="6" y="45"/>
                </a:lnTo>
                <a:lnTo>
                  <a:pt x="10" y="38"/>
                </a:lnTo>
                <a:lnTo>
                  <a:pt x="10" y="38"/>
                </a:lnTo>
                <a:lnTo>
                  <a:pt x="13" y="33"/>
                </a:lnTo>
                <a:lnTo>
                  <a:pt x="13" y="33"/>
                </a:lnTo>
                <a:lnTo>
                  <a:pt x="17" y="26"/>
                </a:lnTo>
                <a:lnTo>
                  <a:pt x="24" y="20"/>
                </a:lnTo>
                <a:lnTo>
                  <a:pt x="24" y="20"/>
                </a:lnTo>
                <a:lnTo>
                  <a:pt x="27" y="18"/>
                </a:lnTo>
                <a:lnTo>
                  <a:pt x="27" y="18"/>
                </a:lnTo>
                <a:lnTo>
                  <a:pt x="35" y="14"/>
                </a:lnTo>
                <a:lnTo>
                  <a:pt x="35" y="14"/>
                </a:lnTo>
                <a:lnTo>
                  <a:pt x="37" y="14"/>
                </a:lnTo>
                <a:lnTo>
                  <a:pt x="37" y="14"/>
                </a:lnTo>
                <a:lnTo>
                  <a:pt x="33" y="16"/>
                </a:lnTo>
                <a:lnTo>
                  <a:pt x="33" y="16"/>
                </a:lnTo>
                <a:lnTo>
                  <a:pt x="26" y="18"/>
                </a:lnTo>
                <a:lnTo>
                  <a:pt x="18" y="23"/>
                </a:lnTo>
                <a:lnTo>
                  <a:pt x="18" y="23"/>
                </a:lnTo>
                <a:lnTo>
                  <a:pt x="14" y="27"/>
                </a:lnTo>
                <a:lnTo>
                  <a:pt x="11" y="33"/>
                </a:lnTo>
                <a:lnTo>
                  <a:pt x="11" y="33"/>
                </a:lnTo>
                <a:lnTo>
                  <a:pt x="7" y="40"/>
                </a:lnTo>
                <a:lnTo>
                  <a:pt x="6" y="47"/>
                </a:lnTo>
                <a:lnTo>
                  <a:pt x="6" y="47"/>
                </a:lnTo>
                <a:close/>
                <a:moveTo>
                  <a:pt x="229" y="200"/>
                </a:moveTo>
                <a:lnTo>
                  <a:pt x="229" y="200"/>
                </a:lnTo>
                <a:lnTo>
                  <a:pt x="233" y="205"/>
                </a:lnTo>
                <a:lnTo>
                  <a:pt x="233" y="205"/>
                </a:lnTo>
                <a:lnTo>
                  <a:pt x="239" y="199"/>
                </a:lnTo>
                <a:lnTo>
                  <a:pt x="239" y="199"/>
                </a:lnTo>
                <a:lnTo>
                  <a:pt x="234" y="195"/>
                </a:lnTo>
                <a:lnTo>
                  <a:pt x="234" y="195"/>
                </a:lnTo>
                <a:lnTo>
                  <a:pt x="229" y="200"/>
                </a:lnTo>
                <a:lnTo>
                  <a:pt x="229" y="200"/>
                </a:lnTo>
                <a:close/>
                <a:moveTo>
                  <a:pt x="109" y="249"/>
                </a:moveTo>
                <a:lnTo>
                  <a:pt x="109" y="249"/>
                </a:lnTo>
                <a:lnTo>
                  <a:pt x="111" y="242"/>
                </a:lnTo>
                <a:lnTo>
                  <a:pt x="111" y="242"/>
                </a:lnTo>
                <a:lnTo>
                  <a:pt x="111" y="240"/>
                </a:lnTo>
                <a:lnTo>
                  <a:pt x="111" y="240"/>
                </a:lnTo>
                <a:lnTo>
                  <a:pt x="107" y="236"/>
                </a:lnTo>
                <a:lnTo>
                  <a:pt x="107" y="236"/>
                </a:lnTo>
                <a:lnTo>
                  <a:pt x="105" y="236"/>
                </a:lnTo>
                <a:lnTo>
                  <a:pt x="105" y="236"/>
                </a:lnTo>
                <a:lnTo>
                  <a:pt x="104" y="242"/>
                </a:lnTo>
                <a:lnTo>
                  <a:pt x="104" y="242"/>
                </a:lnTo>
                <a:lnTo>
                  <a:pt x="105" y="243"/>
                </a:lnTo>
                <a:lnTo>
                  <a:pt x="105" y="243"/>
                </a:lnTo>
                <a:lnTo>
                  <a:pt x="107" y="244"/>
                </a:lnTo>
                <a:lnTo>
                  <a:pt x="107" y="244"/>
                </a:lnTo>
                <a:lnTo>
                  <a:pt x="109" y="249"/>
                </a:lnTo>
                <a:lnTo>
                  <a:pt x="109" y="249"/>
                </a:lnTo>
                <a:close/>
                <a:moveTo>
                  <a:pt x="249" y="163"/>
                </a:moveTo>
                <a:lnTo>
                  <a:pt x="249" y="163"/>
                </a:lnTo>
                <a:lnTo>
                  <a:pt x="246" y="162"/>
                </a:lnTo>
                <a:lnTo>
                  <a:pt x="246" y="162"/>
                </a:lnTo>
                <a:lnTo>
                  <a:pt x="244" y="173"/>
                </a:lnTo>
                <a:lnTo>
                  <a:pt x="244" y="173"/>
                </a:lnTo>
                <a:lnTo>
                  <a:pt x="246" y="172"/>
                </a:lnTo>
                <a:lnTo>
                  <a:pt x="246" y="172"/>
                </a:lnTo>
                <a:lnTo>
                  <a:pt x="249" y="175"/>
                </a:lnTo>
                <a:lnTo>
                  <a:pt x="249" y="175"/>
                </a:lnTo>
                <a:lnTo>
                  <a:pt x="249" y="169"/>
                </a:lnTo>
                <a:lnTo>
                  <a:pt x="249" y="163"/>
                </a:lnTo>
                <a:lnTo>
                  <a:pt x="249" y="163"/>
                </a:lnTo>
                <a:close/>
                <a:moveTo>
                  <a:pt x="253" y="128"/>
                </a:moveTo>
                <a:lnTo>
                  <a:pt x="253" y="128"/>
                </a:lnTo>
                <a:lnTo>
                  <a:pt x="253" y="129"/>
                </a:lnTo>
                <a:lnTo>
                  <a:pt x="253" y="129"/>
                </a:lnTo>
                <a:lnTo>
                  <a:pt x="254" y="131"/>
                </a:lnTo>
                <a:lnTo>
                  <a:pt x="254" y="132"/>
                </a:lnTo>
                <a:lnTo>
                  <a:pt x="254" y="132"/>
                </a:lnTo>
                <a:lnTo>
                  <a:pt x="253" y="134"/>
                </a:lnTo>
                <a:lnTo>
                  <a:pt x="250" y="134"/>
                </a:lnTo>
                <a:lnTo>
                  <a:pt x="250" y="134"/>
                </a:lnTo>
                <a:lnTo>
                  <a:pt x="250" y="135"/>
                </a:lnTo>
                <a:lnTo>
                  <a:pt x="250" y="135"/>
                </a:lnTo>
                <a:lnTo>
                  <a:pt x="259" y="141"/>
                </a:lnTo>
                <a:lnTo>
                  <a:pt x="259" y="141"/>
                </a:lnTo>
                <a:lnTo>
                  <a:pt x="259" y="134"/>
                </a:lnTo>
                <a:lnTo>
                  <a:pt x="259" y="134"/>
                </a:lnTo>
                <a:lnTo>
                  <a:pt x="259" y="132"/>
                </a:lnTo>
                <a:lnTo>
                  <a:pt x="257" y="132"/>
                </a:lnTo>
                <a:lnTo>
                  <a:pt x="257" y="132"/>
                </a:lnTo>
                <a:lnTo>
                  <a:pt x="256" y="131"/>
                </a:lnTo>
                <a:lnTo>
                  <a:pt x="256" y="131"/>
                </a:lnTo>
                <a:lnTo>
                  <a:pt x="256" y="129"/>
                </a:lnTo>
                <a:lnTo>
                  <a:pt x="256" y="129"/>
                </a:lnTo>
                <a:lnTo>
                  <a:pt x="253" y="128"/>
                </a:lnTo>
                <a:lnTo>
                  <a:pt x="253" y="128"/>
                </a:lnTo>
                <a:close/>
                <a:moveTo>
                  <a:pt x="107" y="273"/>
                </a:moveTo>
                <a:lnTo>
                  <a:pt x="107" y="273"/>
                </a:lnTo>
                <a:lnTo>
                  <a:pt x="105" y="273"/>
                </a:lnTo>
                <a:lnTo>
                  <a:pt x="105" y="273"/>
                </a:lnTo>
                <a:lnTo>
                  <a:pt x="105" y="274"/>
                </a:lnTo>
                <a:lnTo>
                  <a:pt x="104" y="274"/>
                </a:lnTo>
                <a:lnTo>
                  <a:pt x="104" y="274"/>
                </a:lnTo>
                <a:lnTo>
                  <a:pt x="104" y="276"/>
                </a:lnTo>
                <a:lnTo>
                  <a:pt x="104" y="276"/>
                </a:lnTo>
                <a:lnTo>
                  <a:pt x="104" y="277"/>
                </a:lnTo>
                <a:lnTo>
                  <a:pt x="105" y="278"/>
                </a:lnTo>
                <a:lnTo>
                  <a:pt x="105" y="278"/>
                </a:lnTo>
                <a:lnTo>
                  <a:pt x="107" y="281"/>
                </a:lnTo>
                <a:lnTo>
                  <a:pt x="107" y="281"/>
                </a:lnTo>
                <a:lnTo>
                  <a:pt x="109" y="284"/>
                </a:lnTo>
                <a:lnTo>
                  <a:pt x="109" y="284"/>
                </a:lnTo>
                <a:lnTo>
                  <a:pt x="111" y="280"/>
                </a:lnTo>
                <a:lnTo>
                  <a:pt x="111" y="280"/>
                </a:lnTo>
                <a:lnTo>
                  <a:pt x="111" y="278"/>
                </a:lnTo>
                <a:lnTo>
                  <a:pt x="112" y="277"/>
                </a:lnTo>
                <a:lnTo>
                  <a:pt x="112" y="277"/>
                </a:lnTo>
                <a:lnTo>
                  <a:pt x="107" y="273"/>
                </a:lnTo>
                <a:lnTo>
                  <a:pt x="107" y="273"/>
                </a:lnTo>
                <a:close/>
                <a:moveTo>
                  <a:pt x="266" y="95"/>
                </a:moveTo>
                <a:lnTo>
                  <a:pt x="266" y="95"/>
                </a:lnTo>
                <a:lnTo>
                  <a:pt x="266" y="95"/>
                </a:lnTo>
                <a:lnTo>
                  <a:pt x="266" y="97"/>
                </a:lnTo>
                <a:lnTo>
                  <a:pt x="266" y="97"/>
                </a:lnTo>
                <a:lnTo>
                  <a:pt x="266" y="102"/>
                </a:lnTo>
                <a:lnTo>
                  <a:pt x="266" y="102"/>
                </a:lnTo>
                <a:lnTo>
                  <a:pt x="264" y="116"/>
                </a:lnTo>
                <a:lnTo>
                  <a:pt x="264" y="116"/>
                </a:lnTo>
                <a:lnTo>
                  <a:pt x="264" y="118"/>
                </a:lnTo>
                <a:lnTo>
                  <a:pt x="264" y="118"/>
                </a:lnTo>
                <a:lnTo>
                  <a:pt x="264" y="118"/>
                </a:lnTo>
                <a:lnTo>
                  <a:pt x="264" y="118"/>
                </a:lnTo>
                <a:lnTo>
                  <a:pt x="267" y="118"/>
                </a:lnTo>
                <a:lnTo>
                  <a:pt x="267" y="118"/>
                </a:lnTo>
                <a:lnTo>
                  <a:pt x="266" y="95"/>
                </a:lnTo>
                <a:lnTo>
                  <a:pt x="266" y="95"/>
                </a:lnTo>
                <a:close/>
                <a:moveTo>
                  <a:pt x="259" y="170"/>
                </a:moveTo>
                <a:lnTo>
                  <a:pt x="259" y="170"/>
                </a:lnTo>
                <a:lnTo>
                  <a:pt x="256" y="179"/>
                </a:lnTo>
                <a:lnTo>
                  <a:pt x="256" y="179"/>
                </a:lnTo>
                <a:lnTo>
                  <a:pt x="256" y="180"/>
                </a:lnTo>
                <a:lnTo>
                  <a:pt x="256" y="180"/>
                </a:lnTo>
                <a:lnTo>
                  <a:pt x="259" y="182"/>
                </a:lnTo>
                <a:lnTo>
                  <a:pt x="259" y="182"/>
                </a:lnTo>
                <a:lnTo>
                  <a:pt x="261" y="182"/>
                </a:lnTo>
                <a:lnTo>
                  <a:pt x="261" y="182"/>
                </a:lnTo>
                <a:lnTo>
                  <a:pt x="261" y="172"/>
                </a:lnTo>
                <a:lnTo>
                  <a:pt x="261" y="172"/>
                </a:lnTo>
                <a:lnTo>
                  <a:pt x="259" y="170"/>
                </a:lnTo>
                <a:lnTo>
                  <a:pt x="259" y="170"/>
                </a:lnTo>
                <a:close/>
                <a:moveTo>
                  <a:pt x="176" y="215"/>
                </a:moveTo>
                <a:lnTo>
                  <a:pt x="176" y="215"/>
                </a:lnTo>
                <a:lnTo>
                  <a:pt x="175" y="215"/>
                </a:lnTo>
                <a:lnTo>
                  <a:pt x="175" y="215"/>
                </a:lnTo>
                <a:lnTo>
                  <a:pt x="180" y="220"/>
                </a:lnTo>
                <a:lnTo>
                  <a:pt x="180" y="220"/>
                </a:lnTo>
                <a:lnTo>
                  <a:pt x="185" y="220"/>
                </a:lnTo>
                <a:lnTo>
                  <a:pt x="185" y="220"/>
                </a:lnTo>
                <a:lnTo>
                  <a:pt x="190" y="220"/>
                </a:lnTo>
                <a:lnTo>
                  <a:pt x="190" y="220"/>
                </a:lnTo>
                <a:lnTo>
                  <a:pt x="190" y="220"/>
                </a:lnTo>
                <a:lnTo>
                  <a:pt x="190" y="220"/>
                </a:lnTo>
                <a:lnTo>
                  <a:pt x="189" y="219"/>
                </a:lnTo>
                <a:lnTo>
                  <a:pt x="189" y="219"/>
                </a:lnTo>
                <a:lnTo>
                  <a:pt x="188" y="217"/>
                </a:lnTo>
                <a:lnTo>
                  <a:pt x="188" y="217"/>
                </a:lnTo>
                <a:lnTo>
                  <a:pt x="185" y="219"/>
                </a:lnTo>
                <a:lnTo>
                  <a:pt x="185" y="219"/>
                </a:lnTo>
                <a:lnTo>
                  <a:pt x="182" y="217"/>
                </a:lnTo>
                <a:lnTo>
                  <a:pt x="182" y="217"/>
                </a:lnTo>
                <a:lnTo>
                  <a:pt x="182" y="215"/>
                </a:lnTo>
                <a:lnTo>
                  <a:pt x="182" y="215"/>
                </a:lnTo>
                <a:lnTo>
                  <a:pt x="182" y="215"/>
                </a:lnTo>
                <a:lnTo>
                  <a:pt x="182" y="215"/>
                </a:lnTo>
                <a:lnTo>
                  <a:pt x="176" y="215"/>
                </a:lnTo>
                <a:lnTo>
                  <a:pt x="176" y="215"/>
                </a:lnTo>
                <a:close/>
                <a:moveTo>
                  <a:pt x="219" y="205"/>
                </a:moveTo>
                <a:lnTo>
                  <a:pt x="219" y="205"/>
                </a:lnTo>
                <a:lnTo>
                  <a:pt x="212" y="209"/>
                </a:lnTo>
                <a:lnTo>
                  <a:pt x="212" y="209"/>
                </a:lnTo>
                <a:lnTo>
                  <a:pt x="213" y="210"/>
                </a:lnTo>
                <a:lnTo>
                  <a:pt x="213" y="210"/>
                </a:lnTo>
                <a:lnTo>
                  <a:pt x="215" y="212"/>
                </a:lnTo>
                <a:lnTo>
                  <a:pt x="215" y="212"/>
                </a:lnTo>
                <a:lnTo>
                  <a:pt x="223" y="210"/>
                </a:lnTo>
                <a:lnTo>
                  <a:pt x="223" y="210"/>
                </a:lnTo>
                <a:lnTo>
                  <a:pt x="223" y="209"/>
                </a:lnTo>
                <a:lnTo>
                  <a:pt x="223" y="209"/>
                </a:lnTo>
                <a:lnTo>
                  <a:pt x="219" y="205"/>
                </a:lnTo>
                <a:lnTo>
                  <a:pt x="219" y="205"/>
                </a:lnTo>
                <a:close/>
                <a:moveTo>
                  <a:pt x="242" y="183"/>
                </a:moveTo>
                <a:lnTo>
                  <a:pt x="242" y="183"/>
                </a:lnTo>
                <a:lnTo>
                  <a:pt x="246" y="186"/>
                </a:lnTo>
                <a:lnTo>
                  <a:pt x="246" y="186"/>
                </a:lnTo>
                <a:lnTo>
                  <a:pt x="249" y="176"/>
                </a:lnTo>
                <a:lnTo>
                  <a:pt x="249" y="176"/>
                </a:lnTo>
                <a:lnTo>
                  <a:pt x="246" y="175"/>
                </a:lnTo>
                <a:lnTo>
                  <a:pt x="246" y="175"/>
                </a:lnTo>
                <a:lnTo>
                  <a:pt x="246" y="176"/>
                </a:lnTo>
                <a:lnTo>
                  <a:pt x="246" y="176"/>
                </a:lnTo>
                <a:lnTo>
                  <a:pt x="244" y="176"/>
                </a:lnTo>
                <a:lnTo>
                  <a:pt x="243" y="175"/>
                </a:lnTo>
                <a:lnTo>
                  <a:pt x="243" y="175"/>
                </a:lnTo>
                <a:lnTo>
                  <a:pt x="242" y="183"/>
                </a:lnTo>
                <a:lnTo>
                  <a:pt x="242" y="183"/>
                </a:lnTo>
                <a:close/>
                <a:moveTo>
                  <a:pt x="82" y="307"/>
                </a:moveTo>
                <a:lnTo>
                  <a:pt x="82" y="307"/>
                </a:lnTo>
                <a:lnTo>
                  <a:pt x="78" y="311"/>
                </a:lnTo>
                <a:lnTo>
                  <a:pt x="78" y="311"/>
                </a:lnTo>
                <a:lnTo>
                  <a:pt x="84" y="317"/>
                </a:lnTo>
                <a:lnTo>
                  <a:pt x="84" y="317"/>
                </a:lnTo>
                <a:lnTo>
                  <a:pt x="87" y="311"/>
                </a:lnTo>
                <a:lnTo>
                  <a:pt x="87" y="311"/>
                </a:lnTo>
                <a:lnTo>
                  <a:pt x="82" y="307"/>
                </a:lnTo>
                <a:lnTo>
                  <a:pt x="82" y="307"/>
                </a:lnTo>
                <a:close/>
                <a:moveTo>
                  <a:pt x="222" y="205"/>
                </a:moveTo>
                <a:lnTo>
                  <a:pt x="222" y="205"/>
                </a:lnTo>
                <a:lnTo>
                  <a:pt x="224" y="207"/>
                </a:lnTo>
                <a:lnTo>
                  <a:pt x="224" y="207"/>
                </a:lnTo>
                <a:lnTo>
                  <a:pt x="224" y="209"/>
                </a:lnTo>
                <a:lnTo>
                  <a:pt x="224" y="209"/>
                </a:lnTo>
                <a:lnTo>
                  <a:pt x="232" y="206"/>
                </a:lnTo>
                <a:lnTo>
                  <a:pt x="232" y="206"/>
                </a:lnTo>
                <a:lnTo>
                  <a:pt x="227" y="202"/>
                </a:lnTo>
                <a:lnTo>
                  <a:pt x="227" y="202"/>
                </a:lnTo>
                <a:lnTo>
                  <a:pt x="222" y="205"/>
                </a:lnTo>
                <a:lnTo>
                  <a:pt x="222" y="205"/>
                </a:lnTo>
                <a:close/>
                <a:moveTo>
                  <a:pt x="112" y="298"/>
                </a:moveTo>
                <a:lnTo>
                  <a:pt x="112" y="298"/>
                </a:lnTo>
                <a:lnTo>
                  <a:pt x="112" y="298"/>
                </a:lnTo>
                <a:lnTo>
                  <a:pt x="112" y="298"/>
                </a:lnTo>
                <a:lnTo>
                  <a:pt x="111" y="298"/>
                </a:lnTo>
                <a:lnTo>
                  <a:pt x="111" y="298"/>
                </a:lnTo>
                <a:lnTo>
                  <a:pt x="104" y="305"/>
                </a:lnTo>
                <a:lnTo>
                  <a:pt x="104" y="305"/>
                </a:lnTo>
                <a:lnTo>
                  <a:pt x="98" y="313"/>
                </a:lnTo>
                <a:lnTo>
                  <a:pt x="98" y="313"/>
                </a:lnTo>
                <a:lnTo>
                  <a:pt x="88" y="327"/>
                </a:lnTo>
                <a:lnTo>
                  <a:pt x="88" y="327"/>
                </a:lnTo>
                <a:lnTo>
                  <a:pt x="85" y="331"/>
                </a:lnTo>
                <a:lnTo>
                  <a:pt x="85" y="331"/>
                </a:lnTo>
                <a:lnTo>
                  <a:pt x="85" y="331"/>
                </a:lnTo>
                <a:lnTo>
                  <a:pt x="85" y="331"/>
                </a:lnTo>
                <a:lnTo>
                  <a:pt x="85" y="331"/>
                </a:lnTo>
                <a:lnTo>
                  <a:pt x="85" y="331"/>
                </a:lnTo>
                <a:lnTo>
                  <a:pt x="88" y="327"/>
                </a:lnTo>
                <a:lnTo>
                  <a:pt x="88" y="327"/>
                </a:lnTo>
                <a:lnTo>
                  <a:pt x="99" y="313"/>
                </a:lnTo>
                <a:lnTo>
                  <a:pt x="99" y="313"/>
                </a:lnTo>
                <a:lnTo>
                  <a:pt x="107" y="304"/>
                </a:lnTo>
                <a:lnTo>
                  <a:pt x="107" y="304"/>
                </a:lnTo>
                <a:lnTo>
                  <a:pt x="112" y="298"/>
                </a:lnTo>
                <a:lnTo>
                  <a:pt x="112" y="298"/>
                </a:lnTo>
                <a:close/>
                <a:moveTo>
                  <a:pt x="82" y="318"/>
                </a:moveTo>
                <a:lnTo>
                  <a:pt x="82" y="318"/>
                </a:lnTo>
                <a:lnTo>
                  <a:pt x="77" y="314"/>
                </a:lnTo>
                <a:lnTo>
                  <a:pt x="77" y="314"/>
                </a:lnTo>
                <a:lnTo>
                  <a:pt x="74" y="321"/>
                </a:lnTo>
                <a:lnTo>
                  <a:pt x="74" y="321"/>
                </a:lnTo>
                <a:lnTo>
                  <a:pt x="78" y="324"/>
                </a:lnTo>
                <a:lnTo>
                  <a:pt x="78" y="324"/>
                </a:lnTo>
                <a:lnTo>
                  <a:pt x="82" y="318"/>
                </a:lnTo>
                <a:lnTo>
                  <a:pt x="82" y="318"/>
                </a:lnTo>
                <a:close/>
                <a:moveTo>
                  <a:pt x="102" y="293"/>
                </a:moveTo>
                <a:lnTo>
                  <a:pt x="102" y="293"/>
                </a:lnTo>
                <a:lnTo>
                  <a:pt x="98" y="288"/>
                </a:lnTo>
                <a:lnTo>
                  <a:pt x="98" y="288"/>
                </a:lnTo>
                <a:lnTo>
                  <a:pt x="98" y="288"/>
                </a:lnTo>
                <a:lnTo>
                  <a:pt x="97" y="288"/>
                </a:lnTo>
                <a:lnTo>
                  <a:pt x="97" y="288"/>
                </a:lnTo>
                <a:lnTo>
                  <a:pt x="94" y="293"/>
                </a:lnTo>
                <a:lnTo>
                  <a:pt x="94" y="293"/>
                </a:lnTo>
                <a:lnTo>
                  <a:pt x="98" y="297"/>
                </a:lnTo>
                <a:lnTo>
                  <a:pt x="98" y="297"/>
                </a:lnTo>
                <a:lnTo>
                  <a:pt x="102" y="293"/>
                </a:lnTo>
                <a:lnTo>
                  <a:pt x="102" y="293"/>
                </a:lnTo>
                <a:close/>
                <a:moveTo>
                  <a:pt x="88" y="298"/>
                </a:moveTo>
                <a:lnTo>
                  <a:pt x="88" y="298"/>
                </a:lnTo>
                <a:lnTo>
                  <a:pt x="92" y="303"/>
                </a:lnTo>
                <a:lnTo>
                  <a:pt x="92" y="303"/>
                </a:lnTo>
                <a:lnTo>
                  <a:pt x="97" y="298"/>
                </a:lnTo>
                <a:lnTo>
                  <a:pt x="97" y="298"/>
                </a:lnTo>
                <a:lnTo>
                  <a:pt x="92" y="294"/>
                </a:lnTo>
                <a:lnTo>
                  <a:pt x="92" y="294"/>
                </a:lnTo>
                <a:lnTo>
                  <a:pt x="88" y="298"/>
                </a:lnTo>
                <a:lnTo>
                  <a:pt x="88" y="298"/>
                </a:lnTo>
                <a:close/>
                <a:moveTo>
                  <a:pt x="72" y="332"/>
                </a:moveTo>
                <a:lnTo>
                  <a:pt x="72" y="332"/>
                </a:lnTo>
                <a:lnTo>
                  <a:pt x="72" y="334"/>
                </a:lnTo>
                <a:lnTo>
                  <a:pt x="72" y="334"/>
                </a:lnTo>
                <a:lnTo>
                  <a:pt x="72" y="341"/>
                </a:lnTo>
                <a:lnTo>
                  <a:pt x="72" y="341"/>
                </a:lnTo>
                <a:lnTo>
                  <a:pt x="72" y="342"/>
                </a:lnTo>
                <a:lnTo>
                  <a:pt x="75" y="344"/>
                </a:lnTo>
                <a:lnTo>
                  <a:pt x="75" y="344"/>
                </a:lnTo>
                <a:lnTo>
                  <a:pt x="77" y="340"/>
                </a:lnTo>
                <a:lnTo>
                  <a:pt x="77" y="340"/>
                </a:lnTo>
                <a:lnTo>
                  <a:pt x="77" y="337"/>
                </a:lnTo>
                <a:lnTo>
                  <a:pt x="77" y="337"/>
                </a:lnTo>
                <a:lnTo>
                  <a:pt x="72" y="332"/>
                </a:lnTo>
                <a:lnTo>
                  <a:pt x="72" y="332"/>
                </a:lnTo>
                <a:close/>
                <a:moveTo>
                  <a:pt x="203" y="219"/>
                </a:moveTo>
                <a:lnTo>
                  <a:pt x="203" y="219"/>
                </a:lnTo>
                <a:lnTo>
                  <a:pt x="202" y="216"/>
                </a:lnTo>
                <a:lnTo>
                  <a:pt x="202" y="216"/>
                </a:lnTo>
                <a:lnTo>
                  <a:pt x="199" y="216"/>
                </a:lnTo>
                <a:lnTo>
                  <a:pt x="199" y="216"/>
                </a:lnTo>
                <a:lnTo>
                  <a:pt x="195" y="217"/>
                </a:lnTo>
                <a:lnTo>
                  <a:pt x="195" y="217"/>
                </a:lnTo>
                <a:lnTo>
                  <a:pt x="192" y="217"/>
                </a:lnTo>
                <a:lnTo>
                  <a:pt x="192" y="217"/>
                </a:lnTo>
                <a:lnTo>
                  <a:pt x="193" y="220"/>
                </a:lnTo>
                <a:lnTo>
                  <a:pt x="193" y="220"/>
                </a:lnTo>
                <a:lnTo>
                  <a:pt x="195" y="220"/>
                </a:lnTo>
                <a:lnTo>
                  <a:pt x="195" y="220"/>
                </a:lnTo>
                <a:lnTo>
                  <a:pt x="199" y="220"/>
                </a:lnTo>
                <a:lnTo>
                  <a:pt x="203" y="219"/>
                </a:lnTo>
                <a:lnTo>
                  <a:pt x="203" y="219"/>
                </a:lnTo>
                <a:close/>
                <a:moveTo>
                  <a:pt x="253" y="115"/>
                </a:moveTo>
                <a:lnTo>
                  <a:pt x="253" y="115"/>
                </a:lnTo>
                <a:lnTo>
                  <a:pt x="253" y="115"/>
                </a:lnTo>
                <a:lnTo>
                  <a:pt x="253" y="115"/>
                </a:lnTo>
                <a:lnTo>
                  <a:pt x="261" y="128"/>
                </a:lnTo>
                <a:lnTo>
                  <a:pt x="261" y="128"/>
                </a:lnTo>
                <a:lnTo>
                  <a:pt x="261" y="128"/>
                </a:lnTo>
                <a:lnTo>
                  <a:pt x="261" y="128"/>
                </a:lnTo>
                <a:lnTo>
                  <a:pt x="261" y="121"/>
                </a:lnTo>
                <a:lnTo>
                  <a:pt x="261" y="121"/>
                </a:lnTo>
                <a:lnTo>
                  <a:pt x="261" y="121"/>
                </a:lnTo>
                <a:lnTo>
                  <a:pt x="261" y="121"/>
                </a:lnTo>
                <a:lnTo>
                  <a:pt x="256" y="116"/>
                </a:lnTo>
                <a:lnTo>
                  <a:pt x="256" y="116"/>
                </a:lnTo>
                <a:lnTo>
                  <a:pt x="253" y="115"/>
                </a:lnTo>
                <a:lnTo>
                  <a:pt x="253" y="115"/>
                </a:lnTo>
                <a:close/>
                <a:moveTo>
                  <a:pt x="84" y="304"/>
                </a:moveTo>
                <a:lnTo>
                  <a:pt x="84" y="304"/>
                </a:lnTo>
                <a:lnTo>
                  <a:pt x="88" y="308"/>
                </a:lnTo>
                <a:lnTo>
                  <a:pt x="88" y="308"/>
                </a:lnTo>
                <a:lnTo>
                  <a:pt x="91" y="304"/>
                </a:lnTo>
                <a:lnTo>
                  <a:pt x="91" y="304"/>
                </a:lnTo>
                <a:lnTo>
                  <a:pt x="87" y="300"/>
                </a:lnTo>
                <a:lnTo>
                  <a:pt x="87" y="300"/>
                </a:lnTo>
                <a:lnTo>
                  <a:pt x="84" y="304"/>
                </a:lnTo>
                <a:lnTo>
                  <a:pt x="84" y="304"/>
                </a:lnTo>
                <a:close/>
                <a:moveTo>
                  <a:pt x="250" y="179"/>
                </a:moveTo>
                <a:lnTo>
                  <a:pt x="250" y="179"/>
                </a:lnTo>
                <a:lnTo>
                  <a:pt x="247" y="188"/>
                </a:lnTo>
                <a:lnTo>
                  <a:pt x="247" y="188"/>
                </a:lnTo>
                <a:lnTo>
                  <a:pt x="247" y="188"/>
                </a:lnTo>
                <a:lnTo>
                  <a:pt x="247" y="188"/>
                </a:lnTo>
                <a:lnTo>
                  <a:pt x="250" y="189"/>
                </a:lnTo>
                <a:lnTo>
                  <a:pt x="253" y="192"/>
                </a:lnTo>
                <a:lnTo>
                  <a:pt x="253" y="192"/>
                </a:lnTo>
                <a:lnTo>
                  <a:pt x="254" y="188"/>
                </a:lnTo>
                <a:lnTo>
                  <a:pt x="254" y="185"/>
                </a:lnTo>
                <a:lnTo>
                  <a:pt x="254" y="185"/>
                </a:lnTo>
                <a:lnTo>
                  <a:pt x="254" y="186"/>
                </a:lnTo>
                <a:lnTo>
                  <a:pt x="254" y="186"/>
                </a:lnTo>
                <a:lnTo>
                  <a:pt x="253" y="186"/>
                </a:lnTo>
                <a:lnTo>
                  <a:pt x="251" y="186"/>
                </a:lnTo>
                <a:lnTo>
                  <a:pt x="251" y="186"/>
                </a:lnTo>
                <a:lnTo>
                  <a:pt x="250" y="185"/>
                </a:lnTo>
                <a:lnTo>
                  <a:pt x="250" y="183"/>
                </a:lnTo>
                <a:lnTo>
                  <a:pt x="250" y="183"/>
                </a:lnTo>
                <a:lnTo>
                  <a:pt x="250" y="182"/>
                </a:lnTo>
                <a:lnTo>
                  <a:pt x="250" y="182"/>
                </a:lnTo>
                <a:lnTo>
                  <a:pt x="251" y="179"/>
                </a:lnTo>
                <a:lnTo>
                  <a:pt x="251" y="179"/>
                </a:lnTo>
                <a:lnTo>
                  <a:pt x="250" y="179"/>
                </a:lnTo>
                <a:lnTo>
                  <a:pt x="250" y="179"/>
                </a:lnTo>
                <a:close/>
                <a:moveTo>
                  <a:pt x="203" y="216"/>
                </a:moveTo>
                <a:lnTo>
                  <a:pt x="203" y="216"/>
                </a:lnTo>
                <a:lnTo>
                  <a:pt x="206" y="217"/>
                </a:lnTo>
                <a:lnTo>
                  <a:pt x="206" y="217"/>
                </a:lnTo>
                <a:lnTo>
                  <a:pt x="207" y="219"/>
                </a:lnTo>
                <a:lnTo>
                  <a:pt x="207" y="219"/>
                </a:lnTo>
                <a:lnTo>
                  <a:pt x="212" y="217"/>
                </a:lnTo>
                <a:lnTo>
                  <a:pt x="212" y="217"/>
                </a:lnTo>
                <a:lnTo>
                  <a:pt x="215" y="217"/>
                </a:lnTo>
                <a:lnTo>
                  <a:pt x="215" y="217"/>
                </a:lnTo>
                <a:lnTo>
                  <a:pt x="213" y="215"/>
                </a:lnTo>
                <a:lnTo>
                  <a:pt x="213" y="215"/>
                </a:lnTo>
                <a:lnTo>
                  <a:pt x="212" y="215"/>
                </a:lnTo>
                <a:lnTo>
                  <a:pt x="212" y="215"/>
                </a:lnTo>
                <a:lnTo>
                  <a:pt x="203" y="216"/>
                </a:lnTo>
                <a:lnTo>
                  <a:pt x="203" y="216"/>
                </a:lnTo>
                <a:close/>
                <a:moveTo>
                  <a:pt x="64" y="345"/>
                </a:moveTo>
                <a:lnTo>
                  <a:pt x="64" y="345"/>
                </a:lnTo>
                <a:lnTo>
                  <a:pt x="65" y="340"/>
                </a:lnTo>
                <a:lnTo>
                  <a:pt x="65" y="340"/>
                </a:lnTo>
                <a:lnTo>
                  <a:pt x="67" y="334"/>
                </a:lnTo>
                <a:lnTo>
                  <a:pt x="67" y="328"/>
                </a:lnTo>
                <a:lnTo>
                  <a:pt x="67" y="328"/>
                </a:lnTo>
                <a:lnTo>
                  <a:pt x="67" y="327"/>
                </a:lnTo>
                <a:lnTo>
                  <a:pt x="67" y="327"/>
                </a:lnTo>
                <a:lnTo>
                  <a:pt x="67" y="325"/>
                </a:lnTo>
                <a:lnTo>
                  <a:pt x="67" y="325"/>
                </a:lnTo>
                <a:lnTo>
                  <a:pt x="68" y="321"/>
                </a:lnTo>
                <a:lnTo>
                  <a:pt x="68" y="321"/>
                </a:lnTo>
                <a:lnTo>
                  <a:pt x="65" y="327"/>
                </a:lnTo>
                <a:lnTo>
                  <a:pt x="64" y="332"/>
                </a:lnTo>
                <a:lnTo>
                  <a:pt x="64" y="338"/>
                </a:lnTo>
                <a:lnTo>
                  <a:pt x="64" y="345"/>
                </a:lnTo>
                <a:lnTo>
                  <a:pt x="64" y="345"/>
                </a:lnTo>
                <a:close/>
                <a:moveTo>
                  <a:pt x="126" y="264"/>
                </a:moveTo>
                <a:lnTo>
                  <a:pt x="126" y="264"/>
                </a:lnTo>
                <a:lnTo>
                  <a:pt x="126" y="264"/>
                </a:lnTo>
                <a:lnTo>
                  <a:pt x="126" y="264"/>
                </a:lnTo>
                <a:lnTo>
                  <a:pt x="125" y="264"/>
                </a:lnTo>
                <a:lnTo>
                  <a:pt x="125" y="264"/>
                </a:lnTo>
                <a:lnTo>
                  <a:pt x="124" y="271"/>
                </a:lnTo>
                <a:lnTo>
                  <a:pt x="124" y="271"/>
                </a:lnTo>
                <a:lnTo>
                  <a:pt x="124" y="273"/>
                </a:lnTo>
                <a:lnTo>
                  <a:pt x="124" y="273"/>
                </a:lnTo>
                <a:lnTo>
                  <a:pt x="124" y="274"/>
                </a:lnTo>
                <a:lnTo>
                  <a:pt x="124" y="274"/>
                </a:lnTo>
                <a:lnTo>
                  <a:pt x="124" y="278"/>
                </a:lnTo>
                <a:lnTo>
                  <a:pt x="124" y="278"/>
                </a:lnTo>
                <a:lnTo>
                  <a:pt x="122" y="283"/>
                </a:lnTo>
                <a:lnTo>
                  <a:pt x="122" y="283"/>
                </a:lnTo>
                <a:lnTo>
                  <a:pt x="121" y="288"/>
                </a:lnTo>
                <a:lnTo>
                  <a:pt x="121" y="288"/>
                </a:lnTo>
                <a:lnTo>
                  <a:pt x="125" y="280"/>
                </a:lnTo>
                <a:lnTo>
                  <a:pt x="125" y="280"/>
                </a:lnTo>
                <a:lnTo>
                  <a:pt x="125" y="277"/>
                </a:lnTo>
                <a:lnTo>
                  <a:pt x="125" y="277"/>
                </a:lnTo>
                <a:lnTo>
                  <a:pt x="126" y="264"/>
                </a:lnTo>
                <a:lnTo>
                  <a:pt x="126" y="264"/>
                </a:lnTo>
                <a:close/>
                <a:moveTo>
                  <a:pt x="37" y="206"/>
                </a:moveTo>
                <a:lnTo>
                  <a:pt x="37" y="206"/>
                </a:lnTo>
                <a:lnTo>
                  <a:pt x="38" y="199"/>
                </a:lnTo>
                <a:lnTo>
                  <a:pt x="38" y="199"/>
                </a:lnTo>
                <a:lnTo>
                  <a:pt x="38" y="197"/>
                </a:lnTo>
                <a:lnTo>
                  <a:pt x="38" y="197"/>
                </a:lnTo>
                <a:lnTo>
                  <a:pt x="35" y="196"/>
                </a:lnTo>
                <a:lnTo>
                  <a:pt x="35" y="196"/>
                </a:lnTo>
                <a:lnTo>
                  <a:pt x="34" y="202"/>
                </a:lnTo>
                <a:lnTo>
                  <a:pt x="34" y="202"/>
                </a:lnTo>
                <a:lnTo>
                  <a:pt x="34" y="202"/>
                </a:lnTo>
                <a:lnTo>
                  <a:pt x="34" y="202"/>
                </a:lnTo>
                <a:lnTo>
                  <a:pt x="34" y="203"/>
                </a:lnTo>
                <a:lnTo>
                  <a:pt x="34" y="203"/>
                </a:lnTo>
                <a:lnTo>
                  <a:pt x="37" y="206"/>
                </a:lnTo>
                <a:lnTo>
                  <a:pt x="37" y="206"/>
                </a:lnTo>
                <a:close/>
                <a:moveTo>
                  <a:pt x="251" y="165"/>
                </a:moveTo>
                <a:lnTo>
                  <a:pt x="251" y="165"/>
                </a:lnTo>
                <a:lnTo>
                  <a:pt x="251" y="168"/>
                </a:lnTo>
                <a:lnTo>
                  <a:pt x="251" y="168"/>
                </a:lnTo>
                <a:lnTo>
                  <a:pt x="251" y="175"/>
                </a:lnTo>
                <a:lnTo>
                  <a:pt x="251" y="175"/>
                </a:lnTo>
                <a:lnTo>
                  <a:pt x="251" y="176"/>
                </a:lnTo>
                <a:lnTo>
                  <a:pt x="253" y="178"/>
                </a:lnTo>
                <a:lnTo>
                  <a:pt x="253" y="178"/>
                </a:lnTo>
                <a:lnTo>
                  <a:pt x="256" y="168"/>
                </a:lnTo>
                <a:lnTo>
                  <a:pt x="256" y="168"/>
                </a:lnTo>
                <a:lnTo>
                  <a:pt x="251" y="165"/>
                </a:lnTo>
                <a:lnTo>
                  <a:pt x="251" y="165"/>
                </a:lnTo>
                <a:close/>
                <a:moveTo>
                  <a:pt x="43" y="210"/>
                </a:moveTo>
                <a:lnTo>
                  <a:pt x="43" y="210"/>
                </a:lnTo>
                <a:lnTo>
                  <a:pt x="44" y="209"/>
                </a:lnTo>
                <a:lnTo>
                  <a:pt x="44" y="209"/>
                </a:lnTo>
                <a:lnTo>
                  <a:pt x="44" y="206"/>
                </a:lnTo>
                <a:lnTo>
                  <a:pt x="43" y="203"/>
                </a:lnTo>
                <a:lnTo>
                  <a:pt x="43" y="203"/>
                </a:lnTo>
                <a:lnTo>
                  <a:pt x="41" y="200"/>
                </a:lnTo>
                <a:lnTo>
                  <a:pt x="41" y="200"/>
                </a:lnTo>
                <a:lnTo>
                  <a:pt x="38" y="206"/>
                </a:lnTo>
                <a:lnTo>
                  <a:pt x="38" y="206"/>
                </a:lnTo>
                <a:lnTo>
                  <a:pt x="40" y="207"/>
                </a:lnTo>
                <a:lnTo>
                  <a:pt x="40" y="207"/>
                </a:lnTo>
                <a:lnTo>
                  <a:pt x="43" y="210"/>
                </a:lnTo>
                <a:lnTo>
                  <a:pt x="43" y="210"/>
                </a:lnTo>
                <a:close/>
                <a:moveTo>
                  <a:pt x="27" y="188"/>
                </a:moveTo>
                <a:lnTo>
                  <a:pt x="27" y="188"/>
                </a:lnTo>
                <a:lnTo>
                  <a:pt x="26" y="192"/>
                </a:lnTo>
                <a:lnTo>
                  <a:pt x="26" y="192"/>
                </a:lnTo>
                <a:lnTo>
                  <a:pt x="26" y="193"/>
                </a:lnTo>
                <a:lnTo>
                  <a:pt x="26" y="193"/>
                </a:lnTo>
                <a:lnTo>
                  <a:pt x="28" y="197"/>
                </a:lnTo>
                <a:lnTo>
                  <a:pt x="28" y="197"/>
                </a:lnTo>
                <a:lnTo>
                  <a:pt x="30" y="192"/>
                </a:lnTo>
                <a:lnTo>
                  <a:pt x="30" y="192"/>
                </a:lnTo>
                <a:lnTo>
                  <a:pt x="30" y="190"/>
                </a:lnTo>
                <a:lnTo>
                  <a:pt x="30" y="190"/>
                </a:lnTo>
                <a:lnTo>
                  <a:pt x="27" y="188"/>
                </a:lnTo>
                <a:lnTo>
                  <a:pt x="27" y="188"/>
                </a:lnTo>
                <a:close/>
                <a:moveTo>
                  <a:pt x="253" y="65"/>
                </a:moveTo>
                <a:lnTo>
                  <a:pt x="253" y="65"/>
                </a:lnTo>
                <a:lnTo>
                  <a:pt x="250" y="65"/>
                </a:lnTo>
                <a:lnTo>
                  <a:pt x="250" y="65"/>
                </a:lnTo>
                <a:lnTo>
                  <a:pt x="250" y="74"/>
                </a:lnTo>
                <a:lnTo>
                  <a:pt x="250" y="74"/>
                </a:lnTo>
                <a:lnTo>
                  <a:pt x="250" y="74"/>
                </a:lnTo>
                <a:lnTo>
                  <a:pt x="250" y="74"/>
                </a:lnTo>
                <a:lnTo>
                  <a:pt x="253" y="75"/>
                </a:lnTo>
                <a:lnTo>
                  <a:pt x="253" y="75"/>
                </a:lnTo>
                <a:lnTo>
                  <a:pt x="253" y="65"/>
                </a:lnTo>
                <a:lnTo>
                  <a:pt x="253" y="65"/>
                </a:lnTo>
                <a:close/>
                <a:moveTo>
                  <a:pt x="107" y="293"/>
                </a:moveTo>
                <a:lnTo>
                  <a:pt x="107" y="293"/>
                </a:lnTo>
                <a:lnTo>
                  <a:pt x="109" y="294"/>
                </a:lnTo>
                <a:lnTo>
                  <a:pt x="109" y="294"/>
                </a:lnTo>
                <a:lnTo>
                  <a:pt x="112" y="293"/>
                </a:lnTo>
                <a:lnTo>
                  <a:pt x="112" y="293"/>
                </a:lnTo>
                <a:lnTo>
                  <a:pt x="114" y="290"/>
                </a:lnTo>
                <a:lnTo>
                  <a:pt x="114" y="290"/>
                </a:lnTo>
                <a:lnTo>
                  <a:pt x="112" y="288"/>
                </a:lnTo>
                <a:lnTo>
                  <a:pt x="111" y="287"/>
                </a:lnTo>
                <a:lnTo>
                  <a:pt x="111" y="287"/>
                </a:lnTo>
                <a:lnTo>
                  <a:pt x="107" y="293"/>
                </a:lnTo>
                <a:lnTo>
                  <a:pt x="107" y="293"/>
                </a:lnTo>
                <a:close/>
                <a:moveTo>
                  <a:pt x="259" y="128"/>
                </a:moveTo>
                <a:lnTo>
                  <a:pt x="259" y="128"/>
                </a:lnTo>
                <a:lnTo>
                  <a:pt x="251" y="118"/>
                </a:lnTo>
                <a:lnTo>
                  <a:pt x="251" y="118"/>
                </a:lnTo>
                <a:lnTo>
                  <a:pt x="251" y="118"/>
                </a:lnTo>
                <a:lnTo>
                  <a:pt x="251" y="118"/>
                </a:lnTo>
                <a:lnTo>
                  <a:pt x="251" y="125"/>
                </a:lnTo>
                <a:lnTo>
                  <a:pt x="251" y="125"/>
                </a:lnTo>
                <a:lnTo>
                  <a:pt x="257" y="128"/>
                </a:lnTo>
                <a:lnTo>
                  <a:pt x="257" y="128"/>
                </a:lnTo>
                <a:lnTo>
                  <a:pt x="259" y="128"/>
                </a:lnTo>
                <a:lnTo>
                  <a:pt x="259" y="128"/>
                </a:lnTo>
                <a:close/>
                <a:moveTo>
                  <a:pt x="247" y="30"/>
                </a:moveTo>
                <a:lnTo>
                  <a:pt x="247" y="30"/>
                </a:lnTo>
                <a:lnTo>
                  <a:pt x="247" y="31"/>
                </a:lnTo>
                <a:lnTo>
                  <a:pt x="247" y="31"/>
                </a:lnTo>
                <a:lnTo>
                  <a:pt x="250" y="34"/>
                </a:lnTo>
                <a:lnTo>
                  <a:pt x="250" y="34"/>
                </a:lnTo>
                <a:lnTo>
                  <a:pt x="250" y="35"/>
                </a:lnTo>
                <a:lnTo>
                  <a:pt x="250" y="37"/>
                </a:lnTo>
                <a:lnTo>
                  <a:pt x="250" y="37"/>
                </a:lnTo>
                <a:lnTo>
                  <a:pt x="250" y="38"/>
                </a:lnTo>
                <a:lnTo>
                  <a:pt x="250" y="38"/>
                </a:lnTo>
                <a:lnTo>
                  <a:pt x="251" y="43"/>
                </a:lnTo>
                <a:lnTo>
                  <a:pt x="251" y="43"/>
                </a:lnTo>
                <a:lnTo>
                  <a:pt x="253" y="44"/>
                </a:lnTo>
                <a:lnTo>
                  <a:pt x="253" y="44"/>
                </a:lnTo>
                <a:lnTo>
                  <a:pt x="253" y="40"/>
                </a:lnTo>
                <a:lnTo>
                  <a:pt x="253" y="40"/>
                </a:lnTo>
                <a:lnTo>
                  <a:pt x="251" y="33"/>
                </a:lnTo>
                <a:lnTo>
                  <a:pt x="251" y="33"/>
                </a:lnTo>
                <a:lnTo>
                  <a:pt x="250" y="30"/>
                </a:lnTo>
                <a:lnTo>
                  <a:pt x="247" y="30"/>
                </a:lnTo>
                <a:lnTo>
                  <a:pt x="247" y="30"/>
                </a:lnTo>
                <a:lnTo>
                  <a:pt x="247" y="30"/>
                </a:lnTo>
                <a:lnTo>
                  <a:pt x="247" y="30"/>
                </a:lnTo>
                <a:close/>
                <a:moveTo>
                  <a:pt x="212" y="212"/>
                </a:moveTo>
                <a:lnTo>
                  <a:pt x="212" y="212"/>
                </a:lnTo>
                <a:lnTo>
                  <a:pt x="210" y="210"/>
                </a:lnTo>
                <a:lnTo>
                  <a:pt x="210" y="210"/>
                </a:lnTo>
                <a:lnTo>
                  <a:pt x="207" y="209"/>
                </a:lnTo>
                <a:lnTo>
                  <a:pt x="207" y="209"/>
                </a:lnTo>
                <a:lnTo>
                  <a:pt x="200" y="212"/>
                </a:lnTo>
                <a:lnTo>
                  <a:pt x="200" y="212"/>
                </a:lnTo>
                <a:lnTo>
                  <a:pt x="200" y="212"/>
                </a:lnTo>
                <a:lnTo>
                  <a:pt x="200" y="212"/>
                </a:lnTo>
                <a:lnTo>
                  <a:pt x="200" y="213"/>
                </a:lnTo>
                <a:lnTo>
                  <a:pt x="200" y="213"/>
                </a:lnTo>
                <a:lnTo>
                  <a:pt x="202" y="213"/>
                </a:lnTo>
                <a:lnTo>
                  <a:pt x="202" y="213"/>
                </a:lnTo>
                <a:lnTo>
                  <a:pt x="212" y="212"/>
                </a:lnTo>
                <a:lnTo>
                  <a:pt x="212" y="212"/>
                </a:lnTo>
                <a:close/>
                <a:moveTo>
                  <a:pt x="99" y="298"/>
                </a:moveTo>
                <a:lnTo>
                  <a:pt x="99" y="298"/>
                </a:lnTo>
                <a:lnTo>
                  <a:pt x="104" y="301"/>
                </a:lnTo>
                <a:lnTo>
                  <a:pt x="104" y="301"/>
                </a:lnTo>
                <a:lnTo>
                  <a:pt x="107" y="297"/>
                </a:lnTo>
                <a:lnTo>
                  <a:pt x="107" y="297"/>
                </a:lnTo>
                <a:lnTo>
                  <a:pt x="105" y="294"/>
                </a:lnTo>
                <a:lnTo>
                  <a:pt x="105" y="294"/>
                </a:lnTo>
                <a:lnTo>
                  <a:pt x="99" y="298"/>
                </a:lnTo>
                <a:lnTo>
                  <a:pt x="99" y="298"/>
                </a:lnTo>
                <a:close/>
                <a:moveTo>
                  <a:pt x="97" y="307"/>
                </a:moveTo>
                <a:lnTo>
                  <a:pt x="97" y="307"/>
                </a:lnTo>
                <a:lnTo>
                  <a:pt x="101" y="303"/>
                </a:lnTo>
                <a:lnTo>
                  <a:pt x="101" y="303"/>
                </a:lnTo>
                <a:lnTo>
                  <a:pt x="98" y="300"/>
                </a:lnTo>
                <a:lnTo>
                  <a:pt x="98" y="300"/>
                </a:lnTo>
                <a:lnTo>
                  <a:pt x="94" y="304"/>
                </a:lnTo>
                <a:lnTo>
                  <a:pt x="94" y="304"/>
                </a:lnTo>
                <a:lnTo>
                  <a:pt x="97" y="307"/>
                </a:lnTo>
                <a:lnTo>
                  <a:pt x="97" y="307"/>
                </a:lnTo>
                <a:close/>
                <a:moveTo>
                  <a:pt x="243" y="28"/>
                </a:moveTo>
                <a:lnTo>
                  <a:pt x="243" y="28"/>
                </a:lnTo>
                <a:lnTo>
                  <a:pt x="244" y="27"/>
                </a:lnTo>
                <a:lnTo>
                  <a:pt x="244" y="27"/>
                </a:lnTo>
                <a:lnTo>
                  <a:pt x="244" y="24"/>
                </a:lnTo>
                <a:lnTo>
                  <a:pt x="244" y="24"/>
                </a:lnTo>
                <a:lnTo>
                  <a:pt x="244" y="21"/>
                </a:lnTo>
                <a:lnTo>
                  <a:pt x="243" y="20"/>
                </a:lnTo>
                <a:lnTo>
                  <a:pt x="243" y="20"/>
                </a:lnTo>
                <a:lnTo>
                  <a:pt x="239" y="18"/>
                </a:lnTo>
                <a:lnTo>
                  <a:pt x="239" y="18"/>
                </a:lnTo>
                <a:lnTo>
                  <a:pt x="243" y="28"/>
                </a:lnTo>
                <a:lnTo>
                  <a:pt x="243" y="28"/>
                </a:lnTo>
                <a:close/>
                <a:moveTo>
                  <a:pt x="229" y="212"/>
                </a:moveTo>
                <a:lnTo>
                  <a:pt x="229" y="212"/>
                </a:lnTo>
                <a:lnTo>
                  <a:pt x="230" y="213"/>
                </a:lnTo>
                <a:lnTo>
                  <a:pt x="230" y="213"/>
                </a:lnTo>
                <a:lnTo>
                  <a:pt x="230" y="213"/>
                </a:lnTo>
                <a:lnTo>
                  <a:pt x="230" y="213"/>
                </a:lnTo>
                <a:lnTo>
                  <a:pt x="236" y="212"/>
                </a:lnTo>
                <a:lnTo>
                  <a:pt x="236" y="212"/>
                </a:lnTo>
                <a:lnTo>
                  <a:pt x="233" y="207"/>
                </a:lnTo>
                <a:lnTo>
                  <a:pt x="233" y="207"/>
                </a:lnTo>
                <a:lnTo>
                  <a:pt x="229" y="212"/>
                </a:lnTo>
                <a:lnTo>
                  <a:pt x="229" y="212"/>
                </a:lnTo>
                <a:close/>
                <a:moveTo>
                  <a:pt x="266" y="48"/>
                </a:moveTo>
                <a:lnTo>
                  <a:pt x="266" y="48"/>
                </a:lnTo>
                <a:lnTo>
                  <a:pt x="264" y="48"/>
                </a:lnTo>
                <a:lnTo>
                  <a:pt x="264" y="48"/>
                </a:lnTo>
                <a:lnTo>
                  <a:pt x="264" y="50"/>
                </a:lnTo>
                <a:lnTo>
                  <a:pt x="264" y="50"/>
                </a:lnTo>
                <a:lnTo>
                  <a:pt x="266" y="60"/>
                </a:lnTo>
                <a:lnTo>
                  <a:pt x="266" y="60"/>
                </a:lnTo>
                <a:lnTo>
                  <a:pt x="266" y="74"/>
                </a:lnTo>
                <a:lnTo>
                  <a:pt x="266" y="74"/>
                </a:lnTo>
                <a:lnTo>
                  <a:pt x="266" y="80"/>
                </a:lnTo>
                <a:lnTo>
                  <a:pt x="266" y="80"/>
                </a:lnTo>
                <a:lnTo>
                  <a:pt x="266" y="81"/>
                </a:lnTo>
                <a:lnTo>
                  <a:pt x="266" y="81"/>
                </a:lnTo>
                <a:lnTo>
                  <a:pt x="266" y="81"/>
                </a:lnTo>
                <a:lnTo>
                  <a:pt x="266" y="81"/>
                </a:lnTo>
                <a:lnTo>
                  <a:pt x="266" y="53"/>
                </a:lnTo>
                <a:lnTo>
                  <a:pt x="266" y="53"/>
                </a:lnTo>
                <a:lnTo>
                  <a:pt x="266" y="48"/>
                </a:lnTo>
                <a:lnTo>
                  <a:pt x="266" y="48"/>
                </a:lnTo>
                <a:close/>
                <a:moveTo>
                  <a:pt x="92" y="305"/>
                </a:moveTo>
                <a:lnTo>
                  <a:pt x="92" y="305"/>
                </a:lnTo>
                <a:lnTo>
                  <a:pt x="89" y="311"/>
                </a:lnTo>
                <a:lnTo>
                  <a:pt x="89" y="311"/>
                </a:lnTo>
                <a:lnTo>
                  <a:pt x="92" y="313"/>
                </a:lnTo>
                <a:lnTo>
                  <a:pt x="92" y="313"/>
                </a:lnTo>
                <a:lnTo>
                  <a:pt x="95" y="310"/>
                </a:lnTo>
                <a:lnTo>
                  <a:pt x="95" y="310"/>
                </a:lnTo>
                <a:lnTo>
                  <a:pt x="92" y="305"/>
                </a:lnTo>
                <a:lnTo>
                  <a:pt x="92" y="305"/>
                </a:lnTo>
                <a:close/>
                <a:moveTo>
                  <a:pt x="116" y="288"/>
                </a:moveTo>
                <a:lnTo>
                  <a:pt x="116" y="288"/>
                </a:lnTo>
                <a:lnTo>
                  <a:pt x="116" y="288"/>
                </a:lnTo>
                <a:lnTo>
                  <a:pt x="116" y="288"/>
                </a:lnTo>
                <a:lnTo>
                  <a:pt x="118" y="284"/>
                </a:lnTo>
                <a:lnTo>
                  <a:pt x="118" y="284"/>
                </a:lnTo>
                <a:lnTo>
                  <a:pt x="116" y="284"/>
                </a:lnTo>
                <a:lnTo>
                  <a:pt x="116" y="284"/>
                </a:lnTo>
                <a:lnTo>
                  <a:pt x="116" y="283"/>
                </a:lnTo>
                <a:lnTo>
                  <a:pt x="116" y="283"/>
                </a:lnTo>
                <a:lnTo>
                  <a:pt x="115" y="281"/>
                </a:lnTo>
                <a:lnTo>
                  <a:pt x="115" y="281"/>
                </a:lnTo>
                <a:lnTo>
                  <a:pt x="114" y="283"/>
                </a:lnTo>
                <a:lnTo>
                  <a:pt x="112" y="286"/>
                </a:lnTo>
                <a:lnTo>
                  <a:pt x="112" y="286"/>
                </a:lnTo>
                <a:lnTo>
                  <a:pt x="114" y="286"/>
                </a:lnTo>
                <a:lnTo>
                  <a:pt x="114" y="286"/>
                </a:lnTo>
                <a:lnTo>
                  <a:pt x="115" y="286"/>
                </a:lnTo>
                <a:lnTo>
                  <a:pt x="116" y="288"/>
                </a:lnTo>
                <a:lnTo>
                  <a:pt x="116" y="288"/>
                </a:lnTo>
                <a:close/>
                <a:moveTo>
                  <a:pt x="250" y="84"/>
                </a:moveTo>
                <a:lnTo>
                  <a:pt x="250" y="84"/>
                </a:lnTo>
                <a:lnTo>
                  <a:pt x="253" y="85"/>
                </a:lnTo>
                <a:lnTo>
                  <a:pt x="253" y="85"/>
                </a:lnTo>
                <a:lnTo>
                  <a:pt x="253" y="78"/>
                </a:lnTo>
                <a:lnTo>
                  <a:pt x="253" y="78"/>
                </a:lnTo>
                <a:lnTo>
                  <a:pt x="250" y="77"/>
                </a:lnTo>
                <a:lnTo>
                  <a:pt x="250" y="77"/>
                </a:lnTo>
                <a:lnTo>
                  <a:pt x="250" y="84"/>
                </a:lnTo>
                <a:lnTo>
                  <a:pt x="250" y="84"/>
                </a:lnTo>
                <a:close/>
                <a:moveTo>
                  <a:pt x="251" y="97"/>
                </a:moveTo>
                <a:lnTo>
                  <a:pt x="251" y="97"/>
                </a:lnTo>
                <a:lnTo>
                  <a:pt x="253" y="88"/>
                </a:lnTo>
                <a:lnTo>
                  <a:pt x="253" y="88"/>
                </a:lnTo>
                <a:lnTo>
                  <a:pt x="250" y="87"/>
                </a:lnTo>
                <a:lnTo>
                  <a:pt x="250" y="87"/>
                </a:lnTo>
                <a:lnTo>
                  <a:pt x="250" y="97"/>
                </a:lnTo>
                <a:lnTo>
                  <a:pt x="250" y="97"/>
                </a:lnTo>
                <a:lnTo>
                  <a:pt x="251" y="97"/>
                </a:lnTo>
                <a:lnTo>
                  <a:pt x="251" y="97"/>
                </a:lnTo>
                <a:close/>
                <a:moveTo>
                  <a:pt x="31" y="193"/>
                </a:moveTo>
                <a:lnTo>
                  <a:pt x="31" y="193"/>
                </a:lnTo>
                <a:lnTo>
                  <a:pt x="30" y="199"/>
                </a:lnTo>
                <a:lnTo>
                  <a:pt x="30" y="199"/>
                </a:lnTo>
                <a:lnTo>
                  <a:pt x="30" y="199"/>
                </a:lnTo>
                <a:lnTo>
                  <a:pt x="30" y="199"/>
                </a:lnTo>
                <a:lnTo>
                  <a:pt x="33" y="202"/>
                </a:lnTo>
                <a:lnTo>
                  <a:pt x="33" y="202"/>
                </a:lnTo>
                <a:lnTo>
                  <a:pt x="34" y="196"/>
                </a:lnTo>
                <a:lnTo>
                  <a:pt x="34" y="196"/>
                </a:lnTo>
                <a:lnTo>
                  <a:pt x="34" y="195"/>
                </a:lnTo>
                <a:lnTo>
                  <a:pt x="34" y="195"/>
                </a:lnTo>
                <a:lnTo>
                  <a:pt x="31" y="193"/>
                </a:lnTo>
                <a:lnTo>
                  <a:pt x="31" y="193"/>
                </a:lnTo>
                <a:close/>
                <a:moveTo>
                  <a:pt x="263" y="48"/>
                </a:moveTo>
                <a:lnTo>
                  <a:pt x="263" y="48"/>
                </a:lnTo>
                <a:lnTo>
                  <a:pt x="260" y="38"/>
                </a:lnTo>
                <a:lnTo>
                  <a:pt x="260" y="38"/>
                </a:lnTo>
                <a:lnTo>
                  <a:pt x="259" y="37"/>
                </a:lnTo>
                <a:lnTo>
                  <a:pt x="259" y="37"/>
                </a:lnTo>
                <a:lnTo>
                  <a:pt x="261" y="47"/>
                </a:lnTo>
                <a:lnTo>
                  <a:pt x="261" y="47"/>
                </a:lnTo>
                <a:lnTo>
                  <a:pt x="263" y="48"/>
                </a:lnTo>
                <a:lnTo>
                  <a:pt x="263" y="48"/>
                </a:lnTo>
                <a:close/>
                <a:moveTo>
                  <a:pt x="62" y="233"/>
                </a:moveTo>
                <a:lnTo>
                  <a:pt x="62" y="233"/>
                </a:lnTo>
                <a:lnTo>
                  <a:pt x="62" y="234"/>
                </a:lnTo>
                <a:lnTo>
                  <a:pt x="62" y="234"/>
                </a:lnTo>
                <a:lnTo>
                  <a:pt x="70" y="244"/>
                </a:lnTo>
                <a:lnTo>
                  <a:pt x="70" y="244"/>
                </a:lnTo>
                <a:lnTo>
                  <a:pt x="70" y="244"/>
                </a:lnTo>
                <a:lnTo>
                  <a:pt x="70" y="244"/>
                </a:lnTo>
                <a:lnTo>
                  <a:pt x="70" y="240"/>
                </a:lnTo>
                <a:lnTo>
                  <a:pt x="67" y="237"/>
                </a:lnTo>
                <a:lnTo>
                  <a:pt x="67" y="237"/>
                </a:lnTo>
                <a:lnTo>
                  <a:pt x="62" y="233"/>
                </a:lnTo>
                <a:lnTo>
                  <a:pt x="62" y="233"/>
                </a:lnTo>
                <a:lnTo>
                  <a:pt x="62" y="233"/>
                </a:lnTo>
                <a:lnTo>
                  <a:pt x="62" y="233"/>
                </a:lnTo>
                <a:close/>
                <a:moveTo>
                  <a:pt x="249" y="44"/>
                </a:moveTo>
                <a:lnTo>
                  <a:pt x="249" y="44"/>
                </a:lnTo>
                <a:lnTo>
                  <a:pt x="250" y="54"/>
                </a:lnTo>
                <a:lnTo>
                  <a:pt x="250" y="54"/>
                </a:lnTo>
                <a:lnTo>
                  <a:pt x="251" y="54"/>
                </a:lnTo>
                <a:lnTo>
                  <a:pt x="251" y="54"/>
                </a:lnTo>
                <a:lnTo>
                  <a:pt x="251" y="53"/>
                </a:lnTo>
                <a:lnTo>
                  <a:pt x="251" y="53"/>
                </a:lnTo>
                <a:lnTo>
                  <a:pt x="250" y="45"/>
                </a:lnTo>
                <a:lnTo>
                  <a:pt x="250" y="45"/>
                </a:lnTo>
                <a:lnTo>
                  <a:pt x="249" y="44"/>
                </a:lnTo>
                <a:lnTo>
                  <a:pt x="249" y="44"/>
                </a:lnTo>
                <a:close/>
                <a:moveTo>
                  <a:pt x="260" y="158"/>
                </a:moveTo>
                <a:lnTo>
                  <a:pt x="260" y="158"/>
                </a:lnTo>
                <a:lnTo>
                  <a:pt x="259" y="168"/>
                </a:lnTo>
                <a:lnTo>
                  <a:pt x="259" y="168"/>
                </a:lnTo>
                <a:lnTo>
                  <a:pt x="260" y="168"/>
                </a:lnTo>
                <a:lnTo>
                  <a:pt x="260" y="168"/>
                </a:lnTo>
                <a:lnTo>
                  <a:pt x="261" y="168"/>
                </a:lnTo>
                <a:lnTo>
                  <a:pt x="261" y="166"/>
                </a:lnTo>
                <a:lnTo>
                  <a:pt x="261" y="166"/>
                </a:lnTo>
                <a:lnTo>
                  <a:pt x="261" y="159"/>
                </a:lnTo>
                <a:lnTo>
                  <a:pt x="261" y="159"/>
                </a:lnTo>
                <a:lnTo>
                  <a:pt x="260" y="158"/>
                </a:lnTo>
                <a:lnTo>
                  <a:pt x="260" y="158"/>
                </a:lnTo>
                <a:close/>
                <a:moveTo>
                  <a:pt x="88" y="320"/>
                </a:moveTo>
                <a:lnTo>
                  <a:pt x="88" y="320"/>
                </a:lnTo>
                <a:lnTo>
                  <a:pt x="89" y="315"/>
                </a:lnTo>
                <a:lnTo>
                  <a:pt x="89" y="315"/>
                </a:lnTo>
                <a:lnTo>
                  <a:pt x="88" y="313"/>
                </a:lnTo>
                <a:lnTo>
                  <a:pt x="88" y="313"/>
                </a:lnTo>
                <a:lnTo>
                  <a:pt x="85" y="318"/>
                </a:lnTo>
                <a:lnTo>
                  <a:pt x="85" y="318"/>
                </a:lnTo>
                <a:lnTo>
                  <a:pt x="88" y="320"/>
                </a:lnTo>
                <a:lnTo>
                  <a:pt x="88" y="320"/>
                </a:lnTo>
                <a:close/>
                <a:moveTo>
                  <a:pt x="257" y="197"/>
                </a:moveTo>
                <a:lnTo>
                  <a:pt x="257" y="197"/>
                </a:lnTo>
                <a:lnTo>
                  <a:pt x="257" y="197"/>
                </a:lnTo>
                <a:lnTo>
                  <a:pt x="257" y="197"/>
                </a:lnTo>
                <a:lnTo>
                  <a:pt x="250" y="207"/>
                </a:lnTo>
                <a:lnTo>
                  <a:pt x="250" y="207"/>
                </a:lnTo>
                <a:lnTo>
                  <a:pt x="249" y="209"/>
                </a:lnTo>
                <a:lnTo>
                  <a:pt x="249" y="209"/>
                </a:lnTo>
                <a:lnTo>
                  <a:pt x="254" y="203"/>
                </a:lnTo>
                <a:lnTo>
                  <a:pt x="257" y="200"/>
                </a:lnTo>
                <a:lnTo>
                  <a:pt x="257" y="197"/>
                </a:lnTo>
                <a:lnTo>
                  <a:pt x="257" y="197"/>
                </a:lnTo>
                <a:close/>
                <a:moveTo>
                  <a:pt x="20" y="182"/>
                </a:moveTo>
                <a:lnTo>
                  <a:pt x="20" y="182"/>
                </a:lnTo>
                <a:lnTo>
                  <a:pt x="23" y="190"/>
                </a:lnTo>
                <a:lnTo>
                  <a:pt x="23" y="190"/>
                </a:lnTo>
                <a:lnTo>
                  <a:pt x="24" y="185"/>
                </a:lnTo>
                <a:lnTo>
                  <a:pt x="24" y="185"/>
                </a:lnTo>
                <a:lnTo>
                  <a:pt x="20" y="182"/>
                </a:lnTo>
                <a:lnTo>
                  <a:pt x="20" y="182"/>
                </a:lnTo>
                <a:close/>
                <a:moveTo>
                  <a:pt x="230" y="217"/>
                </a:moveTo>
                <a:lnTo>
                  <a:pt x="230" y="217"/>
                </a:lnTo>
                <a:lnTo>
                  <a:pt x="229" y="216"/>
                </a:lnTo>
                <a:lnTo>
                  <a:pt x="229" y="216"/>
                </a:lnTo>
                <a:lnTo>
                  <a:pt x="222" y="217"/>
                </a:lnTo>
                <a:lnTo>
                  <a:pt x="222" y="217"/>
                </a:lnTo>
                <a:lnTo>
                  <a:pt x="222" y="219"/>
                </a:lnTo>
                <a:lnTo>
                  <a:pt x="222" y="219"/>
                </a:lnTo>
                <a:lnTo>
                  <a:pt x="230" y="217"/>
                </a:lnTo>
                <a:lnTo>
                  <a:pt x="230" y="217"/>
                </a:lnTo>
                <a:close/>
                <a:moveTo>
                  <a:pt x="197" y="212"/>
                </a:moveTo>
                <a:lnTo>
                  <a:pt x="197" y="212"/>
                </a:lnTo>
                <a:lnTo>
                  <a:pt x="188" y="213"/>
                </a:lnTo>
                <a:lnTo>
                  <a:pt x="188" y="213"/>
                </a:lnTo>
                <a:lnTo>
                  <a:pt x="189" y="215"/>
                </a:lnTo>
                <a:lnTo>
                  <a:pt x="189" y="215"/>
                </a:lnTo>
                <a:lnTo>
                  <a:pt x="197" y="213"/>
                </a:lnTo>
                <a:lnTo>
                  <a:pt x="197" y="213"/>
                </a:lnTo>
                <a:lnTo>
                  <a:pt x="199" y="213"/>
                </a:lnTo>
                <a:lnTo>
                  <a:pt x="199" y="213"/>
                </a:lnTo>
                <a:lnTo>
                  <a:pt x="197" y="212"/>
                </a:lnTo>
                <a:lnTo>
                  <a:pt x="197" y="212"/>
                </a:lnTo>
                <a:close/>
                <a:moveTo>
                  <a:pt x="251" y="101"/>
                </a:moveTo>
                <a:lnTo>
                  <a:pt x="251" y="101"/>
                </a:lnTo>
                <a:lnTo>
                  <a:pt x="250" y="101"/>
                </a:lnTo>
                <a:lnTo>
                  <a:pt x="250" y="101"/>
                </a:lnTo>
                <a:lnTo>
                  <a:pt x="249" y="112"/>
                </a:lnTo>
                <a:lnTo>
                  <a:pt x="249" y="112"/>
                </a:lnTo>
                <a:lnTo>
                  <a:pt x="250" y="111"/>
                </a:lnTo>
                <a:lnTo>
                  <a:pt x="250" y="109"/>
                </a:lnTo>
                <a:lnTo>
                  <a:pt x="250" y="109"/>
                </a:lnTo>
                <a:lnTo>
                  <a:pt x="251" y="105"/>
                </a:lnTo>
                <a:lnTo>
                  <a:pt x="251" y="105"/>
                </a:lnTo>
                <a:lnTo>
                  <a:pt x="251" y="101"/>
                </a:lnTo>
                <a:lnTo>
                  <a:pt x="251" y="101"/>
                </a:lnTo>
                <a:close/>
                <a:moveTo>
                  <a:pt x="249" y="18"/>
                </a:moveTo>
                <a:lnTo>
                  <a:pt x="249" y="18"/>
                </a:lnTo>
                <a:lnTo>
                  <a:pt x="250" y="21"/>
                </a:lnTo>
                <a:lnTo>
                  <a:pt x="250" y="21"/>
                </a:lnTo>
                <a:lnTo>
                  <a:pt x="253" y="26"/>
                </a:lnTo>
                <a:lnTo>
                  <a:pt x="253" y="26"/>
                </a:lnTo>
                <a:lnTo>
                  <a:pt x="256" y="28"/>
                </a:lnTo>
                <a:lnTo>
                  <a:pt x="256" y="28"/>
                </a:lnTo>
                <a:lnTo>
                  <a:pt x="253" y="23"/>
                </a:lnTo>
                <a:lnTo>
                  <a:pt x="249" y="18"/>
                </a:lnTo>
                <a:lnTo>
                  <a:pt x="249" y="18"/>
                </a:lnTo>
                <a:close/>
                <a:moveTo>
                  <a:pt x="216" y="213"/>
                </a:moveTo>
                <a:lnTo>
                  <a:pt x="216" y="213"/>
                </a:lnTo>
                <a:lnTo>
                  <a:pt x="217" y="216"/>
                </a:lnTo>
                <a:lnTo>
                  <a:pt x="217" y="216"/>
                </a:lnTo>
                <a:lnTo>
                  <a:pt x="223" y="213"/>
                </a:lnTo>
                <a:lnTo>
                  <a:pt x="223" y="213"/>
                </a:lnTo>
                <a:lnTo>
                  <a:pt x="216" y="213"/>
                </a:lnTo>
                <a:lnTo>
                  <a:pt x="216" y="213"/>
                </a:lnTo>
                <a:close/>
                <a:moveTo>
                  <a:pt x="217" y="203"/>
                </a:moveTo>
                <a:lnTo>
                  <a:pt x="217" y="203"/>
                </a:lnTo>
                <a:lnTo>
                  <a:pt x="217" y="203"/>
                </a:lnTo>
                <a:lnTo>
                  <a:pt x="216" y="203"/>
                </a:lnTo>
                <a:lnTo>
                  <a:pt x="216" y="203"/>
                </a:lnTo>
                <a:lnTo>
                  <a:pt x="212" y="203"/>
                </a:lnTo>
                <a:lnTo>
                  <a:pt x="212" y="203"/>
                </a:lnTo>
                <a:lnTo>
                  <a:pt x="209" y="206"/>
                </a:lnTo>
                <a:lnTo>
                  <a:pt x="209" y="206"/>
                </a:lnTo>
                <a:lnTo>
                  <a:pt x="209" y="206"/>
                </a:lnTo>
                <a:lnTo>
                  <a:pt x="210" y="206"/>
                </a:lnTo>
                <a:lnTo>
                  <a:pt x="210" y="206"/>
                </a:lnTo>
                <a:lnTo>
                  <a:pt x="217" y="203"/>
                </a:lnTo>
                <a:lnTo>
                  <a:pt x="217" y="203"/>
                </a:lnTo>
                <a:close/>
                <a:moveTo>
                  <a:pt x="222" y="6"/>
                </a:moveTo>
                <a:lnTo>
                  <a:pt x="222" y="6"/>
                </a:lnTo>
                <a:lnTo>
                  <a:pt x="209" y="3"/>
                </a:lnTo>
                <a:lnTo>
                  <a:pt x="195" y="3"/>
                </a:lnTo>
                <a:lnTo>
                  <a:pt x="195" y="3"/>
                </a:lnTo>
                <a:lnTo>
                  <a:pt x="209" y="4"/>
                </a:lnTo>
                <a:lnTo>
                  <a:pt x="209" y="4"/>
                </a:lnTo>
                <a:lnTo>
                  <a:pt x="222" y="6"/>
                </a:lnTo>
                <a:lnTo>
                  <a:pt x="222" y="6"/>
                </a:lnTo>
                <a:close/>
                <a:moveTo>
                  <a:pt x="259" y="67"/>
                </a:moveTo>
                <a:lnTo>
                  <a:pt x="259" y="67"/>
                </a:lnTo>
                <a:lnTo>
                  <a:pt x="260" y="67"/>
                </a:lnTo>
                <a:lnTo>
                  <a:pt x="260" y="67"/>
                </a:lnTo>
                <a:lnTo>
                  <a:pt x="263" y="70"/>
                </a:lnTo>
                <a:lnTo>
                  <a:pt x="263" y="70"/>
                </a:lnTo>
                <a:lnTo>
                  <a:pt x="263" y="61"/>
                </a:lnTo>
                <a:lnTo>
                  <a:pt x="263" y="61"/>
                </a:lnTo>
                <a:lnTo>
                  <a:pt x="261" y="61"/>
                </a:lnTo>
                <a:lnTo>
                  <a:pt x="261" y="61"/>
                </a:lnTo>
                <a:lnTo>
                  <a:pt x="263" y="64"/>
                </a:lnTo>
                <a:lnTo>
                  <a:pt x="263" y="64"/>
                </a:lnTo>
                <a:lnTo>
                  <a:pt x="261" y="65"/>
                </a:lnTo>
                <a:lnTo>
                  <a:pt x="260" y="67"/>
                </a:lnTo>
                <a:lnTo>
                  <a:pt x="260" y="67"/>
                </a:lnTo>
                <a:lnTo>
                  <a:pt x="259" y="67"/>
                </a:lnTo>
                <a:lnTo>
                  <a:pt x="259" y="67"/>
                </a:lnTo>
                <a:close/>
                <a:moveTo>
                  <a:pt x="50" y="14"/>
                </a:moveTo>
                <a:lnTo>
                  <a:pt x="50" y="14"/>
                </a:lnTo>
                <a:lnTo>
                  <a:pt x="41" y="16"/>
                </a:lnTo>
                <a:lnTo>
                  <a:pt x="33" y="20"/>
                </a:lnTo>
                <a:lnTo>
                  <a:pt x="33" y="20"/>
                </a:lnTo>
                <a:lnTo>
                  <a:pt x="41" y="17"/>
                </a:lnTo>
                <a:lnTo>
                  <a:pt x="41" y="17"/>
                </a:lnTo>
                <a:lnTo>
                  <a:pt x="50" y="14"/>
                </a:lnTo>
                <a:lnTo>
                  <a:pt x="50" y="14"/>
                </a:lnTo>
                <a:close/>
                <a:moveTo>
                  <a:pt x="48" y="210"/>
                </a:moveTo>
                <a:lnTo>
                  <a:pt x="48" y="210"/>
                </a:lnTo>
                <a:lnTo>
                  <a:pt x="50" y="207"/>
                </a:lnTo>
                <a:lnTo>
                  <a:pt x="50" y="206"/>
                </a:lnTo>
                <a:lnTo>
                  <a:pt x="50" y="206"/>
                </a:lnTo>
                <a:lnTo>
                  <a:pt x="48" y="205"/>
                </a:lnTo>
                <a:lnTo>
                  <a:pt x="45" y="202"/>
                </a:lnTo>
                <a:lnTo>
                  <a:pt x="45" y="202"/>
                </a:lnTo>
                <a:lnTo>
                  <a:pt x="47" y="205"/>
                </a:lnTo>
                <a:lnTo>
                  <a:pt x="47" y="205"/>
                </a:lnTo>
                <a:lnTo>
                  <a:pt x="48" y="207"/>
                </a:lnTo>
                <a:lnTo>
                  <a:pt x="48" y="207"/>
                </a:lnTo>
                <a:lnTo>
                  <a:pt x="48" y="210"/>
                </a:lnTo>
                <a:lnTo>
                  <a:pt x="48" y="210"/>
                </a:lnTo>
                <a:close/>
                <a:moveTo>
                  <a:pt x="242" y="71"/>
                </a:moveTo>
                <a:lnTo>
                  <a:pt x="242" y="71"/>
                </a:lnTo>
                <a:lnTo>
                  <a:pt x="242" y="82"/>
                </a:lnTo>
                <a:lnTo>
                  <a:pt x="242" y="94"/>
                </a:lnTo>
                <a:lnTo>
                  <a:pt x="242" y="94"/>
                </a:lnTo>
                <a:lnTo>
                  <a:pt x="242" y="71"/>
                </a:lnTo>
                <a:lnTo>
                  <a:pt x="242" y="71"/>
                </a:lnTo>
                <a:close/>
                <a:moveTo>
                  <a:pt x="264" y="41"/>
                </a:moveTo>
                <a:lnTo>
                  <a:pt x="264" y="41"/>
                </a:lnTo>
                <a:lnTo>
                  <a:pt x="261" y="33"/>
                </a:lnTo>
                <a:lnTo>
                  <a:pt x="257" y="27"/>
                </a:lnTo>
                <a:lnTo>
                  <a:pt x="257" y="27"/>
                </a:lnTo>
                <a:lnTo>
                  <a:pt x="264" y="41"/>
                </a:lnTo>
                <a:lnTo>
                  <a:pt x="264" y="41"/>
                </a:lnTo>
                <a:close/>
                <a:moveTo>
                  <a:pt x="138" y="230"/>
                </a:moveTo>
                <a:lnTo>
                  <a:pt x="138" y="230"/>
                </a:lnTo>
                <a:lnTo>
                  <a:pt x="135" y="230"/>
                </a:lnTo>
                <a:lnTo>
                  <a:pt x="134" y="233"/>
                </a:lnTo>
                <a:lnTo>
                  <a:pt x="134" y="233"/>
                </a:lnTo>
                <a:lnTo>
                  <a:pt x="135" y="234"/>
                </a:lnTo>
                <a:lnTo>
                  <a:pt x="135" y="234"/>
                </a:lnTo>
                <a:lnTo>
                  <a:pt x="136" y="233"/>
                </a:lnTo>
                <a:lnTo>
                  <a:pt x="138" y="230"/>
                </a:lnTo>
                <a:lnTo>
                  <a:pt x="138" y="230"/>
                </a:lnTo>
                <a:close/>
                <a:moveTo>
                  <a:pt x="250" y="55"/>
                </a:moveTo>
                <a:lnTo>
                  <a:pt x="250" y="55"/>
                </a:lnTo>
                <a:lnTo>
                  <a:pt x="250" y="57"/>
                </a:lnTo>
                <a:lnTo>
                  <a:pt x="250" y="57"/>
                </a:lnTo>
                <a:lnTo>
                  <a:pt x="250" y="62"/>
                </a:lnTo>
                <a:lnTo>
                  <a:pt x="250" y="62"/>
                </a:lnTo>
                <a:lnTo>
                  <a:pt x="251" y="62"/>
                </a:lnTo>
                <a:lnTo>
                  <a:pt x="251" y="62"/>
                </a:lnTo>
                <a:lnTo>
                  <a:pt x="251" y="62"/>
                </a:lnTo>
                <a:lnTo>
                  <a:pt x="251" y="55"/>
                </a:lnTo>
                <a:lnTo>
                  <a:pt x="251" y="55"/>
                </a:lnTo>
                <a:lnTo>
                  <a:pt x="251" y="55"/>
                </a:lnTo>
                <a:lnTo>
                  <a:pt x="251" y="55"/>
                </a:lnTo>
                <a:lnTo>
                  <a:pt x="250" y="55"/>
                </a:lnTo>
                <a:lnTo>
                  <a:pt x="250" y="55"/>
                </a:lnTo>
                <a:close/>
                <a:moveTo>
                  <a:pt x="233" y="216"/>
                </a:moveTo>
                <a:lnTo>
                  <a:pt x="233" y="216"/>
                </a:lnTo>
                <a:lnTo>
                  <a:pt x="237" y="216"/>
                </a:lnTo>
                <a:lnTo>
                  <a:pt x="239" y="213"/>
                </a:lnTo>
                <a:lnTo>
                  <a:pt x="239" y="213"/>
                </a:lnTo>
                <a:lnTo>
                  <a:pt x="239" y="213"/>
                </a:lnTo>
                <a:lnTo>
                  <a:pt x="239" y="213"/>
                </a:lnTo>
                <a:lnTo>
                  <a:pt x="233" y="215"/>
                </a:lnTo>
                <a:lnTo>
                  <a:pt x="233" y="215"/>
                </a:lnTo>
                <a:lnTo>
                  <a:pt x="233" y="216"/>
                </a:lnTo>
                <a:lnTo>
                  <a:pt x="233" y="216"/>
                </a:lnTo>
                <a:close/>
                <a:moveTo>
                  <a:pt x="259" y="47"/>
                </a:moveTo>
                <a:lnTo>
                  <a:pt x="259" y="47"/>
                </a:lnTo>
                <a:lnTo>
                  <a:pt x="257" y="40"/>
                </a:lnTo>
                <a:lnTo>
                  <a:pt x="254" y="33"/>
                </a:lnTo>
                <a:lnTo>
                  <a:pt x="254" y="33"/>
                </a:lnTo>
                <a:lnTo>
                  <a:pt x="259" y="47"/>
                </a:lnTo>
                <a:lnTo>
                  <a:pt x="259" y="47"/>
                </a:lnTo>
                <a:close/>
                <a:moveTo>
                  <a:pt x="51" y="210"/>
                </a:moveTo>
                <a:lnTo>
                  <a:pt x="51" y="210"/>
                </a:lnTo>
                <a:lnTo>
                  <a:pt x="50" y="213"/>
                </a:lnTo>
                <a:lnTo>
                  <a:pt x="51" y="216"/>
                </a:lnTo>
                <a:lnTo>
                  <a:pt x="51" y="216"/>
                </a:lnTo>
                <a:lnTo>
                  <a:pt x="51" y="217"/>
                </a:lnTo>
                <a:lnTo>
                  <a:pt x="51" y="217"/>
                </a:lnTo>
                <a:lnTo>
                  <a:pt x="53" y="219"/>
                </a:lnTo>
                <a:lnTo>
                  <a:pt x="53" y="219"/>
                </a:lnTo>
                <a:lnTo>
                  <a:pt x="53" y="215"/>
                </a:lnTo>
                <a:lnTo>
                  <a:pt x="51" y="210"/>
                </a:lnTo>
                <a:lnTo>
                  <a:pt x="51" y="210"/>
                </a:lnTo>
                <a:close/>
                <a:moveTo>
                  <a:pt x="242" y="16"/>
                </a:moveTo>
                <a:lnTo>
                  <a:pt x="242" y="16"/>
                </a:lnTo>
                <a:lnTo>
                  <a:pt x="242" y="16"/>
                </a:lnTo>
                <a:lnTo>
                  <a:pt x="242" y="16"/>
                </a:lnTo>
                <a:lnTo>
                  <a:pt x="239" y="13"/>
                </a:lnTo>
                <a:lnTo>
                  <a:pt x="239" y="13"/>
                </a:lnTo>
                <a:lnTo>
                  <a:pt x="234" y="11"/>
                </a:lnTo>
                <a:lnTo>
                  <a:pt x="234" y="11"/>
                </a:lnTo>
                <a:lnTo>
                  <a:pt x="234" y="11"/>
                </a:lnTo>
                <a:lnTo>
                  <a:pt x="234" y="11"/>
                </a:lnTo>
                <a:lnTo>
                  <a:pt x="233" y="11"/>
                </a:lnTo>
                <a:lnTo>
                  <a:pt x="233" y="11"/>
                </a:lnTo>
                <a:lnTo>
                  <a:pt x="234" y="13"/>
                </a:lnTo>
                <a:lnTo>
                  <a:pt x="234" y="13"/>
                </a:lnTo>
                <a:lnTo>
                  <a:pt x="240" y="16"/>
                </a:lnTo>
                <a:lnTo>
                  <a:pt x="240" y="16"/>
                </a:lnTo>
                <a:lnTo>
                  <a:pt x="242" y="16"/>
                </a:lnTo>
                <a:lnTo>
                  <a:pt x="242" y="16"/>
                </a:lnTo>
                <a:close/>
                <a:moveTo>
                  <a:pt x="131" y="234"/>
                </a:moveTo>
                <a:lnTo>
                  <a:pt x="131" y="234"/>
                </a:lnTo>
                <a:lnTo>
                  <a:pt x="126" y="240"/>
                </a:lnTo>
                <a:lnTo>
                  <a:pt x="126" y="240"/>
                </a:lnTo>
                <a:lnTo>
                  <a:pt x="126" y="240"/>
                </a:lnTo>
                <a:lnTo>
                  <a:pt x="126" y="240"/>
                </a:lnTo>
                <a:lnTo>
                  <a:pt x="132" y="236"/>
                </a:lnTo>
                <a:lnTo>
                  <a:pt x="132" y="236"/>
                </a:lnTo>
                <a:lnTo>
                  <a:pt x="131" y="234"/>
                </a:lnTo>
                <a:lnTo>
                  <a:pt x="131" y="234"/>
                </a:lnTo>
                <a:close/>
                <a:moveTo>
                  <a:pt x="264" y="159"/>
                </a:moveTo>
                <a:lnTo>
                  <a:pt x="264" y="159"/>
                </a:lnTo>
                <a:lnTo>
                  <a:pt x="264" y="168"/>
                </a:lnTo>
                <a:lnTo>
                  <a:pt x="264" y="168"/>
                </a:lnTo>
                <a:lnTo>
                  <a:pt x="264" y="158"/>
                </a:lnTo>
                <a:lnTo>
                  <a:pt x="264" y="158"/>
                </a:lnTo>
                <a:lnTo>
                  <a:pt x="264" y="159"/>
                </a:lnTo>
                <a:lnTo>
                  <a:pt x="264" y="159"/>
                </a:lnTo>
                <a:close/>
                <a:moveTo>
                  <a:pt x="102" y="256"/>
                </a:moveTo>
                <a:lnTo>
                  <a:pt x="102" y="256"/>
                </a:lnTo>
                <a:lnTo>
                  <a:pt x="101" y="250"/>
                </a:lnTo>
                <a:lnTo>
                  <a:pt x="99" y="246"/>
                </a:lnTo>
                <a:lnTo>
                  <a:pt x="99" y="246"/>
                </a:lnTo>
                <a:lnTo>
                  <a:pt x="101" y="251"/>
                </a:lnTo>
                <a:lnTo>
                  <a:pt x="102" y="256"/>
                </a:lnTo>
                <a:lnTo>
                  <a:pt x="102" y="256"/>
                </a:lnTo>
                <a:close/>
                <a:moveTo>
                  <a:pt x="263" y="57"/>
                </a:moveTo>
                <a:lnTo>
                  <a:pt x="263" y="57"/>
                </a:lnTo>
                <a:lnTo>
                  <a:pt x="263" y="54"/>
                </a:lnTo>
                <a:lnTo>
                  <a:pt x="263" y="54"/>
                </a:lnTo>
                <a:lnTo>
                  <a:pt x="263" y="51"/>
                </a:lnTo>
                <a:lnTo>
                  <a:pt x="263" y="51"/>
                </a:lnTo>
                <a:lnTo>
                  <a:pt x="261" y="51"/>
                </a:lnTo>
                <a:lnTo>
                  <a:pt x="261" y="51"/>
                </a:lnTo>
                <a:lnTo>
                  <a:pt x="261" y="57"/>
                </a:lnTo>
                <a:lnTo>
                  <a:pt x="261" y="57"/>
                </a:lnTo>
                <a:lnTo>
                  <a:pt x="263" y="57"/>
                </a:lnTo>
                <a:lnTo>
                  <a:pt x="263" y="57"/>
                </a:lnTo>
                <a:close/>
                <a:moveTo>
                  <a:pt x="109" y="222"/>
                </a:moveTo>
                <a:lnTo>
                  <a:pt x="109" y="222"/>
                </a:lnTo>
                <a:lnTo>
                  <a:pt x="112" y="219"/>
                </a:lnTo>
                <a:lnTo>
                  <a:pt x="112" y="219"/>
                </a:lnTo>
                <a:lnTo>
                  <a:pt x="114" y="217"/>
                </a:lnTo>
                <a:lnTo>
                  <a:pt x="114" y="217"/>
                </a:lnTo>
                <a:lnTo>
                  <a:pt x="111" y="219"/>
                </a:lnTo>
                <a:lnTo>
                  <a:pt x="108" y="220"/>
                </a:lnTo>
                <a:lnTo>
                  <a:pt x="108" y="220"/>
                </a:lnTo>
                <a:lnTo>
                  <a:pt x="109" y="222"/>
                </a:lnTo>
                <a:lnTo>
                  <a:pt x="109" y="222"/>
                </a:lnTo>
                <a:close/>
                <a:moveTo>
                  <a:pt x="237" y="209"/>
                </a:moveTo>
                <a:lnTo>
                  <a:pt x="237" y="209"/>
                </a:lnTo>
                <a:lnTo>
                  <a:pt x="239" y="210"/>
                </a:lnTo>
                <a:lnTo>
                  <a:pt x="240" y="209"/>
                </a:lnTo>
                <a:lnTo>
                  <a:pt x="240" y="209"/>
                </a:lnTo>
                <a:lnTo>
                  <a:pt x="242" y="209"/>
                </a:lnTo>
                <a:lnTo>
                  <a:pt x="242" y="209"/>
                </a:lnTo>
                <a:lnTo>
                  <a:pt x="244" y="206"/>
                </a:lnTo>
                <a:lnTo>
                  <a:pt x="244" y="206"/>
                </a:lnTo>
                <a:lnTo>
                  <a:pt x="244" y="206"/>
                </a:lnTo>
                <a:lnTo>
                  <a:pt x="244" y="206"/>
                </a:lnTo>
                <a:lnTo>
                  <a:pt x="244" y="205"/>
                </a:lnTo>
                <a:lnTo>
                  <a:pt x="244" y="205"/>
                </a:lnTo>
                <a:lnTo>
                  <a:pt x="237" y="209"/>
                </a:lnTo>
                <a:lnTo>
                  <a:pt x="237" y="209"/>
                </a:lnTo>
                <a:close/>
                <a:moveTo>
                  <a:pt x="169" y="213"/>
                </a:moveTo>
                <a:lnTo>
                  <a:pt x="169" y="213"/>
                </a:lnTo>
                <a:lnTo>
                  <a:pt x="169" y="212"/>
                </a:lnTo>
                <a:lnTo>
                  <a:pt x="169" y="212"/>
                </a:lnTo>
                <a:lnTo>
                  <a:pt x="162" y="212"/>
                </a:lnTo>
                <a:lnTo>
                  <a:pt x="162" y="212"/>
                </a:lnTo>
                <a:lnTo>
                  <a:pt x="163" y="213"/>
                </a:lnTo>
                <a:lnTo>
                  <a:pt x="163" y="213"/>
                </a:lnTo>
                <a:lnTo>
                  <a:pt x="169" y="213"/>
                </a:lnTo>
                <a:lnTo>
                  <a:pt x="169" y="213"/>
                </a:lnTo>
                <a:close/>
                <a:moveTo>
                  <a:pt x="125" y="251"/>
                </a:moveTo>
                <a:lnTo>
                  <a:pt x="125" y="251"/>
                </a:lnTo>
                <a:lnTo>
                  <a:pt x="128" y="246"/>
                </a:lnTo>
                <a:lnTo>
                  <a:pt x="128" y="246"/>
                </a:lnTo>
                <a:lnTo>
                  <a:pt x="126" y="246"/>
                </a:lnTo>
                <a:lnTo>
                  <a:pt x="126" y="246"/>
                </a:lnTo>
                <a:lnTo>
                  <a:pt x="124" y="250"/>
                </a:lnTo>
                <a:lnTo>
                  <a:pt x="124" y="250"/>
                </a:lnTo>
                <a:lnTo>
                  <a:pt x="125" y="251"/>
                </a:lnTo>
                <a:lnTo>
                  <a:pt x="125" y="251"/>
                </a:lnTo>
                <a:close/>
                <a:moveTo>
                  <a:pt x="240" y="200"/>
                </a:moveTo>
                <a:lnTo>
                  <a:pt x="240" y="200"/>
                </a:lnTo>
                <a:lnTo>
                  <a:pt x="237" y="205"/>
                </a:lnTo>
                <a:lnTo>
                  <a:pt x="237" y="205"/>
                </a:lnTo>
                <a:lnTo>
                  <a:pt x="237" y="205"/>
                </a:lnTo>
                <a:lnTo>
                  <a:pt x="237" y="205"/>
                </a:lnTo>
                <a:lnTo>
                  <a:pt x="243" y="203"/>
                </a:lnTo>
                <a:lnTo>
                  <a:pt x="243" y="203"/>
                </a:lnTo>
                <a:lnTo>
                  <a:pt x="240" y="200"/>
                </a:lnTo>
                <a:lnTo>
                  <a:pt x="240" y="200"/>
                </a:lnTo>
                <a:close/>
                <a:moveTo>
                  <a:pt x="122" y="261"/>
                </a:moveTo>
                <a:lnTo>
                  <a:pt x="122" y="261"/>
                </a:lnTo>
                <a:lnTo>
                  <a:pt x="124" y="257"/>
                </a:lnTo>
                <a:lnTo>
                  <a:pt x="124" y="257"/>
                </a:lnTo>
                <a:lnTo>
                  <a:pt x="124" y="256"/>
                </a:lnTo>
                <a:lnTo>
                  <a:pt x="122" y="254"/>
                </a:lnTo>
                <a:lnTo>
                  <a:pt x="122" y="254"/>
                </a:lnTo>
                <a:lnTo>
                  <a:pt x="122" y="260"/>
                </a:lnTo>
                <a:lnTo>
                  <a:pt x="122" y="260"/>
                </a:lnTo>
                <a:lnTo>
                  <a:pt x="122" y="261"/>
                </a:lnTo>
                <a:lnTo>
                  <a:pt x="122" y="261"/>
                </a:lnTo>
                <a:close/>
                <a:moveTo>
                  <a:pt x="257" y="55"/>
                </a:moveTo>
                <a:lnTo>
                  <a:pt x="257" y="55"/>
                </a:lnTo>
                <a:lnTo>
                  <a:pt x="256" y="48"/>
                </a:lnTo>
                <a:lnTo>
                  <a:pt x="256" y="48"/>
                </a:lnTo>
                <a:lnTo>
                  <a:pt x="256" y="55"/>
                </a:lnTo>
                <a:lnTo>
                  <a:pt x="256" y="55"/>
                </a:lnTo>
                <a:lnTo>
                  <a:pt x="257" y="55"/>
                </a:lnTo>
                <a:lnTo>
                  <a:pt x="257" y="55"/>
                </a:lnTo>
                <a:close/>
                <a:moveTo>
                  <a:pt x="102" y="230"/>
                </a:moveTo>
                <a:lnTo>
                  <a:pt x="102" y="230"/>
                </a:lnTo>
                <a:lnTo>
                  <a:pt x="107" y="224"/>
                </a:lnTo>
                <a:lnTo>
                  <a:pt x="107" y="224"/>
                </a:lnTo>
                <a:lnTo>
                  <a:pt x="105" y="223"/>
                </a:lnTo>
                <a:lnTo>
                  <a:pt x="105" y="223"/>
                </a:lnTo>
                <a:lnTo>
                  <a:pt x="104" y="226"/>
                </a:lnTo>
                <a:lnTo>
                  <a:pt x="102" y="230"/>
                </a:lnTo>
                <a:lnTo>
                  <a:pt x="102" y="230"/>
                </a:lnTo>
                <a:close/>
                <a:moveTo>
                  <a:pt x="82" y="327"/>
                </a:moveTo>
                <a:lnTo>
                  <a:pt x="82" y="327"/>
                </a:lnTo>
                <a:lnTo>
                  <a:pt x="82" y="327"/>
                </a:lnTo>
                <a:lnTo>
                  <a:pt x="82" y="327"/>
                </a:lnTo>
                <a:lnTo>
                  <a:pt x="85" y="323"/>
                </a:lnTo>
                <a:lnTo>
                  <a:pt x="85" y="323"/>
                </a:lnTo>
                <a:lnTo>
                  <a:pt x="84" y="321"/>
                </a:lnTo>
                <a:lnTo>
                  <a:pt x="84" y="321"/>
                </a:lnTo>
                <a:lnTo>
                  <a:pt x="82" y="327"/>
                </a:lnTo>
                <a:lnTo>
                  <a:pt x="82" y="327"/>
                </a:lnTo>
                <a:close/>
                <a:moveTo>
                  <a:pt x="206" y="206"/>
                </a:moveTo>
                <a:lnTo>
                  <a:pt x="206" y="206"/>
                </a:lnTo>
                <a:lnTo>
                  <a:pt x="199" y="209"/>
                </a:lnTo>
                <a:lnTo>
                  <a:pt x="199" y="209"/>
                </a:lnTo>
                <a:lnTo>
                  <a:pt x="199" y="209"/>
                </a:lnTo>
                <a:lnTo>
                  <a:pt x="199" y="209"/>
                </a:lnTo>
                <a:lnTo>
                  <a:pt x="207" y="207"/>
                </a:lnTo>
                <a:lnTo>
                  <a:pt x="207" y="207"/>
                </a:lnTo>
                <a:lnTo>
                  <a:pt x="206" y="206"/>
                </a:lnTo>
                <a:lnTo>
                  <a:pt x="206" y="206"/>
                </a:lnTo>
                <a:close/>
                <a:moveTo>
                  <a:pt x="180" y="212"/>
                </a:moveTo>
                <a:lnTo>
                  <a:pt x="180" y="212"/>
                </a:lnTo>
                <a:lnTo>
                  <a:pt x="179" y="210"/>
                </a:lnTo>
                <a:lnTo>
                  <a:pt x="179" y="210"/>
                </a:lnTo>
                <a:lnTo>
                  <a:pt x="176" y="212"/>
                </a:lnTo>
                <a:lnTo>
                  <a:pt x="176" y="212"/>
                </a:lnTo>
                <a:lnTo>
                  <a:pt x="175" y="212"/>
                </a:lnTo>
                <a:lnTo>
                  <a:pt x="175" y="212"/>
                </a:lnTo>
                <a:lnTo>
                  <a:pt x="173" y="212"/>
                </a:lnTo>
                <a:lnTo>
                  <a:pt x="173" y="212"/>
                </a:lnTo>
                <a:lnTo>
                  <a:pt x="173" y="212"/>
                </a:lnTo>
                <a:lnTo>
                  <a:pt x="173" y="212"/>
                </a:lnTo>
                <a:lnTo>
                  <a:pt x="173" y="212"/>
                </a:lnTo>
                <a:lnTo>
                  <a:pt x="173" y="212"/>
                </a:lnTo>
                <a:lnTo>
                  <a:pt x="176" y="212"/>
                </a:lnTo>
                <a:lnTo>
                  <a:pt x="176" y="212"/>
                </a:lnTo>
                <a:lnTo>
                  <a:pt x="180" y="212"/>
                </a:lnTo>
                <a:lnTo>
                  <a:pt x="180" y="212"/>
                </a:lnTo>
                <a:close/>
                <a:moveTo>
                  <a:pt x="249" y="114"/>
                </a:moveTo>
                <a:lnTo>
                  <a:pt x="249" y="114"/>
                </a:lnTo>
                <a:lnTo>
                  <a:pt x="249" y="122"/>
                </a:lnTo>
                <a:lnTo>
                  <a:pt x="249" y="122"/>
                </a:lnTo>
                <a:lnTo>
                  <a:pt x="249" y="121"/>
                </a:lnTo>
                <a:lnTo>
                  <a:pt x="249" y="121"/>
                </a:lnTo>
                <a:lnTo>
                  <a:pt x="250" y="115"/>
                </a:lnTo>
                <a:lnTo>
                  <a:pt x="250" y="115"/>
                </a:lnTo>
                <a:lnTo>
                  <a:pt x="249" y="114"/>
                </a:lnTo>
                <a:lnTo>
                  <a:pt x="249" y="114"/>
                </a:lnTo>
                <a:close/>
                <a:moveTo>
                  <a:pt x="45" y="209"/>
                </a:moveTo>
                <a:lnTo>
                  <a:pt x="45" y="209"/>
                </a:lnTo>
                <a:lnTo>
                  <a:pt x="44" y="210"/>
                </a:lnTo>
                <a:lnTo>
                  <a:pt x="44" y="210"/>
                </a:lnTo>
                <a:lnTo>
                  <a:pt x="47" y="213"/>
                </a:lnTo>
                <a:lnTo>
                  <a:pt x="47" y="213"/>
                </a:lnTo>
                <a:lnTo>
                  <a:pt x="47" y="213"/>
                </a:lnTo>
                <a:lnTo>
                  <a:pt x="47" y="213"/>
                </a:lnTo>
                <a:lnTo>
                  <a:pt x="45" y="209"/>
                </a:lnTo>
                <a:lnTo>
                  <a:pt x="45" y="209"/>
                </a:lnTo>
                <a:close/>
                <a:moveTo>
                  <a:pt x="99" y="237"/>
                </a:moveTo>
                <a:lnTo>
                  <a:pt x="99" y="237"/>
                </a:lnTo>
                <a:lnTo>
                  <a:pt x="99" y="230"/>
                </a:lnTo>
                <a:lnTo>
                  <a:pt x="99" y="230"/>
                </a:lnTo>
                <a:lnTo>
                  <a:pt x="99" y="233"/>
                </a:lnTo>
                <a:lnTo>
                  <a:pt x="99" y="237"/>
                </a:lnTo>
                <a:lnTo>
                  <a:pt x="99" y="237"/>
                </a:lnTo>
                <a:close/>
                <a:moveTo>
                  <a:pt x="121" y="264"/>
                </a:moveTo>
                <a:lnTo>
                  <a:pt x="121" y="264"/>
                </a:lnTo>
                <a:lnTo>
                  <a:pt x="121" y="270"/>
                </a:lnTo>
                <a:lnTo>
                  <a:pt x="121" y="270"/>
                </a:lnTo>
                <a:lnTo>
                  <a:pt x="121" y="270"/>
                </a:lnTo>
                <a:lnTo>
                  <a:pt x="121" y="270"/>
                </a:lnTo>
                <a:lnTo>
                  <a:pt x="121" y="266"/>
                </a:lnTo>
                <a:lnTo>
                  <a:pt x="121" y="266"/>
                </a:lnTo>
                <a:lnTo>
                  <a:pt x="121" y="264"/>
                </a:lnTo>
                <a:lnTo>
                  <a:pt x="121" y="264"/>
                </a:lnTo>
                <a:close/>
                <a:moveTo>
                  <a:pt x="266" y="84"/>
                </a:moveTo>
                <a:lnTo>
                  <a:pt x="266" y="84"/>
                </a:lnTo>
                <a:lnTo>
                  <a:pt x="266" y="84"/>
                </a:lnTo>
                <a:lnTo>
                  <a:pt x="266" y="84"/>
                </a:lnTo>
                <a:lnTo>
                  <a:pt x="266" y="84"/>
                </a:lnTo>
                <a:lnTo>
                  <a:pt x="266" y="84"/>
                </a:lnTo>
                <a:lnTo>
                  <a:pt x="266" y="91"/>
                </a:lnTo>
                <a:lnTo>
                  <a:pt x="266" y="91"/>
                </a:lnTo>
                <a:lnTo>
                  <a:pt x="266" y="91"/>
                </a:lnTo>
                <a:lnTo>
                  <a:pt x="266" y="91"/>
                </a:lnTo>
                <a:lnTo>
                  <a:pt x="266" y="91"/>
                </a:lnTo>
                <a:lnTo>
                  <a:pt x="266" y="91"/>
                </a:lnTo>
                <a:lnTo>
                  <a:pt x="266" y="84"/>
                </a:lnTo>
                <a:lnTo>
                  <a:pt x="266" y="84"/>
                </a:lnTo>
                <a:close/>
                <a:moveTo>
                  <a:pt x="3" y="62"/>
                </a:moveTo>
                <a:lnTo>
                  <a:pt x="3" y="62"/>
                </a:lnTo>
                <a:lnTo>
                  <a:pt x="3" y="62"/>
                </a:lnTo>
                <a:lnTo>
                  <a:pt x="3" y="62"/>
                </a:lnTo>
                <a:lnTo>
                  <a:pt x="3" y="72"/>
                </a:lnTo>
                <a:lnTo>
                  <a:pt x="3" y="72"/>
                </a:lnTo>
                <a:lnTo>
                  <a:pt x="3" y="71"/>
                </a:lnTo>
                <a:lnTo>
                  <a:pt x="3" y="71"/>
                </a:lnTo>
                <a:lnTo>
                  <a:pt x="3" y="62"/>
                </a:lnTo>
                <a:lnTo>
                  <a:pt x="3" y="62"/>
                </a:lnTo>
                <a:close/>
                <a:moveTo>
                  <a:pt x="77" y="305"/>
                </a:moveTo>
                <a:lnTo>
                  <a:pt x="77" y="305"/>
                </a:lnTo>
                <a:lnTo>
                  <a:pt x="74" y="310"/>
                </a:lnTo>
                <a:lnTo>
                  <a:pt x="72" y="314"/>
                </a:lnTo>
                <a:lnTo>
                  <a:pt x="72" y="314"/>
                </a:lnTo>
                <a:lnTo>
                  <a:pt x="77" y="305"/>
                </a:lnTo>
                <a:lnTo>
                  <a:pt x="77" y="305"/>
                </a:lnTo>
                <a:close/>
                <a:moveTo>
                  <a:pt x="72" y="350"/>
                </a:moveTo>
                <a:lnTo>
                  <a:pt x="72" y="350"/>
                </a:lnTo>
                <a:lnTo>
                  <a:pt x="72" y="347"/>
                </a:lnTo>
                <a:lnTo>
                  <a:pt x="72" y="345"/>
                </a:lnTo>
                <a:lnTo>
                  <a:pt x="72" y="345"/>
                </a:lnTo>
                <a:lnTo>
                  <a:pt x="72" y="350"/>
                </a:lnTo>
                <a:lnTo>
                  <a:pt x="72" y="350"/>
                </a:lnTo>
                <a:close/>
                <a:moveTo>
                  <a:pt x="129" y="242"/>
                </a:moveTo>
                <a:lnTo>
                  <a:pt x="129" y="242"/>
                </a:lnTo>
                <a:lnTo>
                  <a:pt x="129" y="243"/>
                </a:lnTo>
                <a:lnTo>
                  <a:pt x="129" y="243"/>
                </a:lnTo>
                <a:lnTo>
                  <a:pt x="132" y="239"/>
                </a:lnTo>
                <a:lnTo>
                  <a:pt x="132" y="239"/>
                </a:lnTo>
                <a:lnTo>
                  <a:pt x="129" y="242"/>
                </a:lnTo>
                <a:lnTo>
                  <a:pt x="129" y="242"/>
                </a:lnTo>
                <a:close/>
                <a:moveTo>
                  <a:pt x="256" y="61"/>
                </a:moveTo>
                <a:lnTo>
                  <a:pt x="256" y="61"/>
                </a:lnTo>
                <a:lnTo>
                  <a:pt x="257" y="61"/>
                </a:lnTo>
                <a:lnTo>
                  <a:pt x="257" y="61"/>
                </a:lnTo>
                <a:lnTo>
                  <a:pt x="257" y="58"/>
                </a:lnTo>
                <a:lnTo>
                  <a:pt x="257" y="58"/>
                </a:lnTo>
                <a:lnTo>
                  <a:pt x="257" y="58"/>
                </a:lnTo>
                <a:lnTo>
                  <a:pt x="256" y="57"/>
                </a:lnTo>
                <a:lnTo>
                  <a:pt x="256" y="57"/>
                </a:lnTo>
                <a:lnTo>
                  <a:pt x="256" y="61"/>
                </a:lnTo>
                <a:lnTo>
                  <a:pt x="256" y="61"/>
                </a:lnTo>
                <a:close/>
                <a:moveTo>
                  <a:pt x="247" y="55"/>
                </a:moveTo>
                <a:lnTo>
                  <a:pt x="247" y="55"/>
                </a:lnTo>
                <a:lnTo>
                  <a:pt x="247" y="57"/>
                </a:lnTo>
                <a:lnTo>
                  <a:pt x="247" y="57"/>
                </a:lnTo>
                <a:lnTo>
                  <a:pt x="249" y="61"/>
                </a:lnTo>
                <a:lnTo>
                  <a:pt x="249" y="61"/>
                </a:lnTo>
                <a:lnTo>
                  <a:pt x="247" y="55"/>
                </a:lnTo>
                <a:lnTo>
                  <a:pt x="247" y="55"/>
                </a:lnTo>
                <a:close/>
                <a:moveTo>
                  <a:pt x="68" y="357"/>
                </a:moveTo>
                <a:lnTo>
                  <a:pt x="68" y="357"/>
                </a:lnTo>
                <a:lnTo>
                  <a:pt x="68" y="358"/>
                </a:lnTo>
                <a:lnTo>
                  <a:pt x="68" y="358"/>
                </a:lnTo>
                <a:lnTo>
                  <a:pt x="68" y="359"/>
                </a:lnTo>
                <a:lnTo>
                  <a:pt x="68" y="359"/>
                </a:lnTo>
                <a:lnTo>
                  <a:pt x="70" y="359"/>
                </a:lnTo>
                <a:lnTo>
                  <a:pt x="70" y="359"/>
                </a:lnTo>
                <a:lnTo>
                  <a:pt x="70" y="357"/>
                </a:lnTo>
                <a:lnTo>
                  <a:pt x="70" y="357"/>
                </a:lnTo>
                <a:lnTo>
                  <a:pt x="70" y="357"/>
                </a:lnTo>
                <a:lnTo>
                  <a:pt x="70" y="357"/>
                </a:lnTo>
                <a:lnTo>
                  <a:pt x="68" y="357"/>
                </a:lnTo>
                <a:lnTo>
                  <a:pt x="68" y="357"/>
                </a:lnTo>
                <a:close/>
                <a:moveTo>
                  <a:pt x="249" y="41"/>
                </a:moveTo>
                <a:lnTo>
                  <a:pt x="249" y="41"/>
                </a:lnTo>
                <a:lnTo>
                  <a:pt x="249" y="40"/>
                </a:lnTo>
                <a:lnTo>
                  <a:pt x="247" y="38"/>
                </a:lnTo>
                <a:lnTo>
                  <a:pt x="247" y="38"/>
                </a:lnTo>
                <a:lnTo>
                  <a:pt x="247" y="40"/>
                </a:lnTo>
                <a:lnTo>
                  <a:pt x="249" y="41"/>
                </a:lnTo>
                <a:lnTo>
                  <a:pt x="249" y="41"/>
                </a:lnTo>
                <a:close/>
                <a:moveTo>
                  <a:pt x="227" y="215"/>
                </a:moveTo>
                <a:lnTo>
                  <a:pt x="227" y="215"/>
                </a:lnTo>
                <a:lnTo>
                  <a:pt x="226" y="213"/>
                </a:lnTo>
                <a:lnTo>
                  <a:pt x="226" y="213"/>
                </a:lnTo>
                <a:lnTo>
                  <a:pt x="224" y="215"/>
                </a:lnTo>
                <a:lnTo>
                  <a:pt x="224" y="215"/>
                </a:lnTo>
                <a:lnTo>
                  <a:pt x="227" y="215"/>
                </a:lnTo>
                <a:lnTo>
                  <a:pt x="227" y="215"/>
                </a:lnTo>
                <a:close/>
                <a:moveTo>
                  <a:pt x="142" y="234"/>
                </a:moveTo>
                <a:lnTo>
                  <a:pt x="142" y="234"/>
                </a:lnTo>
                <a:lnTo>
                  <a:pt x="142" y="234"/>
                </a:lnTo>
                <a:lnTo>
                  <a:pt x="142" y="234"/>
                </a:lnTo>
                <a:lnTo>
                  <a:pt x="139" y="236"/>
                </a:lnTo>
                <a:lnTo>
                  <a:pt x="139" y="236"/>
                </a:lnTo>
                <a:lnTo>
                  <a:pt x="139" y="236"/>
                </a:lnTo>
                <a:lnTo>
                  <a:pt x="139" y="236"/>
                </a:lnTo>
                <a:lnTo>
                  <a:pt x="142" y="234"/>
                </a:lnTo>
                <a:lnTo>
                  <a:pt x="142" y="234"/>
                </a:lnTo>
                <a:close/>
                <a:moveTo>
                  <a:pt x="219" y="202"/>
                </a:moveTo>
                <a:lnTo>
                  <a:pt x="219" y="202"/>
                </a:lnTo>
                <a:lnTo>
                  <a:pt x="220" y="202"/>
                </a:lnTo>
                <a:lnTo>
                  <a:pt x="223" y="200"/>
                </a:lnTo>
                <a:lnTo>
                  <a:pt x="223" y="200"/>
                </a:lnTo>
                <a:lnTo>
                  <a:pt x="219" y="202"/>
                </a:lnTo>
                <a:lnTo>
                  <a:pt x="219" y="202"/>
                </a:lnTo>
                <a:close/>
                <a:moveTo>
                  <a:pt x="217" y="220"/>
                </a:moveTo>
                <a:lnTo>
                  <a:pt x="217" y="220"/>
                </a:lnTo>
                <a:lnTo>
                  <a:pt x="217" y="219"/>
                </a:lnTo>
                <a:lnTo>
                  <a:pt x="217" y="219"/>
                </a:lnTo>
                <a:lnTo>
                  <a:pt x="215" y="220"/>
                </a:lnTo>
                <a:lnTo>
                  <a:pt x="215" y="220"/>
                </a:lnTo>
                <a:lnTo>
                  <a:pt x="216" y="220"/>
                </a:lnTo>
                <a:lnTo>
                  <a:pt x="216" y="220"/>
                </a:lnTo>
                <a:lnTo>
                  <a:pt x="217" y="220"/>
                </a:lnTo>
                <a:lnTo>
                  <a:pt x="217" y="220"/>
                </a:lnTo>
                <a:close/>
                <a:moveTo>
                  <a:pt x="38" y="190"/>
                </a:moveTo>
                <a:lnTo>
                  <a:pt x="38" y="190"/>
                </a:lnTo>
                <a:lnTo>
                  <a:pt x="41" y="192"/>
                </a:lnTo>
                <a:lnTo>
                  <a:pt x="41" y="192"/>
                </a:lnTo>
                <a:lnTo>
                  <a:pt x="38" y="190"/>
                </a:lnTo>
                <a:lnTo>
                  <a:pt x="38" y="190"/>
                </a:lnTo>
                <a:close/>
                <a:moveTo>
                  <a:pt x="229" y="8"/>
                </a:moveTo>
                <a:lnTo>
                  <a:pt x="229" y="8"/>
                </a:lnTo>
                <a:lnTo>
                  <a:pt x="230" y="8"/>
                </a:lnTo>
                <a:lnTo>
                  <a:pt x="230" y="8"/>
                </a:lnTo>
                <a:lnTo>
                  <a:pt x="230" y="8"/>
                </a:lnTo>
                <a:lnTo>
                  <a:pt x="229" y="8"/>
                </a:lnTo>
                <a:lnTo>
                  <a:pt x="229" y="8"/>
                </a:lnTo>
                <a:close/>
                <a:moveTo>
                  <a:pt x="155" y="213"/>
                </a:moveTo>
                <a:lnTo>
                  <a:pt x="155" y="213"/>
                </a:lnTo>
                <a:lnTo>
                  <a:pt x="158" y="213"/>
                </a:lnTo>
                <a:lnTo>
                  <a:pt x="158" y="213"/>
                </a:lnTo>
                <a:lnTo>
                  <a:pt x="158" y="213"/>
                </a:lnTo>
                <a:lnTo>
                  <a:pt x="158" y="213"/>
                </a:lnTo>
                <a:lnTo>
                  <a:pt x="155" y="213"/>
                </a:lnTo>
                <a:lnTo>
                  <a:pt x="155" y="213"/>
                </a:lnTo>
                <a:close/>
                <a:moveTo>
                  <a:pt x="261" y="134"/>
                </a:moveTo>
                <a:lnTo>
                  <a:pt x="261" y="134"/>
                </a:lnTo>
                <a:lnTo>
                  <a:pt x="260" y="134"/>
                </a:lnTo>
                <a:lnTo>
                  <a:pt x="260" y="134"/>
                </a:lnTo>
                <a:lnTo>
                  <a:pt x="260" y="135"/>
                </a:lnTo>
                <a:lnTo>
                  <a:pt x="260" y="135"/>
                </a:lnTo>
                <a:lnTo>
                  <a:pt x="261" y="135"/>
                </a:lnTo>
                <a:lnTo>
                  <a:pt x="261" y="135"/>
                </a:lnTo>
                <a:lnTo>
                  <a:pt x="261" y="134"/>
                </a:lnTo>
                <a:lnTo>
                  <a:pt x="261" y="134"/>
                </a:lnTo>
                <a:close/>
                <a:moveTo>
                  <a:pt x="247" y="27"/>
                </a:moveTo>
                <a:lnTo>
                  <a:pt x="247" y="27"/>
                </a:lnTo>
                <a:lnTo>
                  <a:pt x="249" y="27"/>
                </a:lnTo>
                <a:lnTo>
                  <a:pt x="249" y="27"/>
                </a:lnTo>
                <a:lnTo>
                  <a:pt x="247" y="27"/>
                </a:lnTo>
                <a:lnTo>
                  <a:pt x="247" y="27"/>
                </a:lnTo>
                <a:lnTo>
                  <a:pt x="247" y="27"/>
                </a:lnTo>
                <a:close/>
                <a:moveTo>
                  <a:pt x="261" y="153"/>
                </a:moveTo>
                <a:lnTo>
                  <a:pt x="261" y="153"/>
                </a:lnTo>
                <a:lnTo>
                  <a:pt x="261" y="153"/>
                </a:lnTo>
                <a:lnTo>
                  <a:pt x="261" y="153"/>
                </a:lnTo>
                <a:lnTo>
                  <a:pt x="261" y="152"/>
                </a:lnTo>
                <a:lnTo>
                  <a:pt x="261" y="152"/>
                </a:lnTo>
                <a:lnTo>
                  <a:pt x="261" y="152"/>
                </a:lnTo>
                <a:lnTo>
                  <a:pt x="261" y="152"/>
                </a:lnTo>
                <a:lnTo>
                  <a:pt x="261" y="153"/>
                </a:lnTo>
                <a:lnTo>
                  <a:pt x="261" y="153"/>
                </a:lnTo>
                <a:close/>
                <a:moveTo>
                  <a:pt x="121" y="213"/>
                </a:moveTo>
                <a:lnTo>
                  <a:pt x="121" y="213"/>
                </a:lnTo>
                <a:lnTo>
                  <a:pt x="121" y="215"/>
                </a:lnTo>
                <a:lnTo>
                  <a:pt x="121" y="215"/>
                </a:lnTo>
                <a:lnTo>
                  <a:pt x="122" y="213"/>
                </a:lnTo>
                <a:lnTo>
                  <a:pt x="122" y="213"/>
                </a:lnTo>
                <a:lnTo>
                  <a:pt x="122" y="213"/>
                </a:lnTo>
                <a:lnTo>
                  <a:pt x="122" y="213"/>
                </a:lnTo>
                <a:lnTo>
                  <a:pt x="121" y="213"/>
                </a:lnTo>
                <a:lnTo>
                  <a:pt x="121" y="213"/>
                </a:lnTo>
                <a:close/>
                <a:moveTo>
                  <a:pt x="247" y="210"/>
                </a:moveTo>
                <a:lnTo>
                  <a:pt x="247" y="210"/>
                </a:lnTo>
                <a:lnTo>
                  <a:pt x="247" y="210"/>
                </a:lnTo>
                <a:lnTo>
                  <a:pt x="247" y="210"/>
                </a:lnTo>
                <a:lnTo>
                  <a:pt x="249" y="209"/>
                </a:lnTo>
                <a:lnTo>
                  <a:pt x="249" y="209"/>
                </a:lnTo>
                <a:lnTo>
                  <a:pt x="247" y="209"/>
                </a:lnTo>
                <a:lnTo>
                  <a:pt x="247" y="209"/>
                </a:lnTo>
                <a:lnTo>
                  <a:pt x="247" y="210"/>
                </a:lnTo>
                <a:lnTo>
                  <a:pt x="247" y="210"/>
                </a:lnTo>
                <a:close/>
                <a:moveTo>
                  <a:pt x="246" y="44"/>
                </a:moveTo>
                <a:lnTo>
                  <a:pt x="246" y="44"/>
                </a:lnTo>
                <a:lnTo>
                  <a:pt x="246" y="44"/>
                </a:lnTo>
                <a:lnTo>
                  <a:pt x="246" y="44"/>
                </a:lnTo>
                <a:lnTo>
                  <a:pt x="246" y="44"/>
                </a:lnTo>
                <a:lnTo>
                  <a:pt x="246" y="44"/>
                </a:lnTo>
                <a:lnTo>
                  <a:pt x="246" y="44"/>
                </a:lnTo>
                <a:lnTo>
                  <a:pt x="246" y="44"/>
                </a:lnTo>
                <a:lnTo>
                  <a:pt x="246" y="44"/>
                </a:lnTo>
                <a:lnTo>
                  <a:pt x="246" y="44"/>
                </a:lnTo>
                <a:close/>
                <a:moveTo>
                  <a:pt x="125" y="244"/>
                </a:moveTo>
                <a:lnTo>
                  <a:pt x="125" y="244"/>
                </a:lnTo>
                <a:lnTo>
                  <a:pt x="125" y="244"/>
                </a:lnTo>
                <a:lnTo>
                  <a:pt x="125" y="244"/>
                </a:lnTo>
                <a:lnTo>
                  <a:pt x="124" y="244"/>
                </a:lnTo>
                <a:lnTo>
                  <a:pt x="124" y="244"/>
                </a:lnTo>
                <a:lnTo>
                  <a:pt x="124" y="244"/>
                </a:lnTo>
                <a:lnTo>
                  <a:pt x="124" y="244"/>
                </a:lnTo>
                <a:lnTo>
                  <a:pt x="125" y="244"/>
                </a:lnTo>
                <a:lnTo>
                  <a:pt x="125" y="244"/>
                </a:lnTo>
                <a:close/>
                <a:moveTo>
                  <a:pt x="43" y="195"/>
                </a:moveTo>
                <a:lnTo>
                  <a:pt x="43" y="195"/>
                </a:lnTo>
                <a:lnTo>
                  <a:pt x="43" y="195"/>
                </a:lnTo>
                <a:lnTo>
                  <a:pt x="43" y="195"/>
                </a:lnTo>
                <a:lnTo>
                  <a:pt x="43" y="193"/>
                </a:lnTo>
                <a:lnTo>
                  <a:pt x="43" y="193"/>
                </a:lnTo>
                <a:lnTo>
                  <a:pt x="43" y="193"/>
                </a:lnTo>
                <a:lnTo>
                  <a:pt x="43" y="193"/>
                </a:lnTo>
                <a:lnTo>
                  <a:pt x="43" y="195"/>
                </a:lnTo>
                <a:lnTo>
                  <a:pt x="43" y="195"/>
                </a:lnTo>
                <a:close/>
                <a:moveTo>
                  <a:pt x="64" y="371"/>
                </a:moveTo>
                <a:lnTo>
                  <a:pt x="64" y="371"/>
                </a:lnTo>
                <a:lnTo>
                  <a:pt x="64" y="371"/>
                </a:lnTo>
                <a:lnTo>
                  <a:pt x="64" y="371"/>
                </a:lnTo>
                <a:lnTo>
                  <a:pt x="64" y="371"/>
                </a:lnTo>
                <a:lnTo>
                  <a:pt x="64" y="371"/>
                </a:lnTo>
                <a:lnTo>
                  <a:pt x="64" y="371"/>
                </a:lnTo>
                <a:lnTo>
                  <a:pt x="64" y="371"/>
                </a:lnTo>
                <a:lnTo>
                  <a:pt x="64" y="371"/>
                </a:lnTo>
                <a:lnTo>
                  <a:pt x="64" y="371"/>
                </a:lnTo>
                <a:lnTo>
                  <a:pt x="64" y="371"/>
                </a:lnTo>
                <a:lnTo>
                  <a:pt x="64" y="37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2" name="Freeform 144"/>
          <p:cNvSpPr>
            <a:spLocks noEditPoints="1"/>
          </p:cNvSpPr>
          <p:nvPr/>
        </p:nvSpPr>
        <p:spPr bwMode="auto">
          <a:xfrm>
            <a:off x="5243931" y="3296758"/>
            <a:ext cx="497925" cy="632900"/>
          </a:xfrm>
          <a:custGeom>
            <a:avLst/>
            <a:gdLst>
              <a:gd name="T0" fmla="*/ 114 w 283"/>
              <a:gd name="T1" fmla="*/ 318 h 374"/>
              <a:gd name="T2" fmla="*/ 173 w 283"/>
              <a:gd name="T3" fmla="*/ 104 h 374"/>
              <a:gd name="T4" fmla="*/ 60 w 283"/>
              <a:gd name="T5" fmla="*/ 235 h 374"/>
              <a:gd name="T6" fmla="*/ 244 w 283"/>
              <a:gd name="T7" fmla="*/ 235 h 374"/>
              <a:gd name="T8" fmla="*/ 165 w 283"/>
              <a:gd name="T9" fmla="*/ 371 h 374"/>
              <a:gd name="T10" fmla="*/ 101 w 283"/>
              <a:gd name="T11" fmla="*/ 46 h 374"/>
              <a:gd name="T12" fmla="*/ 64 w 283"/>
              <a:gd name="T13" fmla="*/ 110 h 374"/>
              <a:gd name="T14" fmla="*/ 60 w 283"/>
              <a:gd name="T15" fmla="*/ 203 h 374"/>
              <a:gd name="T16" fmla="*/ 33 w 283"/>
              <a:gd name="T17" fmla="*/ 186 h 374"/>
              <a:gd name="T18" fmla="*/ 271 w 283"/>
              <a:gd name="T19" fmla="*/ 144 h 374"/>
              <a:gd name="T20" fmla="*/ 136 w 283"/>
              <a:gd name="T21" fmla="*/ 368 h 374"/>
              <a:gd name="T22" fmla="*/ 51 w 283"/>
              <a:gd name="T23" fmla="*/ 37 h 374"/>
              <a:gd name="T24" fmla="*/ 217 w 283"/>
              <a:gd name="T25" fmla="*/ 193 h 374"/>
              <a:gd name="T26" fmla="*/ 111 w 283"/>
              <a:gd name="T27" fmla="*/ 47 h 374"/>
              <a:gd name="T28" fmla="*/ 40 w 283"/>
              <a:gd name="T29" fmla="*/ 125 h 374"/>
              <a:gd name="T30" fmla="*/ 126 w 283"/>
              <a:gd name="T31" fmla="*/ 218 h 374"/>
              <a:gd name="T32" fmla="*/ 139 w 283"/>
              <a:gd name="T33" fmla="*/ 19 h 374"/>
              <a:gd name="T34" fmla="*/ 260 w 283"/>
              <a:gd name="T35" fmla="*/ 280 h 374"/>
              <a:gd name="T36" fmla="*/ 222 w 283"/>
              <a:gd name="T37" fmla="*/ 330 h 374"/>
              <a:gd name="T38" fmla="*/ 102 w 283"/>
              <a:gd name="T39" fmla="*/ 337 h 374"/>
              <a:gd name="T40" fmla="*/ 84 w 283"/>
              <a:gd name="T41" fmla="*/ 80 h 374"/>
              <a:gd name="T42" fmla="*/ 95 w 283"/>
              <a:gd name="T43" fmla="*/ 63 h 374"/>
              <a:gd name="T44" fmla="*/ 257 w 283"/>
              <a:gd name="T45" fmla="*/ 208 h 374"/>
              <a:gd name="T46" fmla="*/ 44 w 283"/>
              <a:gd name="T47" fmla="*/ 91 h 374"/>
              <a:gd name="T48" fmla="*/ 61 w 283"/>
              <a:gd name="T49" fmla="*/ 176 h 374"/>
              <a:gd name="T50" fmla="*/ 246 w 283"/>
              <a:gd name="T51" fmla="*/ 107 h 374"/>
              <a:gd name="T52" fmla="*/ 27 w 283"/>
              <a:gd name="T53" fmla="*/ 243 h 374"/>
              <a:gd name="T54" fmla="*/ 65 w 283"/>
              <a:gd name="T55" fmla="*/ 310 h 374"/>
              <a:gd name="T56" fmla="*/ 240 w 283"/>
              <a:gd name="T57" fmla="*/ 257 h 374"/>
              <a:gd name="T58" fmla="*/ 60 w 283"/>
              <a:gd name="T59" fmla="*/ 226 h 374"/>
              <a:gd name="T60" fmla="*/ 50 w 283"/>
              <a:gd name="T61" fmla="*/ 291 h 374"/>
              <a:gd name="T62" fmla="*/ 108 w 283"/>
              <a:gd name="T63" fmla="*/ 355 h 374"/>
              <a:gd name="T64" fmla="*/ 82 w 283"/>
              <a:gd name="T65" fmla="*/ 189 h 374"/>
              <a:gd name="T66" fmla="*/ 226 w 283"/>
              <a:gd name="T67" fmla="*/ 122 h 374"/>
              <a:gd name="T68" fmla="*/ 101 w 283"/>
              <a:gd name="T69" fmla="*/ 43 h 374"/>
              <a:gd name="T70" fmla="*/ 124 w 283"/>
              <a:gd name="T71" fmla="*/ 233 h 374"/>
              <a:gd name="T72" fmla="*/ 14 w 283"/>
              <a:gd name="T73" fmla="*/ 269 h 374"/>
              <a:gd name="T74" fmla="*/ 50 w 283"/>
              <a:gd name="T75" fmla="*/ 272 h 374"/>
              <a:gd name="T76" fmla="*/ 92 w 283"/>
              <a:gd name="T77" fmla="*/ 326 h 374"/>
              <a:gd name="T78" fmla="*/ 31 w 283"/>
              <a:gd name="T79" fmla="*/ 199 h 374"/>
              <a:gd name="T80" fmla="*/ 79 w 283"/>
              <a:gd name="T81" fmla="*/ 323 h 374"/>
              <a:gd name="T82" fmla="*/ 222 w 283"/>
              <a:gd name="T83" fmla="*/ 186 h 374"/>
              <a:gd name="T84" fmla="*/ 21 w 283"/>
              <a:gd name="T85" fmla="*/ 210 h 374"/>
              <a:gd name="T86" fmla="*/ 251 w 283"/>
              <a:gd name="T87" fmla="*/ 108 h 374"/>
              <a:gd name="T88" fmla="*/ 50 w 283"/>
              <a:gd name="T89" fmla="*/ 328 h 374"/>
              <a:gd name="T90" fmla="*/ 216 w 283"/>
              <a:gd name="T91" fmla="*/ 51 h 374"/>
              <a:gd name="T92" fmla="*/ 40 w 283"/>
              <a:gd name="T93" fmla="*/ 286 h 374"/>
              <a:gd name="T94" fmla="*/ 257 w 283"/>
              <a:gd name="T95" fmla="*/ 202 h 374"/>
              <a:gd name="T96" fmla="*/ 230 w 283"/>
              <a:gd name="T97" fmla="*/ 205 h 374"/>
              <a:gd name="T98" fmla="*/ 213 w 283"/>
              <a:gd name="T99" fmla="*/ 301 h 374"/>
              <a:gd name="T100" fmla="*/ 254 w 283"/>
              <a:gd name="T101" fmla="*/ 193 h 374"/>
              <a:gd name="T102" fmla="*/ 223 w 283"/>
              <a:gd name="T103" fmla="*/ 68 h 374"/>
              <a:gd name="T104" fmla="*/ 45 w 283"/>
              <a:gd name="T105" fmla="*/ 236 h 374"/>
              <a:gd name="T106" fmla="*/ 71 w 283"/>
              <a:gd name="T107" fmla="*/ 50 h 374"/>
              <a:gd name="T108" fmla="*/ 270 w 283"/>
              <a:gd name="T109" fmla="*/ 222 h 374"/>
              <a:gd name="T110" fmla="*/ 41 w 283"/>
              <a:gd name="T111" fmla="*/ 56 h 374"/>
              <a:gd name="T112" fmla="*/ 118 w 283"/>
              <a:gd name="T113" fmla="*/ 228 h 374"/>
              <a:gd name="T114" fmla="*/ 78 w 283"/>
              <a:gd name="T115" fmla="*/ 209 h 374"/>
              <a:gd name="T116" fmla="*/ 72 w 283"/>
              <a:gd name="T117" fmla="*/ 316 h 374"/>
              <a:gd name="T118" fmla="*/ 239 w 283"/>
              <a:gd name="T119" fmla="*/ 195 h 374"/>
              <a:gd name="T120" fmla="*/ 237 w 283"/>
              <a:gd name="T121" fmla="*/ 117 h 374"/>
              <a:gd name="T122" fmla="*/ 122 w 283"/>
              <a:gd name="T123" fmla="*/ 53 h 374"/>
              <a:gd name="T124" fmla="*/ 61 w 283"/>
              <a:gd name="T125" fmla="*/ 331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3" h="374">
                <a:moveTo>
                  <a:pt x="162" y="3"/>
                </a:moveTo>
                <a:lnTo>
                  <a:pt x="162" y="3"/>
                </a:lnTo>
                <a:lnTo>
                  <a:pt x="168" y="4"/>
                </a:lnTo>
                <a:lnTo>
                  <a:pt x="168" y="4"/>
                </a:lnTo>
                <a:lnTo>
                  <a:pt x="185" y="9"/>
                </a:lnTo>
                <a:lnTo>
                  <a:pt x="185" y="9"/>
                </a:lnTo>
                <a:lnTo>
                  <a:pt x="199" y="13"/>
                </a:lnTo>
                <a:lnTo>
                  <a:pt x="199" y="13"/>
                </a:lnTo>
                <a:lnTo>
                  <a:pt x="210" y="17"/>
                </a:lnTo>
                <a:lnTo>
                  <a:pt x="219" y="21"/>
                </a:lnTo>
                <a:lnTo>
                  <a:pt x="219" y="21"/>
                </a:lnTo>
                <a:lnTo>
                  <a:pt x="229" y="27"/>
                </a:lnTo>
                <a:lnTo>
                  <a:pt x="237" y="34"/>
                </a:lnTo>
                <a:lnTo>
                  <a:pt x="244" y="41"/>
                </a:lnTo>
                <a:lnTo>
                  <a:pt x="250" y="51"/>
                </a:lnTo>
                <a:lnTo>
                  <a:pt x="250" y="51"/>
                </a:lnTo>
                <a:lnTo>
                  <a:pt x="257" y="64"/>
                </a:lnTo>
                <a:lnTo>
                  <a:pt x="263" y="77"/>
                </a:lnTo>
                <a:lnTo>
                  <a:pt x="263" y="77"/>
                </a:lnTo>
                <a:lnTo>
                  <a:pt x="268" y="94"/>
                </a:lnTo>
                <a:lnTo>
                  <a:pt x="268" y="94"/>
                </a:lnTo>
                <a:lnTo>
                  <a:pt x="273" y="107"/>
                </a:lnTo>
                <a:lnTo>
                  <a:pt x="276" y="118"/>
                </a:lnTo>
                <a:lnTo>
                  <a:pt x="276" y="118"/>
                </a:lnTo>
                <a:lnTo>
                  <a:pt x="278" y="138"/>
                </a:lnTo>
                <a:lnTo>
                  <a:pt x="278" y="138"/>
                </a:lnTo>
                <a:lnTo>
                  <a:pt x="280" y="152"/>
                </a:lnTo>
                <a:lnTo>
                  <a:pt x="280" y="152"/>
                </a:lnTo>
                <a:lnTo>
                  <a:pt x="281" y="169"/>
                </a:lnTo>
                <a:lnTo>
                  <a:pt x="281" y="169"/>
                </a:lnTo>
                <a:lnTo>
                  <a:pt x="281" y="176"/>
                </a:lnTo>
                <a:lnTo>
                  <a:pt x="281" y="176"/>
                </a:lnTo>
                <a:lnTo>
                  <a:pt x="283" y="199"/>
                </a:lnTo>
                <a:lnTo>
                  <a:pt x="283" y="199"/>
                </a:lnTo>
                <a:lnTo>
                  <a:pt x="283" y="205"/>
                </a:lnTo>
                <a:lnTo>
                  <a:pt x="283" y="205"/>
                </a:lnTo>
                <a:lnTo>
                  <a:pt x="283" y="218"/>
                </a:lnTo>
                <a:lnTo>
                  <a:pt x="281" y="230"/>
                </a:lnTo>
                <a:lnTo>
                  <a:pt x="281" y="230"/>
                </a:lnTo>
                <a:lnTo>
                  <a:pt x="278" y="245"/>
                </a:lnTo>
                <a:lnTo>
                  <a:pt x="274" y="259"/>
                </a:lnTo>
                <a:lnTo>
                  <a:pt x="274" y="259"/>
                </a:lnTo>
                <a:lnTo>
                  <a:pt x="267" y="276"/>
                </a:lnTo>
                <a:lnTo>
                  <a:pt x="267" y="276"/>
                </a:lnTo>
                <a:lnTo>
                  <a:pt x="259" y="299"/>
                </a:lnTo>
                <a:lnTo>
                  <a:pt x="259" y="299"/>
                </a:lnTo>
                <a:lnTo>
                  <a:pt x="253" y="309"/>
                </a:lnTo>
                <a:lnTo>
                  <a:pt x="247" y="317"/>
                </a:lnTo>
                <a:lnTo>
                  <a:pt x="247" y="317"/>
                </a:lnTo>
                <a:lnTo>
                  <a:pt x="233" y="333"/>
                </a:lnTo>
                <a:lnTo>
                  <a:pt x="233" y="333"/>
                </a:lnTo>
                <a:lnTo>
                  <a:pt x="229" y="337"/>
                </a:lnTo>
                <a:lnTo>
                  <a:pt x="229" y="337"/>
                </a:lnTo>
                <a:lnTo>
                  <a:pt x="217" y="348"/>
                </a:lnTo>
                <a:lnTo>
                  <a:pt x="217" y="348"/>
                </a:lnTo>
                <a:lnTo>
                  <a:pt x="207" y="357"/>
                </a:lnTo>
                <a:lnTo>
                  <a:pt x="197" y="363"/>
                </a:lnTo>
                <a:lnTo>
                  <a:pt x="197" y="363"/>
                </a:lnTo>
                <a:lnTo>
                  <a:pt x="186" y="367"/>
                </a:lnTo>
                <a:lnTo>
                  <a:pt x="186" y="367"/>
                </a:lnTo>
                <a:lnTo>
                  <a:pt x="170" y="372"/>
                </a:lnTo>
                <a:lnTo>
                  <a:pt x="170" y="372"/>
                </a:lnTo>
                <a:lnTo>
                  <a:pt x="163" y="374"/>
                </a:lnTo>
                <a:lnTo>
                  <a:pt x="156" y="374"/>
                </a:lnTo>
                <a:lnTo>
                  <a:pt x="156" y="374"/>
                </a:lnTo>
                <a:lnTo>
                  <a:pt x="142" y="374"/>
                </a:lnTo>
                <a:lnTo>
                  <a:pt x="142" y="374"/>
                </a:lnTo>
                <a:lnTo>
                  <a:pt x="132" y="372"/>
                </a:lnTo>
                <a:lnTo>
                  <a:pt x="121" y="370"/>
                </a:lnTo>
                <a:lnTo>
                  <a:pt x="121" y="370"/>
                </a:lnTo>
                <a:lnTo>
                  <a:pt x="101" y="364"/>
                </a:lnTo>
                <a:lnTo>
                  <a:pt x="101" y="364"/>
                </a:lnTo>
                <a:lnTo>
                  <a:pt x="79" y="355"/>
                </a:lnTo>
                <a:lnTo>
                  <a:pt x="79" y="355"/>
                </a:lnTo>
                <a:lnTo>
                  <a:pt x="65" y="348"/>
                </a:lnTo>
                <a:lnTo>
                  <a:pt x="65" y="348"/>
                </a:lnTo>
                <a:lnTo>
                  <a:pt x="60" y="343"/>
                </a:lnTo>
                <a:lnTo>
                  <a:pt x="54" y="338"/>
                </a:lnTo>
                <a:lnTo>
                  <a:pt x="54" y="338"/>
                </a:lnTo>
                <a:lnTo>
                  <a:pt x="52" y="337"/>
                </a:lnTo>
                <a:lnTo>
                  <a:pt x="52" y="337"/>
                </a:lnTo>
                <a:lnTo>
                  <a:pt x="51" y="336"/>
                </a:lnTo>
                <a:lnTo>
                  <a:pt x="51" y="336"/>
                </a:lnTo>
                <a:lnTo>
                  <a:pt x="48" y="336"/>
                </a:lnTo>
                <a:lnTo>
                  <a:pt x="48" y="336"/>
                </a:lnTo>
                <a:lnTo>
                  <a:pt x="44" y="331"/>
                </a:lnTo>
                <a:lnTo>
                  <a:pt x="40" y="326"/>
                </a:lnTo>
                <a:lnTo>
                  <a:pt x="40" y="326"/>
                </a:lnTo>
                <a:lnTo>
                  <a:pt x="30" y="313"/>
                </a:lnTo>
                <a:lnTo>
                  <a:pt x="23" y="299"/>
                </a:lnTo>
                <a:lnTo>
                  <a:pt x="23" y="299"/>
                </a:lnTo>
                <a:lnTo>
                  <a:pt x="17" y="286"/>
                </a:lnTo>
                <a:lnTo>
                  <a:pt x="17" y="286"/>
                </a:lnTo>
                <a:lnTo>
                  <a:pt x="14" y="280"/>
                </a:lnTo>
                <a:lnTo>
                  <a:pt x="14" y="280"/>
                </a:lnTo>
                <a:lnTo>
                  <a:pt x="10" y="266"/>
                </a:lnTo>
                <a:lnTo>
                  <a:pt x="6" y="252"/>
                </a:lnTo>
                <a:lnTo>
                  <a:pt x="6" y="252"/>
                </a:lnTo>
                <a:lnTo>
                  <a:pt x="1" y="229"/>
                </a:lnTo>
                <a:lnTo>
                  <a:pt x="1" y="229"/>
                </a:lnTo>
                <a:lnTo>
                  <a:pt x="0" y="210"/>
                </a:lnTo>
                <a:lnTo>
                  <a:pt x="0" y="210"/>
                </a:lnTo>
                <a:lnTo>
                  <a:pt x="1" y="185"/>
                </a:lnTo>
                <a:lnTo>
                  <a:pt x="1" y="185"/>
                </a:lnTo>
                <a:lnTo>
                  <a:pt x="1" y="172"/>
                </a:lnTo>
                <a:lnTo>
                  <a:pt x="1" y="172"/>
                </a:lnTo>
                <a:lnTo>
                  <a:pt x="1" y="165"/>
                </a:lnTo>
                <a:lnTo>
                  <a:pt x="1" y="165"/>
                </a:lnTo>
                <a:lnTo>
                  <a:pt x="3" y="148"/>
                </a:lnTo>
                <a:lnTo>
                  <a:pt x="3" y="148"/>
                </a:lnTo>
                <a:lnTo>
                  <a:pt x="4" y="125"/>
                </a:lnTo>
                <a:lnTo>
                  <a:pt x="4" y="125"/>
                </a:lnTo>
                <a:lnTo>
                  <a:pt x="7" y="110"/>
                </a:lnTo>
                <a:lnTo>
                  <a:pt x="7" y="110"/>
                </a:lnTo>
                <a:lnTo>
                  <a:pt x="13" y="94"/>
                </a:lnTo>
                <a:lnTo>
                  <a:pt x="18" y="80"/>
                </a:lnTo>
                <a:lnTo>
                  <a:pt x="18" y="80"/>
                </a:lnTo>
                <a:lnTo>
                  <a:pt x="27" y="63"/>
                </a:lnTo>
                <a:lnTo>
                  <a:pt x="38" y="46"/>
                </a:lnTo>
                <a:lnTo>
                  <a:pt x="38" y="46"/>
                </a:lnTo>
                <a:lnTo>
                  <a:pt x="48" y="34"/>
                </a:lnTo>
                <a:lnTo>
                  <a:pt x="60" y="26"/>
                </a:lnTo>
                <a:lnTo>
                  <a:pt x="60" y="26"/>
                </a:lnTo>
                <a:lnTo>
                  <a:pt x="60" y="24"/>
                </a:lnTo>
                <a:lnTo>
                  <a:pt x="60" y="24"/>
                </a:lnTo>
                <a:lnTo>
                  <a:pt x="62" y="23"/>
                </a:lnTo>
                <a:lnTo>
                  <a:pt x="62" y="23"/>
                </a:lnTo>
                <a:lnTo>
                  <a:pt x="65" y="20"/>
                </a:lnTo>
                <a:lnTo>
                  <a:pt x="65" y="20"/>
                </a:lnTo>
                <a:lnTo>
                  <a:pt x="81" y="13"/>
                </a:lnTo>
                <a:lnTo>
                  <a:pt x="97" y="6"/>
                </a:lnTo>
                <a:lnTo>
                  <a:pt x="97" y="6"/>
                </a:lnTo>
                <a:lnTo>
                  <a:pt x="111" y="2"/>
                </a:lnTo>
                <a:lnTo>
                  <a:pt x="111" y="2"/>
                </a:lnTo>
                <a:lnTo>
                  <a:pt x="119" y="2"/>
                </a:lnTo>
                <a:lnTo>
                  <a:pt x="128" y="0"/>
                </a:lnTo>
                <a:lnTo>
                  <a:pt x="128" y="0"/>
                </a:lnTo>
                <a:lnTo>
                  <a:pt x="152" y="2"/>
                </a:lnTo>
                <a:lnTo>
                  <a:pt x="152" y="2"/>
                </a:lnTo>
                <a:lnTo>
                  <a:pt x="159" y="2"/>
                </a:lnTo>
                <a:lnTo>
                  <a:pt x="159" y="2"/>
                </a:lnTo>
                <a:lnTo>
                  <a:pt x="160" y="2"/>
                </a:lnTo>
                <a:lnTo>
                  <a:pt x="162" y="3"/>
                </a:lnTo>
                <a:lnTo>
                  <a:pt x="162" y="3"/>
                </a:lnTo>
                <a:lnTo>
                  <a:pt x="162" y="3"/>
                </a:lnTo>
                <a:lnTo>
                  <a:pt x="162" y="3"/>
                </a:lnTo>
                <a:close/>
                <a:moveTo>
                  <a:pt x="101" y="314"/>
                </a:moveTo>
                <a:lnTo>
                  <a:pt x="101" y="314"/>
                </a:lnTo>
                <a:lnTo>
                  <a:pt x="99" y="314"/>
                </a:lnTo>
                <a:lnTo>
                  <a:pt x="99" y="314"/>
                </a:lnTo>
                <a:lnTo>
                  <a:pt x="94" y="310"/>
                </a:lnTo>
                <a:lnTo>
                  <a:pt x="94" y="310"/>
                </a:lnTo>
                <a:lnTo>
                  <a:pt x="91" y="310"/>
                </a:lnTo>
                <a:lnTo>
                  <a:pt x="91" y="310"/>
                </a:lnTo>
                <a:lnTo>
                  <a:pt x="92" y="310"/>
                </a:lnTo>
                <a:lnTo>
                  <a:pt x="92" y="310"/>
                </a:lnTo>
                <a:lnTo>
                  <a:pt x="99" y="314"/>
                </a:lnTo>
                <a:lnTo>
                  <a:pt x="99" y="314"/>
                </a:lnTo>
                <a:lnTo>
                  <a:pt x="101" y="314"/>
                </a:lnTo>
                <a:lnTo>
                  <a:pt x="101" y="314"/>
                </a:lnTo>
                <a:lnTo>
                  <a:pt x="101" y="316"/>
                </a:lnTo>
                <a:lnTo>
                  <a:pt x="101" y="316"/>
                </a:lnTo>
                <a:lnTo>
                  <a:pt x="112" y="320"/>
                </a:lnTo>
                <a:lnTo>
                  <a:pt x="112" y="320"/>
                </a:lnTo>
                <a:lnTo>
                  <a:pt x="114" y="318"/>
                </a:lnTo>
                <a:lnTo>
                  <a:pt x="114" y="318"/>
                </a:lnTo>
                <a:lnTo>
                  <a:pt x="114" y="318"/>
                </a:lnTo>
                <a:lnTo>
                  <a:pt x="114" y="318"/>
                </a:lnTo>
                <a:lnTo>
                  <a:pt x="108" y="317"/>
                </a:lnTo>
                <a:lnTo>
                  <a:pt x="108" y="317"/>
                </a:lnTo>
                <a:lnTo>
                  <a:pt x="101" y="314"/>
                </a:lnTo>
                <a:lnTo>
                  <a:pt x="101" y="314"/>
                </a:lnTo>
                <a:lnTo>
                  <a:pt x="101" y="314"/>
                </a:lnTo>
                <a:lnTo>
                  <a:pt x="101" y="314"/>
                </a:lnTo>
                <a:close/>
                <a:moveTo>
                  <a:pt x="84" y="13"/>
                </a:moveTo>
                <a:lnTo>
                  <a:pt x="84" y="13"/>
                </a:lnTo>
                <a:lnTo>
                  <a:pt x="85" y="13"/>
                </a:lnTo>
                <a:lnTo>
                  <a:pt x="85" y="13"/>
                </a:lnTo>
                <a:lnTo>
                  <a:pt x="88" y="12"/>
                </a:lnTo>
                <a:lnTo>
                  <a:pt x="88" y="12"/>
                </a:lnTo>
                <a:lnTo>
                  <a:pt x="106" y="6"/>
                </a:lnTo>
                <a:lnTo>
                  <a:pt x="106" y="6"/>
                </a:lnTo>
                <a:lnTo>
                  <a:pt x="108" y="6"/>
                </a:lnTo>
                <a:lnTo>
                  <a:pt x="108" y="6"/>
                </a:lnTo>
                <a:lnTo>
                  <a:pt x="106" y="6"/>
                </a:lnTo>
                <a:lnTo>
                  <a:pt x="106" y="6"/>
                </a:lnTo>
                <a:lnTo>
                  <a:pt x="95" y="9"/>
                </a:lnTo>
                <a:lnTo>
                  <a:pt x="84" y="13"/>
                </a:lnTo>
                <a:lnTo>
                  <a:pt x="84" y="13"/>
                </a:lnTo>
                <a:lnTo>
                  <a:pt x="84" y="13"/>
                </a:lnTo>
                <a:lnTo>
                  <a:pt x="84" y="13"/>
                </a:lnTo>
                <a:lnTo>
                  <a:pt x="82" y="14"/>
                </a:lnTo>
                <a:lnTo>
                  <a:pt x="82" y="14"/>
                </a:lnTo>
                <a:lnTo>
                  <a:pt x="82" y="14"/>
                </a:lnTo>
                <a:lnTo>
                  <a:pt x="82" y="14"/>
                </a:lnTo>
                <a:lnTo>
                  <a:pt x="84" y="13"/>
                </a:lnTo>
                <a:lnTo>
                  <a:pt x="84" y="13"/>
                </a:lnTo>
                <a:close/>
                <a:moveTo>
                  <a:pt x="197" y="300"/>
                </a:moveTo>
                <a:lnTo>
                  <a:pt x="197" y="300"/>
                </a:lnTo>
                <a:lnTo>
                  <a:pt x="199" y="300"/>
                </a:lnTo>
                <a:lnTo>
                  <a:pt x="199" y="300"/>
                </a:lnTo>
                <a:lnTo>
                  <a:pt x="200" y="299"/>
                </a:lnTo>
                <a:lnTo>
                  <a:pt x="200" y="299"/>
                </a:lnTo>
                <a:lnTo>
                  <a:pt x="202" y="299"/>
                </a:lnTo>
                <a:lnTo>
                  <a:pt x="202" y="299"/>
                </a:lnTo>
                <a:lnTo>
                  <a:pt x="207" y="293"/>
                </a:lnTo>
                <a:lnTo>
                  <a:pt x="207" y="293"/>
                </a:lnTo>
                <a:lnTo>
                  <a:pt x="212" y="289"/>
                </a:lnTo>
                <a:lnTo>
                  <a:pt x="214" y="284"/>
                </a:lnTo>
                <a:lnTo>
                  <a:pt x="214" y="284"/>
                </a:lnTo>
                <a:lnTo>
                  <a:pt x="216" y="280"/>
                </a:lnTo>
                <a:lnTo>
                  <a:pt x="216" y="280"/>
                </a:lnTo>
                <a:lnTo>
                  <a:pt x="216" y="282"/>
                </a:lnTo>
                <a:lnTo>
                  <a:pt x="216" y="282"/>
                </a:lnTo>
                <a:lnTo>
                  <a:pt x="209" y="290"/>
                </a:lnTo>
                <a:lnTo>
                  <a:pt x="209" y="290"/>
                </a:lnTo>
                <a:lnTo>
                  <a:pt x="205" y="294"/>
                </a:lnTo>
                <a:lnTo>
                  <a:pt x="200" y="299"/>
                </a:lnTo>
                <a:lnTo>
                  <a:pt x="200" y="299"/>
                </a:lnTo>
                <a:lnTo>
                  <a:pt x="197" y="300"/>
                </a:lnTo>
                <a:lnTo>
                  <a:pt x="197" y="300"/>
                </a:lnTo>
                <a:lnTo>
                  <a:pt x="196" y="301"/>
                </a:lnTo>
                <a:lnTo>
                  <a:pt x="196" y="301"/>
                </a:lnTo>
                <a:lnTo>
                  <a:pt x="196" y="301"/>
                </a:lnTo>
                <a:lnTo>
                  <a:pt x="196" y="301"/>
                </a:lnTo>
                <a:lnTo>
                  <a:pt x="197" y="300"/>
                </a:lnTo>
                <a:lnTo>
                  <a:pt x="197" y="300"/>
                </a:lnTo>
                <a:close/>
                <a:moveTo>
                  <a:pt x="175" y="345"/>
                </a:moveTo>
                <a:lnTo>
                  <a:pt x="175" y="345"/>
                </a:lnTo>
                <a:lnTo>
                  <a:pt x="175" y="343"/>
                </a:lnTo>
                <a:lnTo>
                  <a:pt x="175" y="343"/>
                </a:lnTo>
                <a:lnTo>
                  <a:pt x="173" y="341"/>
                </a:lnTo>
                <a:lnTo>
                  <a:pt x="173" y="341"/>
                </a:lnTo>
                <a:lnTo>
                  <a:pt x="172" y="331"/>
                </a:lnTo>
                <a:lnTo>
                  <a:pt x="172" y="331"/>
                </a:lnTo>
                <a:lnTo>
                  <a:pt x="170" y="323"/>
                </a:lnTo>
                <a:lnTo>
                  <a:pt x="170" y="323"/>
                </a:lnTo>
                <a:lnTo>
                  <a:pt x="170" y="318"/>
                </a:lnTo>
                <a:lnTo>
                  <a:pt x="170" y="318"/>
                </a:lnTo>
                <a:lnTo>
                  <a:pt x="169" y="314"/>
                </a:lnTo>
                <a:lnTo>
                  <a:pt x="169" y="314"/>
                </a:lnTo>
                <a:lnTo>
                  <a:pt x="169" y="311"/>
                </a:lnTo>
                <a:lnTo>
                  <a:pt x="169" y="311"/>
                </a:lnTo>
                <a:lnTo>
                  <a:pt x="169" y="310"/>
                </a:lnTo>
                <a:lnTo>
                  <a:pt x="169" y="310"/>
                </a:lnTo>
                <a:lnTo>
                  <a:pt x="170" y="309"/>
                </a:lnTo>
                <a:lnTo>
                  <a:pt x="172" y="309"/>
                </a:lnTo>
                <a:lnTo>
                  <a:pt x="172" y="309"/>
                </a:lnTo>
                <a:lnTo>
                  <a:pt x="175" y="309"/>
                </a:lnTo>
                <a:lnTo>
                  <a:pt x="175" y="309"/>
                </a:lnTo>
                <a:lnTo>
                  <a:pt x="176" y="309"/>
                </a:lnTo>
                <a:lnTo>
                  <a:pt x="176" y="309"/>
                </a:lnTo>
                <a:lnTo>
                  <a:pt x="182" y="306"/>
                </a:lnTo>
                <a:lnTo>
                  <a:pt x="187" y="303"/>
                </a:lnTo>
                <a:lnTo>
                  <a:pt x="187" y="303"/>
                </a:lnTo>
                <a:lnTo>
                  <a:pt x="199" y="296"/>
                </a:lnTo>
                <a:lnTo>
                  <a:pt x="199" y="296"/>
                </a:lnTo>
                <a:lnTo>
                  <a:pt x="205" y="289"/>
                </a:lnTo>
                <a:lnTo>
                  <a:pt x="210" y="282"/>
                </a:lnTo>
                <a:lnTo>
                  <a:pt x="210" y="282"/>
                </a:lnTo>
                <a:lnTo>
                  <a:pt x="216" y="270"/>
                </a:lnTo>
                <a:lnTo>
                  <a:pt x="220" y="259"/>
                </a:lnTo>
                <a:lnTo>
                  <a:pt x="220" y="259"/>
                </a:lnTo>
                <a:lnTo>
                  <a:pt x="222" y="247"/>
                </a:lnTo>
                <a:lnTo>
                  <a:pt x="222" y="236"/>
                </a:lnTo>
                <a:lnTo>
                  <a:pt x="222" y="236"/>
                </a:lnTo>
                <a:lnTo>
                  <a:pt x="220" y="223"/>
                </a:lnTo>
                <a:lnTo>
                  <a:pt x="220" y="223"/>
                </a:lnTo>
                <a:lnTo>
                  <a:pt x="217" y="215"/>
                </a:lnTo>
                <a:lnTo>
                  <a:pt x="217" y="215"/>
                </a:lnTo>
                <a:lnTo>
                  <a:pt x="213" y="205"/>
                </a:lnTo>
                <a:lnTo>
                  <a:pt x="213" y="205"/>
                </a:lnTo>
                <a:lnTo>
                  <a:pt x="209" y="198"/>
                </a:lnTo>
                <a:lnTo>
                  <a:pt x="209" y="198"/>
                </a:lnTo>
                <a:lnTo>
                  <a:pt x="203" y="192"/>
                </a:lnTo>
                <a:lnTo>
                  <a:pt x="203" y="192"/>
                </a:lnTo>
                <a:lnTo>
                  <a:pt x="199" y="188"/>
                </a:lnTo>
                <a:lnTo>
                  <a:pt x="199" y="188"/>
                </a:lnTo>
                <a:lnTo>
                  <a:pt x="190" y="182"/>
                </a:lnTo>
                <a:lnTo>
                  <a:pt x="182" y="178"/>
                </a:lnTo>
                <a:lnTo>
                  <a:pt x="182" y="178"/>
                </a:lnTo>
                <a:lnTo>
                  <a:pt x="170" y="174"/>
                </a:lnTo>
                <a:lnTo>
                  <a:pt x="170" y="174"/>
                </a:lnTo>
                <a:lnTo>
                  <a:pt x="165" y="172"/>
                </a:lnTo>
                <a:lnTo>
                  <a:pt x="165" y="172"/>
                </a:lnTo>
                <a:lnTo>
                  <a:pt x="163" y="174"/>
                </a:lnTo>
                <a:lnTo>
                  <a:pt x="163" y="174"/>
                </a:lnTo>
                <a:lnTo>
                  <a:pt x="162" y="172"/>
                </a:lnTo>
                <a:lnTo>
                  <a:pt x="162" y="172"/>
                </a:lnTo>
                <a:lnTo>
                  <a:pt x="160" y="171"/>
                </a:lnTo>
                <a:lnTo>
                  <a:pt x="160" y="171"/>
                </a:lnTo>
                <a:lnTo>
                  <a:pt x="159" y="171"/>
                </a:lnTo>
                <a:lnTo>
                  <a:pt x="158" y="168"/>
                </a:lnTo>
                <a:lnTo>
                  <a:pt x="158" y="168"/>
                </a:lnTo>
                <a:lnTo>
                  <a:pt x="159" y="161"/>
                </a:lnTo>
                <a:lnTo>
                  <a:pt x="159" y="161"/>
                </a:lnTo>
                <a:lnTo>
                  <a:pt x="160" y="148"/>
                </a:lnTo>
                <a:lnTo>
                  <a:pt x="160" y="148"/>
                </a:lnTo>
                <a:lnTo>
                  <a:pt x="160" y="131"/>
                </a:lnTo>
                <a:lnTo>
                  <a:pt x="160" y="131"/>
                </a:lnTo>
                <a:lnTo>
                  <a:pt x="162" y="122"/>
                </a:lnTo>
                <a:lnTo>
                  <a:pt x="162" y="122"/>
                </a:lnTo>
                <a:lnTo>
                  <a:pt x="162" y="117"/>
                </a:lnTo>
                <a:lnTo>
                  <a:pt x="162" y="117"/>
                </a:lnTo>
                <a:lnTo>
                  <a:pt x="162" y="108"/>
                </a:lnTo>
                <a:lnTo>
                  <a:pt x="162" y="108"/>
                </a:lnTo>
                <a:lnTo>
                  <a:pt x="163" y="104"/>
                </a:lnTo>
                <a:lnTo>
                  <a:pt x="163" y="104"/>
                </a:lnTo>
                <a:lnTo>
                  <a:pt x="163" y="98"/>
                </a:lnTo>
                <a:lnTo>
                  <a:pt x="163" y="98"/>
                </a:lnTo>
                <a:lnTo>
                  <a:pt x="163" y="97"/>
                </a:lnTo>
                <a:lnTo>
                  <a:pt x="165" y="95"/>
                </a:lnTo>
                <a:lnTo>
                  <a:pt x="165" y="95"/>
                </a:lnTo>
                <a:lnTo>
                  <a:pt x="165" y="95"/>
                </a:lnTo>
                <a:lnTo>
                  <a:pt x="165" y="95"/>
                </a:lnTo>
                <a:lnTo>
                  <a:pt x="166" y="95"/>
                </a:lnTo>
                <a:lnTo>
                  <a:pt x="166" y="95"/>
                </a:lnTo>
                <a:lnTo>
                  <a:pt x="169" y="95"/>
                </a:lnTo>
                <a:lnTo>
                  <a:pt x="169" y="95"/>
                </a:lnTo>
                <a:lnTo>
                  <a:pt x="170" y="98"/>
                </a:lnTo>
                <a:lnTo>
                  <a:pt x="170" y="98"/>
                </a:lnTo>
                <a:lnTo>
                  <a:pt x="172" y="100"/>
                </a:lnTo>
                <a:lnTo>
                  <a:pt x="173" y="101"/>
                </a:lnTo>
                <a:lnTo>
                  <a:pt x="173" y="101"/>
                </a:lnTo>
                <a:lnTo>
                  <a:pt x="175" y="102"/>
                </a:lnTo>
                <a:lnTo>
                  <a:pt x="175" y="102"/>
                </a:lnTo>
                <a:lnTo>
                  <a:pt x="175" y="102"/>
                </a:lnTo>
                <a:lnTo>
                  <a:pt x="175" y="102"/>
                </a:lnTo>
                <a:lnTo>
                  <a:pt x="173" y="104"/>
                </a:lnTo>
                <a:lnTo>
                  <a:pt x="173" y="104"/>
                </a:lnTo>
                <a:lnTo>
                  <a:pt x="175" y="105"/>
                </a:lnTo>
                <a:lnTo>
                  <a:pt x="175" y="105"/>
                </a:lnTo>
                <a:lnTo>
                  <a:pt x="178" y="111"/>
                </a:lnTo>
                <a:lnTo>
                  <a:pt x="178" y="111"/>
                </a:lnTo>
                <a:lnTo>
                  <a:pt x="178" y="118"/>
                </a:lnTo>
                <a:lnTo>
                  <a:pt x="178" y="118"/>
                </a:lnTo>
                <a:lnTo>
                  <a:pt x="178" y="129"/>
                </a:lnTo>
                <a:lnTo>
                  <a:pt x="178" y="129"/>
                </a:lnTo>
                <a:lnTo>
                  <a:pt x="178" y="138"/>
                </a:lnTo>
                <a:lnTo>
                  <a:pt x="178" y="138"/>
                </a:lnTo>
                <a:lnTo>
                  <a:pt x="178" y="139"/>
                </a:lnTo>
                <a:lnTo>
                  <a:pt x="178" y="139"/>
                </a:lnTo>
                <a:lnTo>
                  <a:pt x="178" y="139"/>
                </a:lnTo>
                <a:lnTo>
                  <a:pt x="178" y="139"/>
                </a:lnTo>
                <a:lnTo>
                  <a:pt x="185" y="139"/>
                </a:lnTo>
                <a:lnTo>
                  <a:pt x="185" y="139"/>
                </a:lnTo>
                <a:lnTo>
                  <a:pt x="205" y="139"/>
                </a:lnTo>
                <a:lnTo>
                  <a:pt x="205" y="139"/>
                </a:lnTo>
                <a:lnTo>
                  <a:pt x="209" y="139"/>
                </a:lnTo>
                <a:lnTo>
                  <a:pt x="209" y="139"/>
                </a:lnTo>
                <a:lnTo>
                  <a:pt x="210" y="139"/>
                </a:lnTo>
                <a:lnTo>
                  <a:pt x="210" y="139"/>
                </a:lnTo>
                <a:lnTo>
                  <a:pt x="212" y="137"/>
                </a:lnTo>
                <a:lnTo>
                  <a:pt x="212" y="137"/>
                </a:lnTo>
                <a:lnTo>
                  <a:pt x="210" y="112"/>
                </a:lnTo>
                <a:lnTo>
                  <a:pt x="210" y="112"/>
                </a:lnTo>
                <a:lnTo>
                  <a:pt x="210" y="104"/>
                </a:lnTo>
                <a:lnTo>
                  <a:pt x="207" y="95"/>
                </a:lnTo>
                <a:lnTo>
                  <a:pt x="207" y="95"/>
                </a:lnTo>
                <a:lnTo>
                  <a:pt x="205" y="90"/>
                </a:lnTo>
                <a:lnTo>
                  <a:pt x="205" y="90"/>
                </a:lnTo>
                <a:lnTo>
                  <a:pt x="199" y="80"/>
                </a:lnTo>
                <a:lnTo>
                  <a:pt x="199" y="80"/>
                </a:lnTo>
                <a:lnTo>
                  <a:pt x="195" y="74"/>
                </a:lnTo>
                <a:lnTo>
                  <a:pt x="189" y="70"/>
                </a:lnTo>
                <a:lnTo>
                  <a:pt x="189" y="70"/>
                </a:lnTo>
                <a:lnTo>
                  <a:pt x="185" y="67"/>
                </a:lnTo>
                <a:lnTo>
                  <a:pt x="185" y="67"/>
                </a:lnTo>
                <a:lnTo>
                  <a:pt x="183" y="67"/>
                </a:lnTo>
                <a:lnTo>
                  <a:pt x="183" y="67"/>
                </a:lnTo>
                <a:lnTo>
                  <a:pt x="180" y="66"/>
                </a:lnTo>
                <a:lnTo>
                  <a:pt x="180" y="66"/>
                </a:lnTo>
                <a:lnTo>
                  <a:pt x="169" y="64"/>
                </a:lnTo>
                <a:lnTo>
                  <a:pt x="169" y="64"/>
                </a:lnTo>
                <a:lnTo>
                  <a:pt x="168" y="63"/>
                </a:lnTo>
                <a:lnTo>
                  <a:pt x="168" y="63"/>
                </a:lnTo>
                <a:lnTo>
                  <a:pt x="168" y="63"/>
                </a:lnTo>
                <a:lnTo>
                  <a:pt x="166" y="61"/>
                </a:lnTo>
                <a:lnTo>
                  <a:pt x="165" y="63"/>
                </a:lnTo>
                <a:lnTo>
                  <a:pt x="165" y="63"/>
                </a:lnTo>
                <a:lnTo>
                  <a:pt x="163" y="64"/>
                </a:lnTo>
                <a:lnTo>
                  <a:pt x="163" y="64"/>
                </a:lnTo>
                <a:lnTo>
                  <a:pt x="160" y="64"/>
                </a:lnTo>
                <a:lnTo>
                  <a:pt x="160" y="64"/>
                </a:lnTo>
                <a:lnTo>
                  <a:pt x="160" y="61"/>
                </a:lnTo>
                <a:lnTo>
                  <a:pt x="160" y="61"/>
                </a:lnTo>
                <a:lnTo>
                  <a:pt x="160" y="61"/>
                </a:lnTo>
                <a:lnTo>
                  <a:pt x="160" y="61"/>
                </a:lnTo>
                <a:lnTo>
                  <a:pt x="160" y="60"/>
                </a:lnTo>
                <a:lnTo>
                  <a:pt x="162" y="57"/>
                </a:lnTo>
                <a:lnTo>
                  <a:pt x="162" y="57"/>
                </a:lnTo>
                <a:lnTo>
                  <a:pt x="162" y="29"/>
                </a:lnTo>
                <a:lnTo>
                  <a:pt x="162" y="29"/>
                </a:lnTo>
                <a:lnTo>
                  <a:pt x="162" y="27"/>
                </a:lnTo>
                <a:lnTo>
                  <a:pt x="162" y="27"/>
                </a:lnTo>
                <a:lnTo>
                  <a:pt x="128" y="27"/>
                </a:lnTo>
                <a:lnTo>
                  <a:pt x="128" y="27"/>
                </a:lnTo>
                <a:lnTo>
                  <a:pt x="128" y="30"/>
                </a:lnTo>
                <a:lnTo>
                  <a:pt x="128" y="30"/>
                </a:lnTo>
                <a:lnTo>
                  <a:pt x="128" y="40"/>
                </a:lnTo>
                <a:lnTo>
                  <a:pt x="128" y="40"/>
                </a:lnTo>
                <a:lnTo>
                  <a:pt x="129" y="54"/>
                </a:lnTo>
                <a:lnTo>
                  <a:pt x="129" y="54"/>
                </a:lnTo>
                <a:lnTo>
                  <a:pt x="129" y="54"/>
                </a:lnTo>
                <a:lnTo>
                  <a:pt x="129" y="54"/>
                </a:lnTo>
                <a:lnTo>
                  <a:pt x="129" y="56"/>
                </a:lnTo>
                <a:lnTo>
                  <a:pt x="129" y="56"/>
                </a:lnTo>
                <a:lnTo>
                  <a:pt x="131" y="58"/>
                </a:lnTo>
                <a:lnTo>
                  <a:pt x="131" y="58"/>
                </a:lnTo>
                <a:lnTo>
                  <a:pt x="131" y="63"/>
                </a:lnTo>
                <a:lnTo>
                  <a:pt x="131" y="63"/>
                </a:lnTo>
                <a:lnTo>
                  <a:pt x="129" y="64"/>
                </a:lnTo>
                <a:lnTo>
                  <a:pt x="129" y="64"/>
                </a:lnTo>
                <a:lnTo>
                  <a:pt x="128" y="66"/>
                </a:lnTo>
                <a:lnTo>
                  <a:pt x="128" y="66"/>
                </a:lnTo>
                <a:lnTo>
                  <a:pt x="124" y="67"/>
                </a:lnTo>
                <a:lnTo>
                  <a:pt x="124" y="67"/>
                </a:lnTo>
                <a:lnTo>
                  <a:pt x="115" y="71"/>
                </a:lnTo>
                <a:lnTo>
                  <a:pt x="115" y="71"/>
                </a:lnTo>
                <a:lnTo>
                  <a:pt x="108" y="77"/>
                </a:lnTo>
                <a:lnTo>
                  <a:pt x="101" y="83"/>
                </a:lnTo>
                <a:lnTo>
                  <a:pt x="101" y="83"/>
                </a:lnTo>
                <a:lnTo>
                  <a:pt x="89" y="95"/>
                </a:lnTo>
                <a:lnTo>
                  <a:pt x="89" y="95"/>
                </a:lnTo>
                <a:lnTo>
                  <a:pt x="87" y="101"/>
                </a:lnTo>
                <a:lnTo>
                  <a:pt x="84" y="107"/>
                </a:lnTo>
                <a:lnTo>
                  <a:pt x="84" y="107"/>
                </a:lnTo>
                <a:lnTo>
                  <a:pt x="81" y="118"/>
                </a:lnTo>
                <a:lnTo>
                  <a:pt x="78" y="129"/>
                </a:lnTo>
                <a:lnTo>
                  <a:pt x="78" y="129"/>
                </a:lnTo>
                <a:lnTo>
                  <a:pt x="78" y="141"/>
                </a:lnTo>
                <a:lnTo>
                  <a:pt x="78" y="141"/>
                </a:lnTo>
                <a:lnTo>
                  <a:pt x="78" y="148"/>
                </a:lnTo>
                <a:lnTo>
                  <a:pt x="78" y="154"/>
                </a:lnTo>
                <a:lnTo>
                  <a:pt x="78" y="154"/>
                </a:lnTo>
                <a:lnTo>
                  <a:pt x="81" y="162"/>
                </a:lnTo>
                <a:lnTo>
                  <a:pt x="84" y="171"/>
                </a:lnTo>
                <a:lnTo>
                  <a:pt x="84" y="171"/>
                </a:lnTo>
                <a:lnTo>
                  <a:pt x="88" y="179"/>
                </a:lnTo>
                <a:lnTo>
                  <a:pt x="94" y="186"/>
                </a:lnTo>
                <a:lnTo>
                  <a:pt x="94" y="186"/>
                </a:lnTo>
                <a:lnTo>
                  <a:pt x="109" y="199"/>
                </a:lnTo>
                <a:lnTo>
                  <a:pt x="109" y="199"/>
                </a:lnTo>
                <a:lnTo>
                  <a:pt x="114" y="202"/>
                </a:lnTo>
                <a:lnTo>
                  <a:pt x="114" y="202"/>
                </a:lnTo>
                <a:lnTo>
                  <a:pt x="129" y="210"/>
                </a:lnTo>
                <a:lnTo>
                  <a:pt x="129" y="210"/>
                </a:lnTo>
                <a:lnTo>
                  <a:pt x="132" y="210"/>
                </a:lnTo>
                <a:lnTo>
                  <a:pt x="132" y="210"/>
                </a:lnTo>
                <a:lnTo>
                  <a:pt x="133" y="210"/>
                </a:lnTo>
                <a:lnTo>
                  <a:pt x="135" y="212"/>
                </a:lnTo>
                <a:lnTo>
                  <a:pt x="135" y="212"/>
                </a:lnTo>
                <a:lnTo>
                  <a:pt x="133" y="213"/>
                </a:lnTo>
                <a:lnTo>
                  <a:pt x="133" y="213"/>
                </a:lnTo>
                <a:lnTo>
                  <a:pt x="133" y="216"/>
                </a:lnTo>
                <a:lnTo>
                  <a:pt x="133" y="216"/>
                </a:lnTo>
                <a:lnTo>
                  <a:pt x="133" y="225"/>
                </a:lnTo>
                <a:lnTo>
                  <a:pt x="133" y="225"/>
                </a:lnTo>
                <a:lnTo>
                  <a:pt x="133" y="246"/>
                </a:lnTo>
                <a:lnTo>
                  <a:pt x="133" y="246"/>
                </a:lnTo>
                <a:lnTo>
                  <a:pt x="135" y="259"/>
                </a:lnTo>
                <a:lnTo>
                  <a:pt x="135" y="259"/>
                </a:lnTo>
                <a:lnTo>
                  <a:pt x="133" y="263"/>
                </a:lnTo>
                <a:lnTo>
                  <a:pt x="133" y="263"/>
                </a:lnTo>
                <a:lnTo>
                  <a:pt x="133" y="274"/>
                </a:lnTo>
                <a:lnTo>
                  <a:pt x="133" y="274"/>
                </a:lnTo>
                <a:lnTo>
                  <a:pt x="133" y="276"/>
                </a:lnTo>
                <a:lnTo>
                  <a:pt x="133" y="276"/>
                </a:lnTo>
                <a:lnTo>
                  <a:pt x="132" y="279"/>
                </a:lnTo>
                <a:lnTo>
                  <a:pt x="131" y="279"/>
                </a:lnTo>
                <a:lnTo>
                  <a:pt x="131" y="279"/>
                </a:lnTo>
                <a:lnTo>
                  <a:pt x="125" y="279"/>
                </a:lnTo>
                <a:lnTo>
                  <a:pt x="125" y="279"/>
                </a:lnTo>
                <a:lnTo>
                  <a:pt x="119" y="277"/>
                </a:lnTo>
                <a:lnTo>
                  <a:pt x="115" y="274"/>
                </a:lnTo>
                <a:lnTo>
                  <a:pt x="115" y="274"/>
                </a:lnTo>
                <a:lnTo>
                  <a:pt x="114" y="273"/>
                </a:lnTo>
                <a:lnTo>
                  <a:pt x="114" y="273"/>
                </a:lnTo>
                <a:lnTo>
                  <a:pt x="109" y="267"/>
                </a:lnTo>
                <a:lnTo>
                  <a:pt x="109" y="267"/>
                </a:lnTo>
                <a:lnTo>
                  <a:pt x="104" y="257"/>
                </a:lnTo>
                <a:lnTo>
                  <a:pt x="101" y="247"/>
                </a:lnTo>
                <a:lnTo>
                  <a:pt x="101" y="247"/>
                </a:lnTo>
                <a:lnTo>
                  <a:pt x="99" y="235"/>
                </a:lnTo>
                <a:lnTo>
                  <a:pt x="99" y="235"/>
                </a:lnTo>
                <a:lnTo>
                  <a:pt x="99" y="232"/>
                </a:lnTo>
                <a:lnTo>
                  <a:pt x="99" y="232"/>
                </a:lnTo>
                <a:lnTo>
                  <a:pt x="98" y="232"/>
                </a:lnTo>
                <a:lnTo>
                  <a:pt x="98" y="232"/>
                </a:lnTo>
                <a:lnTo>
                  <a:pt x="81" y="233"/>
                </a:lnTo>
                <a:lnTo>
                  <a:pt x="81" y="233"/>
                </a:lnTo>
                <a:lnTo>
                  <a:pt x="68" y="233"/>
                </a:lnTo>
                <a:lnTo>
                  <a:pt x="68" y="233"/>
                </a:lnTo>
                <a:lnTo>
                  <a:pt x="60" y="235"/>
                </a:lnTo>
                <a:lnTo>
                  <a:pt x="60" y="235"/>
                </a:lnTo>
                <a:lnTo>
                  <a:pt x="57" y="235"/>
                </a:lnTo>
                <a:lnTo>
                  <a:pt x="57" y="235"/>
                </a:lnTo>
                <a:lnTo>
                  <a:pt x="58" y="237"/>
                </a:lnTo>
                <a:lnTo>
                  <a:pt x="58" y="237"/>
                </a:lnTo>
                <a:lnTo>
                  <a:pt x="60" y="246"/>
                </a:lnTo>
                <a:lnTo>
                  <a:pt x="60" y="246"/>
                </a:lnTo>
                <a:lnTo>
                  <a:pt x="64" y="264"/>
                </a:lnTo>
                <a:lnTo>
                  <a:pt x="64" y="264"/>
                </a:lnTo>
                <a:lnTo>
                  <a:pt x="68" y="276"/>
                </a:lnTo>
                <a:lnTo>
                  <a:pt x="74" y="286"/>
                </a:lnTo>
                <a:lnTo>
                  <a:pt x="74" y="286"/>
                </a:lnTo>
                <a:lnTo>
                  <a:pt x="77" y="291"/>
                </a:lnTo>
                <a:lnTo>
                  <a:pt x="77" y="291"/>
                </a:lnTo>
                <a:lnTo>
                  <a:pt x="85" y="300"/>
                </a:lnTo>
                <a:lnTo>
                  <a:pt x="97" y="307"/>
                </a:lnTo>
                <a:lnTo>
                  <a:pt x="97" y="307"/>
                </a:lnTo>
                <a:lnTo>
                  <a:pt x="102" y="311"/>
                </a:lnTo>
                <a:lnTo>
                  <a:pt x="109" y="313"/>
                </a:lnTo>
                <a:lnTo>
                  <a:pt x="109" y="313"/>
                </a:lnTo>
                <a:lnTo>
                  <a:pt x="114" y="314"/>
                </a:lnTo>
                <a:lnTo>
                  <a:pt x="114" y="314"/>
                </a:lnTo>
                <a:lnTo>
                  <a:pt x="124" y="314"/>
                </a:lnTo>
                <a:lnTo>
                  <a:pt x="124" y="314"/>
                </a:lnTo>
                <a:lnTo>
                  <a:pt x="125" y="314"/>
                </a:lnTo>
                <a:lnTo>
                  <a:pt x="125" y="314"/>
                </a:lnTo>
                <a:lnTo>
                  <a:pt x="128" y="314"/>
                </a:lnTo>
                <a:lnTo>
                  <a:pt x="128" y="314"/>
                </a:lnTo>
                <a:lnTo>
                  <a:pt x="128" y="314"/>
                </a:lnTo>
                <a:lnTo>
                  <a:pt x="129" y="316"/>
                </a:lnTo>
                <a:lnTo>
                  <a:pt x="129" y="317"/>
                </a:lnTo>
                <a:lnTo>
                  <a:pt x="129" y="317"/>
                </a:lnTo>
                <a:lnTo>
                  <a:pt x="129" y="318"/>
                </a:lnTo>
                <a:lnTo>
                  <a:pt x="129" y="318"/>
                </a:lnTo>
                <a:lnTo>
                  <a:pt x="128" y="321"/>
                </a:lnTo>
                <a:lnTo>
                  <a:pt x="128" y="321"/>
                </a:lnTo>
                <a:lnTo>
                  <a:pt x="128" y="330"/>
                </a:lnTo>
                <a:lnTo>
                  <a:pt x="128" y="330"/>
                </a:lnTo>
                <a:lnTo>
                  <a:pt x="128" y="336"/>
                </a:lnTo>
                <a:lnTo>
                  <a:pt x="128" y="336"/>
                </a:lnTo>
                <a:lnTo>
                  <a:pt x="126" y="348"/>
                </a:lnTo>
                <a:lnTo>
                  <a:pt x="126" y="348"/>
                </a:lnTo>
                <a:lnTo>
                  <a:pt x="126" y="350"/>
                </a:lnTo>
                <a:lnTo>
                  <a:pt x="126" y="350"/>
                </a:lnTo>
                <a:lnTo>
                  <a:pt x="132" y="350"/>
                </a:lnTo>
                <a:lnTo>
                  <a:pt x="132" y="350"/>
                </a:lnTo>
                <a:lnTo>
                  <a:pt x="142" y="348"/>
                </a:lnTo>
                <a:lnTo>
                  <a:pt x="142" y="348"/>
                </a:lnTo>
                <a:lnTo>
                  <a:pt x="155" y="347"/>
                </a:lnTo>
                <a:lnTo>
                  <a:pt x="155" y="347"/>
                </a:lnTo>
                <a:lnTo>
                  <a:pt x="170" y="345"/>
                </a:lnTo>
                <a:lnTo>
                  <a:pt x="170" y="345"/>
                </a:lnTo>
                <a:lnTo>
                  <a:pt x="175" y="345"/>
                </a:lnTo>
                <a:lnTo>
                  <a:pt x="175" y="345"/>
                </a:lnTo>
                <a:close/>
                <a:moveTo>
                  <a:pt x="4" y="155"/>
                </a:moveTo>
                <a:lnTo>
                  <a:pt x="4" y="155"/>
                </a:lnTo>
                <a:lnTo>
                  <a:pt x="4" y="155"/>
                </a:lnTo>
                <a:lnTo>
                  <a:pt x="4" y="155"/>
                </a:lnTo>
                <a:lnTo>
                  <a:pt x="6" y="148"/>
                </a:lnTo>
                <a:lnTo>
                  <a:pt x="6" y="148"/>
                </a:lnTo>
                <a:lnTo>
                  <a:pt x="8" y="134"/>
                </a:lnTo>
                <a:lnTo>
                  <a:pt x="8" y="134"/>
                </a:lnTo>
                <a:lnTo>
                  <a:pt x="11" y="115"/>
                </a:lnTo>
                <a:lnTo>
                  <a:pt x="11" y="115"/>
                </a:lnTo>
                <a:lnTo>
                  <a:pt x="14" y="102"/>
                </a:lnTo>
                <a:lnTo>
                  <a:pt x="14" y="102"/>
                </a:lnTo>
                <a:lnTo>
                  <a:pt x="21" y="81"/>
                </a:lnTo>
                <a:lnTo>
                  <a:pt x="31" y="61"/>
                </a:lnTo>
                <a:lnTo>
                  <a:pt x="31" y="61"/>
                </a:lnTo>
                <a:lnTo>
                  <a:pt x="31" y="60"/>
                </a:lnTo>
                <a:lnTo>
                  <a:pt x="31" y="60"/>
                </a:lnTo>
                <a:lnTo>
                  <a:pt x="31" y="60"/>
                </a:lnTo>
                <a:lnTo>
                  <a:pt x="31" y="60"/>
                </a:lnTo>
                <a:lnTo>
                  <a:pt x="31" y="60"/>
                </a:lnTo>
                <a:lnTo>
                  <a:pt x="31" y="60"/>
                </a:lnTo>
                <a:lnTo>
                  <a:pt x="24" y="71"/>
                </a:lnTo>
                <a:lnTo>
                  <a:pt x="20" y="83"/>
                </a:lnTo>
                <a:lnTo>
                  <a:pt x="20" y="83"/>
                </a:lnTo>
                <a:lnTo>
                  <a:pt x="14" y="95"/>
                </a:lnTo>
                <a:lnTo>
                  <a:pt x="10" y="110"/>
                </a:lnTo>
                <a:lnTo>
                  <a:pt x="10" y="110"/>
                </a:lnTo>
                <a:lnTo>
                  <a:pt x="7" y="127"/>
                </a:lnTo>
                <a:lnTo>
                  <a:pt x="7" y="127"/>
                </a:lnTo>
                <a:lnTo>
                  <a:pt x="6" y="139"/>
                </a:lnTo>
                <a:lnTo>
                  <a:pt x="4" y="154"/>
                </a:lnTo>
                <a:lnTo>
                  <a:pt x="4" y="154"/>
                </a:lnTo>
                <a:lnTo>
                  <a:pt x="4" y="155"/>
                </a:lnTo>
                <a:lnTo>
                  <a:pt x="4" y="155"/>
                </a:lnTo>
                <a:close/>
                <a:moveTo>
                  <a:pt x="102" y="236"/>
                </a:moveTo>
                <a:lnTo>
                  <a:pt x="102" y="236"/>
                </a:lnTo>
                <a:lnTo>
                  <a:pt x="102" y="236"/>
                </a:lnTo>
                <a:lnTo>
                  <a:pt x="102" y="236"/>
                </a:lnTo>
                <a:lnTo>
                  <a:pt x="102" y="229"/>
                </a:lnTo>
                <a:lnTo>
                  <a:pt x="102" y="229"/>
                </a:lnTo>
                <a:lnTo>
                  <a:pt x="101" y="228"/>
                </a:lnTo>
                <a:lnTo>
                  <a:pt x="99" y="228"/>
                </a:lnTo>
                <a:lnTo>
                  <a:pt x="99" y="228"/>
                </a:lnTo>
                <a:lnTo>
                  <a:pt x="95" y="228"/>
                </a:lnTo>
                <a:lnTo>
                  <a:pt x="95" y="228"/>
                </a:lnTo>
                <a:lnTo>
                  <a:pt x="84" y="229"/>
                </a:lnTo>
                <a:lnTo>
                  <a:pt x="84" y="229"/>
                </a:lnTo>
                <a:lnTo>
                  <a:pt x="72" y="230"/>
                </a:lnTo>
                <a:lnTo>
                  <a:pt x="72" y="230"/>
                </a:lnTo>
                <a:lnTo>
                  <a:pt x="62" y="232"/>
                </a:lnTo>
                <a:lnTo>
                  <a:pt x="62" y="232"/>
                </a:lnTo>
                <a:lnTo>
                  <a:pt x="58" y="232"/>
                </a:lnTo>
                <a:lnTo>
                  <a:pt x="58" y="232"/>
                </a:lnTo>
                <a:lnTo>
                  <a:pt x="57" y="232"/>
                </a:lnTo>
                <a:lnTo>
                  <a:pt x="57" y="232"/>
                </a:lnTo>
                <a:lnTo>
                  <a:pt x="60" y="232"/>
                </a:lnTo>
                <a:lnTo>
                  <a:pt x="60" y="232"/>
                </a:lnTo>
                <a:lnTo>
                  <a:pt x="75" y="232"/>
                </a:lnTo>
                <a:lnTo>
                  <a:pt x="75" y="232"/>
                </a:lnTo>
                <a:lnTo>
                  <a:pt x="82" y="230"/>
                </a:lnTo>
                <a:lnTo>
                  <a:pt x="82" y="230"/>
                </a:lnTo>
                <a:lnTo>
                  <a:pt x="98" y="230"/>
                </a:lnTo>
                <a:lnTo>
                  <a:pt x="98" y="230"/>
                </a:lnTo>
                <a:lnTo>
                  <a:pt x="101" y="230"/>
                </a:lnTo>
                <a:lnTo>
                  <a:pt x="101" y="233"/>
                </a:lnTo>
                <a:lnTo>
                  <a:pt x="101" y="233"/>
                </a:lnTo>
                <a:lnTo>
                  <a:pt x="102" y="236"/>
                </a:lnTo>
                <a:lnTo>
                  <a:pt x="102" y="236"/>
                </a:lnTo>
                <a:close/>
                <a:moveTo>
                  <a:pt x="263" y="90"/>
                </a:moveTo>
                <a:lnTo>
                  <a:pt x="263" y="90"/>
                </a:lnTo>
                <a:lnTo>
                  <a:pt x="260" y="81"/>
                </a:lnTo>
                <a:lnTo>
                  <a:pt x="256" y="74"/>
                </a:lnTo>
                <a:lnTo>
                  <a:pt x="256" y="74"/>
                </a:lnTo>
                <a:lnTo>
                  <a:pt x="256" y="74"/>
                </a:lnTo>
                <a:lnTo>
                  <a:pt x="256" y="74"/>
                </a:lnTo>
                <a:lnTo>
                  <a:pt x="259" y="84"/>
                </a:lnTo>
                <a:lnTo>
                  <a:pt x="259" y="84"/>
                </a:lnTo>
                <a:lnTo>
                  <a:pt x="260" y="95"/>
                </a:lnTo>
                <a:lnTo>
                  <a:pt x="260" y="95"/>
                </a:lnTo>
                <a:lnTo>
                  <a:pt x="266" y="112"/>
                </a:lnTo>
                <a:lnTo>
                  <a:pt x="266" y="112"/>
                </a:lnTo>
                <a:lnTo>
                  <a:pt x="267" y="114"/>
                </a:lnTo>
                <a:lnTo>
                  <a:pt x="267" y="114"/>
                </a:lnTo>
                <a:lnTo>
                  <a:pt x="267" y="114"/>
                </a:lnTo>
                <a:lnTo>
                  <a:pt x="267" y="114"/>
                </a:lnTo>
                <a:lnTo>
                  <a:pt x="266" y="110"/>
                </a:lnTo>
                <a:lnTo>
                  <a:pt x="266" y="110"/>
                </a:lnTo>
                <a:lnTo>
                  <a:pt x="264" y="101"/>
                </a:lnTo>
                <a:lnTo>
                  <a:pt x="263" y="93"/>
                </a:lnTo>
                <a:lnTo>
                  <a:pt x="263" y="93"/>
                </a:lnTo>
                <a:lnTo>
                  <a:pt x="263" y="91"/>
                </a:lnTo>
                <a:lnTo>
                  <a:pt x="263" y="91"/>
                </a:lnTo>
                <a:lnTo>
                  <a:pt x="263" y="90"/>
                </a:lnTo>
                <a:lnTo>
                  <a:pt x="263" y="90"/>
                </a:lnTo>
                <a:close/>
                <a:moveTo>
                  <a:pt x="227" y="286"/>
                </a:moveTo>
                <a:lnTo>
                  <a:pt x="227" y="286"/>
                </a:lnTo>
                <a:lnTo>
                  <a:pt x="229" y="286"/>
                </a:lnTo>
                <a:lnTo>
                  <a:pt x="229" y="286"/>
                </a:lnTo>
                <a:lnTo>
                  <a:pt x="234" y="274"/>
                </a:lnTo>
                <a:lnTo>
                  <a:pt x="234" y="274"/>
                </a:lnTo>
                <a:lnTo>
                  <a:pt x="234" y="273"/>
                </a:lnTo>
                <a:lnTo>
                  <a:pt x="234" y="273"/>
                </a:lnTo>
                <a:lnTo>
                  <a:pt x="234" y="272"/>
                </a:lnTo>
                <a:lnTo>
                  <a:pt x="234" y="272"/>
                </a:lnTo>
                <a:lnTo>
                  <a:pt x="236" y="270"/>
                </a:lnTo>
                <a:lnTo>
                  <a:pt x="236" y="270"/>
                </a:lnTo>
                <a:lnTo>
                  <a:pt x="237" y="264"/>
                </a:lnTo>
                <a:lnTo>
                  <a:pt x="237" y="264"/>
                </a:lnTo>
                <a:lnTo>
                  <a:pt x="243" y="237"/>
                </a:lnTo>
                <a:lnTo>
                  <a:pt x="243" y="237"/>
                </a:lnTo>
                <a:lnTo>
                  <a:pt x="244" y="235"/>
                </a:lnTo>
                <a:lnTo>
                  <a:pt x="244" y="235"/>
                </a:lnTo>
                <a:lnTo>
                  <a:pt x="241" y="235"/>
                </a:lnTo>
                <a:lnTo>
                  <a:pt x="241" y="235"/>
                </a:lnTo>
                <a:lnTo>
                  <a:pt x="241" y="236"/>
                </a:lnTo>
                <a:lnTo>
                  <a:pt x="241" y="236"/>
                </a:lnTo>
                <a:lnTo>
                  <a:pt x="240" y="245"/>
                </a:lnTo>
                <a:lnTo>
                  <a:pt x="240" y="245"/>
                </a:lnTo>
                <a:lnTo>
                  <a:pt x="240" y="245"/>
                </a:lnTo>
                <a:lnTo>
                  <a:pt x="240" y="245"/>
                </a:lnTo>
                <a:lnTo>
                  <a:pt x="240" y="246"/>
                </a:lnTo>
                <a:lnTo>
                  <a:pt x="240" y="246"/>
                </a:lnTo>
                <a:lnTo>
                  <a:pt x="239" y="246"/>
                </a:lnTo>
                <a:lnTo>
                  <a:pt x="239" y="246"/>
                </a:lnTo>
                <a:lnTo>
                  <a:pt x="239" y="247"/>
                </a:lnTo>
                <a:lnTo>
                  <a:pt x="239" y="247"/>
                </a:lnTo>
                <a:lnTo>
                  <a:pt x="236" y="263"/>
                </a:lnTo>
                <a:lnTo>
                  <a:pt x="236" y="263"/>
                </a:lnTo>
                <a:lnTo>
                  <a:pt x="234" y="270"/>
                </a:lnTo>
                <a:lnTo>
                  <a:pt x="234" y="270"/>
                </a:lnTo>
                <a:lnTo>
                  <a:pt x="234" y="272"/>
                </a:lnTo>
                <a:lnTo>
                  <a:pt x="234" y="272"/>
                </a:lnTo>
                <a:lnTo>
                  <a:pt x="233" y="272"/>
                </a:lnTo>
                <a:lnTo>
                  <a:pt x="233" y="272"/>
                </a:lnTo>
                <a:lnTo>
                  <a:pt x="232" y="276"/>
                </a:lnTo>
                <a:lnTo>
                  <a:pt x="232" y="276"/>
                </a:lnTo>
                <a:lnTo>
                  <a:pt x="227" y="284"/>
                </a:lnTo>
                <a:lnTo>
                  <a:pt x="227" y="284"/>
                </a:lnTo>
                <a:lnTo>
                  <a:pt x="227" y="286"/>
                </a:lnTo>
                <a:lnTo>
                  <a:pt x="227" y="286"/>
                </a:lnTo>
                <a:close/>
                <a:moveTo>
                  <a:pt x="270" y="263"/>
                </a:moveTo>
                <a:lnTo>
                  <a:pt x="270" y="263"/>
                </a:lnTo>
                <a:lnTo>
                  <a:pt x="270" y="263"/>
                </a:lnTo>
                <a:lnTo>
                  <a:pt x="270" y="263"/>
                </a:lnTo>
                <a:lnTo>
                  <a:pt x="273" y="253"/>
                </a:lnTo>
                <a:lnTo>
                  <a:pt x="273" y="253"/>
                </a:lnTo>
                <a:lnTo>
                  <a:pt x="277" y="242"/>
                </a:lnTo>
                <a:lnTo>
                  <a:pt x="278" y="229"/>
                </a:lnTo>
                <a:lnTo>
                  <a:pt x="278" y="229"/>
                </a:lnTo>
                <a:lnTo>
                  <a:pt x="278" y="229"/>
                </a:lnTo>
                <a:lnTo>
                  <a:pt x="278" y="229"/>
                </a:lnTo>
                <a:lnTo>
                  <a:pt x="277" y="232"/>
                </a:lnTo>
                <a:lnTo>
                  <a:pt x="277" y="232"/>
                </a:lnTo>
                <a:lnTo>
                  <a:pt x="273" y="243"/>
                </a:lnTo>
                <a:lnTo>
                  <a:pt x="273" y="243"/>
                </a:lnTo>
                <a:lnTo>
                  <a:pt x="273" y="245"/>
                </a:lnTo>
                <a:lnTo>
                  <a:pt x="273" y="245"/>
                </a:lnTo>
                <a:lnTo>
                  <a:pt x="273" y="246"/>
                </a:lnTo>
                <a:lnTo>
                  <a:pt x="273" y="247"/>
                </a:lnTo>
                <a:lnTo>
                  <a:pt x="273" y="247"/>
                </a:lnTo>
                <a:lnTo>
                  <a:pt x="271" y="249"/>
                </a:lnTo>
                <a:lnTo>
                  <a:pt x="271" y="249"/>
                </a:lnTo>
                <a:lnTo>
                  <a:pt x="270" y="259"/>
                </a:lnTo>
                <a:lnTo>
                  <a:pt x="270" y="259"/>
                </a:lnTo>
                <a:lnTo>
                  <a:pt x="270" y="260"/>
                </a:lnTo>
                <a:lnTo>
                  <a:pt x="270" y="260"/>
                </a:lnTo>
                <a:lnTo>
                  <a:pt x="270" y="263"/>
                </a:lnTo>
                <a:lnTo>
                  <a:pt x="270" y="263"/>
                </a:lnTo>
                <a:close/>
                <a:moveTo>
                  <a:pt x="122" y="56"/>
                </a:moveTo>
                <a:lnTo>
                  <a:pt x="122" y="56"/>
                </a:lnTo>
                <a:lnTo>
                  <a:pt x="122" y="56"/>
                </a:lnTo>
                <a:lnTo>
                  <a:pt x="122" y="56"/>
                </a:lnTo>
                <a:lnTo>
                  <a:pt x="115" y="60"/>
                </a:lnTo>
                <a:lnTo>
                  <a:pt x="115" y="60"/>
                </a:lnTo>
                <a:lnTo>
                  <a:pt x="115" y="60"/>
                </a:lnTo>
                <a:lnTo>
                  <a:pt x="115" y="60"/>
                </a:lnTo>
                <a:lnTo>
                  <a:pt x="109" y="64"/>
                </a:lnTo>
                <a:lnTo>
                  <a:pt x="109" y="64"/>
                </a:lnTo>
                <a:lnTo>
                  <a:pt x="94" y="77"/>
                </a:lnTo>
                <a:lnTo>
                  <a:pt x="94" y="77"/>
                </a:lnTo>
                <a:lnTo>
                  <a:pt x="92" y="77"/>
                </a:lnTo>
                <a:lnTo>
                  <a:pt x="92" y="77"/>
                </a:lnTo>
                <a:lnTo>
                  <a:pt x="94" y="77"/>
                </a:lnTo>
                <a:lnTo>
                  <a:pt x="94" y="77"/>
                </a:lnTo>
                <a:lnTo>
                  <a:pt x="112" y="66"/>
                </a:lnTo>
                <a:lnTo>
                  <a:pt x="112" y="66"/>
                </a:lnTo>
                <a:lnTo>
                  <a:pt x="114" y="64"/>
                </a:lnTo>
                <a:lnTo>
                  <a:pt x="114" y="64"/>
                </a:lnTo>
                <a:lnTo>
                  <a:pt x="115" y="66"/>
                </a:lnTo>
                <a:lnTo>
                  <a:pt x="115" y="66"/>
                </a:lnTo>
                <a:lnTo>
                  <a:pt x="115" y="66"/>
                </a:lnTo>
                <a:lnTo>
                  <a:pt x="115" y="66"/>
                </a:lnTo>
                <a:lnTo>
                  <a:pt x="115" y="64"/>
                </a:lnTo>
                <a:lnTo>
                  <a:pt x="115" y="64"/>
                </a:lnTo>
                <a:lnTo>
                  <a:pt x="115" y="63"/>
                </a:lnTo>
                <a:lnTo>
                  <a:pt x="116" y="60"/>
                </a:lnTo>
                <a:lnTo>
                  <a:pt x="116" y="60"/>
                </a:lnTo>
                <a:lnTo>
                  <a:pt x="119" y="58"/>
                </a:lnTo>
                <a:lnTo>
                  <a:pt x="119" y="58"/>
                </a:lnTo>
                <a:lnTo>
                  <a:pt x="122" y="56"/>
                </a:lnTo>
                <a:lnTo>
                  <a:pt x="122" y="56"/>
                </a:lnTo>
                <a:close/>
                <a:moveTo>
                  <a:pt x="277" y="149"/>
                </a:moveTo>
                <a:lnTo>
                  <a:pt x="277" y="149"/>
                </a:lnTo>
                <a:lnTo>
                  <a:pt x="277" y="149"/>
                </a:lnTo>
                <a:lnTo>
                  <a:pt x="277" y="149"/>
                </a:lnTo>
                <a:lnTo>
                  <a:pt x="276" y="129"/>
                </a:lnTo>
                <a:lnTo>
                  <a:pt x="271" y="111"/>
                </a:lnTo>
                <a:lnTo>
                  <a:pt x="271" y="111"/>
                </a:lnTo>
                <a:lnTo>
                  <a:pt x="271" y="112"/>
                </a:lnTo>
                <a:lnTo>
                  <a:pt x="271" y="112"/>
                </a:lnTo>
                <a:lnTo>
                  <a:pt x="273" y="125"/>
                </a:lnTo>
                <a:lnTo>
                  <a:pt x="273" y="125"/>
                </a:lnTo>
                <a:lnTo>
                  <a:pt x="274" y="132"/>
                </a:lnTo>
                <a:lnTo>
                  <a:pt x="274" y="132"/>
                </a:lnTo>
                <a:lnTo>
                  <a:pt x="276" y="144"/>
                </a:lnTo>
                <a:lnTo>
                  <a:pt x="276" y="144"/>
                </a:lnTo>
                <a:lnTo>
                  <a:pt x="277" y="149"/>
                </a:lnTo>
                <a:lnTo>
                  <a:pt x="277" y="149"/>
                </a:lnTo>
                <a:close/>
                <a:moveTo>
                  <a:pt x="278" y="202"/>
                </a:moveTo>
                <a:lnTo>
                  <a:pt x="278" y="202"/>
                </a:lnTo>
                <a:lnTo>
                  <a:pt x="278" y="192"/>
                </a:lnTo>
                <a:lnTo>
                  <a:pt x="277" y="181"/>
                </a:lnTo>
                <a:lnTo>
                  <a:pt x="277" y="181"/>
                </a:lnTo>
                <a:lnTo>
                  <a:pt x="277" y="183"/>
                </a:lnTo>
                <a:lnTo>
                  <a:pt x="277" y="183"/>
                </a:lnTo>
                <a:lnTo>
                  <a:pt x="276" y="202"/>
                </a:lnTo>
                <a:lnTo>
                  <a:pt x="276" y="202"/>
                </a:lnTo>
                <a:lnTo>
                  <a:pt x="276" y="202"/>
                </a:lnTo>
                <a:lnTo>
                  <a:pt x="276" y="202"/>
                </a:lnTo>
                <a:lnTo>
                  <a:pt x="278" y="202"/>
                </a:lnTo>
                <a:lnTo>
                  <a:pt x="278" y="202"/>
                </a:lnTo>
                <a:close/>
                <a:moveTo>
                  <a:pt x="131" y="351"/>
                </a:moveTo>
                <a:lnTo>
                  <a:pt x="131" y="351"/>
                </a:lnTo>
                <a:lnTo>
                  <a:pt x="131" y="353"/>
                </a:lnTo>
                <a:lnTo>
                  <a:pt x="131" y="353"/>
                </a:lnTo>
                <a:lnTo>
                  <a:pt x="132" y="353"/>
                </a:lnTo>
                <a:lnTo>
                  <a:pt x="132" y="353"/>
                </a:lnTo>
                <a:lnTo>
                  <a:pt x="152" y="351"/>
                </a:lnTo>
                <a:lnTo>
                  <a:pt x="152" y="351"/>
                </a:lnTo>
                <a:lnTo>
                  <a:pt x="159" y="350"/>
                </a:lnTo>
                <a:lnTo>
                  <a:pt x="159" y="350"/>
                </a:lnTo>
                <a:lnTo>
                  <a:pt x="170" y="348"/>
                </a:lnTo>
                <a:lnTo>
                  <a:pt x="170" y="348"/>
                </a:lnTo>
                <a:lnTo>
                  <a:pt x="176" y="348"/>
                </a:lnTo>
                <a:lnTo>
                  <a:pt x="176" y="348"/>
                </a:lnTo>
                <a:lnTo>
                  <a:pt x="178" y="347"/>
                </a:lnTo>
                <a:lnTo>
                  <a:pt x="178" y="347"/>
                </a:lnTo>
                <a:lnTo>
                  <a:pt x="178" y="345"/>
                </a:lnTo>
                <a:lnTo>
                  <a:pt x="178" y="345"/>
                </a:lnTo>
                <a:lnTo>
                  <a:pt x="176" y="336"/>
                </a:lnTo>
                <a:lnTo>
                  <a:pt x="176" y="336"/>
                </a:lnTo>
                <a:lnTo>
                  <a:pt x="175" y="336"/>
                </a:lnTo>
                <a:lnTo>
                  <a:pt x="175" y="336"/>
                </a:lnTo>
                <a:lnTo>
                  <a:pt x="175" y="334"/>
                </a:lnTo>
                <a:lnTo>
                  <a:pt x="175" y="334"/>
                </a:lnTo>
                <a:lnTo>
                  <a:pt x="176" y="343"/>
                </a:lnTo>
                <a:lnTo>
                  <a:pt x="176" y="343"/>
                </a:lnTo>
                <a:lnTo>
                  <a:pt x="176" y="345"/>
                </a:lnTo>
                <a:lnTo>
                  <a:pt x="176" y="345"/>
                </a:lnTo>
                <a:lnTo>
                  <a:pt x="176" y="347"/>
                </a:lnTo>
                <a:lnTo>
                  <a:pt x="175" y="347"/>
                </a:lnTo>
                <a:lnTo>
                  <a:pt x="175" y="347"/>
                </a:lnTo>
                <a:lnTo>
                  <a:pt x="173" y="348"/>
                </a:lnTo>
                <a:lnTo>
                  <a:pt x="173" y="348"/>
                </a:lnTo>
                <a:lnTo>
                  <a:pt x="163" y="348"/>
                </a:lnTo>
                <a:lnTo>
                  <a:pt x="163" y="348"/>
                </a:lnTo>
                <a:lnTo>
                  <a:pt x="148" y="350"/>
                </a:lnTo>
                <a:lnTo>
                  <a:pt x="148" y="350"/>
                </a:lnTo>
                <a:lnTo>
                  <a:pt x="136" y="351"/>
                </a:lnTo>
                <a:lnTo>
                  <a:pt x="136" y="351"/>
                </a:lnTo>
                <a:lnTo>
                  <a:pt x="131" y="351"/>
                </a:lnTo>
                <a:lnTo>
                  <a:pt x="131" y="351"/>
                </a:lnTo>
                <a:close/>
                <a:moveTo>
                  <a:pt x="149" y="370"/>
                </a:moveTo>
                <a:lnTo>
                  <a:pt x="149" y="370"/>
                </a:lnTo>
                <a:lnTo>
                  <a:pt x="149" y="370"/>
                </a:lnTo>
                <a:lnTo>
                  <a:pt x="149" y="370"/>
                </a:lnTo>
                <a:lnTo>
                  <a:pt x="165" y="371"/>
                </a:lnTo>
                <a:lnTo>
                  <a:pt x="165" y="371"/>
                </a:lnTo>
                <a:lnTo>
                  <a:pt x="165" y="371"/>
                </a:lnTo>
                <a:lnTo>
                  <a:pt x="165" y="371"/>
                </a:lnTo>
                <a:lnTo>
                  <a:pt x="175" y="367"/>
                </a:lnTo>
                <a:lnTo>
                  <a:pt x="175" y="367"/>
                </a:lnTo>
                <a:lnTo>
                  <a:pt x="176" y="367"/>
                </a:lnTo>
                <a:lnTo>
                  <a:pt x="176" y="367"/>
                </a:lnTo>
                <a:lnTo>
                  <a:pt x="175" y="367"/>
                </a:lnTo>
                <a:lnTo>
                  <a:pt x="175" y="367"/>
                </a:lnTo>
                <a:lnTo>
                  <a:pt x="169" y="367"/>
                </a:lnTo>
                <a:lnTo>
                  <a:pt x="169" y="367"/>
                </a:lnTo>
                <a:lnTo>
                  <a:pt x="166" y="368"/>
                </a:lnTo>
                <a:lnTo>
                  <a:pt x="166" y="368"/>
                </a:lnTo>
                <a:lnTo>
                  <a:pt x="155" y="368"/>
                </a:lnTo>
                <a:lnTo>
                  <a:pt x="155" y="368"/>
                </a:lnTo>
                <a:lnTo>
                  <a:pt x="153" y="370"/>
                </a:lnTo>
                <a:lnTo>
                  <a:pt x="153" y="370"/>
                </a:lnTo>
                <a:lnTo>
                  <a:pt x="152" y="370"/>
                </a:lnTo>
                <a:lnTo>
                  <a:pt x="152" y="370"/>
                </a:lnTo>
                <a:lnTo>
                  <a:pt x="149" y="370"/>
                </a:lnTo>
                <a:lnTo>
                  <a:pt x="149" y="370"/>
                </a:lnTo>
                <a:close/>
                <a:moveTo>
                  <a:pt x="21" y="158"/>
                </a:moveTo>
                <a:lnTo>
                  <a:pt x="21" y="158"/>
                </a:lnTo>
                <a:lnTo>
                  <a:pt x="21" y="158"/>
                </a:lnTo>
                <a:lnTo>
                  <a:pt x="21" y="158"/>
                </a:lnTo>
                <a:lnTo>
                  <a:pt x="23" y="156"/>
                </a:lnTo>
                <a:lnTo>
                  <a:pt x="23" y="156"/>
                </a:lnTo>
                <a:lnTo>
                  <a:pt x="25" y="156"/>
                </a:lnTo>
                <a:lnTo>
                  <a:pt x="25" y="156"/>
                </a:lnTo>
                <a:lnTo>
                  <a:pt x="25" y="156"/>
                </a:lnTo>
                <a:lnTo>
                  <a:pt x="24" y="158"/>
                </a:lnTo>
                <a:lnTo>
                  <a:pt x="24" y="158"/>
                </a:lnTo>
                <a:lnTo>
                  <a:pt x="23" y="161"/>
                </a:lnTo>
                <a:lnTo>
                  <a:pt x="23" y="161"/>
                </a:lnTo>
                <a:lnTo>
                  <a:pt x="21" y="164"/>
                </a:lnTo>
                <a:lnTo>
                  <a:pt x="20" y="166"/>
                </a:lnTo>
                <a:lnTo>
                  <a:pt x="20" y="166"/>
                </a:lnTo>
                <a:lnTo>
                  <a:pt x="20" y="168"/>
                </a:lnTo>
                <a:lnTo>
                  <a:pt x="20" y="168"/>
                </a:lnTo>
                <a:lnTo>
                  <a:pt x="24" y="164"/>
                </a:lnTo>
                <a:lnTo>
                  <a:pt x="24" y="164"/>
                </a:lnTo>
                <a:lnTo>
                  <a:pt x="25" y="162"/>
                </a:lnTo>
                <a:lnTo>
                  <a:pt x="25" y="162"/>
                </a:lnTo>
                <a:lnTo>
                  <a:pt x="25" y="156"/>
                </a:lnTo>
                <a:lnTo>
                  <a:pt x="25" y="156"/>
                </a:lnTo>
                <a:lnTo>
                  <a:pt x="25" y="155"/>
                </a:lnTo>
                <a:lnTo>
                  <a:pt x="25" y="155"/>
                </a:lnTo>
                <a:lnTo>
                  <a:pt x="24" y="151"/>
                </a:lnTo>
                <a:lnTo>
                  <a:pt x="24" y="151"/>
                </a:lnTo>
                <a:lnTo>
                  <a:pt x="24" y="149"/>
                </a:lnTo>
                <a:lnTo>
                  <a:pt x="24" y="149"/>
                </a:lnTo>
                <a:lnTo>
                  <a:pt x="23" y="152"/>
                </a:lnTo>
                <a:lnTo>
                  <a:pt x="23" y="152"/>
                </a:lnTo>
                <a:lnTo>
                  <a:pt x="23" y="154"/>
                </a:lnTo>
                <a:lnTo>
                  <a:pt x="23" y="154"/>
                </a:lnTo>
                <a:lnTo>
                  <a:pt x="21" y="158"/>
                </a:lnTo>
                <a:lnTo>
                  <a:pt x="21" y="158"/>
                </a:lnTo>
                <a:close/>
                <a:moveTo>
                  <a:pt x="227" y="37"/>
                </a:moveTo>
                <a:lnTo>
                  <a:pt x="227" y="37"/>
                </a:lnTo>
                <a:lnTo>
                  <a:pt x="227" y="37"/>
                </a:lnTo>
                <a:lnTo>
                  <a:pt x="227" y="37"/>
                </a:lnTo>
                <a:lnTo>
                  <a:pt x="230" y="40"/>
                </a:lnTo>
                <a:lnTo>
                  <a:pt x="230" y="40"/>
                </a:lnTo>
                <a:lnTo>
                  <a:pt x="240" y="50"/>
                </a:lnTo>
                <a:lnTo>
                  <a:pt x="240" y="50"/>
                </a:lnTo>
                <a:lnTo>
                  <a:pt x="247" y="58"/>
                </a:lnTo>
                <a:lnTo>
                  <a:pt x="247" y="58"/>
                </a:lnTo>
                <a:lnTo>
                  <a:pt x="247" y="58"/>
                </a:lnTo>
                <a:lnTo>
                  <a:pt x="247" y="58"/>
                </a:lnTo>
                <a:lnTo>
                  <a:pt x="247" y="58"/>
                </a:lnTo>
                <a:lnTo>
                  <a:pt x="247" y="58"/>
                </a:lnTo>
                <a:lnTo>
                  <a:pt x="244" y="51"/>
                </a:lnTo>
                <a:lnTo>
                  <a:pt x="240" y="46"/>
                </a:lnTo>
                <a:lnTo>
                  <a:pt x="234" y="41"/>
                </a:lnTo>
                <a:lnTo>
                  <a:pt x="227" y="37"/>
                </a:lnTo>
                <a:lnTo>
                  <a:pt x="227" y="37"/>
                </a:lnTo>
                <a:close/>
                <a:moveTo>
                  <a:pt x="175" y="14"/>
                </a:moveTo>
                <a:lnTo>
                  <a:pt x="175" y="14"/>
                </a:lnTo>
                <a:lnTo>
                  <a:pt x="169" y="12"/>
                </a:lnTo>
                <a:lnTo>
                  <a:pt x="163" y="12"/>
                </a:lnTo>
                <a:lnTo>
                  <a:pt x="163" y="12"/>
                </a:lnTo>
                <a:lnTo>
                  <a:pt x="151" y="10"/>
                </a:lnTo>
                <a:lnTo>
                  <a:pt x="151" y="10"/>
                </a:lnTo>
                <a:lnTo>
                  <a:pt x="152" y="10"/>
                </a:lnTo>
                <a:lnTo>
                  <a:pt x="152" y="10"/>
                </a:lnTo>
                <a:lnTo>
                  <a:pt x="159" y="13"/>
                </a:lnTo>
                <a:lnTo>
                  <a:pt x="159" y="13"/>
                </a:lnTo>
                <a:lnTo>
                  <a:pt x="165" y="13"/>
                </a:lnTo>
                <a:lnTo>
                  <a:pt x="165" y="13"/>
                </a:lnTo>
                <a:lnTo>
                  <a:pt x="166" y="13"/>
                </a:lnTo>
                <a:lnTo>
                  <a:pt x="166" y="13"/>
                </a:lnTo>
                <a:lnTo>
                  <a:pt x="168" y="13"/>
                </a:lnTo>
                <a:lnTo>
                  <a:pt x="168" y="13"/>
                </a:lnTo>
                <a:lnTo>
                  <a:pt x="169" y="14"/>
                </a:lnTo>
                <a:lnTo>
                  <a:pt x="169" y="14"/>
                </a:lnTo>
                <a:lnTo>
                  <a:pt x="170" y="14"/>
                </a:lnTo>
                <a:lnTo>
                  <a:pt x="170" y="14"/>
                </a:lnTo>
                <a:lnTo>
                  <a:pt x="170" y="16"/>
                </a:lnTo>
                <a:lnTo>
                  <a:pt x="170" y="16"/>
                </a:lnTo>
                <a:lnTo>
                  <a:pt x="169" y="16"/>
                </a:lnTo>
                <a:lnTo>
                  <a:pt x="169" y="16"/>
                </a:lnTo>
                <a:lnTo>
                  <a:pt x="173" y="17"/>
                </a:lnTo>
                <a:lnTo>
                  <a:pt x="173" y="17"/>
                </a:lnTo>
                <a:lnTo>
                  <a:pt x="173" y="16"/>
                </a:lnTo>
                <a:lnTo>
                  <a:pt x="175" y="14"/>
                </a:lnTo>
                <a:lnTo>
                  <a:pt x="175" y="14"/>
                </a:lnTo>
                <a:close/>
                <a:moveTo>
                  <a:pt x="75" y="301"/>
                </a:moveTo>
                <a:lnTo>
                  <a:pt x="75" y="301"/>
                </a:lnTo>
                <a:lnTo>
                  <a:pt x="75" y="303"/>
                </a:lnTo>
                <a:lnTo>
                  <a:pt x="75" y="303"/>
                </a:lnTo>
                <a:lnTo>
                  <a:pt x="75" y="303"/>
                </a:lnTo>
                <a:lnTo>
                  <a:pt x="75" y="303"/>
                </a:lnTo>
                <a:lnTo>
                  <a:pt x="74" y="303"/>
                </a:lnTo>
                <a:lnTo>
                  <a:pt x="74" y="303"/>
                </a:lnTo>
                <a:lnTo>
                  <a:pt x="71" y="300"/>
                </a:lnTo>
                <a:lnTo>
                  <a:pt x="71" y="300"/>
                </a:lnTo>
                <a:lnTo>
                  <a:pt x="70" y="297"/>
                </a:lnTo>
                <a:lnTo>
                  <a:pt x="70" y="297"/>
                </a:lnTo>
                <a:lnTo>
                  <a:pt x="70" y="296"/>
                </a:lnTo>
                <a:lnTo>
                  <a:pt x="70" y="296"/>
                </a:lnTo>
                <a:lnTo>
                  <a:pt x="70" y="297"/>
                </a:lnTo>
                <a:lnTo>
                  <a:pt x="70" y="297"/>
                </a:lnTo>
                <a:lnTo>
                  <a:pt x="71" y="301"/>
                </a:lnTo>
                <a:lnTo>
                  <a:pt x="71" y="301"/>
                </a:lnTo>
                <a:lnTo>
                  <a:pt x="71" y="303"/>
                </a:lnTo>
                <a:lnTo>
                  <a:pt x="71" y="303"/>
                </a:lnTo>
                <a:lnTo>
                  <a:pt x="81" y="311"/>
                </a:lnTo>
                <a:lnTo>
                  <a:pt x="81" y="311"/>
                </a:lnTo>
                <a:lnTo>
                  <a:pt x="81" y="311"/>
                </a:lnTo>
                <a:lnTo>
                  <a:pt x="81" y="311"/>
                </a:lnTo>
                <a:lnTo>
                  <a:pt x="82" y="310"/>
                </a:lnTo>
                <a:lnTo>
                  <a:pt x="82" y="310"/>
                </a:lnTo>
                <a:lnTo>
                  <a:pt x="81" y="307"/>
                </a:lnTo>
                <a:lnTo>
                  <a:pt x="81" y="307"/>
                </a:lnTo>
                <a:lnTo>
                  <a:pt x="77" y="303"/>
                </a:lnTo>
                <a:lnTo>
                  <a:pt x="77" y="303"/>
                </a:lnTo>
                <a:lnTo>
                  <a:pt x="75" y="301"/>
                </a:lnTo>
                <a:lnTo>
                  <a:pt x="75" y="301"/>
                </a:lnTo>
                <a:close/>
                <a:moveTo>
                  <a:pt x="187" y="347"/>
                </a:moveTo>
                <a:lnTo>
                  <a:pt x="187" y="347"/>
                </a:lnTo>
                <a:lnTo>
                  <a:pt x="186" y="344"/>
                </a:lnTo>
                <a:lnTo>
                  <a:pt x="186" y="344"/>
                </a:lnTo>
                <a:lnTo>
                  <a:pt x="187" y="336"/>
                </a:lnTo>
                <a:lnTo>
                  <a:pt x="187" y="336"/>
                </a:lnTo>
                <a:lnTo>
                  <a:pt x="187" y="334"/>
                </a:lnTo>
                <a:lnTo>
                  <a:pt x="186" y="333"/>
                </a:lnTo>
                <a:lnTo>
                  <a:pt x="186" y="333"/>
                </a:lnTo>
                <a:lnTo>
                  <a:pt x="185" y="336"/>
                </a:lnTo>
                <a:lnTo>
                  <a:pt x="185" y="336"/>
                </a:lnTo>
                <a:lnTo>
                  <a:pt x="185" y="337"/>
                </a:lnTo>
                <a:lnTo>
                  <a:pt x="185" y="337"/>
                </a:lnTo>
                <a:lnTo>
                  <a:pt x="185" y="338"/>
                </a:lnTo>
                <a:lnTo>
                  <a:pt x="185" y="338"/>
                </a:lnTo>
                <a:lnTo>
                  <a:pt x="185" y="347"/>
                </a:lnTo>
                <a:lnTo>
                  <a:pt x="185" y="347"/>
                </a:lnTo>
                <a:lnTo>
                  <a:pt x="183" y="348"/>
                </a:lnTo>
                <a:lnTo>
                  <a:pt x="183" y="348"/>
                </a:lnTo>
                <a:lnTo>
                  <a:pt x="183" y="350"/>
                </a:lnTo>
                <a:lnTo>
                  <a:pt x="183" y="350"/>
                </a:lnTo>
                <a:lnTo>
                  <a:pt x="187" y="347"/>
                </a:lnTo>
                <a:lnTo>
                  <a:pt x="187" y="347"/>
                </a:lnTo>
                <a:close/>
                <a:moveTo>
                  <a:pt x="102" y="46"/>
                </a:moveTo>
                <a:lnTo>
                  <a:pt x="102" y="46"/>
                </a:lnTo>
                <a:lnTo>
                  <a:pt x="101" y="46"/>
                </a:lnTo>
                <a:lnTo>
                  <a:pt x="101" y="46"/>
                </a:lnTo>
                <a:lnTo>
                  <a:pt x="95" y="50"/>
                </a:lnTo>
                <a:lnTo>
                  <a:pt x="95" y="50"/>
                </a:lnTo>
                <a:lnTo>
                  <a:pt x="95" y="51"/>
                </a:lnTo>
                <a:lnTo>
                  <a:pt x="95" y="51"/>
                </a:lnTo>
                <a:lnTo>
                  <a:pt x="92" y="54"/>
                </a:lnTo>
                <a:lnTo>
                  <a:pt x="92" y="54"/>
                </a:lnTo>
                <a:lnTo>
                  <a:pt x="95" y="56"/>
                </a:lnTo>
                <a:lnTo>
                  <a:pt x="95" y="56"/>
                </a:lnTo>
                <a:lnTo>
                  <a:pt x="101" y="53"/>
                </a:lnTo>
                <a:lnTo>
                  <a:pt x="101" y="53"/>
                </a:lnTo>
                <a:lnTo>
                  <a:pt x="101" y="53"/>
                </a:lnTo>
                <a:lnTo>
                  <a:pt x="101" y="53"/>
                </a:lnTo>
                <a:lnTo>
                  <a:pt x="101" y="48"/>
                </a:lnTo>
                <a:lnTo>
                  <a:pt x="101" y="48"/>
                </a:lnTo>
                <a:lnTo>
                  <a:pt x="102" y="46"/>
                </a:lnTo>
                <a:lnTo>
                  <a:pt x="102" y="46"/>
                </a:lnTo>
                <a:close/>
                <a:moveTo>
                  <a:pt x="54" y="98"/>
                </a:moveTo>
                <a:lnTo>
                  <a:pt x="54" y="98"/>
                </a:lnTo>
                <a:lnTo>
                  <a:pt x="51" y="100"/>
                </a:lnTo>
                <a:lnTo>
                  <a:pt x="51" y="100"/>
                </a:lnTo>
                <a:lnTo>
                  <a:pt x="51" y="101"/>
                </a:lnTo>
                <a:lnTo>
                  <a:pt x="51" y="101"/>
                </a:lnTo>
                <a:lnTo>
                  <a:pt x="51" y="107"/>
                </a:lnTo>
                <a:lnTo>
                  <a:pt x="51" y="107"/>
                </a:lnTo>
                <a:lnTo>
                  <a:pt x="55" y="105"/>
                </a:lnTo>
                <a:lnTo>
                  <a:pt x="55" y="105"/>
                </a:lnTo>
                <a:lnTo>
                  <a:pt x="57" y="104"/>
                </a:lnTo>
                <a:lnTo>
                  <a:pt x="57" y="104"/>
                </a:lnTo>
                <a:lnTo>
                  <a:pt x="57" y="102"/>
                </a:lnTo>
                <a:lnTo>
                  <a:pt x="57" y="102"/>
                </a:lnTo>
                <a:lnTo>
                  <a:pt x="55" y="100"/>
                </a:lnTo>
                <a:lnTo>
                  <a:pt x="55" y="100"/>
                </a:lnTo>
                <a:lnTo>
                  <a:pt x="55" y="98"/>
                </a:lnTo>
                <a:lnTo>
                  <a:pt x="54" y="98"/>
                </a:lnTo>
                <a:lnTo>
                  <a:pt x="54" y="98"/>
                </a:lnTo>
                <a:close/>
                <a:moveTo>
                  <a:pt x="132" y="358"/>
                </a:moveTo>
                <a:lnTo>
                  <a:pt x="132" y="358"/>
                </a:lnTo>
                <a:lnTo>
                  <a:pt x="132" y="358"/>
                </a:lnTo>
                <a:lnTo>
                  <a:pt x="132" y="358"/>
                </a:lnTo>
                <a:lnTo>
                  <a:pt x="138" y="357"/>
                </a:lnTo>
                <a:lnTo>
                  <a:pt x="138" y="357"/>
                </a:lnTo>
                <a:lnTo>
                  <a:pt x="139" y="357"/>
                </a:lnTo>
                <a:lnTo>
                  <a:pt x="139" y="357"/>
                </a:lnTo>
                <a:lnTo>
                  <a:pt x="153" y="355"/>
                </a:lnTo>
                <a:lnTo>
                  <a:pt x="169" y="354"/>
                </a:lnTo>
                <a:lnTo>
                  <a:pt x="169" y="354"/>
                </a:lnTo>
                <a:lnTo>
                  <a:pt x="170" y="354"/>
                </a:lnTo>
                <a:lnTo>
                  <a:pt x="173" y="353"/>
                </a:lnTo>
                <a:lnTo>
                  <a:pt x="173" y="353"/>
                </a:lnTo>
                <a:lnTo>
                  <a:pt x="170" y="353"/>
                </a:lnTo>
                <a:lnTo>
                  <a:pt x="170" y="353"/>
                </a:lnTo>
                <a:lnTo>
                  <a:pt x="156" y="354"/>
                </a:lnTo>
                <a:lnTo>
                  <a:pt x="156" y="354"/>
                </a:lnTo>
                <a:lnTo>
                  <a:pt x="153" y="354"/>
                </a:lnTo>
                <a:lnTo>
                  <a:pt x="153" y="354"/>
                </a:lnTo>
                <a:lnTo>
                  <a:pt x="141" y="357"/>
                </a:lnTo>
                <a:lnTo>
                  <a:pt x="141" y="357"/>
                </a:lnTo>
                <a:lnTo>
                  <a:pt x="132" y="358"/>
                </a:lnTo>
                <a:lnTo>
                  <a:pt x="132" y="358"/>
                </a:lnTo>
                <a:close/>
                <a:moveTo>
                  <a:pt x="160" y="7"/>
                </a:moveTo>
                <a:lnTo>
                  <a:pt x="160" y="7"/>
                </a:lnTo>
                <a:lnTo>
                  <a:pt x="156" y="6"/>
                </a:lnTo>
                <a:lnTo>
                  <a:pt x="156" y="6"/>
                </a:lnTo>
                <a:lnTo>
                  <a:pt x="141" y="6"/>
                </a:lnTo>
                <a:lnTo>
                  <a:pt x="141" y="6"/>
                </a:lnTo>
                <a:lnTo>
                  <a:pt x="125" y="7"/>
                </a:lnTo>
                <a:lnTo>
                  <a:pt x="125" y="7"/>
                </a:lnTo>
                <a:lnTo>
                  <a:pt x="115" y="10"/>
                </a:lnTo>
                <a:lnTo>
                  <a:pt x="115" y="10"/>
                </a:lnTo>
                <a:lnTo>
                  <a:pt x="114" y="10"/>
                </a:lnTo>
                <a:lnTo>
                  <a:pt x="114" y="10"/>
                </a:lnTo>
                <a:lnTo>
                  <a:pt x="116" y="10"/>
                </a:lnTo>
                <a:lnTo>
                  <a:pt x="116" y="10"/>
                </a:lnTo>
                <a:lnTo>
                  <a:pt x="131" y="7"/>
                </a:lnTo>
                <a:lnTo>
                  <a:pt x="131" y="7"/>
                </a:lnTo>
                <a:lnTo>
                  <a:pt x="141" y="6"/>
                </a:lnTo>
                <a:lnTo>
                  <a:pt x="141" y="6"/>
                </a:lnTo>
                <a:lnTo>
                  <a:pt x="152" y="6"/>
                </a:lnTo>
                <a:lnTo>
                  <a:pt x="152" y="6"/>
                </a:lnTo>
                <a:lnTo>
                  <a:pt x="160" y="7"/>
                </a:lnTo>
                <a:lnTo>
                  <a:pt x="160" y="7"/>
                </a:lnTo>
                <a:close/>
                <a:moveTo>
                  <a:pt x="229" y="30"/>
                </a:moveTo>
                <a:lnTo>
                  <a:pt x="229" y="30"/>
                </a:lnTo>
                <a:lnTo>
                  <a:pt x="229" y="30"/>
                </a:lnTo>
                <a:lnTo>
                  <a:pt x="229" y="30"/>
                </a:lnTo>
                <a:lnTo>
                  <a:pt x="229" y="31"/>
                </a:lnTo>
                <a:lnTo>
                  <a:pt x="229" y="31"/>
                </a:lnTo>
                <a:lnTo>
                  <a:pt x="234" y="37"/>
                </a:lnTo>
                <a:lnTo>
                  <a:pt x="234" y="37"/>
                </a:lnTo>
                <a:lnTo>
                  <a:pt x="240" y="43"/>
                </a:lnTo>
                <a:lnTo>
                  <a:pt x="246" y="50"/>
                </a:lnTo>
                <a:lnTo>
                  <a:pt x="246" y="50"/>
                </a:lnTo>
                <a:lnTo>
                  <a:pt x="250" y="57"/>
                </a:lnTo>
                <a:lnTo>
                  <a:pt x="250" y="57"/>
                </a:lnTo>
                <a:lnTo>
                  <a:pt x="251" y="57"/>
                </a:lnTo>
                <a:lnTo>
                  <a:pt x="251" y="57"/>
                </a:lnTo>
                <a:lnTo>
                  <a:pt x="247" y="50"/>
                </a:lnTo>
                <a:lnTo>
                  <a:pt x="241" y="43"/>
                </a:lnTo>
                <a:lnTo>
                  <a:pt x="236" y="36"/>
                </a:lnTo>
                <a:lnTo>
                  <a:pt x="229" y="30"/>
                </a:lnTo>
                <a:lnTo>
                  <a:pt x="229" y="30"/>
                </a:lnTo>
                <a:close/>
                <a:moveTo>
                  <a:pt x="230" y="293"/>
                </a:moveTo>
                <a:lnTo>
                  <a:pt x="230" y="293"/>
                </a:lnTo>
                <a:lnTo>
                  <a:pt x="224" y="299"/>
                </a:lnTo>
                <a:lnTo>
                  <a:pt x="222" y="306"/>
                </a:lnTo>
                <a:lnTo>
                  <a:pt x="222" y="306"/>
                </a:lnTo>
                <a:lnTo>
                  <a:pt x="222" y="306"/>
                </a:lnTo>
                <a:lnTo>
                  <a:pt x="222" y="306"/>
                </a:lnTo>
                <a:lnTo>
                  <a:pt x="223" y="304"/>
                </a:lnTo>
                <a:lnTo>
                  <a:pt x="223" y="304"/>
                </a:lnTo>
                <a:lnTo>
                  <a:pt x="224" y="304"/>
                </a:lnTo>
                <a:lnTo>
                  <a:pt x="224" y="306"/>
                </a:lnTo>
                <a:lnTo>
                  <a:pt x="224" y="306"/>
                </a:lnTo>
                <a:lnTo>
                  <a:pt x="224" y="306"/>
                </a:lnTo>
                <a:lnTo>
                  <a:pt x="224" y="306"/>
                </a:lnTo>
                <a:lnTo>
                  <a:pt x="227" y="301"/>
                </a:lnTo>
                <a:lnTo>
                  <a:pt x="227" y="301"/>
                </a:lnTo>
                <a:lnTo>
                  <a:pt x="227" y="301"/>
                </a:lnTo>
                <a:lnTo>
                  <a:pt x="227" y="301"/>
                </a:lnTo>
                <a:lnTo>
                  <a:pt x="229" y="297"/>
                </a:lnTo>
                <a:lnTo>
                  <a:pt x="229" y="297"/>
                </a:lnTo>
                <a:lnTo>
                  <a:pt x="230" y="293"/>
                </a:lnTo>
                <a:lnTo>
                  <a:pt x="230" y="293"/>
                </a:lnTo>
                <a:close/>
                <a:moveTo>
                  <a:pt x="58" y="135"/>
                </a:moveTo>
                <a:lnTo>
                  <a:pt x="58" y="135"/>
                </a:lnTo>
                <a:lnTo>
                  <a:pt x="57" y="137"/>
                </a:lnTo>
                <a:lnTo>
                  <a:pt x="57" y="137"/>
                </a:lnTo>
                <a:lnTo>
                  <a:pt x="55" y="138"/>
                </a:lnTo>
                <a:lnTo>
                  <a:pt x="55" y="138"/>
                </a:lnTo>
                <a:lnTo>
                  <a:pt x="55" y="151"/>
                </a:lnTo>
                <a:lnTo>
                  <a:pt x="55" y="151"/>
                </a:lnTo>
                <a:lnTo>
                  <a:pt x="57" y="152"/>
                </a:lnTo>
                <a:lnTo>
                  <a:pt x="57" y="152"/>
                </a:lnTo>
                <a:lnTo>
                  <a:pt x="57" y="156"/>
                </a:lnTo>
                <a:lnTo>
                  <a:pt x="57" y="156"/>
                </a:lnTo>
                <a:lnTo>
                  <a:pt x="57" y="159"/>
                </a:lnTo>
                <a:lnTo>
                  <a:pt x="57" y="159"/>
                </a:lnTo>
                <a:lnTo>
                  <a:pt x="57" y="158"/>
                </a:lnTo>
                <a:lnTo>
                  <a:pt x="58" y="158"/>
                </a:lnTo>
                <a:lnTo>
                  <a:pt x="58" y="158"/>
                </a:lnTo>
                <a:lnTo>
                  <a:pt x="58" y="137"/>
                </a:lnTo>
                <a:lnTo>
                  <a:pt x="58" y="137"/>
                </a:lnTo>
                <a:lnTo>
                  <a:pt x="58" y="135"/>
                </a:lnTo>
                <a:lnTo>
                  <a:pt x="58" y="135"/>
                </a:lnTo>
                <a:close/>
                <a:moveTo>
                  <a:pt x="126" y="24"/>
                </a:moveTo>
                <a:lnTo>
                  <a:pt x="126" y="24"/>
                </a:lnTo>
                <a:lnTo>
                  <a:pt x="126" y="24"/>
                </a:lnTo>
                <a:lnTo>
                  <a:pt x="126" y="24"/>
                </a:lnTo>
                <a:lnTo>
                  <a:pt x="160" y="24"/>
                </a:lnTo>
                <a:lnTo>
                  <a:pt x="160" y="24"/>
                </a:lnTo>
                <a:lnTo>
                  <a:pt x="160" y="23"/>
                </a:lnTo>
                <a:lnTo>
                  <a:pt x="160" y="23"/>
                </a:lnTo>
                <a:lnTo>
                  <a:pt x="126" y="24"/>
                </a:lnTo>
                <a:lnTo>
                  <a:pt x="126" y="24"/>
                </a:lnTo>
                <a:close/>
                <a:moveTo>
                  <a:pt x="58" y="107"/>
                </a:moveTo>
                <a:lnTo>
                  <a:pt x="58" y="107"/>
                </a:lnTo>
                <a:lnTo>
                  <a:pt x="58" y="111"/>
                </a:lnTo>
                <a:lnTo>
                  <a:pt x="58" y="111"/>
                </a:lnTo>
                <a:lnTo>
                  <a:pt x="60" y="112"/>
                </a:lnTo>
                <a:lnTo>
                  <a:pt x="60" y="112"/>
                </a:lnTo>
                <a:lnTo>
                  <a:pt x="62" y="117"/>
                </a:lnTo>
                <a:lnTo>
                  <a:pt x="62" y="117"/>
                </a:lnTo>
                <a:lnTo>
                  <a:pt x="62" y="117"/>
                </a:lnTo>
                <a:lnTo>
                  <a:pt x="62" y="117"/>
                </a:lnTo>
                <a:lnTo>
                  <a:pt x="64" y="110"/>
                </a:lnTo>
                <a:lnTo>
                  <a:pt x="64" y="110"/>
                </a:lnTo>
                <a:lnTo>
                  <a:pt x="62" y="110"/>
                </a:lnTo>
                <a:lnTo>
                  <a:pt x="61" y="108"/>
                </a:lnTo>
                <a:lnTo>
                  <a:pt x="61" y="108"/>
                </a:lnTo>
                <a:lnTo>
                  <a:pt x="60" y="107"/>
                </a:lnTo>
                <a:lnTo>
                  <a:pt x="60" y="107"/>
                </a:lnTo>
                <a:lnTo>
                  <a:pt x="60" y="107"/>
                </a:lnTo>
                <a:lnTo>
                  <a:pt x="60" y="107"/>
                </a:lnTo>
                <a:lnTo>
                  <a:pt x="58" y="107"/>
                </a:lnTo>
                <a:lnTo>
                  <a:pt x="58" y="107"/>
                </a:lnTo>
                <a:close/>
                <a:moveTo>
                  <a:pt x="254" y="80"/>
                </a:moveTo>
                <a:lnTo>
                  <a:pt x="254" y="80"/>
                </a:lnTo>
                <a:lnTo>
                  <a:pt x="254" y="80"/>
                </a:lnTo>
                <a:lnTo>
                  <a:pt x="254" y="80"/>
                </a:lnTo>
                <a:lnTo>
                  <a:pt x="253" y="70"/>
                </a:lnTo>
                <a:lnTo>
                  <a:pt x="253" y="70"/>
                </a:lnTo>
                <a:lnTo>
                  <a:pt x="250" y="64"/>
                </a:lnTo>
                <a:lnTo>
                  <a:pt x="250" y="64"/>
                </a:lnTo>
                <a:lnTo>
                  <a:pt x="247" y="61"/>
                </a:lnTo>
                <a:lnTo>
                  <a:pt x="247" y="61"/>
                </a:lnTo>
                <a:lnTo>
                  <a:pt x="247" y="61"/>
                </a:lnTo>
                <a:lnTo>
                  <a:pt x="247" y="61"/>
                </a:lnTo>
                <a:lnTo>
                  <a:pt x="254" y="80"/>
                </a:lnTo>
                <a:lnTo>
                  <a:pt x="254" y="80"/>
                </a:lnTo>
                <a:close/>
                <a:moveTo>
                  <a:pt x="41" y="212"/>
                </a:moveTo>
                <a:lnTo>
                  <a:pt x="41" y="212"/>
                </a:lnTo>
                <a:lnTo>
                  <a:pt x="40" y="210"/>
                </a:lnTo>
                <a:lnTo>
                  <a:pt x="41" y="209"/>
                </a:lnTo>
                <a:lnTo>
                  <a:pt x="41" y="209"/>
                </a:lnTo>
                <a:lnTo>
                  <a:pt x="43" y="205"/>
                </a:lnTo>
                <a:lnTo>
                  <a:pt x="43" y="205"/>
                </a:lnTo>
                <a:lnTo>
                  <a:pt x="48" y="196"/>
                </a:lnTo>
                <a:lnTo>
                  <a:pt x="48" y="196"/>
                </a:lnTo>
                <a:lnTo>
                  <a:pt x="50" y="191"/>
                </a:lnTo>
                <a:lnTo>
                  <a:pt x="50" y="191"/>
                </a:lnTo>
                <a:lnTo>
                  <a:pt x="50" y="191"/>
                </a:lnTo>
                <a:lnTo>
                  <a:pt x="50" y="191"/>
                </a:lnTo>
                <a:lnTo>
                  <a:pt x="44" y="201"/>
                </a:lnTo>
                <a:lnTo>
                  <a:pt x="44" y="201"/>
                </a:lnTo>
                <a:lnTo>
                  <a:pt x="40" y="210"/>
                </a:lnTo>
                <a:lnTo>
                  <a:pt x="40" y="210"/>
                </a:lnTo>
                <a:lnTo>
                  <a:pt x="40" y="215"/>
                </a:lnTo>
                <a:lnTo>
                  <a:pt x="40" y="215"/>
                </a:lnTo>
                <a:lnTo>
                  <a:pt x="41" y="212"/>
                </a:lnTo>
                <a:lnTo>
                  <a:pt x="41" y="212"/>
                </a:lnTo>
                <a:close/>
                <a:moveTo>
                  <a:pt x="280" y="202"/>
                </a:moveTo>
                <a:lnTo>
                  <a:pt x="280" y="202"/>
                </a:lnTo>
                <a:lnTo>
                  <a:pt x="280" y="213"/>
                </a:lnTo>
                <a:lnTo>
                  <a:pt x="277" y="225"/>
                </a:lnTo>
                <a:lnTo>
                  <a:pt x="277" y="225"/>
                </a:lnTo>
                <a:lnTo>
                  <a:pt x="278" y="225"/>
                </a:lnTo>
                <a:lnTo>
                  <a:pt x="280" y="226"/>
                </a:lnTo>
                <a:lnTo>
                  <a:pt x="280" y="226"/>
                </a:lnTo>
                <a:lnTo>
                  <a:pt x="280" y="215"/>
                </a:lnTo>
                <a:lnTo>
                  <a:pt x="280" y="202"/>
                </a:lnTo>
                <a:lnTo>
                  <a:pt x="280" y="202"/>
                </a:lnTo>
                <a:close/>
                <a:moveTo>
                  <a:pt x="210" y="21"/>
                </a:moveTo>
                <a:lnTo>
                  <a:pt x="210" y="21"/>
                </a:lnTo>
                <a:lnTo>
                  <a:pt x="210" y="21"/>
                </a:lnTo>
                <a:lnTo>
                  <a:pt x="210" y="21"/>
                </a:lnTo>
                <a:lnTo>
                  <a:pt x="220" y="29"/>
                </a:lnTo>
                <a:lnTo>
                  <a:pt x="220" y="29"/>
                </a:lnTo>
                <a:lnTo>
                  <a:pt x="222" y="29"/>
                </a:lnTo>
                <a:lnTo>
                  <a:pt x="222" y="29"/>
                </a:lnTo>
                <a:lnTo>
                  <a:pt x="223" y="30"/>
                </a:lnTo>
                <a:lnTo>
                  <a:pt x="223" y="30"/>
                </a:lnTo>
                <a:lnTo>
                  <a:pt x="223" y="31"/>
                </a:lnTo>
                <a:lnTo>
                  <a:pt x="223" y="31"/>
                </a:lnTo>
                <a:lnTo>
                  <a:pt x="229" y="34"/>
                </a:lnTo>
                <a:lnTo>
                  <a:pt x="229" y="34"/>
                </a:lnTo>
                <a:lnTo>
                  <a:pt x="229" y="34"/>
                </a:lnTo>
                <a:lnTo>
                  <a:pt x="229" y="34"/>
                </a:lnTo>
                <a:lnTo>
                  <a:pt x="229" y="34"/>
                </a:lnTo>
                <a:lnTo>
                  <a:pt x="229" y="34"/>
                </a:lnTo>
                <a:lnTo>
                  <a:pt x="222" y="27"/>
                </a:lnTo>
                <a:lnTo>
                  <a:pt x="222" y="27"/>
                </a:lnTo>
                <a:lnTo>
                  <a:pt x="219" y="26"/>
                </a:lnTo>
                <a:lnTo>
                  <a:pt x="219" y="26"/>
                </a:lnTo>
                <a:lnTo>
                  <a:pt x="213" y="23"/>
                </a:lnTo>
                <a:lnTo>
                  <a:pt x="213" y="23"/>
                </a:lnTo>
                <a:lnTo>
                  <a:pt x="210" y="21"/>
                </a:lnTo>
                <a:lnTo>
                  <a:pt x="210" y="21"/>
                </a:lnTo>
                <a:close/>
                <a:moveTo>
                  <a:pt x="87" y="51"/>
                </a:moveTo>
                <a:lnTo>
                  <a:pt x="87" y="51"/>
                </a:lnTo>
                <a:lnTo>
                  <a:pt x="85" y="51"/>
                </a:lnTo>
                <a:lnTo>
                  <a:pt x="85" y="51"/>
                </a:lnTo>
                <a:lnTo>
                  <a:pt x="81" y="53"/>
                </a:lnTo>
                <a:lnTo>
                  <a:pt x="81" y="53"/>
                </a:lnTo>
                <a:lnTo>
                  <a:pt x="79" y="56"/>
                </a:lnTo>
                <a:lnTo>
                  <a:pt x="79" y="56"/>
                </a:lnTo>
                <a:lnTo>
                  <a:pt x="78" y="56"/>
                </a:lnTo>
                <a:lnTo>
                  <a:pt x="78" y="56"/>
                </a:lnTo>
                <a:lnTo>
                  <a:pt x="79" y="58"/>
                </a:lnTo>
                <a:lnTo>
                  <a:pt x="79" y="58"/>
                </a:lnTo>
                <a:lnTo>
                  <a:pt x="79" y="58"/>
                </a:lnTo>
                <a:lnTo>
                  <a:pt x="79" y="58"/>
                </a:lnTo>
                <a:lnTo>
                  <a:pt x="84" y="56"/>
                </a:lnTo>
                <a:lnTo>
                  <a:pt x="84" y="56"/>
                </a:lnTo>
                <a:lnTo>
                  <a:pt x="85" y="54"/>
                </a:lnTo>
                <a:lnTo>
                  <a:pt x="85" y="54"/>
                </a:lnTo>
                <a:lnTo>
                  <a:pt x="87" y="51"/>
                </a:lnTo>
                <a:lnTo>
                  <a:pt x="87" y="51"/>
                </a:lnTo>
                <a:close/>
                <a:moveTo>
                  <a:pt x="133" y="4"/>
                </a:moveTo>
                <a:lnTo>
                  <a:pt x="133" y="4"/>
                </a:lnTo>
                <a:lnTo>
                  <a:pt x="125" y="4"/>
                </a:lnTo>
                <a:lnTo>
                  <a:pt x="116" y="6"/>
                </a:lnTo>
                <a:lnTo>
                  <a:pt x="116" y="6"/>
                </a:lnTo>
                <a:lnTo>
                  <a:pt x="105" y="9"/>
                </a:lnTo>
                <a:lnTo>
                  <a:pt x="98" y="12"/>
                </a:lnTo>
                <a:lnTo>
                  <a:pt x="98" y="12"/>
                </a:lnTo>
                <a:lnTo>
                  <a:pt x="99" y="12"/>
                </a:lnTo>
                <a:lnTo>
                  <a:pt x="99" y="12"/>
                </a:lnTo>
                <a:lnTo>
                  <a:pt x="111" y="7"/>
                </a:lnTo>
                <a:lnTo>
                  <a:pt x="111" y="7"/>
                </a:lnTo>
                <a:lnTo>
                  <a:pt x="112" y="7"/>
                </a:lnTo>
                <a:lnTo>
                  <a:pt x="112" y="7"/>
                </a:lnTo>
                <a:lnTo>
                  <a:pt x="115" y="7"/>
                </a:lnTo>
                <a:lnTo>
                  <a:pt x="115" y="7"/>
                </a:lnTo>
                <a:lnTo>
                  <a:pt x="128" y="4"/>
                </a:lnTo>
                <a:lnTo>
                  <a:pt x="128" y="4"/>
                </a:lnTo>
                <a:lnTo>
                  <a:pt x="133" y="4"/>
                </a:lnTo>
                <a:lnTo>
                  <a:pt x="133" y="4"/>
                </a:lnTo>
                <a:close/>
                <a:moveTo>
                  <a:pt x="71" y="171"/>
                </a:moveTo>
                <a:lnTo>
                  <a:pt x="71" y="171"/>
                </a:lnTo>
                <a:lnTo>
                  <a:pt x="65" y="154"/>
                </a:lnTo>
                <a:lnTo>
                  <a:pt x="65" y="154"/>
                </a:lnTo>
                <a:lnTo>
                  <a:pt x="65" y="155"/>
                </a:lnTo>
                <a:lnTo>
                  <a:pt x="65" y="155"/>
                </a:lnTo>
                <a:lnTo>
                  <a:pt x="65" y="165"/>
                </a:lnTo>
                <a:lnTo>
                  <a:pt x="65" y="165"/>
                </a:lnTo>
                <a:lnTo>
                  <a:pt x="67" y="166"/>
                </a:lnTo>
                <a:lnTo>
                  <a:pt x="67" y="166"/>
                </a:lnTo>
                <a:lnTo>
                  <a:pt x="68" y="168"/>
                </a:lnTo>
                <a:lnTo>
                  <a:pt x="68" y="168"/>
                </a:lnTo>
                <a:lnTo>
                  <a:pt x="71" y="171"/>
                </a:lnTo>
                <a:lnTo>
                  <a:pt x="71" y="171"/>
                </a:lnTo>
                <a:close/>
                <a:moveTo>
                  <a:pt x="165" y="20"/>
                </a:moveTo>
                <a:lnTo>
                  <a:pt x="165" y="20"/>
                </a:lnTo>
                <a:lnTo>
                  <a:pt x="165" y="20"/>
                </a:lnTo>
                <a:lnTo>
                  <a:pt x="165" y="20"/>
                </a:lnTo>
                <a:lnTo>
                  <a:pt x="155" y="19"/>
                </a:lnTo>
                <a:lnTo>
                  <a:pt x="155" y="19"/>
                </a:lnTo>
                <a:lnTo>
                  <a:pt x="152" y="19"/>
                </a:lnTo>
                <a:lnTo>
                  <a:pt x="152" y="19"/>
                </a:lnTo>
                <a:lnTo>
                  <a:pt x="142" y="20"/>
                </a:lnTo>
                <a:lnTo>
                  <a:pt x="142" y="20"/>
                </a:lnTo>
                <a:lnTo>
                  <a:pt x="138" y="21"/>
                </a:lnTo>
                <a:lnTo>
                  <a:pt x="138" y="21"/>
                </a:lnTo>
                <a:lnTo>
                  <a:pt x="146" y="21"/>
                </a:lnTo>
                <a:lnTo>
                  <a:pt x="156" y="20"/>
                </a:lnTo>
                <a:lnTo>
                  <a:pt x="156" y="20"/>
                </a:lnTo>
                <a:lnTo>
                  <a:pt x="160" y="20"/>
                </a:lnTo>
                <a:lnTo>
                  <a:pt x="160" y="20"/>
                </a:lnTo>
                <a:lnTo>
                  <a:pt x="165" y="20"/>
                </a:lnTo>
                <a:lnTo>
                  <a:pt x="165" y="20"/>
                </a:lnTo>
                <a:close/>
                <a:moveTo>
                  <a:pt x="58" y="199"/>
                </a:moveTo>
                <a:lnTo>
                  <a:pt x="58" y="199"/>
                </a:lnTo>
                <a:lnTo>
                  <a:pt x="51" y="210"/>
                </a:lnTo>
                <a:lnTo>
                  <a:pt x="51" y="210"/>
                </a:lnTo>
                <a:lnTo>
                  <a:pt x="52" y="210"/>
                </a:lnTo>
                <a:lnTo>
                  <a:pt x="52" y="210"/>
                </a:lnTo>
                <a:lnTo>
                  <a:pt x="55" y="209"/>
                </a:lnTo>
                <a:lnTo>
                  <a:pt x="55" y="209"/>
                </a:lnTo>
                <a:lnTo>
                  <a:pt x="60" y="203"/>
                </a:lnTo>
                <a:lnTo>
                  <a:pt x="60" y="203"/>
                </a:lnTo>
                <a:lnTo>
                  <a:pt x="60" y="202"/>
                </a:lnTo>
                <a:lnTo>
                  <a:pt x="60" y="202"/>
                </a:lnTo>
                <a:lnTo>
                  <a:pt x="58" y="199"/>
                </a:lnTo>
                <a:lnTo>
                  <a:pt x="58" y="199"/>
                </a:lnTo>
                <a:close/>
                <a:moveTo>
                  <a:pt x="47" y="164"/>
                </a:moveTo>
                <a:lnTo>
                  <a:pt x="47" y="164"/>
                </a:lnTo>
                <a:lnTo>
                  <a:pt x="48" y="164"/>
                </a:lnTo>
                <a:lnTo>
                  <a:pt x="48" y="164"/>
                </a:lnTo>
                <a:lnTo>
                  <a:pt x="50" y="161"/>
                </a:lnTo>
                <a:lnTo>
                  <a:pt x="50" y="161"/>
                </a:lnTo>
                <a:lnTo>
                  <a:pt x="51" y="158"/>
                </a:lnTo>
                <a:lnTo>
                  <a:pt x="51" y="158"/>
                </a:lnTo>
                <a:lnTo>
                  <a:pt x="51" y="156"/>
                </a:lnTo>
                <a:lnTo>
                  <a:pt x="51" y="156"/>
                </a:lnTo>
                <a:lnTo>
                  <a:pt x="51" y="152"/>
                </a:lnTo>
                <a:lnTo>
                  <a:pt x="51" y="152"/>
                </a:lnTo>
                <a:lnTo>
                  <a:pt x="47" y="156"/>
                </a:lnTo>
                <a:lnTo>
                  <a:pt x="47" y="156"/>
                </a:lnTo>
                <a:lnTo>
                  <a:pt x="48" y="158"/>
                </a:lnTo>
                <a:lnTo>
                  <a:pt x="48" y="159"/>
                </a:lnTo>
                <a:lnTo>
                  <a:pt x="48" y="159"/>
                </a:lnTo>
                <a:lnTo>
                  <a:pt x="47" y="161"/>
                </a:lnTo>
                <a:lnTo>
                  <a:pt x="47" y="161"/>
                </a:lnTo>
                <a:lnTo>
                  <a:pt x="47" y="162"/>
                </a:lnTo>
                <a:lnTo>
                  <a:pt x="47" y="162"/>
                </a:lnTo>
                <a:lnTo>
                  <a:pt x="47" y="164"/>
                </a:lnTo>
                <a:lnTo>
                  <a:pt x="47" y="164"/>
                </a:lnTo>
                <a:close/>
                <a:moveTo>
                  <a:pt x="180" y="330"/>
                </a:moveTo>
                <a:lnTo>
                  <a:pt x="180" y="330"/>
                </a:lnTo>
                <a:lnTo>
                  <a:pt x="180" y="330"/>
                </a:lnTo>
                <a:lnTo>
                  <a:pt x="180" y="330"/>
                </a:lnTo>
                <a:lnTo>
                  <a:pt x="180" y="330"/>
                </a:lnTo>
                <a:lnTo>
                  <a:pt x="180" y="330"/>
                </a:lnTo>
                <a:lnTo>
                  <a:pt x="182" y="318"/>
                </a:lnTo>
                <a:lnTo>
                  <a:pt x="182" y="318"/>
                </a:lnTo>
                <a:lnTo>
                  <a:pt x="180" y="316"/>
                </a:lnTo>
                <a:lnTo>
                  <a:pt x="180" y="316"/>
                </a:lnTo>
                <a:lnTo>
                  <a:pt x="180" y="314"/>
                </a:lnTo>
                <a:lnTo>
                  <a:pt x="180" y="314"/>
                </a:lnTo>
                <a:lnTo>
                  <a:pt x="182" y="313"/>
                </a:lnTo>
                <a:lnTo>
                  <a:pt x="182" y="313"/>
                </a:lnTo>
                <a:lnTo>
                  <a:pt x="185" y="311"/>
                </a:lnTo>
                <a:lnTo>
                  <a:pt x="185" y="311"/>
                </a:lnTo>
                <a:lnTo>
                  <a:pt x="186" y="310"/>
                </a:lnTo>
                <a:lnTo>
                  <a:pt x="186" y="310"/>
                </a:lnTo>
                <a:lnTo>
                  <a:pt x="185" y="311"/>
                </a:lnTo>
                <a:lnTo>
                  <a:pt x="185" y="311"/>
                </a:lnTo>
                <a:lnTo>
                  <a:pt x="180" y="313"/>
                </a:lnTo>
                <a:lnTo>
                  <a:pt x="180" y="313"/>
                </a:lnTo>
                <a:lnTo>
                  <a:pt x="179" y="311"/>
                </a:lnTo>
                <a:lnTo>
                  <a:pt x="179" y="311"/>
                </a:lnTo>
                <a:lnTo>
                  <a:pt x="179" y="311"/>
                </a:lnTo>
                <a:lnTo>
                  <a:pt x="179" y="311"/>
                </a:lnTo>
                <a:lnTo>
                  <a:pt x="179" y="313"/>
                </a:lnTo>
                <a:lnTo>
                  <a:pt x="179" y="313"/>
                </a:lnTo>
                <a:lnTo>
                  <a:pt x="179" y="317"/>
                </a:lnTo>
                <a:lnTo>
                  <a:pt x="179" y="317"/>
                </a:lnTo>
                <a:lnTo>
                  <a:pt x="180" y="323"/>
                </a:lnTo>
                <a:lnTo>
                  <a:pt x="180" y="323"/>
                </a:lnTo>
                <a:lnTo>
                  <a:pt x="180" y="328"/>
                </a:lnTo>
                <a:lnTo>
                  <a:pt x="180" y="328"/>
                </a:lnTo>
                <a:lnTo>
                  <a:pt x="180" y="330"/>
                </a:lnTo>
                <a:lnTo>
                  <a:pt x="180" y="330"/>
                </a:lnTo>
                <a:close/>
                <a:moveTo>
                  <a:pt x="62" y="283"/>
                </a:moveTo>
                <a:lnTo>
                  <a:pt x="62" y="283"/>
                </a:lnTo>
                <a:lnTo>
                  <a:pt x="62" y="283"/>
                </a:lnTo>
                <a:lnTo>
                  <a:pt x="62" y="283"/>
                </a:lnTo>
                <a:lnTo>
                  <a:pt x="62" y="284"/>
                </a:lnTo>
                <a:lnTo>
                  <a:pt x="62" y="284"/>
                </a:lnTo>
                <a:lnTo>
                  <a:pt x="62" y="287"/>
                </a:lnTo>
                <a:lnTo>
                  <a:pt x="62" y="287"/>
                </a:lnTo>
                <a:lnTo>
                  <a:pt x="62" y="289"/>
                </a:lnTo>
                <a:lnTo>
                  <a:pt x="61" y="290"/>
                </a:lnTo>
                <a:lnTo>
                  <a:pt x="61" y="290"/>
                </a:lnTo>
                <a:lnTo>
                  <a:pt x="64" y="294"/>
                </a:lnTo>
                <a:lnTo>
                  <a:pt x="68" y="299"/>
                </a:lnTo>
                <a:lnTo>
                  <a:pt x="68" y="299"/>
                </a:lnTo>
                <a:lnTo>
                  <a:pt x="62" y="283"/>
                </a:lnTo>
                <a:lnTo>
                  <a:pt x="62" y="283"/>
                </a:lnTo>
                <a:close/>
                <a:moveTo>
                  <a:pt x="169" y="104"/>
                </a:moveTo>
                <a:lnTo>
                  <a:pt x="169" y="104"/>
                </a:lnTo>
                <a:lnTo>
                  <a:pt x="169" y="108"/>
                </a:lnTo>
                <a:lnTo>
                  <a:pt x="169" y="108"/>
                </a:lnTo>
                <a:lnTo>
                  <a:pt x="169" y="110"/>
                </a:lnTo>
                <a:lnTo>
                  <a:pt x="169" y="110"/>
                </a:lnTo>
                <a:lnTo>
                  <a:pt x="169" y="111"/>
                </a:lnTo>
                <a:lnTo>
                  <a:pt x="169" y="111"/>
                </a:lnTo>
                <a:lnTo>
                  <a:pt x="169" y="112"/>
                </a:lnTo>
                <a:lnTo>
                  <a:pt x="169" y="112"/>
                </a:lnTo>
                <a:lnTo>
                  <a:pt x="169" y="141"/>
                </a:lnTo>
                <a:lnTo>
                  <a:pt x="169" y="141"/>
                </a:lnTo>
                <a:lnTo>
                  <a:pt x="169" y="142"/>
                </a:lnTo>
                <a:lnTo>
                  <a:pt x="169" y="142"/>
                </a:lnTo>
                <a:lnTo>
                  <a:pt x="170" y="124"/>
                </a:lnTo>
                <a:lnTo>
                  <a:pt x="170" y="124"/>
                </a:lnTo>
                <a:lnTo>
                  <a:pt x="169" y="112"/>
                </a:lnTo>
                <a:lnTo>
                  <a:pt x="169" y="112"/>
                </a:lnTo>
                <a:lnTo>
                  <a:pt x="170" y="111"/>
                </a:lnTo>
                <a:lnTo>
                  <a:pt x="170" y="111"/>
                </a:lnTo>
                <a:lnTo>
                  <a:pt x="170" y="111"/>
                </a:lnTo>
                <a:lnTo>
                  <a:pt x="170" y="111"/>
                </a:lnTo>
                <a:lnTo>
                  <a:pt x="170" y="108"/>
                </a:lnTo>
                <a:lnTo>
                  <a:pt x="169" y="107"/>
                </a:lnTo>
                <a:lnTo>
                  <a:pt x="169" y="107"/>
                </a:lnTo>
                <a:lnTo>
                  <a:pt x="169" y="107"/>
                </a:lnTo>
                <a:lnTo>
                  <a:pt x="169" y="107"/>
                </a:lnTo>
                <a:lnTo>
                  <a:pt x="169" y="105"/>
                </a:lnTo>
                <a:lnTo>
                  <a:pt x="169" y="105"/>
                </a:lnTo>
                <a:lnTo>
                  <a:pt x="169" y="104"/>
                </a:lnTo>
                <a:lnTo>
                  <a:pt x="169" y="104"/>
                </a:lnTo>
                <a:close/>
                <a:moveTo>
                  <a:pt x="209" y="27"/>
                </a:moveTo>
                <a:lnTo>
                  <a:pt x="209" y="27"/>
                </a:lnTo>
                <a:lnTo>
                  <a:pt x="206" y="24"/>
                </a:lnTo>
                <a:lnTo>
                  <a:pt x="203" y="23"/>
                </a:lnTo>
                <a:lnTo>
                  <a:pt x="203" y="23"/>
                </a:lnTo>
                <a:lnTo>
                  <a:pt x="200" y="27"/>
                </a:lnTo>
                <a:lnTo>
                  <a:pt x="200" y="27"/>
                </a:lnTo>
                <a:lnTo>
                  <a:pt x="205" y="29"/>
                </a:lnTo>
                <a:lnTo>
                  <a:pt x="205" y="29"/>
                </a:lnTo>
                <a:lnTo>
                  <a:pt x="209" y="27"/>
                </a:lnTo>
                <a:lnTo>
                  <a:pt x="209" y="27"/>
                </a:lnTo>
                <a:close/>
                <a:moveTo>
                  <a:pt x="55" y="46"/>
                </a:moveTo>
                <a:lnTo>
                  <a:pt x="55" y="46"/>
                </a:lnTo>
                <a:lnTo>
                  <a:pt x="51" y="48"/>
                </a:lnTo>
                <a:lnTo>
                  <a:pt x="51" y="48"/>
                </a:lnTo>
                <a:lnTo>
                  <a:pt x="47" y="53"/>
                </a:lnTo>
                <a:lnTo>
                  <a:pt x="47" y="53"/>
                </a:lnTo>
                <a:lnTo>
                  <a:pt x="44" y="57"/>
                </a:lnTo>
                <a:lnTo>
                  <a:pt x="44" y="57"/>
                </a:lnTo>
                <a:lnTo>
                  <a:pt x="44" y="58"/>
                </a:lnTo>
                <a:lnTo>
                  <a:pt x="44" y="58"/>
                </a:lnTo>
                <a:lnTo>
                  <a:pt x="55" y="46"/>
                </a:lnTo>
                <a:lnTo>
                  <a:pt x="55" y="46"/>
                </a:lnTo>
                <a:close/>
                <a:moveTo>
                  <a:pt x="136" y="360"/>
                </a:moveTo>
                <a:lnTo>
                  <a:pt x="136" y="360"/>
                </a:lnTo>
                <a:lnTo>
                  <a:pt x="136" y="361"/>
                </a:lnTo>
                <a:lnTo>
                  <a:pt x="136" y="361"/>
                </a:lnTo>
                <a:lnTo>
                  <a:pt x="138" y="361"/>
                </a:lnTo>
                <a:lnTo>
                  <a:pt x="138" y="361"/>
                </a:lnTo>
                <a:lnTo>
                  <a:pt x="138" y="361"/>
                </a:lnTo>
                <a:lnTo>
                  <a:pt x="138" y="361"/>
                </a:lnTo>
                <a:lnTo>
                  <a:pt x="141" y="363"/>
                </a:lnTo>
                <a:lnTo>
                  <a:pt x="141" y="363"/>
                </a:lnTo>
                <a:lnTo>
                  <a:pt x="143" y="363"/>
                </a:lnTo>
                <a:lnTo>
                  <a:pt x="143" y="363"/>
                </a:lnTo>
                <a:lnTo>
                  <a:pt x="143" y="363"/>
                </a:lnTo>
                <a:lnTo>
                  <a:pt x="143" y="363"/>
                </a:lnTo>
                <a:lnTo>
                  <a:pt x="152" y="360"/>
                </a:lnTo>
                <a:lnTo>
                  <a:pt x="152" y="360"/>
                </a:lnTo>
                <a:lnTo>
                  <a:pt x="152" y="360"/>
                </a:lnTo>
                <a:lnTo>
                  <a:pt x="152" y="360"/>
                </a:lnTo>
                <a:lnTo>
                  <a:pt x="152" y="360"/>
                </a:lnTo>
                <a:lnTo>
                  <a:pt x="152" y="360"/>
                </a:lnTo>
                <a:lnTo>
                  <a:pt x="139" y="360"/>
                </a:lnTo>
                <a:lnTo>
                  <a:pt x="139" y="360"/>
                </a:lnTo>
                <a:lnTo>
                  <a:pt x="136" y="360"/>
                </a:lnTo>
                <a:lnTo>
                  <a:pt x="136" y="360"/>
                </a:lnTo>
                <a:close/>
                <a:moveTo>
                  <a:pt x="40" y="179"/>
                </a:moveTo>
                <a:lnTo>
                  <a:pt x="40" y="179"/>
                </a:lnTo>
                <a:lnTo>
                  <a:pt x="35" y="182"/>
                </a:lnTo>
                <a:lnTo>
                  <a:pt x="35" y="182"/>
                </a:lnTo>
                <a:lnTo>
                  <a:pt x="34" y="183"/>
                </a:lnTo>
                <a:lnTo>
                  <a:pt x="34" y="183"/>
                </a:lnTo>
                <a:lnTo>
                  <a:pt x="34" y="185"/>
                </a:lnTo>
                <a:lnTo>
                  <a:pt x="33" y="186"/>
                </a:lnTo>
                <a:lnTo>
                  <a:pt x="33" y="186"/>
                </a:lnTo>
                <a:lnTo>
                  <a:pt x="33" y="188"/>
                </a:lnTo>
                <a:lnTo>
                  <a:pt x="34" y="189"/>
                </a:lnTo>
                <a:lnTo>
                  <a:pt x="34" y="189"/>
                </a:lnTo>
                <a:lnTo>
                  <a:pt x="40" y="182"/>
                </a:lnTo>
                <a:lnTo>
                  <a:pt x="40" y="182"/>
                </a:lnTo>
                <a:lnTo>
                  <a:pt x="40" y="182"/>
                </a:lnTo>
                <a:lnTo>
                  <a:pt x="40" y="182"/>
                </a:lnTo>
                <a:lnTo>
                  <a:pt x="40" y="179"/>
                </a:lnTo>
                <a:lnTo>
                  <a:pt x="40" y="179"/>
                </a:lnTo>
                <a:close/>
                <a:moveTo>
                  <a:pt x="82" y="91"/>
                </a:moveTo>
                <a:lnTo>
                  <a:pt x="82" y="91"/>
                </a:lnTo>
                <a:lnTo>
                  <a:pt x="87" y="87"/>
                </a:lnTo>
                <a:lnTo>
                  <a:pt x="87" y="87"/>
                </a:lnTo>
                <a:lnTo>
                  <a:pt x="88" y="85"/>
                </a:lnTo>
                <a:lnTo>
                  <a:pt x="88" y="85"/>
                </a:lnTo>
                <a:lnTo>
                  <a:pt x="88" y="85"/>
                </a:lnTo>
                <a:lnTo>
                  <a:pt x="88" y="85"/>
                </a:lnTo>
                <a:lnTo>
                  <a:pt x="94" y="81"/>
                </a:lnTo>
                <a:lnTo>
                  <a:pt x="94" y="81"/>
                </a:lnTo>
                <a:lnTo>
                  <a:pt x="94" y="80"/>
                </a:lnTo>
                <a:lnTo>
                  <a:pt x="94" y="80"/>
                </a:lnTo>
                <a:lnTo>
                  <a:pt x="92" y="81"/>
                </a:lnTo>
                <a:lnTo>
                  <a:pt x="92" y="81"/>
                </a:lnTo>
                <a:lnTo>
                  <a:pt x="87" y="84"/>
                </a:lnTo>
                <a:lnTo>
                  <a:pt x="87" y="84"/>
                </a:lnTo>
                <a:lnTo>
                  <a:pt x="85" y="84"/>
                </a:lnTo>
                <a:lnTo>
                  <a:pt x="84" y="84"/>
                </a:lnTo>
                <a:lnTo>
                  <a:pt x="84" y="84"/>
                </a:lnTo>
                <a:lnTo>
                  <a:pt x="82" y="87"/>
                </a:lnTo>
                <a:lnTo>
                  <a:pt x="82" y="87"/>
                </a:lnTo>
                <a:lnTo>
                  <a:pt x="82" y="91"/>
                </a:lnTo>
                <a:lnTo>
                  <a:pt x="82" y="91"/>
                </a:lnTo>
                <a:close/>
                <a:moveTo>
                  <a:pt x="209" y="353"/>
                </a:moveTo>
                <a:lnTo>
                  <a:pt x="209" y="353"/>
                </a:lnTo>
                <a:lnTo>
                  <a:pt x="207" y="353"/>
                </a:lnTo>
                <a:lnTo>
                  <a:pt x="207" y="353"/>
                </a:lnTo>
                <a:lnTo>
                  <a:pt x="200" y="358"/>
                </a:lnTo>
                <a:lnTo>
                  <a:pt x="190" y="363"/>
                </a:lnTo>
                <a:lnTo>
                  <a:pt x="190" y="363"/>
                </a:lnTo>
                <a:lnTo>
                  <a:pt x="183" y="365"/>
                </a:lnTo>
                <a:lnTo>
                  <a:pt x="183" y="365"/>
                </a:lnTo>
                <a:lnTo>
                  <a:pt x="183" y="365"/>
                </a:lnTo>
                <a:lnTo>
                  <a:pt x="183" y="365"/>
                </a:lnTo>
                <a:lnTo>
                  <a:pt x="197" y="360"/>
                </a:lnTo>
                <a:lnTo>
                  <a:pt x="205" y="357"/>
                </a:lnTo>
                <a:lnTo>
                  <a:pt x="209" y="353"/>
                </a:lnTo>
                <a:lnTo>
                  <a:pt x="209" y="353"/>
                </a:lnTo>
                <a:close/>
                <a:moveTo>
                  <a:pt x="48" y="284"/>
                </a:moveTo>
                <a:lnTo>
                  <a:pt x="48" y="284"/>
                </a:lnTo>
                <a:lnTo>
                  <a:pt x="47" y="283"/>
                </a:lnTo>
                <a:lnTo>
                  <a:pt x="47" y="282"/>
                </a:lnTo>
                <a:lnTo>
                  <a:pt x="47" y="282"/>
                </a:lnTo>
                <a:lnTo>
                  <a:pt x="45" y="282"/>
                </a:lnTo>
                <a:lnTo>
                  <a:pt x="45" y="282"/>
                </a:lnTo>
                <a:lnTo>
                  <a:pt x="44" y="276"/>
                </a:lnTo>
                <a:lnTo>
                  <a:pt x="44" y="276"/>
                </a:lnTo>
                <a:lnTo>
                  <a:pt x="44" y="276"/>
                </a:lnTo>
                <a:lnTo>
                  <a:pt x="44" y="276"/>
                </a:lnTo>
                <a:lnTo>
                  <a:pt x="43" y="277"/>
                </a:lnTo>
                <a:lnTo>
                  <a:pt x="43" y="279"/>
                </a:lnTo>
                <a:lnTo>
                  <a:pt x="43" y="279"/>
                </a:lnTo>
                <a:lnTo>
                  <a:pt x="44" y="282"/>
                </a:lnTo>
                <a:lnTo>
                  <a:pt x="44" y="282"/>
                </a:lnTo>
                <a:lnTo>
                  <a:pt x="44" y="283"/>
                </a:lnTo>
                <a:lnTo>
                  <a:pt x="44" y="284"/>
                </a:lnTo>
                <a:lnTo>
                  <a:pt x="44" y="284"/>
                </a:lnTo>
                <a:lnTo>
                  <a:pt x="44" y="284"/>
                </a:lnTo>
                <a:lnTo>
                  <a:pt x="44" y="284"/>
                </a:lnTo>
                <a:lnTo>
                  <a:pt x="44" y="286"/>
                </a:lnTo>
                <a:lnTo>
                  <a:pt x="44" y="286"/>
                </a:lnTo>
                <a:lnTo>
                  <a:pt x="45" y="287"/>
                </a:lnTo>
                <a:lnTo>
                  <a:pt x="45" y="287"/>
                </a:lnTo>
                <a:lnTo>
                  <a:pt x="48" y="284"/>
                </a:lnTo>
                <a:lnTo>
                  <a:pt x="48" y="284"/>
                </a:lnTo>
                <a:close/>
                <a:moveTo>
                  <a:pt x="52" y="270"/>
                </a:moveTo>
                <a:lnTo>
                  <a:pt x="52" y="270"/>
                </a:lnTo>
                <a:lnTo>
                  <a:pt x="52" y="270"/>
                </a:lnTo>
                <a:lnTo>
                  <a:pt x="52" y="270"/>
                </a:lnTo>
                <a:lnTo>
                  <a:pt x="51" y="273"/>
                </a:lnTo>
                <a:lnTo>
                  <a:pt x="51" y="273"/>
                </a:lnTo>
                <a:lnTo>
                  <a:pt x="51" y="274"/>
                </a:lnTo>
                <a:lnTo>
                  <a:pt x="51" y="274"/>
                </a:lnTo>
                <a:lnTo>
                  <a:pt x="57" y="284"/>
                </a:lnTo>
                <a:lnTo>
                  <a:pt x="57" y="284"/>
                </a:lnTo>
                <a:lnTo>
                  <a:pt x="57" y="284"/>
                </a:lnTo>
                <a:lnTo>
                  <a:pt x="57" y="284"/>
                </a:lnTo>
                <a:lnTo>
                  <a:pt x="57" y="284"/>
                </a:lnTo>
                <a:lnTo>
                  <a:pt x="57" y="284"/>
                </a:lnTo>
                <a:lnTo>
                  <a:pt x="52" y="270"/>
                </a:lnTo>
                <a:lnTo>
                  <a:pt x="52" y="270"/>
                </a:lnTo>
                <a:close/>
                <a:moveTo>
                  <a:pt x="175" y="154"/>
                </a:moveTo>
                <a:lnTo>
                  <a:pt x="175" y="154"/>
                </a:lnTo>
                <a:lnTo>
                  <a:pt x="173" y="156"/>
                </a:lnTo>
                <a:lnTo>
                  <a:pt x="173" y="156"/>
                </a:lnTo>
                <a:lnTo>
                  <a:pt x="179" y="156"/>
                </a:lnTo>
                <a:lnTo>
                  <a:pt x="185" y="156"/>
                </a:lnTo>
                <a:lnTo>
                  <a:pt x="185" y="156"/>
                </a:lnTo>
                <a:lnTo>
                  <a:pt x="185" y="156"/>
                </a:lnTo>
                <a:lnTo>
                  <a:pt x="185" y="156"/>
                </a:lnTo>
                <a:lnTo>
                  <a:pt x="182" y="155"/>
                </a:lnTo>
                <a:lnTo>
                  <a:pt x="182" y="155"/>
                </a:lnTo>
                <a:lnTo>
                  <a:pt x="178" y="154"/>
                </a:lnTo>
                <a:lnTo>
                  <a:pt x="178" y="154"/>
                </a:lnTo>
                <a:lnTo>
                  <a:pt x="175" y="154"/>
                </a:lnTo>
                <a:lnTo>
                  <a:pt x="175" y="154"/>
                </a:lnTo>
                <a:close/>
                <a:moveTo>
                  <a:pt x="91" y="88"/>
                </a:moveTo>
                <a:lnTo>
                  <a:pt x="91" y="88"/>
                </a:lnTo>
                <a:lnTo>
                  <a:pt x="91" y="88"/>
                </a:lnTo>
                <a:lnTo>
                  <a:pt x="91" y="88"/>
                </a:lnTo>
                <a:lnTo>
                  <a:pt x="85" y="95"/>
                </a:lnTo>
                <a:lnTo>
                  <a:pt x="85" y="95"/>
                </a:lnTo>
                <a:lnTo>
                  <a:pt x="85" y="95"/>
                </a:lnTo>
                <a:lnTo>
                  <a:pt x="85" y="95"/>
                </a:lnTo>
                <a:lnTo>
                  <a:pt x="81" y="104"/>
                </a:lnTo>
                <a:lnTo>
                  <a:pt x="81" y="104"/>
                </a:lnTo>
                <a:lnTo>
                  <a:pt x="79" y="108"/>
                </a:lnTo>
                <a:lnTo>
                  <a:pt x="79" y="108"/>
                </a:lnTo>
                <a:lnTo>
                  <a:pt x="85" y="98"/>
                </a:lnTo>
                <a:lnTo>
                  <a:pt x="91" y="88"/>
                </a:lnTo>
                <a:lnTo>
                  <a:pt x="91" y="88"/>
                </a:lnTo>
                <a:close/>
                <a:moveTo>
                  <a:pt x="226" y="148"/>
                </a:moveTo>
                <a:lnTo>
                  <a:pt x="226" y="148"/>
                </a:lnTo>
                <a:lnTo>
                  <a:pt x="224" y="149"/>
                </a:lnTo>
                <a:lnTo>
                  <a:pt x="224" y="149"/>
                </a:lnTo>
                <a:lnTo>
                  <a:pt x="224" y="149"/>
                </a:lnTo>
                <a:lnTo>
                  <a:pt x="224" y="149"/>
                </a:lnTo>
                <a:lnTo>
                  <a:pt x="222" y="151"/>
                </a:lnTo>
                <a:lnTo>
                  <a:pt x="222" y="151"/>
                </a:lnTo>
                <a:lnTo>
                  <a:pt x="220" y="151"/>
                </a:lnTo>
                <a:lnTo>
                  <a:pt x="220" y="151"/>
                </a:lnTo>
                <a:lnTo>
                  <a:pt x="220" y="154"/>
                </a:lnTo>
                <a:lnTo>
                  <a:pt x="220" y="154"/>
                </a:lnTo>
                <a:lnTo>
                  <a:pt x="222" y="154"/>
                </a:lnTo>
                <a:lnTo>
                  <a:pt x="223" y="154"/>
                </a:lnTo>
                <a:lnTo>
                  <a:pt x="223" y="154"/>
                </a:lnTo>
                <a:lnTo>
                  <a:pt x="224" y="152"/>
                </a:lnTo>
                <a:lnTo>
                  <a:pt x="224" y="152"/>
                </a:lnTo>
                <a:lnTo>
                  <a:pt x="226" y="151"/>
                </a:lnTo>
                <a:lnTo>
                  <a:pt x="226" y="151"/>
                </a:lnTo>
                <a:lnTo>
                  <a:pt x="227" y="149"/>
                </a:lnTo>
                <a:lnTo>
                  <a:pt x="226" y="148"/>
                </a:lnTo>
                <a:lnTo>
                  <a:pt x="226" y="148"/>
                </a:lnTo>
                <a:close/>
                <a:moveTo>
                  <a:pt x="62" y="162"/>
                </a:moveTo>
                <a:lnTo>
                  <a:pt x="62" y="162"/>
                </a:lnTo>
                <a:lnTo>
                  <a:pt x="62" y="162"/>
                </a:lnTo>
                <a:lnTo>
                  <a:pt x="62" y="162"/>
                </a:lnTo>
                <a:lnTo>
                  <a:pt x="61" y="156"/>
                </a:lnTo>
                <a:lnTo>
                  <a:pt x="61" y="156"/>
                </a:lnTo>
                <a:lnTo>
                  <a:pt x="60" y="149"/>
                </a:lnTo>
                <a:lnTo>
                  <a:pt x="60" y="149"/>
                </a:lnTo>
                <a:lnTo>
                  <a:pt x="60" y="145"/>
                </a:lnTo>
                <a:lnTo>
                  <a:pt x="60" y="145"/>
                </a:lnTo>
                <a:lnTo>
                  <a:pt x="60" y="162"/>
                </a:lnTo>
                <a:lnTo>
                  <a:pt x="60" y="162"/>
                </a:lnTo>
                <a:lnTo>
                  <a:pt x="61" y="162"/>
                </a:lnTo>
                <a:lnTo>
                  <a:pt x="62" y="162"/>
                </a:lnTo>
                <a:lnTo>
                  <a:pt x="62" y="162"/>
                </a:lnTo>
                <a:close/>
                <a:moveTo>
                  <a:pt x="271" y="152"/>
                </a:moveTo>
                <a:lnTo>
                  <a:pt x="271" y="152"/>
                </a:lnTo>
                <a:lnTo>
                  <a:pt x="271" y="152"/>
                </a:lnTo>
                <a:lnTo>
                  <a:pt x="271" y="152"/>
                </a:lnTo>
                <a:lnTo>
                  <a:pt x="271" y="151"/>
                </a:lnTo>
                <a:lnTo>
                  <a:pt x="271" y="151"/>
                </a:lnTo>
                <a:lnTo>
                  <a:pt x="271" y="144"/>
                </a:lnTo>
                <a:lnTo>
                  <a:pt x="271" y="144"/>
                </a:lnTo>
                <a:lnTo>
                  <a:pt x="271" y="132"/>
                </a:lnTo>
                <a:lnTo>
                  <a:pt x="271" y="132"/>
                </a:lnTo>
                <a:lnTo>
                  <a:pt x="270" y="129"/>
                </a:lnTo>
                <a:lnTo>
                  <a:pt x="270" y="129"/>
                </a:lnTo>
                <a:lnTo>
                  <a:pt x="270" y="141"/>
                </a:lnTo>
                <a:lnTo>
                  <a:pt x="271" y="152"/>
                </a:lnTo>
                <a:lnTo>
                  <a:pt x="271" y="152"/>
                </a:lnTo>
                <a:lnTo>
                  <a:pt x="271" y="152"/>
                </a:lnTo>
                <a:lnTo>
                  <a:pt x="271" y="152"/>
                </a:lnTo>
                <a:close/>
                <a:moveTo>
                  <a:pt x="263" y="108"/>
                </a:moveTo>
                <a:lnTo>
                  <a:pt x="263" y="108"/>
                </a:lnTo>
                <a:lnTo>
                  <a:pt x="266" y="129"/>
                </a:lnTo>
                <a:lnTo>
                  <a:pt x="266" y="129"/>
                </a:lnTo>
                <a:lnTo>
                  <a:pt x="266" y="122"/>
                </a:lnTo>
                <a:lnTo>
                  <a:pt x="266" y="122"/>
                </a:lnTo>
                <a:lnTo>
                  <a:pt x="266" y="117"/>
                </a:lnTo>
                <a:lnTo>
                  <a:pt x="266" y="117"/>
                </a:lnTo>
                <a:lnTo>
                  <a:pt x="264" y="112"/>
                </a:lnTo>
                <a:lnTo>
                  <a:pt x="264" y="112"/>
                </a:lnTo>
                <a:lnTo>
                  <a:pt x="263" y="108"/>
                </a:lnTo>
                <a:lnTo>
                  <a:pt x="263" y="108"/>
                </a:lnTo>
                <a:close/>
                <a:moveTo>
                  <a:pt x="128" y="370"/>
                </a:moveTo>
                <a:lnTo>
                  <a:pt x="128" y="370"/>
                </a:lnTo>
                <a:lnTo>
                  <a:pt x="126" y="368"/>
                </a:lnTo>
                <a:lnTo>
                  <a:pt x="126" y="368"/>
                </a:lnTo>
                <a:lnTo>
                  <a:pt x="125" y="368"/>
                </a:lnTo>
                <a:lnTo>
                  <a:pt x="125" y="368"/>
                </a:lnTo>
                <a:lnTo>
                  <a:pt x="122" y="367"/>
                </a:lnTo>
                <a:lnTo>
                  <a:pt x="122" y="367"/>
                </a:lnTo>
                <a:lnTo>
                  <a:pt x="108" y="364"/>
                </a:lnTo>
                <a:lnTo>
                  <a:pt x="95" y="360"/>
                </a:lnTo>
                <a:lnTo>
                  <a:pt x="95" y="360"/>
                </a:lnTo>
                <a:lnTo>
                  <a:pt x="87" y="357"/>
                </a:lnTo>
                <a:lnTo>
                  <a:pt x="87" y="357"/>
                </a:lnTo>
                <a:lnTo>
                  <a:pt x="87" y="357"/>
                </a:lnTo>
                <a:lnTo>
                  <a:pt x="87" y="357"/>
                </a:lnTo>
                <a:lnTo>
                  <a:pt x="106" y="364"/>
                </a:lnTo>
                <a:lnTo>
                  <a:pt x="128" y="370"/>
                </a:lnTo>
                <a:lnTo>
                  <a:pt x="128" y="370"/>
                </a:lnTo>
                <a:close/>
                <a:moveTo>
                  <a:pt x="277" y="162"/>
                </a:moveTo>
                <a:lnTo>
                  <a:pt x="277" y="162"/>
                </a:lnTo>
                <a:lnTo>
                  <a:pt x="277" y="178"/>
                </a:lnTo>
                <a:lnTo>
                  <a:pt x="277" y="178"/>
                </a:lnTo>
                <a:lnTo>
                  <a:pt x="278" y="178"/>
                </a:lnTo>
                <a:lnTo>
                  <a:pt x="278" y="178"/>
                </a:lnTo>
                <a:lnTo>
                  <a:pt x="278" y="169"/>
                </a:lnTo>
                <a:lnTo>
                  <a:pt x="277" y="162"/>
                </a:lnTo>
                <a:lnTo>
                  <a:pt x="277" y="162"/>
                </a:lnTo>
                <a:close/>
                <a:moveTo>
                  <a:pt x="124" y="357"/>
                </a:moveTo>
                <a:lnTo>
                  <a:pt x="124" y="357"/>
                </a:lnTo>
                <a:lnTo>
                  <a:pt x="138" y="354"/>
                </a:lnTo>
                <a:lnTo>
                  <a:pt x="138" y="354"/>
                </a:lnTo>
                <a:lnTo>
                  <a:pt x="136" y="354"/>
                </a:lnTo>
                <a:lnTo>
                  <a:pt x="136" y="354"/>
                </a:lnTo>
                <a:lnTo>
                  <a:pt x="126" y="354"/>
                </a:lnTo>
                <a:lnTo>
                  <a:pt x="126" y="354"/>
                </a:lnTo>
                <a:lnTo>
                  <a:pt x="122" y="355"/>
                </a:lnTo>
                <a:lnTo>
                  <a:pt x="122" y="355"/>
                </a:lnTo>
                <a:lnTo>
                  <a:pt x="124" y="357"/>
                </a:lnTo>
                <a:lnTo>
                  <a:pt x="124" y="357"/>
                </a:lnTo>
                <a:close/>
                <a:moveTo>
                  <a:pt x="185" y="51"/>
                </a:moveTo>
                <a:lnTo>
                  <a:pt x="185" y="51"/>
                </a:lnTo>
                <a:lnTo>
                  <a:pt x="186" y="54"/>
                </a:lnTo>
                <a:lnTo>
                  <a:pt x="189" y="54"/>
                </a:lnTo>
                <a:lnTo>
                  <a:pt x="189" y="54"/>
                </a:lnTo>
                <a:lnTo>
                  <a:pt x="192" y="56"/>
                </a:lnTo>
                <a:lnTo>
                  <a:pt x="192" y="56"/>
                </a:lnTo>
                <a:lnTo>
                  <a:pt x="193" y="56"/>
                </a:lnTo>
                <a:lnTo>
                  <a:pt x="193" y="56"/>
                </a:lnTo>
                <a:lnTo>
                  <a:pt x="193" y="54"/>
                </a:lnTo>
                <a:lnTo>
                  <a:pt x="192" y="53"/>
                </a:lnTo>
                <a:lnTo>
                  <a:pt x="192" y="53"/>
                </a:lnTo>
                <a:lnTo>
                  <a:pt x="189" y="51"/>
                </a:lnTo>
                <a:lnTo>
                  <a:pt x="189" y="51"/>
                </a:lnTo>
                <a:lnTo>
                  <a:pt x="186" y="50"/>
                </a:lnTo>
                <a:lnTo>
                  <a:pt x="186" y="50"/>
                </a:lnTo>
                <a:lnTo>
                  <a:pt x="185" y="51"/>
                </a:lnTo>
                <a:lnTo>
                  <a:pt x="185" y="51"/>
                </a:lnTo>
                <a:close/>
                <a:moveTo>
                  <a:pt x="190" y="145"/>
                </a:moveTo>
                <a:lnTo>
                  <a:pt x="190" y="145"/>
                </a:lnTo>
                <a:lnTo>
                  <a:pt x="190" y="145"/>
                </a:lnTo>
                <a:lnTo>
                  <a:pt x="190" y="145"/>
                </a:lnTo>
                <a:lnTo>
                  <a:pt x="183" y="144"/>
                </a:lnTo>
                <a:lnTo>
                  <a:pt x="183" y="144"/>
                </a:lnTo>
                <a:lnTo>
                  <a:pt x="178" y="144"/>
                </a:lnTo>
                <a:lnTo>
                  <a:pt x="178" y="144"/>
                </a:lnTo>
                <a:lnTo>
                  <a:pt x="176" y="142"/>
                </a:lnTo>
                <a:lnTo>
                  <a:pt x="175" y="141"/>
                </a:lnTo>
                <a:lnTo>
                  <a:pt x="175" y="141"/>
                </a:lnTo>
                <a:lnTo>
                  <a:pt x="175" y="144"/>
                </a:lnTo>
                <a:lnTo>
                  <a:pt x="175" y="144"/>
                </a:lnTo>
                <a:lnTo>
                  <a:pt x="175" y="147"/>
                </a:lnTo>
                <a:lnTo>
                  <a:pt x="175" y="147"/>
                </a:lnTo>
                <a:lnTo>
                  <a:pt x="178" y="145"/>
                </a:lnTo>
                <a:lnTo>
                  <a:pt x="178" y="145"/>
                </a:lnTo>
                <a:lnTo>
                  <a:pt x="179" y="145"/>
                </a:lnTo>
                <a:lnTo>
                  <a:pt x="179" y="145"/>
                </a:lnTo>
                <a:lnTo>
                  <a:pt x="189" y="145"/>
                </a:lnTo>
                <a:lnTo>
                  <a:pt x="189" y="145"/>
                </a:lnTo>
                <a:lnTo>
                  <a:pt x="190" y="145"/>
                </a:lnTo>
                <a:lnTo>
                  <a:pt x="190" y="145"/>
                </a:lnTo>
                <a:close/>
                <a:moveTo>
                  <a:pt x="259" y="107"/>
                </a:moveTo>
                <a:lnTo>
                  <a:pt x="259" y="107"/>
                </a:lnTo>
                <a:lnTo>
                  <a:pt x="259" y="107"/>
                </a:lnTo>
                <a:lnTo>
                  <a:pt x="259" y="107"/>
                </a:lnTo>
                <a:lnTo>
                  <a:pt x="259" y="108"/>
                </a:lnTo>
                <a:lnTo>
                  <a:pt x="259" y="108"/>
                </a:lnTo>
                <a:lnTo>
                  <a:pt x="260" y="125"/>
                </a:lnTo>
                <a:lnTo>
                  <a:pt x="260" y="125"/>
                </a:lnTo>
                <a:lnTo>
                  <a:pt x="259" y="127"/>
                </a:lnTo>
                <a:lnTo>
                  <a:pt x="259" y="127"/>
                </a:lnTo>
                <a:lnTo>
                  <a:pt x="260" y="128"/>
                </a:lnTo>
                <a:lnTo>
                  <a:pt x="261" y="129"/>
                </a:lnTo>
                <a:lnTo>
                  <a:pt x="261" y="129"/>
                </a:lnTo>
                <a:lnTo>
                  <a:pt x="261" y="128"/>
                </a:lnTo>
                <a:lnTo>
                  <a:pt x="261" y="128"/>
                </a:lnTo>
                <a:lnTo>
                  <a:pt x="260" y="122"/>
                </a:lnTo>
                <a:lnTo>
                  <a:pt x="260" y="122"/>
                </a:lnTo>
                <a:lnTo>
                  <a:pt x="260" y="121"/>
                </a:lnTo>
                <a:lnTo>
                  <a:pt x="261" y="121"/>
                </a:lnTo>
                <a:lnTo>
                  <a:pt x="261" y="121"/>
                </a:lnTo>
                <a:lnTo>
                  <a:pt x="261" y="120"/>
                </a:lnTo>
                <a:lnTo>
                  <a:pt x="261" y="120"/>
                </a:lnTo>
                <a:lnTo>
                  <a:pt x="259" y="107"/>
                </a:lnTo>
                <a:lnTo>
                  <a:pt x="259" y="107"/>
                </a:lnTo>
                <a:close/>
                <a:moveTo>
                  <a:pt x="91" y="60"/>
                </a:moveTo>
                <a:lnTo>
                  <a:pt x="91" y="60"/>
                </a:lnTo>
                <a:lnTo>
                  <a:pt x="91" y="60"/>
                </a:lnTo>
                <a:lnTo>
                  <a:pt x="91" y="60"/>
                </a:lnTo>
                <a:lnTo>
                  <a:pt x="88" y="61"/>
                </a:lnTo>
                <a:lnTo>
                  <a:pt x="88" y="61"/>
                </a:lnTo>
                <a:lnTo>
                  <a:pt x="85" y="66"/>
                </a:lnTo>
                <a:lnTo>
                  <a:pt x="85" y="66"/>
                </a:lnTo>
                <a:lnTo>
                  <a:pt x="85" y="66"/>
                </a:lnTo>
                <a:lnTo>
                  <a:pt x="85" y="66"/>
                </a:lnTo>
                <a:lnTo>
                  <a:pt x="85" y="67"/>
                </a:lnTo>
                <a:lnTo>
                  <a:pt x="85" y="67"/>
                </a:lnTo>
                <a:lnTo>
                  <a:pt x="91" y="64"/>
                </a:lnTo>
                <a:lnTo>
                  <a:pt x="91" y="64"/>
                </a:lnTo>
                <a:lnTo>
                  <a:pt x="91" y="64"/>
                </a:lnTo>
                <a:lnTo>
                  <a:pt x="91" y="64"/>
                </a:lnTo>
                <a:lnTo>
                  <a:pt x="91" y="60"/>
                </a:lnTo>
                <a:lnTo>
                  <a:pt x="91" y="60"/>
                </a:lnTo>
                <a:close/>
                <a:moveTo>
                  <a:pt x="108" y="60"/>
                </a:moveTo>
                <a:lnTo>
                  <a:pt x="108" y="60"/>
                </a:lnTo>
                <a:lnTo>
                  <a:pt x="106" y="57"/>
                </a:lnTo>
                <a:lnTo>
                  <a:pt x="105" y="56"/>
                </a:lnTo>
                <a:lnTo>
                  <a:pt x="105" y="56"/>
                </a:lnTo>
                <a:lnTo>
                  <a:pt x="104" y="56"/>
                </a:lnTo>
                <a:lnTo>
                  <a:pt x="104" y="57"/>
                </a:lnTo>
                <a:lnTo>
                  <a:pt x="104" y="57"/>
                </a:lnTo>
                <a:lnTo>
                  <a:pt x="102" y="61"/>
                </a:lnTo>
                <a:lnTo>
                  <a:pt x="102" y="61"/>
                </a:lnTo>
                <a:lnTo>
                  <a:pt x="102" y="63"/>
                </a:lnTo>
                <a:lnTo>
                  <a:pt x="102" y="63"/>
                </a:lnTo>
                <a:lnTo>
                  <a:pt x="108" y="60"/>
                </a:lnTo>
                <a:lnTo>
                  <a:pt x="108" y="60"/>
                </a:lnTo>
                <a:close/>
                <a:moveTo>
                  <a:pt x="143" y="371"/>
                </a:moveTo>
                <a:lnTo>
                  <a:pt x="143" y="371"/>
                </a:lnTo>
                <a:lnTo>
                  <a:pt x="143" y="370"/>
                </a:lnTo>
                <a:lnTo>
                  <a:pt x="143" y="370"/>
                </a:lnTo>
                <a:lnTo>
                  <a:pt x="142" y="370"/>
                </a:lnTo>
                <a:lnTo>
                  <a:pt x="142" y="370"/>
                </a:lnTo>
                <a:lnTo>
                  <a:pt x="136" y="368"/>
                </a:lnTo>
                <a:lnTo>
                  <a:pt x="136" y="368"/>
                </a:lnTo>
                <a:lnTo>
                  <a:pt x="132" y="368"/>
                </a:lnTo>
                <a:lnTo>
                  <a:pt x="132" y="368"/>
                </a:lnTo>
                <a:lnTo>
                  <a:pt x="132" y="370"/>
                </a:lnTo>
                <a:lnTo>
                  <a:pt x="132" y="370"/>
                </a:lnTo>
                <a:lnTo>
                  <a:pt x="143" y="371"/>
                </a:lnTo>
                <a:lnTo>
                  <a:pt x="143" y="371"/>
                </a:lnTo>
                <a:close/>
                <a:moveTo>
                  <a:pt x="48" y="208"/>
                </a:moveTo>
                <a:lnTo>
                  <a:pt x="48" y="208"/>
                </a:lnTo>
                <a:lnTo>
                  <a:pt x="48" y="208"/>
                </a:lnTo>
                <a:lnTo>
                  <a:pt x="48" y="208"/>
                </a:lnTo>
                <a:lnTo>
                  <a:pt x="54" y="199"/>
                </a:lnTo>
                <a:lnTo>
                  <a:pt x="54" y="199"/>
                </a:lnTo>
                <a:lnTo>
                  <a:pt x="55" y="196"/>
                </a:lnTo>
                <a:lnTo>
                  <a:pt x="55" y="196"/>
                </a:lnTo>
                <a:lnTo>
                  <a:pt x="55" y="195"/>
                </a:lnTo>
                <a:lnTo>
                  <a:pt x="55" y="195"/>
                </a:lnTo>
                <a:lnTo>
                  <a:pt x="48" y="203"/>
                </a:lnTo>
                <a:lnTo>
                  <a:pt x="48" y="203"/>
                </a:lnTo>
                <a:lnTo>
                  <a:pt x="48" y="206"/>
                </a:lnTo>
                <a:lnTo>
                  <a:pt x="48" y="208"/>
                </a:lnTo>
                <a:lnTo>
                  <a:pt x="48" y="208"/>
                </a:lnTo>
                <a:close/>
                <a:moveTo>
                  <a:pt x="106" y="208"/>
                </a:moveTo>
                <a:lnTo>
                  <a:pt x="106" y="208"/>
                </a:lnTo>
                <a:lnTo>
                  <a:pt x="106" y="209"/>
                </a:lnTo>
                <a:lnTo>
                  <a:pt x="106" y="209"/>
                </a:lnTo>
                <a:lnTo>
                  <a:pt x="106" y="212"/>
                </a:lnTo>
                <a:lnTo>
                  <a:pt x="108" y="212"/>
                </a:lnTo>
                <a:lnTo>
                  <a:pt x="108" y="212"/>
                </a:lnTo>
                <a:lnTo>
                  <a:pt x="111" y="213"/>
                </a:lnTo>
                <a:lnTo>
                  <a:pt x="111" y="213"/>
                </a:lnTo>
                <a:lnTo>
                  <a:pt x="111" y="215"/>
                </a:lnTo>
                <a:lnTo>
                  <a:pt x="111" y="215"/>
                </a:lnTo>
                <a:lnTo>
                  <a:pt x="112" y="216"/>
                </a:lnTo>
                <a:lnTo>
                  <a:pt x="112" y="216"/>
                </a:lnTo>
                <a:lnTo>
                  <a:pt x="114" y="215"/>
                </a:lnTo>
                <a:lnTo>
                  <a:pt x="114" y="215"/>
                </a:lnTo>
                <a:lnTo>
                  <a:pt x="108" y="209"/>
                </a:lnTo>
                <a:lnTo>
                  <a:pt x="108" y="209"/>
                </a:lnTo>
                <a:lnTo>
                  <a:pt x="106" y="208"/>
                </a:lnTo>
                <a:lnTo>
                  <a:pt x="106" y="208"/>
                </a:lnTo>
                <a:close/>
                <a:moveTo>
                  <a:pt x="170" y="37"/>
                </a:moveTo>
                <a:lnTo>
                  <a:pt x="170" y="37"/>
                </a:lnTo>
                <a:lnTo>
                  <a:pt x="170" y="37"/>
                </a:lnTo>
                <a:lnTo>
                  <a:pt x="170" y="37"/>
                </a:lnTo>
                <a:lnTo>
                  <a:pt x="170" y="36"/>
                </a:lnTo>
                <a:lnTo>
                  <a:pt x="170" y="36"/>
                </a:lnTo>
                <a:lnTo>
                  <a:pt x="172" y="23"/>
                </a:lnTo>
                <a:lnTo>
                  <a:pt x="172" y="23"/>
                </a:lnTo>
                <a:lnTo>
                  <a:pt x="172" y="21"/>
                </a:lnTo>
                <a:lnTo>
                  <a:pt x="173" y="20"/>
                </a:lnTo>
                <a:lnTo>
                  <a:pt x="173" y="20"/>
                </a:lnTo>
                <a:lnTo>
                  <a:pt x="169" y="19"/>
                </a:lnTo>
                <a:lnTo>
                  <a:pt x="169" y="19"/>
                </a:lnTo>
                <a:lnTo>
                  <a:pt x="169" y="19"/>
                </a:lnTo>
                <a:lnTo>
                  <a:pt x="169" y="19"/>
                </a:lnTo>
                <a:lnTo>
                  <a:pt x="170" y="20"/>
                </a:lnTo>
                <a:lnTo>
                  <a:pt x="170" y="21"/>
                </a:lnTo>
                <a:lnTo>
                  <a:pt x="170" y="21"/>
                </a:lnTo>
                <a:lnTo>
                  <a:pt x="170" y="23"/>
                </a:lnTo>
                <a:lnTo>
                  <a:pt x="170" y="23"/>
                </a:lnTo>
                <a:lnTo>
                  <a:pt x="170" y="36"/>
                </a:lnTo>
                <a:lnTo>
                  <a:pt x="170" y="36"/>
                </a:lnTo>
                <a:lnTo>
                  <a:pt x="170" y="37"/>
                </a:lnTo>
                <a:lnTo>
                  <a:pt x="170" y="37"/>
                </a:lnTo>
                <a:close/>
                <a:moveTo>
                  <a:pt x="249" y="128"/>
                </a:moveTo>
                <a:lnTo>
                  <a:pt x="249" y="128"/>
                </a:lnTo>
                <a:lnTo>
                  <a:pt x="250" y="125"/>
                </a:lnTo>
                <a:lnTo>
                  <a:pt x="250" y="125"/>
                </a:lnTo>
                <a:lnTo>
                  <a:pt x="250" y="124"/>
                </a:lnTo>
                <a:lnTo>
                  <a:pt x="250" y="124"/>
                </a:lnTo>
                <a:lnTo>
                  <a:pt x="246" y="125"/>
                </a:lnTo>
                <a:lnTo>
                  <a:pt x="246" y="125"/>
                </a:lnTo>
                <a:lnTo>
                  <a:pt x="246" y="127"/>
                </a:lnTo>
                <a:lnTo>
                  <a:pt x="246" y="127"/>
                </a:lnTo>
                <a:lnTo>
                  <a:pt x="244" y="131"/>
                </a:lnTo>
                <a:lnTo>
                  <a:pt x="244" y="131"/>
                </a:lnTo>
                <a:lnTo>
                  <a:pt x="246" y="131"/>
                </a:lnTo>
                <a:lnTo>
                  <a:pt x="247" y="129"/>
                </a:lnTo>
                <a:lnTo>
                  <a:pt x="247" y="129"/>
                </a:lnTo>
                <a:lnTo>
                  <a:pt x="247" y="128"/>
                </a:lnTo>
                <a:lnTo>
                  <a:pt x="249" y="128"/>
                </a:lnTo>
                <a:lnTo>
                  <a:pt x="249" y="128"/>
                </a:lnTo>
                <a:close/>
                <a:moveTo>
                  <a:pt x="35" y="179"/>
                </a:moveTo>
                <a:lnTo>
                  <a:pt x="35" y="179"/>
                </a:lnTo>
                <a:lnTo>
                  <a:pt x="35" y="179"/>
                </a:lnTo>
                <a:lnTo>
                  <a:pt x="35" y="179"/>
                </a:lnTo>
                <a:lnTo>
                  <a:pt x="40" y="176"/>
                </a:lnTo>
                <a:lnTo>
                  <a:pt x="40" y="176"/>
                </a:lnTo>
                <a:lnTo>
                  <a:pt x="40" y="176"/>
                </a:lnTo>
                <a:lnTo>
                  <a:pt x="40" y="176"/>
                </a:lnTo>
                <a:lnTo>
                  <a:pt x="40" y="171"/>
                </a:lnTo>
                <a:lnTo>
                  <a:pt x="40" y="171"/>
                </a:lnTo>
                <a:lnTo>
                  <a:pt x="40" y="171"/>
                </a:lnTo>
                <a:lnTo>
                  <a:pt x="40" y="171"/>
                </a:lnTo>
                <a:lnTo>
                  <a:pt x="38" y="174"/>
                </a:lnTo>
                <a:lnTo>
                  <a:pt x="38" y="174"/>
                </a:lnTo>
                <a:lnTo>
                  <a:pt x="37" y="176"/>
                </a:lnTo>
                <a:lnTo>
                  <a:pt x="37" y="176"/>
                </a:lnTo>
                <a:lnTo>
                  <a:pt x="35" y="178"/>
                </a:lnTo>
                <a:lnTo>
                  <a:pt x="35" y="179"/>
                </a:lnTo>
                <a:lnTo>
                  <a:pt x="35" y="179"/>
                </a:lnTo>
                <a:close/>
                <a:moveTo>
                  <a:pt x="237" y="161"/>
                </a:moveTo>
                <a:lnTo>
                  <a:pt x="237" y="161"/>
                </a:lnTo>
                <a:lnTo>
                  <a:pt x="233" y="162"/>
                </a:lnTo>
                <a:lnTo>
                  <a:pt x="233" y="162"/>
                </a:lnTo>
                <a:lnTo>
                  <a:pt x="232" y="164"/>
                </a:lnTo>
                <a:lnTo>
                  <a:pt x="232" y="164"/>
                </a:lnTo>
                <a:lnTo>
                  <a:pt x="230" y="166"/>
                </a:lnTo>
                <a:lnTo>
                  <a:pt x="230" y="166"/>
                </a:lnTo>
                <a:lnTo>
                  <a:pt x="230" y="168"/>
                </a:lnTo>
                <a:lnTo>
                  <a:pt x="230" y="168"/>
                </a:lnTo>
                <a:lnTo>
                  <a:pt x="232" y="166"/>
                </a:lnTo>
                <a:lnTo>
                  <a:pt x="234" y="165"/>
                </a:lnTo>
                <a:lnTo>
                  <a:pt x="234" y="165"/>
                </a:lnTo>
                <a:lnTo>
                  <a:pt x="236" y="165"/>
                </a:lnTo>
                <a:lnTo>
                  <a:pt x="237" y="164"/>
                </a:lnTo>
                <a:lnTo>
                  <a:pt x="237" y="164"/>
                </a:lnTo>
                <a:lnTo>
                  <a:pt x="237" y="161"/>
                </a:lnTo>
                <a:lnTo>
                  <a:pt x="237" y="161"/>
                </a:lnTo>
                <a:close/>
                <a:moveTo>
                  <a:pt x="222" y="40"/>
                </a:moveTo>
                <a:lnTo>
                  <a:pt x="222" y="40"/>
                </a:lnTo>
                <a:lnTo>
                  <a:pt x="219" y="36"/>
                </a:lnTo>
                <a:lnTo>
                  <a:pt x="219" y="36"/>
                </a:lnTo>
                <a:lnTo>
                  <a:pt x="216" y="39"/>
                </a:lnTo>
                <a:lnTo>
                  <a:pt x="216" y="39"/>
                </a:lnTo>
                <a:lnTo>
                  <a:pt x="219" y="43"/>
                </a:lnTo>
                <a:lnTo>
                  <a:pt x="219" y="43"/>
                </a:lnTo>
                <a:lnTo>
                  <a:pt x="222" y="40"/>
                </a:lnTo>
                <a:lnTo>
                  <a:pt x="222" y="40"/>
                </a:lnTo>
                <a:close/>
                <a:moveTo>
                  <a:pt x="101" y="358"/>
                </a:moveTo>
                <a:lnTo>
                  <a:pt x="101" y="358"/>
                </a:lnTo>
                <a:lnTo>
                  <a:pt x="101" y="358"/>
                </a:lnTo>
                <a:lnTo>
                  <a:pt x="99" y="358"/>
                </a:lnTo>
                <a:lnTo>
                  <a:pt x="99" y="358"/>
                </a:lnTo>
                <a:lnTo>
                  <a:pt x="99" y="358"/>
                </a:lnTo>
                <a:lnTo>
                  <a:pt x="99" y="357"/>
                </a:lnTo>
                <a:lnTo>
                  <a:pt x="99" y="357"/>
                </a:lnTo>
                <a:lnTo>
                  <a:pt x="98" y="357"/>
                </a:lnTo>
                <a:lnTo>
                  <a:pt x="98" y="357"/>
                </a:lnTo>
                <a:lnTo>
                  <a:pt x="97" y="355"/>
                </a:lnTo>
                <a:lnTo>
                  <a:pt x="97" y="355"/>
                </a:lnTo>
                <a:lnTo>
                  <a:pt x="95" y="357"/>
                </a:lnTo>
                <a:lnTo>
                  <a:pt x="95" y="357"/>
                </a:lnTo>
                <a:lnTo>
                  <a:pt x="94" y="357"/>
                </a:lnTo>
                <a:lnTo>
                  <a:pt x="94" y="357"/>
                </a:lnTo>
                <a:lnTo>
                  <a:pt x="108" y="361"/>
                </a:lnTo>
                <a:lnTo>
                  <a:pt x="108" y="361"/>
                </a:lnTo>
                <a:lnTo>
                  <a:pt x="105" y="360"/>
                </a:lnTo>
                <a:lnTo>
                  <a:pt x="101" y="358"/>
                </a:lnTo>
                <a:lnTo>
                  <a:pt x="101" y="358"/>
                </a:lnTo>
                <a:close/>
                <a:moveTo>
                  <a:pt x="43" y="218"/>
                </a:moveTo>
                <a:lnTo>
                  <a:pt x="43" y="218"/>
                </a:lnTo>
                <a:lnTo>
                  <a:pt x="40" y="219"/>
                </a:lnTo>
                <a:lnTo>
                  <a:pt x="40" y="219"/>
                </a:lnTo>
                <a:lnTo>
                  <a:pt x="41" y="228"/>
                </a:lnTo>
                <a:lnTo>
                  <a:pt x="41" y="228"/>
                </a:lnTo>
                <a:lnTo>
                  <a:pt x="43" y="223"/>
                </a:lnTo>
                <a:lnTo>
                  <a:pt x="43" y="223"/>
                </a:lnTo>
                <a:lnTo>
                  <a:pt x="43" y="218"/>
                </a:lnTo>
                <a:lnTo>
                  <a:pt x="43" y="218"/>
                </a:lnTo>
                <a:close/>
                <a:moveTo>
                  <a:pt x="47" y="40"/>
                </a:moveTo>
                <a:lnTo>
                  <a:pt x="47" y="40"/>
                </a:lnTo>
                <a:lnTo>
                  <a:pt x="51" y="37"/>
                </a:lnTo>
                <a:lnTo>
                  <a:pt x="51" y="37"/>
                </a:lnTo>
                <a:lnTo>
                  <a:pt x="52" y="37"/>
                </a:lnTo>
                <a:lnTo>
                  <a:pt x="52" y="37"/>
                </a:lnTo>
                <a:lnTo>
                  <a:pt x="61" y="27"/>
                </a:lnTo>
                <a:lnTo>
                  <a:pt x="61" y="27"/>
                </a:lnTo>
                <a:lnTo>
                  <a:pt x="62" y="27"/>
                </a:lnTo>
                <a:lnTo>
                  <a:pt x="62" y="27"/>
                </a:lnTo>
                <a:lnTo>
                  <a:pt x="61" y="27"/>
                </a:lnTo>
                <a:lnTo>
                  <a:pt x="61" y="27"/>
                </a:lnTo>
                <a:lnTo>
                  <a:pt x="58" y="29"/>
                </a:lnTo>
                <a:lnTo>
                  <a:pt x="58" y="29"/>
                </a:lnTo>
                <a:lnTo>
                  <a:pt x="47" y="40"/>
                </a:lnTo>
                <a:lnTo>
                  <a:pt x="47" y="40"/>
                </a:lnTo>
                <a:close/>
                <a:moveTo>
                  <a:pt x="214" y="289"/>
                </a:moveTo>
                <a:lnTo>
                  <a:pt x="214" y="289"/>
                </a:lnTo>
                <a:lnTo>
                  <a:pt x="217" y="287"/>
                </a:lnTo>
                <a:lnTo>
                  <a:pt x="217" y="287"/>
                </a:lnTo>
                <a:lnTo>
                  <a:pt x="220" y="283"/>
                </a:lnTo>
                <a:lnTo>
                  <a:pt x="220" y="283"/>
                </a:lnTo>
                <a:lnTo>
                  <a:pt x="220" y="279"/>
                </a:lnTo>
                <a:lnTo>
                  <a:pt x="220" y="279"/>
                </a:lnTo>
                <a:lnTo>
                  <a:pt x="220" y="277"/>
                </a:lnTo>
                <a:lnTo>
                  <a:pt x="220" y="277"/>
                </a:lnTo>
                <a:lnTo>
                  <a:pt x="217" y="283"/>
                </a:lnTo>
                <a:lnTo>
                  <a:pt x="214" y="289"/>
                </a:lnTo>
                <a:lnTo>
                  <a:pt x="214" y="289"/>
                </a:lnTo>
                <a:close/>
                <a:moveTo>
                  <a:pt x="48" y="267"/>
                </a:moveTo>
                <a:lnTo>
                  <a:pt x="48" y="267"/>
                </a:lnTo>
                <a:lnTo>
                  <a:pt x="51" y="264"/>
                </a:lnTo>
                <a:lnTo>
                  <a:pt x="51" y="264"/>
                </a:lnTo>
                <a:lnTo>
                  <a:pt x="50" y="262"/>
                </a:lnTo>
                <a:lnTo>
                  <a:pt x="50" y="262"/>
                </a:lnTo>
                <a:lnTo>
                  <a:pt x="50" y="257"/>
                </a:lnTo>
                <a:lnTo>
                  <a:pt x="50" y="257"/>
                </a:lnTo>
                <a:lnTo>
                  <a:pt x="47" y="262"/>
                </a:lnTo>
                <a:lnTo>
                  <a:pt x="47" y="262"/>
                </a:lnTo>
                <a:lnTo>
                  <a:pt x="47" y="262"/>
                </a:lnTo>
                <a:lnTo>
                  <a:pt x="47" y="262"/>
                </a:lnTo>
                <a:lnTo>
                  <a:pt x="48" y="267"/>
                </a:lnTo>
                <a:lnTo>
                  <a:pt x="48" y="267"/>
                </a:lnTo>
                <a:close/>
                <a:moveTo>
                  <a:pt x="239" y="321"/>
                </a:moveTo>
                <a:lnTo>
                  <a:pt x="239" y="321"/>
                </a:lnTo>
                <a:lnTo>
                  <a:pt x="239" y="321"/>
                </a:lnTo>
                <a:lnTo>
                  <a:pt x="239" y="321"/>
                </a:lnTo>
                <a:lnTo>
                  <a:pt x="236" y="323"/>
                </a:lnTo>
                <a:lnTo>
                  <a:pt x="236" y="323"/>
                </a:lnTo>
                <a:lnTo>
                  <a:pt x="230" y="331"/>
                </a:lnTo>
                <a:lnTo>
                  <a:pt x="222" y="338"/>
                </a:lnTo>
                <a:lnTo>
                  <a:pt x="222" y="338"/>
                </a:lnTo>
                <a:lnTo>
                  <a:pt x="222" y="340"/>
                </a:lnTo>
                <a:lnTo>
                  <a:pt x="222" y="340"/>
                </a:lnTo>
                <a:lnTo>
                  <a:pt x="222" y="338"/>
                </a:lnTo>
                <a:lnTo>
                  <a:pt x="222" y="338"/>
                </a:lnTo>
                <a:lnTo>
                  <a:pt x="227" y="336"/>
                </a:lnTo>
                <a:lnTo>
                  <a:pt x="227" y="336"/>
                </a:lnTo>
                <a:lnTo>
                  <a:pt x="230" y="331"/>
                </a:lnTo>
                <a:lnTo>
                  <a:pt x="230" y="331"/>
                </a:lnTo>
                <a:lnTo>
                  <a:pt x="237" y="323"/>
                </a:lnTo>
                <a:lnTo>
                  <a:pt x="237" y="323"/>
                </a:lnTo>
                <a:lnTo>
                  <a:pt x="239" y="321"/>
                </a:lnTo>
                <a:lnTo>
                  <a:pt x="239" y="321"/>
                </a:lnTo>
                <a:close/>
                <a:moveTo>
                  <a:pt x="210" y="175"/>
                </a:moveTo>
                <a:lnTo>
                  <a:pt x="210" y="175"/>
                </a:lnTo>
                <a:lnTo>
                  <a:pt x="214" y="181"/>
                </a:lnTo>
                <a:lnTo>
                  <a:pt x="214" y="181"/>
                </a:lnTo>
                <a:lnTo>
                  <a:pt x="214" y="179"/>
                </a:lnTo>
                <a:lnTo>
                  <a:pt x="214" y="179"/>
                </a:lnTo>
                <a:lnTo>
                  <a:pt x="214" y="176"/>
                </a:lnTo>
                <a:lnTo>
                  <a:pt x="214" y="176"/>
                </a:lnTo>
                <a:lnTo>
                  <a:pt x="214" y="175"/>
                </a:lnTo>
                <a:lnTo>
                  <a:pt x="214" y="175"/>
                </a:lnTo>
                <a:lnTo>
                  <a:pt x="214" y="174"/>
                </a:lnTo>
                <a:lnTo>
                  <a:pt x="216" y="174"/>
                </a:lnTo>
                <a:lnTo>
                  <a:pt x="216" y="174"/>
                </a:lnTo>
                <a:lnTo>
                  <a:pt x="217" y="175"/>
                </a:lnTo>
                <a:lnTo>
                  <a:pt x="217" y="175"/>
                </a:lnTo>
                <a:lnTo>
                  <a:pt x="217" y="174"/>
                </a:lnTo>
                <a:lnTo>
                  <a:pt x="217" y="174"/>
                </a:lnTo>
                <a:lnTo>
                  <a:pt x="213" y="172"/>
                </a:lnTo>
                <a:lnTo>
                  <a:pt x="213" y="172"/>
                </a:lnTo>
                <a:lnTo>
                  <a:pt x="210" y="175"/>
                </a:lnTo>
                <a:lnTo>
                  <a:pt x="210" y="175"/>
                </a:lnTo>
                <a:close/>
                <a:moveTo>
                  <a:pt x="82" y="93"/>
                </a:moveTo>
                <a:lnTo>
                  <a:pt x="82" y="93"/>
                </a:lnTo>
                <a:lnTo>
                  <a:pt x="81" y="93"/>
                </a:lnTo>
                <a:lnTo>
                  <a:pt x="81" y="93"/>
                </a:lnTo>
                <a:lnTo>
                  <a:pt x="79" y="91"/>
                </a:lnTo>
                <a:lnTo>
                  <a:pt x="79" y="91"/>
                </a:lnTo>
                <a:lnTo>
                  <a:pt x="77" y="97"/>
                </a:lnTo>
                <a:lnTo>
                  <a:pt x="75" y="101"/>
                </a:lnTo>
                <a:lnTo>
                  <a:pt x="75" y="101"/>
                </a:lnTo>
                <a:lnTo>
                  <a:pt x="77" y="101"/>
                </a:lnTo>
                <a:lnTo>
                  <a:pt x="77" y="101"/>
                </a:lnTo>
                <a:lnTo>
                  <a:pt x="81" y="95"/>
                </a:lnTo>
                <a:lnTo>
                  <a:pt x="81" y="95"/>
                </a:lnTo>
                <a:lnTo>
                  <a:pt x="81" y="94"/>
                </a:lnTo>
                <a:lnTo>
                  <a:pt x="82" y="93"/>
                </a:lnTo>
                <a:lnTo>
                  <a:pt x="82" y="93"/>
                </a:lnTo>
                <a:close/>
                <a:moveTo>
                  <a:pt x="131" y="263"/>
                </a:moveTo>
                <a:lnTo>
                  <a:pt x="131" y="263"/>
                </a:lnTo>
                <a:lnTo>
                  <a:pt x="131" y="263"/>
                </a:lnTo>
                <a:lnTo>
                  <a:pt x="131" y="263"/>
                </a:lnTo>
                <a:lnTo>
                  <a:pt x="129" y="264"/>
                </a:lnTo>
                <a:lnTo>
                  <a:pt x="129" y="264"/>
                </a:lnTo>
                <a:lnTo>
                  <a:pt x="129" y="267"/>
                </a:lnTo>
                <a:lnTo>
                  <a:pt x="129" y="267"/>
                </a:lnTo>
                <a:lnTo>
                  <a:pt x="129" y="270"/>
                </a:lnTo>
                <a:lnTo>
                  <a:pt x="128" y="272"/>
                </a:lnTo>
                <a:lnTo>
                  <a:pt x="128" y="272"/>
                </a:lnTo>
                <a:lnTo>
                  <a:pt x="126" y="273"/>
                </a:lnTo>
                <a:lnTo>
                  <a:pt x="126" y="273"/>
                </a:lnTo>
                <a:lnTo>
                  <a:pt x="125" y="274"/>
                </a:lnTo>
                <a:lnTo>
                  <a:pt x="125" y="274"/>
                </a:lnTo>
                <a:lnTo>
                  <a:pt x="131" y="274"/>
                </a:lnTo>
                <a:lnTo>
                  <a:pt x="131" y="274"/>
                </a:lnTo>
                <a:lnTo>
                  <a:pt x="131" y="263"/>
                </a:lnTo>
                <a:lnTo>
                  <a:pt x="131" y="263"/>
                </a:lnTo>
                <a:close/>
                <a:moveTo>
                  <a:pt x="38" y="142"/>
                </a:moveTo>
                <a:lnTo>
                  <a:pt x="38" y="142"/>
                </a:lnTo>
                <a:lnTo>
                  <a:pt x="40" y="142"/>
                </a:lnTo>
                <a:lnTo>
                  <a:pt x="40" y="142"/>
                </a:lnTo>
                <a:lnTo>
                  <a:pt x="41" y="141"/>
                </a:lnTo>
                <a:lnTo>
                  <a:pt x="41" y="141"/>
                </a:lnTo>
                <a:lnTo>
                  <a:pt x="40" y="135"/>
                </a:lnTo>
                <a:lnTo>
                  <a:pt x="40" y="135"/>
                </a:lnTo>
                <a:lnTo>
                  <a:pt x="37" y="138"/>
                </a:lnTo>
                <a:lnTo>
                  <a:pt x="37" y="138"/>
                </a:lnTo>
                <a:lnTo>
                  <a:pt x="38" y="142"/>
                </a:lnTo>
                <a:lnTo>
                  <a:pt x="38" y="142"/>
                </a:lnTo>
                <a:close/>
                <a:moveTo>
                  <a:pt x="114" y="16"/>
                </a:moveTo>
                <a:lnTo>
                  <a:pt x="114" y="16"/>
                </a:lnTo>
                <a:lnTo>
                  <a:pt x="136" y="14"/>
                </a:lnTo>
                <a:lnTo>
                  <a:pt x="136" y="14"/>
                </a:lnTo>
                <a:lnTo>
                  <a:pt x="125" y="14"/>
                </a:lnTo>
                <a:lnTo>
                  <a:pt x="114" y="16"/>
                </a:lnTo>
                <a:lnTo>
                  <a:pt x="114" y="16"/>
                </a:lnTo>
                <a:close/>
                <a:moveTo>
                  <a:pt x="71" y="139"/>
                </a:moveTo>
                <a:lnTo>
                  <a:pt x="71" y="139"/>
                </a:lnTo>
                <a:lnTo>
                  <a:pt x="71" y="141"/>
                </a:lnTo>
                <a:lnTo>
                  <a:pt x="71" y="141"/>
                </a:lnTo>
                <a:lnTo>
                  <a:pt x="72" y="148"/>
                </a:lnTo>
                <a:lnTo>
                  <a:pt x="74" y="155"/>
                </a:lnTo>
                <a:lnTo>
                  <a:pt x="74" y="155"/>
                </a:lnTo>
                <a:lnTo>
                  <a:pt x="74" y="155"/>
                </a:lnTo>
                <a:lnTo>
                  <a:pt x="74" y="155"/>
                </a:lnTo>
                <a:lnTo>
                  <a:pt x="74" y="155"/>
                </a:lnTo>
                <a:lnTo>
                  <a:pt x="74" y="155"/>
                </a:lnTo>
                <a:lnTo>
                  <a:pt x="74" y="151"/>
                </a:lnTo>
                <a:lnTo>
                  <a:pt x="74" y="151"/>
                </a:lnTo>
                <a:lnTo>
                  <a:pt x="72" y="144"/>
                </a:lnTo>
                <a:lnTo>
                  <a:pt x="72" y="144"/>
                </a:lnTo>
                <a:lnTo>
                  <a:pt x="72" y="139"/>
                </a:lnTo>
                <a:lnTo>
                  <a:pt x="72" y="139"/>
                </a:lnTo>
                <a:lnTo>
                  <a:pt x="71" y="139"/>
                </a:lnTo>
                <a:lnTo>
                  <a:pt x="71" y="139"/>
                </a:lnTo>
                <a:close/>
                <a:moveTo>
                  <a:pt x="207" y="179"/>
                </a:moveTo>
                <a:lnTo>
                  <a:pt x="207" y="179"/>
                </a:lnTo>
                <a:lnTo>
                  <a:pt x="209" y="182"/>
                </a:lnTo>
                <a:lnTo>
                  <a:pt x="209" y="182"/>
                </a:lnTo>
                <a:lnTo>
                  <a:pt x="212" y="185"/>
                </a:lnTo>
                <a:lnTo>
                  <a:pt x="212" y="185"/>
                </a:lnTo>
                <a:lnTo>
                  <a:pt x="213" y="186"/>
                </a:lnTo>
                <a:lnTo>
                  <a:pt x="213" y="186"/>
                </a:lnTo>
                <a:lnTo>
                  <a:pt x="217" y="193"/>
                </a:lnTo>
                <a:lnTo>
                  <a:pt x="217" y="193"/>
                </a:lnTo>
                <a:lnTo>
                  <a:pt x="217" y="193"/>
                </a:lnTo>
                <a:lnTo>
                  <a:pt x="217" y="193"/>
                </a:lnTo>
                <a:lnTo>
                  <a:pt x="219" y="193"/>
                </a:lnTo>
                <a:lnTo>
                  <a:pt x="219" y="193"/>
                </a:lnTo>
                <a:lnTo>
                  <a:pt x="209" y="178"/>
                </a:lnTo>
                <a:lnTo>
                  <a:pt x="209" y="178"/>
                </a:lnTo>
                <a:lnTo>
                  <a:pt x="207" y="179"/>
                </a:lnTo>
                <a:lnTo>
                  <a:pt x="207" y="179"/>
                </a:lnTo>
                <a:close/>
                <a:moveTo>
                  <a:pt x="146" y="12"/>
                </a:moveTo>
                <a:lnTo>
                  <a:pt x="146" y="12"/>
                </a:lnTo>
                <a:lnTo>
                  <a:pt x="146" y="12"/>
                </a:lnTo>
                <a:lnTo>
                  <a:pt x="146" y="12"/>
                </a:lnTo>
                <a:lnTo>
                  <a:pt x="146" y="12"/>
                </a:lnTo>
                <a:lnTo>
                  <a:pt x="146" y="12"/>
                </a:lnTo>
                <a:lnTo>
                  <a:pt x="145" y="10"/>
                </a:lnTo>
                <a:lnTo>
                  <a:pt x="145" y="10"/>
                </a:lnTo>
                <a:lnTo>
                  <a:pt x="143" y="10"/>
                </a:lnTo>
                <a:lnTo>
                  <a:pt x="143" y="10"/>
                </a:lnTo>
                <a:lnTo>
                  <a:pt x="129" y="10"/>
                </a:lnTo>
                <a:lnTo>
                  <a:pt x="129" y="10"/>
                </a:lnTo>
                <a:lnTo>
                  <a:pt x="129" y="10"/>
                </a:lnTo>
                <a:lnTo>
                  <a:pt x="129" y="10"/>
                </a:lnTo>
                <a:lnTo>
                  <a:pt x="146" y="12"/>
                </a:lnTo>
                <a:lnTo>
                  <a:pt x="146" y="12"/>
                </a:lnTo>
                <a:close/>
                <a:moveTo>
                  <a:pt x="98" y="29"/>
                </a:moveTo>
                <a:lnTo>
                  <a:pt x="98" y="29"/>
                </a:lnTo>
                <a:lnTo>
                  <a:pt x="101" y="21"/>
                </a:lnTo>
                <a:lnTo>
                  <a:pt x="101" y="21"/>
                </a:lnTo>
                <a:lnTo>
                  <a:pt x="101" y="21"/>
                </a:lnTo>
                <a:lnTo>
                  <a:pt x="101" y="21"/>
                </a:lnTo>
                <a:lnTo>
                  <a:pt x="95" y="26"/>
                </a:lnTo>
                <a:lnTo>
                  <a:pt x="95" y="26"/>
                </a:lnTo>
                <a:lnTo>
                  <a:pt x="95" y="29"/>
                </a:lnTo>
                <a:lnTo>
                  <a:pt x="95" y="29"/>
                </a:lnTo>
                <a:lnTo>
                  <a:pt x="98" y="29"/>
                </a:lnTo>
                <a:lnTo>
                  <a:pt x="98" y="29"/>
                </a:lnTo>
                <a:close/>
                <a:moveTo>
                  <a:pt x="202" y="70"/>
                </a:moveTo>
                <a:lnTo>
                  <a:pt x="202" y="70"/>
                </a:lnTo>
                <a:lnTo>
                  <a:pt x="202" y="68"/>
                </a:lnTo>
                <a:lnTo>
                  <a:pt x="200" y="68"/>
                </a:lnTo>
                <a:lnTo>
                  <a:pt x="200" y="68"/>
                </a:lnTo>
                <a:lnTo>
                  <a:pt x="193" y="63"/>
                </a:lnTo>
                <a:lnTo>
                  <a:pt x="193" y="63"/>
                </a:lnTo>
                <a:lnTo>
                  <a:pt x="190" y="61"/>
                </a:lnTo>
                <a:lnTo>
                  <a:pt x="190" y="61"/>
                </a:lnTo>
                <a:lnTo>
                  <a:pt x="190" y="61"/>
                </a:lnTo>
                <a:lnTo>
                  <a:pt x="190" y="61"/>
                </a:lnTo>
                <a:lnTo>
                  <a:pt x="192" y="63"/>
                </a:lnTo>
                <a:lnTo>
                  <a:pt x="192" y="63"/>
                </a:lnTo>
                <a:lnTo>
                  <a:pt x="195" y="66"/>
                </a:lnTo>
                <a:lnTo>
                  <a:pt x="195" y="66"/>
                </a:lnTo>
                <a:lnTo>
                  <a:pt x="197" y="67"/>
                </a:lnTo>
                <a:lnTo>
                  <a:pt x="197" y="67"/>
                </a:lnTo>
                <a:lnTo>
                  <a:pt x="199" y="67"/>
                </a:lnTo>
                <a:lnTo>
                  <a:pt x="199" y="67"/>
                </a:lnTo>
                <a:lnTo>
                  <a:pt x="199" y="68"/>
                </a:lnTo>
                <a:lnTo>
                  <a:pt x="199" y="68"/>
                </a:lnTo>
                <a:lnTo>
                  <a:pt x="202" y="70"/>
                </a:lnTo>
                <a:lnTo>
                  <a:pt x="202" y="70"/>
                </a:lnTo>
                <a:close/>
                <a:moveTo>
                  <a:pt x="229" y="178"/>
                </a:moveTo>
                <a:lnTo>
                  <a:pt x="229" y="178"/>
                </a:lnTo>
                <a:lnTo>
                  <a:pt x="226" y="181"/>
                </a:lnTo>
                <a:lnTo>
                  <a:pt x="226" y="181"/>
                </a:lnTo>
                <a:lnTo>
                  <a:pt x="226" y="182"/>
                </a:lnTo>
                <a:lnTo>
                  <a:pt x="226" y="182"/>
                </a:lnTo>
                <a:lnTo>
                  <a:pt x="226" y="183"/>
                </a:lnTo>
                <a:lnTo>
                  <a:pt x="226" y="183"/>
                </a:lnTo>
                <a:lnTo>
                  <a:pt x="229" y="183"/>
                </a:lnTo>
                <a:lnTo>
                  <a:pt x="229" y="183"/>
                </a:lnTo>
                <a:lnTo>
                  <a:pt x="230" y="181"/>
                </a:lnTo>
                <a:lnTo>
                  <a:pt x="230" y="181"/>
                </a:lnTo>
                <a:lnTo>
                  <a:pt x="230" y="179"/>
                </a:lnTo>
                <a:lnTo>
                  <a:pt x="230" y="179"/>
                </a:lnTo>
                <a:lnTo>
                  <a:pt x="229" y="178"/>
                </a:lnTo>
                <a:lnTo>
                  <a:pt x="229" y="178"/>
                </a:lnTo>
                <a:close/>
                <a:moveTo>
                  <a:pt x="246" y="313"/>
                </a:moveTo>
                <a:lnTo>
                  <a:pt x="246" y="313"/>
                </a:lnTo>
                <a:lnTo>
                  <a:pt x="246" y="313"/>
                </a:lnTo>
                <a:lnTo>
                  <a:pt x="246" y="313"/>
                </a:lnTo>
                <a:lnTo>
                  <a:pt x="254" y="299"/>
                </a:lnTo>
                <a:lnTo>
                  <a:pt x="254" y="299"/>
                </a:lnTo>
                <a:lnTo>
                  <a:pt x="251" y="300"/>
                </a:lnTo>
                <a:lnTo>
                  <a:pt x="251" y="300"/>
                </a:lnTo>
                <a:lnTo>
                  <a:pt x="250" y="304"/>
                </a:lnTo>
                <a:lnTo>
                  <a:pt x="250" y="304"/>
                </a:lnTo>
                <a:lnTo>
                  <a:pt x="249" y="306"/>
                </a:lnTo>
                <a:lnTo>
                  <a:pt x="249" y="306"/>
                </a:lnTo>
                <a:lnTo>
                  <a:pt x="249" y="306"/>
                </a:lnTo>
                <a:lnTo>
                  <a:pt x="249" y="306"/>
                </a:lnTo>
                <a:lnTo>
                  <a:pt x="246" y="311"/>
                </a:lnTo>
                <a:lnTo>
                  <a:pt x="246" y="311"/>
                </a:lnTo>
                <a:lnTo>
                  <a:pt x="246" y="313"/>
                </a:lnTo>
                <a:lnTo>
                  <a:pt x="246" y="313"/>
                </a:lnTo>
                <a:close/>
                <a:moveTo>
                  <a:pt x="81" y="77"/>
                </a:moveTo>
                <a:lnTo>
                  <a:pt x="81" y="77"/>
                </a:lnTo>
                <a:lnTo>
                  <a:pt x="79" y="77"/>
                </a:lnTo>
                <a:lnTo>
                  <a:pt x="79" y="77"/>
                </a:lnTo>
                <a:lnTo>
                  <a:pt x="78" y="80"/>
                </a:lnTo>
                <a:lnTo>
                  <a:pt x="78" y="80"/>
                </a:lnTo>
                <a:lnTo>
                  <a:pt x="77" y="81"/>
                </a:lnTo>
                <a:lnTo>
                  <a:pt x="77" y="81"/>
                </a:lnTo>
                <a:lnTo>
                  <a:pt x="78" y="84"/>
                </a:lnTo>
                <a:lnTo>
                  <a:pt x="78" y="84"/>
                </a:lnTo>
                <a:lnTo>
                  <a:pt x="79" y="83"/>
                </a:lnTo>
                <a:lnTo>
                  <a:pt x="79" y="83"/>
                </a:lnTo>
                <a:lnTo>
                  <a:pt x="81" y="83"/>
                </a:lnTo>
                <a:lnTo>
                  <a:pt x="81" y="83"/>
                </a:lnTo>
                <a:lnTo>
                  <a:pt x="81" y="77"/>
                </a:lnTo>
                <a:lnTo>
                  <a:pt x="81" y="77"/>
                </a:lnTo>
                <a:close/>
                <a:moveTo>
                  <a:pt x="43" y="74"/>
                </a:moveTo>
                <a:lnTo>
                  <a:pt x="43" y="74"/>
                </a:lnTo>
                <a:lnTo>
                  <a:pt x="44" y="74"/>
                </a:lnTo>
                <a:lnTo>
                  <a:pt x="45" y="73"/>
                </a:lnTo>
                <a:lnTo>
                  <a:pt x="45" y="73"/>
                </a:lnTo>
                <a:lnTo>
                  <a:pt x="47" y="66"/>
                </a:lnTo>
                <a:lnTo>
                  <a:pt x="47" y="66"/>
                </a:lnTo>
                <a:lnTo>
                  <a:pt x="48" y="64"/>
                </a:lnTo>
                <a:lnTo>
                  <a:pt x="48" y="64"/>
                </a:lnTo>
                <a:lnTo>
                  <a:pt x="48" y="64"/>
                </a:lnTo>
                <a:lnTo>
                  <a:pt x="48" y="64"/>
                </a:lnTo>
                <a:lnTo>
                  <a:pt x="45" y="67"/>
                </a:lnTo>
                <a:lnTo>
                  <a:pt x="43" y="71"/>
                </a:lnTo>
                <a:lnTo>
                  <a:pt x="43" y="71"/>
                </a:lnTo>
                <a:lnTo>
                  <a:pt x="43" y="74"/>
                </a:lnTo>
                <a:lnTo>
                  <a:pt x="43" y="74"/>
                </a:lnTo>
                <a:lnTo>
                  <a:pt x="43" y="74"/>
                </a:lnTo>
                <a:lnTo>
                  <a:pt x="43" y="74"/>
                </a:lnTo>
                <a:close/>
                <a:moveTo>
                  <a:pt x="112" y="256"/>
                </a:moveTo>
                <a:lnTo>
                  <a:pt x="112" y="256"/>
                </a:lnTo>
                <a:lnTo>
                  <a:pt x="112" y="256"/>
                </a:lnTo>
                <a:lnTo>
                  <a:pt x="112" y="256"/>
                </a:lnTo>
                <a:lnTo>
                  <a:pt x="109" y="245"/>
                </a:lnTo>
                <a:lnTo>
                  <a:pt x="109" y="245"/>
                </a:lnTo>
                <a:lnTo>
                  <a:pt x="109" y="245"/>
                </a:lnTo>
                <a:lnTo>
                  <a:pt x="109" y="245"/>
                </a:lnTo>
                <a:lnTo>
                  <a:pt x="108" y="242"/>
                </a:lnTo>
                <a:lnTo>
                  <a:pt x="108" y="242"/>
                </a:lnTo>
                <a:lnTo>
                  <a:pt x="108" y="237"/>
                </a:lnTo>
                <a:lnTo>
                  <a:pt x="108" y="237"/>
                </a:lnTo>
                <a:lnTo>
                  <a:pt x="109" y="247"/>
                </a:lnTo>
                <a:lnTo>
                  <a:pt x="112" y="256"/>
                </a:lnTo>
                <a:lnTo>
                  <a:pt x="112" y="256"/>
                </a:lnTo>
                <a:close/>
                <a:moveTo>
                  <a:pt x="108" y="50"/>
                </a:moveTo>
                <a:lnTo>
                  <a:pt x="108" y="50"/>
                </a:lnTo>
                <a:lnTo>
                  <a:pt x="108" y="50"/>
                </a:lnTo>
                <a:lnTo>
                  <a:pt x="108" y="50"/>
                </a:lnTo>
                <a:lnTo>
                  <a:pt x="109" y="50"/>
                </a:lnTo>
                <a:lnTo>
                  <a:pt x="109" y="50"/>
                </a:lnTo>
                <a:lnTo>
                  <a:pt x="109" y="51"/>
                </a:lnTo>
                <a:lnTo>
                  <a:pt x="109" y="51"/>
                </a:lnTo>
                <a:lnTo>
                  <a:pt x="108" y="53"/>
                </a:lnTo>
                <a:lnTo>
                  <a:pt x="108" y="53"/>
                </a:lnTo>
                <a:lnTo>
                  <a:pt x="108" y="53"/>
                </a:lnTo>
                <a:lnTo>
                  <a:pt x="108" y="53"/>
                </a:lnTo>
                <a:lnTo>
                  <a:pt x="109" y="56"/>
                </a:lnTo>
                <a:lnTo>
                  <a:pt x="109" y="56"/>
                </a:lnTo>
                <a:lnTo>
                  <a:pt x="109" y="54"/>
                </a:lnTo>
                <a:lnTo>
                  <a:pt x="109" y="53"/>
                </a:lnTo>
                <a:lnTo>
                  <a:pt x="109" y="53"/>
                </a:lnTo>
                <a:lnTo>
                  <a:pt x="111" y="53"/>
                </a:lnTo>
                <a:lnTo>
                  <a:pt x="111" y="53"/>
                </a:lnTo>
                <a:lnTo>
                  <a:pt x="111" y="51"/>
                </a:lnTo>
                <a:lnTo>
                  <a:pt x="111" y="50"/>
                </a:lnTo>
                <a:lnTo>
                  <a:pt x="111" y="50"/>
                </a:lnTo>
                <a:lnTo>
                  <a:pt x="111" y="47"/>
                </a:lnTo>
                <a:lnTo>
                  <a:pt x="111" y="47"/>
                </a:lnTo>
                <a:lnTo>
                  <a:pt x="111" y="46"/>
                </a:lnTo>
                <a:lnTo>
                  <a:pt x="111" y="46"/>
                </a:lnTo>
                <a:lnTo>
                  <a:pt x="109" y="47"/>
                </a:lnTo>
                <a:lnTo>
                  <a:pt x="109" y="47"/>
                </a:lnTo>
                <a:lnTo>
                  <a:pt x="108" y="50"/>
                </a:lnTo>
                <a:lnTo>
                  <a:pt x="108" y="50"/>
                </a:lnTo>
                <a:close/>
                <a:moveTo>
                  <a:pt x="122" y="320"/>
                </a:moveTo>
                <a:lnTo>
                  <a:pt x="122" y="320"/>
                </a:lnTo>
                <a:lnTo>
                  <a:pt x="124" y="320"/>
                </a:lnTo>
                <a:lnTo>
                  <a:pt x="124" y="320"/>
                </a:lnTo>
                <a:lnTo>
                  <a:pt x="124" y="320"/>
                </a:lnTo>
                <a:lnTo>
                  <a:pt x="125" y="321"/>
                </a:lnTo>
                <a:lnTo>
                  <a:pt x="125" y="321"/>
                </a:lnTo>
                <a:lnTo>
                  <a:pt x="125" y="323"/>
                </a:lnTo>
                <a:lnTo>
                  <a:pt x="125" y="323"/>
                </a:lnTo>
                <a:lnTo>
                  <a:pt x="125" y="317"/>
                </a:lnTo>
                <a:lnTo>
                  <a:pt x="125" y="317"/>
                </a:lnTo>
                <a:lnTo>
                  <a:pt x="119" y="317"/>
                </a:lnTo>
                <a:lnTo>
                  <a:pt x="119" y="317"/>
                </a:lnTo>
                <a:lnTo>
                  <a:pt x="114" y="316"/>
                </a:lnTo>
                <a:lnTo>
                  <a:pt x="114" y="316"/>
                </a:lnTo>
                <a:lnTo>
                  <a:pt x="108" y="314"/>
                </a:lnTo>
                <a:lnTo>
                  <a:pt x="108" y="314"/>
                </a:lnTo>
                <a:lnTo>
                  <a:pt x="112" y="317"/>
                </a:lnTo>
                <a:lnTo>
                  <a:pt x="112" y="317"/>
                </a:lnTo>
                <a:lnTo>
                  <a:pt x="119" y="317"/>
                </a:lnTo>
                <a:lnTo>
                  <a:pt x="119" y="317"/>
                </a:lnTo>
                <a:lnTo>
                  <a:pt x="122" y="318"/>
                </a:lnTo>
                <a:lnTo>
                  <a:pt x="122" y="320"/>
                </a:lnTo>
                <a:lnTo>
                  <a:pt x="122" y="320"/>
                </a:lnTo>
                <a:close/>
                <a:moveTo>
                  <a:pt x="203" y="78"/>
                </a:moveTo>
                <a:lnTo>
                  <a:pt x="203" y="78"/>
                </a:lnTo>
                <a:lnTo>
                  <a:pt x="210" y="91"/>
                </a:lnTo>
                <a:lnTo>
                  <a:pt x="210" y="91"/>
                </a:lnTo>
                <a:lnTo>
                  <a:pt x="210" y="88"/>
                </a:lnTo>
                <a:lnTo>
                  <a:pt x="207" y="84"/>
                </a:lnTo>
                <a:lnTo>
                  <a:pt x="203" y="78"/>
                </a:lnTo>
                <a:lnTo>
                  <a:pt x="203" y="78"/>
                </a:lnTo>
                <a:close/>
                <a:moveTo>
                  <a:pt x="48" y="128"/>
                </a:moveTo>
                <a:lnTo>
                  <a:pt x="48" y="128"/>
                </a:lnTo>
                <a:lnTo>
                  <a:pt x="48" y="127"/>
                </a:lnTo>
                <a:lnTo>
                  <a:pt x="48" y="127"/>
                </a:lnTo>
                <a:lnTo>
                  <a:pt x="47" y="128"/>
                </a:lnTo>
                <a:lnTo>
                  <a:pt x="47" y="128"/>
                </a:lnTo>
                <a:lnTo>
                  <a:pt x="47" y="131"/>
                </a:lnTo>
                <a:lnTo>
                  <a:pt x="47" y="131"/>
                </a:lnTo>
                <a:lnTo>
                  <a:pt x="47" y="134"/>
                </a:lnTo>
                <a:lnTo>
                  <a:pt x="47" y="134"/>
                </a:lnTo>
                <a:lnTo>
                  <a:pt x="47" y="139"/>
                </a:lnTo>
                <a:lnTo>
                  <a:pt x="47" y="139"/>
                </a:lnTo>
                <a:lnTo>
                  <a:pt x="48" y="138"/>
                </a:lnTo>
                <a:lnTo>
                  <a:pt x="48" y="137"/>
                </a:lnTo>
                <a:lnTo>
                  <a:pt x="48" y="137"/>
                </a:lnTo>
                <a:lnTo>
                  <a:pt x="48" y="128"/>
                </a:lnTo>
                <a:lnTo>
                  <a:pt x="48" y="128"/>
                </a:lnTo>
                <a:lnTo>
                  <a:pt x="48" y="128"/>
                </a:lnTo>
                <a:lnTo>
                  <a:pt x="48" y="128"/>
                </a:lnTo>
                <a:close/>
                <a:moveTo>
                  <a:pt x="237" y="309"/>
                </a:moveTo>
                <a:lnTo>
                  <a:pt x="237" y="309"/>
                </a:lnTo>
                <a:lnTo>
                  <a:pt x="237" y="309"/>
                </a:lnTo>
                <a:lnTo>
                  <a:pt x="237" y="309"/>
                </a:lnTo>
                <a:lnTo>
                  <a:pt x="244" y="306"/>
                </a:lnTo>
                <a:lnTo>
                  <a:pt x="244" y="306"/>
                </a:lnTo>
                <a:lnTo>
                  <a:pt x="244" y="304"/>
                </a:lnTo>
                <a:lnTo>
                  <a:pt x="244" y="304"/>
                </a:lnTo>
                <a:lnTo>
                  <a:pt x="247" y="300"/>
                </a:lnTo>
                <a:lnTo>
                  <a:pt x="247" y="300"/>
                </a:lnTo>
                <a:lnTo>
                  <a:pt x="247" y="300"/>
                </a:lnTo>
                <a:lnTo>
                  <a:pt x="247" y="300"/>
                </a:lnTo>
                <a:lnTo>
                  <a:pt x="247" y="300"/>
                </a:lnTo>
                <a:lnTo>
                  <a:pt x="247" y="300"/>
                </a:lnTo>
                <a:lnTo>
                  <a:pt x="239" y="309"/>
                </a:lnTo>
                <a:lnTo>
                  <a:pt x="239" y="309"/>
                </a:lnTo>
                <a:lnTo>
                  <a:pt x="237" y="309"/>
                </a:lnTo>
                <a:lnTo>
                  <a:pt x="237" y="309"/>
                </a:lnTo>
                <a:close/>
                <a:moveTo>
                  <a:pt x="197" y="39"/>
                </a:moveTo>
                <a:lnTo>
                  <a:pt x="197" y="39"/>
                </a:lnTo>
                <a:lnTo>
                  <a:pt x="200" y="36"/>
                </a:lnTo>
                <a:lnTo>
                  <a:pt x="200" y="36"/>
                </a:lnTo>
                <a:lnTo>
                  <a:pt x="199" y="34"/>
                </a:lnTo>
                <a:lnTo>
                  <a:pt x="199" y="34"/>
                </a:lnTo>
                <a:lnTo>
                  <a:pt x="197" y="34"/>
                </a:lnTo>
                <a:lnTo>
                  <a:pt x="197" y="34"/>
                </a:lnTo>
                <a:lnTo>
                  <a:pt x="195" y="36"/>
                </a:lnTo>
                <a:lnTo>
                  <a:pt x="195" y="36"/>
                </a:lnTo>
                <a:lnTo>
                  <a:pt x="195" y="37"/>
                </a:lnTo>
                <a:lnTo>
                  <a:pt x="195" y="37"/>
                </a:lnTo>
                <a:lnTo>
                  <a:pt x="195" y="37"/>
                </a:lnTo>
                <a:lnTo>
                  <a:pt x="197" y="39"/>
                </a:lnTo>
                <a:lnTo>
                  <a:pt x="197" y="39"/>
                </a:lnTo>
                <a:close/>
                <a:moveTo>
                  <a:pt x="237" y="195"/>
                </a:moveTo>
                <a:lnTo>
                  <a:pt x="237" y="195"/>
                </a:lnTo>
                <a:lnTo>
                  <a:pt x="234" y="196"/>
                </a:lnTo>
                <a:lnTo>
                  <a:pt x="234" y="196"/>
                </a:lnTo>
                <a:lnTo>
                  <a:pt x="233" y="198"/>
                </a:lnTo>
                <a:lnTo>
                  <a:pt x="233" y="198"/>
                </a:lnTo>
                <a:lnTo>
                  <a:pt x="234" y="201"/>
                </a:lnTo>
                <a:lnTo>
                  <a:pt x="234" y="201"/>
                </a:lnTo>
                <a:lnTo>
                  <a:pt x="234" y="202"/>
                </a:lnTo>
                <a:lnTo>
                  <a:pt x="234" y="202"/>
                </a:lnTo>
                <a:lnTo>
                  <a:pt x="236" y="201"/>
                </a:lnTo>
                <a:lnTo>
                  <a:pt x="236" y="201"/>
                </a:lnTo>
                <a:lnTo>
                  <a:pt x="237" y="199"/>
                </a:lnTo>
                <a:lnTo>
                  <a:pt x="237" y="199"/>
                </a:lnTo>
                <a:lnTo>
                  <a:pt x="237" y="195"/>
                </a:lnTo>
                <a:lnTo>
                  <a:pt x="237" y="195"/>
                </a:lnTo>
                <a:close/>
                <a:moveTo>
                  <a:pt x="99" y="225"/>
                </a:moveTo>
                <a:lnTo>
                  <a:pt x="99" y="225"/>
                </a:lnTo>
                <a:lnTo>
                  <a:pt x="87" y="226"/>
                </a:lnTo>
                <a:lnTo>
                  <a:pt x="75" y="228"/>
                </a:lnTo>
                <a:lnTo>
                  <a:pt x="75" y="228"/>
                </a:lnTo>
                <a:lnTo>
                  <a:pt x="87" y="226"/>
                </a:lnTo>
                <a:lnTo>
                  <a:pt x="99" y="225"/>
                </a:lnTo>
                <a:lnTo>
                  <a:pt x="99" y="225"/>
                </a:lnTo>
                <a:close/>
                <a:moveTo>
                  <a:pt x="209" y="67"/>
                </a:moveTo>
                <a:lnTo>
                  <a:pt x="209" y="67"/>
                </a:lnTo>
                <a:lnTo>
                  <a:pt x="212" y="74"/>
                </a:lnTo>
                <a:lnTo>
                  <a:pt x="212" y="74"/>
                </a:lnTo>
                <a:lnTo>
                  <a:pt x="213" y="75"/>
                </a:lnTo>
                <a:lnTo>
                  <a:pt x="213" y="75"/>
                </a:lnTo>
                <a:lnTo>
                  <a:pt x="213" y="71"/>
                </a:lnTo>
                <a:lnTo>
                  <a:pt x="213" y="71"/>
                </a:lnTo>
                <a:lnTo>
                  <a:pt x="213" y="70"/>
                </a:lnTo>
                <a:lnTo>
                  <a:pt x="213" y="70"/>
                </a:lnTo>
                <a:lnTo>
                  <a:pt x="213" y="70"/>
                </a:lnTo>
                <a:lnTo>
                  <a:pt x="213" y="70"/>
                </a:lnTo>
                <a:lnTo>
                  <a:pt x="212" y="67"/>
                </a:lnTo>
                <a:lnTo>
                  <a:pt x="212" y="67"/>
                </a:lnTo>
                <a:lnTo>
                  <a:pt x="209" y="67"/>
                </a:lnTo>
                <a:lnTo>
                  <a:pt x="209" y="67"/>
                </a:lnTo>
                <a:close/>
                <a:moveTo>
                  <a:pt x="128" y="63"/>
                </a:moveTo>
                <a:lnTo>
                  <a:pt x="128" y="63"/>
                </a:lnTo>
                <a:lnTo>
                  <a:pt x="122" y="64"/>
                </a:lnTo>
                <a:lnTo>
                  <a:pt x="118" y="66"/>
                </a:lnTo>
                <a:lnTo>
                  <a:pt x="108" y="73"/>
                </a:lnTo>
                <a:lnTo>
                  <a:pt x="108" y="73"/>
                </a:lnTo>
                <a:lnTo>
                  <a:pt x="109" y="73"/>
                </a:lnTo>
                <a:lnTo>
                  <a:pt x="109" y="73"/>
                </a:lnTo>
                <a:lnTo>
                  <a:pt x="109" y="71"/>
                </a:lnTo>
                <a:lnTo>
                  <a:pt x="109" y="71"/>
                </a:lnTo>
                <a:lnTo>
                  <a:pt x="116" y="67"/>
                </a:lnTo>
                <a:lnTo>
                  <a:pt x="125" y="64"/>
                </a:lnTo>
                <a:lnTo>
                  <a:pt x="125" y="64"/>
                </a:lnTo>
                <a:lnTo>
                  <a:pt x="128" y="63"/>
                </a:lnTo>
                <a:lnTo>
                  <a:pt x="128" y="63"/>
                </a:lnTo>
                <a:close/>
                <a:moveTo>
                  <a:pt x="41" y="115"/>
                </a:moveTo>
                <a:lnTo>
                  <a:pt x="41" y="115"/>
                </a:lnTo>
                <a:lnTo>
                  <a:pt x="41" y="115"/>
                </a:lnTo>
                <a:lnTo>
                  <a:pt x="41" y="115"/>
                </a:lnTo>
                <a:lnTo>
                  <a:pt x="45" y="112"/>
                </a:lnTo>
                <a:lnTo>
                  <a:pt x="45" y="112"/>
                </a:lnTo>
                <a:lnTo>
                  <a:pt x="45" y="111"/>
                </a:lnTo>
                <a:lnTo>
                  <a:pt x="45" y="111"/>
                </a:lnTo>
                <a:lnTo>
                  <a:pt x="45" y="110"/>
                </a:lnTo>
                <a:lnTo>
                  <a:pt x="45" y="110"/>
                </a:lnTo>
                <a:lnTo>
                  <a:pt x="40" y="111"/>
                </a:lnTo>
                <a:lnTo>
                  <a:pt x="40" y="111"/>
                </a:lnTo>
                <a:lnTo>
                  <a:pt x="41" y="115"/>
                </a:lnTo>
                <a:lnTo>
                  <a:pt x="41" y="115"/>
                </a:lnTo>
                <a:close/>
                <a:moveTo>
                  <a:pt x="35" y="127"/>
                </a:moveTo>
                <a:lnTo>
                  <a:pt x="35" y="127"/>
                </a:lnTo>
                <a:lnTo>
                  <a:pt x="38" y="125"/>
                </a:lnTo>
                <a:lnTo>
                  <a:pt x="38" y="125"/>
                </a:lnTo>
                <a:lnTo>
                  <a:pt x="40" y="125"/>
                </a:lnTo>
                <a:lnTo>
                  <a:pt x="40" y="125"/>
                </a:lnTo>
                <a:lnTo>
                  <a:pt x="38" y="120"/>
                </a:lnTo>
                <a:lnTo>
                  <a:pt x="38" y="120"/>
                </a:lnTo>
                <a:lnTo>
                  <a:pt x="37" y="121"/>
                </a:lnTo>
                <a:lnTo>
                  <a:pt x="37" y="121"/>
                </a:lnTo>
                <a:lnTo>
                  <a:pt x="37" y="122"/>
                </a:lnTo>
                <a:lnTo>
                  <a:pt x="37" y="122"/>
                </a:lnTo>
                <a:lnTo>
                  <a:pt x="35" y="127"/>
                </a:lnTo>
                <a:lnTo>
                  <a:pt x="35" y="127"/>
                </a:lnTo>
                <a:close/>
                <a:moveTo>
                  <a:pt x="270" y="193"/>
                </a:moveTo>
                <a:lnTo>
                  <a:pt x="270" y="193"/>
                </a:lnTo>
                <a:lnTo>
                  <a:pt x="267" y="195"/>
                </a:lnTo>
                <a:lnTo>
                  <a:pt x="267" y="195"/>
                </a:lnTo>
                <a:lnTo>
                  <a:pt x="267" y="196"/>
                </a:lnTo>
                <a:lnTo>
                  <a:pt x="267" y="199"/>
                </a:lnTo>
                <a:lnTo>
                  <a:pt x="267" y="199"/>
                </a:lnTo>
                <a:lnTo>
                  <a:pt x="267" y="201"/>
                </a:lnTo>
                <a:lnTo>
                  <a:pt x="267" y="201"/>
                </a:lnTo>
                <a:lnTo>
                  <a:pt x="267" y="202"/>
                </a:lnTo>
                <a:lnTo>
                  <a:pt x="267" y="202"/>
                </a:lnTo>
                <a:lnTo>
                  <a:pt x="268" y="199"/>
                </a:lnTo>
                <a:lnTo>
                  <a:pt x="268" y="199"/>
                </a:lnTo>
                <a:lnTo>
                  <a:pt x="270" y="199"/>
                </a:lnTo>
                <a:lnTo>
                  <a:pt x="270" y="199"/>
                </a:lnTo>
                <a:lnTo>
                  <a:pt x="270" y="193"/>
                </a:lnTo>
                <a:lnTo>
                  <a:pt x="270" y="193"/>
                </a:lnTo>
                <a:close/>
                <a:moveTo>
                  <a:pt x="38" y="88"/>
                </a:moveTo>
                <a:lnTo>
                  <a:pt x="38" y="88"/>
                </a:lnTo>
                <a:lnTo>
                  <a:pt x="41" y="87"/>
                </a:lnTo>
                <a:lnTo>
                  <a:pt x="41" y="87"/>
                </a:lnTo>
                <a:lnTo>
                  <a:pt x="41" y="85"/>
                </a:lnTo>
                <a:lnTo>
                  <a:pt x="41" y="85"/>
                </a:lnTo>
                <a:lnTo>
                  <a:pt x="45" y="80"/>
                </a:lnTo>
                <a:lnTo>
                  <a:pt x="45" y="80"/>
                </a:lnTo>
                <a:lnTo>
                  <a:pt x="45" y="80"/>
                </a:lnTo>
                <a:lnTo>
                  <a:pt x="45" y="80"/>
                </a:lnTo>
                <a:lnTo>
                  <a:pt x="45" y="80"/>
                </a:lnTo>
                <a:lnTo>
                  <a:pt x="45" y="80"/>
                </a:lnTo>
                <a:lnTo>
                  <a:pt x="44" y="80"/>
                </a:lnTo>
                <a:lnTo>
                  <a:pt x="44" y="80"/>
                </a:lnTo>
                <a:lnTo>
                  <a:pt x="44" y="81"/>
                </a:lnTo>
                <a:lnTo>
                  <a:pt x="44" y="81"/>
                </a:lnTo>
                <a:lnTo>
                  <a:pt x="43" y="83"/>
                </a:lnTo>
                <a:lnTo>
                  <a:pt x="43" y="83"/>
                </a:lnTo>
                <a:lnTo>
                  <a:pt x="43" y="83"/>
                </a:lnTo>
                <a:lnTo>
                  <a:pt x="41" y="81"/>
                </a:lnTo>
                <a:lnTo>
                  <a:pt x="41" y="81"/>
                </a:lnTo>
                <a:lnTo>
                  <a:pt x="40" y="84"/>
                </a:lnTo>
                <a:lnTo>
                  <a:pt x="40" y="84"/>
                </a:lnTo>
                <a:lnTo>
                  <a:pt x="38" y="87"/>
                </a:lnTo>
                <a:lnTo>
                  <a:pt x="38" y="87"/>
                </a:lnTo>
                <a:lnTo>
                  <a:pt x="38" y="88"/>
                </a:lnTo>
                <a:lnTo>
                  <a:pt x="38" y="88"/>
                </a:lnTo>
                <a:close/>
                <a:moveTo>
                  <a:pt x="114" y="19"/>
                </a:moveTo>
                <a:lnTo>
                  <a:pt x="114" y="19"/>
                </a:lnTo>
                <a:lnTo>
                  <a:pt x="111" y="19"/>
                </a:lnTo>
                <a:lnTo>
                  <a:pt x="111" y="19"/>
                </a:lnTo>
                <a:lnTo>
                  <a:pt x="111" y="17"/>
                </a:lnTo>
                <a:lnTo>
                  <a:pt x="111" y="17"/>
                </a:lnTo>
                <a:lnTo>
                  <a:pt x="105" y="19"/>
                </a:lnTo>
                <a:lnTo>
                  <a:pt x="105" y="19"/>
                </a:lnTo>
                <a:lnTo>
                  <a:pt x="106" y="20"/>
                </a:lnTo>
                <a:lnTo>
                  <a:pt x="106" y="20"/>
                </a:lnTo>
                <a:lnTo>
                  <a:pt x="106" y="19"/>
                </a:lnTo>
                <a:lnTo>
                  <a:pt x="108" y="19"/>
                </a:lnTo>
                <a:lnTo>
                  <a:pt x="108" y="19"/>
                </a:lnTo>
                <a:lnTo>
                  <a:pt x="109" y="21"/>
                </a:lnTo>
                <a:lnTo>
                  <a:pt x="109" y="21"/>
                </a:lnTo>
                <a:lnTo>
                  <a:pt x="111" y="20"/>
                </a:lnTo>
                <a:lnTo>
                  <a:pt x="111" y="20"/>
                </a:lnTo>
                <a:lnTo>
                  <a:pt x="114" y="19"/>
                </a:lnTo>
                <a:lnTo>
                  <a:pt x="114" y="19"/>
                </a:lnTo>
                <a:close/>
                <a:moveTo>
                  <a:pt x="128" y="56"/>
                </a:moveTo>
                <a:lnTo>
                  <a:pt x="128" y="56"/>
                </a:lnTo>
                <a:lnTo>
                  <a:pt x="121" y="61"/>
                </a:lnTo>
                <a:lnTo>
                  <a:pt x="121" y="61"/>
                </a:lnTo>
                <a:lnTo>
                  <a:pt x="128" y="60"/>
                </a:lnTo>
                <a:lnTo>
                  <a:pt x="128" y="60"/>
                </a:lnTo>
                <a:lnTo>
                  <a:pt x="128" y="56"/>
                </a:lnTo>
                <a:lnTo>
                  <a:pt x="128" y="56"/>
                </a:lnTo>
                <a:close/>
                <a:moveTo>
                  <a:pt x="65" y="181"/>
                </a:moveTo>
                <a:lnTo>
                  <a:pt x="65" y="181"/>
                </a:lnTo>
                <a:lnTo>
                  <a:pt x="67" y="178"/>
                </a:lnTo>
                <a:lnTo>
                  <a:pt x="67" y="178"/>
                </a:lnTo>
                <a:lnTo>
                  <a:pt x="65" y="176"/>
                </a:lnTo>
                <a:lnTo>
                  <a:pt x="65" y="176"/>
                </a:lnTo>
                <a:lnTo>
                  <a:pt x="65" y="175"/>
                </a:lnTo>
                <a:lnTo>
                  <a:pt x="65" y="175"/>
                </a:lnTo>
                <a:lnTo>
                  <a:pt x="64" y="175"/>
                </a:lnTo>
                <a:lnTo>
                  <a:pt x="64" y="175"/>
                </a:lnTo>
                <a:lnTo>
                  <a:pt x="64" y="174"/>
                </a:lnTo>
                <a:lnTo>
                  <a:pt x="64" y="174"/>
                </a:lnTo>
                <a:lnTo>
                  <a:pt x="64" y="174"/>
                </a:lnTo>
                <a:lnTo>
                  <a:pt x="64" y="174"/>
                </a:lnTo>
                <a:lnTo>
                  <a:pt x="62" y="181"/>
                </a:lnTo>
                <a:lnTo>
                  <a:pt x="62" y="181"/>
                </a:lnTo>
                <a:lnTo>
                  <a:pt x="64" y="181"/>
                </a:lnTo>
                <a:lnTo>
                  <a:pt x="65" y="181"/>
                </a:lnTo>
                <a:lnTo>
                  <a:pt x="65" y="181"/>
                </a:lnTo>
                <a:close/>
                <a:moveTo>
                  <a:pt x="163" y="169"/>
                </a:moveTo>
                <a:lnTo>
                  <a:pt x="163" y="169"/>
                </a:lnTo>
                <a:lnTo>
                  <a:pt x="163" y="169"/>
                </a:lnTo>
                <a:lnTo>
                  <a:pt x="163" y="169"/>
                </a:lnTo>
                <a:lnTo>
                  <a:pt x="162" y="169"/>
                </a:lnTo>
                <a:lnTo>
                  <a:pt x="162" y="169"/>
                </a:lnTo>
                <a:lnTo>
                  <a:pt x="160" y="168"/>
                </a:lnTo>
                <a:lnTo>
                  <a:pt x="160" y="166"/>
                </a:lnTo>
                <a:lnTo>
                  <a:pt x="160" y="166"/>
                </a:lnTo>
                <a:lnTo>
                  <a:pt x="160" y="165"/>
                </a:lnTo>
                <a:lnTo>
                  <a:pt x="160" y="165"/>
                </a:lnTo>
                <a:lnTo>
                  <a:pt x="162" y="161"/>
                </a:lnTo>
                <a:lnTo>
                  <a:pt x="162" y="161"/>
                </a:lnTo>
                <a:lnTo>
                  <a:pt x="162" y="154"/>
                </a:lnTo>
                <a:lnTo>
                  <a:pt x="162" y="145"/>
                </a:lnTo>
                <a:lnTo>
                  <a:pt x="162" y="145"/>
                </a:lnTo>
                <a:lnTo>
                  <a:pt x="160" y="169"/>
                </a:lnTo>
                <a:lnTo>
                  <a:pt x="160" y="169"/>
                </a:lnTo>
                <a:lnTo>
                  <a:pt x="163" y="169"/>
                </a:lnTo>
                <a:lnTo>
                  <a:pt x="163" y="169"/>
                </a:lnTo>
                <a:close/>
                <a:moveTo>
                  <a:pt x="210" y="34"/>
                </a:moveTo>
                <a:lnTo>
                  <a:pt x="210" y="34"/>
                </a:lnTo>
                <a:lnTo>
                  <a:pt x="213" y="33"/>
                </a:lnTo>
                <a:lnTo>
                  <a:pt x="213" y="33"/>
                </a:lnTo>
                <a:lnTo>
                  <a:pt x="210" y="29"/>
                </a:lnTo>
                <a:lnTo>
                  <a:pt x="210" y="29"/>
                </a:lnTo>
                <a:lnTo>
                  <a:pt x="207" y="31"/>
                </a:lnTo>
                <a:lnTo>
                  <a:pt x="207" y="31"/>
                </a:lnTo>
                <a:lnTo>
                  <a:pt x="210" y="34"/>
                </a:lnTo>
                <a:lnTo>
                  <a:pt x="210" y="34"/>
                </a:lnTo>
                <a:close/>
                <a:moveTo>
                  <a:pt x="81" y="98"/>
                </a:moveTo>
                <a:lnTo>
                  <a:pt x="81" y="98"/>
                </a:lnTo>
                <a:lnTo>
                  <a:pt x="81" y="98"/>
                </a:lnTo>
                <a:lnTo>
                  <a:pt x="81" y="98"/>
                </a:lnTo>
                <a:lnTo>
                  <a:pt x="81" y="98"/>
                </a:lnTo>
                <a:lnTo>
                  <a:pt x="81" y="98"/>
                </a:lnTo>
                <a:lnTo>
                  <a:pt x="74" y="108"/>
                </a:lnTo>
                <a:lnTo>
                  <a:pt x="74" y="108"/>
                </a:lnTo>
                <a:lnTo>
                  <a:pt x="74" y="110"/>
                </a:lnTo>
                <a:lnTo>
                  <a:pt x="72" y="112"/>
                </a:lnTo>
                <a:lnTo>
                  <a:pt x="72" y="112"/>
                </a:lnTo>
                <a:lnTo>
                  <a:pt x="74" y="111"/>
                </a:lnTo>
                <a:lnTo>
                  <a:pt x="74" y="111"/>
                </a:lnTo>
                <a:lnTo>
                  <a:pt x="77" y="105"/>
                </a:lnTo>
                <a:lnTo>
                  <a:pt x="77" y="105"/>
                </a:lnTo>
                <a:lnTo>
                  <a:pt x="78" y="104"/>
                </a:lnTo>
                <a:lnTo>
                  <a:pt x="78" y="104"/>
                </a:lnTo>
                <a:lnTo>
                  <a:pt x="79" y="101"/>
                </a:lnTo>
                <a:lnTo>
                  <a:pt x="79" y="101"/>
                </a:lnTo>
                <a:lnTo>
                  <a:pt x="81" y="98"/>
                </a:lnTo>
                <a:lnTo>
                  <a:pt x="81" y="98"/>
                </a:lnTo>
                <a:lnTo>
                  <a:pt x="81" y="98"/>
                </a:lnTo>
                <a:lnTo>
                  <a:pt x="81" y="98"/>
                </a:lnTo>
                <a:close/>
                <a:moveTo>
                  <a:pt x="126" y="216"/>
                </a:moveTo>
                <a:lnTo>
                  <a:pt x="126" y="216"/>
                </a:lnTo>
                <a:lnTo>
                  <a:pt x="125" y="215"/>
                </a:lnTo>
                <a:lnTo>
                  <a:pt x="125" y="215"/>
                </a:lnTo>
                <a:lnTo>
                  <a:pt x="119" y="212"/>
                </a:lnTo>
                <a:lnTo>
                  <a:pt x="119" y="212"/>
                </a:lnTo>
                <a:lnTo>
                  <a:pt x="119" y="212"/>
                </a:lnTo>
                <a:lnTo>
                  <a:pt x="119" y="212"/>
                </a:lnTo>
                <a:lnTo>
                  <a:pt x="121" y="215"/>
                </a:lnTo>
                <a:lnTo>
                  <a:pt x="124" y="219"/>
                </a:lnTo>
                <a:lnTo>
                  <a:pt x="124" y="219"/>
                </a:lnTo>
                <a:lnTo>
                  <a:pt x="125" y="218"/>
                </a:lnTo>
                <a:lnTo>
                  <a:pt x="126" y="218"/>
                </a:lnTo>
                <a:lnTo>
                  <a:pt x="126" y="218"/>
                </a:lnTo>
                <a:lnTo>
                  <a:pt x="126" y="216"/>
                </a:lnTo>
                <a:lnTo>
                  <a:pt x="126" y="216"/>
                </a:lnTo>
                <a:close/>
                <a:moveTo>
                  <a:pt x="81" y="36"/>
                </a:moveTo>
                <a:lnTo>
                  <a:pt x="81" y="36"/>
                </a:lnTo>
                <a:lnTo>
                  <a:pt x="78" y="40"/>
                </a:lnTo>
                <a:lnTo>
                  <a:pt x="78" y="41"/>
                </a:lnTo>
                <a:lnTo>
                  <a:pt x="78" y="44"/>
                </a:lnTo>
                <a:lnTo>
                  <a:pt x="78" y="44"/>
                </a:lnTo>
                <a:lnTo>
                  <a:pt x="82" y="39"/>
                </a:lnTo>
                <a:lnTo>
                  <a:pt x="82" y="39"/>
                </a:lnTo>
                <a:lnTo>
                  <a:pt x="82" y="39"/>
                </a:lnTo>
                <a:lnTo>
                  <a:pt x="82" y="39"/>
                </a:lnTo>
                <a:lnTo>
                  <a:pt x="81" y="36"/>
                </a:lnTo>
                <a:lnTo>
                  <a:pt x="81" y="36"/>
                </a:lnTo>
                <a:close/>
                <a:moveTo>
                  <a:pt x="71" y="95"/>
                </a:moveTo>
                <a:lnTo>
                  <a:pt x="71" y="95"/>
                </a:lnTo>
                <a:lnTo>
                  <a:pt x="71" y="95"/>
                </a:lnTo>
                <a:lnTo>
                  <a:pt x="71" y="95"/>
                </a:lnTo>
                <a:lnTo>
                  <a:pt x="68" y="97"/>
                </a:lnTo>
                <a:lnTo>
                  <a:pt x="68" y="97"/>
                </a:lnTo>
                <a:lnTo>
                  <a:pt x="68" y="98"/>
                </a:lnTo>
                <a:lnTo>
                  <a:pt x="68" y="98"/>
                </a:lnTo>
                <a:lnTo>
                  <a:pt x="71" y="102"/>
                </a:lnTo>
                <a:lnTo>
                  <a:pt x="71" y="102"/>
                </a:lnTo>
                <a:lnTo>
                  <a:pt x="71" y="102"/>
                </a:lnTo>
                <a:lnTo>
                  <a:pt x="71" y="102"/>
                </a:lnTo>
                <a:lnTo>
                  <a:pt x="71" y="95"/>
                </a:lnTo>
                <a:lnTo>
                  <a:pt x="71" y="95"/>
                </a:lnTo>
                <a:close/>
                <a:moveTo>
                  <a:pt x="37" y="240"/>
                </a:moveTo>
                <a:lnTo>
                  <a:pt x="37" y="240"/>
                </a:lnTo>
                <a:lnTo>
                  <a:pt x="38" y="237"/>
                </a:lnTo>
                <a:lnTo>
                  <a:pt x="38" y="237"/>
                </a:lnTo>
                <a:lnTo>
                  <a:pt x="37" y="230"/>
                </a:lnTo>
                <a:lnTo>
                  <a:pt x="37" y="230"/>
                </a:lnTo>
                <a:lnTo>
                  <a:pt x="37" y="230"/>
                </a:lnTo>
                <a:lnTo>
                  <a:pt x="37" y="230"/>
                </a:lnTo>
                <a:lnTo>
                  <a:pt x="35" y="233"/>
                </a:lnTo>
                <a:lnTo>
                  <a:pt x="35" y="233"/>
                </a:lnTo>
                <a:lnTo>
                  <a:pt x="35" y="235"/>
                </a:lnTo>
                <a:lnTo>
                  <a:pt x="35" y="235"/>
                </a:lnTo>
                <a:lnTo>
                  <a:pt x="37" y="240"/>
                </a:lnTo>
                <a:lnTo>
                  <a:pt x="37" y="240"/>
                </a:lnTo>
                <a:close/>
                <a:moveTo>
                  <a:pt x="3" y="209"/>
                </a:moveTo>
                <a:lnTo>
                  <a:pt x="3" y="209"/>
                </a:lnTo>
                <a:lnTo>
                  <a:pt x="3" y="220"/>
                </a:lnTo>
                <a:lnTo>
                  <a:pt x="4" y="230"/>
                </a:lnTo>
                <a:lnTo>
                  <a:pt x="4" y="230"/>
                </a:lnTo>
                <a:lnTo>
                  <a:pt x="4" y="218"/>
                </a:lnTo>
                <a:lnTo>
                  <a:pt x="4" y="218"/>
                </a:lnTo>
                <a:lnTo>
                  <a:pt x="3" y="209"/>
                </a:lnTo>
                <a:lnTo>
                  <a:pt x="3" y="209"/>
                </a:lnTo>
                <a:close/>
                <a:moveTo>
                  <a:pt x="60" y="40"/>
                </a:moveTo>
                <a:lnTo>
                  <a:pt x="60" y="40"/>
                </a:lnTo>
                <a:lnTo>
                  <a:pt x="62" y="40"/>
                </a:lnTo>
                <a:lnTo>
                  <a:pt x="62" y="40"/>
                </a:lnTo>
                <a:lnTo>
                  <a:pt x="72" y="30"/>
                </a:lnTo>
                <a:lnTo>
                  <a:pt x="72" y="30"/>
                </a:lnTo>
                <a:lnTo>
                  <a:pt x="74" y="29"/>
                </a:lnTo>
                <a:lnTo>
                  <a:pt x="74" y="29"/>
                </a:lnTo>
                <a:lnTo>
                  <a:pt x="72" y="30"/>
                </a:lnTo>
                <a:lnTo>
                  <a:pt x="72" y="30"/>
                </a:lnTo>
                <a:lnTo>
                  <a:pt x="61" y="40"/>
                </a:lnTo>
                <a:lnTo>
                  <a:pt x="61" y="40"/>
                </a:lnTo>
                <a:lnTo>
                  <a:pt x="60" y="40"/>
                </a:lnTo>
                <a:lnTo>
                  <a:pt x="60" y="40"/>
                </a:lnTo>
                <a:close/>
                <a:moveTo>
                  <a:pt x="195" y="341"/>
                </a:moveTo>
                <a:lnTo>
                  <a:pt x="195" y="341"/>
                </a:lnTo>
                <a:lnTo>
                  <a:pt x="192" y="343"/>
                </a:lnTo>
                <a:lnTo>
                  <a:pt x="189" y="343"/>
                </a:lnTo>
                <a:lnTo>
                  <a:pt x="189" y="343"/>
                </a:lnTo>
                <a:lnTo>
                  <a:pt x="189" y="347"/>
                </a:lnTo>
                <a:lnTo>
                  <a:pt x="189" y="347"/>
                </a:lnTo>
                <a:lnTo>
                  <a:pt x="193" y="344"/>
                </a:lnTo>
                <a:lnTo>
                  <a:pt x="193" y="344"/>
                </a:lnTo>
                <a:lnTo>
                  <a:pt x="193" y="344"/>
                </a:lnTo>
                <a:lnTo>
                  <a:pt x="193" y="344"/>
                </a:lnTo>
                <a:lnTo>
                  <a:pt x="195" y="341"/>
                </a:lnTo>
                <a:lnTo>
                  <a:pt x="195" y="341"/>
                </a:lnTo>
                <a:close/>
                <a:moveTo>
                  <a:pt x="119" y="269"/>
                </a:moveTo>
                <a:lnTo>
                  <a:pt x="119" y="269"/>
                </a:lnTo>
                <a:lnTo>
                  <a:pt x="121" y="272"/>
                </a:lnTo>
                <a:lnTo>
                  <a:pt x="124" y="273"/>
                </a:lnTo>
                <a:lnTo>
                  <a:pt x="124" y="273"/>
                </a:lnTo>
                <a:lnTo>
                  <a:pt x="124" y="270"/>
                </a:lnTo>
                <a:lnTo>
                  <a:pt x="124" y="269"/>
                </a:lnTo>
                <a:lnTo>
                  <a:pt x="124" y="269"/>
                </a:lnTo>
                <a:lnTo>
                  <a:pt x="124" y="269"/>
                </a:lnTo>
                <a:lnTo>
                  <a:pt x="124" y="269"/>
                </a:lnTo>
                <a:lnTo>
                  <a:pt x="124" y="269"/>
                </a:lnTo>
                <a:lnTo>
                  <a:pt x="124" y="269"/>
                </a:lnTo>
                <a:lnTo>
                  <a:pt x="122" y="267"/>
                </a:lnTo>
                <a:lnTo>
                  <a:pt x="121" y="269"/>
                </a:lnTo>
                <a:lnTo>
                  <a:pt x="121" y="269"/>
                </a:lnTo>
                <a:lnTo>
                  <a:pt x="119" y="269"/>
                </a:lnTo>
                <a:lnTo>
                  <a:pt x="119" y="269"/>
                </a:lnTo>
                <a:close/>
                <a:moveTo>
                  <a:pt x="232" y="318"/>
                </a:moveTo>
                <a:lnTo>
                  <a:pt x="232" y="318"/>
                </a:lnTo>
                <a:lnTo>
                  <a:pt x="241" y="309"/>
                </a:lnTo>
                <a:lnTo>
                  <a:pt x="241" y="309"/>
                </a:lnTo>
                <a:lnTo>
                  <a:pt x="241" y="310"/>
                </a:lnTo>
                <a:lnTo>
                  <a:pt x="241" y="310"/>
                </a:lnTo>
                <a:lnTo>
                  <a:pt x="236" y="313"/>
                </a:lnTo>
                <a:lnTo>
                  <a:pt x="236" y="313"/>
                </a:lnTo>
                <a:lnTo>
                  <a:pt x="236" y="313"/>
                </a:lnTo>
                <a:lnTo>
                  <a:pt x="236" y="313"/>
                </a:lnTo>
                <a:lnTo>
                  <a:pt x="232" y="318"/>
                </a:lnTo>
                <a:lnTo>
                  <a:pt x="232" y="318"/>
                </a:lnTo>
                <a:close/>
                <a:moveTo>
                  <a:pt x="33" y="226"/>
                </a:moveTo>
                <a:lnTo>
                  <a:pt x="33" y="226"/>
                </a:lnTo>
                <a:lnTo>
                  <a:pt x="35" y="223"/>
                </a:lnTo>
                <a:lnTo>
                  <a:pt x="35" y="223"/>
                </a:lnTo>
                <a:lnTo>
                  <a:pt x="35" y="223"/>
                </a:lnTo>
                <a:lnTo>
                  <a:pt x="35" y="223"/>
                </a:lnTo>
                <a:lnTo>
                  <a:pt x="35" y="216"/>
                </a:lnTo>
                <a:lnTo>
                  <a:pt x="35" y="216"/>
                </a:lnTo>
                <a:lnTo>
                  <a:pt x="33" y="226"/>
                </a:lnTo>
                <a:lnTo>
                  <a:pt x="33" y="226"/>
                </a:lnTo>
                <a:close/>
                <a:moveTo>
                  <a:pt x="229" y="53"/>
                </a:moveTo>
                <a:lnTo>
                  <a:pt x="229" y="53"/>
                </a:lnTo>
                <a:lnTo>
                  <a:pt x="230" y="54"/>
                </a:lnTo>
                <a:lnTo>
                  <a:pt x="232" y="56"/>
                </a:lnTo>
                <a:lnTo>
                  <a:pt x="232" y="56"/>
                </a:lnTo>
                <a:lnTo>
                  <a:pt x="234" y="54"/>
                </a:lnTo>
                <a:lnTo>
                  <a:pt x="234" y="54"/>
                </a:lnTo>
                <a:lnTo>
                  <a:pt x="232" y="50"/>
                </a:lnTo>
                <a:lnTo>
                  <a:pt x="232" y="50"/>
                </a:lnTo>
                <a:lnTo>
                  <a:pt x="229" y="53"/>
                </a:lnTo>
                <a:lnTo>
                  <a:pt x="229" y="53"/>
                </a:lnTo>
                <a:close/>
                <a:moveTo>
                  <a:pt x="219" y="291"/>
                </a:moveTo>
                <a:lnTo>
                  <a:pt x="219" y="291"/>
                </a:lnTo>
                <a:lnTo>
                  <a:pt x="217" y="291"/>
                </a:lnTo>
                <a:lnTo>
                  <a:pt x="217" y="291"/>
                </a:lnTo>
                <a:lnTo>
                  <a:pt x="217" y="293"/>
                </a:lnTo>
                <a:lnTo>
                  <a:pt x="217" y="293"/>
                </a:lnTo>
                <a:lnTo>
                  <a:pt x="213" y="299"/>
                </a:lnTo>
                <a:lnTo>
                  <a:pt x="213" y="299"/>
                </a:lnTo>
                <a:lnTo>
                  <a:pt x="212" y="299"/>
                </a:lnTo>
                <a:lnTo>
                  <a:pt x="210" y="299"/>
                </a:lnTo>
                <a:lnTo>
                  <a:pt x="210" y="299"/>
                </a:lnTo>
                <a:lnTo>
                  <a:pt x="209" y="300"/>
                </a:lnTo>
                <a:lnTo>
                  <a:pt x="209" y="300"/>
                </a:lnTo>
                <a:lnTo>
                  <a:pt x="207" y="301"/>
                </a:lnTo>
                <a:lnTo>
                  <a:pt x="207" y="301"/>
                </a:lnTo>
                <a:lnTo>
                  <a:pt x="207" y="301"/>
                </a:lnTo>
                <a:lnTo>
                  <a:pt x="207" y="301"/>
                </a:lnTo>
                <a:lnTo>
                  <a:pt x="210" y="301"/>
                </a:lnTo>
                <a:lnTo>
                  <a:pt x="210" y="301"/>
                </a:lnTo>
                <a:lnTo>
                  <a:pt x="216" y="297"/>
                </a:lnTo>
                <a:lnTo>
                  <a:pt x="216" y="297"/>
                </a:lnTo>
                <a:lnTo>
                  <a:pt x="216" y="297"/>
                </a:lnTo>
                <a:lnTo>
                  <a:pt x="216" y="297"/>
                </a:lnTo>
                <a:lnTo>
                  <a:pt x="219" y="291"/>
                </a:lnTo>
                <a:lnTo>
                  <a:pt x="219" y="291"/>
                </a:lnTo>
                <a:close/>
                <a:moveTo>
                  <a:pt x="210" y="324"/>
                </a:moveTo>
                <a:lnTo>
                  <a:pt x="210" y="324"/>
                </a:lnTo>
                <a:lnTo>
                  <a:pt x="212" y="326"/>
                </a:lnTo>
                <a:lnTo>
                  <a:pt x="213" y="326"/>
                </a:lnTo>
                <a:lnTo>
                  <a:pt x="213" y="326"/>
                </a:lnTo>
                <a:lnTo>
                  <a:pt x="216" y="318"/>
                </a:lnTo>
                <a:lnTo>
                  <a:pt x="216" y="318"/>
                </a:lnTo>
                <a:lnTo>
                  <a:pt x="213" y="321"/>
                </a:lnTo>
                <a:lnTo>
                  <a:pt x="210" y="324"/>
                </a:lnTo>
                <a:lnTo>
                  <a:pt x="210" y="324"/>
                </a:lnTo>
                <a:close/>
                <a:moveTo>
                  <a:pt x="139" y="19"/>
                </a:moveTo>
                <a:lnTo>
                  <a:pt x="139" y="19"/>
                </a:lnTo>
                <a:lnTo>
                  <a:pt x="131" y="19"/>
                </a:lnTo>
                <a:lnTo>
                  <a:pt x="131" y="19"/>
                </a:lnTo>
                <a:lnTo>
                  <a:pt x="126" y="19"/>
                </a:lnTo>
                <a:lnTo>
                  <a:pt x="126" y="19"/>
                </a:lnTo>
                <a:lnTo>
                  <a:pt x="121" y="20"/>
                </a:lnTo>
                <a:lnTo>
                  <a:pt x="121" y="20"/>
                </a:lnTo>
                <a:lnTo>
                  <a:pt x="121" y="20"/>
                </a:lnTo>
                <a:lnTo>
                  <a:pt x="121" y="20"/>
                </a:lnTo>
                <a:lnTo>
                  <a:pt x="139" y="19"/>
                </a:lnTo>
                <a:lnTo>
                  <a:pt x="139" y="19"/>
                </a:lnTo>
                <a:close/>
                <a:moveTo>
                  <a:pt x="51" y="232"/>
                </a:moveTo>
                <a:lnTo>
                  <a:pt x="51" y="232"/>
                </a:lnTo>
                <a:lnTo>
                  <a:pt x="50" y="232"/>
                </a:lnTo>
                <a:lnTo>
                  <a:pt x="50" y="232"/>
                </a:lnTo>
                <a:lnTo>
                  <a:pt x="51" y="247"/>
                </a:lnTo>
                <a:lnTo>
                  <a:pt x="51" y="247"/>
                </a:lnTo>
                <a:lnTo>
                  <a:pt x="51" y="247"/>
                </a:lnTo>
                <a:lnTo>
                  <a:pt x="51" y="247"/>
                </a:lnTo>
                <a:lnTo>
                  <a:pt x="51" y="232"/>
                </a:lnTo>
                <a:lnTo>
                  <a:pt x="51" y="232"/>
                </a:lnTo>
                <a:close/>
                <a:moveTo>
                  <a:pt x="94" y="206"/>
                </a:moveTo>
                <a:lnTo>
                  <a:pt x="94" y="206"/>
                </a:lnTo>
                <a:lnTo>
                  <a:pt x="92" y="208"/>
                </a:lnTo>
                <a:lnTo>
                  <a:pt x="92" y="208"/>
                </a:lnTo>
                <a:lnTo>
                  <a:pt x="92" y="209"/>
                </a:lnTo>
                <a:lnTo>
                  <a:pt x="92" y="209"/>
                </a:lnTo>
                <a:lnTo>
                  <a:pt x="95" y="213"/>
                </a:lnTo>
                <a:lnTo>
                  <a:pt x="95" y="213"/>
                </a:lnTo>
                <a:lnTo>
                  <a:pt x="95" y="215"/>
                </a:lnTo>
                <a:lnTo>
                  <a:pt x="95" y="215"/>
                </a:lnTo>
                <a:lnTo>
                  <a:pt x="97" y="215"/>
                </a:lnTo>
                <a:lnTo>
                  <a:pt x="97" y="215"/>
                </a:lnTo>
                <a:lnTo>
                  <a:pt x="97" y="213"/>
                </a:lnTo>
                <a:lnTo>
                  <a:pt x="97" y="213"/>
                </a:lnTo>
                <a:lnTo>
                  <a:pt x="95" y="210"/>
                </a:lnTo>
                <a:lnTo>
                  <a:pt x="95" y="210"/>
                </a:lnTo>
                <a:lnTo>
                  <a:pt x="95" y="208"/>
                </a:lnTo>
                <a:lnTo>
                  <a:pt x="94" y="206"/>
                </a:lnTo>
                <a:lnTo>
                  <a:pt x="94" y="206"/>
                </a:lnTo>
                <a:lnTo>
                  <a:pt x="94" y="206"/>
                </a:lnTo>
                <a:lnTo>
                  <a:pt x="94" y="206"/>
                </a:lnTo>
                <a:close/>
                <a:moveTo>
                  <a:pt x="40" y="95"/>
                </a:moveTo>
                <a:lnTo>
                  <a:pt x="40" y="95"/>
                </a:lnTo>
                <a:lnTo>
                  <a:pt x="38" y="98"/>
                </a:lnTo>
                <a:lnTo>
                  <a:pt x="40" y="101"/>
                </a:lnTo>
                <a:lnTo>
                  <a:pt x="40" y="101"/>
                </a:lnTo>
                <a:lnTo>
                  <a:pt x="43" y="100"/>
                </a:lnTo>
                <a:lnTo>
                  <a:pt x="43" y="100"/>
                </a:lnTo>
                <a:lnTo>
                  <a:pt x="41" y="95"/>
                </a:lnTo>
                <a:lnTo>
                  <a:pt x="41" y="95"/>
                </a:lnTo>
                <a:lnTo>
                  <a:pt x="40" y="95"/>
                </a:lnTo>
                <a:lnTo>
                  <a:pt x="40" y="95"/>
                </a:lnTo>
                <a:close/>
                <a:moveTo>
                  <a:pt x="77" y="67"/>
                </a:moveTo>
                <a:lnTo>
                  <a:pt x="77" y="67"/>
                </a:lnTo>
                <a:lnTo>
                  <a:pt x="74" y="68"/>
                </a:lnTo>
                <a:lnTo>
                  <a:pt x="74" y="68"/>
                </a:lnTo>
                <a:lnTo>
                  <a:pt x="72" y="70"/>
                </a:lnTo>
                <a:lnTo>
                  <a:pt x="72" y="71"/>
                </a:lnTo>
                <a:lnTo>
                  <a:pt x="72" y="71"/>
                </a:lnTo>
                <a:lnTo>
                  <a:pt x="72" y="73"/>
                </a:lnTo>
                <a:lnTo>
                  <a:pt x="72" y="73"/>
                </a:lnTo>
                <a:lnTo>
                  <a:pt x="72" y="73"/>
                </a:lnTo>
                <a:lnTo>
                  <a:pt x="75" y="70"/>
                </a:lnTo>
                <a:lnTo>
                  <a:pt x="75" y="70"/>
                </a:lnTo>
                <a:lnTo>
                  <a:pt x="77" y="68"/>
                </a:lnTo>
                <a:lnTo>
                  <a:pt x="77" y="68"/>
                </a:lnTo>
                <a:lnTo>
                  <a:pt x="77" y="67"/>
                </a:lnTo>
                <a:lnTo>
                  <a:pt x="77" y="67"/>
                </a:lnTo>
                <a:close/>
                <a:moveTo>
                  <a:pt x="176" y="148"/>
                </a:moveTo>
                <a:lnTo>
                  <a:pt x="176" y="148"/>
                </a:lnTo>
                <a:lnTo>
                  <a:pt x="176" y="148"/>
                </a:lnTo>
                <a:lnTo>
                  <a:pt x="176" y="148"/>
                </a:lnTo>
                <a:lnTo>
                  <a:pt x="180" y="149"/>
                </a:lnTo>
                <a:lnTo>
                  <a:pt x="180" y="149"/>
                </a:lnTo>
                <a:lnTo>
                  <a:pt x="196" y="149"/>
                </a:lnTo>
                <a:lnTo>
                  <a:pt x="196" y="149"/>
                </a:lnTo>
                <a:lnTo>
                  <a:pt x="197" y="149"/>
                </a:lnTo>
                <a:lnTo>
                  <a:pt x="197" y="149"/>
                </a:lnTo>
                <a:lnTo>
                  <a:pt x="176" y="148"/>
                </a:lnTo>
                <a:lnTo>
                  <a:pt x="176" y="148"/>
                </a:lnTo>
                <a:close/>
                <a:moveTo>
                  <a:pt x="45" y="115"/>
                </a:moveTo>
                <a:lnTo>
                  <a:pt x="45" y="115"/>
                </a:lnTo>
                <a:lnTo>
                  <a:pt x="43" y="117"/>
                </a:lnTo>
                <a:lnTo>
                  <a:pt x="43" y="117"/>
                </a:lnTo>
                <a:lnTo>
                  <a:pt x="41" y="118"/>
                </a:lnTo>
                <a:lnTo>
                  <a:pt x="41" y="118"/>
                </a:lnTo>
                <a:lnTo>
                  <a:pt x="41" y="121"/>
                </a:lnTo>
                <a:lnTo>
                  <a:pt x="41" y="121"/>
                </a:lnTo>
                <a:lnTo>
                  <a:pt x="41" y="121"/>
                </a:lnTo>
                <a:lnTo>
                  <a:pt x="41" y="121"/>
                </a:lnTo>
                <a:lnTo>
                  <a:pt x="41" y="122"/>
                </a:lnTo>
                <a:lnTo>
                  <a:pt x="41" y="122"/>
                </a:lnTo>
                <a:lnTo>
                  <a:pt x="44" y="120"/>
                </a:lnTo>
                <a:lnTo>
                  <a:pt x="44" y="120"/>
                </a:lnTo>
                <a:lnTo>
                  <a:pt x="44" y="118"/>
                </a:lnTo>
                <a:lnTo>
                  <a:pt x="45" y="115"/>
                </a:lnTo>
                <a:lnTo>
                  <a:pt x="45" y="115"/>
                </a:lnTo>
                <a:close/>
                <a:moveTo>
                  <a:pt x="227" y="316"/>
                </a:moveTo>
                <a:lnTo>
                  <a:pt x="227" y="316"/>
                </a:lnTo>
                <a:lnTo>
                  <a:pt x="230" y="316"/>
                </a:lnTo>
                <a:lnTo>
                  <a:pt x="230" y="317"/>
                </a:lnTo>
                <a:lnTo>
                  <a:pt x="230" y="317"/>
                </a:lnTo>
                <a:lnTo>
                  <a:pt x="232" y="314"/>
                </a:lnTo>
                <a:lnTo>
                  <a:pt x="232" y="314"/>
                </a:lnTo>
                <a:lnTo>
                  <a:pt x="232" y="313"/>
                </a:lnTo>
                <a:lnTo>
                  <a:pt x="233" y="311"/>
                </a:lnTo>
                <a:lnTo>
                  <a:pt x="233" y="311"/>
                </a:lnTo>
                <a:lnTo>
                  <a:pt x="232" y="310"/>
                </a:lnTo>
                <a:lnTo>
                  <a:pt x="232" y="310"/>
                </a:lnTo>
                <a:lnTo>
                  <a:pt x="229" y="314"/>
                </a:lnTo>
                <a:lnTo>
                  <a:pt x="229" y="314"/>
                </a:lnTo>
                <a:lnTo>
                  <a:pt x="227" y="316"/>
                </a:lnTo>
                <a:lnTo>
                  <a:pt x="227" y="316"/>
                </a:lnTo>
                <a:close/>
                <a:moveTo>
                  <a:pt x="197" y="61"/>
                </a:moveTo>
                <a:lnTo>
                  <a:pt x="197" y="61"/>
                </a:lnTo>
                <a:lnTo>
                  <a:pt x="202" y="64"/>
                </a:lnTo>
                <a:lnTo>
                  <a:pt x="202" y="64"/>
                </a:lnTo>
                <a:lnTo>
                  <a:pt x="202" y="61"/>
                </a:lnTo>
                <a:lnTo>
                  <a:pt x="202" y="61"/>
                </a:lnTo>
                <a:lnTo>
                  <a:pt x="200" y="60"/>
                </a:lnTo>
                <a:lnTo>
                  <a:pt x="200" y="60"/>
                </a:lnTo>
                <a:lnTo>
                  <a:pt x="199" y="58"/>
                </a:lnTo>
                <a:lnTo>
                  <a:pt x="199" y="58"/>
                </a:lnTo>
                <a:lnTo>
                  <a:pt x="197" y="57"/>
                </a:lnTo>
                <a:lnTo>
                  <a:pt x="197" y="57"/>
                </a:lnTo>
                <a:lnTo>
                  <a:pt x="199" y="60"/>
                </a:lnTo>
                <a:lnTo>
                  <a:pt x="199" y="60"/>
                </a:lnTo>
                <a:lnTo>
                  <a:pt x="199" y="60"/>
                </a:lnTo>
                <a:lnTo>
                  <a:pt x="197" y="61"/>
                </a:lnTo>
                <a:lnTo>
                  <a:pt x="197" y="61"/>
                </a:lnTo>
                <a:close/>
                <a:moveTo>
                  <a:pt x="112" y="338"/>
                </a:moveTo>
                <a:lnTo>
                  <a:pt x="112" y="338"/>
                </a:lnTo>
                <a:lnTo>
                  <a:pt x="114" y="338"/>
                </a:lnTo>
                <a:lnTo>
                  <a:pt x="114" y="338"/>
                </a:lnTo>
                <a:lnTo>
                  <a:pt x="115" y="328"/>
                </a:lnTo>
                <a:lnTo>
                  <a:pt x="115" y="328"/>
                </a:lnTo>
                <a:lnTo>
                  <a:pt x="112" y="328"/>
                </a:lnTo>
                <a:lnTo>
                  <a:pt x="112" y="328"/>
                </a:lnTo>
                <a:lnTo>
                  <a:pt x="112" y="338"/>
                </a:lnTo>
                <a:lnTo>
                  <a:pt x="112" y="338"/>
                </a:lnTo>
                <a:close/>
                <a:moveTo>
                  <a:pt x="200" y="323"/>
                </a:moveTo>
                <a:lnTo>
                  <a:pt x="200" y="323"/>
                </a:lnTo>
                <a:lnTo>
                  <a:pt x="203" y="324"/>
                </a:lnTo>
                <a:lnTo>
                  <a:pt x="203" y="324"/>
                </a:lnTo>
                <a:lnTo>
                  <a:pt x="205" y="320"/>
                </a:lnTo>
                <a:lnTo>
                  <a:pt x="205" y="320"/>
                </a:lnTo>
                <a:lnTo>
                  <a:pt x="203" y="318"/>
                </a:lnTo>
                <a:lnTo>
                  <a:pt x="203" y="318"/>
                </a:lnTo>
                <a:lnTo>
                  <a:pt x="202" y="320"/>
                </a:lnTo>
                <a:lnTo>
                  <a:pt x="200" y="323"/>
                </a:lnTo>
                <a:lnTo>
                  <a:pt x="200" y="323"/>
                </a:lnTo>
                <a:close/>
                <a:moveTo>
                  <a:pt x="219" y="206"/>
                </a:moveTo>
                <a:lnTo>
                  <a:pt x="219" y="206"/>
                </a:lnTo>
                <a:lnTo>
                  <a:pt x="216" y="199"/>
                </a:lnTo>
                <a:lnTo>
                  <a:pt x="212" y="193"/>
                </a:lnTo>
                <a:lnTo>
                  <a:pt x="212" y="193"/>
                </a:lnTo>
                <a:lnTo>
                  <a:pt x="212" y="193"/>
                </a:lnTo>
                <a:lnTo>
                  <a:pt x="212" y="193"/>
                </a:lnTo>
                <a:lnTo>
                  <a:pt x="219" y="206"/>
                </a:lnTo>
                <a:lnTo>
                  <a:pt x="219" y="206"/>
                </a:lnTo>
                <a:close/>
                <a:moveTo>
                  <a:pt x="259" y="280"/>
                </a:moveTo>
                <a:lnTo>
                  <a:pt x="259" y="280"/>
                </a:lnTo>
                <a:lnTo>
                  <a:pt x="259" y="280"/>
                </a:lnTo>
                <a:lnTo>
                  <a:pt x="259" y="280"/>
                </a:lnTo>
                <a:lnTo>
                  <a:pt x="260" y="280"/>
                </a:lnTo>
                <a:lnTo>
                  <a:pt x="260" y="280"/>
                </a:lnTo>
                <a:lnTo>
                  <a:pt x="261" y="279"/>
                </a:lnTo>
                <a:lnTo>
                  <a:pt x="261" y="279"/>
                </a:lnTo>
                <a:lnTo>
                  <a:pt x="263" y="274"/>
                </a:lnTo>
                <a:lnTo>
                  <a:pt x="263" y="274"/>
                </a:lnTo>
                <a:lnTo>
                  <a:pt x="264" y="272"/>
                </a:lnTo>
                <a:lnTo>
                  <a:pt x="264" y="272"/>
                </a:lnTo>
                <a:lnTo>
                  <a:pt x="261" y="274"/>
                </a:lnTo>
                <a:lnTo>
                  <a:pt x="261" y="274"/>
                </a:lnTo>
                <a:lnTo>
                  <a:pt x="259" y="280"/>
                </a:lnTo>
                <a:lnTo>
                  <a:pt x="259" y="280"/>
                </a:lnTo>
                <a:close/>
                <a:moveTo>
                  <a:pt x="277" y="206"/>
                </a:moveTo>
                <a:lnTo>
                  <a:pt x="277" y="206"/>
                </a:lnTo>
                <a:lnTo>
                  <a:pt x="277" y="206"/>
                </a:lnTo>
                <a:lnTo>
                  <a:pt x="277" y="206"/>
                </a:lnTo>
                <a:lnTo>
                  <a:pt x="276" y="209"/>
                </a:lnTo>
                <a:lnTo>
                  <a:pt x="276" y="209"/>
                </a:lnTo>
                <a:lnTo>
                  <a:pt x="276" y="209"/>
                </a:lnTo>
                <a:lnTo>
                  <a:pt x="276" y="209"/>
                </a:lnTo>
                <a:lnTo>
                  <a:pt x="276" y="215"/>
                </a:lnTo>
                <a:lnTo>
                  <a:pt x="276" y="215"/>
                </a:lnTo>
                <a:lnTo>
                  <a:pt x="276" y="216"/>
                </a:lnTo>
                <a:lnTo>
                  <a:pt x="276" y="216"/>
                </a:lnTo>
                <a:lnTo>
                  <a:pt x="276" y="215"/>
                </a:lnTo>
                <a:lnTo>
                  <a:pt x="276" y="215"/>
                </a:lnTo>
                <a:lnTo>
                  <a:pt x="277" y="206"/>
                </a:lnTo>
                <a:lnTo>
                  <a:pt x="277" y="206"/>
                </a:lnTo>
                <a:close/>
                <a:moveTo>
                  <a:pt x="256" y="186"/>
                </a:moveTo>
                <a:lnTo>
                  <a:pt x="256" y="186"/>
                </a:lnTo>
                <a:lnTo>
                  <a:pt x="259" y="185"/>
                </a:lnTo>
                <a:lnTo>
                  <a:pt x="259" y="185"/>
                </a:lnTo>
                <a:lnTo>
                  <a:pt x="260" y="181"/>
                </a:lnTo>
                <a:lnTo>
                  <a:pt x="260" y="181"/>
                </a:lnTo>
                <a:lnTo>
                  <a:pt x="257" y="182"/>
                </a:lnTo>
                <a:lnTo>
                  <a:pt x="257" y="182"/>
                </a:lnTo>
                <a:lnTo>
                  <a:pt x="257" y="182"/>
                </a:lnTo>
                <a:lnTo>
                  <a:pt x="257" y="182"/>
                </a:lnTo>
                <a:lnTo>
                  <a:pt x="256" y="186"/>
                </a:lnTo>
                <a:lnTo>
                  <a:pt x="256" y="186"/>
                </a:lnTo>
                <a:close/>
                <a:moveTo>
                  <a:pt x="239" y="78"/>
                </a:moveTo>
                <a:lnTo>
                  <a:pt x="239" y="78"/>
                </a:lnTo>
                <a:lnTo>
                  <a:pt x="240" y="77"/>
                </a:lnTo>
                <a:lnTo>
                  <a:pt x="241" y="75"/>
                </a:lnTo>
                <a:lnTo>
                  <a:pt x="241" y="75"/>
                </a:lnTo>
                <a:lnTo>
                  <a:pt x="240" y="73"/>
                </a:lnTo>
                <a:lnTo>
                  <a:pt x="240" y="73"/>
                </a:lnTo>
                <a:lnTo>
                  <a:pt x="237" y="74"/>
                </a:lnTo>
                <a:lnTo>
                  <a:pt x="237" y="74"/>
                </a:lnTo>
                <a:lnTo>
                  <a:pt x="239" y="78"/>
                </a:lnTo>
                <a:lnTo>
                  <a:pt x="239" y="78"/>
                </a:lnTo>
                <a:close/>
                <a:moveTo>
                  <a:pt x="207" y="56"/>
                </a:moveTo>
                <a:lnTo>
                  <a:pt x="207" y="56"/>
                </a:lnTo>
                <a:lnTo>
                  <a:pt x="210" y="54"/>
                </a:lnTo>
                <a:lnTo>
                  <a:pt x="210" y="54"/>
                </a:lnTo>
                <a:lnTo>
                  <a:pt x="207" y="50"/>
                </a:lnTo>
                <a:lnTo>
                  <a:pt x="207" y="50"/>
                </a:lnTo>
                <a:lnTo>
                  <a:pt x="205" y="51"/>
                </a:lnTo>
                <a:lnTo>
                  <a:pt x="205" y="51"/>
                </a:lnTo>
                <a:lnTo>
                  <a:pt x="207" y="56"/>
                </a:lnTo>
                <a:lnTo>
                  <a:pt x="207" y="56"/>
                </a:lnTo>
                <a:close/>
                <a:moveTo>
                  <a:pt x="40" y="104"/>
                </a:moveTo>
                <a:lnTo>
                  <a:pt x="40" y="104"/>
                </a:lnTo>
                <a:lnTo>
                  <a:pt x="40" y="107"/>
                </a:lnTo>
                <a:lnTo>
                  <a:pt x="40" y="107"/>
                </a:lnTo>
                <a:lnTo>
                  <a:pt x="43" y="104"/>
                </a:lnTo>
                <a:lnTo>
                  <a:pt x="43" y="104"/>
                </a:lnTo>
                <a:lnTo>
                  <a:pt x="43" y="104"/>
                </a:lnTo>
                <a:lnTo>
                  <a:pt x="43" y="104"/>
                </a:lnTo>
                <a:lnTo>
                  <a:pt x="43" y="101"/>
                </a:lnTo>
                <a:lnTo>
                  <a:pt x="43" y="101"/>
                </a:lnTo>
                <a:lnTo>
                  <a:pt x="40" y="104"/>
                </a:lnTo>
                <a:lnTo>
                  <a:pt x="40" y="104"/>
                </a:lnTo>
                <a:close/>
                <a:moveTo>
                  <a:pt x="186" y="14"/>
                </a:moveTo>
                <a:lnTo>
                  <a:pt x="186" y="14"/>
                </a:lnTo>
                <a:lnTo>
                  <a:pt x="186" y="14"/>
                </a:lnTo>
                <a:lnTo>
                  <a:pt x="186" y="14"/>
                </a:lnTo>
                <a:lnTo>
                  <a:pt x="189" y="17"/>
                </a:lnTo>
                <a:lnTo>
                  <a:pt x="189" y="17"/>
                </a:lnTo>
                <a:lnTo>
                  <a:pt x="190" y="19"/>
                </a:lnTo>
                <a:lnTo>
                  <a:pt x="190" y="19"/>
                </a:lnTo>
                <a:lnTo>
                  <a:pt x="190" y="20"/>
                </a:lnTo>
                <a:lnTo>
                  <a:pt x="190" y="20"/>
                </a:lnTo>
                <a:lnTo>
                  <a:pt x="192" y="21"/>
                </a:lnTo>
                <a:lnTo>
                  <a:pt x="192" y="20"/>
                </a:lnTo>
                <a:lnTo>
                  <a:pt x="192" y="20"/>
                </a:lnTo>
                <a:lnTo>
                  <a:pt x="193" y="19"/>
                </a:lnTo>
                <a:lnTo>
                  <a:pt x="193" y="19"/>
                </a:lnTo>
                <a:lnTo>
                  <a:pt x="195" y="19"/>
                </a:lnTo>
                <a:lnTo>
                  <a:pt x="195" y="19"/>
                </a:lnTo>
                <a:lnTo>
                  <a:pt x="186" y="14"/>
                </a:lnTo>
                <a:lnTo>
                  <a:pt x="186" y="14"/>
                </a:lnTo>
                <a:close/>
                <a:moveTo>
                  <a:pt x="264" y="178"/>
                </a:moveTo>
                <a:lnTo>
                  <a:pt x="264" y="178"/>
                </a:lnTo>
                <a:lnTo>
                  <a:pt x="263" y="179"/>
                </a:lnTo>
                <a:lnTo>
                  <a:pt x="263" y="181"/>
                </a:lnTo>
                <a:lnTo>
                  <a:pt x="263" y="181"/>
                </a:lnTo>
                <a:lnTo>
                  <a:pt x="261" y="183"/>
                </a:lnTo>
                <a:lnTo>
                  <a:pt x="261" y="183"/>
                </a:lnTo>
                <a:lnTo>
                  <a:pt x="261" y="185"/>
                </a:lnTo>
                <a:lnTo>
                  <a:pt x="261" y="185"/>
                </a:lnTo>
                <a:lnTo>
                  <a:pt x="263" y="183"/>
                </a:lnTo>
                <a:lnTo>
                  <a:pt x="263" y="183"/>
                </a:lnTo>
                <a:lnTo>
                  <a:pt x="264" y="183"/>
                </a:lnTo>
                <a:lnTo>
                  <a:pt x="264" y="183"/>
                </a:lnTo>
                <a:lnTo>
                  <a:pt x="264" y="178"/>
                </a:lnTo>
                <a:lnTo>
                  <a:pt x="264" y="178"/>
                </a:lnTo>
                <a:close/>
                <a:moveTo>
                  <a:pt x="44" y="193"/>
                </a:moveTo>
                <a:lnTo>
                  <a:pt x="44" y="193"/>
                </a:lnTo>
                <a:lnTo>
                  <a:pt x="44" y="193"/>
                </a:lnTo>
                <a:lnTo>
                  <a:pt x="44" y="193"/>
                </a:lnTo>
                <a:lnTo>
                  <a:pt x="47" y="192"/>
                </a:lnTo>
                <a:lnTo>
                  <a:pt x="47" y="192"/>
                </a:lnTo>
                <a:lnTo>
                  <a:pt x="50" y="186"/>
                </a:lnTo>
                <a:lnTo>
                  <a:pt x="50" y="186"/>
                </a:lnTo>
                <a:lnTo>
                  <a:pt x="51" y="186"/>
                </a:lnTo>
                <a:lnTo>
                  <a:pt x="51" y="186"/>
                </a:lnTo>
                <a:lnTo>
                  <a:pt x="50" y="183"/>
                </a:lnTo>
                <a:lnTo>
                  <a:pt x="50" y="183"/>
                </a:lnTo>
                <a:lnTo>
                  <a:pt x="44" y="193"/>
                </a:lnTo>
                <a:lnTo>
                  <a:pt x="44" y="193"/>
                </a:lnTo>
                <a:close/>
                <a:moveTo>
                  <a:pt x="31" y="94"/>
                </a:moveTo>
                <a:lnTo>
                  <a:pt x="31" y="94"/>
                </a:lnTo>
                <a:lnTo>
                  <a:pt x="30" y="94"/>
                </a:lnTo>
                <a:lnTo>
                  <a:pt x="30" y="94"/>
                </a:lnTo>
                <a:lnTo>
                  <a:pt x="28" y="95"/>
                </a:lnTo>
                <a:lnTo>
                  <a:pt x="27" y="97"/>
                </a:lnTo>
                <a:lnTo>
                  <a:pt x="27" y="97"/>
                </a:lnTo>
                <a:lnTo>
                  <a:pt x="27" y="97"/>
                </a:lnTo>
                <a:lnTo>
                  <a:pt x="27" y="97"/>
                </a:lnTo>
                <a:lnTo>
                  <a:pt x="28" y="97"/>
                </a:lnTo>
                <a:lnTo>
                  <a:pt x="28" y="97"/>
                </a:lnTo>
                <a:lnTo>
                  <a:pt x="30" y="97"/>
                </a:lnTo>
                <a:lnTo>
                  <a:pt x="30" y="97"/>
                </a:lnTo>
                <a:lnTo>
                  <a:pt x="30" y="98"/>
                </a:lnTo>
                <a:lnTo>
                  <a:pt x="30" y="98"/>
                </a:lnTo>
                <a:lnTo>
                  <a:pt x="30" y="100"/>
                </a:lnTo>
                <a:lnTo>
                  <a:pt x="30" y="100"/>
                </a:lnTo>
                <a:lnTo>
                  <a:pt x="30" y="100"/>
                </a:lnTo>
                <a:lnTo>
                  <a:pt x="30" y="100"/>
                </a:lnTo>
                <a:lnTo>
                  <a:pt x="33" y="97"/>
                </a:lnTo>
                <a:lnTo>
                  <a:pt x="33" y="97"/>
                </a:lnTo>
                <a:lnTo>
                  <a:pt x="31" y="95"/>
                </a:lnTo>
                <a:lnTo>
                  <a:pt x="31" y="94"/>
                </a:lnTo>
                <a:lnTo>
                  <a:pt x="31" y="94"/>
                </a:lnTo>
                <a:close/>
                <a:moveTo>
                  <a:pt x="62" y="318"/>
                </a:moveTo>
                <a:lnTo>
                  <a:pt x="62" y="318"/>
                </a:lnTo>
                <a:lnTo>
                  <a:pt x="60" y="323"/>
                </a:lnTo>
                <a:lnTo>
                  <a:pt x="60" y="323"/>
                </a:lnTo>
                <a:lnTo>
                  <a:pt x="61" y="326"/>
                </a:lnTo>
                <a:lnTo>
                  <a:pt x="61" y="326"/>
                </a:lnTo>
                <a:lnTo>
                  <a:pt x="64" y="320"/>
                </a:lnTo>
                <a:lnTo>
                  <a:pt x="64" y="320"/>
                </a:lnTo>
                <a:lnTo>
                  <a:pt x="62" y="318"/>
                </a:lnTo>
                <a:lnTo>
                  <a:pt x="62" y="318"/>
                </a:lnTo>
                <a:close/>
                <a:moveTo>
                  <a:pt x="227" y="321"/>
                </a:moveTo>
                <a:lnTo>
                  <a:pt x="227" y="321"/>
                </a:lnTo>
                <a:lnTo>
                  <a:pt x="227" y="321"/>
                </a:lnTo>
                <a:lnTo>
                  <a:pt x="227" y="321"/>
                </a:lnTo>
                <a:lnTo>
                  <a:pt x="227" y="321"/>
                </a:lnTo>
                <a:lnTo>
                  <a:pt x="227" y="321"/>
                </a:lnTo>
                <a:lnTo>
                  <a:pt x="220" y="328"/>
                </a:lnTo>
                <a:lnTo>
                  <a:pt x="220" y="328"/>
                </a:lnTo>
                <a:lnTo>
                  <a:pt x="219" y="331"/>
                </a:lnTo>
                <a:lnTo>
                  <a:pt x="219" y="331"/>
                </a:lnTo>
                <a:lnTo>
                  <a:pt x="222" y="330"/>
                </a:lnTo>
                <a:lnTo>
                  <a:pt x="222" y="330"/>
                </a:lnTo>
                <a:lnTo>
                  <a:pt x="227" y="323"/>
                </a:lnTo>
                <a:lnTo>
                  <a:pt x="227" y="323"/>
                </a:lnTo>
                <a:lnTo>
                  <a:pt x="227" y="321"/>
                </a:lnTo>
                <a:lnTo>
                  <a:pt x="227" y="321"/>
                </a:lnTo>
                <a:close/>
                <a:moveTo>
                  <a:pt x="261" y="223"/>
                </a:moveTo>
                <a:lnTo>
                  <a:pt x="261" y="223"/>
                </a:lnTo>
                <a:lnTo>
                  <a:pt x="264" y="222"/>
                </a:lnTo>
                <a:lnTo>
                  <a:pt x="264" y="222"/>
                </a:lnTo>
                <a:lnTo>
                  <a:pt x="264" y="220"/>
                </a:lnTo>
                <a:lnTo>
                  <a:pt x="264" y="220"/>
                </a:lnTo>
                <a:lnTo>
                  <a:pt x="264" y="218"/>
                </a:lnTo>
                <a:lnTo>
                  <a:pt x="264" y="218"/>
                </a:lnTo>
                <a:lnTo>
                  <a:pt x="264" y="216"/>
                </a:lnTo>
                <a:lnTo>
                  <a:pt x="264" y="216"/>
                </a:lnTo>
                <a:lnTo>
                  <a:pt x="263" y="219"/>
                </a:lnTo>
                <a:lnTo>
                  <a:pt x="263" y="219"/>
                </a:lnTo>
                <a:lnTo>
                  <a:pt x="263" y="219"/>
                </a:lnTo>
                <a:lnTo>
                  <a:pt x="263" y="219"/>
                </a:lnTo>
                <a:lnTo>
                  <a:pt x="261" y="223"/>
                </a:lnTo>
                <a:lnTo>
                  <a:pt x="261" y="223"/>
                </a:lnTo>
                <a:close/>
                <a:moveTo>
                  <a:pt x="224" y="81"/>
                </a:moveTo>
                <a:lnTo>
                  <a:pt x="224" y="81"/>
                </a:lnTo>
                <a:lnTo>
                  <a:pt x="226" y="80"/>
                </a:lnTo>
                <a:lnTo>
                  <a:pt x="226" y="80"/>
                </a:lnTo>
                <a:lnTo>
                  <a:pt x="224" y="77"/>
                </a:lnTo>
                <a:lnTo>
                  <a:pt x="224" y="77"/>
                </a:lnTo>
                <a:lnTo>
                  <a:pt x="220" y="78"/>
                </a:lnTo>
                <a:lnTo>
                  <a:pt x="220" y="78"/>
                </a:lnTo>
                <a:lnTo>
                  <a:pt x="222" y="81"/>
                </a:lnTo>
                <a:lnTo>
                  <a:pt x="222" y="81"/>
                </a:lnTo>
                <a:lnTo>
                  <a:pt x="223" y="80"/>
                </a:lnTo>
                <a:lnTo>
                  <a:pt x="224" y="81"/>
                </a:lnTo>
                <a:lnTo>
                  <a:pt x="224" y="81"/>
                </a:lnTo>
                <a:close/>
                <a:moveTo>
                  <a:pt x="250" y="120"/>
                </a:moveTo>
                <a:lnTo>
                  <a:pt x="250" y="120"/>
                </a:lnTo>
                <a:lnTo>
                  <a:pt x="249" y="117"/>
                </a:lnTo>
                <a:lnTo>
                  <a:pt x="249" y="117"/>
                </a:lnTo>
                <a:lnTo>
                  <a:pt x="246" y="117"/>
                </a:lnTo>
                <a:lnTo>
                  <a:pt x="246" y="117"/>
                </a:lnTo>
                <a:lnTo>
                  <a:pt x="246" y="118"/>
                </a:lnTo>
                <a:lnTo>
                  <a:pt x="246" y="118"/>
                </a:lnTo>
                <a:lnTo>
                  <a:pt x="246" y="121"/>
                </a:lnTo>
                <a:lnTo>
                  <a:pt x="246" y="121"/>
                </a:lnTo>
                <a:lnTo>
                  <a:pt x="250" y="120"/>
                </a:lnTo>
                <a:lnTo>
                  <a:pt x="250" y="120"/>
                </a:lnTo>
                <a:close/>
                <a:moveTo>
                  <a:pt x="271" y="158"/>
                </a:moveTo>
                <a:lnTo>
                  <a:pt x="271" y="158"/>
                </a:lnTo>
                <a:lnTo>
                  <a:pt x="271" y="158"/>
                </a:lnTo>
                <a:lnTo>
                  <a:pt x="271" y="158"/>
                </a:lnTo>
                <a:lnTo>
                  <a:pt x="270" y="159"/>
                </a:lnTo>
                <a:lnTo>
                  <a:pt x="270" y="159"/>
                </a:lnTo>
                <a:lnTo>
                  <a:pt x="270" y="171"/>
                </a:lnTo>
                <a:lnTo>
                  <a:pt x="270" y="171"/>
                </a:lnTo>
                <a:lnTo>
                  <a:pt x="270" y="169"/>
                </a:lnTo>
                <a:lnTo>
                  <a:pt x="270" y="169"/>
                </a:lnTo>
                <a:lnTo>
                  <a:pt x="270" y="169"/>
                </a:lnTo>
                <a:lnTo>
                  <a:pt x="271" y="159"/>
                </a:lnTo>
                <a:lnTo>
                  <a:pt x="271" y="159"/>
                </a:lnTo>
                <a:lnTo>
                  <a:pt x="271" y="158"/>
                </a:lnTo>
                <a:lnTo>
                  <a:pt x="271" y="158"/>
                </a:lnTo>
                <a:close/>
                <a:moveTo>
                  <a:pt x="34" y="147"/>
                </a:moveTo>
                <a:lnTo>
                  <a:pt x="34" y="147"/>
                </a:lnTo>
                <a:lnTo>
                  <a:pt x="33" y="151"/>
                </a:lnTo>
                <a:lnTo>
                  <a:pt x="33" y="151"/>
                </a:lnTo>
                <a:lnTo>
                  <a:pt x="35" y="148"/>
                </a:lnTo>
                <a:lnTo>
                  <a:pt x="35" y="148"/>
                </a:lnTo>
                <a:lnTo>
                  <a:pt x="37" y="148"/>
                </a:lnTo>
                <a:lnTo>
                  <a:pt x="37" y="148"/>
                </a:lnTo>
                <a:lnTo>
                  <a:pt x="35" y="145"/>
                </a:lnTo>
                <a:lnTo>
                  <a:pt x="35" y="145"/>
                </a:lnTo>
                <a:lnTo>
                  <a:pt x="34" y="147"/>
                </a:lnTo>
                <a:lnTo>
                  <a:pt x="34" y="147"/>
                </a:lnTo>
                <a:close/>
                <a:moveTo>
                  <a:pt x="75" y="83"/>
                </a:moveTo>
                <a:lnTo>
                  <a:pt x="75" y="83"/>
                </a:lnTo>
                <a:lnTo>
                  <a:pt x="74" y="84"/>
                </a:lnTo>
                <a:lnTo>
                  <a:pt x="74" y="84"/>
                </a:lnTo>
                <a:lnTo>
                  <a:pt x="74" y="88"/>
                </a:lnTo>
                <a:lnTo>
                  <a:pt x="74" y="88"/>
                </a:lnTo>
                <a:lnTo>
                  <a:pt x="74" y="88"/>
                </a:lnTo>
                <a:lnTo>
                  <a:pt x="74" y="88"/>
                </a:lnTo>
                <a:lnTo>
                  <a:pt x="77" y="85"/>
                </a:lnTo>
                <a:lnTo>
                  <a:pt x="77" y="85"/>
                </a:lnTo>
                <a:lnTo>
                  <a:pt x="75" y="83"/>
                </a:lnTo>
                <a:lnTo>
                  <a:pt x="75" y="83"/>
                </a:lnTo>
                <a:close/>
                <a:moveTo>
                  <a:pt x="84" y="181"/>
                </a:moveTo>
                <a:lnTo>
                  <a:pt x="84" y="181"/>
                </a:lnTo>
                <a:lnTo>
                  <a:pt x="84" y="182"/>
                </a:lnTo>
                <a:lnTo>
                  <a:pt x="84" y="182"/>
                </a:lnTo>
                <a:lnTo>
                  <a:pt x="87" y="188"/>
                </a:lnTo>
                <a:lnTo>
                  <a:pt x="89" y="191"/>
                </a:lnTo>
                <a:lnTo>
                  <a:pt x="89" y="191"/>
                </a:lnTo>
                <a:lnTo>
                  <a:pt x="84" y="181"/>
                </a:lnTo>
                <a:lnTo>
                  <a:pt x="84" y="181"/>
                </a:lnTo>
                <a:close/>
                <a:moveTo>
                  <a:pt x="244" y="183"/>
                </a:moveTo>
                <a:lnTo>
                  <a:pt x="244" y="183"/>
                </a:lnTo>
                <a:lnTo>
                  <a:pt x="241" y="183"/>
                </a:lnTo>
                <a:lnTo>
                  <a:pt x="241" y="183"/>
                </a:lnTo>
                <a:lnTo>
                  <a:pt x="239" y="188"/>
                </a:lnTo>
                <a:lnTo>
                  <a:pt x="239" y="188"/>
                </a:lnTo>
                <a:lnTo>
                  <a:pt x="240" y="189"/>
                </a:lnTo>
                <a:lnTo>
                  <a:pt x="240" y="189"/>
                </a:lnTo>
                <a:lnTo>
                  <a:pt x="241" y="188"/>
                </a:lnTo>
                <a:lnTo>
                  <a:pt x="241" y="188"/>
                </a:lnTo>
                <a:lnTo>
                  <a:pt x="243" y="186"/>
                </a:lnTo>
                <a:lnTo>
                  <a:pt x="243" y="186"/>
                </a:lnTo>
                <a:lnTo>
                  <a:pt x="243" y="185"/>
                </a:lnTo>
                <a:lnTo>
                  <a:pt x="243" y="185"/>
                </a:lnTo>
                <a:lnTo>
                  <a:pt x="244" y="183"/>
                </a:lnTo>
                <a:lnTo>
                  <a:pt x="244" y="183"/>
                </a:lnTo>
                <a:close/>
                <a:moveTo>
                  <a:pt x="214" y="341"/>
                </a:moveTo>
                <a:lnTo>
                  <a:pt x="214" y="341"/>
                </a:lnTo>
                <a:lnTo>
                  <a:pt x="206" y="348"/>
                </a:lnTo>
                <a:lnTo>
                  <a:pt x="206" y="348"/>
                </a:lnTo>
                <a:lnTo>
                  <a:pt x="205" y="350"/>
                </a:lnTo>
                <a:lnTo>
                  <a:pt x="205" y="350"/>
                </a:lnTo>
                <a:lnTo>
                  <a:pt x="203" y="350"/>
                </a:lnTo>
                <a:lnTo>
                  <a:pt x="203" y="350"/>
                </a:lnTo>
                <a:lnTo>
                  <a:pt x="203" y="350"/>
                </a:lnTo>
                <a:lnTo>
                  <a:pt x="203" y="350"/>
                </a:lnTo>
                <a:lnTo>
                  <a:pt x="214" y="343"/>
                </a:lnTo>
                <a:lnTo>
                  <a:pt x="214" y="343"/>
                </a:lnTo>
                <a:lnTo>
                  <a:pt x="214" y="341"/>
                </a:lnTo>
                <a:lnTo>
                  <a:pt x="214" y="341"/>
                </a:lnTo>
                <a:close/>
                <a:moveTo>
                  <a:pt x="52" y="124"/>
                </a:moveTo>
                <a:lnTo>
                  <a:pt x="52" y="124"/>
                </a:lnTo>
                <a:lnTo>
                  <a:pt x="51" y="125"/>
                </a:lnTo>
                <a:lnTo>
                  <a:pt x="51" y="127"/>
                </a:lnTo>
                <a:lnTo>
                  <a:pt x="51" y="127"/>
                </a:lnTo>
                <a:lnTo>
                  <a:pt x="51" y="128"/>
                </a:lnTo>
                <a:lnTo>
                  <a:pt x="51" y="128"/>
                </a:lnTo>
                <a:lnTo>
                  <a:pt x="51" y="134"/>
                </a:lnTo>
                <a:lnTo>
                  <a:pt x="51" y="134"/>
                </a:lnTo>
                <a:lnTo>
                  <a:pt x="51" y="132"/>
                </a:lnTo>
                <a:lnTo>
                  <a:pt x="51" y="132"/>
                </a:lnTo>
                <a:lnTo>
                  <a:pt x="52" y="129"/>
                </a:lnTo>
                <a:lnTo>
                  <a:pt x="52" y="129"/>
                </a:lnTo>
                <a:lnTo>
                  <a:pt x="52" y="124"/>
                </a:lnTo>
                <a:lnTo>
                  <a:pt x="52" y="124"/>
                </a:lnTo>
                <a:close/>
                <a:moveTo>
                  <a:pt x="57" y="320"/>
                </a:moveTo>
                <a:lnTo>
                  <a:pt x="57" y="320"/>
                </a:lnTo>
                <a:lnTo>
                  <a:pt x="60" y="316"/>
                </a:lnTo>
                <a:lnTo>
                  <a:pt x="60" y="316"/>
                </a:lnTo>
                <a:lnTo>
                  <a:pt x="60" y="316"/>
                </a:lnTo>
                <a:lnTo>
                  <a:pt x="60" y="316"/>
                </a:lnTo>
                <a:lnTo>
                  <a:pt x="58" y="314"/>
                </a:lnTo>
                <a:lnTo>
                  <a:pt x="58" y="314"/>
                </a:lnTo>
                <a:lnTo>
                  <a:pt x="55" y="317"/>
                </a:lnTo>
                <a:lnTo>
                  <a:pt x="55" y="317"/>
                </a:lnTo>
                <a:lnTo>
                  <a:pt x="57" y="320"/>
                </a:lnTo>
                <a:lnTo>
                  <a:pt x="57" y="320"/>
                </a:lnTo>
                <a:close/>
                <a:moveTo>
                  <a:pt x="244" y="294"/>
                </a:moveTo>
                <a:lnTo>
                  <a:pt x="244" y="294"/>
                </a:lnTo>
                <a:lnTo>
                  <a:pt x="250" y="289"/>
                </a:lnTo>
                <a:lnTo>
                  <a:pt x="250" y="289"/>
                </a:lnTo>
                <a:lnTo>
                  <a:pt x="250" y="289"/>
                </a:lnTo>
                <a:lnTo>
                  <a:pt x="250" y="289"/>
                </a:lnTo>
                <a:lnTo>
                  <a:pt x="249" y="289"/>
                </a:lnTo>
                <a:lnTo>
                  <a:pt x="249" y="289"/>
                </a:lnTo>
                <a:lnTo>
                  <a:pt x="247" y="289"/>
                </a:lnTo>
                <a:lnTo>
                  <a:pt x="247" y="289"/>
                </a:lnTo>
                <a:lnTo>
                  <a:pt x="244" y="294"/>
                </a:lnTo>
                <a:lnTo>
                  <a:pt x="244" y="294"/>
                </a:lnTo>
                <a:close/>
                <a:moveTo>
                  <a:pt x="102" y="337"/>
                </a:moveTo>
                <a:lnTo>
                  <a:pt x="102" y="337"/>
                </a:lnTo>
                <a:lnTo>
                  <a:pt x="101" y="340"/>
                </a:lnTo>
                <a:lnTo>
                  <a:pt x="99" y="343"/>
                </a:lnTo>
                <a:lnTo>
                  <a:pt x="99" y="343"/>
                </a:lnTo>
                <a:lnTo>
                  <a:pt x="101" y="343"/>
                </a:lnTo>
                <a:lnTo>
                  <a:pt x="101" y="343"/>
                </a:lnTo>
                <a:lnTo>
                  <a:pt x="104" y="340"/>
                </a:lnTo>
                <a:lnTo>
                  <a:pt x="104" y="340"/>
                </a:lnTo>
                <a:lnTo>
                  <a:pt x="102" y="337"/>
                </a:lnTo>
                <a:lnTo>
                  <a:pt x="102" y="337"/>
                </a:lnTo>
                <a:close/>
                <a:moveTo>
                  <a:pt x="224" y="44"/>
                </a:moveTo>
                <a:lnTo>
                  <a:pt x="224" y="44"/>
                </a:lnTo>
                <a:lnTo>
                  <a:pt x="227" y="50"/>
                </a:lnTo>
                <a:lnTo>
                  <a:pt x="227" y="50"/>
                </a:lnTo>
                <a:lnTo>
                  <a:pt x="230" y="48"/>
                </a:lnTo>
                <a:lnTo>
                  <a:pt x="230" y="48"/>
                </a:lnTo>
                <a:lnTo>
                  <a:pt x="226" y="44"/>
                </a:lnTo>
                <a:lnTo>
                  <a:pt x="226" y="44"/>
                </a:lnTo>
                <a:lnTo>
                  <a:pt x="224" y="44"/>
                </a:lnTo>
                <a:lnTo>
                  <a:pt x="224" y="44"/>
                </a:lnTo>
                <a:close/>
                <a:moveTo>
                  <a:pt x="233" y="188"/>
                </a:moveTo>
                <a:lnTo>
                  <a:pt x="233" y="188"/>
                </a:lnTo>
                <a:lnTo>
                  <a:pt x="232" y="188"/>
                </a:lnTo>
                <a:lnTo>
                  <a:pt x="232" y="188"/>
                </a:lnTo>
                <a:lnTo>
                  <a:pt x="230" y="189"/>
                </a:lnTo>
                <a:lnTo>
                  <a:pt x="232" y="191"/>
                </a:lnTo>
                <a:lnTo>
                  <a:pt x="232" y="191"/>
                </a:lnTo>
                <a:lnTo>
                  <a:pt x="232" y="193"/>
                </a:lnTo>
                <a:lnTo>
                  <a:pt x="232" y="193"/>
                </a:lnTo>
                <a:lnTo>
                  <a:pt x="234" y="189"/>
                </a:lnTo>
                <a:lnTo>
                  <a:pt x="234" y="189"/>
                </a:lnTo>
                <a:lnTo>
                  <a:pt x="233" y="188"/>
                </a:lnTo>
                <a:lnTo>
                  <a:pt x="233" y="188"/>
                </a:lnTo>
                <a:close/>
                <a:moveTo>
                  <a:pt x="87" y="345"/>
                </a:moveTo>
                <a:lnTo>
                  <a:pt x="87" y="345"/>
                </a:lnTo>
                <a:lnTo>
                  <a:pt x="85" y="347"/>
                </a:lnTo>
                <a:lnTo>
                  <a:pt x="85" y="347"/>
                </a:lnTo>
                <a:lnTo>
                  <a:pt x="84" y="347"/>
                </a:lnTo>
                <a:lnTo>
                  <a:pt x="84" y="347"/>
                </a:lnTo>
                <a:lnTo>
                  <a:pt x="87" y="350"/>
                </a:lnTo>
                <a:lnTo>
                  <a:pt x="87" y="350"/>
                </a:lnTo>
                <a:lnTo>
                  <a:pt x="89" y="345"/>
                </a:lnTo>
                <a:lnTo>
                  <a:pt x="89" y="345"/>
                </a:lnTo>
                <a:lnTo>
                  <a:pt x="87" y="345"/>
                </a:lnTo>
                <a:lnTo>
                  <a:pt x="87" y="345"/>
                </a:lnTo>
                <a:close/>
                <a:moveTo>
                  <a:pt x="58" y="98"/>
                </a:moveTo>
                <a:lnTo>
                  <a:pt x="58" y="98"/>
                </a:lnTo>
                <a:lnTo>
                  <a:pt x="58" y="98"/>
                </a:lnTo>
                <a:lnTo>
                  <a:pt x="58" y="98"/>
                </a:lnTo>
                <a:lnTo>
                  <a:pt x="60" y="93"/>
                </a:lnTo>
                <a:lnTo>
                  <a:pt x="60" y="93"/>
                </a:lnTo>
                <a:lnTo>
                  <a:pt x="57" y="94"/>
                </a:lnTo>
                <a:lnTo>
                  <a:pt x="57" y="94"/>
                </a:lnTo>
                <a:lnTo>
                  <a:pt x="57" y="95"/>
                </a:lnTo>
                <a:lnTo>
                  <a:pt x="57" y="95"/>
                </a:lnTo>
                <a:lnTo>
                  <a:pt x="58" y="98"/>
                </a:lnTo>
                <a:lnTo>
                  <a:pt x="58" y="98"/>
                </a:lnTo>
                <a:close/>
                <a:moveTo>
                  <a:pt x="71" y="155"/>
                </a:moveTo>
                <a:lnTo>
                  <a:pt x="71" y="155"/>
                </a:lnTo>
                <a:lnTo>
                  <a:pt x="71" y="155"/>
                </a:lnTo>
                <a:lnTo>
                  <a:pt x="71" y="155"/>
                </a:lnTo>
                <a:lnTo>
                  <a:pt x="71" y="156"/>
                </a:lnTo>
                <a:lnTo>
                  <a:pt x="71" y="156"/>
                </a:lnTo>
                <a:lnTo>
                  <a:pt x="72" y="162"/>
                </a:lnTo>
                <a:lnTo>
                  <a:pt x="72" y="162"/>
                </a:lnTo>
                <a:lnTo>
                  <a:pt x="74" y="165"/>
                </a:lnTo>
                <a:lnTo>
                  <a:pt x="75" y="166"/>
                </a:lnTo>
                <a:lnTo>
                  <a:pt x="75" y="166"/>
                </a:lnTo>
                <a:lnTo>
                  <a:pt x="71" y="155"/>
                </a:lnTo>
                <a:lnTo>
                  <a:pt x="71" y="155"/>
                </a:lnTo>
                <a:close/>
                <a:moveTo>
                  <a:pt x="197" y="178"/>
                </a:moveTo>
                <a:lnTo>
                  <a:pt x="197" y="178"/>
                </a:lnTo>
                <a:lnTo>
                  <a:pt x="190" y="174"/>
                </a:lnTo>
                <a:lnTo>
                  <a:pt x="183" y="171"/>
                </a:lnTo>
                <a:lnTo>
                  <a:pt x="183" y="171"/>
                </a:lnTo>
                <a:lnTo>
                  <a:pt x="190" y="174"/>
                </a:lnTo>
                <a:lnTo>
                  <a:pt x="197" y="178"/>
                </a:lnTo>
                <a:lnTo>
                  <a:pt x="197" y="178"/>
                </a:lnTo>
                <a:close/>
                <a:moveTo>
                  <a:pt x="232" y="243"/>
                </a:moveTo>
                <a:lnTo>
                  <a:pt x="232" y="243"/>
                </a:lnTo>
                <a:lnTo>
                  <a:pt x="232" y="249"/>
                </a:lnTo>
                <a:lnTo>
                  <a:pt x="232" y="255"/>
                </a:lnTo>
                <a:lnTo>
                  <a:pt x="232" y="255"/>
                </a:lnTo>
                <a:lnTo>
                  <a:pt x="233" y="252"/>
                </a:lnTo>
                <a:lnTo>
                  <a:pt x="233" y="252"/>
                </a:lnTo>
                <a:lnTo>
                  <a:pt x="233" y="250"/>
                </a:lnTo>
                <a:lnTo>
                  <a:pt x="233" y="250"/>
                </a:lnTo>
                <a:lnTo>
                  <a:pt x="232" y="243"/>
                </a:lnTo>
                <a:lnTo>
                  <a:pt x="232" y="243"/>
                </a:lnTo>
                <a:close/>
                <a:moveTo>
                  <a:pt x="128" y="235"/>
                </a:moveTo>
                <a:lnTo>
                  <a:pt x="128" y="235"/>
                </a:lnTo>
                <a:lnTo>
                  <a:pt x="128" y="236"/>
                </a:lnTo>
                <a:lnTo>
                  <a:pt x="128" y="236"/>
                </a:lnTo>
                <a:lnTo>
                  <a:pt x="128" y="252"/>
                </a:lnTo>
                <a:lnTo>
                  <a:pt x="128" y="252"/>
                </a:lnTo>
                <a:lnTo>
                  <a:pt x="128" y="253"/>
                </a:lnTo>
                <a:lnTo>
                  <a:pt x="126" y="253"/>
                </a:lnTo>
                <a:lnTo>
                  <a:pt x="126" y="253"/>
                </a:lnTo>
                <a:lnTo>
                  <a:pt x="128" y="257"/>
                </a:lnTo>
                <a:lnTo>
                  <a:pt x="128" y="257"/>
                </a:lnTo>
                <a:lnTo>
                  <a:pt x="128" y="235"/>
                </a:lnTo>
                <a:lnTo>
                  <a:pt x="128" y="235"/>
                </a:lnTo>
                <a:close/>
                <a:moveTo>
                  <a:pt x="51" y="67"/>
                </a:moveTo>
                <a:lnTo>
                  <a:pt x="51" y="67"/>
                </a:lnTo>
                <a:lnTo>
                  <a:pt x="54" y="63"/>
                </a:lnTo>
                <a:lnTo>
                  <a:pt x="54" y="63"/>
                </a:lnTo>
                <a:lnTo>
                  <a:pt x="51" y="63"/>
                </a:lnTo>
                <a:lnTo>
                  <a:pt x="51" y="63"/>
                </a:lnTo>
                <a:lnTo>
                  <a:pt x="50" y="66"/>
                </a:lnTo>
                <a:lnTo>
                  <a:pt x="50" y="66"/>
                </a:lnTo>
                <a:lnTo>
                  <a:pt x="51" y="67"/>
                </a:lnTo>
                <a:lnTo>
                  <a:pt x="51" y="67"/>
                </a:lnTo>
                <a:close/>
                <a:moveTo>
                  <a:pt x="65" y="328"/>
                </a:moveTo>
                <a:lnTo>
                  <a:pt x="65" y="328"/>
                </a:lnTo>
                <a:lnTo>
                  <a:pt x="67" y="327"/>
                </a:lnTo>
                <a:lnTo>
                  <a:pt x="68" y="326"/>
                </a:lnTo>
                <a:lnTo>
                  <a:pt x="68" y="326"/>
                </a:lnTo>
                <a:lnTo>
                  <a:pt x="67" y="324"/>
                </a:lnTo>
                <a:lnTo>
                  <a:pt x="67" y="324"/>
                </a:lnTo>
                <a:lnTo>
                  <a:pt x="64" y="327"/>
                </a:lnTo>
                <a:lnTo>
                  <a:pt x="64" y="327"/>
                </a:lnTo>
                <a:lnTo>
                  <a:pt x="65" y="328"/>
                </a:lnTo>
                <a:lnTo>
                  <a:pt x="65" y="328"/>
                </a:lnTo>
                <a:close/>
                <a:moveTo>
                  <a:pt x="145" y="367"/>
                </a:moveTo>
                <a:lnTo>
                  <a:pt x="145" y="367"/>
                </a:lnTo>
                <a:lnTo>
                  <a:pt x="143" y="365"/>
                </a:lnTo>
                <a:lnTo>
                  <a:pt x="143" y="365"/>
                </a:lnTo>
                <a:lnTo>
                  <a:pt x="142" y="364"/>
                </a:lnTo>
                <a:lnTo>
                  <a:pt x="142" y="364"/>
                </a:lnTo>
                <a:lnTo>
                  <a:pt x="139" y="364"/>
                </a:lnTo>
                <a:lnTo>
                  <a:pt x="139" y="364"/>
                </a:lnTo>
                <a:lnTo>
                  <a:pt x="139" y="365"/>
                </a:lnTo>
                <a:lnTo>
                  <a:pt x="138" y="367"/>
                </a:lnTo>
                <a:lnTo>
                  <a:pt x="138" y="367"/>
                </a:lnTo>
                <a:lnTo>
                  <a:pt x="143" y="367"/>
                </a:lnTo>
                <a:lnTo>
                  <a:pt x="143" y="367"/>
                </a:lnTo>
                <a:lnTo>
                  <a:pt x="145" y="367"/>
                </a:lnTo>
                <a:lnTo>
                  <a:pt x="145" y="367"/>
                </a:lnTo>
                <a:close/>
                <a:moveTo>
                  <a:pt x="230" y="70"/>
                </a:moveTo>
                <a:lnTo>
                  <a:pt x="230" y="70"/>
                </a:lnTo>
                <a:lnTo>
                  <a:pt x="226" y="73"/>
                </a:lnTo>
                <a:lnTo>
                  <a:pt x="226" y="73"/>
                </a:lnTo>
                <a:lnTo>
                  <a:pt x="226" y="74"/>
                </a:lnTo>
                <a:lnTo>
                  <a:pt x="226" y="74"/>
                </a:lnTo>
                <a:lnTo>
                  <a:pt x="232" y="71"/>
                </a:lnTo>
                <a:lnTo>
                  <a:pt x="232" y="71"/>
                </a:lnTo>
                <a:lnTo>
                  <a:pt x="230" y="70"/>
                </a:lnTo>
                <a:lnTo>
                  <a:pt x="230" y="70"/>
                </a:lnTo>
                <a:close/>
                <a:moveTo>
                  <a:pt x="207" y="172"/>
                </a:moveTo>
                <a:lnTo>
                  <a:pt x="207" y="172"/>
                </a:lnTo>
                <a:lnTo>
                  <a:pt x="209" y="169"/>
                </a:lnTo>
                <a:lnTo>
                  <a:pt x="209" y="169"/>
                </a:lnTo>
                <a:lnTo>
                  <a:pt x="205" y="168"/>
                </a:lnTo>
                <a:lnTo>
                  <a:pt x="205" y="168"/>
                </a:lnTo>
                <a:lnTo>
                  <a:pt x="205" y="168"/>
                </a:lnTo>
                <a:lnTo>
                  <a:pt x="205" y="168"/>
                </a:lnTo>
                <a:lnTo>
                  <a:pt x="207" y="172"/>
                </a:lnTo>
                <a:lnTo>
                  <a:pt x="207" y="172"/>
                </a:lnTo>
                <a:lnTo>
                  <a:pt x="207" y="172"/>
                </a:lnTo>
                <a:lnTo>
                  <a:pt x="207" y="172"/>
                </a:lnTo>
                <a:close/>
                <a:moveTo>
                  <a:pt x="85" y="74"/>
                </a:moveTo>
                <a:lnTo>
                  <a:pt x="85" y="74"/>
                </a:lnTo>
                <a:lnTo>
                  <a:pt x="84" y="75"/>
                </a:lnTo>
                <a:lnTo>
                  <a:pt x="84" y="75"/>
                </a:lnTo>
                <a:lnTo>
                  <a:pt x="84" y="80"/>
                </a:lnTo>
                <a:lnTo>
                  <a:pt x="84" y="80"/>
                </a:lnTo>
                <a:lnTo>
                  <a:pt x="85" y="80"/>
                </a:lnTo>
                <a:lnTo>
                  <a:pt x="85" y="80"/>
                </a:lnTo>
                <a:lnTo>
                  <a:pt x="87" y="81"/>
                </a:lnTo>
                <a:lnTo>
                  <a:pt x="87" y="81"/>
                </a:lnTo>
                <a:lnTo>
                  <a:pt x="85" y="74"/>
                </a:lnTo>
                <a:lnTo>
                  <a:pt x="85" y="74"/>
                </a:lnTo>
                <a:close/>
                <a:moveTo>
                  <a:pt x="78" y="185"/>
                </a:moveTo>
                <a:lnTo>
                  <a:pt x="78" y="185"/>
                </a:lnTo>
                <a:lnTo>
                  <a:pt x="75" y="181"/>
                </a:lnTo>
                <a:lnTo>
                  <a:pt x="75" y="181"/>
                </a:lnTo>
                <a:lnTo>
                  <a:pt x="74" y="182"/>
                </a:lnTo>
                <a:lnTo>
                  <a:pt x="74" y="182"/>
                </a:lnTo>
                <a:lnTo>
                  <a:pt x="77" y="186"/>
                </a:lnTo>
                <a:lnTo>
                  <a:pt x="77" y="186"/>
                </a:lnTo>
                <a:lnTo>
                  <a:pt x="78" y="185"/>
                </a:lnTo>
                <a:lnTo>
                  <a:pt x="78" y="185"/>
                </a:lnTo>
                <a:close/>
                <a:moveTo>
                  <a:pt x="94" y="70"/>
                </a:moveTo>
                <a:lnTo>
                  <a:pt x="94" y="70"/>
                </a:lnTo>
                <a:lnTo>
                  <a:pt x="92" y="70"/>
                </a:lnTo>
                <a:lnTo>
                  <a:pt x="92" y="70"/>
                </a:lnTo>
                <a:lnTo>
                  <a:pt x="91" y="73"/>
                </a:lnTo>
                <a:lnTo>
                  <a:pt x="91" y="73"/>
                </a:lnTo>
                <a:lnTo>
                  <a:pt x="91" y="75"/>
                </a:lnTo>
                <a:lnTo>
                  <a:pt x="91" y="75"/>
                </a:lnTo>
                <a:lnTo>
                  <a:pt x="91" y="75"/>
                </a:lnTo>
                <a:lnTo>
                  <a:pt x="91" y="75"/>
                </a:lnTo>
                <a:lnTo>
                  <a:pt x="94" y="73"/>
                </a:lnTo>
                <a:lnTo>
                  <a:pt x="94" y="73"/>
                </a:lnTo>
                <a:lnTo>
                  <a:pt x="94" y="70"/>
                </a:lnTo>
                <a:lnTo>
                  <a:pt x="94" y="70"/>
                </a:lnTo>
                <a:close/>
                <a:moveTo>
                  <a:pt x="72" y="87"/>
                </a:moveTo>
                <a:lnTo>
                  <a:pt x="72" y="87"/>
                </a:lnTo>
                <a:lnTo>
                  <a:pt x="71" y="87"/>
                </a:lnTo>
                <a:lnTo>
                  <a:pt x="71" y="87"/>
                </a:lnTo>
                <a:lnTo>
                  <a:pt x="71" y="88"/>
                </a:lnTo>
                <a:lnTo>
                  <a:pt x="71" y="88"/>
                </a:lnTo>
                <a:lnTo>
                  <a:pt x="70" y="90"/>
                </a:lnTo>
                <a:lnTo>
                  <a:pt x="70" y="90"/>
                </a:lnTo>
                <a:lnTo>
                  <a:pt x="68" y="91"/>
                </a:lnTo>
                <a:lnTo>
                  <a:pt x="68" y="91"/>
                </a:lnTo>
                <a:lnTo>
                  <a:pt x="70" y="93"/>
                </a:lnTo>
                <a:lnTo>
                  <a:pt x="70" y="94"/>
                </a:lnTo>
                <a:lnTo>
                  <a:pt x="70" y="94"/>
                </a:lnTo>
                <a:lnTo>
                  <a:pt x="71" y="91"/>
                </a:lnTo>
                <a:lnTo>
                  <a:pt x="71" y="91"/>
                </a:lnTo>
                <a:lnTo>
                  <a:pt x="72" y="91"/>
                </a:lnTo>
                <a:lnTo>
                  <a:pt x="72" y="91"/>
                </a:lnTo>
                <a:lnTo>
                  <a:pt x="72" y="87"/>
                </a:lnTo>
                <a:lnTo>
                  <a:pt x="72" y="87"/>
                </a:lnTo>
                <a:close/>
                <a:moveTo>
                  <a:pt x="16" y="246"/>
                </a:moveTo>
                <a:lnTo>
                  <a:pt x="16" y="246"/>
                </a:lnTo>
                <a:lnTo>
                  <a:pt x="17" y="255"/>
                </a:lnTo>
                <a:lnTo>
                  <a:pt x="18" y="262"/>
                </a:lnTo>
                <a:lnTo>
                  <a:pt x="18" y="262"/>
                </a:lnTo>
                <a:lnTo>
                  <a:pt x="17" y="253"/>
                </a:lnTo>
                <a:lnTo>
                  <a:pt x="16" y="246"/>
                </a:lnTo>
                <a:lnTo>
                  <a:pt x="16" y="246"/>
                </a:lnTo>
                <a:close/>
                <a:moveTo>
                  <a:pt x="45" y="147"/>
                </a:moveTo>
                <a:lnTo>
                  <a:pt x="45" y="147"/>
                </a:lnTo>
                <a:lnTo>
                  <a:pt x="48" y="147"/>
                </a:lnTo>
                <a:lnTo>
                  <a:pt x="48" y="147"/>
                </a:lnTo>
                <a:lnTo>
                  <a:pt x="48" y="141"/>
                </a:lnTo>
                <a:lnTo>
                  <a:pt x="48" y="141"/>
                </a:lnTo>
                <a:lnTo>
                  <a:pt x="47" y="142"/>
                </a:lnTo>
                <a:lnTo>
                  <a:pt x="47" y="142"/>
                </a:lnTo>
                <a:lnTo>
                  <a:pt x="47" y="142"/>
                </a:lnTo>
                <a:lnTo>
                  <a:pt x="47" y="142"/>
                </a:lnTo>
                <a:lnTo>
                  <a:pt x="45" y="147"/>
                </a:lnTo>
                <a:lnTo>
                  <a:pt x="45" y="147"/>
                </a:lnTo>
                <a:close/>
                <a:moveTo>
                  <a:pt x="27" y="134"/>
                </a:moveTo>
                <a:lnTo>
                  <a:pt x="27" y="134"/>
                </a:lnTo>
                <a:lnTo>
                  <a:pt x="28" y="122"/>
                </a:lnTo>
                <a:lnTo>
                  <a:pt x="28" y="122"/>
                </a:lnTo>
                <a:lnTo>
                  <a:pt x="28" y="122"/>
                </a:lnTo>
                <a:lnTo>
                  <a:pt x="28" y="122"/>
                </a:lnTo>
                <a:lnTo>
                  <a:pt x="25" y="134"/>
                </a:lnTo>
                <a:lnTo>
                  <a:pt x="25" y="134"/>
                </a:lnTo>
                <a:lnTo>
                  <a:pt x="27" y="134"/>
                </a:lnTo>
                <a:lnTo>
                  <a:pt x="27" y="134"/>
                </a:lnTo>
                <a:close/>
                <a:moveTo>
                  <a:pt x="209" y="321"/>
                </a:moveTo>
                <a:lnTo>
                  <a:pt x="209" y="321"/>
                </a:lnTo>
                <a:lnTo>
                  <a:pt x="209" y="320"/>
                </a:lnTo>
                <a:lnTo>
                  <a:pt x="209" y="320"/>
                </a:lnTo>
                <a:lnTo>
                  <a:pt x="214" y="316"/>
                </a:lnTo>
                <a:lnTo>
                  <a:pt x="214" y="316"/>
                </a:lnTo>
                <a:lnTo>
                  <a:pt x="214" y="314"/>
                </a:lnTo>
                <a:lnTo>
                  <a:pt x="214" y="314"/>
                </a:lnTo>
                <a:lnTo>
                  <a:pt x="213" y="314"/>
                </a:lnTo>
                <a:lnTo>
                  <a:pt x="213" y="314"/>
                </a:lnTo>
                <a:lnTo>
                  <a:pt x="213" y="314"/>
                </a:lnTo>
                <a:lnTo>
                  <a:pt x="213" y="314"/>
                </a:lnTo>
                <a:lnTo>
                  <a:pt x="209" y="321"/>
                </a:lnTo>
                <a:lnTo>
                  <a:pt x="209" y="321"/>
                </a:lnTo>
                <a:close/>
                <a:moveTo>
                  <a:pt x="205" y="40"/>
                </a:moveTo>
                <a:lnTo>
                  <a:pt x="205" y="40"/>
                </a:lnTo>
                <a:lnTo>
                  <a:pt x="203" y="41"/>
                </a:lnTo>
                <a:lnTo>
                  <a:pt x="203" y="41"/>
                </a:lnTo>
                <a:lnTo>
                  <a:pt x="203" y="43"/>
                </a:lnTo>
                <a:lnTo>
                  <a:pt x="203" y="43"/>
                </a:lnTo>
                <a:lnTo>
                  <a:pt x="205" y="44"/>
                </a:lnTo>
                <a:lnTo>
                  <a:pt x="205" y="46"/>
                </a:lnTo>
                <a:lnTo>
                  <a:pt x="205" y="46"/>
                </a:lnTo>
                <a:lnTo>
                  <a:pt x="207" y="43"/>
                </a:lnTo>
                <a:lnTo>
                  <a:pt x="207" y="43"/>
                </a:lnTo>
                <a:lnTo>
                  <a:pt x="205" y="40"/>
                </a:lnTo>
                <a:lnTo>
                  <a:pt x="205" y="40"/>
                </a:lnTo>
                <a:close/>
                <a:moveTo>
                  <a:pt x="237" y="154"/>
                </a:moveTo>
                <a:lnTo>
                  <a:pt x="237" y="154"/>
                </a:lnTo>
                <a:lnTo>
                  <a:pt x="232" y="155"/>
                </a:lnTo>
                <a:lnTo>
                  <a:pt x="232" y="155"/>
                </a:lnTo>
                <a:lnTo>
                  <a:pt x="230" y="155"/>
                </a:lnTo>
                <a:lnTo>
                  <a:pt x="230" y="155"/>
                </a:lnTo>
                <a:lnTo>
                  <a:pt x="230" y="158"/>
                </a:lnTo>
                <a:lnTo>
                  <a:pt x="230" y="158"/>
                </a:lnTo>
                <a:lnTo>
                  <a:pt x="232" y="156"/>
                </a:lnTo>
                <a:lnTo>
                  <a:pt x="232" y="156"/>
                </a:lnTo>
                <a:lnTo>
                  <a:pt x="233" y="156"/>
                </a:lnTo>
                <a:lnTo>
                  <a:pt x="233" y="156"/>
                </a:lnTo>
                <a:lnTo>
                  <a:pt x="234" y="155"/>
                </a:lnTo>
                <a:lnTo>
                  <a:pt x="234" y="155"/>
                </a:lnTo>
                <a:lnTo>
                  <a:pt x="236" y="155"/>
                </a:lnTo>
                <a:lnTo>
                  <a:pt x="236" y="155"/>
                </a:lnTo>
                <a:lnTo>
                  <a:pt x="237" y="154"/>
                </a:lnTo>
                <a:lnTo>
                  <a:pt x="237" y="154"/>
                </a:lnTo>
                <a:close/>
                <a:moveTo>
                  <a:pt x="234" y="58"/>
                </a:moveTo>
                <a:lnTo>
                  <a:pt x="234" y="58"/>
                </a:lnTo>
                <a:lnTo>
                  <a:pt x="232" y="60"/>
                </a:lnTo>
                <a:lnTo>
                  <a:pt x="232" y="60"/>
                </a:lnTo>
                <a:lnTo>
                  <a:pt x="233" y="63"/>
                </a:lnTo>
                <a:lnTo>
                  <a:pt x="233" y="63"/>
                </a:lnTo>
                <a:lnTo>
                  <a:pt x="236" y="60"/>
                </a:lnTo>
                <a:lnTo>
                  <a:pt x="236" y="60"/>
                </a:lnTo>
                <a:lnTo>
                  <a:pt x="234" y="58"/>
                </a:lnTo>
                <a:lnTo>
                  <a:pt x="234" y="58"/>
                </a:lnTo>
                <a:close/>
                <a:moveTo>
                  <a:pt x="246" y="77"/>
                </a:moveTo>
                <a:lnTo>
                  <a:pt x="246" y="77"/>
                </a:lnTo>
                <a:lnTo>
                  <a:pt x="247" y="75"/>
                </a:lnTo>
                <a:lnTo>
                  <a:pt x="247" y="75"/>
                </a:lnTo>
                <a:lnTo>
                  <a:pt x="246" y="73"/>
                </a:lnTo>
                <a:lnTo>
                  <a:pt x="244" y="70"/>
                </a:lnTo>
                <a:lnTo>
                  <a:pt x="244" y="70"/>
                </a:lnTo>
                <a:lnTo>
                  <a:pt x="243" y="70"/>
                </a:lnTo>
                <a:lnTo>
                  <a:pt x="243" y="70"/>
                </a:lnTo>
                <a:lnTo>
                  <a:pt x="246" y="77"/>
                </a:lnTo>
                <a:lnTo>
                  <a:pt x="246" y="77"/>
                </a:lnTo>
                <a:close/>
                <a:moveTo>
                  <a:pt x="101" y="56"/>
                </a:moveTo>
                <a:lnTo>
                  <a:pt x="101" y="56"/>
                </a:lnTo>
                <a:lnTo>
                  <a:pt x="99" y="56"/>
                </a:lnTo>
                <a:lnTo>
                  <a:pt x="99" y="56"/>
                </a:lnTo>
                <a:lnTo>
                  <a:pt x="95" y="58"/>
                </a:lnTo>
                <a:lnTo>
                  <a:pt x="95" y="58"/>
                </a:lnTo>
                <a:lnTo>
                  <a:pt x="95" y="60"/>
                </a:lnTo>
                <a:lnTo>
                  <a:pt x="95" y="60"/>
                </a:lnTo>
                <a:lnTo>
                  <a:pt x="99" y="57"/>
                </a:lnTo>
                <a:lnTo>
                  <a:pt x="99" y="57"/>
                </a:lnTo>
                <a:lnTo>
                  <a:pt x="101" y="56"/>
                </a:lnTo>
                <a:lnTo>
                  <a:pt x="101" y="56"/>
                </a:lnTo>
                <a:close/>
                <a:moveTo>
                  <a:pt x="98" y="61"/>
                </a:moveTo>
                <a:lnTo>
                  <a:pt x="98" y="61"/>
                </a:lnTo>
                <a:lnTo>
                  <a:pt x="98" y="61"/>
                </a:lnTo>
                <a:lnTo>
                  <a:pt x="98" y="61"/>
                </a:lnTo>
                <a:lnTo>
                  <a:pt x="95" y="63"/>
                </a:lnTo>
                <a:lnTo>
                  <a:pt x="95" y="63"/>
                </a:lnTo>
                <a:lnTo>
                  <a:pt x="95" y="63"/>
                </a:lnTo>
                <a:lnTo>
                  <a:pt x="95" y="63"/>
                </a:lnTo>
                <a:lnTo>
                  <a:pt x="95" y="67"/>
                </a:lnTo>
                <a:lnTo>
                  <a:pt x="95" y="67"/>
                </a:lnTo>
                <a:lnTo>
                  <a:pt x="97" y="66"/>
                </a:lnTo>
                <a:lnTo>
                  <a:pt x="97" y="66"/>
                </a:lnTo>
                <a:lnTo>
                  <a:pt x="98" y="61"/>
                </a:lnTo>
                <a:lnTo>
                  <a:pt x="98" y="61"/>
                </a:lnTo>
                <a:close/>
                <a:moveTo>
                  <a:pt x="25" y="259"/>
                </a:moveTo>
                <a:lnTo>
                  <a:pt x="25" y="259"/>
                </a:lnTo>
                <a:lnTo>
                  <a:pt x="24" y="263"/>
                </a:lnTo>
                <a:lnTo>
                  <a:pt x="24" y="263"/>
                </a:lnTo>
                <a:lnTo>
                  <a:pt x="24" y="264"/>
                </a:lnTo>
                <a:lnTo>
                  <a:pt x="24" y="264"/>
                </a:lnTo>
                <a:lnTo>
                  <a:pt x="24" y="266"/>
                </a:lnTo>
                <a:lnTo>
                  <a:pt x="24" y="266"/>
                </a:lnTo>
                <a:lnTo>
                  <a:pt x="27" y="262"/>
                </a:lnTo>
                <a:lnTo>
                  <a:pt x="27" y="262"/>
                </a:lnTo>
                <a:lnTo>
                  <a:pt x="25" y="259"/>
                </a:lnTo>
                <a:lnTo>
                  <a:pt x="25" y="259"/>
                </a:lnTo>
                <a:close/>
                <a:moveTo>
                  <a:pt x="104" y="208"/>
                </a:moveTo>
                <a:lnTo>
                  <a:pt x="104" y="208"/>
                </a:lnTo>
                <a:lnTo>
                  <a:pt x="104" y="208"/>
                </a:lnTo>
                <a:lnTo>
                  <a:pt x="104" y="208"/>
                </a:lnTo>
                <a:lnTo>
                  <a:pt x="104" y="206"/>
                </a:lnTo>
                <a:lnTo>
                  <a:pt x="102" y="206"/>
                </a:lnTo>
                <a:lnTo>
                  <a:pt x="102" y="206"/>
                </a:lnTo>
                <a:lnTo>
                  <a:pt x="98" y="203"/>
                </a:lnTo>
                <a:lnTo>
                  <a:pt x="98" y="203"/>
                </a:lnTo>
                <a:lnTo>
                  <a:pt x="98" y="203"/>
                </a:lnTo>
                <a:lnTo>
                  <a:pt x="98" y="203"/>
                </a:lnTo>
                <a:lnTo>
                  <a:pt x="98" y="203"/>
                </a:lnTo>
                <a:lnTo>
                  <a:pt x="98" y="203"/>
                </a:lnTo>
                <a:lnTo>
                  <a:pt x="99" y="205"/>
                </a:lnTo>
                <a:lnTo>
                  <a:pt x="99" y="205"/>
                </a:lnTo>
                <a:lnTo>
                  <a:pt x="101" y="205"/>
                </a:lnTo>
                <a:lnTo>
                  <a:pt x="101" y="205"/>
                </a:lnTo>
                <a:lnTo>
                  <a:pt x="102" y="208"/>
                </a:lnTo>
                <a:lnTo>
                  <a:pt x="102" y="208"/>
                </a:lnTo>
                <a:lnTo>
                  <a:pt x="102" y="209"/>
                </a:lnTo>
                <a:lnTo>
                  <a:pt x="102" y="209"/>
                </a:lnTo>
                <a:lnTo>
                  <a:pt x="104" y="208"/>
                </a:lnTo>
                <a:lnTo>
                  <a:pt x="104" y="208"/>
                </a:lnTo>
                <a:close/>
                <a:moveTo>
                  <a:pt x="247" y="152"/>
                </a:moveTo>
                <a:lnTo>
                  <a:pt x="247" y="152"/>
                </a:lnTo>
                <a:lnTo>
                  <a:pt x="247" y="155"/>
                </a:lnTo>
                <a:lnTo>
                  <a:pt x="247" y="155"/>
                </a:lnTo>
                <a:lnTo>
                  <a:pt x="249" y="155"/>
                </a:lnTo>
                <a:lnTo>
                  <a:pt x="249" y="155"/>
                </a:lnTo>
                <a:lnTo>
                  <a:pt x="249" y="151"/>
                </a:lnTo>
                <a:lnTo>
                  <a:pt x="249" y="151"/>
                </a:lnTo>
                <a:lnTo>
                  <a:pt x="247" y="152"/>
                </a:lnTo>
                <a:lnTo>
                  <a:pt x="247" y="152"/>
                </a:lnTo>
                <a:close/>
                <a:moveTo>
                  <a:pt x="190" y="33"/>
                </a:moveTo>
                <a:lnTo>
                  <a:pt x="190" y="33"/>
                </a:lnTo>
                <a:lnTo>
                  <a:pt x="192" y="30"/>
                </a:lnTo>
                <a:lnTo>
                  <a:pt x="192" y="30"/>
                </a:lnTo>
                <a:lnTo>
                  <a:pt x="190" y="30"/>
                </a:lnTo>
                <a:lnTo>
                  <a:pt x="190" y="30"/>
                </a:lnTo>
                <a:lnTo>
                  <a:pt x="189" y="30"/>
                </a:lnTo>
                <a:lnTo>
                  <a:pt x="189" y="30"/>
                </a:lnTo>
                <a:lnTo>
                  <a:pt x="187" y="30"/>
                </a:lnTo>
                <a:lnTo>
                  <a:pt x="187" y="30"/>
                </a:lnTo>
                <a:lnTo>
                  <a:pt x="190" y="33"/>
                </a:lnTo>
                <a:lnTo>
                  <a:pt x="190" y="33"/>
                </a:lnTo>
                <a:close/>
                <a:moveTo>
                  <a:pt x="251" y="138"/>
                </a:moveTo>
                <a:lnTo>
                  <a:pt x="251" y="138"/>
                </a:lnTo>
                <a:lnTo>
                  <a:pt x="253" y="132"/>
                </a:lnTo>
                <a:lnTo>
                  <a:pt x="253" y="132"/>
                </a:lnTo>
                <a:lnTo>
                  <a:pt x="250" y="134"/>
                </a:lnTo>
                <a:lnTo>
                  <a:pt x="250" y="134"/>
                </a:lnTo>
                <a:lnTo>
                  <a:pt x="250" y="138"/>
                </a:lnTo>
                <a:lnTo>
                  <a:pt x="250" y="138"/>
                </a:lnTo>
                <a:lnTo>
                  <a:pt x="251" y="138"/>
                </a:lnTo>
                <a:lnTo>
                  <a:pt x="251" y="138"/>
                </a:lnTo>
                <a:close/>
                <a:moveTo>
                  <a:pt x="61" y="340"/>
                </a:moveTo>
                <a:lnTo>
                  <a:pt x="61" y="340"/>
                </a:lnTo>
                <a:lnTo>
                  <a:pt x="58" y="337"/>
                </a:lnTo>
                <a:lnTo>
                  <a:pt x="58" y="337"/>
                </a:lnTo>
                <a:lnTo>
                  <a:pt x="52" y="333"/>
                </a:lnTo>
                <a:lnTo>
                  <a:pt x="52" y="333"/>
                </a:lnTo>
                <a:lnTo>
                  <a:pt x="52" y="333"/>
                </a:lnTo>
                <a:lnTo>
                  <a:pt x="52" y="333"/>
                </a:lnTo>
                <a:lnTo>
                  <a:pt x="52" y="334"/>
                </a:lnTo>
                <a:lnTo>
                  <a:pt x="54" y="336"/>
                </a:lnTo>
                <a:lnTo>
                  <a:pt x="54" y="336"/>
                </a:lnTo>
                <a:lnTo>
                  <a:pt x="61" y="340"/>
                </a:lnTo>
                <a:lnTo>
                  <a:pt x="61" y="340"/>
                </a:lnTo>
                <a:lnTo>
                  <a:pt x="61" y="340"/>
                </a:lnTo>
                <a:lnTo>
                  <a:pt x="61" y="340"/>
                </a:lnTo>
                <a:close/>
                <a:moveTo>
                  <a:pt x="249" y="210"/>
                </a:moveTo>
                <a:lnTo>
                  <a:pt x="249" y="210"/>
                </a:lnTo>
                <a:lnTo>
                  <a:pt x="250" y="210"/>
                </a:lnTo>
                <a:lnTo>
                  <a:pt x="250" y="210"/>
                </a:lnTo>
                <a:lnTo>
                  <a:pt x="250" y="209"/>
                </a:lnTo>
                <a:lnTo>
                  <a:pt x="250" y="209"/>
                </a:lnTo>
                <a:lnTo>
                  <a:pt x="251" y="206"/>
                </a:lnTo>
                <a:lnTo>
                  <a:pt x="251" y="206"/>
                </a:lnTo>
                <a:lnTo>
                  <a:pt x="251" y="205"/>
                </a:lnTo>
                <a:lnTo>
                  <a:pt x="251" y="205"/>
                </a:lnTo>
                <a:lnTo>
                  <a:pt x="249" y="206"/>
                </a:lnTo>
                <a:lnTo>
                  <a:pt x="249" y="206"/>
                </a:lnTo>
                <a:lnTo>
                  <a:pt x="249" y="206"/>
                </a:lnTo>
                <a:lnTo>
                  <a:pt x="249" y="206"/>
                </a:lnTo>
                <a:lnTo>
                  <a:pt x="249" y="210"/>
                </a:lnTo>
                <a:lnTo>
                  <a:pt x="249" y="210"/>
                </a:lnTo>
                <a:close/>
                <a:moveTo>
                  <a:pt x="186" y="162"/>
                </a:moveTo>
                <a:lnTo>
                  <a:pt x="186" y="162"/>
                </a:lnTo>
                <a:lnTo>
                  <a:pt x="182" y="161"/>
                </a:lnTo>
                <a:lnTo>
                  <a:pt x="178" y="159"/>
                </a:lnTo>
                <a:lnTo>
                  <a:pt x="178" y="159"/>
                </a:lnTo>
                <a:lnTo>
                  <a:pt x="179" y="161"/>
                </a:lnTo>
                <a:lnTo>
                  <a:pt x="179" y="161"/>
                </a:lnTo>
                <a:lnTo>
                  <a:pt x="186" y="162"/>
                </a:lnTo>
                <a:lnTo>
                  <a:pt x="186" y="162"/>
                </a:lnTo>
                <a:close/>
                <a:moveTo>
                  <a:pt x="64" y="272"/>
                </a:moveTo>
                <a:lnTo>
                  <a:pt x="64" y="272"/>
                </a:lnTo>
                <a:lnTo>
                  <a:pt x="64" y="272"/>
                </a:lnTo>
                <a:lnTo>
                  <a:pt x="64" y="272"/>
                </a:lnTo>
                <a:lnTo>
                  <a:pt x="61" y="259"/>
                </a:lnTo>
                <a:lnTo>
                  <a:pt x="61" y="259"/>
                </a:lnTo>
                <a:lnTo>
                  <a:pt x="60" y="256"/>
                </a:lnTo>
                <a:lnTo>
                  <a:pt x="60" y="256"/>
                </a:lnTo>
                <a:lnTo>
                  <a:pt x="60" y="256"/>
                </a:lnTo>
                <a:lnTo>
                  <a:pt x="60" y="256"/>
                </a:lnTo>
                <a:lnTo>
                  <a:pt x="62" y="267"/>
                </a:lnTo>
                <a:lnTo>
                  <a:pt x="62" y="267"/>
                </a:lnTo>
                <a:lnTo>
                  <a:pt x="64" y="272"/>
                </a:lnTo>
                <a:lnTo>
                  <a:pt x="64" y="272"/>
                </a:lnTo>
                <a:close/>
                <a:moveTo>
                  <a:pt x="27" y="273"/>
                </a:moveTo>
                <a:lnTo>
                  <a:pt x="27" y="273"/>
                </a:lnTo>
                <a:lnTo>
                  <a:pt x="28" y="272"/>
                </a:lnTo>
                <a:lnTo>
                  <a:pt x="28" y="272"/>
                </a:lnTo>
                <a:lnTo>
                  <a:pt x="30" y="270"/>
                </a:lnTo>
                <a:lnTo>
                  <a:pt x="30" y="270"/>
                </a:lnTo>
                <a:lnTo>
                  <a:pt x="28" y="267"/>
                </a:lnTo>
                <a:lnTo>
                  <a:pt x="28" y="267"/>
                </a:lnTo>
                <a:lnTo>
                  <a:pt x="25" y="270"/>
                </a:lnTo>
                <a:lnTo>
                  <a:pt x="25" y="270"/>
                </a:lnTo>
                <a:lnTo>
                  <a:pt x="25" y="272"/>
                </a:lnTo>
                <a:lnTo>
                  <a:pt x="25" y="272"/>
                </a:lnTo>
                <a:lnTo>
                  <a:pt x="27" y="273"/>
                </a:lnTo>
                <a:lnTo>
                  <a:pt x="27" y="273"/>
                </a:lnTo>
                <a:close/>
                <a:moveTo>
                  <a:pt x="126" y="219"/>
                </a:moveTo>
                <a:lnTo>
                  <a:pt x="126" y="219"/>
                </a:lnTo>
                <a:lnTo>
                  <a:pt x="126" y="219"/>
                </a:lnTo>
                <a:lnTo>
                  <a:pt x="126" y="219"/>
                </a:lnTo>
                <a:lnTo>
                  <a:pt x="125" y="222"/>
                </a:lnTo>
                <a:lnTo>
                  <a:pt x="125" y="222"/>
                </a:lnTo>
                <a:lnTo>
                  <a:pt x="125" y="223"/>
                </a:lnTo>
                <a:lnTo>
                  <a:pt x="125" y="223"/>
                </a:lnTo>
                <a:lnTo>
                  <a:pt x="125" y="228"/>
                </a:lnTo>
                <a:lnTo>
                  <a:pt x="125" y="228"/>
                </a:lnTo>
                <a:lnTo>
                  <a:pt x="126" y="228"/>
                </a:lnTo>
                <a:lnTo>
                  <a:pt x="126" y="228"/>
                </a:lnTo>
                <a:lnTo>
                  <a:pt x="126" y="219"/>
                </a:lnTo>
                <a:lnTo>
                  <a:pt x="126" y="219"/>
                </a:lnTo>
                <a:close/>
                <a:moveTo>
                  <a:pt x="261" y="202"/>
                </a:moveTo>
                <a:lnTo>
                  <a:pt x="261" y="202"/>
                </a:lnTo>
                <a:lnTo>
                  <a:pt x="261" y="202"/>
                </a:lnTo>
                <a:lnTo>
                  <a:pt x="261" y="202"/>
                </a:lnTo>
                <a:lnTo>
                  <a:pt x="261" y="202"/>
                </a:lnTo>
                <a:lnTo>
                  <a:pt x="261" y="202"/>
                </a:lnTo>
                <a:lnTo>
                  <a:pt x="259" y="205"/>
                </a:lnTo>
                <a:lnTo>
                  <a:pt x="259" y="205"/>
                </a:lnTo>
                <a:lnTo>
                  <a:pt x="257" y="206"/>
                </a:lnTo>
                <a:lnTo>
                  <a:pt x="257" y="208"/>
                </a:lnTo>
                <a:lnTo>
                  <a:pt x="257" y="208"/>
                </a:lnTo>
                <a:lnTo>
                  <a:pt x="259" y="206"/>
                </a:lnTo>
                <a:lnTo>
                  <a:pt x="259" y="206"/>
                </a:lnTo>
                <a:lnTo>
                  <a:pt x="261" y="203"/>
                </a:lnTo>
                <a:lnTo>
                  <a:pt x="261" y="203"/>
                </a:lnTo>
                <a:lnTo>
                  <a:pt x="261" y="202"/>
                </a:lnTo>
                <a:lnTo>
                  <a:pt x="261" y="202"/>
                </a:lnTo>
                <a:close/>
                <a:moveTo>
                  <a:pt x="57" y="289"/>
                </a:moveTo>
                <a:lnTo>
                  <a:pt x="57" y="289"/>
                </a:lnTo>
                <a:lnTo>
                  <a:pt x="55" y="289"/>
                </a:lnTo>
                <a:lnTo>
                  <a:pt x="55" y="287"/>
                </a:lnTo>
                <a:lnTo>
                  <a:pt x="55" y="287"/>
                </a:lnTo>
                <a:lnTo>
                  <a:pt x="55" y="286"/>
                </a:lnTo>
                <a:lnTo>
                  <a:pt x="55" y="286"/>
                </a:lnTo>
                <a:lnTo>
                  <a:pt x="55" y="289"/>
                </a:lnTo>
                <a:lnTo>
                  <a:pt x="55" y="289"/>
                </a:lnTo>
                <a:lnTo>
                  <a:pt x="55" y="291"/>
                </a:lnTo>
                <a:lnTo>
                  <a:pt x="55" y="291"/>
                </a:lnTo>
                <a:lnTo>
                  <a:pt x="55" y="291"/>
                </a:lnTo>
                <a:lnTo>
                  <a:pt x="55" y="291"/>
                </a:lnTo>
                <a:lnTo>
                  <a:pt x="55" y="294"/>
                </a:lnTo>
                <a:lnTo>
                  <a:pt x="55" y="294"/>
                </a:lnTo>
                <a:lnTo>
                  <a:pt x="57" y="293"/>
                </a:lnTo>
                <a:lnTo>
                  <a:pt x="57" y="293"/>
                </a:lnTo>
                <a:lnTo>
                  <a:pt x="57" y="291"/>
                </a:lnTo>
                <a:lnTo>
                  <a:pt x="57" y="289"/>
                </a:lnTo>
                <a:lnTo>
                  <a:pt x="57" y="289"/>
                </a:lnTo>
                <a:close/>
                <a:moveTo>
                  <a:pt x="124" y="249"/>
                </a:moveTo>
                <a:lnTo>
                  <a:pt x="124" y="249"/>
                </a:lnTo>
                <a:lnTo>
                  <a:pt x="122" y="240"/>
                </a:lnTo>
                <a:lnTo>
                  <a:pt x="122" y="240"/>
                </a:lnTo>
                <a:lnTo>
                  <a:pt x="122" y="240"/>
                </a:lnTo>
                <a:lnTo>
                  <a:pt x="122" y="240"/>
                </a:lnTo>
                <a:lnTo>
                  <a:pt x="122" y="252"/>
                </a:lnTo>
                <a:lnTo>
                  <a:pt x="122" y="252"/>
                </a:lnTo>
                <a:lnTo>
                  <a:pt x="122" y="250"/>
                </a:lnTo>
                <a:lnTo>
                  <a:pt x="124" y="249"/>
                </a:lnTo>
                <a:lnTo>
                  <a:pt x="124" y="249"/>
                </a:lnTo>
                <a:close/>
                <a:moveTo>
                  <a:pt x="259" y="262"/>
                </a:moveTo>
                <a:lnTo>
                  <a:pt x="259" y="262"/>
                </a:lnTo>
                <a:lnTo>
                  <a:pt x="257" y="263"/>
                </a:lnTo>
                <a:lnTo>
                  <a:pt x="257" y="263"/>
                </a:lnTo>
                <a:lnTo>
                  <a:pt x="256" y="263"/>
                </a:lnTo>
                <a:lnTo>
                  <a:pt x="256" y="263"/>
                </a:lnTo>
                <a:lnTo>
                  <a:pt x="254" y="267"/>
                </a:lnTo>
                <a:lnTo>
                  <a:pt x="254" y="267"/>
                </a:lnTo>
                <a:lnTo>
                  <a:pt x="254" y="267"/>
                </a:lnTo>
                <a:lnTo>
                  <a:pt x="254" y="267"/>
                </a:lnTo>
                <a:lnTo>
                  <a:pt x="257" y="266"/>
                </a:lnTo>
                <a:lnTo>
                  <a:pt x="259" y="262"/>
                </a:lnTo>
                <a:lnTo>
                  <a:pt x="259" y="262"/>
                </a:lnTo>
                <a:close/>
                <a:moveTo>
                  <a:pt x="71" y="81"/>
                </a:moveTo>
                <a:lnTo>
                  <a:pt x="71" y="81"/>
                </a:lnTo>
                <a:lnTo>
                  <a:pt x="70" y="84"/>
                </a:lnTo>
                <a:lnTo>
                  <a:pt x="70" y="84"/>
                </a:lnTo>
                <a:lnTo>
                  <a:pt x="67" y="87"/>
                </a:lnTo>
                <a:lnTo>
                  <a:pt x="67" y="87"/>
                </a:lnTo>
                <a:lnTo>
                  <a:pt x="67" y="88"/>
                </a:lnTo>
                <a:lnTo>
                  <a:pt x="67" y="88"/>
                </a:lnTo>
                <a:lnTo>
                  <a:pt x="68" y="87"/>
                </a:lnTo>
                <a:lnTo>
                  <a:pt x="68" y="87"/>
                </a:lnTo>
                <a:lnTo>
                  <a:pt x="71" y="84"/>
                </a:lnTo>
                <a:lnTo>
                  <a:pt x="71" y="84"/>
                </a:lnTo>
                <a:lnTo>
                  <a:pt x="71" y="81"/>
                </a:lnTo>
                <a:lnTo>
                  <a:pt x="71" y="81"/>
                </a:lnTo>
                <a:close/>
                <a:moveTo>
                  <a:pt x="176" y="53"/>
                </a:moveTo>
                <a:lnTo>
                  <a:pt x="176" y="53"/>
                </a:lnTo>
                <a:lnTo>
                  <a:pt x="175" y="50"/>
                </a:lnTo>
                <a:lnTo>
                  <a:pt x="175" y="50"/>
                </a:lnTo>
                <a:lnTo>
                  <a:pt x="173" y="48"/>
                </a:lnTo>
                <a:lnTo>
                  <a:pt x="173" y="48"/>
                </a:lnTo>
                <a:lnTo>
                  <a:pt x="173" y="53"/>
                </a:lnTo>
                <a:lnTo>
                  <a:pt x="173" y="53"/>
                </a:lnTo>
                <a:lnTo>
                  <a:pt x="176" y="53"/>
                </a:lnTo>
                <a:lnTo>
                  <a:pt x="176" y="53"/>
                </a:lnTo>
                <a:close/>
                <a:moveTo>
                  <a:pt x="119" y="48"/>
                </a:moveTo>
                <a:lnTo>
                  <a:pt x="119" y="48"/>
                </a:lnTo>
                <a:lnTo>
                  <a:pt x="119" y="46"/>
                </a:lnTo>
                <a:lnTo>
                  <a:pt x="119" y="46"/>
                </a:lnTo>
                <a:lnTo>
                  <a:pt x="116" y="50"/>
                </a:lnTo>
                <a:lnTo>
                  <a:pt x="115" y="51"/>
                </a:lnTo>
                <a:lnTo>
                  <a:pt x="115" y="51"/>
                </a:lnTo>
                <a:lnTo>
                  <a:pt x="119" y="48"/>
                </a:lnTo>
                <a:lnTo>
                  <a:pt x="119" y="48"/>
                </a:lnTo>
                <a:close/>
                <a:moveTo>
                  <a:pt x="217" y="164"/>
                </a:moveTo>
                <a:lnTo>
                  <a:pt x="217" y="164"/>
                </a:lnTo>
                <a:lnTo>
                  <a:pt x="216" y="162"/>
                </a:lnTo>
                <a:lnTo>
                  <a:pt x="213" y="162"/>
                </a:lnTo>
                <a:lnTo>
                  <a:pt x="213" y="162"/>
                </a:lnTo>
                <a:lnTo>
                  <a:pt x="213" y="164"/>
                </a:lnTo>
                <a:lnTo>
                  <a:pt x="213" y="164"/>
                </a:lnTo>
                <a:lnTo>
                  <a:pt x="216" y="165"/>
                </a:lnTo>
                <a:lnTo>
                  <a:pt x="216" y="165"/>
                </a:lnTo>
                <a:lnTo>
                  <a:pt x="217" y="164"/>
                </a:lnTo>
                <a:lnTo>
                  <a:pt x="217" y="164"/>
                </a:lnTo>
                <a:close/>
                <a:moveTo>
                  <a:pt x="111" y="34"/>
                </a:moveTo>
                <a:lnTo>
                  <a:pt x="111" y="34"/>
                </a:lnTo>
                <a:lnTo>
                  <a:pt x="109" y="36"/>
                </a:lnTo>
                <a:lnTo>
                  <a:pt x="109" y="36"/>
                </a:lnTo>
                <a:lnTo>
                  <a:pt x="108" y="41"/>
                </a:lnTo>
                <a:lnTo>
                  <a:pt x="108" y="41"/>
                </a:lnTo>
                <a:lnTo>
                  <a:pt x="108" y="43"/>
                </a:lnTo>
                <a:lnTo>
                  <a:pt x="108" y="43"/>
                </a:lnTo>
                <a:lnTo>
                  <a:pt x="109" y="40"/>
                </a:lnTo>
                <a:lnTo>
                  <a:pt x="109" y="40"/>
                </a:lnTo>
                <a:lnTo>
                  <a:pt x="111" y="36"/>
                </a:lnTo>
                <a:lnTo>
                  <a:pt x="111" y="36"/>
                </a:lnTo>
                <a:lnTo>
                  <a:pt x="111" y="34"/>
                </a:lnTo>
                <a:lnTo>
                  <a:pt x="111" y="34"/>
                </a:lnTo>
                <a:close/>
                <a:moveTo>
                  <a:pt x="27" y="107"/>
                </a:moveTo>
                <a:lnTo>
                  <a:pt x="27" y="107"/>
                </a:lnTo>
                <a:lnTo>
                  <a:pt x="27" y="107"/>
                </a:lnTo>
                <a:lnTo>
                  <a:pt x="27" y="107"/>
                </a:lnTo>
                <a:lnTo>
                  <a:pt x="30" y="107"/>
                </a:lnTo>
                <a:lnTo>
                  <a:pt x="30" y="107"/>
                </a:lnTo>
                <a:lnTo>
                  <a:pt x="30" y="105"/>
                </a:lnTo>
                <a:lnTo>
                  <a:pt x="30" y="105"/>
                </a:lnTo>
                <a:lnTo>
                  <a:pt x="31" y="102"/>
                </a:lnTo>
                <a:lnTo>
                  <a:pt x="31" y="102"/>
                </a:lnTo>
                <a:lnTo>
                  <a:pt x="31" y="101"/>
                </a:lnTo>
                <a:lnTo>
                  <a:pt x="31" y="101"/>
                </a:lnTo>
                <a:lnTo>
                  <a:pt x="28" y="105"/>
                </a:lnTo>
                <a:lnTo>
                  <a:pt x="28" y="105"/>
                </a:lnTo>
                <a:lnTo>
                  <a:pt x="27" y="107"/>
                </a:lnTo>
                <a:lnTo>
                  <a:pt x="27" y="107"/>
                </a:lnTo>
                <a:close/>
                <a:moveTo>
                  <a:pt x="195" y="164"/>
                </a:moveTo>
                <a:lnTo>
                  <a:pt x="195" y="164"/>
                </a:lnTo>
                <a:lnTo>
                  <a:pt x="192" y="161"/>
                </a:lnTo>
                <a:lnTo>
                  <a:pt x="192" y="161"/>
                </a:lnTo>
                <a:lnTo>
                  <a:pt x="189" y="161"/>
                </a:lnTo>
                <a:lnTo>
                  <a:pt x="189" y="161"/>
                </a:lnTo>
                <a:lnTo>
                  <a:pt x="190" y="162"/>
                </a:lnTo>
                <a:lnTo>
                  <a:pt x="190" y="162"/>
                </a:lnTo>
                <a:lnTo>
                  <a:pt x="190" y="162"/>
                </a:lnTo>
                <a:lnTo>
                  <a:pt x="190" y="162"/>
                </a:lnTo>
                <a:lnTo>
                  <a:pt x="195" y="164"/>
                </a:lnTo>
                <a:lnTo>
                  <a:pt x="195" y="164"/>
                </a:lnTo>
                <a:close/>
                <a:moveTo>
                  <a:pt x="187" y="39"/>
                </a:moveTo>
                <a:lnTo>
                  <a:pt x="187" y="39"/>
                </a:lnTo>
                <a:lnTo>
                  <a:pt x="185" y="37"/>
                </a:lnTo>
                <a:lnTo>
                  <a:pt x="185" y="37"/>
                </a:lnTo>
                <a:lnTo>
                  <a:pt x="183" y="40"/>
                </a:lnTo>
                <a:lnTo>
                  <a:pt x="183" y="40"/>
                </a:lnTo>
                <a:lnTo>
                  <a:pt x="185" y="41"/>
                </a:lnTo>
                <a:lnTo>
                  <a:pt x="185" y="41"/>
                </a:lnTo>
                <a:lnTo>
                  <a:pt x="187" y="39"/>
                </a:lnTo>
                <a:lnTo>
                  <a:pt x="187" y="39"/>
                </a:lnTo>
                <a:close/>
                <a:moveTo>
                  <a:pt x="74" y="61"/>
                </a:moveTo>
                <a:lnTo>
                  <a:pt x="74" y="61"/>
                </a:lnTo>
                <a:lnTo>
                  <a:pt x="75" y="61"/>
                </a:lnTo>
                <a:lnTo>
                  <a:pt x="75" y="61"/>
                </a:lnTo>
                <a:lnTo>
                  <a:pt x="77" y="60"/>
                </a:lnTo>
                <a:lnTo>
                  <a:pt x="77" y="60"/>
                </a:lnTo>
                <a:lnTo>
                  <a:pt x="77" y="57"/>
                </a:lnTo>
                <a:lnTo>
                  <a:pt x="77" y="57"/>
                </a:lnTo>
                <a:lnTo>
                  <a:pt x="75" y="58"/>
                </a:lnTo>
                <a:lnTo>
                  <a:pt x="75" y="58"/>
                </a:lnTo>
                <a:lnTo>
                  <a:pt x="74" y="60"/>
                </a:lnTo>
                <a:lnTo>
                  <a:pt x="74" y="61"/>
                </a:lnTo>
                <a:lnTo>
                  <a:pt x="74" y="61"/>
                </a:lnTo>
                <a:close/>
                <a:moveTo>
                  <a:pt x="45" y="93"/>
                </a:moveTo>
                <a:lnTo>
                  <a:pt x="45" y="93"/>
                </a:lnTo>
                <a:lnTo>
                  <a:pt x="47" y="88"/>
                </a:lnTo>
                <a:lnTo>
                  <a:pt x="47" y="88"/>
                </a:lnTo>
                <a:lnTo>
                  <a:pt x="44" y="91"/>
                </a:lnTo>
                <a:lnTo>
                  <a:pt x="44" y="91"/>
                </a:lnTo>
                <a:lnTo>
                  <a:pt x="44" y="94"/>
                </a:lnTo>
                <a:lnTo>
                  <a:pt x="44" y="94"/>
                </a:lnTo>
                <a:lnTo>
                  <a:pt x="45" y="93"/>
                </a:lnTo>
                <a:lnTo>
                  <a:pt x="45" y="93"/>
                </a:lnTo>
                <a:close/>
                <a:moveTo>
                  <a:pt x="89" y="73"/>
                </a:moveTo>
                <a:lnTo>
                  <a:pt x="89" y="73"/>
                </a:lnTo>
                <a:lnTo>
                  <a:pt x="87" y="74"/>
                </a:lnTo>
                <a:lnTo>
                  <a:pt x="87" y="74"/>
                </a:lnTo>
                <a:lnTo>
                  <a:pt x="88" y="78"/>
                </a:lnTo>
                <a:lnTo>
                  <a:pt x="88" y="78"/>
                </a:lnTo>
                <a:lnTo>
                  <a:pt x="89" y="73"/>
                </a:lnTo>
                <a:lnTo>
                  <a:pt x="89" y="73"/>
                </a:lnTo>
                <a:close/>
                <a:moveTo>
                  <a:pt x="24" y="219"/>
                </a:moveTo>
                <a:lnTo>
                  <a:pt x="24" y="219"/>
                </a:lnTo>
                <a:lnTo>
                  <a:pt x="24" y="219"/>
                </a:lnTo>
                <a:lnTo>
                  <a:pt x="24" y="219"/>
                </a:lnTo>
                <a:lnTo>
                  <a:pt x="25" y="218"/>
                </a:lnTo>
                <a:lnTo>
                  <a:pt x="25" y="218"/>
                </a:lnTo>
                <a:lnTo>
                  <a:pt x="27" y="216"/>
                </a:lnTo>
                <a:lnTo>
                  <a:pt x="27" y="216"/>
                </a:lnTo>
                <a:lnTo>
                  <a:pt x="27" y="216"/>
                </a:lnTo>
                <a:lnTo>
                  <a:pt x="24" y="216"/>
                </a:lnTo>
                <a:lnTo>
                  <a:pt x="24" y="215"/>
                </a:lnTo>
                <a:lnTo>
                  <a:pt x="24" y="215"/>
                </a:lnTo>
                <a:lnTo>
                  <a:pt x="24" y="219"/>
                </a:lnTo>
                <a:lnTo>
                  <a:pt x="24" y="219"/>
                </a:lnTo>
                <a:close/>
                <a:moveTo>
                  <a:pt x="270" y="182"/>
                </a:moveTo>
                <a:lnTo>
                  <a:pt x="270" y="182"/>
                </a:lnTo>
                <a:lnTo>
                  <a:pt x="270" y="182"/>
                </a:lnTo>
                <a:lnTo>
                  <a:pt x="270" y="182"/>
                </a:lnTo>
                <a:lnTo>
                  <a:pt x="270" y="183"/>
                </a:lnTo>
                <a:lnTo>
                  <a:pt x="270" y="183"/>
                </a:lnTo>
                <a:lnTo>
                  <a:pt x="268" y="185"/>
                </a:lnTo>
                <a:lnTo>
                  <a:pt x="268" y="185"/>
                </a:lnTo>
                <a:lnTo>
                  <a:pt x="268" y="183"/>
                </a:lnTo>
                <a:lnTo>
                  <a:pt x="268" y="183"/>
                </a:lnTo>
                <a:lnTo>
                  <a:pt x="267" y="183"/>
                </a:lnTo>
                <a:lnTo>
                  <a:pt x="267" y="183"/>
                </a:lnTo>
                <a:lnTo>
                  <a:pt x="267" y="188"/>
                </a:lnTo>
                <a:lnTo>
                  <a:pt x="267" y="188"/>
                </a:lnTo>
                <a:lnTo>
                  <a:pt x="268" y="186"/>
                </a:lnTo>
                <a:lnTo>
                  <a:pt x="270" y="186"/>
                </a:lnTo>
                <a:lnTo>
                  <a:pt x="270" y="186"/>
                </a:lnTo>
                <a:lnTo>
                  <a:pt x="270" y="182"/>
                </a:lnTo>
                <a:lnTo>
                  <a:pt x="270" y="182"/>
                </a:lnTo>
                <a:close/>
                <a:moveTo>
                  <a:pt x="203" y="347"/>
                </a:moveTo>
                <a:lnTo>
                  <a:pt x="203" y="347"/>
                </a:lnTo>
                <a:lnTo>
                  <a:pt x="207" y="344"/>
                </a:lnTo>
                <a:lnTo>
                  <a:pt x="212" y="341"/>
                </a:lnTo>
                <a:lnTo>
                  <a:pt x="212" y="341"/>
                </a:lnTo>
                <a:lnTo>
                  <a:pt x="209" y="341"/>
                </a:lnTo>
                <a:lnTo>
                  <a:pt x="209" y="341"/>
                </a:lnTo>
                <a:lnTo>
                  <a:pt x="205" y="345"/>
                </a:lnTo>
                <a:lnTo>
                  <a:pt x="205" y="345"/>
                </a:lnTo>
                <a:lnTo>
                  <a:pt x="203" y="347"/>
                </a:lnTo>
                <a:lnTo>
                  <a:pt x="203" y="347"/>
                </a:lnTo>
                <a:close/>
                <a:moveTo>
                  <a:pt x="85" y="60"/>
                </a:moveTo>
                <a:lnTo>
                  <a:pt x="85" y="60"/>
                </a:lnTo>
                <a:lnTo>
                  <a:pt x="88" y="58"/>
                </a:lnTo>
                <a:lnTo>
                  <a:pt x="88" y="58"/>
                </a:lnTo>
                <a:lnTo>
                  <a:pt x="89" y="54"/>
                </a:lnTo>
                <a:lnTo>
                  <a:pt x="89" y="54"/>
                </a:lnTo>
                <a:lnTo>
                  <a:pt x="91" y="54"/>
                </a:lnTo>
                <a:lnTo>
                  <a:pt x="91" y="54"/>
                </a:lnTo>
                <a:lnTo>
                  <a:pt x="87" y="56"/>
                </a:lnTo>
                <a:lnTo>
                  <a:pt x="87" y="56"/>
                </a:lnTo>
                <a:lnTo>
                  <a:pt x="87" y="57"/>
                </a:lnTo>
                <a:lnTo>
                  <a:pt x="87" y="57"/>
                </a:lnTo>
                <a:lnTo>
                  <a:pt x="85" y="60"/>
                </a:lnTo>
                <a:lnTo>
                  <a:pt x="85" y="60"/>
                </a:lnTo>
                <a:close/>
                <a:moveTo>
                  <a:pt x="176" y="23"/>
                </a:moveTo>
                <a:lnTo>
                  <a:pt x="176" y="23"/>
                </a:lnTo>
                <a:lnTo>
                  <a:pt x="175" y="23"/>
                </a:lnTo>
                <a:lnTo>
                  <a:pt x="175" y="23"/>
                </a:lnTo>
                <a:lnTo>
                  <a:pt x="176" y="30"/>
                </a:lnTo>
                <a:lnTo>
                  <a:pt x="176" y="30"/>
                </a:lnTo>
                <a:lnTo>
                  <a:pt x="176" y="30"/>
                </a:lnTo>
                <a:lnTo>
                  <a:pt x="176" y="30"/>
                </a:lnTo>
                <a:lnTo>
                  <a:pt x="176" y="30"/>
                </a:lnTo>
                <a:lnTo>
                  <a:pt x="176" y="24"/>
                </a:lnTo>
                <a:lnTo>
                  <a:pt x="176" y="24"/>
                </a:lnTo>
                <a:lnTo>
                  <a:pt x="176" y="23"/>
                </a:lnTo>
                <a:lnTo>
                  <a:pt x="176" y="23"/>
                </a:lnTo>
                <a:close/>
                <a:moveTo>
                  <a:pt x="67" y="48"/>
                </a:moveTo>
                <a:lnTo>
                  <a:pt x="67" y="48"/>
                </a:lnTo>
                <a:lnTo>
                  <a:pt x="64" y="51"/>
                </a:lnTo>
                <a:lnTo>
                  <a:pt x="62" y="54"/>
                </a:lnTo>
                <a:lnTo>
                  <a:pt x="62" y="54"/>
                </a:lnTo>
                <a:lnTo>
                  <a:pt x="65" y="53"/>
                </a:lnTo>
                <a:lnTo>
                  <a:pt x="65" y="53"/>
                </a:lnTo>
                <a:lnTo>
                  <a:pt x="67" y="48"/>
                </a:lnTo>
                <a:lnTo>
                  <a:pt x="67" y="48"/>
                </a:lnTo>
                <a:close/>
                <a:moveTo>
                  <a:pt x="227" y="326"/>
                </a:moveTo>
                <a:lnTo>
                  <a:pt x="227" y="326"/>
                </a:lnTo>
                <a:lnTo>
                  <a:pt x="224" y="330"/>
                </a:lnTo>
                <a:lnTo>
                  <a:pt x="224" y="330"/>
                </a:lnTo>
                <a:lnTo>
                  <a:pt x="226" y="330"/>
                </a:lnTo>
                <a:lnTo>
                  <a:pt x="226" y="330"/>
                </a:lnTo>
                <a:lnTo>
                  <a:pt x="229" y="327"/>
                </a:lnTo>
                <a:lnTo>
                  <a:pt x="229" y="327"/>
                </a:lnTo>
                <a:lnTo>
                  <a:pt x="232" y="324"/>
                </a:lnTo>
                <a:lnTo>
                  <a:pt x="232" y="324"/>
                </a:lnTo>
                <a:lnTo>
                  <a:pt x="229" y="326"/>
                </a:lnTo>
                <a:lnTo>
                  <a:pt x="227" y="326"/>
                </a:lnTo>
                <a:lnTo>
                  <a:pt x="227" y="326"/>
                </a:lnTo>
                <a:close/>
                <a:moveTo>
                  <a:pt x="186" y="24"/>
                </a:moveTo>
                <a:lnTo>
                  <a:pt x="186" y="24"/>
                </a:lnTo>
                <a:lnTo>
                  <a:pt x="187" y="23"/>
                </a:lnTo>
                <a:lnTo>
                  <a:pt x="187" y="23"/>
                </a:lnTo>
                <a:lnTo>
                  <a:pt x="189" y="21"/>
                </a:lnTo>
                <a:lnTo>
                  <a:pt x="189" y="21"/>
                </a:lnTo>
                <a:lnTo>
                  <a:pt x="187" y="21"/>
                </a:lnTo>
                <a:lnTo>
                  <a:pt x="187" y="21"/>
                </a:lnTo>
                <a:lnTo>
                  <a:pt x="183" y="21"/>
                </a:lnTo>
                <a:lnTo>
                  <a:pt x="183" y="21"/>
                </a:lnTo>
                <a:lnTo>
                  <a:pt x="183" y="21"/>
                </a:lnTo>
                <a:lnTo>
                  <a:pt x="183" y="21"/>
                </a:lnTo>
                <a:lnTo>
                  <a:pt x="182" y="21"/>
                </a:lnTo>
                <a:lnTo>
                  <a:pt x="182" y="21"/>
                </a:lnTo>
                <a:lnTo>
                  <a:pt x="186" y="24"/>
                </a:lnTo>
                <a:lnTo>
                  <a:pt x="186" y="24"/>
                </a:lnTo>
                <a:close/>
                <a:moveTo>
                  <a:pt x="234" y="81"/>
                </a:moveTo>
                <a:lnTo>
                  <a:pt x="234" y="81"/>
                </a:lnTo>
                <a:lnTo>
                  <a:pt x="234" y="77"/>
                </a:lnTo>
                <a:lnTo>
                  <a:pt x="234" y="77"/>
                </a:lnTo>
                <a:lnTo>
                  <a:pt x="232" y="78"/>
                </a:lnTo>
                <a:lnTo>
                  <a:pt x="232" y="78"/>
                </a:lnTo>
                <a:lnTo>
                  <a:pt x="233" y="81"/>
                </a:lnTo>
                <a:lnTo>
                  <a:pt x="233" y="81"/>
                </a:lnTo>
                <a:lnTo>
                  <a:pt x="234" y="81"/>
                </a:lnTo>
                <a:lnTo>
                  <a:pt x="234" y="81"/>
                </a:lnTo>
                <a:close/>
                <a:moveTo>
                  <a:pt x="78" y="201"/>
                </a:moveTo>
                <a:lnTo>
                  <a:pt x="78" y="201"/>
                </a:lnTo>
                <a:lnTo>
                  <a:pt x="77" y="199"/>
                </a:lnTo>
                <a:lnTo>
                  <a:pt x="77" y="199"/>
                </a:lnTo>
                <a:lnTo>
                  <a:pt x="75" y="199"/>
                </a:lnTo>
                <a:lnTo>
                  <a:pt x="75" y="201"/>
                </a:lnTo>
                <a:lnTo>
                  <a:pt x="75" y="201"/>
                </a:lnTo>
                <a:lnTo>
                  <a:pt x="75" y="202"/>
                </a:lnTo>
                <a:lnTo>
                  <a:pt x="75" y="202"/>
                </a:lnTo>
                <a:lnTo>
                  <a:pt x="77" y="203"/>
                </a:lnTo>
                <a:lnTo>
                  <a:pt x="77" y="203"/>
                </a:lnTo>
                <a:lnTo>
                  <a:pt x="78" y="203"/>
                </a:lnTo>
                <a:lnTo>
                  <a:pt x="78" y="203"/>
                </a:lnTo>
                <a:lnTo>
                  <a:pt x="78" y="201"/>
                </a:lnTo>
                <a:lnTo>
                  <a:pt x="78" y="201"/>
                </a:lnTo>
                <a:close/>
                <a:moveTo>
                  <a:pt x="233" y="149"/>
                </a:moveTo>
                <a:lnTo>
                  <a:pt x="233" y="149"/>
                </a:lnTo>
                <a:lnTo>
                  <a:pt x="237" y="147"/>
                </a:lnTo>
                <a:lnTo>
                  <a:pt x="237" y="147"/>
                </a:lnTo>
                <a:lnTo>
                  <a:pt x="237" y="145"/>
                </a:lnTo>
                <a:lnTo>
                  <a:pt x="237" y="145"/>
                </a:lnTo>
                <a:lnTo>
                  <a:pt x="234" y="145"/>
                </a:lnTo>
                <a:lnTo>
                  <a:pt x="234" y="145"/>
                </a:lnTo>
                <a:lnTo>
                  <a:pt x="233" y="147"/>
                </a:lnTo>
                <a:lnTo>
                  <a:pt x="233" y="148"/>
                </a:lnTo>
                <a:lnTo>
                  <a:pt x="233" y="148"/>
                </a:lnTo>
                <a:lnTo>
                  <a:pt x="233" y="149"/>
                </a:lnTo>
                <a:lnTo>
                  <a:pt x="233" y="149"/>
                </a:lnTo>
                <a:close/>
                <a:moveTo>
                  <a:pt x="61" y="168"/>
                </a:moveTo>
                <a:lnTo>
                  <a:pt x="61" y="168"/>
                </a:lnTo>
                <a:lnTo>
                  <a:pt x="60" y="171"/>
                </a:lnTo>
                <a:lnTo>
                  <a:pt x="60" y="171"/>
                </a:lnTo>
                <a:lnTo>
                  <a:pt x="61" y="176"/>
                </a:lnTo>
                <a:lnTo>
                  <a:pt x="61" y="176"/>
                </a:lnTo>
                <a:lnTo>
                  <a:pt x="61" y="179"/>
                </a:lnTo>
                <a:lnTo>
                  <a:pt x="61" y="179"/>
                </a:lnTo>
                <a:lnTo>
                  <a:pt x="61" y="169"/>
                </a:lnTo>
                <a:lnTo>
                  <a:pt x="61" y="169"/>
                </a:lnTo>
                <a:lnTo>
                  <a:pt x="61" y="168"/>
                </a:lnTo>
                <a:lnTo>
                  <a:pt x="61" y="168"/>
                </a:lnTo>
                <a:close/>
                <a:moveTo>
                  <a:pt x="52" y="282"/>
                </a:moveTo>
                <a:lnTo>
                  <a:pt x="52" y="282"/>
                </a:lnTo>
                <a:lnTo>
                  <a:pt x="50" y="277"/>
                </a:lnTo>
                <a:lnTo>
                  <a:pt x="50" y="277"/>
                </a:lnTo>
                <a:lnTo>
                  <a:pt x="50" y="280"/>
                </a:lnTo>
                <a:lnTo>
                  <a:pt x="50" y="280"/>
                </a:lnTo>
                <a:lnTo>
                  <a:pt x="50" y="282"/>
                </a:lnTo>
                <a:lnTo>
                  <a:pt x="50" y="282"/>
                </a:lnTo>
                <a:lnTo>
                  <a:pt x="52" y="282"/>
                </a:lnTo>
                <a:lnTo>
                  <a:pt x="52" y="282"/>
                </a:lnTo>
                <a:close/>
                <a:moveTo>
                  <a:pt x="230" y="77"/>
                </a:moveTo>
                <a:lnTo>
                  <a:pt x="230" y="77"/>
                </a:lnTo>
                <a:lnTo>
                  <a:pt x="233" y="74"/>
                </a:lnTo>
                <a:lnTo>
                  <a:pt x="233" y="74"/>
                </a:lnTo>
                <a:lnTo>
                  <a:pt x="233" y="74"/>
                </a:lnTo>
                <a:lnTo>
                  <a:pt x="233" y="74"/>
                </a:lnTo>
                <a:lnTo>
                  <a:pt x="227" y="75"/>
                </a:lnTo>
                <a:lnTo>
                  <a:pt x="227" y="75"/>
                </a:lnTo>
                <a:lnTo>
                  <a:pt x="230" y="77"/>
                </a:lnTo>
                <a:lnTo>
                  <a:pt x="230" y="77"/>
                </a:lnTo>
                <a:close/>
                <a:moveTo>
                  <a:pt x="97" y="321"/>
                </a:moveTo>
                <a:lnTo>
                  <a:pt x="97" y="321"/>
                </a:lnTo>
                <a:lnTo>
                  <a:pt x="97" y="321"/>
                </a:lnTo>
                <a:lnTo>
                  <a:pt x="97" y="321"/>
                </a:lnTo>
                <a:lnTo>
                  <a:pt x="95" y="320"/>
                </a:lnTo>
                <a:lnTo>
                  <a:pt x="95" y="320"/>
                </a:lnTo>
                <a:lnTo>
                  <a:pt x="95" y="318"/>
                </a:lnTo>
                <a:lnTo>
                  <a:pt x="95" y="318"/>
                </a:lnTo>
                <a:lnTo>
                  <a:pt x="92" y="316"/>
                </a:lnTo>
                <a:lnTo>
                  <a:pt x="92" y="316"/>
                </a:lnTo>
                <a:lnTo>
                  <a:pt x="91" y="314"/>
                </a:lnTo>
                <a:lnTo>
                  <a:pt x="91" y="314"/>
                </a:lnTo>
                <a:lnTo>
                  <a:pt x="92" y="318"/>
                </a:lnTo>
                <a:lnTo>
                  <a:pt x="97" y="321"/>
                </a:lnTo>
                <a:lnTo>
                  <a:pt x="97" y="321"/>
                </a:lnTo>
                <a:close/>
                <a:moveTo>
                  <a:pt x="75" y="320"/>
                </a:moveTo>
                <a:lnTo>
                  <a:pt x="75" y="320"/>
                </a:lnTo>
                <a:lnTo>
                  <a:pt x="77" y="317"/>
                </a:lnTo>
                <a:lnTo>
                  <a:pt x="77" y="317"/>
                </a:lnTo>
                <a:lnTo>
                  <a:pt x="75" y="316"/>
                </a:lnTo>
                <a:lnTo>
                  <a:pt x="75" y="316"/>
                </a:lnTo>
                <a:lnTo>
                  <a:pt x="74" y="318"/>
                </a:lnTo>
                <a:lnTo>
                  <a:pt x="74" y="318"/>
                </a:lnTo>
                <a:lnTo>
                  <a:pt x="75" y="320"/>
                </a:lnTo>
                <a:lnTo>
                  <a:pt x="75" y="320"/>
                </a:lnTo>
                <a:close/>
                <a:moveTo>
                  <a:pt x="267" y="208"/>
                </a:moveTo>
                <a:lnTo>
                  <a:pt x="267" y="208"/>
                </a:lnTo>
                <a:lnTo>
                  <a:pt x="267" y="215"/>
                </a:lnTo>
                <a:lnTo>
                  <a:pt x="267" y="215"/>
                </a:lnTo>
                <a:lnTo>
                  <a:pt x="267" y="215"/>
                </a:lnTo>
                <a:lnTo>
                  <a:pt x="267" y="215"/>
                </a:lnTo>
                <a:lnTo>
                  <a:pt x="268" y="210"/>
                </a:lnTo>
                <a:lnTo>
                  <a:pt x="268" y="210"/>
                </a:lnTo>
                <a:lnTo>
                  <a:pt x="268" y="208"/>
                </a:lnTo>
                <a:lnTo>
                  <a:pt x="268" y="208"/>
                </a:lnTo>
                <a:lnTo>
                  <a:pt x="267" y="208"/>
                </a:lnTo>
                <a:lnTo>
                  <a:pt x="267" y="208"/>
                </a:lnTo>
                <a:close/>
                <a:moveTo>
                  <a:pt x="99" y="326"/>
                </a:moveTo>
                <a:lnTo>
                  <a:pt x="99" y="326"/>
                </a:lnTo>
                <a:lnTo>
                  <a:pt x="99" y="327"/>
                </a:lnTo>
                <a:lnTo>
                  <a:pt x="99" y="328"/>
                </a:lnTo>
                <a:lnTo>
                  <a:pt x="99" y="328"/>
                </a:lnTo>
                <a:lnTo>
                  <a:pt x="101" y="330"/>
                </a:lnTo>
                <a:lnTo>
                  <a:pt x="101" y="330"/>
                </a:lnTo>
                <a:lnTo>
                  <a:pt x="101" y="331"/>
                </a:lnTo>
                <a:lnTo>
                  <a:pt x="101" y="331"/>
                </a:lnTo>
                <a:lnTo>
                  <a:pt x="102" y="328"/>
                </a:lnTo>
                <a:lnTo>
                  <a:pt x="102" y="328"/>
                </a:lnTo>
                <a:lnTo>
                  <a:pt x="101" y="327"/>
                </a:lnTo>
                <a:lnTo>
                  <a:pt x="99" y="326"/>
                </a:lnTo>
                <a:lnTo>
                  <a:pt x="99" y="326"/>
                </a:lnTo>
                <a:close/>
                <a:moveTo>
                  <a:pt x="213" y="37"/>
                </a:moveTo>
                <a:lnTo>
                  <a:pt x="213" y="37"/>
                </a:lnTo>
                <a:lnTo>
                  <a:pt x="216" y="34"/>
                </a:lnTo>
                <a:lnTo>
                  <a:pt x="216" y="34"/>
                </a:lnTo>
                <a:lnTo>
                  <a:pt x="216" y="34"/>
                </a:lnTo>
                <a:lnTo>
                  <a:pt x="216" y="34"/>
                </a:lnTo>
                <a:lnTo>
                  <a:pt x="212" y="36"/>
                </a:lnTo>
                <a:lnTo>
                  <a:pt x="212" y="36"/>
                </a:lnTo>
                <a:lnTo>
                  <a:pt x="213" y="37"/>
                </a:lnTo>
                <a:lnTo>
                  <a:pt x="213" y="37"/>
                </a:lnTo>
                <a:close/>
                <a:moveTo>
                  <a:pt x="75" y="189"/>
                </a:moveTo>
                <a:lnTo>
                  <a:pt x="75" y="189"/>
                </a:lnTo>
                <a:lnTo>
                  <a:pt x="72" y="186"/>
                </a:lnTo>
                <a:lnTo>
                  <a:pt x="72" y="186"/>
                </a:lnTo>
                <a:lnTo>
                  <a:pt x="72" y="186"/>
                </a:lnTo>
                <a:lnTo>
                  <a:pt x="72" y="186"/>
                </a:lnTo>
                <a:lnTo>
                  <a:pt x="74" y="192"/>
                </a:lnTo>
                <a:lnTo>
                  <a:pt x="74" y="192"/>
                </a:lnTo>
                <a:lnTo>
                  <a:pt x="74" y="192"/>
                </a:lnTo>
                <a:lnTo>
                  <a:pt x="74" y="192"/>
                </a:lnTo>
                <a:lnTo>
                  <a:pt x="75" y="189"/>
                </a:lnTo>
                <a:lnTo>
                  <a:pt x="75" y="189"/>
                </a:lnTo>
                <a:close/>
                <a:moveTo>
                  <a:pt x="200" y="174"/>
                </a:moveTo>
                <a:lnTo>
                  <a:pt x="200" y="174"/>
                </a:lnTo>
                <a:lnTo>
                  <a:pt x="200" y="175"/>
                </a:lnTo>
                <a:lnTo>
                  <a:pt x="200" y="175"/>
                </a:lnTo>
                <a:lnTo>
                  <a:pt x="206" y="179"/>
                </a:lnTo>
                <a:lnTo>
                  <a:pt x="206" y="179"/>
                </a:lnTo>
                <a:lnTo>
                  <a:pt x="205" y="175"/>
                </a:lnTo>
                <a:lnTo>
                  <a:pt x="205" y="175"/>
                </a:lnTo>
                <a:lnTo>
                  <a:pt x="203" y="175"/>
                </a:lnTo>
                <a:lnTo>
                  <a:pt x="203" y="175"/>
                </a:lnTo>
                <a:lnTo>
                  <a:pt x="200" y="174"/>
                </a:lnTo>
                <a:lnTo>
                  <a:pt x="200" y="174"/>
                </a:lnTo>
                <a:close/>
                <a:moveTo>
                  <a:pt x="27" y="171"/>
                </a:moveTo>
                <a:lnTo>
                  <a:pt x="27" y="171"/>
                </a:lnTo>
                <a:lnTo>
                  <a:pt x="25" y="171"/>
                </a:lnTo>
                <a:lnTo>
                  <a:pt x="25" y="171"/>
                </a:lnTo>
                <a:lnTo>
                  <a:pt x="24" y="171"/>
                </a:lnTo>
                <a:lnTo>
                  <a:pt x="24" y="171"/>
                </a:lnTo>
                <a:lnTo>
                  <a:pt x="25" y="175"/>
                </a:lnTo>
                <a:lnTo>
                  <a:pt x="25" y="175"/>
                </a:lnTo>
                <a:lnTo>
                  <a:pt x="27" y="174"/>
                </a:lnTo>
                <a:lnTo>
                  <a:pt x="27" y="174"/>
                </a:lnTo>
                <a:lnTo>
                  <a:pt x="27" y="172"/>
                </a:lnTo>
                <a:lnTo>
                  <a:pt x="27" y="172"/>
                </a:lnTo>
                <a:lnTo>
                  <a:pt x="27" y="171"/>
                </a:lnTo>
                <a:lnTo>
                  <a:pt x="27" y="171"/>
                </a:lnTo>
                <a:close/>
                <a:moveTo>
                  <a:pt x="190" y="47"/>
                </a:moveTo>
                <a:lnTo>
                  <a:pt x="190" y="47"/>
                </a:lnTo>
                <a:lnTo>
                  <a:pt x="192" y="41"/>
                </a:lnTo>
                <a:lnTo>
                  <a:pt x="192" y="41"/>
                </a:lnTo>
                <a:lnTo>
                  <a:pt x="192" y="40"/>
                </a:lnTo>
                <a:lnTo>
                  <a:pt x="192" y="40"/>
                </a:lnTo>
                <a:lnTo>
                  <a:pt x="189" y="46"/>
                </a:lnTo>
                <a:lnTo>
                  <a:pt x="189" y="46"/>
                </a:lnTo>
                <a:lnTo>
                  <a:pt x="190" y="47"/>
                </a:lnTo>
                <a:lnTo>
                  <a:pt x="190" y="47"/>
                </a:lnTo>
                <a:close/>
                <a:moveTo>
                  <a:pt x="85" y="336"/>
                </a:moveTo>
                <a:lnTo>
                  <a:pt x="85" y="336"/>
                </a:lnTo>
                <a:lnTo>
                  <a:pt x="87" y="334"/>
                </a:lnTo>
                <a:lnTo>
                  <a:pt x="87" y="334"/>
                </a:lnTo>
                <a:lnTo>
                  <a:pt x="85" y="331"/>
                </a:lnTo>
                <a:lnTo>
                  <a:pt x="85" y="331"/>
                </a:lnTo>
                <a:lnTo>
                  <a:pt x="82" y="334"/>
                </a:lnTo>
                <a:lnTo>
                  <a:pt x="82" y="334"/>
                </a:lnTo>
                <a:lnTo>
                  <a:pt x="85" y="336"/>
                </a:lnTo>
                <a:lnTo>
                  <a:pt x="85" y="336"/>
                </a:lnTo>
                <a:close/>
                <a:moveTo>
                  <a:pt x="267" y="192"/>
                </a:moveTo>
                <a:lnTo>
                  <a:pt x="267" y="192"/>
                </a:lnTo>
                <a:lnTo>
                  <a:pt x="270" y="192"/>
                </a:lnTo>
                <a:lnTo>
                  <a:pt x="270" y="192"/>
                </a:lnTo>
                <a:lnTo>
                  <a:pt x="270" y="188"/>
                </a:lnTo>
                <a:lnTo>
                  <a:pt x="270" y="188"/>
                </a:lnTo>
                <a:lnTo>
                  <a:pt x="267" y="191"/>
                </a:lnTo>
                <a:lnTo>
                  <a:pt x="267" y="192"/>
                </a:lnTo>
                <a:lnTo>
                  <a:pt x="267" y="192"/>
                </a:lnTo>
                <a:close/>
                <a:moveTo>
                  <a:pt x="246" y="104"/>
                </a:moveTo>
                <a:lnTo>
                  <a:pt x="246" y="104"/>
                </a:lnTo>
                <a:lnTo>
                  <a:pt x="243" y="105"/>
                </a:lnTo>
                <a:lnTo>
                  <a:pt x="243" y="105"/>
                </a:lnTo>
                <a:lnTo>
                  <a:pt x="241" y="107"/>
                </a:lnTo>
                <a:lnTo>
                  <a:pt x="241" y="107"/>
                </a:lnTo>
                <a:lnTo>
                  <a:pt x="241" y="107"/>
                </a:lnTo>
                <a:lnTo>
                  <a:pt x="241" y="107"/>
                </a:lnTo>
                <a:lnTo>
                  <a:pt x="246" y="107"/>
                </a:lnTo>
                <a:lnTo>
                  <a:pt x="246" y="107"/>
                </a:lnTo>
                <a:lnTo>
                  <a:pt x="246" y="104"/>
                </a:lnTo>
                <a:lnTo>
                  <a:pt x="246" y="104"/>
                </a:lnTo>
                <a:close/>
                <a:moveTo>
                  <a:pt x="260" y="175"/>
                </a:moveTo>
                <a:lnTo>
                  <a:pt x="260" y="175"/>
                </a:lnTo>
                <a:lnTo>
                  <a:pt x="260" y="171"/>
                </a:lnTo>
                <a:lnTo>
                  <a:pt x="260" y="171"/>
                </a:lnTo>
                <a:lnTo>
                  <a:pt x="260" y="171"/>
                </a:lnTo>
                <a:lnTo>
                  <a:pt x="259" y="172"/>
                </a:lnTo>
                <a:lnTo>
                  <a:pt x="259" y="172"/>
                </a:lnTo>
                <a:lnTo>
                  <a:pt x="259" y="175"/>
                </a:lnTo>
                <a:lnTo>
                  <a:pt x="259" y="175"/>
                </a:lnTo>
                <a:lnTo>
                  <a:pt x="259" y="175"/>
                </a:lnTo>
                <a:lnTo>
                  <a:pt x="259" y="175"/>
                </a:lnTo>
                <a:lnTo>
                  <a:pt x="260" y="175"/>
                </a:lnTo>
                <a:lnTo>
                  <a:pt x="260" y="175"/>
                </a:lnTo>
                <a:close/>
                <a:moveTo>
                  <a:pt x="89" y="350"/>
                </a:moveTo>
                <a:lnTo>
                  <a:pt x="89" y="350"/>
                </a:lnTo>
                <a:lnTo>
                  <a:pt x="91" y="351"/>
                </a:lnTo>
                <a:lnTo>
                  <a:pt x="94" y="353"/>
                </a:lnTo>
                <a:lnTo>
                  <a:pt x="94" y="353"/>
                </a:lnTo>
                <a:lnTo>
                  <a:pt x="94" y="353"/>
                </a:lnTo>
                <a:lnTo>
                  <a:pt x="94" y="353"/>
                </a:lnTo>
                <a:lnTo>
                  <a:pt x="94" y="351"/>
                </a:lnTo>
                <a:lnTo>
                  <a:pt x="94" y="351"/>
                </a:lnTo>
                <a:lnTo>
                  <a:pt x="94" y="351"/>
                </a:lnTo>
                <a:lnTo>
                  <a:pt x="94" y="351"/>
                </a:lnTo>
                <a:lnTo>
                  <a:pt x="91" y="350"/>
                </a:lnTo>
                <a:lnTo>
                  <a:pt x="91" y="350"/>
                </a:lnTo>
                <a:lnTo>
                  <a:pt x="91" y="348"/>
                </a:lnTo>
                <a:lnTo>
                  <a:pt x="91" y="348"/>
                </a:lnTo>
                <a:lnTo>
                  <a:pt x="92" y="348"/>
                </a:lnTo>
                <a:lnTo>
                  <a:pt x="92" y="348"/>
                </a:lnTo>
                <a:lnTo>
                  <a:pt x="94" y="348"/>
                </a:lnTo>
                <a:lnTo>
                  <a:pt x="94" y="348"/>
                </a:lnTo>
                <a:lnTo>
                  <a:pt x="95" y="348"/>
                </a:lnTo>
                <a:lnTo>
                  <a:pt x="95" y="348"/>
                </a:lnTo>
                <a:lnTo>
                  <a:pt x="95" y="348"/>
                </a:lnTo>
                <a:lnTo>
                  <a:pt x="95" y="348"/>
                </a:lnTo>
                <a:lnTo>
                  <a:pt x="91" y="347"/>
                </a:lnTo>
                <a:lnTo>
                  <a:pt x="91" y="347"/>
                </a:lnTo>
                <a:lnTo>
                  <a:pt x="89" y="350"/>
                </a:lnTo>
                <a:lnTo>
                  <a:pt x="89" y="350"/>
                </a:lnTo>
                <a:close/>
                <a:moveTo>
                  <a:pt x="243" y="121"/>
                </a:moveTo>
                <a:lnTo>
                  <a:pt x="243" y="121"/>
                </a:lnTo>
                <a:lnTo>
                  <a:pt x="244" y="120"/>
                </a:lnTo>
                <a:lnTo>
                  <a:pt x="244" y="120"/>
                </a:lnTo>
                <a:lnTo>
                  <a:pt x="244" y="118"/>
                </a:lnTo>
                <a:lnTo>
                  <a:pt x="244" y="118"/>
                </a:lnTo>
                <a:lnTo>
                  <a:pt x="241" y="120"/>
                </a:lnTo>
                <a:lnTo>
                  <a:pt x="241" y="122"/>
                </a:lnTo>
                <a:lnTo>
                  <a:pt x="241" y="122"/>
                </a:lnTo>
                <a:lnTo>
                  <a:pt x="243" y="121"/>
                </a:lnTo>
                <a:lnTo>
                  <a:pt x="243" y="121"/>
                </a:lnTo>
                <a:close/>
                <a:moveTo>
                  <a:pt x="254" y="274"/>
                </a:moveTo>
                <a:lnTo>
                  <a:pt x="254" y="274"/>
                </a:lnTo>
                <a:lnTo>
                  <a:pt x="253" y="274"/>
                </a:lnTo>
                <a:lnTo>
                  <a:pt x="253" y="274"/>
                </a:lnTo>
                <a:lnTo>
                  <a:pt x="250" y="279"/>
                </a:lnTo>
                <a:lnTo>
                  <a:pt x="250" y="279"/>
                </a:lnTo>
                <a:lnTo>
                  <a:pt x="249" y="280"/>
                </a:lnTo>
                <a:lnTo>
                  <a:pt x="249" y="280"/>
                </a:lnTo>
                <a:lnTo>
                  <a:pt x="249" y="282"/>
                </a:lnTo>
                <a:lnTo>
                  <a:pt x="249" y="282"/>
                </a:lnTo>
                <a:lnTo>
                  <a:pt x="254" y="274"/>
                </a:lnTo>
                <a:lnTo>
                  <a:pt x="254" y="274"/>
                </a:lnTo>
                <a:close/>
                <a:moveTo>
                  <a:pt x="197" y="316"/>
                </a:moveTo>
                <a:lnTo>
                  <a:pt x="197" y="316"/>
                </a:lnTo>
                <a:lnTo>
                  <a:pt x="195" y="317"/>
                </a:lnTo>
                <a:lnTo>
                  <a:pt x="195" y="317"/>
                </a:lnTo>
                <a:lnTo>
                  <a:pt x="195" y="320"/>
                </a:lnTo>
                <a:lnTo>
                  <a:pt x="195" y="320"/>
                </a:lnTo>
                <a:lnTo>
                  <a:pt x="195" y="321"/>
                </a:lnTo>
                <a:lnTo>
                  <a:pt x="195" y="321"/>
                </a:lnTo>
                <a:lnTo>
                  <a:pt x="196" y="318"/>
                </a:lnTo>
                <a:lnTo>
                  <a:pt x="196" y="318"/>
                </a:lnTo>
                <a:lnTo>
                  <a:pt x="196" y="318"/>
                </a:lnTo>
                <a:lnTo>
                  <a:pt x="196" y="318"/>
                </a:lnTo>
                <a:lnTo>
                  <a:pt x="197" y="316"/>
                </a:lnTo>
                <a:lnTo>
                  <a:pt x="197" y="316"/>
                </a:lnTo>
                <a:close/>
                <a:moveTo>
                  <a:pt x="226" y="70"/>
                </a:moveTo>
                <a:lnTo>
                  <a:pt x="226" y="70"/>
                </a:lnTo>
                <a:lnTo>
                  <a:pt x="230" y="67"/>
                </a:lnTo>
                <a:lnTo>
                  <a:pt x="230" y="67"/>
                </a:lnTo>
                <a:lnTo>
                  <a:pt x="229" y="67"/>
                </a:lnTo>
                <a:lnTo>
                  <a:pt x="229" y="67"/>
                </a:lnTo>
                <a:lnTo>
                  <a:pt x="224" y="68"/>
                </a:lnTo>
                <a:lnTo>
                  <a:pt x="224" y="68"/>
                </a:lnTo>
                <a:lnTo>
                  <a:pt x="226" y="70"/>
                </a:lnTo>
                <a:lnTo>
                  <a:pt x="226" y="70"/>
                </a:lnTo>
                <a:close/>
                <a:moveTo>
                  <a:pt x="249" y="98"/>
                </a:moveTo>
                <a:lnTo>
                  <a:pt x="249" y="98"/>
                </a:lnTo>
                <a:lnTo>
                  <a:pt x="247" y="95"/>
                </a:lnTo>
                <a:lnTo>
                  <a:pt x="247" y="95"/>
                </a:lnTo>
                <a:lnTo>
                  <a:pt x="246" y="97"/>
                </a:lnTo>
                <a:lnTo>
                  <a:pt x="246" y="97"/>
                </a:lnTo>
                <a:lnTo>
                  <a:pt x="246" y="100"/>
                </a:lnTo>
                <a:lnTo>
                  <a:pt x="246" y="100"/>
                </a:lnTo>
                <a:lnTo>
                  <a:pt x="249" y="98"/>
                </a:lnTo>
                <a:lnTo>
                  <a:pt x="249" y="98"/>
                </a:lnTo>
                <a:close/>
                <a:moveTo>
                  <a:pt x="74" y="97"/>
                </a:moveTo>
                <a:lnTo>
                  <a:pt x="74" y="97"/>
                </a:lnTo>
                <a:lnTo>
                  <a:pt x="77" y="90"/>
                </a:lnTo>
                <a:lnTo>
                  <a:pt x="77" y="90"/>
                </a:lnTo>
                <a:lnTo>
                  <a:pt x="74" y="93"/>
                </a:lnTo>
                <a:lnTo>
                  <a:pt x="74" y="93"/>
                </a:lnTo>
                <a:lnTo>
                  <a:pt x="74" y="93"/>
                </a:lnTo>
                <a:lnTo>
                  <a:pt x="74" y="93"/>
                </a:lnTo>
                <a:lnTo>
                  <a:pt x="74" y="97"/>
                </a:lnTo>
                <a:lnTo>
                  <a:pt x="74" y="97"/>
                </a:lnTo>
                <a:close/>
                <a:moveTo>
                  <a:pt x="227" y="306"/>
                </a:moveTo>
                <a:lnTo>
                  <a:pt x="227" y="306"/>
                </a:lnTo>
                <a:lnTo>
                  <a:pt x="227" y="307"/>
                </a:lnTo>
                <a:lnTo>
                  <a:pt x="227" y="307"/>
                </a:lnTo>
                <a:lnTo>
                  <a:pt x="229" y="304"/>
                </a:lnTo>
                <a:lnTo>
                  <a:pt x="229" y="304"/>
                </a:lnTo>
                <a:lnTo>
                  <a:pt x="234" y="296"/>
                </a:lnTo>
                <a:lnTo>
                  <a:pt x="234" y="296"/>
                </a:lnTo>
                <a:lnTo>
                  <a:pt x="234" y="294"/>
                </a:lnTo>
                <a:lnTo>
                  <a:pt x="234" y="294"/>
                </a:lnTo>
                <a:lnTo>
                  <a:pt x="234" y="294"/>
                </a:lnTo>
                <a:lnTo>
                  <a:pt x="234" y="294"/>
                </a:lnTo>
                <a:lnTo>
                  <a:pt x="227" y="306"/>
                </a:lnTo>
                <a:lnTo>
                  <a:pt x="227" y="306"/>
                </a:lnTo>
                <a:close/>
                <a:moveTo>
                  <a:pt x="196" y="24"/>
                </a:moveTo>
                <a:lnTo>
                  <a:pt x="196" y="24"/>
                </a:lnTo>
                <a:lnTo>
                  <a:pt x="200" y="21"/>
                </a:lnTo>
                <a:lnTo>
                  <a:pt x="200" y="21"/>
                </a:lnTo>
                <a:lnTo>
                  <a:pt x="197" y="21"/>
                </a:lnTo>
                <a:lnTo>
                  <a:pt x="197" y="21"/>
                </a:lnTo>
                <a:lnTo>
                  <a:pt x="196" y="21"/>
                </a:lnTo>
                <a:lnTo>
                  <a:pt x="195" y="21"/>
                </a:lnTo>
                <a:lnTo>
                  <a:pt x="195" y="21"/>
                </a:lnTo>
                <a:lnTo>
                  <a:pt x="196" y="24"/>
                </a:lnTo>
                <a:lnTo>
                  <a:pt x="196" y="24"/>
                </a:lnTo>
                <a:close/>
                <a:moveTo>
                  <a:pt x="24" y="122"/>
                </a:moveTo>
                <a:lnTo>
                  <a:pt x="24" y="122"/>
                </a:lnTo>
                <a:lnTo>
                  <a:pt x="25" y="121"/>
                </a:lnTo>
                <a:lnTo>
                  <a:pt x="25" y="121"/>
                </a:lnTo>
                <a:lnTo>
                  <a:pt x="27" y="118"/>
                </a:lnTo>
                <a:lnTo>
                  <a:pt x="27" y="118"/>
                </a:lnTo>
                <a:lnTo>
                  <a:pt x="27" y="117"/>
                </a:lnTo>
                <a:lnTo>
                  <a:pt x="27" y="117"/>
                </a:lnTo>
                <a:lnTo>
                  <a:pt x="24" y="118"/>
                </a:lnTo>
                <a:lnTo>
                  <a:pt x="24" y="118"/>
                </a:lnTo>
                <a:lnTo>
                  <a:pt x="24" y="120"/>
                </a:lnTo>
                <a:lnTo>
                  <a:pt x="24" y="120"/>
                </a:lnTo>
                <a:lnTo>
                  <a:pt x="24" y="122"/>
                </a:lnTo>
                <a:lnTo>
                  <a:pt x="24" y="122"/>
                </a:lnTo>
                <a:close/>
                <a:moveTo>
                  <a:pt x="239" y="209"/>
                </a:moveTo>
                <a:lnTo>
                  <a:pt x="239" y="209"/>
                </a:lnTo>
                <a:lnTo>
                  <a:pt x="239" y="206"/>
                </a:lnTo>
                <a:lnTo>
                  <a:pt x="239" y="206"/>
                </a:lnTo>
                <a:lnTo>
                  <a:pt x="237" y="208"/>
                </a:lnTo>
                <a:lnTo>
                  <a:pt x="237" y="208"/>
                </a:lnTo>
                <a:lnTo>
                  <a:pt x="237" y="209"/>
                </a:lnTo>
                <a:lnTo>
                  <a:pt x="237" y="209"/>
                </a:lnTo>
                <a:lnTo>
                  <a:pt x="237" y="210"/>
                </a:lnTo>
                <a:lnTo>
                  <a:pt x="237" y="210"/>
                </a:lnTo>
                <a:lnTo>
                  <a:pt x="239" y="209"/>
                </a:lnTo>
                <a:lnTo>
                  <a:pt x="239" y="209"/>
                </a:lnTo>
                <a:close/>
                <a:moveTo>
                  <a:pt x="25" y="245"/>
                </a:moveTo>
                <a:lnTo>
                  <a:pt x="25" y="245"/>
                </a:lnTo>
                <a:lnTo>
                  <a:pt x="25" y="245"/>
                </a:lnTo>
                <a:lnTo>
                  <a:pt x="25" y="245"/>
                </a:lnTo>
                <a:lnTo>
                  <a:pt x="27" y="243"/>
                </a:lnTo>
                <a:lnTo>
                  <a:pt x="27" y="243"/>
                </a:lnTo>
                <a:lnTo>
                  <a:pt x="25" y="237"/>
                </a:lnTo>
                <a:lnTo>
                  <a:pt x="25" y="237"/>
                </a:lnTo>
                <a:lnTo>
                  <a:pt x="24" y="239"/>
                </a:lnTo>
                <a:lnTo>
                  <a:pt x="24" y="240"/>
                </a:lnTo>
                <a:lnTo>
                  <a:pt x="24" y="240"/>
                </a:lnTo>
                <a:lnTo>
                  <a:pt x="25" y="245"/>
                </a:lnTo>
                <a:lnTo>
                  <a:pt x="25" y="245"/>
                </a:lnTo>
                <a:close/>
                <a:moveTo>
                  <a:pt x="207" y="162"/>
                </a:moveTo>
                <a:lnTo>
                  <a:pt x="207" y="162"/>
                </a:lnTo>
                <a:lnTo>
                  <a:pt x="210" y="164"/>
                </a:lnTo>
                <a:lnTo>
                  <a:pt x="210" y="164"/>
                </a:lnTo>
                <a:lnTo>
                  <a:pt x="212" y="161"/>
                </a:lnTo>
                <a:lnTo>
                  <a:pt x="212" y="161"/>
                </a:lnTo>
                <a:lnTo>
                  <a:pt x="209" y="159"/>
                </a:lnTo>
                <a:lnTo>
                  <a:pt x="209" y="159"/>
                </a:lnTo>
                <a:lnTo>
                  <a:pt x="209" y="161"/>
                </a:lnTo>
                <a:lnTo>
                  <a:pt x="209" y="161"/>
                </a:lnTo>
                <a:lnTo>
                  <a:pt x="207" y="162"/>
                </a:lnTo>
                <a:lnTo>
                  <a:pt x="207" y="162"/>
                </a:lnTo>
                <a:close/>
                <a:moveTo>
                  <a:pt x="178" y="334"/>
                </a:moveTo>
                <a:lnTo>
                  <a:pt x="178" y="334"/>
                </a:lnTo>
                <a:lnTo>
                  <a:pt x="176" y="327"/>
                </a:lnTo>
                <a:lnTo>
                  <a:pt x="175" y="318"/>
                </a:lnTo>
                <a:lnTo>
                  <a:pt x="175" y="318"/>
                </a:lnTo>
                <a:lnTo>
                  <a:pt x="178" y="334"/>
                </a:lnTo>
                <a:lnTo>
                  <a:pt x="178" y="334"/>
                </a:lnTo>
                <a:close/>
                <a:moveTo>
                  <a:pt x="232" y="152"/>
                </a:moveTo>
                <a:lnTo>
                  <a:pt x="232" y="152"/>
                </a:lnTo>
                <a:lnTo>
                  <a:pt x="232" y="152"/>
                </a:lnTo>
                <a:lnTo>
                  <a:pt x="232" y="152"/>
                </a:lnTo>
                <a:lnTo>
                  <a:pt x="237" y="151"/>
                </a:lnTo>
                <a:lnTo>
                  <a:pt x="237" y="151"/>
                </a:lnTo>
                <a:lnTo>
                  <a:pt x="237" y="149"/>
                </a:lnTo>
                <a:lnTo>
                  <a:pt x="237" y="149"/>
                </a:lnTo>
                <a:lnTo>
                  <a:pt x="232" y="152"/>
                </a:lnTo>
                <a:lnTo>
                  <a:pt x="232" y="152"/>
                </a:lnTo>
                <a:lnTo>
                  <a:pt x="232" y="152"/>
                </a:lnTo>
                <a:lnTo>
                  <a:pt x="232" y="152"/>
                </a:lnTo>
                <a:close/>
                <a:moveTo>
                  <a:pt x="60" y="53"/>
                </a:moveTo>
                <a:lnTo>
                  <a:pt x="60" y="53"/>
                </a:lnTo>
                <a:lnTo>
                  <a:pt x="62" y="50"/>
                </a:lnTo>
                <a:lnTo>
                  <a:pt x="64" y="47"/>
                </a:lnTo>
                <a:lnTo>
                  <a:pt x="64" y="47"/>
                </a:lnTo>
                <a:lnTo>
                  <a:pt x="61" y="48"/>
                </a:lnTo>
                <a:lnTo>
                  <a:pt x="61" y="48"/>
                </a:lnTo>
                <a:lnTo>
                  <a:pt x="61" y="48"/>
                </a:lnTo>
                <a:lnTo>
                  <a:pt x="61" y="48"/>
                </a:lnTo>
                <a:lnTo>
                  <a:pt x="60" y="51"/>
                </a:lnTo>
                <a:lnTo>
                  <a:pt x="60" y="51"/>
                </a:lnTo>
                <a:lnTo>
                  <a:pt x="60" y="53"/>
                </a:lnTo>
                <a:lnTo>
                  <a:pt x="60" y="53"/>
                </a:lnTo>
                <a:close/>
                <a:moveTo>
                  <a:pt x="224" y="120"/>
                </a:moveTo>
                <a:lnTo>
                  <a:pt x="224" y="120"/>
                </a:lnTo>
                <a:lnTo>
                  <a:pt x="227" y="118"/>
                </a:lnTo>
                <a:lnTo>
                  <a:pt x="227" y="118"/>
                </a:lnTo>
                <a:lnTo>
                  <a:pt x="226" y="115"/>
                </a:lnTo>
                <a:lnTo>
                  <a:pt x="226" y="115"/>
                </a:lnTo>
                <a:lnTo>
                  <a:pt x="224" y="115"/>
                </a:lnTo>
                <a:lnTo>
                  <a:pt x="224" y="115"/>
                </a:lnTo>
                <a:lnTo>
                  <a:pt x="224" y="120"/>
                </a:lnTo>
                <a:lnTo>
                  <a:pt x="224" y="120"/>
                </a:lnTo>
                <a:close/>
                <a:moveTo>
                  <a:pt x="58" y="164"/>
                </a:moveTo>
                <a:lnTo>
                  <a:pt x="58" y="164"/>
                </a:lnTo>
                <a:lnTo>
                  <a:pt x="57" y="166"/>
                </a:lnTo>
                <a:lnTo>
                  <a:pt x="57" y="166"/>
                </a:lnTo>
                <a:lnTo>
                  <a:pt x="57" y="171"/>
                </a:lnTo>
                <a:lnTo>
                  <a:pt x="57" y="171"/>
                </a:lnTo>
                <a:lnTo>
                  <a:pt x="57" y="171"/>
                </a:lnTo>
                <a:lnTo>
                  <a:pt x="57" y="171"/>
                </a:lnTo>
                <a:lnTo>
                  <a:pt x="58" y="168"/>
                </a:lnTo>
                <a:lnTo>
                  <a:pt x="58" y="164"/>
                </a:lnTo>
                <a:lnTo>
                  <a:pt x="58" y="164"/>
                </a:lnTo>
                <a:close/>
                <a:moveTo>
                  <a:pt x="108" y="63"/>
                </a:moveTo>
                <a:lnTo>
                  <a:pt x="108" y="63"/>
                </a:lnTo>
                <a:lnTo>
                  <a:pt x="108" y="63"/>
                </a:lnTo>
                <a:lnTo>
                  <a:pt x="108" y="63"/>
                </a:lnTo>
                <a:lnTo>
                  <a:pt x="106" y="63"/>
                </a:lnTo>
                <a:lnTo>
                  <a:pt x="106" y="63"/>
                </a:lnTo>
                <a:lnTo>
                  <a:pt x="102" y="66"/>
                </a:lnTo>
                <a:lnTo>
                  <a:pt x="102" y="66"/>
                </a:lnTo>
                <a:lnTo>
                  <a:pt x="101" y="66"/>
                </a:lnTo>
                <a:lnTo>
                  <a:pt x="101" y="68"/>
                </a:lnTo>
                <a:lnTo>
                  <a:pt x="101" y="68"/>
                </a:lnTo>
                <a:lnTo>
                  <a:pt x="108" y="63"/>
                </a:lnTo>
                <a:lnTo>
                  <a:pt x="108" y="63"/>
                </a:lnTo>
                <a:close/>
                <a:moveTo>
                  <a:pt x="43" y="249"/>
                </a:moveTo>
                <a:lnTo>
                  <a:pt x="43" y="249"/>
                </a:lnTo>
                <a:lnTo>
                  <a:pt x="43" y="249"/>
                </a:lnTo>
                <a:lnTo>
                  <a:pt x="43" y="249"/>
                </a:lnTo>
                <a:lnTo>
                  <a:pt x="41" y="250"/>
                </a:lnTo>
                <a:lnTo>
                  <a:pt x="41" y="250"/>
                </a:lnTo>
                <a:lnTo>
                  <a:pt x="41" y="252"/>
                </a:lnTo>
                <a:lnTo>
                  <a:pt x="41" y="252"/>
                </a:lnTo>
                <a:lnTo>
                  <a:pt x="43" y="256"/>
                </a:lnTo>
                <a:lnTo>
                  <a:pt x="43" y="256"/>
                </a:lnTo>
                <a:lnTo>
                  <a:pt x="43" y="256"/>
                </a:lnTo>
                <a:lnTo>
                  <a:pt x="43" y="256"/>
                </a:lnTo>
                <a:lnTo>
                  <a:pt x="43" y="256"/>
                </a:lnTo>
                <a:lnTo>
                  <a:pt x="43" y="256"/>
                </a:lnTo>
                <a:lnTo>
                  <a:pt x="43" y="249"/>
                </a:lnTo>
                <a:lnTo>
                  <a:pt x="43" y="249"/>
                </a:lnTo>
                <a:close/>
                <a:moveTo>
                  <a:pt x="106" y="225"/>
                </a:moveTo>
                <a:lnTo>
                  <a:pt x="106" y="225"/>
                </a:lnTo>
                <a:lnTo>
                  <a:pt x="105" y="225"/>
                </a:lnTo>
                <a:lnTo>
                  <a:pt x="105" y="225"/>
                </a:lnTo>
                <a:lnTo>
                  <a:pt x="104" y="225"/>
                </a:lnTo>
                <a:lnTo>
                  <a:pt x="104" y="225"/>
                </a:lnTo>
                <a:lnTo>
                  <a:pt x="101" y="225"/>
                </a:lnTo>
                <a:lnTo>
                  <a:pt x="101" y="225"/>
                </a:lnTo>
                <a:lnTo>
                  <a:pt x="104" y="226"/>
                </a:lnTo>
                <a:lnTo>
                  <a:pt x="104" y="228"/>
                </a:lnTo>
                <a:lnTo>
                  <a:pt x="104" y="228"/>
                </a:lnTo>
                <a:lnTo>
                  <a:pt x="104" y="230"/>
                </a:lnTo>
                <a:lnTo>
                  <a:pt x="104" y="230"/>
                </a:lnTo>
                <a:lnTo>
                  <a:pt x="105" y="228"/>
                </a:lnTo>
                <a:lnTo>
                  <a:pt x="105" y="228"/>
                </a:lnTo>
                <a:lnTo>
                  <a:pt x="105" y="226"/>
                </a:lnTo>
                <a:lnTo>
                  <a:pt x="106" y="225"/>
                </a:lnTo>
                <a:lnTo>
                  <a:pt x="106" y="225"/>
                </a:lnTo>
                <a:lnTo>
                  <a:pt x="106" y="225"/>
                </a:lnTo>
                <a:lnTo>
                  <a:pt x="106" y="225"/>
                </a:lnTo>
                <a:close/>
                <a:moveTo>
                  <a:pt x="70" y="61"/>
                </a:moveTo>
                <a:lnTo>
                  <a:pt x="70" y="61"/>
                </a:lnTo>
                <a:lnTo>
                  <a:pt x="71" y="61"/>
                </a:lnTo>
                <a:lnTo>
                  <a:pt x="71" y="61"/>
                </a:lnTo>
                <a:lnTo>
                  <a:pt x="72" y="57"/>
                </a:lnTo>
                <a:lnTo>
                  <a:pt x="72" y="57"/>
                </a:lnTo>
                <a:lnTo>
                  <a:pt x="71" y="57"/>
                </a:lnTo>
                <a:lnTo>
                  <a:pt x="70" y="58"/>
                </a:lnTo>
                <a:lnTo>
                  <a:pt x="70" y="58"/>
                </a:lnTo>
                <a:lnTo>
                  <a:pt x="70" y="61"/>
                </a:lnTo>
                <a:lnTo>
                  <a:pt x="70" y="61"/>
                </a:lnTo>
                <a:close/>
                <a:moveTo>
                  <a:pt x="60" y="71"/>
                </a:moveTo>
                <a:lnTo>
                  <a:pt x="60" y="71"/>
                </a:lnTo>
                <a:lnTo>
                  <a:pt x="58" y="73"/>
                </a:lnTo>
                <a:lnTo>
                  <a:pt x="58" y="75"/>
                </a:lnTo>
                <a:lnTo>
                  <a:pt x="58" y="75"/>
                </a:lnTo>
                <a:lnTo>
                  <a:pt x="60" y="75"/>
                </a:lnTo>
                <a:lnTo>
                  <a:pt x="60" y="75"/>
                </a:lnTo>
                <a:lnTo>
                  <a:pt x="60" y="75"/>
                </a:lnTo>
                <a:lnTo>
                  <a:pt x="60" y="75"/>
                </a:lnTo>
                <a:lnTo>
                  <a:pt x="60" y="71"/>
                </a:lnTo>
                <a:lnTo>
                  <a:pt x="60" y="71"/>
                </a:lnTo>
                <a:close/>
                <a:moveTo>
                  <a:pt x="236" y="228"/>
                </a:moveTo>
                <a:lnTo>
                  <a:pt x="236" y="228"/>
                </a:lnTo>
                <a:lnTo>
                  <a:pt x="234" y="218"/>
                </a:lnTo>
                <a:lnTo>
                  <a:pt x="234" y="218"/>
                </a:lnTo>
                <a:lnTo>
                  <a:pt x="234" y="222"/>
                </a:lnTo>
                <a:lnTo>
                  <a:pt x="236" y="228"/>
                </a:lnTo>
                <a:lnTo>
                  <a:pt x="236" y="228"/>
                </a:lnTo>
                <a:close/>
                <a:moveTo>
                  <a:pt x="239" y="68"/>
                </a:moveTo>
                <a:lnTo>
                  <a:pt x="239" y="68"/>
                </a:lnTo>
                <a:lnTo>
                  <a:pt x="237" y="64"/>
                </a:lnTo>
                <a:lnTo>
                  <a:pt x="237" y="64"/>
                </a:lnTo>
                <a:lnTo>
                  <a:pt x="236" y="66"/>
                </a:lnTo>
                <a:lnTo>
                  <a:pt x="236" y="66"/>
                </a:lnTo>
                <a:lnTo>
                  <a:pt x="237" y="67"/>
                </a:lnTo>
                <a:lnTo>
                  <a:pt x="237" y="67"/>
                </a:lnTo>
                <a:lnTo>
                  <a:pt x="237" y="70"/>
                </a:lnTo>
                <a:lnTo>
                  <a:pt x="237" y="70"/>
                </a:lnTo>
                <a:lnTo>
                  <a:pt x="239" y="68"/>
                </a:lnTo>
                <a:lnTo>
                  <a:pt x="239" y="68"/>
                </a:lnTo>
                <a:close/>
                <a:moveTo>
                  <a:pt x="65" y="310"/>
                </a:moveTo>
                <a:lnTo>
                  <a:pt x="65" y="310"/>
                </a:lnTo>
                <a:lnTo>
                  <a:pt x="65" y="310"/>
                </a:lnTo>
                <a:lnTo>
                  <a:pt x="65" y="310"/>
                </a:lnTo>
                <a:lnTo>
                  <a:pt x="68" y="307"/>
                </a:lnTo>
                <a:lnTo>
                  <a:pt x="68" y="307"/>
                </a:lnTo>
                <a:lnTo>
                  <a:pt x="67" y="306"/>
                </a:lnTo>
                <a:lnTo>
                  <a:pt x="67" y="306"/>
                </a:lnTo>
                <a:lnTo>
                  <a:pt x="65" y="310"/>
                </a:lnTo>
                <a:lnTo>
                  <a:pt x="65" y="310"/>
                </a:lnTo>
                <a:close/>
                <a:moveTo>
                  <a:pt x="253" y="154"/>
                </a:moveTo>
                <a:lnTo>
                  <a:pt x="253" y="154"/>
                </a:lnTo>
                <a:lnTo>
                  <a:pt x="254" y="152"/>
                </a:lnTo>
                <a:lnTo>
                  <a:pt x="254" y="152"/>
                </a:lnTo>
                <a:lnTo>
                  <a:pt x="254" y="151"/>
                </a:lnTo>
                <a:lnTo>
                  <a:pt x="254" y="151"/>
                </a:lnTo>
                <a:lnTo>
                  <a:pt x="254" y="148"/>
                </a:lnTo>
                <a:lnTo>
                  <a:pt x="254" y="148"/>
                </a:lnTo>
                <a:lnTo>
                  <a:pt x="253" y="149"/>
                </a:lnTo>
                <a:lnTo>
                  <a:pt x="253" y="149"/>
                </a:lnTo>
                <a:lnTo>
                  <a:pt x="253" y="154"/>
                </a:lnTo>
                <a:lnTo>
                  <a:pt x="253" y="154"/>
                </a:lnTo>
                <a:close/>
                <a:moveTo>
                  <a:pt x="114" y="56"/>
                </a:moveTo>
                <a:lnTo>
                  <a:pt x="114" y="56"/>
                </a:lnTo>
                <a:lnTo>
                  <a:pt x="116" y="54"/>
                </a:lnTo>
                <a:lnTo>
                  <a:pt x="119" y="51"/>
                </a:lnTo>
                <a:lnTo>
                  <a:pt x="119" y="51"/>
                </a:lnTo>
                <a:lnTo>
                  <a:pt x="119" y="51"/>
                </a:lnTo>
                <a:lnTo>
                  <a:pt x="119" y="51"/>
                </a:lnTo>
                <a:lnTo>
                  <a:pt x="114" y="56"/>
                </a:lnTo>
                <a:lnTo>
                  <a:pt x="114" y="56"/>
                </a:lnTo>
                <a:lnTo>
                  <a:pt x="114" y="56"/>
                </a:lnTo>
                <a:lnTo>
                  <a:pt x="114" y="56"/>
                </a:lnTo>
                <a:close/>
                <a:moveTo>
                  <a:pt x="212" y="46"/>
                </a:moveTo>
                <a:lnTo>
                  <a:pt x="212" y="46"/>
                </a:lnTo>
                <a:lnTo>
                  <a:pt x="213" y="44"/>
                </a:lnTo>
                <a:lnTo>
                  <a:pt x="213" y="44"/>
                </a:lnTo>
                <a:lnTo>
                  <a:pt x="212" y="43"/>
                </a:lnTo>
                <a:lnTo>
                  <a:pt x="212" y="43"/>
                </a:lnTo>
                <a:lnTo>
                  <a:pt x="210" y="44"/>
                </a:lnTo>
                <a:lnTo>
                  <a:pt x="210" y="44"/>
                </a:lnTo>
                <a:lnTo>
                  <a:pt x="212" y="46"/>
                </a:lnTo>
                <a:lnTo>
                  <a:pt x="212" y="46"/>
                </a:lnTo>
                <a:close/>
                <a:moveTo>
                  <a:pt x="24" y="104"/>
                </a:moveTo>
                <a:lnTo>
                  <a:pt x="24" y="104"/>
                </a:lnTo>
                <a:lnTo>
                  <a:pt x="24" y="104"/>
                </a:lnTo>
                <a:lnTo>
                  <a:pt x="24" y="104"/>
                </a:lnTo>
                <a:lnTo>
                  <a:pt x="23" y="107"/>
                </a:lnTo>
                <a:lnTo>
                  <a:pt x="23" y="107"/>
                </a:lnTo>
                <a:lnTo>
                  <a:pt x="21" y="110"/>
                </a:lnTo>
                <a:lnTo>
                  <a:pt x="21" y="110"/>
                </a:lnTo>
                <a:lnTo>
                  <a:pt x="23" y="110"/>
                </a:lnTo>
                <a:lnTo>
                  <a:pt x="23" y="110"/>
                </a:lnTo>
                <a:lnTo>
                  <a:pt x="24" y="104"/>
                </a:lnTo>
                <a:lnTo>
                  <a:pt x="24" y="104"/>
                </a:lnTo>
                <a:lnTo>
                  <a:pt x="24" y="104"/>
                </a:lnTo>
                <a:lnTo>
                  <a:pt x="24" y="104"/>
                </a:lnTo>
                <a:close/>
                <a:moveTo>
                  <a:pt x="75" y="195"/>
                </a:moveTo>
                <a:lnTo>
                  <a:pt x="75" y="195"/>
                </a:lnTo>
                <a:lnTo>
                  <a:pt x="77" y="195"/>
                </a:lnTo>
                <a:lnTo>
                  <a:pt x="77" y="195"/>
                </a:lnTo>
                <a:lnTo>
                  <a:pt x="78" y="193"/>
                </a:lnTo>
                <a:lnTo>
                  <a:pt x="78" y="193"/>
                </a:lnTo>
                <a:lnTo>
                  <a:pt x="77" y="191"/>
                </a:lnTo>
                <a:lnTo>
                  <a:pt x="77" y="191"/>
                </a:lnTo>
                <a:lnTo>
                  <a:pt x="75" y="195"/>
                </a:lnTo>
                <a:lnTo>
                  <a:pt x="75" y="195"/>
                </a:lnTo>
                <a:close/>
                <a:moveTo>
                  <a:pt x="31" y="209"/>
                </a:moveTo>
                <a:lnTo>
                  <a:pt x="31" y="209"/>
                </a:lnTo>
                <a:lnTo>
                  <a:pt x="33" y="206"/>
                </a:lnTo>
                <a:lnTo>
                  <a:pt x="33" y="206"/>
                </a:lnTo>
                <a:lnTo>
                  <a:pt x="34" y="206"/>
                </a:lnTo>
                <a:lnTo>
                  <a:pt x="34" y="206"/>
                </a:lnTo>
                <a:lnTo>
                  <a:pt x="33" y="203"/>
                </a:lnTo>
                <a:lnTo>
                  <a:pt x="33" y="203"/>
                </a:lnTo>
                <a:lnTo>
                  <a:pt x="31" y="206"/>
                </a:lnTo>
                <a:lnTo>
                  <a:pt x="31" y="206"/>
                </a:lnTo>
                <a:lnTo>
                  <a:pt x="31" y="209"/>
                </a:lnTo>
                <a:lnTo>
                  <a:pt x="31" y="209"/>
                </a:lnTo>
                <a:close/>
                <a:moveTo>
                  <a:pt x="98" y="337"/>
                </a:moveTo>
                <a:lnTo>
                  <a:pt x="98" y="337"/>
                </a:lnTo>
                <a:lnTo>
                  <a:pt x="97" y="338"/>
                </a:lnTo>
                <a:lnTo>
                  <a:pt x="97" y="338"/>
                </a:lnTo>
                <a:lnTo>
                  <a:pt x="97" y="340"/>
                </a:lnTo>
                <a:lnTo>
                  <a:pt x="98" y="341"/>
                </a:lnTo>
                <a:lnTo>
                  <a:pt x="98" y="341"/>
                </a:lnTo>
                <a:lnTo>
                  <a:pt x="98" y="341"/>
                </a:lnTo>
                <a:lnTo>
                  <a:pt x="98" y="341"/>
                </a:lnTo>
                <a:lnTo>
                  <a:pt x="99" y="337"/>
                </a:lnTo>
                <a:lnTo>
                  <a:pt x="99" y="337"/>
                </a:lnTo>
                <a:lnTo>
                  <a:pt x="98" y="337"/>
                </a:lnTo>
                <a:lnTo>
                  <a:pt x="98" y="337"/>
                </a:lnTo>
                <a:close/>
                <a:moveTo>
                  <a:pt x="24" y="189"/>
                </a:moveTo>
                <a:lnTo>
                  <a:pt x="24" y="189"/>
                </a:lnTo>
                <a:lnTo>
                  <a:pt x="23" y="191"/>
                </a:lnTo>
                <a:lnTo>
                  <a:pt x="23" y="191"/>
                </a:lnTo>
                <a:lnTo>
                  <a:pt x="23" y="193"/>
                </a:lnTo>
                <a:lnTo>
                  <a:pt x="23" y="193"/>
                </a:lnTo>
                <a:lnTo>
                  <a:pt x="23" y="195"/>
                </a:lnTo>
                <a:lnTo>
                  <a:pt x="23" y="195"/>
                </a:lnTo>
                <a:lnTo>
                  <a:pt x="24" y="193"/>
                </a:lnTo>
                <a:lnTo>
                  <a:pt x="24" y="192"/>
                </a:lnTo>
                <a:lnTo>
                  <a:pt x="24" y="192"/>
                </a:lnTo>
                <a:lnTo>
                  <a:pt x="24" y="189"/>
                </a:lnTo>
                <a:lnTo>
                  <a:pt x="24" y="189"/>
                </a:lnTo>
                <a:close/>
                <a:moveTo>
                  <a:pt x="25" y="114"/>
                </a:moveTo>
                <a:lnTo>
                  <a:pt x="25" y="114"/>
                </a:lnTo>
                <a:lnTo>
                  <a:pt x="25" y="114"/>
                </a:lnTo>
                <a:lnTo>
                  <a:pt x="25" y="114"/>
                </a:lnTo>
                <a:lnTo>
                  <a:pt x="28" y="111"/>
                </a:lnTo>
                <a:lnTo>
                  <a:pt x="28" y="111"/>
                </a:lnTo>
                <a:lnTo>
                  <a:pt x="28" y="108"/>
                </a:lnTo>
                <a:lnTo>
                  <a:pt x="28" y="108"/>
                </a:lnTo>
                <a:lnTo>
                  <a:pt x="27" y="110"/>
                </a:lnTo>
                <a:lnTo>
                  <a:pt x="27" y="110"/>
                </a:lnTo>
                <a:lnTo>
                  <a:pt x="25" y="114"/>
                </a:lnTo>
                <a:lnTo>
                  <a:pt x="25" y="114"/>
                </a:lnTo>
                <a:close/>
                <a:moveTo>
                  <a:pt x="87" y="71"/>
                </a:moveTo>
                <a:lnTo>
                  <a:pt x="87" y="71"/>
                </a:lnTo>
                <a:lnTo>
                  <a:pt x="89" y="70"/>
                </a:lnTo>
                <a:lnTo>
                  <a:pt x="89" y="70"/>
                </a:lnTo>
                <a:lnTo>
                  <a:pt x="89" y="70"/>
                </a:lnTo>
                <a:lnTo>
                  <a:pt x="89" y="70"/>
                </a:lnTo>
                <a:lnTo>
                  <a:pt x="89" y="67"/>
                </a:lnTo>
                <a:lnTo>
                  <a:pt x="89" y="67"/>
                </a:lnTo>
                <a:lnTo>
                  <a:pt x="87" y="70"/>
                </a:lnTo>
                <a:lnTo>
                  <a:pt x="87" y="70"/>
                </a:lnTo>
                <a:lnTo>
                  <a:pt x="87" y="70"/>
                </a:lnTo>
                <a:lnTo>
                  <a:pt x="87" y="71"/>
                </a:lnTo>
                <a:lnTo>
                  <a:pt x="87" y="71"/>
                </a:lnTo>
                <a:close/>
                <a:moveTo>
                  <a:pt x="253" y="118"/>
                </a:moveTo>
                <a:lnTo>
                  <a:pt x="253" y="118"/>
                </a:lnTo>
                <a:lnTo>
                  <a:pt x="253" y="114"/>
                </a:lnTo>
                <a:lnTo>
                  <a:pt x="253" y="114"/>
                </a:lnTo>
                <a:lnTo>
                  <a:pt x="251" y="115"/>
                </a:lnTo>
                <a:lnTo>
                  <a:pt x="251" y="115"/>
                </a:lnTo>
                <a:lnTo>
                  <a:pt x="251" y="118"/>
                </a:lnTo>
                <a:lnTo>
                  <a:pt x="251" y="118"/>
                </a:lnTo>
                <a:lnTo>
                  <a:pt x="253" y="118"/>
                </a:lnTo>
                <a:lnTo>
                  <a:pt x="253" y="118"/>
                </a:lnTo>
                <a:close/>
                <a:moveTo>
                  <a:pt x="60" y="300"/>
                </a:moveTo>
                <a:lnTo>
                  <a:pt x="60" y="300"/>
                </a:lnTo>
                <a:lnTo>
                  <a:pt x="60" y="299"/>
                </a:lnTo>
                <a:lnTo>
                  <a:pt x="60" y="299"/>
                </a:lnTo>
                <a:lnTo>
                  <a:pt x="60" y="297"/>
                </a:lnTo>
                <a:lnTo>
                  <a:pt x="60" y="297"/>
                </a:lnTo>
                <a:lnTo>
                  <a:pt x="58" y="296"/>
                </a:lnTo>
                <a:lnTo>
                  <a:pt x="58" y="296"/>
                </a:lnTo>
                <a:lnTo>
                  <a:pt x="58" y="297"/>
                </a:lnTo>
                <a:lnTo>
                  <a:pt x="58" y="297"/>
                </a:lnTo>
                <a:lnTo>
                  <a:pt x="58" y="299"/>
                </a:lnTo>
                <a:lnTo>
                  <a:pt x="58" y="299"/>
                </a:lnTo>
                <a:lnTo>
                  <a:pt x="60" y="300"/>
                </a:lnTo>
                <a:lnTo>
                  <a:pt x="60" y="300"/>
                </a:lnTo>
                <a:close/>
                <a:moveTo>
                  <a:pt x="35" y="139"/>
                </a:moveTo>
                <a:lnTo>
                  <a:pt x="35" y="139"/>
                </a:lnTo>
                <a:lnTo>
                  <a:pt x="34" y="139"/>
                </a:lnTo>
                <a:lnTo>
                  <a:pt x="34" y="139"/>
                </a:lnTo>
                <a:lnTo>
                  <a:pt x="34" y="142"/>
                </a:lnTo>
                <a:lnTo>
                  <a:pt x="34" y="142"/>
                </a:lnTo>
                <a:lnTo>
                  <a:pt x="34" y="144"/>
                </a:lnTo>
                <a:lnTo>
                  <a:pt x="34" y="144"/>
                </a:lnTo>
                <a:lnTo>
                  <a:pt x="35" y="144"/>
                </a:lnTo>
                <a:lnTo>
                  <a:pt x="35" y="144"/>
                </a:lnTo>
                <a:lnTo>
                  <a:pt x="35" y="139"/>
                </a:lnTo>
                <a:lnTo>
                  <a:pt x="35" y="139"/>
                </a:lnTo>
                <a:close/>
                <a:moveTo>
                  <a:pt x="240" y="257"/>
                </a:moveTo>
                <a:lnTo>
                  <a:pt x="240" y="257"/>
                </a:lnTo>
                <a:lnTo>
                  <a:pt x="239" y="267"/>
                </a:lnTo>
                <a:lnTo>
                  <a:pt x="239" y="267"/>
                </a:lnTo>
                <a:lnTo>
                  <a:pt x="239" y="266"/>
                </a:lnTo>
                <a:lnTo>
                  <a:pt x="240" y="263"/>
                </a:lnTo>
                <a:lnTo>
                  <a:pt x="240" y="263"/>
                </a:lnTo>
                <a:lnTo>
                  <a:pt x="240" y="262"/>
                </a:lnTo>
                <a:lnTo>
                  <a:pt x="240" y="262"/>
                </a:lnTo>
                <a:lnTo>
                  <a:pt x="240" y="260"/>
                </a:lnTo>
                <a:lnTo>
                  <a:pt x="240" y="260"/>
                </a:lnTo>
                <a:lnTo>
                  <a:pt x="241" y="257"/>
                </a:lnTo>
                <a:lnTo>
                  <a:pt x="241" y="257"/>
                </a:lnTo>
                <a:lnTo>
                  <a:pt x="240" y="257"/>
                </a:lnTo>
                <a:lnTo>
                  <a:pt x="240" y="257"/>
                </a:lnTo>
                <a:close/>
                <a:moveTo>
                  <a:pt x="220" y="161"/>
                </a:moveTo>
                <a:lnTo>
                  <a:pt x="220" y="161"/>
                </a:lnTo>
                <a:lnTo>
                  <a:pt x="222" y="162"/>
                </a:lnTo>
                <a:lnTo>
                  <a:pt x="223" y="162"/>
                </a:lnTo>
                <a:lnTo>
                  <a:pt x="223" y="162"/>
                </a:lnTo>
                <a:lnTo>
                  <a:pt x="224" y="158"/>
                </a:lnTo>
                <a:lnTo>
                  <a:pt x="224" y="158"/>
                </a:lnTo>
                <a:lnTo>
                  <a:pt x="223" y="159"/>
                </a:lnTo>
                <a:lnTo>
                  <a:pt x="223" y="159"/>
                </a:lnTo>
                <a:lnTo>
                  <a:pt x="220" y="161"/>
                </a:lnTo>
                <a:lnTo>
                  <a:pt x="220" y="161"/>
                </a:lnTo>
                <a:close/>
                <a:moveTo>
                  <a:pt x="260" y="215"/>
                </a:moveTo>
                <a:lnTo>
                  <a:pt x="260" y="215"/>
                </a:lnTo>
                <a:lnTo>
                  <a:pt x="260" y="213"/>
                </a:lnTo>
                <a:lnTo>
                  <a:pt x="260" y="213"/>
                </a:lnTo>
                <a:lnTo>
                  <a:pt x="264" y="210"/>
                </a:lnTo>
                <a:lnTo>
                  <a:pt x="264" y="210"/>
                </a:lnTo>
                <a:lnTo>
                  <a:pt x="264" y="209"/>
                </a:lnTo>
                <a:lnTo>
                  <a:pt x="264" y="209"/>
                </a:lnTo>
                <a:lnTo>
                  <a:pt x="264" y="209"/>
                </a:lnTo>
                <a:lnTo>
                  <a:pt x="264" y="209"/>
                </a:lnTo>
                <a:lnTo>
                  <a:pt x="259" y="212"/>
                </a:lnTo>
                <a:lnTo>
                  <a:pt x="259" y="212"/>
                </a:lnTo>
                <a:lnTo>
                  <a:pt x="260" y="213"/>
                </a:lnTo>
                <a:lnTo>
                  <a:pt x="260" y="213"/>
                </a:lnTo>
                <a:lnTo>
                  <a:pt x="260" y="215"/>
                </a:lnTo>
                <a:lnTo>
                  <a:pt x="260" y="215"/>
                </a:lnTo>
                <a:close/>
                <a:moveTo>
                  <a:pt x="65" y="74"/>
                </a:moveTo>
                <a:lnTo>
                  <a:pt x="65" y="74"/>
                </a:lnTo>
                <a:lnTo>
                  <a:pt x="67" y="74"/>
                </a:lnTo>
                <a:lnTo>
                  <a:pt x="67" y="73"/>
                </a:lnTo>
                <a:lnTo>
                  <a:pt x="67" y="73"/>
                </a:lnTo>
                <a:lnTo>
                  <a:pt x="68" y="71"/>
                </a:lnTo>
                <a:lnTo>
                  <a:pt x="68" y="71"/>
                </a:lnTo>
                <a:lnTo>
                  <a:pt x="67" y="68"/>
                </a:lnTo>
                <a:lnTo>
                  <a:pt x="67" y="68"/>
                </a:lnTo>
                <a:lnTo>
                  <a:pt x="65" y="71"/>
                </a:lnTo>
                <a:lnTo>
                  <a:pt x="65" y="74"/>
                </a:lnTo>
                <a:lnTo>
                  <a:pt x="65" y="74"/>
                </a:lnTo>
                <a:close/>
                <a:moveTo>
                  <a:pt x="38" y="112"/>
                </a:moveTo>
                <a:lnTo>
                  <a:pt x="38" y="112"/>
                </a:lnTo>
                <a:lnTo>
                  <a:pt x="38" y="112"/>
                </a:lnTo>
                <a:lnTo>
                  <a:pt x="38" y="112"/>
                </a:lnTo>
                <a:lnTo>
                  <a:pt x="37" y="114"/>
                </a:lnTo>
                <a:lnTo>
                  <a:pt x="37" y="114"/>
                </a:lnTo>
                <a:lnTo>
                  <a:pt x="37" y="118"/>
                </a:lnTo>
                <a:lnTo>
                  <a:pt x="37" y="118"/>
                </a:lnTo>
                <a:lnTo>
                  <a:pt x="38" y="117"/>
                </a:lnTo>
                <a:lnTo>
                  <a:pt x="38" y="117"/>
                </a:lnTo>
                <a:lnTo>
                  <a:pt x="38" y="117"/>
                </a:lnTo>
                <a:lnTo>
                  <a:pt x="38" y="117"/>
                </a:lnTo>
                <a:lnTo>
                  <a:pt x="38" y="112"/>
                </a:lnTo>
                <a:lnTo>
                  <a:pt x="38" y="112"/>
                </a:lnTo>
                <a:close/>
                <a:moveTo>
                  <a:pt x="75" y="309"/>
                </a:moveTo>
                <a:lnTo>
                  <a:pt x="75" y="309"/>
                </a:lnTo>
                <a:lnTo>
                  <a:pt x="72" y="306"/>
                </a:lnTo>
                <a:lnTo>
                  <a:pt x="72" y="306"/>
                </a:lnTo>
                <a:lnTo>
                  <a:pt x="71" y="307"/>
                </a:lnTo>
                <a:lnTo>
                  <a:pt x="71" y="307"/>
                </a:lnTo>
                <a:lnTo>
                  <a:pt x="72" y="309"/>
                </a:lnTo>
                <a:lnTo>
                  <a:pt x="72" y="309"/>
                </a:lnTo>
                <a:lnTo>
                  <a:pt x="74" y="310"/>
                </a:lnTo>
                <a:lnTo>
                  <a:pt x="74" y="310"/>
                </a:lnTo>
                <a:lnTo>
                  <a:pt x="75" y="309"/>
                </a:lnTo>
                <a:lnTo>
                  <a:pt x="75" y="309"/>
                </a:lnTo>
                <a:close/>
                <a:moveTo>
                  <a:pt x="54" y="145"/>
                </a:moveTo>
                <a:lnTo>
                  <a:pt x="54" y="145"/>
                </a:lnTo>
                <a:lnTo>
                  <a:pt x="54" y="142"/>
                </a:lnTo>
                <a:lnTo>
                  <a:pt x="54" y="142"/>
                </a:lnTo>
                <a:lnTo>
                  <a:pt x="52" y="138"/>
                </a:lnTo>
                <a:lnTo>
                  <a:pt x="52" y="138"/>
                </a:lnTo>
                <a:lnTo>
                  <a:pt x="52" y="142"/>
                </a:lnTo>
                <a:lnTo>
                  <a:pt x="54" y="145"/>
                </a:lnTo>
                <a:lnTo>
                  <a:pt x="54" y="145"/>
                </a:lnTo>
                <a:close/>
                <a:moveTo>
                  <a:pt x="170" y="53"/>
                </a:moveTo>
                <a:lnTo>
                  <a:pt x="170" y="53"/>
                </a:lnTo>
                <a:lnTo>
                  <a:pt x="169" y="47"/>
                </a:lnTo>
                <a:lnTo>
                  <a:pt x="169" y="47"/>
                </a:lnTo>
                <a:lnTo>
                  <a:pt x="169" y="53"/>
                </a:lnTo>
                <a:lnTo>
                  <a:pt x="169" y="53"/>
                </a:lnTo>
                <a:lnTo>
                  <a:pt x="170" y="53"/>
                </a:lnTo>
                <a:lnTo>
                  <a:pt x="170" y="53"/>
                </a:lnTo>
                <a:close/>
                <a:moveTo>
                  <a:pt x="71" y="46"/>
                </a:moveTo>
                <a:lnTo>
                  <a:pt x="71" y="46"/>
                </a:lnTo>
                <a:lnTo>
                  <a:pt x="70" y="44"/>
                </a:lnTo>
                <a:lnTo>
                  <a:pt x="71" y="43"/>
                </a:lnTo>
                <a:lnTo>
                  <a:pt x="71" y="43"/>
                </a:lnTo>
                <a:lnTo>
                  <a:pt x="71" y="41"/>
                </a:lnTo>
                <a:lnTo>
                  <a:pt x="71" y="41"/>
                </a:lnTo>
                <a:lnTo>
                  <a:pt x="71" y="40"/>
                </a:lnTo>
                <a:lnTo>
                  <a:pt x="71" y="40"/>
                </a:lnTo>
                <a:lnTo>
                  <a:pt x="68" y="44"/>
                </a:lnTo>
                <a:lnTo>
                  <a:pt x="68" y="44"/>
                </a:lnTo>
                <a:lnTo>
                  <a:pt x="70" y="46"/>
                </a:lnTo>
                <a:lnTo>
                  <a:pt x="70" y="47"/>
                </a:lnTo>
                <a:lnTo>
                  <a:pt x="70" y="47"/>
                </a:lnTo>
                <a:lnTo>
                  <a:pt x="71" y="46"/>
                </a:lnTo>
                <a:lnTo>
                  <a:pt x="71" y="46"/>
                </a:lnTo>
                <a:close/>
                <a:moveTo>
                  <a:pt x="37" y="134"/>
                </a:moveTo>
                <a:lnTo>
                  <a:pt x="37" y="134"/>
                </a:lnTo>
                <a:lnTo>
                  <a:pt x="37" y="134"/>
                </a:lnTo>
                <a:lnTo>
                  <a:pt x="37" y="134"/>
                </a:lnTo>
                <a:lnTo>
                  <a:pt x="40" y="131"/>
                </a:lnTo>
                <a:lnTo>
                  <a:pt x="40" y="131"/>
                </a:lnTo>
                <a:lnTo>
                  <a:pt x="40" y="129"/>
                </a:lnTo>
                <a:lnTo>
                  <a:pt x="40" y="129"/>
                </a:lnTo>
                <a:lnTo>
                  <a:pt x="40" y="128"/>
                </a:lnTo>
                <a:lnTo>
                  <a:pt x="40" y="128"/>
                </a:lnTo>
                <a:lnTo>
                  <a:pt x="40" y="128"/>
                </a:lnTo>
                <a:lnTo>
                  <a:pt x="40" y="128"/>
                </a:lnTo>
                <a:lnTo>
                  <a:pt x="37" y="132"/>
                </a:lnTo>
                <a:lnTo>
                  <a:pt x="37" y="132"/>
                </a:lnTo>
                <a:lnTo>
                  <a:pt x="37" y="134"/>
                </a:lnTo>
                <a:lnTo>
                  <a:pt x="37" y="134"/>
                </a:lnTo>
                <a:close/>
                <a:moveTo>
                  <a:pt x="206" y="328"/>
                </a:moveTo>
                <a:lnTo>
                  <a:pt x="206" y="328"/>
                </a:lnTo>
                <a:lnTo>
                  <a:pt x="203" y="330"/>
                </a:lnTo>
                <a:lnTo>
                  <a:pt x="202" y="333"/>
                </a:lnTo>
                <a:lnTo>
                  <a:pt x="202" y="333"/>
                </a:lnTo>
                <a:lnTo>
                  <a:pt x="206" y="328"/>
                </a:lnTo>
                <a:lnTo>
                  <a:pt x="206" y="328"/>
                </a:lnTo>
                <a:close/>
                <a:moveTo>
                  <a:pt x="25" y="179"/>
                </a:moveTo>
                <a:lnTo>
                  <a:pt x="25" y="179"/>
                </a:lnTo>
                <a:lnTo>
                  <a:pt x="27" y="178"/>
                </a:lnTo>
                <a:lnTo>
                  <a:pt x="27" y="175"/>
                </a:lnTo>
                <a:lnTo>
                  <a:pt x="27" y="175"/>
                </a:lnTo>
                <a:lnTo>
                  <a:pt x="25" y="176"/>
                </a:lnTo>
                <a:lnTo>
                  <a:pt x="25" y="176"/>
                </a:lnTo>
                <a:lnTo>
                  <a:pt x="25" y="178"/>
                </a:lnTo>
                <a:lnTo>
                  <a:pt x="25" y="179"/>
                </a:lnTo>
                <a:lnTo>
                  <a:pt x="25" y="179"/>
                </a:lnTo>
                <a:close/>
                <a:moveTo>
                  <a:pt x="243" y="91"/>
                </a:moveTo>
                <a:lnTo>
                  <a:pt x="243" y="91"/>
                </a:lnTo>
                <a:lnTo>
                  <a:pt x="244" y="94"/>
                </a:lnTo>
                <a:lnTo>
                  <a:pt x="244" y="94"/>
                </a:lnTo>
                <a:lnTo>
                  <a:pt x="246" y="93"/>
                </a:lnTo>
                <a:lnTo>
                  <a:pt x="246" y="93"/>
                </a:lnTo>
                <a:lnTo>
                  <a:pt x="244" y="90"/>
                </a:lnTo>
                <a:lnTo>
                  <a:pt x="244" y="90"/>
                </a:lnTo>
                <a:lnTo>
                  <a:pt x="243" y="91"/>
                </a:lnTo>
                <a:lnTo>
                  <a:pt x="243" y="91"/>
                </a:lnTo>
                <a:close/>
                <a:moveTo>
                  <a:pt x="60" y="226"/>
                </a:moveTo>
                <a:lnTo>
                  <a:pt x="60" y="226"/>
                </a:lnTo>
                <a:lnTo>
                  <a:pt x="60" y="228"/>
                </a:lnTo>
                <a:lnTo>
                  <a:pt x="60" y="228"/>
                </a:lnTo>
                <a:lnTo>
                  <a:pt x="71" y="225"/>
                </a:lnTo>
                <a:lnTo>
                  <a:pt x="71" y="225"/>
                </a:lnTo>
                <a:lnTo>
                  <a:pt x="70" y="225"/>
                </a:lnTo>
                <a:lnTo>
                  <a:pt x="70" y="225"/>
                </a:lnTo>
                <a:lnTo>
                  <a:pt x="60" y="226"/>
                </a:lnTo>
                <a:lnTo>
                  <a:pt x="60" y="226"/>
                </a:lnTo>
                <a:close/>
                <a:moveTo>
                  <a:pt x="44" y="48"/>
                </a:moveTo>
                <a:lnTo>
                  <a:pt x="44" y="48"/>
                </a:lnTo>
                <a:lnTo>
                  <a:pt x="44" y="48"/>
                </a:lnTo>
                <a:lnTo>
                  <a:pt x="44" y="48"/>
                </a:lnTo>
                <a:lnTo>
                  <a:pt x="38" y="54"/>
                </a:lnTo>
                <a:lnTo>
                  <a:pt x="38" y="54"/>
                </a:lnTo>
                <a:lnTo>
                  <a:pt x="41" y="53"/>
                </a:lnTo>
                <a:lnTo>
                  <a:pt x="41" y="53"/>
                </a:lnTo>
                <a:lnTo>
                  <a:pt x="44" y="48"/>
                </a:lnTo>
                <a:lnTo>
                  <a:pt x="44" y="48"/>
                </a:lnTo>
                <a:close/>
                <a:moveTo>
                  <a:pt x="98" y="215"/>
                </a:moveTo>
                <a:lnTo>
                  <a:pt x="98" y="215"/>
                </a:lnTo>
                <a:lnTo>
                  <a:pt x="101" y="215"/>
                </a:lnTo>
                <a:lnTo>
                  <a:pt x="101" y="215"/>
                </a:lnTo>
                <a:lnTo>
                  <a:pt x="101" y="213"/>
                </a:lnTo>
                <a:lnTo>
                  <a:pt x="101" y="213"/>
                </a:lnTo>
                <a:lnTo>
                  <a:pt x="98" y="210"/>
                </a:lnTo>
                <a:lnTo>
                  <a:pt x="98" y="210"/>
                </a:lnTo>
                <a:lnTo>
                  <a:pt x="98" y="215"/>
                </a:lnTo>
                <a:lnTo>
                  <a:pt x="98" y="215"/>
                </a:lnTo>
                <a:close/>
                <a:moveTo>
                  <a:pt x="247" y="161"/>
                </a:moveTo>
                <a:lnTo>
                  <a:pt x="247" y="161"/>
                </a:lnTo>
                <a:lnTo>
                  <a:pt x="247" y="164"/>
                </a:lnTo>
                <a:lnTo>
                  <a:pt x="247" y="164"/>
                </a:lnTo>
                <a:lnTo>
                  <a:pt x="250" y="164"/>
                </a:lnTo>
                <a:lnTo>
                  <a:pt x="250" y="164"/>
                </a:lnTo>
                <a:lnTo>
                  <a:pt x="250" y="161"/>
                </a:lnTo>
                <a:lnTo>
                  <a:pt x="250" y="161"/>
                </a:lnTo>
                <a:lnTo>
                  <a:pt x="247" y="161"/>
                </a:lnTo>
                <a:lnTo>
                  <a:pt x="247" y="161"/>
                </a:lnTo>
                <a:close/>
                <a:moveTo>
                  <a:pt x="251" y="182"/>
                </a:moveTo>
                <a:lnTo>
                  <a:pt x="251" y="182"/>
                </a:lnTo>
                <a:lnTo>
                  <a:pt x="253" y="181"/>
                </a:lnTo>
                <a:lnTo>
                  <a:pt x="253" y="181"/>
                </a:lnTo>
                <a:lnTo>
                  <a:pt x="254" y="181"/>
                </a:lnTo>
                <a:lnTo>
                  <a:pt x="254" y="179"/>
                </a:lnTo>
                <a:lnTo>
                  <a:pt x="254" y="179"/>
                </a:lnTo>
                <a:lnTo>
                  <a:pt x="251" y="179"/>
                </a:lnTo>
                <a:lnTo>
                  <a:pt x="251" y="179"/>
                </a:lnTo>
                <a:lnTo>
                  <a:pt x="251" y="181"/>
                </a:lnTo>
                <a:lnTo>
                  <a:pt x="251" y="182"/>
                </a:lnTo>
                <a:lnTo>
                  <a:pt x="251" y="182"/>
                </a:lnTo>
                <a:close/>
                <a:moveTo>
                  <a:pt x="236" y="178"/>
                </a:moveTo>
                <a:lnTo>
                  <a:pt x="236" y="178"/>
                </a:lnTo>
                <a:lnTo>
                  <a:pt x="234" y="178"/>
                </a:lnTo>
                <a:lnTo>
                  <a:pt x="233" y="178"/>
                </a:lnTo>
                <a:lnTo>
                  <a:pt x="233" y="178"/>
                </a:lnTo>
                <a:lnTo>
                  <a:pt x="233" y="179"/>
                </a:lnTo>
                <a:lnTo>
                  <a:pt x="234" y="181"/>
                </a:lnTo>
                <a:lnTo>
                  <a:pt x="234" y="181"/>
                </a:lnTo>
                <a:lnTo>
                  <a:pt x="236" y="178"/>
                </a:lnTo>
                <a:lnTo>
                  <a:pt x="236" y="178"/>
                </a:lnTo>
                <a:close/>
                <a:moveTo>
                  <a:pt x="226" y="91"/>
                </a:moveTo>
                <a:lnTo>
                  <a:pt x="226" y="91"/>
                </a:lnTo>
                <a:lnTo>
                  <a:pt x="224" y="87"/>
                </a:lnTo>
                <a:lnTo>
                  <a:pt x="224" y="87"/>
                </a:lnTo>
                <a:lnTo>
                  <a:pt x="224" y="87"/>
                </a:lnTo>
                <a:lnTo>
                  <a:pt x="224" y="87"/>
                </a:lnTo>
                <a:lnTo>
                  <a:pt x="224" y="91"/>
                </a:lnTo>
                <a:lnTo>
                  <a:pt x="224" y="91"/>
                </a:lnTo>
                <a:lnTo>
                  <a:pt x="226" y="91"/>
                </a:lnTo>
                <a:lnTo>
                  <a:pt x="226" y="91"/>
                </a:lnTo>
                <a:close/>
                <a:moveTo>
                  <a:pt x="186" y="36"/>
                </a:moveTo>
                <a:lnTo>
                  <a:pt x="186" y="36"/>
                </a:lnTo>
                <a:lnTo>
                  <a:pt x="189" y="34"/>
                </a:lnTo>
                <a:lnTo>
                  <a:pt x="189" y="34"/>
                </a:lnTo>
                <a:lnTo>
                  <a:pt x="186" y="33"/>
                </a:lnTo>
                <a:lnTo>
                  <a:pt x="186" y="33"/>
                </a:lnTo>
                <a:lnTo>
                  <a:pt x="185" y="36"/>
                </a:lnTo>
                <a:lnTo>
                  <a:pt x="185" y="36"/>
                </a:lnTo>
                <a:lnTo>
                  <a:pt x="186" y="36"/>
                </a:lnTo>
                <a:lnTo>
                  <a:pt x="186" y="36"/>
                </a:lnTo>
                <a:close/>
                <a:moveTo>
                  <a:pt x="224" y="174"/>
                </a:moveTo>
                <a:lnTo>
                  <a:pt x="224" y="174"/>
                </a:lnTo>
                <a:lnTo>
                  <a:pt x="223" y="174"/>
                </a:lnTo>
                <a:lnTo>
                  <a:pt x="222" y="176"/>
                </a:lnTo>
                <a:lnTo>
                  <a:pt x="222" y="176"/>
                </a:lnTo>
                <a:lnTo>
                  <a:pt x="223" y="178"/>
                </a:lnTo>
                <a:lnTo>
                  <a:pt x="223" y="178"/>
                </a:lnTo>
                <a:lnTo>
                  <a:pt x="224" y="174"/>
                </a:lnTo>
                <a:lnTo>
                  <a:pt x="224" y="174"/>
                </a:lnTo>
                <a:close/>
                <a:moveTo>
                  <a:pt x="118" y="259"/>
                </a:moveTo>
                <a:lnTo>
                  <a:pt x="118" y="259"/>
                </a:lnTo>
                <a:lnTo>
                  <a:pt x="118" y="253"/>
                </a:lnTo>
                <a:lnTo>
                  <a:pt x="118" y="253"/>
                </a:lnTo>
                <a:lnTo>
                  <a:pt x="116" y="255"/>
                </a:lnTo>
                <a:lnTo>
                  <a:pt x="116" y="257"/>
                </a:lnTo>
                <a:lnTo>
                  <a:pt x="116" y="257"/>
                </a:lnTo>
                <a:lnTo>
                  <a:pt x="118" y="257"/>
                </a:lnTo>
                <a:lnTo>
                  <a:pt x="118" y="257"/>
                </a:lnTo>
                <a:lnTo>
                  <a:pt x="118" y="259"/>
                </a:lnTo>
                <a:lnTo>
                  <a:pt x="118" y="259"/>
                </a:lnTo>
                <a:close/>
                <a:moveTo>
                  <a:pt x="212" y="338"/>
                </a:moveTo>
                <a:lnTo>
                  <a:pt x="212" y="338"/>
                </a:lnTo>
                <a:lnTo>
                  <a:pt x="213" y="338"/>
                </a:lnTo>
                <a:lnTo>
                  <a:pt x="213" y="338"/>
                </a:lnTo>
                <a:lnTo>
                  <a:pt x="214" y="340"/>
                </a:lnTo>
                <a:lnTo>
                  <a:pt x="214" y="340"/>
                </a:lnTo>
                <a:lnTo>
                  <a:pt x="216" y="338"/>
                </a:lnTo>
                <a:lnTo>
                  <a:pt x="216" y="338"/>
                </a:lnTo>
                <a:lnTo>
                  <a:pt x="214" y="337"/>
                </a:lnTo>
                <a:lnTo>
                  <a:pt x="214" y="336"/>
                </a:lnTo>
                <a:lnTo>
                  <a:pt x="214" y="336"/>
                </a:lnTo>
                <a:lnTo>
                  <a:pt x="213" y="337"/>
                </a:lnTo>
                <a:lnTo>
                  <a:pt x="212" y="338"/>
                </a:lnTo>
                <a:lnTo>
                  <a:pt x="212" y="338"/>
                </a:lnTo>
                <a:close/>
                <a:moveTo>
                  <a:pt x="72" y="313"/>
                </a:moveTo>
                <a:lnTo>
                  <a:pt x="72" y="313"/>
                </a:lnTo>
                <a:lnTo>
                  <a:pt x="71" y="310"/>
                </a:lnTo>
                <a:lnTo>
                  <a:pt x="71" y="310"/>
                </a:lnTo>
                <a:lnTo>
                  <a:pt x="70" y="314"/>
                </a:lnTo>
                <a:lnTo>
                  <a:pt x="70" y="314"/>
                </a:lnTo>
                <a:lnTo>
                  <a:pt x="70" y="314"/>
                </a:lnTo>
                <a:lnTo>
                  <a:pt x="70" y="314"/>
                </a:lnTo>
                <a:lnTo>
                  <a:pt x="72" y="313"/>
                </a:lnTo>
                <a:lnTo>
                  <a:pt x="72" y="313"/>
                </a:lnTo>
                <a:close/>
                <a:moveTo>
                  <a:pt x="187" y="323"/>
                </a:moveTo>
                <a:lnTo>
                  <a:pt x="187" y="323"/>
                </a:lnTo>
                <a:lnTo>
                  <a:pt x="187" y="317"/>
                </a:lnTo>
                <a:lnTo>
                  <a:pt x="187" y="317"/>
                </a:lnTo>
                <a:lnTo>
                  <a:pt x="186" y="318"/>
                </a:lnTo>
                <a:lnTo>
                  <a:pt x="186" y="318"/>
                </a:lnTo>
                <a:lnTo>
                  <a:pt x="186" y="320"/>
                </a:lnTo>
                <a:lnTo>
                  <a:pt x="186" y="320"/>
                </a:lnTo>
                <a:lnTo>
                  <a:pt x="186" y="321"/>
                </a:lnTo>
                <a:lnTo>
                  <a:pt x="187" y="323"/>
                </a:lnTo>
                <a:lnTo>
                  <a:pt x="187" y="323"/>
                </a:lnTo>
                <a:close/>
                <a:moveTo>
                  <a:pt x="256" y="236"/>
                </a:moveTo>
                <a:lnTo>
                  <a:pt x="256" y="236"/>
                </a:lnTo>
                <a:lnTo>
                  <a:pt x="257" y="236"/>
                </a:lnTo>
                <a:lnTo>
                  <a:pt x="257" y="236"/>
                </a:lnTo>
                <a:lnTo>
                  <a:pt x="257" y="235"/>
                </a:lnTo>
                <a:lnTo>
                  <a:pt x="257" y="235"/>
                </a:lnTo>
                <a:lnTo>
                  <a:pt x="259" y="230"/>
                </a:lnTo>
                <a:lnTo>
                  <a:pt x="259" y="230"/>
                </a:lnTo>
                <a:lnTo>
                  <a:pt x="257" y="232"/>
                </a:lnTo>
                <a:lnTo>
                  <a:pt x="257" y="232"/>
                </a:lnTo>
                <a:lnTo>
                  <a:pt x="256" y="236"/>
                </a:lnTo>
                <a:lnTo>
                  <a:pt x="256" y="236"/>
                </a:lnTo>
                <a:close/>
                <a:moveTo>
                  <a:pt x="61" y="208"/>
                </a:moveTo>
                <a:lnTo>
                  <a:pt x="61" y="208"/>
                </a:lnTo>
                <a:lnTo>
                  <a:pt x="64" y="208"/>
                </a:lnTo>
                <a:lnTo>
                  <a:pt x="65" y="205"/>
                </a:lnTo>
                <a:lnTo>
                  <a:pt x="65" y="205"/>
                </a:lnTo>
                <a:lnTo>
                  <a:pt x="65" y="205"/>
                </a:lnTo>
                <a:lnTo>
                  <a:pt x="65" y="205"/>
                </a:lnTo>
                <a:lnTo>
                  <a:pt x="65" y="203"/>
                </a:lnTo>
                <a:lnTo>
                  <a:pt x="65" y="203"/>
                </a:lnTo>
                <a:lnTo>
                  <a:pt x="65" y="203"/>
                </a:lnTo>
                <a:lnTo>
                  <a:pt x="65" y="203"/>
                </a:lnTo>
                <a:lnTo>
                  <a:pt x="61" y="208"/>
                </a:lnTo>
                <a:lnTo>
                  <a:pt x="61" y="208"/>
                </a:lnTo>
                <a:close/>
                <a:moveTo>
                  <a:pt x="67" y="213"/>
                </a:moveTo>
                <a:lnTo>
                  <a:pt x="67" y="213"/>
                </a:lnTo>
                <a:lnTo>
                  <a:pt x="67" y="213"/>
                </a:lnTo>
                <a:lnTo>
                  <a:pt x="67" y="213"/>
                </a:lnTo>
                <a:lnTo>
                  <a:pt x="68" y="213"/>
                </a:lnTo>
                <a:lnTo>
                  <a:pt x="68" y="213"/>
                </a:lnTo>
                <a:lnTo>
                  <a:pt x="74" y="212"/>
                </a:lnTo>
                <a:lnTo>
                  <a:pt x="74" y="212"/>
                </a:lnTo>
                <a:lnTo>
                  <a:pt x="75" y="210"/>
                </a:lnTo>
                <a:lnTo>
                  <a:pt x="75" y="210"/>
                </a:lnTo>
                <a:lnTo>
                  <a:pt x="67" y="213"/>
                </a:lnTo>
                <a:lnTo>
                  <a:pt x="67" y="213"/>
                </a:lnTo>
                <a:close/>
                <a:moveTo>
                  <a:pt x="50" y="291"/>
                </a:moveTo>
                <a:lnTo>
                  <a:pt x="50" y="291"/>
                </a:lnTo>
                <a:lnTo>
                  <a:pt x="51" y="290"/>
                </a:lnTo>
                <a:lnTo>
                  <a:pt x="50" y="287"/>
                </a:lnTo>
                <a:lnTo>
                  <a:pt x="50" y="287"/>
                </a:lnTo>
                <a:lnTo>
                  <a:pt x="48" y="290"/>
                </a:lnTo>
                <a:lnTo>
                  <a:pt x="48" y="290"/>
                </a:lnTo>
                <a:lnTo>
                  <a:pt x="50" y="291"/>
                </a:lnTo>
                <a:lnTo>
                  <a:pt x="50" y="291"/>
                </a:lnTo>
                <a:close/>
                <a:moveTo>
                  <a:pt x="105" y="341"/>
                </a:moveTo>
                <a:lnTo>
                  <a:pt x="105" y="341"/>
                </a:lnTo>
                <a:lnTo>
                  <a:pt x="105" y="341"/>
                </a:lnTo>
                <a:lnTo>
                  <a:pt x="105" y="341"/>
                </a:lnTo>
                <a:lnTo>
                  <a:pt x="102" y="345"/>
                </a:lnTo>
                <a:lnTo>
                  <a:pt x="102" y="345"/>
                </a:lnTo>
                <a:lnTo>
                  <a:pt x="104" y="347"/>
                </a:lnTo>
                <a:lnTo>
                  <a:pt x="104" y="347"/>
                </a:lnTo>
                <a:lnTo>
                  <a:pt x="105" y="341"/>
                </a:lnTo>
                <a:lnTo>
                  <a:pt x="105" y="341"/>
                </a:lnTo>
                <a:close/>
                <a:moveTo>
                  <a:pt x="74" y="138"/>
                </a:moveTo>
                <a:lnTo>
                  <a:pt x="74" y="138"/>
                </a:lnTo>
                <a:lnTo>
                  <a:pt x="74" y="129"/>
                </a:lnTo>
                <a:lnTo>
                  <a:pt x="74" y="129"/>
                </a:lnTo>
                <a:lnTo>
                  <a:pt x="74" y="134"/>
                </a:lnTo>
                <a:lnTo>
                  <a:pt x="74" y="134"/>
                </a:lnTo>
                <a:lnTo>
                  <a:pt x="74" y="137"/>
                </a:lnTo>
                <a:lnTo>
                  <a:pt x="74" y="138"/>
                </a:lnTo>
                <a:lnTo>
                  <a:pt x="74" y="138"/>
                </a:lnTo>
                <a:close/>
                <a:moveTo>
                  <a:pt x="244" y="210"/>
                </a:moveTo>
                <a:lnTo>
                  <a:pt x="244" y="210"/>
                </a:lnTo>
                <a:lnTo>
                  <a:pt x="244" y="212"/>
                </a:lnTo>
                <a:lnTo>
                  <a:pt x="244" y="212"/>
                </a:lnTo>
                <a:lnTo>
                  <a:pt x="247" y="210"/>
                </a:lnTo>
                <a:lnTo>
                  <a:pt x="247" y="210"/>
                </a:lnTo>
                <a:lnTo>
                  <a:pt x="247" y="208"/>
                </a:lnTo>
                <a:lnTo>
                  <a:pt x="247" y="208"/>
                </a:lnTo>
                <a:lnTo>
                  <a:pt x="246" y="209"/>
                </a:lnTo>
                <a:lnTo>
                  <a:pt x="244" y="210"/>
                </a:lnTo>
                <a:lnTo>
                  <a:pt x="244" y="210"/>
                </a:lnTo>
                <a:close/>
                <a:moveTo>
                  <a:pt x="189" y="13"/>
                </a:moveTo>
                <a:lnTo>
                  <a:pt x="189" y="13"/>
                </a:lnTo>
                <a:lnTo>
                  <a:pt x="189" y="14"/>
                </a:lnTo>
                <a:lnTo>
                  <a:pt x="189" y="14"/>
                </a:lnTo>
                <a:lnTo>
                  <a:pt x="195" y="17"/>
                </a:lnTo>
                <a:lnTo>
                  <a:pt x="195" y="17"/>
                </a:lnTo>
                <a:lnTo>
                  <a:pt x="196" y="16"/>
                </a:lnTo>
                <a:lnTo>
                  <a:pt x="196" y="16"/>
                </a:lnTo>
                <a:lnTo>
                  <a:pt x="196" y="16"/>
                </a:lnTo>
                <a:lnTo>
                  <a:pt x="196" y="16"/>
                </a:lnTo>
                <a:lnTo>
                  <a:pt x="189" y="13"/>
                </a:lnTo>
                <a:lnTo>
                  <a:pt x="189" y="13"/>
                </a:lnTo>
                <a:close/>
                <a:moveTo>
                  <a:pt x="17" y="202"/>
                </a:moveTo>
                <a:lnTo>
                  <a:pt x="17" y="202"/>
                </a:lnTo>
                <a:lnTo>
                  <a:pt x="14" y="206"/>
                </a:lnTo>
                <a:lnTo>
                  <a:pt x="14" y="206"/>
                </a:lnTo>
                <a:lnTo>
                  <a:pt x="14" y="208"/>
                </a:lnTo>
                <a:lnTo>
                  <a:pt x="14" y="208"/>
                </a:lnTo>
                <a:lnTo>
                  <a:pt x="14" y="208"/>
                </a:lnTo>
                <a:lnTo>
                  <a:pt x="14" y="208"/>
                </a:lnTo>
                <a:lnTo>
                  <a:pt x="14" y="206"/>
                </a:lnTo>
                <a:lnTo>
                  <a:pt x="14" y="206"/>
                </a:lnTo>
                <a:lnTo>
                  <a:pt x="16" y="205"/>
                </a:lnTo>
                <a:lnTo>
                  <a:pt x="17" y="205"/>
                </a:lnTo>
                <a:lnTo>
                  <a:pt x="17" y="205"/>
                </a:lnTo>
                <a:lnTo>
                  <a:pt x="17" y="205"/>
                </a:lnTo>
                <a:lnTo>
                  <a:pt x="17" y="205"/>
                </a:lnTo>
                <a:lnTo>
                  <a:pt x="17" y="202"/>
                </a:lnTo>
                <a:lnTo>
                  <a:pt x="17" y="202"/>
                </a:lnTo>
                <a:close/>
                <a:moveTo>
                  <a:pt x="40" y="165"/>
                </a:moveTo>
                <a:lnTo>
                  <a:pt x="40" y="165"/>
                </a:lnTo>
                <a:lnTo>
                  <a:pt x="37" y="166"/>
                </a:lnTo>
                <a:lnTo>
                  <a:pt x="37" y="166"/>
                </a:lnTo>
                <a:lnTo>
                  <a:pt x="37" y="168"/>
                </a:lnTo>
                <a:lnTo>
                  <a:pt x="37" y="168"/>
                </a:lnTo>
                <a:lnTo>
                  <a:pt x="38" y="168"/>
                </a:lnTo>
                <a:lnTo>
                  <a:pt x="38" y="168"/>
                </a:lnTo>
                <a:lnTo>
                  <a:pt x="40" y="166"/>
                </a:lnTo>
                <a:lnTo>
                  <a:pt x="40" y="165"/>
                </a:lnTo>
                <a:lnTo>
                  <a:pt x="40" y="165"/>
                </a:lnTo>
                <a:lnTo>
                  <a:pt x="40" y="165"/>
                </a:lnTo>
                <a:lnTo>
                  <a:pt x="40" y="165"/>
                </a:lnTo>
                <a:close/>
                <a:moveTo>
                  <a:pt x="202" y="156"/>
                </a:moveTo>
                <a:lnTo>
                  <a:pt x="202" y="156"/>
                </a:lnTo>
                <a:lnTo>
                  <a:pt x="202" y="154"/>
                </a:lnTo>
                <a:lnTo>
                  <a:pt x="202" y="154"/>
                </a:lnTo>
                <a:lnTo>
                  <a:pt x="199" y="154"/>
                </a:lnTo>
                <a:lnTo>
                  <a:pt x="199" y="154"/>
                </a:lnTo>
                <a:lnTo>
                  <a:pt x="199" y="155"/>
                </a:lnTo>
                <a:lnTo>
                  <a:pt x="199" y="155"/>
                </a:lnTo>
                <a:lnTo>
                  <a:pt x="202" y="156"/>
                </a:lnTo>
                <a:lnTo>
                  <a:pt x="202" y="156"/>
                </a:lnTo>
                <a:close/>
                <a:moveTo>
                  <a:pt x="224" y="240"/>
                </a:moveTo>
                <a:lnTo>
                  <a:pt x="224" y="240"/>
                </a:lnTo>
                <a:lnTo>
                  <a:pt x="224" y="252"/>
                </a:lnTo>
                <a:lnTo>
                  <a:pt x="224" y="252"/>
                </a:lnTo>
                <a:lnTo>
                  <a:pt x="224" y="249"/>
                </a:lnTo>
                <a:lnTo>
                  <a:pt x="224" y="249"/>
                </a:lnTo>
                <a:lnTo>
                  <a:pt x="226" y="246"/>
                </a:lnTo>
                <a:lnTo>
                  <a:pt x="226" y="246"/>
                </a:lnTo>
                <a:lnTo>
                  <a:pt x="224" y="240"/>
                </a:lnTo>
                <a:lnTo>
                  <a:pt x="224" y="240"/>
                </a:lnTo>
                <a:close/>
                <a:moveTo>
                  <a:pt x="246" y="114"/>
                </a:moveTo>
                <a:lnTo>
                  <a:pt x="246" y="114"/>
                </a:lnTo>
                <a:lnTo>
                  <a:pt x="247" y="112"/>
                </a:lnTo>
                <a:lnTo>
                  <a:pt x="247" y="112"/>
                </a:lnTo>
                <a:lnTo>
                  <a:pt x="247" y="110"/>
                </a:lnTo>
                <a:lnTo>
                  <a:pt x="247" y="110"/>
                </a:lnTo>
                <a:lnTo>
                  <a:pt x="244" y="111"/>
                </a:lnTo>
                <a:lnTo>
                  <a:pt x="244" y="111"/>
                </a:lnTo>
                <a:lnTo>
                  <a:pt x="246" y="114"/>
                </a:lnTo>
                <a:lnTo>
                  <a:pt x="246" y="114"/>
                </a:lnTo>
                <a:close/>
                <a:moveTo>
                  <a:pt x="178" y="360"/>
                </a:moveTo>
                <a:lnTo>
                  <a:pt x="178" y="360"/>
                </a:lnTo>
                <a:lnTo>
                  <a:pt x="175" y="360"/>
                </a:lnTo>
                <a:lnTo>
                  <a:pt x="175" y="360"/>
                </a:lnTo>
                <a:lnTo>
                  <a:pt x="170" y="361"/>
                </a:lnTo>
                <a:lnTo>
                  <a:pt x="170" y="361"/>
                </a:lnTo>
                <a:lnTo>
                  <a:pt x="175" y="361"/>
                </a:lnTo>
                <a:lnTo>
                  <a:pt x="178" y="360"/>
                </a:lnTo>
                <a:lnTo>
                  <a:pt x="178" y="360"/>
                </a:lnTo>
                <a:close/>
                <a:moveTo>
                  <a:pt x="197" y="54"/>
                </a:moveTo>
                <a:lnTo>
                  <a:pt x="197" y="54"/>
                </a:lnTo>
                <a:lnTo>
                  <a:pt x="197" y="53"/>
                </a:lnTo>
                <a:lnTo>
                  <a:pt x="197" y="50"/>
                </a:lnTo>
                <a:lnTo>
                  <a:pt x="197" y="50"/>
                </a:lnTo>
                <a:lnTo>
                  <a:pt x="196" y="51"/>
                </a:lnTo>
                <a:lnTo>
                  <a:pt x="195" y="53"/>
                </a:lnTo>
                <a:lnTo>
                  <a:pt x="195" y="53"/>
                </a:lnTo>
                <a:lnTo>
                  <a:pt x="197" y="54"/>
                </a:lnTo>
                <a:lnTo>
                  <a:pt x="197" y="54"/>
                </a:lnTo>
                <a:close/>
                <a:moveTo>
                  <a:pt x="230" y="85"/>
                </a:moveTo>
                <a:lnTo>
                  <a:pt x="230" y="85"/>
                </a:lnTo>
                <a:lnTo>
                  <a:pt x="230" y="88"/>
                </a:lnTo>
                <a:lnTo>
                  <a:pt x="230" y="88"/>
                </a:lnTo>
                <a:lnTo>
                  <a:pt x="232" y="87"/>
                </a:lnTo>
                <a:lnTo>
                  <a:pt x="232" y="87"/>
                </a:lnTo>
                <a:lnTo>
                  <a:pt x="232" y="84"/>
                </a:lnTo>
                <a:lnTo>
                  <a:pt x="232" y="84"/>
                </a:lnTo>
                <a:lnTo>
                  <a:pt x="230" y="85"/>
                </a:lnTo>
                <a:lnTo>
                  <a:pt x="230" y="85"/>
                </a:lnTo>
                <a:close/>
                <a:moveTo>
                  <a:pt x="206" y="154"/>
                </a:moveTo>
                <a:lnTo>
                  <a:pt x="206" y="154"/>
                </a:lnTo>
                <a:lnTo>
                  <a:pt x="206" y="155"/>
                </a:lnTo>
                <a:lnTo>
                  <a:pt x="206" y="155"/>
                </a:lnTo>
                <a:lnTo>
                  <a:pt x="205" y="156"/>
                </a:lnTo>
                <a:lnTo>
                  <a:pt x="205" y="156"/>
                </a:lnTo>
                <a:lnTo>
                  <a:pt x="207" y="158"/>
                </a:lnTo>
                <a:lnTo>
                  <a:pt x="207" y="158"/>
                </a:lnTo>
                <a:lnTo>
                  <a:pt x="209" y="156"/>
                </a:lnTo>
                <a:lnTo>
                  <a:pt x="209" y="156"/>
                </a:lnTo>
                <a:lnTo>
                  <a:pt x="207" y="155"/>
                </a:lnTo>
                <a:lnTo>
                  <a:pt x="207" y="154"/>
                </a:lnTo>
                <a:lnTo>
                  <a:pt x="207" y="154"/>
                </a:lnTo>
                <a:lnTo>
                  <a:pt x="206" y="154"/>
                </a:lnTo>
                <a:lnTo>
                  <a:pt x="206" y="154"/>
                </a:lnTo>
                <a:close/>
                <a:moveTo>
                  <a:pt x="45" y="43"/>
                </a:moveTo>
                <a:lnTo>
                  <a:pt x="45" y="43"/>
                </a:lnTo>
                <a:lnTo>
                  <a:pt x="38" y="50"/>
                </a:lnTo>
                <a:lnTo>
                  <a:pt x="38" y="50"/>
                </a:lnTo>
                <a:lnTo>
                  <a:pt x="45" y="44"/>
                </a:lnTo>
                <a:lnTo>
                  <a:pt x="45" y="44"/>
                </a:lnTo>
                <a:lnTo>
                  <a:pt x="45" y="43"/>
                </a:lnTo>
                <a:lnTo>
                  <a:pt x="45" y="43"/>
                </a:lnTo>
                <a:close/>
                <a:moveTo>
                  <a:pt x="106" y="357"/>
                </a:moveTo>
                <a:lnTo>
                  <a:pt x="106" y="357"/>
                </a:lnTo>
                <a:lnTo>
                  <a:pt x="108" y="355"/>
                </a:lnTo>
                <a:lnTo>
                  <a:pt x="108" y="355"/>
                </a:lnTo>
                <a:lnTo>
                  <a:pt x="104" y="354"/>
                </a:lnTo>
                <a:lnTo>
                  <a:pt x="104" y="354"/>
                </a:lnTo>
                <a:lnTo>
                  <a:pt x="104" y="355"/>
                </a:lnTo>
                <a:lnTo>
                  <a:pt x="104" y="355"/>
                </a:lnTo>
                <a:lnTo>
                  <a:pt x="105" y="357"/>
                </a:lnTo>
                <a:lnTo>
                  <a:pt x="106" y="357"/>
                </a:lnTo>
                <a:lnTo>
                  <a:pt x="106" y="357"/>
                </a:lnTo>
                <a:close/>
                <a:moveTo>
                  <a:pt x="74" y="120"/>
                </a:moveTo>
                <a:lnTo>
                  <a:pt x="74" y="120"/>
                </a:lnTo>
                <a:lnTo>
                  <a:pt x="72" y="120"/>
                </a:lnTo>
                <a:lnTo>
                  <a:pt x="72" y="120"/>
                </a:lnTo>
                <a:lnTo>
                  <a:pt x="71" y="124"/>
                </a:lnTo>
                <a:lnTo>
                  <a:pt x="71" y="124"/>
                </a:lnTo>
                <a:lnTo>
                  <a:pt x="71" y="125"/>
                </a:lnTo>
                <a:lnTo>
                  <a:pt x="71" y="127"/>
                </a:lnTo>
                <a:lnTo>
                  <a:pt x="71" y="127"/>
                </a:lnTo>
                <a:lnTo>
                  <a:pt x="74" y="120"/>
                </a:lnTo>
                <a:lnTo>
                  <a:pt x="74" y="120"/>
                </a:lnTo>
                <a:close/>
                <a:moveTo>
                  <a:pt x="87" y="212"/>
                </a:moveTo>
                <a:lnTo>
                  <a:pt x="87" y="212"/>
                </a:lnTo>
                <a:lnTo>
                  <a:pt x="82" y="213"/>
                </a:lnTo>
                <a:lnTo>
                  <a:pt x="82" y="213"/>
                </a:lnTo>
                <a:lnTo>
                  <a:pt x="84" y="213"/>
                </a:lnTo>
                <a:lnTo>
                  <a:pt x="87" y="213"/>
                </a:lnTo>
                <a:lnTo>
                  <a:pt x="87" y="213"/>
                </a:lnTo>
                <a:lnTo>
                  <a:pt x="87" y="212"/>
                </a:lnTo>
                <a:lnTo>
                  <a:pt x="87" y="212"/>
                </a:lnTo>
                <a:close/>
                <a:moveTo>
                  <a:pt x="264" y="225"/>
                </a:moveTo>
                <a:lnTo>
                  <a:pt x="264" y="225"/>
                </a:lnTo>
                <a:lnTo>
                  <a:pt x="264" y="225"/>
                </a:lnTo>
                <a:lnTo>
                  <a:pt x="264" y="225"/>
                </a:lnTo>
                <a:lnTo>
                  <a:pt x="263" y="226"/>
                </a:lnTo>
                <a:lnTo>
                  <a:pt x="263" y="226"/>
                </a:lnTo>
                <a:lnTo>
                  <a:pt x="263" y="226"/>
                </a:lnTo>
                <a:lnTo>
                  <a:pt x="263" y="229"/>
                </a:lnTo>
                <a:lnTo>
                  <a:pt x="263" y="229"/>
                </a:lnTo>
                <a:lnTo>
                  <a:pt x="263" y="229"/>
                </a:lnTo>
                <a:lnTo>
                  <a:pt x="263" y="229"/>
                </a:lnTo>
                <a:lnTo>
                  <a:pt x="264" y="226"/>
                </a:lnTo>
                <a:lnTo>
                  <a:pt x="264" y="225"/>
                </a:lnTo>
                <a:lnTo>
                  <a:pt x="264" y="225"/>
                </a:lnTo>
                <a:close/>
                <a:moveTo>
                  <a:pt x="61" y="66"/>
                </a:moveTo>
                <a:lnTo>
                  <a:pt x="61" y="66"/>
                </a:lnTo>
                <a:lnTo>
                  <a:pt x="61" y="67"/>
                </a:lnTo>
                <a:lnTo>
                  <a:pt x="61" y="67"/>
                </a:lnTo>
                <a:lnTo>
                  <a:pt x="64" y="66"/>
                </a:lnTo>
                <a:lnTo>
                  <a:pt x="64" y="66"/>
                </a:lnTo>
                <a:lnTo>
                  <a:pt x="64" y="64"/>
                </a:lnTo>
                <a:lnTo>
                  <a:pt x="64" y="64"/>
                </a:lnTo>
                <a:lnTo>
                  <a:pt x="62" y="64"/>
                </a:lnTo>
                <a:lnTo>
                  <a:pt x="62" y="64"/>
                </a:lnTo>
                <a:lnTo>
                  <a:pt x="61" y="66"/>
                </a:lnTo>
                <a:lnTo>
                  <a:pt x="61" y="66"/>
                </a:lnTo>
                <a:close/>
                <a:moveTo>
                  <a:pt x="55" y="219"/>
                </a:moveTo>
                <a:lnTo>
                  <a:pt x="55" y="219"/>
                </a:lnTo>
                <a:lnTo>
                  <a:pt x="55" y="219"/>
                </a:lnTo>
                <a:lnTo>
                  <a:pt x="55" y="219"/>
                </a:lnTo>
                <a:lnTo>
                  <a:pt x="58" y="218"/>
                </a:lnTo>
                <a:lnTo>
                  <a:pt x="58" y="218"/>
                </a:lnTo>
                <a:lnTo>
                  <a:pt x="58" y="216"/>
                </a:lnTo>
                <a:lnTo>
                  <a:pt x="58" y="216"/>
                </a:lnTo>
                <a:lnTo>
                  <a:pt x="55" y="216"/>
                </a:lnTo>
                <a:lnTo>
                  <a:pt x="55" y="216"/>
                </a:lnTo>
                <a:lnTo>
                  <a:pt x="55" y="219"/>
                </a:lnTo>
                <a:lnTo>
                  <a:pt x="55" y="219"/>
                </a:lnTo>
                <a:close/>
                <a:moveTo>
                  <a:pt x="259" y="192"/>
                </a:moveTo>
                <a:lnTo>
                  <a:pt x="259" y="192"/>
                </a:lnTo>
                <a:lnTo>
                  <a:pt x="256" y="196"/>
                </a:lnTo>
                <a:lnTo>
                  <a:pt x="256" y="196"/>
                </a:lnTo>
                <a:lnTo>
                  <a:pt x="259" y="196"/>
                </a:lnTo>
                <a:lnTo>
                  <a:pt x="259" y="196"/>
                </a:lnTo>
                <a:lnTo>
                  <a:pt x="259" y="192"/>
                </a:lnTo>
                <a:lnTo>
                  <a:pt x="259" y="192"/>
                </a:lnTo>
                <a:close/>
                <a:moveTo>
                  <a:pt x="196" y="165"/>
                </a:moveTo>
                <a:lnTo>
                  <a:pt x="196" y="165"/>
                </a:lnTo>
                <a:lnTo>
                  <a:pt x="192" y="165"/>
                </a:lnTo>
                <a:lnTo>
                  <a:pt x="192" y="165"/>
                </a:lnTo>
                <a:lnTo>
                  <a:pt x="192" y="165"/>
                </a:lnTo>
                <a:lnTo>
                  <a:pt x="192" y="165"/>
                </a:lnTo>
                <a:lnTo>
                  <a:pt x="196" y="168"/>
                </a:lnTo>
                <a:lnTo>
                  <a:pt x="196" y="168"/>
                </a:lnTo>
                <a:lnTo>
                  <a:pt x="196" y="166"/>
                </a:lnTo>
                <a:lnTo>
                  <a:pt x="196" y="166"/>
                </a:lnTo>
                <a:lnTo>
                  <a:pt x="196" y="165"/>
                </a:lnTo>
                <a:lnTo>
                  <a:pt x="196" y="165"/>
                </a:lnTo>
                <a:close/>
                <a:moveTo>
                  <a:pt x="28" y="93"/>
                </a:moveTo>
                <a:lnTo>
                  <a:pt x="28" y="93"/>
                </a:lnTo>
                <a:lnTo>
                  <a:pt x="31" y="91"/>
                </a:lnTo>
                <a:lnTo>
                  <a:pt x="31" y="91"/>
                </a:lnTo>
                <a:lnTo>
                  <a:pt x="31" y="91"/>
                </a:lnTo>
                <a:lnTo>
                  <a:pt x="31" y="91"/>
                </a:lnTo>
                <a:lnTo>
                  <a:pt x="33" y="88"/>
                </a:lnTo>
                <a:lnTo>
                  <a:pt x="33" y="88"/>
                </a:lnTo>
                <a:lnTo>
                  <a:pt x="30" y="90"/>
                </a:lnTo>
                <a:lnTo>
                  <a:pt x="28" y="93"/>
                </a:lnTo>
                <a:lnTo>
                  <a:pt x="28" y="93"/>
                </a:lnTo>
                <a:close/>
                <a:moveTo>
                  <a:pt x="232" y="264"/>
                </a:moveTo>
                <a:lnTo>
                  <a:pt x="232" y="264"/>
                </a:lnTo>
                <a:lnTo>
                  <a:pt x="232" y="263"/>
                </a:lnTo>
                <a:lnTo>
                  <a:pt x="232" y="263"/>
                </a:lnTo>
                <a:lnTo>
                  <a:pt x="233" y="260"/>
                </a:lnTo>
                <a:lnTo>
                  <a:pt x="233" y="260"/>
                </a:lnTo>
                <a:lnTo>
                  <a:pt x="233" y="257"/>
                </a:lnTo>
                <a:lnTo>
                  <a:pt x="233" y="257"/>
                </a:lnTo>
                <a:lnTo>
                  <a:pt x="232" y="262"/>
                </a:lnTo>
                <a:lnTo>
                  <a:pt x="232" y="264"/>
                </a:lnTo>
                <a:lnTo>
                  <a:pt x="232" y="264"/>
                </a:lnTo>
                <a:close/>
                <a:moveTo>
                  <a:pt x="55" y="310"/>
                </a:moveTo>
                <a:lnTo>
                  <a:pt x="55" y="310"/>
                </a:lnTo>
                <a:lnTo>
                  <a:pt x="52" y="313"/>
                </a:lnTo>
                <a:lnTo>
                  <a:pt x="52" y="313"/>
                </a:lnTo>
                <a:lnTo>
                  <a:pt x="54" y="314"/>
                </a:lnTo>
                <a:lnTo>
                  <a:pt x="54" y="314"/>
                </a:lnTo>
                <a:lnTo>
                  <a:pt x="54" y="313"/>
                </a:lnTo>
                <a:lnTo>
                  <a:pt x="54" y="313"/>
                </a:lnTo>
                <a:lnTo>
                  <a:pt x="55" y="311"/>
                </a:lnTo>
                <a:lnTo>
                  <a:pt x="55" y="311"/>
                </a:lnTo>
                <a:lnTo>
                  <a:pt x="55" y="310"/>
                </a:lnTo>
                <a:lnTo>
                  <a:pt x="55" y="310"/>
                </a:lnTo>
                <a:close/>
                <a:moveTo>
                  <a:pt x="115" y="232"/>
                </a:moveTo>
                <a:lnTo>
                  <a:pt x="115" y="232"/>
                </a:lnTo>
                <a:lnTo>
                  <a:pt x="112" y="233"/>
                </a:lnTo>
                <a:lnTo>
                  <a:pt x="112" y="236"/>
                </a:lnTo>
                <a:lnTo>
                  <a:pt x="112" y="236"/>
                </a:lnTo>
                <a:lnTo>
                  <a:pt x="114" y="235"/>
                </a:lnTo>
                <a:lnTo>
                  <a:pt x="115" y="232"/>
                </a:lnTo>
                <a:lnTo>
                  <a:pt x="115" y="232"/>
                </a:lnTo>
                <a:close/>
                <a:moveTo>
                  <a:pt x="74" y="291"/>
                </a:moveTo>
                <a:lnTo>
                  <a:pt x="74" y="291"/>
                </a:lnTo>
                <a:lnTo>
                  <a:pt x="68" y="283"/>
                </a:lnTo>
                <a:lnTo>
                  <a:pt x="68" y="283"/>
                </a:lnTo>
                <a:lnTo>
                  <a:pt x="68" y="283"/>
                </a:lnTo>
                <a:lnTo>
                  <a:pt x="68" y="283"/>
                </a:lnTo>
                <a:lnTo>
                  <a:pt x="70" y="289"/>
                </a:lnTo>
                <a:lnTo>
                  <a:pt x="74" y="291"/>
                </a:lnTo>
                <a:lnTo>
                  <a:pt x="74" y="291"/>
                </a:lnTo>
                <a:close/>
                <a:moveTo>
                  <a:pt x="54" y="111"/>
                </a:moveTo>
                <a:lnTo>
                  <a:pt x="54" y="111"/>
                </a:lnTo>
                <a:lnTo>
                  <a:pt x="52" y="112"/>
                </a:lnTo>
                <a:lnTo>
                  <a:pt x="54" y="115"/>
                </a:lnTo>
                <a:lnTo>
                  <a:pt x="54" y="115"/>
                </a:lnTo>
                <a:lnTo>
                  <a:pt x="55" y="112"/>
                </a:lnTo>
                <a:lnTo>
                  <a:pt x="55" y="112"/>
                </a:lnTo>
                <a:lnTo>
                  <a:pt x="55" y="112"/>
                </a:lnTo>
                <a:lnTo>
                  <a:pt x="54" y="111"/>
                </a:lnTo>
                <a:lnTo>
                  <a:pt x="54" y="111"/>
                </a:lnTo>
                <a:close/>
                <a:moveTo>
                  <a:pt x="219" y="185"/>
                </a:moveTo>
                <a:lnTo>
                  <a:pt x="219" y="185"/>
                </a:lnTo>
                <a:lnTo>
                  <a:pt x="219" y="185"/>
                </a:lnTo>
                <a:lnTo>
                  <a:pt x="219" y="185"/>
                </a:lnTo>
                <a:lnTo>
                  <a:pt x="220" y="183"/>
                </a:lnTo>
                <a:lnTo>
                  <a:pt x="220" y="183"/>
                </a:lnTo>
                <a:lnTo>
                  <a:pt x="220" y="182"/>
                </a:lnTo>
                <a:lnTo>
                  <a:pt x="220" y="182"/>
                </a:lnTo>
                <a:lnTo>
                  <a:pt x="219" y="181"/>
                </a:lnTo>
                <a:lnTo>
                  <a:pt x="219" y="181"/>
                </a:lnTo>
                <a:lnTo>
                  <a:pt x="217" y="181"/>
                </a:lnTo>
                <a:lnTo>
                  <a:pt x="217" y="182"/>
                </a:lnTo>
                <a:lnTo>
                  <a:pt x="217" y="182"/>
                </a:lnTo>
                <a:lnTo>
                  <a:pt x="219" y="185"/>
                </a:lnTo>
                <a:lnTo>
                  <a:pt x="219" y="185"/>
                </a:lnTo>
                <a:close/>
                <a:moveTo>
                  <a:pt x="82" y="189"/>
                </a:moveTo>
                <a:lnTo>
                  <a:pt x="82" y="189"/>
                </a:lnTo>
                <a:lnTo>
                  <a:pt x="82" y="189"/>
                </a:lnTo>
                <a:lnTo>
                  <a:pt x="82" y="189"/>
                </a:lnTo>
                <a:lnTo>
                  <a:pt x="82" y="192"/>
                </a:lnTo>
                <a:lnTo>
                  <a:pt x="82" y="192"/>
                </a:lnTo>
                <a:lnTo>
                  <a:pt x="84" y="192"/>
                </a:lnTo>
                <a:lnTo>
                  <a:pt x="84" y="192"/>
                </a:lnTo>
                <a:lnTo>
                  <a:pt x="87" y="195"/>
                </a:lnTo>
                <a:lnTo>
                  <a:pt x="87" y="195"/>
                </a:lnTo>
                <a:lnTo>
                  <a:pt x="87" y="193"/>
                </a:lnTo>
                <a:lnTo>
                  <a:pt x="87" y="193"/>
                </a:lnTo>
                <a:lnTo>
                  <a:pt x="82" y="189"/>
                </a:lnTo>
                <a:lnTo>
                  <a:pt x="82" y="189"/>
                </a:lnTo>
                <a:close/>
                <a:moveTo>
                  <a:pt x="227" y="58"/>
                </a:moveTo>
                <a:lnTo>
                  <a:pt x="227" y="58"/>
                </a:lnTo>
                <a:lnTo>
                  <a:pt x="229" y="57"/>
                </a:lnTo>
                <a:lnTo>
                  <a:pt x="229" y="57"/>
                </a:lnTo>
                <a:lnTo>
                  <a:pt x="227" y="56"/>
                </a:lnTo>
                <a:lnTo>
                  <a:pt x="226" y="54"/>
                </a:lnTo>
                <a:lnTo>
                  <a:pt x="226" y="54"/>
                </a:lnTo>
                <a:lnTo>
                  <a:pt x="224" y="56"/>
                </a:lnTo>
                <a:lnTo>
                  <a:pt x="224" y="56"/>
                </a:lnTo>
                <a:lnTo>
                  <a:pt x="227" y="58"/>
                </a:lnTo>
                <a:lnTo>
                  <a:pt x="227" y="58"/>
                </a:lnTo>
                <a:close/>
                <a:moveTo>
                  <a:pt x="256" y="290"/>
                </a:moveTo>
                <a:lnTo>
                  <a:pt x="256" y="290"/>
                </a:lnTo>
                <a:lnTo>
                  <a:pt x="259" y="284"/>
                </a:lnTo>
                <a:lnTo>
                  <a:pt x="259" y="284"/>
                </a:lnTo>
                <a:lnTo>
                  <a:pt x="257" y="287"/>
                </a:lnTo>
                <a:lnTo>
                  <a:pt x="256" y="290"/>
                </a:lnTo>
                <a:lnTo>
                  <a:pt x="256" y="290"/>
                </a:lnTo>
                <a:close/>
                <a:moveTo>
                  <a:pt x="35" y="110"/>
                </a:moveTo>
                <a:lnTo>
                  <a:pt x="35" y="110"/>
                </a:lnTo>
                <a:lnTo>
                  <a:pt x="35" y="107"/>
                </a:lnTo>
                <a:lnTo>
                  <a:pt x="35" y="107"/>
                </a:lnTo>
                <a:lnTo>
                  <a:pt x="34" y="108"/>
                </a:lnTo>
                <a:lnTo>
                  <a:pt x="33" y="110"/>
                </a:lnTo>
                <a:lnTo>
                  <a:pt x="33" y="110"/>
                </a:lnTo>
                <a:lnTo>
                  <a:pt x="35" y="110"/>
                </a:lnTo>
                <a:lnTo>
                  <a:pt x="35" y="110"/>
                </a:lnTo>
                <a:close/>
                <a:moveTo>
                  <a:pt x="92" y="29"/>
                </a:moveTo>
                <a:lnTo>
                  <a:pt x="92" y="29"/>
                </a:lnTo>
                <a:lnTo>
                  <a:pt x="91" y="31"/>
                </a:lnTo>
                <a:lnTo>
                  <a:pt x="89" y="34"/>
                </a:lnTo>
                <a:lnTo>
                  <a:pt x="89" y="34"/>
                </a:lnTo>
                <a:lnTo>
                  <a:pt x="91" y="33"/>
                </a:lnTo>
                <a:lnTo>
                  <a:pt x="91" y="33"/>
                </a:lnTo>
                <a:lnTo>
                  <a:pt x="92" y="29"/>
                </a:lnTo>
                <a:lnTo>
                  <a:pt x="92" y="29"/>
                </a:lnTo>
                <a:close/>
                <a:moveTo>
                  <a:pt x="16" y="139"/>
                </a:moveTo>
                <a:lnTo>
                  <a:pt x="16" y="139"/>
                </a:lnTo>
                <a:lnTo>
                  <a:pt x="17" y="138"/>
                </a:lnTo>
                <a:lnTo>
                  <a:pt x="17" y="138"/>
                </a:lnTo>
                <a:lnTo>
                  <a:pt x="17" y="138"/>
                </a:lnTo>
                <a:lnTo>
                  <a:pt x="17" y="135"/>
                </a:lnTo>
                <a:lnTo>
                  <a:pt x="17" y="135"/>
                </a:lnTo>
                <a:lnTo>
                  <a:pt x="17" y="134"/>
                </a:lnTo>
                <a:lnTo>
                  <a:pt x="17" y="134"/>
                </a:lnTo>
                <a:lnTo>
                  <a:pt x="17" y="134"/>
                </a:lnTo>
                <a:lnTo>
                  <a:pt x="17" y="134"/>
                </a:lnTo>
                <a:lnTo>
                  <a:pt x="16" y="135"/>
                </a:lnTo>
                <a:lnTo>
                  <a:pt x="16" y="135"/>
                </a:lnTo>
                <a:lnTo>
                  <a:pt x="16" y="139"/>
                </a:lnTo>
                <a:lnTo>
                  <a:pt x="16" y="139"/>
                </a:lnTo>
                <a:close/>
                <a:moveTo>
                  <a:pt x="31" y="259"/>
                </a:moveTo>
                <a:lnTo>
                  <a:pt x="31" y="259"/>
                </a:lnTo>
                <a:lnTo>
                  <a:pt x="31" y="260"/>
                </a:lnTo>
                <a:lnTo>
                  <a:pt x="31" y="262"/>
                </a:lnTo>
                <a:lnTo>
                  <a:pt x="31" y="262"/>
                </a:lnTo>
                <a:lnTo>
                  <a:pt x="33" y="264"/>
                </a:lnTo>
                <a:lnTo>
                  <a:pt x="33" y="264"/>
                </a:lnTo>
                <a:lnTo>
                  <a:pt x="33" y="264"/>
                </a:lnTo>
                <a:lnTo>
                  <a:pt x="33" y="264"/>
                </a:lnTo>
                <a:lnTo>
                  <a:pt x="33" y="264"/>
                </a:lnTo>
                <a:lnTo>
                  <a:pt x="33" y="264"/>
                </a:lnTo>
                <a:lnTo>
                  <a:pt x="31" y="259"/>
                </a:lnTo>
                <a:lnTo>
                  <a:pt x="31" y="259"/>
                </a:lnTo>
                <a:close/>
                <a:moveTo>
                  <a:pt x="212" y="145"/>
                </a:moveTo>
                <a:lnTo>
                  <a:pt x="212" y="145"/>
                </a:lnTo>
                <a:lnTo>
                  <a:pt x="206" y="145"/>
                </a:lnTo>
                <a:lnTo>
                  <a:pt x="206" y="145"/>
                </a:lnTo>
                <a:lnTo>
                  <a:pt x="210" y="147"/>
                </a:lnTo>
                <a:lnTo>
                  <a:pt x="210" y="147"/>
                </a:lnTo>
                <a:lnTo>
                  <a:pt x="212" y="145"/>
                </a:lnTo>
                <a:lnTo>
                  <a:pt x="212" y="145"/>
                </a:lnTo>
                <a:close/>
                <a:moveTo>
                  <a:pt x="213" y="307"/>
                </a:moveTo>
                <a:lnTo>
                  <a:pt x="213" y="307"/>
                </a:lnTo>
                <a:lnTo>
                  <a:pt x="210" y="311"/>
                </a:lnTo>
                <a:lnTo>
                  <a:pt x="210" y="311"/>
                </a:lnTo>
                <a:lnTo>
                  <a:pt x="212" y="311"/>
                </a:lnTo>
                <a:lnTo>
                  <a:pt x="212" y="311"/>
                </a:lnTo>
                <a:lnTo>
                  <a:pt x="213" y="309"/>
                </a:lnTo>
                <a:lnTo>
                  <a:pt x="213" y="309"/>
                </a:lnTo>
                <a:lnTo>
                  <a:pt x="213" y="307"/>
                </a:lnTo>
                <a:lnTo>
                  <a:pt x="213" y="307"/>
                </a:lnTo>
                <a:close/>
                <a:moveTo>
                  <a:pt x="206" y="165"/>
                </a:moveTo>
                <a:lnTo>
                  <a:pt x="206" y="165"/>
                </a:lnTo>
                <a:lnTo>
                  <a:pt x="210" y="166"/>
                </a:lnTo>
                <a:lnTo>
                  <a:pt x="210" y="166"/>
                </a:lnTo>
                <a:lnTo>
                  <a:pt x="210" y="165"/>
                </a:lnTo>
                <a:lnTo>
                  <a:pt x="210" y="165"/>
                </a:lnTo>
                <a:lnTo>
                  <a:pt x="207" y="164"/>
                </a:lnTo>
                <a:lnTo>
                  <a:pt x="207" y="164"/>
                </a:lnTo>
                <a:lnTo>
                  <a:pt x="206" y="165"/>
                </a:lnTo>
                <a:lnTo>
                  <a:pt x="206" y="165"/>
                </a:lnTo>
                <a:lnTo>
                  <a:pt x="206" y="165"/>
                </a:lnTo>
                <a:lnTo>
                  <a:pt x="206" y="165"/>
                </a:lnTo>
                <a:close/>
                <a:moveTo>
                  <a:pt x="199" y="75"/>
                </a:moveTo>
                <a:lnTo>
                  <a:pt x="199" y="75"/>
                </a:lnTo>
                <a:lnTo>
                  <a:pt x="196" y="73"/>
                </a:lnTo>
                <a:lnTo>
                  <a:pt x="195" y="71"/>
                </a:lnTo>
                <a:lnTo>
                  <a:pt x="195" y="71"/>
                </a:lnTo>
                <a:lnTo>
                  <a:pt x="199" y="75"/>
                </a:lnTo>
                <a:lnTo>
                  <a:pt x="199" y="75"/>
                </a:lnTo>
                <a:close/>
                <a:moveTo>
                  <a:pt x="101" y="318"/>
                </a:moveTo>
                <a:lnTo>
                  <a:pt x="101" y="318"/>
                </a:lnTo>
                <a:lnTo>
                  <a:pt x="95" y="316"/>
                </a:lnTo>
                <a:lnTo>
                  <a:pt x="95" y="316"/>
                </a:lnTo>
                <a:lnTo>
                  <a:pt x="98" y="317"/>
                </a:lnTo>
                <a:lnTo>
                  <a:pt x="98" y="317"/>
                </a:lnTo>
                <a:lnTo>
                  <a:pt x="99" y="318"/>
                </a:lnTo>
                <a:lnTo>
                  <a:pt x="101" y="318"/>
                </a:lnTo>
                <a:lnTo>
                  <a:pt x="101" y="318"/>
                </a:lnTo>
                <a:close/>
                <a:moveTo>
                  <a:pt x="82" y="303"/>
                </a:moveTo>
                <a:lnTo>
                  <a:pt x="82" y="303"/>
                </a:lnTo>
                <a:lnTo>
                  <a:pt x="77" y="299"/>
                </a:lnTo>
                <a:lnTo>
                  <a:pt x="77" y="299"/>
                </a:lnTo>
                <a:lnTo>
                  <a:pt x="77" y="299"/>
                </a:lnTo>
                <a:lnTo>
                  <a:pt x="77" y="299"/>
                </a:lnTo>
                <a:lnTo>
                  <a:pt x="77" y="300"/>
                </a:lnTo>
                <a:lnTo>
                  <a:pt x="77" y="300"/>
                </a:lnTo>
                <a:lnTo>
                  <a:pt x="79" y="303"/>
                </a:lnTo>
                <a:lnTo>
                  <a:pt x="79" y="303"/>
                </a:lnTo>
                <a:lnTo>
                  <a:pt x="81" y="303"/>
                </a:lnTo>
                <a:lnTo>
                  <a:pt x="82" y="303"/>
                </a:lnTo>
                <a:lnTo>
                  <a:pt x="82" y="303"/>
                </a:lnTo>
                <a:close/>
                <a:moveTo>
                  <a:pt x="70" y="114"/>
                </a:moveTo>
                <a:lnTo>
                  <a:pt x="70" y="114"/>
                </a:lnTo>
                <a:lnTo>
                  <a:pt x="70" y="114"/>
                </a:lnTo>
                <a:lnTo>
                  <a:pt x="70" y="114"/>
                </a:lnTo>
                <a:lnTo>
                  <a:pt x="68" y="115"/>
                </a:lnTo>
                <a:lnTo>
                  <a:pt x="68" y="115"/>
                </a:lnTo>
                <a:lnTo>
                  <a:pt x="68" y="121"/>
                </a:lnTo>
                <a:lnTo>
                  <a:pt x="68" y="121"/>
                </a:lnTo>
                <a:lnTo>
                  <a:pt x="68" y="121"/>
                </a:lnTo>
                <a:lnTo>
                  <a:pt x="68" y="121"/>
                </a:lnTo>
                <a:lnTo>
                  <a:pt x="70" y="114"/>
                </a:lnTo>
                <a:lnTo>
                  <a:pt x="70" y="114"/>
                </a:lnTo>
                <a:close/>
                <a:moveTo>
                  <a:pt x="200" y="151"/>
                </a:moveTo>
                <a:lnTo>
                  <a:pt x="200" y="151"/>
                </a:lnTo>
                <a:lnTo>
                  <a:pt x="203" y="152"/>
                </a:lnTo>
                <a:lnTo>
                  <a:pt x="203" y="152"/>
                </a:lnTo>
                <a:lnTo>
                  <a:pt x="203" y="151"/>
                </a:lnTo>
                <a:lnTo>
                  <a:pt x="203" y="151"/>
                </a:lnTo>
                <a:lnTo>
                  <a:pt x="202" y="149"/>
                </a:lnTo>
                <a:lnTo>
                  <a:pt x="202" y="149"/>
                </a:lnTo>
                <a:lnTo>
                  <a:pt x="200" y="149"/>
                </a:lnTo>
                <a:lnTo>
                  <a:pt x="200" y="149"/>
                </a:lnTo>
                <a:lnTo>
                  <a:pt x="200" y="151"/>
                </a:lnTo>
                <a:lnTo>
                  <a:pt x="200" y="151"/>
                </a:lnTo>
                <a:lnTo>
                  <a:pt x="200" y="151"/>
                </a:lnTo>
                <a:lnTo>
                  <a:pt x="200" y="151"/>
                </a:lnTo>
                <a:close/>
                <a:moveTo>
                  <a:pt x="224" y="125"/>
                </a:moveTo>
                <a:lnTo>
                  <a:pt x="224" y="125"/>
                </a:lnTo>
                <a:lnTo>
                  <a:pt x="226" y="125"/>
                </a:lnTo>
                <a:lnTo>
                  <a:pt x="226" y="122"/>
                </a:lnTo>
                <a:lnTo>
                  <a:pt x="226" y="122"/>
                </a:lnTo>
                <a:lnTo>
                  <a:pt x="224" y="124"/>
                </a:lnTo>
                <a:lnTo>
                  <a:pt x="224" y="124"/>
                </a:lnTo>
                <a:lnTo>
                  <a:pt x="224" y="125"/>
                </a:lnTo>
                <a:lnTo>
                  <a:pt x="224" y="125"/>
                </a:lnTo>
                <a:close/>
                <a:moveTo>
                  <a:pt x="236" y="182"/>
                </a:moveTo>
                <a:lnTo>
                  <a:pt x="236" y="182"/>
                </a:lnTo>
                <a:lnTo>
                  <a:pt x="239" y="181"/>
                </a:lnTo>
                <a:lnTo>
                  <a:pt x="240" y="178"/>
                </a:lnTo>
                <a:lnTo>
                  <a:pt x="240" y="178"/>
                </a:lnTo>
                <a:lnTo>
                  <a:pt x="239" y="178"/>
                </a:lnTo>
                <a:lnTo>
                  <a:pt x="239" y="178"/>
                </a:lnTo>
                <a:lnTo>
                  <a:pt x="236" y="182"/>
                </a:lnTo>
                <a:lnTo>
                  <a:pt x="236" y="182"/>
                </a:lnTo>
                <a:close/>
                <a:moveTo>
                  <a:pt x="21" y="199"/>
                </a:moveTo>
                <a:lnTo>
                  <a:pt x="21" y="199"/>
                </a:lnTo>
                <a:lnTo>
                  <a:pt x="18" y="201"/>
                </a:lnTo>
                <a:lnTo>
                  <a:pt x="18" y="203"/>
                </a:lnTo>
                <a:lnTo>
                  <a:pt x="18" y="203"/>
                </a:lnTo>
                <a:lnTo>
                  <a:pt x="20" y="202"/>
                </a:lnTo>
                <a:lnTo>
                  <a:pt x="20" y="202"/>
                </a:lnTo>
                <a:lnTo>
                  <a:pt x="21" y="201"/>
                </a:lnTo>
                <a:lnTo>
                  <a:pt x="21" y="199"/>
                </a:lnTo>
                <a:lnTo>
                  <a:pt x="21" y="199"/>
                </a:lnTo>
                <a:close/>
                <a:moveTo>
                  <a:pt x="240" y="138"/>
                </a:moveTo>
                <a:lnTo>
                  <a:pt x="240" y="138"/>
                </a:lnTo>
                <a:lnTo>
                  <a:pt x="239" y="139"/>
                </a:lnTo>
                <a:lnTo>
                  <a:pt x="239" y="141"/>
                </a:lnTo>
                <a:lnTo>
                  <a:pt x="239" y="141"/>
                </a:lnTo>
                <a:lnTo>
                  <a:pt x="239" y="142"/>
                </a:lnTo>
                <a:lnTo>
                  <a:pt x="239" y="142"/>
                </a:lnTo>
                <a:lnTo>
                  <a:pt x="240" y="141"/>
                </a:lnTo>
                <a:lnTo>
                  <a:pt x="240" y="141"/>
                </a:lnTo>
                <a:lnTo>
                  <a:pt x="240" y="138"/>
                </a:lnTo>
                <a:lnTo>
                  <a:pt x="240" y="138"/>
                </a:lnTo>
                <a:close/>
                <a:moveTo>
                  <a:pt x="233" y="97"/>
                </a:moveTo>
                <a:lnTo>
                  <a:pt x="233" y="97"/>
                </a:lnTo>
                <a:lnTo>
                  <a:pt x="233" y="98"/>
                </a:lnTo>
                <a:lnTo>
                  <a:pt x="233" y="98"/>
                </a:lnTo>
                <a:lnTo>
                  <a:pt x="236" y="97"/>
                </a:lnTo>
                <a:lnTo>
                  <a:pt x="236" y="97"/>
                </a:lnTo>
                <a:lnTo>
                  <a:pt x="236" y="95"/>
                </a:lnTo>
                <a:lnTo>
                  <a:pt x="236" y="95"/>
                </a:lnTo>
                <a:lnTo>
                  <a:pt x="233" y="97"/>
                </a:lnTo>
                <a:lnTo>
                  <a:pt x="233" y="97"/>
                </a:lnTo>
                <a:close/>
                <a:moveTo>
                  <a:pt x="92" y="355"/>
                </a:moveTo>
                <a:lnTo>
                  <a:pt x="92" y="355"/>
                </a:lnTo>
                <a:lnTo>
                  <a:pt x="92" y="355"/>
                </a:lnTo>
                <a:lnTo>
                  <a:pt x="92" y="355"/>
                </a:lnTo>
                <a:lnTo>
                  <a:pt x="89" y="354"/>
                </a:lnTo>
                <a:lnTo>
                  <a:pt x="89" y="354"/>
                </a:lnTo>
                <a:lnTo>
                  <a:pt x="88" y="354"/>
                </a:lnTo>
                <a:lnTo>
                  <a:pt x="88" y="354"/>
                </a:lnTo>
                <a:lnTo>
                  <a:pt x="88" y="354"/>
                </a:lnTo>
                <a:lnTo>
                  <a:pt x="92" y="355"/>
                </a:lnTo>
                <a:lnTo>
                  <a:pt x="92" y="355"/>
                </a:lnTo>
                <a:close/>
                <a:moveTo>
                  <a:pt x="173" y="321"/>
                </a:moveTo>
                <a:lnTo>
                  <a:pt x="173" y="321"/>
                </a:lnTo>
                <a:lnTo>
                  <a:pt x="172" y="317"/>
                </a:lnTo>
                <a:lnTo>
                  <a:pt x="170" y="313"/>
                </a:lnTo>
                <a:lnTo>
                  <a:pt x="170" y="313"/>
                </a:lnTo>
                <a:lnTo>
                  <a:pt x="173" y="321"/>
                </a:lnTo>
                <a:lnTo>
                  <a:pt x="173" y="321"/>
                </a:lnTo>
                <a:close/>
                <a:moveTo>
                  <a:pt x="70" y="175"/>
                </a:moveTo>
                <a:lnTo>
                  <a:pt x="70" y="175"/>
                </a:lnTo>
                <a:lnTo>
                  <a:pt x="72" y="181"/>
                </a:lnTo>
                <a:lnTo>
                  <a:pt x="72" y="181"/>
                </a:lnTo>
                <a:lnTo>
                  <a:pt x="72" y="178"/>
                </a:lnTo>
                <a:lnTo>
                  <a:pt x="70" y="175"/>
                </a:lnTo>
                <a:lnTo>
                  <a:pt x="70" y="175"/>
                </a:lnTo>
                <a:close/>
                <a:moveTo>
                  <a:pt x="256" y="101"/>
                </a:moveTo>
                <a:lnTo>
                  <a:pt x="256" y="101"/>
                </a:lnTo>
                <a:lnTo>
                  <a:pt x="256" y="102"/>
                </a:lnTo>
                <a:lnTo>
                  <a:pt x="256" y="102"/>
                </a:lnTo>
                <a:lnTo>
                  <a:pt x="257" y="110"/>
                </a:lnTo>
                <a:lnTo>
                  <a:pt x="257" y="110"/>
                </a:lnTo>
                <a:lnTo>
                  <a:pt x="257" y="110"/>
                </a:lnTo>
                <a:lnTo>
                  <a:pt x="257" y="110"/>
                </a:lnTo>
                <a:lnTo>
                  <a:pt x="256" y="101"/>
                </a:lnTo>
                <a:lnTo>
                  <a:pt x="256" y="101"/>
                </a:lnTo>
                <a:close/>
                <a:moveTo>
                  <a:pt x="243" y="154"/>
                </a:moveTo>
                <a:lnTo>
                  <a:pt x="243" y="154"/>
                </a:lnTo>
                <a:lnTo>
                  <a:pt x="243" y="156"/>
                </a:lnTo>
                <a:lnTo>
                  <a:pt x="243" y="156"/>
                </a:lnTo>
                <a:lnTo>
                  <a:pt x="244" y="156"/>
                </a:lnTo>
                <a:lnTo>
                  <a:pt x="244" y="156"/>
                </a:lnTo>
                <a:lnTo>
                  <a:pt x="244" y="152"/>
                </a:lnTo>
                <a:lnTo>
                  <a:pt x="244" y="152"/>
                </a:lnTo>
                <a:lnTo>
                  <a:pt x="243" y="154"/>
                </a:lnTo>
                <a:lnTo>
                  <a:pt x="243" y="154"/>
                </a:lnTo>
                <a:close/>
                <a:moveTo>
                  <a:pt x="34" y="115"/>
                </a:moveTo>
                <a:lnTo>
                  <a:pt x="34" y="115"/>
                </a:lnTo>
                <a:lnTo>
                  <a:pt x="34" y="114"/>
                </a:lnTo>
                <a:lnTo>
                  <a:pt x="35" y="111"/>
                </a:lnTo>
                <a:lnTo>
                  <a:pt x="35" y="111"/>
                </a:lnTo>
                <a:lnTo>
                  <a:pt x="33" y="111"/>
                </a:lnTo>
                <a:lnTo>
                  <a:pt x="33" y="111"/>
                </a:lnTo>
                <a:lnTo>
                  <a:pt x="34" y="115"/>
                </a:lnTo>
                <a:lnTo>
                  <a:pt x="34" y="115"/>
                </a:lnTo>
                <a:close/>
                <a:moveTo>
                  <a:pt x="111" y="358"/>
                </a:moveTo>
                <a:lnTo>
                  <a:pt x="111" y="358"/>
                </a:lnTo>
                <a:lnTo>
                  <a:pt x="112" y="358"/>
                </a:lnTo>
                <a:lnTo>
                  <a:pt x="114" y="358"/>
                </a:lnTo>
                <a:lnTo>
                  <a:pt x="114" y="358"/>
                </a:lnTo>
                <a:lnTo>
                  <a:pt x="111" y="357"/>
                </a:lnTo>
                <a:lnTo>
                  <a:pt x="111" y="357"/>
                </a:lnTo>
                <a:lnTo>
                  <a:pt x="109" y="358"/>
                </a:lnTo>
                <a:lnTo>
                  <a:pt x="109" y="358"/>
                </a:lnTo>
                <a:lnTo>
                  <a:pt x="111" y="358"/>
                </a:lnTo>
                <a:lnTo>
                  <a:pt x="111" y="358"/>
                </a:lnTo>
                <a:close/>
                <a:moveTo>
                  <a:pt x="79" y="61"/>
                </a:moveTo>
                <a:lnTo>
                  <a:pt x="79" y="61"/>
                </a:lnTo>
                <a:lnTo>
                  <a:pt x="79" y="61"/>
                </a:lnTo>
                <a:lnTo>
                  <a:pt x="79" y="61"/>
                </a:lnTo>
                <a:lnTo>
                  <a:pt x="81" y="61"/>
                </a:lnTo>
                <a:lnTo>
                  <a:pt x="81" y="61"/>
                </a:lnTo>
                <a:lnTo>
                  <a:pt x="82" y="61"/>
                </a:lnTo>
                <a:lnTo>
                  <a:pt x="82" y="61"/>
                </a:lnTo>
                <a:lnTo>
                  <a:pt x="84" y="61"/>
                </a:lnTo>
                <a:lnTo>
                  <a:pt x="84" y="58"/>
                </a:lnTo>
                <a:lnTo>
                  <a:pt x="84" y="58"/>
                </a:lnTo>
                <a:lnTo>
                  <a:pt x="79" y="61"/>
                </a:lnTo>
                <a:lnTo>
                  <a:pt x="79" y="61"/>
                </a:lnTo>
                <a:close/>
                <a:moveTo>
                  <a:pt x="179" y="19"/>
                </a:moveTo>
                <a:lnTo>
                  <a:pt x="179" y="19"/>
                </a:lnTo>
                <a:lnTo>
                  <a:pt x="179" y="19"/>
                </a:lnTo>
                <a:lnTo>
                  <a:pt x="179" y="19"/>
                </a:lnTo>
                <a:lnTo>
                  <a:pt x="179" y="17"/>
                </a:lnTo>
                <a:lnTo>
                  <a:pt x="179" y="17"/>
                </a:lnTo>
                <a:lnTo>
                  <a:pt x="176" y="14"/>
                </a:lnTo>
                <a:lnTo>
                  <a:pt x="176" y="14"/>
                </a:lnTo>
                <a:lnTo>
                  <a:pt x="176" y="16"/>
                </a:lnTo>
                <a:lnTo>
                  <a:pt x="176" y="16"/>
                </a:lnTo>
                <a:lnTo>
                  <a:pt x="179" y="19"/>
                </a:lnTo>
                <a:lnTo>
                  <a:pt x="179" y="19"/>
                </a:lnTo>
                <a:close/>
                <a:moveTo>
                  <a:pt x="75" y="340"/>
                </a:moveTo>
                <a:lnTo>
                  <a:pt x="75" y="340"/>
                </a:lnTo>
                <a:lnTo>
                  <a:pt x="77" y="338"/>
                </a:lnTo>
                <a:lnTo>
                  <a:pt x="77" y="338"/>
                </a:lnTo>
                <a:lnTo>
                  <a:pt x="74" y="337"/>
                </a:lnTo>
                <a:lnTo>
                  <a:pt x="74" y="337"/>
                </a:lnTo>
                <a:lnTo>
                  <a:pt x="72" y="338"/>
                </a:lnTo>
                <a:lnTo>
                  <a:pt x="72" y="338"/>
                </a:lnTo>
                <a:lnTo>
                  <a:pt x="75" y="340"/>
                </a:lnTo>
                <a:lnTo>
                  <a:pt x="75" y="340"/>
                </a:lnTo>
                <a:close/>
                <a:moveTo>
                  <a:pt x="21" y="245"/>
                </a:moveTo>
                <a:lnTo>
                  <a:pt x="21" y="245"/>
                </a:lnTo>
                <a:lnTo>
                  <a:pt x="21" y="245"/>
                </a:lnTo>
                <a:lnTo>
                  <a:pt x="21" y="245"/>
                </a:lnTo>
                <a:lnTo>
                  <a:pt x="21" y="250"/>
                </a:lnTo>
                <a:lnTo>
                  <a:pt x="21" y="250"/>
                </a:lnTo>
                <a:lnTo>
                  <a:pt x="23" y="249"/>
                </a:lnTo>
                <a:lnTo>
                  <a:pt x="23" y="249"/>
                </a:lnTo>
                <a:lnTo>
                  <a:pt x="21" y="245"/>
                </a:lnTo>
                <a:lnTo>
                  <a:pt x="21" y="245"/>
                </a:lnTo>
                <a:close/>
                <a:moveTo>
                  <a:pt x="16" y="229"/>
                </a:moveTo>
                <a:lnTo>
                  <a:pt x="16" y="229"/>
                </a:lnTo>
                <a:lnTo>
                  <a:pt x="16" y="237"/>
                </a:lnTo>
                <a:lnTo>
                  <a:pt x="16" y="237"/>
                </a:lnTo>
                <a:lnTo>
                  <a:pt x="16" y="236"/>
                </a:lnTo>
                <a:lnTo>
                  <a:pt x="16" y="236"/>
                </a:lnTo>
                <a:lnTo>
                  <a:pt x="16" y="230"/>
                </a:lnTo>
                <a:lnTo>
                  <a:pt x="16" y="230"/>
                </a:lnTo>
                <a:lnTo>
                  <a:pt x="16" y="229"/>
                </a:lnTo>
                <a:lnTo>
                  <a:pt x="16" y="229"/>
                </a:lnTo>
                <a:close/>
                <a:moveTo>
                  <a:pt x="101" y="43"/>
                </a:moveTo>
                <a:lnTo>
                  <a:pt x="101" y="43"/>
                </a:lnTo>
                <a:lnTo>
                  <a:pt x="102" y="41"/>
                </a:lnTo>
                <a:lnTo>
                  <a:pt x="102" y="41"/>
                </a:lnTo>
                <a:lnTo>
                  <a:pt x="102" y="41"/>
                </a:lnTo>
                <a:lnTo>
                  <a:pt x="102" y="41"/>
                </a:lnTo>
                <a:lnTo>
                  <a:pt x="104" y="39"/>
                </a:lnTo>
                <a:lnTo>
                  <a:pt x="104" y="39"/>
                </a:lnTo>
                <a:lnTo>
                  <a:pt x="101" y="40"/>
                </a:lnTo>
                <a:lnTo>
                  <a:pt x="101" y="43"/>
                </a:lnTo>
                <a:lnTo>
                  <a:pt x="101" y="43"/>
                </a:lnTo>
                <a:close/>
                <a:moveTo>
                  <a:pt x="70" y="80"/>
                </a:moveTo>
                <a:lnTo>
                  <a:pt x="70" y="80"/>
                </a:lnTo>
                <a:lnTo>
                  <a:pt x="67" y="80"/>
                </a:lnTo>
                <a:lnTo>
                  <a:pt x="67" y="83"/>
                </a:lnTo>
                <a:lnTo>
                  <a:pt x="67" y="83"/>
                </a:lnTo>
                <a:lnTo>
                  <a:pt x="68" y="81"/>
                </a:lnTo>
                <a:lnTo>
                  <a:pt x="70" y="80"/>
                </a:lnTo>
                <a:lnTo>
                  <a:pt x="70" y="80"/>
                </a:lnTo>
                <a:close/>
                <a:moveTo>
                  <a:pt x="261" y="195"/>
                </a:moveTo>
                <a:lnTo>
                  <a:pt x="261" y="195"/>
                </a:lnTo>
                <a:lnTo>
                  <a:pt x="261" y="195"/>
                </a:lnTo>
                <a:lnTo>
                  <a:pt x="261" y="195"/>
                </a:lnTo>
                <a:lnTo>
                  <a:pt x="263" y="195"/>
                </a:lnTo>
                <a:lnTo>
                  <a:pt x="263" y="193"/>
                </a:lnTo>
                <a:lnTo>
                  <a:pt x="263" y="193"/>
                </a:lnTo>
                <a:lnTo>
                  <a:pt x="263" y="191"/>
                </a:lnTo>
                <a:lnTo>
                  <a:pt x="263" y="191"/>
                </a:lnTo>
                <a:lnTo>
                  <a:pt x="263" y="189"/>
                </a:lnTo>
                <a:lnTo>
                  <a:pt x="263" y="189"/>
                </a:lnTo>
                <a:lnTo>
                  <a:pt x="261" y="195"/>
                </a:lnTo>
                <a:lnTo>
                  <a:pt x="261" y="195"/>
                </a:lnTo>
                <a:close/>
                <a:moveTo>
                  <a:pt x="237" y="156"/>
                </a:moveTo>
                <a:lnTo>
                  <a:pt x="237" y="156"/>
                </a:lnTo>
                <a:lnTo>
                  <a:pt x="234" y="158"/>
                </a:lnTo>
                <a:lnTo>
                  <a:pt x="234" y="159"/>
                </a:lnTo>
                <a:lnTo>
                  <a:pt x="234" y="159"/>
                </a:lnTo>
                <a:lnTo>
                  <a:pt x="237" y="159"/>
                </a:lnTo>
                <a:lnTo>
                  <a:pt x="237" y="159"/>
                </a:lnTo>
                <a:lnTo>
                  <a:pt x="237" y="156"/>
                </a:lnTo>
                <a:lnTo>
                  <a:pt x="237" y="156"/>
                </a:lnTo>
                <a:close/>
                <a:moveTo>
                  <a:pt x="273" y="210"/>
                </a:moveTo>
                <a:lnTo>
                  <a:pt x="273" y="210"/>
                </a:lnTo>
                <a:lnTo>
                  <a:pt x="271" y="212"/>
                </a:lnTo>
                <a:lnTo>
                  <a:pt x="271" y="212"/>
                </a:lnTo>
                <a:lnTo>
                  <a:pt x="271" y="216"/>
                </a:lnTo>
                <a:lnTo>
                  <a:pt x="271" y="216"/>
                </a:lnTo>
                <a:lnTo>
                  <a:pt x="273" y="216"/>
                </a:lnTo>
                <a:lnTo>
                  <a:pt x="273" y="216"/>
                </a:lnTo>
                <a:lnTo>
                  <a:pt x="273" y="216"/>
                </a:lnTo>
                <a:lnTo>
                  <a:pt x="273" y="216"/>
                </a:lnTo>
                <a:lnTo>
                  <a:pt x="273" y="210"/>
                </a:lnTo>
                <a:lnTo>
                  <a:pt x="273" y="210"/>
                </a:lnTo>
                <a:close/>
                <a:moveTo>
                  <a:pt x="81" y="64"/>
                </a:moveTo>
                <a:lnTo>
                  <a:pt x="81" y="64"/>
                </a:lnTo>
                <a:lnTo>
                  <a:pt x="79" y="66"/>
                </a:lnTo>
                <a:lnTo>
                  <a:pt x="79" y="66"/>
                </a:lnTo>
                <a:lnTo>
                  <a:pt x="79" y="68"/>
                </a:lnTo>
                <a:lnTo>
                  <a:pt x="79" y="68"/>
                </a:lnTo>
                <a:lnTo>
                  <a:pt x="81" y="67"/>
                </a:lnTo>
                <a:lnTo>
                  <a:pt x="81" y="64"/>
                </a:lnTo>
                <a:lnTo>
                  <a:pt x="81" y="64"/>
                </a:lnTo>
                <a:close/>
                <a:moveTo>
                  <a:pt x="260" y="253"/>
                </a:moveTo>
                <a:lnTo>
                  <a:pt x="260" y="253"/>
                </a:lnTo>
                <a:lnTo>
                  <a:pt x="259" y="253"/>
                </a:lnTo>
                <a:lnTo>
                  <a:pt x="259" y="253"/>
                </a:lnTo>
                <a:lnTo>
                  <a:pt x="259" y="256"/>
                </a:lnTo>
                <a:lnTo>
                  <a:pt x="259" y="256"/>
                </a:lnTo>
                <a:lnTo>
                  <a:pt x="260" y="255"/>
                </a:lnTo>
                <a:lnTo>
                  <a:pt x="260" y="253"/>
                </a:lnTo>
                <a:lnTo>
                  <a:pt x="260" y="253"/>
                </a:lnTo>
                <a:close/>
                <a:moveTo>
                  <a:pt x="240" y="132"/>
                </a:moveTo>
                <a:lnTo>
                  <a:pt x="240" y="132"/>
                </a:lnTo>
                <a:lnTo>
                  <a:pt x="240" y="129"/>
                </a:lnTo>
                <a:lnTo>
                  <a:pt x="240" y="129"/>
                </a:lnTo>
                <a:lnTo>
                  <a:pt x="239" y="129"/>
                </a:lnTo>
                <a:lnTo>
                  <a:pt x="239" y="129"/>
                </a:lnTo>
                <a:lnTo>
                  <a:pt x="239" y="132"/>
                </a:lnTo>
                <a:lnTo>
                  <a:pt x="239" y="132"/>
                </a:lnTo>
                <a:lnTo>
                  <a:pt x="239" y="132"/>
                </a:lnTo>
                <a:lnTo>
                  <a:pt x="239" y="132"/>
                </a:lnTo>
                <a:lnTo>
                  <a:pt x="240" y="132"/>
                </a:lnTo>
                <a:lnTo>
                  <a:pt x="240" y="132"/>
                </a:lnTo>
                <a:close/>
                <a:moveTo>
                  <a:pt x="31" y="310"/>
                </a:moveTo>
                <a:lnTo>
                  <a:pt x="31" y="310"/>
                </a:lnTo>
                <a:lnTo>
                  <a:pt x="37" y="318"/>
                </a:lnTo>
                <a:lnTo>
                  <a:pt x="37" y="318"/>
                </a:lnTo>
                <a:lnTo>
                  <a:pt x="31" y="310"/>
                </a:lnTo>
                <a:lnTo>
                  <a:pt x="31" y="310"/>
                </a:lnTo>
                <a:close/>
                <a:moveTo>
                  <a:pt x="116" y="46"/>
                </a:moveTo>
                <a:lnTo>
                  <a:pt x="116" y="46"/>
                </a:lnTo>
                <a:lnTo>
                  <a:pt x="118" y="43"/>
                </a:lnTo>
                <a:lnTo>
                  <a:pt x="118" y="41"/>
                </a:lnTo>
                <a:lnTo>
                  <a:pt x="118" y="41"/>
                </a:lnTo>
                <a:lnTo>
                  <a:pt x="118" y="41"/>
                </a:lnTo>
                <a:lnTo>
                  <a:pt x="118" y="41"/>
                </a:lnTo>
                <a:lnTo>
                  <a:pt x="116" y="46"/>
                </a:lnTo>
                <a:lnTo>
                  <a:pt x="116" y="46"/>
                </a:lnTo>
                <a:close/>
                <a:moveTo>
                  <a:pt x="24" y="212"/>
                </a:moveTo>
                <a:lnTo>
                  <a:pt x="24" y="212"/>
                </a:lnTo>
                <a:lnTo>
                  <a:pt x="25" y="209"/>
                </a:lnTo>
                <a:lnTo>
                  <a:pt x="25" y="209"/>
                </a:lnTo>
                <a:lnTo>
                  <a:pt x="25" y="208"/>
                </a:lnTo>
                <a:lnTo>
                  <a:pt x="25" y="208"/>
                </a:lnTo>
                <a:lnTo>
                  <a:pt x="23" y="209"/>
                </a:lnTo>
                <a:lnTo>
                  <a:pt x="24" y="212"/>
                </a:lnTo>
                <a:lnTo>
                  <a:pt x="24" y="212"/>
                </a:lnTo>
                <a:close/>
                <a:moveTo>
                  <a:pt x="224" y="263"/>
                </a:moveTo>
                <a:lnTo>
                  <a:pt x="224" y="263"/>
                </a:lnTo>
                <a:lnTo>
                  <a:pt x="223" y="263"/>
                </a:lnTo>
                <a:lnTo>
                  <a:pt x="223" y="263"/>
                </a:lnTo>
                <a:lnTo>
                  <a:pt x="222" y="270"/>
                </a:lnTo>
                <a:lnTo>
                  <a:pt x="222" y="270"/>
                </a:lnTo>
                <a:lnTo>
                  <a:pt x="223" y="270"/>
                </a:lnTo>
                <a:lnTo>
                  <a:pt x="223" y="270"/>
                </a:lnTo>
                <a:lnTo>
                  <a:pt x="224" y="263"/>
                </a:lnTo>
                <a:lnTo>
                  <a:pt x="224" y="263"/>
                </a:lnTo>
                <a:close/>
                <a:moveTo>
                  <a:pt x="112" y="266"/>
                </a:moveTo>
                <a:lnTo>
                  <a:pt x="112" y="266"/>
                </a:lnTo>
                <a:lnTo>
                  <a:pt x="116" y="270"/>
                </a:lnTo>
                <a:lnTo>
                  <a:pt x="116" y="270"/>
                </a:lnTo>
                <a:lnTo>
                  <a:pt x="114" y="266"/>
                </a:lnTo>
                <a:lnTo>
                  <a:pt x="114" y="266"/>
                </a:lnTo>
                <a:lnTo>
                  <a:pt x="112" y="266"/>
                </a:lnTo>
                <a:lnTo>
                  <a:pt x="112" y="266"/>
                </a:lnTo>
                <a:close/>
                <a:moveTo>
                  <a:pt x="259" y="225"/>
                </a:moveTo>
                <a:lnTo>
                  <a:pt x="259" y="225"/>
                </a:lnTo>
                <a:lnTo>
                  <a:pt x="256" y="229"/>
                </a:lnTo>
                <a:lnTo>
                  <a:pt x="256" y="229"/>
                </a:lnTo>
                <a:lnTo>
                  <a:pt x="256" y="229"/>
                </a:lnTo>
                <a:lnTo>
                  <a:pt x="256" y="229"/>
                </a:lnTo>
                <a:lnTo>
                  <a:pt x="259" y="228"/>
                </a:lnTo>
                <a:lnTo>
                  <a:pt x="259" y="225"/>
                </a:lnTo>
                <a:lnTo>
                  <a:pt x="259" y="225"/>
                </a:lnTo>
                <a:close/>
                <a:moveTo>
                  <a:pt x="207" y="159"/>
                </a:moveTo>
                <a:lnTo>
                  <a:pt x="207" y="159"/>
                </a:lnTo>
                <a:lnTo>
                  <a:pt x="205" y="159"/>
                </a:lnTo>
                <a:lnTo>
                  <a:pt x="205" y="159"/>
                </a:lnTo>
                <a:lnTo>
                  <a:pt x="205" y="161"/>
                </a:lnTo>
                <a:lnTo>
                  <a:pt x="205" y="161"/>
                </a:lnTo>
                <a:lnTo>
                  <a:pt x="206" y="161"/>
                </a:lnTo>
                <a:lnTo>
                  <a:pt x="206" y="161"/>
                </a:lnTo>
                <a:lnTo>
                  <a:pt x="207" y="159"/>
                </a:lnTo>
                <a:lnTo>
                  <a:pt x="207" y="159"/>
                </a:lnTo>
                <a:close/>
                <a:moveTo>
                  <a:pt x="249" y="147"/>
                </a:moveTo>
                <a:lnTo>
                  <a:pt x="249" y="147"/>
                </a:lnTo>
                <a:lnTo>
                  <a:pt x="247" y="144"/>
                </a:lnTo>
                <a:lnTo>
                  <a:pt x="247" y="144"/>
                </a:lnTo>
                <a:lnTo>
                  <a:pt x="246" y="145"/>
                </a:lnTo>
                <a:lnTo>
                  <a:pt x="246" y="145"/>
                </a:lnTo>
                <a:lnTo>
                  <a:pt x="247" y="147"/>
                </a:lnTo>
                <a:lnTo>
                  <a:pt x="247" y="147"/>
                </a:lnTo>
                <a:lnTo>
                  <a:pt x="247" y="147"/>
                </a:lnTo>
                <a:lnTo>
                  <a:pt x="247" y="147"/>
                </a:lnTo>
                <a:lnTo>
                  <a:pt x="249" y="147"/>
                </a:lnTo>
                <a:lnTo>
                  <a:pt x="249" y="147"/>
                </a:lnTo>
                <a:close/>
                <a:moveTo>
                  <a:pt x="124" y="233"/>
                </a:moveTo>
                <a:lnTo>
                  <a:pt x="124" y="233"/>
                </a:lnTo>
                <a:lnTo>
                  <a:pt x="124" y="235"/>
                </a:lnTo>
                <a:lnTo>
                  <a:pt x="124" y="235"/>
                </a:lnTo>
                <a:lnTo>
                  <a:pt x="125" y="246"/>
                </a:lnTo>
                <a:lnTo>
                  <a:pt x="125" y="246"/>
                </a:lnTo>
                <a:lnTo>
                  <a:pt x="125" y="246"/>
                </a:lnTo>
                <a:lnTo>
                  <a:pt x="125" y="246"/>
                </a:lnTo>
                <a:lnTo>
                  <a:pt x="124" y="233"/>
                </a:lnTo>
                <a:lnTo>
                  <a:pt x="124" y="233"/>
                </a:lnTo>
                <a:close/>
                <a:moveTo>
                  <a:pt x="219" y="297"/>
                </a:moveTo>
                <a:lnTo>
                  <a:pt x="219" y="297"/>
                </a:lnTo>
                <a:lnTo>
                  <a:pt x="222" y="289"/>
                </a:lnTo>
                <a:lnTo>
                  <a:pt x="222" y="289"/>
                </a:lnTo>
                <a:lnTo>
                  <a:pt x="219" y="296"/>
                </a:lnTo>
                <a:lnTo>
                  <a:pt x="219" y="296"/>
                </a:lnTo>
                <a:lnTo>
                  <a:pt x="219" y="297"/>
                </a:lnTo>
                <a:lnTo>
                  <a:pt x="219" y="297"/>
                </a:lnTo>
                <a:close/>
                <a:moveTo>
                  <a:pt x="118" y="218"/>
                </a:moveTo>
                <a:lnTo>
                  <a:pt x="118" y="218"/>
                </a:lnTo>
                <a:lnTo>
                  <a:pt x="116" y="218"/>
                </a:lnTo>
                <a:lnTo>
                  <a:pt x="115" y="216"/>
                </a:lnTo>
                <a:lnTo>
                  <a:pt x="115" y="216"/>
                </a:lnTo>
                <a:lnTo>
                  <a:pt x="115" y="218"/>
                </a:lnTo>
                <a:lnTo>
                  <a:pt x="115" y="218"/>
                </a:lnTo>
                <a:lnTo>
                  <a:pt x="116" y="219"/>
                </a:lnTo>
                <a:lnTo>
                  <a:pt x="116" y="219"/>
                </a:lnTo>
                <a:lnTo>
                  <a:pt x="118" y="218"/>
                </a:lnTo>
                <a:lnTo>
                  <a:pt x="118" y="218"/>
                </a:lnTo>
                <a:close/>
                <a:moveTo>
                  <a:pt x="205" y="309"/>
                </a:moveTo>
                <a:lnTo>
                  <a:pt x="205" y="309"/>
                </a:lnTo>
                <a:lnTo>
                  <a:pt x="205" y="309"/>
                </a:lnTo>
                <a:lnTo>
                  <a:pt x="205" y="309"/>
                </a:lnTo>
                <a:lnTo>
                  <a:pt x="200" y="311"/>
                </a:lnTo>
                <a:lnTo>
                  <a:pt x="200" y="311"/>
                </a:lnTo>
                <a:lnTo>
                  <a:pt x="203" y="310"/>
                </a:lnTo>
                <a:lnTo>
                  <a:pt x="205" y="309"/>
                </a:lnTo>
                <a:lnTo>
                  <a:pt x="205" y="309"/>
                </a:lnTo>
                <a:close/>
                <a:moveTo>
                  <a:pt x="192" y="26"/>
                </a:moveTo>
                <a:lnTo>
                  <a:pt x="192" y="26"/>
                </a:lnTo>
                <a:lnTo>
                  <a:pt x="190" y="24"/>
                </a:lnTo>
                <a:lnTo>
                  <a:pt x="190" y="24"/>
                </a:lnTo>
                <a:lnTo>
                  <a:pt x="189" y="26"/>
                </a:lnTo>
                <a:lnTo>
                  <a:pt x="189" y="26"/>
                </a:lnTo>
                <a:lnTo>
                  <a:pt x="190" y="27"/>
                </a:lnTo>
                <a:lnTo>
                  <a:pt x="192" y="26"/>
                </a:lnTo>
                <a:lnTo>
                  <a:pt x="192" y="26"/>
                </a:lnTo>
                <a:close/>
                <a:moveTo>
                  <a:pt x="72" y="105"/>
                </a:moveTo>
                <a:lnTo>
                  <a:pt x="72" y="105"/>
                </a:lnTo>
                <a:lnTo>
                  <a:pt x="70" y="111"/>
                </a:lnTo>
                <a:lnTo>
                  <a:pt x="70" y="111"/>
                </a:lnTo>
                <a:lnTo>
                  <a:pt x="71" y="108"/>
                </a:lnTo>
                <a:lnTo>
                  <a:pt x="71" y="108"/>
                </a:lnTo>
                <a:lnTo>
                  <a:pt x="72" y="105"/>
                </a:lnTo>
                <a:lnTo>
                  <a:pt x="72" y="105"/>
                </a:lnTo>
                <a:close/>
                <a:moveTo>
                  <a:pt x="52" y="171"/>
                </a:moveTo>
                <a:lnTo>
                  <a:pt x="52" y="171"/>
                </a:lnTo>
                <a:lnTo>
                  <a:pt x="50" y="175"/>
                </a:lnTo>
                <a:lnTo>
                  <a:pt x="50" y="175"/>
                </a:lnTo>
                <a:lnTo>
                  <a:pt x="50" y="175"/>
                </a:lnTo>
                <a:lnTo>
                  <a:pt x="50" y="175"/>
                </a:lnTo>
                <a:lnTo>
                  <a:pt x="51" y="175"/>
                </a:lnTo>
                <a:lnTo>
                  <a:pt x="51" y="175"/>
                </a:lnTo>
                <a:lnTo>
                  <a:pt x="52" y="172"/>
                </a:lnTo>
                <a:lnTo>
                  <a:pt x="52" y="172"/>
                </a:lnTo>
                <a:lnTo>
                  <a:pt x="52" y="172"/>
                </a:lnTo>
                <a:lnTo>
                  <a:pt x="52" y="171"/>
                </a:lnTo>
                <a:lnTo>
                  <a:pt x="52" y="171"/>
                </a:lnTo>
                <a:close/>
                <a:moveTo>
                  <a:pt x="180" y="358"/>
                </a:moveTo>
                <a:lnTo>
                  <a:pt x="180" y="358"/>
                </a:lnTo>
                <a:lnTo>
                  <a:pt x="183" y="358"/>
                </a:lnTo>
                <a:lnTo>
                  <a:pt x="183" y="358"/>
                </a:lnTo>
                <a:lnTo>
                  <a:pt x="185" y="357"/>
                </a:lnTo>
                <a:lnTo>
                  <a:pt x="185" y="357"/>
                </a:lnTo>
                <a:lnTo>
                  <a:pt x="186" y="357"/>
                </a:lnTo>
                <a:lnTo>
                  <a:pt x="186" y="357"/>
                </a:lnTo>
                <a:lnTo>
                  <a:pt x="186" y="355"/>
                </a:lnTo>
                <a:lnTo>
                  <a:pt x="186" y="355"/>
                </a:lnTo>
                <a:lnTo>
                  <a:pt x="180" y="358"/>
                </a:lnTo>
                <a:lnTo>
                  <a:pt x="180" y="358"/>
                </a:lnTo>
                <a:close/>
                <a:moveTo>
                  <a:pt x="104" y="46"/>
                </a:moveTo>
                <a:lnTo>
                  <a:pt x="104" y="46"/>
                </a:lnTo>
                <a:lnTo>
                  <a:pt x="105" y="41"/>
                </a:lnTo>
                <a:lnTo>
                  <a:pt x="106" y="37"/>
                </a:lnTo>
                <a:lnTo>
                  <a:pt x="106" y="37"/>
                </a:lnTo>
                <a:lnTo>
                  <a:pt x="105" y="37"/>
                </a:lnTo>
                <a:lnTo>
                  <a:pt x="105" y="37"/>
                </a:lnTo>
                <a:lnTo>
                  <a:pt x="105" y="41"/>
                </a:lnTo>
                <a:lnTo>
                  <a:pt x="105" y="41"/>
                </a:lnTo>
                <a:lnTo>
                  <a:pt x="105" y="43"/>
                </a:lnTo>
                <a:lnTo>
                  <a:pt x="105" y="43"/>
                </a:lnTo>
                <a:lnTo>
                  <a:pt x="104" y="46"/>
                </a:lnTo>
                <a:lnTo>
                  <a:pt x="104" y="46"/>
                </a:lnTo>
                <a:close/>
                <a:moveTo>
                  <a:pt x="43" y="311"/>
                </a:moveTo>
                <a:lnTo>
                  <a:pt x="43" y="311"/>
                </a:lnTo>
                <a:lnTo>
                  <a:pt x="41" y="309"/>
                </a:lnTo>
                <a:lnTo>
                  <a:pt x="41" y="309"/>
                </a:lnTo>
                <a:lnTo>
                  <a:pt x="40" y="310"/>
                </a:lnTo>
                <a:lnTo>
                  <a:pt x="40" y="310"/>
                </a:lnTo>
                <a:lnTo>
                  <a:pt x="43" y="313"/>
                </a:lnTo>
                <a:lnTo>
                  <a:pt x="43" y="313"/>
                </a:lnTo>
                <a:lnTo>
                  <a:pt x="43" y="311"/>
                </a:lnTo>
                <a:lnTo>
                  <a:pt x="43" y="311"/>
                </a:lnTo>
                <a:close/>
                <a:moveTo>
                  <a:pt x="210" y="41"/>
                </a:moveTo>
                <a:lnTo>
                  <a:pt x="210" y="41"/>
                </a:lnTo>
                <a:lnTo>
                  <a:pt x="207" y="39"/>
                </a:lnTo>
                <a:lnTo>
                  <a:pt x="207" y="39"/>
                </a:lnTo>
                <a:lnTo>
                  <a:pt x="206" y="39"/>
                </a:lnTo>
                <a:lnTo>
                  <a:pt x="206" y="39"/>
                </a:lnTo>
                <a:lnTo>
                  <a:pt x="209" y="41"/>
                </a:lnTo>
                <a:lnTo>
                  <a:pt x="209" y="41"/>
                </a:lnTo>
                <a:lnTo>
                  <a:pt x="210" y="41"/>
                </a:lnTo>
                <a:lnTo>
                  <a:pt x="210" y="41"/>
                </a:lnTo>
                <a:close/>
                <a:moveTo>
                  <a:pt x="16" y="274"/>
                </a:moveTo>
                <a:lnTo>
                  <a:pt x="16" y="274"/>
                </a:lnTo>
                <a:lnTo>
                  <a:pt x="17" y="272"/>
                </a:lnTo>
                <a:lnTo>
                  <a:pt x="17" y="272"/>
                </a:lnTo>
                <a:lnTo>
                  <a:pt x="16" y="270"/>
                </a:lnTo>
                <a:lnTo>
                  <a:pt x="16" y="270"/>
                </a:lnTo>
                <a:lnTo>
                  <a:pt x="14" y="269"/>
                </a:lnTo>
                <a:lnTo>
                  <a:pt x="14" y="269"/>
                </a:lnTo>
                <a:lnTo>
                  <a:pt x="16" y="274"/>
                </a:lnTo>
                <a:lnTo>
                  <a:pt x="16" y="274"/>
                </a:lnTo>
                <a:close/>
                <a:moveTo>
                  <a:pt x="185" y="26"/>
                </a:moveTo>
                <a:lnTo>
                  <a:pt x="185" y="26"/>
                </a:lnTo>
                <a:lnTo>
                  <a:pt x="180" y="24"/>
                </a:lnTo>
                <a:lnTo>
                  <a:pt x="180" y="24"/>
                </a:lnTo>
                <a:lnTo>
                  <a:pt x="180" y="24"/>
                </a:lnTo>
                <a:lnTo>
                  <a:pt x="180" y="24"/>
                </a:lnTo>
                <a:lnTo>
                  <a:pt x="183" y="27"/>
                </a:lnTo>
                <a:lnTo>
                  <a:pt x="183" y="27"/>
                </a:lnTo>
                <a:lnTo>
                  <a:pt x="185" y="26"/>
                </a:lnTo>
                <a:lnTo>
                  <a:pt x="185" y="26"/>
                </a:lnTo>
                <a:close/>
                <a:moveTo>
                  <a:pt x="189" y="340"/>
                </a:moveTo>
                <a:lnTo>
                  <a:pt x="189" y="340"/>
                </a:lnTo>
                <a:lnTo>
                  <a:pt x="189" y="340"/>
                </a:lnTo>
                <a:lnTo>
                  <a:pt x="189" y="340"/>
                </a:lnTo>
                <a:lnTo>
                  <a:pt x="192" y="337"/>
                </a:lnTo>
                <a:lnTo>
                  <a:pt x="192" y="337"/>
                </a:lnTo>
                <a:lnTo>
                  <a:pt x="190" y="336"/>
                </a:lnTo>
                <a:lnTo>
                  <a:pt x="190" y="336"/>
                </a:lnTo>
                <a:lnTo>
                  <a:pt x="189" y="340"/>
                </a:lnTo>
                <a:lnTo>
                  <a:pt x="189" y="340"/>
                </a:lnTo>
                <a:close/>
                <a:moveTo>
                  <a:pt x="24" y="255"/>
                </a:moveTo>
                <a:lnTo>
                  <a:pt x="24" y="255"/>
                </a:lnTo>
                <a:lnTo>
                  <a:pt x="24" y="253"/>
                </a:lnTo>
                <a:lnTo>
                  <a:pt x="24" y="253"/>
                </a:lnTo>
                <a:lnTo>
                  <a:pt x="21" y="252"/>
                </a:lnTo>
                <a:lnTo>
                  <a:pt x="21" y="252"/>
                </a:lnTo>
                <a:lnTo>
                  <a:pt x="21" y="255"/>
                </a:lnTo>
                <a:lnTo>
                  <a:pt x="21" y="255"/>
                </a:lnTo>
                <a:lnTo>
                  <a:pt x="24" y="255"/>
                </a:lnTo>
                <a:lnTo>
                  <a:pt x="24" y="255"/>
                </a:lnTo>
                <a:close/>
                <a:moveTo>
                  <a:pt x="25" y="203"/>
                </a:moveTo>
                <a:lnTo>
                  <a:pt x="25" y="203"/>
                </a:lnTo>
                <a:lnTo>
                  <a:pt x="24" y="205"/>
                </a:lnTo>
                <a:lnTo>
                  <a:pt x="24" y="205"/>
                </a:lnTo>
                <a:lnTo>
                  <a:pt x="23" y="206"/>
                </a:lnTo>
                <a:lnTo>
                  <a:pt x="23" y="206"/>
                </a:lnTo>
                <a:lnTo>
                  <a:pt x="25" y="205"/>
                </a:lnTo>
                <a:lnTo>
                  <a:pt x="25" y="203"/>
                </a:lnTo>
                <a:lnTo>
                  <a:pt x="25" y="203"/>
                </a:lnTo>
                <a:close/>
                <a:moveTo>
                  <a:pt x="233" y="144"/>
                </a:moveTo>
                <a:lnTo>
                  <a:pt x="233" y="144"/>
                </a:lnTo>
                <a:lnTo>
                  <a:pt x="237" y="142"/>
                </a:lnTo>
                <a:lnTo>
                  <a:pt x="237" y="142"/>
                </a:lnTo>
                <a:lnTo>
                  <a:pt x="237" y="141"/>
                </a:lnTo>
                <a:lnTo>
                  <a:pt x="237" y="141"/>
                </a:lnTo>
                <a:lnTo>
                  <a:pt x="236" y="142"/>
                </a:lnTo>
                <a:lnTo>
                  <a:pt x="234" y="142"/>
                </a:lnTo>
                <a:lnTo>
                  <a:pt x="234" y="142"/>
                </a:lnTo>
                <a:lnTo>
                  <a:pt x="233" y="144"/>
                </a:lnTo>
                <a:lnTo>
                  <a:pt x="233" y="144"/>
                </a:lnTo>
                <a:close/>
                <a:moveTo>
                  <a:pt x="14" y="269"/>
                </a:moveTo>
                <a:lnTo>
                  <a:pt x="14" y="269"/>
                </a:lnTo>
                <a:lnTo>
                  <a:pt x="14" y="267"/>
                </a:lnTo>
                <a:lnTo>
                  <a:pt x="14" y="267"/>
                </a:lnTo>
                <a:lnTo>
                  <a:pt x="14" y="262"/>
                </a:lnTo>
                <a:lnTo>
                  <a:pt x="14" y="262"/>
                </a:lnTo>
                <a:lnTo>
                  <a:pt x="13" y="260"/>
                </a:lnTo>
                <a:lnTo>
                  <a:pt x="13" y="260"/>
                </a:lnTo>
                <a:lnTo>
                  <a:pt x="13" y="262"/>
                </a:lnTo>
                <a:lnTo>
                  <a:pt x="13" y="262"/>
                </a:lnTo>
                <a:lnTo>
                  <a:pt x="14" y="269"/>
                </a:lnTo>
                <a:lnTo>
                  <a:pt x="14" y="269"/>
                </a:lnTo>
                <a:close/>
                <a:moveTo>
                  <a:pt x="217" y="88"/>
                </a:moveTo>
                <a:lnTo>
                  <a:pt x="217" y="88"/>
                </a:lnTo>
                <a:lnTo>
                  <a:pt x="216" y="88"/>
                </a:lnTo>
                <a:lnTo>
                  <a:pt x="216" y="88"/>
                </a:lnTo>
                <a:lnTo>
                  <a:pt x="217" y="94"/>
                </a:lnTo>
                <a:lnTo>
                  <a:pt x="217" y="94"/>
                </a:lnTo>
                <a:lnTo>
                  <a:pt x="217" y="94"/>
                </a:lnTo>
                <a:lnTo>
                  <a:pt x="217" y="94"/>
                </a:lnTo>
                <a:lnTo>
                  <a:pt x="217" y="88"/>
                </a:lnTo>
                <a:lnTo>
                  <a:pt x="217" y="88"/>
                </a:lnTo>
                <a:close/>
                <a:moveTo>
                  <a:pt x="16" y="141"/>
                </a:moveTo>
                <a:lnTo>
                  <a:pt x="16" y="141"/>
                </a:lnTo>
                <a:lnTo>
                  <a:pt x="16" y="142"/>
                </a:lnTo>
                <a:lnTo>
                  <a:pt x="16" y="142"/>
                </a:lnTo>
                <a:lnTo>
                  <a:pt x="14" y="145"/>
                </a:lnTo>
                <a:lnTo>
                  <a:pt x="14" y="145"/>
                </a:lnTo>
                <a:lnTo>
                  <a:pt x="16" y="144"/>
                </a:lnTo>
                <a:lnTo>
                  <a:pt x="16" y="141"/>
                </a:lnTo>
                <a:lnTo>
                  <a:pt x="16" y="141"/>
                </a:lnTo>
                <a:close/>
                <a:moveTo>
                  <a:pt x="182" y="347"/>
                </a:moveTo>
                <a:lnTo>
                  <a:pt x="182" y="347"/>
                </a:lnTo>
                <a:lnTo>
                  <a:pt x="182" y="345"/>
                </a:lnTo>
                <a:lnTo>
                  <a:pt x="182" y="345"/>
                </a:lnTo>
                <a:lnTo>
                  <a:pt x="180" y="345"/>
                </a:lnTo>
                <a:lnTo>
                  <a:pt x="179" y="345"/>
                </a:lnTo>
                <a:lnTo>
                  <a:pt x="179" y="345"/>
                </a:lnTo>
                <a:lnTo>
                  <a:pt x="179" y="348"/>
                </a:lnTo>
                <a:lnTo>
                  <a:pt x="179" y="348"/>
                </a:lnTo>
                <a:lnTo>
                  <a:pt x="182" y="347"/>
                </a:lnTo>
                <a:lnTo>
                  <a:pt x="182" y="347"/>
                </a:lnTo>
                <a:close/>
                <a:moveTo>
                  <a:pt x="247" y="168"/>
                </a:moveTo>
                <a:lnTo>
                  <a:pt x="247" y="168"/>
                </a:lnTo>
                <a:lnTo>
                  <a:pt x="249" y="171"/>
                </a:lnTo>
                <a:lnTo>
                  <a:pt x="249" y="171"/>
                </a:lnTo>
                <a:lnTo>
                  <a:pt x="250" y="169"/>
                </a:lnTo>
                <a:lnTo>
                  <a:pt x="250" y="169"/>
                </a:lnTo>
                <a:lnTo>
                  <a:pt x="250" y="168"/>
                </a:lnTo>
                <a:lnTo>
                  <a:pt x="250" y="168"/>
                </a:lnTo>
                <a:lnTo>
                  <a:pt x="247" y="168"/>
                </a:lnTo>
                <a:lnTo>
                  <a:pt x="247" y="168"/>
                </a:lnTo>
                <a:close/>
                <a:moveTo>
                  <a:pt x="41" y="186"/>
                </a:moveTo>
                <a:lnTo>
                  <a:pt x="41" y="186"/>
                </a:lnTo>
                <a:lnTo>
                  <a:pt x="43" y="185"/>
                </a:lnTo>
                <a:lnTo>
                  <a:pt x="43" y="183"/>
                </a:lnTo>
                <a:lnTo>
                  <a:pt x="43" y="183"/>
                </a:lnTo>
                <a:lnTo>
                  <a:pt x="43" y="181"/>
                </a:lnTo>
                <a:lnTo>
                  <a:pt x="43" y="181"/>
                </a:lnTo>
                <a:lnTo>
                  <a:pt x="41" y="183"/>
                </a:lnTo>
                <a:lnTo>
                  <a:pt x="41" y="186"/>
                </a:lnTo>
                <a:lnTo>
                  <a:pt x="41" y="186"/>
                </a:lnTo>
                <a:close/>
                <a:moveTo>
                  <a:pt x="246" y="255"/>
                </a:moveTo>
                <a:lnTo>
                  <a:pt x="246" y="255"/>
                </a:lnTo>
                <a:lnTo>
                  <a:pt x="244" y="256"/>
                </a:lnTo>
                <a:lnTo>
                  <a:pt x="244" y="256"/>
                </a:lnTo>
                <a:lnTo>
                  <a:pt x="244" y="260"/>
                </a:lnTo>
                <a:lnTo>
                  <a:pt x="244" y="260"/>
                </a:lnTo>
                <a:lnTo>
                  <a:pt x="244" y="260"/>
                </a:lnTo>
                <a:lnTo>
                  <a:pt x="244" y="260"/>
                </a:lnTo>
                <a:lnTo>
                  <a:pt x="246" y="255"/>
                </a:lnTo>
                <a:lnTo>
                  <a:pt x="246" y="255"/>
                </a:lnTo>
                <a:close/>
                <a:moveTo>
                  <a:pt x="18" y="192"/>
                </a:moveTo>
                <a:lnTo>
                  <a:pt x="18" y="192"/>
                </a:lnTo>
                <a:lnTo>
                  <a:pt x="20" y="189"/>
                </a:lnTo>
                <a:lnTo>
                  <a:pt x="20" y="189"/>
                </a:lnTo>
                <a:lnTo>
                  <a:pt x="20" y="188"/>
                </a:lnTo>
                <a:lnTo>
                  <a:pt x="20" y="188"/>
                </a:lnTo>
                <a:lnTo>
                  <a:pt x="18" y="189"/>
                </a:lnTo>
                <a:lnTo>
                  <a:pt x="18" y="192"/>
                </a:lnTo>
                <a:lnTo>
                  <a:pt x="18" y="192"/>
                </a:lnTo>
                <a:close/>
                <a:moveTo>
                  <a:pt x="62" y="147"/>
                </a:moveTo>
                <a:lnTo>
                  <a:pt x="62" y="147"/>
                </a:lnTo>
                <a:lnTo>
                  <a:pt x="62" y="142"/>
                </a:lnTo>
                <a:lnTo>
                  <a:pt x="61" y="137"/>
                </a:lnTo>
                <a:lnTo>
                  <a:pt x="61" y="137"/>
                </a:lnTo>
                <a:lnTo>
                  <a:pt x="62" y="147"/>
                </a:lnTo>
                <a:lnTo>
                  <a:pt x="62" y="147"/>
                </a:lnTo>
                <a:close/>
                <a:moveTo>
                  <a:pt x="106" y="347"/>
                </a:moveTo>
                <a:lnTo>
                  <a:pt x="106" y="347"/>
                </a:lnTo>
                <a:lnTo>
                  <a:pt x="108" y="344"/>
                </a:lnTo>
                <a:lnTo>
                  <a:pt x="108" y="344"/>
                </a:lnTo>
                <a:lnTo>
                  <a:pt x="108" y="343"/>
                </a:lnTo>
                <a:lnTo>
                  <a:pt x="108" y="343"/>
                </a:lnTo>
                <a:lnTo>
                  <a:pt x="105" y="347"/>
                </a:lnTo>
                <a:lnTo>
                  <a:pt x="105" y="347"/>
                </a:lnTo>
                <a:lnTo>
                  <a:pt x="106" y="347"/>
                </a:lnTo>
                <a:lnTo>
                  <a:pt x="106" y="347"/>
                </a:lnTo>
                <a:close/>
                <a:moveTo>
                  <a:pt x="45" y="181"/>
                </a:moveTo>
                <a:lnTo>
                  <a:pt x="45" y="181"/>
                </a:lnTo>
                <a:lnTo>
                  <a:pt x="48" y="178"/>
                </a:lnTo>
                <a:lnTo>
                  <a:pt x="48" y="178"/>
                </a:lnTo>
                <a:lnTo>
                  <a:pt x="48" y="176"/>
                </a:lnTo>
                <a:lnTo>
                  <a:pt x="48" y="176"/>
                </a:lnTo>
                <a:lnTo>
                  <a:pt x="47" y="179"/>
                </a:lnTo>
                <a:lnTo>
                  <a:pt x="45" y="181"/>
                </a:lnTo>
                <a:lnTo>
                  <a:pt x="45" y="181"/>
                </a:lnTo>
                <a:close/>
                <a:moveTo>
                  <a:pt x="213" y="58"/>
                </a:moveTo>
                <a:lnTo>
                  <a:pt x="213" y="58"/>
                </a:lnTo>
                <a:lnTo>
                  <a:pt x="212" y="58"/>
                </a:lnTo>
                <a:lnTo>
                  <a:pt x="212" y="58"/>
                </a:lnTo>
                <a:lnTo>
                  <a:pt x="212" y="60"/>
                </a:lnTo>
                <a:lnTo>
                  <a:pt x="212" y="60"/>
                </a:lnTo>
                <a:lnTo>
                  <a:pt x="213" y="61"/>
                </a:lnTo>
                <a:lnTo>
                  <a:pt x="213" y="61"/>
                </a:lnTo>
                <a:lnTo>
                  <a:pt x="213" y="58"/>
                </a:lnTo>
                <a:lnTo>
                  <a:pt x="213" y="58"/>
                </a:lnTo>
                <a:close/>
                <a:moveTo>
                  <a:pt x="45" y="172"/>
                </a:moveTo>
                <a:lnTo>
                  <a:pt x="45" y="172"/>
                </a:lnTo>
                <a:lnTo>
                  <a:pt x="45" y="172"/>
                </a:lnTo>
                <a:lnTo>
                  <a:pt x="47" y="171"/>
                </a:lnTo>
                <a:lnTo>
                  <a:pt x="47" y="171"/>
                </a:lnTo>
                <a:lnTo>
                  <a:pt x="45" y="168"/>
                </a:lnTo>
                <a:lnTo>
                  <a:pt x="45" y="168"/>
                </a:lnTo>
                <a:lnTo>
                  <a:pt x="45" y="172"/>
                </a:lnTo>
                <a:lnTo>
                  <a:pt x="45" y="172"/>
                </a:lnTo>
                <a:close/>
                <a:moveTo>
                  <a:pt x="256" y="168"/>
                </a:moveTo>
                <a:lnTo>
                  <a:pt x="256" y="168"/>
                </a:lnTo>
                <a:lnTo>
                  <a:pt x="257" y="166"/>
                </a:lnTo>
                <a:lnTo>
                  <a:pt x="257" y="166"/>
                </a:lnTo>
                <a:lnTo>
                  <a:pt x="257" y="164"/>
                </a:lnTo>
                <a:lnTo>
                  <a:pt x="257" y="164"/>
                </a:lnTo>
                <a:lnTo>
                  <a:pt x="256" y="165"/>
                </a:lnTo>
                <a:lnTo>
                  <a:pt x="256" y="165"/>
                </a:lnTo>
                <a:lnTo>
                  <a:pt x="256" y="168"/>
                </a:lnTo>
                <a:lnTo>
                  <a:pt x="256" y="168"/>
                </a:lnTo>
                <a:close/>
                <a:moveTo>
                  <a:pt x="195" y="354"/>
                </a:moveTo>
                <a:lnTo>
                  <a:pt x="195" y="354"/>
                </a:lnTo>
                <a:lnTo>
                  <a:pt x="190" y="357"/>
                </a:lnTo>
                <a:lnTo>
                  <a:pt x="190" y="357"/>
                </a:lnTo>
                <a:lnTo>
                  <a:pt x="187" y="358"/>
                </a:lnTo>
                <a:lnTo>
                  <a:pt x="187" y="358"/>
                </a:lnTo>
                <a:lnTo>
                  <a:pt x="195" y="354"/>
                </a:lnTo>
                <a:lnTo>
                  <a:pt x="195" y="354"/>
                </a:lnTo>
                <a:close/>
                <a:moveTo>
                  <a:pt x="106" y="333"/>
                </a:moveTo>
                <a:lnTo>
                  <a:pt x="106" y="333"/>
                </a:lnTo>
                <a:lnTo>
                  <a:pt x="108" y="333"/>
                </a:lnTo>
                <a:lnTo>
                  <a:pt x="108" y="333"/>
                </a:lnTo>
                <a:lnTo>
                  <a:pt x="106" y="330"/>
                </a:lnTo>
                <a:lnTo>
                  <a:pt x="106" y="330"/>
                </a:lnTo>
                <a:lnTo>
                  <a:pt x="105" y="328"/>
                </a:lnTo>
                <a:lnTo>
                  <a:pt x="104" y="328"/>
                </a:lnTo>
                <a:lnTo>
                  <a:pt x="104" y="328"/>
                </a:lnTo>
                <a:lnTo>
                  <a:pt x="106" y="333"/>
                </a:lnTo>
                <a:lnTo>
                  <a:pt x="106" y="333"/>
                </a:lnTo>
                <a:close/>
                <a:moveTo>
                  <a:pt x="227" y="259"/>
                </a:moveTo>
                <a:lnTo>
                  <a:pt x="227" y="259"/>
                </a:lnTo>
                <a:lnTo>
                  <a:pt x="227" y="259"/>
                </a:lnTo>
                <a:lnTo>
                  <a:pt x="227" y="259"/>
                </a:lnTo>
                <a:lnTo>
                  <a:pt x="226" y="263"/>
                </a:lnTo>
                <a:lnTo>
                  <a:pt x="226" y="267"/>
                </a:lnTo>
                <a:lnTo>
                  <a:pt x="226" y="267"/>
                </a:lnTo>
                <a:lnTo>
                  <a:pt x="227" y="259"/>
                </a:lnTo>
                <a:lnTo>
                  <a:pt x="227" y="259"/>
                </a:lnTo>
                <a:close/>
                <a:moveTo>
                  <a:pt x="48" y="269"/>
                </a:moveTo>
                <a:lnTo>
                  <a:pt x="48" y="269"/>
                </a:lnTo>
                <a:lnTo>
                  <a:pt x="50" y="272"/>
                </a:lnTo>
                <a:lnTo>
                  <a:pt x="50" y="272"/>
                </a:lnTo>
                <a:lnTo>
                  <a:pt x="51" y="267"/>
                </a:lnTo>
                <a:lnTo>
                  <a:pt x="51" y="267"/>
                </a:lnTo>
                <a:lnTo>
                  <a:pt x="48" y="269"/>
                </a:lnTo>
                <a:lnTo>
                  <a:pt x="48" y="269"/>
                </a:lnTo>
                <a:close/>
                <a:moveTo>
                  <a:pt x="175" y="61"/>
                </a:moveTo>
                <a:lnTo>
                  <a:pt x="175" y="61"/>
                </a:lnTo>
                <a:lnTo>
                  <a:pt x="175" y="61"/>
                </a:lnTo>
                <a:lnTo>
                  <a:pt x="175" y="61"/>
                </a:lnTo>
                <a:lnTo>
                  <a:pt x="169" y="60"/>
                </a:lnTo>
                <a:lnTo>
                  <a:pt x="169" y="60"/>
                </a:lnTo>
                <a:lnTo>
                  <a:pt x="169" y="61"/>
                </a:lnTo>
                <a:lnTo>
                  <a:pt x="169" y="61"/>
                </a:lnTo>
                <a:lnTo>
                  <a:pt x="175" y="61"/>
                </a:lnTo>
                <a:lnTo>
                  <a:pt x="175" y="61"/>
                </a:lnTo>
                <a:close/>
                <a:moveTo>
                  <a:pt x="67" y="183"/>
                </a:moveTo>
                <a:lnTo>
                  <a:pt x="67" y="183"/>
                </a:lnTo>
                <a:lnTo>
                  <a:pt x="65" y="188"/>
                </a:lnTo>
                <a:lnTo>
                  <a:pt x="65" y="188"/>
                </a:lnTo>
                <a:lnTo>
                  <a:pt x="68" y="185"/>
                </a:lnTo>
                <a:lnTo>
                  <a:pt x="67" y="183"/>
                </a:lnTo>
                <a:lnTo>
                  <a:pt x="67" y="183"/>
                </a:lnTo>
                <a:close/>
                <a:moveTo>
                  <a:pt x="166" y="23"/>
                </a:moveTo>
                <a:lnTo>
                  <a:pt x="166" y="23"/>
                </a:lnTo>
                <a:lnTo>
                  <a:pt x="165" y="23"/>
                </a:lnTo>
                <a:lnTo>
                  <a:pt x="165" y="23"/>
                </a:lnTo>
                <a:lnTo>
                  <a:pt x="165" y="24"/>
                </a:lnTo>
                <a:lnTo>
                  <a:pt x="166" y="26"/>
                </a:lnTo>
                <a:lnTo>
                  <a:pt x="166" y="26"/>
                </a:lnTo>
                <a:lnTo>
                  <a:pt x="166" y="23"/>
                </a:lnTo>
                <a:lnTo>
                  <a:pt x="166" y="23"/>
                </a:lnTo>
                <a:close/>
                <a:moveTo>
                  <a:pt x="40" y="299"/>
                </a:moveTo>
                <a:lnTo>
                  <a:pt x="40" y="299"/>
                </a:lnTo>
                <a:lnTo>
                  <a:pt x="41" y="301"/>
                </a:lnTo>
                <a:lnTo>
                  <a:pt x="41" y="301"/>
                </a:lnTo>
                <a:lnTo>
                  <a:pt x="41" y="300"/>
                </a:lnTo>
                <a:lnTo>
                  <a:pt x="41" y="300"/>
                </a:lnTo>
                <a:lnTo>
                  <a:pt x="40" y="297"/>
                </a:lnTo>
                <a:lnTo>
                  <a:pt x="40" y="297"/>
                </a:lnTo>
                <a:lnTo>
                  <a:pt x="40" y="299"/>
                </a:lnTo>
                <a:lnTo>
                  <a:pt x="40" y="299"/>
                </a:lnTo>
                <a:close/>
                <a:moveTo>
                  <a:pt x="10" y="256"/>
                </a:moveTo>
                <a:lnTo>
                  <a:pt x="10" y="256"/>
                </a:lnTo>
                <a:lnTo>
                  <a:pt x="7" y="243"/>
                </a:lnTo>
                <a:lnTo>
                  <a:pt x="7" y="243"/>
                </a:lnTo>
                <a:lnTo>
                  <a:pt x="10" y="256"/>
                </a:lnTo>
                <a:lnTo>
                  <a:pt x="10" y="256"/>
                </a:lnTo>
                <a:close/>
                <a:moveTo>
                  <a:pt x="31" y="300"/>
                </a:moveTo>
                <a:lnTo>
                  <a:pt x="31" y="300"/>
                </a:lnTo>
                <a:lnTo>
                  <a:pt x="33" y="303"/>
                </a:lnTo>
                <a:lnTo>
                  <a:pt x="33" y="303"/>
                </a:lnTo>
                <a:lnTo>
                  <a:pt x="33" y="301"/>
                </a:lnTo>
                <a:lnTo>
                  <a:pt x="33" y="301"/>
                </a:lnTo>
                <a:lnTo>
                  <a:pt x="31" y="300"/>
                </a:lnTo>
                <a:lnTo>
                  <a:pt x="31" y="300"/>
                </a:lnTo>
                <a:lnTo>
                  <a:pt x="31" y="300"/>
                </a:lnTo>
                <a:lnTo>
                  <a:pt x="31" y="300"/>
                </a:lnTo>
                <a:close/>
                <a:moveTo>
                  <a:pt x="33" y="158"/>
                </a:moveTo>
                <a:lnTo>
                  <a:pt x="33" y="158"/>
                </a:lnTo>
                <a:lnTo>
                  <a:pt x="34" y="152"/>
                </a:lnTo>
                <a:lnTo>
                  <a:pt x="34" y="152"/>
                </a:lnTo>
                <a:lnTo>
                  <a:pt x="33" y="155"/>
                </a:lnTo>
                <a:lnTo>
                  <a:pt x="33" y="155"/>
                </a:lnTo>
                <a:lnTo>
                  <a:pt x="33" y="155"/>
                </a:lnTo>
                <a:lnTo>
                  <a:pt x="33" y="158"/>
                </a:lnTo>
                <a:lnTo>
                  <a:pt x="33" y="158"/>
                </a:lnTo>
                <a:close/>
                <a:moveTo>
                  <a:pt x="68" y="147"/>
                </a:moveTo>
                <a:lnTo>
                  <a:pt x="68" y="147"/>
                </a:lnTo>
                <a:lnTo>
                  <a:pt x="68" y="139"/>
                </a:lnTo>
                <a:lnTo>
                  <a:pt x="68" y="139"/>
                </a:lnTo>
                <a:lnTo>
                  <a:pt x="67" y="142"/>
                </a:lnTo>
                <a:lnTo>
                  <a:pt x="68" y="147"/>
                </a:lnTo>
                <a:lnTo>
                  <a:pt x="68" y="147"/>
                </a:lnTo>
                <a:close/>
                <a:moveTo>
                  <a:pt x="197" y="155"/>
                </a:moveTo>
                <a:lnTo>
                  <a:pt x="197" y="155"/>
                </a:lnTo>
                <a:lnTo>
                  <a:pt x="197" y="154"/>
                </a:lnTo>
                <a:lnTo>
                  <a:pt x="197" y="154"/>
                </a:lnTo>
                <a:lnTo>
                  <a:pt x="195" y="154"/>
                </a:lnTo>
                <a:lnTo>
                  <a:pt x="195" y="154"/>
                </a:lnTo>
                <a:lnTo>
                  <a:pt x="195" y="155"/>
                </a:lnTo>
                <a:lnTo>
                  <a:pt x="195" y="155"/>
                </a:lnTo>
                <a:lnTo>
                  <a:pt x="197" y="155"/>
                </a:lnTo>
                <a:lnTo>
                  <a:pt x="197" y="155"/>
                </a:lnTo>
                <a:close/>
                <a:moveTo>
                  <a:pt x="78" y="314"/>
                </a:moveTo>
                <a:lnTo>
                  <a:pt x="78" y="314"/>
                </a:lnTo>
                <a:lnTo>
                  <a:pt x="78" y="314"/>
                </a:lnTo>
                <a:lnTo>
                  <a:pt x="78" y="314"/>
                </a:lnTo>
                <a:lnTo>
                  <a:pt x="77" y="311"/>
                </a:lnTo>
                <a:lnTo>
                  <a:pt x="77" y="311"/>
                </a:lnTo>
                <a:lnTo>
                  <a:pt x="77" y="313"/>
                </a:lnTo>
                <a:lnTo>
                  <a:pt x="77" y="313"/>
                </a:lnTo>
                <a:lnTo>
                  <a:pt x="78" y="314"/>
                </a:lnTo>
                <a:lnTo>
                  <a:pt x="78" y="314"/>
                </a:lnTo>
                <a:lnTo>
                  <a:pt x="78" y="314"/>
                </a:lnTo>
                <a:lnTo>
                  <a:pt x="78" y="314"/>
                </a:lnTo>
                <a:close/>
                <a:moveTo>
                  <a:pt x="37" y="67"/>
                </a:moveTo>
                <a:lnTo>
                  <a:pt x="37" y="67"/>
                </a:lnTo>
                <a:lnTo>
                  <a:pt x="40" y="66"/>
                </a:lnTo>
                <a:lnTo>
                  <a:pt x="41" y="64"/>
                </a:lnTo>
                <a:lnTo>
                  <a:pt x="41" y="64"/>
                </a:lnTo>
                <a:lnTo>
                  <a:pt x="40" y="64"/>
                </a:lnTo>
                <a:lnTo>
                  <a:pt x="40" y="64"/>
                </a:lnTo>
                <a:lnTo>
                  <a:pt x="37" y="67"/>
                </a:lnTo>
                <a:lnTo>
                  <a:pt x="37" y="67"/>
                </a:lnTo>
                <a:close/>
                <a:moveTo>
                  <a:pt x="82" y="344"/>
                </a:moveTo>
                <a:lnTo>
                  <a:pt x="82" y="344"/>
                </a:lnTo>
                <a:lnTo>
                  <a:pt x="82" y="344"/>
                </a:lnTo>
                <a:lnTo>
                  <a:pt x="82" y="344"/>
                </a:lnTo>
                <a:lnTo>
                  <a:pt x="78" y="343"/>
                </a:lnTo>
                <a:lnTo>
                  <a:pt x="78" y="343"/>
                </a:lnTo>
                <a:lnTo>
                  <a:pt x="77" y="343"/>
                </a:lnTo>
                <a:lnTo>
                  <a:pt x="77" y="343"/>
                </a:lnTo>
                <a:lnTo>
                  <a:pt x="82" y="344"/>
                </a:lnTo>
                <a:lnTo>
                  <a:pt x="82" y="344"/>
                </a:lnTo>
                <a:close/>
                <a:moveTo>
                  <a:pt x="203" y="37"/>
                </a:moveTo>
                <a:lnTo>
                  <a:pt x="203" y="37"/>
                </a:lnTo>
                <a:lnTo>
                  <a:pt x="203" y="37"/>
                </a:lnTo>
                <a:lnTo>
                  <a:pt x="203" y="37"/>
                </a:lnTo>
                <a:lnTo>
                  <a:pt x="199" y="40"/>
                </a:lnTo>
                <a:lnTo>
                  <a:pt x="199" y="40"/>
                </a:lnTo>
                <a:lnTo>
                  <a:pt x="199" y="40"/>
                </a:lnTo>
                <a:lnTo>
                  <a:pt x="199" y="40"/>
                </a:lnTo>
                <a:lnTo>
                  <a:pt x="203" y="37"/>
                </a:lnTo>
                <a:lnTo>
                  <a:pt x="203" y="37"/>
                </a:lnTo>
                <a:close/>
                <a:moveTo>
                  <a:pt x="27" y="203"/>
                </a:moveTo>
                <a:lnTo>
                  <a:pt x="27" y="203"/>
                </a:lnTo>
                <a:lnTo>
                  <a:pt x="28" y="203"/>
                </a:lnTo>
                <a:lnTo>
                  <a:pt x="28" y="203"/>
                </a:lnTo>
                <a:lnTo>
                  <a:pt x="28" y="202"/>
                </a:lnTo>
                <a:lnTo>
                  <a:pt x="28" y="202"/>
                </a:lnTo>
                <a:lnTo>
                  <a:pt x="28" y="199"/>
                </a:lnTo>
                <a:lnTo>
                  <a:pt x="28" y="199"/>
                </a:lnTo>
                <a:lnTo>
                  <a:pt x="28" y="199"/>
                </a:lnTo>
                <a:lnTo>
                  <a:pt x="28" y="199"/>
                </a:lnTo>
                <a:lnTo>
                  <a:pt x="27" y="201"/>
                </a:lnTo>
                <a:lnTo>
                  <a:pt x="27" y="201"/>
                </a:lnTo>
                <a:lnTo>
                  <a:pt x="27" y="203"/>
                </a:lnTo>
                <a:lnTo>
                  <a:pt x="27" y="203"/>
                </a:lnTo>
                <a:close/>
                <a:moveTo>
                  <a:pt x="209" y="50"/>
                </a:moveTo>
                <a:lnTo>
                  <a:pt x="209" y="50"/>
                </a:lnTo>
                <a:lnTo>
                  <a:pt x="212" y="53"/>
                </a:lnTo>
                <a:lnTo>
                  <a:pt x="212" y="53"/>
                </a:lnTo>
                <a:lnTo>
                  <a:pt x="212" y="50"/>
                </a:lnTo>
                <a:lnTo>
                  <a:pt x="210" y="48"/>
                </a:lnTo>
                <a:lnTo>
                  <a:pt x="210" y="48"/>
                </a:lnTo>
                <a:lnTo>
                  <a:pt x="209" y="50"/>
                </a:lnTo>
                <a:lnTo>
                  <a:pt x="209" y="50"/>
                </a:lnTo>
                <a:close/>
                <a:moveTo>
                  <a:pt x="264" y="206"/>
                </a:moveTo>
                <a:lnTo>
                  <a:pt x="264" y="206"/>
                </a:lnTo>
                <a:lnTo>
                  <a:pt x="264" y="202"/>
                </a:lnTo>
                <a:lnTo>
                  <a:pt x="264" y="202"/>
                </a:lnTo>
                <a:lnTo>
                  <a:pt x="264" y="203"/>
                </a:lnTo>
                <a:lnTo>
                  <a:pt x="264" y="203"/>
                </a:lnTo>
                <a:lnTo>
                  <a:pt x="264" y="205"/>
                </a:lnTo>
                <a:lnTo>
                  <a:pt x="264" y="205"/>
                </a:lnTo>
                <a:lnTo>
                  <a:pt x="264" y="205"/>
                </a:lnTo>
                <a:lnTo>
                  <a:pt x="263" y="206"/>
                </a:lnTo>
                <a:lnTo>
                  <a:pt x="263" y="206"/>
                </a:lnTo>
                <a:lnTo>
                  <a:pt x="261" y="206"/>
                </a:lnTo>
                <a:lnTo>
                  <a:pt x="261" y="206"/>
                </a:lnTo>
                <a:lnTo>
                  <a:pt x="264" y="206"/>
                </a:lnTo>
                <a:lnTo>
                  <a:pt x="264" y="206"/>
                </a:lnTo>
                <a:close/>
                <a:moveTo>
                  <a:pt x="94" y="324"/>
                </a:moveTo>
                <a:lnTo>
                  <a:pt x="94" y="324"/>
                </a:lnTo>
                <a:lnTo>
                  <a:pt x="92" y="326"/>
                </a:lnTo>
                <a:lnTo>
                  <a:pt x="94" y="327"/>
                </a:lnTo>
                <a:lnTo>
                  <a:pt x="94" y="327"/>
                </a:lnTo>
                <a:lnTo>
                  <a:pt x="95" y="326"/>
                </a:lnTo>
                <a:lnTo>
                  <a:pt x="95" y="326"/>
                </a:lnTo>
                <a:lnTo>
                  <a:pt x="94" y="324"/>
                </a:lnTo>
                <a:lnTo>
                  <a:pt x="94" y="324"/>
                </a:lnTo>
                <a:close/>
                <a:moveTo>
                  <a:pt x="257" y="215"/>
                </a:moveTo>
                <a:lnTo>
                  <a:pt x="257" y="215"/>
                </a:lnTo>
                <a:lnTo>
                  <a:pt x="256" y="216"/>
                </a:lnTo>
                <a:lnTo>
                  <a:pt x="256" y="218"/>
                </a:lnTo>
                <a:lnTo>
                  <a:pt x="256" y="218"/>
                </a:lnTo>
                <a:lnTo>
                  <a:pt x="257" y="216"/>
                </a:lnTo>
                <a:lnTo>
                  <a:pt x="257" y="215"/>
                </a:lnTo>
                <a:lnTo>
                  <a:pt x="257" y="215"/>
                </a:lnTo>
                <a:close/>
                <a:moveTo>
                  <a:pt x="108" y="321"/>
                </a:moveTo>
                <a:lnTo>
                  <a:pt x="108" y="321"/>
                </a:lnTo>
                <a:lnTo>
                  <a:pt x="104" y="320"/>
                </a:lnTo>
                <a:lnTo>
                  <a:pt x="104" y="320"/>
                </a:lnTo>
                <a:lnTo>
                  <a:pt x="106" y="321"/>
                </a:lnTo>
                <a:lnTo>
                  <a:pt x="106" y="321"/>
                </a:lnTo>
                <a:lnTo>
                  <a:pt x="106" y="321"/>
                </a:lnTo>
                <a:lnTo>
                  <a:pt x="106" y="321"/>
                </a:lnTo>
                <a:lnTo>
                  <a:pt x="108" y="321"/>
                </a:lnTo>
                <a:lnTo>
                  <a:pt x="108" y="321"/>
                </a:lnTo>
                <a:close/>
                <a:moveTo>
                  <a:pt x="34" y="306"/>
                </a:moveTo>
                <a:lnTo>
                  <a:pt x="34" y="306"/>
                </a:lnTo>
                <a:lnTo>
                  <a:pt x="37" y="309"/>
                </a:lnTo>
                <a:lnTo>
                  <a:pt x="37" y="309"/>
                </a:lnTo>
                <a:lnTo>
                  <a:pt x="37" y="309"/>
                </a:lnTo>
                <a:lnTo>
                  <a:pt x="37" y="307"/>
                </a:lnTo>
                <a:lnTo>
                  <a:pt x="37" y="307"/>
                </a:lnTo>
                <a:lnTo>
                  <a:pt x="35" y="306"/>
                </a:lnTo>
                <a:lnTo>
                  <a:pt x="35" y="306"/>
                </a:lnTo>
                <a:lnTo>
                  <a:pt x="35" y="306"/>
                </a:lnTo>
                <a:lnTo>
                  <a:pt x="35" y="306"/>
                </a:lnTo>
                <a:lnTo>
                  <a:pt x="34" y="306"/>
                </a:lnTo>
                <a:lnTo>
                  <a:pt x="34" y="306"/>
                </a:lnTo>
                <a:close/>
                <a:moveTo>
                  <a:pt x="60" y="225"/>
                </a:moveTo>
                <a:lnTo>
                  <a:pt x="60" y="225"/>
                </a:lnTo>
                <a:lnTo>
                  <a:pt x="58" y="223"/>
                </a:lnTo>
                <a:lnTo>
                  <a:pt x="57" y="225"/>
                </a:lnTo>
                <a:lnTo>
                  <a:pt x="57" y="225"/>
                </a:lnTo>
                <a:lnTo>
                  <a:pt x="54" y="225"/>
                </a:lnTo>
                <a:lnTo>
                  <a:pt x="54" y="225"/>
                </a:lnTo>
                <a:lnTo>
                  <a:pt x="54" y="226"/>
                </a:lnTo>
                <a:lnTo>
                  <a:pt x="54" y="226"/>
                </a:lnTo>
                <a:lnTo>
                  <a:pt x="54" y="226"/>
                </a:lnTo>
                <a:lnTo>
                  <a:pt x="54" y="226"/>
                </a:lnTo>
                <a:lnTo>
                  <a:pt x="60" y="225"/>
                </a:lnTo>
                <a:lnTo>
                  <a:pt x="60" y="225"/>
                </a:lnTo>
                <a:close/>
                <a:moveTo>
                  <a:pt x="206" y="74"/>
                </a:moveTo>
                <a:lnTo>
                  <a:pt x="206" y="74"/>
                </a:lnTo>
                <a:lnTo>
                  <a:pt x="207" y="74"/>
                </a:lnTo>
                <a:lnTo>
                  <a:pt x="207" y="74"/>
                </a:lnTo>
                <a:lnTo>
                  <a:pt x="206" y="73"/>
                </a:lnTo>
                <a:lnTo>
                  <a:pt x="206" y="71"/>
                </a:lnTo>
                <a:lnTo>
                  <a:pt x="206" y="71"/>
                </a:lnTo>
                <a:lnTo>
                  <a:pt x="205" y="73"/>
                </a:lnTo>
                <a:lnTo>
                  <a:pt x="205" y="73"/>
                </a:lnTo>
                <a:lnTo>
                  <a:pt x="206" y="74"/>
                </a:lnTo>
                <a:lnTo>
                  <a:pt x="206" y="74"/>
                </a:lnTo>
                <a:close/>
                <a:moveTo>
                  <a:pt x="57" y="327"/>
                </a:moveTo>
                <a:lnTo>
                  <a:pt x="57" y="327"/>
                </a:lnTo>
                <a:lnTo>
                  <a:pt x="58" y="328"/>
                </a:lnTo>
                <a:lnTo>
                  <a:pt x="58" y="328"/>
                </a:lnTo>
                <a:lnTo>
                  <a:pt x="60" y="327"/>
                </a:lnTo>
                <a:lnTo>
                  <a:pt x="60" y="327"/>
                </a:lnTo>
                <a:lnTo>
                  <a:pt x="58" y="326"/>
                </a:lnTo>
                <a:lnTo>
                  <a:pt x="58" y="326"/>
                </a:lnTo>
                <a:lnTo>
                  <a:pt x="57" y="327"/>
                </a:lnTo>
                <a:lnTo>
                  <a:pt x="57" y="327"/>
                </a:lnTo>
                <a:close/>
                <a:moveTo>
                  <a:pt x="199" y="326"/>
                </a:moveTo>
                <a:lnTo>
                  <a:pt x="199" y="326"/>
                </a:lnTo>
                <a:lnTo>
                  <a:pt x="197" y="328"/>
                </a:lnTo>
                <a:lnTo>
                  <a:pt x="197" y="328"/>
                </a:lnTo>
                <a:lnTo>
                  <a:pt x="200" y="326"/>
                </a:lnTo>
                <a:lnTo>
                  <a:pt x="200" y="326"/>
                </a:lnTo>
                <a:lnTo>
                  <a:pt x="199" y="326"/>
                </a:lnTo>
                <a:lnTo>
                  <a:pt x="199" y="326"/>
                </a:lnTo>
                <a:close/>
                <a:moveTo>
                  <a:pt x="64" y="98"/>
                </a:moveTo>
                <a:lnTo>
                  <a:pt x="64" y="98"/>
                </a:lnTo>
                <a:lnTo>
                  <a:pt x="65" y="97"/>
                </a:lnTo>
                <a:lnTo>
                  <a:pt x="65" y="95"/>
                </a:lnTo>
                <a:lnTo>
                  <a:pt x="65" y="95"/>
                </a:lnTo>
                <a:lnTo>
                  <a:pt x="64" y="97"/>
                </a:lnTo>
                <a:lnTo>
                  <a:pt x="64" y="98"/>
                </a:lnTo>
                <a:lnTo>
                  <a:pt x="64" y="98"/>
                </a:lnTo>
                <a:close/>
                <a:moveTo>
                  <a:pt x="72" y="327"/>
                </a:moveTo>
                <a:lnTo>
                  <a:pt x="72" y="327"/>
                </a:lnTo>
                <a:lnTo>
                  <a:pt x="74" y="328"/>
                </a:lnTo>
                <a:lnTo>
                  <a:pt x="74" y="328"/>
                </a:lnTo>
                <a:lnTo>
                  <a:pt x="74" y="327"/>
                </a:lnTo>
                <a:lnTo>
                  <a:pt x="74" y="326"/>
                </a:lnTo>
                <a:lnTo>
                  <a:pt x="74" y="326"/>
                </a:lnTo>
                <a:lnTo>
                  <a:pt x="72" y="327"/>
                </a:lnTo>
                <a:lnTo>
                  <a:pt x="72" y="327"/>
                </a:lnTo>
                <a:close/>
                <a:moveTo>
                  <a:pt x="50" y="78"/>
                </a:moveTo>
                <a:lnTo>
                  <a:pt x="50" y="78"/>
                </a:lnTo>
                <a:lnTo>
                  <a:pt x="50" y="83"/>
                </a:lnTo>
                <a:lnTo>
                  <a:pt x="50" y="83"/>
                </a:lnTo>
                <a:lnTo>
                  <a:pt x="51" y="80"/>
                </a:lnTo>
                <a:lnTo>
                  <a:pt x="50" y="78"/>
                </a:lnTo>
                <a:lnTo>
                  <a:pt x="50" y="78"/>
                </a:lnTo>
                <a:lnTo>
                  <a:pt x="50" y="78"/>
                </a:lnTo>
                <a:lnTo>
                  <a:pt x="50" y="78"/>
                </a:lnTo>
                <a:close/>
                <a:moveTo>
                  <a:pt x="43" y="128"/>
                </a:moveTo>
                <a:lnTo>
                  <a:pt x="43" y="128"/>
                </a:lnTo>
                <a:lnTo>
                  <a:pt x="44" y="128"/>
                </a:lnTo>
                <a:lnTo>
                  <a:pt x="44" y="127"/>
                </a:lnTo>
                <a:lnTo>
                  <a:pt x="44" y="127"/>
                </a:lnTo>
                <a:lnTo>
                  <a:pt x="41" y="127"/>
                </a:lnTo>
                <a:lnTo>
                  <a:pt x="41" y="127"/>
                </a:lnTo>
                <a:lnTo>
                  <a:pt x="43" y="128"/>
                </a:lnTo>
                <a:lnTo>
                  <a:pt x="43" y="128"/>
                </a:lnTo>
                <a:close/>
                <a:moveTo>
                  <a:pt x="43" y="145"/>
                </a:moveTo>
                <a:lnTo>
                  <a:pt x="43" y="145"/>
                </a:lnTo>
                <a:lnTo>
                  <a:pt x="44" y="148"/>
                </a:lnTo>
                <a:lnTo>
                  <a:pt x="44" y="149"/>
                </a:lnTo>
                <a:lnTo>
                  <a:pt x="44" y="149"/>
                </a:lnTo>
                <a:lnTo>
                  <a:pt x="44" y="144"/>
                </a:lnTo>
                <a:lnTo>
                  <a:pt x="44" y="144"/>
                </a:lnTo>
                <a:lnTo>
                  <a:pt x="44" y="144"/>
                </a:lnTo>
                <a:lnTo>
                  <a:pt x="44" y="144"/>
                </a:lnTo>
                <a:lnTo>
                  <a:pt x="43" y="145"/>
                </a:lnTo>
                <a:lnTo>
                  <a:pt x="43" y="145"/>
                </a:lnTo>
                <a:close/>
                <a:moveTo>
                  <a:pt x="27" y="139"/>
                </a:moveTo>
                <a:lnTo>
                  <a:pt x="27" y="139"/>
                </a:lnTo>
                <a:lnTo>
                  <a:pt x="25" y="142"/>
                </a:lnTo>
                <a:lnTo>
                  <a:pt x="27" y="145"/>
                </a:lnTo>
                <a:lnTo>
                  <a:pt x="27" y="145"/>
                </a:lnTo>
                <a:lnTo>
                  <a:pt x="27" y="139"/>
                </a:lnTo>
                <a:lnTo>
                  <a:pt x="27" y="139"/>
                </a:lnTo>
                <a:close/>
                <a:moveTo>
                  <a:pt x="14" y="183"/>
                </a:moveTo>
                <a:lnTo>
                  <a:pt x="14" y="183"/>
                </a:lnTo>
                <a:lnTo>
                  <a:pt x="14" y="183"/>
                </a:lnTo>
                <a:lnTo>
                  <a:pt x="14" y="183"/>
                </a:lnTo>
                <a:lnTo>
                  <a:pt x="16" y="182"/>
                </a:lnTo>
                <a:lnTo>
                  <a:pt x="16" y="182"/>
                </a:lnTo>
                <a:lnTo>
                  <a:pt x="16" y="179"/>
                </a:lnTo>
                <a:lnTo>
                  <a:pt x="16" y="179"/>
                </a:lnTo>
                <a:lnTo>
                  <a:pt x="14" y="178"/>
                </a:lnTo>
                <a:lnTo>
                  <a:pt x="14" y="178"/>
                </a:lnTo>
                <a:lnTo>
                  <a:pt x="14" y="178"/>
                </a:lnTo>
                <a:lnTo>
                  <a:pt x="14" y="178"/>
                </a:lnTo>
                <a:lnTo>
                  <a:pt x="14" y="183"/>
                </a:lnTo>
                <a:lnTo>
                  <a:pt x="14" y="183"/>
                </a:lnTo>
                <a:close/>
                <a:moveTo>
                  <a:pt x="71" y="336"/>
                </a:moveTo>
                <a:lnTo>
                  <a:pt x="71" y="336"/>
                </a:lnTo>
                <a:lnTo>
                  <a:pt x="70" y="334"/>
                </a:lnTo>
                <a:lnTo>
                  <a:pt x="70" y="334"/>
                </a:lnTo>
                <a:lnTo>
                  <a:pt x="67" y="334"/>
                </a:lnTo>
                <a:lnTo>
                  <a:pt x="67" y="334"/>
                </a:lnTo>
                <a:lnTo>
                  <a:pt x="70" y="337"/>
                </a:lnTo>
                <a:lnTo>
                  <a:pt x="70" y="337"/>
                </a:lnTo>
                <a:lnTo>
                  <a:pt x="71" y="336"/>
                </a:lnTo>
                <a:lnTo>
                  <a:pt x="71" y="336"/>
                </a:lnTo>
                <a:close/>
                <a:moveTo>
                  <a:pt x="31" y="196"/>
                </a:moveTo>
                <a:lnTo>
                  <a:pt x="31" y="196"/>
                </a:lnTo>
                <a:lnTo>
                  <a:pt x="30" y="198"/>
                </a:lnTo>
                <a:lnTo>
                  <a:pt x="30" y="198"/>
                </a:lnTo>
                <a:lnTo>
                  <a:pt x="31" y="201"/>
                </a:lnTo>
                <a:lnTo>
                  <a:pt x="31" y="201"/>
                </a:lnTo>
                <a:lnTo>
                  <a:pt x="31" y="201"/>
                </a:lnTo>
                <a:lnTo>
                  <a:pt x="31" y="201"/>
                </a:lnTo>
                <a:lnTo>
                  <a:pt x="31" y="199"/>
                </a:lnTo>
                <a:lnTo>
                  <a:pt x="31" y="199"/>
                </a:lnTo>
                <a:lnTo>
                  <a:pt x="31" y="196"/>
                </a:lnTo>
                <a:lnTo>
                  <a:pt x="31" y="196"/>
                </a:lnTo>
                <a:close/>
                <a:moveTo>
                  <a:pt x="85" y="205"/>
                </a:moveTo>
                <a:lnTo>
                  <a:pt x="85" y="205"/>
                </a:lnTo>
                <a:lnTo>
                  <a:pt x="85" y="206"/>
                </a:lnTo>
                <a:lnTo>
                  <a:pt x="87" y="205"/>
                </a:lnTo>
                <a:lnTo>
                  <a:pt x="87" y="205"/>
                </a:lnTo>
                <a:lnTo>
                  <a:pt x="87" y="203"/>
                </a:lnTo>
                <a:lnTo>
                  <a:pt x="87" y="203"/>
                </a:lnTo>
                <a:lnTo>
                  <a:pt x="85" y="203"/>
                </a:lnTo>
                <a:lnTo>
                  <a:pt x="85" y="203"/>
                </a:lnTo>
                <a:lnTo>
                  <a:pt x="85" y="205"/>
                </a:lnTo>
                <a:lnTo>
                  <a:pt x="85" y="205"/>
                </a:lnTo>
                <a:close/>
                <a:moveTo>
                  <a:pt x="233" y="171"/>
                </a:moveTo>
                <a:lnTo>
                  <a:pt x="233" y="171"/>
                </a:lnTo>
                <a:lnTo>
                  <a:pt x="232" y="172"/>
                </a:lnTo>
                <a:lnTo>
                  <a:pt x="232" y="174"/>
                </a:lnTo>
                <a:lnTo>
                  <a:pt x="232" y="174"/>
                </a:lnTo>
                <a:lnTo>
                  <a:pt x="232" y="174"/>
                </a:lnTo>
                <a:lnTo>
                  <a:pt x="232" y="174"/>
                </a:lnTo>
                <a:lnTo>
                  <a:pt x="233" y="174"/>
                </a:lnTo>
                <a:lnTo>
                  <a:pt x="233" y="174"/>
                </a:lnTo>
                <a:lnTo>
                  <a:pt x="233" y="171"/>
                </a:lnTo>
                <a:lnTo>
                  <a:pt x="233" y="171"/>
                </a:lnTo>
                <a:close/>
                <a:moveTo>
                  <a:pt x="89" y="19"/>
                </a:moveTo>
                <a:lnTo>
                  <a:pt x="89" y="19"/>
                </a:lnTo>
                <a:lnTo>
                  <a:pt x="89" y="19"/>
                </a:lnTo>
                <a:lnTo>
                  <a:pt x="89" y="19"/>
                </a:lnTo>
                <a:lnTo>
                  <a:pt x="87" y="20"/>
                </a:lnTo>
                <a:lnTo>
                  <a:pt x="84" y="21"/>
                </a:lnTo>
                <a:lnTo>
                  <a:pt x="84" y="21"/>
                </a:lnTo>
                <a:lnTo>
                  <a:pt x="89" y="19"/>
                </a:lnTo>
                <a:lnTo>
                  <a:pt x="89" y="19"/>
                </a:lnTo>
                <a:close/>
                <a:moveTo>
                  <a:pt x="79" y="172"/>
                </a:moveTo>
                <a:lnTo>
                  <a:pt x="79" y="172"/>
                </a:lnTo>
                <a:lnTo>
                  <a:pt x="77" y="166"/>
                </a:lnTo>
                <a:lnTo>
                  <a:pt x="77" y="166"/>
                </a:lnTo>
                <a:lnTo>
                  <a:pt x="78" y="169"/>
                </a:lnTo>
                <a:lnTo>
                  <a:pt x="79" y="172"/>
                </a:lnTo>
                <a:lnTo>
                  <a:pt x="79" y="172"/>
                </a:lnTo>
                <a:close/>
                <a:moveTo>
                  <a:pt x="236" y="88"/>
                </a:moveTo>
                <a:lnTo>
                  <a:pt x="236" y="88"/>
                </a:lnTo>
                <a:lnTo>
                  <a:pt x="233" y="88"/>
                </a:lnTo>
                <a:lnTo>
                  <a:pt x="233" y="90"/>
                </a:lnTo>
                <a:lnTo>
                  <a:pt x="233" y="90"/>
                </a:lnTo>
                <a:lnTo>
                  <a:pt x="236" y="90"/>
                </a:lnTo>
                <a:lnTo>
                  <a:pt x="236" y="88"/>
                </a:lnTo>
                <a:lnTo>
                  <a:pt x="236" y="88"/>
                </a:lnTo>
                <a:close/>
                <a:moveTo>
                  <a:pt x="64" y="303"/>
                </a:moveTo>
                <a:lnTo>
                  <a:pt x="64" y="303"/>
                </a:lnTo>
                <a:lnTo>
                  <a:pt x="62" y="300"/>
                </a:lnTo>
                <a:lnTo>
                  <a:pt x="62" y="300"/>
                </a:lnTo>
                <a:lnTo>
                  <a:pt x="62" y="301"/>
                </a:lnTo>
                <a:lnTo>
                  <a:pt x="62" y="301"/>
                </a:lnTo>
                <a:lnTo>
                  <a:pt x="62" y="304"/>
                </a:lnTo>
                <a:lnTo>
                  <a:pt x="62" y="304"/>
                </a:lnTo>
                <a:lnTo>
                  <a:pt x="64" y="303"/>
                </a:lnTo>
                <a:lnTo>
                  <a:pt x="64" y="303"/>
                </a:lnTo>
                <a:close/>
                <a:moveTo>
                  <a:pt x="118" y="351"/>
                </a:moveTo>
                <a:lnTo>
                  <a:pt x="118" y="351"/>
                </a:lnTo>
                <a:lnTo>
                  <a:pt x="118" y="348"/>
                </a:lnTo>
                <a:lnTo>
                  <a:pt x="118" y="348"/>
                </a:lnTo>
                <a:lnTo>
                  <a:pt x="115" y="350"/>
                </a:lnTo>
                <a:lnTo>
                  <a:pt x="115" y="350"/>
                </a:lnTo>
                <a:lnTo>
                  <a:pt x="118" y="351"/>
                </a:lnTo>
                <a:lnTo>
                  <a:pt x="118" y="351"/>
                </a:lnTo>
                <a:lnTo>
                  <a:pt x="118" y="351"/>
                </a:lnTo>
                <a:lnTo>
                  <a:pt x="118" y="351"/>
                </a:lnTo>
                <a:close/>
                <a:moveTo>
                  <a:pt x="51" y="307"/>
                </a:moveTo>
                <a:lnTo>
                  <a:pt x="51" y="307"/>
                </a:lnTo>
                <a:lnTo>
                  <a:pt x="51" y="306"/>
                </a:lnTo>
                <a:lnTo>
                  <a:pt x="51" y="306"/>
                </a:lnTo>
                <a:lnTo>
                  <a:pt x="51" y="304"/>
                </a:lnTo>
                <a:lnTo>
                  <a:pt x="51" y="304"/>
                </a:lnTo>
                <a:lnTo>
                  <a:pt x="50" y="306"/>
                </a:lnTo>
                <a:lnTo>
                  <a:pt x="51" y="307"/>
                </a:lnTo>
                <a:lnTo>
                  <a:pt x="51" y="307"/>
                </a:lnTo>
                <a:close/>
                <a:moveTo>
                  <a:pt x="28" y="228"/>
                </a:moveTo>
                <a:lnTo>
                  <a:pt x="28" y="228"/>
                </a:lnTo>
                <a:lnTo>
                  <a:pt x="27" y="228"/>
                </a:lnTo>
                <a:lnTo>
                  <a:pt x="28" y="230"/>
                </a:lnTo>
                <a:lnTo>
                  <a:pt x="28" y="230"/>
                </a:lnTo>
                <a:lnTo>
                  <a:pt x="28" y="229"/>
                </a:lnTo>
                <a:lnTo>
                  <a:pt x="28" y="229"/>
                </a:lnTo>
                <a:lnTo>
                  <a:pt x="28" y="228"/>
                </a:lnTo>
                <a:lnTo>
                  <a:pt x="28" y="228"/>
                </a:lnTo>
                <a:close/>
                <a:moveTo>
                  <a:pt x="79" y="328"/>
                </a:moveTo>
                <a:lnTo>
                  <a:pt x="79" y="328"/>
                </a:lnTo>
                <a:lnTo>
                  <a:pt x="79" y="330"/>
                </a:lnTo>
                <a:lnTo>
                  <a:pt x="79" y="330"/>
                </a:lnTo>
                <a:lnTo>
                  <a:pt x="81" y="331"/>
                </a:lnTo>
                <a:lnTo>
                  <a:pt x="81" y="331"/>
                </a:lnTo>
                <a:lnTo>
                  <a:pt x="81" y="328"/>
                </a:lnTo>
                <a:lnTo>
                  <a:pt x="81" y="328"/>
                </a:lnTo>
                <a:lnTo>
                  <a:pt x="79" y="328"/>
                </a:lnTo>
                <a:lnTo>
                  <a:pt x="79" y="328"/>
                </a:lnTo>
                <a:lnTo>
                  <a:pt x="79" y="328"/>
                </a:lnTo>
                <a:lnTo>
                  <a:pt x="79" y="328"/>
                </a:lnTo>
                <a:close/>
                <a:moveTo>
                  <a:pt x="254" y="139"/>
                </a:moveTo>
                <a:lnTo>
                  <a:pt x="254" y="139"/>
                </a:lnTo>
                <a:lnTo>
                  <a:pt x="254" y="145"/>
                </a:lnTo>
                <a:lnTo>
                  <a:pt x="254" y="145"/>
                </a:lnTo>
                <a:lnTo>
                  <a:pt x="254" y="144"/>
                </a:lnTo>
                <a:lnTo>
                  <a:pt x="254" y="144"/>
                </a:lnTo>
                <a:lnTo>
                  <a:pt x="254" y="139"/>
                </a:lnTo>
                <a:lnTo>
                  <a:pt x="254" y="139"/>
                </a:lnTo>
                <a:close/>
                <a:moveTo>
                  <a:pt x="212" y="40"/>
                </a:moveTo>
                <a:lnTo>
                  <a:pt x="212" y="40"/>
                </a:lnTo>
                <a:lnTo>
                  <a:pt x="212" y="39"/>
                </a:lnTo>
                <a:lnTo>
                  <a:pt x="212" y="39"/>
                </a:lnTo>
                <a:lnTo>
                  <a:pt x="210" y="37"/>
                </a:lnTo>
                <a:lnTo>
                  <a:pt x="210" y="37"/>
                </a:lnTo>
                <a:lnTo>
                  <a:pt x="209" y="37"/>
                </a:lnTo>
                <a:lnTo>
                  <a:pt x="209" y="37"/>
                </a:lnTo>
                <a:lnTo>
                  <a:pt x="209" y="37"/>
                </a:lnTo>
                <a:lnTo>
                  <a:pt x="209" y="37"/>
                </a:lnTo>
                <a:lnTo>
                  <a:pt x="212" y="40"/>
                </a:lnTo>
                <a:lnTo>
                  <a:pt x="212" y="40"/>
                </a:lnTo>
                <a:close/>
                <a:moveTo>
                  <a:pt x="213" y="41"/>
                </a:moveTo>
                <a:lnTo>
                  <a:pt x="213" y="41"/>
                </a:lnTo>
                <a:lnTo>
                  <a:pt x="216" y="43"/>
                </a:lnTo>
                <a:lnTo>
                  <a:pt x="216" y="43"/>
                </a:lnTo>
                <a:lnTo>
                  <a:pt x="216" y="43"/>
                </a:lnTo>
                <a:lnTo>
                  <a:pt x="216" y="43"/>
                </a:lnTo>
                <a:lnTo>
                  <a:pt x="216" y="43"/>
                </a:lnTo>
                <a:lnTo>
                  <a:pt x="216" y="43"/>
                </a:lnTo>
                <a:lnTo>
                  <a:pt x="213" y="40"/>
                </a:lnTo>
                <a:lnTo>
                  <a:pt x="213" y="40"/>
                </a:lnTo>
                <a:lnTo>
                  <a:pt x="213" y="41"/>
                </a:lnTo>
                <a:lnTo>
                  <a:pt x="213" y="41"/>
                </a:lnTo>
                <a:lnTo>
                  <a:pt x="213" y="41"/>
                </a:lnTo>
                <a:lnTo>
                  <a:pt x="213" y="41"/>
                </a:lnTo>
                <a:close/>
                <a:moveTo>
                  <a:pt x="52" y="164"/>
                </a:moveTo>
                <a:lnTo>
                  <a:pt x="52" y="164"/>
                </a:lnTo>
                <a:lnTo>
                  <a:pt x="51" y="164"/>
                </a:lnTo>
                <a:lnTo>
                  <a:pt x="50" y="166"/>
                </a:lnTo>
                <a:lnTo>
                  <a:pt x="50" y="166"/>
                </a:lnTo>
                <a:lnTo>
                  <a:pt x="51" y="165"/>
                </a:lnTo>
                <a:lnTo>
                  <a:pt x="52" y="165"/>
                </a:lnTo>
                <a:lnTo>
                  <a:pt x="52" y="165"/>
                </a:lnTo>
                <a:lnTo>
                  <a:pt x="52" y="164"/>
                </a:lnTo>
                <a:lnTo>
                  <a:pt x="52" y="164"/>
                </a:lnTo>
                <a:close/>
                <a:moveTo>
                  <a:pt x="62" y="70"/>
                </a:moveTo>
                <a:lnTo>
                  <a:pt x="62" y="70"/>
                </a:lnTo>
                <a:lnTo>
                  <a:pt x="62" y="73"/>
                </a:lnTo>
                <a:lnTo>
                  <a:pt x="62" y="73"/>
                </a:lnTo>
                <a:lnTo>
                  <a:pt x="64" y="70"/>
                </a:lnTo>
                <a:lnTo>
                  <a:pt x="64" y="70"/>
                </a:lnTo>
                <a:lnTo>
                  <a:pt x="62" y="70"/>
                </a:lnTo>
                <a:lnTo>
                  <a:pt x="62" y="70"/>
                </a:lnTo>
                <a:close/>
                <a:moveTo>
                  <a:pt x="114" y="47"/>
                </a:moveTo>
                <a:lnTo>
                  <a:pt x="114" y="47"/>
                </a:lnTo>
                <a:lnTo>
                  <a:pt x="114" y="47"/>
                </a:lnTo>
                <a:lnTo>
                  <a:pt x="114" y="47"/>
                </a:lnTo>
                <a:lnTo>
                  <a:pt x="115" y="44"/>
                </a:lnTo>
                <a:lnTo>
                  <a:pt x="115" y="44"/>
                </a:lnTo>
                <a:lnTo>
                  <a:pt x="114" y="44"/>
                </a:lnTo>
                <a:lnTo>
                  <a:pt x="114" y="46"/>
                </a:lnTo>
                <a:lnTo>
                  <a:pt x="114" y="46"/>
                </a:lnTo>
                <a:lnTo>
                  <a:pt x="114" y="47"/>
                </a:lnTo>
                <a:lnTo>
                  <a:pt x="114" y="47"/>
                </a:lnTo>
                <a:close/>
                <a:moveTo>
                  <a:pt x="81" y="320"/>
                </a:moveTo>
                <a:lnTo>
                  <a:pt x="81" y="320"/>
                </a:lnTo>
                <a:lnTo>
                  <a:pt x="79" y="323"/>
                </a:lnTo>
                <a:lnTo>
                  <a:pt x="79" y="323"/>
                </a:lnTo>
                <a:lnTo>
                  <a:pt x="79" y="324"/>
                </a:lnTo>
                <a:lnTo>
                  <a:pt x="79" y="324"/>
                </a:lnTo>
                <a:lnTo>
                  <a:pt x="81" y="321"/>
                </a:lnTo>
                <a:lnTo>
                  <a:pt x="81" y="320"/>
                </a:lnTo>
                <a:lnTo>
                  <a:pt x="81" y="320"/>
                </a:lnTo>
                <a:close/>
                <a:moveTo>
                  <a:pt x="99" y="354"/>
                </a:moveTo>
                <a:lnTo>
                  <a:pt x="99" y="354"/>
                </a:lnTo>
                <a:lnTo>
                  <a:pt x="99" y="354"/>
                </a:lnTo>
                <a:lnTo>
                  <a:pt x="99" y="354"/>
                </a:lnTo>
                <a:lnTo>
                  <a:pt x="98" y="353"/>
                </a:lnTo>
                <a:lnTo>
                  <a:pt x="98" y="353"/>
                </a:lnTo>
                <a:lnTo>
                  <a:pt x="97" y="353"/>
                </a:lnTo>
                <a:lnTo>
                  <a:pt x="97" y="354"/>
                </a:lnTo>
                <a:lnTo>
                  <a:pt x="97" y="354"/>
                </a:lnTo>
                <a:lnTo>
                  <a:pt x="99" y="354"/>
                </a:lnTo>
                <a:lnTo>
                  <a:pt x="99" y="354"/>
                </a:lnTo>
                <a:close/>
                <a:moveTo>
                  <a:pt x="156" y="16"/>
                </a:moveTo>
                <a:lnTo>
                  <a:pt x="156" y="16"/>
                </a:lnTo>
                <a:lnTo>
                  <a:pt x="156" y="16"/>
                </a:lnTo>
                <a:lnTo>
                  <a:pt x="156" y="16"/>
                </a:lnTo>
                <a:lnTo>
                  <a:pt x="149" y="16"/>
                </a:lnTo>
                <a:lnTo>
                  <a:pt x="149" y="16"/>
                </a:lnTo>
                <a:lnTo>
                  <a:pt x="153" y="17"/>
                </a:lnTo>
                <a:lnTo>
                  <a:pt x="156" y="16"/>
                </a:lnTo>
                <a:lnTo>
                  <a:pt x="156" y="16"/>
                </a:lnTo>
                <a:close/>
                <a:moveTo>
                  <a:pt x="119" y="326"/>
                </a:moveTo>
                <a:lnTo>
                  <a:pt x="119" y="326"/>
                </a:lnTo>
                <a:lnTo>
                  <a:pt x="119" y="326"/>
                </a:lnTo>
                <a:lnTo>
                  <a:pt x="119" y="326"/>
                </a:lnTo>
                <a:lnTo>
                  <a:pt x="121" y="326"/>
                </a:lnTo>
                <a:lnTo>
                  <a:pt x="121" y="326"/>
                </a:lnTo>
                <a:lnTo>
                  <a:pt x="121" y="324"/>
                </a:lnTo>
                <a:lnTo>
                  <a:pt x="121" y="324"/>
                </a:lnTo>
                <a:lnTo>
                  <a:pt x="121" y="321"/>
                </a:lnTo>
                <a:lnTo>
                  <a:pt x="121" y="321"/>
                </a:lnTo>
                <a:lnTo>
                  <a:pt x="121" y="321"/>
                </a:lnTo>
                <a:lnTo>
                  <a:pt x="121" y="321"/>
                </a:lnTo>
                <a:lnTo>
                  <a:pt x="119" y="326"/>
                </a:lnTo>
                <a:lnTo>
                  <a:pt x="119" y="326"/>
                </a:lnTo>
                <a:close/>
                <a:moveTo>
                  <a:pt x="229" y="80"/>
                </a:moveTo>
                <a:lnTo>
                  <a:pt x="229" y="80"/>
                </a:lnTo>
                <a:lnTo>
                  <a:pt x="229" y="81"/>
                </a:lnTo>
                <a:lnTo>
                  <a:pt x="229" y="83"/>
                </a:lnTo>
                <a:lnTo>
                  <a:pt x="229" y="83"/>
                </a:lnTo>
                <a:lnTo>
                  <a:pt x="232" y="83"/>
                </a:lnTo>
                <a:lnTo>
                  <a:pt x="232" y="83"/>
                </a:lnTo>
                <a:lnTo>
                  <a:pt x="229" y="80"/>
                </a:lnTo>
                <a:lnTo>
                  <a:pt x="229" y="80"/>
                </a:lnTo>
                <a:close/>
                <a:moveTo>
                  <a:pt x="267" y="233"/>
                </a:moveTo>
                <a:lnTo>
                  <a:pt x="267" y="233"/>
                </a:lnTo>
                <a:lnTo>
                  <a:pt x="268" y="233"/>
                </a:lnTo>
                <a:lnTo>
                  <a:pt x="268" y="233"/>
                </a:lnTo>
                <a:lnTo>
                  <a:pt x="270" y="229"/>
                </a:lnTo>
                <a:lnTo>
                  <a:pt x="270" y="229"/>
                </a:lnTo>
                <a:lnTo>
                  <a:pt x="267" y="233"/>
                </a:lnTo>
                <a:lnTo>
                  <a:pt x="267" y="233"/>
                </a:lnTo>
                <a:close/>
                <a:moveTo>
                  <a:pt x="87" y="39"/>
                </a:moveTo>
                <a:lnTo>
                  <a:pt x="87" y="39"/>
                </a:lnTo>
                <a:lnTo>
                  <a:pt x="85" y="39"/>
                </a:lnTo>
                <a:lnTo>
                  <a:pt x="85" y="41"/>
                </a:lnTo>
                <a:lnTo>
                  <a:pt x="85" y="41"/>
                </a:lnTo>
                <a:lnTo>
                  <a:pt x="87" y="40"/>
                </a:lnTo>
                <a:lnTo>
                  <a:pt x="87" y="39"/>
                </a:lnTo>
                <a:lnTo>
                  <a:pt x="87" y="39"/>
                </a:lnTo>
                <a:close/>
                <a:moveTo>
                  <a:pt x="38" y="196"/>
                </a:moveTo>
                <a:lnTo>
                  <a:pt x="38" y="196"/>
                </a:lnTo>
                <a:lnTo>
                  <a:pt x="38" y="198"/>
                </a:lnTo>
                <a:lnTo>
                  <a:pt x="38" y="201"/>
                </a:lnTo>
                <a:lnTo>
                  <a:pt x="38" y="201"/>
                </a:lnTo>
                <a:lnTo>
                  <a:pt x="38" y="199"/>
                </a:lnTo>
                <a:lnTo>
                  <a:pt x="38" y="196"/>
                </a:lnTo>
                <a:lnTo>
                  <a:pt x="38" y="196"/>
                </a:lnTo>
                <a:close/>
                <a:moveTo>
                  <a:pt x="102" y="201"/>
                </a:moveTo>
                <a:lnTo>
                  <a:pt x="102" y="201"/>
                </a:lnTo>
                <a:lnTo>
                  <a:pt x="102" y="201"/>
                </a:lnTo>
                <a:lnTo>
                  <a:pt x="102" y="201"/>
                </a:lnTo>
                <a:lnTo>
                  <a:pt x="99" y="196"/>
                </a:lnTo>
                <a:lnTo>
                  <a:pt x="99" y="196"/>
                </a:lnTo>
                <a:lnTo>
                  <a:pt x="99" y="198"/>
                </a:lnTo>
                <a:lnTo>
                  <a:pt x="99" y="198"/>
                </a:lnTo>
                <a:lnTo>
                  <a:pt x="99" y="199"/>
                </a:lnTo>
                <a:lnTo>
                  <a:pt x="99" y="199"/>
                </a:lnTo>
                <a:lnTo>
                  <a:pt x="102" y="201"/>
                </a:lnTo>
                <a:lnTo>
                  <a:pt x="102" y="201"/>
                </a:lnTo>
                <a:close/>
                <a:moveTo>
                  <a:pt x="237" y="171"/>
                </a:moveTo>
                <a:lnTo>
                  <a:pt x="237" y="171"/>
                </a:lnTo>
                <a:lnTo>
                  <a:pt x="240" y="169"/>
                </a:lnTo>
                <a:lnTo>
                  <a:pt x="240" y="169"/>
                </a:lnTo>
                <a:lnTo>
                  <a:pt x="240" y="169"/>
                </a:lnTo>
                <a:lnTo>
                  <a:pt x="240" y="169"/>
                </a:lnTo>
                <a:lnTo>
                  <a:pt x="239" y="169"/>
                </a:lnTo>
                <a:lnTo>
                  <a:pt x="239" y="169"/>
                </a:lnTo>
                <a:lnTo>
                  <a:pt x="239" y="169"/>
                </a:lnTo>
                <a:lnTo>
                  <a:pt x="237" y="171"/>
                </a:lnTo>
                <a:lnTo>
                  <a:pt x="237" y="171"/>
                </a:lnTo>
                <a:close/>
                <a:moveTo>
                  <a:pt x="243" y="225"/>
                </a:moveTo>
                <a:lnTo>
                  <a:pt x="243" y="225"/>
                </a:lnTo>
                <a:lnTo>
                  <a:pt x="243" y="226"/>
                </a:lnTo>
                <a:lnTo>
                  <a:pt x="243" y="228"/>
                </a:lnTo>
                <a:lnTo>
                  <a:pt x="243" y="228"/>
                </a:lnTo>
                <a:lnTo>
                  <a:pt x="243" y="226"/>
                </a:lnTo>
                <a:lnTo>
                  <a:pt x="243" y="225"/>
                </a:lnTo>
                <a:lnTo>
                  <a:pt x="243" y="225"/>
                </a:lnTo>
                <a:close/>
                <a:moveTo>
                  <a:pt x="94" y="222"/>
                </a:moveTo>
                <a:lnTo>
                  <a:pt x="94" y="222"/>
                </a:lnTo>
                <a:lnTo>
                  <a:pt x="94" y="222"/>
                </a:lnTo>
                <a:lnTo>
                  <a:pt x="94" y="222"/>
                </a:lnTo>
                <a:lnTo>
                  <a:pt x="87" y="222"/>
                </a:lnTo>
                <a:lnTo>
                  <a:pt x="87" y="222"/>
                </a:lnTo>
                <a:lnTo>
                  <a:pt x="87" y="222"/>
                </a:lnTo>
                <a:lnTo>
                  <a:pt x="87" y="222"/>
                </a:lnTo>
                <a:lnTo>
                  <a:pt x="87" y="223"/>
                </a:lnTo>
                <a:lnTo>
                  <a:pt x="87" y="223"/>
                </a:lnTo>
                <a:lnTo>
                  <a:pt x="88" y="223"/>
                </a:lnTo>
                <a:lnTo>
                  <a:pt x="88" y="223"/>
                </a:lnTo>
                <a:lnTo>
                  <a:pt x="94" y="222"/>
                </a:lnTo>
                <a:lnTo>
                  <a:pt x="94" y="222"/>
                </a:lnTo>
                <a:close/>
                <a:moveTo>
                  <a:pt x="64" y="57"/>
                </a:moveTo>
                <a:lnTo>
                  <a:pt x="64" y="57"/>
                </a:lnTo>
                <a:lnTo>
                  <a:pt x="61" y="57"/>
                </a:lnTo>
                <a:lnTo>
                  <a:pt x="61" y="58"/>
                </a:lnTo>
                <a:lnTo>
                  <a:pt x="61" y="58"/>
                </a:lnTo>
                <a:lnTo>
                  <a:pt x="62" y="58"/>
                </a:lnTo>
                <a:lnTo>
                  <a:pt x="62" y="58"/>
                </a:lnTo>
                <a:lnTo>
                  <a:pt x="62" y="57"/>
                </a:lnTo>
                <a:lnTo>
                  <a:pt x="64" y="57"/>
                </a:lnTo>
                <a:lnTo>
                  <a:pt x="64" y="57"/>
                </a:lnTo>
                <a:close/>
                <a:moveTo>
                  <a:pt x="47" y="81"/>
                </a:moveTo>
                <a:lnTo>
                  <a:pt x="47" y="81"/>
                </a:lnTo>
                <a:lnTo>
                  <a:pt x="47" y="81"/>
                </a:lnTo>
                <a:lnTo>
                  <a:pt x="47" y="81"/>
                </a:lnTo>
                <a:lnTo>
                  <a:pt x="45" y="85"/>
                </a:lnTo>
                <a:lnTo>
                  <a:pt x="45" y="85"/>
                </a:lnTo>
                <a:lnTo>
                  <a:pt x="47" y="84"/>
                </a:lnTo>
                <a:lnTo>
                  <a:pt x="47" y="83"/>
                </a:lnTo>
                <a:lnTo>
                  <a:pt x="47" y="83"/>
                </a:lnTo>
                <a:lnTo>
                  <a:pt x="47" y="81"/>
                </a:lnTo>
                <a:lnTo>
                  <a:pt x="47" y="81"/>
                </a:lnTo>
                <a:close/>
                <a:moveTo>
                  <a:pt x="250" y="220"/>
                </a:moveTo>
                <a:lnTo>
                  <a:pt x="250" y="220"/>
                </a:lnTo>
                <a:lnTo>
                  <a:pt x="250" y="219"/>
                </a:lnTo>
                <a:lnTo>
                  <a:pt x="250" y="219"/>
                </a:lnTo>
                <a:lnTo>
                  <a:pt x="251" y="218"/>
                </a:lnTo>
                <a:lnTo>
                  <a:pt x="251" y="218"/>
                </a:lnTo>
                <a:lnTo>
                  <a:pt x="250" y="218"/>
                </a:lnTo>
                <a:lnTo>
                  <a:pt x="250" y="220"/>
                </a:lnTo>
                <a:lnTo>
                  <a:pt x="250" y="220"/>
                </a:lnTo>
                <a:close/>
                <a:moveTo>
                  <a:pt x="70" y="192"/>
                </a:moveTo>
                <a:lnTo>
                  <a:pt x="70" y="192"/>
                </a:lnTo>
                <a:lnTo>
                  <a:pt x="70" y="192"/>
                </a:lnTo>
                <a:lnTo>
                  <a:pt x="70" y="192"/>
                </a:lnTo>
                <a:lnTo>
                  <a:pt x="71" y="192"/>
                </a:lnTo>
                <a:lnTo>
                  <a:pt x="71" y="192"/>
                </a:lnTo>
                <a:lnTo>
                  <a:pt x="70" y="188"/>
                </a:lnTo>
                <a:lnTo>
                  <a:pt x="70" y="188"/>
                </a:lnTo>
                <a:lnTo>
                  <a:pt x="70" y="192"/>
                </a:lnTo>
                <a:lnTo>
                  <a:pt x="70" y="192"/>
                </a:lnTo>
                <a:close/>
                <a:moveTo>
                  <a:pt x="220" y="188"/>
                </a:moveTo>
                <a:lnTo>
                  <a:pt x="220" y="188"/>
                </a:lnTo>
                <a:lnTo>
                  <a:pt x="223" y="191"/>
                </a:lnTo>
                <a:lnTo>
                  <a:pt x="223" y="191"/>
                </a:lnTo>
                <a:lnTo>
                  <a:pt x="223" y="191"/>
                </a:lnTo>
                <a:lnTo>
                  <a:pt x="223" y="191"/>
                </a:lnTo>
                <a:lnTo>
                  <a:pt x="222" y="186"/>
                </a:lnTo>
                <a:lnTo>
                  <a:pt x="222" y="186"/>
                </a:lnTo>
                <a:lnTo>
                  <a:pt x="220" y="188"/>
                </a:lnTo>
                <a:lnTo>
                  <a:pt x="220" y="188"/>
                </a:lnTo>
                <a:close/>
                <a:moveTo>
                  <a:pt x="70" y="105"/>
                </a:moveTo>
                <a:lnTo>
                  <a:pt x="70" y="105"/>
                </a:lnTo>
                <a:lnTo>
                  <a:pt x="68" y="102"/>
                </a:lnTo>
                <a:lnTo>
                  <a:pt x="68" y="102"/>
                </a:lnTo>
                <a:lnTo>
                  <a:pt x="68" y="102"/>
                </a:lnTo>
                <a:lnTo>
                  <a:pt x="68" y="102"/>
                </a:lnTo>
                <a:lnTo>
                  <a:pt x="68" y="105"/>
                </a:lnTo>
                <a:lnTo>
                  <a:pt x="68" y="107"/>
                </a:lnTo>
                <a:lnTo>
                  <a:pt x="68" y="107"/>
                </a:lnTo>
                <a:lnTo>
                  <a:pt x="70" y="105"/>
                </a:lnTo>
                <a:lnTo>
                  <a:pt x="70" y="105"/>
                </a:lnTo>
                <a:close/>
                <a:moveTo>
                  <a:pt x="241" y="128"/>
                </a:moveTo>
                <a:lnTo>
                  <a:pt x="241" y="128"/>
                </a:lnTo>
                <a:lnTo>
                  <a:pt x="241" y="131"/>
                </a:lnTo>
                <a:lnTo>
                  <a:pt x="241" y="131"/>
                </a:lnTo>
                <a:lnTo>
                  <a:pt x="241" y="131"/>
                </a:lnTo>
                <a:lnTo>
                  <a:pt x="241" y="131"/>
                </a:lnTo>
                <a:lnTo>
                  <a:pt x="243" y="128"/>
                </a:lnTo>
                <a:lnTo>
                  <a:pt x="243" y="128"/>
                </a:lnTo>
                <a:lnTo>
                  <a:pt x="241" y="128"/>
                </a:lnTo>
                <a:lnTo>
                  <a:pt x="241" y="128"/>
                </a:lnTo>
                <a:close/>
                <a:moveTo>
                  <a:pt x="55" y="331"/>
                </a:moveTo>
                <a:lnTo>
                  <a:pt x="55" y="331"/>
                </a:lnTo>
                <a:lnTo>
                  <a:pt x="57" y="333"/>
                </a:lnTo>
                <a:lnTo>
                  <a:pt x="57" y="333"/>
                </a:lnTo>
                <a:lnTo>
                  <a:pt x="57" y="331"/>
                </a:lnTo>
                <a:lnTo>
                  <a:pt x="57" y="331"/>
                </a:lnTo>
                <a:lnTo>
                  <a:pt x="55" y="330"/>
                </a:lnTo>
                <a:lnTo>
                  <a:pt x="55" y="330"/>
                </a:lnTo>
                <a:lnTo>
                  <a:pt x="55" y="331"/>
                </a:lnTo>
                <a:lnTo>
                  <a:pt x="55" y="331"/>
                </a:lnTo>
                <a:close/>
                <a:moveTo>
                  <a:pt x="256" y="293"/>
                </a:moveTo>
                <a:lnTo>
                  <a:pt x="256" y="293"/>
                </a:lnTo>
                <a:lnTo>
                  <a:pt x="254" y="293"/>
                </a:lnTo>
                <a:lnTo>
                  <a:pt x="254" y="293"/>
                </a:lnTo>
                <a:lnTo>
                  <a:pt x="253" y="296"/>
                </a:lnTo>
                <a:lnTo>
                  <a:pt x="253" y="296"/>
                </a:lnTo>
                <a:lnTo>
                  <a:pt x="256" y="293"/>
                </a:lnTo>
                <a:lnTo>
                  <a:pt x="256" y="293"/>
                </a:lnTo>
                <a:close/>
                <a:moveTo>
                  <a:pt x="240" y="63"/>
                </a:moveTo>
                <a:lnTo>
                  <a:pt x="240" y="63"/>
                </a:lnTo>
                <a:lnTo>
                  <a:pt x="240" y="63"/>
                </a:lnTo>
                <a:lnTo>
                  <a:pt x="240" y="63"/>
                </a:lnTo>
                <a:lnTo>
                  <a:pt x="241" y="67"/>
                </a:lnTo>
                <a:lnTo>
                  <a:pt x="241" y="67"/>
                </a:lnTo>
                <a:lnTo>
                  <a:pt x="243" y="67"/>
                </a:lnTo>
                <a:lnTo>
                  <a:pt x="243" y="67"/>
                </a:lnTo>
                <a:lnTo>
                  <a:pt x="240" y="63"/>
                </a:lnTo>
                <a:lnTo>
                  <a:pt x="240" y="63"/>
                </a:lnTo>
                <a:close/>
                <a:moveTo>
                  <a:pt x="28" y="294"/>
                </a:moveTo>
                <a:lnTo>
                  <a:pt x="28" y="294"/>
                </a:lnTo>
                <a:lnTo>
                  <a:pt x="27" y="296"/>
                </a:lnTo>
                <a:lnTo>
                  <a:pt x="27" y="296"/>
                </a:lnTo>
                <a:lnTo>
                  <a:pt x="28" y="297"/>
                </a:lnTo>
                <a:lnTo>
                  <a:pt x="28" y="297"/>
                </a:lnTo>
                <a:lnTo>
                  <a:pt x="30" y="296"/>
                </a:lnTo>
                <a:lnTo>
                  <a:pt x="28" y="296"/>
                </a:lnTo>
                <a:lnTo>
                  <a:pt x="28" y="296"/>
                </a:lnTo>
                <a:lnTo>
                  <a:pt x="28" y="294"/>
                </a:lnTo>
                <a:lnTo>
                  <a:pt x="28" y="294"/>
                </a:lnTo>
                <a:close/>
                <a:moveTo>
                  <a:pt x="241" y="101"/>
                </a:moveTo>
                <a:lnTo>
                  <a:pt x="241" y="101"/>
                </a:lnTo>
                <a:lnTo>
                  <a:pt x="244" y="100"/>
                </a:lnTo>
                <a:lnTo>
                  <a:pt x="244" y="100"/>
                </a:lnTo>
                <a:lnTo>
                  <a:pt x="243" y="98"/>
                </a:lnTo>
                <a:lnTo>
                  <a:pt x="243" y="98"/>
                </a:lnTo>
                <a:lnTo>
                  <a:pt x="241" y="98"/>
                </a:lnTo>
                <a:lnTo>
                  <a:pt x="241" y="101"/>
                </a:lnTo>
                <a:lnTo>
                  <a:pt x="241" y="101"/>
                </a:lnTo>
                <a:close/>
                <a:moveTo>
                  <a:pt x="271" y="209"/>
                </a:moveTo>
                <a:lnTo>
                  <a:pt x="271" y="209"/>
                </a:lnTo>
                <a:lnTo>
                  <a:pt x="273" y="208"/>
                </a:lnTo>
                <a:lnTo>
                  <a:pt x="273" y="206"/>
                </a:lnTo>
                <a:lnTo>
                  <a:pt x="273" y="206"/>
                </a:lnTo>
                <a:lnTo>
                  <a:pt x="271" y="206"/>
                </a:lnTo>
                <a:lnTo>
                  <a:pt x="271" y="206"/>
                </a:lnTo>
                <a:lnTo>
                  <a:pt x="271" y="209"/>
                </a:lnTo>
                <a:lnTo>
                  <a:pt x="271" y="209"/>
                </a:lnTo>
                <a:close/>
                <a:moveTo>
                  <a:pt x="200" y="19"/>
                </a:moveTo>
                <a:lnTo>
                  <a:pt x="200" y="19"/>
                </a:lnTo>
                <a:lnTo>
                  <a:pt x="200" y="19"/>
                </a:lnTo>
                <a:lnTo>
                  <a:pt x="200" y="19"/>
                </a:lnTo>
                <a:lnTo>
                  <a:pt x="202" y="17"/>
                </a:lnTo>
                <a:lnTo>
                  <a:pt x="202" y="17"/>
                </a:lnTo>
                <a:lnTo>
                  <a:pt x="199" y="17"/>
                </a:lnTo>
                <a:lnTo>
                  <a:pt x="199" y="17"/>
                </a:lnTo>
                <a:lnTo>
                  <a:pt x="199" y="19"/>
                </a:lnTo>
                <a:lnTo>
                  <a:pt x="199" y="19"/>
                </a:lnTo>
                <a:lnTo>
                  <a:pt x="200" y="19"/>
                </a:lnTo>
                <a:lnTo>
                  <a:pt x="200" y="19"/>
                </a:lnTo>
                <a:close/>
                <a:moveTo>
                  <a:pt x="68" y="323"/>
                </a:moveTo>
                <a:lnTo>
                  <a:pt x="68" y="323"/>
                </a:lnTo>
                <a:lnTo>
                  <a:pt x="70" y="321"/>
                </a:lnTo>
                <a:lnTo>
                  <a:pt x="70" y="321"/>
                </a:lnTo>
                <a:lnTo>
                  <a:pt x="68" y="320"/>
                </a:lnTo>
                <a:lnTo>
                  <a:pt x="68" y="320"/>
                </a:lnTo>
                <a:lnTo>
                  <a:pt x="68" y="321"/>
                </a:lnTo>
                <a:lnTo>
                  <a:pt x="68" y="321"/>
                </a:lnTo>
                <a:lnTo>
                  <a:pt x="68" y="323"/>
                </a:lnTo>
                <a:lnTo>
                  <a:pt x="68" y="323"/>
                </a:lnTo>
                <a:close/>
                <a:moveTo>
                  <a:pt x="207" y="47"/>
                </a:moveTo>
                <a:lnTo>
                  <a:pt x="207" y="47"/>
                </a:lnTo>
                <a:lnTo>
                  <a:pt x="209" y="47"/>
                </a:lnTo>
                <a:lnTo>
                  <a:pt x="209" y="47"/>
                </a:lnTo>
                <a:lnTo>
                  <a:pt x="207" y="46"/>
                </a:lnTo>
                <a:lnTo>
                  <a:pt x="207" y="46"/>
                </a:lnTo>
                <a:lnTo>
                  <a:pt x="206" y="47"/>
                </a:lnTo>
                <a:lnTo>
                  <a:pt x="206" y="47"/>
                </a:lnTo>
                <a:lnTo>
                  <a:pt x="207" y="47"/>
                </a:lnTo>
                <a:lnTo>
                  <a:pt x="207" y="47"/>
                </a:lnTo>
                <a:close/>
                <a:moveTo>
                  <a:pt x="222" y="111"/>
                </a:moveTo>
                <a:lnTo>
                  <a:pt x="222" y="111"/>
                </a:lnTo>
                <a:lnTo>
                  <a:pt x="222" y="108"/>
                </a:lnTo>
                <a:lnTo>
                  <a:pt x="222" y="105"/>
                </a:lnTo>
                <a:lnTo>
                  <a:pt x="222" y="105"/>
                </a:lnTo>
                <a:lnTo>
                  <a:pt x="222" y="105"/>
                </a:lnTo>
                <a:lnTo>
                  <a:pt x="222" y="105"/>
                </a:lnTo>
                <a:lnTo>
                  <a:pt x="222" y="111"/>
                </a:lnTo>
                <a:lnTo>
                  <a:pt x="222" y="111"/>
                </a:lnTo>
                <a:close/>
                <a:moveTo>
                  <a:pt x="44" y="95"/>
                </a:moveTo>
                <a:lnTo>
                  <a:pt x="44" y="95"/>
                </a:lnTo>
                <a:lnTo>
                  <a:pt x="45" y="98"/>
                </a:lnTo>
                <a:lnTo>
                  <a:pt x="45" y="98"/>
                </a:lnTo>
                <a:lnTo>
                  <a:pt x="45" y="97"/>
                </a:lnTo>
                <a:lnTo>
                  <a:pt x="45" y="95"/>
                </a:lnTo>
                <a:lnTo>
                  <a:pt x="45" y="95"/>
                </a:lnTo>
                <a:lnTo>
                  <a:pt x="44" y="95"/>
                </a:lnTo>
                <a:lnTo>
                  <a:pt x="44" y="95"/>
                </a:lnTo>
                <a:close/>
                <a:moveTo>
                  <a:pt x="82" y="316"/>
                </a:moveTo>
                <a:lnTo>
                  <a:pt x="82" y="316"/>
                </a:lnTo>
                <a:lnTo>
                  <a:pt x="82" y="318"/>
                </a:lnTo>
                <a:lnTo>
                  <a:pt x="84" y="318"/>
                </a:lnTo>
                <a:lnTo>
                  <a:pt x="84" y="318"/>
                </a:lnTo>
                <a:lnTo>
                  <a:pt x="84" y="318"/>
                </a:lnTo>
                <a:lnTo>
                  <a:pt x="84" y="318"/>
                </a:lnTo>
                <a:lnTo>
                  <a:pt x="82" y="316"/>
                </a:lnTo>
                <a:lnTo>
                  <a:pt x="82" y="316"/>
                </a:lnTo>
                <a:close/>
                <a:moveTo>
                  <a:pt x="251" y="142"/>
                </a:moveTo>
                <a:lnTo>
                  <a:pt x="251" y="142"/>
                </a:lnTo>
                <a:lnTo>
                  <a:pt x="251" y="142"/>
                </a:lnTo>
                <a:lnTo>
                  <a:pt x="251" y="142"/>
                </a:lnTo>
                <a:lnTo>
                  <a:pt x="251" y="145"/>
                </a:lnTo>
                <a:lnTo>
                  <a:pt x="251" y="145"/>
                </a:lnTo>
                <a:lnTo>
                  <a:pt x="251" y="145"/>
                </a:lnTo>
                <a:lnTo>
                  <a:pt x="251" y="145"/>
                </a:lnTo>
                <a:lnTo>
                  <a:pt x="251" y="145"/>
                </a:lnTo>
                <a:lnTo>
                  <a:pt x="251" y="145"/>
                </a:lnTo>
                <a:lnTo>
                  <a:pt x="251" y="142"/>
                </a:lnTo>
                <a:lnTo>
                  <a:pt x="251" y="142"/>
                </a:lnTo>
                <a:close/>
                <a:moveTo>
                  <a:pt x="210" y="75"/>
                </a:moveTo>
                <a:lnTo>
                  <a:pt x="210" y="75"/>
                </a:lnTo>
                <a:lnTo>
                  <a:pt x="209" y="75"/>
                </a:lnTo>
                <a:lnTo>
                  <a:pt x="209" y="75"/>
                </a:lnTo>
                <a:lnTo>
                  <a:pt x="210" y="78"/>
                </a:lnTo>
                <a:lnTo>
                  <a:pt x="212" y="80"/>
                </a:lnTo>
                <a:lnTo>
                  <a:pt x="212" y="80"/>
                </a:lnTo>
                <a:lnTo>
                  <a:pt x="210" y="75"/>
                </a:lnTo>
                <a:lnTo>
                  <a:pt x="210" y="75"/>
                </a:lnTo>
                <a:close/>
                <a:moveTo>
                  <a:pt x="21" y="213"/>
                </a:moveTo>
                <a:lnTo>
                  <a:pt x="21" y="213"/>
                </a:lnTo>
                <a:lnTo>
                  <a:pt x="21" y="210"/>
                </a:lnTo>
                <a:lnTo>
                  <a:pt x="21" y="210"/>
                </a:lnTo>
                <a:lnTo>
                  <a:pt x="20" y="212"/>
                </a:lnTo>
                <a:lnTo>
                  <a:pt x="20" y="212"/>
                </a:lnTo>
                <a:lnTo>
                  <a:pt x="20" y="212"/>
                </a:lnTo>
                <a:lnTo>
                  <a:pt x="21" y="213"/>
                </a:lnTo>
                <a:lnTo>
                  <a:pt x="21" y="213"/>
                </a:lnTo>
                <a:close/>
                <a:moveTo>
                  <a:pt x="227" y="85"/>
                </a:moveTo>
                <a:lnTo>
                  <a:pt x="227" y="85"/>
                </a:lnTo>
                <a:lnTo>
                  <a:pt x="227" y="87"/>
                </a:lnTo>
                <a:lnTo>
                  <a:pt x="227" y="87"/>
                </a:lnTo>
                <a:lnTo>
                  <a:pt x="227" y="88"/>
                </a:lnTo>
                <a:lnTo>
                  <a:pt x="227" y="88"/>
                </a:lnTo>
                <a:lnTo>
                  <a:pt x="227" y="90"/>
                </a:lnTo>
                <a:lnTo>
                  <a:pt x="227" y="90"/>
                </a:lnTo>
                <a:lnTo>
                  <a:pt x="229" y="90"/>
                </a:lnTo>
                <a:lnTo>
                  <a:pt x="229" y="90"/>
                </a:lnTo>
                <a:lnTo>
                  <a:pt x="227" y="85"/>
                </a:lnTo>
                <a:lnTo>
                  <a:pt x="227" y="85"/>
                </a:lnTo>
                <a:close/>
                <a:moveTo>
                  <a:pt x="243" y="178"/>
                </a:moveTo>
                <a:lnTo>
                  <a:pt x="243" y="178"/>
                </a:lnTo>
                <a:lnTo>
                  <a:pt x="244" y="176"/>
                </a:lnTo>
                <a:lnTo>
                  <a:pt x="246" y="175"/>
                </a:lnTo>
                <a:lnTo>
                  <a:pt x="246" y="175"/>
                </a:lnTo>
                <a:lnTo>
                  <a:pt x="246" y="174"/>
                </a:lnTo>
                <a:lnTo>
                  <a:pt x="246" y="174"/>
                </a:lnTo>
                <a:lnTo>
                  <a:pt x="244" y="176"/>
                </a:lnTo>
                <a:lnTo>
                  <a:pt x="244" y="176"/>
                </a:lnTo>
                <a:lnTo>
                  <a:pt x="243" y="178"/>
                </a:lnTo>
                <a:lnTo>
                  <a:pt x="243" y="178"/>
                </a:lnTo>
                <a:close/>
                <a:moveTo>
                  <a:pt x="239" y="85"/>
                </a:moveTo>
                <a:lnTo>
                  <a:pt x="239" y="85"/>
                </a:lnTo>
                <a:lnTo>
                  <a:pt x="237" y="87"/>
                </a:lnTo>
                <a:lnTo>
                  <a:pt x="237" y="88"/>
                </a:lnTo>
                <a:lnTo>
                  <a:pt x="237" y="88"/>
                </a:lnTo>
                <a:lnTo>
                  <a:pt x="239" y="88"/>
                </a:lnTo>
                <a:lnTo>
                  <a:pt x="239" y="88"/>
                </a:lnTo>
                <a:lnTo>
                  <a:pt x="239" y="85"/>
                </a:lnTo>
                <a:lnTo>
                  <a:pt x="239" y="85"/>
                </a:lnTo>
                <a:close/>
                <a:moveTo>
                  <a:pt x="180" y="44"/>
                </a:moveTo>
                <a:lnTo>
                  <a:pt x="180" y="44"/>
                </a:lnTo>
                <a:lnTo>
                  <a:pt x="180" y="44"/>
                </a:lnTo>
                <a:lnTo>
                  <a:pt x="180" y="44"/>
                </a:lnTo>
                <a:lnTo>
                  <a:pt x="180" y="41"/>
                </a:lnTo>
                <a:lnTo>
                  <a:pt x="180" y="41"/>
                </a:lnTo>
                <a:lnTo>
                  <a:pt x="180" y="41"/>
                </a:lnTo>
                <a:lnTo>
                  <a:pt x="180" y="40"/>
                </a:lnTo>
                <a:lnTo>
                  <a:pt x="180" y="40"/>
                </a:lnTo>
                <a:lnTo>
                  <a:pt x="180" y="44"/>
                </a:lnTo>
                <a:lnTo>
                  <a:pt x="180" y="44"/>
                </a:lnTo>
                <a:close/>
                <a:moveTo>
                  <a:pt x="44" y="134"/>
                </a:moveTo>
                <a:lnTo>
                  <a:pt x="44" y="134"/>
                </a:lnTo>
                <a:lnTo>
                  <a:pt x="43" y="134"/>
                </a:lnTo>
                <a:lnTo>
                  <a:pt x="43" y="135"/>
                </a:lnTo>
                <a:lnTo>
                  <a:pt x="43" y="135"/>
                </a:lnTo>
                <a:lnTo>
                  <a:pt x="43" y="137"/>
                </a:lnTo>
                <a:lnTo>
                  <a:pt x="43" y="137"/>
                </a:lnTo>
                <a:lnTo>
                  <a:pt x="43" y="137"/>
                </a:lnTo>
                <a:lnTo>
                  <a:pt x="43" y="137"/>
                </a:lnTo>
                <a:lnTo>
                  <a:pt x="43" y="137"/>
                </a:lnTo>
                <a:lnTo>
                  <a:pt x="43" y="137"/>
                </a:lnTo>
                <a:lnTo>
                  <a:pt x="44" y="134"/>
                </a:lnTo>
                <a:lnTo>
                  <a:pt x="44" y="134"/>
                </a:lnTo>
                <a:close/>
                <a:moveTo>
                  <a:pt x="94" y="202"/>
                </a:moveTo>
                <a:lnTo>
                  <a:pt x="94" y="202"/>
                </a:lnTo>
                <a:lnTo>
                  <a:pt x="92" y="201"/>
                </a:lnTo>
                <a:lnTo>
                  <a:pt x="89" y="199"/>
                </a:lnTo>
                <a:lnTo>
                  <a:pt x="89" y="199"/>
                </a:lnTo>
                <a:lnTo>
                  <a:pt x="92" y="202"/>
                </a:lnTo>
                <a:lnTo>
                  <a:pt x="92" y="202"/>
                </a:lnTo>
                <a:lnTo>
                  <a:pt x="94" y="202"/>
                </a:lnTo>
                <a:lnTo>
                  <a:pt x="94" y="202"/>
                </a:lnTo>
                <a:close/>
                <a:moveTo>
                  <a:pt x="192" y="330"/>
                </a:moveTo>
                <a:lnTo>
                  <a:pt x="192" y="330"/>
                </a:lnTo>
                <a:lnTo>
                  <a:pt x="193" y="327"/>
                </a:lnTo>
                <a:lnTo>
                  <a:pt x="193" y="327"/>
                </a:lnTo>
                <a:lnTo>
                  <a:pt x="192" y="326"/>
                </a:lnTo>
                <a:lnTo>
                  <a:pt x="192" y="326"/>
                </a:lnTo>
                <a:lnTo>
                  <a:pt x="192" y="330"/>
                </a:lnTo>
                <a:lnTo>
                  <a:pt x="192" y="330"/>
                </a:lnTo>
                <a:close/>
                <a:moveTo>
                  <a:pt x="61" y="121"/>
                </a:moveTo>
                <a:lnTo>
                  <a:pt x="61" y="121"/>
                </a:lnTo>
                <a:lnTo>
                  <a:pt x="61" y="120"/>
                </a:lnTo>
                <a:lnTo>
                  <a:pt x="61" y="120"/>
                </a:lnTo>
                <a:lnTo>
                  <a:pt x="60" y="117"/>
                </a:lnTo>
                <a:lnTo>
                  <a:pt x="60" y="117"/>
                </a:lnTo>
                <a:lnTo>
                  <a:pt x="60" y="117"/>
                </a:lnTo>
                <a:lnTo>
                  <a:pt x="60" y="117"/>
                </a:lnTo>
                <a:lnTo>
                  <a:pt x="60" y="118"/>
                </a:lnTo>
                <a:lnTo>
                  <a:pt x="60" y="118"/>
                </a:lnTo>
                <a:lnTo>
                  <a:pt x="60" y="118"/>
                </a:lnTo>
                <a:lnTo>
                  <a:pt x="60" y="118"/>
                </a:lnTo>
                <a:lnTo>
                  <a:pt x="61" y="120"/>
                </a:lnTo>
                <a:lnTo>
                  <a:pt x="61" y="121"/>
                </a:lnTo>
                <a:lnTo>
                  <a:pt x="61" y="121"/>
                </a:lnTo>
                <a:close/>
                <a:moveTo>
                  <a:pt x="180" y="353"/>
                </a:moveTo>
                <a:lnTo>
                  <a:pt x="180" y="353"/>
                </a:lnTo>
                <a:lnTo>
                  <a:pt x="180" y="353"/>
                </a:lnTo>
                <a:lnTo>
                  <a:pt x="180" y="353"/>
                </a:lnTo>
                <a:lnTo>
                  <a:pt x="176" y="354"/>
                </a:lnTo>
                <a:lnTo>
                  <a:pt x="176" y="354"/>
                </a:lnTo>
                <a:lnTo>
                  <a:pt x="176" y="355"/>
                </a:lnTo>
                <a:lnTo>
                  <a:pt x="176" y="355"/>
                </a:lnTo>
                <a:lnTo>
                  <a:pt x="176" y="355"/>
                </a:lnTo>
                <a:lnTo>
                  <a:pt x="176" y="355"/>
                </a:lnTo>
                <a:lnTo>
                  <a:pt x="180" y="353"/>
                </a:lnTo>
                <a:lnTo>
                  <a:pt x="180" y="353"/>
                </a:lnTo>
                <a:close/>
                <a:moveTo>
                  <a:pt x="85" y="220"/>
                </a:moveTo>
                <a:lnTo>
                  <a:pt x="85" y="220"/>
                </a:lnTo>
                <a:lnTo>
                  <a:pt x="85" y="220"/>
                </a:lnTo>
                <a:lnTo>
                  <a:pt x="85" y="220"/>
                </a:lnTo>
                <a:lnTo>
                  <a:pt x="77" y="220"/>
                </a:lnTo>
                <a:lnTo>
                  <a:pt x="77" y="220"/>
                </a:lnTo>
                <a:lnTo>
                  <a:pt x="77" y="220"/>
                </a:lnTo>
                <a:lnTo>
                  <a:pt x="77" y="220"/>
                </a:lnTo>
                <a:lnTo>
                  <a:pt x="85" y="220"/>
                </a:lnTo>
                <a:lnTo>
                  <a:pt x="85" y="220"/>
                </a:lnTo>
                <a:close/>
                <a:moveTo>
                  <a:pt x="74" y="19"/>
                </a:moveTo>
                <a:lnTo>
                  <a:pt x="74" y="19"/>
                </a:lnTo>
                <a:lnTo>
                  <a:pt x="81" y="14"/>
                </a:lnTo>
                <a:lnTo>
                  <a:pt x="81" y="14"/>
                </a:lnTo>
                <a:lnTo>
                  <a:pt x="74" y="19"/>
                </a:lnTo>
                <a:lnTo>
                  <a:pt x="74" y="19"/>
                </a:lnTo>
                <a:close/>
                <a:moveTo>
                  <a:pt x="78" y="188"/>
                </a:moveTo>
                <a:lnTo>
                  <a:pt x="78" y="188"/>
                </a:lnTo>
                <a:lnTo>
                  <a:pt x="78" y="188"/>
                </a:lnTo>
                <a:lnTo>
                  <a:pt x="78" y="188"/>
                </a:lnTo>
                <a:lnTo>
                  <a:pt x="78" y="189"/>
                </a:lnTo>
                <a:lnTo>
                  <a:pt x="78" y="189"/>
                </a:lnTo>
                <a:lnTo>
                  <a:pt x="79" y="191"/>
                </a:lnTo>
                <a:lnTo>
                  <a:pt x="79" y="191"/>
                </a:lnTo>
                <a:lnTo>
                  <a:pt x="78" y="188"/>
                </a:lnTo>
                <a:lnTo>
                  <a:pt x="78" y="188"/>
                </a:lnTo>
                <a:close/>
                <a:moveTo>
                  <a:pt x="60" y="191"/>
                </a:moveTo>
                <a:lnTo>
                  <a:pt x="60" y="191"/>
                </a:lnTo>
                <a:lnTo>
                  <a:pt x="60" y="188"/>
                </a:lnTo>
                <a:lnTo>
                  <a:pt x="60" y="188"/>
                </a:lnTo>
                <a:lnTo>
                  <a:pt x="60" y="188"/>
                </a:lnTo>
                <a:lnTo>
                  <a:pt x="60" y="188"/>
                </a:lnTo>
                <a:lnTo>
                  <a:pt x="58" y="189"/>
                </a:lnTo>
                <a:lnTo>
                  <a:pt x="58" y="189"/>
                </a:lnTo>
                <a:lnTo>
                  <a:pt x="60" y="191"/>
                </a:lnTo>
                <a:lnTo>
                  <a:pt x="60" y="191"/>
                </a:lnTo>
                <a:close/>
                <a:moveTo>
                  <a:pt x="249" y="102"/>
                </a:moveTo>
                <a:lnTo>
                  <a:pt x="249" y="102"/>
                </a:lnTo>
                <a:lnTo>
                  <a:pt x="247" y="102"/>
                </a:lnTo>
                <a:lnTo>
                  <a:pt x="247" y="102"/>
                </a:lnTo>
                <a:lnTo>
                  <a:pt x="249" y="105"/>
                </a:lnTo>
                <a:lnTo>
                  <a:pt x="249" y="105"/>
                </a:lnTo>
                <a:lnTo>
                  <a:pt x="249" y="104"/>
                </a:lnTo>
                <a:lnTo>
                  <a:pt x="249" y="102"/>
                </a:lnTo>
                <a:lnTo>
                  <a:pt x="249" y="102"/>
                </a:lnTo>
                <a:close/>
                <a:moveTo>
                  <a:pt x="244" y="213"/>
                </a:moveTo>
                <a:lnTo>
                  <a:pt x="244" y="213"/>
                </a:lnTo>
                <a:lnTo>
                  <a:pt x="247" y="215"/>
                </a:lnTo>
                <a:lnTo>
                  <a:pt x="247" y="215"/>
                </a:lnTo>
                <a:lnTo>
                  <a:pt x="247" y="213"/>
                </a:lnTo>
                <a:lnTo>
                  <a:pt x="247" y="213"/>
                </a:lnTo>
                <a:lnTo>
                  <a:pt x="244" y="213"/>
                </a:lnTo>
                <a:lnTo>
                  <a:pt x="244" y="213"/>
                </a:lnTo>
                <a:close/>
                <a:moveTo>
                  <a:pt x="251" y="108"/>
                </a:moveTo>
                <a:lnTo>
                  <a:pt x="251" y="108"/>
                </a:lnTo>
                <a:lnTo>
                  <a:pt x="251" y="111"/>
                </a:lnTo>
                <a:lnTo>
                  <a:pt x="251" y="111"/>
                </a:lnTo>
                <a:lnTo>
                  <a:pt x="253" y="111"/>
                </a:lnTo>
                <a:lnTo>
                  <a:pt x="253" y="111"/>
                </a:lnTo>
                <a:lnTo>
                  <a:pt x="251" y="108"/>
                </a:lnTo>
                <a:lnTo>
                  <a:pt x="251" y="108"/>
                </a:lnTo>
                <a:close/>
                <a:moveTo>
                  <a:pt x="30" y="151"/>
                </a:moveTo>
                <a:lnTo>
                  <a:pt x="30" y="151"/>
                </a:lnTo>
                <a:lnTo>
                  <a:pt x="31" y="151"/>
                </a:lnTo>
                <a:lnTo>
                  <a:pt x="31" y="151"/>
                </a:lnTo>
                <a:lnTo>
                  <a:pt x="31" y="147"/>
                </a:lnTo>
                <a:lnTo>
                  <a:pt x="31" y="147"/>
                </a:lnTo>
                <a:lnTo>
                  <a:pt x="30" y="147"/>
                </a:lnTo>
                <a:lnTo>
                  <a:pt x="30" y="147"/>
                </a:lnTo>
                <a:lnTo>
                  <a:pt x="30" y="151"/>
                </a:lnTo>
                <a:lnTo>
                  <a:pt x="30" y="151"/>
                </a:lnTo>
                <a:close/>
                <a:moveTo>
                  <a:pt x="153" y="361"/>
                </a:moveTo>
                <a:lnTo>
                  <a:pt x="153" y="361"/>
                </a:lnTo>
                <a:lnTo>
                  <a:pt x="153" y="361"/>
                </a:lnTo>
                <a:lnTo>
                  <a:pt x="153" y="361"/>
                </a:lnTo>
                <a:lnTo>
                  <a:pt x="159" y="360"/>
                </a:lnTo>
                <a:lnTo>
                  <a:pt x="159" y="360"/>
                </a:lnTo>
                <a:lnTo>
                  <a:pt x="153" y="361"/>
                </a:lnTo>
                <a:lnTo>
                  <a:pt x="153" y="361"/>
                </a:lnTo>
                <a:close/>
                <a:moveTo>
                  <a:pt x="267" y="240"/>
                </a:moveTo>
                <a:lnTo>
                  <a:pt x="267" y="240"/>
                </a:lnTo>
                <a:lnTo>
                  <a:pt x="267" y="240"/>
                </a:lnTo>
                <a:lnTo>
                  <a:pt x="267" y="240"/>
                </a:lnTo>
                <a:lnTo>
                  <a:pt x="268" y="236"/>
                </a:lnTo>
                <a:lnTo>
                  <a:pt x="268" y="236"/>
                </a:lnTo>
                <a:lnTo>
                  <a:pt x="267" y="237"/>
                </a:lnTo>
                <a:lnTo>
                  <a:pt x="267" y="237"/>
                </a:lnTo>
                <a:lnTo>
                  <a:pt x="267" y="240"/>
                </a:lnTo>
                <a:lnTo>
                  <a:pt x="267" y="240"/>
                </a:lnTo>
                <a:close/>
                <a:moveTo>
                  <a:pt x="166" y="54"/>
                </a:moveTo>
                <a:lnTo>
                  <a:pt x="166" y="54"/>
                </a:lnTo>
                <a:lnTo>
                  <a:pt x="165" y="54"/>
                </a:lnTo>
                <a:lnTo>
                  <a:pt x="165" y="54"/>
                </a:lnTo>
                <a:lnTo>
                  <a:pt x="165" y="56"/>
                </a:lnTo>
                <a:lnTo>
                  <a:pt x="166" y="57"/>
                </a:lnTo>
                <a:lnTo>
                  <a:pt x="166" y="57"/>
                </a:lnTo>
                <a:lnTo>
                  <a:pt x="166" y="54"/>
                </a:lnTo>
                <a:lnTo>
                  <a:pt x="166" y="54"/>
                </a:lnTo>
                <a:close/>
                <a:moveTo>
                  <a:pt x="220" y="168"/>
                </a:moveTo>
                <a:lnTo>
                  <a:pt x="220" y="168"/>
                </a:lnTo>
                <a:lnTo>
                  <a:pt x="220" y="168"/>
                </a:lnTo>
                <a:lnTo>
                  <a:pt x="220" y="168"/>
                </a:lnTo>
                <a:lnTo>
                  <a:pt x="219" y="165"/>
                </a:lnTo>
                <a:lnTo>
                  <a:pt x="219" y="165"/>
                </a:lnTo>
                <a:lnTo>
                  <a:pt x="217" y="166"/>
                </a:lnTo>
                <a:lnTo>
                  <a:pt x="217" y="166"/>
                </a:lnTo>
                <a:lnTo>
                  <a:pt x="220" y="168"/>
                </a:lnTo>
                <a:lnTo>
                  <a:pt x="220" y="168"/>
                </a:lnTo>
                <a:close/>
                <a:moveTo>
                  <a:pt x="193" y="27"/>
                </a:moveTo>
                <a:lnTo>
                  <a:pt x="193" y="27"/>
                </a:lnTo>
                <a:lnTo>
                  <a:pt x="193" y="27"/>
                </a:lnTo>
                <a:lnTo>
                  <a:pt x="193" y="27"/>
                </a:lnTo>
                <a:lnTo>
                  <a:pt x="192" y="29"/>
                </a:lnTo>
                <a:lnTo>
                  <a:pt x="192" y="29"/>
                </a:lnTo>
                <a:lnTo>
                  <a:pt x="195" y="29"/>
                </a:lnTo>
                <a:lnTo>
                  <a:pt x="195" y="29"/>
                </a:lnTo>
                <a:lnTo>
                  <a:pt x="195" y="29"/>
                </a:lnTo>
                <a:lnTo>
                  <a:pt x="193" y="27"/>
                </a:lnTo>
                <a:lnTo>
                  <a:pt x="193" y="27"/>
                </a:lnTo>
                <a:close/>
                <a:moveTo>
                  <a:pt x="40" y="246"/>
                </a:moveTo>
                <a:lnTo>
                  <a:pt x="40" y="246"/>
                </a:lnTo>
                <a:lnTo>
                  <a:pt x="41" y="246"/>
                </a:lnTo>
                <a:lnTo>
                  <a:pt x="41" y="246"/>
                </a:lnTo>
                <a:lnTo>
                  <a:pt x="41" y="246"/>
                </a:lnTo>
                <a:lnTo>
                  <a:pt x="41" y="246"/>
                </a:lnTo>
                <a:lnTo>
                  <a:pt x="41" y="245"/>
                </a:lnTo>
                <a:lnTo>
                  <a:pt x="41" y="245"/>
                </a:lnTo>
                <a:lnTo>
                  <a:pt x="41" y="245"/>
                </a:lnTo>
                <a:lnTo>
                  <a:pt x="41" y="245"/>
                </a:lnTo>
                <a:lnTo>
                  <a:pt x="40" y="245"/>
                </a:lnTo>
                <a:lnTo>
                  <a:pt x="40" y="243"/>
                </a:lnTo>
                <a:lnTo>
                  <a:pt x="40" y="243"/>
                </a:lnTo>
                <a:lnTo>
                  <a:pt x="40" y="243"/>
                </a:lnTo>
                <a:lnTo>
                  <a:pt x="40" y="243"/>
                </a:lnTo>
                <a:lnTo>
                  <a:pt x="38" y="245"/>
                </a:lnTo>
                <a:lnTo>
                  <a:pt x="40" y="246"/>
                </a:lnTo>
                <a:lnTo>
                  <a:pt x="40" y="246"/>
                </a:lnTo>
                <a:close/>
                <a:moveTo>
                  <a:pt x="102" y="219"/>
                </a:moveTo>
                <a:lnTo>
                  <a:pt x="102" y="219"/>
                </a:lnTo>
                <a:lnTo>
                  <a:pt x="102" y="216"/>
                </a:lnTo>
                <a:lnTo>
                  <a:pt x="102" y="216"/>
                </a:lnTo>
                <a:lnTo>
                  <a:pt x="102" y="219"/>
                </a:lnTo>
                <a:lnTo>
                  <a:pt x="102" y="219"/>
                </a:lnTo>
                <a:lnTo>
                  <a:pt x="102" y="219"/>
                </a:lnTo>
                <a:lnTo>
                  <a:pt x="102" y="219"/>
                </a:lnTo>
                <a:close/>
                <a:moveTo>
                  <a:pt x="18" y="280"/>
                </a:moveTo>
                <a:lnTo>
                  <a:pt x="18" y="280"/>
                </a:lnTo>
                <a:lnTo>
                  <a:pt x="18" y="280"/>
                </a:lnTo>
                <a:lnTo>
                  <a:pt x="18" y="280"/>
                </a:lnTo>
                <a:lnTo>
                  <a:pt x="17" y="276"/>
                </a:lnTo>
                <a:lnTo>
                  <a:pt x="17" y="276"/>
                </a:lnTo>
                <a:lnTo>
                  <a:pt x="17" y="276"/>
                </a:lnTo>
                <a:lnTo>
                  <a:pt x="17" y="276"/>
                </a:lnTo>
                <a:lnTo>
                  <a:pt x="18" y="280"/>
                </a:lnTo>
                <a:lnTo>
                  <a:pt x="18" y="280"/>
                </a:lnTo>
                <a:close/>
                <a:moveTo>
                  <a:pt x="239" y="121"/>
                </a:moveTo>
                <a:lnTo>
                  <a:pt x="239" y="121"/>
                </a:lnTo>
                <a:lnTo>
                  <a:pt x="237" y="122"/>
                </a:lnTo>
                <a:lnTo>
                  <a:pt x="237" y="124"/>
                </a:lnTo>
                <a:lnTo>
                  <a:pt x="237" y="124"/>
                </a:lnTo>
                <a:lnTo>
                  <a:pt x="237" y="122"/>
                </a:lnTo>
                <a:lnTo>
                  <a:pt x="239" y="121"/>
                </a:lnTo>
                <a:lnTo>
                  <a:pt x="239" y="121"/>
                </a:lnTo>
                <a:close/>
                <a:moveTo>
                  <a:pt x="226" y="98"/>
                </a:moveTo>
                <a:lnTo>
                  <a:pt x="226" y="98"/>
                </a:lnTo>
                <a:lnTo>
                  <a:pt x="226" y="97"/>
                </a:lnTo>
                <a:lnTo>
                  <a:pt x="226" y="97"/>
                </a:lnTo>
                <a:lnTo>
                  <a:pt x="226" y="95"/>
                </a:lnTo>
                <a:lnTo>
                  <a:pt x="226" y="95"/>
                </a:lnTo>
                <a:lnTo>
                  <a:pt x="224" y="95"/>
                </a:lnTo>
                <a:lnTo>
                  <a:pt x="224" y="95"/>
                </a:lnTo>
                <a:lnTo>
                  <a:pt x="226" y="98"/>
                </a:lnTo>
                <a:lnTo>
                  <a:pt x="226" y="98"/>
                </a:lnTo>
                <a:close/>
                <a:moveTo>
                  <a:pt x="207" y="192"/>
                </a:moveTo>
                <a:lnTo>
                  <a:pt x="207" y="192"/>
                </a:lnTo>
                <a:lnTo>
                  <a:pt x="206" y="189"/>
                </a:lnTo>
                <a:lnTo>
                  <a:pt x="205" y="189"/>
                </a:lnTo>
                <a:lnTo>
                  <a:pt x="205" y="189"/>
                </a:lnTo>
                <a:lnTo>
                  <a:pt x="207" y="192"/>
                </a:lnTo>
                <a:lnTo>
                  <a:pt x="207" y="192"/>
                </a:lnTo>
                <a:close/>
                <a:moveTo>
                  <a:pt x="40" y="78"/>
                </a:moveTo>
                <a:lnTo>
                  <a:pt x="40" y="78"/>
                </a:lnTo>
                <a:lnTo>
                  <a:pt x="38" y="78"/>
                </a:lnTo>
                <a:lnTo>
                  <a:pt x="38" y="78"/>
                </a:lnTo>
                <a:lnTo>
                  <a:pt x="38" y="81"/>
                </a:lnTo>
                <a:lnTo>
                  <a:pt x="38" y="81"/>
                </a:lnTo>
                <a:lnTo>
                  <a:pt x="38" y="80"/>
                </a:lnTo>
                <a:lnTo>
                  <a:pt x="40" y="78"/>
                </a:lnTo>
                <a:lnTo>
                  <a:pt x="40" y="78"/>
                </a:lnTo>
                <a:close/>
                <a:moveTo>
                  <a:pt x="196" y="348"/>
                </a:moveTo>
                <a:lnTo>
                  <a:pt x="196" y="348"/>
                </a:lnTo>
                <a:lnTo>
                  <a:pt x="193" y="351"/>
                </a:lnTo>
                <a:lnTo>
                  <a:pt x="193" y="351"/>
                </a:lnTo>
                <a:lnTo>
                  <a:pt x="196" y="350"/>
                </a:lnTo>
                <a:lnTo>
                  <a:pt x="196" y="350"/>
                </a:lnTo>
                <a:lnTo>
                  <a:pt x="196" y="348"/>
                </a:lnTo>
                <a:lnTo>
                  <a:pt x="196" y="348"/>
                </a:lnTo>
                <a:close/>
                <a:moveTo>
                  <a:pt x="220" y="124"/>
                </a:moveTo>
                <a:lnTo>
                  <a:pt x="220" y="124"/>
                </a:lnTo>
                <a:lnTo>
                  <a:pt x="220" y="121"/>
                </a:lnTo>
                <a:lnTo>
                  <a:pt x="220" y="121"/>
                </a:lnTo>
                <a:lnTo>
                  <a:pt x="220" y="121"/>
                </a:lnTo>
                <a:lnTo>
                  <a:pt x="220" y="121"/>
                </a:lnTo>
                <a:lnTo>
                  <a:pt x="220" y="124"/>
                </a:lnTo>
                <a:lnTo>
                  <a:pt x="220" y="124"/>
                </a:lnTo>
                <a:lnTo>
                  <a:pt x="220" y="124"/>
                </a:lnTo>
                <a:lnTo>
                  <a:pt x="220" y="124"/>
                </a:lnTo>
                <a:close/>
                <a:moveTo>
                  <a:pt x="121" y="230"/>
                </a:moveTo>
                <a:lnTo>
                  <a:pt x="121" y="230"/>
                </a:lnTo>
                <a:lnTo>
                  <a:pt x="121" y="229"/>
                </a:lnTo>
                <a:lnTo>
                  <a:pt x="121" y="229"/>
                </a:lnTo>
                <a:lnTo>
                  <a:pt x="121" y="229"/>
                </a:lnTo>
                <a:lnTo>
                  <a:pt x="121" y="229"/>
                </a:lnTo>
                <a:lnTo>
                  <a:pt x="119" y="230"/>
                </a:lnTo>
                <a:lnTo>
                  <a:pt x="119" y="230"/>
                </a:lnTo>
                <a:lnTo>
                  <a:pt x="121" y="230"/>
                </a:lnTo>
                <a:lnTo>
                  <a:pt x="121" y="230"/>
                </a:lnTo>
                <a:close/>
                <a:moveTo>
                  <a:pt x="51" y="331"/>
                </a:moveTo>
                <a:lnTo>
                  <a:pt x="51" y="331"/>
                </a:lnTo>
                <a:lnTo>
                  <a:pt x="52" y="331"/>
                </a:lnTo>
                <a:lnTo>
                  <a:pt x="52" y="331"/>
                </a:lnTo>
                <a:lnTo>
                  <a:pt x="51" y="331"/>
                </a:lnTo>
                <a:lnTo>
                  <a:pt x="51" y="331"/>
                </a:lnTo>
                <a:lnTo>
                  <a:pt x="50" y="328"/>
                </a:lnTo>
                <a:lnTo>
                  <a:pt x="50" y="328"/>
                </a:lnTo>
                <a:lnTo>
                  <a:pt x="48" y="328"/>
                </a:lnTo>
                <a:lnTo>
                  <a:pt x="48" y="328"/>
                </a:lnTo>
                <a:lnTo>
                  <a:pt x="51" y="331"/>
                </a:lnTo>
                <a:lnTo>
                  <a:pt x="51" y="331"/>
                </a:lnTo>
                <a:close/>
                <a:moveTo>
                  <a:pt x="47" y="250"/>
                </a:moveTo>
                <a:lnTo>
                  <a:pt x="47" y="250"/>
                </a:lnTo>
                <a:lnTo>
                  <a:pt x="47" y="253"/>
                </a:lnTo>
                <a:lnTo>
                  <a:pt x="47" y="253"/>
                </a:lnTo>
                <a:lnTo>
                  <a:pt x="47" y="252"/>
                </a:lnTo>
                <a:lnTo>
                  <a:pt x="47" y="252"/>
                </a:lnTo>
                <a:lnTo>
                  <a:pt x="47" y="250"/>
                </a:lnTo>
                <a:lnTo>
                  <a:pt x="47" y="250"/>
                </a:lnTo>
                <a:close/>
                <a:moveTo>
                  <a:pt x="85" y="324"/>
                </a:moveTo>
                <a:lnTo>
                  <a:pt x="85" y="324"/>
                </a:lnTo>
                <a:lnTo>
                  <a:pt x="85" y="326"/>
                </a:lnTo>
                <a:lnTo>
                  <a:pt x="85" y="327"/>
                </a:lnTo>
                <a:lnTo>
                  <a:pt x="85" y="327"/>
                </a:lnTo>
                <a:lnTo>
                  <a:pt x="87" y="326"/>
                </a:lnTo>
                <a:lnTo>
                  <a:pt x="87" y="326"/>
                </a:lnTo>
                <a:lnTo>
                  <a:pt x="85" y="324"/>
                </a:lnTo>
                <a:lnTo>
                  <a:pt x="85" y="324"/>
                </a:lnTo>
                <a:close/>
                <a:moveTo>
                  <a:pt x="94" y="36"/>
                </a:moveTo>
                <a:lnTo>
                  <a:pt x="94" y="36"/>
                </a:lnTo>
                <a:lnTo>
                  <a:pt x="95" y="34"/>
                </a:lnTo>
                <a:lnTo>
                  <a:pt x="97" y="33"/>
                </a:lnTo>
                <a:lnTo>
                  <a:pt x="97" y="33"/>
                </a:lnTo>
                <a:lnTo>
                  <a:pt x="95" y="33"/>
                </a:lnTo>
                <a:lnTo>
                  <a:pt x="94" y="36"/>
                </a:lnTo>
                <a:lnTo>
                  <a:pt x="94" y="36"/>
                </a:lnTo>
                <a:close/>
                <a:moveTo>
                  <a:pt x="247" y="159"/>
                </a:moveTo>
                <a:lnTo>
                  <a:pt x="247" y="159"/>
                </a:lnTo>
                <a:lnTo>
                  <a:pt x="250" y="158"/>
                </a:lnTo>
                <a:lnTo>
                  <a:pt x="250" y="158"/>
                </a:lnTo>
                <a:lnTo>
                  <a:pt x="250" y="156"/>
                </a:lnTo>
                <a:lnTo>
                  <a:pt x="250" y="156"/>
                </a:lnTo>
                <a:lnTo>
                  <a:pt x="247" y="158"/>
                </a:lnTo>
                <a:lnTo>
                  <a:pt x="247" y="158"/>
                </a:lnTo>
                <a:lnTo>
                  <a:pt x="247" y="159"/>
                </a:lnTo>
                <a:lnTo>
                  <a:pt x="247" y="159"/>
                </a:lnTo>
                <a:close/>
                <a:moveTo>
                  <a:pt x="254" y="121"/>
                </a:moveTo>
                <a:lnTo>
                  <a:pt x="254" y="121"/>
                </a:lnTo>
                <a:lnTo>
                  <a:pt x="253" y="122"/>
                </a:lnTo>
                <a:lnTo>
                  <a:pt x="253" y="122"/>
                </a:lnTo>
                <a:lnTo>
                  <a:pt x="254" y="125"/>
                </a:lnTo>
                <a:lnTo>
                  <a:pt x="254" y="125"/>
                </a:lnTo>
                <a:lnTo>
                  <a:pt x="254" y="121"/>
                </a:lnTo>
                <a:lnTo>
                  <a:pt x="254" y="121"/>
                </a:lnTo>
                <a:close/>
                <a:moveTo>
                  <a:pt x="129" y="215"/>
                </a:moveTo>
                <a:lnTo>
                  <a:pt x="129" y="215"/>
                </a:lnTo>
                <a:lnTo>
                  <a:pt x="128" y="213"/>
                </a:lnTo>
                <a:lnTo>
                  <a:pt x="126" y="213"/>
                </a:lnTo>
                <a:lnTo>
                  <a:pt x="126" y="213"/>
                </a:lnTo>
                <a:lnTo>
                  <a:pt x="128" y="215"/>
                </a:lnTo>
                <a:lnTo>
                  <a:pt x="128" y="215"/>
                </a:lnTo>
                <a:lnTo>
                  <a:pt x="129" y="215"/>
                </a:lnTo>
                <a:lnTo>
                  <a:pt x="129" y="215"/>
                </a:lnTo>
                <a:close/>
                <a:moveTo>
                  <a:pt x="254" y="176"/>
                </a:moveTo>
                <a:lnTo>
                  <a:pt x="254" y="176"/>
                </a:lnTo>
                <a:lnTo>
                  <a:pt x="254" y="176"/>
                </a:lnTo>
                <a:lnTo>
                  <a:pt x="254" y="176"/>
                </a:lnTo>
                <a:lnTo>
                  <a:pt x="254" y="176"/>
                </a:lnTo>
                <a:lnTo>
                  <a:pt x="254" y="176"/>
                </a:lnTo>
                <a:lnTo>
                  <a:pt x="256" y="174"/>
                </a:lnTo>
                <a:lnTo>
                  <a:pt x="256" y="174"/>
                </a:lnTo>
                <a:lnTo>
                  <a:pt x="254" y="175"/>
                </a:lnTo>
                <a:lnTo>
                  <a:pt x="254" y="176"/>
                </a:lnTo>
                <a:lnTo>
                  <a:pt x="254" y="176"/>
                </a:lnTo>
                <a:close/>
                <a:moveTo>
                  <a:pt x="10" y="182"/>
                </a:moveTo>
                <a:lnTo>
                  <a:pt x="10" y="182"/>
                </a:lnTo>
                <a:lnTo>
                  <a:pt x="11" y="179"/>
                </a:lnTo>
                <a:lnTo>
                  <a:pt x="11" y="176"/>
                </a:lnTo>
                <a:lnTo>
                  <a:pt x="11" y="176"/>
                </a:lnTo>
                <a:lnTo>
                  <a:pt x="10" y="182"/>
                </a:lnTo>
                <a:lnTo>
                  <a:pt x="10" y="182"/>
                </a:lnTo>
                <a:close/>
                <a:moveTo>
                  <a:pt x="114" y="223"/>
                </a:moveTo>
                <a:lnTo>
                  <a:pt x="114" y="223"/>
                </a:lnTo>
                <a:lnTo>
                  <a:pt x="112" y="222"/>
                </a:lnTo>
                <a:lnTo>
                  <a:pt x="112" y="222"/>
                </a:lnTo>
                <a:lnTo>
                  <a:pt x="112" y="225"/>
                </a:lnTo>
                <a:lnTo>
                  <a:pt x="112" y="225"/>
                </a:lnTo>
                <a:lnTo>
                  <a:pt x="114" y="223"/>
                </a:lnTo>
                <a:lnTo>
                  <a:pt x="114" y="223"/>
                </a:lnTo>
                <a:close/>
                <a:moveTo>
                  <a:pt x="206" y="34"/>
                </a:moveTo>
                <a:lnTo>
                  <a:pt x="206" y="34"/>
                </a:lnTo>
                <a:lnTo>
                  <a:pt x="207" y="36"/>
                </a:lnTo>
                <a:lnTo>
                  <a:pt x="207" y="36"/>
                </a:lnTo>
                <a:lnTo>
                  <a:pt x="207" y="34"/>
                </a:lnTo>
                <a:lnTo>
                  <a:pt x="207" y="34"/>
                </a:lnTo>
                <a:lnTo>
                  <a:pt x="206" y="34"/>
                </a:lnTo>
                <a:lnTo>
                  <a:pt x="206" y="34"/>
                </a:lnTo>
                <a:lnTo>
                  <a:pt x="206" y="34"/>
                </a:lnTo>
                <a:close/>
                <a:moveTo>
                  <a:pt x="17" y="219"/>
                </a:moveTo>
                <a:lnTo>
                  <a:pt x="17" y="219"/>
                </a:lnTo>
                <a:lnTo>
                  <a:pt x="17" y="219"/>
                </a:lnTo>
                <a:lnTo>
                  <a:pt x="17" y="219"/>
                </a:lnTo>
                <a:lnTo>
                  <a:pt x="17" y="218"/>
                </a:lnTo>
                <a:lnTo>
                  <a:pt x="17" y="218"/>
                </a:lnTo>
                <a:lnTo>
                  <a:pt x="17" y="216"/>
                </a:lnTo>
                <a:lnTo>
                  <a:pt x="17" y="216"/>
                </a:lnTo>
                <a:lnTo>
                  <a:pt x="16" y="218"/>
                </a:lnTo>
                <a:lnTo>
                  <a:pt x="16" y="218"/>
                </a:lnTo>
                <a:lnTo>
                  <a:pt x="17" y="219"/>
                </a:lnTo>
                <a:lnTo>
                  <a:pt x="17" y="219"/>
                </a:lnTo>
                <a:close/>
                <a:moveTo>
                  <a:pt x="237" y="95"/>
                </a:moveTo>
                <a:lnTo>
                  <a:pt x="237" y="95"/>
                </a:lnTo>
                <a:lnTo>
                  <a:pt x="239" y="95"/>
                </a:lnTo>
                <a:lnTo>
                  <a:pt x="239" y="95"/>
                </a:lnTo>
                <a:lnTo>
                  <a:pt x="239" y="93"/>
                </a:lnTo>
                <a:lnTo>
                  <a:pt x="239" y="93"/>
                </a:lnTo>
                <a:lnTo>
                  <a:pt x="237" y="94"/>
                </a:lnTo>
                <a:lnTo>
                  <a:pt x="237" y="95"/>
                </a:lnTo>
                <a:lnTo>
                  <a:pt x="237" y="95"/>
                </a:lnTo>
                <a:close/>
                <a:moveTo>
                  <a:pt x="43" y="213"/>
                </a:moveTo>
                <a:lnTo>
                  <a:pt x="43" y="213"/>
                </a:lnTo>
                <a:lnTo>
                  <a:pt x="41" y="216"/>
                </a:lnTo>
                <a:lnTo>
                  <a:pt x="41" y="216"/>
                </a:lnTo>
                <a:lnTo>
                  <a:pt x="43" y="215"/>
                </a:lnTo>
                <a:lnTo>
                  <a:pt x="43" y="215"/>
                </a:lnTo>
                <a:lnTo>
                  <a:pt x="43" y="213"/>
                </a:lnTo>
                <a:lnTo>
                  <a:pt x="43" y="213"/>
                </a:lnTo>
                <a:close/>
                <a:moveTo>
                  <a:pt x="115" y="210"/>
                </a:moveTo>
                <a:lnTo>
                  <a:pt x="115" y="210"/>
                </a:lnTo>
                <a:lnTo>
                  <a:pt x="115" y="209"/>
                </a:lnTo>
                <a:lnTo>
                  <a:pt x="115" y="209"/>
                </a:lnTo>
                <a:lnTo>
                  <a:pt x="112" y="208"/>
                </a:lnTo>
                <a:lnTo>
                  <a:pt x="112" y="208"/>
                </a:lnTo>
                <a:lnTo>
                  <a:pt x="114" y="209"/>
                </a:lnTo>
                <a:lnTo>
                  <a:pt x="115" y="210"/>
                </a:lnTo>
                <a:lnTo>
                  <a:pt x="115" y="210"/>
                </a:lnTo>
                <a:close/>
                <a:moveTo>
                  <a:pt x="92" y="41"/>
                </a:moveTo>
                <a:lnTo>
                  <a:pt x="92" y="41"/>
                </a:lnTo>
                <a:lnTo>
                  <a:pt x="91" y="44"/>
                </a:lnTo>
                <a:lnTo>
                  <a:pt x="91" y="47"/>
                </a:lnTo>
                <a:lnTo>
                  <a:pt x="91" y="47"/>
                </a:lnTo>
                <a:lnTo>
                  <a:pt x="92" y="41"/>
                </a:lnTo>
                <a:lnTo>
                  <a:pt x="92" y="41"/>
                </a:lnTo>
                <a:close/>
                <a:moveTo>
                  <a:pt x="30" y="73"/>
                </a:moveTo>
                <a:lnTo>
                  <a:pt x="30" y="73"/>
                </a:lnTo>
                <a:lnTo>
                  <a:pt x="33" y="67"/>
                </a:lnTo>
                <a:lnTo>
                  <a:pt x="33" y="67"/>
                </a:lnTo>
                <a:lnTo>
                  <a:pt x="30" y="73"/>
                </a:lnTo>
                <a:lnTo>
                  <a:pt x="30" y="73"/>
                </a:lnTo>
                <a:close/>
                <a:moveTo>
                  <a:pt x="232" y="284"/>
                </a:moveTo>
                <a:lnTo>
                  <a:pt x="232" y="284"/>
                </a:lnTo>
                <a:lnTo>
                  <a:pt x="233" y="283"/>
                </a:lnTo>
                <a:lnTo>
                  <a:pt x="234" y="282"/>
                </a:lnTo>
                <a:lnTo>
                  <a:pt x="234" y="282"/>
                </a:lnTo>
                <a:lnTo>
                  <a:pt x="232" y="284"/>
                </a:lnTo>
                <a:lnTo>
                  <a:pt x="232" y="284"/>
                </a:lnTo>
                <a:close/>
                <a:moveTo>
                  <a:pt x="257" y="156"/>
                </a:moveTo>
                <a:lnTo>
                  <a:pt x="257" y="156"/>
                </a:lnTo>
                <a:lnTo>
                  <a:pt x="257" y="156"/>
                </a:lnTo>
                <a:lnTo>
                  <a:pt x="257" y="156"/>
                </a:lnTo>
                <a:lnTo>
                  <a:pt x="257" y="158"/>
                </a:lnTo>
                <a:lnTo>
                  <a:pt x="257" y="158"/>
                </a:lnTo>
                <a:lnTo>
                  <a:pt x="256" y="161"/>
                </a:lnTo>
                <a:lnTo>
                  <a:pt x="256" y="161"/>
                </a:lnTo>
                <a:lnTo>
                  <a:pt x="257" y="161"/>
                </a:lnTo>
                <a:lnTo>
                  <a:pt x="257" y="161"/>
                </a:lnTo>
                <a:lnTo>
                  <a:pt x="257" y="156"/>
                </a:lnTo>
                <a:lnTo>
                  <a:pt x="257" y="156"/>
                </a:lnTo>
                <a:close/>
                <a:moveTo>
                  <a:pt x="217" y="54"/>
                </a:moveTo>
                <a:lnTo>
                  <a:pt x="217" y="54"/>
                </a:lnTo>
                <a:lnTo>
                  <a:pt x="216" y="51"/>
                </a:lnTo>
                <a:lnTo>
                  <a:pt x="216" y="51"/>
                </a:lnTo>
                <a:lnTo>
                  <a:pt x="216" y="53"/>
                </a:lnTo>
                <a:lnTo>
                  <a:pt x="216" y="54"/>
                </a:lnTo>
                <a:lnTo>
                  <a:pt x="216" y="54"/>
                </a:lnTo>
                <a:lnTo>
                  <a:pt x="217" y="54"/>
                </a:lnTo>
                <a:lnTo>
                  <a:pt x="217" y="54"/>
                </a:lnTo>
                <a:close/>
                <a:moveTo>
                  <a:pt x="118" y="320"/>
                </a:moveTo>
                <a:lnTo>
                  <a:pt x="118" y="320"/>
                </a:lnTo>
                <a:lnTo>
                  <a:pt x="116" y="321"/>
                </a:lnTo>
                <a:lnTo>
                  <a:pt x="116" y="321"/>
                </a:lnTo>
                <a:lnTo>
                  <a:pt x="116" y="321"/>
                </a:lnTo>
                <a:lnTo>
                  <a:pt x="116" y="321"/>
                </a:lnTo>
                <a:lnTo>
                  <a:pt x="118" y="321"/>
                </a:lnTo>
                <a:lnTo>
                  <a:pt x="118" y="321"/>
                </a:lnTo>
                <a:lnTo>
                  <a:pt x="118" y="320"/>
                </a:lnTo>
                <a:lnTo>
                  <a:pt x="118" y="320"/>
                </a:lnTo>
                <a:close/>
                <a:moveTo>
                  <a:pt x="183" y="164"/>
                </a:moveTo>
                <a:lnTo>
                  <a:pt x="183" y="164"/>
                </a:lnTo>
                <a:lnTo>
                  <a:pt x="183" y="164"/>
                </a:lnTo>
                <a:lnTo>
                  <a:pt x="183" y="164"/>
                </a:lnTo>
                <a:lnTo>
                  <a:pt x="187" y="165"/>
                </a:lnTo>
                <a:lnTo>
                  <a:pt x="187" y="165"/>
                </a:lnTo>
                <a:lnTo>
                  <a:pt x="186" y="164"/>
                </a:lnTo>
                <a:lnTo>
                  <a:pt x="186" y="164"/>
                </a:lnTo>
                <a:lnTo>
                  <a:pt x="183" y="164"/>
                </a:lnTo>
                <a:lnTo>
                  <a:pt x="183" y="164"/>
                </a:lnTo>
                <a:close/>
                <a:moveTo>
                  <a:pt x="54" y="85"/>
                </a:moveTo>
                <a:lnTo>
                  <a:pt x="54" y="85"/>
                </a:lnTo>
                <a:lnTo>
                  <a:pt x="54" y="87"/>
                </a:lnTo>
                <a:lnTo>
                  <a:pt x="54" y="87"/>
                </a:lnTo>
                <a:lnTo>
                  <a:pt x="54" y="87"/>
                </a:lnTo>
                <a:lnTo>
                  <a:pt x="54" y="87"/>
                </a:lnTo>
                <a:lnTo>
                  <a:pt x="55" y="85"/>
                </a:lnTo>
                <a:lnTo>
                  <a:pt x="55" y="85"/>
                </a:lnTo>
                <a:lnTo>
                  <a:pt x="54" y="85"/>
                </a:lnTo>
                <a:lnTo>
                  <a:pt x="54" y="85"/>
                </a:lnTo>
                <a:close/>
                <a:moveTo>
                  <a:pt x="92" y="68"/>
                </a:moveTo>
                <a:lnTo>
                  <a:pt x="92" y="68"/>
                </a:lnTo>
                <a:lnTo>
                  <a:pt x="94" y="67"/>
                </a:lnTo>
                <a:lnTo>
                  <a:pt x="94" y="67"/>
                </a:lnTo>
                <a:lnTo>
                  <a:pt x="92" y="66"/>
                </a:lnTo>
                <a:lnTo>
                  <a:pt x="92" y="66"/>
                </a:lnTo>
                <a:lnTo>
                  <a:pt x="92" y="66"/>
                </a:lnTo>
                <a:lnTo>
                  <a:pt x="92" y="66"/>
                </a:lnTo>
                <a:lnTo>
                  <a:pt x="92" y="68"/>
                </a:lnTo>
                <a:lnTo>
                  <a:pt x="92" y="68"/>
                </a:lnTo>
                <a:close/>
                <a:moveTo>
                  <a:pt x="190" y="331"/>
                </a:moveTo>
                <a:lnTo>
                  <a:pt x="190" y="331"/>
                </a:lnTo>
                <a:lnTo>
                  <a:pt x="190" y="333"/>
                </a:lnTo>
                <a:lnTo>
                  <a:pt x="190" y="333"/>
                </a:lnTo>
                <a:lnTo>
                  <a:pt x="193" y="334"/>
                </a:lnTo>
                <a:lnTo>
                  <a:pt x="193" y="334"/>
                </a:lnTo>
                <a:lnTo>
                  <a:pt x="190" y="331"/>
                </a:lnTo>
                <a:lnTo>
                  <a:pt x="190" y="331"/>
                </a:lnTo>
                <a:close/>
                <a:moveTo>
                  <a:pt x="212" y="171"/>
                </a:moveTo>
                <a:lnTo>
                  <a:pt x="212" y="171"/>
                </a:lnTo>
                <a:lnTo>
                  <a:pt x="210" y="171"/>
                </a:lnTo>
                <a:lnTo>
                  <a:pt x="210" y="171"/>
                </a:lnTo>
                <a:lnTo>
                  <a:pt x="210" y="174"/>
                </a:lnTo>
                <a:lnTo>
                  <a:pt x="210" y="174"/>
                </a:lnTo>
                <a:lnTo>
                  <a:pt x="210" y="174"/>
                </a:lnTo>
                <a:lnTo>
                  <a:pt x="210" y="174"/>
                </a:lnTo>
                <a:lnTo>
                  <a:pt x="212" y="171"/>
                </a:lnTo>
                <a:lnTo>
                  <a:pt x="212" y="171"/>
                </a:lnTo>
                <a:close/>
                <a:moveTo>
                  <a:pt x="190" y="323"/>
                </a:moveTo>
                <a:lnTo>
                  <a:pt x="190" y="323"/>
                </a:lnTo>
                <a:lnTo>
                  <a:pt x="190" y="324"/>
                </a:lnTo>
                <a:lnTo>
                  <a:pt x="190" y="327"/>
                </a:lnTo>
                <a:lnTo>
                  <a:pt x="190" y="327"/>
                </a:lnTo>
                <a:lnTo>
                  <a:pt x="190" y="324"/>
                </a:lnTo>
                <a:lnTo>
                  <a:pt x="190" y="323"/>
                </a:lnTo>
                <a:lnTo>
                  <a:pt x="190" y="323"/>
                </a:lnTo>
                <a:close/>
                <a:moveTo>
                  <a:pt x="168" y="169"/>
                </a:moveTo>
                <a:lnTo>
                  <a:pt x="168" y="169"/>
                </a:lnTo>
                <a:lnTo>
                  <a:pt x="166" y="169"/>
                </a:lnTo>
                <a:lnTo>
                  <a:pt x="166" y="169"/>
                </a:lnTo>
                <a:lnTo>
                  <a:pt x="165" y="169"/>
                </a:lnTo>
                <a:lnTo>
                  <a:pt x="165" y="169"/>
                </a:lnTo>
                <a:lnTo>
                  <a:pt x="166" y="169"/>
                </a:lnTo>
                <a:lnTo>
                  <a:pt x="166" y="169"/>
                </a:lnTo>
                <a:lnTo>
                  <a:pt x="168" y="171"/>
                </a:lnTo>
                <a:lnTo>
                  <a:pt x="168" y="171"/>
                </a:lnTo>
                <a:lnTo>
                  <a:pt x="168" y="171"/>
                </a:lnTo>
                <a:lnTo>
                  <a:pt x="168" y="171"/>
                </a:lnTo>
                <a:lnTo>
                  <a:pt x="168" y="169"/>
                </a:lnTo>
                <a:lnTo>
                  <a:pt x="168" y="169"/>
                </a:lnTo>
                <a:close/>
                <a:moveTo>
                  <a:pt x="183" y="44"/>
                </a:moveTo>
                <a:lnTo>
                  <a:pt x="183" y="44"/>
                </a:lnTo>
                <a:lnTo>
                  <a:pt x="183" y="43"/>
                </a:lnTo>
                <a:lnTo>
                  <a:pt x="183" y="43"/>
                </a:lnTo>
                <a:lnTo>
                  <a:pt x="182" y="46"/>
                </a:lnTo>
                <a:lnTo>
                  <a:pt x="182" y="46"/>
                </a:lnTo>
                <a:lnTo>
                  <a:pt x="183" y="46"/>
                </a:lnTo>
                <a:lnTo>
                  <a:pt x="183" y="44"/>
                </a:lnTo>
                <a:lnTo>
                  <a:pt x="183" y="44"/>
                </a:lnTo>
                <a:close/>
                <a:moveTo>
                  <a:pt x="274" y="148"/>
                </a:moveTo>
                <a:lnTo>
                  <a:pt x="274" y="148"/>
                </a:lnTo>
                <a:lnTo>
                  <a:pt x="276" y="148"/>
                </a:lnTo>
                <a:lnTo>
                  <a:pt x="276" y="148"/>
                </a:lnTo>
                <a:lnTo>
                  <a:pt x="274" y="145"/>
                </a:lnTo>
                <a:lnTo>
                  <a:pt x="274" y="145"/>
                </a:lnTo>
                <a:lnTo>
                  <a:pt x="274" y="145"/>
                </a:lnTo>
                <a:lnTo>
                  <a:pt x="274" y="145"/>
                </a:lnTo>
                <a:lnTo>
                  <a:pt x="274" y="148"/>
                </a:lnTo>
                <a:lnTo>
                  <a:pt x="274" y="148"/>
                </a:lnTo>
                <a:close/>
                <a:moveTo>
                  <a:pt x="183" y="36"/>
                </a:moveTo>
                <a:lnTo>
                  <a:pt x="183" y="36"/>
                </a:lnTo>
                <a:lnTo>
                  <a:pt x="180" y="37"/>
                </a:lnTo>
                <a:lnTo>
                  <a:pt x="180" y="37"/>
                </a:lnTo>
                <a:lnTo>
                  <a:pt x="182" y="39"/>
                </a:lnTo>
                <a:lnTo>
                  <a:pt x="182" y="39"/>
                </a:lnTo>
                <a:lnTo>
                  <a:pt x="183" y="36"/>
                </a:lnTo>
                <a:lnTo>
                  <a:pt x="183" y="36"/>
                </a:lnTo>
                <a:close/>
                <a:moveTo>
                  <a:pt x="186" y="326"/>
                </a:moveTo>
                <a:lnTo>
                  <a:pt x="186" y="326"/>
                </a:lnTo>
                <a:lnTo>
                  <a:pt x="185" y="328"/>
                </a:lnTo>
                <a:lnTo>
                  <a:pt x="185" y="328"/>
                </a:lnTo>
                <a:lnTo>
                  <a:pt x="186" y="327"/>
                </a:lnTo>
                <a:lnTo>
                  <a:pt x="186" y="327"/>
                </a:lnTo>
                <a:lnTo>
                  <a:pt x="186" y="326"/>
                </a:lnTo>
                <a:lnTo>
                  <a:pt x="186" y="326"/>
                </a:lnTo>
                <a:close/>
                <a:moveTo>
                  <a:pt x="14" y="152"/>
                </a:moveTo>
                <a:lnTo>
                  <a:pt x="14" y="152"/>
                </a:lnTo>
                <a:lnTo>
                  <a:pt x="14" y="149"/>
                </a:lnTo>
                <a:lnTo>
                  <a:pt x="14" y="149"/>
                </a:lnTo>
                <a:lnTo>
                  <a:pt x="14" y="151"/>
                </a:lnTo>
                <a:lnTo>
                  <a:pt x="14" y="152"/>
                </a:lnTo>
                <a:lnTo>
                  <a:pt x="14" y="152"/>
                </a:lnTo>
                <a:close/>
                <a:moveTo>
                  <a:pt x="244" y="218"/>
                </a:moveTo>
                <a:lnTo>
                  <a:pt x="244" y="218"/>
                </a:lnTo>
                <a:lnTo>
                  <a:pt x="244" y="216"/>
                </a:lnTo>
                <a:lnTo>
                  <a:pt x="244" y="216"/>
                </a:lnTo>
                <a:lnTo>
                  <a:pt x="244" y="216"/>
                </a:lnTo>
                <a:lnTo>
                  <a:pt x="244" y="216"/>
                </a:lnTo>
                <a:lnTo>
                  <a:pt x="244" y="218"/>
                </a:lnTo>
                <a:lnTo>
                  <a:pt x="244" y="218"/>
                </a:lnTo>
                <a:close/>
                <a:moveTo>
                  <a:pt x="236" y="63"/>
                </a:moveTo>
                <a:lnTo>
                  <a:pt x="236" y="63"/>
                </a:lnTo>
                <a:lnTo>
                  <a:pt x="236" y="63"/>
                </a:lnTo>
                <a:lnTo>
                  <a:pt x="236" y="63"/>
                </a:lnTo>
                <a:lnTo>
                  <a:pt x="233" y="64"/>
                </a:lnTo>
                <a:lnTo>
                  <a:pt x="233" y="64"/>
                </a:lnTo>
                <a:lnTo>
                  <a:pt x="233" y="66"/>
                </a:lnTo>
                <a:lnTo>
                  <a:pt x="233" y="66"/>
                </a:lnTo>
                <a:lnTo>
                  <a:pt x="236" y="63"/>
                </a:lnTo>
                <a:lnTo>
                  <a:pt x="236" y="63"/>
                </a:lnTo>
                <a:close/>
                <a:moveTo>
                  <a:pt x="55" y="191"/>
                </a:moveTo>
                <a:lnTo>
                  <a:pt x="55" y="191"/>
                </a:lnTo>
                <a:lnTo>
                  <a:pt x="57" y="189"/>
                </a:lnTo>
                <a:lnTo>
                  <a:pt x="57" y="188"/>
                </a:lnTo>
                <a:lnTo>
                  <a:pt x="57" y="188"/>
                </a:lnTo>
                <a:lnTo>
                  <a:pt x="55" y="191"/>
                </a:lnTo>
                <a:lnTo>
                  <a:pt x="55" y="191"/>
                </a:lnTo>
                <a:close/>
                <a:moveTo>
                  <a:pt x="64" y="316"/>
                </a:moveTo>
                <a:lnTo>
                  <a:pt x="64" y="316"/>
                </a:lnTo>
                <a:lnTo>
                  <a:pt x="64" y="317"/>
                </a:lnTo>
                <a:lnTo>
                  <a:pt x="64" y="317"/>
                </a:lnTo>
                <a:lnTo>
                  <a:pt x="64" y="318"/>
                </a:lnTo>
                <a:lnTo>
                  <a:pt x="64" y="318"/>
                </a:lnTo>
                <a:lnTo>
                  <a:pt x="65" y="317"/>
                </a:lnTo>
                <a:lnTo>
                  <a:pt x="65" y="317"/>
                </a:lnTo>
                <a:lnTo>
                  <a:pt x="64" y="316"/>
                </a:lnTo>
                <a:lnTo>
                  <a:pt x="64" y="316"/>
                </a:lnTo>
                <a:close/>
                <a:moveTo>
                  <a:pt x="38" y="287"/>
                </a:moveTo>
                <a:lnTo>
                  <a:pt x="38" y="287"/>
                </a:lnTo>
                <a:lnTo>
                  <a:pt x="40" y="286"/>
                </a:lnTo>
                <a:lnTo>
                  <a:pt x="40" y="286"/>
                </a:lnTo>
                <a:lnTo>
                  <a:pt x="38" y="284"/>
                </a:lnTo>
                <a:lnTo>
                  <a:pt x="38" y="284"/>
                </a:lnTo>
                <a:lnTo>
                  <a:pt x="38" y="286"/>
                </a:lnTo>
                <a:lnTo>
                  <a:pt x="38" y="287"/>
                </a:lnTo>
                <a:lnTo>
                  <a:pt x="38" y="287"/>
                </a:lnTo>
                <a:close/>
                <a:moveTo>
                  <a:pt x="30" y="246"/>
                </a:moveTo>
                <a:lnTo>
                  <a:pt x="30" y="246"/>
                </a:lnTo>
                <a:lnTo>
                  <a:pt x="30" y="247"/>
                </a:lnTo>
                <a:lnTo>
                  <a:pt x="31" y="249"/>
                </a:lnTo>
                <a:lnTo>
                  <a:pt x="31" y="249"/>
                </a:lnTo>
                <a:lnTo>
                  <a:pt x="30" y="246"/>
                </a:lnTo>
                <a:lnTo>
                  <a:pt x="30" y="246"/>
                </a:lnTo>
                <a:close/>
                <a:moveTo>
                  <a:pt x="51" y="310"/>
                </a:moveTo>
                <a:lnTo>
                  <a:pt x="51" y="310"/>
                </a:lnTo>
                <a:lnTo>
                  <a:pt x="52" y="310"/>
                </a:lnTo>
                <a:lnTo>
                  <a:pt x="52" y="310"/>
                </a:lnTo>
                <a:lnTo>
                  <a:pt x="54" y="309"/>
                </a:lnTo>
                <a:lnTo>
                  <a:pt x="54" y="309"/>
                </a:lnTo>
                <a:lnTo>
                  <a:pt x="52" y="307"/>
                </a:lnTo>
                <a:lnTo>
                  <a:pt x="52" y="307"/>
                </a:lnTo>
                <a:lnTo>
                  <a:pt x="51" y="310"/>
                </a:lnTo>
                <a:lnTo>
                  <a:pt x="51" y="310"/>
                </a:lnTo>
                <a:close/>
                <a:moveTo>
                  <a:pt x="244" y="161"/>
                </a:moveTo>
                <a:lnTo>
                  <a:pt x="244" y="161"/>
                </a:lnTo>
                <a:lnTo>
                  <a:pt x="244" y="158"/>
                </a:lnTo>
                <a:lnTo>
                  <a:pt x="244" y="158"/>
                </a:lnTo>
                <a:lnTo>
                  <a:pt x="244" y="159"/>
                </a:lnTo>
                <a:lnTo>
                  <a:pt x="243" y="159"/>
                </a:lnTo>
                <a:lnTo>
                  <a:pt x="243" y="159"/>
                </a:lnTo>
                <a:lnTo>
                  <a:pt x="244" y="161"/>
                </a:lnTo>
                <a:lnTo>
                  <a:pt x="244" y="161"/>
                </a:lnTo>
                <a:close/>
                <a:moveTo>
                  <a:pt x="54" y="328"/>
                </a:moveTo>
                <a:lnTo>
                  <a:pt x="54" y="328"/>
                </a:lnTo>
                <a:lnTo>
                  <a:pt x="51" y="327"/>
                </a:lnTo>
                <a:lnTo>
                  <a:pt x="51" y="327"/>
                </a:lnTo>
                <a:lnTo>
                  <a:pt x="52" y="328"/>
                </a:lnTo>
                <a:lnTo>
                  <a:pt x="52" y="328"/>
                </a:lnTo>
                <a:lnTo>
                  <a:pt x="54" y="328"/>
                </a:lnTo>
                <a:lnTo>
                  <a:pt x="54" y="328"/>
                </a:lnTo>
                <a:close/>
                <a:moveTo>
                  <a:pt x="33" y="171"/>
                </a:moveTo>
                <a:lnTo>
                  <a:pt x="33" y="171"/>
                </a:lnTo>
                <a:lnTo>
                  <a:pt x="31" y="172"/>
                </a:lnTo>
                <a:lnTo>
                  <a:pt x="31" y="174"/>
                </a:lnTo>
                <a:lnTo>
                  <a:pt x="31" y="174"/>
                </a:lnTo>
                <a:lnTo>
                  <a:pt x="33" y="171"/>
                </a:lnTo>
                <a:lnTo>
                  <a:pt x="33" y="171"/>
                </a:lnTo>
                <a:close/>
                <a:moveTo>
                  <a:pt x="257" y="179"/>
                </a:moveTo>
                <a:lnTo>
                  <a:pt x="257" y="179"/>
                </a:lnTo>
                <a:lnTo>
                  <a:pt x="260" y="178"/>
                </a:lnTo>
                <a:lnTo>
                  <a:pt x="260" y="178"/>
                </a:lnTo>
                <a:lnTo>
                  <a:pt x="259" y="178"/>
                </a:lnTo>
                <a:lnTo>
                  <a:pt x="257" y="179"/>
                </a:lnTo>
                <a:lnTo>
                  <a:pt x="257" y="179"/>
                </a:lnTo>
                <a:close/>
                <a:moveTo>
                  <a:pt x="57" y="53"/>
                </a:moveTo>
                <a:lnTo>
                  <a:pt x="57" y="53"/>
                </a:lnTo>
                <a:lnTo>
                  <a:pt x="55" y="54"/>
                </a:lnTo>
                <a:lnTo>
                  <a:pt x="57" y="57"/>
                </a:lnTo>
                <a:lnTo>
                  <a:pt x="57" y="57"/>
                </a:lnTo>
                <a:lnTo>
                  <a:pt x="57" y="53"/>
                </a:lnTo>
                <a:lnTo>
                  <a:pt x="57" y="53"/>
                </a:lnTo>
                <a:close/>
                <a:moveTo>
                  <a:pt x="183" y="19"/>
                </a:moveTo>
                <a:lnTo>
                  <a:pt x="183" y="19"/>
                </a:lnTo>
                <a:lnTo>
                  <a:pt x="183" y="19"/>
                </a:lnTo>
                <a:lnTo>
                  <a:pt x="183" y="19"/>
                </a:lnTo>
                <a:lnTo>
                  <a:pt x="182" y="17"/>
                </a:lnTo>
                <a:lnTo>
                  <a:pt x="182" y="17"/>
                </a:lnTo>
                <a:lnTo>
                  <a:pt x="182" y="19"/>
                </a:lnTo>
                <a:lnTo>
                  <a:pt x="182" y="19"/>
                </a:lnTo>
                <a:lnTo>
                  <a:pt x="183" y="19"/>
                </a:lnTo>
                <a:lnTo>
                  <a:pt x="183" y="19"/>
                </a:lnTo>
                <a:close/>
                <a:moveTo>
                  <a:pt x="263" y="215"/>
                </a:moveTo>
                <a:lnTo>
                  <a:pt x="263" y="215"/>
                </a:lnTo>
                <a:lnTo>
                  <a:pt x="260" y="218"/>
                </a:lnTo>
                <a:lnTo>
                  <a:pt x="260" y="218"/>
                </a:lnTo>
                <a:lnTo>
                  <a:pt x="261" y="216"/>
                </a:lnTo>
                <a:lnTo>
                  <a:pt x="263" y="215"/>
                </a:lnTo>
                <a:lnTo>
                  <a:pt x="263" y="215"/>
                </a:lnTo>
                <a:close/>
                <a:moveTo>
                  <a:pt x="124" y="255"/>
                </a:moveTo>
                <a:lnTo>
                  <a:pt x="124" y="255"/>
                </a:lnTo>
                <a:lnTo>
                  <a:pt x="124" y="257"/>
                </a:lnTo>
                <a:lnTo>
                  <a:pt x="124" y="257"/>
                </a:lnTo>
                <a:lnTo>
                  <a:pt x="125" y="256"/>
                </a:lnTo>
                <a:lnTo>
                  <a:pt x="125" y="256"/>
                </a:lnTo>
                <a:lnTo>
                  <a:pt x="124" y="255"/>
                </a:lnTo>
                <a:lnTo>
                  <a:pt x="124" y="255"/>
                </a:lnTo>
                <a:close/>
                <a:moveTo>
                  <a:pt x="8" y="206"/>
                </a:moveTo>
                <a:lnTo>
                  <a:pt x="8" y="206"/>
                </a:lnTo>
                <a:lnTo>
                  <a:pt x="8" y="210"/>
                </a:lnTo>
                <a:lnTo>
                  <a:pt x="8" y="210"/>
                </a:lnTo>
                <a:lnTo>
                  <a:pt x="8" y="206"/>
                </a:lnTo>
                <a:lnTo>
                  <a:pt x="8" y="206"/>
                </a:lnTo>
                <a:close/>
                <a:moveTo>
                  <a:pt x="240" y="135"/>
                </a:moveTo>
                <a:lnTo>
                  <a:pt x="240" y="135"/>
                </a:lnTo>
                <a:lnTo>
                  <a:pt x="239" y="135"/>
                </a:lnTo>
                <a:lnTo>
                  <a:pt x="239" y="135"/>
                </a:lnTo>
                <a:lnTo>
                  <a:pt x="239" y="137"/>
                </a:lnTo>
                <a:lnTo>
                  <a:pt x="239" y="137"/>
                </a:lnTo>
                <a:lnTo>
                  <a:pt x="240" y="137"/>
                </a:lnTo>
                <a:lnTo>
                  <a:pt x="240" y="137"/>
                </a:lnTo>
                <a:lnTo>
                  <a:pt x="240" y="135"/>
                </a:lnTo>
                <a:lnTo>
                  <a:pt x="240" y="135"/>
                </a:lnTo>
                <a:close/>
                <a:moveTo>
                  <a:pt x="230" y="137"/>
                </a:moveTo>
                <a:lnTo>
                  <a:pt x="230" y="137"/>
                </a:lnTo>
                <a:lnTo>
                  <a:pt x="232" y="135"/>
                </a:lnTo>
                <a:lnTo>
                  <a:pt x="232" y="134"/>
                </a:lnTo>
                <a:lnTo>
                  <a:pt x="232" y="134"/>
                </a:lnTo>
                <a:lnTo>
                  <a:pt x="230" y="135"/>
                </a:lnTo>
                <a:lnTo>
                  <a:pt x="230" y="137"/>
                </a:lnTo>
                <a:lnTo>
                  <a:pt x="230" y="137"/>
                </a:lnTo>
                <a:close/>
                <a:moveTo>
                  <a:pt x="199" y="183"/>
                </a:moveTo>
                <a:lnTo>
                  <a:pt x="199" y="183"/>
                </a:lnTo>
                <a:lnTo>
                  <a:pt x="199" y="183"/>
                </a:lnTo>
                <a:lnTo>
                  <a:pt x="199" y="183"/>
                </a:lnTo>
                <a:lnTo>
                  <a:pt x="203" y="185"/>
                </a:lnTo>
                <a:lnTo>
                  <a:pt x="203" y="185"/>
                </a:lnTo>
                <a:lnTo>
                  <a:pt x="199" y="183"/>
                </a:lnTo>
                <a:lnTo>
                  <a:pt x="199" y="183"/>
                </a:lnTo>
                <a:close/>
                <a:moveTo>
                  <a:pt x="233" y="101"/>
                </a:moveTo>
                <a:lnTo>
                  <a:pt x="233" y="101"/>
                </a:lnTo>
                <a:lnTo>
                  <a:pt x="236" y="100"/>
                </a:lnTo>
                <a:lnTo>
                  <a:pt x="236" y="100"/>
                </a:lnTo>
                <a:lnTo>
                  <a:pt x="233" y="100"/>
                </a:lnTo>
                <a:lnTo>
                  <a:pt x="233" y="100"/>
                </a:lnTo>
                <a:lnTo>
                  <a:pt x="233" y="101"/>
                </a:lnTo>
                <a:lnTo>
                  <a:pt x="233" y="101"/>
                </a:lnTo>
                <a:close/>
                <a:moveTo>
                  <a:pt x="227" y="111"/>
                </a:moveTo>
                <a:lnTo>
                  <a:pt x="227" y="111"/>
                </a:lnTo>
                <a:lnTo>
                  <a:pt x="227" y="111"/>
                </a:lnTo>
                <a:lnTo>
                  <a:pt x="227" y="111"/>
                </a:lnTo>
                <a:lnTo>
                  <a:pt x="227" y="108"/>
                </a:lnTo>
                <a:lnTo>
                  <a:pt x="227" y="108"/>
                </a:lnTo>
                <a:lnTo>
                  <a:pt x="227" y="108"/>
                </a:lnTo>
                <a:lnTo>
                  <a:pt x="227" y="108"/>
                </a:lnTo>
                <a:lnTo>
                  <a:pt x="227" y="111"/>
                </a:lnTo>
                <a:lnTo>
                  <a:pt x="227" y="111"/>
                </a:lnTo>
                <a:close/>
                <a:moveTo>
                  <a:pt x="78" y="71"/>
                </a:moveTo>
                <a:lnTo>
                  <a:pt x="78" y="71"/>
                </a:lnTo>
                <a:lnTo>
                  <a:pt x="78" y="71"/>
                </a:lnTo>
                <a:lnTo>
                  <a:pt x="78" y="71"/>
                </a:lnTo>
                <a:lnTo>
                  <a:pt x="77" y="73"/>
                </a:lnTo>
                <a:lnTo>
                  <a:pt x="77" y="73"/>
                </a:lnTo>
                <a:lnTo>
                  <a:pt x="78" y="73"/>
                </a:lnTo>
                <a:lnTo>
                  <a:pt x="78" y="73"/>
                </a:lnTo>
                <a:lnTo>
                  <a:pt x="78" y="71"/>
                </a:lnTo>
                <a:lnTo>
                  <a:pt x="78" y="71"/>
                </a:lnTo>
                <a:close/>
                <a:moveTo>
                  <a:pt x="227" y="175"/>
                </a:moveTo>
                <a:lnTo>
                  <a:pt x="227" y="175"/>
                </a:lnTo>
                <a:lnTo>
                  <a:pt x="224" y="178"/>
                </a:lnTo>
                <a:lnTo>
                  <a:pt x="224" y="178"/>
                </a:lnTo>
                <a:lnTo>
                  <a:pt x="227" y="175"/>
                </a:lnTo>
                <a:lnTo>
                  <a:pt x="227" y="175"/>
                </a:lnTo>
                <a:lnTo>
                  <a:pt x="227" y="175"/>
                </a:lnTo>
                <a:lnTo>
                  <a:pt x="227" y="175"/>
                </a:lnTo>
                <a:close/>
                <a:moveTo>
                  <a:pt x="233" y="94"/>
                </a:moveTo>
                <a:lnTo>
                  <a:pt x="233" y="94"/>
                </a:lnTo>
                <a:lnTo>
                  <a:pt x="236" y="91"/>
                </a:lnTo>
                <a:lnTo>
                  <a:pt x="236" y="91"/>
                </a:lnTo>
                <a:lnTo>
                  <a:pt x="233" y="93"/>
                </a:lnTo>
                <a:lnTo>
                  <a:pt x="233" y="93"/>
                </a:lnTo>
                <a:lnTo>
                  <a:pt x="233" y="94"/>
                </a:lnTo>
                <a:lnTo>
                  <a:pt x="233" y="94"/>
                </a:lnTo>
                <a:close/>
                <a:moveTo>
                  <a:pt x="259" y="202"/>
                </a:moveTo>
                <a:lnTo>
                  <a:pt x="259" y="202"/>
                </a:lnTo>
                <a:lnTo>
                  <a:pt x="257" y="202"/>
                </a:lnTo>
                <a:lnTo>
                  <a:pt x="257" y="203"/>
                </a:lnTo>
                <a:lnTo>
                  <a:pt x="257" y="203"/>
                </a:lnTo>
                <a:lnTo>
                  <a:pt x="259" y="202"/>
                </a:lnTo>
                <a:lnTo>
                  <a:pt x="259" y="202"/>
                </a:lnTo>
                <a:close/>
                <a:moveTo>
                  <a:pt x="249" y="138"/>
                </a:moveTo>
                <a:lnTo>
                  <a:pt x="249" y="138"/>
                </a:lnTo>
                <a:lnTo>
                  <a:pt x="249" y="138"/>
                </a:lnTo>
                <a:lnTo>
                  <a:pt x="249" y="138"/>
                </a:lnTo>
                <a:lnTo>
                  <a:pt x="249" y="135"/>
                </a:lnTo>
                <a:lnTo>
                  <a:pt x="249" y="135"/>
                </a:lnTo>
                <a:lnTo>
                  <a:pt x="247" y="137"/>
                </a:lnTo>
                <a:lnTo>
                  <a:pt x="249" y="138"/>
                </a:lnTo>
                <a:lnTo>
                  <a:pt x="249" y="138"/>
                </a:lnTo>
                <a:close/>
                <a:moveTo>
                  <a:pt x="97" y="334"/>
                </a:moveTo>
                <a:lnTo>
                  <a:pt x="97" y="334"/>
                </a:lnTo>
                <a:lnTo>
                  <a:pt x="95" y="336"/>
                </a:lnTo>
                <a:lnTo>
                  <a:pt x="95" y="337"/>
                </a:lnTo>
                <a:lnTo>
                  <a:pt x="95" y="337"/>
                </a:lnTo>
                <a:lnTo>
                  <a:pt x="97" y="336"/>
                </a:lnTo>
                <a:lnTo>
                  <a:pt x="97" y="336"/>
                </a:lnTo>
                <a:lnTo>
                  <a:pt x="97" y="334"/>
                </a:lnTo>
                <a:lnTo>
                  <a:pt x="97" y="334"/>
                </a:lnTo>
                <a:close/>
                <a:moveTo>
                  <a:pt x="43" y="60"/>
                </a:moveTo>
                <a:lnTo>
                  <a:pt x="43" y="60"/>
                </a:lnTo>
                <a:lnTo>
                  <a:pt x="43" y="60"/>
                </a:lnTo>
                <a:lnTo>
                  <a:pt x="43" y="60"/>
                </a:lnTo>
                <a:lnTo>
                  <a:pt x="41" y="61"/>
                </a:lnTo>
                <a:lnTo>
                  <a:pt x="41" y="61"/>
                </a:lnTo>
                <a:lnTo>
                  <a:pt x="41" y="61"/>
                </a:lnTo>
                <a:lnTo>
                  <a:pt x="41" y="61"/>
                </a:lnTo>
                <a:lnTo>
                  <a:pt x="43" y="61"/>
                </a:lnTo>
                <a:lnTo>
                  <a:pt x="43" y="61"/>
                </a:lnTo>
                <a:lnTo>
                  <a:pt x="43" y="60"/>
                </a:lnTo>
                <a:lnTo>
                  <a:pt x="43" y="60"/>
                </a:lnTo>
                <a:close/>
                <a:moveTo>
                  <a:pt x="44" y="306"/>
                </a:moveTo>
                <a:lnTo>
                  <a:pt x="44" y="306"/>
                </a:lnTo>
                <a:lnTo>
                  <a:pt x="45" y="306"/>
                </a:lnTo>
                <a:lnTo>
                  <a:pt x="45" y="306"/>
                </a:lnTo>
                <a:lnTo>
                  <a:pt x="44" y="304"/>
                </a:lnTo>
                <a:lnTo>
                  <a:pt x="44" y="304"/>
                </a:lnTo>
                <a:lnTo>
                  <a:pt x="44" y="304"/>
                </a:lnTo>
                <a:lnTo>
                  <a:pt x="44" y="304"/>
                </a:lnTo>
                <a:lnTo>
                  <a:pt x="44" y="304"/>
                </a:lnTo>
                <a:lnTo>
                  <a:pt x="44" y="304"/>
                </a:lnTo>
                <a:lnTo>
                  <a:pt x="44" y="306"/>
                </a:lnTo>
                <a:lnTo>
                  <a:pt x="44" y="306"/>
                </a:lnTo>
                <a:close/>
                <a:moveTo>
                  <a:pt x="249" y="172"/>
                </a:moveTo>
                <a:lnTo>
                  <a:pt x="249" y="172"/>
                </a:lnTo>
                <a:lnTo>
                  <a:pt x="249" y="175"/>
                </a:lnTo>
                <a:lnTo>
                  <a:pt x="249" y="175"/>
                </a:lnTo>
                <a:lnTo>
                  <a:pt x="250" y="172"/>
                </a:lnTo>
                <a:lnTo>
                  <a:pt x="250" y="172"/>
                </a:lnTo>
                <a:lnTo>
                  <a:pt x="249" y="172"/>
                </a:lnTo>
                <a:lnTo>
                  <a:pt x="249" y="172"/>
                </a:lnTo>
                <a:close/>
                <a:moveTo>
                  <a:pt x="197" y="44"/>
                </a:moveTo>
                <a:lnTo>
                  <a:pt x="197" y="44"/>
                </a:lnTo>
                <a:lnTo>
                  <a:pt x="199" y="46"/>
                </a:lnTo>
                <a:lnTo>
                  <a:pt x="199" y="46"/>
                </a:lnTo>
                <a:lnTo>
                  <a:pt x="199" y="46"/>
                </a:lnTo>
                <a:lnTo>
                  <a:pt x="199" y="46"/>
                </a:lnTo>
                <a:lnTo>
                  <a:pt x="199" y="44"/>
                </a:lnTo>
                <a:lnTo>
                  <a:pt x="199" y="44"/>
                </a:lnTo>
                <a:lnTo>
                  <a:pt x="197" y="44"/>
                </a:lnTo>
                <a:lnTo>
                  <a:pt x="197" y="44"/>
                </a:lnTo>
                <a:close/>
                <a:moveTo>
                  <a:pt x="47" y="299"/>
                </a:moveTo>
                <a:lnTo>
                  <a:pt x="47" y="299"/>
                </a:lnTo>
                <a:lnTo>
                  <a:pt x="47" y="300"/>
                </a:lnTo>
                <a:lnTo>
                  <a:pt x="47" y="301"/>
                </a:lnTo>
                <a:lnTo>
                  <a:pt x="47" y="301"/>
                </a:lnTo>
                <a:lnTo>
                  <a:pt x="48" y="300"/>
                </a:lnTo>
                <a:lnTo>
                  <a:pt x="47" y="299"/>
                </a:lnTo>
                <a:lnTo>
                  <a:pt x="47" y="299"/>
                </a:lnTo>
                <a:close/>
                <a:moveTo>
                  <a:pt x="50" y="317"/>
                </a:moveTo>
                <a:lnTo>
                  <a:pt x="50" y="317"/>
                </a:lnTo>
                <a:lnTo>
                  <a:pt x="51" y="318"/>
                </a:lnTo>
                <a:lnTo>
                  <a:pt x="51" y="318"/>
                </a:lnTo>
                <a:lnTo>
                  <a:pt x="51" y="318"/>
                </a:lnTo>
                <a:lnTo>
                  <a:pt x="51" y="318"/>
                </a:lnTo>
                <a:lnTo>
                  <a:pt x="50" y="317"/>
                </a:lnTo>
                <a:lnTo>
                  <a:pt x="50" y="317"/>
                </a:lnTo>
                <a:close/>
                <a:moveTo>
                  <a:pt x="81" y="203"/>
                </a:moveTo>
                <a:lnTo>
                  <a:pt x="81" y="203"/>
                </a:lnTo>
                <a:lnTo>
                  <a:pt x="81" y="202"/>
                </a:lnTo>
                <a:lnTo>
                  <a:pt x="81" y="202"/>
                </a:lnTo>
                <a:lnTo>
                  <a:pt x="79" y="203"/>
                </a:lnTo>
                <a:lnTo>
                  <a:pt x="81" y="205"/>
                </a:lnTo>
                <a:lnTo>
                  <a:pt x="81" y="205"/>
                </a:lnTo>
                <a:lnTo>
                  <a:pt x="81" y="203"/>
                </a:lnTo>
                <a:lnTo>
                  <a:pt x="81" y="203"/>
                </a:lnTo>
                <a:lnTo>
                  <a:pt x="81" y="203"/>
                </a:lnTo>
                <a:lnTo>
                  <a:pt x="81" y="203"/>
                </a:lnTo>
                <a:close/>
                <a:moveTo>
                  <a:pt x="126" y="262"/>
                </a:moveTo>
                <a:lnTo>
                  <a:pt x="126" y="262"/>
                </a:lnTo>
                <a:lnTo>
                  <a:pt x="125" y="262"/>
                </a:lnTo>
                <a:lnTo>
                  <a:pt x="125" y="263"/>
                </a:lnTo>
                <a:lnTo>
                  <a:pt x="125" y="263"/>
                </a:lnTo>
                <a:lnTo>
                  <a:pt x="126" y="263"/>
                </a:lnTo>
                <a:lnTo>
                  <a:pt x="126" y="263"/>
                </a:lnTo>
                <a:lnTo>
                  <a:pt x="126" y="262"/>
                </a:lnTo>
                <a:lnTo>
                  <a:pt x="126" y="262"/>
                </a:lnTo>
                <a:close/>
                <a:moveTo>
                  <a:pt x="48" y="255"/>
                </a:moveTo>
                <a:lnTo>
                  <a:pt x="48" y="255"/>
                </a:lnTo>
                <a:lnTo>
                  <a:pt x="48" y="255"/>
                </a:lnTo>
                <a:lnTo>
                  <a:pt x="48" y="255"/>
                </a:lnTo>
                <a:lnTo>
                  <a:pt x="47" y="256"/>
                </a:lnTo>
                <a:lnTo>
                  <a:pt x="47" y="257"/>
                </a:lnTo>
                <a:lnTo>
                  <a:pt x="47" y="257"/>
                </a:lnTo>
                <a:lnTo>
                  <a:pt x="48" y="255"/>
                </a:lnTo>
                <a:lnTo>
                  <a:pt x="48" y="255"/>
                </a:lnTo>
                <a:close/>
                <a:moveTo>
                  <a:pt x="220" y="51"/>
                </a:moveTo>
                <a:lnTo>
                  <a:pt x="220" y="51"/>
                </a:lnTo>
                <a:lnTo>
                  <a:pt x="219" y="50"/>
                </a:lnTo>
                <a:lnTo>
                  <a:pt x="219" y="50"/>
                </a:lnTo>
                <a:lnTo>
                  <a:pt x="219" y="50"/>
                </a:lnTo>
                <a:lnTo>
                  <a:pt x="219" y="50"/>
                </a:lnTo>
                <a:lnTo>
                  <a:pt x="220" y="51"/>
                </a:lnTo>
                <a:lnTo>
                  <a:pt x="220" y="51"/>
                </a:lnTo>
                <a:close/>
                <a:moveTo>
                  <a:pt x="91" y="48"/>
                </a:moveTo>
                <a:lnTo>
                  <a:pt x="91" y="48"/>
                </a:lnTo>
                <a:lnTo>
                  <a:pt x="89" y="50"/>
                </a:lnTo>
                <a:lnTo>
                  <a:pt x="89" y="51"/>
                </a:lnTo>
                <a:lnTo>
                  <a:pt x="89" y="51"/>
                </a:lnTo>
                <a:lnTo>
                  <a:pt x="91" y="48"/>
                </a:lnTo>
                <a:lnTo>
                  <a:pt x="91" y="48"/>
                </a:lnTo>
                <a:close/>
                <a:moveTo>
                  <a:pt x="243" y="138"/>
                </a:moveTo>
                <a:lnTo>
                  <a:pt x="243" y="138"/>
                </a:lnTo>
                <a:lnTo>
                  <a:pt x="243" y="141"/>
                </a:lnTo>
                <a:lnTo>
                  <a:pt x="243" y="141"/>
                </a:lnTo>
                <a:lnTo>
                  <a:pt x="244" y="139"/>
                </a:lnTo>
                <a:lnTo>
                  <a:pt x="243" y="138"/>
                </a:lnTo>
                <a:lnTo>
                  <a:pt x="243" y="138"/>
                </a:lnTo>
                <a:close/>
                <a:moveTo>
                  <a:pt x="116" y="249"/>
                </a:moveTo>
                <a:lnTo>
                  <a:pt x="116" y="249"/>
                </a:lnTo>
                <a:lnTo>
                  <a:pt x="118" y="247"/>
                </a:lnTo>
                <a:lnTo>
                  <a:pt x="116" y="245"/>
                </a:lnTo>
                <a:lnTo>
                  <a:pt x="116" y="245"/>
                </a:lnTo>
                <a:lnTo>
                  <a:pt x="116" y="249"/>
                </a:lnTo>
                <a:lnTo>
                  <a:pt x="116" y="249"/>
                </a:lnTo>
                <a:close/>
                <a:moveTo>
                  <a:pt x="232" y="44"/>
                </a:moveTo>
                <a:lnTo>
                  <a:pt x="232" y="44"/>
                </a:lnTo>
                <a:lnTo>
                  <a:pt x="232" y="44"/>
                </a:lnTo>
                <a:lnTo>
                  <a:pt x="232" y="44"/>
                </a:lnTo>
                <a:lnTo>
                  <a:pt x="229" y="41"/>
                </a:lnTo>
                <a:lnTo>
                  <a:pt x="229" y="41"/>
                </a:lnTo>
                <a:lnTo>
                  <a:pt x="232" y="44"/>
                </a:lnTo>
                <a:lnTo>
                  <a:pt x="232" y="44"/>
                </a:lnTo>
                <a:close/>
                <a:moveTo>
                  <a:pt x="118" y="262"/>
                </a:moveTo>
                <a:lnTo>
                  <a:pt x="118" y="262"/>
                </a:lnTo>
                <a:lnTo>
                  <a:pt x="118" y="263"/>
                </a:lnTo>
                <a:lnTo>
                  <a:pt x="118" y="263"/>
                </a:lnTo>
                <a:lnTo>
                  <a:pt x="118" y="263"/>
                </a:lnTo>
                <a:lnTo>
                  <a:pt x="118" y="263"/>
                </a:lnTo>
                <a:lnTo>
                  <a:pt x="119" y="262"/>
                </a:lnTo>
                <a:lnTo>
                  <a:pt x="119" y="262"/>
                </a:lnTo>
                <a:lnTo>
                  <a:pt x="118" y="262"/>
                </a:lnTo>
                <a:lnTo>
                  <a:pt x="118" y="262"/>
                </a:lnTo>
                <a:close/>
                <a:moveTo>
                  <a:pt x="229" y="95"/>
                </a:moveTo>
                <a:lnTo>
                  <a:pt x="229" y="95"/>
                </a:lnTo>
                <a:lnTo>
                  <a:pt x="230" y="95"/>
                </a:lnTo>
                <a:lnTo>
                  <a:pt x="229" y="94"/>
                </a:lnTo>
                <a:lnTo>
                  <a:pt x="229" y="94"/>
                </a:lnTo>
                <a:lnTo>
                  <a:pt x="229" y="95"/>
                </a:lnTo>
                <a:lnTo>
                  <a:pt x="229" y="95"/>
                </a:lnTo>
                <a:lnTo>
                  <a:pt x="229" y="95"/>
                </a:lnTo>
                <a:close/>
                <a:moveTo>
                  <a:pt x="230" y="205"/>
                </a:moveTo>
                <a:lnTo>
                  <a:pt x="230" y="205"/>
                </a:lnTo>
                <a:lnTo>
                  <a:pt x="230" y="205"/>
                </a:lnTo>
                <a:lnTo>
                  <a:pt x="230" y="205"/>
                </a:lnTo>
                <a:lnTo>
                  <a:pt x="230" y="202"/>
                </a:lnTo>
                <a:lnTo>
                  <a:pt x="230" y="202"/>
                </a:lnTo>
                <a:lnTo>
                  <a:pt x="230" y="203"/>
                </a:lnTo>
                <a:lnTo>
                  <a:pt x="230" y="205"/>
                </a:lnTo>
                <a:lnTo>
                  <a:pt x="230" y="205"/>
                </a:lnTo>
                <a:close/>
                <a:moveTo>
                  <a:pt x="241" y="255"/>
                </a:moveTo>
                <a:lnTo>
                  <a:pt x="241" y="255"/>
                </a:lnTo>
                <a:lnTo>
                  <a:pt x="241" y="255"/>
                </a:lnTo>
                <a:lnTo>
                  <a:pt x="241" y="255"/>
                </a:lnTo>
                <a:lnTo>
                  <a:pt x="241" y="253"/>
                </a:lnTo>
                <a:lnTo>
                  <a:pt x="241" y="252"/>
                </a:lnTo>
                <a:lnTo>
                  <a:pt x="241" y="252"/>
                </a:lnTo>
                <a:lnTo>
                  <a:pt x="241" y="255"/>
                </a:lnTo>
                <a:lnTo>
                  <a:pt x="241" y="255"/>
                </a:lnTo>
                <a:close/>
                <a:moveTo>
                  <a:pt x="118" y="239"/>
                </a:moveTo>
                <a:lnTo>
                  <a:pt x="118" y="239"/>
                </a:lnTo>
                <a:lnTo>
                  <a:pt x="118" y="239"/>
                </a:lnTo>
                <a:lnTo>
                  <a:pt x="118" y="236"/>
                </a:lnTo>
                <a:lnTo>
                  <a:pt x="118" y="236"/>
                </a:lnTo>
                <a:lnTo>
                  <a:pt x="118" y="237"/>
                </a:lnTo>
                <a:lnTo>
                  <a:pt x="118" y="239"/>
                </a:lnTo>
                <a:lnTo>
                  <a:pt x="118" y="239"/>
                </a:lnTo>
                <a:close/>
                <a:moveTo>
                  <a:pt x="61" y="313"/>
                </a:moveTo>
                <a:lnTo>
                  <a:pt x="61" y="313"/>
                </a:lnTo>
                <a:lnTo>
                  <a:pt x="61" y="313"/>
                </a:lnTo>
                <a:lnTo>
                  <a:pt x="61" y="313"/>
                </a:lnTo>
                <a:lnTo>
                  <a:pt x="61" y="311"/>
                </a:lnTo>
                <a:lnTo>
                  <a:pt x="61" y="311"/>
                </a:lnTo>
                <a:lnTo>
                  <a:pt x="60" y="313"/>
                </a:lnTo>
                <a:lnTo>
                  <a:pt x="60" y="313"/>
                </a:lnTo>
                <a:lnTo>
                  <a:pt x="61" y="313"/>
                </a:lnTo>
                <a:lnTo>
                  <a:pt x="61" y="313"/>
                </a:lnTo>
                <a:close/>
                <a:moveTo>
                  <a:pt x="250" y="191"/>
                </a:moveTo>
                <a:lnTo>
                  <a:pt x="250" y="191"/>
                </a:lnTo>
                <a:lnTo>
                  <a:pt x="250" y="192"/>
                </a:lnTo>
                <a:lnTo>
                  <a:pt x="250" y="192"/>
                </a:lnTo>
                <a:lnTo>
                  <a:pt x="251" y="191"/>
                </a:lnTo>
                <a:lnTo>
                  <a:pt x="251" y="191"/>
                </a:lnTo>
                <a:lnTo>
                  <a:pt x="250" y="191"/>
                </a:lnTo>
                <a:lnTo>
                  <a:pt x="250" y="191"/>
                </a:lnTo>
                <a:close/>
                <a:moveTo>
                  <a:pt x="243" y="165"/>
                </a:moveTo>
                <a:lnTo>
                  <a:pt x="243" y="165"/>
                </a:lnTo>
                <a:lnTo>
                  <a:pt x="244" y="165"/>
                </a:lnTo>
                <a:lnTo>
                  <a:pt x="244" y="165"/>
                </a:lnTo>
                <a:lnTo>
                  <a:pt x="244" y="164"/>
                </a:lnTo>
                <a:lnTo>
                  <a:pt x="244" y="164"/>
                </a:lnTo>
                <a:lnTo>
                  <a:pt x="243" y="165"/>
                </a:lnTo>
                <a:lnTo>
                  <a:pt x="243" y="165"/>
                </a:lnTo>
                <a:close/>
                <a:moveTo>
                  <a:pt x="24" y="289"/>
                </a:moveTo>
                <a:lnTo>
                  <a:pt x="24" y="289"/>
                </a:lnTo>
                <a:lnTo>
                  <a:pt x="25" y="291"/>
                </a:lnTo>
                <a:lnTo>
                  <a:pt x="25" y="291"/>
                </a:lnTo>
                <a:lnTo>
                  <a:pt x="25" y="291"/>
                </a:lnTo>
                <a:lnTo>
                  <a:pt x="25" y="291"/>
                </a:lnTo>
                <a:lnTo>
                  <a:pt x="24" y="289"/>
                </a:lnTo>
                <a:lnTo>
                  <a:pt x="24" y="289"/>
                </a:lnTo>
                <a:close/>
                <a:moveTo>
                  <a:pt x="61" y="100"/>
                </a:moveTo>
                <a:lnTo>
                  <a:pt x="61" y="100"/>
                </a:lnTo>
                <a:lnTo>
                  <a:pt x="60" y="102"/>
                </a:lnTo>
                <a:lnTo>
                  <a:pt x="60" y="102"/>
                </a:lnTo>
                <a:lnTo>
                  <a:pt x="61" y="101"/>
                </a:lnTo>
                <a:lnTo>
                  <a:pt x="61" y="100"/>
                </a:lnTo>
                <a:lnTo>
                  <a:pt x="61" y="100"/>
                </a:lnTo>
                <a:close/>
                <a:moveTo>
                  <a:pt x="189" y="318"/>
                </a:moveTo>
                <a:lnTo>
                  <a:pt x="189" y="318"/>
                </a:lnTo>
                <a:lnTo>
                  <a:pt x="190" y="318"/>
                </a:lnTo>
                <a:lnTo>
                  <a:pt x="190" y="318"/>
                </a:lnTo>
                <a:lnTo>
                  <a:pt x="190" y="317"/>
                </a:lnTo>
                <a:lnTo>
                  <a:pt x="190" y="317"/>
                </a:lnTo>
                <a:lnTo>
                  <a:pt x="190" y="317"/>
                </a:lnTo>
                <a:lnTo>
                  <a:pt x="190" y="317"/>
                </a:lnTo>
                <a:lnTo>
                  <a:pt x="189" y="317"/>
                </a:lnTo>
                <a:lnTo>
                  <a:pt x="189" y="317"/>
                </a:lnTo>
                <a:lnTo>
                  <a:pt x="189" y="318"/>
                </a:lnTo>
                <a:lnTo>
                  <a:pt x="189" y="318"/>
                </a:lnTo>
                <a:close/>
                <a:moveTo>
                  <a:pt x="68" y="303"/>
                </a:moveTo>
                <a:lnTo>
                  <a:pt x="68" y="303"/>
                </a:lnTo>
                <a:lnTo>
                  <a:pt x="68" y="303"/>
                </a:lnTo>
                <a:lnTo>
                  <a:pt x="68" y="303"/>
                </a:lnTo>
                <a:lnTo>
                  <a:pt x="70" y="304"/>
                </a:lnTo>
                <a:lnTo>
                  <a:pt x="70" y="304"/>
                </a:lnTo>
                <a:lnTo>
                  <a:pt x="70" y="303"/>
                </a:lnTo>
                <a:lnTo>
                  <a:pt x="68" y="303"/>
                </a:lnTo>
                <a:lnTo>
                  <a:pt x="68" y="303"/>
                </a:lnTo>
                <a:close/>
                <a:moveTo>
                  <a:pt x="43" y="124"/>
                </a:moveTo>
                <a:lnTo>
                  <a:pt x="43" y="124"/>
                </a:lnTo>
                <a:lnTo>
                  <a:pt x="43" y="124"/>
                </a:lnTo>
                <a:lnTo>
                  <a:pt x="43" y="124"/>
                </a:lnTo>
                <a:lnTo>
                  <a:pt x="44" y="124"/>
                </a:lnTo>
                <a:lnTo>
                  <a:pt x="44" y="124"/>
                </a:lnTo>
                <a:lnTo>
                  <a:pt x="44" y="122"/>
                </a:lnTo>
                <a:lnTo>
                  <a:pt x="44" y="122"/>
                </a:lnTo>
                <a:lnTo>
                  <a:pt x="44" y="122"/>
                </a:lnTo>
                <a:lnTo>
                  <a:pt x="44" y="122"/>
                </a:lnTo>
                <a:lnTo>
                  <a:pt x="43" y="124"/>
                </a:lnTo>
                <a:lnTo>
                  <a:pt x="43" y="124"/>
                </a:lnTo>
                <a:close/>
                <a:moveTo>
                  <a:pt x="257" y="250"/>
                </a:moveTo>
                <a:lnTo>
                  <a:pt x="257" y="250"/>
                </a:lnTo>
                <a:lnTo>
                  <a:pt x="259" y="247"/>
                </a:lnTo>
                <a:lnTo>
                  <a:pt x="259" y="247"/>
                </a:lnTo>
                <a:lnTo>
                  <a:pt x="257" y="249"/>
                </a:lnTo>
                <a:lnTo>
                  <a:pt x="257" y="250"/>
                </a:lnTo>
                <a:lnTo>
                  <a:pt x="257" y="250"/>
                </a:lnTo>
                <a:close/>
                <a:moveTo>
                  <a:pt x="62" y="60"/>
                </a:moveTo>
                <a:lnTo>
                  <a:pt x="62" y="60"/>
                </a:lnTo>
                <a:lnTo>
                  <a:pt x="62" y="61"/>
                </a:lnTo>
                <a:lnTo>
                  <a:pt x="62" y="61"/>
                </a:lnTo>
                <a:lnTo>
                  <a:pt x="64" y="61"/>
                </a:lnTo>
                <a:lnTo>
                  <a:pt x="65" y="60"/>
                </a:lnTo>
                <a:lnTo>
                  <a:pt x="65" y="60"/>
                </a:lnTo>
                <a:lnTo>
                  <a:pt x="62" y="60"/>
                </a:lnTo>
                <a:lnTo>
                  <a:pt x="62" y="60"/>
                </a:lnTo>
                <a:close/>
                <a:moveTo>
                  <a:pt x="244" y="191"/>
                </a:moveTo>
                <a:lnTo>
                  <a:pt x="244" y="191"/>
                </a:lnTo>
                <a:lnTo>
                  <a:pt x="244" y="189"/>
                </a:lnTo>
                <a:lnTo>
                  <a:pt x="246" y="189"/>
                </a:lnTo>
                <a:lnTo>
                  <a:pt x="246" y="189"/>
                </a:lnTo>
                <a:lnTo>
                  <a:pt x="244" y="189"/>
                </a:lnTo>
                <a:lnTo>
                  <a:pt x="244" y="191"/>
                </a:lnTo>
                <a:lnTo>
                  <a:pt x="244" y="191"/>
                </a:lnTo>
                <a:close/>
                <a:moveTo>
                  <a:pt x="112" y="245"/>
                </a:moveTo>
                <a:lnTo>
                  <a:pt x="112" y="245"/>
                </a:lnTo>
                <a:lnTo>
                  <a:pt x="114" y="245"/>
                </a:lnTo>
                <a:lnTo>
                  <a:pt x="114" y="245"/>
                </a:lnTo>
                <a:lnTo>
                  <a:pt x="114" y="242"/>
                </a:lnTo>
                <a:lnTo>
                  <a:pt x="114" y="242"/>
                </a:lnTo>
                <a:lnTo>
                  <a:pt x="112" y="243"/>
                </a:lnTo>
                <a:lnTo>
                  <a:pt x="112" y="245"/>
                </a:lnTo>
                <a:lnTo>
                  <a:pt x="112" y="245"/>
                </a:lnTo>
                <a:close/>
                <a:moveTo>
                  <a:pt x="222" y="57"/>
                </a:moveTo>
                <a:lnTo>
                  <a:pt x="222" y="57"/>
                </a:lnTo>
                <a:lnTo>
                  <a:pt x="222" y="58"/>
                </a:lnTo>
                <a:lnTo>
                  <a:pt x="222" y="60"/>
                </a:lnTo>
                <a:lnTo>
                  <a:pt x="222" y="60"/>
                </a:lnTo>
                <a:lnTo>
                  <a:pt x="222" y="57"/>
                </a:lnTo>
                <a:lnTo>
                  <a:pt x="222" y="57"/>
                </a:lnTo>
                <a:close/>
                <a:moveTo>
                  <a:pt x="31" y="142"/>
                </a:moveTo>
                <a:lnTo>
                  <a:pt x="31" y="142"/>
                </a:lnTo>
                <a:lnTo>
                  <a:pt x="30" y="144"/>
                </a:lnTo>
                <a:lnTo>
                  <a:pt x="30" y="144"/>
                </a:lnTo>
                <a:lnTo>
                  <a:pt x="31" y="144"/>
                </a:lnTo>
                <a:lnTo>
                  <a:pt x="31" y="144"/>
                </a:lnTo>
                <a:lnTo>
                  <a:pt x="31" y="142"/>
                </a:lnTo>
                <a:lnTo>
                  <a:pt x="31" y="142"/>
                </a:lnTo>
                <a:close/>
                <a:moveTo>
                  <a:pt x="44" y="313"/>
                </a:moveTo>
                <a:lnTo>
                  <a:pt x="44" y="313"/>
                </a:lnTo>
                <a:lnTo>
                  <a:pt x="44" y="313"/>
                </a:lnTo>
                <a:lnTo>
                  <a:pt x="44" y="313"/>
                </a:lnTo>
                <a:lnTo>
                  <a:pt x="44" y="314"/>
                </a:lnTo>
                <a:lnTo>
                  <a:pt x="44" y="314"/>
                </a:lnTo>
                <a:lnTo>
                  <a:pt x="45" y="316"/>
                </a:lnTo>
                <a:lnTo>
                  <a:pt x="45" y="316"/>
                </a:lnTo>
                <a:lnTo>
                  <a:pt x="45" y="316"/>
                </a:lnTo>
                <a:lnTo>
                  <a:pt x="45" y="316"/>
                </a:lnTo>
                <a:lnTo>
                  <a:pt x="44" y="313"/>
                </a:lnTo>
                <a:lnTo>
                  <a:pt x="44" y="313"/>
                </a:lnTo>
                <a:close/>
                <a:moveTo>
                  <a:pt x="213" y="301"/>
                </a:moveTo>
                <a:lnTo>
                  <a:pt x="213" y="301"/>
                </a:lnTo>
                <a:lnTo>
                  <a:pt x="212" y="303"/>
                </a:lnTo>
                <a:lnTo>
                  <a:pt x="210" y="304"/>
                </a:lnTo>
                <a:lnTo>
                  <a:pt x="210" y="304"/>
                </a:lnTo>
                <a:lnTo>
                  <a:pt x="213" y="301"/>
                </a:lnTo>
                <a:lnTo>
                  <a:pt x="213" y="301"/>
                </a:lnTo>
                <a:close/>
                <a:moveTo>
                  <a:pt x="77" y="331"/>
                </a:moveTo>
                <a:lnTo>
                  <a:pt x="77" y="331"/>
                </a:lnTo>
                <a:lnTo>
                  <a:pt x="79" y="333"/>
                </a:lnTo>
                <a:lnTo>
                  <a:pt x="79" y="333"/>
                </a:lnTo>
                <a:lnTo>
                  <a:pt x="78" y="331"/>
                </a:lnTo>
                <a:lnTo>
                  <a:pt x="78" y="331"/>
                </a:lnTo>
                <a:lnTo>
                  <a:pt x="77" y="331"/>
                </a:lnTo>
                <a:lnTo>
                  <a:pt x="77" y="331"/>
                </a:lnTo>
                <a:close/>
                <a:moveTo>
                  <a:pt x="263" y="256"/>
                </a:moveTo>
                <a:lnTo>
                  <a:pt x="263" y="256"/>
                </a:lnTo>
                <a:lnTo>
                  <a:pt x="261" y="257"/>
                </a:lnTo>
                <a:lnTo>
                  <a:pt x="261" y="259"/>
                </a:lnTo>
                <a:lnTo>
                  <a:pt x="261" y="259"/>
                </a:lnTo>
                <a:lnTo>
                  <a:pt x="263" y="256"/>
                </a:lnTo>
                <a:lnTo>
                  <a:pt x="263" y="256"/>
                </a:lnTo>
                <a:close/>
                <a:moveTo>
                  <a:pt x="82" y="324"/>
                </a:moveTo>
                <a:lnTo>
                  <a:pt x="82" y="324"/>
                </a:lnTo>
                <a:lnTo>
                  <a:pt x="81" y="326"/>
                </a:lnTo>
                <a:lnTo>
                  <a:pt x="81" y="326"/>
                </a:lnTo>
                <a:lnTo>
                  <a:pt x="82" y="327"/>
                </a:lnTo>
                <a:lnTo>
                  <a:pt x="82" y="327"/>
                </a:lnTo>
                <a:lnTo>
                  <a:pt x="82" y="326"/>
                </a:lnTo>
                <a:lnTo>
                  <a:pt x="82" y="324"/>
                </a:lnTo>
                <a:lnTo>
                  <a:pt x="82" y="324"/>
                </a:lnTo>
                <a:close/>
                <a:moveTo>
                  <a:pt x="257" y="188"/>
                </a:moveTo>
                <a:lnTo>
                  <a:pt x="257" y="188"/>
                </a:lnTo>
                <a:lnTo>
                  <a:pt x="257" y="188"/>
                </a:lnTo>
                <a:lnTo>
                  <a:pt x="257" y="188"/>
                </a:lnTo>
                <a:lnTo>
                  <a:pt x="254" y="189"/>
                </a:lnTo>
                <a:lnTo>
                  <a:pt x="254" y="189"/>
                </a:lnTo>
                <a:lnTo>
                  <a:pt x="254" y="189"/>
                </a:lnTo>
                <a:lnTo>
                  <a:pt x="254" y="189"/>
                </a:lnTo>
                <a:lnTo>
                  <a:pt x="257" y="188"/>
                </a:lnTo>
                <a:lnTo>
                  <a:pt x="257" y="188"/>
                </a:lnTo>
                <a:close/>
                <a:moveTo>
                  <a:pt x="45" y="210"/>
                </a:moveTo>
                <a:lnTo>
                  <a:pt x="45" y="210"/>
                </a:lnTo>
                <a:lnTo>
                  <a:pt x="45" y="212"/>
                </a:lnTo>
                <a:lnTo>
                  <a:pt x="45" y="212"/>
                </a:lnTo>
                <a:lnTo>
                  <a:pt x="47" y="210"/>
                </a:lnTo>
                <a:lnTo>
                  <a:pt x="45" y="210"/>
                </a:lnTo>
                <a:lnTo>
                  <a:pt x="45" y="210"/>
                </a:lnTo>
                <a:close/>
                <a:moveTo>
                  <a:pt x="230" y="185"/>
                </a:moveTo>
                <a:lnTo>
                  <a:pt x="230" y="185"/>
                </a:lnTo>
                <a:lnTo>
                  <a:pt x="232" y="183"/>
                </a:lnTo>
                <a:lnTo>
                  <a:pt x="232" y="182"/>
                </a:lnTo>
                <a:lnTo>
                  <a:pt x="232" y="182"/>
                </a:lnTo>
                <a:lnTo>
                  <a:pt x="230" y="185"/>
                </a:lnTo>
                <a:lnTo>
                  <a:pt x="230" y="185"/>
                </a:lnTo>
                <a:close/>
                <a:moveTo>
                  <a:pt x="219" y="71"/>
                </a:moveTo>
                <a:lnTo>
                  <a:pt x="219" y="71"/>
                </a:lnTo>
                <a:lnTo>
                  <a:pt x="217" y="73"/>
                </a:lnTo>
                <a:lnTo>
                  <a:pt x="219" y="74"/>
                </a:lnTo>
                <a:lnTo>
                  <a:pt x="219" y="74"/>
                </a:lnTo>
                <a:lnTo>
                  <a:pt x="219" y="71"/>
                </a:lnTo>
                <a:lnTo>
                  <a:pt x="219" y="71"/>
                </a:lnTo>
                <a:close/>
                <a:moveTo>
                  <a:pt x="45" y="218"/>
                </a:moveTo>
                <a:lnTo>
                  <a:pt x="45" y="218"/>
                </a:lnTo>
                <a:lnTo>
                  <a:pt x="48" y="216"/>
                </a:lnTo>
                <a:lnTo>
                  <a:pt x="48" y="216"/>
                </a:lnTo>
                <a:lnTo>
                  <a:pt x="47" y="216"/>
                </a:lnTo>
                <a:lnTo>
                  <a:pt x="45" y="218"/>
                </a:lnTo>
                <a:lnTo>
                  <a:pt x="45" y="218"/>
                </a:lnTo>
                <a:close/>
                <a:moveTo>
                  <a:pt x="118" y="36"/>
                </a:moveTo>
                <a:lnTo>
                  <a:pt x="118" y="36"/>
                </a:lnTo>
                <a:lnTo>
                  <a:pt x="118" y="36"/>
                </a:lnTo>
                <a:lnTo>
                  <a:pt x="118" y="36"/>
                </a:lnTo>
                <a:lnTo>
                  <a:pt x="118" y="39"/>
                </a:lnTo>
                <a:lnTo>
                  <a:pt x="118" y="39"/>
                </a:lnTo>
                <a:lnTo>
                  <a:pt x="118" y="37"/>
                </a:lnTo>
                <a:lnTo>
                  <a:pt x="118" y="36"/>
                </a:lnTo>
                <a:lnTo>
                  <a:pt x="118" y="36"/>
                </a:lnTo>
                <a:close/>
                <a:moveTo>
                  <a:pt x="67" y="61"/>
                </a:moveTo>
                <a:lnTo>
                  <a:pt x="67" y="61"/>
                </a:lnTo>
                <a:lnTo>
                  <a:pt x="68" y="61"/>
                </a:lnTo>
                <a:lnTo>
                  <a:pt x="68" y="61"/>
                </a:lnTo>
                <a:lnTo>
                  <a:pt x="67" y="58"/>
                </a:lnTo>
                <a:lnTo>
                  <a:pt x="67" y="58"/>
                </a:lnTo>
                <a:lnTo>
                  <a:pt x="67" y="61"/>
                </a:lnTo>
                <a:lnTo>
                  <a:pt x="67" y="61"/>
                </a:lnTo>
                <a:close/>
                <a:moveTo>
                  <a:pt x="168" y="145"/>
                </a:moveTo>
                <a:lnTo>
                  <a:pt x="168" y="145"/>
                </a:lnTo>
                <a:lnTo>
                  <a:pt x="166" y="149"/>
                </a:lnTo>
                <a:lnTo>
                  <a:pt x="166" y="149"/>
                </a:lnTo>
                <a:lnTo>
                  <a:pt x="168" y="149"/>
                </a:lnTo>
                <a:lnTo>
                  <a:pt x="168" y="149"/>
                </a:lnTo>
                <a:lnTo>
                  <a:pt x="168" y="145"/>
                </a:lnTo>
                <a:lnTo>
                  <a:pt x="168" y="145"/>
                </a:lnTo>
                <a:close/>
                <a:moveTo>
                  <a:pt x="223" y="144"/>
                </a:moveTo>
                <a:lnTo>
                  <a:pt x="223" y="144"/>
                </a:lnTo>
                <a:lnTo>
                  <a:pt x="223" y="144"/>
                </a:lnTo>
                <a:lnTo>
                  <a:pt x="223" y="144"/>
                </a:lnTo>
                <a:lnTo>
                  <a:pt x="222" y="145"/>
                </a:lnTo>
                <a:lnTo>
                  <a:pt x="222" y="145"/>
                </a:lnTo>
                <a:lnTo>
                  <a:pt x="222" y="145"/>
                </a:lnTo>
                <a:lnTo>
                  <a:pt x="222" y="145"/>
                </a:lnTo>
                <a:lnTo>
                  <a:pt x="223" y="145"/>
                </a:lnTo>
                <a:lnTo>
                  <a:pt x="223" y="145"/>
                </a:lnTo>
                <a:lnTo>
                  <a:pt x="223" y="144"/>
                </a:lnTo>
                <a:lnTo>
                  <a:pt x="223" y="144"/>
                </a:lnTo>
                <a:close/>
                <a:moveTo>
                  <a:pt x="243" y="124"/>
                </a:moveTo>
                <a:lnTo>
                  <a:pt x="243" y="124"/>
                </a:lnTo>
                <a:lnTo>
                  <a:pt x="241" y="125"/>
                </a:lnTo>
                <a:lnTo>
                  <a:pt x="241" y="125"/>
                </a:lnTo>
                <a:lnTo>
                  <a:pt x="241" y="125"/>
                </a:lnTo>
                <a:lnTo>
                  <a:pt x="241" y="125"/>
                </a:lnTo>
                <a:lnTo>
                  <a:pt x="243" y="125"/>
                </a:lnTo>
                <a:lnTo>
                  <a:pt x="243" y="124"/>
                </a:lnTo>
                <a:lnTo>
                  <a:pt x="243" y="124"/>
                </a:lnTo>
                <a:close/>
                <a:moveTo>
                  <a:pt x="92" y="333"/>
                </a:moveTo>
                <a:lnTo>
                  <a:pt x="92" y="333"/>
                </a:lnTo>
                <a:lnTo>
                  <a:pt x="92" y="334"/>
                </a:lnTo>
                <a:lnTo>
                  <a:pt x="92" y="336"/>
                </a:lnTo>
                <a:lnTo>
                  <a:pt x="92" y="336"/>
                </a:lnTo>
                <a:lnTo>
                  <a:pt x="92" y="333"/>
                </a:lnTo>
                <a:lnTo>
                  <a:pt x="92" y="333"/>
                </a:lnTo>
                <a:close/>
                <a:moveTo>
                  <a:pt x="64" y="24"/>
                </a:moveTo>
                <a:lnTo>
                  <a:pt x="64" y="24"/>
                </a:lnTo>
                <a:lnTo>
                  <a:pt x="65" y="24"/>
                </a:lnTo>
                <a:lnTo>
                  <a:pt x="65" y="24"/>
                </a:lnTo>
                <a:lnTo>
                  <a:pt x="67" y="23"/>
                </a:lnTo>
                <a:lnTo>
                  <a:pt x="67" y="23"/>
                </a:lnTo>
                <a:lnTo>
                  <a:pt x="67" y="23"/>
                </a:lnTo>
                <a:lnTo>
                  <a:pt x="67" y="23"/>
                </a:lnTo>
                <a:lnTo>
                  <a:pt x="64" y="24"/>
                </a:lnTo>
                <a:lnTo>
                  <a:pt x="64" y="24"/>
                </a:lnTo>
                <a:close/>
                <a:moveTo>
                  <a:pt x="25" y="183"/>
                </a:moveTo>
                <a:lnTo>
                  <a:pt x="25" y="183"/>
                </a:lnTo>
                <a:lnTo>
                  <a:pt x="27" y="182"/>
                </a:lnTo>
                <a:lnTo>
                  <a:pt x="27" y="182"/>
                </a:lnTo>
                <a:lnTo>
                  <a:pt x="27" y="182"/>
                </a:lnTo>
                <a:lnTo>
                  <a:pt x="25" y="182"/>
                </a:lnTo>
                <a:lnTo>
                  <a:pt x="25" y="183"/>
                </a:lnTo>
                <a:lnTo>
                  <a:pt x="25" y="183"/>
                </a:lnTo>
                <a:close/>
                <a:moveTo>
                  <a:pt x="229" y="61"/>
                </a:moveTo>
                <a:lnTo>
                  <a:pt x="229" y="61"/>
                </a:lnTo>
                <a:lnTo>
                  <a:pt x="230" y="63"/>
                </a:lnTo>
                <a:lnTo>
                  <a:pt x="230" y="63"/>
                </a:lnTo>
                <a:lnTo>
                  <a:pt x="230" y="63"/>
                </a:lnTo>
                <a:lnTo>
                  <a:pt x="230" y="63"/>
                </a:lnTo>
                <a:lnTo>
                  <a:pt x="230" y="61"/>
                </a:lnTo>
                <a:lnTo>
                  <a:pt x="230" y="61"/>
                </a:lnTo>
                <a:lnTo>
                  <a:pt x="229" y="61"/>
                </a:lnTo>
                <a:lnTo>
                  <a:pt x="229" y="61"/>
                </a:lnTo>
                <a:close/>
                <a:moveTo>
                  <a:pt x="23" y="186"/>
                </a:moveTo>
                <a:lnTo>
                  <a:pt x="23" y="186"/>
                </a:lnTo>
                <a:lnTo>
                  <a:pt x="24" y="186"/>
                </a:lnTo>
                <a:lnTo>
                  <a:pt x="23" y="185"/>
                </a:lnTo>
                <a:lnTo>
                  <a:pt x="23" y="185"/>
                </a:lnTo>
                <a:lnTo>
                  <a:pt x="23" y="186"/>
                </a:lnTo>
                <a:lnTo>
                  <a:pt x="23" y="186"/>
                </a:lnTo>
                <a:close/>
                <a:moveTo>
                  <a:pt x="33" y="210"/>
                </a:moveTo>
                <a:lnTo>
                  <a:pt x="33" y="210"/>
                </a:lnTo>
                <a:lnTo>
                  <a:pt x="31" y="212"/>
                </a:lnTo>
                <a:lnTo>
                  <a:pt x="31" y="212"/>
                </a:lnTo>
                <a:lnTo>
                  <a:pt x="31" y="212"/>
                </a:lnTo>
                <a:lnTo>
                  <a:pt x="33" y="210"/>
                </a:lnTo>
                <a:lnTo>
                  <a:pt x="33" y="210"/>
                </a:lnTo>
                <a:close/>
                <a:moveTo>
                  <a:pt x="254" y="193"/>
                </a:moveTo>
                <a:lnTo>
                  <a:pt x="254" y="193"/>
                </a:lnTo>
                <a:lnTo>
                  <a:pt x="257" y="192"/>
                </a:lnTo>
                <a:lnTo>
                  <a:pt x="257" y="192"/>
                </a:lnTo>
                <a:lnTo>
                  <a:pt x="254" y="192"/>
                </a:lnTo>
                <a:lnTo>
                  <a:pt x="254" y="193"/>
                </a:lnTo>
                <a:lnTo>
                  <a:pt x="254" y="193"/>
                </a:lnTo>
                <a:close/>
                <a:moveTo>
                  <a:pt x="266" y="154"/>
                </a:moveTo>
                <a:lnTo>
                  <a:pt x="266" y="154"/>
                </a:lnTo>
                <a:lnTo>
                  <a:pt x="264" y="154"/>
                </a:lnTo>
                <a:lnTo>
                  <a:pt x="264" y="155"/>
                </a:lnTo>
                <a:lnTo>
                  <a:pt x="264" y="155"/>
                </a:lnTo>
                <a:lnTo>
                  <a:pt x="266" y="154"/>
                </a:lnTo>
                <a:lnTo>
                  <a:pt x="266" y="154"/>
                </a:lnTo>
                <a:close/>
                <a:moveTo>
                  <a:pt x="212" y="85"/>
                </a:moveTo>
                <a:lnTo>
                  <a:pt x="212" y="85"/>
                </a:lnTo>
                <a:lnTo>
                  <a:pt x="213" y="88"/>
                </a:lnTo>
                <a:lnTo>
                  <a:pt x="213" y="88"/>
                </a:lnTo>
                <a:lnTo>
                  <a:pt x="213" y="85"/>
                </a:lnTo>
                <a:lnTo>
                  <a:pt x="212" y="85"/>
                </a:lnTo>
                <a:lnTo>
                  <a:pt x="212" y="85"/>
                </a:lnTo>
                <a:close/>
                <a:moveTo>
                  <a:pt x="108" y="203"/>
                </a:moveTo>
                <a:lnTo>
                  <a:pt x="108" y="203"/>
                </a:lnTo>
                <a:lnTo>
                  <a:pt x="108" y="203"/>
                </a:lnTo>
                <a:lnTo>
                  <a:pt x="108" y="203"/>
                </a:lnTo>
                <a:lnTo>
                  <a:pt x="108" y="205"/>
                </a:lnTo>
                <a:lnTo>
                  <a:pt x="108" y="205"/>
                </a:lnTo>
                <a:lnTo>
                  <a:pt x="109" y="203"/>
                </a:lnTo>
                <a:lnTo>
                  <a:pt x="109" y="203"/>
                </a:lnTo>
                <a:lnTo>
                  <a:pt x="108" y="203"/>
                </a:lnTo>
                <a:lnTo>
                  <a:pt x="108" y="203"/>
                </a:lnTo>
                <a:close/>
                <a:moveTo>
                  <a:pt x="200" y="159"/>
                </a:moveTo>
                <a:lnTo>
                  <a:pt x="200" y="159"/>
                </a:lnTo>
                <a:lnTo>
                  <a:pt x="200" y="158"/>
                </a:lnTo>
                <a:lnTo>
                  <a:pt x="200" y="158"/>
                </a:lnTo>
                <a:lnTo>
                  <a:pt x="199" y="158"/>
                </a:lnTo>
                <a:lnTo>
                  <a:pt x="199" y="158"/>
                </a:lnTo>
                <a:lnTo>
                  <a:pt x="199" y="159"/>
                </a:lnTo>
                <a:lnTo>
                  <a:pt x="200" y="159"/>
                </a:lnTo>
                <a:lnTo>
                  <a:pt x="200" y="159"/>
                </a:lnTo>
                <a:close/>
                <a:moveTo>
                  <a:pt x="4" y="174"/>
                </a:moveTo>
                <a:lnTo>
                  <a:pt x="4" y="174"/>
                </a:lnTo>
                <a:lnTo>
                  <a:pt x="4" y="174"/>
                </a:lnTo>
                <a:lnTo>
                  <a:pt x="4" y="174"/>
                </a:lnTo>
                <a:lnTo>
                  <a:pt x="4" y="169"/>
                </a:lnTo>
                <a:lnTo>
                  <a:pt x="4" y="169"/>
                </a:lnTo>
                <a:lnTo>
                  <a:pt x="4" y="169"/>
                </a:lnTo>
                <a:lnTo>
                  <a:pt x="4" y="169"/>
                </a:lnTo>
                <a:lnTo>
                  <a:pt x="4" y="174"/>
                </a:lnTo>
                <a:lnTo>
                  <a:pt x="4" y="174"/>
                </a:lnTo>
                <a:close/>
                <a:moveTo>
                  <a:pt x="234" y="105"/>
                </a:moveTo>
                <a:lnTo>
                  <a:pt x="234" y="105"/>
                </a:lnTo>
                <a:lnTo>
                  <a:pt x="234" y="107"/>
                </a:lnTo>
                <a:lnTo>
                  <a:pt x="234" y="107"/>
                </a:lnTo>
                <a:lnTo>
                  <a:pt x="234" y="107"/>
                </a:lnTo>
                <a:lnTo>
                  <a:pt x="234" y="107"/>
                </a:lnTo>
                <a:lnTo>
                  <a:pt x="234" y="107"/>
                </a:lnTo>
                <a:lnTo>
                  <a:pt x="234" y="105"/>
                </a:lnTo>
                <a:lnTo>
                  <a:pt x="234" y="105"/>
                </a:lnTo>
                <a:close/>
                <a:moveTo>
                  <a:pt x="234" y="85"/>
                </a:moveTo>
                <a:lnTo>
                  <a:pt x="234" y="85"/>
                </a:lnTo>
                <a:lnTo>
                  <a:pt x="234" y="85"/>
                </a:lnTo>
                <a:lnTo>
                  <a:pt x="236" y="84"/>
                </a:lnTo>
                <a:lnTo>
                  <a:pt x="236" y="84"/>
                </a:lnTo>
                <a:lnTo>
                  <a:pt x="234" y="84"/>
                </a:lnTo>
                <a:lnTo>
                  <a:pt x="234" y="84"/>
                </a:lnTo>
                <a:lnTo>
                  <a:pt x="234" y="85"/>
                </a:lnTo>
                <a:lnTo>
                  <a:pt x="234" y="85"/>
                </a:lnTo>
                <a:close/>
                <a:moveTo>
                  <a:pt x="216" y="67"/>
                </a:moveTo>
                <a:lnTo>
                  <a:pt x="216" y="67"/>
                </a:lnTo>
                <a:lnTo>
                  <a:pt x="216" y="67"/>
                </a:lnTo>
                <a:lnTo>
                  <a:pt x="216" y="67"/>
                </a:lnTo>
                <a:lnTo>
                  <a:pt x="216" y="68"/>
                </a:lnTo>
                <a:lnTo>
                  <a:pt x="216" y="68"/>
                </a:lnTo>
                <a:lnTo>
                  <a:pt x="216" y="67"/>
                </a:lnTo>
                <a:lnTo>
                  <a:pt x="216" y="67"/>
                </a:lnTo>
                <a:close/>
                <a:moveTo>
                  <a:pt x="250" y="215"/>
                </a:moveTo>
                <a:lnTo>
                  <a:pt x="250" y="215"/>
                </a:lnTo>
                <a:lnTo>
                  <a:pt x="251" y="215"/>
                </a:lnTo>
                <a:lnTo>
                  <a:pt x="251" y="213"/>
                </a:lnTo>
                <a:lnTo>
                  <a:pt x="251" y="213"/>
                </a:lnTo>
                <a:lnTo>
                  <a:pt x="250" y="215"/>
                </a:lnTo>
                <a:lnTo>
                  <a:pt x="250" y="215"/>
                </a:lnTo>
                <a:close/>
                <a:moveTo>
                  <a:pt x="43" y="264"/>
                </a:moveTo>
                <a:lnTo>
                  <a:pt x="43" y="264"/>
                </a:lnTo>
                <a:lnTo>
                  <a:pt x="41" y="262"/>
                </a:lnTo>
                <a:lnTo>
                  <a:pt x="41" y="262"/>
                </a:lnTo>
                <a:lnTo>
                  <a:pt x="43" y="264"/>
                </a:lnTo>
                <a:lnTo>
                  <a:pt x="43" y="264"/>
                </a:lnTo>
                <a:close/>
                <a:moveTo>
                  <a:pt x="219" y="314"/>
                </a:moveTo>
                <a:lnTo>
                  <a:pt x="219" y="314"/>
                </a:lnTo>
                <a:lnTo>
                  <a:pt x="219" y="314"/>
                </a:lnTo>
                <a:lnTo>
                  <a:pt x="219" y="314"/>
                </a:lnTo>
                <a:lnTo>
                  <a:pt x="220" y="311"/>
                </a:lnTo>
                <a:lnTo>
                  <a:pt x="220" y="311"/>
                </a:lnTo>
                <a:lnTo>
                  <a:pt x="220" y="311"/>
                </a:lnTo>
                <a:lnTo>
                  <a:pt x="220" y="311"/>
                </a:lnTo>
                <a:lnTo>
                  <a:pt x="219" y="314"/>
                </a:lnTo>
                <a:lnTo>
                  <a:pt x="219" y="314"/>
                </a:lnTo>
                <a:close/>
                <a:moveTo>
                  <a:pt x="251" y="202"/>
                </a:moveTo>
                <a:lnTo>
                  <a:pt x="251" y="202"/>
                </a:lnTo>
                <a:lnTo>
                  <a:pt x="250" y="203"/>
                </a:lnTo>
                <a:lnTo>
                  <a:pt x="250" y="203"/>
                </a:lnTo>
                <a:lnTo>
                  <a:pt x="250" y="203"/>
                </a:lnTo>
                <a:lnTo>
                  <a:pt x="250" y="203"/>
                </a:lnTo>
                <a:lnTo>
                  <a:pt x="251" y="202"/>
                </a:lnTo>
                <a:lnTo>
                  <a:pt x="251" y="202"/>
                </a:lnTo>
                <a:lnTo>
                  <a:pt x="251" y="202"/>
                </a:lnTo>
                <a:lnTo>
                  <a:pt x="251" y="202"/>
                </a:lnTo>
                <a:close/>
                <a:moveTo>
                  <a:pt x="180" y="30"/>
                </a:moveTo>
                <a:lnTo>
                  <a:pt x="180" y="30"/>
                </a:lnTo>
                <a:lnTo>
                  <a:pt x="182" y="29"/>
                </a:lnTo>
                <a:lnTo>
                  <a:pt x="182" y="29"/>
                </a:lnTo>
                <a:lnTo>
                  <a:pt x="180" y="27"/>
                </a:lnTo>
                <a:lnTo>
                  <a:pt x="180" y="27"/>
                </a:lnTo>
                <a:lnTo>
                  <a:pt x="180" y="30"/>
                </a:lnTo>
                <a:lnTo>
                  <a:pt x="180" y="30"/>
                </a:lnTo>
                <a:close/>
                <a:moveTo>
                  <a:pt x="219" y="309"/>
                </a:moveTo>
                <a:lnTo>
                  <a:pt x="219" y="309"/>
                </a:lnTo>
                <a:lnTo>
                  <a:pt x="219" y="309"/>
                </a:lnTo>
                <a:lnTo>
                  <a:pt x="219" y="309"/>
                </a:lnTo>
                <a:lnTo>
                  <a:pt x="217" y="311"/>
                </a:lnTo>
                <a:lnTo>
                  <a:pt x="217" y="311"/>
                </a:lnTo>
                <a:lnTo>
                  <a:pt x="219" y="309"/>
                </a:lnTo>
                <a:lnTo>
                  <a:pt x="219" y="309"/>
                </a:lnTo>
                <a:close/>
                <a:moveTo>
                  <a:pt x="186" y="156"/>
                </a:moveTo>
                <a:lnTo>
                  <a:pt x="186" y="156"/>
                </a:lnTo>
                <a:lnTo>
                  <a:pt x="189" y="158"/>
                </a:lnTo>
                <a:lnTo>
                  <a:pt x="189" y="158"/>
                </a:lnTo>
                <a:lnTo>
                  <a:pt x="187" y="156"/>
                </a:lnTo>
                <a:lnTo>
                  <a:pt x="186" y="156"/>
                </a:lnTo>
                <a:lnTo>
                  <a:pt x="186" y="156"/>
                </a:lnTo>
                <a:close/>
                <a:moveTo>
                  <a:pt x="257" y="149"/>
                </a:moveTo>
                <a:lnTo>
                  <a:pt x="257" y="149"/>
                </a:lnTo>
                <a:lnTo>
                  <a:pt x="257" y="152"/>
                </a:lnTo>
                <a:lnTo>
                  <a:pt x="257" y="152"/>
                </a:lnTo>
                <a:lnTo>
                  <a:pt x="257" y="149"/>
                </a:lnTo>
                <a:lnTo>
                  <a:pt x="257" y="149"/>
                </a:lnTo>
                <a:close/>
                <a:moveTo>
                  <a:pt x="65" y="198"/>
                </a:moveTo>
                <a:lnTo>
                  <a:pt x="65" y="198"/>
                </a:lnTo>
                <a:lnTo>
                  <a:pt x="64" y="198"/>
                </a:lnTo>
                <a:lnTo>
                  <a:pt x="64" y="198"/>
                </a:lnTo>
                <a:lnTo>
                  <a:pt x="64" y="199"/>
                </a:lnTo>
                <a:lnTo>
                  <a:pt x="64" y="199"/>
                </a:lnTo>
                <a:lnTo>
                  <a:pt x="65" y="198"/>
                </a:lnTo>
                <a:lnTo>
                  <a:pt x="65" y="198"/>
                </a:lnTo>
                <a:lnTo>
                  <a:pt x="65" y="198"/>
                </a:lnTo>
                <a:lnTo>
                  <a:pt x="65" y="198"/>
                </a:lnTo>
                <a:close/>
                <a:moveTo>
                  <a:pt x="216" y="61"/>
                </a:moveTo>
                <a:lnTo>
                  <a:pt x="216" y="61"/>
                </a:lnTo>
                <a:lnTo>
                  <a:pt x="216" y="63"/>
                </a:lnTo>
                <a:lnTo>
                  <a:pt x="216" y="63"/>
                </a:lnTo>
                <a:lnTo>
                  <a:pt x="216" y="63"/>
                </a:lnTo>
                <a:lnTo>
                  <a:pt x="217" y="63"/>
                </a:lnTo>
                <a:lnTo>
                  <a:pt x="217" y="63"/>
                </a:lnTo>
                <a:lnTo>
                  <a:pt x="216" y="61"/>
                </a:lnTo>
                <a:lnTo>
                  <a:pt x="216" y="61"/>
                </a:lnTo>
                <a:close/>
                <a:moveTo>
                  <a:pt x="30" y="188"/>
                </a:moveTo>
                <a:lnTo>
                  <a:pt x="30" y="188"/>
                </a:lnTo>
                <a:lnTo>
                  <a:pt x="30" y="189"/>
                </a:lnTo>
                <a:lnTo>
                  <a:pt x="30" y="189"/>
                </a:lnTo>
                <a:lnTo>
                  <a:pt x="31" y="189"/>
                </a:lnTo>
                <a:lnTo>
                  <a:pt x="30" y="188"/>
                </a:lnTo>
                <a:lnTo>
                  <a:pt x="30" y="188"/>
                </a:lnTo>
                <a:close/>
                <a:moveTo>
                  <a:pt x="222" y="70"/>
                </a:moveTo>
                <a:lnTo>
                  <a:pt x="222" y="70"/>
                </a:lnTo>
                <a:lnTo>
                  <a:pt x="223" y="71"/>
                </a:lnTo>
                <a:lnTo>
                  <a:pt x="223" y="71"/>
                </a:lnTo>
                <a:lnTo>
                  <a:pt x="223" y="71"/>
                </a:lnTo>
                <a:lnTo>
                  <a:pt x="223" y="71"/>
                </a:lnTo>
                <a:lnTo>
                  <a:pt x="223" y="68"/>
                </a:lnTo>
                <a:lnTo>
                  <a:pt x="223" y="68"/>
                </a:lnTo>
                <a:lnTo>
                  <a:pt x="222" y="70"/>
                </a:lnTo>
                <a:lnTo>
                  <a:pt x="222" y="70"/>
                </a:lnTo>
                <a:close/>
                <a:moveTo>
                  <a:pt x="220" y="71"/>
                </a:moveTo>
                <a:lnTo>
                  <a:pt x="220" y="71"/>
                </a:lnTo>
                <a:lnTo>
                  <a:pt x="220" y="74"/>
                </a:lnTo>
                <a:lnTo>
                  <a:pt x="220" y="74"/>
                </a:lnTo>
                <a:lnTo>
                  <a:pt x="222" y="73"/>
                </a:lnTo>
                <a:lnTo>
                  <a:pt x="222" y="73"/>
                </a:lnTo>
                <a:lnTo>
                  <a:pt x="220" y="71"/>
                </a:lnTo>
                <a:lnTo>
                  <a:pt x="220" y="71"/>
                </a:lnTo>
                <a:close/>
                <a:moveTo>
                  <a:pt x="88" y="330"/>
                </a:moveTo>
                <a:lnTo>
                  <a:pt x="88" y="330"/>
                </a:lnTo>
                <a:lnTo>
                  <a:pt x="88" y="330"/>
                </a:lnTo>
                <a:lnTo>
                  <a:pt x="88" y="330"/>
                </a:lnTo>
                <a:lnTo>
                  <a:pt x="87" y="330"/>
                </a:lnTo>
                <a:lnTo>
                  <a:pt x="87" y="330"/>
                </a:lnTo>
                <a:lnTo>
                  <a:pt x="87" y="330"/>
                </a:lnTo>
                <a:lnTo>
                  <a:pt x="87" y="330"/>
                </a:lnTo>
                <a:lnTo>
                  <a:pt x="87" y="331"/>
                </a:lnTo>
                <a:lnTo>
                  <a:pt x="87" y="331"/>
                </a:lnTo>
                <a:lnTo>
                  <a:pt x="88" y="330"/>
                </a:lnTo>
                <a:lnTo>
                  <a:pt x="88" y="330"/>
                </a:lnTo>
                <a:close/>
                <a:moveTo>
                  <a:pt x="35" y="293"/>
                </a:moveTo>
                <a:lnTo>
                  <a:pt x="35" y="293"/>
                </a:lnTo>
                <a:lnTo>
                  <a:pt x="35" y="294"/>
                </a:lnTo>
                <a:lnTo>
                  <a:pt x="37" y="296"/>
                </a:lnTo>
                <a:lnTo>
                  <a:pt x="37" y="296"/>
                </a:lnTo>
                <a:lnTo>
                  <a:pt x="37" y="294"/>
                </a:lnTo>
                <a:lnTo>
                  <a:pt x="35" y="293"/>
                </a:lnTo>
                <a:lnTo>
                  <a:pt x="35" y="293"/>
                </a:lnTo>
                <a:close/>
                <a:moveTo>
                  <a:pt x="268" y="148"/>
                </a:moveTo>
                <a:lnTo>
                  <a:pt x="268" y="148"/>
                </a:lnTo>
                <a:lnTo>
                  <a:pt x="267" y="144"/>
                </a:lnTo>
                <a:lnTo>
                  <a:pt x="267" y="144"/>
                </a:lnTo>
                <a:lnTo>
                  <a:pt x="268" y="148"/>
                </a:lnTo>
                <a:lnTo>
                  <a:pt x="268" y="148"/>
                </a:lnTo>
                <a:close/>
                <a:moveTo>
                  <a:pt x="71" y="323"/>
                </a:moveTo>
                <a:lnTo>
                  <a:pt x="71" y="323"/>
                </a:lnTo>
                <a:lnTo>
                  <a:pt x="71" y="326"/>
                </a:lnTo>
                <a:lnTo>
                  <a:pt x="71" y="326"/>
                </a:lnTo>
                <a:lnTo>
                  <a:pt x="71" y="324"/>
                </a:lnTo>
                <a:lnTo>
                  <a:pt x="71" y="323"/>
                </a:lnTo>
                <a:lnTo>
                  <a:pt x="71" y="323"/>
                </a:lnTo>
                <a:close/>
                <a:moveTo>
                  <a:pt x="224" y="112"/>
                </a:moveTo>
                <a:lnTo>
                  <a:pt x="224" y="112"/>
                </a:lnTo>
                <a:lnTo>
                  <a:pt x="224" y="111"/>
                </a:lnTo>
                <a:lnTo>
                  <a:pt x="224" y="111"/>
                </a:lnTo>
                <a:lnTo>
                  <a:pt x="224" y="110"/>
                </a:lnTo>
                <a:lnTo>
                  <a:pt x="224" y="110"/>
                </a:lnTo>
                <a:lnTo>
                  <a:pt x="224" y="112"/>
                </a:lnTo>
                <a:lnTo>
                  <a:pt x="224" y="112"/>
                </a:lnTo>
                <a:close/>
                <a:moveTo>
                  <a:pt x="119" y="232"/>
                </a:moveTo>
                <a:lnTo>
                  <a:pt x="119" y="232"/>
                </a:lnTo>
                <a:lnTo>
                  <a:pt x="118" y="235"/>
                </a:lnTo>
                <a:lnTo>
                  <a:pt x="118" y="235"/>
                </a:lnTo>
                <a:lnTo>
                  <a:pt x="118" y="233"/>
                </a:lnTo>
                <a:lnTo>
                  <a:pt x="119" y="232"/>
                </a:lnTo>
                <a:lnTo>
                  <a:pt x="119" y="232"/>
                </a:lnTo>
                <a:close/>
                <a:moveTo>
                  <a:pt x="222" y="44"/>
                </a:moveTo>
                <a:lnTo>
                  <a:pt x="222" y="44"/>
                </a:lnTo>
                <a:lnTo>
                  <a:pt x="222" y="44"/>
                </a:lnTo>
                <a:lnTo>
                  <a:pt x="222" y="43"/>
                </a:lnTo>
                <a:lnTo>
                  <a:pt x="222" y="43"/>
                </a:lnTo>
                <a:lnTo>
                  <a:pt x="220" y="44"/>
                </a:lnTo>
                <a:lnTo>
                  <a:pt x="220" y="44"/>
                </a:lnTo>
                <a:lnTo>
                  <a:pt x="222" y="44"/>
                </a:lnTo>
                <a:lnTo>
                  <a:pt x="222" y="44"/>
                </a:lnTo>
                <a:close/>
                <a:moveTo>
                  <a:pt x="196" y="48"/>
                </a:moveTo>
                <a:lnTo>
                  <a:pt x="196" y="48"/>
                </a:lnTo>
                <a:lnTo>
                  <a:pt x="195" y="47"/>
                </a:lnTo>
                <a:lnTo>
                  <a:pt x="195" y="47"/>
                </a:lnTo>
                <a:lnTo>
                  <a:pt x="195" y="47"/>
                </a:lnTo>
                <a:lnTo>
                  <a:pt x="195" y="47"/>
                </a:lnTo>
                <a:lnTo>
                  <a:pt x="195" y="50"/>
                </a:lnTo>
                <a:lnTo>
                  <a:pt x="195" y="50"/>
                </a:lnTo>
                <a:lnTo>
                  <a:pt x="196" y="48"/>
                </a:lnTo>
                <a:lnTo>
                  <a:pt x="196" y="48"/>
                </a:lnTo>
                <a:close/>
                <a:moveTo>
                  <a:pt x="13" y="249"/>
                </a:moveTo>
                <a:lnTo>
                  <a:pt x="13" y="249"/>
                </a:lnTo>
                <a:lnTo>
                  <a:pt x="13" y="246"/>
                </a:lnTo>
                <a:lnTo>
                  <a:pt x="13" y="246"/>
                </a:lnTo>
                <a:lnTo>
                  <a:pt x="13" y="246"/>
                </a:lnTo>
                <a:lnTo>
                  <a:pt x="13" y="246"/>
                </a:lnTo>
                <a:lnTo>
                  <a:pt x="13" y="249"/>
                </a:lnTo>
                <a:lnTo>
                  <a:pt x="13" y="249"/>
                </a:lnTo>
                <a:close/>
                <a:moveTo>
                  <a:pt x="33" y="164"/>
                </a:moveTo>
                <a:lnTo>
                  <a:pt x="33" y="164"/>
                </a:lnTo>
                <a:lnTo>
                  <a:pt x="31" y="162"/>
                </a:lnTo>
                <a:lnTo>
                  <a:pt x="31" y="162"/>
                </a:lnTo>
                <a:lnTo>
                  <a:pt x="31" y="164"/>
                </a:lnTo>
                <a:lnTo>
                  <a:pt x="31" y="164"/>
                </a:lnTo>
                <a:lnTo>
                  <a:pt x="33" y="164"/>
                </a:lnTo>
                <a:lnTo>
                  <a:pt x="33" y="164"/>
                </a:lnTo>
                <a:lnTo>
                  <a:pt x="33" y="164"/>
                </a:lnTo>
                <a:lnTo>
                  <a:pt x="33" y="164"/>
                </a:lnTo>
                <a:close/>
                <a:moveTo>
                  <a:pt x="116" y="354"/>
                </a:moveTo>
                <a:lnTo>
                  <a:pt x="116" y="354"/>
                </a:lnTo>
                <a:lnTo>
                  <a:pt x="115" y="353"/>
                </a:lnTo>
                <a:lnTo>
                  <a:pt x="114" y="353"/>
                </a:lnTo>
                <a:lnTo>
                  <a:pt x="114" y="353"/>
                </a:lnTo>
                <a:lnTo>
                  <a:pt x="116" y="354"/>
                </a:lnTo>
                <a:lnTo>
                  <a:pt x="116" y="354"/>
                </a:lnTo>
                <a:close/>
                <a:moveTo>
                  <a:pt x="126" y="361"/>
                </a:moveTo>
                <a:lnTo>
                  <a:pt x="126" y="361"/>
                </a:lnTo>
                <a:lnTo>
                  <a:pt x="126" y="361"/>
                </a:lnTo>
                <a:lnTo>
                  <a:pt x="126" y="361"/>
                </a:lnTo>
                <a:lnTo>
                  <a:pt x="125" y="361"/>
                </a:lnTo>
                <a:lnTo>
                  <a:pt x="125" y="361"/>
                </a:lnTo>
                <a:lnTo>
                  <a:pt x="125" y="361"/>
                </a:lnTo>
                <a:lnTo>
                  <a:pt x="125" y="361"/>
                </a:lnTo>
                <a:lnTo>
                  <a:pt x="126" y="361"/>
                </a:lnTo>
                <a:lnTo>
                  <a:pt x="126" y="361"/>
                </a:lnTo>
                <a:close/>
                <a:moveTo>
                  <a:pt x="25" y="166"/>
                </a:moveTo>
                <a:lnTo>
                  <a:pt x="25" y="166"/>
                </a:lnTo>
                <a:lnTo>
                  <a:pt x="24" y="168"/>
                </a:lnTo>
                <a:lnTo>
                  <a:pt x="24" y="168"/>
                </a:lnTo>
                <a:lnTo>
                  <a:pt x="24" y="168"/>
                </a:lnTo>
                <a:lnTo>
                  <a:pt x="24" y="168"/>
                </a:lnTo>
                <a:lnTo>
                  <a:pt x="25" y="166"/>
                </a:lnTo>
                <a:lnTo>
                  <a:pt x="25" y="166"/>
                </a:lnTo>
                <a:close/>
                <a:moveTo>
                  <a:pt x="28" y="276"/>
                </a:moveTo>
                <a:lnTo>
                  <a:pt x="28" y="276"/>
                </a:lnTo>
                <a:lnTo>
                  <a:pt x="30" y="274"/>
                </a:lnTo>
                <a:lnTo>
                  <a:pt x="30" y="274"/>
                </a:lnTo>
                <a:lnTo>
                  <a:pt x="28" y="274"/>
                </a:lnTo>
                <a:lnTo>
                  <a:pt x="28" y="276"/>
                </a:lnTo>
                <a:lnTo>
                  <a:pt x="28" y="276"/>
                </a:lnTo>
                <a:close/>
                <a:moveTo>
                  <a:pt x="108" y="216"/>
                </a:moveTo>
                <a:lnTo>
                  <a:pt x="108" y="216"/>
                </a:lnTo>
                <a:lnTo>
                  <a:pt x="108" y="215"/>
                </a:lnTo>
                <a:lnTo>
                  <a:pt x="106" y="215"/>
                </a:lnTo>
                <a:lnTo>
                  <a:pt x="106" y="215"/>
                </a:lnTo>
                <a:lnTo>
                  <a:pt x="106" y="216"/>
                </a:lnTo>
                <a:lnTo>
                  <a:pt x="108" y="216"/>
                </a:lnTo>
                <a:lnTo>
                  <a:pt x="108" y="216"/>
                </a:lnTo>
                <a:close/>
                <a:moveTo>
                  <a:pt x="85" y="355"/>
                </a:moveTo>
                <a:lnTo>
                  <a:pt x="85" y="355"/>
                </a:lnTo>
                <a:lnTo>
                  <a:pt x="85" y="355"/>
                </a:lnTo>
                <a:lnTo>
                  <a:pt x="85" y="355"/>
                </a:lnTo>
                <a:lnTo>
                  <a:pt x="81" y="354"/>
                </a:lnTo>
                <a:lnTo>
                  <a:pt x="81" y="354"/>
                </a:lnTo>
                <a:lnTo>
                  <a:pt x="81" y="354"/>
                </a:lnTo>
                <a:lnTo>
                  <a:pt x="81" y="354"/>
                </a:lnTo>
                <a:lnTo>
                  <a:pt x="85" y="355"/>
                </a:lnTo>
                <a:lnTo>
                  <a:pt x="85" y="355"/>
                </a:lnTo>
                <a:close/>
                <a:moveTo>
                  <a:pt x="256" y="245"/>
                </a:moveTo>
                <a:lnTo>
                  <a:pt x="256" y="245"/>
                </a:lnTo>
                <a:lnTo>
                  <a:pt x="254" y="246"/>
                </a:lnTo>
                <a:lnTo>
                  <a:pt x="254" y="246"/>
                </a:lnTo>
                <a:lnTo>
                  <a:pt x="256" y="245"/>
                </a:lnTo>
                <a:lnTo>
                  <a:pt x="256" y="245"/>
                </a:lnTo>
                <a:close/>
                <a:moveTo>
                  <a:pt x="203" y="162"/>
                </a:moveTo>
                <a:lnTo>
                  <a:pt x="203" y="162"/>
                </a:lnTo>
                <a:lnTo>
                  <a:pt x="203" y="164"/>
                </a:lnTo>
                <a:lnTo>
                  <a:pt x="205" y="164"/>
                </a:lnTo>
                <a:lnTo>
                  <a:pt x="205" y="164"/>
                </a:lnTo>
                <a:lnTo>
                  <a:pt x="205" y="164"/>
                </a:lnTo>
                <a:lnTo>
                  <a:pt x="205" y="164"/>
                </a:lnTo>
                <a:lnTo>
                  <a:pt x="203" y="162"/>
                </a:lnTo>
                <a:lnTo>
                  <a:pt x="203" y="162"/>
                </a:lnTo>
                <a:close/>
                <a:moveTo>
                  <a:pt x="45" y="233"/>
                </a:moveTo>
                <a:lnTo>
                  <a:pt x="45" y="233"/>
                </a:lnTo>
                <a:lnTo>
                  <a:pt x="45" y="235"/>
                </a:lnTo>
                <a:lnTo>
                  <a:pt x="45" y="236"/>
                </a:lnTo>
                <a:lnTo>
                  <a:pt x="45" y="236"/>
                </a:lnTo>
                <a:lnTo>
                  <a:pt x="45" y="233"/>
                </a:lnTo>
                <a:lnTo>
                  <a:pt x="45" y="233"/>
                </a:lnTo>
                <a:close/>
                <a:moveTo>
                  <a:pt x="224" y="75"/>
                </a:moveTo>
                <a:lnTo>
                  <a:pt x="224" y="75"/>
                </a:lnTo>
                <a:lnTo>
                  <a:pt x="224" y="74"/>
                </a:lnTo>
                <a:lnTo>
                  <a:pt x="224" y="74"/>
                </a:lnTo>
                <a:lnTo>
                  <a:pt x="223" y="75"/>
                </a:lnTo>
                <a:lnTo>
                  <a:pt x="222" y="75"/>
                </a:lnTo>
                <a:lnTo>
                  <a:pt x="222" y="75"/>
                </a:lnTo>
                <a:lnTo>
                  <a:pt x="224" y="75"/>
                </a:lnTo>
                <a:lnTo>
                  <a:pt x="224" y="75"/>
                </a:lnTo>
                <a:close/>
                <a:moveTo>
                  <a:pt x="239" y="145"/>
                </a:moveTo>
                <a:lnTo>
                  <a:pt x="239" y="145"/>
                </a:lnTo>
                <a:lnTo>
                  <a:pt x="240" y="145"/>
                </a:lnTo>
                <a:lnTo>
                  <a:pt x="240" y="144"/>
                </a:lnTo>
                <a:lnTo>
                  <a:pt x="240" y="144"/>
                </a:lnTo>
                <a:lnTo>
                  <a:pt x="239" y="144"/>
                </a:lnTo>
                <a:lnTo>
                  <a:pt x="239" y="144"/>
                </a:lnTo>
                <a:lnTo>
                  <a:pt x="239" y="145"/>
                </a:lnTo>
                <a:lnTo>
                  <a:pt x="239" y="145"/>
                </a:lnTo>
                <a:close/>
                <a:moveTo>
                  <a:pt x="97" y="39"/>
                </a:moveTo>
                <a:lnTo>
                  <a:pt x="97" y="39"/>
                </a:lnTo>
                <a:lnTo>
                  <a:pt x="98" y="39"/>
                </a:lnTo>
                <a:lnTo>
                  <a:pt x="98" y="37"/>
                </a:lnTo>
                <a:lnTo>
                  <a:pt x="98" y="37"/>
                </a:lnTo>
                <a:lnTo>
                  <a:pt x="97" y="39"/>
                </a:lnTo>
                <a:lnTo>
                  <a:pt x="97" y="39"/>
                </a:lnTo>
                <a:close/>
                <a:moveTo>
                  <a:pt x="240" y="280"/>
                </a:moveTo>
                <a:lnTo>
                  <a:pt x="240" y="280"/>
                </a:lnTo>
                <a:lnTo>
                  <a:pt x="239" y="283"/>
                </a:lnTo>
                <a:lnTo>
                  <a:pt x="239" y="283"/>
                </a:lnTo>
                <a:lnTo>
                  <a:pt x="240" y="282"/>
                </a:lnTo>
                <a:lnTo>
                  <a:pt x="240" y="280"/>
                </a:lnTo>
                <a:lnTo>
                  <a:pt x="240" y="280"/>
                </a:lnTo>
                <a:close/>
                <a:moveTo>
                  <a:pt x="54" y="57"/>
                </a:moveTo>
                <a:lnTo>
                  <a:pt x="54" y="57"/>
                </a:lnTo>
                <a:lnTo>
                  <a:pt x="54" y="57"/>
                </a:lnTo>
                <a:lnTo>
                  <a:pt x="54" y="57"/>
                </a:lnTo>
                <a:lnTo>
                  <a:pt x="52" y="57"/>
                </a:lnTo>
                <a:lnTo>
                  <a:pt x="52" y="57"/>
                </a:lnTo>
                <a:lnTo>
                  <a:pt x="52" y="58"/>
                </a:lnTo>
                <a:lnTo>
                  <a:pt x="52" y="58"/>
                </a:lnTo>
                <a:lnTo>
                  <a:pt x="54" y="57"/>
                </a:lnTo>
                <a:lnTo>
                  <a:pt x="54" y="57"/>
                </a:lnTo>
                <a:close/>
                <a:moveTo>
                  <a:pt x="85" y="33"/>
                </a:moveTo>
                <a:lnTo>
                  <a:pt x="85" y="33"/>
                </a:lnTo>
                <a:lnTo>
                  <a:pt x="84" y="36"/>
                </a:lnTo>
                <a:lnTo>
                  <a:pt x="84" y="36"/>
                </a:lnTo>
                <a:lnTo>
                  <a:pt x="85" y="33"/>
                </a:lnTo>
                <a:lnTo>
                  <a:pt x="85" y="33"/>
                </a:lnTo>
                <a:close/>
                <a:moveTo>
                  <a:pt x="38" y="75"/>
                </a:moveTo>
                <a:lnTo>
                  <a:pt x="38" y="75"/>
                </a:lnTo>
                <a:lnTo>
                  <a:pt x="40" y="75"/>
                </a:lnTo>
                <a:lnTo>
                  <a:pt x="40" y="74"/>
                </a:lnTo>
                <a:lnTo>
                  <a:pt x="40" y="74"/>
                </a:lnTo>
                <a:lnTo>
                  <a:pt x="38" y="75"/>
                </a:lnTo>
                <a:lnTo>
                  <a:pt x="38" y="75"/>
                </a:lnTo>
                <a:close/>
                <a:moveTo>
                  <a:pt x="78" y="320"/>
                </a:moveTo>
                <a:lnTo>
                  <a:pt x="78" y="320"/>
                </a:lnTo>
                <a:lnTo>
                  <a:pt x="77" y="321"/>
                </a:lnTo>
                <a:lnTo>
                  <a:pt x="78" y="321"/>
                </a:lnTo>
                <a:lnTo>
                  <a:pt x="78" y="321"/>
                </a:lnTo>
                <a:lnTo>
                  <a:pt x="78" y="320"/>
                </a:lnTo>
                <a:lnTo>
                  <a:pt x="78" y="320"/>
                </a:lnTo>
                <a:close/>
                <a:moveTo>
                  <a:pt x="205" y="67"/>
                </a:moveTo>
                <a:lnTo>
                  <a:pt x="205" y="67"/>
                </a:lnTo>
                <a:lnTo>
                  <a:pt x="205" y="67"/>
                </a:lnTo>
                <a:lnTo>
                  <a:pt x="205" y="67"/>
                </a:lnTo>
                <a:lnTo>
                  <a:pt x="205" y="64"/>
                </a:lnTo>
                <a:lnTo>
                  <a:pt x="205" y="64"/>
                </a:lnTo>
                <a:lnTo>
                  <a:pt x="205" y="66"/>
                </a:lnTo>
                <a:lnTo>
                  <a:pt x="205" y="67"/>
                </a:lnTo>
                <a:lnTo>
                  <a:pt x="205" y="67"/>
                </a:lnTo>
                <a:close/>
                <a:moveTo>
                  <a:pt x="124" y="24"/>
                </a:moveTo>
                <a:lnTo>
                  <a:pt x="124" y="24"/>
                </a:lnTo>
                <a:lnTo>
                  <a:pt x="124" y="24"/>
                </a:lnTo>
                <a:lnTo>
                  <a:pt x="124" y="24"/>
                </a:lnTo>
                <a:lnTo>
                  <a:pt x="124" y="29"/>
                </a:lnTo>
                <a:lnTo>
                  <a:pt x="124" y="29"/>
                </a:lnTo>
                <a:lnTo>
                  <a:pt x="124" y="29"/>
                </a:lnTo>
                <a:lnTo>
                  <a:pt x="124" y="29"/>
                </a:lnTo>
                <a:lnTo>
                  <a:pt x="124" y="24"/>
                </a:lnTo>
                <a:lnTo>
                  <a:pt x="124" y="24"/>
                </a:lnTo>
                <a:close/>
                <a:moveTo>
                  <a:pt x="31" y="282"/>
                </a:moveTo>
                <a:lnTo>
                  <a:pt x="31" y="282"/>
                </a:lnTo>
                <a:lnTo>
                  <a:pt x="33" y="280"/>
                </a:lnTo>
                <a:lnTo>
                  <a:pt x="33" y="280"/>
                </a:lnTo>
                <a:lnTo>
                  <a:pt x="31" y="280"/>
                </a:lnTo>
                <a:lnTo>
                  <a:pt x="31" y="282"/>
                </a:lnTo>
                <a:lnTo>
                  <a:pt x="31" y="282"/>
                </a:lnTo>
                <a:close/>
                <a:moveTo>
                  <a:pt x="114" y="220"/>
                </a:moveTo>
                <a:lnTo>
                  <a:pt x="114" y="220"/>
                </a:lnTo>
                <a:lnTo>
                  <a:pt x="114" y="220"/>
                </a:lnTo>
                <a:lnTo>
                  <a:pt x="114" y="220"/>
                </a:lnTo>
                <a:lnTo>
                  <a:pt x="116" y="222"/>
                </a:lnTo>
                <a:lnTo>
                  <a:pt x="116" y="222"/>
                </a:lnTo>
                <a:lnTo>
                  <a:pt x="114" y="220"/>
                </a:lnTo>
                <a:lnTo>
                  <a:pt x="114" y="220"/>
                </a:lnTo>
                <a:close/>
                <a:moveTo>
                  <a:pt x="112" y="326"/>
                </a:moveTo>
                <a:lnTo>
                  <a:pt x="112" y="326"/>
                </a:lnTo>
                <a:lnTo>
                  <a:pt x="112" y="326"/>
                </a:lnTo>
                <a:lnTo>
                  <a:pt x="115" y="326"/>
                </a:lnTo>
                <a:lnTo>
                  <a:pt x="115" y="326"/>
                </a:lnTo>
                <a:lnTo>
                  <a:pt x="112" y="326"/>
                </a:lnTo>
                <a:lnTo>
                  <a:pt x="112" y="326"/>
                </a:lnTo>
                <a:close/>
                <a:moveTo>
                  <a:pt x="23" y="198"/>
                </a:moveTo>
                <a:lnTo>
                  <a:pt x="23" y="198"/>
                </a:lnTo>
                <a:lnTo>
                  <a:pt x="24" y="196"/>
                </a:lnTo>
                <a:lnTo>
                  <a:pt x="24" y="196"/>
                </a:lnTo>
                <a:lnTo>
                  <a:pt x="23" y="198"/>
                </a:lnTo>
                <a:lnTo>
                  <a:pt x="23" y="198"/>
                </a:lnTo>
                <a:lnTo>
                  <a:pt x="23" y="198"/>
                </a:lnTo>
                <a:close/>
                <a:moveTo>
                  <a:pt x="247" y="198"/>
                </a:moveTo>
                <a:lnTo>
                  <a:pt x="247" y="198"/>
                </a:lnTo>
                <a:lnTo>
                  <a:pt x="247" y="198"/>
                </a:lnTo>
                <a:lnTo>
                  <a:pt x="247" y="198"/>
                </a:lnTo>
                <a:lnTo>
                  <a:pt x="249" y="196"/>
                </a:lnTo>
                <a:lnTo>
                  <a:pt x="249" y="196"/>
                </a:lnTo>
                <a:lnTo>
                  <a:pt x="249" y="196"/>
                </a:lnTo>
                <a:lnTo>
                  <a:pt x="249" y="196"/>
                </a:lnTo>
                <a:lnTo>
                  <a:pt x="247" y="196"/>
                </a:lnTo>
                <a:lnTo>
                  <a:pt x="247" y="196"/>
                </a:lnTo>
                <a:lnTo>
                  <a:pt x="247" y="198"/>
                </a:lnTo>
                <a:lnTo>
                  <a:pt x="247" y="198"/>
                </a:lnTo>
                <a:close/>
                <a:moveTo>
                  <a:pt x="236" y="257"/>
                </a:moveTo>
                <a:lnTo>
                  <a:pt x="236" y="257"/>
                </a:lnTo>
                <a:lnTo>
                  <a:pt x="234" y="262"/>
                </a:lnTo>
                <a:lnTo>
                  <a:pt x="234" y="262"/>
                </a:lnTo>
                <a:lnTo>
                  <a:pt x="236" y="257"/>
                </a:lnTo>
                <a:lnTo>
                  <a:pt x="236" y="257"/>
                </a:lnTo>
                <a:close/>
                <a:moveTo>
                  <a:pt x="33" y="287"/>
                </a:moveTo>
                <a:lnTo>
                  <a:pt x="33" y="287"/>
                </a:lnTo>
                <a:lnTo>
                  <a:pt x="33" y="289"/>
                </a:lnTo>
                <a:lnTo>
                  <a:pt x="33" y="290"/>
                </a:lnTo>
                <a:lnTo>
                  <a:pt x="33" y="290"/>
                </a:lnTo>
                <a:lnTo>
                  <a:pt x="33" y="289"/>
                </a:lnTo>
                <a:lnTo>
                  <a:pt x="33" y="287"/>
                </a:lnTo>
                <a:lnTo>
                  <a:pt x="33" y="287"/>
                </a:lnTo>
                <a:close/>
                <a:moveTo>
                  <a:pt x="57" y="115"/>
                </a:moveTo>
                <a:lnTo>
                  <a:pt x="57" y="115"/>
                </a:lnTo>
                <a:lnTo>
                  <a:pt x="57" y="118"/>
                </a:lnTo>
                <a:lnTo>
                  <a:pt x="57" y="118"/>
                </a:lnTo>
                <a:lnTo>
                  <a:pt x="57" y="117"/>
                </a:lnTo>
                <a:lnTo>
                  <a:pt x="57" y="117"/>
                </a:lnTo>
                <a:lnTo>
                  <a:pt x="57" y="115"/>
                </a:lnTo>
                <a:lnTo>
                  <a:pt x="57" y="115"/>
                </a:lnTo>
                <a:close/>
                <a:moveTo>
                  <a:pt x="212" y="166"/>
                </a:moveTo>
                <a:lnTo>
                  <a:pt x="212" y="166"/>
                </a:lnTo>
                <a:lnTo>
                  <a:pt x="214" y="168"/>
                </a:lnTo>
                <a:lnTo>
                  <a:pt x="214" y="168"/>
                </a:lnTo>
                <a:lnTo>
                  <a:pt x="213" y="166"/>
                </a:lnTo>
                <a:lnTo>
                  <a:pt x="212" y="166"/>
                </a:lnTo>
                <a:lnTo>
                  <a:pt x="212" y="166"/>
                </a:lnTo>
                <a:close/>
                <a:moveTo>
                  <a:pt x="55" y="66"/>
                </a:moveTo>
                <a:lnTo>
                  <a:pt x="55" y="66"/>
                </a:lnTo>
                <a:lnTo>
                  <a:pt x="55" y="64"/>
                </a:lnTo>
                <a:lnTo>
                  <a:pt x="55" y="64"/>
                </a:lnTo>
                <a:lnTo>
                  <a:pt x="55" y="64"/>
                </a:lnTo>
                <a:lnTo>
                  <a:pt x="55" y="66"/>
                </a:lnTo>
                <a:lnTo>
                  <a:pt x="55" y="66"/>
                </a:lnTo>
                <a:close/>
                <a:moveTo>
                  <a:pt x="71" y="48"/>
                </a:moveTo>
                <a:lnTo>
                  <a:pt x="71" y="48"/>
                </a:lnTo>
                <a:lnTo>
                  <a:pt x="70" y="51"/>
                </a:lnTo>
                <a:lnTo>
                  <a:pt x="70" y="51"/>
                </a:lnTo>
                <a:lnTo>
                  <a:pt x="71" y="50"/>
                </a:lnTo>
                <a:lnTo>
                  <a:pt x="71" y="48"/>
                </a:lnTo>
                <a:lnTo>
                  <a:pt x="71" y="48"/>
                </a:lnTo>
                <a:close/>
                <a:moveTo>
                  <a:pt x="101" y="26"/>
                </a:moveTo>
                <a:lnTo>
                  <a:pt x="101" y="26"/>
                </a:lnTo>
                <a:lnTo>
                  <a:pt x="101" y="27"/>
                </a:lnTo>
                <a:lnTo>
                  <a:pt x="101" y="27"/>
                </a:lnTo>
                <a:lnTo>
                  <a:pt x="102" y="24"/>
                </a:lnTo>
                <a:lnTo>
                  <a:pt x="102" y="24"/>
                </a:lnTo>
                <a:lnTo>
                  <a:pt x="101" y="26"/>
                </a:lnTo>
                <a:lnTo>
                  <a:pt x="101" y="26"/>
                </a:lnTo>
                <a:close/>
                <a:moveTo>
                  <a:pt x="112" y="262"/>
                </a:moveTo>
                <a:lnTo>
                  <a:pt x="112" y="262"/>
                </a:lnTo>
                <a:lnTo>
                  <a:pt x="114" y="263"/>
                </a:lnTo>
                <a:lnTo>
                  <a:pt x="114" y="263"/>
                </a:lnTo>
                <a:lnTo>
                  <a:pt x="114" y="262"/>
                </a:lnTo>
                <a:lnTo>
                  <a:pt x="112" y="262"/>
                </a:lnTo>
                <a:lnTo>
                  <a:pt x="112" y="262"/>
                </a:lnTo>
                <a:close/>
                <a:moveTo>
                  <a:pt x="35" y="73"/>
                </a:moveTo>
                <a:lnTo>
                  <a:pt x="35" y="73"/>
                </a:lnTo>
                <a:lnTo>
                  <a:pt x="35" y="73"/>
                </a:lnTo>
                <a:lnTo>
                  <a:pt x="35" y="73"/>
                </a:lnTo>
                <a:lnTo>
                  <a:pt x="34" y="74"/>
                </a:lnTo>
                <a:lnTo>
                  <a:pt x="34" y="74"/>
                </a:lnTo>
                <a:lnTo>
                  <a:pt x="34" y="74"/>
                </a:lnTo>
                <a:lnTo>
                  <a:pt x="34" y="74"/>
                </a:lnTo>
                <a:lnTo>
                  <a:pt x="35" y="73"/>
                </a:lnTo>
                <a:lnTo>
                  <a:pt x="35" y="73"/>
                </a:lnTo>
                <a:close/>
                <a:moveTo>
                  <a:pt x="40" y="255"/>
                </a:moveTo>
                <a:lnTo>
                  <a:pt x="40" y="255"/>
                </a:lnTo>
                <a:lnTo>
                  <a:pt x="40" y="257"/>
                </a:lnTo>
                <a:lnTo>
                  <a:pt x="40" y="257"/>
                </a:lnTo>
                <a:lnTo>
                  <a:pt x="40" y="255"/>
                </a:lnTo>
                <a:lnTo>
                  <a:pt x="40" y="255"/>
                </a:lnTo>
                <a:close/>
                <a:moveTo>
                  <a:pt x="121" y="350"/>
                </a:moveTo>
                <a:lnTo>
                  <a:pt x="121" y="350"/>
                </a:lnTo>
                <a:lnTo>
                  <a:pt x="121" y="351"/>
                </a:lnTo>
                <a:lnTo>
                  <a:pt x="121" y="353"/>
                </a:lnTo>
                <a:lnTo>
                  <a:pt x="121" y="353"/>
                </a:lnTo>
                <a:lnTo>
                  <a:pt x="121" y="350"/>
                </a:lnTo>
                <a:lnTo>
                  <a:pt x="121" y="350"/>
                </a:lnTo>
                <a:close/>
                <a:moveTo>
                  <a:pt x="51" y="91"/>
                </a:moveTo>
                <a:lnTo>
                  <a:pt x="51" y="91"/>
                </a:lnTo>
                <a:lnTo>
                  <a:pt x="51" y="93"/>
                </a:lnTo>
                <a:lnTo>
                  <a:pt x="51" y="93"/>
                </a:lnTo>
                <a:lnTo>
                  <a:pt x="51" y="91"/>
                </a:lnTo>
                <a:lnTo>
                  <a:pt x="51" y="91"/>
                </a:lnTo>
                <a:lnTo>
                  <a:pt x="51" y="91"/>
                </a:lnTo>
                <a:close/>
                <a:moveTo>
                  <a:pt x="226" y="83"/>
                </a:moveTo>
                <a:lnTo>
                  <a:pt x="226" y="83"/>
                </a:lnTo>
                <a:lnTo>
                  <a:pt x="226" y="83"/>
                </a:lnTo>
                <a:lnTo>
                  <a:pt x="226" y="84"/>
                </a:lnTo>
                <a:lnTo>
                  <a:pt x="226" y="84"/>
                </a:lnTo>
                <a:lnTo>
                  <a:pt x="227" y="83"/>
                </a:lnTo>
                <a:lnTo>
                  <a:pt x="226" y="83"/>
                </a:lnTo>
                <a:lnTo>
                  <a:pt x="226" y="83"/>
                </a:lnTo>
                <a:close/>
                <a:moveTo>
                  <a:pt x="226" y="66"/>
                </a:moveTo>
                <a:lnTo>
                  <a:pt x="226" y="66"/>
                </a:lnTo>
                <a:lnTo>
                  <a:pt x="224" y="66"/>
                </a:lnTo>
                <a:lnTo>
                  <a:pt x="224" y="66"/>
                </a:lnTo>
                <a:lnTo>
                  <a:pt x="224" y="66"/>
                </a:lnTo>
                <a:lnTo>
                  <a:pt x="224" y="66"/>
                </a:lnTo>
                <a:lnTo>
                  <a:pt x="226" y="66"/>
                </a:lnTo>
                <a:lnTo>
                  <a:pt x="226" y="66"/>
                </a:lnTo>
                <a:close/>
                <a:moveTo>
                  <a:pt x="234" y="112"/>
                </a:moveTo>
                <a:lnTo>
                  <a:pt x="234" y="112"/>
                </a:lnTo>
                <a:lnTo>
                  <a:pt x="234" y="112"/>
                </a:lnTo>
                <a:lnTo>
                  <a:pt x="234" y="114"/>
                </a:lnTo>
                <a:lnTo>
                  <a:pt x="234" y="114"/>
                </a:lnTo>
                <a:lnTo>
                  <a:pt x="234" y="114"/>
                </a:lnTo>
                <a:lnTo>
                  <a:pt x="234" y="112"/>
                </a:lnTo>
                <a:lnTo>
                  <a:pt x="234" y="112"/>
                </a:lnTo>
                <a:close/>
                <a:moveTo>
                  <a:pt x="246" y="226"/>
                </a:moveTo>
                <a:lnTo>
                  <a:pt x="246" y="226"/>
                </a:lnTo>
                <a:lnTo>
                  <a:pt x="246" y="226"/>
                </a:lnTo>
                <a:lnTo>
                  <a:pt x="246" y="226"/>
                </a:lnTo>
                <a:lnTo>
                  <a:pt x="247" y="226"/>
                </a:lnTo>
                <a:lnTo>
                  <a:pt x="247" y="225"/>
                </a:lnTo>
                <a:lnTo>
                  <a:pt x="247" y="225"/>
                </a:lnTo>
                <a:lnTo>
                  <a:pt x="246" y="226"/>
                </a:lnTo>
                <a:lnTo>
                  <a:pt x="246" y="226"/>
                </a:lnTo>
                <a:close/>
                <a:moveTo>
                  <a:pt x="106" y="23"/>
                </a:moveTo>
                <a:lnTo>
                  <a:pt x="106" y="23"/>
                </a:lnTo>
                <a:lnTo>
                  <a:pt x="106" y="23"/>
                </a:lnTo>
                <a:lnTo>
                  <a:pt x="106" y="21"/>
                </a:lnTo>
                <a:lnTo>
                  <a:pt x="106" y="21"/>
                </a:lnTo>
                <a:lnTo>
                  <a:pt x="106" y="23"/>
                </a:lnTo>
                <a:lnTo>
                  <a:pt x="106" y="23"/>
                </a:lnTo>
                <a:close/>
                <a:moveTo>
                  <a:pt x="251" y="94"/>
                </a:moveTo>
                <a:lnTo>
                  <a:pt x="251" y="94"/>
                </a:lnTo>
                <a:lnTo>
                  <a:pt x="250" y="95"/>
                </a:lnTo>
                <a:lnTo>
                  <a:pt x="251" y="95"/>
                </a:lnTo>
                <a:lnTo>
                  <a:pt x="251" y="95"/>
                </a:lnTo>
                <a:lnTo>
                  <a:pt x="251" y="94"/>
                </a:lnTo>
                <a:lnTo>
                  <a:pt x="251" y="94"/>
                </a:lnTo>
                <a:close/>
                <a:moveTo>
                  <a:pt x="202" y="345"/>
                </a:moveTo>
                <a:lnTo>
                  <a:pt x="202" y="345"/>
                </a:lnTo>
                <a:lnTo>
                  <a:pt x="202" y="345"/>
                </a:lnTo>
                <a:lnTo>
                  <a:pt x="202" y="345"/>
                </a:lnTo>
                <a:lnTo>
                  <a:pt x="203" y="344"/>
                </a:lnTo>
                <a:lnTo>
                  <a:pt x="203" y="344"/>
                </a:lnTo>
                <a:lnTo>
                  <a:pt x="203" y="344"/>
                </a:lnTo>
                <a:lnTo>
                  <a:pt x="203" y="344"/>
                </a:lnTo>
                <a:lnTo>
                  <a:pt x="202" y="344"/>
                </a:lnTo>
                <a:lnTo>
                  <a:pt x="202" y="345"/>
                </a:lnTo>
                <a:lnTo>
                  <a:pt x="202" y="345"/>
                </a:lnTo>
                <a:close/>
                <a:moveTo>
                  <a:pt x="257" y="260"/>
                </a:moveTo>
                <a:lnTo>
                  <a:pt x="257" y="260"/>
                </a:lnTo>
                <a:lnTo>
                  <a:pt x="259" y="260"/>
                </a:lnTo>
                <a:lnTo>
                  <a:pt x="259" y="259"/>
                </a:lnTo>
                <a:lnTo>
                  <a:pt x="259" y="259"/>
                </a:lnTo>
                <a:lnTo>
                  <a:pt x="257" y="260"/>
                </a:lnTo>
                <a:lnTo>
                  <a:pt x="257" y="260"/>
                </a:lnTo>
                <a:close/>
                <a:moveTo>
                  <a:pt x="193" y="309"/>
                </a:moveTo>
                <a:lnTo>
                  <a:pt x="193" y="309"/>
                </a:lnTo>
                <a:lnTo>
                  <a:pt x="195" y="307"/>
                </a:lnTo>
                <a:lnTo>
                  <a:pt x="196" y="306"/>
                </a:lnTo>
                <a:lnTo>
                  <a:pt x="196" y="306"/>
                </a:lnTo>
                <a:lnTo>
                  <a:pt x="193" y="309"/>
                </a:lnTo>
                <a:lnTo>
                  <a:pt x="193" y="309"/>
                </a:lnTo>
                <a:close/>
                <a:moveTo>
                  <a:pt x="72" y="208"/>
                </a:moveTo>
                <a:lnTo>
                  <a:pt x="72" y="208"/>
                </a:lnTo>
                <a:lnTo>
                  <a:pt x="72" y="208"/>
                </a:lnTo>
                <a:lnTo>
                  <a:pt x="72" y="208"/>
                </a:lnTo>
                <a:lnTo>
                  <a:pt x="71" y="209"/>
                </a:lnTo>
                <a:lnTo>
                  <a:pt x="71" y="209"/>
                </a:lnTo>
                <a:lnTo>
                  <a:pt x="71" y="209"/>
                </a:lnTo>
                <a:lnTo>
                  <a:pt x="71" y="209"/>
                </a:lnTo>
                <a:lnTo>
                  <a:pt x="72" y="208"/>
                </a:lnTo>
                <a:lnTo>
                  <a:pt x="72" y="208"/>
                </a:lnTo>
                <a:close/>
                <a:moveTo>
                  <a:pt x="180" y="9"/>
                </a:moveTo>
                <a:lnTo>
                  <a:pt x="180" y="9"/>
                </a:lnTo>
                <a:lnTo>
                  <a:pt x="178" y="9"/>
                </a:lnTo>
                <a:lnTo>
                  <a:pt x="178" y="9"/>
                </a:lnTo>
                <a:lnTo>
                  <a:pt x="180" y="9"/>
                </a:lnTo>
                <a:lnTo>
                  <a:pt x="180" y="9"/>
                </a:lnTo>
                <a:close/>
                <a:moveTo>
                  <a:pt x="257" y="220"/>
                </a:moveTo>
                <a:lnTo>
                  <a:pt x="257" y="220"/>
                </a:lnTo>
                <a:lnTo>
                  <a:pt x="257" y="220"/>
                </a:lnTo>
                <a:lnTo>
                  <a:pt x="257" y="220"/>
                </a:lnTo>
                <a:lnTo>
                  <a:pt x="256" y="220"/>
                </a:lnTo>
                <a:lnTo>
                  <a:pt x="256" y="222"/>
                </a:lnTo>
                <a:lnTo>
                  <a:pt x="256" y="222"/>
                </a:lnTo>
                <a:lnTo>
                  <a:pt x="257" y="220"/>
                </a:lnTo>
                <a:lnTo>
                  <a:pt x="257" y="220"/>
                </a:lnTo>
                <a:close/>
                <a:moveTo>
                  <a:pt x="88" y="327"/>
                </a:moveTo>
                <a:lnTo>
                  <a:pt x="88" y="327"/>
                </a:lnTo>
                <a:lnTo>
                  <a:pt x="89" y="328"/>
                </a:lnTo>
                <a:lnTo>
                  <a:pt x="89" y="328"/>
                </a:lnTo>
                <a:lnTo>
                  <a:pt x="88" y="327"/>
                </a:lnTo>
                <a:lnTo>
                  <a:pt x="88" y="327"/>
                </a:lnTo>
                <a:lnTo>
                  <a:pt x="88" y="327"/>
                </a:lnTo>
                <a:lnTo>
                  <a:pt x="88" y="327"/>
                </a:lnTo>
                <a:close/>
                <a:moveTo>
                  <a:pt x="52" y="74"/>
                </a:moveTo>
                <a:lnTo>
                  <a:pt x="52" y="74"/>
                </a:lnTo>
                <a:lnTo>
                  <a:pt x="52" y="75"/>
                </a:lnTo>
                <a:lnTo>
                  <a:pt x="52" y="75"/>
                </a:lnTo>
                <a:lnTo>
                  <a:pt x="52" y="75"/>
                </a:lnTo>
                <a:lnTo>
                  <a:pt x="52" y="74"/>
                </a:lnTo>
                <a:lnTo>
                  <a:pt x="52" y="74"/>
                </a:lnTo>
                <a:close/>
                <a:moveTo>
                  <a:pt x="270" y="222"/>
                </a:moveTo>
                <a:lnTo>
                  <a:pt x="270" y="222"/>
                </a:lnTo>
                <a:lnTo>
                  <a:pt x="270" y="223"/>
                </a:lnTo>
                <a:lnTo>
                  <a:pt x="270" y="223"/>
                </a:lnTo>
                <a:lnTo>
                  <a:pt x="270" y="223"/>
                </a:lnTo>
                <a:lnTo>
                  <a:pt x="270" y="222"/>
                </a:lnTo>
                <a:lnTo>
                  <a:pt x="270" y="222"/>
                </a:lnTo>
                <a:close/>
                <a:moveTo>
                  <a:pt x="21" y="233"/>
                </a:moveTo>
                <a:lnTo>
                  <a:pt x="21" y="233"/>
                </a:lnTo>
                <a:lnTo>
                  <a:pt x="20" y="235"/>
                </a:lnTo>
                <a:lnTo>
                  <a:pt x="21" y="235"/>
                </a:lnTo>
                <a:lnTo>
                  <a:pt x="21" y="235"/>
                </a:lnTo>
                <a:lnTo>
                  <a:pt x="21" y="233"/>
                </a:lnTo>
                <a:lnTo>
                  <a:pt x="21" y="233"/>
                </a:lnTo>
                <a:close/>
                <a:moveTo>
                  <a:pt x="48" y="91"/>
                </a:moveTo>
                <a:lnTo>
                  <a:pt x="48" y="91"/>
                </a:lnTo>
                <a:lnTo>
                  <a:pt x="50" y="90"/>
                </a:lnTo>
                <a:lnTo>
                  <a:pt x="48" y="88"/>
                </a:lnTo>
                <a:lnTo>
                  <a:pt x="48" y="88"/>
                </a:lnTo>
                <a:lnTo>
                  <a:pt x="48" y="91"/>
                </a:lnTo>
                <a:lnTo>
                  <a:pt x="48" y="91"/>
                </a:lnTo>
                <a:close/>
                <a:moveTo>
                  <a:pt x="199" y="24"/>
                </a:moveTo>
                <a:lnTo>
                  <a:pt x="199" y="24"/>
                </a:lnTo>
                <a:lnTo>
                  <a:pt x="199" y="24"/>
                </a:lnTo>
                <a:lnTo>
                  <a:pt x="199" y="24"/>
                </a:lnTo>
                <a:lnTo>
                  <a:pt x="197" y="26"/>
                </a:lnTo>
                <a:lnTo>
                  <a:pt x="197" y="26"/>
                </a:lnTo>
                <a:lnTo>
                  <a:pt x="197" y="26"/>
                </a:lnTo>
                <a:lnTo>
                  <a:pt x="197" y="26"/>
                </a:lnTo>
                <a:lnTo>
                  <a:pt x="199" y="24"/>
                </a:lnTo>
                <a:lnTo>
                  <a:pt x="199" y="24"/>
                </a:lnTo>
                <a:close/>
                <a:moveTo>
                  <a:pt x="236" y="102"/>
                </a:moveTo>
                <a:lnTo>
                  <a:pt x="236" y="102"/>
                </a:lnTo>
                <a:lnTo>
                  <a:pt x="233" y="104"/>
                </a:lnTo>
                <a:lnTo>
                  <a:pt x="233" y="104"/>
                </a:lnTo>
                <a:lnTo>
                  <a:pt x="234" y="104"/>
                </a:lnTo>
                <a:lnTo>
                  <a:pt x="236" y="102"/>
                </a:lnTo>
                <a:lnTo>
                  <a:pt x="236" y="102"/>
                </a:lnTo>
                <a:close/>
                <a:moveTo>
                  <a:pt x="35" y="240"/>
                </a:moveTo>
                <a:lnTo>
                  <a:pt x="35" y="240"/>
                </a:lnTo>
                <a:lnTo>
                  <a:pt x="35" y="240"/>
                </a:lnTo>
                <a:lnTo>
                  <a:pt x="35" y="240"/>
                </a:lnTo>
                <a:lnTo>
                  <a:pt x="35" y="243"/>
                </a:lnTo>
                <a:lnTo>
                  <a:pt x="35" y="243"/>
                </a:lnTo>
                <a:lnTo>
                  <a:pt x="37" y="243"/>
                </a:lnTo>
                <a:lnTo>
                  <a:pt x="37" y="243"/>
                </a:lnTo>
                <a:lnTo>
                  <a:pt x="35" y="240"/>
                </a:lnTo>
                <a:lnTo>
                  <a:pt x="35" y="240"/>
                </a:lnTo>
                <a:close/>
                <a:moveTo>
                  <a:pt x="118" y="13"/>
                </a:moveTo>
                <a:lnTo>
                  <a:pt x="118" y="13"/>
                </a:lnTo>
                <a:lnTo>
                  <a:pt x="116" y="13"/>
                </a:lnTo>
                <a:lnTo>
                  <a:pt x="116" y="13"/>
                </a:lnTo>
                <a:lnTo>
                  <a:pt x="116" y="13"/>
                </a:lnTo>
                <a:lnTo>
                  <a:pt x="118" y="13"/>
                </a:lnTo>
                <a:lnTo>
                  <a:pt x="118" y="13"/>
                </a:lnTo>
                <a:close/>
                <a:moveTo>
                  <a:pt x="14" y="195"/>
                </a:moveTo>
                <a:lnTo>
                  <a:pt x="14" y="195"/>
                </a:lnTo>
                <a:lnTo>
                  <a:pt x="16" y="193"/>
                </a:lnTo>
                <a:lnTo>
                  <a:pt x="16" y="193"/>
                </a:lnTo>
                <a:lnTo>
                  <a:pt x="16" y="193"/>
                </a:lnTo>
                <a:lnTo>
                  <a:pt x="16" y="193"/>
                </a:lnTo>
                <a:lnTo>
                  <a:pt x="14" y="195"/>
                </a:lnTo>
                <a:lnTo>
                  <a:pt x="14" y="195"/>
                </a:lnTo>
                <a:close/>
                <a:moveTo>
                  <a:pt x="196" y="57"/>
                </a:moveTo>
                <a:lnTo>
                  <a:pt x="196" y="57"/>
                </a:lnTo>
                <a:lnTo>
                  <a:pt x="196" y="56"/>
                </a:lnTo>
                <a:lnTo>
                  <a:pt x="195" y="56"/>
                </a:lnTo>
                <a:lnTo>
                  <a:pt x="195" y="56"/>
                </a:lnTo>
                <a:lnTo>
                  <a:pt x="195" y="57"/>
                </a:lnTo>
                <a:lnTo>
                  <a:pt x="196" y="57"/>
                </a:lnTo>
                <a:lnTo>
                  <a:pt x="196" y="57"/>
                </a:lnTo>
                <a:close/>
                <a:moveTo>
                  <a:pt x="121" y="260"/>
                </a:moveTo>
                <a:lnTo>
                  <a:pt x="121" y="260"/>
                </a:lnTo>
                <a:lnTo>
                  <a:pt x="122" y="260"/>
                </a:lnTo>
                <a:lnTo>
                  <a:pt x="121" y="259"/>
                </a:lnTo>
                <a:lnTo>
                  <a:pt x="121" y="259"/>
                </a:lnTo>
                <a:lnTo>
                  <a:pt x="121" y="260"/>
                </a:lnTo>
                <a:lnTo>
                  <a:pt x="121" y="260"/>
                </a:lnTo>
                <a:close/>
                <a:moveTo>
                  <a:pt x="79" y="196"/>
                </a:moveTo>
                <a:lnTo>
                  <a:pt x="79" y="196"/>
                </a:lnTo>
                <a:lnTo>
                  <a:pt x="79" y="195"/>
                </a:lnTo>
                <a:lnTo>
                  <a:pt x="79" y="195"/>
                </a:lnTo>
                <a:lnTo>
                  <a:pt x="79" y="195"/>
                </a:lnTo>
                <a:lnTo>
                  <a:pt x="79" y="195"/>
                </a:lnTo>
                <a:lnTo>
                  <a:pt x="78" y="196"/>
                </a:lnTo>
                <a:lnTo>
                  <a:pt x="78" y="196"/>
                </a:lnTo>
                <a:lnTo>
                  <a:pt x="79" y="196"/>
                </a:lnTo>
                <a:lnTo>
                  <a:pt x="79" y="196"/>
                </a:lnTo>
                <a:close/>
                <a:moveTo>
                  <a:pt x="237" y="118"/>
                </a:moveTo>
                <a:lnTo>
                  <a:pt x="237" y="118"/>
                </a:lnTo>
                <a:lnTo>
                  <a:pt x="237" y="118"/>
                </a:lnTo>
                <a:lnTo>
                  <a:pt x="237" y="120"/>
                </a:lnTo>
                <a:lnTo>
                  <a:pt x="237" y="120"/>
                </a:lnTo>
                <a:lnTo>
                  <a:pt x="237" y="118"/>
                </a:lnTo>
                <a:lnTo>
                  <a:pt x="237" y="118"/>
                </a:lnTo>
                <a:close/>
                <a:moveTo>
                  <a:pt x="58" y="88"/>
                </a:moveTo>
                <a:lnTo>
                  <a:pt x="58" y="88"/>
                </a:lnTo>
                <a:lnTo>
                  <a:pt x="60" y="87"/>
                </a:lnTo>
                <a:lnTo>
                  <a:pt x="60" y="87"/>
                </a:lnTo>
                <a:lnTo>
                  <a:pt x="58" y="88"/>
                </a:lnTo>
                <a:lnTo>
                  <a:pt x="58" y="88"/>
                </a:lnTo>
                <a:close/>
                <a:moveTo>
                  <a:pt x="237" y="247"/>
                </a:moveTo>
                <a:lnTo>
                  <a:pt x="237" y="247"/>
                </a:lnTo>
                <a:lnTo>
                  <a:pt x="236" y="249"/>
                </a:lnTo>
                <a:lnTo>
                  <a:pt x="236" y="250"/>
                </a:lnTo>
                <a:lnTo>
                  <a:pt x="236" y="250"/>
                </a:lnTo>
                <a:lnTo>
                  <a:pt x="237" y="247"/>
                </a:lnTo>
                <a:lnTo>
                  <a:pt x="237" y="247"/>
                </a:lnTo>
                <a:close/>
                <a:moveTo>
                  <a:pt x="256" y="201"/>
                </a:moveTo>
                <a:lnTo>
                  <a:pt x="256" y="201"/>
                </a:lnTo>
                <a:lnTo>
                  <a:pt x="257" y="199"/>
                </a:lnTo>
                <a:lnTo>
                  <a:pt x="257" y="199"/>
                </a:lnTo>
                <a:lnTo>
                  <a:pt x="256" y="199"/>
                </a:lnTo>
                <a:lnTo>
                  <a:pt x="256" y="199"/>
                </a:lnTo>
                <a:lnTo>
                  <a:pt x="256" y="201"/>
                </a:lnTo>
                <a:lnTo>
                  <a:pt x="256" y="201"/>
                </a:lnTo>
                <a:close/>
                <a:moveTo>
                  <a:pt x="89" y="340"/>
                </a:moveTo>
                <a:lnTo>
                  <a:pt x="89" y="340"/>
                </a:lnTo>
                <a:lnTo>
                  <a:pt x="88" y="340"/>
                </a:lnTo>
                <a:lnTo>
                  <a:pt x="88" y="340"/>
                </a:lnTo>
                <a:lnTo>
                  <a:pt x="88" y="340"/>
                </a:lnTo>
                <a:lnTo>
                  <a:pt x="88" y="340"/>
                </a:lnTo>
                <a:lnTo>
                  <a:pt x="89" y="340"/>
                </a:lnTo>
                <a:lnTo>
                  <a:pt x="89" y="340"/>
                </a:lnTo>
                <a:close/>
                <a:moveTo>
                  <a:pt x="30" y="236"/>
                </a:moveTo>
                <a:lnTo>
                  <a:pt x="30" y="236"/>
                </a:lnTo>
                <a:lnTo>
                  <a:pt x="30" y="236"/>
                </a:lnTo>
                <a:lnTo>
                  <a:pt x="30" y="236"/>
                </a:lnTo>
                <a:lnTo>
                  <a:pt x="30" y="233"/>
                </a:lnTo>
                <a:lnTo>
                  <a:pt x="30" y="233"/>
                </a:lnTo>
                <a:lnTo>
                  <a:pt x="30" y="235"/>
                </a:lnTo>
                <a:lnTo>
                  <a:pt x="30" y="236"/>
                </a:lnTo>
                <a:lnTo>
                  <a:pt x="30" y="236"/>
                </a:lnTo>
                <a:close/>
                <a:moveTo>
                  <a:pt x="58" y="85"/>
                </a:moveTo>
                <a:lnTo>
                  <a:pt x="58" y="85"/>
                </a:lnTo>
                <a:lnTo>
                  <a:pt x="58" y="84"/>
                </a:lnTo>
                <a:lnTo>
                  <a:pt x="58" y="83"/>
                </a:lnTo>
                <a:lnTo>
                  <a:pt x="58" y="83"/>
                </a:lnTo>
                <a:lnTo>
                  <a:pt x="58" y="85"/>
                </a:lnTo>
                <a:lnTo>
                  <a:pt x="58" y="85"/>
                </a:lnTo>
                <a:close/>
                <a:moveTo>
                  <a:pt x="14" y="158"/>
                </a:moveTo>
                <a:lnTo>
                  <a:pt x="14" y="158"/>
                </a:lnTo>
                <a:lnTo>
                  <a:pt x="14" y="155"/>
                </a:lnTo>
                <a:lnTo>
                  <a:pt x="14" y="155"/>
                </a:lnTo>
                <a:lnTo>
                  <a:pt x="14" y="155"/>
                </a:lnTo>
                <a:lnTo>
                  <a:pt x="14" y="155"/>
                </a:lnTo>
                <a:lnTo>
                  <a:pt x="14" y="158"/>
                </a:lnTo>
                <a:lnTo>
                  <a:pt x="14" y="158"/>
                </a:lnTo>
                <a:close/>
                <a:moveTo>
                  <a:pt x="27" y="186"/>
                </a:moveTo>
                <a:lnTo>
                  <a:pt x="27" y="186"/>
                </a:lnTo>
                <a:lnTo>
                  <a:pt x="25" y="186"/>
                </a:lnTo>
                <a:lnTo>
                  <a:pt x="25" y="186"/>
                </a:lnTo>
                <a:lnTo>
                  <a:pt x="25" y="188"/>
                </a:lnTo>
                <a:lnTo>
                  <a:pt x="25" y="188"/>
                </a:lnTo>
                <a:lnTo>
                  <a:pt x="25" y="188"/>
                </a:lnTo>
                <a:lnTo>
                  <a:pt x="27" y="186"/>
                </a:lnTo>
                <a:lnTo>
                  <a:pt x="27" y="186"/>
                </a:lnTo>
                <a:close/>
                <a:moveTo>
                  <a:pt x="170" y="158"/>
                </a:moveTo>
                <a:lnTo>
                  <a:pt x="170" y="158"/>
                </a:lnTo>
                <a:lnTo>
                  <a:pt x="170" y="158"/>
                </a:lnTo>
                <a:lnTo>
                  <a:pt x="170" y="158"/>
                </a:lnTo>
                <a:lnTo>
                  <a:pt x="170" y="156"/>
                </a:lnTo>
                <a:lnTo>
                  <a:pt x="170" y="156"/>
                </a:lnTo>
                <a:lnTo>
                  <a:pt x="169" y="156"/>
                </a:lnTo>
                <a:lnTo>
                  <a:pt x="169" y="156"/>
                </a:lnTo>
                <a:lnTo>
                  <a:pt x="170" y="158"/>
                </a:lnTo>
                <a:lnTo>
                  <a:pt x="170" y="158"/>
                </a:lnTo>
                <a:close/>
                <a:moveTo>
                  <a:pt x="41" y="56"/>
                </a:moveTo>
                <a:lnTo>
                  <a:pt x="41" y="56"/>
                </a:lnTo>
                <a:lnTo>
                  <a:pt x="41" y="56"/>
                </a:lnTo>
                <a:lnTo>
                  <a:pt x="41" y="56"/>
                </a:lnTo>
                <a:lnTo>
                  <a:pt x="43" y="54"/>
                </a:lnTo>
                <a:lnTo>
                  <a:pt x="43" y="54"/>
                </a:lnTo>
                <a:lnTo>
                  <a:pt x="41" y="56"/>
                </a:lnTo>
                <a:lnTo>
                  <a:pt x="41" y="56"/>
                </a:lnTo>
                <a:close/>
                <a:moveTo>
                  <a:pt x="239" y="101"/>
                </a:moveTo>
                <a:lnTo>
                  <a:pt x="239" y="101"/>
                </a:lnTo>
                <a:lnTo>
                  <a:pt x="237" y="101"/>
                </a:lnTo>
                <a:lnTo>
                  <a:pt x="237" y="102"/>
                </a:lnTo>
                <a:lnTo>
                  <a:pt x="237" y="102"/>
                </a:lnTo>
                <a:lnTo>
                  <a:pt x="239" y="101"/>
                </a:lnTo>
                <a:lnTo>
                  <a:pt x="239" y="101"/>
                </a:lnTo>
                <a:lnTo>
                  <a:pt x="239" y="101"/>
                </a:lnTo>
                <a:close/>
                <a:moveTo>
                  <a:pt x="109" y="29"/>
                </a:moveTo>
                <a:lnTo>
                  <a:pt x="109" y="29"/>
                </a:lnTo>
                <a:lnTo>
                  <a:pt x="109" y="29"/>
                </a:lnTo>
                <a:lnTo>
                  <a:pt x="109" y="30"/>
                </a:lnTo>
                <a:lnTo>
                  <a:pt x="109" y="30"/>
                </a:lnTo>
                <a:lnTo>
                  <a:pt x="109" y="29"/>
                </a:lnTo>
                <a:lnTo>
                  <a:pt x="109" y="29"/>
                </a:lnTo>
                <a:close/>
                <a:moveTo>
                  <a:pt x="118" y="215"/>
                </a:moveTo>
                <a:lnTo>
                  <a:pt x="118" y="215"/>
                </a:lnTo>
                <a:lnTo>
                  <a:pt x="119" y="216"/>
                </a:lnTo>
                <a:lnTo>
                  <a:pt x="119" y="216"/>
                </a:lnTo>
                <a:lnTo>
                  <a:pt x="119" y="216"/>
                </a:lnTo>
                <a:lnTo>
                  <a:pt x="118" y="215"/>
                </a:lnTo>
                <a:lnTo>
                  <a:pt x="118" y="215"/>
                </a:lnTo>
                <a:close/>
                <a:moveTo>
                  <a:pt x="239" y="172"/>
                </a:moveTo>
                <a:lnTo>
                  <a:pt x="239" y="172"/>
                </a:lnTo>
                <a:lnTo>
                  <a:pt x="237" y="174"/>
                </a:lnTo>
                <a:lnTo>
                  <a:pt x="237" y="174"/>
                </a:lnTo>
                <a:lnTo>
                  <a:pt x="237" y="174"/>
                </a:lnTo>
                <a:lnTo>
                  <a:pt x="237" y="174"/>
                </a:lnTo>
                <a:lnTo>
                  <a:pt x="239" y="174"/>
                </a:lnTo>
                <a:lnTo>
                  <a:pt x="239" y="172"/>
                </a:lnTo>
                <a:lnTo>
                  <a:pt x="239" y="172"/>
                </a:lnTo>
                <a:close/>
                <a:moveTo>
                  <a:pt x="43" y="169"/>
                </a:moveTo>
                <a:lnTo>
                  <a:pt x="43" y="169"/>
                </a:lnTo>
                <a:lnTo>
                  <a:pt x="43" y="168"/>
                </a:lnTo>
                <a:lnTo>
                  <a:pt x="43" y="168"/>
                </a:lnTo>
                <a:lnTo>
                  <a:pt x="43" y="169"/>
                </a:lnTo>
                <a:lnTo>
                  <a:pt x="43" y="169"/>
                </a:lnTo>
                <a:lnTo>
                  <a:pt x="43" y="169"/>
                </a:lnTo>
                <a:close/>
                <a:moveTo>
                  <a:pt x="30" y="279"/>
                </a:moveTo>
                <a:lnTo>
                  <a:pt x="30" y="279"/>
                </a:lnTo>
                <a:lnTo>
                  <a:pt x="31" y="277"/>
                </a:lnTo>
                <a:lnTo>
                  <a:pt x="31" y="276"/>
                </a:lnTo>
                <a:lnTo>
                  <a:pt x="31" y="276"/>
                </a:lnTo>
                <a:lnTo>
                  <a:pt x="30" y="279"/>
                </a:lnTo>
                <a:lnTo>
                  <a:pt x="30" y="279"/>
                </a:lnTo>
                <a:close/>
                <a:moveTo>
                  <a:pt x="246" y="179"/>
                </a:moveTo>
                <a:lnTo>
                  <a:pt x="246" y="179"/>
                </a:lnTo>
                <a:lnTo>
                  <a:pt x="244" y="181"/>
                </a:lnTo>
                <a:lnTo>
                  <a:pt x="244" y="181"/>
                </a:lnTo>
                <a:lnTo>
                  <a:pt x="246" y="179"/>
                </a:lnTo>
                <a:lnTo>
                  <a:pt x="246" y="179"/>
                </a:lnTo>
                <a:lnTo>
                  <a:pt x="246" y="179"/>
                </a:lnTo>
                <a:close/>
                <a:moveTo>
                  <a:pt x="20" y="114"/>
                </a:moveTo>
                <a:lnTo>
                  <a:pt x="20" y="114"/>
                </a:lnTo>
                <a:lnTo>
                  <a:pt x="18" y="115"/>
                </a:lnTo>
                <a:lnTo>
                  <a:pt x="18" y="115"/>
                </a:lnTo>
                <a:lnTo>
                  <a:pt x="18" y="115"/>
                </a:lnTo>
                <a:lnTo>
                  <a:pt x="20" y="114"/>
                </a:lnTo>
                <a:lnTo>
                  <a:pt x="20" y="114"/>
                </a:lnTo>
                <a:close/>
                <a:moveTo>
                  <a:pt x="232" y="125"/>
                </a:moveTo>
                <a:lnTo>
                  <a:pt x="232" y="125"/>
                </a:lnTo>
                <a:lnTo>
                  <a:pt x="232" y="125"/>
                </a:lnTo>
                <a:lnTo>
                  <a:pt x="232" y="127"/>
                </a:lnTo>
                <a:lnTo>
                  <a:pt x="232" y="127"/>
                </a:lnTo>
                <a:lnTo>
                  <a:pt x="232" y="125"/>
                </a:lnTo>
                <a:lnTo>
                  <a:pt x="232" y="125"/>
                </a:lnTo>
                <a:close/>
                <a:moveTo>
                  <a:pt x="14" y="201"/>
                </a:moveTo>
                <a:lnTo>
                  <a:pt x="14" y="201"/>
                </a:lnTo>
                <a:lnTo>
                  <a:pt x="14" y="202"/>
                </a:lnTo>
                <a:lnTo>
                  <a:pt x="14" y="202"/>
                </a:lnTo>
                <a:lnTo>
                  <a:pt x="16" y="201"/>
                </a:lnTo>
                <a:lnTo>
                  <a:pt x="16" y="201"/>
                </a:lnTo>
                <a:lnTo>
                  <a:pt x="14" y="201"/>
                </a:lnTo>
                <a:lnTo>
                  <a:pt x="14" y="201"/>
                </a:lnTo>
                <a:close/>
                <a:moveTo>
                  <a:pt x="196" y="331"/>
                </a:moveTo>
                <a:lnTo>
                  <a:pt x="196" y="331"/>
                </a:lnTo>
                <a:lnTo>
                  <a:pt x="196" y="333"/>
                </a:lnTo>
                <a:lnTo>
                  <a:pt x="196" y="333"/>
                </a:lnTo>
                <a:lnTo>
                  <a:pt x="197" y="333"/>
                </a:lnTo>
                <a:lnTo>
                  <a:pt x="196" y="331"/>
                </a:lnTo>
                <a:lnTo>
                  <a:pt x="196" y="331"/>
                </a:lnTo>
                <a:close/>
                <a:moveTo>
                  <a:pt x="250" y="196"/>
                </a:moveTo>
                <a:lnTo>
                  <a:pt x="250" y="196"/>
                </a:lnTo>
                <a:lnTo>
                  <a:pt x="250" y="198"/>
                </a:lnTo>
                <a:lnTo>
                  <a:pt x="250" y="198"/>
                </a:lnTo>
                <a:lnTo>
                  <a:pt x="251" y="198"/>
                </a:lnTo>
                <a:lnTo>
                  <a:pt x="250" y="196"/>
                </a:lnTo>
                <a:lnTo>
                  <a:pt x="250" y="196"/>
                </a:lnTo>
                <a:close/>
                <a:moveTo>
                  <a:pt x="35" y="279"/>
                </a:moveTo>
                <a:lnTo>
                  <a:pt x="35" y="279"/>
                </a:lnTo>
                <a:lnTo>
                  <a:pt x="37" y="279"/>
                </a:lnTo>
                <a:lnTo>
                  <a:pt x="35" y="277"/>
                </a:lnTo>
                <a:lnTo>
                  <a:pt x="35" y="277"/>
                </a:lnTo>
                <a:lnTo>
                  <a:pt x="35" y="279"/>
                </a:lnTo>
                <a:lnTo>
                  <a:pt x="35" y="279"/>
                </a:lnTo>
                <a:close/>
                <a:moveTo>
                  <a:pt x="35" y="287"/>
                </a:moveTo>
                <a:lnTo>
                  <a:pt x="35" y="287"/>
                </a:lnTo>
                <a:lnTo>
                  <a:pt x="34" y="286"/>
                </a:lnTo>
                <a:lnTo>
                  <a:pt x="34" y="286"/>
                </a:lnTo>
                <a:lnTo>
                  <a:pt x="35" y="287"/>
                </a:lnTo>
                <a:lnTo>
                  <a:pt x="35" y="287"/>
                </a:lnTo>
                <a:close/>
                <a:moveTo>
                  <a:pt x="244" y="193"/>
                </a:moveTo>
                <a:lnTo>
                  <a:pt x="244" y="193"/>
                </a:lnTo>
                <a:lnTo>
                  <a:pt x="244" y="192"/>
                </a:lnTo>
                <a:lnTo>
                  <a:pt x="244" y="192"/>
                </a:lnTo>
                <a:lnTo>
                  <a:pt x="243" y="193"/>
                </a:lnTo>
                <a:lnTo>
                  <a:pt x="243" y="193"/>
                </a:lnTo>
                <a:lnTo>
                  <a:pt x="244" y="193"/>
                </a:lnTo>
                <a:lnTo>
                  <a:pt x="244" y="193"/>
                </a:lnTo>
                <a:close/>
                <a:moveTo>
                  <a:pt x="121" y="220"/>
                </a:moveTo>
                <a:lnTo>
                  <a:pt x="121" y="220"/>
                </a:lnTo>
                <a:lnTo>
                  <a:pt x="119" y="222"/>
                </a:lnTo>
                <a:lnTo>
                  <a:pt x="119" y="222"/>
                </a:lnTo>
                <a:lnTo>
                  <a:pt x="121" y="222"/>
                </a:lnTo>
                <a:lnTo>
                  <a:pt x="121" y="220"/>
                </a:lnTo>
                <a:lnTo>
                  <a:pt x="121" y="220"/>
                </a:lnTo>
                <a:close/>
                <a:moveTo>
                  <a:pt x="241" y="269"/>
                </a:moveTo>
                <a:lnTo>
                  <a:pt x="241" y="269"/>
                </a:lnTo>
                <a:lnTo>
                  <a:pt x="241" y="269"/>
                </a:lnTo>
                <a:lnTo>
                  <a:pt x="241" y="269"/>
                </a:lnTo>
                <a:lnTo>
                  <a:pt x="240" y="272"/>
                </a:lnTo>
                <a:lnTo>
                  <a:pt x="240" y="272"/>
                </a:lnTo>
                <a:lnTo>
                  <a:pt x="241" y="269"/>
                </a:lnTo>
                <a:lnTo>
                  <a:pt x="241" y="269"/>
                </a:lnTo>
                <a:close/>
                <a:moveTo>
                  <a:pt x="197" y="334"/>
                </a:moveTo>
                <a:lnTo>
                  <a:pt x="197" y="334"/>
                </a:lnTo>
                <a:lnTo>
                  <a:pt x="196" y="336"/>
                </a:lnTo>
                <a:lnTo>
                  <a:pt x="197" y="337"/>
                </a:lnTo>
                <a:lnTo>
                  <a:pt x="197" y="337"/>
                </a:lnTo>
                <a:lnTo>
                  <a:pt x="197" y="334"/>
                </a:lnTo>
                <a:lnTo>
                  <a:pt x="197" y="334"/>
                </a:lnTo>
                <a:close/>
                <a:moveTo>
                  <a:pt x="213" y="48"/>
                </a:moveTo>
                <a:lnTo>
                  <a:pt x="213" y="48"/>
                </a:lnTo>
                <a:lnTo>
                  <a:pt x="214" y="47"/>
                </a:lnTo>
                <a:lnTo>
                  <a:pt x="214" y="47"/>
                </a:lnTo>
                <a:lnTo>
                  <a:pt x="213" y="47"/>
                </a:lnTo>
                <a:lnTo>
                  <a:pt x="213" y="48"/>
                </a:lnTo>
                <a:lnTo>
                  <a:pt x="213" y="48"/>
                </a:lnTo>
                <a:close/>
                <a:moveTo>
                  <a:pt x="57" y="300"/>
                </a:moveTo>
                <a:lnTo>
                  <a:pt x="57" y="300"/>
                </a:lnTo>
                <a:lnTo>
                  <a:pt x="57" y="300"/>
                </a:lnTo>
                <a:lnTo>
                  <a:pt x="57" y="300"/>
                </a:lnTo>
                <a:lnTo>
                  <a:pt x="57" y="301"/>
                </a:lnTo>
                <a:lnTo>
                  <a:pt x="58" y="301"/>
                </a:lnTo>
                <a:lnTo>
                  <a:pt x="58" y="301"/>
                </a:lnTo>
                <a:lnTo>
                  <a:pt x="57" y="300"/>
                </a:lnTo>
                <a:lnTo>
                  <a:pt x="57" y="300"/>
                </a:lnTo>
                <a:close/>
                <a:moveTo>
                  <a:pt x="52" y="181"/>
                </a:moveTo>
                <a:lnTo>
                  <a:pt x="52" y="181"/>
                </a:lnTo>
                <a:lnTo>
                  <a:pt x="51" y="181"/>
                </a:lnTo>
                <a:lnTo>
                  <a:pt x="52" y="182"/>
                </a:lnTo>
                <a:lnTo>
                  <a:pt x="52" y="182"/>
                </a:lnTo>
                <a:lnTo>
                  <a:pt x="52" y="181"/>
                </a:lnTo>
                <a:lnTo>
                  <a:pt x="52" y="181"/>
                </a:lnTo>
                <a:close/>
                <a:moveTo>
                  <a:pt x="118" y="228"/>
                </a:moveTo>
                <a:lnTo>
                  <a:pt x="118" y="228"/>
                </a:lnTo>
                <a:lnTo>
                  <a:pt x="119" y="226"/>
                </a:lnTo>
                <a:lnTo>
                  <a:pt x="119" y="226"/>
                </a:lnTo>
                <a:lnTo>
                  <a:pt x="119" y="228"/>
                </a:lnTo>
                <a:lnTo>
                  <a:pt x="118" y="228"/>
                </a:lnTo>
                <a:lnTo>
                  <a:pt x="118" y="228"/>
                </a:lnTo>
                <a:close/>
                <a:moveTo>
                  <a:pt x="62" y="191"/>
                </a:moveTo>
                <a:lnTo>
                  <a:pt x="62" y="191"/>
                </a:lnTo>
                <a:lnTo>
                  <a:pt x="62" y="192"/>
                </a:lnTo>
                <a:lnTo>
                  <a:pt x="62" y="192"/>
                </a:lnTo>
                <a:lnTo>
                  <a:pt x="62" y="191"/>
                </a:lnTo>
                <a:lnTo>
                  <a:pt x="62" y="191"/>
                </a:lnTo>
                <a:close/>
                <a:moveTo>
                  <a:pt x="256" y="171"/>
                </a:moveTo>
                <a:lnTo>
                  <a:pt x="256" y="171"/>
                </a:lnTo>
                <a:lnTo>
                  <a:pt x="256" y="171"/>
                </a:lnTo>
                <a:lnTo>
                  <a:pt x="256" y="169"/>
                </a:lnTo>
                <a:lnTo>
                  <a:pt x="256" y="169"/>
                </a:lnTo>
                <a:lnTo>
                  <a:pt x="256" y="169"/>
                </a:lnTo>
                <a:lnTo>
                  <a:pt x="256" y="171"/>
                </a:lnTo>
                <a:lnTo>
                  <a:pt x="256" y="171"/>
                </a:lnTo>
                <a:close/>
                <a:moveTo>
                  <a:pt x="243" y="300"/>
                </a:moveTo>
                <a:lnTo>
                  <a:pt x="243" y="300"/>
                </a:lnTo>
                <a:lnTo>
                  <a:pt x="243" y="300"/>
                </a:lnTo>
                <a:lnTo>
                  <a:pt x="243" y="300"/>
                </a:lnTo>
                <a:lnTo>
                  <a:pt x="241" y="301"/>
                </a:lnTo>
                <a:lnTo>
                  <a:pt x="241" y="301"/>
                </a:lnTo>
                <a:lnTo>
                  <a:pt x="241" y="301"/>
                </a:lnTo>
                <a:lnTo>
                  <a:pt x="243" y="300"/>
                </a:lnTo>
                <a:lnTo>
                  <a:pt x="243" y="300"/>
                </a:lnTo>
                <a:close/>
                <a:moveTo>
                  <a:pt x="259" y="242"/>
                </a:moveTo>
                <a:lnTo>
                  <a:pt x="259" y="242"/>
                </a:lnTo>
                <a:lnTo>
                  <a:pt x="260" y="240"/>
                </a:lnTo>
                <a:lnTo>
                  <a:pt x="260" y="240"/>
                </a:lnTo>
                <a:lnTo>
                  <a:pt x="259" y="240"/>
                </a:lnTo>
                <a:lnTo>
                  <a:pt x="259" y="242"/>
                </a:lnTo>
                <a:lnTo>
                  <a:pt x="259" y="242"/>
                </a:lnTo>
                <a:close/>
                <a:moveTo>
                  <a:pt x="72" y="330"/>
                </a:moveTo>
                <a:lnTo>
                  <a:pt x="72" y="330"/>
                </a:lnTo>
                <a:lnTo>
                  <a:pt x="71" y="328"/>
                </a:lnTo>
                <a:lnTo>
                  <a:pt x="71" y="328"/>
                </a:lnTo>
                <a:lnTo>
                  <a:pt x="71" y="330"/>
                </a:lnTo>
                <a:lnTo>
                  <a:pt x="71" y="330"/>
                </a:lnTo>
                <a:lnTo>
                  <a:pt x="72" y="330"/>
                </a:lnTo>
                <a:lnTo>
                  <a:pt x="72" y="330"/>
                </a:lnTo>
                <a:close/>
                <a:moveTo>
                  <a:pt x="54" y="296"/>
                </a:moveTo>
                <a:lnTo>
                  <a:pt x="54" y="296"/>
                </a:lnTo>
                <a:lnTo>
                  <a:pt x="54" y="297"/>
                </a:lnTo>
                <a:lnTo>
                  <a:pt x="54" y="297"/>
                </a:lnTo>
                <a:lnTo>
                  <a:pt x="54" y="296"/>
                </a:lnTo>
                <a:lnTo>
                  <a:pt x="54" y="296"/>
                </a:lnTo>
                <a:lnTo>
                  <a:pt x="54" y="296"/>
                </a:lnTo>
                <a:close/>
                <a:moveTo>
                  <a:pt x="30" y="284"/>
                </a:moveTo>
                <a:lnTo>
                  <a:pt x="30" y="284"/>
                </a:lnTo>
                <a:lnTo>
                  <a:pt x="30" y="283"/>
                </a:lnTo>
                <a:lnTo>
                  <a:pt x="30" y="283"/>
                </a:lnTo>
                <a:lnTo>
                  <a:pt x="30" y="283"/>
                </a:lnTo>
                <a:lnTo>
                  <a:pt x="30" y="284"/>
                </a:lnTo>
                <a:lnTo>
                  <a:pt x="30" y="284"/>
                </a:lnTo>
                <a:close/>
                <a:moveTo>
                  <a:pt x="237" y="110"/>
                </a:moveTo>
                <a:lnTo>
                  <a:pt x="237" y="110"/>
                </a:lnTo>
                <a:lnTo>
                  <a:pt x="237" y="108"/>
                </a:lnTo>
                <a:lnTo>
                  <a:pt x="237" y="108"/>
                </a:lnTo>
                <a:lnTo>
                  <a:pt x="237" y="108"/>
                </a:lnTo>
                <a:lnTo>
                  <a:pt x="237" y="108"/>
                </a:lnTo>
                <a:lnTo>
                  <a:pt x="237" y="110"/>
                </a:lnTo>
                <a:lnTo>
                  <a:pt x="237" y="110"/>
                </a:lnTo>
                <a:close/>
                <a:moveTo>
                  <a:pt x="33" y="127"/>
                </a:moveTo>
                <a:lnTo>
                  <a:pt x="33" y="127"/>
                </a:lnTo>
                <a:lnTo>
                  <a:pt x="34" y="127"/>
                </a:lnTo>
                <a:lnTo>
                  <a:pt x="34" y="127"/>
                </a:lnTo>
                <a:lnTo>
                  <a:pt x="33" y="125"/>
                </a:lnTo>
                <a:lnTo>
                  <a:pt x="33" y="125"/>
                </a:lnTo>
                <a:lnTo>
                  <a:pt x="33" y="125"/>
                </a:lnTo>
                <a:lnTo>
                  <a:pt x="33" y="125"/>
                </a:lnTo>
                <a:lnTo>
                  <a:pt x="33" y="127"/>
                </a:lnTo>
                <a:lnTo>
                  <a:pt x="33" y="127"/>
                </a:lnTo>
                <a:close/>
                <a:moveTo>
                  <a:pt x="65" y="320"/>
                </a:moveTo>
                <a:lnTo>
                  <a:pt x="65" y="320"/>
                </a:lnTo>
                <a:lnTo>
                  <a:pt x="67" y="318"/>
                </a:lnTo>
                <a:lnTo>
                  <a:pt x="67" y="318"/>
                </a:lnTo>
                <a:lnTo>
                  <a:pt x="67" y="318"/>
                </a:lnTo>
                <a:lnTo>
                  <a:pt x="65" y="320"/>
                </a:lnTo>
                <a:lnTo>
                  <a:pt x="65" y="320"/>
                </a:lnTo>
                <a:close/>
                <a:moveTo>
                  <a:pt x="94" y="26"/>
                </a:moveTo>
                <a:lnTo>
                  <a:pt x="94" y="26"/>
                </a:lnTo>
                <a:lnTo>
                  <a:pt x="95" y="24"/>
                </a:lnTo>
                <a:lnTo>
                  <a:pt x="95" y="24"/>
                </a:lnTo>
                <a:lnTo>
                  <a:pt x="94" y="24"/>
                </a:lnTo>
                <a:lnTo>
                  <a:pt x="94" y="26"/>
                </a:lnTo>
                <a:lnTo>
                  <a:pt x="94" y="26"/>
                </a:lnTo>
                <a:close/>
                <a:moveTo>
                  <a:pt x="17" y="129"/>
                </a:moveTo>
                <a:lnTo>
                  <a:pt x="17" y="129"/>
                </a:lnTo>
                <a:lnTo>
                  <a:pt x="17" y="131"/>
                </a:lnTo>
                <a:lnTo>
                  <a:pt x="17" y="131"/>
                </a:lnTo>
                <a:lnTo>
                  <a:pt x="17" y="129"/>
                </a:lnTo>
                <a:lnTo>
                  <a:pt x="17" y="129"/>
                </a:lnTo>
                <a:close/>
                <a:moveTo>
                  <a:pt x="209" y="151"/>
                </a:moveTo>
                <a:lnTo>
                  <a:pt x="209" y="151"/>
                </a:lnTo>
                <a:lnTo>
                  <a:pt x="210" y="152"/>
                </a:lnTo>
                <a:lnTo>
                  <a:pt x="210" y="152"/>
                </a:lnTo>
                <a:lnTo>
                  <a:pt x="209" y="151"/>
                </a:lnTo>
                <a:lnTo>
                  <a:pt x="209" y="151"/>
                </a:lnTo>
                <a:close/>
                <a:moveTo>
                  <a:pt x="91" y="205"/>
                </a:moveTo>
                <a:lnTo>
                  <a:pt x="91" y="205"/>
                </a:lnTo>
                <a:lnTo>
                  <a:pt x="91" y="205"/>
                </a:lnTo>
                <a:lnTo>
                  <a:pt x="91" y="205"/>
                </a:lnTo>
                <a:lnTo>
                  <a:pt x="91" y="206"/>
                </a:lnTo>
                <a:lnTo>
                  <a:pt x="91" y="206"/>
                </a:lnTo>
                <a:lnTo>
                  <a:pt x="91" y="205"/>
                </a:lnTo>
                <a:lnTo>
                  <a:pt x="91" y="205"/>
                </a:lnTo>
                <a:lnTo>
                  <a:pt x="91" y="205"/>
                </a:lnTo>
                <a:lnTo>
                  <a:pt x="91" y="205"/>
                </a:lnTo>
                <a:close/>
                <a:moveTo>
                  <a:pt x="230" y="131"/>
                </a:moveTo>
                <a:lnTo>
                  <a:pt x="230" y="131"/>
                </a:lnTo>
                <a:lnTo>
                  <a:pt x="230" y="132"/>
                </a:lnTo>
                <a:lnTo>
                  <a:pt x="230" y="132"/>
                </a:lnTo>
                <a:lnTo>
                  <a:pt x="230" y="131"/>
                </a:lnTo>
                <a:lnTo>
                  <a:pt x="230" y="131"/>
                </a:lnTo>
                <a:lnTo>
                  <a:pt x="230" y="131"/>
                </a:lnTo>
                <a:close/>
                <a:moveTo>
                  <a:pt x="65" y="78"/>
                </a:moveTo>
                <a:lnTo>
                  <a:pt x="65" y="78"/>
                </a:lnTo>
                <a:lnTo>
                  <a:pt x="65" y="78"/>
                </a:lnTo>
                <a:lnTo>
                  <a:pt x="65" y="78"/>
                </a:lnTo>
                <a:lnTo>
                  <a:pt x="67" y="77"/>
                </a:lnTo>
                <a:lnTo>
                  <a:pt x="67" y="77"/>
                </a:lnTo>
                <a:lnTo>
                  <a:pt x="65" y="77"/>
                </a:lnTo>
                <a:lnTo>
                  <a:pt x="65" y="78"/>
                </a:lnTo>
                <a:lnTo>
                  <a:pt x="65" y="78"/>
                </a:lnTo>
                <a:close/>
                <a:moveTo>
                  <a:pt x="230" y="138"/>
                </a:moveTo>
                <a:lnTo>
                  <a:pt x="230" y="138"/>
                </a:lnTo>
                <a:lnTo>
                  <a:pt x="230" y="138"/>
                </a:lnTo>
                <a:lnTo>
                  <a:pt x="230" y="138"/>
                </a:lnTo>
                <a:lnTo>
                  <a:pt x="230" y="139"/>
                </a:lnTo>
                <a:lnTo>
                  <a:pt x="230" y="139"/>
                </a:lnTo>
                <a:lnTo>
                  <a:pt x="230" y="138"/>
                </a:lnTo>
                <a:lnTo>
                  <a:pt x="230" y="138"/>
                </a:lnTo>
                <a:close/>
                <a:moveTo>
                  <a:pt x="114" y="252"/>
                </a:moveTo>
                <a:lnTo>
                  <a:pt x="114" y="252"/>
                </a:lnTo>
                <a:lnTo>
                  <a:pt x="114" y="253"/>
                </a:lnTo>
                <a:lnTo>
                  <a:pt x="114" y="253"/>
                </a:lnTo>
                <a:lnTo>
                  <a:pt x="114" y="252"/>
                </a:lnTo>
                <a:lnTo>
                  <a:pt x="114" y="252"/>
                </a:lnTo>
                <a:close/>
                <a:moveTo>
                  <a:pt x="64" y="88"/>
                </a:moveTo>
                <a:lnTo>
                  <a:pt x="64" y="88"/>
                </a:lnTo>
                <a:lnTo>
                  <a:pt x="65" y="87"/>
                </a:lnTo>
                <a:lnTo>
                  <a:pt x="65" y="87"/>
                </a:lnTo>
                <a:lnTo>
                  <a:pt x="65" y="87"/>
                </a:lnTo>
                <a:lnTo>
                  <a:pt x="64" y="88"/>
                </a:lnTo>
                <a:lnTo>
                  <a:pt x="64" y="88"/>
                </a:lnTo>
                <a:close/>
                <a:moveTo>
                  <a:pt x="85" y="338"/>
                </a:moveTo>
                <a:lnTo>
                  <a:pt x="85" y="338"/>
                </a:lnTo>
                <a:lnTo>
                  <a:pt x="84" y="337"/>
                </a:lnTo>
                <a:lnTo>
                  <a:pt x="84" y="337"/>
                </a:lnTo>
                <a:lnTo>
                  <a:pt x="84" y="338"/>
                </a:lnTo>
                <a:lnTo>
                  <a:pt x="85" y="338"/>
                </a:lnTo>
                <a:lnTo>
                  <a:pt x="85" y="338"/>
                </a:lnTo>
                <a:close/>
                <a:moveTo>
                  <a:pt x="217" y="46"/>
                </a:moveTo>
                <a:lnTo>
                  <a:pt x="217" y="46"/>
                </a:lnTo>
                <a:lnTo>
                  <a:pt x="219" y="46"/>
                </a:lnTo>
                <a:lnTo>
                  <a:pt x="219" y="46"/>
                </a:lnTo>
                <a:lnTo>
                  <a:pt x="217" y="46"/>
                </a:lnTo>
                <a:lnTo>
                  <a:pt x="217" y="46"/>
                </a:lnTo>
                <a:close/>
                <a:moveTo>
                  <a:pt x="61" y="306"/>
                </a:moveTo>
                <a:lnTo>
                  <a:pt x="61" y="306"/>
                </a:lnTo>
                <a:lnTo>
                  <a:pt x="61" y="306"/>
                </a:lnTo>
                <a:lnTo>
                  <a:pt x="61" y="306"/>
                </a:lnTo>
                <a:lnTo>
                  <a:pt x="62" y="306"/>
                </a:lnTo>
                <a:lnTo>
                  <a:pt x="62" y="306"/>
                </a:lnTo>
                <a:lnTo>
                  <a:pt x="61" y="306"/>
                </a:lnTo>
                <a:lnTo>
                  <a:pt x="61" y="306"/>
                </a:lnTo>
                <a:close/>
                <a:moveTo>
                  <a:pt x="78" y="209"/>
                </a:moveTo>
                <a:lnTo>
                  <a:pt x="78" y="209"/>
                </a:lnTo>
                <a:lnTo>
                  <a:pt x="79" y="210"/>
                </a:lnTo>
                <a:lnTo>
                  <a:pt x="79" y="210"/>
                </a:lnTo>
                <a:lnTo>
                  <a:pt x="79" y="209"/>
                </a:lnTo>
                <a:lnTo>
                  <a:pt x="79" y="209"/>
                </a:lnTo>
                <a:lnTo>
                  <a:pt x="78" y="209"/>
                </a:lnTo>
                <a:lnTo>
                  <a:pt x="78" y="209"/>
                </a:lnTo>
                <a:close/>
                <a:moveTo>
                  <a:pt x="232" y="122"/>
                </a:moveTo>
                <a:lnTo>
                  <a:pt x="232" y="122"/>
                </a:lnTo>
                <a:lnTo>
                  <a:pt x="232" y="122"/>
                </a:lnTo>
                <a:lnTo>
                  <a:pt x="232" y="122"/>
                </a:lnTo>
                <a:lnTo>
                  <a:pt x="232" y="121"/>
                </a:lnTo>
                <a:lnTo>
                  <a:pt x="232" y="121"/>
                </a:lnTo>
                <a:lnTo>
                  <a:pt x="232" y="121"/>
                </a:lnTo>
                <a:lnTo>
                  <a:pt x="232" y="121"/>
                </a:lnTo>
                <a:lnTo>
                  <a:pt x="232" y="122"/>
                </a:lnTo>
                <a:lnTo>
                  <a:pt x="232" y="122"/>
                </a:lnTo>
                <a:close/>
                <a:moveTo>
                  <a:pt x="268" y="205"/>
                </a:moveTo>
                <a:lnTo>
                  <a:pt x="268" y="205"/>
                </a:lnTo>
                <a:lnTo>
                  <a:pt x="268" y="205"/>
                </a:lnTo>
                <a:lnTo>
                  <a:pt x="268" y="203"/>
                </a:lnTo>
                <a:lnTo>
                  <a:pt x="268" y="203"/>
                </a:lnTo>
                <a:lnTo>
                  <a:pt x="268" y="205"/>
                </a:lnTo>
                <a:lnTo>
                  <a:pt x="268" y="205"/>
                </a:lnTo>
                <a:close/>
                <a:moveTo>
                  <a:pt x="264" y="252"/>
                </a:moveTo>
                <a:lnTo>
                  <a:pt x="264" y="252"/>
                </a:lnTo>
                <a:lnTo>
                  <a:pt x="263" y="252"/>
                </a:lnTo>
                <a:lnTo>
                  <a:pt x="263" y="252"/>
                </a:lnTo>
                <a:lnTo>
                  <a:pt x="263" y="252"/>
                </a:lnTo>
                <a:lnTo>
                  <a:pt x="264" y="252"/>
                </a:lnTo>
                <a:lnTo>
                  <a:pt x="264" y="252"/>
                </a:lnTo>
                <a:close/>
                <a:moveTo>
                  <a:pt x="62" y="107"/>
                </a:moveTo>
                <a:lnTo>
                  <a:pt x="62" y="107"/>
                </a:lnTo>
                <a:lnTo>
                  <a:pt x="62" y="105"/>
                </a:lnTo>
                <a:lnTo>
                  <a:pt x="62" y="105"/>
                </a:lnTo>
                <a:lnTo>
                  <a:pt x="62" y="105"/>
                </a:lnTo>
                <a:lnTo>
                  <a:pt x="62" y="107"/>
                </a:lnTo>
                <a:lnTo>
                  <a:pt x="62" y="107"/>
                </a:lnTo>
                <a:close/>
                <a:moveTo>
                  <a:pt x="203" y="31"/>
                </a:moveTo>
                <a:lnTo>
                  <a:pt x="203" y="31"/>
                </a:lnTo>
                <a:lnTo>
                  <a:pt x="203" y="33"/>
                </a:lnTo>
                <a:lnTo>
                  <a:pt x="205" y="31"/>
                </a:lnTo>
                <a:lnTo>
                  <a:pt x="205" y="31"/>
                </a:lnTo>
                <a:lnTo>
                  <a:pt x="205" y="31"/>
                </a:lnTo>
                <a:lnTo>
                  <a:pt x="203" y="31"/>
                </a:lnTo>
                <a:lnTo>
                  <a:pt x="203" y="31"/>
                </a:lnTo>
                <a:close/>
                <a:moveTo>
                  <a:pt x="230" y="98"/>
                </a:moveTo>
                <a:lnTo>
                  <a:pt x="230" y="98"/>
                </a:lnTo>
                <a:lnTo>
                  <a:pt x="229" y="98"/>
                </a:lnTo>
                <a:lnTo>
                  <a:pt x="229" y="100"/>
                </a:lnTo>
                <a:lnTo>
                  <a:pt x="229" y="100"/>
                </a:lnTo>
                <a:lnTo>
                  <a:pt x="230" y="98"/>
                </a:lnTo>
                <a:lnTo>
                  <a:pt x="230" y="98"/>
                </a:lnTo>
                <a:close/>
                <a:moveTo>
                  <a:pt x="88" y="41"/>
                </a:moveTo>
                <a:lnTo>
                  <a:pt x="88" y="41"/>
                </a:lnTo>
                <a:lnTo>
                  <a:pt x="88" y="41"/>
                </a:lnTo>
                <a:lnTo>
                  <a:pt x="88" y="41"/>
                </a:lnTo>
                <a:lnTo>
                  <a:pt x="88" y="43"/>
                </a:lnTo>
                <a:lnTo>
                  <a:pt x="88" y="43"/>
                </a:lnTo>
                <a:lnTo>
                  <a:pt x="88" y="43"/>
                </a:lnTo>
                <a:lnTo>
                  <a:pt x="88" y="43"/>
                </a:lnTo>
                <a:lnTo>
                  <a:pt x="88" y="41"/>
                </a:lnTo>
                <a:lnTo>
                  <a:pt x="88" y="41"/>
                </a:lnTo>
                <a:close/>
                <a:moveTo>
                  <a:pt x="52" y="256"/>
                </a:moveTo>
                <a:lnTo>
                  <a:pt x="52" y="256"/>
                </a:lnTo>
                <a:lnTo>
                  <a:pt x="54" y="259"/>
                </a:lnTo>
                <a:lnTo>
                  <a:pt x="54" y="259"/>
                </a:lnTo>
                <a:lnTo>
                  <a:pt x="52" y="256"/>
                </a:lnTo>
                <a:lnTo>
                  <a:pt x="52" y="256"/>
                </a:lnTo>
                <a:close/>
                <a:moveTo>
                  <a:pt x="264" y="233"/>
                </a:moveTo>
                <a:lnTo>
                  <a:pt x="264" y="233"/>
                </a:lnTo>
                <a:lnTo>
                  <a:pt x="266" y="233"/>
                </a:lnTo>
                <a:lnTo>
                  <a:pt x="266" y="233"/>
                </a:lnTo>
                <a:lnTo>
                  <a:pt x="266" y="232"/>
                </a:lnTo>
                <a:lnTo>
                  <a:pt x="266" y="232"/>
                </a:lnTo>
                <a:lnTo>
                  <a:pt x="266" y="232"/>
                </a:lnTo>
                <a:lnTo>
                  <a:pt x="266" y="232"/>
                </a:lnTo>
                <a:lnTo>
                  <a:pt x="264" y="233"/>
                </a:lnTo>
                <a:lnTo>
                  <a:pt x="264" y="233"/>
                </a:lnTo>
                <a:close/>
                <a:moveTo>
                  <a:pt x="183" y="50"/>
                </a:moveTo>
                <a:lnTo>
                  <a:pt x="183" y="50"/>
                </a:lnTo>
                <a:lnTo>
                  <a:pt x="183" y="48"/>
                </a:lnTo>
                <a:lnTo>
                  <a:pt x="183" y="48"/>
                </a:lnTo>
                <a:lnTo>
                  <a:pt x="183" y="50"/>
                </a:lnTo>
                <a:lnTo>
                  <a:pt x="183" y="50"/>
                </a:lnTo>
                <a:close/>
                <a:moveTo>
                  <a:pt x="206" y="48"/>
                </a:moveTo>
                <a:lnTo>
                  <a:pt x="206" y="48"/>
                </a:lnTo>
                <a:lnTo>
                  <a:pt x="205" y="48"/>
                </a:lnTo>
                <a:lnTo>
                  <a:pt x="205" y="50"/>
                </a:lnTo>
                <a:lnTo>
                  <a:pt x="205" y="50"/>
                </a:lnTo>
                <a:lnTo>
                  <a:pt x="206" y="48"/>
                </a:lnTo>
                <a:lnTo>
                  <a:pt x="206" y="48"/>
                </a:lnTo>
                <a:close/>
                <a:moveTo>
                  <a:pt x="172" y="164"/>
                </a:moveTo>
                <a:lnTo>
                  <a:pt x="172" y="164"/>
                </a:lnTo>
                <a:lnTo>
                  <a:pt x="173" y="164"/>
                </a:lnTo>
                <a:lnTo>
                  <a:pt x="173" y="164"/>
                </a:lnTo>
                <a:lnTo>
                  <a:pt x="173" y="164"/>
                </a:lnTo>
                <a:lnTo>
                  <a:pt x="172" y="164"/>
                </a:lnTo>
                <a:lnTo>
                  <a:pt x="172" y="164"/>
                </a:lnTo>
                <a:close/>
                <a:moveTo>
                  <a:pt x="74" y="172"/>
                </a:moveTo>
                <a:lnTo>
                  <a:pt x="74" y="172"/>
                </a:lnTo>
                <a:lnTo>
                  <a:pt x="74" y="174"/>
                </a:lnTo>
                <a:lnTo>
                  <a:pt x="74" y="174"/>
                </a:lnTo>
                <a:lnTo>
                  <a:pt x="74" y="172"/>
                </a:lnTo>
                <a:lnTo>
                  <a:pt x="74" y="172"/>
                </a:lnTo>
                <a:close/>
                <a:moveTo>
                  <a:pt x="205" y="58"/>
                </a:moveTo>
                <a:lnTo>
                  <a:pt x="205" y="58"/>
                </a:lnTo>
                <a:lnTo>
                  <a:pt x="205" y="57"/>
                </a:lnTo>
                <a:lnTo>
                  <a:pt x="203" y="57"/>
                </a:lnTo>
                <a:lnTo>
                  <a:pt x="203" y="57"/>
                </a:lnTo>
                <a:lnTo>
                  <a:pt x="205" y="58"/>
                </a:lnTo>
                <a:lnTo>
                  <a:pt x="205" y="58"/>
                </a:lnTo>
                <a:close/>
                <a:moveTo>
                  <a:pt x="37" y="58"/>
                </a:moveTo>
                <a:lnTo>
                  <a:pt x="37" y="58"/>
                </a:lnTo>
                <a:lnTo>
                  <a:pt x="37" y="58"/>
                </a:lnTo>
                <a:lnTo>
                  <a:pt x="37" y="58"/>
                </a:lnTo>
                <a:lnTo>
                  <a:pt x="37" y="60"/>
                </a:lnTo>
                <a:lnTo>
                  <a:pt x="37" y="60"/>
                </a:lnTo>
                <a:lnTo>
                  <a:pt x="37" y="60"/>
                </a:lnTo>
                <a:lnTo>
                  <a:pt x="37" y="60"/>
                </a:lnTo>
                <a:lnTo>
                  <a:pt x="37" y="58"/>
                </a:lnTo>
                <a:lnTo>
                  <a:pt x="37" y="58"/>
                </a:lnTo>
                <a:close/>
                <a:moveTo>
                  <a:pt x="74" y="47"/>
                </a:moveTo>
                <a:lnTo>
                  <a:pt x="74" y="47"/>
                </a:lnTo>
                <a:lnTo>
                  <a:pt x="74" y="47"/>
                </a:lnTo>
                <a:lnTo>
                  <a:pt x="74" y="47"/>
                </a:lnTo>
                <a:lnTo>
                  <a:pt x="74" y="46"/>
                </a:lnTo>
                <a:lnTo>
                  <a:pt x="74" y="46"/>
                </a:lnTo>
                <a:lnTo>
                  <a:pt x="74" y="46"/>
                </a:lnTo>
                <a:lnTo>
                  <a:pt x="74" y="46"/>
                </a:lnTo>
                <a:lnTo>
                  <a:pt x="74" y="47"/>
                </a:lnTo>
                <a:lnTo>
                  <a:pt x="74" y="47"/>
                </a:lnTo>
                <a:close/>
                <a:moveTo>
                  <a:pt x="109" y="4"/>
                </a:moveTo>
                <a:lnTo>
                  <a:pt x="109" y="4"/>
                </a:lnTo>
                <a:lnTo>
                  <a:pt x="109" y="4"/>
                </a:lnTo>
                <a:lnTo>
                  <a:pt x="109" y="4"/>
                </a:lnTo>
                <a:lnTo>
                  <a:pt x="108" y="4"/>
                </a:lnTo>
                <a:lnTo>
                  <a:pt x="108" y="4"/>
                </a:lnTo>
                <a:lnTo>
                  <a:pt x="108" y="6"/>
                </a:lnTo>
                <a:lnTo>
                  <a:pt x="108" y="6"/>
                </a:lnTo>
                <a:lnTo>
                  <a:pt x="109" y="4"/>
                </a:lnTo>
                <a:lnTo>
                  <a:pt x="109" y="4"/>
                </a:lnTo>
                <a:close/>
                <a:moveTo>
                  <a:pt x="55" y="230"/>
                </a:moveTo>
                <a:lnTo>
                  <a:pt x="55" y="230"/>
                </a:lnTo>
                <a:lnTo>
                  <a:pt x="54" y="232"/>
                </a:lnTo>
                <a:lnTo>
                  <a:pt x="54" y="232"/>
                </a:lnTo>
                <a:lnTo>
                  <a:pt x="54" y="232"/>
                </a:lnTo>
                <a:lnTo>
                  <a:pt x="55" y="230"/>
                </a:lnTo>
                <a:lnTo>
                  <a:pt x="55" y="230"/>
                </a:lnTo>
                <a:close/>
                <a:moveTo>
                  <a:pt x="244" y="166"/>
                </a:moveTo>
                <a:lnTo>
                  <a:pt x="244" y="166"/>
                </a:lnTo>
                <a:lnTo>
                  <a:pt x="243" y="168"/>
                </a:lnTo>
                <a:lnTo>
                  <a:pt x="243" y="168"/>
                </a:lnTo>
                <a:lnTo>
                  <a:pt x="244" y="166"/>
                </a:lnTo>
                <a:lnTo>
                  <a:pt x="244" y="166"/>
                </a:lnTo>
                <a:close/>
                <a:moveTo>
                  <a:pt x="91" y="215"/>
                </a:moveTo>
                <a:lnTo>
                  <a:pt x="91" y="215"/>
                </a:lnTo>
                <a:lnTo>
                  <a:pt x="91" y="213"/>
                </a:lnTo>
                <a:lnTo>
                  <a:pt x="91" y="213"/>
                </a:lnTo>
                <a:lnTo>
                  <a:pt x="91" y="215"/>
                </a:lnTo>
                <a:lnTo>
                  <a:pt x="91" y="215"/>
                </a:lnTo>
                <a:lnTo>
                  <a:pt x="91" y="215"/>
                </a:lnTo>
                <a:close/>
                <a:moveTo>
                  <a:pt x="72" y="316"/>
                </a:moveTo>
                <a:lnTo>
                  <a:pt x="72" y="316"/>
                </a:lnTo>
                <a:lnTo>
                  <a:pt x="72" y="316"/>
                </a:lnTo>
                <a:lnTo>
                  <a:pt x="72" y="316"/>
                </a:lnTo>
                <a:lnTo>
                  <a:pt x="72" y="317"/>
                </a:lnTo>
                <a:lnTo>
                  <a:pt x="72" y="317"/>
                </a:lnTo>
                <a:lnTo>
                  <a:pt x="72" y="316"/>
                </a:lnTo>
                <a:lnTo>
                  <a:pt x="72" y="316"/>
                </a:lnTo>
                <a:close/>
                <a:moveTo>
                  <a:pt x="43" y="131"/>
                </a:moveTo>
                <a:lnTo>
                  <a:pt x="43" y="131"/>
                </a:lnTo>
                <a:lnTo>
                  <a:pt x="44" y="129"/>
                </a:lnTo>
                <a:lnTo>
                  <a:pt x="44" y="129"/>
                </a:lnTo>
                <a:lnTo>
                  <a:pt x="43" y="131"/>
                </a:lnTo>
                <a:lnTo>
                  <a:pt x="43" y="131"/>
                </a:lnTo>
                <a:close/>
                <a:moveTo>
                  <a:pt x="38" y="260"/>
                </a:moveTo>
                <a:lnTo>
                  <a:pt x="38" y="260"/>
                </a:lnTo>
                <a:lnTo>
                  <a:pt x="38" y="260"/>
                </a:lnTo>
                <a:lnTo>
                  <a:pt x="38" y="260"/>
                </a:lnTo>
                <a:lnTo>
                  <a:pt x="38" y="262"/>
                </a:lnTo>
                <a:lnTo>
                  <a:pt x="38" y="262"/>
                </a:lnTo>
                <a:lnTo>
                  <a:pt x="38" y="260"/>
                </a:lnTo>
                <a:lnTo>
                  <a:pt x="38" y="260"/>
                </a:lnTo>
                <a:close/>
                <a:moveTo>
                  <a:pt x="67" y="193"/>
                </a:moveTo>
                <a:lnTo>
                  <a:pt x="67" y="193"/>
                </a:lnTo>
                <a:lnTo>
                  <a:pt x="68" y="193"/>
                </a:lnTo>
                <a:lnTo>
                  <a:pt x="67" y="192"/>
                </a:lnTo>
                <a:lnTo>
                  <a:pt x="67" y="192"/>
                </a:lnTo>
                <a:lnTo>
                  <a:pt x="67" y="193"/>
                </a:lnTo>
                <a:lnTo>
                  <a:pt x="67" y="193"/>
                </a:lnTo>
                <a:close/>
                <a:moveTo>
                  <a:pt x="33" y="131"/>
                </a:moveTo>
                <a:lnTo>
                  <a:pt x="33" y="131"/>
                </a:lnTo>
                <a:lnTo>
                  <a:pt x="33" y="128"/>
                </a:lnTo>
                <a:lnTo>
                  <a:pt x="33" y="128"/>
                </a:lnTo>
                <a:lnTo>
                  <a:pt x="33" y="131"/>
                </a:lnTo>
                <a:lnTo>
                  <a:pt x="33" y="131"/>
                </a:lnTo>
                <a:close/>
                <a:moveTo>
                  <a:pt x="246" y="185"/>
                </a:moveTo>
                <a:lnTo>
                  <a:pt x="246" y="185"/>
                </a:lnTo>
                <a:lnTo>
                  <a:pt x="246" y="185"/>
                </a:lnTo>
                <a:lnTo>
                  <a:pt x="246" y="185"/>
                </a:lnTo>
                <a:lnTo>
                  <a:pt x="247" y="183"/>
                </a:lnTo>
                <a:lnTo>
                  <a:pt x="247" y="183"/>
                </a:lnTo>
                <a:lnTo>
                  <a:pt x="247" y="183"/>
                </a:lnTo>
                <a:lnTo>
                  <a:pt x="247" y="183"/>
                </a:lnTo>
                <a:lnTo>
                  <a:pt x="246" y="185"/>
                </a:lnTo>
                <a:lnTo>
                  <a:pt x="246" y="185"/>
                </a:lnTo>
                <a:close/>
                <a:moveTo>
                  <a:pt x="240" y="148"/>
                </a:moveTo>
                <a:lnTo>
                  <a:pt x="240" y="148"/>
                </a:lnTo>
                <a:lnTo>
                  <a:pt x="239" y="149"/>
                </a:lnTo>
                <a:lnTo>
                  <a:pt x="239" y="149"/>
                </a:lnTo>
                <a:lnTo>
                  <a:pt x="240" y="148"/>
                </a:lnTo>
                <a:lnTo>
                  <a:pt x="240" y="148"/>
                </a:lnTo>
                <a:close/>
                <a:moveTo>
                  <a:pt x="169" y="162"/>
                </a:moveTo>
                <a:lnTo>
                  <a:pt x="169" y="162"/>
                </a:lnTo>
                <a:lnTo>
                  <a:pt x="170" y="161"/>
                </a:lnTo>
                <a:lnTo>
                  <a:pt x="170" y="161"/>
                </a:lnTo>
                <a:lnTo>
                  <a:pt x="169" y="162"/>
                </a:lnTo>
                <a:lnTo>
                  <a:pt x="169" y="162"/>
                </a:lnTo>
                <a:lnTo>
                  <a:pt x="169" y="162"/>
                </a:lnTo>
                <a:close/>
                <a:moveTo>
                  <a:pt x="250" y="293"/>
                </a:moveTo>
                <a:lnTo>
                  <a:pt x="250" y="293"/>
                </a:lnTo>
                <a:lnTo>
                  <a:pt x="249" y="293"/>
                </a:lnTo>
                <a:lnTo>
                  <a:pt x="249" y="293"/>
                </a:lnTo>
                <a:lnTo>
                  <a:pt x="250" y="293"/>
                </a:lnTo>
                <a:lnTo>
                  <a:pt x="250" y="293"/>
                </a:lnTo>
                <a:lnTo>
                  <a:pt x="250" y="293"/>
                </a:lnTo>
                <a:close/>
                <a:moveTo>
                  <a:pt x="84" y="73"/>
                </a:moveTo>
                <a:lnTo>
                  <a:pt x="84" y="73"/>
                </a:lnTo>
                <a:lnTo>
                  <a:pt x="84" y="73"/>
                </a:lnTo>
                <a:lnTo>
                  <a:pt x="84" y="73"/>
                </a:lnTo>
                <a:lnTo>
                  <a:pt x="84" y="71"/>
                </a:lnTo>
                <a:lnTo>
                  <a:pt x="84" y="71"/>
                </a:lnTo>
                <a:lnTo>
                  <a:pt x="84" y="73"/>
                </a:lnTo>
                <a:lnTo>
                  <a:pt x="84" y="73"/>
                </a:lnTo>
                <a:close/>
                <a:moveTo>
                  <a:pt x="84" y="311"/>
                </a:moveTo>
                <a:lnTo>
                  <a:pt x="84" y="311"/>
                </a:lnTo>
                <a:lnTo>
                  <a:pt x="84" y="311"/>
                </a:lnTo>
                <a:lnTo>
                  <a:pt x="84" y="311"/>
                </a:lnTo>
                <a:lnTo>
                  <a:pt x="85" y="311"/>
                </a:lnTo>
                <a:lnTo>
                  <a:pt x="85" y="311"/>
                </a:lnTo>
                <a:lnTo>
                  <a:pt x="84" y="311"/>
                </a:lnTo>
                <a:lnTo>
                  <a:pt x="84" y="311"/>
                </a:lnTo>
                <a:close/>
                <a:moveTo>
                  <a:pt x="115" y="324"/>
                </a:moveTo>
                <a:lnTo>
                  <a:pt x="115" y="324"/>
                </a:lnTo>
                <a:lnTo>
                  <a:pt x="115" y="323"/>
                </a:lnTo>
                <a:lnTo>
                  <a:pt x="115" y="323"/>
                </a:lnTo>
                <a:lnTo>
                  <a:pt x="114" y="323"/>
                </a:lnTo>
                <a:lnTo>
                  <a:pt x="114" y="323"/>
                </a:lnTo>
                <a:lnTo>
                  <a:pt x="114" y="324"/>
                </a:lnTo>
                <a:lnTo>
                  <a:pt x="114" y="324"/>
                </a:lnTo>
                <a:lnTo>
                  <a:pt x="115" y="324"/>
                </a:lnTo>
                <a:lnTo>
                  <a:pt x="115" y="324"/>
                </a:lnTo>
                <a:close/>
                <a:moveTo>
                  <a:pt x="253" y="66"/>
                </a:moveTo>
                <a:lnTo>
                  <a:pt x="253" y="66"/>
                </a:lnTo>
                <a:lnTo>
                  <a:pt x="253" y="66"/>
                </a:lnTo>
                <a:lnTo>
                  <a:pt x="253" y="66"/>
                </a:lnTo>
                <a:lnTo>
                  <a:pt x="254" y="67"/>
                </a:lnTo>
                <a:lnTo>
                  <a:pt x="254" y="67"/>
                </a:lnTo>
                <a:lnTo>
                  <a:pt x="254" y="66"/>
                </a:lnTo>
                <a:lnTo>
                  <a:pt x="254" y="66"/>
                </a:lnTo>
                <a:lnTo>
                  <a:pt x="253" y="66"/>
                </a:lnTo>
                <a:lnTo>
                  <a:pt x="253" y="66"/>
                </a:lnTo>
                <a:close/>
                <a:moveTo>
                  <a:pt x="217" y="66"/>
                </a:moveTo>
                <a:lnTo>
                  <a:pt x="217" y="66"/>
                </a:lnTo>
                <a:lnTo>
                  <a:pt x="217" y="66"/>
                </a:lnTo>
                <a:lnTo>
                  <a:pt x="217" y="66"/>
                </a:lnTo>
                <a:lnTo>
                  <a:pt x="217" y="64"/>
                </a:lnTo>
                <a:lnTo>
                  <a:pt x="217" y="64"/>
                </a:lnTo>
                <a:lnTo>
                  <a:pt x="217" y="66"/>
                </a:lnTo>
                <a:lnTo>
                  <a:pt x="217" y="66"/>
                </a:lnTo>
                <a:close/>
                <a:moveTo>
                  <a:pt x="17" y="127"/>
                </a:moveTo>
                <a:lnTo>
                  <a:pt x="17" y="127"/>
                </a:lnTo>
                <a:lnTo>
                  <a:pt x="17" y="127"/>
                </a:lnTo>
                <a:lnTo>
                  <a:pt x="17" y="127"/>
                </a:lnTo>
                <a:lnTo>
                  <a:pt x="17" y="125"/>
                </a:lnTo>
                <a:lnTo>
                  <a:pt x="17" y="125"/>
                </a:lnTo>
                <a:lnTo>
                  <a:pt x="17" y="127"/>
                </a:lnTo>
                <a:lnTo>
                  <a:pt x="17" y="127"/>
                </a:lnTo>
                <a:close/>
                <a:moveTo>
                  <a:pt x="79" y="213"/>
                </a:moveTo>
                <a:lnTo>
                  <a:pt x="79" y="213"/>
                </a:lnTo>
                <a:lnTo>
                  <a:pt x="81" y="213"/>
                </a:lnTo>
                <a:lnTo>
                  <a:pt x="81" y="213"/>
                </a:lnTo>
                <a:lnTo>
                  <a:pt x="79" y="213"/>
                </a:lnTo>
                <a:lnTo>
                  <a:pt x="79" y="213"/>
                </a:lnTo>
                <a:lnTo>
                  <a:pt x="79" y="213"/>
                </a:lnTo>
                <a:lnTo>
                  <a:pt x="79" y="213"/>
                </a:lnTo>
                <a:lnTo>
                  <a:pt x="79" y="213"/>
                </a:lnTo>
                <a:lnTo>
                  <a:pt x="79" y="213"/>
                </a:lnTo>
                <a:close/>
                <a:moveTo>
                  <a:pt x="273" y="220"/>
                </a:moveTo>
                <a:lnTo>
                  <a:pt x="273" y="220"/>
                </a:lnTo>
                <a:lnTo>
                  <a:pt x="273" y="219"/>
                </a:lnTo>
                <a:lnTo>
                  <a:pt x="273" y="219"/>
                </a:lnTo>
                <a:lnTo>
                  <a:pt x="273" y="219"/>
                </a:lnTo>
                <a:lnTo>
                  <a:pt x="273" y="220"/>
                </a:lnTo>
                <a:lnTo>
                  <a:pt x="273" y="220"/>
                </a:lnTo>
                <a:close/>
                <a:moveTo>
                  <a:pt x="24" y="228"/>
                </a:moveTo>
                <a:lnTo>
                  <a:pt x="24" y="228"/>
                </a:lnTo>
                <a:lnTo>
                  <a:pt x="24" y="229"/>
                </a:lnTo>
                <a:lnTo>
                  <a:pt x="24" y="229"/>
                </a:lnTo>
                <a:lnTo>
                  <a:pt x="24" y="228"/>
                </a:lnTo>
                <a:lnTo>
                  <a:pt x="24" y="228"/>
                </a:lnTo>
                <a:close/>
                <a:moveTo>
                  <a:pt x="43" y="272"/>
                </a:moveTo>
                <a:lnTo>
                  <a:pt x="43" y="272"/>
                </a:lnTo>
                <a:lnTo>
                  <a:pt x="43" y="272"/>
                </a:lnTo>
                <a:lnTo>
                  <a:pt x="43" y="272"/>
                </a:lnTo>
                <a:lnTo>
                  <a:pt x="43" y="273"/>
                </a:lnTo>
                <a:lnTo>
                  <a:pt x="43" y="273"/>
                </a:lnTo>
                <a:lnTo>
                  <a:pt x="43" y="273"/>
                </a:lnTo>
                <a:lnTo>
                  <a:pt x="43" y="272"/>
                </a:lnTo>
                <a:lnTo>
                  <a:pt x="43" y="272"/>
                </a:lnTo>
                <a:close/>
                <a:moveTo>
                  <a:pt x="266" y="262"/>
                </a:moveTo>
                <a:lnTo>
                  <a:pt x="266" y="262"/>
                </a:lnTo>
                <a:lnTo>
                  <a:pt x="266" y="262"/>
                </a:lnTo>
                <a:lnTo>
                  <a:pt x="266" y="262"/>
                </a:lnTo>
                <a:lnTo>
                  <a:pt x="266" y="260"/>
                </a:lnTo>
                <a:lnTo>
                  <a:pt x="266" y="260"/>
                </a:lnTo>
                <a:lnTo>
                  <a:pt x="266" y="260"/>
                </a:lnTo>
                <a:lnTo>
                  <a:pt x="266" y="260"/>
                </a:lnTo>
                <a:lnTo>
                  <a:pt x="266" y="262"/>
                </a:lnTo>
                <a:lnTo>
                  <a:pt x="266" y="262"/>
                </a:lnTo>
                <a:close/>
                <a:moveTo>
                  <a:pt x="264" y="172"/>
                </a:moveTo>
                <a:lnTo>
                  <a:pt x="264" y="172"/>
                </a:lnTo>
                <a:lnTo>
                  <a:pt x="264" y="174"/>
                </a:lnTo>
                <a:lnTo>
                  <a:pt x="264" y="174"/>
                </a:lnTo>
                <a:lnTo>
                  <a:pt x="264" y="172"/>
                </a:lnTo>
                <a:lnTo>
                  <a:pt x="264" y="172"/>
                </a:lnTo>
                <a:close/>
                <a:moveTo>
                  <a:pt x="240" y="195"/>
                </a:moveTo>
                <a:lnTo>
                  <a:pt x="240" y="195"/>
                </a:lnTo>
                <a:lnTo>
                  <a:pt x="239" y="195"/>
                </a:lnTo>
                <a:lnTo>
                  <a:pt x="239" y="195"/>
                </a:lnTo>
                <a:lnTo>
                  <a:pt x="239" y="195"/>
                </a:lnTo>
                <a:lnTo>
                  <a:pt x="240" y="195"/>
                </a:lnTo>
                <a:lnTo>
                  <a:pt x="240" y="195"/>
                </a:lnTo>
                <a:close/>
                <a:moveTo>
                  <a:pt x="199" y="330"/>
                </a:moveTo>
                <a:lnTo>
                  <a:pt x="199" y="330"/>
                </a:lnTo>
                <a:lnTo>
                  <a:pt x="199" y="330"/>
                </a:lnTo>
                <a:lnTo>
                  <a:pt x="199" y="330"/>
                </a:lnTo>
                <a:lnTo>
                  <a:pt x="199" y="330"/>
                </a:lnTo>
                <a:lnTo>
                  <a:pt x="199" y="330"/>
                </a:lnTo>
                <a:lnTo>
                  <a:pt x="199" y="330"/>
                </a:lnTo>
                <a:lnTo>
                  <a:pt x="199" y="330"/>
                </a:lnTo>
                <a:close/>
                <a:moveTo>
                  <a:pt x="186" y="46"/>
                </a:moveTo>
                <a:lnTo>
                  <a:pt x="186" y="46"/>
                </a:lnTo>
                <a:lnTo>
                  <a:pt x="185" y="47"/>
                </a:lnTo>
                <a:lnTo>
                  <a:pt x="185" y="47"/>
                </a:lnTo>
                <a:lnTo>
                  <a:pt x="186" y="46"/>
                </a:lnTo>
                <a:lnTo>
                  <a:pt x="186" y="46"/>
                </a:lnTo>
                <a:lnTo>
                  <a:pt x="186" y="46"/>
                </a:lnTo>
                <a:close/>
                <a:moveTo>
                  <a:pt x="67" y="222"/>
                </a:moveTo>
                <a:lnTo>
                  <a:pt x="67" y="222"/>
                </a:lnTo>
                <a:lnTo>
                  <a:pt x="67" y="222"/>
                </a:lnTo>
                <a:lnTo>
                  <a:pt x="67" y="222"/>
                </a:lnTo>
                <a:lnTo>
                  <a:pt x="65" y="222"/>
                </a:lnTo>
                <a:lnTo>
                  <a:pt x="65" y="222"/>
                </a:lnTo>
                <a:lnTo>
                  <a:pt x="65" y="222"/>
                </a:lnTo>
                <a:lnTo>
                  <a:pt x="65" y="222"/>
                </a:lnTo>
                <a:lnTo>
                  <a:pt x="67" y="222"/>
                </a:lnTo>
                <a:lnTo>
                  <a:pt x="67" y="222"/>
                </a:lnTo>
                <a:close/>
                <a:moveTo>
                  <a:pt x="175" y="314"/>
                </a:moveTo>
                <a:lnTo>
                  <a:pt x="175" y="314"/>
                </a:lnTo>
                <a:lnTo>
                  <a:pt x="175" y="313"/>
                </a:lnTo>
                <a:lnTo>
                  <a:pt x="175" y="313"/>
                </a:lnTo>
                <a:lnTo>
                  <a:pt x="175" y="314"/>
                </a:lnTo>
                <a:lnTo>
                  <a:pt x="175" y="314"/>
                </a:lnTo>
                <a:close/>
                <a:moveTo>
                  <a:pt x="251" y="128"/>
                </a:moveTo>
                <a:lnTo>
                  <a:pt x="251" y="128"/>
                </a:lnTo>
                <a:lnTo>
                  <a:pt x="251" y="128"/>
                </a:lnTo>
                <a:lnTo>
                  <a:pt x="251" y="128"/>
                </a:lnTo>
                <a:lnTo>
                  <a:pt x="251" y="128"/>
                </a:lnTo>
                <a:lnTo>
                  <a:pt x="251" y="128"/>
                </a:lnTo>
                <a:lnTo>
                  <a:pt x="251" y="128"/>
                </a:lnTo>
                <a:close/>
                <a:moveTo>
                  <a:pt x="223" y="314"/>
                </a:moveTo>
                <a:lnTo>
                  <a:pt x="223" y="314"/>
                </a:lnTo>
                <a:lnTo>
                  <a:pt x="223" y="314"/>
                </a:lnTo>
                <a:lnTo>
                  <a:pt x="223" y="314"/>
                </a:lnTo>
                <a:lnTo>
                  <a:pt x="223" y="314"/>
                </a:lnTo>
                <a:lnTo>
                  <a:pt x="223" y="314"/>
                </a:lnTo>
                <a:lnTo>
                  <a:pt x="223" y="314"/>
                </a:lnTo>
                <a:lnTo>
                  <a:pt x="223" y="314"/>
                </a:lnTo>
                <a:lnTo>
                  <a:pt x="223" y="314"/>
                </a:lnTo>
                <a:lnTo>
                  <a:pt x="223" y="314"/>
                </a:lnTo>
                <a:close/>
                <a:moveTo>
                  <a:pt x="234" y="110"/>
                </a:moveTo>
                <a:lnTo>
                  <a:pt x="234" y="110"/>
                </a:lnTo>
                <a:lnTo>
                  <a:pt x="234" y="110"/>
                </a:lnTo>
                <a:lnTo>
                  <a:pt x="234" y="110"/>
                </a:lnTo>
                <a:lnTo>
                  <a:pt x="234" y="110"/>
                </a:lnTo>
                <a:lnTo>
                  <a:pt x="234" y="110"/>
                </a:lnTo>
                <a:lnTo>
                  <a:pt x="234" y="110"/>
                </a:lnTo>
                <a:close/>
                <a:moveTo>
                  <a:pt x="236" y="318"/>
                </a:moveTo>
                <a:lnTo>
                  <a:pt x="236" y="318"/>
                </a:lnTo>
                <a:lnTo>
                  <a:pt x="236" y="318"/>
                </a:lnTo>
                <a:lnTo>
                  <a:pt x="236" y="318"/>
                </a:lnTo>
                <a:lnTo>
                  <a:pt x="237" y="317"/>
                </a:lnTo>
                <a:lnTo>
                  <a:pt x="237" y="317"/>
                </a:lnTo>
                <a:lnTo>
                  <a:pt x="236" y="318"/>
                </a:lnTo>
                <a:lnTo>
                  <a:pt x="236" y="318"/>
                </a:lnTo>
                <a:close/>
                <a:moveTo>
                  <a:pt x="240" y="182"/>
                </a:moveTo>
                <a:lnTo>
                  <a:pt x="240" y="182"/>
                </a:lnTo>
                <a:lnTo>
                  <a:pt x="241" y="181"/>
                </a:lnTo>
                <a:lnTo>
                  <a:pt x="241" y="181"/>
                </a:lnTo>
                <a:lnTo>
                  <a:pt x="240" y="182"/>
                </a:lnTo>
                <a:lnTo>
                  <a:pt x="240" y="182"/>
                </a:lnTo>
                <a:close/>
                <a:moveTo>
                  <a:pt x="206" y="175"/>
                </a:moveTo>
                <a:lnTo>
                  <a:pt x="206" y="175"/>
                </a:lnTo>
                <a:lnTo>
                  <a:pt x="206" y="175"/>
                </a:lnTo>
                <a:lnTo>
                  <a:pt x="206" y="175"/>
                </a:lnTo>
                <a:lnTo>
                  <a:pt x="206" y="175"/>
                </a:lnTo>
                <a:lnTo>
                  <a:pt x="206" y="175"/>
                </a:lnTo>
                <a:close/>
                <a:moveTo>
                  <a:pt x="82" y="196"/>
                </a:moveTo>
                <a:lnTo>
                  <a:pt x="82" y="196"/>
                </a:lnTo>
                <a:lnTo>
                  <a:pt x="82" y="196"/>
                </a:lnTo>
                <a:lnTo>
                  <a:pt x="82" y="196"/>
                </a:lnTo>
                <a:lnTo>
                  <a:pt x="81" y="198"/>
                </a:lnTo>
                <a:lnTo>
                  <a:pt x="82" y="198"/>
                </a:lnTo>
                <a:lnTo>
                  <a:pt x="82" y="198"/>
                </a:lnTo>
                <a:lnTo>
                  <a:pt x="82" y="196"/>
                </a:lnTo>
                <a:lnTo>
                  <a:pt x="82" y="196"/>
                </a:lnTo>
                <a:close/>
                <a:moveTo>
                  <a:pt x="240" y="198"/>
                </a:moveTo>
                <a:lnTo>
                  <a:pt x="240" y="198"/>
                </a:lnTo>
                <a:lnTo>
                  <a:pt x="241" y="198"/>
                </a:lnTo>
                <a:lnTo>
                  <a:pt x="241" y="196"/>
                </a:lnTo>
                <a:lnTo>
                  <a:pt x="241" y="196"/>
                </a:lnTo>
                <a:lnTo>
                  <a:pt x="240" y="198"/>
                </a:lnTo>
                <a:lnTo>
                  <a:pt x="240" y="198"/>
                </a:lnTo>
                <a:close/>
                <a:moveTo>
                  <a:pt x="21" y="208"/>
                </a:moveTo>
                <a:lnTo>
                  <a:pt x="21" y="208"/>
                </a:lnTo>
                <a:lnTo>
                  <a:pt x="21" y="208"/>
                </a:lnTo>
                <a:lnTo>
                  <a:pt x="21" y="208"/>
                </a:lnTo>
                <a:lnTo>
                  <a:pt x="20" y="209"/>
                </a:lnTo>
                <a:lnTo>
                  <a:pt x="20" y="209"/>
                </a:lnTo>
                <a:lnTo>
                  <a:pt x="20" y="209"/>
                </a:lnTo>
                <a:lnTo>
                  <a:pt x="20" y="209"/>
                </a:lnTo>
                <a:lnTo>
                  <a:pt x="21" y="208"/>
                </a:lnTo>
                <a:lnTo>
                  <a:pt x="21" y="208"/>
                </a:lnTo>
                <a:close/>
                <a:moveTo>
                  <a:pt x="105" y="50"/>
                </a:moveTo>
                <a:lnTo>
                  <a:pt x="105" y="50"/>
                </a:lnTo>
                <a:lnTo>
                  <a:pt x="106" y="50"/>
                </a:lnTo>
                <a:lnTo>
                  <a:pt x="106" y="50"/>
                </a:lnTo>
                <a:lnTo>
                  <a:pt x="106" y="50"/>
                </a:lnTo>
                <a:lnTo>
                  <a:pt x="105" y="50"/>
                </a:lnTo>
                <a:lnTo>
                  <a:pt x="105" y="50"/>
                </a:lnTo>
                <a:close/>
                <a:moveTo>
                  <a:pt x="57" y="220"/>
                </a:moveTo>
                <a:lnTo>
                  <a:pt x="57" y="220"/>
                </a:lnTo>
                <a:lnTo>
                  <a:pt x="55" y="220"/>
                </a:lnTo>
                <a:lnTo>
                  <a:pt x="55" y="220"/>
                </a:lnTo>
                <a:lnTo>
                  <a:pt x="55" y="220"/>
                </a:lnTo>
                <a:lnTo>
                  <a:pt x="57" y="220"/>
                </a:lnTo>
                <a:lnTo>
                  <a:pt x="57" y="220"/>
                </a:lnTo>
                <a:close/>
                <a:moveTo>
                  <a:pt x="108" y="219"/>
                </a:moveTo>
                <a:lnTo>
                  <a:pt x="108" y="219"/>
                </a:lnTo>
                <a:lnTo>
                  <a:pt x="108" y="219"/>
                </a:lnTo>
                <a:lnTo>
                  <a:pt x="108" y="219"/>
                </a:lnTo>
                <a:lnTo>
                  <a:pt x="108" y="219"/>
                </a:lnTo>
                <a:lnTo>
                  <a:pt x="108" y="219"/>
                </a:lnTo>
                <a:lnTo>
                  <a:pt x="106" y="219"/>
                </a:lnTo>
                <a:lnTo>
                  <a:pt x="106" y="219"/>
                </a:lnTo>
                <a:lnTo>
                  <a:pt x="108" y="219"/>
                </a:lnTo>
                <a:lnTo>
                  <a:pt x="108" y="219"/>
                </a:lnTo>
                <a:close/>
                <a:moveTo>
                  <a:pt x="105" y="27"/>
                </a:moveTo>
                <a:lnTo>
                  <a:pt x="105" y="27"/>
                </a:lnTo>
                <a:lnTo>
                  <a:pt x="105" y="27"/>
                </a:lnTo>
                <a:lnTo>
                  <a:pt x="105" y="27"/>
                </a:lnTo>
                <a:lnTo>
                  <a:pt x="104" y="29"/>
                </a:lnTo>
                <a:lnTo>
                  <a:pt x="104" y="29"/>
                </a:lnTo>
                <a:lnTo>
                  <a:pt x="105" y="29"/>
                </a:lnTo>
                <a:lnTo>
                  <a:pt x="105" y="29"/>
                </a:lnTo>
                <a:lnTo>
                  <a:pt x="105" y="27"/>
                </a:lnTo>
                <a:lnTo>
                  <a:pt x="105" y="27"/>
                </a:lnTo>
                <a:close/>
                <a:moveTo>
                  <a:pt x="28" y="213"/>
                </a:moveTo>
                <a:lnTo>
                  <a:pt x="28" y="213"/>
                </a:lnTo>
                <a:lnTo>
                  <a:pt x="28" y="213"/>
                </a:lnTo>
                <a:lnTo>
                  <a:pt x="28" y="213"/>
                </a:lnTo>
                <a:lnTo>
                  <a:pt x="28" y="215"/>
                </a:lnTo>
                <a:lnTo>
                  <a:pt x="28" y="215"/>
                </a:lnTo>
                <a:lnTo>
                  <a:pt x="28" y="215"/>
                </a:lnTo>
                <a:lnTo>
                  <a:pt x="28" y="215"/>
                </a:lnTo>
                <a:lnTo>
                  <a:pt x="28" y="213"/>
                </a:lnTo>
                <a:lnTo>
                  <a:pt x="28" y="213"/>
                </a:lnTo>
                <a:close/>
                <a:moveTo>
                  <a:pt x="38" y="108"/>
                </a:moveTo>
                <a:lnTo>
                  <a:pt x="38" y="108"/>
                </a:lnTo>
                <a:lnTo>
                  <a:pt x="38" y="110"/>
                </a:lnTo>
                <a:lnTo>
                  <a:pt x="38" y="110"/>
                </a:lnTo>
                <a:lnTo>
                  <a:pt x="38" y="108"/>
                </a:lnTo>
                <a:lnTo>
                  <a:pt x="38" y="108"/>
                </a:lnTo>
                <a:close/>
                <a:moveTo>
                  <a:pt x="237" y="117"/>
                </a:moveTo>
                <a:lnTo>
                  <a:pt x="237" y="117"/>
                </a:lnTo>
                <a:lnTo>
                  <a:pt x="237" y="117"/>
                </a:lnTo>
                <a:lnTo>
                  <a:pt x="237" y="117"/>
                </a:lnTo>
                <a:lnTo>
                  <a:pt x="237" y="115"/>
                </a:lnTo>
                <a:lnTo>
                  <a:pt x="237" y="115"/>
                </a:lnTo>
                <a:lnTo>
                  <a:pt x="237" y="115"/>
                </a:lnTo>
                <a:lnTo>
                  <a:pt x="237" y="115"/>
                </a:lnTo>
                <a:lnTo>
                  <a:pt x="237" y="117"/>
                </a:lnTo>
                <a:lnTo>
                  <a:pt x="237" y="117"/>
                </a:lnTo>
                <a:close/>
                <a:moveTo>
                  <a:pt x="217" y="56"/>
                </a:moveTo>
                <a:lnTo>
                  <a:pt x="217" y="56"/>
                </a:lnTo>
                <a:lnTo>
                  <a:pt x="217" y="57"/>
                </a:lnTo>
                <a:lnTo>
                  <a:pt x="217" y="57"/>
                </a:lnTo>
                <a:lnTo>
                  <a:pt x="217" y="57"/>
                </a:lnTo>
                <a:lnTo>
                  <a:pt x="217" y="57"/>
                </a:lnTo>
                <a:lnTo>
                  <a:pt x="219" y="57"/>
                </a:lnTo>
                <a:lnTo>
                  <a:pt x="219" y="57"/>
                </a:lnTo>
                <a:lnTo>
                  <a:pt x="217" y="56"/>
                </a:lnTo>
                <a:lnTo>
                  <a:pt x="217" y="56"/>
                </a:lnTo>
                <a:close/>
                <a:moveTo>
                  <a:pt x="109" y="347"/>
                </a:moveTo>
                <a:lnTo>
                  <a:pt x="109" y="347"/>
                </a:lnTo>
                <a:lnTo>
                  <a:pt x="108" y="347"/>
                </a:lnTo>
                <a:lnTo>
                  <a:pt x="108" y="347"/>
                </a:lnTo>
                <a:lnTo>
                  <a:pt x="109" y="347"/>
                </a:lnTo>
                <a:lnTo>
                  <a:pt x="109" y="347"/>
                </a:lnTo>
                <a:close/>
                <a:moveTo>
                  <a:pt x="38" y="250"/>
                </a:moveTo>
                <a:lnTo>
                  <a:pt x="38" y="250"/>
                </a:lnTo>
                <a:lnTo>
                  <a:pt x="38" y="250"/>
                </a:lnTo>
                <a:lnTo>
                  <a:pt x="38" y="250"/>
                </a:lnTo>
                <a:lnTo>
                  <a:pt x="38" y="252"/>
                </a:lnTo>
                <a:lnTo>
                  <a:pt x="38" y="252"/>
                </a:lnTo>
                <a:lnTo>
                  <a:pt x="38" y="250"/>
                </a:lnTo>
                <a:lnTo>
                  <a:pt x="38" y="250"/>
                </a:lnTo>
                <a:close/>
                <a:moveTo>
                  <a:pt x="237" y="105"/>
                </a:moveTo>
                <a:lnTo>
                  <a:pt x="237" y="105"/>
                </a:lnTo>
                <a:lnTo>
                  <a:pt x="237" y="105"/>
                </a:lnTo>
                <a:lnTo>
                  <a:pt x="237" y="105"/>
                </a:lnTo>
                <a:lnTo>
                  <a:pt x="239" y="104"/>
                </a:lnTo>
                <a:lnTo>
                  <a:pt x="239" y="104"/>
                </a:lnTo>
                <a:lnTo>
                  <a:pt x="237" y="105"/>
                </a:lnTo>
                <a:lnTo>
                  <a:pt x="237" y="105"/>
                </a:lnTo>
                <a:close/>
                <a:moveTo>
                  <a:pt x="247" y="193"/>
                </a:moveTo>
                <a:lnTo>
                  <a:pt x="247" y="193"/>
                </a:lnTo>
                <a:lnTo>
                  <a:pt x="249" y="193"/>
                </a:lnTo>
                <a:lnTo>
                  <a:pt x="249" y="192"/>
                </a:lnTo>
                <a:lnTo>
                  <a:pt x="249" y="192"/>
                </a:lnTo>
                <a:lnTo>
                  <a:pt x="247" y="193"/>
                </a:lnTo>
                <a:lnTo>
                  <a:pt x="247" y="193"/>
                </a:lnTo>
                <a:close/>
                <a:moveTo>
                  <a:pt x="16" y="105"/>
                </a:moveTo>
                <a:lnTo>
                  <a:pt x="16" y="105"/>
                </a:lnTo>
                <a:lnTo>
                  <a:pt x="16" y="105"/>
                </a:lnTo>
                <a:lnTo>
                  <a:pt x="16" y="105"/>
                </a:lnTo>
                <a:lnTo>
                  <a:pt x="17" y="104"/>
                </a:lnTo>
                <a:lnTo>
                  <a:pt x="17" y="104"/>
                </a:lnTo>
                <a:lnTo>
                  <a:pt x="17" y="104"/>
                </a:lnTo>
                <a:lnTo>
                  <a:pt x="17" y="104"/>
                </a:lnTo>
                <a:lnTo>
                  <a:pt x="16" y="105"/>
                </a:lnTo>
                <a:lnTo>
                  <a:pt x="16" y="105"/>
                </a:lnTo>
                <a:close/>
                <a:moveTo>
                  <a:pt x="256" y="212"/>
                </a:moveTo>
                <a:lnTo>
                  <a:pt x="256" y="212"/>
                </a:lnTo>
                <a:lnTo>
                  <a:pt x="257" y="210"/>
                </a:lnTo>
                <a:lnTo>
                  <a:pt x="256" y="210"/>
                </a:lnTo>
                <a:lnTo>
                  <a:pt x="256" y="210"/>
                </a:lnTo>
                <a:lnTo>
                  <a:pt x="256" y="212"/>
                </a:lnTo>
                <a:lnTo>
                  <a:pt x="256" y="212"/>
                </a:lnTo>
                <a:close/>
                <a:moveTo>
                  <a:pt x="207" y="340"/>
                </a:moveTo>
                <a:lnTo>
                  <a:pt x="207" y="340"/>
                </a:lnTo>
                <a:lnTo>
                  <a:pt x="207" y="340"/>
                </a:lnTo>
                <a:lnTo>
                  <a:pt x="207" y="340"/>
                </a:lnTo>
                <a:lnTo>
                  <a:pt x="209" y="338"/>
                </a:lnTo>
                <a:lnTo>
                  <a:pt x="209" y="338"/>
                </a:lnTo>
                <a:lnTo>
                  <a:pt x="207" y="338"/>
                </a:lnTo>
                <a:lnTo>
                  <a:pt x="207" y="338"/>
                </a:lnTo>
                <a:lnTo>
                  <a:pt x="207" y="340"/>
                </a:lnTo>
                <a:lnTo>
                  <a:pt x="207" y="340"/>
                </a:lnTo>
                <a:close/>
                <a:moveTo>
                  <a:pt x="71" y="64"/>
                </a:moveTo>
                <a:lnTo>
                  <a:pt x="71" y="64"/>
                </a:lnTo>
                <a:lnTo>
                  <a:pt x="71" y="64"/>
                </a:lnTo>
                <a:lnTo>
                  <a:pt x="71" y="64"/>
                </a:lnTo>
                <a:lnTo>
                  <a:pt x="71" y="64"/>
                </a:lnTo>
                <a:lnTo>
                  <a:pt x="71" y="64"/>
                </a:lnTo>
                <a:lnTo>
                  <a:pt x="71" y="64"/>
                </a:lnTo>
                <a:lnTo>
                  <a:pt x="71" y="64"/>
                </a:lnTo>
                <a:close/>
                <a:moveTo>
                  <a:pt x="28" y="210"/>
                </a:moveTo>
                <a:lnTo>
                  <a:pt x="28" y="210"/>
                </a:lnTo>
                <a:lnTo>
                  <a:pt x="28" y="210"/>
                </a:lnTo>
                <a:lnTo>
                  <a:pt x="28" y="210"/>
                </a:lnTo>
                <a:lnTo>
                  <a:pt x="28" y="210"/>
                </a:lnTo>
                <a:lnTo>
                  <a:pt x="28" y="210"/>
                </a:lnTo>
                <a:lnTo>
                  <a:pt x="28" y="210"/>
                </a:lnTo>
                <a:lnTo>
                  <a:pt x="28" y="210"/>
                </a:lnTo>
                <a:lnTo>
                  <a:pt x="28" y="210"/>
                </a:lnTo>
                <a:lnTo>
                  <a:pt x="28" y="210"/>
                </a:lnTo>
                <a:close/>
                <a:moveTo>
                  <a:pt x="244" y="171"/>
                </a:moveTo>
                <a:lnTo>
                  <a:pt x="244" y="171"/>
                </a:lnTo>
                <a:lnTo>
                  <a:pt x="244" y="171"/>
                </a:lnTo>
                <a:lnTo>
                  <a:pt x="244" y="171"/>
                </a:lnTo>
                <a:lnTo>
                  <a:pt x="246" y="169"/>
                </a:lnTo>
                <a:lnTo>
                  <a:pt x="246" y="169"/>
                </a:lnTo>
                <a:lnTo>
                  <a:pt x="244" y="169"/>
                </a:lnTo>
                <a:lnTo>
                  <a:pt x="244" y="169"/>
                </a:lnTo>
                <a:lnTo>
                  <a:pt x="244" y="171"/>
                </a:lnTo>
                <a:lnTo>
                  <a:pt x="244" y="171"/>
                </a:lnTo>
                <a:close/>
                <a:moveTo>
                  <a:pt x="62" y="77"/>
                </a:moveTo>
                <a:lnTo>
                  <a:pt x="62" y="77"/>
                </a:lnTo>
                <a:lnTo>
                  <a:pt x="62" y="77"/>
                </a:lnTo>
                <a:lnTo>
                  <a:pt x="62" y="77"/>
                </a:lnTo>
                <a:lnTo>
                  <a:pt x="62" y="78"/>
                </a:lnTo>
                <a:lnTo>
                  <a:pt x="62" y="78"/>
                </a:lnTo>
                <a:lnTo>
                  <a:pt x="62" y="78"/>
                </a:lnTo>
                <a:lnTo>
                  <a:pt x="62" y="78"/>
                </a:lnTo>
                <a:lnTo>
                  <a:pt x="62" y="77"/>
                </a:lnTo>
                <a:lnTo>
                  <a:pt x="62" y="77"/>
                </a:lnTo>
                <a:close/>
                <a:moveTo>
                  <a:pt x="37" y="128"/>
                </a:moveTo>
                <a:lnTo>
                  <a:pt x="37" y="128"/>
                </a:lnTo>
                <a:lnTo>
                  <a:pt x="35" y="128"/>
                </a:lnTo>
                <a:lnTo>
                  <a:pt x="35" y="129"/>
                </a:lnTo>
                <a:lnTo>
                  <a:pt x="35" y="129"/>
                </a:lnTo>
                <a:lnTo>
                  <a:pt x="37" y="128"/>
                </a:lnTo>
                <a:lnTo>
                  <a:pt x="37" y="128"/>
                </a:lnTo>
                <a:close/>
                <a:moveTo>
                  <a:pt x="254" y="138"/>
                </a:moveTo>
                <a:lnTo>
                  <a:pt x="254" y="138"/>
                </a:lnTo>
                <a:lnTo>
                  <a:pt x="254" y="137"/>
                </a:lnTo>
                <a:lnTo>
                  <a:pt x="254" y="137"/>
                </a:lnTo>
                <a:lnTo>
                  <a:pt x="254" y="137"/>
                </a:lnTo>
                <a:lnTo>
                  <a:pt x="254" y="137"/>
                </a:lnTo>
                <a:lnTo>
                  <a:pt x="254" y="137"/>
                </a:lnTo>
                <a:lnTo>
                  <a:pt x="254" y="137"/>
                </a:lnTo>
                <a:lnTo>
                  <a:pt x="254" y="138"/>
                </a:lnTo>
                <a:lnTo>
                  <a:pt x="254" y="138"/>
                </a:lnTo>
                <a:close/>
                <a:moveTo>
                  <a:pt x="17" y="242"/>
                </a:moveTo>
                <a:lnTo>
                  <a:pt x="17" y="242"/>
                </a:lnTo>
                <a:lnTo>
                  <a:pt x="17" y="242"/>
                </a:lnTo>
                <a:lnTo>
                  <a:pt x="17" y="242"/>
                </a:lnTo>
                <a:lnTo>
                  <a:pt x="17" y="243"/>
                </a:lnTo>
                <a:lnTo>
                  <a:pt x="17" y="243"/>
                </a:lnTo>
                <a:lnTo>
                  <a:pt x="17" y="243"/>
                </a:lnTo>
                <a:lnTo>
                  <a:pt x="17" y="243"/>
                </a:lnTo>
                <a:lnTo>
                  <a:pt x="17" y="242"/>
                </a:lnTo>
                <a:lnTo>
                  <a:pt x="17" y="242"/>
                </a:lnTo>
                <a:close/>
                <a:moveTo>
                  <a:pt x="38" y="290"/>
                </a:moveTo>
                <a:lnTo>
                  <a:pt x="38" y="290"/>
                </a:lnTo>
                <a:lnTo>
                  <a:pt x="40" y="290"/>
                </a:lnTo>
                <a:lnTo>
                  <a:pt x="40" y="290"/>
                </a:lnTo>
                <a:lnTo>
                  <a:pt x="40" y="289"/>
                </a:lnTo>
                <a:lnTo>
                  <a:pt x="40" y="289"/>
                </a:lnTo>
                <a:lnTo>
                  <a:pt x="40" y="289"/>
                </a:lnTo>
                <a:lnTo>
                  <a:pt x="40" y="289"/>
                </a:lnTo>
                <a:lnTo>
                  <a:pt x="38" y="290"/>
                </a:lnTo>
                <a:lnTo>
                  <a:pt x="38" y="290"/>
                </a:lnTo>
                <a:close/>
                <a:moveTo>
                  <a:pt x="62" y="307"/>
                </a:moveTo>
                <a:lnTo>
                  <a:pt x="62" y="307"/>
                </a:lnTo>
                <a:lnTo>
                  <a:pt x="62" y="309"/>
                </a:lnTo>
                <a:lnTo>
                  <a:pt x="62" y="309"/>
                </a:lnTo>
                <a:lnTo>
                  <a:pt x="64" y="307"/>
                </a:lnTo>
                <a:lnTo>
                  <a:pt x="64" y="307"/>
                </a:lnTo>
                <a:lnTo>
                  <a:pt x="64" y="307"/>
                </a:lnTo>
                <a:lnTo>
                  <a:pt x="64" y="307"/>
                </a:lnTo>
                <a:lnTo>
                  <a:pt x="64" y="307"/>
                </a:lnTo>
                <a:lnTo>
                  <a:pt x="64" y="307"/>
                </a:lnTo>
                <a:lnTo>
                  <a:pt x="62" y="307"/>
                </a:lnTo>
                <a:lnTo>
                  <a:pt x="62" y="307"/>
                </a:lnTo>
                <a:close/>
                <a:moveTo>
                  <a:pt x="229" y="93"/>
                </a:moveTo>
                <a:lnTo>
                  <a:pt x="229" y="93"/>
                </a:lnTo>
                <a:lnTo>
                  <a:pt x="229" y="91"/>
                </a:lnTo>
                <a:lnTo>
                  <a:pt x="229" y="91"/>
                </a:lnTo>
                <a:lnTo>
                  <a:pt x="229" y="93"/>
                </a:lnTo>
                <a:lnTo>
                  <a:pt x="229" y="93"/>
                </a:lnTo>
                <a:close/>
                <a:moveTo>
                  <a:pt x="122" y="53"/>
                </a:moveTo>
                <a:lnTo>
                  <a:pt x="122" y="53"/>
                </a:lnTo>
                <a:lnTo>
                  <a:pt x="122" y="53"/>
                </a:lnTo>
                <a:lnTo>
                  <a:pt x="122" y="53"/>
                </a:lnTo>
                <a:lnTo>
                  <a:pt x="122" y="53"/>
                </a:lnTo>
                <a:lnTo>
                  <a:pt x="122" y="53"/>
                </a:lnTo>
                <a:lnTo>
                  <a:pt x="122" y="53"/>
                </a:lnTo>
                <a:lnTo>
                  <a:pt x="122" y="53"/>
                </a:lnTo>
                <a:lnTo>
                  <a:pt x="122" y="53"/>
                </a:lnTo>
                <a:lnTo>
                  <a:pt x="122" y="53"/>
                </a:lnTo>
                <a:close/>
                <a:moveTo>
                  <a:pt x="91" y="57"/>
                </a:moveTo>
                <a:lnTo>
                  <a:pt x="91" y="57"/>
                </a:lnTo>
                <a:lnTo>
                  <a:pt x="92" y="56"/>
                </a:lnTo>
                <a:lnTo>
                  <a:pt x="92" y="56"/>
                </a:lnTo>
                <a:lnTo>
                  <a:pt x="91" y="57"/>
                </a:lnTo>
                <a:lnTo>
                  <a:pt x="91" y="57"/>
                </a:lnTo>
                <a:close/>
                <a:moveTo>
                  <a:pt x="43" y="236"/>
                </a:moveTo>
                <a:lnTo>
                  <a:pt x="43" y="236"/>
                </a:lnTo>
                <a:lnTo>
                  <a:pt x="43" y="236"/>
                </a:lnTo>
                <a:lnTo>
                  <a:pt x="43" y="236"/>
                </a:lnTo>
                <a:lnTo>
                  <a:pt x="43" y="237"/>
                </a:lnTo>
                <a:lnTo>
                  <a:pt x="43" y="237"/>
                </a:lnTo>
                <a:lnTo>
                  <a:pt x="43" y="237"/>
                </a:lnTo>
                <a:lnTo>
                  <a:pt x="43" y="237"/>
                </a:lnTo>
                <a:lnTo>
                  <a:pt x="43" y="236"/>
                </a:lnTo>
                <a:lnTo>
                  <a:pt x="43" y="236"/>
                </a:lnTo>
                <a:close/>
                <a:moveTo>
                  <a:pt x="162" y="17"/>
                </a:moveTo>
                <a:lnTo>
                  <a:pt x="162" y="17"/>
                </a:lnTo>
                <a:lnTo>
                  <a:pt x="162" y="17"/>
                </a:lnTo>
                <a:lnTo>
                  <a:pt x="162" y="17"/>
                </a:lnTo>
                <a:lnTo>
                  <a:pt x="163" y="17"/>
                </a:lnTo>
                <a:lnTo>
                  <a:pt x="163" y="17"/>
                </a:lnTo>
                <a:lnTo>
                  <a:pt x="163" y="17"/>
                </a:lnTo>
                <a:lnTo>
                  <a:pt x="163" y="17"/>
                </a:lnTo>
                <a:lnTo>
                  <a:pt x="162" y="17"/>
                </a:lnTo>
                <a:lnTo>
                  <a:pt x="162" y="17"/>
                </a:lnTo>
                <a:close/>
                <a:moveTo>
                  <a:pt x="226" y="159"/>
                </a:moveTo>
                <a:lnTo>
                  <a:pt x="226" y="159"/>
                </a:lnTo>
                <a:lnTo>
                  <a:pt x="226" y="159"/>
                </a:lnTo>
                <a:lnTo>
                  <a:pt x="226" y="159"/>
                </a:lnTo>
                <a:lnTo>
                  <a:pt x="226" y="161"/>
                </a:lnTo>
                <a:lnTo>
                  <a:pt x="226" y="161"/>
                </a:lnTo>
                <a:lnTo>
                  <a:pt x="226" y="161"/>
                </a:lnTo>
                <a:lnTo>
                  <a:pt x="226" y="161"/>
                </a:lnTo>
                <a:lnTo>
                  <a:pt x="226" y="159"/>
                </a:lnTo>
                <a:lnTo>
                  <a:pt x="226" y="159"/>
                </a:lnTo>
                <a:close/>
                <a:moveTo>
                  <a:pt x="246" y="222"/>
                </a:moveTo>
                <a:lnTo>
                  <a:pt x="246" y="222"/>
                </a:lnTo>
                <a:lnTo>
                  <a:pt x="246" y="220"/>
                </a:lnTo>
                <a:lnTo>
                  <a:pt x="246" y="220"/>
                </a:lnTo>
                <a:lnTo>
                  <a:pt x="246" y="222"/>
                </a:lnTo>
                <a:lnTo>
                  <a:pt x="246" y="222"/>
                </a:lnTo>
                <a:close/>
                <a:moveTo>
                  <a:pt x="254" y="272"/>
                </a:moveTo>
                <a:lnTo>
                  <a:pt x="254" y="272"/>
                </a:lnTo>
                <a:lnTo>
                  <a:pt x="256" y="270"/>
                </a:lnTo>
                <a:lnTo>
                  <a:pt x="256" y="270"/>
                </a:lnTo>
                <a:lnTo>
                  <a:pt x="256" y="270"/>
                </a:lnTo>
                <a:lnTo>
                  <a:pt x="256" y="270"/>
                </a:lnTo>
                <a:lnTo>
                  <a:pt x="254" y="272"/>
                </a:lnTo>
                <a:lnTo>
                  <a:pt x="254" y="272"/>
                </a:lnTo>
                <a:close/>
                <a:moveTo>
                  <a:pt x="166" y="161"/>
                </a:moveTo>
                <a:lnTo>
                  <a:pt x="166" y="161"/>
                </a:lnTo>
                <a:lnTo>
                  <a:pt x="166" y="161"/>
                </a:lnTo>
                <a:lnTo>
                  <a:pt x="166" y="161"/>
                </a:lnTo>
                <a:lnTo>
                  <a:pt x="166" y="159"/>
                </a:lnTo>
                <a:lnTo>
                  <a:pt x="166" y="159"/>
                </a:lnTo>
                <a:lnTo>
                  <a:pt x="166" y="159"/>
                </a:lnTo>
                <a:lnTo>
                  <a:pt x="166" y="159"/>
                </a:lnTo>
                <a:lnTo>
                  <a:pt x="166" y="161"/>
                </a:lnTo>
                <a:lnTo>
                  <a:pt x="166" y="161"/>
                </a:lnTo>
                <a:close/>
                <a:moveTo>
                  <a:pt x="166" y="98"/>
                </a:moveTo>
                <a:lnTo>
                  <a:pt x="166" y="98"/>
                </a:lnTo>
                <a:lnTo>
                  <a:pt x="166" y="98"/>
                </a:lnTo>
                <a:lnTo>
                  <a:pt x="166" y="98"/>
                </a:lnTo>
                <a:lnTo>
                  <a:pt x="166" y="98"/>
                </a:lnTo>
                <a:lnTo>
                  <a:pt x="166" y="98"/>
                </a:lnTo>
                <a:close/>
                <a:moveTo>
                  <a:pt x="125" y="266"/>
                </a:moveTo>
                <a:lnTo>
                  <a:pt x="125" y="266"/>
                </a:lnTo>
                <a:lnTo>
                  <a:pt x="126" y="266"/>
                </a:lnTo>
                <a:lnTo>
                  <a:pt x="126" y="266"/>
                </a:lnTo>
                <a:lnTo>
                  <a:pt x="126" y="266"/>
                </a:lnTo>
                <a:lnTo>
                  <a:pt x="126" y="266"/>
                </a:lnTo>
                <a:lnTo>
                  <a:pt x="125" y="266"/>
                </a:lnTo>
                <a:lnTo>
                  <a:pt x="125" y="266"/>
                </a:lnTo>
                <a:lnTo>
                  <a:pt x="125" y="266"/>
                </a:lnTo>
                <a:lnTo>
                  <a:pt x="125" y="266"/>
                </a:lnTo>
                <a:lnTo>
                  <a:pt x="125" y="266"/>
                </a:lnTo>
                <a:lnTo>
                  <a:pt x="125" y="266"/>
                </a:lnTo>
                <a:close/>
                <a:moveTo>
                  <a:pt x="34" y="118"/>
                </a:moveTo>
                <a:lnTo>
                  <a:pt x="34" y="118"/>
                </a:lnTo>
                <a:lnTo>
                  <a:pt x="34" y="118"/>
                </a:lnTo>
                <a:lnTo>
                  <a:pt x="34" y="118"/>
                </a:lnTo>
                <a:lnTo>
                  <a:pt x="34" y="118"/>
                </a:lnTo>
                <a:lnTo>
                  <a:pt x="34" y="118"/>
                </a:lnTo>
                <a:lnTo>
                  <a:pt x="34" y="118"/>
                </a:lnTo>
                <a:lnTo>
                  <a:pt x="34" y="118"/>
                </a:lnTo>
                <a:lnTo>
                  <a:pt x="34" y="118"/>
                </a:lnTo>
                <a:lnTo>
                  <a:pt x="34" y="118"/>
                </a:lnTo>
                <a:close/>
                <a:moveTo>
                  <a:pt x="43" y="108"/>
                </a:moveTo>
                <a:lnTo>
                  <a:pt x="43" y="108"/>
                </a:lnTo>
                <a:lnTo>
                  <a:pt x="44" y="107"/>
                </a:lnTo>
                <a:lnTo>
                  <a:pt x="44" y="107"/>
                </a:lnTo>
                <a:lnTo>
                  <a:pt x="43" y="108"/>
                </a:lnTo>
                <a:lnTo>
                  <a:pt x="43" y="108"/>
                </a:lnTo>
                <a:close/>
                <a:moveTo>
                  <a:pt x="186" y="43"/>
                </a:moveTo>
                <a:lnTo>
                  <a:pt x="186" y="43"/>
                </a:lnTo>
                <a:lnTo>
                  <a:pt x="187" y="43"/>
                </a:lnTo>
                <a:lnTo>
                  <a:pt x="187" y="43"/>
                </a:lnTo>
                <a:lnTo>
                  <a:pt x="187" y="43"/>
                </a:lnTo>
                <a:lnTo>
                  <a:pt x="187" y="43"/>
                </a:lnTo>
                <a:lnTo>
                  <a:pt x="187" y="43"/>
                </a:lnTo>
                <a:lnTo>
                  <a:pt x="187" y="43"/>
                </a:lnTo>
                <a:lnTo>
                  <a:pt x="186" y="43"/>
                </a:lnTo>
                <a:lnTo>
                  <a:pt x="186" y="43"/>
                </a:lnTo>
                <a:close/>
                <a:moveTo>
                  <a:pt x="47" y="166"/>
                </a:moveTo>
                <a:lnTo>
                  <a:pt x="47" y="166"/>
                </a:lnTo>
                <a:lnTo>
                  <a:pt x="48" y="166"/>
                </a:lnTo>
                <a:lnTo>
                  <a:pt x="48" y="166"/>
                </a:lnTo>
                <a:lnTo>
                  <a:pt x="48" y="165"/>
                </a:lnTo>
                <a:lnTo>
                  <a:pt x="48" y="165"/>
                </a:lnTo>
                <a:lnTo>
                  <a:pt x="47" y="165"/>
                </a:lnTo>
                <a:lnTo>
                  <a:pt x="47" y="165"/>
                </a:lnTo>
                <a:lnTo>
                  <a:pt x="47" y="166"/>
                </a:lnTo>
                <a:lnTo>
                  <a:pt x="47" y="166"/>
                </a:lnTo>
                <a:close/>
                <a:moveTo>
                  <a:pt x="14" y="226"/>
                </a:moveTo>
                <a:lnTo>
                  <a:pt x="14" y="226"/>
                </a:lnTo>
                <a:lnTo>
                  <a:pt x="14" y="226"/>
                </a:lnTo>
                <a:lnTo>
                  <a:pt x="14" y="226"/>
                </a:lnTo>
                <a:lnTo>
                  <a:pt x="14" y="226"/>
                </a:lnTo>
                <a:lnTo>
                  <a:pt x="14" y="226"/>
                </a:lnTo>
                <a:lnTo>
                  <a:pt x="14" y="226"/>
                </a:lnTo>
                <a:lnTo>
                  <a:pt x="14" y="226"/>
                </a:lnTo>
                <a:lnTo>
                  <a:pt x="14" y="226"/>
                </a:lnTo>
                <a:lnTo>
                  <a:pt x="14" y="226"/>
                </a:lnTo>
                <a:close/>
                <a:moveTo>
                  <a:pt x="37" y="85"/>
                </a:moveTo>
                <a:lnTo>
                  <a:pt x="37" y="85"/>
                </a:lnTo>
                <a:lnTo>
                  <a:pt x="37" y="85"/>
                </a:lnTo>
                <a:lnTo>
                  <a:pt x="37" y="85"/>
                </a:lnTo>
                <a:lnTo>
                  <a:pt x="37" y="85"/>
                </a:lnTo>
                <a:lnTo>
                  <a:pt x="37" y="85"/>
                </a:lnTo>
                <a:lnTo>
                  <a:pt x="37" y="85"/>
                </a:lnTo>
                <a:lnTo>
                  <a:pt x="37" y="85"/>
                </a:lnTo>
                <a:lnTo>
                  <a:pt x="37" y="85"/>
                </a:lnTo>
                <a:lnTo>
                  <a:pt x="37" y="85"/>
                </a:lnTo>
                <a:close/>
                <a:moveTo>
                  <a:pt x="30" y="307"/>
                </a:moveTo>
                <a:lnTo>
                  <a:pt x="30" y="307"/>
                </a:lnTo>
                <a:lnTo>
                  <a:pt x="30" y="307"/>
                </a:lnTo>
                <a:lnTo>
                  <a:pt x="30" y="307"/>
                </a:lnTo>
                <a:lnTo>
                  <a:pt x="30" y="309"/>
                </a:lnTo>
                <a:lnTo>
                  <a:pt x="30" y="309"/>
                </a:lnTo>
                <a:lnTo>
                  <a:pt x="30" y="309"/>
                </a:lnTo>
                <a:lnTo>
                  <a:pt x="30" y="309"/>
                </a:lnTo>
                <a:lnTo>
                  <a:pt x="30" y="307"/>
                </a:lnTo>
                <a:lnTo>
                  <a:pt x="30" y="307"/>
                </a:lnTo>
                <a:close/>
                <a:moveTo>
                  <a:pt x="179" y="50"/>
                </a:moveTo>
                <a:lnTo>
                  <a:pt x="179" y="50"/>
                </a:lnTo>
                <a:lnTo>
                  <a:pt x="179" y="50"/>
                </a:lnTo>
                <a:lnTo>
                  <a:pt x="179" y="50"/>
                </a:lnTo>
                <a:lnTo>
                  <a:pt x="179" y="48"/>
                </a:lnTo>
                <a:lnTo>
                  <a:pt x="179" y="48"/>
                </a:lnTo>
                <a:lnTo>
                  <a:pt x="179" y="48"/>
                </a:lnTo>
                <a:lnTo>
                  <a:pt x="179" y="48"/>
                </a:lnTo>
                <a:lnTo>
                  <a:pt x="179" y="50"/>
                </a:lnTo>
                <a:lnTo>
                  <a:pt x="179" y="50"/>
                </a:lnTo>
                <a:close/>
                <a:moveTo>
                  <a:pt x="61" y="331"/>
                </a:moveTo>
                <a:lnTo>
                  <a:pt x="61" y="331"/>
                </a:lnTo>
                <a:lnTo>
                  <a:pt x="61" y="331"/>
                </a:lnTo>
                <a:lnTo>
                  <a:pt x="61" y="331"/>
                </a:lnTo>
                <a:lnTo>
                  <a:pt x="61" y="331"/>
                </a:lnTo>
                <a:lnTo>
                  <a:pt x="61" y="331"/>
                </a:lnTo>
                <a:lnTo>
                  <a:pt x="61" y="331"/>
                </a:lnTo>
                <a:lnTo>
                  <a:pt x="61" y="331"/>
                </a:lnTo>
                <a:lnTo>
                  <a:pt x="61" y="331"/>
                </a:lnTo>
                <a:lnTo>
                  <a:pt x="61" y="331"/>
                </a:lnTo>
                <a:close/>
                <a:moveTo>
                  <a:pt x="37" y="246"/>
                </a:moveTo>
                <a:lnTo>
                  <a:pt x="37" y="246"/>
                </a:lnTo>
                <a:lnTo>
                  <a:pt x="37" y="246"/>
                </a:lnTo>
                <a:lnTo>
                  <a:pt x="37" y="246"/>
                </a:lnTo>
                <a:lnTo>
                  <a:pt x="37" y="247"/>
                </a:lnTo>
                <a:lnTo>
                  <a:pt x="37" y="247"/>
                </a:lnTo>
                <a:lnTo>
                  <a:pt x="38" y="247"/>
                </a:lnTo>
                <a:lnTo>
                  <a:pt x="38" y="247"/>
                </a:lnTo>
                <a:lnTo>
                  <a:pt x="37" y="246"/>
                </a:lnTo>
                <a:lnTo>
                  <a:pt x="37" y="246"/>
                </a:lnTo>
                <a:close/>
                <a:moveTo>
                  <a:pt x="89" y="208"/>
                </a:moveTo>
                <a:lnTo>
                  <a:pt x="89" y="208"/>
                </a:lnTo>
                <a:lnTo>
                  <a:pt x="89" y="208"/>
                </a:lnTo>
                <a:lnTo>
                  <a:pt x="89" y="208"/>
                </a:lnTo>
                <a:lnTo>
                  <a:pt x="89" y="209"/>
                </a:lnTo>
                <a:lnTo>
                  <a:pt x="89" y="209"/>
                </a:lnTo>
                <a:lnTo>
                  <a:pt x="89" y="209"/>
                </a:lnTo>
                <a:lnTo>
                  <a:pt x="89" y="209"/>
                </a:lnTo>
                <a:lnTo>
                  <a:pt x="89" y="208"/>
                </a:lnTo>
                <a:lnTo>
                  <a:pt x="89" y="208"/>
                </a:lnTo>
                <a:close/>
                <a:moveTo>
                  <a:pt x="91" y="331"/>
                </a:moveTo>
                <a:lnTo>
                  <a:pt x="91" y="331"/>
                </a:lnTo>
                <a:lnTo>
                  <a:pt x="91" y="331"/>
                </a:lnTo>
                <a:lnTo>
                  <a:pt x="91" y="331"/>
                </a:lnTo>
                <a:lnTo>
                  <a:pt x="89" y="331"/>
                </a:lnTo>
                <a:lnTo>
                  <a:pt x="89" y="331"/>
                </a:lnTo>
                <a:lnTo>
                  <a:pt x="91" y="333"/>
                </a:lnTo>
                <a:lnTo>
                  <a:pt x="91" y="333"/>
                </a:lnTo>
                <a:lnTo>
                  <a:pt x="91" y="331"/>
                </a:lnTo>
                <a:lnTo>
                  <a:pt x="91" y="331"/>
                </a:lnTo>
                <a:close/>
                <a:moveTo>
                  <a:pt x="37" y="171"/>
                </a:moveTo>
                <a:lnTo>
                  <a:pt x="37" y="171"/>
                </a:lnTo>
                <a:lnTo>
                  <a:pt x="37" y="171"/>
                </a:lnTo>
                <a:lnTo>
                  <a:pt x="37" y="171"/>
                </a:lnTo>
                <a:lnTo>
                  <a:pt x="37" y="171"/>
                </a:lnTo>
                <a:lnTo>
                  <a:pt x="37" y="171"/>
                </a:lnTo>
                <a:close/>
                <a:moveTo>
                  <a:pt x="253" y="172"/>
                </a:moveTo>
                <a:lnTo>
                  <a:pt x="253" y="172"/>
                </a:lnTo>
                <a:lnTo>
                  <a:pt x="253" y="172"/>
                </a:lnTo>
                <a:lnTo>
                  <a:pt x="253" y="172"/>
                </a:lnTo>
                <a:lnTo>
                  <a:pt x="253" y="171"/>
                </a:lnTo>
                <a:lnTo>
                  <a:pt x="253" y="171"/>
                </a:lnTo>
                <a:lnTo>
                  <a:pt x="253" y="171"/>
                </a:lnTo>
                <a:lnTo>
                  <a:pt x="253" y="171"/>
                </a:lnTo>
                <a:lnTo>
                  <a:pt x="253" y="172"/>
                </a:lnTo>
                <a:lnTo>
                  <a:pt x="253" y="172"/>
                </a:lnTo>
                <a:close/>
                <a:moveTo>
                  <a:pt x="253" y="255"/>
                </a:moveTo>
                <a:lnTo>
                  <a:pt x="253" y="255"/>
                </a:lnTo>
                <a:lnTo>
                  <a:pt x="253" y="255"/>
                </a:lnTo>
                <a:lnTo>
                  <a:pt x="253" y="255"/>
                </a:lnTo>
                <a:lnTo>
                  <a:pt x="253" y="256"/>
                </a:lnTo>
                <a:lnTo>
                  <a:pt x="253" y="256"/>
                </a:lnTo>
                <a:lnTo>
                  <a:pt x="253" y="256"/>
                </a:lnTo>
                <a:lnTo>
                  <a:pt x="253" y="256"/>
                </a:lnTo>
                <a:lnTo>
                  <a:pt x="253" y="255"/>
                </a:lnTo>
                <a:lnTo>
                  <a:pt x="253" y="255"/>
                </a:lnTo>
                <a:close/>
                <a:moveTo>
                  <a:pt x="40" y="94"/>
                </a:moveTo>
                <a:lnTo>
                  <a:pt x="40" y="94"/>
                </a:lnTo>
                <a:lnTo>
                  <a:pt x="41" y="94"/>
                </a:lnTo>
                <a:lnTo>
                  <a:pt x="41" y="94"/>
                </a:lnTo>
                <a:lnTo>
                  <a:pt x="41" y="93"/>
                </a:lnTo>
                <a:lnTo>
                  <a:pt x="40" y="94"/>
                </a:lnTo>
                <a:lnTo>
                  <a:pt x="40" y="94"/>
                </a:lnTo>
                <a:close/>
                <a:moveTo>
                  <a:pt x="97" y="68"/>
                </a:moveTo>
                <a:lnTo>
                  <a:pt x="97" y="68"/>
                </a:lnTo>
                <a:lnTo>
                  <a:pt x="95" y="68"/>
                </a:lnTo>
                <a:lnTo>
                  <a:pt x="95" y="68"/>
                </a:lnTo>
                <a:lnTo>
                  <a:pt x="95" y="70"/>
                </a:lnTo>
                <a:lnTo>
                  <a:pt x="95" y="70"/>
                </a:lnTo>
                <a:lnTo>
                  <a:pt x="95" y="70"/>
                </a:lnTo>
                <a:lnTo>
                  <a:pt x="95" y="70"/>
                </a:lnTo>
                <a:lnTo>
                  <a:pt x="97" y="68"/>
                </a:lnTo>
                <a:lnTo>
                  <a:pt x="97" y="68"/>
                </a:lnTo>
                <a:close/>
                <a:moveTo>
                  <a:pt x="239" y="127"/>
                </a:moveTo>
                <a:lnTo>
                  <a:pt x="239" y="127"/>
                </a:lnTo>
                <a:lnTo>
                  <a:pt x="239" y="127"/>
                </a:lnTo>
                <a:lnTo>
                  <a:pt x="239" y="127"/>
                </a:lnTo>
                <a:lnTo>
                  <a:pt x="239" y="127"/>
                </a:lnTo>
                <a:lnTo>
                  <a:pt x="239" y="127"/>
                </a:lnTo>
                <a:lnTo>
                  <a:pt x="239" y="127"/>
                </a:lnTo>
                <a:lnTo>
                  <a:pt x="239" y="127"/>
                </a:lnTo>
                <a:lnTo>
                  <a:pt x="239" y="127"/>
                </a:lnTo>
                <a:lnTo>
                  <a:pt x="239" y="127"/>
                </a:lnTo>
                <a:close/>
                <a:moveTo>
                  <a:pt x="47" y="313"/>
                </a:moveTo>
                <a:lnTo>
                  <a:pt x="47" y="313"/>
                </a:lnTo>
                <a:lnTo>
                  <a:pt x="47" y="313"/>
                </a:lnTo>
                <a:lnTo>
                  <a:pt x="47" y="313"/>
                </a:lnTo>
                <a:lnTo>
                  <a:pt x="47" y="313"/>
                </a:lnTo>
                <a:lnTo>
                  <a:pt x="47" y="313"/>
                </a:lnTo>
                <a:lnTo>
                  <a:pt x="47" y="313"/>
                </a:lnTo>
                <a:lnTo>
                  <a:pt x="47" y="313"/>
                </a:lnTo>
                <a:lnTo>
                  <a:pt x="47" y="313"/>
                </a:lnTo>
                <a:lnTo>
                  <a:pt x="47" y="313"/>
                </a:lnTo>
                <a:close/>
                <a:moveTo>
                  <a:pt x="65" y="192"/>
                </a:moveTo>
                <a:lnTo>
                  <a:pt x="65" y="192"/>
                </a:lnTo>
                <a:lnTo>
                  <a:pt x="65" y="192"/>
                </a:lnTo>
                <a:lnTo>
                  <a:pt x="65" y="192"/>
                </a:lnTo>
                <a:lnTo>
                  <a:pt x="64" y="193"/>
                </a:lnTo>
                <a:lnTo>
                  <a:pt x="64" y="193"/>
                </a:lnTo>
                <a:lnTo>
                  <a:pt x="65" y="193"/>
                </a:lnTo>
                <a:lnTo>
                  <a:pt x="65" y="193"/>
                </a:lnTo>
                <a:lnTo>
                  <a:pt x="65" y="192"/>
                </a:lnTo>
                <a:lnTo>
                  <a:pt x="65" y="192"/>
                </a:lnTo>
                <a:close/>
                <a:moveTo>
                  <a:pt x="40" y="264"/>
                </a:moveTo>
                <a:lnTo>
                  <a:pt x="40" y="264"/>
                </a:lnTo>
                <a:lnTo>
                  <a:pt x="40" y="264"/>
                </a:lnTo>
                <a:lnTo>
                  <a:pt x="40" y="264"/>
                </a:lnTo>
                <a:lnTo>
                  <a:pt x="40" y="264"/>
                </a:lnTo>
                <a:lnTo>
                  <a:pt x="40" y="264"/>
                </a:lnTo>
                <a:lnTo>
                  <a:pt x="40" y="264"/>
                </a:lnTo>
                <a:lnTo>
                  <a:pt x="40" y="264"/>
                </a:lnTo>
                <a:lnTo>
                  <a:pt x="40" y="264"/>
                </a:lnTo>
                <a:lnTo>
                  <a:pt x="40" y="264"/>
                </a:lnTo>
                <a:close/>
                <a:moveTo>
                  <a:pt x="250" y="186"/>
                </a:moveTo>
                <a:lnTo>
                  <a:pt x="250" y="186"/>
                </a:lnTo>
                <a:lnTo>
                  <a:pt x="249" y="186"/>
                </a:lnTo>
                <a:lnTo>
                  <a:pt x="249" y="186"/>
                </a:lnTo>
                <a:lnTo>
                  <a:pt x="249" y="186"/>
                </a:lnTo>
                <a:lnTo>
                  <a:pt x="249" y="186"/>
                </a:lnTo>
                <a:lnTo>
                  <a:pt x="249" y="186"/>
                </a:lnTo>
                <a:lnTo>
                  <a:pt x="249" y="186"/>
                </a:lnTo>
                <a:lnTo>
                  <a:pt x="250" y="186"/>
                </a:lnTo>
                <a:lnTo>
                  <a:pt x="250" y="18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3" name="Freeform 145"/>
          <p:cNvSpPr>
            <a:spLocks noEditPoints="1"/>
          </p:cNvSpPr>
          <p:nvPr/>
        </p:nvSpPr>
        <p:spPr bwMode="auto">
          <a:xfrm>
            <a:off x="5446267" y="3460906"/>
            <a:ext cx="35189" cy="109997"/>
          </a:xfrm>
          <a:custGeom>
            <a:avLst/>
            <a:gdLst>
              <a:gd name="T0" fmla="*/ 1 w 20"/>
              <a:gd name="T1" fmla="*/ 34 h 65"/>
              <a:gd name="T2" fmla="*/ 1 w 20"/>
              <a:gd name="T3" fmla="*/ 30 h 65"/>
              <a:gd name="T4" fmla="*/ 6 w 20"/>
              <a:gd name="T5" fmla="*/ 13 h 65"/>
              <a:gd name="T6" fmla="*/ 11 w 20"/>
              <a:gd name="T7" fmla="*/ 4 h 65"/>
              <a:gd name="T8" fmla="*/ 16 w 20"/>
              <a:gd name="T9" fmla="*/ 1 h 65"/>
              <a:gd name="T10" fmla="*/ 20 w 20"/>
              <a:gd name="T11" fmla="*/ 1 h 65"/>
              <a:gd name="T12" fmla="*/ 20 w 20"/>
              <a:gd name="T13" fmla="*/ 3 h 65"/>
              <a:gd name="T14" fmla="*/ 20 w 20"/>
              <a:gd name="T15" fmla="*/ 5 h 65"/>
              <a:gd name="T16" fmla="*/ 18 w 20"/>
              <a:gd name="T17" fmla="*/ 23 h 65"/>
              <a:gd name="T18" fmla="*/ 18 w 20"/>
              <a:gd name="T19" fmla="*/ 37 h 65"/>
              <a:gd name="T20" fmla="*/ 20 w 20"/>
              <a:gd name="T21" fmla="*/ 62 h 65"/>
              <a:gd name="T22" fmla="*/ 20 w 20"/>
              <a:gd name="T23" fmla="*/ 64 h 65"/>
              <a:gd name="T24" fmla="*/ 17 w 20"/>
              <a:gd name="T25" fmla="*/ 65 h 65"/>
              <a:gd name="T26" fmla="*/ 14 w 20"/>
              <a:gd name="T27" fmla="*/ 64 h 65"/>
              <a:gd name="T28" fmla="*/ 9 w 20"/>
              <a:gd name="T29" fmla="*/ 61 h 65"/>
              <a:gd name="T30" fmla="*/ 1 w 20"/>
              <a:gd name="T31" fmla="*/ 54 h 65"/>
              <a:gd name="T32" fmla="*/ 0 w 20"/>
              <a:gd name="T33" fmla="*/ 50 h 65"/>
              <a:gd name="T34" fmla="*/ 0 w 20"/>
              <a:gd name="T35" fmla="*/ 44 h 65"/>
              <a:gd name="T36" fmla="*/ 10 w 20"/>
              <a:gd name="T37" fmla="*/ 48 h 65"/>
              <a:gd name="T38" fmla="*/ 11 w 20"/>
              <a:gd name="T39" fmla="*/ 55 h 65"/>
              <a:gd name="T40" fmla="*/ 10 w 20"/>
              <a:gd name="T41" fmla="*/ 48 h 65"/>
              <a:gd name="T42" fmla="*/ 16 w 20"/>
              <a:gd name="T43" fmla="*/ 59 h 65"/>
              <a:gd name="T44" fmla="*/ 16 w 20"/>
              <a:gd name="T45" fmla="*/ 57 h 65"/>
              <a:gd name="T46" fmla="*/ 13 w 20"/>
              <a:gd name="T47" fmla="*/ 58 h 65"/>
              <a:gd name="T48" fmla="*/ 7 w 20"/>
              <a:gd name="T49" fmla="*/ 47 h 65"/>
              <a:gd name="T50" fmla="*/ 7 w 20"/>
              <a:gd name="T51" fmla="*/ 47 h 65"/>
              <a:gd name="T52" fmla="*/ 9 w 20"/>
              <a:gd name="T53" fmla="*/ 44 h 65"/>
              <a:gd name="T54" fmla="*/ 7 w 20"/>
              <a:gd name="T55" fmla="*/ 41 h 65"/>
              <a:gd name="T56" fmla="*/ 6 w 20"/>
              <a:gd name="T57" fmla="*/ 34 h 65"/>
              <a:gd name="T58" fmla="*/ 9 w 20"/>
              <a:gd name="T59" fmla="*/ 28 h 65"/>
              <a:gd name="T60" fmla="*/ 6 w 20"/>
              <a:gd name="T61" fmla="*/ 34 h 65"/>
              <a:gd name="T62" fmla="*/ 13 w 20"/>
              <a:gd name="T63" fmla="*/ 18 h 65"/>
              <a:gd name="T64" fmla="*/ 14 w 20"/>
              <a:gd name="T65" fmla="*/ 15 h 65"/>
              <a:gd name="T66" fmla="*/ 14 w 20"/>
              <a:gd name="T67" fmla="*/ 48 h 65"/>
              <a:gd name="T68" fmla="*/ 16 w 20"/>
              <a:gd name="T69" fmla="*/ 44 h 65"/>
              <a:gd name="T70" fmla="*/ 14 w 20"/>
              <a:gd name="T71" fmla="*/ 44 h 65"/>
              <a:gd name="T72" fmla="*/ 14 w 20"/>
              <a:gd name="T73" fmla="*/ 48 h 65"/>
              <a:gd name="T74" fmla="*/ 4 w 20"/>
              <a:gd name="T75" fmla="*/ 54 h 65"/>
              <a:gd name="T76" fmla="*/ 3 w 20"/>
              <a:gd name="T77" fmla="*/ 52 h 65"/>
              <a:gd name="T78" fmla="*/ 11 w 20"/>
              <a:gd name="T79" fmla="*/ 42 h 65"/>
              <a:gd name="T80" fmla="*/ 11 w 20"/>
              <a:gd name="T81" fmla="*/ 42 h 65"/>
              <a:gd name="T82" fmla="*/ 11 w 20"/>
              <a:gd name="T83" fmla="*/ 41 h 65"/>
              <a:gd name="T84" fmla="*/ 11 w 20"/>
              <a:gd name="T85" fmla="*/ 4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 h="65">
                <a:moveTo>
                  <a:pt x="0" y="44"/>
                </a:moveTo>
                <a:lnTo>
                  <a:pt x="0" y="44"/>
                </a:lnTo>
                <a:lnTo>
                  <a:pt x="1" y="34"/>
                </a:lnTo>
                <a:lnTo>
                  <a:pt x="1" y="34"/>
                </a:lnTo>
                <a:lnTo>
                  <a:pt x="1" y="30"/>
                </a:lnTo>
                <a:lnTo>
                  <a:pt x="1" y="30"/>
                </a:lnTo>
                <a:lnTo>
                  <a:pt x="3" y="21"/>
                </a:lnTo>
                <a:lnTo>
                  <a:pt x="6" y="13"/>
                </a:lnTo>
                <a:lnTo>
                  <a:pt x="6" y="13"/>
                </a:lnTo>
                <a:lnTo>
                  <a:pt x="10" y="5"/>
                </a:lnTo>
                <a:lnTo>
                  <a:pt x="10" y="5"/>
                </a:lnTo>
                <a:lnTo>
                  <a:pt x="11" y="4"/>
                </a:lnTo>
                <a:lnTo>
                  <a:pt x="14" y="1"/>
                </a:lnTo>
                <a:lnTo>
                  <a:pt x="14" y="1"/>
                </a:lnTo>
                <a:lnTo>
                  <a:pt x="16" y="1"/>
                </a:lnTo>
                <a:lnTo>
                  <a:pt x="16" y="1"/>
                </a:lnTo>
                <a:lnTo>
                  <a:pt x="17" y="0"/>
                </a:lnTo>
                <a:lnTo>
                  <a:pt x="20" y="1"/>
                </a:lnTo>
                <a:lnTo>
                  <a:pt x="20" y="1"/>
                </a:lnTo>
                <a:lnTo>
                  <a:pt x="20" y="3"/>
                </a:lnTo>
                <a:lnTo>
                  <a:pt x="20" y="3"/>
                </a:lnTo>
                <a:lnTo>
                  <a:pt x="20" y="4"/>
                </a:lnTo>
                <a:lnTo>
                  <a:pt x="20" y="5"/>
                </a:lnTo>
                <a:lnTo>
                  <a:pt x="20" y="5"/>
                </a:lnTo>
                <a:lnTo>
                  <a:pt x="18" y="7"/>
                </a:lnTo>
                <a:lnTo>
                  <a:pt x="18" y="7"/>
                </a:lnTo>
                <a:lnTo>
                  <a:pt x="18" y="23"/>
                </a:lnTo>
                <a:lnTo>
                  <a:pt x="18" y="23"/>
                </a:lnTo>
                <a:lnTo>
                  <a:pt x="18" y="37"/>
                </a:lnTo>
                <a:lnTo>
                  <a:pt x="18" y="37"/>
                </a:lnTo>
                <a:lnTo>
                  <a:pt x="20" y="52"/>
                </a:lnTo>
                <a:lnTo>
                  <a:pt x="20" y="52"/>
                </a:lnTo>
                <a:lnTo>
                  <a:pt x="20" y="62"/>
                </a:lnTo>
                <a:lnTo>
                  <a:pt x="20" y="62"/>
                </a:lnTo>
                <a:lnTo>
                  <a:pt x="20" y="64"/>
                </a:lnTo>
                <a:lnTo>
                  <a:pt x="20" y="64"/>
                </a:lnTo>
                <a:lnTo>
                  <a:pt x="18" y="65"/>
                </a:lnTo>
                <a:lnTo>
                  <a:pt x="17" y="65"/>
                </a:lnTo>
                <a:lnTo>
                  <a:pt x="17" y="65"/>
                </a:lnTo>
                <a:lnTo>
                  <a:pt x="16" y="65"/>
                </a:lnTo>
                <a:lnTo>
                  <a:pt x="16" y="65"/>
                </a:lnTo>
                <a:lnTo>
                  <a:pt x="14" y="64"/>
                </a:lnTo>
                <a:lnTo>
                  <a:pt x="14" y="64"/>
                </a:lnTo>
                <a:lnTo>
                  <a:pt x="9" y="61"/>
                </a:lnTo>
                <a:lnTo>
                  <a:pt x="9" y="61"/>
                </a:lnTo>
                <a:lnTo>
                  <a:pt x="4" y="57"/>
                </a:lnTo>
                <a:lnTo>
                  <a:pt x="4" y="57"/>
                </a:lnTo>
                <a:lnTo>
                  <a:pt x="1" y="54"/>
                </a:lnTo>
                <a:lnTo>
                  <a:pt x="1" y="54"/>
                </a:lnTo>
                <a:lnTo>
                  <a:pt x="0" y="50"/>
                </a:lnTo>
                <a:lnTo>
                  <a:pt x="0" y="50"/>
                </a:lnTo>
                <a:lnTo>
                  <a:pt x="0" y="44"/>
                </a:lnTo>
                <a:lnTo>
                  <a:pt x="0" y="44"/>
                </a:lnTo>
                <a:lnTo>
                  <a:pt x="0" y="44"/>
                </a:lnTo>
                <a:lnTo>
                  <a:pt x="0" y="44"/>
                </a:lnTo>
                <a:close/>
                <a:moveTo>
                  <a:pt x="10" y="48"/>
                </a:moveTo>
                <a:lnTo>
                  <a:pt x="10" y="48"/>
                </a:lnTo>
                <a:lnTo>
                  <a:pt x="9" y="52"/>
                </a:lnTo>
                <a:lnTo>
                  <a:pt x="9" y="52"/>
                </a:lnTo>
                <a:lnTo>
                  <a:pt x="11" y="55"/>
                </a:lnTo>
                <a:lnTo>
                  <a:pt x="11" y="55"/>
                </a:lnTo>
                <a:lnTo>
                  <a:pt x="10" y="48"/>
                </a:lnTo>
                <a:lnTo>
                  <a:pt x="10" y="48"/>
                </a:lnTo>
                <a:close/>
                <a:moveTo>
                  <a:pt x="13" y="58"/>
                </a:moveTo>
                <a:lnTo>
                  <a:pt x="13" y="58"/>
                </a:lnTo>
                <a:lnTo>
                  <a:pt x="16" y="59"/>
                </a:lnTo>
                <a:lnTo>
                  <a:pt x="16" y="59"/>
                </a:lnTo>
                <a:lnTo>
                  <a:pt x="16" y="57"/>
                </a:lnTo>
                <a:lnTo>
                  <a:pt x="16" y="57"/>
                </a:lnTo>
                <a:lnTo>
                  <a:pt x="14" y="57"/>
                </a:lnTo>
                <a:lnTo>
                  <a:pt x="14" y="57"/>
                </a:lnTo>
                <a:lnTo>
                  <a:pt x="13" y="58"/>
                </a:lnTo>
                <a:lnTo>
                  <a:pt x="13" y="58"/>
                </a:lnTo>
                <a:close/>
                <a:moveTo>
                  <a:pt x="7" y="47"/>
                </a:moveTo>
                <a:lnTo>
                  <a:pt x="7" y="47"/>
                </a:lnTo>
                <a:lnTo>
                  <a:pt x="7" y="47"/>
                </a:lnTo>
                <a:lnTo>
                  <a:pt x="7" y="47"/>
                </a:lnTo>
                <a:lnTo>
                  <a:pt x="7" y="47"/>
                </a:lnTo>
                <a:lnTo>
                  <a:pt x="7" y="47"/>
                </a:lnTo>
                <a:lnTo>
                  <a:pt x="9" y="44"/>
                </a:lnTo>
                <a:lnTo>
                  <a:pt x="9" y="44"/>
                </a:lnTo>
                <a:lnTo>
                  <a:pt x="9" y="42"/>
                </a:lnTo>
                <a:lnTo>
                  <a:pt x="7" y="41"/>
                </a:lnTo>
                <a:lnTo>
                  <a:pt x="7" y="41"/>
                </a:lnTo>
                <a:lnTo>
                  <a:pt x="7" y="47"/>
                </a:lnTo>
                <a:lnTo>
                  <a:pt x="7" y="47"/>
                </a:lnTo>
                <a:close/>
                <a:moveTo>
                  <a:pt x="6" y="34"/>
                </a:moveTo>
                <a:lnTo>
                  <a:pt x="6" y="34"/>
                </a:lnTo>
                <a:lnTo>
                  <a:pt x="9" y="28"/>
                </a:lnTo>
                <a:lnTo>
                  <a:pt x="9" y="28"/>
                </a:lnTo>
                <a:lnTo>
                  <a:pt x="7" y="31"/>
                </a:lnTo>
                <a:lnTo>
                  <a:pt x="6" y="34"/>
                </a:lnTo>
                <a:lnTo>
                  <a:pt x="6" y="34"/>
                </a:lnTo>
                <a:close/>
                <a:moveTo>
                  <a:pt x="14" y="15"/>
                </a:moveTo>
                <a:lnTo>
                  <a:pt x="14" y="15"/>
                </a:lnTo>
                <a:lnTo>
                  <a:pt x="13" y="18"/>
                </a:lnTo>
                <a:lnTo>
                  <a:pt x="13" y="21"/>
                </a:lnTo>
                <a:lnTo>
                  <a:pt x="13" y="21"/>
                </a:lnTo>
                <a:lnTo>
                  <a:pt x="14" y="15"/>
                </a:lnTo>
                <a:lnTo>
                  <a:pt x="14" y="15"/>
                </a:lnTo>
                <a:close/>
                <a:moveTo>
                  <a:pt x="14" y="48"/>
                </a:moveTo>
                <a:lnTo>
                  <a:pt x="14" y="48"/>
                </a:lnTo>
                <a:lnTo>
                  <a:pt x="16" y="48"/>
                </a:lnTo>
                <a:lnTo>
                  <a:pt x="16" y="48"/>
                </a:lnTo>
                <a:lnTo>
                  <a:pt x="16" y="44"/>
                </a:lnTo>
                <a:lnTo>
                  <a:pt x="16" y="44"/>
                </a:lnTo>
                <a:lnTo>
                  <a:pt x="14" y="44"/>
                </a:lnTo>
                <a:lnTo>
                  <a:pt x="14" y="44"/>
                </a:lnTo>
                <a:lnTo>
                  <a:pt x="14" y="48"/>
                </a:lnTo>
                <a:lnTo>
                  <a:pt x="14" y="48"/>
                </a:lnTo>
                <a:lnTo>
                  <a:pt x="14" y="48"/>
                </a:lnTo>
                <a:lnTo>
                  <a:pt x="14" y="48"/>
                </a:lnTo>
                <a:close/>
                <a:moveTo>
                  <a:pt x="4" y="54"/>
                </a:moveTo>
                <a:lnTo>
                  <a:pt x="4" y="54"/>
                </a:lnTo>
                <a:lnTo>
                  <a:pt x="4" y="52"/>
                </a:lnTo>
                <a:lnTo>
                  <a:pt x="3" y="52"/>
                </a:lnTo>
                <a:lnTo>
                  <a:pt x="3" y="52"/>
                </a:lnTo>
                <a:lnTo>
                  <a:pt x="4" y="54"/>
                </a:lnTo>
                <a:lnTo>
                  <a:pt x="4" y="54"/>
                </a:lnTo>
                <a:close/>
                <a:moveTo>
                  <a:pt x="11" y="42"/>
                </a:moveTo>
                <a:lnTo>
                  <a:pt x="11" y="42"/>
                </a:lnTo>
                <a:lnTo>
                  <a:pt x="11" y="42"/>
                </a:lnTo>
                <a:lnTo>
                  <a:pt x="11" y="42"/>
                </a:lnTo>
                <a:lnTo>
                  <a:pt x="11" y="41"/>
                </a:lnTo>
                <a:lnTo>
                  <a:pt x="11" y="41"/>
                </a:lnTo>
                <a:lnTo>
                  <a:pt x="11" y="41"/>
                </a:lnTo>
                <a:lnTo>
                  <a:pt x="11" y="41"/>
                </a:lnTo>
                <a:lnTo>
                  <a:pt x="11" y="42"/>
                </a:lnTo>
                <a:lnTo>
                  <a:pt x="11" y="4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4" name="Freeform 146"/>
          <p:cNvSpPr>
            <a:spLocks noEditPoints="1"/>
          </p:cNvSpPr>
          <p:nvPr/>
        </p:nvSpPr>
        <p:spPr bwMode="auto">
          <a:xfrm>
            <a:off x="5523683" y="3682590"/>
            <a:ext cx="35189" cy="81228"/>
          </a:xfrm>
          <a:custGeom>
            <a:avLst/>
            <a:gdLst>
              <a:gd name="T0" fmla="*/ 1 w 20"/>
              <a:gd name="T1" fmla="*/ 0 h 48"/>
              <a:gd name="T2" fmla="*/ 4 w 20"/>
              <a:gd name="T3" fmla="*/ 1 h 48"/>
              <a:gd name="T4" fmla="*/ 6 w 20"/>
              <a:gd name="T5" fmla="*/ 2 h 48"/>
              <a:gd name="T6" fmla="*/ 13 w 20"/>
              <a:gd name="T7" fmla="*/ 8 h 48"/>
              <a:gd name="T8" fmla="*/ 19 w 20"/>
              <a:gd name="T9" fmla="*/ 15 h 48"/>
              <a:gd name="T10" fmla="*/ 20 w 20"/>
              <a:gd name="T11" fmla="*/ 24 h 48"/>
              <a:gd name="T12" fmla="*/ 19 w 20"/>
              <a:gd name="T13" fmla="*/ 36 h 48"/>
              <a:gd name="T14" fmla="*/ 17 w 20"/>
              <a:gd name="T15" fmla="*/ 41 h 48"/>
              <a:gd name="T16" fmla="*/ 14 w 20"/>
              <a:gd name="T17" fmla="*/ 44 h 48"/>
              <a:gd name="T18" fmla="*/ 7 w 20"/>
              <a:gd name="T19" fmla="*/ 46 h 48"/>
              <a:gd name="T20" fmla="*/ 7 w 20"/>
              <a:gd name="T21" fmla="*/ 48 h 48"/>
              <a:gd name="T22" fmla="*/ 4 w 20"/>
              <a:gd name="T23" fmla="*/ 46 h 48"/>
              <a:gd name="T24" fmla="*/ 4 w 20"/>
              <a:gd name="T25" fmla="*/ 39 h 48"/>
              <a:gd name="T26" fmla="*/ 3 w 20"/>
              <a:gd name="T27" fmla="*/ 25 h 48"/>
              <a:gd name="T28" fmla="*/ 1 w 20"/>
              <a:gd name="T29" fmla="*/ 12 h 48"/>
              <a:gd name="T30" fmla="*/ 1 w 20"/>
              <a:gd name="T31" fmla="*/ 7 h 48"/>
              <a:gd name="T32" fmla="*/ 1 w 20"/>
              <a:gd name="T33" fmla="*/ 7 h 48"/>
              <a:gd name="T34" fmla="*/ 0 w 20"/>
              <a:gd name="T35" fmla="*/ 5 h 48"/>
              <a:gd name="T36" fmla="*/ 0 w 20"/>
              <a:gd name="T37" fmla="*/ 4 h 48"/>
              <a:gd name="T38" fmla="*/ 1 w 20"/>
              <a:gd name="T39" fmla="*/ 0 h 48"/>
              <a:gd name="T40" fmla="*/ 11 w 20"/>
              <a:gd name="T41" fmla="*/ 17 h 48"/>
              <a:gd name="T42" fmla="*/ 13 w 20"/>
              <a:gd name="T43" fmla="*/ 15 h 48"/>
              <a:gd name="T44" fmla="*/ 13 w 20"/>
              <a:gd name="T45" fmla="*/ 12 h 48"/>
              <a:gd name="T46" fmla="*/ 13 w 20"/>
              <a:gd name="T47" fmla="*/ 11 h 48"/>
              <a:gd name="T48" fmla="*/ 11 w 20"/>
              <a:gd name="T49" fmla="*/ 11 h 48"/>
              <a:gd name="T50" fmla="*/ 11 w 20"/>
              <a:gd name="T51" fmla="*/ 11 h 48"/>
              <a:gd name="T52" fmla="*/ 11 w 20"/>
              <a:gd name="T53" fmla="*/ 17 h 48"/>
              <a:gd name="T54" fmla="*/ 7 w 20"/>
              <a:gd name="T55" fmla="*/ 25 h 48"/>
              <a:gd name="T56" fmla="*/ 7 w 20"/>
              <a:gd name="T57" fmla="*/ 35 h 48"/>
              <a:gd name="T58" fmla="*/ 9 w 20"/>
              <a:gd name="T59" fmla="*/ 34 h 48"/>
              <a:gd name="T60" fmla="*/ 7 w 20"/>
              <a:gd name="T61" fmla="*/ 32 h 48"/>
              <a:gd name="T62" fmla="*/ 7 w 20"/>
              <a:gd name="T63" fmla="*/ 31 h 48"/>
              <a:gd name="T64" fmla="*/ 7 w 20"/>
              <a:gd name="T65" fmla="*/ 25 h 48"/>
              <a:gd name="T66" fmla="*/ 6 w 20"/>
              <a:gd name="T67" fmla="*/ 5 h 48"/>
              <a:gd name="T68" fmla="*/ 7 w 20"/>
              <a:gd name="T69" fmla="*/ 9 h 48"/>
              <a:gd name="T70" fmla="*/ 7 w 20"/>
              <a:gd name="T71" fmla="*/ 9 h 48"/>
              <a:gd name="T72" fmla="*/ 6 w 20"/>
              <a:gd name="T73" fmla="*/ 5 h 48"/>
              <a:gd name="T74" fmla="*/ 11 w 20"/>
              <a:gd name="T75" fmla="*/ 42 h 48"/>
              <a:gd name="T76" fmla="*/ 10 w 20"/>
              <a:gd name="T77" fmla="*/ 41 h 48"/>
              <a:gd name="T78" fmla="*/ 9 w 20"/>
              <a:gd name="T79" fmla="*/ 39 h 48"/>
              <a:gd name="T80" fmla="*/ 10 w 20"/>
              <a:gd name="T81" fmla="*/ 42 h 48"/>
              <a:gd name="T82" fmla="*/ 10 w 20"/>
              <a:gd name="T83" fmla="*/ 42 h 48"/>
              <a:gd name="T84" fmla="*/ 11 w 20"/>
              <a:gd name="T85" fmla="*/ 42 h 48"/>
              <a:gd name="T86" fmla="*/ 14 w 20"/>
              <a:gd name="T87" fmla="*/ 38 h 48"/>
              <a:gd name="T88" fmla="*/ 13 w 20"/>
              <a:gd name="T89" fmla="*/ 41 h 48"/>
              <a:gd name="T90" fmla="*/ 14 w 20"/>
              <a:gd name="T91" fmla="*/ 38 h 48"/>
              <a:gd name="T92" fmla="*/ 9 w 20"/>
              <a:gd name="T93" fmla="*/ 44 h 48"/>
              <a:gd name="T94" fmla="*/ 7 w 20"/>
              <a:gd name="T95" fmla="*/ 44 h 48"/>
              <a:gd name="T96" fmla="*/ 7 w 20"/>
              <a:gd name="T97" fmla="*/ 45 h 48"/>
              <a:gd name="T98" fmla="*/ 9 w 20"/>
              <a:gd name="T99" fmla="*/ 44 h 48"/>
              <a:gd name="T100" fmla="*/ 9 w 20"/>
              <a:gd name="T101" fmla="*/ 44 h 48"/>
              <a:gd name="T102" fmla="*/ 17 w 20"/>
              <a:gd name="T103" fmla="*/ 32 h 48"/>
              <a:gd name="T104" fmla="*/ 19 w 20"/>
              <a:gd name="T105" fmla="*/ 29 h 48"/>
              <a:gd name="T106" fmla="*/ 17 w 20"/>
              <a:gd name="T107" fmla="*/ 32 h 48"/>
              <a:gd name="T108" fmla="*/ 16 w 20"/>
              <a:gd name="T109" fmla="*/ 17 h 48"/>
              <a:gd name="T110" fmla="*/ 16 w 20"/>
              <a:gd name="T111" fmla="*/ 17 h 48"/>
              <a:gd name="T112" fmla="*/ 16 w 20"/>
              <a:gd name="T113" fmla="*/ 17 h 48"/>
              <a:gd name="T114" fmla="*/ 16 w 20"/>
              <a:gd name="T115" fmla="*/ 17 h 48"/>
              <a:gd name="T116" fmla="*/ 16 w 20"/>
              <a:gd name="T117"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48">
                <a:moveTo>
                  <a:pt x="1" y="0"/>
                </a:moveTo>
                <a:lnTo>
                  <a:pt x="1" y="0"/>
                </a:lnTo>
                <a:lnTo>
                  <a:pt x="3" y="1"/>
                </a:lnTo>
                <a:lnTo>
                  <a:pt x="4" y="1"/>
                </a:lnTo>
                <a:lnTo>
                  <a:pt x="4" y="1"/>
                </a:lnTo>
                <a:lnTo>
                  <a:pt x="6" y="2"/>
                </a:lnTo>
                <a:lnTo>
                  <a:pt x="6" y="2"/>
                </a:lnTo>
                <a:lnTo>
                  <a:pt x="13" y="8"/>
                </a:lnTo>
                <a:lnTo>
                  <a:pt x="13" y="8"/>
                </a:lnTo>
                <a:lnTo>
                  <a:pt x="19" y="15"/>
                </a:lnTo>
                <a:lnTo>
                  <a:pt x="20" y="24"/>
                </a:lnTo>
                <a:lnTo>
                  <a:pt x="20" y="24"/>
                </a:lnTo>
                <a:lnTo>
                  <a:pt x="20" y="29"/>
                </a:lnTo>
                <a:lnTo>
                  <a:pt x="19" y="36"/>
                </a:lnTo>
                <a:lnTo>
                  <a:pt x="19" y="36"/>
                </a:lnTo>
                <a:lnTo>
                  <a:pt x="17" y="41"/>
                </a:lnTo>
                <a:lnTo>
                  <a:pt x="14" y="44"/>
                </a:lnTo>
                <a:lnTo>
                  <a:pt x="14" y="44"/>
                </a:lnTo>
                <a:lnTo>
                  <a:pt x="7" y="46"/>
                </a:lnTo>
                <a:lnTo>
                  <a:pt x="7" y="46"/>
                </a:lnTo>
                <a:lnTo>
                  <a:pt x="7" y="48"/>
                </a:lnTo>
                <a:lnTo>
                  <a:pt x="7" y="48"/>
                </a:lnTo>
                <a:lnTo>
                  <a:pt x="6" y="48"/>
                </a:lnTo>
                <a:lnTo>
                  <a:pt x="4" y="46"/>
                </a:lnTo>
                <a:lnTo>
                  <a:pt x="4" y="46"/>
                </a:lnTo>
                <a:lnTo>
                  <a:pt x="4" y="39"/>
                </a:lnTo>
                <a:lnTo>
                  <a:pt x="4" y="39"/>
                </a:lnTo>
                <a:lnTo>
                  <a:pt x="3" y="25"/>
                </a:lnTo>
                <a:lnTo>
                  <a:pt x="3" y="25"/>
                </a:lnTo>
                <a:lnTo>
                  <a:pt x="1" y="12"/>
                </a:lnTo>
                <a:lnTo>
                  <a:pt x="1" y="12"/>
                </a:lnTo>
                <a:lnTo>
                  <a:pt x="1" y="7"/>
                </a:lnTo>
                <a:lnTo>
                  <a:pt x="1" y="7"/>
                </a:lnTo>
                <a:lnTo>
                  <a:pt x="1" y="7"/>
                </a:lnTo>
                <a:lnTo>
                  <a:pt x="1" y="7"/>
                </a:lnTo>
                <a:lnTo>
                  <a:pt x="0" y="5"/>
                </a:lnTo>
                <a:lnTo>
                  <a:pt x="0" y="4"/>
                </a:lnTo>
                <a:lnTo>
                  <a:pt x="0" y="4"/>
                </a:lnTo>
                <a:lnTo>
                  <a:pt x="0" y="1"/>
                </a:lnTo>
                <a:lnTo>
                  <a:pt x="1" y="0"/>
                </a:lnTo>
                <a:lnTo>
                  <a:pt x="1" y="0"/>
                </a:lnTo>
                <a:close/>
                <a:moveTo>
                  <a:pt x="11" y="17"/>
                </a:moveTo>
                <a:lnTo>
                  <a:pt x="11" y="17"/>
                </a:lnTo>
                <a:lnTo>
                  <a:pt x="13" y="15"/>
                </a:lnTo>
                <a:lnTo>
                  <a:pt x="13" y="15"/>
                </a:lnTo>
                <a:lnTo>
                  <a:pt x="13" y="12"/>
                </a:lnTo>
                <a:lnTo>
                  <a:pt x="13" y="12"/>
                </a:lnTo>
                <a:lnTo>
                  <a:pt x="13" y="11"/>
                </a:lnTo>
                <a:lnTo>
                  <a:pt x="13" y="11"/>
                </a:lnTo>
                <a:lnTo>
                  <a:pt x="11" y="11"/>
                </a:lnTo>
                <a:lnTo>
                  <a:pt x="11" y="11"/>
                </a:lnTo>
                <a:lnTo>
                  <a:pt x="11" y="11"/>
                </a:lnTo>
                <a:lnTo>
                  <a:pt x="11" y="11"/>
                </a:lnTo>
                <a:lnTo>
                  <a:pt x="11" y="17"/>
                </a:lnTo>
                <a:lnTo>
                  <a:pt x="11" y="17"/>
                </a:lnTo>
                <a:close/>
                <a:moveTo>
                  <a:pt x="7" y="25"/>
                </a:moveTo>
                <a:lnTo>
                  <a:pt x="7" y="25"/>
                </a:lnTo>
                <a:lnTo>
                  <a:pt x="7" y="35"/>
                </a:lnTo>
                <a:lnTo>
                  <a:pt x="7" y="35"/>
                </a:lnTo>
                <a:lnTo>
                  <a:pt x="9" y="34"/>
                </a:lnTo>
                <a:lnTo>
                  <a:pt x="7" y="32"/>
                </a:lnTo>
                <a:lnTo>
                  <a:pt x="7" y="32"/>
                </a:lnTo>
                <a:lnTo>
                  <a:pt x="7" y="31"/>
                </a:lnTo>
                <a:lnTo>
                  <a:pt x="7" y="31"/>
                </a:lnTo>
                <a:lnTo>
                  <a:pt x="7" y="25"/>
                </a:lnTo>
                <a:lnTo>
                  <a:pt x="7" y="25"/>
                </a:lnTo>
                <a:close/>
                <a:moveTo>
                  <a:pt x="6" y="5"/>
                </a:moveTo>
                <a:lnTo>
                  <a:pt x="6" y="5"/>
                </a:lnTo>
                <a:lnTo>
                  <a:pt x="7" y="9"/>
                </a:lnTo>
                <a:lnTo>
                  <a:pt x="7" y="9"/>
                </a:lnTo>
                <a:lnTo>
                  <a:pt x="7" y="9"/>
                </a:lnTo>
                <a:lnTo>
                  <a:pt x="7" y="9"/>
                </a:lnTo>
                <a:lnTo>
                  <a:pt x="7" y="7"/>
                </a:lnTo>
                <a:lnTo>
                  <a:pt x="6" y="5"/>
                </a:lnTo>
                <a:lnTo>
                  <a:pt x="6" y="5"/>
                </a:lnTo>
                <a:close/>
                <a:moveTo>
                  <a:pt x="11" y="42"/>
                </a:moveTo>
                <a:lnTo>
                  <a:pt x="11" y="42"/>
                </a:lnTo>
                <a:lnTo>
                  <a:pt x="10" y="41"/>
                </a:lnTo>
                <a:lnTo>
                  <a:pt x="9" y="39"/>
                </a:lnTo>
                <a:lnTo>
                  <a:pt x="9" y="39"/>
                </a:lnTo>
                <a:lnTo>
                  <a:pt x="9" y="41"/>
                </a:lnTo>
                <a:lnTo>
                  <a:pt x="10" y="42"/>
                </a:lnTo>
                <a:lnTo>
                  <a:pt x="10" y="42"/>
                </a:lnTo>
                <a:lnTo>
                  <a:pt x="10" y="42"/>
                </a:lnTo>
                <a:lnTo>
                  <a:pt x="11" y="42"/>
                </a:lnTo>
                <a:lnTo>
                  <a:pt x="11" y="42"/>
                </a:lnTo>
                <a:close/>
                <a:moveTo>
                  <a:pt x="14" y="38"/>
                </a:moveTo>
                <a:lnTo>
                  <a:pt x="14" y="38"/>
                </a:lnTo>
                <a:lnTo>
                  <a:pt x="13" y="41"/>
                </a:lnTo>
                <a:lnTo>
                  <a:pt x="13" y="41"/>
                </a:lnTo>
                <a:lnTo>
                  <a:pt x="14" y="39"/>
                </a:lnTo>
                <a:lnTo>
                  <a:pt x="14" y="38"/>
                </a:lnTo>
                <a:lnTo>
                  <a:pt x="14" y="38"/>
                </a:lnTo>
                <a:close/>
                <a:moveTo>
                  <a:pt x="9" y="44"/>
                </a:moveTo>
                <a:lnTo>
                  <a:pt x="9" y="44"/>
                </a:lnTo>
                <a:lnTo>
                  <a:pt x="7" y="44"/>
                </a:lnTo>
                <a:lnTo>
                  <a:pt x="7" y="44"/>
                </a:lnTo>
                <a:lnTo>
                  <a:pt x="7" y="45"/>
                </a:lnTo>
                <a:lnTo>
                  <a:pt x="7" y="45"/>
                </a:lnTo>
                <a:lnTo>
                  <a:pt x="9" y="44"/>
                </a:lnTo>
                <a:lnTo>
                  <a:pt x="9" y="44"/>
                </a:lnTo>
                <a:lnTo>
                  <a:pt x="9" y="44"/>
                </a:lnTo>
                <a:lnTo>
                  <a:pt x="9" y="44"/>
                </a:lnTo>
                <a:close/>
                <a:moveTo>
                  <a:pt x="17" y="32"/>
                </a:moveTo>
                <a:lnTo>
                  <a:pt x="17" y="32"/>
                </a:lnTo>
                <a:lnTo>
                  <a:pt x="19" y="29"/>
                </a:lnTo>
                <a:lnTo>
                  <a:pt x="19" y="29"/>
                </a:lnTo>
                <a:lnTo>
                  <a:pt x="17" y="32"/>
                </a:lnTo>
                <a:lnTo>
                  <a:pt x="17" y="32"/>
                </a:lnTo>
                <a:close/>
                <a:moveTo>
                  <a:pt x="16" y="17"/>
                </a:moveTo>
                <a:lnTo>
                  <a:pt x="16" y="17"/>
                </a:lnTo>
                <a:lnTo>
                  <a:pt x="16" y="17"/>
                </a:lnTo>
                <a:lnTo>
                  <a:pt x="16" y="17"/>
                </a:lnTo>
                <a:lnTo>
                  <a:pt x="16" y="17"/>
                </a:lnTo>
                <a:lnTo>
                  <a:pt x="16" y="17"/>
                </a:lnTo>
                <a:lnTo>
                  <a:pt x="16" y="17"/>
                </a:lnTo>
                <a:lnTo>
                  <a:pt x="16" y="17"/>
                </a:lnTo>
                <a:lnTo>
                  <a:pt x="16" y="17"/>
                </a:lnTo>
                <a:lnTo>
                  <a:pt x="1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5" name="Freeform 147"/>
          <p:cNvSpPr>
            <a:spLocks noEditPoints="1"/>
          </p:cNvSpPr>
          <p:nvPr/>
        </p:nvSpPr>
        <p:spPr bwMode="auto">
          <a:xfrm>
            <a:off x="5326625" y="2804314"/>
            <a:ext cx="216413" cy="302913"/>
          </a:xfrm>
          <a:custGeom>
            <a:avLst/>
            <a:gdLst>
              <a:gd name="T0" fmla="*/ 34 w 123"/>
              <a:gd name="T1" fmla="*/ 179 h 179"/>
              <a:gd name="T2" fmla="*/ 3 w 123"/>
              <a:gd name="T3" fmla="*/ 165 h 179"/>
              <a:gd name="T4" fmla="*/ 40 w 123"/>
              <a:gd name="T5" fmla="*/ 69 h 179"/>
              <a:gd name="T6" fmla="*/ 40 w 123"/>
              <a:gd name="T7" fmla="*/ 6 h 179"/>
              <a:gd name="T8" fmla="*/ 59 w 123"/>
              <a:gd name="T9" fmla="*/ 28 h 179"/>
              <a:gd name="T10" fmla="*/ 102 w 123"/>
              <a:gd name="T11" fmla="*/ 0 h 179"/>
              <a:gd name="T12" fmla="*/ 122 w 123"/>
              <a:gd name="T13" fmla="*/ 11 h 179"/>
              <a:gd name="T14" fmla="*/ 102 w 123"/>
              <a:gd name="T15" fmla="*/ 119 h 179"/>
              <a:gd name="T16" fmla="*/ 79 w 123"/>
              <a:gd name="T17" fmla="*/ 175 h 179"/>
              <a:gd name="T18" fmla="*/ 54 w 123"/>
              <a:gd name="T19" fmla="*/ 84 h 179"/>
              <a:gd name="T20" fmla="*/ 118 w 123"/>
              <a:gd name="T21" fmla="*/ 165 h 179"/>
              <a:gd name="T22" fmla="*/ 15 w 123"/>
              <a:gd name="T23" fmla="*/ 13 h 179"/>
              <a:gd name="T24" fmla="*/ 99 w 123"/>
              <a:gd name="T25" fmla="*/ 125 h 179"/>
              <a:gd name="T26" fmla="*/ 116 w 123"/>
              <a:gd name="T27" fmla="*/ 6 h 179"/>
              <a:gd name="T28" fmla="*/ 121 w 123"/>
              <a:gd name="T29" fmla="*/ 6 h 179"/>
              <a:gd name="T30" fmla="*/ 25 w 123"/>
              <a:gd name="T31" fmla="*/ 159 h 179"/>
              <a:gd name="T32" fmla="*/ 86 w 123"/>
              <a:gd name="T33" fmla="*/ 87 h 179"/>
              <a:gd name="T34" fmla="*/ 10 w 123"/>
              <a:gd name="T35" fmla="*/ 162 h 179"/>
              <a:gd name="T36" fmla="*/ 37 w 123"/>
              <a:gd name="T37" fmla="*/ 159 h 179"/>
              <a:gd name="T38" fmla="*/ 25 w 123"/>
              <a:gd name="T39" fmla="*/ 27 h 179"/>
              <a:gd name="T40" fmla="*/ 102 w 123"/>
              <a:gd name="T41" fmla="*/ 27 h 179"/>
              <a:gd name="T42" fmla="*/ 37 w 123"/>
              <a:gd name="T43" fmla="*/ 48 h 179"/>
              <a:gd name="T44" fmla="*/ 47 w 123"/>
              <a:gd name="T45" fmla="*/ 114 h 179"/>
              <a:gd name="T46" fmla="*/ 95 w 123"/>
              <a:gd name="T47" fmla="*/ 152 h 179"/>
              <a:gd name="T48" fmla="*/ 32 w 123"/>
              <a:gd name="T49" fmla="*/ 155 h 179"/>
              <a:gd name="T50" fmla="*/ 68 w 123"/>
              <a:gd name="T51" fmla="*/ 75 h 179"/>
              <a:gd name="T52" fmla="*/ 81 w 123"/>
              <a:gd name="T53" fmla="*/ 135 h 179"/>
              <a:gd name="T54" fmla="*/ 34 w 123"/>
              <a:gd name="T55" fmla="*/ 143 h 179"/>
              <a:gd name="T56" fmla="*/ 25 w 123"/>
              <a:gd name="T57" fmla="*/ 131 h 179"/>
              <a:gd name="T58" fmla="*/ 84 w 123"/>
              <a:gd name="T59" fmla="*/ 104 h 179"/>
              <a:gd name="T60" fmla="*/ 40 w 123"/>
              <a:gd name="T61" fmla="*/ 54 h 179"/>
              <a:gd name="T62" fmla="*/ 3 w 123"/>
              <a:gd name="T63" fmla="*/ 172 h 179"/>
              <a:gd name="T64" fmla="*/ 91 w 123"/>
              <a:gd name="T65" fmla="*/ 160 h 179"/>
              <a:gd name="T66" fmla="*/ 91 w 123"/>
              <a:gd name="T67" fmla="*/ 122 h 179"/>
              <a:gd name="T68" fmla="*/ 95 w 123"/>
              <a:gd name="T69" fmla="*/ 116 h 179"/>
              <a:gd name="T70" fmla="*/ 98 w 123"/>
              <a:gd name="T71" fmla="*/ 27 h 179"/>
              <a:gd name="T72" fmla="*/ 105 w 123"/>
              <a:gd name="T73" fmla="*/ 13 h 179"/>
              <a:gd name="T74" fmla="*/ 45 w 123"/>
              <a:gd name="T75" fmla="*/ 57 h 179"/>
              <a:gd name="T76" fmla="*/ 11 w 123"/>
              <a:gd name="T77" fmla="*/ 166 h 179"/>
              <a:gd name="T78" fmla="*/ 47 w 123"/>
              <a:gd name="T79" fmla="*/ 129 h 179"/>
              <a:gd name="T80" fmla="*/ 79 w 123"/>
              <a:gd name="T81" fmla="*/ 168 h 179"/>
              <a:gd name="T82" fmla="*/ 101 w 123"/>
              <a:gd name="T83" fmla="*/ 23 h 179"/>
              <a:gd name="T84" fmla="*/ 32 w 123"/>
              <a:gd name="T85" fmla="*/ 28 h 179"/>
              <a:gd name="T86" fmla="*/ 91 w 123"/>
              <a:gd name="T87" fmla="*/ 142 h 179"/>
              <a:gd name="T88" fmla="*/ 79 w 123"/>
              <a:gd name="T89" fmla="*/ 62 h 179"/>
              <a:gd name="T90" fmla="*/ 85 w 123"/>
              <a:gd name="T91" fmla="*/ 122 h 179"/>
              <a:gd name="T92" fmla="*/ 96 w 123"/>
              <a:gd name="T93" fmla="*/ 8 h 179"/>
              <a:gd name="T94" fmla="*/ 77 w 123"/>
              <a:gd name="T95" fmla="*/ 119 h 179"/>
              <a:gd name="T96" fmla="*/ 44 w 123"/>
              <a:gd name="T97" fmla="*/ 33 h 179"/>
              <a:gd name="T98" fmla="*/ 40 w 123"/>
              <a:gd name="T99" fmla="*/ 109 h 179"/>
              <a:gd name="T100" fmla="*/ 75 w 123"/>
              <a:gd name="T101" fmla="*/ 64 h 179"/>
              <a:gd name="T102" fmla="*/ 75 w 123"/>
              <a:gd name="T103" fmla="*/ 95 h 179"/>
              <a:gd name="T104" fmla="*/ 67 w 123"/>
              <a:gd name="T105" fmla="*/ 104 h 179"/>
              <a:gd name="T106" fmla="*/ 27 w 123"/>
              <a:gd name="T107" fmla="*/ 21 h 179"/>
              <a:gd name="T108" fmla="*/ 105 w 123"/>
              <a:gd name="T109" fmla="*/ 162 h 179"/>
              <a:gd name="T110" fmla="*/ 65 w 123"/>
              <a:gd name="T111" fmla="*/ 74 h 179"/>
              <a:gd name="T112" fmla="*/ 79 w 123"/>
              <a:gd name="T113" fmla="*/ 88 h 179"/>
              <a:gd name="T114" fmla="*/ 86 w 123"/>
              <a:gd name="T115" fmla="*/ 42 h 179"/>
              <a:gd name="T116" fmla="*/ 77 w 123"/>
              <a:gd name="T117" fmla="*/ 136 h 179"/>
              <a:gd name="T118" fmla="*/ 71 w 123"/>
              <a:gd name="T119" fmla="*/ 64 h 179"/>
              <a:gd name="T120" fmla="*/ 78 w 123"/>
              <a:gd name="T121" fmla="*/ 50 h 179"/>
              <a:gd name="T122" fmla="*/ 45 w 123"/>
              <a:gd name="T123" fmla="*/ 21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79">
                <a:moveTo>
                  <a:pt x="65" y="112"/>
                </a:moveTo>
                <a:lnTo>
                  <a:pt x="65" y="112"/>
                </a:lnTo>
                <a:lnTo>
                  <a:pt x="64" y="112"/>
                </a:lnTo>
                <a:lnTo>
                  <a:pt x="62" y="112"/>
                </a:lnTo>
                <a:lnTo>
                  <a:pt x="62" y="112"/>
                </a:lnTo>
                <a:lnTo>
                  <a:pt x="61" y="114"/>
                </a:lnTo>
                <a:lnTo>
                  <a:pt x="61" y="114"/>
                </a:lnTo>
                <a:lnTo>
                  <a:pt x="54" y="128"/>
                </a:lnTo>
                <a:lnTo>
                  <a:pt x="54" y="128"/>
                </a:lnTo>
                <a:lnTo>
                  <a:pt x="48" y="139"/>
                </a:lnTo>
                <a:lnTo>
                  <a:pt x="48" y="139"/>
                </a:lnTo>
                <a:lnTo>
                  <a:pt x="47" y="141"/>
                </a:lnTo>
                <a:lnTo>
                  <a:pt x="47" y="141"/>
                </a:lnTo>
                <a:lnTo>
                  <a:pt x="45" y="146"/>
                </a:lnTo>
                <a:lnTo>
                  <a:pt x="42" y="152"/>
                </a:lnTo>
                <a:lnTo>
                  <a:pt x="42" y="152"/>
                </a:lnTo>
                <a:lnTo>
                  <a:pt x="37" y="169"/>
                </a:lnTo>
                <a:lnTo>
                  <a:pt x="37" y="169"/>
                </a:lnTo>
                <a:lnTo>
                  <a:pt x="35" y="175"/>
                </a:lnTo>
                <a:lnTo>
                  <a:pt x="35" y="175"/>
                </a:lnTo>
                <a:lnTo>
                  <a:pt x="35" y="177"/>
                </a:lnTo>
                <a:lnTo>
                  <a:pt x="35" y="177"/>
                </a:lnTo>
                <a:lnTo>
                  <a:pt x="34" y="179"/>
                </a:lnTo>
                <a:lnTo>
                  <a:pt x="32" y="179"/>
                </a:lnTo>
                <a:lnTo>
                  <a:pt x="32" y="179"/>
                </a:lnTo>
                <a:lnTo>
                  <a:pt x="24" y="179"/>
                </a:lnTo>
                <a:lnTo>
                  <a:pt x="24" y="179"/>
                </a:lnTo>
                <a:lnTo>
                  <a:pt x="17" y="177"/>
                </a:lnTo>
                <a:lnTo>
                  <a:pt x="17" y="177"/>
                </a:lnTo>
                <a:lnTo>
                  <a:pt x="8" y="176"/>
                </a:lnTo>
                <a:lnTo>
                  <a:pt x="8" y="176"/>
                </a:lnTo>
                <a:lnTo>
                  <a:pt x="5" y="177"/>
                </a:lnTo>
                <a:lnTo>
                  <a:pt x="5" y="177"/>
                </a:lnTo>
                <a:lnTo>
                  <a:pt x="3" y="177"/>
                </a:lnTo>
                <a:lnTo>
                  <a:pt x="1" y="176"/>
                </a:lnTo>
                <a:lnTo>
                  <a:pt x="1" y="176"/>
                </a:lnTo>
                <a:lnTo>
                  <a:pt x="0" y="175"/>
                </a:lnTo>
                <a:lnTo>
                  <a:pt x="0" y="175"/>
                </a:lnTo>
                <a:lnTo>
                  <a:pt x="0" y="172"/>
                </a:lnTo>
                <a:lnTo>
                  <a:pt x="0" y="172"/>
                </a:lnTo>
                <a:lnTo>
                  <a:pt x="0" y="170"/>
                </a:lnTo>
                <a:lnTo>
                  <a:pt x="0" y="170"/>
                </a:lnTo>
                <a:lnTo>
                  <a:pt x="1" y="166"/>
                </a:lnTo>
                <a:lnTo>
                  <a:pt x="1" y="166"/>
                </a:lnTo>
                <a:lnTo>
                  <a:pt x="3" y="165"/>
                </a:lnTo>
                <a:lnTo>
                  <a:pt x="3" y="165"/>
                </a:lnTo>
                <a:lnTo>
                  <a:pt x="4" y="162"/>
                </a:lnTo>
                <a:lnTo>
                  <a:pt x="5" y="158"/>
                </a:lnTo>
                <a:lnTo>
                  <a:pt x="5" y="158"/>
                </a:lnTo>
                <a:lnTo>
                  <a:pt x="7" y="155"/>
                </a:lnTo>
                <a:lnTo>
                  <a:pt x="7" y="155"/>
                </a:lnTo>
                <a:lnTo>
                  <a:pt x="8" y="152"/>
                </a:lnTo>
                <a:lnTo>
                  <a:pt x="8" y="152"/>
                </a:lnTo>
                <a:lnTo>
                  <a:pt x="8" y="150"/>
                </a:lnTo>
                <a:lnTo>
                  <a:pt x="8" y="150"/>
                </a:lnTo>
                <a:lnTo>
                  <a:pt x="11" y="148"/>
                </a:lnTo>
                <a:lnTo>
                  <a:pt x="14" y="143"/>
                </a:lnTo>
                <a:lnTo>
                  <a:pt x="14" y="143"/>
                </a:lnTo>
                <a:lnTo>
                  <a:pt x="17" y="135"/>
                </a:lnTo>
                <a:lnTo>
                  <a:pt x="17" y="135"/>
                </a:lnTo>
                <a:lnTo>
                  <a:pt x="27" y="111"/>
                </a:lnTo>
                <a:lnTo>
                  <a:pt x="27" y="111"/>
                </a:lnTo>
                <a:lnTo>
                  <a:pt x="38" y="88"/>
                </a:lnTo>
                <a:lnTo>
                  <a:pt x="38" y="88"/>
                </a:lnTo>
                <a:lnTo>
                  <a:pt x="42" y="82"/>
                </a:lnTo>
                <a:lnTo>
                  <a:pt x="42" y="82"/>
                </a:lnTo>
                <a:lnTo>
                  <a:pt x="41" y="78"/>
                </a:lnTo>
                <a:lnTo>
                  <a:pt x="41" y="78"/>
                </a:lnTo>
                <a:lnTo>
                  <a:pt x="40" y="69"/>
                </a:lnTo>
                <a:lnTo>
                  <a:pt x="40" y="69"/>
                </a:lnTo>
                <a:lnTo>
                  <a:pt x="38" y="68"/>
                </a:lnTo>
                <a:lnTo>
                  <a:pt x="38" y="68"/>
                </a:lnTo>
                <a:lnTo>
                  <a:pt x="27" y="51"/>
                </a:lnTo>
                <a:lnTo>
                  <a:pt x="27" y="51"/>
                </a:lnTo>
                <a:lnTo>
                  <a:pt x="21" y="42"/>
                </a:lnTo>
                <a:lnTo>
                  <a:pt x="17" y="34"/>
                </a:lnTo>
                <a:lnTo>
                  <a:pt x="17" y="34"/>
                </a:lnTo>
                <a:lnTo>
                  <a:pt x="13" y="24"/>
                </a:lnTo>
                <a:lnTo>
                  <a:pt x="10" y="14"/>
                </a:lnTo>
                <a:lnTo>
                  <a:pt x="10" y="14"/>
                </a:lnTo>
                <a:lnTo>
                  <a:pt x="8" y="11"/>
                </a:lnTo>
                <a:lnTo>
                  <a:pt x="8" y="11"/>
                </a:lnTo>
                <a:lnTo>
                  <a:pt x="7" y="7"/>
                </a:lnTo>
                <a:lnTo>
                  <a:pt x="7" y="7"/>
                </a:lnTo>
                <a:lnTo>
                  <a:pt x="8" y="6"/>
                </a:lnTo>
                <a:lnTo>
                  <a:pt x="10" y="4"/>
                </a:lnTo>
                <a:lnTo>
                  <a:pt x="10" y="4"/>
                </a:lnTo>
                <a:lnTo>
                  <a:pt x="11" y="4"/>
                </a:lnTo>
                <a:lnTo>
                  <a:pt x="11" y="4"/>
                </a:lnTo>
                <a:lnTo>
                  <a:pt x="35" y="4"/>
                </a:lnTo>
                <a:lnTo>
                  <a:pt x="35" y="4"/>
                </a:lnTo>
                <a:lnTo>
                  <a:pt x="40" y="6"/>
                </a:lnTo>
                <a:lnTo>
                  <a:pt x="40" y="6"/>
                </a:lnTo>
                <a:lnTo>
                  <a:pt x="42" y="6"/>
                </a:lnTo>
                <a:lnTo>
                  <a:pt x="42" y="6"/>
                </a:lnTo>
                <a:lnTo>
                  <a:pt x="42" y="4"/>
                </a:lnTo>
                <a:lnTo>
                  <a:pt x="42" y="4"/>
                </a:lnTo>
                <a:lnTo>
                  <a:pt x="45" y="3"/>
                </a:lnTo>
                <a:lnTo>
                  <a:pt x="47" y="3"/>
                </a:lnTo>
                <a:lnTo>
                  <a:pt x="47" y="3"/>
                </a:lnTo>
                <a:lnTo>
                  <a:pt x="48" y="3"/>
                </a:lnTo>
                <a:lnTo>
                  <a:pt x="48" y="4"/>
                </a:lnTo>
                <a:lnTo>
                  <a:pt x="48" y="4"/>
                </a:lnTo>
                <a:lnTo>
                  <a:pt x="48" y="6"/>
                </a:lnTo>
                <a:lnTo>
                  <a:pt x="48" y="6"/>
                </a:lnTo>
                <a:lnTo>
                  <a:pt x="57" y="27"/>
                </a:lnTo>
                <a:lnTo>
                  <a:pt x="57" y="27"/>
                </a:lnTo>
                <a:lnTo>
                  <a:pt x="57" y="27"/>
                </a:lnTo>
                <a:lnTo>
                  <a:pt x="57" y="27"/>
                </a:lnTo>
                <a:lnTo>
                  <a:pt x="58" y="27"/>
                </a:lnTo>
                <a:lnTo>
                  <a:pt x="58" y="27"/>
                </a:lnTo>
                <a:lnTo>
                  <a:pt x="59" y="27"/>
                </a:lnTo>
                <a:lnTo>
                  <a:pt x="59" y="27"/>
                </a:lnTo>
                <a:lnTo>
                  <a:pt x="59" y="28"/>
                </a:lnTo>
                <a:lnTo>
                  <a:pt x="59" y="28"/>
                </a:lnTo>
                <a:lnTo>
                  <a:pt x="58" y="31"/>
                </a:lnTo>
                <a:lnTo>
                  <a:pt x="58" y="31"/>
                </a:lnTo>
                <a:lnTo>
                  <a:pt x="68" y="54"/>
                </a:lnTo>
                <a:lnTo>
                  <a:pt x="68" y="54"/>
                </a:lnTo>
                <a:lnTo>
                  <a:pt x="68" y="54"/>
                </a:lnTo>
                <a:lnTo>
                  <a:pt x="68" y="54"/>
                </a:lnTo>
                <a:lnTo>
                  <a:pt x="74" y="40"/>
                </a:lnTo>
                <a:lnTo>
                  <a:pt x="74" y="40"/>
                </a:lnTo>
                <a:lnTo>
                  <a:pt x="82" y="21"/>
                </a:lnTo>
                <a:lnTo>
                  <a:pt x="82" y="21"/>
                </a:lnTo>
                <a:lnTo>
                  <a:pt x="86" y="10"/>
                </a:lnTo>
                <a:lnTo>
                  <a:pt x="86" y="10"/>
                </a:lnTo>
                <a:lnTo>
                  <a:pt x="86" y="8"/>
                </a:lnTo>
                <a:lnTo>
                  <a:pt x="86" y="8"/>
                </a:lnTo>
                <a:lnTo>
                  <a:pt x="88" y="6"/>
                </a:lnTo>
                <a:lnTo>
                  <a:pt x="89" y="3"/>
                </a:lnTo>
                <a:lnTo>
                  <a:pt x="89" y="3"/>
                </a:lnTo>
                <a:lnTo>
                  <a:pt x="89" y="3"/>
                </a:lnTo>
                <a:lnTo>
                  <a:pt x="89" y="3"/>
                </a:lnTo>
                <a:lnTo>
                  <a:pt x="89" y="1"/>
                </a:lnTo>
                <a:lnTo>
                  <a:pt x="91" y="1"/>
                </a:lnTo>
                <a:lnTo>
                  <a:pt x="91" y="1"/>
                </a:lnTo>
                <a:lnTo>
                  <a:pt x="102" y="0"/>
                </a:lnTo>
                <a:lnTo>
                  <a:pt x="102" y="0"/>
                </a:lnTo>
                <a:lnTo>
                  <a:pt x="104" y="0"/>
                </a:lnTo>
                <a:lnTo>
                  <a:pt x="105" y="1"/>
                </a:lnTo>
                <a:lnTo>
                  <a:pt x="105" y="1"/>
                </a:lnTo>
                <a:lnTo>
                  <a:pt x="106" y="1"/>
                </a:lnTo>
                <a:lnTo>
                  <a:pt x="106" y="1"/>
                </a:lnTo>
                <a:lnTo>
                  <a:pt x="109" y="1"/>
                </a:lnTo>
                <a:lnTo>
                  <a:pt x="112" y="1"/>
                </a:lnTo>
                <a:lnTo>
                  <a:pt x="112" y="1"/>
                </a:lnTo>
                <a:lnTo>
                  <a:pt x="115" y="1"/>
                </a:lnTo>
                <a:lnTo>
                  <a:pt x="116" y="1"/>
                </a:lnTo>
                <a:lnTo>
                  <a:pt x="116" y="1"/>
                </a:lnTo>
                <a:lnTo>
                  <a:pt x="118" y="1"/>
                </a:lnTo>
                <a:lnTo>
                  <a:pt x="118" y="1"/>
                </a:lnTo>
                <a:lnTo>
                  <a:pt x="121" y="1"/>
                </a:lnTo>
                <a:lnTo>
                  <a:pt x="121" y="1"/>
                </a:lnTo>
                <a:lnTo>
                  <a:pt x="122" y="3"/>
                </a:lnTo>
                <a:lnTo>
                  <a:pt x="123" y="4"/>
                </a:lnTo>
                <a:lnTo>
                  <a:pt x="123" y="4"/>
                </a:lnTo>
                <a:lnTo>
                  <a:pt x="122" y="8"/>
                </a:lnTo>
                <a:lnTo>
                  <a:pt x="122" y="8"/>
                </a:lnTo>
                <a:lnTo>
                  <a:pt x="122" y="11"/>
                </a:lnTo>
                <a:lnTo>
                  <a:pt x="122" y="11"/>
                </a:lnTo>
                <a:lnTo>
                  <a:pt x="121" y="14"/>
                </a:lnTo>
                <a:lnTo>
                  <a:pt x="121" y="14"/>
                </a:lnTo>
                <a:lnTo>
                  <a:pt x="116" y="20"/>
                </a:lnTo>
                <a:lnTo>
                  <a:pt x="116" y="20"/>
                </a:lnTo>
                <a:lnTo>
                  <a:pt x="111" y="31"/>
                </a:lnTo>
                <a:lnTo>
                  <a:pt x="111" y="31"/>
                </a:lnTo>
                <a:lnTo>
                  <a:pt x="109" y="34"/>
                </a:lnTo>
                <a:lnTo>
                  <a:pt x="109" y="34"/>
                </a:lnTo>
                <a:lnTo>
                  <a:pt x="108" y="37"/>
                </a:lnTo>
                <a:lnTo>
                  <a:pt x="108" y="37"/>
                </a:lnTo>
                <a:lnTo>
                  <a:pt x="99" y="57"/>
                </a:lnTo>
                <a:lnTo>
                  <a:pt x="99" y="57"/>
                </a:lnTo>
                <a:lnTo>
                  <a:pt x="91" y="74"/>
                </a:lnTo>
                <a:lnTo>
                  <a:pt x="91" y="74"/>
                </a:lnTo>
                <a:lnTo>
                  <a:pt x="89" y="79"/>
                </a:lnTo>
                <a:lnTo>
                  <a:pt x="89" y="79"/>
                </a:lnTo>
                <a:lnTo>
                  <a:pt x="88" y="82"/>
                </a:lnTo>
                <a:lnTo>
                  <a:pt x="89" y="87"/>
                </a:lnTo>
                <a:lnTo>
                  <a:pt x="89" y="87"/>
                </a:lnTo>
                <a:lnTo>
                  <a:pt x="99" y="115"/>
                </a:lnTo>
                <a:lnTo>
                  <a:pt x="99" y="115"/>
                </a:lnTo>
                <a:lnTo>
                  <a:pt x="102" y="119"/>
                </a:lnTo>
                <a:lnTo>
                  <a:pt x="102" y="119"/>
                </a:lnTo>
                <a:lnTo>
                  <a:pt x="111" y="135"/>
                </a:lnTo>
                <a:lnTo>
                  <a:pt x="111" y="135"/>
                </a:lnTo>
                <a:lnTo>
                  <a:pt x="116" y="146"/>
                </a:lnTo>
                <a:lnTo>
                  <a:pt x="116" y="146"/>
                </a:lnTo>
                <a:lnTo>
                  <a:pt x="121" y="159"/>
                </a:lnTo>
                <a:lnTo>
                  <a:pt x="121" y="159"/>
                </a:lnTo>
                <a:lnTo>
                  <a:pt x="122" y="165"/>
                </a:lnTo>
                <a:lnTo>
                  <a:pt x="122" y="165"/>
                </a:lnTo>
                <a:lnTo>
                  <a:pt x="122" y="168"/>
                </a:lnTo>
                <a:lnTo>
                  <a:pt x="122" y="168"/>
                </a:lnTo>
                <a:lnTo>
                  <a:pt x="122" y="169"/>
                </a:lnTo>
                <a:lnTo>
                  <a:pt x="121" y="169"/>
                </a:lnTo>
                <a:lnTo>
                  <a:pt x="121" y="169"/>
                </a:lnTo>
                <a:lnTo>
                  <a:pt x="119" y="170"/>
                </a:lnTo>
                <a:lnTo>
                  <a:pt x="119" y="170"/>
                </a:lnTo>
                <a:lnTo>
                  <a:pt x="104" y="173"/>
                </a:lnTo>
                <a:lnTo>
                  <a:pt x="104" y="173"/>
                </a:lnTo>
                <a:lnTo>
                  <a:pt x="94" y="175"/>
                </a:lnTo>
                <a:lnTo>
                  <a:pt x="94" y="175"/>
                </a:lnTo>
                <a:lnTo>
                  <a:pt x="82" y="176"/>
                </a:lnTo>
                <a:lnTo>
                  <a:pt x="82" y="176"/>
                </a:lnTo>
                <a:lnTo>
                  <a:pt x="79" y="175"/>
                </a:lnTo>
                <a:lnTo>
                  <a:pt x="79" y="175"/>
                </a:lnTo>
                <a:lnTo>
                  <a:pt x="78" y="172"/>
                </a:lnTo>
                <a:lnTo>
                  <a:pt x="77" y="169"/>
                </a:lnTo>
                <a:lnTo>
                  <a:pt x="77" y="169"/>
                </a:lnTo>
                <a:lnTo>
                  <a:pt x="74" y="159"/>
                </a:lnTo>
                <a:lnTo>
                  <a:pt x="71" y="150"/>
                </a:lnTo>
                <a:lnTo>
                  <a:pt x="71" y="150"/>
                </a:lnTo>
                <a:lnTo>
                  <a:pt x="68" y="135"/>
                </a:lnTo>
                <a:lnTo>
                  <a:pt x="68" y="135"/>
                </a:lnTo>
                <a:lnTo>
                  <a:pt x="65" y="114"/>
                </a:lnTo>
                <a:lnTo>
                  <a:pt x="65" y="114"/>
                </a:lnTo>
                <a:lnTo>
                  <a:pt x="65" y="112"/>
                </a:lnTo>
                <a:lnTo>
                  <a:pt x="65" y="112"/>
                </a:lnTo>
                <a:close/>
                <a:moveTo>
                  <a:pt x="51" y="85"/>
                </a:moveTo>
                <a:lnTo>
                  <a:pt x="51" y="85"/>
                </a:lnTo>
                <a:lnTo>
                  <a:pt x="50" y="87"/>
                </a:lnTo>
                <a:lnTo>
                  <a:pt x="50" y="87"/>
                </a:lnTo>
                <a:lnTo>
                  <a:pt x="50" y="88"/>
                </a:lnTo>
                <a:lnTo>
                  <a:pt x="50" y="88"/>
                </a:lnTo>
                <a:lnTo>
                  <a:pt x="51" y="87"/>
                </a:lnTo>
                <a:lnTo>
                  <a:pt x="51" y="85"/>
                </a:lnTo>
                <a:lnTo>
                  <a:pt x="51" y="85"/>
                </a:lnTo>
                <a:lnTo>
                  <a:pt x="52" y="85"/>
                </a:lnTo>
                <a:lnTo>
                  <a:pt x="54" y="84"/>
                </a:lnTo>
                <a:lnTo>
                  <a:pt x="54" y="84"/>
                </a:lnTo>
                <a:lnTo>
                  <a:pt x="51" y="85"/>
                </a:lnTo>
                <a:lnTo>
                  <a:pt x="51" y="85"/>
                </a:lnTo>
                <a:close/>
                <a:moveTo>
                  <a:pt x="105" y="150"/>
                </a:moveTo>
                <a:lnTo>
                  <a:pt x="105" y="150"/>
                </a:lnTo>
                <a:lnTo>
                  <a:pt x="108" y="150"/>
                </a:lnTo>
                <a:lnTo>
                  <a:pt x="108" y="150"/>
                </a:lnTo>
                <a:lnTo>
                  <a:pt x="109" y="150"/>
                </a:lnTo>
                <a:lnTo>
                  <a:pt x="109" y="152"/>
                </a:lnTo>
                <a:lnTo>
                  <a:pt x="109" y="152"/>
                </a:lnTo>
                <a:lnTo>
                  <a:pt x="109" y="153"/>
                </a:lnTo>
                <a:lnTo>
                  <a:pt x="109" y="153"/>
                </a:lnTo>
                <a:lnTo>
                  <a:pt x="108" y="156"/>
                </a:lnTo>
                <a:lnTo>
                  <a:pt x="108" y="156"/>
                </a:lnTo>
                <a:lnTo>
                  <a:pt x="108" y="158"/>
                </a:lnTo>
                <a:lnTo>
                  <a:pt x="108" y="160"/>
                </a:lnTo>
                <a:lnTo>
                  <a:pt x="108" y="160"/>
                </a:lnTo>
                <a:lnTo>
                  <a:pt x="111" y="160"/>
                </a:lnTo>
                <a:lnTo>
                  <a:pt x="112" y="160"/>
                </a:lnTo>
                <a:lnTo>
                  <a:pt x="113" y="162"/>
                </a:lnTo>
                <a:lnTo>
                  <a:pt x="115" y="165"/>
                </a:lnTo>
                <a:lnTo>
                  <a:pt x="115" y="165"/>
                </a:lnTo>
                <a:lnTo>
                  <a:pt x="118" y="165"/>
                </a:lnTo>
                <a:lnTo>
                  <a:pt x="118" y="165"/>
                </a:lnTo>
                <a:lnTo>
                  <a:pt x="108" y="142"/>
                </a:lnTo>
                <a:lnTo>
                  <a:pt x="108" y="142"/>
                </a:lnTo>
                <a:lnTo>
                  <a:pt x="104" y="146"/>
                </a:lnTo>
                <a:lnTo>
                  <a:pt x="104" y="146"/>
                </a:lnTo>
                <a:lnTo>
                  <a:pt x="105" y="150"/>
                </a:lnTo>
                <a:lnTo>
                  <a:pt x="105" y="150"/>
                </a:lnTo>
                <a:close/>
                <a:moveTo>
                  <a:pt x="40" y="10"/>
                </a:moveTo>
                <a:lnTo>
                  <a:pt x="40" y="10"/>
                </a:lnTo>
                <a:lnTo>
                  <a:pt x="40" y="8"/>
                </a:lnTo>
                <a:lnTo>
                  <a:pt x="40" y="8"/>
                </a:lnTo>
                <a:lnTo>
                  <a:pt x="28" y="10"/>
                </a:lnTo>
                <a:lnTo>
                  <a:pt x="28" y="10"/>
                </a:lnTo>
                <a:lnTo>
                  <a:pt x="28" y="10"/>
                </a:lnTo>
                <a:lnTo>
                  <a:pt x="28" y="10"/>
                </a:lnTo>
                <a:lnTo>
                  <a:pt x="27" y="11"/>
                </a:lnTo>
                <a:lnTo>
                  <a:pt x="24" y="11"/>
                </a:lnTo>
                <a:lnTo>
                  <a:pt x="24" y="11"/>
                </a:lnTo>
                <a:lnTo>
                  <a:pt x="20" y="11"/>
                </a:lnTo>
                <a:lnTo>
                  <a:pt x="20" y="11"/>
                </a:lnTo>
                <a:lnTo>
                  <a:pt x="17" y="11"/>
                </a:lnTo>
                <a:lnTo>
                  <a:pt x="17" y="11"/>
                </a:lnTo>
                <a:lnTo>
                  <a:pt x="15" y="13"/>
                </a:lnTo>
                <a:lnTo>
                  <a:pt x="15" y="13"/>
                </a:lnTo>
                <a:lnTo>
                  <a:pt x="18" y="17"/>
                </a:lnTo>
                <a:lnTo>
                  <a:pt x="18" y="17"/>
                </a:lnTo>
                <a:lnTo>
                  <a:pt x="20" y="15"/>
                </a:lnTo>
                <a:lnTo>
                  <a:pt x="20" y="15"/>
                </a:lnTo>
                <a:lnTo>
                  <a:pt x="23" y="14"/>
                </a:lnTo>
                <a:lnTo>
                  <a:pt x="23" y="14"/>
                </a:lnTo>
                <a:lnTo>
                  <a:pt x="25" y="13"/>
                </a:lnTo>
                <a:lnTo>
                  <a:pt x="25" y="13"/>
                </a:lnTo>
                <a:lnTo>
                  <a:pt x="30" y="11"/>
                </a:lnTo>
                <a:lnTo>
                  <a:pt x="30" y="11"/>
                </a:lnTo>
                <a:lnTo>
                  <a:pt x="31" y="11"/>
                </a:lnTo>
                <a:lnTo>
                  <a:pt x="31" y="11"/>
                </a:lnTo>
                <a:lnTo>
                  <a:pt x="31" y="14"/>
                </a:lnTo>
                <a:lnTo>
                  <a:pt x="31" y="14"/>
                </a:lnTo>
                <a:lnTo>
                  <a:pt x="31" y="14"/>
                </a:lnTo>
                <a:lnTo>
                  <a:pt x="31" y="14"/>
                </a:lnTo>
                <a:lnTo>
                  <a:pt x="40" y="10"/>
                </a:lnTo>
                <a:lnTo>
                  <a:pt x="40" y="10"/>
                </a:lnTo>
                <a:close/>
                <a:moveTo>
                  <a:pt x="106" y="141"/>
                </a:moveTo>
                <a:lnTo>
                  <a:pt x="106" y="141"/>
                </a:lnTo>
                <a:lnTo>
                  <a:pt x="99" y="125"/>
                </a:lnTo>
                <a:lnTo>
                  <a:pt x="99" y="125"/>
                </a:lnTo>
                <a:lnTo>
                  <a:pt x="96" y="129"/>
                </a:lnTo>
                <a:lnTo>
                  <a:pt x="96" y="129"/>
                </a:lnTo>
                <a:lnTo>
                  <a:pt x="99" y="133"/>
                </a:lnTo>
                <a:lnTo>
                  <a:pt x="99" y="133"/>
                </a:lnTo>
                <a:lnTo>
                  <a:pt x="99" y="133"/>
                </a:lnTo>
                <a:lnTo>
                  <a:pt x="99" y="133"/>
                </a:lnTo>
                <a:lnTo>
                  <a:pt x="101" y="133"/>
                </a:lnTo>
                <a:lnTo>
                  <a:pt x="102" y="136"/>
                </a:lnTo>
                <a:lnTo>
                  <a:pt x="102" y="136"/>
                </a:lnTo>
                <a:lnTo>
                  <a:pt x="101" y="136"/>
                </a:lnTo>
                <a:lnTo>
                  <a:pt x="101" y="136"/>
                </a:lnTo>
                <a:lnTo>
                  <a:pt x="101" y="138"/>
                </a:lnTo>
                <a:lnTo>
                  <a:pt x="101" y="138"/>
                </a:lnTo>
                <a:lnTo>
                  <a:pt x="102" y="142"/>
                </a:lnTo>
                <a:lnTo>
                  <a:pt x="102" y="142"/>
                </a:lnTo>
                <a:lnTo>
                  <a:pt x="105" y="141"/>
                </a:lnTo>
                <a:lnTo>
                  <a:pt x="106" y="141"/>
                </a:lnTo>
                <a:lnTo>
                  <a:pt x="106" y="141"/>
                </a:lnTo>
                <a:close/>
                <a:moveTo>
                  <a:pt x="121" y="6"/>
                </a:moveTo>
                <a:lnTo>
                  <a:pt x="121" y="6"/>
                </a:lnTo>
                <a:lnTo>
                  <a:pt x="118" y="6"/>
                </a:lnTo>
                <a:lnTo>
                  <a:pt x="116" y="6"/>
                </a:lnTo>
                <a:lnTo>
                  <a:pt x="116" y="6"/>
                </a:lnTo>
                <a:lnTo>
                  <a:pt x="115" y="7"/>
                </a:lnTo>
                <a:lnTo>
                  <a:pt x="113" y="7"/>
                </a:lnTo>
                <a:lnTo>
                  <a:pt x="113" y="7"/>
                </a:lnTo>
                <a:lnTo>
                  <a:pt x="109" y="6"/>
                </a:lnTo>
                <a:lnTo>
                  <a:pt x="105" y="6"/>
                </a:lnTo>
                <a:lnTo>
                  <a:pt x="105" y="6"/>
                </a:lnTo>
                <a:lnTo>
                  <a:pt x="105" y="6"/>
                </a:lnTo>
                <a:lnTo>
                  <a:pt x="105" y="6"/>
                </a:lnTo>
                <a:lnTo>
                  <a:pt x="102" y="7"/>
                </a:lnTo>
                <a:lnTo>
                  <a:pt x="101" y="6"/>
                </a:lnTo>
                <a:lnTo>
                  <a:pt x="101" y="6"/>
                </a:lnTo>
                <a:lnTo>
                  <a:pt x="99" y="8"/>
                </a:lnTo>
                <a:lnTo>
                  <a:pt x="99" y="8"/>
                </a:lnTo>
                <a:lnTo>
                  <a:pt x="112" y="8"/>
                </a:lnTo>
                <a:lnTo>
                  <a:pt x="112" y="8"/>
                </a:lnTo>
                <a:lnTo>
                  <a:pt x="115" y="10"/>
                </a:lnTo>
                <a:lnTo>
                  <a:pt x="115" y="10"/>
                </a:lnTo>
                <a:lnTo>
                  <a:pt x="116" y="10"/>
                </a:lnTo>
                <a:lnTo>
                  <a:pt x="116" y="10"/>
                </a:lnTo>
                <a:lnTo>
                  <a:pt x="119" y="8"/>
                </a:lnTo>
                <a:lnTo>
                  <a:pt x="119" y="8"/>
                </a:lnTo>
                <a:lnTo>
                  <a:pt x="121" y="6"/>
                </a:lnTo>
                <a:lnTo>
                  <a:pt x="121" y="6"/>
                </a:lnTo>
                <a:close/>
                <a:moveTo>
                  <a:pt x="50" y="77"/>
                </a:moveTo>
                <a:lnTo>
                  <a:pt x="50" y="77"/>
                </a:lnTo>
                <a:lnTo>
                  <a:pt x="50" y="77"/>
                </a:lnTo>
                <a:lnTo>
                  <a:pt x="50" y="77"/>
                </a:lnTo>
                <a:lnTo>
                  <a:pt x="58" y="65"/>
                </a:lnTo>
                <a:lnTo>
                  <a:pt x="58" y="65"/>
                </a:lnTo>
                <a:lnTo>
                  <a:pt x="59" y="65"/>
                </a:lnTo>
                <a:lnTo>
                  <a:pt x="58" y="64"/>
                </a:lnTo>
                <a:lnTo>
                  <a:pt x="58" y="64"/>
                </a:lnTo>
                <a:lnTo>
                  <a:pt x="48" y="71"/>
                </a:lnTo>
                <a:lnTo>
                  <a:pt x="48" y="71"/>
                </a:lnTo>
                <a:lnTo>
                  <a:pt x="50" y="77"/>
                </a:lnTo>
                <a:lnTo>
                  <a:pt x="50" y="77"/>
                </a:lnTo>
                <a:close/>
                <a:moveTo>
                  <a:pt x="31" y="150"/>
                </a:moveTo>
                <a:lnTo>
                  <a:pt x="31" y="150"/>
                </a:lnTo>
                <a:lnTo>
                  <a:pt x="31" y="150"/>
                </a:lnTo>
                <a:lnTo>
                  <a:pt x="31" y="150"/>
                </a:lnTo>
                <a:lnTo>
                  <a:pt x="15" y="162"/>
                </a:lnTo>
                <a:lnTo>
                  <a:pt x="15" y="162"/>
                </a:lnTo>
                <a:lnTo>
                  <a:pt x="15" y="162"/>
                </a:lnTo>
                <a:lnTo>
                  <a:pt x="15" y="162"/>
                </a:lnTo>
                <a:lnTo>
                  <a:pt x="25" y="159"/>
                </a:lnTo>
                <a:lnTo>
                  <a:pt x="25" y="159"/>
                </a:lnTo>
                <a:lnTo>
                  <a:pt x="27" y="158"/>
                </a:lnTo>
                <a:lnTo>
                  <a:pt x="27" y="158"/>
                </a:lnTo>
                <a:lnTo>
                  <a:pt x="31" y="150"/>
                </a:lnTo>
                <a:lnTo>
                  <a:pt x="31" y="150"/>
                </a:lnTo>
                <a:close/>
                <a:moveTo>
                  <a:pt x="95" y="57"/>
                </a:moveTo>
                <a:lnTo>
                  <a:pt x="95" y="57"/>
                </a:lnTo>
                <a:lnTo>
                  <a:pt x="95" y="57"/>
                </a:lnTo>
                <a:lnTo>
                  <a:pt x="95" y="57"/>
                </a:lnTo>
                <a:lnTo>
                  <a:pt x="95" y="57"/>
                </a:lnTo>
                <a:lnTo>
                  <a:pt x="95" y="57"/>
                </a:lnTo>
                <a:lnTo>
                  <a:pt x="89" y="67"/>
                </a:lnTo>
                <a:lnTo>
                  <a:pt x="89" y="67"/>
                </a:lnTo>
                <a:lnTo>
                  <a:pt x="82" y="81"/>
                </a:lnTo>
                <a:lnTo>
                  <a:pt x="82" y="81"/>
                </a:lnTo>
                <a:lnTo>
                  <a:pt x="82" y="82"/>
                </a:lnTo>
                <a:lnTo>
                  <a:pt x="82" y="82"/>
                </a:lnTo>
                <a:lnTo>
                  <a:pt x="85" y="87"/>
                </a:lnTo>
                <a:lnTo>
                  <a:pt x="85" y="87"/>
                </a:lnTo>
                <a:lnTo>
                  <a:pt x="86" y="89"/>
                </a:lnTo>
                <a:lnTo>
                  <a:pt x="86" y="89"/>
                </a:lnTo>
                <a:lnTo>
                  <a:pt x="86" y="89"/>
                </a:lnTo>
                <a:lnTo>
                  <a:pt x="86" y="89"/>
                </a:lnTo>
                <a:lnTo>
                  <a:pt x="86" y="87"/>
                </a:lnTo>
                <a:lnTo>
                  <a:pt x="86" y="87"/>
                </a:lnTo>
                <a:lnTo>
                  <a:pt x="85" y="82"/>
                </a:lnTo>
                <a:lnTo>
                  <a:pt x="86" y="78"/>
                </a:lnTo>
                <a:lnTo>
                  <a:pt x="86" y="78"/>
                </a:lnTo>
                <a:lnTo>
                  <a:pt x="92" y="65"/>
                </a:lnTo>
                <a:lnTo>
                  <a:pt x="92" y="65"/>
                </a:lnTo>
                <a:lnTo>
                  <a:pt x="95" y="57"/>
                </a:lnTo>
                <a:lnTo>
                  <a:pt x="95" y="57"/>
                </a:lnTo>
                <a:close/>
                <a:moveTo>
                  <a:pt x="24" y="152"/>
                </a:moveTo>
                <a:lnTo>
                  <a:pt x="24" y="152"/>
                </a:lnTo>
                <a:lnTo>
                  <a:pt x="23" y="150"/>
                </a:lnTo>
                <a:lnTo>
                  <a:pt x="21" y="150"/>
                </a:lnTo>
                <a:lnTo>
                  <a:pt x="21" y="150"/>
                </a:lnTo>
                <a:lnTo>
                  <a:pt x="15" y="153"/>
                </a:lnTo>
                <a:lnTo>
                  <a:pt x="15" y="153"/>
                </a:lnTo>
                <a:lnTo>
                  <a:pt x="14" y="153"/>
                </a:lnTo>
                <a:lnTo>
                  <a:pt x="13" y="155"/>
                </a:lnTo>
                <a:lnTo>
                  <a:pt x="13" y="155"/>
                </a:lnTo>
                <a:lnTo>
                  <a:pt x="11" y="159"/>
                </a:lnTo>
                <a:lnTo>
                  <a:pt x="11" y="159"/>
                </a:lnTo>
                <a:lnTo>
                  <a:pt x="10" y="162"/>
                </a:lnTo>
                <a:lnTo>
                  <a:pt x="10" y="162"/>
                </a:lnTo>
                <a:lnTo>
                  <a:pt x="10" y="162"/>
                </a:lnTo>
                <a:lnTo>
                  <a:pt x="10" y="162"/>
                </a:lnTo>
                <a:lnTo>
                  <a:pt x="24" y="152"/>
                </a:lnTo>
                <a:lnTo>
                  <a:pt x="24" y="152"/>
                </a:lnTo>
                <a:close/>
                <a:moveTo>
                  <a:pt x="28" y="165"/>
                </a:moveTo>
                <a:lnTo>
                  <a:pt x="28" y="165"/>
                </a:lnTo>
                <a:lnTo>
                  <a:pt x="27" y="169"/>
                </a:lnTo>
                <a:lnTo>
                  <a:pt x="27" y="169"/>
                </a:lnTo>
                <a:lnTo>
                  <a:pt x="28" y="172"/>
                </a:lnTo>
                <a:lnTo>
                  <a:pt x="28" y="172"/>
                </a:lnTo>
                <a:lnTo>
                  <a:pt x="28" y="173"/>
                </a:lnTo>
                <a:lnTo>
                  <a:pt x="28" y="175"/>
                </a:lnTo>
                <a:lnTo>
                  <a:pt x="28" y="175"/>
                </a:lnTo>
                <a:lnTo>
                  <a:pt x="27" y="175"/>
                </a:lnTo>
                <a:lnTo>
                  <a:pt x="27" y="175"/>
                </a:lnTo>
                <a:lnTo>
                  <a:pt x="30" y="175"/>
                </a:lnTo>
                <a:lnTo>
                  <a:pt x="31" y="173"/>
                </a:lnTo>
                <a:lnTo>
                  <a:pt x="31" y="173"/>
                </a:lnTo>
                <a:lnTo>
                  <a:pt x="32" y="169"/>
                </a:lnTo>
                <a:lnTo>
                  <a:pt x="35" y="163"/>
                </a:lnTo>
                <a:lnTo>
                  <a:pt x="35" y="163"/>
                </a:lnTo>
                <a:lnTo>
                  <a:pt x="35" y="159"/>
                </a:lnTo>
                <a:lnTo>
                  <a:pt x="35" y="159"/>
                </a:lnTo>
                <a:lnTo>
                  <a:pt x="37" y="159"/>
                </a:lnTo>
                <a:lnTo>
                  <a:pt x="37" y="159"/>
                </a:lnTo>
                <a:lnTo>
                  <a:pt x="35" y="159"/>
                </a:lnTo>
                <a:lnTo>
                  <a:pt x="35" y="159"/>
                </a:lnTo>
                <a:lnTo>
                  <a:pt x="34" y="165"/>
                </a:lnTo>
                <a:lnTo>
                  <a:pt x="34" y="165"/>
                </a:lnTo>
                <a:lnTo>
                  <a:pt x="32" y="166"/>
                </a:lnTo>
                <a:lnTo>
                  <a:pt x="30" y="166"/>
                </a:lnTo>
                <a:lnTo>
                  <a:pt x="30" y="166"/>
                </a:lnTo>
                <a:lnTo>
                  <a:pt x="28" y="165"/>
                </a:lnTo>
                <a:lnTo>
                  <a:pt x="28" y="165"/>
                </a:lnTo>
                <a:close/>
                <a:moveTo>
                  <a:pt x="25" y="27"/>
                </a:moveTo>
                <a:lnTo>
                  <a:pt x="25" y="27"/>
                </a:lnTo>
                <a:lnTo>
                  <a:pt x="34" y="23"/>
                </a:lnTo>
                <a:lnTo>
                  <a:pt x="41" y="18"/>
                </a:lnTo>
                <a:lnTo>
                  <a:pt x="41" y="18"/>
                </a:lnTo>
                <a:lnTo>
                  <a:pt x="40" y="15"/>
                </a:lnTo>
                <a:lnTo>
                  <a:pt x="40" y="15"/>
                </a:lnTo>
                <a:lnTo>
                  <a:pt x="37" y="17"/>
                </a:lnTo>
                <a:lnTo>
                  <a:pt x="37" y="17"/>
                </a:lnTo>
                <a:lnTo>
                  <a:pt x="31" y="21"/>
                </a:lnTo>
                <a:lnTo>
                  <a:pt x="31" y="21"/>
                </a:lnTo>
                <a:lnTo>
                  <a:pt x="25" y="27"/>
                </a:lnTo>
                <a:lnTo>
                  <a:pt x="25" y="27"/>
                </a:lnTo>
                <a:close/>
                <a:moveTo>
                  <a:pt x="99" y="33"/>
                </a:moveTo>
                <a:lnTo>
                  <a:pt x="99" y="33"/>
                </a:lnTo>
                <a:lnTo>
                  <a:pt x="101" y="33"/>
                </a:lnTo>
                <a:lnTo>
                  <a:pt x="101" y="33"/>
                </a:lnTo>
                <a:lnTo>
                  <a:pt x="102" y="33"/>
                </a:lnTo>
                <a:lnTo>
                  <a:pt x="104" y="31"/>
                </a:lnTo>
                <a:lnTo>
                  <a:pt x="104" y="31"/>
                </a:lnTo>
                <a:lnTo>
                  <a:pt x="109" y="18"/>
                </a:lnTo>
                <a:lnTo>
                  <a:pt x="109" y="18"/>
                </a:lnTo>
                <a:lnTo>
                  <a:pt x="111" y="17"/>
                </a:lnTo>
                <a:lnTo>
                  <a:pt x="111" y="17"/>
                </a:lnTo>
                <a:lnTo>
                  <a:pt x="108" y="18"/>
                </a:lnTo>
                <a:lnTo>
                  <a:pt x="108" y="18"/>
                </a:lnTo>
                <a:lnTo>
                  <a:pt x="105" y="23"/>
                </a:lnTo>
                <a:lnTo>
                  <a:pt x="105" y="23"/>
                </a:lnTo>
                <a:lnTo>
                  <a:pt x="105" y="24"/>
                </a:lnTo>
                <a:lnTo>
                  <a:pt x="105" y="24"/>
                </a:lnTo>
                <a:lnTo>
                  <a:pt x="105" y="24"/>
                </a:lnTo>
                <a:lnTo>
                  <a:pt x="105" y="25"/>
                </a:lnTo>
                <a:lnTo>
                  <a:pt x="104" y="25"/>
                </a:lnTo>
                <a:lnTo>
                  <a:pt x="104" y="25"/>
                </a:lnTo>
                <a:lnTo>
                  <a:pt x="102" y="27"/>
                </a:lnTo>
                <a:lnTo>
                  <a:pt x="102" y="27"/>
                </a:lnTo>
                <a:lnTo>
                  <a:pt x="102" y="27"/>
                </a:lnTo>
                <a:lnTo>
                  <a:pt x="102" y="27"/>
                </a:lnTo>
                <a:lnTo>
                  <a:pt x="99" y="33"/>
                </a:lnTo>
                <a:lnTo>
                  <a:pt x="99" y="33"/>
                </a:lnTo>
                <a:close/>
                <a:moveTo>
                  <a:pt x="47" y="121"/>
                </a:moveTo>
                <a:lnTo>
                  <a:pt x="47" y="121"/>
                </a:lnTo>
                <a:lnTo>
                  <a:pt x="47" y="119"/>
                </a:lnTo>
                <a:lnTo>
                  <a:pt x="47" y="119"/>
                </a:lnTo>
                <a:lnTo>
                  <a:pt x="40" y="125"/>
                </a:lnTo>
                <a:lnTo>
                  <a:pt x="40" y="125"/>
                </a:lnTo>
                <a:lnTo>
                  <a:pt x="38" y="125"/>
                </a:lnTo>
                <a:lnTo>
                  <a:pt x="38" y="125"/>
                </a:lnTo>
                <a:lnTo>
                  <a:pt x="35" y="131"/>
                </a:lnTo>
                <a:lnTo>
                  <a:pt x="35" y="131"/>
                </a:lnTo>
                <a:lnTo>
                  <a:pt x="35" y="132"/>
                </a:lnTo>
                <a:lnTo>
                  <a:pt x="35" y="132"/>
                </a:lnTo>
                <a:lnTo>
                  <a:pt x="40" y="129"/>
                </a:lnTo>
                <a:lnTo>
                  <a:pt x="40" y="129"/>
                </a:lnTo>
                <a:lnTo>
                  <a:pt x="41" y="129"/>
                </a:lnTo>
                <a:lnTo>
                  <a:pt x="41" y="129"/>
                </a:lnTo>
                <a:lnTo>
                  <a:pt x="47" y="121"/>
                </a:lnTo>
                <a:lnTo>
                  <a:pt x="47" y="121"/>
                </a:lnTo>
                <a:close/>
                <a:moveTo>
                  <a:pt x="37" y="48"/>
                </a:moveTo>
                <a:lnTo>
                  <a:pt x="37" y="48"/>
                </a:lnTo>
                <a:lnTo>
                  <a:pt x="48" y="35"/>
                </a:lnTo>
                <a:lnTo>
                  <a:pt x="48" y="35"/>
                </a:lnTo>
                <a:lnTo>
                  <a:pt x="48" y="35"/>
                </a:lnTo>
                <a:lnTo>
                  <a:pt x="48" y="35"/>
                </a:lnTo>
                <a:lnTo>
                  <a:pt x="34" y="44"/>
                </a:lnTo>
                <a:lnTo>
                  <a:pt x="34" y="44"/>
                </a:lnTo>
                <a:lnTo>
                  <a:pt x="37" y="48"/>
                </a:lnTo>
                <a:lnTo>
                  <a:pt x="37" y="48"/>
                </a:lnTo>
                <a:close/>
                <a:moveTo>
                  <a:pt x="88" y="152"/>
                </a:moveTo>
                <a:lnTo>
                  <a:pt x="88" y="152"/>
                </a:lnTo>
                <a:lnTo>
                  <a:pt x="99" y="145"/>
                </a:lnTo>
                <a:lnTo>
                  <a:pt x="99" y="145"/>
                </a:lnTo>
                <a:lnTo>
                  <a:pt x="98" y="139"/>
                </a:lnTo>
                <a:lnTo>
                  <a:pt x="98" y="139"/>
                </a:lnTo>
                <a:lnTo>
                  <a:pt x="88" y="152"/>
                </a:lnTo>
                <a:lnTo>
                  <a:pt x="88" y="152"/>
                </a:lnTo>
                <a:close/>
                <a:moveTo>
                  <a:pt x="54" y="105"/>
                </a:moveTo>
                <a:lnTo>
                  <a:pt x="54" y="105"/>
                </a:lnTo>
                <a:lnTo>
                  <a:pt x="51" y="108"/>
                </a:lnTo>
                <a:lnTo>
                  <a:pt x="51" y="108"/>
                </a:lnTo>
                <a:lnTo>
                  <a:pt x="47" y="114"/>
                </a:lnTo>
                <a:lnTo>
                  <a:pt x="47" y="114"/>
                </a:lnTo>
                <a:lnTo>
                  <a:pt x="47" y="114"/>
                </a:lnTo>
                <a:lnTo>
                  <a:pt x="47" y="114"/>
                </a:lnTo>
                <a:lnTo>
                  <a:pt x="51" y="115"/>
                </a:lnTo>
                <a:lnTo>
                  <a:pt x="51" y="115"/>
                </a:lnTo>
                <a:lnTo>
                  <a:pt x="57" y="105"/>
                </a:lnTo>
                <a:lnTo>
                  <a:pt x="57" y="105"/>
                </a:lnTo>
                <a:lnTo>
                  <a:pt x="54" y="105"/>
                </a:lnTo>
                <a:lnTo>
                  <a:pt x="54" y="105"/>
                </a:lnTo>
                <a:close/>
                <a:moveTo>
                  <a:pt x="95" y="152"/>
                </a:moveTo>
                <a:lnTo>
                  <a:pt x="95" y="152"/>
                </a:lnTo>
                <a:lnTo>
                  <a:pt x="95" y="152"/>
                </a:lnTo>
                <a:lnTo>
                  <a:pt x="95" y="152"/>
                </a:lnTo>
                <a:lnTo>
                  <a:pt x="94" y="152"/>
                </a:lnTo>
                <a:lnTo>
                  <a:pt x="94" y="152"/>
                </a:lnTo>
                <a:lnTo>
                  <a:pt x="88" y="155"/>
                </a:lnTo>
                <a:lnTo>
                  <a:pt x="88" y="155"/>
                </a:lnTo>
                <a:lnTo>
                  <a:pt x="85" y="156"/>
                </a:lnTo>
                <a:lnTo>
                  <a:pt x="82" y="156"/>
                </a:lnTo>
                <a:lnTo>
                  <a:pt x="82" y="156"/>
                </a:lnTo>
                <a:lnTo>
                  <a:pt x="85" y="163"/>
                </a:lnTo>
                <a:lnTo>
                  <a:pt x="85" y="163"/>
                </a:lnTo>
                <a:lnTo>
                  <a:pt x="95" y="152"/>
                </a:lnTo>
                <a:lnTo>
                  <a:pt x="95" y="152"/>
                </a:lnTo>
                <a:close/>
                <a:moveTo>
                  <a:pt x="99" y="159"/>
                </a:moveTo>
                <a:lnTo>
                  <a:pt x="99" y="159"/>
                </a:lnTo>
                <a:lnTo>
                  <a:pt x="99" y="159"/>
                </a:lnTo>
                <a:lnTo>
                  <a:pt x="99" y="159"/>
                </a:lnTo>
                <a:lnTo>
                  <a:pt x="86" y="168"/>
                </a:lnTo>
                <a:lnTo>
                  <a:pt x="86" y="168"/>
                </a:lnTo>
                <a:lnTo>
                  <a:pt x="92" y="168"/>
                </a:lnTo>
                <a:lnTo>
                  <a:pt x="98" y="168"/>
                </a:lnTo>
                <a:lnTo>
                  <a:pt x="98" y="168"/>
                </a:lnTo>
                <a:lnTo>
                  <a:pt x="98" y="166"/>
                </a:lnTo>
                <a:lnTo>
                  <a:pt x="98" y="166"/>
                </a:lnTo>
                <a:lnTo>
                  <a:pt x="96" y="165"/>
                </a:lnTo>
                <a:lnTo>
                  <a:pt x="96" y="163"/>
                </a:lnTo>
                <a:lnTo>
                  <a:pt x="96" y="163"/>
                </a:lnTo>
                <a:lnTo>
                  <a:pt x="98" y="160"/>
                </a:lnTo>
                <a:lnTo>
                  <a:pt x="98" y="160"/>
                </a:lnTo>
                <a:lnTo>
                  <a:pt x="99" y="159"/>
                </a:lnTo>
                <a:lnTo>
                  <a:pt x="99" y="159"/>
                </a:lnTo>
                <a:close/>
                <a:moveTo>
                  <a:pt x="44" y="132"/>
                </a:moveTo>
                <a:lnTo>
                  <a:pt x="44" y="132"/>
                </a:lnTo>
                <a:lnTo>
                  <a:pt x="42" y="133"/>
                </a:lnTo>
                <a:lnTo>
                  <a:pt x="42" y="133"/>
                </a:lnTo>
                <a:lnTo>
                  <a:pt x="32" y="155"/>
                </a:lnTo>
                <a:lnTo>
                  <a:pt x="32" y="155"/>
                </a:lnTo>
                <a:lnTo>
                  <a:pt x="31" y="156"/>
                </a:lnTo>
                <a:lnTo>
                  <a:pt x="31" y="156"/>
                </a:lnTo>
                <a:lnTo>
                  <a:pt x="31" y="158"/>
                </a:lnTo>
                <a:lnTo>
                  <a:pt x="31" y="158"/>
                </a:lnTo>
                <a:lnTo>
                  <a:pt x="32" y="156"/>
                </a:lnTo>
                <a:lnTo>
                  <a:pt x="32" y="156"/>
                </a:lnTo>
                <a:lnTo>
                  <a:pt x="35" y="149"/>
                </a:lnTo>
                <a:lnTo>
                  <a:pt x="35" y="149"/>
                </a:lnTo>
                <a:lnTo>
                  <a:pt x="44" y="132"/>
                </a:lnTo>
                <a:lnTo>
                  <a:pt x="44" y="132"/>
                </a:lnTo>
                <a:close/>
                <a:moveTo>
                  <a:pt x="57" y="89"/>
                </a:moveTo>
                <a:lnTo>
                  <a:pt x="57" y="89"/>
                </a:lnTo>
                <a:lnTo>
                  <a:pt x="59" y="88"/>
                </a:lnTo>
                <a:lnTo>
                  <a:pt x="59" y="88"/>
                </a:lnTo>
                <a:lnTo>
                  <a:pt x="62" y="85"/>
                </a:lnTo>
                <a:lnTo>
                  <a:pt x="62" y="85"/>
                </a:lnTo>
                <a:lnTo>
                  <a:pt x="68" y="77"/>
                </a:lnTo>
                <a:lnTo>
                  <a:pt x="68" y="77"/>
                </a:lnTo>
                <a:lnTo>
                  <a:pt x="69" y="75"/>
                </a:lnTo>
                <a:lnTo>
                  <a:pt x="69" y="75"/>
                </a:lnTo>
                <a:lnTo>
                  <a:pt x="68" y="75"/>
                </a:lnTo>
                <a:lnTo>
                  <a:pt x="68" y="75"/>
                </a:lnTo>
                <a:lnTo>
                  <a:pt x="68" y="75"/>
                </a:lnTo>
                <a:lnTo>
                  <a:pt x="58" y="87"/>
                </a:lnTo>
                <a:lnTo>
                  <a:pt x="58" y="87"/>
                </a:lnTo>
                <a:lnTo>
                  <a:pt x="57" y="88"/>
                </a:lnTo>
                <a:lnTo>
                  <a:pt x="57" y="89"/>
                </a:lnTo>
                <a:lnTo>
                  <a:pt x="57" y="89"/>
                </a:lnTo>
                <a:close/>
                <a:moveTo>
                  <a:pt x="51" y="44"/>
                </a:moveTo>
                <a:lnTo>
                  <a:pt x="51" y="44"/>
                </a:lnTo>
                <a:lnTo>
                  <a:pt x="50" y="38"/>
                </a:lnTo>
                <a:lnTo>
                  <a:pt x="50" y="38"/>
                </a:lnTo>
                <a:lnTo>
                  <a:pt x="40" y="50"/>
                </a:lnTo>
                <a:lnTo>
                  <a:pt x="40" y="50"/>
                </a:lnTo>
                <a:lnTo>
                  <a:pt x="50" y="44"/>
                </a:lnTo>
                <a:lnTo>
                  <a:pt x="50" y="44"/>
                </a:lnTo>
                <a:lnTo>
                  <a:pt x="51" y="44"/>
                </a:lnTo>
                <a:lnTo>
                  <a:pt x="51" y="44"/>
                </a:lnTo>
                <a:close/>
                <a:moveTo>
                  <a:pt x="81" y="135"/>
                </a:moveTo>
                <a:lnTo>
                  <a:pt x="81" y="135"/>
                </a:lnTo>
                <a:lnTo>
                  <a:pt x="82" y="141"/>
                </a:lnTo>
                <a:lnTo>
                  <a:pt x="82" y="141"/>
                </a:lnTo>
                <a:lnTo>
                  <a:pt x="92" y="129"/>
                </a:lnTo>
                <a:lnTo>
                  <a:pt x="92" y="129"/>
                </a:lnTo>
                <a:lnTo>
                  <a:pt x="81" y="135"/>
                </a:lnTo>
                <a:lnTo>
                  <a:pt x="81" y="135"/>
                </a:lnTo>
                <a:close/>
                <a:moveTo>
                  <a:pt x="95" y="131"/>
                </a:moveTo>
                <a:lnTo>
                  <a:pt x="95" y="131"/>
                </a:lnTo>
                <a:lnTo>
                  <a:pt x="85" y="142"/>
                </a:lnTo>
                <a:lnTo>
                  <a:pt x="85" y="142"/>
                </a:lnTo>
                <a:lnTo>
                  <a:pt x="85" y="143"/>
                </a:lnTo>
                <a:lnTo>
                  <a:pt x="85" y="143"/>
                </a:lnTo>
                <a:lnTo>
                  <a:pt x="96" y="135"/>
                </a:lnTo>
                <a:lnTo>
                  <a:pt x="96" y="135"/>
                </a:lnTo>
                <a:lnTo>
                  <a:pt x="95" y="131"/>
                </a:lnTo>
                <a:lnTo>
                  <a:pt x="95" y="131"/>
                </a:lnTo>
                <a:close/>
                <a:moveTo>
                  <a:pt x="34" y="143"/>
                </a:moveTo>
                <a:lnTo>
                  <a:pt x="34" y="143"/>
                </a:lnTo>
                <a:lnTo>
                  <a:pt x="38" y="135"/>
                </a:lnTo>
                <a:lnTo>
                  <a:pt x="38" y="135"/>
                </a:lnTo>
                <a:lnTo>
                  <a:pt x="35" y="136"/>
                </a:lnTo>
                <a:lnTo>
                  <a:pt x="35" y="136"/>
                </a:lnTo>
                <a:lnTo>
                  <a:pt x="32" y="138"/>
                </a:lnTo>
                <a:lnTo>
                  <a:pt x="31" y="142"/>
                </a:lnTo>
                <a:lnTo>
                  <a:pt x="31" y="142"/>
                </a:lnTo>
                <a:lnTo>
                  <a:pt x="30" y="145"/>
                </a:lnTo>
                <a:lnTo>
                  <a:pt x="30" y="145"/>
                </a:lnTo>
                <a:lnTo>
                  <a:pt x="34" y="143"/>
                </a:lnTo>
                <a:lnTo>
                  <a:pt x="34" y="143"/>
                </a:lnTo>
                <a:close/>
                <a:moveTo>
                  <a:pt x="61" y="68"/>
                </a:moveTo>
                <a:lnTo>
                  <a:pt x="61" y="68"/>
                </a:lnTo>
                <a:lnTo>
                  <a:pt x="52" y="78"/>
                </a:lnTo>
                <a:lnTo>
                  <a:pt x="52" y="78"/>
                </a:lnTo>
                <a:lnTo>
                  <a:pt x="52" y="78"/>
                </a:lnTo>
                <a:lnTo>
                  <a:pt x="52" y="78"/>
                </a:lnTo>
                <a:lnTo>
                  <a:pt x="67" y="68"/>
                </a:lnTo>
                <a:lnTo>
                  <a:pt x="67" y="68"/>
                </a:lnTo>
                <a:lnTo>
                  <a:pt x="65" y="67"/>
                </a:lnTo>
                <a:lnTo>
                  <a:pt x="64" y="65"/>
                </a:lnTo>
                <a:lnTo>
                  <a:pt x="64" y="65"/>
                </a:lnTo>
                <a:lnTo>
                  <a:pt x="64" y="67"/>
                </a:lnTo>
                <a:lnTo>
                  <a:pt x="64" y="67"/>
                </a:lnTo>
                <a:lnTo>
                  <a:pt x="64" y="68"/>
                </a:lnTo>
                <a:lnTo>
                  <a:pt x="64" y="68"/>
                </a:lnTo>
                <a:lnTo>
                  <a:pt x="62" y="71"/>
                </a:lnTo>
                <a:lnTo>
                  <a:pt x="62" y="71"/>
                </a:lnTo>
                <a:lnTo>
                  <a:pt x="61" y="69"/>
                </a:lnTo>
                <a:lnTo>
                  <a:pt x="61" y="69"/>
                </a:lnTo>
                <a:lnTo>
                  <a:pt x="61" y="68"/>
                </a:lnTo>
                <a:lnTo>
                  <a:pt x="61" y="68"/>
                </a:lnTo>
                <a:close/>
                <a:moveTo>
                  <a:pt x="25" y="131"/>
                </a:moveTo>
                <a:lnTo>
                  <a:pt x="25" y="131"/>
                </a:lnTo>
                <a:lnTo>
                  <a:pt x="27" y="129"/>
                </a:lnTo>
                <a:lnTo>
                  <a:pt x="27" y="129"/>
                </a:lnTo>
                <a:lnTo>
                  <a:pt x="32" y="125"/>
                </a:lnTo>
                <a:lnTo>
                  <a:pt x="32" y="125"/>
                </a:lnTo>
                <a:lnTo>
                  <a:pt x="34" y="123"/>
                </a:lnTo>
                <a:lnTo>
                  <a:pt x="35" y="121"/>
                </a:lnTo>
                <a:lnTo>
                  <a:pt x="35" y="121"/>
                </a:lnTo>
                <a:lnTo>
                  <a:pt x="31" y="122"/>
                </a:lnTo>
                <a:lnTo>
                  <a:pt x="31" y="122"/>
                </a:lnTo>
                <a:lnTo>
                  <a:pt x="30" y="123"/>
                </a:lnTo>
                <a:lnTo>
                  <a:pt x="30" y="123"/>
                </a:lnTo>
                <a:lnTo>
                  <a:pt x="25" y="129"/>
                </a:lnTo>
                <a:lnTo>
                  <a:pt x="25" y="129"/>
                </a:lnTo>
                <a:lnTo>
                  <a:pt x="25" y="131"/>
                </a:lnTo>
                <a:lnTo>
                  <a:pt x="25" y="131"/>
                </a:lnTo>
                <a:close/>
                <a:moveTo>
                  <a:pt x="75" y="114"/>
                </a:moveTo>
                <a:lnTo>
                  <a:pt x="75" y="114"/>
                </a:lnTo>
                <a:lnTo>
                  <a:pt x="75" y="114"/>
                </a:lnTo>
                <a:lnTo>
                  <a:pt x="75" y="114"/>
                </a:lnTo>
                <a:lnTo>
                  <a:pt x="85" y="106"/>
                </a:lnTo>
                <a:lnTo>
                  <a:pt x="85" y="106"/>
                </a:lnTo>
                <a:lnTo>
                  <a:pt x="84" y="104"/>
                </a:lnTo>
                <a:lnTo>
                  <a:pt x="84" y="104"/>
                </a:lnTo>
                <a:lnTo>
                  <a:pt x="75" y="112"/>
                </a:lnTo>
                <a:lnTo>
                  <a:pt x="75" y="112"/>
                </a:lnTo>
                <a:lnTo>
                  <a:pt x="75" y="114"/>
                </a:lnTo>
                <a:lnTo>
                  <a:pt x="75" y="114"/>
                </a:lnTo>
                <a:close/>
                <a:moveTo>
                  <a:pt x="79" y="122"/>
                </a:moveTo>
                <a:lnTo>
                  <a:pt x="79" y="122"/>
                </a:lnTo>
                <a:lnTo>
                  <a:pt x="79" y="122"/>
                </a:lnTo>
                <a:lnTo>
                  <a:pt x="79" y="122"/>
                </a:lnTo>
                <a:lnTo>
                  <a:pt x="88" y="116"/>
                </a:lnTo>
                <a:lnTo>
                  <a:pt x="88" y="116"/>
                </a:lnTo>
                <a:lnTo>
                  <a:pt x="86" y="112"/>
                </a:lnTo>
                <a:lnTo>
                  <a:pt x="86" y="112"/>
                </a:lnTo>
                <a:lnTo>
                  <a:pt x="79" y="122"/>
                </a:lnTo>
                <a:lnTo>
                  <a:pt x="79" y="122"/>
                </a:lnTo>
                <a:close/>
                <a:moveTo>
                  <a:pt x="41" y="57"/>
                </a:moveTo>
                <a:lnTo>
                  <a:pt x="41" y="57"/>
                </a:lnTo>
                <a:lnTo>
                  <a:pt x="50" y="48"/>
                </a:lnTo>
                <a:lnTo>
                  <a:pt x="50" y="48"/>
                </a:lnTo>
                <a:lnTo>
                  <a:pt x="50" y="48"/>
                </a:lnTo>
                <a:lnTo>
                  <a:pt x="50" y="48"/>
                </a:lnTo>
                <a:lnTo>
                  <a:pt x="40" y="54"/>
                </a:lnTo>
                <a:lnTo>
                  <a:pt x="40" y="54"/>
                </a:lnTo>
                <a:lnTo>
                  <a:pt x="41" y="57"/>
                </a:lnTo>
                <a:lnTo>
                  <a:pt x="41" y="57"/>
                </a:lnTo>
                <a:close/>
                <a:moveTo>
                  <a:pt x="57" y="98"/>
                </a:moveTo>
                <a:lnTo>
                  <a:pt x="57" y="98"/>
                </a:lnTo>
                <a:lnTo>
                  <a:pt x="58" y="98"/>
                </a:lnTo>
                <a:lnTo>
                  <a:pt x="58" y="98"/>
                </a:lnTo>
                <a:lnTo>
                  <a:pt x="68" y="88"/>
                </a:lnTo>
                <a:lnTo>
                  <a:pt x="68" y="88"/>
                </a:lnTo>
                <a:lnTo>
                  <a:pt x="68" y="87"/>
                </a:lnTo>
                <a:lnTo>
                  <a:pt x="68" y="87"/>
                </a:lnTo>
                <a:lnTo>
                  <a:pt x="69" y="85"/>
                </a:lnTo>
                <a:lnTo>
                  <a:pt x="69" y="85"/>
                </a:lnTo>
                <a:lnTo>
                  <a:pt x="71" y="84"/>
                </a:lnTo>
                <a:lnTo>
                  <a:pt x="71" y="84"/>
                </a:lnTo>
                <a:lnTo>
                  <a:pt x="64" y="89"/>
                </a:lnTo>
                <a:lnTo>
                  <a:pt x="64" y="89"/>
                </a:lnTo>
                <a:lnTo>
                  <a:pt x="64" y="89"/>
                </a:lnTo>
                <a:lnTo>
                  <a:pt x="64" y="89"/>
                </a:lnTo>
                <a:lnTo>
                  <a:pt x="58" y="98"/>
                </a:lnTo>
                <a:lnTo>
                  <a:pt x="58" y="98"/>
                </a:lnTo>
                <a:lnTo>
                  <a:pt x="57" y="98"/>
                </a:lnTo>
                <a:lnTo>
                  <a:pt x="57" y="98"/>
                </a:lnTo>
                <a:close/>
                <a:moveTo>
                  <a:pt x="3" y="172"/>
                </a:moveTo>
                <a:lnTo>
                  <a:pt x="3" y="172"/>
                </a:lnTo>
                <a:lnTo>
                  <a:pt x="8" y="173"/>
                </a:lnTo>
                <a:lnTo>
                  <a:pt x="14" y="173"/>
                </a:lnTo>
                <a:lnTo>
                  <a:pt x="14" y="173"/>
                </a:lnTo>
                <a:lnTo>
                  <a:pt x="13" y="172"/>
                </a:lnTo>
                <a:lnTo>
                  <a:pt x="13" y="172"/>
                </a:lnTo>
                <a:lnTo>
                  <a:pt x="11" y="170"/>
                </a:lnTo>
                <a:lnTo>
                  <a:pt x="11" y="170"/>
                </a:lnTo>
                <a:lnTo>
                  <a:pt x="10" y="169"/>
                </a:lnTo>
                <a:lnTo>
                  <a:pt x="8" y="169"/>
                </a:lnTo>
                <a:lnTo>
                  <a:pt x="8" y="169"/>
                </a:lnTo>
                <a:lnTo>
                  <a:pt x="5" y="170"/>
                </a:lnTo>
                <a:lnTo>
                  <a:pt x="4" y="170"/>
                </a:lnTo>
                <a:lnTo>
                  <a:pt x="4" y="170"/>
                </a:lnTo>
                <a:lnTo>
                  <a:pt x="3" y="170"/>
                </a:lnTo>
                <a:lnTo>
                  <a:pt x="3" y="170"/>
                </a:lnTo>
                <a:lnTo>
                  <a:pt x="3" y="172"/>
                </a:lnTo>
                <a:lnTo>
                  <a:pt x="3" y="172"/>
                </a:lnTo>
                <a:close/>
                <a:moveTo>
                  <a:pt x="101" y="150"/>
                </a:moveTo>
                <a:lnTo>
                  <a:pt x="101" y="150"/>
                </a:lnTo>
                <a:lnTo>
                  <a:pt x="91" y="160"/>
                </a:lnTo>
                <a:lnTo>
                  <a:pt x="91" y="160"/>
                </a:lnTo>
                <a:lnTo>
                  <a:pt x="91" y="160"/>
                </a:lnTo>
                <a:lnTo>
                  <a:pt x="91" y="160"/>
                </a:lnTo>
                <a:lnTo>
                  <a:pt x="102" y="153"/>
                </a:lnTo>
                <a:lnTo>
                  <a:pt x="102" y="153"/>
                </a:lnTo>
                <a:lnTo>
                  <a:pt x="101" y="150"/>
                </a:lnTo>
                <a:lnTo>
                  <a:pt x="101" y="150"/>
                </a:lnTo>
                <a:close/>
                <a:moveTo>
                  <a:pt x="48" y="102"/>
                </a:moveTo>
                <a:lnTo>
                  <a:pt x="48" y="102"/>
                </a:lnTo>
                <a:lnTo>
                  <a:pt x="51" y="101"/>
                </a:lnTo>
                <a:lnTo>
                  <a:pt x="51" y="101"/>
                </a:lnTo>
                <a:lnTo>
                  <a:pt x="52" y="99"/>
                </a:lnTo>
                <a:lnTo>
                  <a:pt x="52" y="99"/>
                </a:lnTo>
                <a:lnTo>
                  <a:pt x="55" y="95"/>
                </a:lnTo>
                <a:lnTo>
                  <a:pt x="55" y="95"/>
                </a:lnTo>
                <a:lnTo>
                  <a:pt x="57" y="94"/>
                </a:lnTo>
                <a:lnTo>
                  <a:pt x="57" y="94"/>
                </a:lnTo>
                <a:lnTo>
                  <a:pt x="54" y="95"/>
                </a:lnTo>
                <a:lnTo>
                  <a:pt x="51" y="96"/>
                </a:lnTo>
                <a:lnTo>
                  <a:pt x="48" y="102"/>
                </a:lnTo>
                <a:lnTo>
                  <a:pt x="48" y="102"/>
                </a:lnTo>
                <a:close/>
                <a:moveTo>
                  <a:pt x="92" y="125"/>
                </a:moveTo>
                <a:lnTo>
                  <a:pt x="92" y="125"/>
                </a:lnTo>
                <a:lnTo>
                  <a:pt x="91" y="122"/>
                </a:lnTo>
                <a:lnTo>
                  <a:pt x="91" y="122"/>
                </a:lnTo>
                <a:lnTo>
                  <a:pt x="82" y="131"/>
                </a:lnTo>
                <a:lnTo>
                  <a:pt x="82" y="131"/>
                </a:lnTo>
                <a:lnTo>
                  <a:pt x="82" y="131"/>
                </a:lnTo>
                <a:lnTo>
                  <a:pt x="82" y="131"/>
                </a:lnTo>
                <a:lnTo>
                  <a:pt x="92" y="125"/>
                </a:lnTo>
                <a:lnTo>
                  <a:pt x="92" y="125"/>
                </a:lnTo>
                <a:close/>
                <a:moveTo>
                  <a:pt x="81" y="94"/>
                </a:moveTo>
                <a:lnTo>
                  <a:pt x="81" y="94"/>
                </a:lnTo>
                <a:lnTo>
                  <a:pt x="78" y="98"/>
                </a:lnTo>
                <a:lnTo>
                  <a:pt x="78" y="98"/>
                </a:lnTo>
                <a:lnTo>
                  <a:pt x="74" y="102"/>
                </a:lnTo>
                <a:lnTo>
                  <a:pt x="74" y="102"/>
                </a:lnTo>
                <a:lnTo>
                  <a:pt x="72" y="104"/>
                </a:lnTo>
                <a:lnTo>
                  <a:pt x="74" y="104"/>
                </a:lnTo>
                <a:lnTo>
                  <a:pt x="74" y="104"/>
                </a:lnTo>
                <a:lnTo>
                  <a:pt x="82" y="98"/>
                </a:lnTo>
                <a:lnTo>
                  <a:pt x="82" y="98"/>
                </a:lnTo>
                <a:lnTo>
                  <a:pt x="81" y="94"/>
                </a:lnTo>
                <a:lnTo>
                  <a:pt x="81" y="94"/>
                </a:lnTo>
                <a:close/>
                <a:moveTo>
                  <a:pt x="99" y="122"/>
                </a:moveTo>
                <a:lnTo>
                  <a:pt x="99" y="122"/>
                </a:lnTo>
                <a:lnTo>
                  <a:pt x="95" y="116"/>
                </a:lnTo>
                <a:lnTo>
                  <a:pt x="95" y="116"/>
                </a:lnTo>
                <a:lnTo>
                  <a:pt x="94" y="119"/>
                </a:lnTo>
                <a:lnTo>
                  <a:pt x="94" y="119"/>
                </a:lnTo>
                <a:lnTo>
                  <a:pt x="95" y="123"/>
                </a:lnTo>
                <a:lnTo>
                  <a:pt x="95" y="123"/>
                </a:lnTo>
                <a:lnTo>
                  <a:pt x="99" y="122"/>
                </a:lnTo>
                <a:lnTo>
                  <a:pt x="99" y="122"/>
                </a:lnTo>
                <a:close/>
                <a:moveTo>
                  <a:pt x="31" y="37"/>
                </a:moveTo>
                <a:lnTo>
                  <a:pt x="31" y="37"/>
                </a:lnTo>
                <a:lnTo>
                  <a:pt x="32" y="40"/>
                </a:lnTo>
                <a:lnTo>
                  <a:pt x="32" y="40"/>
                </a:lnTo>
                <a:lnTo>
                  <a:pt x="41" y="31"/>
                </a:lnTo>
                <a:lnTo>
                  <a:pt x="41" y="31"/>
                </a:lnTo>
                <a:lnTo>
                  <a:pt x="41" y="31"/>
                </a:lnTo>
                <a:lnTo>
                  <a:pt x="41" y="31"/>
                </a:lnTo>
                <a:lnTo>
                  <a:pt x="31" y="37"/>
                </a:lnTo>
                <a:lnTo>
                  <a:pt x="31" y="37"/>
                </a:lnTo>
                <a:close/>
                <a:moveTo>
                  <a:pt x="89" y="31"/>
                </a:moveTo>
                <a:lnTo>
                  <a:pt x="89" y="31"/>
                </a:lnTo>
                <a:lnTo>
                  <a:pt x="94" y="33"/>
                </a:lnTo>
                <a:lnTo>
                  <a:pt x="94" y="33"/>
                </a:lnTo>
                <a:lnTo>
                  <a:pt x="95" y="31"/>
                </a:lnTo>
                <a:lnTo>
                  <a:pt x="95" y="31"/>
                </a:lnTo>
                <a:lnTo>
                  <a:pt x="98" y="27"/>
                </a:lnTo>
                <a:lnTo>
                  <a:pt x="98" y="27"/>
                </a:lnTo>
                <a:lnTo>
                  <a:pt x="96" y="28"/>
                </a:lnTo>
                <a:lnTo>
                  <a:pt x="96" y="28"/>
                </a:lnTo>
                <a:lnTo>
                  <a:pt x="91" y="28"/>
                </a:lnTo>
                <a:lnTo>
                  <a:pt x="91" y="28"/>
                </a:lnTo>
                <a:lnTo>
                  <a:pt x="89" y="30"/>
                </a:lnTo>
                <a:lnTo>
                  <a:pt x="89" y="31"/>
                </a:lnTo>
                <a:lnTo>
                  <a:pt x="89" y="31"/>
                </a:lnTo>
                <a:close/>
                <a:moveTo>
                  <a:pt x="105" y="13"/>
                </a:moveTo>
                <a:lnTo>
                  <a:pt x="105" y="13"/>
                </a:lnTo>
                <a:lnTo>
                  <a:pt x="99" y="13"/>
                </a:lnTo>
                <a:lnTo>
                  <a:pt x="99" y="13"/>
                </a:lnTo>
                <a:lnTo>
                  <a:pt x="98" y="15"/>
                </a:lnTo>
                <a:lnTo>
                  <a:pt x="96" y="17"/>
                </a:lnTo>
                <a:lnTo>
                  <a:pt x="96" y="17"/>
                </a:lnTo>
                <a:lnTo>
                  <a:pt x="95" y="18"/>
                </a:lnTo>
                <a:lnTo>
                  <a:pt x="95" y="18"/>
                </a:lnTo>
                <a:lnTo>
                  <a:pt x="96" y="18"/>
                </a:lnTo>
                <a:lnTo>
                  <a:pt x="96" y="18"/>
                </a:lnTo>
                <a:lnTo>
                  <a:pt x="102" y="15"/>
                </a:lnTo>
                <a:lnTo>
                  <a:pt x="102" y="15"/>
                </a:lnTo>
                <a:lnTo>
                  <a:pt x="105" y="15"/>
                </a:lnTo>
                <a:lnTo>
                  <a:pt x="105" y="13"/>
                </a:lnTo>
                <a:lnTo>
                  <a:pt x="105" y="13"/>
                </a:lnTo>
                <a:close/>
                <a:moveTo>
                  <a:pt x="57" y="58"/>
                </a:moveTo>
                <a:lnTo>
                  <a:pt x="57" y="58"/>
                </a:lnTo>
                <a:lnTo>
                  <a:pt x="48" y="67"/>
                </a:lnTo>
                <a:lnTo>
                  <a:pt x="48" y="67"/>
                </a:lnTo>
                <a:lnTo>
                  <a:pt x="58" y="61"/>
                </a:lnTo>
                <a:lnTo>
                  <a:pt x="58" y="61"/>
                </a:lnTo>
                <a:lnTo>
                  <a:pt x="57" y="58"/>
                </a:lnTo>
                <a:lnTo>
                  <a:pt x="57" y="58"/>
                </a:lnTo>
                <a:close/>
                <a:moveTo>
                  <a:pt x="44" y="25"/>
                </a:moveTo>
                <a:lnTo>
                  <a:pt x="44" y="25"/>
                </a:lnTo>
                <a:lnTo>
                  <a:pt x="42" y="23"/>
                </a:lnTo>
                <a:lnTo>
                  <a:pt x="42" y="23"/>
                </a:lnTo>
                <a:lnTo>
                  <a:pt x="34" y="31"/>
                </a:lnTo>
                <a:lnTo>
                  <a:pt x="34" y="31"/>
                </a:lnTo>
                <a:lnTo>
                  <a:pt x="34" y="31"/>
                </a:lnTo>
                <a:lnTo>
                  <a:pt x="34" y="31"/>
                </a:lnTo>
                <a:lnTo>
                  <a:pt x="44" y="25"/>
                </a:lnTo>
                <a:lnTo>
                  <a:pt x="44" y="25"/>
                </a:lnTo>
                <a:close/>
                <a:moveTo>
                  <a:pt x="54" y="48"/>
                </a:moveTo>
                <a:lnTo>
                  <a:pt x="54" y="48"/>
                </a:lnTo>
                <a:lnTo>
                  <a:pt x="45" y="57"/>
                </a:lnTo>
                <a:lnTo>
                  <a:pt x="45" y="57"/>
                </a:lnTo>
                <a:lnTo>
                  <a:pt x="45" y="57"/>
                </a:lnTo>
                <a:lnTo>
                  <a:pt x="45" y="57"/>
                </a:lnTo>
                <a:lnTo>
                  <a:pt x="54" y="52"/>
                </a:lnTo>
                <a:lnTo>
                  <a:pt x="54" y="52"/>
                </a:lnTo>
                <a:lnTo>
                  <a:pt x="54" y="48"/>
                </a:lnTo>
                <a:lnTo>
                  <a:pt x="54" y="48"/>
                </a:lnTo>
                <a:close/>
                <a:moveTo>
                  <a:pt x="11" y="166"/>
                </a:moveTo>
                <a:lnTo>
                  <a:pt x="11" y="166"/>
                </a:lnTo>
                <a:lnTo>
                  <a:pt x="13" y="168"/>
                </a:lnTo>
                <a:lnTo>
                  <a:pt x="13" y="168"/>
                </a:lnTo>
                <a:lnTo>
                  <a:pt x="17" y="168"/>
                </a:lnTo>
                <a:lnTo>
                  <a:pt x="17" y="168"/>
                </a:lnTo>
                <a:lnTo>
                  <a:pt x="18" y="168"/>
                </a:lnTo>
                <a:lnTo>
                  <a:pt x="20" y="166"/>
                </a:lnTo>
                <a:lnTo>
                  <a:pt x="20" y="166"/>
                </a:lnTo>
                <a:lnTo>
                  <a:pt x="20" y="166"/>
                </a:lnTo>
                <a:lnTo>
                  <a:pt x="20" y="166"/>
                </a:lnTo>
                <a:lnTo>
                  <a:pt x="21" y="165"/>
                </a:lnTo>
                <a:lnTo>
                  <a:pt x="23" y="163"/>
                </a:lnTo>
                <a:lnTo>
                  <a:pt x="23" y="163"/>
                </a:lnTo>
                <a:lnTo>
                  <a:pt x="17" y="165"/>
                </a:lnTo>
                <a:lnTo>
                  <a:pt x="11" y="166"/>
                </a:lnTo>
                <a:lnTo>
                  <a:pt x="11" y="166"/>
                </a:lnTo>
                <a:close/>
                <a:moveTo>
                  <a:pt x="86" y="101"/>
                </a:moveTo>
                <a:lnTo>
                  <a:pt x="86" y="101"/>
                </a:lnTo>
                <a:lnTo>
                  <a:pt x="91" y="115"/>
                </a:lnTo>
                <a:lnTo>
                  <a:pt x="91" y="115"/>
                </a:lnTo>
                <a:lnTo>
                  <a:pt x="94" y="114"/>
                </a:lnTo>
                <a:lnTo>
                  <a:pt x="94" y="114"/>
                </a:lnTo>
                <a:lnTo>
                  <a:pt x="86" y="101"/>
                </a:lnTo>
                <a:lnTo>
                  <a:pt x="86" y="101"/>
                </a:lnTo>
                <a:close/>
                <a:moveTo>
                  <a:pt x="106" y="169"/>
                </a:moveTo>
                <a:lnTo>
                  <a:pt x="106" y="169"/>
                </a:lnTo>
                <a:lnTo>
                  <a:pt x="106" y="169"/>
                </a:lnTo>
                <a:lnTo>
                  <a:pt x="106" y="169"/>
                </a:lnTo>
                <a:lnTo>
                  <a:pt x="98" y="170"/>
                </a:lnTo>
                <a:lnTo>
                  <a:pt x="88" y="170"/>
                </a:lnTo>
                <a:lnTo>
                  <a:pt x="88" y="170"/>
                </a:lnTo>
                <a:lnTo>
                  <a:pt x="89" y="172"/>
                </a:lnTo>
                <a:lnTo>
                  <a:pt x="91" y="172"/>
                </a:lnTo>
                <a:lnTo>
                  <a:pt x="91" y="172"/>
                </a:lnTo>
                <a:lnTo>
                  <a:pt x="96" y="172"/>
                </a:lnTo>
                <a:lnTo>
                  <a:pt x="96" y="172"/>
                </a:lnTo>
                <a:lnTo>
                  <a:pt x="106" y="169"/>
                </a:lnTo>
                <a:lnTo>
                  <a:pt x="106" y="169"/>
                </a:lnTo>
                <a:close/>
                <a:moveTo>
                  <a:pt x="47" y="129"/>
                </a:moveTo>
                <a:lnTo>
                  <a:pt x="47" y="129"/>
                </a:lnTo>
                <a:lnTo>
                  <a:pt x="54" y="115"/>
                </a:lnTo>
                <a:lnTo>
                  <a:pt x="54" y="115"/>
                </a:lnTo>
                <a:lnTo>
                  <a:pt x="50" y="121"/>
                </a:lnTo>
                <a:lnTo>
                  <a:pt x="50" y="121"/>
                </a:lnTo>
                <a:lnTo>
                  <a:pt x="45" y="126"/>
                </a:lnTo>
                <a:lnTo>
                  <a:pt x="45" y="126"/>
                </a:lnTo>
                <a:lnTo>
                  <a:pt x="45" y="128"/>
                </a:lnTo>
                <a:lnTo>
                  <a:pt x="47" y="129"/>
                </a:lnTo>
                <a:lnTo>
                  <a:pt x="47" y="129"/>
                </a:lnTo>
                <a:close/>
                <a:moveTo>
                  <a:pt x="79" y="168"/>
                </a:moveTo>
                <a:lnTo>
                  <a:pt x="79" y="168"/>
                </a:lnTo>
                <a:lnTo>
                  <a:pt x="81" y="172"/>
                </a:lnTo>
                <a:lnTo>
                  <a:pt x="81" y="172"/>
                </a:lnTo>
                <a:lnTo>
                  <a:pt x="82" y="173"/>
                </a:lnTo>
                <a:lnTo>
                  <a:pt x="82" y="173"/>
                </a:lnTo>
                <a:lnTo>
                  <a:pt x="85" y="173"/>
                </a:lnTo>
                <a:lnTo>
                  <a:pt x="85" y="173"/>
                </a:lnTo>
                <a:lnTo>
                  <a:pt x="85" y="170"/>
                </a:lnTo>
                <a:lnTo>
                  <a:pt x="85" y="170"/>
                </a:lnTo>
                <a:lnTo>
                  <a:pt x="84" y="170"/>
                </a:lnTo>
                <a:lnTo>
                  <a:pt x="84" y="170"/>
                </a:lnTo>
                <a:lnTo>
                  <a:pt x="79" y="168"/>
                </a:lnTo>
                <a:lnTo>
                  <a:pt x="79" y="168"/>
                </a:lnTo>
                <a:close/>
                <a:moveTo>
                  <a:pt x="15" y="149"/>
                </a:moveTo>
                <a:lnTo>
                  <a:pt x="15" y="149"/>
                </a:lnTo>
                <a:lnTo>
                  <a:pt x="15" y="149"/>
                </a:lnTo>
                <a:lnTo>
                  <a:pt x="15" y="149"/>
                </a:lnTo>
                <a:lnTo>
                  <a:pt x="21" y="148"/>
                </a:lnTo>
                <a:lnTo>
                  <a:pt x="21" y="148"/>
                </a:lnTo>
                <a:lnTo>
                  <a:pt x="23" y="148"/>
                </a:lnTo>
                <a:lnTo>
                  <a:pt x="23" y="148"/>
                </a:lnTo>
                <a:lnTo>
                  <a:pt x="24" y="143"/>
                </a:lnTo>
                <a:lnTo>
                  <a:pt x="24" y="143"/>
                </a:lnTo>
                <a:lnTo>
                  <a:pt x="24" y="143"/>
                </a:lnTo>
                <a:lnTo>
                  <a:pt x="24" y="143"/>
                </a:lnTo>
                <a:lnTo>
                  <a:pt x="17" y="148"/>
                </a:lnTo>
                <a:lnTo>
                  <a:pt x="17" y="148"/>
                </a:lnTo>
                <a:lnTo>
                  <a:pt x="15" y="149"/>
                </a:lnTo>
                <a:lnTo>
                  <a:pt x="15" y="149"/>
                </a:lnTo>
                <a:close/>
                <a:moveTo>
                  <a:pt x="94" y="23"/>
                </a:moveTo>
                <a:lnTo>
                  <a:pt x="94" y="23"/>
                </a:lnTo>
                <a:lnTo>
                  <a:pt x="94" y="23"/>
                </a:lnTo>
                <a:lnTo>
                  <a:pt x="94" y="23"/>
                </a:lnTo>
                <a:lnTo>
                  <a:pt x="101" y="23"/>
                </a:lnTo>
                <a:lnTo>
                  <a:pt x="101" y="23"/>
                </a:lnTo>
                <a:lnTo>
                  <a:pt x="102" y="20"/>
                </a:lnTo>
                <a:lnTo>
                  <a:pt x="102" y="20"/>
                </a:lnTo>
                <a:lnTo>
                  <a:pt x="94" y="23"/>
                </a:lnTo>
                <a:lnTo>
                  <a:pt x="94" y="23"/>
                </a:lnTo>
                <a:close/>
                <a:moveTo>
                  <a:pt x="81" y="51"/>
                </a:moveTo>
                <a:lnTo>
                  <a:pt x="81" y="51"/>
                </a:lnTo>
                <a:lnTo>
                  <a:pt x="84" y="51"/>
                </a:lnTo>
                <a:lnTo>
                  <a:pt x="84" y="51"/>
                </a:lnTo>
                <a:lnTo>
                  <a:pt x="84" y="51"/>
                </a:lnTo>
                <a:lnTo>
                  <a:pt x="84" y="51"/>
                </a:lnTo>
                <a:lnTo>
                  <a:pt x="86" y="47"/>
                </a:lnTo>
                <a:lnTo>
                  <a:pt x="86" y="47"/>
                </a:lnTo>
                <a:lnTo>
                  <a:pt x="82" y="48"/>
                </a:lnTo>
                <a:lnTo>
                  <a:pt x="82" y="48"/>
                </a:lnTo>
                <a:lnTo>
                  <a:pt x="82" y="48"/>
                </a:lnTo>
                <a:lnTo>
                  <a:pt x="82" y="48"/>
                </a:lnTo>
                <a:lnTo>
                  <a:pt x="81" y="51"/>
                </a:lnTo>
                <a:lnTo>
                  <a:pt x="81" y="51"/>
                </a:lnTo>
                <a:close/>
                <a:moveTo>
                  <a:pt x="28" y="33"/>
                </a:moveTo>
                <a:lnTo>
                  <a:pt x="28" y="33"/>
                </a:lnTo>
                <a:lnTo>
                  <a:pt x="31" y="30"/>
                </a:lnTo>
                <a:lnTo>
                  <a:pt x="31" y="30"/>
                </a:lnTo>
                <a:lnTo>
                  <a:pt x="32" y="28"/>
                </a:lnTo>
                <a:lnTo>
                  <a:pt x="32" y="28"/>
                </a:lnTo>
                <a:lnTo>
                  <a:pt x="35" y="25"/>
                </a:lnTo>
                <a:lnTo>
                  <a:pt x="35" y="25"/>
                </a:lnTo>
                <a:lnTo>
                  <a:pt x="35" y="25"/>
                </a:lnTo>
                <a:lnTo>
                  <a:pt x="35" y="25"/>
                </a:lnTo>
                <a:lnTo>
                  <a:pt x="27" y="30"/>
                </a:lnTo>
                <a:lnTo>
                  <a:pt x="27" y="30"/>
                </a:lnTo>
                <a:lnTo>
                  <a:pt x="28" y="33"/>
                </a:lnTo>
                <a:lnTo>
                  <a:pt x="28" y="33"/>
                </a:lnTo>
                <a:close/>
                <a:moveTo>
                  <a:pt x="51" y="58"/>
                </a:moveTo>
                <a:lnTo>
                  <a:pt x="51" y="58"/>
                </a:lnTo>
                <a:lnTo>
                  <a:pt x="51" y="58"/>
                </a:lnTo>
                <a:lnTo>
                  <a:pt x="51" y="58"/>
                </a:lnTo>
                <a:lnTo>
                  <a:pt x="44" y="62"/>
                </a:lnTo>
                <a:lnTo>
                  <a:pt x="44" y="62"/>
                </a:lnTo>
                <a:lnTo>
                  <a:pt x="45" y="65"/>
                </a:lnTo>
                <a:lnTo>
                  <a:pt x="45" y="65"/>
                </a:lnTo>
                <a:lnTo>
                  <a:pt x="51" y="58"/>
                </a:lnTo>
                <a:lnTo>
                  <a:pt x="51" y="58"/>
                </a:lnTo>
                <a:close/>
                <a:moveTo>
                  <a:pt x="91" y="143"/>
                </a:moveTo>
                <a:lnTo>
                  <a:pt x="91" y="143"/>
                </a:lnTo>
                <a:lnTo>
                  <a:pt x="91" y="142"/>
                </a:lnTo>
                <a:lnTo>
                  <a:pt x="91" y="142"/>
                </a:lnTo>
                <a:lnTo>
                  <a:pt x="84" y="148"/>
                </a:lnTo>
                <a:lnTo>
                  <a:pt x="84" y="148"/>
                </a:lnTo>
                <a:lnTo>
                  <a:pt x="85" y="150"/>
                </a:lnTo>
                <a:lnTo>
                  <a:pt x="85" y="150"/>
                </a:lnTo>
                <a:lnTo>
                  <a:pt x="91" y="143"/>
                </a:lnTo>
                <a:lnTo>
                  <a:pt x="91" y="143"/>
                </a:lnTo>
                <a:lnTo>
                  <a:pt x="91" y="143"/>
                </a:lnTo>
                <a:lnTo>
                  <a:pt x="91" y="143"/>
                </a:lnTo>
                <a:close/>
                <a:moveTo>
                  <a:pt x="101" y="37"/>
                </a:moveTo>
                <a:lnTo>
                  <a:pt x="101" y="37"/>
                </a:lnTo>
                <a:lnTo>
                  <a:pt x="96" y="37"/>
                </a:lnTo>
                <a:lnTo>
                  <a:pt x="95" y="40"/>
                </a:lnTo>
                <a:lnTo>
                  <a:pt x="95" y="40"/>
                </a:lnTo>
                <a:lnTo>
                  <a:pt x="96" y="41"/>
                </a:lnTo>
                <a:lnTo>
                  <a:pt x="96" y="41"/>
                </a:lnTo>
                <a:lnTo>
                  <a:pt x="98" y="40"/>
                </a:lnTo>
                <a:lnTo>
                  <a:pt x="98" y="40"/>
                </a:lnTo>
                <a:lnTo>
                  <a:pt x="101" y="37"/>
                </a:lnTo>
                <a:lnTo>
                  <a:pt x="101" y="37"/>
                </a:lnTo>
                <a:close/>
                <a:moveTo>
                  <a:pt x="77" y="61"/>
                </a:moveTo>
                <a:lnTo>
                  <a:pt x="77" y="61"/>
                </a:lnTo>
                <a:lnTo>
                  <a:pt x="79" y="62"/>
                </a:lnTo>
                <a:lnTo>
                  <a:pt x="79" y="62"/>
                </a:lnTo>
                <a:lnTo>
                  <a:pt x="81" y="58"/>
                </a:lnTo>
                <a:lnTo>
                  <a:pt x="81" y="58"/>
                </a:lnTo>
                <a:lnTo>
                  <a:pt x="78" y="58"/>
                </a:lnTo>
                <a:lnTo>
                  <a:pt x="77" y="61"/>
                </a:lnTo>
                <a:lnTo>
                  <a:pt x="77" y="61"/>
                </a:lnTo>
                <a:close/>
                <a:moveTo>
                  <a:pt x="79" y="41"/>
                </a:moveTo>
                <a:lnTo>
                  <a:pt x="79" y="41"/>
                </a:lnTo>
                <a:lnTo>
                  <a:pt x="77" y="47"/>
                </a:lnTo>
                <a:lnTo>
                  <a:pt x="77" y="47"/>
                </a:lnTo>
                <a:lnTo>
                  <a:pt x="79" y="45"/>
                </a:lnTo>
                <a:lnTo>
                  <a:pt x="81" y="42"/>
                </a:lnTo>
                <a:lnTo>
                  <a:pt x="81" y="42"/>
                </a:lnTo>
                <a:lnTo>
                  <a:pt x="79" y="41"/>
                </a:lnTo>
                <a:lnTo>
                  <a:pt x="79" y="41"/>
                </a:lnTo>
                <a:close/>
                <a:moveTo>
                  <a:pt x="85" y="122"/>
                </a:moveTo>
                <a:lnTo>
                  <a:pt x="85" y="122"/>
                </a:lnTo>
                <a:lnTo>
                  <a:pt x="85" y="122"/>
                </a:lnTo>
                <a:lnTo>
                  <a:pt x="85" y="122"/>
                </a:lnTo>
                <a:lnTo>
                  <a:pt x="79" y="126"/>
                </a:lnTo>
                <a:lnTo>
                  <a:pt x="79" y="126"/>
                </a:lnTo>
                <a:lnTo>
                  <a:pt x="79" y="128"/>
                </a:lnTo>
                <a:lnTo>
                  <a:pt x="79" y="128"/>
                </a:lnTo>
                <a:lnTo>
                  <a:pt x="85" y="122"/>
                </a:lnTo>
                <a:lnTo>
                  <a:pt x="85" y="122"/>
                </a:lnTo>
                <a:close/>
                <a:moveTo>
                  <a:pt x="32" y="118"/>
                </a:moveTo>
                <a:lnTo>
                  <a:pt x="32" y="118"/>
                </a:lnTo>
                <a:lnTo>
                  <a:pt x="32" y="119"/>
                </a:lnTo>
                <a:lnTo>
                  <a:pt x="32" y="119"/>
                </a:lnTo>
                <a:lnTo>
                  <a:pt x="37" y="118"/>
                </a:lnTo>
                <a:lnTo>
                  <a:pt x="37" y="118"/>
                </a:lnTo>
                <a:lnTo>
                  <a:pt x="37" y="116"/>
                </a:lnTo>
                <a:lnTo>
                  <a:pt x="37" y="116"/>
                </a:lnTo>
                <a:lnTo>
                  <a:pt x="38" y="114"/>
                </a:lnTo>
                <a:lnTo>
                  <a:pt x="38" y="114"/>
                </a:lnTo>
                <a:lnTo>
                  <a:pt x="32" y="118"/>
                </a:lnTo>
                <a:lnTo>
                  <a:pt x="32" y="118"/>
                </a:lnTo>
                <a:close/>
                <a:moveTo>
                  <a:pt x="98" y="6"/>
                </a:moveTo>
                <a:lnTo>
                  <a:pt x="98" y="6"/>
                </a:lnTo>
                <a:lnTo>
                  <a:pt x="94" y="7"/>
                </a:lnTo>
                <a:lnTo>
                  <a:pt x="94" y="7"/>
                </a:lnTo>
                <a:lnTo>
                  <a:pt x="94" y="10"/>
                </a:lnTo>
                <a:lnTo>
                  <a:pt x="94" y="10"/>
                </a:lnTo>
                <a:lnTo>
                  <a:pt x="96" y="8"/>
                </a:lnTo>
                <a:lnTo>
                  <a:pt x="96" y="8"/>
                </a:lnTo>
                <a:lnTo>
                  <a:pt x="96" y="8"/>
                </a:lnTo>
                <a:lnTo>
                  <a:pt x="96" y="8"/>
                </a:lnTo>
                <a:lnTo>
                  <a:pt x="98" y="6"/>
                </a:lnTo>
                <a:lnTo>
                  <a:pt x="98" y="6"/>
                </a:lnTo>
                <a:close/>
                <a:moveTo>
                  <a:pt x="24" y="135"/>
                </a:moveTo>
                <a:lnTo>
                  <a:pt x="24" y="135"/>
                </a:lnTo>
                <a:lnTo>
                  <a:pt x="30" y="133"/>
                </a:lnTo>
                <a:lnTo>
                  <a:pt x="30" y="132"/>
                </a:lnTo>
                <a:lnTo>
                  <a:pt x="31" y="131"/>
                </a:lnTo>
                <a:lnTo>
                  <a:pt x="31" y="131"/>
                </a:lnTo>
                <a:lnTo>
                  <a:pt x="24" y="135"/>
                </a:lnTo>
                <a:lnTo>
                  <a:pt x="24" y="135"/>
                </a:lnTo>
                <a:close/>
                <a:moveTo>
                  <a:pt x="71" y="57"/>
                </a:moveTo>
                <a:lnTo>
                  <a:pt x="71" y="57"/>
                </a:lnTo>
                <a:lnTo>
                  <a:pt x="74" y="57"/>
                </a:lnTo>
                <a:lnTo>
                  <a:pt x="75" y="54"/>
                </a:lnTo>
                <a:lnTo>
                  <a:pt x="75" y="54"/>
                </a:lnTo>
                <a:lnTo>
                  <a:pt x="74" y="54"/>
                </a:lnTo>
                <a:lnTo>
                  <a:pt x="74" y="54"/>
                </a:lnTo>
                <a:lnTo>
                  <a:pt x="72" y="55"/>
                </a:lnTo>
                <a:lnTo>
                  <a:pt x="72" y="55"/>
                </a:lnTo>
                <a:lnTo>
                  <a:pt x="71" y="57"/>
                </a:lnTo>
                <a:lnTo>
                  <a:pt x="71" y="57"/>
                </a:lnTo>
                <a:close/>
                <a:moveTo>
                  <a:pt x="77" y="119"/>
                </a:moveTo>
                <a:lnTo>
                  <a:pt x="77" y="119"/>
                </a:lnTo>
                <a:lnTo>
                  <a:pt x="81" y="114"/>
                </a:lnTo>
                <a:lnTo>
                  <a:pt x="81" y="114"/>
                </a:lnTo>
                <a:lnTo>
                  <a:pt x="77" y="116"/>
                </a:lnTo>
                <a:lnTo>
                  <a:pt x="77" y="116"/>
                </a:lnTo>
                <a:lnTo>
                  <a:pt x="77" y="119"/>
                </a:lnTo>
                <a:lnTo>
                  <a:pt x="77" y="119"/>
                </a:lnTo>
                <a:close/>
                <a:moveTo>
                  <a:pt x="89" y="51"/>
                </a:moveTo>
                <a:lnTo>
                  <a:pt x="89" y="51"/>
                </a:lnTo>
                <a:lnTo>
                  <a:pt x="89" y="51"/>
                </a:lnTo>
                <a:lnTo>
                  <a:pt x="89" y="51"/>
                </a:lnTo>
                <a:lnTo>
                  <a:pt x="92" y="48"/>
                </a:lnTo>
                <a:lnTo>
                  <a:pt x="92" y="48"/>
                </a:lnTo>
                <a:lnTo>
                  <a:pt x="94" y="45"/>
                </a:lnTo>
                <a:lnTo>
                  <a:pt x="94" y="45"/>
                </a:lnTo>
                <a:lnTo>
                  <a:pt x="92" y="45"/>
                </a:lnTo>
                <a:lnTo>
                  <a:pt x="92" y="45"/>
                </a:lnTo>
                <a:lnTo>
                  <a:pt x="92" y="45"/>
                </a:lnTo>
                <a:lnTo>
                  <a:pt x="89" y="51"/>
                </a:lnTo>
                <a:lnTo>
                  <a:pt x="89" y="51"/>
                </a:lnTo>
                <a:close/>
                <a:moveTo>
                  <a:pt x="47" y="31"/>
                </a:moveTo>
                <a:lnTo>
                  <a:pt x="47" y="31"/>
                </a:lnTo>
                <a:lnTo>
                  <a:pt x="44" y="33"/>
                </a:lnTo>
                <a:lnTo>
                  <a:pt x="44" y="33"/>
                </a:lnTo>
                <a:lnTo>
                  <a:pt x="41" y="35"/>
                </a:lnTo>
                <a:lnTo>
                  <a:pt x="41" y="35"/>
                </a:lnTo>
                <a:lnTo>
                  <a:pt x="47" y="33"/>
                </a:lnTo>
                <a:lnTo>
                  <a:pt x="47" y="33"/>
                </a:lnTo>
                <a:lnTo>
                  <a:pt x="47" y="31"/>
                </a:lnTo>
                <a:lnTo>
                  <a:pt x="47" y="31"/>
                </a:lnTo>
                <a:close/>
                <a:moveTo>
                  <a:pt x="20" y="142"/>
                </a:moveTo>
                <a:lnTo>
                  <a:pt x="20" y="142"/>
                </a:lnTo>
                <a:lnTo>
                  <a:pt x="20" y="142"/>
                </a:lnTo>
                <a:lnTo>
                  <a:pt x="20" y="142"/>
                </a:lnTo>
                <a:lnTo>
                  <a:pt x="25" y="139"/>
                </a:lnTo>
                <a:lnTo>
                  <a:pt x="25" y="139"/>
                </a:lnTo>
                <a:lnTo>
                  <a:pt x="24" y="139"/>
                </a:lnTo>
                <a:lnTo>
                  <a:pt x="24" y="139"/>
                </a:lnTo>
                <a:lnTo>
                  <a:pt x="21" y="139"/>
                </a:lnTo>
                <a:lnTo>
                  <a:pt x="21" y="139"/>
                </a:lnTo>
                <a:lnTo>
                  <a:pt x="20" y="142"/>
                </a:lnTo>
                <a:lnTo>
                  <a:pt x="20" y="142"/>
                </a:lnTo>
                <a:close/>
                <a:moveTo>
                  <a:pt x="37" y="111"/>
                </a:moveTo>
                <a:lnTo>
                  <a:pt x="37" y="111"/>
                </a:lnTo>
                <a:lnTo>
                  <a:pt x="37" y="111"/>
                </a:lnTo>
                <a:lnTo>
                  <a:pt x="37" y="111"/>
                </a:lnTo>
                <a:lnTo>
                  <a:pt x="40" y="109"/>
                </a:lnTo>
                <a:lnTo>
                  <a:pt x="41" y="108"/>
                </a:lnTo>
                <a:lnTo>
                  <a:pt x="41" y="108"/>
                </a:lnTo>
                <a:lnTo>
                  <a:pt x="40" y="108"/>
                </a:lnTo>
                <a:lnTo>
                  <a:pt x="38" y="109"/>
                </a:lnTo>
                <a:lnTo>
                  <a:pt x="38" y="109"/>
                </a:lnTo>
                <a:lnTo>
                  <a:pt x="37" y="111"/>
                </a:lnTo>
                <a:lnTo>
                  <a:pt x="37" y="111"/>
                </a:lnTo>
                <a:close/>
                <a:moveTo>
                  <a:pt x="41" y="116"/>
                </a:moveTo>
                <a:lnTo>
                  <a:pt x="41" y="116"/>
                </a:lnTo>
                <a:lnTo>
                  <a:pt x="41" y="116"/>
                </a:lnTo>
                <a:lnTo>
                  <a:pt x="41" y="116"/>
                </a:lnTo>
                <a:lnTo>
                  <a:pt x="45" y="111"/>
                </a:lnTo>
                <a:lnTo>
                  <a:pt x="45" y="111"/>
                </a:lnTo>
                <a:lnTo>
                  <a:pt x="44" y="111"/>
                </a:lnTo>
                <a:lnTo>
                  <a:pt x="44" y="111"/>
                </a:lnTo>
                <a:lnTo>
                  <a:pt x="41" y="116"/>
                </a:lnTo>
                <a:lnTo>
                  <a:pt x="41" y="116"/>
                </a:lnTo>
                <a:close/>
                <a:moveTo>
                  <a:pt x="79" y="65"/>
                </a:moveTo>
                <a:lnTo>
                  <a:pt x="79" y="65"/>
                </a:lnTo>
                <a:lnTo>
                  <a:pt x="79" y="65"/>
                </a:lnTo>
                <a:lnTo>
                  <a:pt x="79" y="65"/>
                </a:lnTo>
                <a:lnTo>
                  <a:pt x="75" y="64"/>
                </a:lnTo>
                <a:lnTo>
                  <a:pt x="75" y="64"/>
                </a:lnTo>
                <a:lnTo>
                  <a:pt x="75" y="67"/>
                </a:lnTo>
                <a:lnTo>
                  <a:pt x="75" y="67"/>
                </a:lnTo>
                <a:lnTo>
                  <a:pt x="79" y="65"/>
                </a:lnTo>
                <a:lnTo>
                  <a:pt x="79" y="65"/>
                </a:lnTo>
                <a:close/>
                <a:moveTo>
                  <a:pt x="81" y="159"/>
                </a:moveTo>
                <a:lnTo>
                  <a:pt x="81" y="159"/>
                </a:lnTo>
                <a:lnTo>
                  <a:pt x="81" y="160"/>
                </a:lnTo>
                <a:lnTo>
                  <a:pt x="81" y="160"/>
                </a:lnTo>
                <a:lnTo>
                  <a:pt x="81" y="163"/>
                </a:lnTo>
                <a:lnTo>
                  <a:pt x="81" y="165"/>
                </a:lnTo>
                <a:lnTo>
                  <a:pt x="82" y="166"/>
                </a:lnTo>
                <a:lnTo>
                  <a:pt x="82" y="166"/>
                </a:lnTo>
                <a:lnTo>
                  <a:pt x="81" y="159"/>
                </a:lnTo>
                <a:lnTo>
                  <a:pt x="81" y="159"/>
                </a:lnTo>
                <a:close/>
                <a:moveTo>
                  <a:pt x="75" y="95"/>
                </a:moveTo>
                <a:lnTo>
                  <a:pt x="75" y="95"/>
                </a:lnTo>
                <a:lnTo>
                  <a:pt x="75" y="95"/>
                </a:lnTo>
                <a:lnTo>
                  <a:pt x="75" y="95"/>
                </a:lnTo>
                <a:lnTo>
                  <a:pt x="72" y="96"/>
                </a:lnTo>
                <a:lnTo>
                  <a:pt x="72" y="96"/>
                </a:lnTo>
                <a:lnTo>
                  <a:pt x="72" y="99"/>
                </a:lnTo>
                <a:lnTo>
                  <a:pt x="72" y="99"/>
                </a:lnTo>
                <a:lnTo>
                  <a:pt x="75" y="95"/>
                </a:lnTo>
                <a:lnTo>
                  <a:pt x="75" y="95"/>
                </a:lnTo>
                <a:close/>
                <a:moveTo>
                  <a:pt x="72" y="119"/>
                </a:moveTo>
                <a:lnTo>
                  <a:pt x="72" y="119"/>
                </a:lnTo>
                <a:lnTo>
                  <a:pt x="72" y="119"/>
                </a:lnTo>
                <a:lnTo>
                  <a:pt x="72" y="119"/>
                </a:lnTo>
                <a:lnTo>
                  <a:pt x="72" y="123"/>
                </a:lnTo>
                <a:lnTo>
                  <a:pt x="72" y="123"/>
                </a:lnTo>
                <a:lnTo>
                  <a:pt x="74" y="123"/>
                </a:lnTo>
                <a:lnTo>
                  <a:pt x="74" y="123"/>
                </a:lnTo>
                <a:lnTo>
                  <a:pt x="74" y="121"/>
                </a:lnTo>
                <a:lnTo>
                  <a:pt x="72" y="119"/>
                </a:lnTo>
                <a:lnTo>
                  <a:pt x="72" y="119"/>
                </a:lnTo>
                <a:close/>
                <a:moveTo>
                  <a:pt x="91" y="38"/>
                </a:moveTo>
                <a:lnTo>
                  <a:pt x="91" y="38"/>
                </a:lnTo>
                <a:lnTo>
                  <a:pt x="89" y="38"/>
                </a:lnTo>
                <a:lnTo>
                  <a:pt x="86" y="40"/>
                </a:lnTo>
                <a:lnTo>
                  <a:pt x="86" y="40"/>
                </a:lnTo>
                <a:lnTo>
                  <a:pt x="91" y="40"/>
                </a:lnTo>
                <a:lnTo>
                  <a:pt x="91" y="40"/>
                </a:lnTo>
                <a:lnTo>
                  <a:pt x="91" y="38"/>
                </a:lnTo>
                <a:lnTo>
                  <a:pt x="91" y="38"/>
                </a:lnTo>
                <a:close/>
                <a:moveTo>
                  <a:pt x="67" y="104"/>
                </a:moveTo>
                <a:lnTo>
                  <a:pt x="67" y="104"/>
                </a:lnTo>
                <a:lnTo>
                  <a:pt x="68" y="104"/>
                </a:lnTo>
                <a:lnTo>
                  <a:pt x="68" y="104"/>
                </a:lnTo>
                <a:lnTo>
                  <a:pt x="69" y="101"/>
                </a:lnTo>
                <a:lnTo>
                  <a:pt x="69" y="101"/>
                </a:lnTo>
                <a:lnTo>
                  <a:pt x="69" y="99"/>
                </a:lnTo>
                <a:lnTo>
                  <a:pt x="69" y="99"/>
                </a:lnTo>
                <a:lnTo>
                  <a:pt x="67" y="101"/>
                </a:lnTo>
                <a:lnTo>
                  <a:pt x="67" y="101"/>
                </a:lnTo>
                <a:lnTo>
                  <a:pt x="67" y="104"/>
                </a:lnTo>
                <a:lnTo>
                  <a:pt x="67" y="104"/>
                </a:lnTo>
                <a:close/>
                <a:moveTo>
                  <a:pt x="81" y="38"/>
                </a:moveTo>
                <a:lnTo>
                  <a:pt x="81" y="38"/>
                </a:lnTo>
                <a:lnTo>
                  <a:pt x="84" y="37"/>
                </a:lnTo>
                <a:lnTo>
                  <a:pt x="84" y="34"/>
                </a:lnTo>
                <a:lnTo>
                  <a:pt x="84" y="34"/>
                </a:lnTo>
                <a:lnTo>
                  <a:pt x="84" y="34"/>
                </a:lnTo>
                <a:lnTo>
                  <a:pt x="82" y="34"/>
                </a:lnTo>
                <a:lnTo>
                  <a:pt x="82" y="34"/>
                </a:lnTo>
                <a:lnTo>
                  <a:pt x="81" y="38"/>
                </a:lnTo>
                <a:lnTo>
                  <a:pt x="81" y="38"/>
                </a:lnTo>
                <a:close/>
                <a:moveTo>
                  <a:pt x="24" y="24"/>
                </a:moveTo>
                <a:lnTo>
                  <a:pt x="24" y="24"/>
                </a:lnTo>
                <a:lnTo>
                  <a:pt x="27" y="21"/>
                </a:lnTo>
                <a:lnTo>
                  <a:pt x="27" y="21"/>
                </a:lnTo>
                <a:lnTo>
                  <a:pt x="27" y="21"/>
                </a:lnTo>
                <a:lnTo>
                  <a:pt x="27" y="21"/>
                </a:lnTo>
                <a:lnTo>
                  <a:pt x="23" y="23"/>
                </a:lnTo>
                <a:lnTo>
                  <a:pt x="23" y="23"/>
                </a:lnTo>
                <a:lnTo>
                  <a:pt x="24" y="24"/>
                </a:lnTo>
                <a:lnTo>
                  <a:pt x="24" y="24"/>
                </a:lnTo>
                <a:close/>
                <a:moveTo>
                  <a:pt x="74" y="126"/>
                </a:moveTo>
                <a:lnTo>
                  <a:pt x="74" y="126"/>
                </a:lnTo>
                <a:lnTo>
                  <a:pt x="74" y="128"/>
                </a:lnTo>
                <a:lnTo>
                  <a:pt x="74" y="128"/>
                </a:lnTo>
                <a:lnTo>
                  <a:pt x="75" y="133"/>
                </a:lnTo>
                <a:lnTo>
                  <a:pt x="75" y="133"/>
                </a:lnTo>
                <a:lnTo>
                  <a:pt x="75" y="128"/>
                </a:lnTo>
                <a:lnTo>
                  <a:pt x="75" y="128"/>
                </a:lnTo>
                <a:lnTo>
                  <a:pt x="74" y="126"/>
                </a:lnTo>
                <a:lnTo>
                  <a:pt x="74" y="126"/>
                </a:lnTo>
                <a:close/>
                <a:moveTo>
                  <a:pt x="102" y="160"/>
                </a:moveTo>
                <a:lnTo>
                  <a:pt x="102" y="160"/>
                </a:lnTo>
                <a:lnTo>
                  <a:pt x="101" y="163"/>
                </a:lnTo>
                <a:lnTo>
                  <a:pt x="101" y="163"/>
                </a:lnTo>
                <a:lnTo>
                  <a:pt x="105" y="162"/>
                </a:lnTo>
                <a:lnTo>
                  <a:pt x="105" y="162"/>
                </a:lnTo>
                <a:lnTo>
                  <a:pt x="102" y="160"/>
                </a:lnTo>
                <a:lnTo>
                  <a:pt x="102" y="160"/>
                </a:lnTo>
                <a:close/>
                <a:moveTo>
                  <a:pt x="78" y="105"/>
                </a:moveTo>
                <a:lnTo>
                  <a:pt x="78" y="105"/>
                </a:lnTo>
                <a:lnTo>
                  <a:pt x="78" y="105"/>
                </a:lnTo>
                <a:lnTo>
                  <a:pt x="78" y="105"/>
                </a:lnTo>
                <a:lnTo>
                  <a:pt x="74" y="106"/>
                </a:lnTo>
                <a:lnTo>
                  <a:pt x="74" y="106"/>
                </a:lnTo>
                <a:lnTo>
                  <a:pt x="74" y="108"/>
                </a:lnTo>
                <a:lnTo>
                  <a:pt x="74" y="109"/>
                </a:lnTo>
                <a:lnTo>
                  <a:pt x="74" y="109"/>
                </a:lnTo>
                <a:lnTo>
                  <a:pt x="78" y="105"/>
                </a:lnTo>
                <a:lnTo>
                  <a:pt x="78" y="105"/>
                </a:lnTo>
                <a:close/>
                <a:moveTo>
                  <a:pt x="74" y="77"/>
                </a:moveTo>
                <a:lnTo>
                  <a:pt x="74" y="77"/>
                </a:lnTo>
                <a:lnTo>
                  <a:pt x="69" y="81"/>
                </a:lnTo>
                <a:lnTo>
                  <a:pt x="69" y="81"/>
                </a:lnTo>
                <a:lnTo>
                  <a:pt x="72" y="79"/>
                </a:lnTo>
                <a:lnTo>
                  <a:pt x="74" y="77"/>
                </a:lnTo>
                <a:lnTo>
                  <a:pt x="74" y="77"/>
                </a:lnTo>
                <a:close/>
                <a:moveTo>
                  <a:pt x="65" y="74"/>
                </a:moveTo>
                <a:lnTo>
                  <a:pt x="65" y="74"/>
                </a:lnTo>
                <a:lnTo>
                  <a:pt x="65" y="74"/>
                </a:lnTo>
                <a:lnTo>
                  <a:pt x="65" y="74"/>
                </a:lnTo>
                <a:lnTo>
                  <a:pt x="61" y="77"/>
                </a:lnTo>
                <a:lnTo>
                  <a:pt x="61" y="77"/>
                </a:lnTo>
                <a:lnTo>
                  <a:pt x="62" y="77"/>
                </a:lnTo>
                <a:lnTo>
                  <a:pt x="62" y="77"/>
                </a:lnTo>
                <a:lnTo>
                  <a:pt x="65" y="74"/>
                </a:lnTo>
                <a:lnTo>
                  <a:pt x="65" y="74"/>
                </a:lnTo>
                <a:close/>
                <a:moveTo>
                  <a:pt x="44" y="11"/>
                </a:moveTo>
                <a:lnTo>
                  <a:pt x="44" y="11"/>
                </a:lnTo>
                <a:lnTo>
                  <a:pt x="44" y="15"/>
                </a:lnTo>
                <a:lnTo>
                  <a:pt x="44" y="15"/>
                </a:lnTo>
                <a:lnTo>
                  <a:pt x="44" y="15"/>
                </a:lnTo>
                <a:lnTo>
                  <a:pt x="44" y="15"/>
                </a:lnTo>
                <a:lnTo>
                  <a:pt x="45" y="13"/>
                </a:lnTo>
                <a:lnTo>
                  <a:pt x="45" y="13"/>
                </a:lnTo>
                <a:lnTo>
                  <a:pt x="44" y="11"/>
                </a:lnTo>
                <a:lnTo>
                  <a:pt x="44" y="11"/>
                </a:lnTo>
                <a:close/>
                <a:moveTo>
                  <a:pt x="77" y="91"/>
                </a:moveTo>
                <a:lnTo>
                  <a:pt x="77" y="91"/>
                </a:lnTo>
                <a:lnTo>
                  <a:pt x="79" y="89"/>
                </a:lnTo>
                <a:lnTo>
                  <a:pt x="79" y="89"/>
                </a:lnTo>
                <a:lnTo>
                  <a:pt x="79" y="88"/>
                </a:lnTo>
                <a:lnTo>
                  <a:pt x="79" y="88"/>
                </a:lnTo>
                <a:lnTo>
                  <a:pt x="77" y="89"/>
                </a:lnTo>
                <a:lnTo>
                  <a:pt x="77" y="89"/>
                </a:lnTo>
                <a:lnTo>
                  <a:pt x="77" y="91"/>
                </a:lnTo>
                <a:lnTo>
                  <a:pt x="77" y="91"/>
                </a:lnTo>
                <a:close/>
                <a:moveTo>
                  <a:pt x="61" y="52"/>
                </a:moveTo>
                <a:lnTo>
                  <a:pt x="61" y="52"/>
                </a:lnTo>
                <a:lnTo>
                  <a:pt x="62" y="58"/>
                </a:lnTo>
                <a:lnTo>
                  <a:pt x="62" y="58"/>
                </a:lnTo>
                <a:lnTo>
                  <a:pt x="61" y="52"/>
                </a:lnTo>
                <a:lnTo>
                  <a:pt x="61" y="52"/>
                </a:lnTo>
                <a:close/>
                <a:moveTo>
                  <a:pt x="65" y="95"/>
                </a:moveTo>
                <a:lnTo>
                  <a:pt x="65" y="95"/>
                </a:lnTo>
                <a:lnTo>
                  <a:pt x="65" y="95"/>
                </a:lnTo>
                <a:lnTo>
                  <a:pt x="65" y="95"/>
                </a:lnTo>
                <a:lnTo>
                  <a:pt x="62" y="96"/>
                </a:lnTo>
                <a:lnTo>
                  <a:pt x="62" y="96"/>
                </a:lnTo>
                <a:lnTo>
                  <a:pt x="64" y="98"/>
                </a:lnTo>
                <a:lnTo>
                  <a:pt x="64" y="98"/>
                </a:lnTo>
                <a:lnTo>
                  <a:pt x="65" y="95"/>
                </a:lnTo>
                <a:lnTo>
                  <a:pt x="65" y="95"/>
                </a:lnTo>
                <a:close/>
                <a:moveTo>
                  <a:pt x="86" y="42"/>
                </a:moveTo>
                <a:lnTo>
                  <a:pt x="86" y="42"/>
                </a:lnTo>
                <a:lnTo>
                  <a:pt x="86" y="42"/>
                </a:lnTo>
                <a:lnTo>
                  <a:pt x="86" y="42"/>
                </a:lnTo>
                <a:lnTo>
                  <a:pt x="85" y="42"/>
                </a:lnTo>
                <a:lnTo>
                  <a:pt x="85" y="42"/>
                </a:lnTo>
                <a:lnTo>
                  <a:pt x="84" y="44"/>
                </a:lnTo>
                <a:lnTo>
                  <a:pt x="84" y="44"/>
                </a:lnTo>
                <a:lnTo>
                  <a:pt x="86" y="42"/>
                </a:lnTo>
                <a:lnTo>
                  <a:pt x="86" y="42"/>
                </a:lnTo>
                <a:close/>
                <a:moveTo>
                  <a:pt x="108" y="166"/>
                </a:moveTo>
                <a:lnTo>
                  <a:pt x="108" y="166"/>
                </a:lnTo>
                <a:lnTo>
                  <a:pt x="108" y="165"/>
                </a:lnTo>
                <a:lnTo>
                  <a:pt x="108" y="165"/>
                </a:lnTo>
                <a:lnTo>
                  <a:pt x="104" y="166"/>
                </a:lnTo>
                <a:lnTo>
                  <a:pt x="104" y="166"/>
                </a:lnTo>
                <a:lnTo>
                  <a:pt x="108" y="166"/>
                </a:lnTo>
                <a:lnTo>
                  <a:pt x="108" y="166"/>
                </a:lnTo>
                <a:close/>
                <a:moveTo>
                  <a:pt x="89" y="60"/>
                </a:moveTo>
                <a:lnTo>
                  <a:pt x="89" y="60"/>
                </a:lnTo>
                <a:lnTo>
                  <a:pt x="92" y="55"/>
                </a:lnTo>
                <a:lnTo>
                  <a:pt x="92" y="55"/>
                </a:lnTo>
                <a:lnTo>
                  <a:pt x="89" y="57"/>
                </a:lnTo>
                <a:lnTo>
                  <a:pt x="89" y="60"/>
                </a:lnTo>
                <a:lnTo>
                  <a:pt x="89" y="60"/>
                </a:lnTo>
                <a:close/>
                <a:moveTo>
                  <a:pt x="77" y="136"/>
                </a:moveTo>
                <a:lnTo>
                  <a:pt x="77" y="136"/>
                </a:lnTo>
                <a:lnTo>
                  <a:pt x="77" y="136"/>
                </a:lnTo>
                <a:lnTo>
                  <a:pt x="77" y="136"/>
                </a:lnTo>
                <a:lnTo>
                  <a:pt x="77" y="139"/>
                </a:lnTo>
                <a:lnTo>
                  <a:pt x="77" y="139"/>
                </a:lnTo>
                <a:lnTo>
                  <a:pt x="78" y="141"/>
                </a:lnTo>
                <a:lnTo>
                  <a:pt x="78" y="141"/>
                </a:lnTo>
                <a:lnTo>
                  <a:pt x="77" y="136"/>
                </a:lnTo>
                <a:lnTo>
                  <a:pt x="77" y="136"/>
                </a:lnTo>
                <a:lnTo>
                  <a:pt x="77" y="136"/>
                </a:lnTo>
                <a:lnTo>
                  <a:pt x="77" y="136"/>
                </a:lnTo>
                <a:close/>
                <a:moveTo>
                  <a:pt x="89" y="35"/>
                </a:moveTo>
                <a:lnTo>
                  <a:pt x="89" y="35"/>
                </a:lnTo>
                <a:lnTo>
                  <a:pt x="88" y="35"/>
                </a:lnTo>
                <a:lnTo>
                  <a:pt x="88" y="35"/>
                </a:lnTo>
                <a:lnTo>
                  <a:pt x="88" y="35"/>
                </a:lnTo>
                <a:lnTo>
                  <a:pt x="89" y="35"/>
                </a:lnTo>
                <a:lnTo>
                  <a:pt x="89" y="35"/>
                </a:lnTo>
                <a:close/>
                <a:moveTo>
                  <a:pt x="71" y="64"/>
                </a:moveTo>
                <a:lnTo>
                  <a:pt x="71" y="64"/>
                </a:lnTo>
                <a:lnTo>
                  <a:pt x="71" y="62"/>
                </a:lnTo>
                <a:lnTo>
                  <a:pt x="71" y="62"/>
                </a:lnTo>
                <a:lnTo>
                  <a:pt x="71" y="64"/>
                </a:lnTo>
                <a:lnTo>
                  <a:pt x="71" y="64"/>
                </a:lnTo>
                <a:lnTo>
                  <a:pt x="71" y="64"/>
                </a:lnTo>
                <a:lnTo>
                  <a:pt x="71" y="64"/>
                </a:lnTo>
                <a:close/>
                <a:moveTo>
                  <a:pt x="27" y="40"/>
                </a:moveTo>
                <a:lnTo>
                  <a:pt x="27" y="40"/>
                </a:lnTo>
                <a:lnTo>
                  <a:pt x="27" y="40"/>
                </a:lnTo>
                <a:lnTo>
                  <a:pt x="27" y="40"/>
                </a:lnTo>
                <a:lnTo>
                  <a:pt x="28" y="42"/>
                </a:lnTo>
                <a:lnTo>
                  <a:pt x="28" y="42"/>
                </a:lnTo>
                <a:lnTo>
                  <a:pt x="28" y="42"/>
                </a:lnTo>
                <a:lnTo>
                  <a:pt x="28" y="42"/>
                </a:lnTo>
                <a:lnTo>
                  <a:pt x="28" y="42"/>
                </a:lnTo>
                <a:lnTo>
                  <a:pt x="28" y="42"/>
                </a:lnTo>
                <a:lnTo>
                  <a:pt x="27" y="40"/>
                </a:lnTo>
                <a:lnTo>
                  <a:pt x="27" y="40"/>
                </a:lnTo>
                <a:close/>
                <a:moveTo>
                  <a:pt x="71" y="112"/>
                </a:moveTo>
                <a:lnTo>
                  <a:pt x="71" y="112"/>
                </a:lnTo>
                <a:lnTo>
                  <a:pt x="71" y="112"/>
                </a:lnTo>
                <a:lnTo>
                  <a:pt x="71" y="111"/>
                </a:lnTo>
                <a:lnTo>
                  <a:pt x="71" y="111"/>
                </a:lnTo>
                <a:lnTo>
                  <a:pt x="71" y="112"/>
                </a:lnTo>
                <a:lnTo>
                  <a:pt x="71" y="112"/>
                </a:lnTo>
                <a:close/>
                <a:moveTo>
                  <a:pt x="78" y="50"/>
                </a:moveTo>
                <a:lnTo>
                  <a:pt x="78" y="50"/>
                </a:lnTo>
                <a:lnTo>
                  <a:pt x="77" y="51"/>
                </a:lnTo>
                <a:lnTo>
                  <a:pt x="77" y="51"/>
                </a:lnTo>
                <a:lnTo>
                  <a:pt x="77" y="51"/>
                </a:lnTo>
                <a:lnTo>
                  <a:pt x="78" y="50"/>
                </a:lnTo>
                <a:lnTo>
                  <a:pt x="78" y="50"/>
                </a:lnTo>
                <a:close/>
                <a:moveTo>
                  <a:pt x="78" y="69"/>
                </a:moveTo>
                <a:lnTo>
                  <a:pt x="78" y="69"/>
                </a:lnTo>
                <a:lnTo>
                  <a:pt x="78" y="69"/>
                </a:lnTo>
                <a:lnTo>
                  <a:pt x="78" y="69"/>
                </a:lnTo>
                <a:lnTo>
                  <a:pt x="77" y="69"/>
                </a:lnTo>
                <a:lnTo>
                  <a:pt x="77" y="69"/>
                </a:lnTo>
                <a:lnTo>
                  <a:pt x="78" y="71"/>
                </a:lnTo>
                <a:lnTo>
                  <a:pt x="78" y="69"/>
                </a:lnTo>
                <a:lnTo>
                  <a:pt x="78" y="69"/>
                </a:lnTo>
                <a:close/>
                <a:moveTo>
                  <a:pt x="47" y="23"/>
                </a:moveTo>
                <a:lnTo>
                  <a:pt x="47" y="23"/>
                </a:lnTo>
                <a:lnTo>
                  <a:pt x="47" y="23"/>
                </a:lnTo>
                <a:lnTo>
                  <a:pt x="47" y="23"/>
                </a:lnTo>
                <a:lnTo>
                  <a:pt x="45" y="20"/>
                </a:lnTo>
                <a:lnTo>
                  <a:pt x="45" y="20"/>
                </a:lnTo>
                <a:lnTo>
                  <a:pt x="45" y="21"/>
                </a:lnTo>
                <a:lnTo>
                  <a:pt x="45" y="21"/>
                </a:lnTo>
                <a:lnTo>
                  <a:pt x="47" y="23"/>
                </a:lnTo>
                <a:lnTo>
                  <a:pt x="47" y="2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6" name="Freeform 148"/>
          <p:cNvSpPr>
            <a:spLocks noEditPoints="1"/>
          </p:cNvSpPr>
          <p:nvPr/>
        </p:nvSpPr>
        <p:spPr bwMode="auto">
          <a:xfrm>
            <a:off x="5173553" y="2814468"/>
            <a:ext cx="140756" cy="304604"/>
          </a:xfrm>
          <a:custGeom>
            <a:avLst/>
            <a:gdLst>
              <a:gd name="T0" fmla="*/ 74 w 80"/>
              <a:gd name="T1" fmla="*/ 83 h 180"/>
              <a:gd name="T2" fmla="*/ 41 w 80"/>
              <a:gd name="T3" fmla="*/ 120 h 180"/>
              <a:gd name="T4" fmla="*/ 74 w 80"/>
              <a:gd name="T5" fmla="*/ 144 h 180"/>
              <a:gd name="T6" fmla="*/ 44 w 80"/>
              <a:gd name="T7" fmla="*/ 176 h 180"/>
              <a:gd name="T8" fmla="*/ 0 w 80"/>
              <a:gd name="T9" fmla="*/ 171 h 180"/>
              <a:gd name="T10" fmla="*/ 7 w 80"/>
              <a:gd name="T11" fmla="*/ 9 h 180"/>
              <a:gd name="T12" fmla="*/ 30 w 80"/>
              <a:gd name="T13" fmla="*/ 1 h 180"/>
              <a:gd name="T14" fmla="*/ 78 w 80"/>
              <a:gd name="T15" fmla="*/ 38 h 180"/>
              <a:gd name="T16" fmla="*/ 4 w 80"/>
              <a:gd name="T17" fmla="*/ 112 h 180"/>
              <a:gd name="T18" fmla="*/ 16 w 80"/>
              <a:gd name="T19" fmla="*/ 147 h 180"/>
              <a:gd name="T20" fmla="*/ 31 w 80"/>
              <a:gd name="T21" fmla="*/ 126 h 180"/>
              <a:gd name="T22" fmla="*/ 13 w 80"/>
              <a:gd name="T23" fmla="*/ 112 h 180"/>
              <a:gd name="T24" fmla="*/ 14 w 80"/>
              <a:gd name="T25" fmla="*/ 49 h 180"/>
              <a:gd name="T26" fmla="*/ 16 w 80"/>
              <a:gd name="T27" fmla="*/ 126 h 180"/>
              <a:gd name="T28" fmla="*/ 13 w 80"/>
              <a:gd name="T29" fmla="*/ 135 h 180"/>
              <a:gd name="T30" fmla="*/ 16 w 80"/>
              <a:gd name="T31" fmla="*/ 42 h 180"/>
              <a:gd name="T32" fmla="*/ 68 w 80"/>
              <a:gd name="T33" fmla="*/ 170 h 180"/>
              <a:gd name="T34" fmla="*/ 67 w 80"/>
              <a:gd name="T35" fmla="*/ 171 h 180"/>
              <a:gd name="T36" fmla="*/ 40 w 80"/>
              <a:gd name="T37" fmla="*/ 166 h 180"/>
              <a:gd name="T38" fmla="*/ 34 w 80"/>
              <a:gd name="T39" fmla="*/ 166 h 180"/>
              <a:gd name="T40" fmla="*/ 60 w 80"/>
              <a:gd name="T41" fmla="*/ 163 h 180"/>
              <a:gd name="T42" fmla="*/ 70 w 80"/>
              <a:gd name="T43" fmla="*/ 166 h 180"/>
              <a:gd name="T44" fmla="*/ 14 w 80"/>
              <a:gd name="T45" fmla="*/ 59 h 180"/>
              <a:gd name="T46" fmla="*/ 53 w 80"/>
              <a:gd name="T47" fmla="*/ 71 h 180"/>
              <a:gd name="T48" fmla="*/ 19 w 80"/>
              <a:gd name="T49" fmla="*/ 62 h 180"/>
              <a:gd name="T50" fmla="*/ 71 w 80"/>
              <a:gd name="T51" fmla="*/ 25 h 180"/>
              <a:gd name="T52" fmla="*/ 31 w 80"/>
              <a:gd name="T53" fmla="*/ 71 h 180"/>
              <a:gd name="T54" fmla="*/ 19 w 80"/>
              <a:gd name="T55" fmla="*/ 73 h 180"/>
              <a:gd name="T56" fmla="*/ 13 w 80"/>
              <a:gd name="T57" fmla="*/ 92 h 180"/>
              <a:gd name="T58" fmla="*/ 20 w 80"/>
              <a:gd name="T59" fmla="*/ 164 h 180"/>
              <a:gd name="T60" fmla="*/ 26 w 80"/>
              <a:gd name="T61" fmla="*/ 25 h 180"/>
              <a:gd name="T62" fmla="*/ 29 w 80"/>
              <a:gd name="T63" fmla="*/ 95 h 180"/>
              <a:gd name="T64" fmla="*/ 24 w 80"/>
              <a:gd name="T65" fmla="*/ 12 h 180"/>
              <a:gd name="T66" fmla="*/ 47 w 80"/>
              <a:gd name="T67" fmla="*/ 27 h 180"/>
              <a:gd name="T68" fmla="*/ 13 w 80"/>
              <a:gd name="T69" fmla="*/ 75 h 180"/>
              <a:gd name="T70" fmla="*/ 31 w 80"/>
              <a:gd name="T71" fmla="*/ 108 h 180"/>
              <a:gd name="T72" fmla="*/ 23 w 80"/>
              <a:gd name="T73" fmla="*/ 132 h 180"/>
              <a:gd name="T74" fmla="*/ 23 w 80"/>
              <a:gd name="T75" fmla="*/ 127 h 180"/>
              <a:gd name="T76" fmla="*/ 38 w 80"/>
              <a:gd name="T77" fmla="*/ 78 h 180"/>
              <a:gd name="T78" fmla="*/ 63 w 80"/>
              <a:gd name="T79" fmla="*/ 89 h 180"/>
              <a:gd name="T80" fmla="*/ 58 w 80"/>
              <a:gd name="T81" fmla="*/ 27 h 180"/>
              <a:gd name="T82" fmla="*/ 10 w 80"/>
              <a:gd name="T83" fmla="*/ 173 h 180"/>
              <a:gd name="T84" fmla="*/ 44 w 80"/>
              <a:gd name="T85" fmla="*/ 88 h 180"/>
              <a:gd name="T86" fmla="*/ 63 w 80"/>
              <a:gd name="T87" fmla="*/ 78 h 180"/>
              <a:gd name="T88" fmla="*/ 47 w 80"/>
              <a:gd name="T89" fmla="*/ 90 h 180"/>
              <a:gd name="T90" fmla="*/ 56 w 80"/>
              <a:gd name="T91" fmla="*/ 157 h 180"/>
              <a:gd name="T92" fmla="*/ 50 w 80"/>
              <a:gd name="T93" fmla="*/ 150 h 180"/>
              <a:gd name="T94" fmla="*/ 37 w 80"/>
              <a:gd name="T95" fmla="*/ 66 h 180"/>
              <a:gd name="T96" fmla="*/ 19 w 80"/>
              <a:gd name="T97" fmla="*/ 14 h 180"/>
              <a:gd name="T98" fmla="*/ 67 w 80"/>
              <a:gd name="T99" fmla="*/ 152 h 180"/>
              <a:gd name="T100" fmla="*/ 38 w 80"/>
              <a:gd name="T101" fmla="*/ 19 h 180"/>
              <a:gd name="T102" fmla="*/ 37 w 80"/>
              <a:gd name="T103" fmla="*/ 92 h 180"/>
              <a:gd name="T104" fmla="*/ 48 w 80"/>
              <a:gd name="T105" fmla="*/ 8 h 180"/>
              <a:gd name="T106" fmla="*/ 67 w 80"/>
              <a:gd name="T107" fmla="*/ 36 h 180"/>
              <a:gd name="T108" fmla="*/ 37 w 80"/>
              <a:gd name="T109" fmla="*/ 135 h 180"/>
              <a:gd name="T110" fmla="*/ 43 w 80"/>
              <a:gd name="T111" fmla="*/ 143 h 180"/>
              <a:gd name="T112" fmla="*/ 46 w 80"/>
              <a:gd name="T113" fmla="*/ 22 h 180"/>
              <a:gd name="T114" fmla="*/ 41 w 80"/>
              <a:gd name="T115" fmla="*/ 8 h 180"/>
              <a:gd name="T116" fmla="*/ 34 w 80"/>
              <a:gd name="T117" fmla="*/ 105 h 180"/>
              <a:gd name="T118" fmla="*/ 38 w 80"/>
              <a:gd name="T119" fmla="*/ 102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 h="180">
                <a:moveTo>
                  <a:pt x="41" y="41"/>
                </a:moveTo>
                <a:lnTo>
                  <a:pt x="41" y="41"/>
                </a:lnTo>
                <a:lnTo>
                  <a:pt x="40" y="63"/>
                </a:lnTo>
                <a:lnTo>
                  <a:pt x="40" y="63"/>
                </a:lnTo>
                <a:lnTo>
                  <a:pt x="43" y="63"/>
                </a:lnTo>
                <a:lnTo>
                  <a:pt x="43" y="63"/>
                </a:lnTo>
                <a:lnTo>
                  <a:pt x="56" y="66"/>
                </a:lnTo>
                <a:lnTo>
                  <a:pt x="56" y="66"/>
                </a:lnTo>
                <a:lnTo>
                  <a:pt x="70" y="66"/>
                </a:lnTo>
                <a:lnTo>
                  <a:pt x="70" y="66"/>
                </a:lnTo>
                <a:lnTo>
                  <a:pt x="71" y="68"/>
                </a:lnTo>
                <a:lnTo>
                  <a:pt x="71" y="68"/>
                </a:lnTo>
                <a:lnTo>
                  <a:pt x="74" y="68"/>
                </a:lnTo>
                <a:lnTo>
                  <a:pt x="74" y="71"/>
                </a:lnTo>
                <a:lnTo>
                  <a:pt x="74" y="71"/>
                </a:lnTo>
                <a:lnTo>
                  <a:pt x="74" y="83"/>
                </a:lnTo>
                <a:lnTo>
                  <a:pt x="74" y="83"/>
                </a:lnTo>
                <a:lnTo>
                  <a:pt x="74" y="95"/>
                </a:lnTo>
                <a:lnTo>
                  <a:pt x="74" y="95"/>
                </a:lnTo>
                <a:lnTo>
                  <a:pt x="74" y="98"/>
                </a:lnTo>
                <a:lnTo>
                  <a:pt x="74" y="98"/>
                </a:lnTo>
                <a:lnTo>
                  <a:pt x="73" y="99"/>
                </a:lnTo>
                <a:lnTo>
                  <a:pt x="71" y="99"/>
                </a:lnTo>
                <a:lnTo>
                  <a:pt x="71" y="99"/>
                </a:lnTo>
                <a:lnTo>
                  <a:pt x="67" y="100"/>
                </a:lnTo>
                <a:lnTo>
                  <a:pt x="67" y="100"/>
                </a:lnTo>
                <a:lnTo>
                  <a:pt x="61" y="100"/>
                </a:lnTo>
                <a:lnTo>
                  <a:pt x="61" y="100"/>
                </a:lnTo>
                <a:lnTo>
                  <a:pt x="44" y="100"/>
                </a:lnTo>
                <a:lnTo>
                  <a:pt x="44" y="100"/>
                </a:lnTo>
                <a:lnTo>
                  <a:pt x="43" y="100"/>
                </a:lnTo>
                <a:lnTo>
                  <a:pt x="43" y="100"/>
                </a:lnTo>
                <a:lnTo>
                  <a:pt x="41" y="120"/>
                </a:lnTo>
                <a:lnTo>
                  <a:pt x="41" y="120"/>
                </a:lnTo>
                <a:lnTo>
                  <a:pt x="41" y="130"/>
                </a:lnTo>
                <a:lnTo>
                  <a:pt x="41" y="139"/>
                </a:lnTo>
                <a:lnTo>
                  <a:pt x="41" y="139"/>
                </a:lnTo>
                <a:lnTo>
                  <a:pt x="44" y="139"/>
                </a:lnTo>
                <a:lnTo>
                  <a:pt x="44" y="139"/>
                </a:lnTo>
                <a:lnTo>
                  <a:pt x="56" y="139"/>
                </a:lnTo>
                <a:lnTo>
                  <a:pt x="67" y="139"/>
                </a:lnTo>
                <a:lnTo>
                  <a:pt x="67" y="139"/>
                </a:lnTo>
                <a:lnTo>
                  <a:pt x="70" y="140"/>
                </a:lnTo>
                <a:lnTo>
                  <a:pt x="70" y="140"/>
                </a:lnTo>
                <a:lnTo>
                  <a:pt x="71" y="142"/>
                </a:lnTo>
                <a:lnTo>
                  <a:pt x="71" y="142"/>
                </a:lnTo>
                <a:lnTo>
                  <a:pt x="74" y="143"/>
                </a:lnTo>
                <a:lnTo>
                  <a:pt x="74" y="143"/>
                </a:lnTo>
                <a:lnTo>
                  <a:pt x="74" y="143"/>
                </a:lnTo>
                <a:lnTo>
                  <a:pt x="74" y="144"/>
                </a:lnTo>
                <a:lnTo>
                  <a:pt x="74" y="144"/>
                </a:lnTo>
                <a:lnTo>
                  <a:pt x="75" y="149"/>
                </a:lnTo>
                <a:lnTo>
                  <a:pt x="75" y="149"/>
                </a:lnTo>
                <a:lnTo>
                  <a:pt x="75" y="162"/>
                </a:lnTo>
                <a:lnTo>
                  <a:pt x="75" y="162"/>
                </a:lnTo>
                <a:lnTo>
                  <a:pt x="74" y="167"/>
                </a:lnTo>
                <a:lnTo>
                  <a:pt x="74" y="167"/>
                </a:lnTo>
                <a:lnTo>
                  <a:pt x="74" y="169"/>
                </a:lnTo>
                <a:lnTo>
                  <a:pt x="74" y="169"/>
                </a:lnTo>
                <a:lnTo>
                  <a:pt x="71" y="171"/>
                </a:lnTo>
                <a:lnTo>
                  <a:pt x="71" y="171"/>
                </a:lnTo>
                <a:lnTo>
                  <a:pt x="71" y="173"/>
                </a:lnTo>
                <a:lnTo>
                  <a:pt x="68" y="174"/>
                </a:lnTo>
                <a:lnTo>
                  <a:pt x="68" y="174"/>
                </a:lnTo>
                <a:lnTo>
                  <a:pt x="63" y="174"/>
                </a:lnTo>
                <a:lnTo>
                  <a:pt x="63" y="174"/>
                </a:lnTo>
                <a:lnTo>
                  <a:pt x="44" y="176"/>
                </a:lnTo>
                <a:lnTo>
                  <a:pt x="44" y="176"/>
                </a:lnTo>
                <a:lnTo>
                  <a:pt x="24" y="176"/>
                </a:lnTo>
                <a:lnTo>
                  <a:pt x="24" y="176"/>
                </a:lnTo>
                <a:lnTo>
                  <a:pt x="14" y="176"/>
                </a:lnTo>
                <a:lnTo>
                  <a:pt x="14" y="176"/>
                </a:lnTo>
                <a:lnTo>
                  <a:pt x="13" y="179"/>
                </a:lnTo>
                <a:lnTo>
                  <a:pt x="13" y="179"/>
                </a:lnTo>
                <a:lnTo>
                  <a:pt x="11" y="180"/>
                </a:lnTo>
                <a:lnTo>
                  <a:pt x="11" y="180"/>
                </a:lnTo>
                <a:lnTo>
                  <a:pt x="9" y="179"/>
                </a:lnTo>
                <a:lnTo>
                  <a:pt x="9" y="176"/>
                </a:lnTo>
                <a:lnTo>
                  <a:pt x="9" y="176"/>
                </a:lnTo>
                <a:lnTo>
                  <a:pt x="3" y="176"/>
                </a:lnTo>
                <a:lnTo>
                  <a:pt x="3" y="176"/>
                </a:lnTo>
                <a:lnTo>
                  <a:pt x="3" y="176"/>
                </a:lnTo>
                <a:lnTo>
                  <a:pt x="3" y="176"/>
                </a:lnTo>
                <a:lnTo>
                  <a:pt x="0" y="174"/>
                </a:lnTo>
                <a:lnTo>
                  <a:pt x="0" y="171"/>
                </a:lnTo>
                <a:lnTo>
                  <a:pt x="0" y="171"/>
                </a:lnTo>
                <a:lnTo>
                  <a:pt x="0" y="163"/>
                </a:lnTo>
                <a:lnTo>
                  <a:pt x="0" y="163"/>
                </a:lnTo>
                <a:lnTo>
                  <a:pt x="0" y="149"/>
                </a:lnTo>
                <a:lnTo>
                  <a:pt x="0" y="149"/>
                </a:lnTo>
                <a:lnTo>
                  <a:pt x="2" y="102"/>
                </a:lnTo>
                <a:lnTo>
                  <a:pt x="2" y="102"/>
                </a:lnTo>
                <a:lnTo>
                  <a:pt x="2" y="86"/>
                </a:lnTo>
                <a:lnTo>
                  <a:pt x="3" y="72"/>
                </a:lnTo>
                <a:lnTo>
                  <a:pt x="3" y="72"/>
                </a:lnTo>
                <a:lnTo>
                  <a:pt x="4" y="58"/>
                </a:lnTo>
                <a:lnTo>
                  <a:pt x="4" y="58"/>
                </a:lnTo>
                <a:lnTo>
                  <a:pt x="6" y="36"/>
                </a:lnTo>
                <a:lnTo>
                  <a:pt x="6" y="36"/>
                </a:lnTo>
                <a:lnTo>
                  <a:pt x="7" y="22"/>
                </a:lnTo>
                <a:lnTo>
                  <a:pt x="7" y="22"/>
                </a:lnTo>
                <a:lnTo>
                  <a:pt x="7" y="9"/>
                </a:lnTo>
                <a:lnTo>
                  <a:pt x="7" y="9"/>
                </a:lnTo>
                <a:lnTo>
                  <a:pt x="7" y="8"/>
                </a:lnTo>
                <a:lnTo>
                  <a:pt x="7" y="8"/>
                </a:lnTo>
                <a:lnTo>
                  <a:pt x="7" y="4"/>
                </a:lnTo>
                <a:lnTo>
                  <a:pt x="7" y="4"/>
                </a:lnTo>
                <a:lnTo>
                  <a:pt x="7" y="2"/>
                </a:lnTo>
                <a:lnTo>
                  <a:pt x="9" y="2"/>
                </a:lnTo>
                <a:lnTo>
                  <a:pt x="9" y="2"/>
                </a:lnTo>
                <a:lnTo>
                  <a:pt x="11" y="1"/>
                </a:lnTo>
                <a:lnTo>
                  <a:pt x="11" y="1"/>
                </a:lnTo>
                <a:lnTo>
                  <a:pt x="13" y="0"/>
                </a:lnTo>
                <a:lnTo>
                  <a:pt x="13" y="0"/>
                </a:lnTo>
                <a:lnTo>
                  <a:pt x="17" y="1"/>
                </a:lnTo>
                <a:lnTo>
                  <a:pt x="17" y="1"/>
                </a:lnTo>
                <a:lnTo>
                  <a:pt x="23" y="1"/>
                </a:lnTo>
                <a:lnTo>
                  <a:pt x="23" y="1"/>
                </a:lnTo>
                <a:lnTo>
                  <a:pt x="30" y="1"/>
                </a:lnTo>
                <a:lnTo>
                  <a:pt x="30" y="1"/>
                </a:lnTo>
                <a:lnTo>
                  <a:pt x="54" y="2"/>
                </a:lnTo>
                <a:lnTo>
                  <a:pt x="54" y="2"/>
                </a:lnTo>
                <a:lnTo>
                  <a:pt x="70" y="2"/>
                </a:lnTo>
                <a:lnTo>
                  <a:pt x="70" y="2"/>
                </a:lnTo>
                <a:lnTo>
                  <a:pt x="77" y="4"/>
                </a:lnTo>
                <a:lnTo>
                  <a:pt x="77" y="4"/>
                </a:lnTo>
                <a:lnTo>
                  <a:pt x="78" y="4"/>
                </a:lnTo>
                <a:lnTo>
                  <a:pt x="78" y="5"/>
                </a:lnTo>
                <a:lnTo>
                  <a:pt x="78" y="5"/>
                </a:lnTo>
                <a:lnTo>
                  <a:pt x="80" y="11"/>
                </a:lnTo>
                <a:lnTo>
                  <a:pt x="80" y="11"/>
                </a:lnTo>
                <a:lnTo>
                  <a:pt x="80" y="27"/>
                </a:lnTo>
                <a:lnTo>
                  <a:pt x="80" y="27"/>
                </a:lnTo>
                <a:lnTo>
                  <a:pt x="78" y="32"/>
                </a:lnTo>
                <a:lnTo>
                  <a:pt x="78" y="32"/>
                </a:lnTo>
                <a:lnTo>
                  <a:pt x="78" y="38"/>
                </a:lnTo>
                <a:lnTo>
                  <a:pt x="78" y="38"/>
                </a:lnTo>
                <a:lnTo>
                  <a:pt x="77" y="41"/>
                </a:lnTo>
                <a:lnTo>
                  <a:pt x="75" y="41"/>
                </a:lnTo>
                <a:lnTo>
                  <a:pt x="75" y="41"/>
                </a:lnTo>
                <a:lnTo>
                  <a:pt x="70" y="41"/>
                </a:lnTo>
                <a:lnTo>
                  <a:pt x="70" y="41"/>
                </a:lnTo>
                <a:lnTo>
                  <a:pt x="43" y="41"/>
                </a:lnTo>
                <a:lnTo>
                  <a:pt x="43" y="41"/>
                </a:lnTo>
                <a:lnTo>
                  <a:pt x="41" y="41"/>
                </a:lnTo>
                <a:lnTo>
                  <a:pt x="41" y="41"/>
                </a:lnTo>
                <a:close/>
                <a:moveTo>
                  <a:pt x="6" y="79"/>
                </a:moveTo>
                <a:lnTo>
                  <a:pt x="6" y="79"/>
                </a:lnTo>
                <a:lnTo>
                  <a:pt x="6" y="81"/>
                </a:lnTo>
                <a:lnTo>
                  <a:pt x="6" y="81"/>
                </a:lnTo>
                <a:lnTo>
                  <a:pt x="4" y="92"/>
                </a:lnTo>
                <a:lnTo>
                  <a:pt x="4" y="92"/>
                </a:lnTo>
                <a:lnTo>
                  <a:pt x="4" y="112"/>
                </a:lnTo>
                <a:lnTo>
                  <a:pt x="4" y="112"/>
                </a:lnTo>
                <a:lnTo>
                  <a:pt x="4" y="135"/>
                </a:lnTo>
                <a:lnTo>
                  <a:pt x="4" y="135"/>
                </a:lnTo>
                <a:lnTo>
                  <a:pt x="4" y="120"/>
                </a:lnTo>
                <a:lnTo>
                  <a:pt x="4" y="120"/>
                </a:lnTo>
                <a:lnTo>
                  <a:pt x="6" y="88"/>
                </a:lnTo>
                <a:lnTo>
                  <a:pt x="6" y="88"/>
                </a:lnTo>
                <a:lnTo>
                  <a:pt x="6" y="79"/>
                </a:lnTo>
                <a:lnTo>
                  <a:pt x="6" y="79"/>
                </a:lnTo>
                <a:lnTo>
                  <a:pt x="6" y="78"/>
                </a:lnTo>
                <a:lnTo>
                  <a:pt x="6" y="78"/>
                </a:lnTo>
                <a:lnTo>
                  <a:pt x="6" y="78"/>
                </a:lnTo>
                <a:lnTo>
                  <a:pt x="6" y="78"/>
                </a:lnTo>
                <a:lnTo>
                  <a:pt x="6" y="79"/>
                </a:lnTo>
                <a:lnTo>
                  <a:pt x="6" y="79"/>
                </a:lnTo>
                <a:close/>
                <a:moveTo>
                  <a:pt x="16" y="147"/>
                </a:moveTo>
                <a:lnTo>
                  <a:pt x="16" y="147"/>
                </a:lnTo>
                <a:lnTo>
                  <a:pt x="16" y="147"/>
                </a:lnTo>
                <a:lnTo>
                  <a:pt x="16" y="147"/>
                </a:lnTo>
                <a:lnTo>
                  <a:pt x="17" y="150"/>
                </a:lnTo>
                <a:lnTo>
                  <a:pt x="16" y="153"/>
                </a:lnTo>
                <a:lnTo>
                  <a:pt x="16" y="153"/>
                </a:lnTo>
                <a:lnTo>
                  <a:pt x="14" y="154"/>
                </a:lnTo>
                <a:lnTo>
                  <a:pt x="14" y="154"/>
                </a:lnTo>
                <a:lnTo>
                  <a:pt x="13" y="156"/>
                </a:lnTo>
                <a:lnTo>
                  <a:pt x="13" y="156"/>
                </a:lnTo>
                <a:lnTo>
                  <a:pt x="13" y="156"/>
                </a:lnTo>
                <a:lnTo>
                  <a:pt x="19" y="153"/>
                </a:lnTo>
                <a:lnTo>
                  <a:pt x="19" y="153"/>
                </a:lnTo>
                <a:lnTo>
                  <a:pt x="31" y="139"/>
                </a:lnTo>
                <a:lnTo>
                  <a:pt x="31" y="139"/>
                </a:lnTo>
                <a:lnTo>
                  <a:pt x="33" y="136"/>
                </a:lnTo>
                <a:lnTo>
                  <a:pt x="33" y="136"/>
                </a:lnTo>
                <a:lnTo>
                  <a:pt x="31" y="126"/>
                </a:lnTo>
                <a:lnTo>
                  <a:pt x="31" y="126"/>
                </a:lnTo>
                <a:lnTo>
                  <a:pt x="31" y="125"/>
                </a:lnTo>
                <a:lnTo>
                  <a:pt x="31" y="125"/>
                </a:lnTo>
                <a:lnTo>
                  <a:pt x="16" y="147"/>
                </a:lnTo>
                <a:lnTo>
                  <a:pt x="16" y="147"/>
                </a:lnTo>
                <a:close/>
                <a:moveTo>
                  <a:pt x="31" y="82"/>
                </a:moveTo>
                <a:lnTo>
                  <a:pt x="31" y="82"/>
                </a:lnTo>
                <a:lnTo>
                  <a:pt x="31" y="82"/>
                </a:lnTo>
                <a:lnTo>
                  <a:pt x="31" y="82"/>
                </a:lnTo>
                <a:lnTo>
                  <a:pt x="30" y="83"/>
                </a:lnTo>
                <a:lnTo>
                  <a:pt x="30" y="83"/>
                </a:lnTo>
                <a:lnTo>
                  <a:pt x="20" y="95"/>
                </a:lnTo>
                <a:lnTo>
                  <a:pt x="20" y="95"/>
                </a:lnTo>
                <a:lnTo>
                  <a:pt x="16" y="98"/>
                </a:lnTo>
                <a:lnTo>
                  <a:pt x="13" y="99"/>
                </a:lnTo>
                <a:lnTo>
                  <a:pt x="13" y="99"/>
                </a:lnTo>
                <a:lnTo>
                  <a:pt x="13" y="112"/>
                </a:lnTo>
                <a:lnTo>
                  <a:pt x="13" y="112"/>
                </a:lnTo>
                <a:lnTo>
                  <a:pt x="19" y="105"/>
                </a:lnTo>
                <a:lnTo>
                  <a:pt x="19" y="105"/>
                </a:lnTo>
                <a:lnTo>
                  <a:pt x="21" y="100"/>
                </a:lnTo>
                <a:lnTo>
                  <a:pt x="23" y="96"/>
                </a:lnTo>
                <a:lnTo>
                  <a:pt x="23" y="96"/>
                </a:lnTo>
                <a:lnTo>
                  <a:pt x="23" y="95"/>
                </a:lnTo>
                <a:lnTo>
                  <a:pt x="24" y="93"/>
                </a:lnTo>
                <a:lnTo>
                  <a:pt x="24" y="93"/>
                </a:lnTo>
                <a:lnTo>
                  <a:pt x="26" y="92"/>
                </a:lnTo>
                <a:lnTo>
                  <a:pt x="26" y="92"/>
                </a:lnTo>
                <a:lnTo>
                  <a:pt x="31" y="82"/>
                </a:lnTo>
                <a:lnTo>
                  <a:pt x="31" y="82"/>
                </a:lnTo>
                <a:lnTo>
                  <a:pt x="31" y="82"/>
                </a:lnTo>
                <a:lnTo>
                  <a:pt x="31" y="82"/>
                </a:lnTo>
                <a:close/>
                <a:moveTo>
                  <a:pt x="14" y="49"/>
                </a:moveTo>
                <a:lnTo>
                  <a:pt x="14" y="49"/>
                </a:lnTo>
                <a:lnTo>
                  <a:pt x="33" y="36"/>
                </a:lnTo>
                <a:lnTo>
                  <a:pt x="33" y="36"/>
                </a:lnTo>
                <a:lnTo>
                  <a:pt x="31" y="35"/>
                </a:lnTo>
                <a:lnTo>
                  <a:pt x="31" y="35"/>
                </a:lnTo>
                <a:lnTo>
                  <a:pt x="27" y="32"/>
                </a:lnTo>
                <a:lnTo>
                  <a:pt x="27" y="32"/>
                </a:lnTo>
                <a:lnTo>
                  <a:pt x="27" y="32"/>
                </a:lnTo>
                <a:lnTo>
                  <a:pt x="27" y="32"/>
                </a:lnTo>
                <a:lnTo>
                  <a:pt x="16" y="46"/>
                </a:lnTo>
                <a:lnTo>
                  <a:pt x="16" y="46"/>
                </a:lnTo>
                <a:lnTo>
                  <a:pt x="14" y="49"/>
                </a:lnTo>
                <a:lnTo>
                  <a:pt x="14" y="49"/>
                </a:lnTo>
                <a:close/>
                <a:moveTo>
                  <a:pt x="19" y="126"/>
                </a:moveTo>
                <a:lnTo>
                  <a:pt x="19" y="126"/>
                </a:lnTo>
                <a:lnTo>
                  <a:pt x="19" y="126"/>
                </a:lnTo>
                <a:lnTo>
                  <a:pt x="19" y="126"/>
                </a:lnTo>
                <a:lnTo>
                  <a:pt x="16" y="126"/>
                </a:lnTo>
                <a:lnTo>
                  <a:pt x="16" y="123"/>
                </a:lnTo>
                <a:lnTo>
                  <a:pt x="16" y="123"/>
                </a:lnTo>
                <a:lnTo>
                  <a:pt x="17" y="122"/>
                </a:lnTo>
                <a:lnTo>
                  <a:pt x="17" y="122"/>
                </a:lnTo>
                <a:lnTo>
                  <a:pt x="23" y="110"/>
                </a:lnTo>
                <a:lnTo>
                  <a:pt x="23" y="110"/>
                </a:lnTo>
                <a:lnTo>
                  <a:pt x="24" y="109"/>
                </a:lnTo>
                <a:lnTo>
                  <a:pt x="24" y="109"/>
                </a:lnTo>
                <a:lnTo>
                  <a:pt x="23" y="109"/>
                </a:lnTo>
                <a:lnTo>
                  <a:pt x="23" y="109"/>
                </a:lnTo>
                <a:lnTo>
                  <a:pt x="13" y="119"/>
                </a:lnTo>
                <a:lnTo>
                  <a:pt x="13" y="119"/>
                </a:lnTo>
                <a:lnTo>
                  <a:pt x="13" y="120"/>
                </a:lnTo>
                <a:lnTo>
                  <a:pt x="13" y="120"/>
                </a:lnTo>
                <a:lnTo>
                  <a:pt x="13" y="133"/>
                </a:lnTo>
                <a:lnTo>
                  <a:pt x="13" y="133"/>
                </a:lnTo>
                <a:lnTo>
                  <a:pt x="13" y="135"/>
                </a:lnTo>
                <a:lnTo>
                  <a:pt x="13" y="135"/>
                </a:lnTo>
                <a:lnTo>
                  <a:pt x="19" y="126"/>
                </a:lnTo>
                <a:lnTo>
                  <a:pt x="19" y="126"/>
                </a:lnTo>
                <a:close/>
                <a:moveTo>
                  <a:pt x="29" y="15"/>
                </a:moveTo>
                <a:lnTo>
                  <a:pt x="29" y="15"/>
                </a:lnTo>
                <a:lnTo>
                  <a:pt x="29" y="15"/>
                </a:lnTo>
                <a:lnTo>
                  <a:pt x="29" y="15"/>
                </a:lnTo>
                <a:lnTo>
                  <a:pt x="27" y="17"/>
                </a:lnTo>
                <a:lnTo>
                  <a:pt x="27" y="17"/>
                </a:lnTo>
                <a:lnTo>
                  <a:pt x="17" y="24"/>
                </a:lnTo>
                <a:lnTo>
                  <a:pt x="17" y="24"/>
                </a:lnTo>
                <a:lnTo>
                  <a:pt x="16" y="27"/>
                </a:lnTo>
                <a:lnTo>
                  <a:pt x="16" y="27"/>
                </a:lnTo>
                <a:lnTo>
                  <a:pt x="16" y="41"/>
                </a:lnTo>
                <a:lnTo>
                  <a:pt x="16" y="41"/>
                </a:lnTo>
                <a:lnTo>
                  <a:pt x="16" y="42"/>
                </a:lnTo>
                <a:lnTo>
                  <a:pt x="16" y="42"/>
                </a:lnTo>
                <a:lnTo>
                  <a:pt x="21" y="34"/>
                </a:lnTo>
                <a:lnTo>
                  <a:pt x="21" y="34"/>
                </a:lnTo>
                <a:lnTo>
                  <a:pt x="19" y="35"/>
                </a:lnTo>
                <a:lnTo>
                  <a:pt x="19" y="35"/>
                </a:lnTo>
                <a:lnTo>
                  <a:pt x="17" y="35"/>
                </a:lnTo>
                <a:lnTo>
                  <a:pt x="17" y="35"/>
                </a:lnTo>
                <a:lnTo>
                  <a:pt x="17" y="32"/>
                </a:lnTo>
                <a:lnTo>
                  <a:pt x="17" y="32"/>
                </a:lnTo>
                <a:lnTo>
                  <a:pt x="17" y="31"/>
                </a:lnTo>
                <a:lnTo>
                  <a:pt x="17" y="31"/>
                </a:lnTo>
                <a:lnTo>
                  <a:pt x="20" y="28"/>
                </a:lnTo>
                <a:lnTo>
                  <a:pt x="20" y="28"/>
                </a:lnTo>
                <a:lnTo>
                  <a:pt x="29" y="17"/>
                </a:lnTo>
                <a:lnTo>
                  <a:pt x="29" y="17"/>
                </a:lnTo>
                <a:lnTo>
                  <a:pt x="29" y="15"/>
                </a:lnTo>
                <a:lnTo>
                  <a:pt x="29" y="15"/>
                </a:lnTo>
                <a:close/>
                <a:moveTo>
                  <a:pt x="68" y="170"/>
                </a:moveTo>
                <a:lnTo>
                  <a:pt x="68" y="170"/>
                </a:lnTo>
                <a:lnTo>
                  <a:pt x="68" y="170"/>
                </a:lnTo>
                <a:lnTo>
                  <a:pt x="68" y="170"/>
                </a:lnTo>
                <a:lnTo>
                  <a:pt x="57" y="170"/>
                </a:lnTo>
                <a:lnTo>
                  <a:pt x="57" y="170"/>
                </a:lnTo>
                <a:lnTo>
                  <a:pt x="53" y="171"/>
                </a:lnTo>
                <a:lnTo>
                  <a:pt x="53" y="171"/>
                </a:lnTo>
                <a:lnTo>
                  <a:pt x="38" y="171"/>
                </a:lnTo>
                <a:lnTo>
                  <a:pt x="26" y="171"/>
                </a:lnTo>
                <a:lnTo>
                  <a:pt x="26" y="171"/>
                </a:lnTo>
                <a:lnTo>
                  <a:pt x="19" y="171"/>
                </a:lnTo>
                <a:lnTo>
                  <a:pt x="19" y="171"/>
                </a:lnTo>
                <a:lnTo>
                  <a:pt x="16" y="173"/>
                </a:lnTo>
                <a:lnTo>
                  <a:pt x="16" y="173"/>
                </a:lnTo>
                <a:lnTo>
                  <a:pt x="41" y="173"/>
                </a:lnTo>
                <a:lnTo>
                  <a:pt x="67" y="171"/>
                </a:lnTo>
                <a:lnTo>
                  <a:pt x="67" y="171"/>
                </a:lnTo>
                <a:lnTo>
                  <a:pt x="68" y="170"/>
                </a:lnTo>
                <a:lnTo>
                  <a:pt x="68" y="170"/>
                </a:lnTo>
                <a:lnTo>
                  <a:pt x="68" y="170"/>
                </a:lnTo>
                <a:lnTo>
                  <a:pt x="68" y="170"/>
                </a:lnTo>
                <a:lnTo>
                  <a:pt x="68" y="170"/>
                </a:lnTo>
                <a:lnTo>
                  <a:pt x="68" y="170"/>
                </a:lnTo>
                <a:close/>
                <a:moveTo>
                  <a:pt x="51" y="156"/>
                </a:moveTo>
                <a:lnTo>
                  <a:pt x="51" y="156"/>
                </a:lnTo>
                <a:lnTo>
                  <a:pt x="51" y="156"/>
                </a:lnTo>
                <a:lnTo>
                  <a:pt x="51" y="156"/>
                </a:lnTo>
                <a:lnTo>
                  <a:pt x="50" y="157"/>
                </a:lnTo>
                <a:lnTo>
                  <a:pt x="50" y="157"/>
                </a:lnTo>
                <a:lnTo>
                  <a:pt x="43" y="164"/>
                </a:lnTo>
                <a:lnTo>
                  <a:pt x="43" y="164"/>
                </a:lnTo>
                <a:lnTo>
                  <a:pt x="41" y="166"/>
                </a:lnTo>
                <a:lnTo>
                  <a:pt x="41" y="166"/>
                </a:lnTo>
                <a:lnTo>
                  <a:pt x="40" y="166"/>
                </a:lnTo>
                <a:lnTo>
                  <a:pt x="38" y="164"/>
                </a:lnTo>
                <a:lnTo>
                  <a:pt x="38" y="164"/>
                </a:lnTo>
                <a:lnTo>
                  <a:pt x="40" y="162"/>
                </a:lnTo>
                <a:lnTo>
                  <a:pt x="40" y="162"/>
                </a:lnTo>
                <a:lnTo>
                  <a:pt x="44" y="153"/>
                </a:lnTo>
                <a:lnTo>
                  <a:pt x="44" y="153"/>
                </a:lnTo>
                <a:lnTo>
                  <a:pt x="44" y="153"/>
                </a:lnTo>
                <a:lnTo>
                  <a:pt x="44" y="153"/>
                </a:lnTo>
                <a:lnTo>
                  <a:pt x="44" y="153"/>
                </a:lnTo>
                <a:lnTo>
                  <a:pt x="44" y="153"/>
                </a:lnTo>
                <a:lnTo>
                  <a:pt x="44" y="153"/>
                </a:lnTo>
                <a:lnTo>
                  <a:pt x="44" y="153"/>
                </a:lnTo>
                <a:lnTo>
                  <a:pt x="40" y="159"/>
                </a:lnTo>
                <a:lnTo>
                  <a:pt x="36" y="164"/>
                </a:lnTo>
                <a:lnTo>
                  <a:pt x="36" y="164"/>
                </a:lnTo>
                <a:lnTo>
                  <a:pt x="34" y="166"/>
                </a:lnTo>
                <a:lnTo>
                  <a:pt x="34" y="166"/>
                </a:lnTo>
                <a:lnTo>
                  <a:pt x="33" y="166"/>
                </a:lnTo>
                <a:lnTo>
                  <a:pt x="33" y="167"/>
                </a:lnTo>
                <a:lnTo>
                  <a:pt x="33" y="167"/>
                </a:lnTo>
                <a:lnTo>
                  <a:pt x="48" y="167"/>
                </a:lnTo>
                <a:lnTo>
                  <a:pt x="48" y="167"/>
                </a:lnTo>
                <a:lnTo>
                  <a:pt x="48" y="164"/>
                </a:lnTo>
                <a:lnTo>
                  <a:pt x="48" y="163"/>
                </a:lnTo>
                <a:lnTo>
                  <a:pt x="48" y="163"/>
                </a:lnTo>
                <a:lnTo>
                  <a:pt x="50" y="162"/>
                </a:lnTo>
                <a:lnTo>
                  <a:pt x="50" y="162"/>
                </a:lnTo>
                <a:lnTo>
                  <a:pt x="51" y="156"/>
                </a:lnTo>
                <a:lnTo>
                  <a:pt x="51" y="156"/>
                </a:lnTo>
                <a:close/>
                <a:moveTo>
                  <a:pt x="63" y="162"/>
                </a:moveTo>
                <a:lnTo>
                  <a:pt x="63" y="162"/>
                </a:lnTo>
                <a:lnTo>
                  <a:pt x="61" y="163"/>
                </a:lnTo>
                <a:lnTo>
                  <a:pt x="61" y="163"/>
                </a:lnTo>
                <a:lnTo>
                  <a:pt x="60" y="163"/>
                </a:lnTo>
                <a:lnTo>
                  <a:pt x="58" y="163"/>
                </a:lnTo>
                <a:lnTo>
                  <a:pt x="58" y="163"/>
                </a:lnTo>
                <a:lnTo>
                  <a:pt x="58" y="162"/>
                </a:lnTo>
                <a:lnTo>
                  <a:pt x="58" y="160"/>
                </a:lnTo>
                <a:lnTo>
                  <a:pt x="58" y="160"/>
                </a:lnTo>
                <a:lnTo>
                  <a:pt x="60" y="157"/>
                </a:lnTo>
                <a:lnTo>
                  <a:pt x="60" y="157"/>
                </a:lnTo>
                <a:lnTo>
                  <a:pt x="60" y="157"/>
                </a:lnTo>
                <a:lnTo>
                  <a:pt x="60" y="157"/>
                </a:lnTo>
                <a:lnTo>
                  <a:pt x="51" y="166"/>
                </a:lnTo>
                <a:lnTo>
                  <a:pt x="51" y="166"/>
                </a:lnTo>
                <a:lnTo>
                  <a:pt x="51" y="167"/>
                </a:lnTo>
                <a:lnTo>
                  <a:pt x="51" y="167"/>
                </a:lnTo>
                <a:lnTo>
                  <a:pt x="60" y="167"/>
                </a:lnTo>
                <a:lnTo>
                  <a:pt x="60" y="167"/>
                </a:lnTo>
                <a:lnTo>
                  <a:pt x="70" y="166"/>
                </a:lnTo>
                <a:lnTo>
                  <a:pt x="70" y="166"/>
                </a:lnTo>
                <a:lnTo>
                  <a:pt x="70" y="162"/>
                </a:lnTo>
                <a:lnTo>
                  <a:pt x="70" y="162"/>
                </a:lnTo>
                <a:lnTo>
                  <a:pt x="67" y="163"/>
                </a:lnTo>
                <a:lnTo>
                  <a:pt x="65" y="164"/>
                </a:lnTo>
                <a:lnTo>
                  <a:pt x="63" y="162"/>
                </a:lnTo>
                <a:lnTo>
                  <a:pt x="63" y="162"/>
                </a:lnTo>
                <a:close/>
                <a:moveTo>
                  <a:pt x="14" y="62"/>
                </a:moveTo>
                <a:lnTo>
                  <a:pt x="14" y="62"/>
                </a:lnTo>
                <a:lnTo>
                  <a:pt x="30" y="42"/>
                </a:lnTo>
                <a:lnTo>
                  <a:pt x="30" y="42"/>
                </a:lnTo>
                <a:lnTo>
                  <a:pt x="29" y="42"/>
                </a:lnTo>
                <a:lnTo>
                  <a:pt x="29" y="42"/>
                </a:lnTo>
                <a:lnTo>
                  <a:pt x="16" y="52"/>
                </a:lnTo>
                <a:lnTo>
                  <a:pt x="16" y="52"/>
                </a:lnTo>
                <a:lnTo>
                  <a:pt x="14" y="54"/>
                </a:lnTo>
                <a:lnTo>
                  <a:pt x="14" y="54"/>
                </a:lnTo>
                <a:lnTo>
                  <a:pt x="14" y="59"/>
                </a:lnTo>
                <a:lnTo>
                  <a:pt x="14" y="59"/>
                </a:lnTo>
                <a:lnTo>
                  <a:pt x="14" y="62"/>
                </a:lnTo>
                <a:lnTo>
                  <a:pt x="14" y="62"/>
                </a:lnTo>
                <a:close/>
                <a:moveTo>
                  <a:pt x="40" y="66"/>
                </a:moveTo>
                <a:lnTo>
                  <a:pt x="40" y="66"/>
                </a:lnTo>
                <a:lnTo>
                  <a:pt x="40" y="69"/>
                </a:lnTo>
                <a:lnTo>
                  <a:pt x="40" y="69"/>
                </a:lnTo>
                <a:lnTo>
                  <a:pt x="41" y="69"/>
                </a:lnTo>
                <a:lnTo>
                  <a:pt x="41" y="69"/>
                </a:lnTo>
                <a:lnTo>
                  <a:pt x="43" y="71"/>
                </a:lnTo>
                <a:lnTo>
                  <a:pt x="43" y="71"/>
                </a:lnTo>
                <a:lnTo>
                  <a:pt x="43" y="71"/>
                </a:lnTo>
                <a:lnTo>
                  <a:pt x="48" y="71"/>
                </a:lnTo>
                <a:lnTo>
                  <a:pt x="48" y="71"/>
                </a:lnTo>
                <a:lnTo>
                  <a:pt x="51" y="71"/>
                </a:lnTo>
                <a:lnTo>
                  <a:pt x="51" y="71"/>
                </a:lnTo>
                <a:lnTo>
                  <a:pt x="53" y="71"/>
                </a:lnTo>
                <a:lnTo>
                  <a:pt x="53" y="71"/>
                </a:lnTo>
                <a:lnTo>
                  <a:pt x="56" y="71"/>
                </a:lnTo>
                <a:lnTo>
                  <a:pt x="56" y="71"/>
                </a:lnTo>
                <a:lnTo>
                  <a:pt x="61" y="71"/>
                </a:lnTo>
                <a:lnTo>
                  <a:pt x="61" y="71"/>
                </a:lnTo>
                <a:lnTo>
                  <a:pt x="68" y="71"/>
                </a:lnTo>
                <a:lnTo>
                  <a:pt x="68" y="71"/>
                </a:lnTo>
                <a:lnTo>
                  <a:pt x="68" y="71"/>
                </a:lnTo>
                <a:lnTo>
                  <a:pt x="68" y="71"/>
                </a:lnTo>
                <a:lnTo>
                  <a:pt x="54" y="69"/>
                </a:lnTo>
                <a:lnTo>
                  <a:pt x="47" y="68"/>
                </a:lnTo>
                <a:lnTo>
                  <a:pt x="40" y="66"/>
                </a:lnTo>
                <a:lnTo>
                  <a:pt x="40" y="66"/>
                </a:lnTo>
                <a:close/>
                <a:moveTo>
                  <a:pt x="36" y="41"/>
                </a:moveTo>
                <a:lnTo>
                  <a:pt x="36" y="41"/>
                </a:lnTo>
                <a:lnTo>
                  <a:pt x="26" y="52"/>
                </a:lnTo>
                <a:lnTo>
                  <a:pt x="19" y="62"/>
                </a:lnTo>
                <a:lnTo>
                  <a:pt x="19" y="62"/>
                </a:lnTo>
                <a:lnTo>
                  <a:pt x="20" y="59"/>
                </a:lnTo>
                <a:lnTo>
                  <a:pt x="20" y="59"/>
                </a:lnTo>
                <a:lnTo>
                  <a:pt x="30" y="52"/>
                </a:lnTo>
                <a:lnTo>
                  <a:pt x="30" y="52"/>
                </a:lnTo>
                <a:lnTo>
                  <a:pt x="33" y="51"/>
                </a:lnTo>
                <a:lnTo>
                  <a:pt x="34" y="51"/>
                </a:lnTo>
                <a:lnTo>
                  <a:pt x="34" y="51"/>
                </a:lnTo>
                <a:lnTo>
                  <a:pt x="36" y="41"/>
                </a:lnTo>
                <a:lnTo>
                  <a:pt x="36" y="41"/>
                </a:lnTo>
                <a:close/>
                <a:moveTo>
                  <a:pt x="65" y="28"/>
                </a:moveTo>
                <a:lnTo>
                  <a:pt x="65" y="28"/>
                </a:lnTo>
                <a:lnTo>
                  <a:pt x="67" y="28"/>
                </a:lnTo>
                <a:lnTo>
                  <a:pt x="68" y="28"/>
                </a:lnTo>
                <a:lnTo>
                  <a:pt x="68" y="28"/>
                </a:lnTo>
                <a:lnTo>
                  <a:pt x="71" y="25"/>
                </a:lnTo>
                <a:lnTo>
                  <a:pt x="71" y="25"/>
                </a:lnTo>
                <a:lnTo>
                  <a:pt x="74" y="25"/>
                </a:lnTo>
                <a:lnTo>
                  <a:pt x="74" y="27"/>
                </a:lnTo>
                <a:lnTo>
                  <a:pt x="74" y="27"/>
                </a:lnTo>
                <a:lnTo>
                  <a:pt x="74" y="31"/>
                </a:lnTo>
                <a:lnTo>
                  <a:pt x="74" y="31"/>
                </a:lnTo>
                <a:lnTo>
                  <a:pt x="74" y="34"/>
                </a:lnTo>
                <a:lnTo>
                  <a:pt x="74" y="34"/>
                </a:lnTo>
                <a:lnTo>
                  <a:pt x="74" y="34"/>
                </a:lnTo>
                <a:lnTo>
                  <a:pt x="74" y="32"/>
                </a:lnTo>
                <a:lnTo>
                  <a:pt x="74" y="32"/>
                </a:lnTo>
                <a:lnTo>
                  <a:pt x="75" y="15"/>
                </a:lnTo>
                <a:lnTo>
                  <a:pt x="75" y="15"/>
                </a:lnTo>
                <a:lnTo>
                  <a:pt x="75" y="15"/>
                </a:lnTo>
                <a:lnTo>
                  <a:pt x="75" y="15"/>
                </a:lnTo>
                <a:lnTo>
                  <a:pt x="65" y="28"/>
                </a:lnTo>
                <a:lnTo>
                  <a:pt x="65" y="28"/>
                </a:lnTo>
                <a:close/>
                <a:moveTo>
                  <a:pt x="31" y="71"/>
                </a:moveTo>
                <a:lnTo>
                  <a:pt x="31" y="71"/>
                </a:lnTo>
                <a:lnTo>
                  <a:pt x="31" y="71"/>
                </a:lnTo>
                <a:lnTo>
                  <a:pt x="31" y="71"/>
                </a:lnTo>
                <a:lnTo>
                  <a:pt x="24" y="81"/>
                </a:lnTo>
                <a:lnTo>
                  <a:pt x="17" y="92"/>
                </a:lnTo>
                <a:lnTo>
                  <a:pt x="17" y="92"/>
                </a:lnTo>
                <a:lnTo>
                  <a:pt x="17" y="92"/>
                </a:lnTo>
                <a:lnTo>
                  <a:pt x="17" y="92"/>
                </a:lnTo>
                <a:lnTo>
                  <a:pt x="30" y="78"/>
                </a:lnTo>
                <a:lnTo>
                  <a:pt x="30" y="78"/>
                </a:lnTo>
                <a:lnTo>
                  <a:pt x="31" y="76"/>
                </a:lnTo>
                <a:lnTo>
                  <a:pt x="31" y="76"/>
                </a:lnTo>
                <a:lnTo>
                  <a:pt x="31" y="71"/>
                </a:lnTo>
                <a:lnTo>
                  <a:pt x="31" y="71"/>
                </a:lnTo>
                <a:close/>
                <a:moveTo>
                  <a:pt x="34" y="54"/>
                </a:moveTo>
                <a:lnTo>
                  <a:pt x="34" y="54"/>
                </a:lnTo>
                <a:lnTo>
                  <a:pt x="19" y="73"/>
                </a:lnTo>
                <a:lnTo>
                  <a:pt x="19" y="73"/>
                </a:lnTo>
                <a:lnTo>
                  <a:pt x="20" y="73"/>
                </a:lnTo>
                <a:lnTo>
                  <a:pt x="20" y="73"/>
                </a:lnTo>
                <a:lnTo>
                  <a:pt x="33" y="63"/>
                </a:lnTo>
                <a:lnTo>
                  <a:pt x="33" y="63"/>
                </a:lnTo>
                <a:lnTo>
                  <a:pt x="33" y="62"/>
                </a:lnTo>
                <a:lnTo>
                  <a:pt x="33" y="62"/>
                </a:lnTo>
                <a:lnTo>
                  <a:pt x="34" y="54"/>
                </a:lnTo>
                <a:lnTo>
                  <a:pt x="34" y="54"/>
                </a:lnTo>
                <a:close/>
                <a:moveTo>
                  <a:pt x="26" y="72"/>
                </a:moveTo>
                <a:lnTo>
                  <a:pt x="26" y="72"/>
                </a:lnTo>
                <a:lnTo>
                  <a:pt x="26" y="72"/>
                </a:lnTo>
                <a:lnTo>
                  <a:pt x="26" y="72"/>
                </a:lnTo>
                <a:lnTo>
                  <a:pt x="13" y="83"/>
                </a:lnTo>
                <a:lnTo>
                  <a:pt x="13" y="83"/>
                </a:lnTo>
                <a:lnTo>
                  <a:pt x="13" y="92"/>
                </a:lnTo>
                <a:lnTo>
                  <a:pt x="13" y="92"/>
                </a:lnTo>
                <a:lnTo>
                  <a:pt x="26" y="72"/>
                </a:lnTo>
                <a:lnTo>
                  <a:pt x="26" y="72"/>
                </a:lnTo>
                <a:close/>
                <a:moveTo>
                  <a:pt x="30" y="146"/>
                </a:moveTo>
                <a:lnTo>
                  <a:pt x="30" y="146"/>
                </a:lnTo>
                <a:lnTo>
                  <a:pt x="14" y="162"/>
                </a:lnTo>
                <a:lnTo>
                  <a:pt x="14" y="162"/>
                </a:lnTo>
                <a:lnTo>
                  <a:pt x="16" y="164"/>
                </a:lnTo>
                <a:lnTo>
                  <a:pt x="16" y="164"/>
                </a:lnTo>
                <a:lnTo>
                  <a:pt x="16" y="164"/>
                </a:lnTo>
                <a:lnTo>
                  <a:pt x="16" y="164"/>
                </a:lnTo>
                <a:lnTo>
                  <a:pt x="23" y="156"/>
                </a:lnTo>
                <a:lnTo>
                  <a:pt x="29" y="149"/>
                </a:lnTo>
                <a:lnTo>
                  <a:pt x="29" y="149"/>
                </a:lnTo>
                <a:lnTo>
                  <a:pt x="30" y="146"/>
                </a:lnTo>
                <a:lnTo>
                  <a:pt x="30" y="146"/>
                </a:lnTo>
                <a:close/>
                <a:moveTo>
                  <a:pt x="20" y="164"/>
                </a:moveTo>
                <a:lnTo>
                  <a:pt x="20" y="164"/>
                </a:lnTo>
                <a:lnTo>
                  <a:pt x="21" y="164"/>
                </a:lnTo>
                <a:lnTo>
                  <a:pt x="21" y="164"/>
                </a:lnTo>
                <a:lnTo>
                  <a:pt x="26" y="162"/>
                </a:lnTo>
                <a:lnTo>
                  <a:pt x="26" y="162"/>
                </a:lnTo>
                <a:lnTo>
                  <a:pt x="29" y="160"/>
                </a:lnTo>
                <a:lnTo>
                  <a:pt x="29" y="160"/>
                </a:lnTo>
                <a:lnTo>
                  <a:pt x="31" y="160"/>
                </a:lnTo>
                <a:lnTo>
                  <a:pt x="31" y="160"/>
                </a:lnTo>
                <a:lnTo>
                  <a:pt x="33" y="154"/>
                </a:lnTo>
                <a:lnTo>
                  <a:pt x="33" y="154"/>
                </a:lnTo>
                <a:lnTo>
                  <a:pt x="30" y="153"/>
                </a:lnTo>
                <a:lnTo>
                  <a:pt x="30" y="153"/>
                </a:lnTo>
                <a:lnTo>
                  <a:pt x="20" y="164"/>
                </a:lnTo>
                <a:lnTo>
                  <a:pt x="20" y="164"/>
                </a:lnTo>
                <a:close/>
                <a:moveTo>
                  <a:pt x="26" y="25"/>
                </a:moveTo>
                <a:lnTo>
                  <a:pt x="26" y="25"/>
                </a:lnTo>
                <a:lnTo>
                  <a:pt x="26" y="25"/>
                </a:lnTo>
                <a:lnTo>
                  <a:pt x="26" y="25"/>
                </a:lnTo>
                <a:lnTo>
                  <a:pt x="41" y="12"/>
                </a:lnTo>
                <a:lnTo>
                  <a:pt x="41" y="12"/>
                </a:lnTo>
                <a:lnTo>
                  <a:pt x="41" y="12"/>
                </a:lnTo>
                <a:lnTo>
                  <a:pt x="41" y="12"/>
                </a:lnTo>
                <a:lnTo>
                  <a:pt x="38" y="12"/>
                </a:lnTo>
                <a:lnTo>
                  <a:pt x="38" y="12"/>
                </a:lnTo>
                <a:lnTo>
                  <a:pt x="37" y="14"/>
                </a:lnTo>
                <a:lnTo>
                  <a:pt x="36" y="12"/>
                </a:lnTo>
                <a:lnTo>
                  <a:pt x="36" y="12"/>
                </a:lnTo>
                <a:lnTo>
                  <a:pt x="36" y="12"/>
                </a:lnTo>
                <a:lnTo>
                  <a:pt x="36" y="12"/>
                </a:lnTo>
                <a:lnTo>
                  <a:pt x="26" y="25"/>
                </a:lnTo>
                <a:lnTo>
                  <a:pt x="26" y="25"/>
                </a:lnTo>
                <a:close/>
                <a:moveTo>
                  <a:pt x="29" y="93"/>
                </a:moveTo>
                <a:lnTo>
                  <a:pt x="29" y="93"/>
                </a:lnTo>
                <a:lnTo>
                  <a:pt x="29" y="95"/>
                </a:lnTo>
                <a:lnTo>
                  <a:pt x="29" y="95"/>
                </a:lnTo>
                <a:lnTo>
                  <a:pt x="41" y="81"/>
                </a:lnTo>
                <a:lnTo>
                  <a:pt x="41" y="81"/>
                </a:lnTo>
                <a:lnTo>
                  <a:pt x="37" y="81"/>
                </a:lnTo>
                <a:lnTo>
                  <a:pt x="37" y="81"/>
                </a:lnTo>
                <a:lnTo>
                  <a:pt x="36" y="82"/>
                </a:lnTo>
                <a:lnTo>
                  <a:pt x="36" y="82"/>
                </a:lnTo>
                <a:lnTo>
                  <a:pt x="29" y="93"/>
                </a:lnTo>
                <a:lnTo>
                  <a:pt x="29" y="93"/>
                </a:lnTo>
                <a:close/>
                <a:moveTo>
                  <a:pt x="17" y="19"/>
                </a:moveTo>
                <a:lnTo>
                  <a:pt x="17" y="19"/>
                </a:lnTo>
                <a:lnTo>
                  <a:pt x="33" y="8"/>
                </a:lnTo>
                <a:lnTo>
                  <a:pt x="33" y="8"/>
                </a:lnTo>
                <a:lnTo>
                  <a:pt x="29" y="8"/>
                </a:lnTo>
                <a:lnTo>
                  <a:pt x="24" y="11"/>
                </a:lnTo>
                <a:lnTo>
                  <a:pt x="24" y="11"/>
                </a:lnTo>
                <a:lnTo>
                  <a:pt x="24" y="12"/>
                </a:lnTo>
                <a:lnTo>
                  <a:pt x="24" y="12"/>
                </a:lnTo>
                <a:lnTo>
                  <a:pt x="20" y="15"/>
                </a:lnTo>
                <a:lnTo>
                  <a:pt x="17" y="19"/>
                </a:lnTo>
                <a:lnTo>
                  <a:pt x="17" y="19"/>
                </a:lnTo>
                <a:close/>
                <a:moveTo>
                  <a:pt x="47" y="27"/>
                </a:moveTo>
                <a:lnTo>
                  <a:pt x="47" y="27"/>
                </a:lnTo>
                <a:lnTo>
                  <a:pt x="48" y="25"/>
                </a:lnTo>
                <a:lnTo>
                  <a:pt x="48" y="25"/>
                </a:lnTo>
                <a:lnTo>
                  <a:pt x="60" y="14"/>
                </a:lnTo>
                <a:lnTo>
                  <a:pt x="60" y="14"/>
                </a:lnTo>
                <a:lnTo>
                  <a:pt x="57" y="14"/>
                </a:lnTo>
                <a:lnTo>
                  <a:pt x="57" y="14"/>
                </a:lnTo>
                <a:lnTo>
                  <a:pt x="56" y="14"/>
                </a:lnTo>
                <a:lnTo>
                  <a:pt x="56" y="14"/>
                </a:lnTo>
                <a:lnTo>
                  <a:pt x="48" y="24"/>
                </a:lnTo>
                <a:lnTo>
                  <a:pt x="48" y="24"/>
                </a:lnTo>
                <a:lnTo>
                  <a:pt x="47" y="27"/>
                </a:lnTo>
                <a:lnTo>
                  <a:pt x="47" y="27"/>
                </a:lnTo>
                <a:close/>
                <a:moveTo>
                  <a:pt x="47" y="144"/>
                </a:moveTo>
                <a:lnTo>
                  <a:pt x="47" y="144"/>
                </a:lnTo>
                <a:lnTo>
                  <a:pt x="68" y="143"/>
                </a:lnTo>
                <a:lnTo>
                  <a:pt x="68" y="143"/>
                </a:lnTo>
                <a:lnTo>
                  <a:pt x="68" y="143"/>
                </a:lnTo>
                <a:lnTo>
                  <a:pt x="68" y="143"/>
                </a:lnTo>
                <a:lnTo>
                  <a:pt x="68" y="143"/>
                </a:lnTo>
                <a:lnTo>
                  <a:pt x="68" y="143"/>
                </a:lnTo>
                <a:lnTo>
                  <a:pt x="70" y="143"/>
                </a:lnTo>
                <a:lnTo>
                  <a:pt x="70" y="143"/>
                </a:lnTo>
                <a:lnTo>
                  <a:pt x="60" y="142"/>
                </a:lnTo>
                <a:lnTo>
                  <a:pt x="47" y="143"/>
                </a:lnTo>
                <a:lnTo>
                  <a:pt x="47" y="143"/>
                </a:lnTo>
                <a:lnTo>
                  <a:pt x="47" y="144"/>
                </a:lnTo>
                <a:lnTo>
                  <a:pt x="47" y="144"/>
                </a:lnTo>
                <a:close/>
                <a:moveTo>
                  <a:pt x="13" y="75"/>
                </a:moveTo>
                <a:lnTo>
                  <a:pt x="13" y="75"/>
                </a:lnTo>
                <a:lnTo>
                  <a:pt x="23" y="62"/>
                </a:lnTo>
                <a:lnTo>
                  <a:pt x="23" y="62"/>
                </a:lnTo>
                <a:lnTo>
                  <a:pt x="14" y="69"/>
                </a:lnTo>
                <a:lnTo>
                  <a:pt x="14" y="69"/>
                </a:lnTo>
                <a:lnTo>
                  <a:pt x="13" y="71"/>
                </a:lnTo>
                <a:lnTo>
                  <a:pt x="13" y="71"/>
                </a:lnTo>
                <a:lnTo>
                  <a:pt x="13" y="75"/>
                </a:lnTo>
                <a:lnTo>
                  <a:pt x="13" y="75"/>
                </a:lnTo>
                <a:close/>
                <a:moveTo>
                  <a:pt x="23" y="117"/>
                </a:moveTo>
                <a:lnTo>
                  <a:pt x="23" y="117"/>
                </a:lnTo>
                <a:lnTo>
                  <a:pt x="23" y="117"/>
                </a:lnTo>
                <a:lnTo>
                  <a:pt x="23" y="117"/>
                </a:lnTo>
                <a:lnTo>
                  <a:pt x="30" y="109"/>
                </a:lnTo>
                <a:lnTo>
                  <a:pt x="30" y="109"/>
                </a:lnTo>
                <a:lnTo>
                  <a:pt x="31" y="108"/>
                </a:lnTo>
                <a:lnTo>
                  <a:pt x="31" y="108"/>
                </a:lnTo>
                <a:lnTo>
                  <a:pt x="31" y="103"/>
                </a:lnTo>
                <a:lnTo>
                  <a:pt x="31" y="103"/>
                </a:lnTo>
                <a:lnTo>
                  <a:pt x="31" y="103"/>
                </a:lnTo>
                <a:lnTo>
                  <a:pt x="31" y="103"/>
                </a:lnTo>
                <a:lnTo>
                  <a:pt x="23" y="117"/>
                </a:lnTo>
                <a:lnTo>
                  <a:pt x="23" y="117"/>
                </a:lnTo>
                <a:close/>
                <a:moveTo>
                  <a:pt x="53" y="93"/>
                </a:moveTo>
                <a:lnTo>
                  <a:pt x="53" y="93"/>
                </a:lnTo>
                <a:lnTo>
                  <a:pt x="57" y="93"/>
                </a:lnTo>
                <a:lnTo>
                  <a:pt x="57" y="93"/>
                </a:lnTo>
                <a:lnTo>
                  <a:pt x="63" y="83"/>
                </a:lnTo>
                <a:lnTo>
                  <a:pt x="63" y="83"/>
                </a:lnTo>
                <a:lnTo>
                  <a:pt x="53" y="93"/>
                </a:lnTo>
                <a:lnTo>
                  <a:pt x="53" y="93"/>
                </a:lnTo>
                <a:close/>
                <a:moveTo>
                  <a:pt x="23" y="132"/>
                </a:moveTo>
                <a:lnTo>
                  <a:pt x="23" y="132"/>
                </a:lnTo>
                <a:lnTo>
                  <a:pt x="23" y="132"/>
                </a:lnTo>
                <a:lnTo>
                  <a:pt x="23" y="132"/>
                </a:lnTo>
                <a:lnTo>
                  <a:pt x="14" y="140"/>
                </a:lnTo>
                <a:lnTo>
                  <a:pt x="14" y="140"/>
                </a:lnTo>
                <a:lnTo>
                  <a:pt x="13" y="142"/>
                </a:lnTo>
                <a:lnTo>
                  <a:pt x="13" y="142"/>
                </a:lnTo>
                <a:lnTo>
                  <a:pt x="13" y="144"/>
                </a:lnTo>
                <a:lnTo>
                  <a:pt x="13" y="144"/>
                </a:lnTo>
                <a:lnTo>
                  <a:pt x="14" y="144"/>
                </a:lnTo>
                <a:lnTo>
                  <a:pt x="14" y="144"/>
                </a:lnTo>
                <a:lnTo>
                  <a:pt x="23" y="132"/>
                </a:lnTo>
                <a:lnTo>
                  <a:pt x="23" y="132"/>
                </a:lnTo>
                <a:close/>
                <a:moveTo>
                  <a:pt x="31" y="115"/>
                </a:moveTo>
                <a:lnTo>
                  <a:pt x="31" y="115"/>
                </a:lnTo>
                <a:lnTo>
                  <a:pt x="31" y="115"/>
                </a:lnTo>
                <a:lnTo>
                  <a:pt x="31" y="115"/>
                </a:lnTo>
                <a:lnTo>
                  <a:pt x="23" y="127"/>
                </a:lnTo>
                <a:lnTo>
                  <a:pt x="23" y="127"/>
                </a:lnTo>
                <a:lnTo>
                  <a:pt x="29" y="122"/>
                </a:lnTo>
                <a:lnTo>
                  <a:pt x="29" y="122"/>
                </a:lnTo>
                <a:lnTo>
                  <a:pt x="31" y="119"/>
                </a:lnTo>
                <a:lnTo>
                  <a:pt x="31" y="119"/>
                </a:lnTo>
                <a:lnTo>
                  <a:pt x="31" y="115"/>
                </a:lnTo>
                <a:lnTo>
                  <a:pt x="31" y="115"/>
                </a:lnTo>
                <a:close/>
                <a:moveTo>
                  <a:pt x="38" y="78"/>
                </a:moveTo>
                <a:lnTo>
                  <a:pt x="38" y="78"/>
                </a:lnTo>
                <a:lnTo>
                  <a:pt x="38" y="78"/>
                </a:lnTo>
                <a:lnTo>
                  <a:pt x="38" y="78"/>
                </a:lnTo>
                <a:lnTo>
                  <a:pt x="44" y="76"/>
                </a:lnTo>
                <a:lnTo>
                  <a:pt x="44" y="76"/>
                </a:lnTo>
                <a:lnTo>
                  <a:pt x="47" y="73"/>
                </a:lnTo>
                <a:lnTo>
                  <a:pt x="47" y="73"/>
                </a:lnTo>
                <a:lnTo>
                  <a:pt x="40" y="73"/>
                </a:lnTo>
                <a:lnTo>
                  <a:pt x="40" y="73"/>
                </a:lnTo>
                <a:lnTo>
                  <a:pt x="38" y="78"/>
                </a:lnTo>
                <a:lnTo>
                  <a:pt x="38" y="78"/>
                </a:lnTo>
                <a:close/>
                <a:moveTo>
                  <a:pt x="65" y="8"/>
                </a:moveTo>
                <a:lnTo>
                  <a:pt x="65" y="8"/>
                </a:lnTo>
                <a:lnTo>
                  <a:pt x="57" y="8"/>
                </a:lnTo>
                <a:lnTo>
                  <a:pt x="57" y="8"/>
                </a:lnTo>
                <a:lnTo>
                  <a:pt x="58" y="11"/>
                </a:lnTo>
                <a:lnTo>
                  <a:pt x="58" y="11"/>
                </a:lnTo>
                <a:lnTo>
                  <a:pt x="63" y="11"/>
                </a:lnTo>
                <a:lnTo>
                  <a:pt x="65" y="8"/>
                </a:lnTo>
                <a:lnTo>
                  <a:pt x="65" y="8"/>
                </a:lnTo>
                <a:close/>
                <a:moveTo>
                  <a:pt x="68" y="88"/>
                </a:moveTo>
                <a:lnTo>
                  <a:pt x="68" y="88"/>
                </a:lnTo>
                <a:lnTo>
                  <a:pt x="68" y="81"/>
                </a:lnTo>
                <a:lnTo>
                  <a:pt x="68" y="81"/>
                </a:lnTo>
                <a:lnTo>
                  <a:pt x="68" y="81"/>
                </a:lnTo>
                <a:lnTo>
                  <a:pt x="68" y="81"/>
                </a:lnTo>
                <a:lnTo>
                  <a:pt x="63" y="89"/>
                </a:lnTo>
                <a:lnTo>
                  <a:pt x="63" y="89"/>
                </a:lnTo>
                <a:lnTo>
                  <a:pt x="64" y="89"/>
                </a:lnTo>
                <a:lnTo>
                  <a:pt x="64" y="89"/>
                </a:lnTo>
                <a:lnTo>
                  <a:pt x="65" y="88"/>
                </a:lnTo>
                <a:lnTo>
                  <a:pt x="65" y="88"/>
                </a:lnTo>
                <a:lnTo>
                  <a:pt x="67" y="86"/>
                </a:lnTo>
                <a:lnTo>
                  <a:pt x="68" y="88"/>
                </a:lnTo>
                <a:lnTo>
                  <a:pt x="68" y="88"/>
                </a:lnTo>
                <a:close/>
                <a:moveTo>
                  <a:pt x="67" y="15"/>
                </a:moveTo>
                <a:lnTo>
                  <a:pt x="67" y="15"/>
                </a:lnTo>
                <a:lnTo>
                  <a:pt x="64" y="15"/>
                </a:lnTo>
                <a:lnTo>
                  <a:pt x="64" y="15"/>
                </a:lnTo>
                <a:lnTo>
                  <a:pt x="58" y="24"/>
                </a:lnTo>
                <a:lnTo>
                  <a:pt x="58" y="24"/>
                </a:lnTo>
                <a:lnTo>
                  <a:pt x="67" y="15"/>
                </a:lnTo>
                <a:lnTo>
                  <a:pt x="67" y="15"/>
                </a:lnTo>
                <a:close/>
                <a:moveTo>
                  <a:pt x="58" y="27"/>
                </a:moveTo>
                <a:lnTo>
                  <a:pt x="58" y="27"/>
                </a:lnTo>
                <a:lnTo>
                  <a:pt x="60" y="27"/>
                </a:lnTo>
                <a:lnTo>
                  <a:pt x="60" y="27"/>
                </a:lnTo>
                <a:lnTo>
                  <a:pt x="61" y="27"/>
                </a:lnTo>
                <a:lnTo>
                  <a:pt x="63" y="27"/>
                </a:lnTo>
                <a:lnTo>
                  <a:pt x="63" y="27"/>
                </a:lnTo>
                <a:lnTo>
                  <a:pt x="67" y="21"/>
                </a:lnTo>
                <a:lnTo>
                  <a:pt x="67" y="21"/>
                </a:lnTo>
                <a:lnTo>
                  <a:pt x="68" y="19"/>
                </a:lnTo>
                <a:lnTo>
                  <a:pt x="68" y="19"/>
                </a:lnTo>
                <a:lnTo>
                  <a:pt x="67" y="19"/>
                </a:lnTo>
                <a:lnTo>
                  <a:pt x="67" y="19"/>
                </a:lnTo>
                <a:lnTo>
                  <a:pt x="58" y="27"/>
                </a:lnTo>
                <a:lnTo>
                  <a:pt x="58" y="27"/>
                </a:lnTo>
                <a:close/>
                <a:moveTo>
                  <a:pt x="3" y="171"/>
                </a:moveTo>
                <a:lnTo>
                  <a:pt x="3" y="171"/>
                </a:lnTo>
                <a:lnTo>
                  <a:pt x="10" y="173"/>
                </a:lnTo>
                <a:lnTo>
                  <a:pt x="10" y="173"/>
                </a:lnTo>
                <a:lnTo>
                  <a:pt x="10" y="170"/>
                </a:lnTo>
                <a:lnTo>
                  <a:pt x="10" y="170"/>
                </a:lnTo>
                <a:lnTo>
                  <a:pt x="3" y="170"/>
                </a:lnTo>
                <a:lnTo>
                  <a:pt x="3" y="170"/>
                </a:lnTo>
                <a:lnTo>
                  <a:pt x="3" y="171"/>
                </a:lnTo>
                <a:lnTo>
                  <a:pt x="3" y="171"/>
                </a:lnTo>
                <a:close/>
                <a:moveTo>
                  <a:pt x="53" y="79"/>
                </a:moveTo>
                <a:lnTo>
                  <a:pt x="53" y="79"/>
                </a:lnTo>
                <a:lnTo>
                  <a:pt x="50" y="79"/>
                </a:lnTo>
                <a:lnTo>
                  <a:pt x="48" y="81"/>
                </a:lnTo>
                <a:lnTo>
                  <a:pt x="48" y="81"/>
                </a:lnTo>
                <a:lnTo>
                  <a:pt x="44" y="86"/>
                </a:lnTo>
                <a:lnTo>
                  <a:pt x="44" y="86"/>
                </a:lnTo>
                <a:lnTo>
                  <a:pt x="44" y="88"/>
                </a:lnTo>
                <a:lnTo>
                  <a:pt x="44" y="88"/>
                </a:lnTo>
                <a:lnTo>
                  <a:pt x="44" y="88"/>
                </a:lnTo>
                <a:lnTo>
                  <a:pt x="44" y="88"/>
                </a:lnTo>
                <a:lnTo>
                  <a:pt x="53" y="79"/>
                </a:lnTo>
                <a:lnTo>
                  <a:pt x="53" y="79"/>
                </a:lnTo>
                <a:close/>
                <a:moveTo>
                  <a:pt x="51" y="12"/>
                </a:moveTo>
                <a:lnTo>
                  <a:pt x="51" y="12"/>
                </a:lnTo>
                <a:lnTo>
                  <a:pt x="48" y="12"/>
                </a:lnTo>
                <a:lnTo>
                  <a:pt x="47" y="12"/>
                </a:lnTo>
                <a:lnTo>
                  <a:pt x="47" y="12"/>
                </a:lnTo>
                <a:lnTo>
                  <a:pt x="43" y="19"/>
                </a:lnTo>
                <a:lnTo>
                  <a:pt x="43" y="19"/>
                </a:lnTo>
                <a:lnTo>
                  <a:pt x="41" y="21"/>
                </a:lnTo>
                <a:lnTo>
                  <a:pt x="41" y="21"/>
                </a:lnTo>
                <a:lnTo>
                  <a:pt x="41" y="21"/>
                </a:lnTo>
                <a:lnTo>
                  <a:pt x="41" y="21"/>
                </a:lnTo>
                <a:lnTo>
                  <a:pt x="51" y="12"/>
                </a:lnTo>
                <a:lnTo>
                  <a:pt x="51" y="12"/>
                </a:lnTo>
                <a:close/>
                <a:moveTo>
                  <a:pt x="63" y="78"/>
                </a:moveTo>
                <a:lnTo>
                  <a:pt x="63" y="78"/>
                </a:lnTo>
                <a:lnTo>
                  <a:pt x="61" y="78"/>
                </a:lnTo>
                <a:lnTo>
                  <a:pt x="60" y="79"/>
                </a:lnTo>
                <a:lnTo>
                  <a:pt x="60" y="79"/>
                </a:lnTo>
                <a:lnTo>
                  <a:pt x="56" y="86"/>
                </a:lnTo>
                <a:lnTo>
                  <a:pt x="56" y="86"/>
                </a:lnTo>
                <a:lnTo>
                  <a:pt x="54" y="86"/>
                </a:lnTo>
                <a:lnTo>
                  <a:pt x="54" y="86"/>
                </a:lnTo>
                <a:lnTo>
                  <a:pt x="54" y="88"/>
                </a:lnTo>
                <a:lnTo>
                  <a:pt x="54" y="88"/>
                </a:lnTo>
                <a:lnTo>
                  <a:pt x="63" y="78"/>
                </a:lnTo>
                <a:lnTo>
                  <a:pt x="63" y="78"/>
                </a:lnTo>
                <a:close/>
                <a:moveTo>
                  <a:pt x="44" y="92"/>
                </a:moveTo>
                <a:lnTo>
                  <a:pt x="44" y="92"/>
                </a:lnTo>
                <a:lnTo>
                  <a:pt x="46" y="93"/>
                </a:lnTo>
                <a:lnTo>
                  <a:pt x="47" y="90"/>
                </a:lnTo>
                <a:lnTo>
                  <a:pt x="47" y="90"/>
                </a:lnTo>
                <a:lnTo>
                  <a:pt x="50" y="88"/>
                </a:lnTo>
                <a:lnTo>
                  <a:pt x="50" y="88"/>
                </a:lnTo>
                <a:lnTo>
                  <a:pt x="51" y="85"/>
                </a:lnTo>
                <a:lnTo>
                  <a:pt x="51" y="85"/>
                </a:lnTo>
                <a:lnTo>
                  <a:pt x="51" y="85"/>
                </a:lnTo>
                <a:lnTo>
                  <a:pt x="51" y="85"/>
                </a:lnTo>
                <a:lnTo>
                  <a:pt x="44" y="92"/>
                </a:lnTo>
                <a:lnTo>
                  <a:pt x="44" y="92"/>
                </a:lnTo>
                <a:close/>
                <a:moveTo>
                  <a:pt x="61" y="150"/>
                </a:moveTo>
                <a:lnTo>
                  <a:pt x="61" y="150"/>
                </a:lnTo>
                <a:lnTo>
                  <a:pt x="58" y="150"/>
                </a:lnTo>
                <a:lnTo>
                  <a:pt x="58" y="150"/>
                </a:lnTo>
                <a:lnTo>
                  <a:pt x="57" y="152"/>
                </a:lnTo>
                <a:lnTo>
                  <a:pt x="57" y="152"/>
                </a:lnTo>
                <a:lnTo>
                  <a:pt x="56" y="157"/>
                </a:lnTo>
                <a:lnTo>
                  <a:pt x="56" y="157"/>
                </a:lnTo>
                <a:lnTo>
                  <a:pt x="56" y="157"/>
                </a:lnTo>
                <a:lnTo>
                  <a:pt x="56" y="157"/>
                </a:lnTo>
                <a:lnTo>
                  <a:pt x="61" y="150"/>
                </a:lnTo>
                <a:lnTo>
                  <a:pt x="61" y="150"/>
                </a:lnTo>
                <a:close/>
                <a:moveTo>
                  <a:pt x="73" y="9"/>
                </a:moveTo>
                <a:lnTo>
                  <a:pt x="73" y="9"/>
                </a:lnTo>
                <a:lnTo>
                  <a:pt x="70" y="9"/>
                </a:lnTo>
                <a:lnTo>
                  <a:pt x="68" y="11"/>
                </a:lnTo>
                <a:lnTo>
                  <a:pt x="68" y="11"/>
                </a:lnTo>
                <a:lnTo>
                  <a:pt x="71" y="12"/>
                </a:lnTo>
                <a:lnTo>
                  <a:pt x="71" y="12"/>
                </a:lnTo>
                <a:lnTo>
                  <a:pt x="74" y="11"/>
                </a:lnTo>
                <a:lnTo>
                  <a:pt x="74" y="11"/>
                </a:lnTo>
                <a:lnTo>
                  <a:pt x="73" y="9"/>
                </a:lnTo>
                <a:lnTo>
                  <a:pt x="73" y="9"/>
                </a:lnTo>
                <a:close/>
                <a:moveTo>
                  <a:pt x="53" y="150"/>
                </a:moveTo>
                <a:lnTo>
                  <a:pt x="53" y="150"/>
                </a:lnTo>
                <a:lnTo>
                  <a:pt x="50" y="150"/>
                </a:lnTo>
                <a:lnTo>
                  <a:pt x="50" y="150"/>
                </a:lnTo>
                <a:lnTo>
                  <a:pt x="46" y="157"/>
                </a:lnTo>
                <a:lnTo>
                  <a:pt x="46" y="157"/>
                </a:lnTo>
                <a:lnTo>
                  <a:pt x="46" y="157"/>
                </a:lnTo>
                <a:lnTo>
                  <a:pt x="46" y="157"/>
                </a:lnTo>
                <a:lnTo>
                  <a:pt x="53" y="150"/>
                </a:lnTo>
                <a:lnTo>
                  <a:pt x="53" y="150"/>
                </a:lnTo>
                <a:close/>
                <a:moveTo>
                  <a:pt x="36" y="65"/>
                </a:moveTo>
                <a:lnTo>
                  <a:pt x="36" y="65"/>
                </a:lnTo>
                <a:lnTo>
                  <a:pt x="36" y="63"/>
                </a:lnTo>
                <a:lnTo>
                  <a:pt x="36" y="63"/>
                </a:lnTo>
                <a:lnTo>
                  <a:pt x="34" y="73"/>
                </a:lnTo>
                <a:lnTo>
                  <a:pt x="34" y="73"/>
                </a:lnTo>
                <a:lnTo>
                  <a:pt x="36" y="72"/>
                </a:lnTo>
                <a:lnTo>
                  <a:pt x="37" y="69"/>
                </a:lnTo>
                <a:lnTo>
                  <a:pt x="37" y="69"/>
                </a:lnTo>
                <a:lnTo>
                  <a:pt x="37" y="66"/>
                </a:lnTo>
                <a:lnTo>
                  <a:pt x="37" y="66"/>
                </a:lnTo>
                <a:lnTo>
                  <a:pt x="36" y="65"/>
                </a:lnTo>
                <a:lnTo>
                  <a:pt x="36" y="65"/>
                </a:lnTo>
                <a:close/>
                <a:moveTo>
                  <a:pt x="41" y="35"/>
                </a:moveTo>
                <a:lnTo>
                  <a:pt x="41" y="35"/>
                </a:lnTo>
                <a:lnTo>
                  <a:pt x="43" y="35"/>
                </a:lnTo>
                <a:lnTo>
                  <a:pt x="43" y="35"/>
                </a:lnTo>
                <a:lnTo>
                  <a:pt x="50" y="35"/>
                </a:lnTo>
                <a:lnTo>
                  <a:pt x="50" y="35"/>
                </a:lnTo>
                <a:lnTo>
                  <a:pt x="46" y="34"/>
                </a:lnTo>
                <a:lnTo>
                  <a:pt x="46" y="34"/>
                </a:lnTo>
                <a:lnTo>
                  <a:pt x="43" y="34"/>
                </a:lnTo>
                <a:lnTo>
                  <a:pt x="41" y="35"/>
                </a:lnTo>
                <a:lnTo>
                  <a:pt x="41" y="35"/>
                </a:lnTo>
                <a:close/>
                <a:moveTo>
                  <a:pt x="17" y="14"/>
                </a:moveTo>
                <a:lnTo>
                  <a:pt x="17" y="14"/>
                </a:lnTo>
                <a:lnTo>
                  <a:pt x="19" y="14"/>
                </a:lnTo>
                <a:lnTo>
                  <a:pt x="19" y="14"/>
                </a:lnTo>
                <a:lnTo>
                  <a:pt x="23" y="8"/>
                </a:lnTo>
                <a:lnTo>
                  <a:pt x="23" y="8"/>
                </a:lnTo>
                <a:lnTo>
                  <a:pt x="20" y="8"/>
                </a:lnTo>
                <a:lnTo>
                  <a:pt x="20" y="8"/>
                </a:lnTo>
                <a:lnTo>
                  <a:pt x="17" y="14"/>
                </a:lnTo>
                <a:lnTo>
                  <a:pt x="17" y="14"/>
                </a:lnTo>
                <a:close/>
                <a:moveTo>
                  <a:pt x="64" y="154"/>
                </a:moveTo>
                <a:lnTo>
                  <a:pt x="64" y="154"/>
                </a:lnTo>
                <a:lnTo>
                  <a:pt x="67" y="153"/>
                </a:lnTo>
                <a:lnTo>
                  <a:pt x="70" y="153"/>
                </a:lnTo>
                <a:lnTo>
                  <a:pt x="70" y="153"/>
                </a:lnTo>
                <a:lnTo>
                  <a:pt x="70" y="150"/>
                </a:lnTo>
                <a:lnTo>
                  <a:pt x="70" y="150"/>
                </a:lnTo>
                <a:lnTo>
                  <a:pt x="67" y="150"/>
                </a:lnTo>
                <a:lnTo>
                  <a:pt x="67" y="150"/>
                </a:lnTo>
                <a:lnTo>
                  <a:pt x="67" y="152"/>
                </a:lnTo>
                <a:lnTo>
                  <a:pt x="67" y="152"/>
                </a:lnTo>
                <a:lnTo>
                  <a:pt x="64" y="154"/>
                </a:lnTo>
                <a:lnTo>
                  <a:pt x="64" y="154"/>
                </a:lnTo>
                <a:close/>
                <a:moveTo>
                  <a:pt x="6" y="166"/>
                </a:moveTo>
                <a:lnTo>
                  <a:pt x="6" y="166"/>
                </a:lnTo>
                <a:lnTo>
                  <a:pt x="7" y="166"/>
                </a:lnTo>
                <a:lnTo>
                  <a:pt x="7" y="166"/>
                </a:lnTo>
                <a:lnTo>
                  <a:pt x="9" y="157"/>
                </a:lnTo>
                <a:lnTo>
                  <a:pt x="9" y="157"/>
                </a:lnTo>
                <a:lnTo>
                  <a:pt x="9" y="156"/>
                </a:lnTo>
                <a:lnTo>
                  <a:pt x="9" y="156"/>
                </a:lnTo>
                <a:lnTo>
                  <a:pt x="9" y="156"/>
                </a:lnTo>
                <a:lnTo>
                  <a:pt x="9" y="156"/>
                </a:lnTo>
                <a:lnTo>
                  <a:pt x="6" y="166"/>
                </a:lnTo>
                <a:lnTo>
                  <a:pt x="6" y="166"/>
                </a:lnTo>
                <a:close/>
                <a:moveTo>
                  <a:pt x="38" y="19"/>
                </a:moveTo>
                <a:lnTo>
                  <a:pt x="38" y="19"/>
                </a:lnTo>
                <a:lnTo>
                  <a:pt x="38" y="19"/>
                </a:lnTo>
                <a:lnTo>
                  <a:pt x="38" y="19"/>
                </a:lnTo>
                <a:lnTo>
                  <a:pt x="33" y="24"/>
                </a:lnTo>
                <a:lnTo>
                  <a:pt x="33" y="24"/>
                </a:lnTo>
                <a:lnTo>
                  <a:pt x="34" y="25"/>
                </a:lnTo>
                <a:lnTo>
                  <a:pt x="34" y="25"/>
                </a:lnTo>
                <a:lnTo>
                  <a:pt x="38" y="19"/>
                </a:lnTo>
                <a:lnTo>
                  <a:pt x="38" y="19"/>
                </a:lnTo>
                <a:close/>
                <a:moveTo>
                  <a:pt x="40" y="86"/>
                </a:moveTo>
                <a:lnTo>
                  <a:pt x="40" y="86"/>
                </a:lnTo>
                <a:lnTo>
                  <a:pt x="40" y="86"/>
                </a:lnTo>
                <a:lnTo>
                  <a:pt x="40" y="86"/>
                </a:lnTo>
                <a:lnTo>
                  <a:pt x="34" y="92"/>
                </a:lnTo>
                <a:lnTo>
                  <a:pt x="34" y="92"/>
                </a:lnTo>
                <a:lnTo>
                  <a:pt x="37" y="92"/>
                </a:lnTo>
                <a:lnTo>
                  <a:pt x="37" y="92"/>
                </a:lnTo>
                <a:lnTo>
                  <a:pt x="37" y="92"/>
                </a:lnTo>
                <a:lnTo>
                  <a:pt x="38" y="89"/>
                </a:lnTo>
                <a:lnTo>
                  <a:pt x="38" y="89"/>
                </a:lnTo>
                <a:lnTo>
                  <a:pt x="40" y="86"/>
                </a:lnTo>
                <a:lnTo>
                  <a:pt x="40" y="86"/>
                </a:lnTo>
                <a:close/>
                <a:moveTo>
                  <a:pt x="48" y="8"/>
                </a:moveTo>
                <a:lnTo>
                  <a:pt x="48" y="8"/>
                </a:lnTo>
                <a:lnTo>
                  <a:pt x="48" y="9"/>
                </a:lnTo>
                <a:lnTo>
                  <a:pt x="48" y="9"/>
                </a:lnTo>
                <a:lnTo>
                  <a:pt x="50" y="9"/>
                </a:lnTo>
                <a:lnTo>
                  <a:pt x="50" y="9"/>
                </a:lnTo>
                <a:lnTo>
                  <a:pt x="51" y="9"/>
                </a:lnTo>
                <a:lnTo>
                  <a:pt x="51" y="9"/>
                </a:lnTo>
                <a:lnTo>
                  <a:pt x="54" y="9"/>
                </a:lnTo>
                <a:lnTo>
                  <a:pt x="56" y="8"/>
                </a:lnTo>
                <a:lnTo>
                  <a:pt x="56" y="8"/>
                </a:lnTo>
                <a:lnTo>
                  <a:pt x="48" y="8"/>
                </a:lnTo>
                <a:lnTo>
                  <a:pt x="48" y="8"/>
                </a:lnTo>
                <a:close/>
                <a:moveTo>
                  <a:pt x="37" y="32"/>
                </a:moveTo>
                <a:lnTo>
                  <a:pt x="37" y="32"/>
                </a:lnTo>
                <a:lnTo>
                  <a:pt x="36" y="32"/>
                </a:lnTo>
                <a:lnTo>
                  <a:pt x="34" y="32"/>
                </a:lnTo>
                <a:lnTo>
                  <a:pt x="34" y="32"/>
                </a:lnTo>
                <a:lnTo>
                  <a:pt x="36" y="34"/>
                </a:lnTo>
                <a:lnTo>
                  <a:pt x="37" y="35"/>
                </a:lnTo>
                <a:lnTo>
                  <a:pt x="37" y="35"/>
                </a:lnTo>
                <a:lnTo>
                  <a:pt x="37" y="32"/>
                </a:lnTo>
                <a:lnTo>
                  <a:pt x="37" y="32"/>
                </a:lnTo>
                <a:close/>
                <a:moveTo>
                  <a:pt x="67" y="32"/>
                </a:moveTo>
                <a:lnTo>
                  <a:pt x="67" y="32"/>
                </a:lnTo>
                <a:lnTo>
                  <a:pt x="65" y="34"/>
                </a:lnTo>
                <a:lnTo>
                  <a:pt x="65" y="34"/>
                </a:lnTo>
                <a:lnTo>
                  <a:pt x="65" y="36"/>
                </a:lnTo>
                <a:lnTo>
                  <a:pt x="65" y="36"/>
                </a:lnTo>
                <a:lnTo>
                  <a:pt x="67" y="36"/>
                </a:lnTo>
                <a:lnTo>
                  <a:pt x="67" y="36"/>
                </a:lnTo>
                <a:lnTo>
                  <a:pt x="67" y="32"/>
                </a:lnTo>
                <a:lnTo>
                  <a:pt x="67" y="32"/>
                </a:lnTo>
                <a:close/>
                <a:moveTo>
                  <a:pt x="53" y="75"/>
                </a:moveTo>
                <a:lnTo>
                  <a:pt x="53" y="75"/>
                </a:lnTo>
                <a:lnTo>
                  <a:pt x="56" y="75"/>
                </a:lnTo>
                <a:lnTo>
                  <a:pt x="57" y="73"/>
                </a:lnTo>
                <a:lnTo>
                  <a:pt x="57" y="73"/>
                </a:lnTo>
                <a:lnTo>
                  <a:pt x="54" y="73"/>
                </a:lnTo>
                <a:lnTo>
                  <a:pt x="53" y="75"/>
                </a:lnTo>
                <a:lnTo>
                  <a:pt x="53" y="75"/>
                </a:lnTo>
                <a:lnTo>
                  <a:pt x="53" y="75"/>
                </a:lnTo>
                <a:close/>
                <a:moveTo>
                  <a:pt x="37" y="126"/>
                </a:moveTo>
                <a:lnTo>
                  <a:pt x="37" y="126"/>
                </a:lnTo>
                <a:lnTo>
                  <a:pt x="36" y="135"/>
                </a:lnTo>
                <a:lnTo>
                  <a:pt x="36" y="135"/>
                </a:lnTo>
                <a:lnTo>
                  <a:pt x="37" y="135"/>
                </a:lnTo>
                <a:lnTo>
                  <a:pt x="37" y="135"/>
                </a:lnTo>
                <a:lnTo>
                  <a:pt x="37" y="126"/>
                </a:lnTo>
                <a:lnTo>
                  <a:pt x="37" y="126"/>
                </a:lnTo>
                <a:close/>
                <a:moveTo>
                  <a:pt x="64" y="147"/>
                </a:moveTo>
                <a:lnTo>
                  <a:pt x="64" y="147"/>
                </a:lnTo>
                <a:lnTo>
                  <a:pt x="51" y="147"/>
                </a:lnTo>
                <a:lnTo>
                  <a:pt x="51" y="147"/>
                </a:lnTo>
                <a:lnTo>
                  <a:pt x="64" y="147"/>
                </a:lnTo>
                <a:lnTo>
                  <a:pt x="64" y="147"/>
                </a:lnTo>
                <a:close/>
                <a:moveTo>
                  <a:pt x="43" y="143"/>
                </a:moveTo>
                <a:lnTo>
                  <a:pt x="43" y="143"/>
                </a:lnTo>
                <a:lnTo>
                  <a:pt x="41" y="143"/>
                </a:lnTo>
                <a:lnTo>
                  <a:pt x="41" y="143"/>
                </a:lnTo>
                <a:lnTo>
                  <a:pt x="41" y="144"/>
                </a:lnTo>
                <a:lnTo>
                  <a:pt x="41" y="144"/>
                </a:lnTo>
                <a:lnTo>
                  <a:pt x="43" y="144"/>
                </a:lnTo>
                <a:lnTo>
                  <a:pt x="43" y="143"/>
                </a:lnTo>
                <a:lnTo>
                  <a:pt x="43" y="143"/>
                </a:lnTo>
                <a:close/>
                <a:moveTo>
                  <a:pt x="24" y="166"/>
                </a:moveTo>
                <a:lnTo>
                  <a:pt x="24" y="166"/>
                </a:lnTo>
                <a:lnTo>
                  <a:pt x="24" y="166"/>
                </a:lnTo>
                <a:lnTo>
                  <a:pt x="24" y="166"/>
                </a:lnTo>
                <a:lnTo>
                  <a:pt x="27" y="167"/>
                </a:lnTo>
                <a:lnTo>
                  <a:pt x="27" y="167"/>
                </a:lnTo>
                <a:lnTo>
                  <a:pt x="27" y="164"/>
                </a:lnTo>
                <a:lnTo>
                  <a:pt x="27" y="164"/>
                </a:lnTo>
                <a:lnTo>
                  <a:pt x="24" y="166"/>
                </a:lnTo>
                <a:lnTo>
                  <a:pt x="24" y="166"/>
                </a:lnTo>
                <a:close/>
                <a:moveTo>
                  <a:pt x="41" y="25"/>
                </a:moveTo>
                <a:lnTo>
                  <a:pt x="41" y="25"/>
                </a:lnTo>
                <a:lnTo>
                  <a:pt x="43" y="25"/>
                </a:lnTo>
                <a:lnTo>
                  <a:pt x="44" y="25"/>
                </a:lnTo>
                <a:lnTo>
                  <a:pt x="44" y="25"/>
                </a:lnTo>
                <a:lnTo>
                  <a:pt x="46" y="22"/>
                </a:lnTo>
                <a:lnTo>
                  <a:pt x="46" y="22"/>
                </a:lnTo>
                <a:lnTo>
                  <a:pt x="44" y="22"/>
                </a:lnTo>
                <a:lnTo>
                  <a:pt x="44" y="22"/>
                </a:lnTo>
                <a:lnTo>
                  <a:pt x="41" y="25"/>
                </a:lnTo>
                <a:lnTo>
                  <a:pt x="41" y="25"/>
                </a:lnTo>
                <a:close/>
                <a:moveTo>
                  <a:pt x="31" y="96"/>
                </a:moveTo>
                <a:lnTo>
                  <a:pt x="31" y="96"/>
                </a:lnTo>
                <a:lnTo>
                  <a:pt x="31" y="96"/>
                </a:lnTo>
                <a:lnTo>
                  <a:pt x="31" y="96"/>
                </a:lnTo>
                <a:lnTo>
                  <a:pt x="29" y="99"/>
                </a:lnTo>
                <a:lnTo>
                  <a:pt x="29" y="99"/>
                </a:lnTo>
                <a:lnTo>
                  <a:pt x="31" y="99"/>
                </a:lnTo>
                <a:lnTo>
                  <a:pt x="31" y="99"/>
                </a:lnTo>
                <a:lnTo>
                  <a:pt x="31" y="96"/>
                </a:lnTo>
                <a:lnTo>
                  <a:pt x="31" y="96"/>
                </a:lnTo>
                <a:close/>
                <a:moveTo>
                  <a:pt x="41" y="8"/>
                </a:moveTo>
                <a:lnTo>
                  <a:pt x="41" y="8"/>
                </a:lnTo>
                <a:lnTo>
                  <a:pt x="44" y="9"/>
                </a:lnTo>
                <a:lnTo>
                  <a:pt x="46" y="8"/>
                </a:lnTo>
                <a:lnTo>
                  <a:pt x="46" y="8"/>
                </a:lnTo>
                <a:lnTo>
                  <a:pt x="41" y="8"/>
                </a:lnTo>
                <a:lnTo>
                  <a:pt x="41" y="8"/>
                </a:lnTo>
                <a:close/>
                <a:moveTo>
                  <a:pt x="38" y="29"/>
                </a:moveTo>
                <a:lnTo>
                  <a:pt x="38" y="29"/>
                </a:lnTo>
                <a:lnTo>
                  <a:pt x="38" y="29"/>
                </a:lnTo>
                <a:lnTo>
                  <a:pt x="40" y="28"/>
                </a:lnTo>
                <a:lnTo>
                  <a:pt x="40" y="28"/>
                </a:lnTo>
                <a:lnTo>
                  <a:pt x="38" y="28"/>
                </a:lnTo>
                <a:lnTo>
                  <a:pt x="38" y="29"/>
                </a:lnTo>
                <a:lnTo>
                  <a:pt x="38" y="29"/>
                </a:lnTo>
                <a:close/>
                <a:moveTo>
                  <a:pt x="34" y="103"/>
                </a:moveTo>
                <a:lnTo>
                  <a:pt x="34" y="103"/>
                </a:lnTo>
                <a:lnTo>
                  <a:pt x="34" y="105"/>
                </a:lnTo>
                <a:lnTo>
                  <a:pt x="34" y="105"/>
                </a:lnTo>
                <a:lnTo>
                  <a:pt x="34" y="100"/>
                </a:lnTo>
                <a:lnTo>
                  <a:pt x="34" y="100"/>
                </a:lnTo>
                <a:lnTo>
                  <a:pt x="34" y="100"/>
                </a:lnTo>
                <a:lnTo>
                  <a:pt x="34" y="100"/>
                </a:lnTo>
                <a:lnTo>
                  <a:pt x="34" y="103"/>
                </a:lnTo>
                <a:lnTo>
                  <a:pt x="34" y="103"/>
                </a:lnTo>
                <a:close/>
                <a:moveTo>
                  <a:pt x="38" y="150"/>
                </a:moveTo>
                <a:lnTo>
                  <a:pt x="38" y="150"/>
                </a:lnTo>
                <a:lnTo>
                  <a:pt x="37" y="150"/>
                </a:lnTo>
                <a:lnTo>
                  <a:pt x="37" y="152"/>
                </a:lnTo>
                <a:lnTo>
                  <a:pt x="37" y="152"/>
                </a:lnTo>
                <a:lnTo>
                  <a:pt x="38" y="150"/>
                </a:lnTo>
                <a:lnTo>
                  <a:pt x="38" y="150"/>
                </a:lnTo>
                <a:close/>
                <a:moveTo>
                  <a:pt x="38" y="102"/>
                </a:moveTo>
                <a:lnTo>
                  <a:pt x="38" y="102"/>
                </a:lnTo>
                <a:lnTo>
                  <a:pt x="38" y="102"/>
                </a:lnTo>
                <a:lnTo>
                  <a:pt x="38" y="102"/>
                </a:lnTo>
                <a:lnTo>
                  <a:pt x="38" y="102"/>
                </a:lnTo>
                <a:lnTo>
                  <a:pt x="38" y="102"/>
                </a:lnTo>
                <a:lnTo>
                  <a:pt x="38" y="102"/>
                </a:lnTo>
                <a:lnTo>
                  <a:pt x="38" y="102"/>
                </a:lnTo>
                <a:lnTo>
                  <a:pt x="38" y="102"/>
                </a:lnTo>
                <a:lnTo>
                  <a:pt x="38" y="102"/>
                </a:lnTo>
                <a:close/>
                <a:moveTo>
                  <a:pt x="67" y="147"/>
                </a:moveTo>
                <a:lnTo>
                  <a:pt x="67" y="147"/>
                </a:lnTo>
                <a:lnTo>
                  <a:pt x="68" y="147"/>
                </a:lnTo>
                <a:lnTo>
                  <a:pt x="70" y="147"/>
                </a:lnTo>
                <a:lnTo>
                  <a:pt x="70" y="147"/>
                </a:lnTo>
                <a:lnTo>
                  <a:pt x="67" y="147"/>
                </a:lnTo>
                <a:lnTo>
                  <a:pt x="67" y="1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7" name="Freeform 149"/>
          <p:cNvSpPr>
            <a:spLocks noEditPoints="1"/>
          </p:cNvSpPr>
          <p:nvPr/>
        </p:nvSpPr>
        <p:spPr bwMode="auto">
          <a:xfrm>
            <a:off x="5667958" y="2797545"/>
            <a:ext cx="174186" cy="292759"/>
          </a:xfrm>
          <a:custGeom>
            <a:avLst/>
            <a:gdLst>
              <a:gd name="T0" fmla="*/ 27 w 99"/>
              <a:gd name="T1" fmla="*/ 135 h 173"/>
              <a:gd name="T2" fmla="*/ 29 w 99"/>
              <a:gd name="T3" fmla="*/ 44 h 173"/>
              <a:gd name="T4" fmla="*/ 0 w 99"/>
              <a:gd name="T5" fmla="*/ 11 h 173"/>
              <a:gd name="T6" fmla="*/ 15 w 99"/>
              <a:gd name="T7" fmla="*/ 0 h 173"/>
              <a:gd name="T8" fmla="*/ 99 w 99"/>
              <a:gd name="T9" fmla="*/ 21 h 173"/>
              <a:gd name="T10" fmla="*/ 62 w 99"/>
              <a:gd name="T11" fmla="*/ 35 h 173"/>
              <a:gd name="T12" fmla="*/ 63 w 99"/>
              <a:gd name="T13" fmla="*/ 169 h 173"/>
              <a:gd name="T14" fmla="*/ 23 w 99"/>
              <a:gd name="T15" fmla="*/ 169 h 173"/>
              <a:gd name="T16" fmla="*/ 42 w 99"/>
              <a:gd name="T17" fmla="*/ 99 h 173"/>
              <a:gd name="T18" fmla="*/ 50 w 99"/>
              <a:gd name="T19" fmla="*/ 108 h 173"/>
              <a:gd name="T20" fmla="*/ 25 w 99"/>
              <a:gd name="T21" fmla="*/ 38 h 173"/>
              <a:gd name="T22" fmla="*/ 9 w 99"/>
              <a:gd name="T23" fmla="*/ 28 h 173"/>
              <a:gd name="T24" fmla="*/ 8 w 99"/>
              <a:gd name="T25" fmla="*/ 25 h 173"/>
              <a:gd name="T26" fmla="*/ 45 w 99"/>
              <a:gd name="T27" fmla="*/ 167 h 173"/>
              <a:gd name="T28" fmla="*/ 54 w 99"/>
              <a:gd name="T29" fmla="*/ 164 h 173"/>
              <a:gd name="T30" fmla="*/ 87 w 99"/>
              <a:gd name="T31" fmla="*/ 12 h 173"/>
              <a:gd name="T32" fmla="*/ 81 w 99"/>
              <a:gd name="T33" fmla="*/ 7 h 173"/>
              <a:gd name="T34" fmla="*/ 40 w 99"/>
              <a:gd name="T35" fmla="*/ 140 h 173"/>
              <a:gd name="T36" fmla="*/ 39 w 99"/>
              <a:gd name="T37" fmla="*/ 24 h 173"/>
              <a:gd name="T38" fmla="*/ 29 w 99"/>
              <a:gd name="T39" fmla="*/ 35 h 173"/>
              <a:gd name="T40" fmla="*/ 52 w 99"/>
              <a:gd name="T41" fmla="*/ 46 h 173"/>
              <a:gd name="T42" fmla="*/ 54 w 99"/>
              <a:gd name="T43" fmla="*/ 69 h 173"/>
              <a:gd name="T44" fmla="*/ 52 w 99"/>
              <a:gd name="T45" fmla="*/ 18 h 173"/>
              <a:gd name="T46" fmla="*/ 83 w 99"/>
              <a:gd name="T47" fmla="*/ 12 h 173"/>
              <a:gd name="T48" fmla="*/ 36 w 99"/>
              <a:gd name="T49" fmla="*/ 39 h 173"/>
              <a:gd name="T50" fmla="*/ 42 w 99"/>
              <a:gd name="T51" fmla="*/ 83 h 173"/>
              <a:gd name="T52" fmla="*/ 46 w 99"/>
              <a:gd name="T53" fmla="*/ 38 h 173"/>
              <a:gd name="T54" fmla="*/ 27 w 99"/>
              <a:gd name="T55" fmla="*/ 18 h 173"/>
              <a:gd name="T56" fmla="*/ 40 w 99"/>
              <a:gd name="T57" fmla="*/ 118 h 173"/>
              <a:gd name="T58" fmla="*/ 43 w 99"/>
              <a:gd name="T59" fmla="*/ 68 h 173"/>
              <a:gd name="T60" fmla="*/ 50 w 99"/>
              <a:gd name="T61" fmla="*/ 68 h 173"/>
              <a:gd name="T62" fmla="*/ 27 w 99"/>
              <a:gd name="T63" fmla="*/ 10 h 173"/>
              <a:gd name="T64" fmla="*/ 19 w 99"/>
              <a:gd name="T65" fmla="*/ 18 h 173"/>
              <a:gd name="T66" fmla="*/ 79 w 99"/>
              <a:gd name="T67" fmla="*/ 5 h 173"/>
              <a:gd name="T68" fmla="*/ 35 w 99"/>
              <a:gd name="T69" fmla="*/ 7 h 173"/>
              <a:gd name="T70" fmla="*/ 67 w 99"/>
              <a:gd name="T71" fmla="*/ 5 h 173"/>
              <a:gd name="T72" fmla="*/ 72 w 99"/>
              <a:gd name="T73" fmla="*/ 11 h 173"/>
              <a:gd name="T74" fmla="*/ 42 w 99"/>
              <a:gd name="T75" fmla="*/ 15 h 173"/>
              <a:gd name="T76" fmla="*/ 81 w 99"/>
              <a:gd name="T77" fmla="*/ 28 h 173"/>
              <a:gd name="T78" fmla="*/ 73 w 99"/>
              <a:gd name="T79" fmla="*/ 14 h 173"/>
              <a:gd name="T80" fmla="*/ 39 w 99"/>
              <a:gd name="T81" fmla="*/ 72 h 173"/>
              <a:gd name="T82" fmla="*/ 53 w 99"/>
              <a:gd name="T83" fmla="*/ 113 h 173"/>
              <a:gd name="T84" fmla="*/ 42 w 99"/>
              <a:gd name="T85" fmla="*/ 153 h 173"/>
              <a:gd name="T86" fmla="*/ 37 w 99"/>
              <a:gd name="T87" fmla="*/ 132 h 173"/>
              <a:gd name="T88" fmla="*/ 56 w 99"/>
              <a:gd name="T89" fmla="*/ 149 h 173"/>
              <a:gd name="T90" fmla="*/ 30 w 99"/>
              <a:gd name="T91" fmla="*/ 153 h 173"/>
              <a:gd name="T92" fmla="*/ 32 w 99"/>
              <a:gd name="T93" fmla="*/ 163 h 173"/>
              <a:gd name="T94" fmla="*/ 60 w 99"/>
              <a:gd name="T95" fmla="*/ 28 h 173"/>
              <a:gd name="T96" fmla="*/ 59 w 99"/>
              <a:gd name="T97" fmla="*/ 32 h 173"/>
              <a:gd name="T98" fmla="*/ 90 w 99"/>
              <a:gd name="T99" fmla="*/ 34 h 173"/>
              <a:gd name="T100" fmla="*/ 50 w 99"/>
              <a:gd name="T101" fmla="*/ 159 h 173"/>
              <a:gd name="T102" fmla="*/ 47 w 99"/>
              <a:gd name="T103" fmla="*/ 45 h 173"/>
              <a:gd name="T104" fmla="*/ 43 w 99"/>
              <a:gd name="T105" fmla="*/ 62 h 173"/>
              <a:gd name="T106" fmla="*/ 46 w 99"/>
              <a:gd name="T107" fmla="*/ 25 h 173"/>
              <a:gd name="T108" fmla="*/ 16 w 99"/>
              <a:gd name="T109" fmla="*/ 29 h 173"/>
              <a:gd name="T110" fmla="*/ 39 w 99"/>
              <a:gd name="T111" fmla="*/ 162 h 173"/>
              <a:gd name="T112" fmla="*/ 39 w 99"/>
              <a:gd name="T113" fmla="*/ 65 h 173"/>
              <a:gd name="T114" fmla="*/ 39 w 99"/>
              <a:gd name="T115" fmla="*/ 89 h 173"/>
              <a:gd name="T116" fmla="*/ 94 w 99"/>
              <a:gd name="T117" fmla="*/ 21 h 173"/>
              <a:gd name="T118" fmla="*/ 20 w 99"/>
              <a:gd name="T119" fmla="*/ 2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9" h="173">
                <a:moveTo>
                  <a:pt x="23" y="164"/>
                </a:moveTo>
                <a:lnTo>
                  <a:pt x="23" y="164"/>
                </a:lnTo>
                <a:lnTo>
                  <a:pt x="22" y="163"/>
                </a:lnTo>
                <a:lnTo>
                  <a:pt x="22" y="163"/>
                </a:lnTo>
                <a:lnTo>
                  <a:pt x="22" y="162"/>
                </a:lnTo>
                <a:lnTo>
                  <a:pt x="22" y="162"/>
                </a:lnTo>
                <a:lnTo>
                  <a:pt x="22" y="162"/>
                </a:lnTo>
                <a:lnTo>
                  <a:pt x="23" y="160"/>
                </a:lnTo>
                <a:lnTo>
                  <a:pt x="23" y="160"/>
                </a:lnTo>
                <a:lnTo>
                  <a:pt x="23" y="160"/>
                </a:lnTo>
                <a:lnTo>
                  <a:pt x="25" y="160"/>
                </a:lnTo>
                <a:lnTo>
                  <a:pt x="25" y="160"/>
                </a:lnTo>
                <a:lnTo>
                  <a:pt x="25" y="159"/>
                </a:lnTo>
                <a:lnTo>
                  <a:pt x="25" y="159"/>
                </a:lnTo>
                <a:lnTo>
                  <a:pt x="27" y="135"/>
                </a:lnTo>
                <a:lnTo>
                  <a:pt x="27" y="135"/>
                </a:lnTo>
                <a:lnTo>
                  <a:pt x="27" y="127"/>
                </a:lnTo>
                <a:lnTo>
                  <a:pt x="27" y="127"/>
                </a:lnTo>
                <a:lnTo>
                  <a:pt x="29" y="112"/>
                </a:lnTo>
                <a:lnTo>
                  <a:pt x="29" y="112"/>
                </a:lnTo>
                <a:lnTo>
                  <a:pt x="30" y="69"/>
                </a:lnTo>
                <a:lnTo>
                  <a:pt x="30" y="69"/>
                </a:lnTo>
                <a:lnTo>
                  <a:pt x="30" y="54"/>
                </a:lnTo>
                <a:lnTo>
                  <a:pt x="30" y="54"/>
                </a:lnTo>
                <a:lnTo>
                  <a:pt x="30" y="52"/>
                </a:lnTo>
                <a:lnTo>
                  <a:pt x="30" y="52"/>
                </a:lnTo>
                <a:lnTo>
                  <a:pt x="30" y="49"/>
                </a:lnTo>
                <a:lnTo>
                  <a:pt x="30" y="49"/>
                </a:lnTo>
                <a:lnTo>
                  <a:pt x="30" y="46"/>
                </a:lnTo>
                <a:lnTo>
                  <a:pt x="30" y="44"/>
                </a:lnTo>
                <a:lnTo>
                  <a:pt x="30" y="44"/>
                </a:lnTo>
                <a:lnTo>
                  <a:pt x="29" y="44"/>
                </a:lnTo>
                <a:lnTo>
                  <a:pt x="29" y="44"/>
                </a:lnTo>
                <a:lnTo>
                  <a:pt x="12" y="44"/>
                </a:lnTo>
                <a:lnTo>
                  <a:pt x="12" y="44"/>
                </a:lnTo>
                <a:lnTo>
                  <a:pt x="6" y="42"/>
                </a:lnTo>
                <a:lnTo>
                  <a:pt x="6" y="42"/>
                </a:lnTo>
                <a:lnTo>
                  <a:pt x="3" y="42"/>
                </a:lnTo>
                <a:lnTo>
                  <a:pt x="3" y="39"/>
                </a:lnTo>
                <a:lnTo>
                  <a:pt x="3" y="39"/>
                </a:lnTo>
                <a:lnTo>
                  <a:pt x="2" y="37"/>
                </a:lnTo>
                <a:lnTo>
                  <a:pt x="2" y="37"/>
                </a:lnTo>
                <a:lnTo>
                  <a:pt x="2" y="24"/>
                </a:lnTo>
                <a:lnTo>
                  <a:pt x="2" y="24"/>
                </a:lnTo>
                <a:lnTo>
                  <a:pt x="2" y="14"/>
                </a:lnTo>
                <a:lnTo>
                  <a:pt x="2" y="14"/>
                </a:lnTo>
                <a:lnTo>
                  <a:pt x="2" y="12"/>
                </a:lnTo>
                <a:lnTo>
                  <a:pt x="0" y="11"/>
                </a:lnTo>
                <a:lnTo>
                  <a:pt x="0" y="11"/>
                </a:lnTo>
                <a:lnTo>
                  <a:pt x="0" y="10"/>
                </a:lnTo>
                <a:lnTo>
                  <a:pt x="0" y="8"/>
                </a:lnTo>
                <a:lnTo>
                  <a:pt x="0" y="8"/>
                </a:lnTo>
                <a:lnTo>
                  <a:pt x="2" y="5"/>
                </a:lnTo>
                <a:lnTo>
                  <a:pt x="2" y="5"/>
                </a:lnTo>
                <a:lnTo>
                  <a:pt x="3" y="2"/>
                </a:lnTo>
                <a:lnTo>
                  <a:pt x="6" y="1"/>
                </a:lnTo>
                <a:lnTo>
                  <a:pt x="6" y="1"/>
                </a:lnTo>
                <a:lnTo>
                  <a:pt x="10" y="1"/>
                </a:lnTo>
                <a:lnTo>
                  <a:pt x="10" y="1"/>
                </a:lnTo>
                <a:lnTo>
                  <a:pt x="12" y="0"/>
                </a:lnTo>
                <a:lnTo>
                  <a:pt x="12" y="0"/>
                </a:lnTo>
                <a:lnTo>
                  <a:pt x="12" y="0"/>
                </a:lnTo>
                <a:lnTo>
                  <a:pt x="12" y="0"/>
                </a:lnTo>
                <a:lnTo>
                  <a:pt x="15" y="0"/>
                </a:lnTo>
                <a:lnTo>
                  <a:pt x="15" y="0"/>
                </a:lnTo>
                <a:lnTo>
                  <a:pt x="15" y="0"/>
                </a:lnTo>
                <a:lnTo>
                  <a:pt x="15" y="0"/>
                </a:lnTo>
                <a:lnTo>
                  <a:pt x="16" y="1"/>
                </a:lnTo>
                <a:lnTo>
                  <a:pt x="18" y="1"/>
                </a:lnTo>
                <a:lnTo>
                  <a:pt x="18" y="1"/>
                </a:lnTo>
                <a:lnTo>
                  <a:pt x="81" y="1"/>
                </a:lnTo>
                <a:lnTo>
                  <a:pt x="81" y="1"/>
                </a:lnTo>
                <a:lnTo>
                  <a:pt x="89" y="1"/>
                </a:lnTo>
                <a:lnTo>
                  <a:pt x="89" y="1"/>
                </a:lnTo>
                <a:lnTo>
                  <a:pt x="91" y="2"/>
                </a:lnTo>
                <a:lnTo>
                  <a:pt x="94" y="5"/>
                </a:lnTo>
                <a:lnTo>
                  <a:pt x="94" y="5"/>
                </a:lnTo>
                <a:lnTo>
                  <a:pt x="97" y="12"/>
                </a:lnTo>
                <a:lnTo>
                  <a:pt x="99" y="21"/>
                </a:lnTo>
                <a:lnTo>
                  <a:pt x="99" y="21"/>
                </a:lnTo>
                <a:lnTo>
                  <a:pt x="99" y="25"/>
                </a:lnTo>
                <a:lnTo>
                  <a:pt x="99" y="25"/>
                </a:lnTo>
                <a:lnTo>
                  <a:pt x="97" y="29"/>
                </a:lnTo>
                <a:lnTo>
                  <a:pt x="96" y="31"/>
                </a:lnTo>
                <a:lnTo>
                  <a:pt x="94" y="32"/>
                </a:lnTo>
                <a:lnTo>
                  <a:pt x="94" y="32"/>
                </a:lnTo>
                <a:lnTo>
                  <a:pt x="94" y="35"/>
                </a:lnTo>
                <a:lnTo>
                  <a:pt x="94" y="35"/>
                </a:lnTo>
                <a:lnTo>
                  <a:pt x="93" y="37"/>
                </a:lnTo>
                <a:lnTo>
                  <a:pt x="91" y="38"/>
                </a:lnTo>
                <a:lnTo>
                  <a:pt x="91" y="38"/>
                </a:lnTo>
                <a:lnTo>
                  <a:pt x="90" y="38"/>
                </a:lnTo>
                <a:lnTo>
                  <a:pt x="90" y="38"/>
                </a:lnTo>
                <a:lnTo>
                  <a:pt x="69" y="37"/>
                </a:lnTo>
                <a:lnTo>
                  <a:pt x="69" y="37"/>
                </a:lnTo>
                <a:lnTo>
                  <a:pt x="62" y="35"/>
                </a:lnTo>
                <a:lnTo>
                  <a:pt x="62" y="35"/>
                </a:lnTo>
                <a:lnTo>
                  <a:pt x="62" y="39"/>
                </a:lnTo>
                <a:lnTo>
                  <a:pt x="62" y="39"/>
                </a:lnTo>
                <a:lnTo>
                  <a:pt x="62" y="66"/>
                </a:lnTo>
                <a:lnTo>
                  <a:pt x="62" y="66"/>
                </a:lnTo>
                <a:lnTo>
                  <a:pt x="62" y="112"/>
                </a:lnTo>
                <a:lnTo>
                  <a:pt x="62" y="112"/>
                </a:lnTo>
                <a:lnTo>
                  <a:pt x="62" y="135"/>
                </a:lnTo>
                <a:lnTo>
                  <a:pt x="62" y="135"/>
                </a:lnTo>
                <a:lnTo>
                  <a:pt x="63" y="160"/>
                </a:lnTo>
                <a:lnTo>
                  <a:pt x="63" y="160"/>
                </a:lnTo>
                <a:lnTo>
                  <a:pt x="63" y="166"/>
                </a:lnTo>
                <a:lnTo>
                  <a:pt x="63" y="166"/>
                </a:lnTo>
                <a:lnTo>
                  <a:pt x="63" y="167"/>
                </a:lnTo>
                <a:lnTo>
                  <a:pt x="63" y="167"/>
                </a:lnTo>
                <a:lnTo>
                  <a:pt x="63" y="169"/>
                </a:lnTo>
                <a:lnTo>
                  <a:pt x="63" y="169"/>
                </a:lnTo>
                <a:lnTo>
                  <a:pt x="60" y="173"/>
                </a:lnTo>
                <a:lnTo>
                  <a:pt x="60" y="173"/>
                </a:lnTo>
                <a:lnTo>
                  <a:pt x="57" y="173"/>
                </a:lnTo>
                <a:lnTo>
                  <a:pt x="57" y="173"/>
                </a:lnTo>
                <a:lnTo>
                  <a:pt x="45" y="172"/>
                </a:lnTo>
                <a:lnTo>
                  <a:pt x="32" y="173"/>
                </a:lnTo>
                <a:lnTo>
                  <a:pt x="32" y="173"/>
                </a:lnTo>
                <a:lnTo>
                  <a:pt x="29" y="173"/>
                </a:lnTo>
                <a:lnTo>
                  <a:pt x="29" y="173"/>
                </a:lnTo>
                <a:lnTo>
                  <a:pt x="27" y="173"/>
                </a:lnTo>
                <a:lnTo>
                  <a:pt x="27" y="173"/>
                </a:lnTo>
                <a:lnTo>
                  <a:pt x="25" y="172"/>
                </a:lnTo>
                <a:lnTo>
                  <a:pt x="25" y="172"/>
                </a:lnTo>
                <a:lnTo>
                  <a:pt x="23" y="170"/>
                </a:lnTo>
                <a:lnTo>
                  <a:pt x="23" y="169"/>
                </a:lnTo>
                <a:lnTo>
                  <a:pt x="23" y="169"/>
                </a:lnTo>
                <a:lnTo>
                  <a:pt x="23" y="164"/>
                </a:lnTo>
                <a:lnTo>
                  <a:pt x="23" y="164"/>
                </a:lnTo>
                <a:close/>
                <a:moveTo>
                  <a:pt x="30" y="167"/>
                </a:moveTo>
                <a:lnTo>
                  <a:pt x="30" y="167"/>
                </a:lnTo>
                <a:lnTo>
                  <a:pt x="30" y="169"/>
                </a:lnTo>
                <a:lnTo>
                  <a:pt x="30" y="169"/>
                </a:lnTo>
                <a:lnTo>
                  <a:pt x="30" y="167"/>
                </a:lnTo>
                <a:lnTo>
                  <a:pt x="30" y="167"/>
                </a:lnTo>
                <a:lnTo>
                  <a:pt x="32" y="167"/>
                </a:lnTo>
                <a:lnTo>
                  <a:pt x="32" y="167"/>
                </a:lnTo>
                <a:lnTo>
                  <a:pt x="30" y="167"/>
                </a:lnTo>
                <a:lnTo>
                  <a:pt x="30" y="167"/>
                </a:lnTo>
                <a:lnTo>
                  <a:pt x="30" y="167"/>
                </a:lnTo>
                <a:close/>
                <a:moveTo>
                  <a:pt x="42" y="99"/>
                </a:moveTo>
                <a:lnTo>
                  <a:pt x="42" y="99"/>
                </a:lnTo>
                <a:lnTo>
                  <a:pt x="45" y="96"/>
                </a:lnTo>
                <a:lnTo>
                  <a:pt x="45" y="96"/>
                </a:lnTo>
                <a:lnTo>
                  <a:pt x="47" y="96"/>
                </a:lnTo>
                <a:lnTo>
                  <a:pt x="47" y="96"/>
                </a:lnTo>
                <a:lnTo>
                  <a:pt x="49" y="96"/>
                </a:lnTo>
                <a:lnTo>
                  <a:pt x="49" y="96"/>
                </a:lnTo>
                <a:lnTo>
                  <a:pt x="49" y="99"/>
                </a:lnTo>
                <a:lnTo>
                  <a:pt x="49" y="99"/>
                </a:lnTo>
                <a:lnTo>
                  <a:pt x="47" y="100"/>
                </a:lnTo>
                <a:lnTo>
                  <a:pt x="47" y="100"/>
                </a:lnTo>
                <a:lnTo>
                  <a:pt x="42" y="109"/>
                </a:lnTo>
                <a:lnTo>
                  <a:pt x="42" y="109"/>
                </a:lnTo>
                <a:lnTo>
                  <a:pt x="40" y="110"/>
                </a:lnTo>
                <a:lnTo>
                  <a:pt x="40" y="113"/>
                </a:lnTo>
                <a:lnTo>
                  <a:pt x="40" y="113"/>
                </a:lnTo>
                <a:lnTo>
                  <a:pt x="50" y="108"/>
                </a:lnTo>
                <a:lnTo>
                  <a:pt x="50" y="108"/>
                </a:lnTo>
                <a:lnTo>
                  <a:pt x="50" y="85"/>
                </a:lnTo>
                <a:lnTo>
                  <a:pt x="50" y="85"/>
                </a:lnTo>
                <a:lnTo>
                  <a:pt x="50" y="85"/>
                </a:lnTo>
                <a:lnTo>
                  <a:pt x="50" y="85"/>
                </a:lnTo>
                <a:lnTo>
                  <a:pt x="42" y="93"/>
                </a:lnTo>
                <a:lnTo>
                  <a:pt x="42" y="93"/>
                </a:lnTo>
                <a:lnTo>
                  <a:pt x="42" y="95"/>
                </a:lnTo>
                <a:lnTo>
                  <a:pt x="42" y="95"/>
                </a:lnTo>
                <a:lnTo>
                  <a:pt x="42" y="99"/>
                </a:lnTo>
                <a:lnTo>
                  <a:pt x="42" y="99"/>
                </a:lnTo>
                <a:close/>
                <a:moveTo>
                  <a:pt x="25" y="38"/>
                </a:moveTo>
                <a:lnTo>
                  <a:pt x="25" y="38"/>
                </a:lnTo>
                <a:lnTo>
                  <a:pt x="25" y="38"/>
                </a:lnTo>
                <a:lnTo>
                  <a:pt x="25" y="38"/>
                </a:lnTo>
                <a:lnTo>
                  <a:pt x="25" y="38"/>
                </a:lnTo>
                <a:lnTo>
                  <a:pt x="25" y="38"/>
                </a:lnTo>
                <a:lnTo>
                  <a:pt x="16" y="37"/>
                </a:lnTo>
                <a:lnTo>
                  <a:pt x="16" y="37"/>
                </a:lnTo>
                <a:lnTo>
                  <a:pt x="13" y="37"/>
                </a:lnTo>
                <a:lnTo>
                  <a:pt x="13" y="37"/>
                </a:lnTo>
                <a:lnTo>
                  <a:pt x="12" y="37"/>
                </a:lnTo>
                <a:lnTo>
                  <a:pt x="12" y="35"/>
                </a:lnTo>
                <a:lnTo>
                  <a:pt x="12" y="35"/>
                </a:lnTo>
                <a:lnTo>
                  <a:pt x="10" y="32"/>
                </a:lnTo>
                <a:lnTo>
                  <a:pt x="10" y="32"/>
                </a:lnTo>
                <a:lnTo>
                  <a:pt x="9" y="31"/>
                </a:lnTo>
                <a:lnTo>
                  <a:pt x="9" y="31"/>
                </a:lnTo>
                <a:lnTo>
                  <a:pt x="9" y="31"/>
                </a:lnTo>
                <a:lnTo>
                  <a:pt x="9" y="29"/>
                </a:lnTo>
                <a:lnTo>
                  <a:pt x="9" y="29"/>
                </a:lnTo>
                <a:lnTo>
                  <a:pt x="9" y="28"/>
                </a:lnTo>
                <a:lnTo>
                  <a:pt x="9" y="28"/>
                </a:lnTo>
                <a:lnTo>
                  <a:pt x="9" y="25"/>
                </a:lnTo>
                <a:lnTo>
                  <a:pt x="9" y="25"/>
                </a:lnTo>
                <a:lnTo>
                  <a:pt x="8" y="21"/>
                </a:lnTo>
                <a:lnTo>
                  <a:pt x="8" y="21"/>
                </a:lnTo>
                <a:lnTo>
                  <a:pt x="8" y="12"/>
                </a:lnTo>
                <a:lnTo>
                  <a:pt x="8" y="12"/>
                </a:lnTo>
                <a:lnTo>
                  <a:pt x="8" y="8"/>
                </a:lnTo>
                <a:lnTo>
                  <a:pt x="8" y="8"/>
                </a:lnTo>
                <a:lnTo>
                  <a:pt x="6" y="11"/>
                </a:lnTo>
                <a:lnTo>
                  <a:pt x="6" y="11"/>
                </a:lnTo>
                <a:lnTo>
                  <a:pt x="6" y="14"/>
                </a:lnTo>
                <a:lnTo>
                  <a:pt x="6" y="14"/>
                </a:lnTo>
                <a:lnTo>
                  <a:pt x="6" y="15"/>
                </a:lnTo>
                <a:lnTo>
                  <a:pt x="6" y="15"/>
                </a:lnTo>
                <a:lnTo>
                  <a:pt x="8" y="25"/>
                </a:lnTo>
                <a:lnTo>
                  <a:pt x="8" y="25"/>
                </a:lnTo>
                <a:lnTo>
                  <a:pt x="8" y="37"/>
                </a:lnTo>
                <a:lnTo>
                  <a:pt x="8" y="37"/>
                </a:lnTo>
                <a:lnTo>
                  <a:pt x="8" y="38"/>
                </a:lnTo>
                <a:lnTo>
                  <a:pt x="9" y="38"/>
                </a:lnTo>
                <a:lnTo>
                  <a:pt x="9" y="38"/>
                </a:lnTo>
                <a:lnTo>
                  <a:pt x="23" y="38"/>
                </a:lnTo>
                <a:lnTo>
                  <a:pt x="23" y="38"/>
                </a:lnTo>
                <a:lnTo>
                  <a:pt x="25" y="38"/>
                </a:lnTo>
                <a:lnTo>
                  <a:pt x="25" y="38"/>
                </a:lnTo>
                <a:close/>
                <a:moveTo>
                  <a:pt x="40" y="166"/>
                </a:moveTo>
                <a:lnTo>
                  <a:pt x="40" y="166"/>
                </a:lnTo>
                <a:lnTo>
                  <a:pt x="40" y="167"/>
                </a:lnTo>
                <a:lnTo>
                  <a:pt x="40" y="167"/>
                </a:lnTo>
                <a:lnTo>
                  <a:pt x="45" y="167"/>
                </a:lnTo>
                <a:lnTo>
                  <a:pt x="45" y="167"/>
                </a:lnTo>
                <a:lnTo>
                  <a:pt x="54" y="167"/>
                </a:lnTo>
                <a:lnTo>
                  <a:pt x="54" y="167"/>
                </a:lnTo>
                <a:lnTo>
                  <a:pt x="56" y="167"/>
                </a:lnTo>
                <a:lnTo>
                  <a:pt x="56" y="167"/>
                </a:lnTo>
                <a:lnTo>
                  <a:pt x="59" y="167"/>
                </a:lnTo>
                <a:lnTo>
                  <a:pt x="59" y="167"/>
                </a:lnTo>
                <a:lnTo>
                  <a:pt x="57" y="156"/>
                </a:lnTo>
                <a:lnTo>
                  <a:pt x="57" y="156"/>
                </a:lnTo>
                <a:lnTo>
                  <a:pt x="57" y="157"/>
                </a:lnTo>
                <a:lnTo>
                  <a:pt x="57" y="157"/>
                </a:lnTo>
                <a:lnTo>
                  <a:pt x="57" y="163"/>
                </a:lnTo>
                <a:lnTo>
                  <a:pt x="57" y="163"/>
                </a:lnTo>
                <a:lnTo>
                  <a:pt x="56" y="164"/>
                </a:lnTo>
                <a:lnTo>
                  <a:pt x="54" y="166"/>
                </a:lnTo>
                <a:lnTo>
                  <a:pt x="54" y="166"/>
                </a:lnTo>
                <a:lnTo>
                  <a:pt x="54" y="164"/>
                </a:lnTo>
                <a:lnTo>
                  <a:pt x="53" y="163"/>
                </a:lnTo>
                <a:lnTo>
                  <a:pt x="53" y="163"/>
                </a:lnTo>
                <a:lnTo>
                  <a:pt x="53" y="163"/>
                </a:lnTo>
                <a:lnTo>
                  <a:pt x="53" y="163"/>
                </a:lnTo>
                <a:lnTo>
                  <a:pt x="46" y="164"/>
                </a:lnTo>
                <a:lnTo>
                  <a:pt x="40" y="166"/>
                </a:lnTo>
                <a:lnTo>
                  <a:pt x="40" y="166"/>
                </a:lnTo>
                <a:close/>
                <a:moveTo>
                  <a:pt x="81" y="8"/>
                </a:moveTo>
                <a:lnTo>
                  <a:pt x="81" y="8"/>
                </a:lnTo>
                <a:lnTo>
                  <a:pt x="83" y="8"/>
                </a:lnTo>
                <a:lnTo>
                  <a:pt x="83" y="8"/>
                </a:lnTo>
                <a:lnTo>
                  <a:pt x="84" y="10"/>
                </a:lnTo>
                <a:lnTo>
                  <a:pt x="86" y="11"/>
                </a:lnTo>
                <a:lnTo>
                  <a:pt x="86" y="11"/>
                </a:lnTo>
                <a:lnTo>
                  <a:pt x="87" y="12"/>
                </a:lnTo>
                <a:lnTo>
                  <a:pt x="87" y="12"/>
                </a:lnTo>
                <a:lnTo>
                  <a:pt x="89" y="14"/>
                </a:lnTo>
                <a:lnTo>
                  <a:pt x="87" y="15"/>
                </a:lnTo>
                <a:lnTo>
                  <a:pt x="87" y="15"/>
                </a:lnTo>
                <a:lnTo>
                  <a:pt x="87" y="17"/>
                </a:lnTo>
                <a:lnTo>
                  <a:pt x="89" y="18"/>
                </a:lnTo>
                <a:lnTo>
                  <a:pt x="89" y="18"/>
                </a:lnTo>
                <a:lnTo>
                  <a:pt x="90" y="12"/>
                </a:lnTo>
                <a:lnTo>
                  <a:pt x="90" y="12"/>
                </a:lnTo>
                <a:lnTo>
                  <a:pt x="90" y="11"/>
                </a:lnTo>
                <a:lnTo>
                  <a:pt x="90" y="11"/>
                </a:lnTo>
                <a:lnTo>
                  <a:pt x="91" y="8"/>
                </a:lnTo>
                <a:lnTo>
                  <a:pt x="90" y="7"/>
                </a:lnTo>
                <a:lnTo>
                  <a:pt x="90" y="7"/>
                </a:lnTo>
                <a:lnTo>
                  <a:pt x="83" y="5"/>
                </a:lnTo>
                <a:lnTo>
                  <a:pt x="83" y="5"/>
                </a:lnTo>
                <a:lnTo>
                  <a:pt x="81" y="7"/>
                </a:lnTo>
                <a:lnTo>
                  <a:pt x="81" y="7"/>
                </a:lnTo>
                <a:lnTo>
                  <a:pt x="81" y="8"/>
                </a:lnTo>
                <a:lnTo>
                  <a:pt x="81" y="8"/>
                </a:lnTo>
                <a:close/>
                <a:moveTo>
                  <a:pt x="40" y="140"/>
                </a:moveTo>
                <a:lnTo>
                  <a:pt x="40" y="140"/>
                </a:lnTo>
                <a:lnTo>
                  <a:pt x="50" y="133"/>
                </a:lnTo>
                <a:lnTo>
                  <a:pt x="50" y="133"/>
                </a:lnTo>
                <a:lnTo>
                  <a:pt x="50" y="127"/>
                </a:lnTo>
                <a:lnTo>
                  <a:pt x="50" y="127"/>
                </a:lnTo>
                <a:lnTo>
                  <a:pt x="49" y="129"/>
                </a:lnTo>
                <a:lnTo>
                  <a:pt x="49" y="129"/>
                </a:lnTo>
                <a:lnTo>
                  <a:pt x="42" y="136"/>
                </a:lnTo>
                <a:lnTo>
                  <a:pt x="42" y="136"/>
                </a:lnTo>
                <a:lnTo>
                  <a:pt x="40" y="137"/>
                </a:lnTo>
                <a:lnTo>
                  <a:pt x="40" y="140"/>
                </a:lnTo>
                <a:lnTo>
                  <a:pt x="40" y="140"/>
                </a:lnTo>
                <a:close/>
                <a:moveTo>
                  <a:pt x="36" y="153"/>
                </a:moveTo>
                <a:lnTo>
                  <a:pt x="36" y="153"/>
                </a:lnTo>
                <a:lnTo>
                  <a:pt x="36" y="153"/>
                </a:lnTo>
                <a:lnTo>
                  <a:pt x="36" y="153"/>
                </a:lnTo>
                <a:lnTo>
                  <a:pt x="37" y="153"/>
                </a:lnTo>
                <a:lnTo>
                  <a:pt x="37" y="153"/>
                </a:lnTo>
                <a:lnTo>
                  <a:pt x="52" y="143"/>
                </a:lnTo>
                <a:lnTo>
                  <a:pt x="52" y="143"/>
                </a:lnTo>
                <a:lnTo>
                  <a:pt x="52" y="143"/>
                </a:lnTo>
                <a:lnTo>
                  <a:pt x="52" y="143"/>
                </a:lnTo>
                <a:lnTo>
                  <a:pt x="52" y="137"/>
                </a:lnTo>
                <a:lnTo>
                  <a:pt x="52" y="137"/>
                </a:lnTo>
                <a:lnTo>
                  <a:pt x="36" y="153"/>
                </a:lnTo>
                <a:lnTo>
                  <a:pt x="36" y="153"/>
                </a:lnTo>
                <a:close/>
                <a:moveTo>
                  <a:pt x="39" y="24"/>
                </a:moveTo>
                <a:lnTo>
                  <a:pt x="39" y="24"/>
                </a:lnTo>
                <a:lnTo>
                  <a:pt x="37" y="25"/>
                </a:lnTo>
                <a:lnTo>
                  <a:pt x="37" y="25"/>
                </a:lnTo>
                <a:lnTo>
                  <a:pt x="30" y="31"/>
                </a:lnTo>
                <a:lnTo>
                  <a:pt x="30" y="31"/>
                </a:lnTo>
                <a:lnTo>
                  <a:pt x="29" y="32"/>
                </a:lnTo>
                <a:lnTo>
                  <a:pt x="29" y="32"/>
                </a:lnTo>
                <a:lnTo>
                  <a:pt x="27" y="32"/>
                </a:lnTo>
                <a:lnTo>
                  <a:pt x="27" y="32"/>
                </a:lnTo>
                <a:lnTo>
                  <a:pt x="26" y="31"/>
                </a:lnTo>
                <a:lnTo>
                  <a:pt x="26" y="31"/>
                </a:lnTo>
                <a:lnTo>
                  <a:pt x="27" y="29"/>
                </a:lnTo>
                <a:lnTo>
                  <a:pt x="27" y="29"/>
                </a:lnTo>
                <a:lnTo>
                  <a:pt x="25" y="31"/>
                </a:lnTo>
                <a:lnTo>
                  <a:pt x="22" y="32"/>
                </a:lnTo>
                <a:lnTo>
                  <a:pt x="22" y="32"/>
                </a:lnTo>
                <a:lnTo>
                  <a:pt x="29" y="35"/>
                </a:lnTo>
                <a:lnTo>
                  <a:pt x="29" y="35"/>
                </a:lnTo>
                <a:lnTo>
                  <a:pt x="30" y="32"/>
                </a:lnTo>
                <a:lnTo>
                  <a:pt x="35" y="31"/>
                </a:lnTo>
                <a:lnTo>
                  <a:pt x="35" y="31"/>
                </a:lnTo>
                <a:lnTo>
                  <a:pt x="35" y="29"/>
                </a:lnTo>
                <a:lnTo>
                  <a:pt x="36" y="29"/>
                </a:lnTo>
                <a:lnTo>
                  <a:pt x="36" y="29"/>
                </a:lnTo>
                <a:lnTo>
                  <a:pt x="39" y="28"/>
                </a:lnTo>
                <a:lnTo>
                  <a:pt x="39" y="28"/>
                </a:lnTo>
                <a:lnTo>
                  <a:pt x="40" y="27"/>
                </a:lnTo>
                <a:lnTo>
                  <a:pt x="40" y="25"/>
                </a:lnTo>
                <a:lnTo>
                  <a:pt x="40" y="25"/>
                </a:lnTo>
                <a:lnTo>
                  <a:pt x="39" y="24"/>
                </a:lnTo>
                <a:lnTo>
                  <a:pt x="39" y="24"/>
                </a:lnTo>
                <a:close/>
                <a:moveTo>
                  <a:pt x="52" y="46"/>
                </a:moveTo>
                <a:lnTo>
                  <a:pt x="52" y="46"/>
                </a:lnTo>
                <a:lnTo>
                  <a:pt x="50" y="46"/>
                </a:lnTo>
                <a:lnTo>
                  <a:pt x="50" y="46"/>
                </a:lnTo>
                <a:lnTo>
                  <a:pt x="45" y="52"/>
                </a:lnTo>
                <a:lnTo>
                  <a:pt x="45" y="52"/>
                </a:lnTo>
                <a:lnTo>
                  <a:pt x="43" y="54"/>
                </a:lnTo>
                <a:lnTo>
                  <a:pt x="43" y="56"/>
                </a:lnTo>
                <a:lnTo>
                  <a:pt x="43" y="56"/>
                </a:lnTo>
                <a:lnTo>
                  <a:pt x="50" y="52"/>
                </a:lnTo>
                <a:lnTo>
                  <a:pt x="50" y="52"/>
                </a:lnTo>
                <a:lnTo>
                  <a:pt x="52" y="52"/>
                </a:lnTo>
                <a:lnTo>
                  <a:pt x="52" y="52"/>
                </a:lnTo>
                <a:lnTo>
                  <a:pt x="52" y="46"/>
                </a:lnTo>
                <a:lnTo>
                  <a:pt x="52" y="46"/>
                </a:lnTo>
                <a:close/>
                <a:moveTo>
                  <a:pt x="54" y="69"/>
                </a:moveTo>
                <a:lnTo>
                  <a:pt x="54" y="69"/>
                </a:lnTo>
                <a:lnTo>
                  <a:pt x="54" y="69"/>
                </a:lnTo>
                <a:lnTo>
                  <a:pt x="54" y="69"/>
                </a:lnTo>
                <a:lnTo>
                  <a:pt x="53" y="106"/>
                </a:lnTo>
                <a:lnTo>
                  <a:pt x="53" y="106"/>
                </a:lnTo>
                <a:lnTo>
                  <a:pt x="54" y="106"/>
                </a:lnTo>
                <a:lnTo>
                  <a:pt x="54" y="106"/>
                </a:lnTo>
                <a:lnTo>
                  <a:pt x="54" y="69"/>
                </a:lnTo>
                <a:lnTo>
                  <a:pt x="54" y="69"/>
                </a:lnTo>
                <a:close/>
                <a:moveTo>
                  <a:pt x="62" y="11"/>
                </a:moveTo>
                <a:lnTo>
                  <a:pt x="62" y="11"/>
                </a:lnTo>
                <a:lnTo>
                  <a:pt x="56" y="11"/>
                </a:lnTo>
                <a:lnTo>
                  <a:pt x="56" y="11"/>
                </a:lnTo>
                <a:lnTo>
                  <a:pt x="54" y="11"/>
                </a:lnTo>
                <a:lnTo>
                  <a:pt x="54" y="11"/>
                </a:lnTo>
                <a:lnTo>
                  <a:pt x="50" y="18"/>
                </a:lnTo>
                <a:lnTo>
                  <a:pt x="50" y="18"/>
                </a:lnTo>
                <a:lnTo>
                  <a:pt x="52" y="18"/>
                </a:lnTo>
                <a:lnTo>
                  <a:pt x="53" y="18"/>
                </a:lnTo>
                <a:lnTo>
                  <a:pt x="53" y="18"/>
                </a:lnTo>
                <a:lnTo>
                  <a:pt x="62" y="11"/>
                </a:lnTo>
                <a:lnTo>
                  <a:pt x="62" y="11"/>
                </a:lnTo>
                <a:close/>
                <a:moveTo>
                  <a:pt x="73" y="21"/>
                </a:moveTo>
                <a:lnTo>
                  <a:pt x="73" y="21"/>
                </a:lnTo>
                <a:lnTo>
                  <a:pt x="74" y="21"/>
                </a:lnTo>
                <a:lnTo>
                  <a:pt x="76" y="19"/>
                </a:lnTo>
                <a:lnTo>
                  <a:pt x="76" y="19"/>
                </a:lnTo>
                <a:lnTo>
                  <a:pt x="81" y="15"/>
                </a:lnTo>
                <a:lnTo>
                  <a:pt x="81" y="15"/>
                </a:lnTo>
                <a:lnTo>
                  <a:pt x="83" y="14"/>
                </a:lnTo>
                <a:lnTo>
                  <a:pt x="83" y="14"/>
                </a:lnTo>
                <a:lnTo>
                  <a:pt x="83" y="12"/>
                </a:lnTo>
                <a:lnTo>
                  <a:pt x="83" y="12"/>
                </a:lnTo>
                <a:lnTo>
                  <a:pt x="83" y="12"/>
                </a:lnTo>
                <a:lnTo>
                  <a:pt x="83" y="12"/>
                </a:lnTo>
                <a:lnTo>
                  <a:pt x="80" y="12"/>
                </a:lnTo>
                <a:lnTo>
                  <a:pt x="80" y="12"/>
                </a:lnTo>
                <a:lnTo>
                  <a:pt x="79" y="12"/>
                </a:lnTo>
                <a:lnTo>
                  <a:pt x="79" y="12"/>
                </a:lnTo>
                <a:lnTo>
                  <a:pt x="73" y="21"/>
                </a:lnTo>
                <a:lnTo>
                  <a:pt x="73" y="21"/>
                </a:lnTo>
                <a:close/>
                <a:moveTo>
                  <a:pt x="36" y="34"/>
                </a:moveTo>
                <a:lnTo>
                  <a:pt x="36" y="34"/>
                </a:lnTo>
                <a:lnTo>
                  <a:pt x="35" y="38"/>
                </a:lnTo>
                <a:lnTo>
                  <a:pt x="36" y="44"/>
                </a:lnTo>
                <a:lnTo>
                  <a:pt x="36" y="44"/>
                </a:lnTo>
                <a:lnTo>
                  <a:pt x="36" y="42"/>
                </a:lnTo>
                <a:lnTo>
                  <a:pt x="36" y="42"/>
                </a:lnTo>
                <a:lnTo>
                  <a:pt x="36" y="39"/>
                </a:lnTo>
                <a:lnTo>
                  <a:pt x="36" y="39"/>
                </a:lnTo>
                <a:lnTo>
                  <a:pt x="37" y="38"/>
                </a:lnTo>
                <a:lnTo>
                  <a:pt x="37" y="38"/>
                </a:lnTo>
                <a:lnTo>
                  <a:pt x="39" y="38"/>
                </a:lnTo>
                <a:lnTo>
                  <a:pt x="39" y="38"/>
                </a:lnTo>
                <a:lnTo>
                  <a:pt x="40" y="39"/>
                </a:lnTo>
                <a:lnTo>
                  <a:pt x="40" y="39"/>
                </a:lnTo>
                <a:lnTo>
                  <a:pt x="42" y="37"/>
                </a:lnTo>
                <a:lnTo>
                  <a:pt x="42" y="34"/>
                </a:lnTo>
                <a:lnTo>
                  <a:pt x="42" y="34"/>
                </a:lnTo>
                <a:lnTo>
                  <a:pt x="36" y="34"/>
                </a:lnTo>
                <a:lnTo>
                  <a:pt x="36" y="34"/>
                </a:lnTo>
                <a:close/>
                <a:moveTo>
                  <a:pt x="52" y="73"/>
                </a:moveTo>
                <a:lnTo>
                  <a:pt x="52" y="73"/>
                </a:lnTo>
                <a:lnTo>
                  <a:pt x="43" y="82"/>
                </a:lnTo>
                <a:lnTo>
                  <a:pt x="43" y="82"/>
                </a:lnTo>
                <a:lnTo>
                  <a:pt x="42" y="83"/>
                </a:lnTo>
                <a:lnTo>
                  <a:pt x="42" y="83"/>
                </a:lnTo>
                <a:lnTo>
                  <a:pt x="52" y="79"/>
                </a:lnTo>
                <a:lnTo>
                  <a:pt x="52" y="79"/>
                </a:lnTo>
                <a:lnTo>
                  <a:pt x="52" y="73"/>
                </a:lnTo>
                <a:lnTo>
                  <a:pt x="52" y="73"/>
                </a:lnTo>
                <a:close/>
                <a:moveTo>
                  <a:pt x="45" y="44"/>
                </a:moveTo>
                <a:lnTo>
                  <a:pt x="45" y="44"/>
                </a:lnTo>
                <a:lnTo>
                  <a:pt x="50" y="39"/>
                </a:lnTo>
                <a:lnTo>
                  <a:pt x="50" y="39"/>
                </a:lnTo>
                <a:lnTo>
                  <a:pt x="52" y="38"/>
                </a:lnTo>
                <a:lnTo>
                  <a:pt x="52" y="38"/>
                </a:lnTo>
                <a:lnTo>
                  <a:pt x="50" y="35"/>
                </a:lnTo>
                <a:lnTo>
                  <a:pt x="50" y="35"/>
                </a:lnTo>
                <a:lnTo>
                  <a:pt x="49" y="37"/>
                </a:lnTo>
                <a:lnTo>
                  <a:pt x="49" y="37"/>
                </a:lnTo>
                <a:lnTo>
                  <a:pt x="46" y="38"/>
                </a:lnTo>
                <a:lnTo>
                  <a:pt x="46" y="38"/>
                </a:lnTo>
                <a:lnTo>
                  <a:pt x="45" y="41"/>
                </a:lnTo>
                <a:lnTo>
                  <a:pt x="45" y="42"/>
                </a:lnTo>
                <a:lnTo>
                  <a:pt x="45" y="42"/>
                </a:lnTo>
                <a:lnTo>
                  <a:pt x="45" y="44"/>
                </a:lnTo>
                <a:lnTo>
                  <a:pt x="45" y="44"/>
                </a:lnTo>
                <a:close/>
                <a:moveTo>
                  <a:pt x="37" y="12"/>
                </a:moveTo>
                <a:lnTo>
                  <a:pt x="37" y="12"/>
                </a:lnTo>
                <a:lnTo>
                  <a:pt x="37" y="12"/>
                </a:lnTo>
                <a:lnTo>
                  <a:pt x="37" y="12"/>
                </a:lnTo>
                <a:lnTo>
                  <a:pt x="30" y="12"/>
                </a:lnTo>
                <a:lnTo>
                  <a:pt x="30" y="12"/>
                </a:lnTo>
                <a:lnTo>
                  <a:pt x="30" y="12"/>
                </a:lnTo>
                <a:lnTo>
                  <a:pt x="30" y="12"/>
                </a:lnTo>
                <a:lnTo>
                  <a:pt x="27" y="18"/>
                </a:lnTo>
                <a:lnTo>
                  <a:pt x="27" y="18"/>
                </a:lnTo>
                <a:lnTo>
                  <a:pt x="32" y="18"/>
                </a:lnTo>
                <a:lnTo>
                  <a:pt x="32" y="18"/>
                </a:lnTo>
                <a:lnTo>
                  <a:pt x="32" y="17"/>
                </a:lnTo>
                <a:lnTo>
                  <a:pt x="32" y="17"/>
                </a:lnTo>
                <a:lnTo>
                  <a:pt x="37" y="12"/>
                </a:lnTo>
                <a:lnTo>
                  <a:pt x="37" y="12"/>
                </a:lnTo>
                <a:close/>
                <a:moveTo>
                  <a:pt x="39" y="122"/>
                </a:moveTo>
                <a:lnTo>
                  <a:pt x="39" y="122"/>
                </a:lnTo>
                <a:lnTo>
                  <a:pt x="46" y="116"/>
                </a:lnTo>
                <a:lnTo>
                  <a:pt x="49" y="112"/>
                </a:lnTo>
                <a:lnTo>
                  <a:pt x="49" y="112"/>
                </a:lnTo>
                <a:lnTo>
                  <a:pt x="43" y="115"/>
                </a:lnTo>
                <a:lnTo>
                  <a:pt x="43" y="115"/>
                </a:lnTo>
                <a:lnTo>
                  <a:pt x="40" y="118"/>
                </a:lnTo>
                <a:lnTo>
                  <a:pt x="40" y="118"/>
                </a:lnTo>
                <a:lnTo>
                  <a:pt x="40" y="118"/>
                </a:lnTo>
                <a:lnTo>
                  <a:pt x="40" y="118"/>
                </a:lnTo>
                <a:lnTo>
                  <a:pt x="39" y="122"/>
                </a:lnTo>
                <a:lnTo>
                  <a:pt x="39" y="122"/>
                </a:lnTo>
                <a:close/>
                <a:moveTo>
                  <a:pt x="40" y="133"/>
                </a:moveTo>
                <a:lnTo>
                  <a:pt x="40" y="133"/>
                </a:lnTo>
                <a:lnTo>
                  <a:pt x="50" y="122"/>
                </a:lnTo>
                <a:lnTo>
                  <a:pt x="50" y="122"/>
                </a:lnTo>
                <a:lnTo>
                  <a:pt x="50" y="123"/>
                </a:lnTo>
                <a:lnTo>
                  <a:pt x="50" y="123"/>
                </a:lnTo>
                <a:lnTo>
                  <a:pt x="40" y="129"/>
                </a:lnTo>
                <a:lnTo>
                  <a:pt x="40" y="129"/>
                </a:lnTo>
                <a:lnTo>
                  <a:pt x="40" y="129"/>
                </a:lnTo>
                <a:lnTo>
                  <a:pt x="40" y="129"/>
                </a:lnTo>
                <a:lnTo>
                  <a:pt x="40" y="133"/>
                </a:lnTo>
                <a:lnTo>
                  <a:pt x="40" y="133"/>
                </a:lnTo>
                <a:close/>
                <a:moveTo>
                  <a:pt x="43" y="68"/>
                </a:moveTo>
                <a:lnTo>
                  <a:pt x="43" y="68"/>
                </a:lnTo>
                <a:lnTo>
                  <a:pt x="43" y="68"/>
                </a:lnTo>
                <a:lnTo>
                  <a:pt x="43" y="68"/>
                </a:lnTo>
                <a:lnTo>
                  <a:pt x="49" y="66"/>
                </a:lnTo>
                <a:lnTo>
                  <a:pt x="49" y="66"/>
                </a:lnTo>
                <a:lnTo>
                  <a:pt x="52" y="64"/>
                </a:lnTo>
                <a:lnTo>
                  <a:pt x="52" y="64"/>
                </a:lnTo>
                <a:lnTo>
                  <a:pt x="52" y="61"/>
                </a:lnTo>
                <a:lnTo>
                  <a:pt x="52" y="61"/>
                </a:lnTo>
                <a:lnTo>
                  <a:pt x="50" y="59"/>
                </a:lnTo>
                <a:lnTo>
                  <a:pt x="50" y="59"/>
                </a:lnTo>
                <a:lnTo>
                  <a:pt x="43" y="68"/>
                </a:lnTo>
                <a:lnTo>
                  <a:pt x="43" y="68"/>
                </a:lnTo>
                <a:close/>
                <a:moveTo>
                  <a:pt x="52" y="68"/>
                </a:moveTo>
                <a:lnTo>
                  <a:pt x="52" y="68"/>
                </a:lnTo>
                <a:lnTo>
                  <a:pt x="50" y="68"/>
                </a:lnTo>
                <a:lnTo>
                  <a:pt x="50" y="68"/>
                </a:lnTo>
                <a:lnTo>
                  <a:pt x="43" y="72"/>
                </a:lnTo>
                <a:lnTo>
                  <a:pt x="43" y="72"/>
                </a:lnTo>
                <a:lnTo>
                  <a:pt x="43" y="72"/>
                </a:lnTo>
                <a:lnTo>
                  <a:pt x="43" y="72"/>
                </a:lnTo>
                <a:lnTo>
                  <a:pt x="42" y="78"/>
                </a:lnTo>
                <a:lnTo>
                  <a:pt x="42" y="78"/>
                </a:lnTo>
                <a:lnTo>
                  <a:pt x="52" y="68"/>
                </a:lnTo>
                <a:lnTo>
                  <a:pt x="52" y="68"/>
                </a:lnTo>
                <a:close/>
                <a:moveTo>
                  <a:pt x="19" y="11"/>
                </a:moveTo>
                <a:lnTo>
                  <a:pt x="19" y="11"/>
                </a:lnTo>
                <a:lnTo>
                  <a:pt x="19" y="11"/>
                </a:lnTo>
                <a:lnTo>
                  <a:pt x="19" y="11"/>
                </a:lnTo>
                <a:lnTo>
                  <a:pt x="26" y="10"/>
                </a:lnTo>
                <a:lnTo>
                  <a:pt x="26" y="10"/>
                </a:lnTo>
                <a:lnTo>
                  <a:pt x="27" y="10"/>
                </a:lnTo>
                <a:lnTo>
                  <a:pt x="29" y="8"/>
                </a:lnTo>
                <a:lnTo>
                  <a:pt x="29" y="8"/>
                </a:lnTo>
                <a:lnTo>
                  <a:pt x="19" y="8"/>
                </a:lnTo>
                <a:lnTo>
                  <a:pt x="19" y="8"/>
                </a:lnTo>
                <a:lnTo>
                  <a:pt x="19" y="11"/>
                </a:lnTo>
                <a:lnTo>
                  <a:pt x="19" y="11"/>
                </a:lnTo>
                <a:close/>
                <a:moveTo>
                  <a:pt x="23" y="14"/>
                </a:moveTo>
                <a:lnTo>
                  <a:pt x="23" y="14"/>
                </a:lnTo>
                <a:lnTo>
                  <a:pt x="18" y="15"/>
                </a:lnTo>
                <a:lnTo>
                  <a:pt x="18" y="15"/>
                </a:lnTo>
                <a:lnTo>
                  <a:pt x="18" y="17"/>
                </a:lnTo>
                <a:lnTo>
                  <a:pt x="18" y="17"/>
                </a:lnTo>
                <a:lnTo>
                  <a:pt x="16" y="19"/>
                </a:lnTo>
                <a:lnTo>
                  <a:pt x="16" y="19"/>
                </a:lnTo>
                <a:lnTo>
                  <a:pt x="18" y="19"/>
                </a:lnTo>
                <a:lnTo>
                  <a:pt x="19" y="18"/>
                </a:lnTo>
                <a:lnTo>
                  <a:pt x="19" y="18"/>
                </a:lnTo>
                <a:lnTo>
                  <a:pt x="23" y="14"/>
                </a:lnTo>
                <a:lnTo>
                  <a:pt x="23" y="14"/>
                </a:lnTo>
                <a:close/>
                <a:moveTo>
                  <a:pt x="49" y="156"/>
                </a:moveTo>
                <a:lnTo>
                  <a:pt x="49" y="156"/>
                </a:lnTo>
                <a:lnTo>
                  <a:pt x="50" y="156"/>
                </a:lnTo>
                <a:lnTo>
                  <a:pt x="50" y="154"/>
                </a:lnTo>
                <a:lnTo>
                  <a:pt x="50" y="154"/>
                </a:lnTo>
                <a:lnTo>
                  <a:pt x="52" y="147"/>
                </a:lnTo>
                <a:lnTo>
                  <a:pt x="52" y="147"/>
                </a:lnTo>
                <a:lnTo>
                  <a:pt x="49" y="150"/>
                </a:lnTo>
                <a:lnTo>
                  <a:pt x="47" y="154"/>
                </a:lnTo>
                <a:lnTo>
                  <a:pt x="47" y="154"/>
                </a:lnTo>
                <a:lnTo>
                  <a:pt x="49" y="156"/>
                </a:lnTo>
                <a:lnTo>
                  <a:pt x="49" y="156"/>
                </a:lnTo>
                <a:close/>
                <a:moveTo>
                  <a:pt x="79" y="5"/>
                </a:moveTo>
                <a:lnTo>
                  <a:pt x="79" y="5"/>
                </a:lnTo>
                <a:lnTo>
                  <a:pt x="79" y="5"/>
                </a:lnTo>
                <a:lnTo>
                  <a:pt x="79" y="5"/>
                </a:lnTo>
                <a:lnTo>
                  <a:pt x="69" y="5"/>
                </a:lnTo>
                <a:lnTo>
                  <a:pt x="69" y="5"/>
                </a:lnTo>
                <a:lnTo>
                  <a:pt x="70" y="8"/>
                </a:lnTo>
                <a:lnTo>
                  <a:pt x="70" y="8"/>
                </a:lnTo>
                <a:lnTo>
                  <a:pt x="74" y="8"/>
                </a:lnTo>
                <a:lnTo>
                  <a:pt x="74" y="8"/>
                </a:lnTo>
                <a:lnTo>
                  <a:pt x="76" y="8"/>
                </a:lnTo>
                <a:lnTo>
                  <a:pt x="76" y="8"/>
                </a:lnTo>
                <a:lnTo>
                  <a:pt x="79" y="5"/>
                </a:lnTo>
                <a:lnTo>
                  <a:pt x="79" y="5"/>
                </a:lnTo>
                <a:close/>
                <a:moveTo>
                  <a:pt x="43" y="7"/>
                </a:moveTo>
                <a:lnTo>
                  <a:pt x="43" y="7"/>
                </a:lnTo>
                <a:lnTo>
                  <a:pt x="35" y="7"/>
                </a:lnTo>
                <a:lnTo>
                  <a:pt x="35" y="7"/>
                </a:lnTo>
                <a:lnTo>
                  <a:pt x="33" y="8"/>
                </a:lnTo>
                <a:lnTo>
                  <a:pt x="33" y="10"/>
                </a:lnTo>
                <a:lnTo>
                  <a:pt x="33" y="10"/>
                </a:lnTo>
                <a:lnTo>
                  <a:pt x="39" y="10"/>
                </a:lnTo>
                <a:lnTo>
                  <a:pt x="39" y="10"/>
                </a:lnTo>
                <a:lnTo>
                  <a:pt x="42" y="8"/>
                </a:lnTo>
                <a:lnTo>
                  <a:pt x="43" y="7"/>
                </a:lnTo>
                <a:lnTo>
                  <a:pt x="43" y="7"/>
                </a:lnTo>
                <a:close/>
                <a:moveTo>
                  <a:pt x="57" y="8"/>
                </a:moveTo>
                <a:lnTo>
                  <a:pt x="57" y="8"/>
                </a:lnTo>
                <a:lnTo>
                  <a:pt x="63" y="8"/>
                </a:lnTo>
                <a:lnTo>
                  <a:pt x="63" y="8"/>
                </a:lnTo>
                <a:lnTo>
                  <a:pt x="66" y="7"/>
                </a:lnTo>
                <a:lnTo>
                  <a:pt x="67" y="5"/>
                </a:lnTo>
                <a:lnTo>
                  <a:pt x="67" y="5"/>
                </a:lnTo>
                <a:lnTo>
                  <a:pt x="57" y="5"/>
                </a:lnTo>
                <a:lnTo>
                  <a:pt x="57" y="5"/>
                </a:lnTo>
                <a:lnTo>
                  <a:pt x="57" y="8"/>
                </a:lnTo>
                <a:lnTo>
                  <a:pt x="57" y="8"/>
                </a:lnTo>
                <a:close/>
                <a:moveTo>
                  <a:pt x="91" y="25"/>
                </a:moveTo>
                <a:lnTo>
                  <a:pt x="91" y="25"/>
                </a:lnTo>
                <a:lnTo>
                  <a:pt x="84" y="28"/>
                </a:lnTo>
                <a:lnTo>
                  <a:pt x="84" y="28"/>
                </a:lnTo>
                <a:lnTo>
                  <a:pt x="91" y="29"/>
                </a:lnTo>
                <a:lnTo>
                  <a:pt x="91" y="29"/>
                </a:lnTo>
                <a:lnTo>
                  <a:pt x="91" y="25"/>
                </a:lnTo>
                <a:lnTo>
                  <a:pt x="91" y="25"/>
                </a:lnTo>
                <a:close/>
                <a:moveTo>
                  <a:pt x="62" y="19"/>
                </a:moveTo>
                <a:lnTo>
                  <a:pt x="62" y="19"/>
                </a:lnTo>
                <a:lnTo>
                  <a:pt x="72" y="11"/>
                </a:lnTo>
                <a:lnTo>
                  <a:pt x="72" y="11"/>
                </a:lnTo>
                <a:lnTo>
                  <a:pt x="69" y="11"/>
                </a:lnTo>
                <a:lnTo>
                  <a:pt x="69" y="11"/>
                </a:lnTo>
                <a:lnTo>
                  <a:pt x="67" y="11"/>
                </a:lnTo>
                <a:lnTo>
                  <a:pt x="67" y="11"/>
                </a:lnTo>
                <a:lnTo>
                  <a:pt x="62" y="19"/>
                </a:lnTo>
                <a:lnTo>
                  <a:pt x="62" y="19"/>
                </a:lnTo>
                <a:close/>
                <a:moveTo>
                  <a:pt x="39" y="19"/>
                </a:moveTo>
                <a:lnTo>
                  <a:pt x="39" y="19"/>
                </a:lnTo>
                <a:lnTo>
                  <a:pt x="43" y="15"/>
                </a:lnTo>
                <a:lnTo>
                  <a:pt x="47" y="12"/>
                </a:lnTo>
                <a:lnTo>
                  <a:pt x="47" y="12"/>
                </a:lnTo>
                <a:lnTo>
                  <a:pt x="45" y="12"/>
                </a:lnTo>
                <a:lnTo>
                  <a:pt x="43" y="14"/>
                </a:lnTo>
                <a:lnTo>
                  <a:pt x="43" y="14"/>
                </a:lnTo>
                <a:lnTo>
                  <a:pt x="42" y="15"/>
                </a:lnTo>
                <a:lnTo>
                  <a:pt x="42" y="15"/>
                </a:lnTo>
                <a:lnTo>
                  <a:pt x="39" y="19"/>
                </a:lnTo>
                <a:lnTo>
                  <a:pt x="39" y="19"/>
                </a:lnTo>
                <a:close/>
                <a:moveTo>
                  <a:pt x="46" y="7"/>
                </a:moveTo>
                <a:lnTo>
                  <a:pt x="46" y="7"/>
                </a:lnTo>
                <a:lnTo>
                  <a:pt x="47" y="8"/>
                </a:lnTo>
                <a:lnTo>
                  <a:pt x="47" y="8"/>
                </a:lnTo>
                <a:lnTo>
                  <a:pt x="50" y="8"/>
                </a:lnTo>
                <a:lnTo>
                  <a:pt x="50" y="8"/>
                </a:lnTo>
                <a:lnTo>
                  <a:pt x="52" y="8"/>
                </a:lnTo>
                <a:lnTo>
                  <a:pt x="53" y="5"/>
                </a:lnTo>
                <a:lnTo>
                  <a:pt x="53" y="5"/>
                </a:lnTo>
                <a:lnTo>
                  <a:pt x="46" y="7"/>
                </a:lnTo>
                <a:lnTo>
                  <a:pt x="46" y="7"/>
                </a:lnTo>
                <a:close/>
                <a:moveTo>
                  <a:pt x="73" y="28"/>
                </a:moveTo>
                <a:lnTo>
                  <a:pt x="73" y="28"/>
                </a:lnTo>
                <a:lnTo>
                  <a:pt x="81" y="28"/>
                </a:lnTo>
                <a:lnTo>
                  <a:pt x="81" y="28"/>
                </a:lnTo>
                <a:lnTo>
                  <a:pt x="80" y="27"/>
                </a:lnTo>
                <a:lnTo>
                  <a:pt x="80" y="27"/>
                </a:lnTo>
                <a:lnTo>
                  <a:pt x="77" y="27"/>
                </a:lnTo>
                <a:lnTo>
                  <a:pt x="73" y="28"/>
                </a:lnTo>
                <a:lnTo>
                  <a:pt x="73" y="28"/>
                </a:lnTo>
                <a:close/>
                <a:moveTo>
                  <a:pt x="66" y="19"/>
                </a:moveTo>
                <a:lnTo>
                  <a:pt x="66" y="19"/>
                </a:lnTo>
                <a:lnTo>
                  <a:pt x="67" y="19"/>
                </a:lnTo>
                <a:lnTo>
                  <a:pt x="67" y="19"/>
                </a:lnTo>
                <a:lnTo>
                  <a:pt x="69" y="19"/>
                </a:lnTo>
                <a:lnTo>
                  <a:pt x="70" y="19"/>
                </a:lnTo>
                <a:lnTo>
                  <a:pt x="70" y="19"/>
                </a:lnTo>
                <a:lnTo>
                  <a:pt x="73" y="15"/>
                </a:lnTo>
                <a:lnTo>
                  <a:pt x="73" y="15"/>
                </a:lnTo>
                <a:lnTo>
                  <a:pt x="73" y="14"/>
                </a:lnTo>
                <a:lnTo>
                  <a:pt x="73" y="14"/>
                </a:lnTo>
                <a:lnTo>
                  <a:pt x="73" y="14"/>
                </a:lnTo>
                <a:lnTo>
                  <a:pt x="73" y="14"/>
                </a:lnTo>
                <a:lnTo>
                  <a:pt x="66" y="19"/>
                </a:lnTo>
                <a:lnTo>
                  <a:pt x="66" y="19"/>
                </a:lnTo>
                <a:close/>
                <a:moveTo>
                  <a:pt x="39" y="72"/>
                </a:moveTo>
                <a:lnTo>
                  <a:pt x="39" y="72"/>
                </a:lnTo>
                <a:lnTo>
                  <a:pt x="39" y="72"/>
                </a:lnTo>
                <a:lnTo>
                  <a:pt x="39" y="72"/>
                </a:lnTo>
                <a:lnTo>
                  <a:pt x="37" y="82"/>
                </a:lnTo>
                <a:lnTo>
                  <a:pt x="37" y="82"/>
                </a:lnTo>
                <a:lnTo>
                  <a:pt x="39" y="81"/>
                </a:lnTo>
                <a:lnTo>
                  <a:pt x="39" y="81"/>
                </a:lnTo>
                <a:lnTo>
                  <a:pt x="39" y="72"/>
                </a:lnTo>
                <a:lnTo>
                  <a:pt x="39" y="72"/>
                </a:lnTo>
                <a:lnTo>
                  <a:pt x="39" y="72"/>
                </a:lnTo>
                <a:lnTo>
                  <a:pt x="39" y="72"/>
                </a:lnTo>
                <a:close/>
                <a:moveTo>
                  <a:pt x="35" y="149"/>
                </a:moveTo>
                <a:lnTo>
                  <a:pt x="35" y="149"/>
                </a:lnTo>
                <a:lnTo>
                  <a:pt x="40" y="145"/>
                </a:lnTo>
                <a:lnTo>
                  <a:pt x="40" y="145"/>
                </a:lnTo>
                <a:lnTo>
                  <a:pt x="35" y="147"/>
                </a:lnTo>
                <a:lnTo>
                  <a:pt x="35" y="147"/>
                </a:lnTo>
                <a:lnTo>
                  <a:pt x="35" y="149"/>
                </a:lnTo>
                <a:lnTo>
                  <a:pt x="35" y="149"/>
                </a:lnTo>
                <a:close/>
                <a:moveTo>
                  <a:pt x="53" y="116"/>
                </a:moveTo>
                <a:lnTo>
                  <a:pt x="53" y="116"/>
                </a:lnTo>
                <a:lnTo>
                  <a:pt x="54" y="115"/>
                </a:lnTo>
                <a:lnTo>
                  <a:pt x="54" y="115"/>
                </a:lnTo>
                <a:lnTo>
                  <a:pt x="54" y="110"/>
                </a:lnTo>
                <a:lnTo>
                  <a:pt x="54" y="110"/>
                </a:lnTo>
                <a:lnTo>
                  <a:pt x="53" y="113"/>
                </a:lnTo>
                <a:lnTo>
                  <a:pt x="53" y="116"/>
                </a:lnTo>
                <a:lnTo>
                  <a:pt x="53" y="116"/>
                </a:lnTo>
                <a:close/>
                <a:moveTo>
                  <a:pt x="45" y="122"/>
                </a:moveTo>
                <a:lnTo>
                  <a:pt x="45" y="122"/>
                </a:lnTo>
                <a:lnTo>
                  <a:pt x="46" y="122"/>
                </a:lnTo>
                <a:lnTo>
                  <a:pt x="46" y="122"/>
                </a:lnTo>
                <a:lnTo>
                  <a:pt x="49" y="119"/>
                </a:lnTo>
                <a:lnTo>
                  <a:pt x="49" y="119"/>
                </a:lnTo>
                <a:lnTo>
                  <a:pt x="50" y="118"/>
                </a:lnTo>
                <a:lnTo>
                  <a:pt x="50" y="116"/>
                </a:lnTo>
                <a:lnTo>
                  <a:pt x="50" y="116"/>
                </a:lnTo>
                <a:lnTo>
                  <a:pt x="45" y="122"/>
                </a:lnTo>
                <a:lnTo>
                  <a:pt x="45" y="122"/>
                </a:lnTo>
                <a:close/>
                <a:moveTo>
                  <a:pt x="40" y="157"/>
                </a:moveTo>
                <a:lnTo>
                  <a:pt x="40" y="157"/>
                </a:lnTo>
                <a:lnTo>
                  <a:pt x="42" y="153"/>
                </a:lnTo>
                <a:lnTo>
                  <a:pt x="42" y="153"/>
                </a:lnTo>
                <a:lnTo>
                  <a:pt x="37" y="156"/>
                </a:lnTo>
                <a:lnTo>
                  <a:pt x="37" y="156"/>
                </a:lnTo>
                <a:lnTo>
                  <a:pt x="39" y="157"/>
                </a:lnTo>
                <a:lnTo>
                  <a:pt x="39" y="157"/>
                </a:lnTo>
                <a:lnTo>
                  <a:pt x="40" y="157"/>
                </a:lnTo>
                <a:lnTo>
                  <a:pt x="40" y="157"/>
                </a:lnTo>
                <a:close/>
                <a:moveTo>
                  <a:pt x="37" y="132"/>
                </a:moveTo>
                <a:lnTo>
                  <a:pt x="37" y="132"/>
                </a:lnTo>
                <a:lnTo>
                  <a:pt x="36" y="132"/>
                </a:lnTo>
                <a:lnTo>
                  <a:pt x="36" y="132"/>
                </a:lnTo>
                <a:lnTo>
                  <a:pt x="35" y="137"/>
                </a:lnTo>
                <a:lnTo>
                  <a:pt x="35" y="137"/>
                </a:lnTo>
                <a:lnTo>
                  <a:pt x="37" y="136"/>
                </a:lnTo>
                <a:lnTo>
                  <a:pt x="37" y="136"/>
                </a:lnTo>
                <a:lnTo>
                  <a:pt x="37" y="132"/>
                </a:lnTo>
                <a:lnTo>
                  <a:pt x="37" y="132"/>
                </a:lnTo>
                <a:close/>
                <a:moveTo>
                  <a:pt x="29" y="21"/>
                </a:moveTo>
                <a:lnTo>
                  <a:pt x="29" y="21"/>
                </a:lnTo>
                <a:lnTo>
                  <a:pt x="25" y="21"/>
                </a:lnTo>
                <a:lnTo>
                  <a:pt x="23" y="24"/>
                </a:lnTo>
                <a:lnTo>
                  <a:pt x="23" y="24"/>
                </a:lnTo>
                <a:lnTo>
                  <a:pt x="26" y="22"/>
                </a:lnTo>
                <a:lnTo>
                  <a:pt x="29" y="21"/>
                </a:lnTo>
                <a:lnTo>
                  <a:pt x="29" y="21"/>
                </a:lnTo>
                <a:close/>
                <a:moveTo>
                  <a:pt x="57" y="136"/>
                </a:moveTo>
                <a:lnTo>
                  <a:pt x="57" y="136"/>
                </a:lnTo>
                <a:lnTo>
                  <a:pt x="56" y="142"/>
                </a:lnTo>
                <a:lnTo>
                  <a:pt x="56" y="149"/>
                </a:lnTo>
                <a:lnTo>
                  <a:pt x="56" y="149"/>
                </a:lnTo>
                <a:lnTo>
                  <a:pt x="56" y="149"/>
                </a:lnTo>
                <a:lnTo>
                  <a:pt x="56" y="149"/>
                </a:lnTo>
                <a:lnTo>
                  <a:pt x="57" y="136"/>
                </a:lnTo>
                <a:lnTo>
                  <a:pt x="57" y="136"/>
                </a:lnTo>
                <a:close/>
                <a:moveTo>
                  <a:pt x="83" y="18"/>
                </a:moveTo>
                <a:lnTo>
                  <a:pt x="83" y="18"/>
                </a:lnTo>
                <a:lnTo>
                  <a:pt x="83" y="18"/>
                </a:lnTo>
                <a:lnTo>
                  <a:pt x="83" y="18"/>
                </a:lnTo>
                <a:lnTo>
                  <a:pt x="79" y="21"/>
                </a:lnTo>
                <a:lnTo>
                  <a:pt x="79" y="21"/>
                </a:lnTo>
                <a:lnTo>
                  <a:pt x="81" y="21"/>
                </a:lnTo>
                <a:lnTo>
                  <a:pt x="83" y="19"/>
                </a:lnTo>
                <a:lnTo>
                  <a:pt x="83" y="19"/>
                </a:lnTo>
                <a:lnTo>
                  <a:pt x="83" y="18"/>
                </a:lnTo>
                <a:lnTo>
                  <a:pt x="83" y="18"/>
                </a:lnTo>
                <a:close/>
                <a:moveTo>
                  <a:pt x="30" y="154"/>
                </a:moveTo>
                <a:lnTo>
                  <a:pt x="30" y="154"/>
                </a:lnTo>
                <a:lnTo>
                  <a:pt x="30" y="153"/>
                </a:lnTo>
                <a:lnTo>
                  <a:pt x="32" y="150"/>
                </a:lnTo>
                <a:lnTo>
                  <a:pt x="32" y="150"/>
                </a:lnTo>
                <a:lnTo>
                  <a:pt x="32" y="149"/>
                </a:lnTo>
                <a:lnTo>
                  <a:pt x="30" y="146"/>
                </a:lnTo>
                <a:lnTo>
                  <a:pt x="30" y="146"/>
                </a:lnTo>
                <a:lnTo>
                  <a:pt x="30" y="154"/>
                </a:lnTo>
                <a:lnTo>
                  <a:pt x="30" y="154"/>
                </a:lnTo>
                <a:close/>
                <a:moveTo>
                  <a:pt x="54" y="24"/>
                </a:moveTo>
                <a:lnTo>
                  <a:pt x="54" y="24"/>
                </a:lnTo>
                <a:lnTo>
                  <a:pt x="52" y="24"/>
                </a:lnTo>
                <a:lnTo>
                  <a:pt x="50" y="27"/>
                </a:lnTo>
                <a:lnTo>
                  <a:pt x="50" y="27"/>
                </a:lnTo>
                <a:lnTo>
                  <a:pt x="52" y="25"/>
                </a:lnTo>
                <a:lnTo>
                  <a:pt x="54" y="24"/>
                </a:lnTo>
                <a:lnTo>
                  <a:pt x="54" y="24"/>
                </a:lnTo>
                <a:close/>
                <a:moveTo>
                  <a:pt x="32" y="163"/>
                </a:moveTo>
                <a:lnTo>
                  <a:pt x="32" y="163"/>
                </a:lnTo>
                <a:lnTo>
                  <a:pt x="35" y="164"/>
                </a:lnTo>
                <a:lnTo>
                  <a:pt x="36" y="164"/>
                </a:lnTo>
                <a:lnTo>
                  <a:pt x="36" y="164"/>
                </a:lnTo>
                <a:lnTo>
                  <a:pt x="35" y="162"/>
                </a:lnTo>
                <a:lnTo>
                  <a:pt x="35" y="162"/>
                </a:lnTo>
                <a:lnTo>
                  <a:pt x="33" y="162"/>
                </a:lnTo>
                <a:lnTo>
                  <a:pt x="33" y="162"/>
                </a:lnTo>
                <a:lnTo>
                  <a:pt x="32" y="163"/>
                </a:lnTo>
                <a:lnTo>
                  <a:pt x="32" y="163"/>
                </a:lnTo>
                <a:close/>
                <a:moveTo>
                  <a:pt x="56" y="29"/>
                </a:moveTo>
                <a:lnTo>
                  <a:pt x="56" y="29"/>
                </a:lnTo>
                <a:lnTo>
                  <a:pt x="56" y="29"/>
                </a:lnTo>
                <a:lnTo>
                  <a:pt x="56" y="29"/>
                </a:lnTo>
                <a:lnTo>
                  <a:pt x="59" y="29"/>
                </a:lnTo>
                <a:lnTo>
                  <a:pt x="60" y="28"/>
                </a:lnTo>
                <a:lnTo>
                  <a:pt x="60" y="28"/>
                </a:lnTo>
                <a:lnTo>
                  <a:pt x="56" y="28"/>
                </a:lnTo>
                <a:lnTo>
                  <a:pt x="56" y="28"/>
                </a:lnTo>
                <a:lnTo>
                  <a:pt x="56" y="29"/>
                </a:lnTo>
                <a:lnTo>
                  <a:pt x="56" y="29"/>
                </a:lnTo>
                <a:close/>
                <a:moveTo>
                  <a:pt x="59" y="32"/>
                </a:moveTo>
                <a:lnTo>
                  <a:pt x="59" y="32"/>
                </a:lnTo>
                <a:lnTo>
                  <a:pt x="57" y="37"/>
                </a:lnTo>
                <a:lnTo>
                  <a:pt x="57" y="37"/>
                </a:lnTo>
                <a:lnTo>
                  <a:pt x="57" y="35"/>
                </a:lnTo>
                <a:lnTo>
                  <a:pt x="57" y="35"/>
                </a:lnTo>
                <a:lnTo>
                  <a:pt x="60" y="32"/>
                </a:lnTo>
                <a:lnTo>
                  <a:pt x="60" y="32"/>
                </a:lnTo>
                <a:lnTo>
                  <a:pt x="60" y="32"/>
                </a:lnTo>
                <a:lnTo>
                  <a:pt x="60" y="32"/>
                </a:lnTo>
                <a:lnTo>
                  <a:pt x="59" y="32"/>
                </a:lnTo>
                <a:lnTo>
                  <a:pt x="59" y="32"/>
                </a:lnTo>
                <a:close/>
                <a:moveTo>
                  <a:pt x="50" y="29"/>
                </a:moveTo>
                <a:lnTo>
                  <a:pt x="50" y="29"/>
                </a:lnTo>
                <a:lnTo>
                  <a:pt x="45" y="31"/>
                </a:lnTo>
                <a:lnTo>
                  <a:pt x="45" y="31"/>
                </a:lnTo>
                <a:lnTo>
                  <a:pt x="47" y="31"/>
                </a:lnTo>
                <a:lnTo>
                  <a:pt x="50" y="29"/>
                </a:lnTo>
                <a:lnTo>
                  <a:pt x="50" y="29"/>
                </a:lnTo>
                <a:close/>
                <a:moveTo>
                  <a:pt x="90" y="34"/>
                </a:moveTo>
                <a:lnTo>
                  <a:pt x="90" y="34"/>
                </a:lnTo>
                <a:lnTo>
                  <a:pt x="86" y="34"/>
                </a:lnTo>
                <a:lnTo>
                  <a:pt x="86" y="34"/>
                </a:lnTo>
                <a:lnTo>
                  <a:pt x="86" y="34"/>
                </a:lnTo>
                <a:lnTo>
                  <a:pt x="86" y="34"/>
                </a:lnTo>
                <a:lnTo>
                  <a:pt x="90" y="34"/>
                </a:lnTo>
                <a:lnTo>
                  <a:pt x="90" y="34"/>
                </a:lnTo>
                <a:lnTo>
                  <a:pt x="90" y="34"/>
                </a:lnTo>
                <a:lnTo>
                  <a:pt x="90" y="34"/>
                </a:lnTo>
                <a:lnTo>
                  <a:pt x="90" y="34"/>
                </a:lnTo>
                <a:close/>
                <a:moveTo>
                  <a:pt x="46" y="86"/>
                </a:moveTo>
                <a:lnTo>
                  <a:pt x="46" y="86"/>
                </a:lnTo>
                <a:lnTo>
                  <a:pt x="45" y="86"/>
                </a:lnTo>
                <a:lnTo>
                  <a:pt x="45" y="86"/>
                </a:lnTo>
                <a:lnTo>
                  <a:pt x="43" y="86"/>
                </a:lnTo>
                <a:lnTo>
                  <a:pt x="43" y="86"/>
                </a:lnTo>
                <a:lnTo>
                  <a:pt x="43" y="88"/>
                </a:lnTo>
                <a:lnTo>
                  <a:pt x="43" y="89"/>
                </a:lnTo>
                <a:lnTo>
                  <a:pt x="43" y="89"/>
                </a:lnTo>
                <a:lnTo>
                  <a:pt x="46" y="86"/>
                </a:lnTo>
                <a:lnTo>
                  <a:pt x="46" y="86"/>
                </a:lnTo>
                <a:close/>
                <a:moveTo>
                  <a:pt x="50" y="159"/>
                </a:moveTo>
                <a:lnTo>
                  <a:pt x="50" y="159"/>
                </a:lnTo>
                <a:lnTo>
                  <a:pt x="53" y="160"/>
                </a:lnTo>
                <a:lnTo>
                  <a:pt x="53" y="160"/>
                </a:lnTo>
                <a:lnTo>
                  <a:pt x="53" y="157"/>
                </a:lnTo>
                <a:lnTo>
                  <a:pt x="53" y="157"/>
                </a:lnTo>
                <a:lnTo>
                  <a:pt x="50" y="159"/>
                </a:lnTo>
                <a:lnTo>
                  <a:pt x="50" y="159"/>
                </a:lnTo>
                <a:close/>
                <a:moveTo>
                  <a:pt x="42" y="105"/>
                </a:moveTo>
                <a:lnTo>
                  <a:pt x="42" y="105"/>
                </a:lnTo>
                <a:lnTo>
                  <a:pt x="43" y="102"/>
                </a:lnTo>
                <a:lnTo>
                  <a:pt x="43" y="102"/>
                </a:lnTo>
                <a:lnTo>
                  <a:pt x="42" y="102"/>
                </a:lnTo>
                <a:lnTo>
                  <a:pt x="42" y="105"/>
                </a:lnTo>
                <a:lnTo>
                  <a:pt x="42" y="105"/>
                </a:lnTo>
                <a:close/>
                <a:moveTo>
                  <a:pt x="47" y="45"/>
                </a:moveTo>
                <a:lnTo>
                  <a:pt x="47" y="45"/>
                </a:lnTo>
                <a:lnTo>
                  <a:pt x="47" y="45"/>
                </a:lnTo>
                <a:lnTo>
                  <a:pt x="47" y="45"/>
                </a:lnTo>
                <a:lnTo>
                  <a:pt x="45" y="46"/>
                </a:lnTo>
                <a:lnTo>
                  <a:pt x="45" y="46"/>
                </a:lnTo>
                <a:lnTo>
                  <a:pt x="45" y="48"/>
                </a:lnTo>
                <a:lnTo>
                  <a:pt x="45" y="48"/>
                </a:lnTo>
                <a:lnTo>
                  <a:pt x="47" y="45"/>
                </a:lnTo>
                <a:lnTo>
                  <a:pt x="47" y="45"/>
                </a:lnTo>
                <a:close/>
                <a:moveTo>
                  <a:pt x="43" y="62"/>
                </a:moveTo>
                <a:lnTo>
                  <a:pt x="43" y="62"/>
                </a:lnTo>
                <a:lnTo>
                  <a:pt x="46" y="59"/>
                </a:lnTo>
                <a:lnTo>
                  <a:pt x="46" y="59"/>
                </a:lnTo>
                <a:lnTo>
                  <a:pt x="46" y="59"/>
                </a:lnTo>
                <a:lnTo>
                  <a:pt x="46" y="59"/>
                </a:lnTo>
                <a:lnTo>
                  <a:pt x="43" y="61"/>
                </a:lnTo>
                <a:lnTo>
                  <a:pt x="43" y="62"/>
                </a:lnTo>
                <a:lnTo>
                  <a:pt x="43" y="62"/>
                </a:lnTo>
                <a:close/>
                <a:moveTo>
                  <a:pt x="13" y="11"/>
                </a:moveTo>
                <a:lnTo>
                  <a:pt x="13" y="11"/>
                </a:lnTo>
                <a:lnTo>
                  <a:pt x="15" y="11"/>
                </a:lnTo>
                <a:lnTo>
                  <a:pt x="15" y="11"/>
                </a:lnTo>
                <a:lnTo>
                  <a:pt x="16" y="8"/>
                </a:lnTo>
                <a:lnTo>
                  <a:pt x="16" y="8"/>
                </a:lnTo>
                <a:lnTo>
                  <a:pt x="15" y="8"/>
                </a:lnTo>
                <a:lnTo>
                  <a:pt x="15" y="8"/>
                </a:lnTo>
                <a:lnTo>
                  <a:pt x="13" y="11"/>
                </a:lnTo>
                <a:lnTo>
                  <a:pt x="13" y="11"/>
                </a:lnTo>
                <a:close/>
                <a:moveTo>
                  <a:pt x="46" y="25"/>
                </a:moveTo>
                <a:lnTo>
                  <a:pt x="46" y="25"/>
                </a:lnTo>
                <a:lnTo>
                  <a:pt x="47" y="22"/>
                </a:lnTo>
                <a:lnTo>
                  <a:pt x="47" y="22"/>
                </a:lnTo>
                <a:lnTo>
                  <a:pt x="46" y="24"/>
                </a:lnTo>
                <a:lnTo>
                  <a:pt x="46" y="25"/>
                </a:lnTo>
                <a:lnTo>
                  <a:pt x="46" y="25"/>
                </a:lnTo>
                <a:close/>
                <a:moveTo>
                  <a:pt x="57" y="44"/>
                </a:moveTo>
                <a:lnTo>
                  <a:pt x="57" y="44"/>
                </a:lnTo>
                <a:lnTo>
                  <a:pt x="57" y="39"/>
                </a:lnTo>
                <a:lnTo>
                  <a:pt x="57" y="39"/>
                </a:lnTo>
                <a:lnTo>
                  <a:pt x="56" y="41"/>
                </a:lnTo>
                <a:lnTo>
                  <a:pt x="57" y="44"/>
                </a:lnTo>
                <a:lnTo>
                  <a:pt x="57" y="44"/>
                </a:lnTo>
                <a:close/>
                <a:moveTo>
                  <a:pt x="16" y="29"/>
                </a:moveTo>
                <a:lnTo>
                  <a:pt x="16" y="29"/>
                </a:lnTo>
                <a:lnTo>
                  <a:pt x="18" y="27"/>
                </a:lnTo>
                <a:lnTo>
                  <a:pt x="18" y="27"/>
                </a:lnTo>
                <a:lnTo>
                  <a:pt x="16" y="28"/>
                </a:lnTo>
                <a:lnTo>
                  <a:pt x="16" y="28"/>
                </a:lnTo>
                <a:lnTo>
                  <a:pt x="16" y="29"/>
                </a:lnTo>
                <a:lnTo>
                  <a:pt x="16" y="29"/>
                </a:lnTo>
                <a:close/>
                <a:moveTo>
                  <a:pt x="70" y="31"/>
                </a:moveTo>
                <a:lnTo>
                  <a:pt x="70" y="31"/>
                </a:lnTo>
                <a:lnTo>
                  <a:pt x="70" y="31"/>
                </a:lnTo>
                <a:lnTo>
                  <a:pt x="70" y="31"/>
                </a:lnTo>
                <a:lnTo>
                  <a:pt x="67" y="31"/>
                </a:lnTo>
                <a:lnTo>
                  <a:pt x="67" y="31"/>
                </a:lnTo>
                <a:lnTo>
                  <a:pt x="66" y="31"/>
                </a:lnTo>
                <a:lnTo>
                  <a:pt x="66" y="31"/>
                </a:lnTo>
                <a:lnTo>
                  <a:pt x="66" y="31"/>
                </a:lnTo>
                <a:lnTo>
                  <a:pt x="70" y="31"/>
                </a:lnTo>
                <a:lnTo>
                  <a:pt x="70" y="31"/>
                </a:lnTo>
                <a:close/>
                <a:moveTo>
                  <a:pt x="40" y="163"/>
                </a:moveTo>
                <a:lnTo>
                  <a:pt x="40" y="163"/>
                </a:lnTo>
                <a:lnTo>
                  <a:pt x="40" y="162"/>
                </a:lnTo>
                <a:lnTo>
                  <a:pt x="40" y="162"/>
                </a:lnTo>
                <a:lnTo>
                  <a:pt x="39" y="162"/>
                </a:lnTo>
                <a:lnTo>
                  <a:pt x="39" y="162"/>
                </a:lnTo>
                <a:lnTo>
                  <a:pt x="37" y="163"/>
                </a:lnTo>
                <a:lnTo>
                  <a:pt x="37" y="163"/>
                </a:lnTo>
                <a:lnTo>
                  <a:pt x="40" y="163"/>
                </a:lnTo>
                <a:lnTo>
                  <a:pt x="40" y="163"/>
                </a:lnTo>
                <a:close/>
                <a:moveTo>
                  <a:pt x="30" y="24"/>
                </a:moveTo>
                <a:lnTo>
                  <a:pt x="30" y="24"/>
                </a:lnTo>
                <a:lnTo>
                  <a:pt x="32" y="22"/>
                </a:lnTo>
                <a:lnTo>
                  <a:pt x="33" y="21"/>
                </a:lnTo>
                <a:lnTo>
                  <a:pt x="33" y="21"/>
                </a:lnTo>
                <a:lnTo>
                  <a:pt x="30" y="24"/>
                </a:lnTo>
                <a:lnTo>
                  <a:pt x="30" y="24"/>
                </a:lnTo>
                <a:close/>
                <a:moveTo>
                  <a:pt x="39" y="65"/>
                </a:moveTo>
                <a:lnTo>
                  <a:pt x="39" y="65"/>
                </a:lnTo>
                <a:lnTo>
                  <a:pt x="39" y="65"/>
                </a:lnTo>
                <a:lnTo>
                  <a:pt x="39" y="65"/>
                </a:lnTo>
                <a:lnTo>
                  <a:pt x="39" y="68"/>
                </a:lnTo>
                <a:lnTo>
                  <a:pt x="39" y="68"/>
                </a:lnTo>
                <a:lnTo>
                  <a:pt x="39" y="68"/>
                </a:lnTo>
                <a:lnTo>
                  <a:pt x="39" y="68"/>
                </a:lnTo>
                <a:lnTo>
                  <a:pt x="39" y="65"/>
                </a:lnTo>
                <a:lnTo>
                  <a:pt x="39" y="65"/>
                </a:lnTo>
                <a:close/>
                <a:moveTo>
                  <a:pt x="54" y="123"/>
                </a:moveTo>
                <a:lnTo>
                  <a:pt x="54" y="123"/>
                </a:lnTo>
                <a:lnTo>
                  <a:pt x="53" y="123"/>
                </a:lnTo>
                <a:lnTo>
                  <a:pt x="53" y="123"/>
                </a:lnTo>
                <a:lnTo>
                  <a:pt x="54" y="127"/>
                </a:lnTo>
                <a:lnTo>
                  <a:pt x="54" y="127"/>
                </a:lnTo>
                <a:lnTo>
                  <a:pt x="54" y="123"/>
                </a:lnTo>
                <a:lnTo>
                  <a:pt x="54" y="123"/>
                </a:lnTo>
                <a:close/>
                <a:moveTo>
                  <a:pt x="39" y="89"/>
                </a:moveTo>
                <a:lnTo>
                  <a:pt x="39" y="89"/>
                </a:lnTo>
                <a:lnTo>
                  <a:pt x="37" y="89"/>
                </a:lnTo>
                <a:lnTo>
                  <a:pt x="37" y="89"/>
                </a:lnTo>
                <a:lnTo>
                  <a:pt x="37" y="92"/>
                </a:lnTo>
                <a:lnTo>
                  <a:pt x="37" y="92"/>
                </a:lnTo>
                <a:lnTo>
                  <a:pt x="39" y="91"/>
                </a:lnTo>
                <a:lnTo>
                  <a:pt x="39" y="89"/>
                </a:lnTo>
                <a:lnTo>
                  <a:pt x="39" y="89"/>
                </a:lnTo>
                <a:close/>
                <a:moveTo>
                  <a:pt x="94" y="21"/>
                </a:moveTo>
                <a:lnTo>
                  <a:pt x="94" y="21"/>
                </a:lnTo>
                <a:lnTo>
                  <a:pt x="94" y="21"/>
                </a:lnTo>
                <a:lnTo>
                  <a:pt x="94" y="21"/>
                </a:lnTo>
                <a:lnTo>
                  <a:pt x="94" y="25"/>
                </a:lnTo>
                <a:lnTo>
                  <a:pt x="94" y="25"/>
                </a:lnTo>
                <a:lnTo>
                  <a:pt x="94" y="25"/>
                </a:lnTo>
                <a:lnTo>
                  <a:pt x="94" y="25"/>
                </a:lnTo>
                <a:lnTo>
                  <a:pt x="94" y="21"/>
                </a:lnTo>
                <a:lnTo>
                  <a:pt x="94" y="21"/>
                </a:lnTo>
                <a:close/>
                <a:moveTo>
                  <a:pt x="43" y="24"/>
                </a:moveTo>
                <a:lnTo>
                  <a:pt x="43" y="24"/>
                </a:lnTo>
                <a:lnTo>
                  <a:pt x="43" y="22"/>
                </a:lnTo>
                <a:lnTo>
                  <a:pt x="43" y="22"/>
                </a:lnTo>
                <a:lnTo>
                  <a:pt x="42" y="21"/>
                </a:lnTo>
                <a:lnTo>
                  <a:pt x="42" y="21"/>
                </a:lnTo>
                <a:lnTo>
                  <a:pt x="42" y="21"/>
                </a:lnTo>
                <a:lnTo>
                  <a:pt x="42" y="21"/>
                </a:lnTo>
                <a:lnTo>
                  <a:pt x="43" y="24"/>
                </a:lnTo>
                <a:lnTo>
                  <a:pt x="43" y="24"/>
                </a:lnTo>
                <a:close/>
                <a:moveTo>
                  <a:pt x="22" y="27"/>
                </a:moveTo>
                <a:lnTo>
                  <a:pt x="22" y="27"/>
                </a:lnTo>
                <a:lnTo>
                  <a:pt x="22" y="27"/>
                </a:lnTo>
                <a:lnTo>
                  <a:pt x="20" y="28"/>
                </a:lnTo>
                <a:lnTo>
                  <a:pt x="20" y="28"/>
                </a:lnTo>
                <a:lnTo>
                  <a:pt x="22" y="27"/>
                </a:lnTo>
                <a:lnTo>
                  <a:pt x="22" y="27"/>
                </a:lnTo>
                <a:close/>
                <a:moveTo>
                  <a:pt x="57" y="18"/>
                </a:moveTo>
                <a:lnTo>
                  <a:pt x="57" y="18"/>
                </a:lnTo>
                <a:lnTo>
                  <a:pt x="57" y="19"/>
                </a:lnTo>
                <a:lnTo>
                  <a:pt x="57" y="19"/>
                </a:lnTo>
                <a:lnTo>
                  <a:pt x="59" y="18"/>
                </a:lnTo>
                <a:lnTo>
                  <a:pt x="59" y="18"/>
                </a:lnTo>
                <a:lnTo>
                  <a:pt x="59" y="18"/>
                </a:lnTo>
                <a:lnTo>
                  <a:pt x="59" y="18"/>
                </a:lnTo>
                <a:lnTo>
                  <a:pt x="57" y="18"/>
                </a:lnTo>
                <a:lnTo>
                  <a:pt x="57"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8" name="Freeform 150"/>
          <p:cNvSpPr>
            <a:spLocks noEditPoints="1"/>
          </p:cNvSpPr>
          <p:nvPr/>
        </p:nvSpPr>
        <p:spPr bwMode="auto">
          <a:xfrm>
            <a:off x="5571189" y="2800930"/>
            <a:ext cx="84454" cy="294451"/>
          </a:xfrm>
          <a:custGeom>
            <a:avLst/>
            <a:gdLst>
              <a:gd name="T0" fmla="*/ 0 w 48"/>
              <a:gd name="T1" fmla="*/ 161 h 174"/>
              <a:gd name="T2" fmla="*/ 4 w 48"/>
              <a:gd name="T3" fmla="*/ 77 h 174"/>
              <a:gd name="T4" fmla="*/ 4 w 48"/>
              <a:gd name="T5" fmla="*/ 19 h 174"/>
              <a:gd name="T6" fmla="*/ 4 w 48"/>
              <a:gd name="T7" fmla="*/ 3 h 174"/>
              <a:gd name="T8" fmla="*/ 20 w 48"/>
              <a:gd name="T9" fmla="*/ 2 h 174"/>
              <a:gd name="T10" fmla="*/ 40 w 48"/>
              <a:gd name="T11" fmla="*/ 16 h 174"/>
              <a:gd name="T12" fmla="*/ 44 w 48"/>
              <a:gd name="T13" fmla="*/ 113 h 174"/>
              <a:gd name="T14" fmla="*/ 47 w 48"/>
              <a:gd name="T15" fmla="*/ 171 h 174"/>
              <a:gd name="T16" fmla="*/ 4 w 48"/>
              <a:gd name="T17" fmla="*/ 171 h 174"/>
              <a:gd name="T18" fmla="*/ 19 w 48"/>
              <a:gd name="T19" fmla="*/ 118 h 174"/>
              <a:gd name="T20" fmla="*/ 7 w 48"/>
              <a:gd name="T21" fmla="*/ 167 h 174"/>
              <a:gd name="T22" fmla="*/ 9 w 48"/>
              <a:gd name="T23" fmla="*/ 145 h 174"/>
              <a:gd name="T24" fmla="*/ 6 w 48"/>
              <a:gd name="T25" fmla="*/ 154 h 174"/>
              <a:gd name="T26" fmla="*/ 20 w 48"/>
              <a:gd name="T27" fmla="*/ 16 h 174"/>
              <a:gd name="T28" fmla="*/ 31 w 48"/>
              <a:gd name="T29" fmla="*/ 12 h 174"/>
              <a:gd name="T30" fmla="*/ 30 w 48"/>
              <a:gd name="T31" fmla="*/ 70 h 174"/>
              <a:gd name="T32" fmla="*/ 30 w 48"/>
              <a:gd name="T33" fmla="*/ 59 h 174"/>
              <a:gd name="T34" fmla="*/ 33 w 48"/>
              <a:gd name="T35" fmla="*/ 118 h 174"/>
              <a:gd name="T36" fmla="*/ 33 w 48"/>
              <a:gd name="T37" fmla="*/ 124 h 174"/>
              <a:gd name="T38" fmla="*/ 30 w 48"/>
              <a:gd name="T39" fmla="*/ 98 h 174"/>
              <a:gd name="T40" fmla="*/ 14 w 48"/>
              <a:gd name="T41" fmla="*/ 90 h 174"/>
              <a:gd name="T42" fmla="*/ 10 w 48"/>
              <a:gd name="T43" fmla="*/ 44 h 174"/>
              <a:gd name="T44" fmla="*/ 17 w 48"/>
              <a:gd name="T45" fmla="*/ 46 h 174"/>
              <a:gd name="T46" fmla="*/ 19 w 48"/>
              <a:gd name="T47" fmla="*/ 42 h 174"/>
              <a:gd name="T48" fmla="*/ 30 w 48"/>
              <a:gd name="T49" fmla="*/ 83 h 174"/>
              <a:gd name="T50" fmla="*/ 30 w 48"/>
              <a:gd name="T51" fmla="*/ 167 h 174"/>
              <a:gd name="T52" fmla="*/ 17 w 48"/>
              <a:gd name="T53" fmla="*/ 162 h 174"/>
              <a:gd name="T54" fmla="*/ 13 w 48"/>
              <a:gd name="T55" fmla="*/ 160 h 174"/>
              <a:gd name="T56" fmla="*/ 10 w 48"/>
              <a:gd name="T57" fmla="*/ 103 h 174"/>
              <a:gd name="T58" fmla="*/ 19 w 48"/>
              <a:gd name="T59" fmla="*/ 138 h 174"/>
              <a:gd name="T60" fmla="*/ 19 w 48"/>
              <a:gd name="T61" fmla="*/ 134 h 174"/>
              <a:gd name="T62" fmla="*/ 9 w 48"/>
              <a:gd name="T63" fmla="*/ 10 h 174"/>
              <a:gd name="T64" fmla="*/ 40 w 48"/>
              <a:gd name="T65" fmla="*/ 133 h 174"/>
              <a:gd name="T66" fmla="*/ 19 w 48"/>
              <a:gd name="T67" fmla="*/ 22 h 174"/>
              <a:gd name="T68" fmla="*/ 20 w 48"/>
              <a:gd name="T69" fmla="*/ 152 h 174"/>
              <a:gd name="T70" fmla="*/ 11 w 48"/>
              <a:gd name="T71" fmla="*/ 60 h 174"/>
              <a:gd name="T72" fmla="*/ 11 w 48"/>
              <a:gd name="T73" fmla="*/ 60 h 174"/>
              <a:gd name="T74" fmla="*/ 36 w 48"/>
              <a:gd name="T75" fmla="*/ 151 h 174"/>
              <a:gd name="T76" fmla="*/ 9 w 48"/>
              <a:gd name="T77" fmla="*/ 171 h 174"/>
              <a:gd name="T78" fmla="*/ 28 w 48"/>
              <a:gd name="T79" fmla="*/ 52 h 174"/>
              <a:gd name="T80" fmla="*/ 26 w 48"/>
              <a:gd name="T81" fmla="*/ 118 h 174"/>
              <a:gd name="T82" fmla="*/ 16 w 48"/>
              <a:gd name="T83" fmla="*/ 10 h 174"/>
              <a:gd name="T84" fmla="*/ 17 w 48"/>
              <a:gd name="T85" fmla="*/ 54 h 174"/>
              <a:gd name="T86" fmla="*/ 24 w 48"/>
              <a:gd name="T87" fmla="*/ 33 h 174"/>
              <a:gd name="T88" fmla="*/ 11 w 48"/>
              <a:gd name="T89" fmla="*/ 76 h 174"/>
              <a:gd name="T90" fmla="*/ 19 w 48"/>
              <a:gd name="T91" fmla="*/ 107 h 174"/>
              <a:gd name="T92" fmla="*/ 19 w 48"/>
              <a:gd name="T93" fmla="*/ 160 h 174"/>
              <a:gd name="T94" fmla="*/ 20 w 48"/>
              <a:gd name="T95" fmla="*/ 73 h 174"/>
              <a:gd name="T96" fmla="*/ 31 w 48"/>
              <a:gd name="T97" fmla="*/ 143 h 174"/>
              <a:gd name="T98" fmla="*/ 31 w 48"/>
              <a:gd name="T99" fmla="*/ 143 h 174"/>
              <a:gd name="T100" fmla="*/ 17 w 48"/>
              <a:gd name="T101" fmla="*/ 6 h 174"/>
              <a:gd name="T102" fmla="*/ 11 w 48"/>
              <a:gd name="T103" fmla="*/ 50 h 174"/>
              <a:gd name="T104" fmla="*/ 41 w 48"/>
              <a:gd name="T105" fmla="*/ 165 h 174"/>
              <a:gd name="T106" fmla="*/ 26 w 48"/>
              <a:gd name="T107" fmla="*/ 137 h 174"/>
              <a:gd name="T108" fmla="*/ 28 w 48"/>
              <a:gd name="T109" fmla="*/ 39 h 174"/>
              <a:gd name="T110" fmla="*/ 20 w 48"/>
              <a:gd name="T111" fmla="*/ 141 h 174"/>
              <a:gd name="T112" fmla="*/ 11 w 48"/>
              <a:gd name="T113" fmla="*/ 70 h 174"/>
              <a:gd name="T114" fmla="*/ 34 w 48"/>
              <a:gd name="T115" fmla="*/ 20 h 174"/>
              <a:gd name="T116" fmla="*/ 10 w 48"/>
              <a:gd name="T117" fmla="*/ 113 h 174"/>
              <a:gd name="T118" fmla="*/ 36 w 48"/>
              <a:gd name="T119" fmla="*/ 6 h 174"/>
              <a:gd name="T120" fmla="*/ 34 w 48"/>
              <a:gd name="T121" fmla="*/ 148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174">
                <a:moveTo>
                  <a:pt x="4" y="170"/>
                </a:moveTo>
                <a:lnTo>
                  <a:pt x="4" y="170"/>
                </a:lnTo>
                <a:lnTo>
                  <a:pt x="3" y="170"/>
                </a:lnTo>
                <a:lnTo>
                  <a:pt x="3" y="170"/>
                </a:lnTo>
                <a:lnTo>
                  <a:pt x="1" y="170"/>
                </a:lnTo>
                <a:lnTo>
                  <a:pt x="0" y="167"/>
                </a:lnTo>
                <a:lnTo>
                  <a:pt x="0" y="167"/>
                </a:lnTo>
                <a:lnTo>
                  <a:pt x="0" y="167"/>
                </a:lnTo>
                <a:lnTo>
                  <a:pt x="0" y="167"/>
                </a:lnTo>
                <a:lnTo>
                  <a:pt x="0" y="164"/>
                </a:lnTo>
                <a:lnTo>
                  <a:pt x="0" y="161"/>
                </a:lnTo>
                <a:lnTo>
                  <a:pt x="0" y="161"/>
                </a:lnTo>
                <a:lnTo>
                  <a:pt x="1" y="143"/>
                </a:lnTo>
                <a:lnTo>
                  <a:pt x="1" y="143"/>
                </a:lnTo>
                <a:lnTo>
                  <a:pt x="3" y="124"/>
                </a:lnTo>
                <a:lnTo>
                  <a:pt x="3" y="124"/>
                </a:lnTo>
                <a:lnTo>
                  <a:pt x="4" y="89"/>
                </a:lnTo>
                <a:lnTo>
                  <a:pt x="4" y="89"/>
                </a:lnTo>
                <a:lnTo>
                  <a:pt x="4" y="81"/>
                </a:lnTo>
                <a:lnTo>
                  <a:pt x="4" y="81"/>
                </a:lnTo>
                <a:lnTo>
                  <a:pt x="4" y="77"/>
                </a:lnTo>
                <a:lnTo>
                  <a:pt x="4" y="77"/>
                </a:lnTo>
                <a:lnTo>
                  <a:pt x="4" y="76"/>
                </a:lnTo>
                <a:lnTo>
                  <a:pt x="4" y="76"/>
                </a:lnTo>
                <a:lnTo>
                  <a:pt x="3" y="74"/>
                </a:lnTo>
                <a:lnTo>
                  <a:pt x="4" y="73"/>
                </a:lnTo>
                <a:lnTo>
                  <a:pt x="4" y="73"/>
                </a:lnTo>
                <a:lnTo>
                  <a:pt x="4" y="70"/>
                </a:lnTo>
                <a:lnTo>
                  <a:pt x="4" y="70"/>
                </a:lnTo>
                <a:lnTo>
                  <a:pt x="4" y="50"/>
                </a:lnTo>
                <a:lnTo>
                  <a:pt x="4" y="50"/>
                </a:lnTo>
                <a:lnTo>
                  <a:pt x="4" y="19"/>
                </a:lnTo>
                <a:lnTo>
                  <a:pt x="4" y="19"/>
                </a:lnTo>
                <a:lnTo>
                  <a:pt x="3" y="16"/>
                </a:lnTo>
                <a:lnTo>
                  <a:pt x="1" y="12"/>
                </a:lnTo>
                <a:lnTo>
                  <a:pt x="1" y="12"/>
                </a:lnTo>
                <a:lnTo>
                  <a:pt x="1" y="12"/>
                </a:lnTo>
                <a:lnTo>
                  <a:pt x="1" y="12"/>
                </a:lnTo>
                <a:lnTo>
                  <a:pt x="0" y="9"/>
                </a:lnTo>
                <a:lnTo>
                  <a:pt x="0" y="9"/>
                </a:lnTo>
                <a:lnTo>
                  <a:pt x="1" y="8"/>
                </a:lnTo>
                <a:lnTo>
                  <a:pt x="1" y="8"/>
                </a:lnTo>
                <a:lnTo>
                  <a:pt x="4" y="3"/>
                </a:lnTo>
                <a:lnTo>
                  <a:pt x="4" y="3"/>
                </a:lnTo>
                <a:lnTo>
                  <a:pt x="4" y="3"/>
                </a:lnTo>
                <a:lnTo>
                  <a:pt x="6" y="3"/>
                </a:lnTo>
                <a:lnTo>
                  <a:pt x="6" y="3"/>
                </a:lnTo>
                <a:lnTo>
                  <a:pt x="7" y="3"/>
                </a:lnTo>
                <a:lnTo>
                  <a:pt x="7" y="3"/>
                </a:lnTo>
                <a:lnTo>
                  <a:pt x="10" y="2"/>
                </a:lnTo>
                <a:lnTo>
                  <a:pt x="10" y="2"/>
                </a:lnTo>
                <a:lnTo>
                  <a:pt x="11" y="2"/>
                </a:lnTo>
                <a:lnTo>
                  <a:pt x="11" y="2"/>
                </a:lnTo>
                <a:lnTo>
                  <a:pt x="20" y="2"/>
                </a:lnTo>
                <a:lnTo>
                  <a:pt x="20" y="2"/>
                </a:lnTo>
                <a:lnTo>
                  <a:pt x="27" y="0"/>
                </a:lnTo>
                <a:lnTo>
                  <a:pt x="27" y="0"/>
                </a:lnTo>
                <a:lnTo>
                  <a:pt x="31" y="0"/>
                </a:lnTo>
                <a:lnTo>
                  <a:pt x="34" y="0"/>
                </a:lnTo>
                <a:lnTo>
                  <a:pt x="34" y="0"/>
                </a:lnTo>
                <a:lnTo>
                  <a:pt x="36" y="0"/>
                </a:lnTo>
                <a:lnTo>
                  <a:pt x="36" y="0"/>
                </a:lnTo>
                <a:lnTo>
                  <a:pt x="40" y="2"/>
                </a:lnTo>
                <a:lnTo>
                  <a:pt x="41" y="6"/>
                </a:lnTo>
                <a:lnTo>
                  <a:pt x="41" y="6"/>
                </a:lnTo>
                <a:lnTo>
                  <a:pt x="40" y="16"/>
                </a:lnTo>
                <a:lnTo>
                  <a:pt x="40" y="16"/>
                </a:lnTo>
                <a:lnTo>
                  <a:pt x="38" y="37"/>
                </a:lnTo>
                <a:lnTo>
                  <a:pt x="38" y="37"/>
                </a:lnTo>
                <a:lnTo>
                  <a:pt x="38" y="52"/>
                </a:lnTo>
                <a:lnTo>
                  <a:pt x="38" y="52"/>
                </a:lnTo>
                <a:lnTo>
                  <a:pt x="38" y="63"/>
                </a:lnTo>
                <a:lnTo>
                  <a:pt x="40" y="73"/>
                </a:lnTo>
                <a:lnTo>
                  <a:pt x="40" y="73"/>
                </a:lnTo>
                <a:lnTo>
                  <a:pt x="44" y="97"/>
                </a:lnTo>
                <a:lnTo>
                  <a:pt x="44" y="97"/>
                </a:lnTo>
                <a:lnTo>
                  <a:pt x="44" y="113"/>
                </a:lnTo>
                <a:lnTo>
                  <a:pt x="44" y="113"/>
                </a:lnTo>
                <a:lnTo>
                  <a:pt x="46" y="137"/>
                </a:lnTo>
                <a:lnTo>
                  <a:pt x="46" y="137"/>
                </a:lnTo>
                <a:lnTo>
                  <a:pt x="46" y="147"/>
                </a:lnTo>
                <a:lnTo>
                  <a:pt x="47" y="157"/>
                </a:lnTo>
                <a:lnTo>
                  <a:pt x="47" y="157"/>
                </a:lnTo>
                <a:lnTo>
                  <a:pt x="48" y="164"/>
                </a:lnTo>
                <a:lnTo>
                  <a:pt x="48" y="164"/>
                </a:lnTo>
                <a:lnTo>
                  <a:pt x="48" y="170"/>
                </a:lnTo>
                <a:lnTo>
                  <a:pt x="48" y="170"/>
                </a:lnTo>
                <a:lnTo>
                  <a:pt x="47" y="171"/>
                </a:lnTo>
                <a:lnTo>
                  <a:pt x="44" y="172"/>
                </a:lnTo>
                <a:lnTo>
                  <a:pt x="44" y="172"/>
                </a:lnTo>
                <a:lnTo>
                  <a:pt x="14" y="174"/>
                </a:lnTo>
                <a:lnTo>
                  <a:pt x="14" y="174"/>
                </a:lnTo>
                <a:lnTo>
                  <a:pt x="6" y="174"/>
                </a:lnTo>
                <a:lnTo>
                  <a:pt x="6" y="174"/>
                </a:lnTo>
                <a:lnTo>
                  <a:pt x="4" y="174"/>
                </a:lnTo>
                <a:lnTo>
                  <a:pt x="4" y="174"/>
                </a:lnTo>
                <a:lnTo>
                  <a:pt x="4" y="172"/>
                </a:lnTo>
                <a:lnTo>
                  <a:pt x="4" y="171"/>
                </a:lnTo>
                <a:lnTo>
                  <a:pt x="4" y="171"/>
                </a:lnTo>
                <a:lnTo>
                  <a:pt x="4" y="170"/>
                </a:lnTo>
                <a:lnTo>
                  <a:pt x="4" y="170"/>
                </a:lnTo>
                <a:close/>
                <a:moveTo>
                  <a:pt x="33" y="103"/>
                </a:moveTo>
                <a:lnTo>
                  <a:pt x="33" y="103"/>
                </a:lnTo>
                <a:lnTo>
                  <a:pt x="31" y="103"/>
                </a:lnTo>
                <a:lnTo>
                  <a:pt x="31" y="103"/>
                </a:lnTo>
                <a:lnTo>
                  <a:pt x="19" y="113"/>
                </a:lnTo>
                <a:lnTo>
                  <a:pt x="19" y="113"/>
                </a:lnTo>
                <a:lnTo>
                  <a:pt x="19" y="114"/>
                </a:lnTo>
                <a:lnTo>
                  <a:pt x="19" y="114"/>
                </a:lnTo>
                <a:lnTo>
                  <a:pt x="19" y="118"/>
                </a:lnTo>
                <a:lnTo>
                  <a:pt x="19" y="118"/>
                </a:lnTo>
                <a:lnTo>
                  <a:pt x="31" y="113"/>
                </a:lnTo>
                <a:lnTo>
                  <a:pt x="31" y="113"/>
                </a:lnTo>
                <a:lnTo>
                  <a:pt x="33" y="111"/>
                </a:lnTo>
                <a:lnTo>
                  <a:pt x="33" y="111"/>
                </a:lnTo>
                <a:lnTo>
                  <a:pt x="33" y="106"/>
                </a:lnTo>
                <a:lnTo>
                  <a:pt x="33" y="106"/>
                </a:lnTo>
                <a:lnTo>
                  <a:pt x="33" y="103"/>
                </a:lnTo>
                <a:lnTo>
                  <a:pt x="33" y="103"/>
                </a:lnTo>
                <a:close/>
                <a:moveTo>
                  <a:pt x="7" y="167"/>
                </a:moveTo>
                <a:lnTo>
                  <a:pt x="7" y="167"/>
                </a:lnTo>
                <a:lnTo>
                  <a:pt x="9" y="164"/>
                </a:lnTo>
                <a:lnTo>
                  <a:pt x="9" y="161"/>
                </a:lnTo>
                <a:lnTo>
                  <a:pt x="9" y="161"/>
                </a:lnTo>
                <a:lnTo>
                  <a:pt x="9" y="160"/>
                </a:lnTo>
                <a:lnTo>
                  <a:pt x="9" y="160"/>
                </a:lnTo>
                <a:lnTo>
                  <a:pt x="7" y="158"/>
                </a:lnTo>
                <a:lnTo>
                  <a:pt x="9" y="157"/>
                </a:lnTo>
                <a:lnTo>
                  <a:pt x="9" y="157"/>
                </a:lnTo>
                <a:lnTo>
                  <a:pt x="10" y="154"/>
                </a:lnTo>
                <a:lnTo>
                  <a:pt x="10" y="154"/>
                </a:lnTo>
                <a:lnTo>
                  <a:pt x="9" y="145"/>
                </a:lnTo>
                <a:lnTo>
                  <a:pt x="9" y="145"/>
                </a:lnTo>
                <a:lnTo>
                  <a:pt x="9" y="125"/>
                </a:lnTo>
                <a:lnTo>
                  <a:pt x="9" y="125"/>
                </a:lnTo>
                <a:lnTo>
                  <a:pt x="7" y="124"/>
                </a:lnTo>
                <a:lnTo>
                  <a:pt x="7" y="124"/>
                </a:lnTo>
                <a:lnTo>
                  <a:pt x="7" y="125"/>
                </a:lnTo>
                <a:lnTo>
                  <a:pt x="7" y="125"/>
                </a:lnTo>
                <a:lnTo>
                  <a:pt x="6" y="143"/>
                </a:lnTo>
                <a:lnTo>
                  <a:pt x="6" y="143"/>
                </a:lnTo>
                <a:lnTo>
                  <a:pt x="6" y="154"/>
                </a:lnTo>
                <a:lnTo>
                  <a:pt x="6" y="154"/>
                </a:lnTo>
                <a:lnTo>
                  <a:pt x="4" y="165"/>
                </a:lnTo>
                <a:lnTo>
                  <a:pt x="4" y="165"/>
                </a:lnTo>
                <a:lnTo>
                  <a:pt x="7" y="167"/>
                </a:lnTo>
                <a:lnTo>
                  <a:pt x="7" y="167"/>
                </a:lnTo>
                <a:close/>
                <a:moveTo>
                  <a:pt x="24" y="12"/>
                </a:moveTo>
                <a:lnTo>
                  <a:pt x="24" y="12"/>
                </a:lnTo>
                <a:lnTo>
                  <a:pt x="24" y="15"/>
                </a:lnTo>
                <a:lnTo>
                  <a:pt x="23" y="16"/>
                </a:lnTo>
                <a:lnTo>
                  <a:pt x="23" y="16"/>
                </a:lnTo>
                <a:lnTo>
                  <a:pt x="21" y="16"/>
                </a:lnTo>
                <a:lnTo>
                  <a:pt x="20" y="16"/>
                </a:lnTo>
                <a:lnTo>
                  <a:pt x="20" y="16"/>
                </a:lnTo>
                <a:lnTo>
                  <a:pt x="19" y="16"/>
                </a:lnTo>
                <a:lnTo>
                  <a:pt x="19" y="16"/>
                </a:lnTo>
                <a:lnTo>
                  <a:pt x="19" y="16"/>
                </a:lnTo>
                <a:lnTo>
                  <a:pt x="19" y="19"/>
                </a:lnTo>
                <a:lnTo>
                  <a:pt x="19" y="19"/>
                </a:lnTo>
                <a:lnTo>
                  <a:pt x="30" y="16"/>
                </a:lnTo>
                <a:lnTo>
                  <a:pt x="30" y="16"/>
                </a:lnTo>
                <a:lnTo>
                  <a:pt x="30" y="13"/>
                </a:lnTo>
                <a:lnTo>
                  <a:pt x="30" y="12"/>
                </a:lnTo>
                <a:lnTo>
                  <a:pt x="31" y="12"/>
                </a:lnTo>
                <a:lnTo>
                  <a:pt x="31" y="12"/>
                </a:lnTo>
                <a:lnTo>
                  <a:pt x="31" y="8"/>
                </a:lnTo>
                <a:lnTo>
                  <a:pt x="31" y="8"/>
                </a:lnTo>
                <a:lnTo>
                  <a:pt x="30" y="8"/>
                </a:lnTo>
                <a:lnTo>
                  <a:pt x="30" y="8"/>
                </a:lnTo>
                <a:lnTo>
                  <a:pt x="28" y="9"/>
                </a:lnTo>
                <a:lnTo>
                  <a:pt x="27" y="10"/>
                </a:lnTo>
                <a:lnTo>
                  <a:pt x="27" y="10"/>
                </a:lnTo>
                <a:lnTo>
                  <a:pt x="24" y="12"/>
                </a:lnTo>
                <a:lnTo>
                  <a:pt x="24" y="12"/>
                </a:lnTo>
                <a:close/>
                <a:moveTo>
                  <a:pt x="30" y="70"/>
                </a:moveTo>
                <a:lnTo>
                  <a:pt x="30" y="70"/>
                </a:lnTo>
                <a:lnTo>
                  <a:pt x="14" y="81"/>
                </a:lnTo>
                <a:lnTo>
                  <a:pt x="14" y="81"/>
                </a:lnTo>
                <a:lnTo>
                  <a:pt x="14" y="81"/>
                </a:lnTo>
                <a:lnTo>
                  <a:pt x="14" y="81"/>
                </a:lnTo>
                <a:lnTo>
                  <a:pt x="30" y="76"/>
                </a:lnTo>
                <a:lnTo>
                  <a:pt x="30" y="76"/>
                </a:lnTo>
                <a:lnTo>
                  <a:pt x="30" y="70"/>
                </a:lnTo>
                <a:lnTo>
                  <a:pt x="30" y="70"/>
                </a:lnTo>
                <a:close/>
                <a:moveTo>
                  <a:pt x="30" y="59"/>
                </a:moveTo>
                <a:lnTo>
                  <a:pt x="30" y="59"/>
                </a:lnTo>
                <a:lnTo>
                  <a:pt x="23" y="63"/>
                </a:lnTo>
                <a:lnTo>
                  <a:pt x="23" y="63"/>
                </a:lnTo>
                <a:lnTo>
                  <a:pt x="23" y="63"/>
                </a:lnTo>
                <a:lnTo>
                  <a:pt x="23" y="63"/>
                </a:lnTo>
                <a:lnTo>
                  <a:pt x="20" y="69"/>
                </a:lnTo>
                <a:lnTo>
                  <a:pt x="20" y="69"/>
                </a:lnTo>
                <a:lnTo>
                  <a:pt x="30" y="66"/>
                </a:lnTo>
                <a:lnTo>
                  <a:pt x="30" y="66"/>
                </a:lnTo>
                <a:lnTo>
                  <a:pt x="30" y="59"/>
                </a:lnTo>
                <a:lnTo>
                  <a:pt x="30" y="59"/>
                </a:lnTo>
                <a:close/>
                <a:moveTo>
                  <a:pt x="33" y="118"/>
                </a:moveTo>
                <a:lnTo>
                  <a:pt x="33" y="118"/>
                </a:lnTo>
                <a:lnTo>
                  <a:pt x="19" y="130"/>
                </a:lnTo>
                <a:lnTo>
                  <a:pt x="19" y="130"/>
                </a:lnTo>
                <a:lnTo>
                  <a:pt x="19" y="130"/>
                </a:lnTo>
                <a:lnTo>
                  <a:pt x="19" y="130"/>
                </a:lnTo>
                <a:lnTo>
                  <a:pt x="19" y="130"/>
                </a:lnTo>
                <a:lnTo>
                  <a:pt x="19" y="130"/>
                </a:lnTo>
                <a:lnTo>
                  <a:pt x="31" y="124"/>
                </a:lnTo>
                <a:lnTo>
                  <a:pt x="31" y="124"/>
                </a:lnTo>
                <a:lnTo>
                  <a:pt x="33" y="124"/>
                </a:lnTo>
                <a:lnTo>
                  <a:pt x="33" y="124"/>
                </a:lnTo>
                <a:lnTo>
                  <a:pt x="33" y="118"/>
                </a:lnTo>
                <a:lnTo>
                  <a:pt x="33" y="118"/>
                </a:lnTo>
                <a:close/>
                <a:moveTo>
                  <a:pt x="30" y="93"/>
                </a:moveTo>
                <a:lnTo>
                  <a:pt x="30" y="93"/>
                </a:lnTo>
                <a:lnTo>
                  <a:pt x="19" y="100"/>
                </a:lnTo>
                <a:lnTo>
                  <a:pt x="19" y="100"/>
                </a:lnTo>
                <a:lnTo>
                  <a:pt x="19" y="101"/>
                </a:lnTo>
                <a:lnTo>
                  <a:pt x="19" y="101"/>
                </a:lnTo>
                <a:lnTo>
                  <a:pt x="19" y="103"/>
                </a:lnTo>
                <a:lnTo>
                  <a:pt x="19" y="103"/>
                </a:lnTo>
                <a:lnTo>
                  <a:pt x="30" y="98"/>
                </a:lnTo>
                <a:lnTo>
                  <a:pt x="30" y="98"/>
                </a:lnTo>
                <a:lnTo>
                  <a:pt x="30" y="93"/>
                </a:lnTo>
                <a:lnTo>
                  <a:pt x="30" y="93"/>
                </a:lnTo>
                <a:close/>
                <a:moveTo>
                  <a:pt x="28" y="80"/>
                </a:moveTo>
                <a:lnTo>
                  <a:pt x="28" y="80"/>
                </a:lnTo>
                <a:lnTo>
                  <a:pt x="28" y="80"/>
                </a:lnTo>
                <a:lnTo>
                  <a:pt x="28" y="80"/>
                </a:lnTo>
                <a:lnTo>
                  <a:pt x="14" y="84"/>
                </a:lnTo>
                <a:lnTo>
                  <a:pt x="14" y="84"/>
                </a:lnTo>
                <a:lnTo>
                  <a:pt x="14" y="90"/>
                </a:lnTo>
                <a:lnTo>
                  <a:pt x="14" y="90"/>
                </a:lnTo>
                <a:lnTo>
                  <a:pt x="17" y="89"/>
                </a:lnTo>
                <a:lnTo>
                  <a:pt x="19" y="87"/>
                </a:lnTo>
                <a:lnTo>
                  <a:pt x="19" y="87"/>
                </a:lnTo>
                <a:lnTo>
                  <a:pt x="24" y="84"/>
                </a:lnTo>
                <a:lnTo>
                  <a:pt x="24" y="84"/>
                </a:lnTo>
                <a:lnTo>
                  <a:pt x="28" y="80"/>
                </a:lnTo>
                <a:lnTo>
                  <a:pt x="28" y="80"/>
                </a:lnTo>
                <a:close/>
                <a:moveTo>
                  <a:pt x="11" y="22"/>
                </a:moveTo>
                <a:lnTo>
                  <a:pt x="11" y="22"/>
                </a:lnTo>
                <a:lnTo>
                  <a:pt x="10" y="44"/>
                </a:lnTo>
                <a:lnTo>
                  <a:pt x="10" y="44"/>
                </a:lnTo>
                <a:lnTo>
                  <a:pt x="11" y="43"/>
                </a:lnTo>
                <a:lnTo>
                  <a:pt x="13" y="42"/>
                </a:lnTo>
                <a:lnTo>
                  <a:pt x="13" y="42"/>
                </a:lnTo>
                <a:lnTo>
                  <a:pt x="13" y="23"/>
                </a:lnTo>
                <a:lnTo>
                  <a:pt x="13" y="23"/>
                </a:lnTo>
                <a:lnTo>
                  <a:pt x="13" y="22"/>
                </a:lnTo>
                <a:lnTo>
                  <a:pt x="13" y="22"/>
                </a:lnTo>
                <a:lnTo>
                  <a:pt x="11" y="22"/>
                </a:lnTo>
                <a:lnTo>
                  <a:pt x="11" y="22"/>
                </a:lnTo>
                <a:close/>
                <a:moveTo>
                  <a:pt x="17" y="46"/>
                </a:moveTo>
                <a:lnTo>
                  <a:pt x="17" y="46"/>
                </a:lnTo>
                <a:lnTo>
                  <a:pt x="20" y="44"/>
                </a:lnTo>
                <a:lnTo>
                  <a:pt x="20" y="44"/>
                </a:lnTo>
                <a:lnTo>
                  <a:pt x="24" y="44"/>
                </a:lnTo>
                <a:lnTo>
                  <a:pt x="24" y="44"/>
                </a:lnTo>
                <a:lnTo>
                  <a:pt x="24" y="40"/>
                </a:lnTo>
                <a:lnTo>
                  <a:pt x="24" y="40"/>
                </a:lnTo>
                <a:lnTo>
                  <a:pt x="26" y="36"/>
                </a:lnTo>
                <a:lnTo>
                  <a:pt x="26" y="36"/>
                </a:lnTo>
                <a:lnTo>
                  <a:pt x="26" y="36"/>
                </a:lnTo>
                <a:lnTo>
                  <a:pt x="26" y="36"/>
                </a:lnTo>
                <a:lnTo>
                  <a:pt x="19" y="42"/>
                </a:lnTo>
                <a:lnTo>
                  <a:pt x="19" y="42"/>
                </a:lnTo>
                <a:lnTo>
                  <a:pt x="17" y="43"/>
                </a:lnTo>
                <a:lnTo>
                  <a:pt x="17" y="43"/>
                </a:lnTo>
                <a:lnTo>
                  <a:pt x="17" y="46"/>
                </a:lnTo>
                <a:lnTo>
                  <a:pt x="17" y="46"/>
                </a:lnTo>
                <a:close/>
                <a:moveTo>
                  <a:pt x="17" y="93"/>
                </a:moveTo>
                <a:lnTo>
                  <a:pt x="17" y="93"/>
                </a:lnTo>
                <a:lnTo>
                  <a:pt x="24" y="91"/>
                </a:lnTo>
                <a:lnTo>
                  <a:pt x="30" y="89"/>
                </a:lnTo>
                <a:lnTo>
                  <a:pt x="30" y="89"/>
                </a:lnTo>
                <a:lnTo>
                  <a:pt x="30" y="83"/>
                </a:lnTo>
                <a:lnTo>
                  <a:pt x="30" y="83"/>
                </a:lnTo>
                <a:lnTo>
                  <a:pt x="23" y="89"/>
                </a:lnTo>
                <a:lnTo>
                  <a:pt x="17" y="93"/>
                </a:lnTo>
                <a:lnTo>
                  <a:pt x="17" y="93"/>
                </a:lnTo>
                <a:close/>
                <a:moveTo>
                  <a:pt x="13" y="160"/>
                </a:moveTo>
                <a:lnTo>
                  <a:pt x="13" y="160"/>
                </a:lnTo>
                <a:lnTo>
                  <a:pt x="13" y="160"/>
                </a:lnTo>
                <a:lnTo>
                  <a:pt x="13" y="160"/>
                </a:lnTo>
                <a:lnTo>
                  <a:pt x="11" y="167"/>
                </a:lnTo>
                <a:lnTo>
                  <a:pt x="11" y="167"/>
                </a:lnTo>
                <a:lnTo>
                  <a:pt x="30" y="167"/>
                </a:lnTo>
                <a:lnTo>
                  <a:pt x="30" y="167"/>
                </a:lnTo>
                <a:lnTo>
                  <a:pt x="28" y="164"/>
                </a:lnTo>
                <a:lnTo>
                  <a:pt x="28" y="164"/>
                </a:lnTo>
                <a:lnTo>
                  <a:pt x="27" y="164"/>
                </a:lnTo>
                <a:lnTo>
                  <a:pt x="27" y="164"/>
                </a:lnTo>
                <a:lnTo>
                  <a:pt x="21" y="165"/>
                </a:lnTo>
                <a:lnTo>
                  <a:pt x="21" y="165"/>
                </a:lnTo>
                <a:lnTo>
                  <a:pt x="19" y="165"/>
                </a:lnTo>
                <a:lnTo>
                  <a:pt x="17" y="162"/>
                </a:lnTo>
                <a:lnTo>
                  <a:pt x="17" y="162"/>
                </a:lnTo>
                <a:lnTo>
                  <a:pt x="17" y="162"/>
                </a:lnTo>
                <a:lnTo>
                  <a:pt x="16" y="162"/>
                </a:lnTo>
                <a:lnTo>
                  <a:pt x="16" y="162"/>
                </a:lnTo>
                <a:lnTo>
                  <a:pt x="16" y="165"/>
                </a:lnTo>
                <a:lnTo>
                  <a:pt x="16" y="165"/>
                </a:lnTo>
                <a:lnTo>
                  <a:pt x="14" y="165"/>
                </a:lnTo>
                <a:lnTo>
                  <a:pt x="14" y="165"/>
                </a:lnTo>
                <a:lnTo>
                  <a:pt x="13" y="165"/>
                </a:lnTo>
                <a:lnTo>
                  <a:pt x="13" y="165"/>
                </a:lnTo>
                <a:lnTo>
                  <a:pt x="13" y="162"/>
                </a:lnTo>
                <a:lnTo>
                  <a:pt x="13" y="162"/>
                </a:lnTo>
                <a:lnTo>
                  <a:pt x="13" y="160"/>
                </a:lnTo>
                <a:lnTo>
                  <a:pt x="13" y="160"/>
                </a:lnTo>
                <a:close/>
                <a:moveTo>
                  <a:pt x="28" y="23"/>
                </a:moveTo>
                <a:lnTo>
                  <a:pt x="28" y="23"/>
                </a:lnTo>
                <a:lnTo>
                  <a:pt x="19" y="30"/>
                </a:lnTo>
                <a:lnTo>
                  <a:pt x="19" y="30"/>
                </a:lnTo>
                <a:lnTo>
                  <a:pt x="27" y="29"/>
                </a:lnTo>
                <a:lnTo>
                  <a:pt x="27" y="29"/>
                </a:lnTo>
                <a:lnTo>
                  <a:pt x="28" y="23"/>
                </a:lnTo>
                <a:lnTo>
                  <a:pt x="28" y="23"/>
                </a:lnTo>
                <a:close/>
                <a:moveTo>
                  <a:pt x="10" y="103"/>
                </a:moveTo>
                <a:lnTo>
                  <a:pt x="10" y="103"/>
                </a:lnTo>
                <a:lnTo>
                  <a:pt x="10" y="103"/>
                </a:lnTo>
                <a:lnTo>
                  <a:pt x="10" y="103"/>
                </a:lnTo>
                <a:lnTo>
                  <a:pt x="10" y="101"/>
                </a:lnTo>
                <a:lnTo>
                  <a:pt x="10" y="101"/>
                </a:lnTo>
                <a:lnTo>
                  <a:pt x="11" y="84"/>
                </a:lnTo>
                <a:lnTo>
                  <a:pt x="11" y="84"/>
                </a:lnTo>
                <a:lnTo>
                  <a:pt x="9" y="84"/>
                </a:lnTo>
                <a:lnTo>
                  <a:pt x="9" y="84"/>
                </a:lnTo>
                <a:lnTo>
                  <a:pt x="10" y="103"/>
                </a:lnTo>
                <a:lnTo>
                  <a:pt x="10" y="103"/>
                </a:lnTo>
                <a:close/>
                <a:moveTo>
                  <a:pt x="19" y="138"/>
                </a:moveTo>
                <a:lnTo>
                  <a:pt x="19" y="138"/>
                </a:lnTo>
                <a:lnTo>
                  <a:pt x="19" y="138"/>
                </a:lnTo>
                <a:lnTo>
                  <a:pt x="19" y="138"/>
                </a:lnTo>
                <a:lnTo>
                  <a:pt x="24" y="134"/>
                </a:lnTo>
                <a:lnTo>
                  <a:pt x="24" y="134"/>
                </a:lnTo>
                <a:lnTo>
                  <a:pt x="26" y="133"/>
                </a:lnTo>
                <a:lnTo>
                  <a:pt x="26" y="133"/>
                </a:lnTo>
                <a:lnTo>
                  <a:pt x="30" y="128"/>
                </a:lnTo>
                <a:lnTo>
                  <a:pt x="30" y="128"/>
                </a:lnTo>
                <a:lnTo>
                  <a:pt x="19" y="134"/>
                </a:lnTo>
                <a:lnTo>
                  <a:pt x="19" y="134"/>
                </a:lnTo>
                <a:lnTo>
                  <a:pt x="19" y="138"/>
                </a:lnTo>
                <a:lnTo>
                  <a:pt x="19" y="138"/>
                </a:lnTo>
                <a:close/>
                <a:moveTo>
                  <a:pt x="7" y="9"/>
                </a:moveTo>
                <a:lnTo>
                  <a:pt x="7" y="9"/>
                </a:lnTo>
                <a:lnTo>
                  <a:pt x="7" y="9"/>
                </a:lnTo>
                <a:lnTo>
                  <a:pt x="7" y="9"/>
                </a:lnTo>
                <a:lnTo>
                  <a:pt x="7" y="19"/>
                </a:lnTo>
                <a:lnTo>
                  <a:pt x="9" y="29"/>
                </a:lnTo>
                <a:lnTo>
                  <a:pt x="9" y="29"/>
                </a:lnTo>
                <a:lnTo>
                  <a:pt x="9" y="10"/>
                </a:lnTo>
                <a:lnTo>
                  <a:pt x="9" y="10"/>
                </a:lnTo>
                <a:lnTo>
                  <a:pt x="7" y="9"/>
                </a:lnTo>
                <a:lnTo>
                  <a:pt x="7" y="9"/>
                </a:lnTo>
                <a:close/>
                <a:moveTo>
                  <a:pt x="40" y="133"/>
                </a:moveTo>
                <a:lnTo>
                  <a:pt x="40" y="133"/>
                </a:lnTo>
                <a:lnTo>
                  <a:pt x="40" y="133"/>
                </a:lnTo>
                <a:lnTo>
                  <a:pt x="40" y="133"/>
                </a:lnTo>
                <a:lnTo>
                  <a:pt x="40" y="152"/>
                </a:lnTo>
                <a:lnTo>
                  <a:pt x="40" y="152"/>
                </a:lnTo>
                <a:lnTo>
                  <a:pt x="41" y="147"/>
                </a:lnTo>
                <a:lnTo>
                  <a:pt x="41" y="143"/>
                </a:lnTo>
                <a:lnTo>
                  <a:pt x="40" y="133"/>
                </a:lnTo>
                <a:lnTo>
                  <a:pt x="40" y="133"/>
                </a:lnTo>
                <a:close/>
                <a:moveTo>
                  <a:pt x="19" y="22"/>
                </a:moveTo>
                <a:lnTo>
                  <a:pt x="19" y="22"/>
                </a:lnTo>
                <a:lnTo>
                  <a:pt x="19" y="26"/>
                </a:lnTo>
                <a:lnTo>
                  <a:pt x="19" y="26"/>
                </a:lnTo>
                <a:lnTo>
                  <a:pt x="26" y="20"/>
                </a:lnTo>
                <a:lnTo>
                  <a:pt x="26" y="20"/>
                </a:lnTo>
                <a:lnTo>
                  <a:pt x="26" y="20"/>
                </a:lnTo>
                <a:lnTo>
                  <a:pt x="26" y="20"/>
                </a:lnTo>
                <a:lnTo>
                  <a:pt x="19" y="22"/>
                </a:lnTo>
                <a:lnTo>
                  <a:pt x="19" y="22"/>
                </a:lnTo>
                <a:close/>
                <a:moveTo>
                  <a:pt x="20" y="152"/>
                </a:moveTo>
                <a:lnTo>
                  <a:pt x="20" y="152"/>
                </a:lnTo>
                <a:lnTo>
                  <a:pt x="27" y="150"/>
                </a:lnTo>
                <a:lnTo>
                  <a:pt x="27" y="150"/>
                </a:lnTo>
                <a:lnTo>
                  <a:pt x="27" y="147"/>
                </a:lnTo>
                <a:lnTo>
                  <a:pt x="27" y="147"/>
                </a:lnTo>
                <a:lnTo>
                  <a:pt x="21" y="150"/>
                </a:lnTo>
                <a:lnTo>
                  <a:pt x="21" y="150"/>
                </a:lnTo>
                <a:lnTo>
                  <a:pt x="20" y="151"/>
                </a:lnTo>
                <a:lnTo>
                  <a:pt x="20" y="152"/>
                </a:lnTo>
                <a:lnTo>
                  <a:pt x="20" y="152"/>
                </a:lnTo>
                <a:close/>
                <a:moveTo>
                  <a:pt x="31" y="137"/>
                </a:moveTo>
                <a:lnTo>
                  <a:pt x="31" y="137"/>
                </a:lnTo>
                <a:lnTo>
                  <a:pt x="31" y="131"/>
                </a:lnTo>
                <a:lnTo>
                  <a:pt x="31" y="131"/>
                </a:lnTo>
                <a:lnTo>
                  <a:pt x="28" y="134"/>
                </a:lnTo>
                <a:lnTo>
                  <a:pt x="28" y="134"/>
                </a:lnTo>
                <a:lnTo>
                  <a:pt x="28" y="138"/>
                </a:lnTo>
                <a:lnTo>
                  <a:pt x="28" y="138"/>
                </a:lnTo>
                <a:lnTo>
                  <a:pt x="31" y="137"/>
                </a:lnTo>
                <a:lnTo>
                  <a:pt x="31" y="137"/>
                </a:lnTo>
                <a:close/>
                <a:moveTo>
                  <a:pt x="11" y="60"/>
                </a:moveTo>
                <a:lnTo>
                  <a:pt x="11" y="60"/>
                </a:lnTo>
                <a:lnTo>
                  <a:pt x="9" y="60"/>
                </a:lnTo>
                <a:lnTo>
                  <a:pt x="9" y="60"/>
                </a:lnTo>
                <a:lnTo>
                  <a:pt x="9" y="69"/>
                </a:lnTo>
                <a:lnTo>
                  <a:pt x="9" y="69"/>
                </a:lnTo>
                <a:lnTo>
                  <a:pt x="11" y="66"/>
                </a:lnTo>
                <a:lnTo>
                  <a:pt x="11" y="66"/>
                </a:lnTo>
                <a:lnTo>
                  <a:pt x="11" y="66"/>
                </a:lnTo>
                <a:lnTo>
                  <a:pt x="11" y="66"/>
                </a:lnTo>
                <a:lnTo>
                  <a:pt x="11" y="60"/>
                </a:lnTo>
                <a:lnTo>
                  <a:pt x="11" y="60"/>
                </a:lnTo>
                <a:close/>
                <a:moveTo>
                  <a:pt x="28" y="157"/>
                </a:moveTo>
                <a:lnTo>
                  <a:pt x="28" y="157"/>
                </a:lnTo>
                <a:lnTo>
                  <a:pt x="24" y="160"/>
                </a:lnTo>
                <a:lnTo>
                  <a:pt x="21" y="162"/>
                </a:lnTo>
                <a:lnTo>
                  <a:pt x="21" y="162"/>
                </a:lnTo>
                <a:lnTo>
                  <a:pt x="28" y="161"/>
                </a:lnTo>
                <a:lnTo>
                  <a:pt x="28" y="161"/>
                </a:lnTo>
                <a:lnTo>
                  <a:pt x="28" y="157"/>
                </a:lnTo>
                <a:lnTo>
                  <a:pt x="28" y="157"/>
                </a:lnTo>
                <a:close/>
                <a:moveTo>
                  <a:pt x="36" y="151"/>
                </a:moveTo>
                <a:lnTo>
                  <a:pt x="36" y="151"/>
                </a:lnTo>
                <a:lnTo>
                  <a:pt x="36" y="151"/>
                </a:lnTo>
                <a:lnTo>
                  <a:pt x="36" y="151"/>
                </a:lnTo>
                <a:lnTo>
                  <a:pt x="34" y="151"/>
                </a:lnTo>
                <a:lnTo>
                  <a:pt x="34" y="151"/>
                </a:lnTo>
                <a:lnTo>
                  <a:pt x="34" y="160"/>
                </a:lnTo>
                <a:lnTo>
                  <a:pt x="34" y="160"/>
                </a:lnTo>
                <a:lnTo>
                  <a:pt x="37" y="160"/>
                </a:lnTo>
                <a:lnTo>
                  <a:pt x="37" y="160"/>
                </a:lnTo>
                <a:lnTo>
                  <a:pt x="36" y="151"/>
                </a:lnTo>
                <a:lnTo>
                  <a:pt x="36" y="151"/>
                </a:lnTo>
                <a:close/>
                <a:moveTo>
                  <a:pt x="9" y="171"/>
                </a:moveTo>
                <a:lnTo>
                  <a:pt x="9" y="171"/>
                </a:lnTo>
                <a:lnTo>
                  <a:pt x="19" y="171"/>
                </a:lnTo>
                <a:lnTo>
                  <a:pt x="30" y="170"/>
                </a:lnTo>
                <a:lnTo>
                  <a:pt x="30" y="170"/>
                </a:lnTo>
                <a:lnTo>
                  <a:pt x="10" y="171"/>
                </a:lnTo>
                <a:lnTo>
                  <a:pt x="10" y="171"/>
                </a:lnTo>
                <a:lnTo>
                  <a:pt x="9" y="171"/>
                </a:lnTo>
                <a:lnTo>
                  <a:pt x="9" y="171"/>
                </a:lnTo>
                <a:close/>
                <a:moveTo>
                  <a:pt x="26" y="53"/>
                </a:moveTo>
                <a:lnTo>
                  <a:pt x="26" y="53"/>
                </a:lnTo>
                <a:lnTo>
                  <a:pt x="28" y="52"/>
                </a:lnTo>
                <a:lnTo>
                  <a:pt x="28" y="52"/>
                </a:lnTo>
                <a:lnTo>
                  <a:pt x="28" y="46"/>
                </a:lnTo>
                <a:lnTo>
                  <a:pt x="28" y="46"/>
                </a:lnTo>
                <a:lnTo>
                  <a:pt x="27" y="47"/>
                </a:lnTo>
                <a:lnTo>
                  <a:pt x="27" y="49"/>
                </a:lnTo>
                <a:lnTo>
                  <a:pt x="27" y="49"/>
                </a:lnTo>
                <a:lnTo>
                  <a:pt x="26" y="53"/>
                </a:lnTo>
                <a:lnTo>
                  <a:pt x="26" y="53"/>
                </a:lnTo>
                <a:close/>
                <a:moveTo>
                  <a:pt x="19" y="125"/>
                </a:moveTo>
                <a:lnTo>
                  <a:pt x="19" y="125"/>
                </a:lnTo>
                <a:lnTo>
                  <a:pt x="26" y="118"/>
                </a:lnTo>
                <a:lnTo>
                  <a:pt x="26" y="118"/>
                </a:lnTo>
                <a:lnTo>
                  <a:pt x="26" y="118"/>
                </a:lnTo>
                <a:lnTo>
                  <a:pt x="26" y="118"/>
                </a:lnTo>
                <a:lnTo>
                  <a:pt x="19" y="123"/>
                </a:lnTo>
                <a:lnTo>
                  <a:pt x="19" y="123"/>
                </a:lnTo>
                <a:lnTo>
                  <a:pt x="19" y="125"/>
                </a:lnTo>
                <a:lnTo>
                  <a:pt x="19" y="125"/>
                </a:lnTo>
                <a:close/>
                <a:moveTo>
                  <a:pt x="11" y="16"/>
                </a:moveTo>
                <a:lnTo>
                  <a:pt x="11" y="16"/>
                </a:lnTo>
                <a:lnTo>
                  <a:pt x="14" y="15"/>
                </a:lnTo>
                <a:lnTo>
                  <a:pt x="16" y="10"/>
                </a:lnTo>
                <a:lnTo>
                  <a:pt x="16" y="10"/>
                </a:lnTo>
                <a:lnTo>
                  <a:pt x="11" y="10"/>
                </a:lnTo>
                <a:lnTo>
                  <a:pt x="11" y="10"/>
                </a:lnTo>
                <a:lnTo>
                  <a:pt x="11" y="16"/>
                </a:lnTo>
                <a:lnTo>
                  <a:pt x="11" y="16"/>
                </a:lnTo>
                <a:close/>
                <a:moveTo>
                  <a:pt x="23" y="50"/>
                </a:moveTo>
                <a:lnTo>
                  <a:pt x="23" y="50"/>
                </a:lnTo>
                <a:lnTo>
                  <a:pt x="17" y="53"/>
                </a:lnTo>
                <a:lnTo>
                  <a:pt x="17" y="53"/>
                </a:lnTo>
                <a:lnTo>
                  <a:pt x="17" y="54"/>
                </a:lnTo>
                <a:lnTo>
                  <a:pt x="17" y="54"/>
                </a:lnTo>
                <a:lnTo>
                  <a:pt x="21" y="54"/>
                </a:lnTo>
                <a:lnTo>
                  <a:pt x="21" y="54"/>
                </a:lnTo>
                <a:lnTo>
                  <a:pt x="21" y="53"/>
                </a:lnTo>
                <a:lnTo>
                  <a:pt x="21" y="53"/>
                </a:lnTo>
                <a:lnTo>
                  <a:pt x="23" y="50"/>
                </a:lnTo>
                <a:lnTo>
                  <a:pt x="23" y="50"/>
                </a:lnTo>
                <a:close/>
                <a:moveTo>
                  <a:pt x="17" y="37"/>
                </a:moveTo>
                <a:lnTo>
                  <a:pt x="17" y="37"/>
                </a:lnTo>
                <a:lnTo>
                  <a:pt x="24" y="33"/>
                </a:lnTo>
                <a:lnTo>
                  <a:pt x="24" y="33"/>
                </a:lnTo>
                <a:lnTo>
                  <a:pt x="24" y="33"/>
                </a:lnTo>
                <a:lnTo>
                  <a:pt x="24" y="33"/>
                </a:lnTo>
                <a:lnTo>
                  <a:pt x="17" y="35"/>
                </a:lnTo>
                <a:lnTo>
                  <a:pt x="17" y="35"/>
                </a:lnTo>
                <a:lnTo>
                  <a:pt x="17" y="37"/>
                </a:lnTo>
                <a:lnTo>
                  <a:pt x="17" y="37"/>
                </a:lnTo>
                <a:close/>
                <a:moveTo>
                  <a:pt x="9" y="76"/>
                </a:moveTo>
                <a:lnTo>
                  <a:pt x="9" y="76"/>
                </a:lnTo>
                <a:lnTo>
                  <a:pt x="9" y="81"/>
                </a:lnTo>
                <a:lnTo>
                  <a:pt x="9" y="81"/>
                </a:lnTo>
                <a:lnTo>
                  <a:pt x="11" y="79"/>
                </a:lnTo>
                <a:lnTo>
                  <a:pt x="11" y="76"/>
                </a:lnTo>
                <a:lnTo>
                  <a:pt x="11" y="76"/>
                </a:lnTo>
                <a:lnTo>
                  <a:pt x="9" y="76"/>
                </a:lnTo>
                <a:lnTo>
                  <a:pt x="9" y="76"/>
                </a:lnTo>
                <a:close/>
                <a:moveTo>
                  <a:pt x="19" y="110"/>
                </a:moveTo>
                <a:lnTo>
                  <a:pt x="19" y="110"/>
                </a:lnTo>
                <a:lnTo>
                  <a:pt x="24" y="104"/>
                </a:lnTo>
                <a:lnTo>
                  <a:pt x="24" y="104"/>
                </a:lnTo>
                <a:lnTo>
                  <a:pt x="24" y="104"/>
                </a:lnTo>
                <a:lnTo>
                  <a:pt x="24" y="104"/>
                </a:lnTo>
                <a:lnTo>
                  <a:pt x="19" y="107"/>
                </a:lnTo>
                <a:lnTo>
                  <a:pt x="19" y="107"/>
                </a:lnTo>
                <a:lnTo>
                  <a:pt x="19" y="110"/>
                </a:lnTo>
                <a:lnTo>
                  <a:pt x="19" y="110"/>
                </a:lnTo>
                <a:close/>
                <a:moveTo>
                  <a:pt x="19" y="160"/>
                </a:moveTo>
                <a:lnTo>
                  <a:pt x="19" y="160"/>
                </a:lnTo>
                <a:lnTo>
                  <a:pt x="26" y="154"/>
                </a:lnTo>
                <a:lnTo>
                  <a:pt x="26" y="154"/>
                </a:lnTo>
                <a:lnTo>
                  <a:pt x="21" y="155"/>
                </a:lnTo>
                <a:lnTo>
                  <a:pt x="21" y="155"/>
                </a:lnTo>
                <a:lnTo>
                  <a:pt x="20" y="157"/>
                </a:lnTo>
                <a:lnTo>
                  <a:pt x="19" y="160"/>
                </a:lnTo>
                <a:lnTo>
                  <a:pt x="19" y="160"/>
                </a:lnTo>
                <a:close/>
                <a:moveTo>
                  <a:pt x="17" y="62"/>
                </a:moveTo>
                <a:lnTo>
                  <a:pt x="17" y="62"/>
                </a:lnTo>
                <a:lnTo>
                  <a:pt x="20" y="60"/>
                </a:lnTo>
                <a:lnTo>
                  <a:pt x="20" y="57"/>
                </a:lnTo>
                <a:lnTo>
                  <a:pt x="20" y="57"/>
                </a:lnTo>
                <a:lnTo>
                  <a:pt x="17" y="59"/>
                </a:lnTo>
                <a:lnTo>
                  <a:pt x="17" y="59"/>
                </a:lnTo>
                <a:lnTo>
                  <a:pt x="17" y="62"/>
                </a:lnTo>
                <a:lnTo>
                  <a:pt x="17" y="62"/>
                </a:lnTo>
                <a:close/>
                <a:moveTo>
                  <a:pt x="20" y="73"/>
                </a:moveTo>
                <a:lnTo>
                  <a:pt x="20" y="73"/>
                </a:lnTo>
                <a:lnTo>
                  <a:pt x="20" y="73"/>
                </a:lnTo>
                <a:lnTo>
                  <a:pt x="20" y="73"/>
                </a:lnTo>
                <a:lnTo>
                  <a:pt x="20" y="73"/>
                </a:lnTo>
                <a:lnTo>
                  <a:pt x="20" y="73"/>
                </a:lnTo>
                <a:lnTo>
                  <a:pt x="14" y="74"/>
                </a:lnTo>
                <a:lnTo>
                  <a:pt x="14" y="74"/>
                </a:lnTo>
                <a:lnTo>
                  <a:pt x="14" y="77"/>
                </a:lnTo>
                <a:lnTo>
                  <a:pt x="14" y="77"/>
                </a:lnTo>
                <a:lnTo>
                  <a:pt x="20" y="73"/>
                </a:lnTo>
                <a:lnTo>
                  <a:pt x="20" y="73"/>
                </a:lnTo>
                <a:close/>
                <a:moveTo>
                  <a:pt x="31" y="143"/>
                </a:moveTo>
                <a:lnTo>
                  <a:pt x="31" y="143"/>
                </a:lnTo>
                <a:lnTo>
                  <a:pt x="30" y="144"/>
                </a:lnTo>
                <a:lnTo>
                  <a:pt x="30" y="144"/>
                </a:lnTo>
                <a:lnTo>
                  <a:pt x="30" y="144"/>
                </a:lnTo>
                <a:lnTo>
                  <a:pt x="30" y="148"/>
                </a:lnTo>
                <a:lnTo>
                  <a:pt x="30" y="148"/>
                </a:lnTo>
                <a:lnTo>
                  <a:pt x="31" y="148"/>
                </a:lnTo>
                <a:lnTo>
                  <a:pt x="31" y="148"/>
                </a:lnTo>
                <a:lnTo>
                  <a:pt x="31" y="148"/>
                </a:lnTo>
                <a:lnTo>
                  <a:pt x="31" y="143"/>
                </a:lnTo>
                <a:lnTo>
                  <a:pt x="31" y="143"/>
                </a:lnTo>
                <a:close/>
                <a:moveTo>
                  <a:pt x="41" y="107"/>
                </a:moveTo>
                <a:lnTo>
                  <a:pt x="41" y="107"/>
                </a:lnTo>
                <a:lnTo>
                  <a:pt x="41" y="107"/>
                </a:lnTo>
                <a:lnTo>
                  <a:pt x="41" y="107"/>
                </a:lnTo>
                <a:lnTo>
                  <a:pt x="40" y="93"/>
                </a:lnTo>
                <a:lnTo>
                  <a:pt x="40" y="93"/>
                </a:lnTo>
                <a:lnTo>
                  <a:pt x="40" y="93"/>
                </a:lnTo>
                <a:lnTo>
                  <a:pt x="40" y="93"/>
                </a:lnTo>
                <a:lnTo>
                  <a:pt x="41" y="107"/>
                </a:lnTo>
                <a:lnTo>
                  <a:pt x="41" y="107"/>
                </a:lnTo>
                <a:close/>
                <a:moveTo>
                  <a:pt x="17" y="6"/>
                </a:moveTo>
                <a:lnTo>
                  <a:pt x="17" y="6"/>
                </a:lnTo>
                <a:lnTo>
                  <a:pt x="17" y="8"/>
                </a:lnTo>
                <a:lnTo>
                  <a:pt x="17" y="8"/>
                </a:lnTo>
                <a:lnTo>
                  <a:pt x="23" y="8"/>
                </a:lnTo>
                <a:lnTo>
                  <a:pt x="23" y="8"/>
                </a:lnTo>
                <a:lnTo>
                  <a:pt x="23" y="8"/>
                </a:lnTo>
                <a:lnTo>
                  <a:pt x="23" y="8"/>
                </a:lnTo>
                <a:lnTo>
                  <a:pt x="17" y="6"/>
                </a:lnTo>
                <a:lnTo>
                  <a:pt x="17" y="6"/>
                </a:lnTo>
                <a:close/>
                <a:moveTo>
                  <a:pt x="11" y="50"/>
                </a:moveTo>
                <a:lnTo>
                  <a:pt x="11" y="50"/>
                </a:lnTo>
                <a:lnTo>
                  <a:pt x="10" y="50"/>
                </a:lnTo>
                <a:lnTo>
                  <a:pt x="10" y="50"/>
                </a:lnTo>
                <a:lnTo>
                  <a:pt x="10" y="53"/>
                </a:lnTo>
                <a:lnTo>
                  <a:pt x="10" y="53"/>
                </a:lnTo>
                <a:lnTo>
                  <a:pt x="11" y="52"/>
                </a:lnTo>
                <a:lnTo>
                  <a:pt x="11" y="50"/>
                </a:lnTo>
                <a:lnTo>
                  <a:pt x="11" y="50"/>
                </a:lnTo>
                <a:close/>
                <a:moveTo>
                  <a:pt x="40" y="165"/>
                </a:moveTo>
                <a:lnTo>
                  <a:pt x="40" y="165"/>
                </a:lnTo>
                <a:lnTo>
                  <a:pt x="41" y="165"/>
                </a:lnTo>
                <a:lnTo>
                  <a:pt x="41" y="165"/>
                </a:lnTo>
                <a:lnTo>
                  <a:pt x="46" y="164"/>
                </a:lnTo>
                <a:lnTo>
                  <a:pt x="46" y="164"/>
                </a:lnTo>
                <a:lnTo>
                  <a:pt x="44" y="162"/>
                </a:lnTo>
                <a:lnTo>
                  <a:pt x="44" y="162"/>
                </a:lnTo>
                <a:lnTo>
                  <a:pt x="43" y="164"/>
                </a:lnTo>
                <a:lnTo>
                  <a:pt x="41" y="164"/>
                </a:lnTo>
                <a:lnTo>
                  <a:pt x="41" y="164"/>
                </a:lnTo>
                <a:lnTo>
                  <a:pt x="40" y="165"/>
                </a:lnTo>
                <a:lnTo>
                  <a:pt x="40" y="165"/>
                </a:lnTo>
                <a:close/>
                <a:moveTo>
                  <a:pt x="26" y="137"/>
                </a:moveTo>
                <a:lnTo>
                  <a:pt x="26" y="137"/>
                </a:lnTo>
                <a:lnTo>
                  <a:pt x="26" y="137"/>
                </a:lnTo>
                <a:lnTo>
                  <a:pt x="26" y="137"/>
                </a:lnTo>
                <a:lnTo>
                  <a:pt x="24" y="141"/>
                </a:lnTo>
                <a:lnTo>
                  <a:pt x="24" y="141"/>
                </a:lnTo>
                <a:lnTo>
                  <a:pt x="24" y="141"/>
                </a:lnTo>
                <a:lnTo>
                  <a:pt x="24" y="141"/>
                </a:lnTo>
                <a:lnTo>
                  <a:pt x="26" y="140"/>
                </a:lnTo>
                <a:lnTo>
                  <a:pt x="26" y="140"/>
                </a:lnTo>
                <a:lnTo>
                  <a:pt x="26" y="137"/>
                </a:lnTo>
                <a:lnTo>
                  <a:pt x="26" y="137"/>
                </a:lnTo>
                <a:close/>
                <a:moveTo>
                  <a:pt x="28" y="39"/>
                </a:moveTo>
                <a:lnTo>
                  <a:pt x="28" y="39"/>
                </a:lnTo>
                <a:lnTo>
                  <a:pt x="28" y="39"/>
                </a:lnTo>
                <a:lnTo>
                  <a:pt x="28" y="39"/>
                </a:lnTo>
                <a:lnTo>
                  <a:pt x="28" y="43"/>
                </a:lnTo>
                <a:lnTo>
                  <a:pt x="28" y="43"/>
                </a:lnTo>
                <a:lnTo>
                  <a:pt x="28" y="43"/>
                </a:lnTo>
                <a:lnTo>
                  <a:pt x="28" y="42"/>
                </a:lnTo>
                <a:lnTo>
                  <a:pt x="28" y="42"/>
                </a:lnTo>
                <a:lnTo>
                  <a:pt x="28" y="39"/>
                </a:lnTo>
                <a:lnTo>
                  <a:pt x="28" y="39"/>
                </a:lnTo>
                <a:close/>
                <a:moveTo>
                  <a:pt x="20" y="141"/>
                </a:moveTo>
                <a:lnTo>
                  <a:pt x="20" y="141"/>
                </a:lnTo>
                <a:lnTo>
                  <a:pt x="19" y="141"/>
                </a:lnTo>
                <a:lnTo>
                  <a:pt x="19" y="144"/>
                </a:lnTo>
                <a:lnTo>
                  <a:pt x="19" y="144"/>
                </a:lnTo>
                <a:lnTo>
                  <a:pt x="20" y="143"/>
                </a:lnTo>
                <a:lnTo>
                  <a:pt x="20" y="141"/>
                </a:lnTo>
                <a:lnTo>
                  <a:pt x="20" y="141"/>
                </a:lnTo>
                <a:close/>
                <a:moveTo>
                  <a:pt x="9" y="71"/>
                </a:moveTo>
                <a:lnTo>
                  <a:pt x="9" y="71"/>
                </a:lnTo>
                <a:lnTo>
                  <a:pt x="11" y="71"/>
                </a:lnTo>
                <a:lnTo>
                  <a:pt x="11" y="70"/>
                </a:lnTo>
                <a:lnTo>
                  <a:pt x="11" y="70"/>
                </a:lnTo>
                <a:lnTo>
                  <a:pt x="9" y="71"/>
                </a:lnTo>
                <a:lnTo>
                  <a:pt x="9" y="71"/>
                </a:lnTo>
                <a:close/>
                <a:moveTo>
                  <a:pt x="24" y="57"/>
                </a:moveTo>
                <a:lnTo>
                  <a:pt x="24" y="57"/>
                </a:lnTo>
                <a:lnTo>
                  <a:pt x="27" y="56"/>
                </a:lnTo>
                <a:lnTo>
                  <a:pt x="27" y="56"/>
                </a:lnTo>
                <a:lnTo>
                  <a:pt x="24" y="56"/>
                </a:lnTo>
                <a:lnTo>
                  <a:pt x="24" y="57"/>
                </a:lnTo>
                <a:lnTo>
                  <a:pt x="24" y="57"/>
                </a:lnTo>
                <a:close/>
                <a:moveTo>
                  <a:pt x="34" y="20"/>
                </a:moveTo>
                <a:lnTo>
                  <a:pt x="34" y="20"/>
                </a:lnTo>
                <a:lnTo>
                  <a:pt x="34" y="20"/>
                </a:lnTo>
                <a:lnTo>
                  <a:pt x="34" y="20"/>
                </a:lnTo>
                <a:lnTo>
                  <a:pt x="34" y="25"/>
                </a:lnTo>
                <a:lnTo>
                  <a:pt x="34" y="25"/>
                </a:lnTo>
                <a:lnTo>
                  <a:pt x="34" y="25"/>
                </a:lnTo>
                <a:lnTo>
                  <a:pt x="34" y="25"/>
                </a:lnTo>
                <a:lnTo>
                  <a:pt x="34" y="20"/>
                </a:lnTo>
                <a:lnTo>
                  <a:pt x="34" y="20"/>
                </a:lnTo>
                <a:close/>
                <a:moveTo>
                  <a:pt x="10" y="113"/>
                </a:moveTo>
                <a:lnTo>
                  <a:pt x="10" y="113"/>
                </a:lnTo>
                <a:lnTo>
                  <a:pt x="10" y="113"/>
                </a:lnTo>
                <a:lnTo>
                  <a:pt x="10" y="113"/>
                </a:lnTo>
                <a:lnTo>
                  <a:pt x="10" y="108"/>
                </a:lnTo>
                <a:lnTo>
                  <a:pt x="10" y="108"/>
                </a:lnTo>
                <a:lnTo>
                  <a:pt x="10" y="110"/>
                </a:lnTo>
                <a:lnTo>
                  <a:pt x="10" y="110"/>
                </a:lnTo>
                <a:lnTo>
                  <a:pt x="10" y="113"/>
                </a:lnTo>
                <a:lnTo>
                  <a:pt x="10" y="113"/>
                </a:lnTo>
                <a:close/>
                <a:moveTo>
                  <a:pt x="36" y="5"/>
                </a:moveTo>
                <a:lnTo>
                  <a:pt x="36" y="5"/>
                </a:lnTo>
                <a:lnTo>
                  <a:pt x="36" y="6"/>
                </a:lnTo>
                <a:lnTo>
                  <a:pt x="37" y="6"/>
                </a:lnTo>
                <a:lnTo>
                  <a:pt x="37" y="6"/>
                </a:lnTo>
                <a:lnTo>
                  <a:pt x="37" y="5"/>
                </a:lnTo>
                <a:lnTo>
                  <a:pt x="37" y="5"/>
                </a:lnTo>
                <a:lnTo>
                  <a:pt x="36" y="5"/>
                </a:lnTo>
                <a:lnTo>
                  <a:pt x="36" y="5"/>
                </a:lnTo>
                <a:close/>
                <a:moveTo>
                  <a:pt x="36" y="147"/>
                </a:moveTo>
                <a:lnTo>
                  <a:pt x="36" y="147"/>
                </a:lnTo>
                <a:lnTo>
                  <a:pt x="34" y="147"/>
                </a:lnTo>
                <a:lnTo>
                  <a:pt x="34" y="147"/>
                </a:lnTo>
                <a:lnTo>
                  <a:pt x="34" y="148"/>
                </a:lnTo>
                <a:lnTo>
                  <a:pt x="34" y="148"/>
                </a:lnTo>
                <a:lnTo>
                  <a:pt x="36" y="147"/>
                </a:lnTo>
                <a:lnTo>
                  <a:pt x="36" y="147"/>
                </a:lnTo>
                <a:lnTo>
                  <a:pt x="36" y="147"/>
                </a:lnTo>
                <a:lnTo>
                  <a:pt x="36" y="14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49" name="Freeform 151"/>
          <p:cNvSpPr>
            <a:spLocks noEditPoints="1"/>
          </p:cNvSpPr>
          <p:nvPr/>
        </p:nvSpPr>
        <p:spPr bwMode="auto">
          <a:xfrm>
            <a:off x="5560632" y="2680781"/>
            <a:ext cx="95010" cy="89690"/>
          </a:xfrm>
          <a:custGeom>
            <a:avLst/>
            <a:gdLst>
              <a:gd name="T0" fmla="*/ 52 w 54"/>
              <a:gd name="T1" fmla="*/ 40 h 53"/>
              <a:gd name="T2" fmla="*/ 42 w 54"/>
              <a:gd name="T3" fmla="*/ 49 h 53"/>
              <a:gd name="T4" fmla="*/ 27 w 54"/>
              <a:gd name="T5" fmla="*/ 53 h 53"/>
              <a:gd name="T6" fmla="*/ 13 w 54"/>
              <a:gd name="T7" fmla="*/ 49 h 53"/>
              <a:gd name="T8" fmla="*/ 0 w 54"/>
              <a:gd name="T9" fmla="*/ 33 h 53"/>
              <a:gd name="T10" fmla="*/ 3 w 54"/>
              <a:gd name="T11" fmla="*/ 13 h 53"/>
              <a:gd name="T12" fmla="*/ 13 w 54"/>
              <a:gd name="T13" fmla="*/ 5 h 53"/>
              <a:gd name="T14" fmla="*/ 32 w 54"/>
              <a:gd name="T15" fmla="*/ 0 h 53"/>
              <a:gd name="T16" fmla="*/ 40 w 54"/>
              <a:gd name="T17" fmla="*/ 3 h 53"/>
              <a:gd name="T18" fmla="*/ 53 w 54"/>
              <a:gd name="T19" fmla="*/ 22 h 53"/>
              <a:gd name="T20" fmla="*/ 20 w 54"/>
              <a:gd name="T21" fmla="*/ 30 h 53"/>
              <a:gd name="T22" fmla="*/ 22 w 54"/>
              <a:gd name="T23" fmla="*/ 26 h 53"/>
              <a:gd name="T24" fmla="*/ 32 w 54"/>
              <a:gd name="T25" fmla="*/ 22 h 53"/>
              <a:gd name="T26" fmla="*/ 36 w 54"/>
              <a:gd name="T27" fmla="*/ 19 h 53"/>
              <a:gd name="T28" fmla="*/ 39 w 54"/>
              <a:gd name="T29" fmla="*/ 19 h 53"/>
              <a:gd name="T30" fmla="*/ 39 w 54"/>
              <a:gd name="T31" fmla="*/ 16 h 53"/>
              <a:gd name="T32" fmla="*/ 30 w 54"/>
              <a:gd name="T33" fmla="*/ 13 h 53"/>
              <a:gd name="T34" fmla="*/ 23 w 54"/>
              <a:gd name="T35" fmla="*/ 23 h 53"/>
              <a:gd name="T36" fmla="*/ 19 w 54"/>
              <a:gd name="T37" fmla="*/ 29 h 53"/>
              <a:gd name="T38" fmla="*/ 20 w 54"/>
              <a:gd name="T39" fmla="*/ 30 h 53"/>
              <a:gd name="T40" fmla="*/ 26 w 54"/>
              <a:gd name="T41" fmla="*/ 10 h 53"/>
              <a:gd name="T42" fmla="*/ 17 w 54"/>
              <a:gd name="T43" fmla="*/ 17 h 53"/>
              <a:gd name="T44" fmla="*/ 13 w 54"/>
              <a:gd name="T45" fmla="*/ 25 h 53"/>
              <a:gd name="T46" fmla="*/ 22 w 54"/>
              <a:gd name="T47" fmla="*/ 15 h 53"/>
              <a:gd name="T48" fmla="*/ 30 w 54"/>
              <a:gd name="T49" fmla="*/ 10 h 53"/>
              <a:gd name="T50" fmla="*/ 40 w 54"/>
              <a:gd name="T51" fmla="*/ 23 h 53"/>
              <a:gd name="T52" fmla="*/ 36 w 54"/>
              <a:gd name="T53" fmla="*/ 23 h 53"/>
              <a:gd name="T54" fmla="*/ 33 w 54"/>
              <a:gd name="T55" fmla="*/ 43 h 53"/>
              <a:gd name="T56" fmla="*/ 37 w 54"/>
              <a:gd name="T57" fmla="*/ 40 h 53"/>
              <a:gd name="T58" fmla="*/ 40 w 54"/>
              <a:gd name="T59" fmla="*/ 34 h 53"/>
              <a:gd name="T60" fmla="*/ 33 w 54"/>
              <a:gd name="T61" fmla="*/ 43 h 53"/>
              <a:gd name="T62" fmla="*/ 46 w 54"/>
              <a:gd name="T63" fmla="*/ 32 h 53"/>
              <a:gd name="T64" fmla="*/ 47 w 54"/>
              <a:gd name="T65" fmla="*/ 29 h 53"/>
              <a:gd name="T66" fmla="*/ 37 w 54"/>
              <a:gd name="T67" fmla="*/ 47 h 53"/>
              <a:gd name="T68" fmla="*/ 33 w 54"/>
              <a:gd name="T69" fmla="*/ 47 h 53"/>
              <a:gd name="T70" fmla="*/ 32 w 54"/>
              <a:gd name="T71" fmla="*/ 34 h 53"/>
              <a:gd name="T72" fmla="*/ 33 w 54"/>
              <a:gd name="T73" fmla="*/ 32 h 53"/>
              <a:gd name="T74" fmla="*/ 10 w 54"/>
              <a:gd name="T75" fmla="*/ 10 h 53"/>
              <a:gd name="T76" fmla="*/ 5 w 54"/>
              <a:gd name="T77" fmla="*/ 19 h 53"/>
              <a:gd name="T78" fmla="*/ 13 w 54"/>
              <a:gd name="T79" fmla="*/ 30 h 53"/>
              <a:gd name="T80" fmla="*/ 15 w 54"/>
              <a:gd name="T81" fmla="*/ 26 h 53"/>
              <a:gd name="T82" fmla="*/ 13 w 54"/>
              <a:gd name="T83" fmla="*/ 30 h 53"/>
              <a:gd name="T84" fmla="*/ 25 w 54"/>
              <a:gd name="T85" fmla="*/ 33 h 53"/>
              <a:gd name="T86" fmla="*/ 20 w 54"/>
              <a:gd name="T87" fmla="*/ 34 h 53"/>
              <a:gd name="T88" fmla="*/ 30 w 54"/>
              <a:gd name="T89" fmla="*/ 10 h 53"/>
              <a:gd name="T90" fmla="*/ 36 w 54"/>
              <a:gd name="T91" fmla="*/ 12 h 53"/>
              <a:gd name="T92" fmla="*/ 30 w 54"/>
              <a:gd name="T93" fmla="*/ 10 h 53"/>
              <a:gd name="T94" fmla="*/ 5 w 54"/>
              <a:gd name="T95" fmla="*/ 34 h 53"/>
              <a:gd name="T96" fmla="*/ 22 w 54"/>
              <a:gd name="T97" fmla="*/ 3 h 53"/>
              <a:gd name="T98" fmla="*/ 25 w 54"/>
              <a:gd name="T99" fmla="*/ 3 h 53"/>
              <a:gd name="T100" fmla="*/ 16 w 54"/>
              <a:gd name="T101" fmla="*/ 32 h 53"/>
              <a:gd name="T102" fmla="*/ 15 w 54"/>
              <a:gd name="T103" fmla="*/ 33 h 53"/>
              <a:gd name="T104" fmla="*/ 16 w 54"/>
              <a:gd name="T105" fmla="*/ 32 h 53"/>
              <a:gd name="T106" fmla="*/ 27 w 54"/>
              <a:gd name="T107" fmla="*/ 37 h 53"/>
              <a:gd name="T108" fmla="*/ 25 w 54"/>
              <a:gd name="T109" fmla="*/ 3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 h="53">
                <a:moveTo>
                  <a:pt x="54" y="29"/>
                </a:moveTo>
                <a:lnTo>
                  <a:pt x="54" y="29"/>
                </a:lnTo>
                <a:lnTo>
                  <a:pt x="53" y="34"/>
                </a:lnTo>
                <a:lnTo>
                  <a:pt x="52" y="40"/>
                </a:lnTo>
                <a:lnTo>
                  <a:pt x="52" y="40"/>
                </a:lnTo>
                <a:lnTo>
                  <a:pt x="47" y="46"/>
                </a:lnTo>
                <a:lnTo>
                  <a:pt x="42" y="49"/>
                </a:lnTo>
                <a:lnTo>
                  <a:pt x="42" y="49"/>
                </a:lnTo>
                <a:lnTo>
                  <a:pt x="36" y="52"/>
                </a:lnTo>
                <a:lnTo>
                  <a:pt x="36" y="52"/>
                </a:lnTo>
                <a:lnTo>
                  <a:pt x="32" y="53"/>
                </a:lnTo>
                <a:lnTo>
                  <a:pt x="27" y="53"/>
                </a:lnTo>
                <a:lnTo>
                  <a:pt x="27" y="53"/>
                </a:lnTo>
                <a:lnTo>
                  <a:pt x="20" y="52"/>
                </a:lnTo>
                <a:lnTo>
                  <a:pt x="13" y="49"/>
                </a:lnTo>
                <a:lnTo>
                  <a:pt x="13" y="49"/>
                </a:lnTo>
                <a:lnTo>
                  <a:pt x="7" y="44"/>
                </a:lnTo>
                <a:lnTo>
                  <a:pt x="3" y="40"/>
                </a:lnTo>
                <a:lnTo>
                  <a:pt x="3" y="40"/>
                </a:lnTo>
                <a:lnTo>
                  <a:pt x="0" y="33"/>
                </a:lnTo>
                <a:lnTo>
                  <a:pt x="0" y="26"/>
                </a:lnTo>
                <a:lnTo>
                  <a:pt x="0" y="26"/>
                </a:lnTo>
                <a:lnTo>
                  <a:pt x="2" y="20"/>
                </a:lnTo>
                <a:lnTo>
                  <a:pt x="3" y="13"/>
                </a:lnTo>
                <a:lnTo>
                  <a:pt x="3" y="13"/>
                </a:lnTo>
                <a:lnTo>
                  <a:pt x="7" y="7"/>
                </a:lnTo>
                <a:lnTo>
                  <a:pt x="7" y="7"/>
                </a:lnTo>
                <a:lnTo>
                  <a:pt x="13" y="5"/>
                </a:lnTo>
                <a:lnTo>
                  <a:pt x="17" y="2"/>
                </a:lnTo>
                <a:lnTo>
                  <a:pt x="17" y="2"/>
                </a:lnTo>
                <a:lnTo>
                  <a:pt x="25" y="0"/>
                </a:lnTo>
                <a:lnTo>
                  <a:pt x="32" y="0"/>
                </a:lnTo>
                <a:lnTo>
                  <a:pt x="32" y="0"/>
                </a:lnTo>
                <a:lnTo>
                  <a:pt x="36" y="2"/>
                </a:lnTo>
                <a:lnTo>
                  <a:pt x="36" y="2"/>
                </a:lnTo>
                <a:lnTo>
                  <a:pt x="40" y="3"/>
                </a:lnTo>
                <a:lnTo>
                  <a:pt x="43" y="6"/>
                </a:lnTo>
                <a:lnTo>
                  <a:pt x="49" y="13"/>
                </a:lnTo>
                <a:lnTo>
                  <a:pt x="49" y="13"/>
                </a:lnTo>
                <a:lnTo>
                  <a:pt x="53" y="22"/>
                </a:lnTo>
                <a:lnTo>
                  <a:pt x="53" y="22"/>
                </a:lnTo>
                <a:lnTo>
                  <a:pt x="54" y="29"/>
                </a:lnTo>
                <a:lnTo>
                  <a:pt x="54" y="29"/>
                </a:lnTo>
                <a:close/>
                <a:moveTo>
                  <a:pt x="20" y="30"/>
                </a:moveTo>
                <a:lnTo>
                  <a:pt x="20" y="30"/>
                </a:lnTo>
                <a:lnTo>
                  <a:pt x="20" y="27"/>
                </a:lnTo>
                <a:lnTo>
                  <a:pt x="22" y="26"/>
                </a:lnTo>
                <a:lnTo>
                  <a:pt x="22" y="26"/>
                </a:lnTo>
                <a:lnTo>
                  <a:pt x="23" y="25"/>
                </a:lnTo>
                <a:lnTo>
                  <a:pt x="23" y="25"/>
                </a:lnTo>
                <a:lnTo>
                  <a:pt x="27" y="22"/>
                </a:lnTo>
                <a:lnTo>
                  <a:pt x="32" y="22"/>
                </a:lnTo>
                <a:lnTo>
                  <a:pt x="32" y="22"/>
                </a:lnTo>
                <a:lnTo>
                  <a:pt x="33" y="22"/>
                </a:lnTo>
                <a:lnTo>
                  <a:pt x="33" y="22"/>
                </a:lnTo>
                <a:lnTo>
                  <a:pt x="36" y="19"/>
                </a:lnTo>
                <a:lnTo>
                  <a:pt x="36" y="19"/>
                </a:lnTo>
                <a:lnTo>
                  <a:pt x="37" y="17"/>
                </a:lnTo>
                <a:lnTo>
                  <a:pt x="39" y="19"/>
                </a:lnTo>
                <a:lnTo>
                  <a:pt x="39" y="19"/>
                </a:lnTo>
                <a:lnTo>
                  <a:pt x="40" y="19"/>
                </a:lnTo>
                <a:lnTo>
                  <a:pt x="40" y="19"/>
                </a:lnTo>
                <a:lnTo>
                  <a:pt x="39" y="16"/>
                </a:lnTo>
                <a:lnTo>
                  <a:pt x="39" y="16"/>
                </a:lnTo>
                <a:lnTo>
                  <a:pt x="36" y="15"/>
                </a:lnTo>
                <a:lnTo>
                  <a:pt x="32" y="13"/>
                </a:lnTo>
                <a:lnTo>
                  <a:pt x="32" y="13"/>
                </a:lnTo>
                <a:lnTo>
                  <a:pt x="30" y="13"/>
                </a:lnTo>
                <a:lnTo>
                  <a:pt x="29" y="15"/>
                </a:lnTo>
                <a:lnTo>
                  <a:pt x="29" y="15"/>
                </a:lnTo>
                <a:lnTo>
                  <a:pt x="23" y="23"/>
                </a:lnTo>
                <a:lnTo>
                  <a:pt x="23" y="23"/>
                </a:lnTo>
                <a:lnTo>
                  <a:pt x="19" y="27"/>
                </a:lnTo>
                <a:lnTo>
                  <a:pt x="19" y="27"/>
                </a:lnTo>
                <a:lnTo>
                  <a:pt x="19" y="29"/>
                </a:lnTo>
                <a:lnTo>
                  <a:pt x="19" y="29"/>
                </a:lnTo>
                <a:lnTo>
                  <a:pt x="19" y="32"/>
                </a:lnTo>
                <a:lnTo>
                  <a:pt x="19" y="32"/>
                </a:lnTo>
                <a:lnTo>
                  <a:pt x="20" y="30"/>
                </a:lnTo>
                <a:lnTo>
                  <a:pt x="20" y="30"/>
                </a:lnTo>
                <a:close/>
                <a:moveTo>
                  <a:pt x="30" y="10"/>
                </a:moveTo>
                <a:lnTo>
                  <a:pt x="30" y="10"/>
                </a:lnTo>
                <a:lnTo>
                  <a:pt x="27" y="9"/>
                </a:lnTo>
                <a:lnTo>
                  <a:pt x="26" y="10"/>
                </a:lnTo>
                <a:lnTo>
                  <a:pt x="26" y="10"/>
                </a:lnTo>
                <a:lnTo>
                  <a:pt x="25" y="10"/>
                </a:lnTo>
                <a:lnTo>
                  <a:pt x="25" y="10"/>
                </a:lnTo>
                <a:lnTo>
                  <a:pt x="17" y="17"/>
                </a:lnTo>
                <a:lnTo>
                  <a:pt x="13" y="23"/>
                </a:lnTo>
                <a:lnTo>
                  <a:pt x="13" y="23"/>
                </a:lnTo>
                <a:lnTo>
                  <a:pt x="13" y="25"/>
                </a:lnTo>
                <a:lnTo>
                  <a:pt x="13" y="25"/>
                </a:lnTo>
                <a:lnTo>
                  <a:pt x="16" y="22"/>
                </a:lnTo>
                <a:lnTo>
                  <a:pt x="17" y="20"/>
                </a:lnTo>
                <a:lnTo>
                  <a:pt x="17" y="20"/>
                </a:lnTo>
                <a:lnTo>
                  <a:pt x="22" y="15"/>
                </a:lnTo>
                <a:lnTo>
                  <a:pt x="27" y="10"/>
                </a:lnTo>
                <a:lnTo>
                  <a:pt x="27" y="10"/>
                </a:lnTo>
                <a:lnTo>
                  <a:pt x="30" y="10"/>
                </a:lnTo>
                <a:lnTo>
                  <a:pt x="30" y="10"/>
                </a:lnTo>
                <a:close/>
                <a:moveTo>
                  <a:pt x="40" y="27"/>
                </a:moveTo>
                <a:lnTo>
                  <a:pt x="40" y="27"/>
                </a:lnTo>
                <a:lnTo>
                  <a:pt x="40" y="23"/>
                </a:lnTo>
                <a:lnTo>
                  <a:pt x="40" y="23"/>
                </a:lnTo>
                <a:lnTo>
                  <a:pt x="40" y="22"/>
                </a:lnTo>
                <a:lnTo>
                  <a:pt x="39" y="22"/>
                </a:lnTo>
                <a:lnTo>
                  <a:pt x="39" y="22"/>
                </a:lnTo>
                <a:lnTo>
                  <a:pt x="36" y="23"/>
                </a:lnTo>
                <a:lnTo>
                  <a:pt x="36" y="23"/>
                </a:lnTo>
                <a:lnTo>
                  <a:pt x="40" y="27"/>
                </a:lnTo>
                <a:lnTo>
                  <a:pt x="40" y="27"/>
                </a:lnTo>
                <a:close/>
                <a:moveTo>
                  <a:pt x="33" y="43"/>
                </a:moveTo>
                <a:lnTo>
                  <a:pt x="33" y="43"/>
                </a:lnTo>
                <a:lnTo>
                  <a:pt x="34" y="43"/>
                </a:lnTo>
                <a:lnTo>
                  <a:pt x="34" y="43"/>
                </a:lnTo>
                <a:lnTo>
                  <a:pt x="37" y="40"/>
                </a:lnTo>
                <a:lnTo>
                  <a:pt x="40" y="36"/>
                </a:lnTo>
                <a:lnTo>
                  <a:pt x="40" y="36"/>
                </a:lnTo>
                <a:lnTo>
                  <a:pt x="40" y="34"/>
                </a:lnTo>
                <a:lnTo>
                  <a:pt x="40" y="34"/>
                </a:lnTo>
                <a:lnTo>
                  <a:pt x="34" y="40"/>
                </a:lnTo>
                <a:lnTo>
                  <a:pt x="34" y="40"/>
                </a:lnTo>
                <a:lnTo>
                  <a:pt x="33" y="43"/>
                </a:lnTo>
                <a:lnTo>
                  <a:pt x="33" y="43"/>
                </a:lnTo>
                <a:close/>
                <a:moveTo>
                  <a:pt x="47" y="25"/>
                </a:moveTo>
                <a:lnTo>
                  <a:pt x="47" y="25"/>
                </a:lnTo>
                <a:lnTo>
                  <a:pt x="46" y="32"/>
                </a:lnTo>
                <a:lnTo>
                  <a:pt x="46" y="32"/>
                </a:lnTo>
                <a:lnTo>
                  <a:pt x="46" y="33"/>
                </a:lnTo>
                <a:lnTo>
                  <a:pt x="47" y="33"/>
                </a:lnTo>
                <a:lnTo>
                  <a:pt x="47" y="33"/>
                </a:lnTo>
                <a:lnTo>
                  <a:pt x="47" y="29"/>
                </a:lnTo>
                <a:lnTo>
                  <a:pt x="47" y="25"/>
                </a:lnTo>
                <a:lnTo>
                  <a:pt x="47" y="25"/>
                </a:lnTo>
                <a:close/>
                <a:moveTo>
                  <a:pt x="37" y="47"/>
                </a:moveTo>
                <a:lnTo>
                  <a:pt x="37" y="47"/>
                </a:lnTo>
                <a:lnTo>
                  <a:pt x="33" y="47"/>
                </a:lnTo>
                <a:lnTo>
                  <a:pt x="27" y="47"/>
                </a:lnTo>
                <a:lnTo>
                  <a:pt x="27" y="47"/>
                </a:lnTo>
                <a:lnTo>
                  <a:pt x="33" y="47"/>
                </a:lnTo>
                <a:lnTo>
                  <a:pt x="37" y="47"/>
                </a:lnTo>
                <a:lnTo>
                  <a:pt x="37" y="47"/>
                </a:lnTo>
                <a:close/>
                <a:moveTo>
                  <a:pt x="32" y="34"/>
                </a:moveTo>
                <a:lnTo>
                  <a:pt x="32" y="34"/>
                </a:lnTo>
                <a:lnTo>
                  <a:pt x="34" y="32"/>
                </a:lnTo>
                <a:lnTo>
                  <a:pt x="34" y="29"/>
                </a:lnTo>
                <a:lnTo>
                  <a:pt x="34" y="29"/>
                </a:lnTo>
                <a:lnTo>
                  <a:pt x="33" y="32"/>
                </a:lnTo>
                <a:lnTo>
                  <a:pt x="32" y="34"/>
                </a:lnTo>
                <a:lnTo>
                  <a:pt x="32" y="34"/>
                </a:lnTo>
                <a:close/>
                <a:moveTo>
                  <a:pt x="10" y="10"/>
                </a:moveTo>
                <a:lnTo>
                  <a:pt x="10" y="10"/>
                </a:lnTo>
                <a:lnTo>
                  <a:pt x="10" y="10"/>
                </a:lnTo>
                <a:lnTo>
                  <a:pt x="10" y="10"/>
                </a:lnTo>
                <a:lnTo>
                  <a:pt x="7" y="15"/>
                </a:lnTo>
                <a:lnTo>
                  <a:pt x="5" y="19"/>
                </a:lnTo>
                <a:lnTo>
                  <a:pt x="5" y="19"/>
                </a:lnTo>
                <a:lnTo>
                  <a:pt x="10" y="10"/>
                </a:lnTo>
                <a:lnTo>
                  <a:pt x="10" y="10"/>
                </a:lnTo>
                <a:close/>
                <a:moveTo>
                  <a:pt x="13" y="30"/>
                </a:moveTo>
                <a:lnTo>
                  <a:pt x="13" y="30"/>
                </a:lnTo>
                <a:lnTo>
                  <a:pt x="16" y="26"/>
                </a:lnTo>
                <a:lnTo>
                  <a:pt x="16" y="26"/>
                </a:lnTo>
                <a:lnTo>
                  <a:pt x="15" y="26"/>
                </a:lnTo>
                <a:lnTo>
                  <a:pt x="15" y="26"/>
                </a:lnTo>
                <a:lnTo>
                  <a:pt x="12" y="29"/>
                </a:lnTo>
                <a:lnTo>
                  <a:pt x="12" y="29"/>
                </a:lnTo>
                <a:lnTo>
                  <a:pt x="13" y="30"/>
                </a:lnTo>
                <a:lnTo>
                  <a:pt x="13" y="30"/>
                </a:lnTo>
                <a:close/>
                <a:moveTo>
                  <a:pt x="22" y="36"/>
                </a:moveTo>
                <a:lnTo>
                  <a:pt x="22" y="36"/>
                </a:lnTo>
                <a:lnTo>
                  <a:pt x="25" y="33"/>
                </a:lnTo>
                <a:lnTo>
                  <a:pt x="25" y="33"/>
                </a:lnTo>
                <a:lnTo>
                  <a:pt x="23" y="33"/>
                </a:lnTo>
                <a:lnTo>
                  <a:pt x="23" y="33"/>
                </a:lnTo>
                <a:lnTo>
                  <a:pt x="20" y="34"/>
                </a:lnTo>
                <a:lnTo>
                  <a:pt x="20" y="34"/>
                </a:lnTo>
                <a:lnTo>
                  <a:pt x="22" y="36"/>
                </a:lnTo>
                <a:lnTo>
                  <a:pt x="22" y="36"/>
                </a:lnTo>
                <a:close/>
                <a:moveTo>
                  <a:pt x="30" y="10"/>
                </a:moveTo>
                <a:lnTo>
                  <a:pt x="30" y="10"/>
                </a:lnTo>
                <a:lnTo>
                  <a:pt x="30" y="10"/>
                </a:lnTo>
                <a:lnTo>
                  <a:pt x="30" y="10"/>
                </a:lnTo>
                <a:lnTo>
                  <a:pt x="36" y="12"/>
                </a:lnTo>
                <a:lnTo>
                  <a:pt x="36" y="12"/>
                </a:lnTo>
                <a:lnTo>
                  <a:pt x="33" y="10"/>
                </a:lnTo>
                <a:lnTo>
                  <a:pt x="30" y="10"/>
                </a:lnTo>
                <a:lnTo>
                  <a:pt x="30" y="10"/>
                </a:lnTo>
                <a:close/>
                <a:moveTo>
                  <a:pt x="7" y="39"/>
                </a:moveTo>
                <a:lnTo>
                  <a:pt x="7" y="39"/>
                </a:lnTo>
                <a:lnTo>
                  <a:pt x="5" y="34"/>
                </a:lnTo>
                <a:lnTo>
                  <a:pt x="5" y="34"/>
                </a:lnTo>
                <a:lnTo>
                  <a:pt x="6" y="37"/>
                </a:lnTo>
                <a:lnTo>
                  <a:pt x="7" y="39"/>
                </a:lnTo>
                <a:lnTo>
                  <a:pt x="7" y="39"/>
                </a:lnTo>
                <a:close/>
                <a:moveTo>
                  <a:pt x="22" y="3"/>
                </a:moveTo>
                <a:lnTo>
                  <a:pt x="22" y="3"/>
                </a:lnTo>
                <a:lnTo>
                  <a:pt x="27" y="3"/>
                </a:lnTo>
                <a:lnTo>
                  <a:pt x="27" y="3"/>
                </a:lnTo>
                <a:lnTo>
                  <a:pt x="25" y="3"/>
                </a:lnTo>
                <a:lnTo>
                  <a:pt x="22" y="3"/>
                </a:lnTo>
                <a:lnTo>
                  <a:pt x="22" y="3"/>
                </a:lnTo>
                <a:close/>
                <a:moveTo>
                  <a:pt x="16" y="32"/>
                </a:moveTo>
                <a:lnTo>
                  <a:pt x="16" y="32"/>
                </a:lnTo>
                <a:lnTo>
                  <a:pt x="15" y="32"/>
                </a:lnTo>
                <a:lnTo>
                  <a:pt x="15" y="32"/>
                </a:lnTo>
                <a:lnTo>
                  <a:pt x="15" y="33"/>
                </a:lnTo>
                <a:lnTo>
                  <a:pt x="15" y="33"/>
                </a:lnTo>
                <a:lnTo>
                  <a:pt x="15" y="34"/>
                </a:lnTo>
                <a:lnTo>
                  <a:pt x="16" y="34"/>
                </a:lnTo>
                <a:lnTo>
                  <a:pt x="16" y="34"/>
                </a:lnTo>
                <a:lnTo>
                  <a:pt x="16" y="32"/>
                </a:lnTo>
                <a:lnTo>
                  <a:pt x="16" y="32"/>
                </a:lnTo>
                <a:close/>
                <a:moveTo>
                  <a:pt x="25" y="37"/>
                </a:moveTo>
                <a:lnTo>
                  <a:pt x="25" y="37"/>
                </a:lnTo>
                <a:lnTo>
                  <a:pt x="27" y="37"/>
                </a:lnTo>
                <a:lnTo>
                  <a:pt x="27" y="37"/>
                </a:lnTo>
                <a:lnTo>
                  <a:pt x="26" y="36"/>
                </a:lnTo>
                <a:lnTo>
                  <a:pt x="26" y="36"/>
                </a:lnTo>
                <a:lnTo>
                  <a:pt x="25" y="37"/>
                </a:lnTo>
                <a:lnTo>
                  <a:pt x="25" y="3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0" name="Freeform 152"/>
          <p:cNvSpPr>
            <a:spLocks noEditPoints="1"/>
          </p:cNvSpPr>
          <p:nvPr/>
        </p:nvSpPr>
        <p:spPr bwMode="auto">
          <a:xfrm>
            <a:off x="3818776" y="1880348"/>
            <a:ext cx="622845" cy="666745"/>
          </a:xfrm>
          <a:custGeom>
            <a:avLst/>
            <a:gdLst>
              <a:gd name="T0" fmla="*/ 109 w 354"/>
              <a:gd name="T1" fmla="*/ 39 h 394"/>
              <a:gd name="T2" fmla="*/ 281 w 354"/>
              <a:gd name="T3" fmla="*/ 220 h 394"/>
              <a:gd name="T4" fmla="*/ 111 w 354"/>
              <a:gd name="T5" fmla="*/ 84 h 394"/>
              <a:gd name="T6" fmla="*/ 327 w 354"/>
              <a:gd name="T7" fmla="*/ 269 h 394"/>
              <a:gd name="T8" fmla="*/ 141 w 354"/>
              <a:gd name="T9" fmla="*/ 324 h 394"/>
              <a:gd name="T10" fmla="*/ 250 w 354"/>
              <a:gd name="T11" fmla="*/ 364 h 394"/>
              <a:gd name="T12" fmla="*/ 52 w 354"/>
              <a:gd name="T13" fmla="*/ 152 h 394"/>
              <a:gd name="T14" fmla="*/ 146 w 354"/>
              <a:gd name="T15" fmla="*/ 78 h 394"/>
              <a:gd name="T16" fmla="*/ 91 w 354"/>
              <a:gd name="T17" fmla="*/ 122 h 394"/>
              <a:gd name="T18" fmla="*/ 72 w 354"/>
              <a:gd name="T19" fmla="*/ 147 h 394"/>
              <a:gd name="T20" fmla="*/ 141 w 354"/>
              <a:gd name="T21" fmla="*/ 216 h 394"/>
              <a:gd name="T22" fmla="*/ 149 w 354"/>
              <a:gd name="T23" fmla="*/ 354 h 394"/>
              <a:gd name="T24" fmla="*/ 186 w 354"/>
              <a:gd name="T25" fmla="*/ 185 h 394"/>
              <a:gd name="T26" fmla="*/ 223 w 354"/>
              <a:gd name="T27" fmla="*/ 233 h 394"/>
              <a:gd name="T28" fmla="*/ 170 w 354"/>
              <a:gd name="T29" fmla="*/ 226 h 394"/>
              <a:gd name="T30" fmla="*/ 197 w 354"/>
              <a:gd name="T31" fmla="*/ 112 h 394"/>
              <a:gd name="T32" fmla="*/ 142 w 354"/>
              <a:gd name="T33" fmla="*/ 134 h 394"/>
              <a:gd name="T34" fmla="*/ 121 w 354"/>
              <a:gd name="T35" fmla="*/ 212 h 394"/>
              <a:gd name="T36" fmla="*/ 126 w 354"/>
              <a:gd name="T37" fmla="*/ 124 h 394"/>
              <a:gd name="T38" fmla="*/ 216 w 354"/>
              <a:gd name="T39" fmla="*/ 132 h 394"/>
              <a:gd name="T40" fmla="*/ 64 w 354"/>
              <a:gd name="T41" fmla="*/ 277 h 394"/>
              <a:gd name="T42" fmla="*/ 84 w 354"/>
              <a:gd name="T43" fmla="*/ 174 h 394"/>
              <a:gd name="T44" fmla="*/ 104 w 354"/>
              <a:gd name="T45" fmla="*/ 317 h 394"/>
              <a:gd name="T46" fmla="*/ 121 w 354"/>
              <a:gd name="T47" fmla="*/ 185 h 394"/>
              <a:gd name="T48" fmla="*/ 65 w 354"/>
              <a:gd name="T49" fmla="*/ 191 h 394"/>
              <a:gd name="T50" fmla="*/ 220 w 354"/>
              <a:gd name="T51" fmla="*/ 159 h 394"/>
              <a:gd name="T52" fmla="*/ 206 w 354"/>
              <a:gd name="T53" fmla="*/ 166 h 394"/>
              <a:gd name="T54" fmla="*/ 139 w 354"/>
              <a:gd name="T55" fmla="*/ 111 h 394"/>
              <a:gd name="T56" fmla="*/ 151 w 354"/>
              <a:gd name="T57" fmla="*/ 260 h 394"/>
              <a:gd name="T58" fmla="*/ 115 w 354"/>
              <a:gd name="T59" fmla="*/ 317 h 394"/>
              <a:gd name="T60" fmla="*/ 136 w 354"/>
              <a:gd name="T61" fmla="*/ 80 h 394"/>
              <a:gd name="T62" fmla="*/ 264 w 354"/>
              <a:gd name="T63" fmla="*/ 360 h 394"/>
              <a:gd name="T64" fmla="*/ 233 w 354"/>
              <a:gd name="T65" fmla="*/ 122 h 394"/>
              <a:gd name="T66" fmla="*/ 14 w 354"/>
              <a:gd name="T67" fmla="*/ 196 h 394"/>
              <a:gd name="T68" fmla="*/ 224 w 354"/>
              <a:gd name="T69" fmla="*/ 139 h 394"/>
              <a:gd name="T70" fmla="*/ 335 w 354"/>
              <a:gd name="T71" fmla="*/ 293 h 394"/>
              <a:gd name="T72" fmla="*/ 195 w 354"/>
              <a:gd name="T73" fmla="*/ 215 h 394"/>
              <a:gd name="T74" fmla="*/ 203 w 354"/>
              <a:gd name="T75" fmla="*/ 77 h 394"/>
              <a:gd name="T76" fmla="*/ 115 w 354"/>
              <a:gd name="T77" fmla="*/ 299 h 394"/>
              <a:gd name="T78" fmla="*/ 190 w 354"/>
              <a:gd name="T79" fmla="*/ 259 h 394"/>
              <a:gd name="T80" fmla="*/ 212 w 354"/>
              <a:gd name="T81" fmla="*/ 185 h 394"/>
              <a:gd name="T82" fmla="*/ 75 w 354"/>
              <a:gd name="T83" fmla="*/ 303 h 394"/>
              <a:gd name="T84" fmla="*/ 48 w 354"/>
              <a:gd name="T85" fmla="*/ 297 h 394"/>
              <a:gd name="T86" fmla="*/ 197 w 354"/>
              <a:gd name="T87" fmla="*/ 250 h 394"/>
              <a:gd name="T88" fmla="*/ 54 w 354"/>
              <a:gd name="T89" fmla="*/ 284 h 394"/>
              <a:gd name="T90" fmla="*/ 250 w 354"/>
              <a:gd name="T91" fmla="*/ 220 h 394"/>
              <a:gd name="T92" fmla="*/ 182 w 354"/>
              <a:gd name="T93" fmla="*/ 309 h 394"/>
              <a:gd name="T94" fmla="*/ 266 w 354"/>
              <a:gd name="T95" fmla="*/ 142 h 394"/>
              <a:gd name="T96" fmla="*/ 203 w 354"/>
              <a:gd name="T97" fmla="*/ 203 h 394"/>
              <a:gd name="T98" fmla="*/ 320 w 354"/>
              <a:gd name="T99" fmla="*/ 270 h 394"/>
              <a:gd name="T100" fmla="*/ 160 w 354"/>
              <a:gd name="T101" fmla="*/ 230 h 394"/>
              <a:gd name="T102" fmla="*/ 233 w 354"/>
              <a:gd name="T103" fmla="*/ 300 h 394"/>
              <a:gd name="T104" fmla="*/ 40 w 354"/>
              <a:gd name="T105" fmla="*/ 253 h 394"/>
              <a:gd name="T106" fmla="*/ 133 w 354"/>
              <a:gd name="T107" fmla="*/ 71 h 394"/>
              <a:gd name="T108" fmla="*/ 236 w 354"/>
              <a:gd name="T109" fmla="*/ 334 h 394"/>
              <a:gd name="T110" fmla="*/ 99 w 354"/>
              <a:gd name="T111" fmla="*/ 260 h 394"/>
              <a:gd name="T112" fmla="*/ 216 w 354"/>
              <a:gd name="T113" fmla="*/ 243 h 394"/>
              <a:gd name="T114" fmla="*/ 180 w 354"/>
              <a:gd name="T115" fmla="*/ 301 h 394"/>
              <a:gd name="T116" fmla="*/ 205 w 354"/>
              <a:gd name="T117" fmla="*/ 225 h 394"/>
              <a:gd name="T118" fmla="*/ 142 w 354"/>
              <a:gd name="T119" fmla="*/ 306 h 394"/>
              <a:gd name="T120" fmla="*/ 71 w 354"/>
              <a:gd name="T121" fmla="*/ 250 h 394"/>
              <a:gd name="T122" fmla="*/ 293 w 354"/>
              <a:gd name="T123" fmla="*/ 284 h 394"/>
              <a:gd name="T124" fmla="*/ 192 w 354"/>
              <a:gd name="T125" fmla="*/ 303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94">
                <a:moveTo>
                  <a:pt x="270" y="259"/>
                </a:moveTo>
                <a:lnTo>
                  <a:pt x="270" y="259"/>
                </a:lnTo>
                <a:lnTo>
                  <a:pt x="277" y="259"/>
                </a:lnTo>
                <a:lnTo>
                  <a:pt x="277" y="259"/>
                </a:lnTo>
                <a:lnTo>
                  <a:pt x="298" y="259"/>
                </a:lnTo>
                <a:lnTo>
                  <a:pt x="298" y="259"/>
                </a:lnTo>
                <a:lnTo>
                  <a:pt x="324" y="257"/>
                </a:lnTo>
                <a:lnTo>
                  <a:pt x="348" y="257"/>
                </a:lnTo>
                <a:lnTo>
                  <a:pt x="348" y="257"/>
                </a:lnTo>
                <a:lnTo>
                  <a:pt x="351" y="257"/>
                </a:lnTo>
                <a:lnTo>
                  <a:pt x="351" y="257"/>
                </a:lnTo>
                <a:lnTo>
                  <a:pt x="352" y="257"/>
                </a:lnTo>
                <a:lnTo>
                  <a:pt x="352" y="257"/>
                </a:lnTo>
                <a:lnTo>
                  <a:pt x="354" y="260"/>
                </a:lnTo>
                <a:lnTo>
                  <a:pt x="354" y="262"/>
                </a:lnTo>
                <a:lnTo>
                  <a:pt x="354" y="263"/>
                </a:lnTo>
                <a:lnTo>
                  <a:pt x="354" y="263"/>
                </a:lnTo>
                <a:lnTo>
                  <a:pt x="352" y="264"/>
                </a:lnTo>
                <a:lnTo>
                  <a:pt x="352" y="264"/>
                </a:lnTo>
                <a:lnTo>
                  <a:pt x="352" y="273"/>
                </a:lnTo>
                <a:lnTo>
                  <a:pt x="349" y="282"/>
                </a:lnTo>
                <a:lnTo>
                  <a:pt x="349" y="282"/>
                </a:lnTo>
                <a:lnTo>
                  <a:pt x="342" y="303"/>
                </a:lnTo>
                <a:lnTo>
                  <a:pt x="342" y="303"/>
                </a:lnTo>
                <a:lnTo>
                  <a:pt x="341" y="310"/>
                </a:lnTo>
                <a:lnTo>
                  <a:pt x="341" y="310"/>
                </a:lnTo>
                <a:lnTo>
                  <a:pt x="334" y="324"/>
                </a:lnTo>
                <a:lnTo>
                  <a:pt x="325" y="336"/>
                </a:lnTo>
                <a:lnTo>
                  <a:pt x="325" y="336"/>
                </a:lnTo>
                <a:lnTo>
                  <a:pt x="318" y="345"/>
                </a:lnTo>
                <a:lnTo>
                  <a:pt x="310" y="354"/>
                </a:lnTo>
                <a:lnTo>
                  <a:pt x="310" y="354"/>
                </a:lnTo>
                <a:lnTo>
                  <a:pt x="303" y="361"/>
                </a:lnTo>
                <a:lnTo>
                  <a:pt x="303" y="361"/>
                </a:lnTo>
                <a:lnTo>
                  <a:pt x="295" y="367"/>
                </a:lnTo>
                <a:lnTo>
                  <a:pt x="288" y="372"/>
                </a:lnTo>
                <a:lnTo>
                  <a:pt x="271" y="382"/>
                </a:lnTo>
                <a:lnTo>
                  <a:pt x="271" y="382"/>
                </a:lnTo>
                <a:lnTo>
                  <a:pt x="261" y="387"/>
                </a:lnTo>
                <a:lnTo>
                  <a:pt x="249" y="390"/>
                </a:lnTo>
                <a:lnTo>
                  <a:pt x="249" y="390"/>
                </a:lnTo>
                <a:lnTo>
                  <a:pt x="241" y="392"/>
                </a:lnTo>
                <a:lnTo>
                  <a:pt x="241" y="392"/>
                </a:lnTo>
                <a:lnTo>
                  <a:pt x="232" y="394"/>
                </a:lnTo>
                <a:lnTo>
                  <a:pt x="222" y="394"/>
                </a:lnTo>
                <a:lnTo>
                  <a:pt x="222" y="394"/>
                </a:lnTo>
                <a:lnTo>
                  <a:pt x="206" y="392"/>
                </a:lnTo>
                <a:lnTo>
                  <a:pt x="206" y="392"/>
                </a:lnTo>
                <a:lnTo>
                  <a:pt x="190" y="391"/>
                </a:lnTo>
                <a:lnTo>
                  <a:pt x="175" y="387"/>
                </a:lnTo>
                <a:lnTo>
                  <a:pt x="175" y="387"/>
                </a:lnTo>
                <a:lnTo>
                  <a:pt x="159" y="381"/>
                </a:lnTo>
                <a:lnTo>
                  <a:pt x="145" y="371"/>
                </a:lnTo>
                <a:lnTo>
                  <a:pt x="145" y="371"/>
                </a:lnTo>
                <a:lnTo>
                  <a:pt x="135" y="365"/>
                </a:lnTo>
                <a:lnTo>
                  <a:pt x="135" y="365"/>
                </a:lnTo>
                <a:lnTo>
                  <a:pt x="126" y="360"/>
                </a:lnTo>
                <a:lnTo>
                  <a:pt x="116" y="354"/>
                </a:lnTo>
                <a:lnTo>
                  <a:pt x="116" y="354"/>
                </a:lnTo>
                <a:lnTo>
                  <a:pt x="109" y="347"/>
                </a:lnTo>
                <a:lnTo>
                  <a:pt x="104" y="340"/>
                </a:lnTo>
                <a:lnTo>
                  <a:pt x="104" y="340"/>
                </a:lnTo>
                <a:lnTo>
                  <a:pt x="98" y="331"/>
                </a:lnTo>
                <a:lnTo>
                  <a:pt x="98" y="331"/>
                </a:lnTo>
                <a:lnTo>
                  <a:pt x="95" y="331"/>
                </a:lnTo>
                <a:lnTo>
                  <a:pt x="95" y="331"/>
                </a:lnTo>
                <a:lnTo>
                  <a:pt x="87" y="330"/>
                </a:lnTo>
                <a:lnTo>
                  <a:pt x="79" y="326"/>
                </a:lnTo>
                <a:lnTo>
                  <a:pt x="79" y="326"/>
                </a:lnTo>
                <a:lnTo>
                  <a:pt x="62" y="316"/>
                </a:lnTo>
                <a:lnTo>
                  <a:pt x="62" y="316"/>
                </a:lnTo>
                <a:lnTo>
                  <a:pt x="47" y="304"/>
                </a:lnTo>
                <a:lnTo>
                  <a:pt x="47" y="304"/>
                </a:lnTo>
                <a:lnTo>
                  <a:pt x="43" y="299"/>
                </a:lnTo>
                <a:lnTo>
                  <a:pt x="37" y="293"/>
                </a:lnTo>
                <a:lnTo>
                  <a:pt x="37" y="293"/>
                </a:lnTo>
                <a:lnTo>
                  <a:pt x="34" y="290"/>
                </a:lnTo>
                <a:lnTo>
                  <a:pt x="34" y="290"/>
                </a:lnTo>
                <a:lnTo>
                  <a:pt x="27" y="283"/>
                </a:lnTo>
                <a:lnTo>
                  <a:pt x="21" y="274"/>
                </a:lnTo>
                <a:lnTo>
                  <a:pt x="21" y="274"/>
                </a:lnTo>
                <a:lnTo>
                  <a:pt x="16" y="264"/>
                </a:lnTo>
                <a:lnTo>
                  <a:pt x="16" y="264"/>
                </a:lnTo>
                <a:lnTo>
                  <a:pt x="10" y="253"/>
                </a:lnTo>
                <a:lnTo>
                  <a:pt x="6" y="240"/>
                </a:lnTo>
                <a:lnTo>
                  <a:pt x="6" y="240"/>
                </a:lnTo>
                <a:lnTo>
                  <a:pt x="1" y="229"/>
                </a:lnTo>
                <a:lnTo>
                  <a:pt x="1" y="216"/>
                </a:lnTo>
                <a:lnTo>
                  <a:pt x="1" y="216"/>
                </a:lnTo>
                <a:lnTo>
                  <a:pt x="0" y="198"/>
                </a:lnTo>
                <a:lnTo>
                  <a:pt x="0" y="198"/>
                </a:lnTo>
                <a:lnTo>
                  <a:pt x="0" y="183"/>
                </a:lnTo>
                <a:lnTo>
                  <a:pt x="0" y="168"/>
                </a:lnTo>
                <a:lnTo>
                  <a:pt x="0" y="168"/>
                </a:lnTo>
                <a:lnTo>
                  <a:pt x="4" y="149"/>
                </a:lnTo>
                <a:lnTo>
                  <a:pt x="7" y="139"/>
                </a:lnTo>
                <a:lnTo>
                  <a:pt x="11" y="131"/>
                </a:lnTo>
                <a:lnTo>
                  <a:pt x="11" y="131"/>
                </a:lnTo>
                <a:lnTo>
                  <a:pt x="23" y="111"/>
                </a:lnTo>
                <a:lnTo>
                  <a:pt x="38" y="94"/>
                </a:lnTo>
                <a:lnTo>
                  <a:pt x="38" y="94"/>
                </a:lnTo>
                <a:lnTo>
                  <a:pt x="47" y="85"/>
                </a:lnTo>
                <a:lnTo>
                  <a:pt x="58" y="78"/>
                </a:lnTo>
                <a:lnTo>
                  <a:pt x="58" y="78"/>
                </a:lnTo>
                <a:lnTo>
                  <a:pt x="67" y="73"/>
                </a:lnTo>
                <a:lnTo>
                  <a:pt x="75" y="68"/>
                </a:lnTo>
                <a:lnTo>
                  <a:pt x="95" y="61"/>
                </a:lnTo>
                <a:lnTo>
                  <a:pt x="95" y="61"/>
                </a:lnTo>
                <a:lnTo>
                  <a:pt x="116" y="56"/>
                </a:lnTo>
                <a:lnTo>
                  <a:pt x="116" y="56"/>
                </a:lnTo>
                <a:lnTo>
                  <a:pt x="118" y="56"/>
                </a:lnTo>
                <a:lnTo>
                  <a:pt x="118" y="56"/>
                </a:lnTo>
                <a:lnTo>
                  <a:pt x="115" y="51"/>
                </a:lnTo>
                <a:lnTo>
                  <a:pt x="115" y="51"/>
                </a:lnTo>
                <a:lnTo>
                  <a:pt x="111" y="43"/>
                </a:lnTo>
                <a:lnTo>
                  <a:pt x="111" y="43"/>
                </a:lnTo>
                <a:lnTo>
                  <a:pt x="109" y="39"/>
                </a:lnTo>
                <a:lnTo>
                  <a:pt x="109" y="39"/>
                </a:lnTo>
                <a:lnTo>
                  <a:pt x="109" y="33"/>
                </a:lnTo>
                <a:lnTo>
                  <a:pt x="109" y="27"/>
                </a:lnTo>
                <a:lnTo>
                  <a:pt x="109" y="27"/>
                </a:lnTo>
                <a:lnTo>
                  <a:pt x="109" y="21"/>
                </a:lnTo>
                <a:lnTo>
                  <a:pt x="112" y="16"/>
                </a:lnTo>
                <a:lnTo>
                  <a:pt x="115" y="10"/>
                </a:lnTo>
                <a:lnTo>
                  <a:pt x="119" y="6"/>
                </a:lnTo>
                <a:lnTo>
                  <a:pt x="119" y="6"/>
                </a:lnTo>
                <a:lnTo>
                  <a:pt x="125" y="3"/>
                </a:lnTo>
                <a:lnTo>
                  <a:pt x="125" y="3"/>
                </a:lnTo>
                <a:lnTo>
                  <a:pt x="131" y="2"/>
                </a:lnTo>
                <a:lnTo>
                  <a:pt x="138" y="0"/>
                </a:lnTo>
                <a:lnTo>
                  <a:pt x="138" y="0"/>
                </a:lnTo>
                <a:lnTo>
                  <a:pt x="141" y="0"/>
                </a:lnTo>
                <a:lnTo>
                  <a:pt x="145" y="2"/>
                </a:lnTo>
                <a:lnTo>
                  <a:pt x="148" y="3"/>
                </a:lnTo>
                <a:lnTo>
                  <a:pt x="149" y="7"/>
                </a:lnTo>
                <a:lnTo>
                  <a:pt x="149" y="7"/>
                </a:lnTo>
                <a:lnTo>
                  <a:pt x="151" y="9"/>
                </a:lnTo>
                <a:lnTo>
                  <a:pt x="151" y="9"/>
                </a:lnTo>
                <a:lnTo>
                  <a:pt x="152" y="12"/>
                </a:lnTo>
                <a:lnTo>
                  <a:pt x="153" y="16"/>
                </a:lnTo>
                <a:lnTo>
                  <a:pt x="153" y="16"/>
                </a:lnTo>
                <a:lnTo>
                  <a:pt x="152" y="24"/>
                </a:lnTo>
                <a:lnTo>
                  <a:pt x="148" y="31"/>
                </a:lnTo>
                <a:lnTo>
                  <a:pt x="148" y="31"/>
                </a:lnTo>
                <a:lnTo>
                  <a:pt x="145" y="34"/>
                </a:lnTo>
                <a:lnTo>
                  <a:pt x="141" y="36"/>
                </a:lnTo>
                <a:lnTo>
                  <a:pt x="141" y="36"/>
                </a:lnTo>
                <a:lnTo>
                  <a:pt x="135" y="36"/>
                </a:lnTo>
                <a:lnTo>
                  <a:pt x="135" y="36"/>
                </a:lnTo>
                <a:lnTo>
                  <a:pt x="133" y="34"/>
                </a:lnTo>
                <a:lnTo>
                  <a:pt x="131" y="33"/>
                </a:lnTo>
                <a:lnTo>
                  <a:pt x="131" y="33"/>
                </a:lnTo>
                <a:lnTo>
                  <a:pt x="129" y="30"/>
                </a:lnTo>
                <a:lnTo>
                  <a:pt x="129" y="30"/>
                </a:lnTo>
                <a:lnTo>
                  <a:pt x="128" y="29"/>
                </a:lnTo>
                <a:lnTo>
                  <a:pt x="128" y="29"/>
                </a:lnTo>
                <a:lnTo>
                  <a:pt x="128" y="26"/>
                </a:lnTo>
                <a:lnTo>
                  <a:pt x="128" y="26"/>
                </a:lnTo>
                <a:lnTo>
                  <a:pt x="128" y="26"/>
                </a:lnTo>
                <a:lnTo>
                  <a:pt x="128" y="26"/>
                </a:lnTo>
                <a:lnTo>
                  <a:pt x="128" y="23"/>
                </a:lnTo>
                <a:lnTo>
                  <a:pt x="131" y="20"/>
                </a:lnTo>
                <a:lnTo>
                  <a:pt x="131" y="20"/>
                </a:lnTo>
                <a:lnTo>
                  <a:pt x="132" y="20"/>
                </a:lnTo>
                <a:lnTo>
                  <a:pt x="132" y="20"/>
                </a:lnTo>
                <a:lnTo>
                  <a:pt x="135" y="21"/>
                </a:lnTo>
                <a:lnTo>
                  <a:pt x="135" y="23"/>
                </a:lnTo>
                <a:lnTo>
                  <a:pt x="135" y="23"/>
                </a:lnTo>
                <a:lnTo>
                  <a:pt x="135" y="26"/>
                </a:lnTo>
                <a:lnTo>
                  <a:pt x="135" y="26"/>
                </a:lnTo>
                <a:lnTo>
                  <a:pt x="138" y="27"/>
                </a:lnTo>
                <a:lnTo>
                  <a:pt x="141" y="27"/>
                </a:lnTo>
                <a:lnTo>
                  <a:pt x="141" y="27"/>
                </a:lnTo>
                <a:lnTo>
                  <a:pt x="142" y="26"/>
                </a:lnTo>
                <a:lnTo>
                  <a:pt x="142" y="26"/>
                </a:lnTo>
                <a:lnTo>
                  <a:pt x="143" y="20"/>
                </a:lnTo>
                <a:lnTo>
                  <a:pt x="143" y="20"/>
                </a:lnTo>
                <a:lnTo>
                  <a:pt x="143" y="16"/>
                </a:lnTo>
                <a:lnTo>
                  <a:pt x="142" y="13"/>
                </a:lnTo>
                <a:lnTo>
                  <a:pt x="141" y="10"/>
                </a:lnTo>
                <a:lnTo>
                  <a:pt x="136" y="9"/>
                </a:lnTo>
                <a:lnTo>
                  <a:pt x="136" y="9"/>
                </a:lnTo>
                <a:lnTo>
                  <a:pt x="132" y="7"/>
                </a:lnTo>
                <a:lnTo>
                  <a:pt x="129" y="9"/>
                </a:lnTo>
                <a:lnTo>
                  <a:pt x="126" y="9"/>
                </a:lnTo>
                <a:lnTo>
                  <a:pt x="122" y="12"/>
                </a:lnTo>
                <a:lnTo>
                  <a:pt x="122" y="12"/>
                </a:lnTo>
                <a:lnTo>
                  <a:pt x="119" y="14"/>
                </a:lnTo>
                <a:lnTo>
                  <a:pt x="118" y="20"/>
                </a:lnTo>
                <a:lnTo>
                  <a:pt x="118" y="20"/>
                </a:lnTo>
                <a:lnTo>
                  <a:pt x="116" y="27"/>
                </a:lnTo>
                <a:lnTo>
                  <a:pt x="116" y="36"/>
                </a:lnTo>
                <a:lnTo>
                  <a:pt x="116" y="36"/>
                </a:lnTo>
                <a:lnTo>
                  <a:pt x="119" y="43"/>
                </a:lnTo>
                <a:lnTo>
                  <a:pt x="124" y="48"/>
                </a:lnTo>
                <a:lnTo>
                  <a:pt x="124" y="48"/>
                </a:lnTo>
                <a:lnTo>
                  <a:pt x="125" y="51"/>
                </a:lnTo>
                <a:lnTo>
                  <a:pt x="125" y="51"/>
                </a:lnTo>
                <a:lnTo>
                  <a:pt x="126" y="53"/>
                </a:lnTo>
                <a:lnTo>
                  <a:pt x="129" y="53"/>
                </a:lnTo>
                <a:lnTo>
                  <a:pt x="129" y="53"/>
                </a:lnTo>
                <a:lnTo>
                  <a:pt x="145" y="53"/>
                </a:lnTo>
                <a:lnTo>
                  <a:pt x="145" y="53"/>
                </a:lnTo>
                <a:lnTo>
                  <a:pt x="155" y="53"/>
                </a:lnTo>
                <a:lnTo>
                  <a:pt x="166" y="54"/>
                </a:lnTo>
                <a:lnTo>
                  <a:pt x="166" y="54"/>
                </a:lnTo>
                <a:lnTo>
                  <a:pt x="179" y="57"/>
                </a:lnTo>
                <a:lnTo>
                  <a:pt x="192" y="60"/>
                </a:lnTo>
                <a:lnTo>
                  <a:pt x="192" y="60"/>
                </a:lnTo>
                <a:lnTo>
                  <a:pt x="203" y="67"/>
                </a:lnTo>
                <a:lnTo>
                  <a:pt x="203" y="67"/>
                </a:lnTo>
                <a:lnTo>
                  <a:pt x="210" y="70"/>
                </a:lnTo>
                <a:lnTo>
                  <a:pt x="210" y="70"/>
                </a:lnTo>
                <a:lnTo>
                  <a:pt x="220" y="75"/>
                </a:lnTo>
                <a:lnTo>
                  <a:pt x="229" y="81"/>
                </a:lnTo>
                <a:lnTo>
                  <a:pt x="239" y="88"/>
                </a:lnTo>
                <a:lnTo>
                  <a:pt x="247" y="97"/>
                </a:lnTo>
                <a:lnTo>
                  <a:pt x="247" y="97"/>
                </a:lnTo>
                <a:lnTo>
                  <a:pt x="256" y="107"/>
                </a:lnTo>
                <a:lnTo>
                  <a:pt x="264" y="118"/>
                </a:lnTo>
                <a:lnTo>
                  <a:pt x="264" y="118"/>
                </a:lnTo>
                <a:lnTo>
                  <a:pt x="271" y="132"/>
                </a:lnTo>
                <a:lnTo>
                  <a:pt x="271" y="132"/>
                </a:lnTo>
                <a:lnTo>
                  <a:pt x="276" y="142"/>
                </a:lnTo>
                <a:lnTo>
                  <a:pt x="280" y="151"/>
                </a:lnTo>
                <a:lnTo>
                  <a:pt x="280" y="151"/>
                </a:lnTo>
                <a:lnTo>
                  <a:pt x="281" y="159"/>
                </a:lnTo>
                <a:lnTo>
                  <a:pt x="281" y="166"/>
                </a:lnTo>
                <a:lnTo>
                  <a:pt x="281" y="166"/>
                </a:lnTo>
                <a:lnTo>
                  <a:pt x="283" y="189"/>
                </a:lnTo>
                <a:lnTo>
                  <a:pt x="283" y="189"/>
                </a:lnTo>
                <a:lnTo>
                  <a:pt x="281" y="206"/>
                </a:lnTo>
                <a:lnTo>
                  <a:pt x="281" y="206"/>
                </a:lnTo>
                <a:lnTo>
                  <a:pt x="281" y="209"/>
                </a:lnTo>
                <a:lnTo>
                  <a:pt x="281" y="209"/>
                </a:lnTo>
                <a:lnTo>
                  <a:pt x="281" y="220"/>
                </a:lnTo>
                <a:lnTo>
                  <a:pt x="280" y="233"/>
                </a:lnTo>
                <a:lnTo>
                  <a:pt x="280" y="233"/>
                </a:lnTo>
                <a:lnTo>
                  <a:pt x="273" y="252"/>
                </a:lnTo>
                <a:lnTo>
                  <a:pt x="273" y="252"/>
                </a:lnTo>
                <a:lnTo>
                  <a:pt x="270" y="259"/>
                </a:lnTo>
                <a:lnTo>
                  <a:pt x="270" y="259"/>
                </a:lnTo>
                <a:close/>
                <a:moveTo>
                  <a:pt x="192" y="309"/>
                </a:moveTo>
                <a:lnTo>
                  <a:pt x="192" y="309"/>
                </a:lnTo>
                <a:lnTo>
                  <a:pt x="193" y="309"/>
                </a:lnTo>
                <a:lnTo>
                  <a:pt x="193" y="309"/>
                </a:lnTo>
                <a:lnTo>
                  <a:pt x="193" y="309"/>
                </a:lnTo>
                <a:lnTo>
                  <a:pt x="192" y="309"/>
                </a:lnTo>
                <a:lnTo>
                  <a:pt x="192" y="309"/>
                </a:lnTo>
                <a:lnTo>
                  <a:pt x="190" y="307"/>
                </a:lnTo>
                <a:lnTo>
                  <a:pt x="187" y="307"/>
                </a:lnTo>
                <a:lnTo>
                  <a:pt x="187" y="307"/>
                </a:lnTo>
                <a:lnTo>
                  <a:pt x="192" y="309"/>
                </a:lnTo>
                <a:lnTo>
                  <a:pt x="192" y="309"/>
                </a:lnTo>
                <a:close/>
                <a:moveTo>
                  <a:pt x="222" y="98"/>
                </a:moveTo>
                <a:lnTo>
                  <a:pt x="222" y="98"/>
                </a:lnTo>
                <a:lnTo>
                  <a:pt x="217" y="100"/>
                </a:lnTo>
                <a:lnTo>
                  <a:pt x="213" y="98"/>
                </a:lnTo>
                <a:lnTo>
                  <a:pt x="213" y="98"/>
                </a:lnTo>
                <a:lnTo>
                  <a:pt x="216" y="107"/>
                </a:lnTo>
                <a:lnTo>
                  <a:pt x="216" y="107"/>
                </a:lnTo>
                <a:lnTo>
                  <a:pt x="217" y="102"/>
                </a:lnTo>
                <a:lnTo>
                  <a:pt x="217" y="102"/>
                </a:lnTo>
                <a:lnTo>
                  <a:pt x="222" y="98"/>
                </a:lnTo>
                <a:lnTo>
                  <a:pt x="222" y="98"/>
                </a:lnTo>
                <a:lnTo>
                  <a:pt x="223" y="98"/>
                </a:lnTo>
                <a:lnTo>
                  <a:pt x="223" y="98"/>
                </a:lnTo>
                <a:lnTo>
                  <a:pt x="223" y="98"/>
                </a:lnTo>
                <a:lnTo>
                  <a:pt x="222" y="98"/>
                </a:lnTo>
                <a:lnTo>
                  <a:pt x="222" y="98"/>
                </a:lnTo>
                <a:close/>
                <a:moveTo>
                  <a:pt x="162" y="70"/>
                </a:moveTo>
                <a:lnTo>
                  <a:pt x="162" y="70"/>
                </a:lnTo>
                <a:lnTo>
                  <a:pt x="162" y="74"/>
                </a:lnTo>
                <a:lnTo>
                  <a:pt x="162" y="74"/>
                </a:lnTo>
                <a:lnTo>
                  <a:pt x="163" y="74"/>
                </a:lnTo>
                <a:lnTo>
                  <a:pt x="163" y="74"/>
                </a:lnTo>
                <a:lnTo>
                  <a:pt x="166" y="75"/>
                </a:lnTo>
                <a:lnTo>
                  <a:pt x="166" y="75"/>
                </a:lnTo>
                <a:lnTo>
                  <a:pt x="169" y="75"/>
                </a:lnTo>
                <a:lnTo>
                  <a:pt x="170" y="77"/>
                </a:lnTo>
                <a:lnTo>
                  <a:pt x="170" y="77"/>
                </a:lnTo>
                <a:lnTo>
                  <a:pt x="172" y="78"/>
                </a:lnTo>
                <a:lnTo>
                  <a:pt x="175" y="78"/>
                </a:lnTo>
                <a:lnTo>
                  <a:pt x="175" y="78"/>
                </a:lnTo>
                <a:lnTo>
                  <a:pt x="173" y="78"/>
                </a:lnTo>
                <a:lnTo>
                  <a:pt x="173" y="78"/>
                </a:lnTo>
                <a:lnTo>
                  <a:pt x="168" y="74"/>
                </a:lnTo>
                <a:lnTo>
                  <a:pt x="168" y="74"/>
                </a:lnTo>
                <a:lnTo>
                  <a:pt x="165" y="71"/>
                </a:lnTo>
                <a:lnTo>
                  <a:pt x="165" y="71"/>
                </a:lnTo>
                <a:lnTo>
                  <a:pt x="162" y="70"/>
                </a:lnTo>
                <a:lnTo>
                  <a:pt x="162" y="70"/>
                </a:lnTo>
                <a:lnTo>
                  <a:pt x="162" y="67"/>
                </a:lnTo>
                <a:lnTo>
                  <a:pt x="162" y="67"/>
                </a:lnTo>
                <a:lnTo>
                  <a:pt x="163" y="64"/>
                </a:lnTo>
                <a:lnTo>
                  <a:pt x="163" y="64"/>
                </a:lnTo>
                <a:lnTo>
                  <a:pt x="156" y="63"/>
                </a:lnTo>
                <a:lnTo>
                  <a:pt x="156" y="63"/>
                </a:lnTo>
                <a:lnTo>
                  <a:pt x="156" y="64"/>
                </a:lnTo>
                <a:lnTo>
                  <a:pt x="156" y="64"/>
                </a:lnTo>
                <a:lnTo>
                  <a:pt x="155" y="67"/>
                </a:lnTo>
                <a:lnTo>
                  <a:pt x="158" y="67"/>
                </a:lnTo>
                <a:lnTo>
                  <a:pt x="158" y="67"/>
                </a:lnTo>
                <a:lnTo>
                  <a:pt x="160" y="67"/>
                </a:lnTo>
                <a:lnTo>
                  <a:pt x="162" y="68"/>
                </a:lnTo>
                <a:lnTo>
                  <a:pt x="162" y="68"/>
                </a:lnTo>
                <a:lnTo>
                  <a:pt x="162" y="70"/>
                </a:lnTo>
                <a:lnTo>
                  <a:pt x="162" y="70"/>
                </a:lnTo>
                <a:close/>
                <a:moveTo>
                  <a:pt x="111" y="84"/>
                </a:moveTo>
                <a:lnTo>
                  <a:pt x="111" y="84"/>
                </a:lnTo>
                <a:lnTo>
                  <a:pt x="112" y="83"/>
                </a:lnTo>
                <a:lnTo>
                  <a:pt x="112" y="83"/>
                </a:lnTo>
                <a:lnTo>
                  <a:pt x="118" y="75"/>
                </a:lnTo>
                <a:lnTo>
                  <a:pt x="125" y="68"/>
                </a:lnTo>
                <a:lnTo>
                  <a:pt x="125" y="68"/>
                </a:lnTo>
                <a:lnTo>
                  <a:pt x="126" y="67"/>
                </a:lnTo>
                <a:lnTo>
                  <a:pt x="126" y="67"/>
                </a:lnTo>
                <a:lnTo>
                  <a:pt x="126" y="67"/>
                </a:lnTo>
                <a:lnTo>
                  <a:pt x="126" y="67"/>
                </a:lnTo>
                <a:lnTo>
                  <a:pt x="125" y="67"/>
                </a:lnTo>
                <a:lnTo>
                  <a:pt x="125" y="67"/>
                </a:lnTo>
                <a:lnTo>
                  <a:pt x="124" y="68"/>
                </a:lnTo>
                <a:lnTo>
                  <a:pt x="122" y="70"/>
                </a:lnTo>
                <a:lnTo>
                  <a:pt x="122" y="70"/>
                </a:lnTo>
                <a:lnTo>
                  <a:pt x="118" y="70"/>
                </a:lnTo>
                <a:lnTo>
                  <a:pt x="115" y="71"/>
                </a:lnTo>
                <a:lnTo>
                  <a:pt x="115" y="71"/>
                </a:lnTo>
                <a:lnTo>
                  <a:pt x="116" y="71"/>
                </a:lnTo>
                <a:lnTo>
                  <a:pt x="116" y="71"/>
                </a:lnTo>
                <a:lnTo>
                  <a:pt x="118" y="73"/>
                </a:lnTo>
                <a:lnTo>
                  <a:pt x="118" y="73"/>
                </a:lnTo>
                <a:lnTo>
                  <a:pt x="116" y="75"/>
                </a:lnTo>
                <a:lnTo>
                  <a:pt x="116" y="75"/>
                </a:lnTo>
                <a:lnTo>
                  <a:pt x="115" y="75"/>
                </a:lnTo>
                <a:lnTo>
                  <a:pt x="115" y="75"/>
                </a:lnTo>
                <a:lnTo>
                  <a:pt x="108" y="78"/>
                </a:lnTo>
                <a:lnTo>
                  <a:pt x="108" y="78"/>
                </a:lnTo>
                <a:lnTo>
                  <a:pt x="106" y="80"/>
                </a:lnTo>
                <a:lnTo>
                  <a:pt x="106" y="80"/>
                </a:lnTo>
                <a:lnTo>
                  <a:pt x="109" y="80"/>
                </a:lnTo>
                <a:lnTo>
                  <a:pt x="109" y="80"/>
                </a:lnTo>
                <a:lnTo>
                  <a:pt x="111" y="81"/>
                </a:lnTo>
                <a:lnTo>
                  <a:pt x="111" y="84"/>
                </a:lnTo>
                <a:lnTo>
                  <a:pt x="111" y="84"/>
                </a:lnTo>
                <a:lnTo>
                  <a:pt x="108" y="85"/>
                </a:lnTo>
                <a:lnTo>
                  <a:pt x="108" y="85"/>
                </a:lnTo>
                <a:lnTo>
                  <a:pt x="104" y="87"/>
                </a:lnTo>
                <a:lnTo>
                  <a:pt x="104" y="87"/>
                </a:lnTo>
                <a:lnTo>
                  <a:pt x="102" y="87"/>
                </a:lnTo>
                <a:lnTo>
                  <a:pt x="102" y="87"/>
                </a:lnTo>
                <a:lnTo>
                  <a:pt x="108" y="88"/>
                </a:lnTo>
                <a:lnTo>
                  <a:pt x="108" y="88"/>
                </a:lnTo>
                <a:lnTo>
                  <a:pt x="111" y="84"/>
                </a:lnTo>
                <a:lnTo>
                  <a:pt x="111" y="84"/>
                </a:lnTo>
                <a:lnTo>
                  <a:pt x="111" y="84"/>
                </a:lnTo>
                <a:lnTo>
                  <a:pt x="111" y="84"/>
                </a:lnTo>
                <a:close/>
                <a:moveTo>
                  <a:pt x="23" y="263"/>
                </a:moveTo>
                <a:lnTo>
                  <a:pt x="23" y="263"/>
                </a:lnTo>
                <a:lnTo>
                  <a:pt x="23" y="264"/>
                </a:lnTo>
                <a:lnTo>
                  <a:pt x="23" y="264"/>
                </a:lnTo>
                <a:lnTo>
                  <a:pt x="28" y="273"/>
                </a:lnTo>
                <a:lnTo>
                  <a:pt x="28" y="273"/>
                </a:lnTo>
                <a:lnTo>
                  <a:pt x="30" y="274"/>
                </a:lnTo>
                <a:lnTo>
                  <a:pt x="30" y="274"/>
                </a:lnTo>
                <a:lnTo>
                  <a:pt x="31" y="273"/>
                </a:lnTo>
                <a:lnTo>
                  <a:pt x="31" y="273"/>
                </a:lnTo>
                <a:lnTo>
                  <a:pt x="30" y="270"/>
                </a:lnTo>
                <a:lnTo>
                  <a:pt x="31" y="267"/>
                </a:lnTo>
                <a:lnTo>
                  <a:pt x="31" y="267"/>
                </a:lnTo>
                <a:lnTo>
                  <a:pt x="28" y="264"/>
                </a:lnTo>
                <a:lnTo>
                  <a:pt x="28" y="264"/>
                </a:lnTo>
                <a:lnTo>
                  <a:pt x="25" y="264"/>
                </a:lnTo>
                <a:lnTo>
                  <a:pt x="25" y="264"/>
                </a:lnTo>
                <a:lnTo>
                  <a:pt x="24" y="264"/>
                </a:lnTo>
                <a:lnTo>
                  <a:pt x="23" y="263"/>
                </a:lnTo>
                <a:lnTo>
                  <a:pt x="23" y="263"/>
                </a:lnTo>
                <a:lnTo>
                  <a:pt x="23" y="259"/>
                </a:lnTo>
                <a:lnTo>
                  <a:pt x="23" y="259"/>
                </a:lnTo>
                <a:lnTo>
                  <a:pt x="20" y="255"/>
                </a:lnTo>
                <a:lnTo>
                  <a:pt x="20" y="255"/>
                </a:lnTo>
                <a:lnTo>
                  <a:pt x="14" y="243"/>
                </a:lnTo>
                <a:lnTo>
                  <a:pt x="14" y="243"/>
                </a:lnTo>
                <a:lnTo>
                  <a:pt x="11" y="235"/>
                </a:lnTo>
                <a:lnTo>
                  <a:pt x="8" y="225"/>
                </a:lnTo>
                <a:lnTo>
                  <a:pt x="8" y="225"/>
                </a:lnTo>
                <a:lnTo>
                  <a:pt x="7" y="218"/>
                </a:lnTo>
                <a:lnTo>
                  <a:pt x="7" y="218"/>
                </a:lnTo>
                <a:lnTo>
                  <a:pt x="7" y="216"/>
                </a:lnTo>
                <a:lnTo>
                  <a:pt x="6" y="216"/>
                </a:lnTo>
                <a:lnTo>
                  <a:pt x="6" y="216"/>
                </a:lnTo>
                <a:lnTo>
                  <a:pt x="7" y="223"/>
                </a:lnTo>
                <a:lnTo>
                  <a:pt x="7" y="223"/>
                </a:lnTo>
                <a:lnTo>
                  <a:pt x="8" y="233"/>
                </a:lnTo>
                <a:lnTo>
                  <a:pt x="11" y="243"/>
                </a:lnTo>
                <a:lnTo>
                  <a:pt x="16" y="253"/>
                </a:lnTo>
                <a:lnTo>
                  <a:pt x="21" y="262"/>
                </a:lnTo>
                <a:lnTo>
                  <a:pt x="21" y="262"/>
                </a:lnTo>
                <a:lnTo>
                  <a:pt x="23" y="263"/>
                </a:lnTo>
                <a:lnTo>
                  <a:pt x="23" y="263"/>
                </a:lnTo>
                <a:close/>
                <a:moveTo>
                  <a:pt x="168" y="81"/>
                </a:moveTo>
                <a:lnTo>
                  <a:pt x="168" y="81"/>
                </a:lnTo>
                <a:lnTo>
                  <a:pt x="168" y="78"/>
                </a:lnTo>
                <a:lnTo>
                  <a:pt x="166" y="78"/>
                </a:lnTo>
                <a:lnTo>
                  <a:pt x="166" y="78"/>
                </a:lnTo>
                <a:lnTo>
                  <a:pt x="168" y="81"/>
                </a:lnTo>
                <a:lnTo>
                  <a:pt x="168" y="81"/>
                </a:lnTo>
                <a:lnTo>
                  <a:pt x="178" y="93"/>
                </a:lnTo>
                <a:lnTo>
                  <a:pt x="186" y="107"/>
                </a:lnTo>
                <a:lnTo>
                  <a:pt x="186" y="107"/>
                </a:lnTo>
                <a:lnTo>
                  <a:pt x="186" y="107"/>
                </a:lnTo>
                <a:lnTo>
                  <a:pt x="186" y="107"/>
                </a:lnTo>
                <a:lnTo>
                  <a:pt x="189" y="98"/>
                </a:lnTo>
                <a:lnTo>
                  <a:pt x="189" y="98"/>
                </a:lnTo>
                <a:lnTo>
                  <a:pt x="187" y="97"/>
                </a:lnTo>
                <a:lnTo>
                  <a:pt x="187" y="97"/>
                </a:lnTo>
                <a:lnTo>
                  <a:pt x="183" y="97"/>
                </a:lnTo>
                <a:lnTo>
                  <a:pt x="183" y="97"/>
                </a:lnTo>
                <a:lnTo>
                  <a:pt x="180" y="95"/>
                </a:lnTo>
                <a:lnTo>
                  <a:pt x="180" y="93"/>
                </a:lnTo>
                <a:lnTo>
                  <a:pt x="180" y="93"/>
                </a:lnTo>
                <a:lnTo>
                  <a:pt x="182" y="90"/>
                </a:lnTo>
                <a:lnTo>
                  <a:pt x="182" y="90"/>
                </a:lnTo>
                <a:lnTo>
                  <a:pt x="182" y="88"/>
                </a:lnTo>
                <a:lnTo>
                  <a:pt x="182" y="88"/>
                </a:lnTo>
                <a:lnTo>
                  <a:pt x="179" y="87"/>
                </a:lnTo>
                <a:lnTo>
                  <a:pt x="179" y="87"/>
                </a:lnTo>
                <a:lnTo>
                  <a:pt x="176" y="85"/>
                </a:lnTo>
                <a:lnTo>
                  <a:pt x="175" y="83"/>
                </a:lnTo>
                <a:lnTo>
                  <a:pt x="175" y="83"/>
                </a:lnTo>
                <a:lnTo>
                  <a:pt x="175" y="83"/>
                </a:lnTo>
                <a:lnTo>
                  <a:pt x="175" y="83"/>
                </a:lnTo>
                <a:lnTo>
                  <a:pt x="172" y="83"/>
                </a:lnTo>
                <a:lnTo>
                  <a:pt x="169" y="81"/>
                </a:lnTo>
                <a:lnTo>
                  <a:pt x="169" y="81"/>
                </a:lnTo>
                <a:lnTo>
                  <a:pt x="168" y="81"/>
                </a:lnTo>
                <a:lnTo>
                  <a:pt x="168" y="81"/>
                </a:lnTo>
                <a:close/>
                <a:moveTo>
                  <a:pt x="287" y="343"/>
                </a:moveTo>
                <a:lnTo>
                  <a:pt x="287" y="343"/>
                </a:lnTo>
                <a:lnTo>
                  <a:pt x="287" y="344"/>
                </a:lnTo>
                <a:lnTo>
                  <a:pt x="287" y="344"/>
                </a:lnTo>
                <a:lnTo>
                  <a:pt x="278" y="350"/>
                </a:lnTo>
                <a:lnTo>
                  <a:pt x="278" y="350"/>
                </a:lnTo>
                <a:lnTo>
                  <a:pt x="276" y="353"/>
                </a:lnTo>
                <a:lnTo>
                  <a:pt x="276" y="353"/>
                </a:lnTo>
                <a:lnTo>
                  <a:pt x="273" y="351"/>
                </a:lnTo>
                <a:lnTo>
                  <a:pt x="273" y="351"/>
                </a:lnTo>
                <a:lnTo>
                  <a:pt x="273" y="350"/>
                </a:lnTo>
                <a:lnTo>
                  <a:pt x="273" y="350"/>
                </a:lnTo>
                <a:lnTo>
                  <a:pt x="274" y="348"/>
                </a:lnTo>
                <a:lnTo>
                  <a:pt x="274" y="348"/>
                </a:lnTo>
                <a:lnTo>
                  <a:pt x="287" y="336"/>
                </a:lnTo>
                <a:lnTo>
                  <a:pt x="287" y="336"/>
                </a:lnTo>
                <a:lnTo>
                  <a:pt x="301" y="318"/>
                </a:lnTo>
                <a:lnTo>
                  <a:pt x="315" y="300"/>
                </a:lnTo>
                <a:lnTo>
                  <a:pt x="315" y="300"/>
                </a:lnTo>
                <a:lnTo>
                  <a:pt x="321" y="289"/>
                </a:lnTo>
                <a:lnTo>
                  <a:pt x="325" y="279"/>
                </a:lnTo>
                <a:lnTo>
                  <a:pt x="325" y="279"/>
                </a:lnTo>
                <a:lnTo>
                  <a:pt x="330" y="263"/>
                </a:lnTo>
                <a:lnTo>
                  <a:pt x="330" y="263"/>
                </a:lnTo>
                <a:lnTo>
                  <a:pt x="321" y="263"/>
                </a:lnTo>
                <a:lnTo>
                  <a:pt x="321" y="263"/>
                </a:lnTo>
                <a:lnTo>
                  <a:pt x="321" y="266"/>
                </a:lnTo>
                <a:lnTo>
                  <a:pt x="321" y="266"/>
                </a:lnTo>
                <a:lnTo>
                  <a:pt x="322" y="264"/>
                </a:lnTo>
                <a:lnTo>
                  <a:pt x="322" y="264"/>
                </a:lnTo>
                <a:lnTo>
                  <a:pt x="325" y="264"/>
                </a:lnTo>
                <a:lnTo>
                  <a:pt x="327" y="266"/>
                </a:lnTo>
                <a:lnTo>
                  <a:pt x="327" y="266"/>
                </a:lnTo>
                <a:lnTo>
                  <a:pt x="327" y="267"/>
                </a:lnTo>
                <a:lnTo>
                  <a:pt x="327" y="269"/>
                </a:lnTo>
                <a:lnTo>
                  <a:pt x="327" y="269"/>
                </a:lnTo>
                <a:lnTo>
                  <a:pt x="321" y="280"/>
                </a:lnTo>
                <a:lnTo>
                  <a:pt x="321" y="280"/>
                </a:lnTo>
                <a:lnTo>
                  <a:pt x="315" y="291"/>
                </a:lnTo>
                <a:lnTo>
                  <a:pt x="310" y="303"/>
                </a:lnTo>
                <a:lnTo>
                  <a:pt x="310" y="303"/>
                </a:lnTo>
                <a:lnTo>
                  <a:pt x="301" y="313"/>
                </a:lnTo>
                <a:lnTo>
                  <a:pt x="291" y="323"/>
                </a:lnTo>
                <a:lnTo>
                  <a:pt x="291" y="323"/>
                </a:lnTo>
                <a:lnTo>
                  <a:pt x="284" y="330"/>
                </a:lnTo>
                <a:lnTo>
                  <a:pt x="284" y="330"/>
                </a:lnTo>
                <a:lnTo>
                  <a:pt x="274" y="337"/>
                </a:lnTo>
                <a:lnTo>
                  <a:pt x="264" y="343"/>
                </a:lnTo>
                <a:lnTo>
                  <a:pt x="264" y="343"/>
                </a:lnTo>
                <a:lnTo>
                  <a:pt x="260" y="345"/>
                </a:lnTo>
                <a:lnTo>
                  <a:pt x="260" y="345"/>
                </a:lnTo>
                <a:lnTo>
                  <a:pt x="244" y="351"/>
                </a:lnTo>
                <a:lnTo>
                  <a:pt x="229" y="353"/>
                </a:lnTo>
                <a:lnTo>
                  <a:pt x="229" y="353"/>
                </a:lnTo>
                <a:lnTo>
                  <a:pt x="216" y="353"/>
                </a:lnTo>
                <a:lnTo>
                  <a:pt x="205" y="353"/>
                </a:lnTo>
                <a:lnTo>
                  <a:pt x="205" y="353"/>
                </a:lnTo>
                <a:lnTo>
                  <a:pt x="193" y="350"/>
                </a:lnTo>
                <a:lnTo>
                  <a:pt x="182" y="347"/>
                </a:lnTo>
                <a:lnTo>
                  <a:pt x="172" y="341"/>
                </a:lnTo>
                <a:lnTo>
                  <a:pt x="162" y="336"/>
                </a:lnTo>
                <a:lnTo>
                  <a:pt x="162" y="336"/>
                </a:lnTo>
                <a:lnTo>
                  <a:pt x="153" y="330"/>
                </a:lnTo>
                <a:lnTo>
                  <a:pt x="143" y="324"/>
                </a:lnTo>
                <a:lnTo>
                  <a:pt x="143" y="324"/>
                </a:lnTo>
                <a:lnTo>
                  <a:pt x="138" y="317"/>
                </a:lnTo>
                <a:lnTo>
                  <a:pt x="138" y="317"/>
                </a:lnTo>
                <a:lnTo>
                  <a:pt x="126" y="300"/>
                </a:lnTo>
                <a:lnTo>
                  <a:pt x="126" y="300"/>
                </a:lnTo>
                <a:lnTo>
                  <a:pt x="122" y="293"/>
                </a:lnTo>
                <a:lnTo>
                  <a:pt x="121" y="284"/>
                </a:lnTo>
                <a:lnTo>
                  <a:pt x="121" y="284"/>
                </a:lnTo>
                <a:lnTo>
                  <a:pt x="119" y="280"/>
                </a:lnTo>
                <a:lnTo>
                  <a:pt x="119" y="280"/>
                </a:lnTo>
                <a:lnTo>
                  <a:pt x="118" y="272"/>
                </a:lnTo>
                <a:lnTo>
                  <a:pt x="118" y="272"/>
                </a:lnTo>
                <a:lnTo>
                  <a:pt x="118" y="269"/>
                </a:lnTo>
                <a:lnTo>
                  <a:pt x="118" y="269"/>
                </a:lnTo>
                <a:lnTo>
                  <a:pt x="99" y="269"/>
                </a:lnTo>
                <a:lnTo>
                  <a:pt x="99" y="269"/>
                </a:lnTo>
                <a:lnTo>
                  <a:pt x="99" y="272"/>
                </a:lnTo>
                <a:lnTo>
                  <a:pt x="99" y="273"/>
                </a:lnTo>
                <a:lnTo>
                  <a:pt x="99" y="273"/>
                </a:lnTo>
                <a:lnTo>
                  <a:pt x="99" y="274"/>
                </a:lnTo>
                <a:lnTo>
                  <a:pt x="99" y="274"/>
                </a:lnTo>
                <a:lnTo>
                  <a:pt x="98" y="276"/>
                </a:lnTo>
                <a:lnTo>
                  <a:pt x="97" y="277"/>
                </a:lnTo>
                <a:lnTo>
                  <a:pt x="97" y="277"/>
                </a:lnTo>
                <a:lnTo>
                  <a:pt x="102" y="274"/>
                </a:lnTo>
                <a:lnTo>
                  <a:pt x="102" y="274"/>
                </a:lnTo>
                <a:lnTo>
                  <a:pt x="104" y="273"/>
                </a:lnTo>
                <a:lnTo>
                  <a:pt x="104" y="273"/>
                </a:lnTo>
                <a:lnTo>
                  <a:pt x="106" y="273"/>
                </a:lnTo>
                <a:lnTo>
                  <a:pt x="106" y="273"/>
                </a:lnTo>
                <a:lnTo>
                  <a:pt x="106" y="274"/>
                </a:lnTo>
                <a:lnTo>
                  <a:pt x="106" y="276"/>
                </a:lnTo>
                <a:lnTo>
                  <a:pt x="106" y="276"/>
                </a:lnTo>
                <a:lnTo>
                  <a:pt x="105" y="277"/>
                </a:lnTo>
                <a:lnTo>
                  <a:pt x="105" y="277"/>
                </a:lnTo>
                <a:lnTo>
                  <a:pt x="109" y="277"/>
                </a:lnTo>
                <a:lnTo>
                  <a:pt x="109" y="277"/>
                </a:lnTo>
                <a:lnTo>
                  <a:pt x="111" y="277"/>
                </a:lnTo>
                <a:lnTo>
                  <a:pt x="111" y="279"/>
                </a:lnTo>
                <a:lnTo>
                  <a:pt x="111" y="279"/>
                </a:lnTo>
                <a:lnTo>
                  <a:pt x="112" y="279"/>
                </a:lnTo>
                <a:lnTo>
                  <a:pt x="112" y="279"/>
                </a:lnTo>
                <a:lnTo>
                  <a:pt x="114" y="280"/>
                </a:lnTo>
                <a:lnTo>
                  <a:pt x="114" y="282"/>
                </a:lnTo>
                <a:lnTo>
                  <a:pt x="114" y="282"/>
                </a:lnTo>
                <a:lnTo>
                  <a:pt x="112" y="284"/>
                </a:lnTo>
                <a:lnTo>
                  <a:pt x="112" y="284"/>
                </a:lnTo>
                <a:lnTo>
                  <a:pt x="109" y="290"/>
                </a:lnTo>
                <a:lnTo>
                  <a:pt x="109" y="290"/>
                </a:lnTo>
                <a:lnTo>
                  <a:pt x="109" y="290"/>
                </a:lnTo>
                <a:lnTo>
                  <a:pt x="109" y="290"/>
                </a:lnTo>
                <a:lnTo>
                  <a:pt x="112" y="290"/>
                </a:lnTo>
                <a:lnTo>
                  <a:pt x="112" y="290"/>
                </a:lnTo>
                <a:lnTo>
                  <a:pt x="115" y="289"/>
                </a:lnTo>
                <a:lnTo>
                  <a:pt x="115" y="289"/>
                </a:lnTo>
                <a:lnTo>
                  <a:pt x="116" y="287"/>
                </a:lnTo>
                <a:lnTo>
                  <a:pt x="119" y="289"/>
                </a:lnTo>
                <a:lnTo>
                  <a:pt x="119" y="289"/>
                </a:lnTo>
                <a:lnTo>
                  <a:pt x="121" y="290"/>
                </a:lnTo>
                <a:lnTo>
                  <a:pt x="121" y="291"/>
                </a:lnTo>
                <a:lnTo>
                  <a:pt x="121" y="291"/>
                </a:lnTo>
                <a:lnTo>
                  <a:pt x="118" y="296"/>
                </a:lnTo>
                <a:lnTo>
                  <a:pt x="118" y="296"/>
                </a:lnTo>
                <a:lnTo>
                  <a:pt x="116" y="297"/>
                </a:lnTo>
                <a:lnTo>
                  <a:pt x="116" y="299"/>
                </a:lnTo>
                <a:lnTo>
                  <a:pt x="116" y="299"/>
                </a:lnTo>
                <a:lnTo>
                  <a:pt x="119" y="303"/>
                </a:lnTo>
                <a:lnTo>
                  <a:pt x="119" y="303"/>
                </a:lnTo>
                <a:lnTo>
                  <a:pt x="121" y="304"/>
                </a:lnTo>
                <a:lnTo>
                  <a:pt x="121" y="304"/>
                </a:lnTo>
                <a:lnTo>
                  <a:pt x="122" y="306"/>
                </a:lnTo>
                <a:lnTo>
                  <a:pt x="122" y="307"/>
                </a:lnTo>
                <a:lnTo>
                  <a:pt x="122" y="307"/>
                </a:lnTo>
                <a:lnTo>
                  <a:pt x="124" y="309"/>
                </a:lnTo>
                <a:lnTo>
                  <a:pt x="124" y="309"/>
                </a:lnTo>
                <a:lnTo>
                  <a:pt x="128" y="316"/>
                </a:lnTo>
                <a:lnTo>
                  <a:pt x="128" y="316"/>
                </a:lnTo>
                <a:lnTo>
                  <a:pt x="131" y="316"/>
                </a:lnTo>
                <a:lnTo>
                  <a:pt x="131" y="316"/>
                </a:lnTo>
                <a:lnTo>
                  <a:pt x="132" y="316"/>
                </a:lnTo>
                <a:lnTo>
                  <a:pt x="132" y="316"/>
                </a:lnTo>
                <a:lnTo>
                  <a:pt x="135" y="317"/>
                </a:lnTo>
                <a:lnTo>
                  <a:pt x="135" y="320"/>
                </a:lnTo>
                <a:lnTo>
                  <a:pt x="135" y="320"/>
                </a:lnTo>
                <a:lnTo>
                  <a:pt x="135" y="321"/>
                </a:lnTo>
                <a:lnTo>
                  <a:pt x="135" y="321"/>
                </a:lnTo>
                <a:lnTo>
                  <a:pt x="138" y="323"/>
                </a:lnTo>
                <a:lnTo>
                  <a:pt x="138" y="323"/>
                </a:lnTo>
                <a:lnTo>
                  <a:pt x="141" y="324"/>
                </a:lnTo>
                <a:lnTo>
                  <a:pt x="141" y="324"/>
                </a:lnTo>
                <a:lnTo>
                  <a:pt x="141" y="326"/>
                </a:lnTo>
                <a:lnTo>
                  <a:pt x="141" y="327"/>
                </a:lnTo>
                <a:lnTo>
                  <a:pt x="141" y="327"/>
                </a:lnTo>
                <a:lnTo>
                  <a:pt x="139" y="328"/>
                </a:lnTo>
                <a:lnTo>
                  <a:pt x="138" y="328"/>
                </a:lnTo>
                <a:lnTo>
                  <a:pt x="138" y="328"/>
                </a:lnTo>
                <a:lnTo>
                  <a:pt x="136" y="327"/>
                </a:lnTo>
                <a:lnTo>
                  <a:pt x="136" y="327"/>
                </a:lnTo>
                <a:lnTo>
                  <a:pt x="132" y="323"/>
                </a:lnTo>
                <a:lnTo>
                  <a:pt x="132" y="323"/>
                </a:lnTo>
                <a:lnTo>
                  <a:pt x="126" y="330"/>
                </a:lnTo>
                <a:lnTo>
                  <a:pt x="126" y="330"/>
                </a:lnTo>
                <a:lnTo>
                  <a:pt x="131" y="334"/>
                </a:lnTo>
                <a:lnTo>
                  <a:pt x="131" y="334"/>
                </a:lnTo>
                <a:lnTo>
                  <a:pt x="132" y="334"/>
                </a:lnTo>
                <a:lnTo>
                  <a:pt x="133" y="334"/>
                </a:lnTo>
                <a:lnTo>
                  <a:pt x="133" y="334"/>
                </a:lnTo>
                <a:lnTo>
                  <a:pt x="146" y="333"/>
                </a:lnTo>
                <a:lnTo>
                  <a:pt x="146" y="333"/>
                </a:lnTo>
                <a:lnTo>
                  <a:pt x="149" y="333"/>
                </a:lnTo>
                <a:lnTo>
                  <a:pt x="151" y="334"/>
                </a:lnTo>
                <a:lnTo>
                  <a:pt x="151" y="334"/>
                </a:lnTo>
                <a:lnTo>
                  <a:pt x="151" y="336"/>
                </a:lnTo>
                <a:lnTo>
                  <a:pt x="151" y="337"/>
                </a:lnTo>
                <a:lnTo>
                  <a:pt x="151" y="337"/>
                </a:lnTo>
                <a:lnTo>
                  <a:pt x="149" y="341"/>
                </a:lnTo>
                <a:lnTo>
                  <a:pt x="149" y="341"/>
                </a:lnTo>
                <a:lnTo>
                  <a:pt x="145" y="345"/>
                </a:lnTo>
                <a:lnTo>
                  <a:pt x="145" y="345"/>
                </a:lnTo>
                <a:lnTo>
                  <a:pt x="151" y="350"/>
                </a:lnTo>
                <a:lnTo>
                  <a:pt x="151" y="350"/>
                </a:lnTo>
                <a:lnTo>
                  <a:pt x="153" y="348"/>
                </a:lnTo>
                <a:lnTo>
                  <a:pt x="153" y="348"/>
                </a:lnTo>
                <a:lnTo>
                  <a:pt x="160" y="344"/>
                </a:lnTo>
                <a:lnTo>
                  <a:pt x="160" y="344"/>
                </a:lnTo>
                <a:lnTo>
                  <a:pt x="162" y="343"/>
                </a:lnTo>
                <a:lnTo>
                  <a:pt x="165" y="344"/>
                </a:lnTo>
                <a:lnTo>
                  <a:pt x="165" y="344"/>
                </a:lnTo>
                <a:lnTo>
                  <a:pt x="165" y="345"/>
                </a:lnTo>
                <a:lnTo>
                  <a:pt x="165" y="347"/>
                </a:lnTo>
                <a:lnTo>
                  <a:pt x="165" y="347"/>
                </a:lnTo>
                <a:lnTo>
                  <a:pt x="163" y="354"/>
                </a:lnTo>
                <a:lnTo>
                  <a:pt x="163" y="354"/>
                </a:lnTo>
                <a:lnTo>
                  <a:pt x="162" y="357"/>
                </a:lnTo>
                <a:lnTo>
                  <a:pt x="162" y="357"/>
                </a:lnTo>
                <a:lnTo>
                  <a:pt x="168" y="360"/>
                </a:lnTo>
                <a:lnTo>
                  <a:pt x="168" y="360"/>
                </a:lnTo>
                <a:lnTo>
                  <a:pt x="169" y="358"/>
                </a:lnTo>
                <a:lnTo>
                  <a:pt x="169" y="358"/>
                </a:lnTo>
                <a:lnTo>
                  <a:pt x="175" y="355"/>
                </a:lnTo>
                <a:lnTo>
                  <a:pt x="175" y="355"/>
                </a:lnTo>
                <a:lnTo>
                  <a:pt x="180" y="353"/>
                </a:lnTo>
                <a:lnTo>
                  <a:pt x="180" y="353"/>
                </a:lnTo>
                <a:lnTo>
                  <a:pt x="182" y="353"/>
                </a:lnTo>
                <a:lnTo>
                  <a:pt x="182" y="353"/>
                </a:lnTo>
                <a:lnTo>
                  <a:pt x="190" y="354"/>
                </a:lnTo>
                <a:lnTo>
                  <a:pt x="190" y="354"/>
                </a:lnTo>
                <a:lnTo>
                  <a:pt x="195" y="355"/>
                </a:lnTo>
                <a:lnTo>
                  <a:pt x="195" y="355"/>
                </a:lnTo>
                <a:lnTo>
                  <a:pt x="207" y="357"/>
                </a:lnTo>
                <a:lnTo>
                  <a:pt x="220" y="357"/>
                </a:lnTo>
                <a:lnTo>
                  <a:pt x="220" y="357"/>
                </a:lnTo>
                <a:lnTo>
                  <a:pt x="230" y="357"/>
                </a:lnTo>
                <a:lnTo>
                  <a:pt x="239" y="354"/>
                </a:lnTo>
                <a:lnTo>
                  <a:pt x="239" y="354"/>
                </a:lnTo>
                <a:lnTo>
                  <a:pt x="240" y="355"/>
                </a:lnTo>
                <a:lnTo>
                  <a:pt x="241" y="357"/>
                </a:lnTo>
                <a:lnTo>
                  <a:pt x="241" y="357"/>
                </a:lnTo>
                <a:lnTo>
                  <a:pt x="241" y="358"/>
                </a:lnTo>
                <a:lnTo>
                  <a:pt x="239" y="360"/>
                </a:lnTo>
                <a:lnTo>
                  <a:pt x="239" y="360"/>
                </a:lnTo>
                <a:lnTo>
                  <a:pt x="234" y="361"/>
                </a:lnTo>
                <a:lnTo>
                  <a:pt x="229" y="360"/>
                </a:lnTo>
                <a:lnTo>
                  <a:pt x="229" y="360"/>
                </a:lnTo>
                <a:lnTo>
                  <a:pt x="217" y="360"/>
                </a:lnTo>
                <a:lnTo>
                  <a:pt x="217" y="360"/>
                </a:lnTo>
                <a:lnTo>
                  <a:pt x="202" y="358"/>
                </a:lnTo>
                <a:lnTo>
                  <a:pt x="202" y="358"/>
                </a:lnTo>
                <a:lnTo>
                  <a:pt x="200" y="358"/>
                </a:lnTo>
                <a:lnTo>
                  <a:pt x="200" y="358"/>
                </a:lnTo>
                <a:lnTo>
                  <a:pt x="203" y="365"/>
                </a:lnTo>
                <a:lnTo>
                  <a:pt x="205" y="374"/>
                </a:lnTo>
                <a:lnTo>
                  <a:pt x="205" y="374"/>
                </a:lnTo>
                <a:lnTo>
                  <a:pt x="212" y="374"/>
                </a:lnTo>
                <a:lnTo>
                  <a:pt x="212" y="374"/>
                </a:lnTo>
                <a:lnTo>
                  <a:pt x="214" y="367"/>
                </a:lnTo>
                <a:lnTo>
                  <a:pt x="214" y="367"/>
                </a:lnTo>
                <a:lnTo>
                  <a:pt x="217" y="364"/>
                </a:lnTo>
                <a:lnTo>
                  <a:pt x="217" y="364"/>
                </a:lnTo>
                <a:lnTo>
                  <a:pt x="220" y="363"/>
                </a:lnTo>
                <a:lnTo>
                  <a:pt x="223" y="364"/>
                </a:lnTo>
                <a:lnTo>
                  <a:pt x="223" y="364"/>
                </a:lnTo>
                <a:lnTo>
                  <a:pt x="224" y="365"/>
                </a:lnTo>
                <a:lnTo>
                  <a:pt x="224" y="365"/>
                </a:lnTo>
                <a:lnTo>
                  <a:pt x="227" y="371"/>
                </a:lnTo>
                <a:lnTo>
                  <a:pt x="227" y="371"/>
                </a:lnTo>
                <a:lnTo>
                  <a:pt x="229" y="372"/>
                </a:lnTo>
                <a:lnTo>
                  <a:pt x="229" y="372"/>
                </a:lnTo>
                <a:lnTo>
                  <a:pt x="230" y="372"/>
                </a:lnTo>
                <a:lnTo>
                  <a:pt x="230" y="372"/>
                </a:lnTo>
                <a:lnTo>
                  <a:pt x="232" y="371"/>
                </a:lnTo>
                <a:lnTo>
                  <a:pt x="233" y="371"/>
                </a:lnTo>
                <a:lnTo>
                  <a:pt x="233" y="371"/>
                </a:lnTo>
                <a:lnTo>
                  <a:pt x="234" y="371"/>
                </a:lnTo>
                <a:lnTo>
                  <a:pt x="234" y="371"/>
                </a:lnTo>
                <a:lnTo>
                  <a:pt x="237" y="371"/>
                </a:lnTo>
                <a:lnTo>
                  <a:pt x="237" y="371"/>
                </a:lnTo>
                <a:lnTo>
                  <a:pt x="239" y="371"/>
                </a:lnTo>
                <a:lnTo>
                  <a:pt x="239" y="370"/>
                </a:lnTo>
                <a:lnTo>
                  <a:pt x="239" y="370"/>
                </a:lnTo>
                <a:lnTo>
                  <a:pt x="240" y="364"/>
                </a:lnTo>
                <a:lnTo>
                  <a:pt x="240" y="364"/>
                </a:lnTo>
                <a:lnTo>
                  <a:pt x="241" y="363"/>
                </a:lnTo>
                <a:lnTo>
                  <a:pt x="241" y="363"/>
                </a:lnTo>
                <a:lnTo>
                  <a:pt x="244" y="361"/>
                </a:lnTo>
                <a:lnTo>
                  <a:pt x="247" y="361"/>
                </a:lnTo>
                <a:lnTo>
                  <a:pt x="247" y="361"/>
                </a:lnTo>
                <a:lnTo>
                  <a:pt x="250" y="364"/>
                </a:lnTo>
                <a:lnTo>
                  <a:pt x="250" y="364"/>
                </a:lnTo>
                <a:lnTo>
                  <a:pt x="251" y="367"/>
                </a:lnTo>
                <a:lnTo>
                  <a:pt x="251" y="367"/>
                </a:lnTo>
                <a:lnTo>
                  <a:pt x="260" y="363"/>
                </a:lnTo>
                <a:lnTo>
                  <a:pt x="260" y="363"/>
                </a:lnTo>
                <a:lnTo>
                  <a:pt x="261" y="361"/>
                </a:lnTo>
                <a:lnTo>
                  <a:pt x="261" y="361"/>
                </a:lnTo>
                <a:lnTo>
                  <a:pt x="263" y="358"/>
                </a:lnTo>
                <a:lnTo>
                  <a:pt x="263" y="358"/>
                </a:lnTo>
                <a:lnTo>
                  <a:pt x="264" y="353"/>
                </a:lnTo>
                <a:lnTo>
                  <a:pt x="264" y="353"/>
                </a:lnTo>
                <a:lnTo>
                  <a:pt x="266" y="351"/>
                </a:lnTo>
                <a:lnTo>
                  <a:pt x="267" y="350"/>
                </a:lnTo>
                <a:lnTo>
                  <a:pt x="268" y="350"/>
                </a:lnTo>
                <a:lnTo>
                  <a:pt x="271" y="351"/>
                </a:lnTo>
                <a:lnTo>
                  <a:pt x="271" y="351"/>
                </a:lnTo>
                <a:lnTo>
                  <a:pt x="276" y="354"/>
                </a:lnTo>
                <a:lnTo>
                  <a:pt x="276" y="354"/>
                </a:lnTo>
                <a:lnTo>
                  <a:pt x="280" y="358"/>
                </a:lnTo>
                <a:lnTo>
                  <a:pt x="280" y="358"/>
                </a:lnTo>
                <a:lnTo>
                  <a:pt x="286" y="355"/>
                </a:lnTo>
                <a:lnTo>
                  <a:pt x="286" y="355"/>
                </a:lnTo>
                <a:lnTo>
                  <a:pt x="287" y="353"/>
                </a:lnTo>
                <a:lnTo>
                  <a:pt x="287" y="353"/>
                </a:lnTo>
                <a:lnTo>
                  <a:pt x="287" y="344"/>
                </a:lnTo>
                <a:lnTo>
                  <a:pt x="287" y="344"/>
                </a:lnTo>
                <a:lnTo>
                  <a:pt x="287" y="343"/>
                </a:lnTo>
                <a:lnTo>
                  <a:pt x="287" y="343"/>
                </a:lnTo>
                <a:close/>
                <a:moveTo>
                  <a:pt x="116" y="66"/>
                </a:moveTo>
                <a:lnTo>
                  <a:pt x="116" y="66"/>
                </a:lnTo>
                <a:lnTo>
                  <a:pt x="116" y="66"/>
                </a:lnTo>
                <a:lnTo>
                  <a:pt x="116" y="66"/>
                </a:lnTo>
                <a:lnTo>
                  <a:pt x="114" y="66"/>
                </a:lnTo>
                <a:lnTo>
                  <a:pt x="114" y="66"/>
                </a:lnTo>
                <a:lnTo>
                  <a:pt x="105" y="70"/>
                </a:lnTo>
                <a:lnTo>
                  <a:pt x="105" y="70"/>
                </a:lnTo>
                <a:lnTo>
                  <a:pt x="97" y="73"/>
                </a:lnTo>
                <a:lnTo>
                  <a:pt x="91" y="78"/>
                </a:lnTo>
                <a:lnTo>
                  <a:pt x="91" y="78"/>
                </a:lnTo>
                <a:lnTo>
                  <a:pt x="87" y="83"/>
                </a:lnTo>
                <a:lnTo>
                  <a:pt x="87" y="83"/>
                </a:lnTo>
                <a:lnTo>
                  <a:pt x="81" y="93"/>
                </a:lnTo>
                <a:lnTo>
                  <a:pt x="81" y="93"/>
                </a:lnTo>
                <a:lnTo>
                  <a:pt x="79" y="97"/>
                </a:lnTo>
                <a:lnTo>
                  <a:pt x="77" y="101"/>
                </a:lnTo>
                <a:lnTo>
                  <a:pt x="74" y="105"/>
                </a:lnTo>
                <a:lnTo>
                  <a:pt x="70" y="108"/>
                </a:lnTo>
                <a:lnTo>
                  <a:pt x="70" y="108"/>
                </a:lnTo>
                <a:lnTo>
                  <a:pt x="64" y="112"/>
                </a:lnTo>
                <a:lnTo>
                  <a:pt x="64" y="112"/>
                </a:lnTo>
                <a:lnTo>
                  <a:pt x="55" y="117"/>
                </a:lnTo>
                <a:lnTo>
                  <a:pt x="50" y="124"/>
                </a:lnTo>
                <a:lnTo>
                  <a:pt x="50" y="124"/>
                </a:lnTo>
                <a:lnTo>
                  <a:pt x="45" y="129"/>
                </a:lnTo>
                <a:lnTo>
                  <a:pt x="43" y="135"/>
                </a:lnTo>
                <a:lnTo>
                  <a:pt x="43" y="135"/>
                </a:lnTo>
                <a:lnTo>
                  <a:pt x="40" y="147"/>
                </a:lnTo>
                <a:lnTo>
                  <a:pt x="40" y="147"/>
                </a:lnTo>
                <a:lnTo>
                  <a:pt x="40" y="152"/>
                </a:lnTo>
                <a:lnTo>
                  <a:pt x="40" y="152"/>
                </a:lnTo>
                <a:lnTo>
                  <a:pt x="43" y="152"/>
                </a:lnTo>
                <a:lnTo>
                  <a:pt x="43" y="155"/>
                </a:lnTo>
                <a:lnTo>
                  <a:pt x="43" y="155"/>
                </a:lnTo>
                <a:lnTo>
                  <a:pt x="41" y="156"/>
                </a:lnTo>
                <a:lnTo>
                  <a:pt x="40" y="156"/>
                </a:lnTo>
                <a:lnTo>
                  <a:pt x="40" y="156"/>
                </a:lnTo>
                <a:lnTo>
                  <a:pt x="40" y="161"/>
                </a:lnTo>
                <a:lnTo>
                  <a:pt x="40" y="161"/>
                </a:lnTo>
                <a:lnTo>
                  <a:pt x="40" y="165"/>
                </a:lnTo>
                <a:lnTo>
                  <a:pt x="40" y="165"/>
                </a:lnTo>
                <a:lnTo>
                  <a:pt x="38" y="171"/>
                </a:lnTo>
                <a:lnTo>
                  <a:pt x="35" y="178"/>
                </a:lnTo>
                <a:lnTo>
                  <a:pt x="35" y="178"/>
                </a:lnTo>
                <a:lnTo>
                  <a:pt x="33" y="189"/>
                </a:lnTo>
                <a:lnTo>
                  <a:pt x="33" y="189"/>
                </a:lnTo>
                <a:lnTo>
                  <a:pt x="33" y="195"/>
                </a:lnTo>
                <a:lnTo>
                  <a:pt x="33" y="195"/>
                </a:lnTo>
                <a:lnTo>
                  <a:pt x="31" y="205"/>
                </a:lnTo>
                <a:lnTo>
                  <a:pt x="34" y="213"/>
                </a:lnTo>
                <a:lnTo>
                  <a:pt x="34" y="213"/>
                </a:lnTo>
                <a:lnTo>
                  <a:pt x="35" y="216"/>
                </a:lnTo>
                <a:lnTo>
                  <a:pt x="35" y="216"/>
                </a:lnTo>
                <a:lnTo>
                  <a:pt x="44" y="222"/>
                </a:lnTo>
                <a:lnTo>
                  <a:pt x="54" y="226"/>
                </a:lnTo>
                <a:lnTo>
                  <a:pt x="54" y="226"/>
                </a:lnTo>
                <a:lnTo>
                  <a:pt x="55" y="226"/>
                </a:lnTo>
                <a:lnTo>
                  <a:pt x="55" y="226"/>
                </a:lnTo>
                <a:lnTo>
                  <a:pt x="54" y="225"/>
                </a:lnTo>
                <a:lnTo>
                  <a:pt x="54" y="225"/>
                </a:lnTo>
                <a:lnTo>
                  <a:pt x="52" y="218"/>
                </a:lnTo>
                <a:lnTo>
                  <a:pt x="52" y="218"/>
                </a:lnTo>
                <a:lnTo>
                  <a:pt x="52" y="206"/>
                </a:lnTo>
                <a:lnTo>
                  <a:pt x="54" y="195"/>
                </a:lnTo>
                <a:lnTo>
                  <a:pt x="54" y="195"/>
                </a:lnTo>
                <a:lnTo>
                  <a:pt x="55" y="192"/>
                </a:lnTo>
                <a:lnTo>
                  <a:pt x="55" y="192"/>
                </a:lnTo>
                <a:lnTo>
                  <a:pt x="52" y="191"/>
                </a:lnTo>
                <a:lnTo>
                  <a:pt x="52" y="191"/>
                </a:lnTo>
                <a:lnTo>
                  <a:pt x="48" y="186"/>
                </a:lnTo>
                <a:lnTo>
                  <a:pt x="48" y="186"/>
                </a:lnTo>
                <a:lnTo>
                  <a:pt x="47" y="185"/>
                </a:lnTo>
                <a:lnTo>
                  <a:pt x="47" y="183"/>
                </a:lnTo>
                <a:lnTo>
                  <a:pt x="47" y="183"/>
                </a:lnTo>
                <a:lnTo>
                  <a:pt x="47" y="182"/>
                </a:lnTo>
                <a:lnTo>
                  <a:pt x="50" y="181"/>
                </a:lnTo>
                <a:lnTo>
                  <a:pt x="50" y="181"/>
                </a:lnTo>
                <a:lnTo>
                  <a:pt x="51" y="181"/>
                </a:lnTo>
                <a:lnTo>
                  <a:pt x="52" y="182"/>
                </a:lnTo>
                <a:lnTo>
                  <a:pt x="52" y="182"/>
                </a:lnTo>
                <a:lnTo>
                  <a:pt x="55" y="185"/>
                </a:lnTo>
                <a:lnTo>
                  <a:pt x="55" y="185"/>
                </a:lnTo>
                <a:lnTo>
                  <a:pt x="55" y="182"/>
                </a:lnTo>
                <a:lnTo>
                  <a:pt x="55" y="182"/>
                </a:lnTo>
                <a:lnTo>
                  <a:pt x="55" y="175"/>
                </a:lnTo>
                <a:lnTo>
                  <a:pt x="54" y="166"/>
                </a:lnTo>
                <a:lnTo>
                  <a:pt x="54" y="166"/>
                </a:lnTo>
                <a:lnTo>
                  <a:pt x="52" y="159"/>
                </a:lnTo>
                <a:lnTo>
                  <a:pt x="52" y="152"/>
                </a:lnTo>
                <a:lnTo>
                  <a:pt x="52" y="152"/>
                </a:lnTo>
                <a:lnTo>
                  <a:pt x="52" y="145"/>
                </a:lnTo>
                <a:lnTo>
                  <a:pt x="52" y="145"/>
                </a:lnTo>
                <a:lnTo>
                  <a:pt x="54" y="137"/>
                </a:lnTo>
                <a:lnTo>
                  <a:pt x="57" y="128"/>
                </a:lnTo>
                <a:lnTo>
                  <a:pt x="57" y="128"/>
                </a:lnTo>
                <a:lnTo>
                  <a:pt x="58" y="124"/>
                </a:lnTo>
                <a:lnTo>
                  <a:pt x="62" y="120"/>
                </a:lnTo>
                <a:lnTo>
                  <a:pt x="65" y="115"/>
                </a:lnTo>
                <a:lnTo>
                  <a:pt x="71" y="114"/>
                </a:lnTo>
                <a:lnTo>
                  <a:pt x="71" y="114"/>
                </a:lnTo>
                <a:lnTo>
                  <a:pt x="77" y="111"/>
                </a:lnTo>
                <a:lnTo>
                  <a:pt x="77" y="111"/>
                </a:lnTo>
                <a:lnTo>
                  <a:pt x="81" y="108"/>
                </a:lnTo>
                <a:lnTo>
                  <a:pt x="87" y="105"/>
                </a:lnTo>
                <a:lnTo>
                  <a:pt x="87" y="105"/>
                </a:lnTo>
                <a:lnTo>
                  <a:pt x="88" y="102"/>
                </a:lnTo>
                <a:lnTo>
                  <a:pt x="91" y="98"/>
                </a:lnTo>
                <a:lnTo>
                  <a:pt x="91" y="98"/>
                </a:lnTo>
                <a:lnTo>
                  <a:pt x="91" y="93"/>
                </a:lnTo>
                <a:lnTo>
                  <a:pt x="91" y="93"/>
                </a:lnTo>
                <a:lnTo>
                  <a:pt x="95" y="84"/>
                </a:lnTo>
                <a:lnTo>
                  <a:pt x="97" y="80"/>
                </a:lnTo>
                <a:lnTo>
                  <a:pt x="101" y="77"/>
                </a:lnTo>
                <a:lnTo>
                  <a:pt x="101" y="77"/>
                </a:lnTo>
                <a:lnTo>
                  <a:pt x="108" y="71"/>
                </a:lnTo>
                <a:lnTo>
                  <a:pt x="108" y="71"/>
                </a:lnTo>
                <a:lnTo>
                  <a:pt x="109" y="71"/>
                </a:lnTo>
                <a:lnTo>
                  <a:pt x="109" y="71"/>
                </a:lnTo>
                <a:lnTo>
                  <a:pt x="112" y="68"/>
                </a:lnTo>
                <a:lnTo>
                  <a:pt x="115" y="67"/>
                </a:lnTo>
                <a:lnTo>
                  <a:pt x="115" y="67"/>
                </a:lnTo>
                <a:lnTo>
                  <a:pt x="116" y="66"/>
                </a:lnTo>
                <a:lnTo>
                  <a:pt x="116" y="66"/>
                </a:lnTo>
                <a:close/>
                <a:moveTo>
                  <a:pt x="92" y="189"/>
                </a:moveTo>
                <a:lnTo>
                  <a:pt x="92" y="189"/>
                </a:lnTo>
                <a:lnTo>
                  <a:pt x="94" y="189"/>
                </a:lnTo>
                <a:lnTo>
                  <a:pt x="94" y="189"/>
                </a:lnTo>
                <a:lnTo>
                  <a:pt x="102" y="186"/>
                </a:lnTo>
                <a:lnTo>
                  <a:pt x="109" y="181"/>
                </a:lnTo>
                <a:lnTo>
                  <a:pt x="109" y="181"/>
                </a:lnTo>
                <a:lnTo>
                  <a:pt x="111" y="179"/>
                </a:lnTo>
                <a:lnTo>
                  <a:pt x="111" y="179"/>
                </a:lnTo>
                <a:lnTo>
                  <a:pt x="111" y="175"/>
                </a:lnTo>
                <a:lnTo>
                  <a:pt x="111" y="175"/>
                </a:lnTo>
                <a:lnTo>
                  <a:pt x="114" y="168"/>
                </a:lnTo>
                <a:lnTo>
                  <a:pt x="114" y="168"/>
                </a:lnTo>
                <a:lnTo>
                  <a:pt x="116" y="161"/>
                </a:lnTo>
                <a:lnTo>
                  <a:pt x="118" y="154"/>
                </a:lnTo>
                <a:lnTo>
                  <a:pt x="118" y="154"/>
                </a:lnTo>
                <a:lnTo>
                  <a:pt x="116" y="145"/>
                </a:lnTo>
                <a:lnTo>
                  <a:pt x="115" y="137"/>
                </a:lnTo>
                <a:lnTo>
                  <a:pt x="115" y="137"/>
                </a:lnTo>
                <a:lnTo>
                  <a:pt x="112" y="131"/>
                </a:lnTo>
                <a:lnTo>
                  <a:pt x="112" y="131"/>
                </a:lnTo>
                <a:lnTo>
                  <a:pt x="111" y="131"/>
                </a:lnTo>
                <a:lnTo>
                  <a:pt x="111" y="131"/>
                </a:lnTo>
                <a:lnTo>
                  <a:pt x="109" y="129"/>
                </a:lnTo>
                <a:lnTo>
                  <a:pt x="109" y="127"/>
                </a:lnTo>
                <a:lnTo>
                  <a:pt x="109" y="127"/>
                </a:lnTo>
                <a:lnTo>
                  <a:pt x="111" y="125"/>
                </a:lnTo>
                <a:lnTo>
                  <a:pt x="111" y="125"/>
                </a:lnTo>
                <a:lnTo>
                  <a:pt x="111" y="124"/>
                </a:lnTo>
                <a:lnTo>
                  <a:pt x="111" y="124"/>
                </a:lnTo>
                <a:lnTo>
                  <a:pt x="111" y="115"/>
                </a:lnTo>
                <a:lnTo>
                  <a:pt x="111" y="115"/>
                </a:lnTo>
                <a:lnTo>
                  <a:pt x="112" y="108"/>
                </a:lnTo>
                <a:lnTo>
                  <a:pt x="114" y="101"/>
                </a:lnTo>
                <a:lnTo>
                  <a:pt x="118" y="87"/>
                </a:lnTo>
                <a:lnTo>
                  <a:pt x="118" y="87"/>
                </a:lnTo>
                <a:lnTo>
                  <a:pt x="124" y="75"/>
                </a:lnTo>
                <a:lnTo>
                  <a:pt x="124" y="75"/>
                </a:lnTo>
                <a:lnTo>
                  <a:pt x="124" y="75"/>
                </a:lnTo>
                <a:lnTo>
                  <a:pt x="124" y="75"/>
                </a:lnTo>
                <a:lnTo>
                  <a:pt x="122" y="75"/>
                </a:lnTo>
                <a:lnTo>
                  <a:pt x="122" y="75"/>
                </a:lnTo>
                <a:lnTo>
                  <a:pt x="114" y="85"/>
                </a:lnTo>
                <a:lnTo>
                  <a:pt x="114" y="85"/>
                </a:lnTo>
                <a:lnTo>
                  <a:pt x="105" y="100"/>
                </a:lnTo>
                <a:lnTo>
                  <a:pt x="105" y="100"/>
                </a:lnTo>
                <a:lnTo>
                  <a:pt x="104" y="101"/>
                </a:lnTo>
                <a:lnTo>
                  <a:pt x="104" y="101"/>
                </a:lnTo>
                <a:lnTo>
                  <a:pt x="104" y="102"/>
                </a:lnTo>
                <a:lnTo>
                  <a:pt x="102" y="104"/>
                </a:lnTo>
                <a:lnTo>
                  <a:pt x="102" y="104"/>
                </a:lnTo>
                <a:lnTo>
                  <a:pt x="101" y="105"/>
                </a:lnTo>
                <a:lnTo>
                  <a:pt x="101" y="105"/>
                </a:lnTo>
                <a:lnTo>
                  <a:pt x="99" y="114"/>
                </a:lnTo>
                <a:lnTo>
                  <a:pt x="99" y="114"/>
                </a:lnTo>
                <a:lnTo>
                  <a:pt x="98" y="120"/>
                </a:lnTo>
                <a:lnTo>
                  <a:pt x="98" y="125"/>
                </a:lnTo>
                <a:lnTo>
                  <a:pt x="98" y="125"/>
                </a:lnTo>
                <a:lnTo>
                  <a:pt x="99" y="132"/>
                </a:lnTo>
                <a:lnTo>
                  <a:pt x="99" y="132"/>
                </a:lnTo>
                <a:lnTo>
                  <a:pt x="102" y="141"/>
                </a:lnTo>
                <a:lnTo>
                  <a:pt x="102" y="148"/>
                </a:lnTo>
                <a:lnTo>
                  <a:pt x="102" y="148"/>
                </a:lnTo>
                <a:lnTo>
                  <a:pt x="102" y="152"/>
                </a:lnTo>
                <a:lnTo>
                  <a:pt x="102" y="152"/>
                </a:lnTo>
                <a:lnTo>
                  <a:pt x="99" y="158"/>
                </a:lnTo>
                <a:lnTo>
                  <a:pt x="99" y="158"/>
                </a:lnTo>
                <a:lnTo>
                  <a:pt x="94" y="168"/>
                </a:lnTo>
                <a:lnTo>
                  <a:pt x="94" y="168"/>
                </a:lnTo>
                <a:lnTo>
                  <a:pt x="92" y="175"/>
                </a:lnTo>
                <a:lnTo>
                  <a:pt x="92" y="183"/>
                </a:lnTo>
                <a:lnTo>
                  <a:pt x="92" y="183"/>
                </a:lnTo>
                <a:lnTo>
                  <a:pt x="92" y="189"/>
                </a:lnTo>
                <a:lnTo>
                  <a:pt x="92" y="189"/>
                </a:lnTo>
                <a:close/>
                <a:moveTo>
                  <a:pt x="136" y="66"/>
                </a:moveTo>
                <a:lnTo>
                  <a:pt x="136" y="66"/>
                </a:lnTo>
                <a:lnTo>
                  <a:pt x="135" y="67"/>
                </a:lnTo>
                <a:lnTo>
                  <a:pt x="135" y="67"/>
                </a:lnTo>
                <a:lnTo>
                  <a:pt x="135" y="67"/>
                </a:lnTo>
                <a:lnTo>
                  <a:pt x="139" y="70"/>
                </a:lnTo>
                <a:lnTo>
                  <a:pt x="139" y="70"/>
                </a:lnTo>
                <a:lnTo>
                  <a:pt x="142" y="74"/>
                </a:lnTo>
                <a:lnTo>
                  <a:pt x="146" y="78"/>
                </a:lnTo>
                <a:lnTo>
                  <a:pt x="146" y="78"/>
                </a:lnTo>
                <a:lnTo>
                  <a:pt x="152" y="88"/>
                </a:lnTo>
                <a:lnTo>
                  <a:pt x="152" y="88"/>
                </a:lnTo>
                <a:lnTo>
                  <a:pt x="159" y="101"/>
                </a:lnTo>
                <a:lnTo>
                  <a:pt x="159" y="101"/>
                </a:lnTo>
                <a:lnTo>
                  <a:pt x="160" y="105"/>
                </a:lnTo>
                <a:lnTo>
                  <a:pt x="160" y="105"/>
                </a:lnTo>
                <a:lnTo>
                  <a:pt x="168" y="129"/>
                </a:lnTo>
                <a:lnTo>
                  <a:pt x="168" y="129"/>
                </a:lnTo>
                <a:lnTo>
                  <a:pt x="170" y="135"/>
                </a:lnTo>
                <a:lnTo>
                  <a:pt x="170" y="142"/>
                </a:lnTo>
                <a:lnTo>
                  <a:pt x="170" y="142"/>
                </a:lnTo>
                <a:lnTo>
                  <a:pt x="170" y="158"/>
                </a:lnTo>
                <a:lnTo>
                  <a:pt x="170" y="158"/>
                </a:lnTo>
                <a:lnTo>
                  <a:pt x="170" y="161"/>
                </a:lnTo>
                <a:lnTo>
                  <a:pt x="170" y="161"/>
                </a:lnTo>
                <a:lnTo>
                  <a:pt x="172" y="159"/>
                </a:lnTo>
                <a:lnTo>
                  <a:pt x="172" y="159"/>
                </a:lnTo>
                <a:lnTo>
                  <a:pt x="176" y="156"/>
                </a:lnTo>
                <a:lnTo>
                  <a:pt x="176" y="156"/>
                </a:lnTo>
                <a:lnTo>
                  <a:pt x="178" y="154"/>
                </a:lnTo>
                <a:lnTo>
                  <a:pt x="178" y="154"/>
                </a:lnTo>
                <a:lnTo>
                  <a:pt x="180" y="147"/>
                </a:lnTo>
                <a:lnTo>
                  <a:pt x="180" y="147"/>
                </a:lnTo>
                <a:lnTo>
                  <a:pt x="180" y="145"/>
                </a:lnTo>
                <a:lnTo>
                  <a:pt x="180" y="145"/>
                </a:lnTo>
                <a:lnTo>
                  <a:pt x="179" y="145"/>
                </a:lnTo>
                <a:lnTo>
                  <a:pt x="179" y="145"/>
                </a:lnTo>
                <a:lnTo>
                  <a:pt x="176" y="145"/>
                </a:lnTo>
                <a:lnTo>
                  <a:pt x="175" y="144"/>
                </a:lnTo>
                <a:lnTo>
                  <a:pt x="175" y="144"/>
                </a:lnTo>
                <a:lnTo>
                  <a:pt x="175" y="141"/>
                </a:lnTo>
                <a:lnTo>
                  <a:pt x="178" y="139"/>
                </a:lnTo>
                <a:lnTo>
                  <a:pt x="178" y="139"/>
                </a:lnTo>
                <a:lnTo>
                  <a:pt x="182" y="137"/>
                </a:lnTo>
                <a:lnTo>
                  <a:pt x="182" y="137"/>
                </a:lnTo>
                <a:lnTo>
                  <a:pt x="183" y="135"/>
                </a:lnTo>
                <a:lnTo>
                  <a:pt x="183" y="135"/>
                </a:lnTo>
                <a:lnTo>
                  <a:pt x="183" y="132"/>
                </a:lnTo>
                <a:lnTo>
                  <a:pt x="183" y="132"/>
                </a:lnTo>
                <a:lnTo>
                  <a:pt x="182" y="131"/>
                </a:lnTo>
                <a:lnTo>
                  <a:pt x="182" y="131"/>
                </a:lnTo>
                <a:lnTo>
                  <a:pt x="180" y="131"/>
                </a:lnTo>
                <a:lnTo>
                  <a:pt x="180" y="128"/>
                </a:lnTo>
                <a:lnTo>
                  <a:pt x="180" y="128"/>
                </a:lnTo>
                <a:lnTo>
                  <a:pt x="180" y="127"/>
                </a:lnTo>
                <a:lnTo>
                  <a:pt x="182" y="125"/>
                </a:lnTo>
                <a:lnTo>
                  <a:pt x="182" y="125"/>
                </a:lnTo>
                <a:lnTo>
                  <a:pt x="183" y="125"/>
                </a:lnTo>
                <a:lnTo>
                  <a:pt x="183" y="125"/>
                </a:lnTo>
                <a:lnTo>
                  <a:pt x="183" y="122"/>
                </a:lnTo>
                <a:lnTo>
                  <a:pt x="186" y="121"/>
                </a:lnTo>
                <a:lnTo>
                  <a:pt x="186" y="121"/>
                </a:lnTo>
                <a:lnTo>
                  <a:pt x="186" y="120"/>
                </a:lnTo>
                <a:lnTo>
                  <a:pt x="186" y="120"/>
                </a:lnTo>
                <a:lnTo>
                  <a:pt x="180" y="107"/>
                </a:lnTo>
                <a:lnTo>
                  <a:pt x="172" y="95"/>
                </a:lnTo>
                <a:lnTo>
                  <a:pt x="172" y="95"/>
                </a:lnTo>
                <a:lnTo>
                  <a:pt x="166" y="87"/>
                </a:lnTo>
                <a:lnTo>
                  <a:pt x="160" y="80"/>
                </a:lnTo>
                <a:lnTo>
                  <a:pt x="160" y="80"/>
                </a:lnTo>
                <a:lnTo>
                  <a:pt x="153" y="74"/>
                </a:lnTo>
                <a:lnTo>
                  <a:pt x="146" y="70"/>
                </a:lnTo>
                <a:lnTo>
                  <a:pt x="146" y="70"/>
                </a:lnTo>
                <a:lnTo>
                  <a:pt x="145" y="68"/>
                </a:lnTo>
                <a:lnTo>
                  <a:pt x="145" y="68"/>
                </a:lnTo>
                <a:lnTo>
                  <a:pt x="139" y="68"/>
                </a:lnTo>
                <a:lnTo>
                  <a:pt x="139" y="68"/>
                </a:lnTo>
                <a:lnTo>
                  <a:pt x="138" y="67"/>
                </a:lnTo>
                <a:lnTo>
                  <a:pt x="136" y="66"/>
                </a:lnTo>
                <a:lnTo>
                  <a:pt x="136" y="66"/>
                </a:lnTo>
                <a:close/>
                <a:moveTo>
                  <a:pt x="67" y="164"/>
                </a:moveTo>
                <a:lnTo>
                  <a:pt x="67" y="164"/>
                </a:lnTo>
                <a:lnTo>
                  <a:pt x="67" y="164"/>
                </a:lnTo>
                <a:lnTo>
                  <a:pt x="67" y="164"/>
                </a:lnTo>
                <a:lnTo>
                  <a:pt x="71" y="162"/>
                </a:lnTo>
                <a:lnTo>
                  <a:pt x="71" y="162"/>
                </a:lnTo>
                <a:lnTo>
                  <a:pt x="92" y="156"/>
                </a:lnTo>
                <a:lnTo>
                  <a:pt x="92" y="156"/>
                </a:lnTo>
                <a:lnTo>
                  <a:pt x="94" y="156"/>
                </a:lnTo>
                <a:lnTo>
                  <a:pt x="95" y="158"/>
                </a:lnTo>
                <a:lnTo>
                  <a:pt x="95" y="158"/>
                </a:lnTo>
                <a:lnTo>
                  <a:pt x="98" y="152"/>
                </a:lnTo>
                <a:lnTo>
                  <a:pt x="99" y="147"/>
                </a:lnTo>
                <a:lnTo>
                  <a:pt x="99" y="147"/>
                </a:lnTo>
                <a:lnTo>
                  <a:pt x="98" y="139"/>
                </a:lnTo>
                <a:lnTo>
                  <a:pt x="97" y="132"/>
                </a:lnTo>
                <a:lnTo>
                  <a:pt x="97" y="132"/>
                </a:lnTo>
                <a:lnTo>
                  <a:pt x="95" y="125"/>
                </a:lnTo>
                <a:lnTo>
                  <a:pt x="95" y="125"/>
                </a:lnTo>
                <a:lnTo>
                  <a:pt x="95" y="118"/>
                </a:lnTo>
                <a:lnTo>
                  <a:pt x="97" y="111"/>
                </a:lnTo>
                <a:lnTo>
                  <a:pt x="97" y="111"/>
                </a:lnTo>
                <a:lnTo>
                  <a:pt x="98" y="105"/>
                </a:lnTo>
                <a:lnTo>
                  <a:pt x="98" y="105"/>
                </a:lnTo>
                <a:lnTo>
                  <a:pt x="91" y="108"/>
                </a:lnTo>
                <a:lnTo>
                  <a:pt x="84" y="111"/>
                </a:lnTo>
                <a:lnTo>
                  <a:pt x="84" y="111"/>
                </a:lnTo>
                <a:lnTo>
                  <a:pt x="85" y="112"/>
                </a:lnTo>
                <a:lnTo>
                  <a:pt x="85" y="112"/>
                </a:lnTo>
                <a:lnTo>
                  <a:pt x="92" y="112"/>
                </a:lnTo>
                <a:lnTo>
                  <a:pt x="92" y="112"/>
                </a:lnTo>
                <a:lnTo>
                  <a:pt x="94" y="112"/>
                </a:lnTo>
                <a:lnTo>
                  <a:pt x="95" y="114"/>
                </a:lnTo>
                <a:lnTo>
                  <a:pt x="95" y="114"/>
                </a:lnTo>
                <a:lnTo>
                  <a:pt x="94" y="115"/>
                </a:lnTo>
                <a:lnTo>
                  <a:pt x="92" y="117"/>
                </a:lnTo>
                <a:lnTo>
                  <a:pt x="92" y="117"/>
                </a:lnTo>
                <a:lnTo>
                  <a:pt x="91" y="117"/>
                </a:lnTo>
                <a:lnTo>
                  <a:pt x="91" y="117"/>
                </a:lnTo>
                <a:lnTo>
                  <a:pt x="72" y="124"/>
                </a:lnTo>
                <a:lnTo>
                  <a:pt x="72" y="124"/>
                </a:lnTo>
                <a:lnTo>
                  <a:pt x="71" y="124"/>
                </a:lnTo>
                <a:lnTo>
                  <a:pt x="71" y="124"/>
                </a:lnTo>
                <a:lnTo>
                  <a:pt x="72" y="124"/>
                </a:lnTo>
                <a:lnTo>
                  <a:pt x="72" y="124"/>
                </a:lnTo>
                <a:lnTo>
                  <a:pt x="82" y="122"/>
                </a:lnTo>
                <a:lnTo>
                  <a:pt x="82" y="122"/>
                </a:lnTo>
                <a:lnTo>
                  <a:pt x="91" y="122"/>
                </a:lnTo>
                <a:lnTo>
                  <a:pt x="91" y="122"/>
                </a:lnTo>
                <a:lnTo>
                  <a:pt x="92" y="122"/>
                </a:lnTo>
                <a:lnTo>
                  <a:pt x="92" y="122"/>
                </a:lnTo>
                <a:lnTo>
                  <a:pt x="92" y="122"/>
                </a:lnTo>
                <a:lnTo>
                  <a:pt x="92" y="124"/>
                </a:lnTo>
                <a:lnTo>
                  <a:pt x="91" y="125"/>
                </a:lnTo>
                <a:lnTo>
                  <a:pt x="91" y="125"/>
                </a:lnTo>
                <a:lnTo>
                  <a:pt x="89" y="125"/>
                </a:lnTo>
                <a:lnTo>
                  <a:pt x="89" y="125"/>
                </a:lnTo>
                <a:lnTo>
                  <a:pt x="78" y="129"/>
                </a:lnTo>
                <a:lnTo>
                  <a:pt x="65" y="135"/>
                </a:lnTo>
                <a:lnTo>
                  <a:pt x="65" y="135"/>
                </a:lnTo>
                <a:lnTo>
                  <a:pt x="65" y="137"/>
                </a:lnTo>
                <a:lnTo>
                  <a:pt x="65" y="137"/>
                </a:lnTo>
                <a:lnTo>
                  <a:pt x="67" y="137"/>
                </a:lnTo>
                <a:lnTo>
                  <a:pt x="67" y="137"/>
                </a:lnTo>
                <a:lnTo>
                  <a:pt x="82" y="132"/>
                </a:lnTo>
                <a:lnTo>
                  <a:pt x="82" y="132"/>
                </a:lnTo>
                <a:lnTo>
                  <a:pt x="91" y="131"/>
                </a:lnTo>
                <a:lnTo>
                  <a:pt x="91" y="131"/>
                </a:lnTo>
                <a:lnTo>
                  <a:pt x="92" y="131"/>
                </a:lnTo>
                <a:lnTo>
                  <a:pt x="92" y="131"/>
                </a:lnTo>
                <a:lnTo>
                  <a:pt x="92" y="131"/>
                </a:lnTo>
                <a:lnTo>
                  <a:pt x="92" y="132"/>
                </a:lnTo>
                <a:lnTo>
                  <a:pt x="91" y="134"/>
                </a:lnTo>
                <a:lnTo>
                  <a:pt x="91" y="134"/>
                </a:lnTo>
                <a:lnTo>
                  <a:pt x="89" y="134"/>
                </a:lnTo>
                <a:lnTo>
                  <a:pt x="89" y="134"/>
                </a:lnTo>
                <a:lnTo>
                  <a:pt x="78" y="138"/>
                </a:lnTo>
                <a:lnTo>
                  <a:pt x="67" y="144"/>
                </a:lnTo>
                <a:lnTo>
                  <a:pt x="67" y="144"/>
                </a:lnTo>
                <a:lnTo>
                  <a:pt x="67" y="145"/>
                </a:lnTo>
                <a:lnTo>
                  <a:pt x="67" y="145"/>
                </a:lnTo>
                <a:lnTo>
                  <a:pt x="68" y="144"/>
                </a:lnTo>
                <a:lnTo>
                  <a:pt x="68" y="144"/>
                </a:lnTo>
                <a:lnTo>
                  <a:pt x="87" y="139"/>
                </a:lnTo>
                <a:lnTo>
                  <a:pt x="87" y="139"/>
                </a:lnTo>
                <a:lnTo>
                  <a:pt x="92" y="138"/>
                </a:lnTo>
                <a:lnTo>
                  <a:pt x="92" y="138"/>
                </a:lnTo>
                <a:lnTo>
                  <a:pt x="92" y="138"/>
                </a:lnTo>
                <a:lnTo>
                  <a:pt x="94" y="139"/>
                </a:lnTo>
                <a:lnTo>
                  <a:pt x="94" y="139"/>
                </a:lnTo>
                <a:lnTo>
                  <a:pt x="94" y="139"/>
                </a:lnTo>
                <a:lnTo>
                  <a:pt x="94" y="141"/>
                </a:lnTo>
                <a:lnTo>
                  <a:pt x="94" y="141"/>
                </a:lnTo>
                <a:lnTo>
                  <a:pt x="92" y="141"/>
                </a:lnTo>
                <a:lnTo>
                  <a:pt x="92" y="141"/>
                </a:lnTo>
                <a:lnTo>
                  <a:pt x="71" y="151"/>
                </a:lnTo>
                <a:lnTo>
                  <a:pt x="71" y="151"/>
                </a:lnTo>
                <a:lnTo>
                  <a:pt x="70" y="152"/>
                </a:lnTo>
                <a:lnTo>
                  <a:pt x="70" y="152"/>
                </a:lnTo>
                <a:lnTo>
                  <a:pt x="71" y="152"/>
                </a:lnTo>
                <a:lnTo>
                  <a:pt x="71" y="152"/>
                </a:lnTo>
                <a:lnTo>
                  <a:pt x="94" y="144"/>
                </a:lnTo>
                <a:lnTo>
                  <a:pt x="94" y="144"/>
                </a:lnTo>
                <a:lnTo>
                  <a:pt x="95" y="144"/>
                </a:lnTo>
                <a:lnTo>
                  <a:pt x="95" y="144"/>
                </a:lnTo>
                <a:lnTo>
                  <a:pt x="97" y="145"/>
                </a:lnTo>
                <a:lnTo>
                  <a:pt x="97" y="145"/>
                </a:lnTo>
                <a:lnTo>
                  <a:pt x="97" y="147"/>
                </a:lnTo>
                <a:lnTo>
                  <a:pt x="97" y="147"/>
                </a:lnTo>
                <a:lnTo>
                  <a:pt x="95" y="148"/>
                </a:lnTo>
                <a:lnTo>
                  <a:pt x="95" y="148"/>
                </a:lnTo>
                <a:lnTo>
                  <a:pt x="89" y="149"/>
                </a:lnTo>
                <a:lnTo>
                  <a:pt x="89" y="149"/>
                </a:lnTo>
                <a:lnTo>
                  <a:pt x="78" y="155"/>
                </a:lnTo>
                <a:lnTo>
                  <a:pt x="68" y="162"/>
                </a:lnTo>
                <a:lnTo>
                  <a:pt x="68" y="162"/>
                </a:lnTo>
                <a:lnTo>
                  <a:pt x="67" y="164"/>
                </a:lnTo>
                <a:lnTo>
                  <a:pt x="67" y="164"/>
                </a:lnTo>
                <a:close/>
                <a:moveTo>
                  <a:pt x="118" y="220"/>
                </a:moveTo>
                <a:lnTo>
                  <a:pt x="118" y="220"/>
                </a:lnTo>
                <a:lnTo>
                  <a:pt x="118" y="218"/>
                </a:lnTo>
                <a:lnTo>
                  <a:pt x="118" y="218"/>
                </a:lnTo>
                <a:lnTo>
                  <a:pt x="116" y="212"/>
                </a:lnTo>
                <a:lnTo>
                  <a:pt x="116" y="212"/>
                </a:lnTo>
                <a:lnTo>
                  <a:pt x="112" y="199"/>
                </a:lnTo>
                <a:lnTo>
                  <a:pt x="112" y="199"/>
                </a:lnTo>
                <a:lnTo>
                  <a:pt x="111" y="192"/>
                </a:lnTo>
                <a:lnTo>
                  <a:pt x="109" y="186"/>
                </a:lnTo>
                <a:lnTo>
                  <a:pt x="109" y="186"/>
                </a:lnTo>
                <a:lnTo>
                  <a:pt x="109" y="185"/>
                </a:lnTo>
                <a:lnTo>
                  <a:pt x="109" y="185"/>
                </a:lnTo>
                <a:lnTo>
                  <a:pt x="102" y="189"/>
                </a:lnTo>
                <a:lnTo>
                  <a:pt x="94" y="193"/>
                </a:lnTo>
                <a:lnTo>
                  <a:pt x="94" y="193"/>
                </a:lnTo>
                <a:lnTo>
                  <a:pt x="97" y="199"/>
                </a:lnTo>
                <a:lnTo>
                  <a:pt x="97" y="199"/>
                </a:lnTo>
                <a:lnTo>
                  <a:pt x="101" y="206"/>
                </a:lnTo>
                <a:lnTo>
                  <a:pt x="101" y="206"/>
                </a:lnTo>
                <a:lnTo>
                  <a:pt x="102" y="210"/>
                </a:lnTo>
                <a:lnTo>
                  <a:pt x="104" y="215"/>
                </a:lnTo>
                <a:lnTo>
                  <a:pt x="104" y="215"/>
                </a:lnTo>
                <a:lnTo>
                  <a:pt x="105" y="225"/>
                </a:lnTo>
                <a:lnTo>
                  <a:pt x="105" y="225"/>
                </a:lnTo>
                <a:lnTo>
                  <a:pt x="105" y="228"/>
                </a:lnTo>
                <a:lnTo>
                  <a:pt x="105" y="228"/>
                </a:lnTo>
                <a:lnTo>
                  <a:pt x="112" y="225"/>
                </a:lnTo>
                <a:lnTo>
                  <a:pt x="118" y="220"/>
                </a:lnTo>
                <a:lnTo>
                  <a:pt x="118" y="220"/>
                </a:lnTo>
                <a:close/>
                <a:moveTo>
                  <a:pt x="72" y="155"/>
                </a:moveTo>
                <a:lnTo>
                  <a:pt x="72" y="155"/>
                </a:lnTo>
                <a:lnTo>
                  <a:pt x="72" y="155"/>
                </a:lnTo>
                <a:lnTo>
                  <a:pt x="72" y="155"/>
                </a:lnTo>
                <a:lnTo>
                  <a:pt x="70" y="155"/>
                </a:lnTo>
                <a:lnTo>
                  <a:pt x="70" y="155"/>
                </a:lnTo>
                <a:lnTo>
                  <a:pt x="65" y="156"/>
                </a:lnTo>
                <a:lnTo>
                  <a:pt x="65" y="156"/>
                </a:lnTo>
                <a:lnTo>
                  <a:pt x="62" y="156"/>
                </a:lnTo>
                <a:lnTo>
                  <a:pt x="62" y="156"/>
                </a:lnTo>
                <a:lnTo>
                  <a:pt x="61" y="155"/>
                </a:lnTo>
                <a:lnTo>
                  <a:pt x="62" y="154"/>
                </a:lnTo>
                <a:lnTo>
                  <a:pt x="62" y="154"/>
                </a:lnTo>
                <a:lnTo>
                  <a:pt x="64" y="152"/>
                </a:lnTo>
                <a:lnTo>
                  <a:pt x="64" y="152"/>
                </a:lnTo>
                <a:lnTo>
                  <a:pt x="71" y="148"/>
                </a:lnTo>
                <a:lnTo>
                  <a:pt x="71" y="148"/>
                </a:lnTo>
                <a:lnTo>
                  <a:pt x="72" y="147"/>
                </a:lnTo>
                <a:lnTo>
                  <a:pt x="72" y="147"/>
                </a:lnTo>
                <a:lnTo>
                  <a:pt x="71" y="147"/>
                </a:lnTo>
                <a:lnTo>
                  <a:pt x="71" y="147"/>
                </a:lnTo>
                <a:lnTo>
                  <a:pt x="64" y="148"/>
                </a:lnTo>
                <a:lnTo>
                  <a:pt x="64" y="148"/>
                </a:lnTo>
                <a:lnTo>
                  <a:pt x="61" y="148"/>
                </a:lnTo>
                <a:lnTo>
                  <a:pt x="60" y="147"/>
                </a:lnTo>
                <a:lnTo>
                  <a:pt x="60" y="147"/>
                </a:lnTo>
                <a:lnTo>
                  <a:pt x="61" y="145"/>
                </a:lnTo>
                <a:lnTo>
                  <a:pt x="62" y="144"/>
                </a:lnTo>
                <a:lnTo>
                  <a:pt x="62" y="144"/>
                </a:lnTo>
                <a:lnTo>
                  <a:pt x="68" y="139"/>
                </a:lnTo>
                <a:lnTo>
                  <a:pt x="68" y="139"/>
                </a:lnTo>
                <a:lnTo>
                  <a:pt x="70" y="139"/>
                </a:lnTo>
                <a:lnTo>
                  <a:pt x="70" y="139"/>
                </a:lnTo>
                <a:lnTo>
                  <a:pt x="68" y="139"/>
                </a:lnTo>
                <a:lnTo>
                  <a:pt x="68" y="139"/>
                </a:lnTo>
                <a:lnTo>
                  <a:pt x="62" y="139"/>
                </a:lnTo>
                <a:lnTo>
                  <a:pt x="62" y="139"/>
                </a:lnTo>
                <a:lnTo>
                  <a:pt x="61" y="139"/>
                </a:lnTo>
                <a:lnTo>
                  <a:pt x="61" y="139"/>
                </a:lnTo>
                <a:lnTo>
                  <a:pt x="58" y="138"/>
                </a:lnTo>
                <a:lnTo>
                  <a:pt x="60" y="135"/>
                </a:lnTo>
                <a:lnTo>
                  <a:pt x="60" y="135"/>
                </a:lnTo>
                <a:lnTo>
                  <a:pt x="62" y="134"/>
                </a:lnTo>
                <a:lnTo>
                  <a:pt x="62" y="134"/>
                </a:lnTo>
                <a:lnTo>
                  <a:pt x="72" y="128"/>
                </a:lnTo>
                <a:lnTo>
                  <a:pt x="72" y="128"/>
                </a:lnTo>
                <a:lnTo>
                  <a:pt x="74" y="128"/>
                </a:lnTo>
                <a:lnTo>
                  <a:pt x="74" y="128"/>
                </a:lnTo>
                <a:lnTo>
                  <a:pt x="71" y="128"/>
                </a:lnTo>
                <a:lnTo>
                  <a:pt x="71" y="128"/>
                </a:lnTo>
                <a:lnTo>
                  <a:pt x="65" y="127"/>
                </a:lnTo>
                <a:lnTo>
                  <a:pt x="65" y="127"/>
                </a:lnTo>
                <a:lnTo>
                  <a:pt x="65" y="127"/>
                </a:lnTo>
                <a:lnTo>
                  <a:pt x="64" y="125"/>
                </a:lnTo>
                <a:lnTo>
                  <a:pt x="64" y="125"/>
                </a:lnTo>
                <a:lnTo>
                  <a:pt x="64" y="124"/>
                </a:lnTo>
                <a:lnTo>
                  <a:pt x="65" y="124"/>
                </a:lnTo>
                <a:lnTo>
                  <a:pt x="65" y="124"/>
                </a:lnTo>
                <a:lnTo>
                  <a:pt x="70" y="121"/>
                </a:lnTo>
                <a:lnTo>
                  <a:pt x="70" y="121"/>
                </a:lnTo>
                <a:lnTo>
                  <a:pt x="84" y="115"/>
                </a:lnTo>
                <a:lnTo>
                  <a:pt x="84" y="115"/>
                </a:lnTo>
                <a:lnTo>
                  <a:pt x="85" y="115"/>
                </a:lnTo>
                <a:lnTo>
                  <a:pt x="85" y="115"/>
                </a:lnTo>
                <a:lnTo>
                  <a:pt x="85" y="115"/>
                </a:lnTo>
                <a:lnTo>
                  <a:pt x="85" y="115"/>
                </a:lnTo>
                <a:lnTo>
                  <a:pt x="82" y="115"/>
                </a:lnTo>
                <a:lnTo>
                  <a:pt x="79" y="114"/>
                </a:lnTo>
                <a:lnTo>
                  <a:pt x="79" y="114"/>
                </a:lnTo>
                <a:lnTo>
                  <a:pt x="78" y="114"/>
                </a:lnTo>
                <a:lnTo>
                  <a:pt x="78" y="114"/>
                </a:lnTo>
                <a:lnTo>
                  <a:pt x="72" y="117"/>
                </a:lnTo>
                <a:lnTo>
                  <a:pt x="72" y="117"/>
                </a:lnTo>
                <a:lnTo>
                  <a:pt x="67" y="120"/>
                </a:lnTo>
                <a:lnTo>
                  <a:pt x="67" y="120"/>
                </a:lnTo>
                <a:lnTo>
                  <a:pt x="60" y="127"/>
                </a:lnTo>
                <a:lnTo>
                  <a:pt x="57" y="135"/>
                </a:lnTo>
                <a:lnTo>
                  <a:pt x="57" y="135"/>
                </a:lnTo>
                <a:lnTo>
                  <a:pt x="57" y="144"/>
                </a:lnTo>
                <a:lnTo>
                  <a:pt x="55" y="152"/>
                </a:lnTo>
                <a:lnTo>
                  <a:pt x="55" y="152"/>
                </a:lnTo>
                <a:lnTo>
                  <a:pt x="57" y="159"/>
                </a:lnTo>
                <a:lnTo>
                  <a:pt x="57" y="166"/>
                </a:lnTo>
                <a:lnTo>
                  <a:pt x="57" y="166"/>
                </a:lnTo>
                <a:lnTo>
                  <a:pt x="58" y="174"/>
                </a:lnTo>
                <a:lnTo>
                  <a:pt x="60" y="181"/>
                </a:lnTo>
                <a:lnTo>
                  <a:pt x="60" y="181"/>
                </a:lnTo>
                <a:lnTo>
                  <a:pt x="58" y="186"/>
                </a:lnTo>
                <a:lnTo>
                  <a:pt x="58" y="186"/>
                </a:lnTo>
                <a:lnTo>
                  <a:pt x="60" y="188"/>
                </a:lnTo>
                <a:lnTo>
                  <a:pt x="60" y="188"/>
                </a:lnTo>
                <a:lnTo>
                  <a:pt x="61" y="189"/>
                </a:lnTo>
                <a:lnTo>
                  <a:pt x="61" y="189"/>
                </a:lnTo>
                <a:lnTo>
                  <a:pt x="61" y="188"/>
                </a:lnTo>
                <a:lnTo>
                  <a:pt x="61" y="188"/>
                </a:lnTo>
                <a:lnTo>
                  <a:pt x="62" y="182"/>
                </a:lnTo>
                <a:lnTo>
                  <a:pt x="62" y="182"/>
                </a:lnTo>
                <a:lnTo>
                  <a:pt x="61" y="181"/>
                </a:lnTo>
                <a:lnTo>
                  <a:pt x="61" y="181"/>
                </a:lnTo>
                <a:lnTo>
                  <a:pt x="61" y="179"/>
                </a:lnTo>
                <a:lnTo>
                  <a:pt x="62" y="178"/>
                </a:lnTo>
                <a:lnTo>
                  <a:pt x="62" y="178"/>
                </a:lnTo>
                <a:lnTo>
                  <a:pt x="64" y="174"/>
                </a:lnTo>
                <a:lnTo>
                  <a:pt x="64" y="174"/>
                </a:lnTo>
                <a:lnTo>
                  <a:pt x="65" y="171"/>
                </a:lnTo>
                <a:lnTo>
                  <a:pt x="65" y="171"/>
                </a:lnTo>
                <a:lnTo>
                  <a:pt x="65" y="171"/>
                </a:lnTo>
                <a:lnTo>
                  <a:pt x="67" y="169"/>
                </a:lnTo>
                <a:lnTo>
                  <a:pt x="67" y="169"/>
                </a:lnTo>
                <a:lnTo>
                  <a:pt x="68" y="169"/>
                </a:lnTo>
                <a:lnTo>
                  <a:pt x="70" y="171"/>
                </a:lnTo>
                <a:lnTo>
                  <a:pt x="70" y="171"/>
                </a:lnTo>
                <a:lnTo>
                  <a:pt x="81" y="164"/>
                </a:lnTo>
                <a:lnTo>
                  <a:pt x="81" y="164"/>
                </a:lnTo>
                <a:lnTo>
                  <a:pt x="81" y="164"/>
                </a:lnTo>
                <a:lnTo>
                  <a:pt x="81" y="164"/>
                </a:lnTo>
                <a:lnTo>
                  <a:pt x="79" y="164"/>
                </a:lnTo>
                <a:lnTo>
                  <a:pt x="79" y="164"/>
                </a:lnTo>
                <a:lnTo>
                  <a:pt x="68" y="166"/>
                </a:lnTo>
                <a:lnTo>
                  <a:pt x="68" y="166"/>
                </a:lnTo>
                <a:lnTo>
                  <a:pt x="64" y="166"/>
                </a:lnTo>
                <a:lnTo>
                  <a:pt x="64" y="166"/>
                </a:lnTo>
                <a:lnTo>
                  <a:pt x="62" y="166"/>
                </a:lnTo>
                <a:lnTo>
                  <a:pt x="62" y="165"/>
                </a:lnTo>
                <a:lnTo>
                  <a:pt x="62" y="165"/>
                </a:lnTo>
                <a:lnTo>
                  <a:pt x="62" y="162"/>
                </a:lnTo>
                <a:lnTo>
                  <a:pt x="62" y="162"/>
                </a:lnTo>
                <a:lnTo>
                  <a:pt x="62" y="162"/>
                </a:lnTo>
                <a:lnTo>
                  <a:pt x="65" y="159"/>
                </a:lnTo>
                <a:lnTo>
                  <a:pt x="65" y="159"/>
                </a:lnTo>
                <a:lnTo>
                  <a:pt x="72" y="155"/>
                </a:lnTo>
                <a:lnTo>
                  <a:pt x="72" y="155"/>
                </a:lnTo>
                <a:close/>
                <a:moveTo>
                  <a:pt x="139" y="216"/>
                </a:moveTo>
                <a:lnTo>
                  <a:pt x="139" y="216"/>
                </a:lnTo>
                <a:lnTo>
                  <a:pt x="141" y="216"/>
                </a:lnTo>
                <a:lnTo>
                  <a:pt x="141" y="216"/>
                </a:lnTo>
                <a:lnTo>
                  <a:pt x="151" y="206"/>
                </a:lnTo>
                <a:lnTo>
                  <a:pt x="151" y="206"/>
                </a:lnTo>
                <a:lnTo>
                  <a:pt x="151" y="203"/>
                </a:lnTo>
                <a:lnTo>
                  <a:pt x="151" y="203"/>
                </a:lnTo>
                <a:lnTo>
                  <a:pt x="152" y="199"/>
                </a:lnTo>
                <a:lnTo>
                  <a:pt x="152" y="199"/>
                </a:lnTo>
                <a:lnTo>
                  <a:pt x="152" y="195"/>
                </a:lnTo>
                <a:lnTo>
                  <a:pt x="152" y="195"/>
                </a:lnTo>
                <a:lnTo>
                  <a:pt x="151" y="192"/>
                </a:lnTo>
                <a:lnTo>
                  <a:pt x="151" y="189"/>
                </a:lnTo>
                <a:lnTo>
                  <a:pt x="151" y="189"/>
                </a:lnTo>
                <a:lnTo>
                  <a:pt x="153" y="186"/>
                </a:lnTo>
                <a:lnTo>
                  <a:pt x="153" y="186"/>
                </a:lnTo>
                <a:lnTo>
                  <a:pt x="153" y="185"/>
                </a:lnTo>
                <a:lnTo>
                  <a:pt x="153" y="185"/>
                </a:lnTo>
                <a:lnTo>
                  <a:pt x="153" y="181"/>
                </a:lnTo>
                <a:lnTo>
                  <a:pt x="153" y="181"/>
                </a:lnTo>
                <a:lnTo>
                  <a:pt x="152" y="178"/>
                </a:lnTo>
                <a:lnTo>
                  <a:pt x="152" y="176"/>
                </a:lnTo>
                <a:lnTo>
                  <a:pt x="152" y="176"/>
                </a:lnTo>
                <a:lnTo>
                  <a:pt x="153" y="175"/>
                </a:lnTo>
                <a:lnTo>
                  <a:pt x="153" y="175"/>
                </a:lnTo>
                <a:lnTo>
                  <a:pt x="153" y="174"/>
                </a:lnTo>
                <a:lnTo>
                  <a:pt x="153" y="174"/>
                </a:lnTo>
                <a:lnTo>
                  <a:pt x="153" y="166"/>
                </a:lnTo>
                <a:lnTo>
                  <a:pt x="153" y="166"/>
                </a:lnTo>
                <a:lnTo>
                  <a:pt x="151" y="164"/>
                </a:lnTo>
                <a:lnTo>
                  <a:pt x="151" y="164"/>
                </a:lnTo>
                <a:lnTo>
                  <a:pt x="151" y="165"/>
                </a:lnTo>
                <a:lnTo>
                  <a:pt x="151" y="165"/>
                </a:lnTo>
                <a:lnTo>
                  <a:pt x="146" y="176"/>
                </a:lnTo>
                <a:lnTo>
                  <a:pt x="139" y="188"/>
                </a:lnTo>
                <a:lnTo>
                  <a:pt x="139" y="188"/>
                </a:lnTo>
                <a:lnTo>
                  <a:pt x="139" y="189"/>
                </a:lnTo>
                <a:lnTo>
                  <a:pt x="139" y="189"/>
                </a:lnTo>
                <a:lnTo>
                  <a:pt x="138" y="202"/>
                </a:lnTo>
                <a:lnTo>
                  <a:pt x="138" y="208"/>
                </a:lnTo>
                <a:lnTo>
                  <a:pt x="139" y="213"/>
                </a:lnTo>
                <a:lnTo>
                  <a:pt x="139" y="213"/>
                </a:lnTo>
                <a:lnTo>
                  <a:pt x="139" y="216"/>
                </a:lnTo>
                <a:lnTo>
                  <a:pt x="139" y="216"/>
                </a:lnTo>
                <a:close/>
                <a:moveTo>
                  <a:pt x="18" y="162"/>
                </a:moveTo>
                <a:lnTo>
                  <a:pt x="18" y="162"/>
                </a:lnTo>
                <a:lnTo>
                  <a:pt x="21" y="162"/>
                </a:lnTo>
                <a:lnTo>
                  <a:pt x="21" y="162"/>
                </a:lnTo>
                <a:lnTo>
                  <a:pt x="31" y="164"/>
                </a:lnTo>
                <a:lnTo>
                  <a:pt x="31" y="164"/>
                </a:lnTo>
                <a:lnTo>
                  <a:pt x="33" y="164"/>
                </a:lnTo>
                <a:lnTo>
                  <a:pt x="33" y="164"/>
                </a:lnTo>
                <a:lnTo>
                  <a:pt x="34" y="164"/>
                </a:lnTo>
                <a:lnTo>
                  <a:pt x="34" y="165"/>
                </a:lnTo>
                <a:lnTo>
                  <a:pt x="34" y="165"/>
                </a:lnTo>
                <a:lnTo>
                  <a:pt x="34" y="166"/>
                </a:lnTo>
                <a:lnTo>
                  <a:pt x="34" y="166"/>
                </a:lnTo>
                <a:lnTo>
                  <a:pt x="31" y="168"/>
                </a:lnTo>
                <a:lnTo>
                  <a:pt x="31" y="168"/>
                </a:lnTo>
                <a:lnTo>
                  <a:pt x="17" y="175"/>
                </a:lnTo>
                <a:lnTo>
                  <a:pt x="17" y="175"/>
                </a:lnTo>
                <a:lnTo>
                  <a:pt x="16" y="176"/>
                </a:lnTo>
                <a:lnTo>
                  <a:pt x="16" y="178"/>
                </a:lnTo>
                <a:lnTo>
                  <a:pt x="16" y="178"/>
                </a:lnTo>
                <a:lnTo>
                  <a:pt x="16" y="178"/>
                </a:lnTo>
                <a:lnTo>
                  <a:pt x="16" y="178"/>
                </a:lnTo>
                <a:lnTo>
                  <a:pt x="25" y="178"/>
                </a:lnTo>
                <a:lnTo>
                  <a:pt x="25" y="178"/>
                </a:lnTo>
                <a:lnTo>
                  <a:pt x="30" y="178"/>
                </a:lnTo>
                <a:lnTo>
                  <a:pt x="30" y="178"/>
                </a:lnTo>
                <a:lnTo>
                  <a:pt x="31" y="178"/>
                </a:lnTo>
                <a:lnTo>
                  <a:pt x="31" y="179"/>
                </a:lnTo>
                <a:lnTo>
                  <a:pt x="31" y="179"/>
                </a:lnTo>
                <a:lnTo>
                  <a:pt x="31" y="179"/>
                </a:lnTo>
                <a:lnTo>
                  <a:pt x="31" y="181"/>
                </a:lnTo>
                <a:lnTo>
                  <a:pt x="31" y="181"/>
                </a:lnTo>
                <a:lnTo>
                  <a:pt x="28" y="182"/>
                </a:lnTo>
                <a:lnTo>
                  <a:pt x="28" y="182"/>
                </a:lnTo>
                <a:lnTo>
                  <a:pt x="18" y="188"/>
                </a:lnTo>
                <a:lnTo>
                  <a:pt x="18" y="188"/>
                </a:lnTo>
                <a:lnTo>
                  <a:pt x="17" y="189"/>
                </a:lnTo>
                <a:lnTo>
                  <a:pt x="17" y="189"/>
                </a:lnTo>
                <a:lnTo>
                  <a:pt x="18" y="191"/>
                </a:lnTo>
                <a:lnTo>
                  <a:pt x="18" y="193"/>
                </a:lnTo>
                <a:lnTo>
                  <a:pt x="18" y="193"/>
                </a:lnTo>
                <a:lnTo>
                  <a:pt x="28" y="192"/>
                </a:lnTo>
                <a:lnTo>
                  <a:pt x="28" y="192"/>
                </a:lnTo>
                <a:lnTo>
                  <a:pt x="30" y="191"/>
                </a:lnTo>
                <a:lnTo>
                  <a:pt x="30" y="191"/>
                </a:lnTo>
                <a:lnTo>
                  <a:pt x="31" y="182"/>
                </a:lnTo>
                <a:lnTo>
                  <a:pt x="31" y="182"/>
                </a:lnTo>
                <a:lnTo>
                  <a:pt x="35" y="171"/>
                </a:lnTo>
                <a:lnTo>
                  <a:pt x="35" y="171"/>
                </a:lnTo>
                <a:lnTo>
                  <a:pt x="37" y="164"/>
                </a:lnTo>
                <a:lnTo>
                  <a:pt x="37" y="155"/>
                </a:lnTo>
                <a:lnTo>
                  <a:pt x="37" y="155"/>
                </a:lnTo>
                <a:lnTo>
                  <a:pt x="33" y="152"/>
                </a:lnTo>
                <a:lnTo>
                  <a:pt x="30" y="147"/>
                </a:lnTo>
                <a:lnTo>
                  <a:pt x="30" y="147"/>
                </a:lnTo>
                <a:lnTo>
                  <a:pt x="25" y="149"/>
                </a:lnTo>
                <a:lnTo>
                  <a:pt x="23" y="154"/>
                </a:lnTo>
                <a:lnTo>
                  <a:pt x="23" y="154"/>
                </a:lnTo>
                <a:lnTo>
                  <a:pt x="25" y="154"/>
                </a:lnTo>
                <a:lnTo>
                  <a:pt x="25" y="154"/>
                </a:lnTo>
                <a:lnTo>
                  <a:pt x="30" y="154"/>
                </a:lnTo>
                <a:lnTo>
                  <a:pt x="30" y="154"/>
                </a:lnTo>
                <a:lnTo>
                  <a:pt x="31" y="155"/>
                </a:lnTo>
                <a:lnTo>
                  <a:pt x="31" y="155"/>
                </a:lnTo>
                <a:lnTo>
                  <a:pt x="31" y="156"/>
                </a:lnTo>
                <a:lnTo>
                  <a:pt x="31" y="156"/>
                </a:lnTo>
                <a:lnTo>
                  <a:pt x="27" y="159"/>
                </a:lnTo>
                <a:lnTo>
                  <a:pt x="27" y="159"/>
                </a:lnTo>
                <a:lnTo>
                  <a:pt x="20" y="162"/>
                </a:lnTo>
                <a:lnTo>
                  <a:pt x="20" y="162"/>
                </a:lnTo>
                <a:lnTo>
                  <a:pt x="18" y="162"/>
                </a:lnTo>
                <a:lnTo>
                  <a:pt x="18" y="162"/>
                </a:lnTo>
                <a:close/>
                <a:moveTo>
                  <a:pt x="158" y="358"/>
                </a:moveTo>
                <a:lnTo>
                  <a:pt x="158" y="358"/>
                </a:lnTo>
                <a:lnTo>
                  <a:pt x="151" y="354"/>
                </a:lnTo>
                <a:lnTo>
                  <a:pt x="151" y="354"/>
                </a:lnTo>
                <a:lnTo>
                  <a:pt x="149" y="354"/>
                </a:lnTo>
                <a:lnTo>
                  <a:pt x="149" y="354"/>
                </a:lnTo>
                <a:lnTo>
                  <a:pt x="143" y="355"/>
                </a:lnTo>
                <a:lnTo>
                  <a:pt x="143" y="355"/>
                </a:lnTo>
                <a:lnTo>
                  <a:pt x="141" y="355"/>
                </a:lnTo>
                <a:lnTo>
                  <a:pt x="141" y="355"/>
                </a:lnTo>
                <a:lnTo>
                  <a:pt x="139" y="354"/>
                </a:lnTo>
                <a:lnTo>
                  <a:pt x="138" y="353"/>
                </a:lnTo>
                <a:lnTo>
                  <a:pt x="138" y="353"/>
                </a:lnTo>
                <a:lnTo>
                  <a:pt x="139" y="350"/>
                </a:lnTo>
                <a:lnTo>
                  <a:pt x="139" y="350"/>
                </a:lnTo>
                <a:lnTo>
                  <a:pt x="141" y="347"/>
                </a:lnTo>
                <a:lnTo>
                  <a:pt x="141" y="347"/>
                </a:lnTo>
                <a:lnTo>
                  <a:pt x="132" y="338"/>
                </a:lnTo>
                <a:lnTo>
                  <a:pt x="132" y="338"/>
                </a:lnTo>
                <a:lnTo>
                  <a:pt x="131" y="338"/>
                </a:lnTo>
                <a:lnTo>
                  <a:pt x="131" y="338"/>
                </a:lnTo>
                <a:lnTo>
                  <a:pt x="124" y="340"/>
                </a:lnTo>
                <a:lnTo>
                  <a:pt x="124" y="340"/>
                </a:lnTo>
                <a:lnTo>
                  <a:pt x="122" y="343"/>
                </a:lnTo>
                <a:lnTo>
                  <a:pt x="119" y="344"/>
                </a:lnTo>
                <a:lnTo>
                  <a:pt x="119" y="344"/>
                </a:lnTo>
                <a:lnTo>
                  <a:pt x="128" y="351"/>
                </a:lnTo>
                <a:lnTo>
                  <a:pt x="135" y="357"/>
                </a:lnTo>
                <a:lnTo>
                  <a:pt x="145" y="363"/>
                </a:lnTo>
                <a:lnTo>
                  <a:pt x="155" y="367"/>
                </a:lnTo>
                <a:lnTo>
                  <a:pt x="155" y="367"/>
                </a:lnTo>
                <a:lnTo>
                  <a:pt x="158" y="358"/>
                </a:lnTo>
                <a:lnTo>
                  <a:pt x="158" y="358"/>
                </a:lnTo>
                <a:close/>
                <a:moveTo>
                  <a:pt x="72" y="81"/>
                </a:moveTo>
                <a:lnTo>
                  <a:pt x="72" y="81"/>
                </a:lnTo>
                <a:lnTo>
                  <a:pt x="72" y="83"/>
                </a:lnTo>
                <a:lnTo>
                  <a:pt x="72" y="83"/>
                </a:lnTo>
                <a:lnTo>
                  <a:pt x="74" y="83"/>
                </a:lnTo>
                <a:lnTo>
                  <a:pt x="74" y="83"/>
                </a:lnTo>
                <a:lnTo>
                  <a:pt x="75" y="84"/>
                </a:lnTo>
                <a:lnTo>
                  <a:pt x="75" y="84"/>
                </a:lnTo>
                <a:lnTo>
                  <a:pt x="77" y="85"/>
                </a:lnTo>
                <a:lnTo>
                  <a:pt x="77" y="85"/>
                </a:lnTo>
                <a:lnTo>
                  <a:pt x="74" y="87"/>
                </a:lnTo>
                <a:lnTo>
                  <a:pt x="74" y="87"/>
                </a:lnTo>
                <a:lnTo>
                  <a:pt x="71" y="88"/>
                </a:lnTo>
                <a:lnTo>
                  <a:pt x="71" y="88"/>
                </a:lnTo>
                <a:lnTo>
                  <a:pt x="62" y="88"/>
                </a:lnTo>
                <a:lnTo>
                  <a:pt x="62" y="88"/>
                </a:lnTo>
                <a:lnTo>
                  <a:pt x="61" y="88"/>
                </a:lnTo>
                <a:lnTo>
                  <a:pt x="61" y="88"/>
                </a:lnTo>
                <a:lnTo>
                  <a:pt x="64" y="90"/>
                </a:lnTo>
                <a:lnTo>
                  <a:pt x="64" y="90"/>
                </a:lnTo>
                <a:lnTo>
                  <a:pt x="70" y="93"/>
                </a:lnTo>
                <a:lnTo>
                  <a:pt x="70" y="93"/>
                </a:lnTo>
                <a:lnTo>
                  <a:pt x="71" y="94"/>
                </a:lnTo>
                <a:lnTo>
                  <a:pt x="71" y="95"/>
                </a:lnTo>
                <a:lnTo>
                  <a:pt x="71" y="95"/>
                </a:lnTo>
                <a:lnTo>
                  <a:pt x="71" y="97"/>
                </a:lnTo>
                <a:lnTo>
                  <a:pt x="70" y="97"/>
                </a:lnTo>
                <a:lnTo>
                  <a:pt x="70" y="97"/>
                </a:lnTo>
                <a:lnTo>
                  <a:pt x="68" y="97"/>
                </a:lnTo>
                <a:lnTo>
                  <a:pt x="68" y="97"/>
                </a:lnTo>
                <a:lnTo>
                  <a:pt x="62" y="97"/>
                </a:lnTo>
                <a:lnTo>
                  <a:pt x="62" y="97"/>
                </a:lnTo>
                <a:lnTo>
                  <a:pt x="61" y="97"/>
                </a:lnTo>
                <a:lnTo>
                  <a:pt x="61" y="97"/>
                </a:lnTo>
                <a:lnTo>
                  <a:pt x="64" y="98"/>
                </a:lnTo>
                <a:lnTo>
                  <a:pt x="64" y="98"/>
                </a:lnTo>
                <a:lnTo>
                  <a:pt x="65" y="100"/>
                </a:lnTo>
                <a:lnTo>
                  <a:pt x="65" y="100"/>
                </a:lnTo>
                <a:lnTo>
                  <a:pt x="67" y="101"/>
                </a:lnTo>
                <a:lnTo>
                  <a:pt x="67" y="101"/>
                </a:lnTo>
                <a:lnTo>
                  <a:pt x="65" y="102"/>
                </a:lnTo>
                <a:lnTo>
                  <a:pt x="65" y="102"/>
                </a:lnTo>
                <a:lnTo>
                  <a:pt x="62" y="102"/>
                </a:lnTo>
                <a:lnTo>
                  <a:pt x="62" y="102"/>
                </a:lnTo>
                <a:lnTo>
                  <a:pt x="45" y="104"/>
                </a:lnTo>
                <a:lnTo>
                  <a:pt x="45" y="104"/>
                </a:lnTo>
                <a:lnTo>
                  <a:pt x="44" y="104"/>
                </a:lnTo>
                <a:lnTo>
                  <a:pt x="44" y="104"/>
                </a:lnTo>
                <a:lnTo>
                  <a:pt x="44" y="104"/>
                </a:lnTo>
                <a:lnTo>
                  <a:pt x="45" y="105"/>
                </a:lnTo>
                <a:lnTo>
                  <a:pt x="45" y="105"/>
                </a:lnTo>
                <a:lnTo>
                  <a:pt x="54" y="108"/>
                </a:lnTo>
                <a:lnTo>
                  <a:pt x="54" y="108"/>
                </a:lnTo>
                <a:lnTo>
                  <a:pt x="55" y="110"/>
                </a:lnTo>
                <a:lnTo>
                  <a:pt x="55" y="112"/>
                </a:lnTo>
                <a:lnTo>
                  <a:pt x="55" y="112"/>
                </a:lnTo>
                <a:lnTo>
                  <a:pt x="65" y="108"/>
                </a:lnTo>
                <a:lnTo>
                  <a:pt x="65" y="108"/>
                </a:lnTo>
                <a:lnTo>
                  <a:pt x="70" y="104"/>
                </a:lnTo>
                <a:lnTo>
                  <a:pt x="70" y="104"/>
                </a:lnTo>
                <a:lnTo>
                  <a:pt x="72" y="101"/>
                </a:lnTo>
                <a:lnTo>
                  <a:pt x="75" y="98"/>
                </a:lnTo>
                <a:lnTo>
                  <a:pt x="78" y="91"/>
                </a:lnTo>
                <a:lnTo>
                  <a:pt x="78" y="91"/>
                </a:lnTo>
                <a:lnTo>
                  <a:pt x="84" y="81"/>
                </a:lnTo>
                <a:lnTo>
                  <a:pt x="87" y="77"/>
                </a:lnTo>
                <a:lnTo>
                  <a:pt x="91" y="73"/>
                </a:lnTo>
                <a:lnTo>
                  <a:pt x="91" y="73"/>
                </a:lnTo>
                <a:lnTo>
                  <a:pt x="92" y="73"/>
                </a:lnTo>
                <a:lnTo>
                  <a:pt x="92" y="73"/>
                </a:lnTo>
                <a:lnTo>
                  <a:pt x="81" y="77"/>
                </a:lnTo>
                <a:lnTo>
                  <a:pt x="81" y="77"/>
                </a:lnTo>
                <a:lnTo>
                  <a:pt x="82" y="78"/>
                </a:lnTo>
                <a:lnTo>
                  <a:pt x="82" y="81"/>
                </a:lnTo>
                <a:lnTo>
                  <a:pt x="82" y="81"/>
                </a:lnTo>
                <a:lnTo>
                  <a:pt x="81" y="83"/>
                </a:lnTo>
                <a:lnTo>
                  <a:pt x="79" y="83"/>
                </a:lnTo>
                <a:lnTo>
                  <a:pt x="79" y="83"/>
                </a:lnTo>
                <a:lnTo>
                  <a:pt x="78" y="81"/>
                </a:lnTo>
                <a:lnTo>
                  <a:pt x="78" y="81"/>
                </a:lnTo>
                <a:lnTo>
                  <a:pt x="72" y="81"/>
                </a:lnTo>
                <a:lnTo>
                  <a:pt x="72" y="81"/>
                </a:lnTo>
                <a:close/>
                <a:moveTo>
                  <a:pt x="170" y="196"/>
                </a:moveTo>
                <a:lnTo>
                  <a:pt x="170" y="196"/>
                </a:lnTo>
                <a:lnTo>
                  <a:pt x="172" y="196"/>
                </a:lnTo>
                <a:lnTo>
                  <a:pt x="172" y="196"/>
                </a:lnTo>
                <a:lnTo>
                  <a:pt x="185" y="186"/>
                </a:lnTo>
                <a:lnTo>
                  <a:pt x="185" y="186"/>
                </a:lnTo>
                <a:lnTo>
                  <a:pt x="186" y="185"/>
                </a:lnTo>
                <a:lnTo>
                  <a:pt x="186" y="185"/>
                </a:lnTo>
                <a:lnTo>
                  <a:pt x="190" y="175"/>
                </a:lnTo>
                <a:lnTo>
                  <a:pt x="193" y="165"/>
                </a:lnTo>
                <a:lnTo>
                  <a:pt x="193" y="165"/>
                </a:lnTo>
                <a:lnTo>
                  <a:pt x="193" y="164"/>
                </a:lnTo>
                <a:lnTo>
                  <a:pt x="193" y="164"/>
                </a:lnTo>
                <a:lnTo>
                  <a:pt x="192" y="164"/>
                </a:lnTo>
                <a:lnTo>
                  <a:pt x="192" y="164"/>
                </a:lnTo>
                <a:lnTo>
                  <a:pt x="178" y="175"/>
                </a:lnTo>
                <a:lnTo>
                  <a:pt x="178" y="175"/>
                </a:lnTo>
                <a:lnTo>
                  <a:pt x="172" y="179"/>
                </a:lnTo>
                <a:lnTo>
                  <a:pt x="172" y="179"/>
                </a:lnTo>
                <a:lnTo>
                  <a:pt x="170" y="182"/>
                </a:lnTo>
                <a:lnTo>
                  <a:pt x="170" y="182"/>
                </a:lnTo>
                <a:lnTo>
                  <a:pt x="170" y="195"/>
                </a:lnTo>
                <a:lnTo>
                  <a:pt x="170" y="195"/>
                </a:lnTo>
                <a:lnTo>
                  <a:pt x="170" y="196"/>
                </a:lnTo>
                <a:lnTo>
                  <a:pt x="170" y="196"/>
                </a:lnTo>
                <a:close/>
                <a:moveTo>
                  <a:pt x="37" y="222"/>
                </a:moveTo>
                <a:lnTo>
                  <a:pt x="37" y="222"/>
                </a:lnTo>
                <a:lnTo>
                  <a:pt x="37" y="222"/>
                </a:lnTo>
                <a:lnTo>
                  <a:pt x="37" y="222"/>
                </a:lnTo>
                <a:lnTo>
                  <a:pt x="38" y="225"/>
                </a:lnTo>
                <a:lnTo>
                  <a:pt x="38" y="225"/>
                </a:lnTo>
                <a:lnTo>
                  <a:pt x="47" y="239"/>
                </a:lnTo>
                <a:lnTo>
                  <a:pt x="47" y="239"/>
                </a:lnTo>
                <a:lnTo>
                  <a:pt x="48" y="240"/>
                </a:lnTo>
                <a:lnTo>
                  <a:pt x="48" y="240"/>
                </a:lnTo>
                <a:lnTo>
                  <a:pt x="55" y="243"/>
                </a:lnTo>
                <a:lnTo>
                  <a:pt x="62" y="245"/>
                </a:lnTo>
                <a:lnTo>
                  <a:pt x="62" y="245"/>
                </a:lnTo>
                <a:lnTo>
                  <a:pt x="65" y="245"/>
                </a:lnTo>
                <a:lnTo>
                  <a:pt x="65" y="245"/>
                </a:lnTo>
                <a:lnTo>
                  <a:pt x="65" y="242"/>
                </a:lnTo>
                <a:lnTo>
                  <a:pt x="65" y="242"/>
                </a:lnTo>
                <a:lnTo>
                  <a:pt x="58" y="232"/>
                </a:lnTo>
                <a:lnTo>
                  <a:pt x="58" y="232"/>
                </a:lnTo>
                <a:lnTo>
                  <a:pt x="57" y="229"/>
                </a:lnTo>
                <a:lnTo>
                  <a:pt x="57" y="229"/>
                </a:lnTo>
                <a:lnTo>
                  <a:pt x="47" y="226"/>
                </a:lnTo>
                <a:lnTo>
                  <a:pt x="38" y="222"/>
                </a:lnTo>
                <a:lnTo>
                  <a:pt x="38" y="222"/>
                </a:lnTo>
                <a:lnTo>
                  <a:pt x="37" y="222"/>
                </a:lnTo>
                <a:lnTo>
                  <a:pt x="37" y="222"/>
                </a:lnTo>
                <a:close/>
                <a:moveTo>
                  <a:pt x="301" y="341"/>
                </a:moveTo>
                <a:lnTo>
                  <a:pt x="301" y="341"/>
                </a:lnTo>
                <a:lnTo>
                  <a:pt x="311" y="330"/>
                </a:lnTo>
                <a:lnTo>
                  <a:pt x="311" y="330"/>
                </a:lnTo>
                <a:lnTo>
                  <a:pt x="311" y="328"/>
                </a:lnTo>
                <a:lnTo>
                  <a:pt x="311" y="328"/>
                </a:lnTo>
                <a:lnTo>
                  <a:pt x="311" y="323"/>
                </a:lnTo>
                <a:lnTo>
                  <a:pt x="311" y="323"/>
                </a:lnTo>
                <a:lnTo>
                  <a:pt x="313" y="320"/>
                </a:lnTo>
                <a:lnTo>
                  <a:pt x="315" y="318"/>
                </a:lnTo>
                <a:lnTo>
                  <a:pt x="315" y="318"/>
                </a:lnTo>
                <a:lnTo>
                  <a:pt x="318" y="320"/>
                </a:lnTo>
                <a:lnTo>
                  <a:pt x="318" y="320"/>
                </a:lnTo>
                <a:lnTo>
                  <a:pt x="325" y="309"/>
                </a:lnTo>
                <a:lnTo>
                  <a:pt x="325" y="309"/>
                </a:lnTo>
                <a:lnTo>
                  <a:pt x="325" y="307"/>
                </a:lnTo>
                <a:lnTo>
                  <a:pt x="325" y="307"/>
                </a:lnTo>
                <a:lnTo>
                  <a:pt x="324" y="300"/>
                </a:lnTo>
                <a:lnTo>
                  <a:pt x="324" y="300"/>
                </a:lnTo>
                <a:lnTo>
                  <a:pt x="322" y="301"/>
                </a:lnTo>
                <a:lnTo>
                  <a:pt x="322" y="301"/>
                </a:lnTo>
                <a:lnTo>
                  <a:pt x="315" y="311"/>
                </a:lnTo>
                <a:lnTo>
                  <a:pt x="315" y="311"/>
                </a:lnTo>
                <a:lnTo>
                  <a:pt x="310" y="321"/>
                </a:lnTo>
                <a:lnTo>
                  <a:pt x="303" y="328"/>
                </a:lnTo>
                <a:lnTo>
                  <a:pt x="303" y="328"/>
                </a:lnTo>
                <a:lnTo>
                  <a:pt x="294" y="337"/>
                </a:lnTo>
                <a:lnTo>
                  <a:pt x="294" y="337"/>
                </a:lnTo>
                <a:lnTo>
                  <a:pt x="293" y="338"/>
                </a:lnTo>
                <a:lnTo>
                  <a:pt x="293" y="338"/>
                </a:lnTo>
                <a:lnTo>
                  <a:pt x="301" y="341"/>
                </a:lnTo>
                <a:lnTo>
                  <a:pt x="301" y="341"/>
                </a:lnTo>
                <a:close/>
                <a:moveTo>
                  <a:pt x="244" y="280"/>
                </a:moveTo>
                <a:lnTo>
                  <a:pt x="244" y="280"/>
                </a:lnTo>
                <a:lnTo>
                  <a:pt x="244" y="280"/>
                </a:lnTo>
                <a:lnTo>
                  <a:pt x="244" y="280"/>
                </a:lnTo>
                <a:lnTo>
                  <a:pt x="239" y="294"/>
                </a:lnTo>
                <a:lnTo>
                  <a:pt x="239" y="294"/>
                </a:lnTo>
                <a:lnTo>
                  <a:pt x="237" y="300"/>
                </a:lnTo>
                <a:lnTo>
                  <a:pt x="237" y="300"/>
                </a:lnTo>
                <a:lnTo>
                  <a:pt x="237" y="303"/>
                </a:lnTo>
                <a:lnTo>
                  <a:pt x="239" y="304"/>
                </a:lnTo>
                <a:lnTo>
                  <a:pt x="239" y="304"/>
                </a:lnTo>
                <a:lnTo>
                  <a:pt x="240" y="304"/>
                </a:lnTo>
                <a:lnTo>
                  <a:pt x="240" y="304"/>
                </a:lnTo>
                <a:lnTo>
                  <a:pt x="247" y="306"/>
                </a:lnTo>
                <a:lnTo>
                  <a:pt x="247" y="306"/>
                </a:lnTo>
                <a:lnTo>
                  <a:pt x="250" y="304"/>
                </a:lnTo>
                <a:lnTo>
                  <a:pt x="253" y="301"/>
                </a:lnTo>
                <a:lnTo>
                  <a:pt x="253" y="301"/>
                </a:lnTo>
                <a:lnTo>
                  <a:pt x="253" y="299"/>
                </a:lnTo>
                <a:lnTo>
                  <a:pt x="253" y="294"/>
                </a:lnTo>
                <a:lnTo>
                  <a:pt x="253" y="294"/>
                </a:lnTo>
                <a:lnTo>
                  <a:pt x="251" y="290"/>
                </a:lnTo>
                <a:lnTo>
                  <a:pt x="251" y="290"/>
                </a:lnTo>
                <a:lnTo>
                  <a:pt x="249" y="284"/>
                </a:lnTo>
                <a:lnTo>
                  <a:pt x="244" y="280"/>
                </a:lnTo>
                <a:lnTo>
                  <a:pt x="244" y="280"/>
                </a:lnTo>
                <a:close/>
                <a:moveTo>
                  <a:pt x="244" y="205"/>
                </a:moveTo>
                <a:lnTo>
                  <a:pt x="244" y="205"/>
                </a:lnTo>
                <a:lnTo>
                  <a:pt x="243" y="206"/>
                </a:lnTo>
                <a:lnTo>
                  <a:pt x="243" y="206"/>
                </a:lnTo>
                <a:lnTo>
                  <a:pt x="227" y="216"/>
                </a:lnTo>
                <a:lnTo>
                  <a:pt x="227" y="216"/>
                </a:lnTo>
                <a:lnTo>
                  <a:pt x="226" y="218"/>
                </a:lnTo>
                <a:lnTo>
                  <a:pt x="226" y="218"/>
                </a:lnTo>
                <a:lnTo>
                  <a:pt x="219" y="225"/>
                </a:lnTo>
                <a:lnTo>
                  <a:pt x="219" y="225"/>
                </a:lnTo>
                <a:lnTo>
                  <a:pt x="219" y="226"/>
                </a:lnTo>
                <a:lnTo>
                  <a:pt x="219" y="226"/>
                </a:lnTo>
                <a:lnTo>
                  <a:pt x="216" y="236"/>
                </a:lnTo>
                <a:lnTo>
                  <a:pt x="216" y="236"/>
                </a:lnTo>
                <a:lnTo>
                  <a:pt x="216" y="237"/>
                </a:lnTo>
                <a:lnTo>
                  <a:pt x="216" y="237"/>
                </a:lnTo>
                <a:lnTo>
                  <a:pt x="223" y="233"/>
                </a:lnTo>
                <a:lnTo>
                  <a:pt x="223" y="233"/>
                </a:lnTo>
                <a:lnTo>
                  <a:pt x="224" y="232"/>
                </a:lnTo>
                <a:lnTo>
                  <a:pt x="224" y="232"/>
                </a:lnTo>
                <a:lnTo>
                  <a:pt x="232" y="223"/>
                </a:lnTo>
                <a:lnTo>
                  <a:pt x="237" y="215"/>
                </a:lnTo>
                <a:lnTo>
                  <a:pt x="237" y="215"/>
                </a:lnTo>
                <a:lnTo>
                  <a:pt x="239" y="213"/>
                </a:lnTo>
                <a:lnTo>
                  <a:pt x="240" y="213"/>
                </a:lnTo>
                <a:lnTo>
                  <a:pt x="240" y="213"/>
                </a:lnTo>
                <a:lnTo>
                  <a:pt x="241" y="213"/>
                </a:lnTo>
                <a:lnTo>
                  <a:pt x="241" y="213"/>
                </a:lnTo>
                <a:lnTo>
                  <a:pt x="241" y="212"/>
                </a:lnTo>
                <a:lnTo>
                  <a:pt x="241" y="212"/>
                </a:lnTo>
                <a:lnTo>
                  <a:pt x="243" y="210"/>
                </a:lnTo>
                <a:lnTo>
                  <a:pt x="243" y="210"/>
                </a:lnTo>
                <a:lnTo>
                  <a:pt x="244" y="208"/>
                </a:lnTo>
                <a:lnTo>
                  <a:pt x="244" y="205"/>
                </a:lnTo>
                <a:lnTo>
                  <a:pt x="244" y="205"/>
                </a:lnTo>
                <a:close/>
                <a:moveTo>
                  <a:pt x="170" y="215"/>
                </a:moveTo>
                <a:lnTo>
                  <a:pt x="170" y="215"/>
                </a:lnTo>
                <a:lnTo>
                  <a:pt x="170" y="215"/>
                </a:lnTo>
                <a:lnTo>
                  <a:pt x="170" y="215"/>
                </a:lnTo>
                <a:lnTo>
                  <a:pt x="172" y="215"/>
                </a:lnTo>
                <a:lnTo>
                  <a:pt x="172" y="215"/>
                </a:lnTo>
                <a:lnTo>
                  <a:pt x="196" y="196"/>
                </a:lnTo>
                <a:lnTo>
                  <a:pt x="196" y="196"/>
                </a:lnTo>
                <a:lnTo>
                  <a:pt x="197" y="195"/>
                </a:lnTo>
                <a:lnTo>
                  <a:pt x="197" y="195"/>
                </a:lnTo>
                <a:lnTo>
                  <a:pt x="197" y="181"/>
                </a:lnTo>
                <a:lnTo>
                  <a:pt x="197" y="181"/>
                </a:lnTo>
                <a:lnTo>
                  <a:pt x="197" y="179"/>
                </a:lnTo>
                <a:lnTo>
                  <a:pt x="197" y="179"/>
                </a:lnTo>
                <a:lnTo>
                  <a:pt x="189" y="186"/>
                </a:lnTo>
                <a:lnTo>
                  <a:pt x="189" y="186"/>
                </a:lnTo>
                <a:lnTo>
                  <a:pt x="187" y="188"/>
                </a:lnTo>
                <a:lnTo>
                  <a:pt x="187" y="188"/>
                </a:lnTo>
                <a:lnTo>
                  <a:pt x="182" y="199"/>
                </a:lnTo>
                <a:lnTo>
                  <a:pt x="175" y="209"/>
                </a:lnTo>
                <a:lnTo>
                  <a:pt x="175" y="209"/>
                </a:lnTo>
                <a:lnTo>
                  <a:pt x="170" y="215"/>
                </a:lnTo>
                <a:lnTo>
                  <a:pt x="170" y="215"/>
                </a:lnTo>
                <a:close/>
                <a:moveTo>
                  <a:pt x="243" y="185"/>
                </a:moveTo>
                <a:lnTo>
                  <a:pt x="243" y="185"/>
                </a:lnTo>
                <a:lnTo>
                  <a:pt x="240" y="171"/>
                </a:lnTo>
                <a:lnTo>
                  <a:pt x="240" y="171"/>
                </a:lnTo>
                <a:lnTo>
                  <a:pt x="239" y="172"/>
                </a:lnTo>
                <a:lnTo>
                  <a:pt x="239" y="172"/>
                </a:lnTo>
                <a:lnTo>
                  <a:pt x="229" y="178"/>
                </a:lnTo>
                <a:lnTo>
                  <a:pt x="229" y="178"/>
                </a:lnTo>
                <a:lnTo>
                  <a:pt x="227" y="179"/>
                </a:lnTo>
                <a:lnTo>
                  <a:pt x="227" y="179"/>
                </a:lnTo>
                <a:lnTo>
                  <a:pt x="226" y="182"/>
                </a:lnTo>
                <a:lnTo>
                  <a:pt x="226" y="185"/>
                </a:lnTo>
                <a:lnTo>
                  <a:pt x="226" y="185"/>
                </a:lnTo>
                <a:lnTo>
                  <a:pt x="226" y="195"/>
                </a:lnTo>
                <a:lnTo>
                  <a:pt x="226" y="195"/>
                </a:lnTo>
                <a:lnTo>
                  <a:pt x="226" y="196"/>
                </a:lnTo>
                <a:lnTo>
                  <a:pt x="226" y="196"/>
                </a:lnTo>
                <a:lnTo>
                  <a:pt x="243" y="185"/>
                </a:lnTo>
                <a:lnTo>
                  <a:pt x="243" y="185"/>
                </a:lnTo>
                <a:close/>
                <a:moveTo>
                  <a:pt x="163" y="260"/>
                </a:moveTo>
                <a:lnTo>
                  <a:pt x="163" y="260"/>
                </a:lnTo>
                <a:lnTo>
                  <a:pt x="172" y="257"/>
                </a:lnTo>
                <a:lnTo>
                  <a:pt x="172" y="257"/>
                </a:lnTo>
                <a:lnTo>
                  <a:pt x="170" y="253"/>
                </a:lnTo>
                <a:lnTo>
                  <a:pt x="170" y="253"/>
                </a:lnTo>
                <a:lnTo>
                  <a:pt x="170" y="253"/>
                </a:lnTo>
                <a:lnTo>
                  <a:pt x="170" y="253"/>
                </a:lnTo>
                <a:lnTo>
                  <a:pt x="168" y="252"/>
                </a:lnTo>
                <a:lnTo>
                  <a:pt x="166" y="250"/>
                </a:lnTo>
                <a:lnTo>
                  <a:pt x="166" y="250"/>
                </a:lnTo>
                <a:lnTo>
                  <a:pt x="168" y="247"/>
                </a:lnTo>
                <a:lnTo>
                  <a:pt x="169" y="246"/>
                </a:lnTo>
                <a:lnTo>
                  <a:pt x="169" y="246"/>
                </a:lnTo>
                <a:lnTo>
                  <a:pt x="170" y="246"/>
                </a:lnTo>
                <a:lnTo>
                  <a:pt x="170" y="246"/>
                </a:lnTo>
                <a:lnTo>
                  <a:pt x="175" y="243"/>
                </a:lnTo>
                <a:lnTo>
                  <a:pt x="175" y="243"/>
                </a:lnTo>
                <a:lnTo>
                  <a:pt x="185" y="235"/>
                </a:lnTo>
                <a:lnTo>
                  <a:pt x="193" y="226"/>
                </a:lnTo>
                <a:lnTo>
                  <a:pt x="193" y="226"/>
                </a:lnTo>
                <a:lnTo>
                  <a:pt x="193" y="225"/>
                </a:lnTo>
                <a:lnTo>
                  <a:pt x="193" y="225"/>
                </a:lnTo>
                <a:lnTo>
                  <a:pt x="195" y="219"/>
                </a:lnTo>
                <a:lnTo>
                  <a:pt x="195" y="219"/>
                </a:lnTo>
                <a:lnTo>
                  <a:pt x="187" y="225"/>
                </a:lnTo>
                <a:lnTo>
                  <a:pt x="187" y="225"/>
                </a:lnTo>
                <a:lnTo>
                  <a:pt x="178" y="233"/>
                </a:lnTo>
                <a:lnTo>
                  <a:pt x="168" y="242"/>
                </a:lnTo>
                <a:lnTo>
                  <a:pt x="168" y="242"/>
                </a:lnTo>
                <a:lnTo>
                  <a:pt x="166" y="245"/>
                </a:lnTo>
                <a:lnTo>
                  <a:pt x="166" y="245"/>
                </a:lnTo>
                <a:lnTo>
                  <a:pt x="163" y="257"/>
                </a:lnTo>
                <a:lnTo>
                  <a:pt x="163" y="257"/>
                </a:lnTo>
                <a:lnTo>
                  <a:pt x="163" y="260"/>
                </a:lnTo>
                <a:lnTo>
                  <a:pt x="163" y="260"/>
                </a:lnTo>
                <a:close/>
                <a:moveTo>
                  <a:pt x="169" y="233"/>
                </a:moveTo>
                <a:lnTo>
                  <a:pt x="169" y="233"/>
                </a:lnTo>
                <a:lnTo>
                  <a:pt x="170" y="232"/>
                </a:lnTo>
                <a:lnTo>
                  <a:pt x="170" y="232"/>
                </a:lnTo>
                <a:lnTo>
                  <a:pt x="176" y="226"/>
                </a:lnTo>
                <a:lnTo>
                  <a:pt x="176" y="226"/>
                </a:lnTo>
                <a:lnTo>
                  <a:pt x="185" y="218"/>
                </a:lnTo>
                <a:lnTo>
                  <a:pt x="193" y="208"/>
                </a:lnTo>
                <a:lnTo>
                  <a:pt x="193" y="208"/>
                </a:lnTo>
                <a:lnTo>
                  <a:pt x="196" y="203"/>
                </a:lnTo>
                <a:lnTo>
                  <a:pt x="196" y="203"/>
                </a:lnTo>
                <a:lnTo>
                  <a:pt x="196" y="201"/>
                </a:lnTo>
                <a:lnTo>
                  <a:pt x="196" y="201"/>
                </a:lnTo>
                <a:lnTo>
                  <a:pt x="195" y="201"/>
                </a:lnTo>
                <a:lnTo>
                  <a:pt x="195" y="201"/>
                </a:lnTo>
                <a:lnTo>
                  <a:pt x="183" y="209"/>
                </a:lnTo>
                <a:lnTo>
                  <a:pt x="172" y="219"/>
                </a:lnTo>
                <a:lnTo>
                  <a:pt x="172" y="219"/>
                </a:lnTo>
                <a:lnTo>
                  <a:pt x="170" y="222"/>
                </a:lnTo>
                <a:lnTo>
                  <a:pt x="169" y="225"/>
                </a:lnTo>
                <a:lnTo>
                  <a:pt x="169" y="225"/>
                </a:lnTo>
                <a:lnTo>
                  <a:pt x="170" y="226"/>
                </a:lnTo>
                <a:lnTo>
                  <a:pt x="170" y="226"/>
                </a:lnTo>
                <a:lnTo>
                  <a:pt x="169" y="228"/>
                </a:lnTo>
                <a:lnTo>
                  <a:pt x="169" y="228"/>
                </a:lnTo>
                <a:lnTo>
                  <a:pt x="169" y="233"/>
                </a:lnTo>
                <a:lnTo>
                  <a:pt x="169" y="233"/>
                </a:lnTo>
                <a:close/>
                <a:moveTo>
                  <a:pt x="173" y="174"/>
                </a:moveTo>
                <a:lnTo>
                  <a:pt x="173" y="174"/>
                </a:lnTo>
                <a:lnTo>
                  <a:pt x="173" y="174"/>
                </a:lnTo>
                <a:lnTo>
                  <a:pt x="173" y="174"/>
                </a:lnTo>
                <a:lnTo>
                  <a:pt x="175" y="174"/>
                </a:lnTo>
                <a:lnTo>
                  <a:pt x="175" y="174"/>
                </a:lnTo>
                <a:lnTo>
                  <a:pt x="193" y="159"/>
                </a:lnTo>
                <a:lnTo>
                  <a:pt x="193" y="159"/>
                </a:lnTo>
                <a:lnTo>
                  <a:pt x="196" y="156"/>
                </a:lnTo>
                <a:lnTo>
                  <a:pt x="196" y="154"/>
                </a:lnTo>
                <a:lnTo>
                  <a:pt x="196" y="154"/>
                </a:lnTo>
                <a:lnTo>
                  <a:pt x="195" y="145"/>
                </a:lnTo>
                <a:lnTo>
                  <a:pt x="195" y="145"/>
                </a:lnTo>
                <a:lnTo>
                  <a:pt x="193" y="145"/>
                </a:lnTo>
                <a:lnTo>
                  <a:pt x="193" y="145"/>
                </a:lnTo>
                <a:lnTo>
                  <a:pt x="180" y="158"/>
                </a:lnTo>
                <a:lnTo>
                  <a:pt x="180" y="158"/>
                </a:lnTo>
                <a:lnTo>
                  <a:pt x="179" y="159"/>
                </a:lnTo>
                <a:lnTo>
                  <a:pt x="179" y="159"/>
                </a:lnTo>
                <a:lnTo>
                  <a:pt x="175" y="172"/>
                </a:lnTo>
                <a:lnTo>
                  <a:pt x="175" y="172"/>
                </a:lnTo>
                <a:lnTo>
                  <a:pt x="173" y="174"/>
                </a:lnTo>
                <a:lnTo>
                  <a:pt x="173" y="174"/>
                </a:lnTo>
                <a:close/>
                <a:moveTo>
                  <a:pt x="274" y="276"/>
                </a:moveTo>
                <a:lnTo>
                  <a:pt x="274" y="276"/>
                </a:lnTo>
                <a:lnTo>
                  <a:pt x="273" y="284"/>
                </a:lnTo>
                <a:lnTo>
                  <a:pt x="273" y="284"/>
                </a:lnTo>
                <a:lnTo>
                  <a:pt x="271" y="293"/>
                </a:lnTo>
                <a:lnTo>
                  <a:pt x="271" y="293"/>
                </a:lnTo>
                <a:lnTo>
                  <a:pt x="271" y="299"/>
                </a:lnTo>
                <a:lnTo>
                  <a:pt x="271" y="299"/>
                </a:lnTo>
                <a:lnTo>
                  <a:pt x="271" y="300"/>
                </a:lnTo>
                <a:lnTo>
                  <a:pt x="273" y="301"/>
                </a:lnTo>
                <a:lnTo>
                  <a:pt x="273" y="301"/>
                </a:lnTo>
                <a:lnTo>
                  <a:pt x="274" y="303"/>
                </a:lnTo>
                <a:lnTo>
                  <a:pt x="277" y="303"/>
                </a:lnTo>
                <a:lnTo>
                  <a:pt x="280" y="303"/>
                </a:lnTo>
                <a:lnTo>
                  <a:pt x="281" y="300"/>
                </a:lnTo>
                <a:lnTo>
                  <a:pt x="281" y="300"/>
                </a:lnTo>
                <a:lnTo>
                  <a:pt x="283" y="294"/>
                </a:lnTo>
                <a:lnTo>
                  <a:pt x="283" y="289"/>
                </a:lnTo>
                <a:lnTo>
                  <a:pt x="283" y="289"/>
                </a:lnTo>
                <a:lnTo>
                  <a:pt x="278" y="283"/>
                </a:lnTo>
                <a:lnTo>
                  <a:pt x="278" y="283"/>
                </a:lnTo>
                <a:lnTo>
                  <a:pt x="276" y="277"/>
                </a:lnTo>
                <a:lnTo>
                  <a:pt x="276" y="277"/>
                </a:lnTo>
                <a:lnTo>
                  <a:pt x="274" y="276"/>
                </a:lnTo>
                <a:lnTo>
                  <a:pt x="274" y="276"/>
                </a:lnTo>
                <a:close/>
                <a:moveTo>
                  <a:pt x="257" y="210"/>
                </a:moveTo>
                <a:lnTo>
                  <a:pt x="257" y="210"/>
                </a:lnTo>
                <a:lnTo>
                  <a:pt x="257" y="210"/>
                </a:lnTo>
                <a:lnTo>
                  <a:pt x="257" y="210"/>
                </a:lnTo>
                <a:lnTo>
                  <a:pt x="261" y="202"/>
                </a:lnTo>
                <a:lnTo>
                  <a:pt x="261" y="202"/>
                </a:lnTo>
                <a:lnTo>
                  <a:pt x="261" y="202"/>
                </a:lnTo>
                <a:lnTo>
                  <a:pt x="261" y="202"/>
                </a:lnTo>
                <a:lnTo>
                  <a:pt x="261" y="201"/>
                </a:lnTo>
                <a:lnTo>
                  <a:pt x="263" y="198"/>
                </a:lnTo>
                <a:lnTo>
                  <a:pt x="263" y="198"/>
                </a:lnTo>
                <a:lnTo>
                  <a:pt x="263" y="196"/>
                </a:lnTo>
                <a:lnTo>
                  <a:pt x="263" y="196"/>
                </a:lnTo>
                <a:lnTo>
                  <a:pt x="263" y="189"/>
                </a:lnTo>
                <a:lnTo>
                  <a:pt x="263" y="189"/>
                </a:lnTo>
                <a:lnTo>
                  <a:pt x="263" y="188"/>
                </a:lnTo>
                <a:lnTo>
                  <a:pt x="263" y="188"/>
                </a:lnTo>
                <a:lnTo>
                  <a:pt x="261" y="186"/>
                </a:lnTo>
                <a:lnTo>
                  <a:pt x="261" y="183"/>
                </a:lnTo>
                <a:lnTo>
                  <a:pt x="261" y="183"/>
                </a:lnTo>
                <a:lnTo>
                  <a:pt x="263" y="181"/>
                </a:lnTo>
                <a:lnTo>
                  <a:pt x="263" y="181"/>
                </a:lnTo>
                <a:lnTo>
                  <a:pt x="263" y="178"/>
                </a:lnTo>
                <a:lnTo>
                  <a:pt x="263" y="178"/>
                </a:lnTo>
                <a:lnTo>
                  <a:pt x="263" y="175"/>
                </a:lnTo>
                <a:lnTo>
                  <a:pt x="263" y="175"/>
                </a:lnTo>
                <a:lnTo>
                  <a:pt x="260" y="174"/>
                </a:lnTo>
                <a:lnTo>
                  <a:pt x="260" y="174"/>
                </a:lnTo>
                <a:lnTo>
                  <a:pt x="259" y="172"/>
                </a:lnTo>
                <a:lnTo>
                  <a:pt x="259" y="169"/>
                </a:lnTo>
                <a:lnTo>
                  <a:pt x="259" y="169"/>
                </a:lnTo>
                <a:lnTo>
                  <a:pt x="260" y="168"/>
                </a:lnTo>
                <a:lnTo>
                  <a:pt x="260" y="168"/>
                </a:lnTo>
                <a:lnTo>
                  <a:pt x="261" y="165"/>
                </a:lnTo>
                <a:lnTo>
                  <a:pt x="260" y="162"/>
                </a:lnTo>
                <a:lnTo>
                  <a:pt x="260" y="162"/>
                </a:lnTo>
                <a:lnTo>
                  <a:pt x="260" y="161"/>
                </a:lnTo>
                <a:lnTo>
                  <a:pt x="259" y="159"/>
                </a:lnTo>
                <a:lnTo>
                  <a:pt x="259" y="159"/>
                </a:lnTo>
                <a:lnTo>
                  <a:pt x="256" y="162"/>
                </a:lnTo>
                <a:lnTo>
                  <a:pt x="256" y="162"/>
                </a:lnTo>
                <a:lnTo>
                  <a:pt x="257" y="175"/>
                </a:lnTo>
                <a:lnTo>
                  <a:pt x="257" y="175"/>
                </a:lnTo>
                <a:lnTo>
                  <a:pt x="259" y="175"/>
                </a:lnTo>
                <a:lnTo>
                  <a:pt x="259" y="175"/>
                </a:lnTo>
                <a:lnTo>
                  <a:pt x="259" y="178"/>
                </a:lnTo>
                <a:lnTo>
                  <a:pt x="257" y="179"/>
                </a:lnTo>
                <a:lnTo>
                  <a:pt x="257" y="179"/>
                </a:lnTo>
                <a:lnTo>
                  <a:pt x="257" y="181"/>
                </a:lnTo>
                <a:lnTo>
                  <a:pt x="257" y="181"/>
                </a:lnTo>
                <a:lnTo>
                  <a:pt x="257" y="209"/>
                </a:lnTo>
                <a:lnTo>
                  <a:pt x="257" y="209"/>
                </a:lnTo>
                <a:lnTo>
                  <a:pt x="257" y="210"/>
                </a:lnTo>
                <a:lnTo>
                  <a:pt x="257" y="210"/>
                </a:lnTo>
                <a:close/>
                <a:moveTo>
                  <a:pt x="206" y="102"/>
                </a:moveTo>
                <a:lnTo>
                  <a:pt x="206" y="102"/>
                </a:lnTo>
                <a:lnTo>
                  <a:pt x="202" y="95"/>
                </a:lnTo>
                <a:lnTo>
                  <a:pt x="196" y="90"/>
                </a:lnTo>
                <a:lnTo>
                  <a:pt x="189" y="85"/>
                </a:lnTo>
                <a:lnTo>
                  <a:pt x="182" y="83"/>
                </a:lnTo>
                <a:lnTo>
                  <a:pt x="182" y="83"/>
                </a:lnTo>
                <a:lnTo>
                  <a:pt x="187" y="88"/>
                </a:lnTo>
                <a:lnTo>
                  <a:pt x="192" y="97"/>
                </a:lnTo>
                <a:lnTo>
                  <a:pt x="197" y="112"/>
                </a:lnTo>
                <a:lnTo>
                  <a:pt x="197" y="112"/>
                </a:lnTo>
                <a:lnTo>
                  <a:pt x="206" y="102"/>
                </a:lnTo>
                <a:lnTo>
                  <a:pt x="206" y="102"/>
                </a:lnTo>
                <a:close/>
                <a:moveTo>
                  <a:pt x="189" y="277"/>
                </a:moveTo>
                <a:lnTo>
                  <a:pt x="189" y="277"/>
                </a:lnTo>
                <a:lnTo>
                  <a:pt x="185" y="289"/>
                </a:lnTo>
                <a:lnTo>
                  <a:pt x="185" y="289"/>
                </a:lnTo>
                <a:lnTo>
                  <a:pt x="183" y="293"/>
                </a:lnTo>
                <a:lnTo>
                  <a:pt x="185" y="297"/>
                </a:lnTo>
                <a:lnTo>
                  <a:pt x="185" y="297"/>
                </a:lnTo>
                <a:lnTo>
                  <a:pt x="186" y="299"/>
                </a:lnTo>
                <a:lnTo>
                  <a:pt x="186" y="299"/>
                </a:lnTo>
                <a:lnTo>
                  <a:pt x="193" y="300"/>
                </a:lnTo>
                <a:lnTo>
                  <a:pt x="193" y="300"/>
                </a:lnTo>
                <a:lnTo>
                  <a:pt x="195" y="299"/>
                </a:lnTo>
                <a:lnTo>
                  <a:pt x="195" y="299"/>
                </a:lnTo>
                <a:lnTo>
                  <a:pt x="197" y="296"/>
                </a:lnTo>
                <a:lnTo>
                  <a:pt x="199" y="291"/>
                </a:lnTo>
                <a:lnTo>
                  <a:pt x="199" y="291"/>
                </a:lnTo>
                <a:lnTo>
                  <a:pt x="197" y="287"/>
                </a:lnTo>
                <a:lnTo>
                  <a:pt x="196" y="284"/>
                </a:lnTo>
                <a:lnTo>
                  <a:pt x="196" y="284"/>
                </a:lnTo>
                <a:lnTo>
                  <a:pt x="192" y="282"/>
                </a:lnTo>
                <a:lnTo>
                  <a:pt x="189" y="277"/>
                </a:lnTo>
                <a:lnTo>
                  <a:pt x="189" y="277"/>
                </a:lnTo>
                <a:close/>
                <a:moveTo>
                  <a:pt x="216" y="301"/>
                </a:moveTo>
                <a:lnTo>
                  <a:pt x="216" y="301"/>
                </a:lnTo>
                <a:lnTo>
                  <a:pt x="213" y="310"/>
                </a:lnTo>
                <a:lnTo>
                  <a:pt x="210" y="320"/>
                </a:lnTo>
                <a:lnTo>
                  <a:pt x="210" y="320"/>
                </a:lnTo>
                <a:lnTo>
                  <a:pt x="212" y="323"/>
                </a:lnTo>
                <a:lnTo>
                  <a:pt x="213" y="326"/>
                </a:lnTo>
                <a:lnTo>
                  <a:pt x="213" y="326"/>
                </a:lnTo>
                <a:lnTo>
                  <a:pt x="214" y="326"/>
                </a:lnTo>
                <a:lnTo>
                  <a:pt x="216" y="326"/>
                </a:lnTo>
                <a:lnTo>
                  <a:pt x="216" y="326"/>
                </a:lnTo>
                <a:lnTo>
                  <a:pt x="219" y="326"/>
                </a:lnTo>
                <a:lnTo>
                  <a:pt x="220" y="324"/>
                </a:lnTo>
                <a:lnTo>
                  <a:pt x="220" y="324"/>
                </a:lnTo>
                <a:lnTo>
                  <a:pt x="222" y="320"/>
                </a:lnTo>
                <a:lnTo>
                  <a:pt x="222" y="320"/>
                </a:lnTo>
                <a:lnTo>
                  <a:pt x="223" y="316"/>
                </a:lnTo>
                <a:lnTo>
                  <a:pt x="223" y="310"/>
                </a:lnTo>
                <a:lnTo>
                  <a:pt x="223" y="310"/>
                </a:lnTo>
                <a:lnTo>
                  <a:pt x="220" y="306"/>
                </a:lnTo>
                <a:lnTo>
                  <a:pt x="216" y="301"/>
                </a:lnTo>
                <a:lnTo>
                  <a:pt x="216" y="301"/>
                </a:lnTo>
                <a:close/>
                <a:moveTo>
                  <a:pt x="68" y="260"/>
                </a:moveTo>
                <a:lnTo>
                  <a:pt x="68" y="260"/>
                </a:lnTo>
                <a:lnTo>
                  <a:pt x="68" y="259"/>
                </a:lnTo>
                <a:lnTo>
                  <a:pt x="68" y="259"/>
                </a:lnTo>
                <a:lnTo>
                  <a:pt x="67" y="257"/>
                </a:lnTo>
                <a:lnTo>
                  <a:pt x="68" y="255"/>
                </a:lnTo>
                <a:lnTo>
                  <a:pt x="68" y="255"/>
                </a:lnTo>
                <a:lnTo>
                  <a:pt x="68" y="255"/>
                </a:lnTo>
                <a:lnTo>
                  <a:pt x="68" y="255"/>
                </a:lnTo>
                <a:lnTo>
                  <a:pt x="67" y="247"/>
                </a:lnTo>
                <a:lnTo>
                  <a:pt x="67" y="247"/>
                </a:lnTo>
                <a:lnTo>
                  <a:pt x="58" y="246"/>
                </a:lnTo>
                <a:lnTo>
                  <a:pt x="58" y="246"/>
                </a:lnTo>
                <a:lnTo>
                  <a:pt x="50" y="245"/>
                </a:lnTo>
                <a:lnTo>
                  <a:pt x="50" y="245"/>
                </a:lnTo>
                <a:lnTo>
                  <a:pt x="50" y="252"/>
                </a:lnTo>
                <a:lnTo>
                  <a:pt x="50" y="252"/>
                </a:lnTo>
                <a:lnTo>
                  <a:pt x="51" y="257"/>
                </a:lnTo>
                <a:lnTo>
                  <a:pt x="51" y="257"/>
                </a:lnTo>
                <a:lnTo>
                  <a:pt x="60" y="259"/>
                </a:lnTo>
                <a:lnTo>
                  <a:pt x="68" y="260"/>
                </a:lnTo>
                <a:lnTo>
                  <a:pt x="68" y="260"/>
                </a:lnTo>
                <a:close/>
                <a:moveTo>
                  <a:pt x="68" y="263"/>
                </a:moveTo>
                <a:lnTo>
                  <a:pt x="68" y="263"/>
                </a:lnTo>
                <a:lnTo>
                  <a:pt x="51" y="262"/>
                </a:lnTo>
                <a:lnTo>
                  <a:pt x="51" y="262"/>
                </a:lnTo>
                <a:lnTo>
                  <a:pt x="51" y="269"/>
                </a:lnTo>
                <a:lnTo>
                  <a:pt x="51" y="269"/>
                </a:lnTo>
                <a:lnTo>
                  <a:pt x="52" y="273"/>
                </a:lnTo>
                <a:lnTo>
                  <a:pt x="52" y="273"/>
                </a:lnTo>
                <a:lnTo>
                  <a:pt x="54" y="274"/>
                </a:lnTo>
                <a:lnTo>
                  <a:pt x="54" y="274"/>
                </a:lnTo>
                <a:lnTo>
                  <a:pt x="60" y="274"/>
                </a:lnTo>
                <a:lnTo>
                  <a:pt x="67" y="274"/>
                </a:lnTo>
                <a:lnTo>
                  <a:pt x="67" y="274"/>
                </a:lnTo>
                <a:lnTo>
                  <a:pt x="71" y="273"/>
                </a:lnTo>
                <a:lnTo>
                  <a:pt x="71" y="273"/>
                </a:lnTo>
                <a:lnTo>
                  <a:pt x="68" y="263"/>
                </a:lnTo>
                <a:lnTo>
                  <a:pt x="68" y="263"/>
                </a:lnTo>
                <a:close/>
                <a:moveTo>
                  <a:pt x="145" y="131"/>
                </a:moveTo>
                <a:lnTo>
                  <a:pt x="145" y="131"/>
                </a:lnTo>
                <a:lnTo>
                  <a:pt x="142" y="127"/>
                </a:lnTo>
                <a:lnTo>
                  <a:pt x="142" y="127"/>
                </a:lnTo>
                <a:lnTo>
                  <a:pt x="141" y="122"/>
                </a:lnTo>
                <a:lnTo>
                  <a:pt x="141" y="122"/>
                </a:lnTo>
                <a:lnTo>
                  <a:pt x="138" y="118"/>
                </a:lnTo>
                <a:lnTo>
                  <a:pt x="138" y="118"/>
                </a:lnTo>
                <a:lnTo>
                  <a:pt x="136" y="112"/>
                </a:lnTo>
                <a:lnTo>
                  <a:pt x="136" y="112"/>
                </a:lnTo>
                <a:lnTo>
                  <a:pt x="135" y="108"/>
                </a:lnTo>
                <a:lnTo>
                  <a:pt x="135" y="108"/>
                </a:lnTo>
                <a:lnTo>
                  <a:pt x="133" y="104"/>
                </a:lnTo>
                <a:lnTo>
                  <a:pt x="133" y="104"/>
                </a:lnTo>
                <a:lnTo>
                  <a:pt x="132" y="112"/>
                </a:lnTo>
                <a:lnTo>
                  <a:pt x="132" y="122"/>
                </a:lnTo>
                <a:lnTo>
                  <a:pt x="132" y="122"/>
                </a:lnTo>
                <a:lnTo>
                  <a:pt x="132" y="127"/>
                </a:lnTo>
                <a:lnTo>
                  <a:pt x="132" y="127"/>
                </a:lnTo>
                <a:lnTo>
                  <a:pt x="133" y="131"/>
                </a:lnTo>
                <a:lnTo>
                  <a:pt x="136" y="135"/>
                </a:lnTo>
                <a:lnTo>
                  <a:pt x="136" y="135"/>
                </a:lnTo>
                <a:lnTo>
                  <a:pt x="136" y="135"/>
                </a:lnTo>
                <a:lnTo>
                  <a:pt x="136" y="135"/>
                </a:lnTo>
                <a:lnTo>
                  <a:pt x="139" y="137"/>
                </a:lnTo>
                <a:lnTo>
                  <a:pt x="139" y="138"/>
                </a:lnTo>
                <a:lnTo>
                  <a:pt x="139" y="138"/>
                </a:lnTo>
                <a:lnTo>
                  <a:pt x="139" y="139"/>
                </a:lnTo>
                <a:lnTo>
                  <a:pt x="139" y="139"/>
                </a:lnTo>
                <a:lnTo>
                  <a:pt x="141" y="142"/>
                </a:lnTo>
                <a:lnTo>
                  <a:pt x="141" y="142"/>
                </a:lnTo>
                <a:lnTo>
                  <a:pt x="142" y="138"/>
                </a:lnTo>
                <a:lnTo>
                  <a:pt x="142" y="134"/>
                </a:lnTo>
                <a:lnTo>
                  <a:pt x="142" y="134"/>
                </a:lnTo>
                <a:lnTo>
                  <a:pt x="143" y="132"/>
                </a:lnTo>
                <a:lnTo>
                  <a:pt x="143" y="132"/>
                </a:lnTo>
                <a:lnTo>
                  <a:pt x="145" y="131"/>
                </a:lnTo>
                <a:lnTo>
                  <a:pt x="145" y="131"/>
                </a:lnTo>
                <a:close/>
                <a:moveTo>
                  <a:pt x="151" y="212"/>
                </a:moveTo>
                <a:lnTo>
                  <a:pt x="151" y="212"/>
                </a:lnTo>
                <a:lnTo>
                  <a:pt x="151" y="212"/>
                </a:lnTo>
                <a:lnTo>
                  <a:pt x="151" y="212"/>
                </a:lnTo>
                <a:lnTo>
                  <a:pt x="142" y="222"/>
                </a:lnTo>
                <a:lnTo>
                  <a:pt x="142" y="222"/>
                </a:lnTo>
                <a:lnTo>
                  <a:pt x="141" y="223"/>
                </a:lnTo>
                <a:lnTo>
                  <a:pt x="141" y="223"/>
                </a:lnTo>
                <a:lnTo>
                  <a:pt x="142" y="229"/>
                </a:lnTo>
                <a:lnTo>
                  <a:pt x="142" y="229"/>
                </a:lnTo>
                <a:lnTo>
                  <a:pt x="142" y="242"/>
                </a:lnTo>
                <a:lnTo>
                  <a:pt x="142" y="242"/>
                </a:lnTo>
                <a:lnTo>
                  <a:pt x="142" y="245"/>
                </a:lnTo>
                <a:lnTo>
                  <a:pt x="142" y="245"/>
                </a:lnTo>
                <a:lnTo>
                  <a:pt x="151" y="240"/>
                </a:lnTo>
                <a:lnTo>
                  <a:pt x="151" y="240"/>
                </a:lnTo>
                <a:lnTo>
                  <a:pt x="152" y="239"/>
                </a:lnTo>
                <a:lnTo>
                  <a:pt x="152" y="239"/>
                </a:lnTo>
                <a:lnTo>
                  <a:pt x="151" y="239"/>
                </a:lnTo>
                <a:lnTo>
                  <a:pt x="151" y="239"/>
                </a:lnTo>
                <a:lnTo>
                  <a:pt x="148" y="239"/>
                </a:lnTo>
                <a:lnTo>
                  <a:pt x="146" y="237"/>
                </a:lnTo>
                <a:lnTo>
                  <a:pt x="146" y="237"/>
                </a:lnTo>
                <a:lnTo>
                  <a:pt x="146" y="235"/>
                </a:lnTo>
                <a:lnTo>
                  <a:pt x="148" y="233"/>
                </a:lnTo>
                <a:lnTo>
                  <a:pt x="148" y="233"/>
                </a:lnTo>
                <a:lnTo>
                  <a:pt x="149" y="232"/>
                </a:lnTo>
                <a:lnTo>
                  <a:pt x="149" y="232"/>
                </a:lnTo>
                <a:lnTo>
                  <a:pt x="151" y="229"/>
                </a:lnTo>
                <a:lnTo>
                  <a:pt x="151" y="229"/>
                </a:lnTo>
                <a:lnTo>
                  <a:pt x="151" y="213"/>
                </a:lnTo>
                <a:lnTo>
                  <a:pt x="151" y="213"/>
                </a:lnTo>
                <a:lnTo>
                  <a:pt x="151" y="212"/>
                </a:lnTo>
                <a:lnTo>
                  <a:pt x="151" y="212"/>
                </a:lnTo>
                <a:close/>
                <a:moveTo>
                  <a:pt x="213" y="253"/>
                </a:moveTo>
                <a:lnTo>
                  <a:pt x="213" y="253"/>
                </a:lnTo>
                <a:lnTo>
                  <a:pt x="214" y="253"/>
                </a:lnTo>
                <a:lnTo>
                  <a:pt x="214" y="253"/>
                </a:lnTo>
                <a:lnTo>
                  <a:pt x="220" y="250"/>
                </a:lnTo>
                <a:lnTo>
                  <a:pt x="220" y="250"/>
                </a:lnTo>
                <a:lnTo>
                  <a:pt x="224" y="246"/>
                </a:lnTo>
                <a:lnTo>
                  <a:pt x="224" y="246"/>
                </a:lnTo>
                <a:lnTo>
                  <a:pt x="236" y="236"/>
                </a:lnTo>
                <a:lnTo>
                  <a:pt x="236" y="236"/>
                </a:lnTo>
                <a:lnTo>
                  <a:pt x="239" y="230"/>
                </a:lnTo>
                <a:lnTo>
                  <a:pt x="239" y="230"/>
                </a:lnTo>
                <a:lnTo>
                  <a:pt x="239" y="229"/>
                </a:lnTo>
                <a:lnTo>
                  <a:pt x="239" y="226"/>
                </a:lnTo>
                <a:lnTo>
                  <a:pt x="239" y="226"/>
                </a:lnTo>
                <a:lnTo>
                  <a:pt x="237" y="228"/>
                </a:lnTo>
                <a:lnTo>
                  <a:pt x="237" y="228"/>
                </a:lnTo>
                <a:lnTo>
                  <a:pt x="229" y="233"/>
                </a:lnTo>
                <a:lnTo>
                  <a:pt x="229" y="233"/>
                </a:lnTo>
                <a:lnTo>
                  <a:pt x="226" y="235"/>
                </a:lnTo>
                <a:lnTo>
                  <a:pt x="226" y="235"/>
                </a:lnTo>
                <a:lnTo>
                  <a:pt x="216" y="246"/>
                </a:lnTo>
                <a:lnTo>
                  <a:pt x="216" y="246"/>
                </a:lnTo>
                <a:lnTo>
                  <a:pt x="214" y="247"/>
                </a:lnTo>
                <a:lnTo>
                  <a:pt x="214" y="247"/>
                </a:lnTo>
                <a:lnTo>
                  <a:pt x="213" y="253"/>
                </a:lnTo>
                <a:lnTo>
                  <a:pt x="213" y="253"/>
                </a:lnTo>
                <a:close/>
                <a:moveTo>
                  <a:pt x="125" y="196"/>
                </a:moveTo>
                <a:lnTo>
                  <a:pt x="125" y="196"/>
                </a:lnTo>
                <a:lnTo>
                  <a:pt x="125" y="196"/>
                </a:lnTo>
                <a:lnTo>
                  <a:pt x="125" y="196"/>
                </a:lnTo>
                <a:lnTo>
                  <a:pt x="122" y="196"/>
                </a:lnTo>
                <a:lnTo>
                  <a:pt x="122" y="196"/>
                </a:lnTo>
                <a:lnTo>
                  <a:pt x="121" y="196"/>
                </a:lnTo>
                <a:lnTo>
                  <a:pt x="119" y="196"/>
                </a:lnTo>
                <a:lnTo>
                  <a:pt x="119" y="196"/>
                </a:lnTo>
                <a:lnTo>
                  <a:pt x="119" y="193"/>
                </a:lnTo>
                <a:lnTo>
                  <a:pt x="121" y="192"/>
                </a:lnTo>
                <a:lnTo>
                  <a:pt x="121" y="192"/>
                </a:lnTo>
                <a:lnTo>
                  <a:pt x="126" y="188"/>
                </a:lnTo>
                <a:lnTo>
                  <a:pt x="126" y="188"/>
                </a:lnTo>
                <a:lnTo>
                  <a:pt x="128" y="186"/>
                </a:lnTo>
                <a:lnTo>
                  <a:pt x="128" y="186"/>
                </a:lnTo>
                <a:lnTo>
                  <a:pt x="126" y="186"/>
                </a:lnTo>
                <a:lnTo>
                  <a:pt x="126" y="186"/>
                </a:lnTo>
                <a:lnTo>
                  <a:pt x="119" y="189"/>
                </a:lnTo>
                <a:lnTo>
                  <a:pt x="119" y="189"/>
                </a:lnTo>
                <a:lnTo>
                  <a:pt x="116" y="189"/>
                </a:lnTo>
                <a:lnTo>
                  <a:pt x="116" y="189"/>
                </a:lnTo>
                <a:lnTo>
                  <a:pt x="115" y="189"/>
                </a:lnTo>
                <a:lnTo>
                  <a:pt x="115" y="188"/>
                </a:lnTo>
                <a:lnTo>
                  <a:pt x="115" y="188"/>
                </a:lnTo>
                <a:lnTo>
                  <a:pt x="115" y="186"/>
                </a:lnTo>
                <a:lnTo>
                  <a:pt x="115" y="186"/>
                </a:lnTo>
                <a:lnTo>
                  <a:pt x="115" y="186"/>
                </a:lnTo>
                <a:lnTo>
                  <a:pt x="118" y="183"/>
                </a:lnTo>
                <a:lnTo>
                  <a:pt x="118" y="183"/>
                </a:lnTo>
                <a:lnTo>
                  <a:pt x="128" y="175"/>
                </a:lnTo>
                <a:lnTo>
                  <a:pt x="128" y="175"/>
                </a:lnTo>
                <a:lnTo>
                  <a:pt x="129" y="174"/>
                </a:lnTo>
                <a:lnTo>
                  <a:pt x="129" y="174"/>
                </a:lnTo>
                <a:lnTo>
                  <a:pt x="128" y="174"/>
                </a:lnTo>
                <a:lnTo>
                  <a:pt x="128" y="174"/>
                </a:lnTo>
                <a:lnTo>
                  <a:pt x="121" y="176"/>
                </a:lnTo>
                <a:lnTo>
                  <a:pt x="121" y="176"/>
                </a:lnTo>
                <a:lnTo>
                  <a:pt x="119" y="178"/>
                </a:lnTo>
                <a:lnTo>
                  <a:pt x="119" y="178"/>
                </a:lnTo>
                <a:lnTo>
                  <a:pt x="114" y="182"/>
                </a:lnTo>
                <a:lnTo>
                  <a:pt x="114" y="182"/>
                </a:lnTo>
                <a:lnTo>
                  <a:pt x="114" y="183"/>
                </a:lnTo>
                <a:lnTo>
                  <a:pt x="114" y="183"/>
                </a:lnTo>
                <a:lnTo>
                  <a:pt x="112" y="189"/>
                </a:lnTo>
                <a:lnTo>
                  <a:pt x="112" y="189"/>
                </a:lnTo>
                <a:lnTo>
                  <a:pt x="114" y="193"/>
                </a:lnTo>
                <a:lnTo>
                  <a:pt x="114" y="193"/>
                </a:lnTo>
                <a:lnTo>
                  <a:pt x="115" y="198"/>
                </a:lnTo>
                <a:lnTo>
                  <a:pt x="115" y="198"/>
                </a:lnTo>
                <a:lnTo>
                  <a:pt x="121" y="212"/>
                </a:lnTo>
                <a:lnTo>
                  <a:pt x="121" y="212"/>
                </a:lnTo>
                <a:lnTo>
                  <a:pt x="121" y="213"/>
                </a:lnTo>
                <a:lnTo>
                  <a:pt x="121" y="213"/>
                </a:lnTo>
                <a:lnTo>
                  <a:pt x="125" y="209"/>
                </a:lnTo>
                <a:lnTo>
                  <a:pt x="125" y="209"/>
                </a:lnTo>
                <a:lnTo>
                  <a:pt x="122" y="209"/>
                </a:lnTo>
                <a:lnTo>
                  <a:pt x="121" y="209"/>
                </a:lnTo>
                <a:lnTo>
                  <a:pt x="121" y="209"/>
                </a:lnTo>
                <a:lnTo>
                  <a:pt x="121" y="208"/>
                </a:lnTo>
                <a:lnTo>
                  <a:pt x="122" y="205"/>
                </a:lnTo>
                <a:lnTo>
                  <a:pt x="122" y="205"/>
                </a:lnTo>
                <a:lnTo>
                  <a:pt x="121" y="202"/>
                </a:lnTo>
                <a:lnTo>
                  <a:pt x="122" y="201"/>
                </a:lnTo>
                <a:lnTo>
                  <a:pt x="122" y="201"/>
                </a:lnTo>
                <a:lnTo>
                  <a:pt x="125" y="196"/>
                </a:lnTo>
                <a:lnTo>
                  <a:pt x="125" y="196"/>
                </a:lnTo>
                <a:close/>
                <a:moveTo>
                  <a:pt x="105" y="246"/>
                </a:moveTo>
                <a:lnTo>
                  <a:pt x="105" y="246"/>
                </a:lnTo>
                <a:lnTo>
                  <a:pt x="105" y="250"/>
                </a:lnTo>
                <a:lnTo>
                  <a:pt x="106" y="255"/>
                </a:lnTo>
                <a:lnTo>
                  <a:pt x="106" y="255"/>
                </a:lnTo>
                <a:lnTo>
                  <a:pt x="109" y="260"/>
                </a:lnTo>
                <a:lnTo>
                  <a:pt x="109" y="260"/>
                </a:lnTo>
                <a:lnTo>
                  <a:pt x="116" y="260"/>
                </a:lnTo>
                <a:lnTo>
                  <a:pt x="116" y="260"/>
                </a:lnTo>
                <a:lnTo>
                  <a:pt x="116" y="257"/>
                </a:lnTo>
                <a:lnTo>
                  <a:pt x="116" y="256"/>
                </a:lnTo>
                <a:lnTo>
                  <a:pt x="116" y="256"/>
                </a:lnTo>
                <a:lnTo>
                  <a:pt x="118" y="253"/>
                </a:lnTo>
                <a:lnTo>
                  <a:pt x="118" y="249"/>
                </a:lnTo>
                <a:lnTo>
                  <a:pt x="118" y="249"/>
                </a:lnTo>
                <a:lnTo>
                  <a:pt x="118" y="247"/>
                </a:lnTo>
                <a:lnTo>
                  <a:pt x="119" y="246"/>
                </a:lnTo>
                <a:lnTo>
                  <a:pt x="119" y="246"/>
                </a:lnTo>
                <a:lnTo>
                  <a:pt x="119" y="245"/>
                </a:lnTo>
                <a:lnTo>
                  <a:pt x="119" y="243"/>
                </a:lnTo>
                <a:lnTo>
                  <a:pt x="119" y="243"/>
                </a:lnTo>
                <a:lnTo>
                  <a:pt x="105" y="246"/>
                </a:lnTo>
                <a:lnTo>
                  <a:pt x="105" y="246"/>
                </a:lnTo>
                <a:close/>
                <a:moveTo>
                  <a:pt x="297" y="358"/>
                </a:moveTo>
                <a:lnTo>
                  <a:pt x="297" y="358"/>
                </a:lnTo>
                <a:lnTo>
                  <a:pt x="297" y="358"/>
                </a:lnTo>
                <a:lnTo>
                  <a:pt x="297" y="358"/>
                </a:lnTo>
                <a:lnTo>
                  <a:pt x="293" y="360"/>
                </a:lnTo>
                <a:lnTo>
                  <a:pt x="288" y="361"/>
                </a:lnTo>
                <a:lnTo>
                  <a:pt x="288" y="361"/>
                </a:lnTo>
                <a:lnTo>
                  <a:pt x="288" y="363"/>
                </a:lnTo>
                <a:lnTo>
                  <a:pt x="288" y="363"/>
                </a:lnTo>
                <a:lnTo>
                  <a:pt x="286" y="364"/>
                </a:lnTo>
                <a:lnTo>
                  <a:pt x="284" y="364"/>
                </a:lnTo>
                <a:lnTo>
                  <a:pt x="284" y="364"/>
                </a:lnTo>
                <a:lnTo>
                  <a:pt x="280" y="361"/>
                </a:lnTo>
                <a:lnTo>
                  <a:pt x="280" y="361"/>
                </a:lnTo>
                <a:lnTo>
                  <a:pt x="266" y="368"/>
                </a:lnTo>
                <a:lnTo>
                  <a:pt x="266" y="368"/>
                </a:lnTo>
                <a:lnTo>
                  <a:pt x="264" y="370"/>
                </a:lnTo>
                <a:lnTo>
                  <a:pt x="264" y="370"/>
                </a:lnTo>
                <a:lnTo>
                  <a:pt x="263" y="371"/>
                </a:lnTo>
                <a:lnTo>
                  <a:pt x="263" y="371"/>
                </a:lnTo>
                <a:lnTo>
                  <a:pt x="261" y="374"/>
                </a:lnTo>
                <a:lnTo>
                  <a:pt x="260" y="377"/>
                </a:lnTo>
                <a:lnTo>
                  <a:pt x="260" y="377"/>
                </a:lnTo>
                <a:lnTo>
                  <a:pt x="266" y="375"/>
                </a:lnTo>
                <a:lnTo>
                  <a:pt x="266" y="375"/>
                </a:lnTo>
                <a:lnTo>
                  <a:pt x="283" y="368"/>
                </a:lnTo>
                <a:lnTo>
                  <a:pt x="283" y="368"/>
                </a:lnTo>
                <a:lnTo>
                  <a:pt x="290" y="364"/>
                </a:lnTo>
                <a:lnTo>
                  <a:pt x="297" y="358"/>
                </a:lnTo>
                <a:lnTo>
                  <a:pt x="297" y="358"/>
                </a:lnTo>
                <a:close/>
                <a:moveTo>
                  <a:pt x="148" y="138"/>
                </a:moveTo>
                <a:lnTo>
                  <a:pt x="148" y="138"/>
                </a:lnTo>
                <a:lnTo>
                  <a:pt x="143" y="148"/>
                </a:lnTo>
                <a:lnTo>
                  <a:pt x="143" y="148"/>
                </a:lnTo>
                <a:lnTo>
                  <a:pt x="143" y="149"/>
                </a:lnTo>
                <a:lnTo>
                  <a:pt x="143" y="149"/>
                </a:lnTo>
                <a:lnTo>
                  <a:pt x="143" y="155"/>
                </a:lnTo>
                <a:lnTo>
                  <a:pt x="143" y="155"/>
                </a:lnTo>
                <a:lnTo>
                  <a:pt x="143" y="165"/>
                </a:lnTo>
                <a:lnTo>
                  <a:pt x="142" y="175"/>
                </a:lnTo>
                <a:lnTo>
                  <a:pt x="142" y="175"/>
                </a:lnTo>
                <a:lnTo>
                  <a:pt x="142" y="176"/>
                </a:lnTo>
                <a:lnTo>
                  <a:pt x="142" y="176"/>
                </a:lnTo>
                <a:lnTo>
                  <a:pt x="143" y="175"/>
                </a:lnTo>
                <a:lnTo>
                  <a:pt x="143" y="175"/>
                </a:lnTo>
                <a:lnTo>
                  <a:pt x="148" y="164"/>
                </a:lnTo>
                <a:lnTo>
                  <a:pt x="151" y="151"/>
                </a:lnTo>
                <a:lnTo>
                  <a:pt x="151" y="151"/>
                </a:lnTo>
                <a:lnTo>
                  <a:pt x="151" y="147"/>
                </a:lnTo>
                <a:lnTo>
                  <a:pt x="151" y="147"/>
                </a:lnTo>
                <a:lnTo>
                  <a:pt x="151" y="142"/>
                </a:lnTo>
                <a:lnTo>
                  <a:pt x="148" y="138"/>
                </a:lnTo>
                <a:lnTo>
                  <a:pt x="148" y="138"/>
                </a:lnTo>
                <a:close/>
                <a:moveTo>
                  <a:pt x="116" y="115"/>
                </a:moveTo>
                <a:lnTo>
                  <a:pt x="116" y="115"/>
                </a:lnTo>
                <a:lnTo>
                  <a:pt x="116" y="115"/>
                </a:lnTo>
                <a:lnTo>
                  <a:pt x="116" y="115"/>
                </a:lnTo>
                <a:lnTo>
                  <a:pt x="121" y="115"/>
                </a:lnTo>
                <a:lnTo>
                  <a:pt x="121" y="115"/>
                </a:lnTo>
                <a:lnTo>
                  <a:pt x="124" y="112"/>
                </a:lnTo>
                <a:lnTo>
                  <a:pt x="124" y="112"/>
                </a:lnTo>
                <a:lnTo>
                  <a:pt x="125" y="112"/>
                </a:lnTo>
                <a:lnTo>
                  <a:pt x="126" y="114"/>
                </a:lnTo>
                <a:lnTo>
                  <a:pt x="126" y="114"/>
                </a:lnTo>
                <a:lnTo>
                  <a:pt x="126" y="115"/>
                </a:lnTo>
                <a:lnTo>
                  <a:pt x="126" y="115"/>
                </a:lnTo>
                <a:lnTo>
                  <a:pt x="126" y="115"/>
                </a:lnTo>
                <a:lnTo>
                  <a:pt x="124" y="118"/>
                </a:lnTo>
                <a:lnTo>
                  <a:pt x="124" y="118"/>
                </a:lnTo>
                <a:lnTo>
                  <a:pt x="116" y="125"/>
                </a:lnTo>
                <a:lnTo>
                  <a:pt x="116" y="125"/>
                </a:lnTo>
                <a:lnTo>
                  <a:pt x="115" y="125"/>
                </a:lnTo>
                <a:lnTo>
                  <a:pt x="115" y="127"/>
                </a:lnTo>
                <a:lnTo>
                  <a:pt x="115" y="127"/>
                </a:lnTo>
                <a:lnTo>
                  <a:pt x="119" y="125"/>
                </a:lnTo>
                <a:lnTo>
                  <a:pt x="119" y="125"/>
                </a:lnTo>
                <a:lnTo>
                  <a:pt x="125" y="124"/>
                </a:lnTo>
                <a:lnTo>
                  <a:pt x="125" y="124"/>
                </a:lnTo>
                <a:lnTo>
                  <a:pt x="126" y="124"/>
                </a:lnTo>
                <a:lnTo>
                  <a:pt x="126" y="124"/>
                </a:lnTo>
                <a:lnTo>
                  <a:pt x="126" y="125"/>
                </a:lnTo>
                <a:lnTo>
                  <a:pt x="126" y="127"/>
                </a:lnTo>
                <a:lnTo>
                  <a:pt x="126" y="127"/>
                </a:lnTo>
                <a:lnTo>
                  <a:pt x="125" y="128"/>
                </a:lnTo>
                <a:lnTo>
                  <a:pt x="125" y="128"/>
                </a:lnTo>
                <a:lnTo>
                  <a:pt x="121" y="134"/>
                </a:lnTo>
                <a:lnTo>
                  <a:pt x="121" y="134"/>
                </a:lnTo>
                <a:lnTo>
                  <a:pt x="131" y="131"/>
                </a:lnTo>
                <a:lnTo>
                  <a:pt x="131" y="131"/>
                </a:lnTo>
                <a:lnTo>
                  <a:pt x="129" y="128"/>
                </a:lnTo>
                <a:lnTo>
                  <a:pt x="129" y="128"/>
                </a:lnTo>
                <a:lnTo>
                  <a:pt x="128" y="122"/>
                </a:lnTo>
                <a:lnTo>
                  <a:pt x="128" y="122"/>
                </a:lnTo>
                <a:lnTo>
                  <a:pt x="129" y="114"/>
                </a:lnTo>
                <a:lnTo>
                  <a:pt x="129" y="105"/>
                </a:lnTo>
                <a:lnTo>
                  <a:pt x="129" y="105"/>
                </a:lnTo>
                <a:lnTo>
                  <a:pt x="131" y="105"/>
                </a:lnTo>
                <a:lnTo>
                  <a:pt x="131" y="105"/>
                </a:lnTo>
                <a:lnTo>
                  <a:pt x="116" y="115"/>
                </a:lnTo>
                <a:lnTo>
                  <a:pt x="116" y="115"/>
                </a:lnTo>
                <a:close/>
                <a:moveTo>
                  <a:pt x="105" y="243"/>
                </a:moveTo>
                <a:lnTo>
                  <a:pt x="105" y="243"/>
                </a:lnTo>
                <a:lnTo>
                  <a:pt x="112" y="240"/>
                </a:lnTo>
                <a:lnTo>
                  <a:pt x="121" y="237"/>
                </a:lnTo>
                <a:lnTo>
                  <a:pt x="121" y="237"/>
                </a:lnTo>
                <a:lnTo>
                  <a:pt x="119" y="228"/>
                </a:lnTo>
                <a:lnTo>
                  <a:pt x="119" y="228"/>
                </a:lnTo>
                <a:lnTo>
                  <a:pt x="112" y="230"/>
                </a:lnTo>
                <a:lnTo>
                  <a:pt x="105" y="232"/>
                </a:lnTo>
                <a:lnTo>
                  <a:pt x="105" y="232"/>
                </a:lnTo>
                <a:lnTo>
                  <a:pt x="105" y="243"/>
                </a:lnTo>
                <a:lnTo>
                  <a:pt x="105" y="243"/>
                </a:lnTo>
                <a:close/>
                <a:moveTo>
                  <a:pt x="158" y="283"/>
                </a:moveTo>
                <a:lnTo>
                  <a:pt x="158" y="283"/>
                </a:lnTo>
                <a:lnTo>
                  <a:pt x="153" y="290"/>
                </a:lnTo>
                <a:lnTo>
                  <a:pt x="153" y="290"/>
                </a:lnTo>
                <a:lnTo>
                  <a:pt x="151" y="296"/>
                </a:lnTo>
                <a:lnTo>
                  <a:pt x="151" y="296"/>
                </a:lnTo>
                <a:lnTo>
                  <a:pt x="149" y="301"/>
                </a:lnTo>
                <a:lnTo>
                  <a:pt x="149" y="301"/>
                </a:lnTo>
                <a:lnTo>
                  <a:pt x="153" y="303"/>
                </a:lnTo>
                <a:lnTo>
                  <a:pt x="156" y="303"/>
                </a:lnTo>
                <a:lnTo>
                  <a:pt x="156" y="303"/>
                </a:lnTo>
                <a:lnTo>
                  <a:pt x="159" y="301"/>
                </a:lnTo>
                <a:lnTo>
                  <a:pt x="160" y="299"/>
                </a:lnTo>
                <a:lnTo>
                  <a:pt x="160" y="299"/>
                </a:lnTo>
                <a:lnTo>
                  <a:pt x="160" y="291"/>
                </a:lnTo>
                <a:lnTo>
                  <a:pt x="160" y="291"/>
                </a:lnTo>
                <a:lnTo>
                  <a:pt x="160" y="287"/>
                </a:lnTo>
                <a:lnTo>
                  <a:pt x="158" y="283"/>
                </a:lnTo>
                <a:lnTo>
                  <a:pt x="158" y="283"/>
                </a:lnTo>
                <a:close/>
                <a:moveTo>
                  <a:pt x="217" y="88"/>
                </a:moveTo>
                <a:lnTo>
                  <a:pt x="217" y="88"/>
                </a:lnTo>
                <a:lnTo>
                  <a:pt x="216" y="90"/>
                </a:lnTo>
                <a:lnTo>
                  <a:pt x="216" y="90"/>
                </a:lnTo>
                <a:lnTo>
                  <a:pt x="212" y="90"/>
                </a:lnTo>
                <a:lnTo>
                  <a:pt x="212" y="90"/>
                </a:lnTo>
                <a:lnTo>
                  <a:pt x="209" y="90"/>
                </a:lnTo>
                <a:lnTo>
                  <a:pt x="207" y="88"/>
                </a:lnTo>
                <a:lnTo>
                  <a:pt x="207" y="85"/>
                </a:lnTo>
                <a:lnTo>
                  <a:pt x="207" y="85"/>
                </a:lnTo>
                <a:lnTo>
                  <a:pt x="209" y="83"/>
                </a:lnTo>
                <a:lnTo>
                  <a:pt x="209" y="83"/>
                </a:lnTo>
                <a:lnTo>
                  <a:pt x="210" y="81"/>
                </a:lnTo>
                <a:lnTo>
                  <a:pt x="210" y="81"/>
                </a:lnTo>
                <a:lnTo>
                  <a:pt x="205" y="81"/>
                </a:lnTo>
                <a:lnTo>
                  <a:pt x="205" y="81"/>
                </a:lnTo>
                <a:lnTo>
                  <a:pt x="202" y="81"/>
                </a:lnTo>
                <a:lnTo>
                  <a:pt x="200" y="78"/>
                </a:lnTo>
                <a:lnTo>
                  <a:pt x="200" y="78"/>
                </a:lnTo>
                <a:lnTo>
                  <a:pt x="197" y="78"/>
                </a:lnTo>
                <a:lnTo>
                  <a:pt x="197" y="78"/>
                </a:lnTo>
                <a:lnTo>
                  <a:pt x="195" y="77"/>
                </a:lnTo>
                <a:lnTo>
                  <a:pt x="193" y="74"/>
                </a:lnTo>
                <a:lnTo>
                  <a:pt x="193" y="74"/>
                </a:lnTo>
                <a:lnTo>
                  <a:pt x="193" y="73"/>
                </a:lnTo>
                <a:lnTo>
                  <a:pt x="193" y="73"/>
                </a:lnTo>
                <a:lnTo>
                  <a:pt x="192" y="71"/>
                </a:lnTo>
                <a:lnTo>
                  <a:pt x="192" y="70"/>
                </a:lnTo>
                <a:lnTo>
                  <a:pt x="192" y="70"/>
                </a:lnTo>
                <a:lnTo>
                  <a:pt x="186" y="70"/>
                </a:lnTo>
                <a:lnTo>
                  <a:pt x="180" y="70"/>
                </a:lnTo>
                <a:lnTo>
                  <a:pt x="180" y="70"/>
                </a:lnTo>
                <a:lnTo>
                  <a:pt x="179" y="68"/>
                </a:lnTo>
                <a:lnTo>
                  <a:pt x="178" y="67"/>
                </a:lnTo>
                <a:lnTo>
                  <a:pt x="178" y="67"/>
                </a:lnTo>
                <a:lnTo>
                  <a:pt x="169" y="64"/>
                </a:lnTo>
                <a:lnTo>
                  <a:pt x="169" y="64"/>
                </a:lnTo>
                <a:lnTo>
                  <a:pt x="170" y="67"/>
                </a:lnTo>
                <a:lnTo>
                  <a:pt x="170" y="67"/>
                </a:lnTo>
                <a:lnTo>
                  <a:pt x="179" y="70"/>
                </a:lnTo>
                <a:lnTo>
                  <a:pt x="179" y="70"/>
                </a:lnTo>
                <a:lnTo>
                  <a:pt x="187" y="74"/>
                </a:lnTo>
                <a:lnTo>
                  <a:pt x="195" y="78"/>
                </a:lnTo>
                <a:lnTo>
                  <a:pt x="195" y="78"/>
                </a:lnTo>
                <a:lnTo>
                  <a:pt x="203" y="85"/>
                </a:lnTo>
                <a:lnTo>
                  <a:pt x="209" y="94"/>
                </a:lnTo>
                <a:lnTo>
                  <a:pt x="209" y="94"/>
                </a:lnTo>
                <a:lnTo>
                  <a:pt x="210" y="94"/>
                </a:lnTo>
                <a:lnTo>
                  <a:pt x="210" y="94"/>
                </a:lnTo>
                <a:lnTo>
                  <a:pt x="212" y="93"/>
                </a:lnTo>
                <a:lnTo>
                  <a:pt x="214" y="93"/>
                </a:lnTo>
                <a:lnTo>
                  <a:pt x="214" y="93"/>
                </a:lnTo>
                <a:lnTo>
                  <a:pt x="217" y="88"/>
                </a:lnTo>
                <a:lnTo>
                  <a:pt x="217" y="88"/>
                </a:lnTo>
                <a:close/>
                <a:moveTo>
                  <a:pt x="214" y="125"/>
                </a:moveTo>
                <a:lnTo>
                  <a:pt x="214" y="125"/>
                </a:lnTo>
                <a:lnTo>
                  <a:pt x="203" y="135"/>
                </a:lnTo>
                <a:lnTo>
                  <a:pt x="203" y="135"/>
                </a:lnTo>
                <a:lnTo>
                  <a:pt x="207" y="141"/>
                </a:lnTo>
                <a:lnTo>
                  <a:pt x="212" y="145"/>
                </a:lnTo>
                <a:lnTo>
                  <a:pt x="212" y="145"/>
                </a:lnTo>
                <a:lnTo>
                  <a:pt x="216" y="144"/>
                </a:lnTo>
                <a:lnTo>
                  <a:pt x="216" y="144"/>
                </a:lnTo>
                <a:lnTo>
                  <a:pt x="216" y="142"/>
                </a:lnTo>
                <a:lnTo>
                  <a:pt x="216" y="142"/>
                </a:lnTo>
                <a:lnTo>
                  <a:pt x="216" y="137"/>
                </a:lnTo>
                <a:lnTo>
                  <a:pt x="216" y="132"/>
                </a:lnTo>
                <a:lnTo>
                  <a:pt x="216" y="132"/>
                </a:lnTo>
                <a:lnTo>
                  <a:pt x="214" y="127"/>
                </a:lnTo>
                <a:lnTo>
                  <a:pt x="214" y="127"/>
                </a:lnTo>
                <a:lnTo>
                  <a:pt x="214" y="125"/>
                </a:lnTo>
                <a:lnTo>
                  <a:pt x="214" y="125"/>
                </a:lnTo>
                <a:close/>
                <a:moveTo>
                  <a:pt x="249" y="253"/>
                </a:moveTo>
                <a:lnTo>
                  <a:pt x="249" y="253"/>
                </a:lnTo>
                <a:lnTo>
                  <a:pt x="249" y="253"/>
                </a:lnTo>
                <a:lnTo>
                  <a:pt x="249" y="253"/>
                </a:lnTo>
                <a:lnTo>
                  <a:pt x="257" y="247"/>
                </a:lnTo>
                <a:lnTo>
                  <a:pt x="257" y="247"/>
                </a:lnTo>
                <a:lnTo>
                  <a:pt x="259" y="246"/>
                </a:lnTo>
                <a:lnTo>
                  <a:pt x="259" y="246"/>
                </a:lnTo>
                <a:lnTo>
                  <a:pt x="260" y="242"/>
                </a:lnTo>
                <a:lnTo>
                  <a:pt x="260" y="242"/>
                </a:lnTo>
                <a:lnTo>
                  <a:pt x="263" y="228"/>
                </a:lnTo>
                <a:lnTo>
                  <a:pt x="263" y="228"/>
                </a:lnTo>
                <a:lnTo>
                  <a:pt x="263" y="226"/>
                </a:lnTo>
                <a:lnTo>
                  <a:pt x="263" y="226"/>
                </a:lnTo>
                <a:lnTo>
                  <a:pt x="261" y="228"/>
                </a:lnTo>
                <a:lnTo>
                  <a:pt x="261" y="228"/>
                </a:lnTo>
                <a:lnTo>
                  <a:pt x="257" y="233"/>
                </a:lnTo>
                <a:lnTo>
                  <a:pt x="257" y="233"/>
                </a:lnTo>
                <a:lnTo>
                  <a:pt x="256" y="235"/>
                </a:lnTo>
                <a:lnTo>
                  <a:pt x="256" y="235"/>
                </a:lnTo>
                <a:lnTo>
                  <a:pt x="251" y="246"/>
                </a:lnTo>
                <a:lnTo>
                  <a:pt x="251" y="246"/>
                </a:lnTo>
                <a:lnTo>
                  <a:pt x="249" y="253"/>
                </a:lnTo>
                <a:lnTo>
                  <a:pt x="249" y="253"/>
                </a:lnTo>
                <a:close/>
                <a:moveTo>
                  <a:pt x="247" y="144"/>
                </a:moveTo>
                <a:lnTo>
                  <a:pt x="247" y="144"/>
                </a:lnTo>
                <a:lnTo>
                  <a:pt x="240" y="149"/>
                </a:lnTo>
                <a:lnTo>
                  <a:pt x="240" y="149"/>
                </a:lnTo>
                <a:lnTo>
                  <a:pt x="243" y="148"/>
                </a:lnTo>
                <a:lnTo>
                  <a:pt x="243" y="148"/>
                </a:lnTo>
                <a:lnTo>
                  <a:pt x="244" y="149"/>
                </a:lnTo>
                <a:lnTo>
                  <a:pt x="244" y="151"/>
                </a:lnTo>
                <a:lnTo>
                  <a:pt x="244" y="151"/>
                </a:lnTo>
                <a:lnTo>
                  <a:pt x="244" y="154"/>
                </a:lnTo>
                <a:lnTo>
                  <a:pt x="244" y="154"/>
                </a:lnTo>
                <a:lnTo>
                  <a:pt x="240" y="158"/>
                </a:lnTo>
                <a:lnTo>
                  <a:pt x="240" y="158"/>
                </a:lnTo>
                <a:lnTo>
                  <a:pt x="239" y="161"/>
                </a:lnTo>
                <a:lnTo>
                  <a:pt x="239" y="161"/>
                </a:lnTo>
                <a:lnTo>
                  <a:pt x="241" y="161"/>
                </a:lnTo>
                <a:lnTo>
                  <a:pt x="241" y="161"/>
                </a:lnTo>
                <a:lnTo>
                  <a:pt x="244" y="159"/>
                </a:lnTo>
                <a:lnTo>
                  <a:pt x="244" y="159"/>
                </a:lnTo>
                <a:lnTo>
                  <a:pt x="246" y="161"/>
                </a:lnTo>
                <a:lnTo>
                  <a:pt x="246" y="161"/>
                </a:lnTo>
                <a:lnTo>
                  <a:pt x="246" y="164"/>
                </a:lnTo>
                <a:lnTo>
                  <a:pt x="246" y="164"/>
                </a:lnTo>
                <a:lnTo>
                  <a:pt x="244" y="164"/>
                </a:lnTo>
                <a:lnTo>
                  <a:pt x="244" y="164"/>
                </a:lnTo>
                <a:lnTo>
                  <a:pt x="246" y="165"/>
                </a:lnTo>
                <a:lnTo>
                  <a:pt x="246" y="165"/>
                </a:lnTo>
                <a:lnTo>
                  <a:pt x="251" y="159"/>
                </a:lnTo>
                <a:lnTo>
                  <a:pt x="251" y="159"/>
                </a:lnTo>
                <a:lnTo>
                  <a:pt x="251" y="159"/>
                </a:lnTo>
                <a:lnTo>
                  <a:pt x="251" y="159"/>
                </a:lnTo>
                <a:lnTo>
                  <a:pt x="250" y="151"/>
                </a:lnTo>
                <a:lnTo>
                  <a:pt x="250" y="151"/>
                </a:lnTo>
                <a:lnTo>
                  <a:pt x="247" y="144"/>
                </a:lnTo>
                <a:lnTo>
                  <a:pt x="247" y="144"/>
                </a:lnTo>
                <a:close/>
                <a:moveTo>
                  <a:pt x="178" y="316"/>
                </a:moveTo>
                <a:lnTo>
                  <a:pt x="178" y="316"/>
                </a:lnTo>
                <a:lnTo>
                  <a:pt x="175" y="321"/>
                </a:lnTo>
                <a:lnTo>
                  <a:pt x="175" y="327"/>
                </a:lnTo>
                <a:lnTo>
                  <a:pt x="175" y="327"/>
                </a:lnTo>
                <a:lnTo>
                  <a:pt x="175" y="328"/>
                </a:lnTo>
                <a:lnTo>
                  <a:pt x="176" y="330"/>
                </a:lnTo>
                <a:lnTo>
                  <a:pt x="176" y="330"/>
                </a:lnTo>
                <a:lnTo>
                  <a:pt x="179" y="331"/>
                </a:lnTo>
                <a:lnTo>
                  <a:pt x="183" y="331"/>
                </a:lnTo>
                <a:lnTo>
                  <a:pt x="183" y="331"/>
                </a:lnTo>
                <a:lnTo>
                  <a:pt x="185" y="330"/>
                </a:lnTo>
                <a:lnTo>
                  <a:pt x="186" y="328"/>
                </a:lnTo>
                <a:lnTo>
                  <a:pt x="186" y="327"/>
                </a:lnTo>
                <a:lnTo>
                  <a:pt x="186" y="326"/>
                </a:lnTo>
                <a:lnTo>
                  <a:pt x="186" y="326"/>
                </a:lnTo>
                <a:lnTo>
                  <a:pt x="183" y="323"/>
                </a:lnTo>
                <a:lnTo>
                  <a:pt x="183" y="323"/>
                </a:lnTo>
                <a:lnTo>
                  <a:pt x="178" y="316"/>
                </a:lnTo>
                <a:lnTo>
                  <a:pt x="178" y="316"/>
                </a:lnTo>
                <a:close/>
                <a:moveTo>
                  <a:pt x="223" y="212"/>
                </a:moveTo>
                <a:lnTo>
                  <a:pt x="223" y="212"/>
                </a:lnTo>
                <a:lnTo>
                  <a:pt x="226" y="209"/>
                </a:lnTo>
                <a:lnTo>
                  <a:pt x="226" y="209"/>
                </a:lnTo>
                <a:lnTo>
                  <a:pt x="230" y="206"/>
                </a:lnTo>
                <a:lnTo>
                  <a:pt x="230" y="206"/>
                </a:lnTo>
                <a:lnTo>
                  <a:pt x="239" y="192"/>
                </a:lnTo>
                <a:lnTo>
                  <a:pt x="239" y="192"/>
                </a:lnTo>
                <a:lnTo>
                  <a:pt x="240" y="191"/>
                </a:lnTo>
                <a:lnTo>
                  <a:pt x="240" y="191"/>
                </a:lnTo>
                <a:lnTo>
                  <a:pt x="239" y="191"/>
                </a:lnTo>
                <a:lnTo>
                  <a:pt x="239" y="191"/>
                </a:lnTo>
                <a:lnTo>
                  <a:pt x="226" y="199"/>
                </a:lnTo>
                <a:lnTo>
                  <a:pt x="226" y="199"/>
                </a:lnTo>
                <a:lnTo>
                  <a:pt x="224" y="201"/>
                </a:lnTo>
                <a:lnTo>
                  <a:pt x="224" y="201"/>
                </a:lnTo>
                <a:lnTo>
                  <a:pt x="223" y="210"/>
                </a:lnTo>
                <a:lnTo>
                  <a:pt x="223" y="210"/>
                </a:lnTo>
                <a:lnTo>
                  <a:pt x="223" y="212"/>
                </a:lnTo>
                <a:lnTo>
                  <a:pt x="223" y="212"/>
                </a:lnTo>
                <a:close/>
                <a:moveTo>
                  <a:pt x="54" y="277"/>
                </a:moveTo>
                <a:lnTo>
                  <a:pt x="54" y="277"/>
                </a:lnTo>
                <a:lnTo>
                  <a:pt x="60" y="284"/>
                </a:lnTo>
                <a:lnTo>
                  <a:pt x="60" y="284"/>
                </a:lnTo>
                <a:lnTo>
                  <a:pt x="61" y="284"/>
                </a:lnTo>
                <a:lnTo>
                  <a:pt x="61" y="284"/>
                </a:lnTo>
                <a:lnTo>
                  <a:pt x="68" y="283"/>
                </a:lnTo>
                <a:lnTo>
                  <a:pt x="74" y="280"/>
                </a:lnTo>
                <a:lnTo>
                  <a:pt x="74" y="280"/>
                </a:lnTo>
                <a:lnTo>
                  <a:pt x="75" y="279"/>
                </a:lnTo>
                <a:lnTo>
                  <a:pt x="75" y="279"/>
                </a:lnTo>
                <a:lnTo>
                  <a:pt x="74" y="276"/>
                </a:lnTo>
                <a:lnTo>
                  <a:pt x="74" y="276"/>
                </a:lnTo>
                <a:lnTo>
                  <a:pt x="64" y="277"/>
                </a:lnTo>
                <a:lnTo>
                  <a:pt x="64" y="277"/>
                </a:lnTo>
                <a:lnTo>
                  <a:pt x="54" y="277"/>
                </a:lnTo>
                <a:lnTo>
                  <a:pt x="54" y="277"/>
                </a:lnTo>
                <a:close/>
                <a:moveTo>
                  <a:pt x="210" y="382"/>
                </a:moveTo>
                <a:lnTo>
                  <a:pt x="210" y="382"/>
                </a:lnTo>
                <a:lnTo>
                  <a:pt x="222" y="384"/>
                </a:lnTo>
                <a:lnTo>
                  <a:pt x="230" y="384"/>
                </a:lnTo>
                <a:lnTo>
                  <a:pt x="230" y="384"/>
                </a:lnTo>
                <a:lnTo>
                  <a:pt x="226" y="377"/>
                </a:lnTo>
                <a:lnTo>
                  <a:pt x="226" y="377"/>
                </a:lnTo>
                <a:lnTo>
                  <a:pt x="213" y="377"/>
                </a:lnTo>
                <a:lnTo>
                  <a:pt x="213" y="377"/>
                </a:lnTo>
                <a:lnTo>
                  <a:pt x="210" y="382"/>
                </a:lnTo>
                <a:lnTo>
                  <a:pt x="210" y="382"/>
                </a:lnTo>
                <a:close/>
                <a:moveTo>
                  <a:pt x="331" y="276"/>
                </a:moveTo>
                <a:lnTo>
                  <a:pt x="331" y="276"/>
                </a:lnTo>
                <a:lnTo>
                  <a:pt x="335" y="274"/>
                </a:lnTo>
                <a:lnTo>
                  <a:pt x="338" y="273"/>
                </a:lnTo>
                <a:lnTo>
                  <a:pt x="345" y="273"/>
                </a:lnTo>
                <a:lnTo>
                  <a:pt x="345" y="273"/>
                </a:lnTo>
                <a:lnTo>
                  <a:pt x="345" y="273"/>
                </a:lnTo>
                <a:lnTo>
                  <a:pt x="345" y="273"/>
                </a:lnTo>
                <a:lnTo>
                  <a:pt x="345" y="272"/>
                </a:lnTo>
                <a:lnTo>
                  <a:pt x="345" y="272"/>
                </a:lnTo>
                <a:lnTo>
                  <a:pt x="345" y="270"/>
                </a:lnTo>
                <a:lnTo>
                  <a:pt x="345" y="267"/>
                </a:lnTo>
                <a:lnTo>
                  <a:pt x="345" y="267"/>
                </a:lnTo>
                <a:lnTo>
                  <a:pt x="344" y="266"/>
                </a:lnTo>
                <a:lnTo>
                  <a:pt x="344" y="263"/>
                </a:lnTo>
                <a:lnTo>
                  <a:pt x="344" y="263"/>
                </a:lnTo>
                <a:lnTo>
                  <a:pt x="340" y="263"/>
                </a:lnTo>
                <a:lnTo>
                  <a:pt x="334" y="263"/>
                </a:lnTo>
                <a:lnTo>
                  <a:pt x="334" y="263"/>
                </a:lnTo>
                <a:lnTo>
                  <a:pt x="335" y="266"/>
                </a:lnTo>
                <a:lnTo>
                  <a:pt x="335" y="269"/>
                </a:lnTo>
                <a:lnTo>
                  <a:pt x="335" y="269"/>
                </a:lnTo>
                <a:lnTo>
                  <a:pt x="332" y="272"/>
                </a:lnTo>
                <a:lnTo>
                  <a:pt x="332" y="272"/>
                </a:lnTo>
                <a:lnTo>
                  <a:pt x="331" y="276"/>
                </a:lnTo>
                <a:lnTo>
                  <a:pt x="331" y="276"/>
                </a:lnTo>
                <a:close/>
                <a:moveTo>
                  <a:pt x="155" y="223"/>
                </a:moveTo>
                <a:lnTo>
                  <a:pt x="155" y="223"/>
                </a:lnTo>
                <a:lnTo>
                  <a:pt x="158" y="222"/>
                </a:lnTo>
                <a:lnTo>
                  <a:pt x="160" y="220"/>
                </a:lnTo>
                <a:lnTo>
                  <a:pt x="160" y="220"/>
                </a:lnTo>
                <a:lnTo>
                  <a:pt x="165" y="216"/>
                </a:lnTo>
                <a:lnTo>
                  <a:pt x="165" y="216"/>
                </a:lnTo>
                <a:lnTo>
                  <a:pt x="165" y="215"/>
                </a:lnTo>
                <a:lnTo>
                  <a:pt x="165" y="215"/>
                </a:lnTo>
                <a:lnTo>
                  <a:pt x="165" y="195"/>
                </a:lnTo>
                <a:lnTo>
                  <a:pt x="165" y="195"/>
                </a:lnTo>
                <a:lnTo>
                  <a:pt x="165" y="193"/>
                </a:lnTo>
                <a:lnTo>
                  <a:pt x="165" y="193"/>
                </a:lnTo>
                <a:lnTo>
                  <a:pt x="160" y="201"/>
                </a:lnTo>
                <a:lnTo>
                  <a:pt x="156" y="206"/>
                </a:lnTo>
                <a:lnTo>
                  <a:pt x="156" y="206"/>
                </a:lnTo>
                <a:lnTo>
                  <a:pt x="160" y="206"/>
                </a:lnTo>
                <a:lnTo>
                  <a:pt x="160" y="206"/>
                </a:lnTo>
                <a:lnTo>
                  <a:pt x="162" y="205"/>
                </a:lnTo>
                <a:lnTo>
                  <a:pt x="162" y="205"/>
                </a:lnTo>
                <a:lnTo>
                  <a:pt x="163" y="206"/>
                </a:lnTo>
                <a:lnTo>
                  <a:pt x="163" y="208"/>
                </a:lnTo>
                <a:lnTo>
                  <a:pt x="163" y="208"/>
                </a:lnTo>
                <a:lnTo>
                  <a:pt x="163" y="209"/>
                </a:lnTo>
                <a:lnTo>
                  <a:pt x="163" y="209"/>
                </a:lnTo>
                <a:lnTo>
                  <a:pt x="160" y="215"/>
                </a:lnTo>
                <a:lnTo>
                  <a:pt x="160" y="215"/>
                </a:lnTo>
                <a:lnTo>
                  <a:pt x="155" y="223"/>
                </a:lnTo>
                <a:lnTo>
                  <a:pt x="155" y="223"/>
                </a:lnTo>
                <a:close/>
                <a:moveTo>
                  <a:pt x="64" y="287"/>
                </a:moveTo>
                <a:lnTo>
                  <a:pt x="64" y="287"/>
                </a:lnTo>
                <a:lnTo>
                  <a:pt x="64" y="287"/>
                </a:lnTo>
                <a:lnTo>
                  <a:pt x="64" y="287"/>
                </a:lnTo>
                <a:lnTo>
                  <a:pt x="72" y="293"/>
                </a:lnTo>
                <a:lnTo>
                  <a:pt x="72" y="293"/>
                </a:lnTo>
                <a:lnTo>
                  <a:pt x="74" y="294"/>
                </a:lnTo>
                <a:lnTo>
                  <a:pt x="74" y="294"/>
                </a:lnTo>
                <a:lnTo>
                  <a:pt x="77" y="293"/>
                </a:lnTo>
                <a:lnTo>
                  <a:pt x="79" y="290"/>
                </a:lnTo>
                <a:lnTo>
                  <a:pt x="79" y="290"/>
                </a:lnTo>
                <a:lnTo>
                  <a:pt x="79" y="289"/>
                </a:lnTo>
                <a:lnTo>
                  <a:pt x="79" y="289"/>
                </a:lnTo>
                <a:lnTo>
                  <a:pt x="79" y="284"/>
                </a:lnTo>
                <a:lnTo>
                  <a:pt x="79" y="284"/>
                </a:lnTo>
                <a:lnTo>
                  <a:pt x="78" y="283"/>
                </a:lnTo>
                <a:lnTo>
                  <a:pt x="78" y="283"/>
                </a:lnTo>
                <a:lnTo>
                  <a:pt x="71" y="286"/>
                </a:lnTo>
                <a:lnTo>
                  <a:pt x="64" y="287"/>
                </a:lnTo>
                <a:lnTo>
                  <a:pt x="64" y="287"/>
                </a:lnTo>
                <a:close/>
                <a:moveTo>
                  <a:pt x="212" y="111"/>
                </a:moveTo>
                <a:lnTo>
                  <a:pt x="212" y="111"/>
                </a:lnTo>
                <a:lnTo>
                  <a:pt x="207" y="105"/>
                </a:lnTo>
                <a:lnTo>
                  <a:pt x="207" y="105"/>
                </a:lnTo>
                <a:lnTo>
                  <a:pt x="207" y="105"/>
                </a:lnTo>
                <a:lnTo>
                  <a:pt x="207" y="105"/>
                </a:lnTo>
                <a:lnTo>
                  <a:pt x="197" y="115"/>
                </a:lnTo>
                <a:lnTo>
                  <a:pt x="197" y="115"/>
                </a:lnTo>
                <a:lnTo>
                  <a:pt x="197" y="117"/>
                </a:lnTo>
                <a:lnTo>
                  <a:pt x="197" y="117"/>
                </a:lnTo>
                <a:lnTo>
                  <a:pt x="199" y="121"/>
                </a:lnTo>
                <a:lnTo>
                  <a:pt x="199" y="121"/>
                </a:lnTo>
                <a:lnTo>
                  <a:pt x="200" y="121"/>
                </a:lnTo>
                <a:lnTo>
                  <a:pt x="200" y="121"/>
                </a:lnTo>
                <a:lnTo>
                  <a:pt x="202" y="121"/>
                </a:lnTo>
                <a:lnTo>
                  <a:pt x="202" y="120"/>
                </a:lnTo>
                <a:lnTo>
                  <a:pt x="202" y="120"/>
                </a:lnTo>
                <a:lnTo>
                  <a:pt x="207" y="115"/>
                </a:lnTo>
                <a:lnTo>
                  <a:pt x="207" y="115"/>
                </a:lnTo>
                <a:lnTo>
                  <a:pt x="212" y="111"/>
                </a:lnTo>
                <a:lnTo>
                  <a:pt x="212" y="111"/>
                </a:lnTo>
                <a:close/>
                <a:moveTo>
                  <a:pt x="67" y="179"/>
                </a:moveTo>
                <a:lnTo>
                  <a:pt x="67" y="179"/>
                </a:lnTo>
                <a:lnTo>
                  <a:pt x="67" y="179"/>
                </a:lnTo>
                <a:lnTo>
                  <a:pt x="67" y="179"/>
                </a:lnTo>
                <a:lnTo>
                  <a:pt x="75" y="176"/>
                </a:lnTo>
                <a:lnTo>
                  <a:pt x="82" y="175"/>
                </a:lnTo>
                <a:lnTo>
                  <a:pt x="82" y="175"/>
                </a:lnTo>
                <a:lnTo>
                  <a:pt x="84" y="174"/>
                </a:lnTo>
                <a:lnTo>
                  <a:pt x="84" y="174"/>
                </a:lnTo>
                <a:lnTo>
                  <a:pt x="85" y="168"/>
                </a:lnTo>
                <a:lnTo>
                  <a:pt x="85" y="168"/>
                </a:lnTo>
                <a:lnTo>
                  <a:pt x="85" y="165"/>
                </a:lnTo>
                <a:lnTo>
                  <a:pt x="85" y="165"/>
                </a:lnTo>
                <a:lnTo>
                  <a:pt x="84" y="165"/>
                </a:lnTo>
                <a:lnTo>
                  <a:pt x="84" y="165"/>
                </a:lnTo>
                <a:lnTo>
                  <a:pt x="71" y="174"/>
                </a:lnTo>
                <a:lnTo>
                  <a:pt x="71" y="174"/>
                </a:lnTo>
                <a:lnTo>
                  <a:pt x="68" y="176"/>
                </a:lnTo>
                <a:lnTo>
                  <a:pt x="68" y="176"/>
                </a:lnTo>
                <a:lnTo>
                  <a:pt x="67" y="176"/>
                </a:lnTo>
                <a:lnTo>
                  <a:pt x="67" y="179"/>
                </a:lnTo>
                <a:lnTo>
                  <a:pt x="67" y="179"/>
                </a:lnTo>
                <a:close/>
                <a:moveTo>
                  <a:pt x="202" y="132"/>
                </a:moveTo>
                <a:lnTo>
                  <a:pt x="202" y="132"/>
                </a:lnTo>
                <a:lnTo>
                  <a:pt x="202" y="132"/>
                </a:lnTo>
                <a:lnTo>
                  <a:pt x="202" y="132"/>
                </a:lnTo>
                <a:lnTo>
                  <a:pt x="203" y="132"/>
                </a:lnTo>
                <a:lnTo>
                  <a:pt x="203" y="132"/>
                </a:lnTo>
                <a:lnTo>
                  <a:pt x="212" y="124"/>
                </a:lnTo>
                <a:lnTo>
                  <a:pt x="212" y="124"/>
                </a:lnTo>
                <a:lnTo>
                  <a:pt x="214" y="121"/>
                </a:lnTo>
                <a:lnTo>
                  <a:pt x="213" y="118"/>
                </a:lnTo>
                <a:lnTo>
                  <a:pt x="213" y="118"/>
                </a:lnTo>
                <a:lnTo>
                  <a:pt x="212" y="115"/>
                </a:lnTo>
                <a:lnTo>
                  <a:pt x="212" y="115"/>
                </a:lnTo>
                <a:lnTo>
                  <a:pt x="203" y="124"/>
                </a:lnTo>
                <a:lnTo>
                  <a:pt x="203" y="124"/>
                </a:lnTo>
                <a:lnTo>
                  <a:pt x="202" y="125"/>
                </a:lnTo>
                <a:lnTo>
                  <a:pt x="202" y="125"/>
                </a:lnTo>
                <a:lnTo>
                  <a:pt x="202" y="128"/>
                </a:lnTo>
                <a:lnTo>
                  <a:pt x="202" y="132"/>
                </a:lnTo>
                <a:lnTo>
                  <a:pt x="202" y="132"/>
                </a:lnTo>
                <a:close/>
                <a:moveTo>
                  <a:pt x="101" y="330"/>
                </a:moveTo>
                <a:lnTo>
                  <a:pt x="101" y="330"/>
                </a:lnTo>
                <a:lnTo>
                  <a:pt x="111" y="343"/>
                </a:lnTo>
                <a:lnTo>
                  <a:pt x="115" y="348"/>
                </a:lnTo>
                <a:lnTo>
                  <a:pt x="122" y="353"/>
                </a:lnTo>
                <a:lnTo>
                  <a:pt x="122" y="353"/>
                </a:lnTo>
                <a:lnTo>
                  <a:pt x="122" y="353"/>
                </a:lnTo>
                <a:lnTo>
                  <a:pt x="122" y="353"/>
                </a:lnTo>
                <a:lnTo>
                  <a:pt x="114" y="344"/>
                </a:lnTo>
                <a:lnTo>
                  <a:pt x="114" y="344"/>
                </a:lnTo>
                <a:lnTo>
                  <a:pt x="106" y="334"/>
                </a:lnTo>
                <a:lnTo>
                  <a:pt x="99" y="324"/>
                </a:lnTo>
                <a:lnTo>
                  <a:pt x="99" y="324"/>
                </a:lnTo>
                <a:lnTo>
                  <a:pt x="92" y="313"/>
                </a:lnTo>
                <a:lnTo>
                  <a:pt x="92" y="313"/>
                </a:lnTo>
                <a:lnTo>
                  <a:pt x="89" y="313"/>
                </a:lnTo>
                <a:lnTo>
                  <a:pt x="89" y="313"/>
                </a:lnTo>
                <a:lnTo>
                  <a:pt x="91" y="316"/>
                </a:lnTo>
                <a:lnTo>
                  <a:pt x="91" y="316"/>
                </a:lnTo>
                <a:lnTo>
                  <a:pt x="97" y="326"/>
                </a:lnTo>
                <a:lnTo>
                  <a:pt x="97" y="326"/>
                </a:lnTo>
                <a:lnTo>
                  <a:pt x="99" y="327"/>
                </a:lnTo>
                <a:lnTo>
                  <a:pt x="99" y="327"/>
                </a:lnTo>
                <a:lnTo>
                  <a:pt x="101" y="328"/>
                </a:lnTo>
                <a:lnTo>
                  <a:pt x="101" y="330"/>
                </a:lnTo>
                <a:lnTo>
                  <a:pt x="101" y="330"/>
                </a:lnTo>
                <a:lnTo>
                  <a:pt x="101" y="330"/>
                </a:lnTo>
                <a:lnTo>
                  <a:pt x="101" y="330"/>
                </a:lnTo>
                <a:close/>
                <a:moveTo>
                  <a:pt x="331" y="277"/>
                </a:moveTo>
                <a:lnTo>
                  <a:pt x="331" y="277"/>
                </a:lnTo>
                <a:lnTo>
                  <a:pt x="330" y="279"/>
                </a:lnTo>
                <a:lnTo>
                  <a:pt x="330" y="279"/>
                </a:lnTo>
                <a:lnTo>
                  <a:pt x="325" y="287"/>
                </a:lnTo>
                <a:lnTo>
                  <a:pt x="325" y="287"/>
                </a:lnTo>
                <a:lnTo>
                  <a:pt x="318" y="301"/>
                </a:lnTo>
                <a:lnTo>
                  <a:pt x="308" y="314"/>
                </a:lnTo>
                <a:lnTo>
                  <a:pt x="308" y="314"/>
                </a:lnTo>
                <a:lnTo>
                  <a:pt x="298" y="328"/>
                </a:lnTo>
                <a:lnTo>
                  <a:pt x="298" y="328"/>
                </a:lnTo>
                <a:lnTo>
                  <a:pt x="297" y="330"/>
                </a:lnTo>
                <a:lnTo>
                  <a:pt x="297" y="330"/>
                </a:lnTo>
                <a:lnTo>
                  <a:pt x="303" y="324"/>
                </a:lnTo>
                <a:lnTo>
                  <a:pt x="308" y="317"/>
                </a:lnTo>
                <a:lnTo>
                  <a:pt x="308" y="317"/>
                </a:lnTo>
                <a:lnTo>
                  <a:pt x="315" y="307"/>
                </a:lnTo>
                <a:lnTo>
                  <a:pt x="315" y="307"/>
                </a:lnTo>
                <a:lnTo>
                  <a:pt x="324" y="291"/>
                </a:lnTo>
                <a:lnTo>
                  <a:pt x="324" y="291"/>
                </a:lnTo>
                <a:lnTo>
                  <a:pt x="327" y="290"/>
                </a:lnTo>
                <a:lnTo>
                  <a:pt x="328" y="290"/>
                </a:lnTo>
                <a:lnTo>
                  <a:pt x="330" y="291"/>
                </a:lnTo>
                <a:lnTo>
                  <a:pt x="330" y="291"/>
                </a:lnTo>
                <a:lnTo>
                  <a:pt x="331" y="293"/>
                </a:lnTo>
                <a:lnTo>
                  <a:pt x="331" y="293"/>
                </a:lnTo>
                <a:lnTo>
                  <a:pt x="332" y="282"/>
                </a:lnTo>
                <a:lnTo>
                  <a:pt x="332" y="282"/>
                </a:lnTo>
                <a:lnTo>
                  <a:pt x="332" y="279"/>
                </a:lnTo>
                <a:lnTo>
                  <a:pt x="332" y="279"/>
                </a:lnTo>
                <a:lnTo>
                  <a:pt x="331" y="277"/>
                </a:lnTo>
                <a:lnTo>
                  <a:pt x="331" y="277"/>
                </a:lnTo>
                <a:close/>
                <a:moveTo>
                  <a:pt x="240" y="377"/>
                </a:moveTo>
                <a:lnTo>
                  <a:pt x="240" y="377"/>
                </a:lnTo>
                <a:lnTo>
                  <a:pt x="237" y="382"/>
                </a:lnTo>
                <a:lnTo>
                  <a:pt x="237" y="382"/>
                </a:lnTo>
                <a:lnTo>
                  <a:pt x="249" y="381"/>
                </a:lnTo>
                <a:lnTo>
                  <a:pt x="259" y="378"/>
                </a:lnTo>
                <a:lnTo>
                  <a:pt x="259" y="378"/>
                </a:lnTo>
                <a:lnTo>
                  <a:pt x="256" y="377"/>
                </a:lnTo>
                <a:lnTo>
                  <a:pt x="254" y="375"/>
                </a:lnTo>
                <a:lnTo>
                  <a:pt x="254" y="375"/>
                </a:lnTo>
                <a:lnTo>
                  <a:pt x="251" y="374"/>
                </a:lnTo>
                <a:lnTo>
                  <a:pt x="251" y="374"/>
                </a:lnTo>
                <a:lnTo>
                  <a:pt x="249" y="375"/>
                </a:lnTo>
                <a:lnTo>
                  <a:pt x="249" y="375"/>
                </a:lnTo>
                <a:lnTo>
                  <a:pt x="240" y="377"/>
                </a:lnTo>
                <a:lnTo>
                  <a:pt x="240" y="377"/>
                </a:lnTo>
                <a:close/>
                <a:moveTo>
                  <a:pt x="114" y="336"/>
                </a:moveTo>
                <a:lnTo>
                  <a:pt x="114" y="336"/>
                </a:lnTo>
                <a:lnTo>
                  <a:pt x="114" y="336"/>
                </a:lnTo>
                <a:lnTo>
                  <a:pt x="114" y="336"/>
                </a:lnTo>
                <a:lnTo>
                  <a:pt x="114" y="336"/>
                </a:lnTo>
                <a:lnTo>
                  <a:pt x="114" y="336"/>
                </a:lnTo>
                <a:lnTo>
                  <a:pt x="104" y="317"/>
                </a:lnTo>
                <a:lnTo>
                  <a:pt x="104" y="317"/>
                </a:lnTo>
                <a:lnTo>
                  <a:pt x="102" y="316"/>
                </a:lnTo>
                <a:lnTo>
                  <a:pt x="102" y="316"/>
                </a:lnTo>
                <a:lnTo>
                  <a:pt x="102" y="314"/>
                </a:lnTo>
                <a:lnTo>
                  <a:pt x="101" y="313"/>
                </a:lnTo>
                <a:lnTo>
                  <a:pt x="101" y="313"/>
                </a:lnTo>
                <a:lnTo>
                  <a:pt x="102" y="311"/>
                </a:lnTo>
                <a:lnTo>
                  <a:pt x="101" y="310"/>
                </a:lnTo>
                <a:lnTo>
                  <a:pt x="101" y="310"/>
                </a:lnTo>
                <a:lnTo>
                  <a:pt x="99" y="309"/>
                </a:lnTo>
                <a:lnTo>
                  <a:pt x="99" y="309"/>
                </a:lnTo>
                <a:lnTo>
                  <a:pt x="98" y="307"/>
                </a:lnTo>
                <a:lnTo>
                  <a:pt x="98" y="307"/>
                </a:lnTo>
                <a:lnTo>
                  <a:pt x="97" y="303"/>
                </a:lnTo>
                <a:lnTo>
                  <a:pt x="97" y="303"/>
                </a:lnTo>
                <a:lnTo>
                  <a:pt x="97" y="301"/>
                </a:lnTo>
                <a:lnTo>
                  <a:pt x="97" y="301"/>
                </a:lnTo>
                <a:lnTo>
                  <a:pt x="97" y="300"/>
                </a:lnTo>
                <a:lnTo>
                  <a:pt x="97" y="300"/>
                </a:lnTo>
                <a:lnTo>
                  <a:pt x="92" y="289"/>
                </a:lnTo>
                <a:lnTo>
                  <a:pt x="92" y="289"/>
                </a:lnTo>
                <a:lnTo>
                  <a:pt x="92" y="287"/>
                </a:lnTo>
                <a:lnTo>
                  <a:pt x="92" y="287"/>
                </a:lnTo>
                <a:lnTo>
                  <a:pt x="92" y="296"/>
                </a:lnTo>
                <a:lnTo>
                  <a:pt x="92" y="296"/>
                </a:lnTo>
                <a:lnTo>
                  <a:pt x="95" y="304"/>
                </a:lnTo>
                <a:lnTo>
                  <a:pt x="99" y="313"/>
                </a:lnTo>
                <a:lnTo>
                  <a:pt x="99" y="313"/>
                </a:lnTo>
                <a:lnTo>
                  <a:pt x="105" y="324"/>
                </a:lnTo>
                <a:lnTo>
                  <a:pt x="111" y="334"/>
                </a:lnTo>
                <a:lnTo>
                  <a:pt x="111" y="334"/>
                </a:lnTo>
                <a:lnTo>
                  <a:pt x="114" y="336"/>
                </a:lnTo>
                <a:lnTo>
                  <a:pt x="114" y="336"/>
                </a:lnTo>
                <a:close/>
                <a:moveTo>
                  <a:pt x="81" y="219"/>
                </a:moveTo>
                <a:lnTo>
                  <a:pt x="81" y="219"/>
                </a:lnTo>
                <a:lnTo>
                  <a:pt x="82" y="220"/>
                </a:lnTo>
                <a:lnTo>
                  <a:pt x="84" y="223"/>
                </a:lnTo>
                <a:lnTo>
                  <a:pt x="84" y="223"/>
                </a:lnTo>
                <a:lnTo>
                  <a:pt x="88" y="220"/>
                </a:lnTo>
                <a:lnTo>
                  <a:pt x="88" y="220"/>
                </a:lnTo>
                <a:lnTo>
                  <a:pt x="91" y="219"/>
                </a:lnTo>
                <a:lnTo>
                  <a:pt x="92" y="218"/>
                </a:lnTo>
                <a:lnTo>
                  <a:pt x="92" y="218"/>
                </a:lnTo>
                <a:lnTo>
                  <a:pt x="94" y="216"/>
                </a:lnTo>
                <a:lnTo>
                  <a:pt x="95" y="213"/>
                </a:lnTo>
                <a:lnTo>
                  <a:pt x="95" y="213"/>
                </a:lnTo>
                <a:lnTo>
                  <a:pt x="95" y="213"/>
                </a:lnTo>
                <a:lnTo>
                  <a:pt x="95" y="213"/>
                </a:lnTo>
                <a:lnTo>
                  <a:pt x="95" y="210"/>
                </a:lnTo>
                <a:lnTo>
                  <a:pt x="95" y="210"/>
                </a:lnTo>
                <a:lnTo>
                  <a:pt x="95" y="209"/>
                </a:lnTo>
                <a:lnTo>
                  <a:pt x="94" y="208"/>
                </a:lnTo>
                <a:lnTo>
                  <a:pt x="94" y="208"/>
                </a:lnTo>
                <a:lnTo>
                  <a:pt x="92" y="209"/>
                </a:lnTo>
                <a:lnTo>
                  <a:pt x="92" y="209"/>
                </a:lnTo>
                <a:lnTo>
                  <a:pt x="85" y="215"/>
                </a:lnTo>
                <a:lnTo>
                  <a:pt x="85" y="215"/>
                </a:lnTo>
                <a:lnTo>
                  <a:pt x="81" y="219"/>
                </a:lnTo>
                <a:lnTo>
                  <a:pt x="81" y="219"/>
                </a:lnTo>
                <a:close/>
                <a:moveTo>
                  <a:pt x="237" y="107"/>
                </a:moveTo>
                <a:lnTo>
                  <a:pt x="237" y="107"/>
                </a:lnTo>
                <a:lnTo>
                  <a:pt x="239" y="111"/>
                </a:lnTo>
                <a:lnTo>
                  <a:pt x="240" y="117"/>
                </a:lnTo>
                <a:lnTo>
                  <a:pt x="243" y="121"/>
                </a:lnTo>
                <a:lnTo>
                  <a:pt x="247" y="127"/>
                </a:lnTo>
                <a:lnTo>
                  <a:pt x="247" y="127"/>
                </a:lnTo>
                <a:lnTo>
                  <a:pt x="249" y="122"/>
                </a:lnTo>
                <a:lnTo>
                  <a:pt x="249" y="122"/>
                </a:lnTo>
                <a:lnTo>
                  <a:pt x="249" y="121"/>
                </a:lnTo>
                <a:lnTo>
                  <a:pt x="250" y="120"/>
                </a:lnTo>
                <a:lnTo>
                  <a:pt x="250" y="120"/>
                </a:lnTo>
                <a:lnTo>
                  <a:pt x="247" y="118"/>
                </a:lnTo>
                <a:lnTo>
                  <a:pt x="247" y="118"/>
                </a:lnTo>
                <a:lnTo>
                  <a:pt x="244" y="117"/>
                </a:lnTo>
                <a:lnTo>
                  <a:pt x="244" y="114"/>
                </a:lnTo>
                <a:lnTo>
                  <a:pt x="244" y="114"/>
                </a:lnTo>
                <a:lnTo>
                  <a:pt x="246" y="111"/>
                </a:lnTo>
                <a:lnTo>
                  <a:pt x="246" y="111"/>
                </a:lnTo>
                <a:lnTo>
                  <a:pt x="246" y="110"/>
                </a:lnTo>
                <a:lnTo>
                  <a:pt x="246" y="110"/>
                </a:lnTo>
                <a:lnTo>
                  <a:pt x="241" y="108"/>
                </a:lnTo>
                <a:lnTo>
                  <a:pt x="239" y="108"/>
                </a:lnTo>
                <a:lnTo>
                  <a:pt x="237" y="107"/>
                </a:lnTo>
                <a:lnTo>
                  <a:pt x="237" y="107"/>
                </a:lnTo>
                <a:close/>
                <a:moveTo>
                  <a:pt x="226" y="175"/>
                </a:moveTo>
                <a:lnTo>
                  <a:pt x="226" y="175"/>
                </a:lnTo>
                <a:lnTo>
                  <a:pt x="229" y="166"/>
                </a:lnTo>
                <a:lnTo>
                  <a:pt x="232" y="156"/>
                </a:lnTo>
                <a:lnTo>
                  <a:pt x="232" y="156"/>
                </a:lnTo>
                <a:lnTo>
                  <a:pt x="229" y="156"/>
                </a:lnTo>
                <a:lnTo>
                  <a:pt x="229" y="156"/>
                </a:lnTo>
                <a:lnTo>
                  <a:pt x="222" y="162"/>
                </a:lnTo>
                <a:lnTo>
                  <a:pt x="222" y="162"/>
                </a:lnTo>
                <a:lnTo>
                  <a:pt x="226" y="175"/>
                </a:lnTo>
                <a:lnTo>
                  <a:pt x="226" y="175"/>
                </a:lnTo>
                <a:close/>
                <a:moveTo>
                  <a:pt x="249" y="226"/>
                </a:moveTo>
                <a:lnTo>
                  <a:pt x="249" y="226"/>
                </a:lnTo>
                <a:lnTo>
                  <a:pt x="250" y="228"/>
                </a:lnTo>
                <a:lnTo>
                  <a:pt x="250" y="228"/>
                </a:lnTo>
                <a:lnTo>
                  <a:pt x="250" y="230"/>
                </a:lnTo>
                <a:lnTo>
                  <a:pt x="249" y="232"/>
                </a:lnTo>
                <a:lnTo>
                  <a:pt x="249" y="232"/>
                </a:lnTo>
                <a:lnTo>
                  <a:pt x="244" y="235"/>
                </a:lnTo>
                <a:lnTo>
                  <a:pt x="241" y="239"/>
                </a:lnTo>
                <a:lnTo>
                  <a:pt x="241" y="239"/>
                </a:lnTo>
                <a:lnTo>
                  <a:pt x="244" y="242"/>
                </a:lnTo>
                <a:lnTo>
                  <a:pt x="244" y="242"/>
                </a:lnTo>
                <a:lnTo>
                  <a:pt x="253" y="233"/>
                </a:lnTo>
                <a:lnTo>
                  <a:pt x="253" y="233"/>
                </a:lnTo>
                <a:lnTo>
                  <a:pt x="253" y="232"/>
                </a:lnTo>
                <a:lnTo>
                  <a:pt x="253" y="232"/>
                </a:lnTo>
                <a:lnTo>
                  <a:pt x="254" y="222"/>
                </a:lnTo>
                <a:lnTo>
                  <a:pt x="254" y="222"/>
                </a:lnTo>
                <a:lnTo>
                  <a:pt x="254" y="220"/>
                </a:lnTo>
                <a:lnTo>
                  <a:pt x="254" y="220"/>
                </a:lnTo>
                <a:lnTo>
                  <a:pt x="249" y="226"/>
                </a:lnTo>
                <a:lnTo>
                  <a:pt x="249" y="226"/>
                </a:lnTo>
                <a:close/>
                <a:moveTo>
                  <a:pt x="121" y="185"/>
                </a:moveTo>
                <a:lnTo>
                  <a:pt x="121" y="185"/>
                </a:lnTo>
                <a:lnTo>
                  <a:pt x="121" y="185"/>
                </a:lnTo>
                <a:lnTo>
                  <a:pt x="121" y="185"/>
                </a:lnTo>
                <a:lnTo>
                  <a:pt x="125" y="183"/>
                </a:lnTo>
                <a:lnTo>
                  <a:pt x="125" y="183"/>
                </a:lnTo>
                <a:lnTo>
                  <a:pt x="138" y="178"/>
                </a:lnTo>
                <a:lnTo>
                  <a:pt x="138" y="178"/>
                </a:lnTo>
                <a:lnTo>
                  <a:pt x="139" y="174"/>
                </a:lnTo>
                <a:lnTo>
                  <a:pt x="139" y="174"/>
                </a:lnTo>
                <a:lnTo>
                  <a:pt x="141" y="168"/>
                </a:lnTo>
                <a:lnTo>
                  <a:pt x="141" y="168"/>
                </a:lnTo>
                <a:lnTo>
                  <a:pt x="131" y="176"/>
                </a:lnTo>
                <a:lnTo>
                  <a:pt x="121" y="185"/>
                </a:lnTo>
                <a:lnTo>
                  <a:pt x="121" y="185"/>
                </a:lnTo>
                <a:close/>
                <a:moveTo>
                  <a:pt x="183" y="378"/>
                </a:moveTo>
                <a:lnTo>
                  <a:pt x="183" y="378"/>
                </a:lnTo>
                <a:lnTo>
                  <a:pt x="185" y="378"/>
                </a:lnTo>
                <a:lnTo>
                  <a:pt x="185" y="378"/>
                </a:lnTo>
                <a:lnTo>
                  <a:pt x="202" y="382"/>
                </a:lnTo>
                <a:lnTo>
                  <a:pt x="202" y="382"/>
                </a:lnTo>
                <a:lnTo>
                  <a:pt x="203" y="382"/>
                </a:lnTo>
                <a:lnTo>
                  <a:pt x="203" y="382"/>
                </a:lnTo>
                <a:lnTo>
                  <a:pt x="202" y="377"/>
                </a:lnTo>
                <a:lnTo>
                  <a:pt x="202" y="377"/>
                </a:lnTo>
                <a:lnTo>
                  <a:pt x="186" y="374"/>
                </a:lnTo>
                <a:lnTo>
                  <a:pt x="186" y="374"/>
                </a:lnTo>
                <a:lnTo>
                  <a:pt x="183" y="378"/>
                </a:lnTo>
                <a:lnTo>
                  <a:pt x="183" y="378"/>
                </a:lnTo>
                <a:close/>
                <a:moveTo>
                  <a:pt x="190" y="134"/>
                </a:moveTo>
                <a:lnTo>
                  <a:pt x="190" y="134"/>
                </a:lnTo>
                <a:lnTo>
                  <a:pt x="186" y="138"/>
                </a:lnTo>
                <a:lnTo>
                  <a:pt x="186" y="138"/>
                </a:lnTo>
                <a:lnTo>
                  <a:pt x="185" y="139"/>
                </a:lnTo>
                <a:lnTo>
                  <a:pt x="185" y="139"/>
                </a:lnTo>
                <a:lnTo>
                  <a:pt x="182" y="151"/>
                </a:lnTo>
                <a:lnTo>
                  <a:pt x="182" y="151"/>
                </a:lnTo>
                <a:lnTo>
                  <a:pt x="182" y="152"/>
                </a:lnTo>
                <a:lnTo>
                  <a:pt x="182" y="152"/>
                </a:lnTo>
                <a:lnTo>
                  <a:pt x="193" y="142"/>
                </a:lnTo>
                <a:lnTo>
                  <a:pt x="193" y="142"/>
                </a:lnTo>
                <a:lnTo>
                  <a:pt x="192" y="141"/>
                </a:lnTo>
                <a:lnTo>
                  <a:pt x="192" y="139"/>
                </a:lnTo>
                <a:lnTo>
                  <a:pt x="192" y="139"/>
                </a:lnTo>
                <a:lnTo>
                  <a:pt x="192" y="137"/>
                </a:lnTo>
                <a:lnTo>
                  <a:pt x="190" y="134"/>
                </a:lnTo>
                <a:lnTo>
                  <a:pt x="190" y="134"/>
                </a:lnTo>
                <a:close/>
                <a:moveTo>
                  <a:pt x="183" y="365"/>
                </a:moveTo>
                <a:lnTo>
                  <a:pt x="183" y="365"/>
                </a:lnTo>
                <a:lnTo>
                  <a:pt x="187" y="367"/>
                </a:lnTo>
                <a:lnTo>
                  <a:pt x="187" y="367"/>
                </a:lnTo>
                <a:lnTo>
                  <a:pt x="196" y="357"/>
                </a:lnTo>
                <a:lnTo>
                  <a:pt x="196" y="357"/>
                </a:lnTo>
                <a:lnTo>
                  <a:pt x="189" y="357"/>
                </a:lnTo>
                <a:lnTo>
                  <a:pt x="183" y="357"/>
                </a:lnTo>
                <a:lnTo>
                  <a:pt x="183" y="357"/>
                </a:lnTo>
                <a:lnTo>
                  <a:pt x="183" y="365"/>
                </a:lnTo>
                <a:lnTo>
                  <a:pt x="183" y="365"/>
                </a:lnTo>
                <a:close/>
                <a:moveTo>
                  <a:pt x="330" y="318"/>
                </a:moveTo>
                <a:lnTo>
                  <a:pt x="330" y="318"/>
                </a:lnTo>
                <a:lnTo>
                  <a:pt x="335" y="309"/>
                </a:lnTo>
                <a:lnTo>
                  <a:pt x="340" y="297"/>
                </a:lnTo>
                <a:lnTo>
                  <a:pt x="340" y="297"/>
                </a:lnTo>
                <a:lnTo>
                  <a:pt x="337" y="297"/>
                </a:lnTo>
                <a:lnTo>
                  <a:pt x="337" y="297"/>
                </a:lnTo>
                <a:lnTo>
                  <a:pt x="335" y="299"/>
                </a:lnTo>
                <a:lnTo>
                  <a:pt x="335" y="299"/>
                </a:lnTo>
                <a:lnTo>
                  <a:pt x="330" y="310"/>
                </a:lnTo>
                <a:lnTo>
                  <a:pt x="330" y="310"/>
                </a:lnTo>
                <a:lnTo>
                  <a:pt x="330" y="311"/>
                </a:lnTo>
                <a:lnTo>
                  <a:pt x="330" y="311"/>
                </a:lnTo>
                <a:lnTo>
                  <a:pt x="330" y="318"/>
                </a:lnTo>
                <a:lnTo>
                  <a:pt x="330" y="318"/>
                </a:lnTo>
                <a:close/>
                <a:moveTo>
                  <a:pt x="8" y="145"/>
                </a:moveTo>
                <a:lnTo>
                  <a:pt x="8" y="145"/>
                </a:lnTo>
                <a:lnTo>
                  <a:pt x="8" y="145"/>
                </a:lnTo>
                <a:lnTo>
                  <a:pt x="8" y="145"/>
                </a:lnTo>
                <a:lnTo>
                  <a:pt x="11" y="139"/>
                </a:lnTo>
                <a:lnTo>
                  <a:pt x="11" y="139"/>
                </a:lnTo>
                <a:lnTo>
                  <a:pt x="18" y="127"/>
                </a:lnTo>
                <a:lnTo>
                  <a:pt x="25" y="115"/>
                </a:lnTo>
                <a:lnTo>
                  <a:pt x="25" y="115"/>
                </a:lnTo>
                <a:lnTo>
                  <a:pt x="41" y="95"/>
                </a:lnTo>
                <a:lnTo>
                  <a:pt x="41" y="95"/>
                </a:lnTo>
                <a:lnTo>
                  <a:pt x="43" y="94"/>
                </a:lnTo>
                <a:lnTo>
                  <a:pt x="43" y="94"/>
                </a:lnTo>
                <a:lnTo>
                  <a:pt x="31" y="105"/>
                </a:lnTo>
                <a:lnTo>
                  <a:pt x="23" y="118"/>
                </a:lnTo>
                <a:lnTo>
                  <a:pt x="14" y="131"/>
                </a:lnTo>
                <a:lnTo>
                  <a:pt x="8" y="145"/>
                </a:lnTo>
                <a:lnTo>
                  <a:pt x="8" y="145"/>
                </a:lnTo>
                <a:close/>
                <a:moveTo>
                  <a:pt x="239" y="129"/>
                </a:moveTo>
                <a:lnTo>
                  <a:pt x="239" y="129"/>
                </a:lnTo>
                <a:lnTo>
                  <a:pt x="233" y="135"/>
                </a:lnTo>
                <a:lnTo>
                  <a:pt x="229" y="141"/>
                </a:lnTo>
                <a:lnTo>
                  <a:pt x="229" y="141"/>
                </a:lnTo>
                <a:lnTo>
                  <a:pt x="230" y="139"/>
                </a:lnTo>
                <a:lnTo>
                  <a:pt x="230" y="139"/>
                </a:lnTo>
                <a:lnTo>
                  <a:pt x="240" y="137"/>
                </a:lnTo>
                <a:lnTo>
                  <a:pt x="240" y="137"/>
                </a:lnTo>
                <a:lnTo>
                  <a:pt x="240" y="137"/>
                </a:lnTo>
                <a:lnTo>
                  <a:pt x="240" y="137"/>
                </a:lnTo>
                <a:lnTo>
                  <a:pt x="243" y="137"/>
                </a:lnTo>
                <a:lnTo>
                  <a:pt x="243" y="137"/>
                </a:lnTo>
                <a:lnTo>
                  <a:pt x="243" y="139"/>
                </a:lnTo>
                <a:lnTo>
                  <a:pt x="243" y="139"/>
                </a:lnTo>
                <a:lnTo>
                  <a:pt x="241" y="139"/>
                </a:lnTo>
                <a:lnTo>
                  <a:pt x="241" y="139"/>
                </a:lnTo>
                <a:lnTo>
                  <a:pt x="239" y="144"/>
                </a:lnTo>
                <a:lnTo>
                  <a:pt x="239" y="144"/>
                </a:lnTo>
                <a:lnTo>
                  <a:pt x="237" y="147"/>
                </a:lnTo>
                <a:lnTo>
                  <a:pt x="237" y="147"/>
                </a:lnTo>
                <a:lnTo>
                  <a:pt x="246" y="139"/>
                </a:lnTo>
                <a:lnTo>
                  <a:pt x="246" y="139"/>
                </a:lnTo>
                <a:lnTo>
                  <a:pt x="239" y="129"/>
                </a:lnTo>
                <a:lnTo>
                  <a:pt x="239" y="129"/>
                </a:lnTo>
                <a:close/>
                <a:moveTo>
                  <a:pt x="82" y="179"/>
                </a:moveTo>
                <a:lnTo>
                  <a:pt x="82" y="179"/>
                </a:lnTo>
                <a:lnTo>
                  <a:pt x="72" y="185"/>
                </a:lnTo>
                <a:lnTo>
                  <a:pt x="65" y="191"/>
                </a:lnTo>
                <a:lnTo>
                  <a:pt x="65" y="191"/>
                </a:lnTo>
                <a:lnTo>
                  <a:pt x="68" y="191"/>
                </a:lnTo>
                <a:lnTo>
                  <a:pt x="68" y="191"/>
                </a:lnTo>
                <a:lnTo>
                  <a:pt x="81" y="186"/>
                </a:lnTo>
                <a:lnTo>
                  <a:pt x="81" y="186"/>
                </a:lnTo>
                <a:lnTo>
                  <a:pt x="81" y="186"/>
                </a:lnTo>
                <a:lnTo>
                  <a:pt x="81" y="186"/>
                </a:lnTo>
                <a:lnTo>
                  <a:pt x="82" y="179"/>
                </a:lnTo>
                <a:lnTo>
                  <a:pt x="82" y="179"/>
                </a:lnTo>
                <a:close/>
                <a:moveTo>
                  <a:pt x="31" y="142"/>
                </a:moveTo>
                <a:lnTo>
                  <a:pt x="31" y="142"/>
                </a:lnTo>
                <a:lnTo>
                  <a:pt x="33" y="142"/>
                </a:lnTo>
                <a:lnTo>
                  <a:pt x="34" y="144"/>
                </a:lnTo>
                <a:lnTo>
                  <a:pt x="34" y="144"/>
                </a:lnTo>
                <a:lnTo>
                  <a:pt x="34" y="145"/>
                </a:lnTo>
                <a:lnTo>
                  <a:pt x="33" y="145"/>
                </a:lnTo>
                <a:lnTo>
                  <a:pt x="33" y="145"/>
                </a:lnTo>
                <a:lnTo>
                  <a:pt x="34" y="148"/>
                </a:lnTo>
                <a:lnTo>
                  <a:pt x="37" y="151"/>
                </a:lnTo>
                <a:lnTo>
                  <a:pt x="37" y="151"/>
                </a:lnTo>
                <a:lnTo>
                  <a:pt x="37" y="142"/>
                </a:lnTo>
                <a:lnTo>
                  <a:pt x="40" y="132"/>
                </a:lnTo>
                <a:lnTo>
                  <a:pt x="40" y="132"/>
                </a:lnTo>
                <a:lnTo>
                  <a:pt x="33" y="135"/>
                </a:lnTo>
                <a:lnTo>
                  <a:pt x="33" y="135"/>
                </a:lnTo>
                <a:lnTo>
                  <a:pt x="31" y="137"/>
                </a:lnTo>
                <a:lnTo>
                  <a:pt x="31" y="139"/>
                </a:lnTo>
                <a:lnTo>
                  <a:pt x="31" y="139"/>
                </a:lnTo>
                <a:lnTo>
                  <a:pt x="31" y="142"/>
                </a:lnTo>
                <a:lnTo>
                  <a:pt x="31" y="142"/>
                </a:lnTo>
                <a:close/>
                <a:moveTo>
                  <a:pt x="239" y="257"/>
                </a:moveTo>
                <a:lnTo>
                  <a:pt x="239" y="257"/>
                </a:lnTo>
                <a:lnTo>
                  <a:pt x="243" y="256"/>
                </a:lnTo>
                <a:lnTo>
                  <a:pt x="243" y="256"/>
                </a:lnTo>
                <a:lnTo>
                  <a:pt x="244" y="255"/>
                </a:lnTo>
                <a:lnTo>
                  <a:pt x="244" y="255"/>
                </a:lnTo>
                <a:lnTo>
                  <a:pt x="246" y="252"/>
                </a:lnTo>
                <a:lnTo>
                  <a:pt x="246" y="252"/>
                </a:lnTo>
                <a:lnTo>
                  <a:pt x="250" y="242"/>
                </a:lnTo>
                <a:lnTo>
                  <a:pt x="250" y="242"/>
                </a:lnTo>
                <a:lnTo>
                  <a:pt x="251" y="239"/>
                </a:lnTo>
                <a:lnTo>
                  <a:pt x="251" y="239"/>
                </a:lnTo>
                <a:lnTo>
                  <a:pt x="251" y="239"/>
                </a:lnTo>
                <a:lnTo>
                  <a:pt x="251" y="239"/>
                </a:lnTo>
                <a:lnTo>
                  <a:pt x="237" y="252"/>
                </a:lnTo>
                <a:lnTo>
                  <a:pt x="237" y="252"/>
                </a:lnTo>
                <a:lnTo>
                  <a:pt x="239" y="252"/>
                </a:lnTo>
                <a:lnTo>
                  <a:pt x="240" y="253"/>
                </a:lnTo>
                <a:lnTo>
                  <a:pt x="240" y="253"/>
                </a:lnTo>
                <a:lnTo>
                  <a:pt x="240" y="256"/>
                </a:lnTo>
                <a:lnTo>
                  <a:pt x="239" y="257"/>
                </a:lnTo>
                <a:lnTo>
                  <a:pt x="239" y="257"/>
                </a:lnTo>
                <a:close/>
                <a:moveTo>
                  <a:pt x="126" y="171"/>
                </a:moveTo>
                <a:lnTo>
                  <a:pt x="126" y="171"/>
                </a:lnTo>
                <a:lnTo>
                  <a:pt x="126" y="171"/>
                </a:lnTo>
                <a:lnTo>
                  <a:pt x="126" y="171"/>
                </a:lnTo>
                <a:lnTo>
                  <a:pt x="128" y="169"/>
                </a:lnTo>
                <a:lnTo>
                  <a:pt x="128" y="169"/>
                </a:lnTo>
                <a:lnTo>
                  <a:pt x="138" y="165"/>
                </a:lnTo>
                <a:lnTo>
                  <a:pt x="138" y="165"/>
                </a:lnTo>
                <a:lnTo>
                  <a:pt x="141" y="165"/>
                </a:lnTo>
                <a:lnTo>
                  <a:pt x="141" y="165"/>
                </a:lnTo>
                <a:lnTo>
                  <a:pt x="141" y="158"/>
                </a:lnTo>
                <a:lnTo>
                  <a:pt x="139" y="152"/>
                </a:lnTo>
                <a:lnTo>
                  <a:pt x="139" y="152"/>
                </a:lnTo>
                <a:lnTo>
                  <a:pt x="136" y="156"/>
                </a:lnTo>
                <a:lnTo>
                  <a:pt x="136" y="156"/>
                </a:lnTo>
                <a:lnTo>
                  <a:pt x="138" y="159"/>
                </a:lnTo>
                <a:lnTo>
                  <a:pt x="136" y="161"/>
                </a:lnTo>
                <a:lnTo>
                  <a:pt x="136" y="161"/>
                </a:lnTo>
                <a:lnTo>
                  <a:pt x="135" y="162"/>
                </a:lnTo>
                <a:lnTo>
                  <a:pt x="135" y="162"/>
                </a:lnTo>
                <a:lnTo>
                  <a:pt x="132" y="164"/>
                </a:lnTo>
                <a:lnTo>
                  <a:pt x="132" y="164"/>
                </a:lnTo>
                <a:lnTo>
                  <a:pt x="126" y="171"/>
                </a:lnTo>
                <a:lnTo>
                  <a:pt x="126" y="171"/>
                </a:lnTo>
                <a:close/>
                <a:moveTo>
                  <a:pt x="263" y="208"/>
                </a:moveTo>
                <a:lnTo>
                  <a:pt x="263" y="208"/>
                </a:lnTo>
                <a:lnTo>
                  <a:pt x="257" y="215"/>
                </a:lnTo>
                <a:lnTo>
                  <a:pt x="257" y="215"/>
                </a:lnTo>
                <a:lnTo>
                  <a:pt x="257" y="218"/>
                </a:lnTo>
                <a:lnTo>
                  <a:pt x="257" y="218"/>
                </a:lnTo>
                <a:lnTo>
                  <a:pt x="257" y="226"/>
                </a:lnTo>
                <a:lnTo>
                  <a:pt x="257" y="226"/>
                </a:lnTo>
                <a:lnTo>
                  <a:pt x="257" y="228"/>
                </a:lnTo>
                <a:lnTo>
                  <a:pt x="257" y="228"/>
                </a:lnTo>
                <a:lnTo>
                  <a:pt x="259" y="226"/>
                </a:lnTo>
                <a:lnTo>
                  <a:pt x="259" y="226"/>
                </a:lnTo>
                <a:lnTo>
                  <a:pt x="263" y="220"/>
                </a:lnTo>
                <a:lnTo>
                  <a:pt x="263" y="220"/>
                </a:lnTo>
                <a:lnTo>
                  <a:pt x="263" y="218"/>
                </a:lnTo>
                <a:lnTo>
                  <a:pt x="263" y="218"/>
                </a:lnTo>
                <a:lnTo>
                  <a:pt x="263" y="218"/>
                </a:lnTo>
                <a:lnTo>
                  <a:pt x="263" y="216"/>
                </a:lnTo>
                <a:lnTo>
                  <a:pt x="263" y="216"/>
                </a:lnTo>
                <a:lnTo>
                  <a:pt x="261" y="213"/>
                </a:lnTo>
                <a:lnTo>
                  <a:pt x="261" y="213"/>
                </a:lnTo>
                <a:lnTo>
                  <a:pt x="263" y="212"/>
                </a:lnTo>
                <a:lnTo>
                  <a:pt x="263" y="212"/>
                </a:lnTo>
                <a:lnTo>
                  <a:pt x="263" y="209"/>
                </a:lnTo>
                <a:lnTo>
                  <a:pt x="263" y="208"/>
                </a:lnTo>
                <a:lnTo>
                  <a:pt x="263" y="208"/>
                </a:lnTo>
                <a:close/>
                <a:moveTo>
                  <a:pt x="220" y="159"/>
                </a:moveTo>
                <a:lnTo>
                  <a:pt x="220" y="159"/>
                </a:lnTo>
                <a:lnTo>
                  <a:pt x="226" y="155"/>
                </a:lnTo>
                <a:lnTo>
                  <a:pt x="226" y="155"/>
                </a:lnTo>
                <a:lnTo>
                  <a:pt x="223" y="148"/>
                </a:lnTo>
                <a:lnTo>
                  <a:pt x="223" y="148"/>
                </a:lnTo>
                <a:lnTo>
                  <a:pt x="220" y="144"/>
                </a:lnTo>
                <a:lnTo>
                  <a:pt x="220" y="144"/>
                </a:lnTo>
                <a:lnTo>
                  <a:pt x="219" y="145"/>
                </a:lnTo>
                <a:lnTo>
                  <a:pt x="219" y="145"/>
                </a:lnTo>
                <a:lnTo>
                  <a:pt x="219" y="152"/>
                </a:lnTo>
                <a:lnTo>
                  <a:pt x="219" y="152"/>
                </a:lnTo>
                <a:lnTo>
                  <a:pt x="219" y="154"/>
                </a:lnTo>
                <a:lnTo>
                  <a:pt x="219" y="154"/>
                </a:lnTo>
                <a:lnTo>
                  <a:pt x="220" y="159"/>
                </a:lnTo>
                <a:lnTo>
                  <a:pt x="220" y="159"/>
                </a:lnTo>
                <a:close/>
                <a:moveTo>
                  <a:pt x="220" y="108"/>
                </a:moveTo>
                <a:lnTo>
                  <a:pt x="220" y="108"/>
                </a:lnTo>
                <a:lnTo>
                  <a:pt x="220" y="108"/>
                </a:lnTo>
                <a:lnTo>
                  <a:pt x="220" y="108"/>
                </a:lnTo>
                <a:lnTo>
                  <a:pt x="227" y="107"/>
                </a:lnTo>
                <a:lnTo>
                  <a:pt x="227" y="107"/>
                </a:lnTo>
                <a:lnTo>
                  <a:pt x="227" y="105"/>
                </a:lnTo>
                <a:lnTo>
                  <a:pt x="227" y="105"/>
                </a:lnTo>
                <a:lnTo>
                  <a:pt x="232" y="104"/>
                </a:lnTo>
                <a:lnTo>
                  <a:pt x="234" y="101"/>
                </a:lnTo>
                <a:lnTo>
                  <a:pt x="234" y="101"/>
                </a:lnTo>
                <a:lnTo>
                  <a:pt x="236" y="101"/>
                </a:lnTo>
                <a:lnTo>
                  <a:pt x="236" y="101"/>
                </a:lnTo>
                <a:lnTo>
                  <a:pt x="237" y="102"/>
                </a:lnTo>
                <a:lnTo>
                  <a:pt x="237" y="102"/>
                </a:lnTo>
                <a:lnTo>
                  <a:pt x="237" y="100"/>
                </a:lnTo>
                <a:lnTo>
                  <a:pt x="237" y="100"/>
                </a:lnTo>
                <a:lnTo>
                  <a:pt x="233" y="100"/>
                </a:lnTo>
                <a:lnTo>
                  <a:pt x="227" y="97"/>
                </a:lnTo>
                <a:lnTo>
                  <a:pt x="227" y="97"/>
                </a:lnTo>
                <a:lnTo>
                  <a:pt x="226" y="100"/>
                </a:lnTo>
                <a:lnTo>
                  <a:pt x="226" y="100"/>
                </a:lnTo>
                <a:lnTo>
                  <a:pt x="226" y="101"/>
                </a:lnTo>
                <a:lnTo>
                  <a:pt x="226" y="101"/>
                </a:lnTo>
                <a:lnTo>
                  <a:pt x="226" y="102"/>
                </a:lnTo>
                <a:lnTo>
                  <a:pt x="224" y="104"/>
                </a:lnTo>
                <a:lnTo>
                  <a:pt x="224" y="104"/>
                </a:lnTo>
                <a:lnTo>
                  <a:pt x="222" y="105"/>
                </a:lnTo>
                <a:lnTo>
                  <a:pt x="220" y="108"/>
                </a:lnTo>
                <a:lnTo>
                  <a:pt x="220" y="108"/>
                </a:lnTo>
                <a:close/>
                <a:moveTo>
                  <a:pt x="142" y="247"/>
                </a:moveTo>
                <a:lnTo>
                  <a:pt x="142" y="247"/>
                </a:lnTo>
                <a:lnTo>
                  <a:pt x="141" y="253"/>
                </a:lnTo>
                <a:lnTo>
                  <a:pt x="141" y="253"/>
                </a:lnTo>
                <a:lnTo>
                  <a:pt x="151" y="249"/>
                </a:lnTo>
                <a:lnTo>
                  <a:pt x="151" y="249"/>
                </a:lnTo>
                <a:lnTo>
                  <a:pt x="152" y="247"/>
                </a:lnTo>
                <a:lnTo>
                  <a:pt x="152" y="247"/>
                </a:lnTo>
                <a:lnTo>
                  <a:pt x="152" y="245"/>
                </a:lnTo>
                <a:lnTo>
                  <a:pt x="152" y="243"/>
                </a:lnTo>
                <a:lnTo>
                  <a:pt x="152" y="243"/>
                </a:lnTo>
                <a:lnTo>
                  <a:pt x="142" y="247"/>
                </a:lnTo>
                <a:lnTo>
                  <a:pt x="142" y="247"/>
                </a:lnTo>
                <a:close/>
                <a:moveTo>
                  <a:pt x="209" y="100"/>
                </a:moveTo>
                <a:lnTo>
                  <a:pt x="209" y="100"/>
                </a:lnTo>
                <a:lnTo>
                  <a:pt x="209" y="100"/>
                </a:lnTo>
                <a:lnTo>
                  <a:pt x="209" y="100"/>
                </a:lnTo>
                <a:lnTo>
                  <a:pt x="209" y="98"/>
                </a:lnTo>
                <a:lnTo>
                  <a:pt x="209" y="98"/>
                </a:lnTo>
                <a:lnTo>
                  <a:pt x="203" y="90"/>
                </a:lnTo>
                <a:lnTo>
                  <a:pt x="196" y="83"/>
                </a:lnTo>
                <a:lnTo>
                  <a:pt x="196" y="83"/>
                </a:lnTo>
                <a:lnTo>
                  <a:pt x="185" y="75"/>
                </a:lnTo>
                <a:lnTo>
                  <a:pt x="185" y="75"/>
                </a:lnTo>
                <a:lnTo>
                  <a:pt x="182" y="74"/>
                </a:lnTo>
                <a:lnTo>
                  <a:pt x="182" y="74"/>
                </a:lnTo>
                <a:lnTo>
                  <a:pt x="183" y="75"/>
                </a:lnTo>
                <a:lnTo>
                  <a:pt x="183" y="75"/>
                </a:lnTo>
                <a:lnTo>
                  <a:pt x="187" y="80"/>
                </a:lnTo>
                <a:lnTo>
                  <a:pt x="187" y="80"/>
                </a:lnTo>
                <a:lnTo>
                  <a:pt x="193" y="84"/>
                </a:lnTo>
                <a:lnTo>
                  <a:pt x="193" y="84"/>
                </a:lnTo>
                <a:lnTo>
                  <a:pt x="202" y="91"/>
                </a:lnTo>
                <a:lnTo>
                  <a:pt x="207" y="98"/>
                </a:lnTo>
                <a:lnTo>
                  <a:pt x="207" y="98"/>
                </a:lnTo>
                <a:lnTo>
                  <a:pt x="209" y="100"/>
                </a:lnTo>
                <a:lnTo>
                  <a:pt x="209" y="100"/>
                </a:lnTo>
                <a:close/>
                <a:moveTo>
                  <a:pt x="217" y="124"/>
                </a:moveTo>
                <a:lnTo>
                  <a:pt x="217" y="124"/>
                </a:lnTo>
                <a:lnTo>
                  <a:pt x="219" y="134"/>
                </a:lnTo>
                <a:lnTo>
                  <a:pt x="219" y="134"/>
                </a:lnTo>
                <a:lnTo>
                  <a:pt x="222" y="138"/>
                </a:lnTo>
                <a:lnTo>
                  <a:pt x="222" y="138"/>
                </a:lnTo>
                <a:lnTo>
                  <a:pt x="226" y="135"/>
                </a:lnTo>
                <a:lnTo>
                  <a:pt x="226" y="135"/>
                </a:lnTo>
                <a:lnTo>
                  <a:pt x="223" y="135"/>
                </a:lnTo>
                <a:lnTo>
                  <a:pt x="223" y="135"/>
                </a:lnTo>
                <a:lnTo>
                  <a:pt x="222" y="134"/>
                </a:lnTo>
                <a:lnTo>
                  <a:pt x="222" y="134"/>
                </a:lnTo>
                <a:lnTo>
                  <a:pt x="220" y="132"/>
                </a:lnTo>
                <a:lnTo>
                  <a:pt x="222" y="131"/>
                </a:lnTo>
                <a:lnTo>
                  <a:pt x="222" y="131"/>
                </a:lnTo>
                <a:lnTo>
                  <a:pt x="222" y="131"/>
                </a:lnTo>
                <a:lnTo>
                  <a:pt x="222" y="131"/>
                </a:lnTo>
                <a:lnTo>
                  <a:pt x="227" y="122"/>
                </a:lnTo>
                <a:lnTo>
                  <a:pt x="227" y="122"/>
                </a:lnTo>
                <a:lnTo>
                  <a:pt x="229" y="121"/>
                </a:lnTo>
                <a:lnTo>
                  <a:pt x="229" y="121"/>
                </a:lnTo>
                <a:lnTo>
                  <a:pt x="223" y="124"/>
                </a:lnTo>
                <a:lnTo>
                  <a:pt x="223" y="124"/>
                </a:lnTo>
                <a:lnTo>
                  <a:pt x="220" y="124"/>
                </a:lnTo>
                <a:lnTo>
                  <a:pt x="217" y="124"/>
                </a:lnTo>
                <a:lnTo>
                  <a:pt x="217" y="124"/>
                </a:lnTo>
                <a:close/>
                <a:moveTo>
                  <a:pt x="6" y="168"/>
                </a:moveTo>
                <a:lnTo>
                  <a:pt x="6" y="168"/>
                </a:lnTo>
                <a:lnTo>
                  <a:pt x="7" y="168"/>
                </a:lnTo>
                <a:lnTo>
                  <a:pt x="7" y="168"/>
                </a:lnTo>
                <a:lnTo>
                  <a:pt x="7" y="166"/>
                </a:lnTo>
                <a:lnTo>
                  <a:pt x="7" y="166"/>
                </a:lnTo>
                <a:lnTo>
                  <a:pt x="10" y="158"/>
                </a:lnTo>
                <a:lnTo>
                  <a:pt x="13" y="148"/>
                </a:lnTo>
                <a:lnTo>
                  <a:pt x="13" y="148"/>
                </a:lnTo>
                <a:lnTo>
                  <a:pt x="23" y="127"/>
                </a:lnTo>
                <a:lnTo>
                  <a:pt x="23" y="127"/>
                </a:lnTo>
                <a:lnTo>
                  <a:pt x="24" y="125"/>
                </a:lnTo>
                <a:lnTo>
                  <a:pt x="24" y="125"/>
                </a:lnTo>
                <a:lnTo>
                  <a:pt x="23" y="127"/>
                </a:lnTo>
                <a:lnTo>
                  <a:pt x="23" y="127"/>
                </a:lnTo>
                <a:lnTo>
                  <a:pt x="17" y="137"/>
                </a:lnTo>
                <a:lnTo>
                  <a:pt x="17" y="137"/>
                </a:lnTo>
                <a:lnTo>
                  <a:pt x="11" y="148"/>
                </a:lnTo>
                <a:lnTo>
                  <a:pt x="8" y="159"/>
                </a:lnTo>
                <a:lnTo>
                  <a:pt x="8" y="159"/>
                </a:lnTo>
                <a:lnTo>
                  <a:pt x="6" y="168"/>
                </a:lnTo>
                <a:lnTo>
                  <a:pt x="6" y="168"/>
                </a:lnTo>
                <a:close/>
                <a:moveTo>
                  <a:pt x="209" y="166"/>
                </a:moveTo>
                <a:lnTo>
                  <a:pt x="209" y="166"/>
                </a:lnTo>
                <a:lnTo>
                  <a:pt x="206" y="166"/>
                </a:lnTo>
                <a:lnTo>
                  <a:pt x="206" y="166"/>
                </a:lnTo>
                <a:lnTo>
                  <a:pt x="203" y="166"/>
                </a:lnTo>
                <a:lnTo>
                  <a:pt x="203" y="164"/>
                </a:lnTo>
                <a:lnTo>
                  <a:pt x="203" y="164"/>
                </a:lnTo>
                <a:lnTo>
                  <a:pt x="203" y="162"/>
                </a:lnTo>
                <a:lnTo>
                  <a:pt x="203" y="162"/>
                </a:lnTo>
                <a:lnTo>
                  <a:pt x="206" y="156"/>
                </a:lnTo>
                <a:lnTo>
                  <a:pt x="206" y="156"/>
                </a:lnTo>
                <a:lnTo>
                  <a:pt x="209" y="152"/>
                </a:lnTo>
                <a:lnTo>
                  <a:pt x="209" y="152"/>
                </a:lnTo>
                <a:lnTo>
                  <a:pt x="206" y="154"/>
                </a:lnTo>
                <a:lnTo>
                  <a:pt x="206" y="154"/>
                </a:lnTo>
                <a:lnTo>
                  <a:pt x="202" y="156"/>
                </a:lnTo>
                <a:lnTo>
                  <a:pt x="202" y="156"/>
                </a:lnTo>
                <a:lnTo>
                  <a:pt x="200" y="159"/>
                </a:lnTo>
                <a:lnTo>
                  <a:pt x="200" y="159"/>
                </a:lnTo>
                <a:lnTo>
                  <a:pt x="202" y="172"/>
                </a:lnTo>
                <a:lnTo>
                  <a:pt x="202" y="172"/>
                </a:lnTo>
                <a:lnTo>
                  <a:pt x="202" y="172"/>
                </a:lnTo>
                <a:lnTo>
                  <a:pt x="202" y="172"/>
                </a:lnTo>
                <a:lnTo>
                  <a:pt x="209" y="166"/>
                </a:lnTo>
                <a:lnTo>
                  <a:pt x="209" y="166"/>
                </a:lnTo>
                <a:close/>
                <a:moveTo>
                  <a:pt x="37" y="117"/>
                </a:moveTo>
                <a:lnTo>
                  <a:pt x="37" y="117"/>
                </a:lnTo>
                <a:lnTo>
                  <a:pt x="43" y="118"/>
                </a:lnTo>
                <a:lnTo>
                  <a:pt x="48" y="121"/>
                </a:lnTo>
                <a:lnTo>
                  <a:pt x="48" y="121"/>
                </a:lnTo>
                <a:lnTo>
                  <a:pt x="51" y="117"/>
                </a:lnTo>
                <a:lnTo>
                  <a:pt x="51" y="117"/>
                </a:lnTo>
                <a:lnTo>
                  <a:pt x="55" y="114"/>
                </a:lnTo>
                <a:lnTo>
                  <a:pt x="55" y="114"/>
                </a:lnTo>
                <a:lnTo>
                  <a:pt x="45" y="114"/>
                </a:lnTo>
                <a:lnTo>
                  <a:pt x="41" y="115"/>
                </a:lnTo>
                <a:lnTo>
                  <a:pt x="37" y="117"/>
                </a:lnTo>
                <a:lnTo>
                  <a:pt x="37" y="117"/>
                </a:lnTo>
                <a:close/>
                <a:moveTo>
                  <a:pt x="250" y="129"/>
                </a:moveTo>
                <a:lnTo>
                  <a:pt x="250" y="129"/>
                </a:lnTo>
                <a:lnTo>
                  <a:pt x="254" y="137"/>
                </a:lnTo>
                <a:lnTo>
                  <a:pt x="259" y="145"/>
                </a:lnTo>
                <a:lnTo>
                  <a:pt x="259" y="145"/>
                </a:lnTo>
                <a:lnTo>
                  <a:pt x="260" y="142"/>
                </a:lnTo>
                <a:lnTo>
                  <a:pt x="260" y="142"/>
                </a:lnTo>
                <a:lnTo>
                  <a:pt x="263" y="141"/>
                </a:lnTo>
                <a:lnTo>
                  <a:pt x="263" y="141"/>
                </a:lnTo>
                <a:lnTo>
                  <a:pt x="264" y="138"/>
                </a:lnTo>
                <a:lnTo>
                  <a:pt x="264" y="138"/>
                </a:lnTo>
                <a:lnTo>
                  <a:pt x="261" y="138"/>
                </a:lnTo>
                <a:lnTo>
                  <a:pt x="261" y="138"/>
                </a:lnTo>
                <a:lnTo>
                  <a:pt x="257" y="138"/>
                </a:lnTo>
                <a:lnTo>
                  <a:pt x="257" y="138"/>
                </a:lnTo>
                <a:lnTo>
                  <a:pt x="254" y="137"/>
                </a:lnTo>
                <a:lnTo>
                  <a:pt x="254" y="135"/>
                </a:lnTo>
                <a:lnTo>
                  <a:pt x="254" y="135"/>
                </a:lnTo>
                <a:lnTo>
                  <a:pt x="256" y="129"/>
                </a:lnTo>
                <a:lnTo>
                  <a:pt x="256" y="129"/>
                </a:lnTo>
                <a:lnTo>
                  <a:pt x="257" y="128"/>
                </a:lnTo>
                <a:lnTo>
                  <a:pt x="257" y="128"/>
                </a:lnTo>
                <a:lnTo>
                  <a:pt x="250" y="129"/>
                </a:lnTo>
                <a:lnTo>
                  <a:pt x="250" y="129"/>
                </a:lnTo>
                <a:close/>
                <a:moveTo>
                  <a:pt x="62" y="228"/>
                </a:moveTo>
                <a:lnTo>
                  <a:pt x="62" y="228"/>
                </a:lnTo>
                <a:lnTo>
                  <a:pt x="61" y="223"/>
                </a:lnTo>
                <a:lnTo>
                  <a:pt x="61" y="223"/>
                </a:lnTo>
                <a:lnTo>
                  <a:pt x="60" y="218"/>
                </a:lnTo>
                <a:lnTo>
                  <a:pt x="60" y="218"/>
                </a:lnTo>
                <a:lnTo>
                  <a:pt x="60" y="215"/>
                </a:lnTo>
                <a:lnTo>
                  <a:pt x="60" y="213"/>
                </a:lnTo>
                <a:lnTo>
                  <a:pt x="60" y="213"/>
                </a:lnTo>
                <a:lnTo>
                  <a:pt x="61" y="212"/>
                </a:lnTo>
                <a:lnTo>
                  <a:pt x="61" y="209"/>
                </a:lnTo>
                <a:lnTo>
                  <a:pt x="61" y="209"/>
                </a:lnTo>
                <a:lnTo>
                  <a:pt x="55" y="210"/>
                </a:lnTo>
                <a:lnTo>
                  <a:pt x="55" y="210"/>
                </a:lnTo>
                <a:lnTo>
                  <a:pt x="55" y="215"/>
                </a:lnTo>
                <a:lnTo>
                  <a:pt x="55" y="215"/>
                </a:lnTo>
                <a:lnTo>
                  <a:pt x="57" y="220"/>
                </a:lnTo>
                <a:lnTo>
                  <a:pt x="58" y="226"/>
                </a:lnTo>
                <a:lnTo>
                  <a:pt x="58" y="226"/>
                </a:lnTo>
                <a:lnTo>
                  <a:pt x="60" y="228"/>
                </a:lnTo>
                <a:lnTo>
                  <a:pt x="62" y="228"/>
                </a:lnTo>
                <a:lnTo>
                  <a:pt x="62" y="228"/>
                </a:lnTo>
                <a:close/>
                <a:moveTo>
                  <a:pt x="175" y="250"/>
                </a:moveTo>
                <a:lnTo>
                  <a:pt x="175" y="250"/>
                </a:lnTo>
                <a:lnTo>
                  <a:pt x="176" y="250"/>
                </a:lnTo>
                <a:lnTo>
                  <a:pt x="176" y="250"/>
                </a:lnTo>
                <a:lnTo>
                  <a:pt x="182" y="250"/>
                </a:lnTo>
                <a:lnTo>
                  <a:pt x="186" y="247"/>
                </a:lnTo>
                <a:lnTo>
                  <a:pt x="186" y="247"/>
                </a:lnTo>
                <a:lnTo>
                  <a:pt x="189" y="245"/>
                </a:lnTo>
                <a:lnTo>
                  <a:pt x="190" y="242"/>
                </a:lnTo>
                <a:lnTo>
                  <a:pt x="190" y="242"/>
                </a:lnTo>
                <a:lnTo>
                  <a:pt x="192" y="239"/>
                </a:lnTo>
                <a:lnTo>
                  <a:pt x="192" y="239"/>
                </a:lnTo>
                <a:lnTo>
                  <a:pt x="192" y="237"/>
                </a:lnTo>
                <a:lnTo>
                  <a:pt x="192" y="237"/>
                </a:lnTo>
                <a:lnTo>
                  <a:pt x="183" y="243"/>
                </a:lnTo>
                <a:lnTo>
                  <a:pt x="183" y="243"/>
                </a:lnTo>
                <a:lnTo>
                  <a:pt x="183" y="246"/>
                </a:lnTo>
                <a:lnTo>
                  <a:pt x="183" y="246"/>
                </a:lnTo>
                <a:lnTo>
                  <a:pt x="182" y="247"/>
                </a:lnTo>
                <a:lnTo>
                  <a:pt x="182" y="247"/>
                </a:lnTo>
                <a:lnTo>
                  <a:pt x="182" y="247"/>
                </a:lnTo>
                <a:lnTo>
                  <a:pt x="179" y="249"/>
                </a:lnTo>
                <a:lnTo>
                  <a:pt x="176" y="249"/>
                </a:lnTo>
                <a:lnTo>
                  <a:pt x="176" y="249"/>
                </a:lnTo>
                <a:lnTo>
                  <a:pt x="175" y="250"/>
                </a:lnTo>
                <a:lnTo>
                  <a:pt x="175" y="250"/>
                </a:lnTo>
                <a:lnTo>
                  <a:pt x="175" y="250"/>
                </a:lnTo>
                <a:lnTo>
                  <a:pt x="175" y="250"/>
                </a:lnTo>
                <a:close/>
                <a:moveTo>
                  <a:pt x="145" y="117"/>
                </a:moveTo>
                <a:lnTo>
                  <a:pt x="145" y="117"/>
                </a:lnTo>
                <a:lnTo>
                  <a:pt x="143" y="115"/>
                </a:lnTo>
                <a:lnTo>
                  <a:pt x="143" y="115"/>
                </a:lnTo>
                <a:lnTo>
                  <a:pt x="143" y="114"/>
                </a:lnTo>
                <a:lnTo>
                  <a:pt x="142" y="112"/>
                </a:lnTo>
                <a:lnTo>
                  <a:pt x="142" y="112"/>
                </a:lnTo>
                <a:lnTo>
                  <a:pt x="139" y="111"/>
                </a:lnTo>
                <a:lnTo>
                  <a:pt x="139" y="111"/>
                </a:lnTo>
                <a:lnTo>
                  <a:pt x="139" y="108"/>
                </a:lnTo>
                <a:lnTo>
                  <a:pt x="139" y="108"/>
                </a:lnTo>
                <a:lnTo>
                  <a:pt x="141" y="105"/>
                </a:lnTo>
                <a:lnTo>
                  <a:pt x="141" y="105"/>
                </a:lnTo>
                <a:lnTo>
                  <a:pt x="142" y="105"/>
                </a:lnTo>
                <a:lnTo>
                  <a:pt x="142" y="105"/>
                </a:lnTo>
                <a:lnTo>
                  <a:pt x="146" y="100"/>
                </a:lnTo>
                <a:lnTo>
                  <a:pt x="146" y="100"/>
                </a:lnTo>
                <a:lnTo>
                  <a:pt x="143" y="100"/>
                </a:lnTo>
                <a:lnTo>
                  <a:pt x="143" y="100"/>
                </a:lnTo>
                <a:lnTo>
                  <a:pt x="141" y="101"/>
                </a:lnTo>
                <a:lnTo>
                  <a:pt x="136" y="100"/>
                </a:lnTo>
                <a:lnTo>
                  <a:pt x="136" y="100"/>
                </a:lnTo>
                <a:lnTo>
                  <a:pt x="139" y="111"/>
                </a:lnTo>
                <a:lnTo>
                  <a:pt x="143" y="120"/>
                </a:lnTo>
                <a:lnTo>
                  <a:pt x="143" y="120"/>
                </a:lnTo>
                <a:lnTo>
                  <a:pt x="145" y="117"/>
                </a:lnTo>
                <a:lnTo>
                  <a:pt x="145" y="117"/>
                </a:lnTo>
                <a:close/>
                <a:moveTo>
                  <a:pt x="259" y="124"/>
                </a:moveTo>
                <a:lnTo>
                  <a:pt x="259" y="124"/>
                </a:lnTo>
                <a:lnTo>
                  <a:pt x="254" y="117"/>
                </a:lnTo>
                <a:lnTo>
                  <a:pt x="249" y="108"/>
                </a:lnTo>
                <a:lnTo>
                  <a:pt x="249" y="108"/>
                </a:lnTo>
                <a:lnTo>
                  <a:pt x="247" y="115"/>
                </a:lnTo>
                <a:lnTo>
                  <a:pt x="247" y="115"/>
                </a:lnTo>
                <a:lnTo>
                  <a:pt x="250" y="115"/>
                </a:lnTo>
                <a:lnTo>
                  <a:pt x="250" y="115"/>
                </a:lnTo>
                <a:lnTo>
                  <a:pt x="253" y="117"/>
                </a:lnTo>
                <a:lnTo>
                  <a:pt x="253" y="120"/>
                </a:lnTo>
                <a:lnTo>
                  <a:pt x="253" y="120"/>
                </a:lnTo>
                <a:lnTo>
                  <a:pt x="251" y="122"/>
                </a:lnTo>
                <a:lnTo>
                  <a:pt x="251" y="122"/>
                </a:lnTo>
                <a:lnTo>
                  <a:pt x="250" y="127"/>
                </a:lnTo>
                <a:lnTo>
                  <a:pt x="250" y="127"/>
                </a:lnTo>
                <a:lnTo>
                  <a:pt x="259" y="124"/>
                </a:lnTo>
                <a:lnTo>
                  <a:pt x="259" y="124"/>
                </a:lnTo>
                <a:close/>
                <a:moveTo>
                  <a:pt x="229" y="175"/>
                </a:moveTo>
                <a:lnTo>
                  <a:pt x="229" y="175"/>
                </a:lnTo>
                <a:lnTo>
                  <a:pt x="237" y="169"/>
                </a:lnTo>
                <a:lnTo>
                  <a:pt x="237" y="169"/>
                </a:lnTo>
                <a:lnTo>
                  <a:pt x="239" y="168"/>
                </a:lnTo>
                <a:lnTo>
                  <a:pt x="237" y="166"/>
                </a:lnTo>
                <a:lnTo>
                  <a:pt x="237" y="166"/>
                </a:lnTo>
                <a:lnTo>
                  <a:pt x="236" y="164"/>
                </a:lnTo>
                <a:lnTo>
                  <a:pt x="236" y="164"/>
                </a:lnTo>
                <a:lnTo>
                  <a:pt x="234" y="159"/>
                </a:lnTo>
                <a:lnTo>
                  <a:pt x="234" y="159"/>
                </a:lnTo>
                <a:lnTo>
                  <a:pt x="229" y="175"/>
                </a:lnTo>
                <a:lnTo>
                  <a:pt x="229" y="175"/>
                </a:lnTo>
                <a:close/>
                <a:moveTo>
                  <a:pt x="64" y="205"/>
                </a:moveTo>
                <a:lnTo>
                  <a:pt x="64" y="205"/>
                </a:lnTo>
                <a:lnTo>
                  <a:pt x="81" y="198"/>
                </a:lnTo>
                <a:lnTo>
                  <a:pt x="81" y="198"/>
                </a:lnTo>
                <a:lnTo>
                  <a:pt x="81" y="195"/>
                </a:lnTo>
                <a:lnTo>
                  <a:pt x="81" y="195"/>
                </a:lnTo>
                <a:lnTo>
                  <a:pt x="81" y="195"/>
                </a:lnTo>
                <a:lnTo>
                  <a:pt x="81" y="195"/>
                </a:lnTo>
                <a:lnTo>
                  <a:pt x="74" y="196"/>
                </a:lnTo>
                <a:lnTo>
                  <a:pt x="74" y="196"/>
                </a:lnTo>
                <a:lnTo>
                  <a:pt x="72" y="196"/>
                </a:lnTo>
                <a:lnTo>
                  <a:pt x="72" y="196"/>
                </a:lnTo>
                <a:lnTo>
                  <a:pt x="65" y="202"/>
                </a:lnTo>
                <a:lnTo>
                  <a:pt x="65" y="202"/>
                </a:lnTo>
                <a:lnTo>
                  <a:pt x="64" y="203"/>
                </a:lnTo>
                <a:lnTo>
                  <a:pt x="64" y="205"/>
                </a:lnTo>
                <a:lnTo>
                  <a:pt x="64" y="205"/>
                </a:lnTo>
                <a:close/>
                <a:moveTo>
                  <a:pt x="189" y="252"/>
                </a:moveTo>
                <a:lnTo>
                  <a:pt x="189" y="252"/>
                </a:lnTo>
                <a:lnTo>
                  <a:pt x="186" y="253"/>
                </a:lnTo>
                <a:lnTo>
                  <a:pt x="186" y="253"/>
                </a:lnTo>
                <a:lnTo>
                  <a:pt x="182" y="256"/>
                </a:lnTo>
                <a:lnTo>
                  <a:pt x="176" y="257"/>
                </a:lnTo>
                <a:lnTo>
                  <a:pt x="176" y="257"/>
                </a:lnTo>
                <a:lnTo>
                  <a:pt x="170" y="260"/>
                </a:lnTo>
                <a:lnTo>
                  <a:pt x="170" y="260"/>
                </a:lnTo>
                <a:lnTo>
                  <a:pt x="186" y="260"/>
                </a:lnTo>
                <a:lnTo>
                  <a:pt x="186" y="260"/>
                </a:lnTo>
                <a:lnTo>
                  <a:pt x="186" y="257"/>
                </a:lnTo>
                <a:lnTo>
                  <a:pt x="186" y="257"/>
                </a:lnTo>
                <a:lnTo>
                  <a:pt x="189" y="252"/>
                </a:lnTo>
                <a:lnTo>
                  <a:pt x="189" y="252"/>
                </a:lnTo>
                <a:close/>
                <a:moveTo>
                  <a:pt x="232" y="246"/>
                </a:moveTo>
                <a:lnTo>
                  <a:pt x="232" y="246"/>
                </a:lnTo>
                <a:lnTo>
                  <a:pt x="232" y="246"/>
                </a:lnTo>
                <a:lnTo>
                  <a:pt x="232" y="246"/>
                </a:lnTo>
                <a:lnTo>
                  <a:pt x="230" y="247"/>
                </a:lnTo>
                <a:lnTo>
                  <a:pt x="230" y="247"/>
                </a:lnTo>
                <a:lnTo>
                  <a:pt x="224" y="255"/>
                </a:lnTo>
                <a:lnTo>
                  <a:pt x="224" y="255"/>
                </a:lnTo>
                <a:lnTo>
                  <a:pt x="222" y="256"/>
                </a:lnTo>
                <a:lnTo>
                  <a:pt x="219" y="255"/>
                </a:lnTo>
                <a:lnTo>
                  <a:pt x="219" y="255"/>
                </a:lnTo>
                <a:lnTo>
                  <a:pt x="219" y="255"/>
                </a:lnTo>
                <a:lnTo>
                  <a:pt x="219" y="255"/>
                </a:lnTo>
                <a:lnTo>
                  <a:pt x="213" y="259"/>
                </a:lnTo>
                <a:lnTo>
                  <a:pt x="213" y="259"/>
                </a:lnTo>
                <a:lnTo>
                  <a:pt x="213" y="260"/>
                </a:lnTo>
                <a:lnTo>
                  <a:pt x="213" y="260"/>
                </a:lnTo>
                <a:lnTo>
                  <a:pt x="219" y="260"/>
                </a:lnTo>
                <a:lnTo>
                  <a:pt x="219" y="260"/>
                </a:lnTo>
                <a:lnTo>
                  <a:pt x="223" y="260"/>
                </a:lnTo>
                <a:lnTo>
                  <a:pt x="223" y="260"/>
                </a:lnTo>
                <a:lnTo>
                  <a:pt x="223" y="257"/>
                </a:lnTo>
                <a:lnTo>
                  <a:pt x="226" y="255"/>
                </a:lnTo>
                <a:lnTo>
                  <a:pt x="226" y="255"/>
                </a:lnTo>
                <a:lnTo>
                  <a:pt x="229" y="253"/>
                </a:lnTo>
                <a:lnTo>
                  <a:pt x="229" y="253"/>
                </a:lnTo>
                <a:lnTo>
                  <a:pt x="230" y="252"/>
                </a:lnTo>
                <a:lnTo>
                  <a:pt x="230" y="252"/>
                </a:lnTo>
                <a:lnTo>
                  <a:pt x="232" y="246"/>
                </a:lnTo>
                <a:lnTo>
                  <a:pt x="232" y="246"/>
                </a:lnTo>
                <a:close/>
                <a:moveTo>
                  <a:pt x="152" y="252"/>
                </a:moveTo>
                <a:lnTo>
                  <a:pt x="152" y="252"/>
                </a:lnTo>
                <a:lnTo>
                  <a:pt x="141" y="257"/>
                </a:lnTo>
                <a:lnTo>
                  <a:pt x="141" y="257"/>
                </a:lnTo>
                <a:lnTo>
                  <a:pt x="142" y="260"/>
                </a:lnTo>
                <a:lnTo>
                  <a:pt x="142" y="260"/>
                </a:lnTo>
                <a:lnTo>
                  <a:pt x="151" y="260"/>
                </a:lnTo>
                <a:lnTo>
                  <a:pt x="151" y="260"/>
                </a:lnTo>
                <a:lnTo>
                  <a:pt x="152" y="252"/>
                </a:lnTo>
                <a:lnTo>
                  <a:pt x="152" y="252"/>
                </a:lnTo>
                <a:close/>
                <a:moveTo>
                  <a:pt x="30" y="210"/>
                </a:moveTo>
                <a:lnTo>
                  <a:pt x="30" y="210"/>
                </a:lnTo>
                <a:lnTo>
                  <a:pt x="28" y="203"/>
                </a:lnTo>
                <a:lnTo>
                  <a:pt x="28" y="198"/>
                </a:lnTo>
                <a:lnTo>
                  <a:pt x="28" y="198"/>
                </a:lnTo>
                <a:lnTo>
                  <a:pt x="21" y="202"/>
                </a:lnTo>
                <a:lnTo>
                  <a:pt x="21" y="202"/>
                </a:lnTo>
                <a:lnTo>
                  <a:pt x="27" y="209"/>
                </a:lnTo>
                <a:lnTo>
                  <a:pt x="27" y="209"/>
                </a:lnTo>
                <a:lnTo>
                  <a:pt x="30" y="210"/>
                </a:lnTo>
                <a:lnTo>
                  <a:pt x="30" y="210"/>
                </a:lnTo>
                <a:close/>
                <a:moveTo>
                  <a:pt x="202" y="372"/>
                </a:moveTo>
                <a:lnTo>
                  <a:pt x="202" y="372"/>
                </a:lnTo>
                <a:lnTo>
                  <a:pt x="200" y="365"/>
                </a:lnTo>
                <a:lnTo>
                  <a:pt x="197" y="361"/>
                </a:lnTo>
                <a:lnTo>
                  <a:pt x="197" y="361"/>
                </a:lnTo>
                <a:lnTo>
                  <a:pt x="192" y="367"/>
                </a:lnTo>
                <a:lnTo>
                  <a:pt x="192" y="367"/>
                </a:lnTo>
                <a:lnTo>
                  <a:pt x="195" y="368"/>
                </a:lnTo>
                <a:lnTo>
                  <a:pt x="195" y="368"/>
                </a:lnTo>
                <a:lnTo>
                  <a:pt x="197" y="370"/>
                </a:lnTo>
                <a:lnTo>
                  <a:pt x="197" y="371"/>
                </a:lnTo>
                <a:lnTo>
                  <a:pt x="197" y="371"/>
                </a:lnTo>
                <a:lnTo>
                  <a:pt x="197" y="372"/>
                </a:lnTo>
                <a:lnTo>
                  <a:pt x="197" y="372"/>
                </a:lnTo>
                <a:lnTo>
                  <a:pt x="202" y="372"/>
                </a:lnTo>
                <a:lnTo>
                  <a:pt x="202" y="372"/>
                </a:lnTo>
                <a:close/>
                <a:moveTo>
                  <a:pt x="250" y="213"/>
                </a:moveTo>
                <a:lnTo>
                  <a:pt x="250" y="213"/>
                </a:lnTo>
                <a:lnTo>
                  <a:pt x="251" y="212"/>
                </a:lnTo>
                <a:lnTo>
                  <a:pt x="254" y="213"/>
                </a:lnTo>
                <a:lnTo>
                  <a:pt x="254" y="213"/>
                </a:lnTo>
                <a:lnTo>
                  <a:pt x="254" y="199"/>
                </a:lnTo>
                <a:lnTo>
                  <a:pt x="254" y="199"/>
                </a:lnTo>
                <a:lnTo>
                  <a:pt x="251" y="202"/>
                </a:lnTo>
                <a:lnTo>
                  <a:pt x="251" y="202"/>
                </a:lnTo>
                <a:lnTo>
                  <a:pt x="251" y="203"/>
                </a:lnTo>
                <a:lnTo>
                  <a:pt x="251" y="206"/>
                </a:lnTo>
                <a:lnTo>
                  <a:pt x="251" y="206"/>
                </a:lnTo>
                <a:lnTo>
                  <a:pt x="249" y="209"/>
                </a:lnTo>
                <a:lnTo>
                  <a:pt x="249" y="209"/>
                </a:lnTo>
                <a:lnTo>
                  <a:pt x="247" y="210"/>
                </a:lnTo>
                <a:lnTo>
                  <a:pt x="247" y="213"/>
                </a:lnTo>
                <a:lnTo>
                  <a:pt x="247" y="213"/>
                </a:lnTo>
                <a:lnTo>
                  <a:pt x="250" y="213"/>
                </a:lnTo>
                <a:lnTo>
                  <a:pt x="250" y="213"/>
                </a:lnTo>
                <a:close/>
                <a:moveTo>
                  <a:pt x="142" y="344"/>
                </a:moveTo>
                <a:lnTo>
                  <a:pt x="142" y="344"/>
                </a:lnTo>
                <a:lnTo>
                  <a:pt x="146" y="338"/>
                </a:lnTo>
                <a:lnTo>
                  <a:pt x="148" y="336"/>
                </a:lnTo>
                <a:lnTo>
                  <a:pt x="148" y="336"/>
                </a:lnTo>
                <a:lnTo>
                  <a:pt x="135" y="338"/>
                </a:lnTo>
                <a:lnTo>
                  <a:pt x="135" y="338"/>
                </a:lnTo>
                <a:lnTo>
                  <a:pt x="142" y="344"/>
                </a:lnTo>
                <a:lnTo>
                  <a:pt x="142" y="344"/>
                </a:lnTo>
                <a:close/>
                <a:moveTo>
                  <a:pt x="179" y="372"/>
                </a:moveTo>
                <a:lnTo>
                  <a:pt x="179" y="372"/>
                </a:lnTo>
                <a:lnTo>
                  <a:pt x="176" y="372"/>
                </a:lnTo>
                <a:lnTo>
                  <a:pt x="176" y="372"/>
                </a:lnTo>
                <a:lnTo>
                  <a:pt x="165" y="371"/>
                </a:lnTo>
                <a:lnTo>
                  <a:pt x="165" y="371"/>
                </a:lnTo>
                <a:lnTo>
                  <a:pt x="163" y="370"/>
                </a:lnTo>
                <a:lnTo>
                  <a:pt x="163" y="370"/>
                </a:lnTo>
                <a:lnTo>
                  <a:pt x="162" y="368"/>
                </a:lnTo>
                <a:lnTo>
                  <a:pt x="162" y="368"/>
                </a:lnTo>
                <a:lnTo>
                  <a:pt x="160" y="370"/>
                </a:lnTo>
                <a:lnTo>
                  <a:pt x="160" y="370"/>
                </a:lnTo>
                <a:lnTo>
                  <a:pt x="169" y="374"/>
                </a:lnTo>
                <a:lnTo>
                  <a:pt x="178" y="377"/>
                </a:lnTo>
                <a:lnTo>
                  <a:pt x="178" y="377"/>
                </a:lnTo>
                <a:lnTo>
                  <a:pt x="179" y="372"/>
                </a:lnTo>
                <a:lnTo>
                  <a:pt x="179" y="372"/>
                </a:lnTo>
                <a:close/>
                <a:moveTo>
                  <a:pt x="119" y="334"/>
                </a:moveTo>
                <a:lnTo>
                  <a:pt x="119" y="334"/>
                </a:lnTo>
                <a:lnTo>
                  <a:pt x="122" y="330"/>
                </a:lnTo>
                <a:lnTo>
                  <a:pt x="122" y="330"/>
                </a:lnTo>
                <a:lnTo>
                  <a:pt x="121" y="328"/>
                </a:lnTo>
                <a:lnTo>
                  <a:pt x="121" y="328"/>
                </a:lnTo>
                <a:lnTo>
                  <a:pt x="116" y="323"/>
                </a:lnTo>
                <a:lnTo>
                  <a:pt x="116" y="323"/>
                </a:lnTo>
                <a:lnTo>
                  <a:pt x="114" y="323"/>
                </a:lnTo>
                <a:lnTo>
                  <a:pt x="112" y="323"/>
                </a:lnTo>
                <a:lnTo>
                  <a:pt x="112" y="323"/>
                </a:lnTo>
                <a:lnTo>
                  <a:pt x="119" y="334"/>
                </a:lnTo>
                <a:lnTo>
                  <a:pt x="119" y="334"/>
                </a:lnTo>
                <a:close/>
                <a:moveTo>
                  <a:pt x="254" y="158"/>
                </a:moveTo>
                <a:lnTo>
                  <a:pt x="254" y="158"/>
                </a:lnTo>
                <a:lnTo>
                  <a:pt x="257" y="155"/>
                </a:lnTo>
                <a:lnTo>
                  <a:pt x="257" y="155"/>
                </a:lnTo>
                <a:lnTo>
                  <a:pt x="257" y="154"/>
                </a:lnTo>
                <a:lnTo>
                  <a:pt x="257" y="154"/>
                </a:lnTo>
                <a:lnTo>
                  <a:pt x="254" y="144"/>
                </a:lnTo>
                <a:lnTo>
                  <a:pt x="254" y="144"/>
                </a:lnTo>
                <a:lnTo>
                  <a:pt x="253" y="141"/>
                </a:lnTo>
                <a:lnTo>
                  <a:pt x="253" y="141"/>
                </a:lnTo>
                <a:lnTo>
                  <a:pt x="250" y="142"/>
                </a:lnTo>
                <a:lnTo>
                  <a:pt x="250" y="142"/>
                </a:lnTo>
                <a:lnTo>
                  <a:pt x="253" y="149"/>
                </a:lnTo>
                <a:lnTo>
                  <a:pt x="254" y="158"/>
                </a:lnTo>
                <a:lnTo>
                  <a:pt x="254" y="158"/>
                </a:lnTo>
                <a:close/>
                <a:moveTo>
                  <a:pt x="64" y="213"/>
                </a:moveTo>
                <a:lnTo>
                  <a:pt x="64" y="213"/>
                </a:lnTo>
                <a:lnTo>
                  <a:pt x="79" y="202"/>
                </a:lnTo>
                <a:lnTo>
                  <a:pt x="79" y="202"/>
                </a:lnTo>
                <a:lnTo>
                  <a:pt x="79" y="202"/>
                </a:lnTo>
                <a:lnTo>
                  <a:pt x="79" y="202"/>
                </a:lnTo>
                <a:lnTo>
                  <a:pt x="64" y="208"/>
                </a:lnTo>
                <a:lnTo>
                  <a:pt x="64" y="208"/>
                </a:lnTo>
                <a:lnTo>
                  <a:pt x="64" y="213"/>
                </a:lnTo>
                <a:lnTo>
                  <a:pt x="64" y="213"/>
                </a:lnTo>
                <a:close/>
                <a:moveTo>
                  <a:pt x="126" y="317"/>
                </a:moveTo>
                <a:lnTo>
                  <a:pt x="126" y="317"/>
                </a:lnTo>
                <a:lnTo>
                  <a:pt x="121" y="310"/>
                </a:lnTo>
                <a:lnTo>
                  <a:pt x="121" y="310"/>
                </a:lnTo>
                <a:lnTo>
                  <a:pt x="115" y="317"/>
                </a:lnTo>
                <a:lnTo>
                  <a:pt x="115" y="317"/>
                </a:lnTo>
                <a:lnTo>
                  <a:pt x="116" y="318"/>
                </a:lnTo>
                <a:lnTo>
                  <a:pt x="116" y="318"/>
                </a:lnTo>
                <a:lnTo>
                  <a:pt x="126" y="317"/>
                </a:lnTo>
                <a:lnTo>
                  <a:pt x="126" y="317"/>
                </a:lnTo>
                <a:close/>
                <a:moveTo>
                  <a:pt x="290" y="351"/>
                </a:moveTo>
                <a:lnTo>
                  <a:pt x="290" y="351"/>
                </a:lnTo>
                <a:lnTo>
                  <a:pt x="295" y="348"/>
                </a:lnTo>
                <a:lnTo>
                  <a:pt x="298" y="344"/>
                </a:lnTo>
                <a:lnTo>
                  <a:pt x="298" y="344"/>
                </a:lnTo>
                <a:lnTo>
                  <a:pt x="294" y="343"/>
                </a:lnTo>
                <a:lnTo>
                  <a:pt x="294" y="343"/>
                </a:lnTo>
                <a:lnTo>
                  <a:pt x="293" y="343"/>
                </a:lnTo>
                <a:lnTo>
                  <a:pt x="291" y="344"/>
                </a:lnTo>
                <a:lnTo>
                  <a:pt x="291" y="344"/>
                </a:lnTo>
                <a:lnTo>
                  <a:pt x="290" y="351"/>
                </a:lnTo>
                <a:lnTo>
                  <a:pt x="290" y="351"/>
                </a:lnTo>
                <a:close/>
                <a:moveTo>
                  <a:pt x="37" y="270"/>
                </a:moveTo>
                <a:lnTo>
                  <a:pt x="37" y="270"/>
                </a:lnTo>
                <a:lnTo>
                  <a:pt x="40" y="272"/>
                </a:lnTo>
                <a:lnTo>
                  <a:pt x="43" y="273"/>
                </a:lnTo>
                <a:lnTo>
                  <a:pt x="43" y="273"/>
                </a:lnTo>
                <a:lnTo>
                  <a:pt x="45" y="273"/>
                </a:lnTo>
                <a:lnTo>
                  <a:pt x="45" y="273"/>
                </a:lnTo>
                <a:lnTo>
                  <a:pt x="44" y="263"/>
                </a:lnTo>
                <a:lnTo>
                  <a:pt x="44" y="263"/>
                </a:lnTo>
                <a:lnTo>
                  <a:pt x="37" y="269"/>
                </a:lnTo>
                <a:lnTo>
                  <a:pt x="37" y="269"/>
                </a:lnTo>
                <a:lnTo>
                  <a:pt x="37" y="270"/>
                </a:lnTo>
                <a:lnTo>
                  <a:pt x="37" y="270"/>
                </a:lnTo>
                <a:close/>
                <a:moveTo>
                  <a:pt x="131" y="321"/>
                </a:moveTo>
                <a:lnTo>
                  <a:pt x="131" y="321"/>
                </a:lnTo>
                <a:lnTo>
                  <a:pt x="129" y="320"/>
                </a:lnTo>
                <a:lnTo>
                  <a:pt x="128" y="320"/>
                </a:lnTo>
                <a:lnTo>
                  <a:pt x="128" y="320"/>
                </a:lnTo>
                <a:lnTo>
                  <a:pt x="125" y="320"/>
                </a:lnTo>
                <a:lnTo>
                  <a:pt x="125" y="320"/>
                </a:lnTo>
                <a:lnTo>
                  <a:pt x="119" y="321"/>
                </a:lnTo>
                <a:lnTo>
                  <a:pt x="119" y="321"/>
                </a:lnTo>
                <a:lnTo>
                  <a:pt x="125" y="327"/>
                </a:lnTo>
                <a:lnTo>
                  <a:pt x="125" y="327"/>
                </a:lnTo>
                <a:lnTo>
                  <a:pt x="131" y="321"/>
                </a:lnTo>
                <a:lnTo>
                  <a:pt x="131" y="321"/>
                </a:lnTo>
                <a:close/>
                <a:moveTo>
                  <a:pt x="70" y="223"/>
                </a:moveTo>
                <a:lnTo>
                  <a:pt x="70" y="223"/>
                </a:lnTo>
                <a:lnTo>
                  <a:pt x="72" y="220"/>
                </a:lnTo>
                <a:lnTo>
                  <a:pt x="72" y="220"/>
                </a:lnTo>
                <a:lnTo>
                  <a:pt x="72" y="220"/>
                </a:lnTo>
                <a:lnTo>
                  <a:pt x="72" y="220"/>
                </a:lnTo>
                <a:lnTo>
                  <a:pt x="75" y="219"/>
                </a:lnTo>
                <a:lnTo>
                  <a:pt x="75" y="219"/>
                </a:lnTo>
                <a:lnTo>
                  <a:pt x="82" y="213"/>
                </a:lnTo>
                <a:lnTo>
                  <a:pt x="82" y="213"/>
                </a:lnTo>
                <a:lnTo>
                  <a:pt x="84" y="212"/>
                </a:lnTo>
                <a:lnTo>
                  <a:pt x="84" y="212"/>
                </a:lnTo>
                <a:lnTo>
                  <a:pt x="84" y="212"/>
                </a:lnTo>
                <a:lnTo>
                  <a:pt x="84" y="212"/>
                </a:lnTo>
                <a:lnTo>
                  <a:pt x="67" y="219"/>
                </a:lnTo>
                <a:lnTo>
                  <a:pt x="67" y="219"/>
                </a:lnTo>
                <a:lnTo>
                  <a:pt x="70" y="223"/>
                </a:lnTo>
                <a:lnTo>
                  <a:pt x="70" y="223"/>
                </a:lnTo>
                <a:close/>
                <a:moveTo>
                  <a:pt x="220" y="365"/>
                </a:moveTo>
                <a:lnTo>
                  <a:pt x="220" y="365"/>
                </a:lnTo>
                <a:lnTo>
                  <a:pt x="217" y="370"/>
                </a:lnTo>
                <a:lnTo>
                  <a:pt x="214" y="374"/>
                </a:lnTo>
                <a:lnTo>
                  <a:pt x="214" y="374"/>
                </a:lnTo>
                <a:lnTo>
                  <a:pt x="224" y="374"/>
                </a:lnTo>
                <a:lnTo>
                  <a:pt x="224" y="374"/>
                </a:lnTo>
                <a:lnTo>
                  <a:pt x="223" y="370"/>
                </a:lnTo>
                <a:lnTo>
                  <a:pt x="220" y="365"/>
                </a:lnTo>
                <a:lnTo>
                  <a:pt x="220" y="365"/>
                </a:lnTo>
                <a:close/>
                <a:moveTo>
                  <a:pt x="136" y="141"/>
                </a:moveTo>
                <a:lnTo>
                  <a:pt x="136" y="141"/>
                </a:lnTo>
                <a:lnTo>
                  <a:pt x="124" y="151"/>
                </a:lnTo>
                <a:lnTo>
                  <a:pt x="124" y="151"/>
                </a:lnTo>
                <a:lnTo>
                  <a:pt x="125" y="151"/>
                </a:lnTo>
                <a:lnTo>
                  <a:pt x="125" y="151"/>
                </a:lnTo>
                <a:lnTo>
                  <a:pt x="139" y="145"/>
                </a:lnTo>
                <a:lnTo>
                  <a:pt x="139" y="145"/>
                </a:lnTo>
                <a:lnTo>
                  <a:pt x="136" y="141"/>
                </a:lnTo>
                <a:lnTo>
                  <a:pt x="136" y="141"/>
                </a:lnTo>
                <a:close/>
                <a:moveTo>
                  <a:pt x="24" y="218"/>
                </a:moveTo>
                <a:lnTo>
                  <a:pt x="24" y="218"/>
                </a:lnTo>
                <a:lnTo>
                  <a:pt x="23" y="218"/>
                </a:lnTo>
                <a:lnTo>
                  <a:pt x="23" y="218"/>
                </a:lnTo>
                <a:lnTo>
                  <a:pt x="18" y="222"/>
                </a:lnTo>
                <a:lnTo>
                  <a:pt x="18" y="222"/>
                </a:lnTo>
                <a:lnTo>
                  <a:pt x="17" y="222"/>
                </a:lnTo>
                <a:lnTo>
                  <a:pt x="17" y="222"/>
                </a:lnTo>
                <a:lnTo>
                  <a:pt x="18" y="225"/>
                </a:lnTo>
                <a:lnTo>
                  <a:pt x="18" y="225"/>
                </a:lnTo>
                <a:lnTo>
                  <a:pt x="25" y="223"/>
                </a:lnTo>
                <a:lnTo>
                  <a:pt x="25" y="223"/>
                </a:lnTo>
                <a:lnTo>
                  <a:pt x="25" y="219"/>
                </a:lnTo>
                <a:lnTo>
                  <a:pt x="25" y="219"/>
                </a:lnTo>
                <a:lnTo>
                  <a:pt x="24" y="218"/>
                </a:lnTo>
                <a:lnTo>
                  <a:pt x="24" y="218"/>
                </a:lnTo>
                <a:close/>
                <a:moveTo>
                  <a:pt x="135" y="83"/>
                </a:moveTo>
                <a:lnTo>
                  <a:pt x="135" y="83"/>
                </a:lnTo>
                <a:lnTo>
                  <a:pt x="135" y="83"/>
                </a:lnTo>
                <a:lnTo>
                  <a:pt x="135" y="83"/>
                </a:lnTo>
                <a:lnTo>
                  <a:pt x="138" y="83"/>
                </a:lnTo>
                <a:lnTo>
                  <a:pt x="138" y="83"/>
                </a:lnTo>
                <a:lnTo>
                  <a:pt x="141" y="83"/>
                </a:lnTo>
                <a:lnTo>
                  <a:pt x="141" y="84"/>
                </a:lnTo>
                <a:lnTo>
                  <a:pt x="141" y="84"/>
                </a:lnTo>
                <a:lnTo>
                  <a:pt x="141" y="87"/>
                </a:lnTo>
                <a:lnTo>
                  <a:pt x="141" y="87"/>
                </a:lnTo>
                <a:lnTo>
                  <a:pt x="139" y="88"/>
                </a:lnTo>
                <a:lnTo>
                  <a:pt x="139" y="88"/>
                </a:lnTo>
                <a:lnTo>
                  <a:pt x="139" y="90"/>
                </a:lnTo>
                <a:lnTo>
                  <a:pt x="139" y="90"/>
                </a:lnTo>
                <a:lnTo>
                  <a:pt x="145" y="87"/>
                </a:lnTo>
                <a:lnTo>
                  <a:pt x="145" y="87"/>
                </a:lnTo>
                <a:lnTo>
                  <a:pt x="142" y="81"/>
                </a:lnTo>
                <a:lnTo>
                  <a:pt x="139" y="77"/>
                </a:lnTo>
                <a:lnTo>
                  <a:pt x="139" y="77"/>
                </a:lnTo>
                <a:lnTo>
                  <a:pt x="136" y="80"/>
                </a:lnTo>
                <a:lnTo>
                  <a:pt x="135" y="83"/>
                </a:lnTo>
                <a:lnTo>
                  <a:pt x="135" y="83"/>
                </a:lnTo>
                <a:close/>
                <a:moveTo>
                  <a:pt x="223" y="87"/>
                </a:moveTo>
                <a:lnTo>
                  <a:pt x="223" y="87"/>
                </a:lnTo>
                <a:lnTo>
                  <a:pt x="224" y="88"/>
                </a:lnTo>
                <a:lnTo>
                  <a:pt x="224" y="88"/>
                </a:lnTo>
                <a:lnTo>
                  <a:pt x="227" y="93"/>
                </a:lnTo>
                <a:lnTo>
                  <a:pt x="227" y="93"/>
                </a:lnTo>
                <a:lnTo>
                  <a:pt x="232" y="95"/>
                </a:lnTo>
                <a:lnTo>
                  <a:pt x="237" y="97"/>
                </a:lnTo>
                <a:lnTo>
                  <a:pt x="237" y="97"/>
                </a:lnTo>
                <a:lnTo>
                  <a:pt x="232" y="91"/>
                </a:lnTo>
                <a:lnTo>
                  <a:pt x="223" y="85"/>
                </a:lnTo>
                <a:lnTo>
                  <a:pt x="223" y="85"/>
                </a:lnTo>
                <a:lnTo>
                  <a:pt x="223" y="87"/>
                </a:lnTo>
                <a:lnTo>
                  <a:pt x="223" y="87"/>
                </a:lnTo>
                <a:close/>
                <a:moveTo>
                  <a:pt x="18" y="203"/>
                </a:moveTo>
                <a:lnTo>
                  <a:pt x="18" y="203"/>
                </a:lnTo>
                <a:lnTo>
                  <a:pt x="16" y="206"/>
                </a:lnTo>
                <a:lnTo>
                  <a:pt x="16" y="206"/>
                </a:lnTo>
                <a:lnTo>
                  <a:pt x="16" y="212"/>
                </a:lnTo>
                <a:lnTo>
                  <a:pt x="16" y="212"/>
                </a:lnTo>
                <a:lnTo>
                  <a:pt x="24" y="210"/>
                </a:lnTo>
                <a:lnTo>
                  <a:pt x="24" y="210"/>
                </a:lnTo>
                <a:lnTo>
                  <a:pt x="18" y="203"/>
                </a:lnTo>
                <a:lnTo>
                  <a:pt x="18" y="203"/>
                </a:lnTo>
                <a:close/>
                <a:moveTo>
                  <a:pt x="344" y="276"/>
                </a:moveTo>
                <a:lnTo>
                  <a:pt x="344" y="276"/>
                </a:lnTo>
                <a:lnTo>
                  <a:pt x="340" y="277"/>
                </a:lnTo>
                <a:lnTo>
                  <a:pt x="340" y="277"/>
                </a:lnTo>
                <a:lnTo>
                  <a:pt x="340" y="279"/>
                </a:lnTo>
                <a:lnTo>
                  <a:pt x="340" y="279"/>
                </a:lnTo>
                <a:lnTo>
                  <a:pt x="338" y="283"/>
                </a:lnTo>
                <a:lnTo>
                  <a:pt x="340" y="286"/>
                </a:lnTo>
                <a:lnTo>
                  <a:pt x="340" y="286"/>
                </a:lnTo>
                <a:lnTo>
                  <a:pt x="342" y="289"/>
                </a:lnTo>
                <a:lnTo>
                  <a:pt x="342" y="289"/>
                </a:lnTo>
                <a:lnTo>
                  <a:pt x="344" y="276"/>
                </a:lnTo>
                <a:lnTo>
                  <a:pt x="344" y="276"/>
                </a:lnTo>
                <a:close/>
                <a:moveTo>
                  <a:pt x="10" y="175"/>
                </a:moveTo>
                <a:lnTo>
                  <a:pt x="10" y="175"/>
                </a:lnTo>
                <a:lnTo>
                  <a:pt x="13" y="174"/>
                </a:lnTo>
                <a:lnTo>
                  <a:pt x="13" y="174"/>
                </a:lnTo>
                <a:lnTo>
                  <a:pt x="13" y="174"/>
                </a:lnTo>
                <a:lnTo>
                  <a:pt x="16" y="165"/>
                </a:lnTo>
                <a:lnTo>
                  <a:pt x="16" y="165"/>
                </a:lnTo>
                <a:lnTo>
                  <a:pt x="14" y="162"/>
                </a:lnTo>
                <a:lnTo>
                  <a:pt x="16" y="161"/>
                </a:lnTo>
                <a:lnTo>
                  <a:pt x="16" y="161"/>
                </a:lnTo>
                <a:lnTo>
                  <a:pt x="17" y="159"/>
                </a:lnTo>
                <a:lnTo>
                  <a:pt x="17" y="159"/>
                </a:lnTo>
                <a:lnTo>
                  <a:pt x="18" y="156"/>
                </a:lnTo>
                <a:lnTo>
                  <a:pt x="18" y="156"/>
                </a:lnTo>
                <a:lnTo>
                  <a:pt x="17" y="155"/>
                </a:lnTo>
                <a:lnTo>
                  <a:pt x="17" y="155"/>
                </a:lnTo>
                <a:lnTo>
                  <a:pt x="16" y="155"/>
                </a:lnTo>
                <a:lnTo>
                  <a:pt x="16" y="155"/>
                </a:lnTo>
                <a:lnTo>
                  <a:pt x="13" y="165"/>
                </a:lnTo>
                <a:lnTo>
                  <a:pt x="10" y="175"/>
                </a:lnTo>
                <a:lnTo>
                  <a:pt x="10" y="175"/>
                </a:lnTo>
                <a:close/>
                <a:moveTo>
                  <a:pt x="200" y="152"/>
                </a:moveTo>
                <a:lnTo>
                  <a:pt x="200" y="152"/>
                </a:lnTo>
                <a:lnTo>
                  <a:pt x="206" y="151"/>
                </a:lnTo>
                <a:lnTo>
                  <a:pt x="209" y="148"/>
                </a:lnTo>
                <a:lnTo>
                  <a:pt x="209" y="148"/>
                </a:lnTo>
                <a:lnTo>
                  <a:pt x="205" y="142"/>
                </a:lnTo>
                <a:lnTo>
                  <a:pt x="205" y="142"/>
                </a:lnTo>
                <a:lnTo>
                  <a:pt x="203" y="147"/>
                </a:lnTo>
                <a:lnTo>
                  <a:pt x="200" y="152"/>
                </a:lnTo>
                <a:lnTo>
                  <a:pt x="200" y="152"/>
                </a:lnTo>
                <a:close/>
                <a:moveTo>
                  <a:pt x="192" y="181"/>
                </a:moveTo>
                <a:lnTo>
                  <a:pt x="192" y="181"/>
                </a:lnTo>
                <a:lnTo>
                  <a:pt x="196" y="176"/>
                </a:lnTo>
                <a:lnTo>
                  <a:pt x="196" y="176"/>
                </a:lnTo>
                <a:lnTo>
                  <a:pt x="197" y="175"/>
                </a:lnTo>
                <a:lnTo>
                  <a:pt x="197" y="175"/>
                </a:lnTo>
                <a:lnTo>
                  <a:pt x="197" y="164"/>
                </a:lnTo>
                <a:lnTo>
                  <a:pt x="197" y="164"/>
                </a:lnTo>
                <a:lnTo>
                  <a:pt x="197" y="164"/>
                </a:lnTo>
                <a:lnTo>
                  <a:pt x="197" y="164"/>
                </a:lnTo>
                <a:lnTo>
                  <a:pt x="192" y="181"/>
                </a:lnTo>
                <a:lnTo>
                  <a:pt x="192" y="181"/>
                </a:lnTo>
                <a:close/>
                <a:moveTo>
                  <a:pt x="34" y="253"/>
                </a:moveTo>
                <a:lnTo>
                  <a:pt x="34" y="253"/>
                </a:lnTo>
                <a:lnTo>
                  <a:pt x="28" y="257"/>
                </a:lnTo>
                <a:lnTo>
                  <a:pt x="28" y="257"/>
                </a:lnTo>
                <a:lnTo>
                  <a:pt x="30" y="260"/>
                </a:lnTo>
                <a:lnTo>
                  <a:pt x="30" y="260"/>
                </a:lnTo>
                <a:lnTo>
                  <a:pt x="38" y="259"/>
                </a:lnTo>
                <a:lnTo>
                  <a:pt x="38" y="259"/>
                </a:lnTo>
                <a:lnTo>
                  <a:pt x="37" y="255"/>
                </a:lnTo>
                <a:lnTo>
                  <a:pt x="34" y="253"/>
                </a:lnTo>
                <a:lnTo>
                  <a:pt x="34" y="253"/>
                </a:lnTo>
                <a:close/>
                <a:moveTo>
                  <a:pt x="94" y="95"/>
                </a:moveTo>
                <a:lnTo>
                  <a:pt x="94" y="95"/>
                </a:lnTo>
                <a:lnTo>
                  <a:pt x="102" y="91"/>
                </a:lnTo>
                <a:lnTo>
                  <a:pt x="102" y="91"/>
                </a:lnTo>
                <a:lnTo>
                  <a:pt x="101" y="91"/>
                </a:lnTo>
                <a:lnTo>
                  <a:pt x="101" y="91"/>
                </a:lnTo>
                <a:lnTo>
                  <a:pt x="98" y="90"/>
                </a:lnTo>
                <a:lnTo>
                  <a:pt x="98" y="90"/>
                </a:lnTo>
                <a:lnTo>
                  <a:pt x="97" y="88"/>
                </a:lnTo>
                <a:lnTo>
                  <a:pt x="98" y="87"/>
                </a:lnTo>
                <a:lnTo>
                  <a:pt x="98" y="87"/>
                </a:lnTo>
                <a:lnTo>
                  <a:pt x="102" y="84"/>
                </a:lnTo>
                <a:lnTo>
                  <a:pt x="102" y="84"/>
                </a:lnTo>
                <a:lnTo>
                  <a:pt x="105" y="83"/>
                </a:lnTo>
                <a:lnTo>
                  <a:pt x="105" y="83"/>
                </a:lnTo>
                <a:lnTo>
                  <a:pt x="104" y="81"/>
                </a:lnTo>
                <a:lnTo>
                  <a:pt x="104" y="81"/>
                </a:lnTo>
                <a:lnTo>
                  <a:pt x="102" y="80"/>
                </a:lnTo>
                <a:lnTo>
                  <a:pt x="102" y="80"/>
                </a:lnTo>
                <a:lnTo>
                  <a:pt x="99" y="83"/>
                </a:lnTo>
                <a:lnTo>
                  <a:pt x="97" y="87"/>
                </a:lnTo>
                <a:lnTo>
                  <a:pt x="94" y="95"/>
                </a:lnTo>
                <a:lnTo>
                  <a:pt x="94" y="95"/>
                </a:lnTo>
                <a:close/>
                <a:moveTo>
                  <a:pt x="264" y="360"/>
                </a:moveTo>
                <a:lnTo>
                  <a:pt x="264" y="360"/>
                </a:lnTo>
                <a:lnTo>
                  <a:pt x="266" y="361"/>
                </a:lnTo>
                <a:lnTo>
                  <a:pt x="266" y="361"/>
                </a:lnTo>
                <a:lnTo>
                  <a:pt x="267" y="360"/>
                </a:lnTo>
                <a:lnTo>
                  <a:pt x="267" y="360"/>
                </a:lnTo>
                <a:lnTo>
                  <a:pt x="270" y="358"/>
                </a:lnTo>
                <a:lnTo>
                  <a:pt x="270" y="358"/>
                </a:lnTo>
                <a:lnTo>
                  <a:pt x="273" y="358"/>
                </a:lnTo>
                <a:lnTo>
                  <a:pt x="274" y="360"/>
                </a:lnTo>
                <a:lnTo>
                  <a:pt x="274" y="360"/>
                </a:lnTo>
                <a:lnTo>
                  <a:pt x="276" y="361"/>
                </a:lnTo>
                <a:lnTo>
                  <a:pt x="276" y="361"/>
                </a:lnTo>
                <a:lnTo>
                  <a:pt x="277" y="360"/>
                </a:lnTo>
                <a:lnTo>
                  <a:pt x="277" y="360"/>
                </a:lnTo>
                <a:lnTo>
                  <a:pt x="271" y="355"/>
                </a:lnTo>
                <a:lnTo>
                  <a:pt x="271" y="355"/>
                </a:lnTo>
                <a:lnTo>
                  <a:pt x="270" y="354"/>
                </a:lnTo>
                <a:lnTo>
                  <a:pt x="270" y="354"/>
                </a:lnTo>
                <a:lnTo>
                  <a:pt x="268" y="353"/>
                </a:lnTo>
                <a:lnTo>
                  <a:pt x="267" y="354"/>
                </a:lnTo>
                <a:lnTo>
                  <a:pt x="267" y="354"/>
                </a:lnTo>
                <a:lnTo>
                  <a:pt x="264" y="360"/>
                </a:lnTo>
                <a:lnTo>
                  <a:pt x="264" y="360"/>
                </a:lnTo>
                <a:close/>
                <a:moveTo>
                  <a:pt x="179" y="355"/>
                </a:moveTo>
                <a:lnTo>
                  <a:pt x="179" y="355"/>
                </a:lnTo>
                <a:lnTo>
                  <a:pt x="175" y="358"/>
                </a:lnTo>
                <a:lnTo>
                  <a:pt x="172" y="361"/>
                </a:lnTo>
                <a:lnTo>
                  <a:pt x="172" y="361"/>
                </a:lnTo>
                <a:lnTo>
                  <a:pt x="179" y="364"/>
                </a:lnTo>
                <a:lnTo>
                  <a:pt x="179" y="364"/>
                </a:lnTo>
                <a:lnTo>
                  <a:pt x="180" y="360"/>
                </a:lnTo>
                <a:lnTo>
                  <a:pt x="179" y="355"/>
                </a:lnTo>
                <a:lnTo>
                  <a:pt x="179" y="355"/>
                </a:lnTo>
                <a:close/>
                <a:moveTo>
                  <a:pt x="210" y="87"/>
                </a:moveTo>
                <a:lnTo>
                  <a:pt x="210" y="87"/>
                </a:lnTo>
                <a:lnTo>
                  <a:pt x="216" y="85"/>
                </a:lnTo>
                <a:lnTo>
                  <a:pt x="222" y="84"/>
                </a:lnTo>
                <a:lnTo>
                  <a:pt x="222" y="84"/>
                </a:lnTo>
                <a:lnTo>
                  <a:pt x="214" y="80"/>
                </a:lnTo>
                <a:lnTo>
                  <a:pt x="214" y="80"/>
                </a:lnTo>
                <a:lnTo>
                  <a:pt x="210" y="87"/>
                </a:lnTo>
                <a:lnTo>
                  <a:pt x="210" y="87"/>
                </a:lnTo>
                <a:close/>
                <a:moveTo>
                  <a:pt x="210" y="202"/>
                </a:moveTo>
                <a:lnTo>
                  <a:pt x="210" y="202"/>
                </a:lnTo>
                <a:lnTo>
                  <a:pt x="213" y="201"/>
                </a:lnTo>
                <a:lnTo>
                  <a:pt x="214" y="198"/>
                </a:lnTo>
                <a:lnTo>
                  <a:pt x="214" y="198"/>
                </a:lnTo>
                <a:lnTo>
                  <a:pt x="214" y="191"/>
                </a:lnTo>
                <a:lnTo>
                  <a:pt x="214" y="191"/>
                </a:lnTo>
                <a:lnTo>
                  <a:pt x="214" y="189"/>
                </a:lnTo>
                <a:lnTo>
                  <a:pt x="214" y="189"/>
                </a:lnTo>
                <a:lnTo>
                  <a:pt x="212" y="193"/>
                </a:lnTo>
                <a:lnTo>
                  <a:pt x="212" y="193"/>
                </a:lnTo>
                <a:lnTo>
                  <a:pt x="210" y="195"/>
                </a:lnTo>
                <a:lnTo>
                  <a:pt x="210" y="195"/>
                </a:lnTo>
                <a:lnTo>
                  <a:pt x="210" y="202"/>
                </a:lnTo>
                <a:lnTo>
                  <a:pt x="210" y="202"/>
                </a:lnTo>
                <a:close/>
                <a:moveTo>
                  <a:pt x="220" y="121"/>
                </a:moveTo>
                <a:lnTo>
                  <a:pt x="220" y="121"/>
                </a:lnTo>
                <a:lnTo>
                  <a:pt x="230" y="117"/>
                </a:lnTo>
                <a:lnTo>
                  <a:pt x="230" y="117"/>
                </a:lnTo>
                <a:lnTo>
                  <a:pt x="230" y="112"/>
                </a:lnTo>
                <a:lnTo>
                  <a:pt x="230" y="112"/>
                </a:lnTo>
                <a:lnTo>
                  <a:pt x="224" y="115"/>
                </a:lnTo>
                <a:lnTo>
                  <a:pt x="220" y="121"/>
                </a:lnTo>
                <a:lnTo>
                  <a:pt x="220" y="121"/>
                </a:lnTo>
                <a:close/>
                <a:moveTo>
                  <a:pt x="239" y="121"/>
                </a:moveTo>
                <a:lnTo>
                  <a:pt x="239" y="121"/>
                </a:lnTo>
                <a:lnTo>
                  <a:pt x="234" y="108"/>
                </a:lnTo>
                <a:lnTo>
                  <a:pt x="234" y="108"/>
                </a:lnTo>
                <a:lnTo>
                  <a:pt x="233" y="110"/>
                </a:lnTo>
                <a:lnTo>
                  <a:pt x="233" y="110"/>
                </a:lnTo>
                <a:lnTo>
                  <a:pt x="233" y="114"/>
                </a:lnTo>
                <a:lnTo>
                  <a:pt x="234" y="117"/>
                </a:lnTo>
                <a:lnTo>
                  <a:pt x="234" y="117"/>
                </a:lnTo>
                <a:lnTo>
                  <a:pt x="236" y="120"/>
                </a:lnTo>
                <a:lnTo>
                  <a:pt x="236" y="120"/>
                </a:lnTo>
                <a:lnTo>
                  <a:pt x="237" y="124"/>
                </a:lnTo>
                <a:lnTo>
                  <a:pt x="237" y="124"/>
                </a:lnTo>
                <a:lnTo>
                  <a:pt x="239" y="121"/>
                </a:lnTo>
                <a:lnTo>
                  <a:pt x="239" y="121"/>
                </a:lnTo>
                <a:close/>
                <a:moveTo>
                  <a:pt x="213" y="152"/>
                </a:moveTo>
                <a:lnTo>
                  <a:pt x="213" y="152"/>
                </a:lnTo>
                <a:lnTo>
                  <a:pt x="206" y="164"/>
                </a:lnTo>
                <a:lnTo>
                  <a:pt x="206" y="164"/>
                </a:lnTo>
                <a:lnTo>
                  <a:pt x="206" y="164"/>
                </a:lnTo>
                <a:lnTo>
                  <a:pt x="206" y="164"/>
                </a:lnTo>
                <a:lnTo>
                  <a:pt x="212" y="162"/>
                </a:lnTo>
                <a:lnTo>
                  <a:pt x="212" y="162"/>
                </a:lnTo>
                <a:lnTo>
                  <a:pt x="212" y="159"/>
                </a:lnTo>
                <a:lnTo>
                  <a:pt x="214" y="158"/>
                </a:lnTo>
                <a:lnTo>
                  <a:pt x="214" y="158"/>
                </a:lnTo>
                <a:lnTo>
                  <a:pt x="214" y="155"/>
                </a:lnTo>
                <a:lnTo>
                  <a:pt x="213" y="152"/>
                </a:lnTo>
                <a:lnTo>
                  <a:pt x="213" y="152"/>
                </a:lnTo>
                <a:close/>
                <a:moveTo>
                  <a:pt x="68" y="215"/>
                </a:moveTo>
                <a:lnTo>
                  <a:pt x="68" y="215"/>
                </a:lnTo>
                <a:lnTo>
                  <a:pt x="68" y="215"/>
                </a:lnTo>
                <a:lnTo>
                  <a:pt x="68" y="215"/>
                </a:lnTo>
                <a:lnTo>
                  <a:pt x="84" y="208"/>
                </a:lnTo>
                <a:lnTo>
                  <a:pt x="84" y="208"/>
                </a:lnTo>
                <a:lnTo>
                  <a:pt x="82" y="205"/>
                </a:lnTo>
                <a:lnTo>
                  <a:pt x="82" y="205"/>
                </a:lnTo>
                <a:lnTo>
                  <a:pt x="68" y="215"/>
                </a:lnTo>
                <a:lnTo>
                  <a:pt x="68" y="215"/>
                </a:lnTo>
                <a:close/>
                <a:moveTo>
                  <a:pt x="58" y="193"/>
                </a:moveTo>
                <a:lnTo>
                  <a:pt x="58" y="193"/>
                </a:lnTo>
                <a:lnTo>
                  <a:pt x="57" y="205"/>
                </a:lnTo>
                <a:lnTo>
                  <a:pt x="57" y="205"/>
                </a:lnTo>
                <a:lnTo>
                  <a:pt x="61" y="201"/>
                </a:lnTo>
                <a:lnTo>
                  <a:pt x="61" y="201"/>
                </a:lnTo>
                <a:lnTo>
                  <a:pt x="61" y="201"/>
                </a:lnTo>
                <a:lnTo>
                  <a:pt x="61" y="201"/>
                </a:lnTo>
                <a:lnTo>
                  <a:pt x="61" y="195"/>
                </a:lnTo>
                <a:lnTo>
                  <a:pt x="61" y="195"/>
                </a:lnTo>
                <a:lnTo>
                  <a:pt x="58" y="193"/>
                </a:lnTo>
                <a:lnTo>
                  <a:pt x="58" y="193"/>
                </a:lnTo>
                <a:close/>
                <a:moveTo>
                  <a:pt x="233" y="122"/>
                </a:moveTo>
                <a:lnTo>
                  <a:pt x="233" y="122"/>
                </a:lnTo>
                <a:lnTo>
                  <a:pt x="226" y="131"/>
                </a:lnTo>
                <a:lnTo>
                  <a:pt x="226" y="131"/>
                </a:lnTo>
                <a:lnTo>
                  <a:pt x="230" y="129"/>
                </a:lnTo>
                <a:lnTo>
                  <a:pt x="236" y="127"/>
                </a:lnTo>
                <a:lnTo>
                  <a:pt x="236" y="127"/>
                </a:lnTo>
                <a:lnTo>
                  <a:pt x="233" y="122"/>
                </a:lnTo>
                <a:lnTo>
                  <a:pt x="233" y="122"/>
                </a:lnTo>
                <a:close/>
                <a:moveTo>
                  <a:pt x="209" y="291"/>
                </a:moveTo>
                <a:lnTo>
                  <a:pt x="209" y="291"/>
                </a:lnTo>
                <a:lnTo>
                  <a:pt x="217" y="280"/>
                </a:lnTo>
                <a:lnTo>
                  <a:pt x="217" y="280"/>
                </a:lnTo>
                <a:lnTo>
                  <a:pt x="217" y="277"/>
                </a:lnTo>
                <a:lnTo>
                  <a:pt x="217" y="277"/>
                </a:lnTo>
                <a:lnTo>
                  <a:pt x="214" y="282"/>
                </a:lnTo>
                <a:lnTo>
                  <a:pt x="214" y="282"/>
                </a:lnTo>
                <a:lnTo>
                  <a:pt x="213" y="283"/>
                </a:lnTo>
                <a:lnTo>
                  <a:pt x="213" y="283"/>
                </a:lnTo>
                <a:lnTo>
                  <a:pt x="209" y="284"/>
                </a:lnTo>
                <a:lnTo>
                  <a:pt x="209" y="284"/>
                </a:lnTo>
                <a:lnTo>
                  <a:pt x="209" y="284"/>
                </a:lnTo>
                <a:lnTo>
                  <a:pt x="209" y="284"/>
                </a:lnTo>
                <a:lnTo>
                  <a:pt x="210" y="287"/>
                </a:lnTo>
                <a:lnTo>
                  <a:pt x="209" y="289"/>
                </a:lnTo>
                <a:lnTo>
                  <a:pt x="209" y="289"/>
                </a:lnTo>
                <a:lnTo>
                  <a:pt x="207" y="290"/>
                </a:lnTo>
                <a:lnTo>
                  <a:pt x="209" y="291"/>
                </a:lnTo>
                <a:lnTo>
                  <a:pt x="209" y="291"/>
                </a:lnTo>
                <a:close/>
                <a:moveTo>
                  <a:pt x="175" y="382"/>
                </a:moveTo>
                <a:lnTo>
                  <a:pt x="175" y="382"/>
                </a:lnTo>
                <a:lnTo>
                  <a:pt x="189" y="387"/>
                </a:lnTo>
                <a:lnTo>
                  <a:pt x="205" y="388"/>
                </a:lnTo>
                <a:lnTo>
                  <a:pt x="205" y="388"/>
                </a:lnTo>
                <a:lnTo>
                  <a:pt x="189" y="385"/>
                </a:lnTo>
                <a:lnTo>
                  <a:pt x="175" y="382"/>
                </a:lnTo>
                <a:lnTo>
                  <a:pt x="175" y="382"/>
                </a:lnTo>
                <a:close/>
                <a:moveTo>
                  <a:pt x="244" y="198"/>
                </a:moveTo>
                <a:lnTo>
                  <a:pt x="244" y="198"/>
                </a:lnTo>
                <a:lnTo>
                  <a:pt x="243" y="198"/>
                </a:lnTo>
                <a:lnTo>
                  <a:pt x="243" y="198"/>
                </a:lnTo>
                <a:lnTo>
                  <a:pt x="233" y="206"/>
                </a:lnTo>
                <a:lnTo>
                  <a:pt x="233" y="206"/>
                </a:lnTo>
                <a:lnTo>
                  <a:pt x="232" y="209"/>
                </a:lnTo>
                <a:lnTo>
                  <a:pt x="232" y="209"/>
                </a:lnTo>
                <a:lnTo>
                  <a:pt x="243" y="202"/>
                </a:lnTo>
                <a:lnTo>
                  <a:pt x="243" y="202"/>
                </a:lnTo>
                <a:lnTo>
                  <a:pt x="244" y="202"/>
                </a:lnTo>
                <a:lnTo>
                  <a:pt x="244" y="202"/>
                </a:lnTo>
                <a:lnTo>
                  <a:pt x="244" y="198"/>
                </a:lnTo>
                <a:lnTo>
                  <a:pt x="244" y="198"/>
                </a:lnTo>
                <a:close/>
                <a:moveTo>
                  <a:pt x="243" y="347"/>
                </a:moveTo>
                <a:lnTo>
                  <a:pt x="243" y="347"/>
                </a:lnTo>
                <a:lnTo>
                  <a:pt x="237" y="348"/>
                </a:lnTo>
                <a:lnTo>
                  <a:pt x="237" y="348"/>
                </a:lnTo>
                <a:lnTo>
                  <a:pt x="220" y="350"/>
                </a:lnTo>
                <a:lnTo>
                  <a:pt x="220" y="350"/>
                </a:lnTo>
                <a:lnTo>
                  <a:pt x="203" y="348"/>
                </a:lnTo>
                <a:lnTo>
                  <a:pt x="203" y="348"/>
                </a:lnTo>
                <a:lnTo>
                  <a:pt x="197" y="347"/>
                </a:lnTo>
                <a:lnTo>
                  <a:pt x="197" y="347"/>
                </a:lnTo>
                <a:lnTo>
                  <a:pt x="197" y="347"/>
                </a:lnTo>
                <a:lnTo>
                  <a:pt x="197" y="347"/>
                </a:lnTo>
                <a:lnTo>
                  <a:pt x="209" y="350"/>
                </a:lnTo>
                <a:lnTo>
                  <a:pt x="220" y="350"/>
                </a:lnTo>
                <a:lnTo>
                  <a:pt x="232" y="350"/>
                </a:lnTo>
                <a:lnTo>
                  <a:pt x="243" y="347"/>
                </a:lnTo>
                <a:lnTo>
                  <a:pt x="243" y="347"/>
                </a:lnTo>
                <a:close/>
                <a:moveTo>
                  <a:pt x="290" y="357"/>
                </a:moveTo>
                <a:lnTo>
                  <a:pt x="290" y="357"/>
                </a:lnTo>
                <a:lnTo>
                  <a:pt x="294" y="355"/>
                </a:lnTo>
                <a:lnTo>
                  <a:pt x="298" y="353"/>
                </a:lnTo>
                <a:lnTo>
                  <a:pt x="303" y="350"/>
                </a:lnTo>
                <a:lnTo>
                  <a:pt x="304" y="347"/>
                </a:lnTo>
                <a:lnTo>
                  <a:pt x="304" y="347"/>
                </a:lnTo>
                <a:lnTo>
                  <a:pt x="303" y="345"/>
                </a:lnTo>
                <a:lnTo>
                  <a:pt x="301" y="347"/>
                </a:lnTo>
                <a:lnTo>
                  <a:pt x="301" y="347"/>
                </a:lnTo>
                <a:lnTo>
                  <a:pt x="291" y="357"/>
                </a:lnTo>
                <a:lnTo>
                  <a:pt x="291" y="357"/>
                </a:lnTo>
                <a:lnTo>
                  <a:pt x="290" y="357"/>
                </a:lnTo>
                <a:lnTo>
                  <a:pt x="290" y="357"/>
                </a:lnTo>
                <a:close/>
                <a:moveTo>
                  <a:pt x="222" y="280"/>
                </a:moveTo>
                <a:lnTo>
                  <a:pt x="222" y="280"/>
                </a:lnTo>
                <a:lnTo>
                  <a:pt x="222" y="282"/>
                </a:lnTo>
                <a:lnTo>
                  <a:pt x="222" y="282"/>
                </a:lnTo>
                <a:lnTo>
                  <a:pt x="222" y="282"/>
                </a:lnTo>
                <a:lnTo>
                  <a:pt x="223" y="283"/>
                </a:lnTo>
                <a:lnTo>
                  <a:pt x="223" y="283"/>
                </a:lnTo>
                <a:lnTo>
                  <a:pt x="224" y="287"/>
                </a:lnTo>
                <a:lnTo>
                  <a:pt x="224" y="287"/>
                </a:lnTo>
                <a:lnTo>
                  <a:pt x="226" y="287"/>
                </a:lnTo>
                <a:lnTo>
                  <a:pt x="226" y="287"/>
                </a:lnTo>
                <a:lnTo>
                  <a:pt x="226" y="286"/>
                </a:lnTo>
                <a:lnTo>
                  <a:pt x="226" y="286"/>
                </a:lnTo>
                <a:lnTo>
                  <a:pt x="226" y="283"/>
                </a:lnTo>
                <a:lnTo>
                  <a:pt x="229" y="283"/>
                </a:lnTo>
                <a:lnTo>
                  <a:pt x="229" y="283"/>
                </a:lnTo>
                <a:lnTo>
                  <a:pt x="229" y="282"/>
                </a:lnTo>
                <a:lnTo>
                  <a:pt x="229" y="282"/>
                </a:lnTo>
                <a:lnTo>
                  <a:pt x="229" y="279"/>
                </a:lnTo>
                <a:lnTo>
                  <a:pt x="229" y="279"/>
                </a:lnTo>
                <a:lnTo>
                  <a:pt x="222" y="280"/>
                </a:lnTo>
                <a:lnTo>
                  <a:pt x="222" y="280"/>
                </a:lnTo>
                <a:close/>
                <a:moveTo>
                  <a:pt x="37" y="112"/>
                </a:moveTo>
                <a:lnTo>
                  <a:pt x="37" y="112"/>
                </a:lnTo>
                <a:lnTo>
                  <a:pt x="50" y="111"/>
                </a:lnTo>
                <a:lnTo>
                  <a:pt x="50" y="111"/>
                </a:lnTo>
                <a:lnTo>
                  <a:pt x="41" y="107"/>
                </a:lnTo>
                <a:lnTo>
                  <a:pt x="41" y="107"/>
                </a:lnTo>
                <a:lnTo>
                  <a:pt x="37" y="112"/>
                </a:lnTo>
                <a:lnTo>
                  <a:pt x="37" y="112"/>
                </a:lnTo>
                <a:close/>
                <a:moveTo>
                  <a:pt x="11" y="196"/>
                </a:moveTo>
                <a:lnTo>
                  <a:pt x="11" y="196"/>
                </a:lnTo>
                <a:lnTo>
                  <a:pt x="10" y="206"/>
                </a:lnTo>
                <a:lnTo>
                  <a:pt x="10" y="206"/>
                </a:lnTo>
                <a:lnTo>
                  <a:pt x="17" y="201"/>
                </a:lnTo>
                <a:lnTo>
                  <a:pt x="17" y="201"/>
                </a:lnTo>
                <a:lnTo>
                  <a:pt x="14" y="196"/>
                </a:lnTo>
                <a:lnTo>
                  <a:pt x="14" y="196"/>
                </a:lnTo>
                <a:lnTo>
                  <a:pt x="11" y="196"/>
                </a:lnTo>
                <a:lnTo>
                  <a:pt x="11" y="196"/>
                </a:lnTo>
                <a:close/>
                <a:moveTo>
                  <a:pt x="94" y="236"/>
                </a:moveTo>
                <a:lnTo>
                  <a:pt x="94" y="236"/>
                </a:lnTo>
                <a:lnTo>
                  <a:pt x="88" y="240"/>
                </a:lnTo>
                <a:lnTo>
                  <a:pt x="88" y="240"/>
                </a:lnTo>
                <a:lnTo>
                  <a:pt x="91" y="245"/>
                </a:lnTo>
                <a:lnTo>
                  <a:pt x="91" y="245"/>
                </a:lnTo>
                <a:lnTo>
                  <a:pt x="94" y="242"/>
                </a:lnTo>
                <a:lnTo>
                  <a:pt x="94" y="242"/>
                </a:lnTo>
                <a:lnTo>
                  <a:pt x="94" y="236"/>
                </a:lnTo>
                <a:lnTo>
                  <a:pt x="94" y="236"/>
                </a:lnTo>
                <a:close/>
                <a:moveTo>
                  <a:pt x="314" y="341"/>
                </a:moveTo>
                <a:lnTo>
                  <a:pt x="314" y="341"/>
                </a:lnTo>
                <a:lnTo>
                  <a:pt x="321" y="333"/>
                </a:lnTo>
                <a:lnTo>
                  <a:pt x="325" y="326"/>
                </a:lnTo>
                <a:lnTo>
                  <a:pt x="325" y="326"/>
                </a:lnTo>
                <a:lnTo>
                  <a:pt x="322" y="324"/>
                </a:lnTo>
                <a:lnTo>
                  <a:pt x="322" y="324"/>
                </a:lnTo>
                <a:lnTo>
                  <a:pt x="314" y="341"/>
                </a:lnTo>
                <a:lnTo>
                  <a:pt x="314" y="341"/>
                </a:lnTo>
                <a:close/>
                <a:moveTo>
                  <a:pt x="254" y="182"/>
                </a:moveTo>
                <a:lnTo>
                  <a:pt x="254" y="182"/>
                </a:lnTo>
                <a:lnTo>
                  <a:pt x="247" y="185"/>
                </a:lnTo>
                <a:lnTo>
                  <a:pt x="247" y="185"/>
                </a:lnTo>
                <a:lnTo>
                  <a:pt x="246" y="186"/>
                </a:lnTo>
                <a:lnTo>
                  <a:pt x="247" y="189"/>
                </a:lnTo>
                <a:lnTo>
                  <a:pt x="247" y="189"/>
                </a:lnTo>
                <a:lnTo>
                  <a:pt x="247" y="188"/>
                </a:lnTo>
                <a:lnTo>
                  <a:pt x="247" y="188"/>
                </a:lnTo>
                <a:lnTo>
                  <a:pt x="249" y="186"/>
                </a:lnTo>
                <a:lnTo>
                  <a:pt x="250" y="186"/>
                </a:lnTo>
                <a:lnTo>
                  <a:pt x="250" y="186"/>
                </a:lnTo>
                <a:lnTo>
                  <a:pt x="251" y="188"/>
                </a:lnTo>
                <a:lnTo>
                  <a:pt x="251" y="188"/>
                </a:lnTo>
                <a:lnTo>
                  <a:pt x="251" y="189"/>
                </a:lnTo>
                <a:lnTo>
                  <a:pt x="251" y="189"/>
                </a:lnTo>
                <a:lnTo>
                  <a:pt x="254" y="191"/>
                </a:lnTo>
                <a:lnTo>
                  <a:pt x="254" y="191"/>
                </a:lnTo>
                <a:lnTo>
                  <a:pt x="254" y="182"/>
                </a:lnTo>
                <a:lnTo>
                  <a:pt x="254" y="182"/>
                </a:lnTo>
                <a:close/>
                <a:moveTo>
                  <a:pt x="159" y="355"/>
                </a:moveTo>
                <a:lnTo>
                  <a:pt x="159" y="355"/>
                </a:lnTo>
                <a:lnTo>
                  <a:pt x="160" y="351"/>
                </a:lnTo>
                <a:lnTo>
                  <a:pt x="162" y="347"/>
                </a:lnTo>
                <a:lnTo>
                  <a:pt x="162" y="347"/>
                </a:lnTo>
                <a:lnTo>
                  <a:pt x="153" y="351"/>
                </a:lnTo>
                <a:lnTo>
                  <a:pt x="153" y="351"/>
                </a:lnTo>
                <a:lnTo>
                  <a:pt x="159" y="355"/>
                </a:lnTo>
                <a:lnTo>
                  <a:pt x="159" y="355"/>
                </a:lnTo>
                <a:close/>
                <a:moveTo>
                  <a:pt x="94" y="230"/>
                </a:moveTo>
                <a:lnTo>
                  <a:pt x="94" y="230"/>
                </a:lnTo>
                <a:lnTo>
                  <a:pt x="92" y="223"/>
                </a:lnTo>
                <a:lnTo>
                  <a:pt x="92" y="223"/>
                </a:lnTo>
                <a:lnTo>
                  <a:pt x="89" y="226"/>
                </a:lnTo>
                <a:lnTo>
                  <a:pt x="89" y="226"/>
                </a:lnTo>
                <a:lnTo>
                  <a:pt x="87" y="228"/>
                </a:lnTo>
                <a:lnTo>
                  <a:pt x="87" y="228"/>
                </a:lnTo>
                <a:lnTo>
                  <a:pt x="85" y="229"/>
                </a:lnTo>
                <a:lnTo>
                  <a:pt x="85" y="230"/>
                </a:lnTo>
                <a:lnTo>
                  <a:pt x="85" y="230"/>
                </a:lnTo>
                <a:lnTo>
                  <a:pt x="94" y="230"/>
                </a:lnTo>
                <a:lnTo>
                  <a:pt x="94" y="230"/>
                </a:lnTo>
                <a:close/>
                <a:moveTo>
                  <a:pt x="153" y="219"/>
                </a:moveTo>
                <a:lnTo>
                  <a:pt x="153" y="219"/>
                </a:lnTo>
                <a:lnTo>
                  <a:pt x="153" y="219"/>
                </a:lnTo>
                <a:lnTo>
                  <a:pt x="153" y="219"/>
                </a:lnTo>
                <a:lnTo>
                  <a:pt x="159" y="209"/>
                </a:lnTo>
                <a:lnTo>
                  <a:pt x="159" y="209"/>
                </a:lnTo>
                <a:lnTo>
                  <a:pt x="159" y="209"/>
                </a:lnTo>
                <a:lnTo>
                  <a:pt x="159" y="209"/>
                </a:lnTo>
                <a:lnTo>
                  <a:pt x="156" y="209"/>
                </a:lnTo>
                <a:lnTo>
                  <a:pt x="153" y="209"/>
                </a:lnTo>
                <a:lnTo>
                  <a:pt x="153" y="209"/>
                </a:lnTo>
                <a:lnTo>
                  <a:pt x="153" y="219"/>
                </a:lnTo>
                <a:lnTo>
                  <a:pt x="153" y="219"/>
                </a:lnTo>
                <a:close/>
                <a:moveTo>
                  <a:pt x="168" y="151"/>
                </a:moveTo>
                <a:lnTo>
                  <a:pt x="168" y="151"/>
                </a:lnTo>
                <a:lnTo>
                  <a:pt x="168" y="144"/>
                </a:lnTo>
                <a:lnTo>
                  <a:pt x="166" y="135"/>
                </a:lnTo>
                <a:lnTo>
                  <a:pt x="165" y="128"/>
                </a:lnTo>
                <a:lnTo>
                  <a:pt x="162" y="122"/>
                </a:lnTo>
                <a:lnTo>
                  <a:pt x="162" y="122"/>
                </a:lnTo>
                <a:lnTo>
                  <a:pt x="168" y="151"/>
                </a:lnTo>
                <a:lnTo>
                  <a:pt x="168" y="151"/>
                </a:lnTo>
                <a:close/>
                <a:moveTo>
                  <a:pt x="35" y="245"/>
                </a:moveTo>
                <a:lnTo>
                  <a:pt x="35" y="245"/>
                </a:lnTo>
                <a:lnTo>
                  <a:pt x="38" y="243"/>
                </a:lnTo>
                <a:lnTo>
                  <a:pt x="38" y="243"/>
                </a:lnTo>
                <a:lnTo>
                  <a:pt x="40" y="243"/>
                </a:lnTo>
                <a:lnTo>
                  <a:pt x="40" y="240"/>
                </a:lnTo>
                <a:lnTo>
                  <a:pt x="40" y="240"/>
                </a:lnTo>
                <a:lnTo>
                  <a:pt x="40" y="239"/>
                </a:lnTo>
                <a:lnTo>
                  <a:pt x="40" y="239"/>
                </a:lnTo>
                <a:lnTo>
                  <a:pt x="35" y="237"/>
                </a:lnTo>
                <a:lnTo>
                  <a:pt x="35" y="237"/>
                </a:lnTo>
                <a:lnTo>
                  <a:pt x="34" y="239"/>
                </a:lnTo>
                <a:lnTo>
                  <a:pt x="34" y="239"/>
                </a:lnTo>
                <a:lnTo>
                  <a:pt x="35" y="245"/>
                </a:lnTo>
                <a:lnTo>
                  <a:pt x="35" y="245"/>
                </a:lnTo>
                <a:close/>
                <a:moveTo>
                  <a:pt x="126" y="87"/>
                </a:moveTo>
                <a:lnTo>
                  <a:pt x="126" y="87"/>
                </a:lnTo>
                <a:lnTo>
                  <a:pt x="125" y="87"/>
                </a:lnTo>
                <a:lnTo>
                  <a:pt x="125" y="87"/>
                </a:lnTo>
                <a:lnTo>
                  <a:pt x="124" y="85"/>
                </a:lnTo>
                <a:lnTo>
                  <a:pt x="124" y="83"/>
                </a:lnTo>
                <a:lnTo>
                  <a:pt x="124" y="83"/>
                </a:lnTo>
                <a:lnTo>
                  <a:pt x="126" y="81"/>
                </a:lnTo>
                <a:lnTo>
                  <a:pt x="126" y="81"/>
                </a:lnTo>
                <a:lnTo>
                  <a:pt x="128" y="78"/>
                </a:lnTo>
                <a:lnTo>
                  <a:pt x="128" y="78"/>
                </a:lnTo>
                <a:lnTo>
                  <a:pt x="126" y="77"/>
                </a:lnTo>
                <a:lnTo>
                  <a:pt x="126" y="77"/>
                </a:lnTo>
                <a:lnTo>
                  <a:pt x="119" y="93"/>
                </a:lnTo>
                <a:lnTo>
                  <a:pt x="119" y="93"/>
                </a:lnTo>
                <a:lnTo>
                  <a:pt x="126" y="87"/>
                </a:lnTo>
                <a:lnTo>
                  <a:pt x="126" y="87"/>
                </a:lnTo>
                <a:close/>
                <a:moveTo>
                  <a:pt x="224" y="139"/>
                </a:moveTo>
                <a:lnTo>
                  <a:pt x="224" y="139"/>
                </a:lnTo>
                <a:lnTo>
                  <a:pt x="223" y="141"/>
                </a:lnTo>
                <a:lnTo>
                  <a:pt x="223" y="141"/>
                </a:lnTo>
                <a:lnTo>
                  <a:pt x="224" y="145"/>
                </a:lnTo>
                <a:lnTo>
                  <a:pt x="229" y="148"/>
                </a:lnTo>
                <a:lnTo>
                  <a:pt x="229" y="148"/>
                </a:lnTo>
                <a:lnTo>
                  <a:pt x="230" y="147"/>
                </a:lnTo>
                <a:lnTo>
                  <a:pt x="232" y="147"/>
                </a:lnTo>
                <a:lnTo>
                  <a:pt x="232" y="147"/>
                </a:lnTo>
                <a:lnTo>
                  <a:pt x="232" y="145"/>
                </a:lnTo>
                <a:lnTo>
                  <a:pt x="232" y="142"/>
                </a:lnTo>
                <a:lnTo>
                  <a:pt x="232" y="142"/>
                </a:lnTo>
                <a:lnTo>
                  <a:pt x="229" y="144"/>
                </a:lnTo>
                <a:lnTo>
                  <a:pt x="229" y="144"/>
                </a:lnTo>
                <a:lnTo>
                  <a:pt x="226" y="144"/>
                </a:lnTo>
                <a:lnTo>
                  <a:pt x="224" y="139"/>
                </a:lnTo>
                <a:lnTo>
                  <a:pt x="224" y="139"/>
                </a:lnTo>
                <a:close/>
                <a:moveTo>
                  <a:pt x="44" y="124"/>
                </a:moveTo>
                <a:lnTo>
                  <a:pt x="44" y="124"/>
                </a:lnTo>
                <a:lnTo>
                  <a:pt x="34" y="127"/>
                </a:lnTo>
                <a:lnTo>
                  <a:pt x="34" y="127"/>
                </a:lnTo>
                <a:lnTo>
                  <a:pt x="37" y="128"/>
                </a:lnTo>
                <a:lnTo>
                  <a:pt x="37" y="128"/>
                </a:lnTo>
                <a:lnTo>
                  <a:pt x="41" y="129"/>
                </a:lnTo>
                <a:lnTo>
                  <a:pt x="41" y="129"/>
                </a:lnTo>
                <a:lnTo>
                  <a:pt x="44" y="124"/>
                </a:lnTo>
                <a:lnTo>
                  <a:pt x="44" y="124"/>
                </a:lnTo>
                <a:close/>
                <a:moveTo>
                  <a:pt x="13" y="186"/>
                </a:moveTo>
                <a:lnTo>
                  <a:pt x="13" y="186"/>
                </a:lnTo>
                <a:lnTo>
                  <a:pt x="13" y="188"/>
                </a:lnTo>
                <a:lnTo>
                  <a:pt x="13" y="188"/>
                </a:lnTo>
                <a:lnTo>
                  <a:pt x="23" y="182"/>
                </a:lnTo>
                <a:lnTo>
                  <a:pt x="23" y="182"/>
                </a:lnTo>
                <a:lnTo>
                  <a:pt x="23" y="181"/>
                </a:lnTo>
                <a:lnTo>
                  <a:pt x="23" y="181"/>
                </a:lnTo>
                <a:lnTo>
                  <a:pt x="14" y="181"/>
                </a:lnTo>
                <a:lnTo>
                  <a:pt x="14" y="181"/>
                </a:lnTo>
                <a:lnTo>
                  <a:pt x="13" y="186"/>
                </a:lnTo>
                <a:lnTo>
                  <a:pt x="13" y="186"/>
                </a:lnTo>
                <a:close/>
                <a:moveTo>
                  <a:pt x="241" y="128"/>
                </a:moveTo>
                <a:lnTo>
                  <a:pt x="241" y="128"/>
                </a:lnTo>
                <a:lnTo>
                  <a:pt x="247" y="137"/>
                </a:lnTo>
                <a:lnTo>
                  <a:pt x="247" y="137"/>
                </a:lnTo>
                <a:lnTo>
                  <a:pt x="250" y="135"/>
                </a:lnTo>
                <a:lnTo>
                  <a:pt x="250" y="135"/>
                </a:lnTo>
                <a:lnTo>
                  <a:pt x="243" y="127"/>
                </a:lnTo>
                <a:lnTo>
                  <a:pt x="243" y="127"/>
                </a:lnTo>
                <a:lnTo>
                  <a:pt x="241" y="128"/>
                </a:lnTo>
                <a:lnTo>
                  <a:pt x="241" y="128"/>
                </a:lnTo>
                <a:close/>
                <a:moveTo>
                  <a:pt x="179" y="196"/>
                </a:moveTo>
                <a:lnTo>
                  <a:pt x="179" y="196"/>
                </a:lnTo>
                <a:lnTo>
                  <a:pt x="179" y="195"/>
                </a:lnTo>
                <a:lnTo>
                  <a:pt x="179" y="195"/>
                </a:lnTo>
                <a:lnTo>
                  <a:pt x="175" y="201"/>
                </a:lnTo>
                <a:lnTo>
                  <a:pt x="175" y="201"/>
                </a:lnTo>
                <a:lnTo>
                  <a:pt x="172" y="202"/>
                </a:lnTo>
                <a:lnTo>
                  <a:pt x="170" y="203"/>
                </a:lnTo>
                <a:lnTo>
                  <a:pt x="170" y="203"/>
                </a:lnTo>
                <a:lnTo>
                  <a:pt x="170" y="209"/>
                </a:lnTo>
                <a:lnTo>
                  <a:pt x="170" y="209"/>
                </a:lnTo>
                <a:lnTo>
                  <a:pt x="179" y="196"/>
                </a:lnTo>
                <a:lnTo>
                  <a:pt x="179" y="196"/>
                </a:lnTo>
                <a:close/>
                <a:moveTo>
                  <a:pt x="232" y="269"/>
                </a:moveTo>
                <a:lnTo>
                  <a:pt x="232" y="269"/>
                </a:lnTo>
                <a:lnTo>
                  <a:pt x="232" y="270"/>
                </a:lnTo>
                <a:lnTo>
                  <a:pt x="232" y="270"/>
                </a:lnTo>
                <a:lnTo>
                  <a:pt x="232" y="272"/>
                </a:lnTo>
                <a:lnTo>
                  <a:pt x="232" y="272"/>
                </a:lnTo>
                <a:lnTo>
                  <a:pt x="233" y="273"/>
                </a:lnTo>
                <a:lnTo>
                  <a:pt x="234" y="273"/>
                </a:lnTo>
                <a:lnTo>
                  <a:pt x="234" y="273"/>
                </a:lnTo>
                <a:lnTo>
                  <a:pt x="241" y="272"/>
                </a:lnTo>
                <a:lnTo>
                  <a:pt x="241" y="272"/>
                </a:lnTo>
                <a:lnTo>
                  <a:pt x="241" y="270"/>
                </a:lnTo>
                <a:lnTo>
                  <a:pt x="241" y="270"/>
                </a:lnTo>
                <a:lnTo>
                  <a:pt x="232" y="269"/>
                </a:lnTo>
                <a:lnTo>
                  <a:pt x="232" y="269"/>
                </a:lnTo>
                <a:close/>
                <a:moveTo>
                  <a:pt x="180" y="74"/>
                </a:moveTo>
                <a:lnTo>
                  <a:pt x="180" y="74"/>
                </a:lnTo>
                <a:lnTo>
                  <a:pt x="175" y="71"/>
                </a:lnTo>
                <a:lnTo>
                  <a:pt x="169" y="70"/>
                </a:lnTo>
                <a:lnTo>
                  <a:pt x="169" y="70"/>
                </a:lnTo>
                <a:lnTo>
                  <a:pt x="173" y="74"/>
                </a:lnTo>
                <a:lnTo>
                  <a:pt x="178" y="77"/>
                </a:lnTo>
                <a:lnTo>
                  <a:pt x="178" y="77"/>
                </a:lnTo>
                <a:lnTo>
                  <a:pt x="179" y="75"/>
                </a:lnTo>
                <a:lnTo>
                  <a:pt x="180" y="74"/>
                </a:lnTo>
                <a:lnTo>
                  <a:pt x="180" y="74"/>
                </a:lnTo>
                <a:close/>
                <a:moveTo>
                  <a:pt x="224" y="111"/>
                </a:moveTo>
                <a:lnTo>
                  <a:pt x="224" y="111"/>
                </a:lnTo>
                <a:lnTo>
                  <a:pt x="220" y="112"/>
                </a:lnTo>
                <a:lnTo>
                  <a:pt x="216" y="111"/>
                </a:lnTo>
                <a:lnTo>
                  <a:pt x="216" y="111"/>
                </a:lnTo>
                <a:lnTo>
                  <a:pt x="217" y="118"/>
                </a:lnTo>
                <a:lnTo>
                  <a:pt x="217" y="118"/>
                </a:lnTo>
                <a:lnTo>
                  <a:pt x="224" y="111"/>
                </a:lnTo>
                <a:lnTo>
                  <a:pt x="224" y="111"/>
                </a:lnTo>
                <a:close/>
                <a:moveTo>
                  <a:pt x="119" y="165"/>
                </a:moveTo>
                <a:lnTo>
                  <a:pt x="119" y="165"/>
                </a:lnTo>
                <a:lnTo>
                  <a:pt x="114" y="178"/>
                </a:lnTo>
                <a:lnTo>
                  <a:pt x="114" y="178"/>
                </a:lnTo>
                <a:lnTo>
                  <a:pt x="115" y="176"/>
                </a:lnTo>
                <a:lnTo>
                  <a:pt x="116" y="175"/>
                </a:lnTo>
                <a:lnTo>
                  <a:pt x="116" y="175"/>
                </a:lnTo>
                <a:lnTo>
                  <a:pt x="116" y="174"/>
                </a:lnTo>
                <a:lnTo>
                  <a:pt x="118" y="172"/>
                </a:lnTo>
                <a:lnTo>
                  <a:pt x="118" y="172"/>
                </a:lnTo>
                <a:lnTo>
                  <a:pt x="124" y="166"/>
                </a:lnTo>
                <a:lnTo>
                  <a:pt x="124" y="166"/>
                </a:lnTo>
                <a:lnTo>
                  <a:pt x="125" y="165"/>
                </a:lnTo>
                <a:lnTo>
                  <a:pt x="125" y="165"/>
                </a:lnTo>
                <a:lnTo>
                  <a:pt x="121" y="166"/>
                </a:lnTo>
                <a:lnTo>
                  <a:pt x="119" y="165"/>
                </a:lnTo>
                <a:lnTo>
                  <a:pt x="119" y="165"/>
                </a:lnTo>
                <a:lnTo>
                  <a:pt x="119" y="165"/>
                </a:lnTo>
                <a:close/>
                <a:moveTo>
                  <a:pt x="337" y="286"/>
                </a:moveTo>
                <a:lnTo>
                  <a:pt x="337" y="286"/>
                </a:lnTo>
                <a:lnTo>
                  <a:pt x="335" y="293"/>
                </a:lnTo>
                <a:lnTo>
                  <a:pt x="335" y="293"/>
                </a:lnTo>
                <a:lnTo>
                  <a:pt x="337" y="293"/>
                </a:lnTo>
                <a:lnTo>
                  <a:pt x="338" y="294"/>
                </a:lnTo>
                <a:lnTo>
                  <a:pt x="338" y="294"/>
                </a:lnTo>
                <a:lnTo>
                  <a:pt x="340" y="294"/>
                </a:lnTo>
                <a:lnTo>
                  <a:pt x="340" y="294"/>
                </a:lnTo>
                <a:lnTo>
                  <a:pt x="341" y="294"/>
                </a:lnTo>
                <a:lnTo>
                  <a:pt x="341" y="294"/>
                </a:lnTo>
                <a:lnTo>
                  <a:pt x="340" y="290"/>
                </a:lnTo>
                <a:lnTo>
                  <a:pt x="337" y="286"/>
                </a:lnTo>
                <a:lnTo>
                  <a:pt x="337" y="286"/>
                </a:lnTo>
                <a:close/>
                <a:moveTo>
                  <a:pt x="160" y="247"/>
                </a:moveTo>
                <a:lnTo>
                  <a:pt x="160" y="247"/>
                </a:lnTo>
                <a:lnTo>
                  <a:pt x="158" y="249"/>
                </a:lnTo>
                <a:lnTo>
                  <a:pt x="158" y="250"/>
                </a:lnTo>
                <a:lnTo>
                  <a:pt x="158" y="250"/>
                </a:lnTo>
                <a:lnTo>
                  <a:pt x="156" y="250"/>
                </a:lnTo>
                <a:lnTo>
                  <a:pt x="156" y="250"/>
                </a:lnTo>
                <a:lnTo>
                  <a:pt x="155" y="252"/>
                </a:lnTo>
                <a:lnTo>
                  <a:pt x="155" y="253"/>
                </a:lnTo>
                <a:lnTo>
                  <a:pt x="155" y="253"/>
                </a:lnTo>
                <a:lnTo>
                  <a:pt x="156" y="256"/>
                </a:lnTo>
                <a:lnTo>
                  <a:pt x="156" y="256"/>
                </a:lnTo>
                <a:lnTo>
                  <a:pt x="156" y="257"/>
                </a:lnTo>
                <a:lnTo>
                  <a:pt x="158" y="259"/>
                </a:lnTo>
                <a:lnTo>
                  <a:pt x="158" y="259"/>
                </a:lnTo>
                <a:lnTo>
                  <a:pt x="160" y="247"/>
                </a:lnTo>
                <a:lnTo>
                  <a:pt x="160" y="247"/>
                </a:lnTo>
                <a:close/>
                <a:moveTo>
                  <a:pt x="136" y="152"/>
                </a:moveTo>
                <a:lnTo>
                  <a:pt x="136" y="152"/>
                </a:lnTo>
                <a:lnTo>
                  <a:pt x="136" y="152"/>
                </a:lnTo>
                <a:lnTo>
                  <a:pt x="136" y="152"/>
                </a:lnTo>
                <a:lnTo>
                  <a:pt x="124" y="162"/>
                </a:lnTo>
                <a:lnTo>
                  <a:pt x="124" y="162"/>
                </a:lnTo>
                <a:lnTo>
                  <a:pt x="126" y="161"/>
                </a:lnTo>
                <a:lnTo>
                  <a:pt x="126" y="161"/>
                </a:lnTo>
                <a:lnTo>
                  <a:pt x="132" y="159"/>
                </a:lnTo>
                <a:lnTo>
                  <a:pt x="135" y="155"/>
                </a:lnTo>
                <a:lnTo>
                  <a:pt x="135" y="155"/>
                </a:lnTo>
                <a:lnTo>
                  <a:pt x="136" y="152"/>
                </a:lnTo>
                <a:lnTo>
                  <a:pt x="136" y="152"/>
                </a:lnTo>
                <a:close/>
                <a:moveTo>
                  <a:pt x="25" y="230"/>
                </a:moveTo>
                <a:lnTo>
                  <a:pt x="25" y="230"/>
                </a:lnTo>
                <a:lnTo>
                  <a:pt x="20" y="235"/>
                </a:lnTo>
                <a:lnTo>
                  <a:pt x="20" y="235"/>
                </a:lnTo>
                <a:lnTo>
                  <a:pt x="20" y="235"/>
                </a:lnTo>
                <a:lnTo>
                  <a:pt x="20" y="236"/>
                </a:lnTo>
                <a:lnTo>
                  <a:pt x="20" y="236"/>
                </a:lnTo>
                <a:lnTo>
                  <a:pt x="28" y="233"/>
                </a:lnTo>
                <a:lnTo>
                  <a:pt x="28" y="233"/>
                </a:lnTo>
                <a:lnTo>
                  <a:pt x="28" y="232"/>
                </a:lnTo>
                <a:lnTo>
                  <a:pt x="25" y="230"/>
                </a:lnTo>
                <a:lnTo>
                  <a:pt x="25" y="230"/>
                </a:lnTo>
                <a:close/>
                <a:moveTo>
                  <a:pt x="108" y="284"/>
                </a:moveTo>
                <a:lnTo>
                  <a:pt x="108" y="284"/>
                </a:lnTo>
                <a:lnTo>
                  <a:pt x="102" y="287"/>
                </a:lnTo>
                <a:lnTo>
                  <a:pt x="99" y="290"/>
                </a:lnTo>
                <a:lnTo>
                  <a:pt x="99" y="290"/>
                </a:lnTo>
                <a:lnTo>
                  <a:pt x="104" y="290"/>
                </a:lnTo>
                <a:lnTo>
                  <a:pt x="104" y="290"/>
                </a:lnTo>
                <a:lnTo>
                  <a:pt x="105" y="290"/>
                </a:lnTo>
                <a:lnTo>
                  <a:pt x="105" y="290"/>
                </a:lnTo>
                <a:lnTo>
                  <a:pt x="108" y="284"/>
                </a:lnTo>
                <a:lnTo>
                  <a:pt x="108" y="284"/>
                </a:lnTo>
                <a:close/>
                <a:moveTo>
                  <a:pt x="18" y="166"/>
                </a:moveTo>
                <a:lnTo>
                  <a:pt x="18" y="166"/>
                </a:lnTo>
                <a:lnTo>
                  <a:pt x="17" y="172"/>
                </a:lnTo>
                <a:lnTo>
                  <a:pt x="17" y="172"/>
                </a:lnTo>
                <a:lnTo>
                  <a:pt x="27" y="166"/>
                </a:lnTo>
                <a:lnTo>
                  <a:pt x="27" y="166"/>
                </a:lnTo>
                <a:lnTo>
                  <a:pt x="27" y="166"/>
                </a:lnTo>
                <a:lnTo>
                  <a:pt x="27" y="166"/>
                </a:lnTo>
                <a:lnTo>
                  <a:pt x="18" y="166"/>
                </a:lnTo>
                <a:lnTo>
                  <a:pt x="18" y="166"/>
                </a:lnTo>
                <a:close/>
                <a:moveTo>
                  <a:pt x="162" y="161"/>
                </a:moveTo>
                <a:lnTo>
                  <a:pt x="162" y="161"/>
                </a:lnTo>
                <a:lnTo>
                  <a:pt x="160" y="154"/>
                </a:lnTo>
                <a:lnTo>
                  <a:pt x="160" y="154"/>
                </a:lnTo>
                <a:lnTo>
                  <a:pt x="158" y="159"/>
                </a:lnTo>
                <a:lnTo>
                  <a:pt x="158" y="159"/>
                </a:lnTo>
                <a:lnTo>
                  <a:pt x="156" y="161"/>
                </a:lnTo>
                <a:lnTo>
                  <a:pt x="156" y="162"/>
                </a:lnTo>
                <a:lnTo>
                  <a:pt x="156" y="162"/>
                </a:lnTo>
                <a:lnTo>
                  <a:pt x="162" y="161"/>
                </a:lnTo>
                <a:lnTo>
                  <a:pt x="162" y="161"/>
                </a:lnTo>
                <a:close/>
                <a:moveTo>
                  <a:pt x="91" y="161"/>
                </a:moveTo>
                <a:lnTo>
                  <a:pt x="91" y="161"/>
                </a:lnTo>
                <a:lnTo>
                  <a:pt x="91" y="162"/>
                </a:lnTo>
                <a:lnTo>
                  <a:pt x="91" y="162"/>
                </a:lnTo>
                <a:lnTo>
                  <a:pt x="91" y="164"/>
                </a:lnTo>
                <a:lnTo>
                  <a:pt x="89" y="165"/>
                </a:lnTo>
                <a:lnTo>
                  <a:pt x="89" y="165"/>
                </a:lnTo>
                <a:lnTo>
                  <a:pt x="89" y="165"/>
                </a:lnTo>
                <a:lnTo>
                  <a:pt x="89" y="165"/>
                </a:lnTo>
                <a:lnTo>
                  <a:pt x="88" y="169"/>
                </a:lnTo>
                <a:lnTo>
                  <a:pt x="87" y="174"/>
                </a:lnTo>
                <a:lnTo>
                  <a:pt x="87" y="174"/>
                </a:lnTo>
                <a:lnTo>
                  <a:pt x="89" y="174"/>
                </a:lnTo>
                <a:lnTo>
                  <a:pt x="89" y="174"/>
                </a:lnTo>
                <a:lnTo>
                  <a:pt x="91" y="168"/>
                </a:lnTo>
                <a:lnTo>
                  <a:pt x="91" y="168"/>
                </a:lnTo>
                <a:lnTo>
                  <a:pt x="92" y="164"/>
                </a:lnTo>
                <a:lnTo>
                  <a:pt x="92" y="164"/>
                </a:lnTo>
                <a:lnTo>
                  <a:pt x="94" y="159"/>
                </a:lnTo>
                <a:lnTo>
                  <a:pt x="94" y="159"/>
                </a:lnTo>
                <a:lnTo>
                  <a:pt x="94" y="159"/>
                </a:lnTo>
                <a:lnTo>
                  <a:pt x="94" y="159"/>
                </a:lnTo>
                <a:lnTo>
                  <a:pt x="91" y="161"/>
                </a:lnTo>
                <a:lnTo>
                  <a:pt x="91" y="161"/>
                </a:lnTo>
                <a:close/>
                <a:moveTo>
                  <a:pt x="196" y="209"/>
                </a:moveTo>
                <a:lnTo>
                  <a:pt x="196" y="209"/>
                </a:lnTo>
                <a:lnTo>
                  <a:pt x="196" y="209"/>
                </a:lnTo>
                <a:lnTo>
                  <a:pt x="196" y="209"/>
                </a:lnTo>
                <a:lnTo>
                  <a:pt x="186" y="220"/>
                </a:lnTo>
                <a:lnTo>
                  <a:pt x="186" y="220"/>
                </a:lnTo>
                <a:lnTo>
                  <a:pt x="187" y="220"/>
                </a:lnTo>
                <a:lnTo>
                  <a:pt x="187" y="220"/>
                </a:lnTo>
                <a:lnTo>
                  <a:pt x="195" y="215"/>
                </a:lnTo>
                <a:lnTo>
                  <a:pt x="195" y="215"/>
                </a:lnTo>
                <a:lnTo>
                  <a:pt x="195" y="215"/>
                </a:lnTo>
                <a:lnTo>
                  <a:pt x="195" y="215"/>
                </a:lnTo>
                <a:lnTo>
                  <a:pt x="196" y="209"/>
                </a:lnTo>
                <a:lnTo>
                  <a:pt x="196" y="209"/>
                </a:lnTo>
                <a:close/>
                <a:moveTo>
                  <a:pt x="267" y="164"/>
                </a:moveTo>
                <a:lnTo>
                  <a:pt x="267" y="164"/>
                </a:lnTo>
                <a:lnTo>
                  <a:pt x="266" y="166"/>
                </a:lnTo>
                <a:lnTo>
                  <a:pt x="266" y="166"/>
                </a:lnTo>
                <a:lnTo>
                  <a:pt x="264" y="166"/>
                </a:lnTo>
                <a:lnTo>
                  <a:pt x="264" y="166"/>
                </a:lnTo>
                <a:lnTo>
                  <a:pt x="266" y="171"/>
                </a:lnTo>
                <a:lnTo>
                  <a:pt x="266" y="171"/>
                </a:lnTo>
                <a:lnTo>
                  <a:pt x="270" y="169"/>
                </a:lnTo>
                <a:lnTo>
                  <a:pt x="270" y="169"/>
                </a:lnTo>
                <a:lnTo>
                  <a:pt x="270" y="166"/>
                </a:lnTo>
                <a:lnTo>
                  <a:pt x="267" y="164"/>
                </a:lnTo>
                <a:lnTo>
                  <a:pt x="267" y="164"/>
                </a:lnTo>
                <a:close/>
                <a:moveTo>
                  <a:pt x="132" y="134"/>
                </a:moveTo>
                <a:lnTo>
                  <a:pt x="132" y="134"/>
                </a:lnTo>
                <a:lnTo>
                  <a:pt x="124" y="141"/>
                </a:lnTo>
                <a:lnTo>
                  <a:pt x="124" y="141"/>
                </a:lnTo>
                <a:lnTo>
                  <a:pt x="133" y="137"/>
                </a:lnTo>
                <a:lnTo>
                  <a:pt x="133" y="137"/>
                </a:lnTo>
                <a:lnTo>
                  <a:pt x="132" y="134"/>
                </a:lnTo>
                <a:lnTo>
                  <a:pt x="132" y="134"/>
                </a:lnTo>
                <a:close/>
                <a:moveTo>
                  <a:pt x="151" y="121"/>
                </a:moveTo>
                <a:lnTo>
                  <a:pt x="151" y="121"/>
                </a:lnTo>
                <a:lnTo>
                  <a:pt x="155" y="120"/>
                </a:lnTo>
                <a:lnTo>
                  <a:pt x="155" y="120"/>
                </a:lnTo>
                <a:lnTo>
                  <a:pt x="152" y="112"/>
                </a:lnTo>
                <a:lnTo>
                  <a:pt x="152" y="112"/>
                </a:lnTo>
                <a:lnTo>
                  <a:pt x="149" y="117"/>
                </a:lnTo>
                <a:lnTo>
                  <a:pt x="149" y="117"/>
                </a:lnTo>
                <a:lnTo>
                  <a:pt x="151" y="121"/>
                </a:lnTo>
                <a:lnTo>
                  <a:pt x="151" y="121"/>
                </a:lnTo>
                <a:close/>
                <a:moveTo>
                  <a:pt x="268" y="290"/>
                </a:moveTo>
                <a:lnTo>
                  <a:pt x="268" y="290"/>
                </a:lnTo>
                <a:lnTo>
                  <a:pt x="268" y="290"/>
                </a:lnTo>
                <a:lnTo>
                  <a:pt x="268" y="290"/>
                </a:lnTo>
                <a:lnTo>
                  <a:pt x="268" y="284"/>
                </a:lnTo>
                <a:lnTo>
                  <a:pt x="268" y="284"/>
                </a:lnTo>
                <a:lnTo>
                  <a:pt x="270" y="279"/>
                </a:lnTo>
                <a:lnTo>
                  <a:pt x="270" y="273"/>
                </a:lnTo>
                <a:lnTo>
                  <a:pt x="270" y="273"/>
                </a:lnTo>
                <a:lnTo>
                  <a:pt x="270" y="272"/>
                </a:lnTo>
                <a:lnTo>
                  <a:pt x="270" y="272"/>
                </a:lnTo>
                <a:lnTo>
                  <a:pt x="270" y="270"/>
                </a:lnTo>
                <a:lnTo>
                  <a:pt x="270" y="270"/>
                </a:lnTo>
                <a:lnTo>
                  <a:pt x="264" y="270"/>
                </a:lnTo>
                <a:lnTo>
                  <a:pt x="264" y="270"/>
                </a:lnTo>
                <a:lnTo>
                  <a:pt x="266" y="272"/>
                </a:lnTo>
                <a:lnTo>
                  <a:pt x="266" y="272"/>
                </a:lnTo>
                <a:lnTo>
                  <a:pt x="267" y="272"/>
                </a:lnTo>
                <a:lnTo>
                  <a:pt x="268" y="273"/>
                </a:lnTo>
                <a:lnTo>
                  <a:pt x="268" y="273"/>
                </a:lnTo>
                <a:lnTo>
                  <a:pt x="268" y="276"/>
                </a:lnTo>
                <a:lnTo>
                  <a:pt x="268" y="276"/>
                </a:lnTo>
                <a:lnTo>
                  <a:pt x="268" y="283"/>
                </a:lnTo>
                <a:lnTo>
                  <a:pt x="268" y="283"/>
                </a:lnTo>
                <a:lnTo>
                  <a:pt x="268" y="290"/>
                </a:lnTo>
                <a:lnTo>
                  <a:pt x="268" y="290"/>
                </a:lnTo>
                <a:close/>
                <a:moveTo>
                  <a:pt x="65" y="311"/>
                </a:moveTo>
                <a:lnTo>
                  <a:pt x="65" y="311"/>
                </a:lnTo>
                <a:lnTo>
                  <a:pt x="81" y="320"/>
                </a:lnTo>
                <a:lnTo>
                  <a:pt x="81" y="320"/>
                </a:lnTo>
                <a:lnTo>
                  <a:pt x="79" y="318"/>
                </a:lnTo>
                <a:lnTo>
                  <a:pt x="79" y="318"/>
                </a:lnTo>
                <a:lnTo>
                  <a:pt x="78" y="317"/>
                </a:lnTo>
                <a:lnTo>
                  <a:pt x="77" y="317"/>
                </a:lnTo>
                <a:lnTo>
                  <a:pt x="77" y="317"/>
                </a:lnTo>
                <a:lnTo>
                  <a:pt x="75" y="317"/>
                </a:lnTo>
                <a:lnTo>
                  <a:pt x="74" y="316"/>
                </a:lnTo>
                <a:lnTo>
                  <a:pt x="74" y="316"/>
                </a:lnTo>
                <a:lnTo>
                  <a:pt x="72" y="314"/>
                </a:lnTo>
                <a:lnTo>
                  <a:pt x="72" y="314"/>
                </a:lnTo>
                <a:lnTo>
                  <a:pt x="67" y="311"/>
                </a:lnTo>
                <a:lnTo>
                  <a:pt x="67" y="311"/>
                </a:lnTo>
                <a:lnTo>
                  <a:pt x="67" y="310"/>
                </a:lnTo>
                <a:lnTo>
                  <a:pt x="65" y="311"/>
                </a:lnTo>
                <a:lnTo>
                  <a:pt x="65" y="311"/>
                </a:lnTo>
                <a:close/>
                <a:moveTo>
                  <a:pt x="129" y="154"/>
                </a:moveTo>
                <a:lnTo>
                  <a:pt x="129" y="154"/>
                </a:lnTo>
                <a:lnTo>
                  <a:pt x="129" y="154"/>
                </a:lnTo>
                <a:lnTo>
                  <a:pt x="129" y="154"/>
                </a:lnTo>
                <a:lnTo>
                  <a:pt x="121" y="155"/>
                </a:lnTo>
                <a:lnTo>
                  <a:pt x="121" y="155"/>
                </a:lnTo>
                <a:lnTo>
                  <a:pt x="119" y="161"/>
                </a:lnTo>
                <a:lnTo>
                  <a:pt x="119" y="161"/>
                </a:lnTo>
                <a:lnTo>
                  <a:pt x="129" y="154"/>
                </a:lnTo>
                <a:lnTo>
                  <a:pt x="129" y="154"/>
                </a:lnTo>
                <a:close/>
                <a:moveTo>
                  <a:pt x="30" y="237"/>
                </a:moveTo>
                <a:lnTo>
                  <a:pt x="30" y="237"/>
                </a:lnTo>
                <a:lnTo>
                  <a:pt x="21" y="239"/>
                </a:lnTo>
                <a:lnTo>
                  <a:pt x="21" y="239"/>
                </a:lnTo>
                <a:lnTo>
                  <a:pt x="23" y="243"/>
                </a:lnTo>
                <a:lnTo>
                  <a:pt x="23" y="243"/>
                </a:lnTo>
                <a:lnTo>
                  <a:pt x="30" y="237"/>
                </a:lnTo>
                <a:lnTo>
                  <a:pt x="30" y="237"/>
                </a:lnTo>
                <a:lnTo>
                  <a:pt x="30" y="237"/>
                </a:lnTo>
                <a:lnTo>
                  <a:pt x="30" y="237"/>
                </a:lnTo>
                <a:close/>
                <a:moveTo>
                  <a:pt x="149" y="101"/>
                </a:moveTo>
                <a:lnTo>
                  <a:pt x="149" y="101"/>
                </a:lnTo>
                <a:lnTo>
                  <a:pt x="146" y="104"/>
                </a:lnTo>
                <a:lnTo>
                  <a:pt x="146" y="104"/>
                </a:lnTo>
                <a:lnTo>
                  <a:pt x="145" y="107"/>
                </a:lnTo>
                <a:lnTo>
                  <a:pt x="146" y="108"/>
                </a:lnTo>
                <a:lnTo>
                  <a:pt x="146" y="108"/>
                </a:lnTo>
                <a:lnTo>
                  <a:pt x="151" y="107"/>
                </a:lnTo>
                <a:lnTo>
                  <a:pt x="151" y="107"/>
                </a:lnTo>
                <a:lnTo>
                  <a:pt x="149" y="101"/>
                </a:lnTo>
                <a:lnTo>
                  <a:pt x="149" y="101"/>
                </a:lnTo>
                <a:close/>
                <a:moveTo>
                  <a:pt x="196" y="74"/>
                </a:moveTo>
                <a:lnTo>
                  <a:pt x="196" y="74"/>
                </a:lnTo>
                <a:lnTo>
                  <a:pt x="200" y="75"/>
                </a:lnTo>
                <a:lnTo>
                  <a:pt x="200" y="75"/>
                </a:lnTo>
                <a:lnTo>
                  <a:pt x="202" y="75"/>
                </a:lnTo>
                <a:lnTo>
                  <a:pt x="203" y="77"/>
                </a:lnTo>
                <a:lnTo>
                  <a:pt x="203" y="77"/>
                </a:lnTo>
                <a:lnTo>
                  <a:pt x="203" y="78"/>
                </a:lnTo>
                <a:lnTo>
                  <a:pt x="203" y="78"/>
                </a:lnTo>
                <a:lnTo>
                  <a:pt x="209" y="77"/>
                </a:lnTo>
                <a:lnTo>
                  <a:pt x="209" y="77"/>
                </a:lnTo>
                <a:lnTo>
                  <a:pt x="196" y="73"/>
                </a:lnTo>
                <a:lnTo>
                  <a:pt x="196" y="73"/>
                </a:lnTo>
                <a:lnTo>
                  <a:pt x="196" y="74"/>
                </a:lnTo>
                <a:lnTo>
                  <a:pt x="196" y="74"/>
                </a:lnTo>
                <a:close/>
                <a:moveTo>
                  <a:pt x="136" y="226"/>
                </a:moveTo>
                <a:lnTo>
                  <a:pt x="136" y="226"/>
                </a:lnTo>
                <a:lnTo>
                  <a:pt x="138" y="230"/>
                </a:lnTo>
                <a:lnTo>
                  <a:pt x="138" y="230"/>
                </a:lnTo>
                <a:lnTo>
                  <a:pt x="138" y="233"/>
                </a:lnTo>
                <a:lnTo>
                  <a:pt x="138" y="233"/>
                </a:lnTo>
                <a:lnTo>
                  <a:pt x="138" y="235"/>
                </a:lnTo>
                <a:lnTo>
                  <a:pt x="138" y="235"/>
                </a:lnTo>
                <a:lnTo>
                  <a:pt x="138" y="245"/>
                </a:lnTo>
                <a:lnTo>
                  <a:pt x="138" y="245"/>
                </a:lnTo>
                <a:lnTo>
                  <a:pt x="138" y="245"/>
                </a:lnTo>
                <a:lnTo>
                  <a:pt x="138" y="245"/>
                </a:lnTo>
                <a:lnTo>
                  <a:pt x="139" y="245"/>
                </a:lnTo>
                <a:lnTo>
                  <a:pt x="139" y="245"/>
                </a:lnTo>
                <a:lnTo>
                  <a:pt x="138" y="226"/>
                </a:lnTo>
                <a:lnTo>
                  <a:pt x="138" y="226"/>
                </a:lnTo>
                <a:lnTo>
                  <a:pt x="136" y="226"/>
                </a:lnTo>
                <a:lnTo>
                  <a:pt x="136" y="226"/>
                </a:lnTo>
                <a:close/>
                <a:moveTo>
                  <a:pt x="160" y="360"/>
                </a:moveTo>
                <a:lnTo>
                  <a:pt x="160" y="360"/>
                </a:lnTo>
                <a:lnTo>
                  <a:pt x="158" y="367"/>
                </a:lnTo>
                <a:lnTo>
                  <a:pt x="158" y="367"/>
                </a:lnTo>
                <a:lnTo>
                  <a:pt x="165" y="363"/>
                </a:lnTo>
                <a:lnTo>
                  <a:pt x="165" y="363"/>
                </a:lnTo>
                <a:lnTo>
                  <a:pt x="160" y="360"/>
                </a:lnTo>
                <a:lnTo>
                  <a:pt x="160" y="360"/>
                </a:lnTo>
                <a:close/>
                <a:moveTo>
                  <a:pt x="34" y="267"/>
                </a:moveTo>
                <a:lnTo>
                  <a:pt x="34" y="267"/>
                </a:lnTo>
                <a:lnTo>
                  <a:pt x="40" y="260"/>
                </a:lnTo>
                <a:lnTo>
                  <a:pt x="40" y="260"/>
                </a:lnTo>
                <a:lnTo>
                  <a:pt x="31" y="263"/>
                </a:lnTo>
                <a:lnTo>
                  <a:pt x="31" y="263"/>
                </a:lnTo>
                <a:lnTo>
                  <a:pt x="34" y="267"/>
                </a:lnTo>
                <a:lnTo>
                  <a:pt x="34" y="267"/>
                </a:lnTo>
                <a:close/>
                <a:moveTo>
                  <a:pt x="91" y="269"/>
                </a:moveTo>
                <a:lnTo>
                  <a:pt x="91" y="269"/>
                </a:lnTo>
                <a:lnTo>
                  <a:pt x="92" y="272"/>
                </a:lnTo>
                <a:lnTo>
                  <a:pt x="91" y="273"/>
                </a:lnTo>
                <a:lnTo>
                  <a:pt x="91" y="273"/>
                </a:lnTo>
                <a:lnTo>
                  <a:pt x="91" y="274"/>
                </a:lnTo>
                <a:lnTo>
                  <a:pt x="91" y="274"/>
                </a:lnTo>
                <a:lnTo>
                  <a:pt x="92" y="279"/>
                </a:lnTo>
                <a:lnTo>
                  <a:pt x="92" y="279"/>
                </a:lnTo>
                <a:lnTo>
                  <a:pt x="92" y="279"/>
                </a:lnTo>
                <a:lnTo>
                  <a:pt x="92" y="279"/>
                </a:lnTo>
                <a:lnTo>
                  <a:pt x="95" y="273"/>
                </a:lnTo>
                <a:lnTo>
                  <a:pt x="95" y="273"/>
                </a:lnTo>
                <a:lnTo>
                  <a:pt x="94" y="272"/>
                </a:lnTo>
                <a:lnTo>
                  <a:pt x="95" y="269"/>
                </a:lnTo>
                <a:lnTo>
                  <a:pt x="95" y="269"/>
                </a:lnTo>
                <a:lnTo>
                  <a:pt x="91" y="269"/>
                </a:lnTo>
                <a:lnTo>
                  <a:pt x="91" y="269"/>
                </a:lnTo>
                <a:close/>
                <a:moveTo>
                  <a:pt x="28" y="129"/>
                </a:moveTo>
                <a:lnTo>
                  <a:pt x="28" y="129"/>
                </a:lnTo>
                <a:lnTo>
                  <a:pt x="28" y="127"/>
                </a:lnTo>
                <a:lnTo>
                  <a:pt x="28" y="127"/>
                </a:lnTo>
                <a:lnTo>
                  <a:pt x="23" y="139"/>
                </a:lnTo>
                <a:lnTo>
                  <a:pt x="23" y="139"/>
                </a:lnTo>
                <a:lnTo>
                  <a:pt x="24" y="137"/>
                </a:lnTo>
                <a:lnTo>
                  <a:pt x="24" y="137"/>
                </a:lnTo>
                <a:lnTo>
                  <a:pt x="25" y="135"/>
                </a:lnTo>
                <a:lnTo>
                  <a:pt x="25" y="135"/>
                </a:lnTo>
                <a:lnTo>
                  <a:pt x="28" y="129"/>
                </a:lnTo>
                <a:lnTo>
                  <a:pt x="28" y="129"/>
                </a:lnTo>
                <a:close/>
                <a:moveTo>
                  <a:pt x="217" y="165"/>
                </a:moveTo>
                <a:lnTo>
                  <a:pt x="217" y="165"/>
                </a:lnTo>
                <a:lnTo>
                  <a:pt x="217" y="165"/>
                </a:lnTo>
                <a:lnTo>
                  <a:pt x="217" y="165"/>
                </a:lnTo>
                <a:lnTo>
                  <a:pt x="217" y="169"/>
                </a:lnTo>
                <a:lnTo>
                  <a:pt x="217" y="169"/>
                </a:lnTo>
                <a:lnTo>
                  <a:pt x="219" y="171"/>
                </a:lnTo>
                <a:lnTo>
                  <a:pt x="219" y="171"/>
                </a:lnTo>
                <a:lnTo>
                  <a:pt x="220" y="172"/>
                </a:lnTo>
                <a:lnTo>
                  <a:pt x="220" y="172"/>
                </a:lnTo>
                <a:lnTo>
                  <a:pt x="219" y="179"/>
                </a:lnTo>
                <a:lnTo>
                  <a:pt x="219" y="179"/>
                </a:lnTo>
                <a:lnTo>
                  <a:pt x="219" y="181"/>
                </a:lnTo>
                <a:lnTo>
                  <a:pt x="219" y="181"/>
                </a:lnTo>
                <a:lnTo>
                  <a:pt x="220" y="181"/>
                </a:lnTo>
                <a:lnTo>
                  <a:pt x="222" y="179"/>
                </a:lnTo>
                <a:lnTo>
                  <a:pt x="222" y="179"/>
                </a:lnTo>
                <a:lnTo>
                  <a:pt x="220" y="174"/>
                </a:lnTo>
                <a:lnTo>
                  <a:pt x="219" y="168"/>
                </a:lnTo>
                <a:lnTo>
                  <a:pt x="219" y="168"/>
                </a:lnTo>
                <a:lnTo>
                  <a:pt x="217" y="165"/>
                </a:lnTo>
                <a:lnTo>
                  <a:pt x="217" y="165"/>
                </a:lnTo>
                <a:close/>
                <a:moveTo>
                  <a:pt x="203" y="188"/>
                </a:moveTo>
                <a:lnTo>
                  <a:pt x="203" y="188"/>
                </a:lnTo>
                <a:lnTo>
                  <a:pt x="203" y="188"/>
                </a:lnTo>
                <a:lnTo>
                  <a:pt x="203" y="188"/>
                </a:lnTo>
                <a:lnTo>
                  <a:pt x="206" y="183"/>
                </a:lnTo>
                <a:lnTo>
                  <a:pt x="206" y="183"/>
                </a:lnTo>
                <a:lnTo>
                  <a:pt x="206" y="182"/>
                </a:lnTo>
                <a:lnTo>
                  <a:pt x="206" y="181"/>
                </a:lnTo>
                <a:lnTo>
                  <a:pt x="206" y="181"/>
                </a:lnTo>
                <a:lnTo>
                  <a:pt x="205" y="179"/>
                </a:lnTo>
                <a:lnTo>
                  <a:pt x="205" y="179"/>
                </a:lnTo>
                <a:lnTo>
                  <a:pt x="203" y="179"/>
                </a:lnTo>
                <a:lnTo>
                  <a:pt x="203" y="179"/>
                </a:lnTo>
                <a:lnTo>
                  <a:pt x="203" y="188"/>
                </a:lnTo>
                <a:lnTo>
                  <a:pt x="203" y="188"/>
                </a:lnTo>
                <a:close/>
                <a:moveTo>
                  <a:pt x="115" y="299"/>
                </a:moveTo>
                <a:lnTo>
                  <a:pt x="115" y="299"/>
                </a:lnTo>
                <a:lnTo>
                  <a:pt x="112" y="301"/>
                </a:lnTo>
                <a:lnTo>
                  <a:pt x="111" y="306"/>
                </a:lnTo>
                <a:lnTo>
                  <a:pt x="111" y="306"/>
                </a:lnTo>
                <a:lnTo>
                  <a:pt x="118" y="304"/>
                </a:lnTo>
                <a:lnTo>
                  <a:pt x="118" y="304"/>
                </a:lnTo>
                <a:lnTo>
                  <a:pt x="115" y="299"/>
                </a:lnTo>
                <a:lnTo>
                  <a:pt x="115" y="299"/>
                </a:lnTo>
                <a:close/>
                <a:moveTo>
                  <a:pt x="37" y="284"/>
                </a:moveTo>
                <a:lnTo>
                  <a:pt x="37" y="284"/>
                </a:lnTo>
                <a:lnTo>
                  <a:pt x="38" y="282"/>
                </a:lnTo>
                <a:lnTo>
                  <a:pt x="40" y="282"/>
                </a:lnTo>
                <a:lnTo>
                  <a:pt x="40" y="282"/>
                </a:lnTo>
                <a:lnTo>
                  <a:pt x="38" y="279"/>
                </a:lnTo>
                <a:lnTo>
                  <a:pt x="38" y="279"/>
                </a:lnTo>
                <a:lnTo>
                  <a:pt x="33" y="280"/>
                </a:lnTo>
                <a:lnTo>
                  <a:pt x="33" y="280"/>
                </a:lnTo>
                <a:lnTo>
                  <a:pt x="37" y="284"/>
                </a:lnTo>
                <a:lnTo>
                  <a:pt x="37" y="284"/>
                </a:lnTo>
                <a:close/>
                <a:moveTo>
                  <a:pt x="132" y="203"/>
                </a:moveTo>
                <a:lnTo>
                  <a:pt x="132" y="203"/>
                </a:lnTo>
                <a:lnTo>
                  <a:pt x="135" y="202"/>
                </a:lnTo>
                <a:lnTo>
                  <a:pt x="135" y="202"/>
                </a:lnTo>
                <a:lnTo>
                  <a:pt x="135" y="195"/>
                </a:lnTo>
                <a:lnTo>
                  <a:pt x="135" y="195"/>
                </a:lnTo>
                <a:lnTo>
                  <a:pt x="132" y="196"/>
                </a:lnTo>
                <a:lnTo>
                  <a:pt x="132" y="196"/>
                </a:lnTo>
                <a:lnTo>
                  <a:pt x="132" y="203"/>
                </a:lnTo>
                <a:lnTo>
                  <a:pt x="132" y="203"/>
                </a:lnTo>
                <a:close/>
                <a:moveTo>
                  <a:pt x="99" y="215"/>
                </a:moveTo>
                <a:lnTo>
                  <a:pt x="99" y="215"/>
                </a:lnTo>
                <a:lnTo>
                  <a:pt x="99" y="215"/>
                </a:lnTo>
                <a:lnTo>
                  <a:pt x="99" y="215"/>
                </a:lnTo>
                <a:lnTo>
                  <a:pt x="99" y="220"/>
                </a:lnTo>
                <a:lnTo>
                  <a:pt x="99" y="220"/>
                </a:lnTo>
                <a:lnTo>
                  <a:pt x="99" y="225"/>
                </a:lnTo>
                <a:lnTo>
                  <a:pt x="101" y="229"/>
                </a:lnTo>
                <a:lnTo>
                  <a:pt x="101" y="229"/>
                </a:lnTo>
                <a:lnTo>
                  <a:pt x="101" y="229"/>
                </a:lnTo>
                <a:lnTo>
                  <a:pt x="101" y="229"/>
                </a:lnTo>
                <a:lnTo>
                  <a:pt x="101" y="228"/>
                </a:lnTo>
                <a:lnTo>
                  <a:pt x="101" y="228"/>
                </a:lnTo>
                <a:lnTo>
                  <a:pt x="101" y="222"/>
                </a:lnTo>
                <a:lnTo>
                  <a:pt x="99" y="215"/>
                </a:lnTo>
                <a:lnTo>
                  <a:pt x="99" y="215"/>
                </a:lnTo>
                <a:close/>
                <a:moveTo>
                  <a:pt x="207" y="243"/>
                </a:moveTo>
                <a:lnTo>
                  <a:pt x="207" y="243"/>
                </a:lnTo>
                <a:lnTo>
                  <a:pt x="210" y="242"/>
                </a:lnTo>
                <a:lnTo>
                  <a:pt x="210" y="240"/>
                </a:lnTo>
                <a:lnTo>
                  <a:pt x="210" y="240"/>
                </a:lnTo>
                <a:lnTo>
                  <a:pt x="212" y="235"/>
                </a:lnTo>
                <a:lnTo>
                  <a:pt x="212" y="235"/>
                </a:lnTo>
                <a:lnTo>
                  <a:pt x="212" y="232"/>
                </a:lnTo>
                <a:lnTo>
                  <a:pt x="212" y="232"/>
                </a:lnTo>
                <a:lnTo>
                  <a:pt x="210" y="235"/>
                </a:lnTo>
                <a:lnTo>
                  <a:pt x="209" y="237"/>
                </a:lnTo>
                <a:lnTo>
                  <a:pt x="209" y="237"/>
                </a:lnTo>
                <a:lnTo>
                  <a:pt x="209" y="240"/>
                </a:lnTo>
                <a:lnTo>
                  <a:pt x="209" y="240"/>
                </a:lnTo>
                <a:lnTo>
                  <a:pt x="207" y="243"/>
                </a:lnTo>
                <a:lnTo>
                  <a:pt x="207" y="243"/>
                </a:lnTo>
                <a:close/>
                <a:moveTo>
                  <a:pt x="131" y="97"/>
                </a:moveTo>
                <a:lnTo>
                  <a:pt x="131" y="97"/>
                </a:lnTo>
                <a:lnTo>
                  <a:pt x="126" y="100"/>
                </a:lnTo>
                <a:lnTo>
                  <a:pt x="122" y="104"/>
                </a:lnTo>
                <a:lnTo>
                  <a:pt x="122" y="104"/>
                </a:lnTo>
                <a:lnTo>
                  <a:pt x="129" y="101"/>
                </a:lnTo>
                <a:lnTo>
                  <a:pt x="129" y="101"/>
                </a:lnTo>
                <a:lnTo>
                  <a:pt x="131" y="100"/>
                </a:lnTo>
                <a:lnTo>
                  <a:pt x="131" y="100"/>
                </a:lnTo>
                <a:lnTo>
                  <a:pt x="131" y="100"/>
                </a:lnTo>
                <a:lnTo>
                  <a:pt x="131" y="100"/>
                </a:lnTo>
                <a:lnTo>
                  <a:pt x="131" y="97"/>
                </a:lnTo>
                <a:lnTo>
                  <a:pt x="131" y="97"/>
                </a:lnTo>
                <a:close/>
                <a:moveTo>
                  <a:pt x="163" y="174"/>
                </a:moveTo>
                <a:lnTo>
                  <a:pt x="163" y="174"/>
                </a:lnTo>
                <a:lnTo>
                  <a:pt x="162" y="168"/>
                </a:lnTo>
                <a:lnTo>
                  <a:pt x="162" y="168"/>
                </a:lnTo>
                <a:lnTo>
                  <a:pt x="159" y="172"/>
                </a:lnTo>
                <a:lnTo>
                  <a:pt x="156" y="175"/>
                </a:lnTo>
                <a:lnTo>
                  <a:pt x="156" y="175"/>
                </a:lnTo>
                <a:lnTo>
                  <a:pt x="159" y="175"/>
                </a:lnTo>
                <a:lnTo>
                  <a:pt x="163" y="174"/>
                </a:lnTo>
                <a:lnTo>
                  <a:pt x="163" y="174"/>
                </a:lnTo>
                <a:close/>
                <a:moveTo>
                  <a:pt x="37" y="230"/>
                </a:moveTo>
                <a:lnTo>
                  <a:pt x="37" y="230"/>
                </a:lnTo>
                <a:lnTo>
                  <a:pt x="34" y="223"/>
                </a:lnTo>
                <a:lnTo>
                  <a:pt x="34" y="223"/>
                </a:lnTo>
                <a:lnTo>
                  <a:pt x="33" y="226"/>
                </a:lnTo>
                <a:lnTo>
                  <a:pt x="33" y="226"/>
                </a:lnTo>
                <a:lnTo>
                  <a:pt x="33" y="229"/>
                </a:lnTo>
                <a:lnTo>
                  <a:pt x="34" y="232"/>
                </a:lnTo>
                <a:lnTo>
                  <a:pt x="34" y="232"/>
                </a:lnTo>
                <a:lnTo>
                  <a:pt x="37" y="230"/>
                </a:lnTo>
                <a:lnTo>
                  <a:pt x="37" y="230"/>
                </a:lnTo>
                <a:close/>
                <a:moveTo>
                  <a:pt x="58" y="100"/>
                </a:moveTo>
                <a:lnTo>
                  <a:pt x="58" y="100"/>
                </a:lnTo>
                <a:lnTo>
                  <a:pt x="58" y="100"/>
                </a:lnTo>
                <a:lnTo>
                  <a:pt x="58" y="100"/>
                </a:lnTo>
                <a:lnTo>
                  <a:pt x="51" y="97"/>
                </a:lnTo>
                <a:lnTo>
                  <a:pt x="51" y="97"/>
                </a:lnTo>
                <a:lnTo>
                  <a:pt x="47" y="100"/>
                </a:lnTo>
                <a:lnTo>
                  <a:pt x="47" y="100"/>
                </a:lnTo>
                <a:lnTo>
                  <a:pt x="58" y="100"/>
                </a:lnTo>
                <a:lnTo>
                  <a:pt x="58" y="100"/>
                </a:lnTo>
                <a:close/>
                <a:moveTo>
                  <a:pt x="94" y="68"/>
                </a:moveTo>
                <a:lnTo>
                  <a:pt x="94" y="68"/>
                </a:lnTo>
                <a:lnTo>
                  <a:pt x="106" y="64"/>
                </a:lnTo>
                <a:lnTo>
                  <a:pt x="118" y="61"/>
                </a:lnTo>
                <a:lnTo>
                  <a:pt x="118" y="61"/>
                </a:lnTo>
                <a:lnTo>
                  <a:pt x="114" y="61"/>
                </a:lnTo>
                <a:lnTo>
                  <a:pt x="106" y="63"/>
                </a:lnTo>
                <a:lnTo>
                  <a:pt x="94" y="68"/>
                </a:lnTo>
                <a:lnTo>
                  <a:pt x="94" y="68"/>
                </a:lnTo>
                <a:close/>
                <a:moveTo>
                  <a:pt x="88" y="266"/>
                </a:moveTo>
                <a:lnTo>
                  <a:pt x="88" y="266"/>
                </a:lnTo>
                <a:lnTo>
                  <a:pt x="88" y="266"/>
                </a:lnTo>
                <a:lnTo>
                  <a:pt x="88" y="266"/>
                </a:lnTo>
                <a:lnTo>
                  <a:pt x="115" y="266"/>
                </a:lnTo>
                <a:lnTo>
                  <a:pt x="115" y="266"/>
                </a:lnTo>
                <a:lnTo>
                  <a:pt x="115" y="264"/>
                </a:lnTo>
                <a:lnTo>
                  <a:pt x="115" y="264"/>
                </a:lnTo>
                <a:lnTo>
                  <a:pt x="88" y="266"/>
                </a:lnTo>
                <a:lnTo>
                  <a:pt x="88" y="266"/>
                </a:lnTo>
                <a:close/>
                <a:moveTo>
                  <a:pt x="190" y="259"/>
                </a:moveTo>
                <a:lnTo>
                  <a:pt x="190" y="259"/>
                </a:lnTo>
                <a:lnTo>
                  <a:pt x="195" y="259"/>
                </a:lnTo>
                <a:lnTo>
                  <a:pt x="199" y="257"/>
                </a:lnTo>
                <a:lnTo>
                  <a:pt x="199" y="257"/>
                </a:lnTo>
                <a:lnTo>
                  <a:pt x="197" y="256"/>
                </a:lnTo>
                <a:lnTo>
                  <a:pt x="197" y="253"/>
                </a:lnTo>
                <a:lnTo>
                  <a:pt x="197" y="253"/>
                </a:lnTo>
                <a:lnTo>
                  <a:pt x="197" y="253"/>
                </a:lnTo>
                <a:lnTo>
                  <a:pt x="197" y="253"/>
                </a:lnTo>
                <a:lnTo>
                  <a:pt x="190" y="259"/>
                </a:lnTo>
                <a:lnTo>
                  <a:pt x="190" y="259"/>
                </a:lnTo>
                <a:close/>
                <a:moveTo>
                  <a:pt x="82" y="299"/>
                </a:moveTo>
                <a:lnTo>
                  <a:pt x="82" y="299"/>
                </a:lnTo>
                <a:lnTo>
                  <a:pt x="81" y="294"/>
                </a:lnTo>
                <a:lnTo>
                  <a:pt x="81" y="294"/>
                </a:lnTo>
                <a:lnTo>
                  <a:pt x="75" y="296"/>
                </a:lnTo>
                <a:lnTo>
                  <a:pt x="75" y="296"/>
                </a:lnTo>
                <a:lnTo>
                  <a:pt x="79" y="299"/>
                </a:lnTo>
                <a:lnTo>
                  <a:pt x="79" y="299"/>
                </a:lnTo>
                <a:lnTo>
                  <a:pt x="81" y="299"/>
                </a:lnTo>
                <a:lnTo>
                  <a:pt x="81" y="299"/>
                </a:lnTo>
                <a:lnTo>
                  <a:pt x="82" y="299"/>
                </a:lnTo>
                <a:lnTo>
                  <a:pt x="82" y="299"/>
                </a:lnTo>
                <a:close/>
                <a:moveTo>
                  <a:pt x="163" y="316"/>
                </a:moveTo>
                <a:lnTo>
                  <a:pt x="163" y="316"/>
                </a:lnTo>
                <a:lnTo>
                  <a:pt x="159" y="317"/>
                </a:lnTo>
                <a:lnTo>
                  <a:pt x="159" y="317"/>
                </a:lnTo>
                <a:lnTo>
                  <a:pt x="162" y="320"/>
                </a:lnTo>
                <a:lnTo>
                  <a:pt x="162" y="320"/>
                </a:lnTo>
                <a:lnTo>
                  <a:pt x="166" y="323"/>
                </a:lnTo>
                <a:lnTo>
                  <a:pt x="166" y="323"/>
                </a:lnTo>
                <a:lnTo>
                  <a:pt x="166" y="318"/>
                </a:lnTo>
                <a:lnTo>
                  <a:pt x="166" y="318"/>
                </a:lnTo>
                <a:lnTo>
                  <a:pt x="165" y="318"/>
                </a:lnTo>
                <a:lnTo>
                  <a:pt x="163" y="318"/>
                </a:lnTo>
                <a:lnTo>
                  <a:pt x="163" y="318"/>
                </a:lnTo>
                <a:lnTo>
                  <a:pt x="163" y="318"/>
                </a:lnTo>
                <a:lnTo>
                  <a:pt x="163" y="316"/>
                </a:lnTo>
                <a:lnTo>
                  <a:pt x="163" y="316"/>
                </a:lnTo>
                <a:close/>
                <a:moveTo>
                  <a:pt x="131" y="93"/>
                </a:moveTo>
                <a:lnTo>
                  <a:pt x="131" y="93"/>
                </a:lnTo>
                <a:lnTo>
                  <a:pt x="131" y="91"/>
                </a:lnTo>
                <a:lnTo>
                  <a:pt x="129" y="90"/>
                </a:lnTo>
                <a:lnTo>
                  <a:pt x="129" y="90"/>
                </a:lnTo>
                <a:lnTo>
                  <a:pt x="122" y="95"/>
                </a:lnTo>
                <a:lnTo>
                  <a:pt x="122" y="95"/>
                </a:lnTo>
                <a:lnTo>
                  <a:pt x="131" y="93"/>
                </a:lnTo>
                <a:lnTo>
                  <a:pt x="131" y="93"/>
                </a:lnTo>
                <a:close/>
                <a:moveTo>
                  <a:pt x="263" y="158"/>
                </a:moveTo>
                <a:lnTo>
                  <a:pt x="263" y="158"/>
                </a:lnTo>
                <a:lnTo>
                  <a:pt x="263" y="158"/>
                </a:lnTo>
                <a:lnTo>
                  <a:pt x="263" y="158"/>
                </a:lnTo>
                <a:lnTo>
                  <a:pt x="270" y="156"/>
                </a:lnTo>
                <a:lnTo>
                  <a:pt x="270" y="156"/>
                </a:lnTo>
                <a:lnTo>
                  <a:pt x="268" y="152"/>
                </a:lnTo>
                <a:lnTo>
                  <a:pt x="268" y="152"/>
                </a:lnTo>
                <a:lnTo>
                  <a:pt x="263" y="158"/>
                </a:lnTo>
                <a:lnTo>
                  <a:pt x="263" y="158"/>
                </a:lnTo>
                <a:close/>
                <a:moveTo>
                  <a:pt x="95" y="98"/>
                </a:moveTo>
                <a:lnTo>
                  <a:pt x="95" y="98"/>
                </a:lnTo>
                <a:lnTo>
                  <a:pt x="95" y="98"/>
                </a:lnTo>
                <a:lnTo>
                  <a:pt x="95" y="98"/>
                </a:lnTo>
                <a:lnTo>
                  <a:pt x="101" y="100"/>
                </a:lnTo>
                <a:lnTo>
                  <a:pt x="101" y="100"/>
                </a:lnTo>
                <a:lnTo>
                  <a:pt x="104" y="94"/>
                </a:lnTo>
                <a:lnTo>
                  <a:pt x="104" y="94"/>
                </a:lnTo>
                <a:lnTo>
                  <a:pt x="104" y="94"/>
                </a:lnTo>
                <a:lnTo>
                  <a:pt x="104" y="94"/>
                </a:lnTo>
                <a:lnTo>
                  <a:pt x="95" y="98"/>
                </a:lnTo>
                <a:lnTo>
                  <a:pt x="95" y="98"/>
                </a:lnTo>
                <a:close/>
                <a:moveTo>
                  <a:pt x="160" y="148"/>
                </a:moveTo>
                <a:lnTo>
                  <a:pt x="160" y="148"/>
                </a:lnTo>
                <a:lnTo>
                  <a:pt x="155" y="148"/>
                </a:lnTo>
                <a:lnTo>
                  <a:pt x="155" y="148"/>
                </a:lnTo>
                <a:lnTo>
                  <a:pt x="156" y="155"/>
                </a:lnTo>
                <a:lnTo>
                  <a:pt x="156" y="155"/>
                </a:lnTo>
                <a:lnTo>
                  <a:pt x="160" y="149"/>
                </a:lnTo>
                <a:lnTo>
                  <a:pt x="160" y="149"/>
                </a:lnTo>
                <a:lnTo>
                  <a:pt x="160" y="148"/>
                </a:lnTo>
                <a:lnTo>
                  <a:pt x="160" y="148"/>
                </a:lnTo>
                <a:close/>
                <a:moveTo>
                  <a:pt x="236" y="225"/>
                </a:moveTo>
                <a:lnTo>
                  <a:pt x="236" y="225"/>
                </a:lnTo>
                <a:lnTo>
                  <a:pt x="236" y="226"/>
                </a:lnTo>
                <a:lnTo>
                  <a:pt x="236" y="226"/>
                </a:lnTo>
                <a:lnTo>
                  <a:pt x="241" y="222"/>
                </a:lnTo>
                <a:lnTo>
                  <a:pt x="241" y="222"/>
                </a:lnTo>
                <a:lnTo>
                  <a:pt x="241" y="220"/>
                </a:lnTo>
                <a:lnTo>
                  <a:pt x="241" y="220"/>
                </a:lnTo>
                <a:lnTo>
                  <a:pt x="243" y="216"/>
                </a:lnTo>
                <a:lnTo>
                  <a:pt x="243" y="216"/>
                </a:lnTo>
                <a:lnTo>
                  <a:pt x="243" y="216"/>
                </a:lnTo>
                <a:lnTo>
                  <a:pt x="241" y="215"/>
                </a:lnTo>
                <a:lnTo>
                  <a:pt x="241" y="215"/>
                </a:lnTo>
                <a:lnTo>
                  <a:pt x="241" y="218"/>
                </a:lnTo>
                <a:lnTo>
                  <a:pt x="241" y="219"/>
                </a:lnTo>
                <a:lnTo>
                  <a:pt x="241" y="219"/>
                </a:lnTo>
                <a:lnTo>
                  <a:pt x="236" y="225"/>
                </a:lnTo>
                <a:lnTo>
                  <a:pt x="236" y="225"/>
                </a:lnTo>
                <a:close/>
                <a:moveTo>
                  <a:pt x="115" y="104"/>
                </a:moveTo>
                <a:lnTo>
                  <a:pt x="115" y="104"/>
                </a:lnTo>
                <a:lnTo>
                  <a:pt x="116" y="104"/>
                </a:lnTo>
                <a:lnTo>
                  <a:pt x="116" y="104"/>
                </a:lnTo>
                <a:lnTo>
                  <a:pt x="119" y="101"/>
                </a:lnTo>
                <a:lnTo>
                  <a:pt x="119" y="101"/>
                </a:lnTo>
                <a:lnTo>
                  <a:pt x="122" y="98"/>
                </a:lnTo>
                <a:lnTo>
                  <a:pt x="122" y="98"/>
                </a:lnTo>
                <a:lnTo>
                  <a:pt x="119" y="98"/>
                </a:lnTo>
                <a:lnTo>
                  <a:pt x="118" y="97"/>
                </a:lnTo>
                <a:lnTo>
                  <a:pt x="118" y="97"/>
                </a:lnTo>
                <a:lnTo>
                  <a:pt x="115" y="104"/>
                </a:lnTo>
                <a:lnTo>
                  <a:pt x="115" y="104"/>
                </a:lnTo>
                <a:close/>
                <a:moveTo>
                  <a:pt x="216" y="178"/>
                </a:moveTo>
                <a:lnTo>
                  <a:pt x="216" y="178"/>
                </a:lnTo>
                <a:lnTo>
                  <a:pt x="213" y="181"/>
                </a:lnTo>
                <a:lnTo>
                  <a:pt x="213" y="181"/>
                </a:lnTo>
                <a:lnTo>
                  <a:pt x="212" y="183"/>
                </a:lnTo>
                <a:lnTo>
                  <a:pt x="212" y="185"/>
                </a:lnTo>
                <a:lnTo>
                  <a:pt x="212" y="185"/>
                </a:lnTo>
                <a:lnTo>
                  <a:pt x="214" y="183"/>
                </a:lnTo>
                <a:lnTo>
                  <a:pt x="214" y="183"/>
                </a:lnTo>
                <a:lnTo>
                  <a:pt x="216" y="183"/>
                </a:lnTo>
                <a:lnTo>
                  <a:pt x="216" y="183"/>
                </a:lnTo>
                <a:lnTo>
                  <a:pt x="216" y="178"/>
                </a:lnTo>
                <a:lnTo>
                  <a:pt x="216" y="178"/>
                </a:lnTo>
                <a:close/>
                <a:moveTo>
                  <a:pt x="141" y="97"/>
                </a:moveTo>
                <a:lnTo>
                  <a:pt x="141" y="97"/>
                </a:lnTo>
                <a:lnTo>
                  <a:pt x="141" y="98"/>
                </a:lnTo>
                <a:lnTo>
                  <a:pt x="141" y="98"/>
                </a:lnTo>
                <a:lnTo>
                  <a:pt x="148" y="95"/>
                </a:lnTo>
                <a:lnTo>
                  <a:pt x="148" y="95"/>
                </a:lnTo>
                <a:lnTo>
                  <a:pt x="145" y="91"/>
                </a:lnTo>
                <a:lnTo>
                  <a:pt x="145" y="91"/>
                </a:lnTo>
                <a:lnTo>
                  <a:pt x="141" y="97"/>
                </a:lnTo>
                <a:lnTo>
                  <a:pt x="141" y="97"/>
                </a:lnTo>
                <a:close/>
                <a:moveTo>
                  <a:pt x="122" y="228"/>
                </a:moveTo>
                <a:lnTo>
                  <a:pt x="122" y="228"/>
                </a:lnTo>
                <a:lnTo>
                  <a:pt x="124" y="235"/>
                </a:lnTo>
                <a:lnTo>
                  <a:pt x="124" y="235"/>
                </a:lnTo>
                <a:lnTo>
                  <a:pt x="129" y="228"/>
                </a:lnTo>
                <a:lnTo>
                  <a:pt x="129" y="228"/>
                </a:lnTo>
                <a:lnTo>
                  <a:pt x="126" y="228"/>
                </a:lnTo>
                <a:lnTo>
                  <a:pt x="122" y="228"/>
                </a:lnTo>
                <a:lnTo>
                  <a:pt x="122" y="228"/>
                </a:lnTo>
                <a:close/>
                <a:moveTo>
                  <a:pt x="241" y="100"/>
                </a:moveTo>
                <a:lnTo>
                  <a:pt x="241" y="100"/>
                </a:lnTo>
                <a:lnTo>
                  <a:pt x="241" y="105"/>
                </a:lnTo>
                <a:lnTo>
                  <a:pt x="241" y="105"/>
                </a:lnTo>
                <a:lnTo>
                  <a:pt x="247" y="107"/>
                </a:lnTo>
                <a:lnTo>
                  <a:pt x="247" y="107"/>
                </a:lnTo>
                <a:lnTo>
                  <a:pt x="241" y="100"/>
                </a:lnTo>
                <a:lnTo>
                  <a:pt x="241" y="100"/>
                </a:lnTo>
                <a:close/>
                <a:moveTo>
                  <a:pt x="64" y="94"/>
                </a:moveTo>
                <a:lnTo>
                  <a:pt x="64" y="94"/>
                </a:lnTo>
                <a:lnTo>
                  <a:pt x="64" y="94"/>
                </a:lnTo>
                <a:lnTo>
                  <a:pt x="64" y="94"/>
                </a:lnTo>
                <a:lnTo>
                  <a:pt x="58" y="90"/>
                </a:lnTo>
                <a:lnTo>
                  <a:pt x="58" y="90"/>
                </a:lnTo>
                <a:lnTo>
                  <a:pt x="55" y="93"/>
                </a:lnTo>
                <a:lnTo>
                  <a:pt x="55" y="93"/>
                </a:lnTo>
                <a:lnTo>
                  <a:pt x="55" y="94"/>
                </a:lnTo>
                <a:lnTo>
                  <a:pt x="55" y="94"/>
                </a:lnTo>
                <a:lnTo>
                  <a:pt x="64" y="94"/>
                </a:lnTo>
                <a:lnTo>
                  <a:pt x="64" y="94"/>
                </a:lnTo>
                <a:close/>
                <a:moveTo>
                  <a:pt x="249" y="368"/>
                </a:moveTo>
                <a:lnTo>
                  <a:pt x="249" y="368"/>
                </a:lnTo>
                <a:lnTo>
                  <a:pt x="244" y="364"/>
                </a:lnTo>
                <a:lnTo>
                  <a:pt x="244" y="364"/>
                </a:lnTo>
                <a:lnTo>
                  <a:pt x="243" y="370"/>
                </a:lnTo>
                <a:lnTo>
                  <a:pt x="243" y="370"/>
                </a:lnTo>
                <a:lnTo>
                  <a:pt x="249" y="368"/>
                </a:lnTo>
                <a:lnTo>
                  <a:pt x="249" y="368"/>
                </a:lnTo>
                <a:close/>
                <a:moveTo>
                  <a:pt x="17" y="149"/>
                </a:moveTo>
                <a:lnTo>
                  <a:pt x="17" y="149"/>
                </a:lnTo>
                <a:lnTo>
                  <a:pt x="21" y="148"/>
                </a:lnTo>
                <a:lnTo>
                  <a:pt x="23" y="144"/>
                </a:lnTo>
                <a:lnTo>
                  <a:pt x="23" y="144"/>
                </a:lnTo>
                <a:lnTo>
                  <a:pt x="21" y="141"/>
                </a:lnTo>
                <a:lnTo>
                  <a:pt x="21" y="141"/>
                </a:lnTo>
                <a:lnTo>
                  <a:pt x="17" y="149"/>
                </a:lnTo>
                <a:lnTo>
                  <a:pt x="17" y="149"/>
                </a:lnTo>
                <a:close/>
                <a:moveTo>
                  <a:pt x="223" y="327"/>
                </a:moveTo>
                <a:lnTo>
                  <a:pt x="223" y="327"/>
                </a:lnTo>
                <a:lnTo>
                  <a:pt x="227" y="326"/>
                </a:lnTo>
                <a:lnTo>
                  <a:pt x="227" y="326"/>
                </a:lnTo>
                <a:lnTo>
                  <a:pt x="227" y="323"/>
                </a:lnTo>
                <a:lnTo>
                  <a:pt x="227" y="323"/>
                </a:lnTo>
                <a:lnTo>
                  <a:pt x="227" y="314"/>
                </a:lnTo>
                <a:lnTo>
                  <a:pt x="227" y="314"/>
                </a:lnTo>
                <a:lnTo>
                  <a:pt x="227" y="313"/>
                </a:lnTo>
                <a:lnTo>
                  <a:pt x="229" y="310"/>
                </a:lnTo>
                <a:lnTo>
                  <a:pt x="229" y="310"/>
                </a:lnTo>
                <a:lnTo>
                  <a:pt x="226" y="311"/>
                </a:lnTo>
                <a:lnTo>
                  <a:pt x="226" y="311"/>
                </a:lnTo>
                <a:lnTo>
                  <a:pt x="226" y="318"/>
                </a:lnTo>
                <a:lnTo>
                  <a:pt x="223" y="327"/>
                </a:lnTo>
                <a:lnTo>
                  <a:pt x="223" y="327"/>
                </a:lnTo>
                <a:close/>
                <a:moveTo>
                  <a:pt x="260" y="129"/>
                </a:moveTo>
                <a:lnTo>
                  <a:pt x="260" y="129"/>
                </a:lnTo>
                <a:lnTo>
                  <a:pt x="259" y="132"/>
                </a:lnTo>
                <a:lnTo>
                  <a:pt x="259" y="135"/>
                </a:lnTo>
                <a:lnTo>
                  <a:pt x="259" y="135"/>
                </a:lnTo>
                <a:lnTo>
                  <a:pt x="263" y="135"/>
                </a:lnTo>
                <a:lnTo>
                  <a:pt x="263" y="135"/>
                </a:lnTo>
                <a:lnTo>
                  <a:pt x="260" y="129"/>
                </a:lnTo>
                <a:lnTo>
                  <a:pt x="260" y="129"/>
                </a:lnTo>
                <a:close/>
                <a:moveTo>
                  <a:pt x="254" y="252"/>
                </a:moveTo>
                <a:lnTo>
                  <a:pt x="254" y="252"/>
                </a:lnTo>
                <a:lnTo>
                  <a:pt x="254" y="252"/>
                </a:lnTo>
                <a:lnTo>
                  <a:pt x="254" y="252"/>
                </a:lnTo>
                <a:lnTo>
                  <a:pt x="247" y="256"/>
                </a:lnTo>
                <a:lnTo>
                  <a:pt x="247" y="256"/>
                </a:lnTo>
                <a:lnTo>
                  <a:pt x="247" y="259"/>
                </a:lnTo>
                <a:lnTo>
                  <a:pt x="247" y="259"/>
                </a:lnTo>
                <a:lnTo>
                  <a:pt x="250" y="259"/>
                </a:lnTo>
                <a:lnTo>
                  <a:pt x="250" y="259"/>
                </a:lnTo>
                <a:lnTo>
                  <a:pt x="250" y="257"/>
                </a:lnTo>
                <a:lnTo>
                  <a:pt x="251" y="256"/>
                </a:lnTo>
                <a:lnTo>
                  <a:pt x="251" y="256"/>
                </a:lnTo>
                <a:lnTo>
                  <a:pt x="254" y="252"/>
                </a:lnTo>
                <a:lnTo>
                  <a:pt x="254" y="252"/>
                </a:lnTo>
                <a:close/>
                <a:moveTo>
                  <a:pt x="205" y="176"/>
                </a:moveTo>
                <a:lnTo>
                  <a:pt x="205" y="176"/>
                </a:lnTo>
                <a:lnTo>
                  <a:pt x="206" y="176"/>
                </a:lnTo>
                <a:lnTo>
                  <a:pt x="206" y="176"/>
                </a:lnTo>
                <a:lnTo>
                  <a:pt x="209" y="175"/>
                </a:lnTo>
                <a:lnTo>
                  <a:pt x="209" y="175"/>
                </a:lnTo>
                <a:lnTo>
                  <a:pt x="210" y="175"/>
                </a:lnTo>
                <a:lnTo>
                  <a:pt x="210" y="175"/>
                </a:lnTo>
                <a:lnTo>
                  <a:pt x="212" y="169"/>
                </a:lnTo>
                <a:lnTo>
                  <a:pt x="212" y="169"/>
                </a:lnTo>
                <a:lnTo>
                  <a:pt x="212" y="169"/>
                </a:lnTo>
                <a:lnTo>
                  <a:pt x="212" y="169"/>
                </a:lnTo>
                <a:lnTo>
                  <a:pt x="205" y="176"/>
                </a:lnTo>
                <a:lnTo>
                  <a:pt x="205" y="176"/>
                </a:lnTo>
                <a:close/>
                <a:moveTo>
                  <a:pt x="75" y="303"/>
                </a:moveTo>
                <a:lnTo>
                  <a:pt x="75" y="303"/>
                </a:lnTo>
                <a:lnTo>
                  <a:pt x="77" y="304"/>
                </a:lnTo>
                <a:lnTo>
                  <a:pt x="77" y="304"/>
                </a:lnTo>
                <a:lnTo>
                  <a:pt x="81" y="307"/>
                </a:lnTo>
                <a:lnTo>
                  <a:pt x="81" y="307"/>
                </a:lnTo>
                <a:lnTo>
                  <a:pt x="82" y="310"/>
                </a:lnTo>
                <a:lnTo>
                  <a:pt x="82" y="310"/>
                </a:lnTo>
                <a:lnTo>
                  <a:pt x="84" y="309"/>
                </a:lnTo>
                <a:lnTo>
                  <a:pt x="84" y="309"/>
                </a:lnTo>
                <a:lnTo>
                  <a:pt x="84" y="309"/>
                </a:lnTo>
                <a:lnTo>
                  <a:pt x="84" y="309"/>
                </a:lnTo>
                <a:lnTo>
                  <a:pt x="81" y="304"/>
                </a:lnTo>
                <a:lnTo>
                  <a:pt x="75" y="303"/>
                </a:lnTo>
                <a:lnTo>
                  <a:pt x="75" y="303"/>
                </a:lnTo>
                <a:close/>
                <a:moveTo>
                  <a:pt x="24" y="247"/>
                </a:moveTo>
                <a:lnTo>
                  <a:pt x="24" y="247"/>
                </a:lnTo>
                <a:lnTo>
                  <a:pt x="27" y="247"/>
                </a:lnTo>
                <a:lnTo>
                  <a:pt x="27" y="247"/>
                </a:lnTo>
                <a:lnTo>
                  <a:pt x="27" y="247"/>
                </a:lnTo>
                <a:lnTo>
                  <a:pt x="28" y="246"/>
                </a:lnTo>
                <a:lnTo>
                  <a:pt x="28" y="246"/>
                </a:lnTo>
                <a:lnTo>
                  <a:pt x="28" y="245"/>
                </a:lnTo>
                <a:lnTo>
                  <a:pt x="30" y="245"/>
                </a:lnTo>
                <a:lnTo>
                  <a:pt x="30" y="245"/>
                </a:lnTo>
                <a:lnTo>
                  <a:pt x="31" y="243"/>
                </a:lnTo>
                <a:lnTo>
                  <a:pt x="31" y="243"/>
                </a:lnTo>
                <a:lnTo>
                  <a:pt x="31" y="242"/>
                </a:lnTo>
                <a:lnTo>
                  <a:pt x="31" y="242"/>
                </a:lnTo>
                <a:lnTo>
                  <a:pt x="24" y="246"/>
                </a:lnTo>
                <a:lnTo>
                  <a:pt x="24" y="246"/>
                </a:lnTo>
                <a:lnTo>
                  <a:pt x="24" y="247"/>
                </a:lnTo>
                <a:lnTo>
                  <a:pt x="24" y="247"/>
                </a:lnTo>
                <a:lnTo>
                  <a:pt x="24" y="247"/>
                </a:lnTo>
                <a:close/>
                <a:moveTo>
                  <a:pt x="121" y="145"/>
                </a:moveTo>
                <a:lnTo>
                  <a:pt x="121" y="145"/>
                </a:lnTo>
                <a:lnTo>
                  <a:pt x="121" y="149"/>
                </a:lnTo>
                <a:lnTo>
                  <a:pt x="121" y="149"/>
                </a:lnTo>
                <a:lnTo>
                  <a:pt x="126" y="144"/>
                </a:lnTo>
                <a:lnTo>
                  <a:pt x="126" y="144"/>
                </a:lnTo>
                <a:lnTo>
                  <a:pt x="121" y="145"/>
                </a:lnTo>
                <a:lnTo>
                  <a:pt x="121" y="145"/>
                </a:lnTo>
                <a:close/>
                <a:moveTo>
                  <a:pt x="155" y="125"/>
                </a:moveTo>
                <a:lnTo>
                  <a:pt x="155" y="125"/>
                </a:lnTo>
                <a:lnTo>
                  <a:pt x="153" y="127"/>
                </a:lnTo>
                <a:lnTo>
                  <a:pt x="153" y="127"/>
                </a:lnTo>
                <a:lnTo>
                  <a:pt x="153" y="129"/>
                </a:lnTo>
                <a:lnTo>
                  <a:pt x="153" y="131"/>
                </a:lnTo>
                <a:lnTo>
                  <a:pt x="153" y="131"/>
                </a:lnTo>
                <a:lnTo>
                  <a:pt x="156" y="131"/>
                </a:lnTo>
                <a:lnTo>
                  <a:pt x="156" y="131"/>
                </a:lnTo>
                <a:lnTo>
                  <a:pt x="155" y="125"/>
                </a:lnTo>
                <a:lnTo>
                  <a:pt x="155" y="125"/>
                </a:lnTo>
                <a:close/>
                <a:moveTo>
                  <a:pt x="260" y="149"/>
                </a:moveTo>
                <a:lnTo>
                  <a:pt x="260" y="149"/>
                </a:lnTo>
                <a:lnTo>
                  <a:pt x="261" y="155"/>
                </a:lnTo>
                <a:lnTo>
                  <a:pt x="261" y="155"/>
                </a:lnTo>
                <a:lnTo>
                  <a:pt x="266" y="149"/>
                </a:lnTo>
                <a:lnTo>
                  <a:pt x="266" y="149"/>
                </a:lnTo>
                <a:lnTo>
                  <a:pt x="260" y="149"/>
                </a:lnTo>
                <a:lnTo>
                  <a:pt x="260" y="149"/>
                </a:lnTo>
                <a:close/>
                <a:moveTo>
                  <a:pt x="160" y="129"/>
                </a:moveTo>
                <a:lnTo>
                  <a:pt x="160" y="129"/>
                </a:lnTo>
                <a:lnTo>
                  <a:pt x="158" y="120"/>
                </a:lnTo>
                <a:lnTo>
                  <a:pt x="155" y="108"/>
                </a:lnTo>
                <a:lnTo>
                  <a:pt x="155" y="108"/>
                </a:lnTo>
                <a:lnTo>
                  <a:pt x="155" y="110"/>
                </a:lnTo>
                <a:lnTo>
                  <a:pt x="155" y="110"/>
                </a:lnTo>
                <a:lnTo>
                  <a:pt x="159" y="128"/>
                </a:lnTo>
                <a:lnTo>
                  <a:pt x="159" y="128"/>
                </a:lnTo>
                <a:lnTo>
                  <a:pt x="160" y="129"/>
                </a:lnTo>
                <a:lnTo>
                  <a:pt x="160" y="129"/>
                </a:lnTo>
                <a:close/>
                <a:moveTo>
                  <a:pt x="270" y="313"/>
                </a:moveTo>
                <a:lnTo>
                  <a:pt x="270" y="313"/>
                </a:lnTo>
                <a:lnTo>
                  <a:pt x="264" y="311"/>
                </a:lnTo>
                <a:lnTo>
                  <a:pt x="264" y="311"/>
                </a:lnTo>
                <a:lnTo>
                  <a:pt x="266" y="316"/>
                </a:lnTo>
                <a:lnTo>
                  <a:pt x="266" y="316"/>
                </a:lnTo>
                <a:lnTo>
                  <a:pt x="270" y="314"/>
                </a:lnTo>
                <a:lnTo>
                  <a:pt x="270" y="314"/>
                </a:lnTo>
                <a:lnTo>
                  <a:pt x="270" y="313"/>
                </a:lnTo>
                <a:lnTo>
                  <a:pt x="270" y="313"/>
                </a:lnTo>
                <a:close/>
                <a:moveTo>
                  <a:pt x="179" y="370"/>
                </a:moveTo>
                <a:lnTo>
                  <a:pt x="179" y="370"/>
                </a:lnTo>
                <a:lnTo>
                  <a:pt x="179" y="370"/>
                </a:lnTo>
                <a:lnTo>
                  <a:pt x="179" y="370"/>
                </a:lnTo>
                <a:lnTo>
                  <a:pt x="169" y="364"/>
                </a:lnTo>
                <a:lnTo>
                  <a:pt x="169" y="364"/>
                </a:lnTo>
                <a:lnTo>
                  <a:pt x="168" y="364"/>
                </a:lnTo>
                <a:lnTo>
                  <a:pt x="168" y="365"/>
                </a:lnTo>
                <a:lnTo>
                  <a:pt x="168" y="365"/>
                </a:lnTo>
                <a:lnTo>
                  <a:pt x="173" y="368"/>
                </a:lnTo>
                <a:lnTo>
                  <a:pt x="179" y="370"/>
                </a:lnTo>
                <a:lnTo>
                  <a:pt x="179" y="370"/>
                </a:lnTo>
                <a:close/>
                <a:moveTo>
                  <a:pt x="210" y="377"/>
                </a:moveTo>
                <a:lnTo>
                  <a:pt x="210" y="377"/>
                </a:lnTo>
                <a:lnTo>
                  <a:pt x="206" y="377"/>
                </a:lnTo>
                <a:lnTo>
                  <a:pt x="206" y="377"/>
                </a:lnTo>
                <a:lnTo>
                  <a:pt x="207" y="382"/>
                </a:lnTo>
                <a:lnTo>
                  <a:pt x="207" y="382"/>
                </a:lnTo>
                <a:lnTo>
                  <a:pt x="210" y="377"/>
                </a:lnTo>
                <a:lnTo>
                  <a:pt x="210" y="377"/>
                </a:lnTo>
                <a:close/>
                <a:moveTo>
                  <a:pt x="195" y="272"/>
                </a:moveTo>
                <a:lnTo>
                  <a:pt x="195" y="272"/>
                </a:lnTo>
                <a:lnTo>
                  <a:pt x="195" y="273"/>
                </a:lnTo>
                <a:lnTo>
                  <a:pt x="195" y="273"/>
                </a:lnTo>
                <a:lnTo>
                  <a:pt x="195" y="274"/>
                </a:lnTo>
                <a:lnTo>
                  <a:pt x="195" y="274"/>
                </a:lnTo>
                <a:lnTo>
                  <a:pt x="196" y="276"/>
                </a:lnTo>
                <a:lnTo>
                  <a:pt x="196" y="276"/>
                </a:lnTo>
                <a:lnTo>
                  <a:pt x="196" y="276"/>
                </a:lnTo>
                <a:lnTo>
                  <a:pt x="199" y="279"/>
                </a:lnTo>
                <a:lnTo>
                  <a:pt x="199" y="279"/>
                </a:lnTo>
                <a:lnTo>
                  <a:pt x="200" y="280"/>
                </a:lnTo>
                <a:lnTo>
                  <a:pt x="200" y="280"/>
                </a:lnTo>
                <a:lnTo>
                  <a:pt x="202" y="279"/>
                </a:lnTo>
                <a:lnTo>
                  <a:pt x="202" y="279"/>
                </a:lnTo>
                <a:lnTo>
                  <a:pt x="195" y="272"/>
                </a:lnTo>
                <a:lnTo>
                  <a:pt x="195" y="272"/>
                </a:lnTo>
                <a:close/>
                <a:moveTo>
                  <a:pt x="48" y="297"/>
                </a:moveTo>
                <a:lnTo>
                  <a:pt x="48" y="297"/>
                </a:lnTo>
                <a:lnTo>
                  <a:pt x="48" y="297"/>
                </a:lnTo>
                <a:lnTo>
                  <a:pt x="48" y="297"/>
                </a:lnTo>
                <a:lnTo>
                  <a:pt x="54" y="303"/>
                </a:lnTo>
                <a:lnTo>
                  <a:pt x="60" y="307"/>
                </a:lnTo>
                <a:lnTo>
                  <a:pt x="60" y="307"/>
                </a:lnTo>
                <a:lnTo>
                  <a:pt x="60" y="307"/>
                </a:lnTo>
                <a:lnTo>
                  <a:pt x="60" y="306"/>
                </a:lnTo>
                <a:lnTo>
                  <a:pt x="60" y="306"/>
                </a:lnTo>
                <a:lnTo>
                  <a:pt x="50" y="299"/>
                </a:lnTo>
                <a:lnTo>
                  <a:pt x="50" y="299"/>
                </a:lnTo>
                <a:lnTo>
                  <a:pt x="48" y="297"/>
                </a:lnTo>
                <a:lnTo>
                  <a:pt x="48" y="297"/>
                </a:lnTo>
                <a:close/>
                <a:moveTo>
                  <a:pt x="232" y="378"/>
                </a:moveTo>
                <a:lnTo>
                  <a:pt x="232" y="378"/>
                </a:lnTo>
                <a:lnTo>
                  <a:pt x="233" y="381"/>
                </a:lnTo>
                <a:lnTo>
                  <a:pt x="234" y="382"/>
                </a:lnTo>
                <a:lnTo>
                  <a:pt x="234" y="382"/>
                </a:lnTo>
                <a:lnTo>
                  <a:pt x="237" y="377"/>
                </a:lnTo>
                <a:lnTo>
                  <a:pt x="237" y="377"/>
                </a:lnTo>
                <a:lnTo>
                  <a:pt x="232" y="378"/>
                </a:lnTo>
                <a:lnTo>
                  <a:pt x="232" y="378"/>
                </a:lnTo>
                <a:close/>
                <a:moveTo>
                  <a:pt x="33" y="124"/>
                </a:moveTo>
                <a:lnTo>
                  <a:pt x="33" y="124"/>
                </a:lnTo>
                <a:lnTo>
                  <a:pt x="40" y="121"/>
                </a:lnTo>
                <a:lnTo>
                  <a:pt x="40" y="121"/>
                </a:lnTo>
                <a:lnTo>
                  <a:pt x="34" y="118"/>
                </a:lnTo>
                <a:lnTo>
                  <a:pt x="34" y="118"/>
                </a:lnTo>
                <a:lnTo>
                  <a:pt x="33" y="124"/>
                </a:lnTo>
                <a:lnTo>
                  <a:pt x="33" y="124"/>
                </a:lnTo>
                <a:close/>
                <a:moveTo>
                  <a:pt x="237" y="201"/>
                </a:moveTo>
                <a:lnTo>
                  <a:pt x="237" y="201"/>
                </a:lnTo>
                <a:lnTo>
                  <a:pt x="243" y="195"/>
                </a:lnTo>
                <a:lnTo>
                  <a:pt x="243" y="195"/>
                </a:lnTo>
                <a:lnTo>
                  <a:pt x="244" y="193"/>
                </a:lnTo>
                <a:lnTo>
                  <a:pt x="244" y="193"/>
                </a:lnTo>
                <a:lnTo>
                  <a:pt x="243" y="192"/>
                </a:lnTo>
                <a:lnTo>
                  <a:pt x="243" y="192"/>
                </a:lnTo>
                <a:lnTo>
                  <a:pt x="241" y="193"/>
                </a:lnTo>
                <a:lnTo>
                  <a:pt x="241" y="193"/>
                </a:lnTo>
                <a:lnTo>
                  <a:pt x="237" y="201"/>
                </a:lnTo>
                <a:lnTo>
                  <a:pt x="237" y="201"/>
                </a:lnTo>
                <a:close/>
                <a:moveTo>
                  <a:pt x="72" y="181"/>
                </a:moveTo>
                <a:lnTo>
                  <a:pt x="72" y="181"/>
                </a:lnTo>
                <a:lnTo>
                  <a:pt x="72" y="181"/>
                </a:lnTo>
                <a:lnTo>
                  <a:pt x="72" y="181"/>
                </a:lnTo>
                <a:lnTo>
                  <a:pt x="65" y="182"/>
                </a:lnTo>
                <a:lnTo>
                  <a:pt x="65" y="182"/>
                </a:lnTo>
                <a:lnTo>
                  <a:pt x="65" y="186"/>
                </a:lnTo>
                <a:lnTo>
                  <a:pt x="65" y="186"/>
                </a:lnTo>
                <a:lnTo>
                  <a:pt x="72" y="181"/>
                </a:lnTo>
                <a:lnTo>
                  <a:pt x="72" y="181"/>
                </a:lnTo>
                <a:close/>
                <a:moveTo>
                  <a:pt x="159" y="139"/>
                </a:moveTo>
                <a:lnTo>
                  <a:pt x="159" y="139"/>
                </a:lnTo>
                <a:lnTo>
                  <a:pt x="155" y="145"/>
                </a:lnTo>
                <a:lnTo>
                  <a:pt x="155" y="145"/>
                </a:lnTo>
                <a:lnTo>
                  <a:pt x="159" y="145"/>
                </a:lnTo>
                <a:lnTo>
                  <a:pt x="159" y="145"/>
                </a:lnTo>
                <a:lnTo>
                  <a:pt x="159" y="139"/>
                </a:lnTo>
                <a:lnTo>
                  <a:pt x="159" y="139"/>
                </a:lnTo>
                <a:close/>
                <a:moveTo>
                  <a:pt x="129" y="189"/>
                </a:moveTo>
                <a:lnTo>
                  <a:pt x="129" y="189"/>
                </a:lnTo>
                <a:lnTo>
                  <a:pt x="129" y="189"/>
                </a:lnTo>
                <a:lnTo>
                  <a:pt x="129" y="189"/>
                </a:lnTo>
                <a:lnTo>
                  <a:pt x="131" y="189"/>
                </a:lnTo>
                <a:lnTo>
                  <a:pt x="132" y="189"/>
                </a:lnTo>
                <a:lnTo>
                  <a:pt x="132" y="189"/>
                </a:lnTo>
                <a:lnTo>
                  <a:pt x="136" y="183"/>
                </a:lnTo>
                <a:lnTo>
                  <a:pt x="136" y="183"/>
                </a:lnTo>
                <a:lnTo>
                  <a:pt x="136" y="182"/>
                </a:lnTo>
                <a:lnTo>
                  <a:pt x="136" y="182"/>
                </a:lnTo>
                <a:lnTo>
                  <a:pt x="129" y="189"/>
                </a:lnTo>
                <a:lnTo>
                  <a:pt x="129" y="189"/>
                </a:lnTo>
                <a:close/>
                <a:moveTo>
                  <a:pt x="163" y="178"/>
                </a:moveTo>
                <a:lnTo>
                  <a:pt x="163" y="178"/>
                </a:lnTo>
                <a:lnTo>
                  <a:pt x="163" y="178"/>
                </a:lnTo>
                <a:lnTo>
                  <a:pt x="163" y="178"/>
                </a:lnTo>
                <a:lnTo>
                  <a:pt x="158" y="185"/>
                </a:lnTo>
                <a:lnTo>
                  <a:pt x="158" y="185"/>
                </a:lnTo>
                <a:lnTo>
                  <a:pt x="158" y="185"/>
                </a:lnTo>
                <a:lnTo>
                  <a:pt x="158" y="185"/>
                </a:lnTo>
                <a:lnTo>
                  <a:pt x="163" y="182"/>
                </a:lnTo>
                <a:lnTo>
                  <a:pt x="163" y="182"/>
                </a:lnTo>
                <a:lnTo>
                  <a:pt x="163" y="181"/>
                </a:lnTo>
                <a:lnTo>
                  <a:pt x="163" y="181"/>
                </a:lnTo>
                <a:lnTo>
                  <a:pt x="163" y="178"/>
                </a:lnTo>
                <a:lnTo>
                  <a:pt x="163" y="178"/>
                </a:lnTo>
                <a:close/>
                <a:moveTo>
                  <a:pt x="251" y="164"/>
                </a:moveTo>
                <a:lnTo>
                  <a:pt x="251" y="164"/>
                </a:lnTo>
                <a:lnTo>
                  <a:pt x="246" y="168"/>
                </a:lnTo>
                <a:lnTo>
                  <a:pt x="246" y="168"/>
                </a:lnTo>
                <a:lnTo>
                  <a:pt x="249" y="168"/>
                </a:lnTo>
                <a:lnTo>
                  <a:pt x="253" y="168"/>
                </a:lnTo>
                <a:lnTo>
                  <a:pt x="253" y="168"/>
                </a:lnTo>
                <a:lnTo>
                  <a:pt x="253" y="166"/>
                </a:lnTo>
                <a:lnTo>
                  <a:pt x="253" y="166"/>
                </a:lnTo>
                <a:lnTo>
                  <a:pt x="251" y="164"/>
                </a:lnTo>
                <a:lnTo>
                  <a:pt x="251" y="164"/>
                </a:lnTo>
                <a:close/>
                <a:moveTo>
                  <a:pt x="210" y="306"/>
                </a:moveTo>
                <a:lnTo>
                  <a:pt x="210" y="306"/>
                </a:lnTo>
                <a:lnTo>
                  <a:pt x="210" y="306"/>
                </a:lnTo>
                <a:lnTo>
                  <a:pt x="210" y="306"/>
                </a:lnTo>
                <a:lnTo>
                  <a:pt x="206" y="317"/>
                </a:lnTo>
                <a:lnTo>
                  <a:pt x="206" y="317"/>
                </a:lnTo>
                <a:lnTo>
                  <a:pt x="207" y="317"/>
                </a:lnTo>
                <a:lnTo>
                  <a:pt x="207" y="317"/>
                </a:lnTo>
                <a:lnTo>
                  <a:pt x="210" y="306"/>
                </a:lnTo>
                <a:lnTo>
                  <a:pt x="210" y="306"/>
                </a:lnTo>
                <a:close/>
                <a:moveTo>
                  <a:pt x="271" y="193"/>
                </a:moveTo>
                <a:lnTo>
                  <a:pt x="271" y="193"/>
                </a:lnTo>
                <a:lnTo>
                  <a:pt x="268" y="196"/>
                </a:lnTo>
                <a:lnTo>
                  <a:pt x="267" y="199"/>
                </a:lnTo>
                <a:lnTo>
                  <a:pt x="267" y="199"/>
                </a:lnTo>
                <a:lnTo>
                  <a:pt x="271" y="199"/>
                </a:lnTo>
                <a:lnTo>
                  <a:pt x="271" y="199"/>
                </a:lnTo>
                <a:lnTo>
                  <a:pt x="271" y="193"/>
                </a:lnTo>
                <a:lnTo>
                  <a:pt x="271" y="193"/>
                </a:lnTo>
                <a:close/>
                <a:moveTo>
                  <a:pt x="197" y="250"/>
                </a:moveTo>
                <a:lnTo>
                  <a:pt x="197" y="250"/>
                </a:lnTo>
                <a:lnTo>
                  <a:pt x="203" y="247"/>
                </a:lnTo>
                <a:lnTo>
                  <a:pt x="203" y="247"/>
                </a:lnTo>
                <a:lnTo>
                  <a:pt x="203" y="246"/>
                </a:lnTo>
                <a:lnTo>
                  <a:pt x="203" y="246"/>
                </a:lnTo>
                <a:lnTo>
                  <a:pt x="200" y="245"/>
                </a:lnTo>
                <a:lnTo>
                  <a:pt x="200" y="245"/>
                </a:lnTo>
                <a:lnTo>
                  <a:pt x="199" y="247"/>
                </a:lnTo>
                <a:lnTo>
                  <a:pt x="197" y="250"/>
                </a:lnTo>
                <a:lnTo>
                  <a:pt x="197" y="250"/>
                </a:lnTo>
                <a:close/>
                <a:moveTo>
                  <a:pt x="47" y="257"/>
                </a:moveTo>
                <a:lnTo>
                  <a:pt x="47" y="257"/>
                </a:lnTo>
                <a:lnTo>
                  <a:pt x="48" y="256"/>
                </a:lnTo>
                <a:lnTo>
                  <a:pt x="48" y="256"/>
                </a:lnTo>
                <a:lnTo>
                  <a:pt x="47" y="253"/>
                </a:lnTo>
                <a:lnTo>
                  <a:pt x="47" y="253"/>
                </a:lnTo>
                <a:lnTo>
                  <a:pt x="45" y="245"/>
                </a:lnTo>
                <a:lnTo>
                  <a:pt x="45" y="245"/>
                </a:lnTo>
                <a:lnTo>
                  <a:pt x="44" y="242"/>
                </a:lnTo>
                <a:lnTo>
                  <a:pt x="44" y="242"/>
                </a:lnTo>
                <a:lnTo>
                  <a:pt x="45" y="246"/>
                </a:lnTo>
                <a:lnTo>
                  <a:pt x="45" y="246"/>
                </a:lnTo>
                <a:lnTo>
                  <a:pt x="45" y="250"/>
                </a:lnTo>
                <a:lnTo>
                  <a:pt x="45" y="250"/>
                </a:lnTo>
                <a:lnTo>
                  <a:pt x="47" y="253"/>
                </a:lnTo>
                <a:lnTo>
                  <a:pt x="47" y="253"/>
                </a:lnTo>
                <a:lnTo>
                  <a:pt x="47" y="255"/>
                </a:lnTo>
                <a:lnTo>
                  <a:pt x="47" y="257"/>
                </a:lnTo>
                <a:lnTo>
                  <a:pt x="47" y="257"/>
                </a:lnTo>
                <a:close/>
                <a:moveTo>
                  <a:pt x="207" y="273"/>
                </a:moveTo>
                <a:lnTo>
                  <a:pt x="207" y="273"/>
                </a:lnTo>
                <a:lnTo>
                  <a:pt x="210" y="274"/>
                </a:lnTo>
                <a:lnTo>
                  <a:pt x="212" y="277"/>
                </a:lnTo>
                <a:lnTo>
                  <a:pt x="212" y="277"/>
                </a:lnTo>
                <a:lnTo>
                  <a:pt x="216" y="274"/>
                </a:lnTo>
                <a:lnTo>
                  <a:pt x="216" y="274"/>
                </a:lnTo>
                <a:lnTo>
                  <a:pt x="207" y="273"/>
                </a:lnTo>
                <a:lnTo>
                  <a:pt x="207" y="273"/>
                </a:lnTo>
                <a:close/>
                <a:moveTo>
                  <a:pt x="89" y="176"/>
                </a:moveTo>
                <a:lnTo>
                  <a:pt x="89" y="176"/>
                </a:lnTo>
                <a:lnTo>
                  <a:pt x="87" y="176"/>
                </a:lnTo>
                <a:lnTo>
                  <a:pt x="87" y="176"/>
                </a:lnTo>
                <a:lnTo>
                  <a:pt x="87" y="178"/>
                </a:lnTo>
                <a:lnTo>
                  <a:pt x="85" y="179"/>
                </a:lnTo>
                <a:lnTo>
                  <a:pt x="85" y="179"/>
                </a:lnTo>
                <a:lnTo>
                  <a:pt x="85" y="183"/>
                </a:lnTo>
                <a:lnTo>
                  <a:pt x="85" y="183"/>
                </a:lnTo>
                <a:lnTo>
                  <a:pt x="85" y="185"/>
                </a:lnTo>
                <a:lnTo>
                  <a:pt x="85" y="185"/>
                </a:lnTo>
                <a:lnTo>
                  <a:pt x="85" y="183"/>
                </a:lnTo>
                <a:lnTo>
                  <a:pt x="85" y="183"/>
                </a:lnTo>
                <a:lnTo>
                  <a:pt x="85" y="181"/>
                </a:lnTo>
                <a:lnTo>
                  <a:pt x="85" y="181"/>
                </a:lnTo>
                <a:lnTo>
                  <a:pt x="87" y="181"/>
                </a:lnTo>
                <a:lnTo>
                  <a:pt x="88" y="181"/>
                </a:lnTo>
                <a:lnTo>
                  <a:pt x="88" y="181"/>
                </a:lnTo>
                <a:lnTo>
                  <a:pt x="88" y="181"/>
                </a:lnTo>
                <a:lnTo>
                  <a:pt x="88" y="181"/>
                </a:lnTo>
                <a:lnTo>
                  <a:pt x="89" y="176"/>
                </a:lnTo>
                <a:lnTo>
                  <a:pt x="89" y="176"/>
                </a:lnTo>
                <a:close/>
                <a:moveTo>
                  <a:pt x="202" y="225"/>
                </a:moveTo>
                <a:lnTo>
                  <a:pt x="202" y="225"/>
                </a:lnTo>
                <a:lnTo>
                  <a:pt x="199" y="225"/>
                </a:lnTo>
                <a:lnTo>
                  <a:pt x="199" y="225"/>
                </a:lnTo>
                <a:lnTo>
                  <a:pt x="197" y="230"/>
                </a:lnTo>
                <a:lnTo>
                  <a:pt x="197" y="230"/>
                </a:lnTo>
                <a:lnTo>
                  <a:pt x="199" y="229"/>
                </a:lnTo>
                <a:lnTo>
                  <a:pt x="200" y="228"/>
                </a:lnTo>
                <a:lnTo>
                  <a:pt x="202" y="225"/>
                </a:lnTo>
                <a:lnTo>
                  <a:pt x="202" y="225"/>
                </a:lnTo>
                <a:close/>
                <a:moveTo>
                  <a:pt x="136" y="213"/>
                </a:moveTo>
                <a:lnTo>
                  <a:pt x="136" y="213"/>
                </a:lnTo>
                <a:lnTo>
                  <a:pt x="135" y="215"/>
                </a:lnTo>
                <a:lnTo>
                  <a:pt x="135" y="215"/>
                </a:lnTo>
                <a:lnTo>
                  <a:pt x="133" y="216"/>
                </a:lnTo>
                <a:lnTo>
                  <a:pt x="133" y="219"/>
                </a:lnTo>
                <a:lnTo>
                  <a:pt x="133" y="219"/>
                </a:lnTo>
                <a:lnTo>
                  <a:pt x="136" y="218"/>
                </a:lnTo>
                <a:lnTo>
                  <a:pt x="136" y="218"/>
                </a:lnTo>
                <a:lnTo>
                  <a:pt x="136" y="213"/>
                </a:lnTo>
                <a:lnTo>
                  <a:pt x="136" y="213"/>
                </a:lnTo>
                <a:close/>
                <a:moveTo>
                  <a:pt x="30" y="216"/>
                </a:moveTo>
                <a:lnTo>
                  <a:pt x="30" y="216"/>
                </a:lnTo>
                <a:lnTo>
                  <a:pt x="30" y="223"/>
                </a:lnTo>
                <a:lnTo>
                  <a:pt x="30" y="223"/>
                </a:lnTo>
                <a:lnTo>
                  <a:pt x="31" y="222"/>
                </a:lnTo>
                <a:lnTo>
                  <a:pt x="31" y="222"/>
                </a:lnTo>
                <a:lnTo>
                  <a:pt x="33" y="222"/>
                </a:lnTo>
                <a:lnTo>
                  <a:pt x="33" y="222"/>
                </a:lnTo>
                <a:lnTo>
                  <a:pt x="33" y="219"/>
                </a:lnTo>
                <a:lnTo>
                  <a:pt x="30" y="216"/>
                </a:lnTo>
                <a:lnTo>
                  <a:pt x="30" y="216"/>
                </a:lnTo>
                <a:close/>
                <a:moveTo>
                  <a:pt x="237" y="158"/>
                </a:moveTo>
                <a:lnTo>
                  <a:pt x="237" y="158"/>
                </a:lnTo>
                <a:lnTo>
                  <a:pt x="240" y="152"/>
                </a:lnTo>
                <a:lnTo>
                  <a:pt x="240" y="152"/>
                </a:lnTo>
                <a:lnTo>
                  <a:pt x="236" y="154"/>
                </a:lnTo>
                <a:lnTo>
                  <a:pt x="236" y="154"/>
                </a:lnTo>
                <a:lnTo>
                  <a:pt x="236" y="156"/>
                </a:lnTo>
                <a:lnTo>
                  <a:pt x="237" y="158"/>
                </a:lnTo>
                <a:lnTo>
                  <a:pt x="237" y="158"/>
                </a:lnTo>
                <a:close/>
                <a:moveTo>
                  <a:pt x="16" y="239"/>
                </a:moveTo>
                <a:lnTo>
                  <a:pt x="16" y="239"/>
                </a:lnTo>
                <a:lnTo>
                  <a:pt x="20" y="247"/>
                </a:lnTo>
                <a:lnTo>
                  <a:pt x="20" y="247"/>
                </a:lnTo>
                <a:lnTo>
                  <a:pt x="20" y="246"/>
                </a:lnTo>
                <a:lnTo>
                  <a:pt x="20" y="246"/>
                </a:lnTo>
                <a:lnTo>
                  <a:pt x="18" y="240"/>
                </a:lnTo>
                <a:lnTo>
                  <a:pt x="18" y="240"/>
                </a:lnTo>
                <a:lnTo>
                  <a:pt x="16" y="239"/>
                </a:lnTo>
                <a:lnTo>
                  <a:pt x="16" y="239"/>
                </a:lnTo>
                <a:close/>
                <a:moveTo>
                  <a:pt x="50" y="277"/>
                </a:moveTo>
                <a:lnTo>
                  <a:pt x="50" y="277"/>
                </a:lnTo>
                <a:lnTo>
                  <a:pt x="50" y="277"/>
                </a:lnTo>
                <a:lnTo>
                  <a:pt x="50" y="277"/>
                </a:lnTo>
                <a:lnTo>
                  <a:pt x="52" y="283"/>
                </a:lnTo>
                <a:lnTo>
                  <a:pt x="52" y="283"/>
                </a:lnTo>
                <a:lnTo>
                  <a:pt x="54" y="284"/>
                </a:lnTo>
                <a:lnTo>
                  <a:pt x="55" y="284"/>
                </a:lnTo>
                <a:lnTo>
                  <a:pt x="55" y="284"/>
                </a:lnTo>
                <a:lnTo>
                  <a:pt x="50" y="277"/>
                </a:lnTo>
                <a:lnTo>
                  <a:pt x="50" y="277"/>
                </a:lnTo>
                <a:close/>
                <a:moveTo>
                  <a:pt x="244" y="176"/>
                </a:moveTo>
                <a:lnTo>
                  <a:pt x="244" y="176"/>
                </a:lnTo>
                <a:lnTo>
                  <a:pt x="247" y="172"/>
                </a:lnTo>
                <a:lnTo>
                  <a:pt x="247" y="172"/>
                </a:lnTo>
                <a:lnTo>
                  <a:pt x="249" y="171"/>
                </a:lnTo>
                <a:lnTo>
                  <a:pt x="249" y="171"/>
                </a:lnTo>
                <a:lnTo>
                  <a:pt x="243" y="172"/>
                </a:lnTo>
                <a:lnTo>
                  <a:pt x="243" y="172"/>
                </a:lnTo>
                <a:lnTo>
                  <a:pt x="244" y="176"/>
                </a:lnTo>
                <a:lnTo>
                  <a:pt x="244" y="176"/>
                </a:lnTo>
                <a:close/>
                <a:moveTo>
                  <a:pt x="244" y="321"/>
                </a:moveTo>
                <a:lnTo>
                  <a:pt x="244" y="321"/>
                </a:lnTo>
                <a:lnTo>
                  <a:pt x="246" y="323"/>
                </a:lnTo>
                <a:lnTo>
                  <a:pt x="246" y="323"/>
                </a:lnTo>
                <a:lnTo>
                  <a:pt x="251" y="318"/>
                </a:lnTo>
                <a:lnTo>
                  <a:pt x="251" y="318"/>
                </a:lnTo>
                <a:lnTo>
                  <a:pt x="250" y="318"/>
                </a:lnTo>
                <a:lnTo>
                  <a:pt x="250" y="318"/>
                </a:lnTo>
                <a:lnTo>
                  <a:pt x="250" y="318"/>
                </a:lnTo>
                <a:lnTo>
                  <a:pt x="244" y="321"/>
                </a:lnTo>
                <a:lnTo>
                  <a:pt x="244" y="321"/>
                </a:lnTo>
                <a:close/>
                <a:moveTo>
                  <a:pt x="155" y="139"/>
                </a:moveTo>
                <a:lnTo>
                  <a:pt x="155" y="139"/>
                </a:lnTo>
                <a:lnTo>
                  <a:pt x="156" y="137"/>
                </a:lnTo>
                <a:lnTo>
                  <a:pt x="158" y="134"/>
                </a:lnTo>
                <a:lnTo>
                  <a:pt x="158" y="134"/>
                </a:lnTo>
                <a:lnTo>
                  <a:pt x="153" y="135"/>
                </a:lnTo>
                <a:lnTo>
                  <a:pt x="153" y="135"/>
                </a:lnTo>
                <a:lnTo>
                  <a:pt x="155" y="139"/>
                </a:lnTo>
                <a:lnTo>
                  <a:pt x="155" y="139"/>
                </a:lnTo>
                <a:close/>
                <a:moveTo>
                  <a:pt x="115" y="107"/>
                </a:moveTo>
                <a:lnTo>
                  <a:pt x="115" y="107"/>
                </a:lnTo>
                <a:lnTo>
                  <a:pt x="115" y="112"/>
                </a:lnTo>
                <a:lnTo>
                  <a:pt x="115" y="112"/>
                </a:lnTo>
                <a:lnTo>
                  <a:pt x="118" y="110"/>
                </a:lnTo>
                <a:lnTo>
                  <a:pt x="118" y="110"/>
                </a:lnTo>
                <a:lnTo>
                  <a:pt x="119" y="108"/>
                </a:lnTo>
                <a:lnTo>
                  <a:pt x="119" y="108"/>
                </a:lnTo>
                <a:lnTo>
                  <a:pt x="118" y="108"/>
                </a:lnTo>
                <a:lnTo>
                  <a:pt x="115" y="107"/>
                </a:lnTo>
                <a:lnTo>
                  <a:pt x="115" y="107"/>
                </a:lnTo>
                <a:close/>
                <a:moveTo>
                  <a:pt x="131" y="223"/>
                </a:moveTo>
                <a:lnTo>
                  <a:pt x="131" y="223"/>
                </a:lnTo>
                <a:lnTo>
                  <a:pt x="131" y="220"/>
                </a:lnTo>
                <a:lnTo>
                  <a:pt x="131" y="220"/>
                </a:lnTo>
                <a:lnTo>
                  <a:pt x="126" y="225"/>
                </a:lnTo>
                <a:lnTo>
                  <a:pt x="126" y="225"/>
                </a:lnTo>
                <a:lnTo>
                  <a:pt x="131" y="223"/>
                </a:lnTo>
                <a:lnTo>
                  <a:pt x="131" y="223"/>
                </a:lnTo>
                <a:close/>
                <a:moveTo>
                  <a:pt x="10" y="181"/>
                </a:moveTo>
                <a:lnTo>
                  <a:pt x="10" y="181"/>
                </a:lnTo>
                <a:lnTo>
                  <a:pt x="8" y="191"/>
                </a:lnTo>
                <a:lnTo>
                  <a:pt x="8" y="191"/>
                </a:lnTo>
                <a:lnTo>
                  <a:pt x="8" y="189"/>
                </a:lnTo>
                <a:lnTo>
                  <a:pt x="8" y="189"/>
                </a:lnTo>
                <a:lnTo>
                  <a:pt x="11" y="181"/>
                </a:lnTo>
                <a:lnTo>
                  <a:pt x="11" y="181"/>
                </a:lnTo>
                <a:lnTo>
                  <a:pt x="10" y="181"/>
                </a:lnTo>
                <a:lnTo>
                  <a:pt x="10" y="181"/>
                </a:lnTo>
                <a:close/>
                <a:moveTo>
                  <a:pt x="219" y="93"/>
                </a:moveTo>
                <a:lnTo>
                  <a:pt x="219" y="93"/>
                </a:lnTo>
                <a:lnTo>
                  <a:pt x="216" y="97"/>
                </a:lnTo>
                <a:lnTo>
                  <a:pt x="216" y="97"/>
                </a:lnTo>
                <a:lnTo>
                  <a:pt x="223" y="94"/>
                </a:lnTo>
                <a:lnTo>
                  <a:pt x="223" y="94"/>
                </a:lnTo>
                <a:lnTo>
                  <a:pt x="219" y="93"/>
                </a:lnTo>
                <a:lnTo>
                  <a:pt x="219" y="93"/>
                </a:lnTo>
                <a:close/>
                <a:moveTo>
                  <a:pt x="270" y="174"/>
                </a:moveTo>
                <a:lnTo>
                  <a:pt x="270" y="174"/>
                </a:lnTo>
                <a:lnTo>
                  <a:pt x="270" y="174"/>
                </a:lnTo>
                <a:lnTo>
                  <a:pt x="270" y="174"/>
                </a:lnTo>
                <a:lnTo>
                  <a:pt x="266" y="174"/>
                </a:lnTo>
                <a:lnTo>
                  <a:pt x="266" y="174"/>
                </a:lnTo>
                <a:lnTo>
                  <a:pt x="266" y="178"/>
                </a:lnTo>
                <a:lnTo>
                  <a:pt x="266" y="178"/>
                </a:lnTo>
                <a:lnTo>
                  <a:pt x="270" y="174"/>
                </a:lnTo>
                <a:lnTo>
                  <a:pt x="270" y="174"/>
                </a:lnTo>
                <a:close/>
                <a:moveTo>
                  <a:pt x="92" y="205"/>
                </a:moveTo>
                <a:lnTo>
                  <a:pt x="92" y="205"/>
                </a:lnTo>
                <a:lnTo>
                  <a:pt x="89" y="199"/>
                </a:lnTo>
                <a:lnTo>
                  <a:pt x="89" y="199"/>
                </a:lnTo>
                <a:lnTo>
                  <a:pt x="89" y="202"/>
                </a:lnTo>
                <a:lnTo>
                  <a:pt x="89" y="206"/>
                </a:lnTo>
                <a:lnTo>
                  <a:pt x="89" y="206"/>
                </a:lnTo>
                <a:lnTo>
                  <a:pt x="92" y="205"/>
                </a:lnTo>
                <a:lnTo>
                  <a:pt x="92" y="205"/>
                </a:lnTo>
                <a:close/>
                <a:moveTo>
                  <a:pt x="142" y="353"/>
                </a:moveTo>
                <a:lnTo>
                  <a:pt x="142" y="353"/>
                </a:lnTo>
                <a:lnTo>
                  <a:pt x="148" y="351"/>
                </a:lnTo>
                <a:lnTo>
                  <a:pt x="148" y="351"/>
                </a:lnTo>
                <a:lnTo>
                  <a:pt x="143" y="348"/>
                </a:lnTo>
                <a:lnTo>
                  <a:pt x="143" y="348"/>
                </a:lnTo>
                <a:lnTo>
                  <a:pt x="142" y="353"/>
                </a:lnTo>
                <a:lnTo>
                  <a:pt x="142" y="353"/>
                </a:lnTo>
                <a:close/>
                <a:moveTo>
                  <a:pt x="139" y="269"/>
                </a:moveTo>
                <a:lnTo>
                  <a:pt x="139" y="269"/>
                </a:lnTo>
                <a:lnTo>
                  <a:pt x="138" y="273"/>
                </a:lnTo>
                <a:lnTo>
                  <a:pt x="138" y="273"/>
                </a:lnTo>
                <a:lnTo>
                  <a:pt x="138" y="274"/>
                </a:lnTo>
                <a:lnTo>
                  <a:pt x="138" y="274"/>
                </a:lnTo>
                <a:lnTo>
                  <a:pt x="143" y="269"/>
                </a:lnTo>
                <a:lnTo>
                  <a:pt x="143" y="269"/>
                </a:lnTo>
                <a:lnTo>
                  <a:pt x="139" y="269"/>
                </a:lnTo>
                <a:lnTo>
                  <a:pt x="139" y="269"/>
                </a:lnTo>
                <a:close/>
                <a:moveTo>
                  <a:pt x="141" y="93"/>
                </a:moveTo>
                <a:lnTo>
                  <a:pt x="141" y="93"/>
                </a:lnTo>
                <a:lnTo>
                  <a:pt x="136" y="93"/>
                </a:lnTo>
                <a:lnTo>
                  <a:pt x="136" y="93"/>
                </a:lnTo>
                <a:lnTo>
                  <a:pt x="136" y="97"/>
                </a:lnTo>
                <a:lnTo>
                  <a:pt x="136" y="97"/>
                </a:lnTo>
                <a:lnTo>
                  <a:pt x="141" y="93"/>
                </a:lnTo>
                <a:lnTo>
                  <a:pt x="141" y="93"/>
                </a:lnTo>
                <a:close/>
                <a:moveTo>
                  <a:pt x="250" y="220"/>
                </a:moveTo>
                <a:lnTo>
                  <a:pt x="250" y="220"/>
                </a:lnTo>
                <a:lnTo>
                  <a:pt x="246" y="222"/>
                </a:lnTo>
                <a:lnTo>
                  <a:pt x="244" y="223"/>
                </a:lnTo>
                <a:lnTo>
                  <a:pt x="244" y="226"/>
                </a:lnTo>
                <a:lnTo>
                  <a:pt x="244" y="226"/>
                </a:lnTo>
                <a:lnTo>
                  <a:pt x="247" y="225"/>
                </a:lnTo>
                <a:lnTo>
                  <a:pt x="250" y="220"/>
                </a:lnTo>
                <a:lnTo>
                  <a:pt x="250" y="220"/>
                </a:lnTo>
                <a:close/>
                <a:moveTo>
                  <a:pt x="25" y="252"/>
                </a:moveTo>
                <a:lnTo>
                  <a:pt x="25" y="252"/>
                </a:lnTo>
                <a:lnTo>
                  <a:pt x="27" y="255"/>
                </a:lnTo>
                <a:lnTo>
                  <a:pt x="27" y="255"/>
                </a:lnTo>
                <a:lnTo>
                  <a:pt x="31" y="250"/>
                </a:lnTo>
                <a:lnTo>
                  <a:pt x="31" y="250"/>
                </a:lnTo>
                <a:lnTo>
                  <a:pt x="30" y="250"/>
                </a:lnTo>
                <a:lnTo>
                  <a:pt x="30" y="250"/>
                </a:lnTo>
                <a:lnTo>
                  <a:pt x="30" y="250"/>
                </a:lnTo>
                <a:lnTo>
                  <a:pt x="25" y="252"/>
                </a:lnTo>
                <a:lnTo>
                  <a:pt x="25" y="252"/>
                </a:lnTo>
                <a:close/>
                <a:moveTo>
                  <a:pt x="105" y="297"/>
                </a:moveTo>
                <a:lnTo>
                  <a:pt x="105" y="297"/>
                </a:lnTo>
                <a:lnTo>
                  <a:pt x="105" y="299"/>
                </a:lnTo>
                <a:lnTo>
                  <a:pt x="105" y="299"/>
                </a:lnTo>
                <a:lnTo>
                  <a:pt x="111" y="293"/>
                </a:lnTo>
                <a:lnTo>
                  <a:pt x="111" y="293"/>
                </a:lnTo>
                <a:lnTo>
                  <a:pt x="111" y="293"/>
                </a:lnTo>
                <a:lnTo>
                  <a:pt x="111" y="293"/>
                </a:lnTo>
                <a:lnTo>
                  <a:pt x="106" y="293"/>
                </a:lnTo>
                <a:lnTo>
                  <a:pt x="106" y="293"/>
                </a:lnTo>
                <a:lnTo>
                  <a:pt x="105" y="297"/>
                </a:lnTo>
                <a:lnTo>
                  <a:pt x="105" y="297"/>
                </a:lnTo>
                <a:close/>
                <a:moveTo>
                  <a:pt x="307" y="344"/>
                </a:moveTo>
                <a:lnTo>
                  <a:pt x="307" y="344"/>
                </a:lnTo>
                <a:lnTo>
                  <a:pt x="310" y="341"/>
                </a:lnTo>
                <a:lnTo>
                  <a:pt x="310" y="338"/>
                </a:lnTo>
                <a:lnTo>
                  <a:pt x="310" y="338"/>
                </a:lnTo>
                <a:lnTo>
                  <a:pt x="305" y="344"/>
                </a:lnTo>
                <a:lnTo>
                  <a:pt x="305" y="344"/>
                </a:lnTo>
                <a:lnTo>
                  <a:pt x="307" y="344"/>
                </a:lnTo>
                <a:lnTo>
                  <a:pt x="307" y="344"/>
                </a:lnTo>
                <a:close/>
                <a:moveTo>
                  <a:pt x="99" y="297"/>
                </a:moveTo>
                <a:lnTo>
                  <a:pt x="99" y="297"/>
                </a:lnTo>
                <a:lnTo>
                  <a:pt x="102" y="293"/>
                </a:lnTo>
                <a:lnTo>
                  <a:pt x="102" y="293"/>
                </a:lnTo>
                <a:lnTo>
                  <a:pt x="98" y="293"/>
                </a:lnTo>
                <a:lnTo>
                  <a:pt x="98" y="293"/>
                </a:lnTo>
                <a:lnTo>
                  <a:pt x="99" y="297"/>
                </a:lnTo>
                <a:lnTo>
                  <a:pt x="99" y="297"/>
                </a:lnTo>
                <a:close/>
                <a:moveTo>
                  <a:pt x="106" y="301"/>
                </a:moveTo>
                <a:lnTo>
                  <a:pt x="106" y="301"/>
                </a:lnTo>
                <a:lnTo>
                  <a:pt x="104" y="303"/>
                </a:lnTo>
                <a:lnTo>
                  <a:pt x="102" y="306"/>
                </a:lnTo>
                <a:lnTo>
                  <a:pt x="102" y="306"/>
                </a:lnTo>
                <a:lnTo>
                  <a:pt x="105" y="306"/>
                </a:lnTo>
                <a:lnTo>
                  <a:pt x="105" y="306"/>
                </a:lnTo>
                <a:lnTo>
                  <a:pt x="106" y="306"/>
                </a:lnTo>
                <a:lnTo>
                  <a:pt x="106" y="304"/>
                </a:lnTo>
                <a:lnTo>
                  <a:pt x="106" y="304"/>
                </a:lnTo>
                <a:lnTo>
                  <a:pt x="106" y="301"/>
                </a:lnTo>
                <a:lnTo>
                  <a:pt x="106" y="301"/>
                </a:lnTo>
                <a:close/>
                <a:moveTo>
                  <a:pt x="216" y="213"/>
                </a:moveTo>
                <a:lnTo>
                  <a:pt x="216" y="213"/>
                </a:lnTo>
                <a:lnTo>
                  <a:pt x="216" y="213"/>
                </a:lnTo>
                <a:lnTo>
                  <a:pt x="217" y="213"/>
                </a:lnTo>
                <a:lnTo>
                  <a:pt x="217" y="213"/>
                </a:lnTo>
                <a:lnTo>
                  <a:pt x="219" y="206"/>
                </a:lnTo>
                <a:lnTo>
                  <a:pt x="219" y="206"/>
                </a:lnTo>
                <a:lnTo>
                  <a:pt x="219" y="203"/>
                </a:lnTo>
                <a:lnTo>
                  <a:pt x="219" y="203"/>
                </a:lnTo>
                <a:lnTo>
                  <a:pt x="219" y="203"/>
                </a:lnTo>
                <a:lnTo>
                  <a:pt x="219" y="203"/>
                </a:lnTo>
                <a:lnTo>
                  <a:pt x="216" y="213"/>
                </a:lnTo>
                <a:lnTo>
                  <a:pt x="216" y="213"/>
                </a:lnTo>
                <a:close/>
                <a:moveTo>
                  <a:pt x="143" y="282"/>
                </a:moveTo>
                <a:lnTo>
                  <a:pt x="143" y="282"/>
                </a:lnTo>
                <a:lnTo>
                  <a:pt x="143" y="282"/>
                </a:lnTo>
                <a:lnTo>
                  <a:pt x="143" y="282"/>
                </a:lnTo>
                <a:lnTo>
                  <a:pt x="139" y="284"/>
                </a:lnTo>
                <a:lnTo>
                  <a:pt x="139" y="284"/>
                </a:lnTo>
                <a:lnTo>
                  <a:pt x="139" y="286"/>
                </a:lnTo>
                <a:lnTo>
                  <a:pt x="139" y="286"/>
                </a:lnTo>
                <a:lnTo>
                  <a:pt x="141" y="287"/>
                </a:lnTo>
                <a:lnTo>
                  <a:pt x="141" y="287"/>
                </a:lnTo>
                <a:lnTo>
                  <a:pt x="143" y="282"/>
                </a:lnTo>
                <a:lnTo>
                  <a:pt x="143" y="282"/>
                </a:lnTo>
                <a:close/>
                <a:moveTo>
                  <a:pt x="128" y="336"/>
                </a:moveTo>
                <a:lnTo>
                  <a:pt x="128" y="336"/>
                </a:lnTo>
                <a:lnTo>
                  <a:pt x="128" y="336"/>
                </a:lnTo>
                <a:lnTo>
                  <a:pt x="128" y="336"/>
                </a:lnTo>
                <a:lnTo>
                  <a:pt x="125" y="333"/>
                </a:lnTo>
                <a:lnTo>
                  <a:pt x="125" y="333"/>
                </a:lnTo>
                <a:lnTo>
                  <a:pt x="122" y="337"/>
                </a:lnTo>
                <a:lnTo>
                  <a:pt x="122" y="337"/>
                </a:lnTo>
                <a:lnTo>
                  <a:pt x="128" y="336"/>
                </a:lnTo>
                <a:lnTo>
                  <a:pt x="128" y="336"/>
                </a:lnTo>
                <a:close/>
                <a:moveTo>
                  <a:pt x="84" y="253"/>
                </a:moveTo>
                <a:lnTo>
                  <a:pt x="84" y="253"/>
                </a:lnTo>
                <a:lnTo>
                  <a:pt x="79" y="255"/>
                </a:lnTo>
                <a:lnTo>
                  <a:pt x="79" y="255"/>
                </a:lnTo>
                <a:lnTo>
                  <a:pt x="79" y="257"/>
                </a:lnTo>
                <a:lnTo>
                  <a:pt x="79" y="257"/>
                </a:lnTo>
                <a:lnTo>
                  <a:pt x="82" y="256"/>
                </a:lnTo>
                <a:lnTo>
                  <a:pt x="84" y="255"/>
                </a:lnTo>
                <a:lnTo>
                  <a:pt x="84" y="255"/>
                </a:lnTo>
                <a:lnTo>
                  <a:pt x="84" y="253"/>
                </a:lnTo>
                <a:lnTo>
                  <a:pt x="84" y="253"/>
                </a:lnTo>
                <a:close/>
                <a:moveTo>
                  <a:pt x="182" y="309"/>
                </a:moveTo>
                <a:lnTo>
                  <a:pt x="182" y="309"/>
                </a:lnTo>
                <a:lnTo>
                  <a:pt x="182" y="310"/>
                </a:lnTo>
                <a:lnTo>
                  <a:pt x="182" y="311"/>
                </a:lnTo>
                <a:lnTo>
                  <a:pt x="182" y="311"/>
                </a:lnTo>
                <a:lnTo>
                  <a:pt x="183" y="313"/>
                </a:lnTo>
                <a:lnTo>
                  <a:pt x="183" y="313"/>
                </a:lnTo>
                <a:lnTo>
                  <a:pt x="185" y="317"/>
                </a:lnTo>
                <a:lnTo>
                  <a:pt x="187" y="320"/>
                </a:lnTo>
                <a:lnTo>
                  <a:pt x="187" y="320"/>
                </a:lnTo>
                <a:lnTo>
                  <a:pt x="187" y="320"/>
                </a:lnTo>
                <a:lnTo>
                  <a:pt x="187" y="320"/>
                </a:lnTo>
                <a:lnTo>
                  <a:pt x="182" y="309"/>
                </a:lnTo>
                <a:lnTo>
                  <a:pt x="182" y="309"/>
                </a:lnTo>
                <a:close/>
                <a:moveTo>
                  <a:pt x="155" y="323"/>
                </a:moveTo>
                <a:lnTo>
                  <a:pt x="155" y="323"/>
                </a:lnTo>
                <a:lnTo>
                  <a:pt x="155" y="321"/>
                </a:lnTo>
                <a:lnTo>
                  <a:pt x="155" y="321"/>
                </a:lnTo>
                <a:lnTo>
                  <a:pt x="153" y="318"/>
                </a:lnTo>
                <a:lnTo>
                  <a:pt x="153" y="318"/>
                </a:lnTo>
                <a:lnTo>
                  <a:pt x="152" y="317"/>
                </a:lnTo>
                <a:lnTo>
                  <a:pt x="152" y="317"/>
                </a:lnTo>
                <a:lnTo>
                  <a:pt x="149" y="317"/>
                </a:lnTo>
                <a:lnTo>
                  <a:pt x="149" y="317"/>
                </a:lnTo>
                <a:lnTo>
                  <a:pt x="149" y="317"/>
                </a:lnTo>
                <a:lnTo>
                  <a:pt x="149" y="317"/>
                </a:lnTo>
                <a:lnTo>
                  <a:pt x="155" y="323"/>
                </a:lnTo>
                <a:lnTo>
                  <a:pt x="155" y="323"/>
                </a:lnTo>
                <a:close/>
                <a:moveTo>
                  <a:pt x="149" y="125"/>
                </a:moveTo>
                <a:lnTo>
                  <a:pt x="149" y="125"/>
                </a:lnTo>
                <a:lnTo>
                  <a:pt x="145" y="127"/>
                </a:lnTo>
                <a:lnTo>
                  <a:pt x="145" y="127"/>
                </a:lnTo>
                <a:lnTo>
                  <a:pt x="146" y="128"/>
                </a:lnTo>
                <a:lnTo>
                  <a:pt x="146" y="128"/>
                </a:lnTo>
                <a:lnTo>
                  <a:pt x="148" y="131"/>
                </a:lnTo>
                <a:lnTo>
                  <a:pt x="148" y="131"/>
                </a:lnTo>
                <a:lnTo>
                  <a:pt x="149" y="128"/>
                </a:lnTo>
                <a:lnTo>
                  <a:pt x="149" y="125"/>
                </a:lnTo>
                <a:lnTo>
                  <a:pt x="149" y="125"/>
                </a:lnTo>
                <a:close/>
                <a:moveTo>
                  <a:pt x="193" y="108"/>
                </a:moveTo>
                <a:lnTo>
                  <a:pt x="193" y="108"/>
                </a:lnTo>
                <a:lnTo>
                  <a:pt x="190" y="104"/>
                </a:lnTo>
                <a:lnTo>
                  <a:pt x="190" y="104"/>
                </a:lnTo>
                <a:lnTo>
                  <a:pt x="189" y="108"/>
                </a:lnTo>
                <a:lnTo>
                  <a:pt x="189" y="108"/>
                </a:lnTo>
                <a:lnTo>
                  <a:pt x="193" y="108"/>
                </a:lnTo>
                <a:lnTo>
                  <a:pt x="193" y="108"/>
                </a:lnTo>
                <a:close/>
                <a:moveTo>
                  <a:pt x="193" y="230"/>
                </a:moveTo>
                <a:lnTo>
                  <a:pt x="193" y="230"/>
                </a:lnTo>
                <a:lnTo>
                  <a:pt x="187" y="237"/>
                </a:lnTo>
                <a:lnTo>
                  <a:pt x="187" y="237"/>
                </a:lnTo>
                <a:lnTo>
                  <a:pt x="187" y="237"/>
                </a:lnTo>
                <a:lnTo>
                  <a:pt x="187" y="237"/>
                </a:lnTo>
                <a:lnTo>
                  <a:pt x="190" y="235"/>
                </a:lnTo>
                <a:lnTo>
                  <a:pt x="190" y="235"/>
                </a:lnTo>
                <a:lnTo>
                  <a:pt x="192" y="233"/>
                </a:lnTo>
                <a:lnTo>
                  <a:pt x="193" y="230"/>
                </a:lnTo>
                <a:lnTo>
                  <a:pt x="193" y="230"/>
                </a:lnTo>
                <a:close/>
                <a:moveTo>
                  <a:pt x="47" y="290"/>
                </a:moveTo>
                <a:lnTo>
                  <a:pt x="47" y="290"/>
                </a:lnTo>
                <a:lnTo>
                  <a:pt x="44" y="286"/>
                </a:lnTo>
                <a:lnTo>
                  <a:pt x="44" y="286"/>
                </a:lnTo>
                <a:lnTo>
                  <a:pt x="43" y="289"/>
                </a:lnTo>
                <a:lnTo>
                  <a:pt x="43" y="289"/>
                </a:lnTo>
                <a:lnTo>
                  <a:pt x="45" y="290"/>
                </a:lnTo>
                <a:lnTo>
                  <a:pt x="47" y="290"/>
                </a:lnTo>
                <a:lnTo>
                  <a:pt x="47" y="290"/>
                </a:lnTo>
                <a:close/>
                <a:moveTo>
                  <a:pt x="170" y="172"/>
                </a:moveTo>
                <a:lnTo>
                  <a:pt x="170" y="172"/>
                </a:lnTo>
                <a:lnTo>
                  <a:pt x="172" y="172"/>
                </a:lnTo>
                <a:lnTo>
                  <a:pt x="172" y="172"/>
                </a:lnTo>
                <a:lnTo>
                  <a:pt x="173" y="165"/>
                </a:lnTo>
                <a:lnTo>
                  <a:pt x="173" y="165"/>
                </a:lnTo>
                <a:lnTo>
                  <a:pt x="170" y="168"/>
                </a:lnTo>
                <a:lnTo>
                  <a:pt x="170" y="168"/>
                </a:lnTo>
                <a:lnTo>
                  <a:pt x="170" y="172"/>
                </a:lnTo>
                <a:lnTo>
                  <a:pt x="170" y="172"/>
                </a:lnTo>
                <a:close/>
                <a:moveTo>
                  <a:pt x="91" y="104"/>
                </a:moveTo>
                <a:lnTo>
                  <a:pt x="91" y="104"/>
                </a:lnTo>
                <a:lnTo>
                  <a:pt x="98" y="102"/>
                </a:lnTo>
                <a:lnTo>
                  <a:pt x="98" y="102"/>
                </a:lnTo>
                <a:lnTo>
                  <a:pt x="92" y="101"/>
                </a:lnTo>
                <a:lnTo>
                  <a:pt x="92" y="101"/>
                </a:lnTo>
                <a:lnTo>
                  <a:pt x="91" y="104"/>
                </a:lnTo>
                <a:lnTo>
                  <a:pt x="91" y="104"/>
                </a:lnTo>
                <a:close/>
                <a:moveTo>
                  <a:pt x="124" y="216"/>
                </a:moveTo>
                <a:lnTo>
                  <a:pt x="124" y="216"/>
                </a:lnTo>
                <a:lnTo>
                  <a:pt x="124" y="216"/>
                </a:lnTo>
                <a:lnTo>
                  <a:pt x="124" y="216"/>
                </a:lnTo>
                <a:lnTo>
                  <a:pt x="128" y="215"/>
                </a:lnTo>
                <a:lnTo>
                  <a:pt x="128" y="215"/>
                </a:lnTo>
                <a:lnTo>
                  <a:pt x="128" y="210"/>
                </a:lnTo>
                <a:lnTo>
                  <a:pt x="128" y="210"/>
                </a:lnTo>
                <a:lnTo>
                  <a:pt x="124" y="216"/>
                </a:lnTo>
                <a:lnTo>
                  <a:pt x="124" y="216"/>
                </a:lnTo>
                <a:close/>
                <a:moveTo>
                  <a:pt x="156" y="195"/>
                </a:moveTo>
                <a:lnTo>
                  <a:pt x="156" y="195"/>
                </a:lnTo>
                <a:lnTo>
                  <a:pt x="155" y="199"/>
                </a:lnTo>
                <a:lnTo>
                  <a:pt x="155" y="199"/>
                </a:lnTo>
                <a:lnTo>
                  <a:pt x="159" y="193"/>
                </a:lnTo>
                <a:lnTo>
                  <a:pt x="159" y="193"/>
                </a:lnTo>
                <a:lnTo>
                  <a:pt x="156" y="195"/>
                </a:lnTo>
                <a:lnTo>
                  <a:pt x="156" y="195"/>
                </a:lnTo>
                <a:close/>
                <a:moveTo>
                  <a:pt x="284" y="287"/>
                </a:moveTo>
                <a:lnTo>
                  <a:pt x="284" y="287"/>
                </a:lnTo>
                <a:lnTo>
                  <a:pt x="286" y="287"/>
                </a:lnTo>
                <a:lnTo>
                  <a:pt x="286" y="287"/>
                </a:lnTo>
                <a:lnTo>
                  <a:pt x="284" y="283"/>
                </a:lnTo>
                <a:lnTo>
                  <a:pt x="284" y="283"/>
                </a:lnTo>
                <a:lnTo>
                  <a:pt x="284" y="280"/>
                </a:lnTo>
                <a:lnTo>
                  <a:pt x="281" y="279"/>
                </a:lnTo>
                <a:lnTo>
                  <a:pt x="281" y="279"/>
                </a:lnTo>
                <a:lnTo>
                  <a:pt x="284" y="287"/>
                </a:lnTo>
                <a:lnTo>
                  <a:pt x="284" y="287"/>
                </a:lnTo>
                <a:close/>
                <a:moveTo>
                  <a:pt x="169" y="276"/>
                </a:moveTo>
                <a:lnTo>
                  <a:pt x="169" y="276"/>
                </a:lnTo>
                <a:lnTo>
                  <a:pt x="162" y="276"/>
                </a:lnTo>
                <a:lnTo>
                  <a:pt x="162" y="276"/>
                </a:lnTo>
                <a:lnTo>
                  <a:pt x="162" y="276"/>
                </a:lnTo>
                <a:lnTo>
                  <a:pt x="162" y="276"/>
                </a:lnTo>
                <a:lnTo>
                  <a:pt x="163" y="277"/>
                </a:lnTo>
                <a:lnTo>
                  <a:pt x="163" y="277"/>
                </a:lnTo>
                <a:lnTo>
                  <a:pt x="166" y="277"/>
                </a:lnTo>
                <a:lnTo>
                  <a:pt x="169" y="279"/>
                </a:lnTo>
                <a:lnTo>
                  <a:pt x="169" y="279"/>
                </a:lnTo>
                <a:lnTo>
                  <a:pt x="169" y="276"/>
                </a:lnTo>
                <a:lnTo>
                  <a:pt x="169" y="276"/>
                </a:lnTo>
                <a:close/>
                <a:moveTo>
                  <a:pt x="266" y="147"/>
                </a:moveTo>
                <a:lnTo>
                  <a:pt x="266" y="147"/>
                </a:lnTo>
                <a:lnTo>
                  <a:pt x="266" y="144"/>
                </a:lnTo>
                <a:lnTo>
                  <a:pt x="266" y="142"/>
                </a:lnTo>
                <a:lnTo>
                  <a:pt x="266" y="142"/>
                </a:lnTo>
                <a:lnTo>
                  <a:pt x="261" y="147"/>
                </a:lnTo>
                <a:lnTo>
                  <a:pt x="261" y="147"/>
                </a:lnTo>
                <a:lnTo>
                  <a:pt x="261" y="147"/>
                </a:lnTo>
                <a:lnTo>
                  <a:pt x="261" y="147"/>
                </a:lnTo>
                <a:lnTo>
                  <a:pt x="266" y="147"/>
                </a:lnTo>
                <a:lnTo>
                  <a:pt x="266" y="147"/>
                </a:lnTo>
                <a:close/>
                <a:moveTo>
                  <a:pt x="119" y="307"/>
                </a:moveTo>
                <a:lnTo>
                  <a:pt x="119" y="307"/>
                </a:lnTo>
                <a:lnTo>
                  <a:pt x="118" y="307"/>
                </a:lnTo>
                <a:lnTo>
                  <a:pt x="118" y="307"/>
                </a:lnTo>
                <a:lnTo>
                  <a:pt x="112" y="309"/>
                </a:lnTo>
                <a:lnTo>
                  <a:pt x="112" y="309"/>
                </a:lnTo>
                <a:lnTo>
                  <a:pt x="114" y="309"/>
                </a:lnTo>
                <a:lnTo>
                  <a:pt x="114" y="309"/>
                </a:lnTo>
                <a:lnTo>
                  <a:pt x="116" y="310"/>
                </a:lnTo>
                <a:lnTo>
                  <a:pt x="116" y="310"/>
                </a:lnTo>
                <a:lnTo>
                  <a:pt x="119" y="307"/>
                </a:lnTo>
                <a:lnTo>
                  <a:pt x="119" y="307"/>
                </a:lnTo>
                <a:close/>
                <a:moveTo>
                  <a:pt x="280" y="318"/>
                </a:moveTo>
                <a:lnTo>
                  <a:pt x="280" y="318"/>
                </a:lnTo>
                <a:lnTo>
                  <a:pt x="280" y="318"/>
                </a:lnTo>
                <a:lnTo>
                  <a:pt x="280" y="318"/>
                </a:lnTo>
                <a:lnTo>
                  <a:pt x="286" y="316"/>
                </a:lnTo>
                <a:lnTo>
                  <a:pt x="286" y="316"/>
                </a:lnTo>
                <a:lnTo>
                  <a:pt x="288" y="313"/>
                </a:lnTo>
                <a:lnTo>
                  <a:pt x="288" y="313"/>
                </a:lnTo>
                <a:lnTo>
                  <a:pt x="288" y="311"/>
                </a:lnTo>
                <a:lnTo>
                  <a:pt x="288" y="311"/>
                </a:lnTo>
                <a:lnTo>
                  <a:pt x="280" y="318"/>
                </a:lnTo>
                <a:lnTo>
                  <a:pt x="280" y="318"/>
                </a:lnTo>
                <a:close/>
                <a:moveTo>
                  <a:pt x="41" y="277"/>
                </a:moveTo>
                <a:lnTo>
                  <a:pt x="41" y="277"/>
                </a:lnTo>
                <a:lnTo>
                  <a:pt x="44" y="280"/>
                </a:lnTo>
                <a:lnTo>
                  <a:pt x="44" y="280"/>
                </a:lnTo>
                <a:lnTo>
                  <a:pt x="45" y="276"/>
                </a:lnTo>
                <a:lnTo>
                  <a:pt x="45" y="276"/>
                </a:lnTo>
                <a:lnTo>
                  <a:pt x="43" y="276"/>
                </a:lnTo>
                <a:lnTo>
                  <a:pt x="41" y="277"/>
                </a:lnTo>
                <a:lnTo>
                  <a:pt x="41" y="277"/>
                </a:lnTo>
                <a:close/>
                <a:moveTo>
                  <a:pt x="95" y="287"/>
                </a:moveTo>
                <a:lnTo>
                  <a:pt x="95" y="287"/>
                </a:lnTo>
                <a:lnTo>
                  <a:pt x="98" y="283"/>
                </a:lnTo>
                <a:lnTo>
                  <a:pt x="98" y="283"/>
                </a:lnTo>
                <a:lnTo>
                  <a:pt x="97" y="283"/>
                </a:lnTo>
                <a:lnTo>
                  <a:pt x="97" y="283"/>
                </a:lnTo>
                <a:lnTo>
                  <a:pt x="94" y="284"/>
                </a:lnTo>
                <a:lnTo>
                  <a:pt x="94" y="284"/>
                </a:lnTo>
                <a:lnTo>
                  <a:pt x="95" y="287"/>
                </a:lnTo>
                <a:lnTo>
                  <a:pt x="95" y="287"/>
                </a:lnTo>
                <a:close/>
                <a:moveTo>
                  <a:pt x="175" y="277"/>
                </a:moveTo>
                <a:lnTo>
                  <a:pt x="175" y="277"/>
                </a:lnTo>
                <a:lnTo>
                  <a:pt x="179" y="277"/>
                </a:lnTo>
                <a:lnTo>
                  <a:pt x="179" y="277"/>
                </a:lnTo>
                <a:lnTo>
                  <a:pt x="180" y="274"/>
                </a:lnTo>
                <a:lnTo>
                  <a:pt x="180" y="274"/>
                </a:lnTo>
                <a:lnTo>
                  <a:pt x="178" y="276"/>
                </a:lnTo>
                <a:lnTo>
                  <a:pt x="178" y="276"/>
                </a:lnTo>
                <a:lnTo>
                  <a:pt x="175" y="277"/>
                </a:lnTo>
                <a:lnTo>
                  <a:pt x="175" y="277"/>
                </a:lnTo>
                <a:lnTo>
                  <a:pt x="175" y="277"/>
                </a:lnTo>
                <a:lnTo>
                  <a:pt x="175" y="277"/>
                </a:lnTo>
                <a:close/>
                <a:moveTo>
                  <a:pt x="78" y="220"/>
                </a:moveTo>
                <a:lnTo>
                  <a:pt x="78" y="220"/>
                </a:lnTo>
                <a:lnTo>
                  <a:pt x="75" y="222"/>
                </a:lnTo>
                <a:lnTo>
                  <a:pt x="75" y="222"/>
                </a:lnTo>
                <a:lnTo>
                  <a:pt x="77" y="226"/>
                </a:lnTo>
                <a:lnTo>
                  <a:pt x="77" y="226"/>
                </a:lnTo>
                <a:lnTo>
                  <a:pt x="78" y="225"/>
                </a:lnTo>
                <a:lnTo>
                  <a:pt x="78" y="225"/>
                </a:lnTo>
                <a:lnTo>
                  <a:pt x="78" y="220"/>
                </a:lnTo>
                <a:lnTo>
                  <a:pt x="78" y="220"/>
                </a:lnTo>
                <a:close/>
                <a:moveTo>
                  <a:pt x="160" y="165"/>
                </a:moveTo>
                <a:lnTo>
                  <a:pt x="160" y="165"/>
                </a:lnTo>
                <a:lnTo>
                  <a:pt x="160" y="165"/>
                </a:lnTo>
                <a:lnTo>
                  <a:pt x="160" y="165"/>
                </a:lnTo>
                <a:lnTo>
                  <a:pt x="156" y="166"/>
                </a:lnTo>
                <a:lnTo>
                  <a:pt x="156" y="166"/>
                </a:lnTo>
                <a:lnTo>
                  <a:pt x="156" y="169"/>
                </a:lnTo>
                <a:lnTo>
                  <a:pt x="156" y="169"/>
                </a:lnTo>
                <a:lnTo>
                  <a:pt x="158" y="169"/>
                </a:lnTo>
                <a:lnTo>
                  <a:pt x="158" y="169"/>
                </a:lnTo>
                <a:lnTo>
                  <a:pt x="160" y="165"/>
                </a:lnTo>
                <a:lnTo>
                  <a:pt x="160" y="165"/>
                </a:lnTo>
                <a:close/>
                <a:moveTo>
                  <a:pt x="237" y="277"/>
                </a:moveTo>
                <a:lnTo>
                  <a:pt x="237" y="277"/>
                </a:lnTo>
                <a:lnTo>
                  <a:pt x="236" y="283"/>
                </a:lnTo>
                <a:lnTo>
                  <a:pt x="236" y="283"/>
                </a:lnTo>
                <a:lnTo>
                  <a:pt x="239" y="276"/>
                </a:lnTo>
                <a:lnTo>
                  <a:pt x="239" y="276"/>
                </a:lnTo>
                <a:lnTo>
                  <a:pt x="237" y="277"/>
                </a:lnTo>
                <a:lnTo>
                  <a:pt x="237" y="277"/>
                </a:lnTo>
                <a:close/>
                <a:moveTo>
                  <a:pt x="256" y="311"/>
                </a:moveTo>
                <a:lnTo>
                  <a:pt x="256" y="311"/>
                </a:lnTo>
                <a:lnTo>
                  <a:pt x="251" y="311"/>
                </a:lnTo>
                <a:lnTo>
                  <a:pt x="249" y="313"/>
                </a:lnTo>
                <a:lnTo>
                  <a:pt x="249" y="313"/>
                </a:lnTo>
                <a:lnTo>
                  <a:pt x="250" y="314"/>
                </a:lnTo>
                <a:lnTo>
                  <a:pt x="250" y="314"/>
                </a:lnTo>
                <a:lnTo>
                  <a:pt x="256" y="311"/>
                </a:lnTo>
                <a:lnTo>
                  <a:pt x="256" y="311"/>
                </a:lnTo>
                <a:close/>
                <a:moveTo>
                  <a:pt x="281" y="270"/>
                </a:moveTo>
                <a:lnTo>
                  <a:pt x="281" y="270"/>
                </a:lnTo>
                <a:lnTo>
                  <a:pt x="281" y="270"/>
                </a:lnTo>
                <a:lnTo>
                  <a:pt x="281" y="270"/>
                </a:lnTo>
                <a:lnTo>
                  <a:pt x="286" y="273"/>
                </a:lnTo>
                <a:lnTo>
                  <a:pt x="286" y="273"/>
                </a:lnTo>
                <a:lnTo>
                  <a:pt x="286" y="269"/>
                </a:lnTo>
                <a:lnTo>
                  <a:pt x="286" y="269"/>
                </a:lnTo>
                <a:lnTo>
                  <a:pt x="281" y="270"/>
                </a:lnTo>
                <a:lnTo>
                  <a:pt x="281" y="270"/>
                </a:lnTo>
                <a:close/>
                <a:moveTo>
                  <a:pt x="207" y="199"/>
                </a:moveTo>
                <a:lnTo>
                  <a:pt x="207" y="199"/>
                </a:lnTo>
                <a:lnTo>
                  <a:pt x="206" y="199"/>
                </a:lnTo>
                <a:lnTo>
                  <a:pt x="206" y="199"/>
                </a:lnTo>
                <a:lnTo>
                  <a:pt x="203" y="203"/>
                </a:lnTo>
                <a:lnTo>
                  <a:pt x="203" y="203"/>
                </a:lnTo>
                <a:lnTo>
                  <a:pt x="203" y="203"/>
                </a:lnTo>
                <a:lnTo>
                  <a:pt x="203" y="203"/>
                </a:lnTo>
                <a:lnTo>
                  <a:pt x="206" y="203"/>
                </a:lnTo>
                <a:lnTo>
                  <a:pt x="206" y="203"/>
                </a:lnTo>
                <a:lnTo>
                  <a:pt x="206" y="202"/>
                </a:lnTo>
                <a:lnTo>
                  <a:pt x="206" y="202"/>
                </a:lnTo>
                <a:lnTo>
                  <a:pt x="207" y="199"/>
                </a:lnTo>
                <a:lnTo>
                  <a:pt x="207" y="199"/>
                </a:lnTo>
                <a:close/>
                <a:moveTo>
                  <a:pt x="118" y="138"/>
                </a:moveTo>
                <a:lnTo>
                  <a:pt x="118" y="138"/>
                </a:lnTo>
                <a:lnTo>
                  <a:pt x="119" y="141"/>
                </a:lnTo>
                <a:lnTo>
                  <a:pt x="119" y="141"/>
                </a:lnTo>
                <a:lnTo>
                  <a:pt x="124" y="137"/>
                </a:lnTo>
                <a:lnTo>
                  <a:pt x="124" y="137"/>
                </a:lnTo>
                <a:lnTo>
                  <a:pt x="124" y="137"/>
                </a:lnTo>
                <a:lnTo>
                  <a:pt x="124" y="137"/>
                </a:lnTo>
                <a:lnTo>
                  <a:pt x="118" y="138"/>
                </a:lnTo>
                <a:lnTo>
                  <a:pt x="118" y="138"/>
                </a:lnTo>
                <a:close/>
                <a:moveTo>
                  <a:pt x="61" y="290"/>
                </a:moveTo>
                <a:lnTo>
                  <a:pt x="61" y="290"/>
                </a:lnTo>
                <a:lnTo>
                  <a:pt x="65" y="294"/>
                </a:lnTo>
                <a:lnTo>
                  <a:pt x="65" y="294"/>
                </a:lnTo>
                <a:lnTo>
                  <a:pt x="67" y="294"/>
                </a:lnTo>
                <a:lnTo>
                  <a:pt x="67" y="294"/>
                </a:lnTo>
                <a:lnTo>
                  <a:pt x="64" y="291"/>
                </a:lnTo>
                <a:lnTo>
                  <a:pt x="61" y="290"/>
                </a:lnTo>
                <a:lnTo>
                  <a:pt x="61" y="290"/>
                </a:lnTo>
                <a:close/>
                <a:moveTo>
                  <a:pt x="88" y="255"/>
                </a:moveTo>
                <a:lnTo>
                  <a:pt x="88" y="255"/>
                </a:lnTo>
                <a:lnTo>
                  <a:pt x="89" y="257"/>
                </a:lnTo>
                <a:lnTo>
                  <a:pt x="89" y="257"/>
                </a:lnTo>
                <a:lnTo>
                  <a:pt x="91" y="256"/>
                </a:lnTo>
                <a:lnTo>
                  <a:pt x="91" y="256"/>
                </a:lnTo>
                <a:lnTo>
                  <a:pt x="89" y="255"/>
                </a:lnTo>
                <a:lnTo>
                  <a:pt x="89" y="252"/>
                </a:lnTo>
                <a:lnTo>
                  <a:pt x="89" y="252"/>
                </a:lnTo>
                <a:lnTo>
                  <a:pt x="88" y="255"/>
                </a:lnTo>
                <a:lnTo>
                  <a:pt x="88" y="255"/>
                </a:lnTo>
                <a:close/>
                <a:moveTo>
                  <a:pt x="18" y="229"/>
                </a:moveTo>
                <a:lnTo>
                  <a:pt x="18" y="229"/>
                </a:lnTo>
                <a:lnTo>
                  <a:pt x="18" y="232"/>
                </a:lnTo>
                <a:lnTo>
                  <a:pt x="18" y="232"/>
                </a:lnTo>
                <a:lnTo>
                  <a:pt x="23" y="228"/>
                </a:lnTo>
                <a:lnTo>
                  <a:pt x="23" y="228"/>
                </a:lnTo>
                <a:lnTo>
                  <a:pt x="23" y="228"/>
                </a:lnTo>
                <a:lnTo>
                  <a:pt x="23" y="228"/>
                </a:lnTo>
                <a:lnTo>
                  <a:pt x="18" y="229"/>
                </a:lnTo>
                <a:lnTo>
                  <a:pt x="18" y="229"/>
                </a:lnTo>
                <a:close/>
                <a:moveTo>
                  <a:pt x="197" y="138"/>
                </a:moveTo>
                <a:lnTo>
                  <a:pt x="197" y="138"/>
                </a:lnTo>
                <a:lnTo>
                  <a:pt x="199" y="135"/>
                </a:lnTo>
                <a:lnTo>
                  <a:pt x="197" y="132"/>
                </a:lnTo>
                <a:lnTo>
                  <a:pt x="197" y="132"/>
                </a:lnTo>
                <a:lnTo>
                  <a:pt x="196" y="135"/>
                </a:lnTo>
                <a:lnTo>
                  <a:pt x="197" y="138"/>
                </a:lnTo>
                <a:lnTo>
                  <a:pt x="197" y="138"/>
                </a:lnTo>
                <a:close/>
                <a:moveTo>
                  <a:pt x="131" y="84"/>
                </a:moveTo>
                <a:lnTo>
                  <a:pt x="131" y="84"/>
                </a:lnTo>
                <a:lnTo>
                  <a:pt x="132" y="80"/>
                </a:lnTo>
                <a:lnTo>
                  <a:pt x="132" y="80"/>
                </a:lnTo>
                <a:lnTo>
                  <a:pt x="129" y="81"/>
                </a:lnTo>
                <a:lnTo>
                  <a:pt x="129" y="81"/>
                </a:lnTo>
                <a:lnTo>
                  <a:pt x="128" y="84"/>
                </a:lnTo>
                <a:lnTo>
                  <a:pt x="128" y="84"/>
                </a:lnTo>
                <a:lnTo>
                  <a:pt x="131" y="84"/>
                </a:lnTo>
                <a:lnTo>
                  <a:pt x="131" y="84"/>
                </a:lnTo>
                <a:close/>
                <a:moveTo>
                  <a:pt x="203" y="267"/>
                </a:moveTo>
                <a:lnTo>
                  <a:pt x="203" y="267"/>
                </a:lnTo>
                <a:lnTo>
                  <a:pt x="199" y="267"/>
                </a:lnTo>
                <a:lnTo>
                  <a:pt x="195" y="267"/>
                </a:lnTo>
                <a:lnTo>
                  <a:pt x="195" y="267"/>
                </a:lnTo>
                <a:lnTo>
                  <a:pt x="195" y="269"/>
                </a:lnTo>
                <a:lnTo>
                  <a:pt x="195" y="269"/>
                </a:lnTo>
                <a:lnTo>
                  <a:pt x="196" y="269"/>
                </a:lnTo>
                <a:lnTo>
                  <a:pt x="196" y="269"/>
                </a:lnTo>
                <a:lnTo>
                  <a:pt x="197" y="267"/>
                </a:lnTo>
                <a:lnTo>
                  <a:pt x="199" y="267"/>
                </a:lnTo>
                <a:lnTo>
                  <a:pt x="199" y="267"/>
                </a:lnTo>
                <a:lnTo>
                  <a:pt x="203" y="267"/>
                </a:lnTo>
                <a:lnTo>
                  <a:pt x="203" y="267"/>
                </a:lnTo>
                <a:close/>
                <a:moveTo>
                  <a:pt x="236" y="245"/>
                </a:moveTo>
                <a:lnTo>
                  <a:pt x="236" y="245"/>
                </a:lnTo>
                <a:lnTo>
                  <a:pt x="236" y="246"/>
                </a:lnTo>
                <a:lnTo>
                  <a:pt x="236" y="246"/>
                </a:lnTo>
                <a:lnTo>
                  <a:pt x="240" y="242"/>
                </a:lnTo>
                <a:lnTo>
                  <a:pt x="240" y="242"/>
                </a:lnTo>
                <a:lnTo>
                  <a:pt x="237" y="240"/>
                </a:lnTo>
                <a:lnTo>
                  <a:pt x="237" y="240"/>
                </a:lnTo>
                <a:lnTo>
                  <a:pt x="236" y="245"/>
                </a:lnTo>
                <a:lnTo>
                  <a:pt x="236" y="245"/>
                </a:lnTo>
                <a:close/>
                <a:moveTo>
                  <a:pt x="209" y="246"/>
                </a:moveTo>
                <a:lnTo>
                  <a:pt x="209" y="246"/>
                </a:lnTo>
                <a:lnTo>
                  <a:pt x="209" y="247"/>
                </a:lnTo>
                <a:lnTo>
                  <a:pt x="209" y="247"/>
                </a:lnTo>
                <a:lnTo>
                  <a:pt x="207" y="249"/>
                </a:lnTo>
                <a:lnTo>
                  <a:pt x="207" y="249"/>
                </a:lnTo>
                <a:lnTo>
                  <a:pt x="206" y="250"/>
                </a:lnTo>
                <a:lnTo>
                  <a:pt x="206" y="252"/>
                </a:lnTo>
                <a:lnTo>
                  <a:pt x="206" y="252"/>
                </a:lnTo>
                <a:lnTo>
                  <a:pt x="209" y="249"/>
                </a:lnTo>
                <a:lnTo>
                  <a:pt x="209" y="246"/>
                </a:lnTo>
                <a:lnTo>
                  <a:pt x="209" y="246"/>
                </a:lnTo>
                <a:close/>
                <a:moveTo>
                  <a:pt x="166" y="176"/>
                </a:moveTo>
                <a:lnTo>
                  <a:pt x="166" y="176"/>
                </a:lnTo>
                <a:lnTo>
                  <a:pt x="165" y="164"/>
                </a:lnTo>
                <a:lnTo>
                  <a:pt x="165" y="164"/>
                </a:lnTo>
                <a:lnTo>
                  <a:pt x="166" y="176"/>
                </a:lnTo>
                <a:lnTo>
                  <a:pt x="166" y="176"/>
                </a:lnTo>
                <a:close/>
                <a:moveTo>
                  <a:pt x="45" y="283"/>
                </a:moveTo>
                <a:lnTo>
                  <a:pt x="45" y="283"/>
                </a:lnTo>
                <a:lnTo>
                  <a:pt x="47" y="284"/>
                </a:lnTo>
                <a:lnTo>
                  <a:pt x="50" y="284"/>
                </a:lnTo>
                <a:lnTo>
                  <a:pt x="50" y="284"/>
                </a:lnTo>
                <a:lnTo>
                  <a:pt x="47" y="280"/>
                </a:lnTo>
                <a:lnTo>
                  <a:pt x="47" y="280"/>
                </a:lnTo>
                <a:lnTo>
                  <a:pt x="45" y="283"/>
                </a:lnTo>
                <a:lnTo>
                  <a:pt x="45" y="283"/>
                </a:lnTo>
                <a:close/>
                <a:moveTo>
                  <a:pt x="320" y="270"/>
                </a:moveTo>
                <a:lnTo>
                  <a:pt x="320" y="270"/>
                </a:lnTo>
                <a:lnTo>
                  <a:pt x="318" y="274"/>
                </a:lnTo>
                <a:lnTo>
                  <a:pt x="318" y="274"/>
                </a:lnTo>
                <a:lnTo>
                  <a:pt x="320" y="277"/>
                </a:lnTo>
                <a:lnTo>
                  <a:pt x="320" y="277"/>
                </a:lnTo>
                <a:lnTo>
                  <a:pt x="320" y="270"/>
                </a:lnTo>
                <a:lnTo>
                  <a:pt x="320" y="270"/>
                </a:lnTo>
                <a:close/>
                <a:moveTo>
                  <a:pt x="82" y="250"/>
                </a:moveTo>
                <a:lnTo>
                  <a:pt x="82" y="250"/>
                </a:lnTo>
                <a:lnTo>
                  <a:pt x="81" y="249"/>
                </a:lnTo>
                <a:lnTo>
                  <a:pt x="81" y="249"/>
                </a:lnTo>
                <a:lnTo>
                  <a:pt x="81" y="249"/>
                </a:lnTo>
                <a:lnTo>
                  <a:pt x="79" y="249"/>
                </a:lnTo>
                <a:lnTo>
                  <a:pt x="78" y="249"/>
                </a:lnTo>
                <a:lnTo>
                  <a:pt x="78" y="249"/>
                </a:lnTo>
                <a:lnTo>
                  <a:pt x="78" y="250"/>
                </a:lnTo>
                <a:lnTo>
                  <a:pt x="79" y="252"/>
                </a:lnTo>
                <a:lnTo>
                  <a:pt x="79" y="252"/>
                </a:lnTo>
                <a:lnTo>
                  <a:pt x="82" y="250"/>
                </a:lnTo>
                <a:lnTo>
                  <a:pt x="82" y="250"/>
                </a:lnTo>
                <a:close/>
                <a:moveTo>
                  <a:pt x="190" y="131"/>
                </a:moveTo>
                <a:lnTo>
                  <a:pt x="190" y="131"/>
                </a:lnTo>
                <a:lnTo>
                  <a:pt x="189" y="127"/>
                </a:lnTo>
                <a:lnTo>
                  <a:pt x="189" y="127"/>
                </a:lnTo>
                <a:lnTo>
                  <a:pt x="187" y="132"/>
                </a:lnTo>
                <a:lnTo>
                  <a:pt x="187" y="132"/>
                </a:lnTo>
                <a:lnTo>
                  <a:pt x="190" y="131"/>
                </a:lnTo>
                <a:lnTo>
                  <a:pt x="190" y="131"/>
                </a:lnTo>
                <a:close/>
                <a:moveTo>
                  <a:pt x="256" y="303"/>
                </a:moveTo>
                <a:lnTo>
                  <a:pt x="256" y="303"/>
                </a:lnTo>
                <a:lnTo>
                  <a:pt x="254" y="306"/>
                </a:lnTo>
                <a:lnTo>
                  <a:pt x="254" y="306"/>
                </a:lnTo>
                <a:lnTo>
                  <a:pt x="251" y="309"/>
                </a:lnTo>
                <a:lnTo>
                  <a:pt x="251" y="309"/>
                </a:lnTo>
                <a:lnTo>
                  <a:pt x="253" y="307"/>
                </a:lnTo>
                <a:lnTo>
                  <a:pt x="256" y="306"/>
                </a:lnTo>
                <a:lnTo>
                  <a:pt x="256" y="306"/>
                </a:lnTo>
                <a:lnTo>
                  <a:pt x="256" y="304"/>
                </a:lnTo>
                <a:lnTo>
                  <a:pt x="256" y="303"/>
                </a:lnTo>
                <a:lnTo>
                  <a:pt x="256" y="303"/>
                </a:lnTo>
                <a:close/>
                <a:moveTo>
                  <a:pt x="219" y="183"/>
                </a:moveTo>
                <a:lnTo>
                  <a:pt x="219" y="183"/>
                </a:lnTo>
                <a:lnTo>
                  <a:pt x="219" y="189"/>
                </a:lnTo>
                <a:lnTo>
                  <a:pt x="219" y="189"/>
                </a:lnTo>
                <a:lnTo>
                  <a:pt x="222" y="186"/>
                </a:lnTo>
                <a:lnTo>
                  <a:pt x="222" y="183"/>
                </a:lnTo>
                <a:lnTo>
                  <a:pt x="222" y="183"/>
                </a:lnTo>
                <a:lnTo>
                  <a:pt x="219" y="183"/>
                </a:lnTo>
                <a:lnTo>
                  <a:pt x="219" y="183"/>
                </a:lnTo>
                <a:close/>
                <a:moveTo>
                  <a:pt x="24" y="196"/>
                </a:moveTo>
                <a:lnTo>
                  <a:pt x="24" y="196"/>
                </a:lnTo>
                <a:lnTo>
                  <a:pt x="24" y="196"/>
                </a:lnTo>
                <a:lnTo>
                  <a:pt x="24" y="196"/>
                </a:lnTo>
                <a:lnTo>
                  <a:pt x="18" y="196"/>
                </a:lnTo>
                <a:lnTo>
                  <a:pt x="18" y="196"/>
                </a:lnTo>
                <a:lnTo>
                  <a:pt x="20" y="199"/>
                </a:lnTo>
                <a:lnTo>
                  <a:pt x="20" y="199"/>
                </a:lnTo>
                <a:lnTo>
                  <a:pt x="24" y="196"/>
                </a:lnTo>
                <a:lnTo>
                  <a:pt x="24" y="196"/>
                </a:lnTo>
                <a:close/>
                <a:moveTo>
                  <a:pt x="159" y="239"/>
                </a:moveTo>
                <a:lnTo>
                  <a:pt x="159" y="239"/>
                </a:lnTo>
                <a:lnTo>
                  <a:pt x="162" y="237"/>
                </a:lnTo>
                <a:lnTo>
                  <a:pt x="163" y="235"/>
                </a:lnTo>
                <a:lnTo>
                  <a:pt x="163" y="235"/>
                </a:lnTo>
                <a:lnTo>
                  <a:pt x="159" y="237"/>
                </a:lnTo>
                <a:lnTo>
                  <a:pt x="159" y="237"/>
                </a:lnTo>
                <a:lnTo>
                  <a:pt x="159" y="239"/>
                </a:lnTo>
                <a:lnTo>
                  <a:pt x="159" y="239"/>
                </a:lnTo>
                <a:close/>
                <a:moveTo>
                  <a:pt x="124" y="222"/>
                </a:moveTo>
                <a:lnTo>
                  <a:pt x="124" y="222"/>
                </a:lnTo>
                <a:lnTo>
                  <a:pt x="126" y="219"/>
                </a:lnTo>
                <a:lnTo>
                  <a:pt x="126" y="219"/>
                </a:lnTo>
                <a:lnTo>
                  <a:pt x="126" y="218"/>
                </a:lnTo>
                <a:lnTo>
                  <a:pt x="126" y="218"/>
                </a:lnTo>
                <a:lnTo>
                  <a:pt x="122" y="220"/>
                </a:lnTo>
                <a:lnTo>
                  <a:pt x="122" y="220"/>
                </a:lnTo>
                <a:lnTo>
                  <a:pt x="124" y="222"/>
                </a:lnTo>
                <a:lnTo>
                  <a:pt x="124" y="222"/>
                </a:lnTo>
                <a:close/>
                <a:moveTo>
                  <a:pt x="135" y="57"/>
                </a:moveTo>
                <a:lnTo>
                  <a:pt x="135" y="57"/>
                </a:lnTo>
                <a:lnTo>
                  <a:pt x="153" y="57"/>
                </a:lnTo>
                <a:lnTo>
                  <a:pt x="153" y="57"/>
                </a:lnTo>
                <a:lnTo>
                  <a:pt x="143" y="56"/>
                </a:lnTo>
                <a:lnTo>
                  <a:pt x="135" y="57"/>
                </a:lnTo>
                <a:lnTo>
                  <a:pt x="135" y="57"/>
                </a:lnTo>
                <a:close/>
                <a:moveTo>
                  <a:pt x="202" y="210"/>
                </a:moveTo>
                <a:lnTo>
                  <a:pt x="202" y="210"/>
                </a:lnTo>
                <a:lnTo>
                  <a:pt x="202" y="210"/>
                </a:lnTo>
                <a:lnTo>
                  <a:pt x="202" y="210"/>
                </a:lnTo>
                <a:lnTo>
                  <a:pt x="205" y="209"/>
                </a:lnTo>
                <a:lnTo>
                  <a:pt x="206" y="206"/>
                </a:lnTo>
                <a:lnTo>
                  <a:pt x="206" y="206"/>
                </a:lnTo>
                <a:lnTo>
                  <a:pt x="202" y="208"/>
                </a:lnTo>
                <a:lnTo>
                  <a:pt x="202" y="208"/>
                </a:lnTo>
                <a:lnTo>
                  <a:pt x="202" y="210"/>
                </a:lnTo>
                <a:lnTo>
                  <a:pt x="202" y="210"/>
                </a:lnTo>
                <a:close/>
                <a:moveTo>
                  <a:pt x="131" y="246"/>
                </a:moveTo>
                <a:lnTo>
                  <a:pt x="131" y="246"/>
                </a:lnTo>
                <a:lnTo>
                  <a:pt x="131" y="243"/>
                </a:lnTo>
                <a:lnTo>
                  <a:pt x="131" y="243"/>
                </a:lnTo>
                <a:lnTo>
                  <a:pt x="128" y="246"/>
                </a:lnTo>
                <a:lnTo>
                  <a:pt x="128" y="246"/>
                </a:lnTo>
                <a:lnTo>
                  <a:pt x="128" y="247"/>
                </a:lnTo>
                <a:lnTo>
                  <a:pt x="128" y="247"/>
                </a:lnTo>
                <a:lnTo>
                  <a:pt x="131" y="246"/>
                </a:lnTo>
                <a:lnTo>
                  <a:pt x="131" y="246"/>
                </a:lnTo>
                <a:close/>
                <a:moveTo>
                  <a:pt x="151" y="63"/>
                </a:moveTo>
                <a:lnTo>
                  <a:pt x="151" y="63"/>
                </a:lnTo>
                <a:lnTo>
                  <a:pt x="145" y="63"/>
                </a:lnTo>
                <a:lnTo>
                  <a:pt x="145" y="63"/>
                </a:lnTo>
                <a:lnTo>
                  <a:pt x="149" y="66"/>
                </a:lnTo>
                <a:lnTo>
                  <a:pt x="149" y="66"/>
                </a:lnTo>
                <a:lnTo>
                  <a:pt x="151" y="63"/>
                </a:lnTo>
                <a:lnTo>
                  <a:pt x="151" y="63"/>
                </a:lnTo>
                <a:close/>
                <a:moveTo>
                  <a:pt x="165" y="223"/>
                </a:moveTo>
                <a:lnTo>
                  <a:pt x="165" y="223"/>
                </a:lnTo>
                <a:lnTo>
                  <a:pt x="162" y="226"/>
                </a:lnTo>
                <a:lnTo>
                  <a:pt x="160" y="230"/>
                </a:lnTo>
                <a:lnTo>
                  <a:pt x="160" y="230"/>
                </a:lnTo>
                <a:lnTo>
                  <a:pt x="165" y="226"/>
                </a:lnTo>
                <a:lnTo>
                  <a:pt x="165" y="226"/>
                </a:lnTo>
                <a:lnTo>
                  <a:pt x="165" y="225"/>
                </a:lnTo>
                <a:lnTo>
                  <a:pt x="165" y="223"/>
                </a:lnTo>
                <a:lnTo>
                  <a:pt x="165" y="223"/>
                </a:lnTo>
                <a:close/>
                <a:moveTo>
                  <a:pt x="7" y="209"/>
                </a:moveTo>
                <a:lnTo>
                  <a:pt x="7" y="209"/>
                </a:lnTo>
                <a:lnTo>
                  <a:pt x="7" y="205"/>
                </a:lnTo>
                <a:lnTo>
                  <a:pt x="7" y="205"/>
                </a:lnTo>
                <a:lnTo>
                  <a:pt x="7" y="201"/>
                </a:lnTo>
                <a:lnTo>
                  <a:pt x="7" y="201"/>
                </a:lnTo>
                <a:lnTo>
                  <a:pt x="8" y="196"/>
                </a:lnTo>
                <a:lnTo>
                  <a:pt x="8" y="196"/>
                </a:lnTo>
                <a:lnTo>
                  <a:pt x="7" y="196"/>
                </a:lnTo>
                <a:lnTo>
                  <a:pt x="7" y="196"/>
                </a:lnTo>
                <a:lnTo>
                  <a:pt x="7" y="209"/>
                </a:lnTo>
                <a:lnTo>
                  <a:pt x="7" y="209"/>
                </a:lnTo>
                <a:close/>
                <a:moveTo>
                  <a:pt x="135" y="287"/>
                </a:moveTo>
                <a:lnTo>
                  <a:pt x="135" y="287"/>
                </a:lnTo>
                <a:lnTo>
                  <a:pt x="135" y="287"/>
                </a:lnTo>
                <a:lnTo>
                  <a:pt x="135" y="287"/>
                </a:lnTo>
                <a:lnTo>
                  <a:pt x="138" y="293"/>
                </a:lnTo>
                <a:lnTo>
                  <a:pt x="138" y="293"/>
                </a:lnTo>
                <a:lnTo>
                  <a:pt x="138" y="293"/>
                </a:lnTo>
                <a:lnTo>
                  <a:pt x="138" y="293"/>
                </a:lnTo>
                <a:lnTo>
                  <a:pt x="136" y="289"/>
                </a:lnTo>
                <a:lnTo>
                  <a:pt x="136" y="289"/>
                </a:lnTo>
                <a:lnTo>
                  <a:pt x="135" y="287"/>
                </a:lnTo>
                <a:lnTo>
                  <a:pt x="135" y="287"/>
                </a:lnTo>
                <a:close/>
                <a:moveTo>
                  <a:pt x="186" y="94"/>
                </a:moveTo>
                <a:lnTo>
                  <a:pt x="186" y="94"/>
                </a:lnTo>
                <a:lnTo>
                  <a:pt x="187" y="94"/>
                </a:lnTo>
                <a:lnTo>
                  <a:pt x="187" y="94"/>
                </a:lnTo>
                <a:lnTo>
                  <a:pt x="185" y="90"/>
                </a:lnTo>
                <a:lnTo>
                  <a:pt x="185" y="90"/>
                </a:lnTo>
                <a:lnTo>
                  <a:pt x="183" y="94"/>
                </a:lnTo>
                <a:lnTo>
                  <a:pt x="183" y="94"/>
                </a:lnTo>
                <a:lnTo>
                  <a:pt x="186" y="94"/>
                </a:lnTo>
                <a:lnTo>
                  <a:pt x="186" y="94"/>
                </a:lnTo>
                <a:close/>
                <a:moveTo>
                  <a:pt x="196" y="122"/>
                </a:moveTo>
                <a:lnTo>
                  <a:pt x="196" y="122"/>
                </a:lnTo>
                <a:lnTo>
                  <a:pt x="195" y="120"/>
                </a:lnTo>
                <a:lnTo>
                  <a:pt x="195" y="120"/>
                </a:lnTo>
                <a:lnTo>
                  <a:pt x="195" y="120"/>
                </a:lnTo>
                <a:lnTo>
                  <a:pt x="195" y="120"/>
                </a:lnTo>
                <a:lnTo>
                  <a:pt x="193" y="121"/>
                </a:lnTo>
                <a:lnTo>
                  <a:pt x="193" y="122"/>
                </a:lnTo>
                <a:lnTo>
                  <a:pt x="193" y="122"/>
                </a:lnTo>
                <a:lnTo>
                  <a:pt x="193" y="122"/>
                </a:lnTo>
                <a:lnTo>
                  <a:pt x="196" y="122"/>
                </a:lnTo>
                <a:lnTo>
                  <a:pt x="196" y="122"/>
                </a:lnTo>
                <a:close/>
                <a:moveTo>
                  <a:pt x="75" y="270"/>
                </a:moveTo>
                <a:lnTo>
                  <a:pt x="75" y="270"/>
                </a:lnTo>
                <a:lnTo>
                  <a:pt x="74" y="264"/>
                </a:lnTo>
                <a:lnTo>
                  <a:pt x="74" y="264"/>
                </a:lnTo>
                <a:lnTo>
                  <a:pt x="72" y="263"/>
                </a:lnTo>
                <a:lnTo>
                  <a:pt x="72" y="263"/>
                </a:lnTo>
                <a:lnTo>
                  <a:pt x="72" y="263"/>
                </a:lnTo>
                <a:lnTo>
                  <a:pt x="72" y="263"/>
                </a:lnTo>
                <a:lnTo>
                  <a:pt x="72" y="263"/>
                </a:lnTo>
                <a:lnTo>
                  <a:pt x="72" y="267"/>
                </a:lnTo>
                <a:lnTo>
                  <a:pt x="75" y="270"/>
                </a:lnTo>
                <a:lnTo>
                  <a:pt x="75" y="270"/>
                </a:lnTo>
                <a:close/>
                <a:moveTo>
                  <a:pt x="79" y="262"/>
                </a:moveTo>
                <a:lnTo>
                  <a:pt x="79" y="262"/>
                </a:lnTo>
                <a:lnTo>
                  <a:pt x="79" y="264"/>
                </a:lnTo>
                <a:lnTo>
                  <a:pt x="79" y="264"/>
                </a:lnTo>
                <a:lnTo>
                  <a:pt x="84" y="262"/>
                </a:lnTo>
                <a:lnTo>
                  <a:pt x="84" y="262"/>
                </a:lnTo>
                <a:lnTo>
                  <a:pt x="79" y="262"/>
                </a:lnTo>
                <a:lnTo>
                  <a:pt x="79" y="262"/>
                </a:lnTo>
                <a:close/>
                <a:moveTo>
                  <a:pt x="207" y="192"/>
                </a:moveTo>
                <a:lnTo>
                  <a:pt x="207" y="192"/>
                </a:lnTo>
                <a:lnTo>
                  <a:pt x="205" y="195"/>
                </a:lnTo>
                <a:lnTo>
                  <a:pt x="203" y="198"/>
                </a:lnTo>
                <a:lnTo>
                  <a:pt x="203" y="198"/>
                </a:lnTo>
                <a:lnTo>
                  <a:pt x="207" y="192"/>
                </a:lnTo>
                <a:lnTo>
                  <a:pt x="207" y="192"/>
                </a:lnTo>
                <a:lnTo>
                  <a:pt x="207" y="192"/>
                </a:lnTo>
                <a:lnTo>
                  <a:pt x="207" y="192"/>
                </a:lnTo>
                <a:close/>
                <a:moveTo>
                  <a:pt x="87" y="300"/>
                </a:moveTo>
                <a:lnTo>
                  <a:pt x="87" y="300"/>
                </a:lnTo>
                <a:lnTo>
                  <a:pt x="87" y="301"/>
                </a:lnTo>
                <a:lnTo>
                  <a:pt x="87" y="303"/>
                </a:lnTo>
                <a:lnTo>
                  <a:pt x="87" y="303"/>
                </a:lnTo>
                <a:lnTo>
                  <a:pt x="87" y="304"/>
                </a:lnTo>
                <a:lnTo>
                  <a:pt x="88" y="304"/>
                </a:lnTo>
                <a:lnTo>
                  <a:pt x="88" y="304"/>
                </a:lnTo>
                <a:lnTo>
                  <a:pt x="87" y="300"/>
                </a:lnTo>
                <a:lnTo>
                  <a:pt x="87" y="300"/>
                </a:lnTo>
                <a:close/>
                <a:moveTo>
                  <a:pt x="324" y="321"/>
                </a:moveTo>
                <a:lnTo>
                  <a:pt x="324" y="321"/>
                </a:lnTo>
                <a:lnTo>
                  <a:pt x="325" y="321"/>
                </a:lnTo>
                <a:lnTo>
                  <a:pt x="325" y="321"/>
                </a:lnTo>
                <a:lnTo>
                  <a:pt x="325" y="321"/>
                </a:lnTo>
                <a:lnTo>
                  <a:pt x="327" y="320"/>
                </a:lnTo>
                <a:lnTo>
                  <a:pt x="327" y="317"/>
                </a:lnTo>
                <a:lnTo>
                  <a:pt x="327" y="317"/>
                </a:lnTo>
                <a:lnTo>
                  <a:pt x="324" y="321"/>
                </a:lnTo>
                <a:lnTo>
                  <a:pt x="324" y="321"/>
                </a:lnTo>
                <a:close/>
                <a:moveTo>
                  <a:pt x="261" y="306"/>
                </a:moveTo>
                <a:lnTo>
                  <a:pt x="261" y="306"/>
                </a:lnTo>
                <a:lnTo>
                  <a:pt x="261" y="300"/>
                </a:lnTo>
                <a:lnTo>
                  <a:pt x="261" y="300"/>
                </a:lnTo>
                <a:lnTo>
                  <a:pt x="261" y="300"/>
                </a:lnTo>
                <a:lnTo>
                  <a:pt x="261" y="300"/>
                </a:lnTo>
                <a:lnTo>
                  <a:pt x="260" y="304"/>
                </a:lnTo>
                <a:lnTo>
                  <a:pt x="260" y="304"/>
                </a:lnTo>
                <a:lnTo>
                  <a:pt x="260" y="306"/>
                </a:lnTo>
                <a:lnTo>
                  <a:pt x="261" y="306"/>
                </a:lnTo>
                <a:lnTo>
                  <a:pt x="261" y="306"/>
                </a:lnTo>
                <a:close/>
                <a:moveTo>
                  <a:pt x="236" y="296"/>
                </a:moveTo>
                <a:lnTo>
                  <a:pt x="236" y="296"/>
                </a:lnTo>
                <a:lnTo>
                  <a:pt x="234" y="296"/>
                </a:lnTo>
                <a:lnTo>
                  <a:pt x="234" y="296"/>
                </a:lnTo>
                <a:lnTo>
                  <a:pt x="233" y="300"/>
                </a:lnTo>
                <a:lnTo>
                  <a:pt x="233" y="300"/>
                </a:lnTo>
                <a:lnTo>
                  <a:pt x="233" y="300"/>
                </a:lnTo>
                <a:lnTo>
                  <a:pt x="234" y="301"/>
                </a:lnTo>
                <a:lnTo>
                  <a:pt x="234" y="301"/>
                </a:lnTo>
                <a:lnTo>
                  <a:pt x="236" y="296"/>
                </a:lnTo>
                <a:lnTo>
                  <a:pt x="236" y="296"/>
                </a:lnTo>
                <a:close/>
                <a:moveTo>
                  <a:pt x="170" y="330"/>
                </a:moveTo>
                <a:lnTo>
                  <a:pt x="170" y="330"/>
                </a:lnTo>
                <a:lnTo>
                  <a:pt x="170" y="326"/>
                </a:lnTo>
                <a:lnTo>
                  <a:pt x="170" y="326"/>
                </a:lnTo>
                <a:lnTo>
                  <a:pt x="169" y="327"/>
                </a:lnTo>
                <a:lnTo>
                  <a:pt x="169" y="327"/>
                </a:lnTo>
                <a:lnTo>
                  <a:pt x="169" y="328"/>
                </a:lnTo>
                <a:lnTo>
                  <a:pt x="170" y="330"/>
                </a:lnTo>
                <a:lnTo>
                  <a:pt x="170" y="330"/>
                </a:lnTo>
                <a:close/>
                <a:moveTo>
                  <a:pt x="20" y="215"/>
                </a:moveTo>
                <a:lnTo>
                  <a:pt x="20" y="215"/>
                </a:lnTo>
                <a:lnTo>
                  <a:pt x="20" y="215"/>
                </a:lnTo>
                <a:lnTo>
                  <a:pt x="20" y="215"/>
                </a:lnTo>
                <a:lnTo>
                  <a:pt x="17" y="216"/>
                </a:lnTo>
                <a:lnTo>
                  <a:pt x="17" y="216"/>
                </a:lnTo>
                <a:lnTo>
                  <a:pt x="17" y="218"/>
                </a:lnTo>
                <a:lnTo>
                  <a:pt x="17" y="218"/>
                </a:lnTo>
                <a:lnTo>
                  <a:pt x="20" y="215"/>
                </a:lnTo>
                <a:lnTo>
                  <a:pt x="20" y="215"/>
                </a:lnTo>
                <a:close/>
                <a:moveTo>
                  <a:pt x="200" y="259"/>
                </a:moveTo>
                <a:lnTo>
                  <a:pt x="200" y="259"/>
                </a:lnTo>
                <a:lnTo>
                  <a:pt x="206" y="259"/>
                </a:lnTo>
                <a:lnTo>
                  <a:pt x="206" y="259"/>
                </a:lnTo>
                <a:lnTo>
                  <a:pt x="206" y="259"/>
                </a:lnTo>
                <a:lnTo>
                  <a:pt x="206" y="259"/>
                </a:lnTo>
                <a:lnTo>
                  <a:pt x="203" y="259"/>
                </a:lnTo>
                <a:lnTo>
                  <a:pt x="203" y="259"/>
                </a:lnTo>
                <a:lnTo>
                  <a:pt x="202" y="259"/>
                </a:lnTo>
                <a:lnTo>
                  <a:pt x="200" y="259"/>
                </a:lnTo>
                <a:lnTo>
                  <a:pt x="200" y="259"/>
                </a:lnTo>
                <a:close/>
                <a:moveTo>
                  <a:pt x="132" y="209"/>
                </a:moveTo>
                <a:lnTo>
                  <a:pt x="132" y="209"/>
                </a:lnTo>
                <a:lnTo>
                  <a:pt x="135" y="209"/>
                </a:lnTo>
                <a:lnTo>
                  <a:pt x="133" y="206"/>
                </a:lnTo>
                <a:lnTo>
                  <a:pt x="133" y="206"/>
                </a:lnTo>
                <a:lnTo>
                  <a:pt x="132" y="208"/>
                </a:lnTo>
                <a:lnTo>
                  <a:pt x="132" y="209"/>
                </a:lnTo>
                <a:lnTo>
                  <a:pt x="132" y="209"/>
                </a:lnTo>
                <a:close/>
                <a:moveTo>
                  <a:pt x="212" y="228"/>
                </a:moveTo>
                <a:lnTo>
                  <a:pt x="212" y="228"/>
                </a:lnTo>
                <a:lnTo>
                  <a:pt x="213" y="226"/>
                </a:lnTo>
                <a:lnTo>
                  <a:pt x="214" y="223"/>
                </a:lnTo>
                <a:lnTo>
                  <a:pt x="214" y="223"/>
                </a:lnTo>
                <a:lnTo>
                  <a:pt x="212" y="225"/>
                </a:lnTo>
                <a:lnTo>
                  <a:pt x="212" y="228"/>
                </a:lnTo>
                <a:lnTo>
                  <a:pt x="212" y="228"/>
                </a:lnTo>
                <a:close/>
                <a:moveTo>
                  <a:pt x="277" y="307"/>
                </a:moveTo>
                <a:lnTo>
                  <a:pt x="277" y="307"/>
                </a:lnTo>
                <a:lnTo>
                  <a:pt x="273" y="306"/>
                </a:lnTo>
                <a:lnTo>
                  <a:pt x="273" y="306"/>
                </a:lnTo>
                <a:lnTo>
                  <a:pt x="273" y="306"/>
                </a:lnTo>
                <a:lnTo>
                  <a:pt x="273" y="306"/>
                </a:lnTo>
                <a:lnTo>
                  <a:pt x="274" y="309"/>
                </a:lnTo>
                <a:lnTo>
                  <a:pt x="274" y="309"/>
                </a:lnTo>
                <a:lnTo>
                  <a:pt x="277" y="307"/>
                </a:lnTo>
                <a:lnTo>
                  <a:pt x="277" y="307"/>
                </a:lnTo>
                <a:close/>
                <a:moveTo>
                  <a:pt x="274" y="174"/>
                </a:moveTo>
                <a:lnTo>
                  <a:pt x="274" y="174"/>
                </a:lnTo>
                <a:lnTo>
                  <a:pt x="274" y="174"/>
                </a:lnTo>
                <a:lnTo>
                  <a:pt x="274" y="174"/>
                </a:lnTo>
                <a:lnTo>
                  <a:pt x="276" y="182"/>
                </a:lnTo>
                <a:lnTo>
                  <a:pt x="276" y="182"/>
                </a:lnTo>
                <a:lnTo>
                  <a:pt x="276" y="178"/>
                </a:lnTo>
                <a:lnTo>
                  <a:pt x="274" y="174"/>
                </a:lnTo>
                <a:lnTo>
                  <a:pt x="274" y="174"/>
                </a:lnTo>
                <a:close/>
                <a:moveTo>
                  <a:pt x="109" y="314"/>
                </a:moveTo>
                <a:lnTo>
                  <a:pt x="109" y="314"/>
                </a:lnTo>
                <a:lnTo>
                  <a:pt x="109" y="313"/>
                </a:lnTo>
                <a:lnTo>
                  <a:pt x="109" y="313"/>
                </a:lnTo>
                <a:lnTo>
                  <a:pt x="106" y="314"/>
                </a:lnTo>
                <a:lnTo>
                  <a:pt x="106" y="314"/>
                </a:lnTo>
                <a:lnTo>
                  <a:pt x="108" y="317"/>
                </a:lnTo>
                <a:lnTo>
                  <a:pt x="108" y="317"/>
                </a:lnTo>
                <a:lnTo>
                  <a:pt x="109" y="314"/>
                </a:lnTo>
                <a:lnTo>
                  <a:pt x="109" y="314"/>
                </a:lnTo>
                <a:close/>
                <a:moveTo>
                  <a:pt x="33" y="276"/>
                </a:moveTo>
                <a:lnTo>
                  <a:pt x="33" y="276"/>
                </a:lnTo>
                <a:lnTo>
                  <a:pt x="33" y="276"/>
                </a:lnTo>
                <a:lnTo>
                  <a:pt x="33" y="276"/>
                </a:lnTo>
                <a:lnTo>
                  <a:pt x="35" y="276"/>
                </a:lnTo>
                <a:lnTo>
                  <a:pt x="35" y="276"/>
                </a:lnTo>
                <a:lnTo>
                  <a:pt x="35" y="274"/>
                </a:lnTo>
                <a:lnTo>
                  <a:pt x="35" y="274"/>
                </a:lnTo>
                <a:lnTo>
                  <a:pt x="34" y="273"/>
                </a:lnTo>
                <a:lnTo>
                  <a:pt x="34" y="274"/>
                </a:lnTo>
                <a:lnTo>
                  <a:pt x="34" y="274"/>
                </a:lnTo>
                <a:lnTo>
                  <a:pt x="33" y="276"/>
                </a:lnTo>
                <a:lnTo>
                  <a:pt x="33" y="276"/>
                </a:lnTo>
                <a:close/>
                <a:moveTo>
                  <a:pt x="155" y="107"/>
                </a:moveTo>
                <a:lnTo>
                  <a:pt x="155" y="107"/>
                </a:lnTo>
                <a:lnTo>
                  <a:pt x="153" y="101"/>
                </a:lnTo>
                <a:lnTo>
                  <a:pt x="152" y="98"/>
                </a:lnTo>
                <a:lnTo>
                  <a:pt x="152" y="98"/>
                </a:lnTo>
                <a:lnTo>
                  <a:pt x="155" y="107"/>
                </a:lnTo>
                <a:lnTo>
                  <a:pt x="155" y="107"/>
                </a:lnTo>
                <a:close/>
                <a:moveTo>
                  <a:pt x="78" y="245"/>
                </a:moveTo>
                <a:lnTo>
                  <a:pt x="78" y="245"/>
                </a:lnTo>
                <a:lnTo>
                  <a:pt x="79" y="243"/>
                </a:lnTo>
                <a:lnTo>
                  <a:pt x="79" y="243"/>
                </a:lnTo>
                <a:lnTo>
                  <a:pt x="79" y="242"/>
                </a:lnTo>
                <a:lnTo>
                  <a:pt x="79" y="242"/>
                </a:lnTo>
                <a:lnTo>
                  <a:pt x="77" y="242"/>
                </a:lnTo>
                <a:lnTo>
                  <a:pt x="78" y="245"/>
                </a:lnTo>
                <a:lnTo>
                  <a:pt x="78" y="245"/>
                </a:lnTo>
                <a:close/>
                <a:moveTo>
                  <a:pt x="220" y="193"/>
                </a:moveTo>
                <a:lnTo>
                  <a:pt x="220" y="193"/>
                </a:lnTo>
                <a:lnTo>
                  <a:pt x="219" y="196"/>
                </a:lnTo>
                <a:lnTo>
                  <a:pt x="219" y="199"/>
                </a:lnTo>
                <a:lnTo>
                  <a:pt x="219" y="199"/>
                </a:lnTo>
                <a:lnTo>
                  <a:pt x="220" y="196"/>
                </a:lnTo>
                <a:lnTo>
                  <a:pt x="220" y="193"/>
                </a:lnTo>
                <a:lnTo>
                  <a:pt x="220" y="193"/>
                </a:lnTo>
                <a:close/>
                <a:moveTo>
                  <a:pt x="40" y="253"/>
                </a:moveTo>
                <a:lnTo>
                  <a:pt x="40" y="253"/>
                </a:lnTo>
                <a:lnTo>
                  <a:pt x="40" y="249"/>
                </a:lnTo>
                <a:lnTo>
                  <a:pt x="40" y="249"/>
                </a:lnTo>
                <a:lnTo>
                  <a:pt x="37" y="250"/>
                </a:lnTo>
                <a:lnTo>
                  <a:pt x="37" y="250"/>
                </a:lnTo>
                <a:lnTo>
                  <a:pt x="38" y="252"/>
                </a:lnTo>
                <a:lnTo>
                  <a:pt x="40" y="253"/>
                </a:lnTo>
                <a:lnTo>
                  <a:pt x="40" y="253"/>
                </a:lnTo>
                <a:close/>
                <a:moveTo>
                  <a:pt x="165" y="151"/>
                </a:moveTo>
                <a:lnTo>
                  <a:pt x="165" y="151"/>
                </a:lnTo>
                <a:lnTo>
                  <a:pt x="163" y="151"/>
                </a:lnTo>
                <a:lnTo>
                  <a:pt x="163" y="151"/>
                </a:lnTo>
                <a:lnTo>
                  <a:pt x="165" y="161"/>
                </a:lnTo>
                <a:lnTo>
                  <a:pt x="165" y="161"/>
                </a:lnTo>
                <a:lnTo>
                  <a:pt x="165" y="161"/>
                </a:lnTo>
                <a:lnTo>
                  <a:pt x="165" y="161"/>
                </a:lnTo>
                <a:lnTo>
                  <a:pt x="165" y="151"/>
                </a:lnTo>
                <a:lnTo>
                  <a:pt x="165" y="151"/>
                </a:lnTo>
                <a:close/>
                <a:moveTo>
                  <a:pt x="159" y="191"/>
                </a:moveTo>
                <a:lnTo>
                  <a:pt x="159" y="191"/>
                </a:lnTo>
                <a:lnTo>
                  <a:pt x="158" y="189"/>
                </a:lnTo>
                <a:lnTo>
                  <a:pt x="156" y="186"/>
                </a:lnTo>
                <a:lnTo>
                  <a:pt x="156" y="186"/>
                </a:lnTo>
                <a:lnTo>
                  <a:pt x="156" y="191"/>
                </a:lnTo>
                <a:lnTo>
                  <a:pt x="156" y="191"/>
                </a:lnTo>
                <a:lnTo>
                  <a:pt x="159" y="191"/>
                </a:lnTo>
                <a:lnTo>
                  <a:pt x="159" y="191"/>
                </a:lnTo>
                <a:close/>
                <a:moveTo>
                  <a:pt x="116" y="131"/>
                </a:moveTo>
                <a:lnTo>
                  <a:pt x="116" y="131"/>
                </a:lnTo>
                <a:lnTo>
                  <a:pt x="116" y="132"/>
                </a:lnTo>
                <a:lnTo>
                  <a:pt x="116" y="132"/>
                </a:lnTo>
                <a:lnTo>
                  <a:pt x="119" y="129"/>
                </a:lnTo>
                <a:lnTo>
                  <a:pt x="119" y="129"/>
                </a:lnTo>
                <a:lnTo>
                  <a:pt x="119" y="129"/>
                </a:lnTo>
                <a:lnTo>
                  <a:pt x="119" y="129"/>
                </a:lnTo>
                <a:lnTo>
                  <a:pt x="116" y="131"/>
                </a:lnTo>
                <a:lnTo>
                  <a:pt x="116" y="131"/>
                </a:lnTo>
                <a:close/>
                <a:moveTo>
                  <a:pt x="146" y="120"/>
                </a:moveTo>
                <a:lnTo>
                  <a:pt x="146" y="120"/>
                </a:lnTo>
                <a:lnTo>
                  <a:pt x="145" y="122"/>
                </a:lnTo>
                <a:lnTo>
                  <a:pt x="145" y="122"/>
                </a:lnTo>
                <a:lnTo>
                  <a:pt x="145" y="124"/>
                </a:lnTo>
                <a:lnTo>
                  <a:pt x="145" y="124"/>
                </a:lnTo>
                <a:lnTo>
                  <a:pt x="148" y="122"/>
                </a:lnTo>
                <a:lnTo>
                  <a:pt x="148" y="122"/>
                </a:lnTo>
                <a:lnTo>
                  <a:pt x="146" y="120"/>
                </a:lnTo>
                <a:lnTo>
                  <a:pt x="146" y="120"/>
                </a:lnTo>
                <a:close/>
                <a:moveTo>
                  <a:pt x="16" y="235"/>
                </a:moveTo>
                <a:lnTo>
                  <a:pt x="16" y="235"/>
                </a:lnTo>
                <a:lnTo>
                  <a:pt x="16" y="235"/>
                </a:lnTo>
                <a:lnTo>
                  <a:pt x="16" y="233"/>
                </a:lnTo>
                <a:lnTo>
                  <a:pt x="16" y="233"/>
                </a:lnTo>
                <a:lnTo>
                  <a:pt x="16" y="229"/>
                </a:lnTo>
                <a:lnTo>
                  <a:pt x="16" y="229"/>
                </a:lnTo>
                <a:lnTo>
                  <a:pt x="14" y="229"/>
                </a:lnTo>
                <a:lnTo>
                  <a:pt x="14" y="229"/>
                </a:lnTo>
                <a:lnTo>
                  <a:pt x="14" y="229"/>
                </a:lnTo>
                <a:lnTo>
                  <a:pt x="14" y="229"/>
                </a:lnTo>
                <a:lnTo>
                  <a:pt x="16" y="235"/>
                </a:lnTo>
                <a:lnTo>
                  <a:pt x="16" y="235"/>
                </a:lnTo>
                <a:close/>
                <a:moveTo>
                  <a:pt x="249" y="273"/>
                </a:moveTo>
                <a:lnTo>
                  <a:pt x="249" y="273"/>
                </a:lnTo>
                <a:lnTo>
                  <a:pt x="250" y="274"/>
                </a:lnTo>
                <a:lnTo>
                  <a:pt x="250" y="274"/>
                </a:lnTo>
                <a:lnTo>
                  <a:pt x="251" y="273"/>
                </a:lnTo>
                <a:lnTo>
                  <a:pt x="251" y="273"/>
                </a:lnTo>
                <a:lnTo>
                  <a:pt x="251" y="272"/>
                </a:lnTo>
                <a:lnTo>
                  <a:pt x="251" y="272"/>
                </a:lnTo>
                <a:lnTo>
                  <a:pt x="249" y="273"/>
                </a:lnTo>
                <a:lnTo>
                  <a:pt x="249" y="273"/>
                </a:lnTo>
                <a:close/>
                <a:moveTo>
                  <a:pt x="138" y="266"/>
                </a:moveTo>
                <a:lnTo>
                  <a:pt x="138" y="266"/>
                </a:lnTo>
                <a:lnTo>
                  <a:pt x="138" y="266"/>
                </a:lnTo>
                <a:lnTo>
                  <a:pt x="138" y="266"/>
                </a:lnTo>
                <a:lnTo>
                  <a:pt x="129" y="264"/>
                </a:lnTo>
                <a:lnTo>
                  <a:pt x="129" y="264"/>
                </a:lnTo>
                <a:lnTo>
                  <a:pt x="128" y="266"/>
                </a:lnTo>
                <a:lnTo>
                  <a:pt x="128" y="266"/>
                </a:lnTo>
                <a:lnTo>
                  <a:pt x="138" y="266"/>
                </a:lnTo>
                <a:lnTo>
                  <a:pt x="138" y="266"/>
                </a:lnTo>
                <a:close/>
                <a:moveTo>
                  <a:pt x="202" y="303"/>
                </a:moveTo>
                <a:lnTo>
                  <a:pt x="202" y="303"/>
                </a:lnTo>
                <a:lnTo>
                  <a:pt x="200" y="304"/>
                </a:lnTo>
                <a:lnTo>
                  <a:pt x="200" y="304"/>
                </a:lnTo>
                <a:lnTo>
                  <a:pt x="205" y="307"/>
                </a:lnTo>
                <a:lnTo>
                  <a:pt x="205" y="307"/>
                </a:lnTo>
                <a:lnTo>
                  <a:pt x="205" y="306"/>
                </a:lnTo>
                <a:lnTo>
                  <a:pt x="205" y="306"/>
                </a:lnTo>
                <a:lnTo>
                  <a:pt x="202" y="303"/>
                </a:lnTo>
                <a:lnTo>
                  <a:pt x="202" y="303"/>
                </a:lnTo>
                <a:close/>
                <a:moveTo>
                  <a:pt x="202" y="334"/>
                </a:moveTo>
                <a:lnTo>
                  <a:pt x="202" y="334"/>
                </a:lnTo>
                <a:lnTo>
                  <a:pt x="203" y="334"/>
                </a:lnTo>
                <a:lnTo>
                  <a:pt x="203" y="334"/>
                </a:lnTo>
                <a:lnTo>
                  <a:pt x="200" y="330"/>
                </a:lnTo>
                <a:lnTo>
                  <a:pt x="200" y="330"/>
                </a:lnTo>
                <a:lnTo>
                  <a:pt x="199" y="330"/>
                </a:lnTo>
                <a:lnTo>
                  <a:pt x="199" y="330"/>
                </a:lnTo>
                <a:lnTo>
                  <a:pt x="200" y="331"/>
                </a:lnTo>
                <a:lnTo>
                  <a:pt x="200" y="331"/>
                </a:lnTo>
                <a:lnTo>
                  <a:pt x="202" y="334"/>
                </a:lnTo>
                <a:lnTo>
                  <a:pt x="202" y="334"/>
                </a:lnTo>
                <a:close/>
                <a:moveTo>
                  <a:pt x="11" y="209"/>
                </a:moveTo>
                <a:lnTo>
                  <a:pt x="11" y="209"/>
                </a:lnTo>
                <a:lnTo>
                  <a:pt x="11" y="209"/>
                </a:lnTo>
                <a:lnTo>
                  <a:pt x="11" y="209"/>
                </a:lnTo>
                <a:lnTo>
                  <a:pt x="10" y="210"/>
                </a:lnTo>
                <a:lnTo>
                  <a:pt x="10" y="210"/>
                </a:lnTo>
                <a:lnTo>
                  <a:pt x="11" y="213"/>
                </a:lnTo>
                <a:lnTo>
                  <a:pt x="11" y="213"/>
                </a:lnTo>
                <a:lnTo>
                  <a:pt x="11" y="213"/>
                </a:lnTo>
                <a:lnTo>
                  <a:pt x="11" y="213"/>
                </a:lnTo>
                <a:lnTo>
                  <a:pt x="11" y="209"/>
                </a:lnTo>
                <a:lnTo>
                  <a:pt x="11" y="209"/>
                </a:lnTo>
                <a:close/>
                <a:moveTo>
                  <a:pt x="129" y="71"/>
                </a:moveTo>
                <a:lnTo>
                  <a:pt x="129" y="71"/>
                </a:lnTo>
                <a:lnTo>
                  <a:pt x="133" y="71"/>
                </a:lnTo>
                <a:lnTo>
                  <a:pt x="133" y="71"/>
                </a:lnTo>
                <a:lnTo>
                  <a:pt x="133" y="71"/>
                </a:lnTo>
                <a:lnTo>
                  <a:pt x="133" y="71"/>
                </a:lnTo>
                <a:lnTo>
                  <a:pt x="132" y="70"/>
                </a:lnTo>
                <a:lnTo>
                  <a:pt x="132" y="70"/>
                </a:lnTo>
                <a:lnTo>
                  <a:pt x="131" y="70"/>
                </a:lnTo>
                <a:lnTo>
                  <a:pt x="129" y="71"/>
                </a:lnTo>
                <a:lnTo>
                  <a:pt x="129" y="71"/>
                </a:lnTo>
                <a:close/>
                <a:moveTo>
                  <a:pt x="233" y="309"/>
                </a:moveTo>
                <a:lnTo>
                  <a:pt x="233" y="309"/>
                </a:lnTo>
                <a:lnTo>
                  <a:pt x="233" y="309"/>
                </a:lnTo>
                <a:lnTo>
                  <a:pt x="233" y="309"/>
                </a:lnTo>
                <a:lnTo>
                  <a:pt x="230" y="304"/>
                </a:lnTo>
                <a:lnTo>
                  <a:pt x="230" y="304"/>
                </a:lnTo>
                <a:lnTo>
                  <a:pt x="230" y="304"/>
                </a:lnTo>
                <a:lnTo>
                  <a:pt x="230" y="304"/>
                </a:lnTo>
                <a:lnTo>
                  <a:pt x="232" y="309"/>
                </a:lnTo>
                <a:lnTo>
                  <a:pt x="232" y="309"/>
                </a:lnTo>
                <a:lnTo>
                  <a:pt x="233" y="309"/>
                </a:lnTo>
                <a:lnTo>
                  <a:pt x="233" y="309"/>
                </a:lnTo>
                <a:close/>
                <a:moveTo>
                  <a:pt x="190" y="66"/>
                </a:moveTo>
                <a:lnTo>
                  <a:pt x="190" y="66"/>
                </a:lnTo>
                <a:lnTo>
                  <a:pt x="183" y="64"/>
                </a:lnTo>
                <a:lnTo>
                  <a:pt x="183" y="64"/>
                </a:lnTo>
                <a:lnTo>
                  <a:pt x="186" y="66"/>
                </a:lnTo>
                <a:lnTo>
                  <a:pt x="190" y="66"/>
                </a:lnTo>
                <a:lnTo>
                  <a:pt x="190" y="66"/>
                </a:lnTo>
                <a:close/>
                <a:moveTo>
                  <a:pt x="259" y="374"/>
                </a:moveTo>
                <a:lnTo>
                  <a:pt x="259" y="374"/>
                </a:lnTo>
                <a:lnTo>
                  <a:pt x="260" y="371"/>
                </a:lnTo>
                <a:lnTo>
                  <a:pt x="260" y="371"/>
                </a:lnTo>
                <a:lnTo>
                  <a:pt x="256" y="372"/>
                </a:lnTo>
                <a:lnTo>
                  <a:pt x="256" y="372"/>
                </a:lnTo>
                <a:lnTo>
                  <a:pt x="259" y="374"/>
                </a:lnTo>
                <a:lnTo>
                  <a:pt x="259" y="374"/>
                </a:lnTo>
                <a:close/>
                <a:moveTo>
                  <a:pt x="48" y="269"/>
                </a:moveTo>
                <a:lnTo>
                  <a:pt x="48" y="269"/>
                </a:lnTo>
                <a:lnTo>
                  <a:pt x="48" y="263"/>
                </a:lnTo>
                <a:lnTo>
                  <a:pt x="47" y="260"/>
                </a:lnTo>
                <a:lnTo>
                  <a:pt x="47" y="260"/>
                </a:lnTo>
                <a:lnTo>
                  <a:pt x="48" y="269"/>
                </a:lnTo>
                <a:lnTo>
                  <a:pt x="48" y="269"/>
                </a:lnTo>
                <a:close/>
                <a:moveTo>
                  <a:pt x="267" y="297"/>
                </a:moveTo>
                <a:lnTo>
                  <a:pt x="267" y="297"/>
                </a:lnTo>
                <a:lnTo>
                  <a:pt x="267" y="300"/>
                </a:lnTo>
                <a:lnTo>
                  <a:pt x="267" y="300"/>
                </a:lnTo>
                <a:lnTo>
                  <a:pt x="267" y="301"/>
                </a:lnTo>
                <a:lnTo>
                  <a:pt x="268" y="303"/>
                </a:lnTo>
                <a:lnTo>
                  <a:pt x="268" y="303"/>
                </a:lnTo>
                <a:lnTo>
                  <a:pt x="267" y="297"/>
                </a:lnTo>
                <a:lnTo>
                  <a:pt x="267" y="297"/>
                </a:lnTo>
                <a:close/>
                <a:moveTo>
                  <a:pt x="203" y="321"/>
                </a:moveTo>
                <a:lnTo>
                  <a:pt x="203" y="321"/>
                </a:lnTo>
                <a:lnTo>
                  <a:pt x="205" y="323"/>
                </a:lnTo>
                <a:lnTo>
                  <a:pt x="205" y="323"/>
                </a:lnTo>
                <a:lnTo>
                  <a:pt x="206" y="324"/>
                </a:lnTo>
                <a:lnTo>
                  <a:pt x="206" y="324"/>
                </a:lnTo>
                <a:lnTo>
                  <a:pt x="205" y="320"/>
                </a:lnTo>
                <a:lnTo>
                  <a:pt x="205" y="320"/>
                </a:lnTo>
                <a:lnTo>
                  <a:pt x="203" y="321"/>
                </a:lnTo>
                <a:lnTo>
                  <a:pt x="203" y="321"/>
                </a:lnTo>
                <a:close/>
                <a:moveTo>
                  <a:pt x="67" y="304"/>
                </a:moveTo>
                <a:lnTo>
                  <a:pt x="67" y="304"/>
                </a:lnTo>
                <a:lnTo>
                  <a:pt x="68" y="303"/>
                </a:lnTo>
                <a:lnTo>
                  <a:pt x="68" y="303"/>
                </a:lnTo>
                <a:lnTo>
                  <a:pt x="67" y="303"/>
                </a:lnTo>
                <a:lnTo>
                  <a:pt x="67" y="303"/>
                </a:lnTo>
                <a:lnTo>
                  <a:pt x="65" y="303"/>
                </a:lnTo>
                <a:lnTo>
                  <a:pt x="65" y="303"/>
                </a:lnTo>
                <a:lnTo>
                  <a:pt x="65" y="303"/>
                </a:lnTo>
                <a:lnTo>
                  <a:pt x="65" y="303"/>
                </a:lnTo>
                <a:lnTo>
                  <a:pt x="67" y="304"/>
                </a:lnTo>
                <a:lnTo>
                  <a:pt x="67" y="304"/>
                </a:lnTo>
                <a:close/>
                <a:moveTo>
                  <a:pt x="64" y="198"/>
                </a:moveTo>
                <a:lnTo>
                  <a:pt x="64" y="198"/>
                </a:lnTo>
                <a:lnTo>
                  <a:pt x="68" y="196"/>
                </a:lnTo>
                <a:lnTo>
                  <a:pt x="68" y="196"/>
                </a:lnTo>
                <a:lnTo>
                  <a:pt x="64" y="195"/>
                </a:lnTo>
                <a:lnTo>
                  <a:pt x="64" y="195"/>
                </a:lnTo>
                <a:lnTo>
                  <a:pt x="64" y="198"/>
                </a:lnTo>
                <a:lnTo>
                  <a:pt x="64" y="198"/>
                </a:lnTo>
                <a:close/>
                <a:moveTo>
                  <a:pt x="197" y="323"/>
                </a:moveTo>
                <a:lnTo>
                  <a:pt x="197" y="323"/>
                </a:lnTo>
                <a:lnTo>
                  <a:pt x="197" y="320"/>
                </a:lnTo>
                <a:lnTo>
                  <a:pt x="196" y="318"/>
                </a:lnTo>
                <a:lnTo>
                  <a:pt x="196" y="318"/>
                </a:lnTo>
                <a:lnTo>
                  <a:pt x="196" y="321"/>
                </a:lnTo>
                <a:lnTo>
                  <a:pt x="197" y="323"/>
                </a:lnTo>
                <a:lnTo>
                  <a:pt x="197" y="323"/>
                </a:lnTo>
                <a:close/>
                <a:moveTo>
                  <a:pt x="271" y="320"/>
                </a:moveTo>
                <a:lnTo>
                  <a:pt x="271" y="320"/>
                </a:lnTo>
                <a:lnTo>
                  <a:pt x="268" y="321"/>
                </a:lnTo>
                <a:lnTo>
                  <a:pt x="266" y="324"/>
                </a:lnTo>
                <a:lnTo>
                  <a:pt x="266" y="324"/>
                </a:lnTo>
                <a:lnTo>
                  <a:pt x="271" y="320"/>
                </a:lnTo>
                <a:lnTo>
                  <a:pt x="271" y="320"/>
                </a:lnTo>
                <a:close/>
                <a:moveTo>
                  <a:pt x="213" y="334"/>
                </a:moveTo>
                <a:lnTo>
                  <a:pt x="213" y="334"/>
                </a:lnTo>
                <a:lnTo>
                  <a:pt x="210" y="331"/>
                </a:lnTo>
                <a:lnTo>
                  <a:pt x="210" y="331"/>
                </a:lnTo>
                <a:lnTo>
                  <a:pt x="210" y="334"/>
                </a:lnTo>
                <a:lnTo>
                  <a:pt x="210" y="334"/>
                </a:lnTo>
                <a:lnTo>
                  <a:pt x="212" y="336"/>
                </a:lnTo>
                <a:lnTo>
                  <a:pt x="213" y="334"/>
                </a:lnTo>
                <a:lnTo>
                  <a:pt x="213" y="334"/>
                </a:lnTo>
                <a:close/>
                <a:moveTo>
                  <a:pt x="48" y="293"/>
                </a:moveTo>
                <a:lnTo>
                  <a:pt x="48" y="293"/>
                </a:lnTo>
                <a:lnTo>
                  <a:pt x="50" y="294"/>
                </a:lnTo>
                <a:lnTo>
                  <a:pt x="52" y="294"/>
                </a:lnTo>
                <a:lnTo>
                  <a:pt x="52" y="294"/>
                </a:lnTo>
                <a:lnTo>
                  <a:pt x="50" y="293"/>
                </a:lnTo>
                <a:lnTo>
                  <a:pt x="50" y="293"/>
                </a:lnTo>
                <a:lnTo>
                  <a:pt x="48" y="293"/>
                </a:lnTo>
                <a:lnTo>
                  <a:pt x="48" y="293"/>
                </a:lnTo>
                <a:close/>
                <a:moveTo>
                  <a:pt x="237" y="334"/>
                </a:moveTo>
                <a:lnTo>
                  <a:pt x="237" y="334"/>
                </a:lnTo>
                <a:lnTo>
                  <a:pt x="237" y="331"/>
                </a:lnTo>
                <a:lnTo>
                  <a:pt x="237" y="331"/>
                </a:lnTo>
                <a:lnTo>
                  <a:pt x="236" y="333"/>
                </a:lnTo>
                <a:lnTo>
                  <a:pt x="236" y="334"/>
                </a:lnTo>
                <a:lnTo>
                  <a:pt x="236" y="334"/>
                </a:lnTo>
                <a:lnTo>
                  <a:pt x="237" y="334"/>
                </a:lnTo>
                <a:lnTo>
                  <a:pt x="237" y="334"/>
                </a:lnTo>
                <a:close/>
                <a:moveTo>
                  <a:pt x="158" y="307"/>
                </a:moveTo>
                <a:lnTo>
                  <a:pt x="158" y="307"/>
                </a:lnTo>
                <a:lnTo>
                  <a:pt x="156" y="306"/>
                </a:lnTo>
                <a:lnTo>
                  <a:pt x="156" y="306"/>
                </a:lnTo>
                <a:lnTo>
                  <a:pt x="152" y="306"/>
                </a:lnTo>
                <a:lnTo>
                  <a:pt x="152" y="306"/>
                </a:lnTo>
                <a:lnTo>
                  <a:pt x="152" y="306"/>
                </a:lnTo>
                <a:lnTo>
                  <a:pt x="152" y="306"/>
                </a:lnTo>
                <a:lnTo>
                  <a:pt x="158" y="307"/>
                </a:lnTo>
                <a:lnTo>
                  <a:pt x="158" y="307"/>
                </a:lnTo>
                <a:close/>
                <a:moveTo>
                  <a:pt x="87" y="245"/>
                </a:moveTo>
                <a:lnTo>
                  <a:pt x="87" y="245"/>
                </a:lnTo>
                <a:lnTo>
                  <a:pt x="85" y="242"/>
                </a:lnTo>
                <a:lnTo>
                  <a:pt x="85" y="242"/>
                </a:lnTo>
                <a:lnTo>
                  <a:pt x="85" y="243"/>
                </a:lnTo>
                <a:lnTo>
                  <a:pt x="85" y="245"/>
                </a:lnTo>
                <a:lnTo>
                  <a:pt x="85" y="245"/>
                </a:lnTo>
                <a:lnTo>
                  <a:pt x="87" y="245"/>
                </a:lnTo>
                <a:lnTo>
                  <a:pt x="87" y="245"/>
                </a:lnTo>
                <a:close/>
                <a:moveTo>
                  <a:pt x="183" y="272"/>
                </a:moveTo>
                <a:lnTo>
                  <a:pt x="183" y="272"/>
                </a:lnTo>
                <a:lnTo>
                  <a:pt x="183" y="270"/>
                </a:lnTo>
                <a:lnTo>
                  <a:pt x="183" y="270"/>
                </a:lnTo>
                <a:lnTo>
                  <a:pt x="179" y="270"/>
                </a:lnTo>
                <a:lnTo>
                  <a:pt x="179" y="270"/>
                </a:lnTo>
                <a:lnTo>
                  <a:pt x="179" y="270"/>
                </a:lnTo>
                <a:lnTo>
                  <a:pt x="179" y="270"/>
                </a:lnTo>
                <a:lnTo>
                  <a:pt x="183" y="272"/>
                </a:lnTo>
                <a:lnTo>
                  <a:pt x="183" y="272"/>
                </a:lnTo>
                <a:close/>
                <a:moveTo>
                  <a:pt x="72" y="300"/>
                </a:moveTo>
                <a:lnTo>
                  <a:pt x="72" y="300"/>
                </a:lnTo>
                <a:lnTo>
                  <a:pt x="71" y="299"/>
                </a:lnTo>
                <a:lnTo>
                  <a:pt x="70" y="297"/>
                </a:lnTo>
                <a:lnTo>
                  <a:pt x="70" y="297"/>
                </a:lnTo>
                <a:lnTo>
                  <a:pt x="71" y="299"/>
                </a:lnTo>
                <a:lnTo>
                  <a:pt x="72" y="300"/>
                </a:lnTo>
                <a:lnTo>
                  <a:pt x="72" y="300"/>
                </a:lnTo>
                <a:close/>
                <a:moveTo>
                  <a:pt x="114" y="120"/>
                </a:moveTo>
                <a:lnTo>
                  <a:pt x="114" y="120"/>
                </a:lnTo>
                <a:lnTo>
                  <a:pt x="114" y="122"/>
                </a:lnTo>
                <a:lnTo>
                  <a:pt x="114" y="122"/>
                </a:lnTo>
                <a:lnTo>
                  <a:pt x="118" y="120"/>
                </a:lnTo>
                <a:lnTo>
                  <a:pt x="118" y="120"/>
                </a:lnTo>
                <a:lnTo>
                  <a:pt x="115" y="120"/>
                </a:lnTo>
                <a:lnTo>
                  <a:pt x="115" y="120"/>
                </a:lnTo>
                <a:lnTo>
                  <a:pt x="114" y="120"/>
                </a:lnTo>
                <a:lnTo>
                  <a:pt x="114" y="120"/>
                </a:lnTo>
                <a:close/>
                <a:moveTo>
                  <a:pt x="222" y="216"/>
                </a:moveTo>
                <a:lnTo>
                  <a:pt x="222" y="216"/>
                </a:lnTo>
                <a:lnTo>
                  <a:pt x="223" y="215"/>
                </a:lnTo>
                <a:lnTo>
                  <a:pt x="224" y="213"/>
                </a:lnTo>
                <a:lnTo>
                  <a:pt x="224" y="213"/>
                </a:lnTo>
                <a:lnTo>
                  <a:pt x="222" y="215"/>
                </a:lnTo>
                <a:lnTo>
                  <a:pt x="222" y="216"/>
                </a:lnTo>
                <a:lnTo>
                  <a:pt x="222" y="216"/>
                </a:lnTo>
                <a:close/>
                <a:moveTo>
                  <a:pt x="85" y="320"/>
                </a:moveTo>
                <a:lnTo>
                  <a:pt x="85" y="320"/>
                </a:lnTo>
                <a:lnTo>
                  <a:pt x="84" y="321"/>
                </a:lnTo>
                <a:lnTo>
                  <a:pt x="84" y="321"/>
                </a:lnTo>
                <a:lnTo>
                  <a:pt x="88" y="323"/>
                </a:lnTo>
                <a:lnTo>
                  <a:pt x="88" y="323"/>
                </a:lnTo>
                <a:lnTo>
                  <a:pt x="85" y="320"/>
                </a:lnTo>
                <a:lnTo>
                  <a:pt x="85" y="320"/>
                </a:lnTo>
                <a:close/>
                <a:moveTo>
                  <a:pt x="286" y="296"/>
                </a:moveTo>
                <a:lnTo>
                  <a:pt x="286" y="296"/>
                </a:lnTo>
                <a:lnTo>
                  <a:pt x="287" y="296"/>
                </a:lnTo>
                <a:lnTo>
                  <a:pt x="287" y="296"/>
                </a:lnTo>
                <a:lnTo>
                  <a:pt x="288" y="293"/>
                </a:lnTo>
                <a:lnTo>
                  <a:pt x="288" y="293"/>
                </a:lnTo>
                <a:lnTo>
                  <a:pt x="286" y="291"/>
                </a:lnTo>
                <a:lnTo>
                  <a:pt x="286" y="291"/>
                </a:lnTo>
                <a:lnTo>
                  <a:pt x="286" y="296"/>
                </a:lnTo>
                <a:lnTo>
                  <a:pt x="286" y="296"/>
                </a:lnTo>
                <a:close/>
                <a:moveTo>
                  <a:pt x="261" y="287"/>
                </a:moveTo>
                <a:lnTo>
                  <a:pt x="261" y="287"/>
                </a:lnTo>
                <a:lnTo>
                  <a:pt x="260" y="290"/>
                </a:lnTo>
                <a:lnTo>
                  <a:pt x="261" y="291"/>
                </a:lnTo>
                <a:lnTo>
                  <a:pt x="261" y="291"/>
                </a:lnTo>
                <a:lnTo>
                  <a:pt x="261" y="287"/>
                </a:lnTo>
                <a:lnTo>
                  <a:pt x="261" y="287"/>
                </a:lnTo>
                <a:close/>
                <a:moveTo>
                  <a:pt x="193" y="331"/>
                </a:moveTo>
                <a:lnTo>
                  <a:pt x="193" y="331"/>
                </a:lnTo>
                <a:lnTo>
                  <a:pt x="190" y="334"/>
                </a:lnTo>
                <a:lnTo>
                  <a:pt x="190" y="334"/>
                </a:lnTo>
                <a:lnTo>
                  <a:pt x="192" y="333"/>
                </a:lnTo>
                <a:lnTo>
                  <a:pt x="193" y="331"/>
                </a:lnTo>
                <a:lnTo>
                  <a:pt x="193" y="331"/>
                </a:lnTo>
                <a:close/>
                <a:moveTo>
                  <a:pt x="132" y="276"/>
                </a:moveTo>
                <a:lnTo>
                  <a:pt x="132" y="276"/>
                </a:lnTo>
                <a:lnTo>
                  <a:pt x="133" y="277"/>
                </a:lnTo>
                <a:lnTo>
                  <a:pt x="135" y="276"/>
                </a:lnTo>
                <a:lnTo>
                  <a:pt x="135" y="276"/>
                </a:lnTo>
                <a:lnTo>
                  <a:pt x="135" y="274"/>
                </a:lnTo>
                <a:lnTo>
                  <a:pt x="135" y="274"/>
                </a:lnTo>
                <a:lnTo>
                  <a:pt x="135" y="274"/>
                </a:lnTo>
                <a:lnTo>
                  <a:pt x="132" y="276"/>
                </a:lnTo>
                <a:lnTo>
                  <a:pt x="132" y="276"/>
                </a:lnTo>
                <a:close/>
                <a:moveTo>
                  <a:pt x="163" y="286"/>
                </a:moveTo>
                <a:lnTo>
                  <a:pt x="163" y="286"/>
                </a:lnTo>
                <a:lnTo>
                  <a:pt x="163" y="284"/>
                </a:lnTo>
                <a:lnTo>
                  <a:pt x="162" y="282"/>
                </a:lnTo>
                <a:lnTo>
                  <a:pt x="162" y="282"/>
                </a:lnTo>
                <a:lnTo>
                  <a:pt x="163" y="286"/>
                </a:lnTo>
                <a:lnTo>
                  <a:pt x="163" y="286"/>
                </a:lnTo>
                <a:close/>
                <a:moveTo>
                  <a:pt x="190" y="114"/>
                </a:moveTo>
                <a:lnTo>
                  <a:pt x="190" y="114"/>
                </a:lnTo>
                <a:lnTo>
                  <a:pt x="190" y="114"/>
                </a:lnTo>
                <a:lnTo>
                  <a:pt x="190" y="114"/>
                </a:lnTo>
                <a:lnTo>
                  <a:pt x="190" y="112"/>
                </a:lnTo>
                <a:lnTo>
                  <a:pt x="190" y="112"/>
                </a:lnTo>
                <a:lnTo>
                  <a:pt x="189" y="112"/>
                </a:lnTo>
                <a:lnTo>
                  <a:pt x="189" y="112"/>
                </a:lnTo>
                <a:lnTo>
                  <a:pt x="190" y="114"/>
                </a:lnTo>
                <a:lnTo>
                  <a:pt x="190" y="114"/>
                </a:lnTo>
                <a:close/>
                <a:moveTo>
                  <a:pt x="99" y="260"/>
                </a:moveTo>
                <a:lnTo>
                  <a:pt x="99" y="260"/>
                </a:lnTo>
                <a:lnTo>
                  <a:pt x="98" y="259"/>
                </a:lnTo>
                <a:lnTo>
                  <a:pt x="98" y="259"/>
                </a:lnTo>
                <a:lnTo>
                  <a:pt x="98" y="259"/>
                </a:lnTo>
                <a:lnTo>
                  <a:pt x="95" y="259"/>
                </a:lnTo>
                <a:lnTo>
                  <a:pt x="95" y="259"/>
                </a:lnTo>
                <a:lnTo>
                  <a:pt x="94" y="260"/>
                </a:lnTo>
                <a:lnTo>
                  <a:pt x="94" y="260"/>
                </a:lnTo>
                <a:lnTo>
                  <a:pt x="94" y="260"/>
                </a:lnTo>
                <a:lnTo>
                  <a:pt x="94" y="260"/>
                </a:lnTo>
                <a:lnTo>
                  <a:pt x="99" y="260"/>
                </a:lnTo>
                <a:lnTo>
                  <a:pt x="99" y="260"/>
                </a:lnTo>
                <a:close/>
                <a:moveTo>
                  <a:pt x="125" y="272"/>
                </a:moveTo>
                <a:lnTo>
                  <a:pt x="125" y="272"/>
                </a:lnTo>
                <a:lnTo>
                  <a:pt x="126" y="272"/>
                </a:lnTo>
                <a:lnTo>
                  <a:pt x="126" y="272"/>
                </a:lnTo>
                <a:lnTo>
                  <a:pt x="128" y="269"/>
                </a:lnTo>
                <a:lnTo>
                  <a:pt x="128" y="269"/>
                </a:lnTo>
                <a:lnTo>
                  <a:pt x="125" y="269"/>
                </a:lnTo>
                <a:lnTo>
                  <a:pt x="125" y="269"/>
                </a:lnTo>
                <a:lnTo>
                  <a:pt x="125" y="272"/>
                </a:lnTo>
                <a:lnTo>
                  <a:pt x="125" y="272"/>
                </a:lnTo>
                <a:close/>
                <a:moveTo>
                  <a:pt x="85" y="192"/>
                </a:moveTo>
                <a:lnTo>
                  <a:pt x="85" y="192"/>
                </a:lnTo>
                <a:lnTo>
                  <a:pt x="85" y="191"/>
                </a:lnTo>
                <a:lnTo>
                  <a:pt x="85" y="189"/>
                </a:lnTo>
                <a:lnTo>
                  <a:pt x="85" y="189"/>
                </a:lnTo>
                <a:lnTo>
                  <a:pt x="85" y="189"/>
                </a:lnTo>
                <a:lnTo>
                  <a:pt x="85" y="192"/>
                </a:lnTo>
                <a:lnTo>
                  <a:pt x="85" y="192"/>
                </a:lnTo>
                <a:close/>
                <a:moveTo>
                  <a:pt x="138" y="255"/>
                </a:moveTo>
                <a:lnTo>
                  <a:pt x="138" y="255"/>
                </a:lnTo>
                <a:lnTo>
                  <a:pt x="138" y="249"/>
                </a:lnTo>
                <a:lnTo>
                  <a:pt x="138" y="249"/>
                </a:lnTo>
                <a:lnTo>
                  <a:pt x="138" y="249"/>
                </a:lnTo>
                <a:lnTo>
                  <a:pt x="138" y="249"/>
                </a:lnTo>
                <a:lnTo>
                  <a:pt x="138" y="255"/>
                </a:lnTo>
                <a:lnTo>
                  <a:pt x="138" y="255"/>
                </a:lnTo>
                <a:close/>
                <a:moveTo>
                  <a:pt x="125" y="252"/>
                </a:moveTo>
                <a:lnTo>
                  <a:pt x="125" y="252"/>
                </a:lnTo>
                <a:lnTo>
                  <a:pt x="128" y="250"/>
                </a:lnTo>
                <a:lnTo>
                  <a:pt x="128" y="250"/>
                </a:lnTo>
                <a:lnTo>
                  <a:pt x="128" y="250"/>
                </a:lnTo>
                <a:lnTo>
                  <a:pt x="128" y="250"/>
                </a:lnTo>
                <a:lnTo>
                  <a:pt x="125" y="250"/>
                </a:lnTo>
                <a:lnTo>
                  <a:pt x="125" y="250"/>
                </a:lnTo>
                <a:lnTo>
                  <a:pt x="125" y="252"/>
                </a:lnTo>
                <a:lnTo>
                  <a:pt x="125" y="252"/>
                </a:lnTo>
                <a:close/>
                <a:moveTo>
                  <a:pt x="253" y="317"/>
                </a:moveTo>
                <a:lnTo>
                  <a:pt x="253" y="317"/>
                </a:lnTo>
                <a:lnTo>
                  <a:pt x="254" y="317"/>
                </a:lnTo>
                <a:lnTo>
                  <a:pt x="254" y="316"/>
                </a:lnTo>
                <a:lnTo>
                  <a:pt x="254" y="316"/>
                </a:lnTo>
                <a:lnTo>
                  <a:pt x="257" y="316"/>
                </a:lnTo>
                <a:lnTo>
                  <a:pt x="257" y="316"/>
                </a:lnTo>
                <a:lnTo>
                  <a:pt x="257" y="316"/>
                </a:lnTo>
                <a:lnTo>
                  <a:pt x="257" y="314"/>
                </a:lnTo>
                <a:lnTo>
                  <a:pt x="257" y="314"/>
                </a:lnTo>
                <a:lnTo>
                  <a:pt x="253" y="317"/>
                </a:lnTo>
                <a:lnTo>
                  <a:pt x="253" y="317"/>
                </a:lnTo>
                <a:close/>
                <a:moveTo>
                  <a:pt x="146" y="289"/>
                </a:moveTo>
                <a:lnTo>
                  <a:pt x="146" y="289"/>
                </a:lnTo>
                <a:lnTo>
                  <a:pt x="148" y="284"/>
                </a:lnTo>
                <a:lnTo>
                  <a:pt x="148" y="284"/>
                </a:lnTo>
                <a:lnTo>
                  <a:pt x="146" y="286"/>
                </a:lnTo>
                <a:lnTo>
                  <a:pt x="146" y="289"/>
                </a:lnTo>
                <a:lnTo>
                  <a:pt x="146" y="289"/>
                </a:lnTo>
                <a:close/>
                <a:moveTo>
                  <a:pt x="294" y="289"/>
                </a:moveTo>
                <a:lnTo>
                  <a:pt x="294" y="289"/>
                </a:lnTo>
                <a:lnTo>
                  <a:pt x="294" y="289"/>
                </a:lnTo>
                <a:lnTo>
                  <a:pt x="294" y="289"/>
                </a:lnTo>
                <a:lnTo>
                  <a:pt x="293" y="293"/>
                </a:lnTo>
                <a:lnTo>
                  <a:pt x="293" y="293"/>
                </a:lnTo>
                <a:lnTo>
                  <a:pt x="294" y="291"/>
                </a:lnTo>
                <a:lnTo>
                  <a:pt x="294" y="289"/>
                </a:lnTo>
                <a:lnTo>
                  <a:pt x="294" y="289"/>
                </a:lnTo>
                <a:close/>
                <a:moveTo>
                  <a:pt x="251" y="179"/>
                </a:moveTo>
                <a:lnTo>
                  <a:pt x="251" y="179"/>
                </a:lnTo>
                <a:lnTo>
                  <a:pt x="253" y="178"/>
                </a:lnTo>
                <a:lnTo>
                  <a:pt x="253" y="176"/>
                </a:lnTo>
                <a:lnTo>
                  <a:pt x="253" y="176"/>
                </a:lnTo>
                <a:lnTo>
                  <a:pt x="251" y="179"/>
                </a:lnTo>
                <a:lnTo>
                  <a:pt x="251" y="179"/>
                </a:lnTo>
                <a:close/>
                <a:moveTo>
                  <a:pt x="132" y="229"/>
                </a:moveTo>
                <a:lnTo>
                  <a:pt x="132" y="229"/>
                </a:lnTo>
                <a:lnTo>
                  <a:pt x="129" y="232"/>
                </a:lnTo>
                <a:lnTo>
                  <a:pt x="129" y="232"/>
                </a:lnTo>
                <a:lnTo>
                  <a:pt x="129" y="233"/>
                </a:lnTo>
                <a:lnTo>
                  <a:pt x="129" y="233"/>
                </a:lnTo>
                <a:lnTo>
                  <a:pt x="131" y="230"/>
                </a:lnTo>
                <a:lnTo>
                  <a:pt x="132" y="229"/>
                </a:lnTo>
                <a:lnTo>
                  <a:pt x="132" y="229"/>
                </a:lnTo>
                <a:close/>
                <a:moveTo>
                  <a:pt x="108" y="309"/>
                </a:moveTo>
                <a:lnTo>
                  <a:pt x="108" y="309"/>
                </a:lnTo>
                <a:lnTo>
                  <a:pt x="106" y="311"/>
                </a:lnTo>
                <a:lnTo>
                  <a:pt x="106" y="311"/>
                </a:lnTo>
                <a:lnTo>
                  <a:pt x="106" y="311"/>
                </a:lnTo>
                <a:lnTo>
                  <a:pt x="106" y="311"/>
                </a:lnTo>
                <a:lnTo>
                  <a:pt x="108" y="310"/>
                </a:lnTo>
                <a:lnTo>
                  <a:pt x="108" y="310"/>
                </a:lnTo>
                <a:lnTo>
                  <a:pt x="108" y="309"/>
                </a:lnTo>
                <a:lnTo>
                  <a:pt x="108" y="309"/>
                </a:lnTo>
                <a:close/>
                <a:moveTo>
                  <a:pt x="206" y="300"/>
                </a:moveTo>
                <a:lnTo>
                  <a:pt x="206" y="300"/>
                </a:lnTo>
                <a:lnTo>
                  <a:pt x="207" y="297"/>
                </a:lnTo>
                <a:lnTo>
                  <a:pt x="207" y="297"/>
                </a:lnTo>
                <a:lnTo>
                  <a:pt x="206" y="297"/>
                </a:lnTo>
                <a:lnTo>
                  <a:pt x="206" y="297"/>
                </a:lnTo>
                <a:lnTo>
                  <a:pt x="206" y="299"/>
                </a:lnTo>
                <a:lnTo>
                  <a:pt x="206" y="300"/>
                </a:lnTo>
                <a:lnTo>
                  <a:pt x="206" y="300"/>
                </a:lnTo>
                <a:close/>
                <a:moveTo>
                  <a:pt x="219" y="240"/>
                </a:moveTo>
                <a:lnTo>
                  <a:pt x="219" y="240"/>
                </a:lnTo>
                <a:lnTo>
                  <a:pt x="219" y="240"/>
                </a:lnTo>
                <a:lnTo>
                  <a:pt x="219" y="240"/>
                </a:lnTo>
                <a:lnTo>
                  <a:pt x="216" y="240"/>
                </a:lnTo>
                <a:lnTo>
                  <a:pt x="216" y="242"/>
                </a:lnTo>
                <a:lnTo>
                  <a:pt x="216" y="243"/>
                </a:lnTo>
                <a:lnTo>
                  <a:pt x="216" y="243"/>
                </a:lnTo>
                <a:lnTo>
                  <a:pt x="219" y="240"/>
                </a:lnTo>
                <a:lnTo>
                  <a:pt x="219" y="240"/>
                </a:lnTo>
                <a:close/>
                <a:moveTo>
                  <a:pt x="200" y="299"/>
                </a:moveTo>
                <a:lnTo>
                  <a:pt x="200" y="299"/>
                </a:lnTo>
                <a:lnTo>
                  <a:pt x="196" y="301"/>
                </a:lnTo>
                <a:lnTo>
                  <a:pt x="196" y="301"/>
                </a:lnTo>
                <a:lnTo>
                  <a:pt x="199" y="300"/>
                </a:lnTo>
                <a:lnTo>
                  <a:pt x="200" y="299"/>
                </a:lnTo>
                <a:lnTo>
                  <a:pt x="200" y="299"/>
                </a:lnTo>
                <a:close/>
                <a:moveTo>
                  <a:pt x="30" y="122"/>
                </a:moveTo>
                <a:lnTo>
                  <a:pt x="30" y="122"/>
                </a:lnTo>
                <a:lnTo>
                  <a:pt x="28" y="125"/>
                </a:lnTo>
                <a:lnTo>
                  <a:pt x="28" y="125"/>
                </a:lnTo>
                <a:lnTo>
                  <a:pt x="30" y="124"/>
                </a:lnTo>
                <a:lnTo>
                  <a:pt x="30" y="122"/>
                </a:lnTo>
                <a:lnTo>
                  <a:pt x="30" y="122"/>
                </a:lnTo>
                <a:close/>
                <a:moveTo>
                  <a:pt x="195" y="67"/>
                </a:moveTo>
                <a:lnTo>
                  <a:pt x="195" y="67"/>
                </a:lnTo>
                <a:lnTo>
                  <a:pt x="195" y="67"/>
                </a:lnTo>
                <a:lnTo>
                  <a:pt x="195" y="67"/>
                </a:lnTo>
                <a:lnTo>
                  <a:pt x="199" y="70"/>
                </a:lnTo>
                <a:lnTo>
                  <a:pt x="199" y="70"/>
                </a:lnTo>
                <a:lnTo>
                  <a:pt x="195" y="67"/>
                </a:lnTo>
                <a:lnTo>
                  <a:pt x="195" y="67"/>
                </a:lnTo>
                <a:close/>
                <a:moveTo>
                  <a:pt x="136" y="85"/>
                </a:moveTo>
                <a:lnTo>
                  <a:pt x="136" y="85"/>
                </a:lnTo>
                <a:lnTo>
                  <a:pt x="133" y="85"/>
                </a:lnTo>
                <a:lnTo>
                  <a:pt x="133" y="85"/>
                </a:lnTo>
                <a:lnTo>
                  <a:pt x="135" y="87"/>
                </a:lnTo>
                <a:lnTo>
                  <a:pt x="135" y="87"/>
                </a:lnTo>
                <a:lnTo>
                  <a:pt x="136" y="87"/>
                </a:lnTo>
                <a:lnTo>
                  <a:pt x="136" y="87"/>
                </a:lnTo>
                <a:lnTo>
                  <a:pt x="136" y="85"/>
                </a:lnTo>
                <a:lnTo>
                  <a:pt x="136" y="85"/>
                </a:lnTo>
                <a:close/>
                <a:moveTo>
                  <a:pt x="51" y="289"/>
                </a:moveTo>
                <a:lnTo>
                  <a:pt x="51" y="289"/>
                </a:lnTo>
                <a:lnTo>
                  <a:pt x="51" y="287"/>
                </a:lnTo>
                <a:lnTo>
                  <a:pt x="50" y="287"/>
                </a:lnTo>
                <a:lnTo>
                  <a:pt x="50" y="287"/>
                </a:lnTo>
                <a:lnTo>
                  <a:pt x="51" y="289"/>
                </a:lnTo>
                <a:lnTo>
                  <a:pt x="51" y="289"/>
                </a:lnTo>
                <a:lnTo>
                  <a:pt x="51" y="289"/>
                </a:lnTo>
                <a:close/>
                <a:moveTo>
                  <a:pt x="173" y="272"/>
                </a:moveTo>
                <a:lnTo>
                  <a:pt x="173" y="272"/>
                </a:lnTo>
                <a:lnTo>
                  <a:pt x="172" y="272"/>
                </a:lnTo>
                <a:lnTo>
                  <a:pt x="169" y="272"/>
                </a:lnTo>
                <a:lnTo>
                  <a:pt x="169" y="272"/>
                </a:lnTo>
                <a:lnTo>
                  <a:pt x="173" y="272"/>
                </a:lnTo>
                <a:lnTo>
                  <a:pt x="173" y="272"/>
                </a:lnTo>
                <a:close/>
                <a:moveTo>
                  <a:pt x="77" y="236"/>
                </a:moveTo>
                <a:lnTo>
                  <a:pt x="77" y="236"/>
                </a:lnTo>
                <a:lnTo>
                  <a:pt x="77" y="237"/>
                </a:lnTo>
                <a:lnTo>
                  <a:pt x="77" y="239"/>
                </a:lnTo>
                <a:lnTo>
                  <a:pt x="77" y="239"/>
                </a:lnTo>
                <a:lnTo>
                  <a:pt x="78" y="237"/>
                </a:lnTo>
                <a:lnTo>
                  <a:pt x="78" y="237"/>
                </a:lnTo>
                <a:lnTo>
                  <a:pt x="77" y="236"/>
                </a:lnTo>
                <a:lnTo>
                  <a:pt x="77" y="236"/>
                </a:lnTo>
                <a:close/>
                <a:moveTo>
                  <a:pt x="240" y="309"/>
                </a:moveTo>
                <a:lnTo>
                  <a:pt x="240" y="309"/>
                </a:lnTo>
                <a:lnTo>
                  <a:pt x="237" y="307"/>
                </a:lnTo>
                <a:lnTo>
                  <a:pt x="237" y="307"/>
                </a:lnTo>
                <a:lnTo>
                  <a:pt x="237" y="307"/>
                </a:lnTo>
                <a:lnTo>
                  <a:pt x="237" y="307"/>
                </a:lnTo>
                <a:lnTo>
                  <a:pt x="239" y="309"/>
                </a:lnTo>
                <a:lnTo>
                  <a:pt x="239" y="309"/>
                </a:lnTo>
                <a:lnTo>
                  <a:pt x="240" y="309"/>
                </a:lnTo>
                <a:lnTo>
                  <a:pt x="240" y="309"/>
                </a:lnTo>
                <a:close/>
                <a:moveTo>
                  <a:pt x="155" y="226"/>
                </a:moveTo>
                <a:lnTo>
                  <a:pt x="155" y="226"/>
                </a:lnTo>
                <a:lnTo>
                  <a:pt x="153" y="226"/>
                </a:lnTo>
                <a:lnTo>
                  <a:pt x="153" y="226"/>
                </a:lnTo>
                <a:lnTo>
                  <a:pt x="153" y="228"/>
                </a:lnTo>
                <a:lnTo>
                  <a:pt x="153" y="228"/>
                </a:lnTo>
                <a:lnTo>
                  <a:pt x="155" y="226"/>
                </a:lnTo>
                <a:lnTo>
                  <a:pt x="155" y="226"/>
                </a:lnTo>
                <a:close/>
                <a:moveTo>
                  <a:pt x="159" y="313"/>
                </a:moveTo>
                <a:lnTo>
                  <a:pt x="159" y="313"/>
                </a:lnTo>
                <a:lnTo>
                  <a:pt x="156" y="313"/>
                </a:lnTo>
                <a:lnTo>
                  <a:pt x="156" y="313"/>
                </a:lnTo>
                <a:lnTo>
                  <a:pt x="158" y="314"/>
                </a:lnTo>
                <a:lnTo>
                  <a:pt x="159" y="313"/>
                </a:lnTo>
                <a:lnTo>
                  <a:pt x="159" y="313"/>
                </a:lnTo>
                <a:close/>
                <a:moveTo>
                  <a:pt x="263" y="316"/>
                </a:moveTo>
                <a:lnTo>
                  <a:pt x="263" y="316"/>
                </a:lnTo>
                <a:lnTo>
                  <a:pt x="263" y="316"/>
                </a:lnTo>
                <a:lnTo>
                  <a:pt x="263" y="316"/>
                </a:lnTo>
                <a:lnTo>
                  <a:pt x="261" y="314"/>
                </a:lnTo>
                <a:lnTo>
                  <a:pt x="261" y="314"/>
                </a:lnTo>
                <a:lnTo>
                  <a:pt x="260" y="314"/>
                </a:lnTo>
                <a:lnTo>
                  <a:pt x="260" y="314"/>
                </a:lnTo>
                <a:lnTo>
                  <a:pt x="263" y="316"/>
                </a:lnTo>
                <a:lnTo>
                  <a:pt x="263" y="316"/>
                </a:lnTo>
                <a:close/>
                <a:moveTo>
                  <a:pt x="230" y="291"/>
                </a:moveTo>
                <a:lnTo>
                  <a:pt x="230" y="291"/>
                </a:lnTo>
                <a:lnTo>
                  <a:pt x="230" y="296"/>
                </a:lnTo>
                <a:lnTo>
                  <a:pt x="230" y="296"/>
                </a:lnTo>
                <a:lnTo>
                  <a:pt x="230" y="294"/>
                </a:lnTo>
                <a:lnTo>
                  <a:pt x="230" y="291"/>
                </a:lnTo>
                <a:lnTo>
                  <a:pt x="230" y="291"/>
                </a:lnTo>
                <a:close/>
                <a:moveTo>
                  <a:pt x="249" y="193"/>
                </a:moveTo>
                <a:lnTo>
                  <a:pt x="249" y="193"/>
                </a:lnTo>
                <a:lnTo>
                  <a:pt x="247" y="193"/>
                </a:lnTo>
                <a:lnTo>
                  <a:pt x="247" y="195"/>
                </a:lnTo>
                <a:lnTo>
                  <a:pt x="247" y="195"/>
                </a:lnTo>
                <a:lnTo>
                  <a:pt x="249" y="193"/>
                </a:lnTo>
                <a:lnTo>
                  <a:pt x="249" y="193"/>
                </a:lnTo>
                <a:close/>
                <a:moveTo>
                  <a:pt x="146" y="272"/>
                </a:moveTo>
                <a:lnTo>
                  <a:pt x="146" y="272"/>
                </a:lnTo>
                <a:lnTo>
                  <a:pt x="148" y="269"/>
                </a:lnTo>
                <a:lnTo>
                  <a:pt x="148" y="269"/>
                </a:lnTo>
                <a:lnTo>
                  <a:pt x="145" y="269"/>
                </a:lnTo>
                <a:lnTo>
                  <a:pt x="145" y="269"/>
                </a:lnTo>
                <a:lnTo>
                  <a:pt x="146" y="272"/>
                </a:lnTo>
                <a:lnTo>
                  <a:pt x="146" y="272"/>
                </a:lnTo>
                <a:close/>
                <a:moveTo>
                  <a:pt x="180" y="301"/>
                </a:moveTo>
                <a:lnTo>
                  <a:pt x="180" y="301"/>
                </a:lnTo>
                <a:lnTo>
                  <a:pt x="179" y="299"/>
                </a:lnTo>
                <a:lnTo>
                  <a:pt x="179" y="299"/>
                </a:lnTo>
                <a:lnTo>
                  <a:pt x="178" y="300"/>
                </a:lnTo>
                <a:lnTo>
                  <a:pt x="178" y="300"/>
                </a:lnTo>
                <a:lnTo>
                  <a:pt x="180" y="301"/>
                </a:lnTo>
                <a:lnTo>
                  <a:pt x="180" y="301"/>
                </a:lnTo>
                <a:close/>
                <a:moveTo>
                  <a:pt x="268" y="218"/>
                </a:moveTo>
                <a:lnTo>
                  <a:pt x="268" y="218"/>
                </a:lnTo>
                <a:lnTo>
                  <a:pt x="267" y="219"/>
                </a:lnTo>
                <a:lnTo>
                  <a:pt x="267" y="220"/>
                </a:lnTo>
                <a:lnTo>
                  <a:pt x="267" y="220"/>
                </a:lnTo>
                <a:lnTo>
                  <a:pt x="268" y="218"/>
                </a:lnTo>
                <a:lnTo>
                  <a:pt x="268" y="218"/>
                </a:lnTo>
                <a:close/>
                <a:moveTo>
                  <a:pt x="98" y="253"/>
                </a:moveTo>
                <a:lnTo>
                  <a:pt x="98" y="253"/>
                </a:lnTo>
                <a:lnTo>
                  <a:pt x="98" y="252"/>
                </a:lnTo>
                <a:lnTo>
                  <a:pt x="97" y="252"/>
                </a:lnTo>
                <a:lnTo>
                  <a:pt x="97" y="252"/>
                </a:lnTo>
                <a:lnTo>
                  <a:pt x="97" y="253"/>
                </a:lnTo>
                <a:lnTo>
                  <a:pt x="98" y="253"/>
                </a:lnTo>
                <a:lnTo>
                  <a:pt x="98" y="253"/>
                </a:lnTo>
                <a:close/>
                <a:moveTo>
                  <a:pt x="267" y="228"/>
                </a:moveTo>
                <a:lnTo>
                  <a:pt x="267" y="228"/>
                </a:lnTo>
                <a:lnTo>
                  <a:pt x="266" y="229"/>
                </a:lnTo>
                <a:lnTo>
                  <a:pt x="266" y="230"/>
                </a:lnTo>
                <a:lnTo>
                  <a:pt x="266" y="230"/>
                </a:lnTo>
                <a:lnTo>
                  <a:pt x="267" y="228"/>
                </a:lnTo>
                <a:lnTo>
                  <a:pt x="267" y="228"/>
                </a:lnTo>
                <a:close/>
                <a:moveTo>
                  <a:pt x="209" y="216"/>
                </a:moveTo>
                <a:lnTo>
                  <a:pt x="209" y="216"/>
                </a:lnTo>
                <a:lnTo>
                  <a:pt x="209" y="216"/>
                </a:lnTo>
                <a:lnTo>
                  <a:pt x="209" y="216"/>
                </a:lnTo>
                <a:lnTo>
                  <a:pt x="207" y="219"/>
                </a:lnTo>
                <a:lnTo>
                  <a:pt x="207" y="219"/>
                </a:lnTo>
                <a:lnTo>
                  <a:pt x="207" y="219"/>
                </a:lnTo>
                <a:lnTo>
                  <a:pt x="207" y="219"/>
                </a:lnTo>
                <a:lnTo>
                  <a:pt x="209" y="218"/>
                </a:lnTo>
                <a:lnTo>
                  <a:pt x="209" y="216"/>
                </a:lnTo>
                <a:lnTo>
                  <a:pt x="209" y="216"/>
                </a:lnTo>
                <a:close/>
                <a:moveTo>
                  <a:pt x="153" y="158"/>
                </a:moveTo>
                <a:lnTo>
                  <a:pt x="153" y="158"/>
                </a:lnTo>
                <a:lnTo>
                  <a:pt x="152" y="161"/>
                </a:lnTo>
                <a:lnTo>
                  <a:pt x="152" y="161"/>
                </a:lnTo>
                <a:lnTo>
                  <a:pt x="153" y="159"/>
                </a:lnTo>
                <a:lnTo>
                  <a:pt x="153" y="158"/>
                </a:lnTo>
                <a:lnTo>
                  <a:pt x="153" y="158"/>
                </a:lnTo>
                <a:close/>
                <a:moveTo>
                  <a:pt x="148" y="114"/>
                </a:moveTo>
                <a:lnTo>
                  <a:pt x="148" y="114"/>
                </a:lnTo>
                <a:lnTo>
                  <a:pt x="149" y="111"/>
                </a:lnTo>
                <a:lnTo>
                  <a:pt x="149" y="111"/>
                </a:lnTo>
                <a:lnTo>
                  <a:pt x="149" y="111"/>
                </a:lnTo>
                <a:lnTo>
                  <a:pt x="149" y="111"/>
                </a:lnTo>
                <a:lnTo>
                  <a:pt x="148" y="112"/>
                </a:lnTo>
                <a:lnTo>
                  <a:pt x="148" y="112"/>
                </a:lnTo>
                <a:lnTo>
                  <a:pt x="148" y="114"/>
                </a:lnTo>
                <a:lnTo>
                  <a:pt x="148" y="114"/>
                </a:lnTo>
                <a:close/>
                <a:moveTo>
                  <a:pt x="267" y="188"/>
                </a:moveTo>
                <a:lnTo>
                  <a:pt x="267" y="188"/>
                </a:lnTo>
                <a:lnTo>
                  <a:pt x="267" y="189"/>
                </a:lnTo>
                <a:lnTo>
                  <a:pt x="267" y="191"/>
                </a:lnTo>
                <a:lnTo>
                  <a:pt x="267" y="191"/>
                </a:lnTo>
                <a:lnTo>
                  <a:pt x="267" y="188"/>
                </a:lnTo>
                <a:lnTo>
                  <a:pt x="267" y="188"/>
                </a:lnTo>
                <a:close/>
                <a:moveTo>
                  <a:pt x="84" y="294"/>
                </a:moveTo>
                <a:lnTo>
                  <a:pt x="84" y="294"/>
                </a:lnTo>
                <a:lnTo>
                  <a:pt x="85" y="293"/>
                </a:lnTo>
                <a:lnTo>
                  <a:pt x="85" y="291"/>
                </a:lnTo>
                <a:lnTo>
                  <a:pt x="85" y="291"/>
                </a:lnTo>
                <a:lnTo>
                  <a:pt x="84" y="293"/>
                </a:lnTo>
                <a:lnTo>
                  <a:pt x="84" y="294"/>
                </a:lnTo>
                <a:lnTo>
                  <a:pt x="84" y="294"/>
                </a:lnTo>
                <a:close/>
                <a:moveTo>
                  <a:pt x="183" y="374"/>
                </a:moveTo>
                <a:lnTo>
                  <a:pt x="183" y="374"/>
                </a:lnTo>
                <a:lnTo>
                  <a:pt x="182" y="374"/>
                </a:lnTo>
                <a:lnTo>
                  <a:pt x="182" y="374"/>
                </a:lnTo>
                <a:lnTo>
                  <a:pt x="182" y="375"/>
                </a:lnTo>
                <a:lnTo>
                  <a:pt x="182" y="375"/>
                </a:lnTo>
                <a:lnTo>
                  <a:pt x="182" y="375"/>
                </a:lnTo>
                <a:lnTo>
                  <a:pt x="182" y="375"/>
                </a:lnTo>
                <a:lnTo>
                  <a:pt x="183" y="374"/>
                </a:lnTo>
                <a:lnTo>
                  <a:pt x="183" y="374"/>
                </a:lnTo>
                <a:close/>
                <a:moveTo>
                  <a:pt x="203" y="213"/>
                </a:moveTo>
                <a:lnTo>
                  <a:pt x="203" y="213"/>
                </a:lnTo>
                <a:lnTo>
                  <a:pt x="203" y="213"/>
                </a:lnTo>
                <a:lnTo>
                  <a:pt x="203" y="213"/>
                </a:lnTo>
                <a:lnTo>
                  <a:pt x="202" y="213"/>
                </a:lnTo>
                <a:lnTo>
                  <a:pt x="202" y="215"/>
                </a:lnTo>
                <a:lnTo>
                  <a:pt x="202" y="215"/>
                </a:lnTo>
                <a:lnTo>
                  <a:pt x="203" y="213"/>
                </a:lnTo>
                <a:lnTo>
                  <a:pt x="203" y="213"/>
                </a:lnTo>
                <a:close/>
                <a:moveTo>
                  <a:pt x="43" y="252"/>
                </a:moveTo>
                <a:lnTo>
                  <a:pt x="43" y="252"/>
                </a:lnTo>
                <a:lnTo>
                  <a:pt x="43" y="255"/>
                </a:lnTo>
                <a:lnTo>
                  <a:pt x="44" y="255"/>
                </a:lnTo>
                <a:lnTo>
                  <a:pt x="44" y="255"/>
                </a:lnTo>
                <a:lnTo>
                  <a:pt x="43" y="252"/>
                </a:lnTo>
                <a:lnTo>
                  <a:pt x="43" y="252"/>
                </a:lnTo>
                <a:close/>
                <a:moveTo>
                  <a:pt x="52" y="291"/>
                </a:moveTo>
                <a:lnTo>
                  <a:pt x="52" y="291"/>
                </a:lnTo>
                <a:lnTo>
                  <a:pt x="54" y="293"/>
                </a:lnTo>
                <a:lnTo>
                  <a:pt x="54" y="293"/>
                </a:lnTo>
                <a:lnTo>
                  <a:pt x="54" y="291"/>
                </a:lnTo>
                <a:lnTo>
                  <a:pt x="54" y="291"/>
                </a:lnTo>
                <a:lnTo>
                  <a:pt x="52" y="291"/>
                </a:lnTo>
                <a:lnTo>
                  <a:pt x="52" y="291"/>
                </a:lnTo>
                <a:close/>
                <a:moveTo>
                  <a:pt x="328" y="301"/>
                </a:moveTo>
                <a:lnTo>
                  <a:pt x="328" y="301"/>
                </a:lnTo>
                <a:lnTo>
                  <a:pt x="328" y="300"/>
                </a:lnTo>
                <a:lnTo>
                  <a:pt x="328" y="300"/>
                </a:lnTo>
                <a:lnTo>
                  <a:pt x="328" y="300"/>
                </a:lnTo>
                <a:lnTo>
                  <a:pt x="328" y="301"/>
                </a:lnTo>
                <a:lnTo>
                  <a:pt x="328" y="301"/>
                </a:lnTo>
                <a:close/>
                <a:moveTo>
                  <a:pt x="205" y="225"/>
                </a:moveTo>
                <a:lnTo>
                  <a:pt x="205" y="225"/>
                </a:lnTo>
                <a:lnTo>
                  <a:pt x="207" y="223"/>
                </a:lnTo>
                <a:lnTo>
                  <a:pt x="207" y="223"/>
                </a:lnTo>
                <a:lnTo>
                  <a:pt x="206" y="223"/>
                </a:lnTo>
                <a:lnTo>
                  <a:pt x="205" y="225"/>
                </a:lnTo>
                <a:lnTo>
                  <a:pt x="205" y="225"/>
                </a:lnTo>
                <a:close/>
                <a:moveTo>
                  <a:pt x="216" y="147"/>
                </a:moveTo>
                <a:lnTo>
                  <a:pt x="216" y="147"/>
                </a:lnTo>
                <a:lnTo>
                  <a:pt x="214" y="148"/>
                </a:lnTo>
                <a:lnTo>
                  <a:pt x="214" y="148"/>
                </a:lnTo>
                <a:lnTo>
                  <a:pt x="216" y="149"/>
                </a:lnTo>
                <a:lnTo>
                  <a:pt x="216" y="149"/>
                </a:lnTo>
                <a:lnTo>
                  <a:pt x="216" y="148"/>
                </a:lnTo>
                <a:lnTo>
                  <a:pt x="216" y="148"/>
                </a:lnTo>
                <a:lnTo>
                  <a:pt x="216" y="147"/>
                </a:lnTo>
                <a:lnTo>
                  <a:pt x="216" y="147"/>
                </a:lnTo>
                <a:close/>
                <a:moveTo>
                  <a:pt x="175" y="313"/>
                </a:moveTo>
                <a:lnTo>
                  <a:pt x="175" y="313"/>
                </a:lnTo>
                <a:lnTo>
                  <a:pt x="175" y="311"/>
                </a:lnTo>
                <a:lnTo>
                  <a:pt x="175" y="310"/>
                </a:lnTo>
                <a:lnTo>
                  <a:pt x="175" y="310"/>
                </a:lnTo>
                <a:lnTo>
                  <a:pt x="175" y="313"/>
                </a:lnTo>
                <a:lnTo>
                  <a:pt x="175" y="313"/>
                </a:lnTo>
                <a:close/>
                <a:moveTo>
                  <a:pt x="101" y="236"/>
                </a:moveTo>
                <a:lnTo>
                  <a:pt x="101" y="236"/>
                </a:lnTo>
                <a:lnTo>
                  <a:pt x="101" y="233"/>
                </a:lnTo>
                <a:lnTo>
                  <a:pt x="101" y="233"/>
                </a:lnTo>
                <a:lnTo>
                  <a:pt x="101" y="236"/>
                </a:lnTo>
                <a:lnTo>
                  <a:pt x="101" y="236"/>
                </a:lnTo>
                <a:close/>
                <a:moveTo>
                  <a:pt x="72" y="259"/>
                </a:moveTo>
                <a:lnTo>
                  <a:pt x="72" y="259"/>
                </a:lnTo>
                <a:lnTo>
                  <a:pt x="72" y="259"/>
                </a:lnTo>
                <a:lnTo>
                  <a:pt x="71" y="259"/>
                </a:lnTo>
                <a:lnTo>
                  <a:pt x="71" y="259"/>
                </a:lnTo>
                <a:lnTo>
                  <a:pt x="72" y="259"/>
                </a:lnTo>
                <a:lnTo>
                  <a:pt x="72" y="259"/>
                </a:lnTo>
                <a:lnTo>
                  <a:pt x="72" y="259"/>
                </a:lnTo>
                <a:close/>
                <a:moveTo>
                  <a:pt x="70" y="84"/>
                </a:moveTo>
                <a:lnTo>
                  <a:pt x="70" y="84"/>
                </a:lnTo>
                <a:lnTo>
                  <a:pt x="68" y="84"/>
                </a:lnTo>
                <a:lnTo>
                  <a:pt x="68" y="84"/>
                </a:lnTo>
                <a:lnTo>
                  <a:pt x="68" y="84"/>
                </a:lnTo>
                <a:lnTo>
                  <a:pt x="70" y="84"/>
                </a:lnTo>
                <a:lnTo>
                  <a:pt x="70" y="84"/>
                </a:lnTo>
                <a:close/>
                <a:moveTo>
                  <a:pt x="263" y="161"/>
                </a:moveTo>
                <a:lnTo>
                  <a:pt x="263" y="161"/>
                </a:lnTo>
                <a:lnTo>
                  <a:pt x="264" y="162"/>
                </a:lnTo>
                <a:lnTo>
                  <a:pt x="264" y="162"/>
                </a:lnTo>
                <a:lnTo>
                  <a:pt x="266" y="161"/>
                </a:lnTo>
                <a:lnTo>
                  <a:pt x="266" y="161"/>
                </a:lnTo>
                <a:lnTo>
                  <a:pt x="263" y="161"/>
                </a:lnTo>
                <a:lnTo>
                  <a:pt x="263" y="161"/>
                </a:lnTo>
                <a:close/>
                <a:moveTo>
                  <a:pt x="253" y="327"/>
                </a:moveTo>
                <a:lnTo>
                  <a:pt x="253" y="327"/>
                </a:lnTo>
                <a:lnTo>
                  <a:pt x="251" y="327"/>
                </a:lnTo>
                <a:lnTo>
                  <a:pt x="251" y="328"/>
                </a:lnTo>
                <a:lnTo>
                  <a:pt x="251" y="328"/>
                </a:lnTo>
                <a:lnTo>
                  <a:pt x="253" y="327"/>
                </a:lnTo>
                <a:lnTo>
                  <a:pt x="253" y="327"/>
                </a:lnTo>
                <a:close/>
                <a:moveTo>
                  <a:pt x="38" y="235"/>
                </a:moveTo>
                <a:lnTo>
                  <a:pt x="38" y="235"/>
                </a:lnTo>
                <a:lnTo>
                  <a:pt x="38" y="236"/>
                </a:lnTo>
                <a:lnTo>
                  <a:pt x="40" y="235"/>
                </a:lnTo>
                <a:lnTo>
                  <a:pt x="40" y="235"/>
                </a:lnTo>
                <a:lnTo>
                  <a:pt x="40" y="235"/>
                </a:lnTo>
                <a:lnTo>
                  <a:pt x="40" y="235"/>
                </a:lnTo>
                <a:lnTo>
                  <a:pt x="40" y="235"/>
                </a:lnTo>
                <a:lnTo>
                  <a:pt x="38" y="235"/>
                </a:lnTo>
                <a:lnTo>
                  <a:pt x="38" y="235"/>
                </a:lnTo>
                <a:close/>
                <a:moveTo>
                  <a:pt x="11" y="216"/>
                </a:moveTo>
                <a:lnTo>
                  <a:pt x="11" y="216"/>
                </a:lnTo>
                <a:lnTo>
                  <a:pt x="11" y="216"/>
                </a:lnTo>
                <a:lnTo>
                  <a:pt x="11" y="216"/>
                </a:lnTo>
                <a:lnTo>
                  <a:pt x="11" y="219"/>
                </a:lnTo>
                <a:lnTo>
                  <a:pt x="11" y="219"/>
                </a:lnTo>
                <a:lnTo>
                  <a:pt x="11" y="219"/>
                </a:lnTo>
                <a:lnTo>
                  <a:pt x="11" y="219"/>
                </a:lnTo>
                <a:lnTo>
                  <a:pt x="11" y="216"/>
                </a:lnTo>
                <a:lnTo>
                  <a:pt x="11" y="216"/>
                </a:lnTo>
                <a:close/>
                <a:moveTo>
                  <a:pt x="314" y="323"/>
                </a:moveTo>
                <a:lnTo>
                  <a:pt x="314" y="323"/>
                </a:lnTo>
                <a:lnTo>
                  <a:pt x="314" y="324"/>
                </a:lnTo>
                <a:lnTo>
                  <a:pt x="314" y="324"/>
                </a:lnTo>
                <a:lnTo>
                  <a:pt x="315" y="324"/>
                </a:lnTo>
                <a:lnTo>
                  <a:pt x="315" y="324"/>
                </a:lnTo>
                <a:lnTo>
                  <a:pt x="315" y="323"/>
                </a:lnTo>
                <a:lnTo>
                  <a:pt x="315" y="323"/>
                </a:lnTo>
                <a:lnTo>
                  <a:pt x="314" y="323"/>
                </a:lnTo>
                <a:lnTo>
                  <a:pt x="314" y="323"/>
                </a:lnTo>
                <a:close/>
                <a:moveTo>
                  <a:pt x="253" y="192"/>
                </a:moveTo>
                <a:lnTo>
                  <a:pt x="253" y="192"/>
                </a:lnTo>
                <a:lnTo>
                  <a:pt x="253" y="193"/>
                </a:lnTo>
                <a:lnTo>
                  <a:pt x="253" y="193"/>
                </a:lnTo>
                <a:lnTo>
                  <a:pt x="253" y="193"/>
                </a:lnTo>
                <a:lnTo>
                  <a:pt x="253" y="193"/>
                </a:lnTo>
                <a:lnTo>
                  <a:pt x="254" y="193"/>
                </a:lnTo>
                <a:lnTo>
                  <a:pt x="253" y="192"/>
                </a:lnTo>
                <a:lnTo>
                  <a:pt x="253" y="192"/>
                </a:lnTo>
                <a:close/>
                <a:moveTo>
                  <a:pt x="214" y="219"/>
                </a:moveTo>
                <a:lnTo>
                  <a:pt x="214" y="219"/>
                </a:lnTo>
                <a:lnTo>
                  <a:pt x="214" y="219"/>
                </a:lnTo>
                <a:lnTo>
                  <a:pt x="213" y="220"/>
                </a:lnTo>
                <a:lnTo>
                  <a:pt x="213" y="220"/>
                </a:lnTo>
                <a:lnTo>
                  <a:pt x="214" y="219"/>
                </a:lnTo>
                <a:lnTo>
                  <a:pt x="214" y="219"/>
                </a:lnTo>
                <a:lnTo>
                  <a:pt x="214" y="219"/>
                </a:lnTo>
                <a:close/>
                <a:moveTo>
                  <a:pt x="267" y="203"/>
                </a:moveTo>
                <a:lnTo>
                  <a:pt x="267" y="203"/>
                </a:lnTo>
                <a:lnTo>
                  <a:pt x="267" y="206"/>
                </a:lnTo>
                <a:lnTo>
                  <a:pt x="267" y="206"/>
                </a:lnTo>
                <a:lnTo>
                  <a:pt x="267" y="205"/>
                </a:lnTo>
                <a:lnTo>
                  <a:pt x="267" y="203"/>
                </a:lnTo>
                <a:lnTo>
                  <a:pt x="267" y="203"/>
                </a:lnTo>
                <a:close/>
                <a:moveTo>
                  <a:pt x="102" y="283"/>
                </a:moveTo>
                <a:lnTo>
                  <a:pt x="102" y="283"/>
                </a:lnTo>
                <a:lnTo>
                  <a:pt x="104" y="282"/>
                </a:lnTo>
                <a:lnTo>
                  <a:pt x="104" y="282"/>
                </a:lnTo>
                <a:lnTo>
                  <a:pt x="102" y="282"/>
                </a:lnTo>
                <a:lnTo>
                  <a:pt x="102" y="283"/>
                </a:lnTo>
                <a:lnTo>
                  <a:pt x="102" y="283"/>
                </a:lnTo>
                <a:close/>
                <a:moveTo>
                  <a:pt x="143" y="304"/>
                </a:moveTo>
                <a:lnTo>
                  <a:pt x="143" y="304"/>
                </a:lnTo>
                <a:lnTo>
                  <a:pt x="142" y="306"/>
                </a:lnTo>
                <a:lnTo>
                  <a:pt x="143" y="307"/>
                </a:lnTo>
                <a:lnTo>
                  <a:pt x="143" y="307"/>
                </a:lnTo>
                <a:lnTo>
                  <a:pt x="143" y="304"/>
                </a:lnTo>
                <a:lnTo>
                  <a:pt x="143" y="304"/>
                </a:lnTo>
                <a:close/>
                <a:moveTo>
                  <a:pt x="267" y="182"/>
                </a:moveTo>
                <a:lnTo>
                  <a:pt x="267" y="182"/>
                </a:lnTo>
                <a:lnTo>
                  <a:pt x="266" y="183"/>
                </a:lnTo>
                <a:lnTo>
                  <a:pt x="267" y="185"/>
                </a:lnTo>
                <a:lnTo>
                  <a:pt x="267" y="185"/>
                </a:lnTo>
                <a:lnTo>
                  <a:pt x="267" y="182"/>
                </a:lnTo>
                <a:lnTo>
                  <a:pt x="267" y="182"/>
                </a:lnTo>
                <a:close/>
                <a:moveTo>
                  <a:pt x="57" y="296"/>
                </a:moveTo>
                <a:lnTo>
                  <a:pt x="57" y="296"/>
                </a:lnTo>
                <a:lnTo>
                  <a:pt x="58" y="296"/>
                </a:lnTo>
                <a:lnTo>
                  <a:pt x="58" y="296"/>
                </a:lnTo>
                <a:lnTo>
                  <a:pt x="57" y="294"/>
                </a:lnTo>
                <a:lnTo>
                  <a:pt x="57" y="294"/>
                </a:lnTo>
                <a:lnTo>
                  <a:pt x="57" y="296"/>
                </a:lnTo>
                <a:lnTo>
                  <a:pt x="57" y="296"/>
                </a:lnTo>
                <a:close/>
                <a:moveTo>
                  <a:pt x="23" y="255"/>
                </a:moveTo>
                <a:lnTo>
                  <a:pt x="23" y="255"/>
                </a:lnTo>
                <a:lnTo>
                  <a:pt x="24" y="255"/>
                </a:lnTo>
                <a:lnTo>
                  <a:pt x="24" y="255"/>
                </a:lnTo>
                <a:lnTo>
                  <a:pt x="23" y="253"/>
                </a:lnTo>
                <a:lnTo>
                  <a:pt x="23" y="252"/>
                </a:lnTo>
                <a:lnTo>
                  <a:pt x="23" y="252"/>
                </a:lnTo>
                <a:lnTo>
                  <a:pt x="23" y="255"/>
                </a:lnTo>
                <a:lnTo>
                  <a:pt x="23" y="255"/>
                </a:lnTo>
                <a:close/>
                <a:moveTo>
                  <a:pt x="286" y="361"/>
                </a:moveTo>
                <a:lnTo>
                  <a:pt x="286" y="361"/>
                </a:lnTo>
                <a:lnTo>
                  <a:pt x="284" y="358"/>
                </a:lnTo>
                <a:lnTo>
                  <a:pt x="284" y="358"/>
                </a:lnTo>
                <a:lnTo>
                  <a:pt x="284" y="360"/>
                </a:lnTo>
                <a:lnTo>
                  <a:pt x="284" y="360"/>
                </a:lnTo>
                <a:lnTo>
                  <a:pt x="286" y="361"/>
                </a:lnTo>
                <a:lnTo>
                  <a:pt x="286" y="361"/>
                </a:lnTo>
                <a:close/>
                <a:moveTo>
                  <a:pt x="126" y="205"/>
                </a:moveTo>
                <a:lnTo>
                  <a:pt x="126" y="205"/>
                </a:lnTo>
                <a:lnTo>
                  <a:pt x="128" y="205"/>
                </a:lnTo>
                <a:lnTo>
                  <a:pt x="128" y="203"/>
                </a:lnTo>
                <a:lnTo>
                  <a:pt x="128" y="203"/>
                </a:lnTo>
                <a:lnTo>
                  <a:pt x="126" y="205"/>
                </a:lnTo>
                <a:lnTo>
                  <a:pt x="126" y="205"/>
                </a:lnTo>
                <a:close/>
                <a:moveTo>
                  <a:pt x="233" y="334"/>
                </a:moveTo>
                <a:lnTo>
                  <a:pt x="233" y="334"/>
                </a:lnTo>
                <a:lnTo>
                  <a:pt x="232" y="334"/>
                </a:lnTo>
                <a:lnTo>
                  <a:pt x="232" y="334"/>
                </a:lnTo>
                <a:lnTo>
                  <a:pt x="230" y="334"/>
                </a:lnTo>
                <a:lnTo>
                  <a:pt x="230" y="334"/>
                </a:lnTo>
                <a:lnTo>
                  <a:pt x="230" y="336"/>
                </a:lnTo>
                <a:lnTo>
                  <a:pt x="230" y="336"/>
                </a:lnTo>
                <a:lnTo>
                  <a:pt x="233" y="334"/>
                </a:lnTo>
                <a:lnTo>
                  <a:pt x="233" y="334"/>
                </a:lnTo>
                <a:close/>
                <a:moveTo>
                  <a:pt x="85" y="205"/>
                </a:moveTo>
                <a:lnTo>
                  <a:pt x="85" y="205"/>
                </a:lnTo>
                <a:lnTo>
                  <a:pt x="85" y="202"/>
                </a:lnTo>
                <a:lnTo>
                  <a:pt x="85" y="202"/>
                </a:lnTo>
                <a:lnTo>
                  <a:pt x="85" y="203"/>
                </a:lnTo>
                <a:lnTo>
                  <a:pt x="85" y="205"/>
                </a:lnTo>
                <a:lnTo>
                  <a:pt x="85" y="205"/>
                </a:lnTo>
                <a:close/>
                <a:moveTo>
                  <a:pt x="13" y="193"/>
                </a:moveTo>
                <a:lnTo>
                  <a:pt x="13" y="193"/>
                </a:lnTo>
                <a:lnTo>
                  <a:pt x="11" y="192"/>
                </a:lnTo>
                <a:lnTo>
                  <a:pt x="11" y="192"/>
                </a:lnTo>
                <a:lnTo>
                  <a:pt x="11" y="193"/>
                </a:lnTo>
                <a:lnTo>
                  <a:pt x="11" y="193"/>
                </a:lnTo>
                <a:lnTo>
                  <a:pt x="13" y="193"/>
                </a:lnTo>
                <a:lnTo>
                  <a:pt x="13" y="193"/>
                </a:lnTo>
                <a:close/>
                <a:moveTo>
                  <a:pt x="126" y="279"/>
                </a:moveTo>
                <a:lnTo>
                  <a:pt x="126" y="279"/>
                </a:lnTo>
                <a:lnTo>
                  <a:pt x="126" y="280"/>
                </a:lnTo>
                <a:lnTo>
                  <a:pt x="126" y="280"/>
                </a:lnTo>
                <a:lnTo>
                  <a:pt x="126" y="280"/>
                </a:lnTo>
                <a:lnTo>
                  <a:pt x="126" y="279"/>
                </a:lnTo>
                <a:lnTo>
                  <a:pt x="126" y="279"/>
                </a:lnTo>
                <a:close/>
                <a:moveTo>
                  <a:pt x="74" y="309"/>
                </a:moveTo>
                <a:lnTo>
                  <a:pt x="74" y="309"/>
                </a:lnTo>
                <a:lnTo>
                  <a:pt x="74" y="307"/>
                </a:lnTo>
                <a:lnTo>
                  <a:pt x="74" y="307"/>
                </a:lnTo>
                <a:lnTo>
                  <a:pt x="72" y="307"/>
                </a:lnTo>
                <a:lnTo>
                  <a:pt x="72" y="307"/>
                </a:lnTo>
                <a:lnTo>
                  <a:pt x="74" y="309"/>
                </a:lnTo>
                <a:lnTo>
                  <a:pt x="74" y="309"/>
                </a:lnTo>
                <a:close/>
                <a:moveTo>
                  <a:pt x="23" y="156"/>
                </a:moveTo>
                <a:lnTo>
                  <a:pt x="23" y="156"/>
                </a:lnTo>
                <a:lnTo>
                  <a:pt x="21" y="156"/>
                </a:lnTo>
                <a:lnTo>
                  <a:pt x="21" y="158"/>
                </a:lnTo>
                <a:lnTo>
                  <a:pt x="21" y="158"/>
                </a:lnTo>
                <a:lnTo>
                  <a:pt x="23" y="156"/>
                </a:lnTo>
                <a:lnTo>
                  <a:pt x="23" y="156"/>
                </a:lnTo>
                <a:close/>
                <a:moveTo>
                  <a:pt x="236" y="313"/>
                </a:moveTo>
                <a:lnTo>
                  <a:pt x="236" y="313"/>
                </a:lnTo>
                <a:lnTo>
                  <a:pt x="236" y="314"/>
                </a:lnTo>
                <a:lnTo>
                  <a:pt x="236" y="314"/>
                </a:lnTo>
                <a:lnTo>
                  <a:pt x="237" y="316"/>
                </a:lnTo>
                <a:lnTo>
                  <a:pt x="237" y="316"/>
                </a:lnTo>
                <a:lnTo>
                  <a:pt x="237" y="314"/>
                </a:lnTo>
                <a:lnTo>
                  <a:pt x="237" y="314"/>
                </a:lnTo>
                <a:lnTo>
                  <a:pt x="236" y="313"/>
                </a:lnTo>
                <a:lnTo>
                  <a:pt x="236" y="313"/>
                </a:lnTo>
                <a:close/>
                <a:moveTo>
                  <a:pt x="267" y="291"/>
                </a:moveTo>
                <a:lnTo>
                  <a:pt x="267" y="291"/>
                </a:lnTo>
                <a:lnTo>
                  <a:pt x="267" y="291"/>
                </a:lnTo>
                <a:lnTo>
                  <a:pt x="267" y="291"/>
                </a:lnTo>
                <a:lnTo>
                  <a:pt x="267" y="294"/>
                </a:lnTo>
                <a:lnTo>
                  <a:pt x="267" y="294"/>
                </a:lnTo>
                <a:lnTo>
                  <a:pt x="267" y="294"/>
                </a:lnTo>
                <a:lnTo>
                  <a:pt x="267" y="294"/>
                </a:lnTo>
                <a:lnTo>
                  <a:pt x="267" y="291"/>
                </a:lnTo>
                <a:lnTo>
                  <a:pt x="267" y="291"/>
                </a:lnTo>
                <a:close/>
                <a:moveTo>
                  <a:pt x="71" y="249"/>
                </a:moveTo>
                <a:lnTo>
                  <a:pt x="71" y="249"/>
                </a:lnTo>
                <a:lnTo>
                  <a:pt x="71" y="249"/>
                </a:lnTo>
                <a:lnTo>
                  <a:pt x="71" y="249"/>
                </a:lnTo>
                <a:lnTo>
                  <a:pt x="71" y="250"/>
                </a:lnTo>
                <a:lnTo>
                  <a:pt x="71" y="250"/>
                </a:lnTo>
                <a:lnTo>
                  <a:pt x="71" y="250"/>
                </a:lnTo>
                <a:lnTo>
                  <a:pt x="71" y="250"/>
                </a:lnTo>
                <a:lnTo>
                  <a:pt x="71" y="249"/>
                </a:lnTo>
                <a:lnTo>
                  <a:pt x="71" y="249"/>
                </a:lnTo>
                <a:close/>
                <a:moveTo>
                  <a:pt x="125" y="192"/>
                </a:moveTo>
                <a:lnTo>
                  <a:pt x="125" y="192"/>
                </a:lnTo>
                <a:lnTo>
                  <a:pt x="126" y="192"/>
                </a:lnTo>
                <a:lnTo>
                  <a:pt x="126" y="191"/>
                </a:lnTo>
                <a:lnTo>
                  <a:pt x="126" y="191"/>
                </a:lnTo>
                <a:lnTo>
                  <a:pt x="125" y="192"/>
                </a:lnTo>
                <a:lnTo>
                  <a:pt x="125" y="192"/>
                </a:lnTo>
                <a:close/>
                <a:moveTo>
                  <a:pt x="94" y="247"/>
                </a:moveTo>
                <a:lnTo>
                  <a:pt x="94" y="247"/>
                </a:lnTo>
                <a:lnTo>
                  <a:pt x="94" y="249"/>
                </a:lnTo>
                <a:lnTo>
                  <a:pt x="94" y="250"/>
                </a:lnTo>
                <a:lnTo>
                  <a:pt x="94" y="250"/>
                </a:lnTo>
                <a:lnTo>
                  <a:pt x="94" y="247"/>
                </a:lnTo>
                <a:lnTo>
                  <a:pt x="94" y="247"/>
                </a:lnTo>
                <a:close/>
                <a:moveTo>
                  <a:pt x="270" y="189"/>
                </a:moveTo>
                <a:lnTo>
                  <a:pt x="270" y="189"/>
                </a:lnTo>
                <a:lnTo>
                  <a:pt x="271" y="189"/>
                </a:lnTo>
                <a:lnTo>
                  <a:pt x="271" y="189"/>
                </a:lnTo>
                <a:lnTo>
                  <a:pt x="271" y="186"/>
                </a:lnTo>
                <a:lnTo>
                  <a:pt x="271" y="186"/>
                </a:lnTo>
                <a:lnTo>
                  <a:pt x="270" y="189"/>
                </a:lnTo>
                <a:lnTo>
                  <a:pt x="270" y="189"/>
                </a:lnTo>
                <a:close/>
                <a:moveTo>
                  <a:pt x="132" y="212"/>
                </a:moveTo>
                <a:lnTo>
                  <a:pt x="132" y="212"/>
                </a:lnTo>
                <a:lnTo>
                  <a:pt x="132" y="213"/>
                </a:lnTo>
                <a:lnTo>
                  <a:pt x="132" y="213"/>
                </a:lnTo>
                <a:lnTo>
                  <a:pt x="132" y="212"/>
                </a:lnTo>
                <a:lnTo>
                  <a:pt x="132" y="212"/>
                </a:lnTo>
                <a:lnTo>
                  <a:pt x="132" y="212"/>
                </a:lnTo>
                <a:close/>
                <a:moveTo>
                  <a:pt x="216" y="333"/>
                </a:moveTo>
                <a:lnTo>
                  <a:pt x="216" y="333"/>
                </a:lnTo>
                <a:lnTo>
                  <a:pt x="217" y="333"/>
                </a:lnTo>
                <a:lnTo>
                  <a:pt x="217" y="333"/>
                </a:lnTo>
                <a:lnTo>
                  <a:pt x="217" y="333"/>
                </a:lnTo>
                <a:lnTo>
                  <a:pt x="217" y="333"/>
                </a:lnTo>
                <a:lnTo>
                  <a:pt x="216" y="333"/>
                </a:lnTo>
                <a:lnTo>
                  <a:pt x="216" y="333"/>
                </a:lnTo>
                <a:lnTo>
                  <a:pt x="216" y="333"/>
                </a:lnTo>
                <a:lnTo>
                  <a:pt x="216" y="333"/>
                </a:lnTo>
                <a:close/>
                <a:moveTo>
                  <a:pt x="85" y="195"/>
                </a:moveTo>
                <a:lnTo>
                  <a:pt x="85" y="195"/>
                </a:lnTo>
                <a:lnTo>
                  <a:pt x="85" y="195"/>
                </a:lnTo>
                <a:lnTo>
                  <a:pt x="85" y="196"/>
                </a:lnTo>
                <a:lnTo>
                  <a:pt x="85" y="196"/>
                </a:lnTo>
                <a:lnTo>
                  <a:pt x="85" y="195"/>
                </a:lnTo>
                <a:lnTo>
                  <a:pt x="85" y="195"/>
                </a:lnTo>
                <a:close/>
                <a:moveTo>
                  <a:pt x="189" y="343"/>
                </a:moveTo>
                <a:lnTo>
                  <a:pt x="189" y="343"/>
                </a:lnTo>
                <a:lnTo>
                  <a:pt x="189" y="341"/>
                </a:lnTo>
                <a:lnTo>
                  <a:pt x="189" y="341"/>
                </a:lnTo>
                <a:lnTo>
                  <a:pt x="187" y="341"/>
                </a:lnTo>
                <a:lnTo>
                  <a:pt x="187" y="341"/>
                </a:lnTo>
                <a:lnTo>
                  <a:pt x="187" y="341"/>
                </a:lnTo>
                <a:lnTo>
                  <a:pt x="187" y="341"/>
                </a:lnTo>
                <a:lnTo>
                  <a:pt x="189" y="343"/>
                </a:lnTo>
                <a:lnTo>
                  <a:pt x="189" y="343"/>
                </a:lnTo>
                <a:close/>
                <a:moveTo>
                  <a:pt x="195" y="314"/>
                </a:moveTo>
                <a:lnTo>
                  <a:pt x="195" y="314"/>
                </a:lnTo>
                <a:lnTo>
                  <a:pt x="195" y="314"/>
                </a:lnTo>
                <a:lnTo>
                  <a:pt x="196" y="314"/>
                </a:lnTo>
                <a:lnTo>
                  <a:pt x="196" y="314"/>
                </a:lnTo>
                <a:lnTo>
                  <a:pt x="195" y="314"/>
                </a:lnTo>
                <a:lnTo>
                  <a:pt x="195" y="314"/>
                </a:lnTo>
                <a:close/>
                <a:moveTo>
                  <a:pt x="217" y="159"/>
                </a:moveTo>
                <a:lnTo>
                  <a:pt x="217" y="159"/>
                </a:lnTo>
                <a:lnTo>
                  <a:pt x="217" y="161"/>
                </a:lnTo>
                <a:lnTo>
                  <a:pt x="217" y="161"/>
                </a:lnTo>
                <a:lnTo>
                  <a:pt x="217" y="161"/>
                </a:lnTo>
                <a:lnTo>
                  <a:pt x="217" y="161"/>
                </a:lnTo>
                <a:lnTo>
                  <a:pt x="217" y="159"/>
                </a:lnTo>
                <a:lnTo>
                  <a:pt x="217" y="159"/>
                </a:lnTo>
                <a:close/>
                <a:moveTo>
                  <a:pt x="126" y="283"/>
                </a:moveTo>
                <a:lnTo>
                  <a:pt x="126" y="283"/>
                </a:lnTo>
                <a:lnTo>
                  <a:pt x="126" y="284"/>
                </a:lnTo>
                <a:lnTo>
                  <a:pt x="126" y="284"/>
                </a:lnTo>
                <a:lnTo>
                  <a:pt x="126" y="283"/>
                </a:lnTo>
                <a:lnTo>
                  <a:pt x="126" y="283"/>
                </a:lnTo>
                <a:lnTo>
                  <a:pt x="126" y="283"/>
                </a:lnTo>
                <a:close/>
                <a:moveTo>
                  <a:pt x="178" y="83"/>
                </a:moveTo>
                <a:lnTo>
                  <a:pt x="178" y="83"/>
                </a:lnTo>
                <a:lnTo>
                  <a:pt x="179" y="84"/>
                </a:lnTo>
                <a:lnTo>
                  <a:pt x="180" y="84"/>
                </a:lnTo>
                <a:lnTo>
                  <a:pt x="180" y="84"/>
                </a:lnTo>
                <a:lnTo>
                  <a:pt x="178" y="83"/>
                </a:lnTo>
                <a:lnTo>
                  <a:pt x="178" y="83"/>
                </a:lnTo>
                <a:close/>
                <a:moveTo>
                  <a:pt x="202" y="255"/>
                </a:moveTo>
                <a:lnTo>
                  <a:pt x="202" y="255"/>
                </a:lnTo>
                <a:lnTo>
                  <a:pt x="202" y="255"/>
                </a:lnTo>
                <a:lnTo>
                  <a:pt x="202" y="255"/>
                </a:lnTo>
                <a:lnTo>
                  <a:pt x="203" y="255"/>
                </a:lnTo>
                <a:lnTo>
                  <a:pt x="203" y="253"/>
                </a:lnTo>
                <a:lnTo>
                  <a:pt x="203" y="253"/>
                </a:lnTo>
                <a:lnTo>
                  <a:pt x="202" y="255"/>
                </a:lnTo>
                <a:lnTo>
                  <a:pt x="202" y="255"/>
                </a:lnTo>
                <a:close/>
                <a:moveTo>
                  <a:pt x="186" y="334"/>
                </a:moveTo>
                <a:lnTo>
                  <a:pt x="186" y="334"/>
                </a:lnTo>
                <a:lnTo>
                  <a:pt x="183" y="334"/>
                </a:lnTo>
                <a:lnTo>
                  <a:pt x="183" y="334"/>
                </a:lnTo>
                <a:lnTo>
                  <a:pt x="185" y="334"/>
                </a:lnTo>
                <a:lnTo>
                  <a:pt x="186" y="334"/>
                </a:lnTo>
                <a:lnTo>
                  <a:pt x="186" y="334"/>
                </a:lnTo>
                <a:close/>
                <a:moveTo>
                  <a:pt x="163" y="144"/>
                </a:moveTo>
                <a:lnTo>
                  <a:pt x="163" y="144"/>
                </a:lnTo>
                <a:lnTo>
                  <a:pt x="163" y="144"/>
                </a:lnTo>
                <a:lnTo>
                  <a:pt x="163" y="144"/>
                </a:lnTo>
                <a:lnTo>
                  <a:pt x="163" y="142"/>
                </a:lnTo>
                <a:lnTo>
                  <a:pt x="163" y="142"/>
                </a:lnTo>
                <a:lnTo>
                  <a:pt x="162" y="142"/>
                </a:lnTo>
                <a:lnTo>
                  <a:pt x="162" y="142"/>
                </a:lnTo>
                <a:lnTo>
                  <a:pt x="163" y="144"/>
                </a:lnTo>
                <a:lnTo>
                  <a:pt x="163" y="144"/>
                </a:lnTo>
                <a:close/>
                <a:moveTo>
                  <a:pt x="293" y="283"/>
                </a:moveTo>
                <a:lnTo>
                  <a:pt x="293" y="283"/>
                </a:lnTo>
                <a:lnTo>
                  <a:pt x="293" y="283"/>
                </a:lnTo>
                <a:lnTo>
                  <a:pt x="293" y="283"/>
                </a:lnTo>
                <a:lnTo>
                  <a:pt x="293" y="284"/>
                </a:lnTo>
                <a:lnTo>
                  <a:pt x="293" y="284"/>
                </a:lnTo>
                <a:lnTo>
                  <a:pt x="293" y="284"/>
                </a:lnTo>
                <a:lnTo>
                  <a:pt x="293" y="284"/>
                </a:lnTo>
                <a:lnTo>
                  <a:pt x="293" y="283"/>
                </a:lnTo>
                <a:lnTo>
                  <a:pt x="293" y="283"/>
                </a:lnTo>
                <a:close/>
                <a:moveTo>
                  <a:pt x="156" y="181"/>
                </a:moveTo>
                <a:lnTo>
                  <a:pt x="156" y="181"/>
                </a:lnTo>
                <a:lnTo>
                  <a:pt x="158" y="179"/>
                </a:lnTo>
                <a:lnTo>
                  <a:pt x="158" y="179"/>
                </a:lnTo>
                <a:lnTo>
                  <a:pt x="156" y="179"/>
                </a:lnTo>
                <a:lnTo>
                  <a:pt x="156" y="181"/>
                </a:lnTo>
                <a:lnTo>
                  <a:pt x="156" y="181"/>
                </a:lnTo>
                <a:close/>
                <a:moveTo>
                  <a:pt x="305" y="294"/>
                </a:moveTo>
                <a:lnTo>
                  <a:pt x="305" y="294"/>
                </a:lnTo>
                <a:lnTo>
                  <a:pt x="305" y="294"/>
                </a:lnTo>
                <a:lnTo>
                  <a:pt x="305" y="294"/>
                </a:lnTo>
                <a:lnTo>
                  <a:pt x="305" y="296"/>
                </a:lnTo>
                <a:lnTo>
                  <a:pt x="305" y="296"/>
                </a:lnTo>
                <a:lnTo>
                  <a:pt x="305" y="296"/>
                </a:lnTo>
                <a:lnTo>
                  <a:pt x="305" y="296"/>
                </a:lnTo>
                <a:lnTo>
                  <a:pt x="305" y="294"/>
                </a:lnTo>
                <a:lnTo>
                  <a:pt x="305" y="294"/>
                </a:lnTo>
                <a:close/>
                <a:moveTo>
                  <a:pt x="160" y="307"/>
                </a:moveTo>
                <a:lnTo>
                  <a:pt x="160" y="307"/>
                </a:lnTo>
                <a:lnTo>
                  <a:pt x="162" y="307"/>
                </a:lnTo>
                <a:lnTo>
                  <a:pt x="162" y="306"/>
                </a:lnTo>
                <a:lnTo>
                  <a:pt x="162" y="306"/>
                </a:lnTo>
                <a:lnTo>
                  <a:pt x="160" y="307"/>
                </a:lnTo>
                <a:lnTo>
                  <a:pt x="160" y="307"/>
                </a:lnTo>
                <a:close/>
                <a:moveTo>
                  <a:pt x="267" y="212"/>
                </a:moveTo>
                <a:lnTo>
                  <a:pt x="267" y="212"/>
                </a:lnTo>
                <a:lnTo>
                  <a:pt x="267" y="210"/>
                </a:lnTo>
                <a:lnTo>
                  <a:pt x="267" y="210"/>
                </a:lnTo>
                <a:lnTo>
                  <a:pt x="267" y="212"/>
                </a:lnTo>
                <a:lnTo>
                  <a:pt x="267" y="212"/>
                </a:lnTo>
                <a:lnTo>
                  <a:pt x="267" y="212"/>
                </a:lnTo>
                <a:lnTo>
                  <a:pt x="267" y="212"/>
                </a:lnTo>
                <a:lnTo>
                  <a:pt x="267" y="212"/>
                </a:lnTo>
                <a:lnTo>
                  <a:pt x="267" y="212"/>
                </a:lnTo>
                <a:lnTo>
                  <a:pt x="267" y="212"/>
                </a:lnTo>
                <a:lnTo>
                  <a:pt x="267" y="212"/>
                </a:lnTo>
                <a:close/>
                <a:moveTo>
                  <a:pt x="133" y="57"/>
                </a:moveTo>
                <a:lnTo>
                  <a:pt x="133" y="57"/>
                </a:lnTo>
                <a:lnTo>
                  <a:pt x="133" y="57"/>
                </a:lnTo>
                <a:lnTo>
                  <a:pt x="133" y="57"/>
                </a:lnTo>
                <a:lnTo>
                  <a:pt x="132" y="57"/>
                </a:lnTo>
                <a:lnTo>
                  <a:pt x="132" y="57"/>
                </a:lnTo>
                <a:lnTo>
                  <a:pt x="132" y="57"/>
                </a:lnTo>
                <a:lnTo>
                  <a:pt x="132" y="57"/>
                </a:lnTo>
                <a:lnTo>
                  <a:pt x="133" y="57"/>
                </a:lnTo>
                <a:lnTo>
                  <a:pt x="133" y="57"/>
                </a:lnTo>
                <a:close/>
                <a:moveTo>
                  <a:pt x="224" y="266"/>
                </a:moveTo>
                <a:lnTo>
                  <a:pt x="224" y="266"/>
                </a:lnTo>
                <a:lnTo>
                  <a:pt x="224" y="267"/>
                </a:lnTo>
                <a:lnTo>
                  <a:pt x="224" y="267"/>
                </a:lnTo>
                <a:lnTo>
                  <a:pt x="224" y="267"/>
                </a:lnTo>
                <a:lnTo>
                  <a:pt x="224" y="267"/>
                </a:lnTo>
                <a:lnTo>
                  <a:pt x="224" y="266"/>
                </a:lnTo>
                <a:lnTo>
                  <a:pt x="224" y="266"/>
                </a:lnTo>
                <a:lnTo>
                  <a:pt x="224" y="266"/>
                </a:lnTo>
                <a:lnTo>
                  <a:pt x="224" y="266"/>
                </a:lnTo>
                <a:close/>
                <a:moveTo>
                  <a:pt x="129" y="57"/>
                </a:moveTo>
                <a:lnTo>
                  <a:pt x="129" y="57"/>
                </a:lnTo>
                <a:lnTo>
                  <a:pt x="129" y="57"/>
                </a:lnTo>
                <a:lnTo>
                  <a:pt x="129" y="57"/>
                </a:lnTo>
                <a:lnTo>
                  <a:pt x="131" y="57"/>
                </a:lnTo>
                <a:lnTo>
                  <a:pt x="131" y="57"/>
                </a:lnTo>
                <a:lnTo>
                  <a:pt x="131" y="57"/>
                </a:lnTo>
                <a:lnTo>
                  <a:pt x="131" y="57"/>
                </a:lnTo>
                <a:lnTo>
                  <a:pt x="129" y="57"/>
                </a:lnTo>
                <a:lnTo>
                  <a:pt x="129" y="57"/>
                </a:lnTo>
                <a:close/>
                <a:moveTo>
                  <a:pt x="193" y="117"/>
                </a:moveTo>
                <a:lnTo>
                  <a:pt x="193" y="117"/>
                </a:lnTo>
                <a:lnTo>
                  <a:pt x="195" y="115"/>
                </a:lnTo>
                <a:lnTo>
                  <a:pt x="193" y="114"/>
                </a:lnTo>
                <a:lnTo>
                  <a:pt x="193" y="114"/>
                </a:lnTo>
                <a:lnTo>
                  <a:pt x="193" y="117"/>
                </a:lnTo>
                <a:lnTo>
                  <a:pt x="193" y="117"/>
                </a:lnTo>
                <a:close/>
                <a:moveTo>
                  <a:pt x="129" y="240"/>
                </a:moveTo>
                <a:lnTo>
                  <a:pt x="129" y="240"/>
                </a:lnTo>
                <a:lnTo>
                  <a:pt x="128" y="240"/>
                </a:lnTo>
                <a:lnTo>
                  <a:pt x="128" y="240"/>
                </a:lnTo>
                <a:lnTo>
                  <a:pt x="128" y="240"/>
                </a:lnTo>
                <a:lnTo>
                  <a:pt x="128" y="240"/>
                </a:lnTo>
                <a:lnTo>
                  <a:pt x="128" y="242"/>
                </a:lnTo>
                <a:lnTo>
                  <a:pt x="128" y="242"/>
                </a:lnTo>
                <a:lnTo>
                  <a:pt x="129" y="240"/>
                </a:lnTo>
                <a:lnTo>
                  <a:pt x="129" y="240"/>
                </a:lnTo>
                <a:close/>
                <a:moveTo>
                  <a:pt x="165" y="311"/>
                </a:moveTo>
                <a:lnTo>
                  <a:pt x="165" y="311"/>
                </a:lnTo>
                <a:lnTo>
                  <a:pt x="166" y="310"/>
                </a:lnTo>
                <a:lnTo>
                  <a:pt x="166" y="310"/>
                </a:lnTo>
                <a:lnTo>
                  <a:pt x="165" y="311"/>
                </a:lnTo>
                <a:lnTo>
                  <a:pt x="165" y="311"/>
                </a:lnTo>
                <a:close/>
                <a:moveTo>
                  <a:pt x="79" y="229"/>
                </a:moveTo>
                <a:lnTo>
                  <a:pt x="79" y="229"/>
                </a:lnTo>
                <a:lnTo>
                  <a:pt x="78" y="229"/>
                </a:lnTo>
                <a:lnTo>
                  <a:pt x="78" y="229"/>
                </a:lnTo>
                <a:lnTo>
                  <a:pt x="78" y="230"/>
                </a:lnTo>
                <a:lnTo>
                  <a:pt x="78" y="230"/>
                </a:lnTo>
                <a:lnTo>
                  <a:pt x="79" y="230"/>
                </a:lnTo>
                <a:lnTo>
                  <a:pt x="79" y="230"/>
                </a:lnTo>
                <a:lnTo>
                  <a:pt x="79" y="229"/>
                </a:lnTo>
                <a:lnTo>
                  <a:pt x="79" y="229"/>
                </a:lnTo>
                <a:close/>
                <a:moveTo>
                  <a:pt x="85" y="67"/>
                </a:moveTo>
                <a:lnTo>
                  <a:pt x="85" y="67"/>
                </a:lnTo>
                <a:lnTo>
                  <a:pt x="87" y="67"/>
                </a:lnTo>
                <a:lnTo>
                  <a:pt x="87" y="67"/>
                </a:lnTo>
                <a:lnTo>
                  <a:pt x="87" y="67"/>
                </a:lnTo>
                <a:lnTo>
                  <a:pt x="87" y="67"/>
                </a:lnTo>
                <a:lnTo>
                  <a:pt x="87" y="67"/>
                </a:lnTo>
                <a:lnTo>
                  <a:pt x="87" y="67"/>
                </a:lnTo>
                <a:lnTo>
                  <a:pt x="85" y="67"/>
                </a:lnTo>
                <a:lnTo>
                  <a:pt x="85" y="67"/>
                </a:lnTo>
                <a:close/>
                <a:moveTo>
                  <a:pt x="190" y="303"/>
                </a:moveTo>
                <a:lnTo>
                  <a:pt x="190" y="303"/>
                </a:lnTo>
                <a:lnTo>
                  <a:pt x="190" y="303"/>
                </a:lnTo>
                <a:lnTo>
                  <a:pt x="192" y="303"/>
                </a:lnTo>
                <a:lnTo>
                  <a:pt x="192" y="303"/>
                </a:lnTo>
                <a:lnTo>
                  <a:pt x="190" y="303"/>
                </a:lnTo>
                <a:lnTo>
                  <a:pt x="190" y="303"/>
                </a:lnTo>
                <a:close/>
                <a:moveTo>
                  <a:pt x="159" y="71"/>
                </a:moveTo>
                <a:lnTo>
                  <a:pt x="159" y="71"/>
                </a:lnTo>
                <a:lnTo>
                  <a:pt x="158" y="70"/>
                </a:lnTo>
                <a:lnTo>
                  <a:pt x="158" y="70"/>
                </a:lnTo>
                <a:lnTo>
                  <a:pt x="158" y="70"/>
                </a:lnTo>
                <a:lnTo>
                  <a:pt x="159" y="71"/>
                </a:lnTo>
                <a:lnTo>
                  <a:pt x="159" y="71"/>
                </a:lnTo>
                <a:close/>
                <a:moveTo>
                  <a:pt x="227" y="270"/>
                </a:moveTo>
                <a:lnTo>
                  <a:pt x="227" y="270"/>
                </a:lnTo>
                <a:lnTo>
                  <a:pt x="226" y="270"/>
                </a:lnTo>
                <a:lnTo>
                  <a:pt x="226" y="270"/>
                </a:lnTo>
                <a:lnTo>
                  <a:pt x="227" y="270"/>
                </a:lnTo>
                <a:lnTo>
                  <a:pt x="227" y="270"/>
                </a:lnTo>
                <a:close/>
                <a:moveTo>
                  <a:pt x="132" y="260"/>
                </a:moveTo>
                <a:lnTo>
                  <a:pt x="132" y="260"/>
                </a:lnTo>
                <a:lnTo>
                  <a:pt x="132" y="260"/>
                </a:lnTo>
                <a:lnTo>
                  <a:pt x="133" y="260"/>
                </a:lnTo>
                <a:lnTo>
                  <a:pt x="133" y="260"/>
                </a:lnTo>
                <a:lnTo>
                  <a:pt x="132" y="260"/>
                </a:lnTo>
                <a:lnTo>
                  <a:pt x="132" y="260"/>
                </a:lnTo>
                <a:close/>
                <a:moveTo>
                  <a:pt x="293" y="269"/>
                </a:moveTo>
                <a:lnTo>
                  <a:pt x="293" y="269"/>
                </a:lnTo>
                <a:lnTo>
                  <a:pt x="294" y="270"/>
                </a:lnTo>
                <a:lnTo>
                  <a:pt x="294" y="269"/>
                </a:lnTo>
                <a:lnTo>
                  <a:pt x="294" y="269"/>
                </a:lnTo>
                <a:lnTo>
                  <a:pt x="293" y="269"/>
                </a:lnTo>
                <a:lnTo>
                  <a:pt x="293" y="269"/>
                </a:lnTo>
                <a:close/>
                <a:moveTo>
                  <a:pt x="247" y="205"/>
                </a:moveTo>
                <a:lnTo>
                  <a:pt x="247" y="205"/>
                </a:lnTo>
                <a:lnTo>
                  <a:pt x="247" y="205"/>
                </a:lnTo>
                <a:lnTo>
                  <a:pt x="247" y="205"/>
                </a:lnTo>
                <a:lnTo>
                  <a:pt x="249" y="203"/>
                </a:lnTo>
                <a:lnTo>
                  <a:pt x="249" y="203"/>
                </a:lnTo>
                <a:lnTo>
                  <a:pt x="247" y="203"/>
                </a:lnTo>
                <a:lnTo>
                  <a:pt x="247" y="203"/>
                </a:lnTo>
                <a:lnTo>
                  <a:pt x="247" y="205"/>
                </a:lnTo>
                <a:lnTo>
                  <a:pt x="247" y="205"/>
                </a:lnTo>
                <a:close/>
                <a:moveTo>
                  <a:pt x="159" y="245"/>
                </a:moveTo>
                <a:lnTo>
                  <a:pt x="159" y="245"/>
                </a:lnTo>
                <a:lnTo>
                  <a:pt x="159" y="245"/>
                </a:lnTo>
                <a:lnTo>
                  <a:pt x="159" y="245"/>
                </a:lnTo>
                <a:lnTo>
                  <a:pt x="159" y="243"/>
                </a:lnTo>
                <a:lnTo>
                  <a:pt x="159" y="243"/>
                </a:lnTo>
                <a:lnTo>
                  <a:pt x="159" y="245"/>
                </a:lnTo>
                <a:lnTo>
                  <a:pt x="159" y="245"/>
                </a:lnTo>
                <a:close/>
                <a:moveTo>
                  <a:pt x="186" y="306"/>
                </a:moveTo>
                <a:lnTo>
                  <a:pt x="186" y="306"/>
                </a:lnTo>
                <a:lnTo>
                  <a:pt x="186" y="306"/>
                </a:lnTo>
                <a:lnTo>
                  <a:pt x="186" y="306"/>
                </a:lnTo>
                <a:lnTo>
                  <a:pt x="185" y="306"/>
                </a:lnTo>
                <a:lnTo>
                  <a:pt x="185" y="306"/>
                </a:lnTo>
                <a:lnTo>
                  <a:pt x="185" y="306"/>
                </a:lnTo>
                <a:lnTo>
                  <a:pt x="185" y="306"/>
                </a:lnTo>
                <a:lnTo>
                  <a:pt x="186" y="306"/>
                </a:lnTo>
                <a:lnTo>
                  <a:pt x="186" y="306"/>
                </a:lnTo>
                <a:lnTo>
                  <a:pt x="186" y="306"/>
                </a:lnTo>
                <a:lnTo>
                  <a:pt x="186" y="306"/>
                </a:lnTo>
                <a:close/>
                <a:moveTo>
                  <a:pt x="253" y="171"/>
                </a:moveTo>
                <a:lnTo>
                  <a:pt x="253" y="171"/>
                </a:lnTo>
                <a:lnTo>
                  <a:pt x="253" y="171"/>
                </a:lnTo>
                <a:lnTo>
                  <a:pt x="253" y="172"/>
                </a:lnTo>
                <a:lnTo>
                  <a:pt x="253" y="172"/>
                </a:lnTo>
                <a:lnTo>
                  <a:pt x="253" y="171"/>
                </a:lnTo>
                <a:lnTo>
                  <a:pt x="253" y="171"/>
                </a:lnTo>
                <a:close/>
                <a:moveTo>
                  <a:pt x="79" y="276"/>
                </a:moveTo>
                <a:lnTo>
                  <a:pt x="79" y="276"/>
                </a:lnTo>
                <a:lnTo>
                  <a:pt x="79" y="274"/>
                </a:lnTo>
                <a:lnTo>
                  <a:pt x="78" y="274"/>
                </a:lnTo>
                <a:lnTo>
                  <a:pt x="78" y="274"/>
                </a:lnTo>
                <a:lnTo>
                  <a:pt x="79" y="276"/>
                </a:lnTo>
                <a:lnTo>
                  <a:pt x="79" y="276"/>
                </a:lnTo>
                <a:close/>
                <a:moveTo>
                  <a:pt x="234" y="256"/>
                </a:moveTo>
                <a:lnTo>
                  <a:pt x="234" y="256"/>
                </a:lnTo>
                <a:lnTo>
                  <a:pt x="234" y="256"/>
                </a:lnTo>
                <a:lnTo>
                  <a:pt x="234" y="256"/>
                </a:lnTo>
                <a:lnTo>
                  <a:pt x="233" y="256"/>
                </a:lnTo>
                <a:lnTo>
                  <a:pt x="233" y="256"/>
                </a:lnTo>
                <a:lnTo>
                  <a:pt x="233" y="256"/>
                </a:lnTo>
                <a:lnTo>
                  <a:pt x="233" y="256"/>
                </a:lnTo>
                <a:lnTo>
                  <a:pt x="234" y="256"/>
                </a:lnTo>
                <a:lnTo>
                  <a:pt x="234" y="25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1" name="Freeform 153"/>
          <p:cNvSpPr>
            <a:spLocks noEditPoints="1"/>
          </p:cNvSpPr>
          <p:nvPr/>
        </p:nvSpPr>
        <p:spPr bwMode="auto">
          <a:xfrm>
            <a:off x="8285140" y="1932048"/>
            <a:ext cx="533114" cy="639669"/>
          </a:xfrm>
          <a:custGeom>
            <a:avLst/>
            <a:gdLst>
              <a:gd name="T0" fmla="*/ 303 w 303"/>
              <a:gd name="T1" fmla="*/ 85 h 378"/>
              <a:gd name="T2" fmla="*/ 84 w 303"/>
              <a:gd name="T3" fmla="*/ 377 h 378"/>
              <a:gd name="T4" fmla="*/ 21 w 303"/>
              <a:gd name="T5" fmla="*/ 186 h 378"/>
              <a:gd name="T6" fmla="*/ 277 w 303"/>
              <a:gd name="T7" fmla="*/ 127 h 378"/>
              <a:gd name="T8" fmla="*/ 186 w 303"/>
              <a:gd name="T9" fmla="*/ 125 h 378"/>
              <a:gd name="T10" fmla="*/ 233 w 303"/>
              <a:gd name="T11" fmla="*/ 118 h 378"/>
              <a:gd name="T12" fmla="*/ 226 w 303"/>
              <a:gd name="T13" fmla="*/ 138 h 378"/>
              <a:gd name="T14" fmla="*/ 179 w 303"/>
              <a:gd name="T15" fmla="*/ 137 h 378"/>
              <a:gd name="T16" fmla="*/ 30 w 303"/>
              <a:gd name="T17" fmla="*/ 101 h 378"/>
              <a:gd name="T18" fmla="*/ 68 w 303"/>
              <a:gd name="T19" fmla="*/ 135 h 378"/>
              <a:gd name="T20" fmla="*/ 294 w 303"/>
              <a:gd name="T21" fmla="*/ 78 h 378"/>
              <a:gd name="T22" fmla="*/ 271 w 303"/>
              <a:gd name="T23" fmla="*/ 26 h 378"/>
              <a:gd name="T24" fmla="*/ 159 w 303"/>
              <a:gd name="T25" fmla="*/ 100 h 378"/>
              <a:gd name="T26" fmla="*/ 196 w 303"/>
              <a:gd name="T27" fmla="*/ 372 h 378"/>
              <a:gd name="T28" fmla="*/ 72 w 303"/>
              <a:gd name="T29" fmla="*/ 225 h 378"/>
              <a:gd name="T30" fmla="*/ 168 w 303"/>
              <a:gd name="T31" fmla="*/ 155 h 378"/>
              <a:gd name="T32" fmla="*/ 84 w 303"/>
              <a:gd name="T33" fmla="*/ 316 h 378"/>
              <a:gd name="T34" fmla="*/ 79 w 303"/>
              <a:gd name="T35" fmla="*/ 293 h 378"/>
              <a:gd name="T36" fmla="*/ 123 w 303"/>
              <a:gd name="T37" fmla="*/ 306 h 378"/>
              <a:gd name="T38" fmla="*/ 102 w 303"/>
              <a:gd name="T39" fmla="*/ 283 h 378"/>
              <a:gd name="T40" fmla="*/ 254 w 303"/>
              <a:gd name="T41" fmla="*/ 145 h 378"/>
              <a:gd name="T42" fmla="*/ 250 w 303"/>
              <a:gd name="T43" fmla="*/ 252 h 378"/>
              <a:gd name="T44" fmla="*/ 241 w 303"/>
              <a:gd name="T45" fmla="*/ 202 h 378"/>
              <a:gd name="T46" fmla="*/ 37 w 303"/>
              <a:gd name="T47" fmla="*/ 185 h 378"/>
              <a:gd name="T48" fmla="*/ 200 w 303"/>
              <a:gd name="T49" fmla="*/ 236 h 378"/>
              <a:gd name="T50" fmla="*/ 230 w 303"/>
              <a:gd name="T51" fmla="*/ 341 h 378"/>
              <a:gd name="T52" fmla="*/ 158 w 303"/>
              <a:gd name="T53" fmla="*/ 351 h 378"/>
              <a:gd name="T54" fmla="*/ 37 w 303"/>
              <a:gd name="T55" fmla="*/ 223 h 378"/>
              <a:gd name="T56" fmla="*/ 121 w 303"/>
              <a:gd name="T57" fmla="*/ 218 h 378"/>
              <a:gd name="T58" fmla="*/ 95 w 303"/>
              <a:gd name="T59" fmla="*/ 274 h 378"/>
              <a:gd name="T60" fmla="*/ 45 w 303"/>
              <a:gd name="T61" fmla="*/ 334 h 378"/>
              <a:gd name="T62" fmla="*/ 180 w 303"/>
              <a:gd name="T63" fmla="*/ 274 h 378"/>
              <a:gd name="T64" fmla="*/ 239 w 303"/>
              <a:gd name="T65" fmla="*/ 286 h 378"/>
              <a:gd name="T66" fmla="*/ 44 w 303"/>
              <a:gd name="T67" fmla="*/ 118 h 378"/>
              <a:gd name="T68" fmla="*/ 89 w 303"/>
              <a:gd name="T69" fmla="*/ 364 h 378"/>
              <a:gd name="T70" fmla="*/ 112 w 303"/>
              <a:gd name="T71" fmla="*/ 348 h 378"/>
              <a:gd name="T72" fmla="*/ 131 w 303"/>
              <a:gd name="T73" fmla="*/ 364 h 378"/>
              <a:gd name="T74" fmla="*/ 224 w 303"/>
              <a:gd name="T75" fmla="*/ 264 h 378"/>
              <a:gd name="T76" fmla="*/ 159 w 303"/>
              <a:gd name="T77" fmla="*/ 363 h 378"/>
              <a:gd name="T78" fmla="*/ 125 w 303"/>
              <a:gd name="T79" fmla="*/ 239 h 378"/>
              <a:gd name="T80" fmla="*/ 45 w 303"/>
              <a:gd name="T81" fmla="*/ 174 h 378"/>
              <a:gd name="T82" fmla="*/ 149 w 303"/>
              <a:gd name="T83" fmla="*/ 316 h 378"/>
              <a:gd name="T84" fmla="*/ 7 w 303"/>
              <a:gd name="T85" fmla="*/ 114 h 378"/>
              <a:gd name="T86" fmla="*/ 27 w 303"/>
              <a:gd name="T87" fmla="*/ 88 h 378"/>
              <a:gd name="T88" fmla="*/ 135 w 303"/>
              <a:gd name="T89" fmla="*/ 205 h 378"/>
              <a:gd name="T90" fmla="*/ 180 w 303"/>
              <a:gd name="T91" fmla="*/ 327 h 378"/>
              <a:gd name="T92" fmla="*/ 224 w 303"/>
              <a:gd name="T93" fmla="*/ 313 h 378"/>
              <a:gd name="T94" fmla="*/ 158 w 303"/>
              <a:gd name="T95" fmla="*/ 303 h 378"/>
              <a:gd name="T96" fmla="*/ 240 w 303"/>
              <a:gd name="T97" fmla="*/ 276 h 378"/>
              <a:gd name="T98" fmla="*/ 263 w 303"/>
              <a:gd name="T99" fmla="*/ 199 h 378"/>
              <a:gd name="T100" fmla="*/ 185 w 303"/>
              <a:gd name="T101" fmla="*/ 229 h 378"/>
              <a:gd name="T102" fmla="*/ 143 w 303"/>
              <a:gd name="T103" fmla="*/ 307 h 378"/>
              <a:gd name="T104" fmla="*/ 51 w 303"/>
              <a:gd name="T105" fmla="*/ 283 h 378"/>
              <a:gd name="T106" fmla="*/ 193 w 303"/>
              <a:gd name="T107" fmla="*/ 181 h 378"/>
              <a:gd name="T108" fmla="*/ 30 w 303"/>
              <a:gd name="T109" fmla="*/ 144 h 378"/>
              <a:gd name="T110" fmla="*/ 58 w 303"/>
              <a:gd name="T111" fmla="*/ 148 h 378"/>
              <a:gd name="T112" fmla="*/ 64 w 303"/>
              <a:gd name="T113" fmla="*/ 311 h 378"/>
              <a:gd name="T114" fmla="*/ 118 w 303"/>
              <a:gd name="T115" fmla="*/ 236 h 378"/>
              <a:gd name="T116" fmla="*/ 268 w 303"/>
              <a:gd name="T117" fmla="*/ 141 h 378"/>
              <a:gd name="T118" fmla="*/ 111 w 303"/>
              <a:gd name="T119" fmla="*/ 147 h 378"/>
              <a:gd name="T120" fmla="*/ 190 w 303"/>
              <a:gd name="T121" fmla="*/ 229 h 378"/>
              <a:gd name="T122" fmla="*/ 47 w 303"/>
              <a:gd name="T123" fmla="*/ 156 h 378"/>
              <a:gd name="T124" fmla="*/ 64 w 303"/>
              <a:gd name="T125" fmla="*/ 343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3" h="378">
                <a:moveTo>
                  <a:pt x="6" y="58"/>
                </a:moveTo>
                <a:lnTo>
                  <a:pt x="6" y="58"/>
                </a:lnTo>
                <a:lnTo>
                  <a:pt x="7" y="51"/>
                </a:lnTo>
                <a:lnTo>
                  <a:pt x="7" y="51"/>
                </a:lnTo>
                <a:lnTo>
                  <a:pt x="8" y="44"/>
                </a:lnTo>
                <a:lnTo>
                  <a:pt x="11" y="39"/>
                </a:lnTo>
                <a:lnTo>
                  <a:pt x="15" y="34"/>
                </a:lnTo>
                <a:lnTo>
                  <a:pt x="20" y="30"/>
                </a:lnTo>
                <a:lnTo>
                  <a:pt x="20" y="30"/>
                </a:lnTo>
                <a:lnTo>
                  <a:pt x="27" y="23"/>
                </a:lnTo>
                <a:lnTo>
                  <a:pt x="35" y="19"/>
                </a:lnTo>
                <a:lnTo>
                  <a:pt x="44" y="16"/>
                </a:lnTo>
                <a:lnTo>
                  <a:pt x="52" y="13"/>
                </a:lnTo>
                <a:lnTo>
                  <a:pt x="52" y="13"/>
                </a:lnTo>
                <a:lnTo>
                  <a:pt x="74" y="9"/>
                </a:lnTo>
                <a:lnTo>
                  <a:pt x="74" y="9"/>
                </a:lnTo>
                <a:lnTo>
                  <a:pt x="78" y="7"/>
                </a:lnTo>
                <a:lnTo>
                  <a:pt x="78" y="7"/>
                </a:lnTo>
                <a:lnTo>
                  <a:pt x="94" y="3"/>
                </a:lnTo>
                <a:lnTo>
                  <a:pt x="109" y="2"/>
                </a:lnTo>
                <a:lnTo>
                  <a:pt x="109" y="2"/>
                </a:lnTo>
                <a:lnTo>
                  <a:pt x="125" y="0"/>
                </a:lnTo>
                <a:lnTo>
                  <a:pt x="142" y="0"/>
                </a:lnTo>
                <a:lnTo>
                  <a:pt x="142" y="0"/>
                </a:lnTo>
                <a:lnTo>
                  <a:pt x="185" y="2"/>
                </a:lnTo>
                <a:lnTo>
                  <a:pt x="185" y="2"/>
                </a:lnTo>
                <a:lnTo>
                  <a:pt x="214" y="3"/>
                </a:lnTo>
                <a:lnTo>
                  <a:pt x="214" y="3"/>
                </a:lnTo>
                <a:lnTo>
                  <a:pt x="234" y="4"/>
                </a:lnTo>
                <a:lnTo>
                  <a:pt x="253" y="10"/>
                </a:lnTo>
                <a:lnTo>
                  <a:pt x="253" y="10"/>
                </a:lnTo>
                <a:lnTo>
                  <a:pt x="261" y="13"/>
                </a:lnTo>
                <a:lnTo>
                  <a:pt x="271" y="17"/>
                </a:lnTo>
                <a:lnTo>
                  <a:pt x="278" y="23"/>
                </a:lnTo>
                <a:lnTo>
                  <a:pt x="287" y="29"/>
                </a:lnTo>
                <a:lnTo>
                  <a:pt x="287" y="29"/>
                </a:lnTo>
                <a:lnTo>
                  <a:pt x="294" y="37"/>
                </a:lnTo>
                <a:lnTo>
                  <a:pt x="300" y="46"/>
                </a:lnTo>
                <a:lnTo>
                  <a:pt x="300" y="46"/>
                </a:lnTo>
                <a:lnTo>
                  <a:pt x="301" y="50"/>
                </a:lnTo>
                <a:lnTo>
                  <a:pt x="301" y="56"/>
                </a:lnTo>
                <a:lnTo>
                  <a:pt x="301" y="56"/>
                </a:lnTo>
                <a:lnTo>
                  <a:pt x="303" y="61"/>
                </a:lnTo>
                <a:lnTo>
                  <a:pt x="303" y="61"/>
                </a:lnTo>
                <a:lnTo>
                  <a:pt x="303" y="77"/>
                </a:lnTo>
                <a:lnTo>
                  <a:pt x="303" y="77"/>
                </a:lnTo>
                <a:lnTo>
                  <a:pt x="303" y="85"/>
                </a:lnTo>
                <a:lnTo>
                  <a:pt x="303" y="85"/>
                </a:lnTo>
                <a:lnTo>
                  <a:pt x="297" y="104"/>
                </a:lnTo>
                <a:lnTo>
                  <a:pt x="297" y="104"/>
                </a:lnTo>
                <a:lnTo>
                  <a:pt x="293" y="117"/>
                </a:lnTo>
                <a:lnTo>
                  <a:pt x="287" y="128"/>
                </a:lnTo>
                <a:lnTo>
                  <a:pt x="287" y="128"/>
                </a:lnTo>
                <a:lnTo>
                  <a:pt x="283" y="132"/>
                </a:lnTo>
                <a:lnTo>
                  <a:pt x="277" y="137"/>
                </a:lnTo>
                <a:lnTo>
                  <a:pt x="277" y="137"/>
                </a:lnTo>
                <a:lnTo>
                  <a:pt x="276" y="138"/>
                </a:lnTo>
                <a:lnTo>
                  <a:pt x="276" y="139"/>
                </a:lnTo>
                <a:lnTo>
                  <a:pt x="276" y="139"/>
                </a:lnTo>
                <a:lnTo>
                  <a:pt x="276" y="148"/>
                </a:lnTo>
                <a:lnTo>
                  <a:pt x="274" y="158"/>
                </a:lnTo>
                <a:lnTo>
                  <a:pt x="274" y="158"/>
                </a:lnTo>
                <a:lnTo>
                  <a:pt x="271" y="191"/>
                </a:lnTo>
                <a:lnTo>
                  <a:pt x="271" y="191"/>
                </a:lnTo>
                <a:lnTo>
                  <a:pt x="267" y="212"/>
                </a:lnTo>
                <a:lnTo>
                  <a:pt x="267" y="212"/>
                </a:lnTo>
                <a:lnTo>
                  <a:pt x="264" y="226"/>
                </a:lnTo>
                <a:lnTo>
                  <a:pt x="264" y="226"/>
                </a:lnTo>
                <a:lnTo>
                  <a:pt x="258" y="264"/>
                </a:lnTo>
                <a:lnTo>
                  <a:pt x="258" y="264"/>
                </a:lnTo>
                <a:lnTo>
                  <a:pt x="257" y="284"/>
                </a:lnTo>
                <a:lnTo>
                  <a:pt x="257" y="284"/>
                </a:lnTo>
                <a:lnTo>
                  <a:pt x="257" y="313"/>
                </a:lnTo>
                <a:lnTo>
                  <a:pt x="257" y="313"/>
                </a:lnTo>
                <a:lnTo>
                  <a:pt x="254" y="330"/>
                </a:lnTo>
                <a:lnTo>
                  <a:pt x="250" y="348"/>
                </a:lnTo>
                <a:lnTo>
                  <a:pt x="250" y="348"/>
                </a:lnTo>
                <a:lnTo>
                  <a:pt x="249" y="354"/>
                </a:lnTo>
                <a:lnTo>
                  <a:pt x="244" y="360"/>
                </a:lnTo>
                <a:lnTo>
                  <a:pt x="240" y="364"/>
                </a:lnTo>
                <a:lnTo>
                  <a:pt x="234" y="368"/>
                </a:lnTo>
                <a:lnTo>
                  <a:pt x="234" y="368"/>
                </a:lnTo>
                <a:lnTo>
                  <a:pt x="226" y="371"/>
                </a:lnTo>
                <a:lnTo>
                  <a:pt x="216" y="374"/>
                </a:lnTo>
                <a:lnTo>
                  <a:pt x="216" y="374"/>
                </a:lnTo>
                <a:lnTo>
                  <a:pt x="206" y="375"/>
                </a:lnTo>
                <a:lnTo>
                  <a:pt x="197" y="377"/>
                </a:lnTo>
                <a:lnTo>
                  <a:pt x="197" y="377"/>
                </a:lnTo>
                <a:lnTo>
                  <a:pt x="163" y="378"/>
                </a:lnTo>
                <a:lnTo>
                  <a:pt x="131" y="378"/>
                </a:lnTo>
                <a:lnTo>
                  <a:pt x="131" y="378"/>
                </a:lnTo>
                <a:lnTo>
                  <a:pt x="92" y="377"/>
                </a:lnTo>
                <a:lnTo>
                  <a:pt x="92" y="377"/>
                </a:lnTo>
                <a:lnTo>
                  <a:pt x="84" y="377"/>
                </a:lnTo>
                <a:lnTo>
                  <a:pt x="77" y="375"/>
                </a:lnTo>
                <a:lnTo>
                  <a:pt x="77" y="375"/>
                </a:lnTo>
                <a:lnTo>
                  <a:pt x="69" y="372"/>
                </a:lnTo>
                <a:lnTo>
                  <a:pt x="69" y="372"/>
                </a:lnTo>
                <a:lnTo>
                  <a:pt x="64" y="368"/>
                </a:lnTo>
                <a:lnTo>
                  <a:pt x="60" y="364"/>
                </a:lnTo>
                <a:lnTo>
                  <a:pt x="60" y="364"/>
                </a:lnTo>
                <a:lnTo>
                  <a:pt x="58" y="361"/>
                </a:lnTo>
                <a:lnTo>
                  <a:pt x="58" y="361"/>
                </a:lnTo>
                <a:lnTo>
                  <a:pt x="54" y="355"/>
                </a:lnTo>
                <a:lnTo>
                  <a:pt x="54" y="355"/>
                </a:lnTo>
                <a:lnTo>
                  <a:pt x="51" y="348"/>
                </a:lnTo>
                <a:lnTo>
                  <a:pt x="51" y="348"/>
                </a:lnTo>
                <a:lnTo>
                  <a:pt x="50" y="345"/>
                </a:lnTo>
                <a:lnTo>
                  <a:pt x="50" y="345"/>
                </a:lnTo>
                <a:lnTo>
                  <a:pt x="45" y="341"/>
                </a:lnTo>
                <a:lnTo>
                  <a:pt x="42" y="337"/>
                </a:lnTo>
                <a:lnTo>
                  <a:pt x="41" y="333"/>
                </a:lnTo>
                <a:lnTo>
                  <a:pt x="40" y="327"/>
                </a:lnTo>
                <a:lnTo>
                  <a:pt x="40" y="327"/>
                </a:lnTo>
                <a:lnTo>
                  <a:pt x="38" y="313"/>
                </a:lnTo>
                <a:lnTo>
                  <a:pt x="38" y="313"/>
                </a:lnTo>
                <a:lnTo>
                  <a:pt x="37" y="293"/>
                </a:lnTo>
                <a:lnTo>
                  <a:pt x="37" y="293"/>
                </a:lnTo>
                <a:lnTo>
                  <a:pt x="35" y="270"/>
                </a:lnTo>
                <a:lnTo>
                  <a:pt x="35" y="270"/>
                </a:lnTo>
                <a:lnTo>
                  <a:pt x="33" y="255"/>
                </a:lnTo>
                <a:lnTo>
                  <a:pt x="33" y="255"/>
                </a:lnTo>
                <a:lnTo>
                  <a:pt x="31" y="245"/>
                </a:lnTo>
                <a:lnTo>
                  <a:pt x="31" y="245"/>
                </a:lnTo>
                <a:lnTo>
                  <a:pt x="31" y="243"/>
                </a:lnTo>
                <a:lnTo>
                  <a:pt x="31" y="243"/>
                </a:lnTo>
                <a:lnTo>
                  <a:pt x="30" y="242"/>
                </a:lnTo>
                <a:lnTo>
                  <a:pt x="30" y="239"/>
                </a:lnTo>
                <a:lnTo>
                  <a:pt x="30" y="239"/>
                </a:lnTo>
                <a:lnTo>
                  <a:pt x="30" y="236"/>
                </a:lnTo>
                <a:lnTo>
                  <a:pt x="30" y="236"/>
                </a:lnTo>
                <a:lnTo>
                  <a:pt x="27" y="232"/>
                </a:lnTo>
                <a:lnTo>
                  <a:pt x="27" y="232"/>
                </a:lnTo>
                <a:lnTo>
                  <a:pt x="27" y="229"/>
                </a:lnTo>
                <a:lnTo>
                  <a:pt x="27" y="228"/>
                </a:lnTo>
                <a:lnTo>
                  <a:pt x="27" y="228"/>
                </a:lnTo>
                <a:lnTo>
                  <a:pt x="27" y="226"/>
                </a:lnTo>
                <a:lnTo>
                  <a:pt x="27" y="226"/>
                </a:lnTo>
                <a:lnTo>
                  <a:pt x="23" y="203"/>
                </a:lnTo>
                <a:lnTo>
                  <a:pt x="23" y="203"/>
                </a:lnTo>
                <a:lnTo>
                  <a:pt x="21" y="186"/>
                </a:lnTo>
                <a:lnTo>
                  <a:pt x="21" y="186"/>
                </a:lnTo>
                <a:lnTo>
                  <a:pt x="18" y="166"/>
                </a:lnTo>
                <a:lnTo>
                  <a:pt x="18" y="166"/>
                </a:lnTo>
                <a:lnTo>
                  <a:pt x="18" y="162"/>
                </a:lnTo>
                <a:lnTo>
                  <a:pt x="18" y="162"/>
                </a:lnTo>
                <a:lnTo>
                  <a:pt x="18" y="158"/>
                </a:lnTo>
                <a:lnTo>
                  <a:pt x="18" y="158"/>
                </a:lnTo>
                <a:lnTo>
                  <a:pt x="18" y="152"/>
                </a:lnTo>
                <a:lnTo>
                  <a:pt x="17" y="148"/>
                </a:lnTo>
                <a:lnTo>
                  <a:pt x="17" y="148"/>
                </a:lnTo>
                <a:lnTo>
                  <a:pt x="17" y="147"/>
                </a:lnTo>
                <a:lnTo>
                  <a:pt x="17" y="147"/>
                </a:lnTo>
                <a:lnTo>
                  <a:pt x="17" y="144"/>
                </a:lnTo>
                <a:lnTo>
                  <a:pt x="17" y="144"/>
                </a:lnTo>
                <a:lnTo>
                  <a:pt x="17" y="134"/>
                </a:lnTo>
                <a:lnTo>
                  <a:pt x="17" y="134"/>
                </a:lnTo>
                <a:lnTo>
                  <a:pt x="15" y="132"/>
                </a:lnTo>
                <a:lnTo>
                  <a:pt x="15" y="132"/>
                </a:lnTo>
                <a:lnTo>
                  <a:pt x="10" y="127"/>
                </a:lnTo>
                <a:lnTo>
                  <a:pt x="10" y="127"/>
                </a:lnTo>
                <a:lnTo>
                  <a:pt x="4" y="121"/>
                </a:lnTo>
                <a:lnTo>
                  <a:pt x="4" y="121"/>
                </a:lnTo>
                <a:lnTo>
                  <a:pt x="4" y="118"/>
                </a:lnTo>
                <a:lnTo>
                  <a:pt x="4" y="118"/>
                </a:lnTo>
                <a:lnTo>
                  <a:pt x="3" y="114"/>
                </a:lnTo>
                <a:lnTo>
                  <a:pt x="3" y="114"/>
                </a:lnTo>
                <a:lnTo>
                  <a:pt x="1" y="108"/>
                </a:lnTo>
                <a:lnTo>
                  <a:pt x="0" y="104"/>
                </a:lnTo>
                <a:lnTo>
                  <a:pt x="0" y="104"/>
                </a:lnTo>
                <a:lnTo>
                  <a:pt x="1" y="84"/>
                </a:lnTo>
                <a:lnTo>
                  <a:pt x="1" y="84"/>
                </a:lnTo>
                <a:lnTo>
                  <a:pt x="3" y="73"/>
                </a:lnTo>
                <a:lnTo>
                  <a:pt x="3" y="73"/>
                </a:lnTo>
                <a:lnTo>
                  <a:pt x="3" y="66"/>
                </a:lnTo>
                <a:lnTo>
                  <a:pt x="3" y="66"/>
                </a:lnTo>
                <a:lnTo>
                  <a:pt x="3" y="64"/>
                </a:lnTo>
                <a:lnTo>
                  <a:pt x="1" y="64"/>
                </a:lnTo>
                <a:lnTo>
                  <a:pt x="1" y="64"/>
                </a:lnTo>
                <a:lnTo>
                  <a:pt x="0" y="63"/>
                </a:lnTo>
                <a:lnTo>
                  <a:pt x="0" y="61"/>
                </a:lnTo>
                <a:lnTo>
                  <a:pt x="0" y="61"/>
                </a:lnTo>
                <a:lnTo>
                  <a:pt x="1" y="58"/>
                </a:lnTo>
                <a:lnTo>
                  <a:pt x="4" y="57"/>
                </a:lnTo>
                <a:lnTo>
                  <a:pt x="4" y="57"/>
                </a:lnTo>
                <a:lnTo>
                  <a:pt x="6" y="58"/>
                </a:lnTo>
                <a:lnTo>
                  <a:pt x="6" y="58"/>
                </a:lnTo>
                <a:close/>
                <a:moveTo>
                  <a:pt x="277" y="127"/>
                </a:moveTo>
                <a:lnTo>
                  <a:pt x="277" y="127"/>
                </a:lnTo>
                <a:lnTo>
                  <a:pt x="280" y="125"/>
                </a:lnTo>
                <a:lnTo>
                  <a:pt x="280" y="125"/>
                </a:lnTo>
                <a:lnTo>
                  <a:pt x="278" y="125"/>
                </a:lnTo>
                <a:lnTo>
                  <a:pt x="278" y="125"/>
                </a:lnTo>
                <a:lnTo>
                  <a:pt x="277" y="127"/>
                </a:lnTo>
                <a:lnTo>
                  <a:pt x="277" y="127"/>
                </a:lnTo>
                <a:lnTo>
                  <a:pt x="276" y="128"/>
                </a:lnTo>
                <a:lnTo>
                  <a:pt x="276" y="128"/>
                </a:lnTo>
                <a:lnTo>
                  <a:pt x="277" y="128"/>
                </a:lnTo>
                <a:lnTo>
                  <a:pt x="277" y="128"/>
                </a:lnTo>
                <a:lnTo>
                  <a:pt x="277" y="127"/>
                </a:lnTo>
                <a:lnTo>
                  <a:pt x="277" y="127"/>
                </a:lnTo>
                <a:close/>
                <a:moveTo>
                  <a:pt x="44" y="283"/>
                </a:moveTo>
                <a:lnTo>
                  <a:pt x="44" y="283"/>
                </a:lnTo>
                <a:lnTo>
                  <a:pt x="44" y="286"/>
                </a:lnTo>
                <a:lnTo>
                  <a:pt x="44" y="286"/>
                </a:lnTo>
                <a:lnTo>
                  <a:pt x="44" y="286"/>
                </a:lnTo>
                <a:lnTo>
                  <a:pt x="44" y="286"/>
                </a:lnTo>
                <a:lnTo>
                  <a:pt x="44" y="283"/>
                </a:lnTo>
                <a:lnTo>
                  <a:pt x="44" y="283"/>
                </a:lnTo>
                <a:lnTo>
                  <a:pt x="44" y="282"/>
                </a:lnTo>
                <a:lnTo>
                  <a:pt x="44" y="282"/>
                </a:lnTo>
                <a:lnTo>
                  <a:pt x="41" y="260"/>
                </a:lnTo>
                <a:lnTo>
                  <a:pt x="41" y="260"/>
                </a:lnTo>
                <a:lnTo>
                  <a:pt x="40" y="257"/>
                </a:lnTo>
                <a:lnTo>
                  <a:pt x="38" y="253"/>
                </a:lnTo>
                <a:lnTo>
                  <a:pt x="38" y="253"/>
                </a:lnTo>
                <a:lnTo>
                  <a:pt x="38" y="256"/>
                </a:lnTo>
                <a:lnTo>
                  <a:pt x="38" y="256"/>
                </a:lnTo>
                <a:lnTo>
                  <a:pt x="42" y="283"/>
                </a:lnTo>
                <a:lnTo>
                  <a:pt x="42" y="283"/>
                </a:lnTo>
                <a:lnTo>
                  <a:pt x="44" y="283"/>
                </a:lnTo>
                <a:lnTo>
                  <a:pt x="44" y="283"/>
                </a:lnTo>
                <a:close/>
                <a:moveTo>
                  <a:pt x="206" y="105"/>
                </a:moveTo>
                <a:lnTo>
                  <a:pt x="206" y="105"/>
                </a:lnTo>
                <a:lnTo>
                  <a:pt x="206" y="107"/>
                </a:lnTo>
                <a:lnTo>
                  <a:pt x="206" y="107"/>
                </a:lnTo>
                <a:lnTo>
                  <a:pt x="206" y="110"/>
                </a:lnTo>
                <a:lnTo>
                  <a:pt x="204" y="111"/>
                </a:lnTo>
                <a:lnTo>
                  <a:pt x="204" y="111"/>
                </a:lnTo>
                <a:lnTo>
                  <a:pt x="203" y="112"/>
                </a:lnTo>
                <a:lnTo>
                  <a:pt x="203" y="112"/>
                </a:lnTo>
                <a:lnTo>
                  <a:pt x="190" y="121"/>
                </a:lnTo>
                <a:lnTo>
                  <a:pt x="190" y="121"/>
                </a:lnTo>
                <a:lnTo>
                  <a:pt x="186" y="125"/>
                </a:lnTo>
                <a:lnTo>
                  <a:pt x="186" y="125"/>
                </a:lnTo>
                <a:lnTo>
                  <a:pt x="187" y="127"/>
                </a:lnTo>
                <a:lnTo>
                  <a:pt x="187" y="127"/>
                </a:lnTo>
                <a:lnTo>
                  <a:pt x="189" y="125"/>
                </a:lnTo>
                <a:lnTo>
                  <a:pt x="189" y="125"/>
                </a:lnTo>
                <a:lnTo>
                  <a:pt x="207" y="111"/>
                </a:lnTo>
                <a:lnTo>
                  <a:pt x="207" y="111"/>
                </a:lnTo>
                <a:lnTo>
                  <a:pt x="209" y="110"/>
                </a:lnTo>
                <a:lnTo>
                  <a:pt x="209" y="110"/>
                </a:lnTo>
                <a:lnTo>
                  <a:pt x="210" y="110"/>
                </a:lnTo>
                <a:lnTo>
                  <a:pt x="212" y="111"/>
                </a:lnTo>
                <a:lnTo>
                  <a:pt x="212" y="111"/>
                </a:lnTo>
                <a:lnTo>
                  <a:pt x="212" y="111"/>
                </a:lnTo>
                <a:lnTo>
                  <a:pt x="212" y="114"/>
                </a:lnTo>
                <a:lnTo>
                  <a:pt x="212" y="114"/>
                </a:lnTo>
                <a:lnTo>
                  <a:pt x="210" y="114"/>
                </a:lnTo>
                <a:lnTo>
                  <a:pt x="210" y="114"/>
                </a:lnTo>
                <a:lnTo>
                  <a:pt x="196" y="131"/>
                </a:lnTo>
                <a:lnTo>
                  <a:pt x="196" y="131"/>
                </a:lnTo>
                <a:lnTo>
                  <a:pt x="195" y="132"/>
                </a:lnTo>
                <a:lnTo>
                  <a:pt x="195" y="132"/>
                </a:lnTo>
                <a:lnTo>
                  <a:pt x="202" y="127"/>
                </a:lnTo>
                <a:lnTo>
                  <a:pt x="202" y="127"/>
                </a:lnTo>
                <a:lnTo>
                  <a:pt x="216" y="114"/>
                </a:lnTo>
                <a:lnTo>
                  <a:pt x="216" y="114"/>
                </a:lnTo>
                <a:lnTo>
                  <a:pt x="219" y="112"/>
                </a:lnTo>
                <a:lnTo>
                  <a:pt x="219" y="112"/>
                </a:lnTo>
                <a:lnTo>
                  <a:pt x="220" y="112"/>
                </a:lnTo>
                <a:lnTo>
                  <a:pt x="220" y="112"/>
                </a:lnTo>
                <a:lnTo>
                  <a:pt x="220" y="112"/>
                </a:lnTo>
                <a:lnTo>
                  <a:pt x="222" y="114"/>
                </a:lnTo>
                <a:lnTo>
                  <a:pt x="222" y="115"/>
                </a:lnTo>
                <a:lnTo>
                  <a:pt x="222" y="115"/>
                </a:lnTo>
                <a:lnTo>
                  <a:pt x="220" y="117"/>
                </a:lnTo>
                <a:lnTo>
                  <a:pt x="220" y="117"/>
                </a:lnTo>
                <a:lnTo>
                  <a:pt x="216" y="124"/>
                </a:lnTo>
                <a:lnTo>
                  <a:pt x="216" y="124"/>
                </a:lnTo>
                <a:lnTo>
                  <a:pt x="210" y="132"/>
                </a:lnTo>
                <a:lnTo>
                  <a:pt x="210" y="132"/>
                </a:lnTo>
                <a:lnTo>
                  <a:pt x="210" y="135"/>
                </a:lnTo>
                <a:lnTo>
                  <a:pt x="210" y="135"/>
                </a:lnTo>
                <a:lnTo>
                  <a:pt x="216" y="129"/>
                </a:lnTo>
                <a:lnTo>
                  <a:pt x="216" y="129"/>
                </a:lnTo>
                <a:lnTo>
                  <a:pt x="229" y="120"/>
                </a:lnTo>
                <a:lnTo>
                  <a:pt x="229" y="120"/>
                </a:lnTo>
                <a:lnTo>
                  <a:pt x="230" y="118"/>
                </a:lnTo>
                <a:lnTo>
                  <a:pt x="230" y="118"/>
                </a:lnTo>
                <a:lnTo>
                  <a:pt x="233" y="118"/>
                </a:lnTo>
                <a:lnTo>
                  <a:pt x="234" y="121"/>
                </a:lnTo>
                <a:lnTo>
                  <a:pt x="234" y="121"/>
                </a:lnTo>
                <a:lnTo>
                  <a:pt x="233" y="124"/>
                </a:lnTo>
                <a:lnTo>
                  <a:pt x="233" y="124"/>
                </a:lnTo>
                <a:lnTo>
                  <a:pt x="230" y="132"/>
                </a:lnTo>
                <a:lnTo>
                  <a:pt x="230" y="132"/>
                </a:lnTo>
                <a:lnTo>
                  <a:pt x="230" y="134"/>
                </a:lnTo>
                <a:lnTo>
                  <a:pt x="230" y="134"/>
                </a:lnTo>
                <a:lnTo>
                  <a:pt x="234" y="131"/>
                </a:lnTo>
                <a:lnTo>
                  <a:pt x="234" y="131"/>
                </a:lnTo>
                <a:lnTo>
                  <a:pt x="243" y="124"/>
                </a:lnTo>
                <a:lnTo>
                  <a:pt x="243" y="124"/>
                </a:lnTo>
                <a:lnTo>
                  <a:pt x="246" y="121"/>
                </a:lnTo>
                <a:lnTo>
                  <a:pt x="246" y="121"/>
                </a:lnTo>
                <a:lnTo>
                  <a:pt x="249" y="121"/>
                </a:lnTo>
                <a:lnTo>
                  <a:pt x="251" y="122"/>
                </a:lnTo>
                <a:lnTo>
                  <a:pt x="251" y="122"/>
                </a:lnTo>
                <a:lnTo>
                  <a:pt x="251" y="124"/>
                </a:lnTo>
                <a:lnTo>
                  <a:pt x="251" y="124"/>
                </a:lnTo>
                <a:lnTo>
                  <a:pt x="253" y="124"/>
                </a:lnTo>
                <a:lnTo>
                  <a:pt x="253" y="124"/>
                </a:lnTo>
                <a:lnTo>
                  <a:pt x="264" y="121"/>
                </a:lnTo>
                <a:lnTo>
                  <a:pt x="264" y="121"/>
                </a:lnTo>
                <a:lnTo>
                  <a:pt x="267" y="121"/>
                </a:lnTo>
                <a:lnTo>
                  <a:pt x="268" y="124"/>
                </a:lnTo>
                <a:lnTo>
                  <a:pt x="268" y="124"/>
                </a:lnTo>
                <a:lnTo>
                  <a:pt x="268" y="127"/>
                </a:lnTo>
                <a:lnTo>
                  <a:pt x="266" y="128"/>
                </a:lnTo>
                <a:lnTo>
                  <a:pt x="266" y="128"/>
                </a:lnTo>
                <a:lnTo>
                  <a:pt x="263" y="128"/>
                </a:lnTo>
                <a:lnTo>
                  <a:pt x="263" y="128"/>
                </a:lnTo>
                <a:lnTo>
                  <a:pt x="251" y="127"/>
                </a:lnTo>
                <a:lnTo>
                  <a:pt x="251" y="127"/>
                </a:lnTo>
                <a:lnTo>
                  <a:pt x="249" y="125"/>
                </a:lnTo>
                <a:lnTo>
                  <a:pt x="249" y="125"/>
                </a:lnTo>
                <a:lnTo>
                  <a:pt x="247" y="124"/>
                </a:lnTo>
                <a:lnTo>
                  <a:pt x="247" y="124"/>
                </a:lnTo>
                <a:lnTo>
                  <a:pt x="246" y="125"/>
                </a:lnTo>
                <a:lnTo>
                  <a:pt x="246" y="125"/>
                </a:lnTo>
                <a:lnTo>
                  <a:pt x="237" y="134"/>
                </a:lnTo>
                <a:lnTo>
                  <a:pt x="237" y="134"/>
                </a:lnTo>
                <a:lnTo>
                  <a:pt x="234" y="135"/>
                </a:lnTo>
                <a:lnTo>
                  <a:pt x="234" y="135"/>
                </a:lnTo>
                <a:lnTo>
                  <a:pt x="230" y="138"/>
                </a:lnTo>
                <a:lnTo>
                  <a:pt x="230" y="138"/>
                </a:lnTo>
                <a:lnTo>
                  <a:pt x="229" y="138"/>
                </a:lnTo>
                <a:lnTo>
                  <a:pt x="226" y="138"/>
                </a:lnTo>
                <a:lnTo>
                  <a:pt x="226" y="138"/>
                </a:lnTo>
                <a:lnTo>
                  <a:pt x="226" y="137"/>
                </a:lnTo>
                <a:lnTo>
                  <a:pt x="226" y="134"/>
                </a:lnTo>
                <a:lnTo>
                  <a:pt x="226" y="134"/>
                </a:lnTo>
                <a:lnTo>
                  <a:pt x="227" y="132"/>
                </a:lnTo>
                <a:lnTo>
                  <a:pt x="227" y="132"/>
                </a:lnTo>
                <a:lnTo>
                  <a:pt x="229" y="125"/>
                </a:lnTo>
                <a:lnTo>
                  <a:pt x="229" y="125"/>
                </a:lnTo>
                <a:lnTo>
                  <a:pt x="230" y="124"/>
                </a:lnTo>
                <a:lnTo>
                  <a:pt x="230" y="124"/>
                </a:lnTo>
                <a:lnTo>
                  <a:pt x="223" y="128"/>
                </a:lnTo>
                <a:lnTo>
                  <a:pt x="223" y="128"/>
                </a:lnTo>
                <a:lnTo>
                  <a:pt x="214" y="137"/>
                </a:lnTo>
                <a:lnTo>
                  <a:pt x="214" y="137"/>
                </a:lnTo>
                <a:lnTo>
                  <a:pt x="210" y="138"/>
                </a:lnTo>
                <a:lnTo>
                  <a:pt x="210" y="138"/>
                </a:lnTo>
                <a:lnTo>
                  <a:pt x="207" y="139"/>
                </a:lnTo>
                <a:lnTo>
                  <a:pt x="206" y="138"/>
                </a:lnTo>
                <a:lnTo>
                  <a:pt x="206" y="137"/>
                </a:lnTo>
                <a:lnTo>
                  <a:pt x="206" y="135"/>
                </a:lnTo>
                <a:lnTo>
                  <a:pt x="206" y="135"/>
                </a:lnTo>
                <a:lnTo>
                  <a:pt x="207" y="131"/>
                </a:lnTo>
                <a:lnTo>
                  <a:pt x="207" y="131"/>
                </a:lnTo>
                <a:lnTo>
                  <a:pt x="212" y="124"/>
                </a:lnTo>
                <a:lnTo>
                  <a:pt x="212" y="124"/>
                </a:lnTo>
                <a:lnTo>
                  <a:pt x="213" y="122"/>
                </a:lnTo>
                <a:lnTo>
                  <a:pt x="213" y="122"/>
                </a:lnTo>
                <a:lnTo>
                  <a:pt x="212" y="122"/>
                </a:lnTo>
                <a:lnTo>
                  <a:pt x="212" y="122"/>
                </a:lnTo>
                <a:lnTo>
                  <a:pt x="200" y="132"/>
                </a:lnTo>
                <a:lnTo>
                  <a:pt x="200" y="132"/>
                </a:lnTo>
                <a:lnTo>
                  <a:pt x="193" y="139"/>
                </a:lnTo>
                <a:lnTo>
                  <a:pt x="193" y="139"/>
                </a:lnTo>
                <a:lnTo>
                  <a:pt x="189" y="141"/>
                </a:lnTo>
                <a:lnTo>
                  <a:pt x="189" y="141"/>
                </a:lnTo>
                <a:lnTo>
                  <a:pt x="186" y="141"/>
                </a:lnTo>
                <a:lnTo>
                  <a:pt x="186" y="138"/>
                </a:lnTo>
                <a:lnTo>
                  <a:pt x="186" y="138"/>
                </a:lnTo>
                <a:lnTo>
                  <a:pt x="187" y="135"/>
                </a:lnTo>
                <a:lnTo>
                  <a:pt x="187" y="135"/>
                </a:lnTo>
                <a:lnTo>
                  <a:pt x="196" y="125"/>
                </a:lnTo>
                <a:lnTo>
                  <a:pt x="196" y="125"/>
                </a:lnTo>
                <a:lnTo>
                  <a:pt x="197" y="124"/>
                </a:lnTo>
                <a:lnTo>
                  <a:pt x="197" y="124"/>
                </a:lnTo>
                <a:lnTo>
                  <a:pt x="195" y="124"/>
                </a:lnTo>
                <a:lnTo>
                  <a:pt x="195" y="124"/>
                </a:lnTo>
                <a:lnTo>
                  <a:pt x="179" y="137"/>
                </a:lnTo>
                <a:lnTo>
                  <a:pt x="179" y="137"/>
                </a:lnTo>
                <a:lnTo>
                  <a:pt x="175" y="139"/>
                </a:lnTo>
                <a:lnTo>
                  <a:pt x="175" y="139"/>
                </a:lnTo>
                <a:lnTo>
                  <a:pt x="173" y="139"/>
                </a:lnTo>
                <a:lnTo>
                  <a:pt x="172" y="138"/>
                </a:lnTo>
                <a:lnTo>
                  <a:pt x="172" y="138"/>
                </a:lnTo>
                <a:lnTo>
                  <a:pt x="172" y="137"/>
                </a:lnTo>
                <a:lnTo>
                  <a:pt x="172" y="135"/>
                </a:lnTo>
                <a:lnTo>
                  <a:pt x="172" y="135"/>
                </a:lnTo>
                <a:lnTo>
                  <a:pt x="175" y="134"/>
                </a:lnTo>
                <a:lnTo>
                  <a:pt x="175" y="134"/>
                </a:lnTo>
                <a:lnTo>
                  <a:pt x="197" y="108"/>
                </a:lnTo>
                <a:lnTo>
                  <a:pt x="197" y="108"/>
                </a:lnTo>
                <a:lnTo>
                  <a:pt x="199" y="107"/>
                </a:lnTo>
                <a:lnTo>
                  <a:pt x="199" y="107"/>
                </a:lnTo>
                <a:lnTo>
                  <a:pt x="192" y="107"/>
                </a:lnTo>
                <a:lnTo>
                  <a:pt x="192" y="107"/>
                </a:lnTo>
                <a:lnTo>
                  <a:pt x="162" y="107"/>
                </a:lnTo>
                <a:lnTo>
                  <a:pt x="131" y="105"/>
                </a:lnTo>
                <a:lnTo>
                  <a:pt x="131" y="105"/>
                </a:lnTo>
                <a:lnTo>
                  <a:pt x="94" y="104"/>
                </a:lnTo>
                <a:lnTo>
                  <a:pt x="94" y="104"/>
                </a:lnTo>
                <a:lnTo>
                  <a:pt x="82" y="102"/>
                </a:lnTo>
                <a:lnTo>
                  <a:pt x="82" y="102"/>
                </a:lnTo>
                <a:lnTo>
                  <a:pt x="58" y="101"/>
                </a:lnTo>
                <a:lnTo>
                  <a:pt x="58" y="101"/>
                </a:lnTo>
                <a:lnTo>
                  <a:pt x="47" y="98"/>
                </a:lnTo>
                <a:lnTo>
                  <a:pt x="37" y="97"/>
                </a:lnTo>
                <a:lnTo>
                  <a:pt x="37" y="97"/>
                </a:lnTo>
                <a:lnTo>
                  <a:pt x="30" y="94"/>
                </a:lnTo>
                <a:lnTo>
                  <a:pt x="23" y="91"/>
                </a:lnTo>
                <a:lnTo>
                  <a:pt x="23" y="91"/>
                </a:lnTo>
                <a:lnTo>
                  <a:pt x="21" y="108"/>
                </a:lnTo>
                <a:lnTo>
                  <a:pt x="23" y="117"/>
                </a:lnTo>
                <a:lnTo>
                  <a:pt x="24" y="125"/>
                </a:lnTo>
                <a:lnTo>
                  <a:pt x="24" y="125"/>
                </a:lnTo>
                <a:lnTo>
                  <a:pt x="27" y="125"/>
                </a:lnTo>
                <a:lnTo>
                  <a:pt x="27" y="125"/>
                </a:lnTo>
                <a:lnTo>
                  <a:pt x="27" y="124"/>
                </a:lnTo>
                <a:lnTo>
                  <a:pt x="27" y="124"/>
                </a:lnTo>
                <a:lnTo>
                  <a:pt x="28" y="108"/>
                </a:lnTo>
                <a:lnTo>
                  <a:pt x="28" y="108"/>
                </a:lnTo>
                <a:lnTo>
                  <a:pt x="28" y="104"/>
                </a:lnTo>
                <a:lnTo>
                  <a:pt x="28" y="104"/>
                </a:lnTo>
                <a:lnTo>
                  <a:pt x="28" y="102"/>
                </a:lnTo>
                <a:lnTo>
                  <a:pt x="30" y="101"/>
                </a:lnTo>
                <a:lnTo>
                  <a:pt x="30" y="101"/>
                </a:lnTo>
                <a:lnTo>
                  <a:pt x="31" y="102"/>
                </a:lnTo>
                <a:lnTo>
                  <a:pt x="33" y="104"/>
                </a:lnTo>
                <a:lnTo>
                  <a:pt x="33" y="104"/>
                </a:lnTo>
                <a:lnTo>
                  <a:pt x="33" y="104"/>
                </a:lnTo>
                <a:lnTo>
                  <a:pt x="33" y="104"/>
                </a:lnTo>
                <a:lnTo>
                  <a:pt x="37" y="129"/>
                </a:lnTo>
                <a:lnTo>
                  <a:pt x="37" y="129"/>
                </a:lnTo>
                <a:lnTo>
                  <a:pt x="37" y="131"/>
                </a:lnTo>
                <a:lnTo>
                  <a:pt x="37" y="131"/>
                </a:lnTo>
                <a:lnTo>
                  <a:pt x="38" y="128"/>
                </a:lnTo>
                <a:lnTo>
                  <a:pt x="38" y="128"/>
                </a:lnTo>
                <a:lnTo>
                  <a:pt x="41" y="114"/>
                </a:lnTo>
                <a:lnTo>
                  <a:pt x="41" y="114"/>
                </a:lnTo>
                <a:lnTo>
                  <a:pt x="42" y="111"/>
                </a:lnTo>
                <a:lnTo>
                  <a:pt x="42" y="111"/>
                </a:lnTo>
                <a:lnTo>
                  <a:pt x="44" y="110"/>
                </a:lnTo>
                <a:lnTo>
                  <a:pt x="47" y="111"/>
                </a:lnTo>
                <a:lnTo>
                  <a:pt x="47" y="111"/>
                </a:lnTo>
                <a:lnTo>
                  <a:pt x="47" y="114"/>
                </a:lnTo>
                <a:lnTo>
                  <a:pt x="47" y="114"/>
                </a:lnTo>
                <a:lnTo>
                  <a:pt x="48" y="120"/>
                </a:lnTo>
                <a:lnTo>
                  <a:pt x="48" y="120"/>
                </a:lnTo>
                <a:lnTo>
                  <a:pt x="50" y="127"/>
                </a:lnTo>
                <a:lnTo>
                  <a:pt x="52" y="134"/>
                </a:lnTo>
                <a:lnTo>
                  <a:pt x="52" y="134"/>
                </a:lnTo>
                <a:lnTo>
                  <a:pt x="52" y="135"/>
                </a:lnTo>
                <a:lnTo>
                  <a:pt x="54" y="137"/>
                </a:lnTo>
                <a:lnTo>
                  <a:pt x="54" y="137"/>
                </a:lnTo>
                <a:lnTo>
                  <a:pt x="54" y="134"/>
                </a:lnTo>
                <a:lnTo>
                  <a:pt x="54" y="134"/>
                </a:lnTo>
                <a:lnTo>
                  <a:pt x="60" y="121"/>
                </a:lnTo>
                <a:lnTo>
                  <a:pt x="60" y="121"/>
                </a:lnTo>
                <a:lnTo>
                  <a:pt x="61" y="118"/>
                </a:lnTo>
                <a:lnTo>
                  <a:pt x="61" y="118"/>
                </a:lnTo>
                <a:lnTo>
                  <a:pt x="61" y="117"/>
                </a:lnTo>
                <a:lnTo>
                  <a:pt x="62" y="117"/>
                </a:lnTo>
                <a:lnTo>
                  <a:pt x="62" y="117"/>
                </a:lnTo>
                <a:lnTo>
                  <a:pt x="64" y="117"/>
                </a:lnTo>
                <a:lnTo>
                  <a:pt x="65" y="118"/>
                </a:lnTo>
                <a:lnTo>
                  <a:pt x="65" y="118"/>
                </a:lnTo>
                <a:lnTo>
                  <a:pt x="65" y="122"/>
                </a:lnTo>
                <a:lnTo>
                  <a:pt x="65" y="122"/>
                </a:lnTo>
                <a:lnTo>
                  <a:pt x="67" y="131"/>
                </a:lnTo>
                <a:lnTo>
                  <a:pt x="67" y="131"/>
                </a:lnTo>
                <a:lnTo>
                  <a:pt x="67" y="132"/>
                </a:lnTo>
                <a:lnTo>
                  <a:pt x="68" y="135"/>
                </a:lnTo>
                <a:lnTo>
                  <a:pt x="68" y="135"/>
                </a:lnTo>
                <a:lnTo>
                  <a:pt x="71" y="132"/>
                </a:lnTo>
                <a:lnTo>
                  <a:pt x="71" y="132"/>
                </a:lnTo>
                <a:lnTo>
                  <a:pt x="72" y="127"/>
                </a:lnTo>
                <a:lnTo>
                  <a:pt x="72" y="127"/>
                </a:lnTo>
                <a:lnTo>
                  <a:pt x="74" y="124"/>
                </a:lnTo>
                <a:lnTo>
                  <a:pt x="77" y="124"/>
                </a:lnTo>
                <a:lnTo>
                  <a:pt x="78" y="124"/>
                </a:lnTo>
                <a:lnTo>
                  <a:pt x="79" y="125"/>
                </a:lnTo>
                <a:lnTo>
                  <a:pt x="79" y="125"/>
                </a:lnTo>
                <a:lnTo>
                  <a:pt x="82" y="128"/>
                </a:lnTo>
                <a:lnTo>
                  <a:pt x="82" y="128"/>
                </a:lnTo>
                <a:lnTo>
                  <a:pt x="82" y="131"/>
                </a:lnTo>
                <a:lnTo>
                  <a:pt x="81" y="134"/>
                </a:lnTo>
                <a:lnTo>
                  <a:pt x="81" y="134"/>
                </a:lnTo>
                <a:lnTo>
                  <a:pt x="79" y="134"/>
                </a:lnTo>
                <a:lnTo>
                  <a:pt x="77" y="134"/>
                </a:lnTo>
                <a:lnTo>
                  <a:pt x="77" y="134"/>
                </a:lnTo>
                <a:lnTo>
                  <a:pt x="75" y="132"/>
                </a:lnTo>
                <a:lnTo>
                  <a:pt x="75" y="132"/>
                </a:lnTo>
                <a:lnTo>
                  <a:pt x="72" y="137"/>
                </a:lnTo>
                <a:lnTo>
                  <a:pt x="69" y="139"/>
                </a:lnTo>
                <a:lnTo>
                  <a:pt x="69" y="139"/>
                </a:lnTo>
                <a:lnTo>
                  <a:pt x="71" y="139"/>
                </a:lnTo>
                <a:lnTo>
                  <a:pt x="71" y="139"/>
                </a:lnTo>
                <a:lnTo>
                  <a:pt x="84" y="141"/>
                </a:lnTo>
                <a:lnTo>
                  <a:pt x="84" y="141"/>
                </a:lnTo>
                <a:lnTo>
                  <a:pt x="98" y="142"/>
                </a:lnTo>
                <a:lnTo>
                  <a:pt x="112" y="142"/>
                </a:lnTo>
                <a:lnTo>
                  <a:pt x="112" y="142"/>
                </a:lnTo>
                <a:lnTo>
                  <a:pt x="196" y="142"/>
                </a:lnTo>
                <a:lnTo>
                  <a:pt x="196" y="142"/>
                </a:lnTo>
                <a:lnTo>
                  <a:pt x="217" y="141"/>
                </a:lnTo>
                <a:lnTo>
                  <a:pt x="239" y="138"/>
                </a:lnTo>
                <a:lnTo>
                  <a:pt x="239" y="138"/>
                </a:lnTo>
                <a:lnTo>
                  <a:pt x="253" y="135"/>
                </a:lnTo>
                <a:lnTo>
                  <a:pt x="266" y="129"/>
                </a:lnTo>
                <a:lnTo>
                  <a:pt x="266" y="129"/>
                </a:lnTo>
                <a:lnTo>
                  <a:pt x="271" y="127"/>
                </a:lnTo>
                <a:lnTo>
                  <a:pt x="271" y="127"/>
                </a:lnTo>
                <a:lnTo>
                  <a:pt x="278" y="121"/>
                </a:lnTo>
                <a:lnTo>
                  <a:pt x="284" y="114"/>
                </a:lnTo>
                <a:lnTo>
                  <a:pt x="284" y="114"/>
                </a:lnTo>
                <a:lnTo>
                  <a:pt x="285" y="111"/>
                </a:lnTo>
                <a:lnTo>
                  <a:pt x="285" y="111"/>
                </a:lnTo>
                <a:lnTo>
                  <a:pt x="291" y="90"/>
                </a:lnTo>
                <a:lnTo>
                  <a:pt x="291" y="90"/>
                </a:lnTo>
                <a:lnTo>
                  <a:pt x="294" y="78"/>
                </a:lnTo>
                <a:lnTo>
                  <a:pt x="294" y="78"/>
                </a:lnTo>
                <a:lnTo>
                  <a:pt x="288" y="83"/>
                </a:lnTo>
                <a:lnTo>
                  <a:pt x="288" y="83"/>
                </a:lnTo>
                <a:lnTo>
                  <a:pt x="281" y="88"/>
                </a:lnTo>
                <a:lnTo>
                  <a:pt x="273" y="93"/>
                </a:lnTo>
                <a:lnTo>
                  <a:pt x="263" y="95"/>
                </a:lnTo>
                <a:lnTo>
                  <a:pt x="254" y="98"/>
                </a:lnTo>
                <a:lnTo>
                  <a:pt x="254" y="98"/>
                </a:lnTo>
                <a:lnTo>
                  <a:pt x="230" y="101"/>
                </a:lnTo>
                <a:lnTo>
                  <a:pt x="230" y="101"/>
                </a:lnTo>
                <a:lnTo>
                  <a:pt x="212" y="104"/>
                </a:lnTo>
                <a:lnTo>
                  <a:pt x="212" y="104"/>
                </a:lnTo>
                <a:lnTo>
                  <a:pt x="206" y="105"/>
                </a:lnTo>
                <a:lnTo>
                  <a:pt x="206" y="105"/>
                </a:lnTo>
                <a:close/>
                <a:moveTo>
                  <a:pt x="159" y="100"/>
                </a:moveTo>
                <a:lnTo>
                  <a:pt x="159" y="100"/>
                </a:lnTo>
                <a:lnTo>
                  <a:pt x="159" y="100"/>
                </a:lnTo>
                <a:lnTo>
                  <a:pt x="159" y="100"/>
                </a:lnTo>
                <a:lnTo>
                  <a:pt x="163" y="100"/>
                </a:lnTo>
                <a:lnTo>
                  <a:pt x="163" y="100"/>
                </a:lnTo>
                <a:lnTo>
                  <a:pt x="199" y="100"/>
                </a:lnTo>
                <a:lnTo>
                  <a:pt x="199" y="100"/>
                </a:lnTo>
                <a:lnTo>
                  <a:pt x="214" y="98"/>
                </a:lnTo>
                <a:lnTo>
                  <a:pt x="214" y="98"/>
                </a:lnTo>
                <a:lnTo>
                  <a:pt x="230" y="97"/>
                </a:lnTo>
                <a:lnTo>
                  <a:pt x="230" y="97"/>
                </a:lnTo>
                <a:lnTo>
                  <a:pt x="241" y="94"/>
                </a:lnTo>
                <a:lnTo>
                  <a:pt x="251" y="91"/>
                </a:lnTo>
                <a:lnTo>
                  <a:pt x="263" y="87"/>
                </a:lnTo>
                <a:lnTo>
                  <a:pt x="273" y="83"/>
                </a:lnTo>
                <a:lnTo>
                  <a:pt x="273" y="83"/>
                </a:lnTo>
                <a:lnTo>
                  <a:pt x="274" y="81"/>
                </a:lnTo>
                <a:lnTo>
                  <a:pt x="274" y="81"/>
                </a:lnTo>
                <a:lnTo>
                  <a:pt x="281" y="75"/>
                </a:lnTo>
                <a:lnTo>
                  <a:pt x="288" y="68"/>
                </a:lnTo>
                <a:lnTo>
                  <a:pt x="288" y="68"/>
                </a:lnTo>
                <a:lnTo>
                  <a:pt x="293" y="63"/>
                </a:lnTo>
                <a:lnTo>
                  <a:pt x="295" y="56"/>
                </a:lnTo>
                <a:lnTo>
                  <a:pt x="295" y="56"/>
                </a:lnTo>
                <a:lnTo>
                  <a:pt x="295" y="51"/>
                </a:lnTo>
                <a:lnTo>
                  <a:pt x="295" y="48"/>
                </a:lnTo>
                <a:lnTo>
                  <a:pt x="295" y="48"/>
                </a:lnTo>
                <a:lnTo>
                  <a:pt x="291" y="41"/>
                </a:lnTo>
                <a:lnTo>
                  <a:pt x="285" y="36"/>
                </a:lnTo>
                <a:lnTo>
                  <a:pt x="285" y="36"/>
                </a:lnTo>
                <a:lnTo>
                  <a:pt x="278" y="30"/>
                </a:lnTo>
                <a:lnTo>
                  <a:pt x="271" y="26"/>
                </a:lnTo>
                <a:lnTo>
                  <a:pt x="271" y="26"/>
                </a:lnTo>
                <a:lnTo>
                  <a:pt x="257" y="20"/>
                </a:lnTo>
                <a:lnTo>
                  <a:pt x="241" y="17"/>
                </a:lnTo>
                <a:lnTo>
                  <a:pt x="241" y="17"/>
                </a:lnTo>
                <a:lnTo>
                  <a:pt x="217" y="13"/>
                </a:lnTo>
                <a:lnTo>
                  <a:pt x="193" y="12"/>
                </a:lnTo>
                <a:lnTo>
                  <a:pt x="193" y="12"/>
                </a:lnTo>
                <a:lnTo>
                  <a:pt x="168" y="10"/>
                </a:lnTo>
                <a:lnTo>
                  <a:pt x="168" y="10"/>
                </a:lnTo>
                <a:lnTo>
                  <a:pt x="123" y="9"/>
                </a:lnTo>
                <a:lnTo>
                  <a:pt x="123" y="9"/>
                </a:lnTo>
                <a:lnTo>
                  <a:pt x="108" y="10"/>
                </a:lnTo>
                <a:lnTo>
                  <a:pt x="91" y="12"/>
                </a:lnTo>
                <a:lnTo>
                  <a:pt x="91" y="12"/>
                </a:lnTo>
                <a:lnTo>
                  <a:pt x="77" y="16"/>
                </a:lnTo>
                <a:lnTo>
                  <a:pt x="61" y="20"/>
                </a:lnTo>
                <a:lnTo>
                  <a:pt x="61" y="20"/>
                </a:lnTo>
                <a:lnTo>
                  <a:pt x="48" y="24"/>
                </a:lnTo>
                <a:lnTo>
                  <a:pt x="35" y="31"/>
                </a:lnTo>
                <a:lnTo>
                  <a:pt x="35" y="31"/>
                </a:lnTo>
                <a:lnTo>
                  <a:pt x="25" y="40"/>
                </a:lnTo>
                <a:lnTo>
                  <a:pt x="17" y="50"/>
                </a:lnTo>
                <a:lnTo>
                  <a:pt x="17" y="50"/>
                </a:lnTo>
                <a:lnTo>
                  <a:pt x="14" y="54"/>
                </a:lnTo>
                <a:lnTo>
                  <a:pt x="14" y="54"/>
                </a:lnTo>
                <a:lnTo>
                  <a:pt x="13" y="61"/>
                </a:lnTo>
                <a:lnTo>
                  <a:pt x="13" y="67"/>
                </a:lnTo>
                <a:lnTo>
                  <a:pt x="13" y="67"/>
                </a:lnTo>
                <a:lnTo>
                  <a:pt x="14" y="70"/>
                </a:lnTo>
                <a:lnTo>
                  <a:pt x="15" y="73"/>
                </a:lnTo>
                <a:lnTo>
                  <a:pt x="15" y="73"/>
                </a:lnTo>
                <a:lnTo>
                  <a:pt x="21" y="78"/>
                </a:lnTo>
                <a:lnTo>
                  <a:pt x="21" y="78"/>
                </a:lnTo>
                <a:lnTo>
                  <a:pt x="30" y="81"/>
                </a:lnTo>
                <a:lnTo>
                  <a:pt x="37" y="85"/>
                </a:lnTo>
                <a:lnTo>
                  <a:pt x="37" y="85"/>
                </a:lnTo>
                <a:lnTo>
                  <a:pt x="50" y="88"/>
                </a:lnTo>
                <a:lnTo>
                  <a:pt x="61" y="91"/>
                </a:lnTo>
                <a:lnTo>
                  <a:pt x="85" y="95"/>
                </a:lnTo>
                <a:lnTo>
                  <a:pt x="85" y="95"/>
                </a:lnTo>
                <a:lnTo>
                  <a:pt x="105" y="98"/>
                </a:lnTo>
                <a:lnTo>
                  <a:pt x="105" y="98"/>
                </a:lnTo>
                <a:lnTo>
                  <a:pt x="115" y="100"/>
                </a:lnTo>
                <a:lnTo>
                  <a:pt x="126" y="100"/>
                </a:lnTo>
                <a:lnTo>
                  <a:pt x="126" y="100"/>
                </a:lnTo>
                <a:lnTo>
                  <a:pt x="159" y="100"/>
                </a:lnTo>
                <a:lnTo>
                  <a:pt x="159" y="100"/>
                </a:lnTo>
                <a:close/>
                <a:moveTo>
                  <a:pt x="210" y="360"/>
                </a:moveTo>
                <a:lnTo>
                  <a:pt x="210" y="360"/>
                </a:lnTo>
                <a:lnTo>
                  <a:pt x="207" y="360"/>
                </a:lnTo>
                <a:lnTo>
                  <a:pt x="207" y="360"/>
                </a:lnTo>
                <a:lnTo>
                  <a:pt x="192" y="361"/>
                </a:lnTo>
                <a:lnTo>
                  <a:pt x="192" y="361"/>
                </a:lnTo>
                <a:lnTo>
                  <a:pt x="183" y="363"/>
                </a:lnTo>
                <a:lnTo>
                  <a:pt x="176" y="364"/>
                </a:lnTo>
                <a:lnTo>
                  <a:pt x="176" y="364"/>
                </a:lnTo>
                <a:lnTo>
                  <a:pt x="173" y="365"/>
                </a:lnTo>
                <a:lnTo>
                  <a:pt x="173" y="365"/>
                </a:lnTo>
                <a:lnTo>
                  <a:pt x="172" y="367"/>
                </a:lnTo>
                <a:lnTo>
                  <a:pt x="169" y="367"/>
                </a:lnTo>
                <a:lnTo>
                  <a:pt x="169" y="367"/>
                </a:lnTo>
                <a:lnTo>
                  <a:pt x="166" y="367"/>
                </a:lnTo>
                <a:lnTo>
                  <a:pt x="166" y="367"/>
                </a:lnTo>
                <a:lnTo>
                  <a:pt x="150" y="368"/>
                </a:lnTo>
                <a:lnTo>
                  <a:pt x="136" y="370"/>
                </a:lnTo>
                <a:lnTo>
                  <a:pt x="136" y="370"/>
                </a:lnTo>
                <a:lnTo>
                  <a:pt x="109" y="370"/>
                </a:lnTo>
                <a:lnTo>
                  <a:pt x="109" y="370"/>
                </a:lnTo>
                <a:lnTo>
                  <a:pt x="106" y="370"/>
                </a:lnTo>
                <a:lnTo>
                  <a:pt x="106" y="370"/>
                </a:lnTo>
                <a:lnTo>
                  <a:pt x="102" y="370"/>
                </a:lnTo>
                <a:lnTo>
                  <a:pt x="102" y="370"/>
                </a:lnTo>
                <a:lnTo>
                  <a:pt x="101" y="368"/>
                </a:lnTo>
                <a:lnTo>
                  <a:pt x="101" y="368"/>
                </a:lnTo>
                <a:lnTo>
                  <a:pt x="91" y="368"/>
                </a:lnTo>
                <a:lnTo>
                  <a:pt x="91" y="368"/>
                </a:lnTo>
                <a:lnTo>
                  <a:pt x="79" y="367"/>
                </a:lnTo>
                <a:lnTo>
                  <a:pt x="67" y="365"/>
                </a:lnTo>
                <a:lnTo>
                  <a:pt x="67" y="365"/>
                </a:lnTo>
                <a:lnTo>
                  <a:pt x="65" y="365"/>
                </a:lnTo>
                <a:lnTo>
                  <a:pt x="65" y="365"/>
                </a:lnTo>
                <a:lnTo>
                  <a:pt x="68" y="367"/>
                </a:lnTo>
                <a:lnTo>
                  <a:pt x="68" y="367"/>
                </a:lnTo>
                <a:lnTo>
                  <a:pt x="72" y="370"/>
                </a:lnTo>
                <a:lnTo>
                  <a:pt x="77" y="371"/>
                </a:lnTo>
                <a:lnTo>
                  <a:pt x="77" y="371"/>
                </a:lnTo>
                <a:lnTo>
                  <a:pt x="85" y="372"/>
                </a:lnTo>
                <a:lnTo>
                  <a:pt x="92" y="372"/>
                </a:lnTo>
                <a:lnTo>
                  <a:pt x="92" y="372"/>
                </a:lnTo>
                <a:lnTo>
                  <a:pt x="133" y="374"/>
                </a:lnTo>
                <a:lnTo>
                  <a:pt x="133" y="374"/>
                </a:lnTo>
                <a:lnTo>
                  <a:pt x="165" y="374"/>
                </a:lnTo>
                <a:lnTo>
                  <a:pt x="196" y="372"/>
                </a:lnTo>
                <a:lnTo>
                  <a:pt x="196" y="372"/>
                </a:lnTo>
                <a:lnTo>
                  <a:pt x="206" y="372"/>
                </a:lnTo>
                <a:lnTo>
                  <a:pt x="216" y="370"/>
                </a:lnTo>
                <a:lnTo>
                  <a:pt x="216" y="370"/>
                </a:lnTo>
                <a:lnTo>
                  <a:pt x="224" y="367"/>
                </a:lnTo>
                <a:lnTo>
                  <a:pt x="233" y="364"/>
                </a:lnTo>
                <a:lnTo>
                  <a:pt x="233" y="364"/>
                </a:lnTo>
                <a:lnTo>
                  <a:pt x="239" y="361"/>
                </a:lnTo>
                <a:lnTo>
                  <a:pt x="241" y="357"/>
                </a:lnTo>
                <a:lnTo>
                  <a:pt x="246" y="353"/>
                </a:lnTo>
                <a:lnTo>
                  <a:pt x="247" y="347"/>
                </a:lnTo>
                <a:lnTo>
                  <a:pt x="247" y="347"/>
                </a:lnTo>
                <a:lnTo>
                  <a:pt x="249" y="343"/>
                </a:lnTo>
                <a:lnTo>
                  <a:pt x="249" y="343"/>
                </a:lnTo>
                <a:lnTo>
                  <a:pt x="251" y="327"/>
                </a:lnTo>
                <a:lnTo>
                  <a:pt x="253" y="311"/>
                </a:lnTo>
                <a:lnTo>
                  <a:pt x="253" y="311"/>
                </a:lnTo>
                <a:lnTo>
                  <a:pt x="253" y="310"/>
                </a:lnTo>
                <a:lnTo>
                  <a:pt x="253" y="310"/>
                </a:lnTo>
                <a:lnTo>
                  <a:pt x="253" y="311"/>
                </a:lnTo>
                <a:lnTo>
                  <a:pt x="253" y="311"/>
                </a:lnTo>
                <a:lnTo>
                  <a:pt x="251" y="323"/>
                </a:lnTo>
                <a:lnTo>
                  <a:pt x="251" y="323"/>
                </a:lnTo>
                <a:lnTo>
                  <a:pt x="249" y="331"/>
                </a:lnTo>
                <a:lnTo>
                  <a:pt x="246" y="338"/>
                </a:lnTo>
                <a:lnTo>
                  <a:pt x="246" y="338"/>
                </a:lnTo>
                <a:lnTo>
                  <a:pt x="244" y="340"/>
                </a:lnTo>
                <a:lnTo>
                  <a:pt x="244" y="340"/>
                </a:lnTo>
                <a:lnTo>
                  <a:pt x="240" y="347"/>
                </a:lnTo>
                <a:lnTo>
                  <a:pt x="240" y="347"/>
                </a:lnTo>
                <a:lnTo>
                  <a:pt x="236" y="351"/>
                </a:lnTo>
                <a:lnTo>
                  <a:pt x="230" y="354"/>
                </a:lnTo>
                <a:lnTo>
                  <a:pt x="230" y="354"/>
                </a:lnTo>
                <a:lnTo>
                  <a:pt x="223" y="357"/>
                </a:lnTo>
                <a:lnTo>
                  <a:pt x="223" y="357"/>
                </a:lnTo>
                <a:lnTo>
                  <a:pt x="219" y="357"/>
                </a:lnTo>
                <a:lnTo>
                  <a:pt x="219" y="357"/>
                </a:lnTo>
                <a:lnTo>
                  <a:pt x="217" y="358"/>
                </a:lnTo>
                <a:lnTo>
                  <a:pt x="217" y="360"/>
                </a:lnTo>
                <a:lnTo>
                  <a:pt x="217" y="360"/>
                </a:lnTo>
                <a:lnTo>
                  <a:pt x="216" y="361"/>
                </a:lnTo>
                <a:lnTo>
                  <a:pt x="214" y="363"/>
                </a:lnTo>
                <a:lnTo>
                  <a:pt x="213" y="363"/>
                </a:lnTo>
                <a:lnTo>
                  <a:pt x="210" y="361"/>
                </a:lnTo>
                <a:lnTo>
                  <a:pt x="210" y="361"/>
                </a:lnTo>
                <a:lnTo>
                  <a:pt x="210" y="360"/>
                </a:lnTo>
                <a:lnTo>
                  <a:pt x="210" y="360"/>
                </a:lnTo>
                <a:close/>
                <a:moveTo>
                  <a:pt x="72" y="225"/>
                </a:moveTo>
                <a:lnTo>
                  <a:pt x="72" y="225"/>
                </a:lnTo>
                <a:lnTo>
                  <a:pt x="72" y="225"/>
                </a:lnTo>
                <a:lnTo>
                  <a:pt x="72" y="225"/>
                </a:lnTo>
                <a:lnTo>
                  <a:pt x="92" y="186"/>
                </a:lnTo>
                <a:lnTo>
                  <a:pt x="92" y="186"/>
                </a:lnTo>
                <a:lnTo>
                  <a:pt x="92" y="185"/>
                </a:lnTo>
                <a:lnTo>
                  <a:pt x="92" y="185"/>
                </a:lnTo>
                <a:lnTo>
                  <a:pt x="89" y="178"/>
                </a:lnTo>
                <a:lnTo>
                  <a:pt x="89" y="178"/>
                </a:lnTo>
                <a:lnTo>
                  <a:pt x="82" y="166"/>
                </a:lnTo>
                <a:lnTo>
                  <a:pt x="82" y="166"/>
                </a:lnTo>
                <a:lnTo>
                  <a:pt x="79" y="161"/>
                </a:lnTo>
                <a:lnTo>
                  <a:pt x="79" y="161"/>
                </a:lnTo>
                <a:lnTo>
                  <a:pt x="78" y="159"/>
                </a:lnTo>
                <a:lnTo>
                  <a:pt x="78" y="159"/>
                </a:lnTo>
                <a:lnTo>
                  <a:pt x="77" y="158"/>
                </a:lnTo>
                <a:lnTo>
                  <a:pt x="75" y="159"/>
                </a:lnTo>
                <a:lnTo>
                  <a:pt x="75" y="159"/>
                </a:lnTo>
                <a:lnTo>
                  <a:pt x="75" y="159"/>
                </a:lnTo>
                <a:lnTo>
                  <a:pt x="75" y="159"/>
                </a:lnTo>
                <a:lnTo>
                  <a:pt x="62" y="183"/>
                </a:lnTo>
                <a:lnTo>
                  <a:pt x="62" y="183"/>
                </a:lnTo>
                <a:lnTo>
                  <a:pt x="55" y="196"/>
                </a:lnTo>
                <a:lnTo>
                  <a:pt x="55" y="196"/>
                </a:lnTo>
                <a:lnTo>
                  <a:pt x="55" y="199"/>
                </a:lnTo>
                <a:lnTo>
                  <a:pt x="55" y="199"/>
                </a:lnTo>
                <a:lnTo>
                  <a:pt x="72" y="225"/>
                </a:lnTo>
                <a:lnTo>
                  <a:pt x="72" y="225"/>
                </a:lnTo>
                <a:close/>
                <a:moveTo>
                  <a:pt x="163" y="212"/>
                </a:moveTo>
                <a:lnTo>
                  <a:pt x="163" y="212"/>
                </a:lnTo>
                <a:lnTo>
                  <a:pt x="165" y="212"/>
                </a:lnTo>
                <a:lnTo>
                  <a:pt x="165" y="212"/>
                </a:lnTo>
                <a:lnTo>
                  <a:pt x="187" y="169"/>
                </a:lnTo>
                <a:lnTo>
                  <a:pt x="187" y="169"/>
                </a:lnTo>
                <a:lnTo>
                  <a:pt x="187" y="168"/>
                </a:lnTo>
                <a:lnTo>
                  <a:pt x="187" y="168"/>
                </a:lnTo>
                <a:lnTo>
                  <a:pt x="183" y="164"/>
                </a:lnTo>
                <a:lnTo>
                  <a:pt x="179" y="159"/>
                </a:lnTo>
                <a:lnTo>
                  <a:pt x="179" y="159"/>
                </a:lnTo>
                <a:lnTo>
                  <a:pt x="177" y="156"/>
                </a:lnTo>
                <a:lnTo>
                  <a:pt x="177" y="156"/>
                </a:lnTo>
                <a:lnTo>
                  <a:pt x="177" y="155"/>
                </a:lnTo>
                <a:lnTo>
                  <a:pt x="177" y="155"/>
                </a:lnTo>
                <a:lnTo>
                  <a:pt x="176" y="155"/>
                </a:lnTo>
                <a:lnTo>
                  <a:pt x="176" y="155"/>
                </a:lnTo>
                <a:lnTo>
                  <a:pt x="168" y="155"/>
                </a:lnTo>
                <a:lnTo>
                  <a:pt x="168" y="155"/>
                </a:lnTo>
                <a:lnTo>
                  <a:pt x="165" y="156"/>
                </a:lnTo>
                <a:lnTo>
                  <a:pt x="163" y="158"/>
                </a:lnTo>
                <a:lnTo>
                  <a:pt x="163" y="158"/>
                </a:lnTo>
                <a:lnTo>
                  <a:pt x="150" y="183"/>
                </a:lnTo>
                <a:lnTo>
                  <a:pt x="150" y="183"/>
                </a:lnTo>
                <a:lnTo>
                  <a:pt x="148" y="188"/>
                </a:lnTo>
                <a:lnTo>
                  <a:pt x="148" y="188"/>
                </a:lnTo>
                <a:lnTo>
                  <a:pt x="163" y="212"/>
                </a:lnTo>
                <a:lnTo>
                  <a:pt x="163" y="212"/>
                </a:lnTo>
                <a:close/>
                <a:moveTo>
                  <a:pt x="101" y="179"/>
                </a:moveTo>
                <a:lnTo>
                  <a:pt x="101" y="179"/>
                </a:lnTo>
                <a:lnTo>
                  <a:pt x="123" y="215"/>
                </a:lnTo>
                <a:lnTo>
                  <a:pt x="123" y="215"/>
                </a:lnTo>
                <a:lnTo>
                  <a:pt x="125" y="213"/>
                </a:lnTo>
                <a:lnTo>
                  <a:pt x="125" y="213"/>
                </a:lnTo>
                <a:lnTo>
                  <a:pt x="128" y="208"/>
                </a:lnTo>
                <a:lnTo>
                  <a:pt x="128" y="208"/>
                </a:lnTo>
                <a:lnTo>
                  <a:pt x="136" y="193"/>
                </a:lnTo>
                <a:lnTo>
                  <a:pt x="136" y="193"/>
                </a:lnTo>
                <a:lnTo>
                  <a:pt x="136" y="192"/>
                </a:lnTo>
                <a:lnTo>
                  <a:pt x="136" y="191"/>
                </a:lnTo>
                <a:lnTo>
                  <a:pt x="136" y="191"/>
                </a:lnTo>
                <a:lnTo>
                  <a:pt x="133" y="185"/>
                </a:lnTo>
                <a:lnTo>
                  <a:pt x="133" y="185"/>
                </a:lnTo>
                <a:lnTo>
                  <a:pt x="119" y="158"/>
                </a:lnTo>
                <a:lnTo>
                  <a:pt x="119" y="158"/>
                </a:lnTo>
                <a:lnTo>
                  <a:pt x="116" y="155"/>
                </a:lnTo>
                <a:lnTo>
                  <a:pt x="116" y="155"/>
                </a:lnTo>
                <a:lnTo>
                  <a:pt x="116" y="155"/>
                </a:lnTo>
                <a:lnTo>
                  <a:pt x="115" y="155"/>
                </a:lnTo>
                <a:lnTo>
                  <a:pt x="115" y="155"/>
                </a:lnTo>
                <a:lnTo>
                  <a:pt x="114" y="156"/>
                </a:lnTo>
                <a:lnTo>
                  <a:pt x="114" y="156"/>
                </a:lnTo>
                <a:lnTo>
                  <a:pt x="106" y="168"/>
                </a:lnTo>
                <a:lnTo>
                  <a:pt x="101" y="179"/>
                </a:lnTo>
                <a:lnTo>
                  <a:pt x="101" y="179"/>
                </a:lnTo>
                <a:close/>
                <a:moveTo>
                  <a:pt x="61" y="348"/>
                </a:moveTo>
                <a:lnTo>
                  <a:pt x="61" y="348"/>
                </a:lnTo>
                <a:lnTo>
                  <a:pt x="68" y="353"/>
                </a:lnTo>
                <a:lnTo>
                  <a:pt x="75" y="354"/>
                </a:lnTo>
                <a:lnTo>
                  <a:pt x="91" y="357"/>
                </a:lnTo>
                <a:lnTo>
                  <a:pt x="91" y="357"/>
                </a:lnTo>
                <a:lnTo>
                  <a:pt x="104" y="330"/>
                </a:lnTo>
                <a:lnTo>
                  <a:pt x="104" y="330"/>
                </a:lnTo>
                <a:lnTo>
                  <a:pt x="85" y="311"/>
                </a:lnTo>
                <a:lnTo>
                  <a:pt x="85" y="311"/>
                </a:lnTo>
                <a:lnTo>
                  <a:pt x="84" y="316"/>
                </a:lnTo>
                <a:lnTo>
                  <a:pt x="84" y="316"/>
                </a:lnTo>
                <a:lnTo>
                  <a:pt x="77" y="330"/>
                </a:lnTo>
                <a:lnTo>
                  <a:pt x="77" y="330"/>
                </a:lnTo>
                <a:lnTo>
                  <a:pt x="72" y="337"/>
                </a:lnTo>
                <a:lnTo>
                  <a:pt x="71" y="345"/>
                </a:lnTo>
                <a:lnTo>
                  <a:pt x="71" y="345"/>
                </a:lnTo>
                <a:lnTo>
                  <a:pt x="69" y="348"/>
                </a:lnTo>
                <a:lnTo>
                  <a:pt x="67" y="348"/>
                </a:lnTo>
                <a:lnTo>
                  <a:pt x="67" y="348"/>
                </a:lnTo>
                <a:lnTo>
                  <a:pt x="64" y="347"/>
                </a:lnTo>
                <a:lnTo>
                  <a:pt x="64" y="345"/>
                </a:lnTo>
                <a:lnTo>
                  <a:pt x="64" y="345"/>
                </a:lnTo>
                <a:lnTo>
                  <a:pt x="62" y="344"/>
                </a:lnTo>
                <a:lnTo>
                  <a:pt x="62" y="344"/>
                </a:lnTo>
                <a:lnTo>
                  <a:pt x="61" y="348"/>
                </a:lnTo>
                <a:lnTo>
                  <a:pt x="61" y="348"/>
                </a:lnTo>
                <a:close/>
                <a:moveTo>
                  <a:pt x="79" y="252"/>
                </a:moveTo>
                <a:lnTo>
                  <a:pt x="79" y="252"/>
                </a:lnTo>
                <a:lnTo>
                  <a:pt x="78" y="253"/>
                </a:lnTo>
                <a:lnTo>
                  <a:pt x="77" y="252"/>
                </a:lnTo>
                <a:lnTo>
                  <a:pt x="77" y="252"/>
                </a:lnTo>
                <a:lnTo>
                  <a:pt x="77" y="250"/>
                </a:lnTo>
                <a:lnTo>
                  <a:pt x="77" y="249"/>
                </a:lnTo>
                <a:lnTo>
                  <a:pt x="77" y="249"/>
                </a:lnTo>
                <a:lnTo>
                  <a:pt x="77" y="249"/>
                </a:lnTo>
                <a:lnTo>
                  <a:pt x="77" y="247"/>
                </a:lnTo>
                <a:lnTo>
                  <a:pt x="77" y="247"/>
                </a:lnTo>
                <a:lnTo>
                  <a:pt x="71" y="239"/>
                </a:lnTo>
                <a:lnTo>
                  <a:pt x="71" y="239"/>
                </a:lnTo>
                <a:lnTo>
                  <a:pt x="69" y="237"/>
                </a:lnTo>
                <a:lnTo>
                  <a:pt x="69" y="237"/>
                </a:lnTo>
                <a:lnTo>
                  <a:pt x="68" y="239"/>
                </a:lnTo>
                <a:lnTo>
                  <a:pt x="68" y="239"/>
                </a:lnTo>
                <a:lnTo>
                  <a:pt x="60" y="259"/>
                </a:lnTo>
                <a:lnTo>
                  <a:pt x="60" y="259"/>
                </a:lnTo>
                <a:lnTo>
                  <a:pt x="60" y="262"/>
                </a:lnTo>
                <a:lnTo>
                  <a:pt x="60" y="262"/>
                </a:lnTo>
                <a:lnTo>
                  <a:pt x="61" y="272"/>
                </a:lnTo>
                <a:lnTo>
                  <a:pt x="61" y="272"/>
                </a:lnTo>
                <a:lnTo>
                  <a:pt x="62" y="274"/>
                </a:lnTo>
                <a:lnTo>
                  <a:pt x="62" y="274"/>
                </a:lnTo>
                <a:lnTo>
                  <a:pt x="67" y="277"/>
                </a:lnTo>
                <a:lnTo>
                  <a:pt x="71" y="283"/>
                </a:lnTo>
                <a:lnTo>
                  <a:pt x="71" y="283"/>
                </a:lnTo>
                <a:lnTo>
                  <a:pt x="78" y="291"/>
                </a:lnTo>
                <a:lnTo>
                  <a:pt x="78" y="291"/>
                </a:lnTo>
                <a:lnTo>
                  <a:pt x="79" y="293"/>
                </a:lnTo>
                <a:lnTo>
                  <a:pt x="79" y="293"/>
                </a:lnTo>
                <a:lnTo>
                  <a:pt x="91" y="269"/>
                </a:lnTo>
                <a:lnTo>
                  <a:pt x="91" y="269"/>
                </a:lnTo>
                <a:lnTo>
                  <a:pt x="79" y="252"/>
                </a:lnTo>
                <a:lnTo>
                  <a:pt x="79" y="252"/>
                </a:lnTo>
                <a:close/>
                <a:moveTo>
                  <a:pt x="168" y="289"/>
                </a:moveTo>
                <a:lnTo>
                  <a:pt x="168" y="289"/>
                </a:lnTo>
                <a:lnTo>
                  <a:pt x="179" y="269"/>
                </a:lnTo>
                <a:lnTo>
                  <a:pt x="179" y="269"/>
                </a:lnTo>
                <a:lnTo>
                  <a:pt x="179" y="267"/>
                </a:lnTo>
                <a:lnTo>
                  <a:pt x="177" y="266"/>
                </a:lnTo>
                <a:lnTo>
                  <a:pt x="177" y="266"/>
                </a:lnTo>
                <a:lnTo>
                  <a:pt x="160" y="236"/>
                </a:lnTo>
                <a:lnTo>
                  <a:pt x="160" y="236"/>
                </a:lnTo>
                <a:lnTo>
                  <a:pt x="160" y="235"/>
                </a:lnTo>
                <a:lnTo>
                  <a:pt x="160" y="235"/>
                </a:lnTo>
                <a:lnTo>
                  <a:pt x="159" y="235"/>
                </a:lnTo>
                <a:lnTo>
                  <a:pt x="159" y="235"/>
                </a:lnTo>
                <a:lnTo>
                  <a:pt x="149" y="253"/>
                </a:lnTo>
                <a:lnTo>
                  <a:pt x="149" y="253"/>
                </a:lnTo>
                <a:lnTo>
                  <a:pt x="149" y="255"/>
                </a:lnTo>
                <a:lnTo>
                  <a:pt x="149" y="256"/>
                </a:lnTo>
                <a:lnTo>
                  <a:pt x="149" y="256"/>
                </a:lnTo>
                <a:lnTo>
                  <a:pt x="168" y="287"/>
                </a:lnTo>
                <a:lnTo>
                  <a:pt x="168" y="287"/>
                </a:lnTo>
                <a:lnTo>
                  <a:pt x="168" y="289"/>
                </a:lnTo>
                <a:lnTo>
                  <a:pt x="168" y="289"/>
                </a:lnTo>
                <a:close/>
                <a:moveTo>
                  <a:pt x="119" y="294"/>
                </a:moveTo>
                <a:lnTo>
                  <a:pt x="119" y="294"/>
                </a:lnTo>
                <a:lnTo>
                  <a:pt x="133" y="266"/>
                </a:lnTo>
                <a:lnTo>
                  <a:pt x="133" y="266"/>
                </a:lnTo>
                <a:lnTo>
                  <a:pt x="121" y="242"/>
                </a:lnTo>
                <a:lnTo>
                  <a:pt x="121" y="242"/>
                </a:lnTo>
                <a:lnTo>
                  <a:pt x="105" y="274"/>
                </a:lnTo>
                <a:lnTo>
                  <a:pt x="105" y="274"/>
                </a:lnTo>
                <a:lnTo>
                  <a:pt x="112" y="286"/>
                </a:lnTo>
                <a:lnTo>
                  <a:pt x="119" y="294"/>
                </a:lnTo>
                <a:lnTo>
                  <a:pt x="119" y="294"/>
                </a:lnTo>
                <a:close/>
                <a:moveTo>
                  <a:pt x="123" y="306"/>
                </a:moveTo>
                <a:lnTo>
                  <a:pt x="123" y="306"/>
                </a:lnTo>
                <a:lnTo>
                  <a:pt x="112" y="328"/>
                </a:lnTo>
                <a:lnTo>
                  <a:pt x="112" y="328"/>
                </a:lnTo>
                <a:lnTo>
                  <a:pt x="136" y="353"/>
                </a:lnTo>
                <a:lnTo>
                  <a:pt x="136" y="353"/>
                </a:lnTo>
                <a:lnTo>
                  <a:pt x="145" y="334"/>
                </a:lnTo>
                <a:lnTo>
                  <a:pt x="145" y="334"/>
                </a:lnTo>
                <a:lnTo>
                  <a:pt x="123" y="306"/>
                </a:lnTo>
                <a:lnTo>
                  <a:pt x="123" y="306"/>
                </a:lnTo>
                <a:close/>
                <a:moveTo>
                  <a:pt x="216" y="202"/>
                </a:moveTo>
                <a:lnTo>
                  <a:pt x="216" y="202"/>
                </a:lnTo>
                <a:lnTo>
                  <a:pt x="227" y="181"/>
                </a:lnTo>
                <a:lnTo>
                  <a:pt x="227" y="181"/>
                </a:lnTo>
                <a:lnTo>
                  <a:pt x="222" y="172"/>
                </a:lnTo>
                <a:lnTo>
                  <a:pt x="222" y="172"/>
                </a:lnTo>
                <a:lnTo>
                  <a:pt x="214" y="164"/>
                </a:lnTo>
                <a:lnTo>
                  <a:pt x="209" y="155"/>
                </a:lnTo>
                <a:lnTo>
                  <a:pt x="209" y="155"/>
                </a:lnTo>
                <a:lnTo>
                  <a:pt x="207" y="154"/>
                </a:lnTo>
                <a:lnTo>
                  <a:pt x="207" y="154"/>
                </a:lnTo>
                <a:lnTo>
                  <a:pt x="206" y="154"/>
                </a:lnTo>
                <a:lnTo>
                  <a:pt x="206" y="154"/>
                </a:lnTo>
                <a:lnTo>
                  <a:pt x="204" y="154"/>
                </a:lnTo>
                <a:lnTo>
                  <a:pt x="204" y="154"/>
                </a:lnTo>
                <a:lnTo>
                  <a:pt x="196" y="168"/>
                </a:lnTo>
                <a:lnTo>
                  <a:pt x="196" y="168"/>
                </a:lnTo>
                <a:lnTo>
                  <a:pt x="216" y="202"/>
                </a:lnTo>
                <a:lnTo>
                  <a:pt x="216" y="202"/>
                </a:lnTo>
                <a:close/>
                <a:moveTo>
                  <a:pt x="217" y="225"/>
                </a:moveTo>
                <a:lnTo>
                  <a:pt x="217" y="225"/>
                </a:lnTo>
                <a:lnTo>
                  <a:pt x="216" y="226"/>
                </a:lnTo>
                <a:lnTo>
                  <a:pt x="216" y="226"/>
                </a:lnTo>
                <a:lnTo>
                  <a:pt x="206" y="243"/>
                </a:lnTo>
                <a:lnTo>
                  <a:pt x="206" y="243"/>
                </a:lnTo>
                <a:lnTo>
                  <a:pt x="193" y="266"/>
                </a:lnTo>
                <a:lnTo>
                  <a:pt x="193" y="266"/>
                </a:lnTo>
                <a:lnTo>
                  <a:pt x="193" y="269"/>
                </a:lnTo>
                <a:lnTo>
                  <a:pt x="193" y="269"/>
                </a:lnTo>
                <a:lnTo>
                  <a:pt x="197" y="280"/>
                </a:lnTo>
                <a:lnTo>
                  <a:pt x="197" y="280"/>
                </a:lnTo>
                <a:lnTo>
                  <a:pt x="199" y="280"/>
                </a:lnTo>
                <a:lnTo>
                  <a:pt x="199" y="280"/>
                </a:lnTo>
                <a:lnTo>
                  <a:pt x="224" y="236"/>
                </a:lnTo>
                <a:lnTo>
                  <a:pt x="224" y="236"/>
                </a:lnTo>
                <a:lnTo>
                  <a:pt x="217" y="225"/>
                </a:lnTo>
                <a:lnTo>
                  <a:pt x="217" y="225"/>
                </a:lnTo>
                <a:close/>
                <a:moveTo>
                  <a:pt x="106" y="323"/>
                </a:moveTo>
                <a:lnTo>
                  <a:pt x="106" y="323"/>
                </a:lnTo>
                <a:lnTo>
                  <a:pt x="108" y="323"/>
                </a:lnTo>
                <a:lnTo>
                  <a:pt x="108" y="323"/>
                </a:lnTo>
                <a:lnTo>
                  <a:pt x="116" y="301"/>
                </a:lnTo>
                <a:lnTo>
                  <a:pt x="116" y="301"/>
                </a:lnTo>
                <a:lnTo>
                  <a:pt x="116" y="299"/>
                </a:lnTo>
                <a:lnTo>
                  <a:pt x="116" y="299"/>
                </a:lnTo>
                <a:lnTo>
                  <a:pt x="102" y="283"/>
                </a:lnTo>
                <a:lnTo>
                  <a:pt x="102" y="283"/>
                </a:lnTo>
                <a:lnTo>
                  <a:pt x="101" y="282"/>
                </a:lnTo>
                <a:lnTo>
                  <a:pt x="101" y="282"/>
                </a:lnTo>
                <a:lnTo>
                  <a:pt x="89" y="303"/>
                </a:lnTo>
                <a:lnTo>
                  <a:pt x="89" y="303"/>
                </a:lnTo>
                <a:lnTo>
                  <a:pt x="106" y="323"/>
                </a:lnTo>
                <a:lnTo>
                  <a:pt x="106" y="323"/>
                </a:lnTo>
                <a:close/>
                <a:moveTo>
                  <a:pt x="145" y="247"/>
                </a:moveTo>
                <a:lnTo>
                  <a:pt x="145" y="247"/>
                </a:lnTo>
                <a:lnTo>
                  <a:pt x="145" y="246"/>
                </a:lnTo>
                <a:lnTo>
                  <a:pt x="145" y="246"/>
                </a:lnTo>
                <a:lnTo>
                  <a:pt x="155" y="228"/>
                </a:lnTo>
                <a:lnTo>
                  <a:pt x="155" y="228"/>
                </a:lnTo>
                <a:lnTo>
                  <a:pt x="155" y="226"/>
                </a:lnTo>
                <a:lnTo>
                  <a:pt x="155" y="226"/>
                </a:lnTo>
                <a:lnTo>
                  <a:pt x="143" y="202"/>
                </a:lnTo>
                <a:lnTo>
                  <a:pt x="143" y="202"/>
                </a:lnTo>
                <a:lnTo>
                  <a:pt x="142" y="201"/>
                </a:lnTo>
                <a:lnTo>
                  <a:pt x="142" y="201"/>
                </a:lnTo>
                <a:lnTo>
                  <a:pt x="141" y="202"/>
                </a:lnTo>
                <a:lnTo>
                  <a:pt x="141" y="202"/>
                </a:lnTo>
                <a:lnTo>
                  <a:pt x="131" y="222"/>
                </a:lnTo>
                <a:lnTo>
                  <a:pt x="131" y="222"/>
                </a:lnTo>
                <a:lnTo>
                  <a:pt x="131" y="223"/>
                </a:lnTo>
                <a:lnTo>
                  <a:pt x="131" y="226"/>
                </a:lnTo>
                <a:lnTo>
                  <a:pt x="131" y="226"/>
                </a:lnTo>
                <a:lnTo>
                  <a:pt x="143" y="246"/>
                </a:lnTo>
                <a:lnTo>
                  <a:pt x="143" y="246"/>
                </a:lnTo>
                <a:lnTo>
                  <a:pt x="145" y="247"/>
                </a:lnTo>
                <a:lnTo>
                  <a:pt x="145" y="247"/>
                </a:lnTo>
                <a:close/>
                <a:moveTo>
                  <a:pt x="246" y="196"/>
                </a:moveTo>
                <a:lnTo>
                  <a:pt x="246" y="196"/>
                </a:lnTo>
                <a:lnTo>
                  <a:pt x="247" y="193"/>
                </a:lnTo>
                <a:lnTo>
                  <a:pt x="247" y="193"/>
                </a:lnTo>
                <a:lnTo>
                  <a:pt x="258" y="172"/>
                </a:lnTo>
                <a:lnTo>
                  <a:pt x="258" y="172"/>
                </a:lnTo>
                <a:lnTo>
                  <a:pt x="260" y="169"/>
                </a:lnTo>
                <a:lnTo>
                  <a:pt x="260" y="169"/>
                </a:lnTo>
                <a:lnTo>
                  <a:pt x="260" y="165"/>
                </a:lnTo>
                <a:lnTo>
                  <a:pt x="260" y="165"/>
                </a:lnTo>
                <a:lnTo>
                  <a:pt x="264" y="144"/>
                </a:lnTo>
                <a:lnTo>
                  <a:pt x="264" y="144"/>
                </a:lnTo>
                <a:lnTo>
                  <a:pt x="264" y="142"/>
                </a:lnTo>
                <a:lnTo>
                  <a:pt x="264" y="142"/>
                </a:lnTo>
                <a:lnTo>
                  <a:pt x="256" y="145"/>
                </a:lnTo>
                <a:lnTo>
                  <a:pt x="256" y="145"/>
                </a:lnTo>
                <a:lnTo>
                  <a:pt x="254" y="145"/>
                </a:lnTo>
                <a:lnTo>
                  <a:pt x="254" y="145"/>
                </a:lnTo>
                <a:lnTo>
                  <a:pt x="253" y="152"/>
                </a:lnTo>
                <a:lnTo>
                  <a:pt x="253" y="152"/>
                </a:lnTo>
                <a:lnTo>
                  <a:pt x="251" y="154"/>
                </a:lnTo>
                <a:lnTo>
                  <a:pt x="251" y="154"/>
                </a:lnTo>
                <a:lnTo>
                  <a:pt x="251" y="155"/>
                </a:lnTo>
                <a:lnTo>
                  <a:pt x="251" y="155"/>
                </a:lnTo>
                <a:lnTo>
                  <a:pt x="239" y="182"/>
                </a:lnTo>
                <a:lnTo>
                  <a:pt x="239" y="182"/>
                </a:lnTo>
                <a:lnTo>
                  <a:pt x="239" y="183"/>
                </a:lnTo>
                <a:lnTo>
                  <a:pt x="239" y="183"/>
                </a:lnTo>
                <a:lnTo>
                  <a:pt x="246" y="196"/>
                </a:lnTo>
                <a:lnTo>
                  <a:pt x="246" y="196"/>
                </a:lnTo>
                <a:close/>
                <a:moveTo>
                  <a:pt x="192" y="320"/>
                </a:moveTo>
                <a:lnTo>
                  <a:pt x="192" y="320"/>
                </a:lnTo>
                <a:lnTo>
                  <a:pt x="207" y="338"/>
                </a:lnTo>
                <a:lnTo>
                  <a:pt x="207" y="338"/>
                </a:lnTo>
                <a:lnTo>
                  <a:pt x="213" y="345"/>
                </a:lnTo>
                <a:lnTo>
                  <a:pt x="213" y="345"/>
                </a:lnTo>
                <a:lnTo>
                  <a:pt x="214" y="344"/>
                </a:lnTo>
                <a:lnTo>
                  <a:pt x="214" y="344"/>
                </a:lnTo>
                <a:lnTo>
                  <a:pt x="220" y="340"/>
                </a:lnTo>
                <a:lnTo>
                  <a:pt x="220" y="340"/>
                </a:lnTo>
                <a:lnTo>
                  <a:pt x="223" y="337"/>
                </a:lnTo>
                <a:lnTo>
                  <a:pt x="223" y="337"/>
                </a:lnTo>
                <a:lnTo>
                  <a:pt x="219" y="330"/>
                </a:lnTo>
                <a:lnTo>
                  <a:pt x="219" y="330"/>
                </a:lnTo>
                <a:lnTo>
                  <a:pt x="217" y="327"/>
                </a:lnTo>
                <a:lnTo>
                  <a:pt x="217" y="327"/>
                </a:lnTo>
                <a:lnTo>
                  <a:pt x="214" y="323"/>
                </a:lnTo>
                <a:lnTo>
                  <a:pt x="214" y="323"/>
                </a:lnTo>
                <a:lnTo>
                  <a:pt x="212" y="320"/>
                </a:lnTo>
                <a:lnTo>
                  <a:pt x="212" y="320"/>
                </a:lnTo>
                <a:lnTo>
                  <a:pt x="202" y="304"/>
                </a:lnTo>
                <a:lnTo>
                  <a:pt x="202" y="304"/>
                </a:lnTo>
                <a:lnTo>
                  <a:pt x="202" y="304"/>
                </a:lnTo>
                <a:lnTo>
                  <a:pt x="202" y="304"/>
                </a:lnTo>
                <a:lnTo>
                  <a:pt x="200" y="304"/>
                </a:lnTo>
                <a:lnTo>
                  <a:pt x="200" y="304"/>
                </a:lnTo>
                <a:lnTo>
                  <a:pt x="192" y="320"/>
                </a:lnTo>
                <a:lnTo>
                  <a:pt x="192" y="320"/>
                </a:lnTo>
                <a:close/>
                <a:moveTo>
                  <a:pt x="236" y="235"/>
                </a:moveTo>
                <a:lnTo>
                  <a:pt x="236" y="235"/>
                </a:lnTo>
                <a:lnTo>
                  <a:pt x="243" y="245"/>
                </a:lnTo>
                <a:lnTo>
                  <a:pt x="250" y="253"/>
                </a:lnTo>
                <a:lnTo>
                  <a:pt x="250" y="253"/>
                </a:lnTo>
                <a:lnTo>
                  <a:pt x="250" y="252"/>
                </a:lnTo>
                <a:lnTo>
                  <a:pt x="250" y="252"/>
                </a:lnTo>
                <a:lnTo>
                  <a:pt x="251" y="236"/>
                </a:lnTo>
                <a:lnTo>
                  <a:pt x="251" y="236"/>
                </a:lnTo>
                <a:lnTo>
                  <a:pt x="253" y="225"/>
                </a:lnTo>
                <a:lnTo>
                  <a:pt x="253" y="225"/>
                </a:lnTo>
                <a:lnTo>
                  <a:pt x="253" y="223"/>
                </a:lnTo>
                <a:lnTo>
                  <a:pt x="253" y="223"/>
                </a:lnTo>
                <a:lnTo>
                  <a:pt x="251" y="220"/>
                </a:lnTo>
                <a:lnTo>
                  <a:pt x="250" y="218"/>
                </a:lnTo>
                <a:lnTo>
                  <a:pt x="250" y="218"/>
                </a:lnTo>
                <a:lnTo>
                  <a:pt x="249" y="215"/>
                </a:lnTo>
                <a:lnTo>
                  <a:pt x="249" y="215"/>
                </a:lnTo>
                <a:lnTo>
                  <a:pt x="236" y="235"/>
                </a:lnTo>
                <a:lnTo>
                  <a:pt x="236" y="235"/>
                </a:lnTo>
                <a:close/>
                <a:moveTo>
                  <a:pt x="47" y="215"/>
                </a:moveTo>
                <a:lnTo>
                  <a:pt x="47" y="215"/>
                </a:lnTo>
                <a:lnTo>
                  <a:pt x="47" y="213"/>
                </a:lnTo>
                <a:lnTo>
                  <a:pt x="47" y="213"/>
                </a:lnTo>
                <a:lnTo>
                  <a:pt x="44" y="219"/>
                </a:lnTo>
                <a:lnTo>
                  <a:pt x="44" y="219"/>
                </a:lnTo>
                <a:lnTo>
                  <a:pt x="42" y="228"/>
                </a:lnTo>
                <a:lnTo>
                  <a:pt x="42" y="228"/>
                </a:lnTo>
                <a:lnTo>
                  <a:pt x="42" y="230"/>
                </a:lnTo>
                <a:lnTo>
                  <a:pt x="42" y="230"/>
                </a:lnTo>
                <a:lnTo>
                  <a:pt x="44" y="246"/>
                </a:lnTo>
                <a:lnTo>
                  <a:pt x="44" y="246"/>
                </a:lnTo>
                <a:lnTo>
                  <a:pt x="45" y="249"/>
                </a:lnTo>
                <a:lnTo>
                  <a:pt x="45" y="249"/>
                </a:lnTo>
                <a:lnTo>
                  <a:pt x="54" y="262"/>
                </a:lnTo>
                <a:lnTo>
                  <a:pt x="54" y="262"/>
                </a:lnTo>
                <a:lnTo>
                  <a:pt x="54" y="263"/>
                </a:lnTo>
                <a:lnTo>
                  <a:pt x="54" y="263"/>
                </a:lnTo>
                <a:lnTo>
                  <a:pt x="55" y="260"/>
                </a:lnTo>
                <a:lnTo>
                  <a:pt x="55" y="259"/>
                </a:lnTo>
                <a:lnTo>
                  <a:pt x="55" y="259"/>
                </a:lnTo>
                <a:lnTo>
                  <a:pt x="50" y="223"/>
                </a:lnTo>
                <a:lnTo>
                  <a:pt x="50" y="223"/>
                </a:lnTo>
                <a:lnTo>
                  <a:pt x="47" y="215"/>
                </a:lnTo>
                <a:lnTo>
                  <a:pt x="47" y="215"/>
                </a:lnTo>
                <a:close/>
                <a:moveTo>
                  <a:pt x="230" y="225"/>
                </a:moveTo>
                <a:lnTo>
                  <a:pt x="230" y="225"/>
                </a:lnTo>
                <a:lnTo>
                  <a:pt x="230" y="225"/>
                </a:lnTo>
                <a:lnTo>
                  <a:pt x="230" y="225"/>
                </a:lnTo>
                <a:lnTo>
                  <a:pt x="241" y="205"/>
                </a:lnTo>
                <a:lnTo>
                  <a:pt x="241" y="205"/>
                </a:lnTo>
                <a:lnTo>
                  <a:pt x="241" y="202"/>
                </a:lnTo>
                <a:lnTo>
                  <a:pt x="241" y="202"/>
                </a:lnTo>
                <a:lnTo>
                  <a:pt x="236" y="192"/>
                </a:lnTo>
                <a:lnTo>
                  <a:pt x="236" y="192"/>
                </a:lnTo>
                <a:lnTo>
                  <a:pt x="234" y="191"/>
                </a:lnTo>
                <a:lnTo>
                  <a:pt x="234" y="191"/>
                </a:lnTo>
                <a:lnTo>
                  <a:pt x="223" y="213"/>
                </a:lnTo>
                <a:lnTo>
                  <a:pt x="223" y="213"/>
                </a:lnTo>
                <a:lnTo>
                  <a:pt x="230" y="225"/>
                </a:lnTo>
                <a:lnTo>
                  <a:pt x="230" y="225"/>
                </a:lnTo>
                <a:close/>
                <a:moveTo>
                  <a:pt x="50" y="206"/>
                </a:moveTo>
                <a:lnTo>
                  <a:pt x="50" y="206"/>
                </a:lnTo>
                <a:lnTo>
                  <a:pt x="50" y="208"/>
                </a:lnTo>
                <a:lnTo>
                  <a:pt x="50" y="208"/>
                </a:lnTo>
                <a:lnTo>
                  <a:pt x="50" y="210"/>
                </a:lnTo>
                <a:lnTo>
                  <a:pt x="50" y="210"/>
                </a:lnTo>
                <a:lnTo>
                  <a:pt x="54" y="229"/>
                </a:lnTo>
                <a:lnTo>
                  <a:pt x="57" y="247"/>
                </a:lnTo>
                <a:lnTo>
                  <a:pt x="57" y="247"/>
                </a:lnTo>
                <a:lnTo>
                  <a:pt x="58" y="253"/>
                </a:lnTo>
                <a:lnTo>
                  <a:pt x="58" y="253"/>
                </a:lnTo>
                <a:lnTo>
                  <a:pt x="58" y="253"/>
                </a:lnTo>
                <a:lnTo>
                  <a:pt x="58" y="253"/>
                </a:lnTo>
                <a:lnTo>
                  <a:pt x="67" y="235"/>
                </a:lnTo>
                <a:lnTo>
                  <a:pt x="67" y="235"/>
                </a:lnTo>
                <a:lnTo>
                  <a:pt x="67" y="233"/>
                </a:lnTo>
                <a:lnTo>
                  <a:pt x="67" y="233"/>
                </a:lnTo>
                <a:lnTo>
                  <a:pt x="51" y="209"/>
                </a:lnTo>
                <a:lnTo>
                  <a:pt x="51" y="209"/>
                </a:lnTo>
                <a:lnTo>
                  <a:pt x="50" y="206"/>
                </a:lnTo>
                <a:lnTo>
                  <a:pt x="50" y="206"/>
                </a:lnTo>
                <a:close/>
                <a:moveTo>
                  <a:pt x="28" y="168"/>
                </a:moveTo>
                <a:lnTo>
                  <a:pt x="28" y="168"/>
                </a:lnTo>
                <a:lnTo>
                  <a:pt x="28" y="168"/>
                </a:lnTo>
                <a:lnTo>
                  <a:pt x="28" y="168"/>
                </a:lnTo>
                <a:lnTo>
                  <a:pt x="40" y="219"/>
                </a:lnTo>
                <a:lnTo>
                  <a:pt x="40" y="219"/>
                </a:lnTo>
                <a:lnTo>
                  <a:pt x="41" y="218"/>
                </a:lnTo>
                <a:lnTo>
                  <a:pt x="41" y="218"/>
                </a:lnTo>
                <a:lnTo>
                  <a:pt x="45" y="208"/>
                </a:lnTo>
                <a:lnTo>
                  <a:pt x="45" y="208"/>
                </a:lnTo>
                <a:lnTo>
                  <a:pt x="45" y="206"/>
                </a:lnTo>
                <a:lnTo>
                  <a:pt x="45" y="206"/>
                </a:lnTo>
                <a:lnTo>
                  <a:pt x="44" y="198"/>
                </a:lnTo>
                <a:lnTo>
                  <a:pt x="44" y="198"/>
                </a:lnTo>
                <a:lnTo>
                  <a:pt x="41" y="192"/>
                </a:lnTo>
                <a:lnTo>
                  <a:pt x="41" y="192"/>
                </a:lnTo>
                <a:lnTo>
                  <a:pt x="37" y="185"/>
                </a:lnTo>
                <a:lnTo>
                  <a:pt x="37" y="185"/>
                </a:lnTo>
                <a:lnTo>
                  <a:pt x="30" y="169"/>
                </a:lnTo>
                <a:lnTo>
                  <a:pt x="30" y="169"/>
                </a:lnTo>
                <a:lnTo>
                  <a:pt x="28" y="168"/>
                </a:lnTo>
                <a:lnTo>
                  <a:pt x="28" y="168"/>
                </a:lnTo>
                <a:close/>
                <a:moveTo>
                  <a:pt x="111" y="155"/>
                </a:moveTo>
                <a:lnTo>
                  <a:pt x="111" y="155"/>
                </a:lnTo>
                <a:lnTo>
                  <a:pt x="89" y="154"/>
                </a:lnTo>
                <a:lnTo>
                  <a:pt x="89" y="154"/>
                </a:lnTo>
                <a:lnTo>
                  <a:pt x="89" y="155"/>
                </a:lnTo>
                <a:lnTo>
                  <a:pt x="89" y="156"/>
                </a:lnTo>
                <a:lnTo>
                  <a:pt x="89" y="156"/>
                </a:lnTo>
                <a:lnTo>
                  <a:pt x="88" y="159"/>
                </a:lnTo>
                <a:lnTo>
                  <a:pt x="89" y="162"/>
                </a:lnTo>
                <a:lnTo>
                  <a:pt x="89" y="162"/>
                </a:lnTo>
                <a:lnTo>
                  <a:pt x="98" y="175"/>
                </a:lnTo>
                <a:lnTo>
                  <a:pt x="98" y="175"/>
                </a:lnTo>
                <a:lnTo>
                  <a:pt x="98" y="175"/>
                </a:lnTo>
                <a:lnTo>
                  <a:pt x="98" y="175"/>
                </a:lnTo>
                <a:lnTo>
                  <a:pt x="111" y="155"/>
                </a:lnTo>
                <a:lnTo>
                  <a:pt x="111" y="155"/>
                </a:lnTo>
                <a:close/>
                <a:moveTo>
                  <a:pt x="186" y="280"/>
                </a:moveTo>
                <a:lnTo>
                  <a:pt x="186" y="280"/>
                </a:lnTo>
                <a:lnTo>
                  <a:pt x="185" y="282"/>
                </a:lnTo>
                <a:lnTo>
                  <a:pt x="185" y="282"/>
                </a:lnTo>
                <a:lnTo>
                  <a:pt x="176" y="299"/>
                </a:lnTo>
                <a:lnTo>
                  <a:pt x="176" y="299"/>
                </a:lnTo>
                <a:lnTo>
                  <a:pt x="176" y="300"/>
                </a:lnTo>
                <a:lnTo>
                  <a:pt x="176" y="301"/>
                </a:lnTo>
                <a:lnTo>
                  <a:pt x="176" y="301"/>
                </a:lnTo>
                <a:lnTo>
                  <a:pt x="185" y="310"/>
                </a:lnTo>
                <a:lnTo>
                  <a:pt x="185" y="310"/>
                </a:lnTo>
                <a:lnTo>
                  <a:pt x="185" y="309"/>
                </a:lnTo>
                <a:lnTo>
                  <a:pt x="185" y="309"/>
                </a:lnTo>
                <a:lnTo>
                  <a:pt x="193" y="293"/>
                </a:lnTo>
                <a:lnTo>
                  <a:pt x="193" y="293"/>
                </a:lnTo>
                <a:lnTo>
                  <a:pt x="193" y="291"/>
                </a:lnTo>
                <a:lnTo>
                  <a:pt x="193" y="291"/>
                </a:lnTo>
                <a:lnTo>
                  <a:pt x="189" y="283"/>
                </a:lnTo>
                <a:lnTo>
                  <a:pt x="189" y="283"/>
                </a:lnTo>
                <a:lnTo>
                  <a:pt x="186" y="280"/>
                </a:lnTo>
                <a:lnTo>
                  <a:pt x="186" y="280"/>
                </a:lnTo>
                <a:close/>
                <a:moveTo>
                  <a:pt x="212" y="216"/>
                </a:moveTo>
                <a:lnTo>
                  <a:pt x="212" y="216"/>
                </a:lnTo>
                <a:lnTo>
                  <a:pt x="212" y="218"/>
                </a:lnTo>
                <a:lnTo>
                  <a:pt x="212" y="218"/>
                </a:lnTo>
                <a:lnTo>
                  <a:pt x="200" y="236"/>
                </a:lnTo>
                <a:lnTo>
                  <a:pt x="200" y="236"/>
                </a:lnTo>
                <a:lnTo>
                  <a:pt x="189" y="257"/>
                </a:lnTo>
                <a:lnTo>
                  <a:pt x="189" y="257"/>
                </a:lnTo>
                <a:lnTo>
                  <a:pt x="189" y="259"/>
                </a:lnTo>
                <a:lnTo>
                  <a:pt x="189" y="259"/>
                </a:lnTo>
                <a:lnTo>
                  <a:pt x="190" y="263"/>
                </a:lnTo>
                <a:lnTo>
                  <a:pt x="190" y="263"/>
                </a:lnTo>
                <a:lnTo>
                  <a:pt x="192" y="263"/>
                </a:lnTo>
                <a:lnTo>
                  <a:pt x="192" y="263"/>
                </a:lnTo>
                <a:lnTo>
                  <a:pt x="213" y="222"/>
                </a:lnTo>
                <a:lnTo>
                  <a:pt x="213" y="222"/>
                </a:lnTo>
                <a:lnTo>
                  <a:pt x="214" y="222"/>
                </a:lnTo>
                <a:lnTo>
                  <a:pt x="214" y="222"/>
                </a:lnTo>
                <a:lnTo>
                  <a:pt x="214" y="220"/>
                </a:lnTo>
                <a:lnTo>
                  <a:pt x="214" y="220"/>
                </a:lnTo>
                <a:lnTo>
                  <a:pt x="212" y="216"/>
                </a:lnTo>
                <a:lnTo>
                  <a:pt x="212" y="216"/>
                </a:lnTo>
                <a:close/>
                <a:moveTo>
                  <a:pt x="156" y="331"/>
                </a:moveTo>
                <a:lnTo>
                  <a:pt x="156" y="331"/>
                </a:lnTo>
                <a:lnTo>
                  <a:pt x="168" y="341"/>
                </a:lnTo>
                <a:lnTo>
                  <a:pt x="168" y="341"/>
                </a:lnTo>
                <a:lnTo>
                  <a:pt x="175" y="327"/>
                </a:lnTo>
                <a:lnTo>
                  <a:pt x="175" y="327"/>
                </a:lnTo>
                <a:lnTo>
                  <a:pt x="166" y="316"/>
                </a:lnTo>
                <a:lnTo>
                  <a:pt x="166" y="316"/>
                </a:lnTo>
                <a:lnTo>
                  <a:pt x="156" y="331"/>
                </a:lnTo>
                <a:lnTo>
                  <a:pt x="156" y="331"/>
                </a:lnTo>
                <a:close/>
                <a:moveTo>
                  <a:pt x="234" y="345"/>
                </a:moveTo>
                <a:lnTo>
                  <a:pt x="234" y="345"/>
                </a:lnTo>
                <a:lnTo>
                  <a:pt x="241" y="337"/>
                </a:lnTo>
                <a:lnTo>
                  <a:pt x="241" y="337"/>
                </a:lnTo>
                <a:lnTo>
                  <a:pt x="241" y="336"/>
                </a:lnTo>
                <a:lnTo>
                  <a:pt x="241" y="336"/>
                </a:lnTo>
                <a:lnTo>
                  <a:pt x="244" y="328"/>
                </a:lnTo>
                <a:lnTo>
                  <a:pt x="244" y="328"/>
                </a:lnTo>
                <a:lnTo>
                  <a:pt x="247" y="306"/>
                </a:lnTo>
                <a:lnTo>
                  <a:pt x="247" y="306"/>
                </a:lnTo>
                <a:lnTo>
                  <a:pt x="249" y="299"/>
                </a:lnTo>
                <a:lnTo>
                  <a:pt x="249" y="299"/>
                </a:lnTo>
                <a:lnTo>
                  <a:pt x="241" y="317"/>
                </a:lnTo>
                <a:lnTo>
                  <a:pt x="241" y="317"/>
                </a:lnTo>
                <a:lnTo>
                  <a:pt x="237" y="327"/>
                </a:lnTo>
                <a:lnTo>
                  <a:pt x="231" y="336"/>
                </a:lnTo>
                <a:lnTo>
                  <a:pt x="231" y="336"/>
                </a:lnTo>
                <a:lnTo>
                  <a:pt x="233" y="338"/>
                </a:lnTo>
                <a:lnTo>
                  <a:pt x="233" y="338"/>
                </a:lnTo>
                <a:lnTo>
                  <a:pt x="233" y="341"/>
                </a:lnTo>
                <a:lnTo>
                  <a:pt x="230" y="341"/>
                </a:lnTo>
                <a:lnTo>
                  <a:pt x="230" y="341"/>
                </a:lnTo>
                <a:lnTo>
                  <a:pt x="230" y="341"/>
                </a:lnTo>
                <a:lnTo>
                  <a:pt x="230" y="341"/>
                </a:lnTo>
                <a:lnTo>
                  <a:pt x="231" y="344"/>
                </a:lnTo>
                <a:lnTo>
                  <a:pt x="234" y="345"/>
                </a:lnTo>
                <a:lnTo>
                  <a:pt x="234" y="345"/>
                </a:lnTo>
                <a:close/>
                <a:moveTo>
                  <a:pt x="20" y="125"/>
                </a:moveTo>
                <a:lnTo>
                  <a:pt x="20" y="125"/>
                </a:lnTo>
                <a:lnTo>
                  <a:pt x="20" y="125"/>
                </a:lnTo>
                <a:lnTo>
                  <a:pt x="20" y="125"/>
                </a:lnTo>
                <a:lnTo>
                  <a:pt x="18" y="114"/>
                </a:lnTo>
                <a:lnTo>
                  <a:pt x="18" y="104"/>
                </a:lnTo>
                <a:lnTo>
                  <a:pt x="18" y="104"/>
                </a:lnTo>
                <a:lnTo>
                  <a:pt x="17" y="98"/>
                </a:lnTo>
                <a:lnTo>
                  <a:pt x="17" y="98"/>
                </a:lnTo>
                <a:lnTo>
                  <a:pt x="15" y="95"/>
                </a:lnTo>
                <a:lnTo>
                  <a:pt x="15" y="95"/>
                </a:lnTo>
                <a:lnTo>
                  <a:pt x="14" y="93"/>
                </a:lnTo>
                <a:lnTo>
                  <a:pt x="14" y="93"/>
                </a:lnTo>
                <a:lnTo>
                  <a:pt x="15" y="91"/>
                </a:lnTo>
                <a:lnTo>
                  <a:pt x="17" y="90"/>
                </a:lnTo>
                <a:lnTo>
                  <a:pt x="17" y="90"/>
                </a:lnTo>
                <a:lnTo>
                  <a:pt x="20" y="90"/>
                </a:lnTo>
                <a:lnTo>
                  <a:pt x="20" y="90"/>
                </a:lnTo>
                <a:lnTo>
                  <a:pt x="14" y="85"/>
                </a:lnTo>
                <a:lnTo>
                  <a:pt x="14" y="85"/>
                </a:lnTo>
                <a:lnTo>
                  <a:pt x="11" y="81"/>
                </a:lnTo>
                <a:lnTo>
                  <a:pt x="11" y="81"/>
                </a:lnTo>
                <a:lnTo>
                  <a:pt x="10" y="93"/>
                </a:lnTo>
                <a:lnTo>
                  <a:pt x="10" y="93"/>
                </a:lnTo>
                <a:lnTo>
                  <a:pt x="10" y="101"/>
                </a:lnTo>
                <a:lnTo>
                  <a:pt x="10" y="101"/>
                </a:lnTo>
                <a:lnTo>
                  <a:pt x="13" y="112"/>
                </a:lnTo>
                <a:lnTo>
                  <a:pt x="18" y="124"/>
                </a:lnTo>
                <a:lnTo>
                  <a:pt x="18" y="124"/>
                </a:lnTo>
                <a:lnTo>
                  <a:pt x="18" y="125"/>
                </a:lnTo>
                <a:lnTo>
                  <a:pt x="20" y="125"/>
                </a:lnTo>
                <a:lnTo>
                  <a:pt x="20" y="125"/>
                </a:lnTo>
                <a:close/>
                <a:moveTo>
                  <a:pt x="162" y="355"/>
                </a:moveTo>
                <a:lnTo>
                  <a:pt x="162" y="355"/>
                </a:lnTo>
                <a:lnTo>
                  <a:pt x="162" y="355"/>
                </a:lnTo>
                <a:lnTo>
                  <a:pt x="162" y="355"/>
                </a:lnTo>
                <a:lnTo>
                  <a:pt x="159" y="354"/>
                </a:lnTo>
                <a:lnTo>
                  <a:pt x="159" y="351"/>
                </a:lnTo>
                <a:lnTo>
                  <a:pt x="159" y="351"/>
                </a:lnTo>
                <a:lnTo>
                  <a:pt x="158" y="351"/>
                </a:lnTo>
                <a:lnTo>
                  <a:pt x="158" y="351"/>
                </a:lnTo>
                <a:lnTo>
                  <a:pt x="152" y="343"/>
                </a:lnTo>
                <a:lnTo>
                  <a:pt x="152" y="343"/>
                </a:lnTo>
                <a:lnTo>
                  <a:pt x="150" y="341"/>
                </a:lnTo>
                <a:lnTo>
                  <a:pt x="150" y="341"/>
                </a:lnTo>
                <a:lnTo>
                  <a:pt x="145" y="350"/>
                </a:lnTo>
                <a:lnTo>
                  <a:pt x="145" y="350"/>
                </a:lnTo>
                <a:lnTo>
                  <a:pt x="143" y="354"/>
                </a:lnTo>
                <a:lnTo>
                  <a:pt x="143" y="355"/>
                </a:lnTo>
                <a:lnTo>
                  <a:pt x="145" y="358"/>
                </a:lnTo>
                <a:lnTo>
                  <a:pt x="145" y="358"/>
                </a:lnTo>
                <a:lnTo>
                  <a:pt x="145" y="358"/>
                </a:lnTo>
                <a:lnTo>
                  <a:pt x="145" y="358"/>
                </a:lnTo>
                <a:lnTo>
                  <a:pt x="156" y="357"/>
                </a:lnTo>
                <a:lnTo>
                  <a:pt x="156" y="357"/>
                </a:lnTo>
                <a:lnTo>
                  <a:pt x="160" y="357"/>
                </a:lnTo>
                <a:lnTo>
                  <a:pt x="160" y="357"/>
                </a:lnTo>
                <a:lnTo>
                  <a:pt x="162" y="357"/>
                </a:lnTo>
                <a:lnTo>
                  <a:pt x="162" y="355"/>
                </a:lnTo>
                <a:lnTo>
                  <a:pt x="162" y="355"/>
                </a:lnTo>
                <a:close/>
                <a:moveTo>
                  <a:pt x="128" y="228"/>
                </a:moveTo>
                <a:lnTo>
                  <a:pt x="128" y="228"/>
                </a:lnTo>
                <a:lnTo>
                  <a:pt x="126" y="232"/>
                </a:lnTo>
                <a:lnTo>
                  <a:pt x="126" y="232"/>
                </a:lnTo>
                <a:lnTo>
                  <a:pt x="126" y="233"/>
                </a:lnTo>
                <a:lnTo>
                  <a:pt x="126" y="235"/>
                </a:lnTo>
                <a:lnTo>
                  <a:pt x="126" y="235"/>
                </a:lnTo>
                <a:lnTo>
                  <a:pt x="132" y="245"/>
                </a:lnTo>
                <a:lnTo>
                  <a:pt x="138" y="255"/>
                </a:lnTo>
                <a:lnTo>
                  <a:pt x="138" y="255"/>
                </a:lnTo>
                <a:lnTo>
                  <a:pt x="139" y="256"/>
                </a:lnTo>
                <a:lnTo>
                  <a:pt x="139" y="256"/>
                </a:lnTo>
                <a:lnTo>
                  <a:pt x="142" y="250"/>
                </a:lnTo>
                <a:lnTo>
                  <a:pt x="142" y="250"/>
                </a:lnTo>
                <a:lnTo>
                  <a:pt x="135" y="239"/>
                </a:lnTo>
                <a:lnTo>
                  <a:pt x="128" y="228"/>
                </a:lnTo>
                <a:lnTo>
                  <a:pt x="128" y="228"/>
                </a:lnTo>
                <a:close/>
                <a:moveTo>
                  <a:pt x="25" y="171"/>
                </a:moveTo>
                <a:lnTo>
                  <a:pt x="25" y="171"/>
                </a:lnTo>
                <a:lnTo>
                  <a:pt x="24" y="171"/>
                </a:lnTo>
                <a:lnTo>
                  <a:pt x="24" y="171"/>
                </a:lnTo>
                <a:lnTo>
                  <a:pt x="30" y="199"/>
                </a:lnTo>
                <a:lnTo>
                  <a:pt x="30" y="199"/>
                </a:lnTo>
                <a:lnTo>
                  <a:pt x="34" y="229"/>
                </a:lnTo>
                <a:lnTo>
                  <a:pt x="34" y="229"/>
                </a:lnTo>
                <a:lnTo>
                  <a:pt x="37" y="225"/>
                </a:lnTo>
                <a:lnTo>
                  <a:pt x="37" y="225"/>
                </a:lnTo>
                <a:lnTo>
                  <a:pt x="37" y="223"/>
                </a:lnTo>
                <a:lnTo>
                  <a:pt x="37" y="223"/>
                </a:lnTo>
                <a:lnTo>
                  <a:pt x="33" y="205"/>
                </a:lnTo>
                <a:lnTo>
                  <a:pt x="33" y="205"/>
                </a:lnTo>
                <a:lnTo>
                  <a:pt x="27" y="178"/>
                </a:lnTo>
                <a:lnTo>
                  <a:pt x="27" y="178"/>
                </a:lnTo>
                <a:lnTo>
                  <a:pt x="25" y="171"/>
                </a:lnTo>
                <a:lnTo>
                  <a:pt x="25" y="171"/>
                </a:lnTo>
                <a:close/>
                <a:moveTo>
                  <a:pt x="146" y="192"/>
                </a:moveTo>
                <a:lnTo>
                  <a:pt x="146" y="192"/>
                </a:lnTo>
                <a:lnTo>
                  <a:pt x="145" y="193"/>
                </a:lnTo>
                <a:lnTo>
                  <a:pt x="146" y="195"/>
                </a:lnTo>
                <a:lnTo>
                  <a:pt x="146" y="195"/>
                </a:lnTo>
                <a:lnTo>
                  <a:pt x="158" y="219"/>
                </a:lnTo>
                <a:lnTo>
                  <a:pt x="158" y="219"/>
                </a:lnTo>
                <a:lnTo>
                  <a:pt x="159" y="222"/>
                </a:lnTo>
                <a:lnTo>
                  <a:pt x="159" y="222"/>
                </a:lnTo>
                <a:lnTo>
                  <a:pt x="162" y="216"/>
                </a:lnTo>
                <a:lnTo>
                  <a:pt x="162" y="216"/>
                </a:lnTo>
                <a:lnTo>
                  <a:pt x="155" y="205"/>
                </a:lnTo>
                <a:lnTo>
                  <a:pt x="146" y="192"/>
                </a:lnTo>
                <a:lnTo>
                  <a:pt x="146" y="192"/>
                </a:lnTo>
                <a:close/>
                <a:moveTo>
                  <a:pt x="253" y="264"/>
                </a:moveTo>
                <a:lnTo>
                  <a:pt x="253" y="264"/>
                </a:lnTo>
                <a:lnTo>
                  <a:pt x="260" y="220"/>
                </a:lnTo>
                <a:lnTo>
                  <a:pt x="260" y="220"/>
                </a:lnTo>
                <a:lnTo>
                  <a:pt x="257" y="222"/>
                </a:lnTo>
                <a:lnTo>
                  <a:pt x="256" y="225"/>
                </a:lnTo>
                <a:lnTo>
                  <a:pt x="256" y="225"/>
                </a:lnTo>
                <a:lnTo>
                  <a:pt x="253" y="263"/>
                </a:lnTo>
                <a:lnTo>
                  <a:pt x="253" y="263"/>
                </a:lnTo>
                <a:lnTo>
                  <a:pt x="253" y="264"/>
                </a:lnTo>
                <a:lnTo>
                  <a:pt x="253" y="264"/>
                </a:lnTo>
                <a:lnTo>
                  <a:pt x="253" y="264"/>
                </a:lnTo>
                <a:close/>
                <a:moveTo>
                  <a:pt x="146" y="259"/>
                </a:moveTo>
                <a:lnTo>
                  <a:pt x="146" y="259"/>
                </a:lnTo>
                <a:lnTo>
                  <a:pt x="145" y="262"/>
                </a:lnTo>
                <a:lnTo>
                  <a:pt x="145" y="262"/>
                </a:lnTo>
                <a:lnTo>
                  <a:pt x="145" y="264"/>
                </a:lnTo>
                <a:lnTo>
                  <a:pt x="145" y="264"/>
                </a:lnTo>
                <a:lnTo>
                  <a:pt x="160" y="286"/>
                </a:lnTo>
                <a:lnTo>
                  <a:pt x="160" y="286"/>
                </a:lnTo>
                <a:lnTo>
                  <a:pt x="166" y="291"/>
                </a:lnTo>
                <a:lnTo>
                  <a:pt x="166" y="291"/>
                </a:lnTo>
                <a:lnTo>
                  <a:pt x="146" y="259"/>
                </a:lnTo>
                <a:lnTo>
                  <a:pt x="146" y="259"/>
                </a:lnTo>
                <a:close/>
                <a:moveTo>
                  <a:pt x="121" y="218"/>
                </a:moveTo>
                <a:lnTo>
                  <a:pt x="121" y="218"/>
                </a:lnTo>
                <a:lnTo>
                  <a:pt x="104" y="191"/>
                </a:lnTo>
                <a:lnTo>
                  <a:pt x="104" y="191"/>
                </a:lnTo>
                <a:lnTo>
                  <a:pt x="104" y="192"/>
                </a:lnTo>
                <a:lnTo>
                  <a:pt x="104" y="193"/>
                </a:lnTo>
                <a:lnTo>
                  <a:pt x="104" y="193"/>
                </a:lnTo>
                <a:lnTo>
                  <a:pt x="118" y="220"/>
                </a:lnTo>
                <a:lnTo>
                  <a:pt x="118" y="220"/>
                </a:lnTo>
                <a:lnTo>
                  <a:pt x="119" y="222"/>
                </a:lnTo>
                <a:lnTo>
                  <a:pt x="119" y="222"/>
                </a:lnTo>
                <a:lnTo>
                  <a:pt x="121" y="218"/>
                </a:lnTo>
                <a:lnTo>
                  <a:pt x="121" y="218"/>
                </a:lnTo>
                <a:close/>
                <a:moveTo>
                  <a:pt x="65" y="323"/>
                </a:moveTo>
                <a:lnTo>
                  <a:pt x="65" y="323"/>
                </a:lnTo>
                <a:lnTo>
                  <a:pt x="62" y="323"/>
                </a:lnTo>
                <a:lnTo>
                  <a:pt x="62" y="324"/>
                </a:lnTo>
                <a:lnTo>
                  <a:pt x="62" y="324"/>
                </a:lnTo>
                <a:lnTo>
                  <a:pt x="61" y="330"/>
                </a:lnTo>
                <a:lnTo>
                  <a:pt x="61" y="330"/>
                </a:lnTo>
                <a:lnTo>
                  <a:pt x="61" y="333"/>
                </a:lnTo>
                <a:lnTo>
                  <a:pt x="61" y="333"/>
                </a:lnTo>
                <a:lnTo>
                  <a:pt x="58" y="334"/>
                </a:lnTo>
                <a:lnTo>
                  <a:pt x="57" y="333"/>
                </a:lnTo>
                <a:lnTo>
                  <a:pt x="57" y="333"/>
                </a:lnTo>
                <a:lnTo>
                  <a:pt x="55" y="333"/>
                </a:lnTo>
                <a:lnTo>
                  <a:pt x="55" y="333"/>
                </a:lnTo>
                <a:lnTo>
                  <a:pt x="55" y="333"/>
                </a:lnTo>
                <a:lnTo>
                  <a:pt x="55" y="334"/>
                </a:lnTo>
                <a:lnTo>
                  <a:pt x="55" y="334"/>
                </a:lnTo>
                <a:lnTo>
                  <a:pt x="57" y="344"/>
                </a:lnTo>
                <a:lnTo>
                  <a:pt x="57" y="344"/>
                </a:lnTo>
                <a:lnTo>
                  <a:pt x="58" y="345"/>
                </a:lnTo>
                <a:lnTo>
                  <a:pt x="58" y="345"/>
                </a:lnTo>
                <a:lnTo>
                  <a:pt x="60" y="340"/>
                </a:lnTo>
                <a:lnTo>
                  <a:pt x="60" y="340"/>
                </a:lnTo>
                <a:lnTo>
                  <a:pt x="62" y="336"/>
                </a:lnTo>
                <a:lnTo>
                  <a:pt x="64" y="330"/>
                </a:lnTo>
                <a:lnTo>
                  <a:pt x="64" y="330"/>
                </a:lnTo>
                <a:lnTo>
                  <a:pt x="65" y="326"/>
                </a:lnTo>
                <a:lnTo>
                  <a:pt x="65" y="323"/>
                </a:lnTo>
                <a:lnTo>
                  <a:pt x="65" y="323"/>
                </a:lnTo>
                <a:close/>
                <a:moveTo>
                  <a:pt x="94" y="272"/>
                </a:moveTo>
                <a:lnTo>
                  <a:pt x="94" y="272"/>
                </a:lnTo>
                <a:lnTo>
                  <a:pt x="82" y="296"/>
                </a:lnTo>
                <a:lnTo>
                  <a:pt x="82" y="296"/>
                </a:lnTo>
                <a:lnTo>
                  <a:pt x="85" y="297"/>
                </a:lnTo>
                <a:lnTo>
                  <a:pt x="85" y="297"/>
                </a:lnTo>
                <a:lnTo>
                  <a:pt x="95" y="274"/>
                </a:lnTo>
                <a:lnTo>
                  <a:pt x="95" y="274"/>
                </a:lnTo>
                <a:lnTo>
                  <a:pt x="94" y="272"/>
                </a:lnTo>
                <a:lnTo>
                  <a:pt x="94" y="272"/>
                </a:lnTo>
                <a:close/>
                <a:moveTo>
                  <a:pt x="207" y="297"/>
                </a:moveTo>
                <a:lnTo>
                  <a:pt x="207" y="297"/>
                </a:lnTo>
                <a:lnTo>
                  <a:pt x="207" y="297"/>
                </a:lnTo>
                <a:lnTo>
                  <a:pt x="207" y="297"/>
                </a:lnTo>
                <a:lnTo>
                  <a:pt x="213" y="283"/>
                </a:lnTo>
                <a:lnTo>
                  <a:pt x="213" y="283"/>
                </a:lnTo>
                <a:lnTo>
                  <a:pt x="220" y="266"/>
                </a:lnTo>
                <a:lnTo>
                  <a:pt x="220" y="266"/>
                </a:lnTo>
                <a:lnTo>
                  <a:pt x="227" y="250"/>
                </a:lnTo>
                <a:lnTo>
                  <a:pt x="227" y="250"/>
                </a:lnTo>
                <a:lnTo>
                  <a:pt x="229" y="246"/>
                </a:lnTo>
                <a:lnTo>
                  <a:pt x="229" y="246"/>
                </a:lnTo>
                <a:lnTo>
                  <a:pt x="229" y="245"/>
                </a:lnTo>
                <a:lnTo>
                  <a:pt x="229" y="245"/>
                </a:lnTo>
                <a:lnTo>
                  <a:pt x="227" y="247"/>
                </a:lnTo>
                <a:lnTo>
                  <a:pt x="227" y="247"/>
                </a:lnTo>
                <a:lnTo>
                  <a:pt x="219" y="266"/>
                </a:lnTo>
                <a:lnTo>
                  <a:pt x="219" y="266"/>
                </a:lnTo>
                <a:lnTo>
                  <a:pt x="207" y="291"/>
                </a:lnTo>
                <a:lnTo>
                  <a:pt x="207" y="291"/>
                </a:lnTo>
                <a:lnTo>
                  <a:pt x="206" y="294"/>
                </a:lnTo>
                <a:lnTo>
                  <a:pt x="207" y="297"/>
                </a:lnTo>
                <a:lnTo>
                  <a:pt x="207" y="297"/>
                </a:lnTo>
                <a:lnTo>
                  <a:pt x="207" y="297"/>
                </a:lnTo>
                <a:lnTo>
                  <a:pt x="207" y="297"/>
                </a:lnTo>
                <a:close/>
                <a:moveTo>
                  <a:pt x="48" y="338"/>
                </a:moveTo>
                <a:lnTo>
                  <a:pt x="48" y="338"/>
                </a:lnTo>
                <a:lnTo>
                  <a:pt x="48" y="338"/>
                </a:lnTo>
                <a:lnTo>
                  <a:pt x="48" y="338"/>
                </a:lnTo>
                <a:lnTo>
                  <a:pt x="48" y="336"/>
                </a:lnTo>
                <a:lnTo>
                  <a:pt x="48" y="336"/>
                </a:lnTo>
                <a:lnTo>
                  <a:pt x="45" y="320"/>
                </a:lnTo>
                <a:lnTo>
                  <a:pt x="45" y="320"/>
                </a:lnTo>
                <a:lnTo>
                  <a:pt x="44" y="310"/>
                </a:lnTo>
                <a:lnTo>
                  <a:pt x="41" y="300"/>
                </a:lnTo>
                <a:lnTo>
                  <a:pt x="41" y="300"/>
                </a:lnTo>
                <a:lnTo>
                  <a:pt x="41" y="299"/>
                </a:lnTo>
                <a:lnTo>
                  <a:pt x="41" y="299"/>
                </a:lnTo>
                <a:lnTo>
                  <a:pt x="41" y="301"/>
                </a:lnTo>
                <a:lnTo>
                  <a:pt x="41" y="301"/>
                </a:lnTo>
                <a:lnTo>
                  <a:pt x="42" y="323"/>
                </a:lnTo>
                <a:lnTo>
                  <a:pt x="42" y="323"/>
                </a:lnTo>
                <a:lnTo>
                  <a:pt x="44" y="328"/>
                </a:lnTo>
                <a:lnTo>
                  <a:pt x="45" y="334"/>
                </a:lnTo>
                <a:lnTo>
                  <a:pt x="45" y="334"/>
                </a:lnTo>
                <a:lnTo>
                  <a:pt x="48" y="338"/>
                </a:lnTo>
                <a:lnTo>
                  <a:pt x="48" y="338"/>
                </a:lnTo>
                <a:close/>
                <a:moveTo>
                  <a:pt x="106" y="228"/>
                </a:moveTo>
                <a:lnTo>
                  <a:pt x="106" y="228"/>
                </a:lnTo>
                <a:lnTo>
                  <a:pt x="96" y="253"/>
                </a:lnTo>
                <a:lnTo>
                  <a:pt x="96" y="253"/>
                </a:lnTo>
                <a:lnTo>
                  <a:pt x="98" y="252"/>
                </a:lnTo>
                <a:lnTo>
                  <a:pt x="98" y="252"/>
                </a:lnTo>
                <a:lnTo>
                  <a:pt x="108" y="235"/>
                </a:lnTo>
                <a:lnTo>
                  <a:pt x="108" y="235"/>
                </a:lnTo>
                <a:lnTo>
                  <a:pt x="109" y="233"/>
                </a:lnTo>
                <a:lnTo>
                  <a:pt x="109" y="233"/>
                </a:lnTo>
                <a:lnTo>
                  <a:pt x="106" y="228"/>
                </a:lnTo>
                <a:lnTo>
                  <a:pt x="106" y="228"/>
                </a:lnTo>
                <a:close/>
                <a:moveTo>
                  <a:pt x="217" y="294"/>
                </a:moveTo>
                <a:lnTo>
                  <a:pt x="217" y="294"/>
                </a:lnTo>
                <a:lnTo>
                  <a:pt x="217" y="294"/>
                </a:lnTo>
                <a:lnTo>
                  <a:pt x="217" y="294"/>
                </a:lnTo>
                <a:lnTo>
                  <a:pt x="227" y="272"/>
                </a:lnTo>
                <a:lnTo>
                  <a:pt x="227" y="272"/>
                </a:lnTo>
                <a:lnTo>
                  <a:pt x="227" y="267"/>
                </a:lnTo>
                <a:lnTo>
                  <a:pt x="227" y="267"/>
                </a:lnTo>
                <a:lnTo>
                  <a:pt x="216" y="289"/>
                </a:lnTo>
                <a:lnTo>
                  <a:pt x="216" y="289"/>
                </a:lnTo>
                <a:lnTo>
                  <a:pt x="216" y="290"/>
                </a:lnTo>
                <a:lnTo>
                  <a:pt x="216" y="290"/>
                </a:lnTo>
                <a:lnTo>
                  <a:pt x="217" y="294"/>
                </a:lnTo>
                <a:lnTo>
                  <a:pt x="217" y="294"/>
                </a:lnTo>
                <a:close/>
                <a:moveTo>
                  <a:pt x="172" y="307"/>
                </a:moveTo>
                <a:lnTo>
                  <a:pt x="172" y="307"/>
                </a:lnTo>
                <a:lnTo>
                  <a:pt x="168" y="313"/>
                </a:lnTo>
                <a:lnTo>
                  <a:pt x="168" y="313"/>
                </a:lnTo>
                <a:lnTo>
                  <a:pt x="177" y="324"/>
                </a:lnTo>
                <a:lnTo>
                  <a:pt x="177" y="324"/>
                </a:lnTo>
                <a:lnTo>
                  <a:pt x="179" y="320"/>
                </a:lnTo>
                <a:lnTo>
                  <a:pt x="179" y="320"/>
                </a:lnTo>
                <a:lnTo>
                  <a:pt x="179" y="318"/>
                </a:lnTo>
                <a:lnTo>
                  <a:pt x="179" y="318"/>
                </a:lnTo>
                <a:lnTo>
                  <a:pt x="179" y="318"/>
                </a:lnTo>
                <a:lnTo>
                  <a:pt x="175" y="313"/>
                </a:lnTo>
                <a:lnTo>
                  <a:pt x="175" y="313"/>
                </a:lnTo>
                <a:lnTo>
                  <a:pt x="172" y="307"/>
                </a:lnTo>
                <a:lnTo>
                  <a:pt x="172" y="307"/>
                </a:lnTo>
                <a:close/>
                <a:moveTo>
                  <a:pt x="182" y="273"/>
                </a:moveTo>
                <a:lnTo>
                  <a:pt x="182" y="273"/>
                </a:lnTo>
                <a:lnTo>
                  <a:pt x="180" y="274"/>
                </a:lnTo>
                <a:lnTo>
                  <a:pt x="180" y="274"/>
                </a:lnTo>
                <a:lnTo>
                  <a:pt x="172" y="293"/>
                </a:lnTo>
                <a:lnTo>
                  <a:pt x="172" y="293"/>
                </a:lnTo>
                <a:lnTo>
                  <a:pt x="172" y="294"/>
                </a:lnTo>
                <a:lnTo>
                  <a:pt x="173" y="297"/>
                </a:lnTo>
                <a:lnTo>
                  <a:pt x="173" y="297"/>
                </a:lnTo>
                <a:lnTo>
                  <a:pt x="176" y="291"/>
                </a:lnTo>
                <a:lnTo>
                  <a:pt x="176" y="291"/>
                </a:lnTo>
                <a:lnTo>
                  <a:pt x="183" y="277"/>
                </a:lnTo>
                <a:lnTo>
                  <a:pt x="183" y="277"/>
                </a:lnTo>
                <a:lnTo>
                  <a:pt x="183" y="276"/>
                </a:lnTo>
                <a:lnTo>
                  <a:pt x="183" y="276"/>
                </a:lnTo>
                <a:lnTo>
                  <a:pt x="182" y="273"/>
                </a:lnTo>
                <a:lnTo>
                  <a:pt x="182" y="273"/>
                </a:lnTo>
                <a:close/>
                <a:moveTo>
                  <a:pt x="230" y="186"/>
                </a:moveTo>
                <a:lnTo>
                  <a:pt x="230" y="186"/>
                </a:lnTo>
                <a:lnTo>
                  <a:pt x="217" y="206"/>
                </a:lnTo>
                <a:lnTo>
                  <a:pt x="217" y="206"/>
                </a:lnTo>
                <a:lnTo>
                  <a:pt x="220" y="209"/>
                </a:lnTo>
                <a:lnTo>
                  <a:pt x="220" y="209"/>
                </a:lnTo>
                <a:lnTo>
                  <a:pt x="220" y="209"/>
                </a:lnTo>
                <a:lnTo>
                  <a:pt x="220" y="209"/>
                </a:lnTo>
                <a:lnTo>
                  <a:pt x="231" y="188"/>
                </a:lnTo>
                <a:lnTo>
                  <a:pt x="231" y="188"/>
                </a:lnTo>
                <a:lnTo>
                  <a:pt x="231" y="186"/>
                </a:lnTo>
                <a:lnTo>
                  <a:pt x="230" y="186"/>
                </a:lnTo>
                <a:lnTo>
                  <a:pt x="230" y="186"/>
                </a:lnTo>
                <a:close/>
                <a:moveTo>
                  <a:pt x="190" y="323"/>
                </a:moveTo>
                <a:lnTo>
                  <a:pt x="190" y="323"/>
                </a:lnTo>
                <a:lnTo>
                  <a:pt x="190" y="324"/>
                </a:lnTo>
                <a:lnTo>
                  <a:pt x="190" y="326"/>
                </a:lnTo>
                <a:lnTo>
                  <a:pt x="190" y="326"/>
                </a:lnTo>
                <a:lnTo>
                  <a:pt x="197" y="337"/>
                </a:lnTo>
                <a:lnTo>
                  <a:pt x="197" y="337"/>
                </a:lnTo>
                <a:lnTo>
                  <a:pt x="202" y="343"/>
                </a:lnTo>
                <a:lnTo>
                  <a:pt x="202" y="343"/>
                </a:lnTo>
                <a:lnTo>
                  <a:pt x="204" y="345"/>
                </a:lnTo>
                <a:lnTo>
                  <a:pt x="207" y="345"/>
                </a:lnTo>
                <a:lnTo>
                  <a:pt x="207" y="345"/>
                </a:lnTo>
                <a:lnTo>
                  <a:pt x="207" y="344"/>
                </a:lnTo>
                <a:lnTo>
                  <a:pt x="207" y="344"/>
                </a:lnTo>
                <a:lnTo>
                  <a:pt x="190" y="323"/>
                </a:lnTo>
                <a:lnTo>
                  <a:pt x="190" y="323"/>
                </a:lnTo>
                <a:close/>
                <a:moveTo>
                  <a:pt x="240" y="284"/>
                </a:moveTo>
                <a:lnTo>
                  <a:pt x="240" y="284"/>
                </a:lnTo>
                <a:lnTo>
                  <a:pt x="239" y="286"/>
                </a:lnTo>
                <a:lnTo>
                  <a:pt x="239" y="286"/>
                </a:lnTo>
                <a:lnTo>
                  <a:pt x="233" y="297"/>
                </a:lnTo>
                <a:lnTo>
                  <a:pt x="233" y="297"/>
                </a:lnTo>
                <a:lnTo>
                  <a:pt x="230" y="301"/>
                </a:lnTo>
                <a:lnTo>
                  <a:pt x="230" y="306"/>
                </a:lnTo>
                <a:lnTo>
                  <a:pt x="230" y="306"/>
                </a:lnTo>
                <a:lnTo>
                  <a:pt x="230" y="309"/>
                </a:lnTo>
                <a:lnTo>
                  <a:pt x="230" y="309"/>
                </a:lnTo>
                <a:lnTo>
                  <a:pt x="230" y="310"/>
                </a:lnTo>
                <a:lnTo>
                  <a:pt x="230" y="310"/>
                </a:lnTo>
                <a:lnTo>
                  <a:pt x="231" y="309"/>
                </a:lnTo>
                <a:lnTo>
                  <a:pt x="231" y="309"/>
                </a:lnTo>
                <a:lnTo>
                  <a:pt x="239" y="291"/>
                </a:lnTo>
                <a:lnTo>
                  <a:pt x="239" y="291"/>
                </a:lnTo>
                <a:lnTo>
                  <a:pt x="241" y="286"/>
                </a:lnTo>
                <a:lnTo>
                  <a:pt x="241" y="286"/>
                </a:lnTo>
                <a:lnTo>
                  <a:pt x="241" y="286"/>
                </a:lnTo>
                <a:lnTo>
                  <a:pt x="240" y="284"/>
                </a:lnTo>
                <a:lnTo>
                  <a:pt x="240" y="284"/>
                </a:lnTo>
                <a:close/>
                <a:moveTo>
                  <a:pt x="197" y="297"/>
                </a:moveTo>
                <a:lnTo>
                  <a:pt x="197" y="297"/>
                </a:lnTo>
                <a:lnTo>
                  <a:pt x="187" y="313"/>
                </a:lnTo>
                <a:lnTo>
                  <a:pt x="187" y="313"/>
                </a:lnTo>
                <a:lnTo>
                  <a:pt x="190" y="316"/>
                </a:lnTo>
                <a:lnTo>
                  <a:pt x="190" y="316"/>
                </a:lnTo>
                <a:lnTo>
                  <a:pt x="199" y="300"/>
                </a:lnTo>
                <a:lnTo>
                  <a:pt x="199" y="300"/>
                </a:lnTo>
                <a:lnTo>
                  <a:pt x="197" y="297"/>
                </a:lnTo>
                <a:lnTo>
                  <a:pt x="197" y="297"/>
                </a:lnTo>
                <a:close/>
                <a:moveTo>
                  <a:pt x="227" y="290"/>
                </a:moveTo>
                <a:lnTo>
                  <a:pt x="227" y="290"/>
                </a:lnTo>
                <a:lnTo>
                  <a:pt x="226" y="290"/>
                </a:lnTo>
                <a:lnTo>
                  <a:pt x="226" y="290"/>
                </a:lnTo>
                <a:lnTo>
                  <a:pt x="219" y="303"/>
                </a:lnTo>
                <a:lnTo>
                  <a:pt x="219" y="303"/>
                </a:lnTo>
                <a:lnTo>
                  <a:pt x="219" y="304"/>
                </a:lnTo>
                <a:lnTo>
                  <a:pt x="219" y="304"/>
                </a:lnTo>
                <a:lnTo>
                  <a:pt x="222" y="309"/>
                </a:lnTo>
                <a:lnTo>
                  <a:pt x="222" y="309"/>
                </a:lnTo>
                <a:lnTo>
                  <a:pt x="222" y="307"/>
                </a:lnTo>
                <a:lnTo>
                  <a:pt x="222" y="307"/>
                </a:lnTo>
                <a:lnTo>
                  <a:pt x="226" y="299"/>
                </a:lnTo>
                <a:lnTo>
                  <a:pt x="226" y="299"/>
                </a:lnTo>
                <a:lnTo>
                  <a:pt x="227" y="294"/>
                </a:lnTo>
                <a:lnTo>
                  <a:pt x="227" y="290"/>
                </a:lnTo>
                <a:lnTo>
                  <a:pt x="227" y="290"/>
                </a:lnTo>
                <a:close/>
                <a:moveTo>
                  <a:pt x="44" y="118"/>
                </a:moveTo>
                <a:lnTo>
                  <a:pt x="44" y="118"/>
                </a:lnTo>
                <a:lnTo>
                  <a:pt x="44" y="118"/>
                </a:lnTo>
                <a:lnTo>
                  <a:pt x="44" y="118"/>
                </a:lnTo>
                <a:lnTo>
                  <a:pt x="41" y="132"/>
                </a:lnTo>
                <a:lnTo>
                  <a:pt x="41" y="132"/>
                </a:lnTo>
                <a:lnTo>
                  <a:pt x="48" y="135"/>
                </a:lnTo>
                <a:lnTo>
                  <a:pt x="48" y="135"/>
                </a:lnTo>
                <a:lnTo>
                  <a:pt x="44" y="118"/>
                </a:lnTo>
                <a:lnTo>
                  <a:pt x="44" y="118"/>
                </a:lnTo>
                <a:close/>
                <a:moveTo>
                  <a:pt x="101" y="230"/>
                </a:moveTo>
                <a:lnTo>
                  <a:pt x="101" y="230"/>
                </a:lnTo>
                <a:lnTo>
                  <a:pt x="89" y="249"/>
                </a:lnTo>
                <a:lnTo>
                  <a:pt x="89" y="249"/>
                </a:lnTo>
                <a:lnTo>
                  <a:pt x="94" y="252"/>
                </a:lnTo>
                <a:lnTo>
                  <a:pt x="94" y="252"/>
                </a:lnTo>
                <a:lnTo>
                  <a:pt x="101" y="230"/>
                </a:lnTo>
                <a:lnTo>
                  <a:pt x="101" y="230"/>
                </a:lnTo>
                <a:close/>
                <a:moveTo>
                  <a:pt x="57" y="137"/>
                </a:moveTo>
                <a:lnTo>
                  <a:pt x="57" y="137"/>
                </a:lnTo>
                <a:lnTo>
                  <a:pt x="67" y="138"/>
                </a:lnTo>
                <a:lnTo>
                  <a:pt x="67" y="138"/>
                </a:lnTo>
                <a:lnTo>
                  <a:pt x="64" y="135"/>
                </a:lnTo>
                <a:lnTo>
                  <a:pt x="62" y="132"/>
                </a:lnTo>
                <a:lnTo>
                  <a:pt x="62" y="125"/>
                </a:lnTo>
                <a:lnTo>
                  <a:pt x="62" y="125"/>
                </a:lnTo>
                <a:lnTo>
                  <a:pt x="61" y="125"/>
                </a:lnTo>
                <a:lnTo>
                  <a:pt x="61" y="125"/>
                </a:lnTo>
                <a:lnTo>
                  <a:pt x="57" y="137"/>
                </a:lnTo>
                <a:lnTo>
                  <a:pt x="57" y="137"/>
                </a:lnTo>
                <a:close/>
                <a:moveTo>
                  <a:pt x="61" y="355"/>
                </a:moveTo>
                <a:lnTo>
                  <a:pt x="61" y="355"/>
                </a:lnTo>
                <a:lnTo>
                  <a:pt x="62" y="360"/>
                </a:lnTo>
                <a:lnTo>
                  <a:pt x="65" y="361"/>
                </a:lnTo>
                <a:lnTo>
                  <a:pt x="65" y="361"/>
                </a:lnTo>
                <a:lnTo>
                  <a:pt x="69" y="363"/>
                </a:lnTo>
                <a:lnTo>
                  <a:pt x="69" y="363"/>
                </a:lnTo>
                <a:lnTo>
                  <a:pt x="85" y="364"/>
                </a:lnTo>
                <a:lnTo>
                  <a:pt x="85" y="364"/>
                </a:lnTo>
                <a:lnTo>
                  <a:pt x="99" y="365"/>
                </a:lnTo>
                <a:lnTo>
                  <a:pt x="99" y="365"/>
                </a:lnTo>
                <a:lnTo>
                  <a:pt x="101" y="365"/>
                </a:lnTo>
                <a:lnTo>
                  <a:pt x="101" y="364"/>
                </a:lnTo>
                <a:lnTo>
                  <a:pt x="101" y="364"/>
                </a:lnTo>
                <a:lnTo>
                  <a:pt x="95" y="364"/>
                </a:lnTo>
                <a:lnTo>
                  <a:pt x="95" y="364"/>
                </a:lnTo>
                <a:lnTo>
                  <a:pt x="92" y="364"/>
                </a:lnTo>
                <a:lnTo>
                  <a:pt x="92" y="364"/>
                </a:lnTo>
                <a:lnTo>
                  <a:pt x="89" y="364"/>
                </a:lnTo>
                <a:lnTo>
                  <a:pt x="89" y="364"/>
                </a:lnTo>
                <a:lnTo>
                  <a:pt x="82" y="363"/>
                </a:lnTo>
                <a:lnTo>
                  <a:pt x="82" y="363"/>
                </a:lnTo>
                <a:lnTo>
                  <a:pt x="72" y="361"/>
                </a:lnTo>
                <a:lnTo>
                  <a:pt x="64" y="358"/>
                </a:lnTo>
                <a:lnTo>
                  <a:pt x="64" y="358"/>
                </a:lnTo>
                <a:lnTo>
                  <a:pt x="61" y="355"/>
                </a:lnTo>
                <a:lnTo>
                  <a:pt x="61" y="355"/>
                </a:lnTo>
                <a:close/>
                <a:moveTo>
                  <a:pt x="75" y="230"/>
                </a:moveTo>
                <a:lnTo>
                  <a:pt x="75" y="230"/>
                </a:lnTo>
                <a:lnTo>
                  <a:pt x="75" y="229"/>
                </a:lnTo>
                <a:lnTo>
                  <a:pt x="75" y="229"/>
                </a:lnTo>
                <a:lnTo>
                  <a:pt x="78" y="222"/>
                </a:lnTo>
                <a:lnTo>
                  <a:pt x="82" y="216"/>
                </a:lnTo>
                <a:lnTo>
                  <a:pt x="82" y="216"/>
                </a:lnTo>
                <a:lnTo>
                  <a:pt x="89" y="205"/>
                </a:lnTo>
                <a:lnTo>
                  <a:pt x="89" y="205"/>
                </a:lnTo>
                <a:lnTo>
                  <a:pt x="94" y="195"/>
                </a:lnTo>
                <a:lnTo>
                  <a:pt x="94" y="195"/>
                </a:lnTo>
                <a:lnTo>
                  <a:pt x="95" y="192"/>
                </a:lnTo>
                <a:lnTo>
                  <a:pt x="95" y="192"/>
                </a:lnTo>
                <a:lnTo>
                  <a:pt x="95" y="191"/>
                </a:lnTo>
                <a:lnTo>
                  <a:pt x="95" y="191"/>
                </a:lnTo>
                <a:lnTo>
                  <a:pt x="95" y="191"/>
                </a:lnTo>
                <a:lnTo>
                  <a:pt x="94" y="192"/>
                </a:lnTo>
                <a:lnTo>
                  <a:pt x="94" y="192"/>
                </a:lnTo>
                <a:lnTo>
                  <a:pt x="84" y="210"/>
                </a:lnTo>
                <a:lnTo>
                  <a:pt x="84" y="210"/>
                </a:lnTo>
                <a:lnTo>
                  <a:pt x="75" y="228"/>
                </a:lnTo>
                <a:lnTo>
                  <a:pt x="75" y="228"/>
                </a:lnTo>
                <a:lnTo>
                  <a:pt x="74" y="229"/>
                </a:lnTo>
                <a:lnTo>
                  <a:pt x="75" y="230"/>
                </a:lnTo>
                <a:lnTo>
                  <a:pt x="75" y="230"/>
                </a:lnTo>
                <a:close/>
                <a:moveTo>
                  <a:pt x="220" y="351"/>
                </a:moveTo>
                <a:lnTo>
                  <a:pt x="220" y="351"/>
                </a:lnTo>
                <a:lnTo>
                  <a:pt x="224" y="351"/>
                </a:lnTo>
                <a:lnTo>
                  <a:pt x="227" y="350"/>
                </a:lnTo>
                <a:lnTo>
                  <a:pt x="227" y="350"/>
                </a:lnTo>
                <a:lnTo>
                  <a:pt x="224" y="341"/>
                </a:lnTo>
                <a:lnTo>
                  <a:pt x="224" y="341"/>
                </a:lnTo>
                <a:lnTo>
                  <a:pt x="222" y="345"/>
                </a:lnTo>
                <a:lnTo>
                  <a:pt x="220" y="351"/>
                </a:lnTo>
                <a:lnTo>
                  <a:pt x="220" y="351"/>
                </a:lnTo>
                <a:close/>
                <a:moveTo>
                  <a:pt x="112" y="348"/>
                </a:moveTo>
                <a:lnTo>
                  <a:pt x="112" y="348"/>
                </a:lnTo>
                <a:lnTo>
                  <a:pt x="112" y="348"/>
                </a:lnTo>
                <a:lnTo>
                  <a:pt x="112" y="348"/>
                </a:lnTo>
                <a:lnTo>
                  <a:pt x="108" y="354"/>
                </a:lnTo>
                <a:lnTo>
                  <a:pt x="108" y="354"/>
                </a:lnTo>
                <a:lnTo>
                  <a:pt x="106" y="355"/>
                </a:lnTo>
                <a:lnTo>
                  <a:pt x="105" y="357"/>
                </a:lnTo>
                <a:lnTo>
                  <a:pt x="105" y="357"/>
                </a:lnTo>
                <a:lnTo>
                  <a:pt x="104" y="358"/>
                </a:lnTo>
                <a:lnTo>
                  <a:pt x="104" y="358"/>
                </a:lnTo>
                <a:lnTo>
                  <a:pt x="108" y="358"/>
                </a:lnTo>
                <a:lnTo>
                  <a:pt x="114" y="357"/>
                </a:lnTo>
                <a:lnTo>
                  <a:pt x="114" y="357"/>
                </a:lnTo>
                <a:lnTo>
                  <a:pt x="112" y="348"/>
                </a:lnTo>
                <a:lnTo>
                  <a:pt x="112" y="348"/>
                </a:lnTo>
                <a:close/>
                <a:moveTo>
                  <a:pt x="175" y="355"/>
                </a:moveTo>
                <a:lnTo>
                  <a:pt x="175" y="355"/>
                </a:lnTo>
                <a:lnTo>
                  <a:pt x="189" y="354"/>
                </a:lnTo>
                <a:lnTo>
                  <a:pt x="189" y="354"/>
                </a:lnTo>
                <a:lnTo>
                  <a:pt x="187" y="350"/>
                </a:lnTo>
                <a:lnTo>
                  <a:pt x="187" y="345"/>
                </a:lnTo>
                <a:lnTo>
                  <a:pt x="187" y="345"/>
                </a:lnTo>
                <a:lnTo>
                  <a:pt x="186" y="347"/>
                </a:lnTo>
                <a:lnTo>
                  <a:pt x="186" y="347"/>
                </a:lnTo>
                <a:lnTo>
                  <a:pt x="183" y="353"/>
                </a:lnTo>
                <a:lnTo>
                  <a:pt x="183" y="353"/>
                </a:lnTo>
                <a:lnTo>
                  <a:pt x="182" y="354"/>
                </a:lnTo>
                <a:lnTo>
                  <a:pt x="179" y="354"/>
                </a:lnTo>
                <a:lnTo>
                  <a:pt x="179" y="354"/>
                </a:lnTo>
                <a:lnTo>
                  <a:pt x="177" y="354"/>
                </a:lnTo>
                <a:lnTo>
                  <a:pt x="177" y="354"/>
                </a:lnTo>
                <a:lnTo>
                  <a:pt x="175" y="353"/>
                </a:lnTo>
                <a:lnTo>
                  <a:pt x="175" y="353"/>
                </a:lnTo>
                <a:lnTo>
                  <a:pt x="175" y="355"/>
                </a:lnTo>
                <a:lnTo>
                  <a:pt x="175" y="355"/>
                </a:lnTo>
                <a:close/>
                <a:moveTo>
                  <a:pt x="102" y="215"/>
                </a:moveTo>
                <a:lnTo>
                  <a:pt x="102" y="215"/>
                </a:lnTo>
                <a:lnTo>
                  <a:pt x="92" y="236"/>
                </a:lnTo>
                <a:lnTo>
                  <a:pt x="92" y="236"/>
                </a:lnTo>
                <a:lnTo>
                  <a:pt x="102" y="219"/>
                </a:lnTo>
                <a:lnTo>
                  <a:pt x="102" y="219"/>
                </a:lnTo>
                <a:lnTo>
                  <a:pt x="104" y="218"/>
                </a:lnTo>
                <a:lnTo>
                  <a:pt x="104" y="218"/>
                </a:lnTo>
                <a:lnTo>
                  <a:pt x="102" y="215"/>
                </a:lnTo>
                <a:lnTo>
                  <a:pt x="102" y="215"/>
                </a:lnTo>
                <a:close/>
                <a:moveTo>
                  <a:pt x="112" y="365"/>
                </a:moveTo>
                <a:lnTo>
                  <a:pt x="112" y="365"/>
                </a:lnTo>
                <a:lnTo>
                  <a:pt x="131" y="365"/>
                </a:lnTo>
                <a:lnTo>
                  <a:pt x="131" y="365"/>
                </a:lnTo>
                <a:lnTo>
                  <a:pt x="131" y="364"/>
                </a:lnTo>
                <a:lnTo>
                  <a:pt x="131" y="364"/>
                </a:lnTo>
                <a:lnTo>
                  <a:pt x="129" y="364"/>
                </a:lnTo>
                <a:lnTo>
                  <a:pt x="129" y="364"/>
                </a:lnTo>
                <a:lnTo>
                  <a:pt x="115" y="364"/>
                </a:lnTo>
                <a:lnTo>
                  <a:pt x="115" y="364"/>
                </a:lnTo>
                <a:lnTo>
                  <a:pt x="112" y="365"/>
                </a:lnTo>
                <a:lnTo>
                  <a:pt x="112" y="365"/>
                </a:lnTo>
                <a:close/>
                <a:moveTo>
                  <a:pt x="89" y="222"/>
                </a:moveTo>
                <a:lnTo>
                  <a:pt x="89" y="222"/>
                </a:lnTo>
                <a:lnTo>
                  <a:pt x="89" y="220"/>
                </a:lnTo>
                <a:lnTo>
                  <a:pt x="89" y="220"/>
                </a:lnTo>
                <a:lnTo>
                  <a:pt x="79" y="237"/>
                </a:lnTo>
                <a:lnTo>
                  <a:pt x="79" y="237"/>
                </a:lnTo>
                <a:lnTo>
                  <a:pt x="81" y="239"/>
                </a:lnTo>
                <a:lnTo>
                  <a:pt x="81" y="239"/>
                </a:lnTo>
                <a:lnTo>
                  <a:pt x="89" y="222"/>
                </a:lnTo>
                <a:lnTo>
                  <a:pt x="89" y="222"/>
                </a:lnTo>
                <a:close/>
                <a:moveTo>
                  <a:pt x="173" y="347"/>
                </a:moveTo>
                <a:lnTo>
                  <a:pt x="173" y="347"/>
                </a:lnTo>
                <a:lnTo>
                  <a:pt x="177" y="340"/>
                </a:lnTo>
                <a:lnTo>
                  <a:pt x="180" y="333"/>
                </a:lnTo>
                <a:lnTo>
                  <a:pt x="180" y="333"/>
                </a:lnTo>
                <a:lnTo>
                  <a:pt x="179" y="331"/>
                </a:lnTo>
                <a:lnTo>
                  <a:pt x="179" y="331"/>
                </a:lnTo>
                <a:lnTo>
                  <a:pt x="172" y="345"/>
                </a:lnTo>
                <a:lnTo>
                  <a:pt x="172" y="345"/>
                </a:lnTo>
                <a:lnTo>
                  <a:pt x="173" y="347"/>
                </a:lnTo>
                <a:lnTo>
                  <a:pt x="173" y="347"/>
                </a:lnTo>
                <a:close/>
                <a:moveTo>
                  <a:pt x="293" y="101"/>
                </a:moveTo>
                <a:lnTo>
                  <a:pt x="293" y="101"/>
                </a:lnTo>
                <a:lnTo>
                  <a:pt x="295" y="95"/>
                </a:lnTo>
                <a:lnTo>
                  <a:pt x="297" y="90"/>
                </a:lnTo>
                <a:lnTo>
                  <a:pt x="297" y="80"/>
                </a:lnTo>
                <a:lnTo>
                  <a:pt x="297" y="80"/>
                </a:lnTo>
                <a:lnTo>
                  <a:pt x="297" y="80"/>
                </a:lnTo>
                <a:lnTo>
                  <a:pt x="297" y="80"/>
                </a:lnTo>
                <a:lnTo>
                  <a:pt x="293" y="101"/>
                </a:lnTo>
                <a:lnTo>
                  <a:pt x="293" y="101"/>
                </a:lnTo>
                <a:close/>
                <a:moveTo>
                  <a:pt x="52" y="202"/>
                </a:moveTo>
                <a:lnTo>
                  <a:pt x="52" y="202"/>
                </a:lnTo>
                <a:lnTo>
                  <a:pt x="61" y="216"/>
                </a:lnTo>
                <a:lnTo>
                  <a:pt x="69" y="229"/>
                </a:lnTo>
                <a:lnTo>
                  <a:pt x="69" y="229"/>
                </a:lnTo>
                <a:lnTo>
                  <a:pt x="52" y="202"/>
                </a:lnTo>
                <a:lnTo>
                  <a:pt x="52" y="202"/>
                </a:lnTo>
                <a:close/>
                <a:moveTo>
                  <a:pt x="224" y="264"/>
                </a:moveTo>
                <a:lnTo>
                  <a:pt x="224" y="264"/>
                </a:lnTo>
                <a:lnTo>
                  <a:pt x="224" y="264"/>
                </a:lnTo>
                <a:lnTo>
                  <a:pt x="224" y="264"/>
                </a:lnTo>
                <a:lnTo>
                  <a:pt x="233" y="250"/>
                </a:lnTo>
                <a:lnTo>
                  <a:pt x="233" y="250"/>
                </a:lnTo>
                <a:lnTo>
                  <a:pt x="231" y="247"/>
                </a:lnTo>
                <a:lnTo>
                  <a:pt x="231" y="247"/>
                </a:lnTo>
                <a:lnTo>
                  <a:pt x="224" y="264"/>
                </a:lnTo>
                <a:lnTo>
                  <a:pt x="224" y="264"/>
                </a:lnTo>
                <a:close/>
                <a:moveTo>
                  <a:pt x="237" y="256"/>
                </a:moveTo>
                <a:lnTo>
                  <a:pt x="237" y="256"/>
                </a:lnTo>
                <a:lnTo>
                  <a:pt x="237" y="257"/>
                </a:lnTo>
                <a:lnTo>
                  <a:pt x="237" y="257"/>
                </a:lnTo>
                <a:lnTo>
                  <a:pt x="234" y="264"/>
                </a:lnTo>
                <a:lnTo>
                  <a:pt x="234" y="264"/>
                </a:lnTo>
                <a:lnTo>
                  <a:pt x="234" y="266"/>
                </a:lnTo>
                <a:lnTo>
                  <a:pt x="234" y="267"/>
                </a:lnTo>
                <a:lnTo>
                  <a:pt x="234" y="267"/>
                </a:lnTo>
                <a:lnTo>
                  <a:pt x="236" y="266"/>
                </a:lnTo>
                <a:lnTo>
                  <a:pt x="236" y="266"/>
                </a:lnTo>
                <a:lnTo>
                  <a:pt x="239" y="262"/>
                </a:lnTo>
                <a:lnTo>
                  <a:pt x="239" y="262"/>
                </a:lnTo>
                <a:lnTo>
                  <a:pt x="239" y="259"/>
                </a:lnTo>
                <a:lnTo>
                  <a:pt x="239" y="259"/>
                </a:lnTo>
                <a:lnTo>
                  <a:pt x="237" y="256"/>
                </a:lnTo>
                <a:lnTo>
                  <a:pt x="237" y="256"/>
                </a:lnTo>
                <a:close/>
                <a:moveTo>
                  <a:pt x="206" y="208"/>
                </a:moveTo>
                <a:lnTo>
                  <a:pt x="206" y="208"/>
                </a:lnTo>
                <a:lnTo>
                  <a:pt x="204" y="203"/>
                </a:lnTo>
                <a:lnTo>
                  <a:pt x="204" y="203"/>
                </a:lnTo>
                <a:lnTo>
                  <a:pt x="200" y="210"/>
                </a:lnTo>
                <a:lnTo>
                  <a:pt x="199" y="216"/>
                </a:lnTo>
                <a:lnTo>
                  <a:pt x="199" y="216"/>
                </a:lnTo>
                <a:lnTo>
                  <a:pt x="206" y="208"/>
                </a:lnTo>
                <a:lnTo>
                  <a:pt x="206" y="208"/>
                </a:lnTo>
                <a:close/>
                <a:moveTo>
                  <a:pt x="165" y="348"/>
                </a:moveTo>
                <a:lnTo>
                  <a:pt x="165" y="348"/>
                </a:lnTo>
                <a:lnTo>
                  <a:pt x="166" y="347"/>
                </a:lnTo>
                <a:lnTo>
                  <a:pt x="166" y="347"/>
                </a:lnTo>
                <a:lnTo>
                  <a:pt x="160" y="340"/>
                </a:lnTo>
                <a:lnTo>
                  <a:pt x="155" y="336"/>
                </a:lnTo>
                <a:lnTo>
                  <a:pt x="155" y="336"/>
                </a:lnTo>
                <a:lnTo>
                  <a:pt x="156" y="337"/>
                </a:lnTo>
                <a:lnTo>
                  <a:pt x="156" y="337"/>
                </a:lnTo>
                <a:lnTo>
                  <a:pt x="165" y="348"/>
                </a:lnTo>
                <a:lnTo>
                  <a:pt x="165" y="348"/>
                </a:lnTo>
                <a:close/>
                <a:moveTo>
                  <a:pt x="159" y="363"/>
                </a:moveTo>
                <a:lnTo>
                  <a:pt x="159" y="363"/>
                </a:lnTo>
                <a:lnTo>
                  <a:pt x="158" y="363"/>
                </a:lnTo>
                <a:lnTo>
                  <a:pt x="158" y="363"/>
                </a:lnTo>
                <a:lnTo>
                  <a:pt x="145" y="364"/>
                </a:lnTo>
                <a:lnTo>
                  <a:pt x="145" y="364"/>
                </a:lnTo>
                <a:lnTo>
                  <a:pt x="142" y="364"/>
                </a:lnTo>
                <a:lnTo>
                  <a:pt x="141" y="365"/>
                </a:lnTo>
                <a:lnTo>
                  <a:pt x="141" y="365"/>
                </a:lnTo>
                <a:lnTo>
                  <a:pt x="149" y="365"/>
                </a:lnTo>
                <a:lnTo>
                  <a:pt x="159" y="363"/>
                </a:lnTo>
                <a:lnTo>
                  <a:pt x="159" y="363"/>
                </a:lnTo>
                <a:close/>
                <a:moveTo>
                  <a:pt x="27" y="155"/>
                </a:moveTo>
                <a:lnTo>
                  <a:pt x="27" y="155"/>
                </a:lnTo>
                <a:lnTo>
                  <a:pt x="27" y="154"/>
                </a:lnTo>
                <a:lnTo>
                  <a:pt x="27" y="154"/>
                </a:lnTo>
                <a:lnTo>
                  <a:pt x="27" y="152"/>
                </a:lnTo>
                <a:lnTo>
                  <a:pt x="27" y="152"/>
                </a:lnTo>
                <a:lnTo>
                  <a:pt x="25" y="148"/>
                </a:lnTo>
                <a:lnTo>
                  <a:pt x="25" y="144"/>
                </a:lnTo>
                <a:lnTo>
                  <a:pt x="25" y="144"/>
                </a:lnTo>
                <a:lnTo>
                  <a:pt x="25" y="141"/>
                </a:lnTo>
                <a:lnTo>
                  <a:pt x="25" y="141"/>
                </a:lnTo>
                <a:lnTo>
                  <a:pt x="24" y="142"/>
                </a:lnTo>
                <a:lnTo>
                  <a:pt x="24" y="145"/>
                </a:lnTo>
                <a:lnTo>
                  <a:pt x="24" y="145"/>
                </a:lnTo>
                <a:lnTo>
                  <a:pt x="24" y="149"/>
                </a:lnTo>
                <a:lnTo>
                  <a:pt x="24" y="149"/>
                </a:lnTo>
                <a:lnTo>
                  <a:pt x="27" y="155"/>
                </a:lnTo>
                <a:lnTo>
                  <a:pt x="27" y="155"/>
                </a:lnTo>
                <a:close/>
                <a:moveTo>
                  <a:pt x="195" y="208"/>
                </a:moveTo>
                <a:lnTo>
                  <a:pt x="195" y="208"/>
                </a:lnTo>
                <a:lnTo>
                  <a:pt x="197" y="205"/>
                </a:lnTo>
                <a:lnTo>
                  <a:pt x="199" y="202"/>
                </a:lnTo>
                <a:lnTo>
                  <a:pt x="199" y="196"/>
                </a:lnTo>
                <a:lnTo>
                  <a:pt x="199" y="196"/>
                </a:lnTo>
                <a:lnTo>
                  <a:pt x="196" y="202"/>
                </a:lnTo>
                <a:lnTo>
                  <a:pt x="195" y="208"/>
                </a:lnTo>
                <a:lnTo>
                  <a:pt x="195" y="208"/>
                </a:lnTo>
                <a:close/>
                <a:moveTo>
                  <a:pt x="136" y="262"/>
                </a:moveTo>
                <a:lnTo>
                  <a:pt x="136" y="262"/>
                </a:lnTo>
                <a:lnTo>
                  <a:pt x="136" y="262"/>
                </a:lnTo>
                <a:lnTo>
                  <a:pt x="136" y="260"/>
                </a:lnTo>
                <a:lnTo>
                  <a:pt x="136" y="260"/>
                </a:lnTo>
                <a:lnTo>
                  <a:pt x="135" y="257"/>
                </a:lnTo>
                <a:lnTo>
                  <a:pt x="135" y="257"/>
                </a:lnTo>
                <a:lnTo>
                  <a:pt x="126" y="243"/>
                </a:lnTo>
                <a:lnTo>
                  <a:pt x="126" y="243"/>
                </a:lnTo>
                <a:lnTo>
                  <a:pt x="125" y="239"/>
                </a:lnTo>
                <a:lnTo>
                  <a:pt x="125" y="239"/>
                </a:lnTo>
                <a:lnTo>
                  <a:pt x="123" y="239"/>
                </a:lnTo>
                <a:lnTo>
                  <a:pt x="123" y="239"/>
                </a:lnTo>
                <a:lnTo>
                  <a:pt x="136" y="262"/>
                </a:lnTo>
                <a:lnTo>
                  <a:pt x="136" y="262"/>
                </a:lnTo>
                <a:close/>
                <a:moveTo>
                  <a:pt x="212" y="306"/>
                </a:moveTo>
                <a:lnTo>
                  <a:pt x="212" y="306"/>
                </a:lnTo>
                <a:lnTo>
                  <a:pt x="213" y="304"/>
                </a:lnTo>
                <a:lnTo>
                  <a:pt x="214" y="301"/>
                </a:lnTo>
                <a:lnTo>
                  <a:pt x="213" y="296"/>
                </a:lnTo>
                <a:lnTo>
                  <a:pt x="213" y="296"/>
                </a:lnTo>
                <a:lnTo>
                  <a:pt x="210" y="301"/>
                </a:lnTo>
                <a:lnTo>
                  <a:pt x="210" y="301"/>
                </a:lnTo>
                <a:lnTo>
                  <a:pt x="212" y="306"/>
                </a:lnTo>
                <a:lnTo>
                  <a:pt x="212" y="306"/>
                </a:lnTo>
                <a:close/>
                <a:moveTo>
                  <a:pt x="226" y="162"/>
                </a:moveTo>
                <a:lnTo>
                  <a:pt x="226" y="162"/>
                </a:lnTo>
                <a:lnTo>
                  <a:pt x="229" y="164"/>
                </a:lnTo>
                <a:lnTo>
                  <a:pt x="229" y="164"/>
                </a:lnTo>
                <a:lnTo>
                  <a:pt x="233" y="154"/>
                </a:lnTo>
                <a:lnTo>
                  <a:pt x="233" y="154"/>
                </a:lnTo>
                <a:lnTo>
                  <a:pt x="231" y="154"/>
                </a:lnTo>
                <a:lnTo>
                  <a:pt x="231" y="154"/>
                </a:lnTo>
                <a:lnTo>
                  <a:pt x="226" y="162"/>
                </a:lnTo>
                <a:lnTo>
                  <a:pt x="226" y="162"/>
                </a:lnTo>
                <a:close/>
                <a:moveTo>
                  <a:pt x="166" y="235"/>
                </a:moveTo>
                <a:lnTo>
                  <a:pt x="166" y="235"/>
                </a:lnTo>
                <a:lnTo>
                  <a:pt x="170" y="240"/>
                </a:lnTo>
                <a:lnTo>
                  <a:pt x="170" y="240"/>
                </a:lnTo>
                <a:lnTo>
                  <a:pt x="170" y="236"/>
                </a:lnTo>
                <a:lnTo>
                  <a:pt x="170" y="230"/>
                </a:lnTo>
                <a:lnTo>
                  <a:pt x="170" y="230"/>
                </a:lnTo>
                <a:lnTo>
                  <a:pt x="166" y="235"/>
                </a:lnTo>
                <a:lnTo>
                  <a:pt x="166" y="235"/>
                </a:lnTo>
                <a:close/>
                <a:moveTo>
                  <a:pt x="45" y="174"/>
                </a:moveTo>
                <a:lnTo>
                  <a:pt x="45" y="174"/>
                </a:lnTo>
                <a:lnTo>
                  <a:pt x="44" y="172"/>
                </a:lnTo>
                <a:lnTo>
                  <a:pt x="44" y="169"/>
                </a:lnTo>
                <a:lnTo>
                  <a:pt x="44" y="169"/>
                </a:lnTo>
                <a:lnTo>
                  <a:pt x="41" y="172"/>
                </a:lnTo>
                <a:lnTo>
                  <a:pt x="42" y="175"/>
                </a:lnTo>
                <a:lnTo>
                  <a:pt x="42" y="175"/>
                </a:lnTo>
                <a:lnTo>
                  <a:pt x="42" y="176"/>
                </a:lnTo>
                <a:lnTo>
                  <a:pt x="42" y="176"/>
                </a:lnTo>
                <a:lnTo>
                  <a:pt x="44" y="179"/>
                </a:lnTo>
                <a:lnTo>
                  <a:pt x="44" y="179"/>
                </a:lnTo>
                <a:lnTo>
                  <a:pt x="45" y="174"/>
                </a:lnTo>
                <a:lnTo>
                  <a:pt x="45" y="174"/>
                </a:lnTo>
                <a:close/>
                <a:moveTo>
                  <a:pt x="214" y="260"/>
                </a:moveTo>
                <a:lnTo>
                  <a:pt x="214" y="260"/>
                </a:lnTo>
                <a:lnTo>
                  <a:pt x="222" y="249"/>
                </a:lnTo>
                <a:lnTo>
                  <a:pt x="226" y="239"/>
                </a:lnTo>
                <a:lnTo>
                  <a:pt x="226" y="239"/>
                </a:lnTo>
                <a:lnTo>
                  <a:pt x="220" y="249"/>
                </a:lnTo>
                <a:lnTo>
                  <a:pt x="214" y="260"/>
                </a:lnTo>
                <a:lnTo>
                  <a:pt x="214" y="260"/>
                </a:lnTo>
                <a:close/>
                <a:moveTo>
                  <a:pt x="203" y="290"/>
                </a:moveTo>
                <a:lnTo>
                  <a:pt x="203" y="290"/>
                </a:lnTo>
                <a:lnTo>
                  <a:pt x="210" y="274"/>
                </a:lnTo>
                <a:lnTo>
                  <a:pt x="210" y="274"/>
                </a:lnTo>
                <a:lnTo>
                  <a:pt x="210" y="274"/>
                </a:lnTo>
                <a:lnTo>
                  <a:pt x="210" y="274"/>
                </a:lnTo>
                <a:lnTo>
                  <a:pt x="203" y="287"/>
                </a:lnTo>
                <a:lnTo>
                  <a:pt x="203" y="287"/>
                </a:lnTo>
                <a:lnTo>
                  <a:pt x="203" y="289"/>
                </a:lnTo>
                <a:lnTo>
                  <a:pt x="203" y="290"/>
                </a:lnTo>
                <a:lnTo>
                  <a:pt x="203" y="290"/>
                </a:lnTo>
                <a:close/>
                <a:moveTo>
                  <a:pt x="45" y="266"/>
                </a:moveTo>
                <a:lnTo>
                  <a:pt x="45" y="266"/>
                </a:lnTo>
                <a:lnTo>
                  <a:pt x="45" y="266"/>
                </a:lnTo>
                <a:lnTo>
                  <a:pt x="45" y="266"/>
                </a:lnTo>
                <a:lnTo>
                  <a:pt x="47" y="276"/>
                </a:lnTo>
                <a:lnTo>
                  <a:pt x="47" y="276"/>
                </a:lnTo>
                <a:lnTo>
                  <a:pt x="47" y="276"/>
                </a:lnTo>
                <a:lnTo>
                  <a:pt x="47" y="276"/>
                </a:lnTo>
                <a:lnTo>
                  <a:pt x="50" y="270"/>
                </a:lnTo>
                <a:lnTo>
                  <a:pt x="50" y="270"/>
                </a:lnTo>
                <a:lnTo>
                  <a:pt x="45" y="266"/>
                </a:lnTo>
                <a:lnTo>
                  <a:pt x="45" y="266"/>
                </a:lnTo>
                <a:close/>
                <a:moveTo>
                  <a:pt x="163" y="147"/>
                </a:moveTo>
                <a:lnTo>
                  <a:pt x="163" y="147"/>
                </a:lnTo>
                <a:lnTo>
                  <a:pt x="163" y="147"/>
                </a:lnTo>
                <a:lnTo>
                  <a:pt x="163" y="147"/>
                </a:lnTo>
                <a:lnTo>
                  <a:pt x="118" y="147"/>
                </a:lnTo>
                <a:lnTo>
                  <a:pt x="118" y="147"/>
                </a:lnTo>
                <a:lnTo>
                  <a:pt x="162" y="147"/>
                </a:lnTo>
                <a:lnTo>
                  <a:pt x="162" y="147"/>
                </a:lnTo>
                <a:lnTo>
                  <a:pt x="163" y="147"/>
                </a:lnTo>
                <a:lnTo>
                  <a:pt x="163" y="147"/>
                </a:lnTo>
                <a:close/>
                <a:moveTo>
                  <a:pt x="145" y="316"/>
                </a:moveTo>
                <a:lnTo>
                  <a:pt x="145" y="316"/>
                </a:lnTo>
                <a:lnTo>
                  <a:pt x="146" y="320"/>
                </a:lnTo>
                <a:lnTo>
                  <a:pt x="146" y="320"/>
                </a:lnTo>
                <a:lnTo>
                  <a:pt x="149" y="316"/>
                </a:lnTo>
                <a:lnTo>
                  <a:pt x="149" y="311"/>
                </a:lnTo>
                <a:lnTo>
                  <a:pt x="149" y="311"/>
                </a:lnTo>
                <a:lnTo>
                  <a:pt x="146" y="313"/>
                </a:lnTo>
                <a:lnTo>
                  <a:pt x="145" y="316"/>
                </a:lnTo>
                <a:lnTo>
                  <a:pt x="145" y="316"/>
                </a:lnTo>
                <a:close/>
                <a:moveTo>
                  <a:pt x="197" y="155"/>
                </a:moveTo>
                <a:lnTo>
                  <a:pt x="197" y="155"/>
                </a:lnTo>
                <a:lnTo>
                  <a:pt x="187" y="155"/>
                </a:lnTo>
                <a:lnTo>
                  <a:pt x="187" y="155"/>
                </a:lnTo>
                <a:lnTo>
                  <a:pt x="190" y="159"/>
                </a:lnTo>
                <a:lnTo>
                  <a:pt x="190" y="159"/>
                </a:lnTo>
                <a:lnTo>
                  <a:pt x="192" y="156"/>
                </a:lnTo>
                <a:lnTo>
                  <a:pt x="196" y="156"/>
                </a:lnTo>
                <a:lnTo>
                  <a:pt x="196" y="156"/>
                </a:lnTo>
                <a:lnTo>
                  <a:pt x="197" y="155"/>
                </a:lnTo>
                <a:lnTo>
                  <a:pt x="197" y="155"/>
                </a:lnTo>
                <a:close/>
                <a:moveTo>
                  <a:pt x="146" y="156"/>
                </a:moveTo>
                <a:lnTo>
                  <a:pt x="146" y="156"/>
                </a:lnTo>
                <a:lnTo>
                  <a:pt x="143" y="168"/>
                </a:lnTo>
                <a:lnTo>
                  <a:pt x="143" y="168"/>
                </a:lnTo>
                <a:lnTo>
                  <a:pt x="148" y="161"/>
                </a:lnTo>
                <a:lnTo>
                  <a:pt x="149" y="156"/>
                </a:lnTo>
                <a:lnTo>
                  <a:pt x="149" y="156"/>
                </a:lnTo>
                <a:lnTo>
                  <a:pt x="146" y="156"/>
                </a:lnTo>
                <a:lnTo>
                  <a:pt x="146" y="156"/>
                </a:lnTo>
                <a:close/>
                <a:moveTo>
                  <a:pt x="112" y="252"/>
                </a:moveTo>
                <a:lnTo>
                  <a:pt x="112" y="252"/>
                </a:lnTo>
                <a:lnTo>
                  <a:pt x="111" y="252"/>
                </a:lnTo>
                <a:lnTo>
                  <a:pt x="111" y="252"/>
                </a:lnTo>
                <a:lnTo>
                  <a:pt x="109" y="255"/>
                </a:lnTo>
                <a:lnTo>
                  <a:pt x="109" y="255"/>
                </a:lnTo>
                <a:lnTo>
                  <a:pt x="108" y="257"/>
                </a:lnTo>
                <a:lnTo>
                  <a:pt x="108" y="257"/>
                </a:lnTo>
                <a:lnTo>
                  <a:pt x="102" y="272"/>
                </a:lnTo>
                <a:lnTo>
                  <a:pt x="102" y="272"/>
                </a:lnTo>
                <a:lnTo>
                  <a:pt x="102" y="272"/>
                </a:lnTo>
                <a:lnTo>
                  <a:pt x="102" y="272"/>
                </a:lnTo>
                <a:lnTo>
                  <a:pt x="102" y="272"/>
                </a:lnTo>
                <a:lnTo>
                  <a:pt x="102" y="272"/>
                </a:lnTo>
                <a:lnTo>
                  <a:pt x="112" y="252"/>
                </a:lnTo>
                <a:lnTo>
                  <a:pt x="112" y="252"/>
                </a:lnTo>
                <a:close/>
                <a:moveTo>
                  <a:pt x="7" y="107"/>
                </a:moveTo>
                <a:lnTo>
                  <a:pt x="7" y="107"/>
                </a:lnTo>
                <a:lnTo>
                  <a:pt x="7" y="107"/>
                </a:lnTo>
                <a:lnTo>
                  <a:pt x="7" y="107"/>
                </a:lnTo>
                <a:lnTo>
                  <a:pt x="7" y="114"/>
                </a:lnTo>
                <a:lnTo>
                  <a:pt x="7" y="114"/>
                </a:lnTo>
                <a:lnTo>
                  <a:pt x="7" y="115"/>
                </a:lnTo>
                <a:lnTo>
                  <a:pt x="7" y="115"/>
                </a:lnTo>
                <a:lnTo>
                  <a:pt x="11" y="120"/>
                </a:lnTo>
                <a:lnTo>
                  <a:pt x="11" y="120"/>
                </a:lnTo>
                <a:lnTo>
                  <a:pt x="7" y="107"/>
                </a:lnTo>
                <a:lnTo>
                  <a:pt x="7" y="107"/>
                </a:lnTo>
                <a:close/>
                <a:moveTo>
                  <a:pt x="192" y="354"/>
                </a:moveTo>
                <a:lnTo>
                  <a:pt x="192" y="354"/>
                </a:lnTo>
                <a:lnTo>
                  <a:pt x="197" y="353"/>
                </a:lnTo>
                <a:lnTo>
                  <a:pt x="202" y="351"/>
                </a:lnTo>
                <a:lnTo>
                  <a:pt x="202" y="351"/>
                </a:lnTo>
                <a:lnTo>
                  <a:pt x="202" y="351"/>
                </a:lnTo>
                <a:lnTo>
                  <a:pt x="202" y="351"/>
                </a:lnTo>
                <a:lnTo>
                  <a:pt x="199" y="351"/>
                </a:lnTo>
                <a:lnTo>
                  <a:pt x="196" y="351"/>
                </a:lnTo>
                <a:lnTo>
                  <a:pt x="196" y="351"/>
                </a:lnTo>
                <a:lnTo>
                  <a:pt x="193" y="351"/>
                </a:lnTo>
                <a:lnTo>
                  <a:pt x="193" y="351"/>
                </a:lnTo>
                <a:lnTo>
                  <a:pt x="193" y="350"/>
                </a:lnTo>
                <a:lnTo>
                  <a:pt x="193" y="350"/>
                </a:lnTo>
                <a:lnTo>
                  <a:pt x="192" y="350"/>
                </a:lnTo>
                <a:lnTo>
                  <a:pt x="192" y="350"/>
                </a:lnTo>
                <a:lnTo>
                  <a:pt x="192" y="354"/>
                </a:lnTo>
                <a:lnTo>
                  <a:pt x="192" y="354"/>
                </a:lnTo>
                <a:close/>
                <a:moveTo>
                  <a:pt x="253" y="16"/>
                </a:moveTo>
                <a:lnTo>
                  <a:pt x="253" y="16"/>
                </a:lnTo>
                <a:lnTo>
                  <a:pt x="239" y="12"/>
                </a:lnTo>
                <a:lnTo>
                  <a:pt x="227" y="10"/>
                </a:lnTo>
                <a:lnTo>
                  <a:pt x="227" y="10"/>
                </a:lnTo>
                <a:lnTo>
                  <a:pt x="240" y="13"/>
                </a:lnTo>
                <a:lnTo>
                  <a:pt x="253" y="16"/>
                </a:lnTo>
                <a:lnTo>
                  <a:pt x="253" y="16"/>
                </a:lnTo>
                <a:close/>
                <a:moveTo>
                  <a:pt x="216" y="154"/>
                </a:moveTo>
                <a:lnTo>
                  <a:pt x="216" y="154"/>
                </a:lnTo>
                <a:lnTo>
                  <a:pt x="220" y="158"/>
                </a:lnTo>
                <a:lnTo>
                  <a:pt x="220" y="158"/>
                </a:lnTo>
                <a:lnTo>
                  <a:pt x="222" y="151"/>
                </a:lnTo>
                <a:lnTo>
                  <a:pt x="222" y="151"/>
                </a:lnTo>
                <a:lnTo>
                  <a:pt x="216" y="154"/>
                </a:lnTo>
                <a:lnTo>
                  <a:pt x="216" y="154"/>
                </a:lnTo>
                <a:close/>
                <a:moveTo>
                  <a:pt x="11" y="75"/>
                </a:moveTo>
                <a:lnTo>
                  <a:pt x="11" y="75"/>
                </a:lnTo>
                <a:lnTo>
                  <a:pt x="14" y="78"/>
                </a:lnTo>
                <a:lnTo>
                  <a:pt x="17" y="83"/>
                </a:lnTo>
                <a:lnTo>
                  <a:pt x="23" y="87"/>
                </a:lnTo>
                <a:lnTo>
                  <a:pt x="27" y="88"/>
                </a:lnTo>
                <a:lnTo>
                  <a:pt x="27" y="88"/>
                </a:lnTo>
                <a:lnTo>
                  <a:pt x="18" y="83"/>
                </a:lnTo>
                <a:lnTo>
                  <a:pt x="11" y="75"/>
                </a:lnTo>
                <a:lnTo>
                  <a:pt x="11" y="75"/>
                </a:lnTo>
                <a:close/>
                <a:moveTo>
                  <a:pt x="41" y="155"/>
                </a:moveTo>
                <a:lnTo>
                  <a:pt x="41" y="155"/>
                </a:lnTo>
                <a:lnTo>
                  <a:pt x="45" y="145"/>
                </a:lnTo>
                <a:lnTo>
                  <a:pt x="45" y="145"/>
                </a:lnTo>
                <a:lnTo>
                  <a:pt x="42" y="145"/>
                </a:lnTo>
                <a:lnTo>
                  <a:pt x="42" y="145"/>
                </a:lnTo>
                <a:lnTo>
                  <a:pt x="42" y="147"/>
                </a:lnTo>
                <a:lnTo>
                  <a:pt x="42" y="147"/>
                </a:lnTo>
                <a:lnTo>
                  <a:pt x="42" y="148"/>
                </a:lnTo>
                <a:lnTo>
                  <a:pt x="42" y="149"/>
                </a:lnTo>
                <a:lnTo>
                  <a:pt x="42" y="149"/>
                </a:lnTo>
                <a:lnTo>
                  <a:pt x="41" y="152"/>
                </a:lnTo>
                <a:lnTo>
                  <a:pt x="41" y="155"/>
                </a:lnTo>
                <a:lnTo>
                  <a:pt x="41" y="155"/>
                </a:lnTo>
                <a:close/>
                <a:moveTo>
                  <a:pt x="230" y="286"/>
                </a:moveTo>
                <a:lnTo>
                  <a:pt x="230" y="286"/>
                </a:lnTo>
                <a:lnTo>
                  <a:pt x="231" y="286"/>
                </a:lnTo>
                <a:lnTo>
                  <a:pt x="231" y="286"/>
                </a:lnTo>
                <a:lnTo>
                  <a:pt x="236" y="277"/>
                </a:lnTo>
                <a:lnTo>
                  <a:pt x="236" y="277"/>
                </a:lnTo>
                <a:lnTo>
                  <a:pt x="236" y="276"/>
                </a:lnTo>
                <a:lnTo>
                  <a:pt x="234" y="276"/>
                </a:lnTo>
                <a:lnTo>
                  <a:pt x="234" y="276"/>
                </a:lnTo>
                <a:lnTo>
                  <a:pt x="231" y="280"/>
                </a:lnTo>
                <a:lnTo>
                  <a:pt x="231" y="280"/>
                </a:lnTo>
                <a:lnTo>
                  <a:pt x="230" y="283"/>
                </a:lnTo>
                <a:lnTo>
                  <a:pt x="230" y="286"/>
                </a:lnTo>
                <a:lnTo>
                  <a:pt x="230" y="286"/>
                </a:lnTo>
                <a:close/>
                <a:moveTo>
                  <a:pt x="226" y="151"/>
                </a:moveTo>
                <a:lnTo>
                  <a:pt x="226" y="151"/>
                </a:lnTo>
                <a:lnTo>
                  <a:pt x="224" y="156"/>
                </a:lnTo>
                <a:lnTo>
                  <a:pt x="224" y="156"/>
                </a:lnTo>
                <a:lnTo>
                  <a:pt x="224" y="156"/>
                </a:lnTo>
                <a:lnTo>
                  <a:pt x="224" y="156"/>
                </a:lnTo>
                <a:lnTo>
                  <a:pt x="230" y="149"/>
                </a:lnTo>
                <a:lnTo>
                  <a:pt x="230" y="149"/>
                </a:lnTo>
                <a:lnTo>
                  <a:pt x="226" y="151"/>
                </a:lnTo>
                <a:lnTo>
                  <a:pt x="226" y="151"/>
                </a:lnTo>
                <a:close/>
                <a:moveTo>
                  <a:pt x="136" y="203"/>
                </a:moveTo>
                <a:lnTo>
                  <a:pt x="136" y="203"/>
                </a:lnTo>
                <a:lnTo>
                  <a:pt x="136" y="203"/>
                </a:lnTo>
                <a:lnTo>
                  <a:pt x="136" y="203"/>
                </a:lnTo>
                <a:lnTo>
                  <a:pt x="135" y="205"/>
                </a:lnTo>
                <a:lnTo>
                  <a:pt x="135" y="205"/>
                </a:lnTo>
                <a:lnTo>
                  <a:pt x="128" y="219"/>
                </a:lnTo>
                <a:lnTo>
                  <a:pt x="128" y="219"/>
                </a:lnTo>
                <a:lnTo>
                  <a:pt x="126" y="219"/>
                </a:lnTo>
                <a:lnTo>
                  <a:pt x="128" y="220"/>
                </a:lnTo>
                <a:lnTo>
                  <a:pt x="128" y="220"/>
                </a:lnTo>
                <a:lnTo>
                  <a:pt x="136" y="203"/>
                </a:lnTo>
                <a:lnTo>
                  <a:pt x="136" y="203"/>
                </a:lnTo>
                <a:close/>
                <a:moveTo>
                  <a:pt x="58" y="161"/>
                </a:moveTo>
                <a:lnTo>
                  <a:pt x="58" y="161"/>
                </a:lnTo>
                <a:lnTo>
                  <a:pt x="61" y="161"/>
                </a:lnTo>
                <a:lnTo>
                  <a:pt x="61" y="161"/>
                </a:lnTo>
                <a:lnTo>
                  <a:pt x="62" y="152"/>
                </a:lnTo>
                <a:lnTo>
                  <a:pt x="62" y="152"/>
                </a:lnTo>
                <a:lnTo>
                  <a:pt x="60" y="156"/>
                </a:lnTo>
                <a:lnTo>
                  <a:pt x="58" y="161"/>
                </a:lnTo>
                <a:lnTo>
                  <a:pt x="58" y="161"/>
                </a:lnTo>
                <a:close/>
                <a:moveTo>
                  <a:pt x="126" y="303"/>
                </a:moveTo>
                <a:lnTo>
                  <a:pt x="126" y="303"/>
                </a:lnTo>
                <a:lnTo>
                  <a:pt x="132" y="309"/>
                </a:lnTo>
                <a:lnTo>
                  <a:pt x="132" y="309"/>
                </a:lnTo>
                <a:lnTo>
                  <a:pt x="132" y="307"/>
                </a:lnTo>
                <a:lnTo>
                  <a:pt x="132" y="307"/>
                </a:lnTo>
                <a:lnTo>
                  <a:pt x="131" y="306"/>
                </a:lnTo>
                <a:lnTo>
                  <a:pt x="131" y="303"/>
                </a:lnTo>
                <a:lnTo>
                  <a:pt x="131" y="303"/>
                </a:lnTo>
                <a:lnTo>
                  <a:pt x="129" y="301"/>
                </a:lnTo>
                <a:lnTo>
                  <a:pt x="128" y="300"/>
                </a:lnTo>
                <a:lnTo>
                  <a:pt x="128" y="300"/>
                </a:lnTo>
                <a:lnTo>
                  <a:pt x="126" y="303"/>
                </a:lnTo>
                <a:lnTo>
                  <a:pt x="126" y="303"/>
                </a:lnTo>
                <a:close/>
                <a:moveTo>
                  <a:pt x="51" y="300"/>
                </a:moveTo>
                <a:lnTo>
                  <a:pt x="51" y="300"/>
                </a:lnTo>
                <a:lnTo>
                  <a:pt x="50" y="304"/>
                </a:lnTo>
                <a:lnTo>
                  <a:pt x="50" y="309"/>
                </a:lnTo>
                <a:lnTo>
                  <a:pt x="50" y="309"/>
                </a:lnTo>
                <a:lnTo>
                  <a:pt x="51" y="307"/>
                </a:lnTo>
                <a:lnTo>
                  <a:pt x="51" y="307"/>
                </a:lnTo>
                <a:lnTo>
                  <a:pt x="51" y="303"/>
                </a:lnTo>
                <a:lnTo>
                  <a:pt x="51" y="300"/>
                </a:lnTo>
                <a:lnTo>
                  <a:pt x="51" y="300"/>
                </a:lnTo>
                <a:close/>
                <a:moveTo>
                  <a:pt x="185" y="326"/>
                </a:moveTo>
                <a:lnTo>
                  <a:pt x="185" y="326"/>
                </a:lnTo>
                <a:lnTo>
                  <a:pt x="182" y="323"/>
                </a:lnTo>
                <a:lnTo>
                  <a:pt x="182" y="323"/>
                </a:lnTo>
                <a:lnTo>
                  <a:pt x="182" y="326"/>
                </a:lnTo>
                <a:lnTo>
                  <a:pt x="182" y="326"/>
                </a:lnTo>
                <a:lnTo>
                  <a:pt x="180" y="327"/>
                </a:lnTo>
                <a:lnTo>
                  <a:pt x="182" y="330"/>
                </a:lnTo>
                <a:lnTo>
                  <a:pt x="182" y="330"/>
                </a:lnTo>
                <a:lnTo>
                  <a:pt x="183" y="330"/>
                </a:lnTo>
                <a:lnTo>
                  <a:pt x="183" y="330"/>
                </a:lnTo>
                <a:lnTo>
                  <a:pt x="185" y="326"/>
                </a:lnTo>
                <a:lnTo>
                  <a:pt x="185" y="326"/>
                </a:lnTo>
                <a:close/>
                <a:moveTo>
                  <a:pt x="58" y="287"/>
                </a:moveTo>
                <a:lnTo>
                  <a:pt x="58" y="287"/>
                </a:lnTo>
                <a:lnTo>
                  <a:pt x="57" y="287"/>
                </a:lnTo>
                <a:lnTo>
                  <a:pt x="57" y="287"/>
                </a:lnTo>
                <a:lnTo>
                  <a:pt x="57" y="293"/>
                </a:lnTo>
                <a:lnTo>
                  <a:pt x="57" y="293"/>
                </a:lnTo>
                <a:lnTo>
                  <a:pt x="57" y="294"/>
                </a:lnTo>
                <a:lnTo>
                  <a:pt x="58" y="296"/>
                </a:lnTo>
                <a:lnTo>
                  <a:pt x="58" y="296"/>
                </a:lnTo>
                <a:lnTo>
                  <a:pt x="60" y="290"/>
                </a:lnTo>
                <a:lnTo>
                  <a:pt x="60" y="290"/>
                </a:lnTo>
                <a:lnTo>
                  <a:pt x="58" y="287"/>
                </a:lnTo>
                <a:lnTo>
                  <a:pt x="58" y="287"/>
                </a:lnTo>
                <a:close/>
                <a:moveTo>
                  <a:pt x="195" y="191"/>
                </a:moveTo>
                <a:lnTo>
                  <a:pt x="195" y="191"/>
                </a:lnTo>
                <a:lnTo>
                  <a:pt x="196" y="188"/>
                </a:lnTo>
                <a:lnTo>
                  <a:pt x="195" y="185"/>
                </a:lnTo>
                <a:lnTo>
                  <a:pt x="195" y="185"/>
                </a:lnTo>
                <a:lnTo>
                  <a:pt x="195" y="186"/>
                </a:lnTo>
                <a:lnTo>
                  <a:pt x="195" y="186"/>
                </a:lnTo>
                <a:lnTo>
                  <a:pt x="193" y="189"/>
                </a:lnTo>
                <a:lnTo>
                  <a:pt x="192" y="191"/>
                </a:lnTo>
                <a:lnTo>
                  <a:pt x="192" y="191"/>
                </a:lnTo>
                <a:lnTo>
                  <a:pt x="195" y="191"/>
                </a:lnTo>
                <a:lnTo>
                  <a:pt x="195" y="191"/>
                </a:lnTo>
                <a:close/>
                <a:moveTo>
                  <a:pt x="210" y="351"/>
                </a:moveTo>
                <a:lnTo>
                  <a:pt x="210" y="351"/>
                </a:lnTo>
                <a:lnTo>
                  <a:pt x="212" y="351"/>
                </a:lnTo>
                <a:lnTo>
                  <a:pt x="213" y="351"/>
                </a:lnTo>
                <a:lnTo>
                  <a:pt x="216" y="350"/>
                </a:lnTo>
                <a:lnTo>
                  <a:pt x="216" y="347"/>
                </a:lnTo>
                <a:lnTo>
                  <a:pt x="216" y="347"/>
                </a:lnTo>
                <a:lnTo>
                  <a:pt x="210" y="351"/>
                </a:lnTo>
                <a:lnTo>
                  <a:pt x="210" y="351"/>
                </a:lnTo>
                <a:close/>
                <a:moveTo>
                  <a:pt x="226" y="317"/>
                </a:moveTo>
                <a:lnTo>
                  <a:pt x="226" y="317"/>
                </a:lnTo>
                <a:lnTo>
                  <a:pt x="226" y="317"/>
                </a:lnTo>
                <a:lnTo>
                  <a:pt x="226" y="317"/>
                </a:lnTo>
                <a:lnTo>
                  <a:pt x="226" y="309"/>
                </a:lnTo>
                <a:lnTo>
                  <a:pt x="226" y="309"/>
                </a:lnTo>
                <a:lnTo>
                  <a:pt x="224" y="313"/>
                </a:lnTo>
                <a:lnTo>
                  <a:pt x="224" y="313"/>
                </a:lnTo>
                <a:lnTo>
                  <a:pt x="224" y="314"/>
                </a:lnTo>
                <a:lnTo>
                  <a:pt x="224" y="314"/>
                </a:lnTo>
                <a:lnTo>
                  <a:pt x="226" y="317"/>
                </a:lnTo>
                <a:lnTo>
                  <a:pt x="226" y="317"/>
                </a:lnTo>
                <a:close/>
                <a:moveTo>
                  <a:pt x="219" y="219"/>
                </a:moveTo>
                <a:lnTo>
                  <a:pt x="219" y="219"/>
                </a:lnTo>
                <a:lnTo>
                  <a:pt x="219" y="220"/>
                </a:lnTo>
                <a:lnTo>
                  <a:pt x="219" y="220"/>
                </a:lnTo>
                <a:lnTo>
                  <a:pt x="226" y="232"/>
                </a:lnTo>
                <a:lnTo>
                  <a:pt x="226" y="232"/>
                </a:lnTo>
                <a:lnTo>
                  <a:pt x="219" y="219"/>
                </a:lnTo>
                <a:lnTo>
                  <a:pt x="219" y="219"/>
                </a:lnTo>
                <a:close/>
                <a:moveTo>
                  <a:pt x="189" y="196"/>
                </a:moveTo>
                <a:lnTo>
                  <a:pt x="189" y="196"/>
                </a:lnTo>
                <a:lnTo>
                  <a:pt x="187" y="196"/>
                </a:lnTo>
                <a:lnTo>
                  <a:pt x="187" y="196"/>
                </a:lnTo>
                <a:lnTo>
                  <a:pt x="186" y="199"/>
                </a:lnTo>
                <a:lnTo>
                  <a:pt x="186" y="199"/>
                </a:lnTo>
                <a:lnTo>
                  <a:pt x="185" y="202"/>
                </a:lnTo>
                <a:lnTo>
                  <a:pt x="185" y="202"/>
                </a:lnTo>
                <a:lnTo>
                  <a:pt x="185" y="203"/>
                </a:lnTo>
                <a:lnTo>
                  <a:pt x="183" y="205"/>
                </a:lnTo>
                <a:lnTo>
                  <a:pt x="183" y="205"/>
                </a:lnTo>
                <a:lnTo>
                  <a:pt x="189" y="198"/>
                </a:lnTo>
                <a:lnTo>
                  <a:pt x="189" y="198"/>
                </a:lnTo>
                <a:lnTo>
                  <a:pt x="189" y="196"/>
                </a:lnTo>
                <a:lnTo>
                  <a:pt x="189" y="196"/>
                </a:lnTo>
                <a:close/>
                <a:moveTo>
                  <a:pt x="192" y="7"/>
                </a:moveTo>
                <a:lnTo>
                  <a:pt x="192" y="7"/>
                </a:lnTo>
                <a:lnTo>
                  <a:pt x="200" y="7"/>
                </a:lnTo>
                <a:lnTo>
                  <a:pt x="210" y="7"/>
                </a:lnTo>
                <a:lnTo>
                  <a:pt x="210" y="7"/>
                </a:lnTo>
                <a:lnTo>
                  <a:pt x="192" y="7"/>
                </a:lnTo>
                <a:lnTo>
                  <a:pt x="192" y="7"/>
                </a:lnTo>
                <a:close/>
                <a:moveTo>
                  <a:pt x="158" y="303"/>
                </a:moveTo>
                <a:lnTo>
                  <a:pt x="158" y="303"/>
                </a:lnTo>
                <a:lnTo>
                  <a:pt x="156" y="304"/>
                </a:lnTo>
                <a:lnTo>
                  <a:pt x="156" y="304"/>
                </a:lnTo>
                <a:lnTo>
                  <a:pt x="156" y="310"/>
                </a:lnTo>
                <a:lnTo>
                  <a:pt x="156" y="310"/>
                </a:lnTo>
                <a:lnTo>
                  <a:pt x="156" y="310"/>
                </a:lnTo>
                <a:lnTo>
                  <a:pt x="156" y="310"/>
                </a:lnTo>
                <a:lnTo>
                  <a:pt x="159" y="306"/>
                </a:lnTo>
                <a:lnTo>
                  <a:pt x="159" y="306"/>
                </a:lnTo>
                <a:lnTo>
                  <a:pt x="158" y="303"/>
                </a:lnTo>
                <a:lnTo>
                  <a:pt x="158" y="303"/>
                </a:lnTo>
                <a:close/>
                <a:moveTo>
                  <a:pt x="185" y="245"/>
                </a:moveTo>
                <a:lnTo>
                  <a:pt x="185" y="245"/>
                </a:lnTo>
                <a:lnTo>
                  <a:pt x="183" y="245"/>
                </a:lnTo>
                <a:lnTo>
                  <a:pt x="183" y="247"/>
                </a:lnTo>
                <a:lnTo>
                  <a:pt x="183" y="247"/>
                </a:lnTo>
                <a:lnTo>
                  <a:pt x="185" y="250"/>
                </a:lnTo>
                <a:lnTo>
                  <a:pt x="185" y="250"/>
                </a:lnTo>
                <a:lnTo>
                  <a:pt x="185" y="252"/>
                </a:lnTo>
                <a:lnTo>
                  <a:pt x="185" y="252"/>
                </a:lnTo>
                <a:lnTo>
                  <a:pt x="187" y="247"/>
                </a:lnTo>
                <a:lnTo>
                  <a:pt x="187" y="247"/>
                </a:lnTo>
                <a:lnTo>
                  <a:pt x="185" y="247"/>
                </a:lnTo>
                <a:lnTo>
                  <a:pt x="185" y="245"/>
                </a:lnTo>
                <a:lnTo>
                  <a:pt x="185" y="245"/>
                </a:lnTo>
                <a:close/>
                <a:moveTo>
                  <a:pt x="31" y="120"/>
                </a:moveTo>
                <a:lnTo>
                  <a:pt x="31" y="120"/>
                </a:lnTo>
                <a:lnTo>
                  <a:pt x="31" y="120"/>
                </a:lnTo>
                <a:lnTo>
                  <a:pt x="31" y="120"/>
                </a:lnTo>
                <a:lnTo>
                  <a:pt x="30" y="128"/>
                </a:lnTo>
                <a:lnTo>
                  <a:pt x="30" y="128"/>
                </a:lnTo>
                <a:lnTo>
                  <a:pt x="33" y="128"/>
                </a:lnTo>
                <a:lnTo>
                  <a:pt x="33" y="128"/>
                </a:lnTo>
                <a:lnTo>
                  <a:pt x="31" y="120"/>
                </a:lnTo>
                <a:lnTo>
                  <a:pt x="31" y="120"/>
                </a:lnTo>
                <a:close/>
                <a:moveTo>
                  <a:pt x="233" y="144"/>
                </a:moveTo>
                <a:lnTo>
                  <a:pt x="233" y="144"/>
                </a:lnTo>
                <a:lnTo>
                  <a:pt x="233" y="144"/>
                </a:lnTo>
                <a:lnTo>
                  <a:pt x="233" y="144"/>
                </a:lnTo>
                <a:lnTo>
                  <a:pt x="239" y="142"/>
                </a:lnTo>
                <a:lnTo>
                  <a:pt x="239" y="142"/>
                </a:lnTo>
                <a:lnTo>
                  <a:pt x="244" y="142"/>
                </a:lnTo>
                <a:lnTo>
                  <a:pt x="244" y="142"/>
                </a:lnTo>
                <a:lnTo>
                  <a:pt x="249" y="141"/>
                </a:lnTo>
                <a:lnTo>
                  <a:pt x="249" y="139"/>
                </a:lnTo>
                <a:lnTo>
                  <a:pt x="249" y="139"/>
                </a:lnTo>
                <a:lnTo>
                  <a:pt x="233" y="144"/>
                </a:lnTo>
                <a:lnTo>
                  <a:pt x="233" y="144"/>
                </a:lnTo>
                <a:close/>
                <a:moveTo>
                  <a:pt x="240" y="277"/>
                </a:moveTo>
                <a:lnTo>
                  <a:pt x="240" y="277"/>
                </a:lnTo>
                <a:lnTo>
                  <a:pt x="240" y="277"/>
                </a:lnTo>
                <a:lnTo>
                  <a:pt x="240" y="277"/>
                </a:lnTo>
                <a:lnTo>
                  <a:pt x="241" y="276"/>
                </a:lnTo>
                <a:lnTo>
                  <a:pt x="241" y="276"/>
                </a:lnTo>
                <a:lnTo>
                  <a:pt x="243" y="273"/>
                </a:lnTo>
                <a:lnTo>
                  <a:pt x="241" y="270"/>
                </a:lnTo>
                <a:lnTo>
                  <a:pt x="241" y="270"/>
                </a:lnTo>
                <a:lnTo>
                  <a:pt x="240" y="276"/>
                </a:lnTo>
                <a:lnTo>
                  <a:pt x="240" y="276"/>
                </a:lnTo>
                <a:lnTo>
                  <a:pt x="240" y="277"/>
                </a:lnTo>
                <a:lnTo>
                  <a:pt x="240" y="277"/>
                </a:lnTo>
                <a:close/>
                <a:moveTo>
                  <a:pt x="168" y="303"/>
                </a:moveTo>
                <a:lnTo>
                  <a:pt x="168" y="303"/>
                </a:lnTo>
                <a:lnTo>
                  <a:pt x="165" y="307"/>
                </a:lnTo>
                <a:lnTo>
                  <a:pt x="165" y="307"/>
                </a:lnTo>
                <a:lnTo>
                  <a:pt x="165" y="309"/>
                </a:lnTo>
                <a:lnTo>
                  <a:pt x="166" y="309"/>
                </a:lnTo>
                <a:lnTo>
                  <a:pt x="166" y="309"/>
                </a:lnTo>
                <a:lnTo>
                  <a:pt x="169" y="304"/>
                </a:lnTo>
                <a:lnTo>
                  <a:pt x="169" y="304"/>
                </a:lnTo>
                <a:lnTo>
                  <a:pt x="168" y="303"/>
                </a:lnTo>
                <a:lnTo>
                  <a:pt x="168" y="303"/>
                </a:lnTo>
                <a:close/>
                <a:moveTo>
                  <a:pt x="149" y="291"/>
                </a:moveTo>
                <a:lnTo>
                  <a:pt x="149" y="291"/>
                </a:lnTo>
                <a:lnTo>
                  <a:pt x="148" y="291"/>
                </a:lnTo>
                <a:lnTo>
                  <a:pt x="148" y="291"/>
                </a:lnTo>
                <a:lnTo>
                  <a:pt x="149" y="294"/>
                </a:lnTo>
                <a:lnTo>
                  <a:pt x="149" y="294"/>
                </a:lnTo>
                <a:lnTo>
                  <a:pt x="152" y="299"/>
                </a:lnTo>
                <a:lnTo>
                  <a:pt x="152" y="299"/>
                </a:lnTo>
                <a:lnTo>
                  <a:pt x="152" y="297"/>
                </a:lnTo>
                <a:lnTo>
                  <a:pt x="152" y="297"/>
                </a:lnTo>
                <a:lnTo>
                  <a:pt x="149" y="291"/>
                </a:lnTo>
                <a:lnTo>
                  <a:pt x="149" y="291"/>
                </a:lnTo>
                <a:close/>
                <a:moveTo>
                  <a:pt x="189" y="213"/>
                </a:moveTo>
                <a:lnTo>
                  <a:pt x="189" y="213"/>
                </a:lnTo>
                <a:lnTo>
                  <a:pt x="189" y="215"/>
                </a:lnTo>
                <a:lnTo>
                  <a:pt x="189" y="215"/>
                </a:lnTo>
                <a:lnTo>
                  <a:pt x="189" y="215"/>
                </a:lnTo>
                <a:lnTo>
                  <a:pt x="189" y="215"/>
                </a:lnTo>
                <a:lnTo>
                  <a:pt x="192" y="212"/>
                </a:lnTo>
                <a:lnTo>
                  <a:pt x="190" y="209"/>
                </a:lnTo>
                <a:lnTo>
                  <a:pt x="190" y="209"/>
                </a:lnTo>
                <a:lnTo>
                  <a:pt x="189" y="213"/>
                </a:lnTo>
                <a:lnTo>
                  <a:pt x="189" y="213"/>
                </a:lnTo>
                <a:close/>
                <a:moveTo>
                  <a:pt x="94" y="208"/>
                </a:moveTo>
                <a:lnTo>
                  <a:pt x="94" y="208"/>
                </a:lnTo>
                <a:lnTo>
                  <a:pt x="89" y="213"/>
                </a:lnTo>
                <a:lnTo>
                  <a:pt x="88" y="218"/>
                </a:lnTo>
                <a:lnTo>
                  <a:pt x="88" y="218"/>
                </a:lnTo>
                <a:lnTo>
                  <a:pt x="94" y="208"/>
                </a:lnTo>
                <a:lnTo>
                  <a:pt x="94" y="208"/>
                </a:lnTo>
                <a:close/>
                <a:moveTo>
                  <a:pt x="260" y="198"/>
                </a:moveTo>
                <a:lnTo>
                  <a:pt x="260" y="198"/>
                </a:lnTo>
                <a:lnTo>
                  <a:pt x="263" y="199"/>
                </a:lnTo>
                <a:lnTo>
                  <a:pt x="263" y="199"/>
                </a:lnTo>
                <a:lnTo>
                  <a:pt x="263" y="193"/>
                </a:lnTo>
                <a:lnTo>
                  <a:pt x="263" y="193"/>
                </a:lnTo>
                <a:lnTo>
                  <a:pt x="263" y="193"/>
                </a:lnTo>
                <a:lnTo>
                  <a:pt x="263" y="193"/>
                </a:lnTo>
                <a:lnTo>
                  <a:pt x="260" y="198"/>
                </a:lnTo>
                <a:lnTo>
                  <a:pt x="260" y="198"/>
                </a:lnTo>
                <a:close/>
                <a:moveTo>
                  <a:pt x="152" y="318"/>
                </a:moveTo>
                <a:lnTo>
                  <a:pt x="152" y="318"/>
                </a:lnTo>
                <a:lnTo>
                  <a:pt x="148" y="323"/>
                </a:lnTo>
                <a:lnTo>
                  <a:pt x="148" y="323"/>
                </a:lnTo>
                <a:lnTo>
                  <a:pt x="149" y="324"/>
                </a:lnTo>
                <a:lnTo>
                  <a:pt x="149" y="324"/>
                </a:lnTo>
                <a:lnTo>
                  <a:pt x="152" y="320"/>
                </a:lnTo>
                <a:lnTo>
                  <a:pt x="152" y="320"/>
                </a:lnTo>
                <a:lnTo>
                  <a:pt x="152" y="318"/>
                </a:lnTo>
                <a:lnTo>
                  <a:pt x="152" y="318"/>
                </a:lnTo>
                <a:close/>
                <a:moveTo>
                  <a:pt x="47" y="284"/>
                </a:moveTo>
                <a:lnTo>
                  <a:pt x="47" y="284"/>
                </a:lnTo>
                <a:lnTo>
                  <a:pt x="48" y="290"/>
                </a:lnTo>
                <a:lnTo>
                  <a:pt x="48" y="290"/>
                </a:lnTo>
                <a:lnTo>
                  <a:pt x="50" y="284"/>
                </a:lnTo>
                <a:lnTo>
                  <a:pt x="50" y="284"/>
                </a:lnTo>
                <a:lnTo>
                  <a:pt x="47" y="284"/>
                </a:lnTo>
                <a:lnTo>
                  <a:pt x="47" y="284"/>
                </a:lnTo>
                <a:close/>
                <a:moveTo>
                  <a:pt x="271" y="131"/>
                </a:moveTo>
                <a:lnTo>
                  <a:pt x="271" y="131"/>
                </a:lnTo>
                <a:lnTo>
                  <a:pt x="257" y="138"/>
                </a:lnTo>
                <a:lnTo>
                  <a:pt x="257" y="138"/>
                </a:lnTo>
                <a:lnTo>
                  <a:pt x="264" y="135"/>
                </a:lnTo>
                <a:lnTo>
                  <a:pt x="271" y="131"/>
                </a:lnTo>
                <a:lnTo>
                  <a:pt x="271" y="131"/>
                </a:lnTo>
                <a:close/>
                <a:moveTo>
                  <a:pt x="68" y="297"/>
                </a:moveTo>
                <a:lnTo>
                  <a:pt x="68" y="297"/>
                </a:lnTo>
                <a:lnTo>
                  <a:pt x="68" y="299"/>
                </a:lnTo>
                <a:lnTo>
                  <a:pt x="68" y="299"/>
                </a:lnTo>
                <a:lnTo>
                  <a:pt x="69" y="303"/>
                </a:lnTo>
                <a:lnTo>
                  <a:pt x="69" y="303"/>
                </a:lnTo>
                <a:lnTo>
                  <a:pt x="71" y="300"/>
                </a:lnTo>
                <a:lnTo>
                  <a:pt x="71" y="300"/>
                </a:lnTo>
                <a:lnTo>
                  <a:pt x="68" y="297"/>
                </a:lnTo>
                <a:lnTo>
                  <a:pt x="68" y="297"/>
                </a:lnTo>
                <a:close/>
                <a:moveTo>
                  <a:pt x="185" y="230"/>
                </a:moveTo>
                <a:lnTo>
                  <a:pt x="185" y="230"/>
                </a:lnTo>
                <a:lnTo>
                  <a:pt x="189" y="223"/>
                </a:lnTo>
                <a:lnTo>
                  <a:pt x="189" y="223"/>
                </a:lnTo>
                <a:lnTo>
                  <a:pt x="185" y="229"/>
                </a:lnTo>
                <a:lnTo>
                  <a:pt x="185" y="229"/>
                </a:lnTo>
                <a:lnTo>
                  <a:pt x="185" y="229"/>
                </a:lnTo>
                <a:lnTo>
                  <a:pt x="185" y="230"/>
                </a:lnTo>
                <a:lnTo>
                  <a:pt x="185" y="230"/>
                </a:lnTo>
                <a:close/>
                <a:moveTo>
                  <a:pt x="226" y="323"/>
                </a:moveTo>
                <a:lnTo>
                  <a:pt x="226" y="323"/>
                </a:lnTo>
                <a:lnTo>
                  <a:pt x="224" y="320"/>
                </a:lnTo>
                <a:lnTo>
                  <a:pt x="224" y="320"/>
                </a:lnTo>
                <a:lnTo>
                  <a:pt x="223" y="318"/>
                </a:lnTo>
                <a:lnTo>
                  <a:pt x="222" y="318"/>
                </a:lnTo>
                <a:lnTo>
                  <a:pt x="222" y="318"/>
                </a:lnTo>
                <a:lnTo>
                  <a:pt x="226" y="324"/>
                </a:lnTo>
                <a:lnTo>
                  <a:pt x="226" y="324"/>
                </a:lnTo>
                <a:lnTo>
                  <a:pt x="226" y="323"/>
                </a:lnTo>
                <a:lnTo>
                  <a:pt x="226" y="323"/>
                </a:lnTo>
                <a:close/>
                <a:moveTo>
                  <a:pt x="180" y="199"/>
                </a:moveTo>
                <a:lnTo>
                  <a:pt x="180" y="199"/>
                </a:lnTo>
                <a:lnTo>
                  <a:pt x="183" y="196"/>
                </a:lnTo>
                <a:lnTo>
                  <a:pt x="185" y="192"/>
                </a:lnTo>
                <a:lnTo>
                  <a:pt x="185" y="192"/>
                </a:lnTo>
                <a:lnTo>
                  <a:pt x="182" y="196"/>
                </a:lnTo>
                <a:lnTo>
                  <a:pt x="180" y="199"/>
                </a:lnTo>
                <a:lnTo>
                  <a:pt x="180" y="199"/>
                </a:lnTo>
                <a:close/>
                <a:moveTo>
                  <a:pt x="133" y="297"/>
                </a:moveTo>
                <a:lnTo>
                  <a:pt x="133" y="297"/>
                </a:lnTo>
                <a:lnTo>
                  <a:pt x="135" y="291"/>
                </a:lnTo>
                <a:lnTo>
                  <a:pt x="135" y="291"/>
                </a:lnTo>
                <a:lnTo>
                  <a:pt x="133" y="293"/>
                </a:lnTo>
                <a:lnTo>
                  <a:pt x="133" y="293"/>
                </a:lnTo>
                <a:lnTo>
                  <a:pt x="132" y="294"/>
                </a:lnTo>
                <a:lnTo>
                  <a:pt x="132" y="294"/>
                </a:lnTo>
                <a:lnTo>
                  <a:pt x="132" y="296"/>
                </a:lnTo>
                <a:lnTo>
                  <a:pt x="133" y="297"/>
                </a:lnTo>
                <a:lnTo>
                  <a:pt x="133" y="297"/>
                </a:lnTo>
                <a:close/>
                <a:moveTo>
                  <a:pt x="261" y="186"/>
                </a:moveTo>
                <a:lnTo>
                  <a:pt x="261" y="186"/>
                </a:lnTo>
                <a:lnTo>
                  <a:pt x="264" y="183"/>
                </a:lnTo>
                <a:lnTo>
                  <a:pt x="264" y="181"/>
                </a:lnTo>
                <a:lnTo>
                  <a:pt x="264" y="181"/>
                </a:lnTo>
                <a:lnTo>
                  <a:pt x="261" y="186"/>
                </a:lnTo>
                <a:lnTo>
                  <a:pt x="261" y="186"/>
                </a:lnTo>
                <a:close/>
                <a:moveTo>
                  <a:pt x="145" y="309"/>
                </a:moveTo>
                <a:lnTo>
                  <a:pt x="145" y="309"/>
                </a:lnTo>
                <a:lnTo>
                  <a:pt x="145" y="301"/>
                </a:lnTo>
                <a:lnTo>
                  <a:pt x="145" y="301"/>
                </a:lnTo>
                <a:lnTo>
                  <a:pt x="143" y="306"/>
                </a:lnTo>
                <a:lnTo>
                  <a:pt x="143" y="307"/>
                </a:lnTo>
                <a:lnTo>
                  <a:pt x="145" y="309"/>
                </a:lnTo>
                <a:lnTo>
                  <a:pt x="145" y="309"/>
                </a:lnTo>
                <a:close/>
                <a:moveTo>
                  <a:pt x="65" y="158"/>
                </a:moveTo>
                <a:lnTo>
                  <a:pt x="65" y="158"/>
                </a:lnTo>
                <a:lnTo>
                  <a:pt x="67" y="155"/>
                </a:lnTo>
                <a:lnTo>
                  <a:pt x="67" y="154"/>
                </a:lnTo>
                <a:lnTo>
                  <a:pt x="67" y="154"/>
                </a:lnTo>
                <a:lnTo>
                  <a:pt x="67" y="151"/>
                </a:lnTo>
                <a:lnTo>
                  <a:pt x="67" y="151"/>
                </a:lnTo>
                <a:lnTo>
                  <a:pt x="67" y="151"/>
                </a:lnTo>
                <a:lnTo>
                  <a:pt x="67" y="151"/>
                </a:lnTo>
                <a:lnTo>
                  <a:pt x="65" y="158"/>
                </a:lnTo>
                <a:lnTo>
                  <a:pt x="65" y="158"/>
                </a:lnTo>
                <a:close/>
                <a:moveTo>
                  <a:pt x="186" y="263"/>
                </a:moveTo>
                <a:lnTo>
                  <a:pt x="186" y="263"/>
                </a:lnTo>
                <a:lnTo>
                  <a:pt x="186" y="263"/>
                </a:lnTo>
                <a:lnTo>
                  <a:pt x="186" y="263"/>
                </a:lnTo>
                <a:lnTo>
                  <a:pt x="186" y="266"/>
                </a:lnTo>
                <a:lnTo>
                  <a:pt x="186" y="266"/>
                </a:lnTo>
                <a:lnTo>
                  <a:pt x="187" y="269"/>
                </a:lnTo>
                <a:lnTo>
                  <a:pt x="187" y="269"/>
                </a:lnTo>
                <a:lnTo>
                  <a:pt x="189" y="269"/>
                </a:lnTo>
                <a:lnTo>
                  <a:pt x="189" y="269"/>
                </a:lnTo>
                <a:lnTo>
                  <a:pt x="186" y="263"/>
                </a:lnTo>
                <a:lnTo>
                  <a:pt x="186" y="263"/>
                </a:lnTo>
                <a:close/>
                <a:moveTo>
                  <a:pt x="57" y="304"/>
                </a:moveTo>
                <a:lnTo>
                  <a:pt x="57" y="304"/>
                </a:lnTo>
                <a:lnTo>
                  <a:pt x="57" y="304"/>
                </a:lnTo>
                <a:lnTo>
                  <a:pt x="57" y="304"/>
                </a:lnTo>
                <a:lnTo>
                  <a:pt x="58" y="301"/>
                </a:lnTo>
                <a:lnTo>
                  <a:pt x="58" y="299"/>
                </a:lnTo>
                <a:lnTo>
                  <a:pt x="58" y="299"/>
                </a:lnTo>
                <a:lnTo>
                  <a:pt x="57" y="300"/>
                </a:lnTo>
                <a:lnTo>
                  <a:pt x="57" y="300"/>
                </a:lnTo>
                <a:lnTo>
                  <a:pt x="57" y="304"/>
                </a:lnTo>
                <a:lnTo>
                  <a:pt x="57" y="304"/>
                </a:lnTo>
                <a:close/>
                <a:moveTo>
                  <a:pt x="175" y="226"/>
                </a:moveTo>
                <a:lnTo>
                  <a:pt x="175" y="226"/>
                </a:lnTo>
                <a:lnTo>
                  <a:pt x="173" y="228"/>
                </a:lnTo>
                <a:lnTo>
                  <a:pt x="173" y="228"/>
                </a:lnTo>
                <a:lnTo>
                  <a:pt x="175" y="230"/>
                </a:lnTo>
                <a:lnTo>
                  <a:pt x="175" y="230"/>
                </a:lnTo>
                <a:lnTo>
                  <a:pt x="176" y="228"/>
                </a:lnTo>
                <a:lnTo>
                  <a:pt x="175" y="226"/>
                </a:lnTo>
                <a:lnTo>
                  <a:pt x="175" y="226"/>
                </a:lnTo>
                <a:close/>
                <a:moveTo>
                  <a:pt x="51" y="283"/>
                </a:moveTo>
                <a:lnTo>
                  <a:pt x="51" y="283"/>
                </a:lnTo>
                <a:lnTo>
                  <a:pt x="54" y="279"/>
                </a:lnTo>
                <a:lnTo>
                  <a:pt x="52" y="277"/>
                </a:lnTo>
                <a:lnTo>
                  <a:pt x="52" y="277"/>
                </a:lnTo>
                <a:lnTo>
                  <a:pt x="51" y="283"/>
                </a:lnTo>
                <a:lnTo>
                  <a:pt x="51" y="283"/>
                </a:lnTo>
                <a:close/>
                <a:moveTo>
                  <a:pt x="163" y="299"/>
                </a:moveTo>
                <a:lnTo>
                  <a:pt x="163" y="299"/>
                </a:lnTo>
                <a:lnTo>
                  <a:pt x="162" y="294"/>
                </a:lnTo>
                <a:lnTo>
                  <a:pt x="159" y="293"/>
                </a:lnTo>
                <a:lnTo>
                  <a:pt x="159" y="293"/>
                </a:lnTo>
                <a:lnTo>
                  <a:pt x="163" y="299"/>
                </a:lnTo>
                <a:lnTo>
                  <a:pt x="163" y="299"/>
                </a:lnTo>
                <a:close/>
                <a:moveTo>
                  <a:pt x="125" y="223"/>
                </a:moveTo>
                <a:lnTo>
                  <a:pt x="125" y="223"/>
                </a:lnTo>
                <a:lnTo>
                  <a:pt x="125" y="223"/>
                </a:lnTo>
                <a:lnTo>
                  <a:pt x="125" y="223"/>
                </a:lnTo>
                <a:lnTo>
                  <a:pt x="122" y="228"/>
                </a:lnTo>
                <a:lnTo>
                  <a:pt x="122" y="228"/>
                </a:lnTo>
                <a:lnTo>
                  <a:pt x="122" y="228"/>
                </a:lnTo>
                <a:lnTo>
                  <a:pt x="123" y="229"/>
                </a:lnTo>
                <a:lnTo>
                  <a:pt x="123" y="229"/>
                </a:lnTo>
                <a:lnTo>
                  <a:pt x="125" y="226"/>
                </a:lnTo>
                <a:lnTo>
                  <a:pt x="125" y="223"/>
                </a:lnTo>
                <a:lnTo>
                  <a:pt x="125" y="223"/>
                </a:lnTo>
                <a:close/>
                <a:moveTo>
                  <a:pt x="131" y="360"/>
                </a:moveTo>
                <a:lnTo>
                  <a:pt x="131" y="360"/>
                </a:lnTo>
                <a:lnTo>
                  <a:pt x="133" y="360"/>
                </a:lnTo>
                <a:lnTo>
                  <a:pt x="133" y="360"/>
                </a:lnTo>
                <a:lnTo>
                  <a:pt x="132" y="357"/>
                </a:lnTo>
                <a:lnTo>
                  <a:pt x="132" y="357"/>
                </a:lnTo>
                <a:lnTo>
                  <a:pt x="129" y="358"/>
                </a:lnTo>
                <a:lnTo>
                  <a:pt x="129" y="358"/>
                </a:lnTo>
                <a:lnTo>
                  <a:pt x="131" y="360"/>
                </a:lnTo>
                <a:lnTo>
                  <a:pt x="131" y="360"/>
                </a:lnTo>
                <a:close/>
                <a:moveTo>
                  <a:pt x="38" y="236"/>
                </a:moveTo>
                <a:lnTo>
                  <a:pt x="38" y="236"/>
                </a:lnTo>
                <a:lnTo>
                  <a:pt x="37" y="236"/>
                </a:lnTo>
                <a:lnTo>
                  <a:pt x="37" y="236"/>
                </a:lnTo>
                <a:lnTo>
                  <a:pt x="40" y="240"/>
                </a:lnTo>
                <a:lnTo>
                  <a:pt x="40" y="240"/>
                </a:lnTo>
                <a:lnTo>
                  <a:pt x="40" y="240"/>
                </a:lnTo>
                <a:lnTo>
                  <a:pt x="40" y="240"/>
                </a:lnTo>
                <a:lnTo>
                  <a:pt x="38" y="236"/>
                </a:lnTo>
                <a:lnTo>
                  <a:pt x="38" y="236"/>
                </a:lnTo>
                <a:close/>
                <a:moveTo>
                  <a:pt x="193" y="182"/>
                </a:moveTo>
                <a:lnTo>
                  <a:pt x="193" y="182"/>
                </a:lnTo>
                <a:lnTo>
                  <a:pt x="193" y="181"/>
                </a:lnTo>
                <a:lnTo>
                  <a:pt x="193" y="181"/>
                </a:lnTo>
                <a:lnTo>
                  <a:pt x="190" y="182"/>
                </a:lnTo>
                <a:lnTo>
                  <a:pt x="190" y="182"/>
                </a:lnTo>
                <a:lnTo>
                  <a:pt x="189" y="183"/>
                </a:lnTo>
                <a:lnTo>
                  <a:pt x="189" y="183"/>
                </a:lnTo>
                <a:lnTo>
                  <a:pt x="190" y="183"/>
                </a:lnTo>
                <a:lnTo>
                  <a:pt x="192" y="183"/>
                </a:lnTo>
                <a:lnTo>
                  <a:pt x="193" y="182"/>
                </a:lnTo>
                <a:lnTo>
                  <a:pt x="193" y="182"/>
                </a:lnTo>
                <a:close/>
                <a:moveTo>
                  <a:pt x="236" y="181"/>
                </a:moveTo>
                <a:lnTo>
                  <a:pt x="236" y="181"/>
                </a:lnTo>
                <a:lnTo>
                  <a:pt x="237" y="176"/>
                </a:lnTo>
                <a:lnTo>
                  <a:pt x="237" y="176"/>
                </a:lnTo>
                <a:lnTo>
                  <a:pt x="239" y="174"/>
                </a:lnTo>
                <a:lnTo>
                  <a:pt x="239" y="174"/>
                </a:lnTo>
                <a:lnTo>
                  <a:pt x="236" y="178"/>
                </a:lnTo>
                <a:lnTo>
                  <a:pt x="236" y="181"/>
                </a:lnTo>
                <a:lnTo>
                  <a:pt x="236" y="181"/>
                </a:lnTo>
                <a:close/>
                <a:moveTo>
                  <a:pt x="186" y="331"/>
                </a:moveTo>
                <a:lnTo>
                  <a:pt x="186" y="331"/>
                </a:lnTo>
                <a:lnTo>
                  <a:pt x="187" y="331"/>
                </a:lnTo>
                <a:lnTo>
                  <a:pt x="189" y="333"/>
                </a:lnTo>
                <a:lnTo>
                  <a:pt x="189" y="333"/>
                </a:lnTo>
                <a:lnTo>
                  <a:pt x="189" y="334"/>
                </a:lnTo>
                <a:lnTo>
                  <a:pt x="190" y="333"/>
                </a:lnTo>
                <a:lnTo>
                  <a:pt x="190" y="333"/>
                </a:lnTo>
                <a:lnTo>
                  <a:pt x="187" y="330"/>
                </a:lnTo>
                <a:lnTo>
                  <a:pt x="187" y="330"/>
                </a:lnTo>
                <a:lnTo>
                  <a:pt x="186" y="331"/>
                </a:lnTo>
                <a:lnTo>
                  <a:pt x="186" y="331"/>
                </a:lnTo>
                <a:close/>
                <a:moveTo>
                  <a:pt x="180" y="257"/>
                </a:moveTo>
                <a:lnTo>
                  <a:pt x="180" y="257"/>
                </a:lnTo>
                <a:lnTo>
                  <a:pt x="182" y="259"/>
                </a:lnTo>
                <a:lnTo>
                  <a:pt x="182" y="259"/>
                </a:lnTo>
                <a:lnTo>
                  <a:pt x="182" y="257"/>
                </a:lnTo>
                <a:lnTo>
                  <a:pt x="182" y="257"/>
                </a:lnTo>
                <a:lnTo>
                  <a:pt x="183" y="256"/>
                </a:lnTo>
                <a:lnTo>
                  <a:pt x="183" y="256"/>
                </a:lnTo>
                <a:lnTo>
                  <a:pt x="182" y="256"/>
                </a:lnTo>
                <a:lnTo>
                  <a:pt x="180" y="257"/>
                </a:lnTo>
                <a:lnTo>
                  <a:pt x="180" y="257"/>
                </a:lnTo>
                <a:close/>
                <a:moveTo>
                  <a:pt x="33" y="141"/>
                </a:moveTo>
                <a:lnTo>
                  <a:pt x="33" y="141"/>
                </a:lnTo>
                <a:lnTo>
                  <a:pt x="31" y="141"/>
                </a:lnTo>
                <a:lnTo>
                  <a:pt x="30" y="142"/>
                </a:lnTo>
                <a:lnTo>
                  <a:pt x="30" y="142"/>
                </a:lnTo>
                <a:lnTo>
                  <a:pt x="30" y="144"/>
                </a:lnTo>
                <a:lnTo>
                  <a:pt x="31" y="144"/>
                </a:lnTo>
                <a:lnTo>
                  <a:pt x="31" y="144"/>
                </a:lnTo>
                <a:lnTo>
                  <a:pt x="33" y="141"/>
                </a:lnTo>
                <a:lnTo>
                  <a:pt x="33" y="141"/>
                </a:lnTo>
                <a:close/>
                <a:moveTo>
                  <a:pt x="243" y="289"/>
                </a:moveTo>
                <a:lnTo>
                  <a:pt x="243" y="289"/>
                </a:lnTo>
                <a:lnTo>
                  <a:pt x="246" y="290"/>
                </a:lnTo>
                <a:lnTo>
                  <a:pt x="246" y="290"/>
                </a:lnTo>
                <a:lnTo>
                  <a:pt x="247" y="289"/>
                </a:lnTo>
                <a:lnTo>
                  <a:pt x="247" y="289"/>
                </a:lnTo>
                <a:lnTo>
                  <a:pt x="246" y="287"/>
                </a:lnTo>
                <a:lnTo>
                  <a:pt x="246" y="287"/>
                </a:lnTo>
                <a:lnTo>
                  <a:pt x="244" y="289"/>
                </a:lnTo>
                <a:lnTo>
                  <a:pt x="244" y="289"/>
                </a:lnTo>
                <a:lnTo>
                  <a:pt x="243" y="289"/>
                </a:lnTo>
                <a:lnTo>
                  <a:pt x="243" y="289"/>
                </a:lnTo>
                <a:close/>
                <a:moveTo>
                  <a:pt x="163" y="311"/>
                </a:moveTo>
                <a:lnTo>
                  <a:pt x="163" y="311"/>
                </a:lnTo>
                <a:lnTo>
                  <a:pt x="160" y="317"/>
                </a:lnTo>
                <a:lnTo>
                  <a:pt x="160" y="317"/>
                </a:lnTo>
                <a:lnTo>
                  <a:pt x="163" y="314"/>
                </a:lnTo>
                <a:lnTo>
                  <a:pt x="163" y="311"/>
                </a:lnTo>
                <a:lnTo>
                  <a:pt x="163" y="311"/>
                </a:lnTo>
                <a:close/>
                <a:moveTo>
                  <a:pt x="231" y="274"/>
                </a:moveTo>
                <a:lnTo>
                  <a:pt x="231" y="274"/>
                </a:lnTo>
                <a:lnTo>
                  <a:pt x="233" y="272"/>
                </a:lnTo>
                <a:lnTo>
                  <a:pt x="231" y="270"/>
                </a:lnTo>
                <a:lnTo>
                  <a:pt x="231" y="270"/>
                </a:lnTo>
                <a:lnTo>
                  <a:pt x="230" y="272"/>
                </a:lnTo>
                <a:lnTo>
                  <a:pt x="231" y="274"/>
                </a:lnTo>
                <a:lnTo>
                  <a:pt x="231" y="274"/>
                </a:lnTo>
                <a:close/>
                <a:moveTo>
                  <a:pt x="74" y="151"/>
                </a:moveTo>
                <a:lnTo>
                  <a:pt x="74" y="151"/>
                </a:lnTo>
                <a:lnTo>
                  <a:pt x="74" y="152"/>
                </a:lnTo>
                <a:lnTo>
                  <a:pt x="75" y="154"/>
                </a:lnTo>
                <a:lnTo>
                  <a:pt x="75" y="154"/>
                </a:lnTo>
                <a:lnTo>
                  <a:pt x="77" y="151"/>
                </a:lnTo>
                <a:lnTo>
                  <a:pt x="77" y="151"/>
                </a:lnTo>
                <a:lnTo>
                  <a:pt x="74" y="151"/>
                </a:lnTo>
                <a:lnTo>
                  <a:pt x="74" y="151"/>
                </a:lnTo>
                <a:close/>
                <a:moveTo>
                  <a:pt x="57" y="151"/>
                </a:moveTo>
                <a:lnTo>
                  <a:pt x="57" y="151"/>
                </a:lnTo>
                <a:lnTo>
                  <a:pt x="58" y="151"/>
                </a:lnTo>
                <a:lnTo>
                  <a:pt x="60" y="149"/>
                </a:lnTo>
                <a:lnTo>
                  <a:pt x="60" y="149"/>
                </a:lnTo>
                <a:lnTo>
                  <a:pt x="58" y="148"/>
                </a:lnTo>
                <a:lnTo>
                  <a:pt x="58" y="148"/>
                </a:lnTo>
                <a:lnTo>
                  <a:pt x="57" y="151"/>
                </a:lnTo>
                <a:lnTo>
                  <a:pt x="57" y="151"/>
                </a:lnTo>
                <a:close/>
                <a:moveTo>
                  <a:pt x="99" y="358"/>
                </a:moveTo>
                <a:lnTo>
                  <a:pt x="99" y="358"/>
                </a:lnTo>
                <a:lnTo>
                  <a:pt x="101" y="358"/>
                </a:lnTo>
                <a:lnTo>
                  <a:pt x="101" y="358"/>
                </a:lnTo>
                <a:lnTo>
                  <a:pt x="101" y="357"/>
                </a:lnTo>
                <a:lnTo>
                  <a:pt x="99" y="355"/>
                </a:lnTo>
                <a:lnTo>
                  <a:pt x="99" y="355"/>
                </a:lnTo>
                <a:lnTo>
                  <a:pt x="99" y="358"/>
                </a:lnTo>
                <a:lnTo>
                  <a:pt x="99" y="358"/>
                </a:lnTo>
                <a:close/>
                <a:moveTo>
                  <a:pt x="230" y="172"/>
                </a:moveTo>
                <a:lnTo>
                  <a:pt x="230" y="172"/>
                </a:lnTo>
                <a:lnTo>
                  <a:pt x="231" y="174"/>
                </a:lnTo>
                <a:lnTo>
                  <a:pt x="231" y="174"/>
                </a:lnTo>
                <a:lnTo>
                  <a:pt x="231" y="172"/>
                </a:lnTo>
                <a:lnTo>
                  <a:pt x="233" y="169"/>
                </a:lnTo>
                <a:lnTo>
                  <a:pt x="233" y="169"/>
                </a:lnTo>
                <a:lnTo>
                  <a:pt x="230" y="172"/>
                </a:lnTo>
                <a:lnTo>
                  <a:pt x="230" y="172"/>
                </a:lnTo>
                <a:close/>
                <a:moveTo>
                  <a:pt x="148" y="283"/>
                </a:moveTo>
                <a:lnTo>
                  <a:pt x="148" y="283"/>
                </a:lnTo>
                <a:lnTo>
                  <a:pt x="148" y="283"/>
                </a:lnTo>
                <a:lnTo>
                  <a:pt x="148" y="283"/>
                </a:lnTo>
                <a:lnTo>
                  <a:pt x="146" y="279"/>
                </a:lnTo>
                <a:lnTo>
                  <a:pt x="146" y="279"/>
                </a:lnTo>
                <a:lnTo>
                  <a:pt x="146" y="279"/>
                </a:lnTo>
                <a:lnTo>
                  <a:pt x="146" y="279"/>
                </a:lnTo>
                <a:lnTo>
                  <a:pt x="148" y="283"/>
                </a:lnTo>
                <a:lnTo>
                  <a:pt x="148" y="283"/>
                </a:lnTo>
                <a:close/>
                <a:moveTo>
                  <a:pt x="168" y="355"/>
                </a:moveTo>
                <a:lnTo>
                  <a:pt x="168" y="355"/>
                </a:lnTo>
                <a:lnTo>
                  <a:pt x="169" y="354"/>
                </a:lnTo>
                <a:lnTo>
                  <a:pt x="169" y="353"/>
                </a:lnTo>
                <a:lnTo>
                  <a:pt x="169" y="353"/>
                </a:lnTo>
                <a:lnTo>
                  <a:pt x="168" y="354"/>
                </a:lnTo>
                <a:lnTo>
                  <a:pt x="168" y="355"/>
                </a:lnTo>
                <a:lnTo>
                  <a:pt x="168" y="355"/>
                </a:lnTo>
                <a:close/>
                <a:moveTo>
                  <a:pt x="214" y="212"/>
                </a:moveTo>
                <a:lnTo>
                  <a:pt x="214" y="212"/>
                </a:lnTo>
                <a:lnTo>
                  <a:pt x="217" y="216"/>
                </a:lnTo>
                <a:lnTo>
                  <a:pt x="217" y="216"/>
                </a:lnTo>
                <a:lnTo>
                  <a:pt x="216" y="213"/>
                </a:lnTo>
                <a:lnTo>
                  <a:pt x="214" y="212"/>
                </a:lnTo>
                <a:lnTo>
                  <a:pt x="214" y="212"/>
                </a:lnTo>
                <a:close/>
                <a:moveTo>
                  <a:pt x="64" y="311"/>
                </a:moveTo>
                <a:lnTo>
                  <a:pt x="64" y="311"/>
                </a:lnTo>
                <a:lnTo>
                  <a:pt x="62" y="314"/>
                </a:lnTo>
                <a:lnTo>
                  <a:pt x="62" y="314"/>
                </a:lnTo>
                <a:lnTo>
                  <a:pt x="64" y="313"/>
                </a:lnTo>
                <a:lnTo>
                  <a:pt x="64" y="311"/>
                </a:lnTo>
                <a:lnTo>
                  <a:pt x="64" y="311"/>
                </a:lnTo>
                <a:close/>
                <a:moveTo>
                  <a:pt x="231" y="260"/>
                </a:moveTo>
                <a:lnTo>
                  <a:pt x="231" y="260"/>
                </a:lnTo>
                <a:lnTo>
                  <a:pt x="230" y="263"/>
                </a:lnTo>
                <a:lnTo>
                  <a:pt x="230" y="263"/>
                </a:lnTo>
                <a:lnTo>
                  <a:pt x="230" y="263"/>
                </a:lnTo>
                <a:lnTo>
                  <a:pt x="230" y="263"/>
                </a:lnTo>
                <a:lnTo>
                  <a:pt x="231" y="262"/>
                </a:lnTo>
                <a:lnTo>
                  <a:pt x="231" y="260"/>
                </a:lnTo>
                <a:lnTo>
                  <a:pt x="231" y="260"/>
                </a:lnTo>
                <a:close/>
                <a:moveTo>
                  <a:pt x="61" y="176"/>
                </a:moveTo>
                <a:lnTo>
                  <a:pt x="61" y="176"/>
                </a:lnTo>
                <a:lnTo>
                  <a:pt x="58" y="178"/>
                </a:lnTo>
                <a:lnTo>
                  <a:pt x="58" y="181"/>
                </a:lnTo>
                <a:lnTo>
                  <a:pt x="58" y="181"/>
                </a:lnTo>
                <a:lnTo>
                  <a:pt x="61" y="176"/>
                </a:lnTo>
                <a:lnTo>
                  <a:pt x="61" y="176"/>
                </a:lnTo>
                <a:close/>
                <a:moveTo>
                  <a:pt x="99" y="182"/>
                </a:moveTo>
                <a:lnTo>
                  <a:pt x="99" y="182"/>
                </a:lnTo>
                <a:lnTo>
                  <a:pt x="99" y="183"/>
                </a:lnTo>
                <a:lnTo>
                  <a:pt x="99" y="183"/>
                </a:lnTo>
                <a:lnTo>
                  <a:pt x="99" y="185"/>
                </a:lnTo>
                <a:lnTo>
                  <a:pt x="101" y="186"/>
                </a:lnTo>
                <a:lnTo>
                  <a:pt x="101" y="186"/>
                </a:lnTo>
                <a:lnTo>
                  <a:pt x="99" y="182"/>
                </a:lnTo>
                <a:lnTo>
                  <a:pt x="99" y="182"/>
                </a:lnTo>
                <a:close/>
                <a:moveTo>
                  <a:pt x="69" y="311"/>
                </a:moveTo>
                <a:lnTo>
                  <a:pt x="69" y="311"/>
                </a:lnTo>
                <a:lnTo>
                  <a:pt x="69" y="310"/>
                </a:lnTo>
                <a:lnTo>
                  <a:pt x="69" y="310"/>
                </a:lnTo>
                <a:lnTo>
                  <a:pt x="68" y="311"/>
                </a:lnTo>
                <a:lnTo>
                  <a:pt x="69" y="314"/>
                </a:lnTo>
                <a:lnTo>
                  <a:pt x="69" y="314"/>
                </a:lnTo>
                <a:lnTo>
                  <a:pt x="69" y="311"/>
                </a:lnTo>
                <a:lnTo>
                  <a:pt x="69" y="311"/>
                </a:lnTo>
                <a:close/>
                <a:moveTo>
                  <a:pt x="118" y="236"/>
                </a:moveTo>
                <a:lnTo>
                  <a:pt x="118" y="236"/>
                </a:lnTo>
                <a:lnTo>
                  <a:pt x="116" y="237"/>
                </a:lnTo>
                <a:lnTo>
                  <a:pt x="116" y="239"/>
                </a:lnTo>
                <a:lnTo>
                  <a:pt x="116" y="239"/>
                </a:lnTo>
                <a:lnTo>
                  <a:pt x="118" y="239"/>
                </a:lnTo>
                <a:lnTo>
                  <a:pt x="118" y="236"/>
                </a:lnTo>
                <a:lnTo>
                  <a:pt x="118" y="236"/>
                </a:lnTo>
                <a:close/>
                <a:moveTo>
                  <a:pt x="98" y="279"/>
                </a:moveTo>
                <a:lnTo>
                  <a:pt x="98" y="279"/>
                </a:lnTo>
                <a:lnTo>
                  <a:pt x="98" y="279"/>
                </a:lnTo>
                <a:lnTo>
                  <a:pt x="98" y="279"/>
                </a:lnTo>
                <a:lnTo>
                  <a:pt x="96" y="283"/>
                </a:lnTo>
                <a:lnTo>
                  <a:pt x="96" y="283"/>
                </a:lnTo>
                <a:lnTo>
                  <a:pt x="96" y="283"/>
                </a:lnTo>
                <a:lnTo>
                  <a:pt x="96" y="283"/>
                </a:lnTo>
                <a:lnTo>
                  <a:pt x="98" y="279"/>
                </a:lnTo>
                <a:lnTo>
                  <a:pt x="98" y="279"/>
                </a:lnTo>
                <a:close/>
                <a:moveTo>
                  <a:pt x="186" y="218"/>
                </a:moveTo>
                <a:lnTo>
                  <a:pt x="186" y="218"/>
                </a:lnTo>
                <a:lnTo>
                  <a:pt x="186" y="220"/>
                </a:lnTo>
                <a:lnTo>
                  <a:pt x="186" y="220"/>
                </a:lnTo>
                <a:lnTo>
                  <a:pt x="187" y="219"/>
                </a:lnTo>
                <a:lnTo>
                  <a:pt x="186" y="218"/>
                </a:lnTo>
                <a:lnTo>
                  <a:pt x="186" y="218"/>
                </a:lnTo>
                <a:close/>
                <a:moveTo>
                  <a:pt x="172" y="147"/>
                </a:moveTo>
                <a:lnTo>
                  <a:pt x="172" y="147"/>
                </a:lnTo>
                <a:lnTo>
                  <a:pt x="172" y="147"/>
                </a:lnTo>
                <a:lnTo>
                  <a:pt x="172" y="147"/>
                </a:lnTo>
                <a:lnTo>
                  <a:pt x="177" y="147"/>
                </a:lnTo>
                <a:lnTo>
                  <a:pt x="177" y="147"/>
                </a:lnTo>
                <a:lnTo>
                  <a:pt x="177" y="147"/>
                </a:lnTo>
                <a:lnTo>
                  <a:pt x="177" y="147"/>
                </a:lnTo>
                <a:lnTo>
                  <a:pt x="172" y="147"/>
                </a:lnTo>
                <a:lnTo>
                  <a:pt x="172" y="147"/>
                </a:lnTo>
                <a:close/>
                <a:moveTo>
                  <a:pt x="38" y="179"/>
                </a:moveTo>
                <a:lnTo>
                  <a:pt x="38" y="179"/>
                </a:lnTo>
                <a:lnTo>
                  <a:pt x="38" y="176"/>
                </a:lnTo>
                <a:lnTo>
                  <a:pt x="37" y="175"/>
                </a:lnTo>
                <a:lnTo>
                  <a:pt x="37" y="175"/>
                </a:lnTo>
                <a:lnTo>
                  <a:pt x="38" y="179"/>
                </a:lnTo>
                <a:lnTo>
                  <a:pt x="38" y="179"/>
                </a:lnTo>
                <a:close/>
                <a:moveTo>
                  <a:pt x="87" y="242"/>
                </a:moveTo>
                <a:lnTo>
                  <a:pt x="87" y="242"/>
                </a:lnTo>
                <a:lnTo>
                  <a:pt x="85" y="243"/>
                </a:lnTo>
                <a:lnTo>
                  <a:pt x="85" y="245"/>
                </a:lnTo>
                <a:lnTo>
                  <a:pt x="85" y="245"/>
                </a:lnTo>
                <a:lnTo>
                  <a:pt x="87" y="242"/>
                </a:lnTo>
                <a:lnTo>
                  <a:pt x="87" y="242"/>
                </a:lnTo>
                <a:close/>
                <a:moveTo>
                  <a:pt x="268" y="142"/>
                </a:moveTo>
                <a:lnTo>
                  <a:pt x="268" y="142"/>
                </a:lnTo>
                <a:lnTo>
                  <a:pt x="268" y="142"/>
                </a:lnTo>
                <a:lnTo>
                  <a:pt x="268" y="142"/>
                </a:lnTo>
                <a:lnTo>
                  <a:pt x="270" y="142"/>
                </a:lnTo>
                <a:lnTo>
                  <a:pt x="268" y="141"/>
                </a:lnTo>
                <a:lnTo>
                  <a:pt x="268" y="141"/>
                </a:lnTo>
                <a:lnTo>
                  <a:pt x="268" y="141"/>
                </a:lnTo>
                <a:lnTo>
                  <a:pt x="268" y="141"/>
                </a:lnTo>
                <a:lnTo>
                  <a:pt x="268" y="142"/>
                </a:lnTo>
                <a:lnTo>
                  <a:pt x="268" y="142"/>
                </a:lnTo>
                <a:close/>
                <a:moveTo>
                  <a:pt x="153" y="158"/>
                </a:moveTo>
                <a:lnTo>
                  <a:pt x="153" y="158"/>
                </a:lnTo>
                <a:lnTo>
                  <a:pt x="155" y="156"/>
                </a:lnTo>
                <a:lnTo>
                  <a:pt x="155" y="156"/>
                </a:lnTo>
                <a:lnTo>
                  <a:pt x="153" y="156"/>
                </a:lnTo>
                <a:lnTo>
                  <a:pt x="153" y="158"/>
                </a:lnTo>
                <a:lnTo>
                  <a:pt x="153" y="158"/>
                </a:lnTo>
                <a:close/>
                <a:moveTo>
                  <a:pt x="67" y="307"/>
                </a:moveTo>
                <a:lnTo>
                  <a:pt x="67" y="307"/>
                </a:lnTo>
                <a:lnTo>
                  <a:pt x="67" y="306"/>
                </a:lnTo>
                <a:lnTo>
                  <a:pt x="67" y="304"/>
                </a:lnTo>
                <a:lnTo>
                  <a:pt x="67" y="304"/>
                </a:lnTo>
                <a:lnTo>
                  <a:pt x="67" y="307"/>
                </a:lnTo>
                <a:lnTo>
                  <a:pt x="67" y="307"/>
                </a:lnTo>
                <a:close/>
                <a:moveTo>
                  <a:pt x="239" y="280"/>
                </a:moveTo>
                <a:lnTo>
                  <a:pt x="239" y="280"/>
                </a:lnTo>
                <a:lnTo>
                  <a:pt x="237" y="280"/>
                </a:lnTo>
                <a:lnTo>
                  <a:pt x="237" y="280"/>
                </a:lnTo>
                <a:lnTo>
                  <a:pt x="237" y="283"/>
                </a:lnTo>
                <a:lnTo>
                  <a:pt x="237" y="283"/>
                </a:lnTo>
                <a:lnTo>
                  <a:pt x="237" y="283"/>
                </a:lnTo>
                <a:lnTo>
                  <a:pt x="237" y="283"/>
                </a:lnTo>
                <a:lnTo>
                  <a:pt x="239" y="280"/>
                </a:lnTo>
                <a:lnTo>
                  <a:pt x="239" y="280"/>
                </a:lnTo>
                <a:close/>
                <a:moveTo>
                  <a:pt x="179" y="222"/>
                </a:moveTo>
                <a:lnTo>
                  <a:pt x="179" y="222"/>
                </a:lnTo>
                <a:lnTo>
                  <a:pt x="179" y="220"/>
                </a:lnTo>
                <a:lnTo>
                  <a:pt x="179" y="220"/>
                </a:lnTo>
                <a:lnTo>
                  <a:pt x="179" y="222"/>
                </a:lnTo>
                <a:lnTo>
                  <a:pt x="179" y="222"/>
                </a:lnTo>
                <a:close/>
                <a:moveTo>
                  <a:pt x="291" y="75"/>
                </a:moveTo>
                <a:lnTo>
                  <a:pt x="291" y="75"/>
                </a:lnTo>
                <a:lnTo>
                  <a:pt x="291" y="75"/>
                </a:lnTo>
                <a:lnTo>
                  <a:pt x="291" y="75"/>
                </a:lnTo>
                <a:lnTo>
                  <a:pt x="290" y="77"/>
                </a:lnTo>
                <a:lnTo>
                  <a:pt x="290" y="77"/>
                </a:lnTo>
                <a:lnTo>
                  <a:pt x="290" y="77"/>
                </a:lnTo>
                <a:lnTo>
                  <a:pt x="290" y="77"/>
                </a:lnTo>
                <a:lnTo>
                  <a:pt x="291" y="75"/>
                </a:lnTo>
                <a:lnTo>
                  <a:pt x="291" y="75"/>
                </a:lnTo>
                <a:close/>
                <a:moveTo>
                  <a:pt x="111" y="147"/>
                </a:moveTo>
                <a:lnTo>
                  <a:pt x="111" y="147"/>
                </a:lnTo>
                <a:lnTo>
                  <a:pt x="111" y="147"/>
                </a:lnTo>
                <a:lnTo>
                  <a:pt x="111" y="147"/>
                </a:lnTo>
                <a:lnTo>
                  <a:pt x="112" y="147"/>
                </a:lnTo>
                <a:lnTo>
                  <a:pt x="112" y="147"/>
                </a:lnTo>
                <a:lnTo>
                  <a:pt x="112" y="147"/>
                </a:lnTo>
                <a:lnTo>
                  <a:pt x="112" y="147"/>
                </a:lnTo>
                <a:lnTo>
                  <a:pt x="111" y="147"/>
                </a:lnTo>
                <a:lnTo>
                  <a:pt x="111" y="147"/>
                </a:lnTo>
                <a:close/>
                <a:moveTo>
                  <a:pt x="244" y="148"/>
                </a:moveTo>
                <a:lnTo>
                  <a:pt x="244" y="148"/>
                </a:lnTo>
                <a:lnTo>
                  <a:pt x="244" y="148"/>
                </a:lnTo>
                <a:lnTo>
                  <a:pt x="244" y="148"/>
                </a:lnTo>
                <a:lnTo>
                  <a:pt x="246" y="147"/>
                </a:lnTo>
                <a:lnTo>
                  <a:pt x="246" y="147"/>
                </a:lnTo>
                <a:lnTo>
                  <a:pt x="244" y="148"/>
                </a:lnTo>
                <a:lnTo>
                  <a:pt x="244" y="148"/>
                </a:lnTo>
                <a:close/>
                <a:moveTo>
                  <a:pt x="186" y="318"/>
                </a:moveTo>
                <a:lnTo>
                  <a:pt x="186" y="318"/>
                </a:lnTo>
                <a:lnTo>
                  <a:pt x="186" y="318"/>
                </a:lnTo>
                <a:lnTo>
                  <a:pt x="186" y="318"/>
                </a:lnTo>
                <a:lnTo>
                  <a:pt x="187" y="318"/>
                </a:lnTo>
                <a:lnTo>
                  <a:pt x="187" y="320"/>
                </a:lnTo>
                <a:lnTo>
                  <a:pt x="187" y="320"/>
                </a:lnTo>
                <a:lnTo>
                  <a:pt x="186" y="318"/>
                </a:lnTo>
                <a:lnTo>
                  <a:pt x="186" y="318"/>
                </a:lnTo>
                <a:close/>
                <a:moveTo>
                  <a:pt x="48" y="193"/>
                </a:moveTo>
                <a:lnTo>
                  <a:pt x="48" y="193"/>
                </a:lnTo>
                <a:lnTo>
                  <a:pt x="47" y="193"/>
                </a:lnTo>
                <a:lnTo>
                  <a:pt x="47" y="193"/>
                </a:lnTo>
                <a:lnTo>
                  <a:pt x="48" y="195"/>
                </a:lnTo>
                <a:lnTo>
                  <a:pt x="48" y="195"/>
                </a:lnTo>
                <a:lnTo>
                  <a:pt x="48" y="195"/>
                </a:lnTo>
                <a:lnTo>
                  <a:pt x="48" y="195"/>
                </a:lnTo>
                <a:lnTo>
                  <a:pt x="48" y="193"/>
                </a:lnTo>
                <a:lnTo>
                  <a:pt x="48" y="193"/>
                </a:lnTo>
                <a:close/>
                <a:moveTo>
                  <a:pt x="125" y="360"/>
                </a:moveTo>
                <a:lnTo>
                  <a:pt x="125" y="360"/>
                </a:lnTo>
                <a:lnTo>
                  <a:pt x="123" y="358"/>
                </a:lnTo>
                <a:lnTo>
                  <a:pt x="123" y="360"/>
                </a:lnTo>
                <a:lnTo>
                  <a:pt x="123" y="360"/>
                </a:lnTo>
                <a:lnTo>
                  <a:pt x="125" y="360"/>
                </a:lnTo>
                <a:lnTo>
                  <a:pt x="125" y="360"/>
                </a:lnTo>
                <a:close/>
                <a:moveTo>
                  <a:pt x="192" y="228"/>
                </a:moveTo>
                <a:lnTo>
                  <a:pt x="192" y="228"/>
                </a:lnTo>
                <a:lnTo>
                  <a:pt x="192" y="228"/>
                </a:lnTo>
                <a:lnTo>
                  <a:pt x="192" y="228"/>
                </a:lnTo>
                <a:lnTo>
                  <a:pt x="190" y="229"/>
                </a:lnTo>
                <a:lnTo>
                  <a:pt x="190" y="229"/>
                </a:lnTo>
                <a:lnTo>
                  <a:pt x="190" y="229"/>
                </a:lnTo>
                <a:lnTo>
                  <a:pt x="190" y="229"/>
                </a:lnTo>
                <a:lnTo>
                  <a:pt x="192" y="228"/>
                </a:lnTo>
                <a:lnTo>
                  <a:pt x="192" y="228"/>
                </a:lnTo>
                <a:close/>
                <a:moveTo>
                  <a:pt x="87" y="145"/>
                </a:moveTo>
                <a:lnTo>
                  <a:pt x="87" y="145"/>
                </a:lnTo>
                <a:lnTo>
                  <a:pt x="87" y="145"/>
                </a:lnTo>
                <a:lnTo>
                  <a:pt x="87" y="145"/>
                </a:lnTo>
                <a:lnTo>
                  <a:pt x="85" y="145"/>
                </a:lnTo>
                <a:lnTo>
                  <a:pt x="85" y="145"/>
                </a:lnTo>
                <a:lnTo>
                  <a:pt x="85" y="145"/>
                </a:lnTo>
                <a:lnTo>
                  <a:pt x="85" y="145"/>
                </a:lnTo>
                <a:lnTo>
                  <a:pt x="87" y="145"/>
                </a:lnTo>
                <a:lnTo>
                  <a:pt x="87" y="145"/>
                </a:lnTo>
                <a:close/>
                <a:moveTo>
                  <a:pt x="200" y="357"/>
                </a:moveTo>
                <a:lnTo>
                  <a:pt x="200" y="357"/>
                </a:lnTo>
                <a:lnTo>
                  <a:pt x="200" y="357"/>
                </a:lnTo>
                <a:lnTo>
                  <a:pt x="200" y="357"/>
                </a:lnTo>
                <a:lnTo>
                  <a:pt x="202" y="357"/>
                </a:lnTo>
                <a:lnTo>
                  <a:pt x="202" y="357"/>
                </a:lnTo>
                <a:lnTo>
                  <a:pt x="202" y="357"/>
                </a:lnTo>
                <a:lnTo>
                  <a:pt x="202" y="357"/>
                </a:lnTo>
                <a:lnTo>
                  <a:pt x="200" y="357"/>
                </a:lnTo>
                <a:lnTo>
                  <a:pt x="200" y="357"/>
                </a:lnTo>
                <a:close/>
                <a:moveTo>
                  <a:pt x="84" y="145"/>
                </a:moveTo>
                <a:lnTo>
                  <a:pt x="84" y="145"/>
                </a:lnTo>
                <a:lnTo>
                  <a:pt x="82" y="145"/>
                </a:lnTo>
                <a:lnTo>
                  <a:pt x="82" y="145"/>
                </a:lnTo>
                <a:lnTo>
                  <a:pt x="82" y="145"/>
                </a:lnTo>
                <a:lnTo>
                  <a:pt x="82" y="145"/>
                </a:lnTo>
                <a:lnTo>
                  <a:pt x="82" y="145"/>
                </a:lnTo>
                <a:lnTo>
                  <a:pt x="82" y="145"/>
                </a:lnTo>
                <a:lnTo>
                  <a:pt x="82" y="145"/>
                </a:lnTo>
                <a:lnTo>
                  <a:pt x="82" y="145"/>
                </a:lnTo>
                <a:lnTo>
                  <a:pt x="84" y="145"/>
                </a:lnTo>
                <a:lnTo>
                  <a:pt x="84" y="145"/>
                </a:lnTo>
                <a:close/>
                <a:moveTo>
                  <a:pt x="47" y="156"/>
                </a:moveTo>
                <a:lnTo>
                  <a:pt x="47" y="156"/>
                </a:lnTo>
                <a:lnTo>
                  <a:pt x="47" y="156"/>
                </a:lnTo>
                <a:lnTo>
                  <a:pt x="47" y="156"/>
                </a:lnTo>
                <a:lnTo>
                  <a:pt x="47" y="158"/>
                </a:lnTo>
                <a:lnTo>
                  <a:pt x="47" y="158"/>
                </a:lnTo>
                <a:lnTo>
                  <a:pt x="47" y="158"/>
                </a:lnTo>
                <a:lnTo>
                  <a:pt x="47" y="158"/>
                </a:lnTo>
                <a:lnTo>
                  <a:pt x="47" y="156"/>
                </a:lnTo>
                <a:lnTo>
                  <a:pt x="47" y="156"/>
                </a:lnTo>
                <a:close/>
                <a:moveTo>
                  <a:pt x="230" y="144"/>
                </a:moveTo>
                <a:lnTo>
                  <a:pt x="230" y="144"/>
                </a:lnTo>
                <a:lnTo>
                  <a:pt x="230" y="144"/>
                </a:lnTo>
                <a:lnTo>
                  <a:pt x="230" y="144"/>
                </a:lnTo>
                <a:lnTo>
                  <a:pt x="231" y="144"/>
                </a:lnTo>
                <a:lnTo>
                  <a:pt x="231" y="144"/>
                </a:lnTo>
                <a:lnTo>
                  <a:pt x="231" y="144"/>
                </a:lnTo>
                <a:lnTo>
                  <a:pt x="231" y="144"/>
                </a:lnTo>
                <a:lnTo>
                  <a:pt x="230" y="144"/>
                </a:lnTo>
                <a:lnTo>
                  <a:pt x="230" y="144"/>
                </a:lnTo>
                <a:close/>
                <a:moveTo>
                  <a:pt x="50" y="148"/>
                </a:moveTo>
                <a:lnTo>
                  <a:pt x="50" y="148"/>
                </a:lnTo>
                <a:lnTo>
                  <a:pt x="50" y="148"/>
                </a:lnTo>
                <a:lnTo>
                  <a:pt x="50" y="148"/>
                </a:lnTo>
                <a:lnTo>
                  <a:pt x="51" y="147"/>
                </a:lnTo>
                <a:lnTo>
                  <a:pt x="51" y="147"/>
                </a:lnTo>
                <a:lnTo>
                  <a:pt x="51" y="147"/>
                </a:lnTo>
                <a:lnTo>
                  <a:pt x="51" y="147"/>
                </a:lnTo>
                <a:lnTo>
                  <a:pt x="50" y="148"/>
                </a:lnTo>
                <a:lnTo>
                  <a:pt x="50" y="148"/>
                </a:lnTo>
                <a:close/>
                <a:moveTo>
                  <a:pt x="132" y="156"/>
                </a:moveTo>
                <a:lnTo>
                  <a:pt x="132" y="156"/>
                </a:lnTo>
                <a:lnTo>
                  <a:pt x="131" y="155"/>
                </a:lnTo>
                <a:lnTo>
                  <a:pt x="131" y="155"/>
                </a:lnTo>
                <a:lnTo>
                  <a:pt x="131" y="156"/>
                </a:lnTo>
                <a:lnTo>
                  <a:pt x="131" y="156"/>
                </a:lnTo>
                <a:lnTo>
                  <a:pt x="131" y="156"/>
                </a:lnTo>
                <a:lnTo>
                  <a:pt x="131" y="156"/>
                </a:lnTo>
                <a:lnTo>
                  <a:pt x="132" y="156"/>
                </a:lnTo>
                <a:lnTo>
                  <a:pt x="132" y="156"/>
                </a:lnTo>
                <a:close/>
                <a:moveTo>
                  <a:pt x="136" y="156"/>
                </a:moveTo>
                <a:lnTo>
                  <a:pt x="136" y="156"/>
                </a:lnTo>
                <a:lnTo>
                  <a:pt x="136" y="156"/>
                </a:lnTo>
                <a:lnTo>
                  <a:pt x="136" y="156"/>
                </a:lnTo>
                <a:lnTo>
                  <a:pt x="138" y="156"/>
                </a:lnTo>
                <a:lnTo>
                  <a:pt x="138" y="156"/>
                </a:lnTo>
                <a:lnTo>
                  <a:pt x="136" y="155"/>
                </a:lnTo>
                <a:lnTo>
                  <a:pt x="136" y="155"/>
                </a:lnTo>
                <a:lnTo>
                  <a:pt x="136" y="156"/>
                </a:lnTo>
                <a:lnTo>
                  <a:pt x="136" y="156"/>
                </a:lnTo>
                <a:close/>
                <a:moveTo>
                  <a:pt x="65" y="341"/>
                </a:moveTo>
                <a:lnTo>
                  <a:pt x="65" y="341"/>
                </a:lnTo>
                <a:lnTo>
                  <a:pt x="65" y="341"/>
                </a:lnTo>
                <a:lnTo>
                  <a:pt x="65" y="341"/>
                </a:lnTo>
                <a:lnTo>
                  <a:pt x="64" y="341"/>
                </a:lnTo>
                <a:lnTo>
                  <a:pt x="64" y="341"/>
                </a:lnTo>
                <a:lnTo>
                  <a:pt x="64" y="343"/>
                </a:lnTo>
                <a:lnTo>
                  <a:pt x="64" y="343"/>
                </a:lnTo>
                <a:lnTo>
                  <a:pt x="64" y="343"/>
                </a:lnTo>
                <a:lnTo>
                  <a:pt x="64" y="343"/>
                </a:lnTo>
                <a:lnTo>
                  <a:pt x="65" y="341"/>
                </a:lnTo>
                <a:lnTo>
                  <a:pt x="65" y="341"/>
                </a:lnTo>
                <a:close/>
                <a:moveTo>
                  <a:pt x="197" y="357"/>
                </a:moveTo>
                <a:lnTo>
                  <a:pt x="197" y="357"/>
                </a:lnTo>
                <a:lnTo>
                  <a:pt x="197" y="357"/>
                </a:lnTo>
                <a:lnTo>
                  <a:pt x="197" y="357"/>
                </a:lnTo>
                <a:lnTo>
                  <a:pt x="199" y="357"/>
                </a:lnTo>
                <a:lnTo>
                  <a:pt x="199" y="357"/>
                </a:lnTo>
                <a:lnTo>
                  <a:pt x="199" y="357"/>
                </a:lnTo>
                <a:lnTo>
                  <a:pt x="199" y="357"/>
                </a:lnTo>
                <a:lnTo>
                  <a:pt x="197" y="357"/>
                </a:lnTo>
                <a:lnTo>
                  <a:pt x="197" y="357"/>
                </a:lnTo>
                <a:close/>
                <a:moveTo>
                  <a:pt x="145" y="284"/>
                </a:moveTo>
                <a:lnTo>
                  <a:pt x="145" y="284"/>
                </a:lnTo>
                <a:lnTo>
                  <a:pt x="145" y="284"/>
                </a:lnTo>
                <a:lnTo>
                  <a:pt x="145" y="284"/>
                </a:lnTo>
                <a:lnTo>
                  <a:pt x="145" y="286"/>
                </a:lnTo>
                <a:lnTo>
                  <a:pt x="145" y="286"/>
                </a:lnTo>
                <a:lnTo>
                  <a:pt x="145" y="286"/>
                </a:lnTo>
                <a:lnTo>
                  <a:pt x="145" y="286"/>
                </a:lnTo>
                <a:lnTo>
                  <a:pt x="145" y="284"/>
                </a:lnTo>
                <a:lnTo>
                  <a:pt x="145" y="284"/>
                </a:lnTo>
                <a:close/>
                <a:moveTo>
                  <a:pt x="155" y="287"/>
                </a:moveTo>
                <a:lnTo>
                  <a:pt x="155" y="287"/>
                </a:lnTo>
                <a:lnTo>
                  <a:pt x="156" y="287"/>
                </a:lnTo>
                <a:lnTo>
                  <a:pt x="156" y="287"/>
                </a:lnTo>
                <a:lnTo>
                  <a:pt x="155" y="286"/>
                </a:lnTo>
                <a:lnTo>
                  <a:pt x="155" y="286"/>
                </a:lnTo>
                <a:lnTo>
                  <a:pt x="155" y="286"/>
                </a:lnTo>
                <a:lnTo>
                  <a:pt x="155" y="286"/>
                </a:lnTo>
                <a:lnTo>
                  <a:pt x="155" y="287"/>
                </a:lnTo>
                <a:lnTo>
                  <a:pt x="155" y="28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2" name="Freeform 154"/>
          <p:cNvSpPr>
            <a:spLocks noEditPoints="1"/>
          </p:cNvSpPr>
          <p:nvPr/>
        </p:nvSpPr>
        <p:spPr bwMode="auto">
          <a:xfrm>
            <a:off x="8351999" y="1952355"/>
            <a:ext cx="392358" cy="120150"/>
          </a:xfrm>
          <a:custGeom>
            <a:avLst/>
            <a:gdLst>
              <a:gd name="T0" fmla="*/ 0 w 223"/>
              <a:gd name="T1" fmla="*/ 45 h 71"/>
              <a:gd name="T2" fmla="*/ 90 w 223"/>
              <a:gd name="T3" fmla="*/ 0 h 71"/>
              <a:gd name="T4" fmla="*/ 219 w 223"/>
              <a:gd name="T5" fmla="*/ 19 h 71"/>
              <a:gd name="T6" fmla="*/ 176 w 223"/>
              <a:gd name="T7" fmla="*/ 66 h 71"/>
              <a:gd name="T8" fmla="*/ 9 w 223"/>
              <a:gd name="T9" fmla="*/ 29 h 71"/>
              <a:gd name="T10" fmla="*/ 37 w 223"/>
              <a:gd name="T11" fmla="*/ 66 h 71"/>
              <a:gd name="T12" fmla="*/ 12 w 223"/>
              <a:gd name="T13" fmla="*/ 35 h 71"/>
              <a:gd name="T14" fmla="*/ 198 w 223"/>
              <a:gd name="T15" fmla="*/ 15 h 71"/>
              <a:gd name="T16" fmla="*/ 216 w 223"/>
              <a:gd name="T17" fmla="*/ 42 h 71"/>
              <a:gd name="T18" fmla="*/ 184 w 223"/>
              <a:gd name="T19" fmla="*/ 9 h 71"/>
              <a:gd name="T20" fmla="*/ 151 w 223"/>
              <a:gd name="T21" fmla="*/ 54 h 71"/>
              <a:gd name="T22" fmla="*/ 176 w 223"/>
              <a:gd name="T23" fmla="*/ 46 h 71"/>
              <a:gd name="T24" fmla="*/ 61 w 223"/>
              <a:gd name="T25" fmla="*/ 25 h 71"/>
              <a:gd name="T26" fmla="*/ 40 w 223"/>
              <a:gd name="T27" fmla="*/ 45 h 71"/>
              <a:gd name="T28" fmla="*/ 139 w 223"/>
              <a:gd name="T29" fmla="*/ 28 h 71"/>
              <a:gd name="T30" fmla="*/ 201 w 223"/>
              <a:gd name="T31" fmla="*/ 29 h 71"/>
              <a:gd name="T32" fmla="*/ 186 w 223"/>
              <a:gd name="T33" fmla="*/ 22 h 71"/>
              <a:gd name="T34" fmla="*/ 196 w 223"/>
              <a:gd name="T35" fmla="*/ 35 h 71"/>
              <a:gd name="T36" fmla="*/ 73 w 223"/>
              <a:gd name="T37" fmla="*/ 51 h 71"/>
              <a:gd name="T38" fmla="*/ 78 w 223"/>
              <a:gd name="T39" fmla="*/ 5 h 71"/>
              <a:gd name="T40" fmla="*/ 90 w 223"/>
              <a:gd name="T41" fmla="*/ 48 h 71"/>
              <a:gd name="T42" fmla="*/ 85 w 223"/>
              <a:gd name="T43" fmla="*/ 51 h 71"/>
              <a:gd name="T44" fmla="*/ 83 w 223"/>
              <a:gd name="T45" fmla="*/ 14 h 71"/>
              <a:gd name="T46" fmla="*/ 112 w 223"/>
              <a:gd name="T47" fmla="*/ 39 h 71"/>
              <a:gd name="T48" fmla="*/ 179 w 223"/>
              <a:gd name="T49" fmla="*/ 31 h 71"/>
              <a:gd name="T50" fmla="*/ 64 w 223"/>
              <a:gd name="T51" fmla="*/ 34 h 71"/>
              <a:gd name="T52" fmla="*/ 103 w 223"/>
              <a:gd name="T53" fmla="*/ 59 h 71"/>
              <a:gd name="T54" fmla="*/ 91 w 223"/>
              <a:gd name="T55" fmla="*/ 62 h 71"/>
              <a:gd name="T56" fmla="*/ 97 w 223"/>
              <a:gd name="T57" fmla="*/ 18 h 71"/>
              <a:gd name="T58" fmla="*/ 93 w 223"/>
              <a:gd name="T59" fmla="*/ 24 h 71"/>
              <a:gd name="T60" fmla="*/ 36 w 223"/>
              <a:gd name="T61" fmla="*/ 36 h 71"/>
              <a:gd name="T62" fmla="*/ 158 w 223"/>
              <a:gd name="T63" fmla="*/ 34 h 71"/>
              <a:gd name="T64" fmla="*/ 20 w 223"/>
              <a:gd name="T65" fmla="*/ 44 h 71"/>
              <a:gd name="T66" fmla="*/ 105 w 223"/>
              <a:gd name="T67" fmla="*/ 54 h 71"/>
              <a:gd name="T68" fmla="*/ 134 w 223"/>
              <a:gd name="T69" fmla="*/ 48 h 71"/>
              <a:gd name="T70" fmla="*/ 49 w 223"/>
              <a:gd name="T71" fmla="*/ 54 h 71"/>
              <a:gd name="T72" fmla="*/ 202 w 223"/>
              <a:gd name="T73" fmla="*/ 35 h 71"/>
              <a:gd name="T74" fmla="*/ 115 w 223"/>
              <a:gd name="T75" fmla="*/ 14 h 71"/>
              <a:gd name="T76" fmla="*/ 41 w 223"/>
              <a:gd name="T77" fmla="*/ 24 h 71"/>
              <a:gd name="T78" fmla="*/ 118 w 223"/>
              <a:gd name="T79" fmla="*/ 55 h 71"/>
              <a:gd name="T80" fmla="*/ 88 w 223"/>
              <a:gd name="T81" fmla="*/ 19 h 71"/>
              <a:gd name="T82" fmla="*/ 90 w 223"/>
              <a:gd name="T83" fmla="*/ 39 h 71"/>
              <a:gd name="T84" fmla="*/ 63 w 223"/>
              <a:gd name="T85" fmla="*/ 41 h 71"/>
              <a:gd name="T86" fmla="*/ 114 w 223"/>
              <a:gd name="T87" fmla="*/ 25 h 71"/>
              <a:gd name="T88" fmla="*/ 73 w 223"/>
              <a:gd name="T89" fmla="*/ 35 h 71"/>
              <a:gd name="T90" fmla="*/ 81 w 223"/>
              <a:gd name="T91" fmla="*/ 25 h 71"/>
              <a:gd name="T92" fmla="*/ 44 w 223"/>
              <a:gd name="T93" fmla="*/ 17 h 71"/>
              <a:gd name="T94" fmla="*/ 117 w 223"/>
              <a:gd name="T95" fmla="*/ 49 h 71"/>
              <a:gd name="T96" fmla="*/ 147 w 223"/>
              <a:gd name="T97" fmla="*/ 29 h 71"/>
              <a:gd name="T98" fmla="*/ 71 w 223"/>
              <a:gd name="T99" fmla="*/ 27 h 71"/>
              <a:gd name="T100" fmla="*/ 100 w 223"/>
              <a:gd name="T101" fmla="*/ 45 h 71"/>
              <a:gd name="T102" fmla="*/ 68 w 223"/>
              <a:gd name="T103" fmla="*/ 46 h 71"/>
              <a:gd name="T104" fmla="*/ 147 w 223"/>
              <a:gd name="T105" fmla="*/ 44 h 71"/>
              <a:gd name="T106" fmla="*/ 34 w 223"/>
              <a:gd name="T107" fmla="*/ 44 h 71"/>
              <a:gd name="T108" fmla="*/ 112 w 223"/>
              <a:gd name="T109" fmla="*/ 63 h 71"/>
              <a:gd name="T110" fmla="*/ 73 w 223"/>
              <a:gd name="T111" fmla="*/ 59 h 71"/>
              <a:gd name="T112" fmla="*/ 130 w 223"/>
              <a:gd name="T113" fmla="*/ 58 h 71"/>
              <a:gd name="T114" fmla="*/ 98 w 223"/>
              <a:gd name="T115" fmla="*/ 4 h 71"/>
              <a:gd name="T116" fmla="*/ 17 w 223"/>
              <a:gd name="T117" fmla="*/ 29 h 71"/>
              <a:gd name="T118" fmla="*/ 147 w 223"/>
              <a:gd name="T119" fmla="*/ 4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3" h="71">
                <a:moveTo>
                  <a:pt x="100" y="71"/>
                </a:moveTo>
                <a:lnTo>
                  <a:pt x="100" y="71"/>
                </a:lnTo>
                <a:lnTo>
                  <a:pt x="57" y="71"/>
                </a:lnTo>
                <a:lnTo>
                  <a:pt x="57" y="71"/>
                </a:lnTo>
                <a:lnTo>
                  <a:pt x="44" y="71"/>
                </a:lnTo>
                <a:lnTo>
                  <a:pt x="31" y="69"/>
                </a:lnTo>
                <a:lnTo>
                  <a:pt x="31" y="69"/>
                </a:lnTo>
                <a:lnTo>
                  <a:pt x="23" y="66"/>
                </a:lnTo>
                <a:lnTo>
                  <a:pt x="14" y="63"/>
                </a:lnTo>
                <a:lnTo>
                  <a:pt x="14" y="63"/>
                </a:lnTo>
                <a:lnTo>
                  <a:pt x="9" y="59"/>
                </a:lnTo>
                <a:lnTo>
                  <a:pt x="4" y="55"/>
                </a:lnTo>
                <a:lnTo>
                  <a:pt x="4" y="55"/>
                </a:lnTo>
                <a:lnTo>
                  <a:pt x="2" y="51"/>
                </a:lnTo>
                <a:lnTo>
                  <a:pt x="0" y="45"/>
                </a:lnTo>
                <a:lnTo>
                  <a:pt x="0" y="45"/>
                </a:lnTo>
                <a:lnTo>
                  <a:pt x="0" y="39"/>
                </a:lnTo>
                <a:lnTo>
                  <a:pt x="0" y="39"/>
                </a:lnTo>
                <a:lnTo>
                  <a:pt x="3" y="32"/>
                </a:lnTo>
                <a:lnTo>
                  <a:pt x="6" y="27"/>
                </a:lnTo>
                <a:lnTo>
                  <a:pt x="6" y="27"/>
                </a:lnTo>
                <a:lnTo>
                  <a:pt x="17" y="17"/>
                </a:lnTo>
                <a:lnTo>
                  <a:pt x="23" y="14"/>
                </a:lnTo>
                <a:lnTo>
                  <a:pt x="29" y="11"/>
                </a:lnTo>
                <a:lnTo>
                  <a:pt x="29" y="11"/>
                </a:lnTo>
                <a:lnTo>
                  <a:pt x="50" y="4"/>
                </a:lnTo>
                <a:lnTo>
                  <a:pt x="71" y="1"/>
                </a:lnTo>
                <a:lnTo>
                  <a:pt x="71" y="1"/>
                </a:lnTo>
                <a:lnTo>
                  <a:pt x="90" y="0"/>
                </a:lnTo>
                <a:lnTo>
                  <a:pt x="90" y="0"/>
                </a:lnTo>
                <a:lnTo>
                  <a:pt x="125" y="1"/>
                </a:lnTo>
                <a:lnTo>
                  <a:pt x="125" y="1"/>
                </a:lnTo>
                <a:lnTo>
                  <a:pt x="139" y="2"/>
                </a:lnTo>
                <a:lnTo>
                  <a:pt x="154" y="4"/>
                </a:lnTo>
                <a:lnTo>
                  <a:pt x="154" y="4"/>
                </a:lnTo>
                <a:lnTo>
                  <a:pt x="157" y="4"/>
                </a:lnTo>
                <a:lnTo>
                  <a:pt x="157" y="4"/>
                </a:lnTo>
                <a:lnTo>
                  <a:pt x="172" y="5"/>
                </a:lnTo>
                <a:lnTo>
                  <a:pt x="188" y="7"/>
                </a:lnTo>
                <a:lnTo>
                  <a:pt x="188" y="7"/>
                </a:lnTo>
                <a:lnTo>
                  <a:pt x="198" y="8"/>
                </a:lnTo>
                <a:lnTo>
                  <a:pt x="208" y="11"/>
                </a:lnTo>
                <a:lnTo>
                  <a:pt x="208" y="11"/>
                </a:lnTo>
                <a:lnTo>
                  <a:pt x="216" y="17"/>
                </a:lnTo>
                <a:lnTo>
                  <a:pt x="219" y="19"/>
                </a:lnTo>
                <a:lnTo>
                  <a:pt x="222" y="24"/>
                </a:lnTo>
                <a:lnTo>
                  <a:pt x="222" y="24"/>
                </a:lnTo>
                <a:lnTo>
                  <a:pt x="223" y="27"/>
                </a:lnTo>
                <a:lnTo>
                  <a:pt x="223" y="29"/>
                </a:lnTo>
                <a:lnTo>
                  <a:pt x="223" y="29"/>
                </a:lnTo>
                <a:lnTo>
                  <a:pt x="223" y="35"/>
                </a:lnTo>
                <a:lnTo>
                  <a:pt x="223" y="35"/>
                </a:lnTo>
                <a:lnTo>
                  <a:pt x="220" y="42"/>
                </a:lnTo>
                <a:lnTo>
                  <a:pt x="216" y="46"/>
                </a:lnTo>
                <a:lnTo>
                  <a:pt x="216" y="46"/>
                </a:lnTo>
                <a:lnTo>
                  <a:pt x="208" y="54"/>
                </a:lnTo>
                <a:lnTo>
                  <a:pt x="208" y="54"/>
                </a:lnTo>
                <a:lnTo>
                  <a:pt x="198" y="59"/>
                </a:lnTo>
                <a:lnTo>
                  <a:pt x="186" y="63"/>
                </a:lnTo>
                <a:lnTo>
                  <a:pt x="176" y="66"/>
                </a:lnTo>
                <a:lnTo>
                  <a:pt x="165" y="69"/>
                </a:lnTo>
                <a:lnTo>
                  <a:pt x="165" y="69"/>
                </a:lnTo>
                <a:lnTo>
                  <a:pt x="151" y="71"/>
                </a:lnTo>
                <a:lnTo>
                  <a:pt x="137" y="71"/>
                </a:lnTo>
                <a:lnTo>
                  <a:pt x="137" y="71"/>
                </a:lnTo>
                <a:lnTo>
                  <a:pt x="100" y="71"/>
                </a:lnTo>
                <a:lnTo>
                  <a:pt x="100" y="71"/>
                </a:lnTo>
                <a:lnTo>
                  <a:pt x="100" y="71"/>
                </a:lnTo>
                <a:lnTo>
                  <a:pt x="100" y="71"/>
                </a:lnTo>
                <a:close/>
                <a:moveTo>
                  <a:pt x="22" y="19"/>
                </a:moveTo>
                <a:lnTo>
                  <a:pt x="22" y="19"/>
                </a:lnTo>
                <a:lnTo>
                  <a:pt x="20" y="19"/>
                </a:lnTo>
                <a:lnTo>
                  <a:pt x="20" y="19"/>
                </a:lnTo>
                <a:lnTo>
                  <a:pt x="14" y="24"/>
                </a:lnTo>
                <a:lnTo>
                  <a:pt x="9" y="29"/>
                </a:lnTo>
                <a:lnTo>
                  <a:pt x="9" y="29"/>
                </a:lnTo>
                <a:lnTo>
                  <a:pt x="6" y="34"/>
                </a:lnTo>
                <a:lnTo>
                  <a:pt x="4" y="39"/>
                </a:lnTo>
                <a:lnTo>
                  <a:pt x="4" y="39"/>
                </a:lnTo>
                <a:lnTo>
                  <a:pt x="4" y="45"/>
                </a:lnTo>
                <a:lnTo>
                  <a:pt x="4" y="45"/>
                </a:lnTo>
                <a:lnTo>
                  <a:pt x="4" y="49"/>
                </a:lnTo>
                <a:lnTo>
                  <a:pt x="6" y="52"/>
                </a:lnTo>
                <a:lnTo>
                  <a:pt x="6" y="52"/>
                </a:lnTo>
                <a:lnTo>
                  <a:pt x="12" y="56"/>
                </a:lnTo>
                <a:lnTo>
                  <a:pt x="16" y="59"/>
                </a:lnTo>
                <a:lnTo>
                  <a:pt x="16" y="59"/>
                </a:lnTo>
                <a:lnTo>
                  <a:pt x="26" y="63"/>
                </a:lnTo>
                <a:lnTo>
                  <a:pt x="37" y="66"/>
                </a:lnTo>
                <a:lnTo>
                  <a:pt x="37" y="66"/>
                </a:lnTo>
                <a:lnTo>
                  <a:pt x="43" y="66"/>
                </a:lnTo>
                <a:lnTo>
                  <a:pt x="43" y="66"/>
                </a:lnTo>
                <a:lnTo>
                  <a:pt x="33" y="63"/>
                </a:lnTo>
                <a:lnTo>
                  <a:pt x="33" y="63"/>
                </a:lnTo>
                <a:lnTo>
                  <a:pt x="27" y="61"/>
                </a:lnTo>
                <a:lnTo>
                  <a:pt x="22" y="58"/>
                </a:lnTo>
                <a:lnTo>
                  <a:pt x="22" y="58"/>
                </a:lnTo>
                <a:lnTo>
                  <a:pt x="19" y="55"/>
                </a:lnTo>
                <a:lnTo>
                  <a:pt x="16" y="52"/>
                </a:lnTo>
                <a:lnTo>
                  <a:pt x="16" y="52"/>
                </a:lnTo>
                <a:lnTo>
                  <a:pt x="13" y="45"/>
                </a:lnTo>
                <a:lnTo>
                  <a:pt x="13" y="45"/>
                </a:lnTo>
                <a:lnTo>
                  <a:pt x="12" y="41"/>
                </a:lnTo>
                <a:lnTo>
                  <a:pt x="12" y="41"/>
                </a:lnTo>
                <a:lnTo>
                  <a:pt x="12" y="35"/>
                </a:lnTo>
                <a:lnTo>
                  <a:pt x="12" y="31"/>
                </a:lnTo>
                <a:lnTo>
                  <a:pt x="14" y="27"/>
                </a:lnTo>
                <a:lnTo>
                  <a:pt x="19" y="22"/>
                </a:lnTo>
                <a:lnTo>
                  <a:pt x="19" y="22"/>
                </a:lnTo>
                <a:lnTo>
                  <a:pt x="22" y="19"/>
                </a:lnTo>
                <a:lnTo>
                  <a:pt x="22" y="19"/>
                </a:lnTo>
                <a:close/>
                <a:moveTo>
                  <a:pt x="184" y="9"/>
                </a:moveTo>
                <a:lnTo>
                  <a:pt x="184" y="9"/>
                </a:lnTo>
                <a:lnTo>
                  <a:pt x="184" y="9"/>
                </a:lnTo>
                <a:lnTo>
                  <a:pt x="184" y="9"/>
                </a:lnTo>
                <a:lnTo>
                  <a:pt x="186" y="11"/>
                </a:lnTo>
                <a:lnTo>
                  <a:pt x="186" y="11"/>
                </a:lnTo>
                <a:lnTo>
                  <a:pt x="192" y="12"/>
                </a:lnTo>
                <a:lnTo>
                  <a:pt x="198" y="15"/>
                </a:lnTo>
                <a:lnTo>
                  <a:pt x="198" y="15"/>
                </a:lnTo>
                <a:lnTo>
                  <a:pt x="203" y="21"/>
                </a:lnTo>
                <a:lnTo>
                  <a:pt x="208" y="25"/>
                </a:lnTo>
                <a:lnTo>
                  <a:pt x="208" y="25"/>
                </a:lnTo>
                <a:lnTo>
                  <a:pt x="211" y="28"/>
                </a:lnTo>
                <a:lnTo>
                  <a:pt x="211" y="28"/>
                </a:lnTo>
                <a:lnTo>
                  <a:pt x="212" y="32"/>
                </a:lnTo>
                <a:lnTo>
                  <a:pt x="212" y="36"/>
                </a:lnTo>
                <a:lnTo>
                  <a:pt x="212" y="36"/>
                </a:lnTo>
                <a:lnTo>
                  <a:pt x="212" y="42"/>
                </a:lnTo>
                <a:lnTo>
                  <a:pt x="209" y="48"/>
                </a:lnTo>
                <a:lnTo>
                  <a:pt x="209" y="48"/>
                </a:lnTo>
                <a:lnTo>
                  <a:pt x="209" y="48"/>
                </a:lnTo>
                <a:lnTo>
                  <a:pt x="209" y="48"/>
                </a:lnTo>
                <a:lnTo>
                  <a:pt x="213" y="46"/>
                </a:lnTo>
                <a:lnTo>
                  <a:pt x="216" y="42"/>
                </a:lnTo>
                <a:lnTo>
                  <a:pt x="216" y="42"/>
                </a:lnTo>
                <a:lnTo>
                  <a:pt x="218" y="39"/>
                </a:lnTo>
                <a:lnTo>
                  <a:pt x="219" y="36"/>
                </a:lnTo>
                <a:lnTo>
                  <a:pt x="219" y="36"/>
                </a:lnTo>
                <a:lnTo>
                  <a:pt x="220" y="29"/>
                </a:lnTo>
                <a:lnTo>
                  <a:pt x="220" y="29"/>
                </a:lnTo>
                <a:lnTo>
                  <a:pt x="219" y="25"/>
                </a:lnTo>
                <a:lnTo>
                  <a:pt x="219" y="25"/>
                </a:lnTo>
                <a:lnTo>
                  <a:pt x="213" y="19"/>
                </a:lnTo>
                <a:lnTo>
                  <a:pt x="206" y="15"/>
                </a:lnTo>
                <a:lnTo>
                  <a:pt x="206" y="15"/>
                </a:lnTo>
                <a:lnTo>
                  <a:pt x="198" y="12"/>
                </a:lnTo>
                <a:lnTo>
                  <a:pt x="189" y="11"/>
                </a:lnTo>
                <a:lnTo>
                  <a:pt x="189" y="11"/>
                </a:lnTo>
                <a:lnTo>
                  <a:pt x="184" y="9"/>
                </a:lnTo>
                <a:lnTo>
                  <a:pt x="184" y="9"/>
                </a:lnTo>
                <a:close/>
                <a:moveTo>
                  <a:pt x="176" y="46"/>
                </a:moveTo>
                <a:lnTo>
                  <a:pt x="176" y="46"/>
                </a:lnTo>
                <a:lnTo>
                  <a:pt x="169" y="48"/>
                </a:lnTo>
                <a:lnTo>
                  <a:pt x="169" y="48"/>
                </a:lnTo>
                <a:lnTo>
                  <a:pt x="166" y="48"/>
                </a:lnTo>
                <a:lnTo>
                  <a:pt x="164" y="49"/>
                </a:lnTo>
                <a:lnTo>
                  <a:pt x="164" y="49"/>
                </a:lnTo>
                <a:lnTo>
                  <a:pt x="155" y="55"/>
                </a:lnTo>
                <a:lnTo>
                  <a:pt x="155" y="55"/>
                </a:lnTo>
                <a:lnTo>
                  <a:pt x="152" y="56"/>
                </a:lnTo>
                <a:lnTo>
                  <a:pt x="151" y="54"/>
                </a:lnTo>
                <a:lnTo>
                  <a:pt x="151" y="54"/>
                </a:lnTo>
                <a:lnTo>
                  <a:pt x="151" y="54"/>
                </a:lnTo>
                <a:lnTo>
                  <a:pt x="151" y="54"/>
                </a:lnTo>
                <a:lnTo>
                  <a:pt x="147" y="55"/>
                </a:lnTo>
                <a:lnTo>
                  <a:pt x="145" y="55"/>
                </a:lnTo>
                <a:lnTo>
                  <a:pt x="144" y="58"/>
                </a:lnTo>
                <a:lnTo>
                  <a:pt x="144" y="58"/>
                </a:lnTo>
                <a:lnTo>
                  <a:pt x="145" y="59"/>
                </a:lnTo>
                <a:lnTo>
                  <a:pt x="145" y="59"/>
                </a:lnTo>
                <a:lnTo>
                  <a:pt x="151" y="59"/>
                </a:lnTo>
                <a:lnTo>
                  <a:pt x="151" y="59"/>
                </a:lnTo>
                <a:lnTo>
                  <a:pt x="157" y="59"/>
                </a:lnTo>
                <a:lnTo>
                  <a:pt x="162" y="58"/>
                </a:lnTo>
                <a:lnTo>
                  <a:pt x="172" y="55"/>
                </a:lnTo>
                <a:lnTo>
                  <a:pt x="172" y="55"/>
                </a:lnTo>
                <a:lnTo>
                  <a:pt x="174" y="54"/>
                </a:lnTo>
                <a:lnTo>
                  <a:pt x="174" y="54"/>
                </a:lnTo>
                <a:lnTo>
                  <a:pt x="176" y="46"/>
                </a:lnTo>
                <a:lnTo>
                  <a:pt x="176" y="46"/>
                </a:lnTo>
                <a:close/>
                <a:moveTo>
                  <a:pt x="39" y="46"/>
                </a:moveTo>
                <a:lnTo>
                  <a:pt x="39" y="46"/>
                </a:lnTo>
                <a:lnTo>
                  <a:pt x="40" y="46"/>
                </a:lnTo>
                <a:lnTo>
                  <a:pt x="40" y="46"/>
                </a:lnTo>
                <a:lnTo>
                  <a:pt x="54" y="32"/>
                </a:lnTo>
                <a:lnTo>
                  <a:pt x="54" y="32"/>
                </a:lnTo>
                <a:lnTo>
                  <a:pt x="56" y="31"/>
                </a:lnTo>
                <a:lnTo>
                  <a:pt x="56" y="31"/>
                </a:lnTo>
                <a:lnTo>
                  <a:pt x="56" y="29"/>
                </a:lnTo>
                <a:lnTo>
                  <a:pt x="57" y="28"/>
                </a:lnTo>
                <a:lnTo>
                  <a:pt x="57" y="28"/>
                </a:lnTo>
                <a:lnTo>
                  <a:pt x="60" y="27"/>
                </a:lnTo>
                <a:lnTo>
                  <a:pt x="60" y="27"/>
                </a:lnTo>
                <a:lnTo>
                  <a:pt x="61" y="25"/>
                </a:lnTo>
                <a:lnTo>
                  <a:pt x="61" y="25"/>
                </a:lnTo>
                <a:lnTo>
                  <a:pt x="71" y="15"/>
                </a:lnTo>
                <a:lnTo>
                  <a:pt x="71" y="15"/>
                </a:lnTo>
                <a:lnTo>
                  <a:pt x="71" y="15"/>
                </a:lnTo>
                <a:lnTo>
                  <a:pt x="71" y="15"/>
                </a:lnTo>
                <a:lnTo>
                  <a:pt x="70" y="15"/>
                </a:lnTo>
                <a:lnTo>
                  <a:pt x="70" y="15"/>
                </a:lnTo>
                <a:lnTo>
                  <a:pt x="63" y="17"/>
                </a:lnTo>
                <a:lnTo>
                  <a:pt x="63" y="17"/>
                </a:lnTo>
                <a:lnTo>
                  <a:pt x="61" y="18"/>
                </a:lnTo>
                <a:lnTo>
                  <a:pt x="61" y="18"/>
                </a:lnTo>
                <a:lnTo>
                  <a:pt x="54" y="27"/>
                </a:lnTo>
                <a:lnTo>
                  <a:pt x="54" y="27"/>
                </a:lnTo>
                <a:lnTo>
                  <a:pt x="40" y="45"/>
                </a:lnTo>
                <a:lnTo>
                  <a:pt x="40" y="45"/>
                </a:lnTo>
                <a:lnTo>
                  <a:pt x="39" y="46"/>
                </a:lnTo>
                <a:lnTo>
                  <a:pt x="39" y="46"/>
                </a:lnTo>
                <a:close/>
                <a:moveTo>
                  <a:pt x="121" y="39"/>
                </a:moveTo>
                <a:lnTo>
                  <a:pt x="121" y="39"/>
                </a:lnTo>
                <a:lnTo>
                  <a:pt x="121" y="41"/>
                </a:lnTo>
                <a:lnTo>
                  <a:pt x="121" y="41"/>
                </a:lnTo>
                <a:lnTo>
                  <a:pt x="127" y="39"/>
                </a:lnTo>
                <a:lnTo>
                  <a:pt x="127" y="39"/>
                </a:lnTo>
                <a:lnTo>
                  <a:pt x="130" y="38"/>
                </a:lnTo>
                <a:lnTo>
                  <a:pt x="130" y="38"/>
                </a:lnTo>
                <a:lnTo>
                  <a:pt x="139" y="29"/>
                </a:lnTo>
                <a:lnTo>
                  <a:pt x="139" y="29"/>
                </a:lnTo>
                <a:lnTo>
                  <a:pt x="139" y="28"/>
                </a:lnTo>
                <a:lnTo>
                  <a:pt x="139" y="28"/>
                </a:lnTo>
                <a:lnTo>
                  <a:pt x="139" y="28"/>
                </a:lnTo>
                <a:lnTo>
                  <a:pt x="139" y="28"/>
                </a:lnTo>
                <a:lnTo>
                  <a:pt x="131" y="28"/>
                </a:lnTo>
                <a:lnTo>
                  <a:pt x="131" y="28"/>
                </a:lnTo>
                <a:lnTo>
                  <a:pt x="130" y="29"/>
                </a:lnTo>
                <a:lnTo>
                  <a:pt x="130" y="29"/>
                </a:lnTo>
                <a:lnTo>
                  <a:pt x="125" y="35"/>
                </a:lnTo>
                <a:lnTo>
                  <a:pt x="125" y="35"/>
                </a:lnTo>
                <a:lnTo>
                  <a:pt x="121" y="39"/>
                </a:lnTo>
                <a:lnTo>
                  <a:pt x="121" y="39"/>
                </a:lnTo>
                <a:close/>
                <a:moveTo>
                  <a:pt x="196" y="39"/>
                </a:moveTo>
                <a:lnTo>
                  <a:pt x="196" y="39"/>
                </a:lnTo>
                <a:lnTo>
                  <a:pt x="196" y="39"/>
                </a:lnTo>
                <a:lnTo>
                  <a:pt x="196" y="39"/>
                </a:lnTo>
                <a:lnTo>
                  <a:pt x="199" y="34"/>
                </a:lnTo>
                <a:lnTo>
                  <a:pt x="201" y="29"/>
                </a:lnTo>
                <a:lnTo>
                  <a:pt x="201" y="29"/>
                </a:lnTo>
                <a:lnTo>
                  <a:pt x="199" y="28"/>
                </a:lnTo>
                <a:lnTo>
                  <a:pt x="199" y="28"/>
                </a:lnTo>
                <a:lnTo>
                  <a:pt x="196" y="25"/>
                </a:lnTo>
                <a:lnTo>
                  <a:pt x="193" y="22"/>
                </a:lnTo>
                <a:lnTo>
                  <a:pt x="193" y="22"/>
                </a:lnTo>
                <a:lnTo>
                  <a:pt x="185" y="19"/>
                </a:lnTo>
                <a:lnTo>
                  <a:pt x="185" y="19"/>
                </a:lnTo>
                <a:lnTo>
                  <a:pt x="176" y="18"/>
                </a:lnTo>
                <a:lnTo>
                  <a:pt x="176" y="18"/>
                </a:lnTo>
                <a:lnTo>
                  <a:pt x="179" y="19"/>
                </a:lnTo>
                <a:lnTo>
                  <a:pt x="179" y="19"/>
                </a:lnTo>
                <a:lnTo>
                  <a:pt x="185" y="21"/>
                </a:lnTo>
                <a:lnTo>
                  <a:pt x="185" y="21"/>
                </a:lnTo>
                <a:lnTo>
                  <a:pt x="186" y="22"/>
                </a:lnTo>
                <a:lnTo>
                  <a:pt x="186" y="22"/>
                </a:lnTo>
                <a:lnTo>
                  <a:pt x="186" y="25"/>
                </a:lnTo>
                <a:lnTo>
                  <a:pt x="186" y="25"/>
                </a:lnTo>
                <a:lnTo>
                  <a:pt x="189" y="25"/>
                </a:lnTo>
                <a:lnTo>
                  <a:pt x="189" y="25"/>
                </a:lnTo>
                <a:lnTo>
                  <a:pt x="192" y="27"/>
                </a:lnTo>
                <a:lnTo>
                  <a:pt x="192" y="27"/>
                </a:lnTo>
                <a:lnTo>
                  <a:pt x="193" y="28"/>
                </a:lnTo>
                <a:lnTo>
                  <a:pt x="193" y="28"/>
                </a:lnTo>
                <a:lnTo>
                  <a:pt x="195" y="29"/>
                </a:lnTo>
                <a:lnTo>
                  <a:pt x="195" y="31"/>
                </a:lnTo>
                <a:lnTo>
                  <a:pt x="195" y="31"/>
                </a:lnTo>
                <a:lnTo>
                  <a:pt x="195" y="32"/>
                </a:lnTo>
                <a:lnTo>
                  <a:pt x="195" y="32"/>
                </a:lnTo>
                <a:lnTo>
                  <a:pt x="196" y="35"/>
                </a:lnTo>
                <a:lnTo>
                  <a:pt x="196" y="39"/>
                </a:lnTo>
                <a:lnTo>
                  <a:pt x="196" y="39"/>
                </a:lnTo>
                <a:close/>
                <a:moveTo>
                  <a:pt x="91" y="32"/>
                </a:moveTo>
                <a:lnTo>
                  <a:pt x="91" y="32"/>
                </a:lnTo>
                <a:lnTo>
                  <a:pt x="85" y="32"/>
                </a:lnTo>
                <a:lnTo>
                  <a:pt x="85" y="32"/>
                </a:lnTo>
                <a:lnTo>
                  <a:pt x="83" y="34"/>
                </a:lnTo>
                <a:lnTo>
                  <a:pt x="83" y="34"/>
                </a:lnTo>
                <a:lnTo>
                  <a:pt x="70" y="51"/>
                </a:lnTo>
                <a:lnTo>
                  <a:pt x="70" y="51"/>
                </a:lnTo>
                <a:lnTo>
                  <a:pt x="70" y="52"/>
                </a:lnTo>
                <a:lnTo>
                  <a:pt x="70" y="52"/>
                </a:lnTo>
                <a:lnTo>
                  <a:pt x="71" y="52"/>
                </a:lnTo>
                <a:lnTo>
                  <a:pt x="73" y="51"/>
                </a:lnTo>
                <a:lnTo>
                  <a:pt x="73" y="51"/>
                </a:lnTo>
                <a:lnTo>
                  <a:pt x="91" y="32"/>
                </a:lnTo>
                <a:lnTo>
                  <a:pt x="91" y="32"/>
                </a:lnTo>
                <a:lnTo>
                  <a:pt x="91" y="32"/>
                </a:lnTo>
                <a:lnTo>
                  <a:pt x="91" y="32"/>
                </a:lnTo>
                <a:close/>
                <a:moveTo>
                  <a:pt x="33" y="17"/>
                </a:moveTo>
                <a:lnTo>
                  <a:pt x="33" y="17"/>
                </a:lnTo>
                <a:lnTo>
                  <a:pt x="33" y="17"/>
                </a:lnTo>
                <a:lnTo>
                  <a:pt x="33" y="17"/>
                </a:lnTo>
                <a:lnTo>
                  <a:pt x="34" y="17"/>
                </a:lnTo>
                <a:lnTo>
                  <a:pt x="34" y="17"/>
                </a:lnTo>
                <a:lnTo>
                  <a:pt x="47" y="11"/>
                </a:lnTo>
                <a:lnTo>
                  <a:pt x="61" y="7"/>
                </a:lnTo>
                <a:lnTo>
                  <a:pt x="61" y="7"/>
                </a:lnTo>
                <a:lnTo>
                  <a:pt x="78" y="5"/>
                </a:lnTo>
                <a:lnTo>
                  <a:pt x="78" y="5"/>
                </a:lnTo>
                <a:lnTo>
                  <a:pt x="80" y="5"/>
                </a:lnTo>
                <a:lnTo>
                  <a:pt x="81" y="4"/>
                </a:lnTo>
                <a:lnTo>
                  <a:pt x="81" y="4"/>
                </a:lnTo>
                <a:lnTo>
                  <a:pt x="68" y="5"/>
                </a:lnTo>
                <a:lnTo>
                  <a:pt x="56" y="7"/>
                </a:lnTo>
                <a:lnTo>
                  <a:pt x="43" y="9"/>
                </a:lnTo>
                <a:lnTo>
                  <a:pt x="30" y="14"/>
                </a:lnTo>
                <a:lnTo>
                  <a:pt x="30" y="14"/>
                </a:lnTo>
                <a:lnTo>
                  <a:pt x="33" y="17"/>
                </a:lnTo>
                <a:lnTo>
                  <a:pt x="33" y="17"/>
                </a:lnTo>
                <a:close/>
                <a:moveTo>
                  <a:pt x="85" y="52"/>
                </a:moveTo>
                <a:lnTo>
                  <a:pt x="85" y="52"/>
                </a:lnTo>
                <a:lnTo>
                  <a:pt x="85" y="52"/>
                </a:lnTo>
                <a:lnTo>
                  <a:pt x="85" y="52"/>
                </a:lnTo>
                <a:lnTo>
                  <a:pt x="90" y="48"/>
                </a:lnTo>
                <a:lnTo>
                  <a:pt x="90" y="48"/>
                </a:lnTo>
                <a:lnTo>
                  <a:pt x="94" y="44"/>
                </a:lnTo>
                <a:lnTo>
                  <a:pt x="94" y="44"/>
                </a:lnTo>
                <a:lnTo>
                  <a:pt x="100" y="39"/>
                </a:lnTo>
                <a:lnTo>
                  <a:pt x="100" y="39"/>
                </a:lnTo>
                <a:lnTo>
                  <a:pt x="104" y="35"/>
                </a:lnTo>
                <a:lnTo>
                  <a:pt x="104" y="35"/>
                </a:lnTo>
                <a:lnTo>
                  <a:pt x="108" y="31"/>
                </a:lnTo>
                <a:lnTo>
                  <a:pt x="108" y="31"/>
                </a:lnTo>
                <a:lnTo>
                  <a:pt x="103" y="31"/>
                </a:lnTo>
                <a:lnTo>
                  <a:pt x="103" y="31"/>
                </a:lnTo>
                <a:lnTo>
                  <a:pt x="100" y="32"/>
                </a:lnTo>
                <a:lnTo>
                  <a:pt x="100" y="32"/>
                </a:lnTo>
                <a:lnTo>
                  <a:pt x="85" y="51"/>
                </a:lnTo>
                <a:lnTo>
                  <a:pt x="85" y="51"/>
                </a:lnTo>
                <a:lnTo>
                  <a:pt x="85" y="52"/>
                </a:lnTo>
                <a:lnTo>
                  <a:pt x="85" y="52"/>
                </a:lnTo>
                <a:close/>
                <a:moveTo>
                  <a:pt x="68" y="24"/>
                </a:moveTo>
                <a:lnTo>
                  <a:pt x="68" y="24"/>
                </a:lnTo>
                <a:lnTo>
                  <a:pt x="70" y="24"/>
                </a:lnTo>
                <a:lnTo>
                  <a:pt x="70" y="24"/>
                </a:lnTo>
                <a:lnTo>
                  <a:pt x="77" y="22"/>
                </a:lnTo>
                <a:lnTo>
                  <a:pt x="77" y="22"/>
                </a:lnTo>
                <a:lnTo>
                  <a:pt x="78" y="21"/>
                </a:lnTo>
                <a:lnTo>
                  <a:pt x="78" y="21"/>
                </a:lnTo>
                <a:lnTo>
                  <a:pt x="84" y="15"/>
                </a:lnTo>
                <a:lnTo>
                  <a:pt x="84" y="15"/>
                </a:lnTo>
                <a:lnTo>
                  <a:pt x="85" y="14"/>
                </a:lnTo>
                <a:lnTo>
                  <a:pt x="85" y="14"/>
                </a:lnTo>
                <a:lnTo>
                  <a:pt x="83" y="14"/>
                </a:lnTo>
                <a:lnTo>
                  <a:pt x="83" y="14"/>
                </a:lnTo>
                <a:lnTo>
                  <a:pt x="80" y="14"/>
                </a:lnTo>
                <a:lnTo>
                  <a:pt x="80" y="14"/>
                </a:lnTo>
                <a:lnTo>
                  <a:pt x="77" y="14"/>
                </a:lnTo>
                <a:lnTo>
                  <a:pt x="77" y="14"/>
                </a:lnTo>
                <a:lnTo>
                  <a:pt x="76" y="15"/>
                </a:lnTo>
                <a:lnTo>
                  <a:pt x="76" y="17"/>
                </a:lnTo>
                <a:lnTo>
                  <a:pt x="76" y="17"/>
                </a:lnTo>
                <a:lnTo>
                  <a:pt x="70" y="21"/>
                </a:lnTo>
                <a:lnTo>
                  <a:pt x="70" y="21"/>
                </a:lnTo>
                <a:lnTo>
                  <a:pt x="68" y="24"/>
                </a:lnTo>
                <a:lnTo>
                  <a:pt x="68" y="24"/>
                </a:lnTo>
                <a:close/>
                <a:moveTo>
                  <a:pt x="100" y="49"/>
                </a:moveTo>
                <a:lnTo>
                  <a:pt x="100" y="49"/>
                </a:lnTo>
                <a:lnTo>
                  <a:pt x="112" y="39"/>
                </a:lnTo>
                <a:lnTo>
                  <a:pt x="122" y="29"/>
                </a:lnTo>
                <a:lnTo>
                  <a:pt x="122" y="29"/>
                </a:lnTo>
                <a:lnTo>
                  <a:pt x="120" y="29"/>
                </a:lnTo>
                <a:lnTo>
                  <a:pt x="120" y="29"/>
                </a:lnTo>
                <a:lnTo>
                  <a:pt x="117" y="29"/>
                </a:lnTo>
                <a:lnTo>
                  <a:pt x="115" y="31"/>
                </a:lnTo>
                <a:lnTo>
                  <a:pt x="115" y="31"/>
                </a:lnTo>
                <a:lnTo>
                  <a:pt x="103" y="46"/>
                </a:lnTo>
                <a:lnTo>
                  <a:pt x="103" y="46"/>
                </a:lnTo>
                <a:lnTo>
                  <a:pt x="100" y="49"/>
                </a:lnTo>
                <a:lnTo>
                  <a:pt x="100" y="49"/>
                </a:lnTo>
                <a:close/>
                <a:moveTo>
                  <a:pt x="181" y="31"/>
                </a:moveTo>
                <a:lnTo>
                  <a:pt x="181" y="31"/>
                </a:lnTo>
                <a:lnTo>
                  <a:pt x="179" y="31"/>
                </a:lnTo>
                <a:lnTo>
                  <a:pt x="179" y="31"/>
                </a:lnTo>
                <a:lnTo>
                  <a:pt x="169" y="31"/>
                </a:lnTo>
                <a:lnTo>
                  <a:pt x="169" y="31"/>
                </a:lnTo>
                <a:lnTo>
                  <a:pt x="168" y="31"/>
                </a:lnTo>
                <a:lnTo>
                  <a:pt x="168" y="31"/>
                </a:lnTo>
                <a:lnTo>
                  <a:pt x="165" y="35"/>
                </a:lnTo>
                <a:lnTo>
                  <a:pt x="165" y="35"/>
                </a:lnTo>
                <a:lnTo>
                  <a:pt x="165" y="36"/>
                </a:lnTo>
                <a:lnTo>
                  <a:pt x="165" y="36"/>
                </a:lnTo>
                <a:lnTo>
                  <a:pt x="176" y="35"/>
                </a:lnTo>
                <a:lnTo>
                  <a:pt x="176" y="35"/>
                </a:lnTo>
                <a:lnTo>
                  <a:pt x="178" y="34"/>
                </a:lnTo>
                <a:lnTo>
                  <a:pt x="178" y="34"/>
                </a:lnTo>
                <a:lnTo>
                  <a:pt x="181" y="31"/>
                </a:lnTo>
                <a:lnTo>
                  <a:pt x="181" y="31"/>
                </a:lnTo>
                <a:close/>
                <a:moveTo>
                  <a:pt x="64" y="34"/>
                </a:moveTo>
                <a:lnTo>
                  <a:pt x="64" y="34"/>
                </a:lnTo>
                <a:lnTo>
                  <a:pt x="61" y="34"/>
                </a:lnTo>
                <a:lnTo>
                  <a:pt x="61" y="34"/>
                </a:lnTo>
                <a:lnTo>
                  <a:pt x="58" y="34"/>
                </a:lnTo>
                <a:lnTo>
                  <a:pt x="58" y="35"/>
                </a:lnTo>
                <a:lnTo>
                  <a:pt x="58" y="35"/>
                </a:lnTo>
                <a:lnTo>
                  <a:pt x="49" y="46"/>
                </a:lnTo>
                <a:lnTo>
                  <a:pt x="49" y="46"/>
                </a:lnTo>
                <a:lnTo>
                  <a:pt x="47" y="48"/>
                </a:lnTo>
                <a:lnTo>
                  <a:pt x="47" y="48"/>
                </a:lnTo>
                <a:lnTo>
                  <a:pt x="56" y="42"/>
                </a:lnTo>
                <a:lnTo>
                  <a:pt x="64" y="34"/>
                </a:lnTo>
                <a:lnTo>
                  <a:pt x="64" y="34"/>
                </a:lnTo>
                <a:close/>
                <a:moveTo>
                  <a:pt x="103" y="59"/>
                </a:moveTo>
                <a:lnTo>
                  <a:pt x="103" y="59"/>
                </a:lnTo>
                <a:lnTo>
                  <a:pt x="100" y="59"/>
                </a:lnTo>
                <a:lnTo>
                  <a:pt x="100" y="59"/>
                </a:lnTo>
                <a:lnTo>
                  <a:pt x="95" y="59"/>
                </a:lnTo>
                <a:lnTo>
                  <a:pt x="90" y="58"/>
                </a:lnTo>
                <a:lnTo>
                  <a:pt x="90" y="58"/>
                </a:lnTo>
                <a:lnTo>
                  <a:pt x="85" y="58"/>
                </a:lnTo>
                <a:lnTo>
                  <a:pt x="85" y="58"/>
                </a:lnTo>
                <a:lnTo>
                  <a:pt x="84" y="58"/>
                </a:lnTo>
                <a:lnTo>
                  <a:pt x="84" y="58"/>
                </a:lnTo>
                <a:lnTo>
                  <a:pt x="84" y="59"/>
                </a:lnTo>
                <a:lnTo>
                  <a:pt x="84" y="59"/>
                </a:lnTo>
                <a:lnTo>
                  <a:pt x="85" y="59"/>
                </a:lnTo>
                <a:lnTo>
                  <a:pt x="85" y="59"/>
                </a:lnTo>
                <a:lnTo>
                  <a:pt x="91" y="62"/>
                </a:lnTo>
                <a:lnTo>
                  <a:pt x="91" y="62"/>
                </a:lnTo>
                <a:lnTo>
                  <a:pt x="95" y="62"/>
                </a:lnTo>
                <a:lnTo>
                  <a:pt x="100" y="62"/>
                </a:lnTo>
                <a:lnTo>
                  <a:pt x="100" y="62"/>
                </a:lnTo>
                <a:lnTo>
                  <a:pt x="103" y="59"/>
                </a:lnTo>
                <a:lnTo>
                  <a:pt x="103" y="59"/>
                </a:lnTo>
                <a:close/>
                <a:moveTo>
                  <a:pt x="110" y="14"/>
                </a:moveTo>
                <a:lnTo>
                  <a:pt x="110" y="14"/>
                </a:lnTo>
                <a:lnTo>
                  <a:pt x="110" y="12"/>
                </a:lnTo>
                <a:lnTo>
                  <a:pt x="110" y="12"/>
                </a:lnTo>
                <a:lnTo>
                  <a:pt x="103" y="14"/>
                </a:lnTo>
                <a:lnTo>
                  <a:pt x="103" y="14"/>
                </a:lnTo>
                <a:lnTo>
                  <a:pt x="101" y="14"/>
                </a:lnTo>
                <a:lnTo>
                  <a:pt x="101" y="14"/>
                </a:lnTo>
                <a:lnTo>
                  <a:pt x="97" y="18"/>
                </a:lnTo>
                <a:lnTo>
                  <a:pt x="97" y="18"/>
                </a:lnTo>
                <a:lnTo>
                  <a:pt x="105" y="18"/>
                </a:lnTo>
                <a:lnTo>
                  <a:pt x="105" y="18"/>
                </a:lnTo>
                <a:lnTo>
                  <a:pt x="105" y="18"/>
                </a:lnTo>
                <a:lnTo>
                  <a:pt x="105" y="18"/>
                </a:lnTo>
                <a:lnTo>
                  <a:pt x="110" y="14"/>
                </a:lnTo>
                <a:lnTo>
                  <a:pt x="110" y="14"/>
                </a:lnTo>
                <a:close/>
                <a:moveTo>
                  <a:pt x="87" y="28"/>
                </a:moveTo>
                <a:lnTo>
                  <a:pt x="87" y="28"/>
                </a:lnTo>
                <a:lnTo>
                  <a:pt x="95" y="28"/>
                </a:lnTo>
                <a:lnTo>
                  <a:pt x="95" y="28"/>
                </a:lnTo>
                <a:lnTo>
                  <a:pt x="95" y="28"/>
                </a:lnTo>
                <a:lnTo>
                  <a:pt x="95" y="28"/>
                </a:lnTo>
                <a:lnTo>
                  <a:pt x="101" y="22"/>
                </a:lnTo>
                <a:lnTo>
                  <a:pt x="101" y="22"/>
                </a:lnTo>
                <a:lnTo>
                  <a:pt x="93" y="24"/>
                </a:lnTo>
                <a:lnTo>
                  <a:pt x="93" y="24"/>
                </a:lnTo>
                <a:lnTo>
                  <a:pt x="91" y="24"/>
                </a:lnTo>
                <a:lnTo>
                  <a:pt x="91" y="24"/>
                </a:lnTo>
                <a:lnTo>
                  <a:pt x="87" y="28"/>
                </a:lnTo>
                <a:lnTo>
                  <a:pt x="87" y="28"/>
                </a:lnTo>
                <a:close/>
                <a:moveTo>
                  <a:pt x="36" y="36"/>
                </a:moveTo>
                <a:lnTo>
                  <a:pt x="36" y="36"/>
                </a:lnTo>
                <a:lnTo>
                  <a:pt x="36" y="38"/>
                </a:lnTo>
                <a:lnTo>
                  <a:pt x="36" y="38"/>
                </a:lnTo>
                <a:lnTo>
                  <a:pt x="54" y="19"/>
                </a:lnTo>
                <a:lnTo>
                  <a:pt x="54" y="19"/>
                </a:lnTo>
                <a:lnTo>
                  <a:pt x="51" y="21"/>
                </a:lnTo>
                <a:lnTo>
                  <a:pt x="49" y="22"/>
                </a:lnTo>
                <a:lnTo>
                  <a:pt x="49" y="22"/>
                </a:lnTo>
                <a:lnTo>
                  <a:pt x="36" y="36"/>
                </a:lnTo>
                <a:lnTo>
                  <a:pt x="36" y="36"/>
                </a:lnTo>
                <a:lnTo>
                  <a:pt x="36" y="36"/>
                </a:lnTo>
                <a:lnTo>
                  <a:pt x="36" y="36"/>
                </a:lnTo>
                <a:close/>
                <a:moveTo>
                  <a:pt x="158" y="34"/>
                </a:moveTo>
                <a:lnTo>
                  <a:pt x="158" y="34"/>
                </a:lnTo>
                <a:lnTo>
                  <a:pt x="148" y="35"/>
                </a:lnTo>
                <a:lnTo>
                  <a:pt x="139" y="38"/>
                </a:lnTo>
                <a:lnTo>
                  <a:pt x="139" y="38"/>
                </a:lnTo>
                <a:lnTo>
                  <a:pt x="152" y="38"/>
                </a:lnTo>
                <a:lnTo>
                  <a:pt x="152" y="38"/>
                </a:lnTo>
                <a:lnTo>
                  <a:pt x="154" y="36"/>
                </a:lnTo>
                <a:lnTo>
                  <a:pt x="154" y="36"/>
                </a:lnTo>
                <a:lnTo>
                  <a:pt x="154" y="36"/>
                </a:lnTo>
                <a:lnTo>
                  <a:pt x="154" y="36"/>
                </a:lnTo>
                <a:lnTo>
                  <a:pt x="158" y="34"/>
                </a:lnTo>
                <a:lnTo>
                  <a:pt x="158" y="34"/>
                </a:lnTo>
                <a:close/>
                <a:moveTo>
                  <a:pt x="31" y="51"/>
                </a:moveTo>
                <a:lnTo>
                  <a:pt x="31" y="51"/>
                </a:lnTo>
                <a:lnTo>
                  <a:pt x="29" y="48"/>
                </a:lnTo>
                <a:lnTo>
                  <a:pt x="29" y="48"/>
                </a:lnTo>
                <a:lnTo>
                  <a:pt x="27" y="48"/>
                </a:lnTo>
                <a:lnTo>
                  <a:pt x="27" y="48"/>
                </a:lnTo>
                <a:lnTo>
                  <a:pt x="26" y="46"/>
                </a:lnTo>
                <a:lnTo>
                  <a:pt x="26" y="44"/>
                </a:lnTo>
                <a:lnTo>
                  <a:pt x="26" y="44"/>
                </a:lnTo>
                <a:lnTo>
                  <a:pt x="26" y="44"/>
                </a:lnTo>
                <a:lnTo>
                  <a:pt x="26" y="44"/>
                </a:lnTo>
                <a:lnTo>
                  <a:pt x="23" y="44"/>
                </a:lnTo>
                <a:lnTo>
                  <a:pt x="20" y="44"/>
                </a:lnTo>
                <a:lnTo>
                  <a:pt x="20" y="44"/>
                </a:lnTo>
                <a:lnTo>
                  <a:pt x="22" y="45"/>
                </a:lnTo>
                <a:lnTo>
                  <a:pt x="23" y="48"/>
                </a:lnTo>
                <a:lnTo>
                  <a:pt x="30" y="52"/>
                </a:lnTo>
                <a:lnTo>
                  <a:pt x="30" y="52"/>
                </a:lnTo>
                <a:lnTo>
                  <a:pt x="31" y="51"/>
                </a:lnTo>
                <a:lnTo>
                  <a:pt x="31" y="51"/>
                </a:lnTo>
                <a:close/>
                <a:moveTo>
                  <a:pt x="100" y="55"/>
                </a:moveTo>
                <a:lnTo>
                  <a:pt x="100" y="55"/>
                </a:lnTo>
                <a:lnTo>
                  <a:pt x="101" y="55"/>
                </a:lnTo>
                <a:lnTo>
                  <a:pt x="101" y="55"/>
                </a:lnTo>
                <a:lnTo>
                  <a:pt x="104" y="55"/>
                </a:lnTo>
                <a:lnTo>
                  <a:pt x="104" y="55"/>
                </a:lnTo>
                <a:lnTo>
                  <a:pt x="105" y="55"/>
                </a:lnTo>
                <a:lnTo>
                  <a:pt x="105" y="54"/>
                </a:lnTo>
                <a:lnTo>
                  <a:pt x="105" y="54"/>
                </a:lnTo>
                <a:lnTo>
                  <a:pt x="114" y="44"/>
                </a:lnTo>
                <a:lnTo>
                  <a:pt x="114" y="44"/>
                </a:lnTo>
                <a:lnTo>
                  <a:pt x="114" y="42"/>
                </a:lnTo>
                <a:lnTo>
                  <a:pt x="114" y="42"/>
                </a:lnTo>
                <a:lnTo>
                  <a:pt x="114" y="42"/>
                </a:lnTo>
                <a:lnTo>
                  <a:pt x="114" y="42"/>
                </a:lnTo>
                <a:lnTo>
                  <a:pt x="100" y="55"/>
                </a:lnTo>
                <a:lnTo>
                  <a:pt x="100" y="55"/>
                </a:lnTo>
                <a:close/>
                <a:moveTo>
                  <a:pt x="130" y="54"/>
                </a:moveTo>
                <a:lnTo>
                  <a:pt x="130" y="54"/>
                </a:lnTo>
                <a:lnTo>
                  <a:pt x="137" y="52"/>
                </a:lnTo>
                <a:lnTo>
                  <a:pt x="139" y="51"/>
                </a:lnTo>
                <a:lnTo>
                  <a:pt x="141" y="48"/>
                </a:lnTo>
                <a:lnTo>
                  <a:pt x="141" y="48"/>
                </a:lnTo>
                <a:lnTo>
                  <a:pt x="134" y="48"/>
                </a:lnTo>
                <a:lnTo>
                  <a:pt x="134" y="48"/>
                </a:lnTo>
                <a:lnTo>
                  <a:pt x="132" y="48"/>
                </a:lnTo>
                <a:lnTo>
                  <a:pt x="132" y="48"/>
                </a:lnTo>
                <a:lnTo>
                  <a:pt x="130" y="54"/>
                </a:lnTo>
                <a:lnTo>
                  <a:pt x="130" y="54"/>
                </a:lnTo>
                <a:close/>
                <a:moveTo>
                  <a:pt x="44" y="54"/>
                </a:moveTo>
                <a:lnTo>
                  <a:pt x="44" y="54"/>
                </a:lnTo>
                <a:lnTo>
                  <a:pt x="54" y="56"/>
                </a:lnTo>
                <a:lnTo>
                  <a:pt x="63" y="58"/>
                </a:lnTo>
                <a:lnTo>
                  <a:pt x="63" y="58"/>
                </a:lnTo>
                <a:lnTo>
                  <a:pt x="63" y="56"/>
                </a:lnTo>
                <a:lnTo>
                  <a:pt x="63" y="56"/>
                </a:lnTo>
                <a:lnTo>
                  <a:pt x="60" y="56"/>
                </a:lnTo>
                <a:lnTo>
                  <a:pt x="60" y="56"/>
                </a:lnTo>
                <a:lnTo>
                  <a:pt x="49" y="54"/>
                </a:lnTo>
                <a:lnTo>
                  <a:pt x="49" y="54"/>
                </a:lnTo>
                <a:lnTo>
                  <a:pt x="47" y="54"/>
                </a:lnTo>
                <a:lnTo>
                  <a:pt x="44" y="54"/>
                </a:lnTo>
                <a:lnTo>
                  <a:pt x="44" y="54"/>
                </a:lnTo>
                <a:close/>
                <a:moveTo>
                  <a:pt x="202" y="35"/>
                </a:moveTo>
                <a:lnTo>
                  <a:pt x="202" y="35"/>
                </a:lnTo>
                <a:lnTo>
                  <a:pt x="201" y="39"/>
                </a:lnTo>
                <a:lnTo>
                  <a:pt x="198" y="45"/>
                </a:lnTo>
                <a:lnTo>
                  <a:pt x="198" y="45"/>
                </a:lnTo>
                <a:lnTo>
                  <a:pt x="191" y="54"/>
                </a:lnTo>
                <a:lnTo>
                  <a:pt x="191" y="54"/>
                </a:lnTo>
                <a:lnTo>
                  <a:pt x="195" y="49"/>
                </a:lnTo>
                <a:lnTo>
                  <a:pt x="199" y="46"/>
                </a:lnTo>
                <a:lnTo>
                  <a:pt x="202" y="41"/>
                </a:lnTo>
                <a:lnTo>
                  <a:pt x="202" y="35"/>
                </a:lnTo>
                <a:lnTo>
                  <a:pt x="202" y="35"/>
                </a:lnTo>
                <a:close/>
                <a:moveTo>
                  <a:pt x="112" y="18"/>
                </a:moveTo>
                <a:lnTo>
                  <a:pt x="112" y="18"/>
                </a:lnTo>
                <a:lnTo>
                  <a:pt x="112" y="18"/>
                </a:lnTo>
                <a:lnTo>
                  <a:pt x="112" y="18"/>
                </a:lnTo>
                <a:lnTo>
                  <a:pt x="121" y="17"/>
                </a:lnTo>
                <a:lnTo>
                  <a:pt x="121" y="17"/>
                </a:lnTo>
                <a:lnTo>
                  <a:pt x="122" y="17"/>
                </a:lnTo>
                <a:lnTo>
                  <a:pt x="124" y="17"/>
                </a:lnTo>
                <a:lnTo>
                  <a:pt x="124" y="17"/>
                </a:lnTo>
                <a:lnTo>
                  <a:pt x="121" y="15"/>
                </a:lnTo>
                <a:lnTo>
                  <a:pt x="120" y="14"/>
                </a:lnTo>
                <a:lnTo>
                  <a:pt x="118" y="12"/>
                </a:lnTo>
                <a:lnTo>
                  <a:pt x="118" y="12"/>
                </a:lnTo>
                <a:lnTo>
                  <a:pt x="115" y="14"/>
                </a:lnTo>
                <a:lnTo>
                  <a:pt x="115" y="14"/>
                </a:lnTo>
                <a:lnTo>
                  <a:pt x="112" y="18"/>
                </a:lnTo>
                <a:lnTo>
                  <a:pt x="112" y="18"/>
                </a:lnTo>
                <a:close/>
                <a:moveTo>
                  <a:pt x="41" y="24"/>
                </a:moveTo>
                <a:lnTo>
                  <a:pt x="41" y="24"/>
                </a:lnTo>
                <a:lnTo>
                  <a:pt x="34" y="28"/>
                </a:lnTo>
                <a:lnTo>
                  <a:pt x="31" y="29"/>
                </a:lnTo>
                <a:lnTo>
                  <a:pt x="29" y="34"/>
                </a:lnTo>
                <a:lnTo>
                  <a:pt x="29" y="34"/>
                </a:lnTo>
                <a:lnTo>
                  <a:pt x="30" y="34"/>
                </a:lnTo>
                <a:lnTo>
                  <a:pt x="31" y="32"/>
                </a:lnTo>
                <a:lnTo>
                  <a:pt x="31" y="32"/>
                </a:lnTo>
                <a:lnTo>
                  <a:pt x="36" y="29"/>
                </a:lnTo>
                <a:lnTo>
                  <a:pt x="36" y="29"/>
                </a:lnTo>
                <a:lnTo>
                  <a:pt x="41" y="24"/>
                </a:lnTo>
                <a:lnTo>
                  <a:pt x="41" y="24"/>
                </a:lnTo>
                <a:close/>
                <a:moveTo>
                  <a:pt x="118" y="55"/>
                </a:moveTo>
                <a:lnTo>
                  <a:pt x="118" y="55"/>
                </a:lnTo>
                <a:lnTo>
                  <a:pt x="118" y="55"/>
                </a:lnTo>
                <a:lnTo>
                  <a:pt x="118" y="55"/>
                </a:lnTo>
                <a:lnTo>
                  <a:pt x="125" y="54"/>
                </a:lnTo>
                <a:lnTo>
                  <a:pt x="125" y="54"/>
                </a:lnTo>
                <a:lnTo>
                  <a:pt x="125" y="54"/>
                </a:lnTo>
                <a:lnTo>
                  <a:pt x="125" y="54"/>
                </a:lnTo>
                <a:lnTo>
                  <a:pt x="128" y="49"/>
                </a:lnTo>
                <a:lnTo>
                  <a:pt x="128" y="49"/>
                </a:lnTo>
                <a:lnTo>
                  <a:pt x="122" y="51"/>
                </a:lnTo>
                <a:lnTo>
                  <a:pt x="120" y="52"/>
                </a:lnTo>
                <a:lnTo>
                  <a:pt x="118" y="55"/>
                </a:lnTo>
                <a:lnTo>
                  <a:pt x="118" y="55"/>
                </a:lnTo>
                <a:close/>
                <a:moveTo>
                  <a:pt x="132" y="61"/>
                </a:moveTo>
                <a:lnTo>
                  <a:pt x="132" y="61"/>
                </a:lnTo>
                <a:lnTo>
                  <a:pt x="132" y="61"/>
                </a:lnTo>
                <a:lnTo>
                  <a:pt x="132" y="61"/>
                </a:lnTo>
                <a:lnTo>
                  <a:pt x="141" y="61"/>
                </a:lnTo>
                <a:lnTo>
                  <a:pt x="141" y="61"/>
                </a:lnTo>
                <a:lnTo>
                  <a:pt x="139" y="59"/>
                </a:lnTo>
                <a:lnTo>
                  <a:pt x="139" y="55"/>
                </a:lnTo>
                <a:lnTo>
                  <a:pt x="139" y="55"/>
                </a:lnTo>
                <a:lnTo>
                  <a:pt x="135" y="58"/>
                </a:lnTo>
                <a:lnTo>
                  <a:pt x="132" y="61"/>
                </a:lnTo>
                <a:lnTo>
                  <a:pt x="132" y="61"/>
                </a:lnTo>
                <a:close/>
                <a:moveTo>
                  <a:pt x="84" y="21"/>
                </a:moveTo>
                <a:lnTo>
                  <a:pt x="84" y="21"/>
                </a:lnTo>
                <a:lnTo>
                  <a:pt x="88" y="19"/>
                </a:lnTo>
                <a:lnTo>
                  <a:pt x="91" y="18"/>
                </a:lnTo>
                <a:lnTo>
                  <a:pt x="91" y="18"/>
                </a:lnTo>
                <a:lnTo>
                  <a:pt x="94" y="15"/>
                </a:lnTo>
                <a:lnTo>
                  <a:pt x="94" y="15"/>
                </a:lnTo>
                <a:lnTo>
                  <a:pt x="94" y="14"/>
                </a:lnTo>
                <a:lnTo>
                  <a:pt x="94" y="14"/>
                </a:lnTo>
                <a:lnTo>
                  <a:pt x="91" y="14"/>
                </a:lnTo>
                <a:lnTo>
                  <a:pt x="91" y="14"/>
                </a:lnTo>
                <a:lnTo>
                  <a:pt x="90" y="14"/>
                </a:lnTo>
                <a:lnTo>
                  <a:pt x="90" y="14"/>
                </a:lnTo>
                <a:lnTo>
                  <a:pt x="85" y="18"/>
                </a:lnTo>
                <a:lnTo>
                  <a:pt x="85" y="18"/>
                </a:lnTo>
                <a:lnTo>
                  <a:pt x="84" y="21"/>
                </a:lnTo>
                <a:lnTo>
                  <a:pt x="84" y="21"/>
                </a:lnTo>
                <a:close/>
                <a:moveTo>
                  <a:pt x="90" y="39"/>
                </a:moveTo>
                <a:lnTo>
                  <a:pt x="90" y="39"/>
                </a:lnTo>
                <a:lnTo>
                  <a:pt x="90" y="39"/>
                </a:lnTo>
                <a:lnTo>
                  <a:pt x="90" y="39"/>
                </a:lnTo>
                <a:lnTo>
                  <a:pt x="77" y="52"/>
                </a:lnTo>
                <a:lnTo>
                  <a:pt x="77" y="52"/>
                </a:lnTo>
                <a:lnTo>
                  <a:pt x="80" y="52"/>
                </a:lnTo>
                <a:lnTo>
                  <a:pt x="81" y="51"/>
                </a:lnTo>
                <a:lnTo>
                  <a:pt x="81" y="51"/>
                </a:lnTo>
                <a:lnTo>
                  <a:pt x="88" y="41"/>
                </a:lnTo>
                <a:lnTo>
                  <a:pt x="88" y="41"/>
                </a:lnTo>
                <a:lnTo>
                  <a:pt x="90" y="39"/>
                </a:lnTo>
                <a:lnTo>
                  <a:pt x="90" y="39"/>
                </a:lnTo>
                <a:close/>
                <a:moveTo>
                  <a:pt x="63" y="41"/>
                </a:moveTo>
                <a:lnTo>
                  <a:pt x="63" y="41"/>
                </a:lnTo>
                <a:lnTo>
                  <a:pt x="63" y="41"/>
                </a:lnTo>
                <a:lnTo>
                  <a:pt x="63" y="41"/>
                </a:lnTo>
                <a:lnTo>
                  <a:pt x="51" y="51"/>
                </a:lnTo>
                <a:lnTo>
                  <a:pt x="51" y="51"/>
                </a:lnTo>
                <a:lnTo>
                  <a:pt x="56" y="51"/>
                </a:lnTo>
                <a:lnTo>
                  <a:pt x="56" y="51"/>
                </a:lnTo>
                <a:lnTo>
                  <a:pt x="58" y="46"/>
                </a:lnTo>
                <a:lnTo>
                  <a:pt x="58" y="46"/>
                </a:lnTo>
                <a:lnTo>
                  <a:pt x="63" y="41"/>
                </a:lnTo>
                <a:lnTo>
                  <a:pt x="63" y="41"/>
                </a:lnTo>
                <a:close/>
                <a:moveTo>
                  <a:pt x="105" y="27"/>
                </a:moveTo>
                <a:lnTo>
                  <a:pt x="105" y="27"/>
                </a:lnTo>
                <a:lnTo>
                  <a:pt x="112" y="25"/>
                </a:lnTo>
                <a:lnTo>
                  <a:pt x="112" y="25"/>
                </a:lnTo>
                <a:lnTo>
                  <a:pt x="114" y="25"/>
                </a:lnTo>
                <a:lnTo>
                  <a:pt x="114" y="25"/>
                </a:lnTo>
                <a:lnTo>
                  <a:pt x="111" y="24"/>
                </a:lnTo>
                <a:lnTo>
                  <a:pt x="110" y="24"/>
                </a:lnTo>
                <a:lnTo>
                  <a:pt x="110" y="21"/>
                </a:lnTo>
                <a:lnTo>
                  <a:pt x="110" y="21"/>
                </a:lnTo>
                <a:lnTo>
                  <a:pt x="107" y="22"/>
                </a:lnTo>
                <a:lnTo>
                  <a:pt x="105" y="27"/>
                </a:lnTo>
                <a:lnTo>
                  <a:pt x="105" y="27"/>
                </a:lnTo>
                <a:close/>
                <a:moveTo>
                  <a:pt x="64" y="45"/>
                </a:moveTo>
                <a:lnTo>
                  <a:pt x="64" y="45"/>
                </a:lnTo>
                <a:lnTo>
                  <a:pt x="64" y="45"/>
                </a:lnTo>
                <a:lnTo>
                  <a:pt x="64" y="45"/>
                </a:lnTo>
                <a:lnTo>
                  <a:pt x="77" y="34"/>
                </a:lnTo>
                <a:lnTo>
                  <a:pt x="77" y="34"/>
                </a:lnTo>
                <a:lnTo>
                  <a:pt x="74" y="34"/>
                </a:lnTo>
                <a:lnTo>
                  <a:pt x="73" y="35"/>
                </a:lnTo>
                <a:lnTo>
                  <a:pt x="73" y="35"/>
                </a:lnTo>
                <a:lnTo>
                  <a:pt x="66" y="44"/>
                </a:lnTo>
                <a:lnTo>
                  <a:pt x="66" y="44"/>
                </a:lnTo>
                <a:lnTo>
                  <a:pt x="64" y="45"/>
                </a:lnTo>
                <a:lnTo>
                  <a:pt x="64" y="45"/>
                </a:lnTo>
                <a:close/>
                <a:moveTo>
                  <a:pt x="77" y="29"/>
                </a:moveTo>
                <a:lnTo>
                  <a:pt x="77" y="29"/>
                </a:lnTo>
                <a:lnTo>
                  <a:pt x="77" y="29"/>
                </a:lnTo>
                <a:lnTo>
                  <a:pt x="77" y="29"/>
                </a:lnTo>
                <a:lnTo>
                  <a:pt x="80" y="29"/>
                </a:lnTo>
                <a:lnTo>
                  <a:pt x="80" y="29"/>
                </a:lnTo>
                <a:lnTo>
                  <a:pt x="85" y="24"/>
                </a:lnTo>
                <a:lnTo>
                  <a:pt x="85" y="24"/>
                </a:lnTo>
                <a:lnTo>
                  <a:pt x="81" y="25"/>
                </a:lnTo>
                <a:lnTo>
                  <a:pt x="81" y="25"/>
                </a:lnTo>
                <a:lnTo>
                  <a:pt x="80" y="25"/>
                </a:lnTo>
                <a:lnTo>
                  <a:pt x="80" y="25"/>
                </a:lnTo>
                <a:lnTo>
                  <a:pt x="77" y="29"/>
                </a:lnTo>
                <a:lnTo>
                  <a:pt x="77" y="29"/>
                </a:lnTo>
                <a:close/>
                <a:moveTo>
                  <a:pt x="44" y="17"/>
                </a:moveTo>
                <a:lnTo>
                  <a:pt x="44" y="17"/>
                </a:lnTo>
                <a:lnTo>
                  <a:pt x="44" y="17"/>
                </a:lnTo>
                <a:lnTo>
                  <a:pt x="44" y="17"/>
                </a:lnTo>
                <a:lnTo>
                  <a:pt x="44" y="17"/>
                </a:lnTo>
                <a:lnTo>
                  <a:pt x="44" y="17"/>
                </a:lnTo>
                <a:lnTo>
                  <a:pt x="63" y="11"/>
                </a:lnTo>
                <a:lnTo>
                  <a:pt x="63" y="11"/>
                </a:lnTo>
                <a:lnTo>
                  <a:pt x="53" y="12"/>
                </a:lnTo>
                <a:lnTo>
                  <a:pt x="44" y="17"/>
                </a:lnTo>
                <a:lnTo>
                  <a:pt x="44" y="17"/>
                </a:lnTo>
                <a:close/>
                <a:moveTo>
                  <a:pt x="188" y="35"/>
                </a:moveTo>
                <a:lnTo>
                  <a:pt x="188" y="35"/>
                </a:lnTo>
                <a:lnTo>
                  <a:pt x="189" y="39"/>
                </a:lnTo>
                <a:lnTo>
                  <a:pt x="191" y="41"/>
                </a:lnTo>
                <a:lnTo>
                  <a:pt x="191" y="41"/>
                </a:lnTo>
                <a:lnTo>
                  <a:pt x="192" y="38"/>
                </a:lnTo>
                <a:lnTo>
                  <a:pt x="192" y="34"/>
                </a:lnTo>
                <a:lnTo>
                  <a:pt x="192" y="34"/>
                </a:lnTo>
                <a:lnTo>
                  <a:pt x="188" y="35"/>
                </a:lnTo>
                <a:lnTo>
                  <a:pt x="188" y="35"/>
                </a:lnTo>
                <a:close/>
                <a:moveTo>
                  <a:pt x="112" y="51"/>
                </a:moveTo>
                <a:lnTo>
                  <a:pt x="112" y="51"/>
                </a:lnTo>
                <a:lnTo>
                  <a:pt x="112" y="51"/>
                </a:lnTo>
                <a:lnTo>
                  <a:pt x="112" y="51"/>
                </a:lnTo>
                <a:lnTo>
                  <a:pt x="117" y="49"/>
                </a:lnTo>
                <a:lnTo>
                  <a:pt x="121" y="46"/>
                </a:lnTo>
                <a:lnTo>
                  <a:pt x="121" y="46"/>
                </a:lnTo>
                <a:lnTo>
                  <a:pt x="117" y="45"/>
                </a:lnTo>
                <a:lnTo>
                  <a:pt x="117" y="45"/>
                </a:lnTo>
                <a:lnTo>
                  <a:pt x="112" y="51"/>
                </a:lnTo>
                <a:lnTo>
                  <a:pt x="112" y="51"/>
                </a:lnTo>
                <a:close/>
                <a:moveTo>
                  <a:pt x="144" y="32"/>
                </a:moveTo>
                <a:lnTo>
                  <a:pt x="144" y="32"/>
                </a:lnTo>
                <a:lnTo>
                  <a:pt x="144" y="32"/>
                </a:lnTo>
                <a:lnTo>
                  <a:pt x="144" y="32"/>
                </a:lnTo>
                <a:lnTo>
                  <a:pt x="154" y="29"/>
                </a:lnTo>
                <a:lnTo>
                  <a:pt x="154" y="29"/>
                </a:lnTo>
                <a:lnTo>
                  <a:pt x="147" y="29"/>
                </a:lnTo>
                <a:lnTo>
                  <a:pt x="147" y="29"/>
                </a:lnTo>
                <a:lnTo>
                  <a:pt x="147" y="29"/>
                </a:lnTo>
                <a:lnTo>
                  <a:pt x="147" y="29"/>
                </a:lnTo>
                <a:lnTo>
                  <a:pt x="144" y="32"/>
                </a:lnTo>
                <a:lnTo>
                  <a:pt x="144" y="32"/>
                </a:lnTo>
                <a:close/>
                <a:moveTo>
                  <a:pt x="124" y="58"/>
                </a:moveTo>
                <a:lnTo>
                  <a:pt x="124" y="58"/>
                </a:lnTo>
                <a:lnTo>
                  <a:pt x="114" y="59"/>
                </a:lnTo>
                <a:lnTo>
                  <a:pt x="114" y="59"/>
                </a:lnTo>
                <a:lnTo>
                  <a:pt x="122" y="61"/>
                </a:lnTo>
                <a:lnTo>
                  <a:pt x="122" y="61"/>
                </a:lnTo>
                <a:lnTo>
                  <a:pt x="124" y="58"/>
                </a:lnTo>
                <a:lnTo>
                  <a:pt x="124" y="58"/>
                </a:lnTo>
                <a:close/>
                <a:moveTo>
                  <a:pt x="71" y="27"/>
                </a:moveTo>
                <a:lnTo>
                  <a:pt x="71" y="27"/>
                </a:lnTo>
                <a:lnTo>
                  <a:pt x="71" y="27"/>
                </a:lnTo>
                <a:lnTo>
                  <a:pt x="71" y="27"/>
                </a:lnTo>
                <a:lnTo>
                  <a:pt x="63" y="29"/>
                </a:lnTo>
                <a:lnTo>
                  <a:pt x="63" y="29"/>
                </a:lnTo>
                <a:lnTo>
                  <a:pt x="68" y="29"/>
                </a:lnTo>
                <a:lnTo>
                  <a:pt x="68" y="29"/>
                </a:lnTo>
                <a:lnTo>
                  <a:pt x="68" y="29"/>
                </a:lnTo>
                <a:lnTo>
                  <a:pt x="68" y="29"/>
                </a:lnTo>
                <a:lnTo>
                  <a:pt x="71" y="27"/>
                </a:lnTo>
                <a:lnTo>
                  <a:pt x="71" y="27"/>
                </a:lnTo>
                <a:close/>
                <a:moveTo>
                  <a:pt x="91" y="52"/>
                </a:moveTo>
                <a:lnTo>
                  <a:pt x="91" y="52"/>
                </a:lnTo>
                <a:lnTo>
                  <a:pt x="93" y="52"/>
                </a:lnTo>
                <a:lnTo>
                  <a:pt x="94" y="51"/>
                </a:lnTo>
                <a:lnTo>
                  <a:pt x="94" y="51"/>
                </a:lnTo>
                <a:lnTo>
                  <a:pt x="100" y="45"/>
                </a:lnTo>
                <a:lnTo>
                  <a:pt x="100" y="45"/>
                </a:lnTo>
                <a:lnTo>
                  <a:pt x="100" y="44"/>
                </a:lnTo>
                <a:lnTo>
                  <a:pt x="100" y="44"/>
                </a:lnTo>
                <a:lnTo>
                  <a:pt x="100" y="44"/>
                </a:lnTo>
                <a:lnTo>
                  <a:pt x="100" y="44"/>
                </a:lnTo>
                <a:lnTo>
                  <a:pt x="91" y="52"/>
                </a:lnTo>
                <a:lnTo>
                  <a:pt x="91" y="52"/>
                </a:lnTo>
                <a:close/>
                <a:moveTo>
                  <a:pt x="63" y="52"/>
                </a:moveTo>
                <a:lnTo>
                  <a:pt x="63" y="52"/>
                </a:lnTo>
                <a:lnTo>
                  <a:pt x="64" y="52"/>
                </a:lnTo>
                <a:lnTo>
                  <a:pt x="66" y="51"/>
                </a:lnTo>
                <a:lnTo>
                  <a:pt x="66" y="51"/>
                </a:lnTo>
                <a:lnTo>
                  <a:pt x="68" y="46"/>
                </a:lnTo>
                <a:lnTo>
                  <a:pt x="68" y="46"/>
                </a:lnTo>
                <a:lnTo>
                  <a:pt x="68" y="46"/>
                </a:lnTo>
                <a:lnTo>
                  <a:pt x="68" y="46"/>
                </a:lnTo>
                <a:lnTo>
                  <a:pt x="63" y="52"/>
                </a:lnTo>
                <a:lnTo>
                  <a:pt x="63" y="52"/>
                </a:lnTo>
                <a:close/>
                <a:moveTo>
                  <a:pt x="151" y="45"/>
                </a:moveTo>
                <a:lnTo>
                  <a:pt x="151" y="45"/>
                </a:lnTo>
                <a:lnTo>
                  <a:pt x="154" y="45"/>
                </a:lnTo>
                <a:lnTo>
                  <a:pt x="155" y="42"/>
                </a:lnTo>
                <a:lnTo>
                  <a:pt x="155" y="42"/>
                </a:lnTo>
                <a:lnTo>
                  <a:pt x="152" y="44"/>
                </a:lnTo>
                <a:lnTo>
                  <a:pt x="151" y="45"/>
                </a:lnTo>
                <a:lnTo>
                  <a:pt x="151" y="45"/>
                </a:lnTo>
                <a:close/>
                <a:moveTo>
                  <a:pt x="141" y="45"/>
                </a:moveTo>
                <a:lnTo>
                  <a:pt x="141" y="45"/>
                </a:lnTo>
                <a:lnTo>
                  <a:pt x="145" y="45"/>
                </a:lnTo>
                <a:lnTo>
                  <a:pt x="147" y="44"/>
                </a:lnTo>
                <a:lnTo>
                  <a:pt x="147" y="44"/>
                </a:lnTo>
                <a:lnTo>
                  <a:pt x="141" y="45"/>
                </a:lnTo>
                <a:lnTo>
                  <a:pt x="141" y="45"/>
                </a:lnTo>
                <a:close/>
                <a:moveTo>
                  <a:pt x="184" y="46"/>
                </a:moveTo>
                <a:lnTo>
                  <a:pt x="184" y="46"/>
                </a:lnTo>
                <a:lnTo>
                  <a:pt x="181" y="48"/>
                </a:lnTo>
                <a:lnTo>
                  <a:pt x="179" y="51"/>
                </a:lnTo>
                <a:lnTo>
                  <a:pt x="179" y="51"/>
                </a:lnTo>
                <a:lnTo>
                  <a:pt x="184" y="46"/>
                </a:lnTo>
                <a:lnTo>
                  <a:pt x="184" y="46"/>
                </a:lnTo>
                <a:close/>
                <a:moveTo>
                  <a:pt x="39" y="41"/>
                </a:moveTo>
                <a:lnTo>
                  <a:pt x="39" y="41"/>
                </a:lnTo>
                <a:lnTo>
                  <a:pt x="39" y="39"/>
                </a:lnTo>
                <a:lnTo>
                  <a:pt x="39" y="39"/>
                </a:lnTo>
                <a:lnTo>
                  <a:pt x="34" y="44"/>
                </a:lnTo>
                <a:lnTo>
                  <a:pt x="34" y="44"/>
                </a:lnTo>
                <a:lnTo>
                  <a:pt x="36" y="44"/>
                </a:lnTo>
                <a:lnTo>
                  <a:pt x="36" y="44"/>
                </a:lnTo>
                <a:lnTo>
                  <a:pt x="39" y="41"/>
                </a:lnTo>
                <a:lnTo>
                  <a:pt x="39" y="41"/>
                </a:lnTo>
                <a:close/>
                <a:moveTo>
                  <a:pt x="168" y="61"/>
                </a:moveTo>
                <a:lnTo>
                  <a:pt x="168" y="61"/>
                </a:lnTo>
                <a:lnTo>
                  <a:pt x="174" y="59"/>
                </a:lnTo>
                <a:lnTo>
                  <a:pt x="174" y="59"/>
                </a:lnTo>
                <a:lnTo>
                  <a:pt x="172" y="59"/>
                </a:lnTo>
                <a:lnTo>
                  <a:pt x="168" y="61"/>
                </a:lnTo>
                <a:lnTo>
                  <a:pt x="168" y="61"/>
                </a:lnTo>
                <a:close/>
                <a:moveTo>
                  <a:pt x="108" y="63"/>
                </a:moveTo>
                <a:lnTo>
                  <a:pt x="108" y="63"/>
                </a:lnTo>
                <a:lnTo>
                  <a:pt x="112" y="63"/>
                </a:lnTo>
                <a:lnTo>
                  <a:pt x="112" y="63"/>
                </a:lnTo>
                <a:lnTo>
                  <a:pt x="111" y="62"/>
                </a:lnTo>
                <a:lnTo>
                  <a:pt x="110" y="62"/>
                </a:lnTo>
                <a:lnTo>
                  <a:pt x="108" y="63"/>
                </a:lnTo>
                <a:lnTo>
                  <a:pt x="108" y="63"/>
                </a:lnTo>
                <a:close/>
                <a:moveTo>
                  <a:pt x="132" y="44"/>
                </a:moveTo>
                <a:lnTo>
                  <a:pt x="132" y="44"/>
                </a:lnTo>
                <a:lnTo>
                  <a:pt x="132" y="44"/>
                </a:lnTo>
                <a:lnTo>
                  <a:pt x="132" y="44"/>
                </a:lnTo>
                <a:lnTo>
                  <a:pt x="130" y="44"/>
                </a:lnTo>
                <a:lnTo>
                  <a:pt x="130" y="44"/>
                </a:lnTo>
                <a:lnTo>
                  <a:pt x="130" y="44"/>
                </a:lnTo>
                <a:lnTo>
                  <a:pt x="132" y="44"/>
                </a:lnTo>
                <a:lnTo>
                  <a:pt x="132" y="44"/>
                </a:lnTo>
                <a:close/>
                <a:moveTo>
                  <a:pt x="73" y="59"/>
                </a:moveTo>
                <a:lnTo>
                  <a:pt x="73" y="59"/>
                </a:lnTo>
                <a:lnTo>
                  <a:pt x="70" y="58"/>
                </a:lnTo>
                <a:lnTo>
                  <a:pt x="68" y="59"/>
                </a:lnTo>
                <a:lnTo>
                  <a:pt x="68" y="59"/>
                </a:lnTo>
                <a:lnTo>
                  <a:pt x="73" y="59"/>
                </a:lnTo>
                <a:lnTo>
                  <a:pt x="73" y="59"/>
                </a:lnTo>
                <a:close/>
                <a:moveTo>
                  <a:pt x="125" y="25"/>
                </a:moveTo>
                <a:lnTo>
                  <a:pt x="125" y="25"/>
                </a:lnTo>
                <a:lnTo>
                  <a:pt x="122" y="25"/>
                </a:lnTo>
                <a:lnTo>
                  <a:pt x="121" y="25"/>
                </a:lnTo>
                <a:lnTo>
                  <a:pt x="121" y="25"/>
                </a:lnTo>
                <a:lnTo>
                  <a:pt x="125" y="25"/>
                </a:lnTo>
                <a:lnTo>
                  <a:pt x="125" y="25"/>
                </a:lnTo>
                <a:close/>
                <a:moveTo>
                  <a:pt x="127" y="59"/>
                </a:moveTo>
                <a:lnTo>
                  <a:pt x="127" y="59"/>
                </a:lnTo>
                <a:lnTo>
                  <a:pt x="130" y="58"/>
                </a:lnTo>
                <a:lnTo>
                  <a:pt x="130" y="58"/>
                </a:lnTo>
                <a:lnTo>
                  <a:pt x="128" y="58"/>
                </a:lnTo>
                <a:lnTo>
                  <a:pt x="127" y="59"/>
                </a:lnTo>
                <a:lnTo>
                  <a:pt x="127" y="59"/>
                </a:lnTo>
                <a:close/>
                <a:moveTo>
                  <a:pt x="37" y="55"/>
                </a:moveTo>
                <a:lnTo>
                  <a:pt x="37" y="55"/>
                </a:lnTo>
                <a:lnTo>
                  <a:pt x="36" y="55"/>
                </a:lnTo>
                <a:lnTo>
                  <a:pt x="36" y="55"/>
                </a:lnTo>
                <a:lnTo>
                  <a:pt x="36" y="55"/>
                </a:lnTo>
                <a:lnTo>
                  <a:pt x="37" y="55"/>
                </a:lnTo>
                <a:lnTo>
                  <a:pt x="37" y="55"/>
                </a:lnTo>
                <a:close/>
                <a:moveTo>
                  <a:pt x="98" y="4"/>
                </a:moveTo>
                <a:lnTo>
                  <a:pt x="98" y="4"/>
                </a:lnTo>
                <a:lnTo>
                  <a:pt x="98" y="4"/>
                </a:lnTo>
                <a:lnTo>
                  <a:pt x="98" y="4"/>
                </a:lnTo>
                <a:lnTo>
                  <a:pt x="95" y="4"/>
                </a:lnTo>
                <a:lnTo>
                  <a:pt x="95" y="4"/>
                </a:lnTo>
                <a:lnTo>
                  <a:pt x="95" y="4"/>
                </a:lnTo>
                <a:lnTo>
                  <a:pt x="95" y="4"/>
                </a:lnTo>
                <a:lnTo>
                  <a:pt x="98" y="4"/>
                </a:lnTo>
                <a:lnTo>
                  <a:pt x="98" y="4"/>
                </a:lnTo>
                <a:close/>
                <a:moveTo>
                  <a:pt x="41" y="54"/>
                </a:moveTo>
                <a:lnTo>
                  <a:pt x="41" y="54"/>
                </a:lnTo>
                <a:lnTo>
                  <a:pt x="43" y="52"/>
                </a:lnTo>
                <a:lnTo>
                  <a:pt x="43" y="52"/>
                </a:lnTo>
                <a:lnTo>
                  <a:pt x="40" y="52"/>
                </a:lnTo>
                <a:lnTo>
                  <a:pt x="40" y="52"/>
                </a:lnTo>
                <a:lnTo>
                  <a:pt x="41" y="54"/>
                </a:lnTo>
                <a:lnTo>
                  <a:pt x="41" y="54"/>
                </a:lnTo>
                <a:close/>
                <a:moveTo>
                  <a:pt x="17" y="29"/>
                </a:moveTo>
                <a:lnTo>
                  <a:pt x="17" y="29"/>
                </a:lnTo>
                <a:lnTo>
                  <a:pt x="16" y="29"/>
                </a:lnTo>
                <a:lnTo>
                  <a:pt x="16" y="29"/>
                </a:lnTo>
                <a:lnTo>
                  <a:pt x="16" y="31"/>
                </a:lnTo>
                <a:lnTo>
                  <a:pt x="16" y="31"/>
                </a:lnTo>
                <a:lnTo>
                  <a:pt x="16" y="31"/>
                </a:lnTo>
                <a:lnTo>
                  <a:pt x="16" y="31"/>
                </a:lnTo>
                <a:lnTo>
                  <a:pt x="17" y="29"/>
                </a:lnTo>
                <a:lnTo>
                  <a:pt x="17" y="29"/>
                </a:lnTo>
                <a:close/>
                <a:moveTo>
                  <a:pt x="145" y="49"/>
                </a:moveTo>
                <a:lnTo>
                  <a:pt x="145" y="49"/>
                </a:lnTo>
                <a:lnTo>
                  <a:pt x="145" y="49"/>
                </a:lnTo>
                <a:lnTo>
                  <a:pt x="145" y="49"/>
                </a:lnTo>
                <a:lnTo>
                  <a:pt x="147" y="49"/>
                </a:lnTo>
                <a:lnTo>
                  <a:pt x="147" y="49"/>
                </a:lnTo>
                <a:lnTo>
                  <a:pt x="147" y="49"/>
                </a:lnTo>
                <a:lnTo>
                  <a:pt x="147" y="49"/>
                </a:lnTo>
                <a:lnTo>
                  <a:pt x="145" y="49"/>
                </a:lnTo>
                <a:lnTo>
                  <a:pt x="145" y="4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3" name="Freeform 155"/>
          <p:cNvSpPr/>
          <p:nvPr/>
        </p:nvSpPr>
        <p:spPr bwMode="auto">
          <a:xfrm>
            <a:off x="8702129" y="2009891"/>
            <a:ext cx="80935" cy="62614"/>
          </a:xfrm>
          <a:custGeom>
            <a:avLst/>
            <a:gdLst>
              <a:gd name="T0" fmla="*/ 27 w 46"/>
              <a:gd name="T1" fmla="*/ 25 h 37"/>
              <a:gd name="T2" fmla="*/ 21 w 46"/>
              <a:gd name="T3" fmla="*/ 28 h 37"/>
              <a:gd name="T4" fmla="*/ 4 w 46"/>
              <a:gd name="T5" fmla="*/ 37 h 37"/>
              <a:gd name="T6" fmla="*/ 3 w 46"/>
              <a:gd name="T7" fmla="*/ 37 h 37"/>
              <a:gd name="T8" fmla="*/ 0 w 46"/>
              <a:gd name="T9" fmla="*/ 35 h 37"/>
              <a:gd name="T10" fmla="*/ 0 w 46"/>
              <a:gd name="T11" fmla="*/ 35 h 37"/>
              <a:gd name="T12" fmla="*/ 2 w 46"/>
              <a:gd name="T13" fmla="*/ 34 h 37"/>
              <a:gd name="T14" fmla="*/ 3 w 46"/>
              <a:gd name="T15" fmla="*/ 32 h 37"/>
              <a:gd name="T16" fmla="*/ 20 w 46"/>
              <a:gd name="T17" fmla="*/ 22 h 37"/>
              <a:gd name="T18" fmla="*/ 29 w 46"/>
              <a:gd name="T19" fmla="*/ 15 h 37"/>
              <a:gd name="T20" fmla="*/ 31 w 46"/>
              <a:gd name="T21" fmla="*/ 11 h 37"/>
              <a:gd name="T22" fmla="*/ 33 w 46"/>
              <a:gd name="T23" fmla="*/ 10 h 37"/>
              <a:gd name="T24" fmla="*/ 33 w 46"/>
              <a:gd name="T25" fmla="*/ 7 h 37"/>
              <a:gd name="T26" fmla="*/ 33 w 46"/>
              <a:gd name="T27" fmla="*/ 4 h 37"/>
              <a:gd name="T28" fmla="*/ 34 w 46"/>
              <a:gd name="T29" fmla="*/ 1 h 37"/>
              <a:gd name="T30" fmla="*/ 37 w 46"/>
              <a:gd name="T31" fmla="*/ 0 h 37"/>
              <a:gd name="T32" fmla="*/ 40 w 46"/>
              <a:gd name="T33" fmla="*/ 1 h 37"/>
              <a:gd name="T34" fmla="*/ 40 w 46"/>
              <a:gd name="T35" fmla="*/ 4 h 37"/>
              <a:gd name="T36" fmla="*/ 40 w 46"/>
              <a:gd name="T37" fmla="*/ 5 h 37"/>
              <a:gd name="T38" fmla="*/ 39 w 46"/>
              <a:gd name="T39" fmla="*/ 7 h 37"/>
              <a:gd name="T40" fmla="*/ 33 w 46"/>
              <a:gd name="T41" fmla="*/ 17 h 37"/>
              <a:gd name="T42" fmla="*/ 34 w 46"/>
              <a:gd name="T43" fmla="*/ 15 h 37"/>
              <a:gd name="T44" fmla="*/ 41 w 46"/>
              <a:gd name="T45" fmla="*/ 11 h 37"/>
              <a:gd name="T46" fmla="*/ 43 w 46"/>
              <a:gd name="T47" fmla="*/ 11 h 37"/>
              <a:gd name="T48" fmla="*/ 44 w 46"/>
              <a:gd name="T49" fmla="*/ 11 h 37"/>
              <a:gd name="T50" fmla="*/ 46 w 46"/>
              <a:gd name="T51" fmla="*/ 12 h 37"/>
              <a:gd name="T52" fmla="*/ 46 w 46"/>
              <a:gd name="T53" fmla="*/ 18 h 37"/>
              <a:gd name="T54" fmla="*/ 40 w 46"/>
              <a:gd name="T55" fmla="*/ 24 h 37"/>
              <a:gd name="T56" fmla="*/ 33 w 46"/>
              <a:gd name="T57" fmla="*/ 31 h 37"/>
              <a:gd name="T58" fmla="*/ 27 w 46"/>
              <a:gd name="T59" fmla="*/ 31 h 37"/>
              <a:gd name="T60" fmla="*/ 26 w 46"/>
              <a:gd name="T61" fmla="*/ 28 h 37"/>
              <a:gd name="T62" fmla="*/ 27 w 46"/>
              <a:gd name="T63" fmla="*/ 27 h 37"/>
              <a:gd name="T64" fmla="*/ 27 w 46"/>
              <a:gd name="T65" fmla="*/ 25 h 37"/>
              <a:gd name="T66" fmla="*/ 27 w 46"/>
              <a:gd name="T67"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 h="37">
                <a:moveTo>
                  <a:pt x="27" y="25"/>
                </a:moveTo>
                <a:lnTo>
                  <a:pt x="27" y="25"/>
                </a:lnTo>
                <a:lnTo>
                  <a:pt x="21" y="28"/>
                </a:lnTo>
                <a:lnTo>
                  <a:pt x="21" y="28"/>
                </a:lnTo>
                <a:lnTo>
                  <a:pt x="4" y="37"/>
                </a:lnTo>
                <a:lnTo>
                  <a:pt x="4" y="37"/>
                </a:lnTo>
                <a:lnTo>
                  <a:pt x="3" y="37"/>
                </a:lnTo>
                <a:lnTo>
                  <a:pt x="3" y="37"/>
                </a:lnTo>
                <a:lnTo>
                  <a:pt x="2" y="37"/>
                </a:lnTo>
                <a:lnTo>
                  <a:pt x="0" y="35"/>
                </a:lnTo>
                <a:lnTo>
                  <a:pt x="0" y="35"/>
                </a:lnTo>
                <a:lnTo>
                  <a:pt x="0" y="35"/>
                </a:lnTo>
                <a:lnTo>
                  <a:pt x="2" y="34"/>
                </a:lnTo>
                <a:lnTo>
                  <a:pt x="2" y="34"/>
                </a:lnTo>
                <a:lnTo>
                  <a:pt x="3" y="32"/>
                </a:lnTo>
                <a:lnTo>
                  <a:pt x="3" y="32"/>
                </a:lnTo>
                <a:lnTo>
                  <a:pt x="12" y="28"/>
                </a:lnTo>
                <a:lnTo>
                  <a:pt x="20" y="22"/>
                </a:lnTo>
                <a:lnTo>
                  <a:pt x="20" y="22"/>
                </a:lnTo>
                <a:lnTo>
                  <a:pt x="29" y="15"/>
                </a:lnTo>
                <a:lnTo>
                  <a:pt x="29" y="15"/>
                </a:lnTo>
                <a:lnTo>
                  <a:pt x="31" y="11"/>
                </a:lnTo>
                <a:lnTo>
                  <a:pt x="31" y="11"/>
                </a:lnTo>
                <a:lnTo>
                  <a:pt x="33" y="10"/>
                </a:lnTo>
                <a:lnTo>
                  <a:pt x="33" y="7"/>
                </a:lnTo>
                <a:lnTo>
                  <a:pt x="33" y="7"/>
                </a:lnTo>
                <a:lnTo>
                  <a:pt x="33" y="4"/>
                </a:lnTo>
                <a:lnTo>
                  <a:pt x="33" y="4"/>
                </a:lnTo>
                <a:lnTo>
                  <a:pt x="33" y="2"/>
                </a:lnTo>
                <a:lnTo>
                  <a:pt x="34" y="1"/>
                </a:lnTo>
                <a:lnTo>
                  <a:pt x="36" y="0"/>
                </a:lnTo>
                <a:lnTo>
                  <a:pt x="37" y="0"/>
                </a:lnTo>
                <a:lnTo>
                  <a:pt x="37" y="0"/>
                </a:lnTo>
                <a:lnTo>
                  <a:pt x="40" y="1"/>
                </a:lnTo>
                <a:lnTo>
                  <a:pt x="40" y="4"/>
                </a:lnTo>
                <a:lnTo>
                  <a:pt x="40" y="4"/>
                </a:lnTo>
                <a:lnTo>
                  <a:pt x="40" y="5"/>
                </a:lnTo>
                <a:lnTo>
                  <a:pt x="40" y="5"/>
                </a:lnTo>
                <a:lnTo>
                  <a:pt x="39" y="7"/>
                </a:lnTo>
                <a:lnTo>
                  <a:pt x="39" y="7"/>
                </a:lnTo>
                <a:lnTo>
                  <a:pt x="36" y="11"/>
                </a:lnTo>
                <a:lnTo>
                  <a:pt x="33" y="17"/>
                </a:lnTo>
                <a:lnTo>
                  <a:pt x="33" y="17"/>
                </a:lnTo>
                <a:lnTo>
                  <a:pt x="34" y="15"/>
                </a:lnTo>
                <a:lnTo>
                  <a:pt x="34" y="15"/>
                </a:lnTo>
                <a:lnTo>
                  <a:pt x="41" y="11"/>
                </a:lnTo>
                <a:lnTo>
                  <a:pt x="41" y="11"/>
                </a:lnTo>
                <a:lnTo>
                  <a:pt x="43" y="11"/>
                </a:lnTo>
                <a:lnTo>
                  <a:pt x="43" y="11"/>
                </a:lnTo>
                <a:lnTo>
                  <a:pt x="44" y="11"/>
                </a:lnTo>
                <a:lnTo>
                  <a:pt x="46" y="12"/>
                </a:lnTo>
                <a:lnTo>
                  <a:pt x="46" y="12"/>
                </a:lnTo>
                <a:lnTo>
                  <a:pt x="46" y="18"/>
                </a:lnTo>
                <a:lnTo>
                  <a:pt x="46" y="18"/>
                </a:lnTo>
                <a:lnTo>
                  <a:pt x="40" y="24"/>
                </a:lnTo>
                <a:lnTo>
                  <a:pt x="40" y="24"/>
                </a:lnTo>
                <a:lnTo>
                  <a:pt x="33" y="31"/>
                </a:lnTo>
                <a:lnTo>
                  <a:pt x="33" y="31"/>
                </a:lnTo>
                <a:lnTo>
                  <a:pt x="30" y="32"/>
                </a:lnTo>
                <a:lnTo>
                  <a:pt x="27" y="31"/>
                </a:lnTo>
                <a:lnTo>
                  <a:pt x="27" y="31"/>
                </a:lnTo>
                <a:lnTo>
                  <a:pt x="26" y="28"/>
                </a:lnTo>
                <a:lnTo>
                  <a:pt x="27" y="27"/>
                </a:lnTo>
                <a:lnTo>
                  <a:pt x="27" y="27"/>
                </a:lnTo>
                <a:lnTo>
                  <a:pt x="27" y="25"/>
                </a:lnTo>
                <a:lnTo>
                  <a:pt x="27" y="25"/>
                </a:lnTo>
                <a:lnTo>
                  <a:pt x="27" y="25"/>
                </a:lnTo>
                <a:lnTo>
                  <a:pt x="27" y="2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4" name="Freeform 156"/>
          <p:cNvSpPr>
            <a:spLocks noEditPoints="1"/>
          </p:cNvSpPr>
          <p:nvPr/>
        </p:nvSpPr>
        <p:spPr bwMode="auto">
          <a:xfrm>
            <a:off x="7565524" y="1938817"/>
            <a:ext cx="512001" cy="639669"/>
          </a:xfrm>
          <a:custGeom>
            <a:avLst/>
            <a:gdLst>
              <a:gd name="T0" fmla="*/ 76 w 291"/>
              <a:gd name="T1" fmla="*/ 2 h 378"/>
              <a:gd name="T2" fmla="*/ 207 w 291"/>
              <a:gd name="T3" fmla="*/ 23 h 378"/>
              <a:gd name="T4" fmla="*/ 270 w 291"/>
              <a:gd name="T5" fmla="*/ 209 h 378"/>
              <a:gd name="T6" fmla="*/ 68 w 291"/>
              <a:gd name="T7" fmla="*/ 357 h 378"/>
              <a:gd name="T8" fmla="*/ 27 w 291"/>
              <a:gd name="T9" fmla="*/ 154 h 378"/>
              <a:gd name="T10" fmla="*/ 96 w 291"/>
              <a:gd name="T11" fmla="*/ 359 h 378"/>
              <a:gd name="T12" fmla="*/ 29 w 291"/>
              <a:gd name="T13" fmla="*/ 46 h 378"/>
              <a:gd name="T14" fmla="*/ 280 w 291"/>
              <a:gd name="T15" fmla="*/ 64 h 378"/>
              <a:gd name="T16" fmla="*/ 98 w 291"/>
              <a:gd name="T17" fmla="*/ 89 h 378"/>
              <a:gd name="T18" fmla="*/ 137 w 291"/>
              <a:gd name="T19" fmla="*/ 64 h 378"/>
              <a:gd name="T20" fmla="*/ 204 w 291"/>
              <a:gd name="T21" fmla="*/ 30 h 378"/>
              <a:gd name="T22" fmla="*/ 186 w 291"/>
              <a:gd name="T23" fmla="*/ 39 h 378"/>
              <a:gd name="T24" fmla="*/ 220 w 291"/>
              <a:gd name="T25" fmla="*/ 89 h 378"/>
              <a:gd name="T26" fmla="*/ 81 w 291"/>
              <a:gd name="T27" fmla="*/ 155 h 378"/>
              <a:gd name="T28" fmla="*/ 41 w 291"/>
              <a:gd name="T29" fmla="*/ 140 h 378"/>
              <a:gd name="T30" fmla="*/ 147 w 291"/>
              <a:gd name="T31" fmla="*/ 164 h 378"/>
              <a:gd name="T32" fmla="*/ 69 w 291"/>
              <a:gd name="T33" fmla="*/ 44 h 378"/>
              <a:gd name="T34" fmla="*/ 54 w 291"/>
              <a:gd name="T35" fmla="*/ 42 h 378"/>
              <a:gd name="T36" fmla="*/ 86 w 291"/>
              <a:gd name="T37" fmla="*/ 182 h 378"/>
              <a:gd name="T38" fmla="*/ 136 w 291"/>
              <a:gd name="T39" fmla="*/ 167 h 378"/>
              <a:gd name="T40" fmla="*/ 120 w 291"/>
              <a:gd name="T41" fmla="*/ 228 h 378"/>
              <a:gd name="T42" fmla="*/ 226 w 291"/>
              <a:gd name="T43" fmla="*/ 138 h 378"/>
              <a:gd name="T44" fmla="*/ 247 w 291"/>
              <a:gd name="T45" fmla="*/ 170 h 378"/>
              <a:gd name="T46" fmla="*/ 227 w 291"/>
              <a:gd name="T47" fmla="*/ 42 h 378"/>
              <a:gd name="T48" fmla="*/ 218 w 291"/>
              <a:gd name="T49" fmla="*/ 333 h 378"/>
              <a:gd name="T50" fmla="*/ 280 w 291"/>
              <a:gd name="T51" fmla="*/ 101 h 378"/>
              <a:gd name="T52" fmla="*/ 210 w 291"/>
              <a:gd name="T53" fmla="*/ 333 h 378"/>
              <a:gd name="T54" fmla="*/ 160 w 291"/>
              <a:gd name="T55" fmla="*/ 151 h 378"/>
              <a:gd name="T56" fmla="*/ 211 w 291"/>
              <a:gd name="T57" fmla="*/ 206 h 378"/>
              <a:gd name="T58" fmla="*/ 237 w 291"/>
              <a:gd name="T59" fmla="*/ 160 h 378"/>
              <a:gd name="T60" fmla="*/ 186 w 291"/>
              <a:gd name="T61" fmla="*/ 299 h 378"/>
              <a:gd name="T62" fmla="*/ 214 w 291"/>
              <a:gd name="T63" fmla="*/ 90 h 378"/>
              <a:gd name="T64" fmla="*/ 54 w 291"/>
              <a:gd name="T65" fmla="*/ 339 h 378"/>
              <a:gd name="T66" fmla="*/ 251 w 291"/>
              <a:gd name="T67" fmla="*/ 269 h 378"/>
              <a:gd name="T68" fmla="*/ 261 w 291"/>
              <a:gd name="T69" fmla="*/ 148 h 378"/>
              <a:gd name="T70" fmla="*/ 166 w 291"/>
              <a:gd name="T71" fmla="*/ 248 h 378"/>
              <a:gd name="T72" fmla="*/ 116 w 291"/>
              <a:gd name="T73" fmla="*/ 76 h 378"/>
              <a:gd name="T74" fmla="*/ 96 w 291"/>
              <a:gd name="T75" fmla="*/ 353 h 378"/>
              <a:gd name="T76" fmla="*/ 275 w 291"/>
              <a:gd name="T77" fmla="*/ 80 h 378"/>
              <a:gd name="T78" fmla="*/ 95 w 291"/>
              <a:gd name="T79" fmla="*/ 179 h 378"/>
              <a:gd name="T80" fmla="*/ 244 w 291"/>
              <a:gd name="T81" fmla="*/ 140 h 378"/>
              <a:gd name="T82" fmla="*/ 157 w 291"/>
              <a:gd name="T83" fmla="*/ 100 h 378"/>
              <a:gd name="T84" fmla="*/ 164 w 291"/>
              <a:gd name="T85" fmla="*/ 297 h 378"/>
              <a:gd name="T86" fmla="*/ 133 w 291"/>
              <a:gd name="T87" fmla="*/ 283 h 378"/>
              <a:gd name="T88" fmla="*/ 99 w 291"/>
              <a:gd name="T89" fmla="*/ 256 h 378"/>
              <a:gd name="T90" fmla="*/ 44 w 291"/>
              <a:gd name="T91" fmla="*/ 235 h 378"/>
              <a:gd name="T92" fmla="*/ 260 w 291"/>
              <a:gd name="T93" fmla="*/ 231 h 378"/>
              <a:gd name="T94" fmla="*/ 103 w 291"/>
              <a:gd name="T95" fmla="*/ 236 h 378"/>
              <a:gd name="T96" fmla="*/ 69 w 291"/>
              <a:gd name="T97" fmla="*/ 181 h 378"/>
              <a:gd name="T98" fmla="*/ 92 w 291"/>
              <a:gd name="T99" fmla="*/ 262 h 378"/>
              <a:gd name="T100" fmla="*/ 38 w 291"/>
              <a:gd name="T101" fmla="*/ 189 h 378"/>
              <a:gd name="T102" fmla="*/ 52 w 291"/>
              <a:gd name="T103" fmla="*/ 175 h 378"/>
              <a:gd name="T104" fmla="*/ 166 w 291"/>
              <a:gd name="T105" fmla="*/ 172 h 378"/>
              <a:gd name="T106" fmla="*/ 73 w 291"/>
              <a:gd name="T107" fmla="*/ 84 h 378"/>
              <a:gd name="T108" fmla="*/ 174 w 291"/>
              <a:gd name="T109" fmla="*/ 17 h 378"/>
              <a:gd name="T110" fmla="*/ 41 w 291"/>
              <a:gd name="T111" fmla="*/ 167 h 378"/>
              <a:gd name="T112" fmla="*/ 145 w 291"/>
              <a:gd name="T113" fmla="*/ 340 h 378"/>
              <a:gd name="T114" fmla="*/ 71 w 291"/>
              <a:gd name="T115" fmla="*/ 53 h 378"/>
              <a:gd name="T116" fmla="*/ 72 w 291"/>
              <a:gd name="T117" fmla="*/ 346 h 378"/>
              <a:gd name="T118" fmla="*/ 139 w 291"/>
              <a:gd name="T119" fmla="*/ 292 h 378"/>
              <a:gd name="T120" fmla="*/ 253 w 291"/>
              <a:gd name="T121" fmla="*/ 32 h 378"/>
              <a:gd name="T122" fmla="*/ 31 w 291"/>
              <a:gd name="T123" fmla="*/ 120 h 378"/>
              <a:gd name="T124" fmla="*/ 220 w 291"/>
              <a:gd name="T125" fmla="*/ 14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378">
                <a:moveTo>
                  <a:pt x="18" y="155"/>
                </a:moveTo>
                <a:lnTo>
                  <a:pt x="18" y="155"/>
                </a:lnTo>
                <a:lnTo>
                  <a:pt x="18" y="152"/>
                </a:lnTo>
                <a:lnTo>
                  <a:pt x="18" y="152"/>
                </a:lnTo>
                <a:lnTo>
                  <a:pt x="17" y="152"/>
                </a:lnTo>
                <a:lnTo>
                  <a:pt x="17" y="152"/>
                </a:lnTo>
                <a:lnTo>
                  <a:pt x="14" y="152"/>
                </a:lnTo>
                <a:lnTo>
                  <a:pt x="12" y="151"/>
                </a:lnTo>
                <a:lnTo>
                  <a:pt x="12" y="151"/>
                </a:lnTo>
                <a:lnTo>
                  <a:pt x="12" y="150"/>
                </a:lnTo>
                <a:lnTo>
                  <a:pt x="12" y="150"/>
                </a:lnTo>
                <a:lnTo>
                  <a:pt x="10" y="147"/>
                </a:lnTo>
                <a:lnTo>
                  <a:pt x="7" y="145"/>
                </a:lnTo>
                <a:lnTo>
                  <a:pt x="7" y="145"/>
                </a:lnTo>
                <a:lnTo>
                  <a:pt x="5" y="145"/>
                </a:lnTo>
                <a:lnTo>
                  <a:pt x="5" y="145"/>
                </a:lnTo>
                <a:lnTo>
                  <a:pt x="4" y="143"/>
                </a:lnTo>
                <a:lnTo>
                  <a:pt x="4" y="140"/>
                </a:lnTo>
                <a:lnTo>
                  <a:pt x="4" y="140"/>
                </a:lnTo>
                <a:lnTo>
                  <a:pt x="5" y="138"/>
                </a:lnTo>
                <a:lnTo>
                  <a:pt x="5" y="138"/>
                </a:lnTo>
                <a:lnTo>
                  <a:pt x="4" y="130"/>
                </a:lnTo>
                <a:lnTo>
                  <a:pt x="4" y="130"/>
                </a:lnTo>
                <a:lnTo>
                  <a:pt x="1" y="116"/>
                </a:lnTo>
                <a:lnTo>
                  <a:pt x="1" y="116"/>
                </a:lnTo>
                <a:lnTo>
                  <a:pt x="0" y="113"/>
                </a:lnTo>
                <a:lnTo>
                  <a:pt x="0" y="113"/>
                </a:lnTo>
                <a:lnTo>
                  <a:pt x="1" y="93"/>
                </a:lnTo>
                <a:lnTo>
                  <a:pt x="1" y="93"/>
                </a:lnTo>
                <a:lnTo>
                  <a:pt x="1" y="90"/>
                </a:lnTo>
                <a:lnTo>
                  <a:pt x="1" y="90"/>
                </a:lnTo>
                <a:lnTo>
                  <a:pt x="0" y="84"/>
                </a:lnTo>
                <a:lnTo>
                  <a:pt x="0" y="77"/>
                </a:lnTo>
                <a:lnTo>
                  <a:pt x="0" y="77"/>
                </a:lnTo>
                <a:lnTo>
                  <a:pt x="1" y="67"/>
                </a:lnTo>
                <a:lnTo>
                  <a:pt x="1" y="67"/>
                </a:lnTo>
                <a:lnTo>
                  <a:pt x="1" y="66"/>
                </a:lnTo>
                <a:lnTo>
                  <a:pt x="1" y="66"/>
                </a:lnTo>
                <a:lnTo>
                  <a:pt x="1" y="63"/>
                </a:lnTo>
                <a:lnTo>
                  <a:pt x="1" y="63"/>
                </a:lnTo>
                <a:lnTo>
                  <a:pt x="4" y="59"/>
                </a:lnTo>
                <a:lnTo>
                  <a:pt x="7" y="54"/>
                </a:lnTo>
                <a:lnTo>
                  <a:pt x="7" y="54"/>
                </a:lnTo>
                <a:lnTo>
                  <a:pt x="11" y="49"/>
                </a:lnTo>
                <a:lnTo>
                  <a:pt x="17" y="44"/>
                </a:lnTo>
                <a:lnTo>
                  <a:pt x="17" y="44"/>
                </a:lnTo>
                <a:lnTo>
                  <a:pt x="27" y="39"/>
                </a:lnTo>
                <a:lnTo>
                  <a:pt x="27" y="39"/>
                </a:lnTo>
                <a:lnTo>
                  <a:pt x="28" y="39"/>
                </a:lnTo>
                <a:lnTo>
                  <a:pt x="28" y="39"/>
                </a:lnTo>
                <a:lnTo>
                  <a:pt x="29" y="33"/>
                </a:lnTo>
                <a:lnTo>
                  <a:pt x="34" y="30"/>
                </a:lnTo>
                <a:lnTo>
                  <a:pt x="34" y="30"/>
                </a:lnTo>
                <a:lnTo>
                  <a:pt x="45" y="20"/>
                </a:lnTo>
                <a:lnTo>
                  <a:pt x="45" y="20"/>
                </a:lnTo>
                <a:lnTo>
                  <a:pt x="58" y="10"/>
                </a:lnTo>
                <a:lnTo>
                  <a:pt x="58" y="10"/>
                </a:lnTo>
                <a:lnTo>
                  <a:pt x="62" y="6"/>
                </a:lnTo>
                <a:lnTo>
                  <a:pt x="62" y="6"/>
                </a:lnTo>
                <a:lnTo>
                  <a:pt x="65" y="3"/>
                </a:lnTo>
                <a:lnTo>
                  <a:pt x="69" y="2"/>
                </a:lnTo>
                <a:lnTo>
                  <a:pt x="72" y="2"/>
                </a:lnTo>
                <a:lnTo>
                  <a:pt x="76" y="2"/>
                </a:lnTo>
                <a:lnTo>
                  <a:pt x="76" y="2"/>
                </a:lnTo>
                <a:lnTo>
                  <a:pt x="83" y="5"/>
                </a:lnTo>
                <a:lnTo>
                  <a:pt x="89" y="8"/>
                </a:lnTo>
                <a:lnTo>
                  <a:pt x="89" y="8"/>
                </a:lnTo>
                <a:lnTo>
                  <a:pt x="93" y="10"/>
                </a:lnTo>
                <a:lnTo>
                  <a:pt x="93" y="10"/>
                </a:lnTo>
                <a:lnTo>
                  <a:pt x="98" y="12"/>
                </a:lnTo>
                <a:lnTo>
                  <a:pt x="98" y="12"/>
                </a:lnTo>
                <a:lnTo>
                  <a:pt x="99" y="12"/>
                </a:lnTo>
                <a:lnTo>
                  <a:pt x="100" y="13"/>
                </a:lnTo>
                <a:lnTo>
                  <a:pt x="100" y="13"/>
                </a:lnTo>
                <a:lnTo>
                  <a:pt x="99" y="16"/>
                </a:lnTo>
                <a:lnTo>
                  <a:pt x="99" y="17"/>
                </a:lnTo>
                <a:lnTo>
                  <a:pt x="99" y="17"/>
                </a:lnTo>
                <a:lnTo>
                  <a:pt x="98" y="19"/>
                </a:lnTo>
                <a:lnTo>
                  <a:pt x="98" y="19"/>
                </a:lnTo>
                <a:lnTo>
                  <a:pt x="98" y="19"/>
                </a:lnTo>
                <a:lnTo>
                  <a:pt x="98" y="19"/>
                </a:lnTo>
                <a:lnTo>
                  <a:pt x="103" y="16"/>
                </a:lnTo>
                <a:lnTo>
                  <a:pt x="108" y="13"/>
                </a:lnTo>
                <a:lnTo>
                  <a:pt x="108" y="13"/>
                </a:lnTo>
                <a:lnTo>
                  <a:pt x="116" y="6"/>
                </a:lnTo>
                <a:lnTo>
                  <a:pt x="116" y="6"/>
                </a:lnTo>
                <a:lnTo>
                  <a:pt x="120" y="5"/>
                </a:lnTo>
                <a:lnTo>
                  <a:pt x="123" y="5"/>
                </a:lnTo>
                <a:lnTo>
                  <a:pt x="126" y="6"/>
                </a:lnTo>
                <a:lnTo>
                  <a:pt x="129" y="8"/>
                </a:lnTo>
                <a:lnTo>
                  <a:pt x="129" y="8"/>
                </a:lnTo>
                <a:lnTo>
                  <a:pt x="132" y="10"/>
                </a:lnTo>
                <a:lnTo>
                  <a:pt x="132" y="10"/>
                </a:lnTo>
                <a:lnTo>
                  <a:pt x="137" y="5"/>
                </a:lnTo>
                <a:lnTo>
                  <a:pt x="137" y="5"/>
                </a:lnTo>
                <a:lnTo>
                  <a:pt x="140" y="3"/>
                </a:lnTo>
                <a:lnTo>
                  <a:pt x="140" y="3"/>
                </a:lnTo>
                <a:lnTo>
                  <a:pt x="143" y="0"/>
                </a:lnTo>
                <a:lnTo>
                  <a:pt x="146" y="0"/>
                </a:lnTo>
                <a:lnTo>
                  <a:pt x="146" y="0"/>
                </a:lnTo>
                <a:lnTo>
                  <a:pt x="152" y="2"/>
                </a:lnTo>
                <a:lnTo>
                  <a:pt x="156" y="3"/>
                </a:lnTo>
                <a:lnTo>
                  <a:pt x="156" y="3"/>
                </a:lnTo>
                <a:lnTo>
                  <a:pt x="162" y="8"/>
                </a:lnTo>
                <a:lnTo>
                  <a:pt x="167" y="12"/>
                </a:lnTo>
                <a:lnTo>
                  <a:pt x="167" y="12"/>
                </a:lnTo>
                <a:lnTo>
                  <a:pt x="167" y="13"/>
                </a:lnTo>
                <a:lnTo>
                  <a:pt x="167" y="13"/>
                </a:lnTo>
                <a:lnTo>
                  <a:pt x="170" y="12"/>
                </a:lnTo>
                <a:lnTo>
                  <a:pt x="170" y="12"/>
                </a:lnTo>
                <a:lnTo>
                  <a:pt x="174" y="10"/>
                </a:lnTo>
                <a:lnTo>
                  <a:pt x="180" y="10"/>
                </a:lnTo>
                <a:lnTo>
                  <a:pt x="180" y="10"/>
                </a:lnTo>
                <a:lnTo>
                  <a:pt x="183" y="10"/>
                </a:lnTo>
                <a:lnTo>
                  <a:pt x="183" y="10"/>
                </a:lnTo>
                <a:lnTo>
                  <a:pt x="189" y="10"/>
                </a:lnTo>
                <a:lnTo>
                  <a:pt x="193" y="12"/>
                </a:lnTo>
                <a:lnTo>
                  <a:pt x="193" y="12"/>
                </a:lnTo>
                <a:lnTo>
                  <a:pt x="197" y="17"/>
                </a:lnTo>
                <a:lnTo>
                  <a:pt x="197" y="17"/>
                </a:lnTo>
                <a:lnTo>
                  <a:pt x="203" y="22"/>
                </a:lnTo>
                <a:lnTo>
                  <a:pt x="203" y="22"/>
                </a:lnTo>
                <a:lnTo>
                  <a:pt x="207" y="25"/>
                </a:lnTo>
                <a:lnTo>
                  <a:pt x="207" y="25"/>
                </a:lnTo>
                <a:lnTo>
                  <a:pt x="207" y="23"/>
                </a:lnTo>
                <a:lnTo>
                  <a:pt x="207" y="23"/>
                </a:lnTo>
                <a:lnTo>
                  <a:pt x="208" y="22"/>
                </a:lnTo>
                <a:lnTo>
                  <a:pt x="210" y="20"/>
                </a:lnTo>
                <a:lnTo>
                  <a:pt x="210" y="20"/>
                </a:lnTo>
                <a:lnTo>
                  <a:pt x="224" y="13"/>
                </a:lnTo>
                <a:lnTo>
                  <a:pt x="224" y="13"/>
                </a:lnTo>
                <a:lnTo>
                  <a:pt x="233" y="10"/>
                </a:lnTo>
                <a:lnTo>
                  <a:pt x="241" y="9"/>
                </a:lnTo>
                <a:lnTo>
                  <a:pt x="241" y="9"/>
                </a:lnTo>
                <a:lnTo>
                  <a:pt x="244" y="10"/>
                </a:lnTo>
                <a:lnTo>
                  <a:pt x="247" y="13"/>
                </a:lnTo>
                <a:lnTo>
                  <a:pt x="247" y="13"/>
                </a:lnTo>
                <a:lnTo>
                  <a:pt x="250" y="19"/>
                </a:lnTo>
                <a:lnTo>
                  <a:pt x="250" y="19"/>
                </a:lnTo>
                <a:lnTo>
                  <a:pt x="254" y="25"/>
                </a:lnTo>
                <a:lnTo>
                  <a:pt x="255" y="32"/>
                </a:lnTo>
                <a:lnTo>
                  <a:pt x="255" y="32"/>
                </a:lnTo>
                <a:lnTo>
                  <a:pt x="257" y="36"/>
                </a:lnTo>
                <a:lnTo>
                  <a:pt x="257" y="36"/>
                </a:lnTo>
                <a:lnTo>
                  <a:pt x="258" y="36"/>
                </a:lnTo>
                <a:lnTo>
                  <a:pt x="261" y="36"/>
                </a:lnTo>
                <a:lnTo>
                  <a:pt x="261" y="36"/>
                </a:lnTo>
                <a:lnTo>
                  <a:pt x="267" y="39"/>
                </a:lnTo>
                <a:lnTo>
                  <a:pt x="267" y="39"/>
                </a:lnTo>
                <a:lnTo>
                  <a:pt x="272" y="42"/>
                </a:lnTo>
                <a:lnTo>
                  <a:pt x="272" y="42"/>
                </a:lnTo>
                <a:lnTo>
                  <a:pt x="281" y="49"/>
                </a:lnTo>
                <a:lnTo>
                  <a:pt x="281" y="49"/>
                </a:lnTo>
                <a:lnTo>
                  <a:pt x="284" y="53"/>
                </a:lnTo>
                <a:lnTo>
                  <a:pt x="287" y="57"/>
                </a:lnTo>
                <a:lnTo>
                  <a:pt x="287" y="57"/>
                </a:lnTo>
                <a:lnTo>
                  <a:pt x="288" y="59"/>
                </a:lnTo>
                <a:lnTo>
                  <a:pt x="288" y="59"/>
                </a:lnTo>
                <a:lnTo>
                  <a:pt x="289" y="60"/>
                </a:lnTo>
                <a:lnTo>
                  <a:pt x="289" y="60"/>
                </a:lnTo>
                <a:lnTo>
                  <a:pt x="289" y="66"/>
                </a:lnTo>
                <a:lnTo>
                  <a:pt x="289" y="66"/>
                </a:lnTo>
                <a:lnTo>
                  <a:pt x="289" y="77"/>
                </a:lnTo>
                <a:lnTo>
                  <a:pt x="289" y="77"/>
                </a:lnTo>
                <a:lnTo>
                  <a:pt x="291" y="97"/>
                </a:lnTo>
                <a:lnTo>
                  <a:pt x="291" y="97"/>
                </a:lnTo>
                <a:lnTo>
                  <a:pt x="291" y="110"/>
                </a:lnTo>
                <a:lnTo>
                  <a:pt x="291" y="124"/>
                </a:lnTo>
                <a:lnTo>
                  <a:pt x="291" y="124"/>
                </a:lnTo>
                <a:lnTo>
                  <a:pt x="288" y="134"/>
                </a:lnTo>
                <a:lnTo>
                  <a:pt x="288" y="134"/>
                </a:lnTo>
                <a:lnTo>
                  <a:pt x="285" y="141"/>
                </a:lnTo>
                <a:lnTo>
                  <a:pt x="285" y="141"/>
                </a:lnTo>
                <a:lnTo>
                  <a:pt x="285" y="144"/>
                </a:lnTo>
                <a:lnTo>
                  <a:pt x="285" y="144"/>
                </a:lnTo>
                <a:lnTo>
                  <a:pt x="284" y="145"/>
                </a:lnTo>
                <a:lnTo>
                  <a:pt x="284" y="145"/>
                </a:lnTo>
                <a:lnTo>
                  <a:pt x="284" y="145"/>
                </a:lnTo>
                <a:lnTo>
                  <a:pt x="281" y="148"/>
                </a:lnTo>
                <a:lnTo>
                  <a:pt x="281" y="148"/>
                </a:lnTo>
                <a:lnTo>
                  <a:pt x="277" y="152"/>
                </a:lnTo>
                <a:lnTo>
                  <a:pt x="277" y="152"/>
                </a:lnTo>
                <a:lnTo>
                  <a:pt x="275" y="154"/>
                </a:lnTo>
                <a:lnTo>
                  <a:pt x="275" y="154"/>
                </a:lnTo>
                <a:lnTo>
                  <a:pt x="272" y="178"/>
                </a:lnTo>
                <a:lnTo>
                  <a:pt x="272" y="178"/>
                </a:lnTo>
                <a:lnTo>
                  <a:pt x="271" y="197"/>
                </a:lnTo>
                <a:lnTo>
                  <a:pt x="271" y="197"/>
                </a:lnTo>
                <a:lnTo>
                  <a:pt x="270" y="209"/>
                </a:lnTo>
                <a:lnTo>
                  <a:pt x="270" y="209"/>
                </a:lnTo>
                <a:lnTo>
                  <a:pt x="268" y="229"/>
                </a:lnTo>
                <a:lnTo>
                  <a:pt x="268" y="229"/>
                </a:lnTo>
                <a:lnTo>
                  <a:pt x="264" y="253"/>
                </a:lnTo>
                <a:lnTo>
                  <a:pt x="264" y="253"/>
                </a:lnTo>
                <a:lnTo>
                  <a:pt x="260" y="279"/>
                </a:lnTo>
                <a:lnTo>
                  <a:pt x="260" y="279"/>
                </a:lnTo>
                <a:lnTo>
                  <a:pt x="258" y="287"/>
                </a:lnTo>
                <a:lnTo>
                  <a:pt x="258" y="287"/>
                </a:lnTo>
                <a:lnTo>
                  <a:pt x="255" y="305"/>
                </a:lnTo>
                <a:lnTo>
                  <a:pt x="255" y="305"/>
                </a:lnTo>
                <a:lnTo>
                  <a:pt x="253" y="323"/>
                </a:lnTo>
                <a:lnTo>
                  <a:pt x="253" y="323"/>
                </a:lnTo>
                <a:lnTo>
                  <a:pt x="250" y="332"/>
                </a:lnTo>
                <a:lnTo>
                  <a:pt x="250" y="332"/>
                </a:lnTo>
                <a:lnTo>
                  <a:pt x="248" y="334"/>
                </a:lnTo>
                <a:lnTo>
                  <a:pt x="248" y="334"/>
                </a:lnTo>
                <a:lnTo>
                  <a:pt x="248" y="339"/>
                </a:lnTo>
                <a:lnTo>
                  <a:pt x="248" y="339"/>
                </a:lnTo>
                <a:lnTo>
                  <a:pt x="248" y="340"/>
                </a:lnTo>
                <a:lnTo>
                  <a:pt x="248" y="340"/>
                </a:lnTo>
                <a:lnTo>
                  <a:pt x="248" y="344"/>
                </a:lnTo>
                <a:lnTo>
                  <a:pt x="247" y="349"/>
                </a:lnTo>
                <a:lnTo>
                  <a:pt x="247" y="349"/>
                </a:lnTo>
                <a:lnTo>
                  <a:pt x="247" y="350"/>
                </a:lnTo>
                <a:lnTo>
                  <a:pt x="247" y="350"/>
                </a:lnTo>
                <a:lnTo>
                  <a:pt x="247" y="351"/>
                </a:lnTo>
                <a:lnTo>
                  <a:pt x="245" y="353"/>
                </a:lnTo>
                <a:lnTo>
                  <a:pt x="245" y="353"/>
                </a:lnTo>
                <a:lnTo>
                  <a:pt x="237" y="360"/>
                </a:lnTo>
                <a:lnTo>
                  <a:pt x="237" y="360"/>
                </a:lnTo>
                <a:lnTo>
                  <a:pt x="227" y="366"/>
                </a:lnTo>
                <a:lnTo>
                  <a:pt x="216" y="370"/>
                </a:lnTo>
                <a:lnTo>
                  <a:pt x="216" y="370"/>
                </a:lnTo>
                <a:lnTo>
                  <a:pt x="204" y="374"/>
                </a:lnTo>
                <a:lnTo>
                  <a:pt x="193" y="377"/>
                </a:lnTo>
                <a:lnTo>
                  <a:pt x="193" y="377"/>
                </a:lnTo>
                <a:lnTo>
                  <a:pt x="179" y="378"/>
                </a:lnTo>
                <a:lnTo>
                  <a:pt x="164" y="378"/>
                </a:lnTo>
                <a:lnTo>
                  <a:pt x="164" y="378"/>
                </a:lnTo>
                <a:lnTo>
                  <a:pt x="145" y="378"/>
                </a:lnTo>
                <a:lnTo>
                  <a:pt x="145" y="378"/>
                </a:lnTo>
                <a:lnTo>
                  <a:pt x="136" y="377"/>
                </a:lnTo>
                <a:lnTo>
                  <a:pt x="136" y="377"/>
                </a:lnTo>
                <a:lnTo>
                  <a:pt x="133" y="378"/>
                </a:lnTo>
                <a:lnTo>
                  <a:pt x="133" y="378"/>
                </a:lnTo>
                <a:lnTo>
                  <a:pt x="130" y="378"/>
                </a:lnTo>
                <a:lnTo>
                  <a:pt x="129" y="377"/>
                </a:lnTo>
                <a:lnTo>
                  <a:pt x="129" y="377"/>
                </a:lnTo>
                <a:lnTo>
                  <a:pt x="126" y="376"/>
                </a:lnTo>
                <a:lnTo>
                  <a:pt x="126" y="376"/>
                </a:lnTo>
                <a:lnTo>
                  <a:pt x="119" y="374"/>
                </a:lnTo>
                <a:lnTo>
                  <a:pt x="110" y="374"/>
                </a:lnTo>
                <a:lnTo>
                  <a:pt x="110" y="374"/>
                </a:lnTo>
                <a:lnTo>
                  <a:pt x="102" y="373"/>
                </a:lnTo>
                <a:lnTo>
                  <a:pt x="95" y="370"/>
                </a:lnTo>
                <a:lnTo>
                  <a:pt x="86" y="367"/>
                </a:lnTo>
                <a:lnTo>
                  <a:pt x="79" y="363"/>
                </a:lnTo>
                <a:lnTo>
                  <a:pt x="79" y="363"/>
                </a:lnTo>
                <a:lnTo>
                  <a:pt x="79" y="363"/>
                </a:lnTo>
                <a:lnTo>
                  <a:pt x="79" y="363"/>
                </a:lnTo>
                <a:lnTo>
                  <a:pt x="73" y="360"/>
                </a:lnTo>
                <a:lnTo>
                  <a:pt x="68" y="357"/>
                </a:lnTo>
                <a:lnTo>
                  <a:pt x="68" y="357"/>
                </a:lnTo>
                <a:lnTo>
                  <a:pt x="59" y="354"/>
                </a:lnTo>
                <a:lnTo>
                  <a:pt x="52" y="350"/>
                </a:lnTo>
                <a:lnTo>
                  <a:pt x="52" y="350"/>
                </a:lnTo>
                <a:lnTo>
                  <a:pt x="49" y="347"/>
                </a:lnTo>
                <a:lnTo>
                  <a:pt x="49" y="343"/>
                </a:lnTo>
                <a:lnTo>
                  <a:pt x="49" y="343"/>
                </a:lnTo>
                <a:lnTo>
                  <a:pt x="45" y="317"/>
                </a:lnTo>
                <a:lnTo>
                  <a:pt x="45" y="317"/>
                </a:lnTo>
                <a:lnTo>
                  <a:pt x="42" y="300"/>
                </a:lnTo>
                <a:lnTo>
                  <a:pt x="42" y="300"/>
                </a:lnTo>
                <a:lnTo>
                  <a:pt x="39" y="283"/>
                </a:lnTo>
                <a:lnTo>
                  <a:pt x="39" y="283"/>
                </a:lnTo>
                <a:lnTo>
                  <a:pt x="35" y="262"/>
                </a:lnTo>
                <a:lnTo>
                  <a:pt x="35" y="262"/>
                </a:lnTo>
                <a:lnTo>
                  <a:pt x="34" y="246"/>
                </a:lnTo>
                <a:lnTo>
                  <a:pt x="34" y="246"/>
                </a:lnTo>
                <a:lnTo>
                  <a:pt x="34" y="239"/>
                </a:lnTo>
                <a:lnTo>
                  <a:pt x="34" y="239"/>
                </a:lnTo>
                <a:lnTo>
                  <a:pt x="31" y="218"/>
                </a:lnTo>
                <a:lnTo>
                  <a:pt x="31" y="218"/>
                </a:lnTo>
                <a:lnTo>
                  <a:pt x="28" y="197"/>
                </a:lnTo>
                <a:lnTo>
                  <a:pt x="28" y="197"/>
                </a:lnTo>
                <a:lnTo>
                  <a:pt x="27" y="182"/>
                </a:lnTo>
                <a:lnTo>
                  <a:pt x="27" y="182"/>
                </a:lnTo>
                <a:lnTo>
                  <a:pt x="21" y="161"/>
                </a:lnTo>
                <a:lnTo>
                  <a:pt x="21" y="161"/>
                </a:lnTo>
                <a:lnTo>
                  <a:pt x="19" y="158"/>
                </a:lnTo>
                <a:lnTo>
                  <a:pt x="18" y="155"/>
                </a:lnTo>
                <a:lnTo>
                  <a:pt x="18" y="155"/>
                </a:lnTo>
                <a:close/>
                <a:moveTo>
                  <a:pt x="15" y="98"/>
                </a:moveTo>
                <a:lnTo>
                  <a:pt x="15" y="98"/>
                </a:lnTo>
                <a:lnTo>
                  <a:pt x="17" y="100"/>
                </a:lnTo>
                <a:lnTo>
                  <a:pt x="17" y="100"/>
                </a:lnTo>
                <a:lnTo>
                  <a:pt x="17" y="100"/>
                </a:lnTo>
                <a:lnTo>
                  <a:pt x="17" y="100"/>
                </a:lnTo>
                <a:lnTo>
                  <a:pt x="15" y="98"/>
                </a:lnTo>
                <a:lnTo>
                  <a:pt x="15" y="98"/>
                </a:lnTo>
                <a:lnTo>
                  <a:pt x="14" y="97"/>
                </a:lnTo>
                <a:lnTo>
                  <a:pt x="14" y="97"/>
                </a:lnTo>
                <a:lnTo>
                  <a:pt x="14" y="97"/>
                </a:lnTo>
                <a:lnTo>
                  <a:pt x="14" y="97"/>
                </a:lnTo>
                <a:lnTo>
                  <a:pt x="15" y="98"/>
                </a:lnTo>
                <a:lnTo>
                  <a:pt x="15" y="98"/>
                </a:lnTo>
                <a:close/>
                <a:moveTo>
                  <a:pt x="38" y="248"/>
                </a:moveTo>
                <a:lnTo>
                  <a:pt x="38" y="248"/>
                </a:lnTo>
                <a:lnTo>
                  <a:pt x="38" y="249"/>
                </a:lnTo>
                <a:lnTo>
                  <a:pt x="38" y="249"/>
                </a:lnTo>
                <a:lnTo>
                  <a:pt x="38" y="249"/>
                </a:lnTo>
                <a:lnTo>
                  <a:pt x="38" y="249"/>
                </a:lnTo>
                <a:lnTo>
                  <a:pt x="38" y="248"/>
                </a:lnTo>
                <a:lnTo>
                  <a:pt x="38" y="248"/>
                </a:lnTo>
                <a:lnTo>
                  <a:pt x="37" y="242"/>
                </a:lnTo>
                <a:lnTo>
                  <a:pt x="37" y="242"/>
                </a:lnTo>
                <a:lnTo>
                  <a:pt x="37" y="245"/>
                </a:lnTo>
                <a:lnTo>
                  <a:pt x="37" y="245"/>
                </a:lnTo>
                <a:lnTo>
                  <a:pt x="38" y="246"/>
                </a:lnTo>
                <a:lnTo>
                  <a:pt x="38" y="248"/>
                </a:lnTo>
                <a:lnTo>
                  <a:pt x="38" y="248"/>
                </a:lnTo>
                <a:close/>
                <a:moveTo>
                  <a:pt x="24" y="152"/>
                </a:moveTo>
                <a:lnTo>
                  <a:pt x="24" y="152"/>
                </a:lnTo>
                <a:lnTo>
                  <a:pt x="25" y="152"/>
                </a:lnTo>
                <a:lnTo>
                  <a:pt x="27" y="154"/>
                </a:lnTo>
                <a:lnTo>
                  <a:pt x="27" y="154"/>
                </a:lnTo>
                <a:lnTo>
                  <a:pt x="27" y="154"/>
                </a:lnTo>
                <a:lnTo>
                  <a:pt x="27" y="154"/>
                </a:lnTo>
                <a:lnTo>
                  <a:pt x="24" y="152"/>
                </a:lnTo>
                <a:lnTo>
                  <a:pt x="24" y="152"/>
                </a:lnTo>
                <a:lnTo>
                  <a:pt x="21" y="150"/>
                </a:lnTo>
                <a:lnTo>
                  <a:pt x="21" y="150"/>
                </a:lnTo>
                <a:lnTo>
                  <a:pt x="24" y="152"/>
                </a:lnTo>
                <a:lnTo>
                  <a:pt x="24" y="152"/>
                </a:lnTo>
                <a:close/>
                <a:moveTo>
                  <a:pt x="184" y="93"/>
                </a:moveTo>
                <a:lnTo>
                  <a:pt x="184" y="93"/>
                </a:lnTo>
                <a:lnTo>
                  <a:pt x="184" y="91"/>
                </a:lnTo>
                <a:lnTo>
                  <a:pt x="184" y="91"/>
                </a:lnTo>
                <a:lnTo>
                  <a:pt x="184" y="91"/>
                </a:lnTo>
                <a:lnTo>
                  <a:pt x="184" y="91"/>
                </a:lnTo>
                <a:lnTo>
                  <a:pt x="184" y="93"/>
                </a:lnTo>
                <a:lnTo>
                  <a:pt x="184" y="93"/>
                </a:lnTo>
                <a:lnTo>
                  <a:pt x="187" y="98"/>
                </a:lnTo>
                <a:lnTo>
                  <a:pt x="187" y="98"/>
                </a:lnTo>
                <a:lnTo>
                  <a:pt x="190" y="97"/>
                </a:lnTo>
                <a:lnTo>
                  <a:pt x="190" y="97"/>
                </a:lnTo>
                <a:lnTo>
                  <a:pt x="184" y="93"/>
                </a:lnTo>
                <a:lnTo>
                  <a:pt x="184" y="93"/>
                </a:lnTo>
                <a:close/>
                <a:moveTo>
                  <a:pt x="64" y="233"/>
                </a:moveTo>
                <a:lnTo>
                  <a:pt x="64" y="233"/>
                </a:lnTo>
                <a:lnTo>
                  <a:pt x="64" y="233"/>
                </a:lnTo>
                <a:lnTo>
                  <a:pt x="64" y="233"/>
                </a:lnTo>
                <a:lnTo>
                  <a:pt x="62" y="233"/>
                </a:lnTo>
                <a:lnTo>
                  <a:pt x="62" y="233"/>
                </a:lnTo>
                <a:lnTo>
                  <a:pt x="64" y="233"/>
                </a:lnTo>
                <a:lnTo>
                  <a:pt x="64" y="233"/>
                </a:lnTo>
                <a:lnTo>
                  <a:pt x="65" y="236"/>
                </a:lnTo>
                <a:lnTo>
                  <a:pt x="65" y="236"/>
                </a:lnTo>
                <a:lnTo>
                  <a:pt x="71" y="243"/>
                </a:lnTo>
                <a:lnTo>
                  <a:pt x="71" y="243"/>
                </a:lnTo>
                <a:lnTo>
                  <a:pt x="71" y="242"/>
                </a:lnTo>
                <a:lnTo>
                  <a:pt x="71" y="241"/>
                </a:lnTo>
                <a:lnTo>
                  <a:pt x="71" y="241"/>
                </a:lnTo>
                <a:lnTo>
                  <a:pt x="65" y="235"/>
                </a:lnTo>
                <a:lnTo>
                  <a:pt x="65" y="235"/>
                </a:lnTo>
                <a:lnTo>
                  <a:pt x="64" y="233"/>
                </a:lnTo>
                <a:lnTo>
                  <a:pt x="64" y="233"/>
                </a:lnTo>
                <a:close/>
                <a:moveTo>
                  <a:pt x="96" y="359"/>
                </a:moveTo>
                <a:lnTo>
                  <a:pt x="96" y="359"/>
                </a:lnTo>
                <a:lnTo>
                  <a:pt x="105" y="360"/>
                </a:lnTo>
                <a:lnTo>
                  <a:pt x="105" y="360"/>
                </a:lnTo>
                <a:lnTo>
                  <a:pt x="105" y="359"/>
                </a:lnTo>
                <a:lnTo>
                  <a:pt x="105" y="359"/>
                </a:lnTo>
                <a:lnTo>
                  <a:pt x="100" y="357"/>
                </a:lnTo>
                <a:lnTo>
                  <a:pt x="100" y="357"/>
                </a:lnTo>
                <a:lnTo>
                  <a:pt x="99" y="357"/>
                </a:lnTo>
                <a:lnTo>
                  <a:pt x="99" y="357"/>
                </a:lnTo>
                <a:lnTo>
                  <a:pt x="98" y="359"/>
                </a:lnTo>
                <a:lnTo>
                  <a:pt x="96" y="359"/>
                </a:lnTo>
                <a:lnTo>
                  <a:pt x="96" y="359"/>
                </a:lnTo>
                <a:lnTo>
                  <a:pt x="95" y="356"/>
                </a:lnTo>
                <a:lnTo>
                  <a:pt x="95" y="356"/>
                </a:lnTo>
                <a:lnTo>
                  <a:pt x="89" y="353"/>
                </a:lnTo>
                <a:lnTo>
                  <a:pt x="89" y="353"/>
                </a:lnTo>
                <a:lnTo>
                  <a:pt x="88" y="356"/>
                </a:lnTo>
                <a:lnTo>
                  <a:pt x="88" y="356"/>
                </a:lnTo>
                <a:lnTo>
                  <a:pt x="96" y="359"/>
                </a:lnTo>
                <a:lnTo>
                  <a:pt x="96" y="359"/>
                </a:lnTo>
                <a:close/>
                <a:moveTo>
                  <a:pt x="264" y="44"/>
                </a:moveTo>
                <a:lnTo>
                  <a:pt x="264" y="44"/>
                </a:lnTo>
                <a:lnTo>
                  <a:pt x="264" y="47"/>
                </a:lnTo>
                <a:lnTo>
                  <a:pt x="264" y="47"/>
                </a:lnTo>
                <a:lnTo>
                  <a:pt x="262" y="57"/>
                </a:lnTo>
                <a:lnTo>
                  <a:pt x="262" y="57"/>
                </a:lnTo>
                <a:lnTo>
                  <a:pt x="264" y="62"/>
                </a:lnTo>
                <a:lnTo>
                  <a:pt x="264" y="62"/>
                </a:lnTo>
                <a:lnTo>
                  <a:pt x="265" y="64"/>
                </a:lnTo>
                <a:lnTo>
                  <a:pt x="265" y="69"/>
                </a:lnTo>
                <a:lnTo>
                  <a:pt x="265" y="69"/>
                </a:lnTo>
                <a:lnTo>
                  <a:pt x="265" y="70"/>
                </a:lnTo>
                <a:lnTo>
                  <a:pt x="265" y="70"/>
                </a:lnTo>
                <a:lnTo>
                  <a:pt x="262" y="76"/>
                </a:lnTo>
                <a:lnTo>
                  <a:pt x="260" y="81"/>
                </a:lnTo>
                <a:lnTo>
                  <a:pt x="260" y="81"/>
                </a:lnTo>
                <a:lnTo>
                  <a:pt x="250" y="89"/>
                </a:lnTo>
                <a:lnTo>
                  <a:pt x="250" y="89"/>
                </a:lnTo>
                <a:lnTo>
                  <a:pt x="235" y="96"/>
                </a:lnTo>
                <a:lnTo>
                  <a:pt x="235" y="96"/>
                </a:lnTo>
                <a:lnTo>
                  <a:pt x="233" y="97"/>
                </a:lnTo>
                <a:lnTo>
                  <a:pt x="233" y="97"/>
                </a:lnTo>
                <a:lnTo>
                  <a:pt x="223" y="101"/>
                </a:lnTo>
                <a:lnTo>
                  <a:pt x="213" y="104"/>
                </a:lnTo>
                <a:lnTo>
                  <a:pt x="213" y="104"/>
                </a:lnTo>
                <a:lnTo>
                  <a:pt x="204" y="106"/>
                </a:lnTo>
                <a:lnTo>
                  <a:pt x="204" y="106"/>
                </a:lnTo>
                <a:lnTo>
                  <a:pt x="187" y="108"/>
                </a:lnTo>
                <a:lnTo>
                  <a:pt x="187" y="108"/>
                </a:lnTo>
                <a:lnTo>
                  <a:pt x="173" y="108"/>
                </a:lnTo>
                <a:lnTo>
                  <a:pt x="173" y="108"/>
                </a:lnTo>
                <a:lnTo>
                  <a:pt x="153" y="110"/>
                </a:lnTo>
                <a:lnTo>
                  <a:pt x="153" y="110"/>
                </a:lnTo>
                <a:lnTo>
                  <a:pt x="132" y="110"/>
                </a:lnTo>
                <a:lnTo>
                  <a:pt x="132" y="110"/>
                </a:lnTo>
                <a:lnTo>
                  <a:pt x="115" y="110"/>
                </a:lnTo>
                <a:lnTo>
                  <a:pt x="98" y="108"/>
                </a:lnTo>
                <a:lnTo>
                  <a:pt x="98" y="108"/>
                </a:lnTo>
                <a:lnTo>
                  <a:pt x="81" y="107"/>
                </a:lnTo>
                <a:lnTo>
                  <a:pt x="81" y="107"/>
                </a:lnTo>
                <a:lnTo>
                  <a:pt x="66" y="104"/>
                </a:lnTo>
                <a:lnTo>
                  <a:pt x="54" y="101"/>
                </a:lnTo>
                <a:lnTo>
                  <a:pt x="54" y="101"/>
                </a:lnTo>
                <a:lnTo>
                  <a:pt x="45" y="97"/>
                </a:lnTo>
                <a:lnTo>
                  <a:pt x="38" y="91"/>
                </a:lnTo>
                <a:lnTo>
                  <a:pt x="38" y="91"/>
                </a:lnTo>
                <a:lnTo>
                  <a:pt x="31" y="81"/>
                </a:lnTo>
                <a:lnTo>
                  <a:pt x="31" y="81"/>
                </a:lnTo>
                <a:lnTo>
                  <a:pt x="29" y="81"/>
                </a:lnTo>
                <a:lnTo>
                  <a:pt x="29" y="81"/>
                </a:lnTo>
                <a:lnTo>
                  <a:pt x="28" y="79"/>
                </a:lnTo>
                <a:lnTo>
                  <a:pt x="28" y="76"/>
                </a:lnTo>
                <a:lnTo>
                  <a:pt x="28" y="76"/>
                </a:lnTo>
                <a:lnTo>
                  <a:pt x="28" y="71"/>
                </a:lnTo>
                <a:lnTo>
                  <a:pt x="28" y="71"/>
                </a:lnTo>
                <a:lnTo>
                  <a:pt x="32" y="66"/>
                </a:lnTo>
                <a:lnTo>
                  <a:pt x="32" y="66"/>
                </a:lnTo>
                <a:lnTo>
                  <a:pt x="35" y="62"/>
                </a:lnTo>
                <a:lnTo>
                  <a:pt x="39" y="57"/>
                </a:lnTo>
                <a:lnTo>
                  <a:pt x="39" y="57"/>
                </a:lnTo>
                <a:lnTo>
                  <a:pt x="41" y="57"/>
                </a:lnTo>
                <a:lnTo>
                  <a:pt x="41" y="57"/>
                </a:lnTo>
                <a:lnTo>
                  <a:pt x="29" y="46"/>
                </a:lnTo>
                <a:lnTo>
                  <a:pt x="29" y="46"/>
                </a:lnTo>
                <a:lnTo>
                  <a:pt x="24" y="47"/>
                </a:lnTo>
                <a:lnTo>
                  <a:pt x="24" y="47"/>
                </a:lnTo>
                <a:lnTo>
                  <a:pt x="25" y="49"/>
                </a:lnTo>
                <a:lnTo>
                  <a:pt x="24" y="50"/>
                </a:lnTo>
                <a:lnTo>
                  <a:pt x="24" y="50"/>
                </a:lnTo>
                <a:lnTo>
                  <a:pt x="22" y="52"/>
                </a:lnTo>
                <a:lnTo>
                  <a:pt x="21" y="52"/>
                </a:lnTo>
                <a:lnTo>
                  <a:pt x="21" y="52"/>
                </a:lnTo>
                <a:lnTo>
                  <a:pt x="19" y="52"/>
                </a:lnTo>
                <a:lnTo>
                  <a:pt x="18" y="53"/>
                </a:lnTo>
                <a:lnTo>
                  <a:pt x="18" y="53"/>
                </a:lnTo>
                <a:lnTo>
                  <a:pt x="12" y="59"/>
                </a:lnTo>
                <a:lnTo>
                  <a:pt x="12" y="59"/>
                </a:lnTo>
                <a:lnTo>
                  <a:pt x="12" y="63"/>
                </a:lnTo>
                <a:lnTo>
                  <a:pt x="12" y="63"/>
                </a:lnTo>
                <a:lnTo>
                  <a:pt x="12" y="74"/>
                </a:lnTo>
                <a:lnTo>
                  <a:pt x="15" y="84"/>
                </a:lnTo>
                <a:lnTo>
                  <a:pt x="15" y="84"/>
                </a:lnTo>
                <a:lnTo>
                  <a:pt x="18" y="93"/>
                </a:lnTo>
                <a:lnTo>
                  <a:pt x="21" y="97"/>
                </a:lnTo>
                <a:lnTo>
                  <a:pt x="25" y="100"/>
                </a:lnTo>
                <a:lnTo>
                  <a:pt x="25" y="100"/>
                </a:lnTo>
                <a:lnTo>
                  <a:pt x="39" y="108"/>
                </a:lnTo>
                <a:lnTo>
                  <a:pt x="39" y="108"/>
                </a:lnTo>
                <a:lnTo>
                  <a:pt x="46" y="113"/>
                </a:lnTo>
                <a:lnTo>
                  <a:pt x="55" y="114"/>
                </a:lnTo>
                <a:lnTo>
                  <a:pt x="55" y="114"/>
                </a:lnTo>
                <a:lnTo>
                  <a:pt x="66" y="117"/>
                </a:lnTo>
                <a:lnTo>
                  <a:pt x="78" y="118"/>
                </a:lnTo>
                <a:lnTo>
                  <a:pt x="78" y="118"/>
                </a:lnTo>
                <a:lnTo>
                  <a:pt x="88" y="118"/>
                </a:lnTo>
                <a:lnTo>
                  <a:pt x="88" y="118"/>
                </a:lnTo>
                <a:lnTo>
                  <a:pt x="91" y="120"/>
                </a:lnTo>
                <a:lnTo>
                  <a:pt x="91" y="120"/>
                </a:lnTo>
                <a:lnTo>
                  <a:pt x="93" y="121"/>
                </a:lnTo>
                <a:lnTo>
                  <a:pt x="93" y="121"/>
                </a:lnTo>
                <a:lnTo>
                  <a:pt x="99" y="121"/>
                </a:lnTo>
                <a:lnTo>
                  <a:pt x="99" y="121"/>
                </a:lnTo>
                <a:lnTo>
                  <a:pt x="129" y="123"/>
                </a:lnTo>
                <a:lnTo>
                  <a:pt x="129" y="123"/>
                </a:lnTo>
                <a:lnTo>
                  <a:pt x="147" y="123"/>
                </a:lnTo>
                <a:lnTo>
                  <a:pt x="167" y="121"/>
                </a:lnTo>
                <a:lnTo>
                  <a:pt x="167" y="121"/>
                </a:lnTo>
                <a:lnTo>
                  <a:pt x="190" y="118"/>
                </a:lnTo>
                <a:lnTo>
                  <a:pt x="190" y="118"/>
                </a:lnTo>
                <a:lnTo>
                  <a:pt x="220" y="114"/>
                </a:lnTo>
                <a:lnTo>
                  <a:pt x="220" y="114"/>
                </a:lnTo>
                <a:lnTo>
                  <a:pt x="235" y="111"/>
                </a:lnTo>
                <a:lnTo>
                  <a:pt x="250" y="106"/>
                </a:lnTo>
                <a:lnTo>
                  <a:pt x="250" y="106"/>
                </a:lnTo>
                <a:lnTo>
                  <a:pt x="253" y="104"/>
                </a:lnTo>
                <a:lnTo>
                  <a:pt x="253" y="104"/>
                </a:lnTo>
                <a:lnTo>
                  <a:pt x="258" y="100"/>
                </a:lnTo>
                <a:lnTo>
                  <a:pt x="264" y="94"/>
                </a:lnTo>
                <a:lnTo>
                  <a:pt x="264" y="94"/>
                </a:lnTo>
                <a:lnTo>
                  <a:pt x="268" y="90"/>
                </a:lnTo>
                <a:lnTo>
                  <a:pt x="271" y="84"/>
                </a:lnTo>
                <a:lnTo>
                  <a:pt x="271" y="84"/>
                </a:lnTo>
                <a:lnTo>
                  <a:pt x="275" y="69"/>
                </a:lnTo>
                <a:lnTo>
                  <a:pt x="275" y="69"/>
                </a:lnTo>
                <a:lnTo>
                  <a:pt x="277" y="66"/>
                </a:lnTo>
                <a:lnTo>
                  <a:pt x="280" y="64"/>
                </a:lnTo>
                <a:lnTo>
                  <a:pt x="280" y="64"/>
                </a:lnTo>
                <a:lnTo>
                  <a:pt x="281" y="64"/>
                </a:lnTo>
                <a:lnTo>
                  <a:pt x="281" y="64"/>
                </a:lnTo>
                <a:lnTo>
                  <a:pt x="281" y="63"/>
                </a:lnTo>
                <a:lnTo>
                  <a:pt x="281" y="63"/>
                </a:lnTo>
                <a:lnTo>
                  <a:pt x="280" y="56"/>
                </a:lnTo>
                <a:lnTo>
                  <a:pt x="275" y="50"/>
                </a:lnTo>
                <a:lnTo>
                  <a:pt x="275" y="50"/>
                </a:lnTo>
                <a:lnTo>
                  <a:pt x="274" y="49"/>
                </a:lnTo>
                <a:lnTo>
                  <a:pt x="274" y="49"/>
                </a:lnTo>
                <a:lnTo>
                  <a:pt x="270" y="47"/>
                </a:lnTo>
                <a:lnTo>
                  <a:pt x="264" y="44"/>
                </a:lnTo>
                <a:lnTo>
                  <a:pt x="264" y="44"/>
                </a:lnTo>
                <a:close/>
                <a:moveTo>
                  <a:pt x="160" y="98"/>
                </a:moveTo>
                <a:lnTo>
                  <a:pt x="160" y="98"/>
                </a:lnTo>
                <a:lnTo>
                  <a:pt x="164" y="98"/>
                </a:lnTo>
                <a:lnTo>
                  <a:pt x="164" y="98"/>
                </a:lnTo>
                <a:lnTo>
                  <a:pt x="176" y="98"/>
                </a:lnTo>
                <a:lnTo>
                  <a:pt x="176" y="98"/>
                </a:lnTo>
                <a:lnTo>
                  <a:pt x="181" y="98"/>
                </a:lnTo>
                <a:lnTo>
                  <a:pt x="181" y="98"/>
                </a:lnTo>
                <a:lnTo>
                  <a:pt x="181" y="97"/>
                </a:lnTo>
                <a:lnTo>
                  <a:pt x="181" y="97"/>
                </a:lnTo>
                <a:lnTo>
                  <a:pt x="176" y="90"/>
                </a:lnTo>
                <a:lnTo>
                  <a:pt x="176" y="90"/>
                </a:lnTo>
                <a:lnTo>
                  <a:pt x="166" y="77"/>
                </a:lnTo>
                <a:lnTo>
                  <a:pt x="166" y="77"/>
                </a:lnTo>
                <a:lnTo>
                  <a:pt x="159" y="70"/>
                </a:lnTo>
                <a:lnTo>
                  <a:pt x="153" y="62"/>
                </a:lnTo>
                <a:lnTo>
                  <a:pt x="153" y="62"/>
                </a:lnTo>
                <a:lnTo>
                  <a:pt x="143" y="47"/>
                </a:lnTo>
                <a:lnTo>
                  <a:pt x="143" y="47"/>
                </a:lnTo>
                <a:lnTo>
                  <a:pt x="133" y="32"/>
                </a:lnTo>
                <a:lnTo>
                  <a:pt x="123" y="16"/>
                </a:lnTo>
                <a:lnTo>
                  <a:pt x="123" y="16"/>
                </a:lnTo>
                <a:lnTo>
                  <a:pt x="122" y="13"/>
                </a:lnTo>
                <a:lnTo>
                  <a:pt x="122" y="13"/>
                </a:lnTo>
                <a:lnTo>
                  <a:pt x="119" y="15"/>
                </a:lnTo>
                <a:lnTo>
                  <a:pt x="118" y="16"/>
                </a:lnTo>
                <a:lnTo>
                  <a:pt x="118" y="16"/>
                </a:lnTo>
                <a:lnTo>
                  <a:pt x="113" y="20"/>
                </a:lnTo>
                <a:lnTo>
                  <a:pt x="113" y="20"/>
                </a:lnTo>
                <a:lnTo>
                  <a:pt x="89" y="36"/>
                </a:lnTo>
                <a:lnTo>
                  <a:pt x="89" y="36"/>
                </a:lnTo>
                <a:lnTo>
                  <a:pt x="83" y="40"/>
                </a:lnTo>
                <a:lnTo>
                  <a:pt x="78" y="46"/>
                </a:lnTo>
                <a:lnTo>
                  <a:pt x="78" y="46"/>
                </a:lnTo>
                <a:lnTo>
                  <a:pt x="76" y="50"/>
                </a:lnTo>
                <a:lnTo>
                  <a:pt x="75" y="54"/>
                </a:lnTo>
                <a:lnTo>
                  <a:pt x="75" y="54"/>
                </a:lnTo>
                <a:lnTo>
                  <a:pt x="79" y="54"/>
                </a:lnTo>
                <a:lnTo>
                  <a:pt x="81" y="57"/>
                </a:lnTo>
                <a:lnTo>
                  <a:pt x="81" y="57"/>
                </a:lnTo>
                <a:lnTo>
                  <a:pt x="79" y="60"/>
                </a:lnTo>
                <a:lnTo>
                  <a:pt x="78" y="62"/>
                </a:lnTo>
                <a:lnTo>
                  <a:pt x="78" y="62"/>
                </a:lnTo>
                <a:lnTo>
                  <a:pt x="81" y="70"/>
                </a:lnTo>
                <a:lnTo>
                  <a:pt x="85" y="79"/>
                </a:lnTo>
                <a:lnTo>
                  <a:pt x="89" y="87"/>
                </a:lnTo>
                <a:lnTo>
                  <a:pt x="96" y="94"/>
                </a:lnTo>
                <a:lnTo>
                  <a:pt x="96" y="94"/>
                </a:lnTo>
                <a:lnTo>
                  <a:pt x="98" y="89"/>
                </a:lnTo>
                <a:lnTo>
                  <a:pt x="98" y="89"/>
                </a:lnTo>
                <a:lnTo>
                  <a:pt x="110" y="66"/>
                </a:lnTo>
                <a:lnTo>
                  <a:pt x="110" y="66"/>
                </a:lnTo>
                <a:lnTo>
                  <a:pt x="113" y="56"/>
                </a:lnTo>
                <a:lnTo>
                  <a:pt x="113" y="56"/>
                </a:lnTo>
                <a:lnTo>
                  <a:pt x="113" y="54"/>
                </a:lnTo>
                <a:lnTo>
                  <a:pt x="113" y="54"/>
                </a:lnTo>
                <a:lnTo>
                  <a:pt x="113" y="53"/>
                </a:lnTo>
                <a:lnTo>
                  <a:pt x="113" y="53"/>
                </a:lnTo>
                <a:lnTo>
                  <a:pt x="115" y="52"/>
                </a:lnTo>
                <a:lnTo>
                  <a:pt x="118" y="50"/>
                </a:lnTo>
                <a:lnTo>
                  <a:pt x="118" y="50"/>
                </a:lnTo>
                <a:lnTo>
                  <a:pt x="119" y="52"/>
                </a:lnTo>
                <a:lnTo>
                  <a:pt x="120" y="53"/>
                </a:lnTo>
                <a:lnTo>
                  <a:pt x="120" y="53"/>
                </a:lnTo>
                <a:lnTo>
                  <a:pt x="120" y="54"/>
                </a:lnTo>
                <a:lnTo>
                  <a:pt x="120" y="56"/>
                </a:lnTo>
                <a:lnTo>
                  <a:pt x="120" y="56"/>
                </a:lnTo>
                <a:lnTo>
                  <a:pt x="119" y="59"/>
                </a:lnTo>
                <a:lnTo>
                  <a:pt x="119" y="59"/>
                </a:lnTo>
                <a:lnTo>
                  <a:pt x="113" y="67"/>
                </a:lnTo>
                <a:lnTo>
                  <a:pt x="113" y="67"/>
                </a:lnTo>
                <a:lnTo>
                  <a:pt x="105" y="81"/>
                </a:lnTo>
                <a:lnTo>
                  <a:pt x="105" y="81"/>
                </a:lnTo>
                <a:lnTo>
                  <a:pt x="105" y="83"/>
                </a:lnTo>
                <a:lnTo>
                  <a:pt x="105" y="83"/>
                </a:lnTo>
                <a:lnTo>
                  <a:pt x="106" y="81"/>
                </a:lnTo>
                <a:lnTo>
                  <a:pt x="106" y="81"/>
                </a:lnTo>
                <a:lnTo>
                  <a:pt x="118" y="67"/>
                </a:lnTo>
                <a:lnTo>
                  <a:pt x="118" y="67"/>
                </a:lnTo>
                <a:lnTo>
                  <a:pt x="120" y="66"/>
                </a:lnTo>
                <a:lnTo>
                  <a:pt x="120" y="66"/>
                </a:lnTo>
                <a:lnTo>
                  <a:pt x="123" y="66"/>
                </a:lnTo>
                <a:lnTo>
                  <a:pt x="123" y="66"/>
                </a:lnTo>
                <a:lnTo>
                  <a:pt x="125" y="66"/>
                </a:lnTo>
                <a:lnTo>
                  <a:pt x="125" y="67"/>
                </a:lnTo>
                <a:lnTo>
                  <a:pt x="125" y="67"/>
                </a:lnTo>
                <a:lnTo>
                  <a:pt x="123" y="69"/>
                </a:lnTo>
                <a:lnTo>
                  <a:pt x="123" y="69"/>
                </a:lnTo>
                <a:lnTo>
                  <a:pt x="122" y="73"/>
                </a:lnTo>
                <a:lnTo>
                  <a:pt x="122" y="73"/>
                </a:lnTo>
                <a:lnTo>
                  <a:pt x="116" y="86"/>
                </a:lnTo>
                <a:lnTo>
                  <a:pt x="116" y="86"/>
                </a:lnTo>
                <a:lnTo>
                  <a:pt x="115" y="94"/>
                </a:lnTo>
                <a:lnTo>
                  <a:pt x="115" y="94"/>
                </a:lnTo>
                <a:lnTo>
                  <a:pt x="113" y="97"/>
                </a:lnTo>
                <a:lnTo>
                  <a:pt x="113" y="97"/>
                </a:lnTo>
                <a:lnTo>
                  <a:pt x="112" y="100"/>
                </a:lnTo>
                <a:lnTo>
                  <a:pt x="112" y="100"/>
                </a:lnTo>
                <a:lnTo>
                  <a:pt x="120" y="100"/>
                </a:lnTo>
                <a:lnTo>
                  <a:pt x="120" y="100"/>
                </a:lnTo>
                <a:lnTo>
                  <a:pt x="122" y="98"/>
                </a:lnTo>
                <a:lnTo>
                  <a:pt x="122" y="98"/>
                </a:lnTo>
                <a:lnTo>
                  <a:pt x="127" y="84"/>
                </a:lnTo>
                <a:lnTo>
                  <a:pt x="127" y="84"/>
                </a:lnTo>
                <a:lnTo>
                  <a:pt x="133" y="71"/>
                </a:lnTo>
                <a:lnTo>
                  <a:pt x="133" y="71"/>
                </a:lnTo>
                <a:lnTo>
                  <a:pt x="133" y="67"/>
                </a:lnTo>
                <a:lnTo>
                  <a:pt x="133" y="67"/>
                </a:lnTo>
                <a:lnTo>
                  <a:pt x="133" y="66"/>
                </a:lnTo>
                <a:lnTo>
                  <a:pt x="133" y="66"/>
                </a:lnTo>
                <a:lnTo>
                  <a:pt x="136" y="64"/>
                </a:lnTo>
                <a:lnTo>
                  <a:pt x="137" y="64"/>
                </a:lnTo>
                <a:lnTo>
                  <a:pt x="137" y="64"/>
                </a:lnTo>
                <a:lnTo>
                  <a:pt x="140" y="66"/>
                </a:lnTo>
                <a:lnTo>
                  <a:pt x="140" y="69"/>
                </a:lnTo>
                <a:lnTo>
                  <a:pt x="140" y="69"/>
                </a:lnTo>
                <a:lnTo>
                  <a:pt x="140" y="70"/>
                </a:lnTo>
                <a:lnTo>
                  <a:pt x="140" y="70"/>
                </a:lnTo>
                <a:lnTo>
                  <a:pt x="133" y="81"/>
                </a:lnTo>
                <a:lnTo>
                  <a:pt x="127" y="93"/>
                </a:lnTo>
                <a:lnTo>
                  <a:pt x="127" y="93"/>
                </a:lnTo>
                <a:lnTo>
                  <a:pt x="127" y="96"/>
                </a:lnTo>
                <a:lnTo>
                  <a:pt x="127" y="96"/>
                </a:lnTo>
                <a:lnTo>
                  <a:pt x="127" y="96"/>
                </a:lnTo>
                <a:lnTo>
                  <a:pt x="127" y="96"/>
                </a:lnTo>
                <a:lnTo>
                  <a:pt x="129" y="94"/>
                </a:lnTo>
                <a:lnTo>
                  <a:pt x="129" y="94"/>
                </a:lnTo>
                <a:lnTo>
                  <a:pt x="140" y="81"/>
                </a:lnTo>
                <a:lnTo>
                  <a:pt x="140" y="81"/>
                </a:lnTo>
                <a:lnTo>
                  <a:pt x="143" y="79"/>
                </a:lnTo>
                <a:lnTo>
                  <a:pt x="143" y="79"/>
                </a:lnTo>
                <a:lnTo>
                  <a:pt x="143" y="79"/>
                </a:lnTo>
                <a:lnTo>
                  <a:pt x="145" y="79"/>
                </a:lnTo>
                <a:lnTo>
                  <a:pt x="145" y="79"/>
                </a:lnTo>
                <a:lnTo>
                  <a:pt x="146" y="80"/>
                </a:lnTo>
                <a:lnTo>
                  <a:pt x="146" y="81"/>
                </a:lnTo>
                <a:lnTo>
                  <a:pt x="146" y="81"/>
                </a:lnTo>
                <a:lnTo>
                  <a:pt x="145" y="86"/>
                </a:lnTo>
                <a:lnTo>
                  <a:pt x="145" y="86"/>
                </a:lnTo>
                <a:lnTo>
                  <a:pt x="142" y="96"/>
                </a:lnTo>
                <a:lnTo>
                  <a:pt x="142" y="96"/>
                </a:lnTo>
                <a:lnTo>
                  <a:pt x="142" y="100"/>
                </a:lnTo>
                <a:lnTo>
                  <a:pt x="142" y="100"/>
                </a:lnTo>
                <a:lnTo>
                  <a:pt x="143" y="100"/>
                </a:lnTo>
                <a:lnTo>
                  <a:pt x="143" y="100"/>
                </a:lnTo>
                <a:lnTo>
                  <a:pt x="143" y="100"/>
                </a:lnTo>
                <a:lnTo>
                  <a:pt x="156" y="90"/>
                </a:lnTo>
                <a:lnTo>
                  <a:pt x="156" y="90"/>
                </a:lnTo>
                <a:lnTo>
                  <a:pt x="157" y="87"/>
                </a:lnTo>
                <a:lnTo>
                  <a:pt x="157" y="87"/>
                </a:lnTo>
                <a:lnTo>
                  <a:pt x="159" y="87"/>
                </a:lnTo>
                <a:lnTo>
                  <a:pt x="162" y="87"/>
                </a:lnTo>
                <a:lnTo>
                  <a:pt x="162" y="87"/>
                </a:lnTo>
                <a:lnTo>
                  <a:pt x="162" y="89"/>
                </a:lnTo>
                <a:lnTo>
                  <a:pt x="162" y="90"/>
                </a:lnTo>
                <a:lnTo>
                  <a:pt x="162" y="90"/>
                </a:lnTo>
                <a:lnTo>
                  <a:pt x="162" y="93"/>
                </a:lnTo>
                <a:lnTo>
                  <a:pt x="162" y="93"/>
                </a:lnTo>
                <a:lnTo>
                  <a:pt x="160" y="98"/>
                </a:lnTo>
                <a:lnTo>
                  <a:pt x="160" y="98"/>
                </a:lnTo>
                <a:close/>
                <a:moveTo>
                  <a:pt x="247" y="76"/>
                </a:moveTo>
                <a:lnTo>
                  <a:pt x="247" y="76"/>
                </a:lnTo>
                <a:lnTo>
                  <a:pt x="244" y="73"/>
                </a:lnTo>
                <a:lnTo>
                  <a:pt x="244" y="73"/>
                </a:lnTo>
                <a:lnTo>
                  <a:pt x="241" y="70"/>
                </a:lnTo>
                <a:lnTo>
                  <a:pt x="241" y="70"/>
                </a:lnTo>
                <a:lnTo>
                  <a:pt x="238" y="66"/>
                </a:lnTo>
                <a:lnTo>
                  <a:pt x="238" y="66"/>
                </a:lnTo>
                <a:lnTo>
                  <a:pt x="227" y="56"/>
                </a:lnTo>
                <a:lnTo>
                  <a:pt x="227" y="56"/>
                </a:lnTo>
                <a:lnTo>
                  <a:pt x="221" y="50"/>
                </a:lnTo>
                <a:lnTo>
                  <a:pt x="214" y="43"/>
                </a:lnTo>
                <a:lnTo>
                  <a:pt x="214" y="43"/>
                </a:lnTo>
                <a:lnTo>
                  <a:pt x="208" y="35"/>
                </a:lnTo>
                <a:lnTo>
                  <a:pt x="208" y="35"/>
                </a:lnTo>
                <a:lnTo>
                  <a:pt x="204" y="30"/>
                </a:lnTo>
                <a:lnTo>
                  <a:pt x="204" y="30"/>
                </a:lnTo>
                <a:lnTo>
                  <a:pt x="201" y="27"/>
                </a:lnTo>
                <a:lnTo>
                  <a:pt x="201" y="27"/>
                </a:lnTo>
                <a:lnTo>
                  <a:pt x="189" y="19"/>
                </a:lnTo>
                <a:lnTo>
                  <a:pt x="189" y="19"/>
                </a:lnTo>
                <a:lnTo>
                  <a:pt x="186" y="16"/>
                </a:lnTo>
                <a:lnTo>
                  <a:pt x="181" y="19"/>
                </a:lnTo>
                <a:lnTo>
                  <a:pt x="181" y="19"/>
                </a:lnTo>
                <a:lnTo>
                  <a:pt x="181" y="19"/>
                </a:lnTo>
                <a:lnTo>
                  <a:pt x="181" y="19"/>
                </a:lnTo>
                <a:lnTo>
                  <a:pt x="173" y="25"/>
                </a:lnTo>
                <a:lnTo>
                  <a:pt x="173" y="25"/>
                </a:lnTo>
                <a:lnTo>
                  <a:pt x="163" y="30"/>
                </a:lnTo>
                <a:lnTo>
                  <a:pt x="153" y="37"/>
                </a:lnTo>
                <a:lnTo>
                  <a:pt x="153" y="37"/>
                </a:lnTo>
                <a:lnTo>
                  <a:pt x="152" y="39"/>
                </a:lnTo>
                <a:lnTo>
                  <a:pt x="152" y="39"/>
                </a:lnTo>
                <a:lnTo>
                  <a:pt x="162" y="57"/>
                </a:lnTo>
                <a:lnTo>
                  <a:pt x="162" y="57"/>
                </a:lnTo>
                <a:lnTo>
                  <a:pt x="164" y="53"/>
                </a:lnTo>
                <a:lnTo>
                  <a:pt x="164" y="53"/>
                </a:lnTo>
                <a:lnTo>
                  <a:pt x="170" y="36"/>
                </a:lnTo>
                <a:lnTo>
                  <a:pt x="170" y="36"/>
                </a:lnTo>
                <a:lnTo>
                  <a:pt x="170" y="35"/>
                </a:lnTo>
                <a:lnTo>
                  <a:pt x="170" y="35"/>
                </a:lnTo>
                <a:lnTo>
                  <a:pt x="173" y="35"/>
                </a:lnTo>
                <a:lnTo>
                  <a:pt x="174" y="37"/>
                </a:lnTo>
                <a:lnTo>
                  <a:pt x="174" y="37"/>
                </a:lnTo>
                <a:lnTo>
                  <a:pt x="174" y="39"/>
                </a:lnTo>
                <a:lnTo>
                  <a:pt x="173" y="39"/>
                </a:lnTo>
                <a:lnTo>
                  <a:pt x="173" y="39"/>
                </a:lnTo>
                <a:lnTo>
                  <a:pt x="172" y="42"/>
                </a:lnTo>
                <a:lnTo>
                  <a:pt x="172" y="42"/>
                </a:lnTo>
                <a:lnTo>
                  <a:pt x="167" y="53"/>
                </a:lnTo>
                <a:lnTo>
                  <a:pt x="167" y="53"/>
                </a:lnTo>
                <a:lnTo>
                  <a:pt x="166" y="56"/>
                </a:lnTo>
                <a:lnTo>
                  <a:pt x="167" y="57"/>
                </a:lnTo>
                <a:lnTo>
                  <a:pt x="167" y="57"/>
                </a:lnTo>
                <a:lnTo>
                  <a:pt x="167" y="59"/>
                </a:lnTo>
                <a:lnTo>
                  <a:pt x="167" y="60"/>
                </a:lnTo>
                <a:lnTo>
                  <a:pt x="167" y="60"/>
                </a:lnTo>
                <a:lnTo>
                  <a:pt x="167" y="60"/>
                </a:lnTo>
                <a:lnTo>
                  <a:pt x="166" y="62"/>
                </a:lnTo>
                <a:lnTo>
                  <a:pt x="166" y="62"/>
                </a:lnTo>
                <a:lnTo>
                  <a:pt x="163" y="62"/>
                </a:lnTo>
                <a:lnTo>
                  <a:pt x="163" y="62"/>
                </a:lnTo>
                <a:lnTo>
                  <a:pt x="167" y="67"/>
                </a:lnTo>
                <a:lnTo>
                  <a:pt x="172" y="71"/>
                </a:lnTo>
                <a:lnTo>
                  <a:pt x="172" y="71"/>
                </a:lnTo>
                <a:lnTo>
                  <a:pt x="172" y="71"/>
                </a:lnTo>
                <a:lnTo>
                  <a:pt x="172" y="71"/>
                </a:lnTo>
                <a:lnTo>
                  <a:pt x="179" y="54"/>
                </a:lnTo>
                <a:lnTo>
                  <a:pt x="179" y="54"/>
                </a:lnTo>
                <a:lnTo>
                  <a:pt x="181" y="47"/>
                </a:lnTo>
                <a:lnTo>
                  <a:pt x="181" y="47"/>
                </a:lnTo>
                <a:lnTo>
                  <a:pt x="181" y="46"/>
                </a:lnTo>
                <a:lnTo>
                  <a:pt x="181" y="44"/>
                </a:lnTo>
                <a:lnTo>
                  <a:pt x="181" y="44"/>
                </a:lnTo>
                <a:lnTo>
                  <a:pt x="181" y="43"/>
                </a:lnTo>
                <a:lnTo>
                  <a:pt x="181" y="43"/>
                </a:lnTo>
                <a:lnTo>
                  <a:pt x="183" y="40"/>
                </a:lnTo>
                <a:lnTo>
                  <a:pt x="186" y="39"/>
                </a:lnTo>
                <a:lnTo>
                  <a:pt x="186" y="39"/>
                </a:lnTo>
                <a:lnTo>
                  <a:pt x="187" y="40"/>
                </a:lnTo>
                <a:lnTo>
                  <a:pt x="189" y="43"/>
                </a:lnTo>
                <a:lnTo>
                  <a:pt x="189" y="43"/>
                </a:lnTo>
                <a:lnTo>
                  <a:pt x="187" y="47"/>
                </a:lnTo>
                <a:lnTo>
                  <a:pt x="187" y="47"/>
                </a:lnTo>
                <a:lnTo>
                  <a:pt x="177" y="70"/>
                </a:lnTo>
                <a:lnTo>
                  <a:pt x="177" y="70"/>
                </a:lnTo>
                <a:lnTo>
                  <a:pt x="176" y="71"/>
                </a:lnTo>
                <a:lnTo>
                  <a:pt x="176" y="71"/>
                </a:lnTo>
                <a:lnTo>
                  <a:pt x="179" y="70"/>
                </a:lnTo>
                <a:lnTo>
                  <a:pt x="179" y="70"/>
                </a:lnTo>
                <a:lnTo>
                  <a:pt x="186" y="63"/>
                </a:lnTo>
                <a:lnTo>
                  <a:pt x="186" y="63"/>
                </a:lnTo>
                <a:lnTo>
                  <a:pt x="189" y="60"/>
                </a:lnTo>
                <a:lnTo>
                  <a:pt x="189" y="60"/>
                </a:lnTo>
                <a:lnTo>
                  <a:pt x="191" y="60"/>
                </a:lnTo>
                <a:lnTo>
                  <a:pt x="191" y="60"/>
                </a:lnTo>
                <a:lnTo>
                  <a:pt x="191" y="62"/>
                </a:lnTo>
                <a:lnTo>
                  <a:pt x="191" y="63"/>
                </a:lnTo>
                <a:lnTo>
                  <a:pt x="191" y="63"/>
                </a:lnTo>
                <a:lnTo>
                  <a:pt x="191" y="66"/>
                </a:lnTo>
                <a:lnTo>
                  <a:pt x="191" y="66"/>
                </a:lnTo>
                <a:lnTo>
                  <a:pt x="187" y="80"/>
                </a:lnTo>
                <a:lnTo>
                  <a:pt x="187" y="80"/>
                </a:lnTo>
                <a:lnTo>
                  <a:pt x="187" y="83"/>
                </a:lnTo>
                <a:lnTo>
                  <a:pt x="187" y="83"/>
                </a:lnTo>
                <a:lnTo>
                  <a:pt x="189" y="81"/>
                </a:lnTo>
                <a:lnTo>
                  <a:pt x="189" y="81"/>
                </a:lnTo>
                <a:lnTo>
                  <a:pt x="200" y="71"/>
                </a:lnTo>
                <a:lnTo>
                  <a:pt x="200" y="71"/>
                </a:lnTo>
                <a:lnTo>
                  <a:pt x="203" y="69"/>
                </a:lnTo>
                <a:lnTo>
                  <a:pt x="203" y="69"/>
                </a:lnTo>
                <a:lnTo>
                  <a:pt x="204" y="69"/>
                </a:lnTo>
                <a:lnTo>
                  <a:pt x="206" y="69"/>
                </a:lnTo>
                <a:lnTo>
                  <a:pt x="206" y="69"/>
                </a:lnTo>
                <a:lnTo>
                  <a:pt x="207" y="70"/>
                </a:lnTo>
                <a:lnTo>
                  <a:pt x="207" y="71"/>
                </a:lnTo>
                <a:lnTo>
                  <a:pt x="207" y="71"/>
                </a:lnTo>
                <a:lnTo>
                  <a:pt x="206" y="76"/>
                </a:lnTo>
                <a:lnTo>
                  <a:pt x="206" y="76"/>
                </a:lnTo>
                <a:lnTo>
                  <a:pt x="200" y="89"/>
                </a:lnTo>
                <a:lnTo>
                  <a:pt x="200" y="89"/>
                </a:lnTo>
                <a:lnTo>
                  <a:pt x="200" y="91"/>
                </a:lnTo>
                <a:lnTo>
                  <a:pt x="200" y="91"/>
                </a:lnTo>
                <a:lnTo>
                  <a:pt x="203" y="90"/>
                </a:lnTo>
                <a:lnTo>
                  <a:pt x="203" y="90"/>
                </a:lnTo>
                <a:lnTo>
                  <a:pt x="210" y="83"/>
                </a:lnTo>
                <a:lnTo>
                  <a:pt x="210" y="83"/>
                </a:lnTo>
                <a:lnTo>
                  <a:pt x="217" y="77"/>
                </a:lnTo>
                <a:lnTo>
                  <a:pt x="217" y="77"/>
                </a:lnTo>
                <a:lnTo>
                  <a:pt x="220" y="76"/>
                </a:lnTo>
                <a:lnTo>
                  <a:pt x="220" y="76"/>
                </a:lnTo>
                <a:lnTo>
                  <a:pt x="221" y="76"/>
                </a:lnTo>
                <a:lnTo>
                  <a:pt x="223" y="76"/>
                </a:lnTo>
                <a:lnTo>
                  <a:pt x="223" y="76"/>
                </a:lnTo>
                <a:lnTo>
                  <a:pt x="224" y="77"/>
                </a:lnTo>
                <a:lnTo>
                  <a:pt x="224" y="79"/>
                </a:lnTo>
                <a:lnTo>
                  <a:pt x="224" y="79"/>
                </a:lnTo>
                <a:lnTo>
                  <a:pt x="223" y="81"/>
                </a:lnTo>
                <a:lnTo>
                  <a:pt x="223" y="81"/>
                </a:lnTo>
                <a:lnTo>
                  <a:pt x="220" y="87"/>
                </a:lnTo>
                <a:lnTo>
                  <a:pt x="220" y="87"/>
                </a:lnTo>
                <a:lnTo>
                  <a:pt x="220" y="89"/>
                </a:lnTo>
                <a:lnTo>
                  <a:pt x="220" y="89"/>
                </a:lnTo>
                <a:lnTo>
                  <a:pt x="221" y="89"/>
                </a:lnTo>
                <a:lnTo>
                  <a:pt x="221" y="89"/>
                </a:lnTo>
                <a:lnTo>
                  <a:pt x="228" y="83"/>
                </a:lnTo>
                <a:lnTo>
                  <a:pt x="228" y="83"/>
                </a:lnTo>
                <a:lnTo>
                  <a:pt x="230" y="83"/>
                </a:lnTo>
                <a:lnTo>
                  <a:pt x="231" y="83"/>
                </a:lnTo>
                <a:lnTo>
                  <a:pt x="233" y="86"/>
                </a:lnTo>
                <a:lnTo>
                  <a:pt x="233" y="86"/>
                </a:lnTo>
                <a:lnTo>
                  <a:pt x="233" y="89"/>
                </a:lnTo>
                <a:lnTo>
                  <a:pt x="233" y="89"/>
                </a:lnTo>
                <a:lnTo>
                  <a:pt x="235" y="87"/>
                </a:lnTo>
                <a:lnTo>
                  <a:pt x="238" y="86"/>
                </a:lnTo>
                <a:lnTo>
                  <a:pt x="238" y="86"/>
                </a:lnTo>
                <a:lnTo>
                  <a:pt x="247" y="77"/>
                </a:lnTo>
                <a:lnTo>
                  <a:pt x="247" y="77"/>
                </a:lnTo>
                <a:lnTo>
                  <a:pt x="247" y="76"/>
                </a:lnTo>
                <a:lnTo>
                  <a:pt x="247" y="76"/>
                </a:lnTo>
                <a:close/>
                <a:moveTo>
                  <a:pt x="78" y="152"/>
                </a:moveTo>
                <a:lnTo>
                  <a:pt x="78" y="152"/>
                </a:lnTo>
                <a:lnTo>
                  <a:pt x="75" y="152"/>
                </a:lnTo>
                <a:lnTo>
                  <a:pt x="75" y="152"/>
                </a:lnTo>
                <a:lnTo>
                  <a:pt x="68" y="157"/>
                </a:lnTo>
                <a:lnTo>
                  <a:pt x="68" y="157"/>
                </a:lnTo>
                <a:lnTo>
                  <a:pt x="62" y="158"/>
                </a:lnTo>
                <a:lnTo>
                  <a:pt x="62" y="158"/>
                </a:lnTo>
                <a:lnTo>
                  <a:pt x="59" y="158"/>
                </a:lnTo>
                <a:lnTo>
                  <a:pt x="58" y="157"/>
                </a:lnTo>
                <a:lnTo>
                  <a:pt x="58" y="157"/>
                </a:lnTo>
                <a:lnTo>
                  <a:pt x="56" y="155"/>
                </a:lnTo>
                <a:lnTo>
                  <a:pt x="58" y="152"/>
                </a:lnTo>
                <a:lnTo>
                  <a:pt x="58" y="152"/>
                </a:lnTo>
                <a:lnTo>
                  <a:pt x="61" y="148"/>
                </a:lnTo>
                <a:lnTo>
                  <a:pt x="61" y="148"/>
                </a:lnTo>
                <a:lnTo>
                  <a:pt x="64" y="145"/>
                </a:lnTo>
                <a:lnTo>
                  <a:pt x="68" y="144"/>
                </a:lnTo>
                <a:lnTo>
                  <a:pt x="68" y="144"/>
                </a:lnTo>
                <a:lnTo>
                  <a:pt x="69" y="144"/>
                </a:lnTo>
                <a:lnTo>
                  <a:pt x="69" y="144"/>
                </a:lnTo>
                <a:lnTo>
                  <a:pt x="71" y="145"/>
                </a:lnTo>
                <a:lnTo>
                  <a:pt x="72" y="148"/>
                </a:lnTo>
                <a:lnTo>
                  <a:pt x="72" y="148"/>
                </a:lnTo>
                <a:lnTo>
                  <a:pt x="71" y="150"/>
                </a:lnTo>
                <a:lnTo>
                  <a:pt x="69" y="151"/>
                </a:lnTo>
                <a:lnTo>
                  <a:pt x="69" y="151"/>
                </a:lnTo>
                <a:lnTo>
                  <a:pt x="68" y="151"/>
                </a:lnTo>
                <a:lnTo>
                  <a:pt x="68" y="151"/>
                </a:lnTo>
                <a:lnTo>
                  <a:pt x="65" y="151"/>
                </a:lnTo>
                <a:lnTo>
                  <a:pt x="65" y="151"/>
                </a:lnTo>
                <a:lnTo>
                  <a:pt x="62" y="152"/>
                </a:lnTo>
                <a:lnTo>
                  <a:pt x="61" y="155"/>
                </a:lnTo>
                <a:lnTo>
                  <a:pt x="61" y="155"/>
                </a:lnTo>
                <a:lnTo>
                  <a:pt x="65" y="154"/>
                </a:lnTo>
                <a:lnTo>
                  <a:pt x="65" y="154"/>
                </a:lnTo>
                <a:lnTo>
                  <a:pt x="73" y="150"/>
                </a:lnTo>
                <a:lnTo>
                  <a:pt x="73" y="150"/>
                </a:lnTo>
                <a:lnTo>
                  <a:pt x="76" y="148"/>
                </a:lnTo>
                <a:lnTo>
                  <a:pt x="76" y="148"/>
                </a:lnTo>
                <a:lnTo>
                  <a:pt x="79" y="148"/>
                </a:lnTo>
                <a:lnTo>
                  <a:pt x="81" y="151"/>
                </a:lnTo>
                <a:lnTo>
                  <a:pt x="81" y="151"/>
                </a:lnTo>
                <a:lnTo>
                  <a:pt x="81" y="155"/>
                </a:lnTo>
                <a:lnTo>
                  <a:pt x="81" y="155"/>
                </a:lnTo>
                <a:lnTo>
                  <a:pt x="85" y="155"/>
                </a:lnTo>
                <a:lnTo>
                  <a:pt x="85" y="155"/>
                </a:lnTo>
                <a:lnTo>
                  <a:pt x="91" y="152"/>
                </a:lnTo>
                <a:lnTo>
                  <a:pt x="91" y="152"/>
                </a:lnTo>
                <a:lnTo>
                  <a:pt x="93" y="151"/>
                </a:lnTo>
                <a:lnTo>
                  <a:pt x="93" y="151"/>
                </a:lnTo>
                <a:lnTo>
                  <a:pt x="96" y="151"/>
                </a:lnTo>
                <a:lnTo>
                  <a:pt x="96" y="152"/>
                </a:lnTo>
                <a:lnTo>
                  <a:pt x="96" y="152"/>
                </a:lnTo>
                <a:lnTo>
                  <a:pt x="96" y="155"/>
                </a:lnTo>
                <a:lnTo>
                  <a:pt x="96" y="155"/>
                </a:lnTo>
                <a:lnTo>
                  <a:pt x="96" y="160"/>
                </a:lnTo>
                <a:lnTo>
                  <a:pt x="96" y="160"/>
                </a:lnTo>
                <a:lnTo>
                  <a:pt x="100" y="160"/>
                </a:lnTo>
                <a:lnTo>
                  <a:pt x="100" y="160"/>
                </a:lnTo>
                <a:lnTo>
                  <a:pt x="103" y="160"/>
                </a:lnTo>
                <a:lnTo>
                  <a:pt x="103" y="160"/>
                </a:lnTo>
                <a:lnTo>
                  <a:pt x="108" y="158"/>
                </a:lnTo>
                <a:lnTo>
                  <a:pt x="108" y="158"/>
                </a:lnTo>
                <a:lnTo>
                  <a:pt x="110" y="157"/>
                </a:lnTo>
                <a:lnTo>
                  <a:pt x="110" y="157"/>
                </a:lnTo>
                <a:lnTo>
                  <a:pt x="126" y="135"/>
                </a:lnTo>
                <a:lnTo>
                  <a:pt x="126" y="135"/>
                </a:lnTo>
                <a:lnTo>
                  <a:pt x="127" y="134"/>
                </a:lnTo>
                <a:lnTo>
                  <a:pt x="127" y="134"/>
                </a:lnTo>
                <a:lnTo>
                  <a:pt x="126" y="134"/>
                </a:lnTo>
                <a:lnTo>
                  <a:pt x="126" y="134"/>
                </a:lnTo>
                <a:lnTo>
                  <a:pt x="108" y="133"/>
                </a:lnTo>
                <a:lnTo>
                  <a:pt x="108" y="133"/>
                </a:lnTo>
                <a:lnTo>
                  <a:pt x="91" y="131"/>
                </a:lnTo>
                <a:lnTo>
                  <a:pt x="91" y="131"/>
                </a:lnTo>
                <a:lnTo>
                  <a:pt x="69" y="128"/>
                </a:lnTo>
                <a:lnTo>
                  <a:pt x="69" y="128"/>
                </a:lnTo>
                <a:lnTo>
                  <a:pt x="52" y="124"/>
                </a:lnTo>
                <a:lnTo>
                  <a:pt x="37" y="118"/>
                </a:lnTo>
                <a:lnTo>
                  <a:pt x="37" y="118"/>
                </a:lnTo>
                <a:lnTo>
                  <a:pt x="35" y="118"/>
                </a:lnTo>
                <a:lnTo>
                  <a:pt x="35" y="118"/>
                </a:lnTo>
                <a:lnTo>
                  <a:pt x="32" y="125"/>
                </a:lnTo>
                <a:lnTo>
                  <a:pt x="32" y="125"/>
                </a:lnTo>
                <a:lnTo>
                  <a:pt x="32" y="127"/>
                </a:lnTo>
                <a:lnTo>
                  <a:pt x="32" y="127"/>
                </a:lnTo>
                <a:lnTo>
                  <a:pt x="31" y="128"/>
                </a:lnTo>
                <a:lnTo>
                  <a:pt x="29" y="131"/>
                </a:lnTo>
                <a:lnTo>
                  <a:pt x="29" y="131"/>
                </a:lnTo>
                <a:lnTo>
                  <a:pt x="28" y="134"/>
                </a:lnTo>
                <a:lnTo>
                  <a:pt x="28" y="134"/>
                </a:lnTo>
                <a:lnTo>
                  <a:pt x="31" y="134"/>
                </a:lnTo>
                <a:lnTo>
                  <a:pt x="31" y="134"/>
                </a:lnTo>
                <a:lnTo>
                  <a:pt x="35" y="131"/>
                </a:lnTo>
                <a:lnTo>
                  <a:pt x="35" y="131"/>
                </a:lnTo>
                <a:lnTo>
                  <a:pt x="37" y="130"/>
                </a:lnTo>
                <a:lnTo>
                  <a:pt x="38" y="127"/>
                </a:lnTo>
                <a:lnTo>
                  <a:pt x="38" y="127"/>
                </a:lnTo>
                <a:lnTo>
                  <a:pt x="39" y="125"/>
                </a:lnTo>
                <a:lnTo>
                  <a:pt x="42" y="125"/>
                </a:lnTo>
                <a:lnTo>
                  <a:pt x="42" y="125"/>
                </a:lnTo>
                <a:lnTo>
                  <a:pt x="45" y="128"/>
                </a:lnTo>
                <a:lnTo>
                  <a:pt x="45" y="131"/>
                </a:lnTo>
                <a:lnTo>
                  <a:pt x="45" y="131"/>
                </a:lnTo>
                <a:lnTo>
                  <a:pt x="44" y="134"/>
                </a:lnTo>
                <a:lnTo>
                  <a:pt x="44" y="134"/>
                </a:lnTo>
                <a:lnTo>
                  <a:pt x="41" y="140"/>
                </a:lnTo>
                <a:lnTo>
                  <a:pt x="41" y="140"/>
                </a:lnTo>
                <a:lnTo>
                  <a:pt x="39" y="144"/>
                </a:lnTo>
                <a:lnTo>
                  <a:pt x="39" y="144"/>
                </a:lnTo>
                <a:lnTo>
                  <a:pt x="42" y="143"/>
                </a:lnTo>
                <a:lnTo>
                  <a:pt x="42" y="143"/>
                </a:lnTo>
                <a:lnTo>
                  <a:pt x="45" y="143"/>
                </a:lnTo>
                <a:lnTo>
                  <a:pt x="45" y="144"/>
                </a:lnTo>
                <a:lnTo>
                  <a:pt x="45" y="144"/>
                </a:lnTo>
                <a:lnTo>
                  <a:pt x="45" y="145"/>
                </a:lnTo>
                <a:lnTo>
                  <a:pt x="45" y="145"/>
                </a:lnTo>
                <a:lnTo>
                  <a:pt x="48" y="147"/>
                </a:lnTo>
                <a:lnTo>
                  <a:pt x="51" y="148"/>
                </a:lnTo>
                <a:lnTo>
                  <a:pt x="51" y="148"/>
                </a:lnTo>
                <a:lnTo>
                  <a:pt x="52" y="148"/>
                </a:lnTo>
                <a:lnTo>
                  <a:pt x="52" y="148"/>
                </a:lnTo>
                <a:lnTo>
                  <a:pt x="55" y="148"/>
                </a:lnTo>
                <a:lnTo>
                  <a:pt x="56" y="151"/>
                </a:lnTo>
                <a:lnTo>
                  <a:pt x="56" y="151"/>
                </a:lnTo>
                <a:lnTo>
                  <a:pt x="55" y="157"/>
                </a:lnTo>
                <a:lnTo>
                  <a:pt x="55" y="157"/>
                </a:lnTo>
                <a:lnTo>
                  <a:pt x="52" y="162"/>
                </a:lnTo>
                <a:lnTo>
                  <a:pt x="52" y="162"/>
                </a:lnTo>
                <a:lnTo>
                  <a:pt x="54" y="162"/>
                </a:lnTo>
                <a:lnTo>
                  <a:pt x="54" y="162"/>
                </a:lnTo>
                <a:lnTo>
                  <a:pt x="75" y="170"/>
                </a:lnTo>
                <a:lnTo>
                  <a:pt x="75" y="170"/>
                </a:lnTo>
                <a:lnTo>
                  <a:pt x="93" y="172"/>
                </a:lnTo>
                <a:lnTo>
                  <a:pt x="112" y="174"/>
                </a:lnTo>
                <a:lnTo>
                  <a:pt x="112" y="174"/>
                </a:lnTo>
                <a:lnTo>
                  <a:pt x="120" y="174"/>
                </a:lnTo>
                <a:lnTo>
                  <a:pt x="120" y="174"/>
                </a:lnTo>
                <a:lnTo>
                  <a:pt x="129" y="175"/>
                </a:lnTo>
                <a:lnTo>
                  <a:pt x="136" y="175"/>
                </a:lnTo>
                <a:lnTo>
                  <a:pt x="136" y="175"/>
                </a:lnTo>
                <a:lnTo>
                  <a:pt x="160" y="175"/>
                </a:lnTo>
                <a:lnTo>
                  <a:pt x="160" y="175"/>
                </a:lnTo>
                <a:lnTo>
                  <a:pt x="162" y="175"/>
                </a:lnTo>
                <a:lnTo>
                  <a:pt x="162" y="175"/>
                </a:lnTo>
                <a:lnTo>
                  <a:pt x="163" y="168"/>
                </a:lnTo>
                <a:lnTo>
                  <a:pt x="163" y="168"/>
                </a:lnTo>
                <a:lnTo>
                  <a:pt x="160" y="165"/>
                </a:lnTo>
                <a:lnTo>
                  <a:pt x="160" y="162"/>
                </a:lnTo>
                <a:lnTo>
                  <a:pt x="160" y="162"/>
                </a:lnTo>
                <a:lnTo>
                  <a:pt x="160" y="158"/>
                </a:lnTo>
                <a:lnTo>
                  <a:pt x="160" y="158"/>
                </a:lnTo>
                <a:lnTo>
                  <a:pt x="156" y="162"/>
                </a:lnTo>
                <a:lnTo>
                  <a:pt x="156" y="162"/>
                </a:lnTo>
                <a:lnTo>
                  <a:pt x="149" y="171"/>
                </a:lnTo>
                <a:lnTo>
                  <a:pt x="149" y="171"/>
                </a:lnTo>
                <a:lnTo>
                  <a:pt x="147" y="172"/>
                </a:lnTo>
                <a:lnTo>
                  <a:pt x="146" y="172"/>
                </a:lnTo>
                <a:lnTo>
                  <a:pt x="146" y="172"/>
                </a:lnTo>
                <a:lnTo>
                  <a:pt x="145" y="171"/>
                </a:lnTo>
                <a:lnTo>
                  <a:pt x="145" y="170"/>
                </a:lnTo>
                <a:lnTo>
                  <a:pt x="145" y="170"/>
                </a:lnTo>
                <a:lnTo>
                  <a:pt x="147" y="167"/>
                </a:lnTo>
                <a:lnTo>
                  <a:pt x="147" y="167"/>
                </a:lnTo>
                <a:lnTo>
                  <a:pt x="149" y="164"/>
                </a:lnTo>
                <a:lnTo>
                  <a:pt x="149" y="164"/>
                </a:lnTo>
                <a:lnTo>
                  <a:pt x="149" y="162"/>
                </a:lnTo>
                <a:lnTo>
                  <a:pt x="149" y="162"/>
                </a:lnTo>
                <a:lnTo>
                  <a:pt x="147" y="164"/>
                </a:lnTo>
                <a:lnTo>
                  <a:pt x="147" y="164"/>
                </a:lnTo>
                <a:lnTo>
                  <a:pt x="135" y="171"/>
                </a:lnTo>
                <a:lnTo>
                  <a:pt x="135" y="171"/>
                </a:lnTo>
                <a:lnTo>
                  <a:pt x="130" y="172"/>
                </a:lnTo>
                <a:lnTo>
                  <a:pt x="130" y="172"/>
                </a:lnTo>
                <a:lnTo>
                  <a:pt x="127" y="171"/>
                </a:lnTo>
                <a:lnTo>
                  <a:pt x="126" y="168"/>
                </a:lnTo>
                <a:lnTo>
                  <a:pt x="126" y="168"/>
                </a:lnTo>
                <a:lnTo>
                  <a:pt x="126" y="168"/>
                </a:lnTo>
                <a:lnTo>
                  <a:pt x="126" y="168"/>
                </a:lnTo>
                <a:lnTo>
                  <a:pt x="125" y="170"/>
                </a:lnTo>
                <a:lnTo>
                  <a:pt x="122" y="170"/>
                </a:lnTo>
                <a:lnTo>
                  <a:pt x="122" y="170"/>
                </a:lnTo>
                <a:lnTo>
                  <a:pt x="115" y="168"/>
                </a:lnTo>
                <a:lnTo>
                  <a:pt x="115" y="168"/>
                </a:lnTo>
                <a:lnTo>
                  <a:pt x="109" y="167"/>
                </a:lnTo>
                <a:lnTo>
                  <a:pt x="106" y="162"/>
                </a:lnTo>
                <a:lnTo>
                  <a:pt x="106" y="162"/>
                </a:lnTo>
                <a:lnTo>
                  <a:pt x="103" y="162"/>
                </a:lnTo>
                <a:lnTo>
                  <a:pt x="103" y="162"/>
                </a:lnTo>
                <a:lnTo>
                  <a:pt x="99" y="164"/>
                </a:lnTo>
                <a:lnTo>
                  <a:pt x="96" y="162"/>
                </a:lnTo>
                <a:lnTo>
                  <a:pt x="96" y="162"/>
                </a:lnTo>
                <a:lnTo>
                  <a:pt x="93" y="161"/>
                </a:lnTo>
                <a:lnTo>
                  <a:pt x="92" y="158"/>
                </a:lnTo>
                <a:lnTo>
                  <a:pt x="92" y="158"/>
                </a:lnTo>
                <a:lnTo>
                  <a:pt x="93" y="155"/>
                </a:lnTo>
                <a:lnTo>
                  <a:pt x="93" y="155"/>
                </a:lnTo>
                <a:lnTo>
                  <a:pt x="86" y="158"/>
                </a:lnTo>
                <a:lnTo>
                  <a:pt x="86" y="158"/>
                </a:lnTo>
                <a:lnTo>
                  <a:pt x="83" y="160"/>
                </a:lnTo>
                <a:lnTo>
                  <a:pt x="83" y="160"/>
                </a:lnTo>
                <a:lnTo>
                  <a:pt x="81" y="160"/>
                </a:lnTo>
                <a:lnTo>
                  <a:pt x="79" y="158"/>
                </a:lnTo>
                <a:lnTo>
                  <a:pt x="78" y="157"/>
                </a:lnTo>
                <a:lnTo>
                  <a:pt x="78" y="154"/>
                </a:lnTo>
                <a:lnTo>
                  <a:pt x="78" y="154"/>
                </a:lnTo>
                <a:lnTo>
                  <a:pt x="78" y="152"/>
                </a:lnTo>
                <a:lnTo>
                  <a:pt x="78" y="152"/>
                </a:lnTo>
                <a:close/>
                <a:moveTo>
                  <a:pt x="191" y="290"/>
                </a:moveTo>
                <a:lnTo>
                  <a:pt x="191" y="290"/>
                </a:lnTo>
                <a:lnTo>
                  <a:pt x="206" y="265"/>
                </a:lnTo>
                <a:lnTo>
                  <a:pt x="221" y="239"/>
                </a:lnTo>
                <a:lnTo>
                  <a:pt x="221" y="239"/>
                </a:lnTo>
                <a:lnTo>
                  <a:pt x="208" y="224"/>
                </a:lnTo>
                <a:lnTo>
                  <a:pt x="208" y="224"/>
                </a:lnTo>
                <a:lnTo>
                  <a:pt x="206" y="231"/>
                </a:lnTo>
                <a:lnTo>
                  <a:pt x="206" y="231"/>
                </a:lnTo>
                <a:lnTo>
                  <a:pt x="200" y="241"/>
                </a:lnTo>
                <a:lnTo>
                  <a:pt x="200" y="241"/>
                </a:lnTo>
                <a:lnTo>
                  <a:pt x="193" y="255"/>
                </a:lnTo>
                <a:lnTo>
                  <a:pt x="193" y="255"/>
                </a:lnTo>
                <a:lnTo>
                  <a:pt x="183" y="273"/>
                </a:lnTo>
                <a:lnTo>
                  <a:pt x="183" y="273"/>
                </a:lnTo>
                <a:lnTo>
                  <a:pt x="183" y="276"/>
                </a:lnTo>
                <a:lnTo>
                  <a:pt x="183" y="278"/>
                </a:lnTo>
                <a:lnTo>
                  <a:pt x="183" y="278"/>
                </a:lnTo>
                <a:lnTo>
                  <a:pt x="189" y="287"/>
                </a:lnTo>
                <a:lnTo>
                  <a:pt x="189" y="287"/>
                </a:lnTo>
                <a:lnTo>
                  <a:pt x="191" y="290"/>
                </a:lnTo>
                <a:lnTo>
                  <a:pt x="191" y="290"/>
                </a:lnTo>
                <a:close/>
                <a:moveTo>
                  <a:pt x="68" y="44"/>
                </a:moveTo>
                <a:lnTo>
                  <a:pt x="68" y="44"/>
                </a:lnTo>
                <a:lnTo>
                  <a:pt x="69" y="44"/>
                </a:lnTo>
                <a:lnTo>
                  <a:pt x="69" y="44"/>
                </a:lnTo>
                <a:lnTo>
                  <a:pt x="71" y="40"/>
                </a:lnTo>
                <a:lnTo>
                  <a:pt x="71" y="40"/>
                </a:lnTo>
                <a:lnTo>
                  <a:pt x="75" y="35"/>
                </a:lnTo>
                <a:lnTo>
                  <a:pt x="81" y="29"/>
                </a:lnTo>
                <a:lnTo>
                  <a:pt x="81" y="29"/>
                </a:lnTo>
                <a:lnTo>
                  <a:pt x="92" y="22"/>
                </a:lnTo>
                <a:lnTo>
                  <a:pt x="92" y="22"/>
                </a:lnTo>
                <a:lnTo>
                  <a:pt x="93" y="22"/>
                </a:lnTo>
                <a:lnTo>
                  <a:pt x="93" y="22"/>
                </a:lnTo>
                <a:lnTo>
                  <a:pt x="91" y="19"/>
                </a:lnTo>
                <a:lnTo>
                  <a:pt x="91" y="19"/>
                </a:lnTo>
                <a:lnTo>
                  <a:pt x="82" y="10"/>
                </a:lnTo>
                <a:lnTo>
                  <a:pt x="82" y="10"/>
                </a:lnTo>
                <a:lnTo>
                  <a:pt x="78" y="8"/>
                </a:lnTo>
                <a:lnTo>
                  <a:pt x="75" y="10"/>
                </a:lnTo>
                <a:lnTo>
                  <a:pt x="75" y="10"/>
                </a:lnTo>
                <a:lnTo>
                  <a:pt x="66" y="17"/>
                </a:lnTo>
                <a:lnTo>
                  <a:pt x="66" y="17"/>
                </a:lnTo>
                <a:lnTo>
                  <a:pt x="49" y="30"/>
                </a:lnTo>
                <a:lnTo>
                  <a:pt x="49" y="30"/>
                </a:lnTo>
                <a:lnTo>
                  <a:pt x="44" y="35"/>
                </a:lnTo>
                <a:lnTo>
                  <a:pt x="44" y="35"/>
                </a:lnTo>
                <a:lnTo>
                  <a:pt x="45" y="37"/>
                </a:lnTo>
                <a:lnTo>
                  <a:pt x="45" y="39"/>
                </a:lnTo>
                <a:lnTo>
                  <a:pt x="45" y="39"/>
                </a:lnTo>
                <a:lnTo>
                  <a:pt x="44" y="42"/>
                </a:lnTo>
                <a:lnTo>
                  <a:pt x="44" y="42"/>
                </a:lnTo>
                <a:lnTo>
                  <a:pt x="44" y="46"/>
                </a:lnTo>
                <a:lnTo>
                  <a:pt x="46" y="50"/>
                </a:lnTo>
                <a:lnTo>
                  <a:pt x="46" y="50"/>
                </a:lnTo>
                <a:lnTo>
                  <a:pt x="48" y="52"/>
                </a:lnTo>
                <a:lnTo>
                  <a:pt x="48" y="52"/>
                </a:lnTo>
                <a:lnTo>
                  <a:pt x="49" y="52"/>
                </a:lnTo>
                <a:lnTo>
                  <a:pt x="51" y="53"/>
                </a:lnTo>
                <a:lnTo>
                  <a:pt x="51" y="53"/>
                </a:lnTo>
                <a:lnTo>
                  <a:pt x="52" y="56"/>
                </a:lnTo>
                <a:lnTo>
                  <a:pt x="54" y="56"/>
                </a:lnTo>
                <a:lnTo>
                  <a:pt x="54" y="56"/>
                </a:lnTo>
                <a:lnTo>
                  <a:pt x="56" y="57"/>
                </a:lnTo>
                <a:lnTo>
                  <a:pt x="56" y="57"/>
                </a:lnTo>
                <a:lnTo>
                  <a:pt x="65" y="57"/>
                </a:lnTo>
                <a:lnTo>
                  <a:pt x="65" y="57"/>
                </a:lnTo>
                <a:lnTo>
                  <a:pt x="66" y="57"/>
                </a:lnTo>
                <a:lnTo>
                  <a:pt x="66" y="57"/>
                </a:lnTo>
                <a:lnTo>
                  <a:pt x="66" y="53"/>
                </a:lnTo>
                <a:lnTo>
                  <a:pt x="66" y="53"/>
                </a:lnTo>
                <a:lnTo>
                  <a:pt x="65" y="52"/>
                </a:lnTo>
                <a:lnTo>
                  <a:pt x="64" y="47"/>
                </a:lnTo>
                <a:lnTo>
                  <a:pt x="64" y="47"/>
                </a:lnTo>
                <a:lnTo>
                  <a:pt x="64" y="49"/>
                </a:lnTo>
                <a:lnTo>
                  <a:pt x="64" y="49"/>
                </a:lnTo>
                <a:lnTo>
                  <a:pt x="59" y="53"/>
                </a:lnTo>
                <a:lnTo>
                  <a:pt x="59" y="53"/>
                </a:lnTo>
                <a:lnTo>
                  <a:pt x="58" y="54"/>
                </a:lnTo>
                <a:lnTo>
                  <a:pt x="55" y="54"/>
                </a:lnTo>
                <a:lnTo>
                  <a:pt x="54" y="53"/>
                </a:lnTo>
                <a:lnTo>
                  <a:pt x="54" y="52"/>
                </a:lnTo>
                <a:lnTo>
                  <a:pt x="54" y="52"/>
                </a:lnTo>
                <a:lnTo>
                  <a:pt x="54" y="49"/>
                </a:lnTo>
                <a:lnTo>
                  <a:pt x="54" y="49"/>
                </a:lnTo>
                <a:lnTo>
                  <a:pt x="54" y="42"/>
                </a:lnTo>
                <a:lnTo>
                  <a:pt x="54" y="42"/>
                </a:lnTo>
                <a:lnTo>
                  <a:pt x="54" y="33"/>
                </a:lnTo>
                <a:lnTo>
                  <a:pt x="54" y="33"/>
                </a:lnTo>
                <a:lnTo>
                  <a:pt x="55" y="30"/>
                </a:lnTo>
                <a:lnTo>
                  <a:pt x="56" y="30"/>
                </a:lnTo>
                <a:lnTo>
                  <a:pt x="56" y="30"/>
                </a:lnTo>
                <a:lnTo>
                  <a:pt x="59" y="30"/>
                </a:lnTo>
                <a:lnTo>
                  <a:pt x="61" y="32"/>
                </a:lnTo>
                <a:lnTo>
                  <a:pt x="61" y="32"/>
                </a:lnTo>
                <a:lnTo>
                  <a:pt x="61" y="33"/>
                </a:lnTo>
                <a:lnTo>
                  <a:pt x="61" y="36"/>
                </a:lnTo>
                <a:lnTo>
                  <a:pt x="61" y="36"/>
                </a:lnTo>
                <a:lnTo>
                  <a:pt x="59" y="37"/>
                </a:lnTo>
                <a:lnTo>
                  <a:pt x="59" y="37"/>
                </a:lnTo>
                <a:lnTo>
                  <a:pt x="58" y="44"/>
                </a:lnTo>
                <a:lnTo>
                  <a:pt x="58" y="44"/>
                </a:lnTo>
                <a:lnTo>
                  <a:pt x="56" y="50"/>
                </a:lnTo>
                <a:lnTo>
                  <a:pt x="56" y="50"/>
                </a:lnTo>
                <a:lnTo>
                  <a:pt x="59" y="49"/>
                </a:lnTo>
                <a:lnTo>
                  <a:pt x="59" y="49"/>
                </a:lnTo>
                <a:lnTo>
                  <a:pt x="62" y="42"/>
                </a:lnTo>
                <a:lnTo>
                  <a:pt x="62" y="42"/>
                </a:lnTo>
                <a:lnTo>
                  <a:pt x="66" y="33"/>
                </a:lnTo>
                <a:lnTo>
                  <a:pt x="66" y="33"/>
                </a:lnTo>
                <a:lnTo>
                  <a:pt x="68" y="33"/>
                </a:lnTo>
                <a:lnTo>
                  <a:pt x="69" y="33"/>
                </a:lnTo>
                <a:lnTo>
                  <a:pt x="69" y="33"/>
                </a:lnTo>
                <a:lnTo>
                  <a:pt x="69" y="33"/>
                </a:lnTo>
                <a:lnTo>
                  <a:pt x="69" y="35"/>
                </a:lnTo>
                <a:lnTo>
                  <a:pt x="69" y="35"/>
                </a:lnTo>
                <a:lnTo>
                  <a:pt x="69" y="37"/>
                </a:lnTo>
                <a:lnTo>
                  <a:pt x="69" y="37"/>
                </a:lnTo>
                <a:lnTo>
                  <a:pt x="68" y="44"/>
                </a:lnTo>
                <a:lnTo>
                  <a:pt x="68" y="44"/>
                </a:lnTo>
                <a:close/>
                <a:moveTo>
                  <a:pt x="82" y="184"/>
                </a:moveTo>
                <a:lnTo>
                  <a:pt x="82" y="184"/>
                </a:lnTo>
                <a:lnTo>
                  <a:pt x="81" y="185"/>
                </a:lnTo>
                <a:lnTo>
                  <a:pt x="81" y="185"/>
                </a:lnTo>
                <a:lnTo>
                  <a:pt x="78" y="189"/>
                </a:lnTo>
                <a:lnTo>
                  <a:pt x="78" y="189"/>
                </a:lnTo>
                <a:lnTo>
                  <a:pt x="69" y="204"/>
                </a:lnTo>
                <a:lnTo>
                  <a:pt x="62" y="219"/>
                </a:lnTo>
                <a:lnTo>
                  <a:pt x="62" y="219"/>
                </a:lnTo>
                <a:lnTo>
                  <a:pt x="62" y="221"/>
                </a:lnTo>
                <a:lnTo>
                  <a:pt x="62" y="221"/>
                </a:lnTo>
                <a:lnTo>
                  <a:pt x="72" y="236"/>
                </a:lnTo>
                <a:lnTo>
                  <a:pt x="72" y="236"/>
                </a:lnTo>
                <a:lnTo>
                  <a:pt x="72" y="238"/>
                </a:lnTo>
                <a:lnTo>
                  <a:pt x="72" y="238"/>
                </a:lnTo>
                <a:lnTo>
                  <a:pt x="76" y="229"/>
                </a:lnTo>
                <a:lnTo>
                  <a:pt x="76" y="229"/>
                </a:lnTo>
                <a:lnTo>
                  <a:pt x="92" y="199"/>
                </a:lnTo>
                <a:lnTo>
                  <a:pt x="92" y="199"/>
                </a:lnTo>
                <a:lnTo>
                  <a:pt x="92" y="198"/>
                </a:lnTo>
                <a:lnTo>
                  <a:pt x="92" y="198"/>
                </a:lnTo>
                <a:lnTo>
                  <a:pt x="91" y="194"/>
                </a:lnTo>
                <a:lnTo>
                  <a:pt x="89" y="192"/>
                </a:lnTo>
                <a:lnTo>
                  <a:pt x="89" y="192"/>
                </a:lnTo>
                <a:lnTo>
                  <a:pt x="86" y="189"/>
                </a:lnTo>
                <a:lnTo>
                  <a:pt x="88" y="185"/>
                </a:lnTo>
                <a:lnTo>
                  <a:pt x="88" y="185"/>
                </a:lnTo>
                <a:lnTo>
                  <a:pt x="88" y="185"/>
                </a:lnTo>
                <a:lnTo>
                  <a:pt x="88" y="185"/>
                </a:lnTo>
                <a:lnTo>
                  <a:pt x="86" y="182"/>
                </a:lnTo>
                <a:lnTo>
                  <a:pt x="86" y="182"/>
                </a:lnTo>
                <a:lnTo>
                  <a:pt x="85" y="184"/>
                </a:lnTo>
                <a:lnTo>
                  <a:pt x="82" y="184"/>
                </a:lnTo>
                <a:lnTo>
                  <a:pt x="82" y="184"/>
                </a:lnTo>
                <a:close/>
                <a:moveTo>
                  <a:pt x="153" y="228"/>
                </a:moveTo>
                <a:lnTo>
                  <a:pt x="153" y="228"/>
                </a:lnTo>
                <a:lnTo>
                  <a:pt x="169" y="205"/>
                </a:lnTo>
                <a:lnTo>
                  <a:pt x="184" y="182"/>
                </a:lnTo>
                <a:lnTo>
                  <a:pt x="184" y="182"/>
                </a:lnTo>
                <a:lnTo>
                  <a:pt x="181" y="182"/>
                </a:lnTo>
                <a:lnTo>
                  <a:pt x="181" y="182"/>
                </a:lnTo>
                <a:lnTo>
                  <a:pt x="170" y="182"/>
                </a:lnTo>
                <a:lnTo>
                  <a:pt x="170" y="182"/>
                </a:lnTo>
                <a:lnTo>
                  <a:pt x="163" y="182"/>
                </a:lnTo>
                <a:lnTo>
                  <a:pt x="163" y="182"/>
                </a:lnTo>
                <a:lnTo>
                  <a:pt x="162" y="184"/>
                </a:lnTo>
                <a:lnTo>
                  <a:pt x="160" y="185"/>
                </a:lnTo>
                <a:lnTo>
                  <a:pt x="160" y="185"/>
                </a:lnTo>
                <a:lnTo>
                  <a:pt x="157" y="191"/>
                </a:lnTo>
                <a:lnTo>
                  <a:pt x="157" y="191"/>
                </a:lnTo>
                <a:lnTo>
                  <a:pt x="145" y="211"/>
                </a:lnTo>
                <a:lnTo>
                  <a:pt x="145" y="211"/>
                </a:lnTo>
                <a:lnTo>
                  <a:pt x="143" y="212"/>
                </a:lnTo>
                <a:lnTo>
                  <a:pt x="143" y="212"/>
                </a:lnTo>
                <a:lnTo>
                  <a:pt x="153" y="228"/>
                </a:lnTo>
                <a:lnTo>
                  <a:pt x="153" y="228"/>
                </a:lnTo>
                <a:close/>
                <a:moveTo>
                  <a:pt x="132" y="134"/>
                </a:moveTo>
                <a:lnTo>
                  <a:pt x="132" y="134"/>
                </a:lnTo>
                <a:lnTo>
                  <a:pt x="133" y="135"/>
                </a:lnTo>
                <a:lnTo>
                  <a:pt x="133" y="135"/>
                </a:lnTo>
                <a:lnTo>
                  <a:pt x="133" y="138"/>
                </a:lnTo>
                <a:lnTo>
                  <a:pt x="132" y="140"/>
                </a:lnTo>
                <a:lnTo>
                  <a:pt x="132" y="140"/>
                </a:lnTo>
                <a:lnTo>
                  <a:pt x="126" y="145"/>
                </a:lnTo>
                <a:lnTo>
                  <a:pt x="126" y="145"/>
                </a:lnTo>
                <a:lnTo>
                  <a:pt x="119" y="152"/>
                </a:lnTo>
                <a:lnTo>
                  <a:pt x="113" y="160"/>
                </a:lnTo>
                <a:lnTo>
                  <a:pt x="113" y="160"/>
                </a:lnTo>
                <a:lnTo>
                  <a:pt x="112" y="160"/>
                </a:lnTo>
                <a:lnTo>
                  <a:pt x="112" y="161"/>
                </a:lnTo>
                <a:lnTo>
                  <a:pt x="112" y="161"/>
                </a:lnTo>
                <a:lnTo>
                  <a:pt x="119" y="158"/>
                </a:lnTo>
                <a:lnTo>
                  <a:pt x="119" y="158"/>
                </a:lnTo>
                <a:lnTo>
                  <a:pt x="132" y="151"/>
                </a:lnTo>
                <a:lnTo>
                  <a:pt x="132" y="151"/>
                </a:lnTo>
                <a:lnTo>
                  <a:pt x="135" y="150"/>
                </a:lnTo>
                <a:lnTo>
                  <a:pt x="135" y="150"/>
                </a:lnTo>
                <a:lnTo>
                  <a:pt x="136" y="148"/>
                </a:lnTo>
                <a:lnTo>
                  <a:pt x="137" y="150"/>
                </a:lnTo>
                <a:lnTo>
                  <a:pt x="137" y="150"/>
                </a:lnTo>
                <a:lnTo>
                  <a:pt x="139" y="151"/>
                </a:lnTo>
                <a:lnTo>
                  <a:pt x="139" y="152"/>
                </a:lnTo>
                <a:lnTo>
                  <a:pt x="139" y="152"/>
                </a:lnTo>
                <a:lnTo>
                  <a:pt x="136" y="157"/>
                </a:lnTo>
                <a:lnTo>
                  <a:pt x="136" y="157"/>
                </a:lnTo>
                <a:lnTo>
                  <a:pt x="132" y="167"/>
                </a:lnTo>
                <a:lnTo>
                  <a:pt x="132" y="167"/>
                </a:lnTo>
                <a:lnTo>
                  <a:pt x="130" y="168"/>
                </a:lnTo>
                <a:lnTo>
                  <a:pt x="130" y="168"/>
                </a:lnTo>
                <a:lnTo>
                  <a:pt x="132" y="168"/>
                </a:lnTo>
                <a:lnTo>
                  <a:pt x="132" y="168"/>
                </a:lnTo>
                <a:lnTo>
                  <a:pt x="136" y="167"/>
                </a:lnTo>
                <a:lnTo>
                  <a:pt x="136" y="167"/>
                </a:lnTo>
                <a:lnTo>
                  <a:pt x="153" y="155"/>
                </a:lnTo>
                <a:lnTo>
                  <a:pt x="153" y="155"/>
                </a:lnTo>
                <a:lnTo>
                  <a:pt x="154" y="154"/>
                </a:lnTo>
                <a:lnTo>
                  <a:pt x="154" y="154"/>
                </a:lnTo>
                <a:lnTo>
                  <a:pt x="160" y="144"/>
                </a:lnTo>
                <a:lnTo>
                  <a:pt x="160" y="144"/>
                </a:lnTo>
                <a:lnTo>
                  <a:pt x="163" y="135"/>
                </a:lnTo>
                <a:lnTo>
                  <a:pt x="163" y="135"/>
                </a:lnTo>
                <a:lnTo>
                  <a:pt x="163" y="134"/>
                </a:lnTo>
                <a:lnTo>
                  <a:pt x="163" y="134"/>
                </a:lnTo>
                <a:lnTo>
                  <a:pt x="132" y="134"/>
                </a:lnTo>
                <a:lnTo>
                  <a:pt x="132" y="134"/>
                </a:lnTo>
                <a:close/>
                <a:moveTo>
                  <a:pt x="123" y="357"/>
                </a:moveTo>
                <a:lnTo>
                  <a:pt x="123" y="357"/>
                </a:lnTo>
                <a:lnTo>
                  <a:pt x="125" y="356"/>
                </a:lnTo>
                <a:lnTo>
                  <a:pt x="125" y="356"/>
                </a:lnTo>
                <a:lnTo>
                  <a:pt x="130" y="349"/>
                </a:lnTo>
                <a:lnTo>
                  <a:pt x="135" y="340"/>
                </a:lnTo>
                <a:lnTo>
                  <a:pt x="135" y="340"/>
                </a:lnTo>
                <a:lnTo>
                  <a:pt x="135" y="339"/>
                </a:lnTo>
                <a:lnTo>
                  <a:pt x="135" y="339"/>
                </a:lnTo>
                <a:lnTo>
                  <a:pt x="132" y="334"/>
                </a:lnTo>
                <a:lnTo>
                  <a:pt x="132" y="334"/>
                </a:lnTo>
                <a:lnTo>
                  <a:pt x="125" y="323"/>
                </a:lnTo>
                <a:lnTo>
                  <a:pt x="125" y="323"/>
                </a:lnTo>
                <a:lnTo>
                  <a:pt x="113" y="307"/>
                </a:lnTo>
                <a:lnTo>
                  <a:pt x="113" y="307"/>
                </a:lnTo>
                <a:lnTo>
                  <a:pt x="112" y="306"/>
                </a:lnTo>
                <a:lnTo>
                  <a:pt x="112" y="306"/>
                </a:lnTo>
                <a:lnTo>
                  <a:pt x="102" y="323"/>
                </a:lnTo>
                <a:lnTo>
                  <a:pt x="102" y="323"/>
                </a:lnTo>
                <a:lnTo>
                  <a:pt x="103" y="326"/>
                </a:lnTo>
                <a:lnTo>
                  <a:pt x="103" y="326"/>
                </a:lnTo>
                <a:lnTo>
                  <a:pt x="106" y="327"/>
                </a:lnTo>
                <a:lnTo>
                  <a:pt x="106" y="329"/>
                </a:lnTo>
                <a:lnTo>
                  <a:pt x="106" y="329"/>
                </a:lnTo>
                <a:lnTo>
                  <a:pt x="106" y="332"/>
                </a:lnTo>
                <a:lnTo>
                  <a:pt x="106" y="332"/>
                </a:lnTo>
                <a:lnTo>
                  <a:pt x="113" y="340"/>
                </a:lnTo>
                <a:lnTo>
                  <a:pt x="113" y="340"/>
                </a:lnTo>
                <a:lnTo>
                  <a:pt x="119" y="349"/>
                </a:lnTo>
                <a:lnTo>
                  <a:pt x="122" y="353"/>
                </a:lnTo>
                <a:lnTo>
                  <a:pt x="123" y="357"/>
                </a:lnTo>
                <a:lnTo>
                  <a:pt x="123" y="357"/>
                </a:lnTo>
                <a:close/>
                <a:moveTo>
                  <a:pt x="113" y="184"/>
                </a:moveTo>
                <a:lnTo>
                  <a:pt x="113" y="184"/>
                </a:lnTo>
                <a:lnTo>
                  <a:pt x="108" y="187"/>
                </a:lnTo>
                <a:lnTo>
                  <a:pt x="108" y="187"/>
                </a:lnTo>
                <a:lnTo>
                  <a:pt x="105" y="189"/>
                </a:lnTo>
                <a:lnTo>
                  <a:pt x="105" y="189"/>
                </a:lnTo>
                <a:lnTo>
                  <a:pt x="102" y="197"/>
                </a:lnTo>
                <a:lnTo>
                  <a:pt x="102" y="197"/>
                </a:lnTo>
                <a:lnTo>
                  <a:pt x="102" y="198"/>
                </a:lnTo>
                <a:lnTo>
                  <a:pt x="103" y="199"/>
                </a:lnTo>
                <a:lnTo>
                  <a:pt x="103" y="199"/>
                </a:lnTo>
                <a:lnTo>
                  <a:pt x="105" y="201"/>
                </a:lnTo>
                <a:lnTo>
                  <a:pt x="105" y="201"/>
                </a:lnTo>
                <a:lnTo>
                  <a:pt x="108" y="205"/>
                </a:lnTo>
                <a:lnTo>
                  <a:pt x="108" y="205"/>
                </a:lnTo>
                <a:lnTo>
                  <a:pt x="108" y="206"/>
                </a:lnTo>
                <a:lnTo>
                  <a:pt x="108" y="206"/>
                </a:lnTo>
                <a:lnTo>
                  <a:pt x="120" y="228"/>
                </a:lnTo>
                <a:lnTo>
                  <a:pt x="120" y="228"/>
                </a:lnTo>
                <a:lnTo>
                  <a:pt x="122" y="231"/>
                </a:lnTo>
                <a:lnTo>
                  <a:pt x="122" y="231"/>
                </a:lnTo>
                <a:lnTo>
                  <a:pt x="133" y="212"/>
                </a:lnTo>
                <a:lnTo>
                  <a:pt x="133" y="212"/>
                </a:lnTo>
                <a:lnTo>
                  <a:pt x="120" y="191"/>
                </a:lnTo>
                <a:lnTo>
                  <a:pt x="120" y="191"/>
                </a:lnTo>
                <a:lnTo>
                  <a:pt x="119" y="188"/>
                </a:lnTo>
                <a:lnTo>
                  <a:pt x="116" y="188"/>
                </a:lnTo>
                <a:lnTo>
                  <a:pt x="116" y="188"/>
                </a:lnTo>
                <a:lnTo>
                  <a:pt x="115" y="187"/>
                </a:lnTo>
                <a:lnTo>
                  <a:pt x="113" y="187"/>
                </a:lnTo>
                <a:lnTo>
                  <a:pt x="113" y="187"/>
                </a:lnTo>
                <a:lnTo>
                  <a:pt x="113" y="184"/>
                </a:lnTo>
                <a:lnTo>
                  <a:pt x="113" y="184"/>
                </a:lnTo>
                <a:close/>
                <a:moveTo>
                  <a:pt x="153" y="243"/>
                </a:moveTo>
                <a:lnTo>
                  <a:pt x="153" y="243"/>
                </a:lnTo>
                <a:lnTo>
                  <a:pt x="140" y="262"/>
                </a:lnTo>
                <a:lnTo>
                  <a:pt x="140" y="262"/>
                </a:lnTo>
                <a:lnTo>
                  <a:pt x="143" y="268"/>
                </a:lnTo>
                <a:lnTo>
                  <a:pt x="143" y="268"/>
                </a:lnTo>
                <a:lnTo>
                  <a:pt x="147" y="273"/>
                </a:lnTo>
                <a:lnTo>
                  <a:pt x="152" y="279"/>
                </a:lnTo>
                <a:lnTo>
                  <a:pt x="152" y="279"/>
                </a:lnTo>
                <a:lnTo>
                  <a:pt x="159" y="290"/>
                </a:lnTo>
                <a:lnTo>
                  <a:pt x="159" y="290"/>
                </a:lnTo>
                <a:lnTo>
                  <a:pt x="160" y="292"/>
                </a:lnTo>
                <a:lnTo>
                  <a:pt x="160" y="292"/>
                </a:lnTo>
                <a:lnTo>
                  <a:pt x="170" y="275"/>
                </a:lnTo>
                <a:lnTo>
                  <a:pt x="170" y="275"/>
                </a:lnTo>
                <a:lnTo>
                  <a:pt x="170" y="275"/>
                </a:lnTo>
                <a:lnTo>
                  <a:pt x="170" y="275"/>
                </a:lnTo>
                <a:lnTo>
                  <a:pt x="160" y="256"/>
                </a:lnTo>
                <a:lnTo>
                  <a:pt x="160" y="256"/>
                </a:lnTo>
                <a:lnTo>
                  <a:pt x="159" y="255"/>
                </a:lnTo>
                <a:lnTo>
                  <a:pt x="159" y="255"/>
                </a:lnTo>
                <a:lnTo>
                  <a:pt x="157" y="255"/>
                </a:lnTo>
                <a:lnTo>
                  <a:pt x="157" y="253"/>
                </a:lnTo>
                <a:lnTo>
                  <a:pt x="157" y="253"/>
                </a:lnTo>
                <a:lnTo>
                  <a:pt x="157" y="251"/>
                </a:lnTo>
                <a:lnTo>
                  <a:pt x="157" y="251"/>
                </a:lnTo>
                <a:lnTo>
                  <a:pt x="154" y="246"/>
                </a:lnTo>
                <a:lnTo>
                  <a:pt x="154" y="246"/>
                </a:lnTo>
                <a:lnTo>
                  <a:pt x="153" y="243"/>
                </a:lnTo>
                <a:lnTo>
                  <a:pt x="153" y="243"/>
                </a:lnTo>
                <a:close/>
                <a:moveTo>
                  <a:pt x="197" y="147"/>
                </a:moveTo>
                <a:lnTo>
                  <a:pt x="197" y="147"/>
                </a:lnTo>
                <a:lnTo>
                  <a:pt x="199" y="147"/>
                </a:lnTo>
                <a:lnTo>
                  <a:pt x="199" y="147"/>
                </a:lnTo>
                <a:lnTo>
                  <a:pt x="207" y="145"/>
                </a:lnTo>
                <a:lnTo>
                  <a:pt x="207" y="145"/>
                </a:lnTo>
                <a:lnTo>
                  <a:pt x="210" y="144"/>
                </a:lnTo>
                <a:lnTo>
                  <a:pt x="210" y="144"/>
                </a:lnTo>
                <a:lnTo>
                  <a:pt x="226" y="133"/>
                </a:lnTo>
                <a:lnTo>
                  <a:pt x="226" y="133"/>
                </a:lnTo>
                <a:lnTo>
                  <a:pt x="227" y="131"/>
                </a:lnTo>
                <a:lnTo>
                  <a:pt x="227" y="131"/>
                </a:lnTo>
                <a:lnTo>
                  <a:pt x="228" y="131"/>
                </a:lnTo>
                <a:lnTo>
                  <a:pt x="230" y="134"/>
                </a:lnTo>
                <a:lnTo>
                  <a:pt x="230" y="134"/>
                </a:lnTo>
                <a:lnTo>
                  <a:pt x="228" y="135"/>
                </a:lnTo>
                <a:lnTo>
                  <a:pt x="228" y="135"/>
                </a:lnTo>
                <a:lnTo>
                  <a:pt x="226" y="138"/>
                </a:lnTo>
                <a:lnTo>
                  <a:pt x="226" y="138"/>
                </a:lnTo>
                <a:lnTo>
                  <a:pt x="228" y="138"/>
                </a:lnTo>
                <a:lnTo>
                  <a:pt x="228" y="138"/>
                </a:lnTo>
                <a:lnTo>
                  <a:pt x="235" y="135"/>
                </a:lnTo>
                <a:lnTo>
                  <a:pt x="235" y="135"/>
                </a:lnTo>
                <a:lnTo>
                  <a:pt x="238" y="135"/>
                </a:lnTo>
                <a:lnTo>
                  <a:pt x="241" y="135"/>
                </a:lnTo>
                <a:lnTo>
                  <a:pt x="241" y="135"/>
                </a:lnTo>
                <a:lnTo>
                  <a:pt x="243" y="134"/>
                </a:lnTo>
                <a:lnTo>
                  <a:pt x="243" y="134"/>
                </a:lnTo>
                <a:lnTo>
                  <a:pt x="245" y="133"/>
                </a:lnTo>
                <a:lnTo>
                  <a:pt x="245" y="133"/>
                </a:lnTo>
                <a:lnTo>
                  <a:pt x="247" y="131"/>
                </a:lnTo>
                <a:lnTo>
                  <a:pt x="247" y="131"/>
                </a:lnTo>
                <a:lnTo>
                  <a:pt x="248" y="131"/>
                </a:lnTo>
                <a:lnTo>
                  <a:pt x="250" y="131"/>
                </a:lnTo>
                <a:lnTo>
                  <a:pt x="250" y="131"/>
                </a:lnTo>
                <a:lnTo>
                  <a:pt x="250" y="134"/>
                </a:lnTo>
                <a:lnTo>
                  <a:pt x="250" y="134"/>
                </a:lnTo>
                <a:lnTo>
                  <a:pt x="248" y="135"/>
                </a:lnTo>
                <a:lnTo>
                  <a:pt x="248" y="135"/>
                </a:lnTo>
                <a:lnTo>
                  <a:pt x="245" y="143"/>
                </a:lnTo>
                <a:lnTo>
                  <a:pt x="245" y="143"/>
                </a:lnTo>
                <a:lnTo>
                  <a:pt x="245" y="144"/>
                </a:lnTo>
                <a:lnTo>
                  <a:pt x="245" y="144"/>
                </a:lnTo>
                <a:lnTo>
                  <a:pt x="248" y="143"/>
                </a:lnTo>
                <a:lnTo>
                  <a:pt x="248" y="143"/>
                </a:lnTo>
                <a:lnTo>
                  <a:pt x="250" y="135"/>
                </a:lnTo>
                <a:lnTo>
                  <a:pt x="251" y="128"/>
                </a:lnTo>
                <a:lnTo>
                  <a:pt x="251" y="128"/>
                </a:lnTo>
                <a:lnTo>
                  <a:pt x="250" y="120"/>
                </a:lnTo>
                <a:lnTo>
                  <a:pt x="250" y="120"/>
                </a:lnTo>
                <a:lnTo>
                  <a:pt x="248" y="118"/>
                </a:lnTo>
                <a:lnTo>
                  <a:pt x="248" y="118"/>
                </a:lnTo>
                <a:lnTo>
                  <a:pt x="248" y="118"/>
                </a:lnTo>
                <a:lnTo>
                  <a:pt x="248" y="118"/>
                </a:lnTo>
                <a:lnTo>
                  <a:pt x="240" y="120"/>
                </a:lnTo>
                <a:lnTo>
                  <a:pt x="240" y="120"/>
                </a:lnTo>
                <a:lnTo>
                  <a:pt x="221" y="125"/>
                </a:lnTo>
                <a:lnTo>
                  <a:pt x="221" y="125"/>
                </a:lnTo>
                <a:lnTo>
                  <a:pt x="208" y="128"/>
                </a:lnTo>
                <a:lnTo>
                  <a:pt x="208" y="128"/>
                </a:lnTo>
                <a:lnTo>
                  <a:pt x="207" y="130"/>
                </a:lnTo>
                <a:lnTo>
                  <a:pt x="207" y="130"/>
                </a:lnTo>
                <a:lnTo>
                  <a:pt x="197" y="145"/>
                </a:lnTo>
                <a:lnTo>
                  <a:pt x="197" y="145"/>
                </a:lnTo>
                <a:lnTo>
                  <a:pt x="197" y="147"/>
                </a:lnTo>
                <a:lnTo>
                  <a:pt x="197" y="147"/>
                </a:lnTo>
                <a:close/>
                <a:moveTo>
                  <a:pt x="254" y="188"/>
                </a:moveTo>
                <a:lnTo>
                  <a:pt x="254" y="188"/>
                </a:lnTo>
                <a:lnTo>
                  <a:pt x="257" y="182"/>
                </a:lnTo>
                <a:lnTo>
                  <a:pt x="260" y="178"/>
                </a:lnTo>
                <a:lnTo>
                  <a:pt x="260" y="178"/>
                </a:lnTo>
                <a:lnTo>
                  <a:pt x="260" y="175"/>
                </a:lnTo>
                <a:lnTo>
                  <a:pt x="260" y="175"/>
                </a:lnTo>
                <a:lnTo>
                  <a:pt x="264" y="162"/>
                </a:lnTo>
                <a:lnTo>
                  <a:pt x="264" y="162"/>
                </a:lnTo>
                <a:lnTo>
                  <a:pt x="264" y="160"/>
                </a:lnTo>
                <a:lnTo>
                  <a:pt x="264" y="160"/>
                </a:lnTo>
                <a:lnTo>
                  <a:pt x="262" y="160"/>
                </a:lnTo>
                <a:lnTo>
                  <a:pt x="262" y="160"/>
                </a:lnTo>
                <a:lnTo>
                  <a:pt x="257" y="162"/>
                </a:lnTo>
                <a:lnTo>
                  <a:pt x="257" y="162"/>
                </a:lnTo>
                <a:lnTo>
                  <a:pt x="247" y="170"/>
                </a:lnTo>
                <a:lnTo>
                  <a:pt x="237" y="174"/>
                </a:lnTo>
                <a:lnTo>
                  <a:pt x="237" y="174"/>
                </a:lnTo>
                <a:lnTo>
                  <a:pt x="234" y="175"/>
                </a:lnTo>
                <a:lnTo>
                  <a:pt x="233" y="178"/>
                </a:lnTo>
                <a:lnTo>
                  <a:pt x="233" y="178"/>
                </a:lnTo>
                <a:lnTo>
                  <a:pt x="233" y="178"/>
                </a:lnTo>
                <a:lnTo>
                  <a:pt x="233" y="178"/>
                </a:lnTo>
                <a:lnTo>
                  <a:pt x="233" y="181"/>
                </a:lnTo>
                <a:lnTo>
                  <a:pt x="231" y="182"/>
                </a:lnTo>
                <a:lnTo>
                  <a:pt x="231" y="182"/>
                </a:lnTo>
                <a:lnTo>
                  <a:pt x="230" y="184"/>
                </a:lnTo>
                <a:lnTo>
                  <a:pt x="230" y="184"/>
                </a:lnTo>
                <a:lnTo>
                  <a:pt x="244" y="202"/>
                </a:lnTo>
                <a:lnTo>
                  <a:pt x="244" y="202"/>
                </a:lnTo>
                <a:lnTo>
                  <a:pt x="247" y="198"/>
                </a:lnTo>
                <a:lnTo>
                  <a:pt x="250" y="192"/>
                </a:lnTo>
                <a:lnTo>
                  <a:pt x="250" y="192"/>
                </a:lnTo>
                <a:lnTo>
                  <a:pt x="248" y="191"/>
                </a:lnTo>
                <a:lnTo>
                  <a:pt x="248" y="191"/>
                </a:lnTo>
                <a:lnTo>
                  <a:pt x="248" y="191"/>
                </a:lnTo>
                <a:lnTo>
                  <a:pt x="251" y="188"/>
                </a:lnTo>
                <a:lnTo>
                  <a:pt x="254" y="188"/>
                </a:lnTo>
                <a:lnTo>
                  <a:pt x="254" y="188"/>
                </a:lnTo>
                <a:close/>
                <a:moveTo>
                  <a:pt x="250" y="67"/>
                </a:moveTo>
                <a:lnTo>
                  <a:pt x="250" y="67"/>
                </a:lnTo>
                <a:lnTo>
                  <a:pt x="251" y="64"/>
                </a:lnTo>
                <a:lnTo>
                  <a:pt x="251" y="64"/>
                </a:lnTo>
                <a:lnTo>
                  <a:pt x="251" y="57"/>
                </a:lnTo>
                <a:lnTo>
                  <a:pt x="251" y="57"/>
                </a:lnTo>
                <a:lnTo>
                  <a:pt x="251" y="47"/>
                </a:lnTo>
                <a:lnTo>
                  <a:pt x="251" y="47"/>
                </a:lnTo>
                <a:lnTo>
                  <a:pt x="247" y="30"/>
                </a:lnTo>
                <a:lnTo>
                  <a:pt x="247" y="30"/>
                </a:lnTo>
                <a:lnTo>
                  <a:pt x="244" y="23"/>
                </a:lnTo>
                <a:lnTo>
                  <a:pt x="240" y="17"/>
                </a:lnTo>
                <a:lnTo>
                  <a:pt x="240" y="17"/>
                </a:lnTo>
                <a:lnTo>
                  <a:pt x="238" y="17"/>
                </a:lnTo>
                <a:lnTo>
                  <a:pt x="238" y="17"/>
                </a:lnTo>
                <a:lnTo>
                  <a:pt x="237" y="17"/>
                </a:lnTo>
                <a:lnTo>
                  <a:pt x="237" y="17"/>
                </a:lnTo>
                <a:lnTo>
                  <a:pt x="227" y="23"/>
                </a:lnTo>
                <a:lnTo>
                  <a:pt x="217" y="26"/>
                </a:lnTo>
                <a:lnTo>
                  <a:pt x="217" y="26"/>
                </a:lnTo>
                <a:lnTo>
                  <a:pt x="214" y="27"/>
                </a:lnTo>
                <a:lnTo>
                  <a:pt x="214" y="27"/>
                </a:lnTo>
                <a:lnTo>
                  <a:pt x="224" y="39"/>
                </a:lnTo>
                <a:lnTo>
                  <a:pt x="224" y="39"/>
                </a:lnTo>
                <a:lnTo>
                  <a:pt x="226" y="30"/>
                </a:lnTo>
                <a:lnTo>
                  <a:pt x="226" y="30"/>
                </a:lnTo>
                <a:lnTo>
                  <a:pt x="226" y="27"/>
                </a:lnTo>
                <a:lnTo>
                  <a:pt x="226" y="27"/>
                </a:lnTo>
                <a:lnTo>
                  <a:pt x="227" y="26"/>
                </a:lnTo>
                <a:lnTo>
                  <a:pt x="228" y="25"/>
                </a:lnTo>
                <a:lnTo>
                  <a:pt x="228" y="25"/>
                </a:lnTo>
                <a:lnTo>
                  <a:pt x="231" y="25"/>
                </a:lnTo>
                <a:lnTo>
                  <a:pt x="233" y="26"/>
                </a:lnTo>
                <a:lnTo>
                  <a:pt x="233" y="26"/>
                </a:lnTo>
                <a:lnTo>
                  <a:pt x="234" y="27"/>
                </a:lnTo>
                <a:lnTo>
                  <a:pt x="233" y="29"/>
                </a:lnTo>
                <a:lnTo>
                  <a:pt x="233" y="29"/>
                </a:lnTo>
                <a:lnTo>
                  <a:pt x="228" y="39"/>
                </a:lnTo>
                <a:lnTo>
                  <a:pt x="228" y="39"/>
                </a:lnTo>
                <a:lnTo>
                  <a:pt x="227" y="42"/>
                </a:lnTo>
                <a:lnTo>
                  <a:pt x="227" y="42"/>
                </a:lnTo>
                <a:lnTo>
                  <a:pt x="227" y="43"/>
                </a:lnTo>
                <a:lnTo>
                  <a:pt x="227" y="43"/>
                </a:lnTo>
                <a:lnTo>
                  <a:pt x="228" y="44"/>
                </a:lnTo>
                <a:lnTo>
                  <a:pt x="228" y="44"/>
                </a:lnTo>
                <a:lnTo>
                  <a:pt x="235" y="39"/>
                </a:lnTo>
                <a:lnTo>
                  <a:pt x="235" y="39"/>
                </a:lnTo>
                <a:lnTo>
                  <a:pt x="237" y="37"/>
                </a:lnTo>
                <a:lnTo>
                  <a:pt x="237" y="37"/>
                </a:lnTo>
                <a:lnTo>
                  <a:pt x="238" y="37"/>
                </a:lnTo>
                <a:lnTo>
                  <a:pt x="240" y="39"/>
                </a:lnTo>
                <a:lnTo>
                  <a:pt x="240" y="39"/>
                </a:lnTo>
                <a:lnTo>
                  <a:pt x="240" y="42"/>
                </a:lnTo>
                <a:lnTo>
                  <a:pt x="240" y="42"/>
                </a:lnTo>
                <a:lnTo>
                  <a:pt x="238" y="47"/>
                </a:lnTo>
                <a:lnTo>
                  <a:pt x="238" y="47"/>
                </a:lnTo>
                <a:lnTo>
                  <a:pt x="238" y="49"/>
                </a:lnTo>
                <a:lnTo>
                  <a:pt x="240" y="49"/>
                </a:lnTo>
                <a:lnTo>
                  <a:pt x="240" y="49"/>
                </a:lnTo>
                <a:lnTo>
                  <a:pt x="241" y="49"/>
                </a:lnTo>
                <a:lnTo>
                  <a:pt x="241" y="49"/>
                </a:lnTo>
                <a:lnTo>
                  <a:pt x="243" y="49"/>
                </a:lnTo>
                <a:lnTo>
                  <a:pt x="245" y="50"/>
                </a:lnTo>
                <a:lnTo>
                  <a:pt x="245" y="50"/>
                </a:lnTo>
                <a:lnTo>
                  <a:pt x="245" y="53"/>
                </a:lnTo>
                <a:lnTo>
                  <a:pt x="245" y="53"/>
                </a:lnTo>
                <a:lnTo>
                  <a:pt x="247" y="57"/>
                </a:lnTo>
                <a:lnTo>
                  <a:pt x="247" y="57"/>
                </a:lnTo>
                <a:lnTo>
                  <a:pt x="247" y="60"/>
                </a:lnTo>
                <a:lnTo>
                  <a:pt x="245" y="63"/>
                </a:lnTo>
                <a:lnTo>
                  <a:pt x="245" y="63"/>
                </a:lnTo>
                <a:lnTo>
                  <a:pt x="250" y="67"/>
                </a:lnTo>
                <a:lnTo>
                  <a:pt x="250" y="67"/>
                </a:lnTo>
                <a:close/>
                <a:moveTo>
                  <a:pt x="156" y="357"/>
                </a:moveTo>
                <a:lnTo>
                  <a:pt x="156" y="357"/>
                </a:lnTo>
                <a:lnTo>
                  <a:pt x="164" y="340"/>
                </a:lnTo>
                <a:lnTo>
                  <a:pt x="174" y="322"/>
                </a:lnTo>
                <a:lnTo>
                  <a:pt x="174" y="322"/>
                </a:lnTo>
                <a:lnTo>
                  <a:pt x="166" y="309"/>
                </a:lnTo>
                <a:lnTo>
                  <a:pt x="166" y="309"/>
                </a:lnTo>
                <a:lnTo>
                  <a:pt x="164" y="309"/>
                </a:lnTo>
                <a:lnTo>
                  <a:pt x="164" y="309"/>
                </a:lnTo>
                <a:lnTo>
                  <a:pt x="153" y="329"/>
                </a:lnTo>
                <a:lnTo>
                  <a:pt x="153" y="329"/>
                </a:lnTo>
                <a:lnTo>
                  <a:pt x="146" y="343"/>
                </a:lnTo>
                <a:lnTo>
                  <a:pt x="146" y="343"/>
                </a:lnTo>
                <a:lnTo>
                  <a:pt x="147" y="344"/>
                </a:lnTo>
                <a:lnTo>
                  <a:pt x="147" y="344"/>
                </a:lnTo>
                <a:lnTo>
                  <a:pt x="153" y="354"/>
                </a:lnTo>
                <a:lnTo>
                  <a:pt x="153" y="354"/>
                </a:lnTo>
                <a:lnTo>
                  <a:pt x="156" y="357"/>
                </a:lnTo>
                <a:lnTo>
                  <a:pt x="156" y="357"/>
                </a:lnTo>
                <a:close/>
                <a:moveTo>
                  <a:pt x="241" y="296"/>
                </a:moveTo>
                <a:lnTo>
                  <a:pt x="241" y="296"/>
                </a:lnTo>
                <a:lnTo>
                  <a:pt x="240" y="296"/>
                </a:lnTo>
                <a:lnTo>
                  <a:pt x="240" y="296"/>
                </a:lnTo>
                <a:lnTo>
                  <a:pt x="240" y="296"/>
                </a:lnTo>
                <a:lnTo>
                  <a:pt x="240" y="296"/>
                </a:lnTo>
                <a:lnTo>
                  <a:pt x="228" y="314"/>
                </a:lnTo>
                <a:lnTo>
                  <a:pt x="228" y="314"/>
                </a:lnTo>
                <a:lnTo>
                  <a:pt x="218" y="332"/>
                </a:lnTo>
                <a:lnTo>
                  <a:pt x="218" y="332"/>
                </a:lnTo>
                <a:lnTo>
                  <a:pt x="218" y="333"/>
                </a:lnTo>
                <a:lnTo>
                  <a:pt x="218" y="336"/>
                </a:lnTo>
                <a:lnTo>
                  <a:pt x="218" y="336"/>
                </a:lnTo>
                <a:lnTo>
                  <a:pt x="223" y="343"/>
                </a:lnTo>
                <a:lnTo>
                  <a:pt x="223" y="343"/>
                </a:lnTo>
                <a:lnTo>
                  <a:pt x="224" y="344"/>
                </a:lnTo>
                <a:lnTo>
                  <a:pt x="223" y="347"/>
                </a:lnTo>
                <a:lnTo>
                  <a:pt x="223" y="347"/>
                </a:lnTo>
                <a:lnTo>
                  <a:pt x="227" y="353"/>
                </a:lnTo>
                <a:lnTo>
                  <a:pt x="227" y="353"/>
                </a:lnTo>
                <a:lnTo>
                  <a:pt x="231" y="350"/>
                </a:lnTo>
                <a:lnTo>
                  <a:pt x="231" y="350"/>
                </a:lnTo>
                <a:lnTo>
                  <a:pt x="231" y="349"/>
                </a:lnTo>
                <a:lnTo>
                  <a:pt x="231" y="349"/>
                </a:lnTo>
                <a:lnTo>
                  <a:pt x="231" y="346"/>
                </a:lnTo>
                <a:lnTo>
                  <a:pt x="233" y="344"/>
                </a:lnTo>
                <a:lnTo>
                  <a:pt x="233" y="344"/>
                </a:lnTo>
                <a:lnTo>
                  <a:pt x="234" y="343"/>
                </a:lnTo>
                <a:lnTo>
                  <a:pt x="234" y="343"/>
                </a:lnTo>
                <a:lnTo>
                  <a:pt x="237" y="339"/>
                </a:lnTo>
                <a:lnTo>
                  <a:pt x="237" y="334"/>
                </a:lnTo>
                <a:lnTo>
                  <a:pt x="237" y="334"/>
                </a:lnTo>
                <a:lnTo>
                  <a:pt x="237" y="330"/>
                </a:lnTo>
                <a:lnTo>
                  <a:pt x="237" y="330"/>
                </a:lnTo>
                <a:lnTo>
                  <a:pt x="237" y="317"/>
                </a:lnTo>
                <a:lnTo>
                  <a:pt x="240" y="306"/>
                </a:lnTo>
                <a:lnTo>
                  <a:pt x="240" y="306"/>
                </a:lnTo>
                <a:lnTo>
                  <a:pt x="241" y="296"/>
                </a:lnTo>
                <a:lnTo>
                  <a:pt x="241" y="296"/>
                </a:lnTo>
                <a:close/>
                <a:moveTo>
                  <a:pt x="110" y="293"/>
                </a:moveTo>
                <a:lnTo>
                  <a:pt x="110" y="293"/>
                </a:lnTo>
                <a:lnTo>
                  <a:pt x="132" y="260"/>
                </a:lnTo>
                <a:lnTo>
                  <a:pt x="132" y="260"/>
                </a:lnTo>
                <a:lnTo>
                  <a:pt x="123" y="249"/>
                </a:lnTo>
                <a:lnTo>
                  <a:pt x="123" y="249"/>
                </a:lnTo>
                <a:lnTo>
                  <a:pt x="120" y="252"/>
                </a:lnTo>
                <a:lnTo>
                  <a:pt x="120" y="252"/>
                </a:lnTo>
                <a:lnTo>
                  <a:pt x="118" y="255"/>
                </a:lnTo>
                <a:lnTo>
                  <a:pt x="118" y="255"/>
                </a:lnTo>
                <a:lnTo>
                  <a:pt x="106" y="275"/>
                </a:lnTo>
                <a:lnTo>
                  <a:pt x="106" y="275"/>
                </a:lnTo>
                <a:lnTo>
                  <a:pt x="103" y="280"/>
                </a:lnTo>
                <a:lnTo>
                  <a:pt x="103" y="280"/>
                </a:lnTo>
                <a:lnTo>
                  <a:pt x="103" y="282"/>
                </a:lnTo>
                <a:lnTo>
                  <a:pt x="103" y="282"/>
                </a:lnTo>
                <a:lnTo>
                  <a:pt x="110" y="293"/>
                </a:lnTo>
                <a:lnTo>
                  <a:pt x="110" y="293"/>
                </a:lnTo>
                <a:close/>
                <a:moveTo>
                  <a:pt x="265" y="135"/>
                </a:moveTo>
                <a:lnTo>
                  <a:pt x="265" y="135"/>
                </a:lnTo>
                <a:lnTo>
                  <a:pt x="268" y="134"/>
                </a:lnTo>
                <a:lnTo>
                  <a:pt x="271" y="133"/>
                </a:lnTo>
                <a:lnTo>
                  <a:pt x="271" y="133"/>
                </a:lnTo>
                <a:lnTo>
                  <a:pt x="274" y="130"/>
                </a:lnTo>
                <a:lnTo>
                  <a:pt x="277" y="127"/>
                </a:lnTo>
                <a:lnTo>
                  <a:pt x="277" y="127"/>
                </a:lnTo>
                <a:lnTo>
                  <a:pt x="278" y="127"/>
                </a:lnTo>
                <a:lnTo>
                  <a:pt x="278" y="124"/>
                </a:lnTo>
                <a:lnTo>
                  <a:pt x="278" y="124"/>
                </a:lnTo>
                <a:lnTo>
                  <a:pt x="280" y="116"/>
                </a:lnTo>
                <a:lnTo>
                  <a:pt x="280" y="116"/>
                </a:lnTo>
                <a:lnTo>
                  <a:pt x="280" y="111"/>
                </a:lnTo>
                <a:lnTo>
                  <a:pt x="280" y="111"/>
                </a:lnTo>
                <a:lnTo>
                  <a:pt x="280" y="101"/>
                </a:lnTo>
                <a:lnTo>
                  <a:pt x="280" y="101"/>
                </a:lnTo>
                <a:lnTo>
                  <a:pt x="280" y="98"/>
                </a:lnTo>
                <a:lnTo>
                  <a:pt x="280" y="98"/>
                </a:lnTo>
                <a:lnTo>
                  <a:pt x="274" y="104"/>
                </a:lnTo>
                <a:lnTo>
                  <a:pt x="268" y="110"/>
                </a:lnTo>
                <a:lnTo>
                  <a:pt x="261" y="113"/>
                </a:lnTo>
                <a:lnTo>
                  <a:pt x="254" y="116"/>
                </a:lnTo>
                <a:lnTo>
                  <a:pt x="254" y="116"/>
                </a:lnTo>
                <a:lnTo>
                  <a:pt x="255" y="117"/>
                </a:lnTo>
                <a:lnTo>
                  <a:pt x="255" y="117"/>
                </a:lnTo>
                <a:lnTo>
                  <a:pt x="257" y="118"/>
                </a:lnTo>
                <a:lnTo>
                  <a:pt x="255" y="120"/>
                </a:lnTo>
                <a:lnTo>
                  <a:pt x="255" y="120"/>
                </a:lnTo>
                <a:lnTo>
                  <a:pt x="255" y="123"/>
                </a:lnTo>
                <a:lnTo>
                  <a:pt x="255" y="123"/>
                </a:lnTo>
                <a:lnTo>
                  <a:pt x="254" y="131"/>
                </a:lnTo>
                <a:lnTo>
                  <a:pt x="254" y="131"/>
                </a:lnTo>
                <a:lnTo>
                  <a:pt x="253" y="140"/>
                </a:lnTo>
                <a:lnTo>
                  <a:pt x="253" y="140"/>
                </a:lnTo>
                <a:lnTo>
                  <a:pt x="254" y="138"/>
                </a:lnTo>
                <a:lnTo>
                  <a:pt x="254" y="138"/>
                </a:lnTo>
                <a:lnTo>
                  <a:pt x="260" y="130"/>
                </a:lnTo>
                <a:lnTo>
                  <a:pt x="260" y="130"/>
                </a:lnTo>
                <a:lnTo>
                  <a:pt x="261" y="128"/>
                </a:lnTo>
                <a:lnTo>
                  <a:pt x="261" y="128"/>
                </a:lnTo>
                <a:lnTo>
                  <a:pt x="264" y="128"/>
                </a:lnTo>
                <a:lnTo>
                  <a:pt x="265" y="130"/>
                </a:lnTo>
                <a:lnTo>
                  <a:pt x="265" y="130"/>
                </a:lnTo>
                <a:lnTo>
                  <a:pt x="265" y="133"/>
                </a:lnTo>
                <a:lnTo>
                  <a:pt x="265" y="133"/>
                </a:lnTo>
                <a:lnTo>
                  <a:pt x="265" y="135"/>
                </a:lnTo>
                <a:lnTo>
                  <a:pt x="265" y="135"/>
                </a:lnTo>
                <a:close/>
                <a:moveTo>
                  <a:pt x="245" y="265"/>
                </a:moveTo>
                <a:lnTo>
                  <a:pt x="245" y="265"/>
                </a:lnTo>
                <a:lnTo>
                  <a:pt x="247" y="263"/>
                </a:lnTo>
                <a:lnTo>
                  <a:pt x="247" y="263"/>
                </a:lnTo>
                <a:lnTo>
                  <a:pt x="250" y="249"/>
                </a:lnTo>
                <a:lnTo>
                  <a:pt x="250" y="249"/>
                </a:lnTo>
                <a:lnTo>
                  <a:pt x="253" y="241"/>
                </a:lnTo>
                <a:lnTo>
                  <a:pt x="253" y="241"/>
                </a:lnTo>
                <a:lnTo>
                  <a:pt x="253" y="239"/>
                </a:lnTo>
                <a:lnTo>
                  <a:pt x="253" y="239"/>
                </a:lnTo>
                <a:lnTo>
                  <a:pt x="250" y="233"/>
                </a:lnTo>
                <a:lnTo>
                  <a:pt x="250" y="233"/>
                </a:lnTo>
                <a:lnTo>
                  <a:pt x="250" y="232"/>
                </a:lnTo>
                <a:lnTo>
                  <a:pt x="250" y="232"/>
                </a:lnTo>
                <a:lnTo>
                  <a:pt x="247" y="231"/>
                </a:lnTo>
                <a:lnTo>
                  <a:pt x="247" y="231"/>
                </a:lnTo>
                <a:lnTo>
                  <a:pt x="241" y="222"/>
                </a:lnTo>
                <a:lnTo>
                  <a:pt x="241" y="222"/>
                </a:lnTo>
                <a:lnTo>
                  <a:pt x="240" y="221"/>
                </a:lnTo>
                <a:lnTo>
                  <a:pt x="240" y="221"/>
                </a:lnTo>
                <a:lnTo>
                  <a:pt x="230" y="238"/>
                </a:lnTo>
                <a:lnTo>
                  <a:pt x="230" y="238"/>
                </a:lnTo>
                <a:lnTo>
                  <a:pt x="230" y="239"/>
                </a:lnTo>
                <a:lnTo>
                  <a:pt x="230" y="239"/>
                </a:lnTo>
                <a:lnTo>
                  <a:pt x="233" y="245"/>
                </a:lnTo>
                <a:lnTo>
                  <a:pt x="233" y="245"/>
                </a:lnTo>
                <a:lnTo>
                  <a:pt x="241" y="259"/>
                </a:lnTo>
                <a:lnTo>
                  <a:pt x="241" y="259"/>
                </a:lnTo>
                <a:lnTo>
                  <a:pt x="245" y="265"/>
                </a:lnTo>
                <a:lnTo>
                  <a:pt x="245" y="265"/>
                </a:lnTo>
                <a:close/>
                <a:moveTo>
                  <a:pt x="210" y="333"/>
                </a:moveTo>
                <a:lnTo>
                  <a:pt x="210" y="333"/>
                </a:lnTo>
                <a:lnTo>
                  <a:pt x="201" y="320"/>
                </a:lnTo>
                <a:lnTo>
                  <a:pt x="191" y="306"/>
                </a:lnTo>
                <a:lnTo>
                  <a:pt x="191" y="306"/>
                </a:lnTo>
                <a:lnTo>
                  <a:pt x="183" y="322"/>
                </a:lnTo>
                <a:lnTo>
                  <a:pt x="183" y="322"/>
                </a:lnTo>
                <a:lnTo>
                  <a:pt x="201" y="347"/>
                </a:lnTo>
                <a:lnTo>
                  <a:pt x="201" y="347"/>
                </a:lnTo>
                <a:lnTo>
                  <a:pt x="210" y="333"/>
                </a:lnTo>
                <a:lnTo>
                  <a:pt x="210" y="333"/>
                </a:lnTo>
                <a:close/>
                <a:moveTo>
                  <a:pt x="71" y="255"/>
                </a:moveTo>
                <a:lnTo>
                  <a:pt x="71" y="255"/>
                </a:lnTo>
                <a:lnTo>
                  <a:pt x="66" y="262"/>
                </a:lnTo>
                <a:lnTo>
                  <a:pt x="62" y="269"/>
                </a:lnTo>
                <a:lnTo>
                  <a:pt x="62" y="269"/>
                </a:lnTo>
                <a:lnTo>
                  <a:pt x="69" y="279"/>
                </a:lnTo>
                <a:lnTo>
                  <a:pt x="69" y="279"/>
                </a:lnTo>
                <a:lnTo>
                  <a:pt x="71" y="279"/>
                </a:lnTo>
                <a:lnTo>
                  <a:pt x="71" y="279"/>
                </a:lnTo>
                <a:lnTo>
                  <a:pt x="72" y="282"/>
                </a:lnTo>
                <a:lnTo>
                  <a:pt x="73" y="285"/>
                </a:lnTo>
                <a:lnTo>
                  <a:pt x="73" y="285"/>
                </a:lnTo>
                <a:lnTo>
                  <a:pt x="78" y="289"/>
                </a:lnTo>
                <a:lnTo>
                  <a:pt x="81" y="295"/>
                </a:lnTo>
                <a:lnTo>
                  <a:pt x="81" y="295"/>
                </a:lnTo>
                <a:lnTo>
                  <a:pt x="82" y="296"/>
                </a:lnTo>
                <a:lnTo>
                  <a:pt x="82" y="296"/>
                </a:lnTo>
                <a:lnTo>
                  <a:pt x="91" y="282"/>
                </a:lnTo>
                <a:lnTo>
                  <a:pt x="91" y="282"/>
                </a:lnTo>
                <a:lnTo>
                  <a:pt x="79" y="269"/>
                </a:lnTo>
                <a:lnTo>
                  <a:pt x="71" y="255"/>
                </a:lnTo>
                <a:lnTo>
                  <a:pt x="71" y="255"/>
                </a:lnTo>
                <a:close/>
                <a:moveTo>
                  <a:pt x="65" y="339"/>
                </a:moveTo>
                <a:lnTo>
                  <a:pt x="65" y="339"/>
                </a:lnTo>
                <a:lnTo>
                  <a:pt x="68" y="340"/>
                </a:lnTo>
                <a:lnTo>
                  <a:pt x="68" y="340"/>
                </a:lnTo>
                <a:lnTo>
                  <a:pt x="76" y="344"/>
                </a:lnTo>
                <a:lnTo>
                  <a:pt x="76" y="344"/>
                </a:lnTo>
                <a:lnTo>
                  <a:pt x="79" y="344"/>
                </a:lnTo>
                <a:lnTo>
                  <a:pt x="82" y="343"/>
                </a:lnTo>
                <a:lnTo>
                  <a:pt x="82" y="343"/>
                </a:lnTo>
                <a:lnTo>
                  <a:pt x="82" y="341"/>
                </a:lnTo>
                <a:lnTo>
                  <a:pt x="82" y="341"/>
                </a:lnTo>
                <a:lnTo>
                  <a:pt x="89" y="332"/>
                </a:lnTo>
                <a:lnTo>
                  <a:pt x="89" y="332"/>
                </a:lnTo>
                <a:lnTo>
                  <a:pt x="92" y="327"/>
                </a:lnTo>
                <a:lnTo>
                  <a:pt x="92" y="327"/>
                </a:lnTo>
                <a:lnTo>
                  <a:pt x="82" y="312"/>
                </a:lnTo>
                <a:lnTo>
                  <a:pt x="82" y="312"/>
                </a:lnTo>
                <a:lnTo>
                  <a:pt x="65" y="339"/>
                </a:lnTo>
                <a:lnTo>
                  <a:pt x="65" y="339"/>
                </a:lnTo>
                <a:close/>
                <a:moveTo>
                  <a:pt x="203" y="130"/>
                </a:moveTo>
                <a:lnTo>
                  <a:pt x="203" y="130"/>
                </a:lnTo>
                <a:lnTo>
                  <a:pt x="197" y="131"/>
                </a:lnTo>
                <a:lnTo>
                  <a:pt x="197" y="131"/>
                </a:lnTo>
                <a:lnTo>
                  <a:pt x="173" y="134"/>
                </a:lnTo>
                <a:lnTo>
                  <a:pt x="173" y="134"/>
                </a:lnTo>
                <a:lnTo>
                  <a:pt x="170" y="134"/>
                </a:lnTo>
                <a:lnTo>
                  <a:pt x="169" y="137"/>
                </a:lnTo>
                <a:lnTo>
                  <a:pt x="169" y="137"/>
                </a:lnTo>
                <a:lnTo>
                  <a:pt x="160" y="151"/>
                </a:lnTo>
                <a:lnTo>
                  <a:pt x="160" y="151"/>
                </a:lnTo>
                <a:lnTo>
                  <a:pt x="160" y="151"/>
                </a:lnTo>
                <a:lnTo>
                  <a:pt x="160" y="151"/>
                </a:lnTo>
                <a:lnTo>
                  <a:pt x="166" y="145"/>
                </a:lnTo>
                <a:lnTo>
                  <a:pt x="166" y="145"/>
                </a:lnTo>
                <a:lnTo>
                  <a:pt x="169" y="143"/>
                </a:lnTo>
                <a:lnTo>
                  <a:pt x="172" y="141"/>
                </a:lnTo>
                <a:lnTo>
                  <a:pt x="172" y="141"/>
                </a:lnTo>
                <a:lnTo>
                  <a:pt x="173" y="141"/>
                </a:lnTo>
                <a:lnTo>
                  <a:pt x="174" y="144"/>
                </a:lnTo>
                <a:lnTo>
                  <a:pt x="174" y="144"/>
                </a:lnTo>
                <a:lnTo>
                  <a:pt x="174" y="145"/>
                </a:lnTo>
                <a:lnTo>
                  <a:pt x="174" y="145"/>
                </a:lnTo>
                <a:lnTo>
                  <a:pt x="177" y="147"/>
                </a:lnTo>
                <a:lnTo>
                  <a:pt x="177" y="147"/>
                </a:lnTo>
                <a:lnTo>
                  <a:pt x="187" y="147"/>
                </a:lnTo>
                <a:lnTo>
                  <a:pt x="187" y="147"/>
                </a:lnTo>
                <a:lnTo>
                  <a:pt x="190" y="147"/>
                </a:lnTo>
                <a:lnTo>
                  <a:pt x="190" y="147"/>
                </a:lnTo>
                <a:lnTo>
                  <a:pt x="191" y="145"/>
                </a:lnTo>
                <a:lnTo>
                  <a:pt x="194" y="144"/>
                </a:lnTo>
                <a:lnTo>
                  <a:pt x="194" y="144"/>
                </a:lnTo>
                <a:lnTo>
                  <a:pt x="203" y="130"/>
                </a:lnTo>
                <a:lnTo>
                  <a:pt x="203" y="130"/>
                </a:lnTo>
                <a:close/>
                <a:moveTo>
                  <a:pt x="227" y="232"/>
                </a:moveTo>
                <a:lnTo>
                  <a:pt x="227" y="232"/>
                </a:lnTo>
                <a:lnTo>
                  <a:pt x="237" y="216"/>
                </a:lnTo>
                <a:lnTo>
                  <a:pt x="237" y="216"/>
                </a:lnTo>
                <a:lnTo>
                  <a:pt x="223" y="197"/>
                </a:lnTo>
                <a:lnTo>
                  <a:pt x="223" y="197"/>
                </a:lnTo>
                <a:lnTo>
                  <a:pt x="214" y="211"/>
                </a:lnTo>
                <a:lnTo>
                  <a:pt x="214" y="211"/>
                </a:lnTo>
                <a:lnTo>
                  <a:pt x="216" y="212"/>
                </a:lnTo>
                <a:lnTo>
                  <a:pt x="216" y="212"/>
                </a:lnTo>
                <a:lnTo>
                  <a:pt x="216" y="214"/>
                </a:lnTo>
                <a:lnTo>
                  <a:pt x="216" y="214"/>
                </a:lnTo>
                <a:lnTo>
                  <a:pt x="224" y="228"/>
                </a:lnTo>
                <a:lnTo>
                  <a:pt x="224" y="228"/>
                </a:lnTo>
                <a:lnTo>
                  <a:pt x="227" y="232"/>
                </a:lnTo>
                <a:lnTo>
                  <a:pt x="227" y="232"/>
                </a:lnTo>
                <a:close/>
                <a:moveTo>
                  <a:pt x="136" y="255"/>
                </a:moveTo>
                <a:lnTo>
                  <a:pt x="136" y="255"/>
                </a:lnTo>
                <a:lnTo>
                  <a:pt x="149" y="236"/>
                </a:lnTo>
                <a:lnTo>
                  <a:pt x="149" y="236"/>
                </a:lnTo>
                <a:lnTo>
                  <a:pt x="139" y="221"/>
                </a:lnTo>
                <a:lnTo>
                  <a:pt x="139" y="221"/>
                </a:lnTo>
                <a:lnTo>
                  <a:pt x="126" y="239"/>
                </a:lnTo>
                <a:lnTo>
                  <a:pt x="126" y="239"/>
                </a:lnTo>
                <a:lnTo>
                  <a:pt x="136" y="255"/>
                </a:lnTo>
                <a:lnTo>
                  <a:pt x="136" y="255"/>
                </a:lnTo>
                <a:close/>
                <a:moveTo>
                  <a:pt x="216" y="181"/>
                </a:moveTo>
                <a:lnTo>
                  <a:pt x="216" y="181"/>
                </a:lnTo>
                <a:lnTo>
                  <a:pt x="213" y="181"/>
                </a:lnTo>
                <a:lnTo>
                  <a:pt x="211" y="181"/>
                </a:lnTo>
                <a:lnTo>
                  <a:pt x="211" y="181"/>
                </a:lnTo>
                <a:lnTo>
                  <a:pt x="210" y="179"/>
                </a:lnTo>
                <a:lnTo>
                  <a:pt x="210" y="179"/>
                </a:lnTo>
                <a:lnTo>
                  <a:pt x="194" y="181"/>
                </a:lnTo>
                <a:lnTo>
                  <a:pt x="194" y="181"/>
                </a:lnTo>
                <a:lnTo>
                  <a:pt x="193" y="181"/>
                </a:lnTo>
                <a:lnTo>
                  <a:pt x="193" y="181"/>
                </a:lnTo>
                <a:lnTo>
                  <a:pt x="199" y="187"/>
                </a:lnTo>
                <a:lnTo>
                  <a:pt x="199" y="187"/>
                </a:lnTo>
                <a:lnTo>
                  <a:pt x="210" y="204"/>
                </a:lnTo>
                <a:lnTo>
                  <a:pt x="210" y="204"/>
                </a:lnTo>
                <a:lnTo>
                  <a:pt x="211" y="206"/>
                </a:lnTo>
                <a:lnTo>
                  <a:pt x="211" y="206"/>
                </a:lnTo>
                <a:lnTo>
                  <a:pt x="211" y="206"/>
                </a:lnTo>
                <a:lnTo>
                  <a:pt x="211" y="206"/>
                </a:lnTo>
                <a:lnTo>
                  <a:pt x="220" y="194"/>
                </a:lnTo>
                <a:lnTo>
                  <a:pt x="220" y="194"/>
                </a:lnTo>
                <a:lnTo>
                  <a:pt x="220" y="191"/>
                </a:lnTo>
                <a:lnTo>
                  <a:pt x="220" y="191"/>
                </a:lnTo>
                <a:lnTo>
                  <a:pt x="217" y="187"/>
                </a:lnTo>
                <a:lnTo>
                  <a:pt x="217" y="187"/>
                </a:lnTo>
                <a:lnTo>
                  <a:pt x="216" y="184"/>
                </a:lnTo>
                <a:lnTo>
                  <a:pt x="216" y="181"/>
                </a:lnTo>
                <a:lnTo>
                  <a:pt x="216" y="181"/>
                </a:lnTo>
                <a:close/>
                <a:moveTo>
                  <a:pt x="230" y="158"/>
                </a:moveTo>
                <a:lnTo>
                  <a:pt x="230" y="158"/>
                </a:lnTo>
                <a:lnTo>
                  <a:pt x="228" y="161"/>
                </a:lnTo>
                <a:lnTo>
                  <a:pt x="227" y="162"/>
                </a:lnTo>
                <a:lnTo>
                  <a:pt x="227" y="162"/>
                </a:lnTo>
                <a:lnTo>
                  <a:pt x="217" y="165"/>
                </a:lnTo>
                <a:lnTo>
                  <a:pt x="206" y="167"/>
                </a:lnTo>
                <a:lnTo>
                  <a:pt x="206" y="167"/>
                </a:lnTo>
                <a:lnTo>
                  <a:pt x="200" y="167"/>
                </a:lnTo>
                <a:lnTo>
                  <a:pt x="197" y="167"/>
                </a:lnTo>
                <a:lnTo>
                  <a:pt x="196" y="164"/>
                </a:lnTo>
                <a:lnTo>
                  <a:pt x="196" y="164"/>
                </a:lnTo>
                <a:lnTo>
                  <a:pt x="190" y="170"/>
                </a:lnTo>
                <a:lnTo>
                  <a:pt x="190" y="170"/>
                </a:lnTo>
                <a:lnTo>
                  <a:pt x="184" y="174"/>
                </a:lnTo>
                <a:lnTo>
                  <a:pt x="184" y="174"/>
                </a:lnTo>
                <a:lnTo>
                  <a:pt x="183" y="174"/>
                </a:lnTo>
                <a:lnTo>
                  <a:pt x="181" y="171"/>
                </a:lnTo>
                <a:lnTo>
                  <a:pt x="181" y="171"/>
                </a:lnTo>
                <a:lnTo>
                  <a:pt x="183" y="168"/>
                </a:lnTo>
                <a:lnTo>
                  <a:pt x="183" y="168"/>
                </a:lnTo>
                <a:lnTo>
                  <a:pt x="186" y="161"/>
                </a:lnTo>
                <a:lnTo>
                  <a:pt x="186" y="161"/>
                </a:lnTo>
                <a:lnTo>
                  <a:pt x="186" y="158"/>
                </a:lnTo>
                <a:lnTo>
                  <a:pt x="186" y="158"/>
                </a:lnTo>
                <a:lnTo>
                  <a:pt x="183" y="160"/>
                </a:lnTo>
                <a:lnTo>
                  <a:pt x="180" y="162"/>
                </a:lnTo>
                <a:lnTo>
                  <a:pt x="180" y="162"/>
                </a:lnTo>
                <a:lnTo>
                  <a:pt x="169" y="174"/>
                </a:lnTo>
                <a:lnTo>
                  <a:pt x="169" y="174"/>
                </a:lnTo>
                <a:lnTo>
                  <a:pt x="167" y="175"/>
                </a:lnTo>
                <a:lnTo>
                  <a:pt x="167" y="175"/>
                </a:lnTo>
                <a:lnTo>
                  <a:pt x="180" y="175"/>
                </a:lnTo>
                <a:lnTo>
                  <a:pt x="180" y="175"/>
                </a:lnTo>
                <a:lnTo>
                  <a:pt x="183" y="174"/>
                </a:lnTo>
                <a:lnTo>
                  <a:pt x="183" y="174"/>
                </a:lnTo>
                <a:lnTo>
                  <a:pt x="186" y="174"/>
                </a:lnTo>
                <a:lnTo>
                  <a:pt x="186" y="174"/>
                </a:lnTo>
                <a:lnTo>
                  <a:pt x="190" y="174"/>
                </a:lnTo>
                <a:lnTo>
                  <a:pt x="190" y="174"/>
                </a:lnTo>
                <a:lnTo>
                  <a:pt x="206" y="171"/>
                </a:lnTo>
                <a:lnTo>
                  <a:pt x="206" y="171"/>
                </a:lnTo>
                <a:lnTo>
                  <a:pt x="208" y="170"/>
                </a:lnTo>
                <a:lnTo>
                  <a:pt x="208" y="170"/>
                </a:lnTo>
                <a:lnTo>
                  <a:pt x="211" y="168"/>
                </a:lnTo>
                <a:lnTo>
                  <a:pt x="214" y="168"/>
                </a:lnTo>
                <a:lnTo>
                  <a:pt x="214" y="168"/>
                </a:lnTo>
                <a:lnTo>
                  <a:pt x="228" y="165"/>
                </a:lnTo>
                <a:lnTo>
                  <a:pt x="244" y="160"/>
                </a:lnTo>
                <a:lnTo>
                  <a:pt x="244" y="160"/>
                </a:lnTo>
                <a:lnTo>
                  <a:pt x="237" y="160"/>
                </a:lnTo>
                <a:lnTo>
                  <a:pt x="230" y="158"/>
                </a:lnTo>
                <a:lnTo>
                  <a:pt x="230" y="158"/>
                </a:lnTo>
                <a:close/>
                <a:moveTo>
                  <a:pt x="135" y="15"/>
                </a:moveTo>
                <a:lnTo>
                  <a:pt x="135" y="15"/>
                </a:lnTo>
                <a:lnTo>
                  <a:pt x="139" y="22"/>
                </a:lnTo>
                <a:lnTo>
                  <a:pt x="145" y="29"/>
                </a:lnTo>
                <a:lnTo>
                  <a:pt x="145" y="29"/>
                </a:lnTo>
                <a:lnTo>
                  <a:pt x="146" y="29"/>
                </a:lnTo>
                <a:lnTo>
                  <a:pt x="146" y="29"/>
                </a:lnTo>
                <a:lnTo>
                  <a:pt x="159" y="19"/>
                </a:lnTo>
                <a:lnTo>
                  <a:pt x="159" y="19"/>
                </a:lnTo>
                <a:lnTo>
                  <a:pt x="160" y="16"/>
                </a:lnTo>
                <a:lnTo>
                  <a:pt x="160" y="15"/>
                </a:lnTo>
                <a:lnTo>
                  <a:pt x="160" y="15"/>
                </a:lnTo>
                <a:lnTo>
                  <a:pt x="160" y="13"/>
                </a:lnTo>
                <a:lnTo>
                  <a:pt x="160" y="13"/>
                </a:lnTo>
                <a:lnTo>
                  <a:pt x="157" y="10"/>
                </a:lnTo>
                <a:lnTo>
                  <a:pt x="157" y="10"/>
                </a:lnTo>
                <a:lnTo>
                  <a:pt x="156" y="9"/>
                </a:lnTo>
                <a:lnTo>
                  <a:pt x="153" y="9"/>
                </a:lnTo>
                <a:lnTo>
                  <a:pt x="153" y="9"/>
                </a:lnTo>
                <a:lnTo>
                  <a:pt x="146" y="10"/>
                </a:lnTo>
                <a:lnTo>
                  <a:pt x="146" y="10"/>
                </a:lnTo>
                <a:lnTo>
                  <a:pt x="140" y="12"/>
                </a:lnTo>
                <a:lnTo>
                  <a:pt x="135" y="15"/>
                </a:lnTo>
                <a:lnTo>
                  <a:pt x="135" y="15"/>
                </a:lnTo>
                <a:close/>
                <a:moveTo>
                  <a:pt x="56" y="231"/>
                </a:moveTo>
                <a:lnTo>
                  <a:pt x="56" y="231"/>
                </a:lnTo>
                <a:lnTo>
                  <a:pt x="54" y="239"/>
                </a:lnTo>
                <a:lnTo>
                  <a:pt x="54" y="239"/>
                </a:lnTo>
                <a:lnTo>
                  <a:pt x="52" y="243"/>
                </a:lnTo>
                <a:lnTo>
                  <a:pt x="52" y="249"/>
                </a:lnTo>
                <a:lnTo>
                  <a:pt x="52" y="249"/>
                </a:lnTo>
                <a:lnTo>
                  <a:pt x="54" y="255"/>
                </a:lnTo>
                <a:lnTo>
                  <a:pt x="56" y="260"/>
                </a:lnTo>
                <a:lnTo>
                  <a:pt x="56" y="260"/>
                </a:lnTo>
                <a:lnTo>
                  <a:pt x="59" y="265"/>
                </a:lnTo>
                <a:lnTo>
                  <a:pt x="59" y="265"/>
                </a:lnTo>
                <a:lnTo>
                  <a:pt x="66" y="251"/>
                </a:lnTo>
                <a:lnTo>
                  <a:pt x="66" y="251"/>
                </a:lnTo>
                <a:lnTo>
                  <a:pt x="66" y="249"/>
                </a:lnTo>
                <a:lnTo>
                  <a:pt x="66" y="249"/>
                </a:lnTo>
                <a:lnTo>
                  <a:pt x="65" y="245"/>
                </a:lnTo>
                <a:lnTo>
                  <a:pt x="65" y="245"/>
                </a:lnTo>
                <a:lnTo>
                  <a:pt x="56" y="231"/>
                </a:lnTo>
                <a:lnTo>
                  <a:pt x="56" y="231"/>
                </a:lnTo>
                <a:close/>
                <a:moveTo>
                  <a:pt x="108" y="300"/>
                </a:moveTo>
                <a:lnTo>
                  <a:pt x="108" y="300"/>
                </a:lnTo>
                <a:lnTo>
                  <a:pt x="96" y="289"/>
                </a:lnTo>
                <a:lnTo>
                  <a:pt x="96" y="289"/>
                </a:lnTo>
                <a:lnTo>
                  <a:pt x="88" y="303"/>
                </a:lnTo>
                <a:lnTo>
                  <a:pt x="88" y="303"/>
                </a:lnTo>
                <a:lnTo>
                  <a:pt x="98" y="317"/>
                </a:lnTo>
                <a:lnTo>
                  <a:pt x="98" y="317"/>
                </a:lnTo>
                <a:lnTo>
                  <a:pt x="108" y="300"/>
                </a:lnTo>
                <a:lnTo>
                  <a:pt x="108" y="300"/>
                </a:lnTo>
                <a:close/>
                <a:moveTo>
                  <a:pt x="177" y="286"/>
                </a:moveTo>
                <a:lnTo>
                  <a:pt x="177" y="286"/>
                </a:lnTo>
                <a:lnTo>
                  <a:pt x="169" y="303"/>
                </a:lnTo>
                <a:lnTo>
                  <a:pt x="169" y="303"/>
                </a:lnTo>
                <a:lnTo>
                  <a:pt x="177" y="314"/>
                </a:lnTo>
                <a:lnTo>
                  <a:pt x="177" y="314"/>
                </a:lnTo>
                <a:lnTo>
                  <a:pt x="186" y="299"/>
                </a:lnTo>
                <a:lnTo>
                  <a:pt x="186" y="299"/>
                </a:lnTo>
                <a:lnTo>
                  <a:pt x="177" y="286"/>
                </a:lnTo>
                <a:lnTo>
                  <a:pt x="177" y="286"/>
                </a:lnTo>
                <a:close/>
                <a:moveTo>
                  <a:pt x="44" y="79"/>
                </a:moveTo>
                <a:lnTo>
                  <a:pt x="44" y="79"/>
                </a:lnTo>
                <a:lnTo>
                  <a:pt x="45" y="77"/>
                </a:lnTo>
                <a:lnTo>
                  <a:pt x="45" y="77"/>
                </a:lnTo>
                <a:lnTo>
                  <a:pt x="46" y="67"/>
                </a:lnTo>
                <a:lnTo>
                  <a:pt x="46" y="67"/>
                </a:lnTo>
                <a:lnTo>
                  <a:pt x="48" y="64"/>
                </a:lnTo>
                <a:lnTo>
                  <a:pt x="52" y="64"/>
                </a:lnTo>
                <a:lnTo>
                  <a:pt x="52" y="64"/>
                </a:lnTo>
                <a:lnTo>
                  <a:pt x="54" y="64"/>
                </a:lnTo>
                <a:lnTo>
                  <a:pt x="54" y="67"/>
                </a:lnTo>
                <a:lnTo>
                  <a:pt x="54" y="69"/>
                </a:lnTo>
                <a:lnTo>
                  <a:pt x="52" y="70"/>
                </a:lnTo>
                <a:lnTo>
                  <a:pt x="52" y="70"/>
                </a:lnTo>
                <a:lnTo>
                  <a:pt x="51" y="73"/>
                </a:lnTo>
                <a:lnTo>
                  <a:pt x="48" y="77"/>
                </a:lnTo>
                <a:lnTo>
                  <a:pt x="48" y="77"/>
                </a:lnTo>
                <a:lnTo>
                  <a:pt x="48" y="79"/>
                </a:lnTo>
                <a:lnTo>
                  <a:pt x="48" y="79"/>
                </a:lnTo>
                <a:lnTo>
                  <a:pt x="54" y="71"/>
                </a:lnTo>
                <a:lnTo>
                  <a:pt x="54" y="71"/>
                </a:lnTo>
                <a:lnTo>
                  <a:pt x="55" y="69"/>
                </a:lnTo>
                <a:lnTo>
                  <a:pt x="55" y="69"/>
                </a:lnTo>
                <a:lnTo>
                  <a:pt x="58" y="69"/>
                </a:lnTo>
                <a:lnTo>
                  <a:pt x="58" y="69"/>
                </a:lnTo>
                <a:lnTo>
                  <a:pt x="59" y="70"/>
                </a:lnTo>
                <a:lnTo>
                  <a:pt x="59" y="70"/>
                </a:lnTo>
                <a:lnTo>
                  <a:pt x="58" y="73"/>
                </a:lnTo>
                <a:lnTo>
                  <a:pt x="58" y="73"/>
                </a:lnTo>
                <a:lnTo>
                  <a:pt x="55" y="84"/>
                </a:lnTo>
                <a:lnTo>
                  <a:pt x="55" y="84"/>
                </a:lnTo>
                <a:lnTo>
                  <a:pt x="55" y="86"/>
                </a:lnTo>
                <a:lnTo>
                  <a:pt x="55" y="86"/>
                </a:lnTo>
                <a:lnTo>
                  <a:pt x="62" y="80"/>
                </a:lnTo>
                <a:lnTo>
                  <a:pt x="69" y="73"/>
                </a:lnTo>
                <a:lnTo>
                  <a:pt x="69" y="73"/>
                </a:lnTo>
                <a:lnTo>
                  <a:pt x="66" y="64"/>
                </a:lnTo>
                <a:lnTo>
                  <a:pt x="66" y="64"/>
                </a:lnTo>
                <a:lnTo>
                  <a:pt x="61" y="64"/>
                </a:lnTo>
                <a:lnTo>
                  <a:pt x="61" y="64"/>
                </a:lnTo>
                <a:lnTo>
                  <a:pt x="54" y="64"/>
                </a:lnTo>
                <a:lnTo>
                  <a:pt x="49" y="60"/>
                </a:lnTo>
                <a:lnTo>
                  <a:pt x="49" y="60"/>
                </a:lnTo>
                <a:lnTo>
                  <a:pt x="46" y="59"/>
                </a:lnTo>
                <a:lnTo>
                  <a:pt x="46" y="59"/>
                </a:lnTo>
                <a:lnTo>
                  <a:pt x="46" y="63"/>
                </a:lnTo>
                <a:lnTo>
                  <a:pt x="46" y="63"/>
                </a:lnTo>
                <a:lnTo>
                  <a:pt x="44" y="67"/>
                </a:lnTo>
                <a:lnTo>
                  <a:pt x="44" y="67"/>
                </a:lnTo>
                <a:lnTo>
                  <a:pt x="42" y="71"/>
                </a:lnTo>
                <a:lnTo>
                  <a:pt x="42" y="71"/>
                </a:lnTo>
                <a:lnTo>
                  <a:pt x="42" y="73"/>
                </a:lnTo>
                <a:lnTo>
                  <a:pt x="42" y="73"/>
                </a:lnTo>
                <a:lnTo>
                  <a:pt x="42" y="76"/>
                </a:lnTo>
                <a:lnTo>
                  <a:pt x="44" y="79"/>
                </a:lnTo>
                <a:lnTo>
                  <a:pt x="44" y="79"/>
                </a:lnTo>
                <a:close/>
                <a:moveTo>
                  <a:pt x="214" y="94"/>
                </a:moveTo>
                <a:lnTo>
                  <a:pt x="214" y="94"/>
                </a:lnTo>
                <a:lnTo>
                  <a:pt x="214" y="91"/>
                </a:lnTo>
                <a:lnTo>
                  <a:pt x="214" y="90"/>
                </a:lnTo>
                <a:lnTo>
                  <a:pt x="214" y="90"/>
                </a:lnTo>
                <a:lnTo>
                  <a:pt x="218" y="83"/>
                </a:lnTo>
                <a:lnTo>
                  <a:pt x="218" y="83"/>
                </a:lnTo>
                <a:lnTo>
                  <a:pt x="218" y="80"/>
                </a:lnTo>
                <a:lnTo>
                  <a:pt x="218" y="80"/>
                </a:lnTo>
                <a:lnTo>
                  <a:pt x="217" y="81"/>
                </a:lnTo>
                <a:lnTo>
                  <a:pt x="217" y="81"/>
                </a:lnTo>
                <a:lnTo>
                  <a:pt x="211" y="86"/>
                </a:lnTo>
                <a:lnTo>
                  <a:pt x="211" y="86"/>
                </a:lnTo>
                <a:lnTo>
                  <a:pt x="204" y="93"/>
                </a:lnTo>
                <a:lnTo>
                  <a:pt x="204" y="93"/>
                </a:lnTo>
                <a:lnTo>
                  <a:pt x="199" y="94"/>
                </a:lnTo>
                <a:lnTo>
                  <a:pt x="199" y="94"/>
                </a:lnTo>
                <a:lnTo>
                  <a:pt x="196" y="94"/>
                </a:lnTo>
                <a:lnTo>
                  <a:pt x="196" y="91"/>
                </a:lnTo>
                <a:lnTo>
                  <a:pt x="196" y="91"/>
                </a:lnTo>
                <a:lnTo>
                  <a:pt x="197" y="89"/>
                </a:lnTo>
                <a:lnTo>
                  <a:pt x="197" y="89"/>
                </a:lnTo>
                <a:lnTo>
                  <a:pt x="201" y="77"/>
                </a:lnTo>
                <a:lnTo>
                  <a:pt x="201" y="77"/>
                </a:lnTo>
                <a:lnTo>
                  <a:pt x="203" y="74"/>
                </a:lnTo>
                <a:lnTo>
                  <a:pt x="203" y="74"/>
                </a:lnTo>
                <a:lnTo>
                  <a:pt x="200" y="76"/>
                </a:lnTo>
                <a:lnTo>
                  <a:pt x="200" y="76"/>
                </a:lnTo>
                <a:lnTo>
                  <a:pt x="190" y="84"/>
                </a:lnTo>
                <a:lnTo>
                  <a:pt x="190" y="84"/>
                </a:lnTo>
                <a:lnTo>
                  <a:pt x="187" y="86"/>
                </a:lnTo>
                <a:lnTo>
                  <a:pt x="184" y="87"/>
                </a:lnTo>
                <a:lnTo>
                  <a:pt x="184" y="87"/>
                </a:lnTo>
                <a:lnTo>
                  <a:pt x="189" y="91"/>
                </a:lnTo>
                <a:lnTo>
                  <a:pt x="189" y="91"/>
                </a:lnTo>
                <a:lnTo>
                  <a:pt x="191" y="94"/>
                </a:lnTo>
                <a:lnTo>
                  <a:pt x="194" y="94"/>
                </a:lnTo>
                <a:lnTo>
                  <a:pt x="194" y="94"/>
                </a:lnTo>
                <a:lnTo>
                  <a:pt x="194" y="96"/>
                </a:lnTo>
                <a:lnTo>
                  <a:pt x="194" y="96"/>
                </a:lnTo>
                <a:lnTo>
                  <a:pt x="197" y="97"/>
                </a:lnTo>
                <a:lnTo>
                  <a:pt x="200" y="97"/>
                </a:lnTo>
                <a:lnTo>
                  <a:pt x="200" y="97"/>
                </a:lnTo>
                <a:lnTo>
                  <a:pt x="201" y="97"/>
                </a:lnTo>
                <a:lnTo>
                  <a:pt x="201" y="97"/>
                </a:lnTo>
                <a:lnTo>
                  <a:pt x="214" y="94"/>
                </a:lnTo>
                <a:lnTo>
                  <a:pt x="214" y="94"/>
                </a:lnTo>
                <a:close/>
                <a:moveTo>
                  <a:pt x="39" y="259"/>
                </a:moveTo>
                <a:lnTo>
                  <a:pt x="39" y="259"/>
                </a:lnTo>
                <a:lnTo>
                  <a:pt x="39" y="259"/>
                </a:lnTo>
                <a:lnTo>
                  <a:pt x="39" y="259"/>
                </a:lnTo>
                <a:lnTo>
                  <a:pt x="39" y="260"/>
                </a:lnTo>
                <a:lnTo>
                  <a:pt x="39" y="260"/>
                </a:lnTo>
                <a:lnTo>
                  <a:pt x="42" y="283"/>
                </a:lnTo>
                <a:lnTo>
                  <a:pt x="42" y="283"/>
                </a:lnTo>
                <a:lnTo>
                  <a:pt x="46" y="299"/>
                </a:lnTo>
                <a:lnTo>
                  <a:pt x="46" y="299"/>
                </a:lnTo>
                <a:lnTo>
                  <a:pt x="49" y="317"/>
                </a:lnTo>
                <a:lnTo>
                  <a:pt x="49" y="317"/>
                </a:lnTo>
                <a:lnTo>
                  <a:pt x="52" y="343"/>
                </a:lnTo>
                <a:lnTo>
                  <a:pt x="52" y="343"/>
                </a:lnTo>
                <a:lnTo>
                  <a:pt x="54" y="346"/>
                </a:lnTo>
                <a:lnTo>
                  <a:pt x="54" y="346"/>
                </a:lnTo>
                <a:lnTo>
                  <a:pt x="56" y="341"/>
                </a:lnTo>
                <a:lnTo>
                  <a:pt x="56" y="341"/>
                </a:lnTo>
                <a:lnTo>
                  <a:pt x="54" y="340"/>
                </a:lnTo>
                <a:lnTo>
                  <a:pt x="54" y="339"/>
                </a:lnTo>
                <a:lnTo>
                  <a:pt x="54" y="337"/>
                </a:lnTo>
                <a:lnTo>
                  <a:pt x="56" y="334"/>
                </a:lnTo>
                <a:lnTo>
                  <a:pt x="56" y="334"/>
                </a:lnTo>
                <a:lnTo>
                  <a:pt x="54" y="330"/>
                </a:lnTo>
                <a:lnTo>
                  <a:pt x="54" y="330"/>
                </a:lnTo>
                <a:lnTo>
                  <a:pt x="49" y="312"/>
                </a:lnTo>
                <a:lnTo>
                  <a:pt x="49" y="312"/>
                </a:lnTo>
                <a:lnTo>
                  <a:pt x="45" y="292"/>
                </a:lnTo>
                <a:lnTo>
                  <a:pt x="45" y="292"/>
                </a:lnTo>
                <a:lnTo>
                  <a:pt x="41" y="268"/>
                </a:lnTo>
                <a:lnTo>
                  <a:pt x="41" y="268"/>
                </a:lnTo>
                <a:lnTo>
                  <a:pt x="39" y="259"/>
                </a:lnTo>
                <a:lnTo>
                  <a:pt x="39" y="259"/>
                </a:lnTo>
                <a:close/>
                <a:moveTo>
                  <a:pt x="227" y="251"/>
                </a:moveTo>
                <a:lnTo>
                  <a:pt x="227" y="251"/>
                </a:lnTo>
                <a:lnTo>
                  <a:pt x="226" y="252"/>
                </a:lnTo>
                <a:lnTo>
                  <a:pt x="226" y="252"/>
                </a:lnTo>
                <a:lnTo>
                  <a:pt x="224" y="258"/>
                </a:lnTo>
                <a:lnTo>
                  <a:pt x="224" y="258"/>
                </a:lnTo>
                <a:lnTo>
                  <a:pt x="213" y="282"/>
                </a:lnTo>
                <a:lnTo>
                  <a:pt x="213" y="282"/>
                </a:lnTo>
                <a:lnTo>
                  <a:pt x="211" y="283"/>
                </a:lnTo>
                <a:lnTo>
                  <a:pt x="211" y="283"/>
                </a:lnTo>
                <a:lnTo>
                  <a:pt x="211" y="287"/>
                </a:lnTo>
                <a:lnTo>
                  <a:pt x="211" y="287"/>
                </a:lnTo>
                <a:lnTo>
                  <a:pt x="211" y="292"/>
                </a:lnTo>
                <a:lnTo>
                  <a:pt x="211" y="292"/>
                </a:lnTo>
                <a:lnTo>
                  <a:pt x="214" y="286"/>
                </a:lnTo>
                <a:lnTo>
                  <a:pt x="218" y="279"/>
                </a:lnTo>
                <a:lnTo>
                  <a:pt x="218" y="279"/>
                </a:lnTo>
                <a:lnTo>
                  <a:pt x="224" y="265"/>
                </a:lnTo>
                <a:lnTo>
                  <a:pt x="224" y="265"/>
                </a:lnTo>
                <a:lnTo>
                  <a:pt x="226" y="263"/>
                </a:lnTo>
                <a:lnTo>
                  <a:pt x="226" y="263"/>
                </a:lnTo>
                <a:lnTo>
                  <a:pt x="230" y="259"/>
                </a:lnTo>
                <a:lnTo>
                  <a:pt x="230" y="259"/>
                </a:lnTo>
                <a:lnTo>
                  <a:pt x="227" y="251"/>
                </a:lnTo>
                <a:lnTo>
                  <a:pt x="227" y="251"/>
                </a:lnTo>
                <a:close/>
                <a:moveTo>
                  <a:pt x="251" y="269"/>
                </a:moveTo>
                <a:lnTo>
                  <a:pt x="251" y="269"/>
                </a:lnTo>
                <a:lnTo>
                  <a:pt x="251" y="269"/>
                </a:lnTo>
                <a:lnTo>
                  <a:pt x="251" y="269"/>
                </a:lnTo>
                <a:lnTo>
                  <a:pt x="251" y="270"/>
                </a:lnTo>
                <a:lnTo>
                  <a:pt x="251" y="270"/>
                </a:lnTo>
                <a:lnTo>
                  <a:pt x="250" y="273"/>
                </a:lnTo>
                <a:lnTo>
                  <a:pt x="248" y="276"/>
                </a:lnTo>
                <a:lnTo>
                  <a:pt x="248" y="276"/>
                </a:lnTo>
                <a:lnTo>
                  <a:pt x="245" y="293"/>
                </a:lnTo>
                <a:lnTo>
                  <a:pt x="245" y="293"/>
                </a:lnTo>
                <a:lnTo>
                  <a:pt x="243" y="324"/>
                </a:lnTo>
                <a:lnTo>
                  <a:pt x="243" y="324"/>
                </a:lnTo>
                <a:lnTo>
                  <a:pt x="241" y="329"/>
                </a:lnTo>
                <a:lnTo>
                  <a:pt x="241" y="329"/>
                </a:lnTo>
                <a:lnTo>
                  <a:pt x="244" y="319"/>
                </a:lnTo>
                <a:lnTo>
                  <a:pt x="244" y="319"/>
                </a:lnTo>
                <a:lnTo>
                  <a:pt x="247" y="307"/>
                </a:lnTo>
                <a:lnTo>
                  <a:pt x="247" y="307"/>
                </a:lnTo>
                <a:lnTo>
                  <a:pt x="250" y="292"/>
                </a:lnTo>
                <a:lnTo>
                  <a:pt x="250" y="292"/>
                </a:lnTo>
                <a:lnTo>
                  <a:pt x="251" y="275"/>
                </a:lnTo>
                <a:lnTo>
                  <a:pt x="251" y="275"/>
                </a:lnTo>
                <a:lnTo>
                  <a:pt x="251" y="269"/>
                </a:lnTo>
                <a:lnTo>
                  <a:pt x="251" y="269"/>
                </a:lnTo>
                <a:close/>
                <a:moveTo>
                  <a:pt x="72" y="90"/>
                </a:moveTo>
                <a:lnTo>
                  <a:pt x="72" y="90"/>
                </a:lnTo>
                <a:lnTo>
                  <a:pt x="69" y="89"/>
                </a:lnTo>
                <a:lnTo>
                  <a:pt x="69" y="89"/>
                </a:lnTo>
                <a:lnTo>
                  <a:pt x="68" y="87"/>
                </a:lnTo>
                <a:lnTo>
                  <a:pt x="66" y="86"/>
                </a:lnTo>
                <a:lnTo>
                  <a:pt x="66" y="86"/>
                </a:lnTo>
                <a:lnTo>
                  <a:pt x="68" y="83"/>
                </a:lnTo>
                <a:lnTo>
                  <a:pt x="68" y="83"/>
                </a:lnTo>
                <a:lnTo>
                  <a:pt x="68" y="80"/>
                </a:lnTo>
                <a:lnTo>
                  <a:pt x="68" y="80"/>
                </a:lnTo>
                <a:lnTo>
                  <a:pt x="56" y="90"/>
                </a:lnTo>
                <a:lnTo>
                  <a:pt x="56" y="90"/>
                </a:lnTo>
                <a:lnTo>
                  <a:pt x="65" y="94"/>
                </a:lnTo>
                <a:lnTo>
                  <a:pt x="69" y="96"/>
                </a:lnTo>
                <a:lnTo>
                  <a:pt x="73" y="97"/>
                </a:lnTo>
                <a:lnTo>
                  <a:pt x="73" y="97"/>
                </a:lnTo>
                <a:lnTo>
                  <a:pt x="72" y="93"/>
                </a:lnTo>
                <a:lnTo>
                  <a:pt x="72" y="90"/>
                </a:lnTo>
                <a:lnTo>
                  <a:pt x="72" y="90"/>
                </a:lnTo>
                <a:close/>
                <a:moveTo>
                  <a:pt x="152" y="305"/>
                </a:moveTo>
                <a:lnTo>
                  <a:pt x="152" y="305"/>
                </a:lnTo>
                <a:lnTo>
                  <a:pt x="143" y="314"/>
                </a:lnTo>
                <a:lnTo>
                  <a:pt x="135" y="326"/>
                </a:lnTo>
                <a:lnTo>
                  <a:pt x="135" y="326"/>
                </a:lnTo>
                <a:lnTo>
                  <a:pt x="139" y="333"/>
                </a:lnTo>
                <a:lnTo>
                  <a:pt x="139" y="333"/>
                </a:lnTo>
                <a:lnTo>
                  <a:pt x="142" y="329"/>
                </a:lnTo>
                <a:lnTo>
                  <a:pt x="142" y="329"/>
                </a:lnTo>
                <a:lnTo>
                  <a:pt x="152" y="305"/>
                </a:lnTo>
                <a:lnTo>
                  <a:pt x="152" y="305"/>
                </a:lnTo>
                <a:close/>
                <a:moveTo>
                  <a:pt x="191" y="231"/>
                </a:moveTo>
                <a:lnTo>
                  <a:pt x="191" y="231"/>
                </a:lnTo>
                <a:lnTo>
                  <a:pt x="191" y="231"/>
                </a:lnTo>
                <a:lnTo>
                  <a:pt x="191" y="231"/>
                </a:lnTo>
                <a:lnTo>
                  <a:pt x="172" y="258"/>
                </a:lnTo>
                <a:lnTo>
                  <a:pt x="172" y="258"/>
                </a:lnTo>
                <a:lnTo>
                  <a:pt x="174" y="263"/>
                </a:lnTo>
                <a:lnTo>
                  <a:pt x="174" y="263"/>
                </a:lnTo>
                <a:lnTo>
                  <a:pt x="191" y="231"/>
                </a:lnTo>
                <a:lnTo>
                  <a:pt x="191" y="231"/>
                </a:lnTo>
                <a:close/>
                <a:moveTo>
                  <a:pt x="274" y="135"/>
                </a:moveTo>
                <a:lnTo>
                  <a:pt x="274" y="135"/>
                </a:lnTo>
                <a:lnTo>
                  <a:pt x="274" y="135"/>
                </a:lnTo>
                <a:lnTo>
                  <a:pt x="274" y="135"/>
                </a:lnTo>
                <a:lnTo>
                  <a:pt x="271" y="137"/>
                </a:lnTo>
                <a:lnTo>
                  <a:pt x="271" y="137"/>
                </a:lnTo>
                <a:lnTo>
                  <a:pt x="265" y="140"/>
                </a:lnTo>
                <a:lnTo>
                  <a:pt x="265" y="140"/>
                </a:lnTo>
                <a:lnTo>
                  <a:pt x="262" y="140"/>
                </a:lnTo>
                <a:lnTo>
                  <a:pt x="261" y="137"/>
                </a:lnTo>
                <a:lnTo>
                  <a:pt x="261" y="137"/>
                </a:lnTo>
                <a:lnTo>
                  <a:pt x="261" y="134"/>
                </a:lnTo>
                <a:lnTo>
                  <a:pt x="261" y="134"/>
                </a:lnTo>
                <a:lnTo>
                  <a:pt x="261" y="134"/>
                </a:lnTo>
                <a:lnTo>
                  <a:pt x="261" y="134"/>
                </a:lnTo>
                <a:lnTo>
                  <a:pt x="254" y="145"/>
                </a:lnTo>
                <a:lnTo>
                  <a:pt x="254" y="145"/>
                </a:lnTo>
                <a:lnTo>
                  <a:pt x="258" y="147"/>
                </a:lnTo>
                <a:lnTo>
                  <a:pt x="260" y="150"/>
                </a:lnTo>
                <a:lnTo>
                  <a:pt x="260" y="150"/>
                </a:lnTo>
                <a:lnTo>
                  <a:pt x="261" y="148"/>
                </a:lnTo>
                <a:lnTo>
                  <a:pt x="261" y="148"/>
                </a:lnTo>
                <a:lnTo>
                  <a:pt x="264" y="147"/>
                </a:lnTo>
                <a:lnTo>
                  <a:pt x="264" y="147"/>
                </a:lnTo>
                <a:lnTo>
                  <a:pt x="265" y="145"/>
                </a:lnTo>
                <a:lnTo>
                  <a:pt x="265" y="145"/>
                </a:lnTo>
                <a:lnTo>
                  <a:pt x="274" y="137"/>
                </a:lnTo>
                <a:lnTo>
                  <a:pt x="274" y="137"/>
                </a:lnTo>
                <a:lnTo>
                  <a:pt x="274" y="135"/>
                </a:lnTo>
                <a:lnTo>
                  <a:pt x="274" y="135"/>
                </a:lnTo>
                <a:close/>
                <a:moveTo>
                  <a:pt x="221" y="354"/>
                </a:moveTo>
                <a:lnTo>
                  <a:pt x="221" y="354"/>
                </a:lnTo>
                <a:lnTo>
                  <a:pt x="218" y="347"/>
                </a:lnTo>
                <a:lnTo>
                  <a:pt x="214" y="340"/>
                </a:lnTo>
                <a:lnTo>
                  <a:pt x="214" y="340"/>
                </a:lnTo>
                <a:lnTo>
                  <a:pt x="210" y="349"/>
                </a:lnTo>
                <a:lnTo>
                  <a:pt x="207" y="356"/>
                </a:lnTo>
                <a:lnTo>
                  <a:pt x="207" y="356"/>
                </a:lnTo>
                <a:lnTo>
                  <a:pt x="221" y="354"/>
                </a:lnTo>
                <a:lnTo>
                  <a:pt x="221" y="354"/>
                </a:lnTo>
                <a:close/>
                <a:moveTo>
                  <a:pt x="38" y="134"/>
                </a:moveTo>
                <a:lnTo>
                  <a:pt x="38" y="134"/>
                </a:lnTo>
                <a:lnTo>
                  <a:pt x="38" y="134"/>
                </a:lnTo>
                <a:lnTo>
                  <a:pt x="38" y="134"/>
                </a:lnTo>
                <a:lnTo>
                  <a:pt x="35" y="134"/>
                </a:lnTo>
                <a:lnTo>
                  <a:pt x="35" y="134"/>
                </a:lnTo>
                <a:lnTo>
                  <a:pt x="29" y="138"/>
                </a:lnTo>
                <a:lnTo>
                  <a:pt x="29" y="138"/>
                </a:lnTo>
                <a:lnTo>
                  <a:pt x="27" y="138"/>
                </a:lnTo>
                <a:lnTo>
                  <a:pt x="24" y="135"/>
                </a:lnTo>
                <a:lnTo>
                  <a:pt x="24" y="135"/>
                </a:lnTo>
                <a:lnTo>
                  <a:pt x="24" y="135"/>
                </a:lnTo>
                <a:lnTo>
                  <a:pt x="24" y="135"/>
                </a:lnTo>
                <a:lnTo>
                  <a:pt x="22" y="138"/>
                </a:lnTo>
                <a:lnTo>
                  <a:pt x="22" y="138"/>
                </a:lnTo>
                <a:lnTo>
                  <a:pt x="21" y="141"/>
                </a:lnTo>
                <a:lnTo>
                  <a:pt x="22" y="143"/>
                </a:lnTo>
                <a:lnTo>
                  <a:pt x="22" y="143"/>
                </a:lnTo>
                <a:lnTo>
                  <a:pt x="28" y="150"/>
                </a:lnTo>
                <a:lnTo>
                  <a:pt x="28" y="150"/>
                </a:lnTo>
                <a:lnTo>
                  <a:pt x="28" y="150"/>
                </a:lnTo>
                <a:lnTo>
                  <a:pt x="28" y="150"/>
                </a:lnTo>
                <a:lnTo>
                  <a:pt x="38" y="134"/>
                </a:lnTo>
                <a:lnTo>
                  <a:pt x="38" y="134"/>
                </a:lnTo>
                <a:close/>
                <a:moveTo>
                  <a:pt x="169" y="162"/>
                </a:moveTo>
                <a:lnTo>
                  <a:pt x="169" y="162"/>
                </a:lnTo>
                <a:lnTo>
                  <a:pt x="169" y="162"/>
                </a:lnTo>
                <a:lnTo>
                  <a:pt x="169" y="162"/>
                </a:lnTo>
                <a:lnTo>
                  <a:pt x="176" y="160"/>
                </a:lnTo>
                <a:lnTo>
                  <a:pt x="180" y="157"/>
                </a:lnTo>
                <a:lnTo>
                  <a:pt x="183" y="154"/>
                </a:lnTo>
                <a:lnTo>
                  <a:pt x="183" y="154"/>
                </a:lnTo>
                <a:lnTo>
                  <a:pt x="184" y="152"/>
                </a:lnTo>
                <a:lnTo>
                  <a:pt x="184" y="152"/>
                </a:lnTo>
                <a:lnTo>
                  <a:pt x="184" y="151"/>
                </a:lnTo>
                <a:lnTo>
                  <a:pt x="184" y="151"/>
                </a:lnTo>
                <a:lnTo>
                  <a:pt x="173" y="151"/>
                </a:lnTo>
                <a:lnTo>
                  <a:pt x="173" y="151"/>
                </a:lnTo>
                <a:lnTo>
                  <a:pt x="169" y="162"/>
                </a:lnTo>
                <a:lnTo>
                  <a:pt x="169" y="162"/>
                </a:lnTo>
                <a:close/>
                <a:moveTo>
                  <a:pt x="184" y="225"/>
                </a:moveTo>
                <a:lnTo>
                  <a:pt x="184" y="225"/>
                </a:lnTo>
                <a:lnTo>
                  <a:pt x="184" y="225"/>
                </a:lnTo>
                <a:lnTo>
                  <a:pt x="184" y="225"/>
                </a:lnTo>
                <a:lnTo>
                  <a:pt x="166" y="248"/>
                </a:lnTo>
                <a:lnTo>
                  <a:pt x="166" y="248"/>
                </a:lnTo>
                <a:lnTo>
                  <a:pt x="169" y="253"/>
                </a:lnTo>
                <a:lnTo>
                  <a:pt x="169" y="253"/>
                </a:lnTo>
                <a:lnTo>
                  <a:pt x="184" y="225"/>
                </a:lnTo>
                <a:lnTo>
                  <a:pt x="184" y="225"/>
                </a:lnTo>
                <a:close/>
                <a:moveTo>
                  <a:pt x="14" y="118"/>
                </a:moveTo>
                <a:lnTo>
                  <a:pt x="14" y="118"/>
                </a:lnTo>
                <a:lnTo>
                  <a:pt x="17" y="128"/>
                </a:lnTo>
                <a:lnTo>
                  <a:pt x="19" y="137"/>
                </a:lnTo>
                <a:lnTo>
                  <a:pt x="19" y="137"/>
                </a:lnTo>
                <a:lnTo>
                  <a:pt x="27" y="125"/>
                </a:lnTo>
                <a:lnTo>
                  <a:pt x="27" y="125"/>
                </a:lnTo>
                <a:lnTo>
                  <a:pt x="28" y="124"/>
                </a:lnTo>
                <a:lnTo>
                  <a:pt x="28" y="123"/>
                </a:lnTo>
                <a:lnTo>
                  <a:pt x="28" y="123"/>
                </a:lnTo>
                <a:lnTo>
                  <a:pt x="24" y="127"/>
                </a:lnTo>
                <a:lnTo>
                  <a:pt x="24" y="127"/>
                </a:lnTo>
                <a:lnTo>
                  <a:pt x="19" y="128"/>
                </a:lnTo>
                <a:lnTo>
                  <a:pt x="19" y="128"/>
                </a:lnTo>
                <a:lnTo>
                  <a:pt x="18" y="128"/>
                </a:lnTo>
                <a:lnTo>
                  <a:pt x="17" y="128"/>
                </a:lnTo>
                <a:lnTo>
                  <a:pt x="17" y="128"/>
                </a:lnTo>
                <a:lnTo>
                  <a:pt x="17" y="127"/>
                </a:lnTo>
                <a:lnTo>
                  <a:pt x="17" y="125"/>
                </a:lnTo>
                <a:lnTo>
                  <a:pt x="17" y="125"/>
                </a:lnTo>
                <a:lnTo>
                  <a:pt x="18" y="123"/>
                </a:lnTo>
                <a:lnTo>
                  <a:pt x="18" y="123"/>
                </a:lnTo>
                <a:lnTo>
                  <a:pt x="22" y="114"/>
                </a:lnTo>
                <a:lnTo>
                  <a:pt x="22" y="114"/>
                </a:lnTo>
                <a:lnTo>
                  <a:pt x="14" y="118"/>
                </a:lnTo>
                <a:lnTo>
                  <a:pt x="14" y="118"/>
                </a:lnTo>
                <a:close/>
                <a:moveTo>
                  <a:pt x="127" y="100"/>
                </a:moveTo>
                <a:lnTo>
                  <a:pt x="127" y="100"/>
                </a:lnTo>
                <a:lnTo>
                  <a:pt x="137" y="100"/>
                </a:lnTo>
                <a:lnTo>
                  <a:pt x="137" y="100"/>
                </a:lnTo>
                <a:lnTo>
                  <a:pt x="142" y="86"/>
                </a:lnTo>
                <a:lnTo>
                  <a:pt x="142" y="86"/>
                </a:lnTo>
                <a:lnTo>
                  <a:pt x="135" y="93"/>
                </a:lnTo>
                <a:lnTo>
                  <a:pt x="127" y="100"/>
                </a:lnTo>
                <a:lnTo>
                  <a:pt x="127" y="100"/>
                </a:lnTo>
                <a:close/>
                <a:moveTo>
                  <a:pt x="116" y="76"/>
                </a:moveTo>
                <a:lnTo>
                  <a:pt x="116" y="76"/>
                </a:lnTo>
                <a:lnTo>
                  <a:pt x="116" y="76"/>
                </a:lnTo>
                <a:lnTo>
                  <a:pt x="116" y="76"/>
                </a:lnTo>
                <a:lnTo>
                  <a:pt x="115" y="77"/>
                </a:lnTo>
                <a:lnTo>
                  <a:pt x="115" y="77"/>
                </a:lnTo>
                <a:lnTo>
                  <a:pt x="105" y="90"/>
                </a:lnTo>
                <a:lnTo>
                  <a:pt x="105" y="90"/>
                </a:lnTo>
                <a:lnTo>
                  <a:pt x="102" y="94"/>
                </a:lnTo>
                <a:lnTo>
                  <a:pt x="98" y="97"/>
                </a:lnTo>
                <a:lnTo>
                  <a:pt x="98" y="97"/>
                </a:lnTo>
                <a:lnTo>
                  <a:pt x="99" y="98"/>
                </a:lnTo>
                <a:lnTo>
                  <a:pt x="100" y="98"/>
                </a:lnTo>
                <a:lnTo>
                  <a:pt x="100" y="98"/>
                </a:lnTo>
                <a:lnTo>
                  <a:pt x="108" y="98"/>
                </a:lnTo>
                <a:lnTo>
                  <a:pt x="108" y="98"/>
                </a:lnTo>
                <a:lnTo>
                  <a:pt x="106" y="96"/>
                </a:lnTo>
                <a:lnTo>
                  <a:pt x="108" y="93"/>
                </a:lnTo>
                <a:lnTo>
                  <a:pt x="108" y="93"/>
                </a:lnTo>
                <a:lnTo>
                  <a:pt x="115" y="79"/>
                </a:lnTo>
                <a:lnTo>
                  <a:pt x="115" y="79"/>
                </a:lnTo>
                <a:lnTo>
                  <a:pt x="116" y="76"/>
                </a:lnTo>
                <a:lnTo>
                  <a:pt x="116" y="76"/>
                </a:lnTo>
                <a:close/>
                <a:moveTo>
                  <a:pt x="71" y="66"/>
                </a:moveTo>
                <a:lnTo>
                  <a:pt x="71" y="66"/>
                </a:lnTo>
                <a:lnTo>
                  <a:pt x="72" y="73"/>
                </a:lnTo>
                <a:lnTo>
                  <a:pt x="76" y="81"/>
                </a:lnTo>
                <a:lnTo>
                  <a:pt x="81" y="89"/>
                </a:lnTo>
                <a:lnTo>
                  <a:pt x="85" y="93"/>
                </a:lnTo>
                <a:lnTo>
                  <a:pt x="85" y="93"/>
                </a:lnTo>
                <a:lnTo>
                  <a:pt x="73" y="66"/>
                </a:lnTo>
                <a:lnTo>
                  <a:pt x="73" y="66"/>
                </a:lnTo>
                <a:lnTo>
                  <a:pt x="71" y="66"/>
                </a:lnTo>
                <a:lnTo>
                  <a:pt x="71" y="66"/>
                </a:lnTo>
                <a:close/>
                <a:moveTo>
                  <a:pt x="180" y="218"/>
                </a:moveTo>
                <a:lnTo>
                  <a:pt x="180" y="218"/>
                </a:lnTo>
                <a:lnTo>
                  <a:pt x="180" y="216"/>
                </a:lnTo>
                <a:lnTo>
                  <a:pt x="180" y="216"/>
                </a:lnTo>
                <a:lnTo>
                  <a:pt x="160" y="239"/>
                </a:lnTo>
                <a:lnTo>
                  <a:pt x="160" y="239"/>
                </a:lnTo>
                <a:lnTo>
                  <a:pt x="163" y="243"/>
                </a:lnTo>
                <a:lnTo>
                  <a:pt x="163" y="243"/>
                </a:lnTo>
                <a:lnTo>
                  <a:pt x="180" y="218"/>
                </a:lnTo>
                <a:lnTo>
                  <a:pt x="180" y="218"/>
                </a:lnTo>
                <a:close/>
                <a:moveTo>
                  <a:pt x="233" y="268"/>
                </a:moveTo>
                <a:lnTo>
                  <a:pt x="233" y="268"/>
                </a:lnTo>
                <a:lnTo>
                  <a:pt x="228" y="283"/>
                </a:lnTo>
                <a:lnTo>
                  <a:pt x="224" y="299"/>
                </a:lnTo>
                <a:lnTo>
                  <a:pt x="224" y="299"/>
                </a:lnTo>
                <a:lnTo>
                  <a:pt x="226" y="296"/>
                </a:lnTo>
                <a:lnTo>
                  <a:pt x="226" y="296"/>
                </a:lnTo>
                <a:lnTo>
                  <a:pt x="230" y="289"/>
                </a:lnTo>
                <a:lnTo>
                  <a:pt x="231" y="282"/>
                </a:lnTo>
                <a:lnTo>
                  <a:pt x="231" y="282"/>
                </a:lnTo>
                <a:lnTo>
                  <a:pt x="234" y="273"/>
                </a:lnTo>
                <a:lnTo>
                  <a:pt x="234" y="273"/>
                </a:lnTo>
                <a:lnTo>
                  <a:pt x="234" y="270"/>
                </a:lnTo>
                <a:lnTo>
                  <a:pt x="233" y="268"/>
                </a:lnTo>
                <a:lnTo>
                  <a:pt x="233" y="268"/>
                </a:lnTo>
                <a:close/>
                <a:moveTo>
                  <a:pt x="216" y="155"/>
                </a:moveTo>
                <a:lnTo>
                  <a:pt x="216" y="155"/>
                </a:lnTo>
                <a:lnTo>
                  <a:pt x="226" y="150"/>
                </a:lnTo>
                <a:lnTo>
                  <a:pt x="234" y="143"/>
                </a:lnTo>
                <a:lnTo>
                  <a:pt x="234" y="143"/>
                </a:lnTo>
                <a:lnTo>
                  <a:pt x="234" y="143"/>
                </a:lnTo>
                <a:lnTo>
                  <a:pt x="234" y="143"/>
                </a:lnTo>
                <a:lnTo>
                  <a:pt x="223" y="145"/>
                </a:lnTo>
                <a:lnTo>
                  <a:pt x="223" y="145"/>
                </a:lnTo>
                <a:lnTo>
                  <a:pt x="221" y="147"/>
                </a:lnTo>
                <a:lnTo>
                  <a:pt x="221" y="147"/>
                </a:lnTo>
                <a:lnTo>
                  <a:pt x="218" y="152"/>
                </a:lnTo>
                <a:lnTo>
                  <a:pt x="218" y="152"/>
                </a:lnTo>
                <a:lnTo>
                  <a:pt x="216" y="155"/>
                </a:lnTo>
                <a:lnTo>
                  <a:pt x="216" y="155"/>
                </a:lnTo>
                <a:close/>
                <a:moveTo>
                  <a:pt x="96" y="353"/>
                </a:moveTo>
                <a:lnTo>
                  <a:pt x="96" y="353"/>
                </a:lnTo>
                <a:lnTo>
                  <a:pt x="100" y="341"/>
                </a:lnTo>
                <a:lnTo>
                  <a:pt x="100" y="341"/>
                </a:lnTo>
                <a:lnTo>
                  <a:pt x="100" y="339"/>
                </a:lnTo>
                <a:lnTo>
                  <a:pt x="100" y="339"/>
                </a:lnTo>
                <a:lnTo>
                  <a:pt x="99" y="337"/>
                </a:lnTo>
                <a:lnTo>
                  <a:pt x="99" y="337"/>
                </a:lnTo>
                <a:lnTo>
                  <a:pt x="95" y="343"/>
                </a:lnTo>
                <a:lnTo>
                  <a:pt x="91" y="350"/>
                </a:lnTo>
                <a:lnTo>
                  <a:pt x="91" y="350"/>
                </a:lnTo>
                <a:lnTo>
                  <a:pt x="96" y="353"/>
                </a:lnTo>
                <a:lnTo>
                  <a:pt x="96" y="353"/>
                </a:lnTo>
                <a:close/>
                <a:moveTo>
                  <a:pt x="127" y="313"/>
                </a:moveTo>
                <a:lnTo>
                  <a:pt x="127" y="313"/>
                </a:lnTo>
                <a:lnTo>
                  <a:pt x="129" y="309"/>
                </a:lnTo>
                <a:lnTo>
                  <a:pt x="129" y="306"/>
                </a:lnTo>
                <a:lnTo>
                  <a:pt x="129" y="306"/>
                </a:lnTo>
                <a:lnTo>
                  <a:pt x="127" y="303"/>
                </a:lnTo>
                <a:lnTo>
                  <a:pt x="127" y="303"/>
                </a:lnTo>
                <a:lnTo>
                  <a:pt x="126" y="300"/>
                </a:lnTo>
                <a:lnTo>
                  <a:pt x="126" y="300"/>
                </a:lnTo>
                <a:lnTo>
                  <a:pt x="125" y="300"/>
                </a:lnTo>
                <a:lnTo>
                  <a:pt x="125" y="300"/>
                </a:lnTo>
                <a:lnTo>
                  <a:pt x="123" y="302"/>
                </a:lnTo>
                <a:lnTo>
                  <a:pt x="122" y="300"/>
                </a:lnTo>
                <a:lnTo>
                  <a:pt x="122" y="300"/>
                </a:lnTo>
                <a:lnTo>
                  <a:pt x="120" y="296"/>
                </a:lnTo>
                <a:lnTo>
                  <a:pt x="120" y="296"/>
                </a:lnTo>
                <a:lnTo>
                  <a:pt x="118" y="300"/>
                </a:lnTo>
                <a:lnTo>
                  <a:pt x="118" y="300"/>
                </a:lnTo>
                <a:lnTo>
                  <a:pt x="127" y="313"/>
                </a:lnTo>
                <a:lnTo>
                  <a:pt x="127" y="313"/>
                </a:lnTo>
                <a:close/>
                <a:moveTo>
                  <a:pt x="187" y="67"/>
                </a:moveTo>
                <a:lnTo>
                  <a:pt x="187" y="67"/>
                </a:lnTo>
                <a:lnTo>
                  <a:pt x="176" y="77"/>
                </a:lnTo>
                <a:lnTo>
                  <a:pt x="176" y="77"/>
                </a:lnTo>
                <a:lnTo>
                  <a:pt x="183" y="84"/>
                </a:lnTo>
                <a:lnTo>
                  <a:pt x="183" y="84"/>
                </a:lnTo>
                <a:lnTo>
                  <a:pt x="184" y="76"/>
                </a:lnTo>
                <a:lnTo>
                  <a:pt x="184" y="76"/>
                </a:lnTo>
                <a:lnTo>
                  <a:pt x="187" y="67"/>
                </a:lnTo>
                <a:lnTo>
                  <a:pt x="187" y="67"/>
                </a:lnTo>
                <a:close/>
                <a:moveTo>
                  <a:pt x="150" y="36"/>
                </a:moveTo>
                <a:lnTo>
                  <a:pt x="150" y="36"/>
                </a:lnTo>
                <a:lnTo>
                  <a:pt x="169" y="23"/>
                </a:lnTo>
                <a:lnTo>
                  <a:pt x="169" y="23"/>
                </a:lnTo>
                <a:lnTo>
                  <a:pt x="167" y="22"/>
                </a:lnTo>
                <a:lnTo>
                  <a:pt x="167" y="22"/>
                </a:lnTo>
                <a:lnTo>
                  <a:pt x="166" y="22"/>
                </a:lnTo>
                <a:lnTo>
                  <a:pt x="166" y="22"/>
                </a:lnTo>
                <a:lnTo>
                  <a:pt x="164" y="23"/>
                </a:lnTo>
                <a:lnTo>
                  <a:pt x="162" y="23"/>
                </a:lnTo>
                <a:lnTo>
                  <a:pt x="162" y="23"/>
                </a:lnTo>
                <a:lnTo>
                  <a:pt x="154" y="29"/>
                </a:lnTo>
                <a:lnTo>
                  <a:pt x="149" y="33"/>
                </a:lnTo>
                <a:lnTo>
                  <a:pt x="149" y="33"/>
                </a:lnTo>
                <a:lnTo>
                  <a:pt x="149" y="35"/>
                </a:lnTo>
                <a:lnTo>
                  <a:pt x="149" y="35"/>
                </a:lnTo>
                <a:lnTo>
                  <a:pt x="150" y="36"/>
                </a:lnTo>
                <a:lnTo>
                  <a:pt x="150" y="36"/>
                </a:lnTo>
                <a:close/>
                <a:moveTo>
                  <a:pt x="267" y="97"/>
                </a:moveTo>
                <a:lnTo>
                  <a:pt x="267" y="97"/>
                </a:lnTo>
                <a:lnTo>
                  <a:pt x="268" y="97"/>
                </a:lnTo>
                <a:lnTo>
                  <a:pt x="268" y="97"/>
                </a:lnTo>
                <a:lnTo>
                  <a:pt x="271" y="94"/>
                </a:lnTo>
                <a:lnTo>
                  <a:pt x="271" y="94"/>
                </a:lnTo>
                <a:lnTo>
                  <a:pt x="275" y="90"/>
                </a:lnTo>
                <a:lnTo>
                  <a:pt x="278" y="86"/>
                </a:lnTo>
                <a:lnTo>
                  <a:pt x="278" y="86"/>
                </a:lnTo>
                <a:lnTo>
                  <a:pt x="280" y="83"/>
                </a:lnTo>
                <a:lnTo>
                  <a:pt x="278" y="80"/>
                </a:lnTo>
                <a:lnTo>
                  <a:pt x="278" y="80"/>
                </a:lnTo>
                <a:lnTo>
                  <a:pt x="275" y="80"/>
                </a:lnTo>
                <a:lnTo>
                  <a:pt x="275" y="80"/>
                </a:lnTo>
                <a:lnTo>
                  <a:pt x="272" y="89"/>
                </a:lnTo>
                <a:lnTo>
                  <a:pt x="267" y="97"/>
                </a:lnTo>
                <a:lnTo>
                  <a:pt x="267" y="97"/>
                </a:lnTo>
                <a:close/>
                <a:moveTo>
                  <a:pt x="208" y="212"/>
                </a:moveTo>
                <a:lnTo>
                  <a:pt x="208" y="212"/>
                </a:lnTo>
                <a:lnTo>
                  <a:pt x="208" y="211"/>
                </a:lnTo>
                <a:lnTo>
                  <a:pt x="208" y="209"/>
                </a:lnTo>
                <a:lnTo>
                  <a:pt x="208" y="209"/>
                </a:lnTo>
                <a:lnTo>
                  <a:pt x="199" y="192"/>
                </a:lnTo>
                <a:lnTo>
                  <a:pt x="199" y="192"/>
                </a:lnTo>
                <a:lnTo>
                  <a:pt x="194" y="188"/>
                </a:lnTo>
                <a:lnTo>
                  <a:pt x="194" y="188"/>
                </a:lnTo>
                <a:lnTo>
                  <a:pt x="194" y="188"/>
                </a:lnTo>
                <a:lnTo>
                  <a:pt x="194" y="188"/>
                </a:lnTo>
                <a:lnTo>
                  <a:pt x="200" y="201"/>
                </a:lnTo>
                <a:lnTo>
                  <a:pt x="208" y="212"/>
                </a:lnTo>
                <a:lnTo>
                  <a:pt x="208" y="212"/>
                </a:lnTo>
                <a:close/>
                <a:moveTo>
                  <a:pt x="61" y="316"/>
                </a:moveTo>
                <a:lnTo>
                  <a:pt x="61" y="316"/>
                </a:lnTo>
                <a:lnTo>
                  <a:pt x="62" y="313"/>
                </a:lnTo>
                <a:lnTo>
                  <a:pt x="64" y="309"/>
                </a:lnTo>
                <a:lnTo>
                  <a:pt x="64" y="309"/>
                </a:lnTo>
                <a:lnTo>
                  <a:pt x="62" y="293"/>
                </a:lnTo>
                <a:lnTo>
                  <a:pt x="62" y="293"/>
                </a:lnTo>
                <a:lnTo>
                  <a:pt x="62" y="292"/>
                </a:lnTo>
                <a:lnTo>
                  <a:pt x="62" y="292"/>
                </a:lnTo>
                <a:lnTo>
                  <a:pt x="59" y="299"/>
                </a:lnTo>
                <a:lnTo>
                  <a:pt x="59" y="299"/>
                </a:lnTo>
                <a:lnTo>
                  <a:pt x="59" y="303"/>
                </a:lnTo>
                <a:lnTo>
                  <a:pt x="59" y="303"/>
                </a:lnTo>
                <a:lnTo>
                  <a:pt x="61" y="313"/>
                </a:lnTo>
                <a:lnTo>
                  <a:pt x="61" y="313"/>
                </a:lnTo>
                <a:lnTo>
                  <a:pt x="61" y="316"/>
                </a:lnTo>
                <a:lnTo>
                  <a:pt x="61" y="316"/>
                </a:lnTo>
                <a:close/>
                <a:moveTo>
                  <a:pt x="136" y="360"/>
                </a:moveTo>
                <a:lnTo>
                  <a:pt x="136" y="360"/>
                </a:lnTo>
                <a:lnTo>
                  <a:pt x="146" y="361"/>
                </a:lnTo>
                <a:lnTo>
                  <a:pt x="146" y="361"/>
                </a:lnTo>
                <a:lnTo>
                  <a:pt x="145" y="356"/>
                </a:lnTo>
                <a:lnTo>
                  <a:pt x="142" y="351"/>
                </a:lnTo>
                <a:lnTo>
                  <a:pt x="142" y="351"/>
                </a:lnTo>
                <a:lnTo>
                  <a:pt x="136" y="360"/>
                </a:lnTo>
                <a:lnTo>
                  <a:pt x="136" y="360"/>
                </a:lnTo>
                <a:close/>
                <a:moveTo>
                  <a:pt x="197" y="211"/>
                </a:moveTo>
                <a:lnTo>
                  <a:pt x="197" y="211"/>
                </a:lnTo>
                <a:lnTo>
                  <a:pt x="184" y="232"/>
                </a:lnTo>
                <a:lnTo>
                  <a:pt x="184" y="232"/>
                </a:lnTo>
                <a:lnTo>
                  <a:pt x="199" y="214"/>
                </a:lnTo>
                <a:lnTo>
                  <a:pt x="199" y="214"/>
                </a:lnTo>
                <a:lnTo>
                  <a:pt x="197" y="211"/>
                </a:lnTo>
                <a:lnTo>
                  <a:pt x="197" y="211"/>
                </a:lnTo>
                <a:close/>
                <a:moveTo>
                  <a:pt x="95" y="179"/>
                </a:moveTo>
                <a:lnTo>
                  <a:pt x="95" y="179"/>
                </a:lnTo>
                <a:lnTo>
                  <a:pt x="93" y="181"/>
                </a:lnTo>
                <a:lnTo>
                  <a:pt x="93" y="181"/>
                </a:lnTo>
                <a:lnTo>
                  <a:pt x="93" y="184"/>
                </a:lnTo>
                <a:lnTo>
                  <a:pt x="93" y="184"/>
                </a:lnTo>
                <a:lnTo>
                  <a:pt x="98" y="191"/>
                </a:lnTo>
                <a:lnTo>
                  <a:pt x="98" y="191"/>
                </a:lnTo>
                <a:lnTo>
                  <a:pt x="99" y="185"/>
                </a:lnTo>
                <a:lnTo>
                  <a:pt x="102" y="181"/>
                </a:lnTo>
                <a:lnTo>
                  <a:pt x="102" y="181"/>
                </a:lnTo>
                <a:lnTo>
                  <a:pt x="95" y="179"/>
                </a:lnTo>
                <a:lnTo>
                  <a:pt x="95" y="179"/>
                </a:lnTo>
                <a:close/>
                <a:moveTo>
                  <a:pt x="92" y="239"/>
                </a:moveTo>
                <a:lnTo>
                  <a:pt x="92" y="239"/>
                </a:lnTo>
                <a:lnTo>
                  <a:pt x="92" y="241"/>
                </a:lnTo>
                <a:lnTo>
                  <a:pt x="92" y="241"/>
                </a:lnTo>
                <a:lnTo>
                  <a:pt x="103" y="222"/>
                </a:lnTo>
                <a:lnTo>
                  <a:pt x="103" y="222"/>
                </a:lnTo>
                <a:lnTo>
                  <a:pt x="105" y="221"/>
                </a:lnTo>
                <a:lnTo>
                  <a:pt x="105" y="221"/>
                </a:lnTo>
                <a:lnTo>
                  <a:pt x="102" y="218"/>
                </a:lnTo>
                <a:lnTo>
                  <a:pt x="102" y="218"/>
                </a:lnTo>
                <a:lnTo>
                  <a:pt x="92" y="239"/>
                </a:lnTo>
                <a:lnTo>
                  <a:pt x="92" y="239"/>
                </a:lnTo>
                <a:close/>
                <a:moveTo>
                  <a:pt x="82" y="242"/>
                </a:moveTo>
                <a:lnTo>
                  <a:pt x="82" y="242"/>
                </a:lnTo>
                <a:lnTo>
                  <a:pt x="78" y="246"/>
                </a:lnTo>
                <a:lnTo>
                  <a:pt x="78" y="246"/>
                </a:lnTo>
                <a:lnTo>
                  <a:pt x="88" y="260"/>
                </a:lnTo>
                <a:lnTo>
                  <a:pt x="88" y="260"/>
                </a:lnTo>
                <a:lnTo>
                  <a:pt x="89" y="258"/>
                </a:lnTo>
                <a:lnTo>
                  <a:pt x="86" y="253"/>
                </a:lnTo>
                <a:lnTo>
                  <a:pt x="86" y="253"/>
                </a:lnTo>
                <a:lnTo>
                  <a:pt x="83" y="253"/>
                </a:lnTo>
                <a:lnTo>
                  <a:pt x="83" y="251"/>
                </a:lnTo>
                <a:lnTo>
                  <a:pt x="83" y="251"/>
                </a:lnTo>
                <a:lnTo>
                  <a:pt x="83" y="249"/>
                </a:lnTo>
                <a:lnTo>
                  <a:pt x="83" y="249"/>
                </a:lnTo>
                <a:lnTo>
                  <a:pt x="83" y="248"/>
                </a:lnTo>
                <a:lnTo>
                  <a:pt x="83" y="248"/>
                </a:lnTo>
                <a:lnTo>
                  <a:pt x="82" y="242"/>
                </a:lnTo>
                <a:lnTo>
                  <a:pt x="82" y="242"/>
                </a:lnTo>
                <a:close/>
                <a:moveTo>
                  <a:pt x="119" y="162"/>
                </a:moveTo>
                <a:lnTo>
                  <a:pt x="119" y="162"/>
                </a:lnTo>
                <a:lnTo>
                  <a:pt x="119" y="162"/>
                </a:lnTo>
                <a:lnTo>
                  <a:pt x="119" y="162"/>
                </a:lnTo>
                <a:lnTo>
                  <a:pt x="122" y="162"/>
                </a:lnTo>
                <a:lnTo>
                  <a:pt x="122" y="162"/>
                </a:lnTo>
                <a:lnTo>
                  <a:pt x="125" y="162"/>
                </a:lnTo>
                <a:lnTo>
                  <a:pt x="127" y="165"/>
                </a:lnTo>
                <a:lnTo>
                  <a:pt x="127" y="165"/>
                </a:lnTo>
                <a:lnTo>
                  <a:pt x="127" y="167"/>
                </a:lnTo>
                <a:lnTo>
                  <a:pt x="127" y="167"/>
                </a:lnTo>
                <a:lnTo>
                  <a:pt x="133" y="154"/>
                </a:lnTo>
                <a:lnTo>
                  <a:pt x="133" y="154"/>
                </a:lnTo>
                <a:lnTo>
                  <a:pt x="133" y="154"/>
                </a:lnTo>
                <a:lnTo>
                  <a:pt x="133" y="154"/>
                </a:lnTo>
                <a:lnTo>
                  <a:pt x="133" y="154"/>
                </a:lnTo>
                <a:lnTo>
                  <a:pt x="133" y="154"/>
                </a:lnTo>
                <a:lnTo>
                  <a:pt x="119" y="162"/>
                </a:lnTo>
                <a:lnTo>
                  <a:pt x="119" y="162"/>
                </a:lnTo>
                <a:close/>
                <a:moveTo>
                  <a:pt x="220" y="297"/>
                </a:moveTo>
                <a:lnTo>
                  <a:pt x="220" y="297"/>
                </a:lnTo>
                <a:lnTo>
                  <a:pt x="226" y="282"/>
                </a:lnTo>
                <a:lnTo>
                  <a:pt x="228" y="269"/>
                </a:lnTo>
                <a:lnTo>
                  <a:pt x="228" y="269"/>
                </a:lnTo>
                <a:lnTo>
                  <a:pt x="226" y="272"/>
                </a:lnTo>
                <a:lnTo>
                  <a:pt x="224" y="276"/>
                </a:lnTo>
                <a:lnTo>
                  <a:pt x="224" y="276"/>
                </a:lnTo>
                <a:lnTo>
                  <a:pt x="221" y="287"/>
                </a:lnTo>
                <a:lnTo>
                  <a:pt x="220" y="297"/>
                </a:lnTo>
                <a:lnTo>
                  <a:pt x="220" y="297"/>
                </a:lnTo>
                <a:close/>
                <a:moveTo>
                  <a:pt x="244" y="140"/>
                </a:moveTo>
                <a:lnTo>
                  <a:pt x="244" y="140"/>
                </a:lnTo>
                <a:lnTo>
                  <a:pt x="243" y="138"/>
                </a:lnTo>
                <a:lnTo>
                  <a:pt x="243" y="138"/>
                </a:lnTo>
                <a:lnTo>
                  <a:pt x="230" y="151"/>
                </a:lnTo>
                <a:lnTo>
                  <a:pt x="230" y="151"/>
                </a:lnTo>
                <a:lnTo>
                  <a:pt x="231" y="152"/>
                </a:lnTo>
                <a:lnTo>
                  <a:pt x="231" y="152"/>
                </a:lnTo>
                <a:lnTo>
                  <a:pt x="238" y="148"/>
                </a:lnTo>
                <a:lnTo>
                  <a:pt x="238" y="148"/>
                </a:lnTo>
                <a:lnTo>
                  <a:pt x="240" y="147"/>
                </a:lnTo>
                <a:lnTo>
                  <a:pt x="240" y="147"/>
                </a:lnTo>
                <a:lnTo>
                  <a:pt x="244" y="140"/>
                </a:lnTo>
                <a:lnTo>
                  <a:pt x="244" y="140"/>
                </a:lnTo>
                <a:close/>
                <a:moveTo>
                  <a:pt x="206" y="123"/>
                </a:moveTo>
                <a:lnTo>
                  <a:pt x="206" y="123"/>
                </a:lnTo>
                <a:lnTo>
                  <a:pt x="172" y="127"/>
                </a:lnTo>
                <a:lnTo>
                  <a:pt x="172" y="127"/>
                </a:lnTo>
                <a:lnTo>
                  <a:pt x="172" y="127"/>
                </a:lnTo>
                <a:lnTo>
                  <a:pt x="172" y="127"/>
                </a:lnTo>
                <a:lnTo>
                  <a:pt x="193" y="125"/>
                </a:lnTo>
                <a:lnTo>
                  <a:pt x="193" y="125"/>
                </a:lnTo>
                <a:lnTo>
                  <a:pt x="204" y="124"/>
                </a:lnTo>
                <a:lnTo>
                  <a:pt x="204" y="124"/>
                </a:lnTo>
                <a:lnTo>
                  <a:pt x="206" y="124"/>
                </a:lnTo>
                <a:lnTo>
                  <a:pt x="206" y="123"/>
                </a:lnTo>
                <a:lnTo>
                  <a:pt x="206" y="123"/>
                </a:lnTo>
                <a:close/>
                <a:moveTo>
                  <a:pt x="140" y="37"/>
                </a:moveTo>
                <a:lnTo>
                  <a:pt x="140" y="37"/>
                </a:lnTo>
                <a:lnTo>
                  <a:pt x="140" y="36"/>
                </a:lnTo>
                <a:lnTo>
                  <a:pt x="140" y="36"/>
                </a:lnTo>
                <a:lnTo>
                  <a:pt x="140" y="36"/>
                </a:lnTo>
                <a:lnTo>
                  <a:pt x="140" y="36"/>
                </a:lnTo>
                <a:lnTo>
                  <a:pt x="140" y="33"/>
                </a:lnTo>
                <a:lnTo>
                  <a:pt x="140" y="33"/>
                </a:lnTo>
                <a:lnTo>
                  <a:pt x="140" y="32"/>
                </a:lnTo>
                <a:lnTo>
                  <a:pt x="140" y="32"/>
                </a:lnTo>
                <a:lnTo>
                  <a:pt x="133" y="20"/>
                </a:lnTo>
                <a:lnTo>
                  <a:pt x="133" y="20"/>
                </a:lnTo>
                <a:lnTo>
                  <a:pt x="132" y="20"/>
                </a:lnTo>
                <a:lnTo>
                  <a:pt x="132" y="20"/>
                </a:lnTo>
                <a:lnTo>
                  <a:pt x="130" y="20"/>
                </a:lnTo>
                <a:lnTo>
                  <a:pt x="130" y="20"/>
                </a:lnTo>
                <a:lnTo>
                  <a:pt x="140" y="37"/>
                </a:lnTo>
                <a:lnTo>
                  <a:pt x="140" y="37"/>
                </a:lnTo>
                <a:close/>
                <a:moveTo>
                  <a:pt x="210" y="150"/>
                </a:moveTo>
                <a:lnTo>
                  <a:pt x="210" y="150"/>
                </a:lnTo>
                <a:lnTo>
                  <a:pt x="210" y="154"/>
                </a:lnTo>
                <a:lnTo>
                  <a:pt x="208" y="160"/>
                </a:lnTo>
                <a:lnTo>
                  <a:pt x="208" y="160"/>
                </a:lnTo>
                <a:lnTo>
                  <a:pt x="211" y="158"/>
                </a:lnTo>
                <a:lnTo>
                  <a:pt x="213" y="157"/>
                </a:lnTo>
                <a:lnTo>
                  <a:pt x="213" y="157"/>
                </a:lnTo>
                <a:lnTo>
                  <a:pt x="213" y="154"/>
                </a:lnTo>
                <a:lnTo>
                  <a:pt x="213" y="154"/>
                </a:lnTo>
                <a:lnTo>
                  <a:pt x="217" y="147"/>
                </a:lnTo>
                <a:lnTo>
                  <a:pt x="217" y="147"/>
                </a:lnTo>
                <a:lnTo>
                  <a:pt x="210" y="150"/>
                </a:lnTo>
                <a:lnTo>
                  <a:pt x="210" y="150"/>
                </a:lnTo>
                <a:close/>
                <a:moveTo>
                  <a:pt x="149" y="100"/>
                </a:moveTo>
                <a:lnTo>
                  <a:pt x="149" y="100"/>
                </a:lnTo>
                <a:lnTo>
                  <a:pt x="149" y="101"/>
                </a:lnTo>
                <a:lnTo>
                  <a:pt x="149" y="101"/>
                </a:lnTo>
                <a:lnTo>
                  <a:pt x="157" y="100"/>
                </a:lnTo>
                <a:lnTo>
                  <a:pt x="157" y="100"/>
                </a:lnTo>
                <a:lnTo>
                  <a:pt x="157" y="98"/>
                </a:lnTo>
                <a:lnTo>
                  <a:pt x="157" y="96"/>
                </a:lnTo>
                <a:lnTo>
                  <a:pt x="157" y="91"/>
                </a:lnTo>
                <a:lnTo>
                  <a:pt x="157" y="91"/>
                </a:lnTo>
                <a:lnTo>
                  <a:pt x="149" y="100"/>
                </a:lnTo>
                <a:lnTo>
                  <a:pt x="149" y="100"/>
                </a:lnTo>
                <a:close/>
                <a:moveTo>
                  <a:pt x="208" y="368"/>
                </a:moveTo>
                <a:lnTo>
                  <a:pt x="208" y="368"/>
                </a:lnTo>
                <a:lnTo>
                  <a:pt x="208" y="367"/>
                </a:lnTo>
                <a:lnTo>
                  <a:pt x="208" y="367"/>
                </a:lnTo>
                <a:lnTo>
                  <a:pt x="199" y="370"/>
                </a:lnTo>
                <a:lnTo>
                  <a:pt x="199" y="370"/>
                </a:lnTo>
                <a:lnTo>
                  <a:pt x="186" y="373"/>
                </a:lnTo>
                <a:lnTo>
                  <a:pt x="186" y="373"/>
                </a:lnTo>
                <a:lnTo>
                  <a:pt x="179" y="374"/>
                </a:lnTo>
                <a:lnTo>
                  <a:pt x="179" y="374"/>
                </a:lnTo>
                <a:lnTo>
                  <a:pt x="194" y="373"/>
                </a:lnTo>
                <a:lnTo>
                  <a:pt x="208" y="368"/>
                </a:lnTo>
                <a:lnTo>
                  <a:pt x="208" y="368"/>
                </a:lnTo>
                <a:close/>
                <a:moveTo>
                  <a:pt x="96" y="222"/>
                </a:moveTo>
                <a:lnTo>
                  <a:pt x="96" y="222"/>
                </a:lnTo>
                <a:lnTo>
                  <a:pt x="91" y="229"/>
                </a:lnTo>
                <a:lnTo>
                  <a:pt x="85" y="238"/>
                </a:lnTo>
                <a:lnTo>
                  <a:pt x="85" y="238"/>
                </a:lnTo>
                <a:lnTo>
                  <a:pt x="88" y="239"/>
                </a:lnTo>
                <a:lnTo>
                  <a:pt x="88" y="239"/>
                </a:lnTo>
                <a:lnTo>
                  <a:pt x="96" y="222"/>
                </a:lnTo>
                <a:lnTo>
                  <a:pt x="96" y="222"/>
                </a:lnTo>
                <a:close/>
                <a:moveTo>
                  <a:pt x="55" y="182"/>
                </a:moveTo>
                <a:lnTo>
                  <a:pt x="55" y="182"/>
                </a:lnTo>
                <a:lnTo>
                  <a:pt x="55" y="182"/>
                </a:lnTo>
                <a:lnTo>
                  <a:pt x="55" y="182"/>
                </a:lnTo>
                <a:lnTo>
                  <a:pt x="55" y="189"/>
                </a:lnTo>
                <a:lnTo>
                  <a:pt x="55" y="189"/>
                </a:lnTo>
                <a:lnTo>
                  <a:pt x="55" y="192"/>
                </a:lnTo>
                <a:lnTo>
                  <a:pt x="58" y="195"/>
                </a:lnTo>
                <a:lnTo>
                  <a:pt x="58" y="195"/>
                </a:lnTo>
                <a:lnTo>
                  <a:pt x="59" y="191"/>
                </a:lnTo>
                <a:lnTo>
                  <a:pt x="59" y="191"/>
                </a:lnTo>
                <a:lnTo>
                  <a:pt x="59" y="189"/>
                </a:lnTo>
                <a:lnTo>
                  <a:pt x="59" y="189"/>
                </a:lnTo>
                <a:lnTo>
                  <a:pt x="58" y="185"/>
                </a:lnTo>
                <a:lnTo>
                  <a:pt x="55" y="182"/>
                </a:lnTo>
                <a:lnTo>
                  <a:pt x="55" y="182"/>
                </a:lnTo>
                <a:close/>
                <a:moveTo>
                  <a:pt x="98" y="206"/>
                </a:moveTo>
                <a:lnTo>
                  <a:pt x="98" y="206"/>
                </a:lnTo>
                <a:lnTo>
                  <a:pt x="89" y="224"/>
                </a:lnTo>
                <a:lnTo>
                  <a:pt x="89" y="224"/>
                </a:lnTo>
                <a:lnTo>
                  <a:pt x="89" y="224"/>
                </a:lnTo>
                <a:lnTo>
                  <a:pt x="89" y="224"/>
                </a:lnTo>
                <a:lnTo>
                  <a:pt x="99" y="211"/>
                </a:lnTo>
                <a:lnTo>
                  <a:pt x="99" y="211"/>
                </a:lnTo>
                <a:lnTo>
                  <a:pt x="98" y="206"/>
                </a:lnTo>
                <a:lnTo>
                  <a:pt x="98" y="206"/>
                </a:lnTo>
                <a:close/>
                <a:moveTo>
                  <a:pt x="173" y="279"/>
                </a:moveTo>
                <a:lnTo>
                  <a:pt x="173" y="279"/>
                </a:lnTo>
                <a:lnTo>
                  <a:pt x="163" y="295"/>
                </a:lnTo>
                <a:lnTo>
                  <a:pt x="163" y="295"/>
                </a:lnTo>
                <a:lnTo>
                  <a:pt x="163" y="296"/>
                </a:lnTo>
                <a:lnTo>
                  <a:pt x="164" y="297"/>
                </a:lnTo>
                <a:lnTo>
                  <a:pt x="164" y="297"/>
                </a:lnTo>
                <a:lnTo>
                  <a:pt x="164" y="297"/>
                </a:lnTo>
                <a:lnTo>
                  <a:pt x="164" y="297"/>
                </a:lnTo>
                <a:lnTo>
                  <a:pt x="173" y="280"/>
                </a:lnTo>
                <a:lnTo>
                  <a:pt x="173" y="280"/>
                </a:lnTo>
                <a:lnTo>
                  <a:pt x="173" y="280"/>
                </a:lnTo>
                <a:lnTo>
                  <a:pt x="173" y="279"/>
                </a:lnTo>
                <a:lnTo>
                  <a:pt x="173" y="279"/>
                </a:lnTo>
                <a:close/>
                <a:moveTo>
                  <a:pt x="150" y="293"/>
                </a:moveTo>
                <a:lnTo>
                  <a:pt x="150" y="293"/>
                </a:lnTo>
                <a:lnTo>
                  <a:pt x="142" y="309"/>
                </a:lnTo>
                <a:lnTo>
                  <a:pt x="142" y="309"/>
                </a:lnTo>
                <a:lnTo>
                  <a:pt x="142" y="310"/>
                </a:lnTo>
                <a:lnTo>
                  <a:pt x="142" y="310"/>
                </a:lnTo>
                <a:lnTo>
                  <a:pt x="153" y="297"/>
                </a:lnTo>
                <a:lnTo>
                  <a:pt x="153" y="297"/>
                </a:lnTo>
                <a:lnTo>
                  <a:pt x="150" y="293"/>
                </a:lnTo>
                <a:lnTo>
                  <a:pt x="150" y="293"/>
                </a:lnTo>
                <a:close/>
                <a:moveTo>
                  <a:pt x="145" y="287"/>
                </a:moveTo>
                <a:lnTo>
                  <a:pt x="145" y="287"/>
                </a:lnTo>
                <a:lnTo>
                  <a:pt x="137" y="302"/>
                </a:lnTo>
                <a:lnTo>
                  <a:pt x="137" y="302"/>
                </a:lnTo>
                <a:lnTo>
                  <a:pt x="147" y="290"/>
                </a:lnTo>
                <a:lnTo>
                  <a:pt x="147" y="290"/>
                </a:lnTo>
                <a:lnTo>
                  <a:pt x="145" y="287"/>
                </a:lnTo>
                <a:lnTo>
                  <a:pt x="145" y="287"/>
                </a:lnTo>
                <a:close/>
                <a:moveTo>
                  <a:pt x="213" y="317"/>
                </a:moveTo>
                <a:lnTo>
                  <a:pt x="213" y="317"/>
                </a:lnTo>
                <a:lnTo>
                  <a:pt x="211" y="317"/>
                </a:lnTo>
                <a:lnTo>
                  <a:pt x="211" y="317"/>
                </a:lnTo>
                <a:lnTo>
                  <a:pt x="208" y="317"/>
                </a:lnTo>
                <a:lnTo>
                  <a:pt x="207" y="313"/>
                </a:lnTo>
                <a:lnTo>
                  <a:pt x="207" y="313"/>
                </a:lnTo>
                <a:lnTo>
                  <a:pt x="208" y="310"/>
                </a:lnTo>
                <a:lnTo>
                  <a:pt x="208" y="310"/>
                </a:lnTo>
                <a:lnTo>
                  <a:pt x="210" y="303"/>
                </a:lnTo>
                <a:lnTo>
                  <a:pt x="210" y="303"/>
                </a:lnTo>
                <a:lnTo>
                  <a:pt x="208" y="303"/>
                </a:lnTo>
                <a:lnTo>
                  <a:pt x="208" y="303"/>
                </a:lnTo>
                <a:lnTo>
                  <a:pt x="206" y="310"/>
                </a:lnTo>
                <a:lnTo>
                  <a:pt x="206" y="310"/>
                </a:lnTo>
                <a:lnTo>
                  <a:pt x="206" y="312"/>
                </a:lnTo>
                <a:lnTo>
                  <a:pt x="206" y="312"/>
                </a:lnTo>
                <a:lnTo>
                  <a:pt x="207" y="316"/>
                </a:lnTo>
                <a:lnTo>
                  <a:pt x="210" y="320"/>
                </a:lnTo>
                <a:lnTo>
                  <a:pt x="210" y="320"/>
                </a:lnTo>
                <a:lnTo>
                  <a:pt x="211" y="322"/>
                </a:lnTo>
                <a:lnTo>
                  <a:pt x="211" y="322"/>
                </a:lnTo>
                <a:lnTo>
                  <a:pt x="213" y="317"/>
                </a:lnTo>
                <a:lnTo>
                  <a:pt x="213" y="317"/>
                </a:lnTo>
                <a:close/>
                <a:moveTo>
                  <a:pt x="56" y="178"/>
                </a:moveTo>
                <a:lnTo>
                  <a:pt x="56" y="178"/>
                </a:lnTo>
                <a:lnTo>
                  <a:pt x="62" y="185"/>
                </a:lnTo>
                <a:lnTo>
                  <a:pt x="62" y="185"/>
                </a:lnTo>
                <a:lnTo>
                  <a:pt x="65" y="178"/>
                </a:lnTo>
                <a:lnTo>
                  <a:pt x="65" y="178"/>
                </a:lnTo>
                <a:lnTo>
                  <a:pt x="56" y="178"/>
                </a:lnTo>
                <a:lnTo>
                  <a:pt x="56" y="178"/>
                </a:lnTo>
                <a:close/>
                <a:moveTo>
                  <a:pt x="126" y="290"/>
                </a:moveTo>
                <a:lnTo>
                  <a:pt x="126" y="290"/>
                </a:lnTo>
                <a:lnTo>
                  <a:pt x="129" y="290"/>
                </a:lnTo>
                <a:lnTo>
                  <a:pt x="129" y="290"/>
                </a:lnTo>
                <a:lnTo>
                  <a:pt x="130" y="289"/>
                </a:lnTo>
                <a:lnTo>
                  <a:pt x="130" y="289"/>
                </a:lnTo>
                <a:lnTo>
                  <a:pt x="133" y="283"/>
                </a:lnTo>
                <a:lnTo>
                  <a:pt x="133" y="283"/>
                </a:lnTo>
                <a:lnTo>
                  <a:pt x="133" y="282"/>
                </a:lnTo>
                <a:lnTo>
                  <a:pt x="133" y="279"/>
                </a:lnTo>
                <a:lnTo>
                  <a:pt x="133" y="279"/>
                </a:lnTo>
                <a:lnTo>
                  <a:pt x="125" y="289"/>
                </a:lnTo>
                <a:lnTo>
                  <a:pt x="125" y="289"/>
                </a:lnTo>
                <a:lnTo>
                  <a:pt x="126" y="290"/>
                </a:lnTo>
                <a:lnTo>
                  <a:pt x="126" y="290"/>
                </a:lnTo>
                <a:close/>
                <a:moveTo>
                  <a:pt x="186" y="194"/>
                </a:moveTo>
                <a:lnTo>
                  <a:pt x="186" y="194"/>
                </a:lnTo>
                <a:lnTo>
                  <a:pt x="180" y="201"/>
                </a:lnTo>
                <a:lnTo>
                  <a:pt x="174" y="209"/>
                </a:lnTo>
                <a:lnTo>
                  <a:pt x="174" y="209"/>
                </a:lnTo>
                <a:lnTo>
                  <a:pt x="176" y="209"/>
                </a:lnTo>
                <a:lnTo>
                  <a:pt x="176" y="209"/>
                </a:lnTo>
                <a:lnTo>
                  <a:pt x="184" y="198"/>
                </a:lnTo>
                <a:lnTo>
                  <a:pt x="184" y="198"/>
                </a:lnTo>
                <a:lnTo>
                  <a:pt x="187" y="195"/>
                </a:lnTo>
                <a:lnTo>
                  <a:pt x="187" y="195"/>
                </a:lnTo>
                <a:lnTo>
                  <a:pt x="186" y="194"/>
                </a:lnTo>
                <a:lnTo>
                  <a:pt x="186" y="194"/>
                </a:lnTo>
                <a:close/>
                <a:moveTo>
                  <a:pt x="38" y="83"/>
                </a:moveTo>
                <a:lnTo>
                  <a:pt x="38" y="83"/>
                </a:lnTo>
                <a:lnTo>
                  <a:pt x="44" y="87"/>
                </a:lnTo>
                <a:lnTo>
                  <a:pt x="49" y="90"/>
                </a:lnTo>
                <a:lnTo>
                  <a:pt x="49" y="90"/>
                </a:lnTo>
                <a:lnTo>
                  <a:pt x="44" y="86"/>
                </a:lnTo>
                <a:lnTo>
                  <a:pt x="41" y="80"/>
                </a:lnTo>
                <a:lnTo>
                  <a:pt x="41" y="80"/>
                </a:lnTo>
                <a:lnTo>
                  <a:pt x="38" y="83"/>
                </a:lnTo>
                <a:lnTo>
                  <a:pt x="38" y="83"/>
                </a:lnTo>
                <a:close/>
                <a:moveTo>
                  <a:pt x="110" y="259"/>
                </a:moveTo>
                <a:lnTo>
                  <a:pt x="110" y="259"/>
                </a:lnTo>
                <a:lnTo>
                  <a:pt x="110" y="259"/>
                </a:lnTo>
                <a:lnTo>
                  <a:pt x="110" y="259"/>
                </a:lnTo>
                <a:lnTo>
                  <a:pt x="110" y="260"/>
                </a:lnTo>
                <a:lnTo>
                  <a:pt x="110" y="260"/>
                </a:lnTo>
                <a:lnTo>
                  <a:pt x="99" y="275"/>
                </a:lnTo>
                <a:lnTo>
                  <a:pt x="99" y="275"/>
                </a:lnTo>
                <a:lnTo>
                  <a:pt x="99" y="276"/>
                </a:lnTo>
                <a:lnTo>
                  <a:pt x="100" y="278"/>
                </a:lnTo>
                <a:lnTo>
                  <a:pt x="100" y="278"/>
                </a:lnTo>
                <a:lnTo>
                  <a:pt x="110" y="259"/>
                </a:lnTo>
                <a:lnTo>
                  <a:pt x="110" y="259"/>
                </a:lnTo>
                <a:close/>
                <a:moveTo>
                  <a:pt x="99" y="256"/>
                </a:moveTo>
                <a:lnTo>
                  <a:pt x="99" y="256"/>
                </a:lnTo>
                <a:lnTo>
                  <a:pt x="99" y="256"/>
                </a:lnTo>
                <a:lnTo>
                  <a:pt x="99" y="256"/>
                </a:lnTo>
                <a:lnTo>
                  <a:pt x="100" y="253"/>
                </a:lnTo>
                <a:lnTo>
                  <a:pt x="100" y="253"/>
                </a:lnTo>
                <a:lnTo>
                  <a:pt x="105" y="242"/>
                </a:lnTo>
                <a:lnTo>
                  <a:pt x="105" y="242"/>
                </a:lnTo>
                <a:lnTo>
                  <a:pt x="106" y="241"/>
                </a:lnTo>
                <a:lnTo>
                  <a:pt x="106" y="241"/>
                </a:lnTo>
                <a:lnTo>
                  <a:pt x="108" y="239"/>
                </a:lnTo>
                <a:lnTo>
                  <a:pt x="109" y="236"/>
                </a:lnTo>
                <a:lnTo>
                  <a:pt x="109" y="236"/>
                </a:lnTo>
                <a:lnTo>
                  <a:pt x="108" y="236"/>
                </a:lnTo>
                <a:lnTo>
                  <a:pt x="108" y="236"/>
                </a:lnTo>
                <a:lnTo>
                  <a:pt x="100" y="248"/>
                </a:lnTo>
                <a:lnTo>
                  <a:pt x="100" y="248"/>
                </a:lnTo>
                <a:lnTo>
                  <a:pt x="100" y="249"/>
                </a:lnTo>
                <a:lnTo>
                  <a:pt x="100" y="249"/>
                </a:lnTo>
                <a:lnTo>
                  <a:pt x="99" y="256"/>
                </a:lnTo>
                <a:lnTo>
                  <a:pt x="99" y="256"/>
                </a:lnTo>
                <a:close/>
                <a:moveTo>
                  <a:pt x="45" y="189"/>
                </a:moveTo>
                <a:lnTo>
                  <a:pt x="45" y="189"/>
                </a:lnTo>
                <a:lnTo>
                  <a:pt x="44" y="189"/>
                </a:lnTo>
                <a:lnTo>
                  <a:pt x="44" y="192"/>
                </a:lnTo>
                <a:lnTo>
                  <a:pt x="44" y="192"/>
                </a:lnTo>
                <a:lnTo>
                  <a:pt x="49" y="202"/>
                </a:lnTo>
                <a:lnTo>
                  <a:pt x="49" y="202"/>
                </a:lnTo>
                <a:lnTo>
                  <a:pt x="51" y="204"/>
                </a:lnTo>
                <a:lnTo>
                  <a:pt x="51" y="204"/>
                </a:lnTo>
                <a:lnTo>
                  <a:pt x="51" y="204"/>
                </a:lnTo>
                <a:lnTo>
                  <a:pt x="51" y="204"/>
                </a:lnTo>
                <a:lnTo>
                  <a:pt x="51" y="201"/>
                </a:lnTo>
                <a:lnTo>
                  <a:pt x="51" y="201"/>
                </a:lnTo>
                <a:lnTo>
                  <a:pt x="45" y="189"/>
                </a:lnTo>
                <a:lnTo>
                  <a:pt x="45" y="189"/>
                </a:lnTo>
                <a:close/>
                <a:moveTo>
                  <a:pt x="216" y="295"/>
                </a:moveTo>
                <a:lnTo>
                  <a:pt x="216" y="295"/>
                </a:lnTo>
                <a:lnTo>
                  <a:pt x="216" y="295"/>
                </a:lnTo>
                <a:lnTo>
                  <a:pt x="216" y="295"/>
                </a:lnTo>
                <a:lnTo>
                  <a:pt x="213" y="303"/>
                </a:lnTo>
                <a:lnTo>
                  <a:pt x="211" y="313"/>
                </a:lnTo>
                <a:lnTo>
                  <a:pt x="211" y="313"/>
                </a:lnTo>
                <a:lnTo>
                  <a:pt x="213" y="312"/>
                </a:lnTo>
                <a:lnTo>
                  <a:pt x="214" y="309"/>
                </a:lnTo>
                <a:lnTo>
                  <a:pt x="214" y="309"/>
                </a:lnTo>
                <a:lnTo>
                  <a:pt x="214" y="306"/>
                </a:lnTo>
                <a:lnTo>
                  <a:pt x="214" y="306"/>
                </a:lnTo>
                <a:lnTo>
                  <a:pt x="216" y="295"/>
                </a:lnTo>
                <a:lnTo>
                  <a:pt x="216" y="295"/>
                </a:lnTo>
                <a:close/>
                <a:moveTo>
                  <a:pt x="234" y="16"/>
                </a:moveTo>
                <a:lnTo>
                  <a:pt x="234" y="16"/>
                </a:lnTo>
                <a:lnTo>
                  <a:pt x="228" y="16"/>
                </a:lnTo>
                <a:lnTo>
                  <a:pt x="224" y="17"/>
                </a:lnTo>
                <a:lnTo>
                  <a:pt x="217" y="22"/>
                </a:lnTo>
                <a:lnTo>
                  <a:pt x="217" y="22"/>
                </a:lnTo>
                <a:lnTo>
                  <a:pt x="226" y="19"/>
                </a:lnTo>
                <a:lnTo>
                  <a:pt x="234" y="16"/>
                </a:lnTo>
                <a:lnTo>
                  <a:pt x="234" y="16"/>
                </a:lnTo>
                <a:close/>
                <a:moveTo>
                  <a:pt x="169" y="151"/>
                </a:moveTo>
                <a:lnTo>
                  <a:pt x="169" y="151"/>
                </a:lnTo>
                <a:lnTo>
                  <a:pt x="167" y="150"/>
                </a:lnTo>
                <a:lnTo>
                  <a:pt x="166" y="151"/>
                </a:lnTo>
                <a:lnTo>
                  <a:pt x="166" y="151"/>
                </a:lnTo>
                <a:lnTo>
                  <a:pt x="166" y="154"/>
                </a:lnTo>
                <a:lnTo>
                  <a:pt x="166" y="154"/>
                </a:lnTo>
                <a:lnTo>
                  <a:pt x="164" y="157"/>
                </a:lnTo>
                <a:lnTo>
                  <a:pt x="164" y="157"/>
                </a:lnTo>
                <a:lnTo>
                  <a:pt x="163" y="162"/>
                </a:lnTo>
                <a:lnTo>
                  <a:pt x="163" y="162"/>
                </a:lnTo>
                <a:lnTo>
                  <a:pt x="163" y="164"/>
                </a:lnTo>
                <a:lnTo>
                  <a:pt x="163" y="164"/>
                </a:lnTo>
                <a:lnTo>
                  <a:pt x="164" y="164"/>
                </a:lnTo>
                <a:lnTo>
                  <a:pt x="164" y="164"/>
                </a:lnTo>
                <a:lnTo>
                  <a:pt x="169" y="151"/>
                </a:lnTo>
                <a:lnTo>
                  <a:pt x="169" y="151"/>
                </a:lnTo>
                <a:close/>
                <a:moveTo>
                  <a:pt x="44" y="235"/>
                </a:moveTo>
                <a:lnTo>
                  <a:pt x="44" y="235"/>
                </a:lnTo>
                <a:lnTo>
                  <a:pt x="41" y="222"/>
                </a:lnTo>
                <a:lnTo>
                  <a:pt x="37" y="208"/>
                </a:lnTo>
                <a:lnTo>
                  <a:pt x="37" y="208"/>
                </a:lnTo>
                <a:lnTo>
                  <a:pt x="39" y="222"/>
                </a:lnTo>
                <a:lnTo>
                  <a:pt x="44" y="235"/>
                </a:lnTo>
                <a:lnTo>
                  <a:pt x="44" y="235"/>
                </a:lnTo>
                <a:close/>
                <a:moveTo>
                  <a:pt x="260" y="44"/>
                </a:moveTo>
                <a:lnTo>
                  <a:pt x="260" y="44"/>
                </a:lnTo>
                <a:lnTo>
                  <a:pt x="257" y="43"/>
                </a:lnTo>
                <a:lnTo>
                  <a:pt x="257" y="43"/>
                </a:lnTo>
                <a:lnTo>
                  <a:pt x="257" y="49"/>
                </a:lnTo>
                <a:lnTo>
                  <a:pt x="258" y="52"/>
                </a:lnTo>
                <a:lnTo>
                  <a:pt x="260" y="54"/>
                </a:lnTo>
                <a:lnTo>
                  <a:pt x="260" y="54"/>
                </a:lnTo>
                <a:lnTo>
                  <a:pt x="260" y="44"/>
                </a:lnTo>
                <a:lnTo>
                  <a:pt x="260" y="44"/>
                </a:lnTo>
                <a:close/>
                <a:moveTo>
                  <a:pt x="46" y="205"/>
                </a:moveTo>
                <a:lnTo>
                  <a:pt x="46" y="205"/>
                </a:lnTo>
                <a:lnTo>
                  <a:pt x="49" y="212"/>
                </a:lnTo>
                <a:lnTo>
                  <a:pt x="54" y="219"/>
                </a:lnTo>
                <a:lnTo>
                  <a:pt x="54" y="219"/>
                </a:lnTo>
                <a:lnTo>
                  <a:pt x="55" y="218"/>
                </a:lnTo>
                <a:lnTo>
                  <a:pt x="55" y="218"/>
                </a:lnTo>
                <a:lnTo>
                  <a:pt x="46" y="205"/>
                </a:lnTo>
                <a:lnTo>
                  <a:pt x="46" y="205"/>
                </a:lnTo>
                <a:close/>
                <a:moveTo>
                  <a:pt x="285" y="104"/>
                </a:moveTo>
                <a:lnTo>
                  <a:pt x="285" y="104"/>
                </a:lnTo>
                <a:lnTo>
                  <a:pt x="288" y="106"/>
                </a:lnTo>
                <a:lnTo>
                  <a:pt x="288" y="106"/>
                </a:lnTo>
                <a:lnTo>
                  <a:pt x="287" y="90"/>
                </a:lnTo>
                <a:lnTo>
                  <a:pt x="287" y="90"/>
                </a:lnTo>
                <a:lnTo>
                  <a:pt x="285" y="97"/>
                </a:lnTo>
                <a:lnTo>
                  <a:pt x="285" y="104"/>
                </a:lnTo>
                <a:lnTo>
                  <a:pt x="285" y="104"/>
                </a:lnTo>
                <a:close/>
                <a:moveTo>
                  <a:pt x="48" y="216"/>
                </a:moveTo>
                <a:lnTo>
                  <a:pt x="48" y="216"/>
                </a:lnTo>
                <a:lnTo>
                  <a:pt x="46" y="216"/>
                </a:lnTo>
                <a:lnTo>
                  <a:pt x="46" y="216"/>
                </a:lnTo>
                <a:lnTo>
                  <a:pt x="49" y="228"/>
                </a:lnTo>
                <a:lnTo>
                  <a:pt x="49" y="228"/>
                </a:lnTo>
                <a:lnTo>
                  <a:pt x="49" y="229"/>
                </a:lnTo>
                <a:lnTo>
                  <a:pt x="49" y="229"/>
                </a:lnTo>
                <a:lnTo>
                  <a:pt x="52" y="224"/>
                </a:lnTo>
                <a:lnTo>
                  <a:pt x="52" y="224"/>
                </a:lnTo>
                <a:lnTo>
                  <a:pt x="48" y="216"/>
                </a:lnTo>
                <a:lnTo>
                  <a:pt x="48" y="216"/>
                </a:lnTo>
                <a:close/>
                <a:moveTo>
                  <a:pt x="146" y="367"/>
                </a:moveTo>
                <a:lnTo>
                  <a:pt x="146" y="367"/>
                </a:lnTo>
                <a:lnTo>
                  <a:pt x="147" y="366"/>
                </a:lnTo>
                <a:lnTo>
                  <a:pt x="147" y="366"/>
                </a:lnTo>
                <a:lnTo>
                  <a:pt x="143" y="366"/>
                </a:lnTo>
                <a:lnTo>
                  <a:pt x="143" y="366"/>
                </a:lnTo>
                <a:lnTo>
                  <a:pt x="133" y="366"/>
                </a:lnTo>
                <a:lnTo>
                  <a:pt x="133" y="366"/>
                </a:lnTo>
                <a:lnTo>
                  <a:pt x="133" y="366"/>
                </a:lnTo>
                <a:lnTo>
                  <a:pt x="132" y="367"/>
                </a:lnTo>
                <a:lnTo>
                  <a:pt x="132" y="367"/>
                </a:lnTo>
                <a:lnTo>
                  <a:pt x="146" y="367"/>
                </a:lnTo>
                <a:lnTo>
                  <a:pt x="146" y="367"/>
                </a:lnTo>
                <a:close/>
                <a:moveTo>
                  <a:pt x="261" y="221"/>
                </a:moveTo>
                <a:lnTo>
                  <a:pt x="261" y="221"/>
                </a:lnTo>
                <a:lnTo>
                  <a:pt x="261" y="221"/>
                </a:lnTo>
                <a:lnTo>
                  <a:pt x="261" y="221"/>
                </a:lnTo>
                <a:lnTo>
                  <a:pt x="260" y="228"/>
                </a:lnTo>
                <a:lnTo>
                  <a:pt x="260" y="228"/>
                </a:lnTo>
                <a:lnTo>
                  <a:pt x="260" y="229"/>
                </a:lnTo>
                <a:lnTo>
                  <a:pt x="260" y="229"/>
                </a:lnTo>
                <a:lnTo>
                  <a:pt x="260" y="231"/>
                </a:lnTo>
                <a:lnTo>
                  <a:pt x="258" y="232"/>
                </a:lnTo>
                <a:lnTo>
                  <a:pt x="258" y="232"/>
                </a:lnTo>
                <a:lnTo>
                  <a:pt x="258" y="235"/>
                </a:lnTo>
                <a:lnTo>
                  <a:pt x="258" y="235"/>
                </a:lnTo>
                <a:lnTo>
                  <a:pt x="258" y="236"/>
                </a:lnTo>
                <a:lnTo>
                  <a:pt x="258" y="238"/>
                </a:lnTo>
                <a:lnTo>
                  <a:pt x="258" y="238"/>
                </a:lnTo>
                <a:lnTo>
                  <a:pt x="257" y="241"/>
                </a:lnTo>
                <a:lnTo>
                  <a:pt x="257" y="241"/>
                </a:lnTo>
                <a:lnTo>
                  <a:pt x="257" y="249"/>
                </a:lnTo>
                <a:lnTo>
                  <a:pt x="257" y="249"/>
                </a:lnTo>
                <a:lnTo>
                  <a:pt x="257" y="249"/>
                </a:lnTo>
                <a:lnTo>
                  <a:pt x="257" y="249"/>
                </a:lnTo>
                <a:lnTo>
                  <a:pt x="261" y="221"/>
                </a:lnTo>
                <a:lnTo>
                  <a:pt x="261" y="221"/>
                </a:lnTo>
                <a:close/>
                <a:moveTo>
                  <a:pt x="17" y="107"/>
                </a:moveTo>
                <a:lnTo>
                  <a:pt x="17" y="107"/>
                </a:lnTo>
                <a:lnTo>
                  <a:pt x="15" y="111"/>
                </a:lnTo>
                <a:lnTo>
                  <a:pt x="14" y="116"/>
                </a:lnTo>
                <a:lnTo>
                  <a:pt x="14" y="116"/>
                </a:lnTo>
                <a:lnTo>
                  <a:pt x="21" y="110"/>
                </a:lnTo>
                <a:lnTo>
                  <a:pt x="21" y="110"/>
                </a:lnTo>
                <a:lnTo>
                  <a:pt x="17" y="107"/>
                </a:lnTo>
                <a:lnTo>
                  <a:pt x="17" y="107"/>
                </a:lnTo>
                <a:close/>
                <a:moveTo>
                  <a:pt x="22" y="123"/>
                </a:moveTo>
                <a:lnTo>
                  <a:pt x="22" y="123"/>
                </a:lnTo>
                <a:lnTo>
                  <a:pt x="22" y="123"/>
                </a:lnTo>
                <a:lnTo>
                  <a:pt x="22" y="123"/>
                </a:lnTo>
                <a:lnTo>
                  <a:pt x="31" y="116"/>
                </a:lnTo>
                <a:lnTo>
                  <a:pt x="31" y="116"/>
                </a:lnTo>
                <a:lnTo>
                  <a:pt x="27" y="114"/>
                </a:lnTo>
                <a:lnTo>
                  <a:pt x="27" y="114"/>
                </a:lnTo>
                <a:lnTo>
                  <a:pt x="22" y="123"/>
                </a:lnTo>
                <a:lnTo>
                  <a:pt x="22" y="123"/>
                </a:lnTo>
                <a:close/>
                <a:moveTo>
                  <a:pt x="190" y="349"/>
                </a:moveTo>
                <a:lnTo>
                  <a:pt x="190" y="349"/>
                </a:lnTo>
                <a:lnTo>
                  <a:pt x="189" y="357"/>
                </a:lnTo>
                <a:lnTo>
                  <a:pt x="189" y="357"/>
                </a:lnTo>
                <a:lnTo>
                  <a:pt x="189" y="357"/>
                </a:lnTo>
                <a:lnTo>
                  <a:pt x="189" y="357"/>
                </a:lnTo>
                <a:lnTo>
                  <a:pt x="194" y="353"/>
                </a:lnTo>
                <a:lnTo>
                  <a:pt x="194" y="353"/>
                </a:lnTo>
                <a:lnTo>
                  <a:pt x="190" y="349"/>
                </a:lnTo>
                <a:lnTo>
                  <a:pt x="190" y="349"/>
                </a:lnTo>
                <a:close/>
                <a:moveTo>
                  <a:pt x="189" y="198"/>
                </a:moveTo>
                <a:lnTo>
                  <a:pt x="189" y="198"/>
                </a:lnTo>
                <a:lnTo>
                  <a:pt x="180" y="212"/>
                </a:lnTo>
                <a:lnTo>
                  <a:pt x="180" y="212"/>
                </a:lnTo>
                <a:lnTo>
                  <a:pt x="180" y="212"/>
                </a:lnTo>
                <a:lnTo>
                  <a:pt x="180" y="212"/>
                </a:lnTo>
                <a:lnTo>
                  <a:pt x="190" y="201"/>
                </a:lnTo>
                <a:lnTo>
                  <a:pt x="190" y="201"/>
                </a:lnTo>
                <a:lnTo>
                  <a:pt x="189" y="198"/>
                </a:lnTo>
                <a:lnTo>
                  <a:pt x="189" y="198"/>
                </a:lnTo>
                <a:close/>
                <a:moveTo>
                  <a:pt x="108" y="226"/>
                </a:moveTo>
                <a:lnTo>
                  <a:pt x="108" y="226"/>
                </a:lnTo>
                <a:lnTo>
                  <a:pt x="106" y="228"/>
                </a:lnTo>
                <a:lnTo>
                  <a:pt x="106" y="228"/>
                </a:lnTo>
                <a:lnTo>
                  <a:pt x="105" y="233"/>
                </a:lnTo>
                <a:lnTo>
                  <a:pt x="105" y="233"/>
                </a:lnTo>
                <a:lnTo>
                  <a:pt x="103" y="235"/>
                </a:lnTo>
                <a:lnTo>
                  <a:pt x="103" y="236"/>
                </a:lnTo>
                <a:lnTo>
                  <a:pt x="103" y="236"/>
                </a:lnTo>
                <a:lnTo>
                  <a:pt x="109" y="229"/>
                </a:lnTo>
                <a:lnTo>
                  <a:pt x="109" y="229"/>
                </a:lnTo>
                <a:lnTo>
                  <a:pt x="108" y="226"/>
                </a:lnTo>
                <a:lnTo>
                  <a:pt x="108" y="226"/>
                </a:lnTo>
                <a:close/>
                <a:moveTo>
                  <a:pt x="235" y="44"/>
                </a:moveTo>
                <a:lnTo>
                  <a:pt x="235" y="44"/>
                </a:lnTo>
                <a:lnTo>
                  <a:pt x="231" y="47"/>
                </a:lnTo>
                <a:lnTo>
                  <a:pt x="231" y="47"/>
                </a:lnTo>
                <a:lnTo>
                  <a:pt x="240" y="54"/>
                </a:lnTo>
                <a:lnTo>
                  <a:pt x="240" y="54"/>
                </a:lnTo>
                <a:lnTo>
                  <a:pt x="240" y="52"/>
                </a:lnTo>
                <a:lnTo>
                  <a:pt x="240" y="52"/>
                </a:lnTo>
                <a:lnTo>
                  <a:pt x="237" y="52"/>
                </a:lnTo>
                <a:lnTo>
                  <a:pt x="235" y="50"/>
                </a:lnTo>
                <a:lnTo>
                  <a:pt x="235" y="50"/>
                </a:lnTo>
                <a:lnTo>
                  <a:pt x="235" y="47"/>
                </a:lnTo>
                <a:lnTo>
                  <a:pt x="235" y="44"/>
                </a:lnTo>
                <a:lnTo>
                  <a:pt x="235" y="44"/>
                </a:lnTo>
                <a:close/>
                <a:moveTo>
                  <a:pt x="184" y="357"/>
                </a:moveTo>
                <a:lnTo>
                  <a:pt x="184" y="357"/>
                </a:lnTo>
                <a:lnTo>
                  <a:pt x="187" y="347"/>
                </a:lnTo>
                <a:lnTo>
                  <a:pt x="187" y="347"/>
                </a:lnTo>
                <a:lnTo>
                  <a:pt x="187" y="347"/>
                </a:lnTo>
                <a:lnTo>
                  <a:pt x="187" y="347"/>
                </a:lnTo>
                <a:lnTo>
                  <a:pt x="181" y="357"/>
                </a:lnTo>
                <a:lnTo>
                  <a:pt x="181" y="357"/>
                </a:lnTo>
                <a:lnTo>
                  <a:pt x="184" y="357"/>
                </a:lnTo>
                <a:lnTo>
                  <a:pt x="184" y="357"/>
                </a:lnTo>
                <a:close/>
                <a:moveTo>
                  <a:pt x="17" y="140"/>
                </a:moveTo>
                <a:lnTo>
                  <a:pt x="17" y="140"/>
                </a:lnTo>
                <a:lnTo>
                  <a:pt x="12" y="130"/>
                </a:lnTo>
                <a:lnTo>
                  <a:pt x="12" y="130"/>
                </a:lnTo>
                <a:lnTo>
                  <a:pt x="11" y="120"/>
                </a:lnTo>
                <a:lnTo>
                  <a:pt x="11" y="120"/>
                </a:lnTo>
                <a:lnTo>
                  <a:pt x="11" y="125"/>
                </a:lnTo>
                <a:lnTo>
                  <a:pt x="12" y="131"/>
                </a:lnTo>
                <a:lnTo>
                  <a:pt x="14" y="135"/>
                </a:lnTo>
                <a:lnTo>
                  <a:pt x="17" y="140"/>
                </a:lnTo>
                <a:lnTo>
                  <a:pt x="17" y="140"/>
                </a:lnTo>
                <a:close/>
                <a:moveTo>
                  <a:pt x="45" y="29"/>
                </a:moveTo>
                <a:lnTo>
                  <a:pt x="45" y="29"/>
                </a:lnTo>
                <a:lnTo>
                  <a:pt x="44" y="29"/>
                </a:lnTo>
                <a:lnTo>
                  <a:pt x="44" y="29"/>
                </a:lnTo>
                <a:lnTo>
                  <a:pt x="34" y="36"/>
                </a:lnTo>
                <a:lnTo>
                  <a:pt x="34" y="36"/>
                </a:lnTo>
                <a:lnTo>
                  <a:pt x="32" y="37"/>
                </a:lnTo>
                <a:lnTo>
                  <a:pt x="32" y="37"/>
                </a:lnTo>
                <a:lnTo>
                  <a:pt x="32" y="39"/>
                </a:lnTo>
                <a:lnTo>
                  <a:pt x="32" y="39"/>
                </a:lnTo>
                <a:lnTo>
                  <a:pt x="34" y="39"/>
                </a:lnTo>
                <a:lnTo>
                  <a:pt x="34" y="39"/>
                </a:lnTo>
                <a:lnTo>
                  <a:pt x="45" y="29"/>
                </a:lnTo>
                <a:lnTo>
                  <a:pt x="45" y="29"/>
                </a:lnTo>
                <a:close/>
                <a:moveTo>
                  <a:pt x="76" y="178"/>
                </a:moveTo>
                <a:lnTo>
                  <a:pt x="76" y="178"/>
                </a:lnTo>
                <a:lnTo>
                  <a:pt x="76" y="178"/>
                </a:lnTo>
                <a:lnTo>
                  <a:pt x="76" y="178"/>
                </a:lnTo>
                <a:lnTo>
                  <a:pt x="71" y="177"/>
                </a:lnTo>
                <a:lnTo>
                  <a:pt x="71" y="177"/>
                </a:lnTo>
                <a:lnTo>
                  <a:pt x="69" y="179"/>
                </a:lnTo>
                <a:lnTo>
                  <a:pt x="66" y="184"/>
                </a:lnTo>
                <a:lnTo>
                  <a:pt x="66" y="184"/>
                </a:lnTo>
                <a:lnTo>
                  <a:pt x="69" y="181"/>
                </a:lnTo>
                <a:lnTo>
                  <a:pt x="69" y="181"/>
                </a:lnTo>
                <a:lnTo>
                  <a:pt x="71" y="179"/>
                </a:lnTo>
                <a:lnTo>
                  <a:pt x="73" y="179"/>
                </a:lnTo>
                <a:lnTo>
                  <a:pt x="73" y="179"/>
                </a:lnTo>
                <a:lnTo>
                  <a:pt x="73" y="179"/>
                </a:lnTo>
                <a:lnTo>
                  <a:pt x="73" y="179"/>
                </a:lnTo>
                <a:lnTo>
                  <a:pt x="76" y="178"/>
                </a:lnTo>
                <a:lnTo>
                  <a:pt x="76" y="178"/>
                </a:lnTo>
                <a:close/>
                <a:moveTo>
                  <a:pt x="45" y="175"/>
                </a:moveTo>
                <a:lnTo>
                  <a:pt x="45" y="175"/>
                </a:lnTo>
                <a:lnTo>
                  <a:pt x="48" y="181"/>
                </a:lnTo>
                <a:lnTo>
                  <a:pt x="51" y="185"/>
                </a:lnTo>
                <a:lnTo>
                  <a:pt x="51" y="185"/>
                </a:lnTo>
                <a:lnTo>
                  <a:pt x="51" y="179"/>
                </a:lnTo>
                <a:lnTo>
                  <a:pt x="51" y="179"/>
                </a:lnTo>
                <a:lnTo>
                  <a:pt x="51" y="179"/>
                </a:lnTo>
                <a:lnTo>
                  <a:pt x="51" y="179"/>
                </a:lnTo>
                <a:lnTo>
                  <a:pt x="45" y="175"/>
                </a:lnTo>
                <a:lnTo>
                  <a:pt x="45" y="175"/>
                </a:lnTo>
                <a:close/>
                <a:moveTo>
                  <a:pt x="7" y="131"/>
                </a:moveTo>
                <a:lnTo>
                  <a:pt x="7" y="131"/>
                </a:lnTo>
                <a:lnTo>
                  <a:pt x="8" y="131"/>
                </a:lnTo>
                <a:lnTo>
                  <a:pt x="8" y="131"/>
                </a:lnTo>
                <a:lnTo>
                  <a:pt x="5" y="111"/>
                </a:lnTo>
                <a:lnTo>
                  <a:pt x="5" y="111"/>
                </a:lnTo>
                <a:lnTo>
                  <a:pt x="5" y="121"/>
                </a:lnTo>
                <a:lnTo>
                  <a:pt x="7" y="131"/>
                </a:lnTo>
                <a:lnTo>
                  <a:pt x="7" y="131"/>
                </a:lnTo>
                <a:close/>
                <a:moveTo>
                  <a:pt x="184" y="361"/>
                </a:moveTo>
                <a:lnTo>
                  <a:pt x="184" y="361"/>
                </a:lnTo>
                <a:lnTo>
                  <a:pt x="180" y="361"/>
                </a:lnTo>
                <a:lnTo>
                  <a:pt x="180" y="361"/>
                </a:lnTo>
                <a:lnTo>
                  <a:pt x="177" y="361"/>
                </a:lnTo>
                <a:lnTo>
                  <a:pt x="176" y="364"/>
                </a:lnTo>
                <a:lnTo>
                  <a:pt x="176" y="364"/>
                </a:lnTo>
                <a:lnTo>
                  <a:pt x="180" y="364"/>
                </a:lnTo>
                <a:lnTo>
                  <a:pt x="184" y="363"/>
                </a:lnTo>
                <a:lnTo>
                  <a:pt x="184" y="363"/>
                </a:lnTo>
                <a:lnTo>
                  <a:pt x="184" y="361"/>
                </a:lnTo>
                <a:lnTo>
                  <a:pt x="184" y="361"/>
                </a:lnTo>
                <a:lnTo>
                  <a:pt x="184" y="361"/>
                </a:lnTo>
                <a:lnTo>
                  <a:pt x="184" y="361"/>
                </a:lnTo>
                <a:close/>
                <a:moveTo>
                  <a:pt x="89" y="97"/>
                </a:moveTo>
                <a:lnTo>
                  <a:pt x="89" y="97"/>
                </a:lnTo>
                <a:lnTo>
                  <a:pt x="93" y="97"/>
                </a:lnTo>
                <a:lnTo>
                  <a:pt x="93" y="97"/>
                </a:lnTo>
                <a:lnTo>
                  <a:pt x="88" y="90"/>
                </a:lnTo>
                <a:lnTo>
                  <a:pt x="88" y="90"/>
                </a:lnTo>
                <a:lnTo>
                  <a:pt x="89" y="97"/>
                </a:lnTo>
                <a:lnTo>
                  <a:pt x="89" y="97"/>
                </a:lnTo>
                <a:close/>
                <a:moveTo>
                  <a:pt x="92" y="262"/>
                </a:moveTo>
                <a:lnTo>
                  <a:pt x="92" y="262"/>
                </a:lnTo>
                <a:lnTo>
                  <a:pt x="91" y="263"/>
                </a:lnTo>
                <a:lnTo>
                  <a:pt x="91" y="263"/>
                </a:lnTo>
                <a:lnTo>
                  <a:pt x="96" y="272"/>
                </a:lnTo>
                <a:lnTo>
                  <a:pt x="96" y="272"/>
                </a:lnTo>
                <a:lnTo>
                  <a:pt x="98" y="268"/>
                </a:lnTo>
                <a:lnTo>
                  <a:pt x="98" y="268"/>
                </a:lnTo>
                <a:lnTo>
                  <a:pt x="95" y="268"/>
                </a:lnTo>
                <a:lnTo>
                  <a:pt x="93" y="265"/>
                </a:lnTo>
                <a:lnTo>
                  <a:pt x="93" y="265"/>
                </a:lnTo>
                <a:lnTo>
                  <a:pt x="92" y="262"/>
                </a:lnTo>
                <a:lnTo>
                  <a:pt x="92" y="262"/>
                </a:lnTo>
                <a:close/>
                <a:moveTo>
                  <a:pt x="186" y="215"/>
                </a:moveTo>
                <a:lnTo>
                  <a:pt x="186" y="215"/>
                </a:lnTo>
                <a:lnTo>
                  <a:pt x="187" y="216"/>
                </a:lnTo>
                <a:lnTo>
                  <a:pt x="187" y="216"/>
                </a:lnTo>
                <a:lnTo>
                  <a:pt x="194" y="206"/>
                </a:lnTo>
                <a:lnTo>
                  <a:pt x="194" y="206"/>
                </a:lnTo>
                <a:lnTo>
                  <a:pt x="193" y="205"/>
                </a:lnTo>
                <a:lnTo>
                  <a:pt x="193" y="205"/>
                </a:lnTo>
                <a:lnTo>
                  <a:pt x="186" y="215"/>
                </a:lnTo>
                <a:lnTo>
                  <a:pt x="186" y="215"/>
                </a:lnTo>
                <a:close/>
                <a:moveTo>
                  <a:pt x="68" y="327"/>
                </a:moveTo>
                <a:lnTo>
                  <a:pt x="68" y="327"/>
                </a:lnTo>
                <a:lnTo>
                  <a:pt x="69" y="326"/>
                </a:lnTo>
                <a:lnTo>
                  <a:pt x="69" y="326"/>
                </a:lnTo>
                <a:lnTo>
                  <a:pt x="79" y="310"/>
                </a:lnTo>
                <a:lnTo>
                  <a:pt x="79" y="310"/>
                </a:lnTo>
                <a:lnTo>
                  <a:pt x="79" y="309"/>
                </a:lnTo>
                <a:lnTo>
                  <a:pt x="79" y="309"/>
                </a:lnTo>
                <a:lnTo>
                  <a:pt x="79" y="309"/>
                </a:lnTo>
                <a:lnTo>
                  <a:pt x="79" y="309"/>
                </a:lnTo>
                <a:lnTo>
                  <a:pt x="68" y="327"/>
                </a:lnTo>
                <a:lnTo>
                  <a:pt x="68" y="327"/>
                </a:lnTo>
                <a:close/>
                <a:moveTo>
                  <a:pt x="189" y="296"/>
                </a:moveTo>
                <a:lnTo>
                  <a:pt x="189" y="296"/>
                </a:lnTo>
                <a:lnTo>
                  <a:pt x="184" y="289"/>
                </a:lnTo>
                <a:lnTo>
                  <a:pt x="180" y="282"/>
                </a:lnTo>
                <a:lnTo>
                  <a:pt x="180" y="282"/>
                </a:lnTo>
                <a:lnTo>
                  <a:pt x="180" y="283"/>
                </a:lnTo>
                <a:lnTo>
                  <a:pt x="180" y="283"/>
                </a:lnTo>
                <a:lnTo>
                  <a:pt x="187" y="295"/>
                </a:lnTo>
                <a:lnTo>
                  <a:pt x="187" y="295"/>
                </a:lnTo>
                <a:lnTo>
                  <a:pt x="189" y="296"/>
                </a:lnTo>
                <a:lnTo>
                  <a:pt x="189" y="296"/>
                </a:lnTo>
                <a:close/>
                <a:moveTo>
                  <a:pt x="139" y="346"/>
                </a:moveTo>
                <a:lnTo>
                  <a:pt x="139" y="346"/>
                </a:lnTo>
                <a:lnTo>
                  <a:pt x="136" y="350"/>
                </a:lnTo>
                <a:lnTo>
                  <a:pt x="133" y="356"/>
                </a:lnTo>
                <a:lnTo>
                  <a:pt x="133" y="356"/>
                </a:lnTo>
                <a:lnTo>
                  <a:pt x="135" y="356"/>
                </a:lnTo>
                <a:lnTo>
                  <a:pt x="135" y="356"/>
                </a:lnTo>
                <a:lnTo>
                  <a:pt x="139" y="349"/>
                </a:lnTo>
                <a:lnTo>
                  <a:pt x="139" y="349"/>
                </a:lnTo>
                <a:lnTo>
                  <a:pt x="140" y="347"/>
                </a:lnTo>
                <a:lnTo>
                  <a:pt x="139" y="346"/>
                </a:lnTo>
                <a:lnTo>
                  <a:pt x="139" y="346"/>
                </a:lnTo>
                <a:close/>
                <a:moveTo>
                  <a:pt x="92" y="279"/>
                </a:moveTo>
                <a:lnTo>
                  <a:pt x="92" y="279"/>
                </a:lnTo>
                <a:lnTo>
                  <a:pt x="92" y="278"/>
                </a:lnTo>
                <a:lnTo>
                  <a:pt x="92" y="278"/>
                </a:lnTo>
                <a:lnTo>
                  <a:pt x="92" y="278"/>
                </a:lnTo>
                <a:lnTo>
                  <a:pt x="92" y="278"/>
                </a:lnTo>
                <a:lnTo>
                  <a:pt x="81" y="263"/>
                </a:lnTo>
                <a:lnTo>
                  <a:pt x="81" y="263"/>
                </a:lnTo>
                <a:lnTo>
                  <a:pt x="81" y="263"/>
                </a:lnTo>
                <a:lnTo>
                  <a:pt x="81" y="263"/>
                </a:lnTo>
                <a:lnTo>
                  <a:pt x="81" y="263"/>
                </a:lnTo>
                <a:lnTo>
                  <a:pt x="81" y="263"/>
                </a:lnTo>
                <a:lnTo>
                  <a:pt x="86" y="270"/>
                </a:lnTo>
                <a:lnTo>
                  <a:pt x="92" y="279"/>
                </a:lnTo>
                <a:lnTo>
                  <a:pt x="92" y="279"/>
                </a:lnTo>
                <a:close/>
                <a:moveTo>
                  <a:pt x="39" y="194"/>
                </a:moveTo>
                <a:lnTo>
                  <a:pt x="39" y="194"/>
                </a:lnTo>
                <a:lnTo>
                  <a:pt x="38" y="189"/>
                </a:lnTo>
                <a:lnTo>
                  <a:pt x="35" y="185"/>
                </a:lnTo>
                <a:lnTo>
                  <a:pt x="35" y="185"/>
                </a:lnTo>
                <a:lnTo>
                  <a:pt x="37" y="194"/>
                </a:lnTo>
                <a:lnTo>
                  <a:pt x="37" y="194"/>
                </a:lnTo>
                <a:lnTo>
                  <a:pt x="39" y="194"/>
                </a:lnTo>
                <a:lnTo>
                  <a:pt x="39" y="194"/>
                </a:lnTo>
                <a:close/>
                <a:moveTo>
                  <a:pt x="135" y="189"/>
                </a:moveTo>
                <a:lnTo>
                  <a:pt x="135" y="189"/>
                </a:lnTo>
                <a:lnTo>
                  <a:pt x="129" y="189"/>
                </a:lnTo>
                <a:lnTo>
                  <a:pt x="129" y="189"/>
                </a:lnTo>
                <a:lnTo>
                  <a:pt x="133" y="197"/>
                </a:lnTo>
                <a:lnTo>
                  <a:pt x="133" y="197"/>
                </a:lnTo>
                <a:lnTo>
                  <a:pt x="135" y="195"/>
                </a:lnTo>
                <a:lnTo>
                  <a:pt x="135" y="195"/>
                </a:lnTo>
                <a:lnTo>
                  <a:pt x="135" y="189"/>
                </a:lnTo>
                <a:lnTo>
                  <a:pt x="135" y="189"/>
                </a:lnTo>
                <a:close/>
                <a:moveTo>
                  <a:pt x="143" y="182"/>
                </a:moveTo>
                <a:lnTo>
                  <a:pt x="143" y="182"/>
                </a:lnTo>
                <a:lnTo>
                  <a:pt x="145" y="185"/>
                </a:lnTo>
                <a:lnTo>
                  <a:pt x="145" y="185"/>
                </a:lnTo>
                <a:lnTo>
                  <a:pt x="150" y="185"/>
                </a:lnTo>
                <a:lnTo>
                  <a:pt x="150" y="185"/>
                </a:lnTo>
                <a:lnTo>
                  <a:pt x="150" y="182"/>
                </a:lnTo>
                <a:lnTo>
                  <a:pt x="150" y="182"/>
                </a:lnTo>
                <a:lnTo>
                  <a:pt x="143" y="182"/>
                </a:lnTo>
                <a:lnTo>
                  <a:pt x="143" y="182"/>
                </a:lnTo>
                <a:close/>
                <a:moveTo>
                  <a:pt x="206" y="154"/>
                </a:moveTo>
                <a:lnTo>
                  <a:pt x="206" y="154"/>
                </a:lnTo>
                <a:lnTo>
                  <a:pt x="199" y="161"/>
                </a:lnTo>
                <a:lnTo>
                  <a:pt x="199" y="161"/>
                </a:lnTo>
                <a:lnTo>
                  <a:pt x="203" y="160"/>
                </a:lnTo>
                <a:lnTo>
                  <a:pt x="203" y="160"/>
                </a:lnTo>
                <a:lnTo>
                  <a:pt x="204" y="160"/>
                </a:lnTo>
                <a:lnTo>
                  <a:pt x="204" y="160"/>
                </a:lnTo>
                <a:lnTo>
                  <a:pt x="206" y="154"/>
                </a:lnTo>
                <a:lnTo>
                  <a:pt x="206" y="154"/>
                </a:lnTo>
                <a:close/>
                <a:moveTo>
                  <a:pt x="62" y="326"/>
                </a:moveTo>
                <a:lnTo>
                  <a:pt x="62" y="326"/>
                </a:lnTo>
                <a:lnTo>
                  <a:pt x="66" y="320"/>
                </a:lnTo>
                <a:lnTo>
                  <a:pt x="66" y="320"/>
                </a:lnTo>
                <a:lnTo>
                  <a:pt x="65" y="320"/>
                </a:lnTo>
                <a:lnTo>
                  <a:pt x="65" y="320"/>
                </a:lnTo>
                <a:lnTo>
                  <a:pt x="65" y="320"/>
                </a:lnTo>
                <a:lnTo>
                  <a:pt x="65" y="320"/>
                </a:lnTo>
                <a:lnTo>
                  <a:pt x="62" y="322"/>
                </a:lnTo>
                <a:lnTo>
                  <a:pt x="62" y="322"/>
                </a:lnTo>
                <a:lnTo>
                  <a:pt x="62" y="326"/>
                </a:lnTo>
                <a:lnTo>
                  <a:pt x="62" y="326"/>
                </a:lnTo>
                <a:close/>
                <a:moveTo>
                  <a:pt x="49" y="155"/>
                </a:moveTo>
                <a:lnTo>
                  <a:pt x="49" y="155"/>
                </a:lnTo>
                <a:lnTo>
                  <a:pt x="48" y="155"/>
                </a:lnTo>
                <a:lnTo>
                  <a:pt x="45" y="155"/>
                </a:lnTo>
                <a:lnTo>
                  <a:pt x="42" y="158"/>
                </a:lnTo>
                <a:lnTo>
                  <a:pt x="42" y="158"/>
                </a:lnTo>
                <a:lnTo>
                  <a:pt x="46" y="160"/>
                </a:lnTo>
                <a:lnTo>
                  <a:pt x="46" y="160"/>
                </a:lnTo>
                <a:lnTo>
                  <a:pt x="49" y="155"/>
                </a:lnTo>
                <a:lnTo>
                  <a:pt x="49" y="155"/>
                </a:lnTo>
                <a:close/>
                <a:moveTo>
                  <a:pt x="48" y="171"/>
                </a:moveTo>
                <a:lnTo>
                  <a:pt x="48" y="171"/>
                </a:lnTo>
                <a:lnTo>
                  <a:pt x="48" y="172"/>
                </a:lnTo>
                <a:lnTo>
                  <a:pt x="48" y="172"/>
                </a:lnTo>
                <a:lnTo>
                  <a:pt x="52" y="175"/>
                </a:lnTo>
                <a:lnTo>
                  <a:pt x="52" y="175"/>
                </a:lnTo>
                <a:lnTo>
                  <a:pt x="56" y="174"/>
                </a:lnTo>
                <a:lnTo>
                  <a:pt x="56" y="174"/>
                </a:lnTo>
                <a:lnTo>
                  <a:pt x="54" y="174"/>
                </a:lnTo>
                <a:lnTo>
                  <a:pt x="54" y="174"/>
                </a:lnTo>
                <a:lnTo>
                  <a:pt x="48" y="171"/>
                </a:lnTo>
                <a:lnTo>
                  <a:pt x="48" y="171"/>
                </a:lnTo>
                <a:close/>
                <a:moveTo>
                  <a:pt x="261" y="108"/>
                </a:moveTo>
                <a:lnTo>
                  <a:pt x="261" y="108"/>
                </a:lnTo>
                <a:lnTo>
                  <a:pt x="270" y="104"/>
                </a:lnTo>
                <a:lnTo>
                  <a:pt x="272" y="101"/>
                </a:lnTo>
                <a:lnTo>
                  <a:pt x="275" y="98"/>
                </a:lnTo>
                <a:lnTo>
                  <a:pt x="275" y="98"/>
                </a:lnTo>
                <a:lnTo>
                  <a:pt x="261" y="108"/>
                </a:lnTo>
                <a:lnTo>
                  <a:pt x="261" y="108"/>
                </a:lnTo>
                <a:close/>
                <a:moveTo>
                  <a:pt x="135" y="314"/>
                </a:moveTo>
                <a:lnTo>
                  <a:pt x="135" y="314"/>
                </a:lnTo>
                <a:lnTo>
                  <a:pt x="140" y="306"/>
                </a:lnTo>
                <a:lnTo>
                  <a:pt x="140" y="306"/>
                </a:lnTo>
                <a:lnTo>
                  <a:pt x="135" y="312"/>
                </a:lnTo>
                <a:lnTo>
                  <a:pt x="135" y="312"/>
                </a:lnTo>
                <a:lnTo>
                  <a:pt x="135" y="313"/>
                </a:lnTo>
                <a:lnTo>
                  <a:pt x="135" y="314"/>
                </a:lnTo>
                <a:lnTo>
                  <a:pt x="135" y="314"/>
                </a:lnTo>
                <a:close/>
                <a:moveTo>
                  <a:pt x="59" y="208"/>
                </a:moveTo>
                <a:lnTo>
                  <a:pt x="59" y="208"/>
                </a:lnTo>
                <a:lnTo>
                  <a:pt x="58" y="209"/>
                </a:lnTo>
                <a:lnTo>
                  <a:pt x="55" y="209"/>
                </a:lnTo>
                <a:lnTo>
                  <a:pt x="55" y="209"/>
                </a:lnTo>
                <a:lnTo>
                  <a:pt x="56" y="214"/>
                </a:lnTo>
                <a:lnTo>
                  <a:pt x="56" y="214"/>
                </a:lnTo>
                <a:lnTo>
                  <a:pt x="59" y="211"/>
                </a:lnTo>
                <a:lnTo>
                  <a:pt x="59" y="208"/>
                </a:lnTo>
                <a:lnTo>
                  <a:pt x="59" y="208"/>
                </a:lnTo>
                <a:close/>
                <a:moveTo>
                  <a:pt x="51" y="87"/>
                </a:moveTo>
                <a:lnTo>
                  <a:pt x="51" y="87"/>
                </a:lnTo>
                <a:lnTo>
                  <a:pt x="52" y="80"/>
                </a:lnTo>
                <a:lnTo>
                  <a:pt x="52" y="80"/>
                </a:lnTo>
                <a:lnTo>
                  <a:pt x="52" y="80"/>
                </a:lnTo>
                <a:lnTo>
                  <a:pt x="52" y="80"/>
                </a:lnTo>
                <a:lnTo>
                  <a:pt x="48" y="84"/>
                </a:lnTo>
                <a:lnTo>
                  <a:pt x="48" y="84"/>
                </a:lnTo>
                <a:lnTo>
                  <a:pt x="51" y="87"/>
                </a:lnTo>
                <a:lnTo>
                  <a:pt x="51" y="87"/>
                </a:lnTo>
                <a:close/>
                <a:moveTo>
                  <a:pt x="157" y="307"/>
                </a:moveTo>
                <a:lnTo>
                  <a:pt x="157" y="307"/>
                </a:lnTo>
                <a:lnTo>
                  <a:pt x="152" y="317"/>
                </a:lnTo>
                <a:lnTo>
                  <a:pt x="152" y="317"/>
                </a:lnTo>
                <a:lnTo>
                  <a:pt x="153" y="317"/>
                </a:lnTo>
                <a:lnTo>
                  <a:pt x="153" y="316"/>
                </a:lnTo>
                <a:lnTo>
                  <a:pt x="153" y="316"/>
                </a:lnTo>
                <a:lnTo>
                  <a:pt x="157" y="310"/>
                </a:lnTo>
                <a:lnTo>
                  <a:pt x="157" y="310"/>
                </a:lnTo>
                <a:lnTo>
                  <a:pt x="157" y="310"/>
                </a:lnTo>
                <a:lnTo>
                  <a:pt x="157" y="307"/>
                </a:lnTo>
                <a:lnTo>
                  <a:pt x="157" y="307"/>
                </a:lnTo>
                <a:close/>
                <a:moveTo>
                  <a:pt x="166" y="172"/>
                </a:moveTo>
                <a:lnTo>
                  <a:pt x="166" y="172"/>
                </a:lnTo>
                <a:lnTo>
                  <a:pt x="172" y="167"/>
                </a:lnTo>
                <a:lnTo>
                  <a:pt x="172" y="167"/>
                </a:lnTo>
                <a:lnTo>
                  <a:pt x="167" y="168"/>
                </a:lnTo>
                <a:lnTo>
                  <a:pt x="166" y="172"/>
                </a:lnTo>
                <a:lnTo>
                  <a:pt x="166" y="172"/>
                </a:lnTo>
                <a:close/>
                <a:moveTo>
                  <a:pt x="61" y="16"/>
                </a:moveTo>
                <a:lnTo>
                  <a:pt x="61" y="16"/>
                </a:lnTo>
                <a:lnTo>
                  <a:pt x="73" y="6"/>
                </a:lnTo>
                <a:lnTo>
                  <a:pt x="73" y="6"/>
                </a:lnTo>
                <a:lnTo>
                  <a:pt x="68" y="10"/>
                </a:lnTo>
                <a:lnTo>
                  <a:pt x="61" y="16"/>
                </a:lnTo>
                <a:lnTo>
                  <a:pt x="61" y="16"/>
                </a:lnTo>
                <a:close/>
                <a:moveTo>
                  <a:pt x="213" y="215"/>
                </a:moveTo>
                <a:lnTo>
                  <a:pt x="213" y="215"/>
                </a:lnTo>
                <a:lnTo>
                  <a:pt x="213" y="216"/>
                </a:lnTo>
                <a:lnTo>
                  <a:pt x="213" y="218"/>
                </a:lnTo>
                <a:lnTo>
                  <a:pt x="213" y="218"/>
                </a:lnTo>
                <a:lnTo>
                  <a:pt x="218" y="225"/>
                </a:lnTo>
                <a:lnTo>
                  <a:pt x="218" y="225"/>
                </a:lnTo>
                <a:lnTo>
                  <a:pt x="218" y="226"/>
                </a:lnTo>
                <a:lnTo>
                  <a:pt x="218" y="226"/>
                </a:lnTo>
                <a:lnTo>
                  <a:pt x="220" y="226"/>
                </a:lnTo>
                <a:lnTo>
                  <a:pt x="220" y="226"/>
                </a:lnTo>
                <a:lnTo>
                  <a:pt x="213" y="215"/>
                </a:lnTo>
                <a:lnTo>
                  <a:pt x="213" y="215"/>
                </a:lnTo>
                <a:close/>
                <a:moveTo>
                  <a:pt x="254" y="154"/>
                </a:moveTo>
                <a:lnTo>
                  <a:pt x="254" y="154"/>
                </a:lnTo>
                <a:lnTo>
                  <a:pt x="253" y="152"/>
                </a:lnTo>
                <a:lnTo>
                  <a:pt x="250" y="152"/>
                </a:lnTo>
                <a:lnTo>
                  <a:pt x="250" y="152"/>
                </a:lnTo>
                <a:lnTo>
                  <a:pt x="250" y="157"/>
                </a:lnTo>
                <a:lnTo>
                  <a:pt x="250" y="157"/>
                </a:lnTo>
                <a:lnTo>
                  <a:pt x="253" y="155"/>
                </a:lnTo>
                <a:lnTo>
                  <a:pt x="254" y="154"/>
                </a:lnTo>
                <a:lnTo>
                  <a:pt x="254" y="154"/>
                </a:lnTo>
                <a:close/>
                <a:moveTo>
                  <a:pt x="190" y="361"/>
                </a:moveTo>
                <a:lnTo>
                  <a:pt x="190" y="361"/>
                </a:lnTo>
                <a:lnTo>
                  <a:pt x="193" y="363"/>
                </a:lnTo>
                <a:lnTo>
                  <a:pt x="194" y="363"/>
                </a:lnTo>
                <a:lnTo>
                  <a:pt x="199" y="361"/>
                </a:lnTo>
                <a:lnTo>
                  <a:pt x="199" y="361"/>
                </a:lnTo>
                <a:lnTo>
                  <a:pt x="197" y="360"/>
                </a:lnTo>
                <a:lnTo>
                  <a:pt x="197" y="360"/>
                </a:lnTo>
                <a:lnTo>
                  <a:pt x="190" y="361"/>
                </a:lnTo>
                <a:lnTo>
                  <a:pt x="190" y="361"/>
                </a:lnTo>
                <a:close/>
                <a:moveTo>
                  <a:pt x="264" y="182"/>
                </a:moveTo>
                <a:lnTo>
                  <a:pt x="264" y="182"/>
                </a:lnTo>
                <a:lnTo>
                  <a:pt x="262" y="184"/>
                </a:lnTo>
                <a:lnTo>
                  <a:pt x="262" y="184"/>
                </a:lnTo>
                <a:lnTo>
                  <a:pt x="261" y="187"/>
                </a:lnTo>
                <a:lnTo>
                  <a:pt x="261" y="187"/>
                </a:lnTo>
                <a:lnTo>
                  <a:pt x="260" y="197"/>
                </a:lnTo>
                <a:lnTo>
                  <a:pt x="260" y="197"/>
                </a:lnTo>
                <a:lnTo>
                  <a:pt x="261" y="197"/>
                </a:lnTo>
                <a:lnTo>
                  <a:pt x="261" y="197"/>
                </a:lnTo>
                <a:lnTo>
                  <a:pt x="264" y="182"/>
                </a:lnTo>
                <a:lnTo>
                  <a:pt x="264" y="182"/>
                </a:lnTo>
                <a:close/>
                <a:moveTo>
                  <a:pt x="58" y="280"/>
                </a:moveTo>
                <a:lnTo>
                  <a:pt x="58" y="280"/>
                </a:lnTo>
                <a:lnTo>
                  <a:pt x="56" y="285"/>
                </a:lnTo>
                <a:lnTo>
                  <a:pt x="58" y="289"/>
                </a:lnTo>
                <a:lnTo>
                  <a:pt x="58" y="289"/>
                </a:lnTo>
                <a:lnTo>
                  <a:pt x="59" y="283"/>
                </a:lnTo>
                <a:lnTo>
                  <a:pt x="59" y="283"/>
                </a:lnTo>
                <a:lnTo>
                  <a:pt x="59" y="282"/>
                </a:lnTo>
                <a:lnTo>
                  <a:pt x="58" y="280"/>
                </a:lnTo>
                <a:lnTo>
                  <a:pt x="58" y="280"/>
                </a:lnTo>
                <a:close/>
                <a:moveTo>
                  <a:pt x="73" y="84"/>
                </a:moveTo>
                <a:lnTo>
                  <a:pt x="73" y="84"/>
                </a:lnTo>
                <a:lnTo>
                  <a:pt x="72" y="80"/>
                </a:lnTo>
                <a:lnTo>
                  <a:pt x="72" y="80"/>
                </a:lnTo>
                <a:lnTo>
                  <a:pt x="71" y="80"/>
                </a:lnTo>
                <a:lnTo>
                  <a:pt x="71" y="80"/>
                </a:lnTo>
                <a:lnTo>
                  <a:pt x="71" y="86"/>
                </a:lnTo>
                <a:lnTo>
                  <a:pt x="71" y="86"/>
                </a:lnTo>
                <a:lnTo>
                  <a:pt x="73" y="84"/>
                </a:lnTo>
                <a:lnTo>
                  <a:pt x="73" y="84"/>
                </a:lnTo>
                <a:close/>
                <a:moveTo>
                  <a:pt x="105" y="349"/>
                </a:moveTo>
                <a:lnTo>
                  <a:pt x="105" y="349"/>
                </a:lnTo>
                <a:lnTo>
                  <a:pt x="105" y="349"/>
                </a:lnTo>
                <a:lnTo>
                  <a:pt x="105" y="349"/>
                </a:lnTo>
                <a:lnTo>
                  <a:pt x="102" y="354"/>
                </a:lnTo>
                <a:lnTo>
                  <a:pt x="102" y="354"/>
                </a:lnTo>
                <a:lnTo>
                  <a:pt x="105" y="354"/>
                </a:lnTo>
                <a:lnTo>
                  <a:pt x="105" y="354"/>
                </a:lnTo>
                <a:lnTo>
                  <a:pt x="105" y="349"/>
                </a:lnTo>
                <a:lnTo>
                  <a:pt x="105" y="349"/>
                </a:lnTo>
                <a:close/>
                <a:moveTo>
                  <a:pt x="224" y="120"/>
                </a:moveTo>
                <a:lnTo>
                  <a:pt x="224" y="120"/>
                </a:lnTo>
                <a:lnTo>
                  <a:pt x="214" y="121"/>
                </a:lnTo>
                <a:lnTo>
                  <a:pt x="214" y="121"/>
                </a:lnTo>
                <a:lnTo>
                  <a:pt x="214" y="123"/>
                </a:lnTo>
                <a:lnTo>
                  <a:pt x="216" y="123"/>
                </a:lnTo>
                <a:lnTo>
                  <a:pt x="216" y="123"/>
                </a:lnTo>
                <a:lnTo>
                  <a:pt x="220" y="121"/>
                </a:lnTo>
                <a:lnTo>
                  <a:pt x="224" y="120"/>
                </a:lnTo>
                <a:lnTo>
                  <a:pt x="224" y="120"/>
                </a:lnTo>
                <a:close/>
                <a:moveTo>
                  <a:pt x="39" y="152"/>
                </a:moveTo>
                <a:lnTo>
                  <a:pt x="39" y="152"/>
                </a:lnTo>
                <a:lnTo>
                  <a:pt x="37" y="151"/>
                </a:lnTo>
                <a:lnTo>
                  <a:pt x="37" y="151"/>
                </a:lnTo>
                <a:lnTo>
                  <a:pt x="35" y="151"/>
                </a:lnTo>
                <a:lnTo>
                  <a:pt x="34" y="152"/>
                </a:lnTo>
                <a:lnTo>
                  <a:pt x="34" y="152"/>
                </a:lnTo>
                <a:lnTo>
                  <a:pt x="38" y="155"/>
                </a:lnTo>
                <a:lnTo>
                  <a:pt x="38" y="155"/>
                </a:lnTo>
                <a:lnTo>
                  <a:pt x="39" y="152"/>
                </a:lnTo>
                <a:lnTo>
                  <a:pt x="39" y="152"/>
                </a:lnTo>
                <a:close/>
                <a:moveTo>
                  <a:pt x="85" y="300"/>
                </a:moveTo>
                <a:lnTo>
                  <a:pt x="85" y="300"/>
                </a:lnTo>
                <a:lnTo>
                  <a:pt x="85" y="300"/>
                </a:lnTo>
                <a:lnTo>
                  <a:pt x="85" y="300"/>
                </a:lnTo>
                <a:lnTo>
                  <a:pt x="93" y="287"/>
                </a:lnTo>
                <a:lnTo>
                  <a:pt x="93" y="287"/>
                </a:lnTo>
                <a:lnTo>
                  <a:pt x="93" y="286"/>
                </a:lnTo>
                <a:lnTo>
                  <a:pt x="93" y="286"/>
                </a:lnTo>
                <a:lnTo>
                  <a:pt x="85" y="300"/>
                </a:lnTo>
                <a:lnTo>
                  <a:pt x="85" y="300"/>
                </a:lnTo>
                <a:close/>
                <a:moveTo>
                  <a:pt x="39" y="204"/>
                </a:moveTo>
                <a:lnTo>
                  <a:pt x="39" y="204"/>
                </a:lnTo>
                <a:lnTo>
                  <a:pt x="42" y="215"/>
                </a:lnTo>
                <a:lnTo>
                  <a:pt x="42" y="215"/>
                </a:lnTo>
                <a:lnTo>
                  <a:pt x="42" y="209"/>
                </a:lnTo>
                <a:lnTo>
                  <a:pt x="42" y="206"/>
                </a:lnTo>
                <a:lnTo>
                  <a:pt x="39" y="204"/>
                </a:lnTo>
                <a:lnTo>
                  <a:pt x="39" y="204"/>
                </a:lnTo>
                <a:close/>
                <a:moveTo>
                  <a:pt x="180" y="16"/>
                </a:moveTo>
                <a:lnTo>
                  <a:pt x="180" y="16"/>
                </a:lnTo>
                <a:lnTo>
                  <a:pt x="177" y="16"/>
                </a:lnTo>
                <a:lnTo>
                  <a:pt x="174" y="17"/>
                </a:lnTo>
                <a:lnTo>
                  <a:pt x="174" y="17"/>
                </a:lnTo>
                <a:lnTo>
                  <a:pt x="173" y="17"/>
                </a:lnTo>
                <a:lnTo>
                  <a:pt x="173" y="17"/>
                </a:lnTo>
                <a:lnTo>
                  <a:pt x="174" y="19"/>
                </a:lnTo>
                <a:lnTo>
                  <a:pt x="174" y="19"/>
                </a:lnTo>
                <a:lnTo>
                  <a:pt x="180" y="16"/>
                </a:lnTo>
                <a:lnTo>
                  <a:pt x="180" y="16"/>
                </a:lnTo>
                <a:close/>
                <a:moveTo>
                  <a:pt x="243" y="276"/>
                </a:moveTo>
                <a:lnTo>
                  <a:pt x="243" y="276"/>
                </a:lnTo>
                <a:lnTo>
                  <a:pt x="240" y="275"/>
                </a:lnTo>
                <a:lnTo>
                  <a:pt x="240" y="275"/>
                </a:lnTo>
                <a:lnTo>
                  <a:pt x="240" y="278"/>
                </a:lnTo>
                <a:lnTo>
                  <a:pt x="241" y="280"/>
                </a:lnTo>
                <a:lnTo>
                  <a:pt x="241" y="280"/>
                </a:lnTo>
                <a:lnTo>
                  <a:pt x="243" y="276"/>
                </a:lnTo>
                <a:lnTo>
                  <a:pt x="243" y="276"/>
                </a:lnTo>
                <a:close/>
                <a:moveTo>
                  <a:pt x="35" y="76"/>
                </a:moveTo>
                <a:lnTo>
                  <a:pt x="35" y="76"/>
                </a:lnTo>
                <a:lnTo>
                  <a:pt x="38" y="73"/>
                </a:lnTo>
                <a:lnTo>
                  <a:pt x="37" y="69"/>
                </a:lnTo>
                <a:lnTo>
                  <a:pt x="37" y="69"/>
                </a:lnTo>
                <a:lnTo>
                  <a:pt x="35" y="71"/>
                </a:lnTo>
                <a:lnTo>
                  <a:pt x="35" y="76"/>
                </a:lnTo>
                <a:lnTo>
                  <a:pt x="35" y="76"/>
                </a:lnTo>
                <a:close/>
                <a:moveTo>
                  <a:pt x="139" y="280"/>
                </a:moveTo>
                <a:lnTo>
                  <a:pt x="139" y="280"/>
                </a:lnTo>
                <a:lnTo>
                  <a:pt x="137" y="282"/>
                </a:lnTo>
                <a:lnTo>
                  <a:pt x="137" y="285"/>
                </a:lnTo>
                <a:lnTo>
                  <a:pt x="137" y="285"/>
                </a:lnTo>
                <a:lnTo>
                  <a:pt x="140" y="282"/>
                </a:lnTo>
                <a:lnTo>
                  <a:pt x="140" y="282"/>
                </a:lnTo>
                <a:lnTo>
                  <a:pt x="139" y="280"/>
                </a:lnTo>
                <a:lnTo>
                  <a:pt x="139" y="280"/>
                </a:lnTo>
                <a:close/>
                <a:moveTo>
                  <a:pt x="66" y="192"/>
                </a:moveTo>
                <a:lnTo>
                  <a:pt x="66" y="192"/>
                </a:lnTo>
                <a:lnTo>
                  <a:pt x="66" y="192"/>
                </a:lnTo>
                <a:lnTo>
                  <a:pt x="66" y="192"/>
                </a:lnTo>
                <a:lnTo>
                  <a:pt x="65" y="195"/>
                </a:lnTo>
                <a:lnTo>
                  <a:pt x="64" y="197"/>
                </a:lnTo>
                <a:lnTo>
                  <a:pt x="64" y="199"/>
                </a:lnTo>
                <a:lnTo>
                  <a:pt x="64" y="199"/>
                </a:lnTo>
                <a:lnTo>
                  <a:pt x="66" y="192"/>
                </a:lnTo>
                <a:lnTo>
                  <a:pt x="66" y="192"/>
                </a:lnTo>
                <a:close/>
                <a:moveTo>
                  <a:pt x="135" y="184"/>
                </a:moveTo>
                <a:lnTo>
                  <a:pt x="135" y="184"/>
                </a:lnTo>
                <a:lnTo>
                  <a:pt x="135" y="184"/>
                </a:lnTo>
                <a:lnTo>
                  <a:pt x="135" y="184"/>
                </a:lnTo>
                <a:lnTo>
                  <a:pt x="136" y="184"/>
                </a:lnTo>
                <a:lnTo>
                  <a:pt x="137" y="185"/>
                </a:lnTo>
                <a:lnTo>
                  <a:pt x="137" y="185"/>
                </a:lnTo>
                <a:lnTo>
                  <a:pt x="139" y="185"/>
                </a:lnTo>
                <a:lnTo>
                  <a:pt x="140" y="185"/>
                </a:lnTo>
                <a:lnTo>
                  <a:pt x="140" y="185"/>
                </a:lnTo>
                <a:lnTo>
                  <a:pt x="140" y="184"/>
                </a:lnTo>
                <a:lnTo>
                  <a:pt x="140" y="184"/>
                </a:lnTo>
                <a:lnTo>
                  <a:pt x="135" y="184"/>
                </a:lnTo>
                <a:lnTo>
                  <a:pt x="135" y="184"/>
                </a:lnTo>
                <a:close/>
                <a:moveTo>
                  <a:pt x="39" y="164"/>
                </a:moveTo>
                <a:lnTo>
                  <a:pt x="39" y="164"/>
                </a:lnTo>
                <a:lnTo>
                  <a:pt x="39" y="165"/>
                </a:lnTo>
                <a:lnTo>
                  <a:pt x="39" y="165"/>
                </a:lnTo>
                <a:lnTo>
                  <a:pt x="39" y="165"/>
                </a:lnTo>
                <a:lnTo>
                  <a:pt x="39" y="165"/>
                </a:lnTo>
                <a:lnTo>
                  <a:pt x="41" y="167"/>
                </a:lnTo>
                <a:lnTo>
                  <a:pt x="41" y="167"/>
                </a:lnTo>
                <a:lnTo>
                  <a:pt x="42" y="168"/>
                </a:lnTo>
                <a:lnTo>
                  <a:pt x="45" y="168"/>
                </a:lnTo>
                <a:lnTo>
                  <a:pt x="45" y="168"/>
                </a:lnTo>
                <a:lnTo>
                  <a:pt x="39" y="164"/>
                </a:lnTo>
                <a:lnTo>
                  <a:pt x="39" y="164"/>
                </a:lnTo>
                <a:close/>
                <a:moveTo>
                  <a:pt x="233" y="195"/>
                </a:moveTo>
                <a:lnTo>
                  <a:pt x="233" y="195"/>
                </a:lnTo>
                <a:lnTo>
                  <a:pt x="233" y="194"/>
                </a:lnTo>
                <a:lnTo>
                  <a:pt x="233" y="194"/>
                </a:lnTo>
                <a:lnTo>
                  <a:pt x="227" y="188"/>
                </a:lnTo>
                <a:lnTo>
                  <a:pt x="227" y="188"/>
                </a:lnTo>
                <a:lnTo>
                  <a:pt x="227" y="188"/>
                </a:lnTo>
                <a:lnTo>
                  <a:pt x="227" y="189"/>
                </a:lnTo>
                <a:lnTo>
                  <a:pt x="227" y="189"/>
                </a:lnTo>
                <a:lnTo>
                  <a:pt x="233" y="195"/>
                </a:lnTo>
                <a:lnTo>
                  <a:pt x="233" y="195"/>
                </a:lnTo>
                <a:close/>
                <a:moveTo>
                  <a:pt x="109" y="344"/>
                </a:moveTo>
                <a:lnTo>
                  <a:pt x="109" y="344"/>
                </a:lnTo>
                <a:lnTo>
                  <a:pt x="112" y="349"/>
                </a:lnTo>
                <a:lnTo>
                  <a:pt x="115" y="353"/>
                </a:lnTo>
                <a:lnTo>
                  <a:pt x="115" y="353"/>
                </a:lnTo>
                <a:lnTo>
                  <a:pt x="109" y="344"/>
                </a:lnTo>
                <a:lnTo>
                  <a:pt x="109" y="344"/>
                </a:lnTo>
                <a:close/>
                <a:moveTo>
                  <a:pt x="100" y="23"/>
                </a:moveTo>
                <a:lnTo>
                  <a:pt x="100" y="23"/>
                </a:lnTo>
                <a:lnTo>
                  <a:pt x="100" y="23"/>
                </a:lnTo>
                <a:lnTo>
                  <a:pt x="100" y="23"/>
                </a:lnTo>
                <a:lnTo>
                  <a:pt x="108" y="19"/>
                </a:lnTo>
                <a:lnTo>
                  <a:pt x="108" y="19"/>
                </a:lnTo>
                <a:lnTo>
                  <a:pt x="108" y="19"/>
                </a:lnTo>
                <a:lnTo>
                  <a:pt x="108" y="19"/>
                </a:lnTo>
                <a:lnTo>
                  <a:pt x="103" y="20"/>
                </a:lnTo>
                <a:lnTo>
                  <a:pt x="100" y="23"/>
                </a:lnTo>
                <a:lnTo>
                  <a:pt x="100" y="23"/>
                </a:lnTo>
                <a:close/>
                <a:moveTo>
                  <a:pt x="82" y="97"/>
                </a:moveTo>
                <a:lnTo>
                  <a:pt x="82" y="97"/>
                </a:lnTo>
                <a:lnTo>
                  <a:pt x="81" y="94"/>
                </a:lnTo>
                <a:lnTo>
                  <a:pt x="81" y="94"/>
                </a:lnTo>
                <a:lnTo>
                  <a:pt x="79" y="97"/>
                </a:lnTo>
                <a:lnTo>
                  <a:pt x="79" y="97"/>
                </a:lnTo>
                <a:lnTo>
                  <a:pt x="82" y="97"/>
                </a:lnTo>
                <a:lnTo>
                  <a:pt x="82" y="97"/>
                </a:lnTo>
                <a:close/>
                <a:moveTo>
                  <a:pt x="24" y="157"/>
                </a:moveTo>
                <a:lnTo>
                  <a:pt x="24" y="157"/>
                </a:lnTo>
                <a:lnTo>
                  <a:pt x="27" y="162"/>
                </a:lnTo>
                <a:lnTo>
                  <a:pt x="27" y="162"/>
                </a:lnTo>
                <a:lnTo>
                  <a:pt x="27" y="162"/>
                </a:lnTo>
                <a:lnTo>
                  <a:pt x="27" y="162"/>
                </a:lnTo>
                <a:lnTo>
                  <a:pt x="27" y="158"/>
                </a:lnTo>
                <a:lnTo>
                  <a:pt x="27" y="158"/>
                </a:lnTo>
                <a:lnTo>
                  <a:pt x="24" y="157"/>
                </a:lnTo>
                <a:lnTo>
                  <a:pt x="24" y="157"/>
                </a:lnTo>
                <a:close/>
                <a:moveTo>
                  <a:pt x="92" y="248"/>
                </a:moveTo>
                <a:lnTo>
                  <a:pt x="92" y="248"/>
                </a:lnTo>
                <a:lnTo>
                  <a:pt x="93" y="246"/>
                </a:lnTo>
                <a:lnTo>
                  <a:pt x="93" y="245"/>
                </a:lnTo>
                <a:lnTo>
                  <a:pt x="93" y="245"/>
                </a:lnTo>
                <a:lnTo>
                  <a:pt x="92" y="246"/>
                </a:lnTo>
                <a:lnTo>
                  <a:pt x="92" y="246"/>
                </a:lnTo>
                <a:lnTo>
                  <a:pt x="92" y="248"/>
                </a:lnTo>
                <a:lnTo>
                  <a:pt x="92" y="248"/>
                </a:lnTo>
                <a:close/>
                <a:moveTo>
                  <a:pt x="145" y="340"/>
                </a:moveTo>
                <a:lnTo>
                  <a:pt x="145" y="340"/>
                </a:lnTo>
                <a:lnTo>
                  <a:pt x="146" y="334"/>
                </a:lnTo>
                <a:lnTo>
                  <a:pt x="146" y="334"/>
                </a:lnTo>
                <a:lnTo>
                  <a:pt x="146" y="334"/>
                </a:lnTo>
                <a:lnTo>
                  <a:pt x="146" y="334"/>
                </a:lnTo>
                <a:lnTo>
                  <a:pt x="143" y="339"/>
                </a:lnTo>
                <a:lnTo>
                  <a:pt x="143" y="339"/>
                </a:lnTo>
                <a:lnTo>
                  <a:pt x="143" y="339"/>
                </a:lnTo>
                <a:lnTo>
                  <a:pt x="145" y="340"/>
                </a:lnTo>
                <a:lnTo>
                  <a:pt x="145" y="340"/>
                </a:lnTo>
                <a:close/>
                <a:moveTo>
                  <a:pt x="265" y="168"/>
                </a:moveTo>
                <a:lnTo>
                  <a:pt x="265" y="168"/>
                </a:lnTo>
                <a:lnTo>
                  <a:pt x="267" y="168"/>
                </a:lnTo>
                <a:lnTo>
                  <a:pt x="267" y="168"/>
                </a:lnTo>
                <a:lnTo>
                  <a:pt x="267" y="164"/>
                </a:lnTo>
                <a:lnTo>
                  <a:pt x="267" y="164"/>
                </a:lnTo>
                <a:lnTo>
                  <a:pt x="267" y="164"/>
                </a:lnTo>
                <a:lnTo>
                  <a:pt x="267" y="164"/>
                </a:lnTo>
                <a:lnTo>
                  <a:pt x="265" y="168"/>
                </a:lnTo>
                <a:lnTo>
                  <a:pt x="265" y="168"/>
                </a:lnTo>
                <a:close/>
                <a:moveTo>
                  <a:pt x="174" y="356"/>
                </a:moveTo>
                <a:lnTo>
                  <a:pt x="174" y="356"/>
                </a:lnTo>
                <a:lnTo>
                  <a:pt x="174" y="356"/>
                </a:lnTo>
                <a:lnTo>
                  <a:pt x="174" y="356"/>
                </a:lnTo>
                <a:lnTo>
                  <a:pt x="176" y="356"/>
                </a:lnTo>
                <a:lnTo>
                  <a:pt x="176" y="356"/>
                </a:lnTo>
                <a:lnTo>
                  <a:pt x="177" y="350"/>
                </a:lnTo>
                <a:lnTo>
                  <a:pt x="177" y="350"/>
                </a:lnTo>
                <a:lnTo>
                  <a:pt x="177" y="350"/>
                </a:lnTo>
                <a:lnTo>
                  <a:pt x="177" y="350"/>
                </a:lnTo>
                <a:lnTo>
                  <a:pt x="174" y="356"/>
                </a:lnTo>
                <a:lnTo>
                  <a:pt x="174" y="356"/>
                </a:lnTo>
                <a:close/>
                <a:moveTo>
                  <a:pt x="187" y="167"/>
                </a:moveTo>
                <a:lnTo>
                  <a:pt x="187" y="167"/>
                </a:lnTo>
                <a:lnTo>
                  <a:pt x="187" y="167"/>
                </a:lnTo>
                <a:lnTo>
                  <a:pt x="187" y="167"/>
                </a:lnTo>
                <a:lnTo>
                  <a:pt x="190" y="164"/>
                </a:lnTo>
                <a:lnTo>
                  <a:pt x="190" y="164"/>
                </a:lnTo>
                <a:lnTo>
                  <a:pt x="189" y="164"/>
                </a:lnTo>
                <a:lnTo>
                  <a:pt x="189" y="164"/>
                </a:lnTo>
                <a:lnTo>
                  <a:pt x="187" y="167"/>
                </a:lnTo>
                <a:lnTo>
                  <a:pt x="187" y="167"/>
                </a:lnTo>
                <a:close/>
                <a:moveTo>
                  <a:pt x="288" y="116"/>
                </a:moveTo>
                <a:lnTo>
                  <a:pt x="288" y="116"/>
                </a:lnTo>
                <a:lnTo>
                  <a:pt x="287" y="116"/>
                </a:lnTo>
                <a:lnTo>
                  <a:pt x="287" y="116"/>
                </a:lnTo>
                <a:lnTo>
                  <a:pt x="287" y="123"/>
                </a:lnTo>
                <a:lnTo>
                  <a:pt x="287" y="123"/>
                </a:lnTo>
                <a:lnTo>
                  <a:pt x="288" y="116"/>
                </a:lnTo>
                <a:lnTo>
                  <a:pt x="288" y="116"/>
                </a:lnTo>
                <a:close/>
                <a:moveTo>
                  <a:pt x="130" y="300"/>
                </a:moveTo>
                <a:lnTo>
                  <a:pt x="130" y="300"/>
                </a:lnTo>
                <a:lnTo>
                  <a:pt x="130" y="300"/>
                </a:lnTo>
                <a:lnTo>
                  <a:pt x="130" y="300"/>
                </a:lnTo>
                <a:lnTo>
                  <a:pt x="132" y="305"/>
                </a:lnTo>
                <a:lnTo>
                  <a:pt x="132" y="305"/>
                </a:lnTo>
                <a:lnTo>
                  <a:pt x="133" y="302"/>
                </a:lnTo>
                <a:lnTo>
                  <a:pt x="133" y="302"/>
                </a:lnTo>
                <a:lnTo>
                  <a:pt x="130" y="300"/>
                </a:lnTo>
                <a:lnTo>
                  <a:pt x="130" y="300"/>
                </a:lnTo>
                <a:close/>
                <a:moveTo>
                  <a:pt x="72" y="57"/>
                </a:moveTo>
                <a:lnTo>
                  <a:pt x="72" y="57"/>
                </a:lnTo>
                <a:lnTo>
                  <a:pt x="71" y="53"/>
                </a:lnTo>
                <a:lnTo>
                  <a:pt x="71" y="53"/>
                </a:lnTo>
                <a:lnTo>
                  <a:pt x="71" y="53"/>
                </a:lnTo>
                <a:lnTo>
                  <a:pt x="71" y="53"/>
                </a:lnTo>
                <a:lnTo>
                  <a:pt x="71" y="57"/>
                </a:lnTo>
                <a:lnTo>
                  <a:pt x="71" y="57"/>
                </a:lnTo>
                <a:lnTo>
                  <a:pt x="72" y="57"/>
                </a:lnTo>
                <a:lnTo>
                  <a:pt x="72" y="57"/>
                </a:lnTo>
                <a:close/>
                <a:moveTo>
                  <a:pt x="75" y="248"/>
                </a:moveTo>
                <a:lnTo>
                  <a:pt x="75" y="248"/>
                </a:lnTo>
                <a:lnTo>
                  <a:pt x="75" y="248"/>
                </a:lnTo>
                <a:lnTo>
                  <a:pt x="75" y="248"/>
                </a:lnTo>
                <a:lnTo>
                  <a:pt x="75" y="249"/>
                </a:lnTo>
                <a:lnTo>
                  <a:pt x="75" y="249"/>
                </a:lnTo>
                <a:lnTo>
                  <a:pt x="78" y="253"/>
                </a:lnTo>
                <a:lnTo>
                  <a:pt x="78" y="253"/>
                </a:lnTo>
                <a:lnTo>
                  <a:pt x="78" y="252"/>
                </a:lnTo>
                <a:lnTo>
                  <a:pt x="78" y="252"/>
                </a:lnTo>
                <a:lnTo>
                  <a:pt x="75" y="248"/>
                </a:lnTo>
                <a:lnTo>
                  <a:pt x="75" y="248"/>
                </a:lnTo>
                <a:close/>
                <a:moveTo>
                  <a:pt x="109" y="361"/>
                </a:moveTo>
                <a:lnTo>
                  <a:pt x="109" y="361"/>
                </a:lnTo>
                <a:lnTo>
                  <a:pt x="110" y="361"/>
                </a:lnTo>
                <a:lnTo>
                  <a:pt x="110" y="361"/>
                </a:lnTo>
                <a:lnTo>
                  <a:pt x="110" y="360"/>
                </a:lnTo>
                <a:lnTo>
                  <a:pt x="110" y="360"/>
                </a:lnTo>
                <a:lnTo>
                  <a:pt x="108" y="360"/>
                </a:lnTo>
                <a:lnTo>
                  <a:pt x="108" y="360"/>
                </a:lnTo>
                <a:lnTo>
                  <a:pt x="109" y="361"/>
                </a:lnTo>
                <a:lnTo>
                  <a:pt x="109" y="361"/>
                </a:lnTo>
                <a:close/>
                <a:moveTo>
                  <a:pt x="119" y="9"/>
                </a:moveTo>
                <a:lnTo>
                  <a:pt x="119" y="9"/>
                </a:lnTo>
                <a:lnTo>
                  <a:pt x="115" y="12"/>
                </a:lnTo>
                <a:lnTo>
                  <a:pt x="115" y="12"/>
                </a:lnTo>
                <a:lnTo>
                  <a:pt x="116" y="12"/>
                </a:lnTo>
                <a:lnTo>
                  <a:pt x="119" y="9"/>
                </a:lnTo>
                <a:lnTo>
                  <a:pt x="119" y="9"/>
                </a:lnTo>
                <a:close/>
                <a:moveTo>
                  <a:pt x="173" y="363"/>
                </a:moveTo>
                <a:lnTo>
                  <a:pt x="173" y="363"/>
                </a:lnTo>
                <a:lnTo>
                  <a:pt x="169" y="364"/>
                </a:lnTo>
                <a:lnTo>
                  <a:pt x="169" y="364"/>
                </a:lnTo>
                <a:lnTo>
                  <a:pt x="172" y="364"/>
                </a:lnTo>
                <a:lnTo>
                  <a:pt x="173" y="363"/>
                </a:lnTo>
                <a:lnTo>
                  <a:pt x="173" y="363"/>
                </a:lnTo>
                <a:close/>
                <a:moveTo>
                  <a:pt x="66" y="302"/>
                </a:moveTo>
                <a:lnTo>
                  <a:pt x="66" y="302"/>
                </a:lnTo>
                <a:lnTo>
                  <a:pt x="68" y="302"/>
                </a:lnTo>
                <a:lnTo>
                  <a:pt x="68" y="300"/>
                </a:lnTo>
                <a:lnTo>
                  <a:pt x="68" y="300"/>
                </a:lnTo>
                <a:lnTo>
                  <a:pt x="66" y="297"/>
                </a:lnTo>
                <a:lnTo>
                  <a:pt x="66" y="297"/>
                </a:lnTo>
                <a:lnTo>
                  <a:pt x="66" y="297"/>
                </a:lnTo>
                <a:lnTo>
                  <a:pt x="66" y="297"/>
                </a:lnTo>
                <a:lnTo>
                  <a:pt x="66" y="302"/>
                </a:lnTo>
                <a:lnTo>
                  <a:pt x="66" y="302"/>
                </a:lnTo>
                <a:close/>
                <a:moveTo>
                  <a:pt x="42" y="181"/>
                </a:moveTo>
                <a:lnTo>
                  <a:pt x="42" y="181"/>
                </a:lnTo>
                <a:lnTo>
                  <a:pt x="42" y="184"/>
                </a:lnTo>
                <a:lnTo>
                  <a:pt x="44" y="184"/>
                </a:lnTo>
                <a:lnTo>
                  <a:pt x="44" y="184"/>
                </a:lnTo>
                <a:lnTo>
                  <a:pt x="42" y="181"/>
                </a:lnTo>
                <a:lnTo>
                  <a:pt x="42" y="181"/>
                </a:lnTo>
                <a:close/>
                <a:moveTo>
                  <a:pt x="72" y="346"/>
                </a:moveTo>
                <a:lnTo>
                  <a:pt x="72" y="346"/>
                </a:lnTo>
                <a:lnTo>
                  <a:pt x="72" y="346"/>
                </a:lnTo>
                <a:lnTo>
                  <a:pt x="72" y="346"/>
                </a:lnTo>
                <a:lnTo>
                  <a:pt x="75" y="349"/>
                </a:lnTo>
                <a:lnTo>
                  <a:pt x="75" y="349"/>
                </a:lnTo>
                <a:lnTo>
                  <a:pt x="75" y="347"/>
                </a:lnTo>
                <a:lnTo>
                  <a:pt x="75" y="347"/>
                </a:lnTo>
                <a:lnTo>
                  <a:pt x="72" y="346"/>
                </a:lnTo>
                <a:lnTo>
                  <a:pt x="72" y="346"/>
                </a:lnTo>
                <a:close/>
                <a:moveTo>
                  <a:pt x="72" y="302"/>
                </a:moveTo>
                <a:lnTo>
                  <a:pt x="72" y="302"/>
                </a:lnTo>
                <a:lnTo>
                  <a:pt x="72" y="299"/>
                </a:lnTo>
                <a:lnTo>
                  <a:pt x="71" y="297"/>
                </a:lnTo>
                <a:lnTo>
                  <a:pt x="71" y="297"/>
                </a:lnTo>
                <a:lnTo>
                  <a:pt x="72" y="302"/>
                </a:lnTo>
                <a:lnTo>
                  <a:pt x="72" y="302"/>
                </a:lnTo>
                <a:close/>
                <a:moveTo>
                  <a:pt x="132" y="297"/>
                </a:moveTo>
                <a:lnTo>
                  <a:pt x="132" y="297"/>
                </a:lnTo>
                <a:lnTo>
                  <a:pt x="135" y="299"/>
                </a:lnTo>
                <a:lnTo>
                  <a:pt x="135" y="299"/>
                </a:lnTo>
                <a:lnTo>
                  <a:pt x="135" y="295"/>
                </a:lnTo>
                <a:lnTo>
                  <a:pt x="135" y="295"/>
                </a:lnTo>
                <a:lnTo>
                  <a:pt x="133" y="296"/>
                </a:lnTo>
                <a:lnTo>
                  <a:pt x="133" y="296"/>
                </a:lnTo>
                <a:lnTo>
                  <a:pt x="132" y="297"/>
                </a:lnTo>
                <a:lnTo>
                  <a:pt x="132" y="297"/>
                </a:lnTo>
                <a:close/>
                <a:moveTo>
                  <a:pt x="255" y="211"/>
                </a:moveTo>
                <a:lnTo>
                  <a:pt x="255" y="211"/>
                </a:lnTo>
                <a:lnTo>
                  <a:pt x="254" y="214"/>
                </a:lnTo>
                <a:lnTo>
                  <a:pt x="255" y="215"/>
                </a:lnTo>
                <a:lnTo>
                  <a:pt x="255" y="215"/>
                </a:lnTo>
                <a:lnTo>
                  <a:pt x="255" y="211"/>
                </a:lnTo>
                <a:lnTo>
                  <a:pt x="255" y="211"/>
                </a:lnTo>
                <a:close/>
                <a:moveTo>
                  <a:pt x="143" y="197"/>
                </a:moveTo>
                <a:lnTo>
                  <a:pt x="143" y="197"/>
                </a:lnTo>
                <a:lnTo>
                  <a:pt x="145" y="194"/>
                </a:lnTo>
                <a:lnTo>
                  <a:pt x="145" y="194"/>
                </a:lnTo>
                <a:lnTo>
                  <a:pt x="143" y="195"/>
                </a:lnTo>
                <a:lnTo>
                  <a:pt x="143" y="197"/>
                </a:lnTo>
                <a:lnTo>
                  <a:pt x="143" y="197"/>
                </a:lnTo>
                <a:close/>
                <a:moveTo>
                  <a:pt x="257" y="57"/>
                </a:moveTo>
                <a:lnTo>
                  <a:pt x="257" y="57"/>
                </a:lnTo>
                <a:lnTo>
                  <a:pt x="257" y="60"/>
                </a:lnTo>
                <a:lnTo>
                  <a:pt x="257" y="60"/>
                </a:lnTo>
                <a:lnTo>
                  <a:pt x="258" y="60"/>
                </a:lnTo>
                <a:lnTo>
                  <a:pt x="258" y="60"/>
                </a:lnTo>
                <a:lnTo>
                  <a:pt x="258" y="59"/>
                </a:lnTo>
                <a:lnTo>
                  <a:pt x="257" y="57"/>
                </a:lnTo>
                <a:lnTo>
                  <a:pt x="257" y="57"/>
                </a:lnTo>
                <a:close/>
                <a:moveTo>
                  <a:pt x="184" y="344"/>
                </a:moveTo>
                <a:lnTo>
                  <a:pt x="184" y="344"/>
                </a:lnTo>
                <a:lnTo>
                  <a:pt x="186" y="343"/>
                </a:lnTo>
                <a:lnTo>
                  <a:pt x="186" y="341"/>
                </a:lnTo>
                <a:lnTo>
                  <a:pt x="186" y="340"/>
                </a:lnTo>
                <a:lnTo>
                  <a:pt x="186" y="340"/>
                </a:lnTo>
                <a:lnTo>
                  <a:pt x="184" y="344"/>
                </a:lnTo>
                <a:lnTo>
                  <a:pt x="184" y="344"/>
                </a:lnTo>
                <a:close/>
                <a:moveTo>
                  <a:pt x="140" y="289"/>
                </a:moveTo>
                <a:lnTo>
                  <a:pt x="140" y="289"/>
                </a:lnTo>
                <a:lnTo>
                  <a:pt x="139" y="289"/>
                </a:lnTo>
                <a:lnTo>
                  <a:pt x="139" y="289"/>
                </a:lnTo>
                <a:lnTo>
                  <a:pt x="139" y="290"/>
                </a:lnTo>
                <a:lnTo>
                  <a:pt x="139" y="292"/>
                </a:lnTo>
                <a:lnTo>
                  <a:pt x="139" y="292"/>
                </a:lnTo>
                <a:lnTo>
                  <a:pt x="140" y="289"/>
                </a:lnTo>
                <a:lnTo>
                  <a:pt x="140" y="289"/>
                </a:lnTo>
                <a:close/>
                <a:moveTo>
                  <a:pt x="10" y="74"/>
                </a:moveTo>
                <a:lnTo>
                  <a:pt x="10" y="74"/>
                </a:lnTo>
                <a:lnTo>
                  <a:pt x="10" y="71"/>
                </a:lnTo>
                <a:lnTo>
                  <a:pt x="10" y="71"/>
                </a:lnTo>
                <a:lnTo>
                  <a:pt x="8" y="71"/>
                </a:lnTo>
                <a:lnTo>
                  <a:pt x="8" y="71"/>
                </a:lnTo>
                <a:lnTo>
                  <a:pt x="8" y="74"/>
                </a:lnTo>
                <a:lnTo>
                  <a:pt x="8" y="74"/>
                </a:lnTo>
                <a:lnTo>
                  <a:pt x="10" y="74"/>
                </a:lnTo>
                <a:lnTo>
                  <a:pt x="10" y="74"/>
                </a:lnTo>
                <a:close/>
                <a:moveTo>
                  <a:pt x="99" y="125"/>
                </a:moveTo>
                <a:lnTo>
                  <a:pt x="99" y="125"/>
                </a:lnTo>
                <a:lnTo>
                  <a:pt x="99" y="125"/>
                </a:lnTo>
                <a:lnTo>
                  <a:pt x="99" y="125"/>
                </a:lnTo>
                <a:lnTo>
                  <a:pt x="95" y="125"/>
                </a:lnTo>
                <a:lnTo>
                  <a:pt x="95" y="125"/>
                </a:lnTo>
                <a:lnTo>
                  <a:pt x="93" y="125"/>
                </a:lnTo>
                <a:lnTo>
                  <a:pt x="93" y="125"/>
                </a:lnTo>
                <a:lnTo>
                  <a:pt x="98" y="125"/>
                </a:lnTo>
                <a:lnTo>
                  <a:pt x="98" y="125"/>
                </a:lnTo>
                <a:lnTo>
                  <a:pt x="99" y="125"/>
                </a:lnTo>
                <a:lnTo>
                  <a:pt x="99" y="125"/>
                </a:lnTo>
                <a:close/>
                <a:moveTo>
                  <a:pt x="12" y="104"/>
                </a:moveTo>
                <a:lnTo>
                  <a:pt x="12" y="104"/>
                </a:lnTo>
                <a:lnTo>
                  <a:pt x="12" y="107"/>
                </a:lnTo>
                <a:lnTo>
                  <a:pt x="12" y="107"/>
                </a:lnTo>
                <a:lnTo>
                  <a:pt x="14" y="107"/>
                </a:lnTo>
                <a:lnTo>
                  <a:pt x="14" y="107"/>
                </a:lnTo>
                <a:lnTo>
                  <a:pt x="14" y="106"/>
                </a:lnTo>
                <a:lnTo>
                  <a:pt x="14" y="106"/>
                </a:lnTo>
                <a:lnTo>
                  <a:pt x="14" y="104"/>
                </a:lnTo>
                <a:lnTo>
                  <a:pt x="14" y="104"/>
                </a:lnTo>
                <a:lnTo>
                  <a:pt x="12" y="104"/>
                </a:lnTo>
                <a:lnTo>
                  <a:pt x="12" y="104"/>
                </a:lnTo>
                <a:close/>
                <a:moveTo>
                  <a:pt x="169" y="371"/>
                </a:moveTo>
                <a:lnTo>
                  <a:pt x="169" y="371"/>
                </a:lnTo>
                <a:lnTo>
                  <a:pt x="169" y="373"/>
                </a:lnTo>
                <a:lnTo>
                  <a:pt x="169" y="373"/>
                </a:lnTo>
                <a:lnTo>
                  <a:pt x="173" y="371"/>
                </a:lnTo>
                <a:lnTo>
                  <a:pt x="173" y="371"/>
                </a:lnTo>
                <a:lnTo>
                  <a:pt x="173" y="371"/>
                </a:lnTo>
                <a:lnTo>
                  <a:pt x="173" y="371"/>
                </a:lnTo>
                <a:lnTo>
                  <a:pt x="169" y="371"/>
                </a:lnTo>
                <a:lnTo>
                  <a:pt x="169" y="371"/>
                </a:lnTo>
                <a:close/>
                <a:moveTo>
                  <a:pt x="115" y="361"/>
                </a:moveTo>
                <a:lnTo>
                  <a:pt x="115" y="361"/>
                </a:lnTo>
                <a:lnTo>
                  <a:pt x="115" y="361"/>
                </a:lnTo>
                <a:lnTo>
                  <a:pt x="118" y="361"/>
                </a:lnTo>
                <a:lnTo>
                  <a:pt x="118" y="361"/>
                </a:lnTo>
                <a:lnTo>
                  <a:pt x="115" y="361"/>
                </a:lnTo>
                <a:lnTo>
                  <a:pt x="115" y="361"/>
                </a:lnTo>
                <a:close/>
                <a:moveTo>
                  <a:pt x="253" y="32"/>
                </a:moveTo>
                <a:lnTo>
                  <a:pt x="253" y="32"/>
                </a:lnTo>
                <a:lnTo>
                  <a:pt x="253" y="32"/>
                </a:lnTo>
                <a:lnTo>
                  <a:pt x="253" y="32"/>
                </a:lnTo>
                <a:lnTo>
                  <a:pt x="251" y="27"/>
                </a:lnTo>
                <a:lnTo>
                  <a:pt x="251" y="27"/>
                </a:lnTo>
                <a:lnTo>
                  <a:pt x="251" y="27"/>
                </a:lnTo>
                <a:lnTo>
                  <a:pt x="251" y="27"/>
                </a:lnTo>
                <a:lnTo>
                  <a:pt x="253" y="32"/>
                </a:lnTo>
                <a:lnTo>
                  <a:pt x="253" y="32"/>
                </a:lnTo>
                <a:close/>
                <a:moveTo>
                  <a:pt x="71" y="62"/>
                </a:moveTo>
                <a:lnTo>
                  <a:pt x="71" y="62"/>
                </a:lnTo>
                <a:lnTo>
                  <a:pt x="72" y="62"/>
                </a:lnTo>
                <a:lnTo>
                  <a:pt x="72" y="62"/>
                </a:lnTo>
                <a:lnTo>
                  <a:pt x="72" y="60"/>
                </a:lnTo>
                <a:lnTo>
                  <a:pt x="71" y="62"/>
                </a:lnTo>
                <a:lnTo>
                  <a:pt x="71" y="62"/>
                </a:lnTo>
                <a:close/>
                <a:moveTo>
                  <a:pt x="281" y="69"/>
                </a:moveTo>
                <a:lnTo>
                  <a:pt x="281" y="69"/>
                </a:lnTo>
                <a:lnTo>
                  <a:pt x="281" y="71"/>
                </a:lnTo>
                <a:lnTo>
                  <a:pt x="281" y="71"/>
                </a:lnTo>
                <a:lnTo>
                  <a:pt x="281" y="70"/>
                </a:lnTo>
                <a:lnTo>
                  <a:pt x="281" y="69"/>
                </a:lnTo>
                <a:lnTo>
                  <a:pt x="281" y="69"/>
                </a:lnTo>
                <a:close/>
                <a:moveTo>
                  <a:pt x="56" y="202"/>
                </a:moveTo>
                <a:lnTo>
                  <a:pt x="56" y="202"/>
                </a:lnTo>
                <a:lnTo>
                  <a:pt x="55" y="199"/>
                </a:lnTo>
                <a:lnTo>
                  <a:pt x="55" y="199"/>
                </a:lnTo>
                <a:lnTo>
                  <a:pt x="55" y="199"/>
                </a:lnTo>
                <a:lnTo>
                  <a:pt x="55" y="199"/>
                </a:lnTo>
                <a:lnTo>
                  <a:pt x="55" y="202"/>
                </a:lnTo>
                <a:lnTo>
                  <a:pt x="55" y="202"/>
                </a:lnTo>
                <a:lnTo>
                  <a:pt x="56" y="202"/>
                </a:lnTo>
                <a:lnTo>
                  <a:pt x="56" y="202"/>
                </a:lnTo>
                <a:close/>
                <a:moveTo>
                  <a:pt x="224" y="90"/>
                </a:moveTo>
                <a:lnTo>
                  <a:pt x="224" y="90"/>
                </a:lnTo>
                <a:lnTo>
                  <a:pt x="223" y="91"/>
                </a:lnTo>
                <a:lnTo>
                  <a:pt x="223" y="91"/>
                </a:lnTo>
                <a:lnTo>
                  <a:pt x="224" y="91"/>
                </a:lnTo>
                <a:lnTo>
                  <a:pt x="224" y="90"/>
                </a:lnTo>
                <a:lnTo>
                  <a:pt x="224" y="90"/>
                </a:lnTo>
                <a:close/>
                <a:moveTo>
                  <a:pt x="5" y="67"/>
                </a:moveTo>
                <a:lnTo>
                  <a:pt x="5" y="67"/>
                </a:lnTo>
                <a:lnTo>
                  <a:pt x="5" y="67"/>
                </a:lnTo>
                <a:lnTo>
                  <a:pt x="5" y="67"/>
                </a:lnTo>
                <a:lnTo>
                  <a:pt x="7" y="64"/>
                </a:lnTo>
                <a:lnTo>
                  <a:pt x="7" y="64"/>
                </a:lnTo>
                <a:lnTo>
                  <a:pt x="7" y="64"/>
                </a:lnTo>
                <a:lnTo>
                  <a:pt x="7" y="64"/>
                </a:lnTo>
                <a:lnTo>
                  <a:pt x="5" y="67"/>
                </a:lnTo>
                <a:lnTo>
                  <a:pt x="5" y="67"/>
                </a:lnTo>
                <a:close/>
                <a:moveTo>
                  <a:pt x="190" y="184"/>
                </a:moveTo>
                <a:lnTo>
                  <a:pt x="190" y="184"/>
                </a:lnTo>
                <a:lnTo>
                  <a:pt x="189" y="184"/>
                </a:lnTo>
                <a:lnTo>
                  <a:pt x="190" y="185"/>
                </a:lnTo>
                <a:lnTo>
                  <a:pt x="190" y="185"/>
                </a:lnTo>
                <a:lnTo>
                  <a:pt x="190" y="184"/>
                </a:lnTo>
                <a:lnTo>
                  <a:pt x="190" y="184"/>
                </a:lnTo>
                <a:close/>
                <a:moveTo>
                  <a:pt x="197" y="151"/>
                </a:moveTo>
                <a:lnTo>
                  <a:pt x="197" y="151"/>
                </a:lnTo>
                <a:lnTo>
                  <a:pt x="199" y="151"/>
                </a:lnTo>
                <a:lnTo>
                  <a:pt x="200" y="150"/>
                </a:lnTo>
                <a:lnTo>
                  <a:pt x="200" y="150"/>
                </a:lnTo>
                <a:lnTo>
                  <a:pt x="197" y="151"/>
                </a:lnTo>
                <a:lnTo>
                  <a:pt x="197" y="151"/>
                </a:lnTo>
                <a:close/>
                <a:moveTo>
                  <a:pt x="37" y="172"/>
                </a:moveTo>
                <a:lnTo>
                  <a:pt x="37" y="172"/>
                </a:lnTo>
                <a:lnTo>
                  <a:pt x="35" y="174"/>
                </a:lnTo>
                <a:lnTo>
                  <a:pt x="37" y="175"/>
                </a:lnTo>
                <a:lnTo>
                  <a:pt x="37" y="175"/>
                </a:lnTo>
                <a:lnTo>
                  <a:pt x="37" y="172"/>
                </a:lnTo>
                <a:lnTo>
                  <a:pt x="37" y="172"/>
                </a:lnTo>
                <a:close/>
                <a:moveTo>
                  <a:pt x="31" y="120"/>
                </a:moveTo>
                <a:lnTo>
                  <a:pt x="31" y="120"/>
                </a:lnTo>
                <a:lnTo>
                  <a:pt x="29" y="121"/>
                </a:lnTo>
                <a:lnTo>
                  <a:pt x="29" y="121"/>
                </a:lnTo>
                <a:lnTo>
                  <a:pt x="29" y="121"/>
                </a:lnTo>
                <a:lnTo>
                  <a:pt x="29" y="121"/>
                </a:lnTo>
                <a:lnTo>
                  <a:pt x="31" y="121"/>
                </a:lnTo>
                <a:lnTo>
                  <a:pt x="31" y="120"/>
                </a:lnTo>
                <a:lnTo>
                  <a:pt x="31" y="120"/>
                </a:lnTo>
                <a:close/>
                <a:moveTo>
                  <a:pt x="45" y="152"/>
                </a:moveTo>
                <a:lnTo>
                  <a:pt x="45" y="152"/>
                </a:lnTo>
                <a:lnTo>
                  <a:pt x="44" y="152"/>
                </a:lnTo>
                <a:lnTo>
                  <a:pt x="42" y="154"/>
                </a:lnTo>
                <a:lnTo>
                  <a:pt x="42" y="154"/>
                </a:lnTo>
                <a:lnTo>
                  <a:pt x="45" y="152"/>
                </a:lnTo>
                <a:lnTo>
                  <a:pt x="45" y="152"/>
                </a:lnTo>
                <a:close/>
                <a:moveTo>
                  <a:pt x="109" y="356"/>
                </a:moveTo>
                <a:lnTo>
                  <a:pt x="109" y="356"/>
                </a:lnTo>
                <a:lnTo>
                  <a:pt x="109" y="354"/>
                </a:lnTo>
                <a:lnTo>
                  <a:pt x="109" y="354"/>
                </a:lnTo>
                <a:lnTo>
                  <a:pt x="109" y="356"/>
                </a:lnTo>
                <a:lnTo>
                  <a:pt x="109" y="356"/>
                </a:lnTo>
                <a:lnTo>
                  <a:pt x="109" y="356"/>
                </a:lnTo>
                <a:close/>
                <a:moveTo>
                  <a:pt x="251" y="205"/>
                </a:moveTo>
                <a:lnTo>
                  <a:pt x="251" y="205"/>
                </a:lnTo>
                <a:lnTo>
                  <a:pt x="250" y="206"/>
                </a:lnTo>
                <a:lnTo>
                  <a:pt x="250" y="208"/>
                </a:lnTo>
                <a:lnTo>
                  <a:pt x="250" y="208"/>
                </a:lnTo>
                <a:lnTo>
                  <a:pt x="251" y="205"/>
                </a:lnTo>
                <a:lnTo>
                  <a:pt x="251" y="205"/>
                </a:lnTo>
                <a:close/>
                <a:moveTo>
                  <a:pt x="115" y="239"/>
                </a:moveTo>
                <a:lnTo>
                  <a:pt x="115" y="239"/>
                </a:lnTo>
                <a:lnTo>
                  <a:pt x="116" y="238"/>
                </a:lnTo>
                <a:lnTo>
                  <a:pt x="115" y="238"/>
                </a:lnTo>
                <a:lnTo>
                  <a:pt x="115" y="238"/>
                </a:lnTo>
                <a:lnTo>
                  <a:pt x="115" y="239"/>
                </a:lnTo>
                <a:lnTo>
                  <a:pt x="115" y="239"/>
                </a:lnTo>
                <a:close/>
                <a:moveTo>
                  <a:pt x="203" y="219"/>
                </a:moveTo>
                <a:lnTo>
                  <a:pt x="203" y="219"/>
                </a:lnTo>
                <a:lnTo>
                  <a:pt x="203" y="221"/>
                </a:lnTo>
                <a:lnTo>
                  <a:pt x="203" y="221"/>
                </a:lnTo>
                <a:lnTo>
                  <a:pt x="203" y="221"/>
                </a:lnTo>
                <a:lnTo>
                  <a:pt x="203" y="219"/>
                </a:lnTo>
                <a:lnTo>
                  <a:pt x="203" y="219"/>
                </a:lnTo>
                <a:close/>
                <a:moveTo>
                  <a:pt x="253" y="259"/>
                </a:moveTo>
                <a:lnTo>
                  <a:pt x="253" y="259"/>
                </a:lnTo>
                <a:lnTo>
                  <a:pt x="253" y="259"/>
                </a:lnTo>
                <a:lnTo>
                  <a:pt x="253" y="259"/>
                </a:lnTo>
                <a:lnTo>
                  <a:pt x="251" y="260"/>
                </a:lnTo>
                <a:lnTo>
                  <a:pt x="251" y="260"/>
                </a:lnTo>
                <a:lnTo>
                  <a:pt x="253" y="260"/>
                </a:lnTo>
                <a:lnTo>
                  <a:pt x="253" y="260"/>
                </a:lnTo>
                <a:lnTo>
                  <a:pt x="253" y="259"/>
                </a:lnTo>
                <a:lnTo>
                  <a:pt x="253" y="259"/>
                </a:lnTo>
                <a:close/>
                <a:moveTo>
                  <a:pt x="255" y="71"/>
                </a:moveTo>
                <a:lnTo>
                  <a:pt x="255" y="71"/>
                </a:lnTo>
                <a:lnTo>
                  <a:pt x="257" y="70"/>
                </a:lnTo>
                <a:lnTo>
                  <a:pt x="257" y="70"/>
                </a:lnTo>
                <a:lnTo>
                  <a:pt x="257" y="70"/>
                </a:lnTo>
                <a:lnTo>
                  <a:pt x="255" y="71"/>
                </a:lnTo>
                <a:lnTo>
                  <a:pt x="255" y="71"/>
                </a:lnTo>
                <a:close/>
                <a:moveTo>
                  <a:pt x="220" y="141"/>
                </a:moveTo>
                <a:lnTo>
                  <a:pt x="220" y="141"/>
                </a:lnTo>
                <a:lnTo>
                  <a:pt x="220" y="141"/>
                </a:lnTo>
                <a:lnTo>
                  <a:pt x="220" y="141"/>
                </a:lnTo>
                <a:lnTo>
                  <a:pt x="218" y="141"/>
                </a:lnTo>
                <a:lnTo>
                  <a:pt x="218" y="141"/>
                </a:lnTo>
                <a:lnTo>
                  <a:pt x="218" y="143"/>
                </a:lnTo>
                <a:lnTo>
                  <a:pt x="218" y="143"/>
                </a:lnTo>
                <a:lnTo>
                  <a:pt x="220" y="141"/>
                </a:lnTo>
                <a:lnTo>
                  <a:pt x="220" y="141"/>
                </a:lnTo>
                <a:close/>
                <a:moveTo>
                  <a:pt x="164" y="373"/>
                </a:moveTo>
                <a:lnTo>
                  <a:pt x="164" y="373"/>
                </a:lnTo>
                <a:lnTo>
                  <a:pt x="164" y="373"/>
                </a:lnTo>
                <a:lnTo>
                  <a:pt x="164" y="373"/>
                </a:lnTo>
                <a:lnTo>
                  <a:pt x="166" y="373"/>
                </a:lnTo>
                <a:lnTo>
                  <a:pt x="166" y="373"/>
                </a:lnTo>
                <a:lnTo>
                  <a:pt x="166" y="373"/>
                </a:lnTo>
                <a:lnTo>
                  <a:pt x="166" y="373"/>
                </a:lnTo>
                <a:lnTo>
                  <a:pt x="164" y="373"/>
                </a:lnTo>
                <a:lnTo>
                  <a:pt x="164" y="373"/>
                </a:lnTo>
                <a:close/>
                <a:moveTo>
                  <a:pt x="160" y="359"/>
                </a:moveTo>
                <a:lnTo>
                  <a:pt x="160" y="359"/>
                </a:lnTo>
                <a:lnTo>
                  <a:pt x="160" y="360"/>
                </a:lnTo>
                <a:lnTo>
                  <a:pt x="160" y="360"/>
                </a:lnTo>
                <a:lnTo>
                  <a:pt x="162" y="359"/>
                </a:lnTo>
                <a:lnTo>
                  <a:pt x="162" y="359"/>
                </a:lnTo>
                <a:lnTo>
                  <a:pt x="162" y="359"/>
                </a:lnTo>
                <a:lnTo>
                  <a:pt x="162" y="359"/>
                </a:lnTo>
                <a:lnTo>
                  <a:pt x="160" y="359"/>
                </a:lnTo>
                <a:lnTo>
                  <a:pt x="160" y="359"/>
                </a:lnTo>
                <a:close/>
                <a:moveTo>
                  <a:pt x="64" y="333"/>
                </a:moveTo>
                <a:lnTo>
                  <a:pt x="64" y="333"/>
                </a:lnTo>
                <a:lnTo>
                  <a:pt x="64" y="334"/>
                </a:lnTo>
                <a:lnTo>
                  <a:pt x="64" y="334"/>
                </a:lnTo>
                <a:lnTo>
                  <a:pt x="65" y="333"/>
                </a:lnTo>
                <a:lnTo>
                  <a:pt x="65" y="333"/>
                </a:lnTo>
                <a:lnTo>
                  <a:pt x="64" y="333"/>
                </a:lnTo>
                <a:lnTo>
                  <a:pt x="64" y="333"/>
                </a:lnTo>
                <a:lnTo>
                  <a:pt x="64" y="333"/>
                </a:lnTo>
                <a:lnTo>
                  <a:pt x="64" y="33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5" name="Freeform 157"/>
          <p:cNvSpPr/>
          <p:nvPr/>
        </p:nvSpPr>
        <p:spPr bwMode="auto">
          <a:xfrm>
            <a:off x="7722116" y="2013276"/>
            <a:ext cx="36949" cy="71074"/>
          </a:xfrm>
          <a:custGeom>
            <a:avLst/>
            <a:gdLst>
              <a:gd name="T0" fmla="*/ 0 w 21"/>
              <a:gd name="T1" fmla="*/ 40 h 42"/>
              <a:gd name="T2" fmla="*/ 0 w 21"/>
              <a:gd name="T3" fmla="*/ 40 h 42"/>
              <a:gd name="T4" fmla="*/ 0 w 21"/>
              <a:gd name="T5" fmla="*/ 37 h 42"/>
              <a:gd name="T6" fmla="*/ 0 w 21"/>
              <a:gd name="T7" fmla="*/ 37 h 42"/>
              <a:gd name="T8" fmla="*/ 6 w 21"/>
              <a:gd name="T9" fmla="*/ 27 h 42"/>
              <a:gd name="T10" fmla="*/ 6 w 21"/>
              <a:gd name="T11" fmla="*/ 27 h 42"/>
              <a:gd name="T12" fmla="*/ 14 w 21"/>
              <a:gd name="T13" fmla="*/ 10 h 42"/>
              <a:gd name="T14" fmla="*/ 14 w 21"/>
              <a:gd name="T15" fmla="*/ 10 h 42"/>
              <a:gd name="T16" fmla="*/ 16 w 21"/>
              <a:gd name="T17" fmla="*/ 6 h 42"/>
              <a:gd name="T18" fmla="*/ 17 w 21"/>
              <a:gd name="T19" fmla="*/ 2 h 42"/>
              <a:gd name="T20" fmla="*/ 17 w 21"/>
              <a:gd name="T21" fmla="*/ 2 h 42"/>
              <a:gd name="T22" fmla="*/ 19 w 21"/>
              <a:gd name="T23" fmla="*/ 0 h 42"/>
              <a:gd name="T24" fmla="*/ 19 w 21"/>
              <a:gd name="T25" fmla="*/ 0 h 42"/>
              <a:gd name="T26" fmla="*/ 19 w 21"/>
              <a:gd name="T27" fmla="*/ 0 h 42"/>
              <a:gd name="T28" fmla="*/ 20 w 21"/>
              <a:gd name="T29" fmla="*/ 0 h 42"/>
              <a:gd name="T30" fmla="*/ 21 w 21"/>
              <a:gd name="T31" fmla="*/ 2 h 42"/>
              <a:gd name="T32" fmla="*/ 21 w 21"/>
              <a:gd name="T33" fmla="*/ 2 h 42"/>
              <a:gd name="T34" fmla="*/ 21 w 21"/>
              <a:gd name="T35" fmla="*/ 3 h 42"/>
              <a:gd name="T36" fmla="*/ 21 w 21"/>
              <a:gd name="T37" fmla="*/ 3 h 42"/>
              <a:gd name="T38" fmla="*/ 21 w 21"/>
              <a:gd name="T39" fmla="*/ 3 h 42"/>
              <a:gd name="T40" fmla="*/ 19 w 21"/>
              <a:gd name="T41" fmla="*/ 8 h 42"/>
              <a:gd name="T42" fmla="*/ 16 w 21"/>
              <a:gd name="T43" fmla="*/ 12 h 42"/>
              <a:gd name="T44" fmla="*/ 16 w 21"/>
              <a:gd name="T45" fmla="*/ 12 h 42"/>
              <a:gd name="T46" fmla="*/ 7 w 21"/>
              <a:gd name="T47" fmla="*/ 30 h 42"/>
              <a:gd name="T48" fmla="*/ 7 w 21"/>
              <a:gd name="T49" fmla="*/ 30 h 42"/>
              <a:gd name="T50" fmla="*/ 4 w 21"/>
              <a:gd name="T51" fmla="*/ 36 h 42"/>
              <a:gd name="T52" fmla="*/ 4 w 21"/>
              <a:gd name="T53" fmla="*/ 36 h 42"/>
              <a:gd name="T54" fmla="*/ 4 w 21"/>
              <a:gd name="T55" fmla="*/ 39 h 42"/>
              <a:gd name="T56" fmla="*/ 4 w 21"/>
              <a:gd name="T57" fmla="*/ 39 h 42"/>
              <a:gd name="T58" fmla="*/ 4 w 21"/>
              <a:gd name="T59" fmla="*/ 40 h 42"/>
              <a:gd name="T60" fmla="*/ 4 w 21"/>
              <a:gd name="T61" fmla="*/ 42 h 42"/>
              <a:gd name="T62" fmla="*/ 4 w 21"/>
              <a:gd name="T63" fmla="*/ 42 h 42"/>
              <a:gd name="T64" fmla="*/ 2 w 21"/>
              <a:gd name="T65" fmla="*/ 42 h 42"/>
              <a:gd name="T66" fmla="*/ 2 w 21"/>
              <a:gd name="T67" fmla="*/ 42 h 42"/>
              <a:gd name="T68" fmla="*/ 0 w 21"/>
              <a:gd name="T69" fmla="*/ 42 h 42"/>
              <a:gd name="T70" fmla="*/ 0 w 21"/>
              <a:gd name="T71" fmla="*/ 40 h 42"/>
              <a:gd name="T72" fmla="*/ 0 w 21"/>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42">
                <a:moveTo>
                  <a:pt x="0" y="40"/>
                </a:moveTo>
                <a:lnTo>
                  <a:pt x="0" y="40"/>
                </a:lnTo>
                <a:lnTo>
                  <a:pt x="0" y="37"/>
                </a:lnTo>
                <a:lnTo>
                  <a:pt x="0" y="37"/>
                </a:lnTo>
                <a:lnTo>
                  <a:pt x="6" y="27"/>
                </a:lnTo>
                <a:lnTo>
                  <a:pt x="6" y="27"/>
                </a:lnTo>
                <a:lnTo>
                  <a:pt x="14" y="10"/>
                </a:lnTo>
                <a:lnTo>
                  <a:pt x="14" y="10"/>
                </a:lnTo>
                <a:lnTo>
                  <a:pt x="16" y="6"/>
                </a:lnTo>
                <a:lnTo>
                  <a:pt x="17" y="2"/>
                </a:lnTo>
                <a:lnTo>
                  <a:pt x="17" y="2"/>
                </a:lnTo>
                <a:lnTo>
                  <a:pt x="19" y="0"/>
                </a:lnTo>
                <a:lnTo>
                  <a:pt x="19" y="0"/>
                </a:lnTo>
                <a:lnTo>
                  <a:pt x="19" y="0"/>
                </a:lnTo>
                <a:lnTo>
                  <a:pt x="20" y="0"/>
                </a:lnTo>
                <a:lnTo>
                  <a:pt x="21" y="2"/>
                </a:lnTo>
                <a:lnTo>
                  <a:pt x="21" y="2"/>
                </a:lnTo>
                <a:lnTo>
                  <a:pt x="21" y="3"/>
                </a:lnTo>
                <a:lnTo>
                  <a:pt x="21" y="3"/>
                </a:lnTo>
                <a:lnTo>
                  <a:pt x="21" y="3"/>
                </a:lnTo>
                <a:lnTo>
                  <a:pt x="19" y="8"/>
                </a:lnTo>
                <a:lnTo>
                  <a:pt x="16" y="12"/>
                </a:lnTo>
                <a:lnTo>
                  <a:pt x="16" y="12"/>
                </a:lnTo>
                <a:lnTo>
                  <a:pt x="7" y="30"/>
                </a:lnTo>
                <a:lnTo>
                  <a:pt x="7" y="30"/>
                </a:lnTo>
                <a:lnTo>
                  <a:pt x="4" y="36"/>
                </a:lnTo>
                <a:lnTo>
                  <a:pt x="4" y="36"/>
                </a:lnTo>
                <a:lnTo>
                  <a:pt x="4" y="39"/>
                </a:lnTo>
                <a:lnTo>
                  <a:pt x="4" y="39"/>
                </a:lnTo>
                <a:lnTo>
                  <a:pt x="4" y="40"/>
                </a:lnTo>
                <a:lnTo>
                  <a:pt x="4" y="42"/>
                </a:lnTo>
                <a:lnTo>
                  <a:pt x="4" y="42"/>
                </a:lnTo>
                <a:lnTo>
                  <a:pt x="2" y="42"/>
                </a:lnTo>
                <a:lnTo>
                  <a:pt x="2" y="42"/>
                </a:lnTo>
                <a:lnTo>
                  <a:pt x="0" y="42"/>
                </a:lnTo>
                <a:lnTo>
                  <a:pt x="0" y="40"/>
                </a:lnTo>
                <a:lnTo>
                  <a:pt x="0" y="4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6" name="Freeform 158"/>
          <p:cNvSpPr>
            <a:spLocks noEditPoints="1"/>
          </p:cNvSpPr>
          <p:nvPr/>
        </p:nvSpPr>
        <p:spPr bwMode="auto">
          <a:xfrm>
            <a:off x="6721869" y="1892194"/>
            <a:ext cx="452179" cy="649822"/>
          </a:xfrm>
          <a:custGeom>
            <a:avLst/>
            <a:gdLst>
              <a:gd name="T0" fmla="*/ 204 w 257"/>
              <a:gd name="T1" fmla="*/ 336 h 384"/>
              <a:gd name="T2" fmla="*/ 92 w 257"/>
              <a:gd name="T3" fmla="*/ 290 h 384"/>
              <a:gd name="T4" fmla="*/ 41 w 257"/>
              <a:gd name="T5" fmla="*/ 383 h 384"/>
              <a:gd name="T6" fmla="*/ 59 w 257"/>
              <a:gd name="T7" fmla="*/ 47 h 384"/>
              <a:gd name="T8" fmla="*/ 116 w 257"/>
              <a:gd name="T9" fmla="*/ 43 h 384"/>
              <a:gd name="T10" fmla="*/ 221 w 257"/>
              <a:gd name="T11" fmla="*/ 76 h 384"/>
              <a:gd name="T12" fmla="*/ 32 w 257"/>
              <a:gd name="T13" fmla="*/ 110 h 384"/>
              <a:gd name="T14" fmla="*/ 118 w 257"/>
              <a:gd name="T15" fmla="*/ 158 h 384"/>
              <a:gd name="T16" fmla="*/ 65 w 257"/>
              <a:gd name="T17" fmla="*/ 63 h 384"/>
              <a:gd name="T18" fmla="*/ 14 w 257"/>
              <a:gd name="T19" fmla="*/ 27 h 384"/>
              <a:gd name="T20" fmla="*/ 157 w 257"/>
              <a:gd name="T21" fmla="*/ 61 h 384"/>
              <a:gd name="T22" fmla="*/ 86 w 257"/>
              <a:gd name="T23" fmla="*/ 330 h 384"/>
              <a:gd name="T24" fmla="*/ 155 w 257"/>
              <a:gd name="T25" fmla="*/ 87 h 384"/>
              <a:gd name="T26" fmla="*/ 224 w 257"/>
              <a:gd name="T27" fmla="*/ 238 h 384"/>
              <a:gd name="T28" fmla="*/ 118 w 257"/>
              <a:gd name="T29" fmla="*/ 236 h 384"/>
              <a:gd name="T30" fmla="*/ 84 w 257"/>
              <a:gd name="T31" fmla="*/ 218 h 384"/>
              <a:gd name="T32" fmla="*/ 84 w 257"/>
              <a:gd name="T33" fmla="*/ 250 h 384"/>
              <a:gd name="T34" fmla="*/ 72 w 257"/>
              <a:gd name="T35" fmla="*/ 256 h 384"/>
              <a:gd name="T36" fmla="*/ 189 w 257"/>
              <a:gd name="T37" fmla="*/ 238 h 384"/>
              <a:gd name="T38" fmla="*/ 55 w 257"/>
              <a:gd name="T39" fmla="*/ 239 h 384"/>
              <a:gd name="T40" fmla="*/ 176 w 257"/>
              <a:gd name="T41" fmla="*/ 142 h 384"/>
              <a:gd name="T42" fmla="*/ 169 w 257"/>
              <a:gd name="T43" fmla="*/ 252 h 384"/>
              <a:gd name="T44" fmla="*/ 217 w 257"/>
              <a:gd name="T45" fmla="*/ 178 h 384"/>
              <a:gd name="T46" fmla="*/ 203 w 257"/>
              <a:gd name="T47" fmla="*/ 235 h 384"/>
              <a:gd name="T48" fmla="*/ 175 w 257"/>
              <a:gd name="T49" fmla="*/ 169 h 384"/>
              <a:gd name="T50" fmla="*/ 206 w 257"/>
              <a:gd name="T51" fmla="*/ 184 h 384"/>
              <a:gd name="T52" fmla="*/ 172 w 257"/>
              <a:gd name="T53" fmla="*/ 219 h 384"/>
              <a:gd name="T54" fmla="*/ 105 w 257"/>
              <a:gd name="T55" fmla="*/ 211 h 384"/>
              <a:gd name="T56" fmla="*/ 165 w 257"/>
              <a:gd name="T57" fmla="*/ 219 h 384"/>
              <a:gd name="T58" fmla="*/ 175 w 257"/>
              <a:gd name="T59" fmla="*/ 167 h 384"/>
              <a:gd name="T60" fmla="*/ 223 w 257"/>
              <a:gd name="T61" fmla="*/ 246 h 384"/>
              <a:gd name="T62" fmla="*/ 68 w 257"/>
              <a:gd name="T63" fmla="*/ 208 h 384"/>
              <a:gd name="T64" fmla="*/ 71 w 257"/>
              <a:gd name="T65" fmla="*/ 223 h 384"/>
              <a:gd name="T66" fmla="*/ 160 w 257"/>
              <a:gd name="T67" fmla="*/ 222 h 384"/>
              <a:gd name="T68" fmla="*/ 59 w 257"/>
              <a:gd name="T69" fmla="*/ 233 h 384"/>
              <a:gd name="T70" fmla="*/ 231 w 257"/>
              <a:gd name="T71" fmla="*/ 151 h 384"/>
              <a:gd name="T72" fmla="*/ 187 w 257"/>
              <a:gd name="T73" fmla="*/ 195 h 384"/>
              <a:gd name="T74" fmla="*/ 240 w 257"/>
              <a:gd name="T75" fmla="*/ 140 h 384"/>
              <a:gd name="T76" fmla="*/ 153 w 257"/>
              <a:gd name="T77" fmla="*/ 230 h 384"/>
              <a:gd name="T78" fmla="*/ 193 w 257"/>
              <a:gd name="T79" fmla="*/ 221 h 384"/>
              <a:gd name="T80" fmla="*/ 59 w 257"/>
              <a:gd name="T81" fmla="*/ 209 h 384"/>
              <a:gd name="T82" fmla="*/ 229 w 257"/>
              <a:gd name="T83" fmla="*/ 211 h 384"/>
              <a:gd name="T84" fmla="*/ 206 w 257"/>
              <a:gd name="T85" fmla="*/ 138 h 384"/>
              <a:gd name="T86" fmla="*/ 28 w 257"/>
              <a:gd name="T87" fmla="*/ 46 h 384"/>
              <a:gd name="T88" fmla="*/ 142 w 257"/>
              <a:gd name="T89" fmla="*/ 223 h 384"/>
              <a:gd name="T90" fmla="*/ 187 w 257"/>
              <a:gd name="T91" fmla="*/ 246 h 384"/>
              <a:gd name="T92" fmla="*/ 125 w 257"/>
              <a:gd name="T93" fmla="*/ 203 h 384"/>
              <a:gd name="T94" fmla="*/ 115 w 257"/>
              <a:gd name="T95" fmla="*/ 50 h 384"/>
              <a:gd name="T96" fmla="*/ 211 w 257"/>
              <a:gd name="T97" fmla="*/ 127 h 384"/>
              <a:gd name="T98" fmla="*/ 166 w 257"/>
              <a:gd name="T99" fmla="*/ 169 h 384"/>
              <a:gd name="T100" fmla="*/ 41 w 257"/>
              <a:gd name="T101" fmla="*/ 225 h 384"/>
              <a:gd name="T102" fmla="*/ 211 w 257"/>
              <a:gd name="T103" fmla="*/ 159 h 384"/>
              <a:gd name="T104" fmla="*/ 233 w 257"/>
              <a:gd name="T105" fmla="*/ 176 h 384"/>
              <a:gd name="T106" fmla="*/ 86 w 257"/>
              <a:gd name="T107" fmla="*/ 350 h 384"/>
              <a:gd name="T108" fmla="*/ 210 w 257"/>
              <a:gd name="T109" fmla="*/ 343 h 384"/>
              <a:gd name="T110" fmla="*/ 52 w 257"/>
              <a:gd name="T111" fmla="*/ 215 h 384"/>
              <a:gd name="T112" fmla="*/ 45 w 257"/>
              <a:gd name="T113" fmla="*/ 364 h 384"/>
              <a:gd name="T114" fmla="*/ 217 w 257"/>
              <a:gd name="T115" fmla="*/ 229 h 384"/>
              <a:gd name="T116" fmla="*/ 193 w 257"/>
              <a:gd name="T117" fmla="*/ 230 h 384"/>
              <a:gd name="T118" fmla="*/ 115 w 257"/>
              <a:gd name="T119" fmla="*/ 208 h 384"/>
              <a:gd name="T120" fmla="*/ 182 w 257"/>
              <a:gd name="T121" fmla="*/ 124 h 384"/>
              <a:gd name="T122" fmla="*/ 64 w 257"/>
              <a:gd name="T123" fmla="*/ 238 h 384"/>
              <a:gd name="T124" fmla="*/ 202 w 257"/>
              <a:gd name="T125" fmla="*/ 201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7" h="384">
                <a:moveTo>
                  <a:pt x="250" y="148"/>
                </a:moveTo>
                <a:lnTo>
                  <a:pt x="250" y="148"/>
                </a:lnTo>
                <a:lnTo>
                  <a:pt x="250" y="151"/>
                </a:lnTo>
                <a:lnTo>
                  <a:pt x="250" y="151"/>
                </a:lnTo>
                <a:lnTo>
                  <a:pt x="251" y="152"/>
                </a:lnTo>
                <a:lnTo>
                  <a:pt x="251" y="152"/>
                </a:lnTo>
                <a:lnTo>
                  <a:pt x="254" y="155"/>
                </a:lnTo>
                <a:lnTo>
                  <a:pt x="256" y="159"/>
                </a:lnTo>
                <a:lnTo>
                  <a:pt x="257" y="168"/>
                </a:lnTo>
                <a:lnTo>
                  <a:pt x="257" y="168"/>
                </a:lnTo>
                <a:lnTo>
                  <a:pt x="256" y="175"/>
                </a:lnTo>
                <a:lnTo>
                  <a:pt x="253" y="182"/>
                </a:lnTo>
                <a:lnTo>
                  <a:pt x="253" y="182"/>
                </a:lnTo>
                <a:lnTo>
                  <a:pt x="248" y="186"/>
                </a:lnTo>
                <a:lnTo>
                  <a:pt x="248" y="186"/>
                </a:lnTo>
                <a:lnTo>
                  <a:pt x="240" y="191"/>
                </a:lnTo>
                <a:lnTo>
                  <a:pt x="240" y="191"/>
                </a:lnTo>
                <a:lnTo>
                  <a:pt x="237" y="192"/>
                </a:lnTo>
                <a:lnTo>
                  <a:pt x="237" y="192"/>
                </a:lnTo>
                <a:lnTo>
                  <a:pt x="243" y="195"/>
                </a:lnTo>
                <a:lnTo>
                  <a:pt x="243" y="195"/>
                </a:lnTo>
                <a:lnTo>
                  <a:pt x="244" y="196"/>
                </a:lnTo>
                <a:lnTo>
                  <a:pt x="244" y="196"/>
                </a:lnTo>
                <a:lnTo>
                  <a:pt x="246" y="198"/>
                </a:lnTo>
                <a:lnTo>
                  <a:pt x="246" y="198"/>
                </a:lnTo>
                <a:lnTo>
                  <a:pt x="250" y="203"/>
                </a:lnTo>
                <a:lnTo>
                  <a:pt x="253" y="212"/>
                </a:lnTo>
                <a:lnTo>
                  <a:pt x="253" y="212"/>
                </a:lnTo>
                <a:lnTo>
                  <a:pt x="254" y="219"/>
                </a:lnTo>
                <a:lnTo>
                  <a:pt x="254" y="226"/>
                </a:lnTo>
                <a:lnTo>
                  <a:pt x="254" y="226"/>
                </a:lnTo>
                <a:lnTo>
                  <a:pt x="251" y="233"/>
                </a:lnTo>
                <a:lnTo>
                  <a:pt x="251" y="233"/>
                </a:lnTo>
                <a:lnTo>
                  <a:pt x="250" y="235"/>
                </a:lnTo>
                <a:lnTo>
                  <a:pt x="250" y="235"/>
                </a:lnTo>
                <a:lnTo>
                  <a:pt x="247" y="243"/>
                </a:lnTo>
                <a:lnTo>
                  <a:pt x="241" y="249"/>
                </a:lnTo>
                <a:lnTo>
                  <a:pt x="241" y="249"/>
                </a:lnTo>
                <a:lnTo>
                  <a:pt x="233" y="256"/>
                </a:lnTo>
                <a:lnTo>
                  <a:pt x="223" y="262"/>
                </a:lnTo>
                <a:lnTo>
                  <a:pt x="223" y="262"/>
                </a:lnTo>
                <a:lnTo>
                  <a:pt x="216" y="263"/>
                </a:lnTo>
                <a:lnTo>
                  <a:pt x="216" y="263"/>
                </a:lnTo>
                <a:lnTo>
                  <a:pt x="214" y="263"/>
                </a:lnTo>
                <a:lnTo>
                  <a:pt x="214" y="263"/>
                </a:lnTo>
                <a:lnTo>
                  <a:pt x="214" y="265"/>
                </a:lnTo>
                <a:lnTo>
                  <a:pt x="214" y="265"/>
                </a:lnTo>
                <a:lnTo>
                  <a:pt x="214" y="273"/>
                </a:lnTo>
                <a:lnTo>
                  <a:pt x="214" y="273"/>
                </a:lnTo>
                <a:lnTo>
                  <a:pt x="216" y="290"/>
                </a:lnTo>
                <a:lnTo>
                  <a:pt x="216" y="290"/>
                </a:lnTo>
                <a:lnTo>
                  <a:pt x="217" y="296"/>
                </a:lnTo>
                <a:lnTo>
                  <a:pt x="217" y="296"/>
                </a:lnTo>
                <a:lnTo>
                  <a:pt x="217" y="306"/>
                </a:lnTo>
                <a:lnTo>
                  <a:pt x="217" y="306"/>
                </a:lnTo>
                <a:lnTo>
                  <a:pt x="219" y="319"/>
                </a:lnTo>
                <a:lnTo>
                  <a:pt x="219" y="319"/>
                </a:lnTo>
                <a:lnTo>
                  <a:pt x="220" y="333"/>
                </a:lnTo>
                <a:lnTo>
                  <a:pt x="220" y="333"/>
                </a:lnTo>
                <a:lnTo>
                  <a:pt x="223" y="343"/>
                </a:lnTo>
                <a:lnTo>
                  <a:pt x="223" y="343"/>
                </a:lnTo>
                <a:lnTo>
                  <a:pt x="224" y="353"/>
                </a:lnTo>
                <a:lnTo>
                  <a:pt x="224" y="364"/>
                </a:lnTo>
                <a:lnTo>
                  <a:pt x="224" y="364"/>
                </a:lnTo>
                <a:lnTo>
                  <a:pt x="224" y="367"/>
                </a:lnTo>
                <a:lnTo>
                  <a:pt x="224" y="367"/>
                </a:lnTo>
                <a:lnTo>
                  <a:pt x="223" y="368"/>
                </a:lnTo>
                <a:lnTo>
                  <a:pt x="223" y="368"/>
                </a:lnTo>
                <a:lnTo>
                  <a:pt x="223" y="370"/>
                </a:lnTo>
                <a:lnTo>
                  <a:pt x="223" y="370"/>
                </a:lnTo>
                <a:lnTo>
                  <a:pt x="221" y="370"/>
                </a:lnTo>
                <a:lnTo>
                  <a:pt x="221" y="370"/>
                </a:lnTo>
                <a:lnTo>
                  <a:pt x="221" y="370"/>
                </a:lnTo>
                <a:lnTo>
                  <a:pt x="220" y="368"/>
                </a:lnTo>
                <a:lnTo>
                  <a:pt x="220" y="368"/>
                </a:lnTo>
                <a:lnTo>
                  <a:pt x="220" y="370"/>
                </a:lnTo>
                <a:lnTo>
                  <a:pt x="220" y="370"/>
                </a:lnTo>
                <a:lnTo>
                  <a:pt x="219" y="371"/>
                </a:lnTo>
                <a:lnTo>
                  <a:pt x="219" y="371"/>
                </a:lnTo>
                <a:lnTo>
                  <a:pt x="219" y="373"/>
                </a:lnTo>
                <a:lnTo>
                  <a:pt x="219" y="373"/>
                </a:lnTo>
                <a:lnTo>
                  <a:pt x="217" y="371"/>
                </a:lnTo>
                <a:lnTo>
                  <a:pt x="217" y="371"/>
                </a:lnTo>
                <a:lnTo>
                  <a:pt x="216" y="370"/>
                </a:lnTo>
                <a:lnTo>
                  <a:pt x="216" y="370"/>
                </a:lnTo>
                <a:lnTo>
                  <a:pt x="214" y="370"/>
                </a:lnTo>
                <a:lnTo>
                  <a:pt x="214" y="370"/>
                </a:lnTo>
                <a:lnTo>
                  <a:pt x="214" y="371"/>
                </a:lnTo>
                <a:lnTo>
                  <a:pt x="214" y="371"/>
                </a:lnTo>
                <a:lnTo>
                  <a:pt x="213" y="371"/>
                </a:lnTo>
                <a:lnTo>
                  <a:pt x="213" y="371"/>
                </a:lnTo>
                <a:lnTo>
                  <a:pt x="213" y="373"/>
                </a:lnTo>
                <a:lnTo>
                  <a:pt x="213" y="373"/>
                </a:lnTo>
                <a:lnTo>
                  <a:pt x="211" y="373"/>
                </a:lnTo>
                <a:lnTo>
                  <a:pt x="211" y="373"/>
                </a:lnTo>
                <a:lnTo>
                  <a:pt x="210" y="374"/>
                </a:lnTo>
                <a:lnTo>
                  <a:pt x="210" y="374"/>
                </a:lnTo>
                <a:lnTo>
                  <a:pt x="209" y="373"/>
                </a:lnTo>
                <a:lnTo>
                  <a:pt x="209" y="373"/>
                </a:lnTo>
                <a:lnTo>
                  <a:pt x="209" y="368"/>
                </a:lnTo>
                <a:lnTo>
                  <a:pt x="207" y="364"/>
                </a:lnTo>
                <a:lnTo>
                  <a:pt x="207" y="364"/>
                </a:lnTo>
                <a:lnTo>
                  <a:pt x="207" y="354"/>
                </a:lnTo>
                <a:lnTo>
                  <a:pt x="207" y="354"/>
                </a:lnTo>
                <a:lnTo>
                  <a:pt x="206" y="347"/>
                </a:lnTo>
                <a:lnTo>
                  <a:pt x="206" y="347"/>
                </a:lnTo>
                <a:lnTo>
                  <a:pt x="204" y="336"/>
                </a:lnTo>
                <a:lnTo>
                  <a:pt x="204" y="336"/>
                </a:lnTo>
                <a:lnTo>
                  <a:pt x="202" y="311"/>
                </a:lnTo>
                <a:lnTo>
                  <a:pt x="202" y="311"/>
                </a:lnTo>
                <a:lnTo>
                  <a:pt x="199" y="292"/>
                </a:lnTo>
                <a:lnTo>
                  <a:pt x="199" y="292"/>
                </a:lnTo>
                <a:lnTo>
                  <a:pt x="196" y="276"/>
                </a:lnTo>
                <a:lnTo>
                  <a:pt x="196" y="276"/>
                </a:lnTo>
                <a:lnTo>
                  <a:pt x="194" y="263"/>
                </a:lnTo>
                <a:lnTo>
                  <a:pt x="194" y="263"/>
                </a:lnTo>
                <a:lnTo>
                  <a:pt x="194" y="259"/>
                </a:lnTo>
                <a:lnTo>
                  <a:pt x="194" y="259"/>
                </a:lnTo>
                <a:lnTo>
                  <a:pt x="194" y="257"/>
                </a:lnTo>
                <a:lnTo>
                  <a:pt x="194" y="257"/>
                </a:lnTo>
                <a:lnTo>
                  <a:pt x="192" y="257"/>
                </a:lnTo>
                <a:lnTo>
                  <a:pt x="192" y="257"/>
                </a:lnTo>
                <a:lnTo>
                  <a:pt x="192" y="262"/>
                </a:lnTo>
                <a:lnTo>
                  <a:pt x="192" y="262"/>
                </a:lnTo>
                <a:lnTo>
                  <a:pt x="192" y="276"/>
                </a:lnTo>
                <a:lnTo>
                  <a:pt x="192" y="276"/>
                </a:lnTo>
                <a:lnTo>
                  <a:pt x="193" y="284"/>
                </a:lnTo>
                <a:lnTo>
                  <a:pt x="193" y="284"/>
                </a:lnTo>
                <a:lnTo>
                  <a:pt x="193" y="294"/>
                </a:lnTo>
                <a:lnTo>
                  <a:pt x="193" y="294"/>
                </a:lnTo>
                <a:lnTo>
                  <a:pt x="196" y="317"/>
                </a:lnTo>
                <a:lnTo>
                  <a:pt x="196" y="317"/>
                </a:lnTo>
                <a:lnTo>
                  <a:pt x="197" y="330"/>
                </a:lnTo>
                <a:lnTo>
                  <a:pt x="197" y="330"/>
                </a:lnTo>
                <a:lnTo>
                  <a:pt x="199" y="343"/>
                </a:lnTo>
                <a:lnTo>
                  <a:pt x="199" y="343"/>
                </a:lnTo>
                <a:lnTo>
                  <a:pt x="199" y="361"/>
                </a:lnTo>
                <a:lnTo>
                  <a:pt x="199" y="361"/>
                </a:lnTo>
                <a:lnTo>
                  <a:pt x="197" y="364"/>
                </a:lnTo>
                <a:lnTo>
                  <a:pt x="197" y="364"/>
                </a:lnTo>
                <a:lnTo>
                  <a:pt x="197" y="374"/>
                </a:lnTo>
                <a:lnTo>
                  <a:pt x="197" y="374"/>
                </a:lnTo>
                <a:lnTo>
                  <a:pt x="197" y="375"/>
                </a:lnTo>
                <a:lnTo>
                  <a:pt x="197" y="375"/>
                </a:lnTo>
                <a:lnTo>
                  <a:pt x="196" y="377"/>
                </a:lnTo>
                <a:lnTo>
                  <a:pt x="193" y="377"/>
                </a:lnTo>
                <a:lnTo>
                  <a:pt x="193" y="377"/>
                </a:lnTo>
                <a:lnTo>
                  <a:pt x="193" y="375"/>
                </a:lnTo>
                <a:lnTo>
                  <a:pt x="193" y="375"/>
                </a:lnTo>
                <a:lnTo>
                  <a:pt x="190" y="370"/>
                </a:lnTo>
                <a:lnTo>
                  <a:pt x="190" y="370"/>
                </a:lnTo>
                <a:lnTo>
                  <a:pt x="187" y="361"/>
                </a:lnTo>
                <a:lnTo>
                  <a:pt x="187" y="361"/>
                </a:lnTo>
                <a:lnTo>
                  <a:pt x="187" y="364"/>
                </a:lnTo>
                <a:lnTo>
                  <a:pt x="187" y="364"/>
                </a:lnTo>
                <a:lnTo>
                  <a:pt x="186" y="373"/>
                </a:lnTo>
                <a:lnTo>
                  <a:pt x="186" y="373"/>
                </a:lnTo>
                <a:lnTo>
                  <a:pt x="186" y="373"/>
                </a:lnTo>
                <a:lnTo>
                  <a:pt x="186" y="373"/>
                </a:lnTo>
                <a:lnTo>
                  <a:pt x="184" y="374"/>
                </a:lnTo>
                <a:lnTo>
                  <a:pt x="183" y="374"/>
                </a:lnTo>
                <a:lnTo>
                  <a:pt x="183" y="374"/>
                </a:lnTo>
                <a:lnTo>
                  <a:pt x="183" y="375"/>
                </a:lnTo>
                <a:lnTo>
                  <a:pt x="182" y="375"/>
                </a:lnTo>
                <a:lnTo>
                  <a:pt x="182" y="375"/>
                </a:lnTo>
                <a:lnTo>
                  <a:pt x="180" y="374"/>
                </a:lnTo>
                <a:lnTo>
                  <a:pt x="180" y="374"/>
                </a:lnTo>
                <a:lnTo>
                  <a:pt x="177" y="356"/>
                </a:lnTo>
                <a:lnTo>
                  <a:pt x="177" y="356"/>
                </a:lnTo>
                <a:lnTo>
                  <a:pt x="176" y="344"/>
                </a:lnTo>
                <a:lnTo>
                  <a:pt x="176" y="344"/>
                </a:lnTo>
                <a:lnTo>
                  <a:pt x="176" y="333"/>
                </a:lnTo>
                <a:lnTo>
                  <a:pt x="176" y="333"/>
                </a:lnTo>
                <a:lnTo>
                  <a:pt x="173" y="316"/>
                </a:lnTo>
                <a:lnTo>
                  <a:pt x="173" y="316"/>
                </a:lnTo>
                <a:lnTo>
                  <a:pt x="173" y="310"/>
                </a:lnTo>
                <a:lnTo>
                  <a:pt x="173" y="310"/>
                </a:lnTo>
                <a:lnTo>
                  <a:pt x="173" y="296"/>
                </a:lnTo>
                <a:lnTo>
                  <a:pt x="173" y="296"/>
                </a:lnTo>
                <a:lnTo>
                  <a:pt x="172" y="279"/>
                </a:lnTo>
                <a:lnTo>
                  <a:pt x="172" y="279"/>
                </a:lnTo>
                <a:lnTo>
                  <a:pt x="170" y="266"/>
                </a:lnTo>
                <a:lnTo>
                  <a:pt x="170" y="266"/>
                </a:lnTo>
                <a:lnTo>
                  <a:pt x="170" y="259"/>
                </a:lnTo>
                <a:lnTo>
                  <a:pt x="170" y="259"/>
                </a:lnTo>
                <a:lnTo>
                  <a:pt x="170" y="257"/>
                </a:lnTo>
                <a:lnTo>
                  <a:pt x="170" y="257"/>
                </a:lnTo>
                <a:lnTo>
                  <a:pt x="166" y="257"/>
                </a:lnTo>
                <a:lnTo>
                  <a:pt x="162" y="256"/>
                </a:lnTo>
                <a:lnTo>
                  <a:pt x="162" y="256"/>
                </a:lnTo>
                <a:lnTo>
                  <a:pt x="160" y="256"/>
                </a:lnTo>
                <a:lnTo>
                  <a:pt x="160" y="256"/>
                </a:lnTo>
                <a:lnTo>
                  <a:pt x="155" y="256"/>
                </a:lnTo>
                <a:lnTo>
                  <a:pt x="155" y="256"/>
                </a:lnTo>
                <a:lnTo>
                  <a:pt x="149" y="253"/>
                </a:lnTo>
                <a:lnTo>
                  <a:pt x="149" y="253"/>
                </a:lnTo>
                <a:lnTo>
                  <a:pt x="149" y="253"/>
                </a:lnTo>
                <a:lnTo>
                  <a:pt x="149" y="253"/>
                </a:lnTo>
                <a:lnTo>
                  <a:pt x="148" y="257"/>
                </a:lnTo>
                <a:lnTo>
                  <a:pt x="148" y="257"/>
                </a:lnTo>
                <a:lnTo>
                  <a:pt x="145" y="263"/>
                </a:lnTo>
                <a:lnTo>
                  <a:pt x="142" y="269"/>
                </a:lnTo>
                <a:lnTo>
                  <a:pt x="142" y="269"/>
                </a:lnTo>
                <a:lnTo>
                  <a:pt x="135" y="277"/>
                </a:lnTo>
                <a:lnTo>
                  <a:pt x="135" y="277"/>
                </a:lnTo>
                <a:lnTo>
                  <a:pt x="129" y="282"/>
                </a:lnTo>
                <a:lnTo>
                  <a:pt x="123" y="284"/>
                </a:lnTo>
                <a:lnTo>
                  <a:pt x="118" y="287"/>
                </a:lnTo>
                <a:lnTo>
                  <a:pt x="111" y="289"/>
                </a:lnTo>
                <a:lnTo>
                  <a:pt x="111" y="289"/>
                </a:lnTo>
                <a:lnTo>
                  <a:pt x="94" y="290"/>
                </a:lnTo>
                <a:lnTo>
                  <a:pt x="94" y="290"/>
                </a:lnTo>
                <a:lnTo>
                  <a:pt x="92" y="290"/>
                </a:lnTo>
                <a:lnTo>
                  <a:pt x="92" y="290"/>
                </a:lnTo>
                <a:lnTo>
                  <a:pt x="92" y="290"/>
                </a:lnTo>
                <a:lnTo>
                  <a:pt x="92" y="290"/>
                </a:lnTo>
                <a:lnTo>
                  <a:pt x="94" y="299"/>
                </a:lnTo>
                <a:lnTo>
                  <a:pt x="94" y="299"/>
                </a:lnTo>
                <a:lnTo>
                  <a:pt x="94" y="320"/>
                </a:lnTo>
                <a:lnTo>
                  <a:pt x="94" y="320"/>
                </a:lnTo>
                <a:lnTo>
                  <a:pt x="95" y="336"/>
                </a:lnTo>
                <a:lnTo>
                  <a:pt x="94" y="353"/>
                </a:lnTo>
                <a:lnTo>
                  <a:pt x="94" y="353"/>
                </a:lnTo>
                <a:lnTo>
                  <a:pt x="94" y="367"/>
                </a:lnTo>
                <a:lnTo>
                  <a:pt x="94" y="367"/>
                </a:lnTo>
                <a:lnTo>
                  <a:pt x="94" y="374"/>
                </a:lnTo>
                <a:lnTo>
                  <a:pt x="94" y="374"/>
                </a:lnTo>
                <a:lnTo>
                  <a:pt x="92" y="378"/>
                </a:lnTo>
                <a:lnTo>
                  <a:pt x="92" y="378"/>
                </a:lnTo>
                <a:lnTo>
                  <a:pt x="92" y="378"/>
                </a:lnTo>
                <a:lnTo>
                  <a:pt x="91" y="380"/>
                </a:lnTo>
                <a:lnTo>
                  <a:pt x="91" y="380"/>
                </a:lnTo>
                <a:lnTo>
                  <a:pt x="89" y="380"/>
                </a:lnTo>
                <a:lnTo>
                  <a:pt x="88" y="378"/>
                </a:lnTo>
                <a:lnTo>
                  <a:pt x="88" y="378"/>
                </a:lnTo>
                <a:lnTo>
                  <a:pt x="88" y="378"/>
                </a:lnTo>
                <a:lnTo>
                  <a:pt x="88" y="378"/>
                </a:lnTo>
                <a:lnTo>
                  <a:pt x="86" y="378"/>
                </a:lnTo>
                <a:lnTo>
                  <a:pt x="85" y="377"/>
                </a:lnTo>
                <a:lnTo>
                  <a:pt x="85" y="377"/>
                </a:lnTo>
                <a:lnTo>
                  <a:pt x="84" y="371"/>
                </a:lnTo>
                <a:lnTo>
                  <a:pt x="84" y="371"/>
                </a:lnTo>
                <a:lnTo>
                  <a:pt x="81" y="361"/>
                </a:lnTo>
                <a:lnTo>
                  <a:pt x="81" y="361"/>
                </a:lnTo>
                <a:lnTo>
                  <a:pt x="81" y="361"/>
                </a:lnTo>
                <a:lnTo>
                  <a:pt x="81" y="361"/>
                </a:lnTo>
                <a:lnTo>
                  <a:pt x="79" y="363"/>
                </a:lnTo>
                <a:lnTo>
                  <a:pt x="79" y="363"/>
                </a:lnTo>
                <a:lnTo>
                  <a:pt x="76" y="368"/>
                </a:lnTo>
                <a:lnTo>
                  <a:pt x="76" y="368"/>
                </a:lnTo>
                <a:lnTo>
                  <a:pt x="76" y="371"/>
                </a:lnTo>
                <a:lnTo>
                  <a:pt x="76" y="371"/>
                </a:lnTo>
                <a:lnTo>
                  <a:pt x="76" y="375"/>
                </a:lnTo>
                <a:lnTo>
                  <a:pt x="76" y="375"/>
                </a:lnTo>
                <a:lnTo>
                  <a:pt x="75" y="377"/>
                </a:lnTo>
                <a:lnTo>
                  <a:pt x="75" y="378"/>
                </a:lnTo>
                <a:lnTo>
                  <a:pt x="75" y="378"/>
                </a:lnTo>
                <a:lnTo>
                  <a:pt x="74" y="378"/>
                </a:lnTo>
                <a:lnTo>
                  <a:pt x="74" y="378"/>
                </a:lnTo>
                <a:lnTo>
                  <a:pt x="74" y="380"/>
                </a:lnTo>
                <a:lnTo>
                  <a:pt x="74" y="380"/>
                </a:lnTo>
                <a:lnTo>
                  <a:pt x="71" y="378"/>
                </a:lnTo>
                <a:lnTo>
                  <a:pt x="71" y="378"/>
                </a:lnTo>
                <a:lnTo>
                  <a:pt x="69" y="377"/>
                </a:lnTo>
                <a:lnTo>
                  <a:pt x="69" y="377"/>
                </a:lnTo>
                <a:lnTo>
                  <a:pt x="69" y="375"/>
                </a:lnTo>
                <a:lnTo>
                  <a:pt x="69" y="375"/>
                </a:lnTo>
                <a:lnTo>
                  <a:pt x="69" y="347"/>
                </a:lnTo>
                <a:lnTo>
                  <a:pt x="69" y="347"/>
                </a:lnTo>
                <a:lnTo>
                  <a:pt x="68" y="326"/>
                </a:lnTo>
                <a:lnTo>
                  <a:pt x="68" y="326"/>
                </a:lnTo>
                <a:lnTo>
                  <a:pt x="68" y="307"/>
                </a:lnTo>
                <a:lnTo>
                  <a:pt x="68" y="307"/>
                </a:lnTo>
                <a:lnTo>
                  <a:pt x="68" y="293"/>
                </a:lnTo>
                <a:lnTo>
                  <a:pt x="68" y="293"/>
                </a:lnTo>
                <a:lnTo>
                  <a:pt x="68" y="286"/>
                </a:lnTo>
                <a:lnTo>
                  <a:pt x="68" y="286"/>
                </a:lnTo>
                <a:lnTo>
                  <a:pt x="68" y="282"/>
                </a:lnTo>
                <a:lnTo>
                  <a:pt x="68" y="282"/>
                </a:lnTo>
                <a:lnTo>
                  <a:pt x="68" y="280"/>
                </a:lnTo>
                <a:lnTo>
                  <a:pt x="68" y="280"/>
                </a:lnTo>
                <a:lnTo>
                  <a:pt x="61" y="272"/>
                </a:lnTo>
                <a:lnTo>
                  <a:pt x="61" y="272"/>
                </a:lnTo>
                <a:lnTo>
                  <a:pt x="61" y="272"/>
                </a:lnTo>
                <a:lnTo>
                  <a:pt x="61" y="272"/>
                </a:lnTo>
                <a:lnTo>
                  <a:pt x="61" y="273"/>
                </a:lnTo>
                <a:lnTo>
                  <a:pt x="61" y="273"/>
                </a:lnTo>
                <a:lnTo>
                  <a:pt x="61" y="286"/>
                </a:lnTo>
                <a:lnTo>
                  <a:pt x="61" y="286"/>
                </a:lnTo>
                <a:lnTo>
                  <a:pt x="62" y="302"/>
                </a:lnTo>
                <a:lnTo>
                  <a:pt x="62" y="302"/>
                </a:lnTo>
                <a:lnTo>
                  <a:pt x="62" y="351"/>
                </a:lnTo>
                <a:lnTo>
                  <a:pt x="62" y="351"/>
                </a:lnTo>
                <a:lnTo>
                  <a:pt x="61" y="363"/>
                </a:lnTo>
                <a:lnTo>
                  <a:pt x="61" y="363"/>
                </a:lnTo>
                <a:lnTo>
                  <a:pt x="61" y="367"/>
                </a:lnTo>
                <a:lnTo>
                  <a:pt x="61" y="367"/>
                </a:lnTo>
                <a:lnTo>
                  <a:pt x="62" y="370"/>
                </a:lnTo>
                <a:lnTo>
                  <a:pt x="62" y="370"/>
                </a:lnTo>
                <a:lnTo>
                  <a:pt x="61" y="373"/>
                </a:lnTo>
                <a:lnTo>
                  <a:pt x="61" y="373"/>
                </a:lnTo>
                <a:lnTo>
                  <a:pt x="61" y="374"/>
                </a:lnTo>
                <a:lnTo>
                  <a:pt x="59" y="375"/>
                </a:lnTo>
                <a:lnTo>
                  <a:pt x="59" y="375"/>
                </a:lnTo>
                <a:lnTo>
                  <a:pt x="59" y="380"/>
                </a:lnTo>
                <a:lnTo>
                  <a:pt x="59" y="380"/>
                </a:lnTo>
                <a:lnTo>
                  <a:pt x="58" y="381"/>
                </a:lnTo>
                <a:lnTo>
                  <a:pt x="57" y="383"/>
                </a:lnTo>
                <a:lnTo>
                  <a:pt x="57" y="383"/>
                </a:lnTo>
                <a:lnTo>
                  <a:pt x="54" y="383"/>
                </a:lnTo>
                <a:lnTo>
                  <a:pt x="54" y="383"/>
                </a:lnTo>
                <a:lnTo>
                  <a:pt x="52" y="381"/>
                </a:lnTo>
                <a:lnTo>
                  <a:pt x="52" y="381"/>
                </a:lnTo>
                <a:lnTo>
                  <a:pt x="49" y="371"/>
                </a:lnTo>
                <a:lnTo>
                  <a:pt x="49" y="371"/>
                </a:lnTo>
                <a:lnTo>
                  <a:pt x="49" y="371"/>
                </a:lnTo>
                <a:lnTo>
                  <a:pt x="49" y="371"/>
                </a:lnTo>
                <a:lnTo>
                  <a:pt x="49" y="370"/>
                </a:lnTo>
                <a:lnTo>
                  <a:pt x="49" y="370"/>
                </a:lnTo>
                <a:lnTo>
                  <a:pt x="48" y="371"/>
                </a:lnTo>
                <a:lnTo>
                  <a:pt x="48" y="371"/>
                </a:lnTo>
                <a:lnTo>
                  <a:pt x="44" y="381"/>
                </a:lnTo>
                <a:lnTo>
                  <a:pt x="44" y="381"/>
                </a:lnTo>
                <a:lnTo>
                  <a:pt x="41" y="383"/>
                </a:lnTo>
                <a:lnTo>
                  <a:pt x="41" y="383"/>
                </a:lnTo>
                <a:lnTo>
                  <a:pt x="40" y="384"/>
                </a:lnTo>
                <a:lnTo>
                  <a:pt x="40" y="384"/>
                </a:lnTo>
                <a:lnTo>
                  <a:pt x="40" y="381"/>
                </a:lnTo>
                <a:lnTo>
                  <a:pt x="40" y="381"/>
                </a:lnTo>
                <a:lnTo>
                  <a:pt x="40" y="373"/>
                </a:lnTo>
                <a:lnTo>
                  <a:pt x="40" y="373"/>
                </a:lnTo>
                <a:lnTo>
                  <a:pt x="40" y="373"/>
                </a:lnTo>
                <a:lnTo>
                  <a:pt x="40" y="373"/>
                </a:lnTo>
                <a:lnTo>
                  <a:pt x="40" y="368"/>
                </a:lnTo>
                <a:lnTo>
                  <a:pt x="40" y="364"/>
                </a:lnTo>
                <a:lnTo>
                  <a:pt x="40" y="364"/>
                </a:lnTo>
                <a:lnTo>
                  <a:pt x="40" y="358"/>
                </a:lnTo>
                <a:lnTo>
                  <a:pt x="40" y="358"/>
                </a:lnTo>
                <a:lnTo>
                  <a:pt x="40" y="300"/>
                </a:lnTo>
                <a:lnTo>
                  <a:pt x="40" y="300"/>
                </a:lnTo>
                <a:lnTo>
                  <a:pt x="40" y="253"/>
                </a:lnTo>
                <a:lnTo>
                  <a:pt x="40" y="253"/>
                </a:lnTo>
                <a:lnTo>
                  <a:pt x="40" y="243"/>
                </a:lnTo>
                <a:lnTo>
                  <a:pt x="40" y="243"/>
                </a:lnTo>
                <a:lnTo>
                  <a:pt x="40" y="243"/>
                </a:lnTo>
                <a:lnTo>
                  <a:pt x="40" y="243"/>
                </a:lnTo>
                <a:lnTo>
                  <a:pt x="37" y="240"/>
                </a:lnTo>
                <a:lnTo>
                  <a:pt x="35" y="239"/>
                </a:lnTo>
                <a:lnTo>
                  <a:pt x="35" y="232"/>
                </a:lnTo>
                <a:lnTo>
                  <a:pt x="35" y="232"/>
                </a:lnTo>
                <a:lnTo>
                  <a:pt x="35" y="226"/>
                </a:lnTo>
                <a:lnTo>
                  <a:pt x="35" y="226"/>
                </a:lnTo>
                <a:lnTo>
                  <a:pt x="30" y="228"/>
                </a:lnTo>
                <a:lnTo>
                  <a:pt x="30" y="228"/>
                </a:lnTo>
                <a:lnTo>
                  <a:pt x="22" y="228"/>
                </a:lnTo>
                <a:lnTo>
                  <a:pt x="22" y="228"/>
                </a:lnTo>
                <a:lnTo>
                  <a:pt x="17" y="226"/>
                </a:lnTo>
                <a:lnTo>
                  <a:pt x="13" y="223"/>
                </a:lnTo>
                <a:lnTo>
                  <a:pt x="13" y="223"/>
                </a:lnTo>
                <a:lnTo>
                  <a:pt x="11" y="221"/>
                </a:lnTo>
                <a:lnTo>
                  <a:pt x="11" y="221"/>
                </a:lnTo>
                <a:lnTo>
                  <a:pt x="8" y="218"/>
                </a:lnTo>
                <a:lnTo>
                  <a:pt x="7" y="213"/>
                </a:lnTo>
                <a:lnTo>
                  <a:pt x="5" y="209"/>
                </a:lnTo>
                <a:lnTo>
                  <a:pt x="7" y="203"/>
                </a:lnTo>
                <a:lnTo>
                  <a:pt x="7" y="203"/>
                </a:lnTo>
                <a:lnTo>
                  <a:pt x="8" y="196"/>
                </a:lnTo>
                <a:lnTo>
                  <a:pt x="8" y="196"/>
                </a:lnTo>
                <a:lnTo>
                  <a:pt x="10" y="194"/>
                </a:lnTo>
                <a:lnTo>
                  <a:pt x="10" y="194"/>
                </a:lnTo>
                <a:lnTo>
                  <a:pt x="13" y="186"/>
                </a:lnTo>
                <a:lnTo>
                  <a:pt x="17" y="181"/>
                </a:lnTo>
                <a:lnTo>
                  <a:pt x="17" y="181"/>
                </a:lnTo>
                <a:lnTo>
                  <a:pt x="20" y="179"/>
                </a:lnTo>
                <a:lnTo>
                  <a:pt x="20" y="179"/>
                </a:lnTo>
                <a:lnTo>
                  <a:pt x="18" y="178"/>
                </a:lnTo>
                <a:lnTo>
                  <a:pt x="18" y="178"/>
                </a:lnTo>
                <a:lnTo>
                  <a:pt x="13" y="175"/>
                </a:lnTo>
                <a:lnTo>
                  <a:pt x="8" y="171"/>
                </a:lnTo>
                <a:lnTo>
                  <a:pt x="5" y="167"/>
                </a:lnTo>
                <a:lnTo>
                  <a:pt x="3" y="162"/>
                </a:lnTo>
                <a:lnTo>
                  <a:pt x="3" y="162"/>
                </a:lnTo>
                <a:lnTo>
                  <a:pt x="0" y="154"/>
                </a:lnTo>
                <a:lnTo>
                  <a:pt x="0" y="147"/>
                </a:lnTo>
                <a:lnTo>
                  <a:pt x="0" y="147"/>
                </a:lnTo>
                <a:lnTo>
                  <a:pt x="1" y="137"/>
                </a:lnTo>
                <a:lnTo>
                  <a:pt x="5" y="128"/>
                </a:lnTo>
                <a:lnTo>
                  <a:pt x="5" y="128"/>
                </a:lnTo>
                <a:lnTo>
                  <a:pt x="13" y="118"/>
                </a:lnTo>
                <a:lnTo>
                  <a:pt x="13" y="118"/>
                </a:lnTo>
                <a:lnTo>
                  <a:pt x="18" y="114"/>
                </a:lnTo>
                <a:lnTo>
                  <a:pt x="24" y="110"/>
                </a:lnTo>
                <a:lnTo>
                  <a:pt x="24" y="110"/>
                </a:lnTo>
                <a:lnTo>
                  <a:pt x="24" y="110"/>
                </a:lnTo>
                <a:lnTo>
                  <a:pt x="24" y="110"/>
                </a:lnTo>
                <a:lnTo>
                  <a:pt x="25" y="110"/>
                </a:lnTo>
                <a:lnTo>
                  <a:pt x="25" y="110"/>
                </a:lnTo>
                <a:lnTo>
                  <a:pt x="24" y="108"/>
                </a:lnTo>
                <a:lnTo>
                  <a:pt x="24" y="108"/>
                </a:lnTo>
                <a:lnTo>
                  <a:pt x="21" y="105"/>
                </a:lnTo>
                <a:lnTo>
                  <a:pt x="20" y="101"/>
                </a:lnTo>
                <a:lnTo>
                  <a:pt x="20" y="101"/>
                </a:lnTo>
                <a:lnTo>
                  <a:pt x="20" y="97"/>
                </a:lnTo>
                <a:lnTo>
                  <a:pt x="20" y="97"/>
                </a:lnTo>
                <a:lnTo>
                  <a:pt x="21" y="93"/>
                </a:lnTo>
                <a:lnTo>
                  <a:pt x="25" y="90"/>
                </a:lnTo>
                <a:lnTo>
                  <a:pt x="25" y="90"/>
                </a:lnTo>
                <a:lnTo>
                  <a:pt x="30" y="88"/>
                </a:lnTo>
                <a:lnTo>
                  <a:pt x="30" y="88"/>
                </a:lnTo>
                <a:lnTo>
                  <a:pt x="34" y="86"/>
                </a:lnTo>
                <a:lnTo>
                  <a:pt x="34" y="86"/>
                </a:lnTo>
                <a:lnTo>
                  <a:pt x="31" y="80"/>
                </a:lnTo>
                <a:lnTo>
                  <a:pt x="31" y="80"/>
                </a:lnTo>
                <a:lnTo>
                  <a:pt x="31" y="77"/>
                </a:lnTo>
                <a:lnTo>
                  <a:pt x="31" y="73"/>
                </a:lnTo>
                <a:lnTo>
                  <a:pt x="31" y="73"/>
                </a:lnTo>
                <a:lnTo>
                  <a:pt x="34" y="67"/>
                </a:lnTo>
                <a:lnTo>
                  <a:pt x="34" y="67"/>
                </a:lnTo>
                <a:lnTo>
                  <a:pt x="38" y="61"/>
                </a:lnTo>
                <a:lnTo>
                  <a:pt x="42" y="59"/>
                </a:lnTo>
                <a:lnTo>
                  <a:pt x="42" y="59"/>
                </a:lnTo>
                <a:lnTo>
                  <a:pt x="45" y="56"/>
                </a:lnTo>
                <a:lnTo>
                  <a:pt x="49" y="56"/>
                </a:lnTo>
                <a:lnTo>
                  <a:pt x="49" y="56"/>
                </a:lnTo>
                <a:lnTo>
                  <a:pt x="55" y="56"/>
                </a:lnTo>
                <a:lnTo>
                  <a:pt x="55" y="56"/>
                </a:lnTo>
                <a:lnTo>
                  <a:pt x="57" y="56"/>
                </a:lnTo>
                <a:lnTo>
                  <a:pt x="57" y="56"/>
                </a:lnTo>
                <a:lnTo>
                  <a:pt x="58" y="51"/>
                </a:lnTo>
                <a:lnTo>
                  <a:pt x="58" y="51"/>
                </a:lnTo>
                <a:lnTo>
                  <a:pt x="59" y="47"/>
                </a:lnTo>
                <a:lnTo>
                  <a:pt x="59" y="47"/>
                </a:lnTo>
                <a:lnTo>
                  <a:pt x="59" y="41"/>
                </a:lnTo>
                <a:lnTo>
                  <a:pt x="59" y="41"/>
                </a:lnTo>
                <a:lnTo>
                  <a:pt x="58" y="34"/>
                </a:lnTo>
                <a:lnTo>
                  <a:pt x="55" y="30"/>
                </a:lnTo>
                <a:lnTo>
                  <a:pt x="55" y="30"/>
                </a:lnTo>
                <a:lnTo>
                  <a:pt x="51" y="24"/>
                </a:lnTo>
                <a:lnTo>
                  <a:pt x="51" y="24"/>
                </a:lnTo>
                <a:lnTo>
                  <a:pt x="47" y="23"/>
                </a:lnTo>
                <a:lnTo>
                  <a:pt x="41" y="22"/>
                </a:lnTo>
                <a:lnTo>
                  <a:pt x="41" y="22"/>
                </a:lnTo>
                <a:lnTo>
                  <a:pt x="37" y="22"/>
                </a:lnTo>
                <a:lnTo>
                  <a:pt x="34" y="22"/>
                </a:lnTo>
                <a:lnTo>
                  <a:pt x="28" y="26"/>
                </a:lnTo>
                <a:lnTo>
                  <a:pt x="28" y="26"/>
                </a:lnTo>
                <a:lnTo>
                  <a:pt x="27" y="27"/>
                </a:lnTo>
                <a:lnTo>
                  <a:pt x="27" y="27"/>
                </a:lnTo>
                <a:lnTo>
                  <a:pt x="25" y="29"/>
                </a:lnTo>
                <a:lnTo>
                  <a:pt x="25" y="29"/>
                </a:lnTo>
                <a:lnTo>
                  <a:pt x="27" y="33"/>
                </a:lnTo>
                <a:lnTo>
                  <a:pt x="28" y="37"/>
                </a:lnTo>
                <a:lnTo>
                  <a:pt x="28" y="37"/>
                </a:lnTo>
                <a:lnTo>
                  <a:pt x="31" y="39"/>
                </a:lnTo>
                <a:lnTo>
                  <a:pt x="31" y="39"/>
                </a:lnTo>
                <a:lnTo>
                  <a:pt x="34" y="37"/>
                </a:lnTo>
                <a:lnTo>
                  <a:pt x="34" y="37"/>
                </a:lnTo>
                <a:lnTo>
                  <a:pt x="35" y="37"/>
                </a:lnTo>
                <a:lnTo>
                  <a:pt x="35" y="37"/>
                </a:lnTo>
                <a:lnTo>
                  <a:pt x="37" y="33"/>
                </a:lnTo>
                <a:lnTo>
                  <a:pt x="37" y="33"/>
                </a:lnTo>
                <a:lnTo>
                  <a:pt x="34" y="33"/>
                </a:lnTo>
                <a:lnTo>
                  <a:pt x="34" y="33"/>
                </a:lnTo>
                <a:lnTo>
                  <a:pt x="32" y="33"/>
                </a:lnTo>
                <a:lnTo>
                  <a:pt x="32" y="33"/>
                </a:lnTo>
                <a:lnTo>
                  <a:pt x="31" y="32"/>
                </a:lnTo>
                <a:lnTo>
                  <a:pt x="31" y="32"/>
                </a:lnTo>
                <a:lnTo>
                  <a:pt x="32" y="30"/>
                </a:lnTo>
                <a:lnTo>
                  <a:pt x="32" y="30"/>
                </a:lnTo>
                <a:lnTo>
                  <a:pt x="34" y="30"/>
                </a:lnTo>
                <a:lnTo>
                  <a:pt x="34" y="30"/>
                </a:lnTo>
                <a:lnTo>
                  <a:pt x="34" y="30"/>
                </a:lnTo>
                <a:lnTo>
                  <a:pt x="34" y="30"/>
                </a:lnTo>
                <a:lnTo>
                  <a:pt x="35" y="29"/>
                </a:lnTo>
                <a:lnTo>
                  <a:pt x="37" y="29"/>
                </a:lnTo>
                <a:lnTo>
                  <a:pt x="37" y="29"/>
                </a:lnTo>
                <a:lnTo>
                  <a:pt x="37" y="29"/>
                </a:lnTo>
                <a:lnTo>
                  <a:pt x="37" y="29"/>
                </a:lnTo>
                <a:lnTo>
                  <a:pt x="40" y="29"/>
                </a:lnTo>
                <a:lnTo>
                  <a:pt x="41" y="30"/>
                </a:lnTo>
                <a:lnTo>
                  <a:pt x="41" y="30"/>
                </a:lnTo>
                <a:lnTo>
                  <a:pt x="42" y="32"/>
                </a:lnTo>
                <a:lnTo>
                  <a:pt x="44" y="34"/>
                </a:lnTo>
                <a:lnTo>
                  <a:pt x="44" y="34"/>
                </a:lnTo>
                <a:lnTo>
                  <a:pt x="44" y="37"/>
                </a:lnTo>
                <a:lnTo>
                  <a:pt x="44" y="37"/>
                </a:lnTo>
                <a:lnTo>
                  <a:pt x="45" y="44"/>
                </a:lnTo>
                <a:lnTo>
                  <a:pt x="42" y="50"/>
                </a:lnTo>
                <a:lnTo>
                  <a:pt x="42" y="50"/>
                </a:lnTo>
                <a:lnTo>
                  <a:pt x="40" y="53"/>
                </a:lnTo>
                <a:lnTo>
                  <a:pt x="35" y="54"/>
                </a:lnTo>
                <a:lnTo>
                  <a:pt x="35" y="54"/>
                </a:lnTo>
                <a:lnTo>
                  <a:pt x="25" y="53"/>
                </a:lnTo>
                <a:lnTo>
                  <a:pt x="21" y="51"/>
                </a:lnTo>
                <a:lnTo>
                  <a:pt x="18" y="49"/>
                </a:lnTo>
                <a:lnTo>
                  <a:pt x="18" y="49"/>
                </a:lnTo>
                <a:lnTo>
                  <a:pt x="14" y="44"/>
                </a:lnTo>
                <a:lnTo>
                  <a:pt x="11" y="39"/>
                </a:lnTo>
                <a:lnTo>
                  <a:pt x="11" y="39"/>
                </a:lnTo>
                <a:lnTo>
                  <a:pt x="10" y="34"/>
                </a:lnTo>
                <a:lnTo>
                  <a:pt x="10" y="34"/>
                </a:lnTo>
                <a:lnTo>
                  <a:pt x="10" y="32"/>
                </a:lnTo>
                <a:lnTo>
                  <a:pt x="10" y="32"/>
                </a:lnTo>
                <a:lnTo>
                  <a:pt x="8" y="24"/>
                </a:lnTo>
                <a:lnTo>
                  <a:pt x="10" y="19"/>
                </a:lnTo>
                <a:lnTo>
                  <a:pt x="10" y="19"/>
                </a:lnTo>
                <a:lnTo>
                  <a:pt x="13" y="13"/>
                </a:lnTo>
                <a:lnTo>
                  <a:pt x="15" y="9"/>
                </a:lnTo>
                <a:lnTo>
                  <a:pt x="20" y="5"/>
                </a:lnTo>
                <a:lnTo>
                  <a:pt x="25" y="2"/>
                </a:lnTo>
                <a:lnTo>
                  <a:pt x="25" y="2"/>
                </a:lnTo>
                <a:lnTo>
                  <a:pt x="34" y="0"/>
                </a:lnTo>
                <a:lnTo>
                  <a:pt x="42" y="0"/>
                </a:lnTo>
                <a:lnTo>
                  <a:pt x="42" y="0"/>
                </a:lnTo>
                <a:lnTo>
                  <a:pt x="48" y="0"/>
                </a:lnTo>
                <a:lnTo>
                  <a:pt x="48" y="0"/>
                </a:lnTo>
                <a:lnTo>
                  <a:pt x="57" y="0"/>
                </a:lnTo>
                <a:lnTo>
                  <a:pt x="65" y="3"/>
                </a:lnTo>
                <a:lnTo>
                  <a:pt x="65" y="3"/>
                </a:lnTo>
                <a:lnTo>
                  <a:pt x="72" y="7"/>
                </a:lnTo>
                <a:lnTo>
                  <a:pt x="76" y="14"/>
                </a:lnTo>
                <a:lnTo>
                  <a:pt x="76" y="14"/>
                </a:lnTo>
                <a:lnTo>
                  <a:pt x="81" y="26"/>
                </a:lnTo>
                <a:lnTo>
                  <a:pt x="81" y="26"/>
                </a:lnTo>
                <a:lnTo>
                  <a:pt x="82" y="34"/>
                </a:lnTo>
                <a:lnTo>
                  <a:pt x="82" y="34"/>
                </a:lnTo>
                <a:lnTo>
                  <a:pt x="84" y="36"/>
                </a:lnTo>
                <a:lnTo>
                  <a:pt x="84" y="36"/>
                </a:lnTo>
                <a:lnTo>
                  <a:pt x="84" y="36"/>
                </a:lnTo>
                <a:lnTo>
                  <a:pt x="84" y="36"/>
                </a:lnTo>
                <a:lnTo>
                  <a:pt x="91" y="34"/>
                </a:lnTo>
                <a:lnTo>
                  <a:pt x="98" y="34"/>
                </a:lnTo>
                <a:lnTo>
                  <a:pt x="98" y="34"/>
                </a:lnTo>
                <a:lnTo>
                  <a:pt x="103" y="36"/>
                </a:lnTo>
                <a:lnTo>
                  <a:pt x="103" y="36"/>
                </a:lnTo>
                <a:lnTo>
                  <a:pt x="105" y="36"/>
                </a:lnTo>
                <a:lnTo>
                  <a:pt x="105" y="36"/>
                </a:lnTo>
                <a:lnTo>
                  <a:pt x="109" y="37"/>
                </a:lnTo>
                <a:lnTo>
                  <a:pt x="109" y="37"/>
                </a:lnTo>
                <a:lnTo>
                  <a:pt x="116" y="43"/>
                </a:lnTo>
                <a:lnTo>
                  <a:pt x="121" y="49"/>
                </a:lnTo>
                <a:lnTo>
                  <a:pt x="121" y="49"/>
                </a:lnTo>
                <a:lnTo>
                  <a:pt x="122" y="54"/>
                </a:lnTo>
                <a:lnTo>
                  <a:pt x="122" y="59"/>
                </a:lnTo>
                <a:lnTo>
                  <a:pt x="122" y="59"/>
                </a:lnTo>
                <a:lnTo>
                  <a:pt x="122" y="61"/>
                </a:lnTo>
                <a:lnTo>
                  <a:pt x="122" y="61"/>
                </a:lnTo>
                <a:lnTo>
                  <a:pt x="122" y="61"/>
                </a:lnTo>
                <a:lnTo>
                  <a:pt x="122" y="61"/>
                </a:lnTo>
                <a:lnTo>
                  <a:pt x="128" y="63"/>
                </a:lnTo>
                <a:lnTo>
                  <a:pt x="128" y="63"/>
                </a:lnTo>
                <a:lnTo>
                  <a:pt x="129" y="63"/>
                </a:lnTo>
                <a:lnTo>
                  <a:pt x="129" y="63"/>
                </a:lnTo>
                <a:lnTo>
                  <a:pt x="132" y="59"/>
                </a:lnTo>
                <a:lnTo>
                  <a:pt x="132" y="59"/>
                </a:lnTo>
                <a:lnTo>
                  <a:pt x="142" y="53"/>
                </a:lnTo>
                <a:lnTo>
                  <a:pt x="142" y="53"/>
                </a:lnTo>
                <a:lnTo>
                  <a:pt x="146" y="51"/>
                </a:lnTo>
                <a:lnTo>
                  <a:pt x="146" y="51"/>
                </a:lnTo>
                <a:lnTo>
                  <a:pt x="150" y="50"/>
                </a:lnTo>
                <a:lnTo>
                  <a:pt x="155" y="50"/>
                </a:lnTo>
                <a:lnTo>
                  <a:pt x="155" y="50"/>
                </a:lnTo>
                <a:lnTo>
                  <a:pt x="163" y="51"/>
                </a:lnTo>
                <a:lnTo>
                  <a:pt x="163" y="51"/>
                </a:lnTo>
                <a:lnTo>
                  <a:pt x="169" y="51"/>
                </a:lnTo>
                <a:lnTo>
                  <a:pt x="169" y="51"/>
                </a:lnTo>
                <a:lnTo>
                  <a:pt x="175" y="53"/>
                </a:lnTo>
                <a:lnTo>
                  <a:pt x="180" y="54"/>
                </a:lnTo>
                <a:lnTo>
                  <a:pt x="180" y="54"/>
                </a:lnTo>
                <a:lnTo>
                  <a:pt x="186" y="57"/>
                </a:lnTo>
                <a:lnTo>
                  <a:pt x="192" y="61"/>
                </a:lnTo>
                <a:lnTo>
                  <a:pt x="192" y="61"/>
                </a:lnTo>
                <a:lnTo>
                  <a:pt x="196" y="67"/>
                </a:lnTo>
                <a:lnTo>
                  <a:pt x="197" y="73"/>
                </a:lnTo>
                <a:lnTo>
                  <a:pt x="197" y="73"/>
                </a:lnTo>
                <a:lnTo>
                  <a:pt x="199" y="84"/>
                </a:lnTo>
                <a:lnTo>
                  <a:pt x="197" y="90"/>
                </a:lnTo>
                <a:lnTo>
                  <a:pt x="196" y="94"/>
                </a:lnTo>
                <a:lnTo>
                  <a:pt x="196" y="94"/>
                </a:lnTo>
                <a:lnTo>
                  <a:pt x="192" y="103"/>
                </a:lnTo>
                <a:lnTo>
                  <a:pt x="192" y="103"/>
                </a:lnTo>
                <a:lnTo>
                  <a:pt x="192" y="103"/>
                </a:lnTo>
                <a:lnTo>
                  <a:pt x="192" y="103"/>
                </a:lnTo>
                <a:lnTo>
                  <a:pt x="189" y="108"/>
                </a:lnTo>
                <a:lnTo>
                  <a:pt x="189" y="108"/>
                </a:lnTo>
                <a:lnTo>
                  <a:pt x="190" y="111"/>
                </a:lnTo>
                <a:lnTo>
                  <a:pt x="192" y="113"/>
                </a:lnTo>
                <a:lnTo>
                  <a:pt x="192" y="113"/>
                </a:lnTo>
                <a:lnTo>
                  <a:pt x="194" y="110"/>
                </a:lnTo>
                <a:lnTo>
                  <a:pt x="194" y="110"/>
                </a:lnTo>
                <a:lnTo>
                  <a:pt x="200" y="107"/>
                </a:lnTo>
                <a:lnTo>
                  <a:pt x="200" y="107"/>
                </a:lnTo>
                <a:lnTo>
                  <a:pt x="202" y="105"/>
                </a:lnTo>
                <a:lnTo>
                  <a:pt x="202" y="105"/>
                </a:lnTo>
                <a:lnTo>
                  <a:pt x="207" y="101"/>
                </a:lnTo>
                <a:lnTo>
                  <a:pt x="214" y="100"/>
                </a:lnTo>
                <a:lnTo>
                  <a:pt x="214" y="100"/>
                </a:lnTo>
                <a:lnTo>
                  <a:pt x="220" y="100"/>
                </a:lnTo>
                <a:lnTo>
                  <a:pt x="226" y="100"/>
                </a:lnTo>
                <a:lnTo>
                  <a:pt x="226" y="100"/>
                </a:lnTo>
                <a:lnTo>
                  <a:pt x="227" y="101"/>
                </a:lnTo>
                <a:lnTo>
                  <a:pt x="227" y="101"/>
                </a:lnTo>
                <a:lnTo>
                  <a:pt x="227" y="101"/>
                </a:lnTo>
                <a:lnTo>
                  <a:pt x="227" y="101"/>
                </a:lnTo>
                <a:lnTo>
                  <a:pt x="227" y="100"/>
                </a:lnTo>
                <a:lnTo>
                  <a:pt x="227" y="100"/>
                </a:lnTo>
                <a:lnTo>
                  <a:pt x="229" y="98"/>
                </a:lnTo>
                <a:lnTo>
                  <a:pt x="229" y="98"/>
                </a:lnTo>
                <a:lnTo>
                  <a:pt x="231" y="98"/>
                </a:lnTo>
                <a:lnTo>
                  <a:pt x="233" y="95"/>
                </a:lnTo>
                <a:lnTo>
                  <a:pt x="233" y="95"/>
                </a:lnTo>
                <a:lnTo>
                  <a:pt x="237" y="90"/>
                </a:lnTo>
                <a:lnTo>
                  <a:pt x="237" y="90"/>
                </a:lnTo>
                <a:lnTo>
                  <a:pt x="240" y="83"/>
                </a:lnTo>
                <a:lnTo>
                  <a:pt x="241" y="76"/>
                </a:lnTo>
                <a:lnTo>
                  <a:pt x="241" y="76"/>
                </a:lnTo>
                <a:lnTo>
                  <a:pt x="240" y="73"/>
                </a:lnTo>
                <a:lnTo>
                  <a:pt x="240" y="73"/>
                </a:lnTo>
                <a:lnTo>
                  <a:pt x="238" y="70"/>
                </a:lnTo>
                <a:lnTo>
                  <a:pt x="238" y="70"/>
                </a:lnTo>
                <a:lnTo>
                  <a:pt x="231" y="66"/>
                </a:lnTo>
                <a:lnTo>
                  <a:pt x="231" y="66"/>
                </a:lnTo>
                <a:lnTo>
                  <a:pt x="227" y="63"/>
                </a:lnTo>
                <a:lnTo>
                  <a:pt x="227" y="63"/>
                </a:lnTo>
                <a:lnTo>
                  <a:pt x="226" y="63"/>
                </a:lnTo>
                <a:lnTo>
                  <a:pt x="226" y="63"/>
                </a:lnTo>
                <a:lnTo>
                  <a:pt x="220" y="66"/>
                </a:lnTo>
                <a:lnTo>
                  <a:pt x="220" y="66"/>
                </a:lnTo>
                <a:lnTo>
                  <a:pt x="216" y="68"/>
                </a:lnTo>
                <a:lnTo>
                  <a:pt x="213" y="74"/>
                </a:lnTo>
                <a:lnTo>
                  <a:pt x="213" y="74"/>
                </a:lnTo>
                <a:lnTo>
                  <a:pt x="213" y="78"/>
                </a:lnTo>
                <a:lnTo>
                  <a:pt x="214" y="81"/>
                </a:lnTo>
                <a:lnTo>
                  <a:pt x="214" y="81"/>
                </a:lnTo>
                <a:lnTo>
                  <a:pt x="216" y="83"/>
                </a:lnTo>
                <a:lnTo>
                  <a:pt x="217" y="84"/>
                </a:lnTo>
                <a:lnTo>
                  <a:pt x="217" y="84"/>
                </a:lnTo>
                <a:lnTo>
                  <a:pt x="219" y="84"/>
                </a:lnTo>
                <a:lnTo>
                  <a:pt x="219" y="84"/>
                </a:lnTo>
                <a:lnTo>
                  <a:pt x="220" y="83"/>
                </a:lnTo>
                <a:lnTo>
                  <a:pt x="221" y="81"/>
                </a:lnTo>
                <a:lnTo>
                  <a:pt x="221" y="81"/>
                </a:lnTo>
                <a:lnTo>
                  <a:pt x="221" y="80"/>
                </a:lnTo>
                <a:lnTo>
                  <a:pt x="221" y="80"/>
                </a:lnTo>
                <a:lnTo>
                  <a:pt x="223" y="77"/>
                </a:lnTo>
                <a:lnTo>
                  <a:pt x="223" y="77"/>
                </a:lnTo>
                <a:lnTo>
                  <a:pt x="221" y="77"/>
                </a:lnTo>
                <a:lnTo>
                  <a:pt x="221" y="76"/>
                </a:lnTo>
                <a:lnTo>
                  <a:pt x="221" y="76"/>
                </a:lnTo>
                <a:lnTo>
                  <a:pt x="220" y="77"/>
                </a:lnTo>
                <a:lnTo>
                  <a:pt x="220" y="77"/>
                </a:lnTo>
                <a:lnTo>
                  <a:pt x="219" y="77"/>
                </a:lnTo>
                <a:lnTo>
                  <a:pt x="219" y="77"/>
                </a:lnTo>
                <a:lnTo>
                  <a:pt x="219" y="76"/>
                </a:lnTo>
                <a:lnTo>
                  <a:pt x="219" y="76"/>
                </a:lnTo>
                <a:lnTo>
                  <a:pt x="219" y="74"/>
                </a:lnTo>
                <a:lnTo>
                  <a:pt x="219" y="74"/>
                </a:lnTo>
                <a:lnTo>
                  <a:pt x="221" y="73"/>
                </a:lnTo>
                <a:lnTo>
                  <a:pt x="223" y="71"/>
                </a:lnTo>
                <a:lnTo>
                  <a:pt x="223" y="71"/>
                </a:lnTo>
                <a:lnTo>
                  <a:pt x="227" y="73"/>
                </a:lnTo>
                <a:lnTo>
                  <a:pt x="227" y="73"/>
                </a:lnTo>
                <a:lnTo>
                  <a:pt x="230" y="77"/>
                </a:lnTo>
                <a:lnTo>
                  <a:pt x="230" y="81"/>
                </a:lnTo>
                <a:lnTo>
                  <a:pt x="230" y="81"/>
                </a:lnTo>
                <a:lnTo>
                  <a:pt x="229" y="84"/>
                </a:lnTo>
                <a:lnTo>
                  <a:pt x="229" y="84"/>
                </a:lnTo>
                <a:lnTo>
                  <a:pt x="229" y="86"/>
                </a:lnTo>
                <a:lnTo>
                  <a:pt x="229" y="86"/>
                </a:lnTo>
                <a:lnTo>
                  <a:pt x="226" y="88"/>
                </a:lnTo>
                <a:lnTo>
                  <a:pt x="226" y="88"/>
                </a:lnTo>
                <a:lnTo>
                  <a:pt x="223" y="91"/>
                </a:lnTo>
                <a:lnTo>
                  <a:pt x="219" y="91"/>
                </a:lnTo>
                <a:lnTo>
                  <a:pt x="219" y="91"/>
                </a:lnTo>
                <a:lnTo>
                  <a:pt x="217" y="90"/>
                </a:lnTo>
                <a:lnTo>
                  <a:pt x="217" y="90"/>
                </a:lnTo>
                <a:lnTo>
                  <a:pt x="211" y="88"/>
                </a:lnTo>
                <a:lnTo>
                  <a:pt x="211" y="88"/>
                </a:lnTo>
                <a:lnTo>
                  <a:pt x="209" y="87"/>
                </a:lnTo>
                <a:lnTo>
                  <a:pt x="207" y="84"/>
                </a:lnTo>
                <a:lnTo>
                  <a:pt x="206" y="80"/>
                </a:lnTo>
                <a:lnTo>
                  <a:pt x="206" y="80"/>
                </a:lnTo>
                <a:lnTo>
                  <a:pt x="206" y="77"/>
                </a:lnTo>
                <a:lnTo>
                  <a:pt x="206" y="77"/>
                </a:lnTo>
                <a:lnTo>
                  <a:pt x="206" y="77"/>
                </a:lnTo>
                <a:lnTo>
                  <a:pt x="206" y="77"/>
                </a:lnTo>
                <a:lnTo>
                  <a:pt x="207" y="71"/>
                </a:lnTo>
                <a:lnTo>
                  <a:pt x="207" y="71"/>
                </a:lnTo>
                <a:lnTo>
                  <a:pt x="209" y="68"/>
                </a:lnTo>
                <a:lnTo>
                  <a:pt x="210" y="66"/>
                </a:lnTo>
                <a:lnTo>
                  <a:pt x="210" y="66"/>
                </a:lnTo>
                <a:lnTo>
                  <a:pt x="220" y="59"/>
                </a:lnTo>
                <a:lnTo>
                  <a:pt x="220" y="59"/>
                </a:lnTo>
                <a:lnTo>
                  <a:pt x="223" y="59"/>
                </a:lnTo>
                <a:lnTo>
                  <a:pt x="223" y="59"/>
                </a:lnTo>
                <a:lnTo>
                  <a:pt x="229" y="57"/>
                </a:lnTo>
                <a:lnTo>
                  <a:pt x="229" y="57"/>
                </a:lnTo>
                <a:lnTo>
                  <a:pt x="233" y="57"/>
                </a:lnTo>
                <a:lnTo>
                  <a:pt x="237" y="59"/>
                </a:lnTo>
                <a:lnTo>
                  <a:pt x="237" y="59"/>
                </a:lnTo>
                <a:lnTo>
                  <a:pt x="240" y="61"/>
                </a:lnTo>
                <a:lnTo>
                  <a:pt x="243" y="64"/>
                </a:lnTo>
                <a:lnTo>
                  <a:pt x="243" y="64"/>
                </a:lnTo>
                <a:lnTo>
                  <a:pt x="246" y="68"/>
                </a:lnTo>
                <a:lnTo>
                  <a:pt x="247" y="73"/>
                </a:lnTo>
                <a:lnTo>
                  <a:pt x="247" y="73"/>
                </a:lnTo>
                <a:lnTo>
                  <a:pt x="248" y="77"/>
                </a:lnTo>
                <a:lnTo>
                  <a:pt x="248" y="77"/>
                </a:lnTo>
                <a:lnTo>
                  <a:pt x="248" y="84"/>
                </a:lnTo>
                <a:lnTo>
                  <a:pt x="248" y="84"/>
                </a:lnTo>
                <a:lnTo>
                  <a:pt x="247" y="91"/>
                </a:lnTo>
                <a:lnTo>
                  <a:pt x="247" y="91"/>
                </a:lnTo>
                <a:lnTo>
                  <a:pt x="246" y="98"/>
                </a:lnTo>
                <a:lnTo>
                  <a:pt x="246" y="98"/>
                </a:lnTo>
                <a:lnTo>
                  <a:pt x="241" y="107"/>
                </a:lnTo>
                <a:lnTo>
                  <a:pt x="241" y="107"/>
                </a:lnTo>
                <a:lnTo>
                  <a:pt x="241" y="107"/>
                </a:lnTo>
                <a:lnTo>
                  <a:pt x="241" y="107"/>
                </a:lnTo>
                <a:lnTo>
                  <a:pt x="241" y="108"/>
                </a:lnTo>
                <a:lnTo>
                  <a:pt x="241" y="108"/>
                </a:lnTo>
                <a:lnTo>
                  <a:pt x="246" y="113"/>
                </a:lnTo>
                <a:lnTo>
                  <a:pt x="250" y="118"/>
                </a:lnTo>
                <a:lnTo>
                  <a:pt x="250" y="118"/>
                </a:lnTo>
                <a:lnTo>
                  <a:pt x="253" y="125"/>
                </a:lnTo>
                <a:lnTo>
                  <a:pt x="254" y="134"/>
                </a:lnTo>
                <a:lnTo>
                  <a:pt x="254" y="134"/>
                </a:lnTo>
                <a:lnTo>
                  <a:pt x="253" y="144"/>
                </a:lnTo>
                <a:lnTo>
                  <a:pt x="253" y="144"/>
                </a:lnTo>
                <a:lnTo>
                  <a:pt x="250" y="148"/>
                </a:lnTo>
                <a:lnTo>
                  <a:pt x="250" y="148"/>
                </a:lnTo>
                <a:lnTo>
                  <a:pt x="250" y="148"/>
                </a:lnTo>
                <a:lnTo>
                  <a:pt x="250" y="148"/>
                </a:lnTo>
                <a:close/>
                <a:moveTo>
                  <a:pt x="40" y="84"/>
                </a:moveTo>
                <a:lnTo>
                  <a:pt x="40" y="84"/>
                </a:lnTo>
                <a:lnTo>
                  <a:pt x="41" y="86"/>
                </a:lnTo>
                <a:lnTo>
                  <a:pt x="41" y="86"/>
                </a:lnTo>
                <a:lnTo>
                  <a:pt x="41" y="87"/>
                </a:lnTo>
                <a:lnTo>
                  <a:pt x="41" y="88"/>
                </a:lnTo>
                <a:lnTo>
                  <a:pt x="41" y="88"/>
                </a:lnTo>
                <a:lnTo>
                  <a:pt x="40" y="88"/>
                </a:lnTo>
                <a:lnTo>
                  <a:pt x="40" y="88"/>
                </a:lnTo>
                <a:lnTo>
                  <a:pt x="38" y="90"/>
                </a:lnTo>
                <a:lnTo>
                  <a:pt x="38" y="90"/>
                </a:lnTo>
                <a:lnTo>
                  <a:pt x="38" y="90"/>
                </a:lnTo>
                <a:lnTo>
                  <a:pt x="38" y="90"/>
                </a:lnTo>
                <a:lnTo>
                  <a:pt x="31" y="95"/>
                </a:lnTo>
                <a:lnTo>
                  <a:pt x="31" y="95"/>
                </a:lnTo>
                <a:lnTo>
                  <a:pt x="28" y="97"/>
                </a:lnTo>
                <a:lnTo>
                  <a:pt x="28" y="101"/>
                </a:lnTo>
                <a:lnTo>
                  <a:pt x="28" y="101"/>
                </a:lnTo>
                <a:lnTo>
                  <a:pt x="28" y="104"/>
                </a:lnTo>
                <a:lnTo>
                  <a:pt x="30" y="105"/>
                </a:lnTo>
                <a:lnTo>
                  <a:pt x="30" y="105"/>
                </a:lnTo>
                <a:lnTo>
                  <a:pt x="31" y="108"/>
                </a:lnTo>
                <a:lnTo>
                  <a:pt x="31" y="108"/>
                </a:lnTo>
                <a:lnTo>
                  <a:pt x="32" y="110"/>
                </a:lnTo>
                <a:lnTo>
                  <a:pt x="34" y="110"/>
                </a:lnTo>
                <a:lnTo>
                  <a:pt x="34" y="110"/>
                </a:lnTo>
                <a:lnTo>
                  <a:pt x="35" y="111"/>
                </a:lnTo>
                <a:lnTo>
                  <a:pt x="35" y="113"/>
                </a:lnTo>
                <a:lnTo>
                  <a:pt x="35" y="113"/>
                </a:lnTo>
                <a:lnTo>
                  <a:pt x="35" y="113"/>
                </a:lnTo>
                <a:lnTo>
                  <a:pt x="35" y="113"/>
                </a:lnTo>
                <a:lnTo>
                  <a:pt x="35" y="114"/>
                </a:lnTo>
                <a:lnTo>
                  <a:pt x="35" y="114"/>
                </a:lnTo>
                <a:lnTo>
                  <a:pt x="34" y="114"/>
                </a:lnTo>
                <a:lnTo>
                  <a:pt x="34" y="114"/>
                </a:lnTo>
                <a:lnTo>
                  <a:pt x="34" y="115"/>
                </a:lnTo>
                <a:lnTo>
                  <a:pt x="34" y="115"/>
                </a:lnTo>
                <a:lnTo>
                  <a:pt x="31" y="115"/>
                </a:lnTo>
                <a:lnTo>
                  <a:pt x="31" y="115"/>
                </a:lnTo>
                <a:lnTo>
                  <a:pt x="25" y="117"/>
                </a:lnTo>
                <a:lnTo>
                  <a:pt x="25" y="117"/>
                </a:lnTo>
                <a:lnTo>
                  <a:pt x="24" y="117"/>
                </a:lnTo>
                <a:lnTo>
                  <a:pt x="24" y="117"/>
                </a:lnTo>
                <a:lnTo>
                  <a:pt x="18" y="121"/>
                </a:lnTo>
                <a:lnTo>
                  <a:pt x="14" y="125"/>
                </a:lnTo>
                <a:lnTo>
                  <a:pt x="14" y="125"/>
                </a:lnTo>
                <a:lnTo>
                  <a:pt x="10" y="132"/>
                </a:lnTo>
                <a:lnTo>
                  <a:pt x="10" y="132"/>
                </a:lnTo>
                <a:lnTo>
                  <a:pt x="8" y="137"/>
                </a:lnTo>
                <a:lnTo>
                  <a:pt x="8" y="141"/>
                </a:lnTo>
                <a:lnTo>
                  <a:pt x="8" y="141"/>
                </a:lnTo>
                <a:lnTo>
                  <a:pt x="8" y="147"/>
                </a:lnTo>
                <a:lnTo>
                  <a:pt x="8" y="147"/>
                </a:lnTo>
                <a:lnTo>
                  <a:pt x="10" y="154"/>
                </a:lnTo>
                <a:lnTo>
                  <a:pt x="11" y="161"/>
                </a:lnTo>
                <a:lnTo>
                  <a:pt x="11" y="161"/>
                </a:lnTo>
                <a:lnTo>
                  <a:pt x="14" y="165"/>
                </a:lnTo>
                <a:lnTo>
                  <a:pt x="17" y="168"/>
                </a:lnTo>
                <a:lnTo>
                  <a:pt x="20" y="171"/>
                </a:lnTo>
                <a:lnTo>
                  <a:pt x="24" y="172"/>
                </a:lnTo>
                <a:lnTo>
                  <a:pt x="24" y="172"/>
                </a:lnTo>
                <a:lnTo>
                  <a:pt x="34" y="175"/>
                </a:lnTo>
                <a:lnTo>
                  <a:pt x="45" y="175"/>
                </a:lnTo>
                <a:lnTo>
                  <a:pt x="45" y="175"/>
                </a:lnTo>
                <a:lnTo>
                  <a:pt x="54" y="175"/>
                </a:lnTo>
                <a:lnTo>
                  <a:pt x="54" y="175"/>
                </a:lnTo>
                <a:lnTo>
                  <a:pt x="57" y="176"/>
                </a:lnTo>
                <a:lnTo>
                  <a:pt x="57" y="176"/>
                </a:lnTo>
                <a:lnTo>
                  <a:pt x="58" y="176"/>
                </a:lnTo>
                <a:lnTo>
                  <a:pt x="58" y="178"/>
                </a:lnTo>
                <a:lnTo>
                  <a:pt x="58" y="178"/>
                </a:lnTo>
                <a:lnTo>
                  <a:pt x="57" y="179"/>
                </a:lnTo>
                <a:lnTo>
                  <a:pt x="57" y="179"/>
                </a:lnTo>
                <a:lnTo>
                  <a:pt x="57" y="181"/>
                </a:lnTo>
                <a:lnTo>
                  <a:pt x="55" y="182"/>
                </a:lnTo>
                <a:lnTo>
                  <a:pt x="55" y="182"/>
                </a:lnTo>
                <a:lnTo>
                  <a:pt x="54" y="182"/>
                </a:lnTo>
                <a:lnTo>
                  <a:pt x="54" y="182"/>
                </a:lnTo>
                <a:lnTo>
                  <a:pt x="52" y="188"/>
                </a:lnTo>
                <a:lnTo>
                  <a:pt x="52" y="188"/>
                </a:lnTo>
                <a:lnTo>
                  <a:pt x="54" y="194"/>
                </a:lnTo>
                <a:lnTo>
                  <a:pt x="54" y="194"/>
                </a:lnTo>
                <a:lnTo>
                  <a:pt x="55" y="196"/>
                </a:lnTo>
                <a:lnTo>
                  <a:pt x="58" y="199"/>
                </a:lnTo>
                <a:lnTo>
                  <a:pt x="65" y="202"/>
                </a:lnTo>
                <a:lnTo>
                  <a:pt x="65" y="202"/>
                </a:lnTo>
                <a:lnTo>
                  <a:pt x="67" y="202"/>
                </a:lnTo>
                <a:lnTo>
                  <a:pt x="67" y="202"/>
                </a:lnTo>
                <a:lnTo>
                  <a:pt x="74" y="199"/>
                </a:lnTo>
                <a:lnTo>
                  <a:pt x="74" y="199"/>
                </a:lnTo>
                <a:lnTo>
                  <a:pt x="75" y="198"/>
                </a:lnTo>
                <a:lnTo>
                  <a:pt x="75" y="198"/>
                </a:lnTo>
                <a:lnTo>
                  <a:pt x="79" y="195"/>
                </a:lnTo>
                <a:lnTo>
                  <a:pt x="79" y="195"/>
                </a:lnTo>
                <a:lnTo>
                  <a:pt x="81" y="194"/>
                </a:lnTo>
                <a:lnTo>
                  <a:pt x="81" y="194"/>
                </a:lnTo>
                <a:lnTo>
                  <a:pt x="81" y="194"/>
                </a:lnTo>
                <a:lnTo>
                  <a:pt x="81" y="194"/>
                </a:lnTo>
                <a:lnTo>
                  <a:pt x="84" y="196"/>
                </a:lnTo>
                <a:lnTo>
                  <a:pt x="84" y="196"/>
                </a:lnTo>
                <a:lnTo>
                  <a:pt x="85" y="198"/>
                </a:lnTo>
                <a:lnTo>
                  <a:pt x="85" y="198"/>
                </a:lnTo>
                <a:lnTo>
                  <a:pt x="85" y="199"/>
                </a:lnTo>
                <a:lnTo>
                  <a:pt x="88" y="201"/>
                </a:lnTo>
                <a:lnTo>
                  <a:pt x="88" y="201"/>
                </a:lnTo>
                <a:lnTo>
                  <a:pt x="88" y="201"/>
                </a:lnTo>
                <a:lnTo>
                  <a:pt x="88" y="201"/>
                </a:lnTo>
                <a:lnTo>
                  <a:pt x="91" y="202"/>
                </a:lnTo>
                <a:lnTo>
                  <a:pt x="91" y="202"/>
                </a:lnTo>
                <a:lnTo>
                  <a:pt x="95" y="203"/>
                </a:lnTo>
                <a:lnTo>
                  <a:pt x="101" y="203"/>
                </a:lnTo>
                <a:lnTo>
                  <a:pt x="101" y="203"/>
                </a:lnTo>
                <a:lnTo>
                  <a:pt x="109" y="202"/>
                </a:lnTo>
                <a:lnTo>
                  <a:pt x="109" y="202"/>
                </a:lnTo>
                <a:lnTo>
                  <a:pt x="113" y="199"/>
                </a:lnTo>
                <a:lnTo>
                  <a:pt x="118" y="196"/>
                </a:lnTo>
                <a:lnTo>
                  <a:pt x="122" y="194"/>
                </a:lnTo>
                <a:lnTo>
                  <a:pt x="125" y="189"/>
                </a:lnTo>
                <a:lnTo>
                  <a:pt x="125" y="189"/>
                </a:lnTo>
                <a:lnTo>
                  <a:pt x="126" y="184"/>
                </a:lnTo>
                <a:lnTo>
                  <a:pt x="126" y="184"/>
                </a:lnTo>
                <a:lnTo>
                  <a:pt x="126" y="179"/>
                </a:lnTo>
                <a:lnTo>
                  <a:pt x="126" y="176"/>
                </a:lnTo>
                <a:lnTo>
                  <a:pt x="126" y="176"/>
                </a:lnTo>
                <a:lnTo>
                  <a:pt x="123" y="169"/>
                </a:lnTo>
                <a:lnTo>
                  <a:pt x="119" y="162"/>
                </a:lnTo>
                <a:lnTo>
                  <a:pt x="119" y="162"/>
                </a:lnTo>
                <a:lnTo>
                  <a:pt x="118" y="161"/>
                </a:lnTo>
                <a:lnTo>
                  <a:pt x="118" y="161"/>
                </a:lnTo>
                <a:lnTo>
                  <a:pt x="118" y="159"/>
                </a:lnTo>
                <a:lnTo>
                  <a:pt x="118" y="158"/>
                </a:lnTo>
                <a:lnTo>
                  <a:pt x="118" y="158"/>
                </a:lnTo>
                <a:lnTo>
                  <a:pt x="121" y="157"/>
                </a:lnTo>
                <a:lnTo>
                  <a:pt x="121" y="157"/>
                </a:lnTo>
                <a:lnTo>
                  <a:pt x="128" y="152"/>
                </a:lnTo>
                <a:lnTo>
                  <a:pt x="135" y="148"/>
                </a:lnTo>
                <a:lnTo>
                  <a:pt x="135" y="148"/>
                </a:lnTo>
                <a:lnTo>
                  <a:pt x="139" y="144"/>
                </a:lnTo>
                <a:lnTo>
                  <a:pt x="142" y="138"/>
                </a:lnTo>
                <a:lnTo>
                  <a:pt x="142" y="138"/>
                </a:lnTo>
                <a:lnTo>
                  <a:pt x="142" y="137"/>
                </a:lnTo>
                <a:lnTo>
                  <a:pt x="140" y="135"/>
                </a:lnTo>
                <a:lnTo>
                  <a:pt x="140" y="135"/>
                </a:lnTo>
                <a:lnTo>
                  <a:pt x="139" y="134"/>
                </a:lnTo>
                <a:lnTo>
                  <a:pt x="139" y="134"/>
                </a:lnTo>
                <a:lnTo>
                  <a:pt x="138" y="132"/>
                </a:lnTo>
                <a:lnTo>
                  <a:pt x="138" y="132"/>
                </a:lnTo>
                <a:lnTo>
                  <a:pt x="132" y="130"/>
                </a:lnTo>
                <a:lnTo>
                  <a:pt x="132" y="130"/>
                </a:lnTo>
                <a:lnTo>
                  <a:pt x="130" y="130"/>
                </a:lnTo>
                <a:lnTo>
                  <a:pt x="130" y="130"/>
                </a:lnTo>
                <a:lnTo>
                  <a:pt x="129" y="128"/>
                </a:lnTo>
                <a:lnTo>
                  <a:pt x="129" y="128"/>
                </a:lnTo>
                <a:lnTo>
                  <a:pt x="128" y="127"/>
                </a:lnTo>
                <a:lnTo>
                  <a:pt x="128" y="127"/>
                </a:lnTo>
                <a:lnTo>
                  <a:pt x="128" y="125"/>
                </a:lnTo>
                <a:lnTo>
                  <a:pt x="128" y="124"/>
                </a:lnTo>
                <a:lnTo>
                  <a:pt x="128" y="124"/>
                </a:lnTo>
                <a:lnTo>
                  <a:pt x="130" y="122"/>
                </a:lnTo>
                <a:lnTo>
                  <a:pt x="130" y="122"/>
                </a:lnTo>
                <a:lnTo>
                  <a:pt x="132" y="120"/>
                </a:lnTo>
                <a:lnTo>
                  <a:pt x="133" y="118"/>
                </a:lnTo>
                <a:lnTo>
                  <a:pt x="133" y="118"/>
                </a:lnTo>
                <a:lnTo>
                  <a:pt x="133" y="118"/>
                </a:lnTo>
                <a:lnTo>
                  <a:pt x="133" y="118"/>
                </a:lnTo>
                <a:lnTo>
                  <a:pt x="133" y="120"/>
                </a:lnTo>
                <a:lnTo>
                  <a:pt x="133" y="120"/>
                </a:lnTo>
                <a:lnTo>
                  <a:pt x="135" y="118"/>
                </a:lnTo>
                <a:lnTo>
                  <a:pt x="135" y="118"/>
                </a:lnTo>
                <a:lnTo>
                  <a:pt x="138" y="113"/>
                </a:lnTo>
                <a:lnTo>
                  <a:pt x="138" y="113"/>
                </a:lnTo>
                <a:lnTo>
                  <a:pt x="139" y="103"/>
                </a:lnTo>
                <a:lnTo>
                  <a:pt x="140" y="93"/>
                </a:lnTo>
                <a:lnTo>
                  <a:pt x="140" y="93"/>
                </a:lnTo>
                <a:lnTo>
                  <a:pt x="140" y="91"/>
                </a:lnTo>
                <a:lnTo>
                  <a:pt x="140" y="91"/>
                </a:lnTo>
                <a:lnTo>
                  <a:pt x="138" y="86"/>
                </a:lnTo>
                <a:lnTo>
                  <a:pt x="138" y="86"/>
                </a:lnTo>
                <a:lnTo>
                  <a:pt x="135" y="81"/>
                </a:lnTo>
                <a:lnTo>
                  <a:pt x="130" y="77"/>
                </a:lnTo>
                <a:lnTo>
                  <a:pt x="130" y="77"/>
                </a:lnTo>
                <a:lnTo>
                  <a:pt x="122" y="73"/>
                </a:lnTo>
                <a:lnTo>
                  <a:pt x="122" y="73"/>
                </a:lnTo>
                <a:lnTo>
                  <a:pt x="113" y="68"/>
                </a:lnTo>
                <a:lnTo>
                  <a:pt x="113" y="68"/>
                </a:lnTo>
                <a:lnTo>
                  <a:pt x="113" y="68"/>
                </a:lnTo>
                <a:lnTo>
                  <a:pt x="113" y="68"/>
                </a:lnTo>
                <a:lnTo>
                  <a:pt x="113" y="67"/>
                </a:lnTo>
                <a:lnTo>
                  <a:pt x="113" y="67"/>
                </a:lnTo>
                <a:lnTo>
                  <a:pt x="113" y="66"/>
                </a:lnTo>
                <a:lnTo>
                  <a:pt x="113" y="66"/>
                </a:lnTo>
                <a:lnTo>
                  <a:pt x="115" y="66"/>
                </a:lnTo>
                <a:lnTo>
                  <a:pt x="115" y="66"/>
                </a:lnTo>
                <a:lnTo>
                  <a:pt x="115" y="66"/>
                </a:lnTo>
                <a:lnTo>
                  <a:pt x="115" y="66"/>
                </a:lnTo>
                <a:lnTo>
                  <a:pt x="115" y="64"/>
                </a:lnTo>
                <a:lnTo>
                  <a:pt x="115" y="64"/>
                </a:lnTo>
                <a:lnTo>
                  <a:pt x="112" y="66"/>
                </a:lnTo>
                <a:lnTo>
                  <a:pt x="112" y="66"/>
                </a:lnTo>
                <a:lnTo>
                  <a:pt x="111" y="66"/>
                </a:lnTo>
                <a:lnTo>
                  <a:pt x="111" y="66"/>
                </a:lnTo>
                <a:lnTo>
                  <a:pt x="109" y="64"/>
                </a:lnTo>
                <a:lnTo>
                  <a:pt x="111" y="61"/>
                </a:lnTo>
                <a:lnTo>
                  <a:pt x="111" y="61"/>
                </a:lnTo>
                <a:lnTo>
                  <a:pt x="111" y="60"/>
                </a:lnTo>
                <a:lnTo>
                  <a:pt x="111" y="60"/>
                </a:lnTo>
                <a:lnTo>
                  <a:pt x="111" y="54"/>
                </a:lnTo>
                <a:lnTo>
                  <a:pt x="111" y="54"/>
                </a:lnTo>
                <a:lnTo>
                  <a:pt x="111" y="53"/>
                </a:lnTo>
                <a:lnTo>
                  <a:pt x="111" y="53"/>
                </a:lnTo>
                <a:lnTo>
                  <a:pt x="109" y="50"/>
                </a:lnTo>
                <a:lnTo>
                  <a:pt x="106" y="47"/>
                </a:lnTo>
                <a:lnTo>
                  <a:pt x="106" y="47"/>
                </a:lnTo>
                <a:lnTo>
                  <a:pt x="102" y="44"/>
                </a:lnTo>
                <a:lnTo>
                  <a:pt x="102" y="44"/>
                </a:lnTo>
                <a:lnTo>
                  <a:pt x="96" y="44"/>
                </a:lnTo>
                <a:lnTo>
                  <a:pt x="96" y="44"/>
                </a:lnTo>
                <a:lnTo>
                  <a:pt x="92" y="46"/>
                </a:lnTo>
                <a:lnTo>
                  <a:pt x="86" y="49"/>
                </a:lnTo>
                <a:lnTo>
                  <a:pt x="86" y="49"/>
                </a:lnTo>
                <a:lnTo>
                  <a:pt x="82" y="53"/>
                </a:lnTo>
                <a:lnTo>
                  <a:pt x="76" y="59"/>
                </a:lnTo>
                <a:lnTo>
                  <a:pt x="76" y="59"/>
                </a:lnTo>
                <a:lnTo>
                  <a:pt x="75" y="61"/>
                </a:lnTo>
                <a:lnTo>
                  <a:pt x="75" y="66"/>
                </a:lnTo>
                <a:lnTo>
                  <a:pt x="75" y="66"/>
                </a:lnTo>
                <a:lnTo>
                  <a:pt x="74" y="66"/>
                </a:lnTo>
                <a:lnTo>
                  <a:pt x="72" y="67"/>
                </a:lnTo>
                <a:lnTo>
                  <a:pt x="72" y="67"/>
                </a:lnTo>
                <a:lnTo>
                  <a:pt x="71" y="67"/>
                </a:lnTo>
                <a:lnTo>
                  <a:pt x="71" y="67"/>
                </a:lnTo>
                <a:lnTo>
                  <a:pt x="69" y="67"/>
                </a:lnTo>
                <a:lnTo>
                  <a:pt x="69" y="67"/>
                </a:lnTo>
                <a:lnTo>
                  <a:pt x="68" y="67"/>
                </a:lnTo>
                <a:lnTo>
                  <a:pt x="68" y="67"/>
                </a:lnTo>
                <a:lnTo>
                  <a:pt x="67" y="66"/>
                </a:lnTo>
                <a:lnTo>
                  <a:pt x="67" y="66"/>
                </a:lnTo>
                <a:lnTo>
                  <a:pt x="65" y="64"/>
                </a:lnTo>
                <a:lnTo>
                  <a:pt x="65" y="64"/>
                </a:lnTo>
                <a:lnTo>
                  <a:pt x="65" y="63"/>
                </a:lnTo>
                <a:lnTo>
                  <a:pt x="65" y="63"/>
                </a:lnTo>
                <a:lnTo>
                  <a:pt x="64" y="61"/>
                </a:lnTo>
                <a:lnTo>
                  <a:pt x="61" y="60"/>
                </a:lnTo>
                <a:lnTo>
                  <a:pt x="61" y="60"/>
                </a:lnTo>
                <a:lnTo>
                  <a:pt x="61" y="60"/>
                </a:lnTo>
                <a:lnTo>
                  <a:pt x="61" y="60"/>
                </a:lnTo>
                <a:lnTo>
                  <a:pt x="59" y="60"/>
                </a:lnTo>
                <a:lnTo>
                  <a:pt x="59" y="60"/>
                </a:lnTo>
                <a:lnTo>
                  <a:pt x="55" y="59"/>
                </a:lnTo>
                <a:lnTo>
                  <a:pt x="55" y="59"/>
                </a:lnTo>
                <a:lnTo>
                  <a:pt x="51" y="60"/>
                </a:lnTo>
                <a:lnTo>
                  <a:pt x="47" y="61"/>
                </a:lnTo>
                <a:lnTo>
                  <a:pt x="47" y="61"/>
                </a:lnTo>
                <a:lnTo>
                  <a:pt x="42" y="66"/>
                </a:lnTo>
                <a:lnTo>
                  <a:pt x="38" y="70"/>
                </a:lnTo>
                <a:lnTo>
                  <a:pt x="38" y="70"/>
                </a:lnTo>
                <a:lnTo>
                  <a:pt x="37" y="76"/>
                </a:lnTo>
                <a:lnTo>
                  <a:pt x="37" y="80"/>
                </a:lnTo>
                <a:lnTo>
                  <a:pt x="37" y="80"/>
                </a:lnTo>
                <a:lnTo>
                  <a:pt x="37" y="81"/>
                </a:lnTo>
                <a:lnTo>
                  <a:pt x="38" y="81"/>
                </a:lnTo>
                <a:lnTo>
                  <a:pt x="38" y="81"/>
                </a:lnTo>
                <a:lnTo>
                  <a:pt x="40" y="83"/>
                </a:lnTo>
                <a:lnTo>
                  <a:pt x="41" y="84"/>
                </a:lnTo>
                <a:lnTo>
                  <a:pt x="41" y="84"/>
                </a:lnTo>
                <a:lnTo>
                  <a:pt x="40" y="84"/>
                </a:lnTo>
                <a:lnTo>
                  <a:pt x="40" y="84"/>
                </a:lnTo>
                <a:close/>
                <a:moveTo>
                  <a:pt x="47" y="246"/>
                </a:moveTo>
                <a:lnTo>
                  <a:pt x="47" y="246"/>
                </a:lnTo>
                <a:lnTo>
                  <a:pt x="45" y="248"/>
                </a:lnTo>
                <a:lnTo>
                  <a:pt x="45" y="248"/>
                </a:lnTo>
                <a:lnTo>
                  <a:pt x="45" y="279"/>
                </a:lnTo>
                <a:lnTo>
                  <a:pt x="45" y="279"/>
                </a:lnTo>
                <a:lnTo>
                  <a:pt x="45" y="306"/>
                </a:lnTo>
                <a:lnTo>
                  <a:pt x="45" y="306"/>
                </a:lnTo>
                <a:lnTo>
                  <a:pt x="44" y="321"/>
                </a:lnTo>
                <a:lnTo>
                  <a:pt x="44" y="321"/>
                </a:lnTo>
                <a:lnTo>
                  <a:pt x="44" y="357"/>
                </a:lnTo>
                <a:lnTo>
                  <a:pt x="44" y="357"/>
                </a:lnTo>
                <a:lnTo>
                  <a:pt x="44" y="358"/>
                </a:lnTo>
                <a:lnTo>
                  <a:pt x="44" y="358"/>
                </a:lnTo>
                <a:lnTo>
                  <a:pt x="58" y="357"/>
                </a:lnTo>
                <a:lnTo>
                  <a:pt x="58" y="357"/>
                </a:lnTo>
                <a:lnTo>
                  <a:pt x="58" y="357"/>
                </a:lnTo>
                <a:lnTo>
                  <a:pt x="58" y="357"/>
                </a:lnTo>
                <a:lnTo>
                  <a:pt x="58" y="350"/>
                </a:lnTo>
                <a:lnTo>
                  <a:pt x="58" y="350"/>
                </a:lnTo>
                <a:lnTo>
                  <a:pt x="57" y="337"/>
                </a:lnTo>
                <a:lnTo>
                  <a:pt x="57" y="337"/>
                </a:lnTo>
                <a:lnTo>
                  <a:pt x="57" y="329"/>
                </a:lnTo>
                <a:lnTo>
                  <a:pt x="57" y="329"/>
                </a:lnTo>
                <a:lnTo>
                  <a:pt x="57" y="314"/>
                </a:lnTo>
                <a:lnTo>
                  <a:pt x="57" y="314"/>
                </a:lnTo>
                <a:lnTo>
                  <a:pt x="57" y="282"/>
                </a:lnTo>
                <a:lnTo>
                  <a:pt x="57" y="282"/>
                </a:lnTo>
                <a:lnTo>
                  <a:pt x="57" y="266"/>
                </a:lnTo>
                <a:lnTo>
                  <a:pt x="57" y="266"/>
                </a:lnTo>
                <a:lnTo>
                  <a:pt x="55" y="265"/>
                </a:lnTo>
                <a:lnTo>
                  <a:pt x="55" y="265"/>
                </a:lnTo>
                <a:lnTo>
                  <a:pt x="55" y="263"/>
                </a:lnTo>
                <a:lnTo>
                  <a:pt x="55" y="262"/>
                </a:lnTo>
                <a:lnTo>
                  <a:pt x="55" y="262"/>
                </a:lnTo>
                <a:lnTo>
                  <a:pt x="55" y="259"/>
                </a:lnTo>
                <a:lnTo>
                  <a:pt x="55" y="259"/>
                </a:lnTo>
                <a:lnTo>
                  <a:pt x="55" y="257"/>
                </a:lnTo>
                <a:lnTo>
                  <a:pt x="55" y="257"/>
                </a:lnTo>
                <a:lnTo>
                  <a:pt x="54" y="252"/>
                </a:lnTo>
                <a:lnTo>
                  <a:pt x="54" y="252"/>
                </a:lnTo>
                <a:lnTo>
                  <a:pt x="54" y="246"/>
                </a:lnTo>
                <a:lnTo>
                  <a:pt x="54" y="246"/>
                </a:lnTo>
                <a:lnTo>
                  <a:pt x="54" y="245"/>
                </a:lnTo>
                <a:lnTo>
                  <a:pt x="54" y="245"/>
                </a:lnTo>
                <a:lnTo>
                  <a:pt x="47" y="246"/>
                </a:lnTo>
                <a:lnTo>
                  <a:pt x="47" y="246"/>
                </a:lnTo>
                <a:close/>
                <a:moveTo>
                  <a:pt x="69" y="59"/>
                </a:moveTo>
                <a:lnTo>
                  <a:pt x="69" y="59"/>
                </a:lnTo>
                <a:lnTo>
                  <a:pt x="69" y="57"/>
                </a:lnTo>
                <a:lnTo>
                  <a:pt x="69" y="57"/>
                </a:lnTo>
                <a:lnTo>
                  <a:pt x="71" y="50"/>
                </a:lnTo>
                <a:lnTo>
                  <a:pt x="71" y="50"/>
                </a:lnTo>
                <a:lnTo>
                  <a:pt x="72" y="44"/>
                </a:lnTo>
                <a:lnTo>
                  <a:pt x="76" y="40"/>
                </a:lnTo>
                <a:lnTo>
                  <a:pt x="76" y="40"/>
                </a:lnTo>
                <a:lnTo>
                  <a:pt x="78" y="39"/>
                </a:lnTo>
                <a:lnTo>
                  <a:pt x="78" y="39"/>
                </a:lnTo>
                <a:lnTo>
                  <a:pt x="76" y="32"/>
                </a:lnTo>
                <a:lnTo>
                  <a:pt x="76" y="32"/>
                </a:lnTo>
                <a:lnTo>
                  <a:pt x="74" y="24"/>
                </a:lnTo>
                <a:lnTo>
                  <a:pt x="74" y="24"/>
                </a:lnTo>
                <a:lnTo>
                  <a:pt x="69" y="17"/>
                </a:lnTo>
                <a:lnTo>
                  <a:pt x="69" y="17"/>
                </a:lnTo>
                <a:lnTo>
                  <a:pt x="59" y="9"/>
                </a:lnTo>
                <a:lnTo>
                  <a:pt x="59" y="9"/>
                </a:lnTo>
                <a:lnTo>
                  <a:pt x="52" y="6"/>
                </a:lnTo>
                <a:lnTo>
                  <a:pt x="44" y="5"/>
                </a:lnTo>
                <a:lnTo>
                  <a:pt x="44" y="5"/>
                </a:lnTo>
                <a:lnTo>
                  <a:pt x="40" y="5"/>
                </a:lnTo>
                <a:lnTo>
                  <a:pt x="40" y="5"/>
                </a:lnTo>
                <a:lnTo>
                  <a:pt x="32" y="6"/>
                </a:lnTo>
                <a:lnTo>
                  <a:pt x="27" y="9"/>
                </a:lnTo>
                <a:lnTo>
                  <a:pt x="27" y="9"/>
                </a:lnTo>
                <a:lnTo>
                  <a:pt x="21" y="14"/>
                </a:lnTo>
                <a:lnTo>
                  <a:pt x="17" y="20"/>
                </a:lnTo>
                <a:lnTo>
                  <a:pt x="17" y="20"/>
                </a:lnTo>
                <a:lnTo>
                  <a:pt x="15" y="23"/>
                </a:lnTo>
                <a:lnTo>
                  <a:pt x="15" y="23"/>
                </a:lnTo>
                <a:lnTo>
                  <a:pt x="14" y="27"/>
                </a:lnTo>
                <a:lnTo>
                  <a:pt x="14" y="27"/>
                </a:lnTo>
                <a:lnTo>
                  <a:pt x="14" y="32"/>
                </a:lnTo>
                <a:lnTo>
                  <a:pt x="15" y="36"/>
                </a:lnTo>
                <a:lnTo>
                  <a:pt x="15" y="36"/>
                </a:lnTo>
                <a:lnTo>
                  <a:pt x="18" y="40"/>
                </a:lnTo>
                <a:lnTo>
                  <a:pt x="22" y="44"/>
                </a:lnTo>
                <a:lnTo>
                  <a:pt x="22" y="44"/>
                </a:lnTo>
                <a:lnTo>
                  <a:pt x="27" y="44"/>
                </a:lnTo>
                <a:lnTo>
                  <a:pt x="27" y="44"/>
                </a:lnTo>
                <a:lnTo>
                  <a:pt x="25" y="44"/>
                </a:lnTo>
                <a:lnTo>
                  <a:pt x="25" y="44"/>
                </a:lnTo>
                <a:lnTo>
                  <a:pt x="22" y="43"/>
                </a:lnTo>
                <a:lnTo>
                  <a:pt x="21" y="40"/>
                </a:lnTo>
                <a:lnTo>
                  <a:pt x="20" y="39"/>
                </a:lnTo>
                <a:lnTo>
                  <a:pt x="20" y="36"/>
                </a:lnTo>
                <a:lnTo>
                  <a:pt x="20" y="36"/>
                </a:lnTo>
                <a:lnTo>
                  <a:pt x="21" y="32"/>
                </a:lnTo>
                <a:lnTo>
                  <a:pt x="22" y="27"/>
                </a:lnTo>
                <a:lnTo>
                  <a:pt x="22" y="27"/>
                </a:lnTo>
                <a:lnTo>
                  <a:pt x="24" y="26"/>
                </a:lnTo>
                <a:lnTo>
                  <a:pt x="24" y="26"/>
                </a:lnTo>
                <a:lnTo>
                  <a:pt x="24" y="24"/>
                </a:lnTo>
                <a:lnTo>
                  <a:pt x="27" y="22"/>
                </a:lnTo>
                <a:lnTo>
                  <a:pt x="27" y="22"/>
                </a:lnTo>
                <a:lnTo>
                  <a:pt x="31" y="17"/>
                </a:lnTo>
                <a:lnTo>
                  <a:pt x="37" y="16"/>
                </a:lnTo>
                <a:lnTo>
                  <a:pt x="37" y="16"/>
                </a:lnTo>
                <a:lnTo>
                  <a:pt x="44" y="14"/>
                </a:lnTo>
                <a:lnTo>
                  <a:pt x="44" y="14"/>
                </a:lnTo>
                <a:lnTo>
                  <a:pt x="49" y="16"/>
                </a:lnTo>
                <a:lnTo>
                  <a:pt x="55" y="19"/>
                </a:lnTo>
                <a:lnTo>
                  <a:pt x="55" y="19"/>
                </a:lnTo>
                <a:lnTo>
                  <a:pt x="58" y="23"/>
                </a:lnTo>
                <a:lnTo>
                  <a:pt x="61" y="27"/>
                </a:lnTo>
                <a:lnTo>
                  <a:pt x="61" y="27"/>
                </a:lnTo>
                <a:lnTo>
                  <a:pt x="64" y="39"/>
                </a:lnTo>
                <a:lnTo>
                  <a:pt x="64" y="39"/>
                </a:lnTo>
                <a:lnTo>
                  <a:pt x="65" y="49"/>
                </a:lnTo>
                <a:lnTo>
                  <a:pt x="65" y="49"/>
                </a:lnTo>
                <a:lnTo>
                  <a:pt x="64" y="54"/>
                </a:lnTo>
                <a:lnTo>
                  <a:pt x="64" y="54"/>
                </a:lnTo>
                <a:lnTo>
                  <a:pt x="64" y="56"/>
                </a:lnTo>
                <a:lnTo>
                  <a:pt x="64" y="56"/>
                </a:lnTo>
                <a:lnTo>
                  <a:pt x="69" y="59"/>
                </a:lnTo>
                <a:lnTo>
                  <a:pt x="69" y="59"/>
                </a:lnTo>
                <a:close/>
                <a:moveTo>
                  <a:pt x="192" y="340"/>
                </a:moveTo>
                <a:lnTo>
                  <a:pt x="192" y="340"/>
                </a:lnTo>
                <a:lnTo>
                  <a:pt x="192" y="338"/>
                </a:lnTo>
                <a:lnTo>
                  <a:pt x="192" y="338"/>
                </a:lnTo>
                <a:lnTo>
                  <a:pt x="192" y="326"/>
                </a:lnTo>
                <a:lnTo>
                  <a:pt x="192" y="326"/>
                </a:lnTo>
                <a:lnTo>
                  <a:pt x="190" y="313"/>
                </a:lnTo>
                <a:lnTo>
                  <a:pt x="190" y="313"/>
                </a:lnTo>
                <a:lnTo>
                  <a:pt x="190" y="292"/>
                </a:lnTo>
                <a:lnTo>
                  <a:pt x="190" y="292"/>
                </a:lnTo>
                <a:lnTo>
                  <a:pt x="189" y="276"/>
                </a:lnTo>
                <a:lnTo>
                  <a:pt x="189" y="276"/>
                </a:lnTo>
                <a:lnTo>
                  <a:pt x="187" y="260"/>
                </a:lnTo>
                <a:lnTo>
                  <a:pt x="187" y="260"/>
                </a:lnTo>
                <a:lnTo>
                  <a:pt x="187" y="256"/>
                </a:lnTo>
                <a:lnTo>
                  <a:pt x="187" y="256"/>
                </a:lnTo>
                <a:lnTo>
                  <a:pt x="186" y="253"/>
                </a:lnTo>
                <a:lnTo>
                  <a:pt x="184" y="252"/>
                </a:lnTo>
                <a:lnTo>
                  <a:pt x="184" y="252"/>
                </a:lnTo>
                <a:lnTo>
                  <a:pt x="180" y="248"/>
                </a:lnTo>
                <a:lnTo>
                  <a:pt x="180" y="248"/>
                </a:lnTo>
                <a:lnTo>
                  <a:pt x="180" y="248"/>
                </a:lnTo>
                <a:lnTo>
                  <a:pt x="180" y="248"/>
                </a:lnTo>
                <a:lnTo>
                  <a:pt x="179" y="249"/>
                </a:lnTo>
                <a:lnTo>
                  <a:pt x="179" y="249"/>
                </a:lnTo>
                <a:lnTo>
                  <a:pt x="179" y="250"/>
                </a:lnTo>
                <a:lnTo>
                  <a:pt x="179" y="250"/>
                </a:lnTo>
                <a:lnTo>
                  <a:pt x="177" y="253"/>
                </a:lnTo>
                <a:lnTo>
                  <a:pt x="177" y="253"/>
                </a:lnTo>
                <a:lnTo>
                  <a:pt x="177" y="257"/>
                </a:lnTo>
                <a:lnTo>
                  <a:pt x="177" y="257"/>
                </a:lnTo>
                <a:lnTo>
                  <a:pt x="177" y="260"/>
                </a:lnTo>
                <a:lnTo>
                  <a:pt x="177" y="260"/>
                </a:lnTo>
                <a:lnTo>
                  <a:pt x="179" y="292"/>
                </a:lnTo>
                <a:lnTo>
                  <a:pt x="179" y="292"/>
                </a:lnTo>
                <a:lnTo>
                  <a:pt x="179" y="297"/>
                </a:lnTo>
                <a:lnTo>
                  <a:pt x="179" y="297"/>
                </a:lnTo>
                <a:lnTo>
                  <a:pt x="179" y="304"/>
                </a:lnTo>
                <a:lnTo>
                  <a:pt x="179" y="304"/>
                </a:lnTo>
                <a:lnTo>
                  <a:pt x="180" y="324"/>
                </a:lnTo>
                <a:lnTo>
                  <a:pt x="180" y="324"/>
                </a:lnTo>
                <a:lnTo>
                  <a:pt x="182" y="337"/>
                </a:lnTo>
                <a:lnTo>
                  <a:pt x="182" y="337"/>
                </a:lnTo>
                <a:lnTo>
                  <a:pt x="182" y="341"/>
                </a:lnTo>
                <a:lnTo>
                  <a:pt x="182" y="341"/>
                </a:lnTo>
                <a:lnTo>
                  <a:pt x="183" y="341"/>
                </a:lnTo>
                <a:lnTo>
                  <a:pt x="183" y="341"/>
                </a:lnTo>
                <a:lnTo>
                  <a:pt x="183" y="341"/>
                </a:lnTo>
                <a:lnTo>
                  <a:pt x="183" y="341"/>
                </a:lnTo>
                <a:lnTo>
                  <a:pt x="183" y="340"/>
                </a:lnTo>
                <a:lnTo>
                  <a:pt x="184" y="338"/>
                </a:lnTo>
                <a:lnTo>
                  <a:pt x="184" y="338"/>
                </a:lnTo>
                <a:lnTo>
                  <a:pt x="187" y="338"/>
                </a:lnTo>
                <a:lnTo>
                  <a:pt x="187" y="338"/>
                </a:lnTo>
                <a:lnTo>
                  <a:pt x="192" y="340"/>
                </a:lnTo>
                <a:lnTo>
                  <a:pt x="192" y="340"/>
                </a:lnTo>
                <a:close/>
                <a:moveTo>
                  <a:pt x="139" y="68"/>
                </a:moveTo>
                <a:lnTo>
                  <a:pt x="139" y="68"/>
                </a:lnTo>
                <a:lnTo>
                  <a:pt x="139" y="68"/>
                </a:lnTo>
                <a:lnTo>
                  <a:pt x="139" y="68"/>
                </a:lnTo>
                <a:lnTo>
                  <a:pt x="145" y="64"/>
                </a:lnTo>
                <a:lnTo>
                  <a:pt x="150" y="63"/>
                </a:lnTo>
                <a:lnTo>
                  <a:pt x="150" y="63"/>
                </a:lnTo>
                <a:lnTo>
                  <a:pt x="157" y="61"/>
                </a:lnTo>
                <a:lnTo>
                  <a:pt x="157" y="61"/>
                </a:lnTo>
                <a:lnTo>
                  <a:pt x="165" y="61"/>
                </a:lnTo>
                <a:lnTo>
                  <a:pt x="165" y="61"/>
                </a:lnTo>
                <a:lnTo>
                  <a:pt x="172" y="63"/>
                </a:lnTo>
                <a:lnTo>
                  <a:pt x="179" y="67"/>
                </a:lnTo>
                <a:lnTo>
                  <a:pt x="179" y="67"/>
                </a:lnTo>
                <a:lnTo>
                  <a:pt x="182" y="70"/>
                </a:lnTo>
                <a:lnTo>
                  <a:pt x="183" y="73"/>
                </a:lnTo>
                <a:lnTo>
                  <a:pt x="183" y="73"/>
                </a:lnTo>
                <a:lnTo>
                  <a:pt x="186" y="80"/>
                </a:lnTo>
                <a:lnTo>
                  <a:pt x="186" y="80"/>
                </a:lnTo>
                <a:lnTo>
                  <a:pt x="186" y="84"/>
                </a:lnTo>
                <a:lnTo>
                  <a:pt x="186" y="88"/>
                </a:lnTo>
                <a:lnTo>
                  <a:pt x="186" y="88"/>
                </a:lnTo>
                <a:lnTo>
                  <a:pt x="186" y="90"/>
                </a:lnTo>
                <a:lnTo>
                  <a:pt x="186" y="90"/>
                </a:lnTo>
                <a:lnTo>
                  <a:pt x="184" y="93"/>
                </a:lnTo>
                <a:lnTo>
                  <a:pt x="184" y="93"/>
                </a:lnTo>
                <a:lnTo>
                  <a:pt x="182" y="97"/>
                </a:lnTo>
                <a:lnTo>
                  <a:pt x="177" y="100"/>
                </a:lnTo>
                <a:lnTo>
                  <a:pt x="177" y="100"/>
                </a:lnTo>
                <a:lnTo>
                  <a:pt x="175" y="101"/>
                </a:lnTo>
                <a:lnTo>
                  <a:pt x="175" y="101"/>
                </a:lnTo>
                <a:lnTo>
                  <a:pt x="170" y="101"/>
                </a:lnTo>
                <a:lnTo>
                  <a:pt x="170" y="101"/>
                </a:lnTo>
                <a:lnTo>
                  <a:pt x="170" y="100"/>
                </a:lnTo>
                <a:lnTo>
                  <a:pt x="170" y="100"/>
                </a:lnTo>
                <a:lnTo>
                  <a:pt x="170" y="98"/>
                </a:lnTo>
                <a:lnTo>
                  <a:pt x="170" y="98"/>
                </a:lnTo>
                <a:lnTo>
                  <a:pt x="172" y="98"/>
                </a:lnTo>
                <a:lnTo>
                  <a:pt x="172" y="98"/>
                </a:lnTo>
                <a:lnTo>
                  <a:pt x="170" y="97"/>
                </a:lnTo>
                <a:lnTo>
                  <a:pt x="170" y="97"/>
                </a:lnTo>
                <a:lnTo>
                  <a:pt x="169" y="97"/>
                </a:lnTo>
                <a:lnTo>
                  <a:pt x="169" y="97"/>
                </a:lnTo>
                <a:lnTo>
                  <a:pt x="166" y="97"/>
                </a:lnTo>
                <a:lnTo>
                  <a:pt x="165" y="95"/>
                </a:lnTo>
                <a:lnTo>
                  <a:pt x="163" y="94"/>
                </a:lnTo>
                <a:lnTo>
                  <a:pt x="163" y="91"/>
                </a:lnTo>
                <a:lnTo>
                  <a:pt x="163" y="91"/>
                </a:lnTo>
                <a:lnTo>
                  <a:pt x="165" y="88"/>
                </a:lnTo>
                <a:lnTo>
                  <a:pt x="167" y="87"/>
                </a:lnTo>
                <a:lnTo>
                  <a:pt x="167" y="87"/>
                </a:lnTo>
                <a:lnTo>
                  <a:pt x="170" y="86"/>
                </a:lnTo>
                <a:lnTo>
                  <a:pt x="170" y="86"/>
                </a:lnTo>
                <a:lnTo>
                  <a:pt x="169" y="86"/>
                </a:lnTo>
                <a:lnTo>
                  <a:pt x="169" y="86"/>
                </a:lnTo>
                <a:lnTo>
                  <a:pt x="165" y="87"/>
                </a:lnTo>
                <a:lnTo>
                  <a:pt x="160" y="88"/>
                </a:lnTo>
                <a:lnTo>
                  <a:pt x="160" y="88"/>
                </a:lnTo>
                <a:lnTo>
                  <a:pt x="159" y="91"/>
                </a:lnTo>
                <a:lnTo>
                  <a:pt x="159" y="91"/>
                </a:lnTo>
                <a:lnTo>
                  <a:pt x="160" y="98"/>
                </a:lnTo>
                <a:lnTo>
                  <a:pt x="160" y="98"/>
                </a:lnTo>
                <a:lnTo>
                  <a:pt x="163" y="104"/>
                </a:lnTo>
                <a:lnTo>
                  <a:pt x="163" y="104"/>
                </a:lnTo>
                <a:lnTo>
                  <a:pt x="165" y="105"/>
                </a:lnTo>
                <a:lnTo>
                  <a:pt x="165" y="105"/>
                </a:lnTo>
                <a:lnTo>
                  <a:pt x="163" y="107"/>
                </a:lnTo>
                <a:lnTo>
                  <a:pt x="163" y="107"/>
                </a:lnTo>
                <a:lnTo>
                  <a:pt x="162" y="107"/>
                </a:lnTo>
                <a:lnTo>
                  <a:pt x="162" y="107"/>
                </a:lnTo>
                <a:lnTo>
                  <a:pt x="162" y="107"/>
                </a:lnTo>
                <a:lnTo>
                  <a:pt x="162" y="107"/>
                </a:lnTo>
                <a:lnTo>
                  <a:pt x="160" y="107"/>
                </a:lnTo>
                <a:lnTo>
                  <a:pt x="160" y="107"/>
                </a:lnTo>
                <a:lnTo>
                  <a:pt x="160" y="107"/>
                </a:lnTo>
                <a:lnTo>
                  <a:pt x="160" y="107"/>
                </a:lnTo>
                <a:lnTo>
                  <a:pt x="166" y="110"/>
                </a:lnTo>
                <a:lnTo>
                  <a:pt x="172" y="111"/>
                </a:lnTo>
                <a:lnTo>
                  <a:pt x="172" y="111"/>
                </a:lnTo>
                <a:lnTo>
                  <a:pt x="179" y="110"/>
                </a:lnTo>
                <a:lnTo>
                  <a:pt x="179" y="110"/>
                </a:lnTo>
                <a:lnTo>
                  <a:pt x="184" y="107"/>
                </a:lnTo>
                <a:lnTo>
                  <a:pt x="189" y="101"/>
                </a:lnTo>
                <a:lnTo>
                  <a:pt x="189" y="101"/>
                </a:lnTo>
                <a:lnTo>
                  <a:pt x="190" y="98"/>
                </a:lnTo>
                <a:lnTo>
                  <a:pt x="190" y="97"/>
                </a:lnTo>
                <a:lnTo>
                  <a:pt x="190" y="97"/>
                </a:lnTo>
                <a:lnTo>
                  <a:pt x="190" y="87"/>
                </a:lnTo>
                <a:lnTo>
                  <a:pt x="190" y="87"/>
                </a:lnTo>
                <a:lnTo>
                  <a:pt x="189" y="80"/>
                </a:lnTo>
                <a:lnTo>
                  <a:pt x="186" y="74"/>
                </a:lnTo>
                <a:lnTo>
                  <a:pt x="186" y="74"/>
                </a:lnTo>
                <a:lnTo>
                  <a:pt x="180" y="66"/>
                </a:lnTo>
                <a:lnTo>
                  <a:pt x="173" y="60"/>
                </a:lnTo>
                <a:lnTo>
                  <a:pt x="173" y="60"/>
                </a:lnTo>
                <a:lnTo>
                  <a:pt x="169" y="56"/>
                </a:lnTo>
                <a:lnTo>
                  <a:pt x="163" y="54"/>
                </a:lnTo>
                <a:lnTo>
                  <a:pt x="163" y="54"/>
                </a:lnTo>
                <a:lnTo>
                  <a:pt x="162" y="54"/>
                </a:lnTo>
                <a:lnTo>
                  <a:pt x="162" y="54"/>
                </a:lnTo>
                <a:lnTo>
                  <a:pt x="156" y="54"/>
                </a:lnTo>
                <a:lnTo>
                  <a:pt x="156" y="54"/>
                </a:lnTo>
                <a:lnTo>
                  <a:pt x="149" y="56"/>
                </a:lnTo>
                <a:lnTo>
                  <a:pt x="140" y="59"/>
                </a:lnTo>
                <a:lnTo>
                  <a:pt x="140" y="59"/>
                </a:lnTo>
                <a:lnTo>
                  <a:pt x="135" y="61"/>
                </a:lnTo>
                <a:lnTo>
                  <a:pt x="135" y="61"/>
                </a:lnTo>
                <a:lnTo>
                  <a:pt x="133" y="66"/>
                </a:lnTo>
                <a:lnTo>
                  <a:pt x="133" y="66"/>
                </a:lnTo>
                <a:lnTo>
                  <a:pt x="139" y="68"/>
                </a:lnTo>
                <a:lnTo>
                  <a:pt x="139" y="68"/>
                </a:lnTo>
                <a:close/>
                <a:moveTo>
                  <a:pt x="88" y="347"/>
                </a:moveTo>
                <a:lnTo>
                  <a:pt x="88" y="347"/>
                </a:lnTo>
                <a:lnTo>
                  <a:pt x="88" y="346"/>
                </a:lnTo>
                <a:lnTo>
                  <a:pt x="88" y="346"/>
                </a:lnTo>
                <a:lnTo>
                  <a:pt x="86" y="330"/>
                </a:lnTo>
                <a:lnTo>
                  <a:pt x="86" y="330"/>
                </a:lnTo>
                <a:lnTo>
                  <a:pt x="86" y="303"/>
                </a:lnTo>
                <a:lnTo>
                  <a:pt x="86" y="303"/>
                </a:lnTo>
                <a:lnTo>
                  <a:pt x="85" y="290"/>
                </a:lnTo>
                <a:lnTo>
                  <a:pt x="85" y="290"/>
                </a:lnTo>
                <a:lnTo>
                  <a:pt x="85" y="289"/>
                </a:lnTo>
                <a:lnTo>
                  <a:pt x="85" y="289"/>
                </a:lnTo>
                <a:lnTo>
                  <a:pt x="74" y="284"/>
                </a:lnTo>
                <a:lnTo>
                  <a:pt x="74" y="284"/>
                </a:lnTo>
                <a:lnTo>
                  <a:pt x="74" y="284"/>
                </a:lnTo>
                <a:lnTo>
                  <a:pt x="74" y="284"/>
                </a:lnTo>
                <a:lnTo>
                  <a:pt x="74" y="299"/>
                </a:lnTo>
                <a:lnTo>
                  <a:pt x="74" y="299"/>
                </a:lnTo>
                <a:lnTo>
                  <a:pt x="74" y="314"/>
                </a:lnTo>
                <a:lnTo>
                  <a:pt x="74" y="314"/>
                </a:lnTo>
                <a:lnTo>
                  <a:pt x="75" y="330"/>
                </a:lnTo>
                <a:lnTo>
                  <a:pt x="75" y="330"/>
                </a:lnTo>
                <a:lnTo>
                  <a:pt x="76" y="348"/>
                </a:lnTo>
                <a:lnTo>
                  <a:pt x="76" y="348"/>
                </a:lnTo>
                <a:lnTo>
                  <a:pt x="76" y="348"/>
                </a:lnTo>
                <a:lnTo>
                  <a:pt x="76" y="348"/>
                </a:lnTo>
                <a:lnTo>
                  <a:pt x="82" y="347"/>
                </a:lnTo>
                <a:lnTo>
                  <a:pt x="88" y="347"/>
                </a:lnTo>
                <a:lnTo>
                  <a:pt x="88" y="347"/>
                </a:lnTo>
                <a:close/>
                <a:moveTo>
                  <a:pt x="200" y="260"/>
                </a:moveTo>
                <a:lnTo>
                  <a:pt x="200" y="260"/>
                </a:lnTo>
                <a:lnTo>
                  <a:pt x="200" y="263"/>
                </a:lnTo>
                <a:lnTo>
                  <a:pt x="200" y="263"/>
                </a:lnTo>
                <a:lnTo>
                  <a:pt x="202" y="275"/>
                </a:lnTo>
                <a:lnTo>
                  <a:pt x="202" y="275"/>
                </a:lnTo>
                <a:lnTo>
                  <a:pt x="203" y="294"/>
                </a:lnTo>
                <a:lnTo>
                  <a:pt x="203" y="294"/>
                </a:lnTo>
                <a:lnTo>
                  <a:pt x="206" y="309"/>
                </a:lnTo>
                <a:lnTo>
                  <a:pt x="206" y="309"/>
                </a:lnTo>
                <a:lnTo>
                  <a:pt x="207" y="319"/>
                </a:lnTo>
                <a:lnTo>
                  <a:pt x="207" y="319"/>
                </a:lnTo>
                <a:lnTo>
                  <a:pt x="209" y="334"/>
                </a:lnTo>
                <a:lnTo>
                  <a:pt x="209" y="334"/>
                </a:lnTo>
                <a:lnTo>
                  <a:pt x="210" y="338"/>
                </a:lnTo>
                <a:lnTo>
                  <a:pt x="210" y="338"/>
                </a:lnTo>
                <a:lnTo>
                  <a:pt x="214" y="338"/>
                </a:lnTo>
                <a:lnTo>
                  <a:pt x="214" y="338"/>
                </a:lnTo>
                <a:lnTo>
                  <a:pt x="216" y="338"/>
                </a:lnTo>
                <a:lnTo>
                  <a:pt x="217" y="340"/>
                </a:lnTo>
                <a:lnTo>
                  <a:pt x="217" y="340"/>
                </a:lnTo>
                <a:lnTo>
                  <a:pt x="217" y="338"/>
                </a:lnTo>
                <a:lnTo>
                  <a:pt x="217" y="338"/>
                </a:lnTo>
                <a:lnTo>
                  <a:pt x="214" y="313"/>
                </a:lnTo>
                <a:lnTo>
                  <a:pt x="214" y="313"/>
                </a:lnTo>
                <a:lnTo>
                  <a:pt x="213" y="289"/>
                </a:lnTo>
                <a:lnTo>
                  <a:pt x="213" y="289"/>
                </a:lnTo>
                <a:lnTo>
                  <a:pt x="211" y="265"/>
                </a:lnTo>
                <a:lnTo>
                  <a:pt x="211" y="265"/>
                </a:lnTo>
                <a:lnTo>
                  <a:pt x="211" y="263"/>
                </a:lnTo>
                <a:lnTo>
                  <a:pt x="211" y="263"/>
                </a:lnTo>
                <a:lnTo>
                  <a:pt x="210" y="263"/>
                </a:lnTo>
                <a:lnTo>
                  <a:pt x="210" y="263"/>
                </a:lnTo>
                <a:lnTo>
                  <a:pt x="204" y="262"/>
                </a:lnTo>
                <a:lnTo>
                  <a:pt x="204" y="262"/>
                </a:lnTo>
                <a:lnTo>
                  <a:pt x="200" y="260"/>
                </a:lnTo>
                <a:lnTo>
                  <a:pt x="200" y="260"/>
                </a:lnTo>
                <a:close/>
                <a:moveTo>
                  <a:pt x="177" y="94"/>
                </a:moveTo>
                <a:lnTo>
                  <a:pt x="177" y="94"/>
                </a:lnTo>
                <a:lnTo>
                  <a:pt x="179" y="93"/>
                </a:lnTo>
                <a:lnTo>
                  <a:pt x="180" y="91"/>
                </a:lnTo>
                <a:lnTo>
                  <a:pt x="180" y="91"/>
                </a:lnTo>
                <a:lnTo>
                  <a:pt x="180" y="90"/>
                </a:lnTo>
                <a:lnTo>
                  <a:pt x="180" y="90"/>
                </a:lnTo>
                <a:lnTo>
                  <a:pt x="180" y="83"/>
                </a:lnTo>
                <a:lnTo>
                  <a:pt x="180" y="83"/>
                </a:lnTo>
                <a:lnTo>
                  <a:pt x="180" y="80"/>
                </a:lnTo>
                <a:lnTo>
                  <a:pt x="179" y="77"/>
                </a:lnTo>
                <a:lnTo>
                  <a:pt x="179" y="77"/>
                </a:lnTo>
                <a:lnTo>
                  <a:pt x="176" y="73"/>
                </a:lnTo>
                <a:lnTo>
                  <a:pt x="170" y="68"/>
                </a:lnTo>
                <a:lnTo>
                  <a:pt x="170" y="68"/>
                </a:lnTo>
                <a:lnTo>
                  <a:pt x="166" y="67"/>
                </a:lnTo>
                <a:lnTo>
                  <a:pt x="162" y="66"/>
                </a:lnTo>
                <a:lnTo>
                  <a:pt x="162" y="66"/>
                </a:lnTo>
                <a:lnTo>
                  <a:pt x="153" y="67"/>
                </a:lnTo>
                <a:lnTo>
                  <a:pt x="148" y="70"/>
                </a:lnTo>
                <a:lnTo>
                  <a:pt x="148" y="70"/>
                </a:lnTo>
                <a:lnTo>
                  <a:pt x="146" y="70"/>
                </a:lnTo>
                <a:lnTo>
                  <a:pt x="146" y="70"/>
                </a:lnTo>
                <a:lnTo>
                  <a:pt x="145" y="71"/>
                </a:lnTo>
                <a:lnTo>
                  <a:pt x="145" y="71"/>
                </a:lnTo>
                <a:lnTo>
                  <a:pt x="142" y="71"/>
                </a:lnTo>
                <a:lnTo>
                  <a:pt x="142" y="71"/>
                </a:lnTo>
                <a:lnTo>
                  <a:pt x="143" y="73"/>
                </a:lnTo>
                <a:lnTo>
                  <a:pt x="143" y="73"/>
                </a:lnTo>
                <a:lnTo>
                  <a:pt x="146" y="77"/>
                </a:lnTo>
                <a:lnTo>
                  <a:pt x="148" y="83"/>
                </a:lnTo>
                <a:lnTo>
                  <a:pt x="150" y="95"/>
                </a:lnTo>
                <a:lnTo>
                  <a:pt x="150" y="95"/>
                </a:lnTo>
                <a:lnTo>
                  <a:pt x="149" y="101"/>
                </a:lnTo>
                <a:lnTo>
                  <a:pt x="148" y="107"/>
                </a:lnTo>
                <a:lnTo>
                  <a:pt x="148" y="107"/>
                </a:lnTo>
                <a:lnTo>
                  <a:pt x="148" y="108"/>
                </a:lnTo>
                <a:lnTo>
                  <a:pt x="148" y="108"/>
                </a:lnTo>
                <a:lnTo>
                  <a:pt x="156" y="104"/>
                </a:lnTo>
                <a:lnTo>
                  <a:pt x="156" y="104"/>
                </a:lnTo>
                <a:lnTo>
                  <a:pt x="155" y="103"/>
                </a:lnTo>
                <a:lnTo>
                  <a:pt x="155" y="103"/>
                </a:lnTo>
                <a:lnTo>
                  <a:pt x="153" y="100"/>
                </a:lnTo>
                <a:lnTo>
                  <a:pt x="153" y="95"/>
                </a:lnTo>
                <a:lnTo>
                  <a:pt x="153" y="95"/>
                </a:lnTo>
                <a:lnTo>
                  <a:pt x="153" y="91"/>
                </a:lnTo>
                <a:lnTo>
                  <a:pt x="155" y="87"/>
                </a:lnTo>
                <a:lnTo>
                  <a:pt x="155" y="87"/>
                </a:lnTo>
                <a:lnTo>
                  <a:pt x="159" y="83"/>
                </a:lnTo>
                <a:lnTo>
                  <a:pt x="162" y="81"/>
                </a:lnTo>
                <a:lnTo>
                  <a:pt x="166" y="80"/>
                </a:lnTo>
                <a:lnTo>
                  <a:pt x="166" y="80"/>
                </a:lnTo>
                <a:lnTo>
                  <a:pt x="169" y="80"/>
                </a:lnTo>
                <a:lnTo>
                  <a:pt x="169" y="80"/>
                </a:lnTo>
                <a:lnTo>
                  <a:pt x="177" y="83"/>
                </a:lnTo>
                <a:lnTo>
                  <a:pt x="177" y="83"/>
                </a:lnTo>
                <a:lnTo>
                  <a:pt x="177" y="84"/>
                </a:lnTo>
                <a:lnTo>
                  <a:pt x="177" y="84"/>
                </a:lnTo>
                <a:lnTo>
                  <a:pt x="179" y="86"/>
                </a:lnTo>
                <a:lnTo>
                  <a:pt x="179" y="87"/>
                </a:lnTo>
                <a:lnTo>
                  <a:pt x="179" y="87"/>
                </a:lnTo>
                <a:lnTo>
                  <a:pt x="179" y="87"/>
                </a:lnTo>
                <a:lnTo>
                  <a:pt x="179" y="87"/>
                </a:lnTo>
                <a:lnTo>
                  <a:pt x="179" y="88"/>
                </a:lnTo>
                <a:lnTo>
                  <a:pt x="177" y="88"/>
                </a:lnTo>
                <a:lnTo>
                  <a:pt x="177" y="88"/>
                </a:lnTo>
                <a:lnTo>
                  <a:pt x="177" y="94"/>
                </a:lnTo>
                <a:lnTo>
                  <a:pt x="177" y="94"/>
                </a:lnTo>
                <a:close/>
                <a:moveTo>
                  <a:pt x="82" y="273"/>
                </a:moveTo>
                <a:lnTo>
                  <a:pt x="82" y="273"/>
                </a:lnTo>
                <a:lnTo>
                  <a:pt x="85" y="275"/>
                </a:lnTo>
                <a:lnTo>
                  <a:pt x="85" y="275"/>
                </a:lnTo>
                <a:lnTo>
                  <a:pt x="98" y="277"/>
                </a:lnTo>
                <a:lnTo>
                  <a:pt x="98" y="277"/>
                </a:lnTo>
                <a:lnTo>
                  <a:pt x="101" y="276"/>
                </a:lnTo>
                <a:lnTo>
                  <a:pt x="101" y="276"/>
                </a:lnTo>
                <a:lnTo>
                  <a:pt x="102" y="275"/>
                </a:lnTo>
                <a:lnTo>
                  <a:pt x="103" y="272"/>
                </a:lnTo>
                <a:lnTo>
                  <a:pt x="103" y="272"/>
                </a:lnTo>
                <a:lnTo>
                  <a:pt x="102" y="269"/>
                </a:lnTo>
                <a:lnTo>
                  <a:pt x="102" y="269"/>
                </a:lnTo>
                <a:lnTo>
                  <a:pt x="101" y="266"/>
                </a:lnTo>
                <a:lnTo>
                  <a:pt x="101" y="262"/>
                </a:lnTo>
                <a:lnTo>
                  <a:pt x="101" y="262"/>
                </a:lnTo>
                <a:lnTo>
                  <a:pt x="101" y="257"/>
                </a:lnTo>
                <a:lnTo>
                  <a:pt x="101" y="257"/>
                </a:lnTo>
                <a:lnTo>
                  <a:pt x="101" y="256"/>
                </a:lnTo>
                <a:lnTo>
                  <a:pt x="101" y="256"/>
                </a:lnTo>
                <a:lnTo>
                  <a:pt x="99" y="255"/>
                </a:lnTo>
                <a:lnTo>
                  <a:pt x="99" y="255"/>
                </a:lnTo>
                <a:lnTo>
                  <a:pt x="98" y="256"/>
                </a:lnTo>
                <a:lnTo>
                  <a:pt x="98" y="256"/>
                </a:lnTo>
                <a:lnTo>
                  <a:pt x="95" y="259"/>
                </a:lnTo>
                <a:lnTo>
                  <a:pt x="91" y="259"/>
                </a:lnTo>
                <a:lnTo>
                  <a:pt x="91" y="259"/>
                </a:lnTo>
                <a:lnTo>
                  <a:pt x="86" y="259"/>
                </a:lnTo>
                <a:lnTo>
                  <a:pt x="86" y="259"/>
                </a:lnTo>
                <a:lnTo>
                  <a:pt x="85" y="259"/>
                </a:lnTo>
                <a:lnTo>
                  <a:pt x="85" y="259"/>
                </a:lnTo>
                <a:lnTo>
                  <a:pt x="86" y="260"/>
                </a:lnTo>
                <a:lnTo>
                  <a:pt x="88" y="262"/>
                </a:lnTo>
                <a:lnTo>
                  <a:pt x="89" y="266"/>
                </a:lnTo>
                <a:lnTo>
                  <a:pt x="89" y="266"/>
                </a:lnTo>
                <a:lnTo>
                  <a:pt x="89" y="269"/>
                </a:lnTo>
                <a:lnTo>
                  <a:pt x="89" y="269"/>
                </a:lnTo>
                <a:lnTo>
                  <a:pt x="88" y="270"/>
                </a:lnTo>
                <a:lnTo>
                  <a:pt x="85" y="272"/>
                </a:lnTo>
                <a:lnTo>
                  <a:pt x="85" y="272"/>
                </a:lnTo>
                <a:lnTo>
                  <a:pt x="82" y="273"/>
                </a:lnTo>
                <a:lnTo>
                  <a:pt x="82" y="273"/>
                </a:lnTo>
                <a:close/>
                <a:moveTo>
                  <a:pt x="237" y="215"/>
                </a:moveTo>
                <a:lnTo>
                  <a:pt x="237" y="215"/>
                </a:lnTo>
                <a:lnTo>
                  <a:pt x="234" y="216"/>
                </a:lnTo>
                <a:lnTo>
                  <a:pt x="234" y="216"/>
                </a:lnTo>
                <a:lnTo>
                  <a:pt x="230" y="218"/>
                </a:lnTo>
                <a:lnTo>
                  <a:pt x="226" y="216"/>
                </a:lnTo>
                <a:lnTo>
                  <a:pt x="226" y="216"/>
                </a:lnTo>
                <a:lnTo>
                  <a:pt x="224" y="215"/>
                </a:lnTo>
                <a:lnTo>
                  <a:pt x="224" y="212"/>
                </a:lnTo>
                <a:lnTo>
                  <a:pt x="224" y="212"/>
                </a:lnTo>
                <a:lnTo>
                  <a:pt x="224" y="211"/>
                </a:lnTo>
                <a:lnTo>
                  <a:pt x="224" y="211"/>
                </a:lnTo>
                <a:lnTo>
                  <a:pt x="221" y="211"/>
                </a:lnTo>
                <a:lnTo>
                  <a:pt x="221" y="211"/>
                </a:lnTo>
                <a:lnTo>
                  <a:pt x="220" y="219"/>
                </a:lnTo>
                <a:lnTo>
                  <a:pt x="220" y="219"/>
                </a:lnTo>
                <a:lnTo>
                  <a:pt x="221" y="219"/>
                </a:lnTo>
                <a:lnTo>
                  <a:pt x="221" y="219"/>
                </a:lnTo>
                <a:lnTo>
                  <a:pt x="226" y="221"/>
                </a:lnTo>
                <a:lnTo>
                  <a:pt x="226" y="221"/>
                </a:lnTo>
                <a:lnTo>
                  <a:pt x="229" y="222"/>
                </a:lnTo>
                <a:lnTo>
                  <a:pt x="229" y="223"/>
                </a:lnTo>
                <a:lnTo>
                  <a:pt x="229" y="223"/>
                </a:lnTo>
                <a:lnTo>
                  <a:pt x="227" y="229"/>
                </a:lnTo>
                <a:lnTo>
                  <a:pt x="227" y="229"/>
                </a:lnTo>
                <a:lnTo>
                  <a:pt x="226" y="230"/>
                </a:lnTo>
                <a:lnTo>
                  <a:pt x="223" y="232"/>
                </a:lnTo>
                <a:lnTo>
                  <a:pt x="223" y="232"/>
                </a:lnTo>
                <a:lnTo>
                  <a:pt x="221" y="230"/>
                </a:lnTo>
                <a:lnTo>
                  <a:pt x="221" y="230"/>
                </a:lnTo>
                <a:lnTo>
                  <a:pt x="220" y="230"/>
                </a:lnTo>
                <a:lnTo>
                  <a:pt x="220" y="230"/>
                </a:lnTo>
                <a:lnTo>
                  <a:pt x="219" y="236"/>
                </a:lnTo>
                <a:lnTo>
                  <a:pt x="219" y="236"/>
                </a:lnTo>
                <a:lnTo>
                  <a:pt x="219" y="236"/>
                </a:lnTo>
                <a:lnTo>
                  <a:pt x="219" y="236"/>
                </a:lnTo>
                <a:lnTo>
                  <a:pt x="220" y="240"/>
                </a:lnTo>
                <a:lnTo>
                  <a:pt x="220" y="240"/>
                </a:lnTo>
                <a:lnTo>
                  <a:pt x="220" y="242"/>
                </a:lnTo>
                <a:lnTo>
                  <a:pt x="220" y="242"/>
                </a:lnTo>
                <a:lnTo>
                  <a:pt x="223" y="243"/>
                </a:lnTo>
                <a:lnTo>
                  <a:pt x="223" y="243"/>
                </a:lnTo>
                <a:lnTo>
                  <a:pt x="223" y="240"/>
                </a:lnTo>
                <a:lnTo>
                  <a:pt x="223" y="240"/>
                </a:lnTo>
                <a:lnTo>
                  <a:pt x="224" y="238"/>
                </a:lnTo>
                <a:lnTo>
                  <a:pt x="224" y="238"/>
                </a:lnTo>
                <a:lnTo>
                  <a:pt x="224" y="235"/>
                </a:lnTo>
                <a:lnTo>
                  <a:pt x="226" y="235"/>
                </a:lnTo>
                <a:lnTo>
                  <a:pt x="226" y="235"/>
                </a:lnTo>
                <a:lnTo>
                  <a:pt x="227" y="233"/>
                </a:lnTo>
                <a:lnTo>
                  <a:pt x="227" y="230"/>
                </a:lnTo>
                <a:lnTo>
                  <a:pt x="227" y="230"/>
                </a:lnTo>
                <a:lnTo>
                  <a:pt x="227" y="230"/>
                </a:lnTo>
                <a:lnTo>
                  <a:pt x="227" y="230"/>
                </a:lnTo>
                <a:lnTo>
                  <a:pt x="229" y="228"/>
                </a:lnTo>
                <a:lnTo>
                  <a:pt x="233" y="228"/>
                </a:lnTo>
                <a:lnTo>
                  <a:pt x="233" y="228"/>
                </a:lnTo>
                <a:lnTo>
                  <a:pt x="237" y="228"/>
                </a:lnTo>
                <a:lnTo>
                  <a:pt x="240" y="229"/>
                </a:lnTo>
                <a:lnTo>
                  <a:pt x="240" y="229"/>
                </a:lnTo>
                <a:lnTo>
                  <a:pt x="240" y="229"/>
                </a:lnTo>
                <a:lnTo>
                  <a:pt x="240" y="229"/>
                </a:lnTo>
                <a:lnTo>
                  <a:pt x="241" y="221"/>
                </a:lnTo>
                <a:lnTo>
                  <a:pt x="241" y="221"/>
                </a:lnTo>
                <a:lnTo>
                  <a:pt x="240" y="216"/>
                </a:lnTo>
                <a:lnTo>
                  <a:pt x="237" y="215"/>
                </a:lnTo>
                <a:lnTo>
                  <a:pt x="237" y="215"/>
                </a:lnTo>
                <a:close/>
                <a:moveTo>
                  <a:pt x="125" y="269"/>
                </a:moveTo>
                <a:lnTo>
                  <a:pt x="125" y="269"/>
                </a:lnTo>
                <a:lnTo>
                  <a:pt x="121" y="266"/>
                </a:lnTo>
                <a:lnTo>
                  <a:pt x="121" y="266"/>
                </a:lnTo>
                <a:lnTo>
                  <a:pt x="119" y="263"/>
                </a:lnTo>
                <a:lnTo>
                  <a:pt x="118" y="262"/>
                </a:lnTo>
                <a:lnTo>
                  <a:pt x="118" y="262"/>
                </a:lnTo>
                <a:lnTo>
                  <a:pt x="118" y="257"/>
                </a:lnTo>
                <a:lnTo>
                  <a:pt x="118" y="257"/>
                </a:lnTo>
                <a:lnTo>
                  <a:pt x="119" y="255"/>
                </a:lnTo>
                <a:lnTo>
                  <a:pt x="119" y="255"/>
                </a:lnTo>
                <a:lnTo>
                  <a:pt x="112" y="255"/>
                </a:lnTo>
                <a:lnTo>
                  <a:pt x="105" y="253"/>
                </a:lnTo>
                <a:lnTo>
                  <a:pt x="105" y="253"/>
                </a:lnTo>
                <a:lnTo>
                  <a:pt x="105" y="256"/>
                </a:lnTo>
                <a:lnTo>
                  <a:pt x="105" y="256"/>
                </a:lnTo>
                <a:lnTo>
                  <a:pt x="105" y="257"/>
                </a:lnTo>
                <a:lnTo>
                  <a:pt x="105" y="257"/>
                </a:lnTo>
                <a:lnTo>
                  <a:pt x="106" y="260"/>
                </a:lnTo>
                <a:lnTo>
                  <a:pt x="106" y="263"/>
                </a:lnTo>
                <a:lnTo>
                  <a:pt x="106" y="263"/>
                </a:lnTo>
                <a:lnTo>
                  <a:pt x="106" y="267"/>
                </a:lnTo>
                <a:lnTo>
                  <a:pt x="106" y="267"/>
                </a:lnTo>
                <a:lnTo>
                  <a:pt x="106" y="269"/>
                </a:lnTo>
                <a:lnTo>
                  <a:pt x="106" y="270"/>
                </a:lnTo>
                <a:lnTo>
                  <a:pt x="106" y="270"/>
                </a:lnTo>
                <a:lnTo>
                  <a:pt x="113" y="272"/>
                </a:lnTo>
                <a:lnTo>
                  <a:pt x="119" y="272"/>
                </a:lnTo>
                <a:lnTo>
                  <a:pt x="119" y="272"/>
                </a:lnTo>
                <a:lnTo>
                  <a:pt x="122" y="270"/>
                </a:lnTo>
                <a:lnTo>
                  <a:pt x="125" y="269"/>
                </a:lnTo>
                <a:lnTo>
                  <a:pt x="125" y="269"/>
                </a:lnTo>
                <a:close/>
                <a:moveTo>
                  <a:pt x="216" y="132"/>
                </a:moveTo>
                <a:lnTo>
                  <a:pt x="216" y="132"/>
                </a:lnTo>
                <a:lnTo>
                  <a:pt x="214" y="134"/>
                </a:lnTo>
                <a:lnTo>
                  <a:pt x="214" y="134"/>
                </a:lnTo>
                <a:lnTo>
                  <a:pt x="209" y="132"/>
                </a:lnTo>
                <a:lnTo>
                  <a:pt x="209" y="132"/>
                </a:lnTo>
                <a:lnTo>
                  <a:pt x="206" y="130"/>
                </a:lnTo>
                <a:lnTo>
                  <a:pt x="206" y="130"/>
                </a:lnTo>
                <a:lnTo>
                  <a:pt x="206" y="130"/>
                </a:lnTo>
                <a:lnTo>
                  <a:pt x="206" y="130"/>
                </a:lnTo>
                <a:lnTo>
                  <a:pt x="202" y="125"/>
                </a:lnTo>
                <a:lnTo>
                  <a:pt x="202" y="125"/>
                </a:lnTo>
                <a:lnTo>
                  <a:pt x="200" y="125"/>
                </a:lnTo>
                <a:lnTo>
                  <a:pt x="200" y="125"/>
                </a:lnTo>
                <a:lnTo>
                  <a:pt x="197" y="125"/>
                </a:lnTo>
                <a:lnTo>
                  <a:pt x="197" y="125"/>
                </a:lnTo>
                <a:lnTo>
                  <a:pt x="196" y="125"/>
                </a:lnTo>
                <a:lnTo>
                  <a:pt x="196" y="125"/>
                </a:lnTo>
                <a:lnTo>
                  <a:pt x="194" y="128"/>
                </a:lnTo>
                <a:lnTo>
                  <a:pt x="194" y="128"/>
                </a:lnTo>
                <a:lnTo>
                  <a:pt x="193" y="135"/>
                </a:lnTo>
                <a:lnTo>
                  <a:pt x="193" y="135"/>
                </a:lnTo>
                <a:lnTo>
                  <a:pt x="194" y="138"/>
                </a:lnTo>
                <a:lnTo>
                  <a:pt x="194" y="138"/>
                </a:lnTo>
                <a:lnTo>
                  <a:pt x="196" y="137"/>
                </a:lnTo>
                <a:lnTo>
                  <a:pt x="196" y="137"/>
                </a:lnTo>
                <a:lnTo>
                  <a:pt x="202" y="135"/>
                </a:lnTo>
                <a:lnTo>
                  <a:pt x="206" y="137"/>
                </a:lnTo>
                <a:lnTo>
                  <a:pt x="206" y="137"/>
                </a:lnTo>
                <a:lnTo>
                  <a:pt x="209" y="138"/>
                </a:lnTo>
                <a:lnTo>
                  <a:pt x="209" y="142"/>
                </a:lnTo>
                <a:lnTo>
                  <a:pt x="209" y="142"/>
                </a:lnTo>
                <a:lnTo>
                  <a:pt x="209" y="142"/>
                </a:lnTo>
                <a:lnTo>
                  <a:pt x="209" y="142"/>
                </a:lnTo>
                <a:lnTo>
                  <a:pt x="213" y="145"/>
                </a:lnTo>
                <a:lnTo>
                  <a:pt x="216" y="148"/>
                </a:lnTo>
                <a:lnTo>
                  <a:pt x="216" y="148"/>
                </a:lnTo>
                <a:lnTo>
                  <a:pt x="216" y="147"/>
                </a:lnTo>
                <a:lnTo>
                  <a:pt x="216" y="147"/>
                </a:lnTo>
                <a:lnTo>
                  <a:pt x="216" y="147"/>
                </a:lnTo>
                <a:lnTo>
                  <a:pt x="216" y="147"/>
                </a:lnTo>
                <a:lnTo>
                  <a:pt x="217" y="138"/>
                </a:lnTo>
                <a:lnTo>
                  <a:pt x="217" y="138"/>
                </a:lnTo>
                <a:lnTo>
                  <a:pt x="216" y="132"/>
                </a:lnTo>
                <a:lnTo>
                  <a:pt x="216" y="132"/>
                </a:lnTo>
                <a:close/>
                <a:moveTo>
                  <a:pt x="123" y="238"/>
                </a:moveTo>
                <a:lnTo>
                  <a:pt x="123" y="238"/>
                </a:lnTo>
                <a:lnTo>
                  <a:pt x="122" y="238"/>
                </a:lnTo>
                <a:lnTo>
                  <a:pt x="122" y="238"/>
                </a:lnTo>
                <a:lnTo>
                  <a:pt x="121" y="236"/>
                </a:lnTo>
                <a:lnTo>
                  <a:pt x="118" y="236"/>
                </a:lnTo>
                <a:lnTo>
                  <a:pt x="118" y="236"/>
                </a:lnTo>
                <a:lnTo>
                  <a:pt x="118" y="236"/>
                </a:lnTo>
                <a:lnTo>
                  <a:pt x="118" y="236"/>
                </a:lnTo>
                <a:lnTo>
                  <a:pt x="112" y="235"/>
                </a:lnTo>
                <a:lnTo>
                  <a:pt x="106" y="232"/>
                </a:lnTo>
                <a:lnTo>
                  <a:pt x="106" y="232"/>
                </a:lnTo>
                <a:lnTo>
                  <a:pt x="106" y="230"/>
                </a:lnTo>
                <a:lnTo>
                  <a:pt x="106" y="230"/>
                </a:lnTo>
                <a:lnTo>
                  <a:pt x="102" y="233"/>
                </a:lnTo>
                <a:lnTo>
                  <a:pt x="101" y="236"/>
                </a:lnTo>
                <a:lnTo>
                  <a:pt x="101" y="236"/>
                </a:lnTo>
                <a:lnTo>
                  <a:pt x="101" y="238"/>
                </a:lnTo>
                <a:lnTo>
                  <a:pt x="101" y="238"/>
                </a:lnTo>
                <a:lnTo>
                  <a:pt x="102" y="243"/>
                </a:lnTo>
                <a:lnTo>
                  <a:pt x="102" y="243"/>
                </a:lnTo>
                <a:lnTo>
                  <a:pt x="102" y="246"/>
                </a:lnTo>
                <a:lnTo>
                  <a:pt x="102" y="246"/>
                </a:lnTo>
                <a:lnTo>
                  <a:pt x="102" y="248"/>
                </a:lnTo>
                <a:lnTo>
                  <a:pt x="102" y="248"/>
                </a:lnTo>
                <a:lnTo>
                  <a:pt x="105" y="250"/>
                </a:lnTo>
                <a:lnTo>
                  <a:pt x="105" y="250"/>
                </a:lnTo>
                <a:lnTo>
                  <a:pt x="105" y="250"/>
                </a:lnTo>
                <a:lnTo>
                  <a:pt x="105" y="250"/>
                </a:lnTo>
                <a:lnTo>
                  <a:pt x="111" y="246"/>
                </a:lnTo>
                <a:lnTo>
                  <a:pt x="111" y="246"/>
                </a:lnTo>
                <a:lnTo>
                  <a:pt x="113" y="245"/>
                </a:lnTo>
                <a:lnTo>
                  <a:pt x="116" y="245"/>
                </a:lnTo>
                <a:lnTo>
                  <a:pt x="116" y="245"/>
                </a:lnTo>
                <a:lnTo>
                  <a:pt x="119" y="245"/>
                </a:lnTo>
                <a:lnTo>
                  <a:pt x="119" y="245"/>
                </a:lnTo>
                <a:lnTo>
                  <a:pt x="119" y="242"/>
                </a:lnTo>
                <a:lnTo>
                  <a:pt x="119" y="242"/>
                </a:lnTo>
                <a:lnTo>
                  <a:pt x="121" y="239"/>
                </a:lnTo>
                <a:lnTo>
                  <a:pt x="121" y="239"/>
                </a:lnTo>
                <a:lnTo>
                  <a:pt x="123" y="238"/>
                </a:lnTo>
                <a:lnTo>
                  <a:pt x="123" y="238"/>
                </a:lnTo>
                <a:close/>
                <a:moveTo>
                  <a:pt x="169" y="179"/>
                </a:moveTo>
                <a:lnTo>
                  <a:pt x="169" y="179"/>
                </a:lnTo>
                <a:lnTo>
                  <a:pt x="169" y="179"/>
                </a:lnTo>
                <a:lnTo>
                  <a:pt x="169" y="179"/>
                </a:lnTo>
                <a:lnTo>
                  <a:pt x="167" y="182"/>
                </a:lnTo>
                <a:lnTo>
                  <a:pt x="163" y="184"/>
                </a:lnTo>
                <a:lnTo>
                  <a:pt x="163" y="184"/>
                </a:lnTo>
                <a:lnTo>
                  <a:pt x="156" y="182"/>
                </a:lnTo>
                <a:lnTo>
                  <a:pt x="156" y="182"/>
                </a:lnTo>
                <a:lnTo>
                  <a:pt x="153" y="181"/>
                </a:lnTo>
                <a:lnTo>
                  <a:pt x="152" y="178"/>
                </a:lnTo>
                <a:lnTo>
                  <a:pt x="150" y="175"/>
                </a:lnTo>
                <a:lnTo>
                  <a:pt x="150" y="172"/>
                </a:lnTo>
                <a:lnTo>
                  <a:pt x="150" y="172"/>
                </a:lnTo>
                <a:lnTo>
                  <a:pt x="150" y="172"/>
                </a:lnTo>
                <a:lnTo>
                  <a:pt x="150" y="172"/>
                </a:lnTo>
                <a:lnTo>
                  <a:pt x="148" y="174"/>
                </a:lnTo>
                <a:lnTo>
                  <a:pt x="148" y="176"/>
                </a:lnTo>
                <a:lnTo>
                  <a:pt x="148" y="176"/>
                </a:lnTo>
                <a:lnTo>
                  <a:pt x="146" y="179"/>
                </a:lnTo>
                <a:lnTo>
                  <a:pt x="146" y="179"/>
                </a:lnTo>
                <a:lnTo>
                  <a:pt x="146" y="185"/>
                </a:lnTo>
                <a:lnTo>
                  <a:pt x="146" y="185"/>
                </a:lnTo>
                <a:lnTo>
                  <a:pt x="146" y="186"/>
                </a:lnTo>
                <a:lnTo>
                  <a:pt x="146" y="186"/>
                </a:lnTo>
                <a:lnTo>
                  <a:pt x="148" y="191"/>
                </a:lnTo>
                <a:lnTo>
                  <a:pt x="148" y="191"/>
                </a:lnTo>
                <a:lnTo>
                  <a:pt x="148" y="191"/>
                </a:lnTo>
                <a:lnTo>
                  <a:pt x="148" y="191"/>
                </a:lnTo>
                <a:lnTo>
                  <a:pt x="148" y="192"/>
                </a:lnTo>
                <a:lnTo>
                  <a:pt x="148" y="192"/>
                </a:lnTo>
                <a:lnTo>
                  <a:pt x="149" y="191"/>
                </a:lnTo>
                <a:lnTo>
                  <a:pt x="149" y="191"/>
                </a:lnTo>
                <a:lnTo>
                  <a:pt x="152" y="185"/>
                </a:lnTo>
                <a:lnTo>
                  <a:pt x="152" y="185"/>
                </a:lnTo>
                <a:lnTo>
                  <a:pt x="155" y="184"/>
                </a:lnTo>
                <a:lnTo>
                  <a:pt x="157" y="184"/>
                </a:lnTo>
                <a:lnTo>
                  <a:pt x="157" y="184"/>
                </a:lnTo>
                <a:lnTo>
                  <a:pt x="163" y="184"/>
                </a:lnTo>
                <a:lnTo>
                  <a:pt x="163" y="184"/>
                </a:lnTo>
                <a:lnTo>
                  <a:pt x="167" y="185"/>
                </a:lnTo>
                <a:lnTo>
                  <a:pt x="167" y="185"/>
                </a:lnTo>
                <a:lnTo>
                  <a:pt x="172" y="185"/>
                </a:lnTo>
                <a:lnTo>
                  <a:pt x="172" y="185"/>
                </a:lnTo>
                <a:lnTo>
                  <a:pt x="176" y="186"/>
                </a:lnTo>
                <a:lnTo>
                  <a:pt x="180" y="189"/>
                </a:lnTo>
                <a:lnTo>
                  <a:pt x="180" y="189"/>
                </a:lnTo>
                <a:lnTo>
                  <a:pt x="183" y="191"/>
                </a:lnTo>
                <a:lnTo>
                  <a:pt x="183" y="191"/>
                </a:lnTo>
                <a:lnTo>
                  <a:pt x="183" y="189"/>
                </a:lnTo>
                <a:lnTo>
                  <a:pt x="183" y="188"/>
                </a:lnTo>
                <a:lnTo>
                  <a:pt x="183" y="188"/>
                </a:lnTo>
                <a:lnTo>
                  <a:pt x="183" y="186"/>
                </a:lnTo>
                <a:lnTo>
                  <a:pt x="183" y="186"/>
                </a:lnTo>
                <a:lnTo>
                  <a:pt x="184" y="179"/>
                </a:lnTo>
                <a:lnTo>
                  <a:pt x="184" y="179"/>
                </a:lnTo>
                <a:lnTo>
                  <a:pt x="184" y="179"/>
                </a:lnTo>
                <a:lnTo>
                  <a:pt x="184" y="179"/>
                </a:lnTo>
                <a:lnTo>
                  <a:pt x="183" y="175"/>
                </a:lnTo>
                <a:lnTo>
                  <a:pt x="183" y="175"/>
                </a:lnTo>
                <a:lnTo>
                  <a:pt x="180" y="179"/>
                </a:lnTo>
                <a:lnTo>
                  <a:pt x="180" y="179"/>
                </a:lnTo>
                <a:lnTo>
                  <a:pt x="177" y="181"/>
                </a:lnTo>
                <a:lnTo>
                  <a:pt x="173" y="181"/>
                </a:lnTo>
                <a:lnTo>
                  <a:pt x="173" y="181"/>
                </a:lnTo>
                <a:lnTo>
                  <a:pt x="169" y="179"/>
                </a:lnTo>
                <a:lnTo>
                  <a:pt x="169" y="179"/>
                </a:lnTo>
                <a:close/>
                <a:moveTo>
                  <a:pt x="99" y="226"/>
                </a:moveTo>
                <a:lnTo>
                  <a:pt x="99" y="226"/>
                </a:lnTo>
                <a:lnTo>
                  <a:pt x="92" y="225"/>
                </a:lnTo>
                <a:lnTo>
                  <a:pt x="92" y="225"/>
                </a:lnTo>
                <a:lnTo>
                  <a:pt x="86" y="222"/>
                </a:lnTo>
                <a:lnTo>
                  <a:pt x="86" y="222"/>
                </a:lnTo>
                <a:lnTo>
                  <a:pt x="85" y="219"/>
                </a:lnTo>
                <a:lnTo>
                  <a:pt x="84" y="218"/>
                </a:lnTo>
                <a:lnTo>
                  <a:pt x="84" y="218"/>
                </a:lnTo>
                <a:lnTo>
                  <a:pt x="84" y="216"/>
                </a:lnTo>
                <a:lnTo>
                  <a:pt x="84" y="216"/>
                </a:lnTo>
                <a:lnTo>
                  <a:pt x="82" y="221"/>
                </a:lnTo>
                <a:lnTo>
                  <a:pt x="82" y="221"/>
                </a:lnTo>
                <a:lnTo>
                  <a:pt x="84" y="222"/>
                </a:lnTo>
                <a:lnTo>
                  <a:pt x="85" y="223"/>
                </a:lnTo>
                <a:lnTo>
                  <a:pt x="85" y="223"/>
                </a:lnTo>
                <a:lnTo>
                  <a:pt x="91" y="225"/>
                </a:lnTo>
                <a:lnTo>
                  <a:pt x="91" y="225"/>
                </a:lnTo>
                <a:lnTo>
                  <a:pt x="92" y="228"/>
                </a:lnTo>
                <a:lnTo>
                  <a:pt x="92" y="228"/>
                </a:lnTo>
                <a:lnTo>
                  <a:pt x="94" y="229"/>
                </a:lnTo>
                <a:lnTo>
                  <a:pt x="94" y="229"/>
                </a:lnTo>
                <a:lnTo>
                  <a:pt x="92" y="229"/>
                </a:lnTo>
                <a:lnTo>
                  <a:pt x="92" y="229"/>
                </a:lnTo>
                <a:lnTo>
                  <a:pt x="91" y="229"/>
                </a:lnTo>
                <a:lnTo>
                  <a:pt x="91" y="229"/>
                </a:lnTo>
                <a:lnTo>
                  <a:pt x="86" y="228"/>
                </a:lnTo>
                <a:lnTo>
                  <a:pt x="84" y="226"/>
                </a:lnTo>
                <a:lnTo>
                  <a:pt x="84" y="226"/>
                </a:lnTo>
                <a:lnTo>
                  <a:pt x="82" y="225"/>
                </a:lnTo>
                <a:lnTo>
                  <a:pt x="82" y="225"/>
                </a:lnTo>
                <a:lnTo>
                  <a:pt x="79" y="225"/>
                </a:lnTo>
                <a:lnTo>
                  <a:pt x="79" y="225"/>
                </a:lnTo>
                <a:lnTo>
                  <a:pt x="75" y="228"/>
                </a:lnTo>
                <a:lnTo>
                  <a:pt x="72" y="232"/>
                </a:lnTo>
                <a:lnTo>
                  <a:pt x="72" y="232"/>
                </a:lnTo>
                <a:lnTo>
                  <a:pt x="69" y="236"/>
                </a:lnTo>
                <a:lnTo>
                  <a:pt x="69" y="240"/>
                </a:lnTo>
                <a:lnTo>
                  <a:pt x="69" y="240"/>
                </a:lnTo>
                <a:lnTo>
                  <a:pt x="69" y="243"/>
                </a:lnTo>
                <a:lnTo>
                  <a:pt x="69" y="243"/>
                </a:lnTo>
                <a:lnTo>
                  <a:pt x="72" y="242"/>
                </a:lnTo>
                <a:lnTo>
                  <a:pt x="72" y="242"/>
                </a:lnTo>
                <a:lnTo>
                  <a:pt x="76" y="240"/>
                </a:lnTo>
                <a:lnTo>
                  <a:pt x="76" y="240"/>
                </a:lnTo>
                <a:lnTo>
                  <a:pt x="81" y="240"/>
                </a:lnTo>
                <a:lnTo>
                  <a:pt x="81" y="240"/>
                </a:lnTo>
                <a:lnTo>
                  <a:pt x="79" y="240"/>
                </a:lnTo>
                <a:lnTo>
                  <a:pt x="79" y="240"/>
                </a:lnTo>
                <a:lnTo>
                  <a:pt x="78" y="236"/>
                </a:lnTo>
                <a:lnTo>
                  <a:pt x="79" y="232"/>
                </a:lnTo>
                <a:lnTo>
                  <a:pt x="79" y="232"/>
                </a:lnTo>
                <a:lnTo>
                  <a:pt x="82" y="230"/>
                </a:lnTo>
                <a:lnTo>
                  <a:pt x="82" y="230"/>
                </a:lnTo>
                <a:lnTo>
                  <a:pt x="85" y="230"/>
                </a:lnTo>
                <a:lnTo>
                  <a:pt x="85" y="230"/>
                </a:lnTo>
                <a:lnTo>
                  <a:pt x="91" y="230"/>
                </a:lnTo>
                <a:lnTo>
                  <a:pt x="96" y="232"/>
                </a:lnTo>
                <a:lnTo>
                  <a:pt x="96" y="232"/>
                </a:lnTo>
                <a:lnTo>
                  <a:pt x="96" y="232"/>
                </a:lnTo>
                <a:lnTo>
                  <a:pt x="96" y="232"/>
                </a:lnTo>
                <a:lnTo>
                  <a:pt x="99" y="226"/>
                </a:lnTo>
                <a:lnTo>
                  <a:pt x="99" y="226"/>
                </a:lnTo>
                <a:close/>
                <a:moveTo>
                  <a:pt x="213" y="174"/>
                </a:moveTo>
                <a:lnTo>
                  <a:pt x="213" y="174"/>
                </a:lnTo>
                <a:lnTo>
                  <a:pt x="213" y="174"/>
                </a:lnTo>
                <a:lnTo>
                  <a:pt x="213" y="174"/>
                </a:lnTo>
                <a:lnTo>
                  <a:pt x="207" y="179"/>
                </a:lnTo>
                <a:lnTo>
                  <a:pt x="207" y="179"/>
                </a:lnTo>
                <a:lnTo>
                  <a:pt x="203" y="181"/>
                </a:lnTo>
                <a:lnTo>
                  <a:pt x="200" y="181"/>
                </a:lnTo>
                <a:lnTo>
                  <a:pt x="200" y="181"/>
                </a:lnTo>
                <a:lnTo>
                  <a:pt x="199" y="181"/>
                </a:lnTo>
                <a:lnTo>
                  <a:pt x="199" y="181"/>
                </a:lnTo>
                <a:lnTo>
                  <a:pt x="197" y="184"/>
                </a:lnTo>
                <a:lnTo>
                  <a:pt x="194" y="185"/>
                </a:lnTo>
                <a:lnTo>
                  <a:pt x="194" y="185"/>
                </a:lnTo>
                <a:lnTo>
                  <a:pt x="190" y="185"/>
                </a:lnTo>
                <a:lnTo>
                  <a:pt x="187" y="184"/>
                </a:lnTo>
                <a:lnTo>
                  <a:pt x="187" y="184"/>
                </a:lnTo>
                <a:lnTo>
                  <a:pt x="186" y="188"/>
                </a:lnTo>
                <a:lnTo>
                  <a:pt x="186" y="188"/>
                </a:lnTo>
                <a:lnTo>
                  <a:pt x="186" y="189"/>
                </a:lnTo>
                <a:lnTo>
                  <a:pt x="186" y="189"/>
                </a:lnTo>
                <a:lnTo>
                  <a:pt x="190" y="195"/>
                </a:lnTo>
                <a:lnTo>
                  <a:pt x="190" y="195"/>
                </a:lnTo>
                <a:lnTo>
                  <a:pt x="192" y="196"/>
                </a:lnTo>
                <a:lnTo>
                  <a:pt x="192" y="196"/>
                </a:lnTo>
                <a:lnTo>
                  <a:pt x="193" y="194"/>
                </a:lnTo>
                <a:lnTo>
                  <a:pt x="196" y="192"/>
                </a:lnTo>
                <a:lnTo>
                  <a:pt x="196" y="192"/>
                </a:lnTo>
                <a:lnTo>
                  <a:pt x="199" y="191"/>
                </a:lnTo>
                <a:lnTo>
                  <a:pt x="202" y="191"/>
                </a:lnTo>
                <a:lnTo>
                  <a:pt x="202" y="191"/>
                </a:lnTo>
                <a:lnTo>
                  <a:pt x="202" y="191"/>
                </a:lnTo>
                <a:lnTo>
                  <a:pt x="202" y="191"/>
                </a:lnTo>
                <a:lnTo>
                  <a:pt x="202" y="185"/>
                </a:lnTo>
                <a:lnTo>
                  <a:pt x="202" y="185"/>
                </a:lnTo>
                <a:lnTo>
                  <a:pt x="203" y="182"/>
                </a:lnTo>
                <a:lnTo>
                  <a:pt x="207" y="182"/>
                </a:lnTo>
                <a:lnTo>
                  <a:pt x="207" y="182"/>
                </a:lnTo>
                <a:lnTo>
                  <a:pt x="213" y="182"/>
                </a:lnTo>
                <a:lnTo>
                  <a:pt x="213" y="182"/>
                </a:lnTo>
                <a:lnTo>
                  <a:pt x="213" y="182"/>
                </a:lnTo>
                <a:lnTo>
                  <a:pt x="213" y="182"/>
                </a:lnTo>
                <a:lnTo>
                  <a:pt x="214" y="176"/>
                </a:lnTo>
                <a:lnTo>
                  <a:pt x="214" y="176"/>
                </a:lnTo>
                <a:lnTo>
                  <a:pt x="214" y="174"/>
                </a:lnTo>
                <a:lnTo>
                  <a:pt x="214" y="174"/>
                </a:lnTo>
                <a:lnTo>
                  <a:pt x="213" y="174"/>
                </a:lnTo>
                <a:lnTo>
                  <a:pt x="213" y="174"/>
                </a:lnTo>
                <a:close/>
                <a:moveTo>
                  <a:pt x="84" y="256"/>
                </a:moveTo>
                <a:lnTo>
                  <a:pt x="84" y="256"/>
                </a:lnTo>
                <a:lnTo>
                  <a:pt x="82" y="253"/>
                </a:lnTo>
                <a:lnTo>
                  <a:pt x="84" y="250"/>
                </a:lnTo>
                <a:lnTo>
                  <a:pt x="84" y="250"/>
                </a:lnTo>
                <a:lnTo>
                  <a:pt x="86" y="249"/>
                </a:lnTo>
                <a:lnTo>
                  <a:pt x="89" y="249"/>
                </a:lnTo>
                <a:lnTo>
                  <a:pt x="89" y="249"/>
                </a:lnTo>
                <a:lnTo>
                  <a:pt x="88" y="246"/>
                </a:lnTo>
                <a:lnTo>
                  <a:pt x="86" y="245"/>
                </a:lnTo>
                <a:lnTo>
                  <a:pt x="86" y="245"/>
                </a:lnTo>
                <a:lnTo>
                  <a:pt x="84" y="243"/>
                </a:lnTo>
                <a:lnTo>
                  <a:pt x="81" y="243"/>
                </a:lnTo>
                <a:lnTo>
                  <a:pt x="81" y="243"/>
                </a:lnTo>
                <a:lnTo>
                  <a:pt x="76" y="243"/>
                </a:lnTo>
                <a:lnTo>
                  <a:pt x="76" y="243"/>
                </a:lnTo>
                <a:lnTo>
                  <a:pt x="74" y="243"/>
                </a:lnTo>
                <a:lnTo>
                  <a:pt x="71" y="246"/>
                </a:lnTo>
                <a:lnTo>
                  <a:pt x="71" y="246"/>
                </a:lnTo>
                <a:lnTo>
                  <a:pt x="69" y="246"/>
                </a:lnTo>
                <a:lnTo>
                  <a:pt x="69" y="248"/>
                </a:lnTo>
                <a:lnTo>
                  <a:pt x="69" y="248"/>
                </a:lnTo>
                <a:lnTo>
                  <a:pt x="72" y="252"/>
                </a:lnTo>
                <a:lnTo>
                  <a:pt x="75" y="255"/>
                </a:lnTo>
                <a:lnTo>
                  <a:pt x="75" y="255"/>
                </a:lnTo>
                <a:lnTo>
                  <a:pt x="79" y="256"/>
                </a:lnTo>
                <a:lnTo>
                  <a:pt x="79" y="256"/>
                </a:lnTo>
                <a:lnTo>
                  <a:pt x="84" y="256"/>
                </a:lnTo>
                <a:lnTo>
                  <a:pt x="84" y="256"/>
                </a:lnTo>
                <a:close/>
                <a:moveTo>
                  <a:pt x="149" y="195"/>
                </a:moveTo>
                <a:lnTo>
                  <a:pt x="149" y="195"/>
                </a:lnTo>
                <a:lnTo>
                  <a:pt x="148" y="199"/>
                </a:lnTo>
                <a:lnTo>
                  <a:pt x="148" y="199"/>
                </a:lnTo>
                <a:lnTo>
                  <a:pt x="148" y="201"/>
                </a:lnTo>
                <a:lnTo>
                  <a:pt x="148" y="201"/>
                </a:lnTo>
                <a:lnTo>
                  <a:pt x="152" y="205"/>
                </a:lnTo>
                <a:lnTo>
                  <a:pt x="152" y="205"/>
                </a:lnTo>
                <a:lnTo>
                  <a:pt x="153" y="208"/>
                </a:lnTo>
                <a:lnTo>
                  <a:pt x="153" y="212"/>
                </a:lnTo>
                <a:lnTo>
                  <a:pt x="153" y="212"/>
                </a:lnTo>
                <a:lnTo>
                  <a:pt x="153" y="213"/>
                </a:lnTo>
                <a:lnTo>
                  <a:pt x="153" y="213"/>
                </a:lnTo>
                <a:lnTo>
                  <a:pt x="155" y="213"/>
                </a:lnTo>
                <a:lnTo>
                  <a:pt x="155" y="213"/>
                </a:lnTo>
                <a:lnTo>
                  <a:pt x="157" y="211"/>
                </a:lnTo>
                <a:lnTo>
                  <a:pt x="162" y="208"/>
                </a:lnTo>
                <a:lnTo>
                  <a:pt x="162" y="208"/>
                </a:lnTo>
                <a:lnTo>
                  <a:pt x="163" y="202"/>
                </a:lnTo>
                <a:lnTo>
                  <a:pt x="165" y="199"/>
                </a:lnTo>
                <a:lnTo>
                  <a:pt x="167" y="198"/>
                </a:lnTo>
                <a:lnTo>
                  <a:pt x="167" y="198"/>
                </a:lnTo>
                <a:lnTo>
                  <a:pt x="163" y="195"/>
                </a:lnTo>
                <a:lnTo>
                  <a:pt x="163" y="195"/>
                </a:lnTo>
                <a:lnTo>
                  <a:pt x="163" y="196"/>
                </a:lnTo>
                <a:lnTo>
                  <a:pt x="163" y="196"/>
                </a:lnTo>
                <a:lnTo>
                  <a:pt x="159" y="198"/>
                </a:lnTo>
                <a:lnTo>
                  <a:pt x="156" y="198"/>
                </a:lnTo>
                <a:lnTo>
                  <a:pt x="156" y="198"/>
                </a:lnTo>
                <a:lnTo>
                  <a:pt x="149" y="195"/>
                </a:lnTo>
                <a:lnTo>
                  <a:pt x="149" y="195"/>
                </a:lnTo>
                <a:close/>
                <a:moveTo>
                  <a:pt x="122" y="252"/>
                </a:moveTo>
                <a:lnTo>
                  <a:pt x="122" y="252"/>
                </a:lnTo>
                <a:lnTo>
                  <a:pt x="126" y="252"/>
                </a:lnTo>
                <a:lnTo>
                  <a:pt x="129" y="253"/>
                </a:lnTo>
                <a:lnTo>
                  <a:pt x="129" y="253"/>
                </a:lnTo>
                <a:lnTo>
                  <a:pt x="132" y="255"/>
                </a:lnTo>
                <a:lnTo>
                  <a:pt x="132" y="257"/>
                </a:lnTo>
                <a:lnTo>
                  <a:pt x="132" y="257"/>
                </a:lnTo>
                <a:lnTo>
                  <a:pt x="132" y="262"/>
                </a:lnTo>
                <a:lnTo>
                  <a:pt x="129" y="266"/>
                </a:lnTo>
                <a:lnTo>
                  <a:pt x="129" y="266"/>
                </a:lnTo>
                <a:lnTo>
                  <a:pt x="129" y="267"/>
                </a:lnTo>
                <a:lnTo>
                  <a:pt x="129" y="267"/>
                </a:lnTo>
                <a:lnTo>
                  <a:pt x="130" y="267"/>
                </a:lnTo>
                <a:lnTo>
                  <a:pt x="130" y="267"/>
                </a:lnTo>
                <a:lnTo>
                  <a:pt x="133" y="267"/>
                </a:lnTo>
                <a:lnTo>
                  <a:pt x="135" y="266"/>
                </a:lnTo>
                <a:lnTo>
                  <a:pt x="135" y="266"/>
                </a:lnTo>
                <a:lnTo>
                  <a:pt x="136" y="263"/>
                </a:lnTo>
                <a:lnTo>
                  <a:pt x="136" y="263"/>
                </a:lnTo>
                <a:lnTo>
                  <a:pt x="138" y="262"/>
                </a:lnTo>
                <a:lnTo>
                  <a:pt x="138" y="262"/>
                </a:lnTo>
                <a:lnTo>
                  <a:pt x="139" y="255"/>
                </a:lnTo>
                <a:lnTo>
                  <a:pt x="139" y="255"/>
                </a:lnTo>
                <a:lnTo>
                  <a:pt x="140" y="252"/>
                </a:lnTo>
                <a:lnTo>
                  <a:pt x="139" y="248"/>
                </a:lnTo>
                <a:lnTo>
                  <a:pt x="139" y="248"/>
                </a:lnTo>
                <a:lnTo>
                  <a:pt x="136" y="243"/>
                </a:lnTo>
                <a:lnTo>
                  <a:pt x="136" y="243"/>
                </a:lnTo>
                <a:lnTo>
                  <a:pt x="136" y="245"/>
                </a:lnTo>
                <a:lnTo>
                  <a:pt x="136" y="245"/>
                </a:lnTo>
                <a:lnTo>
                  <a:pt x="135" y="248"/>
                </a:lnTo>
                <a:lnTo>
                  <a:pt x="135" y="248"/>
                </a:lnTo>
                <a:lnTo>
                  <a:pt x="132" y="249"/>
                </a:lnTo>
                <a:lnTo>
                  <a:pt x="128" y="249"/>
                </a:lnTo>
                <a:lnTo>
                  <a:pt x="128" y="249"/>
                </a:lnTo>
                <a:lnTo>
                  <a:pt x="125" y="249"/>
                </a:lnTo>
                <a:lnTo>
                  <a:pt x="125" y="249"/>
                </a:lnTo>
                <a:lnTo>
                  <a:pt x="123" y="249"/>
                </a:lnTo>
                <a:lnTo>
                  <a:pt x="123" y="249"/>
                </a:lnTo>
                <a:lnTo>
                  <a:pt x="122" y="252"/>
                </a:lnTo>
                <a:lnTo>
                  <a:pt x="122" y="252"/>
                </a:lnTo>
                <a:close/>
                <a:moveTo>
                  <a:pt x="76" y="270"/>
                </a:moveTo>
                <a:lnTo>
                  <a:pt x="76" y="270"/>
                </a:lnTo>
                <a:lnTo>
                  <a:pt x="76" y="266"/>
                </a:lnTo>
                <a:lnTo>
                  <a:pt x="76" y="266"/>
                </a:lnTo>
                <a:lnTo>
                  <a:pt x="78" y="262"/>
                </a:lnTo>
                <a:lnTo>
                  <a:pt x="78" y="262"/>
                </a:lnTo>
                <a:lnTo>
                  <a:pt x="78" y="260"/>
                </a:lnTo>
                <a:lnTo>
                  <a:pt x="81" y="259"/>
                </a:lnTo>
                <a:lnTo>
                  <a:pt x="81" y="259"/>
                </a:lnTo>
                <a:lnTo>
                  <a:pt x="76" y="257"/>
                </a:lnTo>
                <a:lnTo>
                  <a:pt x="72" y="256"/>
                </a:lnTo>
                <a:lnTo>
                  <a:pt x="72" y="256"/>
                </a:lnTo>
                <a:lnTo>
                  <a:pt x="69" y="253"/>
                </a:lnTo>
                <a:lnTo>
                  <a:pt x="68" y="249"/>
                </a:lnTo>
                <a:lnTo>
                  <a:pt x="68" y="249"/>
                </a:lnTo>
                <a:lnTo>
                  <a:pt x="67" y="252"/>
                </a:lnTo>
                <a:lnTo>
                  <a:pt x="67" y="252"/>
                </a:lnTo>
                <a:lnTo>
                  <a:pt x="65" y="259"/>
                </a:lnTo>
                <a:lnTo>
                  <a:pt x="65" y="259"/>
                </a:lnTo>
                <a:lnTo>
                  <a:pt x="67" y="263"/>
                </a:lnTo>
                <a:lnTo>
                  <a:pt x="67" y="263"/>
                </a:lnTo>
                <a:lnTo>
                  <a:pt x="71" y="267"/>
                </a:lnTo>
                <a:lnTo>
                  <a:pt x="76" y="270"/>
                </a:lnTo>
                <a:lnTo>
                  <a:pt x="76" y="270"/>
                </a:lnTo>
                <a:close/>
                <a:moveTo>
                  <a:pt x="236" y="211"/>
                </a:moveTo>
                <a:lnTo>
                  <a:pt x="236" y="211"/>
                </a:lnTo>
                <a:lnTo>
                  <a:pt x="237" y="205"/>
                </a:lnTo>
                <a:lnTo>
                  <a:pt x="237" y="205"/>
                </a:lnTo>
                <a:lnTo>
                  <a:pt x="236" y="203"/>
                </a:lnTo>
                <a:lnTo>
                  <a:pt x="236" y="203"/>
                </a:lnTo>
                <a:lnTo>
                  <a:pt x="231" y="201"/>
                </a:lnTo>
                <a:lnTo>
                  <a:pt x="227" y="198"/>
                </a:lnTo>
                <a:lnTo>
                  <a:pt x="227" y="198"/>
                </a:lnTo>
                <a:lnTo>
                  <a:pt x="227" y="196"/>
                </a:lnTo>
                <a:lnTo>
                  <a:pt x="227" y="196"/>
                </a:lnTo>
                <a:lnTo>
                  <a:pt x="224" y="198"/>
                </a:lnTo>
                <a:lnTo>
                  <a:pt x="221" y="196"/>
                </a:lnTo>
                <a:lnTo>
                  <a:pt x="221" y="196"/>
                </a:lnTo>
                <a:lnTo>
                  <a:pt x="220" y="195"/>
                </a:lnTo>
                <a:lnTo>
                  <a:pt x="220" y="194"/>
                </a:lnTo>
                <a:lnTo>
                  <a:pt x="220" y="194"/>
                </a:lnTo>
                <a:lnTo>
                  <a:pt x="220" y="191"/>
                </a:lnTo>
                <a:lnTo>
                  <a:pt x="220" y="191"/>
                </a:lnTo>
                <a:lnTo>
                  <a:pt x="219" y="191"/>
                </a:lnTo>
                <a:lnTo>
                  <a:pt x="219" y="191"/>
                </a:lnTo>
                <a:lnTo>
                  <a:pt x="217" y="202"/>
                </a:lnTo>
                <a:lnTo>
                  <a:pt x="217" y="202"/>
                </a:lnTo>
                <a:lnTo>
                  <a:pt x="220" y="205"/>
                </a:lnTo>
                <a:lnTo>
                  <a:pt x="220" y="205"/>
                </a:lnTo>
                <a:lnTo>
                  <a:pt x="221" y="205"/>
                </a:lnTo>
                <a:lnTo>
                  <a:pt x="221" y="205"/>
                </a:lnTo>
                <a:lnTo>
                  <a:pt x="227" y="205"/>
                </a:lnTo>
                <a:lnTo>
                  <a:pt x="227" y="205"/>
                </a:lnTo>
                <a:lnTo>
                  <a:pt x="229" y="206"/>
                </a:lnTo>
                <a:lnTo>
                  <a:pt x="229" y="208"/>
                </a:lnTo>
                <a:lnTo>
                  <a:pt x="229" y="208"/>
                </a:lnTo>
                <a:lnTo>
                  <a:pt x="229" y="208"/>
                </a:lnTo>
                <a:lnTo>
                  <a:pt x="229" y="208"/>
                </a:lnTo>
                <a:lnTo>
                  <a:pt x="236" y="211"/>
                </a:lnTo>
                <a:lnTo>
                  <a:pt x="236" y="211"/>
                </a:lnTo>
                <a:close/>
                <a:moveTo>
                  <a:pt x="138" y="240"/>
                </a:moveTo>
                <a:lnTo>
                  <a:pt x="138" y="240"/>
                </a:lnTo>
                <a:lnTo>
                  <a:pt x="142" y="240"/>
                </a:lnTo>
                <a:lnTo>
                  <a:pt x="142" y="240"/>
                </a:lnTo>
                <a:lnTo>
                  <a:pt x="145" y="240"/>
                </a:lnTo>
                <a:lnTo>
                  <a:pt x="148" y="238"/>
                </a:lnTo>
                <a:lnTo>
                  <a:pt x="148" y="238"/>
                </a:lnTo>
                <a:lnTo>
                  <a:pt x="149" y="236"/>
                </a:lnTo>
                <a:lnTo>
                  <a:pt x="150" y="235"/>
                </a:lnTo>
                <a:lnTo>
                  <a:pt x="150" y="235"/>
                </a:lnTo>
                <a:lnTo>
                  <a:pt x="150" y="230"/>
                </a:lnTo>
                <a:lnTo>
                  <a:pt x="152" y="228"/>
                </a:lnTo>
                <a:lnTo>
                  <a:pt x="152" y="228"/>
                </a:lnTo>
                <a:lnTo>
                  <a:pt x="152" y="223"/>
                </a:lnTo>
                <a:lnTo>
                  <a:pt x="152" y="219"/>
                </a:lnTo>
                <a:lnTo>
                  <a:pt x="152" y="219"/>
                </a:lnTo>
                <a:lnTo>
                  <a:pt x="152" y="219"/>
                </a:lnTo>
                <a:lnTo>
                  <a:pt x="152" y="219"/>
                </a:lnTo>
                <a:lnTo>
                  <a:pt x="149" y="225"/>
                </a:lnTo>
                <a:lnTo>
                  <a:pt x="149" y="225"/>
                </a:lnTo>
                <a:lnTo>
                  <a:pt x="149" y="225"/>
                </a:lnTo>
                <a:lnTo>
                  <a:pt x="149" y="225"/>
                </a:lnTo>
                <a:lnTo>
                  <a:pt x="148" y="228"/>
                </a:lnTo>
                <a:lnTo>
                  <a:pt x="148" y="228"/>
                </a:lnTo>
                <a:lnTo>
                  <a:pt x="146" y="229"/>
                </a:lnTo>
                <a:lnTo>
                  <a:pt x="145" y="229"/>
                </a:lnTo>
                <a:lnTo>
                  <a:pt x="145" y="229"/>
                </a:lnTo>
                <a:lnTo>
                  <a:pt x="139" y="228"/>
                </a:lnTo>
                <a:lnTo>
                  <a:pt x="139" y="228"/>
                </a:lnTo>
                <a:lnTo>
                  <a:pt x="138" y="226"/>
                </a:lnTo>
                <a:lnTo>
                  <a:pt x="138" y="226"/>
                </a:lnTo>
                <a:lnTo>
                  <a:pt x="138" y="230"/>
                </a:lnTo>
                <a:lnTo>
                  <a:pt x="139" y="233"/>
                </a:lnTo>
                <a:lnTo>
                  <a:pt x="139" y="233"/>
                </a:lnTo>
                <a:lnTo>
                  <a:pt x="138" y="240"/>
                </a:lnTo>
                <a:lnTo>
                  <a:pt x="138" y="240"/>
                </a:lnTo>
                <a:close/>
                <a:moveTo>
                  <a:pt x="186" y="222"/>
                </a:moveTo>
                <a:lnTo>
                  <a:pt x="186" y="222"/>
                </a:lnTo>
                <a:lnTo>
                  <a:pt x="186" y="223"/>
                </a:lnTo>
                <a:lnTo>
                  <a:pt x="186" y="223"/>
                </a:lnTo>
                <a:lnTo>
                  <a:pt x="183" y="229"/>
                </a:lnTo>
                <a:lnTo>
                  <a:pt x="183" y="229"/>
                </a:lnTo>
                <a:lnTo>
                  <a:pt x="180" y="232"/>
                </a:lnTo>
                <a:lnTo>
                  <a:pt x="180" y="232"/>
                </a:lnTo>
                <a:lnTo>
                  <a:pt x="180" y="232"/>
                </a:lnTo>
                <a:lnTo>
                  <a:pt x="180" y="232"/>
                </a:lnTo>
                <a:lnTo>
                  <a:pt x="180" y="238"/>
                </a:lnTo>
                <a:lnTo>
                  <a:pt x="180" y="238"/>
                </a:lnTo>
                <a:lnTo>
                  <a:pt x="180" y="239"/>
                </a:lnTo>
                <a:lnTo>
                  <a:pt x="180" y="239"/>
                </a:lnTo>
                <a:lnTo>
                  <a:pt x="182" y="242"/>
                </a:lnTo>
                <a:lnTo>
                  <a:pt x="182" y="242"/>
                </a:lnTo>
                <a:lnTo>
                  <a:pt x="183" y="242"/>
                </a:lnTo>
                <a:lnTo>
                  <a:pt x="183" y="242"/>
                </a:lnTo>
                <a:lnTo>
                  <a:pt x="184" y="242"/>
                </a:lnTo>
                <a:lnTo>
                  <a:pt x="187" y="240"/>
                </a:lnTo>
                <a:lnTo>
                  <a:pt x="187" y="240"/>
                </a:lnTo>
                <a:lnTo>
                  <a:pt x="189" y="238"/>
                </a:lnTo>
                <a:lnTo>
                  <a:pt x="189" y="238"/>
                </a:lnTo>
                <a:lnTo>
                  <a:pt x="190" y="232"/>
                </a:lnTo>
                <a:lnTo>
                  <a:pt x="190" y="232"/>
                </a:lnTo>
                <a:lnTo>
                  <a:pt x="190" y="226"/>
                </a:lnTo>
                <a:lnTo>
                  <a:pt x="189" y="223"/>
                </a:lnTo>
                <a:lnTo>
                  <a:pt x="186" y="222"/>
                </a:lnTo>
                <a:lnTo>
                  <a:pt x="186" y="222"/>
                </a:lnTo>
                <a:close/>
                <a:moveTo>
                  <a:pt x="203" y="208"/>
                </a:moveTo>
                <a:lnTo>
                  <a:pt x="203" y="208"/>
                </a:lnTo>
                <a:lnTo>
                  <a:pt x="202" y="211"/>
                </a:lnTo>
                <a:lnTo>
                  <a:pt x="202" y="211"/>
                </a:lnTo>
                <a:lnTo>
                  <a:pt x="200" y="212"/>
                </a:lnTo>
                <a:lnTo>
                  <a:pt x="199" y="212"/>
                </a:lnTo>
                <a:lnTo>
                  <a:pt x="199" y="212"/>
                </a:lnTo>
                <a:lnTo>
                  <a:pt x="193" y="211"/>
                </a:lnTo>
                <a:lnTo>
                  <a:pt x="193" y="211"/>
                </a:lnTo>
                <a:lnTo>
                  <a:pt x="192" y="209"/>
                </a:lnTo>
                <a:lnTo>
                  <a:pt x="190" y="206"/>
                </a:lnTo>
                <a:lnTo>
                  <a:pt x="190" y="206"/>
                </a:lnTo>
                <a:lnTo>
                  <a:pt x="190" y="203"/>
                </a:lnTo>
                <a:lnTo>
                  <a:pt x="190" y="203"/>
                </a:lnTo>
                <a:lnTo>
                  <a:pt x="190" y="202"/>
                </a:lnTo>
                <a:lnTo>
                  <a:pt x="190" y="202"/>
                </a:lnTo>
                <a:lnTo>
                  <a:pt x="187" y="206"/>
                </a:lnTo>
                <a:lnTo>
                  <a:pt x="187" y="206"/>
                </a:lnTo>
                <a:lnTo>
                  <a:pt x="186" y="209"/>
                </a:lnTo>
                <a:lnTo>
                  <a:pt x="186" y="209"/>
                </a:lnTo>
                <a:lnTo>
                  <a:pt x="187" y="213"/>
                </a:lnTo>
                <a:lnTo>
                  <a:pt x="187" y="213"/>
                </a:lnTo>
                <a:lnTo>
                  <a:pt x="186" y="216"/>
                </a:lnTo>
                <a:lnTo>
                  <a:pt x="186" y="216"/>
                </a:lnTo>
                <a:lnTo>
                  <a:pt x="187" y="218"/>
                </a:lnTo>
                <a:lnTo>
                  <a:pt x="187" y="218"/>
                </a:lnTo>
                <a:lnTo>
                  <a:pt x="192" y="221"/>
                </a:lnTo>
                <a:lnTo>
                  <a:pt x="192" y="221"/>
                </a:lnTo>
                <a:lnTo>
                  <a:pt x="192" y="219"/>
                </a:lnTo>
                <a:lnTo>
                  <a:pt x="192" y="219"/>
                </a:lnTo>
                <a:lnTo>
                  <a:pt x="193" y="215"/>
                </a:lnTo>
                <a:lnTo>
                  <a:pt x="193" y="215"/>
                </a:lnTo>
                <a:lnTo>
                  <a:pt x="196" y="213"/>
                </a:lnTo>
                <a:lnTo>
                  <a:pt x="197" y="213"/>
                </a:lnTo>
                <a:lnTo>
                  <a:pt x="197" y="213"/>
                </a:lnTo>
                <a:lnTo>
                  <a:pt x="202" y="215"/>
                </a:lnTo>
                <a:lnTo>
                  <a:pt x="202" y="215"/>
                </a:lnTo>
                <a:lnTo>
                  <a:pt x="203" y="215"/>
                </a:lnTo>
                <a:lnTo>
                  <a:pt x="203" y="215"/>
                </a:lnTo>
                <a:lnTo>
                  <a:pt x="203" y="216"/>
                </a:lnTo>
                <a:lnTo>
                  <a:pt x="203" y="216"/>
                </a:lnTo>
                <a:lnTo>
                  <a:pt x="206" y="215"/>
                </a:lnTo>
                <a:lnTo>
                  <a:pt x="209" y="215"/>
                </a:lnTo>
                <a:lnTo>
                  <a:pt x="209" y="215"/>
                </a:lnTo>
                <a:lnTo>
                  <a:pt x="210" y="215"/>
                </a:lnTo>
                <a:lnTo>
                  <a:pt x="210" y="215"/>
                </a:lnTo>
                <a:lnTo>
                  <a:pt x="211" y="212"/>
                </a:lnTo>
                <a:lnTo>
                  <a:pt x="211" y="212"/>
                </a:lnTo>
                <a:lnTo>
                  <a:pt x="213" y="211"/>
                </a:lnTo>
                <a:lnTo>
                  <a:pt x="213" y="211"/>
                </a:lnTo>
                <a:lnTo>
                  <a:pt x="207" y="211"/>
                </a:lnTo>
                <a:lnTo>
                  <a:pt x="203" y="208"/>
                </a:lnTo>
                <a:lnTo>
                  <a:pt x="203" y="208"/>
                </a:lnTo>
                <a:close/>
                <a:moveTo>
                  <a:pt x="140" y="124"/>
                </a:moveTo>
                <a:lnTo>
                  <a:pt x="140" y="124"/>
                </a:lnTo>
                <a:lnTo>
                  <a:pt x="145" y="127"/>
                </a:lnTo>
                <a:lnTo>
                  <a:pt x="148" y="130"/>
                </a:lnTo>
                <a:lnTo>
                  <a:pt x="148" y="130"/>
                </a:lnTo>
                <a:lnTo>
                  <a:pt x="149" y="128"/>
                </a:lnTo>
                <a:lnTo>
                  <a:pt x="149" y="128"/>
                </a:lnTo>
                <a:lnTo>
                  <a:pt x="150" y="127"/>
                </a:lnTo>
                <a:lnTo>
                  <a:pt x="152" y="127"/>
                </a:lnTo>
                <a:lnTo>
                  <a:pt x="152" y="127"/>
                </a:lnTo>
                <a:lnTo>
                  <a:pt x="155" y="127"/>
                </a:lnTo>
                <a:lnTo>
                  <a:pt x="155" y="127"/>
                </a:lnTo>
                <a:lnTo>
                  <a:pt x="156" y="127"/>
                </a:lnTo>
                <a:lnTo>
                  <a:pt x="156" y="127"/>
                </a:lnTo>
                <a:lnTo>
                  <a:pt x="159" y="124"/>
                </a:lnTo>
                <a:lnTo>
                  <a:pt x="159" y="124"/>
                </a:lnTo>
                <a:lnTo>
                  <a:pt x="157" y="122"/>
                </a:lnTo>
                <a:lnTo>
                  <a:pt x="157" y="122"/>
                </a:lnTo>
                <a:lnTo>
                  <a:pt x="155" y="120"/>
                </a:lnTo>
                <a:lnTo>
                  <a:pt x="155" y="120"/>
                </a:lnTo>
                <a:lnTo>
                  <a:pt x="153" y="120"/>
                </a:lnTo>
                <a:lnTo>
                  <a:pt x="153" y="120"/>
                </a:lnTo>
                <a:lnTo>
                  <a:pt x="146" y="118"/>
                </a:lnTo>
                <a:lnTo>
                  <a:pt x="146" y="118"/>
                </a:lnTo>
                <a:lnTo>
                  <a:pt x="143" y="118"/>
                </a:lnTo>
                <a:lnTo>
                  <a:pt x="143" y="118"/>
                </a:lnTo>
                <a:lnTo>
                  <a:pt x="142" y="121"/>
                </a:lnTo>
                <a:lnTo>
                  <a:pt x="140" y="124"/>
                </a:lnTo>
                <a:lnTo>
                  <a:pt x="140" y="124"/>
                </a:lnTo>
                <a:close/>
                <a:moveTo>
                  <a:pt x="52" y="228"/>
                </a:moveTo>
                <a:lnTo>
                  <a:pt x="52" y="228"/>
                </a:lnTo>
                <a:lnTo>
                  <a:pt x="48" y="228"/>
                </a:lnTo>
                <a:lnTo>
                  <a:pt x="45" y="229"/>
                </a:lnTo>
                <a:lnTo>
                  <a:pt x="45" y="229"/>
                </a:lnTo>
                <a:lnTo>
                  <a:pt x="42" y="232"/>
                </a:lnTo>
                <a:lnTo>
                  <a:pt x="42" y="232"/>
                </a:lnTo>
                <a:lnTo>
                  <a:pt x="42" y="235"/>
                </a:lnTo>
                <a:lnTo>
                  <a:pt x="42" y="235"/>
                </a:lnTo>
                <a:lnTo>
                  <a:pt x="42" y="236"/>
                </a:lnTo>
                <a:lnTo>
                  <a:pt x="42" y="236"/>
                </a:lnTo>
                <a:lnTo>
                  <a:pt x="44" y="238"/>
                </a:lnTo>
                <a:lnTo>
                  <a:pt x="45" y="238"/>
                </a:lnTo>
                <a:lnTo>
                  <a:pt x="45" y="238"/>
                </a:lnTo>
                <a:lnTo>
                  <a:pt x="47" y="239"/>
                </a:lnTo>
                <a:lnTo>
                  <a:pt x="47" y="239"/>
                </a:lnTo>
                <a:lnTo>
                  <a:pt x="48" y="240"/>
                </a:lnTo>
                <a:lnTo>
                  <a:pt x="49" y="240"/>
                </a:lnTo>
                <a:lnTo>
                  <a:pt x="49" y="240"/>
                </a:lnTo>
                <a:lnTo>
                  <a:pt x="55" y="239"/>
                </a:lnTo>
                <a:lnTo>
                  <a:pt x="55" y="239"/>
                </a:lnTo>
                <a:lnTo>
                  <a:pt x="57" y="238"/>
                </a:lnTo>
                <a:lnTo>
                  <a:pt x="57" y="238"/>
                </a:lnTo>
                <a:lnTo>
                  <a:pt x="58" y="236"/>
                </a:lnTo>
                <a:lnTo>
                  <a:pt x="58" y="236"/>
                </a:lnTo>
                <a:lnTo>
                  <a:pt x="54" y="232"/>
                </a:lnTo>
                <a:lnTo>
                  <a:pt x="52" y="228"/>
                </a:lnTo>
                <a:lnTo>
                  <a:pt x="52" y="228"/>
                </a:lnTo>
                <a:close/>
                <a:moveTo>
                  <a:pt x="172" y="213"/>
                </a:moveTo>
                <a:lnTo>
                  <a:pt x="172" y="213"/>
                </a:lnTo>
                <a:lnTo>
                  <a:pt x="173" y="213"/>
                </a:lnTo>
                <a:lnTo>
                  <a:pt x="176" y="213"/>
                </a:lnTo>
                <a:lnTo>
                  <a:pt x="176" y="213"/>
                </a:lnTo>
                <a:lnTo>
                  <a:pt x="177" y="211"/>
                </a:lnTo>
                <a:lnTo>
                  <a:pt x="177" y="211"/>
                </a:lnTo>
                <a:lnTo>
                  <a:pt x="180" y="203"/>
                </a:lnTo>
                <a:lnTo>
                  <a:pt x="180" y="203"/>
                </a:lnTo>
                <a:lnTo>
                  <a:pt x="180" y="202"/>
                </a:lnTo>
                <a:lnTo>
                  <a:pt x="180" y="202"/>
                </a:lnTo>
                <a:lnTo>
                  <a:pt x="175" y="201"/>
                </a:lnTo>
                <a:lnTo>
                  <a:pt x="169" y="199"/>
                </a:lnTo>
                <a:lnTo>
                  <a:pt x="169" y="199"/>
                </a:lnTo>
                <a:lnTo>
                  <a:pt x="167" y="201"/>
                </a:lnTo>
                <a:lnTo>
                  <a:pt x="166" y="202"/>
                </a:lnTo>
                <a:lnTo>
                  <a:pt x="166" y="202"/>
                </a:lnTo>
                <a:lnTo>
                  <a:pt x="165" y="205"/>
                </a:lnTo>
                <a:lnTo>
                  <a:pt x="165" y="205"/>
                </a:lnTo>
                <a:lnTo>
                  <a:pt x="165" y="206"/>
                </a:lnTo>
                <a:lnTo>
                  <a:pt x="165" y="206"/>
                </a:lnTo>
                <a:lnTo>
                  <a:pt x="165" y="206"/>
                </a:lnTo>
                <a:lnTo>
                  <a:pt x="165" y="206"/>
                </a:lnTo>
                <a:lnTo>
                  <a:pt x="170" y="208"/>
                </a:lnTo>
                <a:lnTo>
                  <a:pt x="170" y="208"/>
                </a:lnTo>
                <a:lnTo>
                  <a:pt x="172" y="208"/>
                </a:lnTo>
                <a:lnTo>
                  <a:pt x="173" y="211"/>
                </a:lnTo>
                <a:lnTo>
                  <a:pt x="173" y="211"/>
                </a:lnTo>
                <a:lnTo>
                  <a:pt x="172" y="213"/>
                </a:lnTo>
                <a:lnTo>
                  <a:pt x="172" y="213"/>
                </a:lnTo>
                <a:close/>
                <a:moveTo>
                  <a:pt x="136" y="218"/>
                </a:moveTo>
                <a:lnTo>
                  <a:pt x="136" y="218"/>
                </a:lnTo>
                <a:lnTo>
                  <a:pt x="140" y="216"/>
                </a:lnTo>
                <a:lnTo>
                  <a:pt x="140" y="216"/>
                </a:lnTo>
                <a:lnTo>
                  <a:pt x="142" y="216"/>
                </a:lnTo>
                <a:lnTo>
                  <a:pt x="142" y="216"/>
                </a:lnTo>
                <a:lnTo>
                  <a:pt x="146" y="215"/>
                </a:lnTo>
                <a:lnTo>
                  <a:pt x="146" y="215"/>
                </a:lnTo>
                <a:lnTo>
                  <a:pt x="150" y="215"/>
                </a:lnTo>
                <a:lnTo>
                  <a:pt x="150" y="215"/>
                </a:lnTo>
                <a:lnTo>
                  <a:pt x="149" y="213"/>
                </a:lnTo>
                <a:lnTo>
                  <a:pt x="149" y="213"/>
                </a:lnTo>
                <a:lnTo>
                  <a:pt x="148" y="211"/>
                </a:lnTo>
                <a:lnTo>
                  <a:pt x="148" y="211"/>
                </a:lnTo>
                <a:lnTo>
                  <a:pt x="145" y="208"/>
                </a:lnTo>
                <a:lnTo>
                  <a:pt x="145" y="205"/>
                </a:lnTo>
                <a:lnTo>
                  <a:pt x="145" y="205"/>
                </a:lnTo>
                <a:lnTo>
                  <a:pt x="145" y="202"/>
                </a:lnTo>
                <a:lnTo>
                  <a:pt x="145" y="202"/>
                </a:lnTo>
                <a:lnTo>
                  <a:pt x="145" y="201"/>
                </a:lnTo>
                <a:lnTo>
                  <a:pt x="145" y="201"/>
                </a:lnTo>
                <a:lnTo>
                  <a:pt x="145" y="201"/>
                </a:lnTo>
                <a:lnTo>
                  <a:pt x="145" y="201"/>
                </a:lnTo>
                <a:lnTo>
                  <a:pt x="145" y="201"/>
                </a:lnTo>
                <a:lnTo>
                  <a:pt x="145" y="201"/>
                </a:lnTo>
                <a:lnTo>
                  <a:pt x="139" y="205"/>
                </a:lnTo>
                <a:lnTo>
                  <a:pt x="139" y="205"/>
                </a:lnTo>
                <a:lnTo>
                  <a:pt x="139" y="206"/>
                </a:lnTo>
                <a:lnTo>
                  <a:pt x="139" y="206"/>
                </a:lnTo>
                <a:lnTo>
                  <a:pt x="136" y="208"/>
                </a:lnTo>
                <a:lnTo>
                  <a:pt x="133" y="209"/>
                </a:lnTo>
                <a:lnTo>
                  <a:pt x="133" y="209"/>
                </a:lnTo>
                <a:lnTo>
                  <a:pt x="133" y="212"/>
                </a:lnTo>
                <a:lnTo>
                  <a:pt x="133" y="212"/>
                </a:lnTo>
                <a:lnTo>
                  <a:pt x="135" y="215"/>
                </a:lnTo>
                <a:lnTo>
                  <a:pt x="136" y="218"/>
                </a:lnTo>
                <a:lnTo>
                  <a:pt x="136" y="218"/>
                </a:lnTo>
                <a:close/>
                <a:moveTo>
                  <a:pt x="153" y="171"/>
                </a:moveTo>
                <a:lnTo>
                  <a:pt x="153" y="171"/>
                </a:lnTo>
                <a:lnTo>
                  <a:pt x="152" y="174"/>
                </a:lnTo>
                <a:lnTo>
                  <a:pt x="153" y="176"/>
                </a:lnTo>
                <a:lnTo>
                  <a:pt x="155" y="178"/>
                </a:lnTo>
                <a:lnTo>
                  <a:pt x="157" y="179"/>
                </a:lnTo>
                <a:lnTo>
                  <a:pt x="157" y="179"/>
                </a:lnTo>
                <a:lnTo>
                  <a:pt x="163" y="181"/>
                </a:lnTo>
                <a:lnTo>
                  <a:pt x="163" y="181"/>
                </a:lnTo>
                <a:lnTo>
                  <a:pt x="166" y="181"/>
                </a:lnTo>
                <a:lnTo>
                  <a:pt x="166" y="181"/>
                </a:lnTo>
                <a:lnTo>
                  <a:pt x="167" y="179"/>
                </a:lnTo>
                <a:lnTo>
                  <a:pt x="167" y="179"/>
                </a:lnTo>
                <a:lnTo>
                  <a:pt x="167" y="176"/>
                </a:lnTo>
                <a:lnTo>
                  <a:pt x="167" y="176"/>
                </a:lnTo>
                <a:lnTo>
                  <a:pt x="166" y="174"/>
                </a:lnTo>
                <a:lnTo>
                  <a:pt x="166" y="174"/>
                </a:lnTo>
                <a:lnTo>
                  <a:pt x="165" y="172"/>
                </a:lnTo>
                <a:lnTo>
                  <a:pt x="165" y="172"/>
                </a:lnTo>
                <a:lnTo>
                  <a:pt x="157" y="169"/>
                </a:lnTo>
                <a:lnTo>
                  <a:pt x="157" y="169"/>
                </a:lnTo>
                <a:lnTo>
                  <a:pt x="156" y="169"/>
                </a:lnTo>
                <a:lnTo>
                  <a:pt x="156" y="169"/>
                </a:lnTo>
                <a:lnTo>
                  <a:pt x="153" y="171"/>
                </a:lnTo>
                <a:lnTo>
                  <a:pt x="153" y="171"/>
                </a:lnTo>
                <a:close/>
                <a:moveTo>
                  <a:pt x="190" y="142"/>
                </a:moveTo>
                <a:lnTo>
                  <a:pt x="190" y="142"/>
                </a:lnTo>
                <a:lnTo>
                  <a:pt x="187" y="144"/>
                </a:lnTo>
                <a:lnTo>
                  <a:pt x="187" y="144"/>
                </a:lnTo>
                <a:lnTo>
                  <a:pt x="184" y="145"/>
                </a:lnTo>
                <a:lnTo>
                  <a:pt x="184" y="145"/>
                </a:lnTo>
                <a:lnTo>
                  <a:pt x="180" y="145"/>
                </a:lnTo>
                <a:lnTo>
                  <a:pt x="176" y="142"/>
                </a:lnTo>
                <a:lnTo>
                  <a:pt x="176" y="142"/>
                </a:lnTo>
                <a:lnTo>
                  <a:pt x="175" y="141"/>
                </a:lnTo>
                <a:lnTo>
                  <a:pt x="173" y="138"/>
                </a:lnTo>
                <a:lnTo>
                  <a:pt x="173" y="138"/>
                </a:lnTo>
                <a:lnTo>
                  <a:pt x="173" y="138"/>
                </a:lnTo>
                <a:lnTo>
                  <a:pt x="173" y="138"/>
                </a:lnTo>
                <a:lnTo>
                  <a:pt x="169" y="137"/>
                </a:lnTo>
                <a:lnTo>
                  <a:pt x="169" y="137"/>
                </a:lnTo>
                <a:lnTo>
                  <a:pt x="166" y="135"/>
                </a:lnTo>
                <a:lnTo>
                  <a:pt x="166" y="135"/>
                </a:lnTo>
                <a:lnTo>
                  <a:pt x="167" y="140"/>
                </a:lnTo>
                <a:lnTo>
                  <a:pt x="167" y="142"/>
                </a:lnTo>
                <a:lnTo>
                  <a:pt x="167" y="142"/>
                </a:lnTo>
                <a:lnTo>
                  <a:pt x="172" y="142"/>
                </a:lnTo>
                <a:lnTo>
                  <a:pt x="172" y="142"/>
                </a:lnTo>
                <a:lnTo>
                  <a:pt x="176" y="144"/>
                </a:lnTo>
                <a:lnTo>
                  <a:pt x="176" y="144"/>
                </a:lnTo>
                <a:lnTo>
                  <a:pt x="179" y="147"/>
                </a:lnTo>
                <a:lnTo>
                  <a:pt x="179" y="149"/>
                </a:lnTo>
                <a:lnTo>
                  <a:pt x="179" y="149"/>
                </a:lnTo>
                <a:lnTo>
                  <a:pt x="179" y="149"/>
                </a:lnTo>
                <a:lnTo>
                  <a:pt x="179" y="149"/>
                </a:lnTo>
                <a:lnTo>
                  <a:pt x="183" y="152"/>
                </a:lnTo>
                <a:lnTo>
                  <a:pt x="183" y="152"/>
                </a:lnTo>
                <a:lnTo>
                  <a:pt x="186" y="157"/>
                </a:lnTo>
                <a:lnTo>
                  <a:pt x="186" y="157"/>
                </a:lnTo>
                <a:lnTo>
                  <a:pt x="187" y="154"/>
                </a:lnTo>
                <a:lnTo>
                  <a:pt x="187" y="154"/>
                </a:lnTo>
                <a:lnTo>
                  <a:pt x="189" y="154"/>
                </a:lnTo>
                <a:lnTo>
                  <a:pt x="189" y="154"/>
                </a:lnTo>
                <a:lnTo>
                  <a:pt x="189" y="148"/>
                </a:lnTo>
                <a:lnTo>
                  <a:pt x="190" y="144"/>
                </a:lnTo>
                <a:lnTo>
                  <a:pt x="190" y="144"/>
                </a:lnTo>
                <a:lnTo>
                  <a:pt x="190" y="142"/>
                </a:lnTo>
                <a:lnTo>
                  <a:pt x="190" y="142"/>
                </a:lnTo>
                <a:close/>
                <a:moveTo>
                  <a:pt x="54" y="225"/>
                </a:moveTo>
                <a:lnTo>
                  <a:pt x="54" y="225"/>
                </a:lnTo>
                <a:lnTo>
                  <a:pt x="55" y="226"/>
                </a:lnTo>
                <a:lnTo>
                  <a:pt x="55" y="226"/>
                </a:lnTo>
                <a:lnTo>
                  <a:pt x="59" y="226"/>
                </a:lnTo>
                <a:lnTo>
                  <a:pt x="59" y="226"/>
                </a:lnTo>
                <a:lnTo>
                  <a:pt x="64" y="228"/>
                </a:lnTo>
                <a:lnTo>
                  <a:pt x="67" y="229"/>
                </a:lnTo>
                <a:lnTo>
                  <a:pt x="67" y="229"/>
                </a:lnTo>
                <a:lnTo>
                  <a:pt x="69" y="232"/>
                </a:lnTo>
                <a:lnTo>
                  <a:pt x="69" y="232"/>
                </a:lnTo>
                <a:lnTo>
                  <a:pt x="71" y="225"/>
                </a:lnTo>
                <a:lnTo>
                  <a:pt x="71" y="225"/>
                </a:lnTo>
                <a:lnTo>
                  <a:pt x="68" y="223"/>
                </a:lnTo>
                <a:lnTo>
                  <a:pt x="65" y="222"/>
                </a:lnTo>
                <a:lnTo>
                  <a:pt x="65" y="222"/>
                </a:lnTo>
                <a:lnTo>
                  <a:pt x="64" y="219"/>
                </a:lnTo>
                <a:lnTo>
                  <a:pt x="62" y="216"/>
                </a:lnTo>
                <a:lnTo>
                  <a:pt x="62" y="216"/>
                </a:lnTo>
                <a:lnTo>
                  <a:pt x="59" y="218"/>
                </a:lnTo>
                <a:lnTo>
                  <a:pt x="55" y="218"/>
                </a:lnTo>
                <a:lnTo>
                  <a:pt x="55" y="218"/>
                </a:lnTo>
                <a:lnTo>
                  <a:pt x="54" y="225"/>
                </a:lnTo>
                <a:lnTo>
                  <a:pt x="54" y="225"/>
                </a:lnTo>
                <a:close/>
                <a:moveTo>
                  <a:pt x="34" y="198"/>
                </a:moveTo>
                <a:lnTo>
                  <a:pt x="34" y="198"/>
                </a:lnTo>
                <a:lnTo>
                  <a:pt x="32" y="201"/>
                </a:lnTo>
                <a:lnTo>
                  <a:pt x="32" y="201"/>
                </a:lnTo>
                <a:lnTo>
                  <a:pt x="30" y="203"/>
                </a:lnTo>
                <a:lnTo>
                  <a:pt x="30" y="203"/>
                </a:lnTo>
                <a:lnTo>
                  <a:pt x="24" y="206"/>
                </a:lnTo>
                <a:lnTo>
                  <a:pt x="20" y="205"/>
                </a:lnTo>
                <a:lnTo>
                  <a:pt x="20" y="205"/>
                </a:lnTo>
                <a:lnTo>
                  <a:pt x="18" y="203"/>
                </a:lnTo>
                <a:lnTo>
                  <a:pt x="18" y="203"/>
                </a:lnTo>
                <a:lnTo>
                  <a:pt x="20" y="206"/>
                </a:lnTo>
                <a:lnTo>
                  <a:pt x="21" y="208"/>
                </a:lnTo>
                <a:lnTo>
                  <a:pt x="21" y="208"/>
                </a:lnTo>
                <a:lnTo>
                  <a:pt x="22" y="208"/>
                </a:lnTo>
                <a:lnTo>
                  <a:pt x="22" y="208"/>
                </a:lnTo>
                <a:lnTo>
                  <a:pt x="25" y="209"/>
                </a:lnTo>
                <a:lnTo>
                  <a:pt x="25" y="209"/>
                </a:lnTo>
                <a:lnTo>
                  <a:pt x="30" y="209"/>
                </a:lnTo>
                <a:lnTo>
                  <a:pt x="30" y="209"/>
                </a:lnTo>
                <a:lnTo>
                  <a:pt x="34" y="209"/>
                </a:lnTo>
                <a:lnTo>
                  <a:pt x="37" y="208"/>
                </a:lnTo>
                <a:lnTo>
                  <a:pt x="37" y="208"/>
                </a:lnTo>
                <a:lnTo>
                  <a:pt x="41" y="203"/>
                </a:lnTo>
                <a:lnTo>
                  <a:pt x="41" y="203"/>
                </a:lnTo>
                <a:lnTo>
                  <a:pt x="41" y="202"/>
                </a:lnTo>
                <a:lnTo>
                  <a:pt x="41" y="202"/>
                </a:lnTo>
                <a:lnTo>
                  <a:pt x="41" y="202"/>
                </a:lnTo>
                <a:lnTo>
                  <a:pt x="41" y="201"/>
                </a:lnTo>
                <a:lnTo>
                  <a:pt x="41" y="201"/>
                </a:lnTo>
                <a:lnTo>
                  <a:pt x="38" y="201"/>
                </a:lnTo>
                <a:lnTo>
                  <a:pt x="38" y="201"/>
                </a:lnTo>
                <a:lnTo>
                  <a:pt x="37" y="199"/>
                </a:lnTo>
                <a:lnTo>
                  <a:pt x="34" y="198"/>
                </a:lnTo>
                <a:lnTo>
                  <a:pt x="34" y="198"/>
                </a:lnTo>
                <a:close/>
                <a:moveTo>
                  <a:pt x="166" y="236"/>
                </a:moveTo>
                <a:lnTo>
                  <a:pt x="166" y="236"/>
                </a:lnTo>
                <a:lnTo>
                  <a:pt x="166" y="236"/>
                </a:lnTo>
                <a:lnTo>
                  <a:pt x="166" y="236"/>
                </a:lnTo>
                <a:lnTo>
                  <a:pt x="165" y="240"/>
                </a:lnTo>
                <a:lnTo>
                  <a:pt x="163" y="245"/>
                </a:lnTo>
                <a:lnTo>
                  <a:pt x="163" y="245"/>
                </a:lnTo>
                <a:lnTo>
                  <a:pt x="163" y="246"/>
                </a:lnTo>
                <a:lnTo>
                  <a:pt x="163" y="246"/>
                </a:lnTo>
                <a:lnTo>
                  <a:pt x="165" y="249"/>
                </a:lnTo>
                <a:lnTo>
                  <a:pt x="165" y="249"/>
                </a:lnTo>
                <a:lnTo>
                  <a:pt x="166" y="250"/>
                </a:lnTo>
                <a:lnTo>
                  <a:pt x="169" y="252"/>
                </a:lnTo>
                <a:lnTo>
                  <a:pt x="169" y="252"/>
                </a:lnTo>
                <a:lnTo>
                  <a:pt x="170" y="250"/>
                </a:lnTo>
                <a:lnTo>
                  <a:pt x="170" y="250"/>
                </a:lnTo>
                <a:lnTo>
                  <a:pt x="172" y="249"/>
                </a:lnTo>
                <a:lnTo>
                  <a:pt x="172" y="249"/>
                </a:lnTo>
                <a:lnTo>
                  <a:pt x="175" y="248"/>
                </a:lnTo>
                <a:lnTo>
                  <a:pt x="175" y="248"/>
                </a:lnTo>
                <a:lnTo>
                  <a:pt x="177" y="243"/>
                </a:lnTo>
                <a:lnTo>
                  <a:pt x="177" y="243"/>
                </a:lnTo>
                <a:lnTo>
                  <a:pt x="175" y="242"/>
                </a:lnTo>
                <a:lnTo>
                  <a:pt x="175" y="242"/>
                </a:lnTo>
                <a:lnTo>
                  <a:pt x="170" y="240"/>
                </a:lnTo>
                <a:lnTo>
                  <a:pt x="167" y="236"/>
                </a:lnTo>
                <a:lnTo>
                  <a:pt x="167" y="236"/>
                </a:lnTo>
                <a:lnTo>
                  <a:pt x="166" y="236"/>
                </a:lnTo>
                <a:lnTo>
                  <a:pt x="166" y="236"/>
                </a:lnTo>
                <a:close/>
                <a:moveTo>
                  <a:pt x="187" y="167"/>
                </a:moveTo>
                <a:lnTo>
                  <a:pt x="187" y="167"/>
                </a:lnTo>
                <a:lnTo>
                  <a:pt x="189" y="165"/>
                </a:lnTo>
                <a:lnTo>
                  <a:pt x="189" y="165"/>
                </a:lnTo>
                <a:lnTo>
                  <a:pt x="189" y="165"/>
                </a:lnTo>
                <a:lnTo>
                  <a:pt x="189" y="165"/>
                </a:lnTo>
                <a:lnTo>
                  <a:pt x="192" y="164"/>
                </a:lnTo>
                <a:lnTo>
                  <a:pt x="193" y="164"/>
                </a:lnTo>
                <a:lnTo>
                  <a:pt x="193" y="164"/>
                </a:lnTo>
                <a:lnTo>
                  <a:pt x="199" y="164"/>
                </a:lnTo>
                <a:lnTo>
                  <a:pt x="199" y="164"/>
                </a:lnTo>
                <a:lnTo>
                  <a:pt x="202" y="165"/>
                </a:lnTo>
                <a:lnTo>
                  <a:pt x="203" y="168"/>
                </a:lnTo>
                <a:lnTo>
                  <a:pt x="203" y="168"/>
                </a:lnTo>
                <a:lnTo>
                  <a:pt x="207" y="168"/>
                </a:lnTo>
                <a:lnTo>
                  <a:pt x="207" y="168"/>
                </a:lnTo>
                <a:lnTo>
                  <a:pt x="211" y="169"/>
                </a:lnTo>
                <a:lnTo>
                  <a:pt x="211" y="169"/>
                </a:lnTo>
                <a:lnTo>
                  <a:pt x="213" y="165"/>
                </a:lnTo>
                <a:lnTo>
                  <a:pt x="213" y="162"/>
                </a:lnTo>
                <a:lnTo>
                  <a:pt x="213" y="162"/>
                </a:lnTo>
                <a:lnTo>
                  <a:pt x="211" y="162"/>
                </a:lnTo>
                <a:lnTo>
                  <a:pt x="211" y="162"/>
                </a:lnTo>
                <a:lnTo>
                  <a:pt x="209" y="164"/>
                </a:lnTo>
                <a:lnTo>
                  <a:pt x="206" y="164"/>
                </a:lnTo>
                <a:lnTo>
                  <a:pt x="203" y="164"/>
                </a:lnTo>
                <a:lnTo>
                  <a:pt x="200" y="162"/>
                </a:lnTo>
                <a:lnTo>
                  <a:pt x="200" y="162"/>
                </a:lnTo>
                <a:lnTo>
                  <a:pt x="199" y="161"/>
                </a:lnTo>
                <a:lnTo>
                  <a:pt x="199" y="161"/>
                </a:lnTo>
                <a:lnTo>
                  <a:pt x="194" y="159"/>
                </a:lnTo>
                <a:lnTo>
                  <a:pt x="190" y="157"/>
                </a:lnTo>
                <a:lnTo>
                  <a:pt x="190" y="157"/>
                </a:lnTo>
                <a:lnTo>
                  <a:pt x="190" y="157"/>
                </a:lnTo>
                <a:lnTo>
                  <a:pt x="190" y="157"/>
                </a:lnTo>
                <a:lnTo>
                  <a:pt x="187" y="161"/>
                </a:lnTo>
                <a:lnTo>
                  <a:pt x="187" y="167"/>
                </a:lnTo>
                <a:lnTo>
                  <a:pt x="187" y="167"/>
                </a:lnTo>
                <a:close/>
                <a:moveTo>
                  <a:pt x="125" y="158"/>
                </a:moveTo>
                <a:lnTo>
                  <a:pt x="125" y="158"/>
                </a:lnTo>
                <a:lnTo>
                  <a:pt x="125" y="158"/>
                </a:lnTo>
                <a:lnTo>
                  <a:pt x="125" y="158"/>
                </a:lnTo>
                <a:lnTo>
                  <a:pt x="135" y="157"/>
                </a:lnTo>
                <a:lnTo>
                  <a:pt x="135" y="157"/>
                </a:lnTo>
                <a:lnTo>
                  <a:pt x="140" y="154"/>
                </a:lnTo>
                <a:lnTo>
                  <a:pt x="145" y="149"/>
                </a:lnTo>
                <a:lnTo>
                  <a:pt x="145" y="149"/>
                </a:lnTo>
                <a:lnTo>
                  <a:pt x="146" y="148"/>
                </a:lnTo>
                <a:lnTo>
                  <a:pt x="146" y="148"/>
                </a:lnTo>
                <a:lnTo>
                  <a:pt x="146" y="144"/>
                </a:lnTo>
                <a:lnTo>
                  <a:pt x="143" y="140"/>
                </a:lnTo>
                <a:lnTo>
                  <a:pt x="143" y="140"/>
                </a:lnTo>
                <a:lnTo>
                  <a:pt x="143" y="141"/>
                </a:lnTo>
                <a:lnTo>
                  <a:pt x="143" y="141"/>
                </a:lnTo>
                <a:lnTo>
                  <a:pt x="142" y="144"/>
                </a:lnTo>
                <a:lnTo>
                  <a:pt x="139" y="148"/>
                </a:lnTo>
                <a:lnTo>
                  <a:pt x="139" y="148"/>
                </a:lnTo>
                <a:lnTo>
                  <a:pt x="136" y="151"/>
                </a:lnTo>
                <a:lnTo>
                  <a:pt x="136" y="151"/>
                </a:lnTo>
                <a:lnTo>
                  <a:pt x="125" y="158"/>
                </a:lnTo>
                <a:lnTo>
                  <a:pt x="125" y="158"/>
                </a:lnTo>
                <a:close/>
                <a:moveTo>
                  <a:pt x="166" y="194"/>
                </a:moveTo>
                <a:lnTo>
                  <a:pt x="166" y="194"/>
                </a:lnTo>
                <a:lnTo>
                  <a:pt x="167" y="196"/>
                </a:lnTo>
                <a:lnTo>
                  <a:pt x="167" y="196"/>
                </a:lnTo>
                <a:lnTo>
                  <a:pt x="175" y="198"/>
                </a:lnTo>
                <a:lnTo>
                  <a:pt x="175" y="198"/>
                </a:lnTo>
                <a:lnTo>
                  <a:pt x="177" y="198"/>
                </a:lnTo>
                <a:lnTo>
                  <a:pt x="179" y="196"/>
                </a:lnTo>
                <a:lnTo>
                  <a:pt x="179" y="196"/>
                </a:lnTo>
                <a:lnTo>
                  <a:pt x="182" y="194"/>
                </a:lnTo>
                <a:lnTo>
                  <a:pt x="182" y="194"/>
                </a:lnTo>
                <a:lnTo>
                  <a:pt x="180" y="192"/>
                </a:lnTo>
                <a:lnTo>
                  <a:pt x="180" y="192"/>
                </a:lnTo>
                <a:lnTo>
                  <a:pt x="179" y="191"/>
                </a:lnTo>
                <a:lnTo>
                  <a:pt x="179" y="191"/>
                </a:lnTo>
                <a:lnTo>
                  <a:pt x="175" y="189"/>
                </a:lnTo>
                <a:lnTo>
                  <a:pt x="169" y="188"/>
                </a:lnTo>
                <a:lnTo>
                  <a:pt x="169" y="188"/>
                </a:lnTo>
                <a:lnTo>
                  <a:pt x="169" y="188"/>
                </a:lnTo>
                <a:lnTo>
                  <a:pt x="169" y="188"/>
                </a:lnTo>
                <a:lnTo>
                  <a:pt x="167" y="191"/>
                </a:lnTo>
                <a:lnTo>
                  <a:pt x="166" y="194"/>
                </a:lnTo>
                <a:lnTo>
                  <a:pt x="166" y="194"/>
                </a:lnTo>
                <a:close/>
                <a:moveTo>
                  <a:pt x="223" y="167"/>
                </a:moveTo>
                <a:lnTo>
                  <a:pt x="223" y="167"/>
                </a:lnTo>
                <a:lnTo>
                  <a:pt x="219" y="171"/>
                </a:lnTo>
                <a:lnTo>
                  <a:pt x="217" y="175"/>
                </a:lnTo>
                <a:lnTo>
                  <a:pt x="217" y="175"/>
                </a:lnTo>
                <a:lnTo>
                  <a:pt x="217" y="175"/>
                </a:lnTo>
                <a:lnTo>
                  <a:pt x="217" y="175"/>
                </a:lnTo>
                <a:lnTo>
                  <a:pt x="217" y="178"/>
                </a:lnTo>
                <a:lnTo>
                  <a:pt x="217" y="178"/>
                </a:lnTo>
                <a:lnTo>
                  <a:pt x="217" y="178"/>
                </a:lnTo>
                <a:lnTo>
                  <a:pt x="217" y="178"/>
                </a:lnTo>
                <a:lnTo>
                  <a:pt x="219" y="176"/>
                </a:lnTo>
                <a:lnTo>
                  <a:pt x="219" y="176"/>
                </a:lnTo>
                <a:lnTo>
                  <a:pt x="220" y="175"/>
                </a:lnTo>
                <a:lnTo>
                  <a:pt x="221" y="174"/>
                </a:lnTo>
                <a:lnTo>
                  <a:pt x="221" y="174"/>
                </a:lnTo>
                <a:lnTo>
                  <a:pt x="227" y="174"/>
                </a:lnTo>
                <a:lnTo>
                  <a:pt x="227" y="174"/>
                </a:lnTo>
                <a:lnTo>
                  <a:pt x="231" y="176"/>
                </a:lnTo>
                <a:lnTo>
                  <a:pt x="231" y="176"/>
                </a:lnTo>
                <a:lnTo>
                  <a:pt x="231" y="174"/>
                </a:lnTo>
                <a:lnTo>
                  <a:pt x="231" y="174"/>
                </a:lnTo>
                <a:lnTo>
                  <a:pt x="234" y="167"/>
                </a:lnTo>
                <a:lnTo>
                  <a:pt x="234" y="167"/>
                </a:lnTo>
                <a:lnTo>
                  <a:pt x="234" y="167"/>
                </a:lnTo>
                <a:lnTo>
                  <a:pt x="234" y="167"/>
                </a:lnTo>
                <a:lnTo>
                  <a:pt x="233" y="162"/>
                </a:lnTo>
                <a:lnTo>
                  <a:pt x="233" y="162"/>
                </a:lnTo>
                <a:lnTo>
                  <a:pt x="231" y="162"/>
                </a:lnTo>
                <a:lnTo>
                  <a:pt x="231" y="162"/>
                </a:lnTo>
                <a:lnTo>
                  <a:pt x="233" y="165"/>
                </a:lnTo>
                <a:lnTo>
                  <a:pt x="233" y="165"/>
                </a:lnTo>
                <a:lnTo>
                  <a:pt x="231" y="167"/>
                </a:lnTo>
                <a:lnTo>
                  <a:pt x="229" y="168"/>
                </a:lnTo>
                <a:lnTo>
                  <a:pt x="229" y="168"/>
                </a:lnTo>
                <a:lnTo>
                  <a:pt x="227" y="168"/>
                </a:lnTo>
                <a:lnTo>
                  <a:pt x="227" y="168"/>
                </a:lnTo>
                <a:lnTo>
                  <a:pt x="223" y="167"/>
                </a:lnTo>
                <a:lnTo>
                  <a:pt x="223" y="167"/>
                </a:lnTo>
                <a:close/>
                <a:moveTo>
                  <a:pt x="122" y="235"/>
                </a:moveTo>
                <a:lnTo>
                  <a:pt x="122" y="235"/>
                </a:lnTo>
                <a:lnTo>
                  <a:pt x="125" y="235"/>
                </a:lnTo>
                <a:lnTo>
                  <a:pt x="129" y="233"/>
                </a:lnTo>
                <a:lnTo>
                  <a:pt x="129" y="233"/>
                </a:lnTo>
                <a:lnTo>
                  <a:pt x="129" y="232"/>
                </a:lnTo>
                <a:lnTo>
                  <a:pt x="129" y="232"/>
                </a:lnTo>
                <a:lnTo>
                  <a:pt x="130" y="225"/>
                </a:lnTo>
                <a:lnTo>
                  <a:pt x="130" y="225"/>
                </a:lnTo>
                <a:lnTo>
                  <a:pt x="130" y="223"/>
                </a:lnTo>
                <a:lnTo>
                  <a:pt x="130" y="223"/>
                </a:lnTo>
                <a:lnTo>
                  <a:pt x="126" y="222"/>
                </a:lnTo>
                <a:lnTo>
                  <a:pt x="122" y="222"/>
                </a:lnTo>
                <a:lnTo>
                  <a:pt x="122" y="222"/>
                </a:lnTo>
                <a:lnTo>
                  <a:pt x="121" y="223"/>
                </a:lnTo>
                <a:lnTo>
                  <a:pt x="121" y="223"/>
                </a:lnTo>
                <a:lnTo>
                  <a:pt x="119" y="229"/>
                </a:lnTo>
                <a:lnTo>
                  <a:pt x="119" y="229"/>
                </a:lnTo>
                <a:lnTo>
                  <a:pt x="121" y="229"/>
                </a:lnTo>
                <a:lnTo>
                  <a:pt x="121" y="229"/>
                </a:lnTo>
                <a:lnTo>
                  <a:pt x="123" y="230"/>
                </a:lnTo>
                <a:lnTo>
                  <a:pt x="123" y="232"/>
                </a:lnTo>
                <a:lnTo>
                  <a:pt x="122" y="235"/>
                </a:lnTo>
                <a:lnTo>
                  <a:pt x="122" y="235"/>
                </a:lnTo>
                <a:lnTo>
                  <a:pt x="122" y="235"/>
                </a:lnTo>
                <a:lnTo>
                  <a:pt x="122" y="235"/>
                </a:lnTo>
                <a:close/>
                <a:moveTo>
                  <a:pt x="129" y="211"/>
                </a:moveTo>
                <a:lnTo>
                  <a:pt x="129" y="211"/>
                </a:lnTo>
                <a:lnTo>
                  <a:pt x="128" y="211"/>
                </a:lnTo>
                <a:lnTo>
                  <a:pt x="128" y="211"/>
                </a:lnTo>
                <a:lnTo>
                  <a:pt x="123" y="209"/>
                </a:lnTo>
                <a:lnTo>
                  <a:pt x="118" y="209"/>
                </a:lnTo>
                <a:lnTo>
                  <a:pt x="118" y="209"/>
                </a:lnTo>
                <a:lnTo>
                  <a:pt x="116" y="209"/>
                </a:lnTo>
                <a:lnTo>
                  <a:pt x="115" y="212"/>
                </a:lnTo>
                <a:lnTo>
                  <a:pt x="115" y="212"/>
                </a:lnTo>
                <a:lnTo>
                  <a:pt x="115" y="213"/>
                </a:lnTo>
                <a:lnTo>
                  <a:pt x="115" y="213"/>
                </a:lnTo>
                <a:lnTo>
                  <a:pt x="115" y="216"/>
                </a:lnTo>
                <a:lnTo>
                  <a:pt x="115" y="216"/>
                </a:lnTo>
                <a:lnTo>
                  <a:pt x="118" y="218"/>
                </a:lnTo>
                <a:lnTo>
                  <a:pt x="119" y="219"/>
                </a:lnTo>
                <a:lnTo>
                  <a:pt x="119" y="219"/>
                </a:lnTo>
                <a:lnTo>
                  <a:pt x="122" y="219"/>
                </a:lnTo>
                <a:lnTo>
                  <a:pt x="125" y="218"/>
                </a:lnTo>
                <a:lnTo>
                  <a:pt x="125" y="218"/>
                </a:lnTo>
                <a:lnTo>
                  <a:pt x="126" y="216"/>
                </a:lnTo>
                <a:lnTo>
                  <a:pt x="126" y="216"/>
                </a:lnTo>
                <a:lnTo>
                  <a:pt x="129" y="211"/>
                </a:lnTo>
                <a:lnTo>
                  <a:pt x="129" y="211"/>
                </a:lnTo>
                <a:close/>
                <a:moveTo>
                  <a:pt x="196" y="233"/>
                </a:moveTo>
                <a:lnTo>
                  <a:pt x="196" y="233"/>
                </a:lnTo>
                <a:lnTo>
                  <a:pt x="196" y="233"/>
                </a:lnTo>
                <a:lnTo>
                  <a:pt x="196" y="233"/>
                </a:lnTo>
                <a:lnTo>
                  <a:pt x="194" y="235"/>
                </a:lnTo>
                <a:lnTo>
                  <a:pt x="194" y="235"/>
                </a:lnTo>
                <a:lnTo>
                  <a:pt x="193" y="240"/>
                </a:lnTo>
                <a:lnTo>
                  <a:pt x="193" y="246"/>
                </a:lnTo>
                <a:lnTo>
                  <a:pt x="193" y="246"/>
                </a:lnTo>
                <a:lnTo>
                  <a:pt x="193" y="249"/>
                </a:lnTo>
                <a:lnTo>
                  <a:pt x="194" y="250"/>
                </a:lnTo>
                <a:lnTo>
                  <a:pt x="194" y="250"/>
                </a:lnTo>
                <a:lnTo>
                  <a:pt x="197" y="252"/>
                </a:lnTo>
                <a:lnTo>
                  <a:pt x="197" y="252"/>
                </a:lnTo>
                <a:lnTo>
                  <a:pt x="199" y="253"/>
                </a:lnTo>
                <a:lnTo>
                  <a:pt x="199" y="253"/>
                </a:lnTo>
                <a:lnTo>
                  <a:pt x="197" y="248"/>
                </a:lnTo>
                <a:lnTo>
                  <a:pt x="197" y="248"/>
                </a:lnTo>
                <a:lnTo>
                  <a:pt x="197" y="246"/>
                </a:lnTo>
                <a:lnTo>
                  <a:pt x="197" y="243"/>
                </a:lnTo>
                <a:lnTo>
                  <a:pt x="197" y="243"/>
                </a:lnTo>
                <a:lnTo>
                  <a:pt x="199" y="242"/>
                </a:lnTo>
                <a:lnTo>
                  <a:pt x="200" y="242"/>
                </a:lnTo>
                <a:lnTo>
                  <a:pt x="200" y="242"/>
                </a:lnTo>
                <a:lnTo>
                  <a:pt x="202" y="242"/>
                </a:lnTo>
                <a:lnTo>
                  <a:pt x="202" y="242"/>
                </a:lnTo>
                <a:lnTo>
                  <a:pt x="202" y="238"/>
                </a:lnTo>
                <a:lnTo>
                  <a:pt x="203" y="235"/>
                </a:lnTo>
                <a:lnTo>
                  <a:pt x="203" y="235"/>
                </a:lnTo>
                <a:lnTo>
                  <a:pt x="196" y="233"/>
                </a:lnTo>
                <a:lnTo>
                  <a:pt x="196" y="233"/>
                </a:lnTo>
                <a:close/>
                <a:moveTo>
                  <a:pt x="25" y="203"/>
                </a:moveTo>
                <a:lnTo>
                  <a:pt x="25" y="203"/>
                </a:lnTo>
                <a:lnTo>
                  <a:pt x="27" y="203"/>
                </a:lnTo>
                <a:lnTo>
                  <a:pt x="27" y="203"/>
                </a:lnTo>
                <a:lnTo>
                  <a:pt x="30" y="202"/>
                </a:lnTo>
                <a:lnTo>
                  <a:pt x="31" y="199"/>
                </a:lnTo>
                <a:lnTo>
                  <a:pt x="31" y="199"/>
                </a:lnTo>
                <a:lnTo>
                  <a:pt x="32" y="196"/>
                </a:lnTo>
                <a:lnTo>
                  <a:pt x="30" y="194"/>
                </a:lnTo>
                <a:lnTo>
                  <a:pt x="30" y="194"/>
                </a:lnTo>
                <a:lnTo>
                  <a:pt x="27" y="192"/>
                </a:lnTo>
                <a:lnTo>
                  <a:pt x="27" y="192"/>
                </a:lnTo>
                <a:lnTo>
                  <a:pt x="24" y="194"/>
                </a:lnTo>
                <a:lnTo>
                  <a:pt x="24" y="194"/>
                </a:lnTo>
                <a:lnTo>
                  <a:pt x="21" y="196"/>
                </a:lnTo>
                <a:lnTo>
                  <a:pt x="20" y="201"/>
                </a:lnTo>
                <a:lnTo>
                  <a:pt x="20" y="201"/>
                </a:lnTo>
                <a:lnTo>
                  <a:pt x="20" y="201"/>
                </a:lnTo>
                <a:lnTo>
                  <a:pt x="20" y="201"/>
                </a:lnTo>
                <a:lnTo>
                  <a:pt x="21" y="203"/>
                </a:lnTo>
                <a:lnTo>
                  <a:pt x="25" y="203"/>
                </a:lnTo>
                <a:lnTo>
                  <a:pt x="25" y="203"/>
                </a:lnTo>
                <a:close/>
                <a:moveTo>
                  <a:pt x="246" y="162"/>
                </a:moveTo>
                <a:lnTo>
                  <a:pt x="246" y="162"/>
                </a:lnTo>
                <a:lnTo>
                  <a:pt x="243" y="162"/>
                </a:lnTo>
                <a:lnTo>
                  <a:pt x="240" y="164"/>
                </a:lnTo>
                <a:lnTo>
                  <a:pt x="240" y="164"/>
                </a:lnTo>
                <a:lnTo>
                  <a:pt x="238" y="165"/>
                </a:lnTo>
                <a:lnTo>
                  <a:pt x="238" y="167"/>
                </a:lnTo>
                <a:lnTo>
                  <a:pt x="238" y="167"/>
                </a:lnTo>
                <a:lnTo>
                  <a:pt x="238" y="168"/>
                </a:lnTo>
                <a:lnTo>
                  <a:pt x="238" y="168"/>
                </a:lnTo>
                <a:lnTo>
                  <a:pt x="238" y="169"/>
                </a:lnTo>
                <a:lnTo>
                  <a:pt x="240" y="169"/>
                </a:lnTo>
                <a:lnTo>
                  <a:pt x="240" y="169"/>
                </a:lnTo>
                <a:lnTo>
                  <a:pt x="246" y="172"/>
                </a:lnTo>
                <a:lnTo>
                  <a:pt x="246" y="172"/>
                </a:lnTo>
                <a:lnTo>
                  <a:pt x="248" y="172"/>
                </a:lnTo>
                <a:lnTo>
                  <a:pt x="250" y="169"/>
                </a:lnTo>
                <a:lnTo>
                  <a:pt x="250" y="169"/>
                </a:lnTo>
                <a:lnTo>
                  <a:pt x="251" y="165"/>
                </a:lnTo>
                <a:lnTo>
                  <a:pt x="251" y="165"/>
                </a:lnTo>
                <a:lnTo>
                  <a:pt x="250" y="164"/>
                </a:lnTo>
                <a:lnTo>
                  <a:pt x="250" y="164"/>
                </a:lnTo>
                <a:lnTo>
                  <a:pt x="248" y="162"/>
                </a:lnTo>
                <a:lnTo>
                  <a:pt x="248" y="162"/>
                </a:lnTo>
                <a:lnTo>
                  <a:pt x="246" y="162"/>
                </a:lnTo>
                <a:lnTo>
                  <a:pt x="246" y="162"/>
                </a:lnTo>
                <a:close/>
                <a:moveTo>
                  <a:pt x="143" y="188"/>
                </a:moveTo>
                <a:lnTo>
                  <a:pt x="143" y="188"/>
                </a:lnTo>
                <a:lnTo>
                  <a:pt x="142" y="189"/>
                </a:lnTo>
                <a:lnTo>
                  <a:pt x="139" y="191"/>
                </a:lnTo>
                <a:lnTo>
                  <a:pt x="139" y="191"/>
                </a:lnTo>
                <a:lnTo>
                  <a:pt x="135" y="192"/>
                </a:lnTo>
                <a:lnTo>
                  <a:pt x="132" y="191"/>
                </a:lnTo>
                <a:lnTo>
                  <a:pt x="132" y="191"/>
                </a:lnTo>
                <a:lnTo>
                  <a:pt x="130" y="194"/>
                </a:lnTo>
                <a:lnTo>
                  <a:pt x="130" y="194"/>
                </a:lnTo>
                <a:lnTo>
                  <a:pt x="129" y="196"/>
                </a:lnTo>
                <a:lnTo>
                  <a:pt x="129" y="196"/>
                </a:lnTo>
                <a:lnTo>
                  <a:pt x="128" y="199"/>
                </a:lnTo>
                <a:lnTo>
                  <a:pt x="128" y="199"/>
                </a:lnTo>
                <a:lnTo>
                  <a:pt x="130" y="199"/>
                </a:lnTo>
                <a:lnTo>
                  <a:pt x="132" y="201"/>
                </a:lnTo>
                <a:lnTo>
                  <a:pt x="132" y="201"/>
                </a:lnTo>
                <a:lnTo>
                  <a:pt x="133" y="199"/>
                </a:lnTo>
                <a:lnTo>
                  <a:pt x="135" y="196"/>
                </a:lnTo>
                <a:lnTo>
                  <a:pt x="135" y="196"/>
                </a:lnTo>
                <a:lnTo>
                  <a:pt x="138" y="196"/>
                </a:lnTo>
                <a:lnTo>
                  <a:pt x="139" y="196"/>
                </a:lnTo>
                <a:lnTo>
                  <a:pt x="139" y="196"/>
                </a:lnTo>
                <a:lnTo>
                  <a:pt x="143" y="198"/>
                </a:lnTo>
                <a:lnTo>
                  <a:pt x="143" y="198"/>
                </a:lnTo>
                <a:lnTo>
                  <a:pt x="145" y="192"/>
                </a:lnTo>
                <a:lnTo>
                  <a:pt x="145" y="192"/>
                </a:lnTo>
                <a:lnTo>
                  <a:pt x="145" y="191"/>
                </a:lnTo>
                <a:lnTo>
                  <a:pt x="145" y="191"/>
                </a:lnTo>
                <a:lnTo>
                  <a:pt x="143" y="188"/>
                </a:lnTo>
                <a:lnTo>
                  <a:pt x="143" y="188"/>
                </a:lnTo>
                <a:close/>
                <a:moveTo>
                  <a:pt x="99" y="223"/>
                </a:moveTo>
                <a:lnTo>
                  <a:pt x="99" y="223"/>
                </a:lnTo>
                <a:lnTo>
                  <a:pt x="99" y="221"/>
                </a:lnTo>
                <a:lnTo>
                  <a:pt x="98" y="218"/>
                </a:lnTo>
                <a:lnTo>
                  <a:pt x="98" y="218"/>
                </a:lnTo>
                <a:lnTo>
                  <a:pt x="94" y="215"/>
                </a:lnTo>
                <a:lnTo>
                  <a:pt x="88" y="213"/>
                </a:lnTo>
                <a:lnTo>
                  <a:pt x="88" y="213"/>
                </a:lnTo>
                <a:lnTo>
                  <a:pt x="86" y="215"/>
                </a:lnTo>
                <a:lnTo>
                  <a:pt x="86" y="215"/>
                </a:lnTo>
                <a:lnTo>
                  <a:pt x="86" y="218"/>
                </a:lnTo>
                <a:lnTo>
                  <a:pt x="88" y="219"/>
                </a:lnTo>
                <a:lnTo>
                  <a:pt x="88" y="219"/>
                </a:lnTo>
                <a:lnTo>
                  <a:pt x="89" y="221"/>
                </a:lnTo>
                <a:lnTo>
                  <a:pt x="89" y="221"/>
                </a:lnTo>
                <a:lnTo>
                  <a:pt x="96" y="223"/>
                </a:lnTo>
                <a:lnTo>
                  <a:pt x="96" y="223"/>
                </a:lnTo>
                <a:lnTo>
                  <a:pt x="99" y="223"/>
                </a:lnTo>
                <a:lnTo>
                  <a:pt x="99" y="223"/>
                </a:lnTo>
                <a:close/>
                <a:moveTo>
                  <a:pt x="182" y="174"/>
                </a:moveTo>
                <a:lnTo>
                  <a:pt x="182" y="174"/>
                </a:lnTo>
                <a:lnTo>
                  <a:pt x="182" y="174"/>
                </a:lnTo>
                <a:lnTo>
                  <a:pt x="182" y="174"/>
                </a:lnTo>
                <a:lnTo>
                  <a:pt x="180" y="172"/>
                </a:lnTo>
                <a:lnTo>
                  <a:pt x="180" y="172"/>
                </a:lnTo>
                <a:lnTo>
                  <a:pt x="175" y="169"/>
                </a:lnTo>
                <a:lnTo>
                  <a:pt x="169" y="168"/>
                </a:lnTo>
                <a:lnTo>
                  <a:pt x="169" y="168"/>
                </a:lnTo>
                <a:lnTo>
                  <a:pt x="169" y="168"/>
                </a:lnTo>
                <a:lnTo>
                  <a:pt x="169" y="168"/>
                </a:lnTo>
                <a:lnTo>
                  <a:pt x="169" y="168"/>
                </a:lnTo>
                <a:lnTo>
                  <a:pt x="167" y="171"/>
                </a:lnTo>
                <a:lnTo>
                  <a:pt x="167" y="171"/>
                </a:lnTo>
                <a:lnTo>
                  <a:pt x="169" y="172"/>
                </a:lnTo>
                <a:lnTo>
                  <a:pt x="169" y="172"/>
                </a:lnTo>
                <a:lnTo>
                  <a:pt x="170" y="176"/>
                </a:lnTo>
                <a:lnTo>
                  <a:pt x="170" y="176"/>
                </a:lnTo>
                <a:lnTo>
                  <a:pt x="170" y="178"/>
                </a:lnTo>
                <a:lnTo>
                  <a:pt x="170" y="178"/>
                </a:lnTo>
                <a:lnTo>
                  <a:pt x="175" y="178"/>
                </a:lnTo>
                <a:lnTo>
                  <a:pt x="175" y="178"/>
                </a:lnTo>
                <a:lnTo>
                  <a:pt x="177" y="178"/>
                </a:lnTo>
                <a:lnTo>
                  <a:pt x="177" y="178"/>
                </a:lnTo>
                <a:lnTo>
                  <a:pt x="182" y="174"/>
                </a:lnTo>
                <a:lnTo>
                  <a:pt x="182" y="174"/>
                </a:lnTo>
                <a:close/>
                <a:moveTo>
                  <a:pt x="126" y="266"/>
                </a:moveTo>
                <a:lnTo>
                  <a:pt x="126" y="266"/>
                </a:lnTo>
                <a:lnTo>
                  <a:pt x="128" y="265"/>
                </a:lnTo>
                <a:lnTo>
                  <a:pt x="128" y="265"/>
                </a:lnTo>
                <a:lnTo>
                  <a:pt x="130" y="257"/>
                </a:lnTo>
                <a:lnTo>
                  <a:pt x="130" y="257"/>
                </a:lnTo>
                <a:lnTo>
                  <a:pt x="130" y="256"/>
                </a:lnTo>
                <a:lnTo>
                  <a:pt x="128" y="255"/>
                </a:lnTo>
                <a:lnTo>
                  <a:pt x="128" y="255"/>
                </a:lnTo>
                <a:lnTo>
                  <a:pt x="123" y="255"/>
                </a:lnTo>
                <a:lnTo>
                  <a:pt x="123" y="255"/>
                </a:lnTo>
                <a:lnTo>
                  <a:pt x="122" y="255"/>
                </a:lnTo>
                <a:lnTo>
                  <a:pt x="121" y="256"/>
                </a:lnTo>
                <a:lnTo>
                  <a:pt x="121" y="256"/>
                </a:lnTo>
                <a:lnTo>
                  <a:pt x="121" y="260"/>
                </a:lnTo>
                <a:lnTo>
                  <a:pt x="121" y="260"/>
                </a:lnTo>
                <a:lnTo>
                  <a:pt x="121" y="263"/>
                </a:lnTo>
                <a:lnTo>
                  <a:pt x="122" y="265"/>
                </a:lnTo>
                <a:lnTo>
                  <a:pt x="122" y="265"/>
                </a:lnTo>
                <a:lnTo>
                  <a:pt x="126" y="266"/>
                </a:lnTo>
                <a:lnTo>
                  <a:pt x="126" y="266"/>
                </a:lnTo>
                <a:close/>
                <a:moveTo>
                  <a:pt x="207" y="246"/>
                </a:moveTo>
                <a:lnTo>
                  <a:pt x="207" y="246"/>
                </a:lnTo>
                <a:lnTo>
                  <a:pt x="207" y="250"/>
                </a:lnTo>
                <a:lnTo>
                  <a:pt x="206" y="255"/>
                </a:lnTo>
                <a:lnTo>
                  <a:pt x="206" y="255"/>
                </a:lnTo>
                <a:lnTo>
                  <a:pt x="209" y="255"/>
                </a:lnTo>
                <a:lnTo>
                  <a:pt x="209" y="255"/>
                </a:lnTo>
                <a:lnTo>
                  <a:pt x="213" y="255"/>
                </a:lnTo>
                <a:lnTo>
                  <a:pt x="213" y="255"/>
                </a:lnTo>
                <a:lnTo>
                  <a:pt x="214" y="253"/>
                </a:lnTo>
                <a:lnTo>
                  <a:pt x="214" y="253"/>
                </a:lnTo>
                <a:lnTo>
                  <a:pt x="214" y="252"/>
                </a:lnTo>
                <a:lnTo>
                  <a:pt x="214" y="252"/>
                </a:lnTo>
                <a:lnTo>
                  <a:pt x="217" y="243"/>
                </a:lnTo>
                <a:lnTo>
                  <a:pt x="217" y="243"/>
                </a:lnTo>
                <a:lnTo>
                  <a:pt x="217" y="242"/>
                </a:lnTo>
                <a:lnTo>
                  <a:pt x="216" y="242"/>
                </a:lnTo>
                <a:lnTo>
                  <a:pt x="216" y="242"/>
                </a:lnTo>
                <a:lnTo>
                  <a:pt x="216" y="240"/>
                </a:lnTo>
                <a:lnTo>
                  <a:pt x="216" y="240"/>
                </a:lnTo>
                <a:lnTo>
                  <a:pt x="216" y="242"/>
                </a:lnTo>
                <a:lnTo>
                  <a:pt x="216" y="242"/>
                </a:lnTo>
                <a:lnTo>
                  <a:pt x="213" y="245"/>
                </a:lnTo>
                <a:lnTo>
                  <a:pt x="213" y="245"/>
                </a:lnTo>
                <a:lnTo>
                  <a:pt x="211" y="246"/>
                </a:lnTo>
                <a:lnTo>
                  <a:pt x="209" y="246"/>
                </a:lnTo>
                <a:lnTo>
                  <a:pt x="209" y="246"/>
                </a:lnTo>
                <a:lnTo>
                  <a:pt x="207" y="246"/>
                </a:lnTo>
                <a:lnTo>
                  <a:pt x="207" y="246"/>
                </a:lnTo>
                <a:close/>
                <a:moveTo>
                  <a:pt x="162" y="194"/>
                </a:moveTo>
                <a:lnTo>
                  <a:pt x="162" y="194"/>
                </a:lnTo>
                <a:lnTo>
                  <a:pt x="162" y="189"/>
                </a:lnTo>
                <a:lnTo>
                  <a:pt x="162" y="189"/>
                </a:lnTo>
                <a:lnTo>
                  <a:pt x="162" y="186"/>
                </a:lnTo>
                <a:lnTo>
                  <a:pt x="162" y="186"/>
                </a:lnTo>
                <a:lnTo>
                  <a:pt x="157" y="186"/>
                </a:lnTo>
                <a:lnTo>
                  <a:pt x="157" y="186"/>
                </a:lnTo>
                <a:lnTo>
                  <a:pt x="155" y="186"/>
                </a:lnTo>
                <a:lnTo>
                  <a:pt x="155" y="186"/>
                </a:lnTo>
                <a:lnTo>
                  <a:pt x="152" y="189"/>
                </a:lnTo>
                <a:lnTo>
                  <a:pt x="149" y="194"/>
                </a:lnTo>
                <a:lnTo>
                  <a:pt x="149" y="194"/>
                </a:lnTo>
                <a:lnTo>
                  <a:pt x="152" y="195"/>
                </a:lnTo>
                <a:lnTo>
                  <a:pt x="156" y="195"/>
                </a:lnTo>
                <a:lnTo>
                  <a:pt x="160" y="195"/>
                </a:lnTo>
                <a:lnTo>
                  <a:pt x="162" y="194"/>
                </a:lnTo>
                <a:lnTo>
                  <a:pt x="162" y="194"/>
                </a:lnTo>
                <a:close/>
                <a:moveTo>
                  <a:pt x="95" y="235"/>
                </a:moveTo>
                <a:lnTo>
                  <a:pt x="95" y="235"/>
                </a:lnTo>
                <a:lnTo>
                  <a:pt x="94" y="235"/>
                </a:lnTo>
                <a:lnTo>
                  <a:pt x="94" y="235"/>
                </a:lnTo>
                <a:lnTo>
                  <a:pt x="88" y="233"/>
                </a:lnTo>
                <a:lnTo>
                  <a:pt x="88" y="233"/>
                </a:lnTo>
                <a:lnTo>
                  <a:pt x="84" y="233"/>
                </a:lnTo>
                <a:lnTo>
                  <a:pt x="84" y="233"/>
                </a:lnTo>
                <a:lnTo>
                  <a:pt x="82" y="233"/>
                </a:lnTo>
                <a:lnTo>
                  <a:pt x="81" y="235"/>
                </a:lnTo>
                <a:lnTo>
                  <a:pt x="81" y="236"/>
                </a:lnTo>
                <a:lnTo>
                  <a:pt x="81" y="238"/>
                </a:lnTo>
                <a:lnTo>
                  <a:pt x="81" y="238"/>
                </a:lnTo>
                <a:lnTo>
                  <a:pt x="85" y="240"/>
                </a:lnTo>
                <a:lnTo>
                  <a:pt x="89" y="240"/>
                </a:lnTo>
                <a:lnTo>
                  <a:pt x="89" y="240"/>
                </a:lnTo>
                <a:lnTo>
                  <a:pt x="92" y="238"/>
                </a:lnTo>
                <a:lnTo>
                  <a:pt x="95" y="235"/>
                </a:lnTo>
                <a:lnTo>
                  <a:pt x="95" y="235"/>
                </a:lnTo>
                <a:close/>
                <a:moveTo>
                  <a:pt x="206" y="184"/>
                </a:moveTo>
                <a:lnTo>
                  <a:pt x="206" y="184"/>
                </a:lnTo>
                <a:lnTo>
                  <a:pt x="204" y="185"/>
                </a:lnTo>
                <a:lnTo>
                  <a:pt x="204" y="185"/>
                </a:lnTo>
                <a:lnTo>
                  <a:pt x="203" y="188"/>
                </a:lnTo>
                <a:lnTo>
                  <a:pt x="203" y="191"/>
                </a:lnTo>
                <a:lnTo>
                  <a:pt x="203" y="191"/>
                </a:lnTo>
                <a:lnTo>
                  <a:pt x="206" y="194"/>
                </a:lnTo>
                <a:lnTo>
                  <a:pt x="206" y="194"/>
                </a:lnTo>
                <a:lnTo>
                  <a:pt x="209" y="194"/>
                </a:lnTo>
                <a:lnTo>
                  <a:pt x="211" y="192"/>
                </a:lnTo>
                <a:lnTo>
                  <a:pt x="211" y="192"/>
                </a:lnTo>
                <a:lnTo>
                  <a:pt x="214" y="186"/>
                </a:lnTo>
                <a:lnTo>
                  <a:pt x="214" y="186"/>
                </a:lnTo>
                <a:lnTo>
                  <a:pt x="214" y="186"/>
                </a:lnTo>
                <a:lnTo>
                  <a:pt x="213" y="185"/>
                </a:lnTo>
                <a:lnTo>
                  <a:pt x="213" y="185"/>
                </a:lnTo>
                <a:lnTo>
                  <a:pt x="213" y="185"/>
                </a:lnTo>
                <a:lnTo>
                  <a:pt x="213" y="185"/>
                </a:lnTo>
                <a:lnTo>
                  <a:pt x="206" y="184"/>
                </a:lnTo>
                <a:lnTo>
                  <a:pt x="206" y="184"/>
                </a:lnTo>
                <a:close/>
                <a:moveTo>
                  <a:pt x="227" y="142"/>
                </a:moveTo>
                <a:lnTo>
                  <a:pt x="227" y="142"/>
                </a:lnTo>
                <a:lnTo>
                  <a:pt x="226" y="141"/>
                </a:lnTo>
                <a:lnTo>
                  <a:pt x="226" y="140"/>
                </a:lnTo>
                <a:lnTo>
                  <a:pt x="226" y="140"/>
                </a:lnTo>
                <a:lnTo>
                  <a:pt x="227" y="137"/>
                </a:lnTo>
                <a:lnTo>
                  <a:pt x="229" y="137"/>
                </a:lnTo>
                <a:lnTo>
                  <a:pt x="229" y="137"/>
                </a:lnTo>
                <a:lnTo>
                  <a:pt x="234" y="140"/>
                </a:lnTo>
                <a:lnTo>
                  <a:pt x="234" y="140"/>
                </a:lnTo>
                <a:lnTo>
                  <a:pt x="234" y="140"/>
                </a:lnTo>
                <a:lnTo>
                  <a:pt x="234" y="140"/>
                </a:lnTo>
                <a:lnTo>
                  <a:pt x="236" y="135"/>
                </a:lnTo>
                <a:lnTo>
                  <a:pt x="236" y="135"/>
                </a:lnTo>
                <a:lnTo>
                  <a:pt x="229" y="135"/>
                </a:lnTo>
                <a:lnTo>
                  <a:pt x="223" y="131"/>
                </a:lnTo>
                <a:lnTo>
                  <a:pt x="223" y="131"/>
                </a:lnTo>
                <a:lnTo>
                  <a:pt x="223" y="131"/>
                </a:lnTo>
                <a:lnTo>
                  <a:pt x="223" y="131"/>
                </a:lnTo>
                <a:lnTo>
                  <a:pt x="220" y="137"/>
                </a:lnTo>
                <a:lnTo>
                  <a:pt x="220" y="142"/>
                </a:lnTo>
                <a:lnTo>
                  <a:pt x="220" y="142"/>
                </a:lnTo>
                <a:lnTo>
                  <a:pt x="220" y="144"/>
                </a:lnTo>
                <a:lnTo>
                  <a:pt x="220" y="144"/>
                </a:lnTo>
                <a:lnTo>
                  <a:pt x="227" y="142"/>
                </a:lnTo>
                <a:lnTo>
                  <a:pt x="227" y="142"/>
                </a:lnTo>
                <a:close/>
                <a:moveTo>
                  <a:pt x="179" y="125"/>
                </a:moveTo>
                <a:lnTo>
                  <a:pt x="179" y="125"/>
                </a:lnTo>
                <a:lnTo>
                  <a:pt x="179" y="125"/>
                </a:lnTo>
                <a:lnTo>
                  <a:pt x="179" y="125"/>
                </a:lnTo>
                <a:lnTo>
                  <a:pt x="179" y="122"/>
                </a:lnTo>
                <a:lnTo>
                  <a:pt x="179" y="122"/>
                </a:lnTo>
                <a:lnTo>
                  <a:pt x="180" y="121"/>
                </a:lnTo>
                <a:lnTo>
                  <a:pt x="182" y="121"/>
                </a:lnTo>
                <a:lnTo>
                  <a:pt x="182" y="121"/>
                </a:lnTo>
                <a:lnTo>
                  <a:pt x="183" y="121"/>
                </a:lnTo>
                <a:lnTo>
                  <a:pt x="183" y="121"/>
                </a:lnTo>
                <a:lnTo>
                  <a:pt x="184" y="118"/>
                </a:lnTo>
                <a:lnTo>
                  <a:pt x="184" y="118"/>
                </a:lnTo>
                <a:lnTo>
                  <a:pt x="183" y="117"/>
                </a:lnTo>
                <a:lnTo>
                  <a:pt x="183" y="117"/>
                </a:lnTo>
                <a:lnTo>
                  <a:pt x="183" y="117"/>
                </a:lnTo>
                <a:lnTo>
                  <a:pt x="182" y="115"/>
                </a:lnTo>
                <a:lnTo>
                  <a:pt x="182" y="115"/>
                </a:lnTo>
                <a:lnTo>
                  <a:pt x="176" y="115"/>
                </a:lnTo>
                <a:lnTo>
                  <a:pt x="176" y="115"/>
                </a:lnTo>
                <a:lnTo>
                  <a:pt x="173" y="115"/>
                </a:lnTo>
                <a:lnTo>
                  <a:pt x="173" y="115"/>
                </a:lnTo>
                <a:lnTo>
                  <a:pt x="173" y="120"/>
                </a:lnTo>
                <a:lnTo>
                  <a:pt x="173" y="120"/>
                </a:lnTo>
                <a:lnTo>
                  <a:pt x="172" y="121"/>
                </a:lnTo>
                <a:lnTo>
                  <a:pt x="172" y="121"/>
                </a:lnTo>
                <a:lnTo>
                  <a:pt x="172" y="122"/>
                </a:lnTo>
                <a:lnTo>
                  <a:pt x="172" y="122"/>
                </a:lnTo>
                <a:lnTo>
                  <a:pt x="175" y="125"/>
                </a:lnTo>
                <a:lnTo>
                  <a:pt x="179" y="125"/>
                </a:lnTo>
                <a:lnTo>
                  <a:pt x="179" y="125"/>
                </a:lnTo>
                <a:close/>
                <a:moveTo>
                  <a:pt x="105" y="226"/>
                </a:moveTo>
                <a:lnTo>
                  <a:pt x="105" y="226"/>
                </a:lnTo>
                <a:lnTo>
                  <a:pt x="106" y="228"/>
                </a:lnTo>
                <a:lnTo>
                  <a:pt x="106" y="228"/>
                </a:lnTo>
                <a:lnTo>
                  <a:pt x="108" y="228"/>
                </a:lnTo>
                <a:lnTo>
                  <a:pt x="108" y="228"/>
                </a:lnTo>
                <a:lnTo>
                  <a:pt x="108" y="228"/>
                </a:lnTo>
                <a:lnTo>
                  <a:pt x="108" y="228"/>
                </a:lnTo>
                <a:lnTo>
                  <a:pt x="115" y="228"/>
                </a:lnTo>
                <a:lnTo>
                  <a:pt x="115" y="228"/>
                </a:lnTo>
                <a:lnTo>
                  <a:pt x="116" y="228"/>
                </a:lnTo>
                <a:lnTo>
                  <a:pt x="116" y="228"/>
                </a:lnTo>
                <a:lnTo>
                  <a:pt x="118" y="225"/>
                </a:lnTo>
                <a:lnTo>
                  <a:pt x="119" y="221"/>
                </a:lnTo>
                <a:lnTo>
                  <a:pt x="119" y="221"/>
                </a:lnTo>
                <a:lnTo>
                  <a:pt x="115" y="219"/>
                </a:lnTo>
                <a:lnTo>
                  <a:pt x="112" y="216"/>
                </a:lnTo>
                <a:lnTo>
                  <a:pt x="112" y="216"/>
                </a:lnTo>
                <a:lnTo>
                  <a:pt x="112" y="219"/>
                </a:lnTo>
                <a:lnTo>
                  <a:pt x="111" y="222"/>
                </a:lnTo>
                <a:lnTo>
                  <a:pt x="111" y="222"/>
                </a:lnTo>
                <a:lnTo>
                  <a:pt x="108" y="223"/>
                </a:lnTo>
                <a:lnTo>
                  <a:pt x="105" y="226"/>
                </a:lnTo>
                <a:lnTo>
                  <a:pt x="105" y="226"/>
                </a:lnTo>
                <a:close/>
                <a:moveTo>
                  <a:pt x="184" y="221"/>
                </a:moveTo>
                <a:lnTo>
                  <a:pt x="184" y="221"/>
                </a:lnTo>
                <a:lnTo>
                  <a:pt x="183" y="221"/>
                </a:lnTo>
                <a:lnTo>
                  <a:pt x="183" y="221"/>
                </a:lnTo>
                <a:lnTo>
                  <a:pt x="173" y="219"/>
                </a:lnTo>
                <a:lnTo>
                  <a:pt x="173" y="219"/>
                </a:lnTo>
                <a:lnTo>
                  <a:pt x="172" y="219"/>
                </a:lnTo>
                <a:lnTo>
                  <a:pt x="172" y="219"/>
                </a:lnTo>
                <a:lnTo>
                  <a:pt x="170" y="221"/>
                </a:lnTo>
                <a:lnTo>
                  <a:pt x="170" y="221"/>
                </a:lnTo>
                <a:lnTo>
                  <a:pt x="170" y="221"/>
                </a:lnTo>
                <a:lnTo>
                  <a:pt x="170" y="221"/>
                </a:lnTo>
                <a:lnTo>
                  <a:pt x="175" y="222"/>
                </a:lnTo>
                <a:lnTo>
                  <a:pt x="175" y="225"/>
                </a:lnTo>
                <a:lnTo>
                  <a:pt x="175" y="228"/>
                </a:lnTo>
                <a:lnTo>
                  <a:pt x="175" y="228"/>
                </a:lnTo>
                <a:lnTo>
                  <a:pt x="175" y="229"/>
                </a:lnTo>
                <a:lnTo>
                  <a:pt x="175" y="229"/>
                </a:lnTo>
                <a:lnTo>
                  <a:pt x="179" y="230"/>
                </a:lnTo>
                <a:lnTo>
                  <a:pt x="179" y="230"/>
                </a:lnTo>
                <a:lnTo>
                  <a:pt x="182" y="226"/>
                </a:lnTo>
                <a:lnTo>
                  <a:pt x="184" y="221"/>
                </a:lnTo>
                <a:lnTo>
                  <a:pt x="184" y="221"/>
                </a:lnTo>
                <a:close/>
                <a:moveTo>
                  <a:pt x="89" y="243"/>
                </a:moveTo>
                <a:lnTo>
                  <a:pt x="89" y="243"/>
                </a:lnTo>
                <a:lnTo>
                  <a:pt x="91" y="246"/>
                </a:lnTo>
                <a:lnTo>
                  <a:pt x="91" y="246"/>
                </a:lnTo>
                <a:lnTo>
                  <a:pt x="92" y="249"/>
                </a:lnTo>
                <a:lnTo>
                  <a:pt x="92" y="249"/>
                </a:lnTo>
                <a:lnTo>
                  <a:pt x="98" y="250"/>
                </a:lnTo>
                <a:lnTo>
                  <a:pt x="98" y="250"/>
                </a:lnTo>
                <a:lnTo>
                  <a:pt x="99" y="249"/>
                </a:lnTo>
                <a:lnTo>
                  <a:pt x="99" y="249"/>
                </a:lnTo>
                <a:lnTo>
                  <a:pt x="99" y="246"/>
                </a:lnTo>
                <a:lnTo>
                  <a:pt x="99" y="246"/>
                </a:lnTo>
                <a:lnTo>
                  <a:pt x="98" y="240"/>
                </a:lnTo>
                <a:lnTo>
                  <a:pt x="98" y="240"/>
                </a:lnTo>
                <a:lnTo>
                  <a:pt x="98" y="238"/>
                </a:lnTo>
                <a:lnTo>
                  <a:pt x="98" y="238"/>
                </a:lnTo>
                <a:lnTo>
                  <a:pt x="98" y="236"/>
                </a:lnTo>
                <a:lnTo>
                  <a:pt x="96" y="236"/>
                </a:lnTo>
                <a:lnTo>
                  <a:pt x="96" y="236"/>
                </a:lnTo>
                <a:lnTo>
                  <a:pt x="94" y="240"/>
                </a:lnTo>
                <a:lnTo>
                  <a:pt x="89" y="243"/>
                </a:lnTo>
                <a:lnTo>
                  <a:pt x="89" y="243"/>
                </a:lnTo>
                <a:close/>
                <a:moveTo>
                  <a:pt x="179" y="132"/>
                </a:moveTo>
                <a:lnTo>
                  <a:pt x="179" y="132"/>
                </a:lnTo>
                <a:lnTo>
                  <a:pt x="179" y="131"/>
                </a:lnTo>
                <a:lnTo>
                  <a:pt x="177" y="130"/>
                </a:lnTo>
                <a:lnTo>
                  <a:pt x="177" y="130"/>
                </a:lnTo>
                <a:lnTo>
                  <a:pt x="175" y="128"/>
                </a:lnTo>
                <a:lnTo>
                  <a:pt x="175" y="128"/>
                </a:lnTo>
                <a:lnTo>
                  <a:pt x="172" y="127"/>
                </a:lnTo>
                <a:lnTo>
                  <a:pt x="172" y="127"/>
                </a:lnTo>
                <a:lnTo>
                  <a:pt x="167" y="128"/>
                </a:lnTo>
                <a:lnTo>
                  <a:pt x="165" y="131"/>
                </a:lnTo>
                <a:lnTo>
                  <a:pt x="165" y="131"/>
                </a:lnTo>
                <a:lnTo>
                  <a:pt x="166" y="132"/>
                </a:lnTo>
                <a:lnTo>
                  <a:pt x="167" y="134"/>
                </a:lnTo>
                <a:lnTo>
                  <a:pt x="173" y="135"/>
                </a:lnTo>
                <a:lnTo>
                  <a:pt x="173" y="135"/>
                </a:lnTo>
                <a:lnTo>
                  <a:pt x="176" y="134"/>
                </a:lnTo>
                <a:lnTo>
                  <a:pt x="179" y="132"/>
                </a:lnTo>
                <a:lnTo>
                  <a:pt x="179" y="132"/>
                </a:lnTo>
                <a:close/>
                <a:moveTo>
                  <a:pt x="135" y="242"/>
                </a:moveTo>
                <a:lnTo>
                  <a:pt x="135" y="242"/>
                </a:lnTo>
                <a:lnTo>
                  <a:pt x="133" y="242"/>
                </a:lnTo>
                <a:lnTo>
                  <a:pt x="133" y="242"/>
                </a:lnTo>
                <a:lnTo>
                  <a:pt x="125" y="240"/>
                </a:lnTo>
                <a:lnTo>
                  <a:pt x="125" y="240"/>
                </a:lnTo>
                <a:lnTo>
                  <a:pt x="122" y="240"/>
                </a:lnTo>
                <a:lnTo>
                  <a:pt x="122" y="240"/>
                </a:lnTo>
                <a:lnTo>
                  <a:pt x="121" y="242"/>
                </a:lnTo>
                <a:lnTo>
                  <a:pt x="122" y="245"/>
                </a:lnTo>
                <a:lnTo>
                  <a:pt x="122" y="245"/>
                </a:lnTo>
                <a:lnTo>
                  <a:pt x="123" y="246"/>
                </a:lnTo>
                <a:lnTo>
                  <a:pt x="123" y="246"/>
                </a:lnTo>
                <a:lnTo>
                  <a:pt x="128" y="248"/>
                </a:lnTo>
                <a:lnTo>
                  <a:pt x="128" y="248"/>
                </a:lnTo>
                <a:lnTo>
                  <a:pt x="130" y="248"/>
                </a:lnTo>
                <a:lnTo>
                  <a:pt x="132" y="246"/>
                </a:lnTo>
                <a:lnTo>
                  <a:pt x="132" y="246"/>
                </a:lnTo>
                <a:lnTo>
                  <a:pt x="135" y="242"/>
                </a:lnTo>
                <a:lnTo>
                  <a:pt x="135" y="242"/>
                </a:lnTo>
                <a:close/>
                <a:moveTo>
                  <a:pt x="209" y="235"/>
                </a:moveTo>
                <a:lnTo>
                  <a:pt x="209" y="235"/>
                </a:lnTo>
                <a:lnTo>
                  <a:pt x="206" y="235"/>
                </a:lnTo>
                <a:lnTo>
                  <a:pt x="204" y="236"/>
                </a:lnTo>
                <a:lnTo>
                  <a:pt x="204" y="236"/>
                </a:lnTo>
                <a:lnTo>
                  <a:pt x="204" y="239"/>
                </a:lnTo>
                <a:lnTo>
                  <a:pt x="204" y="239"/>
                </a:lnTo>
                <a:lnTo>
                  <a:pt x="204" y="240"/>
                </a:lnTo>
                <a:lnTo>
                  <a:pt x="206" y="242"/>
                </a:lnTo>
                <a:lnTo>
                  <a:pt x="206" y="242"/>
                </a:lnTo>
                <a:lnTo>
                  <a:pt x="206" y="243"/>
                </a:lnTo>
                <a:lnTo>
                  <a:pt x="206" y="243"/>
                </a:lnTo>
                <a:lnTo>
                  <a:pt x="209" y="243"/>
                </a:lnTo>
                <a:lnTo>
                  <a:pt x="209" y="243"/>
                </a:lnTo>
                <a:lnTo>
                  <a:pt x="210" y="243"/>
                </a:lnTo>
                <a:lnTo>
                  <a:pt x="211" y="243"/>
                </a:lnTo>
                <a:lnTo>
                  <a:pt x="211" y="243"/>
                </a:lnTo>
                <a:lnTo>
                  <a:pt x="213" y="240"/>
                </a:lnTo>
                <a:lnTo>
                  <a:pt x="213" y="240"/>
                </a:lnTo>
                <a:lnTo>
                  <a:pt x="214" y="239"/>
                </a:lnTo>
                <a:lnTo>
                  <a:pt x="214" y="238"/>
                </a:lnTo>
                <a:lnTo>
                  <a:pt x="214" y="238"/>
                </a:lnTo>
                <a:lnTo>
                  <a:pt x="214" y="236"/>
                </a:lnTo>
                <a:lnTo>
                  <a:pt x="214" y="236"/>
                </a:lnTo>
                <a:lnTo>
                  <a:pt x="213" y="235"/>
                </a:lnTo>
                <a:lnTo>
                  <a:pt x="213" y="235"/>
                </a:lnTo>
                <a:lnTo>
                  <a:pt x="209" y="235"/>
                </a:lnTo>
                <a:lnTo>
                  <a:pt x="209" y="235"/>
                </a:lnTo>
                <a:close/>
                <a:moveTo>
                  <a:pt x="111" y="211"/>
                </a:moveTo>
                <a:lnTo>
                  <a:pt x="111" y="211"/>
                </a:lnTo>
                <a:lnTo>
                  <a:pt x="105" y="211"/>
                </a:lnTo>
                <a:lnTo>
                  <a:pt x="105" y="211"/>
                </a:lnTo>
                <a:lnTo>
                  <a:pt x="103" y="212"/>
                </a:lnTo>
                <a:lnTo>
                  <a:pt x="103" y="212"/>
                </a:lnTo>
                <a:lnTo>
                  <a:pt x="103" y="221"/>
                </a:lnTo>
                <a:lnTo>
                  <a:pt x="103" y="221"/>
                </a:lnTo>
                <a:lnTo>
                  <a:pt x="103" y="223"/>
                </a:lnTo>
                <a:lnTo>
                  <a:pt x="103" y="223"/>
                </a:lnTo>
                <a:lnTo>
                  <a:pt x="106" y="222"/>
                </a:lnTo>
                <a:lnTo>
                  <a:pt x="109" y="219"/>
                </a:lnTo>
                <a:lnTo>
                  <a:pt x="109" y="219"/>
                </a:lnTo>
                <a:lnTo>
                  <a:pt x="111" y="216"/>
                </a:lnTo>
                <a:lnTo>
                  <a:pt x="111" y="212"/>
                </a:lnTo>
                <a:lnTo>
                  <a:pt x="111" y="212"/>
                </a:lnTo>
                <a:lnTo>
                  <a:pt x="111" y="211"/>
                </a:lnTo>
                <a:lnTo>
                  <a:pt x="111" y="211"/>
                </a:lnTo>
                <a:close/>
                <a:moveTo>
                  <a:pt x="42" y="43"/>
                </a:moveTo>
                <a:lnTo>
                  <a:pt x="42" y="43"/>
                </a:lnTo>
                <a:lnTo>
                  <a:pt x="42" y="44"/>
                </a:lnTo>
                <a:lnTo>
                  <a:pt x="42" y="44"/>
                </a:lnTo>
                <a:lnTo>
                  <a:pt x="40" y="47"/>
                </a:lnTo>
                <a:lnTo>
                  <a:pt x="40" y="47"/>
                </a:lnTo>
                <a:lnTo>
                  <a:pt x="37" y="50"/>
                </a:lnTo>
                <a:lnTo>
                  <a:pt x="32" y="50"/>
                </a:lnTo>
                <a:lnTo>
                  <a:pt x="32" y="50"/>
                </a:lnTo>
                <a:lnTo>
                  <a:pt x="28" y="49"/>
                </a:lnTo>
                <a:lnTo>
                  <a:pt x="24" y="47"/>
                </a:lnTo>
                <a:lnTo>
                  <a:pt x="24" y="47"/>
                </a:lnTo>
                <a:lnTo>
                  <a:pt x="21" y="46"/>
                </a:lnTo>
                <a:lnTo>
                  <a:pt x="21" y="46"/>
                </a:lnTo>
                <a:lnTo>
                  <a:pt x="14" y="40"/>
                </a:lnTo>
                <a:lnTo>
                  <a:pt x="14" y="40"/>
                </a:lnTo>
                <a:lnTo>
                  <a:pt x="14" y="40"/>
                </a:lnTo>
                <a:lnTo>
                  <a:pt x="14" y="40"/>
                </a:lnTo>
                <a:lnTo>
                  <a:pt x="14" y="40"/>
                </a:lnTo>
                <a:lnTo>
                  <a:pt x="14" y="40"/>
                </a:lnTo>
                <a:lnTo>
                  <a:pt x="14" y="41"/>
                </a:lnTo>
                <a:lnTo>
                  <a:pt x="14" y="41"/>
                </a:lnTo>
                <a:lnTo>
                  <a:pt x="17" y="44"/>
                </a:lnTo>
                <a:lnTo>
                  <a:pt x="20" y="47"/>
                </a:lnTo>
                <a:lnTo>
                  <a:pt x="20" y="47"/>
                </a:lnTo>
                <a:lnTo>
                  <a:pt x="27" y="51"/>
                </a:lnTo>
                <a:lnTo>
                  <a:pt x="35" y="53"/>
                </a:lnTo>
                <a:lnTo>
                  <a:pt x="35" y="53"/>
                </a:lnTo>
                <a:lnTo>
                  <a:pt x="38" y="51"/>
                </a:lnTo>
                <a:lnTo>
                  <a:pt x="40" y="50"/>
                </a:lnTo>
                <a:lnTo>
                  <a:pt x="40" y="50"/>
                </a:lnTo>
                <a:lnTo>
                  <a:pt x="42" y="47"/>
                </a:lnTo>
                <a:lnTo>
                  <a:pt x="42" y="43"/>
                </a:lnTo>
                <a:lnTo>
                  <a:pt x="42" y="43"/>
                </a:lnTo>
                <a:close/>
                <a:moveTo>
                  <a:pt x="145" y="175"/>
                </a:moveTo>
                <a:lnTo>
                  <a:pt x="145" y="175"/>
                </a:lnTo>
                <a:lnTo>
                  <a:pt x="138" y="175"/>
                </a:lnTo>
                <a:lnTo>
                  <a:pt x="132" y="172"/>
                </a:lnTo>
                <a:lnTo>
                  <a:pt x="132" y="172"/>
                </a:lnTo>
                <a:lnTo>
                  <a:pt x="133" y="179"/>
                </a:lnTo>
                <a:lnTo>
                  <a:pt x="133" y="179"/>
                </a:lnTo>
                <a:lnTo>
                  <a:pt x="139" y="181"/>
                </a:lnTo>
                <a:lnTo>
                  <a:pt x="143" y="182"/>
                </a:lnTo>
                <a:lnTo>
                  <a:pt x="143" y="182"/>
                </a:lnTo>
                <a:lnTo>
                  <a:pt x="145" y="176"/>
                </a:lnTo>
                <a:lnTo>
                  <a:pt x="145" y="176"/>
                </a:lnTo>
                <a:lnTo>
                  <a:pt x="145" y="175"/>
                </a:lnTo>
                <a:lnTo>
                  <a:pt x="145" y="175"/>
                </a:lnTo>
                <a:close/>
                <a:moveTo>
                  <a:pt x="196" y="174"/>
                </a:moveTo>
                <a:lnTo>
                  <a:pt x="196" y="174"/>
                </a:lnTo>
                <a:lnTo>
                  <a:pt x="196" y="175"/>
                </a:lnTo>
                <a:lnTo>
                  <a:pt x="197" y="175"/>
                </a:lnTo>
                <a:lnTo>
                  <a:pt x="197" y="175"/>
                </a:lnTo>
                <a:lnTo>
                  <a:pt x="200" y="178"/>
                </a:lnTo>
                <a:lnTo>
                  <a:pt x="200" y="178"/>
                </a:lnTo>
                <a:lnTo>
                  <a:pt x="200" y="178"/>
                </a:lnTo>
                <a:lnTo>
                  <a:pt x="200" y="178"/>
                </a:lnTo>
                <a:lnTo>
                  <a:pt x="203" y="178"/>
                </a:lnTo>
                <a:lnTo>
                  <a:pt x="206" y="178"/>
                </a:lnTo>
                <a:lnTo>
                  <a:pt x="206" y="178"/>
                </a:lnTo>
                <a:lnTo>
                  <a:pt x="210" y="174"/>
                </a:lnTo>
                <a:lnTo>
                  <a:pt x="210" y="174"/>
                </a:lnTo>
                <a:lnTo>
                  <a:pt x="211" y="172"/>
                </a:lnTo>
                <a:lnTo>
                  <a:pt x="211" y="172"/>
                </a:lnTo>
                <a:lnTo>
                  <a:pt x="207" y="171"/>
                </a:lnTo>
                <a:lnTo>
                  <a:pt x="203" y="169"/>
                </a:lnTo>
                <a:lnTo>
                  <a:pt x="203" y="169"/>
                </a:lnTo>
                <a:lnTo>
                  <a:pt x="200" y="174"/>
                </a:lnTo>
                <a:lnTo>
                  <a:pt x="196" y="174"/>
                </a:lnTo>
                <a:lnTo>
                  <a:pt x="196" y="174"/>
                </a:lnTo>
                <a:close/>
                <a:moveTo>
                  <a:pt x="184" y="218"/>
                </a:moveTo>
                <a:lnTo>
                  <a:pt x="184" y="218"/>
                </a:lnTo>
                <a:lnTo>
                  <a:pt x="183" y="216"/>
                </a:lnTo>
                <a:lnTo>
                  <a:pt x="183" y="213"/>
                </a:lnTo>
                <a:lnTo>
                  <a:pt x="183" y="213"/>
                </a:lnTo>
                <a:lnTo>
                  <a:pt x="183" y="209"/>
                </a:lnTo>
                <a:lnTo>
                  <a:pt x="183" y="209"/>
                </a:lnTo>
                <a:lnTo>
                  <a:pt x="183" y="206"/>
                </a:lnTo>
                <a:lnTo>
                  <a:pt x="183" y="205"/>
                </a:lnTo>
                <a:lnTo>
                  <a:pt x="183" y="205"/>
                </a:lnTo>
                <a:lnTo>
                  <a:pt x="182" y="206"/>
                </a:lnTo>
                <a:lnTo>
                  <a:pt x="182" y="206"/>
                </a:lnTo>
                <a:lnTo>
                  <a:pt x="180" y="211"/>
                </a:lnTo>
                <a:lnTo>
                  <a:pt x="180" y="211"/>
                </a:lnTo>
                <a:lnTo>
                  <a:pt x="177" y="215"/>
                </a:lnTo>
                <a:lnTo>
                  <a:pt x="177" y="215"/>
                </a:lnTo>
                <a:lnTo>
                  <a:pt x="175" y="216"/>
                </a:lnTo>
                <a:lnTo>
                  <a:pt x="172" y="216"/>
                </a:lnTo>
                <a:lnTo>
                  <a:pt x="172" y="216"/>
                </a:lnTo>
                <a:lnTo>
                  <a:pt x="170" y="216"/>
                </a:lnTo>
                <a:lnTo>
                  <a:pt x="170" y="216"/>
                </a:lnTo>
                <a:lnTo>
                  <a:pt x="166" y="219"/>
                </a:lnTo>
                <a:lnTo>
                  <a:pt x="166" y="219"/>
                </a:lnTo>
                <a:lnTo>
                  <a:pt x="165" y="219"/>
                </a:lnTo>
                <a:lnTo>
                  <a:pt x="162" y="219"/>
                </a:lnTo>
                <a:lnTo>
                  <a:pt x="162" y="219"/>
                </a:lnTo>
                <a:lnTo>
                  <a:pt x="163" y="222"/>
                </a:lnTo>
                <a:lnTo>
                  <a:pt x="165" y="225"/>
                </a:lnTo>
                <a:lnTo>
                  <a:pt x="165" y="225"/>
                </a:lnTo>
                <a:lnTo>
                  <a:pt x="167" y="222"/>
                </a:lnTo>
                <a:lnTo>
                  <a:pt x="167" y="222"/>
                </a:lnTo>
                <a:lnTo>
                  <a:pt x="169" y="221"/>
                </a:lnTo>
                <a:lnTo>
                  <a:pt x="169" y="221"/>
                </a:lnTo>
                <a:lnTo>
                  <a:pt x="169" y="219"/>
                </a:lnTo>
                <a:lnTo>
                  <a:pt x="172" y="218"/>
                </a:lnTo>
                <a:lnTo>
                  <a:pt x="172" y="218"/>
                </a:lnTo>
                <a:lnTo>
                  <a:pt x="175" y="216"/>
                </a:lnTo>
                <a:lnTo>
                  <a:pt x="175" y="216"/>
                </a:lnTo>
                <a:lnTo>
                  <a:pt x="184" y="218"/>
                </a:lnTo>
                <a:lnTo>
                  <a:pt x="184" y="218"/>
                </a:lnTo>
                <a:close/>
                <a:moveTo>
                  <a:pt x="210" y="216"/>
                </a:moveTo>
                <a:lnTo>
                  <a:pt x="210" y="216"/>
                </a:lnTo>
                <a:lnTo>
                  <a:pt x="207" y="216"/>
                </a:lnTo>
                <a:lnTo>
                  <a:pt x="207" y="216"/>
                </a:lnTo>
                <a:lnTo>
                  <a:pt x="206" y="218"/>
                </a:lnTo>
                <a:lnTo>
                  <a:pt x="204" y="219"/>
                </a:lnTo>
                <a:lnTo>
                  <a:pt x="204" y="219"/>
                </a:lnTo>
                <a:lnTo>
                  <a:pt x="204" y="221"/>
                </a:lnTo>
                <a:lnTo>
                  <a:pt x="204" y="221"/>
                </a:lnTo>
                <a:lnTo>
                  <a:pt x="204" y="225"/>
                </a:lnTo>
                <a:lnTo>
                  <a:pt x="206" y="226"/>
                </a:lnTo>
                <a:lnTo>
                  <a:pt x="206" y="226"/>
                </a:lnTo>
                <a:lnTo>
                  <a:pt x="209" y="229"/>
                </a:lnTo>
                <a:lnTo>
                  <a:pt x="213" y="229"/>
                </a:lnTo>
                <a:lnTo>
                  <a:pt x="213" y="229"/>
                </a:lnTo>
                <a:lnTo>
                  <a:pt x="214" y="228"/>
                </a:lnTo>
                <a:lnTo>
                  <a:pt x="214" y="228"/>
                </a:lnTo>
                <a:lnTo>
                  <a:pt x="210" y="222"/>
                </a:lnTo>
                <a:lnTo>
                  <a:pt x="210" y="216"/>
                </a:lnTo>
                <a:lnTo>
                  <a:pt x="210" y="216"/>
                </a:lnTo>
                <a:close/>
                <a:moveTo>
                  <a:pt x="102" y="277"/>
                </a:moveTo>
                <a:lnTo>
                  <a:pt x="102" y="277"/>
                </a:lnTo>
                <a:lnTo>
                  <a:pt x="103" y="277"/>
                </a:lnTo>
                <a:lnTo>
                  <a:pt x="103" y="277"/>
                </a:lnTo>
                <a:lnTo>
                  <a:pt x="112" y="277"/>
                </a:lnTo>
                <a:lnTo>
                  <a:pt x="119" y="276"/>
                </a:lnTo>
                <a:lnTo>
                  <a:pt x="119" y="276"/>
                </a:lnTo>
                <a:lnTo>
                  <a:pt x="125" y="273"/>
                </a:lnTo>
                <a:lnTo>
                  <a:pt x="125" y="273"/>
                </a:lnTo>
                <a:lnTo>
                  <a:pt x="129" y="270"/>
                </a:lnTo>
                <a:lnTo>
                  <a:pt x="129" y="270"/>
                </a:lnTo>
                <a:lnTo>
                  <a:pt x="130" y="270"/>
                </a:lnTo>
                <a:lnTo>
                  <a:pt x="130" y="270"/>
                </a:lnTo>
                <a:lnTo>
                  <a:pt x="129" y="269"/>
                </a:lnTo>
                <a:lnTo>
                  <a:pt x="129" y="269"/>
                </a:lnTo>
                <a:lnTo>
                  <a:pt x="126" y="270"/>
                </a:lnTo>
                <a:lnTo>
                  <a:pt x="126" y="270"/>
                </a:lnTo>
                <a:lnTo>
                  <a:pt x="122" y="273"/>
                </a:lnTo>
                <a:lnTo>
                  <a:pt x="119" y="275"/>
                </a:lnTo>
                <a:lnTo>
                  <a:pt x="116" y="275"/>
                </a:lnTo>
                <a:lnTo>
                  <a:pt x="116" y="275"/>
                </a:lnTo>
                <a:lnTo>
                  <a:pt x="115" y="275"/>
                </a:lnTo>
                <a:lnTo>
                  <a:pt x="115" y="275"/>
                </a:lnTo>
                <a:lnTo>
                  <a:pt x="111" y="273"/>
                </a:lnTo>
                <a:lnTo>
                  <a:pt x="106" y="272"/>
                </a:lnTo>
                <a:lnTo>
                  <a:pt x="106" y="272"/>
                </a:lnTo>
                <a:lnTo>
                  <a:pt x="105" y="272"/>
                </a:lnTo>
                <a:lnTo>
                  <a:pt x="105" y="272"/>
                </a:lnTo>
                <a:lnTo>
                  <a:pt x="103" y="275"/>
                </a:lnTo>
                <a:lnTo>
                  <a:pt x="102" y="277"/>
                </a:lnTo>
                <a:lnTo>
                  <a:pt x="102" y="277"/>
                </a:lnTo>
                <a:close/>
                <a:moveTo>
                  <a:pt x="189" y="140"/>
                </a:moveTo>
                <a:lnTo>
                  <a:pt x="189" y="140"/>
                </a:lnTo>
                <a:lnTo>
                  <a:pt x="184" y="137"/>
                </a:lnTo>
                <a:lnTo>
                  <a:pt x="180" y="135"/>
                </a:lnTo>
                <a:lnTo>
                  <a:pt x="180" y="135"/>
                </a:lnTo>
                <a:lnTo>
                  <a:pt x="179" y="137"/>
                </a:lnTo>
                <a:lnTo>
                  <a:pt x="179" y="137"/>
                </a:lnTo>
                <a:lnTo>
                  <a:pt x="175" y="138"/>
                </a:lnTo>
                <a:lnTo>
                  <a:pt x="175" y="138"/>
                </a:lnTo>
                <a:lnTo>
                  <a:pt x="176" y="140"/>
                </a:lnTo>
                <a:lnTo>
                  <a:pt x="176" y="140"/>
                </a:lnTo>
                <a:lnTo>
                  <a:pt x="179" y="142"/>
                </a:lnTo>
                <a:lnTo>
                  <a:pt x="182" y="144"/>
                </a:lnTo>
                <a:lnTo>
                  <a:pt x="182" y="144"/>
                </a:lnTo>
                <a:lnTo>
                  <a:pt x="184" y="144"/>
                </a:lnTo>
                <a:lnTo>
                  <a:pt x="187" y="142"/>
                </a:lnTo>
                <a:lnTo>
                  <a:pt x="187" y="142"/>
                </a:lnTo>
                <a:lnTo>
                  <a:pt x="189" y="140"/>
                </a:lnTo>
                <a:lnTo>
                  <a:pt x="189" y="140"/>
                </a:lnTo>
                <a:close/>
                <a:moveTo>
                  <a:pt x="226" y="245"/>
                </a:moveTo>
                <a:lnTo>
                  <a:pt x="226" y="245"/>
                </a:lnTo>
                <a:lnTo>
                  <a:pt x="227" y="248"/>
                </a:lnTo>
                <a:lnTo>
                  <a:pt x="227" y="248"/>
                </a:lnTo>
                <a:lnTo>
                  <a:pt x="230" y="248"/>
                </a:lnTo>
                <a:lnTo>
                  <a:pt x="230" y="248"/>
                </a:lnTo>
                <a:lnTo>
                  <a:pt x="233" y="248"/>
                </a:lnTo>
                <a:lnTo>
                  <a:pt x="234" y="246"/>
                </a:lnTo>
                <a:lnTo>
                  <a:pt x="234" y="246"/>
                </a:lnTo>
                <a:lnTo>
                  <a:pt x="238" y="242"/>
                </a:lnTo>
                <a:lnTo>
                  <a:pt x="238" y="242"/>
                </a:lnTo>
                <a:lnTo>
                  <a:pt x="238" y="238"/>
                </a:lnTo>
                <a:lnTo>
                  <a:pt x="238" y="238"/>
                </a:lnTo>
                <a:lnTo>
                  <a:pt x="237" y="239"/>
                </a:lnTo>
                <a:lnTo>
                  <a:pt x="236" y="240"/>
                </a:lnTo>
                <a:lnTo>
                  <a:pt x="236" y="240"/>
                </a:lnTo>
                <a:lnTo>
                  <a:pt x="230" y="239"/>
                </a:lnTo>
                <a:lnTo>
                  <a:pt x="230" y="239"/>
                </a:lnTo>
                <a:lnTo>
                  <a:pt x="229" y="243"/>
                </a:lnTo>
                <a:lnTo>
                  <a:pt x="226" y="245"/>
                </a:lnTo>
                <a:lnTo>
                  <a:pt x="226" y="245"/>
                </a:lnTo>
                <a:close/>
                <a:moveTo>
                  <a:pt x="175" y="167"/>
                </a:moveTo>
                <a:lnTo>
                  <a:pt x="175" y="167"/>
                </a:lnTo>
                <a:lnTo>
                  <a:pt x="179" y="168"/>
                </a:lnTo>
                <a:lnTo>
                  <a:pt x="179" y="168"/>
                </a:lnTo>
                <a:lnTo>
                  <a:pt x="183" y="171"/>
                </a:lnTo>
                <a:lnTo>
                  <a:pt x="183" y="171"/>
                </a:lnTo>
                <a:lnTo>
                  <a:pt x="184" y="165"/>
                </a:lnTo>
                <a:lnTo>
                  <a:pt x="184" y="161"/>
                </a:lnTo>
                <a:lnTo>
                  <a:pt x="184" y="161"/>
                </a:lnTo>
                <a:lnTo>
                  <a:pt x="180" y="161"/>
                </a:lnTo>
                <a:lnTo>
                  <a:pt x="180" y="161"/>
                </a:lnTo>
                <a:lnTo>
                  <a:pt x="177" y="161"/>
                </a:lnTo>
                <a:lnTo>
                  <a:pt x="177" y="161"/>
                </a:lnTo>
                <a:lnTo>
                  <a:pt x="176" y="164"/>
                </a:lnTo>
                <a:lnTo>
                  <a:pt x="175" y="167"/>
                </a:lnTo>
                <a:lnTo>
                  <a:pt x="175" y="167"/>
                </a:lnTo>
                <a:close/>
                <a:moveTo>
                  <a:pt x="224" y="154"/>
                </a:moveTo>
                <a:lnTo>
                  <a:pt x="224" y="154"/>
                </a:lnTo>
                <a:lnTo>
                  <a:pt x="223" y="154"/>
                </a:lnTo>
                <a:lnTo>
                  <a:pt x="221" y="155"/>
                </a:lnTo>
                <a:lnTo>
                  <a:pt x="221" y="158"/>
                </a:lnTo>
                <a:lnTo>
                  <a:pt x="221" y="158"/>
                </a:lnTo>
                <a:lnTo>
                  <a:pt x="221" y="159"/>
                </a:lnTo>
                <a:lnTo>
                  <a:pt x="221" y="159"/>
                </a:lnTo>
                <a:lnTo>
                  <a:pt x="224" y="161"/>
                </a:lnTo>
                <a:lnTo>
                  <a:pt x="224" y="161"/>
                </a:lnTo>
                <a:lnTo>
                  <a:pt x="227" y="161"/>
                </a:lnTo>
                <a:lnTo>
                  <a:pt x="227" y="161"/>
                </a:lnTo>
                <a:lnTo>
                  <a:pt x="229" y="161"/>
                </a:lnTo>
                <a:lnTo>
                  <a:pt x="229" y="161"/>
                </a:lnTo>
                <a:lnTo>
                  <a:pt x="230" y="161"/>
                </a:lnTo>
                <a:lnTo>
                  <a:pt x="230" y="161"/>
                </a:lnTo>
                <a:lnTo>
                  <a:pt x="233" y="159"/>
                </a:lnTo>
                <a:lnTo>
                  <a:pt x="233" y="159"/>
                </a:lnTo>
                <a:lnTo>
                  <a:pt x="233" y="158"/>
                </a:lnTo>
                <a:lnTo>
                  <a:pt x="233" y="157"/>
                </a:lnTo>
                <a:lnTo>
                  <a:pt x="233" y="157"/>
                </a:lnTo>
                <a:lnTo>
                  <a:pt x="230" y="155"/>
                </a:lnTo>
                <a:lnTo>
                  <a:pt x="230" y="155"/>
                </a:lnTo>
                <a:lnTo>
                  <a:pt x="224" y="154"/>
                </a:lnTo>
                <a:lnTo>
                  <a:pt x="224" y="154"/>
                </a:lnTo>
                <a:close/>
                <a:moveTo>
                  <a:pt x="79" y="270"/>
                </a:moveTo>
                <a:lnTo>
                  <a:pt x="79" y="270"/>
                </a:lnTo>
                <a:lnTo>
                  <a:pt x="81" y="270"/>
                </a:lnTo>
                <a:lnTo>
                  <a:pt x="81" y="270"/>
                </a:lnTo>
                <a:lnTo>
                  <a:pt x="85" y="270"/>
                </a:lnTo>
                <a:lnTo>
                  <a:pt x="85" y="270"/>
                </a:lnTo>
                <a:lnTo>
                  <a:pt x="86" y="269"/>
                </a:lnTo>
                <a:lnTo>
                  <a:pt x="86" y="266"/>
                </a:lnTo>
                <a:lnTo>
                  <a:pt x="86" y="266"/>
                </a:lnTo>
                <a:lnTo>
                  <a:pt x="86" y="265"/>
                </a:lnTo>
                <a:lnTo>
                  <a:pt x="86" y="265"/>
                </a:lnTo>
                <a:lnTo>
                  <a:pt x="85" y="262"/>
                </a:lnTo>
                <a:lnTo>
                  <a:pt x="82" y="260"/>
                </a:lnTo>
                <a:lnTo>
                  <a:pt x="82" y="260"/>
                </a:lnTo>
                <a:lnTo>
                  <a:pt x="81" y="262"/>
                </a:lnTo>
                <a:lnTo>
                  <a:pt x="79" y="262"/>
                </a:lnTo>
                <a:lnTo>
                  <a:pt x="79" y="262"/>
                </a:lnTo>
                <a:lnTo>
                  <a:pt x="78" y="266"/>
                </a:lnTo>
                <a:lnTo>
                  <a:pt x="79" y="270"/>
                </a:lnTo>
                <a:lnTo>
                  <a:pt x="79" y="270"/>
                </a:lnTo>
                <a:close/>
                <a:moveTo>
                  <a:pt x="152" y="138"/>
                </a:moveTo>
                <a:lnTo>
                  <a:pt x="152" y="138"/>
                </a:lnTo>
                <a:lnTo>
                  <a:pt x="153" y="142"/>
                </a:lnTo>
                <a:lnTo>
                  <a:pt x="152" y="148"/>
                </a:lnTo>
                <a:lnTo>
                  <a:pt x="152" y="148"/>
                </a:lnTo>
                <a:lnTo>
                  <a:pt x="156" y="148"/>
                </a:lnTo>
                <a:lnTo>
                  <a:pt x="159" y="149"/>
                </a:lnTo>
                <a:lnTo>
                  <a:pt x="159" y="149"/>
                </a:lnTo>
                <a:lnTo>
                  <a:pt x="160" y="147"/>
                </a:lnTo>
                <a:lnTo>
                  <a:pt x="160" y="147"/>
                </a:lnTo>
                <a:lnTo>
                  <a:pt x="159" y="144"/>
                </a:lnTo>
                <a:lnTo>
                  <a:pt x="159" y="144"/>
                </a:lnTo>
                <a:lnTo>
                  <a:pt x="159" y="138"/>
                </a:lnTo>
                <a:lnTo>
                  <a:pt x="159" y="138"/>
                </a:lnTo>
                <a:lnTo>
                  <a:pt x="155" y="140"/>
                </a:lnTo>
                <a:lnTo>
                  <a:pt x="152" y="138"/>
                </a:lnTo>
                <a:lnTo>
                  <a:pt x="152" y="138"/>
                </a:lnTo>
                <a:close/>
                <a:moveTo>
                  <a:pt x="200" y="145"/>
                </a:moveTo>
                <a:lnTo>
                  <a:pt x="200" y="145"/>
                </a:lnTo>
                <a:lnTo>
                  <a:pt x="200" y="148"/>
                </a:lnTo>
                <a:lnTo>
                  <a:pt x="200" y="148"/>
                </a:lnTo>
                <a:lnTo>
                  <a:pt x="202" y="149"/>
                </a:lnTo>
                <a:lnTo>
                  <a:pt x="204" y="151"/>
                </a:lnTo>
                <a:lnTo>
                  <a:pt x="204" y="151"/>
                </a:lnTo>
                <a:lnTo>
                  <a:pt x="209" y="152"/>
                </a:lnTo>
                <a:lnTo>
                  <a:pt x="209" y="152"/>
                </a:lnTo>
                <a:lnTo>
                  <a:pt x="211" y="152"/>
                </a:lnTo>
                <a:lnTo>
                  <a:pt x="213" y="151"/>
                </a:lnTo>
                <a:lnTo>
                  <a:pt x="213" y="151"/>
                </a:lnTo>
                <a:lnTo>
                  <a:pt x="213" y="149"/>
                </a:lnTo>
                <a:lnTo>
                  <a:pt x="213" y="149"/>
                </a:lnTo>
                <a:lnTo>
                  <a:pt x="211" y="147"/>
                </a:lnTo>
                <a:lnTo>
                  <a:pt x="209" y="144"/>
                </a:lnTo>
                <a:lnTo>
                  <a:pt x="209" y="144"/>
                </a:lnTo>
                <a:lnTo>
                  <a:pt x="206" y="147"/>
                </a:lnTo>
                <a:lnTo>
                  <a:pt x="203" y="147"/>
                </a:lnTo>
                <a:lnTo>
                  <a:pt x="203" y="147"/>
                </a:lnTo>
                <a:lnTo>
                  <a:pt x="200" y="145"/>
                </a:lnTo>
                <a:lnTo>
                  <a:pt x="200" y="145"/>
                </a:lnTo>
                <a:close/>
                <a:moveTo>
                  <a:pt x="216" y="255"/>
                </a:moveTo>
                <a:lnTo>
                  <a:pt x="216" y="255"/>
                </a:lnTo>
                <a:lnTo>
                  <a:pt x="223" y="253"/>
                </a:lnTo>
                <a:lnTo>
                  <a:pt x="230" y="250"/>
                </a:lnTo>
                <a:lnTo>
                  <a:pt x="230" y="250"/>
                </a:lnTo>
                <a:lnTo>
                  <a:pt x="229" y="250"/>
                </a:lnTo>
                <a:lnTo>
                  <a:pt x="229" y="250"/>
                </a:lnTo>
                <a:lnTo>
                  <a:pt x="226" y="249"/>
                </a:lnTo>
                <a:lnTo>
                  <a:pt x="223" y="246"/>
                </a:lnTo>
                <a:lnTo>
                  <a:pt x="223" y="246"/>
                </a:lnTo>
                <a:lnTo>
                  <a:pt x="223" y="245"/>
                </a:lnTo>
                <a:lnTo>
                  <a:pt x="223" y="245"/>
                </a:lnTo>
                <a:lnTo>
                  <a:pt x="220" y="243"/>
                </a:lnTo>
                <a:lnTo>
                  <a:pt x="220" y="243"/>
                </a:lnTo>
                <a:lnTo>
                  <a:pt x="219" y="249"/>
                </a:lnTo>
                <a:lnTo>
                  <a:pt x="216" y="255"/>
                </a:lnTo>
                <a:lnTo>
                  <a:pt x="216" y="255"/>
                </a:lnTo>
                <a:close/>
                <a:moveTo>
                  <a:pt x="150" y="168"/>
                </a:moveTo>
                <a:lnTo>
                  <a:pt x="150" y="168"/>
                </a:lnTo>
                <a:lnTo>
                  <a:pt x="152" y="165"/>
                </a:lnTo>
                <a:lnTo>
                  <a:pt x="152" y="162"/>
                </a:lnTo>
                <a:lnTo>
                  <a:pt x="152" y="162"/>
                </a:lnTo>
                <a:lnTo>
                  <a:pt x="152" y="161"/>
                </a:lnTo>
                <a:lnTo>
                  <a:pt x="152" y="161"/>
                </a:lnTo>
                <a:lnTo>
                  <a:pt x="149" y="158"/>
                </a:lnTo>
                <a:lnTo>
                  <a:pt x="149" y="158"/>
                </a:lnTo>
                <a:lnTo>
                  <a:pt x="146" y="158"/>
                </a:lnTo>
                <a:lnTo>
                  <a:pt x="145" y="158"/>
                </a:lnTo>
                <a:lnTo>
                  <a:pt x="145" y="158"/>
                </a:lnTo>
                <a:lnTo>
                  <a:pt x="143" y="161"/>
                </a:lnTo>
                <a:lnTo>
                  <a:pt x="143" y="161"/>
                </a:lnTo>
                <a:lnTo>
                  <a:pt x="143" y="164"/>
                </a:lnTo>
                <a:lnTo>
                  <a:pt x="145" y="165"/>
                </a:lnTo>
                <a:lnTo>
                  <a:pt x="148" y="168"/>
                </a:lnTo>
                <a:lnTo>
                  <a:pt x="150" y="168"/>
                </a:lnTo>
                <a:lnTo>
                  <a:pt x="150" y="168"/>
                </a:lnTo>
                <a:close/>
                <a:moveTo>
                  <a:pt x="35" y="189"/>
                </a:moveTo>
                <a:lnTo>
                  <a:pt x="35" y="189"/>
                </a:lnTo>
                <a:lnTo>
                  <a:pt x="34" y="189"/>
                </a:lnTo>
                <a:lnTo>
                  <a:pt x="34" y="189"/>
                </a:lnTo>
                <a:lnTo>
                  <a:pt x="32" y="189"/>
                </a:lnTo>
                <a:lnTo>
                  <a:pt x="31" y="188"/>
                </a:lnTo>
                <a:lnTo>
                  <a:pt x="31" y="188"/>
                </a:lnTo>
                <a:lnTo>
                  <a:pt x="31" y="186"/>
                </a:lnTo>
                <a:lnTo>
                  <a:pt x="30" y="185"/>
                </a:lnTo>
                <a:lnTo>
                  <a:pt x="30" y="185"/>
                </a:lnTo>
                <a:lnTo>
                  <a:pt x="25" y="185"/>
                </a:lnTo>
                <a:lnTo>
                  <a:pt x="25" y="185"/>
                </a:lnTo>
                <a:lnTo>
                  <a:pt x="24" y="186"/>
                </a:lnTo>
                <a:lnTo>
                  <a:pt x="24" y="186"/>
                </a:lnTo>
                <a:lnTo>
                  <a:pt x="21" y="189"/>
                </a:lnTo>
                <a:lnTo>
                  <a:pt x="21" y="189"/>
                </a:lnTo>
                <a:lnTo>
                  <a:pt x="20" y="192"/>
                </a:lnTo>
                <a:lnTo>
                  <a:pt x="20" y="194"/>
                </a:lnTo>
                <a:lnTo>
                  <a:pt x="20" y="194"/>
                </a:lnTo>
                <a:lnTo>
                  <a:pt x="20" y="194"/>
                </a:lnTo>
                <a:lnTo>
                  <a:pt x="20" y="194"/>
                </a:lnTo>
                <a:lnTo>
                  <a:pt x="24" y="191"/>
                </a:lnTo>
                <a:lnTo>
                  <a:pt x="24" y="191"/>
                </a:lnTo>
                <a:lnTo>
                  <a:pt x="25" y="191"/>
                </a:lnTo>
                <a:lnTo>
                  <a:pt x="25" y="191"/>
                </a:lnTo>
                <a:lnTo>
                  <a:pt x="28" y="191"/>
                </a:lnTo>
                <a:lnTo>
                  <a:pt x="32" y="192"/>
                </a:lnTo>
                <a:lnTo>
                  <a:pt x="32" y="192"/>
                </a:lnTo>
                <a:lnTo>
                  <a:pt x="32" y="194"/>
                </a:lnTo>
                <a:lnTo>
                  <a:pt x="32" y="194"/>
                </a:lnTo>
                <a:lnTo>
                  <a:pt x="34" y="191"/>
                </a:lnTo>
                <a:lnTo>
                  <a:pt x="34" y="191"/>
                </a:lnTo>
                <a:lnTo>
                  <a:pt x="35" y="189"/>
                </a:lnTo>
                <a:lnTo>
                  <a:pt x="35" y="189"/>
                </a:lnTo>
                <a:close/>
                <a:moveTo>
                  <a:pt x="162" y="162"/>
                </a:moveTo>
                <a:lnTo>
                  <a:pt x="162" y="162"/>
                </a:lnTo>
                <a:lnTo>
                  <a:pt x="167" y="165"/>
                </a:lnTo>
                <a:lnTo>
                  <a:pt x="172" y="165"/>
                </a:lnTo>
                <a:lnTo>
                  <a:pt x="172" y="165"/>
                </a:lnTo>
                <a:lnTo>
                  <a:pt x="173" y="164"/>
                </a:lnTo>
                <a:lnTo>
                  <a:pt x="175" y="162"/>
                </a:lnTo>
                <a:lnTo>
                  <a:pt x="175" y="162"/>
                </a:lnTo>
                <a:lnTo>
                  <a:pt x="175" y="161"/>
                </a:lnTo>
                <a:lnTo>
                  <a:pt x="175" y="161"/>
                </a:lnTo>
                <a:lnTo>
                  <a:pt x="173" y="161"/>
                </a:lnTo>
                <a:lnTo>
                  <a:pt x="173" y="161"/>
                </a:lnTo>
                <a:lnTo>
                  <a:pt x="169" y="159"/>
                </a:lnTo>
                <a:lnTo>
                  <a:pt x="163" y="159"/>
                </a:lnTo>
                <a:lnTo>
                  <a:pt x="163" y="159"/>
                </a:lnTo>
                <a:lnTo>
                  <a:pt x="163" y="159"/>
                </a:lnTo>
                <a:lnTo>
                  <a:pt x="163" y="159"/>
                </a:lnTo>
                <a:lnTo>
                  <a:pt x="162" y="162"/>
                </a:lnTo>
                <a:lnTo>
                  <a:pt x="162" y="162"/>
                </a:lnTo>
                <a:close/>
                <a:moveTo>
                  <a:pt x="67" y="209"/>
                </a:moveTo>
                <a:lnTo>
                  <a:pt x="67" y="209"/>
                </a:lnTo>
                <a:lnTo>
                  <a:pt x="68" y="209"/>
                </a:lnTo>
                <a:lnTo>
                  <a:pt x="68" y="209"/>
                </a:lnTo>
                <a:lnTo>
                  <a:pt x="68" y="209"/>
                </a:lnTo>
                <a:lnTo>
                  <a:pt x="68" y="209"/>
                </a:lnTo>
                <a:lnTo>
                  <a:pt x="71" y="211"/>
                </a:lnTo>
                <a:lnTo>
                  <a:pt x="74" y="215"/>
                </a:lnTo>
                <a:lnTo>
                  <a:pt x="74" y="215"/>
                </a:lnTo>
                <a:lnTo>
                  <a:pt x="74" y="222"/>
                </a:lnTo>
                <a:lnTo>
                  <a:pt x="74" y="222"/>
                </a:lnTo>
                <a:lnTo>
                  <a:pt x="74" y="223"/>
                </a:lnTo>
                <a:lnTo>
                  <a:pt x="74" y="223"/>
                </a:lnTo>
                <a:lnTo>
                  <a:pt x="76" y="222"/>
                </a:lnTo>
                <a:lnTo>
                  <a:pt x="78" y="221"/>
                </a:lnTo>
                <a:lnTo>
                  <a:pt x="78" y="221"/>
                </a:lnTo>
                <a:lnTo>
                  <a:pt x="78" y="219"/>
                </a:lnTo>
                <a:lnTo>
                  <a:pt x="78" y="219"/>
                </a:lnTo>
                <a:lnTo>
                  <a:pt x="76" y="216"/>
                </a:lnTo>
                <a:lnTo>
                  <a:pt x="76" y="213"/>
                </a:lnTo>
                <a:lnTo>
                  <a:pt x="76" y="213"/>
                </a:lnTo>
                <a:lnTo>
                  <a:pt x="76" y="208"/>
                </a:lnTo>
                <a:lnTo>
                  <a:pt x="76" y="208"/>
                </a:lnTo>
                <a:lnTo>
                  <a:pt x="76" y="208"/>
                </a:lnTo>
                <a:lnTo>
                  <a:pt x="76" y="208"/>
                </a:lnTo>
                <a:lnTo>
                  <a:pt x="71" y="208"/>
                </a:lnTo>
                <a:lnTo>
                  <a:pt x="71" y="208"/>
                </a:lnTo>
                <a:lnTo>
                  <a:pt x="68" y="208"/>
                </a:lnTo>
                <a:lnTo>
                  <a:pt x="68" y="208"/>
                </a:lnTo>
                <a:lnTo>
                  <a:pt x="67" y="209"/>
                </a:lnTo>
                <a:lnTo>
                  <a:pt x="67" y="209"/>
                </a:lnTo>
                <a:close/>
                <a:moveTo>
                  <a:pt x="214" y="205"/>
                </a:moveTo>
                <a:lnTo>
                  <a:pt x="214" y="205"/>
                </a:lnTo>
                <a:lnTo>
                  <a:pt x="213" y="202"/>
                </a:lnTo>
                <a:lnTo>
                  <a:pt x="213" y="202"/>
                </a:lnTo>
                <a:lnTo>
                  <a:pt x="211" y="202"/>
                </a:lnTo>
                <a:lnTo>
                  <a:pt x="211" y="202"/>
                </a:lnTo>
                <a:lnTo>
                  <a:pt x="206" y="201"/>
                </a:lnTo>
                <a:lnTo>
                  <a:pt x="206" y="201"/>
                </a:lnTo>
                <a:lnTo>
                  <a:pt x="204" y="201"/>
                </a:lnTo>
                <a:lnTo>
                  <a:pt x="204" y="202"/>
                </a:lnTo>
                <a:lnTo>
                  <a:pt x="204" y="202"/>
                </a:lnTo>
                <a:lnTo>
                  <a:pt x="204" y="205"/>
                </a:lnTo>
                <a:lnTo>
                  <a:pt x="207" y="208"/>
                </a:lnTo>
                <a:lnTo>
                  <a:pt x="207" y="208"/>
                </a:lnTo>
                <a:lnTo>
                  <a:pt x="209" y="209"/>
                </a:lnTo>
                <a:lnTo>
                  <a:pt x="211" y="208"/>
                </a:lnTo>
                <a:lnTo>
                  <a:pt x="211" y="208"/>
                </a:lnTo>
                <a:lnTo>
                  <a:pt x="214" y="205"/>
                </a:lnTo>
                <a:lnTo>
                  <a:pt x="214" y="205"/>
                </a:lnTo>
                <a:close/>
                <a:moveTo>
                  <a:pt x="149" y="240"/>
                </a:moveTo>
                <a:lnTo>
                  <a:pt x="149" y="240"/>
                </a:lnTo>
                <a:lnTo>
                  <a:pt x="149" y="242"/>
                </a:lnTo>
                <a:lnTo>
                  <a:pt x="149" y="242"/>
                </a:lnTo>
                <a:lnTo>
                  <a:pt x="152" y="246"/>
                </a:lnTo>
                <a:lnTo>
                  <a:pt x="152" y="246"/>
                </a:lnTo>
                <a:lnTo>
                  <a:pt x="155" y="248"/>
                </a:lnTo>
                <a:lnTo>
                  <a:pt x="155" y="248"/>
                </a:lnTo>
                <a:lnTo>
                  <a:pt x="157" y="246"/>
                </a:lnTo>
                <a:lnTo>
                  <a:pt x="160" y="245"/>
                </a:lnTo>
                <a:lnTo>
                  <a:pt x="160" y="245"/>
                </a:lnTo>
                <a:lnTo>
                  <a:pt x="160" y="245"/>
                </a:lnTo>
                <a:lnTo>
                  <a:pt x="160" y="245"/>
                </a:lnTo>
                <a:lnTo>
                  <a:pt x="159" y="240"/>
                </a:lnTo>
                <a:lnTo>
                  <a:pt x="159" y="240"/>
                </a:lnTo>
                <a:lnTo>
                  <a:pt x="155" y="240"/>
                </a:lnTo>
                <a:lnTo>
                  <a:pt x="150" y="238"/>
                </a:lnTo>
                <a:lnTo>
                  <a:pt x="150" y="238"/>
                </a:lnTo>
                <a:lnTo>
                  <a:pt x="149" y="240"/>
                </a:lnTo>
                <a:lnTo>
                  <a:pt x="149" y="240"/>
                </a:lnTo>
                <a:close/>
                <a:moveTo>
                  <a:pt x="209" y="111"/>
                </a:moveTo>
                <a:lnTo>
                  <a:pt x="209" y="111"/>
                </a:lnTo>
                <a:lnTo>
                  <a:pt x="203" y="110"/>
                </a:lnTo>
                <a:lnTo>
                  <a:pt x="203" y="110"/>
                </a:lnTo>
                <a:lnTo>
                  <a:pt x="203" y="111"/>
                </a:lnTo>
                <a:lnTo>
                  <a:pt x="203" y="111"/>
                </a:lnTo>
                <a:lnTo>
                  <a:pt x="202" y="113"/>
                </a:lnTo>
                <a:lnTo>
                  <a:pt x="202" y="113"/>
                </a:lnTo>
                <a:lnTo>
                  <a:pt x="202" y="120"/>
                </a:lnTo>
                <a:lnTo>
                  <a:pt x="202" y="120"/>
                </a:lnTo>
                <a:lnTo>
                  <a:pt x="202" y="120"/>
                </a:lnTo>
                <a:lnTo>
                  <a:pt x="202" y="120"/>
                </a:lnTo>
                <a:lnTo>
                  <a:pt x="204" y="120"/>
                </a:lnTo>
                <a:lnTo>
                  <a:pt x="209" y="120"/>
                </a:lnTo>
                <a:lnTo>
                  <a:pt x="209" y="120"/>
                </a:lnTo>
                <a:lnTo>
                  <a:pt x="209" y="117"/>
                </a:lnTo>
                <a:lnTo>
                  <a:pt x="209" y="117"/>
                </a:lnTo>
                <a:lnTo>
                  <a:pt x="207" y="114"/>
                </a:lnTo>
                <a:lnTo>
                  <a:pt x="207" y="113"/>
                </a:lnTo>
                <a:lnTo>
                  <a:pt x="209" y="111"/>
                </a:lnTo>
                <a:lnTo>
                  <a:pt x="209" y="111"/>
                </a:lnTo>
                <a:close/>
                <a:moveTo>
                  <a:pt x="193" y="88"/>
                </a:moveTo>
                <a:lnTo>
                  <a:pt x="193" y="88"/>
                </a:lnTo>
                <a:lnTo>
                  <a:pt x="193" y="88"/>
                </a:lnTo>
                <a:lnTo>
                  <a:pt x="193" y="88"/>
                </a:lnTo>
                <a:lnTo>
                  <a:pt x="193" y="81"/>
                </a:lnTo>
                <a:lnTo>
                  <a:pt x="193" y="81"/>
                </a:lnTo>
                <a:lnTo>
                  <a:pt x="192" y="76"/>
                </a:lnTo>
                <a:lnTo>
                  <a:pt x="189" y="70"/>
                </a:lnTo>
                <a:lnTo>
                  <a:pt x="186" y="66"/>
                </a:lnTo>
                <a:lnTo>
                  <a:pt x="182" y="61"/>
                </a:lnTo>
                <a:lnTo>
                  <a:pt x="182" y="61"/>
                </a:lnTo>
                <a:lnTo>
                  <a:pt x="176" y="59"/>
                </a:lnTo>
                <a:lnTo>
                  <a:pt x="176" y="59"/>
                </a:lnTo>
                <a:lnTo>
                  <a:pt x="176" y="59"/>
                </a:lnTo>
                <a:lnTo>
                  <a:pt x="176" y="59"/>
                </a:lnTo>
                <a:lnTo>
                  <a:pt x="180" y="63"/>
                </a:lnTo>
                <a:lnTo>
                  <a:pt x="184" y="67"/>
                </a:lnTo>
                <a:lnTo>
                  <a:pt x="184" y="67"/>
                </a:lnTo>
                <a:lnTo>
                  <a:pt x="189" y="76"/>
                </a:lnTo>
                <a:lnTo>
                  <a:pt x="192" y="86"/>
                </a:lnTo>
                <a:lnTo>
                  <a:pt x="192" y="86"/>
                </a:lnTo>
                <a:lnTo>
                  <a:pt x="193" y="88"/>
                </a:lnTo>
                <a:lnTo>
                  <a:pt x="193" y="88"/>
                </a:lnTo>
                <a:close/>
                <a:moveTo>
                  <a:pt x="193" y="201"/>
                </a:moveTo>
                <a:lnTo>
                  <a:pt x="193" y="201"/>
                </a:lnTo>
                <a:lnTo>
                  <a:pt x="193" y="205"/>
                </a:lnTo>
                <a:lnTo>
                  <a:pt x="193" y="205"/>
                </a:lnTo>
                <a:lnTo>
                  <a:pt x="193" y="208"/>
                </a:lnTo>
                <a:lnTo>
                  <a:pt x="194" y="209"/>
                </a:lnTo>
                <a:lnTo>
                  <a:pt x="194" y="209"/>
                </a:lnTo>
                <a:lnTo>
                  <a:pt x="199" y="209"/>
                </a:lnTo>
                <a:lnTo>
                  <a:pt x="199" y="209"/>
                </a:lnTo>
                <a:lnTo>
                  <a:pt x="200" y="209"/>
                </a:lnTo>
                <a:lnTo>
                  <a:pt x="200" y="209"/>
                </a:lnTo>
                <a:lnTo>
                  <a:pt x="200" y="209"/>
                </a:lnTo>
                <a:lnTo>
                  <a:pt x="202" y="206"/>
                </a:lnTo>
                <a:lnTo>
                  <a:pt x="202" y="206"/>
                </a:lnTo>
                <a:lnTo>
                  <a:pt x="200" y="203"/>
                </a:lnTo>
                <a:lnTo>
                  <a:pt x="199" y="202"/>
                </a:lnTo>
                <a:lnTo>
                  <a:pt x="199" y="202"/>
                </a:lnTo>
                <a:lnTo>
                  <a:pt x="196" y="201"/>
                </a:lnTo>
                <a:lnTo>
                  <a:pt x="193" y="201"/>
                </a:lnTo>
                <a:lnTo>
                  <a:pt x="193" y="201"/>
                </a:lnTo>
                <a:close/>
                <a:moveTo>
                  <a:pt x="71" y="223"/>
                </a:moveTo>
                <a:lnTo>
                  <a:pt x="71" y="223"/>
                </a:lnTo>
                <a:lnTo>
                  <a:pt x="72" y="219"/>
                </a:lnTo>
                <a:lnTo>
                  <a:pt x="72" y="219"/>
                </a:lnTo>
                <a:lnTo>
                  <a:pt x="71" y="215"/>
                </a:lnTo>
                <a:lnTo>
                  <a:pt x="71" y="215"/>
                </a:lnTo>
                <a:lnTo>
                  <a:pt x="69" y="212"/>
                </a:lnTo>
                <a:lnTo>
                  <a:pt x="67" y="211"/>
                </a:lnTo>
                <a:lnTo>
                  <a:pt x="67" y="211"/>
                </a:lnTo>
                <a:lnTo>
                  <a:pt x="65" y="213"/>
                </a:lnTo>
                <a:lnTo>
                  <a:pt x="65" y="213"/>
                </a:lnTo>
                <a:lnTo>
                  <a:pt x="65" y="215"/>
                </a:lnTo>
                <a:lnTo>
                  <a:pt x="65" y="215"/>
                </a:lnTo>
                <a:lnTo>
                  <a:pt x="65" y="218"/>
                </a:lnTo>
                <a:lnTo>
                  <a:pt x="67" y="221"/>
                </a:lnTo>
                <a:lnTo>
                  <a:pt x="69" y="222"/>
                </a:lnTo>
                <a:lnTo>
                  <a:pt x="71" y="223"/>
                </a:lnTo>
                <a:lnTo>
                  <a:pt x="71" y="223"/>
                </a:lnTo>
                <a:close/>
                <a:moveTo>
                  <a:pt x="220" y="148"/>
                </a:moveTo>
                <a:lnTo>
                  <a:pt x="220" y="148"/>
                </a:lnTo>
                <a:lnTo>
                  <a:pt x="217" y="149"/>
                </a:lnTo>
                <a:lnTo>
                  <a:pt x="216" y="152"/>
                </a:lnTo>
                <a:lnTo>
                  <a:pt x="216" y="152"/>
                </a:lnTo>
                <a:lnTo>
                  <a:pt x="216" y="155"/>
                </a:lnTo>
                <a:lnTo>
                  <a:pt x="216" y="155"/>
                </a:lnTo>
                <a:lnTo>
                  <a:pt x="216" y="159"/>
                </a:lnTo>
                <a:lnTo>
                  <a:pt x="219" y="162"/>
                </a:lnTo>
                <a:lnTo>
                  <a:pt x="219" y="162"/>
                </a:lnTo>
                <a:lnTo>
                  <a:pt x="221" y="164"/>
                </a:lnTo>
                <a:lnTo>
                  <a:pt x="221" y="164"/>
                </a:lnTo>
                <a:lnTo>
                  <a:pt x="221" y="164"/>
                </a:lnTo>
                <a:lnTo>
                  <a:pt x="223" y="162"/>
                </a:lnTo>
                <a:lnTo>
                  <a:pt x="223" y="162"/>
                </a:lnTo>
                <a:lnTo>
                  <a:pt x="220" y="161"/>
                </a:lnTo>
                <a:lnTo>
                  <a:pt x="220" y="161"/>
                </a:lnTo>
                <a:lnTo>
                  <a:pt x="219" y="159"/>
                </a:lnTo>
                <a:lnTo>
                  <a:pt x="219" y="157"/>
                </a:lnTo>
                <a:lnTo>
                  <a:pt x="219" y="157"/>
                </a:lnTo>
                <a:lnTo>
                  <a:pt x="220" y="154"/>
                </a:lnTo>
                <a:lnTo>
                  <a:pt x="223" y="152"/>
                </a:lnTo>
                <a:lnTo>
                  <a:pt x="223" y="152"/>
                </a:lnTo>
                <a:lnTo>
                  <a:pt x="224" y="152"/>
                </a:lnTo>
                <a:lnTo>
                  <a:pt x="224" y="152"/>
                </a:lnTo>
                <a:lnTo>
                  <a:pt x="221" y="149"/>
                </a:lnTo>
                <a:lnTo>
                  <a:pt x="220" y="148"/>
                </a:lnTo>
                <a:lnTo>
                  <a:pt x="220" y="148"/>
                </a:lnTo>
                <a:close/>
                <a:moveTo>
                  <a:pt x="229" y="233"/>
                </a:moveTo>
                <a:lnTo>
                  <a:pt x="229" y="233"/>
                </a:lnTo>
                <a:lnTo>
                  <a:pt x="231" y="235"/>
                </a:lnTo>
                <a:lnTo>
                  <a:pt x="231" y="238"/>
                </a:lnTo>
                <a:lnTo>
                  <a:pt x="231" y="238"/>
                </a:lnTo>
                <a:lnTo>
                  <a:pt x="233" y="238"/>
                </a:lnTo>
                <a:lnTo>
                  <a:pt x="233" y="238"/>
                </a:lnTo>
                <a:lnTo>
                  <a:pt x="236" y="238"/>
                </a:lnTo>
                <a:lnTo>
                  <a:pt x="237" y="236"/>
                </a:lnTo>
                <a:lnTo>
                  <a:pt x="237" y="236"/>
                </a:lnTo>
                <a:lnTo>
                  <a:pt x="238" y="233"/>
                </a:lnTo>
                <a:lnTo>
                  <a:pt x="238" y="233"/>
                </a:lnTo>
                <a:lnTo>
                  <a:pt x="238" y="232"/>
                </a:lnTo>
                <a:lnTo>
                  <a:pt x="238" y="232"/>
                </a:lnTo>
                <a:lnTo>
                  <a:pt x="238" y="232"/>
                </a:lnTo>
                <a:lnTo>
                  <a:pt x="237" y="230"/>
                </a:lnTo>
                <a:lnTo>
                  <a:pt x="237" y="230"/>
                </a:lnTo>
                <a:lnTo>
                  <a:pt x="231" y="229"/>
                </a:lnTo>
                <a:lnTo>
                  <a:pt x="231" y="229"/>
                </a:lnTo>
                <a:lnTo>
                  <a:pt x="230" y="229"/>
                </a:lnTo>
                <a:lnTo>
                  <a:pt x="230" y="230"/>
                </a:lnTo>
                <a:lnTo>
                  <a:pt x="230" y="230"/>
                </a:lnTo>
                <a:lnTo>
                  <a:pt x="229" y="233"/>
                </a:lnTo>
                <a:lnTo>
                  <a:pt x="229" y="233"/>
                </a:lnTo>
                <a:close/>
                <a:moveTo>
                  <a:pt x="108" y="252"/>
                </a:moveTo>
                <a:lnTo>
                  <a:pt x="108" y="252"/>
                </a:lnTo>
                <a:lnTo>
                  <a:pt x="108" y="252"/>
                </a:lnTo>
                <a:lnTo>
                  <a:pt x="108" y="252"/>
                </a:lnTo>
                <a:lnTo>
                  <a:pt x="112" y="253"/>
                </a:lnTo>
                <a:lnTo>
                  <a:pt x="116" y="253"/>
                </a:lnTo>
                <a:lnTo>
                  <a:pt x="116" y="253"/>
                </a:lnTo>
                <a:lnTo>
                  <a:pt x="119" y="252"/>
                </a:lnTo>
                <a:lnTo>
                  <a:pt x="121" y="249"/>
                </a:lnTo>
                <a:lnTo>
                  <a:pt x="121" y="249"/>
                </a:lnTo>
                <a:lnTo>
                  <a:pt x="121" y="248"/>
                </a:lnTo>
                <a:lnTo>
                  <a:pt x="119" y="248"/>
                </a:lnTo>
                <a:lnTo>
                  <a:pt x="119" y="248"/>
                </a:lnTo>
                <a:lnTo>
                  <a:pt x="116" y="248"/>
                </a:lnTo>
                <a:lnTo>
                  <a:pt x="116" y="248"/>
                </a:lnTo>
                <a:lnTo>
                  <a:pt x="112" y="248"/>
                </a:lnTo>
                <a:lnTo>
                  <a:pt x="112" y="248"/>
                </a:lnTo>
                <a:lnTo>
                  <a:pt x="108" y="250"/>
                </a:lnTo>
                <a:lnTo>
                  <a:pt x="108" y="250"/>
                </a:lnTo>
                <a:lnTo>
                  <a:pt x="108" y="252"/>
                </a:lnTo>
                <a:lnTo>
                  <a:pt x="108" y="252"/>
                </a:lnTo>
                <a:close/>
                <a:moveTo>
                  <a:pt x="143" y="185"/>
                </a:moveTo>
                <a:lnTo>
                  <a:pt x="143" y="185"/>
                </a:lnTo>
                <a:lnTo>
                  <a:pt x="138" y="182"/>
                </a:lnTo>
                <a:lnTo>
                  <a:pt x="133" y="182"/>
                </a:lnTo>
                <a:lnTo>
                  <a:pt x="133" y="182"/>
                </a:lnTo>
                <a:lnTo>
                  <a:pt x="132" y="188"/>
                </a:lnTo>
                <a:lnTo>
                  <a:pt x="132" y="188"/>
                </a:lnTo>
                <a:lnTo>
                  <a:pt x="133" y="188"/>
                </a:lnTo>
                <a:lnTo>
                  <a:pt x="133" y="188"/>
                </a:lnTo>
                <a:lnTo>
                  <a:pt x="136" y="189"/>
                </a:lnTo>
                <a:lnTo>
                  <a:pt x="139" y="189"/>
                </a:lnTo>
                <a:lnTo>
                  <a:pt x="139" y="189"/>
                </a:lnTo>
                <a:lnTo>
                  <a:pt x="140" y="186"/>
                </a:lnTo>
                <a:lnTo>
                  <a:pt x="143" y="185"/>
                </a:lnTo>
                <a:lnTo>
                  <a:pt x="143" y="185"/>
                </a:lnTo>
                <a:close/>
                <a:moveTo>
                  <a:pt x="162" y="228"/>
                </a:moveTo>
                <a:lnTo>
                  <a:pt x="162" y="228"/>
                </a:lnTo>
                <a:lnTo>
                  <a:pt x="162" y="225"/>
                </a:lnTo>
                <a:lnTo>
                  <a:pt x="160" y="222"/>
                </a:lnTo>
                <a:lnTo>
                  <a:pt x="157" y="219"/>
                </a:lnTo>
                <a:lnTo>
                  <a:pt x="155" y="218"/>
                </a:lnTo>
                <a:lnTo>
                  <a:pt x="155" y="218"/>
                </a:lnTo>
                <a:lnTo>
                  <a:pt x="155" y="222"/>
                </a:lnTo>
                <a:lnTo>
                  <a:pt x="155" y="228"/>
                </a:lnTo>
                <a:lnTo>
                  <a:pt x="155" y="228"/>
                </a:lnTo>
                <a:lnTo>
                  <a:pt x="159" y="228"/>
                </a:lnTo>
                <a:lnTo>
                  <a:pt x="162" y="228"/>
                </a:lnTo>
                <a:lnTo>
                  <a:pt x="162" y="228"/>
                </a:lnTo>
                <a:close/>
                <a:moveTo>
                  <a:pt x="173" y="152"/>
                </a:moveTo>
                <a:lnTo>
                  <a:pt x="173" y="152"/>
                </a:lnTo>
                <a:lnTo>
                  <a:pt x="173" y="154"/>
                </a:lnTo>
                <a:lnTo>
                  <a:pt x="175" y="157"/>
                </a:lnTo>
                <a:lnTo>
                  <a:pt x="175" y="157"/>
                </a:lnTo>
                <a:lnTo>
                  <a:pt x="177" y="158"/>
                </a:lnTo>
                <a:lnTo>
                  <a:pt x="182" y="159"/>
                </a:lnTo>
                <a:lnTo>
                  <a:pt x="182" y="159"/>
                </a:lnTo>
                <a:lnTo>
                  <a:pt x="184" y="158"/>
                </a:lnTo>
                <a:lnTo>
                  <a:pt x="184" y="158"/>
                </a:lnTo>
                <a:lnTo>
                  <a:pt x="182" y="154"/>
                </a:lnTo>
                <a:lnTo>
                  <a:pt x="182" y="154"/>
                </a:lnTo>
                <a:lnTo>
                  <a:pt x="177" y="151"/>
                </a:lnTo>
                <a:lnTo>
                  <a:pt x="177" y="151"/>
                </a:lnTo>
                <a:lnTo>
                  <a:pt x="176" y="151"/>
                </a:lnTo>
                <a:lnTo>
                  <a:pt x="176" y="151"/>
                </a:lnTo>
                <a:lnTo>
                  <a:pt x="173" y="152"/>
                </a:lnTo>
                <a:lnTo>
                  <a:pt x="173" y="152"/>
                </a:lnTo>
                <a:close/>
                <a:moveTo>
                  <a:pt x="27" y="213"/>
                </a:moveTo>
                <a:lnTo>
                  <a:pt x="27" y="213"/>
                </a:lnTo>
                <a:lnTo>
                  <a:pt x="28" y="219"/>
                </a:lnTo>
                <a:lnTo>
                  <a:pt x="28" y="219"/>
                </a:lnTo>
                <a:lnTo>
                  <a:pt x="32" y="219"/>
                </a:lnTo>
                <a:lnTo>
                  <a:pt x="35" y="219"/>
                </a:lnTo>
                <a:lnTo>
                  <a:pt x="35" y="219"/>
                </a:lnTo>
                <a:lnTo>
                  <a:pt x="35" y="216"/>
                </a:lnTo>
                <a:lnTo>
                  <a:pt x="35" y="213"/>
                </a:lnTo>
                <a:lnTo>
                  <a:pt x="35" y="213"/>
                </a:lnTo>
                <a:lnTo>
                  <a:pt x="31" y="212"/>
                </a:lnTo>
                <a:lnTo>
                  <a:pt x="27" y="213"/>
                </a:lnTo>
                <a:lnTo>
                  <a:pt x="27" y="213"/>
                </a:lnTo>
                <a:close/>
                <a:moveTo>
                  <a:pt x="210" y="120"/>
                </a:moveTo>
                <a:lnTo>
                  <a:pt x="210" y="120"/>
                </a:lnTo>
                <a:lnTo>
                  <a:pt x="211" y="121"/>
                </a:lnTo>
                <a:lnTo>
                  <a:pt x="213" y="124"/>
                </a:lnTo>
                <a:lnTo>
                  <a:pt x="213" y="124"/>
                </a:lnTo>
                <a:lnTo>
                  <a:pt x="214" y="125"/>
                </a:lnTo>
                <a:lnTo>
                  <a:pt x="214" y="128"/>
                </a:lnTo>
                <a:lnTo>
                  <a:pt x="214" y="128"/>
                </a:lnTo>
                <a:lnTo>
                  <a:pt x="217" y="130"/>
                </a:lnTo>
                <a:lnTo>
                  <a:pt x="217" y="130"/>
                </a:lnTo>
                <a:lnTo>
                  <a:pt x="219" y="127"/>
                </a:lnTo>
                <a:lnTo>
                  <a:pt x="219" y="127"/>
                </a:lnTo>
                <a:lnTo>
                  <a:pt x="219" y="125"/>
                </a:lnTo>
                <a:lnTo>
                  <a:pt x="219" y="125"/>
                </a:lnTo>
                <a:lnTo>
                  <a:pt x="219" y="120"/>
                </a:lnTo>
                <a:lnTo>
                  <a:pt x="219" y="120"/>
                </a:lnTo>
                <a:lnTo>
                  <a:pt x="219" y="120"/>
                </a:lnTo>
                <a:lnTo>
                  <a:pt x="219" y="120"/>
                </a:lnTo>
                <a:lnTo>
                  <a:pt x="214" y="120"/>
                </a:lnTo>
                <a:lnTo>
                  <a:pt x="211" y="118"/>
                </a:lnTo>
                <a:lnTo>
                  <a:pt x="211" y="118"/>
                </a:lnTo>
                <a:lnTo>
                  <a:pt x="210" y="120"/>
                </a:lnTo>
                <a:lnTo>
                  <a:pt x="210" y="120"/>
                </a:lnTo>
                <a:close/>
                <a:moveTo>
                  <a:pt x="224" y="130"/>
                </a:moveTo>
                <a:lnTo>
                  <a:pt x="224" y="130"/>
                </a:lnTo>
                <a:lnTo>
                  <a:pt x="224" y="130"/>
                </a:lnTo>
                <a:lnTo>
                  <a:pt x="224" y="130"/>
                </a:lnTo>
                <a:lnTo>
                  <a:pt x="224" y="130"/>
                </a:lnTo>
                <a:lnTo>
                  <a:pt x="224" y="130"/>
                </a:lnTo>
                <a:lnTo>
                  <a:pt x="229" y="132"/>
                </a:lnTo>
                <a:lnTo>
                  <a:pt x="233" y="134"/>
                </a:lnTo>
                <a:lnTo>
                  <a:pt x="233" y="134"/>
                </a:lnTo>
                <a:lnTo>
                  <a:pt x="234" y="134"/>
                </a:lnTo>
                <a:lnTo>
                  <a:pt x="234" y="134"/>
                </a:lnTo>
                <a:lnTo>
                  <a:pt x="236" y="132"/>
                </a:lnTo>
                <a:lnTo>
                  <a:pt x="236" y="131"/>
                </a:lnTo>
                <a:lnTo>
                  <a:pt x="236" y="131"/>
                </a:lnTo>
                <a:lnTo>
                  <a:pt x="236" y="130"/>
                </a:lnTo>
                <a:lnTo>
                  <a:pt x="236" y="130"/>
                </a:lnTo>
                <a:lnTo>
                  <a:pt x="234" y="128"/>
                </a:lnTo>
                <a:lnTo>
                  <a:pt x="234" y="128"/>
                </a:lnTo>
                <a:lnTo>
                  <a:pt x="231" y="127"/>
                </a:lnTo>
                <a:lnTo>
                  <a:pt x="231" y="127"/>
                </a:lnTo>
                <a:lnTo>
                  <a:pt x="227" y="127"/>
                </a:lnTo>
                <a:lnTo>
                  <a:pt x="224" y="130"/>
                </a:lnTo>
                <a:lnTo>
                  <a:pt x="224" y="130"/>
                </a:lnTo>
                <a:close/>
                <a:moveTo>
                  <a:pt x="230" y="179"/>
                </a:moveTo>
                <a:lnTo>
                  <a:pt x="230" y="179"/>
                </a:lnTo>
                <a:lnTo>
                  <a:pt x="229" y="176"/>
                </a:lnTo>
                <a:lnTo>
                  <a:pt x="229" y="176"/>
                </a:lnTo>
                <a:lnTo>
                  <a:pt x="224" y="176"/>
                </a:lnTo>
                <a:lnTo>
                  <a:pt x="224" y="176"/>
                </a:lnTo>
                <a:lnTo>
                  <a:pt x="221" y="176"/>
                </a:lnTo>
                <a:lnTo>
                  <a:pt x="221" y="176"/>
                </a:lnTo>
                <a:lnTo>
                  <a:pt x="220" y="179"/>
                </a:lnTo>
                <a:lnTo>
                  <a:pt x="220" y="181"/>
                </a:lnTo>
                <a:lnTo>
                  <a:pt x="220" y="181"/>
                </a:lnTo>
                <a:lnTo>
                  <a:pt x="223" y="184"/>
                </a:lnTo>
                <a:lnTo>
                  <a:pt x="226" y="184"/>
                </a:lnTo>
                <a:lnTo>
                  <a:pt x="226" y="184"/>
                </a:lnTo>
                <a:lnTo>
                  <a:pt x="227" y="181"/>
                </a:lnTo>
                <a:lnTo>
                  <a:pt x="230" y="179"/>
                </a:lnTo>
                <a:lnTo>
                  <a:pt x="230" y="179"/>
                </a:lnTo>
                <a:close/>
                <a:moveTo>
                  <a:pt x="54" y="228"/>
                </a:moveTo>
                <a:lnTo>
                  <a:pt x="54" y="228"/>
                </a:lnTo>
                <a:lnTo>
                  <a:pt x="55" y="229"/>
                </a:lnTo>
                <a:lnTo>
                  <a:pt x="55" y="229"/>
                </a:lnTo>
                <a:lnTo>
                  <a:pt x="59" y="233"/>
                </a:lnTo>
                <a:lnTo>
                  <a:pt x="59" y="233"/>
                </a:lnTo>
                <a:lnTo>
                  <a:pt x="64" y="235"/>
                </a:lnTo>
                <a:lnTo>
                  <a:pt x="64" y="235"/>
                </a:lnTo>
                <a:lnTo>
                  <a:pt x="67" y="235"/>
                </a:lnTo>
                <a:lnTo>
                  <a:pt x="67" y="235"/>
                </a:lnTo>
                <a:lnTo>
                  <a:pt x="68" y="233"/>
                </a:lnTo>
                <a:lnTo>
                  <a:pt x="67" y="232"/>
                </a:lnTo>
                <a:lnTo>
                  <a:pt x="67" y="232"/>
                </a:lnTo>
                <a:lnTo>
                  <a:pt x="67" y="232"/>
                </a:lnTo>
                <a:lnTo>
                  <a:pt x="67" y="232"/>
                </a:lnTo>
                <a:lnTo>
                  <a:pt x="64" y="229"/>
                </a:lnTo>
                <a:lnTo>
                  <a:pt x="61" y="229"/>
                </a:lnTo>
                <a:lnTo>
                  <a:pt x="54" y="228"/>
                </a:lnTo>
                <a:lnTo>
                  <a:pt x="54" y="228"/>
                </a:lnTo>
                <a:close/>
                <a:moveTo>
                  <a:pt x="142" y="161"/>
                </a:moveTo>
                <a:lnTo>
                  <a:pt x="142" y="161"/>
                </a:lnTo>
                <a:lnTo>
                  <a:pt x="135" y="162"/>
                </a:lnTo>
                <a:lnTo>
                  <a:pt x="128" y="164"/>
                </a:lnTo>
                <a:lnTo>
                  <a:pt x="128" y="164"/>
                </a:lnTo>
                <a:lnTo>
                  <a:pt x="130" y="167"/>
                </a:lnTo>
                <a:lnTo>
                  <a:pt x="130" y="167"/>
                </a:lnTo>
                <a:lnTo>
                  <a:pt x="130" y="167"/>
                </a:lnTo>
                <a:lnTo>
                  <a:pt x="130" y="167"/>
                </a:lnTo>
                <a:lnTo>
                  <a:pt x="132" y="165"/>
                </a:lnTo>
                <a:lnTo>
                  <a:pt x="133" y="164"/>
                </a:lnTo>
                <a:lnTo>
                  <a:pt x="133" y="164"/>
                </a:lnTo>
                <a:lnTo>
                  <a:pt x="136" y="165"/>
                </a:lnTo>
                <a:lnTo>
                  <a:pt x="136" y="165"/>
                </a:lnTo>
                <a:lnTo>
                  <a:pt x="140" y="168"/>
                </a:lnTo>
                <a:lnTo>
                  <a:pt x="146" y="172"/>
                </a:lnTo>
                <a:lnTo>
                  <a:pt x="146" y="172"/>
                </a:lnTo>
                <a:lnTo>
                  <a:pt x="148" y="171"/>
                </a:lnTo>
                <a:lnTo>
                  <a:pt x="148" y="171"/>
                </a:lnTo>
                <a:lnTo>
                  <a:pt x="145" y="169"/>
                </a:lnTo>
                <a:lnTo>
                  <a:pt x="143" y="167"/>
                </a:lnTo>
                <a:lnTo>
                  <a:pt x="142" y="164"/>
                </a:lnTo>
                <a:lnTo>
                  <a:pt x="142" y="161"/>
                </a:lnTo>
                <a:lnTo>
                  <a:pt x="142" y="161"/>
                </a:lnTo>
                <a:close/>
                <a:moveTo>
                  <a:pt x="68" y="238"/>
                </a:moveTo>
                <a:lnTo>
                  <a:pt x="68" y="238"/>
                </a:lnTo>
                <a:lnTo>
                  <a:pt x="67" y="239"/>
                </a:lnTo>
                <a:lnTo>
                  <a:pt x="67" y="239"/>
                </a:lnTo>
                <a:lnTo>
                  <a:pt x="64" y="240"/>
                </a:lnTo>
                <a:lnTo>
                  <a:pt x="64" y="240"/>
                </a:lnTo>
                <a:lnTo>
                  <a:pt x="62" y="242"/>
                </a:lnTo>
                <a:lnTo>
                  <a:pt x="62" y="242"/>
                </a:lnTo>
                <a:lnTo>
                  <a:pt x="62" y="255"/>
                </a:lnTo>
                <a:lnTo>
                  <a:pt x="62" y="255"/>
                </a:lnTo>
                <a:lnTo>
                  <a:pt x="62" y="257"/>
                </a:lnTo>
                <a:lnTo>
                  <a:pt x="62" y="257"/>
                </a:lnTo>
                <a:lnTo>
                  <a:pt x="62" y="257"/>
                </a:lnTo>
                <a:lnTo>
                  <a:pt x="62" y="257"/>
                </a:lnTo>
                <a:lnTo>
                  <a:pt x="64" y="253"/>
                </a:lnTo>
                <a:lnTo>
                  <a:pt x="64" y="253"/>
                </a:lnTo>
                <a:lnTo>
                  <a:pt x="64" y="249"/>
                </a:lnTo>
                <a:lnTo>
                  <a:pt x="67" y="246"/>
                </a:lnTo>
                <a:lnTo>
                  <a:pt x="67" y="246"/>
                </a:lnTo>
                <a:lnTo>
                  <a:pt x="67" y="245"/>
                </a:lnTo>
                <a:lnTo>
                  <a:pt x="67" y="245"/>
                </a:lnTo>
                <a:lnTo>
                  <a:pt x="67" y="242"/>
                </a:lnTo>
                <a:lnTo>
                  <a:pt x="67" y="242"/>
                </a:lnTo>
                <a:lnTo>
                  <a:pt x="68" y="238"/>
                </a:lnTo>
                <a:lnTo>
                  <a:pt x="68" y="238"/>
                </a:lnTo>
                <a:close/>
                <a:moveTo>
                  <a:pt x="180" y="132"/>
                </a:moveTo>
                <a:lnTo>
                  <a:pt x="180" y="132"/>
                </a:lnTo>
                <a:lnTo>
                  <a:pt x="186" y="134"/>
                </a:lnTo>
                <a:lnTo>
                  <a:pt x="190" y="138"/>
                </a:lnTo>
                <a:lnTo>
                  <a:pt x="190" y="138"/>
                </a:lnTo>
                <a:lnTo>
                  <a:pt x="192" y="130"/>
                </a:lnTo>
                <a:lnTo>
                  <a:pt x="192" y="130"/>
                </a:lnTo>
                <a:lnTo>
                  <a:pt x="186" y="130"/>
                </a:lnTo>
                <a:lnTo>
                  <a:pt x="180" y="128"/>
                </a:lnTo>
                <a:lnTo>
                  <a:pt x="180" y="128"/>
                </a:lnTo>
                <a:lnTo>
                  <a:pt x="179" y="128"/>
                </a:lnTo>
                <a:lnTo>
                  <a:pt x="179" y="128"/>
                </a:lnTo>
                <a:lnTo>
                  <a:pt x="180" y="130"/>
                </a:lnTo>
                <a:lnTo>
                  <a:pt x="180" y="132"/>
                </a:lnTo>
                <a:lnTo>
                  <a:pt x="180" y="132"/>
                </a:lnTo>
                <a:close/>
                <a:moveTo>
                  <a:pt x="206" y="108"/>
                </a:moveTo>
                <a:lnTo>
                  <a:pt x="206" y="108"/>
                </a:lnTo>
                <a:lnTo>
                  <a:pt x="206" y="108"/>
                </a:lnTo>
                <a:lnTo>
                  <a:pt x="206" y="108"/>
                </a:lnTo>
                <a:lnTo>
                  <a:pt x="210" y="110"/>
                </a:lnTo>
                <a:lnTo>
                  <a:pt x="210" y="110"/>
                </a:lnTo>
                <a:lnTo>
                  <a:pt x="211" y="111"/>
                </a:lnTo>
                <a:lnTo>
                  <a:pt x="211" y="111"/>
                </a:lnTo>
                <a:lnTo>
                  <a:pt x="216" y="111"/>
                </a:lnTo>
                <a:lnTo>
                  <a:pt x="220" y="113"/>
                </a:lnTo>
                <a:lnTo>
                  <a:pt x="220" y="113"/>
                </a:lnTo>
                <a:lnTo>
                  <a:pt x="220" y="113"/>
                </a:lnTo>
                <a:lnTo>
                  <a:pt x="220" y="113"/>
                </a:lnTo>
                <a:lnTo>
                  <a:pt x="220" y="113"/>
                </a:lnTo>
                <a:lnTo>
                  <a:pt x="220" y="113"/>
                </a:lnTo>
                <a:lnTo>
                  <a:pt x="219" y="108"/>
                </a:lnTo>
                <a:lnTo>
                  <a:pt x="217" y="105"/>
                </a:lnTo>
                <a:lnTo>
                  <a:pt x="217" y="105"/>
                </a:lnTo>
                <a:lnTo>
                  <a:pt x="211" y="107"/>
                </a:lnTo>
                <a:lnTo>
                  <a:pt x="206" y="108"/>
                </a:lnTo>
                <a:lnTo>
                  <a:pt x="206" y="108"/>
                </a:lnTo>
                <a:close/>
                <a:moveTo>
                  <a:pt x="221" y="147"/>
                </a:moveTo>
                <a:lnTo>
                  <a:pt x="221" y="147"/>
                </a:lnTo>
                <a:lnTo>
                  <a:pt x="221" y="147"/>
                </a:lnTo>
                <a:lnTo>
                  <a:pt x="221" y="147"/>
                </a:lnTo>
                <a:lnTo>
                  <a:pt x="224" y="149"/>
                </a:lnTo>
                <a:lnTo>
                  <a:pt x="224" y="149"/>
                </a:lnTo>
                <a:lnTo>
                  <a:pt x="229" y="151"/>
                </a:lnTo>
                <a:lnTo>
                  <a:pt x="231" y="151"/>
                </a:lnTo>
                <a:lnTo>
                  <a:pt x="231" y="151"/>
                </a:lnTo>
                <a:lnTo>
                  <a:pt x="233" y="151"/>
                </a:lnTo>
                <a:lnTo>
                  <a:pt x="234" y="149"/>
                </a:lnTo>
                <a:lnTo>
                  <a:pt x="234" y="149"/>
                </a:lnTo>
                <a:lnTo>
                  <a:pt x="234" y="148"/>
                </a:lnTo>
                <a:lnTo>
                  <a:pt x="233" y="147"/>
                </a:lnTo>
                <a:lnTo>
                  <a:pt x="233" y="147"/>
                </a:lnTo>
                <a:lnTo>
                  <a:pt x="231" y="145"/>
                </a:lnTo>
                <a:lnTo>
                  <a:pt x="231" y="145"/>
                </a:lnTo>
                <a:lnTo>
                  <a:pt x="227" y="145"/>
                </a:lnTo>
                <a:lnTo>
                  <a:pt x="221" y="147"/>
                </a:lnTo>
                <a:lnTo>
                  <a:pt x="221" y="147"/>
                </a:lnTo>
                <a:close/>
                <a:moveTo>
                  <a:pt x="177" y="240"/>
                </a:moveTo>
                <a:lnTo>
                  <a:pt x="177" y="240"/>
                </a:lnTo>
                <a:lnTo>
                  <a:pt x="177" y="239"/>
                </a:lnTo>
                <a:lnTo>
                  <a:pt x="177" y="239"/>
                </a:lnTo>
                <a:lnTo>
                  <a:pt x="177" y="235"/>
                </a:lnTo>
                <a:lnTo>
                  <a:pt x="177" y="235"/>
                </a:lnTo>
                <a:lnTo>
                  <a:pt x="177" y="233"/>
                </a:lnTo>
                <a:lnTo>
                  <a:pt x="177" y="233"/>
                </a:lnTo>
                <a:lnTo>
                  <a:pt x="173" y="232"/>
                </a:lnTo>
                <a:lnTo>
                  <a:pt x="173" y="232"/>
                </a:lnTo>
                <a:lnTo>
                  <a:pt x="172" y="233"/>
                </a:lnTo>
                <a:lnTo>
                  <a:pt x="169" y="235"/>
                </a:lnTo>
                <a:lnTo>
                  <a:pt x="169" y="235"/>
                </a:lnTo>
                <a:lnTo>
                  <a:pt x="172" y="239"/>
                </a:lnTo>
                <a:lnTo>
                  <a:pt x="177" y="240"/>
                </a:lnTo>
                <a:lnTo>
                  <a:pt x="177" y="240"/>
                </a:lnTo>
                <a:close/>
                <a:moveTo>
                  <a:pt x="229" y="115"/>
                </a:moveTo>
                <a:lnTo>
                  <a:pt x="229" y="115"/>
                </a:lnTo>
                <a:lnTo>
                  <a:pt x="224" y="114"/>
                </a:lnTo>
                <a:lnTo>
                  <a:pt x="224" y="114"/>
                </a:lnTo>
                <a:lnTo>
                  <a:pt x="223" y="117"/>
                </a:lnTo>
                <a:lnTo>
                  <a:pt x="223" y="117"/>
                </a:lnTo>
                <a:lnTo>
                  <a:pt x="223" y="120"/>
                </a:lnTo>
                <a:lnTo>
                  <a:pt x="223" y="120"/>
                </a:lnTo>
                <a:lnTo>
                  <a:pt x="223" y="125"/>
                </a:lnTo>
                <a:lnTo>
                  <a:pt x="223" y="125"/>
                </a:lnTo>
                <a:lnTo>
                  <a:pt x="223" y="128"/>
                </a:lnTo>
                <a:lnTo>
                  <a:pt x="223" y="128"/>
                </a:lnTo>
                <a:lnTo>
                  <a:pt x="227" y="125"/>
                </a:lnTo>
                <a:lnTo>
                  <a:pt x="227" y="125"/>
                </a:lnTo>
                <a:lnTo>
                  <a:pt x="226" y="124"/>
                </a:lnTo>
                <a:lnTo>
                  <a:pt x="226" y="124"/>
                </a:lnTo>
                <a:lnTo>
                  <a:pt x="226" y="122"/>
                </a:lnTo>
                <a:lnTo>
                  <a:pt x="226" y="121"/>
                </a:lnTo>
                <a:lnTo>
                  <a:pt x="226" y="121"/>
                </a:lnTo>
                <a:lnTo>
                  <a:pt x="226" y="120"/>
                </a:lnTo>
                <a:lnTo>
                  <a:pt x="227" y="118"/>
                </a:lnTo>
                <a:lnTo>
                  <a:pt x="227" y="118"/>
                </a:lnTo>
                <a:lnTo>
                  <a:pt x="230" y="120"/>
                </a:lnTo>
                <a:lnTo>
                  <a:pt x="230" y="120"/>
                </a:lnTo>
                <a:lnTo>
                  <a:pt x="231" y="120"/>
                </a:lnTo>
                <a:lnTo>
                  <a:pt x="231" y="120"/>
                </a:lnTo>
                <a:lnTo>
                  <a:pt x="229" y="115"/>
                </a:lnTo>
                <a:lnTo>
                  <a:pt x="229" y="115"/>
                </a:lnTo>
                <a:close/>
                <a:moveTo>
                  <a:pt x="62" y="5"/>
                </a:moveTo>
                <a:lnTo>
                  <a:pt x="62" y="5"/>
                </a:lnTo>
                <a:lnTo>
                  <a:pt x="62" y="5"/>
                </a:lnTo>
                <a:lnTo>
                  <a:pt x="62" y="5"/>
                </a:lnTo>
                <a:lnTo>
                  <a:pt x="62" y="5"/>
                </a:lnTo>
                <a:lnTo>
                  <a:pt x="62" y="5"/>
                </a:lnTo>
                <a:lnTo>
                  <a:pt x="69" y="10"/>
                </a:lnTo>
                <a:lnTo>
                  <a:pt x="74" y="17"/>
                </a:lnTo>
                <a:lnTo>
                  <a:pt x="74" y="17"/>
                </a:lnTo>
                <a:lnTo>
                  <a:pt x="78" y="24"/>
                </a:lnTo>
                <a:lnTo>
                  <a:pt x="79" y="33"/>
                </a:lnTo>
                <a:lnTo>
                  <a:pt x="79" y="33"/>
                </a:lnTo>
                <a:lnTo>
                  <a:pt x="81" y="37"/>
                </a:lnTo>
                <a:lnTo>
                  <a:pt x="81" y="37"/>
                </a:lnTo>
                <a:lnTo>
                  <a:pt x="79" y="30"/>
                </a:lnTo>
                <a:lnTo>
                  <a:pt x="78" y="24"/>
                </a:lnTo>
                <a:lnTo>
                  <a:pt x="78" y="24"/>
                </a:lnTo>
                <a:lnTo>
                  <a:pt x="75" y="14"/>
                </a:lnTo>
                <a:lnTo>
                  <a:pt x="75" y="14"/>
                </a:lnTo>
                <a:lnTo>
                  <a:pt x="71" y="9"/>
                </a:lnTo>
                <a:lnTo>
                  <a:pt x="65" y="5"/>
                </a:lnTo>
                <a:lnTo>
                  <a:pt x="65" y="5"/>
                </a:lnTo>
                <a:lnTo>
                  <a:pt x="62" y="5"/>
                </a:lnTo>
                <a:lnTo>
                  <a:pt x="62" y="5"/>
                </a:lnTo>
                <a:close/>
                <a:moveTo>
                  <a:pt x="250" y="157"/>
                </a:moveTo>
                <a:lnTo>
                  <a:pt x="250" y="157"/>
                </a:lnTo>
                <a:lnTo>
                  <a:pt x="248" y="157"/>
                </a:lnTo>
                <a:lnTo>
                  <a:pt x="248" y="157"/>
                </a:lnTo>
                <a:lnTo>
                  <a:pt x="247" y="158"/>
                </a:lnTo>
                <a:lnTo>
                  <a:pt x="246" y="158"/>
                </a:lnTo>
                <a:lnTo>
                  <a:pt x="246" y="158"/>
                </a:lnTo>
                <a:lnTo>
                  <a:pt x="241" y="157"/>
                </a:lnTo>
                <a:lnTo>
                  <a:pt x="238" y="154"/>
                </a:lnTo>
                <a:lnTo>
                  <a:pt x="238" y="154"/>
                </a:lnTo>
                <a:lnTo>
                  <a:pt x="238" y="154"/>
                </a:lnTo>
                <a:lnTo>
                  <a:pt x="238" y="154"/>
                </a:lnTo>
                <a:lnTo>
                  <a:pt x="237" y="157"/>
                </a:lnTo>
                <a:lnTo>
                  <a:pt x="237" y="157"/>
                </a:lnTo>
                <a:lnTo>
                  <a:pt x="237" y="158"/>
                </a:lnTo>
                <a:lnTo>
                  <a:pt x="237" y="158"/>
                </a:lnTo>
                <a:lnTo>
                  <a:pt x="238" y="162"/>
                </a:lnTo>
                <a:lnTo>
                  <a:pt x="238" y="162"/>
                </a:lnTo>
                <a:lnTo>
                  <a:pt x="241" y="161"/>
                </a:lnTo>
                <a:lnTo>
                  <a:pt x="246" y="159"/>
                </a:lnTo>
                <a:lnTo>
                  <a:pt x="246" y="159"/>
                </a:lnTo>
                <a:lnTo>
                  <a:pt x="248" y="159"/>
                </a:lnTo>
                <a:lnTo>
                  <a:pt x="251" y="161"/>
                </a:lnTo>
                <a:lnTo>
                  <a:pt x="251" y="161"/>
                </a:lnTo>
                <a:lnTo>
                  <a:pt x="250" y="157"/>
                </a:lnTo>
                <a:lnTo>
                  <a:pt x="250" y="157"/>
                </a:lnTo>
                <a:close/>
                <a:moveTo>
                  <a:pt x="192" y="199"/>
                </a:moveTo>
                <a:lnTo>
                  <a:pt x="192" y="199"/>
                </a:lnTo>
                <a:lnTo>
                  <a:pt x="187" y="195"/>
                </a:lnTo>
                <a:lnTo>
                  <a:pt x="184" y="192"/>
                </a:lnTo>
                <a:lnTo>
                  <a:pt x="184" y="192"/>
                </a:lnTo>
                <a:lnTo>
                  <a:pt x="184" y="194"/>
                </a:lnTo>
                <a:lnTo>
                  <a:pt x="184" y="195"/>
                </a:lnTo>
                <a:lnTo>
                  <a:pt x="184" y="195"/>
                </a:lnTo>
                <a:lnTo>
                  <a:pt x="184" y="198"/>
                </a:lnTo>
                <a:lnTo>
                  <a:pt x="184" y="198"/>
                </a:lnTo>
                <a:lnTo>
                  <a:pt x="183" y="202"/>
                </a:lnTo>
                <a:lnTo>
                  <a:pt x="183" y="202"/>
                </a:lnTo>
                <a:lnTo>
                  <a:pt x="183" y="202"/>
                </a:lnTo>
                <a:lnTo>
                  <a:pt x="183" y="202"/>
                </a:lnTo>
                <a:lnTo>
                  <a:pt x="186" y="205"/>
                </a:lnTo>
                <a:lnTo>
                  <a:pt x="186" y="205"/>
                </a:lnTo>
                <a:lnTo>
                  <a:pt x="187" y="202"/>
                </a:lnTo>
                <a:lnTo>
                  <a:pt x="192" y="199"/>
                </a:lnTo>
                <a:lnTo>
                  <a:pt x="192" y="199"/>
                </a:lnTo>
                <a:close/>
                <a:moveTo>
                  <a:pt x="150" y="132"/>
                </a:moveTo>
                <a:lnTo>
                  <a:pt x="150" y="132"/>
                </a:lnTo>
                <a:lnTo>
                  <a:pt x="150" y="132"/>
                </a:lnTo>
                <a:lnTo>
                  <a:pt x="150" y="132"/>
                </a:lnTo>
                <a:lnTo>
                  <a:pt x="150" y="135"/>
                </a:lnTo>
                <a:lnTo>
                  <a:pt x="153" y="137"/>
                </a:lnTo>
                <a:lnTo>
                  <a:pt x="153" y="137"/>
                </a:lnTo>
                <a:lnTo>
                  <a:pt x="156" y="137"/>
                </a:lnTo>
                <a:lnTo>
                  <a:pt x="156" y="137"/>
                </a:lnTo>
                <a:lnTo>
                  <a:pt x="157" y="137"/>
                </a:lnTo>
                <a:lnTo>
                  <a:pt x="159" y="135"/>
                </a:lnTo>
                <a:lnTo>
                  <a:pt x="159" y="135"/>
                </a:lnTo>
                <a:lnTo>
                  <a:pt x="160" y="132"/>
                </a:lnTo>
                <a:lnTo>
                  <a:pt x="160" y="132"/>
                </a:lnTo>
                <a:lnTo>
                  <a:pt x="157" y="131"/>
                </a:lnTo>
                <a:lnTo>
                  <a:pt x="157" y="131"/>
                </a:lnTo>
                <a:lnTo>
                  <a:pt x="156" y="131"/>
                </a:lnTo>
                <a:lnTo>
                  <a:pt x="156" y="131"/>
                </a:lnTo>
                <a:lnTo>
                  <a:pt x="150" y="132"/>
                </a:lnTo>
                <a:lnTo>
                  <a:pt x="150" y="132"/>
                </a:lnTo>
                <a:lnTo>
                  <a:pt x="150" y="132"/>
                </a:lnTo>
                <a:lnTo>
                  <a:pt x="150" y="132"/>
                </a:lnTo>
                <a:close/>
                <a:moveTo>
                  <a:pt x="156" y="215"/>
                </a:moveTo>
                <a:lnTo>
                  <a:pt x="156" y="215"/>
                </a:lnTo>
                <a:lnTo>
                  <a:pt x="157" y="216"/>
                </a:lnTo>
                <a:lnTo>
                  <a:pt x="157" y="216"/>
                </a:lnTo>
                <a:lnTo>
                  <a:pt x="165" y="218"/>
                </a:lnTo>
                <a:lnTo>
                  <a:pt x="165" y="218"/>
                </a:lnTo>
                <a:lnTo>
                  <a:pt x="166" y="216"/>
                </a:lnTo>
                <a:lnTo>
                  <a:pt x="167" y="215"/>
                </a:lnTo>
                <a:lnTo>
                  <a:pt x="167" y="215"/>
                </a:lnTo>
                <a:lnTo>
                  <a:pt x="165" y="213"/>
                </a:lnTo>
                <a:lnTo>
                  <a:pt x="163" y="209"/>
                </a:lnTo>
                <a:lnTo>
                  <a:pt x="163" y="209"/>
                </a:lnTo>
                <a:lnTo>
                  <a:pt x="159" y="212"/>
                </a:lnTo>
                <a:lnTo>
                  <a:pt x="156" y="215"/>
                </a:lnTo>
                <a:lnTo>
                  <a:pt x="156" y="215"/>
                </a:lnTo>
                <a:close/>
                <a:moveTo>
                  <a:pt x="248" y="141"/>
                </a:moveTo>
                <a:lnTo>
                  <a:pt x="248" y="141"/>
                </a:lnTo>
                <a:lnTo>
                  <a:pt x="248" y="135"/>
                </a:lnTo>
                <a:lnTo>
                  <a:pt x="248" y="135"/>
                </a:lnTo>
                <a:lnTo>
                  <a:pt x="247" y="134"/>
                </a:lnTo>
                <a:lnTo>
                  <a:pt x="247" y="134"/>
                </a:lnTo>
                <a:lnTo>
                  <a:pt x="246" y="132"/>
                </a:lnTo>
                <a:lnTo>
                  <a:pt x="243" y="132"/>
                </a:lnTo>
                <a:lnTo>
                  <a:pt x="243" y="132"/>
                </a:lnTo>
                <a:lnTo>
                  <a:pt x="241" y="132"/>
                </a:lnTo>
                <a:lnTo>
                  <a:pt x="241" y="132"/>
                </a:lnTo>
                <a:lnTo>
                  <a:pt x="241" y="135"/>
                </a:lnTo>
                <a:lnTo>
                  <a:pt x="241" y="135"/>
                </a:lnTo>
                <a:lnTo>
                  <a:pt x="241" y="137"/>
                </a:lnTo>
                <a:lnTo>
                  <a:pt x="241" y="137"/>
                </a:lnTo>
                <a:lnTo>
                  <a:pt x="243" y="138"/>
                </a:lnTo>
                <a:lnTo>
                  <a:pt x="243" y="138"/>
                </a:lnTo>
                <a:lnTo>
                  <a:pt x="248" y="141"/>
                </a:lnTo>
                <a:lnTo>
                  <a:pt x="248" y="141"/>
                </a:lnTo>
                <a:close/>
                <a:moveTo>
                  <a:pt x="194" y="142"/>
                </a:moveTo>
                <a:lnTo>
                  <a:pt x="194" y="142"/>
                </a:lnTo>
                <a:lnTo>
                  <a:pt x="193" y="144"/>
                </a:lnTo>
                <a:lnTo>
                  <a:pt x="193" y="145"/>
                </a:lnTo>
                <a:lnTo>
                  <a:pt x="193" y="145"/>
                </a:lnTo>
                <a:lnTo>
                  <a:pt x="193" y="147"/>
                </a:lnTo>
                <a:lnTo>
                  <a:pt x="193" y="147"/>
                </a:lnTo>
                <a:lnTo>
                  <a:pt x="192" y="152"/>
                </a:lnTo>
                <a:lnTo>
                  <a:pt x="192" y="152"/>
                </a:lnTo>
                <a:lnTo>
                  <a:pt x="196" y="151"/>
                </a:lnTo>
                <a:lnTo>
                  <a:pt x="196" y="151"/>
                </a:lnTo>
                <a:lnTo>
                  <a:pt x="200" y="151"/>
                </a:lnTo>
                <a:lnTo>
                  <a:pt x="200" y="151"/>
                </a:lnTo>
                <a:lnTo>
                  <a:pt x="199" y="148"/>
                </a:lnTo>
                <a:lnTo>
                  <a:pt x="199" y="145"/>
                </a:lnTo>
                <a:lnTo>
                  <a:pt x="199" y="145"/>
                </a:lnTo>
                <a:lnTo>
                  <a:pt x="194" y="142"/>
                </a:lnTo>
                <a:lnTo>
                  <a:pt x="194" y="142"/>
                </a:lnTo>
                <a:close/>
                <a:moveTo>
                  <a:pt x="160" y="121"/>
                </a:moveTo>
                <a:lnTo>
                  <a:pt x="160" y="121"/>
                </a:lnTo>
                <a:lnTo>
                  <a:pt x="162" y="118"/>
                </a:lnTo>
                <a:lnTo>
                  <a:pt x="162" y="118"/>
                </a:lnTo>
                <a:lnTo>
                  <a:pt x="160" y="117"/>
                </a:lnTo>
                <a:lnTo>
                  <a:pt x="160" y="117"/>
                </a:lnTo>
                <a:lnTo>
                  <a:pt x="157" y="114"/>
                </a:lnTo>
                <a:lnTo>
                  <a:pt x="153" y="113"/>
                </a:lnTo>
                <a:lnTo>
                  <a:pt x="153" y="113"/>
                </a:lnTo>
                <a:lnTo>
                  <a:pt x="152" y="114"/>
                </a:lnTo>
                <a:lnTo>
                  <a:pt x="152" y="114"/>
                </a:lnTo>
                <a:lnTo>
                  <a:pt x="153" y="115"/>
                </a:lnTo>
                <a:lnTo>
                  <a:pt x="153" y="115"/>
                </a:lnTo>
                <a:lnTo>
                  <a:pt x="160" y="121"/>
                </a:lnTo>
                <a:lnTo>
                  <a:pt x="160" y="121"/>
                </a:lnTo>
                <a:close/>
                <a:moveTo>
                  <a:pt x="240" y="140"/>
                </a:moveTo>
                <a:lnTo>
                  <a:pt x="240" y="140"/>
                </a:lnTo>
                <a:lnTo>
                  <a:pt x="240" y="140"/>
                </a:lnTo>
                <a:lnTo>
                  <a:pt x="240" y="140"/>
                </a:lnTo>
                <a:lnTo>
                  <a:pt x="238" y="144"/>
                </a:lnTo>
                <a:lnTo>
                  <a:pt x="238" y="144"/>
                </a:lnTo>
                <a:lnTo>
                  <a:pt x="238" y="144"/>
                </a:lnTo>
                <a:lnTo>
                  <a:pt x="238" y="144"/>
                </a:lnTo>
                <a:lnTo>
                  <a:pt x="238" y="148"/>
                </a:lnTo>
                <a:lnTo>
                  <a:pt x="238" y="148"/>
                </a:lnTo>
                <a:lnTo>
                  <a:pt x="244" y="148"/>
                </a:lnTo>
                <a:lnTo>
                  <a:pt x="244" y="148"/>
                </a:lnTo>
                <a:lnTo>
                  <a:pt x="247" y="144"/>
                </a:lnTo>
                <a:lnTo>
                  <a:pt x="247" y="144"/>
                </a:lnTo>
                <a:lnTo>
                  <a:pt x="243" y="142"/>
                </a:lnTo>
                <a:lnTo>
                  <a:pt x="240" y="140"/>
                </a:lnTo>
                <a:lnTo>
                  <a:pt x="240" y="140"/>
                </a:lnTo>
                <a:close/>
                <a:moveTo>
                  <a:pt x="194" y="91"/>
                </a:moveTo>
                <a:lnTo>
                  <a:pt x="194" y="91"/>
                </a:lnTo>
                <a:lnTo>
                  <a:pt x="194" y="91"/>
                </a:lnTo>
                <a:lnTo>
                  <a:pt x="194" y="91"/>
                </a:lnTo>
                <a:lnTo>
                  <a:pt x="196" y="90"/>
                </a:lnTo>
                <a:lnTo>
                  <a:pt x="196" y="90"/>
                </a:lnTo>
                <a:lnTo>
                  <a:pt x="196" y="81"/>
                </a:lnTo>
                <a:lnTo>
                  <a:pt x="196" y="81"/>
                </a:lnTo>
                <a:lnTo>
                  <a:pt x="196" y="77"/>
                </a:lnTo>
                <a:lnTo>
                  <a:pt x="196" y="77"/>
                </a:lnTo>
                <a:lnTo>
                  <a:pt x="194" y="70"/>
                </a:lnTo>
                <a:lnTo>
                  <a:pt x="190" y="63"/>
                </a:lnTo>
                <a:lnTo>
                  <a:pt x="190" y="63"/>
                </a:lnTo>
                <a:lnTo>
                  <a:pt x="183" y="59"/>
                </a:lnTo>
                <a:lnTo>
                  <a:pt x="183" y="59"/>
                </a:lnTo>
                <a:lnTo>
                  <a:pt x="183" y="59"/>
                </a:lnTo>
                <a:lnTo>
                  <a:pt x="183" y="59"/>
                </a:lnTo>
                <a:lnTo>
                  <a:pt x="187" y="63"/>
                </a:lnTo>
                <a:lnTo>
                  <a:pt x="187" y="63"/>
                </a:lnTo>
                <a:lnTo>
                  <a:pt x="192" y="68"/>
                </a:lnTo>
                <a:lnTo>
                  <a:pt x="194" y="76"/>
                </a:lnTo>
                <a:lnTo>
                  <a:pt x="194" y="76"/>
                </a:lnTo>
                <a:lnTo>
                  <a:pt x="196" y="81"/>
                </a:lnTo>
                <a:lnTo>
                  <a:pt x="196" y="87"/>
                </a:lnTo>
                <a:lnTo>
                  <a:pt x="196" y="87"/>
                </a:lnTo>
                <a:lnTo>
                  <a:pt x="194" y="91"/>
                </a:lnTo>
                <a:lnTo>
                  <a:pt x="194" y="91"/>
                </a:lnTo>
                <a:close/>
                <a:moveTo>
                  <a:pt x="193" y="223"/>
                </a:moveTo>
                <a:lnTo>
                  <a:pt x="193" y="223"/>
                </a:lnTo>
                <a:lnTo>
                  <a:pt x="194" y="228"/>
                </a:lnTo>
                <a:lnTo>
                  <a:pt x="196" y="230"/>
                </a:lnTo>
                <a:lnTo>
                  <a:pt x="196" y="230"/>
                </a:lnTo>
                <a:lnTo>
                  <a:pt x="200" y="228"/>
                </a:lnTo>
                <a:lnTo>
                  <a:pt x="204" y="228"/>
                </a:lnTo>
                <a:lnTo>
                  <a:pt x="204" y="228"/>
                </a:lnTo>
                <a:lnTo>
                  <a:pt x="202" y="223"/>
                </a:lnTo>
                <a:lnTo>
                  <a:pt x="202" y="223"/>
                </a:lnTo>
                <a:lnTo>
                  <a:pt x="197" y="223"/>
                </a:lnTo>
                <a:lnTo>
                  <a:pt x="193" y="223"/>
                </a:lnTo>
                <a:lnTo>
                  <a:pt x="193" y="223"/>
                </a:lnTo>
                <a:close/>
                <a:moveTo>
                  <a:pt x="79" y="219"/>
                </a:moveTo>
                <a:lnTo>
                  <a:pt x="79" y="219"/>
                </a:lnTo>
                <a:lnTo>
                  <a:pt x="82" y="215"/>
                </a:lnTo>
                <a:lnTo>
                  <a:pt x="82" y="215"/>
                </a:lnTo>
                <a:lnTo>
                  <a:pt x="84" y="209"/>
                </a:lnTo>
                <a:lnTo>
                  <a:pt x="84" y="209"/>
                </a:lnTo>
                <a:lnTo>
                  <a:pt x="82" y="208"/>
                </a:lnTo>
                <a:lnTo>
                  <a:pt x="81" y="206"/>
                </a:lnTo>
                <a:lnTo>
                  <a:pt x="81" y="206"/>
                </a:lnTo>
                <a:lnTo>
                  <a:pt x="81" y="206"/>
                </a:lnTo>
                <a:lnTo>
                  <a:pt x="81" y="206"/>
                </a:lnTo>
                <a:lnTo>
                  <a:pt x="79" y="206"/>
                </a:lnTo>
                <a:lnTo>
                  <a:pt x="78" y="208"/>
                </a:lnTo>
                <a:lnTo>
                  <a:pt x="78" y="208"/>
                </a:lnTo>
                <a:lnTo>
                  <a:pt x="78" y="213"/>
                </a:lnTo>
                <a:lnTo>
                  <a:pt x="78" y="213"/>
                </a:lnTo>
                <a:lnTo>
                  <a:pt x="79" y="219"/>
                </a:lnTo>
                <a:lnTo>
                  <a:pt x="79" y="219"/>
                </a:lnTo>
                <a:close/>
                <a:moveTo>
                  <a:pt x="24" y="212"/>
                </a:moveTo>
                <a:lnTo>
                  <a:pt x="24" y="212"/>
                </a:lnTo>
                <a:lnTo>
                  <a:pt x="22" y="211"/>
                </a:lnTo>
                <a:lnTo>
                  <a:pt x="22" y="211"/>
                </a:lnTo>
                <a:lnTo>
                  <a:pt x="20" y="209"/>
                </a:lnTo>
                <a:lnTo>
                  <a:pt x="20" y="209"/>
                </a:lnTo>
                <a:lnTo>
                  <a:pt x="15" y="209"/>
                </a:lnTo>
                <a:lnTo>
                  <a:pt x="15" y="209"/>
                </a:lnTo>
                <a:lnTo>
                  <a:pt x="14" y="209"/>
                </a:lnTo>
                <a:lnTo>
                  <a:pt x="14" y="211"/>
                </a:lnTo>
                <a:lnTo>
                  <a:pt x="14" y="211"/>
                </a:lnTo>
                <a:lnTo>
                  <a:pt x="17" y="215"/>
                </a:lnTo>
                <a:lnTo>
                  <a:pt x="20" y="218"/>
                </a:lnTo>
                <a:lnTo>
                  <a:pt x="20" y="218"/>
                </a:lnTo>
                <a:lnTo>
                  <a:pt x="21" y="215"/>
                </a:lnTo>
                <a:lnTo>
                  <a:pt x="24" y="212"/>
                </a:lnTo>
                <a:lnTo>
                  <a:pt x="24" y="212"/>
                </a:lnTo>
                <a:close/>
                <a:moveTo>
                  <a:pt x="203" y="253"/>
                </a:moveTo>
                <a:lnTo>
                  <a:pt x="203" y="253"/>
                </a:lnTo>
                <a:lnTo>
                  <a:pt x="204" y="250"/>
                </a:lnTo>
                <a:lnTo>
                  <a:pt x="204" y="250"/>
                </a:lnTo>
                <a:lnTo>
                  <a:pt x="206" y="246"/>
                </a:lnTo>
                <a:lnTo>
                  <a:pt x="206" y="246"/>
                </a:lnTo>
                <a:lnTo>
                  <a:pt x="204" y="245"/>
                </a:lnTo>
                <a:lnTo>
                  <a:pt x="204" y="245"/>
                </a:lnTo>
                <a:lnTo>
                  <a:pt x="203" y="243"/>
                </a:lnTo>
                <a:lnTo>
                  <a:pt x="202" y="243"/>
                </a:lnTo>
                <a:lnTo>
                  <a:pt x="202" y="243"/>
                </a:lnTo>
                <a:lnTo>
                  <a:pt x="200" y="243"/>
                </a:lnTo>
                <a:lnTo>
                  <a:pt x="199" y="245"/>
                </a:lnTo>
                <a:lnTo>
                  <a:pt x="199" y="245"/>
                </a:lnTo>
                <a:lnTo>
                  <a:pt x="200" y="249"/>
                </a:lnTo>
                <a:lnTo>
                  <a:pt x="203" y="253"/>
                </a:lnTo>
                <a:lnTo>
                  <a:pt x="203" y="253"/>
                </a:lnTo>
                <a:close/>
                <a:moveTo>
                  <a:pt x="153" y="230"/>
                </a:moveTo>
                <a:lnTo>
                  <a:pt x="153" y="230"/>
                </a:lnTo>
                <a:lnTo>
                  <a:pt x="152" y="236"/>
                </a:lnTo>
                <a:lnTo>
                  <a:pt x="152" y="236"/>
                </a:lnTo>
                <a:lnTo>
                  <a:pt x="153" y="236"/>
                </a:lnTo>
                <a:lnTo>
                  <a:pt x="153" y="236"/>
                </a:lnTo>
                <a:lnTo>
                  <a:pt x="155" y="239"/>
                </a:lnTo>
                <a:lnTo>
                  <a:pt x="157" y="239"/>
                </a:lnTo>
                <a:lnTo>
                  <a:pt x="157" y="239"/>
                </a:lnTo>
                <a:lnTo>
                  <a:pt x="159" y="238"/>
                </a:lnTo>
                <a:lnTo>
                  <a:pt x="160" y="236"/>
                </a:lnTo>
                <a:lnTo>
                  <a:pt x="160" y="236"/>
                </a:lnTo>
                <a:lnTo>
                  <a:pt x="160" y="235"/>
                </a:lnTo>
                <a:lnTo>
                  <a:pt x="160" y="235"/>
                </a:lnTo>
                <a:lnTo>
                  <a:pt x="156" y="233"/>
                </a:lnTo>
                <a:lnTo>
                  <a:pt x="153" y="230"/>
                </a:lnTo>
                <a:lnTo>
                  <a:pt x="153" y="230"/>
                </a:lnTo>
                <a:close/>
                <a:moveTo>
                  <a:pt x="186" y="121"/>
                </a:moveTo>
                <a:lnTo>
                  <a:pt x="186" y="121"/>
                </a:lnTo>
                <a:lnTo>
                  <a:pt x="189" y="122"/>
                </a:lnTo>
                <a:lnTo>
                  <a:pt x="189" y="122"/>
                </a:lnTo>
                <a:lnTo>
                  <a:pt x="193" y="125"/>
                </a:lnTo>
                <a:lnTo>
                  <a:pt x="193" y="125"/>
                </a:lnTo>
                <a:lnTo>
                  <a:pt x="194" y="124"/>
                </a:lnTo>
                <a:lnTo>
                  <a:pt x="194" y="124"/>
                </a:lnTo>
                <a:lnTo>
                  <a:pt x="190" y="120"/>
                </a:lnTo>
                <a:lnTo>
                  <a:pt x="190" y="117"/>
                </a:lnTo>
                <a:lnTo>
                  <a:pt x="190" y="115"/>
                </a:lnTo>
                <a:lnTo>
                  <a:pt x="190" y="115"/>
                </a:lnTo>
                <a:lnTo>
                  <a:pt x="187" y="115"/>
                </a:lnTo>
                <a:lnTo>
                  <a:pt x="186" y="114"/>
                </a:lnTo>
                <a:lnTo>
                  <a:pt x="186" y="114"/>
                </a:lnTo>
                <a:lnTo>
                  <a:pt x="184" y="114"/>
                </a:lnTo>
                <a:lnTo>
                  <a:pt x="184" y="114"/>
                </a:lnTo>
                <a:lnTo>
                  <a:pt x="183" y="113"/>
                </a:lnTo>
                <a:lnTo>
                  <a:pt x="183" y="113"/>
                </a:lnTo>
                <a:lnTo>
                  <a:pt x="183" y="113"/>
                </a:lnTo>
                <a:lnTo>
                  <a:pt x="183" y="113"/>
                </a:lnTo>
                <a:lnTo>
                  <a:pt x="183" y="114"/>
                </a:lnTo>
                <a:lnTo>
                  <a:pt x="183" y="114"/>
                </a:lnTo>
                <a:lnTo>
                  <a:pt x="186" y="117"/>
                </a:lnTo>
                <a:lnTo>
                  <a:pt x="186" y="121"/>
                </a:lnTo>
                <a:lnTo>
                  <a:pt x="186" y="121"/>
                </a:lnTo>
                <a:close/>
                <a:moveTo>
                  <a:pt x="165" y="151"/>
                </a:moveTo>
                <a:lnTo>
                  <a:pt x="165" y="151"/>
                </a:lnTo>
                <a:lnTo>
                  <a:pt x="162" y="154"/>
                </a:lnTo>
                <a:lnTo>
                  <a:pt x="162" y="154"/>
                </a:lnTo>
                <a:lnTo>
                  <a:pt x="163" y="157"/>
                </a:lnTo>
                <a:lnTo>
                  <a:pt x="163" y="157"/>
                </a:lnTo>
                <a:lnTo>
                  <a:pt x="172" y="158"/>
                </a:lnTo>
                <a:lnTo>
                  <a:pt x="172" y="158"/>
                </a:lnTo>
                <a:lnTo>
                  <a:pt x="170" y="155"/>
                </a:lnTo>
                <a:lnTo>
                  <a:pt x="170" y="152"/>
                </a:lnTo>
                <a:lnTo>
                  <a:pt x="170" y="152"/>
                </a:lnTo>
                <a:lnTo>
                  <a:pt x="165" y="151"/>
                </a:lnTo>
                <a:lnTo>
                  <a:pt x="165" y="151"/>
                </a:lnTo>
                <a:close/>
                <a:moveTo>
                  <a:pt x="197" y="179"/>
                </a:moveTo>
                <a:lnTo>
                  <a:pt x="197" y="179"/>
                </a:lnTo>
                <a:lnTo>
                  <a:pt x="194" y="178"/>
                </a:lnTo>
                <a:lnTo>
                  <a:pt x="194" y="178"/>
                </a:lnTo>
                <a:lnTo>
                  <a:pt x="193" y="176"/>
                </a:lnTo>
                <a:lnTo>
                  <a:pt x="193" y="176"/>
                </a:lnTo>
                <a:lnTo>
                  <a:pt x="190" y="176"/>
                </a:lnTo>
                <a:lnTo>
                  <a:pt x="190" y="176"/>
                </a:lnTo>
                <a:lnTo>
                  <a:pt x="187" y="178"/>
                </a:lnTo>
                <a:lnTo>
                  <a:pt x="187" y="178"/>
                </a:lnTo>
                <a:lnTo>
                  <a:pt x="187" y="179"/>
                </a:lnTo>
                <a:lnTo>
                  <a:pt x="187" y="179"/>
                </a:lnTo>
                <a:lnTo>
                  <a:pt x="189" y="181"/>
                </a:lnTo>
                <a:lnTo>
                  <a:pt x="192" y="182"/>
                </a:lnTo>
                <a:lnTo>
                  <a:pt x="193" y="182"/>
                </a:lnTo>
                <a:lnTo>
                  <a:pt x="196" y="181"/>
                </a:lnTo>
                <a:lnTo>
                  <a:pt x="196" y="181"/>
                </a:lnTo>
                <a:lnTo>
                  <a:pt x="197" y="179"/>
                </a:lnTo>
                <a:lnTo>
                  <a:pt x="197" y="179"/>
                </a:lnTo>
                <a:close/>
                <a:moveTo>
                  <a:pt x="217" y="208"/>
                </a:moveTo>
                <a:lnTo>
                  <a:pt x="217" y="208"/>
                </a:lnTo>
                <a:lnTo>
                  <a:pt x="214" y="212"/>
                </a:lnTo>
                <a:lnTo>
                  <a:pt x="213" y="215"/>
                </a:lnTo>
                <a:lnTo>
                  <a:pt x="213" y="215"/>
                </a:lnTo>
                <a:lnTo>
                  <a:pt x="216" y="216"/>
                </a:lnTo>
                <a:lnTo>
                  <a:pt x="219" y="219"/>
                </a:lnTo>
                <a:lnTo>
                  <a:pt x="219" y="219"/>
                </a:lnTo>
                <a:lnTo>
                  <a:pt x="219" y="215"/>
                </a:lnTo>
                <a:lnTo>
                  <a:pt x="219" y="209"/>
                </a:lnTo>
                <a:lnTo>
                  <a:pt x="219" y="209"/>
                </a:lnTo>
                <a:lnTo>
                  <a:pt x="217" y="208"/>
                </a:lnTo>
                <a:lnTo>
                  <a:pt x="217" y="208"/>
                </a:lnTo>
                <a:close/>
                <a:moveTo>
                  <a:pt x="220" y="229"/>
                </a:moveTo>
                <a:lnTo>
                  <a:pt x="220" y="229"/>
                </a:lnTo>
                <a:lnTo>
                  <a:pt x="223" y="229"/>
                </a:lnTo>
                <a:lnTo>
                  <a:pt x="223" y="229"/>
                </a:lnTo>
                <a:lnTo>
                  <a:pt x="224" y="229"/>
                </a:lnTo>
                <a:lnTo>
                  <a:pt x="226" y="228"/>
                </a:lnTo>
                <a:lnTo>
                  <a:pt x="226" y="228"/>
                </a:lnTo>
                <a:lnTo>
                  <a:pt x="226" y="225"/>
                </a:lnTo>
                <a:lnTo>
                  <a:pt x="226" y="225"/>
                </a:lnTo>
                <a:lnTo>
                  <a:pt x="226" y="223"/>
                </a:lnTo>
                <a:lnTo>
                  <a:pt x="226" y="222"/>
                </a:lnTo>
                <a:lnTo>
                  <a:pt x="226" y="222"/>
                </a:lnTo>
                <a:lnTo>
                  <a:pt x="221" y="222"/>
                </a:lnTo>
                <a:lnTo>
                  <a:pt x="221" y="222"/>
                </a:lnTo>
                <a:lnTo>
                  <a:pt x="220" y="222"/>
                </a:lnTo>
                <a:lnTo>
                  <a:pt x="220" y="222"/>
                </a:lnTo>
                <a:lnTo>
                  <a:pt x="220" y="223"/>
                </a:lnTo>
                <a:lnTo>
                  <a:pt x="220" y="223"/>
                </a:lnTo>
                <a:lnTo>
                  <a:pt x="220" y="229"/>
                </a:lnTo>
                <a:lnTo>
                  <a:pt x="220" y="229"/>
                </a:lnTo>
                <a:close/>
                <a:moveTo>
                  <a:pt x="193" y="221"/>
                </a:moveTo>
                <a:lnTo>
                  <a:pt x="193" y="221"/>
                </a:lnTo>
                <a:lnTo>
                  <a:pt x="199" y="222"/>
                </a:lnTo>
                <a:lnTo>
                  <a:pt x="199" y="222"/>
                </a:lnTo>
                <a:lnTo>
                  <a:pt x="200" y="222"/>
                </a:lnTo>
                <a:lnTo>
                  <a:pt x="202" y="219"/>
                </a:lnTo>
                <a:lnTo>
                  <a:pt x="202" y="219"/>
                </a:lnTo>
                <a:lnTo>
                  <a:pt x="202" y="219"/>
                </a:lnTo>
                <a:lnTo>
                  <a:pt x="202" y="219"/>
                </a:lnTo>
                <a:lnTo>
                  <a:pt x="202" y="218"/>
                </a:lnTo>
                <a:lnTo>
                  <a:pt x="200" y="216"/>
                </a:lnTo>
                <a:lnTo>
                  <a:pt x="200" y="216"/>
                </a:lnTo>
                <a:lnTo>
                  <a:pt x="199" y="216"/>
                </a:lnTo>
                <a:lnTo>
                  <a:pt x="199" y="216"/>
                </a:lnTo>
                <a:lnTo>
                  <a:pt x="196" y="216"/>
                </a:lnTo>
                <a:lnTo>
                  <a:pt x="194" y="218"/>
                </a:lnTo>
                <a:lnTo>
                  <a:pt x="194" y="218"/>
                </a:lnTo>
                <a:lnTo>
                  <a:pt x="193" y="221"/>
                </a:lnTo>
                <a:lnTo>
                  <a:pt x="193" y="221"/>
                </a:lnTo>
                <a:close/>
                <a:moveTo>
                  <a:pt x="176" y="148"/>
                </a:moveTo>
                <a:lnTo>
                  <a:pt x="176" y="148"/>
                </a:lnTo>
                <a:lnTo>
                  <a:pt x="176" y="147"/>
                </a:lnTo>
                <a:lnTo>
                  <a:pt x="176" y="147"/>
                </a:lnTo>
                <a:lnTo>
                  <a:pt x="176" y="147"/>
                </a:lnTo>
                <a:lnTo>
                  <a:pt x="175" y="145"/>
                </a:lnTo>
                <a:lnTo>
                  <a:pt x="175" y="145"/>
                </a:lnTo>
                <a:lnTo>
                  <a:pt x="169" y="145"/>
                </a:lnTo>
                <a:lnTo>
                  <a:pt x="169" y="145"/>
                </a:lnTo>
                <a:lnTo>
                  <a:pt x="167" y="145"/>
                </a:lnTo>
                <a:lnTo>
                  <a:pt x="167" y="145"/>
                </a:lnTo>
                <a:lnTo>
                  <a:pt x="167" y="145"/>
                </a:lnTo>
                <a:lnTo>
                  <a:pt x="167" y="145"/>
                </a:lnTo>
                <a:lnTo>
                  <a:pt x="166" y="148"/>
                </a:lnTo>
                <a:lnTo>
                  <a:pt x="166" y="148"/>
                </a:lnTo>
                <a:lnTo>
                  <a:pt x="170" y="149"/>
                </a:lnTo>
                <a:lnTo>
                  <a:pt x="170" y="149"/>
                </a:lnTo>
                <a:lnTo>
                  <a:pt x="173" y="148"/>
                </a:lnTo>
                <a:lnTo>
                  <a:pt x="176" y="148"/>
                </a:lnTo>
                <a:lnTo>
                  <a:pt x="176" y="148"/>
                </a:lnTo>
                <a:close/>
                <a:moveTo>
                  <a:pt x="155" y="162"/>
                </a:moveTo>
                <a:lnTo>
                  <a:pt x="155" y="162"/>
                </a:lnTo>
                <a:lnTo>
                  <a:pt x="157" y="159"/>
                </a:lnTo>
                <a:lnTo>
                  <a:pt x="157" y="159"/>
                </a:lnTo>
                <a:lnTo>
                  <a:pt x="157" y="158"/>
                </a:lnTo>
                <a:lnTo>
                  <a:pt x="157" y="158"/>
                </a:lnTo>
                <a:lnTo>
                  <a:pt x="157" y="155"/>
                </a:lnTo>
                <a:lnTo>
                  <a:pt x="157" y="155"/>
                </a:lnTo>
                <a:lnTo>
                  <a:pt x="153" y="155"/>
                </a:lnTo>
                <a:lnTo>
                  <a:pt x="150" y="152"/>
                </a:lnTo>
                <a:lnTo>
                  <a:pt x="150" y="152"/>
                </a:lnTo>
                <a:lnTo>
                  <a:pt x="148" y="155"/>
                </a:lnTo>
                <a:lnTo>
                  <a:pt x="148" y="155"/>
                </a:lnTo>
                <a:lnTo>
                  <a:pt x="152" y="158"/>
                </a:lnTo>
                <a:lnTo>
                  <a:pt x="155" y="162"/>
                </a:lnTo>
                <a:lnTo>
                  <a:pt x="155" y="162"/>
                </a:lnTo>
                <a:close/>
                <a:moveTo>
                  <a:pt x="233" y="113"/>
                </a:moveTo>
                <a:lnTo>
                  <a:pt x="233" y="113"/>
                </a:lnTo>
                <a:lnTo>
                  <a:pt x="231" y="114"/>
                </a:lnTo>
                <a:lnTo>
                  <a:pt x="231" y="114"/>
                </a:lnTo>
                <a:lnTo>
                  <a:pt x="231" y="115"/>
                </a:lnTo>
                <a:lnTo>
                  <a:pt x="231" y="115"/>
                </a:lnTo>
                <a:lnTo>
                  <a:pt x="233" y="118"/>
                </a:lnTo>
                <a:lnTo>
                  <a:pt x="236" y="121"/>
                </a:lnTo>
                <a:lnTo>
                  <a:pt x="236" y="121"/>
                </a:lnTo>
                <a:lnTo>
                  <a:pt x="236" y="121"/>
                </a:lnTo>
                <a:lnTo>
                  <a:pt x="236" y="121"/>
                </a:lnTo>
                <a:lnTo>
                  <a:pt x="237" y="115"/>
                </a:lnTo>
                <a:lnTo>
                  <a:pt x="237" y="115"/>
                </a:lnTo>
                <a:lnTo>
                  <a:pt x="237" y="114"/>
                </a:lnTo>
                <a:lnTo>
                  <a:pt x="237" y="114"/>
                </a:lnTo>
                <a:lnTo>
                  <a:pt x="233" y="113"/>
                </a:lnTo>
                <a:lnTo>
                  <a:pt x="233" y="113"/>
                </a:lnTo>
                <a:close/>
                <a:moveTo>
                  <a:pt x="42" y="221"/>
                </a:moveTo>
                <a:lnTo>
                  <a:pt x="42" y="221"/>
                </a:lnTo>
                <a:lnTo>
                  <a:pt x="42" y="221"/>
                </a:lnTo>
                <a:lnTo>
                  <a:pt x="42" y="221"/>
                </a:lnTo>
                <a:lnTo>
                  <a:pt x="45" y="219"/>
                </a:lnTo>
                <a:lnTo>
                  <a:pt x="48" y="216"/>
                </a:lnTo>
                <a:lnTo>
                  <a:pt x="48" y="216"/>
                </a:lnTo>
                <a:lnTo>
                  <a:pt x="44" y="213"/>
                </a:lnTo>
                <a:lnTo>
                  <a:pt x="38" y="213"/>
                </a:lnTo>
                <a:lnTo>
                  <a:pt x="38" y="213"/>
                </a:lnTo>
                <a:lnTo>
                  <a:pt x="38" y="218"/>
                </a:lnTo>
                <a:lnTo>
                  <a:pt x="38" y="218"/>
                </a:lnTo>
                <a:lnTo>
                  <a:pt x="38" y="216"/>
                </a:lnTo>
                <a:lnTo>
                  <a:pt x="38" y="216"/>
                </a:lnTo>
                <a:lnTo>
                  <a:pt x="40" y="215"/>
                </a:lnTo>
                <a:lnTo>
                  <a:pt x="41" y="215"/>
                </a:lnTo>
                <a:lnTo>
                  <a:pt x="41" y="215"/>
                </a:lnTo>
                <a:lnTo>
                  <a:pt x="41" y="216"/>
                </a:lnTo>
                <a:lnTo>
                  <a:pt x="41" y="216"/>
                </a:lnTo>
                <a:lnTo>
                  <a:pt x="41" y="216"/>
                </a:lnTo>
                <a:lnTo>
                  <a:pt x="41" y="216"/>
                </a:lnTo>
                <a:lnTo>
                  <a:pt x="42" y="218"/>
                </a:lnTo>
                <a:lnTo>
                  <a:pt x="42" y="219"/>
                </a:lnTo>
                <a:lnTo>
                  <a:pt x="42" y="219"/>
                </a:lnTo>
                <a:lnTo>
                  <a:pt x="42" y="221"/>
                </a:lnTo>
                <a:lnTo>
                  <a:pt x="42" y="221"/>
                </a:lnTo>
                <a:close/>
                <a:moveTo>
                  <a:pt x="55" y="216"/>
                </a:moveTo>
                <a:lnTo>
                  <a:pt x="55" y="216"/>
                </a:lnTo>
                <a:lnTo>
                  <a:pt x="58" y="216"/>
                </a:lnTo>
                <a:lnTo>
                  <a:pt x="59" y="215"/>
                </a:lnTo>
                <a:lnTo>
                  <a:pt x="62" y="213"/>
                </a:lnTo>
                <a:lnTo>
                  <a:pt x="62" y="212"/>
                </a:lnTo>
                <a:lnTo>
                  <a:pt x="62" y="212"/>
                </a:lnTo>
                <a:lnTo>
                  <a:pt x="64" y="209"/>
                </a:lnTo>
                <a:lnTo>
                  <a:pt x="64" y="209"/>
                </a:lnTo>
                <a:lnTo>
                  <a:pt x="65" y="209"/>
                </a:lnTo>
                <a:lnTo>
                  <a:pt x="65" y="209"/>
                </a:lnTo>
                <a:lnTo>
                  <a:pt x="59" y="209"/>
                </a:lnTo>
                <a:lnTo>
                  <a:pt x="59" y="209"/>
                </a:lnTo>
                <a:lnTo>
                  <a:pt x="58" y="211"/>
                </a:lnTo>
                <a:lnTo>
                  <a:pt x="58" y="211"/>
                </a:lnTo>
                <a:lnTo>
                  <a:pt x="55" y="216"/>
                </a:lnTo>
                <a:lnTo>
                  <a:pt x="55" y="216"/>
                </a:lnTo>
                <a:close/>
                <a:moveTo>
                  <a:pt x="129" y="185"/>
                </a:moveTo>
                <a:lnTo>
                  <a:pt x="129" y="185"/>
                </a:lnTo>
                <a:lnTo>
                  <a:pt x="128" y="184"/>
                </a:lnTo>
                <a:lnTo>
                  <a:pt x="128" y="184"/>
                </a:lnTo>
                <a:lnTo>
                  <a:pt x="128" y="185"/>
                </a:lnTo>
                <a:lnTo>
                  <a:pt x="128" y="185"/>
                </a:lnTo>
                <a:lnTo>
                  <a:pt x="125" y="194"/>
                </a:lnTo>
                <a:lnTo>
                  <a:pt x="122" y="196"/>
                </a:lnTo>
                <a:lnTo>
                  <a:pt x="118" y="199"/>
                </a:lnTo>
                <a:lnTo>
                  <a:pt x="118" y="199"/>
                </a:lnTo>
                <a:lnTo>
                  <a:pt x="111" y="203"/>
                </a:lnTo>
                <a:lnTo>
                  <a:pt x="111" y="203"/>
                </a:lnTo>
                <a:lnTo>
                  <a:pt x="109" y="205"/>
                </a:lnTo>
                <a:lnTo>
                  <a:pt x="109" y="205"/>
                </a:lnTo>
                <a:lnTo>
                  <a:pt x="109" y="205"/>
                </a:lnTo>
                <a:lnTo>
                  <a:pt x="109" y="205"/>
                </a:lnTo>
                <a:lnTo>
                  <a:pt x="118" y="202"/>
                </a:lnTo>
                <a:lnTo>
                  <a:pt x="118" y="202"/>
                </a:lnTo>
                <a:lnTo>
                  <a:pt x="121" y="201"/>
                </a:lnTo>
                <a:lnTo>
                  <a:pt x="123" y="196"/>
                </a:lnTo>
                <a:lnTo>
                  <a:pt x="123" y="196"/>
                </a:lnTo>
                <a:lnTo>
                  <a:pt x="128" y="188"/>
                </a:lnTo>
                <a:lnTo>
                  <a:pt x="128" y="188"/>
                </a:lnTo>
                <a:lnTo>
                  <a:pt x="129" y="185"/>
                </a:lnTo>
                <a:lnTo>
                  <a:pt x="129" y="185"/>
                </a:lnTo>
                <a:close/>
                <a:moveTo>
                  <a:pt x="202" y="154"/>
                </a:moveTo>
                <a:lnTo>
                  <a:pt x="202" y="154"/>
                </a:lnTo>
                <a:lnTo>
                  <a:pt x="196" y="152"/>
                </a:lnTo>
                <a:lnTo>
                  <a:pt x="193" y="154"/>
                </a:lnTo>
                <a:lnTo>
                  <a:pt x="192" y="155"/>
                </a:lnTo>
                <a:lnTo>
                  <a:pt x="192" y="155"/>
                </a:lnTo>
                <a:lnTo>
                  <a:pt x="194" y="158"/>
                </a:lnTo>
                <a:lnTo>
                  <a:pt x="199" y="159"/>
                </a:lnTo>
                <a:lnTo>
                  <a:pt x="199" y="159"/>
                </a:lnTo>
                <a:lnTo>
                  <a:pt x="199" y="155"/>
                </a:lnTo>
                <a:lnTo>
                  <a:pt x="202" y="154"/>
                </a:lnTo>
                <a:lnTo>
                  <a:pt x="202" y="154"/>
                </a:lnTo>
                <a:close/>
                <a:moveTo>
                  <a:pt x="136" y="239"/>
                </a:moveTo>
                <a:lnTo>
                  <a:pt x="136" y="239"/>
                </a:lnTo>
                <a:lnTo>
                  <a:pt x="136" y="233"/>
                </a:lnTo>
                <a:lnTo>
                  <a:pt x="136" y="230"/>
                </a:lnTo>
                <a:lnTo>
                  <a:pt x="135" y="228"/>
                </a:lnTo>
                <a:lnTo>
                  <a:pt x="135" y="228"/>
                </a:lnTo>
                <a:lnTo>
                  <a:pt x="132" y="233"/>
                </a:lnTo>
                <a:lnTo>
                  <a:pt x="132" y="233"/>
                </a:lnTo>
                <a:lnTo>
                  <a:pt x="132" y="235"/>
                </a:lnTo>
                <a:lnTo>
                  <a:pt x="132" y="235"/>
                </a:lnTo>
                <a:lnTo>
                  <a:pt x="133" y="238"/>
                </a:lnTo>
                <a:lnTo>
                  <a:pt x="133" y="238"/>
                </a:lnTo>
                <a:lnTo>
                  <a:pt x="136" y="239"/>
                </a:lnTo>
                <a:lnTo>
                  <a:pt x="136" y="239"/>
                </a:lnTo>
                <a:close/>
                <a:moveTo>
                  <a:pt x="203" y="194"/>
                </a:moveTo>
                <a:lnTo>
                  <a:pt x="203" y="194"/>
                </a:lnTo>
                <a:lnTo>
                  <a:pt x="199" y="194"/>
                </a:lnTo>
                <a:lnTo>
                  <a:pt x="199" y="194"/>
                </a:lnTo>
                <a:lnTo>
                  <a:pt x="196" y="195"/>
                </a:lnTo>
                <a:lnTo>
                  <a:pt x="196" y="195"/>
                </a:lnTo>
                <a:lnTo>
                  <a:pt x="194" y="198"/>
                </a:lnTo>
                <a:lnTo>
                  <a:pt x="194" y="198"/>
                </a:lnTo>
                <a:lnTo>
                  <a:pt x="199" y="199"/>
                </a:lnTo>
                <a:lnTo>
                  <a:pt x="199" y="199"/>
                </a:lnTo>
                <a:lnTo>
                  <a:pt x="200" y="198"/>
                </a:lnTo>
                <a:lnTo>
                  <a:pt x="202" y="198"/>
                </a:lnTo>
                <a:lnTo>
                  <a:pt x="202" y="198"/>
                </a:lnTo>
                <a:lnTo>
                  <a:pt x="203" y="194"/>
                </a:lnTo>
                <a:lnTo>
                  <a:pt x="203" y="194"/>
                </a:lnTo>
                <a:close/>
                <a:moveTo>
                  <a:pt x="61" y="203"/>
                </a:moveTo>
                <a:lnTo>
                  <a:pt x="61" y="203"/>
                </a:lnTo>
                <a:lnTo>
                  <a:pt x="54" y="198"/>
                </a:lnTo>
                <a:lnTo>
                  <a:pt x="52" y="195"/>
                </a:lnTo>
                <a:lnTo>
                  <a:pt x="51" y="191"/>
                </a:lnTo>
                <a:lnTo>
                  <a:pt x="51" y="191"/>
                </a:lnTo>
                <a:lnTo>
                  <a:pt x="49" y="195"/>
                </a:lnTo>
                <a:lnTo>
                  <a:pt x="49" y="195"/>
                </a:lnTo>
                <a:lnTo>
                  <a:pt x="49" y="196"/>
                </a:lnTo>
                <a:lnTo>
                  <a:pt x="49" y="196"/>
                </a:lnTo>
                <a:lnTo>
                  <a:pt x="49" y="196"/>
                </a:lnTo>
                <a:lnTo>
                  <a:pt x="54" y="201"/>
                </a:lnTo>
                <a:lnTo>
                  <a:pt x="59" y="203"/>
                </a:lnTo>
                <a:lnTo>
                  <a:pt x="59" y="203"/>
                </a:lnTo>
                <a:lnTo>
                  <a:pt x="61" y="203"/>
                </a:lnTo>
                <a:lnTo>
                  <a:pt x="61" y="203"/>
                </a:lnTo>
                <a:close/>
                <a:moveTo>
                  <a:pt x="22" y="33"/>
                </a:moveTo>
                <a:lnTo>
                  <a:pt x="22" y="33"/>
                </a:lnTo>
                <a:lnTo>
                  <a:pt x="22" y="34"/>
                </a:lnTo>
                <a:lnTo>
                  <a:pt x="22" y="34"/>
                </a:lnTo>
                <a:lnTo>
                  <a:pt x="22" y="37"/>
                </a:lnTo>
                <a:lnTo>
                  <a:pt x="22" y="40"/>
                </a:lnTo>
                <a:lnTo>
                  <a:pt x="25" y="41"/>
                </a:lnTo>
                <a:lnTo>
                  <a:pt x="27" y="43"/>
                </a:lnTo>
                <a:lnTo>
                  <a:pt x="27" y="43"/>
                </a:lnTo>
                <a:lnTo>
                  <a:pt x="30" y="43"/>
                </a:lnTo>
                <a:lnTo>
                  <a:pt x="32" y="41"/>
                </a:lnTo>
                <a:lnTo>
                  <a:pt x="32" y="41"/>
                </a:lnTo>
                <a:lnTo>
                  <a:pt x="28" y="40"/>
                </a:lnTo>
                <a:lnTo>
                  <a:pt x="27" y="39"/>
                </a:lnTo>
                <a:lnTo>
                  <a:pt x="22" y="33"/>
                </a:lnTo>
                <a:lnTo>
                  <a:pt x="22" y="33"/>
                </a:lnTo>
                <a:close/>
                <a:moveTo>
                  <a:pt x="234" y="213"/>
                </a:moveTo>
                <a:lnTo>
                  <a:pt x="234" y="213"/>
                </a:lnTo>
                <a:lnTo>
                  <a:pt x="233" y="212"/>
                </a:lnTo>
                <a:lnTo>
                  <a:pt x="233" y="212"/>
                </a:lnTo>
                <a:lnTo>
                  <a:pt x="229" y="211"/>
                </a:lnTo>
                <a:lnTo>
                  <a:pt x="229" y="211"/>
                </a:lnTo>
                <a:lnTo>
                  <a:pt x="227" y="211"/>
                </a:lnTo>
                <a:lnTo>
                  <a:pt x="226" y="212"/>
                </a:lnTo>
                <a:lnTo>
                  <a:pt x="226" y="212"/>
                </a:lnTo>
                <a:lnTo>
                  <a:pt x="227" y="213"/>
                </a:lnTo>
                <a:lnTo>
                  <a:pt x="229" y="215"/>
                </a:lnTo>
                <a:lnTo>
                  <a:pt x="229" y="215"/>
                </a:lnTo>
                <a:lnTo>
                  <a:pt x="231" y="215"/>
                </a:lnTo>
                <a:lnTo>
                  <a:pt x="234" y="213"/>
                </a:lnTo>
                <a:lnTo>
                  <a:pt x="234" y="213"/>
                </a:lnTo>
                <a:close/>
                <a:moveTo>
                  <a:pt x="193" y="171"/>
                </a:moveTo>
                <a:lnTo>
                  <a:pt x="193" y="171"/>
                </a:lnTo>
                <a:lnTo>
                  <a:pt x="196" y="168"/>
                </a:lnTo>
                <a:lnTo>
                  <a:pt x="200" y="167"/>
                </a:lnTo>
                <a:lnTo>
                  <a:pt x="200" y="167"/>
                </a:lnTo>
                <a:lnTo>
                  <a:pt x="199" y="167"/>
                </a:lnTo>
                <a:lnTo>
                  <a:pt x="199" y="167"/>
                </a:lnTo>
                <a:lnTo>
                  <a:pt x="194" y="165"/>
                </a:lnTo>
                <a:lnTo>
                  <a:pt x="194" y="165"/>
                </a:lnTo>
                <a:lnTo>
                  <a:pt x="192" y="167"/>
                </a:lnTo>
                <a:lnTo>
                  <a:pt x="189" y="168"/>
                </a:lnTo>
                <a:lnTo>
                  <a:pt x="189" y="168"/>
                </a:lnTo>
                <a:lnTo>
                  <a:pt x="192" y="171"/>
                </a:lnTo>
                <a:lnTo>
                  <a:pt x="193" y="171"/>
                </a:lnTo>
                <a:lnTo>
                  <a:pt x="193" y="171"/>
                </a:lnTo>
                <a:close/>
                <a:moveTo>
                  <a:pt x="98" y="253"/>
                </a:moveTo>
                <a:lnTo>
                  <a:pt x="98" y="253"/>
                </a:lnTo>
                <a:lnTo>
                  <a:pt x="91" y="252"/>
                </a:lnTo>
                <a:lnTo>
                  <a:pt x="91" y="252"/>
                </a:lnTo>
                <a:lnTo>
                  <a:pt x="91" y="255"/>
                </a:lnTo>
                <a:lnTo>
                  <a:pt x="91" y="255"/>
                </a:lnTo>
                <a:lnTo>
                  <a:pt x="89" y="256"/>
                </a:lnTo>
                <a:lnTo>
                  <a:pt x="89" y="256"/>
                </a:lnTo>
                <a:lnTo>
                  <a:pt x="92" y="257"/>
                </a:lnTo>
                <a:lnTo>
                  <a:pt x="94" y="256"/>
                </a:lnTo>
                <a:lnTo>
                  <a:pt x="96" y="255"/>
                </a:lnTo>
                <a:lnTo>
                  <a:pt x="98" y="253"/>
                </a:lnTo>
                <a:lnTo>
                  <a:pt x="98" y="253"/>
                </a:lnTo>
                <a:close/>
                <a:moveTo>
                  <a:pt x="162" y="135"/>
                </a:moveTo>
                <a:lnTo>
                  <a:pt x="162" y="135"/>
                </a:lnTo>
                <a:lnTo>
                  <a:pt x="162" y="135"/>
                </a:lnTo>
                <a:lnTo>
                  <a:pt x="162" y="135"/>
                </a:lnTo>
                <a:lnTo>
                  <a:pt x="162" y="140"/>
                </a:lnTo>
                <a:lnTo>
                  <a:pt x="162" y="142"/>
                </a:lnTo>
                <a:lnTo>
                  <a:pt x="162" y="142"/>
                </a:lnTo>
                <a:lnTo>
                  <a:pt x="163" y="145"/>
                </a:lnTo>
                <a:lnTo>
                  <a:pt x="163" y="145"/>
                </a:lnTo>
                <a:lnTo>
                  <a:pt x="165" y="144"/>
                </a:lnTo>
                <a:lnTo>
                  <a:pt x="165" y="144"/>
                </a:lnTo>
                <a:lnTo>
                  <a:pt x="165" y="144"/>
                </a:lnTo>
                <a:lnTo>
                  <a:pt x="165" y="144"/>
                </a:lnTo>
                <a:lnTo>
                  <a:pt x="165" y="140"/>
                </a:lnTo>
                <a:lnTo>
                  <a:pt x="162" y="135"/>
                </a:lnTo>
                <a:lnTo>
                  <a:pt x="162" y="135"/>
                </a:lnTo>
                <a:close/>
                <a:moveTo>
                  <a:pt x="143" y="172"/>
                </a:moveTo>
                <a:lnTo>
                  <a:pt x="143" y="172"/>
                </a:lnTo>
                <a:lnTo>
                  <a:pt x="143" y="172"/>
                </a:lnTo>
                <a:lnTo>
                  <a:pt x="143" y="172"/>
                </a:lnTo>
                <a:lnTo>
                  <a:pt x="142" y="171"/>
                </a:lnTo>
                <a:lnTo>
                  <a:pt x="142" y="171"/>
                </a:lnTo>
                <a:lnTo>
                  <a:pt x="135" y="167"/>
                </a:lnTo>
                <a:lnTo>
                  <a:pt x="135" y="167"/>
                </a:lnTo>
                <a:lnTo>
                  <a:pt x="133" y="167"/>
                </a:lnTo>
                <a:lnTo>
                  <a:pt x="133" y="167"/>
                </a:lnTo>
                <a:lnTo>
                  <a:pt x="132" y="167"/>
                </a:lnTo>
                <a:lnTo>
                  <a:pt x="132" y="168"/>
                </a:lnTo>
                <a:lnTo>
                  <a:pt x="132" y="168"/>
                </a:lnTo>
                <a:lnTo>
                  <a:pt x="133" y="169"/>
                </a:lnTo>
                <a:lnTo>
                  <a:pt x="133" y="169"/>
                </a:lnTo>
                <a:lnTo>
                  <a:pt x="135" y="171"/>
                </a:lnTo>
                <a:lnTo>
                  <a:pt x="135" y="171"/>
                </a:lnTo>
                <a:lnTo>
                  <a:pt x="139" y="172"/>
                </a:lnTo>
                <a:lnTo>
                  <a:pt x="143" y="172"/>
                </a:lnTo>
                <a:lnTo>
                  <a:pt x="143" y="172"/>
                </a:lnTo>
                <a:close/>
                <a:moveTo>
                  <a:pt x="176" y="255"/>
                </a:moveTo>
                <a:lnTo>
                  <a:pt x="176" y="255"/>
                </a:lnTo>
                <a:lnTo>
                  <a:pt x="175" y="255"/>
                </a:lnTo>
                <a:lnTo>
                  <a:pt x="175" y="256"/>
                </a:lnTo>
                <a:lnTo>
                  <a:pt x="175" y="256"/>
                </a:lnTo>
                <a:lnTo>
                  <a:pt x="175" y="262"/>
                </a:lnTo>
                <a:lnTo>
                  <a:pt x="175" y="262"/>
                </a:lnTo>
                <a:lnTo>
                  <a:pt x="176" y="276"/>
                </a:lnTo>
                <a:lnTo>
                  <a:pt x="176" y="276"/>
                </a:lnTo>
                <a:lnTo>
                  <a:pt x="176" y="280"/>
                </a:lnTo>
                <a:lnTo>
                  <a:pt x="176" y="280"/>
                </a:lnTo>
                <a:lnTo>
                  <a:pt x="176" y="280"/>
                </a:lnTo>
                <a:lnTo>
                  <a:pt x="176" y="280"/>
                </a:lnTo>
                <a:lnTo>
                  <a:pt x="176" y="279"/>
                </a:lnTo>
                <a:lnTo>
                  <a:pt x="176" y="279"/>
                </a:lnTo>
                <a:lnTo>
                  <a:pt x="176" y="270"/>
                </a:lnTo>
                <a:lnTo>
                  <a:pt x="176" y="270"/>
                </a:lnTo>
                <a:lnTo>
                  <a:pt x="176" y="256"/>
                </a:lnTo>
                <a:lnTo>
                  <a:pt x="176" y="256"/>
                </a:lnTo>
                <a:lnTo>
                  <a:pt x="176" y="255"/>
                </a:lnTo>
                <a:lnTo>
                  <a:pt x="176" y="255"/>
                </a:lnTo>
                <a:close/>
                <a:moveTo>
                  <a:pt x="199" y="142"/>
                </a:moveTo>
                <a:lnTo>
                  <a:pt x="199" y="142"/>
                </a:lnTo>
                <a:lnTo>
                  <a:pt x="200" y="142"/>
                </a:lnTo>
                <a:lnTo>
                  <a:pt x="200" y="142"/>
                </a:lnTo>
                <a:lnTo>
                  <a:pt x="202" y="141"/>
                </a:lnTo>
                <a:lnTo>
                  <a:pt x="204" y="141"/>
                </a:lnTo>
                <a:lnTo>
                  <a:pt x="204" y="141"/>
                </a:lnTo>
                <a:lnTo>
                  <a:pt x="206" y="141"/>
                </a:lnTo>
                <a:lnTo>
                  <a:pt x="206" y="141"/>
                </a:lnTo>
                <a:lnTo>
                  <a:pt x="207" y="141"/>
                </a:lnTo>
                <a:lnTo>
                  <a:pt x="207" y="141"/>
                </a:lnTo>
                <a:lnTo>
                  <a:pt x="206" y="140"/>
                </a:lnTo>
                <a:lnTo>
                  <a:pt x="206" y="138"/>
                </a:lnTo>
                <a:lnTo>
                  <a:pt x="206" y="138"/>
                </a:lnTo>
                <a:lnTo>
                  <a:pt x="202" y="138"/>
                </a:lnTo>
                <a:lnTo>
                  <a:pt x="202" y="138"/>
                </a:lnTo>
                <a:lnTo>
                  <a:pt x="199" y="138"/>
                </a:lnTo>
                <a:lnTo>
                  <a:pt x="196" y="140"/>
                </a:lnTo>
                <a:lnTo>
                  <a:pt x="196" y="140"/>
                </a:lnTo>
                <a:lnTo>
                  <a:pt x="199" y="142"/>
                </a:lnTo>
                <a:lnTo>
                  <a:pt x="199" y="142"/>
                </a:lnTo>
                <a:close/>
                <a:moveTo>
                  <a:pt x="132" y="221"/>
                </a:moveTo>
                <a:lnTo>
                  <a:pt x="132" y="221"/>
                </a:lnTo>
                <a:lnTo>
                  <a:pt x="132" y="221"/>
                </a:lnTo>
                <a:lnTo>
                  <a:pt x="132" y="221"/>
                </a:lnTo>
                <a:lnTo>
                  <a:pt x="133" y="219"/>
                </a:lnTo>
                <a:lnTo>
                  <a:pt x="133" y="219"/>
                </a:lnTo>
                <a:lnTo>
                  <a:pt x="132" y="213"/>
                </a:lnTo>
                <a:lnTo>
                  <a:pt x="132" y="213"/>
                </a:lnTo>
                <a:lnTo>
                  <a:pt x="130" y="212"/>
                </a:lnTo>
                <a:lnTo>
                  <a:pt x="130" y="212"/>
                </a:lnTo>
                <a:lnTo>
                  <a:pt x="129" y="216"/>
                </a:lnTo>
                <a:lnTo>
                  <a:pt x="125" y="219"/>
                </a:lnTo>
                <a:lnTo>
                  <a:pt x="125" y="219"/>
                </a:lnTo>
                <a:lnTo>
                  <a:pt x="132" y="221"/>
                </a:lnTo>
                <a:lnTo>
                  <a:pt x="132" y="221"/>
                </a:lnTo>
                <a:close/>
                <a:moveTo>
                  <a:pt x="119" y="61"/>
                </a:moveTo>
                <a:lnTo>
                  <a:pt x="119" y="61"/>
                </a:lnTo>
                <a:lnTo>
                  <a:pt x="119" y="57"/>
                </a:lnTo>
                <a:lnTo>
                  <a:pt x="119" y="51"/>
                </a:lnTo>
                <a:lnTo>
                  <a:pt x="116" y="47"/>
                </a:lnTo>
                <a:lnTo>
                  <a:pt x="113" y="43"/>
                </a:lnTo>
                <a:lnTo>
                  <a:pt x="113" y="43"/>
                </a:lnTo>
                <a:lnTo>
                  <a:pt x="115" y="44"/>
                </a:lnTo>
                <a:lnTo>
                  <a:pt x="115" y="44"/>
                </a:lnTo>
                <a:lnTo>
                  <a:pt x="116" y="49"/>
                </a:lnTo>
                <a:lnTo>
                  <a:pt x="116" y="54"/>
                </a:lnTo>
                <a:lnTo>
                  <a:pt x="116" y="54"/>
                </a:lnTo>
                <a:lnTo>
                  <a:pt x="116" y="56"/>
                </a:lnTo>
                <a:lnTo>
                  <a:pt x="116" y="56"/>
                </a:lnTo>
                <a:lnTo>
                  <a:pt x="118" y="61"/>
                </a:lnTo>
                <a:lnTo>
                  <a:pt x="118" y="61"/>
                </a:lnTo>
                <a:lnTo>
                  <a:pt x="118" y="61"/>
                </a:lnTo>
                <a:lnTo>
                  <a:pt x="118" y="61"/>
                </a:lnTo>
                <a:lnTo>
                  <a:pt x="119" y="61"/>
                </a:lnTo>
                <a:lnTo>
                  <a:pt x="119" y="61"/>
                </a:lnTo>
                <a:close/>
                <a:moveTo>
                  <a:pt x="238" y="151"/>
                </a:moveTo>
                <a:lnTo>
                  <a:pt x="238" y="151"/>
                </a:lnTo>
                <a:lnTo>
                  <a:pt x="241" y="154"/>
                </a:lnTo>
                <a:lnTo>
                  <a:pt x="246" y="155"/>
                </a:lnTo>
                <a:lnTo>
                  <a:pt x="246" y="155"/>
                </a:lnTo>
                <a:lnTo>
                  <a:pt x="247" y="155"/>
                </a:lnTo>
                <a:lnTo>
                  <a:pt x="247" y="155"/>
                </a:lnTo>
                <a:lnTo>
                  <a:pt x="247" y="154"/>
                </a:lnTo>
                <a:lnTo>
                  <a:pt x="247" y="154"/>
                </a:lnTo>
                <a:lnTo>
                  <a:pt x="246" y="152"/>
                </a:lnTo>
                <a:lnTo>
                  <a:pt x="246" y="152"/>
                </a:lnTo>
                <a:lnTo>
                  <a:pt x="246" y="151"/>
                </a:lnTo>
                <a:lnTo>
                  <a:pt x="246" y="151"/>
                </a:lnTo>
                <a:lnTo>
                  <a:pt x="244" y="149"/>
                </a:lnTo>
                <a:lnTo>
                  <a:pt x="244" y="149"/>
                </a:lnTo>
                <a:lnTo>
                  <a:pt x="241" y="149"/>
                </a:lnTo>
                <a:lnTo>
                  <a:pt x="238" y="151"/>
                </a:lnTo>
                <a:lnTo>
                  <a:pt x="238" y="151"/>
                </a:lnTo>
                <a:close/>
                <a:moveTo>
                  <a:pt x="17" y="206"/>
                </a:moveTo>
                <a:lnTo>
                  <a:pt x="17" y="206"/>
                </a:lnTo>
                <a:lnTo>
                  <a:pt x="17" y="202"/>
                </a:lnTo>
                <a:lnTo>
                  <a:pt x="17" y="202"/>
                </a:lnTo>
                <a:lnTo>
                  <a:pt x="17" y="201"/>
                </a:lnTo>
                <a:lnTo>
                  <a:pt x="17" y="201"/>
                </a:lnTo>
                <a:lnTo>
                  <a:pt x="17" y="196"/>
                </a:lnTo>
                <a:lnTo>
                  <a:pt x="17" y="196"/>
                </a:lnTo>
                <a:lnTo>
                  <a:pt x="17" y="196"/>
                </a:lnTo>
                <a:lnTo>
                  <a:pt x="17" y="196"/>
                </a:lnTo>
                <a:lnTo>
                  <a:pt x="17" y="196"/>
                </a:lnTo>
                <a:lnTo>
                  <a:pt x="17" y="196"/>
                </a:lnTo>
                <a:lnTo>
                  <a:pt x="14" y="201"/>
                </a:lnTo>
                <a:lnTo>
                  <a:pt x="13" y="205"/>
                </a:lnTo>
                <a:lnTo>
                  <a:pt x="13" y="205"/>
                </a:lnTo>
                <a:lnTo>
                  <a:pt x="13" y="208"/>
                </a:lnTo>
                <a:lnTo>
                  <a:pt x="13" y="208"/>
                </a:lnTo>
                <a:lnTo>
                  <a:pt x="15" y="206"/>
                </a:lnTo>
                <a:lnTo>
                  <a:pt x="17" y="206"/>
                </a:lnTo>
                <a:lnTo>
                  <a:pt x="17" y="206"/>
                </a:lnTo>
                <a:close/>
                <a:moveTo>
                  <a:pt x="237" y="179"/>
                </a:moveTo>
                <a:lnTo>
                  <a:pt x="237" y="179"/>
                </a:lnTo>
                <a:lnTo>
                  <a:pt x="240" y="181"/>
                </a:lnTo>
                <a:lnTo>
                  <a:pt x="240" y="181"/>
                </a:lnTo>
                <a:lnTo>
                  <a:pt x="240" y="181"/>
                </a:lnTo>
                <a:lnTo>
                  <a:pt x="240" y="181"/>
                </a:lnTo>
                <a:lnTo>
                  <a:pt x="244" y="179"/>
                </a:lnTo>
                <a:lnTo>
                  <a:pt x="246" y="176"/>
                </a:lnTo>
                <a:lnTo>
                  <a:pt x="246" y="176"/>
                </a:lnTo>
                <a:lnTo>
                  <a:pt x="247" y="175"/>
                </a:lnTo>
                <a:lnTo>
                  <a:pt x="247" y="175"/>
                </a:lnTo>
                <a:lnTo>
                  <a:pt x="244" y="175"/>
                </a:lnTo>
                <a:lnTo>
                  <a:pt x="243" y="175"/>
                </a:lnTo>
                <a:lnTo>
                  <a:pt x="243" y="175"/>
                </a:lnTo>
                <a:lnTo>
                  <a:pt x="237" y="179"/>
                </a:lnTo>
                <a:lnTo>
                  <a:pt x="237" y="179"/>
                </a:lnTo>
                <a:close/>
                <a:moveTo>
                  <a:pt x="40" y="36"/>
                </a:moveTo>
                <a:lnTo>
                  <a:pt x="40" y="36"/>
                </a:lnTo>
                <a:lnTo>
                  <a:pt x="38" y="39"/>
                </a:lnTo>
                <a:lnTo>
                  <a:pt x="38" y="39"/>
                </a:lnTo>
                <a:lnTo>
                  <a:pt x="35" y="40"/>
                </a:lnTo>
                <a:lnTo>
                  <a:pt x="35" y="40"/>
                </a:lnTo>
                <a:lnTo>
                  <a:pt x="32" y="44"/>
                </a:lnTo>
                <a:lnTo>
                  <a:pt x="30" y="44"/>
                </a:lnTo>
                <a:lnTo>
                  <a:pt x="27" y="46"/>
                </a:lnTo>
                <a:lnTo>
                  <a:pt x="27" y="46"/>
                </a:lnTo>
                <a:lnTo>
                  <a:pt x="28" y="46"/>
                </a:lnTo>
                <a:lnTo>
                  <a:pt x="28" y="46"/>
                </a:lnTo>
                <a:lnTo>
                  <a:pt x="35" y="44"/>
                </a:lnTo>
                <a:lnTo>
                  <a:pt x="35" y="44"/>
                </a:lnTo>
                <a:lnTo>
                  <a:pt x="37" y="43"/>
                </a:lnTo>
                <a:lnTo>
                  <a:pt x="37" y="43"/>
                </a:lnTo>
                <a:lnTo>
                  <a:pt x="40" y="40"/>
                </a:lnTo>
                <a:lnTo>
                  <a:pt x="40" y="37"/>
                </a:lnTo>
                <a:lnTo>
                  <a:pt x="40" y="37"/>
                </a:lnTo>
                <a:lnTo>
                  <a:pt x="40" y="36"/>
                </a:lnTo>
                <a:lnTo>
                  <a:pt x="40" y="36"/>
                </a:lnTo>
                <a:close/>
                <a:moveTo>
                  <a:pt x="241" y="205"/>
                </a:moveTo>
                <a:lnTo>
                  <a:pt x="241" y="205"/>
                </a:lnTo>
                <a:lnTo>
                  <a:pt x="241" y="206"/>
                </a:lnTo>
                <a:lnTo>
                  <a:pt x="241" y="206"/>
                </a:lnTo>
                <a:lnTo>
                  <a:pt x="241" y="209"/>
                </a:lnTo>
                <a:lnTo>
                  <a:pt x="241" y="209"/>
                </a:lnTo>
                <a:lnTo>
                  <a:pt x="243" y="213"/>
                </a:lnTo>
                <a:lnTo>
                  <a:pt x="246" y="215"/>
                </a:lnTo>
                <a:lnTo>
                  <a:pt x="246" y="215"/>
                </a:lnTo>
                <a:lnTo>
                  <a:pt x="246" y="215"/>
                </a:lnTo>
                <a:lnTo>
                  <a:pt x="246" y="215"/>
                </a:lnTo>
                <a:lnTo>
                  <a:pt x="244" y="208"/>
                </a:lnTo>
                <a:lnTo>
                  <a:pt x="244" y="208"/>
                </a:lnTo>
                <a:lnTo>
                  <a:pt x="243" y="205"/>
                </a:lnTo>
                <a:lnTo>
                  <a:pt x="243" y="205"/>
                </a:lnTo>
                <a:lnTo>
                  <a:pt x="241" y="205"/>
                </a:lnTo>
                <a:lnTo>
                  <a:pt x="241" y="205"/>
                </a:lnTo>
                <a:close/>
                <a:moveTo>
                  <a:pt x="45" y="212"/>
                </a:moveTo>
                <a:lnTo>
                  <a:pt x="45" y="212"/>
                </a:lnTo>
                <a:lnTo>
                  <a:pt x="45" y="212"/>
                </a:lnTo>
                <a:lnTo>
                  <a:pt x="45" y="212"/>
                </a:lnTo>
                <a:lnTo>
                  <a:pt x="45" y="209"/>
                </a:lnTo>
                <a:lnTo>
                  <a:pt x="44" y="206"/>
                </a:lnTo>
                <a:lnTo>
                  <a:pt x="44" y="206"/>
                </a:lnTo>
                <a:lnTo>
                  <a:pt x="44" y="206"/>
                </a:lnTo>
                <a:lnTo>
                  <a:pt x="44" y="206"/>
                </a:lnTo>
                <a:lnTo>
                  <a:pt x="42" y="205"/>
                </a:lnTo>
                <a:lnTo>
                  <a:pt x="42" y="205"/>
                </a:lnTo>
                <a:lnTo>
                  <a:pt x="41" y="208"/>
                </a:lnTo>
                <a:lnTo>
                  <a:pt x="38" y="211"/>
                </a:lnTo>
                <a:lnTo>
                  <a:pt x="38" y="211"/>
                </a:lnTo>
                <a:lnTo>
                  <a:pt x="45" y="212"/>
                </a:lnTo>
                <a:lnTo>
                  <a:pt x="45" y="212"/>
                </a:lnTo>
                <a:close/>
                <a:moveTo>
                  <a:pt x="72" y="279"/>
                </a:moveTo>
                <a:lnTo>
                  <a:pt x="72" y="279"/>
                </a:lnTo>
                <a:lnTo>
                  <a:pt x="72" y="280"/>
                </a:lnTo>
                <a:lnTo>
                  <a:pt x="72" y="280"/>
                </a:lnTo>
                <a:lnTo>
                  <a:pt x="72" y="282"/>
                </a:lnTo>
                <a:lnTo>
                  <a:pt x="74" y="282"/>
                </a:lnTo>
                <a:lnTo>
                  <a:pt x="74" y="282"/>
                </a:lnTo>
                <a:lnTo>
                  <a:pt x="84" y="286"/>
                </a:lnTo>
                <a:lnTo>
                  <a:pt x="84" y="286"/>
                </a:lnTo>
                <a:lnTo>
                  <a:pt x="85" y="286"/>
                </a:lnTo>
                <a:lnTo>
                  <a:pt x="85" y="286"/>
                </a:lnTo>
                <a:lnTo>
                  <a:pt x="85" y="283"/>
                </a:lnTo>
                <a:lnTo>
                  <a:pt x="85" y="283"/>
                </a:lnTo>
                <a:lnTo>
                  <a:pt x="78" y="282"/>
                </a:lnTo>
                <a:lnTo>
                  <a:pt x="78" y="282"/>
                </a:lnTo>
                <a:lnTo>
                  <a:pt x="72" y="279"/>
                </a:lnTo>
                <a:lnTo>
                  <a:pt x="72" y="279"/>
                </a:lnTo>
                <a:close/>
                <a:moveTo>
                  <a:pt x="85" y="213"/>
                </a:moveTo>
                <a:lnTo>
                  <a:pt x="85" y="213"/>
                </a:lnTo>
                <a:lnTo>
                  <a:pt x="86" y="212"/>
                </a:lnTo>
                <a:lnTo>
                  <a:pt x="89" y="212"/>
                </a:lnTo>
                <a:lnTo>
                  <a:pt x="89" y="212"/>
                </a:lnTo>
                <a:lnTo>
                  <a:pt x="92" y="212"/>
                </a:lnTo>
                <a:lnTo>
                  <a:pt x="92" y="212"/>
                </a:lnTo>
                <a:lnTo>
                  <a:pt x="96" y="213"/>
                </a:lnTo>
                <a:lnTo>
                  <a:pt x="101" y="216"/>
                </a:lnTo>
                <a:lnTo>
                  <a:pt x="101" y="216"/>
                </a:lnTo>
                <a:lnTo>
                  <a:pt x="101" y="216"/>
                </a:lnTo>
                <a:lnTo>
                  <a:pt x="101" y="216"/>
                </a:lnTo>
                <a:lnTo>
                  <a:pt x="102" y="212"/>
                </a:lnTo>
                <a:lnTo>
                  <a:pt x="102" y="212"/>
                </a:lnTo>
                <a:lnTo>
                  <a:pt x="99" y="212"/>
                </a:lnTo>
                <a:lnTo>
                  <a:pt x="99" y="212"/>
                </a:lnTo>
                <a:lnTo>
                  <a:pt x="92" y="212"/>
                </a:lnTo>
                <a:lnTo>
                  <a:pt x="86" y="209"/>
                </a:lnTo>
                <a:lnTo>
                  <a:pt x="86" y="209"/>
                </a:lnTo>
                <a:lnTo>
                  <a:pt x="85" y="208"/>
                </a:lnTo>
                <a:lnTo>
                  <a:pt x="85" y="208"/>
                </a:lnTo>
                <a:lnTo>
                  <a:pt x="85" y="213"/>
                </a:lnTo>
                <a:lnTo>
                  <a:pt x="85" y="213"/>
                </a:lnTo>
                <a:close/>
                <a:moveTo>
                  <a:pt x="35" y="188"/>
                </a:moveTo>
                <a:lnTo>
                  <a:pt x="35" y="188"/>
                </a:lnTo>
                <a:lnTo>
                  <a:pt x="37" y="188"/>
                </a:lnTo>
                <a:lnTo>
                  <a:pt x="37" y="188"/>
                </a:lnTo>
                <a:lnTo>
                  <a:pt x="37" y="186"/>
                </a:lnTo>
                <a:lnTo>
                  <a:pt x="37" y="186"/>
                </a:lnTo>
                <a:lnTo>
                  <a:pt x="38" y="182"/>
                </a:lnTo>
                <a:lnTo>
                  <a:pt x="38" y="182"/>
                </a:lnTo>
                <a:lnTo>
                  <a:pt x="30" y="181"/>
                </a:lnTo>
                <a:lnTo>
                  <a:pt x="30" y="181"/>
                </a:lnTo>
                <a:lnTo>
                  <a:pt x="28" y="182"/>
                </a:lnTo>
                <a:lnTo>
                  <a:pt x="27" y="184"/>
                </a:lnTo>
                <a:lnTo>
                  <a:pt x="27" y="184"/>
                </a:lnTo>
                <a:lnTo>
                  <a:pt x="35" y="185"/>
                </a:lnTo>
                <a:lnTo>
                  <a:pt x="35" y="185"/>
                </a:lnTo>
                <a:lnTo>
                  <a:pt x="35" y="186"/>
                </a:lnTo>
                <a:lnTo>
                  <a:pt x="35" y="186"/>
                </a:lnTo>
                <a:lnTo>
                  <a:pt x="35" y="188"/>
                </a:lnTo>
                <a:lnTo>
                  <a:pt x="35" y="188"/>
                </a:lnTo>
                <a:close/>
                <a:moveTo>
                  <a:pt x="142" y="219"/>
                </a:moveTo>
                <a:lnTo>
                  <a:pt x="142" y="219"/>
                </a:lnTo>
                <a:lnTo>
                  <a:pt x="142" y="221"/>
                </a:lnTo>
                <a:lnTo>
                  <a:pt x="142" y="221"/>
                </a:lnTo>
                <a:lnTo>
                  <a:pt x="142" y="222"/>
                </a:lnTo>
                <a:lnTo>
                  <a:pt x="142" y="223"/>
                </a:lnTo>
                <a:lnTo>
                  <a:pt x="142" y="223"/>
                </a:lnTo>
                <a:lnTo>
                  <a:pt x="145" y="225"/>
                </a:lnTo>
                <a:lnTo>
                  <a:pt x="146" y="225"/>
                </a:lnTo>
                <a:lnTo>
                  <a:pt x="146" y="225"/>
                </a:lnTo>
                <a:lnTo>
                  <a:pt x="148" y="223"/>
                </a:lnTo>
                <a:lnTo>
                  <a:pt x="148" y="222"/>
                </a:lnTo>
                <a:lnTo>
                  <a:pt x="148" y="222"/>
                </a:lnTo>
                <a:lnTo>
                  <a:pt x="148" y="221"/>
                </a:lnTo>
                <a:lnTo>
                  <a:pt x="146" y="219"/>
                </a:lnTo>
                <a:lnTo>
                  <a:pt x="146" y="219"/>
                </a:lnTo>
                <a:lnTo>
                  <a:pt x="142" y="219"/>
                </a:lnTo>
                <a:lnTo>
                  <a:pt x="142" y="219"/>
                </a:lnTo>
                <a:close/>
                <a:moveTo>
                  <a:pt x="92" y="287"/>
                </a:moveTo>
                <a:lnTo>
                  <a:pt x="92" y="287"/>
                </a:lnTo>
                <a:lnTo>
                  <a:pt x="103" y="287"/>
                </a:lnTo>
                <a:lnTo>
                  <a:pt x="112" y="286"/>
                </a:lnTo>
                <a:lnTo>
                  <a:pt x="112" y="286"/>
                </a:lnTo>
                <a:lnTo>
                  <a:pt x="102" y="286"/>
                </a:lnTo>
                <a:lnTo>
                  <a:pt x="92" y="284"/>
                </a:lnTo>
                <a:lnTo>
                  <a:pt x="92" y="284"/>
                </a:lnTo>
                <a:lnTo>
                  <a:pt x="92" y="287"/>
                </a:lnTo>
                <a:lnTo>
                  <a:pt x="92" y="287"/>
                </a:lnTo>
                <a:close/>
                <a:moveTo>
                  <a:pt x="59" y="263"/>
                </a:moveTo>
                <a:lnTo>
                  <a:pt x="59" y="263"/>
                </a:lnTo>
                <a:lnTo>
                  <a:pt x="59" y="263"/>
                </a:lnTo>
                <a:lnTo>
                  <a:pt x="59" y="263"/>
                </a:lnTo>
                <a:lnTo>
                  <a:pt x="59" y="266"/>
                </a:lnTo>
                <a:lnTo>
                  <a:pt x="59" y="266"/>
                </a:lnTo>
                <a:lnTo>
                  <a:pt x="61" y="269"/>
                </a:lnTo>
                <a:lnTo>
                  <a:pt x="61" y="269"/>
                </a:lnTo>
                <a:lnTo>
                  <a:pt x="67" y="276"/>
                </a:lnTo>
                <a:lnTo>
                  <a:pt x="67" y="276"/>
                </a:lnTo>
                <a:lnTo>
                  <a:pt x="68" y="277"/>
                </a:lnTo>
                <a:lnTo>
                  <a:pt x="68" y="277"/>
                </a:lnTo>
                <a:lnTo>
                  <a:pt x="68" y="275"/>
                </a:lnTo>
                <a:lnTo>
                  <a:pt x="68" y="275"/>
                </a:lnTo>
                <a:lnTo>
                  <a:pt x="67" y="273"/>
                </a:lnTo>
                <a:lnTo>
                  <a:pt x="67" y="273"/>
                </a:lnTo>
                <a:lnTo>
                  <a:pt x="64" y="269"/>
                </a:lnTo>
                <a:lnTo>
                  <a:pt x="61" y="265"/>
                </a:lnTo>
                <a:lnTo>
                  <a:pt x="61" y="265"/>
                </a:lnTo>
                <a:lnTo>
                  <a:pt x="59" y="263"/>
                </a:lnTo>
                <a:lnTo>
                  <a:pt x="59" y="263"/>
                </a:lnTo>
                <a:close/>
                <a:moveTo>
                  <a:pt x="216" y="162"/>
                </a:moveTo>
                <a:lnTo>
                  <a:pt x="216" y="162"/>
                </a:lnTo>
                <a:lnTo>
                  <a:pt x="214" y="167"/>
                </a:lnTo>
                <a:lnTo>
                  <a:pt x="214" y="171"/>
                </a:lnTo>
                <a:lnTo>
                  <a:pt x="214" y="171"/>
                </a:lnTo>
                <a:lnTo>
                  <a:pt x="216" y="172"/>
                </a:lnTo>
                <a:lnTo>
                  <a:pt x="216" y="172"/>
                </a:lnTo>
                <a:lnTo>
                  <a:pt x="220" y="165"/>
                </a:lnTo>
                <a:lnTo>
                  <a:pt x="220" y="165"/>
                </a:lnTo>
                <a:lnTo>
                  <a:pt x="216" y="162"/>
                </a:lnTo>
                <a:lnTo>
                  <a:pt x="216" y="162"/>
                </a:lnTo>
                <a:close/>
                <a:moveTo>
                  <a:pt x="170" y="230"/>
                </a:moveTo>
                <a:lnTo>
                  <a:pt x="170" y="230"/>
                </a:lnTo>
                <a:lnTo>
                  <a:pt x="169" y="228"/>
                </a:lnTo>
                <a:lnTo>
                  <a:pt x="167" y="225"/>
                </a:lnTo>
                <a:lnTo>
                  <a:pt x="167" y="225"/>
                </a:lnTo>
                <a:lnTo>
                  <a:pt x="165" y="228"/>
                </a:lnTo>
                <a:lnTo>
                  <a:pt x="165" y="228"/>
                </a:lnTo>
                <a:lnTo>
                  <a:pt x="165" y="230"/>
                </a:lnTo>
                <a:lnTo>
                  <a:pt x="165" y="230"/>
                </a:lnTo>
                <a:lnTo>
                  <a:pt x="166" y="233"/>
                </a:lnTo>
                <a:lnTo>
                  <a:pt x="166" y="233"/>
                </a:lnTo>
                <a:lnTo>
                  <a:pt x="167" y="233"/>
                </a:lnTo>
                <a:lnTo>
                  <a:pt x="167" y="233"/>
                </a:lnTo>
                <a:lnTo>
                  <a:pt x="167" y="233"/>
                </a:lnTo>
                <a:lnTo>
                  <a:pt x="170" y="230"/>
                </a:lnTo>
                <a:lnTo>
                  <a:pt x="170" y="230"/>
                </a:lnTo>
                <a:close/>
                <a:moveTo>
                  <a:pt x="243" y="218"/>
                </a:moveTo>
                <a:lnTo>
                  <a:pt x="243" y="218"/>
                </a:lnTo>
                <a:lnTo>
                  <a:pt x="243" y="221"/>
                </a:lnTo>
                <a:lnTo>
                  <a:pt x="243" y="225"/>
                </a:lnTo>
                <a:lnTo>
                  <a:pt x="243" y="225"/>
                </a:lnTo>
                <a:lnTo>
                  <a:pt x="241" y="232"/>
                </a:lnTo>
                <a:lnTo>
                  <a:pt x="241" y="232"/>
                </a:lnTo>
                <a:lnTo>
                  <a:pt x="241" y="235"/>
                </a:lnTo>
                <a:lnTo>
                  <a:pt x="241" y="235"/>
                </a:lnTo>
                <a:lnTo>
                  <a:pt x="244" y="228"/>
                </a:lnTo>
                <a:lnTo>
                  <a:pt x="246" y="219"/>
                </a:lnTo>
                <a:lnTo>
                  <a:pt x="246" y="219"/>
                </a:lnTo>
                <a:lnTo>
                  <a:pt x="243" y="218"/>
                </a:lnTo>
                <a:lnTo>
                  <a:pt x="243" y="218"/>
                </a:lnTo>
                <a:close/>
                <a:moveTo>
                  <a:pt x="238" y="127"/>
                </a:moveTo>
                <a:lnTo>
                  <a:pt x="238" y="127"/>
                </a:lnTo>
                <a:lnTo>
                  <a:pt x="241" y="131"/>
                </a:lnTo>
                <a:lnTo>
                  <a:pt x="241" y="131"/>
                </a:lnTo>
                <a:lnTo>
                  <a:pt x="244" y="131"/>
                </a:lnTo>
                <a:lnTo>
                  <a:pt x="248" y="131"/>
                </a:lnTo>
                <a:lnTo>
                  <a:pt x="248" y="131"/>
                </a:lnTo>
                <a:lnTo>
                  <a:pt x="247" y="127"/>
                </a:lnTo>
                <a:lnTo>
                  <a:pt x="247" y="127"/>
                </a:lnTo>
                <a:lnTo>
                  <a:pt x="244" y="127"/>
                </a:lnTo>
                <a:lnTo>
                  <a:pt x="243" y="127"/>
                </a:lnTo>
                <a:lnTo>
                  <a:pt x="243" y="127"/>
                </a:lnTo>
                <a:lnTo>
                  <a:pt x="238" y="127"/>
                </a:lnTo>
                <a:lnTo>
                  <a:pt x="238" y="127"/>
                </a:lnTo>
                <a:close/>
                <a:moveTo>
                  <a:pt x="192" y="238"/>
                </a:moveTo>
                <a:lnTo>
                  <a:pt x="192" y="238"/>
                </a:lnTo>
                <a:lnTo>
                  <a:pt x="189" y="242"/>
                </a:lnTo>
                <a:lnTo>
                  <a:pt x="189" y="242"/>
                </a:lnTo>
                <a:lnTo>
                  <a:pt x="187" y="243"/>
                </a:lnTo>
                <a:lnTo>
                  <a:pt x="184" y="245"/>
                </a:lnTo>
                <a:lnTo>
                  <a:pt x="184" y="245"/>
                </a:lnTo>
                <a:lnTo>
                  <a:pt x="187" y="246"/>
                </a:lnTo>
                <a:lnTo>
                  <a:pt x="187" y="246"/>
                </a:lnTo>
                <a:lnTo>
                  <a:pt x="187" y="246"/>
                </a:lnTo>
                <a:lnTo>
                  <a:pt x="187" y="246"/>
                </a:lnTo>
                <a:lnTo>
                  <a:pt x="189" y="248"/>
                </a:lnTo>
                <a:lnTo>
                  <a:pt x="190" y="248"/>
                </a:lnTo>
                <a:lnTo>
                  <a:pt x="190" y="248"/>
                </a:lnTo>
                <a:lnTo>
                  <a:pt x="192" y="249"/>
                </a:lnTo>
                <a:lnTo>
                  <a:pt x="192" y="249"/>
                </a:lnTo>
                <a:lnTo>
                  <a:pt x="190" y="249"/>
                </a:lnTo>
                <a:lnTo>
                  <a:pt x="190" y="249"/>
                </a:lnTo>
                <a:lnTo>
                  <a:pt x="190" y="243"/>
                </a:lnTo>
                <a:lnTo>
                  <a:pt x="190" y="243"/>
                </a:lnTo>
                <a:lnTo>
                  <a:pt x="192" y="238"/>
                </a:lnTo>
                <a:lnTo>
                  <a:pt x="192" y="238"/>
                </a:lnTo>
                <a:close/>
                <a:moveTo>
                  <a:pt x="240" y="189"/>
                </a:moveTo>
                <a:lnTo>
                  <a:pt x="240" y="189"/>
                </a:lnTo>
                <a:lnTo>
                  <a:pt x="246" y="184"/>
                </a:lnTo>
                <a:lnTo>
                  <a:pt x="251" y="176"/>
                </a:lnTo>
                <a:lnTo>
                  <a:pt x="251" y="176"/>
                </a:lnTo>
                <a:lnTo>
                  <a:pt x="250" y="178"/>
                </a:lnTo>
                <a:lnTo>
                  <a:pt x="250" y="178"/>
                </a:lnTo>
                <a:lnTo>
                  <a:pt x="246" y="182"/>
                </a:lnTo>
                <a:lnTo>
                  <a:pt x="241" y="185"/>
                </a:lnTo>
                <a:lnTo>
                  <a:pt x="241" y="185"/>
                </a:lnTo>
                <a:lnTo>
                  <a:pt x="240" y="186"/>
                </a:lnTo>
                <a:lnTo>
                  <a:pt x="240" y="186"/>
                </a:lnTo>
                <a:lnTo>
                  <a:pt x="240" y="189"/>
                </a:lnTo>
                <a:lnTo>
                  <a:pt x="240" y="189"/>
                </a:lnTo>
                <a:close/>
                <a:moveTo>
                  <a:pt x="183" y="127"/>
                </a:moveTo>
                <a:lnTo>
                  <a:pt x="183" y="127"/>
                </a:lnTo>
                <a:lnTo>
                  <a:pt x="183" y="127"/>
                </a:lnTo>
                <a:lnTo>
                  <a:pt x="183" y="127"/>
                </a:lnTo>
                <a:lnTo>
                  <a:pt x="189" y="128"/>
                </a:lnTo>
                <a:lnTo>
                  <a:pt x="189" y="128"/>
                </a:lnTo>
                <a:lnTo>
                  <a:pt x="190" y="127"/>
                </a:lnTo>
                <a:lnTo>
                  <a:pt x="190" y="127"/>
                </a:lnTo>
                <a:lnTo>
                  <a:pt x="189" y="125"/>
                </a:lnTo>
                <a:lnTo>
                  <a:pt x="184" y="124"/>
                </a:lnTo>
                <a:lnTo>
                  <a:pt x="184" y="124"/>
                </a:lnTo>
                <a:lnTo>
                  <a:pt x="183" y="127"/>
                </a:lnTo>
                <a:lnTo>
                  <a:pt x="183" y="127"/>
                </a:lnTo>
                <a:close/>
                <a:moveTo>
                  <a:pt x="148" y="202"/>
                </a:moveTo>
                <a:lnTo>
                  <a:pt x="148" y="202"/>
                </a:lnTo>
                <a:lnTo>
                  <a:pt x="148" y="205"/>
                </a:lnTo>
                <a:lnTo>
                  <a:pt x="148" y="208"/>
                </a:lnTo>
                <a:lnTo>
                  <a:pt x="149" y="211"/>
                </a:lnTo>
                <a:lnTo>
                  <a:pt x="152" y="212"/>
                </a:lnTo>
                <a:lnTo>
                  <a:pt x="152" y="212"/>
                </a:lnTo>
                <a:lnTo>
                  <a:pt x="152" y="209"/>
                </a:lnTo>
                <a:lnTo>
                  <a:pt x="150" y="206"/>
                </a:lnTo>
                <a:lnTo>
                  <a:pt x="148" y="202"/>
                </a:lnTo>
                <a:lnTo>
                  <a:pt x="148" y="202"/>
                </a:lnTo>
                <a:close/>
                <a:moveTo>
                  <a:pt x="211" y="218"/>
                </a:moveTo>
                <a:lnTo>
                  <a:pt x="211" y="218"/>
                </a:lnTo>
                <a:lnTo>
                  <a:pt x="211" y="219"/>
                </a:lnTo>
                <a:lnTo>
                  <a:pt x="213" y="222"/>
                </a:lnTo>
                <a:lnTo>
                  <a:pt x="216" y="226"/>
                </a:lnTo>
                <a:lnTo>
                  <a:pt x="216" y="226"/>
                </a:lnTo>
                <a:lnTo>
                  <a:pt x="217" y="222"/>
                </a:lnTo>
                <a:lnTo>
                  <a:pt x="217" y="222"/>
                </a:lnTo>
                <a:lnTo>
                  <a:pt x="216" y="219"/>
                </a:lnTo>
                <a:lnTo>
                  <a:pt x="211" y="218"/>
                </a:lnTo>
                <a:lnTo>
                  <a:pt x="211" y="218"/>
                </a:lnTo>
                <a:close/>
                <a:moveTo>
                  <a:pt x="211" y="103"/>
                </a:moveTo>
                <a:lnTo>
                  <a:pt x="211" y="103"/>
                </a:lnTo>
                <a:lnTo>
                  <a:pt x="220" y="104"/>
                </a:lnTo>
                <a:lnTo>
                  <a:pt x="220" y="104"/>
                </a:lnTo>
                <a:lnTo>
                  <a:pt x="226" y="104"/>
                </a:lnTo>
                <a:lnTo>
                  <a:pt x="231" y="105"/>
                </a:lnTo>
                <a:lnTo>
                  <a:pt x="231" y="105"/>
                </a:lnTo>
                <a:lnTo>
                  <a:pt x="231" y="105"/>
                </a:lnTo>
                <a:lnTo>
                  <a:pt x="231" y="105"/>
                </a:lnTo>
                <a:lnTo>
                  <a:pt x="233" y="105"/>
                </a:lnTo>
                <a:lnTo>
                  <a:pt x="233" y="105"/>
                </a:lnTo>
                <a:lnTo>
                  <a:pt x="223" y="103"/>
                </a:lnTo>
                <a:lnTo>
                  <a:pt x="211" y="103"/>
                </a:lnTo>
                <a:lnTo>
                  <a:pt x="211" y="103"/>
                </a:lnTo>
                <a:close/>
                <a:moveTo>
                  <a:pt x="204" y="198"/>
                </a:moveTo>
                <a:lnTo>
                  <a:pt x="204" y="198"/>
                </a:lnTo>
                <a:lnTo>
                  <a:pt x="209" y="198"/>
                </a:lnTo>
                <a:lnTo>
                  <a:pt x="213" y="199"/>
                </a:lnTo>
                <a:lnTo>
                  <a:pt x="213" y="199"/>
                </a:lnTo>
                <a:lnTo>
                  <a:pt x="213" y="194"/>
                </a:lnTo>
                <a:lnTo>
                  <a:pt x="213" y="194"/>
                </a:lnTo>
                <a:lnTo>
                  <a:pt x="210" y="196"/>
                </a:lnTo>
                <a:lnTo>
                  <a:pt x="204" y="195"/>
                </a:lnTo>
                <a:lnTo>
                  <a:pt x="204" y="195"/>
                </a:lnTo>
                <a:lnTo>
                  <a:pt x="204" y="198"/>
                </a:lnTo>
                <a:lnTo>
                  <a:pt x="204" y="198"/>
                </a:lnTo>
                <a:close/>
                <a:moveTo>
                  <a:pt x="40" y="199"/>
                </a:moveTo>
                <a:lnTo>
                  <a:pt x="40" y="199"/>
                </a:lnTo>
                <a:lnTo>
                  <a:pt x="38" y="189"/>
                </a:lnTo>
                <a:lnTo>
                  <a:pt x="38" y="189"/>
                </a:lnTo>
                <a:lnTo>
                  <a:pt x="35" y="192"/>
                </a:lnTo>
                <a:lnTo>
                  <a:pt x="35" y="195"/>
                </a:lnTo>
                <a:lnTo>
                  <a:pt x="35" y="195"/>
                </a:lnTo>
                <a:lnTo>
                  <a:pt x="37" y="198"/>
                </a:lnTo>
                <a:lnTo>
                  <a:pt x="40" y="199"/>
                </a:lnTo>
                <a:lnTo>
                  <a:pt x="40" y="199"/>
                </a:lnTo>
                <a:close/>
                <a:moveTo>
                  <a:pt x="130" y="206"/>
                </a:moveTo>
                <a:lnTo>
                  <a:pt x="130" y="206"/>
                </a:lnTo>
                <a:lnTo>
                  <a:pt x="130" y="203"/>
                </a:lnTo>
                <a:lnTo>
                  <a:pt x="130" y="203"/>
                </a:lnTo>
                <a:lnTo>
                  <a:pt x="130" y="202"/>
                </a:lnTo>
                <a:lnTo>
                  <a:pt x="129" y="201"/>
                </a:lnTo>
                <a:lnTo>
                  <a:pt x="129" y="201"/>
                </a:lnTo>
                <a:lnTo>
                  <a:pt x="128" y="201"/>
                </a:lnTo>
                <a:lnTo>
                  <a:pt x="128" y="201"/>
                </a:lnTo>
                <a:lnTo>
                  <a:pt x="126" y="202"/>
                </a:lnTo>
                <a:lnTo>
                  <a:pt x="125" y="203"/>
                </a:lnTo>
                <a:lnTo>
                  <a:pt x="125" y="203"/>
                </a:lnTo>
                <a:lnTo>
                  <a:pt x="126" y="205"/>
                </a:lnTo>
                <a:lnTo>
                  <a:pt x="126" y="205"/>
                </a:lnTo>
                <a:lnTo>
                  <a:pt x="128" y="206"/>
                </a:lnTo>
                <a:lnTo>
                  <a:pt x="130" y="206"/>
                </a:lnTo>
                <a:lnTo>
                  <a:pt x="130" y="206"/>
                </a:lnTo>
                <a:close/>
                <a:moveTo>
                  <a:pt x="109" y="230"/>
                </a:moveTo>
                <a:lnTo>
                  <a:pt x="109" y="230"/>
                </a:lnTo>
                <a:lnTo>
                  <a:pt x="113" y="233"/>
                </a:lnTo>
                <a:lnTo>
                  <a:pt x="118" y="235"/>
                </a:lnTo>
                <a:lnTo>
                  <a:pt x="118" y="235"/>
                </a:lnTo>
                <a:lnTo>
                  <a:pt x="116" y="230"/>
                </a:lnTo>
                <a:lnTo>
                  <a:pt x="116" y="230"/>
                </a:lnTo>
                <a:lnTo>
                  <a:pt x="116" y="230"/>
                </a:lnTo>
                <a:lnTo>
                  <a:pt x="116" y="230"/>
                </a:lnTo>
                <a:lnTo>
                  <a:pt x="109" y="230"/>
                </a:lnTo>
                <a:lnTo>
                  <a:pt x="109" y="230"/>
                </a:lnTo>
                <a:close/>
                <a:moveTo>
                  <a:pt x="5" y="141"/>
                </a:moveTo>
                <a:lnTo>
                  <a:pt x="5" y="141"/>
                </a:lnTo>
                <a:lnTo>
                  <a:pt x="4" y="145"/>
                </a:lnTo>
                <a:lnTo>
                  <a:pt x="5" y="151"/>
                </a:lnTo>
                <a:lnTo>
                  <a:pt x="7" y="157"/>
                </a:lnTo>
                <a:lnTo>
                  <a:pt x="8" y="161"/>
                </a:lnTo>
                <a:lnTo>
                  <a:pt x="8" y="161"/>
                </a:lnTo>
                <a:lnTo>
                  <a:pt x="7" y="151"/>
                </a:lnTo>
                <a:lnTo>
                  <a:pt x="5" y="141"/>
                </a:lnTo>
                <a:lnTo>
                  <a:pt x="5" y="141"/>
                </a:lnTo>
                <a:close/>
                <a:moveTo>
                  <a:pt x="95" y="37"/>
                </a:moveTo>
                <a:lnTo>
                  <a:pt x="95" y="37"/>
                </a:lnTo>
                <a:lnTo>
                  <a:pt x="89" y="37"/>
                </a:lnTo>
                <a:lnTo>
                  <a:pt x="84" y="39"/>
                </a:lnTo>
                <a:lnTo>
                  <a:pt x="84" y="39"/>
                </a:lnTo>
                <a:lnTo>
                  <a:pt x="84" y="40"/>
                </a:lnTo>
                <a:lnTo>
                  <a:pt x="84" y="40"/>
                </a:lnTo>
                <a:lnTo>
                  <a:pt x="84" y="43"/>
                </a:lnTo>
                <a:lnTo>
                  <a:pt x="84" y="43"/>
                </a:lnTo>
                <a:lnTo>
                  <a:pt x="89" y="39"/>
                </a:lnTo>
                <a:lnTo>
                  <a:pt x="95" y="37"/>
                </a:lnTo>
                <a:lnTo>
                  <a:pt x="95" y="37"/>
                </a:lnTo>
                <a:close/>
                <a:moveTo>
                  <a:pt x="211" y="115"/>
                </a:moveTo>
                <a:lnTo>
                  <a:pt x="211" y="115"/>
                </a:lnTo>
                <a:lnTo>
                  <a:pt x="214" y="117"/>
                </a:lnTo>
                <a:lnTo>
                  <a:pt x="219" y="117"/>
                </a:lnTo>
                <a:lnTo>
                  <a:pt x="219" y="117"/>
                </a:lnTo>
                <a:lnTo>
                  <a:pt x="219" y="115"/>
                </a:lnTo>
                <a:lnTo>
                  <a:pt x="219" y="115"/>
                </a:lnTo>
                <a:lnTo>
                  <a:pt x="219" y="115"/>
                </a:lnTo>
                <a:lnTo>
                  <a:pt x="219" y="115"/>
                </a:lnTo>
                <a:lnTo>
                  <a:pt x="213" y="113"/>
                </a:lnTo>
                <a:lnTo>
                  <a:pt x="213" y="113"/>
                </a:lnTo>
                <a:lnTo>
                  <a:pt x="213" y="113"/>
                </a:lnTo>
                <a:lnTo>
                  <a:pt x="213" y="113"/>
                </a:lnTo>
                <a:lnTo>
                  <a:pt x="211" y="115"/>
                </a:lnTo>
                <a:lnTo>
                  <a:pt x="211" y="115"/>
                </a:lnTo>
                <a:close/>
                <a:moveTo>
                  <a:pt x="44" y="223"/>
                </a:moveTo>
                <a:lnTo>
                  <a:pt x="44" y="223"/>
                </a:lnTo>
                <a:lnTo>
                  <a:pt x="48" y="223"/>
                </a:lnTo>
                <a:lnTo>
                  <a:pt x="48" y="223"/>
                </a:lnTo>
                <a:lnTo>
                  <a:pt x="49" y="223"/>
                </a:lnTo>
                <a:lnTo>
                  <a:pt x="51" y="221"/>
                </a:lnTo>
                <a:lnTo>
                  <a:pt x="51" y="221"/>
                </a:lnTo>
                <a:lnTo>
                  <a:pt x="51" y="219"/>
                </a:lnTo>
                <a:lnTo>
                  <a:pt x="49" y="218"/>
                </a:lnTo>
                <a:lnTo>
                  <a:pt x="49" y="218"/>
                </a:lnTo>
                <a:lnTo>
                  <a:pt x="47" y="221"/>
                </a:lnTo>
                <a:lnTo>
                  <a:pt x="44" y="223"/>
                </a:lnTo>
                <a:lnTo>
                  <a:pt x="44" y="223"/>
                </a:lnTo>
                <a:close/>
                <a:moveTo>
                  <a:pt x="42" y="178"/>
                </a:moveTo>
                <a:lnTo>
                  <a:pt x="42" y="178"/>
                </a:lnTo>
                <a:lnTo>
                  <a:pt x="42" y="178"/>
                </a:lnTo>
                <a:lnTo>
                  <a:pt x="42" y="178"/>
                </a:lnTo>
                <a:lnTo>
                  <a:pt x="32" y="176"/>
                </a:lnTo>
                <a:lnTo>
                  <a:pt x="22" y="175"/>
                </a:lnTo>
                <a:lnTo>
                  <a:pt x="22" y="175"/>
                </a:lnTo>
                <a:lnTo>
                  <a:pt x="28" y="176"/>
                </a:lnTo>
                <a:lnTo>
                  <a:pt x="28" y="176"/>
                </a:lnTo>
                <a:lnTo>
                  <a:pt x="28" y="176"/>
                </a:lnTo>
                <a:lnTo>
                  <a:pt x="28" y="176"/>
                </a:lnTo>
                <a:lnTo>
                  <a:pt x="30" y="176"/>
                </a:lnTo>
                <a:lnTo>
                  <a:pt x="31" y="178"/>
                </a:lnTo>
                <a:lnTo>
                  <a:pt x="31" y="178"/>
                </a:lnTo>
                <a:lnTo>
                  <a:pt x="31" y="179"/>
                </a:lnTo>
                <a:lnTo>
                  <a:pt x="32" y="179"/>
                </a:lnTo>
                <a:lnTo>
                  <a:pt x="32" y="179"/>
                </a:lnTo>
                <a:lnTo>
                  <a:pt x="38" y="178"/>
                </a:lnTo>
                <a:lnTo>
                  <a:pt x="38" y="178"/>
                </a:lnTo>
                <a:lnTo>
                  <a:pt x="42" y="178"/>
                </a:lnTo>
                <a:lnTo>
                  <a:pt x="42" y="178"/>
                </a:lnTo>
                <a:close/>
                <a:moveTo>
                  <a:pt x="238" y="124"/>
                </a:moveTo>
                <a:lnTo>
                  <a:pt x="238" y="124"/>
                </a:lnTo>
                <a:lnTo>
                  <a:pt x="244" y="125"/>
                </a:lnTo>
                <a:lnTo>
                  <a:pt x="244" y="125"/>
                </a:lnTo>
                <a:lnTo>
                  <a:pt x="244" y="125"/>
                </a:lnTo>
                <a:lnTo>
                  <a:pt x="244" y="125"/>
                </a:lnTo>
                <a:lnTo>
                  <a:pt x="246" y="124"/>
                </a:lnTo>
                <a:lnTo>
                  <a:pt x="244" y="122"/>
                </a:lnTo>
                <a:lnTo>
                  <a:pt x="244" y="122"/>
                </a:lnTo>
                <a:lnTo>
                  <a:pt x="243" y="121"/>
                </a:lnTo>
                <a:lnTo>
                  <a:pt x="240" y="121"/>
                </a:lnTo>
                <a:lnTo>
                  <a:pt x="240" y="121"/>
                </a:lnTo>
                <a:lnTo>
                  <a:pt x="238" y="122"/>
                </a:lnTo>
                <a:lnTo>
                  <a:pt x="238" y="124"/>
                </a:lnTo>
                <a:lnTo>
                  <a:pt x="238" y="124"/>
                </a:lnTo>
                <a:lnTo>
                  <a:pt x="238" y="124"/>
                </a:lnTo>
                <a:lnTo>
                  <a:pt x="238" y="124"/>
                </a:lnTo>
                <a:close/>
                <a:moveTo>
                  <a:pt x="115" y="50"/>
                </a:moveTo>
                <a:lnTo>
                  <a:pt x="115" y="50"/>
                </a:lnTo>
                <a:lnTo>
                  <a:pt x="115" y="50"/>
                </a:lnTo>
                <a:lnTo>
                  <a:pt x="115" y="50"/>
                </a:lnTo>
                <a:lnTo>
                  <a:pt x="113" y="47"/>
                </a:lnTo>
                <a:lnTo>
                  <a:pt x="113" y="47"/>
                </a:lnTo>
                <a:lnTo>
                  <a:pt x="111" y="43"/>
                </a:lnTo>
                <a:lnTo>
                  <a:pt x="106" y="40"/>
                </a:lnTo>
                <a:lnTo>
                  <a:pt x="106" y="40"/>
                </a:lnTo>
                <a:lnTo>
                  <a:pt x="103" y="39"/>
                </a:lnTo>
                <a:lnTo>
                  <a:pt x="101" y="39"/>
                </a:lnTo>
                <a:lnTo>
                  <a:pt x="101" y="39"/>
                </a:lnTo>
                <a:lnTo>
                  <a:pt x="99" y="39"/>
                </a:lnTo>
                <a:lnTo>
                  <a:pt x="99" y="39"/>
                </a:lnTo>
                <a:lnTo>
                  <a:pt x="94" y="40"/>
                </a:lnTo>
                <a:lnTo>
                  <a:pt x="94" y="40"/>
                </a:lnTo>
                <a:lnTo>
                  <a:pt x="94" y="40"/>
                </a:lnTo>
                <a:lnTo>
                  <a:pt x="94" y="40"/>
                </a:lnTo>
                <a:lnTo>
                  <a:pt x="95" y="40"/>
                </a:lnTo>
                <a:lnTo>
                  <a:pt x="95" y="40"/>
                </a:lnTo>
                <a:lnTo>
                  <a:pt x="98" y="40"/>
                </a:lnTo>
                <a:lnTo>
                  <a:pt x="98" y="40"/>
                </a:lnTo>
                <a:lnTo>
                  <a:pt x="103" y="40"/>
                </a:lnTo>
                <a:lnTo>
                  <a:pt x="108" y="41"/>
                </a:lnTo>
                <a:lnTo>
                  <a:pt x="111" y="44"/>
                </a:lnTo>
                <a:lnTo>
                  <a:pt x="113" y="49"/>
                </a:lnTo>
                <a:lnTo>
                  <a:pt x="113" y="49"/>
                </a:lnTo>
                <a:lnTo>
                  <a:pt x="115" y="50"/>
                </a:lnTo>
                <a:lnTo>
                  <a:pt x="115" y="50"/>
                </a:lnTo>
                <a:close/>
                <a:moveTo>
                  <a:pt x="196" y="122"/>
                </a:moveTo>
                <a:lnTo>
                  <a:pt x="196" y="122"/>
                </a:lnTo>
                <a:lnTo>
                  <a:pt x="199" y="121"/>
                </a:lnTo>
                <a:lnTo>
                  <a:pt x="199" y="121"/>
                </a:lnTo>
                <a:lnTo>
                  <a:pt x="200" y="111"/>
                </a:lnTo>
                <a:lnTo>
                  <a:pt x="200" y="111"/>
                </a:lnTo>
                <a:lnTo>
                  <a:pt x="196" y="115"/>
                </a:lnTo>
                <a:lnTo>
                  <a:pt x="196" y="115"/>
                </a:lnTo>
                <a:lnTo>
                  <a:pt x="197" y="118"/>
                </a:lnTo>
                <a:lnTo>
                  <a:pt x="196" y="122"/>
                </a:lnTo>
                <a:lnTo>
                  <a:pt x="196" y="122"/>
                </a:lnTo>
                <a:close/>
                <a:moveTo>
                  <a:pt x="219" y="188"/>
                </a:moveTo>
                <a:lnTo>
                  <a:pt x="219" y="188"/>
                </a:lnTo>
                <a:lnTo>
                  <a:pt x="221" y="188"/>
                </a:lnTo>
                <a:lnTo>
                  <a:pt x="224" y="188"/>
                </a:lnTo>
                <a:lnTo>
                  <a:pt x="224" y="188"/>
                </a:lnTo>
                <a:lnTo>
                  <a:pt x="224" y="186"/>
                </a:lnTo>
                <a:lnTo>
                  <a:pt x="224" y="186"/>
                </a:lnTo>
                <a:lnTo>
                  <a:pt x="220" y="185"/>
                </a:lnTo>
                <a:lnTo>
                  <a:pt x="220" y="185"/>
                </a:lnTo>
                <a:lnTo>
                  <a:pt x="217" y="181"/>
                </a:lnTo>
                <a:lnTo>
                  <a:pt x="217" y="181"/>
                </a:lnTo>
                <a:lnTo>
                  <a:pt x="217" y="185"/>
                </a:lnTo>
                <a:lnTo>
                  <a:pt x="217" y="185"/>
                </a:lnTo>
                <a:lnTo>
                  <a:pt x="217" y="185"/>
                </a:lnTo>
                <a:lnTo>
                  <a:pt x="217" y="185"/>
                </a:lnTo>
                <a:lnTo>
                  <a:pt x="219" y="188"/>
                </a:lnTo>
                <a:lnTo>
                  <a:pt x="219" y="188"/>
                </a:lnTo>
                <a:close/>
                <a:moveTo>
                  <a:pt x="153" y="168"/>
                </a:moveTo>
                <a:lnTo>
                  <a:pt x="153" y="168"/>
                </a:lnTo>
                <a:lnTo>
                  <a:pt x="156" y="168"/>
                </a:lnTo>
                <a:lnTo>
                  <a:pt x="157" y="167"/>
                </a:lnTo>
                <a:lnTo>
                  <a:pt x="157" y="167"/>
                </a:lnTo>
                <a:lnTo>
                  <a:pt x="159" y="164"/>
                </a:lnTo>
                <a:lnTo>
                  <a:pt x="159" y="164"/>
                </a:lnTo>
                <a:lnTo>
                  <a:pt x="157" y="161"/>
                </a:lnTo>
                <a:lnTo>
                  <a:pt x="157" y="161"/>
                </a:lnTo>
                <a:lnTo>
                  <a:pt x="156" y="164"/>
                </a:lnTo>
                <a:lnTo>
                  <a:pt x="153" y="168"/>
                </a:lnTo>
                <a:lnTo>
                  <a:pt x="153" y="168"/>
                </a:lnTo>
                <a:close/>
                <a:moveTo>
                  <a:pt x="122" y="68"/>
                </a:moveTo>
                <a:lnTo>
                  <a:pt x="122" y="68"/>
                </a:lnTo>
                <a:lnTo>
                  <a:pt x="122" y="70"/>
                </a:lnTo>
                <a:lnTo>
                  <a:pt x="122" y="70"/>
                </a:lnTo>
                <a:lnTo>
                  <a:pt x="133" y="77"/>
                </a:lnTo>
                <a:lnTo>
                  <a:pt x="133" y="77"/>
                </a:lnTo>
                <a:lnTo>
                  <a:pt x="133" y="76"/>
                </a:lnTo>
                <a:lnTo>
                  <a:pt x="133" y="74"/>
                </a:lnTo>
                <a:lnTo>
                  <a:pt x="133" y="74"/>
                </a:lnTo>
                <a:lnTo>
                  <a:pt x="126" y="70"/>
                </a:lnTo>
                <a:lnTo>
                  <a:pt x="126" y="70"/>
                </a:lnTo>
                <a:lnTo>
                  <a:pt x="123" y="70"/>
                </a:lnTo>
                <a:lnTo>
                  <a:pt x="123" y="70"/>
                </a:lnTo>
                <a:lnTo>
                  <a:pt x="122" y="68"/>
                </a:lnTo>
                <a:lnTo>
                  <a:pt x="122" y="68"/>
                </a:lnTo>
                <a:close/>
                <a:moveTo>
                  <a:pt x="92" y="326"/>
                </a:moveTo>
                <a:lnTo>
                  <a:pt x="92" y="326"/>
                </a:lnTo>
                <a:lnTo>
                  <a:pt x="92" y="326"/>
                </a:lnTo>
                <a:lnTo>
                  <a:pt x="92" y="326"/>
                </a:lnTo>
                <a:lnTo>
                  <a:pt x="91" y="292"/>
                </a:lnTo>
                <a:lnTo>
                  <a:pt x="91" y="292"/>
                </a:lnTo>
                <a:lnTo>
                  <a:pt x="91" y="292"/>
                </a:lnTo>
                <a:lnTo>
                  <a:pt x="91" y="292"/>
                </a:lnTo>
                <a:lnTo>
                  <a:pt x="91" y="309"/>
                </a:lnTo>
                <a:lnTo>
                  <a:pt x="92" y="326"/>
                </a:lnTo>
                <a:lnTo>
                  <a:pt x="92" y="326"/>
                </a:lnTo>
                <a:close/>
                <a:moveTo>
                  <a:pt x="211" y="127"/>
                </a:moveTo>
                <a:lnTo>
                  <a:pt x="211" y="127"/>
                </a:lnTo>
                <a:lnTo>
                  <a:pt x="211" y="124"/>
                </a:lnTo>
                <a:lnTo>
                  <a:pt x="209" y="122"/>
                </a:lnTo>
                <a:lnTo>
                  <a:pt x="209" y="122"/>
                </a:lnTo>
                <a:lnTo>
                  <a:pt x="209" y="122"/>
                </a:lnTo>
                <a:lnTo>
                  <a:pt x="209" y="122"/>
                </a:lnTo>
                <a:lnTo>
                  <a:pt x="203" y="125"/>
                </a:lnTo>
                <a:lnTo>
                  <a:pt x="203" y="125"/>
                </a:lnTo>
                <a:lnTo>
                  <a:pt x="206" y="127"/>
                </a:lnTo>
                <a:lnTo>
                  <a:pt x="206" y="127"/>
                </a:lnTo>
                <a:lnTo>
                  <a:pt x="207" y="125"/>
                </a:lnTo>
                <a:lnTo>
                  <a:pt x="209" y="125"/>
                </a:lnTo>
                <a:lnTo>
                  <a:pt x="209" y="125"/>
                </a:lnTo>
                <a:lnTo>
                  <a:pt x="211" y="127"/>
                </a:lnTo>
                <a:lnTo>
                  <a:pt x="211" y="127"/>
                </a:lnTo>
                <a:close/>
                <a:moveTo>
                  <a:pt x="139" y="243"/>
                </a:moveTo>
                <a:lnTo>
                  <a:pt x="139" y="243"/>
                </a:lnTo>
                <a:lnTo>
                  <a:pt x="142" y="248"/>
                </a:lnTo>
                <a:lnTo>
                  <a:pt x="142" y="252"/>
                </a:lnTo>
                <a:lnTo>
                  <a:pt x="142" y="252"/>
                </a:lnTo>
                <a:lnTo>
                  <a:pt x="142" y="252"/>
                </a:lnTo>
                <a:lnTo>
                  <a:pt x="142" y="252"/>
                </a:lnTo>
                <a:lnTo>
                  <a:pt x="143" y="243"/>
                </a:lnTo>
                <a:lnTo>
                  <a:pt x="143" y="243"/>
                </a:lnTo>
                <a:lnTo>
                  <a:pt x="139" y="243"/>
                </a:lnTo>
                <a:lnTo>
                  <a:pt x="139" y="243"/>
                </a:lnTo>
                <a:close/>
                <a:moveTo>
                  <a:pt x="146" y="226"/>
                </a:moveTo>
                <a:lnTo>
                  <a:pt x="146" y="226"/>
                </a:lnTo>
                <a:lnTo>
                  <a:pt x="142" y="226"/>
                </a:lnTo>
                <a:lnTo>
                  <a:pt x="142" y="226"/>
                </a:lnTo>
                <a:lnTo>
                  <a:pt x="139" y="223"/>
                </a:lnTo>
                <a:lnTo>
                  <a:pt x="139" y="223"/>
                </a:lnTo>
                <a:lnTo>
                  <a:pt x="139" y="221"/>
                </a:lnTo>
                <a:lnTo>
                  <a:pt x="139" y="219"/>
                </a:lnTo>
                <a:lnTo>
                  <a:pt x="139" y="219"/>
                </a:lnTo>
                <a:lnTo>
                  <a:pt x="138" y="219"/>
                </a:lnTo>
                <a:lnTo>
                  <a:pt x="136" y="221"/>
                </a:lnTo>
                <a:lnTo>
                  <a:pt x="136" y="221"/>
                </a:lnTo>
                <a:lnTo>
                  <a:pt x="139" y="225"/>
                </a:lnTo>
                <a:lnTo>
                  <a:pt x="139" y="225"/>
                </a:lnTo>
                <a:lnTo>
                  <a:pt x="145" y="228"/>
                </a:lnTo>
                <a:lnTo>
                  <a:pt x="145" y="228"/>
                </a:lnTo>
                <a:lnTo>
                  <a:pt x="146" y="226"/>
                </a:lnTo>
                <a:lnTo>
                  <a:pt x="146" y="226"/>
                </a:lnTo>
                <a:close/>
                <a:moveTo>
                  <a:pt x="229" y="140"/>
                </a:moveTo>
                <a:lnTo>
                  <a:pt x="229" y="140"/>
                </a:lnTo>
                <a:lnTo>
                  <a:pt x="229" y="141"/>
                </a:lnTo>
                <a:lnTo>
                  <a:pt x="230" y="142"/>
                </a:lnTo>
                <a:lnTo>
                  <a:pt x="230" y="142"/>
                </a:lnTo>
                <a:lnTo>
                  <a:pt x="234" y="144"/>
                </a:lnTo>
                <a:lnTo>
                  <a:pt x="234" y="144"/>
                </a:lnTo>
                <a:lnTo>
                  <a:pt x="234" y="144"/>
                </a:lnTo>
                <a:lnTo>
                  <a:pt x="234" y="144"/>
                </a:lnTo>
                <a:lnTo>
                  <a:pt x="234" y="142"/>
                </a:lnTo>
                <a:lnTo>
                  <a:pt x="234" y="142"/>
                </a:lnTo>
                <a:lnTo>
                  <a:pt x="231" y="140"/>
                </a:lnTo>
                <a:lnTo>
                  <a:pt x="229" y="140"/>
                </a:lnTo>
                <a:lnTo>
                  <a:pt x="229" y="140"/>
                </a:lnTo>
                <a:close/>
                <a:moveTo>
                  <a:pt x="190" y="353"/>
                </a:moveTo>
                <a:lnTo>
                  <a:pt x="190" y="353"/>
                </a:lnTo>
                <a:lnTo>
                  <a:pt x="190" y="354"/>
                </a:lnTo>
                <a:lnTo>
                  <a:pt x="190" y="354"/>
                </a:lnTo>
                <a:lnTo>
                  <a:pt x="192" y="363"/>
                </a:lnTo>
                <a:lnTo>
                  <a:pt x="192" y="363"/>
                </a:lnTo>
                <a:lnTo>
                  <a:pt x="192" y="367"/>
                </a:lnTo>
                <a:lnTo>
                  <a:pt x="192" y="367"/>
                </a:lnTo>
                <a:lnTo>
                  <a:pt x="193" y="367"/>
                </a:lnTo>
                <a:lnTo>
                  <a:pt x="193" y="367"/>
                </a:lnTo>
                <a:lnTo>
                  <a:pt x="193" y="361"/>
                </a:lnTo>
                <a:lnTo>
                  <a:pt x="193" y="361"/>
                </a:lnTo>
                <a:lnTo>
                  <a:pt x="193" y="361"/>
                </a:lnTo>
                <a:lnTo>
                  <a:pt x="193" y="361"/>
                </a:lnTo>
                <a:lnTo>
                  <a:pt x="192" y="358"/>
                </a:lnTo>
                <a:lnTo>
                  <a:pt x="192" y="358"/>
                </a:lnTo>
                <a:lnTo>
                  <a:pt x="192" y="356"/>
                </a:lnTo>
                <a:lnTo>
                  <a:pt x="190" y="353"/>
                </a:lnTo>
                <a:lnTo>
                  <a:pt x="190" y="353"/>
                </a:lnTo>
                <a:close/>
                <a:moveTo>
                  <a:pt x="91" y="347"/>
                </a:moveTo>
                <a:lnTo>
                  <a:pt x="91" y="347"/>
                </a:lnTo>
                <a:lnTo>
                  <a:pt x="89" y="321"/>
                </a:lnTo>
                <a:lnTo>
                  <a:pt x="89" y="321"/>
                </a:lnTo>
                <a:lnTo>
                  <a:pt x="89" y="324"/>
                </a:lnTo>
                <a:lnTo>
                  <a:pt x="89" y="324"/>
                </a:lnTo>
                <a:lnTo>
                  <a:pt x="89" y="340"/>
                </a:lnTo>
                <a:lnTo>
                  <a:pt x="89" y="340"/>
                </a:lnTo>
                <a:lnTo>
                  <a:pt x="91" y="346"/>
                </a:lnTo>
                <a:lnTo>
                  <a:pt x="91" y="346"/>
                </a:lnTo>
                <a:lnTo>
                  <a:pt x="91" y="347"/>
                </a:lnTo>
                <a:lnTo>
                  <a:pt x="91" y="347"/>
                </a:lnTo>
                <a:lnTo>
                  <a:pt x="91" y="347"/>
                </a:lnTo>
                <a:close/>
                <a:moveTo>
                  <a:pt x="206" y="157"/>
                </a:moveTo>
                <a:lnTo>
                  <a:pt x="206" y="157"/>
                </a:lnTo>
                <a:lnTo>
                  <a:pt x="203" y="155"/>
                </a:lnTo>
                <a:lnTo>
                  <a:pt x="203" y="155"/>
                </a:lnTo>
                <a:lnTo>
                  <a:pt x="202" y="155"/>
                </a:lnTo>
                <a:lnTo>
                  <a:pt x="200" y="157"/>
                </a:lnTo>
                <a:lnTo>
                  <a:pt x="200" y="157"/>
                </a:lnTo>
                <a:lnTo>
                  <a:pt x="200" y="158"/>
                </a:lnTo>
                <a:lnTo>
                  <a:pt x="200" y="158"/>
                </a:lnTo>
                <a:lnTo>
                  <a:pt x="202" y="159"/>
                </a:lnTo>
                <a:lnTo>
                  <a:pt x="203" y="159"/>
                </a:lnTo>
                <a:lnTo>
                  <a:pt x="203" y="159"/>
                </a:lnTo>
                <a:lnTo>
                  <a:pt x="204" y="159"/>
                </a:lnTo>
                <a:lnTo>
                  <a:pt x="206" y="157"/>
                </a:lnTo>
                <a:lnTo>
                  <a:pt x="206" y="157"/>
                </a:lnTo>
                <a:lnTo>
                  <a:pt x="206" y="157"/>
                </a:lnTo>
                <a:lnTo>
                  <a:pt x="206" y="157"/>
                </a:lnTo>
                <a:close/>
                <a:moveTo>
                  <a:pt x="40" y="184"/>
                </a:moveTo>
                <a:lnTo>
                  <a:pt x="40" y="184"/>
                </a:lnTo>
                <a:lnTo>
                  <a:pt x="40" y="186"/>
                </a:lnTo>
                <a:lnTo>
                  <a:pt x="40" y="186"/>
                </a:lnTo>
                <a:lnTo>
                  <a:pt x="42" y="186"/>
                </a:lnTo>
                <a:lnTo>
                  <a:pt x="42" y="186"/>
                </a:lnTo>
                <a:lnTo>
                  <a:pt x="44" y="185"/>
                </a:lnTo>
                <a:lnTo>
                  <a:pt x="44" y="185"/>
                </a:lnTo>
                <a:lnTo>
                  <a:pt x="45" y="184"/>
                </a:lnTo>
                <a:lnTo>
                  <a:pt x="45" y="184"/>
                </a:lnTo>
                <a:lnTo>
                  <a:pt x="40" y="184"/>
                </a:lnTo>
                <a:lnTo>
                  <a:pt x="40" y="184"/>
                </a:lnTo>
                <a:close/>
                <a:moveTo>
                  <a:pt x="159" y="168"/>
                </a:moveTo>
                <a:lnTo>
                  <a:pt x="159" y="168"/>
                </a:lnTo>
                <a:lnTo>
                  <a:pt x="166" y="169"/>
                </a:lnTo>
                <a:lnTo>
                  <a:pt x="166" y="169"/>
                </a:lnTo>
                <a:lnTo>
                  <a:pt x="166" y="168"/>
                </a:lnTo>
                <a:lnTo>
                  <a:pt x="166" y="168"/>
                </a:lnTo>
                <a:lnTo>
                  <a:pt x="162" y="165"/>
                </a:lnTo>
                <a:lnTo>
                  <a:pt x="162" y="165"/>
                </a:lnTo>
                <a:lnTo>
                  <a:pt x="159" y="168"/>
                </a:lnTo>
                <a:lnTo>
                  <a:pt x="159" y="168"/>
                </a:lnTo>
                <a:close/>
                <a:moveTo>
                  <a:pt x="76" y="56"/>
                </a:moveTo>
                <a:lnTo>
                  <a:pt x="76" y="56"/>
                </a:lnTo>
                <a:lnTo>
                  <a:pt x="84" y="49"/>
                </a:lnTo>
                <a:lnTo>
                  <a:pt x="91" y="44"/>
                </a:lnTo>
                <a:lnTo>
                  <a:pt x="91" y="44"/>
                </a:lnTo>
                <a:lnTo>
                  <a:pt x="88" y="44"/>
                </a:lnTo>
                <a:lnTo>
                  <a:pt x="88" y="44"/>
                </a:lnTo>
                <a:lnTo>
                  <a:pt x="81" y="49"/>
                </a:lnTo>
                <a:lnTo>
                  <a:pt x="81" y="49"/>
                </a:lnTo>
                <a:lnTo>
                  <a:pt x="78" y="51"/>
                </a:lnTo>
                <a:lnTo>
                  <a:pt x="76" y="56"/>
                </a:lnTo>
                <a:lnTo>
                  <a:pt x="76" y="56"/>
                </a:lnTo>
                <a:close/>
                <a:moveTo>
                  <a:pt x="150" y="151"/>
                </a:moveTo>
                <a:lnTo>
                  <a:pt x="150" y="151"/>
                </a:lnTo>
                <a:lnTo>
                  <a:pt x="155" y="152"/>
                </a:lnTo>
                <a:lnTo>
                  <a:pt x="157" y="154"/>
                </a:lnTo>
                <a:lnTo>
                  <a:pt x="157" y="154"/>
                </a:lnTo>
                <a:lnTo>
                  <a:pt x="159" y="154"/>
                </a:lnTo>
                <a:lnTo>
                  <a:pt x="159" y="154"/>
                </a:lnTo>
                <a:lnTo>
                  <a:pt x="157" y="152"/>
                </a:lnTo>
                <a:lnTo>
                  <a:pt x="157" y="152"/>
                </a:lnTo>
                <a:lnTo>
                  <a:pt x="156" y="151"/>
                </a:lnTo>
                <a:lnTo>
                  <a:pt x="156" y="151"/>
                </a:lnTo>
                <a:lnTo>
                  <a:pt x="152" y="149"/>
                </a:lnTo>
                <a:lnTo>
                  <a:pt x="152" y="149"/>
                </a:lnTo>
                <a:lnTo>
                  <a:pt x="150" y="151"/>
                </a:lnTo>
                <a:lnTo>
                  <a:pt x="150" y="151"/>
                </a:lnTo>
                <a:close/>
                <a:moveTo>
                  <a:pt x="99" y="235"/>
                </a:moveTo>
                <a:lnTo>
                  <a:pt x="99" y="235"/>
                </a:lnTo>
                <a:lnTo>
                  <a:pt x="101" y="230"/>
                </a:lnTo>
                <a:lnTo>
                  <a:pt x="105" y="229"/>
                </a:lnTo>
                <a:lnTo>
                  <a:pt x="105" y="229"/>
                </a:lnTo>
                <a:lnTo>
                  <a:pt x="103" y="228"/>
                </a:lnTo>
                <a:lnTo>
                  <a:pt x="103" y="228"/>
                </a:lnTo>
                <a:lnTo>
                  <a:pt x="102" y="226"/>
                </a:lnTo>
                <a:lnTo>
                  <a:pt x="102" y="226"/>
                </a:lnTo>
                <a:lnTo>
                  <a:pt x="98" y="233"/>
                </a:lnTo>
                <a:lnTo>
                  <a:pt x="98" y="233"/>
                </a:lnTo>
                <a:lnTo>
                  <a:pt x="99" y="235"/>
                </a:lnTo>
                <a:lnTo>
                  <a:pt x="99" y="235"/>
                </a:lnTo>
                <a:close/>
                <a:moveTo>
                  <a:pt x="135" y="203"/>
                </a:moveTo>
                <a:lnTo>
                  <a:pt x="135" y="203"/>
                </a:lnTo>
                <a:lnTo>
                  <a:pt x="136" y="203"/>
                </a:lnTo>
                <a:lnTo>
                  <a:pt x="136" y="203"/>
                </a:lnTo>
                <a:lnTo>
                  <a:pt x="138" y="203"/>
                </a:lnTo>
                <a:lnTo>
                  <a:pt x="138" y="203"/>
                </a:lnTo>
                <a:lnTo>
                  <a:pt x="139" y="199"/>
                </a:lnTo>
                <a:lnTo>
                  <a:pt x="139" y="199"/>
                </a:lnTo>
                <a:lnTo>
                  <a:pt x="138" y="199"/>
                </a:lnTo>
                <a:lnTo>
                  <a:pt x="138" y="199"/>
                </a:lnTo>
                <a:lnTo>
                  <a:pt x="136" y="199"/>
                </a:lnTo>
                <a:lnTo>
                  <a:pt x="136" y="199"/>
                </a:lnTo>
                <a:lnTo>
                  <a:pt x="135" y="203"/>
                </a:lnTo>
                <a:lnTo>
                  <a:pt x="135" y="203"/>
                </a:lnTo>
                <a:close/>
                <a:moveTo>
                  <a:pt x="187" y="175"/>
                </a:moveTo>
                <a:lnTo>
                  <a:pt x="187" y="175"/>
                </a:lnTo>
                <a:lnTo>
                  <a:pt x="187" y="175"/>
                </a:lnTo>
                <a:lnTo>
                  <a:pt x="187" y="175"/>
                </a:lnTo>
                <a:lnTo>
                  <a:pt x="190" y="175"/>
                </a:lnTo>
                <a:lnTo>
                  <a:pt x="193" y="175"/>
                </a:lnTo>
                <a:lnTo>
                  <a:pt x="193" y="175"/>
                </a:lnTo>
                <a:lnTo>
                  <a:pt x="193" y="174"/>
                </a:lnTo>
                <a:lnTo>
                  <a:pt x="193" y="174"/>
                </a:lnTo>
                <a:lnTo>
                  <a:pt x="190" y="172"/>
                </a:lnTo>
                <a:lnTo>
                  <a:pt x="187" y="171"/>
                </a:lnTo>
                <a:lnTo>
                  <a:pt x="187" y="171"/>
                </a:lnTo>
                <a:lnTo>
                  <a:pt x="187" y="175"/>
                </a:lnTo>
                <a:lnTo>
                  <a:pt x="187" y="175"/>
                </a:lnTo>
                <a:close/>
                <a:moveTo>
                  <a:pt x="163" y="122"/>
                </a:moveTo>
                <a:lnTo>
                  <a:pt x="163" y="122"/>
                </a:lnTo>
                <a:lnTo>
                  <a:pt x="167" y="122"/>
                </a:lnTo>
                <a:lnTo>
                  <a:pt x="167" y="122"/>
                </a:lnTo>
                <a:lnTo>
                  <a:pt x="169" y="122"/>
                </a:lnTo>
                <a:lnTo>
                  <a:pt x="169" y="121"/>
                </a:lnTo>
                <a:lnTo>
                  <a:pt x="169" y="121"/>
                </a:lnTo>
                <a:lnTo>
                  <a:pt x="169" y="118"/>
                </a:lnTo>
                <a:lnTo>
                  <a:pt x="169" y="118"/>
                </a:lnTo>
                <a:lnTo>
                  <a:pt x="169" y="117"/>
                </a:lnTo>
                <a:lnTo>
                  <a:pt x="169" y="117"/>
                </a:lnTo>
                <a:lnTo>
                  <a:pt x="166" y="120"/>
                </a:lnTo>
                <a:lnTo>
                  <a:pt x="163" y="122"/>
                </a:lnTo>
                <a:lnTo>
                  <a:pt x="163" y="122"/>
                </a:lnTo>
                <a:close/>
                <a:moveTo>
                  <a:pt x="169" y="213"/>
                </a:moveTo>
                <a:lnTo>
                  <a:pt x="169" y="213"/>
                </a:lnTo>
                <a:lnTo>
                  <a:pt x="170" y="209"/>
                </a:lnTo>
                <a:lnTo>
                  <a:pt x="170" y="209"/>
                </a:lnTo>
                <a:lnTo>
                  <a:pt x="167" y="209"/>
                </a:lnTo>
                <a:lnTo>
                  <a:pt x="165" y="209"/>
                </a:lnTo>
                <a:lnTo>
                  <a:pt x="165" y="209"/>
                </a:lnTo>
                <a:lnTo>
                  <a:pt x="166" y="212"/>
                </a:lnTo>
                <a:lnTo>
                  <a:pt x="169" y="213"/>
                </a:lnTo>
                <a:lnTo>
                  <a:pt x="169" y="213"/>
                </a:lnTo>
                <a:close/>
                <a:moveTo>
                  <a:pt x="123" y="203"/>
                </a:moveTo>
                <a:lnTo>
                  <a:pt x="123" y="203"/>
                </a:lnTo>
                <a:lnTo>
                  <a:pt x="116" y="206"/>
                </a:lnTo>
                <a:lnTo>
                  <a:pt x="116" y="206"/>
                </a:lnTo>
                <a:lnTo>
                  <a:pt x="121" y="206"/>
                </a:lnTo>
                <a:lnTo>
                  <a:pt x="125" y="206"/>
                </a:lnTo>
                <a:lnTo>
                  <a:pt x="125" y="206"/>
                </a:lnTo>
                <a:lnTo>
                  <a:pt x="123" y="203"/>
                </a:lnTo>
                <a:lnTo>
                  <a:pt x="123" y="203"/>
                </a:lnTo>
                <a:close/>
                <a:moveTo>
                  <a:pt x="41" y="225"/>
                </a:moveTo>
                <a:lnTo>
                  <a:pt x="41" y="225"/>
                </a:lnTo>
                <a:lnTo>
                  <a:pt x="41" y="230"/>
                </a:lnTo>
                <a:lnTo>
                  <a:pt x="41" y="230"/>
                </a:lnTo>
                <a:lnTo>
                  <a:pt x="44" y="228"/>
                </a:lnTo>
                <a:lnTo>
                  <a:pt x="44" y="228"/>
                </a:lnTo>
                <a:lnTo>
                  <a:pt x="47" y="226"/>
                </a:lnTo>
                <a:lnTo>
                  <a:pt x="47" y="226"/>
                </a:lnTo>
                <a:lnTo>
                  <a:pt x="41" y="225"/>
                </a:lnTo>
                <a:lnTo>
                  <a:pt x="41" y="225"/>
                </a:lnTo>
                <a:close/>
                <a:moveTo>
                  <a:pt x="217" y="358"/>
                </a:moveTo>
                <a:lnTo>
                  <a:pt x="217" y="358"/>
                </a:lnTo>
                <a:lnTo>
                  <a:pt x="217" y="344"/>
                </a:lnTo>
                <a:lnTo>
                  <a:pt x="217" y="344"/>
                </a:lnTo>
                <a:lnTo>
                  <a:pt x="214" y="344"/>
                </a:lnTo>
                <a:lnTo>
                  <a:pt x="214" y="344"/>
                </a:lnTo>
                <a:lnTo>
                  <a:pt x="214" y="346"/>
                </a:lnTo>
                <a:lnTo>
                  <a:pt x="214" y="346"/>
                </a:lnTo>
                <a:lnTo>
                  <a:pt x="216" y="347"/>
                </a:lnTo>
                <a:lnTo>
                  <a:pt x="217" y="348"/>
                </a:lnTo>
                <a:lnTo>
                  <a:pt x="217" y="348"/>
                </a:lnTo>
                <a:lnTo>
                  <a:pt x="217" y="350"/>
                </a:lnTo>
                <a:lnTo>
                  <a:pt x="217" y="350"/>
                </a:lnTo>
                <a:lnTo>
                  <a:pt x="217" y="358"/>
                </a:lnTo>
                <a:lnTo>
                  <a:pt x="217" y="358"/>
                </a:lnTo>
                <a:lnTo>
                  <a:pt x="217" y="358"/>
                </a:lnTo>
                <a:lnTo>
                  <a:pt x="217" y="358"/>
                </a:lnTo>
                <a:close/>
                <a:moveTo>
                  <a:pt x="160" y="111"/>
                </a:moveTo>
                <a:lnTo>
                  <a:pt x="160" y="111"/>
                </a:lnTo>
                <a:lnTo>
                  <a:pt x="159" y="111"/>
                </a:lnTo>
                <a:lnTo>
                  <a:pt x="159" y="111"/>
                </a:lnTo>
                <a:lnTo>
                  <a:pt x="162" y="114"/>
                </a:lnTo>
                <a:lnTo>
                  <a:pt x="163" y="118"/>
                </a:lnTo>
                <a:lnTo>
                  <a:pt x="163" y="118"/>
                </a:lnTo>
                <a:lnTo>
                  <a:pt x="167" y="115"/>
                </a:lnTo>
                <a:lnTo>
                  <a:pt x="167" y="115"/>
                </a:lnTo>
                <a:lnTo>
                  <a:pt x="163" y="114"/>
                </a:lnTo>
                <a:lnTo>
                  <a:pt x="160" y="111"/>
                </a:lnTo>
                <a:lnTo>
                  <a:pt x="160" y="111"/>
                </a:lnTo>
                <a:close/>
                <a:moveTo>
                  <a:pt x="170" y="223"/>
                </a:moveTo>
                <a:lnTo>
                  <a:pt x="170" y="223"/>
                </a:lnTo>
                <a:lnTo>
                  <a:pt x="170" y="226"/>
                </a:lnTo>
                <a:lnTo>
                  <a:pt x="172" y="229"/>
                </a:lnTo>
                <a:lnTo>
                  <a:pt x="172" y="229"/>
                </a:lnTo>
                <a:lnTo>
                  <a:pt x="173" y="226"/>
                </a:lnTo>
                <a:lnTo>
                  <a:pt x="173" y="226"/>
                </a:lnTo>
                <a:lnTo>
                  <a:pt x="172" y="223"/>
                </a:lnTo>
                <a:lnTo>
                  <a:pt x="170" y="223"/>
                </a:lnTo>
                <a:lnTo>
                  <a:pt x="170" y="223"/>
                </a:lnTo>
                <a:close/>
                <a:moveTo>
                  <a:pt x="157" y="249"/>
                </a:moveTo>
                <a:lnTo>
                  <a:pt x="157" y="249"/>
                </a:lnTo>
                <a:lnTo>
                  <a:pt x="163" y="252"/>
                </a:lnTo>
                <a:lnTo>
                  <a:pt x="163" y="252"/>
                </a:lnTo>
                <a:lnTo>
                  <a:pt x="160" y="248"/>
                </a:lnTo>
                <a:lnTo>
                  <a:pt x="160" y="248"/>
                </a:lnTo>
                <a:lnTo>
                  <a:pt x="157" y="249"/>
                </a:lnTo>
                <a:lnTo>
                  <a:pt x="157" y="249"/>
                </a:lnTo>
                <a:close/>
                <a:moveTo>
                  <a:pt x="248" y="208"/>
                </a:moveTo>
                <a:lnTo>
                  <a:pt x="248" y="208"/>
                </a:lnTo>
                <a:lnTo>
                  <a:pt x="250" y="209"/>
                </a:lnTo>
                <a:lnTo>
                  <a:pt x="250" y="209"/>
                </a:lnTo>
                <a:lnTo>
                  <a:pt x="251" y="213"/>
                </a:lnTo>
                <a:lnTo>
                  <a:pt x="251" y="219"/>
                </a:lnTo>
                <a:lnTo>
                  <a:pt x="251" y="219"/>
                </a:lnTo>
                <a:lnTo>
                  <a:pt x="251" y="225"/>
                </a:lnTo>
                <a:lnTo>
                  <a:pt x="251" y="225"/>
                </a:lnTo>
                <a:lnTo>
                  <a:pt x="251" y="221"/>
                </a:lnTo>
                <a:lnTo>
                  <a:pt x="251" y="216"/>
                </a:lnTo>
                <a:lnTo>
                  <a:pt x="250" y="211"/>
                </a:lnTo>
                <a:lnTo>
                  <a:pt x="248" y="208"/>
                </a:lnTo>
                <a:lnTo>
                  <a:pt x="248" y="208"/>
                </a:lnTo>
                <a:close/>
                <a:moveTo>
                  <a:pt x="199" y="232"/>
                </a:moveTo>
                <a:lnTo>
                  <a:pt x="199" y="232"/>
                </a:lnTo>
                <a:lnTo>
                  <a:pt x="203" y="232"/>
                </a:lnTo>
                <a:lnTo>
                  <a:pt x="203" y="232"/>
                </a:lnTo>
                <a:lnTo>
                  <a:pt x="204" y="232"/>
                </a:lnTo>
                <a:lnTo>
                  <a:pt x="206" y="230"/>
                </a:lnTo>
                <a:lnTo>
                  <a:pt x="206" y="230"/>
                </a:lnTo>
                <a:lnTo>
                  <a:pt x="202" y="230"/>
                </a:lnTo>
                <a:lnTo>
                  <a:pt x="199" y="232"/>
                </a:lnTo>
                <a:lnTo>
                  <a:pt x="199" y="232"/>
                </a:lnTo>
                <a:close/>
                <a:moveTo>
                  <a:pt x="192" y="343"/>
                </a:moveTo>
                <a:lnTo>
                  <a:pt x="192" y="343"/>
                </a:lnTo>
                <a:lnTo>
                  <a:pt x="186" y="344"/>
                </a:lnTo>
                <a:lnTo>
                  <a:pt x="186" y="344"/>
                </a:lnTo>
                <a:lnTo>
                  <a:pt x="187" y="346"/>
                </a:lnTo>
                <a:lnTo>
                  <a:pt x="190" y="347"/>
                </a:lnTo>
                <a:lnTo>
                  <a:pt x="190" y="347"/>
                </a:lnTo>
                <a:lnTo>
                  <a:pt x="192" y="346"/>
                </a:lnTo>
                <a:lnTo>
                  <a:pt x="192" y="346"/>
                </a:lnTo>
                <a:lnTo>
                  <a:pt x="192" y="343"/>
                </a:lnTo>
                <a:lnTo>
                  <a:pt x="192" y="343"/>
                </a:lnTo>
                <a:close/>
                <a:moveTo>
                  <a:pt x="227" y="236"/>
                </a:moveTo>
                <a:lnTo>
                  <a:pt x="227" y="236"/>
                </a:lnTo>
                <a:lnTo>
                  <a:pt x="226" y="239"/>
                </a:lnTo>
                <a:lnTo>
                  <a:pt x="226" y="243"/>
                </a:lnTo>
                <a:lnTo>
                  <a:pt x="226" y="243"/>
                </a:lnTo>
                <a:lnTo>
                  <a:pt x="227" y="242"/>
                </a:lnTo>
                <a:lnTo>
                  <a:pt x="227" y="242"/>
                </a:lnTo>
                <a:lnTo>
                  <a:pt x="229" y="238"/>
                </a:lnTo>
                <a:lnTo>
                  <a:pt x="229" y="238"/>
                </a:lnTo>
                <a:lnTo>
                  <a:pt x="229" y="238"/>
                </a:lnTo>
                <a:lnTo>
                  <a:pt x="229" y="238"/>
                </a:lnTo>
                <a:lnTo>
                  <a:pt x="227" y="236"/>
                </a:lnTo>
                <a:lnTo>
                  <a:pt x="227" y="236"/>
                </a:lnTo>
                <a:close/>
                <a:moveTo>
                  <a:pt x="206" y="161"/>
                </a:moveTo>
                <a:lnTo>
                  <a:pt x="206" y="161"/>
                </a:lnTo>
                <a:lnTo>
                  <a:pt x="209" y="161"/>
                </a:lnTo>
                <a:lnTo>
                  <a:pt x="211" y="159"/>
                </a:lnTo>
                <a:lnTo>
                  <a:pt x="211" y="159"/>
                </a:lnTo>
                <a:lnTo>
                  <a:pt x="207" y="158"/>
                </a:lnTo>
                <a:lnTo>
                  <a:pt x="207" y="158"/>
                </a:lnTo>
                <a:lnTo>
                  <a:pt x="207" y="159"/>
                </a:lnTo>
                <a:lnTo>
                  <a:pt x="206" y="161"/>
                </a:lnTo>
                <a:lnTo>
                  <a:pt x="206" y="161"/>
                </a:lnTo>
                <a:close/>
                <a:moveTo>
                  <a:pt x="59" y="300"/>
                </a:moveTo>
                <a:lnTo>
                  <a:pt x="59" y="300"/>
                </a:lnTo>
                <a:lnTo>
                  <a:pt x="59" y="300"/>
                </a:lnTo>
                <a:lnTo>
                  <a:pt x="59" y="300"/>
                </a:lnTo>
                <a:lnTo>
                  <a:pt x="59" y="331"/>
                </a:lnTo>
                <a:lnTo>
                  <a:pt x="59" y="331"/>
                </a:lnTo>
                <a:lnTo>
                  <a:pt x="59" y="331"/>
                </a:lnTo>
                <a:lnTo>
                  <a:pt x="59" y="331"/>
                </a:lnTo>
                <a:lnTo>
                  <a:pt x="59" y="300"/>
                </a:lnTo>
                <a:lnTo>
                  <a:pt x="59" y="300"/>
                </a:lnTo>
                <a:close/>
                <a:moveTo>
                  <a:pt x="22" y="182"/>
                </a:moveTo>
                <a:lnTo>
                  <a:pt x="22" y="182"/>
                </a:lnTo>
                <a:lnTo>
                  <a:pt x="22" y="184"/>
                </a:lnTo>
                <a:lnTo>
                  <a:pt x="22" y="184"/>
                </a:lnTo>
                <a:lnTo>
                  <a:pt x="18" y="186"/>
                </a:lnTo>
                <a:lnTo>
                  <a:pt x="14" y="192"/>
                </a:lnTo>
                <a:lnTo>
                  <a:pt x="14" y="192"/>
                </a:lnTo>
                <a:lnTo>
                  <a:pt x="13" y="195"/>
                </a:lnTo>
                <a:lnTo>
                  <a:pt x="13" y="195"/>
                </a:lnTo>
                <a:lnTo>
                  <a:pt x="14" y="195"/>
                </a:lnTo>
                <a:lnTo>
                  <a:pt x="14" y="195"/>
                </a:lnTo>
                <a:lnTo>
                  <a:pt x="18" y="189"/>
                </a:lnTo>
                <a:lnTo>
                  <a:pt x="18" y="189"/>
                </a:lnTo>
                <a:lnTo>
                  <a:pt x="18" y="188"/>
                </a:lnTo>
                <a:lnTo>
                  <a:pt x="18" y="188"/>
                </a:lnTo>
                <a:lnTo>
                  <a:pt x="20" y="185"/>
                </a:lnTo>
                <a:lnTo>
                  <a:pt x="22" y="184"/>
                </a:lnTo>
                <a:lnTo>
                  <a:pt x="22" y="184"/>
                </a:lnTo>
                <a:lnTo>
                  <a:pt x="22" y="182"/>
                </a:lnTo>
                <a:lnTo>
                  <a:pt x="22" y="182"/>
                </a:lnTo>
                <a:close/>
                <a:moveTo>
                  <a:pt x="234" y="182"/>
                </a:moveTo>
                <a:lnTo>
                  <a:pt x="234" y="182"/>
                </a:lnTo>
                <a:lnTo>
                  <a:pt x="233" y="184"/>
                </a:lnTo>
                <a:lnTo>
                  <a:pt x="233" y="185"/>
                </a:lnTo>
                <a:lnTo>
                  <a:pt x="233" y="185"/>
                </a:lnTo>
                <a:lnTo>
                  <a:pt x="238" y="184"/>
                </a:lnTo>
                <a:lnTo>
                  <a:pt x="238" y="184"/>
                </a:lnTo>
                <a:lnTo>
                  <a:pt x="238" y="184"/>
                </a:lnTo>
                <a:lnTo>
                  <a:pt x="238" y="184"/>
                </a:lnTo>
                <a:lnTo>
                  <a:pt x="234" y="182"/>
                </a:lnTo>
                <a:lnTo>
                  <a:pt x="234" y="182"/>
                </a:lnTo>
                <a:close/>
                <a:moveTo>
                  <a:pt x="214" y="230"/>
                </a:moveTo>
                <a:lnTo>
                  <a:pt x="214" y="230"/>
                </a:lnTo>
                <a:lnTo>
                  <a:pt x="211" y="230"/>
                </a:lnTo>
                <a:lnTo>
                  <a:pt x="207" y="230"/>
                </a:lnTo>
                <a:lnTo>
                  <a:pt x="207" y="230"/>
                </a:lnTo>
                <a:lnTo>
                  <a:pt x="207" y="232"/>
                </a:lnTo>
                <a:lnTo>
                  <a:pt x="207" y="232"/>
                </a:lnTo>
                <a:lnTo>
                  <a:pt x="211" y="232"/>
                </a:lnTo>
                <a:lnTo>
                  <a:pt x="211" y="232"/>
                </a:lnTo>
                <a:lnTo>
                  <a:pt x="214" y="233"/>
                </a:lnTo>
                <a:lnTo>
                  <a:pt x="214" y="233"/>
                </a:lnTo>
                <a:lnTo>
                  <a:pt x="214" y="232"/>
                </a:lnTo>
                <a:lnTo>
                  <a:pt x="214" y="232"/>
                </a:lnTo>
                <a:lnTo>
                  <a:pt x="214" y="230"/>
                </a:lnTo>
                <a:lnTo>
                  <a:pt x="214" y="230"/>
                </a:lnTo>
                <a:close/>
                <a:moveTo>
                  <a:pt x="89" y="250"/>
                </a:moveTo>
                <a:lnTo>
                  <a:pt x="89" y="250"/>
                </a:lnTo>
                <a:lnTo>
                  <a:pt x="86" y="252"/>
                </a:lnTo>
                <a:lnTo>
                  <a:pt x="85" y="253"/>
                </a:lnTo>
                <a:lnTo>
                  <a:pt x="85" y="253"/>
                </a:lnTo>
                <a:lnTo>
                  <a:pt x="85" y="255"/>
                </a:lnTo>
                <a:lnTo>
                  <a:pt x="86" y="256"/>
                </a:lnTo>
                <a:lnTo>
                  <a:pt x="86" y="256"/>
                </a:lnTo>
                <a:lnTo>
                  <a:pt x="88" y="253"/>
                </a:lnTo>
                <a:lnTo>
                  <a:pt x="89" y="250"/>
                </a:lnTo>
                <a:lnTo>
                  <a:pt x="89" y="250"/>
                </a:lnTo>
                <a:close/>
                <a:moveTo>
                  <a:pt x="240" y="110"/>
                </a:moveTo>
                <a:lnTo>
                  <a:pt x="240" y="110"/>
                </a:lnTo>
                <a:lnTo>
                  <a:pt x="240" y="111"/>
                </a:lnTo>
                <a:lnTo>
                  <a:pt x="240" y="113"/>
                </a:lnTo>
                <a:lnTo>
                  <a:pt x="240" y="113"/>
                </a:lnTo>
                <a:lnTo>
                  <a:pt x="244" y="117"/>
                </a:lnTo>
                <a:lnTo>
                  <a:pt x="248" y="121"/>
                </a:lnTo>
                <a:lnTo>
                  <a:pt x="248" y="121"/>
                </a:lnTo>
                <a:lnTo>
                  <a:pt x="248" y="121"/>
                </a:lnTo>
                <a:lnTo>
                  <a:pt x="248" y="121"/>
                </a:lnTo>
                <a:lnTo>
                  <a:pt x="244" y="115"/>
                </a:lnTo>
                <a:lnTo>
                  <a:pt x="240" y="110"/>
                </a:lnTo>
                <a:lnTo>
                  <a:pt x="240" y="110"/>
                </a:lnTo>
                <a:close/>
                <a:moveTo>
                  <a:pt x="156" y="229"/>
                </a:moveTo>
                <a:lnTo>
                  <a:pt x="156" y="229"/>
                </a:lnTo>
                <a:lnTo>
                  <a:pt x="157" y="232"/>
                </a:lnTo>
                <a:lnTo>
                  <a:pt x="160" y="232"/>
                </a:lnTo>
                <a:lnTo>
                  <a:pt x="160" y="232"/>
                </a:lnTo>
                <a:lnTo>
                  <a:pt x="162" y="230"/>
                </a:lnTo>
                <a:lnTo>
                  <a:pt x="162" y="230"/>
                </a:lnTo>
                <a:lnTo>
                  <a:pt x="156" y="229"/>
                </a:lnTo>
                <a:lnTo>
                  <a:pt x="156" y="229"/>
                </a:lnTo>
                <a:close/>
                <a:moveTo>
                  <a:pt x="207" y="155"/>
                </a:moveTo>
                <a:lnTo>
                  <a:pt x="207" y="155"/>
                </a:lnTo>
                <a:lnTo>
                  <a:pt x="213" y="158"/>
                </a:lnTo>
                <a:lnTo>
                  <a:pt x="213" y="158"/>
                </a:lnTo>
                <a:lnTo>
                  <a:pt x="213" y="154"/>
                </a:lnTo>
                <a:lnTo>
                  <a:pt x="213" y="154"/>
                </a:lnTo>
                <a:lnTo>
                  <a:pt x="207" y="155"/>
                </a:lnTo>
                <a:lnTo>
                  <a:pt x="207" y="155"/>
                </a:lnTo>
                <a:close/>
                <a:moveTo>
                  <a:pt x="236" y="169"/>
                </a:moveTo>
                <a:lnTo>
                  <a:pt x="236" y="169"/>
                </a:lnTo>
                <a:lnTo>
                  <a:pt x="234" y="172"/>
                </a:lnTo>
                <a:lnTo>
                  <a:pt x="233" y="176"/>
                </a:lnTo>
                <a:lnTo>
                  <a:pt x="233" y="176"/>
                </a:lnTo>
                <a:lnTo>
                  <a:pt x="234" y="176"/>
                </a:lnTo>
                <a:lnTo>
                  <a:pt x="234" y="176"/>
                </a:lnTo>
                <a:lnTo>
                  <a:pt x="236" y="171"/>
                </a:lnTo>
                <a:lnTo>
                  <a:pt x="236" y="171"/>
                </a:lnTo>
                <a:lnTo>
                  <a:pt x="236" y="169"/>
                </a:lnTo>
                <a:lnTo>
                  <a:pt x="236" y="169"/>
                </a:lnTo>
                <a:close/>
                <a:moveTo>
                  <a:pt x="167" y="90"/>
                </a:moveTo>
                <a:lnTo>
                  <a:pt x="167" y="90"/>
                </a:lnTo>
                <a:lnTo>
                  <a:pt x="166" y="90"/>
                </a:lnTo>
                <a:lnTo>
                  <a:pt x="166" y="93"/>
                </a:lnTo>
                <a:lnTo>
                  <a:pt x="166" y="93"/>
                </a:lnTo>
                <a:lnTo>
                  <a:pt x="166" y="94"/>
                </a:lnTo>
                <a:lnTo>
                  <a:pt x="169" y="95"/>
                </a:lnTo>
                <a:lnTo>
                  <a:pt x="169" y="95"/>
                </a:lnTo>
                <a:lnTo>
                  <a:pt x="167" y="93"/>
                </a:lnTo>
                <a:lnTo>
                  <a:pt x="167" y="90"/>
                </a:lnTo>
                <a:lnTo>
                  <a:pt x="167" y="90"/>
                </a:lnTo>
                <a:close/>
                <a:moveTo>
                  <a:pt x="42" y="245"/>
                </a:moveTo>
                <a:lnTo>
                  <a:pt x="42" y="245"/>
                </a:lnTo>
                <a:lnTo>
                  <a:pt x="42" y="245"/>
                </a:lnTo>
                <a:lnTo>
                  <a:pt x="42" y="245"/>
                </a:lnTo>
                <a:lnTo>
                  <a:pt x="42" y="263"/>
                </a:lnTo>
                <a:lnTo>
                  <a:pt x="42" y="263"/>
                </a:lnTo>
                <a:lnTo>
                  <a:pt x="42" y="262"/>
                </a:lnTo>
                <a:lnTo>
                  <a:pt x="42" y="262"/>
                </a:lnTo>
                <a:lnTo>
                  <a:pt x="42" y="250"/>
                </a:lnTo>
                <a:lnTo>
                  <a:pt x="42" y="250"/>
                </a:lnTo>
                <a:lnTo>
                  <a:pt x="42" y="246"/>
                </a:lnTo>
                <a:lnTo>
                  <a:pt x="42" y="246"/>
                </a:lnTo>
                <a:lnTo>
                  <a:pt x="42" y="245"/>
                </a:lnTo>
                <a:lnTo>
                  <a:pt x="42" y="245"/>
                </a:lnTo>
                <a:close/>
                <a:moveTo>
                  <a:pt x="25" y="213"/>
                </a:moveTo>
                <a:lnTo>
                  <a:pt x="25" y="213"/>
                </a:lnTo>
                <a:lnTo>
                  <a:pt x="22" y="216"/>
                </a:lnTo>
                <a:lnTo>
                  <a:pt x="22" y="218"/>
                </a:lnTo>
                <a:lnTo>
                  <a:pt x="22" y="218"/>
                </a:lnTo>
                <a:lnTo>
                  <a:pt x="25" y="219"/>
                </a:lnTo>
                <a:lnTo>
                  <a:pt x="25" y="219"/>
                </a:lnTo>
                <a:lnTo>
                  <a:pt x="25" y="216"/>
                </a:lnTo>
                <a:lnTo>
                  <a:pt x="25" y="213"/>
                </a:lnTo>
                <a:lnTo>
                  <a:pt x="25" y="213"/>
                </a:lnTo>
                <a:close/>
                <a:moveTo>
                  <a:pt x="165" y="192"/>
                </a:moveTo>
                <a:lnTo>
                  <a:pt x="165" y="192"/>
                </a:lnTo>
                <a:lnTo>
                  <a:pt x="166" y="188"/>
                </a:lnTo>
                <a:lnTo>
                  <a:pt x="166" y="188"/>
                </a:lnTo>
                <a:lnTo>
                  <a:pt x="166" y="188"/>
                </a:lnTo>
                <a:lnTo>
                  <a:pt x="166" y="188"/>
                </a:lnTo>
                <a:lnTo>
                  <a:pt x="165" y="186"/>
                </a:lnTo>
                <a:lnTo>
                  <a:pt x="163" y="188"/>
                </a:lnTo>
                <a:lnTo>
                  <a:pt x="163" y="188"/>
                </a:lnTo>
                <a:lnTo>
                  <a:pt x="163" y="189"/>
                </a:lnTo>
                <a:lnTo>
                  <a:pt x="165" y="192"/>
                </a:lnTo>
                <a:lnTo>
                  <a:pt x="165" y="192"/>
                </a:lnTo>
                <a:close/>
                <a:moveTo>
                  <a:pt x="103" y="267"/>
                </a:moveTo>
                <a:lnTo>
                  <a:pt x="103" y="267"/>
                </a:lnTo>
                <a:lnTo>
                  <a:pt x="103" y="263"/>
                </a:lnTo>
                <a:lnTo>
                  <a:pt x="103" y="259"/>
                </a:lnTo>
                <a:lnTo>
                  <a:pt x="103" y="259"/>
                </a:lnTo>
                <a:lnTo>
                  <a:pt x="102" y="263"/>
                </a:lnTo>
                <a:lnTo>
                  <a:pt x="103" y="267"/>
                </a:lnTo>
                <a:lnTo>
                  <a:pt x="103" y="267"/>
                </a:lnTo>
                <a:close/>
                <a:moveTo>
                  <a:pt x="76" y="43"/>
                </a:moveTo>
                <a:lnTo>
                  <a:pt x="76" y="43"/>
                </a:lnTo>
                <a:lnTo>
                  <a:pt x="75" y="46"/>
                </a:lnTo>
                <a:lnTo>
                  <a:pt x="74" y="50"/>
                </a:lnTo>
                <a:lnTo>
                  <a:pt x="74" y="50"/>
                </a:lnTo>
                <a:lnTo>
                  <a:pt x="76" y="47"/>
                </a:lnTo>
                <a:lnTo>
                  <a:pt x="76" y="43"/>
                </a:lnTo>
                <a:lnTo>
                  <a:pt x="76" y="43"/>
                </a:lnTo>
                <a:close/>
                <a:moveTo>
                  <a:pt x="64" y="9"/>
                </a:moveTo>
                <a:lnTo>
                  <a:pt x="64" y="9"/>
                </a:lnTo>
                <a:lnTo>
                  <a:pt x="59" y="6"/>
                </a:lnTo>
                <a:lnTo>
                  <a:pt x="54" y="3"/>
                </a:lnTo>
                <a:lnTo>
                  <a:pt x="48" y="2"/>
                </a:lnTo>
                <a:lnTo>
                  <a:pt x="44" y="2"/>
                </a:lnTo>
                <a:lnTo>
                  <a:pt x="44" y="2"/>
                </a:lnTo>
                <a:lnTo>
                  <a:pt x="55" y="5"/>
                </a:lnTo>
                <a:lnTo>
                  <a:pt x="55" y="5"/>
                </a:lnTo>
                <a:lnTo>
                  <a:pt x="64" y="9"/>
                </a:lnTo>
                <a:lnTo>
                  <a:pt x="64" y="9"/>
                </a:lnTo>
                <a:close/>
                <a:moveTo>
                  <a:pt x="241" y="174"/>
                </a:moveTo>
                <a:lnTo>
                  <a:pt x="241" y="174"/>
                </a:lnTo>
                <a:lnTo>
                  <a:pt x="238" y="171"/>
                </a:lnTo>
                <a:lnTo>
                  <a:pt x="238" y="171"/>
                </a:lnTo>
                <a:lnTo>
                  <a:pt x="237" y="176"/>
                </a:lnTo>
                <a:lnTo>
                  <a:pt x="237" y="176"/>
                </a:lnTo>
                <a:lnTo>
                  <a:pt x="241" y="174"/>
                </a:lnTo>
                <a:lnTo>
                  <a:pt x="241" y="174"/>
                </a:lnTo>
                <a:close/>
                <a:moveTo>
                  <a:pt x="217" y="192"/>
                </a:moveTo>
                <a:lnTo>
                  <a:pt x="217" y="192"/>
                </a:lnTo>
                <a:lnTo>
                  <a:pt x="217" y="192"/>
                </a:lnTo>
                <a:lnTo>
                  <a:pt x="217" y="192"/>
                </a:lnTo>
                <a:lnTo>
                  <a:pt x="216" y="194"/>
                </a:lnTo>
                <a:lnTo>
                  <a:pt x="216" y="194"/>
                </a:lnTo>
                <a:lnTo>
                  <a:pt x="216" y="196"/>
                </a:lnTo>
                <a:lnTo>
                  <a:pt x="214" y="199"/>
                </a:lnTo>
                <a:lnTo>
                  <a:pt x="214" y="199"/>
                </a:lnTo>
                <a:lnTo>
                  <a:pt x="216" y="201"/>
                </a:lnTo>
                <a:lnTo>
                  <a:pt x="216" y="201"/>
                </a:lnTo>
                <a:lnTo>
                  <a:pt x="217" y="192"/>
                </a:lnTo>
                <a:lnTo>
                  <a:pt x="217" y="192"/>
                </a:lnTo>
                <a:close/>
                <a:moveTo>
                  <a:pt x="82" y="351"/>
                </a:moveTo>
                <a:lnTo>
                  <a:pt x="82" y="351"/>
                </a:lnTo>
                <a:lnTo>
                  <a:pt x="84" y="353"/>
                </a:lnTo>
                <a:lnTo>
                  <a:pt x="86" y="351"/>
                </a:lnTo>
                <a:lnTo>
                  <a:pt x="86" y="351"/>
                </a:lnTo>
                <a:lnTo>
                  <a:pt x="86" y="350"/>
                </a:lnTo>
                <a:lnTo>
                  <a:pt x="86" y="350"/>
                </a:lnTo>
                <a:lnTo>
                  <a:pt x="88" y="350"/>
                </a:lnTo>
                <a:lnTo>
                  <a:pt x="88" y="350"/>
                </a:lnTo>
                <a:lnTo>
                  <a:pt x="88" y="350"/>
                </a:lnTo>
                <a:lnTo>
                  <a:pt x="88" y="350"/>
                </a:lnTo>
                <a:lnTo>
                  <a:pt x="82" y="350"/>
                </a:lnTo>
                <a:lnTo>
                  <a:pt x="82" y="350"/>
                </a:lnTo>
                <a:lnTo>
                  <a:pt x="82" y="351"/>
                </a:lnTo>
                <a:lnTo>
                  <a:pt x="82" y="351"/>
                </a:lnTo>
                <a:close/>
                <a:moveTo>
                  <a:pt x="220" y="105"/>
                </a:moveTo>
                <a:lnTo>
                  <a:pt x="220" y="105"/>
                </a:lnTo>
                <a:lnTo>
                  <a:pt x="221" y="108"/>
                </a:lnTo>
                <a:lnTo>
                  <a:pt x="223" y="110"/>
                </a:lnTo>
                <a:lnTo>
                  <a:pt x="223" y="110"/>
                </a:lnTo>
                <a:lnTo>
                  <a:pt x="224" y="108"/>
                </a:lnTo>
                <a:lnTo>
                  <a:pt x="224" y="108"/>
                </a:lnTo>
                <a:lnTo>
                  <a:pt x="223" y="107"/>
                </a:lnTo>
                <a:lnTo>
                  <a:pt x="220" y="105"/>
                </a:lnTo>
                <a:lnTo>
                  <a:pt x="220" y="105"/>
                </a:lnTo>
                <a:close/>
                <a:moveTo>
                  <a:pt x="163" y="128"/>
                </a:moveTo>
                <a:lnTo>
                  <a:pt x="163" y="128"/>
                </a:lnTo>
                <a:lnTo>
                  <a:pt x="167" y="125"/>
                </a:lnTo>
                <a:lnTo>
                  <a:pt x="170" y="125"/>
                </a:lnTo>
                <a:lnTo>
                  <a:pt x="170" y="125"/>
                </a:lnTo>
                <a:lnTo>
                  <a:pt x="170" y="124"/>
                </a:lnTo>
                <a:lnTo>
                  <a:pt x="170" y="124"/>
                </a:lnTo>
                <a:lnTo>
                  <a:pt x="166" y="125"/>
                </a:lnTo>
                <a:lnTo>
                  <a:pt x="163" y="124"/>
                </a:lnTo>
                <a:lnTo>
                  <a:pt x="163" y="124"/>
                </a:lnTo>
                <a:lnTo>
                  <a:pt x="163" y="128"/>
                </a:lnTo>
                <a:lnTo>
                  <a:pt x="163" y="128"/>
                </a:lnTo>
                <a:close/>
                <a:moveTo>
                  <a:pt x="192" y="117"/>
                </a:moveTo>
                <a:lnTo>
                  <a:pt x="192" y="117"/>
                </a:lnTo>
                <a:lnTo>
                  <a:pt x="193" y="120"/>
                </a:lnTo>
                <a:lnTo>
                  <a:pt x="194" y="121"/>
                </a:lnTo>
                <a:lnTo>
                  <a:pt x="194" y="121"/>
                </a:lnTo>
                <a:lnTo>
                  <a:pt x="194" y="118"/>
                </a:lnTo>
                <a:lnTo>
                  <a:pt x="194" y="118"/>
                </a:lnTo>
                <a:lnTo>
                  <a:pt x="194" y="117"/>
                </a:lnTo>
                <a:lnTo>
                  <a:pt x="193" y="117"/>
                </a:lnTo>
                <a:lnTo>
                  <a:pt x="193" y="117"/>
                </a:lnTo>
                <a:lnTo>
                  <a:pt x="192" y="117"/>
                </a:lnTo>
                <a:lnTo>
                  <a:pt x="192" y="117"/>
                </a:lnTo>
                <a:close/>
                <a:moveTo>
                  <a:pt x="233" y="188"/>
                </a:moveTo>
                <a:lnTo>
                  <a:pt x="233" y="188"/>
                </a:lnTo>
                <a:lnTo>
                  <a:pt x="233" y="189"/>
                </a:lnTo>
                <a:lnTo>
                  <a:pt x="233" y="189"/>
                </a:lnTo>
                <a:lnTo>
                  <a:pt x="236" y="189"/>
                </a:lnTo>
                <a:lnTo>
                  <a:pt x="236" y="189"/>
                </a:lnTo>
                <a:lnTo>
                  <a:pt x="237" y="188"/>
                </a:lnTo>
                <a:lnTo>
                  <a:pt x="237" y="186"/>
                </a:lnTo>
                <a:lnTo>
                  <a:pt x="237" y="186"/>
                </a:lnTo>
                <a:lnTo>
                  <a:pt x="233" y="188"/>
                </a:lnTo>
                <a:lnTo>
                  <a:pt x="233" y="188"/>
                </a:lnTo>
                <a:close/>
                <a:moveTo>
                  <a:pt x="150" y="113"/>
                </a:moveTo>
                <a:lnTo>
                  <a:pt x="150" y="113"/>
                </a:lnTo>
                <a:lnTo>
                  <a:pt x="146" y="115"/>
                </a:lnTo>
                <a:lnTo>
                  <a:pt x="146" y="115"/>
                </a:lnTo>
                <a:lnTo>
                  <a:pt x="146" y="115"/>
                </a:lnTo>
                <a:lnTo>
                  <a:pt x="146" y="115"/>
                </a:lnTo>
                <a:lnTo>
                  <a:pt x="150" y="115"/>
                </a:lnTo>
                <a:lnTo>
                  <a:pt x="150" y="115"/>
                </a:lnTo>
                <a:lnTo>
                  <a:pt x="150" y="113"/>
                </a:lnTo>
                <a:lnTo>
                  <a:pt x="150" y="113"/>
                </a:lnTo>
                <a:close/>
                <a:moveTo>
                  <a:pt x="79" y="201"/>
                </a:moveTo>
                <a:lnTo>
                  <a:pt x="79" y="201"/>
                </a:lnTo>
                <a:lnTo>
                  <a:pt x="75" y="205"/>
                </a:lnTo>
                <a:lnTo>
                  <a:pt x="75" y="205"/>
                </a:lnTo>
                <a:lnTo>
                  <a:pt x="78" y="203"/>
                </a:lnTo>
                <a:lnTo>
                  <a:pt x="81" y="203"/>
                </a:lnTo>
                <a:lnTo>
                  <a:pt x="81" y="203"/>
                </a:lnTo>
                <a:lnTo>
                  <a:pt x="79" y="201"/>
                </a:lnTo>
                <a:lnTo>
                  <a:pt x="79" y="201"/>
                </a:lnTo>
                <a:close/>
                <a:moveTo>
                  <a:pt x="22" y="97"/>
                </a:moveTo>
                <a:lnTo>
                  <a:pt x="22" y="97"/>
                </a:lnTo>
                <a:lnTo>
                  <a:pt x="22" y="100"/>
                </a:lnTo>
                <a:lnTo>
                  <a:pt x="22" y="103"/>
                </a:lnTo>
                <a:lnTo>
                  <a:pt x="22" y="103"/>
                </a:lnTo>
                <a:lnTo>
                  <a:pt x="25" y="105"/>
                </a:lnTo>
                <a:lnTo>
                  <a:pt x="25" y="105"/>
                </a:lnTo>
                <a:lnTo>
                  <a:pt x="24" y="101"/>
                </a:lnTo>
                <a:lnTo>
                  <a:pt x="22" y="97"/>
                </a:lnTo>
                <a:lnTo>
                  <a:pt x="22" y="97"/>
                </a:lnTo>
                <a:close/>
                <a:moveTo>
                  <a:pt x="173" y="88"/>
                </a:moveTo>
                <a:lnTo>
                  <a:pt x="173" y="88"/>
                </a:lnTo>
                <a:lnTo>
                  <a:pt x="173" y="88"/>
                </a:lnTo>
                <a:lnTo>
                  <a:pt x="173" y="88"/>
                </a:lnTo>
                <a:lnTo>
                  <a:pt x="172" y="90"/>
                </a:lnTo>
                <a:lnTo>
                  <a:pt x="172" y="90"/>
                </a:lnTo>
                <a:lnTo>
                  <a:pt x="172" y="94"/>
                </a:lnTo>
                <a:lnTo>
                  <a:pt x="172" y="94"/>
                </a:lnTo>
                <a:lnTo>
                  <a:pt x="172" y="94"/>
                </a:lnTo>
                <a:lnTo>
                  <a:pt x="173" y="95"/>
                </a:lnTo>
                <a:lnTo>
                  <a:pt x="173" y="95"/>
                </a:lnTo>
                <a:lnTo>
                  <a:pt x="173" y="88"/>
                </a:lnTo>
                <a:lnTo>
                  <a:pt x="173" y="88"/>
                </a:lnTo>
                <a:close/>
                <a:moveTo>
                  <a:pt x="234" y="201"/>
                </a:moveTo>
                <a:lnTo>
                  <a:pt x="234" y="201"/>
                </a:lnTo>
                <a:lnTo>
                  <a:pt x="230" y="195"/>
                </a:lnTo>
                <a:lnTo>
                  <a:pt x="230" y="195"/>
                </a:lnTo>
                <a:lnTo>
                  <a:pt x="229" y="195"/>
                </a:lnTo>
                <a:lnTo>
                  <a:pt x="229" y="195"/>
                </a:lnTo>
                <a:lnTo>
                  <a:pt x="229" y="196"/>
                </a:lnTo>
                <a:lnTo>
                  <a:pt x="229" y="196"/>
                </a:lnTo>
                <a:lnTo>
                  <a:pt x="231" y="198"/>
                </a:lnTo>
                <a:lnTo>
                  <a:pt x="234" y="201"/>
                </a:lnTo>
                <a:lnTo>
                  <a:pt x="234" y="201"/>
                </a:lnTo>
                <a:close/>
                <a:moveTo>
                  <a:pt x="210" y="343"/>
                </a:moveTo>
                <a:lnTo>
                  <a:pt x="210" y="343"/>
                </a:lnTo>
                <a:lnTo>
                  <a:pt x="211" y="351"/>
                </a:lnTo>
                <a:lnTo>
                  <a:pt x="211" y="351"/>
                </a:lnTo>
                <a:lnTo>
                  <a:pt x="211" y="351"/>
                </a:lnTo>
                <a:lnTo>
                  <a:pt x="211" y="351"/>
                </a:lnTo>
                <a:lnTo>
                  <a:pt x="213" y="350"/>
                </a:lnTo>
                <a:lnTo>
                  <a:pt x="213" y="350"/>
                </a:lnTo>
                <a:lnTo>
                  <a:pt x="213" y="346"/>
                </a:lnTo>
                <a:lnTo>
                  <a:pt x="213" y="346"/>
                </a:lnTo>
                <a:lnTo>
                  <a:pt x="211" y="344"/>
                </a:lnTo>
                <a:lnTo>
                  <a:pt x="211" y="344"/>
                </a:lnTo>
                <a:lnTo>
                  <a:pt x="210" y="343"/>
                </a:lnTo>
                <a:lnTo>
                  <a:pt x="210" y="343"/>
                </a:lnTo>
                <a:close/>
                <a:moveTo>
                  <a:pt x="196" y="353"/>
                </a:moveTo>
                <a:lnTo>
                  <a:pt x="196" y="353"/>
                </a:lnTo>
                <a:lnTo>
                  <a:pt x="196" y="344"/>
                </a:lnTo>
                <a:lnTo>
                  <a:pt x="194" y="336"/>
                </a:lnTo>
                <a:lnTo>
                  <a:pt x="194" y="336"/>
                </a:lnTo>
                <a:lnTo>
                  <a:pt x="196" y="353"/>
                </a:lnTo>
                <a:lnTo>
                  <a:pt x="196" y="353"/>
                </a:lnTo>
                <a:close/>
                <a:moveTo>
                  <a:pt x="130" y="277"/>
                </a:moveTo>
                <a:lnTo>
                  <a:pt x="130" y="277"/>
                </a:lnTo>
                <a:lnTo>
                  <a:pt x="130" y="277"/>
                </a:lnTo>
                <a:lnTo>
                  <a:pt x="130" y="277"/>
                </a:lnTo>
                <a:lnTo>
                  <a:pt x="128" y="279"/>
                </a:lnTo>
                <a:lnTo>
                  <a:pt x="128" y="279"/>
                </a:lnTo>
                <a:lnTo>
                  <a:pt x="119" y="284"/>
                </a:lnTo>
                <a:lnTo>
                  <a:pt x="119" y="284"/>
                </a:lnTo>
                <a:lnTo>
                  <a:pt x="118" y="284"/>
                </a:lnTo>
                <a:lnTo>
                  <a:pt x="118" y="284"/>
                </a:lnTo>
                <a:lnTo>
                  <a:pt x="125" y="282"/>
                </a:lnTo>
                <a:lnTo>
                  <a:pt x="130" y="277"/>
                </a:lnTo>
                <a:lnTo>
                  <a:pt x="130" y="277"/>
                </a:lnTo>
                <a:close/>
                <a:moveTo>
                  <a:pt x="51" y="211"/>
                </a:moveTo>
                <a:lnTo>
                  <a:pt x="51" y="211"/>
                </a:lnTo>
                <a:lnTo>
                  <a:pt x="49" y="211"/>
                </a:lnTo>
                <a:lnTo>
                  <a:pt x="49" y="211"/>
                </a:lnTo>
                <a:lnTo>
                  <a:pt x="47" y="209"/>
                </a:lnTo>
                <a:lnTo>
                  <a:pt x="47" y="209"/>
                </a:lnTo>
                <a:lnTo>
                  <a:pt x="48" y="212"/>
                </a:lnTo>
                <a:lnTo>
                  <a:pt x="49" y="213"/>
                </a:lnTo>
                <a:lnTo>
                  <a:pt x="49" y="213"/>
                </a:lnTo>
                <a:lnTo>
                  <a:pt x="51" y="211"/>
                </a:lnTo>
                <a:lnTo>
                  <a:pt x="51" y="211"/>
                </a:lnTo>
                <a:close/>
                <a:moveTo>
                  <a:pt x="233" y="124"/>
                </a:moveTo>
                <a:lnTo>
                  <a:pt x="233" y="124"/>
                </a:lnTo>
                <a:lnTo>
                  <a:pt x="230" y="122"/>
                </a:lnTo>
                <a:lnTo>
                  <a:pt x="227" y="121"/>
                </a:lnTo>
                <a:lnTo>
                  <a:pt x="227" y="121"/>
                </a:lnTo>
                <a:lnTo>
                  <a:pt x="227" y="122"/>
                </a:lnTo>
                <a:lnTo>
                  <a:pt x="229" y="122"/>
                </a:lnTo>
                <a:lnTo>
                  <a:pt x="229" y="122"/>
                </a:lnTo>
                <a:lnTo>
                  <a:pt x="231" y="124"/>
                </a:lnTo>
                <a:lnTo>
                  <a:pt x="231" y="124"/>
                </a:lnTo>
                <a:lnTo>
                  <a:pt x="233" y="124"/>
                </a:lnTo>
                <a:lnTo>
                  <a:pt x="233" y="124"/>
                </a:lnTo>
                <a:close/>
                <a:moveTo>
                  <a:pt x="220" y="364"/>
                </a:moveTo>
                <a:lnTo>
                  <a:pt x="220" y="364"/>
                </a:lnTo>
                <a:lnTo>
                  <a:pt x="220" y="353"/>
                </a:lnTo>
                <a:lnTo>
                  <a:pt x="220" y="353"/>
                </a:lnTo>
                <a:lnTo>
                  <a:pt x="220" y="353"/>
                </a:lnTo>
                <a:lnTo>
                  <a:pt x="220" y="353"/>
                </a:lnTo>
                <a:lnTo>
                  <a:pt x="220" y="363"/>
                </a:lnTo>
                <a:lnTo>
                  <a:pt x="220" y="363"/>
                </a:lnTo>
                <a:lnTo>
                  <a:pt x="220" y="364"/>
                </a:lnTo>
                <a:lnTo>
                  <a:pt x="220" y="364"/>
                </a:lnTo>
                <a:close/>
                <a:moveTo>
                  <a:pt x="229" y="113"/>
                </a:moveTo>
                <a:lnTo>
                  <a:pt x="229" y="113"/>
                </a:lnTo>
                <a:lnTo>
                  <a:pt x="230" y="111"/>
                </a:lnTo>
                <a:lnTo>
                  <a:pt x="230" y="111"/>
                </a:lnTo>
                <a:lnTo>
                  <a:pt x="226" y="110"/>
                </a:lnTo>
                <a:lnTo>
                  <a:pt x="226" y="110"/>
                </a:lnTo>
                <a:lnTo>
                  <a:pt x="226" y="113"/>
                </a:lnTo>
                <a:lnTo>
                  <a:pt x="226" y="113"/>
                </a:lnTo>
                <a:lnTo>
                  <a:pt x="229" y="113"/>
                </a:lnTo>
                <a:lnTo>
                  <a:pt x="229" y="113"/>
                </a:lnTo>
                <a:close/>
                <a:moveTo>
                  <a:pt x="4" y="157"/>
                </a:moveTo>
                <a:lnTo>
                  <a:pt x="4" y="157"/>
                </a:lnTo>
                <a:lnTo>
                  <a:pt x="7" y="162"/>
                </a:lnTo>
                <a:lnTo>
                  <a:pt x="11" y="168"/>
                </a:lnTo>
                <a:lnTo>
                  <a:pt x="11" y="168"/>
                </a:lnTo>
                <a:lnTo>
                  <a:pt x="7" y="162"/>
                </a:lnTo>
                <a:lnTo>
                  <a:pt x="4" y="157"/>
                </a:lnTo>
                <a:lnTo>
                  <a:pt x="4" y="157"/>
                </a:lnTo>
                <a:close/>
                <a:moveTo>
                  <a:pt x="101" y="252"/>
                </a:moveTo>
                <a:lnTo>
                  <a:pt x="101" y="252"/>
                </a:lnTo>
                <a:lnTo>
                  <a:pt x="102" y="255"/>
                </a:lnTo>
                <a:lnTo>
                  <a:pt x="102" y="255"/>
                </a:lnTo>
                <a:lnTo>
                  <a:pt x="103" y="252"/>
                </a:lnTo>
                <a:lnTo>
                  <a:pt x="103" y="252"/>
                </a:lnTo>
                <a:lnTo>
                  <a:pt x="101" y="250"/>
                </a:lnTo>
                <a:lnTo>
                  <a:pt x="101" y="250"/>
                </a:lnTo>
                <a:lnTo>
                  <a:pt x="101" y="252"/>
                </a:lnTo>
                <a:lnTo>
                  <a:pt x="101" y="252"/>
                </a:lnTo>
                <a:close/>
                <a:moveTo>
                  <a:pt x="132" y="239"/>
                </a:moveTo>
                <a:lnTo>
                  <a:pt x="132" y="239"/>
                </a:lnTo>
                <a:lnTo>
                  <a:pt x="130" y="236"/>
                </a:lnTo>
                <a:lnTo>
                  <a:pt x="130" y="236"/>
                </a:lnTo>
                <a:lnTo>
                  <a:pt x="126" y="238"/>
                </a:lnTo>
                <a:lnTo>
                  <a:pt x="126" y="238"/>
                </a:lnTo>
                <a:lnTo>
                  <a:pt x="132" y="239"/>
                </a:lnTo>
                <a:lnTo>
                  <a:pt x="132" y="239"/>
                </a:lnTo>
                <a:close/>
                <a:moveTo>
                  <a:pt x="54" y="215"/>
                </a:moveTo>
                <a:lnTo>
                  <a:pt x="54" y="215"/>
                </a:lnTo>
                <a:lnTo>
                  <a:pt x="55" y="212"/>
                </a:lnTo>
                <a:lnTo>
                  <a:pt x="55" y="212"/>
                </a:lnTo>
                <a:lnTo>
                  <a:pt x="54" y="212"/>
                </a:lnTo>
                <a:lnTo>
                  <a:pt x="54" y="212"/>
                </a:lnTo>
                <a:lnTo>
                  <a:pt x="52" y="215"/>
                </a:lnTo>
                <a:lnTo>
                  <a:pt x="52" y="215"/>
                </a:lnTo>
                <a:lnTo>
                  <a:pt x="54" y="215"/>
                </a:lnTo>
                <a:lnTo>
                  <a:pt x="54" y="215"/>
                </a:lnTo>
                <a:close/>
                <a:moveTo>
                  <a:pt x="243" y="118"/>
                </a:moveTo>
                <a:lnTo>
                  <a:pt x="243" y="118"/>
                </a:lnTo>
                <a:lnTo>
                  <a:pt x="240" y="115"/>
                </a:lnTo>
                <a:lnTo>
                  <a:pt x="240" y="115"/>
                </a:lnTo>
                <a:lnTo>
                  <a:pt x="240" y="118"/>
                </a:lnTo>
                <a:lnTo>
                  <a:pt x="240" y="118"/>
                </a:lnTo>
                <a:lnTo>
                  <a:pt x="243" y="118"/>
                </a:lnTo>
                <a:lnTo>
                  <a:pt x="243" y="118"/>
                </a:lnTo>
                <a:close/>
                <a:moveTo>
                  <a:pt x="162" y="131"/>
                </a:moveTo>
                <a:lnTo>
                  <a:pt x="162" y="131"/>
                </a:lnTo>
                <a:lnTo>
                  <a:pt x="160" y="127"/>
                </a:lnTo>
                <a:lnTo>
                  <a:pt x="160" y="127"/>
                </a:lnTo>
                <a:lnTo>
                  <a:pt x="160" y="127"/>
                </a:lnTo>
                <a:lnTo>
                  <a:pt x="160" y="127"/>
                </a:lnTo>
                <a:lnTo>
                  <a:pt x="159" y="128"/>
                </a:lnTo>
                <a:lnTo>
                  <a:pt x="159" y="128"/>
                </a:lnTo>
                <a:lnTo>
                  <a:pt x="162" y="131"/>
                </a:lnTo>
                <a:lnTo>
                  <a:pt x="162" y="131"/>
                </a:lnTo>
                <a:close/>
                <a:moveTo>
                  <a:pt x="150" y="218"/>
                </a:moveTo>
                <a:lnTo>
                  <a:pt x="150" y="218"/>
                </a:lnTo>
                <a:lnTo>
                  <a:pt x="146" y="218"/>
                </a:lnTo>
                <a:lnTo>
                  <a:pt x="146" y="218"/>
                </a:lnTo>
                <a:lnTo>
                  <a:pt x="148" y="218"/>
                </a:lnTo>
                <a:lnTo>
                  <a:pt x="148" y="218"/>
                </a:lnTo>
                <a:lnTo>
                  <a:pt x="149" y="219"/>
                </a:lnTo>
                <a:lnTo>
                  <a:pt x="149" y="219"/>
                </a:lnTo>
                <a:lnTo>
                  <a:pt x="150" y="218"/>
                </a:lnTo>
                <a:lnTo>
                  <a:pt x="150" y="218"/>
                </a:lnTo>
                <a:close/>
                <a:moveTo>
                  <a:pt x="227" y="208"/>
                </a:moveTo>
                <a:lnTo>
                  <a:pt x="227" y="208"/>
                </a:lnTo>
                <a:lnTo>
                  <a:pt x="223" y="208"/>
                </a:lnTo>
                <a:lnTo>
                  <a:pt x="221" y="208"/>
                </a:lnTo>
                <a:lnTo>
                  <a:pt x="221" y="208"/>
                </a:lnTo>
                <a:lnTo>
                  <a:pt x="226" y="209"/>
                </a:lnTo>
                <a:lnTo>
                  <a:pt x="226" y="209"/>
                </a:lnTo>
                <a:lnTo>
                  <a:pt x="227" y="208"/>
                </a:lnTo>
                <a:lnTo>
                  <a:pt x="227" y="208"/>
                </a:lnTo>
                <a:close/>
                <a:moveTo>
                  <a:pt x="243" y="101"/>
                </a:moveTo>
                <a:lnTo>
                  <a:pt x="243" y="101"/>
                </a:lnTo>
                <a:lnTo>
                  <a:pt x="241" y="101"/>
                </a:lnTo>
                <a:lnTo>
                  <a:pt x="241" y="101"/>
                </a:lnTo>
                <a:lnTo>
                  <a:pt x="238" y="105"/>
                </a:lnTo>
                <a:lnTo>
                  <a:pt x="238" y="105"/>
                </a:lnTo>
                <a:lnTo>
                  <a:pt x="238" y="105"/>
                </a:lnTo>
                <a:lnTo>
                  <a:pt x="238" y="105"/>
                </a:lnTo>
                <a:lnTo>
                  <a:pt x="243" y="101"/>
                </a:lnTo>
                <a:lnTo>
                  <a:pt x="243" y="101"/>
                </a:lnTo>
                <a:close/>
                <a:moveTo>
                  <a:pt x="221" y="128"/>
                </a:moveTo>
                <a:lnTo>
                  <a:pt x="221" y="128"/>
                </a:lnTo>
                <a:lnTo>
                  <a:pt x="219" y="131"/>
                </a:lnTo>
                <a:lnTo>
                  <a:pt x="219" y="131"/>
                </a:lnTo>
                <a:lnTo>
                  <a:pt x="219" y="134"/>
                </a:lnTo>
                <a:lnTo>
                  <a:pt x="219" y="134"/>
                </a:lnTo>
                <a:lnTo>
                  <a:pt x="221" y="130"/>
                </a:lnTo>
                <a:lnTo>
                  <a:pt x="221" y="130"/>
                </a:lnTo>
                <a:lnTo>
                  <a:pt x="221" y="128"/>
                </a:lnTo>
                <a:lnTo>
                  <a:pt x="221" y="128"/>
                </a:lnTo>
                <a:close/>
                <a:moveTo>
                  <a:pt x="221" y="194"/>
                </a:moveTo>
                <a:lnTo>
                  <a:pt x="221" y="194"/>
                </a:lnTo>
                <a:lnTo>
                  <a:pt x="226" y="195"/>
                </a:lnTo>
                <a:lnTo>
                  <a:pt x="226" y="195"/>
                </a:lnTo>
                <a:lnTo>
                  <a:pt x="224" y="194"/>
                </a:lnTo>
                <a:lnTo>
                  <a:pt x="223" y="194"/>
                </a:lnTo>
                <a:lnTo>
                  <a:pt x="223" y="194"/>
                </a:lnTo>
                <a:lnTo>
                  <a:pt x="223" y="194"/>
                </a:lnTo>
                <a:lnTo>
                  <a:pt x="223" y="194"/>
                </a:lnTo>
                <a:lnTo>
                  <a:pt x="223" y="194"/>
                </a:lnTo>
                <a:lnTo>
                  <a:pt x="221" y="194"/>
                </a:lnTo>
                <a:lnTo>
                  <a:pt x="221" y="194"/>
                </a:lnTo>
                <a:close/>
                <a:moveTo>
                  <a:pt x="182" y="196"/>
                </a:moveTo>
                <a:lnTo>
                  <a:pt x="182" y="196"/>
                </a:lnTo>
                <a:lnTo>
                  <a:pt x="179" y="199"/>
                </a:lnTo>
                <a:lnTo>
                  <a:pt x="179" y="199"/>
                </a:lnTo>
                <a:lnTo>
                  <a:pt x="182" y="201"/>
                </a:lnTo>
                <a:lnTo>
                  <a:pt x="182" y="201"/>
                </a:lnTo>
                <a:lnTo>
                  <a:pt x="182" y="196"/>
                </a:lnTo>
                <a:lnTo>
                  <a:pt x="182" y="196"/>
                </a:lnTo>
                <a:close/>
                <a:moveTo>
                  <a:pt x="48" y="202"/>
                </a:moveTo>
                <a:lnTo>
                  <a:pt x="48" y="202"/>
                </a:lnTo>
                <a:lnTo>
                  <a:pt x="51" y="203"/>
                </a:lnTo>
                <a:lnTo>
                  <a:pt x="54" y="203"/>
                </a:lnTo>
                <a:lnTo>
                  <a:pt x="54" y="203"/>
                </a:lnTo>
                <a:lnTo>
                  <a:pt x="51" y="202"/>
                </a:lnTo>
                <a:lnTo>
                  <a:pt x="48" y="202"/>
                </a:lnTo>
                <a:lnTo>
                  <a:pt x="48" y="202"/>
                </a:lnTo>
                <a:close/>
                <a:moveTo>
                  <a:pt x="196" y="172"/>
                </a:moveTo>
                <a:lnTo>
                  <a:pt x="196" y="172"/>
                </a:lnTo>
                <a:lnTo>
                  <a:pt x="199" y="171"/>
                </a:lnTo>
                <a:lnTo>
                  <a:pt x="200" y="169"/>
                </a:lnTo>
                <a:lnTo>
                  <a:pt x="200" y="169"/>
                </a:lnTo>
                <a:lnTo>
                  <a:pt x="197" y="169"/>
                </a:lnTo>
                <a:lnTo>
                  <a:pt x="196" y="172"/>
                </a:lnTo>
                <a:lnTo>
                  <a:pt x="196" y="172"/>
                </a:lnTo>
                <a:close/>
                <a:moveTo>
                  <a:pt x="15" y="13"/>
                </a:moveTo>
                <a:lnTo>
                  <a:pt x="15" y="13"/>
                </a:lnTo>
                <a:lnTo>
                  <a:pt x="24" y="6"/>
                </a:lnTo>
                <a:lnTo>
                  <a:pt x="24" y="6"/>
                </a:lnTo>
                <a:lnTo>
                  <a:pt x="18" y="9"/>
                </a:lnTo>
                <a:lnTo>
                  <a:pt x="15" y="13"/>
                </a:lnTo>
                <a:lnTo>
                  <a:pt x="15" y="13"/>
                </a:lnTo>
                <a:close/>
                <a:moveTo>
                  <a:pt x="44" y="361"/>
                </a:moveTo>
                <a:lnTo>
                  <a:pt x="44" y="361"/>
                </a:lnTo>
                <a:lnTo>
                  <a:pt x="44" y="364"/>
                </a:lnTo>
                <a:lnTo>
                  <a:pt x="44" y="364"/>
                </a:lnTo>
                <a:lnTo>
                  <a:pt x="45" y="364"/>
                </a:lnTo>
                <a:lnTo>
                  <a:pt x="45" y="364"/>
                </a:lnTo>
                <a:lnTo>
                  <a:pt x="47" y="361"/>
                </a:lnTo>
                <a:lnTo>
                  <a:pt x="47" y="361"/>
                </a:lnTo>
                <a:lnTo>
                  <a:pt x="44" y="361"/>
                </a:lnTo>
                <a:lnTo>
                  <a:pt x="44" y="361"/>
                </a:lnTo>
                <a:close/>
                <a:moveTo>
                  <a:pt x="231" y="154"/>
                </a:moveTo>
                <a:lnTo>
                  <a:pt x="231" y="154"/>
                </a:lnTo>
                <a:lnTo>
                  <a:pt x="234" y="155"/>
                </a:lnTo>
                <a:lnTo>
                  <a:pt x="234" y="155"/>
                </a:lnTo>
                <a:lnTo>
                  <a:pt x="236" y="152"/>
                </a:lnTo>
                <a:lnTo>
                  <a:pt x="236" y="152"/>
                </a:lnTo>
                <a:lnTo>
                  <a:pt x="236" y="151"/>
                </a:lnTo>
                <a:lnTo>
                  <a:pt x="236" y="151"/>
                </a:lnTo>
                <a:lnTo>
                  <a:pt x="234" y="152"/>
                </a:lnTo>
                <a:lnTo>
                  <a:pt x="234" y="152"/>
                </a:lnTo>
                <a:lnTo>
                  <a:pt x="231" y="154"/>
                </a:lnTo>
                <a:lnTo>
                  <a:pt x="231" y="154"/>
                </a:lnTo>
                <a:close/>
                <a:moveTo>
                  <a:pt x="211" y="356"/>
                </a:moveTo>
                <a:lnTo>
                  <a:pt x="211" y="356"/>
                </a:lnTo>
                <a:lnTo>
                  <a:pt x="213" y="360"/>
                </a:lnTo>
                <a:lnTo>
                  <a:pt x="213" y="360"/>
                </a:lnTo>
                <a:lnTo>
                  <a:pt x="214" y="358"/>
                </a:lnTo>
                <a:lnTo>
                  <a:pt x="214" y="358"/>
                </a:lnTo>
                <a:lnTo>
                  <a:pt x="213" y="356"/>
                </a:lnTo>
                <a:lnTo>
                  <a:pt x="213" y="356"/>
                </a:lnTo>
                <a:lnTo>
                  <a:pt x="211" y="356"/>
                </a:lnTo>
                <a:lnTo>
                  <a:pt x="211" y="356"/>
                </a:lnTo>
                <a:close/>
                <a:moveTo>
                  <a:pt x="206" y="122"/>
                </a:moveTo>
                <a:lnTo>
                  <a:pt x="206" y="122"/>
                </a:lnTo>
                <a:lnTo>
                  <a:pt x="203" y="121"/>
                </a:lnTo>
                <a:lnTo>
                  <a:pt x="202" y="122"/>
                </a:lnTo>
                <a:lnTo>
                  <a:pt x="202" y="122"/>
                </a:lnTo>
                <a:lnTo>
                  <a:pt x="202" y="124"/>
                </a:lnTo>
                <a:lnTo>
                  <a:pt x="203" y="122"/>
                </a:lnTo>
                <a:lnTo>
                  <a:pt x="203" y="122"/>
                </a:lnTo>
                <a:lnTo>
                  <a:pt x="206" y="122"/>
                </a:lnTo>
                <a:lnTo>
                  <a:pt x="206" y="122"/>
                </a:lnTo>
                <a:close/>
                <a:moveTo>
                  <a:pt x="162" y="242"/>
                </a:moveTo>
                <a:lnTo>
                  <a:pt x="162" y="242"/>
                </a:lnTo>
                <a:lnTo>
                  <a:pt x="163" y="236"/>
                </a:lnTo>
                <a:lnTo>
                  <a:pt x="163" y="236"/>
                </a:lnTo>
                <a:lnTo>
                  <a:pt x="162" y="238"/>
                </a:lnTo>
                <a:lnTo>
                  <a:pt x="162" y="242"/>
                </a:lnTo>
                <a:lnTo>
                  <a:pt x="162" y="242"/>
                </a:lnTo>
                <a:close/>
                <a:moveTo>
                  <a:pt x="230" y="164"/>
                </a:moveTo>
                <a:lnTo>
                  <a:pt x="230" y="164"/>
                </a:lnTo>
                <a:lnTo>
                  <a:pt x="230" y="164"/>
                </a:lnTo>
                <a:lnTo>
                  <a:pt x="230" y="164"/>
                </a:lnTo>
                <a:lnTo>
                  <a:pt x="226" y="164"/>
                </a:lnTo>
                <a:lnTo>
                  <a:pt x="226" y="164"/>
                </a:lnTo>
                <a:lnTo>
                  <a:pt x="224" y="165"/>
                </a:lnTo>
                <a:lnTo>
                  <a:pt x="224" y="165"/>
                </a:lnTo>
                <a:lnTo>
                  <a:pt x="229" y="165"/>
                </a:lnTo>
                <a:lnTo>
                  <a:pt x="229" y="165"/>
                </a:lnTo>
                <a:lnTo>
                  <a:pt x="230" y="165"/>
                </a:lnTo>
                <a:lnTo>
                  <a:pt x="230" y="164"/>
                </a:lnTo>
                <a:lnTo>
                  <a:pt x="230" y="164"/>
                </a:lnTo>
                <a:close/>
                <a:moveTo>
                  <a:pt x="149" y="249"/>
                </a:moveTo>
                <a:lnTo>
                  <a:pt x="149" y="249"/>
                </a:lnTo>
                <a:lnTo>
                  <a:pt x="149" y="250"/>
                </a:lnTo>
                <a:lnTo>
                  <a:pt x="149" y="250"/>
                </a:lnTo>
                <a:lnTo>
                  <a:pt x="152" y="252"/>
                </a:lnTo>
                <a:lnTo>
                  <a:pt x="153" y="253"/>
                </a:lnTo>
                <a:lnTo>
                  <a:pt x="153" y="253"/>
                </a:lnTo>
                <a:lnTo>
                  <a:pt x="149" y="249"/>
                </a:lnTo>
                <a:lnTo>
                  <a:pt x="149" y="249"/>
                </a:lnTo>
                <a:close/>
                <a:moveTo>
                  <a:pt x="52" y="182"/>
                </a:moveTo>
                <a:lnTo>
                  <a:pt x="52" y="182"/>
                </a:lnTo>
                <a:lnTo>
                  <a:pt x="51" y="184"/>
                </a:lnTo>
                <a:lnTo>
                  <a:pt x="49" y="185"/>
                </a:lnTo>
                <a:lnTo>
                  <a:pt x="49" y="185"/>
                </a:lnTo>
                <a:lnTo>
                  <a:pt x="51" y="186"/>
                </a:lnTo>
                <a:lnTo>
                  <a:pt x="51" y="186"/>
                </a:lnTo>
                <a:lnTo>
                  <a:pt x="52" y="182"/>
                </a:lnTo>
                <a:lnTo>
                  <a:pt x="52" y="182"/>
                </a:lnTo>
                <a:close/>
                <a:moveTo>
                  <a:pt x="112" y="283"/>
                </a:moveTo>
                <a:lnTo>
                  <a:pt x="112" y="283"/>
                </a:lnTo>
                <a:lnTo>
                  <a:pt x="105" y="283"/>
                </a:lnTo>
                <a:lnTo>
                  <a:pt x="105" y="283"/>
                </a:lnTo>
                <a:lnTo>
                  <a:pt x="112" y="283"/>
                </a:lnTo>
                <a:lnTo>
                  <a:pt x="112" y="283"/>
                </a:lnTo>
                <a:close/>
                <a:moveTo>
                  <a:pt x="130" y="67"/>
                </a:moveTo>
                <a:lnTo>
                  <a:pt x="130" y="67"/>
                </a:lnTo>
                <a:lnTo>
                  <a:pt x="136" y="71"/>
                </a:lnTo>
                <a:lnTo>
                  <a:pt x="136" y="71"/>
                </a:lnTo>
                <a:lnTo>
                  <a:pt x="133" y="68"/>
                </a:lnTo>
                <a:lnTo>
                  <a:pt x="130" y="67"/>
                </a:lnTo>
                <a:lnTo>
                  <a:pt x="130" y="67"/>
                </a:lnTo>
                <a:close/>
                <a:moveTo>
                  <a:pt x="240" y="202"/>
                </a:moveTo>
                <a:lnTo>
                  <a:pt x="240" y="202"/>
                </a:lnTo>
                <a:lnTo>
                  <a:pt x="237" y="198"/>
                </a:lnTo>
                <a:lnTo>
                  <a:pt x="237" y="198"/>
                </a:lnTo>
                <a:lnTo>
                  <a:pt x="238" y="201"/>
                </a:lnTo>
                <a:lnTo>
                  <a:pt x="238" y="201"/>
                </a:lnTo>
                <a:lnTo>
                  <a:pt x="238" y="202"/>
                </a:lnTo>
                <a:lnTo>
                  <a:pt x="240" y="202"/>
                </a:lnTo>
                <a:lnTo>
                  <a:pt x="240" y="202"/>
                </a:lnTo>
                <a:close/>
                <a:moveTo>
                  <a:pt x="48" y="198"/>
                </a:moveTo>
                <a:lnTo>
                  <a:pt x="48" y="198"/>
                </a:lnTo>
                <a:lnTo>
                  <a:pt x="47" y="199"/>
                </a:lnTo>
                <a:lnTo>
                  <a:pt x="47" y="199"/>
                </a:lnTo>
                <a:lnTo>
                  <a:pt x="47" y="201"/>
                </a:lnTo>
                <a:lnTo>
                  <a:pt x="47" y="201"/>
                </a:lnTo>
                <a:lnTo>
                  <a:pt x="48" y="199"/>
                </a:lnTo>
                <a:lnTo>
                  <a:pt x="48" y="199"/>
                </a:lnTo>
                <a:lnTo>
                  <a:pt x="48" y="198"/>
                </a:lnTo>
                <a:lnTo>
                  <a:pt x="48" y="198"/>
                </a:lnTo>
                <a:close/>
                <a:moveTo>
                  <a:pt x="217" y="229"/>
                </a:moveTo>
                <a:lnTo>
                  <a:pt x="217" y="229"/>
                </a:lnTo>
                <a:lnTo>
                  <a:pt x="216" y="235"/>
                </a:lnTo>
                <a:lnTo>
                  <a:pt x="216" y="235"/>
                </a:lnTo>
                <a:lnTo>
                  <a:pt x="217" y="235"/>
                </a:lnTo>
                <a:lnTo>
                  <a:pt x="217" y="235"/>
                </a:lnTo>
                <a:lnTo>
                  <a:pt x="217" y="230"/>
                </a:lnTo>
                <a:lnTo>
                  <a:pt x="217" y="230"/>
                </a:lnTo>
                <a:lnTo>
                  <a:pt x="217" y="229"/>
                </a:lnTo>
                <a:lnTo>
                  <a:pt x="217" y="229"/>
                </a:lnTo>
                <a:close/>
                <a:moveTo>
                  <a:pt x="55" y="361"/>
                </a:moveTo>
                <a:lnTo>
                  <a:pt x="55" y="361"/>
                </a:lnTo>
                <a:lnTo>
                  <a:pt x="55" y="361"/>
                </a:lnTo>
                <a:lnTo>
                  <a:pt x="55" y="361"/>
                </a:lnTo>
                <a:lnTo>
                  <a:pt x="57" y="361"/>
                </a:lnTo>
                <a:lnTo>
                  <a:pt x="58" y="363"/>
                </a:lnTo>
                <a:lnTo>
                  <a:pt x="58" y="363"/>
                </a:lnTo>
                <a:lnTo>
                  <a:pt x="58" y="363"/>
                </a:lnTo>
                <a:lnTo>
                  <a:pt x="58" y="363"/>
                </a:lnTo>
                <a:lnTo>
                  <a:pt x="58" y="360"/>
                </a:lnTo>
                <a:lnTo>
                  <a:pt x="58" y="360"/>
                </a:lnTo>
                <a:lnTo>
                  <a:pt x="55" y="361"/>
                </a:lnTo>
                <a:lnTo>
                  <a:pt x="55" y="361"/>
                </a:lnTo>
                <a:close/>
                <a:moveTo>
                  <a:pt x="236" y="159"/>
                </a:moveTo>
                <a:lnTo>
                  <a:pt x="236" y="159"/>
                </a:lnTo>
                <a:lnTo>
                  <a:pt x="236" y="161"/>
                </a:lnTo>
                <a:lnTo>
                  <a:pt x="236" y="161"/>
                </a:lnTo>
                <a:lnTo>
                  <a:pt x="236" y="164"/>
                </a:lnTo>
                <a:lnTo>
                  <a:pt x="236" y="164"/>
                </a:lnTo>
                <a:lnTo>
                  <a:pt x="237" y="164"/>
                </a:lnTo>
                <a:lnTo>
                  <a:pt x="237" y="164"/>
                </a:lnTo>
                <a:lnTo>
                  <a:pt x="236" y="159"/>
                </a:lnTo>
                <a:lnTo>
                  <a:pt x="236" y="159"/>
                </a:lnTo>
                <a:close/>
                <a:moveTo>
                  <a:pt x="24" y="223"/>
                </a:moveTo>
                <a:lnTo>
                  <a:pt x="24" y="223"/>
                </a:lnTo>
                <a:lnTo>
                  <a:pt x="20" y="222"/>
                </a:lnTo>
                <a:lnTo>
                  <a:pt x="20" y="222"/>
                </a:lnTo>
                <a:lnTo>
                  <a:pt x="22" y="223"/>
                </a:lnTo>
                <a:lnTo>
                  <a:pt x="24" y="223"/>
                </a:lnTo>
                <a:lnTo>
                  <a:pt x="24" y="223"/>
                </a:lnTo>
                <a:close/>
                <a:moveTo>
                  <a:pt x="227" y="184"/>
                </a:moveTo>
                <a:lnTo>
                  <a:pt x="227" y="184"/>
                </a:lnTo>
                <a:lnTo>
                  <a:pt x="231" y="181"/>
                </a:lnTo>
                <a:lnTo>
                  <a:pt x="231" y="181"/>
                </a:lnTo>
                <a:lnTo>
                  <a:pt x="229" y="182"/>
                </a:lnTo>
                <a:lnTo>
                  <a:pt x="227" y="184"/>
                </a:lnTo>
                <a:lnTo>
                  <a:pt x="227" y="184"/>
                </a:lnTo>
                <a:close/>
                <a:moveTo>
                  <a:pt x="125" y="64"/>
                </a:moveTo>
                <a:lnTo>
                  <a:pt x="125" y="64"/>
                </a:lnTo>
                <a:lnTo>
                  <a:pt x="121" y="64"/>
                </a:lnTo>
                <a:lnTo>
                  <a:pt x="121" y="64"/>
                </a:lnTo>
                <a:lnTo>
                  <a:pt x="121" y="64"/>
                </a:lnTo>
                <a:lnTo>
                  <a:pt x="121" y="64"/>
                </a:lnTo>
                <a:lnTo>
                  <a:pt x="125" y="64"/>
                </a:lnTo>
                <a:lnTo>
                  <a:pt x="125" y="64"/>
                </a:lnTo>
                <a:close/>
                <a:moveTo>
                  <a:pt x="132" y="127"/>
                </a:moveTo>
                <a:lnTo>
                  <a:pt x="132" y="127"/>
                </a:lnTo>
                <a:lnTo>
                  <a:pt x="133" y="128"/>
                </a:lnTo>
                <a:lnTo>
                  <a:pt x="133" y="128"/>
                </a:lnTo>
                <a:lnTo>
                  <a:pt x="133" y="127"/>
                </a:lnTo>
                <a:lnTo>
                  <a:pt x="133" y="127"/>
                </a:lnTo>
                <a:lnTo>
                  <a:pt x="132" y="127"/>
                </a:lnTo>
                <a:lnTo>
                  <a:pt x="132" y="127"/>
                </a:lnTo>
                <a:lnTo>
                  <a:pt x="132" y="127"/>
                </a:lnTo>
                <a:close/>
                <a:moveTo>
                  <a:pt x="98" y="280"/>
                </a:moveTo>
                <a:lnTo>
                  <a:pt x="98" y="280"/>
                </a:lnTo>
                <a:lnTo>
                  <a:pt x="106" y="280"/>
                </a:lnTo>
                <a:lnTo>
                  <a:pt x="106" y="280"/>
                </a:lnTo>
                <a:lnTo>
                  <a:pt x="98" y="280"/>
                </a:lnTo>
                <a:lnTo>
                  <a:pt x="98" y="280"/>
                </a:lnTo>
                <a:close/>
                <a:moveTo>
                  <a:pt x="38" y="238"/>
                </a:moveTo>
                <a:lnTo>
                  <a:pt x="38" y="238"/>
                </a:lnTo>
                <a:lnTo>
                  <a:pt x="40" y="240"/>
                </a:lnTo>
                <a:lnTo>
                  <a:pt x="41" y="240"/>
                </a:lnTo>
                <a:lnTo>
                  <a:pt x="41" y="240"/>
                </a:lnTo>
                <a:lnTo>
                  <a:pt x="41" y="240"/>
                </a:lnTo>
                <a:lnTo>
                  <a:pt x="41" y="240"/>
                </a:lnTo>
                <a:lnTo>
                  <a:pt x="38" y="238"/>
                </a:lnTo>
                <a:lnTo>
                  <a:pt x="38" y="238"/>
                </a:lnTo>
                <a:close/>
                <a:moveTo>
                  <a:pt x="238" y="137"/>
                </a:moveTo>
                <a:lnTo>
                  <a:pt x="238" y="137"/>
                </a:lnTo>
                <a:lnTo>
                  <a:pt x="237" y="141"/>
                </a:lnTo>
                <a:lnTo>
                  <a:pt x="237" y="141"/>
                </a:lnTo>
                <a:lnTo>
                  <a:pt x="238" y="140"/>
                </a:lnTo>
                <a:lnTo>
                  <a:pt x="238" y="137"/>
                </a:lnTo>
                <a:lnTo>
                  <a:pt x="238" y="137"/>
                </a:lnTo>
                <a:close/>
                <a:moveTo>
                  <a:pt x="213" y="130"/>
                </a:moveTo>
                <a:lnTo>
                  <a:pt x="213" y="130"/>
                </a:lnTo>
                <a:lnTo>
                  <a:pt x="211" y="131"/>
                </a:lnTo>
                <a:lnTo>
                  <a:pt x="211" y="131"/>
                </a:lnTo>
                <a:lnTo>
                  <a:pt x="214" y="131"/>
                </a:lnTo>
                <a:lnTo>
                  <a:pt x="214" y="131"/>
                </a:lnTo>
                <a:lnTo>
                  <a:pt x="213" y="130"/>
                </a:lnTo>
                <a:lnTo>
                  <a:pt x="213" y="130"/>
                </a:lnTo>
                <a:close/>
                <a:moveTo>
                  <a:pt x="40" y="188"/>
                </a:moveTo>
                <a:lnTo>
                  <a:pt x="40" y="188"/>
                </a:lnTo>
                <a:lnTo>
                  <a:pt x="41" y="192"/>
                </a:lnTo>
                <a:lnTo>
                  <a:pt x="41" y="192"/>
                </a:lnTo>
                <a:lnTo>
                  <a:pt x="41" y="189"/>
                </a:lnTo>
                <a:lnTo>
                  <a:pt x="41" y="189"/>
                </a:lnTo>
                <a:lnTo>
                  <a:pt x="40" y="188"/>
                </a:lnTo>
                <a:lnTo>
                  <a:pt x="40" y="188"/>
                </a:lnTo>
                <a:close/>
                <a:moveTo>
                  <a:pt x="193" y="235"/>
                </a:moveTo>
                <a:lnTo>
                  <a:pt x="193" y="235"/>
                </a:lnTo>
                <a:lnTo>
                  <a:pt x="193" y="235"/>
                </a:lnTo>
                <a:lnTo>
                  <a:pt x="193" y="235"/>
                </a:lnTo>
                <a:lnTo>
                  <a:pt x="194" y="232"/>
                </a:lnTo>
                <a:lnTo>
                  <a:pt x="194" y="232"/>
                </a:lnTo>
                <a:lnTo>
                  <a:pt x="193" y="230"/>
                </a:lnTo>
                <a:lnTo>
                  <a:pt x="193" y="230"/>
                </a:lnTo>
                <a:lnTo>
                  <a:pt x="193" y="235"/>
                </a:lnTo>
                <a:lnTo>
                  <a:pt x="193" y="235"/>
                </a:lnTo>
                <a:close/>
                <a:moveTo>
                  <a:pt x="140" y="202"/>
                </a:moveTo>
                <a:lnTo>
                  <a:pt x="140" y="202"/>
                </a:lnTo>
                <a:lnTo>
                  <a:pt x="140" y="202"/>
                </a:lnTo>
                <a:lnTo>
                  <a:pt x="140" y="202"/>
                </a:lnTo>
                <a:lnTo>
                  <a:pt x="143" y="199"/>
                </a:lnTo>
                <a:lnTo>
                  <a:pt x="143" y="199"/>
                </a:lnTo>
                <a:lnTo>
                  <a:pt x="140" y="199"/>
                </a:lnTo>
                <a:lnTo>
                  <a:pt x="140" y="199"/>
                </a:lnTo>
                <a:lnTo>
                  <a:pt x="140" y="202"/>
                </a:lnTo>
                <a:lnTo>
                  <a:pt x="140" y="202"/>
                </a:lnTo>
                <a:close/>
                <a:moveTo>
                  <a:pt x="44" y="179"/>
                </a:moveTo>
                <a:lnTo>
                  <a:pt x="44" y="179"/>
                </a:lnTo>
                <a:lnTo>
                  <a:pt x="44" y="179"/>
                </a:lnTo>
                <a:lnTo>
                  <a:pt x="44" y="179"/>
                </a:lnTo>
                <a:lnTo>
                  <a:pt x="48" y="179"/>
                </a:lnTo>
                <a:lnTo>
                  <a:pt x="48" y="179"/>
                </a:lnTo>
                <a:lnTo>
                  <a:pt x="49" y="179"/>
                </a:lnTo>
                <a:lnTo>
                  <a:pt x="49" y="179"/>
                </a:lnTo>
                <a:lnTo>
                  <a:pt x="44" y="179"/>
                </a:lnTo>
                <a:lnTo>
                  <a:pt x="44" y="179"/>
                </a:lnTo>
                <a:close/>
                <a:moveTo>
                  <a:pt x="224" y="84"/>
                </a:moveTo>
                <a:lnTo>
                  <a:pt x="224" y="84"/>
                </a:lnTo>
                <a:lnTo>
                  <a:pt x="226" y="83"/>
                </a:lnTo>
                <a:lnTo>
                  <a:pt x="226" y="80"/>
                </a:lnTo>
                <a:lnTo>
                  <a:pt x="226" y="80"/>
                </a:lnTo>
                <a:lnTo>
                  <a:pt x="224" y="84"/>
                </a:lnTo>
                <a:lnTo>
                  <a:pt x="224" y="84"/>
                </a:lnTo>
                <a:close/>
                <a:moveTo>
                  <a:pt x="163" y="149"/>
                </a:moveTo>
                <a:lnTo>
                  <a:pt x="163" y="149"/>
                </a:lnTo>
                <a:lnTo>
                  <a:pt x="162" y="152"/>
                </a:lnTo>
                <a:lnTo>
                  <a:pt x="162" y="152"/>
                </a:lnTo>
                <a:lnTo>
                  <a:pt x="163" y="149"/>
                </a:lnTo>
                <a:lnTo>
                  <a:pt x="163" y="149"/>
                </a:lnTo>
                <a:lnTo>
                  <a:pt x="163" y="149"/>
                </a:lnTo>
                <a:lnTo>
                  <a:pt x="163" y="149"/>
                </a:lnTo>
                <a:close/>
                <a:moveTo>
                  <a:pt x="84" y="203"/>
                </a:moveTo>
                <a:lnTo>
                  <a:pt x="84" y="203"/>
                </a:lnTo>
                <a:lnTo>
                  <a:pt x="85" y="205"/>
                </a:lnTo>
                <a:lnTo>
                  <a:pt x="88" y="206"/>
                </a:lnTo>
                <a:lnTo>
                  <a:pt x="88" y="206"/>
                </a:lnTo>
                <a:lnTo>
                  <a:pt x="84" y="203"/>
                </a:lnTo>
                <a:lnTo>
                  <a:pt x="84" y="203"/>
                </a:lnTo>
                <a:close/>
                <a:moveTo>
                  <a:pt x="236" y="101"/>
                </a:moveTo>
                <a:lnTo>
                  <a:pt x="236" y="101"/>
                </a:lnTo>
                <a:lnTo>
                  <a:pt x="237" y="98"/>
                </a:lnTo>
                <a:lnTo>
                  <a:pt x="237" y="98"/>
                </a:lnTo>
                <a:lnTo>
                  <a:pt x="234" y="100"/>
                </a:lnTo>
                <a:lnTo>
                  <a:pt x="234" y="100"/>
                </a:lnTo>
                <a:lnTo>
                  <a:pt x="236" y="101"/>
                </a:lnTo>
                <a:lnTo>
                  <a:pt x="236" y="101"/>
                </a:lnTo>
                <a:close/>
                <a:moveTo>
                  <a:pt x="202" y="144"/>
                </a:moveTo>
                <a:lnTo>
                  <a:pt x="202" y="144"/>
                </a:lnTo>
                <a:lnTo>
                  <a:pt x="204" y="144"/>
                </a:lnTo>
                <a:lnTo>
                  <a:pt x="206" y="144"/>
                </a:lnTo>
                <a:lnTo>
                  <a:pt x="206" y="144"/>
                </a:lnTo>
                <a:lnTo>
                  <a:pt x="204" y="144"/>
                </a:lnTo>
                <a:lnTo>
                  <a:pt x="202" y="144"/>
                </a:lnTo>
                <a:lnTo>
                  <a:pt x="202" y="144"/>
                </a:lnTo>
                <a:close/>
                <a:moveTo>
                  <a:pt x="224" y="76"/>
                </a:moveTo>
                <a:lnTo>
                  <a:pt x="224" y="76"/>
                </a:lnTo>
                <a:lnTo>
                  <a:pt x="226" y="77"/>
                </a:lnTo>
                <a:lnTo>
                  <a:pt x="227" y="77"/>
                </a:lnTo>
                <a:lnTo>
                  <a:pt x="227" y="77"/>
                </a:lnTo>
                <a:lnTo>
                  <a:pt x="227" y="76"/>
                </a:lnTo>
                <a:lnTo>
                  <a:pt x="224" y="76"/>
                </a:lnTo>
                <a:lnTo>
                  <a:pt x="224" y="76"/>
                </a:lnTo>
                <a:close/>
                <a:moveTo>
                  <a:pt x="47" y="243"/>
                </a:moveTo>
                <a:lnTo>
                  <a:pt x="47" y="243"/>
                </a:lnTo>
                <a:lnTo>
                  <a:pt x="49" y="243"/>
                </a:lnTo>
                <a:lnTo>
                  <a:pt x="49" y="243"/>
                </a:lnTo>
                <a:lnTo>
                  <a:pt x="49" y="243"/>
                </a:lnTo>
                <a:lnTo>
                  <a:pt x="49" y="243"/>
                </a:lnTo>
                <a:lnTo>
                  <a:pt x="47" y="242"/>
                </a:lnTo>
                <a:lnTo>
                  <a:pt x="47" y="242"/>
                </a:lnTo>
                <a:lnTo>
                  <a:pt x="47" y="243"/>
                </a:lnTo>
                <a:lnTo>
                  <a:pt x="47" y="243"/>
                </a:lnTo>
                <a:close/>
                <a:moveTo>
                  <a:pt x="133" y="208"/>
                </a:moveTo>
                <a:lnTo>
                  <a:pt x="133" y="208"/>
                </a:lnTo>
                <a:lnTo>
                  <a:pt x="136" y="206"/>
                </a:lnTo>
                <a:lnTo>
                  <a:pt x="136" y="206"/>
                </a:lnTo>
                <a:lnTo>
                  <a:pt x="135" y="205"/>
                </a:lnTo>
                <a:lnTo>
                  <a:pt x="135" y="205"/>
                </a:lnTo>
                <a:lnTo>
                  <a:pt x="133" y="208"/>
                </a:lnTo>
                <a:lnTo>
                  <a:pt x="133" y="208"/>
                </a:lnTo>
                <a:close/>
                <a:moveTo>
                  <a:pt x="221" y="118"/>
                </a:moveTo>
                <a:lnTo>
                  <a:pt x="221" y="118"/>
                </a:lnTo>
                <a:lnTo>
                  <a:pt x="221" y="122"/>
                </a:lnTo>
                <a:lnTo>
                  <a:pt x="221" y="122"/>
                </a:lnTo>
                <a:lnTo>
                  <a:pt x="221" y="118"/>
                </a:lnTo>
                <a:lnTo>
                  <a:pt x="221" y="118"/>
                </a:lnTo>
                <a:close/>
                <a:moveTo>
                  <a:pt x="125" y="167"/>
                </a:moveTo>
                <a:lnTo>
                  <a:pt x="125" y="167"/>
                </a:lnTo>
                <a:lnTo>
                  <a:pt x="128" y="171"/>
                </a:lnTo>
                <a:lnTo>
                  <a:pt x="128" y="171"/>
                </a:lnTo>
                <a:lnTo>
                  <a:pt x="126" y="169"/>
                </a:lnTo>
                <a:lnTo>
                  <a:pt x="125" y="167"/>
                </a:lnTo>
                <a:lnTo>
                  <a:pt x="125" y="167"/>
                </a:lnTo>
                <a:close/>
                <a:moveTo>
                  <a:pt x="227" y="189"/>
                </a:moveTo>
                <a:lnTo>
                  <a:pt x="227" y="189"/>
                </a:lnTo>
                <a:lnTo>
                  <a:pt x="227" y="192"/>
                </a:lnTo>
                <a:lnTo>
                  <a:pt x="229" y="192"/>
                </a:lnTo>
                <a:lnTo>
                  <a:pt x="229" y="192"/>
                </a:lnTo>
                <a:lnTo>
                  <a:pt x="227" y="189"/>
                </a:lnTo>
                <a:lnTo>
                  <a:pt x="227" y="189"/>
                </a:lnTo>
                <a:close/>
                <a:moveTo>
                  <a:pt x="115" y="208"/>
                </a:moveTo>
                <a:lnTo>
                  <a:pt x="115" y="208"/>
                </a:lnTo>
                <a:lnTo>
                  <a:pt x="112" y="209"/>
                </a:lnTo>
                <a:lnTo>
                  <a:pt x="112" y="209"/>
                </a:lnTo>
                <a:lnTo>
                  <a:pt x="113" y="211"/>
                </a:lnTo>
                <a:lnTo>
                  <a:pt x="113" y="211"/>
                </a:lnTo>
                <a:lnTo>
                  <a:pt x="115" y="208"/>
                </a:lnTo>
                <a:lnTo>
                  <a:pt x="115" y="208"/>
                </a:lnTo>
                <a:close/>
                <a:moveTo>
                  <a:pt x="194" y="374"/>
                </a:moveTo>
                <a:lnTo>
                  <a:pt x="194" y="374"/>
                </a:lnTo>
                <a:lnTo>
                  <a:pt x="194" y="374"/>
                </a:lnTo>
                <a:lnTo>
                  <a:pt x="194" y="374"/>
                </a:lnTo>
                <a:lnTo>
                  <a:pt x="196" y="374"/>
                </a:lnTo>
                <a:lnTo>
                  <a:pt x="196" y="374"/>
                </a:lnTo>
                <a:lnTo>
                  <a:pt x="196" y="371"/>
                </a:lnTo>
                <a:lnTo>
                  <a:pt x="196" y="371"/>
                </a:lnTo>
                <a:lnTo>
                  <a:pt x="194" y="373"/>
                </a:lnTo>
                <a:lnTo>
                  <a:pt x="194" y="374"/>
                </a:lnTo>
                <a:lnTo>
                  <a:pt x="194" y="374"/>
                </a:lnTo>
                <a:close/>
                <a:moveTo>
                  <a:pt x="150" y="130"/>
                </a:moveTo>
                <a:lnTo>
                  <a:pt x="150" y="130"/>
                </a:lnTo>
                <a:lnTo>
                  <a:pt x="153" y="130"/>
                </a:lnTo>
                <a:lnTo>
                  <a:pt x="153" y="130"/>
                </a:lnTo>
                <a:lnTo>
                  <a:pt x="152" y="128"/>
                </a:lnTo>
                <a:lnTo>
                  <a:pt x="150" y="130"/>
                </a:lnTo>
                <a:lnTo>
                  <a:pt x="150" y="130"/>
                </a:lnTo>
                <a:close/>
                <a:moveTo>
                  <a:pt x="197" y="266"/>
                </a:moveTo>
                <a:lnTo>
                  <a:pt x="197" y="266"/>
                </a:lnTo>
                <a:lnTo>
                  <a:pt x="197" y="266"/>
                </a:lnTo>
                <a:lnTo>
                  <a:pt x="197" y="266"/>
                </a:lnTo>
                <a:lnTo>
                  <a:pt x="197" y="260"/>
                </a:lnTo>
                <a:lnTo>
                  <a:pt x="197" y="260"/>
                </a:lnTo>
                <a:lnTo>
                  <a:pt x="197" y="260"/>
                </a:lnTo>
                <a:lnTo>
                  <a:pt x="197" y="260"/>
                </a:lnTo>
                <a:lnTo>
                  <a:pt x="197" y="262"/>
                </a:lnTo>
                <a:lnTo>
                  <a:pt x="197" y="262"/>
                </a:lnTo>
                <a:lnTo>
                  <a:pt x="197" y="266"/>
                </a:lnTo>
                <a:lnTo>
                  <a:pt x="197" y="266"/>
                </a:lnTo>
                <a:close/>
                <a:moveTo>
                  <a:pt x="146" y="140"/>
                </a:moveTo>
                <a:lnTo>
                  <a:pt x="146" y="140"/>
                </a:lnTo>
                <a:lnTo>
                  <a:pt x="148" y="144"/>
                </a:lnTo>
                <a:lnTo>
                  <a:pt x="148" y="144"/>
                </a:lnTo>
                <a:lnTo>
                  <a:pt x="148" y="141"/>
                </a:lnTo>
                <a:lnTo>
                  <a:pt x="146" y="140"/>
                </a:lnTo>
                <a:lnTo>
                  <a:pt x="146" y="140"/>
                </a:lnTo>
                <a:close/>
                <a:moveTo>
                  <a:pt x="95" y="282"/>
                </a:moveTo>
                <a:lnTo>
                  <a:pt x="95" y="282"/>
                </a:lnTo>
                <a:lnTo>
                  <a:pt x="91" y="282"/>
                </a:lnTo>
                <a:lnTo>
                  <a:pt x="91" y="282"/>
                </a:lnTo>
                <a:lnTo>
                  <a:pt x="94" y="282"/>
                </a:lnTo>
                <a:lnTo>
                  <a:pt x="95" y="282"/>
                </a:lnTo>
                <a:lnTo>
                  <a:pt x="95" y="282"/>
                </a:lnTo>
                <a:close/>
                <a:moveTo>
                  <a:pt x="192" y="138"/>
                </a:moveTo>
                <a:lnTo>
                  <a:pt x="192" y="138"/>
                </a:lnTo>
                <a:lnTo>
                  <a:pt x="192" y="140"/>
                </a:lnTo>
                <a:lnTo>
                  <a:pt x="192" y="141"/>
                </a:lnTo>
                <a:lnTo>
                  <a:pt x="192" y="141"/>
                </a:lnTo>
                <a:lnTo>
                  <a:pt x="193" y="140"/>
                </a:lnTo>
                <a:lnTo>
                  <a:pt x="193" y="140"/>
                </a:lnTo>
                <a:lnTo>
                  <a:pt x="192" y="138"/>
                </a:lnTo>
                <a:lnTo>
                  <a:pt x="192" y="138"/>
                </a:lnTo>
                <a:close/>
                <a:moveTo>
                  <a:pt x="230" y="185"/>
                </a:moveTo>
                <a:lnTo>
                  <a:pt x="230" y="185"/>
                </a:lnTo>
                <a:lnTo>
                  <a:pt x="227" y="186"/>
                </a:lnTo>
                <a:lnTo>
                  <a:pt x="227" y="186"/>
                </a:lnTo>
                <a:lnTo>
                  <a:pt x="230" y="186"/>
                </a:lnTo>
                <a:lnTo>
                  <a:pt x="230" y="186"/>
                </a:lnTo>
                <a:lnTo>
                  <a:pt x="230" y="185"/>
                </a:lnTo>
                <a:lnTo>
                  <a:pt x="230" y="185"/>
                </a:lnTo>
                <a:close/>
                <a:moveTo>
                  <a:pt x="229" y="108"/>
                </a:moveTo>
                <a:lnTo>
                  <a:pt x="229" y="108"/>
                </a:lnTo>
                <a:lnTo>
                  <a:pt x="226" y="107"/>
                </a:lnTo>
                <a:lnTo>
                  <a:pt x="226" y="107"/>
                </a:lnTo>
                <a:lnTo>
                  <a:pt x="226" y="108"/>
                </a:lnTo>
                <a:lnTo>
                  <a:pt x="226" y="108"/>
                </a:lnTo>
                <a:lnTo>
                  <a:pt x="229" y="108"/>
                </a:lnTo>
                <a:lnTo>
                  <a:pt x="229" y="108"/>
                </a:lnTo>
                <a:close/>
                <a:moveTo>
                  <a:pt x="14" y="19"/>
                </a:moveTo>
                <a:lnTo>
                  <a:pt x="14" y="19"/>
                </a:lnTo>
                <a:lnTo>
                  <a:pt x="14" y="19"/>
                </a:lnTo>
                <a:lnTo>
                  <a:pt x="14" y="19"/>
                </a:lnTo>
                <a:lnTo>
                  <a:pt x="13" y="23"/>
                </a:lnTo>
                <a:lnTo>
                  <a:pt x="13" y="23"/>
                </a:lnTo>
                <a:lnTo>
                  <a:pt x="13" y="23"/>
                </a:lnTo>
                <a:lnTo>
                  <a:pt x="13" y="23"/>
                </a:lnTo>
                <a:lnTo>
                  <a:pt x="14" y="19"/>
                </a:lnTo>
                <a:lnTo>
                  <a:pt x="14" y="19"/>
                </a:lnTo>
                <a:close/>
                <a:moveTo>
                  <a:pt x="88" y="284"/>
                </a:moveTo>
                <a:lnTo>
                  <a:pt x="88" y="284"/>
                </a:lnTo>
                <a:lnTo>
                  <a:pt x="88" y="286"/>
                </a:lnTo>
                <a:lnTo>
                  <a:pt x="88" y="286"/>
                </a:lnTo>
                <a:lnTo>
                  <a:pt x="88" y="284"/>
                </a:lnTo>
                <a:lnTo>
                  <a:pt x="88" y="284"/>
                </a:lnTo>
                <a:lnTo>
                  <a:pt x="88" y="284"/>
                </a:lnTo>
                <a:lnTo>
                  <a:pt x="88" y="284"/>
                </a:lnTo>
                <a:close/>
                <a:moveTo>
                  <a:pt x="238" y="213"/>
                </a:moveTo>
                <a:lnTo>
                  <a:pt x="238" y="213"/>
                </a:lnTo>
                <a:lnTo>
                  <a:pt x="238" y="211"/>
                </a:lnTo>
                <a:lnTo>
                  <a:pt x="238" y="211"/>
                </a:lnTo>
                <a:lnTo>
                  <a:pt x="238" y="212"/>
                </a:lnTo>
                <a:lnTo>
                  <a:pt x="238" y="212"/>
                </a:lnTo>
                <a:lnTo>
                  <a:pt x="238" y="212"/>
                </a:lnTo>
                <a:lnTo>
                  <a:pt x="238" y="212"/>
                </a:lnTo>
                <a:lnTo>
                  <a:pt x="238" y="213"/>
                </a:lnTo>
                <a:lnTo>
                  <a:pt x="238" y="213"/>
                </a:lnTo>
                <a:close/>
                <a:moveTo>
                  <a:pt x="182" y="122"/>
                </a:moveTo>
                <a:lnTo>
                  <a:pt x="182" y="122"/>
                </a:lnTo>
                <a:lnTo>
                  <a:pt x="182" y="122"/>
                </a:lnTo>
                <a:lnTo>
                  <a:pt x="182" y="124"/>
                </a:lnTo>
                <a:lnTo>
                  <a:pt x="182" y="124"/>
                </a:lnTo>
                <a:lnTo>
                  <a:pt x="182" y="122"/>
                </a:lnTo>
                <a:lnTo>
                  <a:pt x="182" y="122"/>
                </a:lnTo>
                <a:close/>
                <a:moveTo>
                  <a:pt x="184" y="174"/>
                </a:moveTo>
                <a:lnTo>
                  <a:pt x="184" y="174"/>
                </a:lnTo>
                <a:lnTo>
                  <a:pt x="184" y="174"/>
                </a:lnTo>
                <a:lnTo>
                  <a:pt x="184" y="174"/>
                </a:lnTo>
                <a:lnTo>
                  <a:pt x="184" y="172"/>
                </a:lnTo>
                <a:lnTo>
                  <a:pt x="184" y="172"/>
                </a:lnTo>
                <a:lnTo>
                  <a:pt x="184" y="174"/>
                </a:lnTo>
                <a:lnTo>
                  <a:pt x="184" y="174"/>
                </a:lnTo>
                <a:lnTo>
                  <a:pt x="184" y="174"/>
                </a:lnTo>
                <a:close/>
                <a:moveTo>
                  <a:pt x="59" y="56"/>
                </a:moveTo>
                <a:lnTo>
                  <a:pt x="59" y="56"/>
                </a:lnTo>
                <a:lnTo>
                  <a:pt x="59" y="56"/>
                </a:lnTo>
                <a:lnTo>
                  <a:pt x="59" y="56"/>
                </a:lnTo>
                <a:lnTo>
                  <a:pt x="59" y="53"/>
                </a:lnTo>
                <a:lnTo>
                  <a:pt x="59" y="53"/>
                </a:lnTo>
                <a:lnTo>
                  <a:pt x="59" y="56"/>
                </a:lnTo>
                <a:lnTo>
                  <a:pt x="59" y="56"/>
                </a:lnTo>
                <a:close/>
                <a:moveTo>
                  <a:pt x="30" y="225"/>
                </a:moveTo>
                <a:lnTo>
                  <a:pt x="30" y="225"/>
                </a:lnTo>
                <a:lnTo>
                  <a:pt x="32" y="225"/>
                </a:lnTo>
                <a:lnTo>
                  <a:pt x="32" y="225"/>
                </a:lnTo>
                <a:lnTo>
                  <a:pt x="30" y="225"/>
                </a:lnTo>
                <a:lnTo>
                  <a:pt x="30" y="225"/>
                </a:lnTo>
                <a:close/>
                <a:moveTo>
                  <a:pt x="119" y="232"/>
                </a:moveTo>
                <a:lnTo>
                  <a:pt x="119" y="232"/>
                </a:lnTo>
                <a:lnTo>
                  <a:pt x="121" y="233"/>
                </a:lnTo>
                <a:lnTo>
                  <a:pt x="121" y="233"/>
                </a:lnTo>
                <a:lnTo>
                  <a:pt x="121" y="232"/>
                </a:lnTo>
                <a:lnTo>
                  <a:pt x="119" y="232"/>
                </a:lnTo>
                <a:lnTo>
                  <a:pt x="119" y="232"/>
                </a:lnTo>
                <a:close/>
                <a:moveTo>
                  <a:pt x="236" y="108"/>
                </a:moveTo>
                <a:lnTo>
                  <a:pt x="236" y="108"/>
                </a:lnTo>
                <a:lnTo>
                  <a:pt x="236" y="108"/>
                </a:lnTo>
                <a:lnTo>
                  <a:pt x="236" y="108"/>
                </a:lnTo>
                <a:lnTo>
                  <a:pt x="237" y="108"/>
                </a:lnTo>
                <a:lnTo>
                  <a:pt x="237" y="108"/>
                </a:lnTo>
                <a:lnTo>
                  <a:pt x="237" y="108"/>
                </a:lnTo>
                <a:lnTo>
                  <a:pt x="237" y="107"/>
                </a:lnTo>
                <a:lnTo>
                  <a:pt x="237" y="107"/>
                </a:lnTo>
                <a:lnTo>
                  <a:pt x="236" y="108"/>
                </a:lnTo>
                <a:lnTo>
                  <a:pt x="236" y="108"/>
                </a:lnTo>
                <a:close/>
                <a:moveTo>
                  <a:pt x="132" y="228"/>
                </a:moveTo>
                <a:lnTo>
                  <a:pt x="132" y="228"/>
                </a:lnTo>
                <a:lnTo>
                  <a:pt x="133" y="225"/>
                </a:lnTo>
                <a:lnTo>
                  <a:pt x="133" y="225"/>
                </a:lnTo>
                <a:lnTo>
                  <a:pt x="132" y="228"/>
                </a:lnTo>
                <a:lnTo>
                  <a:pt x="132" y="228"/>
                </a:lnTo>
                <a:close/>
                <a:moveTo>
                  <a:pt x="217" y="205"/>
                </a:moveTo>
                <a:lnTo>
                  <a:pt x="217" y="205"/>
                </a:lnTo>
                <a:lnTo>
                  <a:pt x="217" y="205"/>
                </a:lnTo>
                <a:lnTo>
                  <a:pt x="217" y="205"/>
                </a:lnTo>
                <a:lnTo>
                  <a:pt x="217" y="205"/>
                </a:lnTo>
                <a:lnTo>
                  <a:pt x="217" y="205"/>
                </a:lnTo>
                <a:lnTo>
                  <a:pt x="217" y="205"/>
                </a:lnTo>
                <a:close/>
                <a:moveTo>
                  <a:pt x="45" y="196"/>
                </a:moveTo>
                <a:lnTo>
                  <a:pt x="45" y="196"/>
                </a:lnTo>
                <a:lnTo>
                  <a:pt x="47" y="195"/>
                </a:lnTo>
                <a:lnTo>
                  <a:pt x="45" y="195"/>
                </a:lnTo>
                <a:lnTo>
                  <a:pt x="45" y="195"/>
                </a:lnTo>
                <a:lnTo>
                  <a:pt x="45" y="196"/>
                </a:lnTo>
                <a:lnTo>
                  <a:pt x="45" y="196"/>
                </a:lnTo>
                <a:close/>
                <a:moveTo>
                  <a:pt x="243" y="83"/>
                </a:moveTo>
                <a:lnTo>
                  <a:pt x="243" y="83"/>
                </a:lnTo>
                <a:lnTo>
                  <a:pt x="243" y="83"/>
                </a:lnTo>
                <a:lnTo>
                  <a:pt x="243" y="83"/>
                </a:lnTo>
                <a:lnTo>
                  <a:pt x="241" y="86"/>
                </a:lnTo>
                <a:lnTo>
                  <a:pt x="241" y="86"/>
                </a:lnTo>
                <a:lnTo>
                  <a:pt x="243" y="86"/>
                </a:lnTo>
                <a:lnTo>
                  <a:pt x="243" y="86"/>
                </a:lnTo>
                <a:lnTo>
                  <a:pt x="243" y="83"/>
                </a:lnTo>
                <a:lnTo>
                  <a:pt x="243" y="83"/>
                </a:lnTo>
                <a:close/>
                <a:moveTo>
                  <a:pt x="186" y="348"/>
                </a:moveTo>
                <a:lnTo>
                  <a:pt x="186" y="348"/>
                </a:lnTo>
                <a:lnTo>
                  <a:pt x="184" y="348"/>
                </a:lnTo>
                <a:lnTo>
                  <a:pt x="184" y="350"/>
                </a:lnTo>
                <a:lnTo>
                  <a:pt x="184" y="350"/>
                </a:lnTo>
                <a:lnTo>
                  <a:pt x="184" y="350"/>
                </a:lnTo>
                <a:lnTo>
                  <a:pt x="184" y="350"/>
                </a:lnTo>
                <a:lnTo>
                  <a:pt x="186" y="348"/>
                </a:lnTo>
                <a:lnTo>
                  <a:pt x="186" y="348"/>
                </a:lnTo>
                <a:close/>
                <a:moveTo>
                  <a:pt x="210" y="259"/>
                </a:moveTo>
                <a:lnTo>
                  <a:pt x="210" y="259"/>
                </a:lnTo>
                <a:lnTo>
                  <a:pt x="210" y="259"/>
                </a:lnTo>
                <a:lnTo>
                  <a:pt x="210" y="259"/>
                </a:lnTo>
                <a:lnTo>
                  <a:pt x="209" y="259"/>
                </a:lnTo>
                <a:lnTo>
                  <a:pt x="209" y="259"/>
                </a:lnTo>
                <a:lnTo>
                  <a:pt x="209" y="259"/>
                </a:lnTo>
                <a:lnTo>
                  <a:pt x="209" y="259"/>
                </a:lnTo>
                <a:lnTo>
                  <a:pt x="210" y="259"/>
                </a:lnTo>
                <a:lnTo>
                  <a:pt x="210" y="259"/>
                </a:lnTo>
                <a:close/>
                <a:moveTo>
                  <a:pt x="194" y="333"/>
                </a:moveTo>
                <a:lnTo>
                  <a:pt x="194" y="333"/>
                </a:lnTo>
                <a:lnTo>
                  <a:pt x="194" y="333"/>
                </a:lnTo>
                <a:lnTo>
                  <a:pt x="194" y="333"/>
                </a:lnTo>
                <a:lnTo>
                  <a:pt x="194" y="334"/>
                </a:lnTo>
                <a:lnTo>
                  <a:pt x="194" y="334"/>
                </a:lnTo>
                <a:lnTo>
                  <a:pt x="194" y="334"/>
                </a:lnTo>
                <a:lnTo>
                  <a:pt x="194" y="334"/>
                </a:lnTo>
                <a:lnTo>
                  <a:pt x="194" y="333"/>
                </a:lnTo>
                <a:lnTo>
                  <a:pt x="194" y="333"/>
                </a:lnTo>
                <a:close/>
                <a:moveTo>
                  <a:pt x="62" y="239"/>
                </a:moveTo>
                <a:lnTo>
                  <a:pt x="62" y="239"/>
                </a:lnTo>
                <a:lnTo>
                  <a:pt x="64" y="238"/>
                </a:lnTo>
                <a:lnTo>
                  <a:pt x="64" y="238"/>
                </a:lnTo>
                <a:lnTo>
                  <a:pt x="64" y="238"/>
                </a:lnTo>
                <a:lnTo>
                  <a:pt x="62" y="239"/>
                </a:lnTo>
                <a:lnTo>
                  <a:pt x="62" y="239"/>
                </a:lnTo>
                <a:close/>
                <a:moveTo>
                  <a:pt x="25" y="98"/>
                </a:moveTo>
                <a:lnTo>
                  <a:pt x="25" y="98"/>
                </a:lnTo>
                <a:lnTo>
                  <a:pt x="25" y="98"/>
                </a:lnTo>
                <a:lnTo>
                  <a:pt x="25" y="98"/>
                </a:lnTo>
                <a:lnTo>
                  <a:pt x="27" y="97"/>
                </a:lnTo>
                <a:lnTo>
                  <a:pt x="27" y="97"/>
                </a:lnTo>
                <a:lnTo>
                  <a:pt x="27" y="97"/>
                </a:lnTo>
                <a:lnTo>
                  <a:pt x="27" y="97"/>
                </a:lnTo>
                <a:lnTo>
                  <a:pt x="25" y="98"/>
                </a:lnTo>
                <a:lnTo>
                  <a:pt x="25" y="98"/>
                </a:lnTo>
                <a:close/>
                <a:moveTo>
                  <a:pt x="51" y="225"/>
                </a:moveTo>
                <a:lnTo>
                  <a:pt x="51" y="225"/>
                </a:lnTo>
                <a:lnTo>
                  <a:pt x="51" y="225"/>
                </a:lnTo>
                <a:lnTo>
                  <a:pt x="51" y="225"/>
                </a:lnTo>
                <a:lnTo>
                  <a:pt x="51" y="225"/>
                </a:lnTo>
                <a:lnTo>
                  <a:pt x="51" y="225"/>
                </a:lnTo>
                <a:lnTo>
                  <a:pt x="51" y="225"/>
                </a:lnTo>
                <a:close/>
                <a:moveTo>
                  <a:pt x="118" y="64"/>
                </a:moveTo>
                <a:lnTo>
                  <a:pt x="118" y="64"/>
                </a:lnTo>
                <a:lnTo>
                  <a:pt x="118" y="64"/>
                </a:lnTo>
                <a:lnTo>
                  <a:pt x="118" y="64"/>
                </a:lnTo>
                <a:lnTo>
                  <a:pt x="118" y="64"/>
                </a:lnTo>
                <a:lnTo>
                  <a:pt x="118" y="64"/>
                </a:lnTo>
                <a:lnTo>
                  <a:pt x="118" y="64"/>
                </a:lnTo>
                <a:lnTo>
                  <a:pt x="118" y="64"/>
                </a:lnTo>
                <a:close/>
                <a:moveTo>
                  <a:pt x="25" y="111"/>
                </a:moveTo>
                <a:lnTo>
                  <a:pt x="25" y="111"/>
                </a:lnTo>
                <a:lnTo>
                  <a:pt x="25" y="111"/>
                </a:lnTo>
                <a:lnTo>
                  <a:pt x="25" y="111"/>
                </a:lnTo>
                <a:lnTo>
                  <a:pt x="27" y="111"/>
                </a:lnTo>
                <a:lnTo>
                  <a:pt x="27" y="111"/>
                </a:lnTo>
                <a:lnTo>
                  <a:pt x="27" y="111"/>
                </a:lnTo>
                <a:lnTo>
                  <a:pt x="27" y="111"/>
                </a:lnTo>
                <a:lnTo>
                  <a:pt x="25" y="111"/>
                </a:lnTo>
                <a:lnTo>
                  <a:pt x="25" y="111"/>
                </a:lnTo>
                <a:close/>
                <a:moveTo>
                  <a:pt x="247" y="222"/>
                </a:moveTo>
                <a:lnTo>
                  <a:pt x="247" y="222"/>
                </a:lnTo>
                <a:lnTo>
                  <a:pt x="248" y="222"/>
                </a:lnTo>
                <a:lnTo>
                  <a:pt x="248" y="222"/>
                </a:lnTo>
                <a:lnTo>
                  <a:pt x="248" y="221"/>
                </a:lnTo>
                <a:lnTo>
                  <a:pt x="248" y="221"/>
                </a:lnTo>
                <a:lnTo>
                  <a:pt x="248" y="221"/>
                </a:lnTo>
                <a:lnTo>
                  <a:pt x="248" y="221"/>
                </a:lnTo>
                <a:lnTo>
                  <a:pt x="247" y="222"/>
                </a:lnTo>
                <a:lnTo>
                  <a:pt x="247" y="222"/>
                </a:lnTo>
                <a:close/>
                <a:moveTo>
                  <a:pt x="91" y="348"/>
                </a:moveTo>
                <a:lnTo>
                  <a:pt x="91" y="348"/>
                </a:lnTo>
                <a:lnTo>
                  <a:pt x="91" y="350"/>
                </a:lnTo>
                <a:lnTo>
                  <a:pt x="91" y="350"/>
                </a:lnTo>
                <a:lnTo>
                  <a:pt x="91" y="350"/>
                </a:lnTo>
                <a:lnTo>
                  <a:pt x="91" y="350"/>
                </a:lnTo>
                <a:lnTo>
                  <a:pt x="91" y="350"/>
                </a:lnTo>
                <a:lnTo>
                  <a:pt x="91" y="350"/>
                </a:lnTo>
                <a:lnTo>
                  <a:pt x="91" y="348"/>
                </a:lnTo>
                <a:lnTo>
                  <a:pt x="91" y="348"/>
                </a:lnTo>
                <a:close/>
                <a:moveTo>
                  <a:pt x="51" y="209"/>
                </a:moveTo>
                <a:lnTo>
                  <a:pt x="51" y="209"/>
                </a:lnTo>
                <a:lnTo>
                  <a:pt x="51" y="209"/>
                </a:lnTo>
                <a:lnTo>
                  <a:pt x="51" y="209"/>
                </a:lnTo>
                <a:lnTo>
                  <a:pt x="51" y="208"/>
                </a:lnTo>
                <a:lnTo>
                  <a:pt x="51" y="208"/>
                </a:lnTo>
                <a:lnTo>
                  <a:pt x="49" y="208"/>
                </a:lnTo>
                <a:lnTo>
                  <a:pt x="49" y="208"/>
                </a:lnTo>
                <a:lnTo>
                  <a:pt x="51" y="209"/>
                </a:lnTo>
                <a:lnTo>
                  <a:pt x="51" y="209"/>
                </a:lnTo>
                <a:lnTo>
                  <a:pt x="51" y="209"/>
                </a:lnTo>
                <a:lnTo>
                  <a:pt x="51" y="209"/>
                </a:lnTo>
                <a:close/>
                <a:moveTo>
                  <a:pt x="35" y="222"/>
                </a:moveTo>
                <a:lnTo>
                  <a:pt x="35" y="222"/>
                </a:lnTo>
                <a:lnTo>
                  <a:pt x="37" y="222"/>
                </a:lnTo>
                <a:lnTo>
                  <a:pt x="37" y="222"/>
                </a:lnTo>
                <a:lnTo>
                  <a:pt x="35" y="222"/>
                </a:lnTo>
                <a:lnTo>
                  <a:pt x="35" y="222"/>
                </a:lnTo>
                <a:close/>
                <a:moveTo>
                  <a:pt x="149" y="111"/>
                </a:moveTo>
                <a:lnTo>
                  <a:pt x="149" y="111"/>
                </a:lnTo>
                <a:lnTo>
                  <a:pt x="149" y="111"/>
                </a:lnTo>
                <a:lnTo>
                  <a:pt x="149" y="111"/>
                </a:lnTo>
                <a:lnTo>
                  <a:pt x="148" y="111"/>
                </a:lnTo>
                <a:lnTo>
                  <a:pt x="148" y="111"/>
                </a:lnTo>
                <a:lnTo>
                  <a:pt x="148" y="111"/>
                </a:lnTo>
                <a:lnTo>
                  <a:pt x="148" y="111"/>
                </a:lnTo>
                <a:lnTo>
                  <a:pt x="149" y="111"/>
                </a:lnTo>
                <a:lnTo>
                  <a:pt x="149" y="111"/>
                </a:lnTo>
                <a:close/>
                <a:moveTo>
                  <a:pt x="217" y="365"/>
                </a:moveTo>
                <a:lnTo>
                  <a:pt x="217" y="365"/>
                </a:lnTo>
                <a:lnTo>
                  <a:pt x="217" y="367"/>
                </a:lnTo>
                <a:lnTo>
                  <a:pt x="217" y="367"/>
                </a:lnTo>
                <a:lnTo>
                  <a:pt x="217" y="367"/>
                </a:lnTo>
                <a:lnTo>
                  <a:pt x="217" y="367"/>
                </a:lnTo>
                <a:lnTo>
                  <a:pt x="217" y="367"/>
                </a:lnTo>
                <a:lnTo>
                  <a:pt x="217" y="367"/>
                </a:lnTo>
                <a:lnTo>
                  <a:pt x="217" y="365"/>
                </a:lnTo>
                <a:lnTo>
                  <a:pt x="217" y="365"/>
                </a:lnTo>
                <a:close/>
                <a:moveTo>
                  <a:pt x="48" y="206"/>
                </a:moveTo>
                <a:lnTo>
                  <a:pt x="48" y="206"/>
                </a:lnTo>
                <a:lnTo>
                  <a:pt x="48" y="206"/>
                </a:lnTo>
                <a:lnTo>
                  <a:pt x="48" y="206"/>
                </a:lnTo>
                <a:lnTo>
                  <a:pt x="48" y="206"/>
                </a:lnTo>
                <a:lnTo>
                  <a:pt x="48" y="206"/>
                </a:lnTo>
                <a:lnTo>
                  <a:pt x="47" y="206"/>
                </a:lnTo>
                <a:lnTo>
                  <a:pt x="47" y="206"/>
                </a:lnTo>
                <a:lnTo>
                  <a:pt x="48" y="206"/>
                </a:lnTo>
                <a:lnTo>
                  <a:pt x="48" y="206"/>
                </a:lnTo>
                <a:close/>
                <a:moveTo>
                  <a:pt x="202" y="201"/>
                </a:moveTo>
                <a:lnTo>
                  <a:pt x="202" y="201"/>
                </a:lnTo>
                <a:lnTo>
                  <a:pt x="202" y="201"/>
                </a:lnTo>
                <a:lnTo>
                  <a:pt x="202" y="201"/>
                </a:lnTo>
                <a:lnTo>
                  <a:pt x="202" y="201"/>
                </a:lnTo>
                <a:lnTo>
                  <a:pt x="202" y="201"/>
                </a:lnTo>
                <a:lnTo>
                  <a:pt x="202" y="201"/>
                </a:lnTo>
                <a:close/>
                <a:moveTo>
                  <a:pt x="177" y="135"/>
                </a:moveTo>
                <a:lnTo>
                  <a:pt x="177" y="135"/>
                </a:lnTo>
                <a:lnTo>
                  <a:pt x="176" y="135"/>
                </a:lnTo>
                <a:lnTo>
                  <a:pt x="176" y="135"/>
                </a:lnTo>
                <a:lnTo>
                  <a:pt x="177" y="135"/>
                </a:lnTo>
                <a:lnTo>
                  <a:pt x="177" y="135"/>
                </a:lnTo>
                <a:close/>
                <a:moveTo>
                  <a:pt x="79" y="222"/>
                </a:moveTo>
                <a:lnTo>
                  <a:pt x="79" y="222"/>
                </a:lnTo>
                <a:lnTo>
                  <a:pt x="79" y="223"/>
                </a:lnTo>
                <a:lnTo>
                  <a:pt x="79" y="223"/>
                </a:lnTo>
                <a:lnTo>
                  <a:pt x="81" y="222"/>
                </a:lnTo>
                <a:lnTo>
                  <a:pt x="81" y="222"/>
                </a:lnTo>
                <a:lnTo>
                  <a:pt x="81" y="222"/>
                </a:lnTo>
                <a:lnTo>
                  <a:pt x="81" y="222"/>
                </a:lnTo>
                <a:lnTo>
                  <a:pt x="79" y="222"/>
                </a:lnTo>
                <a:lnTo>
                  <a:pt x="79" y="222"/>
                </a:lnTo>
                <a:close/>
                <a:moveTo>
                  <a:pt x="216" y="188"/>
                </a:moveTo>
                <a:lnTo>
                  <a:pt x="216" y="188"/>
                </a:lnTo>
                <a:lnTo>
                  <a:pt x="216" y="189"/>
                </a:lnTo>
                <a:lnTo>
                  <a:pt x="216" y="189"/>
                </a:lnTo>
                <a:lnTo>
                  <a:pt x="216" y="189"/>
                </a:lnTo>
                <a:lnTo>
                  <a:pt x="216" y="188"/>
                </a:lnTo>
                <a:lnTo>
                  <a:pt x="216" y="188"/>
                </a:lnTo>
                <a:close/>
                <a:moveTo>
                  <a:pt x="160" y="157"/>
                </a:moveTo>
                <a:lnTo>
                  <a:pt x="160" y="157"/>
                </a:lnTo>
                <a:lnTo>
                  <a:pt x="160" y="157"/>
                </a:lnTo>
                <a:lnTo>
                  <a:pt x="160" y="157"/>
                </a:lnTo>
                <a:lnTo>
                  <a:pt x="160" y="157"/>
                </a:lnTo>
                <a:lnTo>
                  <a:pt x="160" y="157"/>
                </a:lnTo>
                <a:lnTo>
                  <a:pt x="160" y="157"/>
                </a:lnTo>
                <a:lnTo>
                  <a:pt x="160" y="157"/>
                </a:lnTo>
                <a:lnTo>
                  <a:pt x="160" y="157"/>
                </a:lnTo>
                <a:lnTo>
                  <a:pt x="160" y="157"/>
                </a:lnTo>
                <a:close/>
                <a:moveTo>
                  <a:pt x="250" y="124"/>
                </a:moveTo>
                <a:lnTo>
                  <a:pt x="250" y="124"/>
                </a:lnTo>
                <a:lnTo>
                  <a:pt x="250" y="124"/>
                </a:lnTo>
                <a:lnTo>
                  <a:pt x="250" y="124"/>
                </a:lnTo>
                <a:lnTo>
                  <a:pt x="250" y="124"/>
                </a:lnTo>
                <a:lnTo>
                  <a:pt x="250" y="124"/>
                </a:lnTo>
                <a:lnTo>
                  <a:pt x="250" y="124"/>
                </a:lnTo>
                <a:lnTo>
                  <a:pt x="250" y="124"/>
                </a:lnTo>
                <a:lnTo>
                  <a:pt x="250" y="124"/>
                </a:lnTo>
                <a:lnTo>
                  <a:pt x="250" y="124"/>
                </a:lnTo>
                <a:close/>
                <a:moveTo>
                  <a:pt x="92" y="327"/>
                </a:moveTo>
                <a:lnTo>
                  <a:pt x="92" y="327"/>
                </a:lnTo>
                <a:lnTo>
                  <a:pt x="92" y="327"/>
                </a:lnTo>
                <a:lnTo>
                  <a:pt x="92" y="327"/>
                </a:lnTo>
                <a:lnTo>
                  <a:pt x="92" y="329"/>
                </a:lnTo>
                <a:lnTo>
                  <a:pt x="92" y="329"/>
                </a:lnTo>
                <a:lnTo>
                  <a:pt x="92" y="329"/>
                </a:lnTo>
                <a:lnTo>
                  <a:pt x="92" y="329"/>
                </a:lnTo>
                <a:lnTo>
                  <a:pt x="92" y="327"/>
                </a:lnTo>
                <a:lnTo>
                  <a:pt x="92" y="327"/>
                </a:lnTo>
                <a:close/>
                <a:moveTo>
                  <a:pt x="241" y="87"/>
                </a:moveTo>
                <a:lnTo>
                  <a:pt x="241" y="87"/>
                </a:lnTo>
                <a:lnTo>
                  <a:pt x="241" y="87"/>
                </a:lnTo>
                <a:lnTo>
                  <a:pt x="241" y="87"/>
                </a:lnTo>
                <a:lnTo>
                  <a:pt x="241" y="88"/>
                </a:lnTo>
                <a:lnTo>
                  <a:pt x="241" y="88"/>
                </a:lnTo>
                <a:lnTo>
                  <a:pt x="241" y="88"/>
                </a:lnTo>
                <a:lnTo>
                  <a:pt x="241" y="88"/>
                </a:lnTo>
                <a:lnTo>
                  <a:pt x="241" y="87"/>
                </a:lnTo>
                <a:lnTo>
                  <a:pt x="241" y="87"/>
                </a:lnTo>
                <a:close/>
                <a:moveTo>
                  <a:pt x="81" y="198"/>
                </a:moveTo>
                <a:lnTo>
                  <a:pt x="81" y="198"/>
                </a:lnTo>
                <a:lnTo>
                  <a:pt x="81" y="198"/>
                </a:lnTo>
                <a:lnTo>
                  <a:pt x="81" y="198"/>
                </a:lnTo>
                <a:lnTo>
                  <a:pt x="81" y="196"/>
                </a:lnTo>
                <a:lnTo>
                  <a:pt x="81" y="196"/>
                </a:lnTo>
                <a:lnTo>
                  <a:pt x="81" y="196"/>
                </a:lnTo>
                <a:lnTo>
                  <a:pt x="81" y="196"/>
                </a:lnTo>
                <a:lnTo>
                  <a:pt x="81" y="198"/>
                </a:lnTo>
                <a:lnTo>
                  <a:pt x="81" y="198"/>
                </a:lnTo>
                <a:close/>
                <a:moveTo>
                  <a:pt x="76" y="361"/>
                </a:moveTo>
                <a:lnTo>
                  <a:pt x="76" y="361"/>
                </a:lnTo>
                <a:lnTo>
                  <a:pt x="76" y="361"/>
                </a:lnTo>
                <a:lnTo>
                  <a:pt x="76" y="361"/>
                </a:lnTo>
                <a:lnTo>
                  <a:pt x="76" y="361"/>
                </a:lnTo>
                <a:lnTo>
                  <a:pt x="76" y="361"/>
                </a:lnTo>
                <a:lnTo>
                  <a:pt x="76" y="361"/>
                </a:lnTo>
                <a:lnTo>
                  <a:pt x="76" y="361"/>
                </a:lnTo>
                <a:lnTo>
                  <a:pt x="76" y="361"/>
                </a:lnTo>
                <a:lnTo>
                  <a:pt x="76" y="36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7" name="Freeform 159"/>
          <p:cNvSpPr>
            <a:spLocks noEditPoints="1"/>
          </p:cNvSpPr>
          <p:nvPr/>
        </p:nvSpPr>
        <p:spPr bwMode="auto">
          <a:xfrm>
            <a:off x="6799285" y="2034343"/>
            <a:ext cx="65100" cy="49076"/>
          </a:xfrm>
          <a:custGeom>
            <a:avLst/>
            <a:gdLst>
              <a:gd name="T0" fmla="*/ 35 w 37"/>
              <a:gd name="T1" fmla="*/ 14 h 29"/>
              <a:gd name="T2" fmla="*/ 35 w 37"/>
              <a:gd name="T3" fmla="*/ 20 h 29"/>
              <a:gd name="T4" fmla="*/ 32 w 37"/>
              <a:gd name="T5" fmla="*/ 21 h 29"/>
              <a:gd name="T6" fmla="*/ 34 w 37"/>
              <a:gd name="T7" fmla="*/ 27 h 29"/>
              <a:gd name="T8" fmla="*/ 32 w 37"/>
              <a:gd name="T9" fmla="*/ 29 h 29"/>
              <a:gd name="T10" fmla="*/ 31 w 37"/>
              <a:gd name="T11" fmla="*/ 27 h 29"/>
              <a:gd name="T12" fmla="*/ 24 w 37"/>
              <a:gd name="T13" fmla="*/ 17 h 29"/>
              <a:gd name="T14" fmla="*/ 18 w 37"/>
              <a:gd name="T15" fmla="*/ 14 h 29"/>
              <a:gd name="T16" fmla="*/ 24 w 37"/>
              <a:gd name="T17" fmla="*/ 17 h 29"/>
              <a:gd name="T18" fmla="*/ 23 w 37"/>
              <a:gd name="T19" fmla="*/ 24 h 29"/>
              <a:gd name="T20" fmla="*/ 18 w 37"/>
              <a:gd name="T21" fmla="*/ 27 h 29"/>
              <a:gd name="T22" fmla="*/ 13 w 37"/>
              <a:gd name="T23" fmla="*/ 26 h 29"/>
              <a:gd name="T24" fmla="*/ 11 w 37"/>
              <a:gd name="T25" fmla="*/ 19 h 29"/>
              <a:gd name="T26" fmla="*/ 11 w 37"/>
              <a:gd name="T27" fmla="*/ 16 h 29"/>
              <a:gd name="T28" fmla="*/ 4 w 37"/>
              <a:gd name="T29" fmla="*/ 20 h 29"/>
              <a:gd name="T30" fmla="*/ 0 w 37"/>
              <a:gd name="T31" fmla="*/ 21 h 29"/>
              <a:gd name="T32" fmla="*/ 1 w 37"/>
              <a:gd name="T33" fmla="*/ 17 h 29"/>
              <a:gd name="T34" fmla="*/ 1 w 37"/>
              <a:gd name="T35" fmla="*/ 16 h 29"/>
              <a:gd name="T36" fmla="*/ 3 w 37"/>
              <a:gd name="T37" fmla="*/ 11 h 29"/>
              <a:gd name="T38" fmla="*/ 3 w 37"/>
              <a:gd name="T39" fmla="*/ 7 h 29"/>
              <a:gd name="T40" fmla="*/ 1 w 37"/>
              <a:gd name="T41" fmla="*/ 3 h 29"/>
              <a:gd name="T42" fmla="*/ 3 w 37"/>
              <a:gd name="T43" fmla="*/ 2 h 29"/>
              <a:gd name="T44" fmla="*/ 8 w 37"/>
              <a:gd name="T45" fmla="*/ 9 h 29"/>
              <a:gd name="T46" fmla="*/ 10 w 37"/>
              <a:gd name="T47" fmla="*/ 7 h 29"/>
              <a:gd name="T48" fmla="*/ 10 w 37"/>
              <a:gd name="T49" fmla="*/ 2 h 29"/>
              <a:gd name="T50" fmla="*/ 13 w 37"/>
              <a:gd name="T51" fmla="*/ 2 h 29"/>
              <a:gd name="T52" fmla="*/ 15 w 37"/>
              <a:gd name="T53" fmla="*/ 9 h 29"/>
              <a:gd name="T54" fmla="*/ 18 w 37"/>
              <a:gd name="T55" fmla="*/ 6 h 29"/>
              <a:gd name="T56" fmla="*/ 21 w 37"/>
              <a:gd name="T57" fmla="*/ 3 h 29"/>
              <a:gd name="T58" fmla="*/ 24 w 37"/>
              <a:gd name="T59" fmla="*/ 4 h 29"/>
              <a:gd name="T60" fmla="*/ 25 w 37"/>
              <a:gd name="T61" fmla="*/ 14 h 29"/>
              <a:gd name="T62" fmla="*/ 31 w 37"/>
              <a:gd name="T63" fmla="*/ 9 h 29"/>
              <a:gd name="T64" fmla="*/ 32 w 37"/>
              <a:gd name="T65" fmla="*/ 7 h 29"/>
              <a:gd name="T66" fmla="*/ 34 w 37"/>
              <a:gd name="T67" fmla="*/ 10 h 29"/>
              <a:gd name="T68" fmla="*/ 32 w 37"/>
              <a:gd name="T69" fmla="*/ 14 h 29"/>
              <a:gd name="T70" fmla="*/ 21 w 37"/>
              <a:gd name="T71" fmla="*/ 6 h 29"/>
              <a:gd name="T72" fmla="*/ 18 w 37"/>
              <a:gd name="T73" fmla="*/ 11 h 29"/>
              <a:gd name="T74" fmla="*/ 14 w 37"/>
              <a:gd name="T75" fmla="*/ 11 h 29"/>
              <a:gd name="T76" fmla="*/ 11 w 37"/>
              <a:gd name="T77" fmla="*/ 11 h 29"/>
              <a:gd name="T78" fmla="*/ 32 w 37"/>
              <a:gd name="T79" fmla="*/ 17 h 29"/>
              <a:gd name="T80" fmla="*/ 31 w 37"/>
              <a:gd name="T81" fmla="*/ 11 h 29"/>
              <a:gd name="T82" fmla="*/ 31 w 37"/>
              <a:gd name="T83" fmla="*/ 19 h 29"/>
              <a:gd name="T84" fmla="*/ 18 w 37"/>
              <a:gd name="T85" fmla="*/ 23 h 29"/>
              <a:gd name="T86" fmla="*/ 17 w 37"/>
              <a:gd name="T87" fmla="*/ 17 h 29"/>
              <a:gd name="T88" fmla="*/ 15 w 37"/>
              <a:gd name="T89" fmla="*/ 19 h 29"/>
              <a:gd name="T90" fmla="*/ 18 w 37"/>
              <a:gd name="T91" fmla="*/ 23 h 29"/>
              <a:gd name="T92" fmla="*/ 23 w 37"/>
              <a:gd name="T93" fmla="*/ 20 h 29"/>
              <a:gd name="T94" fmla="*/ 21 w 37"/>
              <a:gd name="T95" fmla="*/ 23 h 29"/>
              <a:gd name="T96" fmla="*/ 7 w 37"/>
              <a:gd name="T97" fmla="*/ 11 h 29"/>
              <a:gd name="T98" fmla="*/ 5 w 37"/>
              <a:gd name="T9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29">
                <a:moveTo>
                  <a:pt x="32" y="14"/>
                </a:moveTo>
                <a:lnTo>
                  <a:pt x="32" y="14"/>
                </a:lnTo>
                <a:lnTo>
                  <a:pt x="35" y="14"/>
                </a:lnTo>
                <a:lnTo>
                  <a:pt x="35" y="14"/>
                </a:lnTo>
                <a:lnTo>
                  <a:pt x="37" y="14"/>
                </a:lnTo>
                <a:lnTo>
                  <a:pt x="37" y="16"/>
                </a:lnTo>
                <a:lnTo>
                  <a:pt x="37" y="16"/>
                </a:lnTo>
                <a:lnTo>
                  <a:pt x="35" y="20"/>
                </a:lnTo>
                <a:lnTo>
                  <a:pt x="35" y="20"/>
                </a:lnTo>
                <a:lnTo>
                  <a:pt x="34" y="21"/>
                </a:lnTo>
                <a:lnTo>
                  <a:pt x="34" y="21"/>
                </a:lnTo>
                <a:lnTo>
                  <a:pt x="32" y="21"/>
                </a:lnTo>
                <a:lnTo>
                  <a:pt x="32" y="21"/>
                </a:lnTo>
                <a:lnTo>
                  <a:pt x="34" y="24"/>
                </a:lnTo>
                <a:lnTo>
                  <a:pt x="34" y="24"/>
                </a:lnTo>
                <a:lnTo>
                  <a:pt x="34" y="27"/>
                </a:lnTo>
                <a:lnTo>
                  <a:pt x="34" y="27"/>
                </a:lnTo>
                <a:lnTo>
                  <a:pt x="34" y="29"/>
                </a:lnTo>
                <a:lnTo>
                  <a:pt x="34" y="29"/>
                </a:lnTo>
                <a:lnTo>
                  <a:pt x="32" y="29"/>
                </a:lnTo>
                <a:lnTo>
                  <a:pt x="32" y="29"/>
                </a:lnTo>
                <a:lnTo>
                  <a:pt x="31" y="29"/>
                </a:lnTo>
                <a:lnTo>
                  <a:pt x="31" y="29"/>
                </a:lnTo>
                <a:lnTo>
                  <a:pt x="31" y="27"/>
                </a:lnTo>
                <a:lnTo>
                  <a:pt x="31" y="27"/>
                </a:lnTo>
                <a:lnTo>
                  <a:pt x="28" y="21"/>
                </a:lnTo>
                <a:lnTo>
                  <a:pt x="24" y="17"/>
                </a:lnTo>
                <a:lnTo>
                  <a:pt x="24" y="17"/>
                </a:lnTo>
                <a:lnTo>
                  <a:pt x="21" y="16"/>
                </a:lnTo>
                <a:lnTo>
                  <a:pt x="20" y="14"/>
                </a:lnTo>
                <a:lnTo>
                  <a:pt x="20" y="14"/>
                </a:lnTo>
                <a:lnTo>
                  <a:pt x="18" y="14"/>
                </a:lnTo>
                <a:lnTo>
                  <a:pt x="18" y="14"/>
                </a:lnTo>
                <a:lnTo>
                  <a:pt x="21" y="16"/>
                </a:lnTo>
                <a:lnTo>
                  <a:pt x="21" y="16"/>
                </a:lnTo>
                <a:lnTo>
                  <a:pt x="24" y="17"/>
                </a:lnTo>
                <a:lnTo>
                  <a:pt x="25" y="20"/>
                </a:lnTo>
                <a:lnTo>
                  <a:pt x="25" y="20"/>
                </a:lnTo>
                <a:lnTo>
                  <a:pt x="23" y="24"/>
                </a:lnTo>
                <a:lnTo>
                  <a:pt x="23" y="24"/>
                </a:lnTo>
                <a:lnTo>
                  <a:pt x="21" y="26"/>
                </a:lnTo>
                <a:lnTo>
                  <a:pt x="20" y="27"/>
                </a:lnTo>
                <a:lnTo>
                  <a:pt x="20" y="27"/>
                </a:lnTo>
                <a:lnTo>
                  <a:pt x="18" y="27"/>
                </a:lnTo>
                <a:lnTo>
                  <a:pt x="18" y="27"/>
                </a:lnTo>
                <a:lnTo>
                  <a:pt x="15" y="27"/>
                </a:lnTo>
                <a:lnTo>
                  <a:pt x="13" y="26"/>
                </a:lnTo>
                <a:lnTo>
                  <a:pt x="13" y="26"/>
                </a:lnTo>
                <a:lnTo>
                  <a:pt x="11" y="24"/>
                </a:lnTo>
                <a:lnTo>
                  <a:pt x="11" y="21"/>
                </a:lnTo>
                <a:lnTo>
                  <a:pt x="11" y="21"/>
                </a:lnTo>
                <a:lnTo>
                  <a:pt x="11" y="19"/>
                </a:lnTo>
                <a:lnTo>
                  <a:pt x="11" y="19"/>
                </a:lnTo>
                <a:lnTo>
                  <a:pt x="11" y="16"/>
                </a:lnTo>
                <a:lnTo>
                  <a:pt x="11" y="16"/>
                </a:lnTo>
                <a:lnTo>
                  <a:pt x="11" y="16"/>
                </a:lnTo>
                <a:lnTo>
                  <a:pt x="11" y="16"/>
                </a:lnTo>
                <a:lnTo>
                  <a:pt x="5" y="19"/>
                </a:lnTo>
                <a:lnTo>
                  <a:pt x="5" y="19"/>
                </a:lnTo>
                <a:lnTo>
                  <a:pt x="4" y="20"/>
                </a:lnTo>
                <a:lnTo>
                  <a:pt x="4" y="20"/>
                </a:lnTo>
                <a:lnTo>
                  <a:pt x="3" y="21"/>
                </a:lnTo>
                <a:lnTo>
                  <a:pt x="3" y="21"/>
                </a:lnTo>
                <a:lnTo>
                  <a:pt x="0" y="21"/>
                </a:lnTo>
                <a:lnTo>
                  <a:pt x="0" y="19"/>
                </a:lnTo>
                <a:lnTo>
                  <a:pt x="0" y="19"/>
                </a:lnTo>
                <a:lnTo>
                  <a:pt x="1" y="17"/>
                </a:lnTo>
                <a:lnTo>
                  <a:pt x="1" y="17"/>
                </a:lnTo>
                <a:lnTo>
                  <a:pt x="1" y="17"/>
                </a:lnTo>
                <a:lnTo>
                  <a:pt x="1" y="17"/>
                </a:lnTo>
                <a:lnTo>
                  <a:pt x="1" y="16"/>
                </a:lnTo>
                <a:lnTo>
                  <a:pt x="1" y="16"/>
                </a:lnTo>
                <a:lnTo>
                  <a:pt x="3" y="14"/>
                </a:lnTo>
                <a:lnTo>
                  <a:pt x="3" y="14"/>
                </a:lnTo>
                <a:lnTo>
                  <a:pt x="1" y="13"/>
                </a:lnTo>
                <a:lnTo>
                  <a:pt x="3" y="11"/>
                </a:lnTo>
                <a:lnTo>
                  <a:pt x="3" y="11"/>
                </a:lnTo>
                <a:lnTo>
                  <a:pt x="3" y="10"/>
                </a:lnTo>
                <a:lnTo>
                  <a:pt x="3" y="10"/>
                </a:lnTo>
                <a:lnTo>
                  <a:pt x="3" y="7"/>
                </a:lnTo>
                <a:lnTo>
                  <a:pt x="3" y="7"/>
                </a:lnTo>
                <a:lnTo>
                  <a:pt x="1" y="3"/>
                </a:lnTo>
                <a:lnTo>
                  <a:pt x="1" y="3"/>
                </a:lnTo>
                <a:lnTo>
                  <a:pt x="1" y="3"/>
                </a:lnTo>
                <a:lnTo>
                  <a:pt x="1" y="3"/>
                </a:lnTo>
                <a:lnTo>
                  <a:pt x="1" y="2"/>
                </a:lnTo>
                <a:lnTo>
                  <a:pt x="1" y="2"/>
                </a:lnTo>
                <a:lnTo>
                  <a:pt x="3" y="2"/>
                </a:lnTo>
                <a:lnTo>
                  <a:pt x="3" y="2"/>
                </a:lnTo>
                <a:lnTo>
                  <a:pt x="5" y="6"/>
                </a:lnTo>
                <a:lnTo>
                  <a:pt x="5" y="6"/>
                </a:lnTo>
                <a:lnTo>
                  <a:pt x="8" y="9"/>
                </a:lnTo>
                <a:lnTo>
                  <a:pt x="8" y="9"/>
                </a:lnTo>
                <a:lnTo>
                  <a:pt x="10" y="10"/>
                </a:lnTo>
                <a:lnTo>
                  <a:pt x="10" y="10"/>
                </a:lnTo>
                <a:lnTo>
                  <a:pt x="10" y="7"/>
                </a:lnTo>
                <a:lnTo>
                  <a:pt x="10" y="7"/>
                </a:lnTo>
                <a:lnTo>
                  <a:pt x="10" y="3"/>
                </a:lnTo>
                <a:lnTo>
                  <a:pt x="10" y="3"/>
                </a:lnTo>
                <a:lnTo>
                  <a:pt x="10" y="2"/>
                </a:lnTo>
                <a:lnTo>
                  <a:pt x="10" y="2"/>
                </a:lnTo>
                <a:lnTo>
                  <a:pt x="11" y="0"/>
                </a:lnTo>
                <a:lnTo>
                  <a:pt x="13" y="2"/>
                </a:lnTo>
                <a:lnTo>
                  <a:pt x="13" y="2"/>
                </a:lnTo>
                <a:lnTo>
                  <a:pt x="14" y="3"/>
                </a:lnTo>
                <a:lnTo>
                  <a:pt x="14" y="3"/>
                </a:lnTo>
                <a:lnTo>
                  <a:pt x="15" y="9"/>
                </a:lnTo>
                <a:lnTo>
                  <a:pt x="15" y="9"/>
                </a:lnTo>
                <a:lnTo>
                  <a:pt x="17" y="10"/>
                </a:lnTo>
                <a:lnTo>
                  <a:pt x="17" y="10"/>
                </a:lnTo>
                <a:lnTo>
                  <a:pt x="18" y="6"/>
                </a:lnTo>
                <a:lnTo>
                  <a:pt x="18" y="6"/>
                </a:lnTo>
                <a:lnTo>
                  <a:pt x="20" y="3"/>
                </a:lnTo>
                <a:lnTo>
                  <a:pt x="20" y="3"/>
                </a:lnTo>
                <a:lnTo>
                  <a:pt x="21" y="3"/>
                </a:lnTo>
                <a:lnTo>
                  <a:pt x="21" y="3"/>
                </a:lnTo>
                <a:lnTo>
                  <a:pt x="23" y="3"/>
                </a:lnTo>
                <a:lnTo>
                  <a:pt x="23" y="3"/>
                </a:lnTo>
                <a:lnTo>
                  <a:pt x="23" y="3"/>
                </a:lnTo>
                <a:lnTo>
                  <a:pt x="24" y="4"/>
                </a:lnTo>
                <a:lnTo>
                  <a:pt x="24" y="4"/>
                </a:lnTo>
                <a:lnTo>
                  <a:pt x="25" y="13"/>
                </a:lnTo>
                <a:lnTo>
                  <a:pt x="25" y="13"/>
                </a:lnTo>
                <a:lnTo>
                  <a:pt x="25" y="14"/>
                </a:lnTo>
                <a:lnTo>
                  <a:pt x="25" y="14"/>
                </a:lnTo>
                <a:lnTo>
                  <a:pt x="27" y="13"/>
                </a:lnTo>
                <a:lnTo>
                  <a:pt x="27" y="13"/>
                </a:lnTo>
                <a:lnTo>
                  <a:pt x="31" y="9"/>
                </a:lnTo>
                <a:lnTo>
                  <a:pt x="31" y="9"/>
                </a:lnTo>
                <a:lnTo>
                  <a:pt x="31" y="7"/>
                </a:lnTo>
                <a:lnTo>
                  <a:pt x="31" y="7"/>
                </a:lnTo>
                <a:lnTo>
                  <a:pt x="32" y="7"/>
                </a:lnTo>
                <a:lnTo>
                  <a:pt x="34" y="9"/>
                </a:lnTo>
                <a:lnTo>
                  <a:pt x="34" y="9"/>
                </a:lnTo>
                <a:lnTo>
                  <a:pt x="34" y="10"/>
                </a:lnTo>
                <a:lnTo>
                  <a:pt x="34" y="10"/>
                </a:lnTo>
                <a:lnTo>
                  <a:pt x="32" y="14"/>
                </a:lnTo>
                <a:lnTo>
                  <a:pt x="32" y="14"/>
                </a:lnTo>
                <a:lnTo>
                  <a:pt x="32" y="14"/>
                </a:lnTo>
                <a:lnTo>
                  <a:pt x="32" y="14"/>
                </a:lnTo>
                <a:close/>
                <a:moveTo>
                  <a:pt x="24" y="13"/>
                </a:moveTo>
                <a:lnTo>
                  <a:pt x="24" y="13"/>
                </a:lnTo>
                <a:lnTo>
                  <a:pt x="21" y="6"/>
                </a:lnTo>
                <a:lnTo>
                  <a:pt x="21" y="6"/>
                </a:lnTo>
                <a:lnTo>
                  <a:pt x="21" y="6"/>
                </a:lnTo>
                <a:lnTo>
                  <a:pt x="21" y="6"/>
                </a:lnTo>
                <a:lnTo>
                  <a:pt x="18" y="11"/>
                </a:lnTo>
                <a:lnTo>
                  <a:pt x="18" y="11"/>
                </a:lnTo>
                <a:lnTo>
                  <a:pt x="24" y="13"/>
                </a:lnTo>
                <a:lnTo>
                  <a:pt x="24" y="13"/>
                </a:lnTo>
                <a:close/>
                <a:moveTo>
                  <a:pt x="14" y="11"/>
                </a:moveTo>
                <a:lnTo>
                  <a:pt x="14" y="11"/>
                </a:lnTo>
                <a:lnTo>
                  <a:pt x="13" y="4"/>
                </a:lnTo>
                <a:lnTo>
                  <a:pt x="13" y="4"/>
                </a:lnTo>
                <a:lnTo>
                  <a:pt x="11" y="11"/>
                </a:lnTo>
                <a:lnTo>
                  <a:pt x="11" y="11"/>
                </a:lnTo>
                <a:lnTo>
                  <a:pt x="14" y="11"/>
                </a:lnTo>
                <a:lnTo>
                  <a:pt x="14" y="11"/>
                </a:lnTo>
                <a:close/>
                <a:moveTo>
                  <a:pt x="32" y="17"/>
                </a:moveTo>
                <a:lnTo>
                  <a:pt x="32" y="17"/>
                </a:lnTo>
                <a:lnTo>
                  <a:pt x="31" y="16"/>
                </a:lnTo>
                <a:lnTo>
                  <a:pt x="31" y="13"/>
                </a:lnTo>
                <a:lnTo>
                  <a:pt x="31" y="13"/>
                </a:lnTo>
                <a:lnTo>
                  <a:pt x="31" y="11"/>
                </a:lnTo>
                <a:lnTo>
                  <a:pt x="31" y="11"/>
                </a:lnTo>
                <a:lnTo>
                  <a:pt x="28" y="16"/>
                </a:lnTo>
                <a:lnTo>
                  <a:pt x="28" y="16"/>
                </a:lnTo>
                <a:lnTo>
                  <a:pt x="31" y="19"/>
                </a:lnTo>
                <a:lnTo>
                  <a:pt x="31" y="19"/>
                </a:lnTo>
                <a:lnTo>
                  <a:pt x="32" y="17"/>
                </a:lnTo>
                <a:lnTo>
                  <a:pt x="32" y="17"/>
                </a:lnTo>
                <a:close/>
                <a:moveTo>
                  <a:pt x="18" y="23"/>
                </a:moveTo>
                <a:lnTo>
                  <a:pt x="18" y="23"/>
                </a:lnTo>
                <a:lnTo>
                  <a:pt x="17" y="20"/>
                </a:lnTo>
                <a:lnTo>
                  <a:pt x="17" y="20"/>
                </a:lnTo>
                <a:lnTo>
                  <a:pt x="17" y="17"/>
                </a:lnTo>
                <a:lnTo>
                  <a:pt x="17" y="17"/>
                </a:lnTo>
                <a:lnTo>
                  <a:pt x="17" y="17"/>
                </a:lnTo>
                <a:lnTo>
                  <a:pt x="15" y="19"/>
                </a:lnTo>
                <a:lnTo>
                  <a:pt x="15" y="19"/>
                </a:lnTo>
                <a:lnTo>
                  <a:pt x="15" y="20"/>
                </a:lnTo>
                <a:lnTo>
                  <a:pt x="17" y="23"/>
                </a:lnTo>
                <a:lnTo>
                  <a:pt x="17" y="23"/>
                </a:lnTo>
                <a:lnTo>
                  <a:pt x="18" y="23"/>
                </a:lnTo>
                <a:lnTo>
                  <a:pt x="18" y="23"/>
                </a:lnTo>
                <a:close/>
                <a:moveTo>
                  <a:pt x="21" y="23"/>
                </a:moveTo>
                <a:lnTo>
                  <a:pt x="21" y="23"/>
                </a:lnTo>
                <a:lnTo>
                  <a:pt x="23" y="20"/>
                </a:lnTo>
                <a:lnTo>
                  <a:pt x="23" y="19"/>
                </a:lnTo>
                <a:lnTo>
                  <a:pt x="23" y="19"/>
                </a:lnTo>
                <a:lnTo>
                  <a:pt x="21" y="23"/>
                </a:lnTo>
                <a:lnTo>
                  <a:pt x="21" y="23"/>
                </a:lnTo>
                <a:close/>
                <a:moveTo>
                  <a:pt x="7" y="11"/>
                </a:moveTo>
                <a:lnTo>
                  <a:pt x="7" y="11"/>
                </a:lnTo>
                <a:lnTo>
                  <a:pt x="7" y="11"/>
                </a:lnTo>
                <a:lnTo>
                  <a:pt x="7" y="11"/>
                </a:lnTo>
                <a:lnTo>
                  <a:pt x="5" y="10"/>
                </a:lnTo>
                <a:lnTo>
                  <a:pt x="5" y="10"/>
                </a:lnTo>
                <a:lnTo>
                  <a:pt x="5" y="10"/>
                </a:lnTo>
                <a:lnTo>
                  <a:pt x="5" y="10"/>
                </a:lnTo>
                <a:lnTo>
                  <a:pt x="7" y="11"/>
                </a:lnTo>
                <a:lnTo>
                  <a:pt x="7"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8" name="Freeform 160"/>
          <p:cNvSpPr>
            <a:spLocks noEditPoints="1"/>
          </p:cNvSpPr>
          <p:nvPr/>
        </p:nvSpPr>
        <p:spPr bwMode="auto">
          <a:xfrm>
            <a:off x="6878460" y="2063111"/>
            <a:ext cx="59821" cy="50767"/>
          </a:xfrm>
          <a:custGeom>
            <a:avLst/>
            <a:gdLst>
              <a:gd name="T0" fmla="*/ 30 w 34"/>
              <a:gd name="T1" fmla="*/ 26 h 30"/>
              <a:gd name="T2" fmla="*/ 30 w 34"/>
              <a:gd name="T3" fmla="*/ 29 h 30"/>
              <a:gd name="T4" fmla="*/ 29 w 34"/>
              <a:gd name="T5" fmla="*/ 29 h 30"/>
              <a:gd name="T6" fmla="*/ 27 w 34"/>
              <a:gd name="T7" fmla="*/ 23 h 30"/>
              <a:gd name="T8" fmla="*/ 26 w 34"/>
              <a:gd name="T9" fmla="*/ 17 h 30"/>
              <a:gd name="T10" fmla="*/ 20 w 34"/>
              <a:gd name="T11" fmla="*/ 13 h 30"/>
              <a:gd name="T12" fmla="*/ 20 w 34"/>
              <a:gd name="T13" fmla="*/ 14 h 30"/>
              <a:gd name="T14" fmla="*/ 20 w 34"/>
              <a:gd name="T15" fmla="*/ 21 h 30"/>
              <a:gd name="T16" fmla="*/ 19 w 34"/>
              <a:gd name="T17" fmla="*/ 24 h 30"/>
              <a:gd name="T18" fmla="*/ 14 w 34"/>
              <a:gd name="T19" fmla="*/ 24 h 30"/>
              <a:gd name="T20" fmla="*/ 10 w 34"/>
              <a:gd name="T21" fmla="*/ 21 h 30"/>
              <a:gd name="T22" fmla="*/ 9 w 34"/>
              <a:gd name="T23" fmla="*/ 17 h 30"/>
              <a:gd name="T24" fmla="*/ 10 w 34"/>
              <a:gd name="T25" fmla="*/ 12 h 30"/>
              <a:gd name="T26" fmla="*/ 9 w 34"/>
              <a:gd name="T27" fmla="*/ 13 h 30"/>
              <a:gd name="T28" fmla="*/ 6 w 34"/>
              <a:gd name="T29" fmla="*/ 14 h 30"/>
              <a:gd name="T30" fmla="*/ 5 w 34"/>
              <a:gd name="T31" fmla="*/ 16 h 30"/>
              <a:gd name="T32" fmla="*/ 0 w 34"/>
              <a:gd name="T33" fmla="*/ 16 h 30"/>
              <a:gd name="T34" fmla="*/ 2 w 34"/>
              <a:gd name="T35" fmla="*/ 13 h 30"/>
              <a:gd name="T36" fmla="*/ 5 w 34"/>
              <a:gd name="T37" fmla="*/ 12 h 30"/>
              <a:gd name="T38" fmla="*/ 6 w 34"/>
              <a:gd name="T39" fmla="*/ 0 h 30"/>
              <a:gd name="T40" fmla="*/ 6 w 34"/>
              <a:gd name="T41" fmla="*/ 0 h 30"/>
              <a:gd name="T42" fmla="*/ 9 w 34"/>
              <a:gd name="T43" fmla="*/ 0 h 30"/>
              <a:gd name="T44" fmla="*/ 10 w 34"/>
              <a:gd name="T45" fmla="*/ 6 h 30"/>
              <a:gd name="T46" fmla="*/ 12 w 34"/>
              <a:gd name="T47" fmla="*/ 9 h 30"/>
              <a:gd name="T48" fmla="*/ 14 w 34"/>
              <a:gd name="T49" fmla="*/ 7 h 30"/>
              <a:gd name="T50" fmla="*/ 17 w 34"/>
              <a:gd name="T51" fmla="*/ 3 h 30"/>
              <a:gd name="T52" fmla="*/ 20 w 34"/>
              <a:gd name="T53" fmla="*/ 3 h 30"/>
              <a:gd name="T54" fmla="*/ 20 w 34"/>
              <a:gd name="T55" fmla="*/ 4 h 30"/>
              <a:gd name="T56" fmla="*/ 20 w 34"/>
              <a:gd name="T57" fmla="*/ 9 h 30"/>
              <a:gd name="T58" fmla="*/ 22 w 34"/>
              <a:gd name="T59" fmla="*/ 10 h 30"/>
              <a:gd name="T60" fmla="*/ 23 w 34"/>
              <a:gd name="T61" fmla="*/ 9 h 30"/>
              <a:gd name="T62" fmla="*/ 27 w 34"/>
              <a:gd name="T63" fmla="*/ 7 h 30"/>
              <a:gd name="T64" fmla="*/ 27 w 34"/>
              <a:gd name="T65" fmla="*/ 12 h 30"/>
              <a:gd name="T66" fmla="*/ 27 w 34"/>
              <a:gd name="T67" fmla="*/ 13 h 30"/>
              <a:gd name="T68" fmla="*/ 32 w 34"/>
              <a:gd name="T69" fmla="*/ 12 h 30"/>
              <a:gd name="T70" fmla="*/ 33 w 34"/>
              <a:gd name="T71" fmla="*/ 13 h 30"/>
              <a:gd name="T72" fmla="*/ 34 w 34"/>
              <a:gd name="T73" fmla="*/ 20 h 30"/>
              <a:gd name="T74" fmla="*/ 30 w 34"/>
              <a:gd name="T75" fmla="*/ 21 h 30"/>
              <a:gd name="T76" fmla="*/ 30 w 34"/>
              <a:gd name="T77" fmla="*/ 21 h 30"/>
              <a:gd name="T78" fmla="*/ 27 w 34"/>
              <a:gd name="T79" fmla="*/ 14 h 30"/>
              <a:gd name="T80" fmla="*/ 29 w 34"/>
              <a:gd name="T81" fmla="*/ 19 h 30"/>
              <a:gd name="T82" fmla="*/ 7 w 34"/>
              <a:gd name="T83" fmla="*/ 4 h 30"/>
              <a:gd name="T84" fmla="*/ 7 w 34"/>
              <a:gd name="T85" fmla="*/ 9 h 30"/>
              <a:gd name="T86" fmla="*/ 9 w 34"/>
              <a:gd name="T87" fmla="*/ 9 h 30"/>
              <a:gd name="T88" fmla="*/ 19 w 34"/>
              <a:gd name="T89" fmla="*/ 9 h 30"/>
              <a:gd name="T90" fmla="*/ 17 w 34"/>
              <a:gd name="T91" fmla="*/ 6 h 30"/>
              <a:gd name="T92" fmla="*/ 19 w 34"/>
              <a:gd name="T93" fmla="*/ 9 h 30"/>
              <a:gd name="T94" fmla="*/ 12 w 34"/>
              <a:gd name="T95" fmla="*/ 20 h 30"/>
              <a:gd name="T96" fmla="*/ 13 w 34"/>
              <a:gd name="T97" fmla="*/ 16 h 30"/>
              <a:gd name="T98" fmla="*/ 12 w 34"/>
              <a:gd name="T99" fmla="*/ 20 h 30"/>
              <a:gd name="T100" fmla="*/ 17 w 34"/>
              <a:gd name="T101" fmla="*/ 19 h 30"/>
              <a:gd name="T102" fmla="*/ 17 w 34"/>
              <a:gd name="T103" fmla="*/ 16 h 30"/>
              <a:gd name="T104" fmla="*/ 16 w 34"/>
              <a:gd name="T105" fmla="*/ 17 h 30"/>
              <a:gd name="T106" fmla="*/ 17 w 34"/>
              <a:gd name="T107" fmla="*/ 19 h 30"/>
              <a:gd name="T108" fmla="*/ 24 w 34"/>
              <a:gd name="T109" fmla="*/ 13 h 30"/>
              <a:gd name="T110" fmla="*/ 26 w 34"/>
              <a:gd name="T111" fmla="*/ 10 h 30"/>
              <a:gd name="T112" fmla="*/ 23 w 34"/>
              <a:gd name="T113" fmla="*/ 12 h 30"/>
              <a:gd name="T114" fmla="*/ 14 w 34"/>
              <a:gd name="T115" fmla="*/ 19 h 30"/>
              <a:gd name="T116" fmla="*/ 16 w 34"/>
              <a:gd name="T117" fmla="*/ 20 h 30"/>
              <a:gd name="T118" fmla="*/ 14 w 34"/>
              <a:gd name="T11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4" h="30">
                <a:moveTo>
                  <a:pt x="30" y="21"/>
                </a:moveTo>
                <a:lnTo>
                  <a:pt x="30" y="21"/>
                </a:lnTo>
                <a:lnTo>
                  <a:pt x="30" y="26"/>
                </a:lnTo>
                <a:lnTo>
                  <a:pt x="30" y="26"/>
                </a:lnTo>
                <a:lnTo>
                  <a:pt x="30" y="29"/>
                </a:lnTo>
                <a:lnTo>
                  <a:pt x="30" y="29"/>
                </a:lnTo>
                <a:lnTo>
                  <a:pt x="30" y="30"/>
                </a:lnTo>
                <a:lnTo>
                  <a:pt x="30" y="30"/>
                </a:lnTo>
                <a:lnTo>
                  <a:pt x="29" y="29"/>
                </a:lnTo>
                <a:lnTo>
                  <a:pt x="29" y="29"/>
                </a:lnTo>
                <a:lnTo>
                  <a:pt x="27" y="23"/>
                </a:lnTo>
                <a:lnTo>
                  <a:pt x="27" y="23"/>
                </a:lnTo>
                <a:lnTo>
                  <a:pt x="27" y="20"/>
                </a:lnTo>
                <a:lnTo>
                  <a:pt x="26" y="17"/>
                </a:lnTo>
                <a:lnTo>
                  <a:pt x="26" y="17"/>
                </a:lnTo>
                <a:lnTo>
                  <a:pt x="22" y="13"/>
                </a:lnTo>
                <a:lnTo>
                  <a:pt x="22" y="13"/>
                </a:lnTo>
                <a:lnTo>
                  <a:pt x="20" y="13"/>
                </a:lnTo>
                <a:lnTo>
                  <a:pt x="20" y="13"/>
                </a:lnTo>
                <a:lnTo>
                  <a:pt x="20" y="14"/>
                </a:lnTo>
                <a:lnTo>
                  <a:pt x="20" y="14"/>
                </a:lnTo>
                <a:lnTo>
                  <a:pt x="22" y="17"/>
                </a:lnTo>
                <a:lnTo>
                  <a:pt x="20" y="21"/>
                </a:lnTo>
                <a:lnTo>
                  <a:pt x="20" y="21"/>
                </a:lnTo>
                <a:lnTo>
                  <a:pt x="20" y="23"/>
                </a:lnTo>
                <a:lnTo>
                  <a:pt x="20" y="23"/>
                </a:lnTo>
                <a:lnTo>
                  <a:pt x="19" y="24"/>
                </a:lnTo>
                <a:lnTo>
                  <a:pt x="17" y="24"/>
                </a:lnTo>
                <a:lnTo>
                  <a:pt x="17" y="24"/>
                </a:lnTo>
                <a:lnTo>
                  <a:pt x="14" y="24"/>
                </a:lnTo>
                <a:lnTo>
                  <a:pt x="14" y="24"/>
                </a:lnTo>
                <a:lnTo>
                  <a:pt x="13" y="23"/>
                </a:lnTo>
                <a:lnTo>
                  <a:pt x="10" y="21"/>
                </a:lnTo>
                <a:lnTo>
                  <a:pt x="10" y="20"/>
                </a:lnTo>
                <a:lnTo>
                  <a:pt x="9" y="17"/>
                </a:lnTo>
                <a:lnTo>
                  <a:pt x="9" y="17"/>
                </a:lnTo>
                <a:lnTo>
                  <a:pt x="10" y="13"/>
                </a:lnTo>
                <a:lnTo>
                  <a:pt x="10" y="13"/>
                </a:lnTo>
                <a:lnTo>
                  <a:pt x="10" y="12"/>
                </a:lnTo>
                <a:lnTo>
                  <a:pt x="10" y="12"/>
                </a:lnTo>
                <a:lnTo>
                  <a:pt x="9" y="13"/>
                </a:lnTo>
                <a:lnTo>
                  <a:pt x="9" y="13"/>
                </a:lnTo>
                <a:lnTo>
                  <a:pt x="7" y="14"/>
                </a:lnTo>
                <a:lnTo>
                  <a:pt x="6" y="14"/>
                </a:lnTo>
                <a:lnTo>
                  <a:pt x="6" y="14"/>
                </a:lnTo>
                <a:lnTo>
                  <a:pt x="5" y="16"/>
                </a:lnTo>
                <a:lnTo>
                  <a:pt x="5" y="16"/>
                </a:lnTo>
                <a:lnTo>
                  <a:pt x="5" y="16"/>
                </a:lnTo>
                <a:lnTo>
                  <a:pt x="2" y="16"/>
                </a:lnTo>
                <a:lnTo>
                  <a:pt x="2" y="16"/>
                </a:lnTo>
                <a:lnTo>
                  <a:pt x="0" y="16"/>
                </a:lnTo>
                <a:lnTo>
                  <a:pt x="0" y="13"/>
                </a:lnTo>
                <a:lnTo>
                  <a:pt x="0" y="13"/>
                </a:lnTo>
                <a:lnTo>
                  <a:pt x="2" y="13"/>
                </a:lnTo>
                <a:lnTo>
                  <a:pt x="2" y="13"/>
                </a:lnTo>
                <a:lnTo>
                  <a:pt x="5" y="12"/>
                </a:lnTo>
                <a:lnTo>
                  <a:pt x="5" y="12"/>
                </a:lnTo>
                <a:lnTo>
                  <a:pt x="5" y="4"/>
                </a:lnTo>
                <a:lnTo>
                  <a:pt x="5" y="4"/>
                </a:lnTo>
                <a:lnTo>
                  <a:pt x="6" y="0"/>
                </a:lnTo>
                <a:lnTo>
                  <a:pt x="6" y="0"/>
                </a:lnTo>
                <a:lnTo>
                  <a:pt x="6" y="0"/>
                </a:lnTo>
                <a:lnTo>
                  <a:pt x="6" y="0"/>
                </a:lnTo>
                <a:lnTo>
                  <a:pt x="7" y="0"/>
                </a:lnTo>
                <a:lnTo>
                  <a:pt x="9" y="0"/>
                </a:lnTo>
                <a:lnTo>
                  <a:pt x="9" y="0"/>
                </a:lnTo>
                <a:lnTo>
                  <a:pt x="10" y="3"/>
                </a:lnTo>
                <a:lnTo>
                  <a:pt x="10" y="3"/>
                </a:lnTo>
                <a:lnTo>
                  <a:pt x="10" y="6"/>
                </a:lnTo>
                <a:lnTo>
                  <a:pt x="10" y="6"/>
                </a:lnTo>
                <a:lnTo>
                  <a:pt x="12" y="9"/>
                </a:lnTo>
                <a:lnTo>
                  <a:pt x="12" y="9"/>
                </a:lnTo>
                <a:lnTo>
                  <a:pt x="13" y="9"/>
                </a:lnTo>
                <a:lnTo>
                  <a:pt x="14" y="7"/>
                </a:lnTo>
                <a:lnTo>
                  <a:pt x="14" y="7"/>
                </a:lnTo>
                <a:lnTo>
                  <a:pt x="17" y="3"/>
                </a:lnTo>
                <a:lnTo>
                  <a:pt x="17" y="3"/>
                </a:lnTo>
                <a:lnTo>
                  <a:pt x="17" y="3"/>
                </a:lnTo>
                <a:lnTo>
                  <a:pt x="17" y="3"/>
                </a:lnTo>
                <a:lnTo>
                  <a:pt x="19" y="3"/>
                </a:lnTo>
                <a:lnTo>
                  <a:pt x="20" y="3"/>
                </a:lnTo>
                <a:lnTo>
                  <a:pt x="20" y="3"/>
                </a:lnTo>
                <a:lnTo>
                  <a:pt x="20" y="4"/>
                </a:lnTo>
                <a:lnTo>
                  <a:pt x="20" y="4"/>
                </a:lnTo>
                <a:lnTo>
                  <a:pt x="20" y="9"/>
                </a:lnTo>
                <a:lnTo>
                  <a:pt x="20" y="9"/>
                </a:lnTo>
                <a:lnTo>
                  <a:pt x="20" y="9"/>
                </a:lnTo>
                <a:lnTo>
                  <a:pt x="20" y="9"/>
                </a:lnTo>
                <a:lnTo>
                  <a:pt x="22" y="10"/>
                </a:lnTo>
                <a:lnTo>
                  <a:pt x="22" y="10"/>
                </a:lnTo>
                <a:lnTo>
                  <a:pt x="22" y="10"/>
                </a:lnTo>
                <a:lnTo>
                  <a:pt x="23" y="9"/>
                </a:lnTo>
                <a:lnTo>
                  <a:pt x="23" y="9"/>
                </a:lnTo>
                <a:lnTo>
                  <a:pt x="24" y="7"/>
                </a:lnTo>
                <a:lnTo>
                  <a:pt x="24" y="7"/>
                </a:lnTo>
                <a:lnTo>
                  <a:pt x="27" y="7"/>
                </a:lnTo>
                <a:lnTo>
                  <a:pt x="27" y="9"/>
                </a:lnTo>
                <a:lnTo>
                  <a:pt x="27" y="9"/>
                </a:lnTo>
                <a:lnTo>
                  <a:pt x="27" y="12"/>
                </a:lnTo>
                <a:lnTo>
                  <a:pt x="27" y="12"/>
                </a:lnTo>
                <a:lnTo>
                  <a:pt x="27" y="13"/>
                </a:lnTo>
                <a:lnTo>
                  <a:pt x="27" y="13"/>
                </a:lnTo>
                <a:lnTo>
                  <a:pt x="29" y="13"/>
                </a:lnTo>
                <a:lnTo>
                  <a:pt x="29" y="13"/>
                </a:lnTo>
                <a:lnTo>
                  <a:pt x="32" y="12"/>
                </a:lnTo>
                <a:lnTo>
                  <a:pt x="32" y="12"/>
                </a:lnTo>
                <a:lnTo>
                  <a:pt x="33" y="13"/>
                </a:lnTo>
                <a:lnTo>
                  <a:pt x="33" y="13"/>
                </a:lnTo>
                <a:lnTo>
                  <a:pt x="34" y="16"/>
                </a:lnTo>
                <a:lnTo>
                  <a:pt x="34" y="16"/>
                </a:lnTo>
                <a:lnTo>
                  <a:pt x="34" y="20"/>
                </a:lnTo>
                <a:lnTo>
                  <a:pt x="34" y="20"/>
                </a:lnTo>
                <a:lnTo>
                  <a:pt x="33" y="21"/>
                </a:lnTo>
                <a:lnTo>
                  <a:pt x="30" y="21"/>
                </a:lnTo>
                <a:lnTo>
                  <a:pt x="30" y="21"/>
                </a:lnTo>
                <a:lnTo>
                  <a:pt x="30" y="21"/>
                </a:lnTo>
                <a:lnTo>
                  <a:pt x="30" y="21"/>
                </a:lnTo>
                <a:close/>
                <a:moveTo>
                  <a:pt x="32" y="14"/>
                </a:moveTo>
                <a:lnTo>
                  <a:pt x="32" y="14"/>
                </a:lnTo>
                <a:lnTo>
                  <a:pt x="27" y="14"/>
                </a:lnTo>
                <a:lnTo>
                  <a:pt x="27" y="14"/>
                </a:lnTo>
                <a:lnTo>
                  <a:pt x="29" y="19"/>
                </a:lnTo>
                <a:lnTo>
                  <a:pt x="29" y="19"/>
                </a:lnTo>
                <a:lnTo>
                  <a:pt x="32" y="14"/>
                </a:lnTo>
                <a:lnTo>
                  <a:pt x="32" y="14"/>
                </a:lnTo>
                <a:close/>
                <a:moveTo>
                  <a:pt x="7" y="4"/>
                </a:moveTo>
                <a:lnTo>
                  <a:pt x="7" y="4"/>
                </a:lnTo>
                <a:lnTo>
                  <a:pt x="7" y="7"/>
                </a:lnTo>
                <a:lnTo>
                  <a:pt x="7" y="9"/>
                </a:lnTo>
                <a:lnTo>
                  <a:pt x="7" y="9"/>
                </a:lnTo>
                <a:lnTo>
                  <a:pt x="9" y="9"/>
                </a:lnTo>
                <a:lnTo>
                  <a:pt x="9" y="9"/>
                </a:lnTo>
                <a:lnTo>
                  <a:pt x="7" y="4"/>
                </a:lnTo>
                <a:lnTo>
                  <a:pt x="7" y="4"/>
                </a:lnTo>
                <a:close/>
                <a:moveTo>
                  <a:pt x="19" y="9"/>
                </a:moveTo>
                <a:lnTo>
                  <a:pt x="19" y="9"/>
                </a:lnTo>
                <a:lnTo>
                  <a:pt x="17" y="6"/>
                </a:lnTo>
                <a:lnTo>
                  <a:pt x="17" y="6"/>
                </a:lnTo>
                <a:lnTo>
                  <a:pt x="16" y="9"/>
                </a:lnTo>
                <a:lnTo>
                  <a:pt x="16" y="9"/>
                </a:lnTo>
                <a:lnTo>
                  <a:pt x="19" y="9"/>
                </a:lnTo>
                <a:lnTo>
                  <a:pt x="19" y="9"/>
                </a:lnTo>
                <a:close/>
                <a:moveTo>
                  <a:pt x="12" y="20"/>
                </a:moveTo>
                <a:lnTo>
                  <a:pt x="12" y="20"/>
                </a:lnTo>
                <a:lnTo>
                  <a:pt x="12" y="19"/>
                </a:lnTo>
                <a:lnTo>
                  <a:pt x="12" y="19"/>
                </a:lnTo>
                <a:lnTo>
                  <a:pt x="13" y="16"/>
                </a:lnTo>
                <a:lnTo>
                  <a:pt x="13" y="16"/>
                </a:lnTo>
                <a:lnTo>
                  <a:pt x="12" y="19"/>
                </a:lnTo>
                <a:lnTo>
                  <a:pt x="12" y="20"/>
                </a:lnTo>
                <a:lnTo>
                  <a:pt x="12" y="20"/>
                </a:lnTo>
                <a:close/>
                <a:moveTo>
                  <a:pt x="17" y="19"/>
                </a:moveTo>
                <a:lnTo>
                  <a:pt x="17" y="19"/>
                </a:lnTo>
                <a:lnTo>
                  <a:pt x="17" y="17"/>
                </a:lnTo>
                <a:lnTo>
                  <a:pt x="17" y="16"/>
                </a:lnTo>
                <a:lnTo>
                  <a:pt x="17" y="16"/>
                </a:lnTo>
                <a:lnTo>
                  <a:pt x="16" y="16"/>
                </a:lnTo>
                <a:lnTo>
                  <a:pt x="16" y="16"/>
                </a:lnTo>
                <a:lnTo>
                  <a:pt x="16" y="17"/>
                </a:lnTo>
                <a:lnTo>
                  <a:pt x="16" y="17"/>
                </a:lnTo>
                <a:lnTo>
                  <a:pt x="17" y="19"/>
                </a:lnTo>
                <a:lnTo>
                  <a:pt x="17" y="19"/>
                </a:lnTo>
                <a:close/>
                <a:moveTo>
                  <a:pt x="23" y="12"/>
                </a:moveTo>
                <a:lnTo>
                  <a:pt x="23" y="12"/>
                </a:lnTo>
                <a:lnTo>
                  <a:pt x="24" y="13"/>
                </a:lnTo>
                <a:lnTo>
                  <a:pt x="24" y="13"/>
                </a:lnTo>
                <a:lnTo>
                  <a:pt x="26" y="10"/>
                </a:lnTo>
                <a:lnTo>
                  <a:pt x="26" y="10"/>
                </a:lnTo>
                <a:lnTo>
                  <a:pt x="24" y="10"/>
                </a:lnTo>
                <a:lnTo>
                  <a:pt x="24" y="10"/>
                </a:lnTo>
                <a:lnTo>
                  <a:pt x="23" y="12"/>
                </a:lnTo>
                <a:lnTo>
                  <a:pt x="23" y="12"/>
                </a:lnTo>
                <a:close/>
                <a:moveTo>
                  <a:pt x="14" y="19"/>
                </a:moveTo>
                <a:lnTo>
                  <a:pt x="14" y="19"/>
                </a:lnTo>
                <a:lnTo>
                  <a:pt x="16" y="21"/>
                </a:lnTo>
                <a:lnTo>
                  <a:pt x="16" y="21"/>
                </a:lnTo>
                <a:lnTo>
                  <a:pt x="16" y="20"/>
                </a:lnTo>
                <a:lnTo>
                  <a:pt x="16" y="20"/>
                </a:lnTo>
                <a:lnTo>
                  <a:pt x="14" y="19"/>
                </a:lnTo>
                <a:lnTo>
                  <a:pt x="14" y="1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59" name="Freeform 161"/>
          <p:cNvSpPr>
            <a:spLocks noEditPoints="1"/>
          </p:cNvSpPr>
          <p:nvPr/>
        </p:nvSpPr>
        <p:spPr bwMode="auto">
          <a:xfrm>
            <a:off x="6808082" y="2012343"/>
            <a:ext cx="51025" cy="22000"/>
          </a:xfrm>
          <a:custGeom>
            <a:avLst/>
            <a:gdLst>
              <a:gd name="T0" fmla="*/ 5 w 29"/>
              <a:gd name="T1" fmla="*/ 6 h 13"/>
              <a:gd name="T2" fmla="*/ 5 w 29"/>
              <a:gd name="T3" fmla="*/ 6 h 13"/>
              <a:gd name="T4" fmla="*/ 5 w 29"/>
              <a:gd name="T5" fmla="*/ 5 h 13"/>
              <a:gd name="T6" fmla="*/ 5 w 29"/>
              <a:gd name="T7" fmla="*/ 5 h 13"/>
              <a:gd name="T8" fmla="*/ 5 w 29"/>
              <a:gd name="T9" fmla="*/ 6 h 13"/>
              <a:gd name="T10" fmla="*/ 5 w 29"/>
              <a:gd name="T11" fmla="*/ 6 h 13"/>
              <a:gd name="T12" fmla="*/ 3 w 29"/>
              <a:gd name="T13" fmla="*/ 6 h 13"/>
              <a:gd name="T14" fmla="*/ 2 w 29"/>
              <a:gd name="T15" fmla="*/ 6 h 13"/>
              <a:gd name="T16" fmla="*/ 2 w 29"/>
              <a:gd name="T17" fmla="*/ 6 h 13"/>
              <a:gd name="T18" fmla="*/ 0 w 29"/>
              <a:gd name="T19" fmla="*/ 3 h 13"/>
              <a:gd name="T20" fmla="*/ 0 w 29"/>
              <a:gd name="T21" fmla="*/ 3 h 13"/>
              <a:gd name="T22" fmla="*/ 0 w 29"/>
              <a:gd name="T23" fmla="*/ 2 h 13"/>
              <a:gd name="T24" fmla="*/ 2 w 29"/>
              <a:gd name="T25" fmla="*/ 2 h 13"/>
              <a:gd name="T26" fmla="*/ 2 w 29"/>
              <a:gd name="T27" fmla="*/ 2 h 13"/>
              <a:gd name="T28" fmla="*/ 12 w 29"/>
              <a:gd name="T29" fmla="*/ 0 h 13"/>
              <a:gd name="T30" fmla="*/ 12 w 29"/>
              <a:gd name="T31" fmla="*/ 0 h 13"/>
              <a:gd name="T32" fmla="*/ 19 w 29"/>
              <a:gd name="T33" fmla="*/ 2 h 13"/>
              <a:gd name="T34" fmla="*/ 26 w 29"/>
              <a:gd name="T35" fmla="*/ 5 h 13"/>
              <a:gd name="T36" fmla="*/ 26 w 29"/>
              <a:gd name="T37" fmla="*/ 5 h 13"/>
              <a:gd name="T38" fmla="*/ 27 w 29"/>
              <a:gd name="T39" fmla="*/ 6 h 13"/>
              <a:gd name="T40" fmla="*/ 27 w 29"/>
              <a:gd name="T41" fmla="*/ 6 h 13"/>
              <a:gd name="T42" fmla="*/ 29 w 29"/>
              <a:gd name="T43" fmla="*/ 6 h 13"/>
              <a:gd name="T44" fmla="*/ 27 w 29"/>
              <a:gd name="T45" fmla="*/ 7 h 13"/>
              <a:gd name="T46" fmla="*/ 27 w 29"/>
              <a:gd name="T47" fmla="*/ 7 h 13"/>
              <a:gd name="T48" fmla="*/ 26 w 29"/>
              <a:gd name="T49" fmla="*/ 9 h 13"/>
              <a:gd name="T50" fmla="*/ 26 w 29"/>
              <a:gd name="T51" fmla="*/ 9 h 13"/>
              <a:gd name="T52" fmla="*/ 27 w 29"/>
              <a:gd name="T53" fmla="*/ 9 h 13"/>
              <a:gd name="T54" fmla="*/ 27 w 29"/>
              <a:gd name="T55" fmla="*/ 9 h 13"/>
              <a:gd name="T56" fmla="*/ 29 w 29"/>
              <a:gd name="T57" fmla="*/ 10 h 13"/>
              <a:gd name="T58" fmla="*/ 29 w 29"/>
              <a:gd name="T59" fmla="*/ 12 h 13"/>
              <a:gd name="T60" fmla="*/ 29 w 29"/>
              <a:gd name="T61" fmla="*/ 12 h 13"/>
              <a:gd name="T62" fmla="*/ 27 w 29"/>
              <a:gd name="T63" fmla="*/ 13 h 13"/>
              <a:gd name="T64" fmla="*/ 27 w 29"/>
              <a:gd name="T65" fmla="*/ 13 h 13"/>
              <a:gd name="T66" fmla="*/ 26 w 29"/>
              <a:gd name="T67" fmla="*/ 13 h 13"/>
              <a:gd name="T68" fmla="*/ 25 w 29"/>
              <a:gd name="T69" fmla="*/ 12 h 13"/>
              <a:gd name="T70" fmla="*/ 25 w 29"/>
              <a:gd name="T71" fmla="*/ 12 h 13"/>
              <a:gd name="T72" fmla="*/ 23 w 29"/>
              <a:gd name="T73" fmla="*/ 10 h 13"/>
              <a:gd name="T74" fmla="*/ 22 w 29"/>
              <a:gd name="T75" fmla="*/ 10 h 13"/>
              <a:gd name="T76" fmla="*/ 22 w 29"/>
              <a:gd name="T77" fmla="*/ 10 h 13"/>
              <a:gd name="T78" fmla="*/ 19 w 29"/>
              <a:gd name="T79" fmla="*/ 10 h 13"/>
              <a:gd name="T80" fmla="*/ 19 w 29"/>
              <a:gd name="T81" fmla="*/ 10 h 13"/>
              <a:gd name="T82" fmla="*/ 5 w 29"/>
              <a:gd name="T83" fmla="*/ 10 h 13"/>
              <a:gd name="T84" fmla="*/ 5 w 29"/>
              <a:gd name="T85" fmla="*/ 10 h 13"/>
              <a:gd name="T86" fmla="*/ 2 w 29"/>
              <a:gd name="T87" fmla="*/ 10 h 13"/>
              <a:gd name="T88" fmla="*/ 2 w 29"/>
              <a:gd name="T89" fmla="*/ 10 h 13"/>
              <a:gd name="T90" fmla="*/ 0 w 29"/>
              <a:gd name="T91" fmla="*/ 10 h 13"/>
              <a:gd name="T92" fmla="*/ 0 w 29"/>
              <a:gd name="T93" fmla="*/ 10 h 13"/>
              <a:gd name="T94" fmla="*/ 0 w 29"/>
              <a:gd name="T95" fmla="*/ 9 h 13"/>
              <a:gd name="T96" fmla="*/ 2 w 29"/>
              <a:gd name="T97" fmla="*/ 7 h 13"/>
              <a:gd name="T98" fmla="*/ 2 w 29"/>
              <a:gd name="T99" fmla="*/ 7 h 13"/>
              <a:gd name="T100" fmla="*/ 5 w 29"/>
              <a:gd name="T101" fmla="*/ 6 h 13"/>
              <a:gd name="T102" fmla="*/ 5 w 29"/>
              <a:gd name="T103" fmla="*/ 6 h 13"/>
              <a:gd name="T104" fmla="*/ 6 w 29"/>
              <a:gd name="T105" fmla="*/ 9 h 13"/>
              <a:gd name="T106" fmla="*/ 6 w 29"/>
              <a:gd name="T107" fmla="*/ 9 h 13"/>
              <a:gd name="T108" fmla="*/ 25 w 29"/>
              <a:gd name="T109" fmla="*/ 7 h 13"/>
              <a:gd name="T110" fmla="*/ 25 w 29"/>
              <a:gd name="T111" fmla="*/ 7 h 13"/>
              <a:gd name="T112" fmla="*/ 22 w 29"/>
              <a:gd name="T113" fmla="*/ 6 h 13"/>
              <a:gd name="T114" fmla="*/ 22 w 29"/>
              <a:gd name="T115" fmla="*/ 6 h 13"/>
              <a:gd name="T116" fmla="*/ 12 w 29"/>
              <a:gd name="T117" fmla="*/ 6 h 13"/>
              <a:gd name="T118" fmla="*/ 12 w 29"/>
              <a:gd name="T119" fmla="*/ 6 h 13"/>
              <a:gd name="T120" fmla="*/ 6 w 29"/>
              <a:gd name="T121" fmla="*/ 9 h 13"/>
              <a:gd name="T122" fmla="*/ 6 w 29"/>
              <a:gd name="T1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 h="13">
                <a:moveTo>
                  <a:pt x="5" y="6"/>
                </a:moveTo>
                <a:lnTo>
                  <a:pt x="5" y="6"/>
                </a:lnTo>
                <a:lnTo>
                  <a:pt x="5" y="5"/>
                </a:lnTo>
                <a:lnTo>
                  <a:pt x="5" y="5"/>
                </a:lnTo>
                <a:lnTo>
                  <a:pt x="5" y="6"/>
                </a:lnTo>
                <a:lnTo>
                  <a:pt x="5" y="6"/>
                </a:lnTo>
                <a:lnTo>
                  <a:pt x="3" y="6"/>
                </a:lnTo>
                <a:lnTo>
                  <a:pt x="2" y="6"/>
                </a:lnTo>
                <a:lnTo>
                  <a:pt x="2" y="6"/>
                </a:lnTo>
                <a:lnTo>
                  <a:pt x="0" y="3"/>
                </a:lnTo>
                <a:lnTo>
                  <a:pt x="0" y="3"/>
                </a:lnTo>
                <a:lnTo>
                  <a:pt x="0" y="2"/>
                </a:lnTo>
                <a:lnTo>
                  <a:pt x="2" y="2"/>
                </a:lnTo>
                <a:lnTo>
                  <a:pt x="2" y="2"/>
                </a:lnTo>
                <a:lnTo>
                  <a:pt x="12" y="0"/>
                </a:lnTo>
                <a:lnTo>
                  <a:pt x="12" y="0"/>
                </a:lnTo>
                <a:lnTo>
                  <a:pt x="19" y="2"/>
                </a:lnTo>
                <a:lnTo>
                  <a:pt x="26" y="5"/>
                </a:lnTo>
                <a:lnTo>
                  <a:pt x="26" y="5"/>
                </a:lnTo>
                <a:lnTo>
                  <a:pt x="27" y="6"/>
                </a:lnTo>
                <a:lnTo>
                  <a:pt x="27" y="6"/>
                </a:lnTo>
                <a:lnTo>
                  <a:pt x="29" y="6"/>
                </a:lnTo>
                <a:lnTo>
                  <a:pt x="27" y="7"/>
                </a:lnTo>
                <a:lnTo>
                  <a:pt x="27" y="7"/>
                </a:lnTo>
                <a:lnTo>
                  <a:pt x="26" y="9"/>
                </a:lnTo>
                <a:lnTo>
                  <a:pt x="26" y="9"/>
                </a:lnTo>
                <a:lnTo>
                  <a:pt x="27" y="9"/>
                </a:lnTo>
                <a:lnTo>
                  <a:pt x="27" y="9"/>
                </a:lnTo>
                <a:lnTo>
                  <a:pt x="29" y="10"/>
                </a:lnTo>
                <a:lnTo>
                  <a:pt x="29" y="12"/>
                </a:lnTo>
                <a:lnTo>
                  <a:pt x="29" y="12"/>
                </a:lnTo>
                <a:lnTo>
                  <a:pt x="27" y="13"/>
                </a:lnTo>
                <a:lnTo>
                  <a:pt x="27" y="13"/>
                </a:lnTo>
                <a:lnTo>
                  <a:pt x="26" y="13"/>
                </a:lnTo>
                <a:lnTo>
                  <a:pt x="25" y="12"/>
                </a:lnTo>
                <a:lnTo>
                  <a:pt x="25" y="12"/>
                </a:lnTo>
                <a:lnTo>
                  <a:pt x="23" y="10"/>
                </a:lnTo>
                <a:lnTo>
                  <a:pt x="22" y="10"/>
                </a:lnTo>
                <a:lnTo>
                  <a:pt x="22" y="10"/>
                </a:lnTo>
                <a:lnTo>
                  <a:pt x="19" y="10"/>
                </a:lnTo>
                <a:lnTo>
                  <a:pt x="19" y="10"/>
                </a:lnTo>
                <a:lnTo>
                  <a:pt x="5" y="10"/>
                </a:lnTo>
                <a:lnTo>
                  <a:pt x="5" y="10"/>
                </a:lnTo>
                <a:lnTo>
                  <a:pt x="2" y="10"/>
                </a:lnTo>
                <a:lnTo>
                  <a:pt x="2" y="10"/>
                </a:lnTo>
                <a:lnTo>
                  <a:pt x="0" y="10"/>
                </a:lnTo>
                <a:lnTo>
                  <a:pt x="0" y="10"/>
                </a:lnTo>
                <a:lnTo>
                  <a:pt x="0" y="9"/>
                </a:lnTo>
                <a:lnTo>
                  <a:pt x="2" y="7"/>
                </a:lnTo>
                <a:lnTo>
                  <a:pt x="2" y="7"/>
                </a:lnTo>
                <a:lnTo>
                  <a:pt x="5" y="6"/>
                </a:lnTo>
                <a:lnTo>
                  <a:pt x="5" y="6"/>
                </a:lnTo>
                <a:close/>
                <a:moveTo>
                  <a:pt x="6" y="9"/>
                </a:moveTo>
                <a:lnTo>
                  <a:pt x="6" y="9"/>
                </a:lnTo>
                <a:lnTo>
                  <a:pt x="25" y="7"/>
                </a:lnTo>
                <a:lnTo>
                  <a:pt x="25" y="7"/>
                </a:lnTo>
                <a:lnTo>
                  <a:pt x="22" y="6"/>
                </a:lnTo>
                <a:lnTo>
                  <a:pt x="22" y="6"/>
                </a:lnTo>
                <a:lnTo>
                  <a:pt x="12" y="6"/>
                </a:lnTo>
                <a:lnTo>
                  <a:pt x="12" y="6"/>
                </a:lnTo>
                <a:lnTo>
                  <a:pt x="6" y="9"/>
                </a:lnTo>
                <a:lnTo>
                  <a:pt x="6"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0" name="Freeform 162"/>
          <p:cNvSpPr>
            <a:spLocks noEditPoints="1"/>
          </p:cNvSpPr>
          <p:nvPr/>
        </p:nvSpPr>
        <p:spPr bwMode="auto">
          <a:xfrm>
            <a:off x="6918928" y="2024189"/>
            <a:ext cx="40468" cy="45691"/>
          </a:xfrm>
          <a:custGeom>
            <a:avLst/>
            <a:gdLst>
              <a:gd name="T0" fmla="*/ 16 w 23"/>
              <a:gd name="T1" fmla="*/ 20 h 27"/>
              <a:gd name="T2" fmla="*/ 16 w 23"/>
              <a:gd name="T3" fmla="*/ 20 h 27"/>
              <a:gd name="T4" fmla="*/ 14 w 23"/>
              <a:gd name="T5" fmla="*/ 20 h 27"/>
              <a:gd name="T6" fmla="*/ 13 w 23"/>
              <a:gd name="T7" fmla="*/ 19 h 27"/>
              <a:gd name="T8" fmla="*/ 13 w 23"/>
              <a:gd name="T9" fmla="*/ 19 h 27"/>
              <a:gd name="T10" fmla="*/ 11 w 23"/>
              <a:gd name="T11" fmla="*/ 15 h 27"/>
              <a:gd name="T12" fmla="*/ 9 w 23"/>
              <a:gd name="T13" fmla="*/ 12 h 27"/>
              <a:gd name="T14" fmla="*/ 9 w 23"/>
              <a:gd name="T15" fmla="*/ 12 h 27"/>
              <a:gd name="T16" fmla="*/ 7 w 23"/>
              <a:gd name="T17" fmla="*/ 10 h 27"/>
              <a:gd name="T18" fmla="*/ 7 w 23"/>
              <a:gd name="T19" fmla="*/ 10 h 27"/>
              <a:gd name="T20" fmla="*/ 6 w 23"/>
              <a:gd name="T21" fmla="*/ 10 h 27"/>
              <a:gd name="T22" fmla="*/ 6 w 23"/>
              <a:gd name="T23" fmla="*/ 9 h 27"/>
              <a:gd name="T24" fmla="*/ 6 w 23"/>
              <a:gd name="T25" fmla="*/ 9 h 27"/>
              <a:gd name="T26" fmla="*/ 3 w 23"/>
              <a:gd name="T27" fmla="*/ 9 h 27"/>
              <a:gd name="T28" fmla="*/ 3 w 23"/>
              <a:gd name="T29" fmla="*/ 9 h 27"/>
              <a:gd name="T30" fmla="*/ 1 w 23"/>
              <a:gd name="T31" fmla="*/ 9 h 27"/>
              <a:gd name="T32" fmla="*/ 1 w 23"/>
              <a:gd name="T33" fmla="*/ 9 h 27"/>
              <a:gd name="T34" fmla="*/ 0 w 23"/>
              <a:gd name="T35" fmla="*/ 8 h 27"/>
              <a:gd name="T36" fmla="*/ 0 w 23"/>
              <a:gd name="T37" fmla="*/ 6 h 27"/>
              <a:gd name="T38" fmla="*/ 0 w 23"/>
              <a:gd name="T39" fmla="*/ 6 h 27"/>
              <a:gd name="T40" fmla="*/ 0 w 23"/>
              <a:gd name="T41" fmla="*/ 5 h 27"/>
              <a:gd name="T42" fmla="*/ 0 w 23"/>
              <a:gd name="T43" fmla="*/ 5 h 27"/>
              <a:gd name="T44" fmla="*/ 0 w 23"/>
              <a:gd name="T45" fmla="*/ 5 h 27"/>
              <a:gd name="T46" fmla="*/ 0 w 23"/>
              <a:gd name="T47" fmla="*/ 5 h 27"/>
              <a:gd name="T48" fmla="*/ 1 w 23"/>
              <a:gd name="T49" fmla="*/ 2 h 27"/>
              <a:gd name="T50" fmla="*/ 1 w 23"/>
              <a:gd name="T51" fmla="*/ 2 h 27"/>
              <a:gd name="T52" fmla="*/ 3 w 23"/>
              <a:gd name="T53" fmla="*/ 0 h 27"/>
              <a:gd name="T54" fmla="*/ 3 w 23"/>
              <a:gd name="T55" fmla="*/ 0 h 27"/>
              <a:gd name="T56" fmla="*/ 4 w 23"/>
              <a:gd name="T57" fmla="*/ 0 h 27"/>
              <a:gd name="T58" fmla="*/ 4 w 23"/>
              <a:gd name="T59" fmla="*/ 0 h 27"/>
              <a:gd name="T60" fmla="*/ 7 w 23"/>
              <a:gd name="T61" fmla="*/ 3 h 27"/>
              <a:gd name="T62" fmla="*/ 7 w 23"/>
              <a:gd name="T63" fmla="*/ 3 h 27"/>
              <a:gd name="T64" fmla="*/ 16 w 23"/>
              <a:gd name="T65" fmla="*/ 10 h 27"/>
              <a:gd name="T66" fmla="*/ 16 w 23"/>
              <a:gd name="T67" fmla="*/ 10 h 27"/>
              <a:gd name="T68" fmla="*/ 20 w 23"/>
              <a:gd name="T69" fmla="*/ 13 h 27"/>
              <a:gd name="T70" fmla="*/ 21 w 23"/>
              <a:gd name="T71" fmla="*/ 17 h 27"/>
              <a:gd name="T72" fmla="*/ 21 w 23"/>
              <a:gd name="T73" fmla="*/ 17 h 27"/>
              <a:gd name="T74" fmla="*/ 23 w 23"/>
              <a:gd name="T75" fmla="*/ 25 h 27"/>
              <a:gd name="T76" fmla="*/ 23 w 23"/>
              <a:gd name="T77" fmla="*/ 25 h 27"/>
              <a:gd name="T78" fmla="*/ 23 w 23"/>
              <a:gd name="T79" fmla="*/ 27 h 27"/>
              <a:gd name="T80" fmla="*/ 23 w 23"/>
              <a:gd name="T81" fmla="*/ 27 h 27"/>
              <a:gd name="T82" fmla="*/ 23 w 23"/>
              <a:gd name="T83" fmla="*/ 27 h 27"/>
              <a:gd name="T84" fmla="*/ 21 w 23"/>
              <a:gd name="T85" fmla="*/ 27 h 27"/>
              <a:gd name="T86" fmla="*/ 21 w 23"/>
              <a:gd name="T87" fmla="*/ 27 h 27"/>
              <a:gd name="T88" fmla="*/ 18 w 23"/>
              <a:gd name="T89" fmla="*/ 25 h 27"/>
              <a:gd name="T90" fmla="*/ 18 w 23"/>
              <a:gd name="T91" fmla="*/ 25 h 27"/>
              <a:gd name="T92" fmla="*/ 16 w 23"/>
              <a:gd name="T93" fmla="*/ 20 h 27"/>
              <a:gd name="T94" fmla="*/ 16 w 23"/>
              <a:gd name="T95" fmla="*/ 20 h 27"/>
              <a:gd name="T96" fmla="*/ 20 w 23"/>
              <a:gd name="T97" fmla="*/ 22 h 27"/>
              <a:gd name="T98" fmla="*/ 20 w 23"/>
              <a:gd name="T99" fmla="*/ 22 h 27"/>
              <a:gd name="T100" fmla="*/ 17 w 23"/>
              <a:gd name="T101" fmla="*/ 17 h 27"/>
              <a:gd name="T102" fmla="*/ 17 w 23"/>
              <a:gd name="T103" fmla="*/ 17 h 27"/>
              <a:gd name="T104" fmla="*/ 18 w 23"/>
              <a:gd name="T105" fmla="*/ 20 h 27"/>
              <a:gd name="T106" fmla="*/ 20 w 23"/>
              <a:gd name="T107" fmla="*/ 22 h 27"/>
              <a:gd name="T108" fmla="*/ 20 w 23"/>
              <a:gd name="T109" fmla="*/ 2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 h="27">
                <a:moveTo>
                  <a:pt x="16" y="20"/>
                </a:moveTo>
                <a:lnTo>
                  <a:pt x="16" y="20"/>
                </a:lnTo>
                <a:lnTo>
                  <a:pt x="14" y="20"/>
                </a:lnTo>
                <a:lnTo>
                  <a:pt x="13" y="19"/>
                </a:lnTo>
                <a:lnTo>
                  <a:pt x="13" y="19"/>
                </a:lnTo>
                <a:lnTo>
                  <a:pt x="11" y="15"/>
                </a:lnTo>
                <a:lnTo>
                  <a:pt x="9" y="12"/>
                </a:lnTo>
                <a:lnTo>
                  <a:pt x="9" y="12"/>
                </a:lnTo>
                <a:lnTo>
                  <a:pt x="7" y="10"/>
                </a:lnTo>
                <a:lnTo>
                  <a:pt x="7" y="10"/>
                </a:lnTo>
                <a:lnTo>
                  <a:pt x="6" y="10"/>
                </a:lnTo>
                <a:lnTo>
                  <a:pt x="6" y="9"/>
                </a:lnTo>
                <a:lnTo>
                  <a:pt x="6" y="9"/>
                </a:lnTo>
                <a:lnTo>
                  <a:pt x="3" y="9"/>
                </a:lnTo>
                <a:lnTo>
                  <a:pt x="3" y="9"/>
                </a:lnTo>
                <a:lnTo>
                  <a:pt x="1" y="9"/>
                </a:lnTo>
                <a:lnTo>
                  <a:pt x="1" y="9"/>
                </a:lnTo>
                <a:lnTo>
                  <a:pt x="0" y="8"/>
                </a:lnTo>
                <a:lnTo>
                  <a:pt x="0" y="6"/>
                </a:lnTo>
                <a:lnTo>
                  <a:pt x="0" y="6"/>
                </a:lnTo>
                <a:lnTo>
                  <a:pt x="0" y="5"/>
                </a:lnTo>
                <a:lnTo>
                  <a:pt x="0" y="5"/>
                </a:lnTo>
                <a:lnTo>
                  <a:pt x="0" y="5"/>
                </a:lnTo>
                <a:lnTo>
                  <a:pt x="0" y="5"/>
                </a:lnTo>
                <a:lnTo>
                  <a:pt x="1" y="2"/>
                </a:lnTo>
                <a:lnTo>
                  <a:pt x="1" y="2"/>
                </a:lnTo>
                <a:lnTo>
                  <a:pt x="3" y="0"/>
                </a:lnTo>
                <a:lnTo>
                  <a:pt x="3" y="0"/>
                </a:lnTo>
                <a:lnTo>
                  <a:pt x="4" y="0"/>
                </a:lnTo>
                <a:lnTo>
                  <a:pt x="4" y="0"/>
                </a:lnTo>
                <a:lnTo>
                  <a:pt x="7" y="3"/>
                </a:lnTo>
                <a:lnTo>
                  <a:pt x="7" y="3"/>
                </a:lnTo>
                <a:lnTo>
                  <a:pt x="16" y="10"/>
                </a:lnTo>
                <a:lnTo>
                  <a:pt x="16" y="10"/>
                </a:lnTo>
                <a:lnTo>
                  <a:pt x="20" y="13"/>
                </a:lnTo>
                <a:lnTo>
                  <a:pt x="21" y="17"/>
                </a:lnTo>
                <a:lnTo>
                  <a:pt x="21" y="17"/>
                </a:lnTo>
                <a:lnTo>
                  <a:pt x="23" y="25"/>
                </a:lnTo>
                <a:lnTo>
                  <a:pt x="23" y="25"/>
                </a:lnTo>
                <a:lnTo>
                  <a:pt x="23" y="27"/>
                </a:lnTo>
                <a:lnTo>
                  <a:pt x="23" y="27"/>
                </a:lnTo>
                <a:lnTo>
                  <a:pt x="23" y="27"/>
                </a:lnTo>
                <a:lnTo>
                  <a:pt x="21" y="27"/>
                </a:lnTo>
                <a:lnTo>
                  <a:pt x="21" y="27"/>
                </a:lnTo>
                <a:lnTo>
                  <a:pt x="18" y="25"/>
                </a:lnTo>
                <a:lnTo>
                  <a:pt x="18" y="25"/>
                </a:lnTo>
                <a:lnTo>
                  <a:pt x="16" y="20"/>
                </a:lnTo>
                <a:lnTo>
                  <a:pt x="16" y="20"/>
                </a:lnTo>
                <a:close/>
                <a:moveTo>
                  <a:pt x="20" y="22"/>
                </a:moveTo>
                <a:lnTo>
                  <a:pt x="20" y="22"/>
                </a:lnTo>
                <a:lnTo>
                  <a:pt x="17" y="17"/>
                </a:lnTo>
                <a:lnTo>
                  <a:pt x="17" y="17"/>
                </a:lnTo>
                <a:lnTo>
                  <a:pt x="18" y="20"/>
                </a:lnTo>
                <a:lnTo>
                  <a:pt x="20" y="22"/>
                </a:lnTo>
                <a:lnTo>
                  <a:pt x="20" y="2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1" name="Freeform 163"/>
          <p:cNvSpPr>
            <a:spLocks noEditPoints="1"/>
          </p:cNvSpPr>
          <p:nvPr/>
        </p:nvSpPr>
        <p:spPr bwMode="auto">
          <a:xfrm>
            <a:off x="6823917" y="2144338"/>
            <a:ext cx="17595" cy="25384"/>
          </a:xfrm>
          <a:custGeom>
            <a:avLst/>
            <a:gdLst>
              <a:gd name="T0" fmla="*/ 7 w 10"/>
              <a:gd name="T1" fmla="*/ 3 h 15"/>
              <a:gd name="T2" fmla="*/ 7 w 10"/>
              <a:gd name="T3" fmla="*/ 3 h 15"/>
              <a:gd name="T4" fmla="*/ 9 w 10"/>
              <a:gd name="T5" fmla="*/ 5 h 15"/>
              <a:gd name="T6" fmla="*/ 10 w 10"/>
              <a:gd name="T7" fmla="*/ 8 h 15"/>
              <a:gd name="T8" fmla="*/ 10 w 10"/>
              <a:gd name="T9" fmla="*/ 8 h 15"/>
              <a:gd name="T10" fmla="*/ 10 w 10"/>
              <a:gd name="T11" fmla="*/ 10 h 15"/>
              <a:gd name="T12" fmla="*/ 9 w 10"/>
              <a:gd name="T13" fmla="*/ 13 h 15"/>
              <a:gd name="T14" fmla="*/ 9 w 10"/>
              <a:gd name="T15" fmla="*/ 13 h 15"/>
              <a:gd name="T16" fmla="*/ 7 w 10"/>
              <a:gd name="T17" fmla="*/ 15 h 15"/>
              <a:gd name="T18" fmla="*/ 4 w 10"/>
              <a:gd name="T19" fmla="*/ 15 h 15"/>
              <a:gd name="T20" fmla="*/ 4 w 10"/>
              <a:gd name="T21" fmla="*/ 15 h 15"/>
              <a:gd name="T22" fmla="*/ 1 w 10"/>
              <a:gd name="T23" fmla="*/ 12 h 15"/>
              <a:gd name="T24" fmla="*/ 0 w 10"/>
              <a:gd name="T25" fmla="*/ 9 h 15"/>
              <a:gd name="T26" fmla="*/ 0 w 10"/>
              <a:gd name="T27" fmla="*/ 9 h 15"/>
              <a:gd name="T28" fmla="*/ 0 w 10"/>
              <a:gd name="T29" fmla="*/ 3 h 15"/>
              <a:gd name="T30" fmla="*/ 0 w 10"/>
              <a:gd name="T31" fmla="*/ 3 h 15"/>
              <a:gd name="T32" fmla="*/ 1 w 10"/>
              <a:gd name="T33" fmla="*/ 2 h 15"/>
              <a:gd name="T34" fmla="*/ 4 w 10"/>
              <a:gd name="T35" fmla="*/ 0 h 15"/>
              <a:gd name="T36" fmla="*/ 4 w 10"/>
              <a:gd name="T37" fmla="*/ 0 h 15"/>
              <a:gd name="T38" fmla="*/ 6 w 10"/>
              <a:gd name="T39" fmla="*/ 0 h 15"/>
              <a:gd name="T40" fmla="*/ 6 w 10"/>
              <a:gd name="T41" fmla="*/ 0 h 15"/>
              <a:gd name="T42" fmla="*/ 7 w 10"/>
              <a:gd name="T43" fmla="*/ 0 h 15"/>
              <a:gd name="T44" fmla="*/ 7 w 10"/>
              <a:gd name="T45" fmla="*/ 2 h 15"/>
              <a:gd name="T46" fmla="*/ 7 w 10"/>
              <a:gd name="T47" fmla="*/ 2 h 15"/>
              <a:gd name="T48" fmla="*/ 7 w 10"/>
              <a:gd name="T49" fmla="*/ 3 h 15"/>
              <a:gd name="T50" fmla="*/ 7 w 10"/>
              <a:gd name="T51" fmla="*/ 3 h 15"/>
              <a:gd name="T52" fmla="*/ 4 w 10"/>
              <a:gd name="T53" fmla="*/ 6 h 15"/>
              <a:gd name="T54" fmla="*/ 4 w 10"/>
              <a:gd name="T55" fmla="*/ 6 h 15"/>
              <a:gd name="T56" fmla="*/ 4 w 10"/>
              <a:gd name="T57" fmla="*/ 8 h 15"/>
              <a:gd name="T58" fmla="*/ 4 w 10"/>
              <a:gd name="T59" fmla="*/ 8 h 15"/>
              <a:gd name="T60" fmla="*/ 6 w 10"/>
              <a:gd name="T61" fmla="*/ 5 h 15"/>
              <a:gd name="T62" fmla="*/ 6 w 10"/>
              <a:gd name="T63" fmla="*/ 5 h 15"/>
              <a:gd name="T64" fmla="*/ 4 w 10"/>
              <a:gd name="T65" fmla="*/ 5 h 15"/>
              <a:gd name="T66" fmla="*/ 4 w 10"/>
              <a:gd name="T67" fmla="*/ 5 h 15"/>
              <a:gd name="T68" fmla="*/ 4 w 10"/>
              <a:gd name="T69" fmla="*/ 6 h 15"/>
              <a:gd name="T70" fmla="*/ 4 w 10"/>
              <a:gd name="T71" fmla="*/ 6 h 15"/>
              <a:gd name="T72" fmla="*/ 3 w 10"/>
              <a:gd name="T73" fmla="*/ 8 h 15"/>
              <a:gd name="T74" fmla="*/ 3 w 10"/>
              <a:gd name="T75" fmla="*/ 8 h 15"/>
              <a:gd name="T76" fmla="*/ 1 w 10"/>
              <a:gd name="T77" fmla="*/ 9 h 15"/>
              <a:gd name="T78" fmla="*/ 3 w 10"/>
              <a:gd name="T79" fmla="*/ 9 h 15"/>
              <a:gd name="T80" fmla="*/ 3 w 10"/>
              <a:gd name="T81" fmla="*/ 9 h 15"/>
              <a:gd name="T82" fmla="*/ 3 w 10"/>
              <a:gd name="T83" fmla="*/ 8 h 15"/>
              <a:gd name="T84" fmla="*/ 3 w 10"/>
              <a:gd name="T85"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 h="15">
                <a:moveTo>
                  <a:pt x="7" y="3"/>
                </a:moveTo>
                <a:lnTo>
                  <a:pt x="7" y="3"/>
                </a:lnTo>
                <a:lnTo>
                  <a:pt x="9" y="5"/>
                </a:lnTo>
                <a:lnTo>
                  <a:pt x="10" y="8"/>
                </a:lnTo>
                <a:lnTo>
                  <a:pt x="10" y="8"/>
                </a:lnTo>
                <a:lnTo>
                  <a:pt x="10" y="10"/>
                </a:lnTo>
                <a:lnTo>
                  <a:pt x="9" y="13"/>
                </a:lnTo>
                <a:lnTo>
                  <a:pt x="9" y="13"/>
                </a:lnTo>
                <a:lnTo>
                  <a:pt x="7" y="15"/>
                </a:lnTo>
                <a:lnTo>
                  <a:pt x="4" y="15"/>
                </a:lnTo>
                <a:lnTo>
                  <a:pt x="4" y="15"/>
                </a:lnTo>
                <a:lnTo>
                  <a:pt x="1" y="12"/>
                </a:lnTo>
                <a:lnTo>
                  <a:pt x="0" y="9"/>
                </a:lnTo>
                <a:lnTo>
                  <a:pt x="0" y="9"/>
                </a:lnTo>
                <a:lnTo>
                  <a:pt x="0" y="3"/>
                </a:lnTo>
                <a:lnTo>
                  <a:pt x="0" y="3"/>
                </a:lnTo>
                <a:lnTo>
                  <a:pt x="1" y="2"/>
                </a:lnTo>
                <a:lnTo>
                  <a:pt x="4" y="0"/>
                </a:lnTo>
                <a:lnTo>
                  <a:pt x="4" y="0"/>
                </a:lnTo>
                <a:lnTo>
                  <a:pt x="6" y="0"/>
                </a:lnTo>
                <a:lnTo>
                  <a:pt x="6" y="0"/>
                </a:lnTo>
                <a:lnTo>
                  <a:pt x="7" y="0"/>
                </a:lnTo>
                <a:lnTo>
                  <a:pt x="7" y="2"/>
                </a:lnTo>
                <a:lnTo>
                  <a:pt x="7" y="2"/>
                </a:lnTo>
                <a:lnTo>
                  <a:pt x="7" y="3"/>
                </a:lnTo>
                <a:lnTo>
                  <a:pt x="7" y="3"/>
                </a:lnTo>
                <a:close/>
                <a:moveTo>
                  <a:pt x="4" y="6"/>
                </a:moveTo>
                <a:lnTo>
                  <a:pt x="4" y="6"/>
                </a:lnTo>
                <a:lnTo>
                  <a:pt x="4" y="8"/>
                </a:lnTo>
                <a:lnTo>
                  <a:pt x="4" y="8"/>
                </a:lnTo>
                <a:lnTo>
                  <a:pt x="6" y="5"/>
                </a:lnTo>
                <a:lnTo>
                  <a:pt x="6" y="5"/>
                </a:lnTo>
                <a:lnTo>
                  <a:pt x="4" y="5"/>
                </a:lnTo>
                <a:lnTo>
                  <a:pt x="4" y="5"/>
                </a:lnTo>
                <a:lnTo>
                  <a:pt x="4" y="6"/>
                </a:lnTo>
                <a:lnTo>
                  <a:pt x="4" y="6"/>
                </a:lnTo>
                <a:close/>
                <a:moveTo>
                  <a:pt x="3" y="8"/>
                </a:moveTo>
                <a:lnTo>
                  <a:pt x="3" y="8"/>
                </a:lnTo>
                <a:lnTo>
                  <a:pt x="1" y="9"/>
                </a:lnTo>
                <a:lnTo>
                  <a:pt x="3" y="9"/>
                </a:lnTo>
                <a:lnTo>
                  <a:pt x="3" y="9"/>
                </a:lnTo>
                <a:lnTo>
                  <a:pt x="3" y="8"/>
                </a:lnTo>
                <a:lnTo>
                  <a:pt x="3"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2" name="Freeform 164"/>
          <p:cNvSpPr>
            <a:spLocks noEditPoints="1"/>
          </p:cNvSpPr>
          <p:nvPr/>
        </p:nvSpPr>
        <p:spPr bwMode="auto">
          <a:xfrm>
            <a:off x="8231478" y="2662166"/>
            <a:ext cx="675629" cy="632900"/>
          </a:xfrm>
          <a:custGeom>
            <a:avLst/>
            <a:gdLst>
              <a:gd name="T0" fmla="*/ 125 w 384"/>
              <a:gd name="T1" fmla="*/ 299 h 374"/>
              <a:gd name="T2" fmla="*/ 5 w 384"/>
              <a:gd name="T3" fmla="*/ 141 h 374"/>
              <a:gd name="T4" fmla="*/ 215 w 384"/>
              <a:gd name="T5" fmla="*/ 42 h 374"/>
              <a:gd name="T6" fmla="*/ 273 w 384"/>
              <a:gd name="T7" fmla="*/ 66 h 374"/>
              <a:gd name="T8" fmla="*/ 198 w 384"/>
              <a:gd name="T9" fmla="*/ 154 h 374"/>
              <a:gd name="T10" fmla="*/ 132 w 384"/>
              <a:gd name="T11" fmla="*/ 171 h 374"/>
              <a:gd name="T12" fmla="*/ 350 w 384"/>
              <a:gd name="T13" fmla="*/ 194 h 374"/>
              <a:gd name="T14" fmla="*/ 205 w 384"/>
              <a:gd name="T15" fmla="*/ 289 h 374"/>
              <a:gd name="T16" fmla="*/ 203 w 384"/>
              <a:gd name="T17" fmla="*/ 310 h 374"/>
              <a:gd name="T18" fmla="*/ 149 w 384"/>
              <a:gd name="T19" fmla="*/ 259 h 374"/>
              <a:gd name="T20" fmla="*/ 164 w 384"/>
              <a:gd name="T21" fmla="*/ 110 h 374"/>
              <a:gd name="T22" fmla="*/ 134 w 384"/>
              <a:gd name="T23" fmla="*/ 204 h 374"/>
              <a:gd name="T24" fmla="*/ 168 w 384"/>
              <a:gd name="T25" fmla="*/ 150 h 374"/>
              <a:gd name="T26" fmla="*/ 343 w 384"/>
              <a:gd name="T27" fmla="*/ 181 h 374"/>
              <a:gd name="T28" fmla="*/ 66 w 384"/>
              <a:gd name="T29" fmla="*/ 171 h 374"/>
              <a:gd name="T30" fmla="*/ 230 w 384"/>
              <a:gd name="T31" fmla="*/ 175 h 374"/>
              <a:gd name="T32" fmla="*/ 249 w 384"/>
              <a:gd name="T33" fmla="*/ 60 h 374"/>
              <a:gd name="T34" fmla="*/ 252 w 384"/>
              <a:gd name="T35" fmla="*/ 141 h 374"/>
              <a:gd name="T36" fmla="*/ 223 w 384"/>
              <a:gd name="T37" fmla="*/ 222 h 374"/>
              <a:gd name="T38" fmla="*/ 110 w 384"/>
              <a:gd name="T39" fmla="*/ 56 h 374"/>
              <a:gd name="T40" fmla="*/ 148 w 384"/>
              <a:gd name="T41" fmla="*/ 219 h 374"/>
              <a:gd name="T42" fmla="*/ 164 w 384"/>
              <a:gd name="T43" fmla="*/ 194 h 374"/>
              <a:gd name="T44" fmla="*/ 279 w 384"/>
              <a:gd name="T45" fmla="*/ 147 h 374"/>
              <a:gd name="T46" fmla="*/ 270 w 384"/>
              <a:gd name="T47" fmla="*/ 57 h 374"/>
              <a:gd name="T48" fmla="*/ 111 w 384"/>
              <a:gd name="T49" fmla="*/ 253 h 374"/>
              <a:gd name="T50" fmla="*/ 287 w 384"/>
              <a:gd name="T51" fmla="*/ 170 h 374"/>
              <a:gd name="T52" fmla="*/ 340 w 384"/>
              <a:gd name="T53" fmla="*/ 195 h 374"/>
              <a:gd name="T54" fmla="*/ 174 w 384"/>
              <a:gd name="T55" fmla="*/ 113 h 374"/>
              <a:gd name="T56" fmla="*/ 283 w 384"/>
              <a:gd name="T57" fmla="*/ 116 h 374"/>
              <a:gd name="T58" fmla="*/ 225 w 384"/>
              <a:gd name="T59" fmla="*/ 337 h 374"/>
              <a:gd name="T60" fmla="*/ 294 w 384"/>
              <a:gd name="T61" fmla="*/ 172 h 374"/>
              <a:gd name="T62" fmla="*/ 134 w 384"/>
              <a:gd name="T63" fmla="*/ 134 h 374"/>
              <a:gd name="T64" fmla="*/ 191 w 384"/>
              <a:gd name="T65" fmla="*/ 150 h 374"/>
              <a:gd name="T66" fmla="*/ 167 w 384"/>
              <a:gd name="T67" fmla="*/ 124 h 374"/>
              <a:gd name="T68" fmla="*/ 221 w 384"/>
              <a:gd name="T69" fmla="*/ 310 h 374"/>
              <a:gd name="T70" fmla="*/ 275 w 384"/>
              <a:gd name="T71" fmla="*/ 137 h 374"/>
              <a:gd name="T72" fmla="*/ 184 w 384"/>
              <a:gd name="T73" fmla="*/ 249 h 374"/>
              <a:gd name="T74" fmla="*/ 203 w 384"/>
              <a:gd name="T75" fmla="*/ 263 h 374"/>
              <a:gd name="T76" fmla="*/ 319 w 384"/>
              <a:gd name="T77" fmla="*/ 103 h 374"/>
              <a:gd name="T78" fmla="*/ 321 w 384"/>
              <a:gd name="T79" fmla="*/ 177 h 374"/>
              <a:gd name="T80" fmla="*/ 145 w 384"/>
              <a:gd name="T81" fmla="*/ 54 h 374"/>
              <a:gd name="T82" fmla="*/ 87 w 384"/>
              <a:gd name="T83" fmla="*/ 145 h 374"/>
              <a:gd name="T84" fmla="*/ 132 w 384"/>
              <a:gd name="T85" fmla="*/ 67 h 374"/>
              <a:gd name="T86" fmla="*/ 128 w 384"/>
              <a:gd name="T87" fmla="*/ 228 h 374"/>
              <a:gd name="T88" fmla="*/ 27 w 384"/>
              <a:gd name="T89" fmla="*/ 151 h 374"/>
              <a:gd name="T90" fmla="*/ 228 w 384"/>
              <a:gd name="T91" fmla="*/ 165 h 374"/>
              <a:gd name="T92" fmla="*/ 219 w 384"/>
              <a:gd name="T93" fmla="*/ 293 h 374"/>
              <a:gd name="T94" fmla="*/ 232 w 384"/>
              <a:gd name="T95" fmla="*/ 98 h 374"/>
              <a:gd name="T96" fmla="*/ 282 w 384"/>
              <a:gd name="T97" fmla="*/ 174 h 374"/>
              <a:gd name="T98" fmla="*/ 269 w 384"/>
              <a:gd name="T99" fmla="*/ 179 h 374"/>
              <a:gd name="T100" fmla="*/ 311 w 384"/>
              <a:gd name="T101" fmla="*/ 33 h 374"/>
              <a:gd name="T102" fmla="*/ 275 w 384"/>
              <a:gd name="T103" fmla="*/ 165 h 374"/>
              <a:gd name="T104" fmla="*/ 256 w 384"/>
              <a:gd name="T105" fmla="*/ 60 h 374"/>
              <a:gd name="T106" fmla="*/ 259 w 384"/>
              <a:gd name="T107" fmla="*/ 154 h 374"/>
              <a:gd name="T108" fmla="*/ 120 w 384"/>
              <a:gd name="T109" fmla="*/ 179 h 374"/>
              <a:gd name="T110" fmla="*/ 304 w 384"/>
              <a:gd name="T111" fmla="*/ 162 h 374"/>
              <a:gd name="T112" fmla="*/ 134 w 384"/>
              <a:gd name="T113" fmla="*/ 174 h 374"/>
              <a:gd name="T114" fmla="*/ 93 w 384"/>
              <a:gd name="T115" fmla="*/ 19 h 374"/>
              <a:gd name="T116" fmla="*/ 128 w 384"/>
              <a:gd name="T117" fmla="*/ 246 h 374"/>
              <a:gd name="T118" fmla="*/ 61 w 384"/>
              <a:gd name="T119" fmla="*/ 164 h 374"/>
              <a:gd name="T120" fmla="*/ 266 w 384"/>
              <a:gd name="T121" fmla="*/ 195 h 374"/>
              <a:gd name="T122" fmla="*/ 54 w 384"/>
              <a:gd name="T123" fmla="*/ 161 h 374"/>
              <a:gd name="T124" fmla="*/ 175 w 384"/>
              <a:gd name="T125" fmla="*/ 242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4">
                <a:moveTo>
                  <a:pt x="286" y="130"/>
                </a:moveTo>
                <a:lnTo>
                  <a:pt x="286" y="130"/>
                </a:lnTo>
                <a:lnTo>
                  <a:pt x="286" y="130"/>
                </a:lnTo>
                <a:lnTo>
                  <a:pt x="286" y="130"/>
                </a:lnTo>
                <a:lnTo>
                  <a:pt x="292" y="133"/>
                </a:lnTo>
                <a:lnTo>
                  <a:pt x="297" y="135"/>
                </a:lnTo>
                <a:lnTo>
                  <a:pt x="297" y="135"/>
                </a:lnTo>
                <a:lnTo>
                  <a:pt x="313" y="148"/>
                </a:lnTo>
                <a:lnTo>
                  <a:pt x="313" y="148"/>
                </a:lnTo>
                <a:lnTo>
                  <a:pt x="314" y="150"/>
                </a:lnTo>
                <a:lnTo>
                  <a:pt x="314" y="150"/>
                </a:lnTo>
                <a:lnTo>
                  <a:pt x="343" y="168"/>
                </a:lnTo>
                <a:lnTo>
                  <a:pt x="343" y="168"/>
                </a:lnTo>
                <a:lnTo>
                  <a:pt x="360" y="181"/>
                </a:lnTo>
                <a:lnTo>
                  <a:pt x="360" y="181"/>
                </a:lnTo>
                <a:lnTo>
                  <a:pt x="373" y="192"/>
                </a:lnTo>
                <a:lnTo>
                  <a:pt x="373" y="192"/>
                </a:lnTo>
                <a:lnTo>
                  <a:pt x="375" y="194"/>
                </a:lnTo>
                <a:lnTo>
                  <a:pt x="375" y="194"/>
                </a:lnTo>
                <a:lnTo>
                  <a:pt x="381" y="197"/>
                </a:lnTo>
                <a:lnTo>
                  <a:pt x="381" y="197"/>
                </a:lnTo>
                <a:lnTo>
                  <a:pt x="383" y="198"/>
                </a:lnTo>
                <a:lnTo>
                  <a:pt x="383" y="199"/>
                </a:lnTo>
                <a:lnTo>
                  <a:pt x="383" y="199"/>
                </a:lnTo>
                <a:lnTo>
                  <a:pt x="383" y="201"/>
                </a:lnTo>
                <a:lnTo>
                  <a:pt x="384" y="202"/>
                </a:lnTo>
                <a:lnTo>
                  <a:pt x="384" y="202"/>
                </a:lnTo>
                <a:lnTo>
                  <a:pt x="384" y="204"/>
                </a:lnTo>
                <a:lnTo>
                  <a:pt x="383" y="205"/>
                </a:lnTo>
                <a:lnTo>
                  <a:pt x="383" y="205"/>
                </a:lnTo>
                <a:lnTo>
                  <a:pt x="381" y="206"/>
                </a:lnTo>
                <a:lnTo>
                  <a:pt x="381" y="206"/>
                </a:lnTo>
                <a:lnTo>
                  <a:pt x="380" y="206"/>
                </a:lnTo>
                <a:lnTo>
                  <a:pt x="380" y="206"/>
                </a:lnTo>
                <a:lnTo>
                  <a:pt x="364" y="205"/>
                </a:lnTo>
                <a:lnTo>
                  <a:pt x="364" y="205"/>
                </a:lnTo>
                <a:lnTo>
                  <a:pt x="363" y="205"/>
                </a:lnTo>
                <a:lnTo>
                  <a:pt x="363" y="205"/>
                </a:lnTo>
                <a:lnTo>
                  <a:pt x="348" y="204"/>
                </a:lnTo>
                <a:lnTo>
                  <a:pt x="348" y="204"/>
                </a:lnTo>
                <a:lnTo>
                  <a:pt x="330" y="202"/>
                </a:lnTo>
                <a:lnTo>
                  <a:pt x="330" y="202"/>
                </a:lnTo>
                <a:lnTo>
                  <a:pt x="303" y="199"/>
                </a:lnTo>
                <a:lnTo>
                  <a:pt x="303" y="199"/>
                </a:lnTo>
                <a:lnTo>
                  <a:pt x="282" y="197"/>
                </a:lnTo>
                <a:lnTo>
                  <a:pt x="282" y="197"/>
                </a:lnTo>
                <a:lnTo>
                  <a:pt x="269" y="192"/>
                </a:lnTo>
                <a:lnTo>
                  <a:pt x="269" y="192"/>
                </a:lnTo>
                <a:lnTo>
                  <a:pt x="269" y="192"/>
                </a:lnTo>
                <a:lnTo>
                  <a:pt x="269" y="192"/>
                </a:lnTo>
                <a:lnTo>
                  <a:pt x="269" y="194"/>
                </a:lnTo>
                <a:lnTo>
                  <a:pt x="269" y="194"/>
                </a:lnTo>
                <a:lnTo>
                  <a:pt x="273" y="219"/>
                </a:lnTo>
                <a:lnTo>
                  <a:pt x="273" y="219"/>
                </a:lnTo>
                <a:lnTo>
                  <a:pt x="276" y="233"/>
                </a:lnTo>
                <a:lnTo>
                  <a:pt x="276" y="233"/>
                </a:lnTo>
                <a:lnTo>
                  <a:pt x="279" y="243"/>
                </a:lnTo>
                <a:lnTo>
                  <a:pt x="279" y="243"/>
                </a:lnTo>
                <a:lnTo>
                  <a:pt x="280" y="251"/>
                </a:lnTo>
                <a:lnTo>
                  <a:pt x="280" y="251"/>
                </a:lnTo>
                <a:lnTo>
                  <a:pt x="280" y="253"/>
                </a:lnTo>
                <a:lnTo>
                  <a:pt x="280" y="253"/>
                </a:lnTo>
                <a:lnTo>
                  <a:pt x="280" y="253"/>
                </a:lnTo>
                <a:lnTo>
                  <a:pt x="280" y="253"/>
                </a:lnTo>
                <a:lnTo>
                  <a:pt x="284" y="265"/>
                </a:lnTo>
                <a:lnTo>
                  <a:pt x="284" y="265"/>
                </a:lnTo>
                <a:lnTo>
                  <a:pt x="284" y="266"/>
                </a:lnTo>
                <a:lnTo>
                  <a:pt x="282" y="266"/>
                </a:lnTo>
                <a:lnTo>
                  <a:pt x="282" y="266"/>
                </a:lnTo>
                <a:lnTo>
                  <a:pt x="280" y="268"/>
                </a:lnTo>
                <a:lnTo>
                  <a:pt x="279" y="266"/>
                </a:lnTo>
                <a:lnTo>
                  <a:pt x="279" y="266"/>
                </a:lnTo>
                <a:lnTo>
                  <a:pt x="276" y="260"/>
                </a:lnTo>
                <a:lnTo>
                  <a:pt x="276" y="260"/>
                </a:lnTo>
                <a:lnTo>
                  <a:pt x="269" y="252"/>
                </a:lnTo>
                <a:lnTo>
                  <a:pt x="262" y="245"/>
                </a:lnTo>
                <a:lnTo>
                  <a:pt x="262" y="245"/>
                </a:lnTo>
                <a:lnTo>
                  <a:pt x="249" y="231"/>
                </a:lnTo>
                <a:lnTo>
                  <a:pt x="249" y="231"/>
                </a:lnTo>
                <a:lnTo>
                  <a:pt x="245" y="226"/>
                </a:lnTo>
                <a:lnTo>
                  <a:pt x="245" y="226"/>
                </a:lnTo>
                <a:lnTo>
                  <a:pt x="245" y="232"/>
                </a:lnTo>
                <a:lnTo>
                  <a:pt x="245" y="232"/>
                </a:lnTo>
                <a:lnTo>
                  <a:pt x="245" y="251"/>
                </a:lnTo>
                <a:lnTo>
                  <a:pt x="245" y="251"/>
                </a:lnTo>
                <a:lnTo>
                  <a:pt x="245" y="272"/>
                </a:lnTo>
                <a:lnTo>
                  <a:pt x="245" y="272"/>
                </a:lnTo>
                <a:lnTo>
                  <a:pt x="243" y="293"/>
                </a:lnTo>
                <a:lnTo>
                  <a:pt x="243" y="293"/>
                </a:lnTo>
                <a:lnTo>
                  <a:pt x="240" y="312"/>
                </a:lnTo>
                <a:lnTo>
                  <a:pt x="240" y="312"/>
                </a:lnTo>
                <a:lnTo>
                  <a:pt x="239" y="336"/>
                </a:lnTo>
                <a:lnTo>
                  <a:pt x="239" y="336"/>
                </a:lnTo>
                <a:lnTo>
                  <a:pt x="236" y="357"/>
                </a:lnTo>
                <a:lnTo>
                  <a:pt x="236" y="357"/>
                </a:lnTo>
                <a:lnTo>
                  <a:pt x="235" y="363"/>
                </a:lnTo>
                <a:lnTo>
                  <a:pt x="235" y="363"/>
                </a:lnTo>
                <a:lnTo>
                  <a:pt x="235" y="367"/>
                </a:lnTo>
                <a:lnTo>
                  <a:pt x="235" y="367"/>
                </a:lnTo>
                <a:lnTo>
                  <a:pt x="235" y="368"/>
                </a:lnTo>
                <a:lnTo>
                  <a:pt x="235" y="368"/>
                </a:lnTo>
                <a:lnTo>
                  <a:pt x="235" y="370"/>
                </a:lnTo>
                <a:lnTo>
                  <a:pt x="233" y="371"/>
                </a:lnTo>
                <a:lnTo>
                  <a:pt x="233" y="371"/>
                </a:lnTo>
                <a:lnTo>
                  <a:pt x="233" y="373"/>
                </a:lnTo>
                <a:lnTo>
                  <a:pt x="233" y="373"/>
                </a:lnTo>
                <a:lnTo>
                  <a:pt x="232" y="374"/>
                </a:lnTo>
                <a:lnTo>
                  <a:pt x="230" y="373"/>
                </a:lnTo>
                <a:lnTo>
                  <a:pt x="230" y="373"/>
                </a:lnTo>
                <a:lnTo>
                  <a:pt x="229" y="370"/>
                </a:lnTo>
                <a:lnTo>
                  <a:pt x="229" y="370"/>
                </a:lnTo>
                <a:lnTo>
                  <a:pt x="226" y="371"/>
                </a:lnTo>
                <a:lnTo>
                  <a:pt x="225" y="370"/>
                </a:lnTo>
                <a:lnTo>
                  <a:pt x="225" y="370"/>
                </a:lnTo>
                <a:lnTo>
                  <a:pt x="221" y="359"/>
                </a:lnTo>
                <a:lnTo>
                  <a:pt x="221" y="359"/>
                </a:lnTo>
                <a:lnTo>
                  <a:pt x="221" y="357"/>
                </a:lnTo>
                <a:lnTo>
                  <a:pt x="221" y="357"/>
                </a:lnTo>
                <a:lnTo>
                  <a:pt x="216" y="350"/>
                </a:lnTo>
                <a:lnTo>
                  <a:pt x="213" y="343"/>
                </a:lnTo>
                <a:lnTo>
                  <a:pt x="213" y="343"/>
                </a:lnTo>
                <a:lnTo>
                  <a:pt x="201" y="312"/>
                </a:lnTo>
                <a:lnTo>
                  <a:pt x="201" y="312"/>
                </a:lnTo>
                <a:lnTo>
                  <a:pt x="194" y="296"/>
                </a:lnTo>
                <a:lnTo>
                  <a:pt x="194" y="296"/>
                </a:lnTo>
                <a:lnTo>
                  <a:pt x="175" y="253"/>
                </a:lnTo>
                <a:lnTo>
                  <a:pt x="175" y="253"/>
                </a:lnTo>
                <a:lnTo>
                  <a:pt x="174" y="252"/>
                </a:lnTo>
                <a:lnTo>
                  <a:pt x="174" y="252"/>
                </a:lnTo>
                <a:lnTo>
                  <a:pt x="172" y="253"/>
                </a:lnTo>
                <a:lnTo>
                  <a:pt x="172" y="253"/>
                </a:lnTo>
                <a:lnTo>
                  <a:pt x="158" y="266"/>
                </a:lnTo>
                <a:lnTo>
                  <a:pt x="144" y="280"/>
                </a:lnTo>
                <a:lnTo>
                  <a:pt x="144" y="280"/>
                </a:lnTo>
                <a:lnTo>
                  <a:pt x="127" y="297"/>
                </a:lnTo>
                <a:lnTo>
                  <a:pt x="127" y="297"/>
                </a:lnTo>
                <a:lnTo>
                  <a:pt x="125" y="299"/>
                </a:lnTo>
                <a:lnTo>
                  <a:pt x="125" y="299"/>
                </a:lnTo>
                <a:lnTo>
                  <a:pt x="120" y="307"/>
                </a:lnTo>
                <a:lnTo>
                  <a:pt x="120" y="307"/>
                </a:lnTo>
                <a:lnTo>
                  <a:pt x="118" y="309"/>
                </a:lnTo>
                <a:lnTo>
                  <a:pt x="118" y="309"/>
                </a:lnTo>
                <a:lnTo>
                  <a:pt x="118" y="309"/>
                </a:lnTo>
                <a:lnTo>
                  <a:pt x="117" y="309"/>
                </a:lnTo>
                <a:lnTo>
                  <a:pt x="117" y="309"/>
                </a:lnTo>
                <a:lnTo>
                  <a:pt x="115" y="307"/>
                </a:lnTo>
                <a:lnTo>
                  <a:pt x="115" y="307"/>
                </a:lnTo>
                <a:lnTo>
                  <a:pt x="115" y="305"/>
                </a:lnTo>
                <a:lnTo>
                  <a:pt x="115" y="305"/>
                </a:lnTo>
                <a:lnTo>
                  <a:pt x="115" y="302"/>
                </a:lnTo>
                <a:lnTo>
                  <a:pt x="115" y="302"/>
                </a:lnTo>
                <a:lnTo>
                  <a:pt x="115" y="302"/>
                </a:lnTo>
                <a:lnTo>
                  <a:pt x="115" y="302"/>
                </a:lnTo>
                <a:lnTo>
                  <a:pt x="114" y="302"/>
                </a:lnTo>
                <a:lnTo>
                  <a:pt x="114" y="300"/>
                </a:lnTo>
                <a:lnTo>
                  <a:pt x="114" y="300"/>
                </a:lnTo>
                <a:lnTo>
                  <a:pt x="114" y="297"/>
                </a:lnTo>
                <a:lnTo>
                  <a:pt x="114" y="297"/>
                </a:lnTo>
                <a:lnTo>
                  <a:pt x="118" y="285"/>
                </a:lnTo>
                <a:lnTo>
                  <a:pt x="118" y="285"/>
                </a:lnTo>
                <a:lnTo>
                  <a:pt x="125" y="266"/>
                </a:lnTo>
                <a:lnTo>
                  <a:pt x="125" y="266"/>
                </a:lnTo>
                <a:lnTo>
                  <a:pt x="125" y="263"/>
                </a:lnTo>
                <a:lnTo>
                  <a:pt x="125" y="263"/>
                </a:lnTo>
                <a:lnTo>
                  <a:pt x="125" y="262"/>
                </a:lnTo>
                <a:lnTo>
                  <a:pt x="125" y="262"/>
                </a:lnTo>
                <a:lnTo>
                  <a:pt x="124" y="263"/>
                </a:lnTo>
                <a:lnTo>
                  <a:pt x="124" y="263"/>
                </a:lnTo>
                <a:lnTo>
                  <a:pt x="110" y="275"/>
                </a:lnTo>
                <a:lnTo>
                  <a:pt x="110" y="275"/>
                </a:lnTo>
                <a:lnTo>
                  <a:pt x="101" y="280"/>
                </a:lnTo>
                <a:lnTo>
                  <a:pt x="93" y="286"/>
                </a:lnTo>
                <a:lnTo>
                  <a:pt x="93" y="286"/>
                </a:lnTo>
                <a:lnTo>
                  <a:pt x="71" y="299"/>
                </a:lnTo>
                <a:lnTo>
                  <a:pt x="71" y="299"/>
                </a:lnTo>
                <a:lnTo>
                  <a:pt x="59" y="305"/>
                </a:lnTo>
                <a:lnTo>
                  <a:pt x="59" y="305"/>
                </a:lnTo>
                <a:lnTo>
                  <a:pt x="54" y="307"/>
                </a:lnTo>
                <a:lnTo>
                  <a:pt x="54" y="307"/>
                </a:lnTo>
                <a:lnTo>
                  <a:pt x="47" y="312"/>
                </a:lnTo>
                <a:lnTo>
                  <a:pt x="47" y="312"/>
                </a:lnTo>
                <a:lnTo>
                  <a:pt x="44" y="313"/>
                </a:lnTo>
                <a:lnTo>
                  <a:pt x="44" y="313"/>
                </a:lnTo>
                <a:lnTo>
                  <a:pt x="43" y="314"/>
                </a:lnTo>
                <a:lnTo>
                  <a:pt x="43" y="314"/>
                </a:lnTo>
                <a:lnTo>
                  <a:pt x="40" y="317"/>
                </a:lnTo>
                <a:lnTo>
                  <a:pt x="40" y="317"/>
                </a:lnTo>
                <a:lnTo>
                  <a:pt x="39" y="317"/>
                </a:lnTo>
                <a:lnTo>
                  <a:pt x="39" y="317"/>
                </a:lnTo>
                <a:lnTo>
                  <a:pt x="37" y="317"/>
                </a:lnTo>
                <a:lnTo>
                  <a:pt x="37" y="317"/>
                </a:lnTo>
                <a:lnTo>
                  <a:pt x="37" y="317"/>
                </a:lnTo>
                <a:lnTo>
                  <a:pt x="37" y="314"/>
                </a:lnTo>
                <a:lnTo>
                  <a:pt x="37" y="313"/>
                </a:lnTo>
                <a:lnTo>
                  <a:pt x="37" y="313"/>
                </a:lnTo>
                <a:lnTo>
                  <a:pt x="37" y="312"/>
                </a:lnTo>
                <a:lnTo>
                  <a:pt x="37" y="310"/>
                </a:lnTo>
                <a:lnTo>
                  <a:pt x="37" y="310"/>
                </a:lnTo>
                <a:lnTo>
                  <a:pt x="44" y="297"/>
                </a:lnTo>
                <a:lnTo>
                  <a:pt x="44" y="297"/>
                </a:lnTo>
                <a:lnTo>
                  <a:pt x="53" y="282"/>
                </a:lnTo>
                <a:lnTo>
                  <a:pt x="63" y="266"/>
                </a:lnTo>
                <a:lnTo>
                  <a:pt x="73" y="251"/>
                </a:lnTo>
                <a:lnTo>
                  <a:pt x="84" y="236"/>
                </a:lnTo>
                <a:lnTo>
                  <a:pt x="84" y="236"/>
                </a:lnTo>
                <a:lnTo>
                  <a:pt x="88" y="232"/>
                </a:lnTo>
                <a:lnTo>
                  <a:pt x="88" y="232"/>
                </a:lnTo>
                <a:lnTo>
                  <a:pt x="98" y="218"/>
                </a:lnTo>
                <a:lnTo>
                  <a:pt x="98" y="218"/>
                </a:lnTo>
                <a:lnTo>
                  <a:pt x="98" y="216"/>
                </a:lnTo>
                <a:lnTo>
                  <a:pt x="98" y="216"/>
                </a:lnTo>
                <a:lnTo>
                  <a:pt x="97" y="216"/>
                </a:lnTo>
                <a:lnTo>
                  <a:pt x="97" y="216"/>
                </a:lnTo>
                <a:lnTo>
                  <a:pt x="78" y="218"/>
                </a:lnTo>
                <a:lnTo>
                  <a:pt x="78" y="218"/>
                </a:lnTo>
                <a:lnTo>
                  <a:pt x="71" y="219"/>
                </a:lnTo>
                <a:lnTo>
                  <a:pt x="71" y="219"/>
                </a:lnTo>
                <a:lnTo>
                  <a:pt x="59" y="221"/>
                </a:lnTo>
                <a:lnTo>
                  <a:pt x="46" y="221"/>
                </a:lnTo>
                <a:lnTo>
                  <a:pt x="46" y="221"/>
                </a:lnTo>
                <a:lnTo>
                  <a:pt x="32" y="221"/>
                </a:lnTo>
                <a:lnTo>
                  <a:pt x="32" y="221"/>
                </a:lnTo>
                <a:lnTo>
                  <a:pt x="29" y="221"/>
                </a:lnTo>
                <a:lnTo>
                  <a:pt x="29" y="221"/>
                </a:lnTo>
                <a:lnTo>
                  <a:pt x="27" y="219"/>
                </a:lnTo>
                <a:lnTo>
                  <a:pt x="29" y="218"/>
                </a:lnTo>
                <a:lnTo>
                  <a:pt x="29" y="218"/>
                </a:lnTo>
                <a:lnTo>
                  <a:pt x="33" y="215"/>
                </a:lnTo>
                <a:lnTo>
                  <a:pt x="33" y="215"/>
                </a:lnTo>
                <a:lnTo>
                  <a:pt x="36" y="214"/>
                </a:lnTo>
                <a:lnTo>
                  <a:pt x="36" y="214"/>
                </a:lnTo>
                <a:lnTo>
                  <a:pt x="37" y="212"/>
                </a:lnTo>
                <a:lnTo>
                  <a:pt x="37" y="212"/>
                </a:lnTo>
                <a:lnTo>
                  <a:pt x="39" y="211"/>
                </a:lnTo>
                <a:lnTo>
                  <a:pt x="39" y="211"/>
                </a:lnTo>
                <a:lnTo>
                  <a:pt x="49" y="208"/>
                </a:lnTo>
                <a:lnTo>
                  <a:pt x="49" y="208"/>
                </a:lnTo>
                <a:lnTo>
                  <a:pt x="63" y="201"/>
                </a:lnTo>
                <a:lnTo>
                  <a:pt x="63" y="201"/>
                </a:lnTo>
                <a:lnTo>
                  <a:pt x="74" y="197"/>
                </a:lnTo>
                <a:lnTo>
                  <a:pt x="74" y="197"/>
                </a:lnTo>
                <a:lnTo>
                  <a:pt x="77" y="195"/>
                </a:lnTo>
                <a:lnTo>
                  <a:pt x="77" y="195"/>
                </a:lnTo>
                <a:lnTo>
                  <a:pt x="86" y="191"/>
                </a:lnTo>
                <a:lnTo>
                  <a:pt x="86" y="191"/>
                </a:lnTo>
                <a:lnTo>
                  <a:pt x="86" y="191"/>
                </a:lnTo>
                <a:lnTo>
                  <a:pt x="86" y="191"/>
                </a:lnTo>
                <a:lnTo>
                  <a:pt x="81" y="189"/>
                </a:lnTo>
                <a:lnTo>
                  <a:pt x="81" y="189"/>
                </a:lnTo>
                <a:lnTo>
                  <a:pt x="73" y="187"/>
                </a:lnTo>
                <a:lnTo>
                  <a:pt x="64" y="182"/>
                </a:lnTo>
                <a:lnTo>
                  <a:pt x="64" y="182"/>
                </a:lnTo>
                <a:lnTo>
                  <a:pt x="54" y="177"/>
                </a:lnTo>
                <a:lnTo>
                  <a:pt x="54" y="177"/>
                </a:lnTo>
                <a:lnTo>
                  <a:pt x="44" y="172"/>
                </a:lnTo>
                <a:lnTo>
                  <a:pt x="36" y="167"/>
                </a:lnTo>
                <a:lnTo>
                  <a:pt x="36" y="167"/>
                </a:lnTo>
                <a:lnTo>
                  <a:pt x="34" y="165"/>
                </a:lnTo>
                <a:lnTo>
                  <a:pt x="34" y="165"/>
                </a:lnTo>
                <a:lnTo>
                  <a:pt x="32" y="165"/>
                </a:lnTo>
                <a:lnTo>
                  <a:pt x="32" y="165"/>
                </a:lnTo>
                <a:lnTo>
                  <a:pt x="30" y="164"/>
                </a:lnTo>
                <a:lnTo>
                  <a:pt x="30" y="164"/>
                </a:lnTo>
                <a:lnTo>
                  <a:pt x="6" y="150"/>
                </a:lnTo>
                <a:lnTo>
                  <a:pt x="6" y="150"/>
                </a:lnTo>
                <a:lnTo>
                  <a:pt x="3" y="147"/>
                </a:lnTo>
                <a:lnTo>
                  <a:pt x="3" y="147"/>
                </a:lnTo>
                <a:lnTo>
                  <a:pt x="2" y="145"/>
                </a:lnTo>
                <a:lnTo>
                  <a:pt x="2" y="145"/>
                </a:lnTo>
                <a:lnTo>
                  <a:pt x="0" y="144"/>
                </a:lnTo>
                <a:lnTo>
                  <a:pt x="2" y="143"/>
                </a:lnTo>
                <a:lnTo>
                  <a:pt x="2" y="143"/>
                </a:lnTo>
                <a:lnTo>
                  <a:pt x="5" y="141"/>
                </a:lnTo>
                <a:lnTo>
                  <a:pt x="5" y="141"/>
                </a:lnTo>
                <a:lnTo>
                  <a:pt x="12" y="140"/>
                </a:lnTo>
                <a:lnTo>
                  <a:pt x="12" y="140"/>
                </a:lnTo>
                <a:lnTo>
                  <a:pt x="20" y="140"/>
                </a:lnTo>
                <a:lnTo>
                  <a:pt x="20" y="140"/>
                </a:lnTo>
                <a:lnTo>
                  <a:pt x="29" y="140"/>
                </a:lnTo>
                <a:lnTo>
                  <a:pt x="29" y="140"/>
                </a:lnTo>
                <a:lnTo>
                  <a:pt x="40" y="138"/>
                </a:lnTo>
                <a:lnTo>
                  <a:pt x="40" y="138"/>
                </a:lnTo>
                <a:lnTo>
                  <a:pt x="77" y="138"/>
                </a:lnTo>
                <a:lnTo>
                  <a:pt x="77" y="138"/>
                </a:lnTo>
                <a:lnTo>
                  <a:pt x="95" y="138"/>
                </a:lnTo>
                <a:lnTo>
                  <a:pt x="95" y="138"/>
                </a:lnTo>
                <a:lnTo>
                  <a:pt x="107" y="138"/>
                </a:lnTo>
                <a:lnTo>
                  <a:pt x="107" y="138"/>
                </a:lnTo>
                <a:lnTo>
                  <a:pt x="107" y="137"/>
                </a:lnTo>
                <a:lnTo>
                  <a:pt x="107" y="137"/>
                </a:lnTo>
                <a:lnTo>
                  <a:pt x="107" y="137"/>
                </a:lnTo>
                <a:lnTo>
                  <a:pt x="107" y="137"/>
                </a:lnTo>
                <a:lnTo>
                  <a:pt x="101" y="130"/>
                </a:lnTo>
                <a:lnTo>
                  <a:pt x="101" y="130"/>
                </a:lnTo>
                <a:lnTo>
                  <a:pt x="100" y="130"/>
                </a:lnTo>
                <a:lnTo>
                  <a:pt x="100" y="130"/>
                </a:lnTo>
                <a:lnTo>
                  <a:pt x="86" y="114"/>
                </a:lnTo>
                <a:lnTo>
                  <a:pt x="86" y="114"/>
                </a:lnTo>
                <a:lnTo>
                  <a:pt x="80" y="104"/>
                </a:lnTo>
                <a:lnTo>
                  <a:pt x="80" y="104"/>
                </a:lnTo>
                <a:lnTo>
                  <a:pt x="78" y="103"/>
                </a:lnTo>
                <a:lnTo>
                  <a:pt x="78" y="103"/>
                </a:lnTo>
                <a:lnTo>
                  <a:pt x="76" y="98"/>
                </a:lnTo>
                <a:lnTo>
                  <a:pt x="76" y="98"/>
                </a:lnTo>
                <a:lnTo>
                  <a:pt x="76" y="97"/>
                </a:lnTo>
                <a:lnTo>
                  <a:pt x="77" y="96"/>
                </a:lnTo>
                <a:lnTo>
                  <a:pt x="77" y="96"/>
                </a:lnTo>
                <a:lnTo>
                  <a:pt x="80" y="96"/>
                </a:lnTo>
                <a:lnTo>
                  <a:pt x="80" y="96"/>
                </a:lnTo>
                <a:lnTo>
                  <a:pt x="83" y="97"/>
                </a:lnTo>
                <a:lnTo>
                  <a:pt x="83" y="97"/>
                </a:lnTo>
                <a:lnTo>
                  <a:pt x="103" y="101"/>
                </a:lnTo>
                <a:lnTo>
                  <a:pt x="103" y="101"/>
                </a:lnTo>
                <a:lnTo>
                  <a:pt x="113" y="104"/>
                </a:lnTo>
                <a:lnTo>
                  <a:pt x="113" y="104"/>
                </a:lnTo>
                <a:lnTo>
                  <a:pt x="115" y="104"/>
                </a:lnTo>
                <a:lnTo>
                  <a:pt x="115" y="104"/>
                </a:lnTo>
                <a:lnTo>
                  <a:pt x="115" y="103"/>
                </a:lnTo>
                <a:lnTo>
                  <a:pt x="115" y="103"/>
                </a:lnTo>
                <a:lnTo>
                  <a:pt x="111" y="97"/>
                </a:lnTo>
                <a:lnTo>
                  <a:pt x="111" y="97"/>
                </a:lnTo>
                <a:lnTo>
                  <a:pt x="104" y="83"/>
                </a:lnTo>
                <a:lnTo>
                  <a:pt x="104" y="83"/>
                </a:lnTo>
                <a:lnTo>
                  <a:pt x="95" y="70"/>
                </a:lnTo>
                <a:lnTo>
                  <a:pt x="95" y="70"/>
                </a:lnTo>
                <a:lnTo>
                  <a:pt x="91" y="60"/>
                </a:lnTo>
                <a:lnTo>
                  <a:pt x="87" y="50"/>
                </a:lnTo>
                <a:lnTo>
                  <a:pt x="87" y="50"/>
                </a:lnTo>
                <a:lnTo>
                  <a:pt x="76" y="22"/>
                </a:lnTo>
                <a:lnTo>
                  <a:pt x="76" y="22"/>
                </a:lnTo>
                <a:lnTo>
                  <a:pt x="71" y="13"/>
                </a:lnTo>
                <a:lnTo>
                  <a:pt x="71" y="13"/>
                </a:lnTo>
                <a:lnTo>
                  <a:pt x="71" y="12"/>
                </a:lnTo>
                <a:lnTo>
                  <a:pt x="71" y="12"/>
                </a:lnTo>
                <a:lnTo>
                  <a:pt x="71" y="10"/>
                </a:lnTo>
                <a:lnTo>
                  <a:pt x="71" y="10"/>
                </a:lnTo>
                <a:lnTo>
                  <a:pt x="71" y="8"/>
                </a:lnTo>
                <a:lnTo>
                  <a:pt x="71" y="8"/>
                </a:lnTo>
                <a:lnTo>
                  <a:pt x="73" y="6"/>
                </a:lnTo>
                <a:lnTo>
                  <a:pt x="74" y="6"/>
                </a:lnTo>
                <a:lnTo>
                  <a:pt x="74" y="6"/>
                </a:lnTo>
                <a:lnTo>
                  <a:pt x="77" y="8"/>
                </a:lnTo>
                <a:lnTo>
                  <a:pt x="80" y="8"/>
                </a:lnTo>
                <a:lnTo>
                  <a:pt x="80" y="8"/>
                </a:lnTo>
                <a:lnTo>
                  <a:pt x="88" y="9"/>
                </a:lnTo>
                <a:lnTo>
                  <a:pt x="88" y="9"/>
                </a:lnTo>
                <a:lnTo>
                  <a:pt x="95" y="12"/>
                </a:lnTo>
                <a:lnTo>
                  <a:pt x="103" y="16"/>
                </a:lnTo>
                <a:lnTo>
                  <a:pt x="103" y="16"/>
                </a:lnTo>
                <a:lnTo>
                  <a:pt x="105" y="17"/>
                </a:lnTo>
                <a:lnTo>
                  <a:pt x="105" y="17"/>
                </a:lnTo>
                <a:lnTo>
                  <a:pt x="115" y="22"/>
                </a:lnTo>
                <a:lnTo>
                  <a:pt x="125" y="27"/>
                </a:lnTo>
                <a:lnTo>
                  <a:pt x="134" y="35"/>
                </a:lnTo>
                <a:lnTo>
                  <a:pt x="142" y="42"/>
                </a:lnTo>
                <a:lnTo>
                  <a:pt x="142" y="42"/>
                </a:lnTo>
                <a:lnTo>
                  <a:pt x="152" y="50"/>
                </a:lnTo>
                <a:lnTo>
                  <a:pt x="152" y="50"/>
                </a:lnTo>
                <a:lnTo>
                  <a:pt x="155" y="53"/>
                </a:lnTo>
                <a:lnTo>
                  <a:pt x="155" y="53"/>
                </a:lnTo>
                <a:lnTo>
                  <a:pt x="158" y="49"/>
                </a:lnTo>
                <a:lnTo>
                  <a:pt x="158" y="49"/>
                </a:lnTo>
                <a:lnTo>
                  <a:pt x="161" y="46"/>
                </a:lnTo>
                <a:lnTo>
                  <a:pt x="161" y="46"/>
                </a:lnTo>
                <a:lnTo>
                  <a:pt x="181" y="19"/>
                </a:lnTo>
                <a:lnTo>
                  <a:pt x="181" y="19"/>
                </a:lnTo>
                <a:lnTo>
                  <a:pt x="186" y="13"/>
                </a:lnTo>
                <a:lnTo>
                  <a:pt x="186" y="13"/>
                </a:lnTo>
                <a:lnTo>
                  <a:pt x="188" y="10"/>
                </a:lnTo>
                <a:lnTo>
                  <a:pt x="188" y="10"/>
                </a:lnTo>
                <a:lnTo>
                  <a:pt x="191" y="6"/>
                </a:lnTo>
                <a:lnTo>
                  <a:pt x="191" y="6"/>
                </a:lnTo>
                <a:lnTo>
                  <a:pt x="192" y="3"/>
                </a:lnTo>
                <a:lnTo>
                  <a:pt x="192" y="3"/>
                </a:lnTo>
                <a:lnTo>
                  <a:pt x="192" y="2"/>
                </a:lnTo>
                <a:lnTo>
                  <a:pt x="192" y="2"/>
                </a:lnTo>
                <a:lnTo>
                  <a:pt x="192" y="0"/>
                </a:lnTo>
                <a:lnTo>
                  <a:pt x="192" y="0"/>
                </a:lnTo>
                <a:lnTo>
                  <a:pt x="194" y="2"/>
                </a:lnTo>
                <a:lnTo>
                  <a:pt x="194" y="2"/>
                </a:lnTo>
                <a:lnTo>
                  <a:pt x="194" y="5"/>
                </a:lnTo>
                <a:lnTo>
                  <a:pt x="194" y="5"/>
                </a:lnTo>
                <a:lnTo>
                  <a:pt x="195" y="6"/>
                </a:lnTo>
                <a:lnTo>
                  <a:pt x="195" y="6"/>
                </a:lnTo>
                <a:lnTo>
                  <a:pt x="195" y="8"/>
                </a:lnTo>
                <a:lnTo>
                  <a:pt x="195" y="8"/>
                </a:lnTo>
                <a:lnTo>
                  <a:pt x="195" y="13"/>
                </a:lnTo>
                <a:lnTo>
                  <a:pt x="195" y="13"/>
                </a:lnTo>
                <a:lnTo>
                  <a:pt x="195" y="27"/>
                </a:lnTo>
                <a:lnTo>
                  <a:pt x="195" y="27"/>
                </a:lnTo>
                <a:lnTo>
                  <a:pt x="194" y="47"/>
                </a:lnTo>
                <a:lnTo>
                  <a:pt x="194" y="47"/>
                </a:lnTo>
                <a:lnTo>
                  <a:pt x="194" y="50"/>
                </a:lnTo>
                <a:lnTo>
                  <a:pt x="194" y="50"/>
                </a:lnTo>
                <a:lnTo>
                  <a:pt x="194" y="50"/>
                </a:lnTo>
                <a:lnTo>
                  <a:pt x="194" y="50"/>
                </a:lnTo>
                <a:lnTo>
                  <a:pt x="195" y="50"/>
                </a:lnTo>
                <a:lnTo>
                  <a:pt x="195" y="50"/>
                </a:lnTo>
                <a:lnTo>
                  <a:pt x="202" y="43"/>
                </a:lnTo>
                <a:lnTo>
                  <a:pt x="202" y="43"/>
                </a:lnTo>
                <a:lnTo>
                  <a:pt x="206" y="40"/>
                </a:lnTo>
                <a:lnTo>
                  <a:pt x="206" y="40"/>
                </a:lnTo>
                <a:lnTo>
                  <a:pt x="211" y="37"/>
                </a:lnTo>
                <a:lnTo>
                  <a:pt x="211" y="37"/>
                </a:lnTo>
                <a:lnTo>
                  <a:pt x="212" y="37"/>
                </a:lnTo>
                <a:lnTo>
                  <a:pt x="212" y="37"/>
                </a:lnTo>
                <a:lnTo>
                  <a:pt x="213" y="37"/>
                </a:lnTo>
                <a:lnTo>
                  <a:pt x="215" y="39"/>
                </a:lnTo>
                <a:lnTo>
                  <a:pt x="215" y="39"/>
                </a:lnTo>
                <a:lnTo>
                  <a:pt x="215" y="42"/>
                </a:lnTo>
                <a:lnTo>
                  <a:pt x="215" y="42"/>
                </a:lnTo>
                <a:lnTo>
                  <a:pt x="213" y="60"/>
                </a:lnTo>
                <a:lnTo>
                  <a:pt x="213" y="60"/>
                </a:lnTo>
                <a:lnTo>
                  <a:pt x="213" y="60"/>
                </a:lnTo>
                <a:lnTo>
                  <a:pt x="213" y="60"/>
                </a:lnTo>
                <a:lnTo>
                  <a:pt x="218" y="59"/>
                </a:lnTo>
                <a:lnTo>
                  <a:pt x="218" y="59"/>
                </a:lnTo>
                <a:lnTo>
                  <a:pt x="242" y="50"/>
                </a:lnTo>
                <a:lnTo>
                  <a:pt x="242" y="50"/>
                </a:lnTo>
                <a:lnTo>
                  <a:pt x="252" y="46"/>
                </a:lnTo>
                <a:lnTo>
                  <a:pt x="252" y="46"/>
                </a:lnTo>
                <a:lnTo>
                  <a:pt x="260" y="43"/>
                </a:lnTo>
                <a:lnTo>
                  <a:pt x="260" y="43"/>
                </a:lnTo>
                <a:lnTo>
                  <a:pt x="287" y="33"/>
                </a:lnTo>
                <a:lnTo>
                  <a:pt x="287" y="33"/>
                </a:lnTo>
                <a:lnTo>
                  <a:pt x="302" y="29"/>
                </a:lnTo>
                <a:lnTo>
                  <a:pt x="302" y="29"/>
                </a:lnTo>
                <a:lnTo>
                  <a:pt x="310" y="26"/>
                </a:lnTo>
                <a:lnTo>
                  <a:pt x="310" y="26"/>
                </a:lnTo>
                <a:lnTo>
                  <a:pt x="311" y="26"/>
                </a:lnTo>
                <a:lnTo>
                  <a:pt x="311" y="26"/>
                </a:lnTo>
                <a:lnTo>
                  <a:pt x="316" y="25"/>
                </a:lnTo>
                <a:lnTo>
                  <a:pt x="316" y="25"/>
                </a:lnTo>
                <a:lnTo>
                  <a:pt x="319" y="25"/>
                </a:lnTo>
                <a:lnTo>
                  <a:pt x="319" y="25"/>
                </a:lnTo>
                <a:lnTo>
                  <a:pt x="320" y="26"/>
                </a:lnTo>
                <a:lnTo>
                  <a:pt x="319" y="29"/>
                </a:lnTo>
                <a:lnTo>
                  <a:pt x="319" y="29"/>
                </a:lnTo>
                <a:lnTo>
                  <a:pt x="316" y="32"/>
                </a:lnTo>
                <a:lnTo>
                  <a:pt x="316" y="32"/>
                </a:lnTo>
                <a:lnTo>
                  <a:pt x="302" y="46"/>
                </a:lnTo>
                <a:lnTo>
                  <a:pt x="302" y="46"/>
                </a:lnTo>
                <a:lnTo>
                  <a:pt x="287" y="60"/>
                </a:lnTo>
                <a:lnTo>
                  <a:pt x="287" y="60"/>
                </a:lnTo>
                <a:lnTo>
                  <a:pt x="262" y="84"/>
                </a:lnTo>
                <a:lnTo>
                  <a:pt x="262" y="84"/>
                </a:lnTo>
                <a:lnTo>
                  <a:pt x="256" y="90"/>
                </a:lnTo>
                <a:lnTo>
                  <a:pt x="256" y="90"/>
                </a:lnTo>
                <a:lnTo>
                  <a:pt x="255" y="91"/>
                </a:lnTo>
                <a:lnTo>
                  <a:pt x="255" y="91"/>
                </a:lnTo>
                <a:lnTo>
                  <a:pt x="257" y="91"/>
                </a:lnTo>
                <a:lnTo>
                  <a:pt x="257" y="91"/>
                </a:lnTo>
                <a:lnTo>
                  <a:pt x="270" y="94"/>
                </a:lnTo>
                <a:lnTo>
                  <a:pt x="270" y="94"/>
                </a:lnTo>
                <a:lnTo>
                  <a:pt x="280" y="96"/>
                </a:lnTo>
                <a:lnTo>
                  <a:pt x="280" y="96"/>
                </a:lnTo>
                <a:lnTo>
                  <a:pt x="283" y="96"/>
                </a:lnTo>
                <a:lnTo>
                  <a:pt x="283" y="96"/>
                </a:lnTo>
                <a:lnTo>
                  <a:pt x="300" y="97"/>
                </a:lnTo>
                <a:lnTo>
                  <a:pt x="300" y="97"/>
                </a:lnTo>
                <a:lnTo>
                  <a:pt x="304" y="97"/>
                </a:lnTo>
                <a:lnTo>
                  <a:pt x="304" y="97"/>
                </a:lnTo>
                <a:lnTo>
                  <a:pt x="319" y="97"/>
                </a:lnTo>
                <a:lnTo>
                  <a:pt x="319" y="97"/>
                </a:lnTo>
                <a:lnTo>
                  <a:pt x="323" y="97"/>
                </a:lnTo>
                <a:lnTo>
                  <a:pt x="323" y="97"/>
                </a:lnTo>
                <a:lnTo>
                  <a:pt x="326" y="98"/>
                </a:lnTo>
                <a:lnTo>
                  <a:pt x="326" y="100"/>
                </a:lnTo>
                <a:lnTo>
                  <a:pt x="326" y="100"/>
                </a:lnTo>
                <a:lnTo>
                  <a:pt x="329" y="100"/>
                </a:lnTo>
                <a:lnTo>
                  <a:pt x="329" y="100"/>
                </a:lnTo>
                <a:lnTo>
                  <a:pt x="329" y="100"/>
                </a:lnTo>
                <a:lnTo>
                  <a:pt x="330" y="101"/>
                </a:lnTo>
                <a:lnTo>
                  <a:pt x="330" y="101"/>
                </a:lnTo>
                <a:lnTo>
                  <a:pt x="329" y="103"/>
                </a:lnTo>
                <a:lnTo>
                  <a:pt x="329" y="103"/>
                </a:lnTo>
                <a:lnTo>
                  <a:pt x="326" y="106"/>
                </a:lnTo>
                <a:lnTo>
                  <a:pt x="326" y="106"/>
                </a:lnTo>
                <a:lnTo>
                  <a:pt x="313" y="113"/>
                </a:lnTo>
                <a:lnTo>
                  <a:pt x="302" y="118"/>
                </a:lnTo>
                <a:lnTo>
                  <a:pt x="302" y="118"/>
                </a:lnTo>
                <a:lnTo>
                  <a:pt x="299" y="120"/>
                </a:lnTo>
                <a:lnTo>
                  <a:pt x="299" y="120"/>
                </a:lnTo>
                <a:lnTo>
                  <a:pt x="286" y="130"/>
                </a:lnTo>
                <a:lnTo>
                  <a:pt x="286" y="130"/>
                </a:lnTo>
                <a:lnTo>
                  <a:pt x="286" y="130"/>
                </a:lnTo>
                <a:lnTo>
                  <a:pt x="286" y="130"/>
                </a:lnTo>
                <a:close/>
                <a:moveTo>
                  <a:pt x="314" y="191"/>
                </a:moveTo>
                <a:lnTo>
                  <a:pt x="314" y="191"/>
                </a:lnTo>
                <a:lnTo>
                  <a:pt x="313" y="191"/>
                </a:lnTo>
                <a:lnTo>
                  <a:pt x="313" y="191"/>
                </a:lnTo>
                <a:lnTo>
                  <a:pt x="313" y="191"/>
                </a:lnTo>
                <a:lnTo>
                  <a:pt x="313" y="191"/>
                </a:lnTo>
                <a:lnTo>
                  <a:pt x="314" y="191"/>
                </a:lnTo>
                <a:lnTo>
                  <a:pt x="314" y="191"/>
                </a:lnTo>
                <a:lnTo>
                  <a:pt x="316" y="192"/>
                </a:lnTo>
                <a:lnTo>
                  <a:pt x="316" y="192"/>
                </a:lnTo>
                <a:lnTo>
                  <a:pt x="316" y="192"/>
                </a:lnTo>
                <a:lnTo>
                  <a:pt x="316" y="192"/>
                </a:lnTo>
                <a:lnTo>
                  <a:pt x="317" y="192"/>
                </a:lnTo>
                <a:lnTo>
                  <a:pt x="317" y="192"/>
                </a:lnTo>
                <a:lnTo>
                  <a:pt x="317" y="192"/>
                </a:lnTo>
                <a:lnTo>
                  <a:pt x="317" y="192"/>
                </a:lnTo>
                <a:lnTo>
                  <a:pt x="316" y="192"/>
                </a:lnTo>
                <a:lnTo>
                  <a:pt x="316" y="192"/>
                </a:lnTo>
                <a:lnTo>
                  <a:pt x="316" y="191"/>
                </a:lnTo>
                <a:lnTo>
                  <a:pt x="316" y="191"/>
                </a:lnTo>
                <a:lnTo>
                  <a:pt x="314" y="191"/>
                </a:lnTo>
                <a:lnTo>
                  <a:pt x="314" y="191"/>
                </a:lnTo>
                <a:close/>
                <a:moveTo>
                  <a:pt x="296" y="117"/>
                </a:moveTo>
                <a:lnTo>
                  <a:pt x="296" y="117"/>
                </a:lnTo>
                <a:lnTo>
                  <a:pt x="297" y="117"/>
                </a:lnTo>
                <a:lnTo>
                  <a:pt x="297" y="117"/>
                </a:lnTo>
                <a:lnTo>
                  <a:pt x="297" y="116"/>
                </a:lnTo>
                <a:lnTo>
                  <a:pt x="297" y="116"/>
                </a:lnTo>
                <a:lnTo>
                  <a:pt x="296" y="117"/>
                </a:lnTo>
                <a:lnTo>
                  <a:pt x="296" y="117"/>
                </a:lnTo>
                <a:lnTo>
                  <a:pt x="294" y="118"/>
                </a:lnTo>
                <a:lnTo>
                  <a:pt x="294" y="118"/>
                </a:lnTo>
                <a:lnTo>
                  <a:pt x="296" y="117"/>
                </a:lnTo>
                <a:lnTo>
                  <a:pt x="296" y="117"/>
                </a:lnTo>
                <a:close/>
                <a:moveTo>
                  <a:pt x="107" y="27"/>
                </a:moveTo>
                <a:lnTo>
                  <a:pt x="107" y="27"/>
                </a:lnTo>
                <a:lnTo>
                  <a:pt x="108" y="29"/>
                </a:lnTo>
                <a:lnTo>
                  <a:pt x="108" y="29"/>
                </a:lnTo>
                <a:lnTo>
                  <a:pt x="108" y="29"/>
                </a:lnTo>
                <a:lnTo>
                  <a:pt x="108" y="29"/>
                </a:lnTo>
                <a:lnTo>
                  <a:pt x="107" y="27"/>
                </a:lnTo>
                <a:lnTo>
                  <a:pt x="107" y="27"/>
                </a:lnTo>
                <a:lnTo>
                  <a:pt x="103" y="26"/>
                </a:lnTo>
                <a:lnTo>
                  <a:pt x="103" y="26"/>
                </a:lnTo>
                <a:lnTo>
                  <a:pt x="107" y="27"/>
                </a:lnTo>
                <a:lnTo>
                  <a:pt x="107" y="27"/>
                </a:lnTo>
                <a:close/>
                <a:moveTo>
                  <a:pt x="181" y="179"/>
                </a:moveTo>
                <a:lnTo>
                  <a:pt x="181" y="179"/>
                </a:lnTo>
                <a:lnTo>
                  <a:pt x="178" y="181"/>
                </a:lnTo>
                <a:lnTo>
                  <a:pt x="176" y="182"/>
                </a:lnTo>
                <a:lnTo>
                  <a:pt x="176" y="182"/>
                </a:lnTo>
                <a:lnTo>
                  <a:pt x="181" y="179"/>
                </a:lnTo>
                <a:lnTo>
                  <a:pt x="181" y="179"/>
                </a:lnTo>
                <a:lnTo>
                  <a:pt x="182" y="179"/>
                </a:lnTo>
                <a:lnTo>
                  <a:pt x="182" y="178"/>
                </a:lnTo>
                <a:lnTo>
                  <a:pt x="182" y="178"/>
                </a:lnTo>
                <a:lnTo>
                  <a:pt x="181" y="179"/>
                </a:lnTo>
                <a:lnTo>
                  <a:pt x="181" y="179"/>
                </a:lnTo>
                <a:close/>
                <a:moveTo>
                  <a:pt x="275" y="64"/>
                </a:moveTo>
                <a:lnTo>
                  <a:pt x="275" y="64"/>
                </a:lnTo>
                <a:lnTo>
                  <a:pt x="273" y="66"/>
                </a:lnTo>
                <a:lnTo>
                  <a:pt x="273" y="66"/>
                </a:lnTo>
                <a:lnTo>
                  <a:pt x="265" y="74"/>
                </a:lnTo>
                <a:lnTo>
                  <a:pt x="265" y="74"/>
                </a:lnTo>
                <a:lnTo>
                  <a:pt x="263" y="74"/>
                </a:lnTo>
                <a:lnTo>
                  <a:pt x="263" y="74"/>
                </a:lnTo>
                <a:lnTo>
                  <a:pt x="265" y="74"/>
                </a:lnTo>
                <a:lnTo>
                  <a:pt x="265" y="74"/>
                </a:lnTo>
                <a:lnTo>
                  <a:pt x="275" y="66"/>
                </a:lnTo>
                <a:lnTo>
                  <a:pt x="275" y="66"/>
                </a:lnTo>
                <a:lnTo>
                  <a:pt x="275" y="64"/>
                </a:lnTo>
                <a:lnTo>
                  <a:pt x="275" y="64"/>
                </a:lnTo>
                <a:lnTo>
                  <a:pt x="280" y="60"/>
                </a:lnTo>
                <a:lnTo>
                  <a:pt x="280" y="60"/>
                </a:lnTo>
                <a:lnTo>
                  <a:pt x="283" y="57"/>
                </a:lnTo>
                <a:lnTo>
                  <a:pt x="283" y="57"/>
                </a:lnTo>
                <a:lnTo>
                  <a:pt x="282" y="57"/>
                </a:lnTo>
                <a:lnTo>
                  <a:pt x="282" y="57"/>
                </a:lnTo>
                <a:lnTo>
                  <a:pt x="282" y="59"/>
                </a:lnTo>
                <a:lnTo>
                  <a:pt x="282" y="59"/>
                </a:lnTo>
                <a:lnTo>
                  <a:pt x="276" y="63"/>
                </a:lnTo>
                <a:lnTo>
                  <a:pt x="276" y="63"/>
                </a:lnTo>
                <a:lnTo>
                  <a:pt x="276" y="63"/>
                </a:lnTo>
                <a:lnTo>
                  <a:pt x="276" y="63"/>
                </a:lnTo>
                <a:lnTo>
                  <a:pt x="275" y="64"/>
                </a:lnTo>
                <a:lnTo>
                  <a:pt x="275" y="64"/>
                </a:lnTo>
                <a:close/>
                <a:moveTo>
                  <a:pt x="239" y="305"/>
                </a:moveTo>
                <a:lnTo>
                  <a:pt x="239" y="305"/>
                </a:lnTo>
                <a:lnTo>
                  <a:pt x="238" y="306"/>
                </a:lnTo>
                <a:lnTo>
                  <a:pt x="238" y="306"/>
                </a:lnTo>
                <a:lnTo>
                  <a:pt x="236" y="314"/>
                </a:lnTo>
                <a:lnTo>
                  <a:pt x="236" y="314"/>
                </a:lnTo>
                <a:lnTo>
                  <a:pt x="233" y="333"/>
                </a:lnTo>
                <a:lnTo>
                  <a:pt x="233" y="333"/>
                </a:lnTo>
                <a:lnTo>
                  <a:pt x="233" y="340"/>
                </a:lnTo>
                <a:lnTo>
                  <a:pt x="233" y="340"/>
                </a:lnTo>
                <a:lnTo>
                  <a:pt x="233" y="339"/>
                </a:lnTo>
                <a:lnTo>
                  <a:pt x="233" y="339"/>
                </a:lnTo>
                <a:lnTo>
                  <a:pt x="236" y="326"/>
                </a:lnTo>
                <a:lnTo>
                  <a:pt x="236" y="326"/>
                </a:lnTo>
                <a:lnTo>
                  <a:pt x="239" y="305"/>
                </a:lnTo>
                <a:lnTo>
                  <a:pt x="239" y="305"/>
                </a:lnTo>
                <a:lnTo>
                  <a:pt x="239" y="303"/>
                </a:lnTo>
                <a:lnTo>
                  <a:pt x="239" y="303"/>
                </a:lnTo>
                <a:lnTo>
                  <a:pt x="239" y="303"/>
                </a:lnTo>
                <a:lnTo>
                  <a:pt x="239" y="303"/>
                </a:lnTo>
                <a:lnTo>
                  <a:pt x="239" y="305"/>
                </a:lnTo>
                <a:lnTo>
                  <a:pt x="239" y="305"/>
                </a:lnTo>
                <a:close/>
                <a:moveTo>
                  <a:pt x="233" y="313"/>
                </a:moveTo>
                <a:lnTo>
                  <a:pt x="233" y="313"/>
                </a:lnTo>
                <a:lnTo>
                  <a:pt x="235" y="312"/>
                </a:lnTo>
                <a:lnTo>
                  <a:pt x="235" y="312"/>
                </a:lnTo>
                <a:lnTo>
                  <a:pt x="238" y="296"/>
                </a:lnTo>
                <a:lnTo>
                  <a:pt x="239" y="279"/>
                </a:lnTo>
                <a:lnTo>
                  <a:pt x="239" y="279"/>
                </a:lnTo>
                <a:lnTo>
                  <a:pt x="239" y="270"/>
                </a:lnTo>
                <a:lnTo>
                  <a:pt x="239" y="270"/>
                </a:lnTo>
                <a:lnTo>
                  <a:pt x="238" y="275"/>
                </a:lnTo>
                <a:lnTo>
                  <a:pt x="238" y="275"/>
                </a:lnTo>
                <a:lnTo>
                  <a:pt x="236" y="293"/>
                </a:lnTo>
                <a:lnTo>
                  <a:pt x="236" y="293"/>
                </a:lnTo>
                <a:lnTo>
                  <a:pt x="233" y="313"/>
                </a:lnTo>
                <a:lnTo>
                  <a:pt x="233" y="313"/>
                </a:lnTo>
                <a:lnTo>
                  <a:pt x="233" y="314"/>
                </a:lnTo>
                <a:lnTo>
                  <a:pt x="233" y="314"/>
                </a:lnTo>
                <a:lnTo>
                  <a:pt x="235" y="314"/>
                </a:lnTo>
                <a:lnTo>
                  <a:pt x="235" y="314"/>
                </a:lnTo>
                <a:lnTo>
                  <a:pt x="233" y="313"/>
                </a:lnTo>
                <a:lnTo>
                  <a:pt x="233" y="313"/>
                </a:lnTo>
                <a:close/>
                <a:moveTo>
                  <a:pt x="195" y="120"/>
                </a:moveTo>
                <a:lnTo>
                  <a:pt x="195" y="120"/>
                </a:lnTo>
                <a:lnTo>
                  <a:pt x="194" y="121"/>
                </a:lnTo>
                <a:lnTo>
                  <a:pt x="194" y="121"/>
                </a:lnTo>
                <a:lnTo>
                  <a:pt x="192" y="123"/>
                </a:lnTo>
                <a:lnTo>
                  <a:pt x="191" y="125"/>
                </a:lnTo>
                <a:lnTo>
                  <a:pt x="191" y="125"/>
                </a:lnTo>
                <a:lnTo>
                  <a:pt x="191" y="125"/>
                </a:lnTo>
                <a:lnTo>
                  <a:pt x="191" y="125"/>
                </a:lnTo>
                <a:lnTo>
                  <a:pt x="188" y="127"/>
                </a:lnTo>
                <a:lnTo>
                  <a:pt x="188" y="127"/>
                </a:lnTo>
                <a:lnTo>
                  <a:pt x="176" y="137"/>
                </a:lnTo>
                <a:lnTo>
                  <a:pt x="176" y="137"/>
                </a:lnTo>
                <a:lnTo>
                  <a:pt x="167" y="145"/>
                </a:lnTo>
                <a:lnTo>
                  <a:pt x="167" y="145"/>
                </a:lnTo>
                <a:lnTo>
                  <a:pt x="167" y="147"/>
                </a:lnTo>
                <a:lnTo>
                  <a:pt x="167" y="147"/>
                </a:lnTo>
                <a:lnTo>
                  <a:pt x="167" y="147"/>
                </a:lnTo>
                <a:lnTo>
                  <a:pt x="168" y="147"/>
                </a:lnTo>
                <a:lnTo>
                  <a:pt x="168" y="147"/>
                </a:lnTo>
                <a:lnTo>
                  <a:pt x="186" y="135"/>
                </a:lnTo>
                <a:lnTo>
                  <a:pt x="186" y="135"/>
                </a:lnTo>
                <a:lnTo>
                  <a:pt x="188" y="134"/>
                </a:lnTo>
                <a:lnTo>
                  <a:pt x="188" y="134"/>
                </a:lnTo>
                <a:lnTo>
                  <a:pt x="195" y="124"/>
                </a:lnTo>
                <a:lnTo>
                  <a:pt x="195" y="124"/>
                </a:lnTo>
                <a:lnTo>
                  <a:pt x="196" y="124"/>
                </a:lnTo>
                <a:lnTo>
                  <a:pt x="196" y="124"/>
                </a:lnTo>
                <a:lnTo>
                  <a:pt x="195" y="120"/>
                </a:lnTo>
                <a:lnTo>
                  <a:pt x="195" y="120"/>
                </a:lnTo>
                <a:close/>
                <a:moveTo>
                  <a:pt x="181" y="157"/>
                </a:moveTo>
                <a:lnTo>
                  <a:pt x="181" y="157"/>
                </a:lnTo>
                <a:lnTo>
                  <a:pt x="181" y="157"/>
                </a:lnTo>
                <a:lnTo>
                  <a:pt x="181" y="157"/>
                </a:lnTo>
                <a:lnTo>
                  <a:pt x="182" y="157"/>
                </a:lnTo>
                <a:lnTo>
                  <a:pt x="182" y="157"/>
                </a:lnTo>
                <a:lnTo>
                  <a:pt x="184" y="155"/>
                </a:lnTo>
                <a:lnTo>
                  <a:pt x="185" y="157"/>
                </a:lnTo>
                <a:lnTo>
                  <a:pt x="185" y="157"/>
                </a:lnTo>
                <a:lnTo>
                  <a:pt x="185" y="158"/>
                </a:lnTo>
                <a:lnTo>
                  <a:pt x="185" y="158"/>
                </a:lnTo>
                <a:lnTo>
                  <a:pt x="188" y="162"/>
                </a:lnTo>
                <a:lnTo>
                  <a:pt x="188" y="162"/>
                </a:lnTo>
                <a:lnTo>
                  <a:pt x="188" y="162"/>
                </a:lnTo>
                <a:lnTo>
                  <a:pt x="188" y="162"/>
                </a:lnTo>
                <a:lnTo>
                  <a:pt x="188" y="161"/>
                </a:lnTo>
                <a:lnTo>
                  <a:pt x="188" y="161"/>
                </a:lnTo>
                <a:lnTo>
                  <a:pt x="189" y="160"/>
                </a:lnTo>
                <a:lnTo>
                  <a:pt x="189" y="160"/>
                </a:lnTo>
                <a:lnTo>
                  <a:pt x="191" y="158"/>
                </a:lnTo>
                <a:lnTo>
                  <a:pt x="191" y="158"/>
                </a:lnTo>
                <a:lnTo>
                  <a:pt x="192" y="160"/>
                </a:lnTo>
                <a:lnTo>
                  <a:pt x="192" y="160"/>
                </a:lnTo>
                <a:lnTo>
                  <a:pt x="194" y="162"/>
                </a:lnTo>
                <a:lnTo>
                  <a:pt x="194" y="162"/>
                </a:lnTo>
                <a:lnTo>
                  <a:pt x="194" y="164"/>
                </a:lnTo>
                <a:lnTo>
                  <a:pt x="194" y="164"/>
                </a:lnTo>
                <a:lnTo>
                  <a:pt x="201" y="161"/>
                </a:lnTo>
                <a:lnTo>
                  <a:pt x="201" y="161"/>
                </a:lnTo>
                <a:lnTo>
                  <a:pt x="202" y="160"/>
                </a:lnTo>
                <a:lnTo>
                  <a:pt x="202" y="160"/>
                </a:lnTo>
                <a:lnTo>
                  <a:pt x="201" y="160"/>
                </a:lnTo>
                <a:lnTo>
                  <a:pt x="201" y="160"/>
                </a:lnTo>
                <a:lnTo>
                  <a:pt x="199" y="158"/>
                </a:lnTo>
                <a:lnTo>
                  <a:pt x="198" y="158"/>
                </a:lnTo>
                <a:lnTo>
                  <a:pt x="198" y="158"/>
                </a:lnTo>
                <a:lnTo>
                  <a:pt x="198" y="155"/>
                </a:lnTo>
                <a:lnTo>
                  <a:pt x="198" y="154"/>
                </a:lnTo>
                <a:lnTo>
                  <a:pt x="198" y="154"/>
                </a:lnTo>
                <a:lnTo>
                  <a:pt x="201" y="151"/>
                </a:lnTo>
                <a:lnTo>
                  <a:pt x="201" y="151"/>
                </a:lnTo>
                <a:lnTo>
                  <a:pt x="202" y="151"/>
                </a:lnTo>
                <a:lnTo>
                  <a:pt x="201" y="150"/>
                </a:lnTo>
                <a:lnTo>
                  <a:pt x="201" y="150"/>
                </a:lnTo>
                <a:lnTo>
                  <a:pt x="199" y="151"/>
                </a:lnTo>
                <a:lnTo>
                  <a:pt x="199" y="151"/>
                </a:lnTo>
                <a:lnTo>
                  <a:pt x="198" y="152"/>
                </a:lnTo>
                <a:lnTo>
                  <a:pt x="198" y="152"/>
                </a:lnTo>
                <a:lnTo>
                  <a:pt x="195" y="154"/>
                </a:lnTo>
                <a:lnTo>
                  <a:pt x="194" y="151"/>
                </a:lnTo>
                <a:lnTo>
                  <a:pt x="194" y="151"/>
                </a:lnTo>
                <a:lnTo>
                  <a:pt x="194" y="151"/>
                </a:lnTo>
                <a:lnTo>
                  <a:pt x="194" y="151"/>
                </a:lnTo>
                <a:lnTo>
                  <a:pt x="184" y="155"/>
                </a:lnTo>
                <a:lnTo>
                  <a:pt x="184" y="155"/>
                </a:lnTo>
                <a:lnTo>
                  <a:pt x="181" y="157"/>
                </a:lnTo>
                <a:lnTo>
                  <a:pt x="181" y="157"/>
                </a:lnTo>
                <a:close/>
                <a:moveTo>
                  <a:pt x="168" y="206"/>
                </a:moveTo>
                <a:lnTo>
                  <a:pt x="168" y="206"/>
                </a:lnTo>
                <a:lnTo>
                  <a:pt x="168" y="208"/>
                </a:lnTo>
                <a:lnTo>
                  <a:pt x="168" y="208"/>
                </a:lnTo>
                <a:lnTo>
                  <a:pt x="164" y="216"/>
                </a:lnTo>
                <a:lnTo>
                  <a:pt x="164" y="216"/>
                </a:lnTo>
                <a:lnTo>
                  <a:pt x="162" y="219"/>
                </a:lnTo>
                <a:lnTo>
                  <a:pt x="162" y="219"/>
                </a:lnTo>
                <a:lnTo>
                  <a:pt x="161" y="221"/>
                </a:lnTo>
                <a:lnTo>
                  <a:pt x="159" y="221"/>
                </a:lnTo>
                <a:lnTo>
                  <a:pt x="159" y="221"/>
                </a:lnTo>
                <a:lnTo>
                  <a:pt x="158" y="219"/>
                </a:lnTo>
                <a:lnTo>
                  <a:pt x="158" y="219"/>
                </a:lnTo>
                <a:lnTo>
                  <a:pt x="157" y="216"/>
                </a:lnTo>
                <a:lnTo>
                  <a:pt x="157" y="216"/>
                </a:lnTo>
                <a:lnTo>
                  <a:pt x="155" y="221"/>
                </a:lnTo>
                <a:lnTo>
                  <a:pt x="155" y="221"/>
                </a:lnTo>
                <a:lnTo>
                  <a:pt x="155" y="222"/>
                </a:lnTo>
                <a:lnTo>
                  <a:pt x="155" y="222"/>
                </a:lnTo>
                <a:lnTo>
                  <a:pt x="159" y="236"/>
                </a:lnTo>
                <a:lnTo>
                  <a:pt x="159" y="236"/>
                </a:lnTo>
                <a:lnTo>
                  <a:pt x="159" y="238"/>
                </a:lnTo>
                <a:lnTo>
                  <a:pt x="159" y="238"/>
                </a:lnTo>
                <a:lnTo>
                  <a:pt x="161" y="235"/>
                </a:lnTo>
                <a:lnTo>
                  <a:pt x="161" y="235"/>
                </a:lnTo>
                <a:lnTo>
                  <a:pt x="164" y="222"/>
                </a:lnTo>
                <a:lnTo>
                  <a:pt x="164" y="222"/>
                </a:lnTo>
                <a:lnTo>
                  <a:pt x="164" y="221"/>
                </a:lnTo>
                <a:lnTo>
                  <a:pt x="164" y="221"/>
                </a:lnTo>
                <a:lnTo>
                  <a:pt x="162" y="219"/>
                </a:lnTo>
                <a:lnTo>
                  <a:pt x="164" y="218"/>
                </a:lnTo>
                <a:lnTo>
                  <a:pt x="164" y="218"/>
                </a:lnTo>
                <a:lnTo>
                  <a:pt x="165" y="215"/>
                </a:lnTo>
                <a:lnTo>
                  <a:pt x="165" y="215"/>
                </a:lnTo>
                <a:lnTo>
                  <a:pt x="167" y="212"/>
                </a:lnTo>
                <a:lnTo>
                  <a:pt x="167" y="212"/>
                </a:lnTo>
                <a:lnTo>
                  <a:pt x="168" y="211"/>
                </a:lnTo>
                <a:lnTo>
                  <a:pt x="169" y="211"/>
                </a:lnTo>
                <a:lnTo>
                  <a:pt x="169" y="211"/>
                </a:lnTo>
                <a:lnTo>
                  <a:pt x="168" y="206"/>
                </a:lnTo>
                <a:lnTo>
                  <a:pt x="168" y="206"/>
                </a:lnTo>
                <a:close/>
                <a:moveTo>
                  <a:pt x="118" y="214"/>
                </a:moveTo>
                <a:lnTo>
                  <a:pt x="118" y="214"/>
                </a:lnTo>
                <a:lnTo>
                  <a:pt x="120" y="219"/>
                </a:lnTo>
                <a:lnTo>
                  <a:pt x="120" y="225"/>
                </a:lnTo>
                <a:lnTo>
                  <a:pt x="120" y="225"/>
                </a:lnTo>
                <a:lnTo>
                  <a:pt x="121" y="224"/>
                </a:lnTo>
                <a:lnTo>
                  <a:pt x="121" y="224"/>
                </a:lnTo>
                <a:lnTo>
                  <a:pt x="121" y="221"/>
                </a:lnTo>
                <a:lnTo>
                  <a:pt x="121" y="221"/>
                </a:lnTo>
                <a:lnTo>
                  <a:pt x="121" y="219"/>
                </a:lnTo>
                <a:lnTo>
                  <a:pt x="122" y="219"/>
                </a:lnTo>
                <a:lnTo>
                  <a:pt x="122" y="219"/>
                </a:lnTo>
                <a:lnTo>
                  <a:pt x="124" y="218"/>
                </a:lnTo>
                <a:lnTo>
                  <a:pt x="124" y="218"/>
                </a:lnTo>
                <a:lnTo>
                  <a:pt x="125" y="215"/>
                </a:lnTo>
                <a:lnTo>
                  <a:pt x="125" y="215"/>
                </a:lnTo>
                <a:lnTo>
                  <a:pt x="127" y="209"/>
                </a:lnTo>
                <a:lnTo>
                  <a:pt x="127" y="204"/>
                </a:lnTo>
                <a:lnTo>
                  <a:pt x="127" y="204"/>
                </a:lnTo>
                <a:lnTo>
                  <a:pt x="127" y="199"/>
                </a:lnTo>
                <a:lnTo>
                  <a:pt x="127" y="199"/>
                </a:lnTo>
                <a:lnTo>
                  <a:pt x="125" y="199"/>
                </a:lnTo>
                <a:lnTo>
                  <a:pt x="125" y="199"/>
                </a:lnTo>
                <a:lnTo>
                  <a:pt x="124" y="204"/>
                </a:lnTo>
                <a:lnTo>
                  <a:pt x="124" y="204"/>
                </a:lnTo>
                <a:lnTo>
                  <a:pt x="122" y="206"/>
                </a:lnTo>
                <a:lnTo>
                  <a:pt x="121" y="211"/>
                </a:lnTo>
                <a:lnTo>
                  <a:pt x="121" y="211"/>
                </a:lnTo>
                <a:lnTo>
                  <a:pt x="120" y="212"/>
                </a:lnTo>
                <a:lnTo>
                  <a:pt x="120" y="212"/>
                </a:lnTo>
                <a:lnTo>
                  <a:pt x="120" y="212"/>
                </a:lnTo>
                <a:lnTo>
                  <a:pt x="118" y="214"/>
                </a:lnTo>
                <a:lnTo>
                  <a:pt x="118" y="214"/>
                </a:lnTo>
                <a:close/>
                <a:moveTo>
                  <a:pt x="151" y="70"/>
                </a:moveTo>
                <a:lnTo>
                  <a:pt x="151" y="70"/>
                </a:lnTo>
                <a:lnTo>
                  <a:pt x="151" y="70"/>
                </a:lnTo>
                <a:lnTo>
                  <a:pt x="151" y="70"/>
                </a:lnTo>
                <a:lnTo>
                  <a:pt x="145" y="86"/>
                </a:lnTo>
                <a:lnTo>
                  <a:pt x="145" y="86"/>
                </a:lnTo>
                <a:lnTo>
                  <a:pt x="147" y="86"/>
                </a:lnTo>
                <a:lnTo>
                  <a:pt x="147" y="86"/>
                </a:lnTo>
                <a:lnTo>
                  <a:pt x="148" y="87"/>
                </a:lnTo>
                <a:lnTo>
                  <a:pt x="148" y="87"/>
                </a:lnTo>
                <a:lnTo>
                  <a:pt x="147" y="89"/>
                </a:lnTo>
                <a:lnTo>
                  <a:pt x="147" y="89"/>
                </a:lnTo>
                <a:lnTo>
                  <a:pt x="147" y="90"/>
                </a:lnTo>
                <a:lnTo>
                  <a:pt x="147" y="90"/>
                </a:lnTo>
                <a:lnTo>
                  <a:pt x="147" y="91"/>
                </a:lnTo>
                <a:lnTo>
                  <a:pt x="148" y="93"/>
                </a:lnTo>
                <a:lnTo>
                  <a:pt x="148" y="93"/>
                </a:lnTo>
                <a:lnTo>
                  <a:pt x="149" y="96"/>
                </a:lnTo>
                <a:lnTo>
                  <a:pt x="149" y="96"/>
                </a:lnTo>
                <a:lnTo>
                  <a:pt x="152" y="94"/>
                </a:lnTo>
                <a:lnTo>
                  <a:pt x="152" y="94"/>
                </a:lnTo>
                <a:lnTo>
                  <a:pt x="152" y="93"/>
                </a:lnTo>
                <a:lnTo>
                  <a:pt x="152" y="93"/>
                </a:lnTo>
                <a:lnTo>
                  <a:pt x="152" y="79"/>
                </a:lnTo>
                <a:lnTo>
                  <a:pt x="152" y="79"/>
                </a:lnTo>
                <a:lnTo>
                  <a:pt x="151" y="71"/>
                </a:lnTo>
                <a:lnTo>
                  <a:pt x="151" y="71"/>
                </a:lnTo>
                <a:lnTo>
                  <a:pt x="151" y="70"/>
                </a:lnTo>
                <a:lnTo>
                  <a:pt x="151" y="70"/>
                </a:lnTo>
                <a:close/>
                <a:moveTo>
                  <a:pt x="135" y="161"/>
                </a:moveTo>
                <a:lnTo>
                  <a:pt x="135" y="161"/>
                </a:lnTo>
                <a:lnTo>
                  <a:pt x="125" y="167"/>
                </a:lnTo>
                <a:lnTo>
                  <a:pt x="125" y="167"/>
                </a:lnTo>
                <a:lnTo>
                  <a:pt x="130" y="179"/>
                </a:lnTo>
                <a:lnTo>
                  <a:pt x="130" y="179"/>
                </a:lnTo>
                <a:lnTo>
                  <a:pt x="135" y="178"/>
                </a:lnTo>
                <a:lnTo>
                  <a:pt x="135" y="178"/>
                </a:lnTo>
                <a:lnTo>
                  <a:pt x="135" y="175"/>
                </a:lnTo>
                <a:lnTo>
                  <a:pt x="135" y="175"/>
                </a:lnTo>
                <a:lnTo>
                  <a:pt x="132" y="175"/>
                </a:lnTo>
                <a:lnTo>
                  <a:pt x="132" y="175"/>
                </a:lnTo>
                <a:lnTo>
                  <a:pt x="131" y="175"/>
                </a:lnTo>
                <a:lnTo>
                  <a:pt x="131" y="172"/>
                </a:lnTo>
                <a:lnTo>
                  <a:pt x="131" y="172"/>
                </a:lnTo>
                <a:lnTo>
                  <a:pt x="132" y="171"/>
                </a:lnTo>
                <a:lnTo>
                  <a:pt x="132" y="171"/>
                </a:lnTo>
                <a:lnTo>
                  <a:pt x="135" y="167"/>
                </a:lnTo>
                <a:lnTo>
                  <a:pt x="135" y="167"/>
                </a:lnTo>
                <a:lnTo>
                  <a:pt x="135" y="167"/>
                </a:lnTo>
                <a:lnTo>
                  <a:pt x="135" y="167"/>
                </a:lnTo>
                <a:lnTo>
                  <a:pt x="135" y="161"/>
                </a:lnTo>
                <a:lnTo>
                  <a:pt x="135" y="161"/>
                </a:lnTo>
                <a:close/>
                <a:moveTo>
                  <a:pt x="174" y="175"/>
                </a:moveTo>
                <a:lnTo>
                  <a:pt x="174" y="175"/>
                </a:lnTo>
                <a:lnTo>
                  <a:pt x="164" y="178"/>
                </a:lnTo>
                <a:lnTo>
                  <a:pt x="164" y="178"/>
                </a:lnTo>
                <a:lnTo>
                  <a:pt x="162" y="181"/>
                </a:lnTo>
                <a:lnTo>
                  <a:pt x="161" y="181"/>
                </a:lnTo>
                <a:lnTo>
                  <a:pt x="159" y="182"/>
                </a:lnTo>
                <a:lnTo>
                  <a:pt x="159" y="182"/>
                </a:lnTo>
                <a:lnTo>
                  <a:pt x="161" y="182"/>
                </a:lnTo>
                <a:lnTo>
                  <a:pt x="161" y="182"/>
                </a:lnTo>
                <a:lnTo>
                  <a:pt x="162" y="182"/>
                </a:lnTo>
                <a:lnTo>
                  <a:pt x="162" y="184"/>
                </a:lnTo>
                <a:lnTo>
                  <a:pt x="162" y="184"/>
                </a:lnTo>
                <a:lnTo>
                  <a:pt x="162" y="187"/>
                </a:lnTo>
                <a:lnTo>
                  <a:pt x="162" y="187"/>
                </a:lnTo>
                <a:lnTo>
                  <a:pt x="162" y="188"/>
                </a:lnTo>
                <a:lnTo>
                  <a:pt x="162" y="188"/>
                </a:lnTo>
                <a:lnTo>
                  <a:pt x="165" y="187"/>
                </a:lnTo>
                <a:lnTo>
                  <a:pt x="169" y="185"/>
                </a:lnTo>
                <a:lnTo>
                  <a:pt x="169" y="185"/>
                </a:lnTo>
                <a:lnTo>
                  <a:pt x="171" y="184"/>
                </a:lnTo>
                <a:lnTo>
                  <a:pt x="171" y="184"/>
                </a:lnTo>
                <a:lnTo>
                  <a:pt x="172" y="181"/>
                </a:lnTo>
                <a:lnTo>
                  <a:pt x="172" y="181"/>
                </a:lnTo>
                <a:lnTo>
                  <a:pt x="172" y="177"/>
                </a:lnTo>
                <a:lnTo>
                  <a:pt x="172" y="177"/>
                </a:lnTo>
                <a:lnTo>
                  <a:pt x="174" y="175"/>
                </a:lnTo>
                <a:lnTo>
                  <a:pt x="174" y="175"/>
                </a:lnTo>
                <a:close/>
                <a:moveTo>
                  <a:pt x="211" y="120"/>
                </a:moveTo>
                <a:lnTo>
                  <a:pt x="211" y="120"/>
                </a:lnTo>
                <a:lnTo>
                  <a:pt x="209" y="120"/>
                </a:lnTo>
                <a:lnTo>
                  <a:pt x="209" y="120"/>
                </a:lnTo>
                <a:lnTo>
                  <a:pt x="201" y="130"/>
                </a:lnTo>
                <a:lnTo>
                  <a:pt x="201" y="130"/>
                </a:lnTo>
                <a:lnTo>
                  <a:pt x="201" y="131"/>
                </a:lnTo>
                <a:lnTo>
                  <a:pt x="201" y="131"/>
                </a:lnTo>
                <a:lnTo>
                  <a:pt x="201" y="137"/>
                </a:lnTo>
                <a:lnTo>
                  <a:pt x="201" y="137"/>
                </a:lnTo>
                <a:lnTo>
                  <a:pt x="203" y="138"/>
                </a:lnTo>
                <a:lnTo>
                  <a:pt x="203" y="138"/>
                </a:lnTo>
                <a:lnTo>
                  <a:pt x="209" y="130"/>
                </a:lnTo>
                <a:lnTo>
                  <a:pt x="209" y="130"/>
                </a:lnTo>
                <a:lnTo>
                  <a:pt x="209" y="130"/>
                </a:lnTo>
                <a:lnTo>
                  <a:pt x="209" y="130"/>
                </a:lnTo>
                <a:lnTo>
                  <a:pt x="211" y="120"/>
                </a:lnTo>
                <a:lnTo>
                  <a:pt x="211" y="120"/>
                </a:lnTo>
                <a:close/>
                <a:moveTo>
                  <a:pt x="151" y="248"/>
                </a:moveTo>
                <a:lnTo>
                  <a:pt x="151" y="248"/>
                </a:lnTo>
                <a:lnTo>
                  <a:pt x="157" y="241"/>
                </a:lnTo>
                <a:lnTo>
                  <a:pt x="157" y="241"/>
                </a:lnTo>
                <a:lnTo>
                  <a:pt x="158" y="239"/>
                </a:lnTo>
                <a:lnTo>
                  <a:pt x="158" y="239"/>
                </a:lnTo>
                <a:lnTo>
                  <a:pt x="154" y="226"/>
                </a:lnTo>
                <a:lnTo>
                  <a:pt x="154" y="226"/>
                </a:lnTo>
                <a:lnTo>
                  <a:pt x="152" y="225"/>
                </a:lnTo>
                <a:lnTo>
                  <a:pt x="152" y="225"/>
                </a:lnTo>
                <a:lnTo>
                  <a:pt x="151" y="231"/>
                </a:lnTo>
                <a:lnTo>
                  <a:pt x="151" y="231"/>
                </a:lnTo>
                <a:lnTo>
                  <a:pt x="151" y="232"/>
                </a:lnTo>
                <a:lnTo>
                  <a:pt x="151" y="232"/>
                </a:lnTo>
                <a:lnTo>
                  <a:pt x="151" y="245"/>
                </a:lnTo>
                <a:lnTo>
                  <a:pt x="151" y="245"/>
                </a:lnTo>
                <a:lnTo>
                  <a:pt x="151" y="248"/>
                </a:lnTo>
                <a:lnTo>
                  <a:pt x="151" y="248"/>
                </a:lnTo>
                <a:close/>
                <a:moveTo>
                  <a:pt x="327" y="165"/>
                </a:moveTo>
                <a:lnTo>
                  <a:pt x="327" y="165"/>
                </a:lnTo>
                <a:lnTo>
                  <a:pt x="326" y="164"/>
                </a:lnTo>
                <a:lnTo>
                  <a:pt x="326" y="164"/>
                </a:lnTo>
                <a:lnTo>
                  <a:pt x="313" y="155"/>
                </a:lnTo>
                <a:lnTo>
                  <a:pt x="313" y="155"/>
                </a:lnTo>
                <a:lnTo>
                  <a:pt x="311" y="154"/>
                </a:lnTo>
                <a:lnTo>
                  <a:pt x="311" y="154"/>
                </a:lnTo>
                <a:lnTo>
                  <a:pt x="297" y="145"/>
                </a:lnTo>
                <a:lnTo>
                  <a:pt x="297" y="145"/>
                </a:lnTo>
                <a:lnTo>
                  <a:pt x="296" y="145"/>
                </a:lnTo>
                <a:lnTo>
                  <a:pt x="296" y="145"/>
                </a:lnTo>
                <a:lnTo>
                  <a:pt x="296" y="151"/>
                </a:lnTo>
                <a:lnTo>
                  <a:pt x="296" y="151"/>
                </a:lnTo>
                <a:lnTo>
                  <a:pt x="296" y="152"/>
                </a:lnTo>
                <a:lnTo>
                  <a:pt x="296" y="152"/>
                </a:lnTo>
                <a:lnTo>
                  <a:pt x="299" y="154"/>
                </a:lnTo>
                <a:lnTo>
                  <a:pt x="299" y="154"/>
                </a:lnTo>
                <a:lnTo>
                  <a:pt x="300" y="151"/>
                </a:lnTo>
                <a:lnTo>
                  <a:pt x="302" y="150"/>
                </a:lnTo>
                <a:lnTo>
                  <a:pt x="302" y="150"/>
                </a:lnTo>
                <a:lnTo>
                  <a:pt x="303" y="150"/>
                </a:lnTo>
                <a:lnTo>
                  <a:pt x="304" y="150"/>
                </a:lnTo>
                <a:lnTo>
                  <a:pt x="304" y="150"/>
                </a:lnTo>
                <a:lnTo>
                  <a:pt x="306" y="152"/>
                </a:lnTo>
                <a:lnTo>
                  <a:pt x="306" y="152"/>
                </a:lnTo>
                <a:lnTo>
                  <a:pt x="324" y="167"/>
                </a:lnTo>
                <a:lnTo>
                  <a:pt x="324" y="167"/>
                </a:lnTo>
                <a:lnTo>
                  <a:pt x="326" y="168"/>
                </a:lnTo>
                <a:lnTo>
                  <a:pt x="326" y="168"/>
                </a:lnTo>
                <a:lnTo>
                  <a:pt x="327" y="165"/>
                </a:lnTo>
                <a:lnTo>
                  <a:pt x="327" y="165"/>
                </a:lnTo>
                <a:close/>
                <a:moveTo>
                  <a:pt x="269" y="189"/>
                </a:moveTo>
                <a:lnTo>
                  <a:pt x="269" y="189"/>
                </a:lnTo>
                <a:lnTo>
                  <a:pt x="280" y="192"/>
                </a:lnTo>
                <a:lnTo>
                  <a:pt x="292" y="195"/>
                </a:lnTo>
                <a:lnTo>
                  <a:pt x="292" y="195"/>
                </a:lnTo>
                <a:lnTo>
                  <a:pt x="316" y="198"/>
                </a:lnTo>
                <a:lnTo>
                  <a:pt x="316" y="198"/>
                </a:lnTo>
                <a:lnTo>
                  <a:pt x="294" y="194"/>
                </a:lnTo>
                <a:lnTo>
                  <a:pt x="269" y="189"/>
                </a:lnTo>
                <a:lnTo>
                  <a:pt x="269" y="189"/>
                </a:lnTo>
                <a:close/>
                <a:moveTo>
                  <a:pt x="343" y="198"/>
                </a:moveTo>
                <a:lnTo>
                  <a:pt x="343" y="198"/>
                </a:lnTo>
                <a:lnTo>
                  <a:pt x="344" y="198"/>
                </a:lnTo>
                <a:lnTo>
                  <a:pt x="344" y="198"/>
                </a:lnTo>
                <a:lnTo>
                  <a:pt x="361" y="201"/>
                </a:lnTo>
                <a:lnTo>
                  <a:pt x="361" y="201"/>
                </a:lnTo>
                <a:lnTo>
                  <a:pt x="368" y="201"/>
                </a:lnTo>
                <a:lnTo>
                  <a:pt x="368" y="201"/>
                </a:lnTo>
                <a:lnTo>
                  <a:pt x="364" y="195"/>
                </a:lnTo>
                <a:lnTo>
                  <a:pt x="364" y="195"/>
                </a:lnTo>
                <a:lnTo>
                  <a:pt x="363" y="197"/>
                </a:lnTo>
                <a:lnTo>
                  <a:pt x="363" y="197"/>
                </a:lnTo>
                <a:lnTo>
                  <a:pt x="360" y="198"/>
                </a:lnTo>
                <a:lnTo>
                  <a:pt x="360" y="198"/>
                </a:lnTo>
                <a:lnTo>
                  <a:pt x="356" y="198"/>
                </a:lnTo>
                <a:lnTo>
                  <a:pt x="353" y="195"/>
                </a:lnTo>
                <a:lnTo>
                  <a:pt x="353" y="195"/>
                </a:lnTo>
                <a:lnTo>
                  <a:pt x="353" y="195"/>
                </a:lnTo>
                <a:lnTo>
                  <a:pt x="353" y="195"/>
                </a:lnTo>
                <a:lnTo>
                  <a:pt x="351" y="194"/>
                </a:lnTo>
                <a:lnTo>
                  <a:pt x="350" y="194"/>
                </a:lnTo>
                <a:lnTo>
                  <a:pt x="350" y="194"/>
                </a:lnTo>
                <a:lnTo>
                  <a:pt x="350" y="194"/>
                </a:lnTo>
                <a:lnTo>
                  <a:pt x="350" y="194"/>
                </a:lnTo>
                <a:lnTo>
                  <a:pt x="350" y="197"/>
                </a:lnTo>
                <a:lnTo>
                  <a:pt x="348" y="197"/>
                </a:lnTo>
                <a:lnTo>
                  <a:pt x="348" y="197"/>
                </a:lnTo>
                <a:lnTo>
                  <a:pt x="347" y="197"/>
                </a:lnTo>
                <a:lnTo>
                  <a:pt x="347" y="197"/>
                </a:lnTo>
                <a:lnTo>
                  <a:pt x="344" y="197"/>
                </a:lnTo>
                <a:lnTo>
                  <a:pt x="344" y="197"/>
                </a:lnTo>
                <a:lnTo>
                  <a:pt x="343" y="198"/>
                </a:lnTo>
                <a:lnTo>
                  <a:pt x="343" y="198"/>
                </a:lnTo>
                <a:close/>
                <a:moveTo>
                  <a:pt x="155" y="167"/>
                </a:moveTo>
                <a:lnTo>
                  <a:pt x="155" y="167"/>
                </a:lnTo>
                <a:lnTo>
                  <a:pt x="155" y="172"/>
                </a:lnTo>
                <a:lnTo>
                  <a:pt x="155" y="172"/>
                </a:lnTo>
                <a:lnTo>
                  <a:pt x="158" y="174"/>
                </a:lnTo>
                <a:lnTo>
                  <a:pt x="158" y="174"/>
                </a:lnTo>
                <a:lnTo>
                  <a:pt x="162" y="170"/>
                </a:lnTo>
                <a:lnTo>
                  <a:pt x="162" y="170"/>
                </a:lnTo>
                <a:lnTo>
                  <a:pt x="161" y="168"/>
                </a:lnTo>
                <a:lnTo>
                  <a:pt x="161" y="168"/>
                </a:lnTo>
                <a:lnTo>
                  <a:pt x="159" y="167"/>
                </a:lnTo>
                <a:lnTo>
                  <a:pt x="161" y="164"/>
                </a:lnTo>
                <a:lnTo>
                  <a:pt x="161" y="164"/>
                </a:lnTo>
                <a:lnTo>
                  <a:pt x="161" y="162"/>
                </a:lnTo>
                <a:lnTo>
                  <a:pt x="161" y="162"/>
                </a:lnTo>
                <a:lnTo>
                  <a:pt x="162" y="161"/>
                </a:lnTo>
                <a:lnTo>
                  <a:pt x="162" y="161"/>
                </a:lnTo>
                <a:lnTo>
                  <a:pt x="161" y="162"/>
                </a:lnTo>
                <a:lnTo>
                  <a:pt x="161" y="162"/>
                </a:lnTo>
                <a:lnTo>
                  <a:pt x="158" y="161"/>
                </a:lnTo>
                <a:lnTo>
                  <a:pt x="159" y="158"/>
                </a:lnTo>
                <a:lnTo>
                  <a:pt x="159" y="158"/>
                </a:lnTo>
                <a:lnTo>
                  <a:pt x="161" y="157"/>
                </a:lnTo>
                <a:lnTo>
                  <a:pt x="161" y="157"/>
                </a:lnTo>
                <a:lnTo>
                  <a:pt x="165" y="154"/>
                </a:lnTo>
                <a:lnTo>
                  <a:pt x="165" y="154"/>
                </a:lnTo>
                <a:lnTo>
                  <a:pt x="164" y="152"/>
                </a:lnTo>
                <a:lnTo>
                  <a:pt x="164" y="152"/>
                </a:lnTo>
                <a:lnTo>
                  <a:pt x="158" y="157"/>
                </a:lnTo>
                <a:lnTo>
                  <a:pt x="158" y="157"/>
                </a:lnTo>
                <a:lnTo>
                  <a:pt x="155" y="157"/>
                </a:lnTo>
                <a:lnTo>
                  <a:pt x="154" y="157"/>
                </a:lnTo>
                <a:lnTo>
                  <a:pt x="154" y="157"/>
                </a:lnTo>
                <a:lnTo>
                  <a:pt x="154" y="160"/>
                </a:lnTo>
                <a:lnTo>
                  <a:pt x="154" y="160"/>
                </a:lnTo>
                <a:lnTo>
                  <a:pt x="155" y="161"/>
                </a:lnTo>
                <a:lnTo>
                  <a:pt x="157" y="164"/>
                </a:lnTo>
                <a:lnTo>
                  <a:pt x="157" y="164"/>
                </a:lnTo>
                <a:lnTo>
                  <a:pt x="159" y="165"/>
                </a:lnTo>
                <a:lnTo>
                  <a:pt x="159" y="165"/>
                </a:lnTo>
                <a:lnTo>
                  <a:pt x="158" y="168"/>
                </a:lnTo>
                <a:lnTo>
                  <a:pt x="158" y="168"/>
                </a:lnTo>
                <a:lnTo>
                  <a:pt x="157" y="168"/>
                </a:lnTo>
                <a:lnTo>
                  <a:pt x="157" y="168"/>
                </a:lnTo>
                <a:lnTo>
                  <a:pt x="155" y="167"/>
                </a:lnTo>
                <a:lnTo>
                  <a:pt x="155" y="167"/>
                </a:lnTo>
                <a:close/>
                <a:moveTo>
                  <a:pt x="226" y="248"/>
                </a:moveTo>
                <a:lnTo>
                  <a:pt x="226" y="248"/>
                </a:lnTo>
                <a:lnTo>
                  <a:pt x="228" y="246"/>
                </a:lnTo>
                <a:lnTo>
                  <a:pt x="228" y="246"/>
                </a:lnTo>
                <a:lnTo>
                  <a:pt x="230" y="245"/>
                </a:lnTo>
                <a:lnTo>
                  <a:pt x="230" y="245"/>
                </a:lnTo>
                <a:lnTo>
                  <a:pt x="230" y="241"/>
                </a:lnTo>
                <a:lnTo>
                  <a:pt x="230" y="241"/>
                </a:lnTo>
                <a:lnTo>
                  <a:pt x="232" y="235"/>
                </a:lnTo>
                <a:lnTo>
                  <a:pt x="232" y="235"/>
                </a:lnTo>
                <a:lnTo>
                  <a:pt x="232" y="224"/>
                </a:lnTo>
                <a:lnTo>
                  <a:pt x="232" y="224"/>
                </a:lnTo>
                <a:lnTo>
                  <a:pt x="232" y="222"/>
                </a:lnTo>
                <a:lnTo>
                  <a:pt x="232" y="222"/>
                </a:lnTo>
                <a:lnTo>
                  <a:pt x="229" y="224"/>
                </a:lnTo>
                <a:lnTo>
                  <a:pt x="229" y="224"/>
                </a:lnTo>
                <a:lnTo>
                  <a:pt x="229" y="224"/>
                </a:lnTo>
                <a:lnTo>
                  <a:pt x="229" y="224"/>
                </a:lnTo>
                <a:lnTo>
                  <a:pt x="229" y="232"/>
                </a:lnTo>
                <a:lnTo>
                  <a:pt x="229" y="232"/>
                </a:lnTo>
                <a:lnTo>
                  <a:pt x="230" y="233"/>
                </a:lnTo>
                <a:lnTo>
                  <a:pt x="229" y="235"/>
                </a:lnTo>
                <a:lnTo>
                  <a:pt x="229" y="235"/>
                </a:lnTo>
                <a:lnTo>
                  <a:pt x="226" y="238"/>
                </a:lnTo>
                <a:lnTo>
                  <a:pt x="226" y="238"/>
                </a:lnTo>
                <a:lnTo>
                  <a:pt x="226" y="239"/>
                </a:lnTo>
                <a:lnTo>
                  <a:pt x="226" y="239"/>
                </a:lnTo>
                <a:lnTo>
                  <a:pt x="226" y="248"/>
                </a:lnTo>
                <a:lnTo>
                  <a:pt x="226" y="248"/>
                </a:lnTo>
                <a:close/>
                <a:moveTo>
                  <a:pt x="203" y="123"/>
                </a:moveTo>
                <a:lnTo>
                  <a:pt x="203" y="123"/>
                </a:lnTo>
                <a:lnTo>
                  <a:pt x="205" y="121"/>
                </a:lnTo>
                <a:lnTo>
                  <a:pt x="205" y="121"/>
                </a:lnTo>
                <a:lnTo>
                  <a:pt x="209" y="117"/>
                </a:lnTo>
                <a:lnTo>
                  <a:pt x="209" y="117"/>
                </a:lnTo>
                <a:lnTo>
                  <a:pt x="211" y="114"/>
                </a:lnTo>
                <a:lnTo>
                  <a:pt x="211" y="114"/>
                </a:lnTo>
                <a:lnTo>
                  <a:pt x="213" y="104"/>
                </a:lnTo>
                <a:lnTo>
                  <a:pt x="213" y="104"/>
                </a:lnTo>
                <a:lnTo>
                  <a:pt x="213" y="103"/>
                </a:lnTo>
                <a:lnTo>
                  <a:pt x="213" y="103"/>
                </a:lnTo>
                <a:lnTo>
                  <a:pt x="212" y="96"/>
                </a:lnTo>
                <a:lnTo>
                  <a:pt x="212" y="96"/>
                </a:lnTo>
                <a:lnTo>
                  <a:pt x="209" y="96"/>
                </a:lnTo>
                <a:lnTo>
                  <a:pt x="209" y="96"/>
                </a:lnTo>
                <a:lnTo>
                  <a:pt x="209" y="101"/>
                </a:lnTo>
                <a:lnTo>
                  <a:pt x="209" y="101"/>
                </a:lnTo>
                <a:lnTo>
                  <a:pt x="211" y="101"/>
                </a:lnTo>
                <a:lnTo>
                  <a:pt x="211" y="101"/>
                </a:lnTo>
                <a:lnTo>
                  <a:pt x="211" y="101"/>
                </a:lnTo>
                <a:lnTo>
                  <a:pt x="212" y="103"/>
                </a:lnTo>
                <a:lnTo>
                  <a:pt x="212" y="103"/>
                </a:lnTo>
                <a:lnTo>
                  <a:pt x="212" y="104"/>
                </a:lnTo>
                <a:lnTo>
                  <a:pt x="212" y="104"/>
                </a:lnTo>
                <a:lnTo>
                  <a:pt x="211" y="107"/>
                </a:lnTo>
                <a:lnTo>
                  <a:pt x="211" y="107"/>
                </a:lnTo>
                <a:lnTo>
                  <a:pt x="205" y="116"/>
                </a:lnTo>
                <a:lnTo>
                  <a:pt x="205" y="116"/>
                </a:lnTo>
                <a:lnTo>
                  <a:pt x="203" y="117"/>
                </a:lnTo>
                <a:lnTo>
                  <a:pt x="203" y="117"/>
                </a:lnTo>
                <a:lnTo>
                  <a:pt x="203" y="123"/>
                </a:lnTo>
                <a:lnTo>
                  <a:pt x="203" y="123"/>
                </a:lnTo>
                <a:close/>
                <a:moveTo>
                  <a:pt x="201" y="289"/>
                </a:moveTo>
                <a:lnTo>
                  <a:pt x="201" y="289"/>
                </a:lnTo>
                <a:lnTo>
                  <a:pt x="201" y="289"/>
                </a:lnTo>
                <a:lnTo>
                  <a:pt x="201" y="289"/>
                </a:lnTo>
                <a:lnTo>
                  <a:pt x="201" y="289"/>
                </a:lnTo>
                <a:lnTo>
                  <a:pt x="201" y="289"/>
                </a:lnTo>
                <a:lnTo>
                  <a:pt x="199" y="285"/>
                </a:lnTo>
                <a:lnTo>
                  <a:pt x="199" y="285"/>
                </a:lnTo>
                <a:lnTo>
                  <a:pt x="199" y="283"/>
                </a:lnTo>
                <a:lnTo>
                  <a:pt x="199" y="283"/>
                </a:lnTo>
                <a:lnTo>
                  <a:pt x="201" y="282"/>
                </a:lnTo>
                <a:lnTo>
                  <a:pt x="201" y="282"/>
                </a:lnTo>
                <a:lnTo>
                  <a:pt x="202" y="283"/>
                </a:lnTo>
                <a:lnTo>
                  <a:pt x="202" y="283"/>
                </a:lnTo>
                <a:lnTo>
                  <a:pt x="202" y="283"/>
                </a:lnTo>
                <a:lnTo>
                  <a:pt x="202" y="283"/>
                </a:lnTo>
                <a:lnTo>
                  <a:pt x="205" y="289"/>
                </a:lnTo>
                <a:lnTo>
                  <a:pt x="205" y="289"/>
                </a:lnTo>
                <a:lnTo>
                  <a:pt x="205" y="289"/>
                </a:lnTo>
                <a:lnTo>
                  <a:pt x="205" y="289"/>
                </a:lnTo>
                <a:lnTo>
                  <a:pt x="205" y="289"/>
                </a:lnTo>
                <a:lnTo>
                  <a:pt x="205" y="289"/>
                </a:lnTo>
                <a:lnTo>
                  <a:pt x="201" y="279"/>
                </a:lnTo>
                <a:lnTo>
                  <a:pt x="201" y="279"/>
                </a:lnTo>
                <a:lnTo>
                  <a:pt x="199" y="278"/>
                </a:lnTo>
                <a:lnTo>
                  <a:pt x="199" y="276"/>
                </a:lnTo>
                <a:lnTo>
                  <a:pt x="199" y="276"/>
                </a:lnTo>
                <a:lnTo>
                  <a:pt x="199" y="273"/>
                </a:lnTo>
                <a:lnTo>
                  <a:pt x="199" y="273"/>
                </a:lnTo>
                <a:lnTo>
                  <a:pt x="198" y="269"/>
                </a:lnTo>
                <a:lnTo>
                  <a:pt x="198" y="269"/>
                </a:lnTo>
                <a:lnTo>
                  <a:pt x="196" y="268"/>
                </a:lnTo>
                <a:lnTo>
                  <a:pt x="196" y="268"/>
                </a:lnTo>
                <a:lnTo>
                  <a:pt x="194" y="269"/>
                </a:lnTo>
                <a:lnTo>
                  <a:pt x="194" y="269"/>
                </a:lnTo>
                <a:lnTo>
                  <a:pt x="194" y="270"/>
                </a:lnTo>
                <a:lnTo>
                  <a:pt x="194" y="270"/>
                </a:lnTo>
                <a:lnTo>
                  <a:pt x="199" y="287"/>
                </a:lnTo>
                <a:lnTo>
                  <a:pt x="199" y="287"/>
                </a:lnTo>
                <a:lnTo>
                  <a:pt x="201" y="289"/>
                </a:lnTo>
                <a:lnTo>
                  <a:pt x="201" y="289"/>
                </a:lnTo>
                <a:close/>
                <a:moveTo>
                  <a:pt x="158" y="121"/>
                </a:moveTo>
                <a:lnTo>
                  <a:pt x="158" y="121"/>
                </a:lnTo>
                <a:lnTo>
                  <a:pt x="158" y="121"/>
                </a:lnTo>
                <a:lnTo>
                  <a:pt x="158" y="121"/>
                </a:lnTo>
                <a:lnTo>
                  <a:pt x="141" y="128"/>
                </a:lnTo>
                <a:lnTo>
                  <a:pt x="141" y="128"/>
                </a:lnTo>
                <a:lnTo>
                  <a:pt x="144" y="137"/>
                </a:lnTo>
                <a:lnTo>
                  <a:pt x="144" y="137"/>
                </a:lnTo>
                <a:lnTo>
                  <a:pt x="149" y="131"/>
                </a:lnTo>
                <a:lnTo>
                  <a:pt x="149" y="131"/>
                </a:lnTo>
                <a:lnTo>
                  <a:pt x="151" y="130"/>
                </a:lnTo>
                <a:lnTo>
                  <a:pt x="151" y="130"/>
                </a:lnTo>
                <a:lnTo>
                  <a:pt x="152" y="127"/>
                </a:lnTo>
                <a:lnTo>
                  <a:pt x="152" y="127"/>
                </a:lnTo>
                <a:lnTo>
                  <a:pt x="157" y="123"/>
                </a:lnTo>
                <a:lnTo>
                  <a:pt x="157" y="123"/>
                </a:lnTo>
                <a:lnTo>
                  <a:pt x="158" y="121"/>
                </a:lnTo>
                <a:lnTo>
                  <a:pt x="158" y="121"/>
                </a:lnTo>
                <a:close/>
                <a:moveTo>
                  <a:pt x="181" y="195"/>
                </a:moveTo>
                <a:lnTo>
                  <a:pt x="181" y="195"/>
                </a:lnTo>
                <a:lnTo>
                  <a:pt x="172" y="201"/>
                </a:lnTo>
                <a:lnTo>
                  <a:pt x="172" y="201"/>
                </a:lnTo>
                <a:lnTo>
                  <a:pt x="172" y="202"/>
                </a:lnTo>
                <a:lnTo>
                  <a:pt x="172" y="202"/>
                </a:lnTo>
                <a:lnTo>
                  <a:pt x="172" y="208"/>
                </a:lnTo>
                <a:lnTo>
                  <a:pt x="172" y="208"/>
                </a:lnTo>
                <a:lnTo>
                  <a:pt x="174" y="209"/>
                </a:lnTo>
                <a:lnTo>
                  <a:pt x="174" y="209"/>
                </a:lnTo>
                <a:lnTo>
                  <a:pt x="182" y="201"/>
                </a:lnTo>
                <a:lnTo>
                  <a:pt x="182" y="201"/>
                </a:lnTo>
                <a:lnTo>
                  <a:pt x="181" y="195"/>
                </a:lnTo>
                <a:lnTo>
                  <a:pt x="181" y="195"/>
                </a:lnTo>
                <a:close/>
                <a:moveTo>
                  <a:pt x="130" y="145"/>
                </a:moveTo>
                <a:lnTo>
                  <a:pt x="130" y="145"/>
                </a:lnTo>
                <a:lnTo>
                  <a:pt x="130" y="143"/>
                </a:lnTo>
                <a:lnTo>
                  <a:pt x="130" y="143"/>
                </a:lnTo>
                <a:lnTo>
                  <a:pt x="130" y="123"/>
                </a:lnTo>
                <a:lnTo>
                  <a:pt x="130" y="123"/>
                </a:lnTo>
                <a:lnTo>
                  <a:pt x="130" y="121"/>
                </a:lnTo>
                <a:lnTo>
                  <a:pt x="130" y="121"/>
                </a:lnTo>
                <a:lnTo>
                  <a:pt x="128" y="120"/>
                </a:lnTo>
                <a:lnTo>
                  <a:pt x="128" y="120"/>
                </a:lnTo>
                <a:lnTo>
                  <a:pt x="127" y="131"/>
                </a:lnTo>
                <a:lnTo>
                  <a:pt x="127" y="131"/>
                </a:lnTo>
                <a:lnTo>
                  <a:pt x="127" y="143"/>
                </a:lnTo>
                <a:lnTo>
                  <a:pt x="127" y="143"/>
                </a:lnTo>
                <a:lnTo>
                  <a:pt x="125" y="145"/>
                </a:lnTo>
                <a:lnTo>
                  <a:pt x="125" y="145"/>
                </a:lnTo>
                <a:lnTo>
                  <a:pt x="125" y="145"/>
                </a:lnTo>
                <a:lnTo>
                  <a:pt x="127" y="148"/>
                </a:lnTo>
                <a:lnTo>
                  <a:pt x="127" y="148"/>
                </a:lnTo>
                <a:lnTo>
                  <a:pt x="130" y="145"/>
                </a:lnTo>
                <a:lnTo>
                  <a:pt x="130" y="145"/>
                </a:lnTo>
                <a:close/>
                <a:moveTo>
                  <a:pt x="145" y="202"/>
                </a:moveTo>
                <a:lnTo>
                  <a:pt x="145" y="202"/>
                </a:lnTo>
                <a:lnTo>
                  <a:pt x="149" y="194"/>
                </a:lnTo>
                <a:lnTo>
                  <a:pt x="149" y="194"/>
                </a:lnTo>
                <a:lnTo>
                  <a:pt x="145" y="194"/>
                </a:lnTo>
                <a:lnTo>
                  <a:pt x="145" y="194"/>
                </a:lnTo>
                <a:lnTo>
                  <a:pt x="144" y="192"/>
                </a:lnTo>
                <a:lnTo>
                  <a:pt x="144" y="189"/>
                </a:lnTo>
                <a:lnTo>
                  <a:pt x="144" y="189"/>
                </a:lnTo>
                <a:lnTo>
                  <a:pt x="145" y="187"/>
                </a:lnTo>
                <a:lnTo>
                  <a:pt x="145" y="187"/>
                </a:lnTo>
                <a:lnTo>
                  <a:pt x="148" y="182"/>
                </a:lnTo>
                <a:lnTo>
                  <a:pt x="148" y="182"/>
                </a:lnTo>
                <a:lnTo>
                  <a:pt x="148" y="181"/>
                </a:lnTo>
                <a:lnTo>
                  <a:pt x="148" y="181"/>
                </a:lnTo>
                <a:lnTo>
                  <a:pt x="141" y="182"/>
                </a:lnTo>
                <a:lnTo>
                  <a:pt x="141" y="182"/>
                </a:lnTo>
                <a:lnTo>
                  <a:pt x="142" y="197"/>
                </a:lnTo>
                <a:lnTo>
                  <a:pt x="142" y="197"/>
                </a:lnTo>
                <a:lnTo>
                  <a:pt x="144" y="198"/>
                </a:lnTo>
                <a:lnTo>
                  <a:pt x="145" y="199"/>
                </a:lnTo>
                <a:lnTo>
                  <a:pt x="145" y="202"/>
                </a:lnTo>
                <a:lnTo>
                  <a:pt x="145" y="202"/>
                </a:lnTo>
                <a:close/>
                <a:moveTo>
                  <a:pt x="152" y="170"/>
                </a:moveTo>
                <a:lnTo>
                  <a:pt x="152" y="170"/>
                </a:lnTo>
                <a:lnTo>
                  <a:pt x="151" y="164"/>
                </a:lnTo>
                <a:lnTo>
                  <a:pt x="151" y="164"/>
                </a:lnTo>
                <a:lnTo>
                  <a:pt x="151" y="161"/>
                </a:lnTo>
                <a:lnTo>
                  <a:pt x="149" y="158"/>
                </a:lnTo>
                <a:lnTo>
                  <a:pt x="149" y="158"/>
                </a:lnTo>
                <a:lnTo>
                  <a:pt x="147" y="160"/>
                </a:lnTo>
                <a:lnTo>
                  <a:pt x="147" y="160"/>
                </a:lnTo>
                <a:lnTo>
                  <a:pt x="145" y="160"/>
                </a:lnTo>
                <a:lnTo>
                  <a:pt x="145" y="160"/>
                </a:lnTo>
                <a:lnTo>
                  <a:pt x="144" y="161"/>
                </a:lnTo>
                <a:lnTo>
                  <a:pt x="144" y="161"/>
                </a:lnTo>
                <a:lnTo>
                  <a:pt x="144" y="162"/>
                </a:lnTo>
                <a:lnTo>
                  <a:pt x="144" y="162"/>
                </a:lnTo>
                <a:lnTo>
                  <a:pt x="145" y="168"/>
                </a:lnTo>
                <a:lnTo>
                  <a:pt x="145" y="168"/>
                </a:lnTo>
                <a:lnTo>
                  <a:pt x="147" y="170"/>
                </a:lnTo>
                <a:lnTo>
                  <a:pt x="147" y="170"/>
                </a:lnTo>
                <a:lnTo>
                  <a:pt x="152" y="170"/>
                </a:lnTo>
                <a:lnTo>
                  <a:pt x="152" y="170"/>
                </a:lnTo>
                <a:close/>
                <a:moveTo>
                  <a:pt x="248" y="179"/>
                </a:moveTo>
                <a:lnTo>
                  <a:pt x="248" y="179"/>
                </a:lnTo>
                <a:lnTo>
                  <a:pt x="248" y="179"/>
                </a:lnTo>
                <a:lnTo>
                  <a:pt x="248" y="179"/>
                </a:lnTo>
                <a:lnTo>
                  <a:pt x="232" y="185"/>
                </a:lnTo>
                <a:lnTo>
                  <a:pt x="232" y="185"/>
                </a:lnTo>
                <a:lnTo>
                  <a:pt x="233" y="188"/>
                </a:lnTo>
                <a:lnTo>
                  <a:pt x="236" y="191"/>
                </a:lnTo>
                <a:lnTo>
                  <a:pt x="236" y="191"/>
                </a:lnTo>
                <a:lnTo>
                  <a:pt x="236" y="191"/>
                </a:lnTo>
                <a:lnTo>
                  <a:pt x="236" y="191"/>
                </a:lnTo>
                <a:lnTo>
                  <a:pt x="246" y="182"/>
                </a:lnTo>
                <a:lnTo>
                  <a:pt x="246" y="182"/>
                </a:lnTo>
                <a:lnTo>
                  <a:pt x="248" y="179"/>
                </a:lnTo>
                <a:lnTo>
                  <a:pt x="248" y="179"/>
                </a:lnTo>
                <a:close/>
                <a:moveTo>
                  <a:pt x="206" y="310"/>
                </a:moveTo>
                <a:lnTo>
                  <a:pt x="206" y="310"/>
                </a:lnTo>
                <a:lnTo>
                  <a:pt x="205" y="312"/>
                </a:lnTo>
                <a:lnTo>
                  <a:pt x="203" y="310"/>
                </a:lnTo>
                <a:lnTo>
                  <a:pt x="203" y="310"/>
                </a:lnTo>
                <a:lnTo>
                  <a:pt x="202" y="307"/>
                </a:lnTo>
                <a:lnTo>
                  <a:pt x="202" y="307"/>
                </a:lnTo>
                <a:lnTo>
                  <a:pt x="196" y="290"/>
                </a:lnTo>
                <a:lnTo>
                  <a:pt x="196" y="290"/>
                </a:lnTo>
                <a:lnTo>
                  <a:pt x="194" y="287"/>
                </a:lnTo>
                <a:lnTo>
                  <a:pt x="194" y="287"/>
                </a:lnTo>
                <a:lnTo>
                  <a:pt x="205" y="313"/>
                </a:lnTo>
                <a:lnTo>
                  <a:pt x="218" y="339"/>
                </a:lnTo>
                <a:lnTo>
                  <a:pt x="218" y="339"/>
                </a:lnTo>
                <a:lnTo>
                  <a:pt x="218" y="339"/>
                </a:lnTo>
                <a:lnTo>
                  <a:pt x="218" y="339"/>
                </a:lnTo>
                <a:lnTo>
                  <a:pt x="212" y="323"/>
                </a:lnTo>
                <a:lnTo>
                  <a:pt x="212" y="323"/>
                </a:lnTo>
                <a:lnTo>
                  <a:pt x="211" y="323"/>
                </a:lnTo>
                <a:lnTo>
                  <a:pt x="211" y="323"/>
                </a:lnTo>
                <a:lnTo>
                  <a:pt x="209" y="322"/>
                </a:lnTo>
                <a:lnTo>
                  <a:pt x="209" y="320"/>
                </a:lnTo>
                <a:lnTo>
                  <a:pt x="209" y="320"/>
                </a:lnTo>
                <a:lnTo>
                  <a:pt x="209" y="319"/>
                </a:lnTo>
                <a:lnTo>
                  <a:pt x="209" y="319"/>
                </a:lnTo>
                <a:lnTo>
                  <a:pt x="209" y="317"/>
                </a:lnTo>
                <a:lnTo>
                  <a:pt x="209" y="317"/>
                </a:lnTo>
                <a:lnTo>
                  <a:pt x="206" y="310"/>
                </a:lnTo>
                <a:lnTo>
                  <a:pt x="206" y="310"/>
                </a:lnTo>
                <a:close/>
                <a:moveTo>
                  <a:pt x="140" y="201"/>
                </a:moveTo>
                <a:lnTo>
                  <a:pt x="140" y="201"/>
                </a:lnTo>
                <a:lnTo>
                  <a:pt x="140" y="201"/>
                </a:lnTo>
                <a:lnTo>
                  <a:pt x="140" y="201"/>
                </a:lnTo>
                <a:lnTo>
                  <a:pt x="134" y="209"/>
                </a:lnTo>
                <a:lnTo>
                  <a:pt x="134" y="209"/>
                </a:lnTo>
                <a:lnTo>
                  <a:pt x="132" y="211"/>
                </a:lnTo>
                <a:lnTo>
                  <a:pt x="132" y="211"/>
                </a:lnTo>
                <a:lnTo>
                  <a:pt x="131" y="218"/>
                </a:lnTo>
                <a:lnTo>
                  <a:pt x="131" y="218"/>
                </a:lnTo>
                <a:lnTo>
                  <a:pt x="131" y="219"/>
                </a:lnTo>
                <a:lnTo>
                  <a:pt x="131" y="219"/>
                </a:lnTo>
                <a:lnTo>
                  <a:pt x="140" y="209"/>
                </a:lnTo>
                <a:lnTo>
                  <a:pt x="140" y="209"/>
                </a:lnTo>
                <a:lnTo>
                  <a:pt x="141" y="208"/>
                </a:lnTo>
                <a:lnTo>
                  <a:pt x="141" y="208"/>
                </a:lnTo>
                <a:lnTo>
                  <a:pt x="140" y="202"/>
                </a:lnTo>
                <a:lnTo>
                  <a:pt x="140" y="202"/>
                </a:lnTo>
                <a:lnTo>
                  <a:pt x="140" y="201"/>
                </a:lnTo>
                <a:lnTo>
                  <a:pt x="140" y="201"/>
                </a:lnTo>
                <a:close/>
                <a:moveTo>
                  <a:pt x="145" y="150"/>
                </a:moveTo>
                <a:lnTo>
                  <a:pt x="145" y="150"/>
                </a:lnTo>
                <a:lnTo>
                  <a:pt x="142" y="151"/>
                </a:lnTo>
                <a:lnTo>
                  <a:pt x="142" y="151"/>
                </a:lnTo>
                <a:lnTo>
                  <a:pt x="137" y="154"/>
                </a:lnTo>
                <a:lnTo>
                  <a:pt x="130" y="157"/>
                </a:lnTo>
                <a:lnTo>
                  <a:pt x="130" y="157"/>
                </a:lnTo>
                <a:lnTo>
                  <a:pt x="125" y="160"/>
                </a:lnTo>
                <a:lnTo>
                  <a:pt x="125" y="160"/>
                </a:lnTo>
                <a:lnTo>
                  <a:pt x="124" y="160"/>
                </a:lnTo>
                <a:lnTo>
                  <a:pt x="124" y="160"/>
                </a:lnTo>
                <a:lnTo>
                  <a:pt x="125" y="164"/>
                </a:lnTo>
                <a:lnTo>
                  <a:pt x="125" y="164"/>
                </a:lnTo>
                <a:lnTo>
                  <a:pt x="147" y="151"/>
                </a:lnTo>
                <a:lnTo>
                  <a:pt x="147" y="151"/>
                </a:lnTo>
                <a:lnTo>
                  <a:pt x="145" y="150"/>
                </a:lnTo>
                <a:lnTo>
                  <a:pt x="145" y="150"/>
                </a:lnTo>
                <a:close/>
                <a:moveTo>
                  <a:pt x="178" y="91"/>
                </a:moveTo>
                <a:lnTo>
                  <a:pt x="178" y="91"/>
                </a:lnTo>
                <a:lnTo>
                  <a:pt x="179" y="104"/>
                </a:lnTo>
                <a:lnTo>
                  <a:pt x="179" y="104"/>
                </a:lnTo>
                <a:lnTo>
                  <a:pt x="181" y="101"/>
                </a:lnTo>
                <a:lnTo>
                  <a:pt x="184" y="97"/>
                </a:lnTo>
                <a:lnTo>
                  <a:pt x="184" y="97"/>
                </a:lnTo>
                <a:lnTo>
                  <a:pt x="185" y="93"/>
                </a:lnTo>
                <a:lnTo>
                  <a:pt x="185" y="93"/>
                </a:lnTo>
                <a:lnTo>
                  <a:pt x="186" y="91"/>
                </a:lnTo>
                <a:lnTo>
                  <a:pt x="188" y="90"/>
                </a:lnTo>
                <a:lnTo>
                  <a:pt x="188" y="90"/>
                </a:lnTo>
                <a:lnTo>
                  <a:pt x="188" y="87"/>
                </a:lnTo>
                <a:lnTo>
                  <a:pt x="188" y="87"/>
                </a:lnTo>
                <a:lnTo>
                  <a:pt x="185" y="87"/>
                </a:lnTo>
                <a:lnTo>
                  <a:pt x="185" y="87"/>
                </a:lnTo>
                <a:lnTo>
                  <a:pt x="185" y="91"/>
                </a:lnTo>
                <a:lnTo>
                  <a:pt x="185" y="91"/>
                </a:lnTo>
                <a:lnTo>
                  <a:pt x="184" y="91"/>
                </a:lnTo>
                <a:lnTo>
                  <a:pt x="184" y="91"/>
                </a:lnTo>
                <a:lnTo>
                  <a:pt x="182" y="93"/>
                </a:lnTo>
                <a:lnTo>
                  <a:pt x="182" y="93"/>
                </a:lnTo>
                <a:lnTo>
                  <a:pt x="181" y="91"/>
                </a:lnTo>
                <a:lnTo>
                  <a:pt x="181" y="91"/>
                </a:lnTo>
                <a:lnTo>
                  <a:pt x="181" y="90"/>
                </a:lnTo>
                <a:lnTo>
                  <a:pt x="181" y="90"/>
                </a:lnTo>
                <a:lnTo>
                  <a:pt x="181" y="89"/>
                </a:lnTo>
                <a:lnTo>
                  <a:pt x="181" y="89"/>
                </a:lnTo>
                <a:lnTo>
                  <a:pt x="178" y="91"/>
                </a:lnTo>
                <a:lnTo>
                  <a:pt x="178" y="91"/>
                </a:lnTo>
                <a:close/>
                <a:moveTo>
                  <a:pt x="196" y="57"/>
                </a:moveTo>
                <a:lnTo>
                  <a:pt x="196" y="57"/>
                </a:lnTo>
                <a:lnTo>
                  <a:pt x="194" y="60"/>
                </a:lnTo>
                <a:lnTo>
                  <a:pt x="194" y="60"/>
                </a:lnTo>
                <a:lnTo>
                  <a:pt x="192" y="60"/>
                </a:lnTo>
                <a:lnTo>
                  <a:pt x="191" y="60"/>
                </a:lnTo>
                <a:lnTo>
                  <a:pt x="191" y="60"/>
                </a:lnTo>
                <a:lnTo>
                  <a:pt x="189" y="60"/>
                </a:lnTo>
                <a:lnTo>
                  <a:pt x="189" y="62"/>
                </a:lnTo>
                <a:lnTo>
                  <a:pt x="189" y="62"/>
                </a:lnTo>
                <a:lnTo>
                  <a:pt x="188" y="69"/>
                </a:lnTo>
                <a:lnTo>
                  <a:pt x="188" y="69"/>
                </a:lnTo>
                <a:lnTo>
                  <a:pt x="189" y="69"/>
                </a:lnTo>
                <a:lnTo>
                  <a:pt x="189" y="69"/>
                </a:lnTo>
                <a:lnTo>
                  <a:pt x="192" y="66"/>
                </a:lnTo>
                <a:lnTo>
                  <a:pt x="195" y="63"/>
                </a:lnTo>
                <a:lnTo>
                  <a:pt x="195" y="63"/>
                </a:lnTo>
                <a:lnTo>
                  <a:pt x="198" y="60"/>
                </a:lnTo>
                <a:lnTo>
                  <a:pt x="201" y="59"/>
                </a:lnTo>
                <a:lnTo>
                  <a:pt x="201" y="59"/>
                </a:lnTo>
                <a:lnTo>
                  <a:pt x="201" y="59"/>
                </a:lnTo>
                <a:lnTo>
                  <a:pt x="201" y="59"/>
                </a:lnTo>
                <a:lnTo>
                  <a:pt x="203" y="57"/>
                </a:lnTo>
                <a:lnTo>
                  <a:pt x="203" y="57"/>
                </a:lnTo>
                <a:lnTo>
                  <a:pt x="203" y="54"/>
                </a:lnTo>
                <a:lnTo>
                  <a:pt x="203" y="54"/>
                </a:lnTo>
                <a:lnTo>
                  <a:pt x="201" y="56"/>
                </a:lnTo>
                <a:lnTo>
                  <a:pt x="201" y="56"/>
                </a:lnTo>
                <a:lnTo>
                  <a:pt x="199" y="56"/>
                </a:lnTo>
                <a:lnTo>
                  <a:pt x="199" y="56"/>
                </a:lnTo>
                <a:lnTo>
                  <a:pt x="199" y="57"/>
                </a:lnTo>
                <a:lnTo>
                  <a:pt x="196" y="57"/>
                </a:lnTo>
                <a:lnTo>
                  <a:pt x="196" y="57"/>
                </a:lnTo>
                <a:close/>
                <a:moveTo>
                  <a:pt x="145" y="242"/>
                </a:moveTo>
                <a:lnTo>
                  <a:pt x="145" y="242"/>
                </a:lnTo>
                <a:lnTo>
                  <a:pt x="142" y="260"/>
                </a:lnTo>
                <a:lnTo>
                  <a:pt x="142" y="260"/>
                </a:lnTo>
                <a:lnTo>
                  <a:pt x="145" y="262"/>
                </a:lnTo>
                <a:lnTo>
                  <a:pt x="145" y="265"/>
                </a:lnTo>
                <a:lnTo>
                  <a:pt x="145" y="265"/>
                </a:lnTo>
                <a:lnTo>
                  <a:pt x="145" y="266"/>
                </a:lnTo>
                <a:lnTo>
                  <a:pt x="145" y="266"/>
                </a:lnTo>
                <a:lnTo>
                  <a:pt x="145" y="266"/>
                </a:lnTo>
                <a:lnTo>
                  <a:pt x="145" y="266"/>
                </a:lnTo>
                <a:lnTo>
                  <a:pt x="149" y="259"/>
                </a:lnTo>
                <a:lnTo>
                  <a:pt x="149" y="259"/>
                </a:lnTo>
                <a:lnTo>
                  <a:pt x="149" y="259"/>
                </a:lnTo>
                <a:lnTo>
                  <a:pt x="149" y="259"/>
                </a:lnTo>
                <a:lnTo>
                  <a:pt x="148" y="259"/>
                </a:lnTo>
                <a:lnTo>
                  <a:pt x="147" y="256"/>
                </a:lnTo>
                <a:lnTo>
                  <a:pt x="147" y="256"/>
                </a:lnTo>
                <a:lnTo>
                  <a:pt x="148" y="256"/>
                </a:lnTo>
                <a:lnTo>
                  <a:pt x="148" y="256"/>
                </a:lnTo>
                <a:lnTo>
                  <a:pt x="148" y="253"/>
                </a:lnTo>
                <a:lnTo>
                  <a:pt x="148" y="253"/>
                </a:lnTo>
                <a:lnTo>
                  <a:pt x="145" y="245"/>
                </a:lnTo>
                <a:lnTo>
                  <a:pt x="145" y="245"/>
                </a:lnTo>
                <a:lnTo>
                  <a:pt x="145" y="242"/>
                </a:lnTo>
                <a:lnTo>
                  <a:pt x="145" y="242"/>
                </a:lnTo>
                <a:close/>
                <a:moveTo>
                  <a:pt x="219" y="148"/>
                </a:moveTo>
                <a:lnTo>
                  <a:pt x="219" y="148"/>
                </a:lnTo>
                <a:lnTo>
                  <a:pt x="218" y="145"/>
                </a:lnTo>
                <a:lnTo>
                  <a:pt x="216" y="144"/>
                </a:lnTo>
                <a:lnTo>
                  <a:pt x="216" y="144"/>
                </a:lnTo>
                <a:lnTo>
                  <a:pt x="212" y="145"/>
                </a:lnTo>
                <a:lnTo>
                  <a:pt x="212" y="145"/>
                </a:lnTo>
                <a:lnTo>
                  <a:pt x="209" y="148"/>
                </a:lnTo>
                <a:lnTo>
                  <a:pt x="209" y="148"/>
                </a:lnTo>
                <a:lnTo>
                  <a:pt x="209" y="148"/>
                </a:lnTo>
                <a:lnTo>
                  <a:pt x="209" y="148"/>
                </a:lnTo>
                <a:lnTo>
                  <a:pt x="206" y="154"/>
                </a:lnTo>
                <a:lnTo>
                  <a:pt x="206" y="154"/>
                </a:lnTo>
                <a:lnTo>
                  <a:pt x="209" y="154"/>
                </a:lnTo>
                <a:lnTo>
                  <a:pt x="211" y="152"/>
                </a:lnTo>
                <a:lnTo>
                  <a:pt x="211" y="152"/>
                </a:lnTo>
                <a:lnTo>
                  <a:pt x="211" y="151"/>
                </a:lnTo>
                <a:lnTo>
                  <a:pt x="212" y="151"/>
                </a:lnTo>
                <a:lnTo>
                  <a:pt x="212" y="151"/>
                </a:lnTo>
                <a:lnTo>
                  <a:pt x="213" y="151"/>
                </a:lnTo>
                <a:lnTo>
                  <a:pt x="215" y="151"/>
                </a:lnTo>
                <a:lnTo>
                  <a:pt x="215" y="151"/>
                </a:lnTo>
                <a:lnTo>
                  <a:pt x="216" y="151"/>
                </a:lnTo>
                <a:lnTo>
                  <a:pt x="216" y="151"/>
                </a:lnTo>
                <a:lnTo>
                  <a:pt x="218" y="150"/>
                </a:lnTo>
                <a:lnTo>
                  <a:pt x="219" y="148"/>
                </a:lnTo>
                <a:lnTo>
                  <a:pt x="219" y="148"/>
                </a:lnTo>
                <a:close/>
                <a:moveTo>
                  <a:pt x="172" y="74"/>
                </a:moveTo>
                <a:lnTo>
                  <a:pt x="172" y="74"/>
                </a:lnTo>
                <a:lnTo>
                  <a:pt x="167" y="77"/>
                </a:lnTo>
                <a:lnTo>
                  <a:pt x="167" y="77"/>
                </a:lnTo>
                <a:lnTo>
                  <a:pt x="167" y="86"/>
                </a:lnTo>
                <a:lnTo>
                  <a:pt x="167" y="93"/>
                </a:lnTo>
                <a:lnTo>
                  <a:pt x="167" y="93"/>
                </a:lnTo>
                <a:lnTo>
                  <a:pt x="168" y="91"/>
                </a:lnTo>
                <a:lnTo>
                  <a:pt x="168" y="91"/>
                </a:lnTo>
                <a:lnTo>
                  <a:pt x="169" y="89"/>
                </a:lnTo>
                <a:lnTo>
                  <a:pt x="169" y="89"/>
                </a:lnTo>
                <a:lnTo>
                  <a:pt x="171" y="86"/>
                </a:lnTo>
                <a:lnTo>
                  <a:pt x="171" y="86"/>
                </a:lnTo>
                <a:lnTo>
                  <a:pt x="172" y="86"/>
                </a:lnTo>
                <a:lnTo>
                  <a:pt x="172" y="86"/>
                </a:lnTo>
                <a:lnTo>
                  <a:pt x="172" y="79"/>
                </a:lnTo>
                <a:lnTo>
                  <a:pt x="172" y="79"/>
                </a:lnTo>
                <a:lnTo>
                  <a:pt x="172" y="74"/>
                </a:lnTo>
                <a:lnTo>
                  <a:pt x="172" y="74"/>
                </a:lnTo>
                <a:close/>
                <a:moveTo>
                  <a:pt x="87" y="202"/>
                </a:moveTo>
                <a:lnTo>
                  <a:pt x="87" y="202"/>
                </a:lnTo>
                <a:lnTo>
                  <a:pt x="87" y="202"/>
                </a:lnTo>
                <a:lnTo>
                  <a:pt x="87" y="202"/>
                </a:lnTo>
                <a:lnTo>
                  <a:pt x="88" y="202"/>
                </a:lnTo>
                <a:lnTo>
                  <a:pt x="88" y="202"/>
                </a:lnTo>
                <a:lnTo>
                  <a:pt x="95" y="202"/>
                </a:lnTo>
                <a:lnTo>
                  <a:pt x="103" y="201"/>
                </a:lnTo>
                <a:lnTo>
                  <a:pt x="103" y="201"/>
                </a:lnTo>
                <a:lnTo>
                  <a:pt x="103" y="201"/>
                </a:lnTo>
                <a:lnTo>
                  <a:pt x="103" y="201"/>
                </a:lnTo>
                <a:lnTo>
                  <a:pt x="105" y="197"/>
                </a:lnTo>
                <a:lnTo>
                  <a:pt x="105" y="197"/>
                </a:lnTo>
                <a:lnTo>
                  <a:pt x="101" y="197"/>
                </a:lnTo>
                <a:lnTo>
                  <a:pt x="101" y="197"/>
                </a:lnTo>
                <a:lnTo>
                  <a:pt x="93" y="199"/>
                </a:lnTo>
                <a:lnTo>
                  <a:pt x="93" y="199"/>
                </a:lnTo>
                <a:lnTo>
                  <a:pt x="87" y="202"/>
                </a:lnTo>
                <a:lnTo>
                  <a:pt x="87" y="202"/>
                </a:lnTo>
                <a:close/>
                <a:moveTo>
                  <a:pt x="178" y="222"/>
                </a:moveTo>
                <a:lnTo>
                  <a:pt x="178" y="222"/>
                </a:lnTo>
                <a:lnTo>
                  <a:pt x="178" y="222"/>
                </a:lnTo>
                <a:lnTo>
                  <a:pt x="178" y="222"/>
                </a:lnTo>
                <a:lnTo>
                  <a:pt x="186" y="214"/>
                </a:lnTo>
                <a:lnTo>
                  <a:pt x="186" y="214"/>
                </a:lnTo>
                <a:lnTo>
                  <a:pt x="186" y="214"/>
                </a:lnTo>
                <a:lnTo>
                  <a:pt x="186" y="214"/>
                </a:lnTo>
                <a:lnTo>
                  <a:pt x="185" y="209"/>
                </a:lnTo>
                <a:lnTo>
                  <a:pt x="185" y="209"/>
                </a:lnTo>
                <a:lnTo>
                  <a:pt x="175" y="215"/>
                </a:lnTo>
                <a:lnTo>
                  <a:pt x="175" y="215"/>
                </a:lnTo>
                <a:lnTo>
                  <a:pt x="178" y="222"/>
                </a:lnTo>
                <a:lnTo>
                  <a:pt x="178" y="222"/>
                </a:lnTo>
                <a:close/>
                <a:moveTo>
                  <a:pt x="118" y="260"/>
                </a:moveTo>
                <a:lnTo>
                  <a:pt x="118" y="260"/>
                </a:lnTo>
                <a:lnTo>
                  <a:pt x="117" y="260"/>
                </a:lnTo>
                <a:lnTo>
                  <a:pt x="117" y="260"/>
                </a:lnTo>
                <a:lnTo>
                  <a:pt x="115" y="260"/>
                </a:lnTo>
                <a:lnTo>
                  <a:pt x="115" y="260"/>
                </a:lnTo>
                <a:lnTo>
                  <a:pt x="104" y="269"/>
                </a:lnTo>
                <a:lnTo>
                  <a:pt x="104" y="269"/>
                </a:lnTo>
                <a:lnTo>
                  <a:pt x="78" y="285"/>
                </a:lnTo>
                <a:lnTo>
                  <a:pt x="78" y="285"/>
                </a:lnTo>
                <a:lnTo>
                  <a:pt x="76" y="286"/>
                </a:lnTo>
                <a:lnTo>
                  <a:pt x="76" y="286"/>
                </a:lnTo>
                <a:lnTo>
                  <a:pt x="76" y="286"/>
                </a:lnTo>
                <a:lnTo>
                  <a:pt x="76" y="286"/>
                </a:lnTo>
                <a:lnTo>
                  <a:pt x="77" y="286"/>
                </a:lnTo>
                <a:lnTo>
                  <a:pt x="77" y="286"/>
                </a:lnTo>
                <a:lnTo>
                  <a:pt x="98" y="275"/>
                </a:lnTo>
                <a:lnTo>
                  <a:pt x="98" y="275"/>
                </a:lnTo>
                <a:lnTo>
                  <a:pt x="100" y="273"/>
                </a:lnTo>
                <a:lnTo>
                  <a:pt x="100" y="273"/>
                </a:lnTo>
                <a:lnTo>
                  <a:pt x="101" y="273"/>
                </a:lnTo>
                <a:lnTo>
                  <a:pt x="101" y="273"/>
                </a:lnTo>
                <a:lnTo>
                  <a:pt x="117" y="260"/>
                </a:lnTo>
                <a:lnTo>
                  <a:pt x="117" y="260"/>
                </a:lnTo>
                <a:lnTo>
                  <a:pt x="118" y="260"/>
                </a:lnTo>
                <a:lnTo>
                  <a:pt x="118" y="260"/>
                </a:lnTo>
                <a:close/>
                <a:moveTo>
                  <a:pt x="164" y="110"/>
                </a:moveTo>
                <a:lnTo>
                  <a:pt x="164" y="110"/>
                </a:lnTo>
                <a:lnTo>
                  <a:pt x="164" y="110"/>
                </a:lnTo>
                <a:lnTo>
                  <a:pt x="164" y="110"/>
                </a:lnTo>
                <a:lnTo>
                  <a:pt x="176" y="106"/>
                </a:lnTo>
                <a:lnTo>
                  <a:pt x="176" y="106"/>
                </a:lnTo>
                <a:lnTo>
                  <a:pt x="175" y="100"/>
                </a:lnTo>
                <a:lnTo>
                  <a:pt x="175" y="100"/>
                </a:lnTo>
                <a:lnTo>
                  <a:pt x="175" y="101"/>
                </a:lnTo>
                <a:lnTo>
                  <a:pt x="175" y="101"/>
                </a:lnTo>
                <a:lnTo>
                  <a:pt x="174" y="101"/>
                </a:lnTo>
                <a:lnTo>
                  <a:pt x="174" y="101"/>
                </a:lnTo>
                <a:lnTo>
                  <a:pt x="169" y="103"/>
                </a:lnTo>
                <a:lnTo>
                  <a:pt x="167" y="104"/>
                </a:lnTo>
                <a:lnTo>
                  <a:pt x="167" y="104"/>
                </a:lnTo>
                <a:lnTo>
                  <a:pt x="165" y="104"/>
                </a:lnTo>
                <a:lnTo>
                  <a:pt x="165" y="104"/>
                </a:lnTo>
                <a:lnTo>
                  <a:pt x="164" y="110"/>
                </a:lnTo>
                <a:lnTo>
                  <a:pt x="164" y="110"/>
                </a:lnTo>
                <a:close/>
                <a:moveTo>
                  <a:pt x="253" y="66"/>
                </a:moveTo>
                <a:lnTo>
                  <a:pt x="253" y="66"/>
                </a:lnTo>
                <a:lnTo>
                  <a:pt x="252" y="67"/>
                </a:lnTo>
                <a:lnTo>
                  <a:pt x="252" y="69"/>
                </a:lnTo>
                <a:lnTo>
                  <a:pt x="252" y="69"/>
                </a:lnTo>
                <a:lnTo>
                  <a:pt x="252" y="83"/>
                </a:lnTo>
                <a:lnTo>
                  <a:pt x="252" y="83"/>
                </a:lnTo>
                <a:lnTo>
                  <a:pt x="252" y="84"/>
                </a:lnTo>
                <a:lnTo>
                  <a:pt x="252" y="84"/>
                </a:lnTo>
                <a:lnTo>
                  <a:pt x="257" y="79"/>
                </a:lnTo>
                <a:lnTo>
                  <a:pt x="257" y="79"/>
                </a:lnTo>
                <a:lnTo>
                  <a:pt x="253" y="66"/>
                </a:lnTo>
                <a:lnTo>
                  <a:pt x="253" y="66"/>
                </a:lnTo>
                <a:close/>
                <a:moveTo>
                  <a:pt x="205" y="249"/>
                </a:moveTo>
                <a:lnTo>
                  <a:pt x="205" y="249"/>
                </a:lnTo>
                <a:lnTo>
                  <a:pt x="195" y="255"/>
                </a:lnTo>
                <a:lnTo>
                  <a:pt x="195" y="255"/>
                </a:lnTo>
                <a:lnTo>
                  <a:pt x="198" y="260"/>
                </a:lnTo>
                <a:lnTo>
                  <a:pt x="198" y="260"/>
                </a:lnTo>
                <a:lnTo>
                  <a:pt x="199" y="259"/>
                </a:lnTo>
                <a:lnTo>
                  <a:pt x="199" y="259"/>
                </a:lnTo>
                <a:lnTo>
                  <a:pt x="202" y="256"/>
                </a:lnTo>
                <a:lnTo>
                  <a:pt x="202" y="256"/>
                </a:lnTo>
                <a:lnTo>
                  <a:pt x="206" y="253"/>
                </a:lnTo>
                <a:lnTo>
                  <a:pt x="206" y="253"/>
                </a:lnTo>
                <a:lnTo>
                  <a:pt x="205" y="249"/>
                </a:lnTo>
                <a:lnTo>
                  <a:pt x="205" y="249"/>
                </a:lnTo>
                <a:close/>
                <a:moveTo>
                  <a:pt x="158" y="84"/>
                </a:moveTo>
                <a:lnTo>
                  <a:pt x="158" y="84"/>
                </a:lnTo>
                <a:lnTo>
                  <a:pt x="159" y="86"/>
                </a:lnTo>
                <a:lnTo>
                  <a:pt x="161" y="87"/>
                </a:lnTo>
                <a:lnTo>
                  <a:pt x="161" y="87"/>
                </a:lnTo>
                <a:lnTo>
                  <a:pt x="161" y="89"/>
                </a:lnTo>
                <a:lnTo>
                  <a:pt x="161" y="89"/>
                </a:lnTo>
                <a:lnTo>
                  <a:pt x="161" y="101"/>
                </a:lnTo>
                <a:lnTo>
                  <a:pt x="161" y="101"/>
                </a:lnTo>
                <a:lnTo>
                  <a:pt x="161" y="103"/>
                </a:lnTo>
                <a:lnTo>
                  <a:pt x="161" y="103"/>
                </a:lnTo>
                <a:lnTo>
                  <a:pt x="164" y="101"/>
                </a:lnTo>
                <a:lnTo>
                  <a:pt x="165" y="98"/>
                </a:lnTo>
                <a:lnTo>
                  <a:pt x="165" y="98"/>
                </a:lnTo>
                <a:lnTo>
                  <a:pt x="164" y="98"/>
                </a:lnTo>
                <a:lnTo>
                  <a:pt x="164" y="98"/>
                </a:lnTo>
                <a:lnTo>
                  <a:pt x="161" y="97"/>
                </a:lnTo>
                <a:lnTo>
                  <a:pt x="161" y="94"/>
                </a:lnTo>
                <a:lnTo>
                  <a:pt x="161" y="94"/>
                </a:lnTo>
                <a:lnTo>
                  <a:pt x="162" y="87"/>
                </a:lnTo>
                <a:lnTo>
                  <a:pt x="164" y="80"/>
                </a:lnTo>
                <a:lnTo>
                  <a:pt x="164" y="80"/>
                </a:lnTo>
                <a:lnTo>
                  <a:pt x="164" y="80"/>
                </a:lnTo>
                <a:lnTo>
                  <a:pt x="164" y="80"/>
                </a:lnTo>
                <a:lnTo>
                  <a:pt x="161" y="80"/>
                </a:lnTo>
                <a:lnTo>
                  <a:pt x="161" y="80"/>
                </a:lnTo>
                <a:lnTo>
                  <a:pt x="159" y="79"/>
                </a:lnTo>
                <a:lnTo>
                  <a:pt x="159" y="79"/>
                </a:lnTo>
                <a:lnTo>
                  <a:pt x="158" y="84"/>
                </a:lnTo>
                <a:lnTo>
                  <a:pt x="158" y="84"/>
                </a:lnTo>
                <a:close/>
                <a:moveTo>
                  <a:pt x="239" y="162"/>
                </a:moveTo>
                <a:lnTo>
                  <a:pt x="239" y="162"/>
                </a:lnTo>
                <a:lnTo>
                  <a:pt x="236" y="162"/>
                </a:lnTo>
                <a:lnTo>
                  <a:pt x="235" y="164"/>
                </a:lnTo>
                <a:lnTo>
                  <a:pt x="235" y="164"/>
                </a:lnTo>
                <a:lnTo>
                  <a:pt x="228" y="172"/>
                </a:lnTo>
                <a:lnTo>
                  <a:pt x="228" y="172"/>
                </a:lnTo>
                <a:lnTo>
                  <a:pt x="226" y="174"/>
                </a:lnTo>
                <a:lnTo>
                  <a:pt x="226" y="174"/>
                </a:lnTo>
                <a:lnTo>
                  <a:pt x="230" y="171"/>
                </a:lnTo>
                <a:lnTo>
                  <a:pt x="230" y="171"/>
                </a:lnTo>
                <a:lnTo>
                  <a:pt x="232" y="171"/>
                </a:lnTo>
                <a:lnTo>
                  <a:pt x="235" y="172"/>
                </a:lnTo>
                <a:lnTo>
                  <a:pt x="235" y="172"/>
                </a:lnTo>
                <a:lnTo>
                  <a:pt x="238" y="170"/>
                </a:lnTo>
                <a:lnTo>
                  <a:pt x="238" y="170"/>
                </a:lnTo>
                <a:lnTo>
                  <a:pt x="239" y="168"/>
                </a:lnTo>
                <a:lnTo>
                  <a:pt x="239" y="165"/>
                </a:lnTo>
                <a:lnTo>
                  <a:pt x="239" y="165"/>
                </a:lnTo>
                <a:lnTo>
                  <a:pt x="239" y="162"/>
                </a:lnTo>
                <a:lnTo>
                  <a:pt x="239" y="162"/>
                </a:lnTo>
                <a:close/>
                <a:moveTo>
                  <a:pt x="144" y="81"/>
                </a:moveTo>
                <a:lnTo>
                  <a:pt x="144" y="81"/>
                </a:lnTo>
                <a:lnTo>
                  <a:pt x="144" y="81"/>
                </a:lnTo>
                <a:lnTo>
                  <a:pt x="144" y="81"/>
                </a:lnTo>
                <a:lnTo>
                  <a:pt x="148" y="67"/>
                </a:lnTo>
                <a:lnTo>
                  <a:pt x="148" y="67"/>
                </a:lnTo>
                <a:lnTo>
                  <a:pt x="144" y="63"/>
                </a:lnTo>
                <a:lnTo>
                  <a:pt x="144" y="63"/>
                </a:lnTo>
                <a:lnTo>
                  <a:pt x="144" y="64"/>
                </a:lnTo>
                <a:lnTo>
                  <a:pt x="144" y="64"/>
                </a:lnTo>
                <a:lnTo>
                  <a:pt x="144" y="70"/>
                </a:lnTo>
                <a:lnTo>
                  <a:pt x="144" y="70"/>
                </a:lnTo>
                <a:lnTo>
                  <a:pt x="144" y="73"/>
                </a:lnTo>
                <a:lnTo>
                  <a:pt x="144" y="73"/>
                </a:lnTo>
                <a:lnTo>
                  <a:pt x="144" y="73"/>
                </a:lnTo>
                <a:lnTo>
                  <a:pt x="144" y="73"/>
                </a:lnTo>
                <a:lnTo>
                  <a:pt x="144" y="81"/>
                </a:lnTo>
                <a:lnTo>
                  <a:pt x="144" y="81"/>
                </a:lnTo>
                <a:close/>
                <a:moveTo>
                  <a:pt x="239" y="96"/>
                </a:moveTo>
                <a:lnTo>
                  <a:pt x="239" y="96"/>
                </a:lnTo>
                <a:lnTo>
                  <a:pt x="246" y="93"/>
                </a:lnTo>
                <a:lnTo>
                  <a:pt x="246" y="93"/>
                </a:lnTo>
                <a:lnTo>
                  <a:pt x="246" y="91"/>
                </a:lnTo>
                <a:lnTo>
                  <a:pt x="246" y="90"/>
                </a:lnTo>
                <a:lnTo>
                  <a:pt x="246" y="90"/>
                </a:lnTo>
                <a:lnTo>
                  <a:pt x="245" y="86"/>
                </a:lnTo>
                <a:lnTo>
                  <a:pt x="245" y="86"/>
                </a:lnTo>
                <a:lnTo>
                  <a:pt x="245" y="84"/>
                </a:lnTo>
                <a:lnTo>
                  <a:pt x="245" y="84"/>
                </a:lnTo>
                <a:lnTo>
                  <a:pt x="239" y="89"/>
                </a:lnTo>
                <a:lnTo>
                  <a:pt x="239" y="89"/>
                </a:lnTo>
                <a:lnTo>
                  <a:pt x="239" y="90"/>
                </a:lnTo>
                <a:lnTo>
                  <a:pt x="239" y="90"/>
                </a:lnTo>
                <a:lnTo>
                  <a:pt x="239" y="96"/>
                </a:lnTo>
                <a:lnTo>
                  <a:pt x="239" y="96"/>
                </a:lnTo>
                <a:close/>
                <a:moveTo>
                  <a:pt x="263" y="128"/>
                </a:moveTo>
                <a:lnTo>
                  <a:pt x="263" y="128"/>
                </a:lnTo>
                <a:lnTo>
                  <a:pt x="263" y="128"/>
                </a:lnTo>
                <a:lnTo>
                  <a:pt x="263" y="128"/>
                </a:lnTo>
                <a:lnTo>
                  <a:pt x="259" y="111"/>
                </a:lnTo>
                <a:lnTo>
                  <a:pt x="259" y="111"/>
                </a:lnTo>
                <a:lnTo>
                  <a:pt x="257" y="111"/>
                </a:lnTo>
                <a:lnTo>
                  <a:pt x="257" y="111"/>
                </a:lnTo>
                <a:lnTo>
                  <a:pt x="257" y="117"/>
                </a:lnTo>
                <a:lnTo>
                  <a:pt x="257" y="117"/>
                </a:lnTo>
                <a:lnTo>
                  <a:pt x="257" y="118"/>
                </a:lnTo>
                <a:lnTo>
                  <a:pt x="257" y="118"/>
                </a:lnTo>
                <a:lnTo>
                  <a:pt x="257" y="121"/>
                </a:lnTo>
                <a:lnTo>
                  <a:pt x="257" y="121"/>
                </a:lnTo>
                <a:lnTo>
                  <a:pt x="259" y="124"/>
                </a:lnTo>
                <a:lnTo>
                  <a:pt x="259" y="124"/>
                </a:lnTo>
                <a:lnTo>
                  <a:pt x="262" y="128"/>
                </a:lnTo>
                <a:lnTo>
                  <a:pt x="262" y="128"/>
                </a:lnTo>
                <a:lnTo>
                  <a:pt x="263" y="128"/>
                </a:lnTo>
                <a:lnTo>
                  <a:pt x="263" y="128"/>
                </a:lnTo>
                <a:close/>
                <a:moveTo>
                  <a:pt x="134" y="204"/>
                </a:moveTo>
                <a:lnTo>
                  <a:pt x="134" y="204"/>
                </a:lnTo>
                <a:lnTo>
                  <a:pt x="134" y="204"/>
                </a:lnTo>
                <a:lnTo>
                  <a:pt x="134" y="204"/>
                </a:lnTo>
                <a:lnTo>
                  <a:pt x="135" y="202"/>
                </a:lnTo>
                <a:lnTo>
                  <a:pt x="135" y="202"/>
                </a:lnTo>
                <a:lnTo>
                  <a:pt x="138" y="198"/>
                </a:lnTo>
                <a:lnTo>
                  <a:pt x="138" y="198"/>
                </a:lnTo>
                <a:lnTo>
                  <a:pt x="140" y="197"/>
                </a:lnTo>
                <a:lnTo>
                  <a:pt x="140" y="197"/>
                </a:lnTo>
                <a:lnTo>
                  <a:pt x="138" y="184"/>
                </a:lnTo>
                <a:lnTo>
                  <a:pt x="138" y="184"/>
                </a:lnTo>
                <a:lnTo>
                  <a:pt x="138" y="184"/>
                </a:lnTo>
                <a:lnTo>
                  <a:pt x="138" y="184"/>
                </a:lnTo>
                <a:lnTo>
                  <a:pt x="138" y="184"/>
                </a:lnTo>
                <a:lnTo>
                  <a:pt x="138" y="185"/>
                </a:lnTo>
                <a:lnTo>
                  <a:pt x="138" y="185"/>
                </a:lnTo>
                <a:lnTo>
                  <a:pt x="137" y="192"/>
                </a:lnTo>
                <a:lnTo>
                  <a:pt x="137" y="192"/>
                </a:lnTo>
                <a:lnTo>
                  <a:pt x="137" y="194"/>
                </a:lnTo>
                <a:lnTo>
                  <a:pt x="135" y="195"/>
                </a:lnTo>
                <a:lnTo>
                  <a:pt x="135" y="195"/>
                </a:lnTo>
                <a:lnTo>
                  <a:pt x="134" y="204"/>
                </a:lnTo>
                <a:lnTo>
                  <a:pt x="134" y="204"/>
                </a:lnTo>
                <a:close/>
                <a:moveTo>
                  <a:pt x="158" y="90"/>
                </a:moveTo>
                <a:lnTo>
                  <a:pt x="158" y="90"/>
                </a:lnTo>
                <a:lnTo>
                  <a:pt x="155" y="98"/>
                </a:lnTo>
                <a:lnTo>
                  <a:pt x="152" y="107"/>
                </a:lnTo>
                <a:lnTo>
                  <a:pt x="152" y="107"/>
                </a:lnTo>
                <a:lnTo>
                  <a:pt x="158" y="104"/>
                </a:lnTo>
                <a:lnTo>
                  <a:pt x="158" y="104"/>
                </a:lnTo>
                <a:lnTo>
                  <a:pt x="158" y="90"/>
                </a:lnTo>
                <a:lnTo>
                  <a:pt x="158" y="90"/>
                </a:lnTo>
                <a:close/>
                <a:moveTo>
                  <a:pt x="159" y="63"/>
                </a:moveTo>
                <a:lnTo>
                  <a:pt x="159" y="63"/>
                </a:lnTo>
                <a:lnTo>
                  <a:pt x="158" y="62"/>
                </a:lnTo>
                <a:lnTo>
                  <a:pt x="158" y="62"/>
                </a:lnTo>
                <a:lnTo>
                  <a:pt x="157" y="62"/>
                </a:lnTo>
                <a:lnTo>
                  <a:pt x="157" y="62"/>
                </a:lnTo>
                <a:lnTo>
                  <a:pt x="155" y="63"/>
                </a:lnTo>
                <a:lnTo>
                  <a:pt x="154" y="63"/>
                </a:lnTo>
                <a:lnTo>
                  <a:pt x="154" y="63"/>
                </a:lnTo>
                <a:lnTo>
                  <a:pt x="151" y="63"/>
                </a:lnTo>
                <a:lnTo>
                  <a:pt x="151" y="63"/>
                </a:lnTo>
                <a:lnTo>
                  <a:pt x="151" y="64"/>
                </a:lnTo>
                <a:lnTo>
                  <a:pt x="151" y="64"/>
                </a:lnTo>
                <a:lnTo>
                  <a:pt x="154" y="66"/>
                </a:lnTo>
                <a:lnTo>
                  <a:pt x="154" y="66"/>
                </a:lnTo>
                <a:lnTo>
                  <a:pt x="154" y="69"/>
                </a:lnTo>
                <a:lnTo>
                  <a:pt x="154" y="69"/>
                </a:lnTo>
                <a:lnTo>
                  <a:pt x="154" y="69"/>
                </a:lnTo>
                <a:lnTo>
                  <a:pt x="154" y="69"/>
                </a:lnTo>
                <a:lnTo>
                  <a:pt x="159" y="74"/>
                </a:lnTo>
                <a:lnTo>
                  <a:pt x="159" y="74"/>
                </a:lnTo>
                <a:lnTo>
                  <a:pt x="161" y="73"/>
                </a:lnTo>
                <a:lnTo>
                  <a:pt x="161" y="73"/>
                </a:lnTo>
                <a:lnTo>
                  <a:pt x="161" y="71"/>
                </a:lnTo>
                <a:lnTo>
                  <a:pt x="161" y="70"/>
                </a:lnTo>
                <a:lnTo>
                  <a:pt x="161" y="70"/>
                </a:lnTo>
                <a:lnTo>
                  <a:pt x="159" y="71"/>
                </a:lnTo>
                <a:lnTo>
                  <a:pt x="159" y="71"/>
                </a:lnTo>
                <a:lnTo>
                  <a:pt x="158" y="71"/>
                </a:lnTo>
                <a:lnTo>
                  <a:pt x="158" y="70"/>
                </a:lnTo>
                <a:lnTo>
                  <a:pt x="158" y="70"/>
                </a:lnTo>
                <a:lnTo>
                  <a:pt x="158" y="69"/>
                </a:lnTo>
                <a:lnTo>
                  <a:pt x="158" y="69"/>
                </a:lnTo>
                <a:lnTo>
                  <a:pt x="158" y="66"/>
                </a:lnTo>
                <a:lnTo>
                  <a:pt x="159" y="63"/>
                </a:lnTo>
                <a:lnTo>
                  <a:pt x="159" y="63"/>
                </a:lnTo>
                <a:close/>
                <a:moveTo>
                  <a:pt x="105" y="182"/>
                </a:moveTo>
                <a:lnTo>
                  <a:pt x="105" y="182"/>
                </a:lnTo>
                <a:lnTo>
                  <a:pt x="98" y="172"/>
                </a:lnTo>
                <a:lnTo>
                  <a:pt x="98" y="172"/>
                </a:lnTo>
                <a:lnTo>
                  <a:pt x="97" y="172"/>
                </a:lnTo>
                <a:lnTo>
                  <a:pt x="97" y="174"/>
                </a:lnTo>
                <a:lnTo>
                  <a:pt x="97" y="174"/>
                </a:lnTo>
                <a:lnTo>
                  <a:pt x="100" y="185"/>
                </a:lnTo>
                <a:lnTo>
                  <a:pt x="100" y="185"/>
                </a:lnTo>
                <a:lnTo>
                  <a:pt x="101" y="187"/>
                </a:lnTo>
                <a:lnTo>
                  <a:pt x="101" y="187"/>
                </a:lnTo>
                <a:lnTo>
                  <a:pt x="105" y="182"/>
                </a:lnTo>
                <a:lnTo>
                  <a:pt x="105" y="182"/>
                </a:lnTo>
                <a:close/>
                <a:moveTo>
                  <a:pt x="232" y="297"/>
                </a:moveTo>
                <a:lnTo>
                  <a:pt x="232" y="297"/>
                </a:lnTo>
                <a:lnTo>
                  <a:pt x="235" y="282"/>
                </a:lnTo>
                <a:lnTo>
                  <a:pt x="236" y="266"/>
                </a:lnTo>
                <a:lnTo>
                  <a:pt x="236" y="266"/>
                </a:lnTo>
                <a:lnTo>
                  <a:pt x="236" y="266"/>
                </a:lnTo>
                <a:lnTo>
                  <a:pt x="236" y="266"/>
                </a:lnTo>
                <a:lnTo>
                  <a:pt x="235" y="270"/>
                </a:lnTo>
                <a:lnTo>
                  <a:pt x="235" y="270"/>
                </a:lnTo>
                <a:lnTo>
                  <a:pt x="235" y="272"/>
                </a:lnTo>
                <a:lnTo>
                  <a:pt x="235" y="272"/>
                </a:lnTo>
                <a:lnTo>
                  <a:pt x="233" y="273"/>
                </a:lnTo>
                <a:lnTo>
                  <a:pt x="233" y="273"/>
                </a:lnTo>
                <a:lnTo>
                  <a:pt x="232" y="278"/>
                </a:lnTo>
                <a:lnTo>
                  <a:pt x="232" y="278"/>
                </a:lnTo>
                <a:lnTo>
                  <a:pt x="232" y="279"/>
                </a:lnTo>
                <a:lnTo>
                  <a:pt x="232" y="279"/>
                </a:lnTo>
                <a:lnTo>
                  <a:pt x="232" y="282"/>
                </a:lnTo>
                <a:lnTo>
                  <a:pt x="232" y="282"/>
                </a:lnTo>
                <a:lnTo>
                  <a:pt x="232" y="283"/>
                </a:lnTo>
                <a:lnTo>
                  <a:pt x="232" y="283"/>
                </a:lnTo>
                <a:lnTo>
                  <a:pt x="232" y="297"/>
                </a:lnTo>
                <a:lnTo>
                  <a:pt x="232" y="297"/>
                </a:lnTo>
                <a:lnTo>
                  <a:pt x="232" y="297"/>
                </a:lnTo>
                <a:lnTo>
                  <a:pt x="232" y="297"/>
                </a:lnTo>
                <a:close/>
                <a:moveTo>
                  <a:pt x="196" y="194"/>
                </a:moveTo>
                <a:lnTo>
                  <a:pt x="196" y="194"/>
                </a:lnTo>
                <a:lnTo>
                  <a:pt x="195" y="194"/>
                </a:lnTo>
                <a:lnTo>
                  <a:pt x="195" y="194"/>
                </a:lnTo>
                <a:lnTo>
                  <a:pt x="191" y="197"/>
                </a:lnTo>
                <a:lnTo>
                  <a:pt x="188" y="199"/>
                </a:lnTo>
                <a:lnTo>
                  <a:pt x="188" y="199"/>
                </a:lnTo>
                <a:lnTo>
                  <a:pt x="188" y="201"/>
                </a:lnTo>
                <a:lnTo>
                  <a:pt x="188" y="201"/>
                </a:lnTo>
                <a:lnTo>
                  <a:pt x="188" y="204"/>
                </a:lnTo>
                <a:lnTo>
                  <a:pt x="188" y="204"/>
                </a:lnTo>
                <a:lnTo>
                  <a:pt x="196" y="199"/>
                </a:lnTo>
                <a:lnTo>
                  <a:pt x="196" y="199"/>
                </a:lnTo>
                <a:lnTo>
                  <a:pt x="196" y="198"/>
                </a:lnTo>
                <a:lnTo>
                  <a:pt x="196" y="198"/>
                </a:lnTo>
                <a:lnTo>
                  <a:pt x="196" y="194"/>
                </a:lnTo>
                <a:lnTo>
                  <a:pt x="196" y="194"/>
                </a:lnTo>
                <a:close/>
                <a:moveTo>
                  <a:pt x="167" y="152"/>
                </a:moveTo>
                <a:lnTo>
                  <a:pt x="167" y="152"/>
                </a:lnTo>
                <a:lnTo>
                  <a:pt x="168" y="152"/>
                </a:lnTo>
                <a:lnTo>
                  <a:pt x="168" y="152"/>
                </a:lnTo>
                <a:lnTo>
                  <a:pt x="178" y="147"/>
                </a:lnTo>
                <a:lnTo>
                  <a:pt x="178" y="147"/>
                </a:lnTo>
                <a:lnTo>
                  <a:pt x="181" y="145"/>
                </a:lnTo>
                <a:lnTo>
                  <a:pt x="181" y="145"/>
                </a:lnTo>
                <a:lnTo>
                  <a:pt x="182" y="141"/>
                </a:lnTo>
                <a:lnTo>
                  <a:pt x="182" y="141"/>
                </a:lnTo>
                <a:lnTo>
                  <a:pt x="184" y="140"/>
                </a:lnTo>
                <a:lnTo>
                  <a:pt x="184" y="140"/>
                </a:lnTo>
                <a:lnTo>
                  <a:pt x="182" y="141"/>
                </a:lnTo>
                <a:lnTo>
                  <a:pt x="182" y="141"/>
                </a:lnTo>
                <a:lnTo>
                  <a:pt x="168" y="150"/>
                </a:lnTo>
                <a:lnTo>
                  <a:pt x="168" y="150"/>
                </a:lnTo>
                <a:lnTo>
                  <a:pt x="167" y="151"/>
                </a:lnTo>
                <a:lnTo>
                  <a:pt x="167" y="152"/>
                </a:lnTo>
                <a:lnTo>
                  <a:pt x="167" y="152"/>
                </a:lnTo>
                <a:lnTo>
                  <a:pt x="167" y="152"/>
                </a:lnTo>
                <a:lnTo>
                  <a:pt x="167" y="152"/>
                </a:lnTo>
                <a:close/>
                <a:moveTo>
                  <a:pt x="216" y="167"/>
                </a:moveTo>
                <a:lnTo>
                  <a:pt x="216" y="167"/>
                </a:lnTo>
                <a:lnTo>
                  <a:pt x="216" y="167"/>
                </a:lnTo>
                <a:lnTo>
                  <a:pt x="216" y="167"/>
                </a:lnTo>
                <a:lnTo>
                  <a:pt x="226" y="164"/>
                </a:lnTo>
                <a:lnTo>
                  <a:pt x="226" y="164"/>
                </a:lnTo>
                <a:lnTo>
                  <a:pt x="226" y="162"/>
                </a:lnTo>
                <a:lnTo>
                  <a:pt x="226" y="162"/>
                </a:lnTo>
                <a:lnTo>
                  <a:pt x="230" y="154"/>
                </a:lnTo>
                <a:lnTo>
                  <a:pt x="230" y="154"/>
                </a:lnTo>
                <a:lnTo>
                  <a:pt x="232" y="154"/>
                </a:lnTo>
                <a:lnTo>
                  <a:pt x="232" y="154"/>
                </a:lnTo>
                <a:lnTo>
                  <a:pt x="226" y="157"/>
                </a:lnTo>
                <a:lnTo>
                  <a:pt x="226" y="157"/>
                </a:lnTo>
                <a:lnTo>
                  <a:pt x="216" y="165"/>
                </a:lnTo>
                <a:lnTo>
                  <a:pt x="216" y="165"/>
                </a:lnTo>
                <a:lnTo>
                  <a:pt x="216" y="165"/>
                </a:lnTo>
                <a:lnTo>
                  <a:pt x="216" y="167"/>
                </a:lnTo>
                <a:lnTo>
                  <a:pt x="216" y="167"/>
                </a:lnTo>
                <a:close/>
                <a:moveTo>
                  <a:pt x="253" y="197"/>
                </a:moveTo>
                <a:lnTo>
                  <a:pt x="253" y="197"/>
                </a:lnTo>
                <a:lnTo>
                  <a:pt x="253" y="194"/>
                </a:lnTo>
                <a:lnTo>
                  <a:pt x="253" y="194"/>
                </a:lnTo>
                <a:lnTo>
                  <a:pt x="253" y="192"/>
                </a:lnTo>
                <a:lnTo>
                  <a:pt x="253" y="189"/>
                </a:lnTo>
                <a:lnTo>
                  <a:pt x="253" y="189"/>
                </a:lnTo>
                <a:lnTo>
                  <a:pt x="243" y="201"/>
                </a:lnTo>
                <a:lnTo>
                  <a:pt x="243" y="201"/>
                </a:lnTo>
                <a:lnTo>
                  <a:pt x="246" y="202"/>
                </a:lnTo>
                <a:lnTo>
                  <a:pt x="246" y="202"/>
                </a:lnTo>
                <a:lnTo>
                  <a:pt x="253" y="197"/>
                </a:lnTo>
                <a:lnTo>
                  <a:pt x="253" y="197"/>
                </a:lnTo>
                <a:close/>
                <a:moveTo>
                  <a:pt x="105" y="224"/>
                </a:moveTo>
                <a:lnTo>
                  <a:pt x="105" y="224"/>
                </a:lnTo>
                <a:lnTo>
                  <a:pt x="104" y="224"/>
                </a:lnTo>
                <a:lnTo>
                  <a:pt x="104" y="224"/>
                </a:lnTo>
                <a:lnTo>
                  <a:pt x="91" y="243"/>
                </a:lnTo>
                <a:lnTo>
                  <a:pt x="91" y="243"/>
                </a:lnTo>
                <a:lnTo>
                  <a:pt x="91" y="245"/>
                </a:lnTo>
                <a:lnTo>
                  <a:pt x="91" y="245"/>
                </a:lnTo>
                <a:lnTo>
                  <a:pt x="95" y="241"/>
                </a:lnTo>
                <a:lnTo>
                  <a:pt x="95" y="241"/>
                </a:lnTo>
                <a:lnTo>
                  <a:pt x="97" y="239"/>
                </a:lnTo>
                <a:lnTo>
                  <a:pt x="97" y="239"/>
                </a:lnTo>
                <a:lnTo>
                  <a:pt x="97" y="236"/>
                </a:lnTo>
                <a:lnTo>
                  <a:pt x="97" y="236"/>
                </a:lnTo>
                <a:lnTo>
                  <a:pt x="98" y="235"/>
                </a:lnTo>
                <a:lnTo>
                  <a:pt x="101" y="236"/>
                </a:lnTo>
                <a:lnTo>
                  <a:pt x="101" y="236"/>
                </a:lnTo>
                <a:lnTo>
                  <a:pt x="101" y="236"/>
                </a:lnTo>
                <a:lnTo>
                  <a:pt x="101" y="236"/>
                </a:lnTo>
                <a:lnTo>
                  <a:pt x="103" y="233"/>
                </a:lnTo>
                <a:lnTo>
                  <a:pt x="104" y="229"/>
                </a:lnTo>
                <a:lnTo>
                  <a:pt x="104" y="229"/>
                </a:lnTo>
                <a:lnTo>
                  <a:pt x="104" y="229"/>
                </a:lnTo>
                <a:lnTo>
                  <a:pt x="104" y="229"/>
                </a:lnTo>
                <a:lnTo>
                  <a:pt x="105" y="224"/>
                </a:lnTo>
                <a:lnTo>
                  <a:pt x="105" y="224"/>
                </a:lnTo>
                <a:close/>
                <a:moveTo>
                  <a:pt x="194" y="86"/>
                </a:moveTo>
                <a:lnTo>
                  <a:pt x="194" y="86"/>
                </a:lnTo>
                <a:lnTo>
                  <a:pt x="194" y="89"/>
                </a:lnTo>
                <a:lnTo>
                  <a:pt x="192" y="91"/>
                </a:lnTo>
                <a:lnTo>
                  <a:pt x="192" y="91"/>
                </a:lnTo>
                <a:lnTo>
                  <a:pt x="191" y="96"/>
                </a:lnTo>
                <a:lnTo>
                  <a:pt x="191" y="96"/>
                </a:lnTo>
                <a:lnTo>
                  <a:pt x="191" y="98"/>
                </a:lnTo>
                <a:lnTo>
                  <a:pt x="191" y="98"/>
                </a:lnTo>
                <a:lnTo>
                  <a:pt x="191" y="98"/>
                </a:lnTo>
                <a:lnTo>
                  <a:pt x="191" y="98"/>
                </a:lnTo>
                <a:lnTo>
                  <a:pt x="195" y="96"/>
                </a:lnTo>
                <a:lnTo>
                  <a:pt x="195" y="96"/>
                </a:lnTo>
                <a:lnTo>
                  <a:pt x="196" y="94"/>
                </a:lnTo>
                <a:lnTo>
                  <a:pt x="196" y="94"/>
                </a:lnTo>
                <a:lnTo>
                  <a:pt x="196" y="89"/>
                </a:lnTo>
                <a:lnTo>
                  <a:pt x="196" y="89"/>
                </a:lnTo>
                <a:lnTo>
                  <a:pt x="198" y="86"/>
                </a:lnTo>
                <a:lnTo>
                  <a:pt x="198" y="86"/>
                </a:lnTo>
                <a:lnTo>
                  <a:pt x="195" y="87"/>
                </a:lnTo>
                <a:lnTo>
                  <a:pt x="194" y="86"/>
                </a:lnTo>
                <a:lnTo>
                  <a:pt x="194" y="86"/>
                </a:lnTo>
                <a:close/>
                <a:moveTo>
                  <a:pt x="95" y="194"/>
                </a:moveTo>
                <a:lnTo>
                  <a:pt x="95" y="194"/>
                </a:lnTo>
                <a:lnTo>
                  <a:pt x="77" y="201"/>
                </a:lnTo>
                <a:lnTo>
                  <a:pt x="60" y="208"/>
                </a:lnTo>
                <a:lnTo>
                  <a:pt x="60" y="208"/>
                </a:lnTo>
                <a:lnTo>
                  <a:pt x="60" y="208"/>
                </a:lnTo>
                <a:lnTo>
                  <a:pt x="60" y="208"/>
                </a:lnTo>
                <a:lnTo>
                  <a:pt x="71" y="205"/>
                </a:lnTo>
                <a:lnTo>
                  <a:pt x="71" y="205"/>
                </a:lnTo>
                <a:lnTo>
                  <a:pt x="81" y="201"/>
                </a:lnTo>
                <a:lnTo>
                  <a:pt x="81" y="201"/>
                </a:lnTo>
                <a:lnTo>
                  <a:pt x="83" y="201"/>
                </a:lnTo>
                <a:lnTo>
                  <a:pt x="83" y="201"/>
                </a:lnTo>
                <a:lnTo>
                  <a:pt x="86" y="199"/>
                </a:lnTo>
                <a:lnTo>
                  <a:pt x="86" y="199"/>
                </a:lnTo>
                <a:lnTo>
                  <a:pt x="90" y="197"/>
                </a:lnTo>
                <a:lnTo>
                  <a:pt x="90" y="197"/>
                </a:lnTo>
                <a:lnTo>
                  <a:pt x="95" y="194"/>
                </a:lnTo>
                <a:lnTo>
                  <a:pt x="95" y="194"/>
                </a:lnTo>
                <a:close/>
                <a:moveTo>
                  <a:pt x="103" y="175"/>
                </a:moveTo>
                <a:lnTo>
                  <a:pt x="103" y="175"/>
                </a:lnTo>
                <a:lnTo>
                  <a:pt x="105" y="172"/>
                </a:lnTo>
                <a:lnTo>
                  <a:pt x="105" y="172"/>
                </a:lnTo>
                <a:lnTo>
                  <a:pt x="110" y="168"/>
                </a:lnTo>
                <a:lnTo>
                  <a:pt x="110" y="168"/>
                </a:lnTo>
                <a:lnTo>
                  <a:pt x="110" y="167"/>
                </a:lnTo>
                <a:lnTo>
                  <a:pt x="110" y="167"/>
                </a:lnTo>
                <a:lnTo>
                  <a:pt x="110" y="164"/>
                </a:lnTo>
                <a:lnTo>
                  <a:pt x="110" y="164"/>
                </a:lnTo>
                <a:lnTo>
                  <a:pt x="100" y="170"/>
                </a:lnTo>
                <a:lnTo>
                  <a:pt x="100" y="170"/>
                </a:lnTo>
                <a:lnTo>
                  <a:pt x="103" y="175"/>
                </a:lnTo>
                <a:lnTo>
                  <a:pt x="103" y="175"/>
                </a:lnTo>
                <a:close/>
                <a:moveTo>
                  <a:pt x="346" y="185"/>
                </a:moveTo>
                <a:lnTo>
                  <a:pt x="346" y="185"/>
                </a:lnTo>
                <a:lnTo>
                  <a:pt x="346" y="185"/>
                </a:lnTo>
                <a:lnTo>
                  <a:pt x="346" y="185"/>
                </a:lnTo>
                <a:lnTo>
                  <a:pt x="348" y="185"/>
                </a:lnTo>
                <a:lnTo>
                  <a:pt x="350" y="187"/>
                </a:lnTo>
                <a:lnTo>
                  <a:pt x="350" y="187"/>
                </a:lnTo>
                <a:lnTo>
                  <a:pt x="351" y="187"/>
                </a:lnTo>
                <a:lnTo>
                  <a:pt x="351" y="187"/>
                </a:lnTo>
                <a:lnTo>
                  <a:pt x="353" y="189"/>
                </a:lnTo>
                <a:lnTo>
                  <a:pt x="353" y="189"/>
                </a:lnTo>
                <a:lnTo>
                  <a:pt x="353" y="191"/>
                </a:lnTo>
                <a:lnTo>
                  <a:pt x="353" y="191"/>
                </a:lnTo>
                <a:lnTo>
                  <a:pt x="360" y="192"/>
                </a:lnTo>
                <a:lnTo>
                  <a:pt x="360" y="192"/>
                </a:lnTo>
                <a:lnTo>
                  <a:pt x="346" y="181"/>
                </a:lnTo>
                <a:lnTo>
                  <a:pt x="346" y="181"/>
                </a:lnTo>
                <a:lnTo>
                  <a:pt x="344" y="181"/>
                </a:lnTo>
                <a:lnTo>
                  <a:pt x="343" y="181"/>
                </a:lnTo>
                <a:lnTo>
                  <a:pt x="343" y="181"/>
                </a:lnTo>
                <a:lnTo>
                  <a:pt x="343" y="184"/>
                </a:lnTo>
                <a:lnTo>
                  <a:pt x="346" y="185"/>
                </a:lnTo>
                <a:lnTo>
                  <a:pt x="346" y="185"/>
                </a:lnTo>
                <a:close/>
                <a:moveTo>
                  <a:pt x="120" y="147"/>
                </a:moveTo>
                <a:lnTo>
                  <a:pt x="120" y="147"/>
                </a:lnTo>
                <a:lnTo>
                  <a:pt x="113" y="154"/>
                </a:lnTo>
                <a:lnTo>
                  <a:pt x="113" y="154"/>
                </a:lnTo>
                <a:lnTo>
                  <a:pt x="117" y="155"/>
                </a:lnTo>
                <a:lnTo>
                  <a:pt x="117" y="155"/>
                </a:lnTo>
                <a:lnTo>
                  <a:pt x="117" y="155"/>
                </a:lnTo>
                <a:lnTo>
                  <a:pt x="117" y="155"/>
                </a:lnTo>
                <a:lnTo>
                  <a:pt x="121" y="152"/>
                </a:lnTo>
                <a:lnTo>
                  <a:pt x="121" y="152"/>
                </a:lnTo>
                <a:lnTo>
                  <a:pt x="122" y="151"/>
                </a:lnTo>
                <a:lnTo>
                  <a:pt x="122" y="151"/>
                </a:lnTo>
                <a:lnTo>
                  <a:pt x="124" y="151"/>
                </a:lnTo>
                <a:lnTo>
                  <a:pt x="124" y="151"/>
                </a:lnTo>
                <a:lnTo>
                  <a:pt x="120" y="147"/>
                </a:lnTo>
                <a:lnTo>
                  <a:pt x="120" y="147"/>
                </a:lnTo>
                <a:close/>
                <a:moveTo>
                  <a:pt x="216" y="171"/>
                </a:moveTo>
                <a:lnTo>
                  <a:pt x="216" y="171"/>
                </a:lnTo>
                <a:lnTo>
                  <a:pt x="218" y="172"/>
                </a:lnTo>
                <a:lnTo>
                  <a:pt x="216" y="174"/>
                </a:lnTo>
                <a:lnTo>
                  <a:pt x="216" y="174"/>
                </a:lnTo>
                <a:lnTo>
                  <a:pt x="216" y="175"/>
                </a:lnTo>
                <a:lnTo>
                  <a:pt x="216" y="175"/>
                </a:lnTo>
                <a:lnTo>
                  <a:pt x="216" y="179"/>
                </a:lnTo>
                <a:lnTo>
                  <a:pt x="216" y="179"/>
                </a:lnTo>
                <a:lnTo>
                  <a:pt x="219" y="177"/>
                </a:lnTo>
                <a:lnTo>
                  <a:pt x="219" y="177"/>
                </a:lnTo>
                <a:lnTo>
                  <a:pt x="221" y="174"/>
                </a:lnTo>
                <a:lnTo>
                  <a:pt x="222" y="171"/>
                </a:lnTo>
                <a:lnTo>
                  <a:pt x="222" y="171"/>
                </a:lnTo>
                <a:lnTo>
                  <a:pt x="225" y="167"/>
                </a:lnTo>
                <a:lnTo>
                  <a:pt x="225" y="167"/>
                </a:lnTo>
                <a:lnTo>
                  <a:pt x="216" y="170"/>
                </a:lnTo>
                <a:lnTo>
                  <a:pt x="216" y="170"/>
                </a:lnTo>
                <a:lnTo>
                  <a:pt x="216" y="171"/>
                </a:lnTo>
                <a:lnTo>
                  <a:pt x="216" y="171"/>
                </a:lnTo>
                <a:close/>
                <a:moveTo>
                  <a:pt x="273" y="60"/>
                </a:moveTo>
                <a:lnTo>
                  <a:pt x="273" y="60"/>
                </a:lnTo>
                <a:lnTo>
                  <a:pt x="276" y="43"/>
                </a:lnTo>
                <a:lnTo>
                  <a:pt x="276" y="43"/>
                </a:lnTo>
                <a:lnTo>
                  <a:pt x="270" y="46"/>
                </a:lnTo>
                <a:lnTo>
                  <a:pt x="270" y="46"/>
                </a:lnTo>
                <a:lnTo>
                  <a:pt x="272" y="53"/>
                </a:lnTo>
                <a:lnTo>
                  <a:pt x="273" y="60"/>
                </a:lnTo>
                <a:lnTo>
                  <a:pt x="273" y="60"/>
                </a:lnTo>
                <a:close/>
                <a:moveTo>
                  <a:pt x="93" y="154"/>
                </a:moveTo>
                <a:lnTo>
                  <a:pt x="93" y="154"/>
                </a:lnTo>
                <a:lnTo>
                  <a:pt x="91" y="152"/>
                </a:lnTo>
                <a:lnTo>
                  <a:pt x="90" y="154"/>
                </a:lnTo>
                <a:lnTo>
                  <a:pt x="90" y="154"/>
                </a:lnTo>
                <a:lnTo>
                  <a:pt x="80" y="161"/>
                </a:lnTo>
                <a:lnTo>
                  <a:pt x="80" y="161"/>
                </a:lnTo>
                <a:lnTo>
                  <a:pt x="80" y="161"/>
                </a:lnTo>
                <a:lnTo>
                  <a:pt x="80" y="161"/>
                </a:lnTo>
                <a:lnTo>
                  <a:pt x="84" y="162"/>
                </a:lnTo>
                <a:lnTo>
                  <a:pt x="84" y="162"/>
                </a:lnTo>
                <a:lnTo>
                  <a:pt x="93" y="154"/>
                </a:lnTo>
                <a:lnTo>
                  <a:pt x="93" y="154"/>
                </a:lnTo>
                <a:close/>
                <a:moveTo>
                  <a:pt x="215" y="161"/>
                </a:moveTo>
                <a:lnTo>
                  <a:pt x="215" y="161"/>
                </a:lnTo>
                <a:lnTo>
                  <a:pt x="215" y="161"/>
                </a:lnTo>
                <a:lnTo>
                  <a:pt x="215" y="161"/>
                </a:lnTo>
                <a:lnTo>
                  <a:pt x="216" y="160"/>
                </a:lnTo>
                <a:lnTo>
                  <a:pt x="216" y="160"/>
                </a:lnTo>
                <a:lnTo>
                  <a:pt x="218" y="160"/>
                </a:lnTo>
                <a:lnTo>
                  <a:pt x="218" y="160"/>
                </a:lnTo>
                <a:lnTo>
                  <a:pt x="219" y="160"/>
                </a:lnTo>
                <a:lnTo>
                  <a:pt x="219" y="160"/>
                </a:lnTo>
                <a:lnTo>
                  <a:pt x="226" y="154"/>
                </a:lnTo>
                <a:lnTo>
                  <a:pt x="226" y="154"/>
                </a:lnTo>
                <a:lnTo>
                  <a:pt x="228" y="152"/>
                </a:lnTo>
                <a:lnTo>
                  <a:pt x="228" y="152"/>
                </a:lnTo>
                <a:lnTo>
                  <a:pt x="225" y="150"/>
                </a:lnTo>
                <a:lnTo>
                  <a:pt x="225" y="150"/>
                </a:lnTo>
                <a:lnTo>
                  <a:pt x="223" y="151"/>
                </a:lnTo>
                <a:lnTo>
                  <a:pt x="223" y="151"/>
                </a:lnTo>
                <a:lnTo>
                  <a:pt x="216" y="160"/>
                </a:lnTo>
                <a:lnTo>
                  <a:pt x="216" y="160"/>
                </a:lnTo>
                <a:lnTo>
                  <a:pt x="215" y="161"/>
                </a:lnTo>
                <a:lnTo>
                  <a:pt x="215" y="161"/>
                </a:lnTo>
                <a:close/>
                <a:moveTo>
                  <a:pt x="117" y="218"/>
                </a:moveTo>
                <a:lnTo>
                  <a:pt x="117" y="218"/>
                </a:lnTo>
                <a:lnTo>
                  <a:pt x="115" y="218"/>
                </a:lnTo>
                <a:lnTo>
                  <a:pt x="115" y="218"/>
                </a:lnTo>
                <a:lnTo>
                  <a:pt x="114" y="221"/>
                </a:lnTo>
                <a:lnTo>
                  <a:pt x="114" y="221"/>
                </a:lnTo>
                <a:lnTo>
                  <a:pt x="114" y="222"/>
                </a:lnTo>
                <a:lnTo>
                  <a:pt x="114" y="222"/>
                </a:lnTo>
                <a:lnTo>
                  <a:pt x="115" y="233"/>
                </a:lnTo>
                <a:lnTo>
                  <a:pt x="115" y="233"/>
                </a:lnTo>
                <a:lnTo>
                  <a:pt x="115" y="236"/>
                </a:lnTo>
                <a:lnTo>
                  <a:pt x="115" y="236"/>
                </a:lnTo>
                <a:lnTo>
                  <a:pt x="120" y="235"/>
                </a:lnTo>
                <a:lnTo>
                  <a:pt x="120" y="235"/>
                </a:lnTo>
                <a:lnTo>
                  <a:pt x="120" y="233"/>
                </a:lnTo>
                <a:lnTo>
                  <a:pt x="120" y="233"/>
                </a:lnTo>
                <a:lnTo>
                  <a:pt x="120" y="232"/>
                </a:lnTo>
                <a:lnTo>
                  <a:pt x="120" y="232"/>
                </a:lnTo>
                <a:lnTo>
                  <a:pt x="118" y="231"/>
                </a:lnTo>
                <a:lnTo>
                  <a:pt x="118" y="229"/>
                </a:lnTo>
                <a:lnTo>
                  <a:pt x="118" y="229"/>
                </a:lnTo>
                <a:lnTo>
                  <a:pt x="118" y="229"/>
                </a:lnTo>
                <a:lnTo>
                  <a:pt x="118" y="229"/>
                </a:lnTo>
                <a:lnTo>
                  <a:pt x="117" y="222"/>
                </a:lnTo>
                <a:lnTo>
                  <a:pt x="117" y="222"/>
                </a:lnTo>
                <a:lnTo>
                  <a:pt x="117" y="218"/>
                </a:lnTo>
                <a:lnTo>
                  <a:pt x="117" y="218"/>
                </a:lnTo>
                <a:close/>
                <a:moveTo>
                  <a:pt x="63" y="168"/>
                </a:moveTo>
                <a:lnTo>
                  <a:pt x="63" y="168"/>
                </a:lnTo>
                <a:lnTo>
                  <a:pt x="60" y="167"/>
                </a:lnTo>
                <a:lnTo>
                  <a:pt x="60" y="167"/>
                </a:lnTo>
                <a:lnTo>
                  <a:pt x="59" y="167"/>
                </a:lnTo>
                <a:lnTo>
                  <a:pt x="59" y="167"/>
                </a:lnTo>
                <a:lnTo>
                  <a:pt x="56" y="170"/>
                </a:lnTo>
                <a:lnTo>
                  <a:pt x="56" y="170"/>
                </a:lnTo>
                <a:lnTo>
                  <a:pt x="56" y="170"/>
                </a:lnTo>
                <a:lnTo>
                  <a:pt x="56" y="170"/>
                </a:lnTo>
                <a:lnTo>
                  <a:pt x="57" y="168"/>
                </a:lnTo>
                <a:lnTo>
                  <a:pt x="60" y="168"/>
                </a:lnTo>
                <a:lnTo>
                  <a:pt x="60" y="168"/>
                </a:lnTo>
                <a:lnTo>
                  <a:pt x="61" y="170"/>
                </a:lnTo>
                <a:lnTo>
                  <a:pt x="61" y="170"/>
                </a:lnTo>
                <a:lnTo>
                  <a:pt x="68" y="177"/>
                </a:lnTo>
                <a:lnTo>
                  <a:pt x="68" y="177"/>
                </a:lnTo>
                <a:lnTo>
                  <a:pt x="71" y="178"/>
                </a:lnTo>
                <a:lnTo>
                  <a:pt x="71" y="178"/>
                </a:lnTo>
                <a:lnTo>
                  <a:pt x="70" y="174"/>
                </a:lnTo>
                <a:lnTo>
                  <a:pt x="70" y="174"/>
                </a:lnTo>
                <a:lnTo>
                  <a:pt x="68" y="171"/>
                </a:lnTo>
                <a:lnTo>
                  <a:pt x="68" y="171"/>
                </a:lnTo>
                <a:lnTo>
                  <a:pt x="67" y="170"/>
                </a:lnTo>
                <a:lnTo>
                  <a:pt x="66" y="171"/>
                </a:lnTo>
                <a:lnTo>
                  <a:pt x="66" y="171"/>
                </a:lnTo>
                <a:lnTo>
                  <a:pt x="64" y="171"/>
                </a:lnTo>
                <a:lnTo>
                  <a:pt x="63" y="168"/>
                </a:lnTo>
                <a:lnTo>
                  <a:pt x="63" y="168"/>
                </a:lnTo>
                <a:lnTo>
                  <a:pt x="63" y="168"/>
                </a:lnTo>
                <a:lnTo>
                  <a:pt x="63" y="168"/>
                </a:lnTo>
                <a:close/>
                <a:moveTo>
                  <a:pt x="95" y="17"/>
                </a:moveTo>
                <a:lnTo>
                  <a:pt x="95" y="17"/>
                </a:lnTo>
                <a:lnTo>
                  <a:pt x="95" y="17"/>
                </a:lnTo>
                <a:lnTo>
                  <a:pt x="95" y="17"/>
                </a:lnTo>
                <a:lnTo>
                  <a:pt x="98" y="19"/>
                </a:lnTo>
                <a:lnTo>
                  <a:pt x="98" y="19"/>
                </a:lnTo>
                <a:lnTo>
                  <a:pt x="104" y="22"/>
                </a:lnTo>
                <a:lnTo>
                  <a:pt x="104" y="22"/>
                </a:lnTo>
                <a:lnTo>
                  <a:pt x="111" y="27"/>
                </a:lnTo>
                <a:lnTo>
                  <a:pt x="111" y="27"/>
                </a:lnTo>
                <a:lnTo>
                  <a:pt x="114" y="29"/>
                </a:lnTo>
                <a:lnTo>
                  <a:pt x="114" y="29"/>
                </a:lnTo>
                <a:lnTo>
                  <a:pt x="131" y="39"/>
                </a:lnTo>
                <a:lnTo>
                  <a:pt x="131" y="39"/>
                </a:lnTo>
                <a:lnTo>
                  <a:pt x="132" y="39"/>
                </a:lnTo>
                <a:lnTo>
                  <a:pt x="132" y="39"/>
                </a:lnTo>
                <a:lnTo>
                  <a:pt x="131" y="37"/>
                </a:lnTo>
                <a:lnTo>
                  <a:pt x="131" y="37"/>
                </a:lnTo>
                <a:lnTo>
                  <a:pt x="105" y="22"/>
                </a:lnTo>
                <a:lnTo>
                  <a:pt x="105" y="22"/>
                </a:lnTo>
                <a:lnTo>
                  <a:pt x="100" y="19"/>
                </a:lnTo>
                <a:lnTo>
                  <a:pt x="95" y="17"/>
                </a:lnTo>
                <a:lnTo>
                  <a:pt x="95" y="17"/>
                </a:lnTo>
                <a:close/>
                <a:moveTo>
                  <a:pt x="221" y="231"/>
                </a:moveTo>
                <a:lnTo>
                  <a:pt x="221" y="231"/>
                </a:lnTo>
                <a:lnTo>
                  <a:pt x="216" y="233"/>
                </a:lnTo>
                <a:lnTo>
                  <a:pt x="216" y="233"/>
                </a:lnTo>
                <a:lnTo>
                  <a:pt x="216" y="235"/>
                </a:lnTo>
                <a:lnTo>
                  <a:pt x="216" y="235"/>
                </a:lnTo>
                <a:lnTo>
                  <a:pt x="216" y="239"/>
                </a:lnTo>
                <a:lnTo>
                  <a:pt x="216" y="239"/>
                </a:lnTo>
                <a:lnTo>
                  <a:pt x="223" y="235"/>
                </a:lnTo>
                <a:lnTo>
                  <a:pt x="223" y="235"/>
                </a:lnTo>
                <a:lnTo>
                  <a:pt x="223" y="235"/>
                </a:lnTo>
                <a:lnTo>
                  <a:pt x="223" y="235"/>
                </a:lnTo>
                <a:lnTo>
                  <a:pt x="223" y="231"/>
                </a:lnTo>
                <a:lnTo>
                  <a:pt x="223" y="231"/>
                </a:lnTo>
                <a:lnTo>
                  <a:pt x="221" y="231"/>
                </a:lnTo>
                <a:lnTo>
                  <a:pt x="221" y="231"/>
                </a:lnTo>
                <a:close/>
                <a:moveTo>
                  <a:pt x="248" y="108"/>
                </a:moveTo>
                <a:lnTo>
                  <a:pt x="248" y="108"/>
                </a:lnTo>
                <a:lnTo>
                  <a:pt x="242" y="110"/>
                </a:lnTo>
                <a:lnTo>
                  <a:pt x="242" y="110"/>
                </a:lnTo>
                <a:lnTo>
                  <a:pt x="243" y="118"/>
                </a:lnTo>
                <a:lnTo>
                  <a:pt x="243" y="118"/>
                </a:lnTo>
                <a:lnTo>
                  <a:pt x="245" y="117"/>
                </a:lnTo>
                <a:lnTo>
                  <a:pt x="248" y="118"/>
                </a:lnTo>
                <a:lnTo>
                  <a:pt x="248" y="118"/>
                </a:lnTo>
                <a:lnTo>
                  <a:pt x="248" y="108"/>
                </a:lnTo>
                <a:lnTo>
                  <a:pt x="248" y="108"/>
                </a:lnTo>
                <a:close/>
                <a:moveTo>
                  <a:pt x="194" y="144"/>
                </a:moveTo>
                <a:lnTo>
                  <a:pt x="194" y="144"/>
                </a:lnTo>
                <a:lnTo>
                  <a:pt x="188" y="145"/>
                </a:lnTo>
                <a:lnTo>
                  <a:pt x="182" y="148"/>
                </a:lnTo>
                <a:lnTo>
                  <a:pt x="178" y="151"/>
                </a:lnTo>
                <a:lnTo>
                  <a:pt x="175" y="155"/>
                </a:lnTo>
                <a:lnTo>
                  <a:pt x="175" y="155"/>
                </a:lnTo>
                <a:lnTo>
                  <a:pt x="181" y="152"/>
                </a:lnTo>
                <a:lnTo>
                  <a:pt x="181" y="152"/>
                </a:lnTo>
                <a:lnTo>
                  <a:pt x="182" y="152"/>
                </a:lnTo>
                <a:lnTo>
                  <a:pt x="182" y="152"/>
                </a:lnTo>
                <a:lnTo>
                  <a:pt x="192" y="144"/>
                </a:lnTo>
                <a:lnTo>
                  <a:pt x="192" y="144"/>
                </a:lnTo>
                <a:lnTo>
                  <a:pt x="194" y="144"/>
                </a:lnTo>
                <a:lnTo>
                  <a:pt x="194" y="144"/>
                </a:lnTo>
                <a:close/>
                <a:moveTo>
                  <a:pt x="125" y="60"/>
                </a:moveTo>
                <a:lnTo>
                  <a:pt x="125" y="60"/>
                </a:lnTo>
                <a:lnTo>
                  <a:pt x="124" y="66"/>
                </a:lnTo>
                <a:lnTo>
                  <a:pt x="124" y="66"/>
                </a:lnTo>
                <a:lnTo>
                  <a:pt x="125" y="66"/>
                </a:lnTo>
                <a:lnTo>
                  <a:pt x="125" y="66"/>
                </a:lnTo>
                <a:lnTo>
                  <a:pt x="127" y="66"/>
                </a:lnTo>
                <a:lnTo>
                  <a:pt x="127" y="66"/>
                </a:lnTo>
                <a:lnTo>
                  <a:pt x="127" y="69"/>
                </a:lnTo>
                <a:lnTo>
                  <a:pt x="127" y="69"/>
                </a:lnTo>
                <a:lnTo>
                  <a:pt x="125" y="69"/>
                </a:lnTo>
                <a:lnTo>
                  <a:pt x="125" y="69"/>
                </a:lnTo>
                <a:lnTo>
                  <a:pt x="124" y="71"/>
                </a:lnTo>
                <a:lnTo>
                  <a:pt x="124" y="71"/>
                </a:lnTo>
                <a:lnTo>
                  <a:pt x="128" y="77"/>
                </a:lnTo>
                <a:lnTo>
                  <a:pt x="128" y="77"/>
                </a:lnTo>
                <a:lnTo>
                  <a:pt x="128" y="76"/>
                </a:lnTo>
                <a:lnTo>
                  <a:pt x="128" y="74"/>
                </a:lnTo>
                <a:lnTo>
                  <a:pt x="128" y="74"/>
                </a:lnTo>
                <a:lnTo>
                  <a:pt x="127" y="71"/>
                </a:lnTo>
                <a:lnTo>
                  <a:pt x="128" y="70"/>
                </a:lnTo>
                <a:lnTo>
                  <a:pt x="128" y="70"/>
                </a:lnTo>
                <a:lnTo>
                  <a:pt x="128" y="63"/>
                </a:lnTo>
                <a:lnTo>
                  <a:pt x="128" y="63"/>
                </a:lnTo>
                <a:lnTo>
                  <a:pt x="128" y="62"/>
                </a:lnTo>
                <a:lnTo>
                  <a:pt x="128" y="62"/>
                </a:lnTo>
                <a:lnTo>
                  <a:pt x="125" y="60"/>
                </a:lnTo>
                <a:lnTo>
                  <a:pt x="125" y="60"/>
                </a:lnTo>
                <a:close/>
                <a:moveTo>
                  <a:pt x="144" y="218"/>
                </a:moveTo>
                <a:lnTo>
                  <a:pt x="144" y="218"/>
                </a:lnTo>
                <a:lnTo>
                  <a:pt x="145" y="218"/>
                </a:lnTo>
                <a:lnTo>
                  <a:pt x="145" y="218"/>
                </a:lnTo>
                <a:lnTo>
                  <a:pt x="148" y="211"/>
                </a:lnTo>
                <a:lnTo>
                  <a:pt x="149" y="202"/>
                </a:lnTo>
                <a:lnTo>
                  <a:pt x="149" y="202"/>
                </a:lnTo>
                <a:lnTo>
                  <a:pt x="148" y="204"/>
                </a:lnTo>
                <a:lnTo>
                  <a:pt x="148" y="204"/>
                </a:lnTo>
                <a:lnTo>
                  <a:pt x="145" y="206"/>
                </a:lnTo>
                <a:lnTo>
                  <a:pt x="144" y="211"/>
                </a:lnTo>
                <a:lnTo>
                  <a:pt x="144" y="211"/>
                </a:lnTo>
                <a:lnTo>
                  <a:pt x="144" y="212"/>
                </a:lnTo>
                <a:lnTo>
                  <a:pt x="144" y="212"/>
                </a:lnTo>
                <a:lnTo>
                  <a:pt x="144" y="216"/>
                </a:lnTo>
                <a:lnTo>
                  <a:pt x="144" y="216"/>
                </a:lnTo>
                <a:lnTo>
                  <a:pt x="144" y="218"/>
                </a:lnTo>
                <a:lnTo>
                  <a:pt x="144" y="218"/>
                </a:lnTo>
                <a:close/>
                <a:moveTo>
                  <a:pt x="249" y="69"/>
                </a:moveTo>
                <a:lnTo>
                  <a:pt x="249" y="69"/>
                </a:lnTo>
                <a:lnTo>
                  <a:pt x="245" y="71"/>
                </a:lnTo>
                <a:lnTo>
                  <a:pt x="245" y="71"/>
                </a:lnTo>
                <a:lnTo>
                  <a:pt x="246" y="79"/>
                </a:lnTo>
                <a:lnTo>
                  <a:pt x="246" y="79"/>
                </a:lnTo>
                <a:lnTo>
                  <a:pt x="249" y="80"/>
                </a:lnTo>
                <a:lnTo>
                  <a:pt x="248" y="81"/>
                </a:lnTo>
                <a:lnTo>
                  <a:pt x="248" y="81"/>
                </a:lnTo>
                <a:lnTo>
                  <a:pt x="248" y="83"/>
                </a:lnTo>
                <a:lnTo>
                  <a:pt x="248" y="83"/>
                </a:lnTo>
                <a:lnTo>
                  <a:pt x="249" y="87"/>
                </a:lnTo>
                <a:lnTo>
                  <a:pt x="249" y="87"/>
                </a:lnTo>
                <a:lnTo>
                  <a:pt x="249" y="87"/>
                </a:lnTo>
                <a:lnTo>
                  <a:pt x="249" y="87"/>
                </a:lnTo>
                <a:lnTo>
                  <a:pt x="249" y="69"/>
                </a:lnTo>
                <a:lnTo>
                  <a:pt x="249" y="69"/>
                </a:lnTo>
                <a:close/>
                <a:moveTo>
                  <a:pt x="230" y="175"/>
                </a:moveTo>
                <a:lnTo>
                  <a:pt x="230" y="175"/>
                </a:lnTo>
                <a:lnTo>
                  <a:pt x="230" y="175"/>
                </a:lnTo>
                <a:lnTo>
                  <a:pt x="230" y="175"/>
                </a:lnTo>
                <a:lnTo>
                  <a:pt x="218" y="181"/>
                </a:lnTo>
                <a:lnTo>
                  <a:pt x="218" y="181"/>
                </a:lnTo>
                <a:lnTo>
                  <a:pt x="216" y="182"/>
                </a:lnTo>
                <a:lnTo>
                  <a:pt x="216" y="182"/>
                </a:lnTo>
                <a:lnTo>
                  <a:pt x="216" y="187"/>
                </a:lnTo>
                <a:lnTo>
                  <a:pt x="216" y="187"/>
                </a:lnTo>
                <a:lnTo>
                  <a:pt x="221" y="184"/>
                </a:lnTo>
                <a:lnTo>
                  <a:pt x="221" y="184"/>
                </a:lnTo>
                <a:lnTo>
                  <a:pt x="229" y="175"/>
                </a:lnTo>
                <a:lnTo>
                  <a:pt x="229" y="175"/>
                </a:lnTo>
                <a:lnTo>
                  <a:pt x="230" y="175"/>
                </a:lnTo>
                <a:lnTo>
                  <a:pt x="230" y="175"/>
                </a:lnTo>
                <a:close/>
                <a:moveTo>
                  <a:pt x="172" y="218"/>
                </a:moveTo>
                <a:lnTo>
                  <a:pt x="172" y="218"/>
                </a:lnTo>
                <a:lnTo>
                  <a:pt x="171" y="218"/>
                </a:lnTo>
                <a:lnTo>
                  <a:pt x="171" y="219"/>
                </a:lnTo>
                <a:lnTo>
                  <a:pt x="171" y="219"/>
                </a:lnTo>
                <a:lnTo>
                  <a:pt x="168" y="228"/>
                </a:lnTo>
                <a:lnTo>
                  <a:pt x="168" y="228"/>
                </a:lnTo>
                <a:lnTo>
                  <a:pt x="168" y="229"/>
                </a:lnTo>
                <a:lnTo>
                  <a:pt x="168" y="229"/>
                </a:lnTo>
                <a:lnTo>
                  <a:pt x="172" y="228"/>
                </a:lnTo>
                <a:lnTo>
                  <a:pt x="175" y="225"/>
                </a:lnTo>
                <a:lnTo>
                  <a:pt x="175" y="225"/>
                </a:lnTo>
                <a:lnTo>
                  <a:pt x="172" y="218"/>
                </a:lnTo>
                <a:lnTo>
                  <a:pt x="172" y="218"/>
                </a:lnTo>
                <a:close/>
                <a:moveTo>
                  <a:pt x="98" y="258"/>
                </a:moveTo>
                <a:lnTo>
                  <a:pt x="98" y="258"/>
                </a:lnTo>
                <a:lnTo>
                  <a:pt x="94" y="260"/>
                </a:lnTo>
                <a:lnTo>
                  <a:pt x="94" y="260"/>
                </a:lnTo>
                <a:lnTo>
                  <a:pt x="93" y="262"/>
                </a:lnTo>
                <a:lnTo>
                  <a:pt x="93" y="262"/>
                </a:lnTo>
                <a:lnTo>
                  <a:pt x="91" y="268"/>
                </a:lnTo>
                <a:lnTo>
                  <a:pt x="91" y="268"/>
                </a:lnTo>
                <a:lnTo>
                  <a:pt x="91" y="269"/>
                </a:lnTo>
                <a:lnTo>
                  <a:pt x="91" y="269"/>
                </a:lnTo>
                <a:lnTo>
                  <a:pt x="93" y="269"/>
                </a:lnTo>
                <a:lnTo>
                  <a:pt x="93" y="269"/>
                </a:lnTo>
                <a:lnTo>
                  <a:pt x="97" y="266"/>
                </a:lnTo>
                <a:lnTo>
                  <a:pt x="97" y="266"/>
                </a:lnTo>
                <a:lnTo>
                  <a:pt x="98" y="265"/>
                </a:lnTo>
                <a:lnTo>
                  <a:pt x="98" y="265"/>
                </a:lnTo>
                <a:lnTo>
                  <a:pt x="98" y="265"/>
                </a:lnTo>
                <a:lnTo>
                  <a:pt x="98" y="265"/>
                </a:lnTo>
                <a:lnTo>
                  <a:pt x="98" y="258"/>
                </a:lnTo>
                <a:lnTo>
                  <a:pt x="98" y="258"/>
                </a:lnTo>
                <a:close/>
                <a:moveTo>
                  <a:pt x="212" y="282"/>
                </a:moveTo>
                <a:lnTo>
                  <a:pt x="212" y="282"/>
                </a:lnTo>
                <a:lnTo>
                  <a:pt x="209" y="276"/>
                </a:lnTo>
                <a:lnTo>
                  <a:pt x="209" y="276"/>
                </a:lnTo>
                <a:lnTo>
                  <a:pt x="205" y="278"/>
                </a:lnTo>
                <a:lnTo>
                  <a:pt x="205" y="278"/>
                </a:lnTo>
                <a:lnTo>
                  <a:pt x="208" y="286"/>
                </a:lnTo>
                <a:lnTo>
                  <a:pt x="208" y="286"/>
                </a:lnTo>
                <a:lnTo>
                  <a:pt x="212" y="282"/>
                </a:lnTo>
                <a:lnTo>
                  <a:pt x="212" y="282"/>
                </a:lnTo>
                <a:close/>
                <a:moveTo>
                  <a:pt x="222" y="191"/>
                </a:moveTo>
                <a:lnTo>
                  <a:pt x="222" y="191"/>
                </a:lnTo>
                <a:lnTo>
                  <a:pt x="223" y="189"/>
                </a:lnTo>
                <a:lnTo>
                  <a:pt x="225" y="189"/>
                </a:lnTo>
                <a:lnTo>
                  <a:pt x="225" y="189"/>
                </a:lnTo>
                <a:lnTo>
                  <a:pt x="228" y="192"/>
                </a:lnTo>
                <a:lnTo>
                  <a:pt x="228" y="192"/>
                </a:lnTo>
                <a:lnTo>
                  <a:pt x="229" y="192"/>
                </a:lnTo>
                <a:lnTo>
                  <a:pt x="229" y="192"/>
                </a:lnTo>
                <a:lnTo>
                  <a:pt x="230" y="192"/>
                </a:lnTo>
                <a:lnTo>
                  <a:pt x="230" y="194"/>
                </a:lnTo>
                <a:lnTo>
                  <a:pt x="230" y="194"/>
                </a:lnTo>
                <a:lnTo>
                  <a:pt x="230" y="194"/>
                </a:lnTo>
                <a:lnTo>
                  <a:pt x="230" y="194"/>
                </a:lnTo>
                <a:lnTo>
                  <a:pt x="232" y="195"/>
                </a:lnTo>
                <a:lnTo>
                  <a:pt x="232" y="195"/>
                </a:lnTo>
                <a:lnTo>
                  <a:pt x="233" y="194"/>
                </a:lnTo>
                <a:lnTo>
                  <a:pt x="233" y="194"/>
                </a:lnTo>
                <a:lnTo>
                  <a:pt x="229" y="188"/>
                </a:lnTo>
                <a:lnTo>
                  <a:pt x="229" y="188"/>
                </a:lnTo>
                <a:lnTo>
                  <a:pt x="229" y="188"/>
                </a:lnTo>
                <a:lnTo>
                  <a:pt x="229" y="188"/>
                </a:lnTo>
                <a:lnTo>
                  <a:pt x="228" y="188"/>
                </a:lnTo>
                <a:lnTo>
                  <a:pt x="228" y="187"/>
                </a:lnTo>
                <a:lnTo>
                  <a:pt x="228" y="187"/>
                </a:lnTo>
                <a:lnTo>
                  <a:pt x="225" y="187"/>
                </a:lnTo>
                <a:lnTo>
                  <a:pt x="222" y="187"/>
                </a:lnTo>
                <a:lnTo>
                  <a:pt x="222" y="187"/>
                </a:lnTo>
                <a:lnTo>
                  <a:pt x="219" y="189"/>
                </a:lnTo>
                <a:lnTo>
                  <a:pt x="219" y="189"/>
                </a:lnTo>
                <a:lnTo>
                  <a:pt x="222" y="191"/>
                </a:lnTo>
                <a:lnTo>
                  <a:pt x="222" y="191"/>
                </a:lnTo>
                <a:close/>
                <a:moveTo>
                  <a:pt x="189" y="221"/>
                </a:moveTo>
                <a:lnTo>
                  <a:pt x="189" y="221"/>
                </a:lnTo>
                <a:lnTo>
                  <a:pt x="179" y="228"/>
                </a:lnTo>
                <a:lnTo>
                  <a:pt x="179" y="228"/>
                </a:lnTo>
                <a:lnTo>
                  <a:pt x="181" y="231"/>
                </a:lnTo>
                <a:lnTo>
                  <a:pt x="181" y="231"/>
                </a:lnTo>
                <a:lnTo>
                  <a:pt x="182" y="231"/>
                </a:lnTo>
                <a:lnTo>
                  <a:pt x="182" y="231"/>
                </a:lnTo>
                <a:lnTo>
                  <a:pt x="188" y="226"/>
                </a:lnTo>
                <a:lnTo>
                  <a:pt x="188" y="226"/>
                </a:lnTo>
                <a:lnTo>
                  <a:pt x="189" y="224"/>
                </a:lnTo>
                <a:lnTo>
                  <a:pt x="189" y="221"/>
                </a:lnTo>
                <a:lnTo>
                  <a:pt x="189" y="221"/>
                </a:lnTo>
                <a:close/>
                <a:moveTo>
                  <a:pt x="137" y="260"/>
                </a:moveTo>
                <a:lnTo>
                  <a:pt x="137" y="260"/>
                </a:lnTo>
                <a:lnTo>
                  <a:pt x="138" y="259"/>
                </a:lnTo>
                <a:lnTo>
                  <a:pt x="138" y="259"/>
                </a:lnTo>
                <a:lnTo>
                  <a:pt x="135" y="258"/>
                </a:lnTo>
                <a:lnTo>
                  <a:pt x="135" y="256"/>
                </a:lnTo>
                <a:lnTo>
                  <a:pt x="135" y="256"/>
                </a:lnTo>
                <a:lnTo>
                  <a:pt x="135" y="256"/>
                </a:lnTo>
                <a:lnTo>
                  <a:pt x="135" y="256"/>
                </a:lnTo>
                <a:lnTo>
                  <a:pt x="134" y="249"/>
                </a:lnTo>
                <a:lnTo>
                  <a:pt x="134" y="249"/>
                </a:lnTo>
                <a:lnTo>
                  <a:pt x="134" y="248"/>
                </a:lnTo>
                <a:lnTo>
                  <a:pt x="134" y="248"/>
                </a:lnTo>
                <a:lnTo>
                  <a:pt x="132" y="248"/>
                </a:lnTo>
                <a:lnTo>
                  <a:pt x="132" y="248"/>
                </a:lnTo>
                <a:lnTo>
                  <a:pt x="131" y="249"/>
                </a:lnTo>
                <a:lnTo>
                  <a:pt x="131" y="251"/>
                </a:lnTo>
                <a:lnTo>
                  <a:pt x="131" y="251"/>
                </a:lnTo>
                <a:lnTo>
                  <a:pt x="131" y="253"/>
                </a:lnTo>
                <a:lnTo>
                  <a:pt x="131" y="253"/>
                </a:lnTo>
                <a:lnTo>
                  <a:pt x="131" y="256"/>
                </a:lnTo>
                <a:lnTo>
                  <a:pt x="131" y="256"/>
                </a:lnTo>
                <a:lnTo>
                  <a:pt x="132" y="258"/>
                </a:lnTo>
                <a:lnTo>
                  <a:pt x="134" y="260"/>
                </a:lnTo>
                <a:lnTo>
                  <a:pt x="134" y="260"/>
                </a:lnTo>
                <a:lnTo>
                  <a:pt x="135" y="260"/>
                </a:lnTo>
                <a:lnTo>
                  <a:pt x="137" y="260"/>
                </a:lnTo>
                <a:lnTo>
                  <a:pt x="137" y="260"/>
                </a:lnTo>
                <a:close/>
                <a:moveTo>
                  <a:pt x="249" y="54"/>
                </a:moveTo>
                <a:lnTo>
                  <a:pt x="249" y="54"/>
                </a:lnTo>
                <a:lnTo>
                  <a:pt x="242" y="59"/>
                </a:lnTo>
                <a:lnTo>
                  <a:pt x="242" y="59"/>
                </a:lnTo>
                <a:lnTo>
                  <a:pt x="243" y="63"/>
                </a:lnTo>
                <a:lnTo>
                  <a:pt x="243" y="63"/>
                </a:lnTo>
                <a:lnTo>
                  <a:pt x="249" y="60"/>
                </a:lnTo>
                <a:lnTo>
                  <a:pt x="249" y="60"/>
                </a:lnTo>
                <a:lnTo>
                  <a:pt x="249" y="59"/>
                </a:lnTo>
                <a:lnTo>
                  <a:pt x="249" y="59"/>
                </a:lnTo>
                <a:lnTo>
                  <a:pt x="249" y="54"/>
                </a:lnTo>
                <a:lnTo>
                  <a:pt x="249" y="54"/>
                </a:lnTo>
                <a:close/>
                <a:moveTo>
                  <a:pt x="154" y="154"/>
                </a:moveTo>
                <a:lnTo>
                  <a:pt x="154" y="154"/>
                </a:lnTo>
                <a:lnTo>
                  <a:pt x="159" y="148"/>
                </a:lnTo>
                <a:lnTo>
                  <a:pt x="159" y="148"/>
                </a:lnTo>
                <a:lnTo>
                  <a:pt x="161" y="147"/>
                </a:lnTo>
                <a:lnTo>
                  <a:pt x="161" y="147"/>
                </a:lnTo>
                <a:lnTo>
                  <a:pt x="159" y="143"/>
                </a:lnTo>
                <a:lnTo>
                  <a:pt x="159" y="143"/>
                </a:lnTo>
                <a:lnTo>
                  <a:pt x="155" y="148"/>
                </a:lnTo>
                <a:lnTo>
                  <a:pt x="155" y="148"/>
                </a:lnTo>
                <a:lnTo>
                  <a:pt x="154" y="150"/>
                </a:lnTo>
                <a:lnTo>
                  <a:pt x="154" y="151"/>
                </a:lnTo>
                <a:lnTo>
                  <a:pt x="154" y="151"/>
                </a:lnTo>
                <a:lnTo>
                  <a:pt x="154" y="152"/>
                </a:lnTo>
                <a:lnTo>
                  <a:pt x="154" y="152"/>
                </a:lnTo>
                <a:lnTo>
                  <a:pt x="154" y="154"/>
                </a:lnTo>
                <a:lnTo>
                  <a:pt x="154" y="154"/>
                </a:lnTo>
                <a:close/>
                <a:moveTo>
                  <a:pt x="277" y="123"/>
                </a:moveTo>
                <a:lnTo>
                  <a:pt x="277" y="123"/>
                </a:lnTo>
                <a:lnTo>
                  <a:pt x="280" y="120"/>
                </a:lnTo>
                <a:lnTo>
                  <a:pt x="280" y="120"/>
                </a:lnTo>
                <a:lnTo>
                  <a:pt x="280" y="118"/>
                </a:lnTo>
                <a:lnTo>
                  <a:pt x="280" y="118"/>
                </a:lnTo>
                <a:lnTo>
                  <a:pt x="279" y="107"/>
                </a:lnTo>
                <a:lnTo>
                  <a:pt x="279" y="107"/>
                </a:lnTo>
                <a:lnTo>
                  <a:pt x="279" y="107"/>
                </a:lnTo>
                <a:lnTo>
                  <a:pt x="279" y="107"/>
                </a:lnTo>
                <a:lnTo>
                  <a:pt x="277" y="116"/>
                </a:lnTo>
                <a:lnTo>
                  <a:pt x="277" y="123"/>
                </a:lnTo>
                <a:lnTo>
                  <a:pt x="277" y="123"/>
                </a:lnTo>
                <a:close/>
                <a:moveTo>
                  <a:pt x="107" y="157"/>
                </a:moveTo>
                <a:lnTo>
                  <a:pt x="107" y="157"/>
                </a:lnTo>
                <a:lnTo>
                  <a:pt x="105" y="155"/>
                </a:lnTo>
                <a:lnTo>
                  <a:pt x="104" y="155"/>
                </a:lnTo>
                <a:lnTo>
                  <a:pt x="104" y="155"/>
                </a:lnTo>
                <a:lnTo>
                  <a:pt x="93" y="165"/>
                </a:lnTo>
                <a:lnTo>
                  <a:pt x="93" y="165"/>
                </a:lnTo>
                <a:lnTo>
                  <a:pt x="91" y="165"/>
                </a:lnTo>
                <a:lnTo>
                  <a:pt x="91" y="165"/>
                </a:lnTo>
                <a:lnTo>
                  <a:pt x="93" y="165"/>
                </a:lnTo>
                <a:lnTo>
                  <a:pt x="93" y="165"/>
                </a:lnTo>
                <a:lnTo>
                  <a:pt x="94" y="167"/>
                </a:lnTo>
                <a:lnTo>
                  <a:pt x="97" y="165"/>
                </a:lnTo>
                <a:lnTo>
                  <a:pt x="97" y="165"/>
                </a:lnTo>
                <a:lnTo>
                  <a:pt x="105" y="157"/>
                </a:lnTo>
                <a:lnTo>
                  <a:pt x="105" y="157"/>
                </a:lnTo>
                <a:lnTo>
                  <a:pt x="107" y="157"/>
                </a:lnTo>
                <a:lnTo>
                  <a:pt x="107" y="157"/>
                </a:lnTo>
                <a:close/>
                <a:moveTo>
                  <a:pt x="203" y="106"/>
                </a:moveTo>
                <a:lnTo>
                  <a:pt x="203" y="106"/>
                </a:lnTo>
                <a:lnTo>
                  <a:pt x="203" y="104"/>
                </a:lnTo>
                <a:lnTo>
                  <a:pt x="203" y="104"/>
                </a:lnTo>
                <a:lnTo>
                  <a:pt x="203" y="104"/>
                </a:lnTo>
                <a:lnTo>
                  <a:pt x="202" y="90"/>
                </a:lnTo>
                <a:lnTo>
                  <a:pt x="202" y="90"/>
                </a:lnTo>
                <a:lnTo>
                  <a:pt x="201" y="84"/>
                </a:lnTo>
                <a:lnTo>
                  <a:pt x="201" y="84"/>
                </a:lnTo>
                <a:lnTo>
                  <a:pt x="201" y="84"/>
                </a:lnTo>
                <a:lnTo>
                  <a:pt x="201" y="84"/>
                </a:lnTo>
                <a:lnTo>
                  <a:pt x="199" y="94"/>
                </a:lnTo>
                <a:lnTo>
                  <a:pt x="199" y="94"/>
                </a:lnTo>
                <a:lnTo>
                  <a:pt x="201" y="96"/>
                </a:lnTo>
                <a:lnTo>
                  <a:pt x="202" y="97"/>
                </a:lnTo>
                <a:lnTo>
                  <a:pt x="202" y="97"/>
                </a:lnTo>
                <a:lnTo>
                  <a:pt x="202" y="100"/>
                </a:lnTo>
                <a:lnTo>
                  <a:pt x="202" y="100"/>
                </a:lnTo>
                <a:lnTo>
                  <a:pt x="203" y="106"/>
                </a:lnTo>
                <a:lnTo>
                  <a:pt x="203" y="106"/>
                </a:lnTo>
                <a:close/>
                <a:moveTo>
                  <a:pt x="98" y="168"/>
                </a:moveTo>
                <a:lnTo>
                  <a:pt x="98" y="168"/>
                </a:lnTo>
                <a:lnTo>
                  <a:pt x="98" y="168"/>
                </a:lnTo>
                <a:lnTo>
                  <a:pt x="98" y="168"/>
                </a:lnTo>
                <a:lnTo>
                  <a:pt x="114" y="157"/>
                </a:lnTo>
                <a:lnTo>
                  <a:pt x="114" y="157"/>
                </a:lnTo>
                <a:lnTo>
                  <a:pt x="111" y="157"/>
                </a:lnTo>
                <a:lnTo>
                  <a:pt x="111" y="157"/>
                </a:lnTo>
                <a:lnTo>
                  <a:pt x="108" y="157"/>
                </a:lnTo>
                <a:lnTo>
                  <a:pt x="108" y="157"/>
                </a:lnTo>
                <a:lnTo>
                  <a:pt x="98" y="167"/>
                </a:lnTo>
                <a:lnTo>
                  <a:pt x="98" y="167"/>
                </a:lnTo>
                <a:lnTo>
                  <a:pt x="98" y="168"/>
                </a:lnTo>
                <a:lnTo>
                  <a:pt x="98" y="168"/>
                </a:lnTo>
                <a:close/>
                <a:moveTo>
                  <a:pt x="209" y="256"/>
                </a:moveTo>
                <a:lnTo>
                  <a:pt x="209" y="256"/>
                </a:lnTo>
                <a:lnTo>
                  <a:pt x="211" y="256"/>
                </a:lnTo>
                <a:lnTo>
                  <a:pt x="211" y="256"/>
                </a:lnTo>
                <a:lnTo>
                  <a:pt x="216" y="253"/>
                </a:lnTo>
                <a:lnTo>
                  <a:pt x="216" y="253"/>
                </a:lnTo>
                <a:lnTo>
                  <a:pt x="218" y="252"/>
                </a:lnTo>
                <a:lnTo>
                  <a:pt x="219" y="249"/>
                </a:lnTo>
                <a:lnTo>
                  <a:pt x="219" y="249"/>
                </a:lnTo>
                <a:lnTo>
                  <a:pt x="219" y="245"/>
                </a:lnTo>
                <a:lnTo>
                  <a:pt x="219" y="245"/>
                </a:lnTo>
                <a:lnTo>
                  <a:pt x="218" y="246"/>
                </a:lnTo>
                <a:lnTo>
                  <a:pt x="216" y="248"/>
                </a:lnTo>
                <a:lnTo>
                  <a:pt x="216" y="248"/>
                </a:lnTo>
                <a:lnTo>
                  <a:pt x="216" y="249"/>
                </a:lnTo>
                <a:lnTo>
                  <a:pt x="216" y="249"/>
                </a:lnTo>
                <a:lnTo>
                  <a:pt x="215" y="252"/>
                </a:lnTo>
                <a:lnTo>
                  <a:pt x="213" y="251"/>
                </a:lnTo>
                <a:lnTo>
                  <a:pt x="213" y="251"/>
                </a:lnTo>
                <a:lnTo>
                  <a:pt x="213" y="251"/>
                </a:lnTo>
                <a:lnTo>
                  <a:pt x="213" y="251"/>
                </a:lnTo>
                <a:lnTo>
                  <a:pt x="209" y="253"/>
                </a:lnTo>
                <a:lnTo>
                  <a:pt x="209" y="253"/>
                </a:lnTo>
                <a:lnTo>
                  <a:pt x="209" y="256"/>
                </a:lnTo>
                <a:lnTo>
                  <a:pt x="209" y="256"/>
                </a:lnTo>
                <a:lnTo>
                  <a:pt x="209" y="256"/>
                </a:lnTo>
                <a:lnTo>
                  <a:pt x="209" y="256"/>
                </a:lnTo>
                <a:close/>
                <a:moveTo>
                  <a:pt x="252" y="141"/>
                </a:moveTo>
                <a:lnTo>
                  <a:pt x="252" y="141"/>
                </a:lnTo>
                <a:lnTo>
                  <a:pt x="250" y="140"/>
                </a:lnTo>
                <a:lnTo>
                  <a:pt x="250" y="140"/>
                </a:lnTo>
                <a:lnTo>
                  <a:pt x="250" y="137"/>
                </a:lnTo>
                <a:lnTo>
                  <a:pt x="252" y="137"/>
                </a:lnTo>
                <a:lnTo>
                  <a:pt x="252" y="137"/>
                </a:lnTo>
                <a:lnTo>
                  <a:pt x="253" y="137"/>
                </a:lnTo>
                <a:lnTo>
                  <a:pt x="253" y="137"/>
                </a:lnTo>
                <a:lnTo>
                  <a:pt x="253" y="135"/>
                </a:lnTo>
                <a:lnTo>
                  <a:pt x="253" y="133"/>
                </a:lnTo>
                <a:lnTo>
                  <a:pt x="253" y="133"/>
                </a:lnTo>
                <a:lnTo>
                  <a:pt x="250" y="133"/>
                </a:lnTo>
                <a:lnTo>
                  <a:pt x="250" y="133"/>
                </a:lnTo>
                <a:lnTo>
                  <a:pt x="249" y="134"/>
                </a:lnTo>
                <a:lnTo>
                  <a:pt x="249" y="134"/>
                </a:lnTo>
                <a:lnTo>
                  <a:pt x="246" y="141"/>
                </a:lnTo>
                <a:lnTo>
                  <a:pt x="246" y="141"/>
                </a:lnTo>
                <a:lnTo>
                  <a:pt x="246" y="143"/>
                </a:lnTo>
                <a:lnTo>
                  <a:pt x="246" y="143"/>
                </a:lnTo>
                <a:lnTo>
                  <a:pt x="249" y="143"/>
                </a:lnTo>
                <a:lnTo>
                  <a:pt x="250" y="144"/>
                </a:lnTo>
                <a:lnTo>
                  <a:pt x="250" y="144"/>
                </a:lnTo>
                <a:lnTo>
                  <a:pt x="252" y="141"/>
                </a:lnTo>
                <a:lnTo>
                  <a:pt x="252" y="141"/>
                </a:lnTo>
                <a:close/>
                <a:moveTo>
                  <a:pt x="230" y="161"/>
                </a:moveTo>
                <a:lnTo>
                  <a:pt x="230" y="161"/>
                </a:lnTo>
                <a:lnTo>
                  <a:pt x="233" y="161"/>
                </a:lnTo>
                <a:lnTo>
                  <a:pt x="233" y="161"/>
                </a:lnTo>
                <a:lnTo>
                  <a:pt x="235" y="160"/>
                </a:lnTo>
                <a:lnTo>
                  <a:pt x="235" y="160"/>
                </a:lnTo>
                <a:lnTo>
                  <a:pt x="239" y="155"/>
                </a:lnTo>
                <a:lnTo>
                  <a:pt x="239" y="155"/>
                </a:lnTo>
                <a:lnTo>
                  <a:pt x="236" y="154"/>
                </a:lnTo>
                <a:lnTo>
                  <a:pt x="236" y="154"/>
                </a:lnTo>
                <a:lnTo>
                  <a:pt x="235" y="154"/>
                </a:lnTo>
                <a:lnTo>
                  <a:pt x="235" y="154"/>
                </a:lnTo>
                <a:lnTo>
                  <a:pt x="235" y="154"/>
                </a:lnTo>
                <a:lnTo>
                  <a:pt x="230" y="161"/>
                </a:lnTo>
                <a:lnTo>
                  <a:pt x="230" y="161"/>
                </a:lnTo>
                <a:close/>
                <a:moveTo>
                  <a:pt x="101" y="154"/>
                </a:moveTo>
                <a:lnTo>
                  <a:pt x="101" y="154"/>
                </a:lnTo>
                <a:lnTo>
                  <a:pt x="97" y="154"/>
                </a:lnTo>
                <a:lnTo>
                  <a:pt x="97" y="154"/>
                </a:lnTo>
                <a:lnTo>
                  <a:pt x="95" y="155"/>
                </a:lnTo>
                <a:lnTo>
                  <a:pt x="95" y="155"/>
                </a:lnTo>
                <a:lnTo>
                  <a:pt x="87" y="164"/>
                </a:lnTo>
                <a:lnTo>
                  <a:pt x="87" y="164"/>
                </a:lnTo>
                <a:lnTo>
                  <a:pt x="87" y="164"/>
                </a:lnTo>
                <a:lnTo>
                  <a:pt x="87" y="164"/>
                </a:lnTo>
                <a:lnTo>
                  <a:pt x="88" y="164"/>
                </a:lnTo>
                <a:lnTo>
                  <a:pt x="88" y="164"/>
                </a:lnTo>
                <a:lnTo>
                  <a:pt x="88" y="164"/>
                </a:lnTo>
                <a:lnTo>
                  <a:pt x="100" y="155"/>
                </a:lnTo>
                <a:lnTo>
                  <a:pt x="100" y="155"/>
                </a:lnTo>
                <a:lnTo>
                  <a:pt x="101" y="154"/>
                </a:lnTo>
                <a:lnTo>
                  <a:pt x="101" y="154"/>
                </a:lnTo>
                <a:close/>
                <a:moveTo>
                  <a:pt x="164" y="175"/>
                </a:moveTo>
                <a:lnTo>
                  <a:pt x="164" y="175"/>
                </a:lnTo>
                <a:lnTo>
                  <a:pt x="172" y="172"/>
                </a:lnTo>
                <a:lnTo>
                  <a:pt x="172" y="172"/>
                </a:lnTo>
                <a:lnTo>
                  <a:pt x="171" y="168"/>
                </a:lnTo>
                <a:lnTo>
                  <a:pt x="171" y="168"/>
                </a:lnTo>
                <a:lnTo>
                  <a:pt x="167" y="170"/>
                </a:lnTo>
                <a:lnTo>
                  <a:pt x="167" y="170"/>
                </a:lnTo>
                <a:lnTo>
                  <a:pt x="165" y="170"/>
                </a:lnTo>
                <a:lnTo>
                  <a:pt x="164" y="171"/>
                </a:lnTo>
                <a:lnTo>
                  <a:pt x="164" y="171"/>
                </a:lnTo>
                <a:lnTo>
                  <a:pt x="164" y="175"/>
                </a:lnTo>
                <a:lnTo>
                  <a:pt x="164" y="175"/>
                </a:lnTo>
                <a:close/>
                <a:moveTo>
                  <a:pt x="140" y="121"/>
                </a:moveTo>
                <a:lnTo>
                  <a:pt x="140" y="121"/>
                </a:lnTo>
                <a:lnTo>
                  <a:pt x="141" y="121"/>
                </a:lnTo>
                <a:lnTo>
                  <a:pt x="141" y="121"/>
                </a:lnTo>
                <a:lnTo>
                  <a:pt x="147" y="116"/>
                </a:lnTo>
                <a:lnTo>
                  <a:pt x="147" y="116"/>
                </a:lnTo>
                <a:lnTo>
                  <a:pt x="147" y="114"/>
                </a:lnTo>
                <a:lnTo>
                  <a:pt x="147" y="113"/>
                </a:lnTo>
                <a:lnTo>
                  <a:pt x="147" y="113"/>
                </a:lnTo>
                <a:lnTo>
                  <a:pt x="147" y="113"/>
                </a:lnTo>
                <a:lnTo>
                  <a:pt x="147" y="113"/>
                </a:lnTo>
                <a:lnTo>
                  <a:pt x="138" y="117"/>
                </a:lnTo>
                <a:lnTo>
                  <a:pt x="138" y="117"/>
                </a:lnTo>
                <a:lnTo>
                  <a:pt x="138" y="118"/>
                </a:lnTo>
                <a:lnTo>
                  <a:pt x="138" y="118"/>
                </a:lnTo>
                <a:lnTo>
                  <a:pt x="140" y="121"/>
                </a:lnTo>
                <a:lnTo>
                  <a:pt x="140" y="121"/>
                </a:lnTo>
                <a:close/>
                <a:moveTo>
                  <a:pt x="239" y="110"/>
                </a:moveTo>
                <a:lnTo>
                  <a:pt x="239" y="110"/>
                </a:lnTo>
                <a:lnTo>
                  <a:pt x="239" y="110"/>
                </a:lnTo>
                <a:lnTo>
                  <a:pt x="238" y="111"/>
                </a:lnTo>
                <a:lnTo>
                  <a:pt x="238" y="111"/>
                </a:lnTo>
                <a:lnTo>
                  <a:pt x="238" y="117"/>
                </a:lnTo>
                <a:lnTo>
                  <a:pt x="238" y="117"/>
                </a:lnTo>
                <a:lnTo>
                  <a:pt x="236" y="123"/>
                </a:lnTo>
                <a:lnTo>
                  <a:pt x="236" y="123"/>
                </a:lnTo>
                <a:lnTo>
                  <a:pt x="240" y="120"/>
                </a:lnTo>
                <a:lnTo>
                  <a:pt x="240" y="120"/>
                </a:lnTo>
                <a:lnTo>
                  <a:pt x="239" y="110"/>
                </a:lnTo>
                <a:lnTo>
                  <a:pt x="239" y="110"/>
                </a:lnTo>
                <a:close/>
                <a:moveTo>
                  <a:pt x="147" y="103"/>
                </a:moveTo>
                <a:lnTo>
                  <a:pt x="147" y="103"/>
                </a:lnTo>
                <a:lnTo>
                  <a:pt x="147" y="104"/>
                </a:lnTo>
                <a:lnTo>
                  <a:pt x="147" y="104"/>
                </a:lnTo>
                <a:lnTo>
                  <a:pt x="142" y="108"/>
                </a:lnTo>
                <a:lnTo>
                  <a:pt x="142" y="108"/>
                </a:lnTo>
                <a:lnTo>
                  <a:pt x="140" y="110"/>
                </a:lnTo>
                <a:lnTo>
                  <a:pt x="140" y="113"/>
                </a:lnTo>
                <a:lnTo>
                  <a:pt x="140" y="113"/>
                </a:lnTo>
                <a:lnTo>
                  <a:pt x="147" y="108"/>
                </a:lnTo>
                <a:lnTo>
                  <a:pt x="147" y="108"/>
                </a:lnTo>
                <a:lnTo>
                  <a:pt x="147" y="103"/>
                </a:lnTo>
                <a:lnTo>
                  <a:pt x="147" y="103"/>
                </a:lnTo>
                <a:close/>
                <a:moveTo>
                  <a:pt x="209" y="293"/>
                </a:moveTo>
                <a:lnTo>
                  <a:pt x="209" y="293"/>
                </a:lnTo>
                <a:lnTo>
                  <a:pt x="212" y="300"/>
                </a:lnTo>
                <a:lnTo>
                  <a:pt x="212" y="300"/>
                </a:lnTo>
                <a:lnTo>
                  <a:pt x="215" y="297"/>
                </a:lnTo>
                <a:lnTo>
                  <a:pt x="215" y="297"/>
                </a:lnTo>
                <a:lnTo>
                  <a:pt x="216" y="295"/>
                </a:lnTo>
                <a:lnTo>
                  <a:pt x="216" y="293"/>
                </a:lnTo>
                <a:lnTo>
                  <a:pt x="216" y="293"/>
                </a:lnTo>
                <a:lnTo>
                  <a:pt x="215" y="290"/>
                </a:lnTo>
                <a:lnTo>
                  <a:pt x="215" y="290"/>
                </a:lnTo>
                <a:lnTo>
                  <a:pt x="209" y="293"/>
                </a:lnTo>
                <a:lnTo>
                  <a:pt x="209" y="293"/>
                </a:lnTo>
                <a:close/>
                <a:moveTo>
                  <a:pt x="203" y="80"/>
                </a:moveTo>
                <a:lnTo>
                  <a:pt x="203" y="80"/>
                </a:lnTo>
                <a:lnTo>
                  <a:pt x="206" y="97"/>
                </a:lnTo>
                <a:lnTo>
                  <a:pt x="206" y="97"/>
                </a:lnTo>
                <a:lnTo>
                  <a:pt x="206" y="97"/>
                </a:lnTo>
                <a:lnTo>
                  <a:pt x="206" y="97"/>
                </a:lnTo>
                <a:lnTo>
                  <a:pt x="206" y="79"/>
                </a:lnTo>
                <a:lnTo>
                  <a:pt x="206" y="79"/>
                </a:lnTo>
                <a:lnTo>
                  <a:pt x="203" y="80"/>
                </a:lnTo>
                <a:lnTo>
                  <a:pt x="203" y="80"/>
                </a:lnTo>
                <a:close/>
                <a:moveTo>
                  <a:pt x="81" y="172"/>
                </a:moveTo>
                <a:lnTo>
                  <a:pt x="81" y="172"/>
                </a:lnTo>
                <a:lnTo>
                  <a:pt x="88" y="174"/>
                </a:lnTo>
                <a:lnTo>
                  <a:pt x="88" y="174"/>
                </a:lnTo>
                <a:lnTo>
                  <a:pt x="90" y="171"/>
                </a:lnTo>
                <a:lnTo>
                  <a:pt x="93" y="168"/>
                </a:lnTo>
                <a:lnTo>
                  <a:pt x="93" y="168"/>
                </a:lnTo>
                <a:lnTo>
                  <a:pt x="88" y="168"/>
                </a:lnTo>
                <a:lnTo>
                  <a:pt x="88" y="168"/>
                </a:lnTo>
                <a:lnTo>
                  <a:pt x="87" y="168"/>
                </a:lnTo>
                <a:lnTo>
                  <a:pt x="87" y="168"/>
                </a:lnTo>
                <a:lnTo>
                  <a:pt x="81" y="172"/>
                </a:lnTo>
                <a:lnTo>
                  <a:pt x="81" y="172"/>
                </a:lnTo>
                <a:close/>
                <a:moveTo>
                  <a:pt x="225" y="212"/>
                </a:moveTo>
                <a:lnTo>
                  <a:pt x="225" y="212"/>
                </a:lnTo>
                <a:lnTo>
                  <a:pt x="221" y="215"/>
                </a:lnTo>
                <a:lnTo>
                  <a:pt x="221" y="215"/>
                </a:lnTo>
                <a:lnTo>
                  <a:pt x="219" y="218"/>
                </a:lnTo>
                <a:lnTo>
                  <a:pt x="219" y="218"/>
                </a:lnTo>
                <a:lnTo>
                  <a:pt x="221" y="222"/>
                </a:lnTo>
                <a:lnTo>
                  <a:pt x="221" y="222"/>
                </a:lnTo>
                <a:lnTo>
                  <a:pt x="221" y="224"/>
                </a:lnTo>
                <a:lnTo>
                  <a:pt x="221" y="224"/>
                </a:lnTo>
                <a:lnTo>
                  <a:pt x="223" y="222"/>
                </a:lnTo>
                <a:lnTo>
                  <a:pt x="223" y="222"/>
                </a:lnTo>
                <a:lnTo>
                  <a:pt x="223" y="221"/>
                </a:lnTo>
                <a:lnTo>
                  <a:pt x="223" y="221"/>
                </a:lnTo>
                <a:lnTo>
                  <a:pt x="223" y="216"/>
                </a:lnTo>
                <a:lnTo>
                  <a:pt x="223" y="216"/>
                </a:lnTo>
                <a:lnTo>
                  <a:pt x="225" y="212"/>
                </a:lnTo>
                <a:lnTo>
                  <a:pt x="225" y="212"/>
                </a:lnTo>
                <a:close/>
                <a:moveTo>
                  <a:pt x="243" y="80"/>
                </a:moveTo>
                <a:lnTo>
                  <a:pt x="243" y="80"/>
                </a:lnTo>
                <a:lnTo>
                  <a:pt x="242" y="73"/>
                </a:lnTo>
                <a:lnTo>
                  <a:pt x="242" y="73"/>
                </a:lnTo>
                <a:lnTo>
                  <a:pt x="239" y="74"/>
                </a:lnTo>
                <a:lnTo>
                  <a:pt x="239" y="74"/>
                </a:lnTo>
                <a:lnTo>
                  <a:pt x="239" y="76"/>
                </a:lnTo>
                <a:lnTo>
                  <a:pt x="239" y="76"/>
                </a:lnTo>
                <a:lnTo>
                  <a:pt x="239" y="83"/>
                </a:lnTo>
                <a:lnTo>
                  <a:pt x="239" y="83"/>
                </a:lnTo>
                <a:lnTo>
                  <a:pt x="243" y="80"/>
                </a:lnTo>
                <a:lnTo>
                  <a:pt x="243" y="80"/>
                </a:lnTo>
                <a:close/>
                <a:moveTo>
                  <a:pt x="54" y="295"/>
                </a:moveTo>
                <a:lnTo>
                  <a:pt x="54" y="295"/>
                </a:lnTo>
                <a:lnTo>
                  <a:pt x="54" y="295"/>
                </a:lnTo>
                <a:lnTo>
                  <a:pt x="54" y="295"/>
                </a:lnTo>
                <a:lnTo>
                  <a:pt x="60" y="287"/>
                </a:lnTo>
                <a:lnTo>
                  <a:pt x="60" y="287"/>
                </a:lnTo>
                <a:lnTo>
                  <a:pt x="73" y="263"/>
                </a:lnTo>
                <a:lnTo>
                  <a:pt x="73" y="263"/>
                </a:lnTo>
                <a:lnTo>
                  <a:pt x="73" y="263"/>
                </a:lnTo>
                <a:lnTo>
                  <a:pt x="73" y="263"/>
                </a:lnTo>
                <a:lnTo>
                  <a:pt x="63" y="278"/>
                </a:lnTo>
                <a:lnTo>
                  <a:pt x="54" y="293"/>
                </a:lnTo>
                <a:lnTo>
                  <a:pt x="54" y="293"/>
                </a:lnTo>
                <a:lnTo>
                  <a:pt x="54" y="295"/>
                </a:lnTo>
                <a:lnTo>
                  <a:pt x="54" y="295"/>
                </a:lnTo>
                <a:close/>
                <a:moveTo>
                  <a:pt x="256" y="150"/>
                </a:moveTo>
                <a:lnTo>
                  <a:pt x="256" y="150"/>
                </a:lnTo>
                <a:lnTo>
                  <a:pt x="252" y="150"/>
                </a:lnTo>
                <a:lnTo>
                  <a:pt x="252" y="150"/>
                </a:lnTo>
                <a:lnTo>
                  <a:pt x="252" y="150"/>
                </a:lnTo>
                <a:lnTo>
                  <a:pt x="252" y="150"/>
                </a:lnTo>
                <a:lnTo>
                  <a:pt x="250" y="154"/>
                </a:lnTo>
                <a:lnTo>
                  <a:pt x="250" y="154"/>
                </a:lnTo>
                <a:lnTo>
                  <a:pt x="250" y="158"/>
                </a:lnTo>
                <a:lnTo>
                  <a:pt x="250" y="158"/>
                </a:lnTo>
                <a:lnTo>
                  <a:pt x="252" y="158"/>
                </a:lnTo>
                <a:lnTo>
                  <a:pt x="252" y="158"/>
                </a:lnTo>
                <a:lnTo>
                  <a:pt x="252" y="158"/>
                </a:lnTo>
                <a:lnTo>
                  <a:pt x="252" y="158"/>
                </a:lnTo>
                <a:lnTo>
                  <a:pt x="256" y="152"/>
                </a:lnTo>
                <a:lnTo>
                  <a:pt x="256" y="152"/>
                </a:lnTo>
                <a:lnTo>
                  <a:pt x="256" y="150"/>
                </a:lnTo>
                <a:lnTo>
                  <a:pt x="256" y="150"/>
                </a:lnTo>
                <a:close/>
                <a:moveTo>
                  <a:pt x="195" y="185"/>
                </a:moveTo>
                <a:lnTo>
                  <a:pt x="195" y="185"/>
                </a:lnTo>
                <a:lnTo>
                  <a:pt x="185" y="192"/>
                </a:lnTo>
                <a:lnTo>
                  <a:pt x="185" y="192"/>
                </a:lnTo>
                <a:lnTo>
                  <a:pt x="186" y="198"/>
                </a:lnTo>
                <a:lnTo>
                  <a:pt x="186" y="198"/>
                </a:lnTo>
                <a:lnTo>
                  <a:pt x="188" y="197"/>
                </a:lnTo>
                <a:lnTo>
                  <a:pt x="188" y="194"/>
                </a:lnTo>
                <a:lnTo>
                  <a:pt x="188" y="194"/>
                </a:lnTo>
                <a:lnTo>
                  <a:pt x="189" y="194"/>
                </a:lnTo>
                <a:lnTo>
                  <a:pt x="189" y="194"/>
                </a:lnTo>
                <a:lnTo>
                  <a:pt x="191" y="191"/>
                </a:lnTo>
                <a:lnTo>
                  <a:pt x="191" y="191"/>
                </a:lnTo>
                <a:lnTo>
                  <a:pt x="195" y="187"/>
                </a:lnTo>
                <a:lnTo>
                  <a:pt x="195" y="187"/>
                </a:lnTo>
                <a:lnTo>
                  <a:pt x="195" y="187"/>
                </a:lnTo>
                <a:lnTo>
                  <a:pt x="195" y="185"/>
                </a:lnTo>
                <a:lnTo>
                  <a:pt x="195" y="185"/>
                </a:lnTo>
                <a:close/>
                <a:moveTo>
                  <a:pt x="212" y="270"/>
                </a:moveTo>
                <a:lnTo>
                  <a:pt x="212" y="270"/>
                </a:lnTo>
                <a:lnTo>
                  <a:pt x="218" y="268"/>
                </a:lnTo>
                <a:lnTo>
                  <a:pt x="218" y="268"/>
                </a:lnTo>
                <a:lnTo>
                  <a:pt x="218" y="260"/>
                </a:lnTo>
                <a:lnTo>
                  <a:pt x="218" y="260"/>
                </a:lnTo>
                <a:lnTo>
                  <a:pt x="212" y="266"/>
                </a:lnTo>
                <a:lnTo>
                  <a:pt x="212" y="266"/>
                </a:lnTo>
                <a:lnTo>
                  <a:pt x="212" y="268"/>
                </a:lnTo>
                <a:lnTo>
                  <a:pt x="212" y="268"/>
                </a:lnTo>
                <a:lnTo>
                  <a:pt x="212" y="270"/>
                </a:lnTo>
                <a:lnTo>
                  <a:pt x="212" y="270"/>
                </a:lnTo>
                <a:close/>
                <a:moveTo>
                  <a:pt x="114" y="113"/>
                </a:moveTo>
                <a:lnTo>
                  <a:pt x="114" y="113"/>
                </a:lnTo>
                <a:lnTo>
                  <a:pt x="114" y="113"/>
                </a:lnTo>
                <a:lnTo>
                  <a:pt x="114" y="113"/>
                </a:lnTo>
                <a:lnTo>
                  <a:pt x="114" y="124"/>
                </a:lnTo>
                <a:lnTo>
                  <a:pt x="114" y="124"/>
                </a:lnTo>
                <a:lnTo>
                  <a:pt x="115" y="125"/>
                </a:lnTo>
                <a:lnTo>
                  <a:pt x="115" y="125"/>
                </a:lnTo>
                <a:lnTo>
                  <a:pt x="117" y="113"/>
                </a:lnTo>
                <a:lnTo>
                  <a:pt x="117" y="113"/>
                </a:lnTo>
                <a:lnTo>
                  <a:pt x="114" y="113"/>
                </a:lnTo>
                <a:lnTo>
                  <a:pt x="114" y="113"/>
                </a:lnTo>
                <a:close/>
                <a:moveTo>
                  <a:pt x="229" y="251"/>
                </a:moveTo>
                <a:lnTo>
                  <a:pt x="229" y="251"/>
                </a:lnTo>
                <a:lnTo>
                  <a:pt x="229" y="251"/>
                </a:lnTo>
                <a:lnTo>
                  <a:pt x="229" y="251"/>
                </a:lnTo>
                <a:lnTo>
                  <a:pt x="226" y="253"/>
                </a:lnTo>
                <a:lnTo>
                  <a:pt x="226" y="253"/>
                </a:lnTo>
                <a:lnTo>
                  <a:pt x="225" y="255"/>
                </a:lnTo>
                <a:lnTo>
                  <a:pt x="225" y="255"/>
                </a:lnTo>
                <a:lnTo>
                  <a:pt x="225" y="260"/>
                </a:lnTo>
                <a:lnTo>
                  <a:pt x="225" y="260"/>
                </a:lnTo>
                <a:lnTo>
                  <a:pt x="225" y="263"/>
                </a:lnTo>
                <a:lnTo>
                  <a:pt x="225" y="263"/>
                </a:lnTo>
                <a:lnTo>
                  <a:pt x="228" y="262"/>
                </a:lnTo>
                <a:lnTo>
                  <a:pt x="228" y="260"/>
                </a:lnTo>
                <a:lnTo>
                  <a:pt x="228" y="260"/>
                </a:lnTo>
                <a:lnTo>
                  <a:pt x="229" y="256"/>
                </a:lnTo>
                <a:lnTo>
                  <a:pt x="229" y="256"/>
                </a:lnTo>
                <a:lnTo>
                  <a:pt x="229" y="251"/>
                </a:lnTo>
                <a:lnTo>
                  <a:pt x="229" y="251"/>
                </a:lnTo>
                <a:close/>
                <a:moveTo>
                  <a:pt x="110" y="56"/>
                </a:moveTo>
                <a:lnTo>
                  <a:pt x="110" y="56"/>
                </a:lnTo>
                <a:lnTo>
                  <a:pt x="110" y="54"/>
                </a:lnTo>
                <a:lnTo>
                  <a:pt x="110" y="54"/>
                </a:lnTo>
                <a:lnTo>
                  <a:pt x="108" y="42"/>
                </a:lnTo>
                <a:lnTo>
                  <a:pt x="108" y="42"/>
                </a:lnTo>
                <a:lnTo>
                  <a:pt x="108" y="40"/>
                </a:lnTo>
                <a:lnTo>
                  <a:pt x="107" y="40"/>
                </a:lnTo>
                <a:lnTo>
                  <a:pt x="107" y="40"/>
                </a:lnTo>
                <a:lnTo>
                  <a:pt x="108" y="42"/>
                </a:lnTo>
                <a:lnTo>
                  <a:pt x="108" y="42"/>
                </a:lnTo>
                <a:lnTo>
                  <a:pt x="108" y="43"/>
                </a:lnTo>
                <a:lnTo>
                  <a:pt x="108" y="43"/>
                </a:lnTo>
                <a:lnTo>
                  <a:pt x="108" y="44"/>
                </a:lnTo>
                <a:lnTo>
                  <a:pt x="107" y="46"/>
                </a:lnTo>
                <a:lnTo>
                  <a:pt x="107" y="46"/>
                </a:lnTo>
                <a:lnTo>
                  <a:pt x="105" y="46"/>
                </a:lnTo>
                <a:lnTo>
                  <a:pt x="105" y="46"/>
                </a:lnTo>
                <a:lnTo>
                  <a:pt x="105" y="47"/>
                </a:lnTo>
                <a:lnTo>
                  <a:pt x="105" y="47"/>
                </a:lnTo>
                <a:lnTo>
                  <a:pt x="105" y="50"/>
                </a:lnTo>
                <a:lnTo>
                  <a:pt x="105" y="50"/>
                </a:lnTo>
                <a:lnTo>
                  <a:pt x="110" y="54"/>
                </a:lnTo>
                <a:lnTo>
                  <a:pt x="110" y="54"/>
                </a:lnTo>
                <a:lnTo>
                  <a:pt x="110" y="56"/>
                </a:lnTo>
                <a:lnTo>
                  <a:pt x="110" y="56"/>
                </a:lnTo>
                <a:close/>
                <a:moveTo>
                  <a:pt x="128" y="243"/>
                </a:moveTo>
                <a:lnTo>
                  <a:pt x="128" y="243"/>
                </a:lnTo>
                <a:lnTo>
                  <a:pt x="130" y="231"/>
                </a:lnTo>
                <a:lnTo>
                  <a:pt x="130" y="231"/>
                </a:lnTo>
                <a:lnTo>
                  <a:pt x="127" y="232"/>
                </a:lnTo>
                <a:lnTo>
                  <a:pt x="127" y="232"/>
                </a:lnTo>
                <a:lnTo>
                  <a:pt x="125" y="233"/>
                </a:lnTo>
                <a:lnTo>
                  <a:pt x="125" y="233"/>
                </a:lnTo>
                <a:lnTo>
                  <a:pt x="127" y="236"/>
                </a:lnTo>
                <a:lnTo>
                  <a:pt x="127" y="236"/>
                </a:lnTo>
                <a:lnTo>
                  <a:pt x="127" y="243"/>
                </a:lnTo>
                <a:lnTo>
                  <a:pt x="127" y="243"/>
                </a:lnTo>
                <a:lnTo>
                  <a:pt x="128" y="243"/>
                </a:lnTo>
                <a:lnTo>
                  <a:pt x="128" y="243"/>
                </a:lnTo>
                <a:close/>
                <a:moveTo>
                  <a:pt x="142" y="265"/>
                </a:moveTo>
                <a:lnTo>
                  <a:pt x="142" y="265"/>
                </a:lnTo>
                <a:lnTo>
                  <a:pt x="137" y="275"/>
                </a:lnTo>
                <a:lnTo>
                  <a:pt x="132" y="285"/>
                </a:lnTo>
                <a:lnTo>
                  <a:pt x="132" y="285"/>
                </a:lnTo>
                <a:lnTo>
                  <a:pt x="135" y="280"/>
                </a:lnTo>
                <a:lnTo>
                  <a:pt x="135" y="280"/>
                </a:lnTo>
                <a:lnTo>
                  <a:pt x="142" y="266"/>
                </a:lnTo>
                <a:lnTo>
                  <a:pt x="142" y="266"/>
                </a:lnTo>
                <a:lnTo>
                  <a:pt x="142" y="265"/>
                </a:lnTo>
                <a:lnTo>
                  <a:pt x="142" y="265"/>
                </a:lnTo>
                <a:close/>
                <a:moveTo>
                  <a:pt x="185" y="40"/>
                </a:moveTo>
                <a:lnTo>
                  <a:pt x="185" y="40"/>
                </a:lnTo>
                <a:lnTo>
                  <a:pt x="185" y="40"/>
                </a:lnTo>
                <a:lnTo>
                  <a:pt x="185" y="40"/>
                </a:lnTo>
                <a:lnTo>
                  <a:pt x="184" y="42"/>
                </a:lnTo>
                <a:lnTo>
                  <a:pt x="184" y="42"/>
                </a:lnTo>
                <a:lnTo>
                  <a:pt x="179" y="44"/>
                </a:lnTo>
                <a:lnTo>
                  <a:pt x="179" y="44"/>
                </a:lnTo>
                <a:lnTo>
                  <a:pt x="179" y="46"/>
                </a:lnTo>
                <a:lnTo>
                  <a:pt x="179" y="47"/>
                </a:lnTo>
                <a:lnTo>
                  <a:pt x="179" y="47"/>
                </a:lnTo>
                <a:lnTo>
                  <a:pt x="181" y="49"/>
                </a:lnTo>
                <a:lnTo>
                  <a:pt x="179" y="49"/>
                </a:lnTo>
                <a:lnTo>
                  <a:pt x="179" y="49"/>
                </a:lnTo>
                <a:lnTo>
                  <a:pt x="178" y="50"/>
                </a:lnTo>
                <a:lnTo>
                  <a:pt x="178" y="53"/>
                </a:lnTo>
                <a:lnTo>
                  <a:pt x="178" y="53"/>
                </a:lnTo>
                <a:lnTo>
                  <a:pt x="181" y="53"/>
                </a:lnTo>
                <a:lnTo>
                  <a:pt x="181" y="53"/>
                </a:lnTo>
                <a:lnTo>
                  <a:pt x="181" y="52"/>
                </a:lnTo>
                <a:lnTo>
                  <a:pt x="181" y="52"/>
                </a:lnTo>
                <a:lnTo>
                  <a:pt x="181" y="49"/>
                </a:lnTo>
                <a:lnTo>
                  <a:pt x="181" y="49"/>
                </a:lnTo>
                <a:lnTo>
                  <a:pt x="182" y="47"/>
                </a:lnTo>
                <a:lnTo>
                  <a:pt x="184" y="47"/>
                </a:lnTo>
                <a:lnTo>
                  <a:pt x="184" y="47"/>
                </a:lnTo>
                <a:lnTo>
                  <a:pt x="184" y="49"/>
                </a:lnTo>
                <a:lnTo>
                  <a:pt x="184" y="49"/>
                </a:lnTo>
                <a:lnTo>
                  <a:pt x="185" y="40"/>
                </a:lnTo>
                <a:lnTo>
                  <a:pt x="185" y="40"/>
                </a:lnTo>
                <a:close/>
                <a:moveTo>
                  <a:pt x="235" y="135"/>
                </a:moveTo>
                <a:lnTo>
                  <a:pt x="235" y="135"/>
                </a:lnTo>
                <a:lnTo>
                  <a:pt x="236" y="134"/>
                </a:lnTo>
                <a:lnTo>
                  <a:pt x="236" y="134"/>
                </a:lnTo>
                <a:lnTo>
                  <a:pt x="239" y="134"/>
                </a:lnTo>
                <a:lnTo>
                  <a:pt x="239" y="134"/>
                </a:lnTo>
                <a:lnTo>
                  <a:pt x="243" y="133"/>
                </a:lnTo>
                <a:lnTo>
                  <a:pt x="243" y="133"/>
                </a:lnTo>
                <a:lnTo>
                  <a:pt x="242" y="127"/>
                </a:lnTo>
                <a:lnTo>
                  <a:pt x="242" y="127"/>
                </a:lnTo>
                <a:lnTo>
                  <a:pt x="239" y="128"/>
                </a:lnTo>
                <a:lnTo>
                  <a:pt x="239" y="128"/>
                </a:lnTo>
                <a:lnTo>
                  <a:pt x="238" y="130"/>
                </a:lnTo>
                <a:lnTo>
                  <a:pt x="238" y="130"/>
                </a:lnTo>
                <a:lnTo>
                  <a:pt x="235" y="133"/>
                </a:lnTo>
                <a:lnTo>
                  <a:pt x="235" y="133"/>
                </a:lnTo>
                <a:lnTo>
                  <a:pt x="235" y="135"/>
                </a:lnTo>
                <a:lnTo>
                  <a:pt x="235" y="135"/>
                </a:lnTo>
                <a:close/>
                <a:moveTo>
                  <a:pt x="240" y="150"/>
                </a:moveTo>
                <a:lnTo>
                  <a:pt x="240" y="150"/>
                </a:lnTo>
                <a:lnTo>
                  <a:pt x="239" y="148"/>
                </a:lnTo>
                <a:lnTo>
                  <a:pt x="239" y="147"/>
                </a:lnTo>
                <a:lnTo>
                  <a:pt x="239" y="147"/>
                </a:lnTo>
                <a:lnTo>
                  <a:pt x="240" y="145"/>
                </a:lnTo>
                <a:lnTo>
                  <a:pt x="240" y="145"/>
                </a:lnTo>
                <a:lnTo>
                  <a:pt x="243" y="137"/>
                </a:lnTo>
                <a:lnTo>
                  <a:pt x="243" y="137"/>
                </a:lnTo>
                <a:lnTo>
                  <a:pt x="243" y="135"/>
                </a:lnTo>
                <a:lnTo>
                  <a:pt x="243" y="135"/>
                </a:lnTo>
                <a:lnTo>
                  <a:pt x="240" y="135"/>
                </a:lnTo>
                <a:lnTo>
                  <a:pt x="240" y="135"/>
                </a:lnTo>
                <a:lnTo>
                  <a:pt x="239" y="143"/>
                </a:lnTo>
                <a:lnTo>
                  <a:pt x="236" y="150"/>
                </a:lnTo>
                <a:lnTo>
                  <a:pt x="236" y="150"/>
                </a:lnTo>
                <a:lnTo>
                  <a:pt x="240" y="150"/>
                </a:lnTo>
                <a:lnTo>
                  <a:pt x="240" y="150"/>
                </a:lnTo>
                <a:close/>
                <a:moveTo>
                  <a:pt x="88" y="208"/>
                </a:moveTo>
                <a:lnTo>
                  <a:pt x="88" y="208"/>
                </a:lnTo>
                <a:lnTo>
                  <a:pt x="88" y="206"/>
                </a:lnTo>
                <a:lnTo>
                  <a:pt x="88" y="206"/>
                </a:lnTo>
                <a:lnTo>
                  <a:pt x="76" y="209"/>
                </a:lnTo>
                <a:lnTo>
                  <a:pt x="61" y="214"/>
                </a:lnTo>
                <a:lnTo>
                  <a:pt x="61" y="214"/>
                </a:lnTo>
                <a:lnTo>
                  <a:pt x="76" y="212"/>
                </a:lnTo>
                <a:lnTo>
                  <a:pt x="76" y="212"/>
                </a:lnTo>
                <a:lnTo>
                  <a:pt x="76" y="211"/>
                </a:lnTo>
                <a:lnTo>
                  <a:pt x="77" y="211"/>
                </a:lnTo>
                <a:lnTo>
                  <a:pt x="77" y="211"/>
                </a:lnTo>
                <a:lnTo>
                  <a:pt x="78" y="209"/>
                </a:lnTo>
                <a:lnTo>
                  <a:pt x="78" y="209"/>
                </a:lnTo>
                <a:lnTo>
                  <a:pt x="88" y="208"/>
                </a:lnTo>
                <a:lnTo>
                  <a:pt x="88" y="208"/>
                </a:lnTo>
                <a:close/>
                <a:moveTo>
                  <a:pt x="235" y="117"/>
                </a:moveTo>
                <a:lnTo>
                  <a:pt x="235" y="117"/>
                </a:lnTo>
                <a:lnTo>
                  <a:pt x="235" y="110"/>
                </a:lnTo>
                <a:lnTo>
                  <a:pt x="235" y="110"/>
                </a:lnTo>
                <a:lnTo>
                  <a:pt x="232" y="110"/>
                </a:lnTo>
                <a:lnTo>
                  <a:pt x="232" y="110"/>
                </a:lnTo>
                <a:lnTo>
                  <a:pt x="232" y="111"/>
                </a:lnTo>
                <a:lnTo>
                  <a:pt x="232" y="111"/>
                </a:lnTo>
                <a:lnTo>
                  <a:pt x="230" y="111"/>
                </a:lnTo>
                <a:lnTo>
                  <a:pt x="229" y="111"/>
                </a:lnTo>
                <a:lnTo>
                  <a:pt x="229" y="111"/>
                </a:lnTo>
                <a:lnTo>
                  <a:pt x="230" y="117"/>
                </a:lnTo>
                <a:lnTo>
                  <a:pt x="230" y="117"/>
                </a:lnTo>
                <a:lnTo>
                  <a:pt x="235" y="117"/>
                </a:lnTo>
                <a:lnTo>
                  <a:pt x="235" y="117"/>
                </a:lnTo>
                <a:close/>
                <a:moveTo>
                  <a:pt x="148" y="219"/>
                </a:moveTo>
                <a:lnTo>
                  <a:pt x="148" y="219"/>
                </a:lnTo>
                <a:lnTo>
                  <a:pt x="145" y="222"/>
                </a:lnTo>
                <a:lnTo>
                  <a:pt x="145" y="222"/>
                </a:lnTo>
                <a:lnTo>
                  <a:pt x="145" y="224"/>
                </a:lnTo>
                <a:lnTo>
                  <a:pt x="145" y="224"/>
                </a:lnTo>
                <a:lnTo>
                  <a:pt x="145" y="229"/>
                </a:lnTo>
                <a:lnTo>
                  <a:pt x="145" y="229"/>
                </a:lnTo>
                <a:lnTo>
                  <a:pt x="147" y="233"/>
                </a:lnTo>
                <a:lnTo>
                  <a:pt x="147" y="233"/>
                </a:lnTo>
                <a:lnTo>
                  <a:pt x="148" y="231"/>
                </a:lnTo>
                <a:lnTo>
                  <a:pt x="148" y="231"/>
                </a:lnTo>
                <a:lnTo>
                  <a:pt x="148" y="219"/>
                </a:lnTo>
                <a:lnTo>
                  <a:pt x="148" y="219"/>
                </a:lnTo>
                <a:close/>
                <a:moveTo>
                  <a:pt x="267" y="168"/>
                </a:moveTo>
                <a:lnTo>
                  <a:pt x="267" y="168"/>
                </a:lnTo>
                <a:lnTo>
                  <a:pt x="265" y="175"/>
                </a:lnTo>
                <a:lnTo>
                  <a:pt x="265" y="175"/>
                </a:lnTo>
                <a:lnTo>
                  <a:pt x="267" y="175"/>
                </a:lnTo>
                <a:lnTo>
                  <a:pt x="270" y="174"/>
                </a:lnTo>
                <a:lnTo>
                  <a:pt x="270" y="174"/>
                </a:lnTo>
                <a:lnTo>
                  <a:pt x="272" y="171"/>
                </a:lnTo>
                <a:lnTo>
                  <a:pt x="272" y="171"/>
                </a:lnTo>
                <a:lnTo>
                  <a:pt x="267" y="168"/>
                </a:lnTo>
                <a:lnTo>
                  <a:pt x="267" y="168"/>
                </a:lnTo>
                <a:close/>
                <a:moveTo>
                  <a:pt x="196" y="111"/>
                </a:moveTo>
                <a:lnTo>
                  <a:pt x="196" y="111"/>
                </a:lnTo>
                <a:lnTo>
                  <a:pt x="196" y="113"/>
                </a:lnTo>
                <a:lnTo>
                  <a:pt x="196" y="113"/>
                </a:lnTo>
                <a:lnTo>
                  <a:pt x="199" y="108"/>
                </a:lnTo>
                <a:lnTo>
                  <a:pt x="199" y="108"/>
                </a:lnTo>
                <a:lnTo>
                  <a:pt x="199" y="108"/>
                </a:lnTo>
                <a:lnTo>
                  <a:pt x="199" y="108"/>
                </a:lnTo>
                <a:lnTo>
                  <a:pt x="199" y="100"/>
                </a:lnTo>
                <a:lnTo>
                  <a:pt x="199" y="100"/>
                </a:lnTo>
                <a:lnTo>
                  <a:pt x="199" y="98"/>
                </a:lnTo>
                <a:lnTo>
                  <a:pt x="199" y="98"/>
                </a:lnTo>
                <a:lnTo>
                  <a:pt x="196" y="106"/>
                </a:lnTo>
                <a:lnTo>
                  <a:pt x="196" y="111"/>
                </a:lnTo>
                <a:lnTo>
                  <a:pt x="196" y="111"/>
                </a:lnTo>
                <a:close/>
                <a:moveTo>
                  <a:pt x="212" y="83"/>
                </a:moveTo>
                <a:lnTo>
                  <a:pt x="212" y="83"/>
                </a:lnTo>
                <a:lnTo>
                  <a:pt x="216" y="79"/>
                </a:lnTo>
                <a:lnTo>
                  <a:pt x="216" y="79"/>
                </a:lnTo>
                <a:lnTo>
                  <a:pt x="218" y="79"/>
                </a:lnTo>
                <a:lnTo>
                  <a:pt x="218" y="79"/>
                </a:lnTo>
                <a:lnTo>
                  <a:pt x="218" y="76"/>
                </a:lnTo>
                <a:lnTo>
                  <a:pt x="218" y="76"/>
                </a:lnTo>
                <a:lnTo>
                  <a:pt x="211" y="77"/>
                </a:lnTo>
                <a:lnTo>
                  <a:pt x="211" y="77"/>
                </a:lnTo>
                <a:lnTo>
                  <a:pt x="212" y="83"/>
                </a:lnTo>
                <a:lnTo>
                  <a:pt x="212" y="83"/>
                </a:lnTo>
                <a:close/>
                <a:moveTo>
                  <a:pt x="74" y="160"/>
                </a:moveTo>
                <a:lnTo>
                  <a:pt x="74" y="160"/>
                </a:lnTo>
                <a:lnTo>
                  <a:pt x="76" y="160"/>
                </a:lnTo>
                <a:lnTo>
                  <a:pt x="77" y="160"/>
                </a:lnTo>
                <a:lnTo>
                  <a:pt x="77" y="160"/>
                </a:lnTo>
                <a:lnTo>
                  <a:pt x="86" y="154"/>
                </a:lnTo>
                <a:lnTo>
                  <a:pt x="86" y="154"/>
                </a:lnTo>
                <a:lnTo>
                  <a:pt x="87" y="152"/>
                </a:lnTo>
                <a:lnTo>
                  <a:pt x="87" y="152"/>
                </a:lnTo>
                <a:lnTo>
                  <a:pt x="83" y="152"/>
                </a:lnTo>
                <a:lnTo>
                  <a:pt x="83" y="152"/>
                </a:lnTo>
                <a:lnTo>
                  <a:pt x="81" y="152"/>
                </a:lnTo>
                <a:lnTo>
                  <a:pt x="81" y="152"/>
                </a:lnTo>
                <a:lnTo>
                  <a:pt x="74" y="160"/>
                </a:lnTo>
                <a:lnTo>
                  <a:pt x="74" y="160"/>
                </a:lnTo>
                <a:close/>
                <a:moveTo>
                  <a:pt x="149" y="121"/>
                </a:moveTo>
                <a:lnTo>
                  <a:pt x="149" y="121"/>
                </a:lnTo>
                <a:lnTo>
                  <a:pt x="149" y="121"/>
                </a:lnTo>
                <a:lnTo>
                  <a:pt x="149" y="121"/>
                </a:lnTo>
                <a:lnTo>
                  <a:pt x="157" y="118"/>
                </a:lnTo>
                <a:lnTo>
                  <a:pt x="157" y="118"/>
                </a:lnTo>
                <a:lnTo>
                  <a:pt x="157" y="117"/>
                </a:lnTo>
                <a:lnTo>
                  <a:pt x="157" y="117"/>
                </a:lnTo>
                <a:lnTo>
                  <a:pt x="157" y="116"/>
                </a:lnTo>
                <a:lnTo>
                  <a:pt x="157" y="116"/>
                </a:lnTo>
                <a:lnTo>
                  <a:pt x="149" y="117"/>
                </a:lnTo>
                <a:lnTo>
                  <a:pt x="149" y="117"/>
                </a:lnTo>
                <a:lnTo>
                  <a:pt x="149" y="121"/>
                </a:lnTo>
                <a:lnTo>
                  <a:pt x="149" y="121"/>
                </a:lnTo>
                <a:close/>
                <a:moveTo>
                  <a:pt x="78" y="171"/>
                </a:moveTo>
                <a:lnTo>
                  <a:pt x="78" y="171"/>
                </a:lnTo>
                <a:lnTo>
                  <a:pt x="81" y="167"/>
                </a:lnTo>
                <a:lnTo>
                  <a:pt x="81" y="167"/>
                </a:lnTo>
                <a:lnTo>
                  <a:pt x="76" y="165"/>
                </a:lnTo>
                <a:lnTo>
                  <a:pt x="76" y="165"/>
                </a:lnTo>
                <a:lnTo>
                  <a:pt x="76" y="165"/>
                </a:lnTo>
                <a:lnTo>
                  <a:pt x="76" y="165"/>
                </a:lnTo>
                <a:lnTo>
                  <a:pt x="73" y="167"/>
                </a:lnTo>
                <a:lnTo>
                  <a:pt x="73" y="167"/>
                </a:lnTo>
                <a:lnTo>
                  <a:pt x="78" y="171"/>
                </a:lnTo>
                <a:lnTo>
                  <a:pt x="78" y="171"/>
                </a:lnTo>
                <a:close/>
                <a:moveTo>
                  <a:pt x="189" y="143"/>
                </a:moveTo>
                <a:lnTo>
                  <a:pt x="189" y="143"/>
                </a:lnTo>
                <a:lnTo>
                  <a:pt x="189" y="143"/>
                </a:lnTo>
                <a:lnTo>
                  <a:pt x="189" y="143"/>
                </a:lnTo>
                <a:lnTo>
                  <a:pt x="198" y="138"/>
                </a:lnTo>
                <a:lnTo>
                  <a:pt x="198" y="138"/>
                </a:lnTo>
                <a:lnTo>
                  <a:pt x="196" y="134"/>
                </a:lnTo>
                <a:lnTo>
                  <a:pt x="196" y="134"/>
                </a:lnTo>
                <a:lnTo>
                  <a:pt x="189" y="143"/>
                </a:lnTo>
                <a:lnTo>
                  <a:pt x="189" y="143"/>
                </a:lnTo>
                <a:close/>
                <a:moveTo>
                  <a:pt x="199" y="236"/>
                </a:moveTo>
                <a:lnTo>
                  <a:pt x="199" y="236"/>
                </a:lnTo>
                <a:lnTo>
                  <a:pt x="202" y="235"/>
                </a:lnTo>
                <a:lnTo>
                  <a:pt x="202" y="235"/>
                </a:lnTo>
                <a:lnTo>
                  <a:pt x="203" y="233"/>
                </a:lnTo>
                <a:lnTo>
                  <a:pt x="203" y="233"/>
                </a:lnTo>
                <a:lnTo>
                  <a:pt x="206" y="228"/>
                </a:lnTo>
                <a:lnTo>
                  <a:pt x="206" y="228"/>
                </a:lnTo>
                <a:lnTo>
                  <a:pt x="198" y="235"/>
                </a:lnTo>
                <a:lnTo>
                  <a:pt x="198" y="235"/>
                </a:lnTo>
                <a:lnTo>
                  <a:pt x="199" y="236"/>
                </a:lnTo>
                <a:lnTo>
                  <a:pt x="199" y="236"/>
                </a:lnTo>
                <a:close/>
                <a:moveTo>
                  <a:pt x="185" y="206"/>
                </a:moveTo>
                <a:lnTo>
                  <a:pt x="185" y="206"/>
                </a:lnTo>
                <a:lnTo>
                  <a:pt x="184" y="204"/>
                </a:lnTo>
                <a:lnTo>
                  <a:pt x="184" y="204"/>
                </a:lnTo>
                <a:lnTo>
                  <a:pt x="184" y="204"/>
                </a:lnTo>
                <a:lnTo>
                  <a:pt x="184" y="204"/>
                </a:lnTo>
                <a:lnTo>
                  <a:pt x="175" y="211"/>
                </a:lnTo>
                <a:lnTo>
                  <a:pt x="175" y="211"/>
                </a:lnTo>
                <a:lnTo>
                  <a:pt x="175" y="212"/>
                </a:lnTo>
                <a:lnTo>
                  <a:pt x="175" y="214"/>
                </a:lnTo>
                <a:lnTo>
                  <a:pt x="175" y="214"/>
                </a:lnTo>
                <a:lnTo>
                  <a:pt x="185" y="206"/>
                </a:lnTo>
                <a:lnTo>
                  <a:pt x="185" y="206"/>
                </a:lnTo>
                <a:close/>
                <a:moveTo>
                  <a:pt x="120" y="118"/>
                </a:moveTo>
                <a:lnTo>
                  <a:pt x="120" y="118"/>
                </a:lnTo>
                <a:lnTo>
                  <a:pt x="120" y="118"/>
                </a:lnTo>
                <a:lnTo>
                  <a:pt x="120" y="118"/>
                </a:lnTo>
                <a:lnTo>
                  <a:pt x="120" y="118"/>
                </a:lnTo>
                <a:lnTo>
                  <a:pt x="120" y="118"/>
                </a:lnTo>
                <a:lnTo>
                  <a:pt x="118" y="128"/>
                </a:lnTo>
                <a:lnTo>
                  <a:pt x="118" y="128"/>
                </a:lnTo>
                <a:lnTo>
                  <a:pt x="118" y="130"/>
                </a:lnTo>
                <a:lnTo>
                  <a:pt x="118" y="130"/>
                </a:lnTo>
                <a:lnTo>
                  <a:pt x="120" y="133"/>
                </a:lnTo>
                <a:lnTo>
                  <a:pt x="120" y="133"/>
                </a:lnTo>
                <a:lnTo>
                  <a:pt x="121" y="133"/>
                </a:lnTo>
                <a:lnTo>
                  <a:pt x="121" y="133"/>
                </a:lnTo>
                <a:lnTo>
                  <a:pt x="120" y="118"/>
                </a:lnTo>
                <a:lnTo>
                  <a:pt x="120" y="118"/>
                </a:lnTo>
                <a:close/>
                <a:moveTo>
                  <a:pt x="165" y="199"/>
                </a:moveTo>
                <a:lnTo>
                  <a:pt x="165" y="199"/>
                </a:lnTo>
                <a:lnTo>
                  <a:pt x="169" y="195"/>
                </a:lnTo>
                <a:lnTo>
                  <a:pt x="169" y="195"/>
                </a:lnTo>
                <a:lnTo>
                  <a:pt x="169" y="189"/>
                </a:lnTo>
                <a:lnTo>
                  <a:pt x="169" y="189"/>
                </a:lnTo>
                <a:lnTo>
                  <a:pt x="164" y="194"/>
                </a:lnTo>
                <a:lnTo>
                  <a:pt x="164" y="194"/>
                </a:lnTo>
                <a:lnTo>
                  <a:pt x="165" y="199"/>
                </a:lnTo>
                <a:lnTo>
                  <a:pt x="165" y="199"/>
                </a:lnTo>
                <a:close/>
                <a:moveTo>
                  <a:pt x="211" y="263"/>
                </a:moveTo>
                <a:lnTo>
                  <a:pt x="211" y="263"/>
                </a:lnTo>
                <a:lnTo>
                  <a:pt x="212" y="263"/>
                </a:lnTo>
                <a:lnTo>
                  <a:pt x="212" y="263"/>
                </a:lnTo>
                <a:lnTo>
                  <a:pt x="218" y="258"/>
                </a:lnTo>
                <a:lnTo>
                  <a:pt x="218" y="258"/>
                </a:lnTo>
                <a:lnTo>
                  <a:pt x="218" y="256"/>
                </a:lnTo>
                <a:lnTo>
                  <a:pt x="218" y="255"/>
                </a:lnTo>
                <a:lnTo>
                  <a:pt x="218" y="255"/>
                </a:lnTo>
                <a:lnTo>
                  <a:pt x="211" y="259"/>
                </a:lnTo>
                <a:lnTo>
                  <a:pt x="211" y="259"/>
                </a:lnTo>
                <a:lnTo>
                  <a:pt x="211" y="263"/>
                </a:lnTo>
                <a:lnTo>
                  <a:pt x="211" y="263"/>
                </a:lnTo>
                <a:close/>
                <a:moveTo>
                  <a:pt x="228" y="145"/>
                </a:moveTo>
                <a:lnTo>
                  <a:pt x="228" y="145"/>
                </a:lnTo>
                <a:lnTo>
                  <a:pt x="229" y="145"/>
                </a:lnTo>
                <a:lnTo>
                  <a:pt x="229" y="145"/>
                </a:lnTo>
                <a:lnTo>
                  <a:pt x="229" y="145"/>
                </a:lnTo>
                <a:lnTo>
                  <a:pt x="229" y="145"/>
                </a:lnTo>
                <a:lnTo>
                  <a:pt x="233" y="144"/>
                </a:lnTo>
                <a:lnTo>
                  <a:pt x="233" y="144"/>
                </a:lnTo>
                <a:lnTo>
                  <a:pt x="236" y="143"/>
                </a:lnTo>
                <a:lnTo>
                  <a:pt x="238" y="141"/>
                </a:lnTo>
                <a:lnTo>
                  <a:pt x="238" y="141"/>
                </a:lnTo>
                <a:lnTo>
                  <a:pt x="238" y="140"/>
                </a:lnTo>
                <a:lnTo>
                  <a:pt x="238" y="140"/>
                </a:lnTo>
                <a:lnTo>
                  <a:pt x="238" y="137"/>
                </a:lnTo>
                <a:lnTo>
                  <a:pt x="238" y="137"/>
                </a:lnTo>
                <a:lnTo>
                  <a:pt x="235" y="138"/>
                </a:lnTo>
                <a:lnTo>
                  <a:pt x="235" y="140"/>
                </a:lnTo>
                <a:lnTo>
                  <a:pt x="235" y="140"/>
                </a:lnTo>
                <a:lnTo>
                  <a:pt x="235" y="141"/>
                </a:lnTo>
                <a:lnTo>
                  <a:pt x="235" y="141"/>
                </a:lnTo>
                <a:lnTo>
                  <a:pt x="233" y="143"/>
                </a:lnTo>
                <a:lnTo>
                  <a:pt x="232" y="143"/>
                </a:lnTo>
                <a:lnTo>
                  <a:pt x="232" y="143"/>
                </a:lnTo>
                <a:lnTo>
                  <a:pt x="232" y="143"/>
                </a:lnTo>
                <a:lnTo>
                  <a:pt x="232" y="143"/>
                </a:lnTo>
                <a:lnTo>
                  <a:pt x="228" y="145"/>
                </a:lnTo>
                <a:lnTo>
                  <a:pt x="228" y="145"/>
                </a:lnTo>
                <a:close/>
                <a:moveTo>
                  <a:pt x="218" y="270"/>
                </a:moveTo>
                <a:lnTo>
                  <a:pt x="218" y="270"/>
                </a:lnTo>
                <a:lnTo>
                  <a:pt x="213" y="273"/>
                </a:lnTo>
                <a:lnTo>
                  <a:pt x="213" y="273"/>
                </a:lnTo>
                <a:lnTo>
                  <a:pt x="213" y="276"/>
                </a:lnTo>
                <a:lnTo>
                  <a:pt x="213" y="276"/>
                </a:lnTo>
                <a:lnTo>
                  <a:pt x="215" y="279"/>
                </a:lnTo>
                <a:lnTo>
                  <a:pt x="215" y="279"/>
                </a:lnTo>
                <a:lnTo>
                  <a:pt x="218" y="276"/>
                </a:lnTo>
                <a:lnTo>
                  <a:pt x="218" y="276"/>
                </a:lnTo>
                <a:lnTo>
                  <a:pt x="218" y="275"/>
                </a:lnTo>
                <a:lnTo>
                  <a:pt x="218" y="275"/>
                </a:lnTo>
                <a:lnTo>
                  <a:pt x="218" y="270"/>
                </a:lnTo>
                <a:lnTo>
                  <a:pt x="218" y="270"/>
                </a:lnTo>
                <a:close/>
                <a:moveTo>
                  <a:pt x="138" y="171"/>
                </a:moveTo>
                <a:lnTo>
                  <a:pt x="138" y="171"/>
                </a:lnTo>
                <a:lnTo>
                  <a:pt x="140" y="171"/>
                </a:lnTo>
                <a:lnTo>
                  <a:pt x="140" y="171"/>
                </a:lnTo>
                <a:lnTo>
                  <a:pt x="144" y="171"/>
                </a:lnTo>
                <a:lnTo>
                  <a:pt x="144" y="171"/>
                </a:lnTo>
                <a:lnTo>
                  <a:pt x="141" y="164"/>
                </a:lnTo>
                <a:lnTo>
                  <a:pt x="141" y="164"/>
                </a:lnTo>
                <a:lnTo>
                  <a:pt x="138" y="167"/>
                </a:lnTo>
                <a:lnTo>
                  <a:pt x="138" y="171"/>
                </a:lnTo>
                <a:lnTo>
                  <a:pt x="138" y="171"/>
                </a:lnTo>
                <a:close/>
                <a:moveTo>
                  <a:pt x="263" y="54"/>
                </a:moveTo>
                <a:lnTo>
                  <a:pt x="263" y="54"/>
                </a:lnTo>
                <a:lnTo>
                  <a:pt x="266" y="54"/>
                </a:lnTo>
                <a:lnTo>
                  <a:pt x="266" y="54"/>
                </a:lnTo>
                <a:lnTo>
                  <a:pt x="266" y="53"/>
                </a:lnTo>
                <a:lnTo>
                  <a:pt x="266" y="53"/>
                </a:lnTo>
                <a:lnTo>
                  <a:pt x="267" y="47"/>
                </a:lnTo>
                <a:lnTo>
                  <a:pt x="267" y="47"/>
                </a:lnTo>
                <a:lnTo>
                  <a:pt x="262" y="49"/>
                </a:lnTo>
                <a:lnTo>
                  <a:pt x="262" y="49"/>
                </a:lnTo>
                <a:lnTo>
                  <a:pt x="263" y="54"/>
                </a:lnTo>
                <a:lnTo>
                  <a:pt x="263" y="54"/>
                </a:lnTo>
                <a:close/>
                <a:moveTo>
                  <a:pt x="191" y="216"/>
                </a:moveTo>
                <a:lnTo>
                  <a:pt x="191" y="216"/>
                </a:lnTo>
                <a:lnTo>
                  <a:pt x="198" y="211"/>
                </a:lnTo>
                <a:lnTo>
                  <a:pt x="198" y="211"/>
                </a:lnTo>
                <a:lnTo>
                  <a:pt x="198" y="211"/>
                </a:lnTo>
                <a:lnTo>
                  <a:pt x="198" y="211"/>
                </a:lnTo>
                <a:lnTo>
                  <a:pt x="198" y="206"/>
                </a:lnTo>
                <a:lnTo>
                  <a:pt x="198" y="206"/>
                </a:lnTo>
                <a:lnTo>
                  <a:pt x="196" y="208"/>
                </a:lnTo>
                <a:lnTo>
                  <a:pt x="196" y="208"/>
                </a:lnTo>
                <a:lnTo>
                  <a:pt x="191" y="214"/>
                </a:lnTo>
                <a:lnTo>
                  <a:pt x="191" y="214"/>
                </a:lnTo>
                <a:lnTo>
                  <a:pt x="191" y="215"/>
                </a:lnTo>
                <a:lnTo>
                  <a:pt x="191" y="216"/>
                </a:lnTo>
                <a:lnTo>
                  <a:pt x="191" y="216"/>
                </a:lnTo>
                <a:close/>
                <a:moveTo>
                  <a:pt x="144" y="94"/>
                </a:moveTo>
                <a:lnTo>
                  <a:pt x="144" y="94"/>
                </a:lnTo>
                <a:lnTo>
                  <a:pt x="142" y="94"/>
                </a:lnTo>
                <a:lnTo>
                  <a:pt x="142" y="94"/>
                </a:lnTo>
                <a:lnTo>
                  <a:pt x="141" y="94"/>
                </a:lnTo>
                <a:lnTo>
                  <a:pt x="141" y="94"/>
                </a:lnTo>
                <a:lnTo>
                  <a:pt x="137" y="98"/>
                </a:lnTo>
                <a:lnTo>
                  <a:pt x="137" y="98"/>
                </a:lnTo>
                <a:lnTo>
                  <a:pt x="137" y="98"/>
                </a:lnTo>
                <a:lnTo>
                  <a:pt x="137" y="98"/>
                </a:lnTo>
                <a:lnTo>
                  <a:pt x="137" y="101"/>
                </a:lnTo>
                <a:lnTo>
                  <a:pt x="137" y="101"/>
                </a:lnTo>
                <a:lnTo>
                  <a:pt x="141" y="98"/>
                </a:lnTo>
                <a:lnTo>
                  <a:pt x="141" y="98"/>
                </a:lnTo>
                <a:lnTo>
                  <a:pt x="142" y="98"/>
                </a:lnTo>
                <a:lnTo>
                  <a:pt x="142" y="98"/>
                </a:lnTo>
                <a:lnTo>
                  <a:pt x="144" y="94"/>
                </a:lnTo>
                <a:lnTo>
                  <a:pt x="144" y="94"/>
                </a:lnTo>
                <a:close/>
                <a:moveTo>
                  <a:pt x="189" y="211"/>
                </a:moveTo>
                <a:lnTo>
                  <a:pt x="189" y="211"/>
                </a:lnTo>
                <a:lnTo>
                  <a:pt x="191" y="211"/>
                </a:lnTo>
                <a:lnTo>
                  <a:pt x="191" y="211"/>
                </a:lnTo>
                <a:lnTo>
                  <a:pt x="196" y="204"/>
                </a:lnTo>
                <a:lnTo>
                  <a:pt x="196" y="204"/>
                </a:lnTo>
                <a:lnTo>
                  <a:pt x="198" y="204"/>
                </a:lnTo>
                <a:lnTo>
                  <a:pt x="196" y="202"/>
                </a:lnTo>
                <a:lnTo>
                  <a:pt x="196" y="202"/>
                </a:lnTo>
                <a:lnTo>
                  <a:pt x="189" y="206"/>
                </a:lnTo>
                <a:lnTo>
                  <a:pt x="189" y="206"/>
                </a:lnTo>
                <a:lnTo>
                  <a:pt x="189" y="209"/>
                </a:lnTo>
                <a:lnTo>
                  <a:pt x="189" y="209"/>
                </a:lnTo>
                <a:lnTo>
                  <a:pt x="189" y="211"/>
                </a:lnTo>
                <a:lnTo>
                  <a:pt x="189" y="211"/>
                </a:lnTo>
                <a:close/>
                <a:moveTo>
                  <a:pt x="280" y="155"/>
                </a:moveTo>
                <a:lnTo>
                  <a:pt x="280" y="155"/>
                </a:lnTo>
                <a:lnTo>
                  <a:pt x="280" y="152"/>
                </a:lnTo>
                <a:lnTo>
                  <a:pt x="280" y="152"/>
                </a:lnTo>
                <a:lnTo>
                  <a:pt x="282" y="150"/>
                </a:lnTo>
                <a:lnTo>
                  <a:pt x="280" y="148"/>
                </a:lnTo>
                <a:lnTo>
                  <a:pt x="280" y="148"/>
                </a:lnTo>
                <a:lnTo>
                  <a:pt x="279" y="147"/>
                </a:lnTo>
                <a:lnTo>
                  <a:pt x="279" y="147"/>
                </a:lnTo>
                <a:lnTo>
                  <a:pt x="277" y="154"/>
                </a:lnTo>
                <a:lnTo>
                  <a:pt x="277" y="154"/>
                </a:lnTo>
                <a:lnTo>
                  <a:pt x="280" y="155"/>
                </a:lnTo>
                <a:lnTo>
                  <a:pt x="280" y="155"/>
                </a:lnTo>
                <a:close/>
                <a:moveTo>
                  <a:pt x="182" y="185"/>
                </a:moveTo>
                <a:lnTo>
                  <a:pt x="182" y="185"/>
                </a:lnTo>
                <a:lnTo>
                  <a:pt x="174" y="188"/>
                </a:lnTo>
                <a:lnTo>
                  <a:pt x="174" y="188"/>
                </a:lnTo>
                <a:lnTo>
                  <a:pt x="172" y="192"/>
                </a:lnTo>
                <a:lnTo>
                  <a:pt x="172" y="192"/>
                </a:lnTo>
                <a:lnTo>
                  <a:pt x="172" y="192"/>
                </a:lnTo>
                <a:lnTo>
                  <a:pt x="172" y="192"/>
                </a:lnTo>
                <a:lnTo>
                  <a:pt x="176" y="191"/>
                </a:lnTo>
                <a:lnTo>
                  <a:pt x="176" y="191"/>
                </a:lnTo>
                <a:lnTo>
                  <a:pt x="179" y="188"/>
                </a:lnTo>
                <a:lnTo>
                  <a:pt x="179" y="188"/>
                </a:lnTo>
                <a:lnTo>
                  <a:pt x="184" y="187"/>
                </a:lnTo>
                <a:lnTo>
                  <a:pt x="184" y="187"/>
                </a:lnTo>
                <a:lnTo>
                  <a:pt x="182" y="185"/>
                </a:lnTo>
                <a:lnTo>
                  <a:pt x="182" y="185"/>
                </a:lnTo>
                <a:close/>
                <a:moveTo>
                  <a:pt x="124" y="245"/>
                </a:moveTo>
                <a:lnTo>
                  <a:pt x="124" y="245"/>
                </a:lnTo>
                <a:lnTo>
                  <a:pt x="122" y="235"/>
                </a:lnTo>
                <a:lnTo>
                  <a:pt x="122" y="235"/>
                </a:lnTo>
                <a:lnTo>
                  <a:pt x="121" y="236"/>
                </a:lnTo>
                <a:lnTo>
                  <a:pt x="121" y="236"/>
                </a:lnTo>
                <a:lnTo>
                  <a:pt x="121" y="245"/>
                </a:lnTo>
                <a:lnTo>
                  <a:pt x="121" y="245"/>
                </a:lnTo>
                <a:lnTo>
                  <a:pt x="121" y="246"/>
                </a:lnTo>
                <a:lnTo>
                  <a:pt x="121" y="246"/>
                </a:lnTo>
                <a:lnTo>
                  <a:pt x="124" y="245"/>
                </a:lnTo>
                <a:lnTo>
                  <a:pt x="124" y="245"/>
                </a:lnTo>
                <a:close/>
                <a:moveTo>
                  <a:pt x="249" y="188"/>
                </a:moveTo>
                <a:lnTo>
                  <a:pt x="249" y="188"/>
                </a:lnTo>
                <a:lnTo>
                  <a:pt x="239" y="197"/>
                </a:lnTo>
                <a:lnTo>
                  <a:pt x="239" y="197"/>
                </a:lnTo>
                <a:lnTo>
                  <a:pt x="242" y="198"/>
                </a:lnTo>
                <a:lnTo>
                  <a:pt x="242" y="198"/>
                </a:lnTo>
                <a:lnTo>
                  <a:pt x="249" y="188"/>
                </a:lnTo>
                <a:lnTo>
                  <a:pt x="249" y="188"/>
                </a:lnTo>
                <a:close/>
                <a:moveTo>
                  <a:pt x="121" y="172"/>
                </a:moveTo>
                <a:lnTo>
                  <a:pt x="121" y="172"/>
                </a:lnTo>
                <a:lnTo>
                  <a:pt x="122" y="174"/>
                </a:lnTo>
                <a:lnTo>
                  <a:pt x="124" y="177"/>
                </a:lnTo>
                <a:lnTo>
                  <a:pt x="124" y="177"/>
                </a:lnTo>
                <a:lnTo>
                  <a:pt x="125" y="174"/>
                </a:lnTo>
                <a:lnTo>
                  <a:pt x="125" y="174"/>
                </a:lnTo>
                <a:lnTo>
                  <a:pt x="124" y="168"/>
                </a:lnTo>
                <a:lnTo>
                  <a:pt x="124" y="168"/>
                </a:lnTo>
                <a:lnTo>
                  <a:pt x="121" y="170"/>
                </a:lnTo>
                <a:lnTo>
                  <a:pt x="120" y="172"/>
                </a:lnTo>
                <a:lnTo>
                  <a:pt x="120" y="172"/>
                </a:lnTo>
                <a:lnTo>
                  <a:pt x="121" y="172"/>
                </a:lnTo>
                <a:lnTo>
                  <a:pt x="121" y="172"/>
                </a:lnTo>
                <a:close/>
                <a:moveTo>
                  <a:pt x="121" y="188"/>
                </a:moveTo>
                <a:lnTo>
                  <a:pt x="121" y="188"/>
                </a:lnTo>
                <a:lnTo>
                  <a:pt x="120" y="188"/>
                </a:lnTo>
                <a:lnTo>
                  <a:pt x="120" y="188"/>
                </a:lnTo>
                <a:lnTo>
                  <a:pt x="114" y="209"/>
                </a:lnTo>
                <a:lnTo>
                  <a:pt x="114" y="209"/>
                </a:lnTo>
                <a:lnTo>
                  <a:pt x="118" y="204"/>
                </a:lnTo>
                <a:lnTo>
                  <a:pt x="118" y="204"/>
                </a:lnTo>
                <a:lnTo>
                  <a:pt x="120" y="199"/>
                </a:lnTo>
                <a:lnTo>
                  <a:pt x="120" y="199"/>
                </a:lnTo>
                <a:lnTo>
                  <a:pt x="121" y="191"/>
                </a:lnTo>
                <a:lnTo>
                  <a:pt x="121" y="191"/>
                </a:lnTo>
                <a:lnTo>
                  <a:pt x="121" y="188"/>
                </a:lnTo>
                <a:lnTo>
                  <a:pt x="121" y="188"/>
                </a:lnTo>
                <a:close/>
                <a:moveTo>
                  <a:pt x="215" y="305"/>
                </a:moveTo>
                <a:lnTo>
                  <a:pt x="215" y="305"/>
                </a:lnTo>
                <a:lnTo>
                  <a:pt x="216" y="310"/>
                </a:lnTo>
                <a:lnTo>
                  <a:pt x="216" y="310"/>
                </a:lnTo>
                <a:lnTo>
                  <a:pt x="221" y="307"/>
                </a:lnTo>
                <a:lnTo>
                  <a:pt x="221" y="307"/>
                </a:lnTo>
                <a:lnTo>
                  <a:pt x="221" y="306"/>
                </a:lnTo>
                <a:lnTo>
                  <a:pt x="221" y="306"/>
                </a:lnTo>
                <a:lnTo>
                  <a:pt x="219" y="303"/>
                </a:lnTo>
                <a:lnTo>
                  <a:pt x="219" y="303"/>
                </a:lnTo>
                <a:lnTo>
                  <a:pt x="215" y="305"/>
                </a:lnTo>
                <a:lnTo>
                  <a:pt x="215" y="305"/>
                </a:lnTo>
                <a:close/>
                <a:moveTo>
                  <a:pt x="294" y="100"/>
                </a:moveTo>
                <a:lnTo>
                  <a:pt x="294" y="100"/>
                </a:lnTo>
                <a:lnTo>
                  <a:pt x="280" y="98"/>
                </a:lnTo>
                <a:lnTo>
                  <a:pt x="280" y="98"/>
                </a:lnTo>
                <a:lnTo>
                  <a:pt x="270" y="98"/>
                </a:lnTo>
                <a:lnTo>
                  <a:pt x="270" y="98"/>
                </a:lnTo>
                <a:lnTo>
                  <a:pt x="269" y="98"/>
                </a:lnTo>
                <a:lnTo>
                  <a:pt x="269" y="98"/>
                </a:lnTo>
                <a:lnTo>
                  <a:pt x="270" y="100"/>
                </a:lnTo>
                <a:lnTo>
                  <a:pt x="270" y="100"/>
                </a:lnTo>
                <a:lnTo>
                  <a:pt x="270" y="100"/>
                </a:lnTo>
                <a:lnTo>
                  <a:pt x="270" y="100"/>
                </a:lnTo>
                <a:lnTo>
                  <a:pt x="282" y="100"/>
                </a:lnTo>
                <a:lnTo>
                  <a:pt x="293" y="101"/>
                </a:lnTo>
                <a:lnTo>
                  <a:pt x="293" y="101"/>
                </a:lnTo>
                <a:lnTo>
                  <a:pt x="293" y="101"/>
                </a:lnTo>
                <a:lnTo>
                  <a:pt x="294" y="100"/>
                </a:lnTo>
                <a:lnTo>
                  <a:pt x="294" y="100"/>
                </a:lnTo>
                <a:close/>
                <a:moveTo>
                  <a:pt x="164" y="201"/>
                </a:moveTo>
                <a:lnTo>
                  <a:pt x="164" y="201"/>
                </a:lnTo>
                <a:lnTo>
                  <a:pt x="161" y="194"/>
                </a:lnTo>
                <a:lnTo>
                  <a:pt x="161" y="194"/>
                </a:lnTo>
                <a:lnTo>
                  <a:pt x="161" y="194"/>
                </a:lnTo>
                <a:lnTo>
                  <a:pt x="161" y="194"/>
                </a:lnTo>
                <a:lnTo>
                  <a:pt x="159" y="206"/>
                </a:lnTo>
                <a:lnTo>
                  <a:pt x="159" y="206"/>
                </a:lnTo>
                <a:lnTo>
                  <a:pt x="159" y="206"/>
                </a:lnTo>
                <a:lnTo>
                  <a:pt x="159" y="206"/>
                </a:lnTo>
                <a:lnTo>
                  <a:pt x="164" y="201"/>
                </a:lnTo>
                <a:lnTo>
                  <a:pt x="164" y="201"/>
                </a:lnTo>
                <a:close/>
                <a:moveTo>
                  <a:pt x="215" y="125"/>
                </a:moveTo>
                <a:lnTo>
                  <a:pt x="215" y="125"/>
                </a:lnTo>
                <a:lnTo>
                  <a:pt x="212" y="130"/>
                </a:lnTo>
                <a:lnTo>
                  <a:pt x="211" y="133"/>
                </a:lnTo>
                <a:lnTo>
                  <a:pt x="211" y="135"/>
                </a:lnTo>
                <a:lnTo>
                  <a:pt x="211" y="135"/>
                </a:lnTo>
                <a:lnTo>
                  <a:pt x="215" y="131"/>
                </a:lnTo>
                <a:lnTo>
                  <a:pt x="215" y="131"/>
                </a:lnTo>
                <a:lnTo>
                  <a:pt x="216" y="131"/>
                </a:lnTo>
                <a:lnTo>
                  <a:pt x="216" y="131"/>
                </a:lnTo>
                <a:lnTo>
                  <a:pt x="215" y="125"/>
                </a:lnTo>
                <a:lnTo>
                  <a:pt x="215" y="125"/>
                </a:lnTo>
                <a:close/>
                <a:moveTo>
                  <a:pt x="270" y="57"/>
                </a:moveTo>
                <a:lnTo>
                  <a:pt x="270" y="57"/>
                </a:lnTo>
                <a:lnTo>
                  <a:pt x="269" y="57"/>
                </a:lnTo>
                <a:lnTo>
                  <a:pt x="269" y="59"/>
                </a:lnTo>
                <a:lnTo>
                  <a:pt x="269" y="59"/>
                </a:lnTo>
                <a:lnTo>
                  <a:pt x="267" y="66"/>
                </a:lnTo>
                <a:lnTo>
                  <a:pt x="267" y="66"/>
                </a:lnTo>
                <a:lnTo>
                  <a:pt x="267" y="67"/>
                </a:lnTo>
                <a:lnTo>
                  <a:pt x="267" y="67"/>
                </a:lnTo>
                <a:lnTo>
                  <a:pt x="272" y="63"/>
                </a:lnTo>
                <a:lnTo>
                  <a:pt x="272" y="63"/>
                </a:lnTo>
                <a:lnTo>
                  <a:pt x="272" y="63"/>
                </a:lnTo>
                <a:lnTo>
                  <a:pt x="272" y="63"/>
                </a:lnTo>
                <a:lnTo>
                  <a:pt x="270" y="57"/>
                </a:lnTo>
                <a:lnTo>
                  <a:pt x="270" y="57"/>
                </a:lnTo>
                <a:close/>
                <a:moveTo>
                  <a:pt x="110" y="208"/>
                </a:moveTo>
                <a:lnTo>
                  <a:pt x="110" y="208"/>
                </a:lnTo>
                <a:lnTo>
                  <a:pt x="114" y="199"/>
                </a:lnTo>
                <a:lnTo>
                  <a:pt x="114" y="199"/>
                </a:lnTo>
                <a:lnTo>
                  <a:pt x="111" y="198"/>
                </a:lnTo>
                <a:lnTo>
                  <a:pt x="111" y="198"/>
                </a:lnTo>
                <a:lnTo>
                  <a:pt x="108" y="208"/>
                </a:lnTo>
                <a:lnTo>
                  <a:pt x="108" y="208"/>
                </a:lnTo>
                <a:lnTo>
                  <a:pt x="110" y="208"/>
                </a:lnTo>
                <a:lnTo>
                  <a:pt x="110" y="208"/>
                </a:lnTo>
                <a:close/>
                <a:moveTo>
                  <a:pt x="219" y="225"/>
                </a:moveTo>
                <a:lnTo>
                  <a:pt x="219" y="225"/>
                </a:lnTo>
                <a:lnTo>
                  <a:pt x="216" y="218"/>
                </a:lnTo>
                <a:lnTo>
                  <a:pt x="216" y="218"/>
                </a:lnTo>
                <a:lnTo>
                  <a:pt x="215" y="221"/>
                </a:lnTo>
                <a:lnTo>
                  <a:pt x="215" y="221"/>
                </a:lnTo>
                <a:lnTo>
                  <a:pt x="215" y="221"/>
                </a:lnTo>
                <a:lnTo>
                  <a:pt x="215" y="221"/>
                </a:lnTo>
                <a:lnTo>
                  <a:pt x="215" y="226"/>
                </a:lnTo>
                <a:lnTo>
                  <a:pt x="215" y="226"/>
                </a:lnTo>
                <a:lnTo>
                  <a:pt x="219" y="225"/>
                </a:lnTo>
                <a:lnTo>
                  <a:pt x="219" y="225"/>
                </a:lnTo>
                <a:close/>
                <a:moveTo>
                  <a:pt x="222" y="208"/>
                </a:moveTo>
                <a:lnTo>
                  <a:pt x="222" y="208"/>
                </a:lnTo>
                <a:lnTo>
                  <a:pt x="219" y="202"/>
                </a:lnTo>
                <a:lnTo>
                  <a:pt x="219" y="202"/>
                </a:lnTo>
                <a:lnTo>
                  <a:pt x="218" y="204"/>
                </a:lnTo>
                <a:lnTo>
                  <a:pt x="218" y="204"/>
                </a:lnTo>
                <a:lnTo>
                  <a:pt x="218" y="204"/>
                </a:lnTo>
                <a:lnTo>
                  <a:pt x="218" y="204"/>
                </a:lnTo>
                <a:lnTo>
                  <a:pt x="219" y="211"/>
                </a:lnTo>
                <a:lnTo>
                  <a:pt x="219" y="211"/>
                </a:lnTo>
                <a:lnTo>
                  <a:pt x="222" y="208"/>
                </a:lnTo>
                <a:lnTo>
                  <a:pt x="222" y="208"/>
                </a:lnTo>
                <a:close/>
                <a:moveTo>
                  <a:pt x="120" y="67"/>
                </a:moveTo>
                <a:lnTo>
                  <a:pt x="120" y="67"/>
                </a:lnTo>
                <a:lnTo>
                  <a:pt x="120" y="67"/>
                </a:lnTo>
                <a:lnTo>
                  <a:pt x="120" y="67"/>
                </a:lnTo>
                <a:lnTo>
                  <a:pt x="120" y="57"/>
                </a:lnTo>
                <a:lnTo>
                  <a:pt x="120" y="57"/>
                </a:lnTo>
                <a:lnTo>
                  <a:pt x="115" y="56"/>
                </a:lnTo>
                <a:lnTo>
                  <a:pt x="115" y="56"/>
                </a:lnTo>
                <a:lnTo>
                  <a:pt x="114" y="59"/>
                </a:lnTo>
                <a:lnTo>
                  <a:pt x="115" y="62"/>
                </a:lnTo>
                <a:lnTo>
                  <a:pt x="115" y="62"/>
                </a:lnTo>
                <a:lnTo>
                  <a:pt x="115" y="60"/>
                </a:lnTo>
                <a:lnTo>
                  <a:pt x="115" y="60"/>
                </a:lnTo>
                <a:lnTo>
                  <a:pt x="117" y="60"/>
                </a:lnTo>
                <a:lnTo>
                  <a:pt x="117" y="60"/>
                </a:lnTo>
                <a:lnTo>
                  <a:pt x="118" y="60"/>
                </a:lnTo>
                <a:lnTo>
                  <a:pt x="118" y="60"/>
                </a:lnTo>
                <a:lnTo>
                  <a:pt x="118" y="63"/>
                </a:lnTo>
                <a:lnTo>
                  <a:pt x="118" y="63"/>
                </a:lnTo>
                <a:lnTo>
                  <a:pt x="117" y="64"/>
                </a:lnTo>
                <a:lnTo>
                  <a:pt x="117" y="64"/>
                </a:lnTo>
                <a:lnTo>
                  <a:pt x="120" y="67"/>
                </a:lnTo>
                <a:lnTo>
                  <a:pt x="120" y="67"/>
                </a:lnTo>
                <a:close/>
                <a:moveTo>
                  <a:pt x="267" y="120"/>
                </a:moveTo>
                <a:lnTo>
                  <a:pt x="267" y="120"/>
                </a:lnTo>
                <a:lnTo>
                  <a:pt x="267" y="128"/>
                </a:lnTo>
                <a:lnTo>
                  <a:pt x="267" y="128"/>
                </a:lnTo>
                <a:lnTo>
                  <a:pt x="270" y="128"/>
                </a:lnTo>
                <a:lnTo>
                  <a:pt x="272" y="127"/>
                </a:lnTo>
                <a:lnTo>
                  <a:pt x="272" y="127"/>
                </a:lnTo>
                <a:lnTo>
                  <a:pt x="267" y="120"/>
                </a:lnTo>
                <a:lnTo>
                  <a:pt x="267" y="120"/>
                </a:lnTo>
                <a:close/>
                <a:moveTo>
                  <a:pt x="134" y="111"/>
                </a:moveTo>
                <a:lnTo>
                  <a:pt x="134" y="111"/>
                </a:lnTo>
                <a:lnTo>
                  <a:pt x="134" y="106"/>
                </a:lnTo>
                <a:lnTo>
                  <a:pt x="134" y="106"/>
                </a:lnTo>
                <a:lnTo>
                  <a:pt x="131" y="107"/>
                </a:lnTo>
                <a:lnTo>
                  <a:pt x="130" y="110"/>
                </a:lnTo>
                <a:lnTo>
                  <a:pt x="130" y="110"/>
                </a:lnTo>
                <a:lnTo>
                  <a:pt x="130" y="111"/>
                </a:lnTo>
                <a:lnTo>
                  <a:pt x="130" y="111"/>
                </a:lnTo>
                <a:lnTo>
                  <a:pt x="130" y="111"/>
                </a:lnTo>
                <a:lnTo>
                  <a:pt x="130" y="111"/>
                </a:lnTo>
                <a:lnTo>
                  <a:pt x="131" y="114"/>
                </a:lnTo>
                <a:lnTo>
                  <a:pt x="131" y="114"/>
                </a:lnTo>
                <a:lnTo>
                  <a:pt x="132" y="113"/>
                </a:lnTo>
                <a:lnTo>
                  <a:pt x="132" y="113"/>
                </a:lnTo>
                <a:lnTo>
                  <a:pt x="134" y="111"/>
                </a:lnTo>
                <a:lnTo>
                  <a:pt x="134" y="111"/>
                </a:lnTo>
                <a:close/>
                <a:moveTo>
                  <a:pt x="260" y="74"/>
                </a:moveTo>
                <a:lnTo>
                  <a:pt x="260" y="74"/>
                </a:lnTo>
                <a:lnTo>
                  <a:pt x="260" y="74"/>
                </a:lnTo>
                <a:lnTo>
                  <a:pt x="260" y="74"/>
                </a:lnTo>
                <a:lnTo>
                  <a:pt x="263" y="71"/>
                </a:lnTo>
                <a:lnTo>
                  <a:pt x="263" y="71"/>
                </a:lnTo>
                <a:lnTo>
                  <a:pt x="263" y="70"/>
                </a:lnTo>
                <a:lnTo>
                  <a:pt x="263" y="70"/>
                </a:lnTo>
                <a:lnTo>
                  <a:pt x="262" y="66"/>
                </a:lnTo>
                <a:lnTo>
                  <a:pt x="262" y="66"/>
                </a:lnTo>
                <a:lnTo>
                  <a:pt x="262" y="62"/>
                </a:lnTo>
                <a:lnTo>
                  <a:pt x="262" y="62"/>
                </a:lnTo>
                <a:lnTo>
                  <a:pt x="260" y="62"/>
                </a:lnTo>
                <a:lnTo>
                  <a:pt x="260" y="63"/>
                </a:lnTo>
                <a:lnTo>
                  <a:pt x="260" y="63"/>
                </a:lnTo>
                <a:lnTo>
                  <a:pt x="260" y="73"/>
                </a:lnTo>
                <a:lnTo>
                  <a:pt x="260" y="73"/>
                </a:lnTo>
                <a:lnTo>
                  <a:pt x="260" y="74"/>
                </a:lnTo>
                <a:lnTo>
                  <a:pt x="260" y="74"/>
                </a:lnTo>
                <a:close/>
                <a:moveTo>
                  <a:pt x="253" y="53"/>
                </a:moveTo>
                <a:lnTo>
                  <a:pt x="253" y="53"/>
                </a:lnTo>
                <a:lnTo>
                  <a:pt x="255" y="57"/>
                </a:lnTo>
                <a:lnTo>
                  <a:pt x="255" y="57"/>
                </a:lnTo>
                <a:lnTo>
                  <a:pt x="257" y="57"/>
                </a:lnTo>
                <a:lnTo>
                  <a:pt x="257" y="57"/>
                </a:lnTo>
                <a:lnTo>
                  <a:pt x="259" y="50"/>
                </a:lnTo>
                <a:lnTo>
                  <a:pt x="259" y="50"/>
                </a:lnTo>
                <a:lnTo>
                  <a:pt x="253" y="53"/>
                </a:lnTo>
                <a:lnTo>
                  <a:pt x="253" y="53"/>
                </a:lnTo>
                <a:close/>
                <a:moveTo>
                  <a:pt x="175" y="98"/>
                </a:moveTo>
                <a:lnTo>
                  <a:pt x="175" y="98"/>
                </a:lnTo>
                <a:lnTo>
                  <a:pt x="175" y="98"/>
                </a:lnTo>
                <a:lnTo>
                  <a:pt x="175" y="98"/>
                </a:lnTo>
                <a:lnTo>
                  <a:pt x="175" y="94"/>
                </a:lnTo>
                <a:lnTo>
                  <a:pt x="175" y="94"/>
                </a:lnTo>
                <a:lnTo>
                  <a:pt x="172" y="93"/>
                </a:lnTo>
                <a:lnTo>
                  <a:pt x="172" y="93"/>
                </a:lnTo>
                <a:lnTo>
                  <a:pt x="171" y="93"/>
                </a:lnTo>
                <a:lnTo>
                  <a:pt x="171" y="93"/>
                </a:lnTo>
                <a:lnTo>
                  <a:pt x="169" y="94"/>
                </a:lnTo>
                <a:lnTo>
                  <a:pt x="169" y="94"/>
                </a:lnTo>
                <a:lnTo>
                  <a:pt x="168" y="98"/>
                </a:lnTo>
                <a:lnTo>
                  <a:pt x="168" y="98"/>
                </a:lnTo>
                <a:lnTo>
                  <a:pt x="172" y="97"/>
                </a:lnTo>
                <a:lnTo>
                  <a:pt x="172" y="97"/>
                </a:lnTo>
                <a:lnTo>
                  <a:pt x="174" y="97"/>
                </a:lnTo>
                <a:lnTo>
                  <a:pt x="175" y="97"/>
                </a:lnTo>
                <a:lnTo>
                  <a:pt x="175" y="97"/>
                </a:lnTo>
                <a:lnTo>
                  <a:pt x="175" y="98"/>
                </a:lnTo>
                <a:lnTo>
                  <a:pt x="175" y="98"/>
                </a:lnTo>
                <a:close/>
                <a:moveTo>
                  <a:pt x="115" y="252"/>
                </a:moveTo>
                <a:lnTo>
                  <a:pt x="115" y="252"/>
                </a:lnTo>
                <a:lnTo>
                  <a:pt x="111" y="253"/>
                </a:lnTo>
                <a:lnTo>
                  <a:pt x="111" y="253"/>
                </a:lnTo>
                <a:lnTo>
                  <a:pt x="110" y="253"/>
                </a:lnTo>
                <a:lnTo>
                  <a:pt x="110" y="253"/>
                </a:lnTo>
                <a:lnTo>
                  <a:pt x="110" y="258"/>
                </a:lnTo>
                <a:lnTo>
                  <a:pt x="110" y="258"/>
                </a:lnTo>
                <a:lnTo>
                  <a:pt x="115" y="255"/>
                </a:lnTo>
                <a:lnTo>
                  <a:pt x="115" y="255"/>
                </a:lnTo>
                <a:lnTo>
                  <a:pt x="115" y="252"/>
                </a:lnTo>
                <a:lnTo>
                  <a:pt x="115" y="252"/>
                </a:lnTo>
                <a:close/>
                <a:moveTo>
                  <a:pt x="157" y="199"/>
                </a:moveTo>
                <a:lnTo>
                  <a:pt x="157" y="199"/>
                </a:lnTo>
                <a:lnTo>
                  <a:pt x="154" y="205"/>
                </a:lnTo>
                <a:lnTo>
                  <a:pt x="154" y="205"/>
                </a:lnTo>
                <a:lnTo>
                  <a:pt x="151" y="209"/>
                </a:lnTo>
                <a:lnTo>
                  <a:pt x="151" y="209"/>
                </a:lnTo>
                <a:lnTo>
                  <a:pt x="151" y="212"/>
                </a:lnTo>
                <a:lnTo>
                  <a:pt x="152" y="215"/>
                </a:lnTo>
                <a:lnTo>
                  <a:pt x="152" y="215"/>
                </a:lnTo>
                <a:lnTo>
                  <a:pt x="157" y="199"/>
                </a:lnTo>
                <a:lnTo>
                  <a:pt x="157" y="199"/>
                </a:lnTo>
                <a:close/>
                <a:moveTo>
                  <a:pt x="225" y="96"/>
                </a:moveTo>
                <a:lnTo>
                  <a:pt x="225" y="96"/>
                </a:lnTo>
                <a:lnTo>
                  <a:pt x="223" y="91"/>
                </a:lnTo>
                <a:lnTo>
                  <a:pt x="223" y="91"/>
                </a:lnTo>
                <a:lnTo>
                  <a:pt x="219" y="93"/>
                </a:lnTo>
                <a:lnTo>
                  <a:pt x="219" y="93"/>
                </a:lnTo>
                <a:lnTo>
                  <a:pt x="219" y="98"/>
                </a:lnTo>
                <a:lnTo>
                  <a:pt x="219" y="98"/>
                </a:lnTo>
                <a:lnTo>
                  <a:pt x="225" y="96"/>
                </a:lnTo>
                <a:lnTo>
                  <a:pt x="225" y="96"/>
                </a:lnTo>
                <a:close/>
                <a:moveTo>
                  <a:pt x="174" y="134"/>
                </a:moveTo>
                <a:lnTo>
                  <a:pt x="174" y="134"/>
                </a:lnTo>
                <a:lnTo>
                  <a:pt x="174" y="134"/>
                </a:lnTo>
                <a:lnTo>
                  <a:pt x="174" y="134"/>
                </a:lnTo>
                <a:lnTo>
                  <a:pt x="165" y="138"/>
                </a:lnTo>
                <a:lnTo>
                  <a:pt x="165" y="138"/>
                </a:lnTo>
                <a:lnTo>
                  <a:pt x="167" y="143"/>
                </a:lnTo>
                <a:lnTo>
                  <a:pt x="167" y="143"/>
                </a:lnTo>
                <a:lnTo>
                  <a:pt x="168" y="140"/>
                </a:lnTo>
                <a:lnTo>
                  <a:pt x="171" y="138"/>
                </a:lnTo>
                <a:lnTo>
                  <a:pt x="171" y="138"/>
                </a:lnTo>
                <a:lnTo>
                  <a:pt x="174" y="134"/>
                </a:lnTo>
                <a:lnTo>
                  <a:pt x="174" y="134"/>
                </a:lnTo>
                <a:close/>
                <a:moveTo>
                  <a:pt x="137" y="59"/>
                </a:moveTo>
                <a:lnTo>
                  <a:pt x="137" y="59"/>
                </a:lnTo>
                <a:lnTo>
                  <a:pt x="131" y="57"/>
                </a:lnTo>
                <a:lnTo>
                  <a:pt x="131" y="57"/>
                </a:lnTo>
                <a:lnTo>
                  <a:pt x="131" y="59"/>
                </a:lnTo>
                <a:lnTo>
                  <a:pt x="131" y="60"/>
                </a:lnTo>
                <a:lnTo>
                  <a:pt x="135" y="63"/>
                </a:lnTo>
                <a:lnTo>
                  <a:pt x="135" y="63"/>
                </a:lnTo>
                <a:lnTo>
                  <a:pt x="137" y="59"/>
                </a:lnTo>
                <a:lnTo>
                  <a:pt x="137" y="59"/>
                </a:lnTo>
                <a:close/>
                <a:moveTo>
                  <a:pt x="114" y="242"/>
                </a:moveTo>
                <a:lnTo>
                  <a:pt x="114" y="242"/>
                </a:lnTo>
                <a:lnTo>
                  <a:pt x="113" y="242"/>
                </a:lnTo>
                <a:lnTo>
                  <a:pt x="113" y="242"/>
                </a:lnTo>
                <a:lnTo>
                  <a:pt x="111" y="245"/>
                </a:lnTo>
                <a:lnTo>
                  <a:pt x="111" y="245"/>
                </a:lnTo>
                <a:lnTo>
                  <a:pt x="111" y="248"/>
                </a:lnTo>
                <a:lnTo>
                  <a:pt x="111" y="248"/>
                </a:lnTo>
                <a:lnTo>
                  <a:pt x="111" y="251"/>
                </a:lnTo>
                <a:lnTo>
                  <a:pt x="111" y="251"/>
                </a:lnTo>
                <a:lnTo>
                  <a:pt x="114" y="249"/>
                </a:lnTo>
                <a:lnTo>
                  <a:pt x="114" y="249"/>
                </a:lnTo>
                <a:lnTo>
                  <a:pt x="114" y="242"/>
                </a:lnTo>
                <a:lnTo>
                  <a:pt x="114" y="242"/>
                </a:lnTo>
                <a:close/>
                <a:moveTo>
                  <a:pt x="64" y="155"/>
                </a:moveTo>
                <a:lnTo>
                  <a:pt x="64" y="155"/>
                </a:lnTo>
                <a:lnTo>
                  <a:pt x="66" y="157"/>
                </a:lnTo>
                <a:lnTo>
                  <a:pt x="66" y="157"/>
                </a:lnTo>
                <a:lnTo>
                  <a:pt x="66" y="157"/>
                </a:lnTo>
                <a:lnTo>
                  <a:pt x="67" y="155"/>
                </a:lnTo>
                <a:lnTo>
                  <a:pt x="67" y="155"/>
                </a:lnTo>
                <a:lnTo>
                  <a:pt x="71" y="152"/>
                </a:lnTo>
                <a:lnTo>
                  <a:pt x="71" y="152"/>
                </a:lnTo>
                <a:lnTo>
                  <a:pt x="73" y="151"/>
                </a:lnTo>
                <a:lnTo>
                  <a:pt x="73" y="151"/>
                </a:lnTo>
                <a:lnTo>
                  <a:pt x="68" y="151"/>
                </a:lnTo>
                <a:lnTo>
                  <a:pt x="68" y="151"/>
                </a:lnTo>
                <a:lnTo>
                  <a:pt x="68" y="151"/>
                </a:lnTo>
                <a:lnTo>
                  <a:pt x="68" y="151"/>
                </a:lnTo>
                <a:lnTo>
                  <a:pt x="64" y="155"/>
                </a:lnTo>
                <a:lnTo>
                  <a:pt x="64" y="155"/>
                </a:lnTo>
                <a:close/>
                <a:moveTo>
                  <a:pt x="90" y="36"/>
                </a:moveTo>
                <a:lnTo>
                  <a:pt x="90" y="36"/>
                </a:lnTo>
                <a:lnTo>
                  <a:pt x="87" y="36"/>
                </a:lnTo>
                <a:lnTo>
                  <a:pt x="87" y="35"/>
                </a:lnTo>
                <a:lnTo>
                  <a:pt x="87" y="35"/>
                </a:lnTo>
                <a:lnTo>
                  <a:pt x="87" y="30"/>
                </a:lnTo>
                <a:lnTo>
                  <a:pt x="87" y="30"/>
                </a:lnTo>
                <a:lnTo>
                  <a:pt x="86" y="29"/>
                </a:lnTo>
                <a:lnTo>
                  <a:pt x="86" y="29"/>
                </a:lnTo>
                <a:lnTo>
                  <a:pt x="84" y="30"/>
                </a:lnTo>
                <a:lnTo>
                  <a:pt x="84" y="30"/>
                </a:lnTo>
                <a:lnTo>
                  <a:pt x="91" y="46"/>
                </a:lnTo>
                <a:lnTo>
                  <a:pt x="91" y="46"/>
                </a:lnTo>
                <a:lnTo>
                  <a:pt x="90" y="36"/>
                </a:lnTo>
                <a:lnTo>
                  <a:pt x="90" y="36"/>
                </a:lnTo>
                <a:close/>
                <a:moveTo>
                  <a:pt x="262" y="167"/>
                </a:moveTo>
                <a:lnTo>
                  <a:pt x="262" y="167"/>
                </a:lnTo>
                <a:lnTo>
                  <a:pt x="259" y="168"/>
                </a:lnTo>
                <a:lnTo>
                  <a:pt x="259" y="168"/>
                </a:lnTo>
                <a:lnTo>
                  <a:pt x="259" y="170"/>
                </a:lnTo>
                <a:lnTo>
                  <a:pt x="259" y="170"/>
                </a:lnTo>
                <a:lnTo>
                  <a:pt x="260" y="177"/>
                </a:lnTo>
                <a:lnTo>
                  <a:pt x="260" y="177"/>
                </a:lnTo>
                <a:lnTo>
                  <a:pt x="262" y="177"/>
                </a:lnTo>
                <a:lnTo>
                  <a:pt x="262" y="177"/>
                </a:lnTo>
                <a:lnTo>
                  <a:pt x="263" y="167"/>
                </a:lnTo>
                <a:lnTo>
                  <a:pt x="263" y="167"/>
                </a:lnTo>
                <a:lnTo>
                  <a:pt x="262" y="167"/>
                </a:lnTo>
                <a:lnTo>
                  <a:pt x="262" y="167"/>
                </a:lnTo>
                <a:close/>
                <a:moveTo>
                  <a:pt x="284" y="42"/>
                </a:moveTo>
                <a:lnTo>
                  <a:pt x="284" y="42"/>
                </a:lnTo>
                <a:lnTo>
                  <a:pt x="280" y="42"/>
                </a:lnTo>
                <a:lnTo>
                  <a:pt x="280" y="42"/>
                </a:lnTo>
                <a:lnTo>
                  <a:pt x="282" y="52"/>
                </a:lnTo>
                <a:lnTo>
                  <a:pt x="282" y="52"/>
                </a:lnTo>
                <a:lnTo>
                  <a:pt x="282" y="52"/>
                </a:lnTo>
                <a:lnTo>
                  <a:pt x="282" y="52"/>
                </a:lnTo>
                <a:lnTo>
                  <a:pt x="284" y="42"/>
                </a:lnTo>
                <a:lnTo>
                  <a:pt x="284" y="42"/>
                </a:lnTo>
                <a:close/>
                <a:moveTo>
                  <a:pt x="71" y="279"/>
                </a:moveTo>
                <a:lnTo>
                  <a:pt x="71" y="279"/>
                </a:lnTo>
                <a:lnTo>
                  <a:pt x="73" y="278"/>
                </a:lnTo>
                <a:lnTo>
                  <a:pt x="73" y="278"/>
                </a:lnTo>
                <a:lnTo>
                  <a:pt x="81" y="266"/>
                </a:lnTo>
                <a:lnTo>
                  <a:pt x="81" y="266"/>
                </a:lnTo>
                <a:lnTo>
                  <a:pt x="81" y="265"/>
                </a:lnTo>
                <a:lnTo>
                  <a:pt x="81" y="262"/>
                </a:lnTo>
                <a:lnTo>
                  <a:pt x="81" y="262"/>
                </a:lnTo>
                <a:lnTo>
                  <a:pt x="71" y="279"/>
                </a:lnTo>
                <a:lnTo>
                  <a:pt x="71" y="279"/>
                </a:lnTo>
                <a:close/>
                <a:moveTo>
                  <a:pt x="290" y="171"/>
                </a:moveTo>
                <a:lnTo>
                  <a:pt x="290" y="171"/>
                </a:lnTo>
                <a:lnTo>
                  <a:pt x="287" y="170"/>
                </a:lnTo>
                <a:lnTo>
                  <a:pt x="287" y="170"/>
                </a:lnTo>
                <a:lnTo>
                  <a:pt x="284" y="175"/>
                </a:lnTo>
                <a:lnTo>
                  <a:pt x="284" y="175"/>
                </a:lnTo>
                <a:lnTo>
                  <a:pt x="290" y="175"/>
                </a:lnTo>
                <a:lnTo>
                  <a:pt x="290" y="175"/>
                </a:lnTo>
                <a:lnTo>
                  <a:pt x="290" y="171"/>
                </a:lnTo>
                <a:lnTo>
                  <a:pt x="290" y="171"/>
                </a:lnTo>
                <a:close/>
                <a:moveTo>
                  <a:pt x="195" y="170"/>
                </a:moveTo>
                <a:lnTo>
                  <a:pt x="195" y="170"/>
                </a:lnTo>
                <a:lnTo>
                  <a:pt x="195" y="171"/>
                </a:lnTo>
                <a:lnTo>
                  <a:pt x="195" y="171"/>
                </a:lnTo>
                <a:lnTo>
                  <a:pt x="201" y="168"/>
                </a:lnTo>
                <a:lnTo>
                  <a:pt x="201" y="168"/>
                </a:lnTo>
                <a:lnTo>
                  <a:pt x="201" y="168"/>
                </a:lnTo>
                <a:lnTo>
                  <a:pt x="201" y="168"/>
                </a:lnTo>
                <a:lnTo>
                  <a:pt x="202" y="164"/>
                </a:lnTo>
                <a:lnTo>
                  <a:pt x="202" y="164"/>
                </a:lnTo>
                <a:lnTo>
                  <a:pt x="195" y="170"/>
                </a:lnTo>
                <a:lnTo>
                  <a:pt x="195" y="170"/>
                </a:lnTo>
                <a:close/>
                <a:moveTo>
                  <a:pt x="202" y="221"/>
                </a:moveTo>
                <a:lnTo>
                  <a:pt x="202" y="221"/>
                </a:lnTo>
                <a:lnTo>
                  <a:pt x="206" y="218"/>
                </a:lnTo>
                <a:lnTo>
                  <a:pt x="206" y="218"/>
                </a:lnTo>
                <a:lnTo>
                  <a:pt x="206" y="212"/>
                </a:lnTo>
                <a:lnTo>
                  <a:pt x="206" y="212"/>
                </a:lnTo>
                <a:lnTo>
                  <a:pt x="202" y="216"/>
                </a:lnTo>
                <a:lnTo>
                  <a:pt x="202" y="216"/>
                </a:lnTo>
                <a:lnTo>
                  <a:pt x="202" y="218"/>
                </a:lnTo>
                <a:lnTo>
                  <a:pt x="202" y="218"/>
                </a:lnTo>
                <a:lnTo>
                  <a:pt x="202" y="221"/>
                </a:lnTo>
                <a:lnTo>
                  <a:pt x="202" y="221"/>
                </a:lnTo>
                <a:close/>
                <a:moveTo>
                  <a:pt x="108" y="150"/>
                </a:moveTo>
                <a:lnTo>
                  <a:pt x="108" y="150"/>
                </a:lnTo>
                <a:lnTo>
                  <a:pt x="108" y="148"/>
                </a:lnTo>
                <a:lnTo>
                  <a:pt x="108" y="148"/>
                </a:lnTo>
                <a:lnTo>
                  <a:pt x="101" y="150"/>
                </a:lnTo>
                <a:lnTo>
                  <a:pt x="101" y="150"/>
                </a:lnTo>
                <a:lnTo>
                  <a:pt x="100" y="150"/>
                </a:lnTo>
                <a:lnTo>
                  <a:pt x="100" y="150"/>
                </a:lnTo>
                <a:lnTo>
                  <a:pt x="98" y="151"/>
                </a:lnTo>
                <a:lnTo>
                  <a:pt x="98" y="151"/>
                </a:lnTo>
                <a:lnTo>
                  <a:pt x="104" y="152"/>
                </a:lnTo>
                <a:lnTo>
                  <a:pt x="104" y="152"/>
                </a:lnTo>
                <a:lnTo>
                  <a:pt x="104" y="152"/>
                </a:lnTo>
                <a:lnTo>
                  <a:pt x="104" y="152"/>
                </a:lnTo>
                <a:lnTo>
                  <a:pt x="108" y="150"/>
                </a:lnTo>
                <a:lnTo>
                  <a:pt x="108" y="150"/>
                </a:lnTo>
                <a:close/>
                <a:moveTo>
                  <a:pt x="233" y="84"/>
                </a:moveTo>
                <a:lnTo>
                  <a:pt x="233" y="84"/>
                </a:lnTo>
                <a:lnTo>
                  <a:pt x="236" y="83"/>
                </a:lnTo>
                <a:lnTo>
                  <a:pt x="236" y="83"/>
                </a:lnTo>
                <a:lnTo>
                  <a:pt x="236" y="80"/>
                </a:lnTo>
                <a:lnTo>
                  <a:pt x="236" y="80"/>
                </a:lnTo>
                <a:lnTo>
                  <a:pt x="236" y="77"/>
                </a:lnTo>
                <a:lnTo>
                  <a:pt x="236" y="77"/>
                </a:lnTo>
                <a:lnTo>
                  <a:pt x="232" y="80"/>
                </a:lnTo>
                <a:lnTo>
                  <a:pt x="232" y="80"/>
                </a:lnTo>
                <a:lnTo>
                  <a:pt x="233" y="84"/>
                </a:lnTo>
                <a:lnTo>
                  <a:pt x="233" y="84"/>
                </a:lnTo>
                <a:close/>
                <a:moveTo>
                  <a:pt x="189" y="81"/>
                </a:moveTo>
                <a:lnTo>
                  <a:pt x="189" y="81"/>
                </a:lnTo>
                <a:lnTo>
                  <a:pt x="192" y="81"/>
                </a:lnTo>
                <a:lnTo>
                  <a:pt x="192" y="81"/>
                </a:lnTo>
                <a:lnTo>
                  <a:pt x="195" y="74"/>
                </a:lnTo>
                <a:lnTo>
                  <a:pt x="195" y="74"/>
                </a:lnTo>
                <a:lnTo>
                  <a:pt x="191" y="77"/>
                </a:lnTo>
                <a:lnTo>
                  <a:pt x="189" y="81"/>
                </a:lnTo>
                <a:lnTo>
                  <a:pt x="189" y="81"/>
                </a:lnTo>
                <a:close/>
                <a:moveTo>
                  <a:pt x="159" y="216"/>
                </a:moveTo>
                <a:lnTo>
                  <a:pt x="159" y="216"/>
                </a:lnTo>
                <a:lnTo>
                  <a:pt x="161" y="216"/>
                </a:lnTo>
                <a:lnTo>
                  <a:pt x="161" y="216"/>
                </a:lnTo>
                <a:lnTo>
                  <a:pt x="165" y="205"/>
                </a:lnTo>
                <a:lnTo>
                  <a:pt x="165" y="205"/>
                </a:lnTo>
                <a:lnTo>
                  <a:pt x="165" y="205"/>
                </a:lnTo>
                <a:lnTo>
                  <a:pt x="165" y="205"/>
                </a:lnTo>
                <a:lnTo>
                  <a:pt x="162" y="208"/>
                </a:lnTo>
                <a:lnTo>
                  <a:pt x="162" y="208"/>
                </a:lnTo>
                <a:lnTo>
                  <a:pt x="159" y="212"/>
                </a:lnTo>
                <a:lnTo>
                  <a:pt x="159" y="212"/>
                </a:lnTo>
                <a:lnTo>
                  <a:pt x="159" y="212"/>
                </a:lnTo>
                <a:lnTo>
                  <a:pt x="159" y="212"/>
                </a:lnTo>
                <a:lnTo>
                  <a:pt x="159" y="216"/>
                </a:lnTo>
                <a:lnTo>
                  <a:pt x="159" y="216"/>
                </a:lnTo>
                <a:close/>
                <a:moveTo>
                  <a:pt x="218" y="130"/>
                </a:moveTo>
                <a:lnTo>
                  <a:pt x="218" y="130"/>
                </a:lnTo>
                <a:lnTo>
                  <a:pt x="221" y="127"/>
                </a:lnTo>
                <a:lnTo>
                  <a:pt x="221" y="127"/>
                </a:lnTo>
                <a:lnTo>
                  <a:pt x="221" y="127"/>
                </a:lnTo>
                <a:lnTo>
                  <a:pt x="221" y="127"/>
                </a:lnTo>
                <a:lnTo>
                  <a:pt x="222" y="121"/>
                </a:lnTo>
                <a:lnTo>
                  <a:pt x="222" y="121"/>
                </a:lnTo>
                <a:lnTo>
                  <a:pt x="218" y="123"/>
                </a:lnTo>
                <a:lnTo>
                  <a:pt x="218" y="123"/>
                </a:lnTo>
                <a:lnTo>
                  <a:pt x="218" y="130"/>
                </a:lnTo>
                <a:lnTo>
                  <a:pt x="218" y="130"/>
                </a:lnTo>
                <a:close/>
                <a:moveTo>
                  <a:pt x="120" y="39"/>
                </a:moveTo>
                <a:lnTo>
                  <a:pt x="120" y="39"/>
                </a:lnTo>
                <a:lnTo>
                  <a:pt x="121" y="43"/>
                </a:lnTo>
                <a:lnTo>
                  <a:pt x="121" y="43"/>
                </a:lnTo>
                <a:lnTo>
                  <a:pt x="121" y="44"/>
                </a:lnTo>
                <a:lnTo>
                  <a:pt x="121" y="44"/>
                </a:lnTo>
                <a:lnTo>
                  <a:pt x="125" y="46"/>
                </a:lnTo>
                <a:lnTo>
                  <a:pt x="125" y="46"/>
                </a:lnTo>
                <a:lnTo>
                  <a:pt x="127" y="44"/>
                </a:lnTo>
                <a:lnTo>
                  <a:pt x="127" y="44"/>
                </a:lnTo>
                <a:lnTo>
                  <a:pt x="124" y="43"/>
                </a:lnTo>
                <a:lnTo>
                  <a:pt x="124" y="43"/>
                </a:lnTo>
                <a:lnTo>
                  <a:pt x="124" y="42"/>
                </a:lnTo>
                <a:lnTo>
                  <a:pt x="124" y="40"/>
                </a:lnTo>
                <a:lnTo>
                  <a:pt x="124" y="40"/>
                </a:lnTo>
                <a:lnTo>
                  <a:pt x="120" y="39"/>
                </a:lnTo>
                <a:lnTo>
                  <a:pt x="120" y="39"/>
                </a:lnTo>
                <a:close/>
                <a:moveTo>
                  <a:pt x="216" y="212"/>
                </a:moveTo>
                <a:lnTo>
                  <a:pt x="216" y="212"/>
                </a:lnTo>
                <a:lnTo>
                  <a:pt x="215" y="205"/>
                </a:lnTo>
                <a:lnTo>
                  <a:pt x="215" y="205"/>
                </a:lnTo>
                <a:lnTo>
                  <a:pt x="212" y="208"/>
                </a:lnTo>
                <a:lnTo>
                  <a:pt x="212" y="208"/>
                </a:lnTo>
                <a:lnTo>
                  <a:pt x="213" y="214"/>
                </a:lnTo>
                <a:lnTo>
                  <a:pt x="213" y="214"/>
                </a:lnTo>
                <a:lnTo>
                  <a:pt x="213" y="214"/>
                </a:lnTo>
                <a:lnTo>
                  <a:pt x="213" y="214"/>
                </a:lnTo>
                <a:lnTo>
                  <a:pt x="216" y="212"/>
                </a:lnTo>
                <a:lnTo>
                  <a:pt x="216" y="212"/>
                </a:lnTo>
                <a:close/>
                <a:moveTo>
                  <a:pt x="118" y="37"/>
                </a:moveTo>
                <a:lnTo>
                  <a:pt x="118" y="37"/>
                </a:lnTo>
                <a:lnTo>
                  <a:pt x="111" y="33"/>
                </a:lnTo>
                <a:lnTo>
                  <a:pt x="111" y="33"/>
                </a:lnTo>
                <a:lnTo>
                  <a:pt x="111" y="36"/>
                </a:lnTo>
                <a:lnTo>
                  <a:pt x="111" y="36"/>
                </a:lnTo>
                <a:lnTo>
                  <a:pt x="113" y="37"/>
                </a:lnTo>
                <a:lnTo>
                  <a:pt x="113" y="37"/>
                </a:lnTo>
                <a:lnTo>
                  <a:pt x="115" y="40"/>
                </a:lnTo>
                <a:lnTo>
                  <a:pt x="115" y="40"/>
                </a:lnTo>
                <a:lnTo>
                  <a:pt x="118" y="37"/>
                </a:lnTo>
                <a:lnTo>
                  <a:pt x="118" y="37"/>
                </a:lnTo>
                <a:close/>
                <a:moveTo>
                  <a:pt x="340" y="195"/>
                </a:moveTo>
                <a:lnTo>
                  <a:pt x="340" y="195"/>
                </a:lnTo>
                <a:lnTo>
                  <a:pt x="327" y="194"/>
                </a:lnTo>
                <a:lnTo>
                  <a:pt x="327" y="194"/>
                </a:lnTo>
                <a:lnTo>
                  <a:pt x="326" y="195"/>
                </a:lnTo>
                <a:lnTo>
                  <a:pt x="326" y="195"/>
                </a:lnTo>
                <a:lnTo>
                  <a:pt x="338" y="197"/>
                </a:lnTo>
                <a:lnTo>
                  <a:pt x="338" y="197"/>
                </a:lnTo>
                <a:lnTo>
                  <a:pt x="340" y="197"/>
                </a:lnTo>
                <a:lnTo>
                  <a:pt x="340" y="197"/>
                </a:lnTo>
                <a:lnTo>
                  <a:pt x="340" y="195"/>
                </a:lnTo>
                <a:lnTo>
                  <a:pt x="340" y="195"/>
                </a:lnTo>
                <a:close/>
                <a:moveTo>
                  <a:pt x="95" y="46"/>
                </a:moveTo>
                <a:lnTo>
                  <a:pt x="95" y="46"/>
                </a:lnTo>
                <a:lnTo>
                  <a:pt x="100" y="56"/>
                </a:lnTo>
                <a:lnTo>
                  <a:pt x="104" y="64"/>
                </a:lnTo>
                <a:lnTo>
                  <a:pt x="104" y="64"/>
                </a:lnTo>
                <a:lnTo>
                  <a:pt x="104" y="64"/>
                </a:lnTo>
                <a:lnTo>
                  <a:pt x="104" y="64"/>
                </a:lnTo>
                <a:lnTo>
                  <a:pt x="104" y="64"/>
                </a:lnTo>
                <a:lnTo>
                  <a:pt x="104" y="64"/>
                </a:lnTo>
                <a:lnTo>
                  <a:pt x="100" y="54"/>
                </a:lnTo>
                <a:lnTo>
                  <a:pt x="95" y="46"/>
                </a:lnTo>
                <a:lnTo>
                  <a:pt x="95" y="46"/>
                </a:lnTo>
                <a:close/>
                <a:moveTo>
                  <a:pt x="188" y="106"/>
                </a:moveTo>
                <a:lnTo>
                  <a:pt x="188" y="106"/>
                </a:lnTo>
                <a:lnTo>
                  <a:pt x="188" y="107"/>
                </a:lnTo>
                <a:lnTo>
                  <a:pt x="188" y="107"/>
                </a:lnTo>
                <a:lnTo>
                  <a:pt x="182" y="111"/>
                </a:lnTo>
                <a:lnTo>
                  <a:pt x="182" y="111"/>
                </a:lnTo>
                <a:lnTo>
                  <a:pt x="182" y="114"/>
                </a:lnTo>
                <a:lnTo>
                  <a:pt x="182" y="114"/>
                </a:lnTo>
                <a:lnTo>
                  <a:pt x="188" y="110"/>
                </a:lnTo>
                <a:lnTo>
                  <a:pt x="188" y="110"/>
                </a:lnTo>
                <a:lnTo>
                  <a:pt x="188" y="106"/>
                </a:lnTo>
                <a:lnTo>
                  <a:pt x="188" y="106"/>
                </a:lnTo>
                <a:close/>
                <a:moveTo>
                  <a:pt x="219" y="107"/>
                </a:moveTo>
                <a:lnTo>
                  <a:pt x="219" y="107"/>
                </a:lnTo>
                <a:lnTo>
                  <a:pt x="219" y="108"/>
                </a:lnTo>
                <a:lnTo>
                  <a:pt x="219" y="108"/>
                </a:lnTo>
                <a:lnTo>
                  <a:pt x="221" y="110"/>
                </a:lnTo>
                <a:lnTo>
                  <a:pt x="221" y="110"/>
                </a:lnTo>
                <a:lnTo>
                  <a:pt x="222" y="111"/>
                </a:lnTo>
                <a:lnTo>
                  <a:pt x="222" y="111"/>
                </a:lnTo>
                <a:lnTo>
                  <a:pt x="223" y="110"/>
                </a:lnTo>
                <a:lnTo>
                  <a:pt x="223" y="110"/>
                </a:lnTo>
                <a:lnTo>
                  <a:pt x="223" y="106"/>
                </a:lnTo>
                <a:lnTo>
                  <a:pt x="223" y="106"/>
                </a:lnTo>
                <a:lnTo>
                  <a:pt x="222" y="106"/>
                </a:lnTo>
                <a:lnTo>
                  <a:pt x="219" y="107"/>
                </a:lnTo>
                <a:lnTo>
                  <a:pt x="219" y="107"/>
                </a:lnTo>
                <a:close/>
                <a:moveTo>
                  <a:pt x="262" y="111"/>
                </a:moveTo>
                <a:lnTo>
                  <a:pt x="262" y="111"/>
                </a:lnTo>
                <a:lnTo>
                  <a:pt x="265" y="121"/>
                </a:lnTo>
                <a:lnTo>
                  <a:pt x="265" y="121"/>
                </a:lnTo>
                <a:lnTo>
                  <a:pt x="266" y="110"/>
                </a:lnTo>
                <a:lnTo>
                  <a:pt x="266" y="110"/>
                </a:lnTo>
                <a:lnTo>
                  <a:pt x="262" y="111"/>
                </a:lnTo>
                <a:lnTo>
                  <a:pt x="262" y="111"/>
                </a:lnTo>
                <a:close/>
                <a:moveTo>
                  <a:pt x="275" y="152"/>
                </a:moveTo>
                <a:lnTo>
                  <a:pt x="275" y="152"/>
                </a:lnTo>
                <a:lnTo>
                  <a:pt x="275" y="152"/>
                </a:lnTo>
                <a:lnTo>
                  <a:pt x="275" y="152"/>
                </a:lnTo>
                <a:lnTo>
                  <a:pt x="276" y="145"/>
                </a:lnTo>
                <a:lnTo>
                  <a:pt x="276" y="145"/>
                </a:lnTo>
                <a:lnTo>
                  <a:pt x="276" y="144"/>
                </a:lnTo>
                <a:lnTo>
                  <a:pt x="275" y="144"/>
                </a:lnTo>
                <a:lnTo>
                  <a:pt x="275" y="144"/>
                </a:lnTo>
                <a:lnTo>
                  <a:pt x="272" y="151"/>
                </a:lnTo>
                <a:lnTo>
                  <a:pt x="272" y="151"/>
                </a:lnTo>
                <a:lnTo>
                  <a:pt x="275" y="152"/>
                </a:lnTo>
                <a:lnTo>
                  <a:pt x="275" y="152"/>
                </a:lnTo>
                <a:close/>
                <a:moveTo>
                  <a:pt x="249" y="63"/>
                </a:moveTo>
                <a:lnTo>
                  <a:pt x="249" y="63"/>
                </a:lnTo>
                <a:lnTo>
                  <a:pt x="243" y="66"/>
                </a:lnTo>
                <a:lnTo>
                  <a:pt x="243" y="66"/>
                </a:lnTo>
                <a:lnTo>
                  <a:pt x="245" y="69"/>
                </a:lnTo>
                <a:lnTo>
                  <a:pt x="245" y="69"/>
                </a:lnTo>
                <a:lnTo>
                  <a:pt x="248" y="67"/>
                </a:lnTo>
                <a:lnTo>
                  <a:pt x="248" y="67"/>
                </a:lnTo>
                <a:lnTo>
                  <a:pt x="249" y="66"/>
                </a:lnTo>
                <a:lnTo>
                  <a:pt x="249" y="63"/>
                </a:lnTo>
                <a:lnTo>
                  <a:pt x="249" y="63"/>
                </a:lnTo>
                <a:lnTo>
                  <a:pt x="249" y="63"/>
                </a:lnTo>
                <a:lnTo>
                  <a:pt x="249" y="63"/>
                </a:lnTo>
                <a:close/>
                <a:moveTo>
                  <a:pt x="272" y="110"/>
                </a:moveTo>
                <a:lnTo>
                  <a:pt x="272" y="110"/>
                </a:lnTo>
                <a:lnTo>
                  <a:pt x="273" y="118"/>
                </a:lnTo>
                <a:lnTo>
                  <a:pt x="273" y="118"/>
                </a:lnTo>
                <a:lnTo>
                  <a:pt x="275" y="120"/>
                </a:lnTo>
                <a:lnTo>
                  <a:pt x="275" y="120"/>
                </a:lnTo>
                <a:lnTo>
                  <a:pt x="276" y="110"/>
                </a:lnTo>
                <a:lnTo>
                  <a:pt x="276" y="110"/>
                </a:lnTo>
                <a:lnTo>
                  <a:pt x="272" y="110"/>
                </a:lnTo>
                <a:lnTo>
                  <a:pt x="272" y="110"/>
                </a:lnTo>
                <a:close/>
                <a:moveTo>
                  <a:pt x="198" y="214"/>
                </a:moveTo>
                <a:lnTo>
                  <a:pt x="198" y="214"/>
                </a:lnTo>
                <a:lnTo>
                  <a:pt x="191" y="219"/>
                </a:lnTo>
                <a:lnTo>
                  <a:pt x="191" y="219"/>
                </a:lnTo>
                <a:lnTo>
                  <a:pt x="192" y="222"/>
                </a:lnTo>
                <a:lnTo>
                  <a:pt x="192" y="222"/>
                </a:lnTo>
                <a:lnTo>
                  <a:pt x="194" y="221"/>
                </a:lnTo>
                <a:lnTo>
                  <a:pt x="194" y="221"/>
                </a:lnTo>
                <a:lnTo>
                  <a:pt x="198" y="216"/>
                </a:lnTo>
                <a:lnTo>
                  <a:pt x="198" y="216"/>
                </a:lnTo>
                <a:lnTo>
                  <a:pt x="199" y="215"/>
                </a:lnTo>
                <a:lnTo>
                  <a:pt x="198" y="214"/>
                </a:lnTo>
                <a:lnTo>
                  <a:pt x="198" y="214"/>
                </a:lnTo>
                <a:close/>
                <a:moveTo>
                  <a:pt x="155" y="84"/>
                </a:moveTo>
                <a:lnTo>
                  <a:pt x="155" y="84"/>
                </a:lnTo>
                <a:lnTo>
                  <a:pt x="158" y="77"/>
                </a:lnTo>
                <a:lnTo>
                  <a:pt x="158" y="77"/>
                </a:lnTo>
                <a:lnTo>
                  <a:pt x="155" y="74"/>
                </a:lnTo>
                <a:lnTo>
                  <a:pt x="155" y="74"/>
                </a:lnTo>
                <a:lnTo>
                  <a:pt x="155" y="84"/>
                </a:lnTo>
                <a:lnTo>
                  <a:pt x="155" y="84"/>
                </a:lnTo>
                <a:lnTo>
                  <a:pt x="155" y="84"/>
                </a:lnTo>
                <a:lnTo>
                  <a:pt x="155" y="84"/>
                </a:lnTo>
                <a:close/>
                <a:moveTo>
                  <a:pt x="179" y="233"/>
                </a:moveTo>
                <a:lnTo>
                  <a:pt x="179" y="233"/>
                </a:lnTo>
                <a:lnTo>
                  <a:pt x="178" y="229"/>
                </a:lnTo>
                <a:lnTo>
                  <a:pt x="178" y="229"/>
                </a:lnTo>
                <a:lnTo>
                  <a:pt x="174" y="232"/>
                </a:lnTo>
                <a:lnTo>
                  <a:pt x="174" y="232"/>
                </a:lnTo>
                <a:lnTo>
                  <a:pt x="176" y="236"/>
                </a:lnTo>
                <a:lnTo>
                  <a:pt x="176" y="236"/>
                </a:lnTo>
                <a:lnTo>
                  <a:pt x="179" y="233"/>
                </a:lnTo>
                <a:lnTo>
                  <a:pt x="179" y="233"/>
                </a:lnTo>
                <a:close/>
                <a:moveTo>
                  <a:pt x="174" y="113"/>
                </a:moveTo>
                <a:lnTo>
                  <a:pt x="174" y="113"/>
                </a:lnTo>
                <a:lnTo>
                  <a:pt x="174" y="113"/>
                </a:lnTo>
                <a:lnTo>
                  <a:pt x="174" y="113"/>
                </a:lnTo>
                <a:lnTo>
                  <a:pt x="167" y="117"/>
                </a:lnTo>
                <a:lnTo>
                  <a:pt x="167" y="117"/>
                </a:lnTo>
                <a:lnTo>
                  <a:pt x="168" y="121"/>
                </a:lnTo>
                <a:lnTo>
                  <a:pt x="168" y="121"/>
                </a:lnTo>
                <a:lnTo>
                  <a:pt x="174" y="113"/>
                </a:lnTo>
                <a:lnTo>
                  <a:pt x="174" y="113"/>
                </a:lnTo>
                <a:close/>
                <a:moveTo>
                  <a:pt x="203" y="74"/>
                </a:moveTo>
                <a:lnTo>
                  <a:pt x="203" y="74"/>
                </a:lnTo>
                <a:lnTo>
                  <a:pt x="211" y="70"/>
                </a:lnTo>
                <a:lnTo>
                  <a:pt x="211" y="70"/>
                </a:lnTo>
                <a:lnTo>
                  <a:pt x="211" y="69"/>
                </a:lnTo>
                <a:lnTo>
                  <a:pt x="211" y="69"/>
                </a:lnTo>
                <a:lnTo>
                  <a:pt x="206" y="69"/>
                </a:lnTo>
                <a:lnTo>
                  <a:pt x="206" y="69"/>
                </a:lnTo>
                <a:lnTo>
                  <a:pt x="206" y="69"/>
                </a:lnTo>
                <a:lnTo>
                  <a:pt x="206" y="69"/>
                </a:lnTo>
                <a:lnTo>
                  <a:pt x="205" y="69"/>
                </a:lnTo>
                <a:lnTo>
                  <a:pt x="205" y="69"/>
                </a:lnTo>
                <a:lnTo>
                  <a:pt x="203" y="74"/>
                </a:lnTo>
                <a:lnTo>
                  <a:pt x="203" y="74"/>
                </a:lnTo>
                <a:close/>
                <a:moveTo>
                  <a:pt x="195" y="228"/>
                </a:moveTo>
                <a:lnTo>
                  <a:pt x="195" y="228"/>
                </a:lnTo>
                <a:lnTo>
                  <a:pt x="196" y="232"/>
                </a:lnTo>
                <a:lnTo>
                  <a:pt x="196" y="232"/>
                </a:lnTo>
                <a:lnTo>
                  <a:pt x="199" y="229"/>
                </a:lnTo>
                <a:lnTo>
                  <a:pt x="199" y="229"/>
                </a:lnTo>
                <a:lnTo>
                  <a:pt x="199" y="225"/>
                </a:lnTo>
                <a:lnTo>
                  <a:pt x="199" y="225"/>
                </a:lnTo>
                <a:lnTo>
                  <a:pt x="195" y="228"/>
                </a:lnTo>
                <a:lnTo>
                  <a:pt x="195" y="228"/>
                </a:lnTo>
                <a:close/>
                <a:moveTo>
                  <a:pt x="145" y="191"/>
                </a:moveTo>
                <a:lnTo>
                  <a:pt x="145" y="191"/>
                </a:lnTo>
                <a:lnTo>
                  <a:pt x="151" y="189"/>
                </a:lnTo>
                <a:lnTo>
                  <a:pt x="151" y="189"/>
                </a:lnTo>
                <a:lnTo>
                  <a:pt x="151" y="189"/>
                </a:lnTo>
                <a:lnTo>
                  <a:pt x="151" y="189"/>
                </a:lnTo>
                <a:lnTo>
                  <a:pt x="152" y="185"/>
                </a:lnTo>
                <a:lnTo>
                  <a:pt x="152" y="185"/>
                </a:lnTo>
                <a:lnTo>
                  <a:pt x="149" y="185"/>
                </a:lnTo>
                <a:lnTo>
                  <a:pt x="149" y="185"/>
                </a:lnTo>
                <a:lnTo>
                  <a:pt x="145" y="191"/>
                </a:lnTo>
                <a:lnTo>
                  <a:pt x="145" y="191"/>
                </a:lnTo>
                <a:close/>
                <a:moveTo>
                  <a:pt x="181" y="238"/>
                </a:moveTo>
                <a:lnTo>
                  <a:pt x="181" y="238"/>
                </a:lnTo>
                <a:lnTo>
                  <a:pt x="178" y="239"/>
                </a:lnTo>
                <a:lnTo>
                  <a:pt x="178" y="239"/>
                </a:lnTo>
                <a:lnTo>
                  <a:pt x="181" y="245"/>
                </a:lnTo>
                <a:lnTo>
                  <a:pt x="181" y="245"/>
                </a:lnTo>
                <a:lnTo>
                  <a:pt x="184" y="243"/>
                </a:lnTo>
                <a:lnTo>
                  <a:pt x="184" y="243"/>
                </a:lnTo>
                <a:lnTo>
                  <a:pt x="181" y="238"/>
                </a:lnTo>
                <a:lnTo>
                  <a:pt x="181" y="238"/>
                </a:lnTo>
                <a:close/>
                <a:moveTo>
                  <a:pt x="216" y="135"/>
                </a:moveTo>
                <a:lnTo>
                  <a:pt x="216" y="135"/>
                </a:lnTo>
                <a:lnTo>
                  <a:pt x="211" y="140"/>
                </a:lnTo>
                <a:lnTo>
                  <a:pt x="211" y="140"/>
                </a:lnTo>
                <a:lnTo>
                  <a:pt x="211" y="141"/>
                </a:lnTo>
                <a:lnTo>
                  <a:pt x="209" y="143"/>
                </a:lnTo>
                <a:lnTo>
                  <a:pt x="209" y="143"/>
                </a:lnTo>
                <a:lnTo>
                  <a:pt x="212" y="143"/>
                </a:lnTo>
                <a:lnTo>
                  <a:pt x="212" y="143"/>
                </a:lnTo>
                <a:lnTo>
                  <a:pt x="216" y="138"/>
                </a:lnTo>
                <a:lnTo>
                  <a:pt x="216" y="138"/>
                </a:lnTo>
                <a:lnTo>
                  <a:pt x="216" y="137"/>
                </a:lnTo>
                <a:lnTo>
                  <a:pt x="216" y="137"/>
                </a:lnTo>
                <a:lnTo>
                  <a:pt x="216" y="135"/>
                </a:lnTo>
                <a:lnTo>
                  <a:pt x="216" y="135"/>
                </a:lnTo>
                <a:close/>
                <a:moveTo>
                  <a:pt x="255" y="209"/>
                </a:moveTo>
                <a:lnTo>
                  <a:pt x="255" y="209"/>
                </a:lnTo>
                <a:lnTo>
                  <a:pt x="255" y="211"/>
                </a:lnTo>
                <a:lnTo>
                  <a:pt x="252" y="211"/>
                </a:lnTo>
                <a:lnTo>
                  <a:pt x="252" y="211"/>
                </a:lnTo>
                <a:lnTo>
                  <a:pt x="252" y="212"/>
                </a:lnTo>
                <a:lnTo>
                  <a:pt x="252" y="212"/>
                </a:lnTo>
                <a:lnTo>
                  <a:pt x="249" y="214"/>
                </a:lnTo>
                <a:lnTo>
                  <a:pt x="249" y="214"/>
                </a:lnTo>
                <a:lnTo>
                  <a:pt x="252" y="216"/>
                </a:lnTo>
                <a:lnTo>
                  <a:pt x="252" y="216"/>
                </a:lnTo>
                <a:lnTo>
                  <a:pt x="252" y="215"/>
                </a:lnTo>
                <a:lnTo>
                  <a:pt x="252" y="215"/>
                </a:lnTo>
                <a:lnTo>
                  <a:pt x="252" y="215"/>
                </a:lnTo>
                <a:lnTo>
                  <a:pt x="252" y="215"/>
                </a:lnTo>
                <a:lnTo>
                  <a:pt x="252" y="212"/>
                </a:lnTo>
                <a:lnTo>
                  <a:pt x="253" y="212"/>
                </a:lnTo>
                <a:lnTo>
                  <a:pt x="253" y="212"/>
                </a:lnTo>
                <a:lnTo>
                  <a:pt x="255" y="212"/>
                </a:lnTo>
                <a:lnTo>
                  <a:pt x="255" y="212"/>
                </a:lnTo>
                <a:lnTo>
                  <a:pt x="256" y="211"/>
                </a:lnTo>
                <a:lnTo>
                  <a:pt x="256" y="211"/>
                </a:lnTo>
                <a:lnTo>
                  <a:pt x="256" y="209"/>
                </a:lnTo>
                <a:lnTo>
                  <a:pt x="256" y="208"/>
                </a:lnTo>
                <a:lnTo>
                  <a:pt x="256" y="208"/>
                </a:lnTo>
                <a:lnTo>
                  <a:pt x="255" y="209"/>
                </a:lnTo>
                <a:lnTo>
                  <a:pt x="255" y="209"/>
                </a:lnTo>
                <a:close/>
                <a:moveTo>
                  <a:pt x="162" y="131"/>
                </a:moveTo>
                <a:lnTo>
                  <a:pt x="162" y="131"/>
                </a:lnTo>
                <a:lnTo>
                  <a:pt x="162" y="127"/>
                </a:lnTo>
                <a:lnTo>
                  <a:pt x="162" y="127"/>
                </a:lnTo>
                <a:lnTo>
                  <a:pt x="157" y="130"/>
                </a:lnTo>
                <a:lnTo>
                  <a:pt x="157" y="130"/>
                </a:lnTo>
                <a:lnTo>
                  <a:pt x="158" y="134"/>
                </a:lnTo>
                <a:lnTo>
                  <a:pt x="158" y="134"/>
                </a:lnTo>
                <a:lnTo>
                  <a:pt x="162" y="131"/>
                </a:lnTo>
                <a:lnTo>
                  <a:pt x="162" y="131"/>
                </a:lnTo>
                <a:close/>
                <a:moveTo>
                  <a:pt x="221" y="327"/>
                </a:moveTo>
                <a:lnTo>
                  <a:pt x="221" y="327"/>
                </a:lnTo>
                <a:lnTo>
                  <a:pt x="219" y="323"/>
                </a:lnTo>
                <a:lnTo>
                  <a:pt x="219" y="323"/>
                </a:lnTo>
                <a:lnTo>
                  <a:pt x="218" y="320"/>
                </a:lnTo>
                <a:lnTo>
                  <a:pt x="218" y="320"/>
                </a:lnTo>
                <a:lnTo>
                  <a:pt x="216" y="320"/>
                </a:lnTo>
                <a:lnTo>
                  <a:pt x="216" y="320"/>
                </a:lnTo>
                <a:lnTo>
                  <a:pt x="219" y="329"/>
                </a:lnTo>
                <a:lnTo>
                  <a:pt x="219" y="329"/>
                </a:lnTo>
                <a:lnTo>
                  <a:pt x="221" y="327"/>
                </a:lnTo>
                <a:lnTo>
                  <a:pt x="221" y="327"/>
                </a:lnTo>
                <a:close/>
                <a:moveTo>
                  <a:pt x="134" y="73"/>
                </a:moveTo>
                <a:lnTo>
                  <a:pt x="134" y="73"/>
                </a:lnTo>
                <a:lnTo>
                  <a:pt x="134" y="76"/>
                </a:lnTo>
                <a:lnTo>
                  <a:pt x="134" y="76"/>
                </a:lnTo>
                <a:lnTo>
                  <a:pt x="134" y="76"/>
                </a:lnTo>
                <a:lnTo>
                  <a:pt x="134" y="76"/>
                </a:lnTo>
                <a:lnTo>
                  <a:pt x="137" y="79"/>
                </a:lnTo>
                <a:lnTo>
                  <a:pt x="137" y="79"/>
                </a:lnTo>
                <a:lnTo>
                  <a:pt x="138" y="73"/>
                </a:lnTo>
                <a:lnTo>
                  <a:pt x="138" y="73"/>
                </a:lnTo>
                <a:lnTo>
                  <a:pt x="134" y="73"/>
                </a:lnTo>
                <a:lnTo>
                  <a:pt x="134" y="73"/>
                </a:lnTo>
                <a:close/>
                <a:moveTo>
                  <a:pt x="242" y="100"/>
                </a:moveTo>
                <a:lnTo>
                  <a:pt x="242" y="100"/>
                </a:lnTo>
                <a:lnTo>
                  <a:pt x="249" y="100"/>
                </a:lnTo>
                <a:lnTo>
                  <a:pt x="249" y="100"/>
                </a:lnTo>
                <a:lnTo>
                  <a:pt x="250" y="98"/>
                </a:lnTo>
                <a:lnTo>
                  <a:pt x="250" y="98"/>
                </a:lnTo>
                <a:lnTo>
                  <a:pt x="249" y="97"/>
                </a:lnTo>
                <a:lnTo>
                  <a:pt x="248" y="96"/>
                </a:lnTo>
                <a:lnTo>
                  <a:pt x="248" y="96"/>
                </a:lnTo>
                <a:lnTo>
                  <a:pt x="246" y="97"/>
                </a:lnTo>
                <a:lnTo>
                  <a:pt x="246" y="97"/>
                </a:lnTo>
                <a:lnTo>
                  <a:pt x="242" y="100"/>
                </a:lnTo>
                <a:lnTo>
                  <a:pt x="242" y="100"/>
                </a:lnTo>
                <a:close/>
                <a:moveTo>
                  <a:pt x="283" y="116"/>
                </a:moveTo>
                <a:lnTo>
                  <a:pt x="283" y="116"/>
                </a:lnTo>
                <a:lnTo>
                  <a:pt x="283" y="116"/>
                </a:lnTo>
                <a:lnTo>
                  <a:pt x="283" y="116"/>
                </a:lnTo>
                <a:lnTo>
                  <a:pt x="284" y="104"/>
                </a:lnTo>
                <a:lnTo>
                  <a:pt x="284" y="104"/>
                </a:lnTo>
                <a:lnTo>
                  <a:pt x="282" y="106"/>
                </a:lnTo>
                <a:lnTo>
                  <a:pt x="282" y="106"/>
                </a:lnTo>
                <a:lnTo>
                  <a:pt x="283" y="116"/>
                </a:lnTo>
                <a:lnTo>
                  <a:pt x="283" y="116"/>
                </a:lnTo>
                <a:close/>
                <a:moveTo>
                  <a:pt x="117" y="76"/>
                </a:moveTo>
                <a:lnTo>
                  <a:pt x="117" y="76"/>
                </a:lnTo>
                <a:lnTo>
                  <a:pt x="118" y="79"/>
                </a:lnTo>
                <a:lnTo>
                  <a:pt x="118" y="79"/>
                </a:lnTo>
                <a:lnTo>
                  <a:pt x="124" y="77"/>
                </a:lnTo>
                <a:lnTo>
                  <a:pt x="124" y="77"/>
                </a:lnTo>
                <a:lnTo>
                  <a:pt x="121" y="73"/>
                </a:lnTo>
                <a:lnTo>
                  <a:pt x="121" y="73"/>
                </a:lnTo>
                <a:lnTo>
                  <a:pt x="117" y="76"/>
                </a:lnTo>
                <a:lnTo>
                  <a:pt x="117" y="76"/>
                </a:lnTo>
                <a:close/>
                <a:moveTo>
                  <a:pt x="185" y="37"/>
                </a:moveTo>
                <a:lnTo>
                  <a:pt x="185" y="37"/>
                </a:lnTo>
                <a:lnTo>
                  <a:pt x="185" y="30"/>
                </a:lnTo>
                <a:lnTo>
                  <a:pt x="185" y="30"/>
                </a:lnTo>
                <a:lnTo>
                  <a:pt x="184" y="32"/>
                </a:lnTo>
                <a:lnTo>
                  <a:pt x="184" y="32"/>
                </a:lnTo>
                <a:lnTo>
                  <a:pt x="182" y="35"/>
                </a:lnTo>
                <a:lnTo>
                  <a:pt x="182" y="35"/>
                </a:lnTo>
                <a:lnTo>
                  <a:pt x="182" y="36"/>
                </a:lnTo>
                <a:lnTo>
                  <a:pt x="182" y="36"/>
                </a:lnTo>
                <a:lnTo>
                  <a:pt x="181" y="37"/>
                </a:lnTo>
                <a:lnTo>
                  <a:pt x="181" y="37"/>
                </a:lnTo>
                <a:lnTo>
                  <a:pt x="185" y="37"/>
                </a:lnTo>
                <a:lnTo>
                  <a:pt x="185" y="37"/>
                </a:lnTo>
                <a:close/>
                <a:moveTo>
                  <a:pt x="107" y="185"/>
                </a:moveTo>
                <a:lnTo>
                  <a:pt x="107" y="185"/>
                </a:lnTo>
                <a:lnTo>
                  <a:pt x="103" y="188"/>
                </a:lnTo>
                <a:lnTo>
                  <a:pt x="103" y="188"/>
                </a:lnTo>
                <a:lnTo>
                  <a:pt x="103" y="189"/>
                </a:lnTo>
                <a:lnTo>
                  <a:pt x="103" y="189"/>
                </a:lnTo>
                <a:lnTo>
                  <a:pt x="103" y="189"/>
                </a:lnTo>
                <a:lnTo>
                  <a:pt x="105" y="189"/>
                </a:lnTo>
                <a:lnTo>
                  <a:pt x="105" y="189"/>
                </a:lnTo>
                <a:lnTo>
                  <a:pt x="110" y="188"/>
                </a:lnTo>
                <a:lnTo>
                  <a:pt x="110" y="188"/>
                </a:lnTo>
                <a:lnTo>
                  <a:pt x="107" y="185"/>
                </a:lnTo>
                <a:lnTo>
                  <a:pt x="107" y="185"/>
                </a:lnTo>
                <a:close/>
                <a:moveTo>
                  <a:pt x="147" y="118"/>
                </a:moveTo>
                <a:lnTo>
                  <a:pt x="147" y="118"/>
                </a:lnTo>
                <a:lnTo>
                  <a:pt x="140" y="124"/>
                </a:lnTo>
                <a:lnTo>
                  <a:pt x="140" y="124"/>
                </a:lnTo>
                <a:lnTo>
                  <a:pt x="141" y="125"/>
                </a:lnTo>
                <a:lnTo>
                  <a:pt x="141" y="125"/>
                </a:lnTo>
                <a:lnTo>
                  <a:pt x="147" y="124"/>
                </a:lnTo>
                <a:lnTo>
                  <a:pt x="147" y="124"/>
                </a:lnTo>
                <a:lnTo>
                  <a:pt x="147" y="118"/>
                </a:lnTo>
                <a:lnTo>
                  <a:pt x="147" y="118"/>
                </a:lnTo>
                <a:close/>
                <a:moveTo>
                  <a:pt x="297" y="167"/>
                </a:moveTo>
                <a:lnTo>
                  <a:pt x="297" y="167"/>
                </a:lnTo>
                <a:lnTo>
                  <a:pt x="300" y="168"/>
                </a:lnTo>
                <a:lnTo>
                  <a:pt x="300" y="168"/>
                </a:lnTo>
                <a:lnTo>
                  <a:pt x="300" y="164"/>
                </a:lnTo>
                <a:lnTo>
                  <a:pt x="300" y="164"/>
                </a:lnTo>
                <a:lnTo>
                  <a:pt x="300" y="162"/>
                </a:lnTo>
                <a:lnTo>
                  <a:pt x="300" y="162"/>
                </a:lnTo>
                <a:lnTo>
                  <a:pt x="299" y="161"/>
                </a:lnTo>
                <a:lnTo>
                  <a:pt x="299" y="161"/>
                </a:lnTo>
                <a:lnTo>
                  <a:pt x="297" y="167"/>
                </a:lnTo>
                <a:lnTo>
                  <a:pt x="297" y="167"/>
                </a:lnTo>
                <a:close/>
                <a:moveTo>
                  <a:pt x="179" y="161"/>
                </a:moveTo>
                <a:lnTo>
                  <a:pt x="179" y="161"/>
                </a:lnTo>
                <a:lnTo>
                  <a:pt x="179" y="161"/>
                </a:lnTo>
                <a:lnTo>
                  <a:pt x="179" y="161"/>
                </a:lnTo>
                <a:lnTo>
                  <a:pt x="178" y="165"/>
                </a:lnTo>
                <a:lnTo>
                  <a:pt x="178" y="165"/>
                </a:lnTo>
                <a:lnTo>
                  <a:pt x="176" y="171"/>
                </a:lnTo>
                <a:lnTo>
                  <a:pt x="176" y="171"/>
                </a:lnTo>
                <a:lnTo>
                  <a:pt x="179" y="170"/>
                </a:lnTo>
                <a:lnTo>
                  <a:pt x="179" y="170"/>
                </a:lnTo>
                <a:lnTo>
                  <a:pt x="181" y="168"/>
                </a:lnTo>
                <a:lnTo>
                  <a:pt x="181" y="168"/>
                </a:lnTo>
                <a:lnTo>
                  <a:pt x="181" y="164"/>
                </a:lnTo>
                <a:lnTo>
                  <a:pt x="181" y="164"/>
                </a:lnTo>
                <a:lnTo>
                  <a:pt x="179" y="161"/>
                </a:lnTo>
                <a:lnTo>
                  <a:pt x="179" y="161"/>
                </a:lnTo>
                <a:close/>
                <a:moveTo>
                  <a:pt x="125" y="226"/>
                </a:moveTo>
                <a:lnTo>
                  <a:pt x="125" y="226"/>
                </a:lnTo>
                <a:lnTo>
                  <a:pt x="130" y="222"/>
                </a:lnTo>
                <a:lnTo>
                  <a:pt x="130" y="222"/>
                </a:lnTo>
                <a:lnTo>
                  <a:pt x="128" y="221"/>
                </a:lnTo>
                <a:lnTo>
                  <a:pt x="127" y="218"/>
                </a:lnTo>
                <a:lnTo>
                  <a:pt x="127" y="218"/>
                </a:lnTo>
                <a:lnTo>
                  <a:pt x="125" y="221"/>
                </a:lnTo>
                <a:lnTo>
                  <a:pt x="125" y="221"/>
                </a:lnTo>
                <a:lnTo>
                  <a:pt x="124" y="224"/>
                </a:lnTo>
                <a:lnTo>
                  <a:pt x="125" y="226"/>
                </a:lnTo>
                <a:lnTo>
                  <a:pt x="125" y="226"/>
                </a:lnTo>
                <a:close/>
                <a:moveTo>
                  <a:pt x="269" y="162"/>
                </a:moveTo>
                <a:lnTo>
                  <a:pt x="269" y="162"/>
                </a:lnTo>
                <a:lnTo>
                  <a:pt x="267" y="167"/>
                </a:lnTo>
                <a:lnTo>
                  <a:pt x="267" y="167"/>
                </a:lnTo>
                <a:lnTo>
                  <a:pt x="272" y="168"/>
                </a:lnTo>
                <a:lnTo>
                  <a:pt x="272" y="168"/>
                </a:lnTo>
                <a:lnTo>
                  <a:pt x="273" y="164"/>
                </a:lnTo>
                <a:lnTo>
                  <a:pt x="273" y="164"/>
                </a:lnTo>
                <a:lnTo>
                  <a:pt x="269" y="162"/>
                </a:lnTo>
                <a:lnTo>
                  <a:pt x="269" y="162"/>
                </a:lnTo>
                <a:close/>
                <a:moveTo>
                  <a:pt x="340" y="191"/>
                </a:moveTo>
                <a:lnTo>
                  <a:pt x="340" y="191"/>
                </a:lnTo>
                <a:lnTo>
                  <a:pt x="340" y="191"/>
                </a:lnTo>
                <a:lnTo>
                  <a:pt x="340" y="191"/>
                </a:lnTo>
                <a:lnTo>
                  <a:pt x="334" y="191"/>
                </a:lnTo>
                <a:lnTo>
                  <a:pt x="334" y="191"/>
                </a:lnTo>
                <a:lnTo>
                  <a:pt x="329" y="189"/>
                </a:lnTo>
                <a:lnTo>
                  <a:pt x="329" y="189"/>
                </a:lnTo>
                <a:lnTo>
                  <a:pt x="329" y="189"/>
                </a:lnTo>
                <a:lnTo>
                  <a:pt x="329" y="189"/>
                </a:lnTo>
                <a:lnTo>
                  <a:pt x="329" y="191"/>
                </a:lnTo>
                <a:lnTo>
                  <a:pt x="329" y="191"/>
                </a:lnTo>
                <a:lnTo>
                  <a:pt x="329" y="191"/>
                </a:lnTo>
                <a:lnTo>
                  <a:pt x="338" y="192"/>
                </a:lnTo>
                <a:lnTo>
                  <a:pt x="338" y="192"/>
                </a:lnTo>
                <a:lnTo>
                  <a:pt x="340" y="192"/>
                </a:lnTo>
                <a:lnTo>
                  <a:pt x="340" y="192"/>
                </a:lnTo>
                <a:lnTo>
                  <a:pt x="340" y="191"/>
                </a:lnTo>
                <a:lnTo>
                  <a:pt x="340" y="191"/>
                </a:lnTo>
                <a:close/>
                <a:moveTo>
                  <a:pt x="211" y="191"/>
                </a:moveTo>
                <a:lnTo>
                  <a:pt x="211" y="191"/>
                </a:lnTo>
                <a:lnTo>
                  <a:pt x="213" y="188"/>
                </a:lnTo>
                <a:lnTo>
                  <a:pt x="213" y="188"/>
                </a:lnTo>
                <a:lnTo>
                  <a:pt x="213" y="184"/>
                </a:lnTo>
                <a:lnTo>
                  <a:pt x="213" y="184"/>
                </a:lnTo>
                <a:lnTo>
                  <a:pt x="211" y="185"/>
                </a:lnTo>
                <a:lnTo>
                  <a:pt x="211" y="185"/>
                </a:lnTo>
                <a:lnTo>
                  <a:pt x="211" y="187"/>
                </a:lnTo>
                <a:lnTo>
                  <a:pt x="211" y="187"/>
                </a:lnTo>
                <a:lnTo>
                  <a:pt x="211" y="191"/>
                </a:lnTo>
                <a:lnTo>
                  <a:pt x="211" y="191"/>
                </a:lnTo>
                <a:close/>
                <a:moveTo>
                  <a:pt x="225" y="337"/>
                </a:moveTo>
                <a:lnTo>
                  <a:pt x="225" y="337"/>
                </a:lnTo>
                <a:lnTo>
                  <a:pt x="223" y="340"/>
                </a:lnTo>
                <a:lnTo>
                  <a:pt x="223" y="340"/>
                </a:lnTo>
                <a:lnTo>
                  <a:pt x="223" y="341"/>
                </a:lnTo>
                <a:lnTo>
                  <a:pt x="223" y="341"/>
                </a:lnTo>
                <a:lnTo>
                  <a:pt x="225" y="346"/>
                </a:lnTo>
                <a:lnTo>
                  <a:pt x="225" y="346"/>
                </a:lnTo>
                <a:lnTo>
                  <a:pt x="226" y="346"/>
                </a:lnTo>
                <a:lnTo>
                  <a:pt x="226" y="346"/>
                </a:lnTo>
                <a:lnTo>
                  <a:pt x="226" y="341"/>
                </a:lnTo>
                <a:lnTo>
                  <a:pt x="226" y="341"/>
                </a:lnTo>
                <a:lnTo>
                  <a:pt x="226" y="339"/>
                </a:lnTo>
                <a:lnTo>
                  <a:pt x="225" y="337"/>
                </a:lnTo>
                <a:lnTo>
                  <a:pt x="225" y="337"/>
                </a:lnTo>
                <a:close/>
                <a:moveTo>
                  <a:pt x="108" y="181"/>
                </a:moveTo>
                <a:lnTo>
                  <a:pt x="108" y="181"/>
                </a:lnTo>
                <a:lnTo>
                  <a:pt x="110" y="179"/>
                </a:lnTo>
                <a:lnTo>
                  <a:pt x="110" y="179"/>
                </a:lnTo>
                <a:lnTo>
                  <a:pt x="111" y="179"/>
                </a:lnTo>
                <a:lnTo>
                  <a:pt x="111" y="179"/>
                </a:lnTo>
                <a:lnTo>
                  <a:pt x="110" y="175"/>
                </a:lnTo>
                <a:lnTo>
                  <a:pt x="110" y="175"/>
                </a:lnTo>
                <a:lnTo>
                  <a:pt x="105" y="178"/>
                </a:lnTo>
                <a:lnTo>
                  <a:pt x="105" y="178"/>
                </a:lnTo>
                <a:lnTo>
                  <a:pt x="108" y="181"/>
                </a:lnTo>
                <a:lnTo>
                  <a:pt x="108" y="181"/>
                </a:lnTo>
                <a:close/>
                <a:moveTo>
                  <a:pt x="228" y="124"/>
                </a:moveTo>
                <a:lnTo>
                  <a:pt x="228" y="124"/>
                </a:lnTo>
                <a:lnTo>
                  <a:pt x="228" y="120"/>
                </a:lnTo>
                <a:lnTo>
                  <a:pt x="228" y="120"/>
                </a:lnTo>
                <a:lnTo>
                  <a:pt x="225" y="121"/>
                </a:lnTo>
                <a:lnTo>
                  <a:pt x="225" y="121"/>
                </a:lnTo>
                <a:lnTo>
                  <a:pt x="223" y="125"/>
                </a:lnTo>
                <a:lnTo>
                  <a:pt x="223" y="125"/>
                </a:lnTo>
                <a:lnTo>
                  <a:pt x="228" y="124"/>
                </a:lnTo>
                <a:lnTo>
                  <a:pt x="228" y="124"/>
                </a:lnTo>
                <a:close/>
                <a:moveTo>
                  <a:pt x="132" y="232"/>
                </a:moveTo>
                <a:lnTo>
                  <a:pt x="132" y="232"/>
                </a:lnTo>
                <a:lnTo>
                  <a:pt x="131" y="242"/>
                </a:lnTo>
                <a:lnTo>
                  <a:pt x="131" y="242"/>
                </a:lnTo>
                <a:lnTo>
                  <a:pt x="134" y="242"/>
                </a:lnTo>
                <a:lnTo>
                  <a:pt x="134" y="242"/>
                </a:lnTo>
                <a:lnTo>
                  <a:pt x="134" y="236"/>
                </a:lnTo>
                <a:lnTo>
                  <a:pt x="132" y="232"/>
                </a:lnTo>
                <a:lnTo>
                  <a:pt x="132" y="232"/>
                </a:lnTo>
                <a:close/>
                <a:moveTo>
                  <a:pt x="113" y="52"/>
                </a:moveTo>
                <a:lnTo>
                  <a:pt x="113" y="52"/>
                </a:lnTo>
                <a:lnTo>
                  <a:pt x="113" y="52"/>
                </a:lnTo>
                <a:lnTo>
                  <a:pt x="114" y="50"/>
                </a:lnTo>
                <a:lnTo>
                  <a:pt x="114" y="50"/>
                </a:lnTo>
                <a:lnTo>
                  <a:pt x="114" y="47"/>
                </a:lnTo>
                <a:lnTo>
                  <a:pt x="114" y="47"/>
                </a:lnTo>
                <a:lnTo>
                  <a:pt x="114" y="44"/>
                </a:lnTo>
                <a:lnTo>
                  <a:pt x="114" y="44"/>
                </a:lnTo>
                <a:lnTo>
                  <a:pt x="111" y="43"/>
                </a:lnTo>
                <a:lnTo>
                  <a:pt x="111" y="43"/>
                </a:lnTo>
                <a:lnTo>
                  <a:pt x="113" y="52"/>
                </a:lnTo>
                <a:lnTo>
                  <a:pt x="113" y="52"/>
                </a:lnTo>
                <a:close/>
                <a:moveTo>
                  <a:pt x="141" y="226"/>
                </a:moveTo>
                <a:lnTo>
                  <a:pt x="141" y="226"/>
                </a:lnTo>
                <a:lnTo>
                  <a:pt x="141" y="226"/>
                </a:lnTo>
                <a:lnTo>
                  <a:pt x="141" y="226"/>
                </a:lnTo>
                <a:lnTo>
                  <a:pt x="141" y="238"/>
                </a:lnTo>
                <a:lnTo>
                  <a:pt x="141" y="238"/>
                </a:lnTo>
                <a:lnTo>
                  <a:pt x="141" y="249"/>
                </a:lnTo>
                <a:lnTo>
                  <a:pt x="141" y="249"/>
                </a:lnTo>
                <a:lnTo>
                  <a:pt x="141" y="249"/>
                </a:lnTo>
                <a:lnTo>
                  <a:pt x="141" y="249"/>
                </a:lnTo>
                <a:lnTo>
                  <a:pt x="142" y="231"/>
                </a:lnTo>
                <a:lnTo>
                  <a:pt x="142" y="231"/>
                </a:lnTo>
                <a:lnTo>
                  <a:pt x="141" y="226"/>
                </a:lnTo>
                <a:lnTo>
                  <a:pt x="141" y="226"/>
                </a:lnTo>
                <a:close/>
                <a:moveTo>
                  <a:pt x="105" y="260"/>
                </a:moveTo>
                <a:lnTo>
                  <a:pt x="105" y="260"/>
                </a:lnTo>
                <a:lnTo>
                  <a:pt x="105" y="255"/>
                </a:lnTo>
                <a:lnTo>
                  <a:pt x="105" y="255"/>
                </a:lnTo>
                <a:lnTo>
                  <a:pt x="104" y="256"/>
                </a:lnTo>
                <a:lnTo>
                  <a:pt x="103" y="258"/>
                </a:lnTo>
                <a:lnTo>
                  <a:pt x="103" y="258"/>
                </a:lnTo>
                <a:lnTo>
                  <a:pt x="103" y="259"/>
                </a:lnTo>
                <a:lnTo>
                  <a:pt x="103" y="259"/>
                </a:lnTo>
                <a:lnTo>
                  <a:pt x="103" y="262"/>
                </a:lnTo>
                <a:lnTo>
                  <a:pt x="103" y="262"/>
                </a:lnTo>
                <a:lnTo>
                  <a:pt x="105" y="260"/>
                </a:lnTo>
                <a:lnTo>
                  <a:pt x="105" y="260"/>
                </a:lnTo>
                <a:close/>
                <a:moveTo>
                  <a:pt x="196" y="246"/>
                </a:moveTo>
                <a:lnTo>
                  <a:pt x="196" y="246"/>
                </a:lnTo>
                <a:lnTo>
                  <a:pt x="198" y="245"/>
                </a:lnTo>
                <a:lnTo>
                  <a:pt x="198" y="245"/>
                </a:lnTo>
                <a:lnTo>
                  <a:pt x="199" y="242"/>
                </a:lnTo>
                <a:lnTo>
                  <a:pt x="201" y="239"/>
                </a:lnTo>
                <a:lnTo>
                  <a:pt x="201" y="239"/>
                </a:lnTo>
                <a:lnTo>
                  <a:pt x="195" y="242"/>
                </a:lnTo>
                <a:lnTo>
                  <a:pt x="195" y="242"/>
                </a:lnTo>
                <a:lnTo>
                  <a:pt x="196" y="246"/>
                </a:lnTo>
                <a:lnTo>
                  <a:pt x="196" y="246"/>
                </a:lnTo>
                <a:close/>
                <a:moveTo>
                  <a:pt x="104" y="144"/>
                </a:moveTo>
                <a:lnTo>
                  <a:pt x="104" y="144"/>
                </a:lnTo>
                <a:lnTo>
                  <a:pt x="104" y="144"/>
                </a:lnTo>
                <a:lnTo>
                  <a:pt x="104" y="144"/>
                </a:lnTo>
                <a:lnTo>
                  <a:pt x="105" y="144"/>
                </a:lnTo>
                <a:lnTo>
                  <a:pt x="105" y="144"/>
                </a:lnTo>
                <a:lnTo>
                  <a:pt x="113" y="145"/>
                </a:lnTo>
                <a:lnTo>
                  <a:pt x="113" y="145"/>
                </a:lnTo>
                <a:lnTo>
                  <a:pt x="115" y="144"/>
                </a:lnTo>
                <a:lnTo>
                  <a:pt x="115" y="144"/>
                </a:lnTo>
                <a:lnTo>
                  <a:pt x="114" y="143"/>
                </a:lnTo>
                <a:lnTo>
                  <a:pt x="113" y="143"/>
                </a:lnTo>
                <a:lnTo>
                  <a:pt x="113" y="143"/>
                </a:lnTo>
                <a:lnTo>
                  <a:pt x="105" y="143"/>
                </a:lnTo>
                <a:lnTo>
                  <a:pt x="105" y="143"/>
                </a:lnTo>
                <a:lnTo>
                  <a:pt x="104" y="144"/>
                </a:lnTo>
                <a:lnTo>
                  <a:pt x="104" y="144"/>
                </a:lnTo>
                <a:close/>
                <a:moveTo>
                  <a:pt x="215" y="195"/>
                </a:moveTo>
                <a:lnTo>
                  <a:pt x="215" y="195"/>
                </a:lnTo>
                <a:lnTo>
                  <a:pt x="213" y="195"/>
                </a:lnTo>
                <a:lnTo>
                  <a:pt x="213" y="195"/>
                </a:lnTo>
                <a:lnTo>
                  <a:pt x="211" y="198"/>
                </a:lnTo>
                <a:lnTo>
                  <a:pt x="211" y="198"/>
                </a:lnTo>
                <a:lnTo>
                  <a:pt x="211" y="199"/>
                </a:lnTo>
                <a:lnTo>
                  <a:pt x="211" y="201"/>
                </a:lnTo>
                <a:lnTo>
                  <a:pt x="211" y="201"/>
                </a:lnTo>
                <a:lnTo>
                  <a:pt x="215" y="199"/>
                </a:lnTo>
                <a:lnTo>
                  <a:pt x="215" y="199"/>
                </a:lnTo>
                <a:lnTo>
                  <a:pt x="215" y="195"/>
                </a:lnTo>
                <a:lnTo>
                  <a:pt x="215" y="195"/>
                </a:lnTo>
                <a:close/>
                <a:moveTo>
                  <a:pt x="122" y="124"/>
                </a:moveTo>
                <a:lnTo>
                  <a:pt x="122" y="124"/>
                </a:lnTo>
                <a:lnTo>
                  <a:pt x="124" y="135"/>
                </a:lnTo>
                <a:lnTo>
                  <a:pt x="124" y="135"/>
                </a:lnTo>
                <a:lnTo>
                  <a:pt x="125" y="124"/>
                </a:lnTo>
                <a:lnTo>
                  <a:pt x="125" y="124"/>
                </a:lnTo>
                <a:lnTo>
                  <a:pt x="122" y="124"/>
                </a:lnTo>
                <a:lnTo>
                  <a:pt x="122" y="124"/>
                </a:lnTo>
                <a:close/>
                <a:moveTo>
                  <a:pt x="300" y="174"/>
                </a:moveTo>
                <a:lnTo>
                  <a:pt x="300" y="174"/>
                </a:lnTo>
                <a:lnTo>
                  <a:pt x="294" y="172"/>
                </a:lnTo>
                <a:lnTo>
                  <a:pt x="294" y="172"/>
                </a:lnTo>
                <a:lnTo>
                  <a:pt x="294" y="175"/>
                </a:lnTo>
                <a:lnTo>
                  <a:pt x="294" y="175"/>
                </a:lnTo>
                <a:lnTo>
                  <a:pt x="300" y="175"/>
                </a:lnTo>
                <a:lnTo>
                  <a:pt x="300" y="175"/>
                </a:lnTo>
                <a:lnTo>
                  <a:pt x="300" y="174"/>
                </a:lnTo>
                <a:lnTo>
                  <a:pt x="300" y="174"/>
                </a:lnTo>
                <a:close/>
                <a:moveTo>
                  <a:pt x="249" y="174"/>
                </a:moveTo>
                <a:lnTo>
                  <a:pt x="249" y="174"/>
                </a:lnTo>
                <a:lnTo>
                  <a:pt x="248" y="172"/>
                </a:lnTo>
                <a:lnTo>
                  <a:pt x="248" y="172"/>
                </a:lnTo>
                <a:lnTo>
                  <a:pt x="240" y="178"/>
                </a:lnTo>
                <a:lnTo>
                  <a:pt x="240" y="178"/>
                </a:lnTo>
                <a:lnTo>
                  <a:pt x="246" y="177"/>
                </a:lnTo>
                <a:lnTo>
                  <a:pt x="246" y="177"/>
                </a:lnTo>
                <a:lnTo>
                  <a:pt x="248" y="177"/>
                </a:lnTo>
                <a:lnTo>
                  <a:pt x="248" y="177"/>
                </a:lnTo>
                <a:lnTo>
                  <a:pt x="249" y="174"/>
                </a:lnTo>
                <a:lnTo>
                  <a:pt x="249" y="174"/>
                </a:lnTo>
                <a:close/>
                <a:moveTo>
                  <a:pt x="117" y="248"/>
                </a:moveTo>
                <a:lnTo>
                  <a:pt x="117" y="248"/>
                </a:lnTo>
                <a:lnTo>
                  <a:pt x="118" y="248"/>
                </a:lnTo>
                <a:lnTo>
                  <a:pt x="118" y="246"/>
                </a:lnTo>
                <a:lnTo>
                  <a:pt x="118" y="246"/>
                </a:lnTo>
                <a:lnTo>
                  <a:pt x="118" y="241"/>
                </a:lnTo>
                <a:lnTo>
                  <a:pt x="118" y="241"/>
                </a:lnTo>
                <a:lnTo>
                  <a:pt x="118" y="238"/>
                </a:lnTo>
                <a:lnTo>
                  <a:pt x="118" y="238"/>
                </a:lnTo>
                <a:lnTo>
                  <a:pt x="117" y="239"/>
                </a:lnTo>
                <a:lnTo>
                  <a:pt x="117" y="239"/>
                </a:lnTo>
                <a:lnTo>
                  <a:pt x="117" y="248"/>
                </a:lnTo>
                <a:lnTo>
                  <a:pt x="117" y="248"/>
                </a:lnTo>
                <a:close/>
                <a:moveTo>
                  <a:pt x="78" y="152"/>
                </a:moveTo>
                <a:lnTo>
                  <a:pt x="78" y="152"/>
                </a:lnTo>
                <a:lnTo>
                  <a:pt x="78" y="152"/>
                </a:lnTo>
                <a:lnTo>
                  <a:pt x="78" y="152"/>
                </a:lnTo>
                <a:lnTo>
                  <a:pt x="76" y="152"/>
                </a:lnTo>
                <a:lnTo>
                  <a:pt x="74" y="154"/>
                </a:lnTo>
                <a:lnTo>
                  <a:pt x="74" y="154"/>
                </a:lnTo>
                <a:lnTo>
                  <a:pt x="70" y="158"/>
                </a:lnTo>
                <a:lnTo>
                  <a:pt x="70" y="158"/>
                </a:lnTo>
                <a:lnTo>
                  <a:pt x="71" y="158"/>
                </a:lnTo>
                <a:lnTo>
                  <a:pt x="71" y="158"/>
                </a:lnTo>
                <a:lnTo>
                  <a:pt x="78" y="152"/>
                </a:lnTo>
                <a:lnTo>
                  <a:pt x="78" y="152"/>
                </a:lnTo>
                <a:close/>
                <a:moveTo>
                  <a:pt x="229" y="314"/>
                </a:moveTo>
                <a:lnTo>
                  <a:pt x="229" y="314"/>
                </a:lnTo>
                <a:lnTo>
                  <a:pt x="229" y="313"/>
                </a:lnTo>
                <a:lnTo>
                  <a:pt x="229" y="313"/>
                </a:lnTo>
                <a:lnTo>
                  <a:pt x="225" y="316"/>
                </a:lnTo>
                <a:lnTo>
                  <a:pt x="225" y="316"/>
                </a:lnTo>
                <a:lnTo>
                  <a:pt x="225" y="320"/>
                </a:lnTo>
                <a:lnTo>
                  <a:pt x="225" y="320"/>
                </a:lnTo>
                <a:lnTo>
                  <a:pt x="229" y="314"/>
                </a:lnTo>
                <a:lnTo>
                  <a:pt x="229" y="314"/>
                </a:lnTo>
                <a:close/>
                <a:moveTo>
                  <a:pt x="292" y="104"/>
                </a:moveTo>
                <a:lnTo>
                  <a:pt x="292" y="104"/>
                </a:lnTo>
                <a:lnTo>
                  <a:pt x="289" y="106"/>
                </a:lnTo>
                <a:lnTo>
                  <a:pt x="289" y="106"/>
                </a:lnTo>
                <a:lnTo>
                  <a:pt x="290" y="111"/>
                </a:lnTo>
                <a:lnTo>
                  <a:pt x="290" y="111"/>
                </a:lnTo>
                <a:lnTo>
                  <a:pt x="290" y="113"/>
                </a:lnTo>
                <a:lnTo>
                  <a:pt x="290" y="113"/>
                </a:lnTo>
                <a:lnTo>
                  <a:pt x="292" y="104"/>
                </a:lnTo>
                <a:lnTo>
                  <a:pt x="292" y="104"/>
                </a:lnTo>
                <a:close/>
                <a:moveTo>
                  <a:pt x="260" y="158"/>
                </a:moveTo>
                <a:lnTo>
                  <a:pt x="260" y="158"/>
                </a:lnTo>
                <a:lnTo>
                  <a:pt x="260" y="158"/>
                </a:lnTo>
                <a:lnTo>
                  <a:pt x="260" y="158"/>
                </a:lnTo>
                <a:lnTo>
                  <a:pt x="265" y="155"/>
                </a:lnTo>
                <a:lnTo>
                  <a:pt x="265" y="155"/>
                </a:lnTo>
                <a:lnTo>
                  <a:pt x="265" y="154"/>
                </a:lnTo>
                <a:lnTo>
                  <a:pt x="265" y="154"/>
                </a:lnTo>
                <a:lnTo>
                  <a:pt x="263" y="152"/>
                </a:lnTo>
                <a:lnTo>
                  <a:pt x="263" y="152"/>
                </a:lnTo>
                <a:lnTo>
                  <a:pt x="260" y="158"/>
                </a:lnTo>
                <a:lnTo>
                  <a:pt x="260" y="158"/>
                </a:lnTo>
                <a:close/>
                <a:moveTo>
                  <a:pt x="209" y="233"/>
                </a:moveTo>
                <a:lnTo>
                  <a:pt x="209" y="233"/>
                </a:lnTo>
                <a:lnTo>
                  <a:pt x="205" y="236"/>
                </a:lnTo>
                <a:lnTo>
                  <a:pt x="202" y="239"/>
                </a:lnTo>
                <a:lnTo>
                  <a:pt x="202" y="239"/>
                </a:lnTo>
                <a:lnTo>
                  <a:pt x="205" y="239"/>
                </a:lnTo>
                <a:lnTo>
                  <a:pt x="205" y="239"/>
                </a:lnTo>
                <a:lnTo>
                  <a:pt x="208" y="236"/>
                </a:lnTo>
                <a:lnTo>
                  <a:pt x="208" y="236"/>
                </a:lnTo>
                <a:lnTo>
                  <a:pt x="209" y="235"/>
                </a:lnTo>
                <a:lnTo>
                  <a:pt x="209" y="235"/>
                </a:lnTo>
                <a:lnTo>
                  <a:pt x="209" y="233"/>
                </a:lnTo>
                <a:lnTo>
                  <a:pt x="209" y="233"/>
                </a:lnTo>
                <a:close/>
                <a:moveTo>
                  <a:pt x="270" y="140"/>
                </a:moveTo>
                <a:lnTo>
                  <a:pt x="270" y="140"/>
                </a:lnTo>
                <a:lnTo>
                  <a:pt x="269" y="150"/>
                </a:lnTo>
                <a:lnTo>
                  <a:pt x="269" y="150"/>
                </a:lnTo>
                <a:lnTo>
                  <a:pt x="269" y="150"/>
                </a:lnTo>
                <a:lnTo>
                  <a:pt x="269" y="150"/>
                </a:lnTo>
                <a:lnTo>
                  <a:pt x="273" y="141"/>
                </a:lnTo>
                <a:lnTo>
                  <a:pt x="273" y="141"/>
                </a:lnTo>
                <a:lnTo>
                  <a:pt x="270" y="140"/>
                </a:lnTo>
                <a:lnTo>
                  <a:pt x="270" y="140"/>
                </a:lnTo>
                <a:close/>
                <a:moveTo>
                  <a:pt x="236" y="70"/>
                </a:moveTo>
                <a:lnTo>
                  <a:pt x="236" y="70"/>
                </a:lnTo>
                <a:lnTo>
                  <a:pt x="230" y="73"/>
                </a:lnTo>
                <a:lnTo>
                  <a:pt x="230" y="73"/>
                </a:lnTo>
                <a:lnTo>
                  <a:pt x="232" y="76"/>
                </a:lnTo>
                <a:lnTo>
                  <a:pt x="232" y="76"/>
                </a:lnTo>
                <a:lnTo>
                  <a:pt x="235" y="74"/>
                </a:lnTo>
                <a:lnTo>
                  <a:pt x="235" y="74"/>
                </a:lnTo>
                <a:lnTo>
                  <a:pt x="236" y="73"/>
                </a:lnTo>
                <a:lnTo>
                  <a:pt x="236" y="73"/>
                </a:lnTo>
                <a:lnTo>
                  <a:pt x="236" y="70"/>
                </a:lnTo>
                <a:lnTo>
                  <a:pt x="236" y="70"/>
                </a:lnTo>
                <a:close/>
                <a:moveTo>
                  <a:pt x="238" y="211"/>
                </a:moveTo>
                <a:lnTo>
                  <a:pt x="238" y="211"/>
                </a:lnTo>
                <a:lnTo>
                  <a:pt x="239" y="214"/>
                </a:lnTo>
                <a:lnTo>
                  <a:pt x="240" y="215"/>
                </a:lnTo>
                <a:lnTo>
                  <a:pt x="240" y="215"/>
                </a:lnTo>
                <a:lnTo>
                  <a:pt x="242" y="214"/>
                </a:lnTo>
                <a:lnTo>
                  <a:pt x="242" y="214"/>
                </a:lnTo>
                <a:lnTo>
                  <a:pt x="243" y="214"/>
                </a:lnTo>
                <a:lnTo>
                  <a:pt x="242" y="212"/>
                </a:lnTo>
                <a:lnTo>
                  <a:pt x="242" y="212"/>
                </a:lnTo>
                <a:lnTo>
                  <a:pt x="239" y="211"/>
                </a:lnTo>
                <a:lnTo>
                  <a:pt x="239" y="211"/>
                </a:lnTo>
                <a:lnTo>
                  <a:pt x="238" y="211"/>
                </a:lnTo>
                <a:lnTo>
                  <a:pt x="238" y="211"/>
                </a:lnTo>
                <a:lnTo>
                  <a:pt x="238" y="211"/>
                </a:lnTo>
                <a:close/>
                <a:moveTo>
                  <a:pt x="135" y="141"/>
                </a:moveTo>
                <a:lnTo>
                  <a:pt x="135" y="141"/>
                </a:lnTo>
                <a:lnTo>
                  <a:pt x="137" y="138"/>
                </a:lnTo>
                <a:lnTo>
                  <a:pt x="137" y="138"/>
                </a:lnTo>
                <a:lnTo>
                  <a:pt x="137" y="138"/>
                </a:lnTo>
                <a:lnTo>
                  <a:pt x="137" y="138"/>
                </a:lnTo>
                <a:lnTo>
                  <a:pt x="135" y="134"/>
                </a:lnTo>
                <a:lnTo>
                  <a:pt x="135" y="134"/>
                </a:lnTo>
                <a:lnTo>
                  <a:pt x="134" y="134"/>
                </a:lnTo>
                <a:lnTo>
                  <a:pt x="134" y="134"/>
                </a:lnTo>
                <a:lnTo>
                  <a:pt x="135" y="141"/>
                </a:lnTo>
                <a:lnTo>
                  <a:pt x="135" y="141"/>
                </a:lnTo>
                <a:close/>
                <a:moveTo>
                  <a:pt x="296" y="43"/>
                </a:moveTo>
                <a:lnTo>
                  <a:pt x="296" y="43"/>
                </a:lnTo>
                <a:lnTo>
                  <a:pt x="296" y="42"/>
                </a:lnTo>
                <a:lnTo>
                  <a:pt x="296" y="42"/>
                </a:lnTo>
                <a:lnTo>
                  <a:pt x="294" y="42"/>
                </a:lnTo>
                <a:lnTo>
                  <a:pt x="293" y="40"/>
                </a:lnTo>
                <a:lnTo>
                  <a:pt x="293" y="40"/>
                </a:lnTo>
                <a:lnTo>
                  <a:pt x="290" y="47"/>
                </a:lnTo>
                <a:lnTo>
                  <a:pt x="290" y="47"/>
                </a:lnTo>
                <a:lnTo>
                  <a:pt x="290" y="47"/>
                </a:lnTo>
                <a:lnTo>
                  <a:pt x="290" y="47"/>
                </a:lnTo>
                <a:lnTo>
                  <a:pt x="296" y="43"/>
                </a:lnTo>
                <a:lnTo>
                  <a:pt x="296" y="43"/>
                </a:lnTo>
                <a:close/>
                <a:moveTo>
                  <a:pt x="22" y="152"/>
                </a:moveTo>
                <a:lnTo>
                  <a:pt x="22" y="152"/>
                </a:lnTo>
                <a:lnTo>
                  <a:pt x="23" y="151"/>
                </a:lnTo>
                <a:lnTo>
                  <a:pt x="22" y="150"/>
                </a:lnTo>
                <a:lnTo>
                  <a:pt x="22" y="150"/>
                </a:lnTo>
                <a:lnTo>
                  <a:pt x="20" y="147"/>
                </a:lnTo>
                <a:lnTo>
                  <a:pt x="20" y="147"/>
                </a:lnTo>
                <a:lnTo>
                  <a:pt x="19" y="147"/>
                </a:lnTo>
                <a:lnTo>
                  <a:pt x="19" y="147"/>
                </a:lnTo>
                <a:lnTo>
                  <a:pt x="16" y="147"/>
                </a:lnTo>
                <a:lnTo>
                  <a:pt x="16" y="147"/>
                </a:lnTo>
                <a:lnTo>
                  <a:pt x="22" y="152"/>
                </a:lnTo>
                <a:lnTo>
                  <a:pt x="22" y="152"/>
                </a:lnTo>
                <a:close/>
                <a:moveTo>
                  <a:pt x="215" y="101"/>
                </a:moveTo>
                <a:lnTo>
                  <a:pt x="215" y="101"/>
                </a:lnTo>
                <a:lnTo>
                  <a:pt x="216" y="103"/>
                </a:lnTo>
                <a:lnTo>
                  <a:pt x="216" y="103"/>
                </a:lnTo>
                <a:lnTo>
                  <a:pt x="216" y="101"/>
                </a:lnTo>
                <a:lnTo>
                  <a:pt x="216" y="101"/>
                </a:lnTo>
                <a:lnTo>
                  <a:pt x="216" y="94"/>
                </a:lnTo>
                <a:lnTo>
                  <a:pt x="216" y="94"/>
                </a:lnTo>
                <a:lnTo>
                  <a:pt x="213" y="96"/>
                </a:lnTo>
                <a:lnTo>
                  <a:pt x="213" y="96"/>
                </a:lnTo>
                <a:lnTo>
                  <a:pt x="215" y="101"/>
                </a:lnTo>
                <a:lnTo>
                  <a:pt x="215" y="101"/>
                </a:lnTo>
                <a:close/>
                <a:moveTo>
                  <a:pt x="145" y="141"/>
                </a:moveTo>
                <a:lnTo>
                  <a:pt x="145" y="141"/>
                </a:lnTo>
                <a:lnTo>
                  <a:pt x="149" y="138"/>
                </a:lnTo>
                <a:lnTo>
                  <a:pt x="149" y="138"/>
                </a:lnTo>
                <a:lnTo>
                  <a:pt x="149" y="138"/>
                </a:lnTo>
                <a:lnTo>
                  <a:pt x="149" y="138"/>
                </a:lnTo>
                <a:lnTo>
                  <a:pt x="149" y="134"/>
                </a:lnTo>
                <a:lnTo>
                  <a:pt x="149" y="134"/>
                </a:lnTo>
                <a:lnTo>
                  <a:pt x="149" y="135"/>
                </a:lnTo>
                <a:lnTo>
                  <a:pt x="149" y="135"/>
                </a:lnTo>
                <a:lnTo>
                  <a:pt x="145" y="138"/>
                </a:lnTo>
                <a:lnTo>
                  <a:pt x="145" y="138"/>
                </a:lnTo>
                <a:lnTo>
                  <a:pt x="145" y="140"/>
                </a:lnTo>
                <a:lnTo>
                  <a:pt x="145" y="141"/>
                </a:lnTo>
                <a:lnTo>
                  <a:pt x="145" y="141"/>
                </a:lnTo>
                <a:close/>
                <a:moveTo>
                  <a:pt x="219" y="279"/>
                </a:moveTo>
                <a:lnTo>
                  <a:pt x="219" y="279"/>
                </a:lnTo>
                <a:lnTo>
                  <a:pt x="216" y="282"/>
                </a:lnTo>
                <a:lnTo>
                  <a:pt x="216" y="282"/>
                </a:lnTo>
                <a:lnTo>
                  <a:pt x="216" y="283"/>
                </a:lnTo>
                <a:lnTo>
                  <a:pt x="216" y="283"/>
                </a:lnTo>
                <a:lnTo>
                  <a:pt x="216" y="286"/>
                </a:lnTo>
                <a:lnTo>
                  <a:pt x="216" y="286"/>
                </a:lnTo>
                <a:lnTo>
                  <a:pt x="219" y="285"/>
                </a:lnTo>
                <a:lnTo>
                  <a:pt x="219" y="285"/>
                </a:lnTo>
                <a:lnTo>
                  <a:pt x="219" y="279"/>
                </a:lnTo>
                <a:lnTo>
                  <a:pt x="219" y="279"/>
                </a:lnTo>
                <a:close/>
                <a:moveTo>
                  <a:pt x="195" y="100"/>
                </a:moveTo>
                <a:lnTo>
                  <a:pt x="195" y="100"/>
                </a:lnTo>
                <a:lnTo>
                  <a:pt x="191" y="103"/>
                </a:lnTo>
                <a:lnTo>
                  <a:pt x="191" y="103"/>
                </a:lnTo>
                <a:lnTo>
                  <a:pt x="191" y="103"/>
                </a:lnTo>
                <a:lnTo>
                  <a:pt x="191" y="103"/>
                </a:lnTo>
                <a:lnTo>
                  <a:pt x="191" y="108"/>
                </a:lnTo>
                <a:lnTo>
                  <a:pt x="191" y="108"/>
                </a:lnTo>
                <a:lnTo>
                  <a:pt x="194" y="104"/>
                </a:lnTo>
                <a:lnTo>
                  <a:pt x="195" y="100"/>
                </a:lnTo>
                <a:lnTo>
                  <a:pt x="195" y="100"/>
                </a:lnTo>
                <a:close/>
                <a:moveTo>
                  <a:pt x="191" y="231"/>
                </a:moveTo>
                <a:lnTo>
                  <a:pt x="191" y="231"/>
                </a:lnTo>
                <a:lnTo>
                  <a:pt x="188" y="232"/>
                </a:lnTo>
                <a:lnTo>
                  <a:pt x="188" y="232"/>
                </a:lnTo>
                <a:lnTo>
                  <a:pt x="189" y="238"/>
                </a:lnTo>
                <a:lnTo>
                  <a:pt x="189" y="238"/>
                </a:lnTo>
                <a:lnTo>
                  <a:pt x="191" y="236"/>
                </a:lnTo>
                <a:lnTo>
                  <a:pt x="191" y="236"/>
                </a:lnTo>
                <a:lnTo>
                  <a:pt x="191" y="235"/>
                </a:lnTo>
                <a:lnTo>
                  <a:pt x="191" y="235"/>
                </a:lnTo>
                <a:lnTo>
                  <a:pt x="191" y="231"/>
                </a:lnTo>
                <a:lnTo>
                  <a:pt x="191" y="231"/>
                </a:lnTo>
                <a:close/>
                <a:moveTo>
                  <a:pt x="194" y="226"/>
                </a:moveTo>
                <a:lnTo>
                  <a:pt x="194" y="226"/>
                </a:lnTo>
                <a:lnTo>
                  <a:pt x="199" y="222"/>
                </a:lnTo>
                <a:lnTo>
                  <a:pt x="199" y="222"/>
                </a:lnTo>
                <a:lnTo>
                  <a:pt x="199" y="222"/>
                </a:lnTo>
                <a:lnTo>
                  <a:pt x="199" y="222"/>
                </a:lnTo>
                <a:lnTo>
                  <a:pt x="199" y="219"/>
                </a:lnTo>
                <a:lnTo>
                  <a:pt x="199" y="219"/>
                </a:lnTo>
                <a:lnTo>
                  <a:pt x="194" y="224"/>
                </a:lnTo>
                <a:lnTo>
                  <a:pt x="194" y="224"/>
                </a:lnTo>
                <a:lnTo>
                  <a:pt x="194" y="225"/>
                </a:lnTo>
                <a:lnTo>
                  <a:pt x="194" y="226"/>
                </a:lnTo>
                <a:lnTo>
                  <a:pt x="194" y="226"/>
                </a:lnTo>
                <a:close/>
                <a:moveTo>
                  <a:pt x="273" y="181"/>
                </a:moveTo>
                <a:lnTo>
                  <a:pt x="273" y="181"/>
                </a:lnTo>
                <a:lnTo>
                  <a:pt x="280" y="182"/>
                </a:lnTo>
                <a:lnTo>
                  <a:pt x="286" y="184"/>
                </a:lnTo>
                <a:lnTo>
                  <a:pt x="286" y="184"/>
                </a:lnTo>
                <a:lnTo>
                  <a:pt x="275" y="179"/>
                </a:lnTo>
                <a:lnTo>
                  <a:pt x="275" y="179"/>
                </a:lnTo>
                <a:lnTo>
                  <a:pt x="273" y="181"/>
                </a:lnTo>
                <a:lnTo>
                  <a:pt x="273" y="181"/>
                </a:lnTo>
                <a:close/>
                <a:moveTo>
                  <a:pt x="236" y="64"/>
                </a:moveTo>
                <a:lnTo>
                  <a:pt x="236" y="64"/>
                </a:lnTo>
                <a:lnTo>
                  <a:pt x="236" y="62"/>
                </a:lnTo>
                <a:lnTo>
                  <a:pt x="236" y="62"/>
                </a:lnTo>
                <a:lnTo>
                  <a:pt x="230" y="64"/>
                </a:lnTo>
                <a:lnTo>
                  <a:pt x="230" y="64"/>
                </a:lnTo>
                <a:lnTo>
                  <a:pt x="230" y="64"/>
                </a:lnTo>
                <a:lnTo>
                  <a:pt x="230" y="64"/>
                </a:lnTo>
                <a:lnTo>
                  <a:pt x="236" y="64"/>
                </a:lnTo>
                <a:lnTo>
                  <a:pt x="236" y="64"/>
                </a:lnTo>
                <a:close/>
                <a:moveTo>
                  <a:pt x="213" y="69"/>
                </a:moveTo>
                <a:lnTo>
                  <a:pt x="213" y="69"/>
                </a:lnTo>
                <a:lnTo>
                  <a:pt x="213" y="69"/>
                </a:lnTo>
                <a:lnTo>
                  <a:pt x="213" y="69"/>
                </a:lnTo>
                <a:lnTo>
                  <a:pt x="230" y="60"/>
                </a:lnTo>
                <a:lnTo>
                  <a:pt x="230" y="60"/>
                </a:lnTo>
                <a:lnTo>
                  <a:pt x="229" y="60"/>
                </a:lnTo>
                <a:lnTo>
                  <a:pt x="229" y="60"/>
                </a:lnTo>
                <a:lnTo>
                  <a:pt x="215" y="67"/>
                </a:lnTo>
                <a:lnTo>
                  <a:pt x="215" y="67"/>
                </a:lnTo>
                <a:lnTo>
                  <a:pt x="213" y="69"/>
                </a:lnTo>
                <a:lnTo>
                  <a:pt x="213" y="69"/>
                </a:lnTo>
                <a:close/>
                <a:moveTo>
                  <a:pt x="191" y="150"/>
                </a:moveTo>
                <a:lnTo>
                  <a:pt x="191" y="150"/>
                </a:lnTo>
                <a:lnTo>
                  <a:pt x="191" y="150"/>
                </a:lnTo>
                <a:lnTo>
                  <a:pt x="191" y="150"/>
                </a:lnTo>
                <a:lnTo>
                  <a:pt x="196" y="147"/>
                </a:lnTo>
                <a:lnTo>
                  <a:pt x="196" y="147"/>
                </a:lnTo>
                <a:lnTo>
                  <a:pt x="196" y="147"/>
                </a:lnTo>
                <a:lnTo>
                  <a:pt x="196" y="147"/>
                </a:lnTo>
                <a:lnTo>
                  <a:pt x="199" y="144"/>
                </a:lnTo>
                <a:lnTo>
                  <a:pt x="199" y="144"/>
                </a:lnTo>
                <a:lnTo>
                  <a:pt x="199" y="143"/>
                </a:lnTo>
                <a:lnTo>
                  <a:pt x="199" y="143"/>
                </a:lnTo>
                <a:lnTo>
                  <a:pt x="199" y="143"/>
                </a:lnTo>
                <a:lnTo>
                  <a:pt x="199" y="143"/>
                </a:lnTo>
                <a:lnTo>
                  <a:pt x="191" y="150"/>
                </a:lnTo>
                <a:lnTo>
                  <a:pt x="191" y="150"/>
                </a:lnTo>
                <a:close/>
                <a:moveTo>
                  <a:pt x="211" y="242"/>
                </a:moveTo>
                <a:lnTo>
                  <a:pt x="211" y="242"/>
                </a:lnTo>
                <a:lnTo>
                  <a:pt x="209" y="239"/>
                </a:lnTo>
                <a:lnTo>
                  <a:pt x="209" y="239"/>
                </a:lnTo>
                <a:lnTo>
                  <a:pt x="205" y="242"/>
                </a:lnTo>
                <a:lnTo>
                  <a:pt x="205" y="242"/>
                </a:lnTo>
                <a:lnTo>
                  <a:pt x="206" y="245"/>
                </a:lnTo>
                <a:lnTo>
                  <a:pt x="206" y="245"/>
                </a:lnTo>
                <a:lnTo>
                  <a:pt x="211" y="242"/>
                </a:lnTo>
                <a:lnTo>
                  <a:pt x="211" y="242"/>
                </a:lnTo>
                <a:close/>
                <a:moveTo>
                  <a:pt x="218" y="83"/>
                </a:moveTo>
                <a:lnTo>
                  <a:pt x="218" y="83"/>
                </a:lnTo>
                <a:lnTo>
                  <a:pt x="212" y="86"/>
                </a:lnTo>
                <a:lnTo>
                  <a:pt x="212" y="86"/>
                </a:lnTo>
                <a:lnTo>
                  <a:pt x="212" y="86"/>
                </a:lnTo>
                <a:lnTo>
                  <a:pt x="212" y="86"/>
                </a:lnTo>
                <a:lnTo>
                  <a:pt x="213" y="87"/>
                </a:lnTo>
                <a:lnTo>
                  <a:pt x="213" y="87"/>
                </a:lnTo>
                <a:lnTo>
                  <a:pt x="216" y="87"/>
                </a:lnTo>
                <a:lnTo>
                  <a:pt x="216" y="87"/>
                </a:lnTo>
                <a:lnTo>
                  <a:pt x="216" y="86"/>
                </a:lnTo>
                <a:lnTo>
                  <a:pt x="218" y="86"/>
                </a:lnTo>
                <a:lnTo>
                  <a:pt x="218" y="86"/>
                </a:lnTo>
                <a:lnTo>
                  <a:pt x="218" y="83"/>
                </a:lnTo>
                <a:lnTo>
                  <a:pt x="218" y="83"/>
                </a:lnTo>
                <a:close/>
                <a:moveTo>
                  <a:pt x="277" y="57"/>
                </a:moveTo>
                <a:lnTo>
                  <a:pt x="277" y="57"/>
                </a:lnTo>
                <a:lnTo>
                  <a:pt x="277" y="59"/>
                </a:lnTo>
                <a:lnTo>
                  <a:pt x="277" y="59"/>
                </a:lnTo>
                <a:lnTo>
                  <a:pt x="280" y="56"/>
                </a:lnTo>
                <a:lnTo>
                  <a:pt x="280" y="56"/>
                </a:lnTo>
                <a:lnTo>
                  <a:pt x="279" y="49"/>
                </a:lnTo>
                <a:lnTo>
                  <a:pt x="279" y="49"/>
                </a:lnTo>
                <a:lnTo>
                  <a:pt x="279" y="49"/>
                </a:lnTo>
                <a:lnTo>
                  <a:pt x="279" y="49"/>
                </a:lnTo>
                <a:lnTo>
                  <a:pt x="277" y="57"/>
                </a:lnTo>
                <a:lnTo>
                  <a:pt x="277" y="57"/>
                </a:lnTo>
                <a:close/>
                <a:moveTo>
                  <a:pt x="185" y="241"/>
                </a:moveTo>
                <a:lnTo>
                  <a:pt x="185" y="241"/>
                </a:lnTo>
                <a:lnTo>
                  <a:pt x="186" y="241"/>
                </a:lnTo>
                <a:lnTo>
                  <a:pt x="186" y="239"/>
                </a:lnTo>
                <a:lnTo>
                  <a:pt x="186" y="239"/>
                </a:lnTo>
                <a:lnTo>
                  <a:pt x="185" y="235"/>
                </a:lnTo>
                <a:lnTo>
                  <a:pt x="185" y="235"/>
                </a:lnTo>
                <a:lnTo>
                  <a:pt x="184" y="236"/>
                </a:lnTo>
                <a:lnTo>
                  <a:pt x="184" y="236"/>
                </a:lnTo>
                <a:lnTo>
                  <a:pt x="185" y="241"/>
                </a:lnTo>
                <a:lnTo>
                  <a:pt x="185" y="241"/>
                </a:lnTo>
                <a:close/>
                <a:moveTo>
                  <a:pt x="208" y="248"/>
                </a:moveTo>
                <a:lnTo>
                  <a:pt x="208" y="248"/>
                </a:lnTo>
                <a:lnTo>
                  <a:pt x="208" y="251"/>
                </a:lnTo>
                <a:lnTo>
                  <a:pt x="208" y="251"/>
                </a:lnTo>
                <a:lnTo>
                  <a:pt x="212" y="248"/>
                </a:lnTo>
                <a:lnTo>
                  <a:pt x="212" y="248"/>
                </a:lnTo>
                <a:lnTo>
                  <a:pt x="211" y="245"/>
                </a:lnTo>
                <a:lnTo>
                  <a:pt x="211" y="245"/>
                </a:lnTo>
                <a:lnTo>
                  <a:pt x="208" y="248"/>
                </a:lnTo>
                <a:lnTo>
                  <a:pt x="208" y="248"/>
                </a:lnTo>
                <a:close/>
                <a:moveTo>
                  <a:pt x="245" y="206"/>
                </a:moveTo>
                <a:lnTo>
                  <a:pt x="245" y="206"/>
                </a:lnTo>
                <a:lnTo>
                  <a:pt x="240" y="208"/>
                </a:lnTo>
                <a:lnTo>
                  <a:pt x="240" y="208"/>
                </a:lnTo>
                <a:lnTo>
                  <a:pt x="245" y="211"/>
                </a:lnTo>
                <a:lnTo>
                  <a:pt x="245" y="211"/>
                </a:lnTo>
                <a:lnTo>
                  <a:pt x="246" y="208"/>
                </a:lnTo>
                <a:lnTo>
                  <a:pt x="246" y="208"/>
                </a:lnTo>
                <a:lnTo>
                  <a:pt x="245" y="206"/>
                </a:lnTo>
                <a:lnTo>
                  <a:pt x="245" y="206"/>
                </a:lnTo>
                <a:close/>
                <a:moveTo>
                  <a:pt x="49" y="162"/>
                </a:moveTo>
                <a:lnTo>
                  <a:pt x="49" y="162"/>
                </a:lnTo>
                <a:lnTo>
                  <a:pt x="51" y="167"/>
                </a:lnTo>
                <a:lnTo>
                  <a:pt x="51" y="167"/>
                </a:lnTo>
                <a:lnTo>
                  <a:pt x="54" y="164"/>
                </a:lnTo>
                <a:lnTo>
                  <a:pt x="54" y="164"/>
                </a:lnTo>
                <a:lnTo>
                  <a:pt x="50" y="161"/>
                </a:lnTo>
                <a:lnTo>
                  <a:pt x="50" y="161"/>
                </a:lnTo>
                <a:lnTo>
                  <a:pt x="49" y="162"/>
                </a:lnTo>
                <a:lnTo>
                  <a:pt x="49" y="162"/>
                </a:lnTo>
                <a:close/>
                <a:moveTo>
                  <a:pt x="169" y="49"/>
                </a:moveTo>
                <a:lnTo>
                  <a:pt x="169" y="49"/>
                </a:lnTo>
                <a:lnTo>
                  <a:pt x="169" y="50"/>
                </a:lnTo>
                <a:lnTo>
                  <a:pt x="169" y="50"/>
                </a:lnTo>
                <a:lnTo>
                  <a:pt x="171" y="49"/>
                </a:lnTo>
                <a:lnTo>
                  <a:pt x="171" y="49"/>
                </a:lnTo>
                <a:lnTo>
                  <a:pt x="174" y="46"/>
                </a:lnTo>
                <a:lnTo>
                  <a:pt x="174" y="46"/>
                </a:lnTo>
                <a:lnTo>
                  <a:pt x="176" y="40"/>
                </a:lnTo>
                <a:lnTo>
                  <a:pt x="176" y="40"/>
                </a:lnTo>
                <a:lnTo>
                  <a:pt x="176" y="40"/>
                </a:lnTo>
                <a:lnTo>
                  <a:pt x="176" y="39"/>
                </a:lnTo>
                <a:lnTo>
                  <a:pt x="176" y="39"/>
                </a:lnTo>
                <a:lnTo>
                  <a:pt x="169" y="49"/>
                </a:lnTo>
                <a:lnTo>
                  <a:pt x="169" y="49"/>
                </a:lnTo>
                <a:close/>
                <a:moveTo>
                  <a:pt x="137" y="89"/>
                </a:moveTo>
                <a:lnTo>
                  <a:pt x="137" y="89"/>
                </a:lnTo>
                <a:lnTo>
                  <a:pt x="137" y="89"/>
                </a:lnTo>
                <a:lnTo>
                  <a:pt x="138" y="90"/>
                </a:lnTo>
                <a:lnTo>
                  <a:pt x="138" y="90"/>
                </a:lnTo>
                <a:lnTo>
                  <a:pt x="141" y="89"/>
                </a:lnTo>
                <a:lnTo>
                  <a:pt x="141" y="89"/>
                </a:lnTo>
                <a:lnTo>
                  <a:pt x="141" y="87"/>
                </a:lnTo>
                <a:lnTo>
                  <a:pt x="141" y="87"/>
                </a:lnTo>
                <a:lnTo>
                  <a:pt x="138" y="84"/>
                </a:lnTo>
                <a:lnTo>
                  <a:pt x="138" y="84"/>
                </a:lnTo>
                <a:lnTo>
                  <a:pt x="137" y="87"/>
                </a:lnTo>
                <a:lnTo>
                  <a:pt x="137" y="89"/>
                </a:lnTo>
                <a:lnTo>
                  <a:pt x="137" y="89"/>
                </a:lnTo>
                <a:close/>
                <a:moveTo>
                  <a:pt x="202" y="195"/>
                </a:moveTo>
                <a:lnTo>
                  <a:pt x="202" y="195"/>
                </a:lnTo>
                <a:lnTo>
                  <a:pt x="202" y="195"/>
                </a:lnTo>
                <a:lnTo>
                  <a:pt x="202" y="195"/>
                </a:lnTo>
                <a:lnTo>
                  <a:pt x="205" y="194"/>
                </a:lnTo>
                <a:lnTo>
                  <a:pt x="205" y="194"/>
                </a:lnTo>
                <a:lnTo>
                  <a:pt x="205" y="192"/>
                </a:lnTo>
                <a:lnTo>
                  <a:pt x="205" y="192"/>
                </a:lnTo>
                <a:lnTo>
                  <a:pt x="203" y="189"/>
                </a:lnTo>
                <a:lnTo>
                  <a:pt x="203" y="189"/>
                </a:lnTo>
                <a:lnTo>
                  <a:pt x="202" y="191"/>
                </a:lnTo>
                <a:lnTo>
                  <a:pt x="202" y="191"/>
                </a:lnTo>
                <a:lnTo>
                  <a:pt x="202" y="195"/>
                </a:lnTo>
                <a:lnTo>
                  <a:pt x="202" y="195"/>
                </a:lnTo>
                <a:close/>
                <a:moveTo>
                  <a:pt x="168" y="127"/>
                </a:moveTo>
                <a:lnTo>
                  <a:pt x="168" y="127"/>
                </a:lnTo>
                <a:lnTo>
                  <a:pt x="167" y="124"/>
                </a:lnTo>
                <a:lnTo>
                  <a:pt x="167" y="124"/>
                </a:lnTo>
                <a:lnTo>
                  <a:pt x="165" y="125"/>
                </a:lnTo>
                <a:lnTo>
                  <a:pt x="165" y="125"/>
                </a:lnTo>
                <a:lnTo>
                  <a:pt x="164" y="127"/>
                </a:lnTo>
                <a:lnTo>
                  <a:pt x="164" y="127"/>
                </a:lnTo>
                <a:lnTo>
                  <a:pt x="165" y="130"/>
                </a:lnTo>
                <a:lnTo>
                  <a:pt x="165" y="130"/>
                </a:lnTo>
                <a:lnTo>
                  <a:pt x="168" y="127"/>
                </a:lnTo>
                <a:lnTo>
                  <a:pt x="168" y="127"/>
                </a:lnTo>
                <a:close/>
                <a:moveTo>
                  <a:pt x="240" y="66"/>
                </a:moveTo>
                <a:lnTo>
                  <a:pt x="240" y="66"/>
                </a:lnTo>
                <a:lnTo>
                  <a:pt x="239" y="69"/>
                </a:lnTo>
                <a:lnTo>
                  <a:pt x="239" y="71"/>
                </a:lnTo>
                <a:lnTo>
                  <a:pt x="239" y="71"/>
                </a:lnTo>
                <a:lnTo>
                  <a:pt x="242" y="70"/>
                </a:lnTo>
                <a:lnTo>
                  <a:pt x="242" y="70"/>
                </a:lnTo>
                <a:lnTo>
                  <a:pt x="240" y="66"/>
                </a:lnTo>
                <a:lnTo>
                  <a:pt x="240" y="66"/>
                </a:lnTo>
                <a:close/>
                <a:moveTo>
                  <a:pt x="225" y="81"/>
                </a:moveTo>
                <a:lnTo>
                  <a:pt x="225" y="81"/>
                </a:lnTo>
                <a:lnTo>
                  <a:pt x="228" y="79"/>
                </a:lnTo>
                <a:lnTo>
                  <a:pt x="228" y="79"/>
                </a:lnTo>
                <a:lnTo>
                  <a:pt x="228" y="79"/>
                </a:lnTo>
                <a:lnTo>
                  <a:pt x="228" y="79"/>
                </a:lnTo>
                <a:lnTo>
                  <a:pt x="228" y="76"/>
                </a:lnTo>
                <a:lnTo>
                  <a:pt x="228" y="76"/>
                </a:lnTo>
                <a:lnTo>
                  <a:pt x="223" y="79"/>
                </a:lnTo>
                <a:lnTo>
                  <a:pt x="223" y="79"/>
                </a:lnTo>
                <a:lnTo>
                  <a:pt x="225" y="81"/>
                </a:lnTo>
                <a:lnTo>
                  <a:pt x="225" y="81"/>
                </a:lnTo>
                <a:close/>
                <a:moveTo>
                  <a:pt x="213" y="285"/>
                </a:moveTo>
                <a:lnTo>
                  <a:pt x="213" y="285"/>
                </a:lnTo>
                <a:lnTo>
                  <a:pt x="209" y="289"/>
                </a:lnTo>
                <a:lnTo>
                  <a:pt x="209" y="289"/>
                </a:lnTo>
                <a:lnTo>
                  <a:pt x="209" y="290"/>
                </a:lnTo>
                <a:lnTo>
                  <a:pt x="209" y="290"/>
                </a:lnTo>
                <a:lnTo>
                  <a:pt x="213" y="287"/>
                </a:lnTo>
                <a:lnTo>
                  <a:pt x="213" y="287"/>
                </a:lnTo>
                <a:lnTo>
                  <a:pt x="213" y="285"/>
                </a:lnTo>
                <a:lnTo>
                  <a:pt x="213" y="285"/>
                </a:lnTo>
                <a:close/>
                <a:moveTo>
                  <a:pt x="226" y="289"/>
                </a:moveTo>
                <a:lnTo>
                  <a:pt x="226" y="289"/>
                </a:lnTo>
                <a:lnTo>
                  <a:pt x="225" y="290"/>
                </a:lnTo>
                <a:lnTo>
                  <a:pt x="225" y="290"/>
                </a:lnTo>
                <a:lnTo>
                  <a:pt x="225" y="290"/>
                </a:lnTo>
                <a:lnTo>
                  <a:pt x="225" y="290"/>
                </a:lnTo>
                <a:lnTo>
                  <a:pt x="225" y="296"/>
                </a:lnTo>
                <a:lnTo>
                  <a:pt x="225" y="296"/>
                </a:lnTo>
                <a:lnTo>
                  <a:pt x="226" y="295"/>
                </a:lnTo>
                <a:lnTo>
                  <a:pt x="226" y="295"/>
                </a:lnTo>
                <a:lnTo>
                  <a:pt x="226" y="289"/>
                </a:lnTo>
                <a:lnTo>
                  <a:pt x="226" y="289"/>
                </a:lnTo>
                <a:close/>
                <a:moveTo>
                  <a:pt x="118" y="164"/>
                </a:moveTo>
                <a:lnTo>
                  <a:pt x="118" y="164"/>
                </a:lnTo>
                <a:lnTo>
                  <a:pt x="114" y="167"/>
                </a:lnTo>
                <a:lnTo>
                  <a:pt x="114" y="167"/>
                </a:lnTo>
                <a:lnTo>
                  <a:pt x="114" y="168"/>
                </a:lnTo>
                <a:lnTo>
                  <a:pt x="114" y="168"/>
                </a:lnTo>
                <a:lnTo>
                  <a:pt x="114" y="170"/>
                </a:lnTo>
                <a:lnTo>
                  <a:pt x="114" y="170"/>
                </a:lnTo>
                <a:lnTo>
                  <a:pt x="117" y="168"/>
                </a:lnTo>
                <a:lnTo>
                  <a:pt x="117" y="168"/>
                </a:lnTo>
                <a:lnTo>
                  <a:pt x="118" y="168"/>
                </a:lnTo>
                <a:lnTo>
                  <a:pt x="118" y="168"/>
                </a:lnTo>
                <a:lnTo>
                  <a:pt x="118" y="164"/>
                </a:lnTo>
                <a:lnTo>
                  <a:pt x="118" y="164"/>
                </a:lnTo>
                <a:close/>
                <a:moveTo>
                  <a:pt x="134" y="225"/>
                </a:moveTo>
                <a:lnTo>
                  <a:pt x="134" y="225"/>
                </a:lnTo>
                <a:lnTo>
                  <a:pt x="137" y="216"/>
                </a:lnTo>
                <a:lnTo>
                  <a:pt x="137" y="216"/>
                </a:lnTo>
                <a:lnTo>
                  <a:pt x="132" y="222"/>
                </a:lnTo>
                <a:lnTo>
                  <a:pt x="132" y="222"/>
                </a:lnTo>
                <a:lnTo>
                  <a:pt x="134" y="225"/>
                </a:lnTo>
                <a:lnTo>
                  <a:pt x="134" y="225"/>
                </a:lnTo>
                <a:close/>
                <a:moveTo>
                  <a:pt x="108" y="242"/>
                </a:moveTo>
                <a:lnTo>
                  <a:pt x="108" y="242"/>
                </a:lnTo>
                <a:lnTo>
                  <a:pt x="108" y="242"/>
                </a:lnTo>
                <a:lnTo>
                  <a:pt x="108" y="242"/>
                </a:lnTo>
                <a:lnTo>
                  <a:pt x="108" y="242"/>
                </a:lnTo>
                <a:lnTo>
                  <a:pt x="108" y="242"/>
                </a:lnTo>
                <a:lnTo>
                  <a:pt x="110" y="233"/>
                </a:lnTo>
                <a:lnTo>
                  <a:pt x="110" y="233"/>
                </a:lnTo>
                <a:lnTo>
                  <a:pt x="110" y="233"/>
                </a:lnTo>
                <a:lnTo>
                  <a:pt x="110" y="233"/>
                </a:lnTo>
                <a:lnTo>
                  <a:pt x="108" y="235"/>
                </a:lnTo>
                <a:lnTo>
                  <a:pt x="108" y="236"/>
                </a:lnTo>
                <a:lnTo>
                  <a:pt x="108" y="236"/>
                </a:lnTo>
                <a:lnTo>
                  <a:pt x="108" y="242"/>
                </a:lnTo>
                <a:lnTo>
                  <a:pt x="108" y="242"/>
                </a:lnTo>
                <a:close/>
                <a:moveTo>
                  <a:pt x="202" y="226"/>
                </a:moveTo>
                <a:lnTo>
                  <a:pt x="202" y="226"/>
                </a:lnTo>
                <a:lnTo>
                  <a:pt x="206" y="224"/>
                </a:lnTo>
                <a:lnTo>
                  <a:pt x="206" y="224"/>
                </a:lnTo>
                <a:lnTo>
                  <a:pt x="206" y="222"/>
                </a:lnTo>
                <a:lnTo>
                  <a:pt x="206" y="221"/>
                </a:lnTo>
                <a:lnTo>
                  <a:pt x="206" y="221"/>
                </a:lnTo>
                <a:lnTo>
                  <a:pt x="203" y="222"/>
                </a:lnTo>
                <a:lnTo>
                  <a:pt x="203" y="222"/>
                </a:lnTo>
                <a:lnTo>
                  <a:pt x="202" y="224"/>
                </a:lnTo>
                <a:lnTo>
                  <a:pt x="202" y="226"/>
                </a:lnTo>
                <a:lnTo>
                  <a:pt x="202" y="226"/>
                </a:lnTo>
                <a:lnTo>
                  <a:pt x="202" y="226"/>
                </a:lnTo>
                <a:lnTo>
                  <a:pt x="202" y="226"/>
                </a:lnTo>
                <a:close/>
                <a:moveTo>
                  <a:pt x="186" y="167"/>
                </a:moveTo>
                <a:lnTo>
                  <a:pt x="186" y="167"/>
                </a:lnTo>
                <a:lnTo>
                  <a:pt x="184" y="161"/>
                </a:lnTo>
                <a:lnTo>
                  <a:pt x="184" y="161"/>
                </a:lnTo>
                <a:lnTo>
                  <a:pt x="184" y="164"/>
                </a:lnTo>
                <a:lnTo>
                  <a:pt x="184" y="168"/>
                </a:lnTo>
                <a:lnTo>
                  <a:pt x="184" y="168"/>
                </a:lnTo>
                <a:lnTo>
                  <a:pt x="186" y="167"/>
                </a:lnTo>
                <a:lnTo>
                  <a:pt x="186" y="167"/>
                </a:lnTo>
                <a:close/>
                <a:moveTo>
                  <a:pt x="137" y="44"/>
                </a:moveTo>
                <a:lnTo>
                  <a:pt x="137" y="44"/>
                </a:lnTo>
                <a:lnTo>
                  <a:pt x="154" y="56"/>
                </a:lnTo>
                <a:lnTo>
                  <a:pt x="154" y="56"/>
                </a:lnTo>
                <a:lnTo>
                  <a:pt x="145" y="50"/>
                </a:lnTo>
                <a:lnTo>
                  <a:pt x="137" y="44"/>
                </a:lnTo>
                <a:lnTo>
                  <a:pt x="137" y="44"/>
                </a:lnTo>
                <a:close/>
                <a:moveTo>
                  <a:pt x="43" y="161"/>
                </a:moveTo>
                <a:lnTo>
                  <a:pt x="43" y="161"/>
                </a:lnTo>
                <a:lnTo>
                  <a:pt x="41" y="158"/>
                </a:lnTo>
                <a:lnTo>
                  <a:pt x="41" y="158"/>
                </a:lnTo>
                <a:lnTo>
                  <a:pt x="39" y="161"/>
                </a:lnTo>
                <a:lnTo>
                  <a:pt x="39" y="161"/>
                </a:lnTo>
                <a:lnTo>
                  <a:pt x="41" y="164"/>
                </a:lnTo>
                <a:lnTo>
                  <a:pt x="41" y="164"/>
                </a:lnTo>
                <a:lnTo>
                  <a:pt x="43" y="161"/>
                </a:lnTo>
                <a:lnTo>
                  <a:pt x="43" y="161"/>
                </a:lnTo>
                <a:close/>
                <a:moveTo>
                  <a:pt x="218" y="313"/>
                </a:moveTo>
                <a:lnTo>
                  <a:pt x="218" y="313"/>
                </a:lnTo>
                <a:lnTo>
                  <a:pt x="219" y="316"/>
                </a:lnTo>
                <a:lnTo>
                  <a:pt x="219" y="316"/>
                </a:lnTo>
                <a:lnTo>
                  <a:pt x="222" y="314"/>
                </a:lnTo>
                <a:lnTo>
                  <a:pt x="222" y="314"/>
                </a:lnTo>
                <a:lnTo>
                  <a:pt x="221" y="310"/>
                </a:lnTo>
                <a:lnTo>
                  <a:pt x="221" y="310"/>
                </a:lnTo>
                <a:lnTo>
                  <a:pt x="218" y="313"/>
                </a:lnTo>
                <a:lnTo>
                  <a:pt x="218" y="313"/>
                </a:lnTo>
                <a:close/>
                <a:moveTo>
                  <a:pt x="269" y="110"/>
                </a:moveTo>
                <a:lnTo>
                  <a:pt x="269" y="110"/>
                </a:lnTo>
                <a:lnTo>
                  <a:pt x="269" y="111"/>
                </a:lnTo>
                <a:lnTo>
                  <a:pt x="269" y="111"/>
                </a:lnTo>
                <a:lnTo>
                  <a:pt x="267" y="117"/>
                </a:lnTo>
                <a:lnTo>
                  <a:pt x="267" y="117"/>
                </a:lnTo>
                <a:lnTo>
                  <a:pt x="270" y="117"/>
                </a:lnTo>
                <a:lnTo>
                  <a:pt x="270" y="117"/>
                </a:lnTo>
                <a:lnTo>
                  <a:pt x="269" y="110"/>
                </a:lnTo>
                <a:lnTo>
                  <a:pt x="269" y="110"/>
                </a:lnTo>
                <a:close/>
                <a:moveTo>
                  <a:pt x="157" y="134"/>
                </a:moveTo>
                <a:lnTo>
                  <a:pt x="157" y="134"/>
                </a:lnTo>
                <a:lnTo>
                  <a:pt x="154" y="130"/>
                </a:lnTo>
                <a:lnTo>
                  <a:pt x="154" y="130"/>
                </a:lnTo>
                <a:lnTo>
                  <a:pt x="152" y="133"/>
                </a:lnTo>
                <a:lnTo>
                  <a:pt x="152" y="133"/>
                </a:lnTo>
                <a:lnTo>
                  <a:pt x="152" y="137"/>
                </a:lnTo>
                <a:lnTo>
                  <a:pt x="152" y="137"/>
                </a:lnTo>
                <a:lnTo>
                  <a:pt x="157" y="134"/>
                </a:lnTo>
                <a:lnTo>
                  <a:pt x="157" y="134"/>
                </a:lnTo>
                <a:close/>
                <a:moveTo>
                  <a:pt x="46" y="164"/>
                </a:moveTo>
                <a:lnTo>
                  <a:pt x="46" y="164"/>
                </a:lnTo>
                <a:lnTo>
                  <a:pt x="44" y="165"/>
                </a:lnTo>
                <a:lnTo>
                  <a:pt x="44" y="165"/>
                </a:lnTo>
                <a:lnTo>
                  <a:pt x="50" y="170"/>
                </a:lnTo>
                <a:lnTo>
                  <a:pt x="50" y="170"/>
                </a:lnTo>
                <a:lnTo>
                  <a:pt x="50" y="168"/>
                </a:lnTo>
                <a:lnTo>
                  <a:pt x="46" y="164"/>
                </a:lnTo>
                <a:lnTo>
                  <a:pt x="46" y="164"/>
                </a:lnTo>
                <a:close/>
                <a:moveTo>
                  <a:pt x="107" y="111"/>
                </a:moveTo>
                <a:lnTo>
                  <a:pt x="107" y="111"/>
                </a:lnTo>
                <a:lnTo>
                  <a:pt x="107" y="114"/>
                </a:lnTo>
                <a:lnTo>
                  <a:pt x="107" y="114"/>
                </a:lnTo>
                <a:lnTo>
                  <a:pt x="108" y="117"/>
                </a:lnTo>
                <a:lnTo>
                  <a:pt x="108" y="117"/>
                </a:lnTo>
                <a:lnTo>
                  <a:pt x="108" y="117"/>
                </a:lnTo>
                <a:lnTo>
                  <a:pt x="110" y="111"/>
                </a:lnTo>
                <a:lnTo>
                  <a:pt x="110" y="111"/>
                </a:lnTo>
                <a:lnTo>
                  <a:pt x="107" y="111"/>
                </a:lnTo>
                <a:lnTo>
                  <a:pt x="107" y="111"/>
                </a:lnTo>
                <a:close/>
                <a:moveTo>
                  <a:pt x="236" y="206"/>
                </a:moveTo>
                <a:lnTo>
                  <a:pt x="236" y="206"/>
                </a:lnTo>
                <a:lnTo>
                  <a:pt x="232" y="204"/>
                </a:lnTo>
                <a:lnTo>
                  <a:pt x="232" y="204"/>
                </a:lnTo>
                <a:lnTo>
                  <a:pt x="230" y="204"/>
                </a:lnTo>
                <a:lnTo>
                  <a:pt x="230" y="205"/>
                </a:lnTo>
                <a:lnTo>
                  <a:pt x="230" y="205"/>
                </a:lnTo>
                <a:lnTo>
                  <a:pt x="232" y="206"/>
                </a:lnTo>
                <a:lnTo>
                  <a:pt x="232" y="206"/>
                </a:lnTo>
                <a:lnTo>
                  <a:pt x="235" y="206"/>
                </a:lnTo>
                <a:lnTo>
                  <a:pt x="235" y="206"/>
                </a:lnTo>
                <a:lnTo>
                  <a:pt x="236" y="206"/>
                </a:lnTo>
                <a:lnTo>
                  <a:pt x="236" y="206"/>
                </a:lnTo>
                <a:close/>
                <a:moveTo>
                  <a:pt x="53" y="152"/>
                </a:moveTo>
                <a:lnTo>
                  <a:pt x="53" y="152"/>
                </a:lnTo>
                <a:lnTo>
                  <a:pt x="56" y="152"/>
                </a:lnTo>
                <a:lnTo>
                  <a:pt x="56" y="152"/>
                </a:lnTo>
                <a:lnTo>
                  <a:pt x="59" y="150"/>
                </a:lnTo>
                <a:lnTo>
                  <a:pt x="59" y="150"/>
                </a:lnTo>
                <a:lnTo>
                  <a:pt x="56" y="150"/>
                </a:lnTo>
                <a:lnTo>
                  <a:pt x="54" y="152"/>
                </a:lnTo>
                <a:lnTo>
                  <a:pt x="54" y="152"/>
                </a:lnTo>
                <a:lnTo>
                  <a:pt x="53" y="152"/>
                </a:lnTo>
                <a:lnTo>
                  <a:pt x="53" y="152"/>
                </a:lnTo>
                <a:close/>
                <a:moveTo>
                  <a:pt x="121" y="252"/>
                </a:moveTo>
                <a:lnTo>
                  <a:pt x="121" y="252"/>
                </a:lnTo>
                <a:lnTo>
                  <a:pt x="124" y="251"/>
                </a:lnTo>
                <a:lnTo>
                  <a:pt x="124" y="251"/>
                </a:lnTo>
                <a:lnTo>
                  <a:pt x="125" y="249"/>
                </a:lnTo>
                <a:lnTo>
                  <a:pt x="124" y="248"/>
                </a:lnTo>
                <a:lnTo>
                  <a:pt x="124" y="248"/>
                </a:lnTo>
                <a:lnTo>
                  <a:pt x="121" y="249"/>
                </a:lnTo>
                <a:lnTo>
                  <a:pt x="121" y="249"/>
                </a:lnTo>
                <a:lnTo>
                  <a:pt x="121" y="251"/>
                </a:lnTo>
                <a:lnTo>
                  <a:pt x="121" y="251"/>
                </a:lnTo>
                <a:lnTo>
                  <a:pt x="121" y="252"/>
                </a:lnTo>
                <a:lnTo>
                  <a:pt x="121" y="252"/>
                </a:lnTo>
                <a:close/>
                <a:moveTo>
                  <a:pt x="81" y="276"/>
                </a:moveTo>
                <a:lnTo>
                  <a:pt x="81" y="276"/>
                </a:lnTo>
                <a:lnTo>
                  <a:pt x="81" y="272"/>
                </a:lnTo>
                <a:lnTo>
                  <a:pt x="81" y="272"/>
                </a:lnTo>
                <a:lnTo>
                  <a:pt x="77" y="279"/>
                </a:lnTo>
                <a:lnTo>
                  <a:pt x="77" y="279"/>
                </a:lnTo>
                <a:lnTo>
                  <a:pt x="81" y="276"/>
                </a:lnTo>
                <a:lnTo>
                  <a:pt x="81" y="276"/>
                </a:lnTo>
                <a:close/>
                <a:moveTo>
                  <a:pt x="188" y="40"/>
                </a:moveTo>
                <a:lnTo>
                  <a:pt x="188" y="40"/>
                </a:lnTo>
                <a:lnTo>
                  <a:pt x="188" y="40"/>
                </a:lnTo>
                <a:lnTo>
                  <a:pt x="188" y="40"/>
                </a:lnTo>
                <a:lnTo>
                  <a:pt x="189" y="25"/>
                </a:lnTo>
                <a:lnTo>
                  <a:pt x="189" y="25"/>
                </a:lnTo>
                <a:lnTo>
                  <a:pt x="189" y="26"/>
                </a:lnTo>
                <a:lnTo>
                  <a:pt x="189" y="26"/>
                </a:lnTo>
                <a:lnTo>
                  <a:pt x="188" y="40"/>
                </a:lnTo>
                <a:lnTo>
                  <a:pt x="188" y="40"/>
                </a:lnTo>
                <a:close/>
                <a:moveTo>
                  <a:pt x="98" y="187"/>
                </a:moveTo>
                <a:lnTo>
                  <a:pt x="98" y="187"/>
                </a:lnTo>
                <a:lnTo>
                  <a:pt x="94" y="184"/>
                </a:lnTo>
                <a:lnTo>
                  <a:pt x="90" y="181"/>
                </a:lnTo>
                <a:lnTo>
                  <a:pt x="90" y="181"/>
                </a:lnTo>
                <a:lnTo>
                  <a:pt x="94" y="185"/>
                </a:lnTo>
                <a:lnTo>
                  <a:pt x="94" y="185"/>
                </a:lnTo>
                <a:lnTo>
                  <a:pt x="98" y="187"/>
                </a:lnTo>
                <a:lnTo>
                  <a:pt x="98" y="187"/>
                </a:lnTo>
                <a:close/>
                <a:moveTo>
                  <a:pt x="168" y="161"/>
                </a:moveTo>
                <a:lnTo>
                  <a:pt x="168" y="161"/>
                </a:lnTo>
                <a:lnTo>
                  <a:pt x="169" y="162"/>
                </a:lnTo>
                <a:lnTo>
                  <a:pt x="169" y="162"/>
                </a:lnTo>
                <a:lnTo>
                  <a:pt x="175" y="158"/>
                </a:lnTo>
                <a:lnTo>
                  <a:pt x="175" y="158"/>
                </a:lnTo>
                <a:lnTo>
                  <a:pt x="175" y="158"/>
                </a:lnTo>
                <a:lnTo>
                  <a:pt x="175" y="158"/>
                </a:lnTo>
                <a:lnTo>
                  <a:pt x="171" y="158"/>
                </a:lnTo>
                <a:lnTo>
                  <a:pt x="168" y="161"/>
                </a:lnTo>
                <a:lnTo>
                  <a:pt x="168" y="161"/>
                </a:lnTo>
                <a:close/>
                <a:moveTo>
                  <a:pt x="326" y="175"/>
                </a:moveTo>
                <a:lnTo>
                  <a:pt x="326" y="175"/>
                </a:lnTo>
                <a:lnTo>
                  <a:pt x="324" y="178"/>
                </a:lnTo>
                <a:lnTo>
                  <a:pt x="324" y="178"/>
                </a:lnTo>
                <a:lnTo>
                  <a:pt x="329" y="179"/>
                </a:lnTo>
                <a:lnTo>
                  <a:pt x="329" y="179"/>
                </a:lnTo>
                <a:lnTo>
                  <a:pt x="329" y="179"/>
                </a:lnTo>
                <a:lnTo>
                  <a:pt x="329" y="178"/>
                </a:lnTo>
                <a:lnTo>
                  <a:pt x="329" y="178"/>
                </a:lnTo>
                <a:lnTo>
                  <a:pt x="326" y="175"/>
                </a:lnTo>
                <a:lnTo>
                  <a:pt x="326" y="175"/>
                </a:lnTo>
                <a:close/>
                <a:moveTo>
                  <a:pt x="272" y="133"/>
                </a:moveTo>
                <a:lnTo>
                  <a:pt x="272" y="133"/>
                </a:lnTo>
                <a:lnTo>
                  <a:pt x="270" y="134"/>
                </a:lnTo>
                <a:lnTo>
                  <a:pt x="270" y="134"/>
                </a:lnTo>
                <a:lnTo>
                  <a:pt x="270" y="137"/>
                </a:lnTo>
                <a:lnTo>
                  <a:pt x="270" y="137"/>
                </a:lnTo>
                <a:lnTo>
                  <a:pt x="273" y="138"/>
                </a:lnTo>
                <a:lnTo>
                  <a:pt x="273" y="138"/>
                </a:lnTo>
                <a:lnTo>
                  <a:pt x="275" y="137"/>
                </a:lnTo>
                <a:lnTo>
                  <a:pt x="275" y="137"/>
                </a:lnTo>
                <a:lnTo>
                  <a:pt x="272" y="133"/>
                </a:lnTo>
                <a:lnTo>
                  <a:pt x="272" y="133"/>
                </a:lnTo>
                <a:close/>
                <a:moveTo>
                  <a:pt x="94" y="179"/>
                </a:moveTo>
                <a:lnTo>
                  <a:pt x="94" y="179"/>
                </a:lnTo>
                <a:lnTo>
                  <a:pt x="95" y="182"/>
                </a:lnTo>
                <a:lnTo>
                  <a:pt x="95" y="182"/>
                </a:lnTo>
                <a:lnTo>
                  <a:pt x="97" y="181"/>
                </a:lnTo>
                <a:lnTo>
                  <a:pt x="97" y="181"/>
                </a:lnTo>
                <a:lnTo>
                  <a:pt x="94" y="174"/>
                </a:lnTo>
                <a:lnTo>
                  <a:pt x="94" y="174"/>
                </a:lnTo>
                <a:lnTo>
                  <a:pt x="91" y="175"/>
                </a:lnTo>
                <a:lnTo>
                  <a:pt x="91" y="175"/>
                </a:lnTo>
                <a:lnTo>
                  <a:pt x="93" y="175"/>
                </a:lnTo>
                <a:lnTo>
                  <a:pt x="93" y="175"/>
                </a:lnTo>
                <a:lnTo>
                  <a:pt x="94" y="177"/>
                </a:lnTo>
                <a:lnTo>
                  <a:pt x="94" y="177"/>
                </a:lnTo>
                <a:lnTo>
                  <a:pt x="95" y="178"/>
                </a:lnTo>
                <a:lnTo>
                  <a:pt x="94" y="179"/>
                </a:lnTo>
                <a:lnTo>
                  <a:pt x="94" y="179"/>
                </a:lnTo>
                <a:lnTo>
                  <a:pt x="94" y="179"/>
                </a:lnTo>
                <a:lnTo>
                  <a:pt x="94" y="179"/>
                </a:lnTo>
                <a:close/>
                <a:moveTo>
                  <a:pt x="267" y="98"/>
                </a:moveTo>
                <a:lnTo>
                  <a:pt x="267" y="98"/>
                </a:lnTo>
                <a:lnTo>
                  <a:pt x="259" y="98"/>
                </a:lnTo>
                <a:lnTo>
                  <a:pt x="259" y="98"/>
                </a:lnTo>
                <a:lnTo>
                  <a:pt x="260" y="100"/>
                </a:lnTo>
                <a:lnTo>
                  <a:pt x="260" y="100"/>
                </a:lnTo>
                <a:lnTo>
                  <a:pt x="266" y="100"/>
                </a:lnTo>
                <a:lnTo>
                  <a:pt x="266" y="100"/>
                </a:lnTo>
                <a:lnTo>
                  <a:pt x="267" y="98"/>
                </a:lnTo>
                <a:lnTo>
                  <a:pt x="267" y="98"/>
                </a:lnTo>
                <a:close/>
                <a:moveTo>
                  <a:pt x="338" y="199"/>
                </a:moveTo>
                <a:lnTo>
                  <a:pt x="338" y="199"/>
                </a:lnTo>
                <a:lnTo>
                  <a:pt x="321" y="197"/>
                </a:lnTo>
                <a:lnTo>
                  <a:pt x="321" y="197"/>
                </a:lnTo>
                <a:lnTo>
                  <a:pt x="330" y="199"/>
                </a:lnTo>
                <a:lnTo>
                  <a:pt x="338" y="199"/>
                </a:lnTo>
                <a:lnTo>
                  <a:pt x="338" y="199"/>
                </a:lnTo>
                <a:close/>
                <a:moveTo>
                  <a:pt x="176" y="174"/>
                </a:moveTo>
                <a:lnTo>
                  <a:pt x="176" y="174"/>
                </a:lnTo>
                <a:lnTo>
                  <a:pt x="179" y="177"/>
                </a:lnTo>
                <a:lnTo>
                  <a:pt x="179" y="177"/>
                </a:lnTo>
                <a:lnTo>
                  <a:pt x="179" y="175"/>
                </a:lnTo>
                <a:lnTo>
                  <a:pt x="179" y="172"/>
                </a:lnTo>
                <a:lnTo>
                  <a:pt x="179" y="172"/>
                </a:lnTo>
                <a:lnTo>
                  <a:pt x="176" y="174"/>
                </a:lnTo>
                <a:lnTo>
                  <a:pt x="176" y="174"/>
                </a:lnTo>
                <a:close/>
                <a:moveTo>
                  <a:pt x="255" y="202"/>
                </a:moveTo>
                <a:lnTo>
                  <a:pt x="255" y="202"/>
                </a:lnTo>
                <a:lnTo>
                  <a:pt x="252" y="206"/>
                </a:lnTo>
                <a:lnTo>
                  <a:pt x="252" y="206"/>
                </a:lnTo>
                <a:lnTo>
                  <a:pt x="252" y="208"/>
                </a:lnTo>
                <a:lnTo>
                  <a:pt x="253" y="206"/>
                </a:lnTo>
                <a:lnTo>
                  <a:pt x="253" y="206"/>
                </a:lnTo>
                <a:lnTo>
                  <a:pt x="256" y="205"/>
                </a:lnTo>
                <a:lnTo>
                  <a:pt x="256" y="205"/>
                </a:lnTo>
                <a:lnTo>
                  <a:pt x="255" y="202"/>
                </a:lnTo>
                <a:lnTo>
                  <a:pt x="255" y="202"/>
                </a:lnTo>
                <a:close/>
                <a:moveTo>
                  <a:pt x="226" y="113"/>
                </a:moveTo>
                <a:lnTo>
                  <a:pt x="226" y="113"/>
                </a:lnTo>
                <a:lnTo>
                  <a:pt x="226" y="111"/>
                </a:lnTo>
                <a:lnTo>
                  <a:pt x="226" y="111"/>
                </a:lnTo>
                <a:lnTo>
                  <a:pt x="225" y="113"/>
                </a:lnTo>
                <a:lnTo>
                  <a:pt x="225" y="113"/>
                </a:lnTo>
                <a:lnTo>
                  <a:pt x="225" y="118"/>
                </a:lnTo>
                <a:lnTo>
                  <a:pt x="225" y="118"/>
                </a:lnTo>
                <a:lnTo>
                  <a:pt x="228" y="117"/>
                </a:lnTo>
                <a:lnTo>
                  <a:pt x="228" y="117"/>
                </a:lnTo>
                <a:lnTo>
                  <a:pt x="226" y="113"/>
                </a:lnTo>
                <a:lnTo>
                  <a:pt x="226" y="113"/>
                </a:lnTo>
                <a:close/>
                <a:moveTo>
                  <a:pt x="211" y="229"/>
                </a:moveTo>
                <a:lnTo>
                  <a:pt x="211" y="229"/>
                </a:lnTo>
                <a:lnTo>
                  <a:pt x="212" y="229"/>
                </a:lnTo>
                <a:lnTo>
                  <a:pt x="212" y="228"/>
                </a:lnTo>
                <a:lnTo>
                  <a:pt x="212" y="228"/>
                </a:lnTo>
                <a:lnTo>
                  <a:pt x="212" y="222"/>
                </a:lnTo>
                <a:lnTo>
                  <a:pt x="212" y="222"/>
                </a:lnTo>
                <a:lnTo>
                  <a:pt x="211" y="224"/>
                </a:lnTo>
                <a:lnTo>
                  <a:pt x="211" y="225"/>
                </a:lnTo>
                <a:lnTo>
                  <a:pt x="211" y="225"/>
                </a:lnTo>
                <a:lnTo>
                  <a:pt x="211" y="229"/>
                </a:lnTo>
                <a:lnTo>
                  <a:pt x="211" y="229"/>
                </a:lnTo>
                <a:close/>
                <a:moveTo>
                  <a:pt x="165" y="231"/>
                </a:moveTo>
                <a:lnTo>
                  <a:pt x="165" y="231"/>
                </a:lnTo>
                <a:lnTo>
                  <a:pt x="168" y="221"/>
                </a:lnTo>
                <a:lnTo>
                  <a:pt x="168" y="221"/>
                </a:lnTo>
                <a:lnTo>
                  <a:pt x="167" y="221"/>
                </a:lnTo>
                <a:lnTo>
                  <a:pt x="167" y="222"/>
                </a:lnTo>
                <a:lnTo>
                  <a:pt x="167" y="222"/>
                </a:lnTo>
                <a:lnTo>
                  <a:pt x="165" y="226"/>
                </a:lnTo>
                <a:lnTo>
                  <a:pt x="165" y="226"/>
                </a:lnTo>
                <a:lnTo>
                  <a:pt x="165" y="231"/>
                </a:lnTo>
                <a:lnTo>
                  <a:pt x="165" y="231"/>
                </a:lnTo>
                <a:close/>
                <a:moveTo>
                  <a:pt x="253" y="98"/>
                </a:moveTo>
                <a:lnTo>
                  <a:pt x="253" y="98"/>
                </a:lnTo>
                <a:lnTo>
                  <a:pt x="253" y="100"/>
                </a:lnTo>
                <a:lnTo>
                  <a:pt x="253" y="100"/>
                </a:lnTo>
                <a:lnTo>
                  <a:pt x="255" y="101"/>
                </a:lnTo>
                <a:lnTo>
                  <a:pt x="253" y="103"/>
                </a:lnTo>
                <a:lnTo>
                  <a:pt x="253" y="103"/>
                </a:lnTo>
                <a:lnTo>
                  <a:pt x="253" y="104"/>
                </a:lnTo>
                <a:lnTo>
                  <a:pt x="253" y="106"/>
                </a:lnTo>
                <a:lnTo>
                  <a:pt x="253" y="106"/>
                </a:lnTo>
                <a:lnTo>
                  <a:pt x="255" y="106"/>
                </a:lnTo>
                <a:lnTo>
                  <a:pt x="255" y="106"/>
                </a:lnTo>
                <a:lnTo>
                  <a:pt x="256" y="98"/>
                </a:lnTo>
                <a:lnTo>
                  <a:pt x="256" y="98"/>
                </a:lnTo>
                <a:lnTo>
                  <a:pt x="253" y="98"/>
                </a:lnTo>
                <a:lnTo>
                  <a:pt x="253" y="98"/>
                </a:lnTo>
                <a:close/>
                <a:moveTo>
                  <a:pt x="230" y="360"/>
                </a:moveTo>
                <a:lnTo>
                  <a:pt x="230" y="360"/>
                </a:lnTo>
                <a:lnTo>
                  <a:pt x="230" y="347"/>
                </a:lnTo>
                <a:lnTo>
                  <a:pt x="230" y="347"/>
                </a:lnTo>
                <a:lnTo>
                  <a:pt x="230" y="346"/>
                </a:lnTo>
                <a:lnTo>
                  <a:pt x="230" y="346"/>
                </a:lnTo>
                <a:lnTo>
                  <a:pt x="230" y="346"/>
                </a:lnTo>
                <a:lnTo>
                  <a:pt x="230" y="346"/>
                </a:lnTo>
                <a:lnTo>
                  <a:pt x="230" y="346"/>
                </a:lnTo>
                <a:lnTo>
                  <a:pt x="230" y="346"/>
                </a:lnTo>
                <a:lnTo>
                  <a:pt x="229" y="346"/>
                </a:lnTo>
                <a:lnTo>
                  <a:pt x="229" y="346"/>
                </a:lnTo>
                <a:lnTo>
                  <a:pt x="229" y="356"/>
                </a:lnTo>
                <a:lnTo>
                  <a:pt x="229" y="356"/>
                </a:lnTo>
                <a:lnTo>
                  <a:pt x="229" y="357"/>
                </a:lnTo>
                <a:lnTo>
                  <a:pt x="229" y="357"/>
                </a:lnTo>
                <a:lnTo>
                  <a:pt x="229" y="359"/>
                </a:lnTo>
                <a:lnTo>
                  <a:pt x="230" y="360"/>
                </a:lnTo>
                <a:lnTo>
                  <a:pt x="230" y="360"/>
                </a:lnTo>
                <a:close/>
                <a:moveTo>
                  <a:pt x="188" y="253"/>
                </a:moveTo>
                <a:lnTo>
                  <a:pt x="188" y="253"/>
                </a:lnTo>
                <a:lnTo>
                  <a:pt x="186" y="251"/>
                </a:lnTo>
                <a:lnTo>
                  <a:pt x="186" y="251"/>
                </a:lnTo>
                <a:lnTo>
                  <a:pt x="185" y="248"/>
                </a:lnTo>
                <a:lnTo>
                  <a:pt x="185" y="248"/>
                </a:lnTo>
                <a:lnTo>
                  <a:pt x="184" y="249"/>
                </a:lnTo>
                <a:lnTo>
                  <a:pt x="184" y="249"/>
                </a:lnTo>
                <a:lnTo>
                  <a:pt x="185" y="253"/>
                </a:lnTo>
                <a:lnTo>
                  <a:pt x="185" y="253"/>
                </a:lnTo>
                <a:lnTo>
                  <a:pt x="188" y="253"/>
                </a:lnTo>
                <a:lnTo>
                  <a:pt x="188" y="253"/>
                </a:lnTo>
                <a:close/>
                <a:moveTo>
                  <a:pt x="284" y="143"/>
                </a:moveTo>
                <a:lnTo>
                  <a:pt x="284" y="143"/>
                </a:lnTo>
                <a:lnTo>
                  <a:pt x="284" y="143"/>
                </a:lnTo>
                <a:lnTo>
                  <a:pt x="284" y="141"/>
                </a:lnTo>
                <a:lnTo>
                  <a:pt x="284" y="141"/>
                </a:lnTo>
                <a:lnTo>
                  <a:pt x="280" y="138"/>
                </a:lnTo>
                <a:lnTo>
                  <a:pt x="280" y="138"/>
                </a:lnTo>
                <a:lnTo>
                  <a:pt x="279" y="137"/>
                </a:lnTo>
                <a:lnTo>
                  <a:pt x="279" y="137"/>
                </a:lnTo>
                <a:lnTo>
                  <a:pt x="279" y="140"/>
                </a:lnTo>
                <a:lnTo>
                  <a:pt x="279" y="140"/>
                </a:lnTo>
                <a:lnTo>
                  <a:pt x="284" y="143"/>
                </a:lnTo>
                <a:lnTo>
                  <a:pt x="284" y="143"/>
                </a:lnTo>
                <a:close/>
                <a:moveTo>
                  <a:pt x="115" y="94"/>
                </a:moveTo>
                <a:lnTo>
                  <a:pt x="115" y="94"/>
                </a:lnTo>
                <a:lnTo>
                  <a:pt x="115" y="94"/>
                </a:lnTo>
                <a:lnTo>
                  <a:pt x="115" y="94"/>
                </a:lnTo>
                <a:lnTo>
                  <a:pt x="114" y="90"/>
                </a:lnTo>
                <a:lnTo>
                  <a:pt x="114" y="90"/>
                </a:lnTo>
                <a:lnTo>
                  <a:pt x="114" y="90"/>
                </a:lnTo>
                <a:lnTo>
                  <a:pt x="114" y="90"/>
                </a:lnTo>
                <a:lnTo>
                  <a:pt x="113" y="84"/>
                </a:lnTo>
                <a:lnTo>
                  <a:pt x="113" y="84"/>
                </a:lnTo>
                <a:lnTo>
                  <a:pt x="111" y="84"/>
                </a:lnTo>
                <a:lnTo>
                  <a:pt x="111" y="84"/>
                </a:lnTo>
                <a:lnTo>
                  <a:pt x="111" y="84"/>
                </a:lnTo>
                <a:lnTo>
                  <a:pt x="115" y="94"/>
                </a:lnTo>
                <a:lnTo>
                  <a:pt x="115" y="94"/>
                </a:lnTo>
                <a:close/>
                <a:moveTo>
                  <a:pt x="228" y="81"/>
                </a:moveTo>
                <a:lnTo>
                  <a:pt x="228" y="81"/>
                </a:lnTo>
                <a:lnTo>
                  <a:pt x="225" y="84"/>
                </a:lnTo>
                <a:lnTo>
                  <a:pt x="225" y="84"/>
                </a:lnTo>
                <a:lnTo>
                  <a:pt x="225" y="86"/>
                </a:lnTo>
                <a:lnTo>
                  <a:pt x="225" y="86"/>
                </a:lnTo>
                <a:lnTo>
                  <a:pt x="228" y="86"/>
                </a:lnTo>
                <a:lnTo>
                  <a:pt x="228" y="86"/>
                </a:lnTo>
                <a:lnTo>
                  <a:pt x="228" y="81"/>
                </a:lnTo>
                <a:lnTo>
                  <a:pt x="228" y="81"/>
                </a:lnTo>
                <a:close/>
                <a:moveTo>
                  <a:pt x="169" y="130"/>
                </a:moveTo>
                <a:lnTo>
                  <a:pt x="169" y="130"/>
                </a:lnTo>
                <a:lnTo>
                  <a:pt x="168" y="131"/>
                </a:lnTo>
                <a:lnTo>
                  <a:pt x="168" y="131"/>
                </a:lnTo>
                <a:lnTo>
                  <a:pt x="168" y="131"/>
                </a:lnTo>
                <a:lnTo>
                  <a:pt x="168" y="131"/>
                </a:lnTo>
                <a:lnTo>
                  <a:pt x="168" y="133"/>
                </a:lnTo>
                <a:lnTo>
                  <a:pt x="167" y="134"/>
                </a:lnTo>
                <a:lnTo>
                  <a:pt x="167" y="134"/>
                </a:lnTo>
                <a:lnTo>
                  <a:pt x="171" y="131"/>
                </a:lnTo>
                <a:lnTo>
                  <a:pt x="171" y="131"/>
                </a:lnTo>
                <a:lnTo>
                  <a:pt x="169" y="130"/>
                </a:lnTo>
                <a:lnTo>
                  <a:pt x="169" y="130"/>
                </a:lnTo>
                <a:close/>
                <a:moveTo>
                  <a:pt x="137" y="104"/>
                </a:moveTo>
                <a:lnTo>
                  <a:pt x="137" y="104"/>
                </a:lnTo>
                <a:lnTo>
                  <a:pt x="137" y="107"/>
                </a:lnTo>
                <a:lnTo>
                  <a:pt x="137" y="107"/>
                </a:lnTo>
                <a:lnTo>
                  <a:pt x="137" y="108"/>
                </a:lnTo>
                <a:lnTo>
                  <a:pt x="137" y="108"/>
                </a:lnTo>
                <a:lnTo>
                  <a:pt x="138" y="107"/>
                </a:lnTo>
                <a:lnTo>
                  <a:pt x="138" y="106"/>
                </a:lnTo>
                <a:lnTo>
                  <a:pt x="138" y="106"/>
                </a:lnTo>
                <a:lnTo>
                  <a:pt x="140" y="103"/>
                </a:lnTo>
                <a:lnTo>
                  <a:pt x="140" y="103"/>
                </a:lnTo>
                <a:lnTo>
                  <a:pt x="137" y="104"/>
                </a:lnTo>
                <a:lnTo>
                  <a:pt x="137" y="104"/>
                </a:lnTo>
                <a:close/>
                <a:moveTo>
                  <a:pt x="171" y="233"/>
                </a:moveTo>
                <a:lnTo>
                  <a:pt x="171" y="233"/>
                </a:lnTo>
                <a:lnTo>
                  <a:pt x="165" y="242"/>
                </a:lnTo>
                <a:lnTo>
                  <a:pt x="165" y="242"/>
                </a:lnTo>
                <a:lnTo>
                  <a:pt x="168" y="239"/>
                </a:lnTo>
                <a:lnTo>
                  <a:pt x="168" y="239"/>
                </a:lnTo>
                <a:lnTo>
                  <a:pt x="169" y="238"/>
                </a:lnTo>
                <a:lnTo>
                  <a:pt x="169" y="238"/>
                </a:lnTo>
                <a:lnTo>
                  <a:pt x="169" y="236"/>
                </a:lnTo>
                <a:lnTo>
                  <a:pt x="171" y="236"/>
                </a:lnTo>
                <a:lnTo>
                  <a:pt x="171" y="236"/>
                </a:lnTo>
                <a:lnTo>
                  <a:pt x="172" y="236"/>
                </a:lnTo>
                <a:lnTo>
                  <a:pt x="172" y="236"/>
                </a:lnTo>
                <a:lnTo>
                  <a:pt x="171" y="233"/>
                </a:lnTo>
                <a:lnTo>
                  <a:pt x="171" y="233"/>
                </a:lnTo>
                <a:close/>
                <a:moveTo>
                  <a:pt x="165" y="116"/>
                </a:moveTo>
                <a:lnTo>
                  <a:pt x="165" y="116"/>
                </a:lnTo>
                <a:lnTo>
                  <a:pt x="172" y="110"/>
                </a:lnTo>
                <a:lnTo>
                  <a:pt x="172" y="110"/>
                </a:lnTo>
                <a:lnTo>
                  <a:pt x="168" y="111"/>
                </a:lnTo>
                <a:lnTo>
                  <a:pt x="168" y="111"/>
                </a:lnTo>
                <a:lnTo>
                  <a:pt x="165" y="113"/>
                </a:lnTo>
                <a:lnTo>
                  <a:pt x="165" y="113"/>
                </a:lnTo>
                <a:lnTo>
                  <a:pt x="165" y="116"/>
                </a:lnTo>
                <a:lnTo>
                  <a:pt x="165" y="116"/>
                </a:lnTo>
                <a:close/>
                <a:moveTo>
                  <a:pt x="140" y="66"/>
                </a:moveTo>
                <a:lnTo>
                  <a:pt x="140" y="66"/>
                </a:lnTo>
                <a:lnTo>
                  <a:pt x="140" y="63"/>
                </a:lnTo>
                <a:lnTo>
                  <a:pt x="140" y="62"/>
                </a:lnTo>
                <a:lnTo>
                  <a:pt x="140" y="62"/>
                </a:lnTo>
                <a:lnTo>
                  <a:pt x="140" y="60"/>
                </a:lnTo>
                <a:lnTo>
                  <a:pt x="140" y="60"/>
                </a:lnTo>
                <a:lnTo>
                  <a:pt x="138" y="64"/>
                </a:lnTo>
                <a:lnTo>
                  <a:pt x="138" y="64"/>
                </a:lnTo>
                <a:lnTo>
                  <a:pt x="140" y="66"/>
                </a:lnTo>
                <a:lnTo>
                  <a:pt x="140" y="66"/>
                </a:lnTo>
                <a:close/>
                <a:moveTo>
                  <a:pt x="283" y="165"/>
                </a:moveTo>
                <a:lnTo>
                  <a:pt x="283" y="165"/>
                </a:lnTo>
                <a:lnTo>
                  <a:pt x="283" y="162"/>
                </a:lnTo>
                <a:lnTo>
                  <a:pt x="283" y="162"/>
                </a:lnTo>
                <a:lnTo>
                  <a:pt x="280" y="161"/>
                </a:lnTo>
                <a:lnTo>
                  <a:pt x="280" y="161"/>
                </a:lnTo>
                <a:lnTo>
                  <a:pt x="279" y="165"/>
                </a:lnTo>
                <a:lnTo>
                  <a:pt x="279" y="165"/>
                </a:lnTo>
                <a:lnTo>
                  <a:pt x="283" y="165"/>
                </a:lnTo>
                <a:lnTo>
                  <a:pt x="283" y="165"/>
                </a:lnTo>
                <a:close/>
                <a:moveTo>
                  <a:pt x="336" y="172"/>
                </a:moveTo>
                <a:lnTo>
                  <a:pt x="336" y="172"/>
                </a:lnTo>
                <a:lnTo>
                  <a:pt x="331" y="170"/>
                </a:lnTo>
                <a:lnTo>
                  <a:pt x="331" y="170"/>
                </a:lnTo>
                <a:lnTo>
                  <a:pt x="331" y="171"/>
                </a:lnTo>
                <a:lnTo>
                  <a:pt x="331" y="171"/>
                </a:lnTo>
                <a:lnTo>
                  <a:pt x="331" y="172"/>
                </a:lnTo>
                <a:lnTo>
                  <a:pt x="331" y="172"/>
                </a:lnTo>
                <a:lnTo>
                  <a:pt x="336" y="174"/>
                </a:lnTo>
                <a:lnTo>
                  <a:pt x="336" y="174"/>
                </a:lnTo>
                <a:lnTo>
                  <a:pt x="336" y="172"/>
                </a:lnTo>
                <a:lnTo>
                  <a:pt x="336" y="172"/>
                </a:lnTo>
                <a:close/>
                <a:moveTo>
                  <a:pt x="130" y="199"/>
                </a:moveTo>
                <a:lnTo>
                  <a:pt x="130" y="199"/>
                </a:lnTo>
                <a:lnTo>
                  <a:pt x="131" y="195"/>
                </a:lnTo>
                <a:lnTo>
                  <a:pt x="130" y="191"/>
                </a:lnTo>
                <a:lnTo>
                  <a:pt x="130" y="191"/>
                </a:lnTo>
                <a:lnTo>
                  <a:pt x="130" y="194"/>
                </a:lnTo>
                <a:lnTo>
                  <a:pt x="130" y="194"/>
                </a:lnTo>
                <a:lnTo>
                  <a:pt x="130" y="199"/>
                </a:lnTo>
                <a:lnTo>
                  <a:pt x="130" y="199"/>
                </a:lnTo>
                <a:close/>
                <a:moveTo>
                  <a:pt x="203" y="263"/>
                </a:moveTo>
                <a:lnTo>
                  <a:pt x="203" y="263"/>
                </a:lnTo>
                <a:lnTo>
                  <a:pt x="203" y="265"/>
                </a:lnTo>
                <a:lnTo>
                  <a:pt x="203" y="265"/>
                </a:lnTo>
                <a:lnTo>
                  <a:pt x="203" y="268"/>
                </a:lnTo>
                <a:lnTo>
                  <a:pt x="203" y="268"/>
                </a:lnTo>
                <a:lnTo>
                  <a:pt x="203" y="270"/>
                </a:lnTo>
                <a:lnTo>
                  <a:pt x="203" y="270"/>
                </a:lnTo>
                <a:lnTo>
                  <a:pt x="206" y="269"/>
                </a:lnTo>
                <a:lnTo>
                  <a:pt x="206" y="269"/>
                </a:lnTo>
                <a:lnTo>
                  <a:pt x="203" y="263"/>
                </a:lnTo>
                <a:lnTo>
                  <a:pt x="203" y="263"/>
                </a:lnTo>
                <a:close/>
                <a:moveTo>
                  <a:pt x="49" y="295"/>
                </a:moveTo>
                <a:lnTo>
                  <a:pt x="49" y="295"/>
                </a:lnTo>
                <a:lnTo>
                  <a:pt x="49" y="296"/>
                </a:lnTo>
                <a:lnTo>
                  <a:pt x="49" y="296"/>
                </a:lnTo>
                <a:lnTo>
                  <a:pt x="53" y="289"/>
                </a:lnTo>
                <a:lnTo>
                  <a:pt x="56" y="283"/>
                </a:lnTo>
                <a:lnTo>
                  <a:pt x="56" y="283"/>
                </a:lnTo>
                <a:lnTo>
                  <a:pt x="49" y="295"/>
                </a:lnTo>
                <a:lnTo>
                  <a:pt x="49" y="295"/>
                </a:lnTo>
                <a:close/>
                <a:moveTo>
                  <a:pt x="284" y="52"/>
                </a:moveTo>
                <a:lnTo>
                  <a:pt x="284" y="52"/>
                </a:lnTo>
                <a:lnTo>
                  <a:pt x="284" y="52"/>
                </a:lnTo>
                <a:lnTo>
                  <a:pt x="284" y="52"/>
                </a:lnTo>
                <a:lnTo>
                  <a:pt x="289" y="49"/>
                </a:lnTo>
                <a:lnTo>
                  <a:pt x="289" y="49"/>
                </a:lnTo>
                <a:lnTo>
                  <a:pt x="287" y="47"/>
                </a:lnTo>
                <a:lnTo>
                  <a:pt x="286" y="44"/>
                </a:lnTo>
                <a:lnTo>
                  <a:pt x="286" y="44"/>
                </a:lnTo>
                <a:lnTo>
                  <a:pt x="284" y="52"/>
                </a:lnTo>
                <a:lnTo>
                  <a:pt x="284" y="52"/>
                </a:lnTo>
                <a:close/>
                <a:moveTo>
                  <a:pt x="64" y="151"/>
                </a:moveTo>
                <a:lnTo>
                  <a:pt x="64" y="151"/>
                </a:lnTo>
                <a:lnTo>
                  <a:pt x="63" y="151"/>
                </a:lnTo>
                <a:lnTo>
                  <a:pt x="61" y="152"/>
                </a:lnTo>
                <a:lnTo>
                  <a:pt x="61" y="152"/>
                </a:lnTo>
                <a:lnTo>
                  <a:pt x="59" y="154"/>
                </a:lnTo>
                <a:lnTo>
                  <a:pt x="59" y="154"/>
                </a:lnTo>
                <a:lnTo>
                  <a:pt x="60" y="155"/>
                </a:lnTo>
                <a:lnTo>
                  <a:pt x="60" y="155"/>
                </a:lnTo>
                <a:lnTo>
                  <a:pt x="61" y="154"/>
                </a:lnTo>
                <a:lnTo>
                  <a:pt x="61" y="154"/>
                </a:lnTo>
                <a:lnTo>
                  <a:pt x="64" y="151"/>
                </a:lnTo>
                <a:lnTo>
                  <a:pt x="64" y="151"/>
                </a:lnTo>
                <a:close/>
                <a:moveTo>
                  <a:pt x="309" y="160"/>
                </a:moveTo>
                <a:lnTo>
                  <a:pt x="309" y="160"/>
                </a:lnTo>
                <a:lnTo>
                  <a:pt x="303" y="154"/>
                </a:lnTo>
                <a:lnTo>
                  <a:pt x="303" y="154"/>
                </a:lnTo>
                <a:lnTo>
                  <a:pt x="304" y="157"/>
                </a:lnTo>
                <a:lnTo>
                  <a:pt x="306" y="158"/>
                </a:lnTo>
                <a:lnTo>
                  <a:pt x="306" y="158"/>
                </a:lnTo>
                <a:lnTo>
                  <a:pt x="307" y="160"/>
                </a:lnTo>
                <a:lnTo>
                  <a:pt x="307" y="160"/>
                </a:lnTo>
                <a:lnTo>
                  <a:pt x="309" y="160"/>
                </a:lnTo>
                <a:lnTo>
                  <a:pt x="309" y="160"/>
                </a:lnTo>
                <a:close/>
                <a:moveTo>
                  <a:pt x="188" y="100"/>
                </a:moveTo>
                <a:lnTo>
                  <a:pt x="188" y="100"/>
                </a:lnTo>
                <a:lnTo>
                  <a:pt x="185" y="103"/>
                </a:lnTo>
                <a:lnTo>
                  <a:pt x="184" y="106"/>
                </a:lnTo>
                <a:lnTo>
                  <a:pt x="184" y="106"/>
                </a:lnTo>
                <a:lnTo>
                  <a:pt x="188" y="103"/>
                </a:lnTo>
                <a:lnTo>
                  <a:pt x="188" y="103"/>
                </a:lnTo>
                <a:lnTo>
                  <a:pt x="188" y="101"/>
                </a:lnTo>
                <a:lnTo>
                  <a:pt x="188" y="101"/>
                </a:lnTo>
                <a:lnTo>
                  <a:pt x="188" y="100"/>
                </a:lnTo>
                <a:lnTo>
                  <a:pt x="188" y="100"/>
                </a:lnTo>
                <a:close/>
                <a:moveTo>
                  <a:pt x="107" y="56"/>
                </a:moveTo>
                <a:lnTo>
                  <a:pt x="107" y="56"/>
                </a:lnTo>
                <a:lnTo>
                  <a:pt x="104" y="53"/>
                </a:lnTo>
                <a:lnTo>
                  <a:pt x="104" y="53"/>
                </a:lnTo>
                <a:lnTo>
                  <a:pt x="104" y="54"/>
                </a:lnTo>
                <a:lnTo>
                  <a:pt x="104" y="56"/>
                </a:lnTo>
                <a:lnTo>
                  <a:pt x="105" y="59"/>
                </a:lnTo>
                <a:lnTo>
                  <a:pt x="105" y="59"/>
                </a:lnTo>
                <a:lnTo>
                  <a:pt x="107" y="57"/>
                </a:lnTo>
                <a:lnTo>
                  <a:pt x="107" y="56"/>
                </a:lnTo>
                <a:lnTo>
                  <a:pt x="107" y="56"/>
                </a:lnTo>
                <a:close/>
                <a:moveTo>
                  <a:pt x="213" y="177"/>
                </a:moveTo>
                <a:lnTo>
                  <a:pt x="213" y="177"/>
                </a:lnTo>
                <a:lnTo>
                  <a:pt x="211" y="179"/>
                </a:lnTo>
                <a:lnTo>
                  <a:pt x="211" y="182"/>
                </a:lnTo>
                <a:lnTo>
                  <a:pt x="211" y="182"/>
                </a:lnTo>
                <a:lnTo>
                  <a:pt x="213" y="181"/>
                </a:lnTo>
                <a:lnTo>
                  <a:pt x="213" y="181"/>
                </a:lnTo>
                <a:lnTo>
                  <a:pt x="213" y="177"/>
                </a:lnTo>
                <a:lnTo>
                  <a:pt x="213" y="177"/>
                </a:lnTo>
                <a:close/>
                <a:moveTo>
                  <a:pt x="336" y="179"/>
                </a:moveTo>
                <a:lnTo>
                  <a:pt x="336" y="179"/>
                </a:lnTo>
                <a:lnTo>
                  <a:pt x="340" y="182"/>
                </a:lnTo>
                <a:lnTo>
                  <a:pt x="340" y="182"/>
                </a:lnTo>
                <a:lnTo>
                  <a:pt x="340" y="179"/>
                </a:lnTo>
                <a:lnTo>
                  <a:pt x="337" y="178"/>
                </a:lnTo>
                <a:lnTo>
                  <a:pt x="337" y="178"/>
                </a:lnTo>
                <a:lnTo>
                  <a:pt x="337" y="178"/>
                </a:lnTo>
                <a:lnTo>
                  <a:pt x="337" y="178"/>
                </a:lnTo>
                <a:lnTo>
                  <a:pt x="336" y="179"/>
                </a:lnTo>
                <a:lnTo>
                  <a:pt x="336" y="179"/>
                </a:lnTo>
                <a:close/>
                <a:moveTo>
                  <a:pt x="74" y="172"/>
                </a:moveTo>
                <a:lnTo>
                  <a:pt x="74" y="172"/>
                </a:lnTo>
                <a:lnTo>
                  <a:pt x="74" y="172"/>
                </a:lnTo>
                <a:lnTo>
                  <a:pt x="74" y="172"/>
                </a:lnTo>
                <a:lnTo>
                  <a:pt x="77" y="177"/>
                </a:lnTo>
                <a:lnTo>
                  <a:pt x="77" y="177"/>
                </a:lnTo>
                <a:lnTo>
                  <a:pt x="80" y="177"/>
                </a:lnTo>
                <a:lnTo>
                  <a:pt x="80" y="177"/>
                </a:lnTo>
                <a:lnTo>
                  <a:pt x="78" y="174"/>
                </a:lnTo>
                <a:lnTo>
                  <a:pt x="78" y="174"/>
                </a:lnTo>
                <a:lnTo>
                  <a:pt x="78" y="174"/>
                </a:lnTo>
                <a:lnTo>
                  <a:pt x="78" y="174"/>
                </a:lnTo>
                <a:lnTo>
                  <a:pt x="74" y="172"/>
                </a:lnTo>
                <a:lnTo>
                  <a:pt x="74" y="172"/>
                </a:lnTo>
                <a:close/>
                <a:moveTo>
                  <a:pt x="223" y="324"/>
                </a:moveTo>
                <a:lnTo>
                  <a:pt x="223" y="324"/>
                </a:lnTo>
                <a:lnTo>
                  <a:pt x="222" y="317"/>
                </a:lnTo>
                <a:lnTo>
                  <a:pt x="222" y="317"/>
                </a:lnTo>
                <a:lnTo>
                  <a:pt x="221" y="319"/>
                </a:lnTo>
                <a:lnTo>
                  <a:pt x="221" y="319"/>
                </a:lnTo>
                <a:lnTo>
                  <a:pt x="223" y="324"/>
                </a:lnTo>
                <a:lnTo>
                  <a:pt x="223" y="324"/>
                </a:lnTo>
                <a:close/>
                <a:moveTo>
                  <a:pt x="309" y="177"/>
                </a:moveTo>
                <a:lnTo>
                  <a:pt x="309" y="177"/>
                </a:lnTo>
                <a:lnTo>
                  <a:pt x="304" y="175"/>
                </a:lnTo>
                <a:lnTo>
                  <a:pt x="304" y="175"/>
                </a:lnTo>
                <a:lnTo>
                  <a:pt x="304" y="177"/>
                </a:lnTo>
                <a:lnTo>
                  <a:pt x="304" y="177"/>
                </a:lnTo>
                <a:lnTo>
                  <a:pt x="309" y="178"/>
                </a:lnTo>
                <a:lnTo>
                  <a:pt x="309" y="178"/>
                </a:lnTo>
                <a:lnTo>
                  <a:pt x="309" y="177"/>
                </a:lnTo>
                <a:lnTo>
                  <a:pt x="309" y="177"/>
                </a:lnTo>
                <a:close/>
                <a:moveTo>
                  <a:pt x="316" y="103"/>
                </a:moveTo>
                <a:lnTo>
                  <a:pt x="316" y="103"/>
                </a:lnTo>
                <a:lnTo>
                  <a:pt x="316" y="104"/>
                </a:lnTo>
                <a:lnTo>
                  <a:pt x="314" y="104"/>
                </a:lnTo>
                <a:lnTo>
                  <a:pt x="314" y="104"/>
                </a:lnTo>
                <a:lnTo>
                  <a:pt x="310" y="108"/>
                </a:lnTo>
                <a:lnTo>
                  <a:pt x="310" y="108"/>
                </a:lnTo>
                <a:lnTo>
                  <a:pt x="319" y="103"/>
                </a:lnTo>
                <a:lnTo>
                  <a:pt x="319" y="103"/>
                </a:lnTo>
                <a:lnTo>
                  <a:pt x="316" y="103"/>
                </a:lnTo>
                <a:lnTo>
                  <a:pt x="316" y="103"/>
                </a:lnTo>
                <a:close/>
                <a:moveTo>
                  <a:pt x="208" y="260"/>
                </a:moveTo>
                <a:lnTo>
                  <a:pt x="208" y="260"/>
                </a:lnTo>
                <a:lnTo>
                  <a:pt x="205" y="262"/>
                </a:lnTo>
                <a:lnTo>
                  <a:pt x="205" y="262"/>
                </a:lnTo>
                <a:lnTo>
                  <a:pt x="208" y="266"/>
                </a:lnTo>
                <a:lnTo>
                  <a:pt x="208" y="266"/>
                </a:lnTo>
                <a:lnTo>
                  <a:pt x="209" y="265"/>
                </a:lnTo>
                <a:lnTo>
                  <a:pt x="209" y="265"/>
                </a:lnTo>
                <a:lnTo>
                  <a:pt x="208" y="260"/>
                </a:lnTo>
                <a:lnTo>
                  <a:pt x="208" y="260"/>
                </a:lnTo>
                <a:close/>
                <a:moveTo>
                  <a:pt x="249" y="123"/>
                </a:moveTo>
                <a:lnTo>
                  <a:pt x="249" y="123"/>
                </a:lnTo>
                <a:lnTo>
                  <a:pt x="250" y="123"/>
                </a:lnTo>
                <a:lnTo>
                  <a:pt x="250" y="121"/>
                </a:lnTo>
                <a:lnTo>
                  <a:pt x="250" y="121"/>
                </a:lnTo>
                <a:lnTo>
                  <a:pt x="252" y="120"/>
                </a:lnTo>
                <a:lnTo>
                  <a:pt x="252" y="120"/>
                </a:lnTo>
                <a:lnTo>
                  <a:pt x="250" y="117"/>
                </a:lnTo>
                <a:lnTo>
                  <a:pt x="250" y="117"/>
                </a:lnTo>
                <a:lnTo>
                  <a:pt x="249" y="123"/>
                </a:lnTo>
                <a:lnTo>
                  <a:pt x="249" y="123"/>
                </a:lnTo>
                <a:close/>
                <a:moveTo>
                  <a:pt x="194" y="182"/>
                </a:moveTo>
                <a:lnTo>
                  <a:pt x="194" y="182"/>
                </a:lnTo>
                <a:lnTo>
                  <a:pt x="191" y="184"/>
                </a:lnTo>
                <a:lnTo>
                  <a:pt x="191" y="184"/>
                </a:lnTo>
                <a:lnTo>
                  <a:pt x="188" y="187"/>
                </a:lnTo>
                <a:lnTo>
                  <a:pt x="188" y="187"/>
                </a:lnTo>
                <a:lnTo>
                  <a:pt x="188" y="188"/>
                </a:lnTo>
                <a:lnTo>
                  <a:pt x="188" y="188"/>
                </a:lnTo>
                <a:lnTo>
                  <a:pt x="194" y="184"/>
                </a:lnTo>
                <a:lnTo>
                  <a:pt x="194" y="184"/>
                </a:lnTo>
                <a:lnTo>
                  <a:pt x="194" y="182"/>
                </a:lnTo>
                <a:lnTo>
                  <a:pt x="194" y="182"/>
                </a:lnTo>
                <a:close/>
                <a:moveTo>
                  <a:pt x="107" y="204"/>
                </a:moveTo>
                <a:lnTo>
                  <a:pt x="107" y="204"/>
                </a:lnTo>
                <a:lnTo>
                  <a:pt x="104" y="205"/>
                </a:lnTo>
                <a:lnTo>
                  <a:pt x="103" y="208"/>
                </a:lnTo>
                <a:lnTo>
                  <a:pt x="103" y="208"/>
                </a:lnTo>
                <a:lnTo>
                  <a:pt x="105" y="208"/>
                </a:lnTo>
                <a:lnTo>
                  <a:pt x="105" y="208"/>
                </a:lnTo>
                <a:lnTo>
                  <a:pt x="107" y="204"/>
                </a:lnTo>
                <a:lnTo>
                  <a:pt x="107" y="204"/>
                </a:lnTo>
                <a:close/>
                <a:moveTo>
                  <a:pt x="191" y="178"/>
                </a:moveTo>
                <a:lnTo>
                  <a:pt x="191" y="178"/>
                </a:lnTo>
                <a:lnTo>
                  <a:pt x="188" y="179"/>
                </a:lnTo>
                <a:lnTo>
                  <a:pt x="188" y="181"/>
                </a:lnTo>
                <a:lnTo>
                  <a:pt x="188" y="181"/>
                </a:lnTo>
                <a:lnTo>
                  <a:pt x="191" y="181"/>
                </a:lnTo>
                <a:lnTo>
                  <a:pt x="192" y="179"/>
                </a:lnTo>
                <a:lnTo>
                  <a:pt x="192" y="179"/>
                </a:lnTo>
                <a:lnTo>
                  <a:pt x="191" y="178"/>
                </a:lnTo>
                <a:lnTo>
                  <a:pt x="191" y="178"/>
                </a:lnTo>
                <a:close/>
                <a:moveTo>
                  <a:pt x="222" y="336"/>
                </a:moveTo>
                <a:lnTo>
                  <a:pt x="222" y="336"/>
                </a:lnTo>
                <a:lnTo>
                  <a:pt x="223" y="333"/>
                </a:lnTo>
                <a:lnTo>
                  <a:pt x="222" y="330"/>
                </a:lnTo>
                <a:lnTo>
                  <a:pt x="222" y="330"/>
                </a:lnTo>
                <a:lnTo>
                  <a:pt x="221" y="333"/>
                </a:lnTo>
                <a:lnTo>
                  <a:pt x="221" y="333"/>
                </a:lnTo>
                <a:lnTo>
                  <a:pt x="222" y="336"/>
                </a:lnTo>
                <a:lnTo>
                  <a:pt x="222" y="336"/>
                </a:lnTo>
                <a:close/>
                <a:moveTo>
                  <a:pt x="118" y="52"/>
                </a:moveTo>
                <a:lnTo>
                  <a:pt x="118" y="52"/>
                </a:lnTo>
                <a:lnTo>
                  <a:pt x="118" y="49"/>
                </a:lnTo>
                <a:lnTo>
                  <a:pt x="117" y="47"/>
                </a:lnTo>
                <a:lnTo>
                  <a:pt x="117" y="47"/>
                </a:lnTo>
                <a:lnTo>
                  <a:pt x="115" y="52"/>
                </a:lnTo>
                <a:lnTo>
                  <a:pt x="115" y="52"/>
                </a:lnTo>
                <a:lnTo>
                  <a:pt x="118" y="52"/>
                </a:lnTo>
                <a:lnTo>
                  <a:pt x="118" y="52"/>
                </a:lnTo>
                <a:close/>
                <a:moveTo>
                  <a:pt x="37" y="152"/>
                </a:moveTo>
                <a:lnTo>
                  <a:pt x="37" y="152"/>
                </a:lnTo>
                <a:lnTo>
                  <a:pt x="33" y="157"/>
                </a:lnTo>
                <a:lnTo>
                  <a:pt x="33" y="157"/>
                </a:lnTo>
                <a:lnTo>
                  <a:pt x="34" y="158"/>
                </a:lnTo>
                <a:lnTo>
                  <a:pt x="34" y="158"/>
                </a:lnTo>
                <a:lnTo>
                  <a:pt x="37" y="154"/>
                </a:lnTo>
                <a:lnTo>
                  <a:pt x="37" y="154"/>
                </a:lnTo>
                <a:lnTo>
                  <a:pt x="37" y="152"/>
                </a:lnTo>
                <a:lnTo>
                  <a:pt x="37" y="152"/>
                </a:lnTo>
                <a:close/>
                <a:moveTo>
                  <a:pt x="158" y="110"/>
                </a:moveTo>
                <a:lnTo>
                  <a:pt x="158" y="110"/>
                </a:lnTo>
                <a:lnTo>
                  <a:pt x="157" y="110"/>
                </a:lnTo>
                <a:lnTo>
                  <a:pt x="157" y="110"/>
                </a:lnTo>
                <a:lnTo>
                  <a:pt x="152" y="114"/>
                </a:lnTo>
                <a:lnTo>
                  <a:pt x="152" y="114"/>
                </a:lnTo>
                <a:lnTo>
                  <a:pt x="158" y="113"/>
                </a:lnTo>
                <a:lnTo>
                  <a:pt x="158" y="113"/>
                </a:lnTo>
                <a:lnTo>
                  <a:pt x="158" y="110"/>
                </a:lnTo>
                <a:lnTo>
                  <a:pt x="158" y="110"/>
                </a:lnTo>
                <a:close/>
                <a:moveTo>
                  <a:pt x="115" y="177"/>
                </a:moveTo>
                <a:lnTo>
                  <a:pt x="115" y="177"/>
                </a:lnTo>
                <a:lnTo>
                  <a:pt x="117" y="175"/>
                </a:lnTo>
                <a:lnTo>
                  <a:pt x="117" y="175"/>
                </a:lnTo>
                <a:lnTo>
                  <a:pt x="117" y="171"/>
                </a:lnTo>
                <a:lnTo>
                  <a:pt x="117" y="171"/>
                </a:lnTo>
                <a:lnTo>
                  <a:pt x="115" y="172"/>
                </a:lnTo>
                <a:lnTo>
                  <a:pt x="115" y="172"/>
                </a:lnTo>
                <a:lnTo>
                  <a:pt x="115" y="177"/>
                </a:lnTo>
                <a:lnTo>
                  <a:pt x="115" y="177"/>
                </a:lnTo>
                <a:close/>
                <a:moveTo>
                  <a:pt x="250" y="181"/>
                </a:moveTo>
                <a:lnTo>
                  <a:pt x="250" y="181"/>
                </a:lnTo>
                <a:lnTo>
                  <a:pt x="248" y="187"/>
                </a:lnTo>
                <a:lnTo>
                  <a:pt x="248" y="187"/>
                </a:lnTo>
                <a:lnTo>
                  <a:pt x="252" y="184"/>
                </a:lnTo>
                <a:lnTo>
                  <a:pt x="252" y="184"/>
                </a:lnTo>
                <a:lnTo>
                  <a:pt x="250" y="181"/>
                </a:lnTo>
                <a:lnTo>
                  <a:pt x="250" y="181"/>
                </a:lnTo>
                <a:close/>
                <a:moveTo>
                  <a:pt x="219" y="120"/>
                </a:moveTo>
                <a:lnTo>
                  <a:pt x="219" y="120"/>
                </a:lnTo>
                <a:lnTo>
                  <a:pt x="222" y="118"/>
                </a:lnTo>
                <a:lnTo>
                  <a:pt x="222" y="118"/>
                </a:lnTo>
                <a:lnTo>
                  <a:pt x="222" y="114"/>
                </a:lnTo>
                <a:lnTo>
                  <a:pt x="222" y="114"/>
                </a:lnTo>
                <a:lnTo>
                  <a:pt x="221" y="116"/>
                </a:lnTo>
                <a:lnTo>
                  <a:pt x="219" y="120"/>
                </a:lnTo>
                <a:lnTo>
                  <a:pt x="219" y="120"/>
                </a:lnTo>
                <a:close/>
                <a:moveTo>
                  <a:pt x="284" y="158"/>
                </a:moveTo>
                <a:lnTo>
                  <a:pt x="284" y="158"/>
                </a:lnTo>
                <a:lnTo>
                  <a:pt x="284" y="155"/>
                </a:lnTo>
                <a:lnTo>
                  <a:pt x="284" y="155"/>
                </a:lnTo>
                <a:lnTo>
                  <a:pt x="284" y="154"/>
                </a:lnTo>
                <a:lnTo>
                  <a:pt x="283" y="152"/>
                </a:lnTo>
                <a:lnTo>
                  <a:pt x="283" y="152"/>
                </a:lnTo>
                <a:lnTo>
                  <a:pt x="282" y="157"/>
                </a:lnTo>
                <a:lnTo>
                  <a:pt x="282" y="157"/>
                </a:lnTo>
                <a:lnTo>
                  <a:pt x="284" y="158"/>
                </a:lnTo>
                <a:lnTo>
                  <a:pt x="284" y="158"/>
                </a:lnTo>
                <a:close/>
                <a:moveTo>
                  <a:pt x="320" y="172"/>
                </a:moveTo>
                <a:lnTo>
                  <a:pt x="320" y="172"/>
                </a:lnTo>
                <a:lnTo>
                  <a:pt x="320" y="175"/>
                </a:lnTo>
                <a:lnTo>
                  <a:pt x="320" y="175"/>
                </a:lnTo>
                <a:lnTo>
                  <a:pt x="320" y="177"/>
                </a:lnTo>
                <a:lnTo>
                  <a:pt x="321" y="177"/>
                </a:lnTo>
                <a:lnTo>
                  <a:pt x="321" y="177"/>
                </a:lnTo>
                <a:lnTo>
                  <a:pt x="323" y="174"/>
                </a:lnTo>
                <a:lnTo>
                  <a:pt x="323" y="174"/>
                </a:lnTo>
                <a:lnTo>
                  <a:pt x="320" y="172"/>
                </a:lnTo>
                <a:lnTo>
                  <a:pt x="320" y="172"/>
                </a:lnTo>
                <a:close/>
                <a:moveTo>
                  <a:pt x="208" y="137"/>
                </a:moveTo>
                <a:lnTo>
                  <a:pt x="208" y="137"/>
                </a:lnTo>
                <a:lnTo>
                  <a:pt x="202" y="144"/>
                </a:lnTo>
                <a:lnTo>
                  <a:pt x="202" y="144"/>
                </a:lnTo>
                <a:lnTo>
                  <a:pt x="206" y="140"/>
                </a:lnTo>
                <a:lnTo>
                  <a:pt x="206" y="140"/>
                </a:lnTo>
                <a:lnTo>
                  <a:pt x="208" y="138"/>
                </a:lnTo>
                <a:lnTo>
                  <a:pt x="208" y="137"/>
                </a:lnTo>
                <a:lnTo>
                  <a:pt x="208" y="137"/>
                </a:lnTo>
                <a:close/>
                <a:moveTo>
                  <a:pt x="228" y="310"/>
                </a:moveTo>
                <a:lnTo>
                  <a:pt x="228" y="310"/>
                </a:lnTo>
                <a:lnTo>
                  <a:pt x="228" y="309"/>
                </a:lnTo>
                <a:lnTo>
                  <a:pt x="228" y="309"/>
                </a:lnTo>
                <a:lnTo>
                  <a:pt x="225" y="310"/>
                </a:lnTo>
                <a:lnTo>
                  <a:pt x="223" y="309"/>
                </a:lnTo>
                <a:lnTo>
                  <a:pt x="223" y="309"/>
                </a:lnTo>
                <a:lnTo>
                  <a:pt x="225" y="313"/>
                </a:lnTo>
                <a:lnTo>
                  <a:pt x="225" y="313"/>
                </a:lnTo>
                <a:lnTo>
                  <a:pt x="228" y="310"/>
                </a:lnTo>
                <a:lnTo>
                  <a:pt x="228" y="310"/>
                </a:lnTo>
                <a:close/>
                <a:moveTo>
                  <a:pt x="124" y="114"/>
                </a:moveTo>
                <a:lnTo>
                  <a:pt x="124" y="114"/>
                </a:lnTo>
                <a:lnTo>
                  <a:pt x="124" y="120"/>
                </a:lnTo>
                <a:lnTo>
                  <a:pt x="124" y="120"/>
                </a:lnTo>
                <a:lnTo>
                  <a:pt x="125" y="116"/>
                </a:lnTo>
                <a:lnTo>
                  <a:pt x="125" y="116"/>
                </a:lnTo>
                <a:lnTo>
                  <a:pt x="125" y="114"/>
                </a:lnTo>
                <a:lnTo>
                  <a:pt x="124" y="114"/>
                </a:lnTo>
                <a:lnTo>
                  <a:pt x="124" y="114"/>
                </a:lnTo>
                <a:close/>
                <a:moveTo>
                  <a:pt x="140" y="260"/>
                </a:moveTo>
                <a:lnTo>
                  <a:pt x="140" y="260"/>
                </a:lnTo>
                <a:lnTo>
                  <a:pt x="137" y="269"/>
                </a:lnTo>
                <a:lnTo>
                  <a:pt x="137" y="269"/>
                </a:lnTo>
                <a:lnTo>
                  <a:pt x="140" y="265"/>
                </a:lnTo>
                <a:lnTo>
                  <a:pt x="140" y="265"/>
                </a:lnTo>
                <a:lnTo>
                  <a:pt x="141" y="262"/>
                </a:lnTo>
                <a:lnTo>
                  <a:pt x="141" y="262"/>
                </a:lnTo>
                <a:lnTo>
                  <a:pt x="140" y="260"/>
                </a:lnTo>
                <a:lnTo>
                  <a:pt x="140" y="260"/>
                </a:lnTo>
                <a:close/>
                <a:moveTo>
                  <a:pt x="223" y="131"/>
                </a:moveTo>
                <a:lnTo>
                  <a:pt x="223" y="131"/>
                </a:lnTo>
                <a:lnTo>
                  <a:pt x="228" y="127"/>
                </a:lnTo>
                <a:lnTo>
                  <a:pt x="228" y="127"/>
                </a:lnTo>
                <a:lnTo>
                  <a:pt x="225" y="128"/>
                </a:lnTo>
                <a:lnTo>
                  <a:pt x="225" y="128"/>
                </a:lnTo>
                <a:lnTo>
                  <a:pt x="223" y="130"/>
                </a:lnTo>
                <a:lnTo>
                  <a:pt x="223" y="131"/>
                </a:lnTo>
                <a:lnTo>
                  <a:pt x="223" y="131"/>
                </a:lnTo>
                <a:close/>
                <a:moveTo>
                  <a:pt x="174" y="66"/>
                </a:moveTo>
                <a:lnTo>
                  <a:pt x="174" y="66"/>
                </a:lnTo>
                <a:lnTo>
                  <a:pt x="169" y="70"/>
                </a:lnTo>
                <a:lnTo>
                  <a:pt x="169" y="70"/>
                </a:lnTo>
                <a:lnTo>
                  <a:pt x="174" y="70"/>
                </a:lnTo>
                <a:lnTo>
                  <a:pt x="174" y="70"/>
                </a:lnTo>
                <a:lnTo>
                  <a:pt x="174" y="66"/>
                </a:lnTo>
                <a:lnTo>
                  <a:pt x="174" y="66"/>
                </a:lnTo>
                <a:close/>
                <a:moveTo>
                  <a:pt x="228" y="71"/>
                </a:moveTo>
                <a:lnTo>
                  <a:pt x="228" y="71"/>
                </a:lnTo>
                <a:lnTo>
                  <a:pt x="223" y="73"/>
                </a:lnTo>
                <a:lnTo>
                  <a:pt x="223" y="73"/>
                </a:lnTo>
                <a:lnTo>
                  <a:pt x="223" y="76"/>
                </a:lnTo>
                <a:lnTo>
                  <a:pt x="223" y="76"/>
                </a:lnTo>
                <a:lnTo>
                  <a:pt x="228" y="73"/>
                </a:lnTo>
                <a:lnTo>
                  <a:pt x="228" y="73"/>
                </a:lnTo>
                <a:lnTo>
                  <a:pt x="228" y="71"/>
                </a:lnTo>
                <a:lnTo>
                  <a:pt x="228" y="71"/>
                </a:lnTo>
                <a:close/>
                <a:moveTo>
                  <a:pt x="230" y="120"/>
                </a:moveTo>
                <a:lnTo>
                  <a:pt x="230" y="120"/>
                </a:lnTo>
                <a:lnTo>
                  <a:pt x="230" y="124"/>
                </a:lnTo>
                <a:lnTo>
                  <a:pt x="230" y="124"/>
                </a:lnTo>
                <a:lnTo>
                  <a:pt x="233" y="120"/>
                </a:lnTo>
                <a:lnTo>
                  <a:pt x="233" y="120"/>
                </a:lnTo>
                <a:lnTo>
                  <a:pt x="230" y="120"/>
                </a:lnTo>
                <a:lnTo>
                  <a:pt x="230" y="120"/>
                </a:lnTo>
                <a:close/>
                <a:moveTo>
                  <a:pt x="238" y="225"/>
                </a:moveTo>
                <a:lnTo>
                  <a:pt x="238" y="225"/>
                </a:lnTo>
                <a:lnTo>
                  <a:pt x="239" y="224"/>
                </a:lnTo>
                <a:lnTo>
                  <a:pt x="239" y="222"/>
                </a:lnTo>
                <a:lnTo>
                  <a:pt x="239" y="222"/>
                </a:lnTo>
                <a:lnTo>
                  <a:pt x="239" y="219"/>
                </a:lnTo>
                <a:lnTo>
                  <a:pt x="239" y="219"/>
                </a:lnTo>
                <a:lnTo>
                  <a:pt x="239" y="219"/>
                </a:lnTo>
                <a:lnTo>
                  <a:pt x="239" y="219"/>
                </a:lnTo>
                <a:lnTo>
                  <a:pt x="238" y="218"/>
                </a:lnTo>
                <a:lnTo>
                  <a:pt x="238" y="218"/>
                </a:lnTo>
                <a:lnTo>
                  <a:pt x="238" y="225"/>
                </a:lnTo>
                <a:lnTo>
                  <a:pt x="238" y="225"/>
                </a:lnTo>
                <a:close/>
                <a:moveTo>
                  <a:pt x="101" y="206"/>
                </a:moveTo>
                <a:lnTo>
                  <a:pt x="101" y="206"/>
                </a:lnTo>
                <a:lnTo>
                  <a:pt x="94" y="208"/>
                </a:lnTo>
                <a:lnTo>
                  <a:pt x="94" y="208"/>
                </a:lnTo>
                <a:lnTo>
                  <a:pt x="94" y="208"/>
                </a:lnTo>
                <a:lnTo>
                  <a:pt x="94" y="208"/>
                </a:lnTo>
                <a:lnTo>
                  <a:pt x="100" y="208"/>
                </a:lnTo>
                <a:lnTo>
                  <a:pt x="100" y="208"/>
                </a:lnTo>
                <a:lnTo>
                  <a:pt x="101" y="206"/>
                </a:lnTo>
                <a:lnTo>
                  <a:pt x="101" y="206"/>
                </a:lnTo>
                <a:close/>
                <a:moveTo>
                  <a:pt x="81" y="145"/>
                </a:moveTo>
                <a:lnTo>
                  <a:pt x="81" y="145"/>
                </a:lnTo>
                <a:lnTo>
                  <a:pt x="80" y="145"/>
                </a:lnTo>
                <a:lnTo>
                  <a:pt x="80" y="145"/>
                </a:lnTo>
                <a:lnTo>
                  <a:pt x="73" y="145"/>
                </a:lnTo>
                <a:lnTo>
                  <a:pt x="73" y="145"/>
                </a:lnTo>
                <a:lnTo>
                  <a:pt x="73" y="145"/>
                </a:lnTo>
                <a:lnTo>
                  <a:pt x="73" y="145"/>
                </a:lnTo>
                <a:lnTo>
                  <a:pt x="73" y="147"/>
                </a:lnTo>
                <a:lnTo>
                  <a:pt x="73" y="147"/>
                </a:lnTo>
                <a:lnTo>
                  <a:pt x="80" y="147"/>
                </a:lnTo>
                <a:lnTo>
                  <a:pt x="80" y="147"/>
                </a:lnTo>
                <a:lnTo>
                  <a:pt x="81" y="145"/>
                </a:lnTo>
                <a:lnTo>
                  <a:pt x="81" y="145"/>
                </a:lnTo>
                <a:close/>
                <a:moveTo>
                  <a:pt x="317" y="171"/>
                </a:moveTo>
                <a:lnTo>
                  <a:pt x="317" y="171"/>
                </a:lnTo>
                <a:lnTo>
                  <a:pt x="317" y="171"/>
                </a:lnTo>
                <a:lnTo>
                  <a:pt x="317" y="171"/>
                </a:lnTo>
                <a:lnTo>
                  <a:pt x="314" y="175"/>
                </a:lnTo>
                <a:lnTo>
                  <a:pt x="314" y="175"/>
                </a:lnTo>
                <a:lnTo>
                  <a:pt x="317" y="175"/>
                </a:lnTo>
                <a:lnTo>
                  <a:pt x="317" y="175"/>
                </a:lnTo>
                <a:lnTo>
                  <a:pt x="317" y="171"/>
                </a:lnTo>
                <a:lnTo>
                  <a:pt x="317" y="171"/>
                </a:lnTo>
                <a:close/>
                <a:moveTo>
                  <a:pt x="145" y="54"/>
                </a:moveTo>
                <a:lnTo>
                  <a:pt x="145" y="54"/>
                </a:lnTo>
                <a:lnTo>
                  <a:pt x="145" y="54"/>
                </a:lnTo>
                <a:lnTo>
                  <a:pt x="145" y="54"/>
                </a:lnTo>
                <a:lnTo>
                  <a:pt x="149" y="57"/>
                </a:lnTo>
                <a:lnTo>
                  <a:pt x="149" y="57"/>
                </a:lnTo>
                <a:lnTo>
                  <a:pt x="151" y="59"/>
                </a:lnTo>
                <a:lnTo>
                  <a:pt x="151" y="59"/>
                </a:lnTo>
                <a:lnTo>
                  <a:pt x="151" y="60"/>
                </a:lnTo>
                <a:lnTo>
                  <a:pt x="154" y="60"/>
                </a:lnTo>
                <a:lnTo>
                  <a:pt x="154" y="60"/>
                </a:lnTo>
                <a:lnTo>
                  <a:pt x="145" y="54"/>
                </a:lnTo>
                <a:lnTo>
                  <a:pt x="145" y="54"/>
                </a:lnTo>
                <a:close/>
                <a:moveTo>
                  <a:pt x="253" y="201"/>
                </a:moveTo>
                <a:lnTo>
                  <a:pt x="253" y="201"/>
                </a:lnTo>
                <a:lnTo>
                  <a:pt x="253" y="199"/>
                </a:lnTo>
                <a:lnTo>
                  <a:pt x="253" y="199"/>
                </a:lnTo>
                <a:lnTo>
                  <a:pt x="250" y="202"/>
                </a:lnTo>
                <a:lnTo>
                  <a:pt x="250" y="202"/>
                </a:lnTo>
                <a:lnTo>
                  <a:pt x="248" y="204"/>
                </a:lnTo>
                <a:lnTo>
                  <a:pt x="248" y="204"/>
                </a:lnTo>
                <a:lnTo>
                  <a:pt x="249" y="205"/>
                </a:lnTo>
                <a:lnTo>
                  <a:pt x="249" y="205"/>
                </a:lnTo>
                <a:lnTo>
                  <a:pt x="253" y="201"/>
                </a:lnTo>
                <a:lnTo>
                  <a:pt x="253" y="201"/>
                </a:lnTo>
                <a:close/>
                <a:moveTo>
                  <a:pt x="209" y="74"/>
                </a:moveTo>
                <a:lnTo>
                  <a:pt x="209" y="74"/>
                </a:lnTo>
                <a:lnTo>
                  <a:pt x="209" y="76"/>
                </a:lnTo>
                <a:lnTo>
                  <a:pt x="209" y="76"/>
                </a:lnTo>
                <a:lnTo>
                  <a:pt x="212" y="74"/>
                </a:lnTo>
                <a:lnTo>
                  <a:pt x="212" y="74"/>
                </a:lnTo>
                <a:lnTo>
                  <a:pt x="218" y="73"/>
                </a:lnTo>
                <a:lnTo>
                  <a:pt x="218" y="73"/>
                </a:lnTo>
                <a:lnTo>
                  <a:pt x="218" y="73"/>
                </a:lnTo>
                <a:lnTo>
                  <a:pt x="218" y="71"/>
                </a:lnTo>
                <a:lnTo>
                  <a:pt x="218" y="71"/>
                </a:lnTo>
                <a:lnTo>
                  <a:pt x="213" y="73"/>
                </a:lnTo>
                <a:lnTo>
                  <a:pt x="209" y="74"/>
                </a:lnTo>
                <a:lnTo>
                  <a:pt x="209" y="74"/>
                </a:lnTo>
                <a:close/>
                <a:moveTo>
                  <a:pt x="221" y="266"/>
                </a:moveTo>
                <a:lnTo>
                  <a:pt x="221" y="266"/>
                </a:lnTo>
                <a:lnTo>
                  <a:pt x="222" y="265"/>
                </a:lnTo>
                <a:lnTo>
                  <a:pt x="222" y="265"/>
                </a:lnTo>
                <a:lnTo>
                  <a:pt x="222" y="265"/>
                </a:lnTo>
                <a:lnTo>
                  <a:pt x="222" y="260"/>
                </a:lnTo>
                <a:lnTo>
                  <a:pt x="222" y="260"/>
                </a:lnTo>
                <a:lnTo>
                  <a:pt x="222" y="258"/>
                </a:lnTo>
                <a:lnTo>
                  <a:pt x="222" y="258"/>
                </a:lnTo>
                <a:lnTo>
                  <a:pt x="221" y="266"/>
                </a:lnTo>
                <a:lnTo>
                  <a:pt x="221" y="266"/>
                </a:lnTo>
                <a:close/>
                <a:moveTo>
                  <a:pt x="266" y="148"/>
                </a:moveTo>
                <a:lnTo>
                  <a:pt x="266" y="148"/>
                </a:lnTo>
                <a:lnTo>
                  <a:pt x="267" y="143"/>
                </a:lnTo>
                <a:lnTo>
                  <a:pt x="267" y="143"/>
                </a:lnTo>
                <a:lnTo>
                  <a:pt x="266" y="144"/>
                </a:lnTo>
                <a:lnTo>
                  <a:pt x="266" y="144"/>
                </a:lnTo>
                <a:lnTo>
                  <a:pt x="265" y="147"/>
                </a:lnTo>
                <a:lnTo>
                  <a:pt x="265" y="147"/>
                </a:lnTo>
                <a:lnTo>
                  <a:pt x="266" y="148"/>
                </a:lnTo>
                <a:lnTo>
                  <a:pt x="266" y="148"/>
                </a:lnTo>
                <a:close/>
                <a:moveTo>
                  <a:pt x="203" y="245"/>
                </a:moveTo>
                <a:lnTo>
                  <a:pt x="203" y="245"/>
                </a:lnTo>
                <a:lnTo>
                  <a:pt x="201" y="246"/>
                </a:lnTo>
                <a:lnTo>
                  <a:pt x="199" y="249"/>
                </a:lnTo>
                <a:lnTo>
                  <a:pt x="199" y="249"/>
                </a:lnTo>
                <a:lnTo>
                  <a:pt x="203" y="246"/>
                </a:lnTo>
                <a:lnTo>
                  <a:pt x="203" y="246"/>
                </a:lnTo>
                <a:lnTo>
                  <a:pt x="203" y="245"/>
                </a:lnTo>
                <a:lnTo>
                  <a:pt x="203" y="245"/>
                </a:lnTo>
                <a:close/>
                <a:moveTo>
                  <a:pt x="178" y="77"/>
                </a:moveTo>
                <a:lnTo>
                  <a:pt x="178" y="77"/>
                </a:lnTo>
                <a:lnTo>
                  <a:pt x="181" y="74"/>
                </a:lnTo>
                <a:lnTo>
                  <a:pt x="181" y="71"/>
                </a:lnTo>
                <a:lnTo>
                  <a:pt x="181" y="71"/>
                </a:lnTo>
                <a:lnTo>
                  <a:pt x="179" y="71"/>
                </a:lnTo>
                <a:lnTo>
                  <a:pt x="179" y="71"/>
                </a:lnTo>
                <a:lnTo>
                  <a:pt x="178" y="77"/>
                </a:lnTo>
                <a:lnTo>
                  <a:pt x="178" y="77"/>
                </a:lnTo>
                <a:close/>
                <a:moveTo>
                  <a:pt x="164" y="158"/>
                </a:moveTo>
                <a:lnTo>
                  <a:pt x="164" y="158"/>
                </a:lnTo>
                <a:lnTo>
                  <a:pt x="168" y="157"/>
                </a:lnTo>
                <a:lnTo>
                  <a:pt x="171" y="154"/>
                </a:lnTo>
                <a:lnTo>
                  <a:pt x="171" y="154"/>
                </a:lnTo>
                <a:lnTo>
                  <a:pt x="164" y="158"/>
                </a:lnTo>
                <a:lnTo>
                  <a:pt x="164" y="158"/>
                </a:lnTo>
                <a:close/>
                <a:moveTo>
                  <a:pt x="141" y="74"/>
                </a:moveTo>
                <a:lnTo>
                  <a:pt x="141" y="74"/>
                </a:lnTo>
                <a:lnTo>
                  <a:pt x="141" y="74"/>
                </a:lnTo>
                <a:lnTo>
                  <a:pt x="141" y="74"/>
                </a:lnTo>
                <a:lnTo>
                  <a:pt x="140" y="77"/>
                </a:lnTo>
                <a:lnTo>
                  <a:pt x="140" y="77"/>
                </a:lnTo>
                <a:lnTo>
                  <a:pt x="140" y="79"/>
                </a:lnTo>
                <a:lnTo>
                  <a:pt x="140" y="80"/>
                </a:lnTo>
                <a:lnTo>
                  <a:pt x="140" y="80"/>
                </a:lnTo>
                <a:lnTo>
                  <a:pt x="141" y="81"/>
                </a:lnTo>
                <a:lnTo>
                  <a:pt x="141" y="81"/>
                </a:lnTo>
                <a:lnTo>
                  <a:pt x="141" y="83"/>
                </a:lnTo>
                <a:lnTo>
                  <a:pt x="141" y="83"/>
                </a:lnTo>
                <a:lnTo>
                  <a:pt x="141" y="83"/>
                </a:lnTo>
                <a:lnTo>
                  <a:pt x="141" y="83"/>
                </a:lnTo>
                <a:lnTo>
                  <a:pt x="141" y="74"/>
                </a:lnTo>
                <a:lnTo>
                  <a:pt x="141" y="74"/>
                </a:lnTo>
                <a:close/>
                <a:moveTo>
                  <a:pt x="206" y="256"/>
                </a:moveTo>
                <a:lnTo>
                  <a:pt x="206" y="256"/>
                </a:lnTo>
                <a:lnTo>
                  <a:pt x="203" y="259"/>
                </a:lnTo>
                <a:lnTo>
                  <a:pt x="203" y="259"/>
                </a:lnTo>
                <a:lnTo>
                  <a:pt x="205" y="260"/>
                </a:lnTo>
                <a:lnTo>
                  <a:pt x="205" y="260"/>
                </a:lnTo>
                <a:lnTo>
                  <a:pt x="208" y="259"/>
                </a:lnTo>
                <a:lnTo>
                  <a:pt x="208" y="259"/>
                </a:lnTo>
                <a:lnTo>
                  <a:pt x="206" y="256"/>
                </a:lnTo>
                <a:lnTo>
                  <a:pt x="206" y="256"/>
                </a:lnTo>
                <a:close/>
                <a:moveTo>
                  <a:pt x="299" y="101"/>
                </a:moveTo>
                <a:lnTo>
                  <a:pt x="299" y="101"/>
                </a:lnTo>
                <a:lnTo>
                  <a:pt x="307" y="101"/>
                </a:lnTo>
                <a:lnTo>
                  <a:pt x="307" y="101"/>
                </a:lnTo>
                <a:lnTo>
                  <a:pt x="307" y="101"/>
                </a:lnTo>
                <a:lnTo>
                  <a:pt x="307" y="101"/>
                </a:lnTo>
                <a:lnTo>
                  <a:pt x="297" y="100"/>
                </a:lnTo>
                <a:lnTo>
                  <a:pt x="297" y="100"/>
                </a:lnTo>
                <a:lnTo>
                  <a:pt x="299" y="101"/>
                </a:lnTo>
                <a:lnTo>
                  <a:pt x="299" y="101"/>
                </a:lnTo>
                <a:close/>
                <a:moveTo>
                  <a:pt x="209" y="160"/>
                </a:moveTo>
                <a:lnTo>
                  <a:pt x="209" y="160"/>
                </a:lnTo>
                <a:lnTo>
                  <a:pt x="206" y="161"/>
                </a:lnTo>
                <a:lnTo>
                  <a:pt x="206" y="161"/>
                </a:lnTo>
                <a:lnTo>
                  <a:pt x="206" y="165"/>
                </a:lnTo>
                <a:lnTo>
                  <a:pt x="206" y="165"/>
                </a:lnTo>
                <a:lnTo>
                  <a:pt x="209" y="162"/>
                </a:lnTo>
                <a:lnTo>
                  <a:pt x="209" y="160"/>
                </a:lnTo>
                <a:lnTo>
                  <a:pt x="209" y="160"/>
                </a:lnTo>
                <a:close/>
                <a:moveTo>
                  <a:pt x="164" y="60"/>
                </a:moveTo>
                <a:lnTo>
                  <a:pt x="164" y="60"/>
                </a:lnTo>
                <a:lnTo>
                  <a:pt x="167" y="57"/>
                </a:lnTo>
                <a:lnTo>
                  <a:pt x="167" y="57"/>
                </a:lnTo>
                <a:lnTo>
                  <a:pt x="167" y="56"/>
                </a:lnTo>
                <a:lnTo>
                  <a:pt x="167" y="56"/>
                </a:lnTo>
                <a:lnTo>
                  <a:pt x="167" y="54"/>
                </a:lnTo>
                <a:lnTo>
                  <a:pt x="167" y="54"/>
                </a:lnTo>
                <a:lnTo>
                  <a:pt x="167" y="53"/>
                </a:lnTo>
                <a:lnTo>
                  <a:pt x="167" y="53"/>
                </a:lnTo>
                <a:lnTo>
                  <a:pt x="165" y="56"/>
                </a:lnTo>
                <a:lnTo>
                  <a:pt x="164" y="60"/>
                </a:lnTo>
                <a:lnTo>
                  <a:pt x="164" y="60"/>
                </a:lnTo>
                <a:close/>
                <a:moveTo>
                  <a:pt x="95" y="145"/>
                </a:moveTo>
                <a:lnTo>
                  <a:pt x="95" y="145"/>
                </a:lnTo>
                <a:lnTo>
                  <a:pt x="93" y="145"/>
                </a:lnTo>
                <a:lnTo>
                  <a:pt x="93" y="145"/>
                </a:lnTo>
                <a:lnTo>
                  <a:pt x="87" y="145"/>
                </a:lnTo>
                <a:lnTo>
                  <a:pt x="87" y="145"/>
                </a:lnTo>
                <a:lnTo>
                  <a:pt x="87" y="147"/>
                </a:lnTo>
                <a:lnTo>
                  <a:pt x="87" y="147"/>
                </a:lnTo>
                <a:lnTo>
                  <a:pt x="94" y="147"/>
                </a:lnTo>
                <a:lnTo>
                  <a:pt x="94" y="147"/>
                </a:lnTo>
                <a:lnTo>
                  <a:pt x="95" y="147"/>
                </a:lnTo>
                <a:lnTo>
                  <a:pt x="95" y="147"/>
                </a:lnTo>
                <a:lnTo>
                  <a:pt x="95" y="145"/>
                </a:lnTo>
                <a:lnTo>
                  <a:pt x="95" y="145"/>
                </a:lnTo>
                <a:close/>
                <a:moveTo>
                  <a:pt x="147" y="178"/>
                </a:moveTo>
                <a:lnTo>
                  <a:pt x="147" y="178"/>
                </a:lnTo>
                <a:lnTo>
                  <a:pt x="141" y="179"/>
                </a:lnTo>
                <a:lnTo>
                  <a:pt x="141" y="179"/>
                </a:lnTo>
                <a:lnTo>
                  <a:pt x="141" y="179"/>
                </a:lnTo>
                <a:lnTo>
                  <a:pt x="141" y="179"/>
                </a:lnTo>
                <a:lnTo>
                  <a:pt x="147" y="178"/>
                </a:lnTo>
                <a:lnTo>
                  <a:pt x="147" y="178"/>
                </a:lnTo>
                <a:lnTo>
                  <a:pt x="147" y="178"/>
                </a:lnTo>
                <a:lnTo>
                  <a:pt x="147" y="178"/>
                </a:lnTo>
                <a:close/>
                <a:moveTo>
                  <a:pt x="86" y="17"/>
                </a:moveTo>
                <a:lnTo>
                  <a:pt x="86" y="17"/>
                </a:lnTo>
                <a:lnTo>
                  <a:pt x="83" y="16"/>
                </a:lnTo>
                <a:lnTo>
                  <a:pt x="83" y="16"/>
                </a:lnTo>
                <a:lnTo>
                  <a:pt x="83" y="19"/>
                </a:lnTo>
                <a:lnTo>
                  <a:pt x="83" y="19"/>
                </a:lnTo>
                <a:lnTo>
                  <a:pt x="83" y="19"/>
                </a:lnTo>
                <a:lnTo>
                  <a:pt x="83" y="19"/>
                </a:lnTo>
                <a:lnTo>
                  <a:pt x="86" y="17"/>
                </a:lnTo>
                <a:lnTo>
                  <a:pt x="86" y="17"/>
                </a:lnTo>
                <a:close/>
                <a:moveTo>
                  <a:pt x="147" y="98"/>
                </a:moveTo>
                <a:lnTo>
                  <a:pt x="147" y="98"/>
                </a:lnTo>
                <a:lnTo>
                  <a:pt x="144" y="100"/>
                </a:lnTo>
                <a:lnTo>
                  <a:pt x="142" y="104"/>
                </a:lnTo>
                <a:lnTo>
                  <a:pt x="142" y="104"/>
                </a:lnTo>
                <a:lnTo>
                  <a:pt x="147" y="98"/>
                </a:lnTo>
                <a:lnTo>
                  <a:pt x="147" y="98"/>
                </a:lnTo>
                <a:close/>
                <a:moveTo>
                  <a:pt x="176" y="128"/>
                </a:moveTo>
                <a:lnTo>
                  <a:pt x="176" y="128"/>
                </a:lnTo>
                <a:lnTo>
                  <a:pt x="179" y="127"/>
                </a:lnTo>
                <a:lnTo>
                  <a:pt x="179" y="124"/>
                </a:lnTo>
                <a:lnTo>
                  <a:pt x="179" y="124"/>
                </a:lnTo>
                <a:lnTo>
                  <a:pt x="178" y="124"/>
                </a:lnTo>
                <a:lnTo>
                  <a:pt x="178" y="124"/>
                </a:lnTo>
                <a:lnTo>
                  <a:pt x="176" y="128"/>
                </a:lnTo>
                <a:lnTo>
                  <a:pt x="176" y="128"/>
                </a:lnTo>
                <a:close/>
                <a:moveTo>
                  <a:pt x="211" y="170"/>
                </a:moveTo>
                <a:lnTo>
                  <a:pt x="211" y="170"/>
                </a:lnTo>
                <a:lnTo>
                  <a:pt x="211" y="172"/>
                </a:lnTo>
                <a:lnTo>
                  <a:pt x="211" y="172"/>
                </a:lnTo>
                <a:lnTo>
                  <a:pt x="213" y="172"/>
                </a:lnTo>
                <a:lnTo>
                  <a:pt x="213" y="170"/>
                </a:lnTo>
                <a:lnTo>
                  <a:pt x="213" y="170"/>
                </a:lnTo>
                <a:lnTo>
                  <a:pt x="211" y="170"/>
                </a:lnTo>
                <a:lnTo>
                  <a:pt x="211" y="170"/>
                </a:lnTo>
                <a:close/>
                <a:moveTo>
                  <a:pt x="216" y="91"/>
                </a:moveTo>
                <a:lnTo>
                  <a:pt x="216" y="91"/>
                </a:lnTo>
                <a:lnTo>
                  <a:pt x="216" y="89"/>
                </a:lnTo>
                <a:lnTo>
                  <a:pt x="216" y="89"/>
                </a:lnTo>
                <a:lnTo>
                  <a:pt x="213" y="91"/>
                </a:lnTo>
                <a:lnTo>
                  <a:pt x="213" y="91"/>
                </a:lnTo>
                <a:lnTo>
                  <a:pt x="213" y="93"/>
                </a:lnTo>
                <a:lnTo>
                  <a:pt x="213" y="93"/>
                </a:lnTo>
                <a:lnTo>
                  <a:pt x="216" y="91"/>
                </a:lnTo>
                <a:lnTo>
                  <a:pt x="216" y="91"/>
                </a:lnTo>
                <a:close/>
                <a:moveTo>
                  <a:pt x="201" y="175"/>
                </a:moveTo>
                <a:lnTo>
                  <a:pt x="201" y="175"/>
                </a:lnTo>
                <a:lnTo>
                  <a:pt x="201" y="175"/>
                </a:lnTo>
                <a:lnTo>
                  <a:pt x="201" y="175"/>
                </a:lnTo>
                <a:lnTo>
                  <a:pt x="196" y="178"/>
                </a:lnTo>
                <a:lnTo>
                  <a:pt x="196" y="178"/>
                </a:lnTo>
                <a:lnTo>
                  <a:pt x="196" y="179"/>
                </a:lnTo>
                <a:lnTo>
                  <a:pt x="196" y="179"/>
                </a:lnTo>
                <a:lnTo>
                  <a:pt x="201" y="178"/>
                </a:lnTo>
                <a:lnTo>
                  <a:pt x="201" y="178"/>
                </a:lnTo>
                <a:lnTo>
                  <a:pt x="201" y="178"/>
                </a:lnTo>
                <a:lnTo>
                  <a:pt x="201" y="178"/>
                </a:lnTo>
                <a:lnTo>
                  <a:pt x="201" y="175"/>
                </a:lnTo>
                <a:lnTo>
                  <a:pt x="201" y="175"/>
                </a:lnTo>
                <a:close/>
                <a:moveTo>
                  <a:pt x="245" y="148"/>
                </a:moveTo>
                <a:lnTo>
                  <a:pt x="245" y="148"/>
                </a:lnTo>
                <a:lnTo>
                  <a:pt x="248" y="148"/>
                </a:lnTo>
                <a:lnTo>
                  <a:pt x="248" y="145"/>
                </a:lnTo>
                <a:lnTo>
                  <a:pt x="248" y="145"/>
                </a:lnTo>
                <a:lnTo>
                  <a:pt x="248" y="145"/>
                </a:lnTo>
                <a:lnTo>
                  <a:pt x="248" y="145"/>
                </a:lnTo>
                <a:lnTo>
                  <a:pt x="245" y="147"/>
                </a:lnTo>
                <a:lnTo>
                  <a:pt x="245" y="148"/>
                </a:lnTo>
                <a:lnTo>
                  <a:pt x="245" y="148"/>
                </a:lnTo>
                <a:close/>
                <a:moveTo>
                  <a:pt x="252" y="162"/>
                </a:moveTo>
                <a:lnTo>
                  <a:pt x="252" y="162"/>
                </a:lnTo>
                <a:lnTo>
                  <a:pt x="252" y="164"/>
                </a:lnTo>
                <a:lnTo>
                  <a:pt x="252" y="165"/>
                </a:lnTo>
                <a:lnTo>
                  <a:pt x="252" y="165"/>
                </a:lnTo>
                <a:lnTo>
                  <a:pt x="255" y="164"/>
                </a:lnTo>
                <a:lnTo>
                  <a:pt x="255" y="164"/>
                </a:lnTo>
                <a:lnTo>
                  <a:pt x="252" y="162"/>
                </a:lnTo>
                <a:lnTo>
                  <a:pt x="252" y="162"/>
                </a:lnTo>
                <a:close/>
                <a:moveTo>
                  <a:pt x="182" y="222"/>
                </a:moveTo>
                <a:lnTo>
                  <a:pt x="182" y="222"/>
                </a:lnTo>
                <a:lnTo>
                  <a:pt x="182" y="222"/>
                </a:lnTo>
                <a:lnTo>
                  <a:pt x="182" y="222"/>
                </a:lnTo>
                <a:lnTo>
                  <a:pt x="188" y="218"/>
                </a:lnTo>
                <a:lnTo>
                  <a:pt x="188" y="218"/>
                </a:lnTo>
                <a:lnTo>
                  <a:pt x="188" y="216"/>
                </a:lnTo>
                <a:lnTo>
                  <a:pt x="188" y="216"/>
                </a:lnTo>
                <a:lnTo>
                  <a:pt x="182" y="222"/>
                </a:lnTo>
                <a:lnTo>
                  <a:pt x="182" y="222"/>
                </a:lnTo>
                <a:close/>
                <a:moveTo>
                  <a:pt x="121" y="137"/>
                </a:moveTo>
                <a:lnTo>
                  <a:pt x="121" y="137"/>
                </a:lnTo>
                <a:lnTo>
                  <a:pt x="120" y="138"/>
                </a:lnTo>
                <a:lnTo>
                  <a:pt x="120" y="138"/>
                </a:lnTo>
                <a:lnTo>
                  <a:pt x="120" y="138"/>
                </a:lnTo>
                <a:lnTo>
                  <a:pt x="120" y="140"/>
                </a:lnTo>
                <a:lnTo>
                  <a:pt x="120" y="140"/>
                </a:lnTo>
                <a:lnTo>
                  <a:pt x="121" y="141"/>
                </a:lnTo>
                <a:lnTo>
                  <a:pt x="121" y="141"/>
                </a:lnTo>
                <a:lnTo>
                  <a:pt x="121" y="140"/>
                </a:lnTo>
                <a:lnTo>
                  <a:pt x="121" y="140"/>
                </a:lnTo>
                <a:lnTo>
                  <a:pt x="121" y="137"/>
                </a:lnTo>
                <a:lnTo>
                  <a:pt x="121" y="137"/>
                </a:lnTo>
                <a:close/>
                <a:moveTo>
                  <a:pt x="192" y="245"/>
                </a:moveTo>
                <a:lnTo>
                  <a:pt x="192" y="245"/>
                </a:lnTo>
                <a:lnTo>
                  <a:pt x="194" y="249"/>
                </a:lnTo>
                <a:lnTo>
                  <a:pt x="194" y="249"/>
                </a:lnTo>
                <a:lnTo>
                  <a:pt x="194" y="248"/>
                </a:lnTo>
                <a:lnTo>
                  <a:pt x="194" y="248"/>
                </a:lnTo>
                <a:lnTo>
                  <a:pt x="194" y="243"/>
                </a:lnTo>
                <a:lnTo>
                  <a:pt x="194" y="243"/>
                </a:lnTo>
                <a:lnTo>
                  <a:pt x="192" y="245"/>
                </a:lnTo>
                <a:lnTo>
                  <a:pt x="192" y="245"/>
                </a:lnTo>
                <a:close/>
                <a:moveTo>
                  <a:pt x="131" y="70"/>
                </a:moveTo>
                <a:lnTo>
                  <a:pt x="131" y="70"/>
                </a:lnTo>
                <a:lnTo>
                  <a:pt x="132" y="70"/>
                </a:lnTo>
                <a:lnTo>
                  <a:pt x="132" y="70"/>
                </a:lnTo>
                <a:lnTo>
                  <a:pt x="134" y="67"/>
                </a:lnTo>
                <a:lnTo>
                  <a:pt x="134" y="67"/>
                </a:lnTo>
                <a:lnTo>
                  <a:pt x="132" y="67"/>
                </a:lnTo>
                <a:lnTo>
                  <a:pt x="132" y="67"/>
                </a:lnTo>
                <a:lnTo>
                  <a:pt x="131" y="64"/>
                </a:lnTo>
                <a:lnTo>
                  <a:pt x="131" y="64"/>
                </a:lnTo>
                <a:lnTo>
                  <a:pt x="131" y="66"/>
                </a:lnTo>
                <a:lnTo>
                  <a:pt x="131" y="66"/>
                </a:lnTo>
                <a:lnTo>
                  <a:pt x="131" y="70"/>
                </a:lnTo>
                <a:lnTo>
                  <a:pt x="131" y="70"/>
                </a:lnTo>
                <a:close/>
                <a:moveTo>
                  <a:pt x="245" y="171"/>
                </a:moveTo>
                <a:lnTo>
                  <a:pt x="245" y="171"/>
                </a:lnTo>
                <a:lnTo>
                  <a:pt x="246" y="170"/>
                </a:lnTo>
                <a:lnTo>
                  <a:pt x="248" y="168"/>
                </a:lnTo>
                <a:lnTo>
                  <a:pt x="248" y="168"/>
                </a:lnTo>
                <a:lnTo>
                  <a:pt x="249" y="168"/>
                </a:lnTo>
                <a:lnTo>
                  <a:pt x="249" y="167"/>
                </a:lnTo>
                <a:lnTo>
                  <a:pt x="249" y="167"/>
                </a:lnTo>
                <a:lnTo>
                  <a:pt x="245" y="171"/>
                </a:lnTo>
                <a:lnTo>
                  <a:pt x="245" y="171"/>
                </a:lnTo>
                <a:close/>
                <a:moveTo>
                  <a:pt x="235" y="177"/>
                </a:moveTo>
                <a:lnTo>
                  <a:pt x="235" y="177"/>
                </a:lnTo>
                <a:lnTo>
                  <a:pt x="235" y="175"/>
                </a:lnTo>
                <a:lnTo>
                  <a:pt x="235" y="175"/>
                </a:lnTo>
                <a:lnTo>
                  <a:pt x="229" y="179"/>
                </a:lnTo>
                <a:lnTo>
                  <a:pt x="229" y="179"/>
                </a:lnTo>
                <a:lnTo>
                  <a:pt x="230" y="181"/>
                </a:lnTo>
                <a:lnTo>
                  <a:pt x="230" y="181"/>
                </a:lnTo>
                <a:lnTo>
                  <a:pt x="235" y="177"/>
                </a:lnTo>
                <a:lnTo>
                  <a:pt x="235" y="177"/>
                </a:lnTo>
                <a:close/>
                <a:moveTo>
                  <a:pt x="84" y="262"/>
                </a:moveTo>
                <a:lnTo>
                  <a:pt x="84" y="262"/>
                </a:lnTo>
                <a:lnTo>
                  <a:pt x="86" y="259"/>
                </a:lnTo>
                <a:lnTo>
                  <a:pt x="86" y="256"/>
                </a:lnTo>
                <a:lnTo>
                  <a:pt x="86" y="256"/>
                </a:lnTo>
                <a:lnTo>
                  <a:pt x="86" y="256"/>
                </a:lnTo>
                <a:lnTo>
                  <a:pt x="86" y="256"/>
                </a:lnTo>
                <a:lnTo>
                  <a:pt x="83" y="259"/>
                </a:lnTo>
                <a:lnTo>
                  <a:pt x="83" y="259"/>
                </a:lnTo>
                <a:lnTo>
                  <a:pt x="84" y="262"/>
                </a:lnTo>
                <a:lnTo>
                  <a:pt x="84" y="262"/>
                </a:lnTo>
                <a:close/>
                <a:moveTo>
                  <a:pt x="262" y="137"/>
                </a:moveTo>
                <a:lnTo>
                  <a:pt x="262" y="137"/>
                </a:lnTo>
                <a:lnTo>
                  <a:pt x="265" y="134"/>
                </a:lnTo>
                <a:lnTo>
                  <a:pt x="265" y="134"/>
                </a:lnTo>
                <a:lnTo>
                  <a:pt x="262" y="133"/>
                </a:lnTo>
                <a:lnTo>
                  <a:pt x="262" y="133"/>
                </a:lnTo>
                <a:lnTo>
                  <a:pt x="262" y="137"/>
                </a:lnTo>
                <a:lnTo>
                  <a:pt x="262" y="137"/>
                </a:lnTo>
                <a:close/>
                <a:moveTo>
                  <a:pt x="114" y="192"/>
                </a:moveTo>
                <a:lnTo>
                  <a:pt x="114" y="192"/>
                </a:lnTo>
                <a:lnTo>
                  <a:pt x="117" y="192"/>
                </a:lnTo>
                <a:lnTo>
                  <a:pt x="117" y="192"/>
                </a:lnTo>
                <a:lnTo>
                  <a:pt x="117" y="189"/>
                </a:lnTo>
                <a:lnTo>
                  <a:pt x="117" y="189"/>
                </a:lnTo>
                <a:lnTo>
                  <a:pt x="114" y="191"/>
                </a:lnTo>
                <a:lnTo>
                  <a:pt x="114" y="192"/>
                </a:lnTo>
                <a:lnTo>
                  <a:pt x="114" y="192"/>
                </a:lnTo>
                <a:close/>
                <a:moveTo>
                  <a:pt x="49" y="150"/>
                </a:moveTo>
                <a:lnTo>
                  <a:pt x="49" y="150"/>
                </a:lnTo>
                <a:lnTo>
                  <a:pt x="46" y="148"/>
                </a:lnTo>
                <a:lnTo>
                  <a:pt x="44" y="151"/>
                </a:lnTo>
                <a:lnTo>
                  <a:pt x="44" y="151"/>
                </a:lnTo>
                <a:lnTo>
                  <a:pt x="46" y="151"/>
                </a:lnTo>
                <a:lnTo>
                  <a:pt x="49" y="150"/>
                </a:lnTo>
                <a:lnTo>
                  <a:pt x="49" y="150"/>
                </a:lnTo>
                <a:close/>
                <a:moveTo>
                  <a:pt x="196" y="128"/>
                </a:moveTo>
                <a:lnTo>
                  <a:pt x="196" y="128"/>
                </a:lnTo>
                <a:lnTo>
                  <a:pt x="192" y="133"/>
                </a:lnTo>
                <a:lnTo>
                  <a:pt x="192" y="133"/>
                </a:lnTo>
                <a:lnTo>
                  <a:pt x="194" y="133"/>
                </a:lnTo>
                <a:lnTo>
                  <a:pt x="194" y="133"/>
                </a:lnTo>
                <a:lnTo>
                  <a:pt x="195" y="131"/>
                </a:lnTo>
                <a:lnTo>
                  <a:pt x="195" y="131"/>
                </a:lnTo>
                <a:lnTo>
                  <a:pt x="196" y="130"/>
                </a:lnTo>
                <a:lnTo>
                  <a:pt x="196" y="128"/>
                </a:lnTo>
                <a:lnTo>
                  <a:pt x="196" y="128"/>
                </a:lnTo>
                <a:close/>
                <a:moveTo>
                  <a:pt x="313" y="172"/>
                </a:moveTo>
                <a:lnTo>
                  <a:pt x="313" y="172"/>
                </a:lnTo>
                <a:lnTo>
                  <a:pt x="314" y="168"/>
                </a:lnTo>
                <a:lnTo>
                  <a:pt x="314" y="168"/>
                </a:lnTo>
                <a:lnTo>
                  <a:pt x="313" y="167"/>
                </a:lnTo>
                <a:lnTo>
                  <a:pt x="313" y="167"/>
                </a:lnTo>
                <a:lnTo>
                  <a:pt x="313" y="168"/>
                </a:lnTo>
                <a:lnTo>
                  <a:pt x="313" y="168"/>
                </a:lnTo>
                <a:lnTo>
                  <a:pt x="311" y="170"/>
                </a:lnTo>
                <a:lnTo>
                  <a:pt x="313" y="172"/>
                </a:lnTo>
                <a:lnTo>
                  <a:pt x="313" y="172"/>
                </a:lnTo>
                <a:close/>
                <a:moveTo>
                  <a:pt x="46" y="158"/>
                </a:moveTo>
                <a:lnTo>
                  <a:pt x="46" y="158"/>
                </a:lnTo>
                <a:lnTo>
                  <a:pt x="47" y="157"/>
                </a:lnTo>
                <a:lnTo>
                  <a:pt x="47" y="157"/>
                </a:lnTo>
                <a:lnTo>
                  <a:pt x="46" y="155"/>
                </a:lnTo>
                <a:lnTo>
                  <a:pt x="44" y="157"/>
                </a:lnTo>
                <a:lnTo>
                  <a:pt x="44" y="157"/>
                </a:lnTo>
                <a:lnTo>
                  <a:pt x="46" y="158"/>
                </a:lnTo>
                <a:lnTo>
                  <a:pt x="46" y="158"/>
                </a:lnTo>
                <a:close/>
                <a:moveTo>
                  <a:pt x="202" y="214"/>
                </a:moveTo>
                <a:lnTo>
                  <a:pt x="202" y="214"/>
                </a:lnTo>
                <a:lnTo>
                  <a:pt x="208" y="208"/>
                </a:lnTo>
                <a:lnTo>
                  <a:pt x="208" y="208"/>
                </a:lnTo>
                <a:lnTo>
                  <a:pt x="202" y="212"/>
                </a:lnTo>
                <a:lnTo>
                  <a:pt x="202" y="212"/>
                </a:lnTo>
                <a:lnTo>
                  <a:pt x="202" y="214"/>
                </a:lnTo>
                <a:lnTo>
                  <a:pt x="202" y="214"/>
                </a:lnTo>
                <a:close/>
                <a:moveTo>
                  <a:pt x="213" y="241"/>
                </a:moveTo>
                <a:lnTo>
                  <a:pt x="213" y="241"/>
                </a:lnTo>
                <a:lnTo>
                  <a:pt x="213" y="241"/>
                </a:lnTo>
                <a:lnTo>
                  <a:pt x="213" y="241"/>
                </a:lnTo>
                <a:lnTo>
                  <a:pt x="213" y="236"/>
                </a:lnTo>
                <a:lnTo>
                  <a:pt x="213" y="236"/>
                </a:lnTo>
                <a:lnTo>
                  <a:pt x="212" y="236"/>
                </a:lnTo>
                <a:lnTo>
                  <a:pt x="212" y="238"/>
                </a:lnTo>
                <a:lnTo>
                  <a:pt x="212" y="238"/>
                </a:lnTo>
                <a:lnTo>
                  <a:pt x="213" y="241"/>
                </a:lnTo>
                <a:lnTo>
                  <a:pt x="213" y="241"/>
                </a:lnTo>
                <a:close/>
                <a:moveTo>
                  <a:pt x="138" y="233"/>
                </a:moveTo>
                <a:lnTo>
                  <a:pt x="138" y="233"/>
                </a:lnTo>
                <a:lnTo>
                  <a:pt x="137" y="233"/>
                </a:lnTo>
                <a:lnTo>
                  <a:pt x="137" y="233"/>
                </a:lnTo>
                <a:lnTo>
                  <a:pt x="137" y="238"/>
                </a:lnTo>
                <a:lnTo>
                  <a:pt x="137" y="238"/>
                </a:lnTo>
                <a:lnTo>
                  <a:pt x="137" y="241"/>
                </a:lnTo>
                <a:lnTo>
                  <a:pt x="137" y="241"/>
                </a:lnTo>
                <a:lnTo>
                  <a:pt x="138" y="241"/>
                </a:lnTo>
                <a:lnTo>
                  <a:pt x="138" y="241"/>
                </a:lnTo>
                <a:lnTo>
                  <a:pt x="138" y="233"/>
                </a:lnTo>
                <a:lnTo>
                  <a:pt x="138" y="233"/>
                </a:lnTo>
                <a:close/>
                <a:moveTo>
                  <a:pt x="282" y="188"/>
                </a:moveTo>
                <a:lnTo>
                  <a:pt x="282" y="188"/>
                </a:lnTo>
                <a:lnTo>
                  <a:pt x="293" y="191"/>
                </a:lnTo>
                <a:lnTo>
                  <a:pt x="293" y="191"/>
                </a:lnTo>
                <a:lnTo>
                  <a:pt x="287" y="188"/>
                </a:lnTo>
                <a:lnTo>
                  <a:pt x="282" y="188"/>
                </a:lnTo>
                <a:lnTo>
                  <a:pt x="282" y="188"/>
                </a:lnTo>
                <a:close/>
                <a:moveTo>
                  <a:pt x="130" y="225"/>
                </a:moveTo>
                <a:lnTo>
                  <a:pt x="130" y="225"/>
                </a:lnTo>
                <a:lnTo>
                  <a:pt x="125" y="231"/>
                </a:lnTo>
                <a:lnTo>
                  <a:pt x="125" y="231"/>
                </a:lnTo>
                <a:lnTo>
                  <a:pt x="128" y="228"/>
                </a:lnTo>
                <a:lnTo>
                  <a:pt x="128" y="228"/>
                </a:lnTo>
                <a:lnTo>
                  <a:pt x="130" y="226"/>
                </a:lnTo>
                <a:lnTo>
                  <a:pt x="130" y="225"/>
                </a:lnTo>
                <a:lnTo>
                  <a:pt x="130" y="225"/>
                </a:lnTo>
                <a:close/>
                <a:moveTo>
                  <a:pt x="111" y="239"/>
                </a:moveTo>
                <a:lnTo>
                  <a:pt x="111" y="239"/>
                </a:lnTo>
                <a:lnTo>
                  <a:pt x="113" y="239"/>
                </a:lnTo>
                <a:lnTo>
                  <a:pt x="114" y="238"/>
                </a:lnTo>
                <a:lnTo>
                  <a:pt x="114" y="238"/>
                </a:lnTo>
                <a:lnTo>
                  <a:pt x="113" y="233"/>
                </a:lnTo>
                <a:lnTo>
                  <a:pt x="113" y="233"/>
                </a:lnTo>
                <a:lnTo>
                  <a:pt x="113" y="233"/>
                </a:lnTo>
                <a:lnTo>
                  <a:pt x="113" y="233"/>
                </a:lnTo>
                <a:lnTo>
                  <a:pt x="111" y="239"/>
                </a:lnTo>
                <a:lnTo>
                  <a:pt x="111" y="239"/>
                </a:lnTo>
                <a:close/>
                <a:moveTo>
                  <a:pt x="370" y="198"/>
                </a:moveTo>
                <a:lnTo>
                  <a:pt x="370" y="198"/>
                </a:lnTo>
                <a:lnTo>
                  <a:pt x="370" y="198"/>
                </a:lnTo>
                <a:lnTo>
                  <a:pt x="370" y="198"/>
                </a:lnTo>
                <a:lnTo>
                  <a:pt x="371" y="201"/>
                </a:lnTo>
                <a:lnTo>
                  <a:pt x="371" y="201"/>
                </a:lnTo>
                <a:lnTo>
                  <a:pt x="374" y="201"/>
                </a:lnTo>
                <a:lnTo>
                  <a:pt x="374" y="201"/>
                </a:lnTo>
                <a:lnTo>
                  <a:pt x="370" y="198"/>
                </a:lnTo>
                <a:lnTo>
                  <a:pt x="370" y="198"/>
                </a:lnTo>
                <a:close/>
                <a:moveTo>
                  <a:pt x="164" y="69"/>
                </a:moveTo>
                <a:lnTo>
                  <a:pt x="164" y="69"/>
                </a:lnTo>
                <a:lnTo>
                  <a:pt x="168" y="64"/>
                </a:lnTo>
                <a:lnTo>
                  <a:pt x="168" y="64"/>
                </a:lnTo>
                <a:lnTo>
                  <a:pt x="164" y="66"/>
                </a:lnTo>
                <a:lnTo>
                  <a:pt x="164" y="69"/>
                </a:lnTo>
                <a:lnTo>
                  <a:pt x="164" y="69"/>
                </a:lnTo>
                <a:close/>
                <a:moveTo>
                  <a:pt x="226" y="91"/>
                </a:moveTo>
                <a:lnTo>
                  <a:pt x="226" y="91"/>
                </a:lnTo>
                <a:lnTo>
                  <a:pt x="228" y="94"/>
                </a:lnTo>
                <a:lnTo>
                  <a:pt x="228" y="94"/>
                </a:lnTo>
                <a:lnTo>
                  <a:pt x="229" y="93"/>
                </a:lnTo>
                <a:lnTo>
                  <a:pt x="228" y="90"/>
                </a:lnTo>
                <a:lnTo>
                  <a:pt x="228" y="90"/>
                </a:lnTo>
                <a:lnTo>
                  <a:pt x="226" y="91"/>
                </a:lnTo>
                <a:lnTo>
                  <a:pt x="226" y="91"/>
                </a:lnTo>
                <a:close/>
                <a:moveTo>
                  <a:pt x="256" y="64"/>
                </a:moveTo>
                <a:lnTo>
                  <a:pt x="256" y="64"/>
                </a:lnTo>
                <a:lnTo>
                  <a:pt x="257" y="70"/>
                </a:lnTo>
                <a:lnTo>
                  <a:pt x="257" y="70"/>
                </a:lnTo>
                <a:lnTo>
                  <a:pt x="257" y="70"/>
                </a:lnTo>
                <a:lnTo>
                  <a:pt x="257" y="70"/>
                </a:lnTo>
                <a:lnTo>
                  <a:pt x="257" y="64"/>
                </a:lnTo>
                <a:lnTo>
                  <a:pt x="257" y="64"/>
                </a:lnTo>
                <a:lnTo>
                  <a:pt x="256" y="64"/>
                </a:lnTo>
                <a:lnTo>
                  <a:pt x="256" y="64"/>
                </a:lnTo>
                <a:close/>
                <a:moveTo>
                  <a:pt x="182" y="118"/>
                </a:moveTo>
                <a:lnTo>
                  <a:pt x="182" y="118"/>
                </a:lnTo>
                <a:lnTo>
                  <a:pt x="184" y="121"/>
                </a:lnTo>
                <a:lnTo>
                  <a:pt x="184" y="121"/>
                </a:lnTo>
                <a:lnTo>
                  <a:pt x="186" y="116"/>
                </a:lnTo>
                <a:lnTo>
                  <a:pt x="186" y="116"/>
                </a:lnTo>
                <a:lnTo>
                  <a:pt x="182" y="118"/>
                </a:lnTo>
                <a:lnTo>
                  <a:pt x="182" y="118"/>
                </a:lnTo>
                <a:close/>
                <a:moveTo>
                  <a:pt x="208" y="175"/>
                </a:moveTo>
                <a:lnTo>
                  <a:pt x="208" y="175"/>
                </a:lnTo>
                <a:lnTo>
                  <a:pt x="208" y="175"/>
                </a:lnTo>
                <a:lnTo>
                  <a:pt x="208" y="175"/>
                </a:lnTo>
                <a:lnTo>
                  <a:pt x="208" y="174"/>
                </a:lnTo>
                <a:lnTo>
                  <a:pt x="208" y="174"/>
                </a:lnTo>
                <a:lnTo>
                  <a:pt x="208" y="170"/>
                </a:lnTo>
                <a:lnTo>
                  <a:pt x="208" y="170"/>
                </a:lnTo>
                <a:lnTo>
                  <a:pt x="206" y="171"/>
                </a:lnTo>
                <a:lnTo>
                  <a:pt x="206" y="171"/>
                </a:lnTo>
                <a:lnTo>
                  <a:pt x="208" y="175"/>
                </a:lnTo>
                <a:lnTo>
                  <a:pt x="208" y="175"/>
                </a:lnTo>
                <a:close/>
                <a:moveTo>
                  <a:pt x="222" y="138"/>
                </a:moveTo>
                <a:lnTo>
                  <a:pt x="222" y="138"/>
                </a:lnTo>
                <a:lnTo>
                  <a:pt x="225" y="138"/>
                </a:lnTo>
                <a:lnTo>
                  <a:pt x="226" y="135"/>
                </a:lnTo>
                <a:lnTo>
                  <a:pt x="226" y="135"/>
                </a:lnTo>
                <a:lnTo>
                  <a:pt x="223" y="137"/>
                </a:lnTo>
                <a:lnTo>
                  <a:pt x="223" y="137"/>
                </a:lnTo>
                <a:lnTo>
                  <a:pt x="222" y="137"/>
                </a:lnTo>
                <a:lnTo>
                  <a:pt x="222" y="138"/>
                </a:lnTo>
                <a:lnTo>
                  <a:pt x="222" y="138"/>
                </a:lnTo>
                <a:close/>
                <a:moveTo>
                  <a:pt x="121" y="167"/>
                </a:moveTo>
                <a:lnTo>
                  <a:pt x="121" y="167"/>
                </a:lnTo>
                <a:lnTo>
                  <a:pt x="122" y="165"/>
                </a:lnTo>
                <a:lnTo>
                  <a:pt x="122" y="165"/>
                </a:lnTo>
                <a:lnTo>
                  <a:pt x="121" y="161"/>
                </a:lnTo>
                <a:lnTo>
                  <a:pt x="121" y="161"/>
                </a:lnTo>
                <a:lnTo>
                  <a:pt x="121" y="167"/>
                </a:lnTo>
                <a:lnTo>
                  <a:pt x="121" y="167"/>
                </a:lnTo>
                <a:close/>
                <a:moveTo>
                  <a:pt x="222" y="80"/>
                </a:moveTo>
                <a:lnTo>
                  <a:pt x="222" y="80"/>
                </a:lnTo>
                <a:lnTo>
                  <a:pt x="221" y="81"/>
                </a:lnTo>
                <a:lnTo>
                  <a:pt x="221" y="84"/>
                </a:lnTo>
                <a:lnTo>
                  <a:pt x="221" y="84"/>
                </a:lnTo>
                <a:lnTo>
                  <a:pt x="222" y="83"/>
                </a:lnTo>
                <a:lnTo>
                  <a:pt x="222" y="83"/>
                </a:lnTo>
                <a:lnTo>
                  <a:pt x="222" y="80"/>
                </a:lnTo>
                <a:lnTo>
                  <a:pt x="222" y="80"/>
                </a:lnTo>
                <a:close/>
                <a:moveTo>
                  <a:pt x="148" y="245"/>
                </a:moveTo>
                <a:lnTo>
                  <a:pt x="148" y="245"/>
                </a:lnTo>
                <a:lnTo>
                  <a:pt x="148" y="245"/>
                </a:lnTo>
                <a:lnTo>
                  <a:pt x="148" y="245"/>
                </a:lnTo>
                <a:lnTo>
                  <a:pt x="148" y="238"/>
                </a:lnTo>
                <a:lnTo>
                  <a:pt x="148" y="238"/>
                </a:lnTo>
                <a:lnTo>
                  <a:pt x="148" y="238"/>
                </a:lnTo>
                <a:lnTo>
                  <a:pt x="148" y="238"/>
                </a:lnTo>
                <a:lnTo>
                  <a:pt x="147" y="239"/>
                </a:lnTo>
                <a:lnTo>
                  <a:pt x="147" y="239"/>
                </a:lnTo>
                <a:lnTo>
                  <a:pt x="148" y="245"/>
                </a:lnTo>
                <a:lnTo>
                  <a:pt x="148" y="245"/>
                </a:lnTo>
                <a:close/>
                <a:moveTo>
                  <a:pt x="213" y="313"/>
                </a:moveTo>
                <a:lnTo>
                  <a:pt x="213" y="313"/>
                </a:lnTo>
                <a:lnTo>
                  <a:pt x="215" y="313"/>
                </a:lnTo>
                <a:lnTo>
                  <a:pt x="215" y="313"/>
                </a:lnTo>
                <a:lnTo>
                  <a:pt x="215" y="313"/>
                </a:lnTo>
                <a:lnTo>
                  <a:pt x="215" y="313"/>
                </a:lnTo>
                <a:lnTo>
                  <a:pt x="212" y="307"/>
                </a:lnTo>
                <a:lnTo>
                  <a:pt x="212" y="307"/>
                </a:lnTo>
                <a:lnTo>
                  <a:pt x="213" y="310"/>
                </a:lnTo>
                <a:lnTo>
                  <a:pt x="213" y="310"/>
                </a:lnTo>
                <a:lnTo>
                  <a:pt x="213" y="313"/>
                </a:lnTo>
                <a:lnTo>
                  <a:pt x="213" y="313"/>
                </a:lnTo>
                <a:close/>
                <a:moveTo>
                  <a:pt x="81" y="101"/>
                </a:moveTo>
                <a:lnTo>
                  <a:pt x="81" y="101"/>
                </a:lnTo>
                <a:lnTo>
                  <a:pt x="83" y="103"/>
                </a:lnTo>
                <a:lnTo>
                  <a:pt x="84" y="103"/>
                </a:lnTo>
                <a:lnTo>
                  <a:pt x="84" y="103"/>
                </a:lnTo>
                <a:lnTo>
                  <a:pt x="86" y="101"/>
                </a:lnTo>
                <a:lnTo>
                  <a:pt x="86" y="101"/>
                </a:lnTo>
                <a:lnTo>
                  <a:pt x="81" y="101"/>
                </a:lnTo>
                <a:lnTo>
                  <a:pt x="81" y="101"/>
                </a:lnTo>
                <a:close/>
                <a:moveTo>
                  <a:pt x="26" y="148"/>
                </a:moveTo>
                <a:lnTo>
                  <a:pt x="26" y="148"/>
                </a:lnTo>
                <a:lnTo>
                  <a:pt x="26" y="150"/>
                </a:lnTo>
                <a:lnTo>
                  <a:pt x="26" y="150"/>
                </a:lnTo>
                <a:lnTo>
                  <a:pt x="27" y="151"/>
                </a:lnTo>
                <a:lnTo>
                  <a:pt x="27" y="151"/>
                </a:lnTo>
                <a:lnTo>
                  <a:pt x="29" y="150"/>
                </a:lnTo>
                <a:lnTo>
                  <a:pt x="29" y="150"/>
                </a:lnTo>
                <a:lnTo>
                  <a:pt x="26" y="148"/>
                </a:lnTo>
                <a:lnTo>
                  <a:pt x="26" y="148"/>
                </a:lnTo>
                <a:close/>
                <a:moveTo>
                  <a:pt x="63" y="299"/>
                </a:moveTo>
                <a:lnTo>
                  <a:pt x="63" y="299"/>
                </a:lnTo>
                <a:lnTo>
                  <a:pt x="54" y="303"/>
                </a:lnTo>
                <a:lnTo>
                  <a:pt x="54" y="303"/>
                </a:lnTo>
                <a:lnTo>
                  <a:pt x="63" y="299"/>
                </a:lnTo>
                <a:lnTo>
                  <a:pt x="63" y="299"/>
                </a:lnTo>
                <a:close/>
                <a:moveTo>
                  <a:pt x="120" y="90"/>
                </a:moveTo>
                <a:lnTo>
                  <a:pt x="120" y="90"/>
                </a:lnTo>
                <a:lnTo>
                  <a:pt x="122" y="94"/>
                </a:lnTo>
                <a:lnTo>
                  <a:pt x="122" y="94"/>
                </a:lnTo>
                <a:lnTo>
                  <a:pt x="122" y="93"/>
                </a:lnTo>
                <a:lnTo>
                  <a:pt x="122" y="93"/>
                </a:lnTo>
                <a:lnTo>
                  <a:pt x="121" y="90"/>
                </a:lnTo>
                <a:lnTo>
                  <a:pt x="121" y="90"/>
                </a:lnTo>
                <a:lnTo>
                  <a:pt x="120" y="90"/>
                </a:lnTo>
                <a:lnTo>
                  <a:pt x="120" y="90"/>
                </a:lnTo>
                <a:close/>
                <a:moveTo>
                  <a:pt x="113" y="161"/>
                </a:moveTo>
                <a:lnTo>
                  <a:pt x="113" y="161"/>
                </a:lnTo>
                <a:lnTo>
                  <a:pt x="111" y="162"/>
                </a:lnTo>
                <a:lnTo>
                  <a:pt x="111" y="162"/>
                </a:lnTo>
                <a:lnTo>
                  <a:pt x="113" y="164"/>
                </a:lnTo>
                <a:lnTo>
                  <a:pt x="113" y="165"/>
                </a:lnTo>
                <a:lnTo>
                  <a:pt x="113" y="165"/>
                </a:lnTo>
                <a:lnTo>
                  <a:pt x="114" y="164"/>
                </a:lnTo>
                <a:lnTo>
                  <a:pt x="114" y="164"/>
                </a:lnTo>
                <a:lnTo>
                  <a:pt x="113" y="161"/>
                </a:lnTo>
                <a:lnTo>
                  <a:pt x="113" y="161"/>
                </a:lnTo>
                <a:close/>
                <a:moveTo>
                  <a:pt x="54" y="157"/>
                </a:moveTo>
                <a:lnTo>
                  <a:pt x="54" y="157"/>
                </a:lnTo>
                <a:lnTo>
                  <a:pt x="56" y="158"/>
                </a:lnTo>
                <a:lnTo>
                  <a:pt x="56" y="158"/>
                </a:lnTo>
                <a:lnTo>
                  <a:pt x="57" y="158"/>
                </a:lnTo>
                <a:lnTo>
                  <a:pt x="57" y="158"/>
                </a:lnTo>
                <a:lnTo>
                  <a:pt x="59" y="158"/>
                </a:lnTo>
                <a:lnTo>
                  <a:pt x="59" y="157"/>
                </a:lnTo>
                <a:lnTo>
                  <a:pt x="59" y="157"/>
                </a:lnTo>
                <a:lnTo>
                  <a:pt x="57" y="157"/>
                </a:lnTo>
                <a:lnTo>
                  <a:pt x="54" y="157"/>
                </a:lnTo>
                <a:lnTo>
                  <a:pt x="54" y="157"/>
                </a:lnTo>
                <a:close/>
                <a:moveTo>
                  <a:pt x="186" y="170"/>
                </a:moveTo>
                <a:lnTo>
                  <a:pt x="186" y="170"/>
                </a:lnTo>
                <a:lnTo>
                  <a:pt x="184" y="171"/>
                </a:lnTo>
                <a:lnTo>
                  <a:pt x="184" y="171"/>
                </a:lnTo>
                <a:lnTo>
                  <a:pt x="185" y="172"/>
                </a:lnTo>
                <a:lnTo>
                  <a:pt x="185" y="172"/>
                </a:lnTo>
                <a:lnTo>
                  <a:pt x="186" y="171"/>
                </a:lnTo>
                <a:lnTo>
                  <a:pt x="186" y="170"/>
                </a:lnTo>
                <a:lnTo>
                  <a:pt x="186" y="170"/>
                </a:lnTo>
                <a:close/>
                <a:moveTo>
                  <a:pt x="267" y="231"/>
                </a:moveTo>
                <a:lnTo>
                  <a:pt x="267" y="231"/>
                </a:lnTo>
                <a:lnTo>
                  <a:pt x="267" y="229"/>
                </a:lnTo>
                <a:lnTo>
                  <a:pt x="267" y="229"/>
                </a:lnTo>
                <a:lnTo>
                  <a:pt x="267" y="228"/>
                </a:lnTo>
                <a:lnTo>
                  <a:pt x="267" y="226"/>
                </a:lnTo>
                <a:lnTo>
                  <a:pt x="267" y="226"/>
                </a:lnTo>
                <a:lnTo>
                  <a:pt x="267" y="225"/>
                </a:lnTo>
                <a:lnTo>
                  <a:pt x="267" y="225"/>
                </a:lnTo>
                <a:lnTo>
                  <a:pt x="266" y="226"/>
                </a:lnTo>
                <a:lnTo>
                  <a:pt x="266" y="226"/>
                </a:lnTo>
                <a:lnTo>
                  <a:pt x="267" y="231"/>
                </a:lnTo>
                <a:lnTo>
                  <a:pt x="267" y="231"/>
                </a:lnTo>
                <a:close/>
                <a:moveTo>
                  <a:pt x="105" y="252"/>
                </a:moveTo>
                <a:lnTo>
                  <a:pt x="105" y="252"/>
                </a:lnTo>
                <a:lnTo>
                  <a:pt x="105" y="248"/>
                </a:lnTo>
                <a:lnTo>
                  <a:pt x="105" y="248"/>
                </a:lnTo>
                <a:lnTo>
                  <a:pt x="104" y="249"/>
                </a:lnTo>
                <a:lnTo>
                  <a:pt x="104" y="249"/>
                </a:lnTo>
                <a:lnTo>
                  <a:pt x="104" y="253"/>
                </a:lnTo>
                <a:lnTo>
                  <a:pt x="104" y="253"/>
                </a:lnTo>
                <a:lnTo>
                  <a:pt x="105" y="252"/>
                </a:lnTo>
                <a:lnTo>
                  <a:pt x="105" y="252"/>
                </a:lnTo>
                <a:close/>
                <a:moveTo>
                  <a:pt x="222" y="246"/>
                </a:moveTo>
                <a:lnTo>
                  <a:pt x="222" y="246"/>
                </a:lnTo>
                <a:lnTo>
                  <a:pt x="223" y="246"/>
                </a:lnTo>
                <a:lnTo>
                  <a:pt x="223" y="246"/>
                </a:lnTo>
                <a:lnTo>
                  <a:pt x="223" y="243"/>
                </a:lnTo>
                <a:lnTo>
                  <a:pt x="223" y="243"/>
                </a:lnTo>
                <a:lnTo>
                  <a:pt x="223" y="241"/>
                </a:lnTo>
                <a:lnTo>
                  <a:pt x="223" y="241"/>
                </a:lnTo>
                <a:lnTo>
                  <a:pt x="222" y="242"/>
                </a:lnTo>
                <a:lnTo>
                  <a:pt x="222" y="242"/>
                </a:lnTo>
                <a:lnTo>
                  <a:pt x="222" y="242"/>
                </a:lnTo>
                <a:lnTo>
                  <a:pt x="222" y="246"/>
                </a:lnTo>
                <a:lnTo>
                  <a:pt x="222" y="246"/>
                </a:lnTo>
                <a:close/>
                <a:moveTo>
                  <a:pt x="202" y="205"/>
                </a:moveTo>
                <a:lnTo>
                  <a:pt x="202" y="205"/>
                </a:lnTo>
                <a:lnTo>
                  <a:pt x="205" y="201"/>
                </a:lnTo>
                <a:lnTo>
                  <a:pt x="205" y="201"/>
                </a:lnTo>
                <a:lnTo>
                  <a:pt x="205" y="201"/>
                </a:lnTo>
                <a:lnTo>
                  <a:pt x="205" y="201"/>
                </a:lnTo>
                <a:lnTo>
                  <a:pt x="202" y="202"/>
                </a:lnTo>
                <a:lnTo>
                  <a:pt x="202" y="202"/>
                </a:lnTo>
                <a:lnTo>
                  <a:pt x="202" y="204"/>
                </a:lnTo>
                <a:lnTo>
                  <a:pt x="202" y="205"/>
                </a:lnTo>
                <a:lnTo>
                  <a:pt x="202" y="205"/>
                </a:lnTo>
                <a:close/>
                <a:moveTo>
                  <a:pt x="245" y="124"/>
                </a:moveTo>
                <a:lnTo>
                  <a:pt x="245" y="124"/>
                </a:lnTo>
                <a:lnTo>
                  <a:pt x="246" y="123"/>
                </a:lnTo>
                <a:lnTo>
                  <a:pt x="246" y="123"/>
                </a:lnTo>
                <a:lnTo>
                  <a:pt x="246" y="120"/>
                </a:lnTo>
                <a:lnTo>
                  <a:pt x="246" y="120"/>
                </a:lnTo>
                <a:lnTo>
                  <a:pt x="245" y="121"/>
                </a:lnTo>
                <a:lnTo>
                  <a:pt x="245" y="124"/>
                </a:lnTo>
                <a:lnTo>
                  <a:pt x="245" y="124"/>
                </a:lnTo>
                <a:close/>
                <a:moveTo>
                  <a:pt x="203" y="113"/>
                </a:moveTo>
                <a:lnTo>
                  <a:pt x="203" y="113"/>
                </a:lnTo>
                <a:lnTo>
                  <a:pt x="205" y="110"/>
                </a:lnTo>
                <a:lnTo>
                  <a:pt x="205" y="108"/>
                </a:lnTo>
                <a:lnTo>
                  <a:pt x="205" y="108"/>
                </a:lnTo>
                <a:lnTo>
                  <a:pt x="203" y="110"/>
                </a:lnTo>
                <a:lnTo>
                  <a:pt x="203" y="113"/>
                </a:lnTo>
                <a:lnTo>
                  <a:pt x="203" y="113"/>
                </a:lnTo>
                <a:close/>
                <a:moveTo>
                  <a:pt x="240" y="104"/>
                </a:moveTo>
                <a:lnTo>
                  <a:pt x="240" y="104"/>
                </a:lnTo>
                <a:lnTo>
                  <a:pt x="246" y="103"/>
                </a:lnTo>
                <a:lnTo>
                  <a:pt x="246" y="103"/>
                </a:lnTo>
                <a:lnTo>
                  <a:pt x="246" y="103"/>
                </a:lnTo>
                <a:lnTo>
                  <a:pt x="246" y="103"/>
                </a:lnTo>
                <a:lnTo>
                  <a:pt x="240" y="103"/>
                </a:lnTo>
                <a:lnTo>
                  <a:pt x="240" y="103"/>
                </a:lnTo>
                <a:lnTo>
                  <a:pt x="240" y="104"/>
                </a:lnTo>
                <a:lnTo>
                  <a:pt x="240" y="104"/>
                </a:lnTo>
                <a:close/>
                <a:moveTo>
                  <a:pt x="226" y="170"/>
                </a:moveTo>
                <a:lnTo>
                  <a:pt x="226" y="170"/>
                </a:lnTo>
                <a:lnTo>
                  <a:pt x="226" y="170"/>
                </a:lnTo>
                <a:lnTo>
                  <a:pt x="226" y="170"/>
                </a:lnTo>
                <a:lnTo>
                  <a:pt x="230" y="165"/>
                </a:lnTo>
                <a:lnTo>
                  <a:pt x="230" y="165"/>
                </a:lnTo>
                <a:lnTo>
                  <a:pt x="230" y="164"/>
                </a:lnTo>
                <a:lnTo>
                  <a:pt x="230" y="164"/>
                </a:lnTo>
                <a:lnTo>
                  <a:pt x="229" y="165"/>
                </a:lnTo>
                <a:lnTo>
                  <a:pt x="228" y="165"/>
                </a:lnTo>
                <a:lnTo>
                  <a:pt x="228" y="165"/>
                </a:lnTo>
                <a:lnTo>
                  <a:pt x="226" y="170"/>
                </a:lnTo>
                <a:lnTo>
                  <a:pt x="226" y="170"/>
                </a:lnTo>
                <a:close/>
                <a:moveTo>
                  <a:pt x="266" y="222"/>
                </a:moveTo>
                <a:lnTo>
                  <a:pt x="266" y="222"/>
                </a:lnTo>
                <a:lnTo>
                  <a:pt x="265" y="219"/>
                </a:lnTo>
                <a:lnTo>
                  <a:pt x="265" y="219"/>
                </a:lnTo>
                <a:lnTo>
                  <a:pt x="263" y="221"/>
                </a:lnTo>
                <a:lnTo>
                  <a:pt x="265" y="224"/>
                </a:lnTo>
                <a:lnTo>
                  <a:pt x="265" y="224"/>
                </a:lnTo>
                <a:lnTo>
                  <a:pt x="266" y="222"/>
                </a:lnTo>
                <a:lnTo>
                  <a:pt x="266" y="222"/>
                </a:lnTo>
                <a:close/>
                <a:moveTo>
                  <a:pt x="262" y="107"/>
                </a:moveTo>
                <a:lnTo>
                  <a:pt x="262" y="107"/>
                </a:lnTo>
                <a:lnTo>
                  <a:pt x="263" y="108"/>
                </a:lnTo>
                <a:lnTo>
                  <a:pt x="263" y="108"/>
                </a:lnTo>
                <a:lnTo>
                  <a:pt x="266" y="107"/>
                </a:lnTo>
                <a:lnTo>
                  <a:pt x="266" y="107"/>
                </a:lnTo>
                <a:lnTo>
                  <a:pt x="266" y="107"/>
                </a:lnTo>
                <a:lnTo>
                  <a:pt x="266" y="107"/>
                </a:lnTo>
                <a:lnTo>
                  <a:pt x="262" y="107"/>
                </a:lnTo>
                <a:lnTo>
                  <a:pt x="262" y="107"/>
                </a:lnTo>
                <a:close/>
                <a:moveTo>
                  <a:pt x="280" y="171"/>
                </a:moveTo>
                <a:lnTo>
                  <a:pt x="280" y="171"/>
                </a:lnTo>
                <a:lnTo>
                  <a:pt x="280" y="171"/>
                </a:lnTo>
                <a:lnTo>
                  <a:pt x="280" y="171"/>
                </a:lnTo>
                <a:lnTo>
                  <a:pt x="279" y="168"/>
                </a:lnTo>
                <a:lnTo>
                  <a:pt x="279" y="168"/>
                </a:lnTo>
                <a:lnTo>
                  <a:pt x="277" y="170"/>
                </a:lnTo>
                <a:lnTo>
                  <a:pt x="277" y="170"/>
                </a:lnTo>
                <a:lnTo>
                  <a:pt x="280" y="171"/>
                </a:lnTo>
                <a:lnTo>
                  <a:pt x="280" y="171"/>
                </a:lnTo>
                <a:close/>
                <a:moveTo>
                  <a:pt x="59" y="145"/>
                </a:moveTo>
                <a:lnTo>
                  <a:pt x="59" y="145"/>
                </a:lnTo>
                <a:lnTo>
                  <a:pt x="59" y="145"/>
                </a:lnTo>
                <a:lnTo>
                  <a:pt x="59" y="145"/>
                </a:lnTo>
                <a:lnTo>
                  <a:pt x="64" y="147"/>
                </a:lnTo>
                <a:lnTo>
                  <a:pt x="64" y="147"/>
                </a:lnTo>
                <a:lnTo>
                  <a:pt x="66" y="145"/>
                </a:lnTo>
                <a:lnTo>
                  <a:pt x="66" y="145"/>
                </a:lnTo>
                <a:lnTo>
                  <a:pt x="59" y="145"/>
                </a:lnTo>
                <a:lnTo>
                  <a:pt x="59" y="145"/>
                </a:lnTo>
                <a:close/>
                <a:moveTo>
                  <a:pt x="294" y="162"/>
                </a:moveTo>
                <a:lnTo>
                  <a:pt x="294" y="162"/>
                </a:lnTo>
                <a:lnTo>
                  <a:pt x="296" y="160"/>
                </a:lnTo>
                <a:lnTo>
                  <a:pt x="296" y="160"/>
                </a:lnTo>
                <a:lnTo>
                  <a:pt x="296" y="160"/>
                </a:lnTo>
                <a:lnTo>
                  <a:pt x="296" y="160"/>
                </a:lnTo>
                <a:lnTo>
                  <a:pt x="294" y="158"/>
                </a:lnTo>
                <a:lnTo>
                  <a:pt x="294" y="158"/>
                </a:lnTo>
                <a:lnTo>
                  <a:pt x="294" y="161"/>
                </a:lnTo>
                <a:lnTo>
                  <a:pt x="294" y="162"/>
                </a:lnTo>
                <a:lnTo>
                  <a:pt x="294" y="162"/>
                </a:lnTo>
                <a:close/>
                <a:moveTo>
                  <a:pt x="195" y="239"/>
                </a:moveTo>
                <a:lnTo>
                  <a:pt x="195" y="239"/>
                </a:lnTo>
                <a:lnTo>
                  <a:pt x="198" y="238"/>
                </a:lnTo>
                <a:lnTo>
                  <a:pt x="198" y="238"/>
                </a:lnTo>
                <a:lnTo>
                  <a:pt x="196" y="236"/>
                </a:lnTo>
                <a:lnTo>
                  <a:pt x="196" y="236"/>
                </a:lnTo>
                <a:lnTo>
                  <a:pt x="195" y="238"/>
                </a:lnTo>
                <a:lnTo>
                  <a:pt x="195" y="239"/>
                </a:lnTo>
                <a:lnTo>
                  <a:pt x="195" y="239"/>
                </a:lnTo>
                <a:close/>
                <a:moveTo>
                  <a:pt x="296" y="106"/>
                </a:moveTo>
                <a:lnTo>
                  <a:pt x="296" y="106"/>
                </a:lnTo>
                <a:lnTo>
                  <a:pt x="296" y="104"/>
                </a:lnTo>
                <a:lnTo>
                  <a:pt x="296" y="104"/>
                </a:lnTo>
                <a:lnTo>
                  <a:pt x="294" y="110"/>
                </a:lnTo>
                <a:lnTo>
                  <a:pt x="294" y="110"/>
                </a:lnTo>
                <a:lnTo>
                  <a:pt x="296" y="107"/>
                </a:lnTo>
                <a:lnTo>
                  <a:pt x="296" y="106"/>
                </a:lnTo>
                <a:lnTo>
                  <a:pt x="296" y="106"/>
                </a:lnTo>
                <a:lnTo>
                  <a:pt x="296" y="106"/>
                </a:lnTo>
                <a:lnTo>
                  <a:pt x="296" y="106"/>
                </a:lnTo>
                <a:close/>
                <a:moveTo>
                  <a:pt x="253" y="147"/>
                </a:moveTo>
                <a:lnTo>
                  <a:pt x="253" y="147"/>
                </a:lnTo>
                <a:lnTo>
                  <a:pt x="257" y="147"/>
                </a:lnTo>
                <a:lnTo>
                  <a:pt x="257" y="147"/>
                </a:lnTo>
                <a:lnTo>
                  <a:pt x="255" y="144"/>
                </a:lnTo>
                <a:lnTo>
                  <a:pt x="255" y="144"/>
                </a:lnTo>
                <a:lnTo>
                  <a:pt x="253" y="147"/>
                </a:lnTo>
                <a:lnTo>
                  <a:pt x="253" y="147"/>
                </a:lnTo>
                <a:close/>
                <a:moveTo>
                  <a:pt x="228" y="199"/>
                </a:moveTo>
                <a:lnTo>
                  <a:pt x="228" y="199"/>
                </a:lnTo>
                <a:lnTo>
                  <a:pt x="225" y="198"/>
                </a:lnTo>
                <a:lnTo>
                  <a:pt x="225" y="198"/>
                </a:lnTo>
                <a:lnTo>
                  <a:pt x="225" y="198"/>
                </a:lnTo>
                <a:lnTo>
                  <a:pt x="225" y="198"/>
                </a:lnTo>
                <a:lnTo>
                  <a:pt x="226" y="201"/>
                </a:lnTo>
                <a:lnTo>
                  <a:pt x="226" y="201"/>
                </a:lnTo>
                <a:lnTo>
                  <a:pt x="228" y="199"/>
                </a:lnTo>
                <a:lnTo>
                  <a:pt x="228" y="199"/>
                </a:lnTo>
                <a:close/>
                <a:moveTo>
                  <a:pt x="148" y="148"/>
                </a:moveTo>
                <a:lnTo>
                  <a:pt x="148" y="148"/>
                </a:lnTo>
                <a:lnTo>
                  <a:pt x="151" y="147"/>
                </a:lnTo>
                <a:lnTo>
                  <a:pt x="151" y="147"/>
                </a:lnTo>
                <a:lnTo>
                  <a:pt x="147" y="145"/>
                </a:lnTo>
                <a:lnTo>
                  <a:pt x="147" y="145"/>
                </a:lnTo>
                <a:lnTo>
                  <a:pt x="148" y="148"/>
                </a:lnTo>
                <a:lnTo>
                  <a:pt x="148" y="148"/>
                </a:lnTo>
                <a:close/>
                <a:moveTo>
                  <a:pt x="132" y="123"/>
                </a:moveTo>
                <a:lnTo>
                  <a:pt x="132" y="123"/>
                </a:lnTo>
                <a:lnTo>
                  <a:pt x="132" y="127"/>
                </a:lnTo>
                <a:lnTo>
                  <a:pt x="132" y="127"/>
                </a:lnTo>
                <a:lnTo>
                  <a:pt x="134" y="125"/>
                </a:lnTo>
                <a:lnTo>
                  <a:pt x="132" y="123"/>
                </a:lnTo>
                <a:lnTo>
                  <a:pt x="132" y="123"/>
                </a:lnTo>
                <a:close/>
                <a:moveTo>
                  <a:pt x="174" y="130"/>
                </a:moveTo>
                <a:lnTo>
                  <a:pt x="174" y="130"/>
                </a:lnTo>
                <a:lnTo>
                  <a:pt x="174" y="130"/>
                </a:lnTo>
                <a:lnTo>
                  <a:pt x="174" y="130"/>
                </a:lnTo>
                <a:lnTo>
                  <a:pt x="175" y="125"/>
                </a:lnTo>
                <a:lnTo>
                  <a:pt x="175" y="125"/>
                </a:lnTo>
                <a:lnTo>
                  <a:pt x="174" y="125"/>
                </a:lnTo>
                <a:lnTo>
                  <a:pt x="174" y="125"/>
                </a:lnTo>
                <a:lnTo>
                  <a:pt x="172" y="127"/>
                </a:lnTo>
                <a:lnTo>
                  <a:pt x="172" y="127"/>
                </a:lnTo>
                <a:lnTo>
                  <a:pt x="174" y="130"/>
                </a:lnTo>
                <a:lnTo>
                  <a:pt x="174" y="130"/>
                </a:lnTo>
                <a:close/>
                <a:moveTo>
                  <a:pt x="165" y="120"/>
                </a:moveTo>
                <a:lnTo>
                  <a:pt x="165" y="120"/>
                </a:lnTo>
                <a:lnTo>
                  <a:pt x="164" y="121"/>
                </a:lnTo>
                <a:lnTo>
                  <a:pt x="164" y="123"/>
                </a:lnTo>
                <a:lnTo>
                  <a:pt x="164" y="123"/>
                </a:lnTo>
                <a:lnTo>
                  <a:pt x="167" y="123"/>
                </a:lnTo>
                <a:lnTo>
                  <a:pt x="167" y="123"/>
                </a:lnTo>
                <a:lnTo>
                  <a:pt x="165" y="120"/>
                </a:lnTo>
                <a:lnTo>
                  <a:pt x="165" y="120"/>
                </a:lnTo>
                <a:close/>
                <a:moveTo>
                  <a:pt x="208" y="272"/>
                </a:moveTo>
                <a:lnTo>
                  <a:pt x="208" y="272"/>
                </a:lnTo>
                <a:lnTo>
                  <a:pt x="205" y="273"/>
                </a:lnTo>
                <a:lnTo>
                  <a:pt x="205" y="275"/>
                </a:lnTo>
                <a:lnTo>
                  <a:pt x="205" y="275"/>
                </a:lnTo>
                <a:lnTo>
                  <a:pt x="208" y="273"/>
                </a:lnTo>
                <a:lnTo>
                  <a:pt x="208" y="273"/>
                </a:lnTo>
                <a:lnTo>
                  <a:pt x="208" y="272"/>
                </a:lnTo>
                <a:lnTo>
                  <a:pt x="208" y="272"/>
                </a:lnTo>
                <a:close/>
                <a:moveTo>
                  <a:pt x="219" y="293"/>
                </a:moveTo>
                <a:lnTo>
                  <a:pt x="219" y="293"/>
                </a:lnTo>
                <a:lnTo>
                  <a:pt x="219" y="293"/>
                </a:lnTo>
                <a:lnTo>
                  <a:pt x="219" y="293"/>
                </a:lnTo>
                <a:lnTo>
                  <a:pt x="219" y="287"/>
                </a:lnTo>
                <a:lnTo>
                  <a:pt x="219" y="287"/>
                </a:lnTo>
                <a:lnTo>
                  <a:pt x="218" y="289"/>
                </a:lnTo>
                <a:lnTo>
                  <a:pt x="218" y="289"/>
                </a:lnTo>
                <a:lnTo>
                  <a:pt x="219" y="293"/>
                </a:lnTo>
                <a:lnTo>
                  <a:pt x="219" y="293"/>
                </a:lnTo>
                <a:close/>
                <a:moveTo>
                  <a:pt x="171" y="73"/>
                </a:moveTo>
                <a:lnTo>
                  <a:pt x="171" y="73"/>
                </a:lnTo>
                <a:lnTo>
                  <a:pt x="171" y="73"/>
                </a:lnTo>
                <a:lnTo>
                  <a:pt x="171" y="73"/>
                </a:lnTo>
                <a:lnTo>
                  <a:pt x="167" y="73"/>
                </a:lnTo>
                <a:lnTo>
                  <a:pt x="167" y="73"/>
                </a:lnTo>
                <a:lnTo>
                  <a:pt x="167" y="74"/>
                </a:lnTo>
                <a:lnTo>
                  <a:pt x="167" y="74"/>
                </a:lnTo>
                <a:lnTo>
                  <a:pt x="167" y="74"/>
                </a:lnTo>
                <a:lnTo>
                  <a:pt x="171" y="73"/>
                </a:lnTo>
                <a:lnTo>
                  <a:pt x="171" y="73"/>
                </a:lnTo>
                <a:close/>
                <a:moveTo>
                  <a:pt x="304" y="170"/>
                </a:moveTo>
                <a:lnTo>
                  <a:pt x="304" y="170"/>
                </a:lnTo>
                <a:lnTo>
                  <a:pt x="304" y="167"/>
                </a:lnTo>
                <a:lnTo>
                  <a:pt x="304" y="167"/>
                </a:lnTo>
                <a:lnTo>
                  <a:pt x="303" y="165"/>
                </a:lnTo>
                <a:lnTo>
                  <a:pt x="303" y="165"/>
                </a:lnTo>
                <a:lnTo>
                  <a:pt x="303" y="170"/>
                </a:lnTo>
                <a:lnTo>
                  <a:pt x="303" y="170"/>
                </a:lnTo>
                <a:lnTo>
                  <a:pt x="304" y="170"/>
                </a:lnTo>
                <a:lnTo>
                  <a:pt x="304" y="170"/>
                </a:lnTo>
                <a:close/>
                <a:moveTo>
                  <a:pt x="287" y="167"/>
                </a:moveTo>
                <a:lnTo>
                  <a:pt x="287" y="167"/>
                </a:lnTo>
                <a:lnTo>
                  <a:pt x="290" y="168"/>
                </a:lnTo>
                <a:lnTo>
                  <a:pt x="290" y="168"/>
                </a:lnTo>
                <a:lnTo>
                  <a:pt x="290" y="167"/>
                </a:lnTo>
                <a:lnTo>
                  <a:pt x="290" y="167"/>
                </a:lnTo>
                <a:lnTo>
                  <a:pt x="289" y="165"/>
                </a:lnTo>
                <a:lnTo>
                  <a:pt x="289" y="165"/>
                </a:lnTo>
                <a:lnTo>
                  <a:pt x="287" y="167"/>
                </a:lnTo>
                <a:lnTo>
                  <a:pt x="287" y="167"/>
                </a:lnTo>
                <a:close/>
                <a:moveTo>
                  <a:pt x="142" y="160"/>
                </a:moveTo>
                <a:lnTo>
                  <a:pt x="142" y="160"/>
                </a:lnTo>
                <a:lnTo>
                  <a:pt x="142" y="158"/>
                </a:lnTo>
                <a:lnTo>
                  <a:pt x="142" y="158"/>
                </a:lnTo>
                <a:lnTo>
                  <a:pt x="144" y="158"/>
                </a:lnTo>
                <a:lnTo>
                  <a:pt x="144" y="158"/>
                </a:lnTo>
                <a:lnTo>
                  <a:pt x="142" y="157"/>
                </a:lnTo>
                <a:lnTo>
                  <a:pt x="142" y="157"/>
                </a:lnTo>
                <a:lnTo>
                  <a:pt x="141" y="157"/>
                </a:lnTo>
                <a:lnTo>
                  <a:pt x="141" y="157"/>
                </a:lnTo>
                <a:lnTo>
                  <a:pt x="142" y="160"/>
                </a:lnTo>
                <a:lnTo>
                  <a:pt x="142" y="160"/>
                </a:lnTo>
                <a:close/>
                <a:moveTo>
                  <a:pt x="84" y="150"/>
                </a:moveTo>
                <a:lnTo>
                  <a:pt x="84" y="150"/>
                </a:lnTo>
                <a:lnTo>
                  <a:pt x="84" y="150"/>
                </a:lnTo>
                <a:lnTo>
                  <a:pt x="84" y="150"/>
                </a:lnTo>
                <a:lnTo>
                  <a:pt x="90" y="150"/>
                </a:lnTo>
                <a:lnTo>
                  <a:pt x="90" y="150"/>
                </a:lnTo>
                <a:lnTo>
                  <a:pt x="91" y="150"/>
                </a:lnTo>
                <a:lnTo>
                  <a:pt x="91" y="150"/>
                </a:lnTo>
                <a:lnTo>
                  <a:pt x="90" y="150"/>
                </a:lnTo>
                <a:lnTo>
                  <a:pt x="90" y="150"/>
                </a:lnTo>
                <a:lnTo>
                  <a:pt x="84" y="150"/>
                </a:lnTo>
                <a:lnTo>
                  <a:pt x="84" y="150"/>
                </a:lnTo>
                <a:close/>
                <a:moveTo>
                  <a:pt x="354" y="194"/>
                </a:moveTo>
                <a:lnTo>
                  <a:pt x="354" y="194"/>
                </a:lnTo>
                <a:lnTo>
                  <a:pt x="357" y="195"/>
                </a:lnTo>
                <a:lnTo>
                  <a:pt x="358" y="194"/>
                </a:lnTo>
                <a:lnTo>
                  <a:pt x="358" y="194"/>
                </a:lnTo>
                <a:lnTo>
                  <a:pt x="354" y="194"/>
                </a:lnTo>
                <a:lnTo>
                  <a:pt x="354" y="194"/>
                </a:lnTo>
                <a:close/>
                <a:moveTo>
                  <a:pt x="218" y="299"/>
                </a:moveTo>
                <a:lnTo>
                  <a:pt x="218" y="299"/>
                </a:lnTo>
                <a:lnTo>
                  <a:pt x="215" y="302"/>
                </a:lnTo>
                <a:lnTo>
                  <a:pt x="215" y="302"/>
                </a:lnTo>
                <a:lnTo>
                  <a:pt x="218" y="300"/>
                </a:lnTo>
                <a:lnTo>
                  <a:pt x="218" y="300"/>
                </a:lnTo>
                <a:lnTo>
                  <a:pt x="218" y="299"/>
                </a:lnTo>
                <a:lnTo>
                  <a:pt x="218" y="299"/>
                </a:lnTo>
                <a:close/>
                <a:moveTo>
                  <a:pt x="266" y="232"/>
                </a:moveTo>
                <a:lnTo>
                  <a:pt x="266" y="232"/>
                </a:lnTo>
                <a:lnTo>
                  <a:pt x="263" y="228"/>
                </a:lnTo>
                <a:lnTo>
                  <a:pt x="263" y="228"/>
                </a:lnTo>
                <a:lnTo>
                  <a:pt x="262" y="228"/>
                </a:lnTo>
                <a:lnTo>
                  <a:pt x="262" y="228"/>
                </a:lnTo>
                <a:lnTo>
                  <a:pt x="266" y="232"/>
                </a:lnTo>
                <a:lnTo>
                  <a:pt x="266" y="232"/>
                </a:lnTo>
                <a:close/>
                <a:moveTo>
                  <a:pt x="222" y="195"/>
                </a:moveTo>
                <a:lnTo>
                  <a:pt x="222" y="195"/>
                </a:lnTo>
                <a:lnTo>
                  <a:pt x="221" y="194"/>
                </a:lnTo>
                <a:lnTo>
                  <a:pt x="221" y="194"/>
                </a:lnTo>
                <a:lnTo>
                  <a:pt x="219" y="194"/>
                </a:lnTo>
                <a:lnTo>
                  <a:pt x="219" y="194"/>
                </a:lnTo>
                <a:lnTo>
                  <a:pt x="221" y="197"/>
                </a:lnTo>
                <a:lnTo>
                  <a:pt x="221" y="197"/>
                </a:lnTo>
                <a:lnTo>
                  <a:pt x="222" y="195"/>
                </a:lnTo>
                <a:lnTo>
                  <a:pt x="222" y="195"/>
                </a:lnTo>
                <a:close/>
                <a:moveTo>
                  <a:pt x="122" y="83"/>
                </a:moveTo>
                <a:lnTo>
                  <a:pt x="122" y="83"/>
                </a:lnTo>
                <a:lnTo>
                  <a:pt x="121" y="84"/>
                </a:lnTo>
                <a:lnTo>
                  <a:pt x="121" y="84"/>
                </a:lnTo>
                <a:lnTo>
                  <a:pt x="122" y="86"/>
                </a:lnTo>
                <a:lnTo>
                  <a:pt x="122" y="86"/>
                </a:lnTo>
                <a:lnTo>
                  <a:pt x="124" y="86"/>
                </a:lnTo>
                <a:lnTo>
                  <a:pt x="124" y="86"/>
                </a:lnTo>
                <a:lnTo>
                  <a:pt x="122" y="83"/>
                </a:lnTo>
                <a:lnTo>
                  <a:pt x="122" y="83"/>
                </a:lnTo>
                <a:close/>
                <a:moveTo>
                  <a:pt x="138" y="228"/>
                </a:moveTo>
                <a:lnTo>
                  <a:pt x="138" y="228"/>
                </a:lnTo>
                <a:lnTo>
                  <a:pt x="138" y="222"/>
                </a:lnTo>
                <a:lnTo>
                  <a:pt x="138" y="222"/>
                </a:lnTo>
                <a:lnTo>
                  <a:pt x="138" y="222"/>
                </a:lnTo>
                <a:lnTo>
                  <a:pt x="138" y="222"/>
                </a:lnTo>
                <a:lnTo>
                  <a:pt x="137" y="225"/>
                </a:lnTo>
                <a:lnTo>
                  <a:pt x="137" y="225"/>
                </a:lnTo>
                <a:lnTo>
                  <a:pt x="138" y="226"/>
                </a:lnTo>
                <a:lnTo>
                  <a:pt x="138" y="228"/>
                </a:lnTo>
                <a:lnTo>
                  <a:pt x="138" y="228"/>
                </a:lnTo>
                <a:close/>
                <a:moveTo>
                  <a:pt x="209" y="215"/>
                </a:moveTo>
                <a:lnTo>
                  <a:pt x="209" y="215"/>
                </a:lnTo>
                <a:lnTo>
                  <a:pt x="211" y="215"/>
                </a:lnTo>
                <a:lnTo>
                  <a:pt x="211" y="215"/>
                </a:lnTo>
                <a:lnTo>
                  <a:pt x="211" y="215"/>
                </a:lnTo>
                <a:lnTo>
                  <a:pt x="211" y="215"/>
                </a:lnTo>
                <a:lnTo>
                  <a:pt x="211" y="214"/>
                </a:lnTo>
                <a:lnTo>
                  <a:pt x="211" y="214"/>
                </a:lnTo>
                <a:lnTo>
                  <a:pt x="209" y="211"/>
                </a:lnTo>
                <a:lnTo>
                  <a:pt x="209" y="211"/>
                </a:lnTo>
                <a:lnTo>
                  <a:pt x="209" y="211"/>
                </a:lnTo>
                <a:lnTo>
                  <a:pt x="209" y="211"/>
                </a:lnTo>
                <a:lnTo>
                  <a:pt x="209" y="215"/>
                </a:lnTo>
                <a:lnTo>
                  <a:pt x="209" y="215"/>
                </a:lnTo>
                <a:close/>
                <a:moveTo>
                  <a:pt x="233" y="97"/>
                </a:moveTo>
                <a:lnTo>
                  <a:pt x="233" y="97"/>
                </a:lnTo>
                <a:lnTo>
                  <a:pt x="232" y="94"/>
                </a:lnTo>
                <a:lnTo>
                  <a:pt x="232" y="94"/>
                </a:lnTo>
                <a:lnTo>
                  <a:pt x="232" y="96"/>
                </a:lnTo>
                <a:lnTo>
                  <a:pt x="232" y="98"/>
                </a:lnTo>
                <a:lnTo>
                  <a:pt x="232" y="98"/>
                </a:lnTo>
                <a:lnTo>
                  <a:pt x="233" y="97"/>
                </a:lnTo>
                <a:lnTo>
                  <a:pt x="233" y="97"/>
                </a:lnTo>
                <a:close/>
                <a:moveTo>
                  <a:pt x="30" y="154"/>
                </a:moveTo>
                <a:lnTo>
                  <a:pt x="30" y="154"/>
                </a:lnTo>
                <a:lnTo>
                  <a:pt x="32" y="151"/>
                </a:lnTo>
                <a:lnTo>
                  <a:pt x="32" y="151"/>
                </a:lnTo>
                <a:lnTo>
                  <a:pt x="32" y="150"/>
                </a:lnTo>
                <a:lnTo>
                  <a:pt x="32" y="150"/>
                </a:lnTo>
                <a:lnTo>
                  <a:pt x="29" y="152"/>
                </a:lnTo>
                <a:lnTo>
                  <a:pt x="29" y="152"/>
                </a:lnTo>
                <a:lnTo>
                  <a:pt x="30" y="154"/>
                </a:lnTo>
                <a:lnTo>
                  <a:pt x="30" y="154"/>
                </a:lnTo>
                <a:close/>
                <a:moveTo>
                  <a:pt x="208" y="64"/>
                </a:moveTo>
                <a:lnTo>
                  <a:pt x="208" y="64"/>
                </a:lnTo>
                <a:lnTo>
                  <a:pt x="211" y="63"/>
                </a:lnTo>
                <a:lnTo>
                  <a:pt x="211" y="63"/>
                </a:lnTo>
                <a:lnTo>
                  <a:pt x="209" y="60"/>
                </a:lnTo>
                <a:lnTo>
                  <a:pt x="209" y="60"/>
                </a:lnTo>
                <a:lnTo>
                  <a:pt x="208" y="64"/>
                </a:lnTo>
                <a:lnTo>
                  <a:pt x="208" y="64"/>
                </a:lnTo>
                <a:close/>
                <a:moveTo>
                  <a:pt x="306" y="171"/>
                </a:moveTo>
                <a:lnTo>
                  <a:pt x="306" y="171"/>
                </a:lnTo>
                <a:lnTo>
                  <a:pt x="309" y="172"/>
                </a:lnTo>
                <a:lnTo>
                  <a:pt x="309" y="172"/>
                </a:lnTo>
                <a:lnTo>
                  <a:pt x="310" y="172"/>
                </a:lnTo>
                <a:lnTo>
                  <a:pt x="310" y="172"/>
                </a:lnTo>
                <a:lnTo>
                  <a:pt x="307" y="170"/>
                </a:lnTo>
                <a:lnTo>
                  <a:pt x="307" y="170"/>
                </a:lnTo>
                <a:lnTo>
                  <a:pt x="306" y="171"/>
                </a:lnTo>
                <a:lnTo>
                  <a:pt x="306" y="171"/>
                </a:lnTo>
                <a:close/>
                <a:moveTo>
                  <a:pt x="221" y="131"/>
                </a:moveTo>
                <a:lnTo>
                  <a:pt x="221" y="131"/>
                </a:lnTo>
                <a:lnTo>
                  <a:pt x="219" y="133"/>
                </a:lnTo>
                <a:lnTo>
                  <a:pt x="219" y="135"/>
                </a:lnTo>
                <a:lnTo>
                  <a:pt x="219" y="135"/>
                </a:lnTo>
                <a:lnTo>
                  <a:pt x="221" y="134"/>
                </a:lnTo>
                <a:lnTo>
                  <a:pt x="221" y="131"/>
                </a:lnTo>
                <a:lnTo>
                  <a:pt x="221" y="131"/>
                </a:lnTo>
                <a:close/>
                <a:moveTo>
                  <a:pt x="83" y="25"/>
                </a:moveTo>
                <a:lnTo>
                  <a:pt x="83" y="25"/>
                </a:lnTo>
                <a:lnTo>
                  <a:pt x="83" y="26"/>
                </a:lnTo>
                <a:lnTo>
                  <a:pt x="83" y="27"/>
                </a:lnTo>
                <a:lnTo>
                  <a:pt x="83" y="27"/>
                </a:lnTo>
                <a:lnTo>
                  <a:pt x="84" y="26"/>
                </a:lnTo>
                <a:lnTo>
                  <a:pt x="84" y="26"/>
                </a:lnTo>
                <a:lnTo>
                  <a:pt x="83" y="25"/>
                </a:lnTo>
                <a:lnTo>
                  <a:pt x="83" y="25"/>
                </a:lnTo>
                <a:close/>
                <a:moveTo>
                  <a:pt x="189" y="17"/>
                </a:moveTo>
                <a:lnTo>
                  <a:pt x="189" y="17"/>
                </a:lnTo>
                <a:lnTo>
                  <a:pt x="189" y="19"/>
                </a:lnTo>
                <a:lnTo>
                  <a:pt x="189" y="22"/>
                </a:lnTo>
                <a:lnTo>
                  <a:pt x="189" y="22"/>
                </a:lnTo>
                <a:lnTo>
                  <a:pt x="189" y="22"/>
                </a:lnTo>
                <a:lnTo>
                  <a:pt x="189" y="22"/>
                </a:lnTo>
                <a:lnTo>
                  <a:pt x="189" y="17"/>
                </a:lnTo>
                <a:lnTo>
                  <a:pt x="189" y="17"/>
                </a:lnTo>
                <a:close/>
                <a:moveTo>
                  <a:pt x="313" y="185"/>
                </a:moveTo>
                <a:lnTo>
                  <a:pt x="313" y="185"/>
                </a:lnTo>
                <a:lnTo>
                  <a:pt x="317" y="187"/>
                </a:lnTo>
                <a:lnTo>
                  <a:pt x="317" y="187"/>
                </a:lnTo>
                <a:lnTo>
                  <a:pt x="317" y="185"/>
                </a:lnTo>
                <a:lnTo>
                  <a:pt x="317" y="185"/>
                </a:lnTo>
                <a:lnTo>
                  <a:pt x="313" y="185"/>
                </a:lnTo>
                <a:lnTo>
                  <a:pt x="313" y="185"/>
                </a:lnTo>
                <a:lnTo>
                  <a:pt x="313" y="185"/>
                </a:lnTo>
                <a:lnTo>
                  <a:pt x="313" y="185"/>
                </a:lnTo>
                <a:close/>
                <a:moveTo>
                  <a:pt x="145" y="175"/>
                </a:moveTo>
                <a:lnTo>
                  <a:pt x="145" y="175"/>
                </a:lnTo>
                <a:lnTo>
                  <a:pt x="145" y="175"/>
                </a:lnTo>
                <a:lnTo>
                  <a:pt x="145" y="175"/>
                </a:lnTo>
                <a:lnTo>
                  <a:pt x="141" y="175"/>
                </a:lnTo>
                <a:lnTo>
                  <a:pt x="141" y="175"/>
                </a:lnTo>
                <a:lnTo>
                  <a:pt x="141" y="175"/>
                </a:lnTo>
                <a:lnTo>
                  <a:pt x="141" y="177"/>
                </a:lnTo>
                <a:lnTo>
                  <a:pt x="141" y="177"/>
                </a:lnTo>
                <a:lnTo>
                  <a:pt x="145" y="175"/>
                </a:lnTo>
                <a:lnTo>
                  <a:pt x="145" y="175"/>
                </a:lnTo>
                <a:close/>
                <a:moveTo>
                  <a:pt x="175" y="121"/>
                </a:moveTo>
                <a:lnTo>
                  <a:pt x="175" y="121"/>
                </a:lnTo>
                <a:lnTo>
                  <a:pt x="175" y="120"/>
                </a:lnTo>
                <a:lnTo>
                  <a:pt x="175" y="120"/>
                </a:lnTo>
                <a:lnTo>
                  <a:pt x="171" y="124"/>
                </a:lnTo>
                <a:lnTo>
                  <a:pt x="171" y="124"/>
                </a:lnTo>
                <a:lnTo>
                  <a:pt x="175" y="121"/>
                </a:lnTo>
                <a:lnTo>
                  <a:pt x="175" y="121"/>
                </a:lnTo>
                <a:lnTo>
                  <a:pt x="175" y="121"/>
                </a:lnTo>
                <a:lnTo>
                  <a:pt x="175" y="121"/>
                </a:lnTo>
                <a:close/>
                <a:moveTo>
                  <a:pt x="246" y="165"/>
                </a:moveTo>
                <a:lnTo>
                  <a:pt x="246" y="165"/>
                </a:lnTo>
                <a:lnTo>
                  <a:pt x="246" y="165"/>
                </a:lnTo>
                <a:lnTo>
                  <a:pt x="246" y="165"/>
                </a:lnTo>
                <a:lnTo>
                  <a:pt x="248" y="162"/>
                </a:lnTo>
                <a:lnTo>
                  <a:pt x="248" y="162"/>
                </a:lnTo>
                <a:lnTo>
                  <a:pt x="249" y="161"/>
                </a:lnTo>
                <a:lnTo>
                  <a:pt x="248" y="160"/>
                </a:lnTo>
                <a:lnTo>
                  <a:pt x="248" y="160"/>
                </a:lnTo>
                <a:lnTo>
                  <a:pt x="248" y="162"/>
                </a:lnTo>
                <a:lnTo>
                  <a:pt x="246" y="165"/>
                </a:lnTo>
                <a:lnTo>
                  <a:pt x="246" y="165"/>
                </a:lnTo>
                <a:close/>
                <a:moveTo>
                  <a:pt x="276" y="160"/>
                </a:moveTo>
                <a:lnTo>
                  <a:pt x="276" y="160"/>
                </a:lnTo>
                <a:lnTo>
                  <a:pt x="276" y="161"/>
                </a:lnTo>
                <a:lnTo>
                  <a:pt x="277" y="162"/>
                </a:lnTo>
                <a:lnTo>
                  <a:pt x="277" y="162"/>
                </a:lnTo>
                <a:lnTo>
                  <a:pt x="277" y="161"/>
                </a:lnTo>
                <a:lnTo>
                  <a:pt x="277" y="161"/>
                </a:lnTo>
                <a:lnTo>
                  <a:pt x="276" y="160"/>
                </a:lnTo>
                <a:lnTo>
                  <a:pt x="276" y="160"/>
                </a:lnTo>
                <a:close/>
                <a:moveTo>
                  <a:pt x="290" y="158"/>
                </a:moveTo>
                <a:lnTo>
                  <a:pt x="290" y="158"/>
                </a:lnTo>
                <a:lnTo>
                  <a:pt x="292" y="158"/>
                </a:lnTo>
                <a:lnTo>
                  <a:pt x="292" y="158"/>
                </a:lnTo>
                <a:lnTo>
                  <a:pt x="292" y="160"/>
                </a:lnTo>
                <a:lnTo>
                  <a:pt x="292" y="160"/>
                </a:lnTo>
                <a:lnTo>
                  <a:pt x="292" y="157"/>
                </a:lnTo>
                <a:lnTo>
                  <a:pt x="292" y="157"/>
                </a:lnTo>
                <a:lnTo>
                  <a:pt x="292" y="157"/>
                </a:lnTo>
                <a:lnTo>
                  <a:pt x="290" y="158"/>
                </a:lnTo>
                <a:lnTo>
                  <a:pt x="290" y="158"/>
                </a:lnTo>
                <a:close/>
                <a:moveTo>
                  <a:pt x="222" y="283"/>
                </a:moveTo>
                <a:lnTo>
                  <a:pt x="222" y="283"/>
                </a:lnTo>
                <a:lnTo>
                  <a:pt x="222" y="276"/>
                </a:lnTo>
                <a:lnTo>
                  <a:pt x="222" y="276"/>
                </a:lnTo>
                <a:lnTo>
                  <a:pt x="222" y="283"/>
                </a:lnTo>
                <a:lnTo>
                  <a:pt x="222" y="283"/>
                </a:lnTo>
                <a:close/>
                <a:moveTo>
                  <a:pt x="201" y="172"/>
                </a:moveTo>
                <a:lnTo>
                  <a:pt x="201" y="172"/>
                </a:lnTo>
                <a:lnTo>
                  <a:pt x="201" y="172"/>
                </a:lnTo>
                <a:lnTo>
                  <a:pt x="201" y="172"/>
                </a:lnTo>
                <a:lnTo>
                  <a:pt x="196" y="174"/>
                </a:lnTo>
                <a:lnTo>
                  <a:pt x="196" y="174"/>
                </a:lnTo>
                <a:lnTo>
                  <a:pt x="196" y="175"/>
                </a:lnTo>
                <a:lnTo>
                  <a:pt x="196" y="175"/>
                </a:lnTo>
                <a:lnTo>
                  <a:pt x="201" y="172"/>
                </a:lnTo>
                <a:lnTo>
                  <a:pt x="201" y="172"/>
                </a:lnTo>
                <a:close/>
                <a:moveTo>
                  <a:pt x="282" y="174"/>
                </a:moveTo>
                <a:lnTo>
                  <a:pt x="282" y="174"/>
                </a:lnTo>
                <a:lnTo>
                  <a:pt x="277" y="172"/>
                </a:lnTo>
                <a:lnTo>
                  <a:pt x="277" y="172"/>
                </a:lnTo>
                <a:lnTo>
                  <a:pt x="276" y="174"/>
                </a:lnTo>
                <a:lnTo>
                  <a:pt x="276" y="174"/>
                </a:lnTo>
                <a:lnTo>
                  <a:pt x="279" y="174"/>
                </a:lnTo>
                <a:lnTo>
                  <a:pt x="282" y="174"/>
                </a:lnTo>
                <a:lnTo>
                  <a:pt x="282" y="174"/>
                </a:lnTo>
                <a:close/>
                <a:moveTo>
                  <a:pt x="100" y="37"/>
                </a:moveTo>
                <a:lnTo>
                  <a:pt x="100" y="37"/>
                </a:lnTo>
                <a:lnTo>
                  <a:pt x="101" y="36"/>
                </a:lnTo>
                <a:lnTo>
                  <a:pt x="100" y="35"/>
                </a:lnTo>
                <a:lnTo>
                  <a:pt x="100" y="35"/>
                </a:lnTo>
                <a:lnTo>
                  <a:pt x="100" y="36"/>
                </a:lnTo>
                <a:lnTo>
                  <a:pt x="100" y="37"/>
                </a:lnTo>
                <a:lnTo>
                  <a:pt x="100" y="37"/>
                </a:lnTo>
                <a:close/>
                <a:moveTo>
                  <a:pt x="242" y="164"/>
                </a:moveTo>
                <a:lnTo>
                  <a:pt x="242" y="164"/>
                </a:lnTo>
                <a:lnTo>
                  <a:pt x="242" y="164"/>
                </a:lnTo>
                <a:lnTo>
                  <a:pt x="242" y="164"/>
                </a:lnTo>
                <a:lnTo>
                  <a:pt x="243" y="161"/>
                </a:lnTo>
                <a:lnTo>
                  <a:pt x="243" y="161"/>
                </a:lnTo>
                <a:lnTo>
                  <a:pt x="242" y="161"/>
                </a:lnTo>
                <a:lnTo>
                  <a:pt x="242" y="161"/>
                </a:lnTo>
                <a:lnTo>
                  <a:pt x="242" y="164"/>
                </a:lnTo>
                <a:lnTo>
                  <a:pt x="242" y="164"/>
                </a:lnTo>
                <a:close/>
                <a:moveTo>
                  <a:pt x="309" y="165"/>
                </a:moveTo>
                <a:lnTo>
                  <a:pt x="309" y="165"/>
                </a:lnTo>
                <a:lnTo>
                  <a:pt x="309" y="167"/>
                </a:lnTo>
                <a:lnTo>
                  <a:pt x="309" y="167"/>
                </a:lnTo>
                <a:lnTo>
                  <a:pt x="310" y="168"/>
                </a:lnTo>
                <a:lnTo>
                  <a:pt x="310" y="168"/>
                </a:lnTo>
                <a:lnTo>
                  <a:pt x="310" y="165"/>
                </a:lnTo>
                <a:lnTo>
                  <a:pt x="309" y="165"/>
                </a:lnTo>
                <a:lnTo>
                  <a:pt x="309" y="165"/>
                </a:lnTo>
                <a:close/>
                <a:moveTo>
                  <a:pt x="221" y="90"/>
                </a:moveTo>
                <a:lnTo>
                  <a:pt x="221" y="90"/>
                </a:lnTo>
                <a:lnTo>
                  <a:pt x="223" y="89"/>
                </a:lnTo>
                <a:lnTo>
                  <a:pt x="223" y="89"/>
                </a:lnTo>
                <a:lnTo>
                  <a:pt x="221" y="89"/>
                </a:lnTo>
                <a:lnTo>
                  <a:pt x="221" y="89"/>
                </a:lnTo>
                <a:lnTo>
                  <a:pt x="219" y="90"/>
                </a:lnTo>
                <a:lnTo>
                  <a:pt x="219" y="90"/>
                </a:lnTo>
                <a:lnTo>
                  <a:pt x="221" y="90"/>
                </a:lnTo>
                <a:lnTo>
                  <a:pt x="221" y="90"/>
                </a:lnTo>
                <a:close/>
                <a:moveTo>
                  <a:pt x="331" y="175"/>
                </a:moveTo>
                <a:lnTo>
                  <a:pt x="331" y="175"/>
                </a:lnTo>
                <a:lnTo>
                  <a:pt x="331" y="177"/>
                </a:lnTo>
                <a:lnTo>
                  <a:pt x="334" y="178"/>
                </a:lnTo>
                <a:lnTo>
                  <a:pt x="334" y="178"/>
                </a:lnTo>
                <a:lnTo>
                  <a:pt x="334" y="177"/>
                </a:lnTo>
                <a:lnTo>
                  <a:pt x="334" y="177"/>
                </a:lnTo>
                <a:lnTo>
                  <a:pt x="331" y="175"/>
                </a:lnTo>
                <a:lnTo>
                  <a:pt x="331" y="175"/>
                </a:lnTo>
                <a:close/>
                <a:moveTo>
                  <a:pt x="253" y="177"/>
                </a:moveTo>
                <a:lnTo>
                  <a:pt x="253" y="177"/>
                </a:lnTo>
                <a:lnTo>
                  <a:pt x="255" y="178"/>
                </a:lnTo>
                <a:lnTo>
                  <a:pt x="256" y="177"/>
                </a:lnTo>
                <a:lnTo>
                  <a:pt x="256" y="177"/>
                </a:lnTo>
                <a:lnTo>
                  <a:pt x="256" y="175"/>
                </a:lnTo>
                <a:lnTo>
                  <a:pt x="256" y="175"/>
                </a:lnTo>
                <a:lnTo>
                  <a:pt x="255" y="177"/>
                </a:lnTo>
                <a:lnTo>
                  <a:pt x="253" y="177"/>
                </a:lnTo>
                <a:lnTo>
                  <a:pt x="253" y="177"/>
                </a:lnTo>
                <a:close/>
                <a:moveTo>
                  <a:pt x="134" y="101"/>
                </a:moveTo>
                <a:lnTo>
                  <a:pt x="134" y="101"/>
                </a:lnTo>
                <a:lnTo>
                  <a:pt x="132" y="103"/>
                </a:lnTo>
                <a:lnTo>
                  <a:pt x="132" y="104"/>
                </a:lnTo>
                <a:lnTo>
                  <a:pt x="132" y="104"/>
                </a:lnTo>
                <a:lnTo>
                  <a:pt x="134" y="103"/>
                </a:lnTo>
                <a:lnTo>
                  <a:pt x="134" y="103"/>
                </a:lnTo>
                <a:lnTo>
                  <a:pt x="134" y="101"/>
                </a:lnTo>
                <a:lnTo>
                  <a:pt x="134" y="101"/>
                </a:lnTo>
                <a:close/>
                <a:moveTo>
                  <a:pt x="97" y="249"/>
                </a:moveTo>
                <a:lnTo>
                  <a:pt x="97" y="249"/>
                </a:lnTo>
                <a:lnTo>
                  <a:pt x="95" y="252"/>
                </a:lnTo>
                <a:lnTo>
                  <a:pt x="95" y="252"/>
                </a:lnTo>
                <a:lnTo>
                  <a:pt x="97" y="251"/>
                </a:lnTo>
                <a:lnTo>
                  <a:pt x="98" y="249"/>
                </a:lnTo>
                <a:lnTo>
                  <a:pt x="98" y="249"/>
                </a:lnTo>
                <a:lnTo>
                  <a:pt x="97" y="249"/>
                </a:lnTo>
                <a:lnTo>
                  <a:pt x="97" y="249"/>
                </a:lnTo>
                <a:close/>
                <a:moveTo>
                  <a:pt x="222" y="103"/>
                </a:moveTo>
                <a:lnTo>
                  <a:pt x="222" y="103"/>
                </a:lnTo>
                <a:lnTo>
                  <a:pt x="222" y="103"/>
                </a:lnTo>
                <a:lnTo>
                  <a:pt x="222" y="103"/>
                </a:lnTo>
                <a:lnTo>
                  <a:pt x="225" y="101"/>
                </a:lnTo>
                <a:lnTo>
                  <a:pt x="225" y="101"/>
                </a:lnTo>
                <a:lnTo>
                  <a:pt x="226" y="100"/>
                </a:lnTo>
                <a:lnTo>
                  <a:pt x="225" y="100"/>
                </a:lnTo>
                <a:lnTo>
                  <a:pt x="225" y="100"/>
                </a:lnTo>
                <a:lnTo>
                  <a:pt x="222" y="103"/>
                </a:lnTo>
                <a:lnTo>
                  <a:pt x="222" y="103"/>
                </a:lnTo>
                <a:close/>
                <a:moveTo>
                  <a:pt x="202" y="66"/>
                </a:moveTo>
                <a:lnTo>
                  <a:pt x="202" y="66"/>
                </a:lnTo>
                <a:lnTo>
                  <a:pt x="203" y="63"/>
                </a:lnTo>
                <a:lnTo>
                  <a:pt x="203" y="63"/>
                </a:lnTo>
                <a:lnTo>
                  <a:pt x="202" y="64"/>
                </a:lnTo>
                <a:lnTo>
                  <a:pt x="202" y="66"/>
                </a:lnTo>
                <a:lnTo>
                  <a:pt x="202" y="66"/>
                </a:lnTo>
                <a:lnTo>
                  <a:pt x="202" y="66"/>
                </a:lnTo>
                <a:lnTo>
                  <a:pt x="202" y="66"/>
                </a:lnTo>
                <a:close/>
                <a:moveTo>
                  <a:pt x="266" y="60"/>
                </a:moveTo>
                <a:lnTo>
                  <a:pt x="266" y="60"/>
                </a:lnTo>
                <a:lnTo>
                  <a:pt x="265" y="60"/>
                </a:lnTo>
                <a:lnTo>
                  <a:pt x="265" y="60"/>
                </a:lnTo>
                <a:lnTo>
                  <a:pt x="265" y="60"/>
                </a:lnTo>
                <a:lnTo>
                  <a:pt x="265" y="60"/>
                </a:lnTo>
                <a:lnTo>
                  <a:pt x="265" y="63"/>
                </a:lnTo>
                <a:lnTo>
                  <a:pt x="265" y="63"/>
                </a:lnTo>
                <a:lnTo>
                  <a:pt x="265" y="63"/>
                </a:lnTo>
                <a:lnTo>
                  <a:pt x="265" y="63"/>
                </a:lnTo>
                <a:lnTo>
                  <a:pt x="266" y="60"/>
                </a:lnTo>
                <a:lnTo>
                  <a:pt x="266" y="60"/>
                </a:lnTo>
                <a:close/>
                <a:moveTo>
                  <a:pt x="216" y="231"/>
                </a:moveTo>
                <a:lnTo>
                  <a:pt x="216" y="231"/>
                </a:lnTo>
                <a:lnTo>
                  <a:pt x="219" y="228"/>
                </a:lnTo>
                <a:lnTo>
                  <a:pt x="219" y="228"/>
                </a:lnTo>
                <a:lnTo>
                  <a:pt x="216" y="229"/>
                </a:lnTo>
                <a:lnTo>
                  <a:pt x="216" y="229"/>
                </a:lnTo>
                <a:lnTo>
                  <a:pt x="216" y="231"/>
                </a:lnTo>
                <a:lnTo>
                  <a:pt x="216" y="231"/>
                </a:lnTo>
                <a:close/>
                <a:moveTo>
                  <a:pt x="108" y="198"/>
                </a:moveTo>
                <a:lnTo>
                  <a:pt x="108" y="198"/>
                </a:lnTo>
                <a:lnTo>
                  <a:pt x="108" y="197"/>
                </a:lnTo>
                <a:lnTo>
                  <a:pt x="108" y="197"/>
                </a:lnTo>
                <a:lnTo>
                  <a:pt x="107" y="201"/>
                </a:lnTo>
                <a:lnTo>
                  <a:pt x="107" y="201"/>
                </a:lnTo>
                <a:lnTo>
                  <a:pt x="107" y="201"/>
                </a:lnTo>
                <a:lnTo>
                  <a:pt x="107" y="201"/>
                </a:lnTo>
                <a:lnTo>
                  <a:pt x="108" y="198"/>
                </a:lnTo>
                <a:lnTo>
                  <a:pt x="108" y="198"/>
                </a:lnTo>
                <a:close/>
                <a:moveTo>
                  <a:pt x="270" y="178"/>
                </a:moveTo>
                <a:lnTo>
                  <a:pt x="270" y="178"/>
                </a:lnTo>
                <a:lnTo>
                  <a:pt x="266" y="178"/>
                </a:lnTo>
                <a:lnTo>
                  <a:pt x="266" y="178"/>
                </a:lnTo>
                <a:lnTo>
                  <a:pt x="269" y="179"/>
                </a:lnTo>
                <a:lnTo>
                  <a:pt x="270" y="178"/>
                </a:lnTo>
                <a:lnTo>
                  <a:pt x="270" y="178"/>
                </a:lnTo>
                <a:close/>
                <a:moveTo>
                  <a:pt x="235" y="201"/>
                </a:moveTo>
                <a:lnTo>
                  <a:pt x="235" y="201"/>
                </a:lnTo>
                <a:lnTo>
                  <a:pt x="235" y="201"/>
                </a:lnTo>
                <a:lnTo>
                  <a:pt x="235" y="201"/>
                </a:lnTo>
                <a:lnTo>
                  <a:pt x="238" y="204"/>
                </a:lnTo>
                <a:lnTo>
                  <a:pt x="238" y="204"/>
                </a:lnTo>
                <a:lnTo>
                  <a:pt x="238" y="202"/>
                </a:lnTo>
                <a:lnTo>
                  <a:pt x="238" y="202"/>
                </a:lnTo>
                <a:lnTo>
                  <a:pt x="235" y="201"/>
                </a:lnTo>
                <a:lnTo>
                  <a:pt x="235" y="201"/>
                </a:lnTo>
                <a:close/>
                <a:moveTo>
                  <a:pt x="149" y="177"/>
                </a:moveTo>
                <a:lnTo>
                  <a:pt x="149" y="177"/>
                </a:lnTo>
                <a:lnTo>
                  <a:pt x="149" y="178"/>
                </a:lnTo>
                <a:lnTo>
                  <a:pt x="152" y="178"/>
                </a:lnTo>
                <a:lnTo>
                  <a:pt x="152" y="178"/>
                </a:lnTo>
                <a:lnTo>
                  <a:pt x="151" y="178"/>
                </a:lnTo>
                <a:lnTo>
                  <a:pt x="149" y="177"/>
                </a:lnTo>
                <a:lnTo>
                  <a:pt x="149" y="177"/>
                </a:lnTo>
                <a:lnTo>
                  <a:pt x="149" y="177"/>
                </a:lnTo>
                <a:lnTo>
                  <a:pt x="149" y="177"/>
                </a:lnTo>
                <a:close/>
                <a:moveTo>
                  <a:pt x="257" y="216"/>
                </a:moveTo>
                <a:lnTo>
                  <a:pt x="257" y="216"/>
                </a:lnTo>
                <a:lnTo>
                  <a:pt x="259" y="216"/>
                </a:lnTo>
                <a:lnTo>
                  <a:pt x="259" y="216"/>
                </a:lnTo>
                <a:lnTo>
                  <a:pt x="257" y="214"/>
                </a:lnTo>
                <a:lnTo>
                  <a:pt x="257" y="214"/>
                </a:lnTo>
                <a:lnTo>
                  <a:pt x="256" y="215"/>
                </a:lnTo>
                <a:lnTo>
                  <a:pt x="256" y="215"/>
                </a:lnTo>
                <a:lnTo>
                  <a:pt x="257" y="216"/>
                </a:lnTo>
                <a:lnTo>
                  <a:pt x="257" y="216"/>
                </a:lnTo>
                <a:close/>
                <a:moveTo>
                  <a:pt x="221" y="272"/>
                </a:moveTo>
                <a:lnTo>
                  <a:pt x="221" y="272"/>
                </a:lnTo>
                <a:lnTo>
                  <a:pt x="222" y="270"/>
                </a:lnTo>
                <a:lnTo>
                  <a:pt x="222" y="269"/>
                </a:lnTo>
                <a:lnTo>
                  <a:pt x="222" y="269"/>
                </a:lnTo>
                <a:lnTo>
                  <a:pt x="221" y="269"/>
                </a:lnTo>
                <a:lnTo>
                  <a:pt x="221" y="272"/>
                </a:lnTo>
                <a:lnTo>
                  <a:pt x="221" y="272"/>
                </a:lnTo>
                <a:close/>
                <a:moveTo>
                  <a:pt x="236" y="91"/>
                </a:moveTo>
                <a:lnTo>
                  <a:pt x="236" y="91"/>
                </a:lnTo>
                <a:lnTo>
                  <a:pt x="236" y="91"/>
                </a:lnTo>
                <a:lnTo>
                  <a:pt x="236" y="91"/>
                </a:lnTo>
                <a:lnTo>
                  <a:pt x="235" y="93"/>
                </a:lnTo>
                <a:lnTo>
                  <a:pt x="235" y="93"/>
                </a:lnTo>
                <a:lnTo>
                  <a:pt x="236" y="96"/>
                </a:lnTo>
                <a:lnTo>
                  <a:pt x="236" y="96"/>
                </a:lnTo>
                <a:lnTo>
                  <a:pt x="236" y="91"/>
                </a:lnTo>
                <a:lnTo>
                  <a:pt x="236" y="91"/>
                </a:lnTo>
                <a:close/>
                <a:moveTo>
                  <a:pt x="253" y="168"/>
                </a:moveTo>
                <a:lnTo>
                  <a:pt x="253" y="168"/>
                </a:lnTo>
                <a:lnTo>
                  <a:pt x="252" y="170"/>
                </a:lnTo>
                <a:lnTo>
                  <a:pt x="253" y="171"/>
                </a:lnTo>
                <a:lnTo>
                  <a:pt x="253" y="171"/>
                </a:lnTo>
                <a:lnTo>
                  <a:pt x="253" y="170"/>
                </a:lnTo>
                <a:lnTo>
                  <a:pt x="253" y="168"/>
                </a:lnTo>
                <a:lnTo>
                  <a:pt x="253" y="168"/>
                </a:lnTo>
                <a:close/>
                <a:moveTo>
                  <a:pt x="90" y="262"/>
                </a:moveTo>
                <a:lnTo>
                  <a:pt x="90" y="262"/>
                </a:lnTo>
                <a:lnTo>
                  <a:pt x="88" y="263"/>
                </a:lnTo>
                <a:lnTo>
                  <a:pt x="88" y="263"/>
                </a:lnTo>
                <a:lnTo>
                  <a:pt x="88" y="266"/>
                </a:lnTo>
                <a:lnTo>
                  <a:pt x="88" y="266"/>
                </a:lnTo>
                <a:lnTo>
                  <a:pt x="88" y="266"/>
                </a:lnTo>
                <a:lnTo>
                  <a:pt x="88" y="266"/>
                </a:lnTo>
                <a:lnTo>
                  <a:pt x="90" y="262"/>
                </a:lnTo>
                <a:lnTo>
                  <a:pt x="90" y="262"/>
                </a:lnTo>
                <a:close/>
                <a:moveTo>
                  <a:pt x="138" y="160"/>
                </a:moveTo>
                <a:lnTo>
                  <a:pt x="138" y="160"/>
                </a:lnTo>
                <a:lnTo>
                  <a:pt x="138" y="160"/>
                </a:lnTo>
                <a:lnTo>
                  <a:pt x="138" y="160"/>
                </a:lnTo>
                <a:lnTo>
                  <a:pt x="138" y="164"/>
                </a:lnTo>
                <a:lnTo>
                  <a:pt x="138" y="164"/>
                </a:lnTo>
                <a:lnTo>
                  <a:pt x="140" y="161"/>
                </a:lnTo>
                <a:lnTo>
                  <a:pt x="140" y="161"/>
                </a:lnTo>
                <a:lnTo>
                  <a:pt x="138" y="160"/>
                </a:lnTo>
                <a:lnTo>
                  <a:pt x="138" y="160"/>
                </a:lnTo>
                <a:close/>
                <a:moveTo>
                  <a:pt x="199" y="116"/>
                </a:moveTo>
                <a:lnTo>
                  <a:pt x="199" y="116"/>
                </a:lnTo>
                <a:lnTo>
                  <a:pt x="199" y="113"/>
                </a:lnTo>
                <a:lnTo>
                  <a:pt x="199" y="113"/>
                </a:lnTo>
                <a:lnTo>
                  <a:pt x="199" y="113"/>
                </a:lnTo>
                <a:lnTo>
                  <a:pt x="199" y="113"/>
                </a:lnTo>
                <a:lnTo>
                  <a:pt x="198" y="114"/>
                </a:lnTo>
                <a:lnTo>
                  <a:pt x="198" y="114"/>
                </a:lnTo>
                <a:lnTo>
                  <a:pt x="199" y="116"/>
                </a:lnTo>
                <a:lnTo>
                  <a:pt x="199" y="116"/>
                </a:lnTo>
                <a:close/>
                <a:moveTo>
                  <a:pt x="162" y="141"/>
                </a:moveTo>
                <a:lnTo>
                  <a:pt x="162" y="141"/>
                </a:lnTo>
                <a:lnTo>
                  <a:pt x="162" y="144"/>
                </a:lnTo>
                <a:lnTo>
                  <a:pt x="162" y="144"/>
                </a:lnTo>
                <a:lnTo>
                  <a:pt x="164" y="144"/>
                </a:lnTo>
                <a:lnTo>
                  <a:pt x="164" y="144"/>
                </a:lnTo>
                <a:lnTo>
                  <a:pt x="162" y="141"/>
                </a:lnTo>
                <a:lnTo>
                  <a:pt x="162" y="141"/>
                </a:lnTo>
                <a:lnTo>
                  <a:pt x="162" y="141"/>
                </a:lnTo>
                <a:lnTo>
                  <a:pt x="162" y="141"/>
                </a:lnTo>
                <a:close/>
                <a:moveTo>
                  <a:pt x="108" y="152"/>
                </a:moveTo>
                <a:lnTo>
                  <a:pt x="108" y="152"/>
                </a:lnTo>
                <a:lnTo>
                  <a:pt x="110" y="152"/>
                </a:lnTo>
                <a:lnTo>
                  <a:pt x="111" y="151"/>
                </a:lnTo>
                <a:lnTo>
                  <a:pt x="111" y="151"/>
                </a:lnTo>
                <a:lnTo>
                  <a:pt x="108" y="152"/>
                </a:lnTo>
                <a:lnTo>
                  <a:pt x="108" y="152"/>
                </a:lnTo>
                <a:close/>
                <a:moveTo>
                  <a:pt x="155" y="214"/>
                </a:moveTo>
                <a:lnTo>
                  <a:pt x="155" y="214"/>
                </a:lnTo>
                <a:lnTo>
                  <a:pt x="157" y="212"/>
                </a:lnTo>
                <a:lnTo>
                  <a:pt x="157" y="209"/>
                </a:lnTo>
                <a:lnTo>
                  <a:pt x="157" y="209"/>
                </a:lnTo>
                <a:lnTo>
                  <a:pt x="155" y="214"/>
                </a:lnTo>
                <a:lnTo>
                  <a:pt x="155" y="214"/>
                </a:lnTo>
                <a:close/>
                <a:moveTo>
                  <a:pt x="175" y="56"/>
                </a:moveTo>
                <a:lnTo>
                  <a:pt x="175" y="56"/>
                </a:lnTo>
                <a:lnTo>
                  <a:pt x="174" y="57"/>
                </a:lnTo>
                <a:lnTo>
                  <a:pt x="172" y="59"/>
                </a:lnTo>
                <a:lnTo>
                  <a:pt x="172" y="59"/>
                </a:lnTo>
                <a:lnTo>
                  <a:pt x="175" y="57"/>
                </a:lnTo>
                <a:lnTo>
                  <a:pt x="175" y="56"/>
                </a:lnTo>
                <a:lnTo>
                  <a:pt x="175" y="56"/>
                </a:lnTo>
                <a:close/>
                <a:moveTo>
                  <a:pt x="105" y="35"/>
                </a:moveTo>
                <a:lnTo>
                  <a:pt x="105" y="35"/>
                </a:lnTo>
                <a:lnTo>
                  <a:pt x="104" y="32"/>
                </a:lnTo>
                <a:lnTo>
                  <a:pt x="104" y="32"/>
                </a:lnTo>
                <a:lnTo>
                  <a:pt x="104" y="33"/>
                </a:lnTo>
                <a:lnTo>
                  <a:pt x="105" y="35"/>
                </a:lnTo>
                <a:lnTo>
                  <a:pt x="105" y="35"/>
                </a:lnTo>
                <a:close/>
                <a:moveTo>
                  <a:pt x="311" y="33"/>
                </a:moveTo>
                <a:lnTo>
                  <a:pt x="311" y="33"/>
                </a:lnTo>
                <a:lnTo>
                  <a:pt x="310" y="33"/>
                </a:lnTo>
                <a:lnTo>
                  <a:pt x="309" y="33"/>
                </a:lnTo>
                <a:lnTo>
                  <a:pt x="309" y="33"/>
                </a:lnTo>
                <a:lnTo>
                  <a:pt x="309" y="35"/>
                </a:lnTo>
                <a:lnTo>
                  <a:pt x="309" y="36"/>
                </a:lnTo>
                <a:lnTo>
                  <a:pt x="309" y="36"/>
                </a:lnTo>
                <a:lnTo>
                  <a:pt x="311" y="33"/>
                </a:lnTo>
                <a:lnTo>
                  <a:pt x="311" y="33"/>
                </a:lnTo>
                <a:close/>
                <a:moveTo>
                  <a:pt x="98" y="253"/>
                </a:moveTo>
                <a:lnTo>
                  <a:pt x="98" y="253"/>
                </a:lnTo>
                <a:lnTo>
                  <a:pt x="95" y="256"/>
                </a:lnTo>
                <a:lnTo>
                  <a:pt x="95" y="256"/>
                </a:lnTo>
                <a:lnTo>
                  <a:pt x="95" y="256"/>
                </a:lnTo>
                <a:lnTo>
                  <a:pt x="95" y="256"/>
                </a:lnTo>
                <a:lnTo>
                  <a:pt x="97" y="256"/>
                </a:lnTo>
                <a:lnTo>
                  <a:pt x="97" y="256"/>
                </a:lnTo>
                <a:lnTo>
                  <a:pt x="98" y="255"/>
                </a:lnTo>
                <a:lnTo>
                  <a:pt x="98" y="253"/>
                </a:lnTo>
                <a:lnTo>
                  <a:pt x="98" y="253"/>
                </a:lnTo>
                <a:close/>
                <a:moveTo>
                  <a:pt x="122" y="103"/>
                </a:moveTo>
                <a:lnTo>
                  <a:pt x="122" y="103"/>
                </a:lnTo>
                <a:lnTo>
                  <a:pt x="124" y="100"/>
                </a:lnTo>
                <a:lnTo>
                  <a:pt x="124" y="100"/>
                </a:lnTo>
                <a:lnTo>
                  <a:pt x="124" y="100"/>
                </a:lnTo>
                <a:lnTo>
                  <a:pt x="124" y="100"/>
                </a:lnTo>
                <a:lnTo>
                  <a:pt x="122" y="101"/>
                </a:lnTo>
                <a:lnTo>
                  <a:pt x="122" y="101"/>
                </a:lnTo>
                <a:lnTo>
                  <a:pt x="122" y="103"/>
                </a:lnTo>
                <a:lnTo>
                  <a:pt x="122" y="103"/>
                </a:lnTo>
                <a:close/>
                <a:moveTo>
                  <a:pt x="239" y="60"/>
                </a:moveTo>
                <a:lnTo>
                  <a:pt x="239" y="60"/>
                </a:lnTo>
                <a:lnTo>
                  <a:pt x="239" y="60"/>
                </a:lnTo>
                <a:lnTo>
                  <a:pt x="239" y="60"/>
                </a:lnTo>
                <a:lnTo>
                  <a:pt x="239" y="64"/>
                </a:lnTo>
                <a:lnTo>
                  <a:pt x="239" y="64"/>
                </a:lnTo>
                <a:lnTo>
                  <a:pt x="240" y="63"/>
                </a:lnTo>
                <a:lnTo>
                  <a:pt x="240" y="63"/>
                </a:lnTo>
                <a:lnTo>
                  <a:pt x="239" y="60"/>
                </a:lnTo>
                <a:lnTo>
                  <a:pt x="239" y="60"/>
                </a:lnTo>
                <a:close/>
                <a:moveTo>
                  <a:pt x="230" y="150"/>
                </a:moveTo>
                <a:lnTo>
                  <a:pt x="230" y="150"/>
                </a:lnTo>
                <a:lnTo>
                  <a:pt x="229" y="150"/>
                </a:lnTo>
                <a:lnTo>
                  <a:pt x="228" y="150"/>
                </a:lnTo>
                <a:lnTo>
                  <a:pt x="228" y="150"/>
                </a:lnTo>
                <a:lnTo>
                  <a:pt x="229" y="150"/>
                </a:lnTo>
                <a:lnTo>
                  <a:pt x="230" y="150"/>
                </a:lnTo>
                <a:lnTo>
                  <a:pt x="230" y="150"/>
                </a:lnTo>
                <a:close/>
                <a:moveTo>
                  <a:pt x="280" y="133"/>
                </a:moveTo>
                <a:lnTo>
                  <a:pt x="280" y="133"/>
                </a:lnTo>
                <a:lnTo>
                  <a:pt x="280" y="131"/>
                </a:lnTo>
                <a:lnTo>
                  <a:pt x="279" y="130"/>
                </a:lnTo>
                <a:lnTo>
                  <a:pt x="279" y="130"/>
                </a:lnTo>
                <a:lnTo>
                  <a:pt x="279" y="131"/>
                </a:lnTo>
                <a:lnTo>
                  <a:pt x="279" y="131"/>
                </a:lnTo>
                <a:lnTo>
                  <a:pt x="280" y="133"/>
                </a:lnTo>
                <a:lnTo>
                  <a:pt x="280" y="133"/>
                </a:lnTo>
                <a:close/>
                <a:moveTo>
                  <a:pt x="93" y="114"/>
                </a:moveTo>
                <a:lnTo>
                  <a:pt x="93" y="114"/>
                </a:lnTo>
                <a:lnTo>
                  <a:pt x="93" y="110"/>
                </a:lnTo>
                <a:lnTo>
                  <a:pt x="93" y="110"/>
                </a:lnTo>
                <a:lnTo>
                  <a:pt x="91" y="113"/>
                </a:lnTo>
                <a:lnTo>
                  <a:pt x="91" y="113"/>
                </a:lnTo>
                <a:lnTo>
                  <a:pt x="93" y="114"/>
                </a:lnTo>
                <a:lnTo>
                  <a:pt x="93" y="114"/>
                </a:lnTo>
                <a:close/>
                <a:moveTo>
                  <a:pt x="212" y="233"/>
                </a:moveTo>
                <a:lnTo>
                  <a:pt x="212" y="233"/>
                </a:lnTo>
                <a:lnTo>
                  <a:pt x="213" y="233"/>
                </a:lnTo>
                <a:lnTo>
                  <a:pt x="212" y="232"/>
                </a:lnTo>
                <a:lnTo>
                  <a:pt x="212" y="232"/>
                </a:lnTo>
                <a:lnTo>
                  <a:pt x="212" y="232"/>
                </a:lnTo>
                <a:lnTo>
                  <a:pt x="212" y="233"/>
                </a:lnTo>
                <a:lnTo>
                  <a:pt x="212" y="233"/>
                </a:lnTo>
                <a:close/>
                <a:moveTo>
                  <a:pt x="289" y="40"/>
                </a:moveTo>
                <a:lnTo>
                  <a:pt x="289" y="40"/>
                </a:lnTo>
                <a:lnTo>
                  <a:pt x="289" y="42"/>
                </a:lnTo>
                <a:lnTo>
                  <a:pt x="289" y="42"/>
                </a:lnTo>
                <a:lnTo>
                  <a:pt x="289" y="42"/>
                </a:lnTo>
                <a:lnTo>
                  <a:pt x="289" y="42"/>
                </a:lnTo>
                <a:lnTo>
                  <a:pt x="290" y="39"/>
                </a:lnTo>
                <a:lnTo>
                  <a:pt x="290" y="39"/>
                </a:lnTo>
                <a:lnTo>
                  <a:pt x="289" y="40"/>
                </a:lnTo>
                <a:lnTo>
                  <a:pt x="289" y="40"/>
                </a:lnTo>
                <a:close/>
                <a:moveTo>
                  <a:pt x="232" y="101"/>
                </a:moveTo>
                <a:lnTo>
                  <a:pt x="232" y="101"/>
                </a:lnTo>
                <a:lnTo>
                  <a:pt x="235" y="101"/>
                </a:lnTo>
                <a:lnTo>
                  <a:pt x="235" y="101"/>
                </a:lnTo>
                <a:lnTo>
                  <a:pt x="233" y="100"/>
                </a:lnTo>
                <a:lnTo>
                  <a:pt x="233" y="100"/>
                </a:lnTo>
                <a:lnTo>
                  <a:pt x="232" y="101"/>
                </a:lnTo>
                <a:lnTo>
                  <a:pt x="232" y="101"/>
                </a:lnTo>
                <a:lnTo>
                  <a:pt x="232" y="101"/>
                </a:lnTo>
                <a:close/>
                <a:moveTo>
                  <a:pt x="205" y="174"/>
                </a:moveTo>
                <a:lnTo>
                  <a:pt x="205" y="174"/>
                </a:lnTo>
                <a:lnTo>
                  <a:pt x="203" y="175"/>
                </a:lnTo>
                <a:lnTo>
                  <a:pt x="203" y="177"/>
                </a:lnTo>
                <a:lnTo>
                  <a:pt x="203" y="177"/>
                </a:lnTo>
                <a:lnTo>
                  <a:pt x="205" y="175"/>
                </a:lnTo>
                <a:lnTo>
                  <a:pt x="205" y="174"/>
                </a:lnTo>
                <a:lnTo>
                  <a:pt x="205" y="174"/>
                </a:lnTo>
                <a:close/>
                <a:moveTo>
                  <a:pt x="98" y="39"/>
                </a:moveTo>
                <a:lnTo>
                  <a:pt x="98" y="39"/>
                </a:lnTo>
                <a:lnTo>
                  <a:pt x="101" y="43"/>
                </a:lnTo>
                <a:lnTo>
                  <a:pt x="101" y="43"/>
                </a:lnTo>
                <a:lnTo>
                  <a:pt x="100" y="40"/>
                </a:lnTo>
                <a:lnTo>
                  <a:pt x="98" y="39"/>
                </a:lnTo>
                <a:lnTo>
                  <a:pt x="98" y="39"/>
                </a:lnTo>
                <a:close/>
                <a:moveTo>
                  <a:pt x="192" y="174"/>
                </a:moveTo>
                <a:lnTo>
                  <a:pt x="192" y="174"/>
                </a:lnTo>
                <a:lnTo>
                  <a:pt x="192" y="172"/>
                </a:lnTo>
                <a:lnTo>
                  <a:pt x="192" y="172"/>
                </a:lnTo>
                <a:lnTo>
                  <a:pt x="192" y="172"/>
                </a:lnTo>
                <a:lnTo>
                  <a:pt x="192" y="171"/>
                </a:lnTo>
                <a:lnTo>
                  <a:pt x="192" y="171"/>
                </a:lnTo>
                <a:lnTo>
                  <a:pt x="191" y="171"/>
                </a:lnTo>
                <a:lnTo>
                  <a:pt x="191" y="171"/>
                </a:lnTo>
                <a:lnTo>
                  <a:pt x="192" y="174"/>
                </a:lnTo>
                <a:lnTo>
                  <a:pt x="192" y="174"/>
                </a:lnTo>
                <a:close/>
                <a:moveTo>
                  <a:pt x="26" y="144"/>
                </a:moveTo>
                <a:lnTo>
                  <a:pt x="26" y="144"/>
                </a:lnTo>
                <a:lnTo>
                  <a:pt x="30" y="144"/>
                </a:lnTo>
                <a:lnTo>
                  <a:pt x="30" y="144"/>
                </a:lnTo>
                <a:lnTo>
                  <a:pt x="29" y="144"/>
                </a:lnTo>
                <a:lnTo>
                  <a:pt x="26" y="144"/>
                </a:lnTo>
                <a:lnTo>
                  <a:pt x="26" y="144"/>
                </a:lnTo>
                <a:close/>
                <a:moveTo>
                  <a:pt x="209" y="91"/>
                </a:moveTo>
                <a:lnTo>
                  <a:pt x="209" y="91"/>
                </a:lnTo>
                <a:lnTo>
                  <a:pt x="209" y="91"/>
                </a:lnTo>
                <a:lnTo>
                  <a:pt x="209" y="91"/>
                </a:lnTo>
                <a:lnTo>
                  <a:pt x="211" y="90"/>
                </a:lnTo>
                <a:lnTo>
                  <a:pt x="211" y="90"/>
                </a:lnTo>
                <a:lnTo>
                  <a:pt x="209" y="90"/>
                </a:lnTo>
                <a:lnTo>
                  <a:pt x="209" y="90"/>
                </a:lnTo>
                <a:lnTo>
                  <a:pt x="209" y="91"/>
                </a:lnTo>
                <a:lnTo>
                  <a:pt x="209" y="91"/>
                </a:lnTo>
                <a:close/>
                <a:moveTo>
                  <a:pt x="64" y="162"/>
                </a:moveTo>
                <a:lnTo>
                  <a:pt x="64" y="162"/>
                </a:lnTo>
                <a:lnTo>
                  <a:pt x="64" y="162"/>
                </a:lnTo>
                <a:lnTo>
                  <a:pt x="64" y="162"/>
                </a:lnTo>
                <a:lnTo>
                  <a:pt x="67" y="164"/>
                </a:lnTo>
                <a:lnTo>
                  <a:pt x="67" y="164"/>
                </a:lnTo>
                <a:lnTo>
                  <a:pt x="68" y="162"/>
                </a:lnTo>
                <a:lnTo>
                  <a:pt x="68" y="162"/>
                </a:lnTo>
                <a:lnTo>
                  <a:pt x="64" y="162"/>
                </a:lnTo>
                <a:lnTo>
                  <a:pt x="64" y="162"/>
                </a:lnTo>
                <a:close/>
                <a:moveTo>
                  <a:pt x="275" y="165"/>
                </a:moveTo>
                <a:lnTo>
                  <a:pt x="275" y="165"/>
                </a:lnTo>
                <a:lnTo>
                  <a:pt x="275" y="170"/>
                </a:lnTo>
                <a:lnTo>
                  <a:pt x="275" y="170"/>
                </a:lnTo>
                <a:lnTo>
                  <a:pt x="276" y="167"/>
                </a:lnTo>
                <a:lnTo>
                  <a:pt x="276" y="167"/>
                </a:lnTo>
                <a:lnTo>
                  <a:pt x="275" y="165"/>
                </a:lnTo>
                <a:lnTo>
                  <a:pt x="275" y="165"/>
                </a:lnTo>
                <a:close/>
                <a:moveTo>
                  <a:pt x="105" y="211"/>
                </a:moveTo>
                <a:lnTo>
                  <a:pt x="105" y="211"/>
                </a:lnTo>
                <a:lnTo>
                  <a:pt x="107" y="212"/>
                </a:lnTo>
                <a:lnTo>
                  <a:pt x="107" y="212"/>
                </a:lnTo>
                <a:lnTo>
                  <a:pt x="108" y="211"/>
                </a:lnTo>
                <a:lnTo>
                  <a:pt x="108" y="211"/>
                </a:lnTo>
                <a:lnTo>
                  <a:pt x="108" y="211"/>
                </a:lnTo>
                <a:lnTo>
                  <a:pt x="108" y="211"/>
                </a:lnTo>
                <a:lnTo>
                  <a:pt x="105" y="211"/>
                </a:lnTo>
                <a:lnTo>
                  <a:pt x="105" y="211"/>
                </a:lnTo>
                <a:close/>
                <a:moveTo>
                  <a:pt x="171" y="245"/>
                </a:moveTo>
                <a:lnTo>
                  <a:pt x="171" y="245"/>
                </a:lnTo>
                <a:lnTo>
                  <a:pt x="172" y="245"/>
                </a:lnTo>
                <a:lnTo>
                  <a:pt x="172" y="245"/>
                </a:lnTo>
                <a:lnTo>
                  <a:pt x="171" y="242"/>
                </a:lnTo>
                <a:lnTo>
                  <a:pt x="171" y="242"/>
                </a:lnTo>
                <a:lnTo>
                  <a:pt x="169" y="243"/>
                </a:lnTo>
                <a:lnTo>
                  <a:pt x="169" y="243"/>
                </a:lnTo>
                <a:lnTo>
                  <a:pt x="171" y="245"/>
                </a:lnTo>
                <a:lnTo>
                  <a:pt x="171" y="245"/>
                </a:lnTo>
                <a:close/>
                <a:moveTo>
                  <a:pt x="299" y="111"/>
                </a:moveTo>
                <a:lnTo>
                  <a:pt x="299" y="111"/>
                </a:lnTo>
                <a:lnTo>
                  <a:pt x="300" y="110"/>
                </a:lnTo>
                <a:lnTo>
                  <a:pt x="300" y="108"/>
                </a:lnTo>
                <a:lnTo>
                  <a:pt x="300" y="108"/>
                </a:lnTo>
                <a:lnTo>
                  <a:pt x="299" y="110"/>
                </a:lnTo>
                <a:lnTo>
                  <a:pt x="299" y="111"/>
                </a:lnTo>
                <a:lnTo>
                  <a:pt x="299" y="111"/>
                </a:lnTo>
                <a:close/>
                <a:moveTo>
                  <a:pt x="186" y="121"/>
                </a:moveTo>
                <a:lnTo>
                  <a:pt x="186" y="121"/>
                </a:lnTo>
                <a:lnTo>
                  <a:pt x="186" y="123"/>
                </a:lnTo>
                <a:lnTo>
                  <a:pt x="186" y="123"/>
                </a:lnTo>
                <a:lnTo>
                  <a:pt x="188" y="120"/>
                </a:lnTo>
                <a:lnTo>
                  <a:pt x="188" y="120"/>
                </a:lnTo>
                <a:lnTo>
                  <a:pt x="188" y="118"/>
                </a:lnTo>
                <a:lnTo>
                  <a:pt x="188" y="118"/>
                </a:lnTo>
                <a:lnTo>
                  <a:pt x="186" y="121"/>
                </a:lnTo>
                <a:lnTo>
                  <a:pt x="186" y="121"/>
                </a:lnTo>
                <a:close/>
                <a:moveTo>
                  <a:pt x="202" y="154"/>
                </a:moveTo>
                <a:lnTo>
                  <a:pt x="202" y="154"/>
                </a:lnTo>
                <a:lnTo>
                  <a:pt x="202" y="154"/>
                </a:lnTo>
                <a:lnTo>
                  <a:pt x="202" y="154"/>
                </a:lnTo>
                <a:lnTo>
                  <a:pt x="201" y="157"/>
                </a:lnTo>
                <a:lnTo>
                  <a:pt x="201" y="157"/>
                </a:lnTo>
                <a:lnTo>
                  <a:pt x="201" y="157"/>
                </a:lnTo>
                <a:lnTo>
                  <a:pt x="201" y="157"/>
                </a:lnTo>
                <a:lnTo>
                  <a:pt x="202" y="155"/>
                </a:lnTo>
                <a:lnTo>
                  <a:pt x="202" y="155"/>
                </a:lnTo>
                <a:lnTo>
                  <a:pt x="202" y="154"/>
                </a:lnTo>
                <a:lnTo>
                  <a:pt x="202" y="154"/>
                </a:lnTo>
                <a:close/>
                <a:moveTo>
                  <a:pt x="138" y="93"/>
                </a:moveTo>
                <a:lnTo>
                  <a:pt x="138" y="93"/>
                </a:lnTo>
                <a:lnTo>
                  <a:pt x="138" y="93"/>
                </a:lnTo>
                <a:lnTo>
                  <a:pt x="138" y="93"/>
                </a:lnTo>
                <a:lnTo>
                  <a:pt x="137" y="93"/>
                </a:lnTo>
                <a:lnTo>
                  <a:pt x="137" y="93"/>
                </a:lnTo>
                <a:lnTo>
                  <a:pt x="135" y="94"/>
                </a:lnTo>
                <a:lnTo>
                  <a:pt x="135" y="96"/>
                </a:lnTo>
                <a:lnTo>
                  <a:pt x="135" y="96"/>
                </a:lnTo>
                <a:lnTo>
                  <a:pt x="138" y="93"/>
                </a:lnTo>
                <a:lnTo>
                  <a:pt x="138" y="93"/>
                </a:lnTo>
                <a:lnTo>
                  <a:pt x="138" y="93"/>
                </a:lnTo>
                <a:lnTo>
                  <a:pt x="138" y="93"/>
                </a:lnTo>
                <a:close/>
                <a:moveTo>
                  <a:pt x="27" y="157"/>
                </a:moveTo>
                <a:lnTo>
                  <a:pt x="27" y="157"/>
                </a:lnTo>
                <a:lnTo>
                  <a:pt x="27" y="155"/>
                </a:lnTo>
                <a:lnTo>
                  <a:pt x="26" y="155"/>
                </a:lnTo>
                <a:lnTo>
                  <a:pt x="26" y="155"/>
                </a:lnTo>
                <a:lnTo>
                  <a:pt x="26" y="155"/>
                </a:lnTo>
                <a:lnTo>
                  <a:pt x="26" y="155"/>
                </a:lnTo>
                <a:lnTo>
                  <a:pt x="27" y="157"/>
                </a:lnTo>
                <a:lnTo>
                  <a:pt x="27" y="157"/>
                </a:lnTo>
                <a:close/>
                <a:moveTo>
                  <a:pt x="188" y="246"/>
                </a:moveTo>
                <a:lnTo>
                  <a:pt x="188" y="246"/>
                </a:lnTo>
                <a:lnTo>
                  <a:pt x="188" y="248"/>
                </a:lnTo>
                <a:lnTo>
                  <a:pt x="188" y="248"/>
                </a:lnTo>
                <a:lnTo>
                  <a:pt x="188" y="248"/>
                </a:lnTo>
                <a:lnTo>
                  <a:pt x="188" y="249"/>
                </a:lnTo>
                <a:lnTo>
                  <a:pt x="188" y="249"/>
                </a:lnTo>
                <a:lnTo>
                  <a:pt x="189" y="251"/>
                </a:lnTo>
                <a:lnTo>
                  <a:pt x="189" y="251"/>
                </a:lnTo>
                <a:lnTo>
                  <a:pt x="189" y="251"/>
                </a:lnTo>
                <a:lnTo>
                  <a:pt x="189" y="251"/>
                </a:lnTo>
                <a:lnTo>
                  <a:pt x="188" y="246"/>
                </a:lnTo>
                <a:lnTo>
                  <a:pt x="188" y="246"/>
                </a:lnTo>
                <a:close/>
                <a:moveTo>
                  <a:pt x="222" y="201"/>
                </a:moveTo>
                <a:lnTo>
                  <a:pt x="222" y="201"/>
                </a:lnTo>
                <a:lnTo>
                  <a:pt x="223" y="204"/>
                </a:lnTo>
                <a:lnTo>
                  <a:pt x="223" y="204"/>
                </a:lnTo>
                <a:lnTo>
                  <a:pt x="223" y="202"/>
                </a:lnTo>
                <a:lnTo>
                  <a:pt x="222" y="201"/>
                </a:lnTo>
                <a:lnTo>
                  <a:pt x="222" y="201"/>
                </a:lnTo>
                <a:close/>
                <a:moveTo>
                  <a:pt x="260" y="162"/>
                </a:moveTo>
                <a:lnTo>
                  <a:pt x="260" y="162"/>
                </a:lnTo>
                <a:lnTo>
                  <a:pt x="262" y="162"/>
                </a:lnTo>
                <a:lnTo>
                  <a:pt x="262" y="162"/>
                </a:lnTo>
                <a:lnTo>
                  <a:pt x="262" y="162"/>
                </a:lnTo>
                <a:lnTo>
                  <a:pt x="263" y="160"/>
                </a:lnTo>
                <a:lnTo>
                  <a:pt x="263" y="160"/>
                </a:lnTo>
                <a:lnTo>
                  <a:pt x="260" y="162"/>
                </a:lnTo>
                <a:lnTo>
                  <a:pt x="260" y="162"/>
                </a:lnTo>
                <a:close/>
                <a:moveTo>
                  <a:pt x="293" y="184"/>
                </a:moveTo>
                <a:lnTo>
                  <a:pt x="293" y="184"/>
                </a:lnTo>
                <a:lnTo>
                  <a:pt x="293" y="184"/>
                </a:lnTo>
                <a:lnTo>
                  <a:pt x="293" y="184"/>
                </a:lnTo>
                <a:lnTo>
                  <a:pt x="296" y="184"/>
                </a:lnTo>
                <a:lnTo>
                  <a:pt x="297" y="184"/>
                </a:lnTo>
                <a:lnTo>
                  <a:pt x="297" y="184"/>
                </a:lnTo>
                <a:lnTo>
                  <a:pt x="293" y="184"/>
                </a:lnTo>
                <a:lnTo>
                  <a:pt x="293" y="184"/>
                </a:lnTo>
                <a:close/>
                <a:moveTo>
                  <a:pt x="248" y="221"/>
                </a:moveTo>
                <a:lnTo>
                  <a:pt x="248" y="221"/>
                </a:lnTo>
                <a:lnTo>
                  <a:pt x="248" y="219"/>
                </a:lnTo>
                <a:lnTo>
                  <a:pt x="246" y="218"/>
                </a:lnTo>
                <a:lnTo>
                  <a:pt x="246" y="218"/>
                </a:lnTo>
                <a:lnTo>
                  <a:pt x="248" y="221"/>
                </a:lnTo>
                <a:lnTo>
                  <a:pt x="248" y="221"/>
                </a:lnTo>
                <a:close/>
                <a:moveTo>
                  <a:pt x="270" y="238"/>
                </a:moveTo>
                <a:lnTo>
                  <a:pt x="270" y="238"/>
                </a:lnTo>
                <a:lnTo>
                  <a:pt x="270" y="235"/>
                </a:lnTo>
                <a:lnTo>
                  <a:pt x="270" y="235"/>
                </a:lnTo>
                <a:lnTo>
                  <a:pt x="270" y="236"/>
                </a:lnTo>
                <a:lnTo>
                  <a:pt x="270" y="238"/>
                </a:lnTo>
                <a:lnTo>
                  <a:pt x="270" y="238"/>
                </a:lnTo>
                <a:close/>
                <a:moveTo>
                  <a:pt x="257" y="60"/>
                </a:moveTo>
                <a:lnTo>
                  <a:pt x="257" y="60"/>
                </a:lnTo>
                <a:lnTo>
                  <a:pt x="257" y="60"/>
                </a:lnTo>
                <a:lnTo>
                  <a:pt x="257" y="60"/>
                </a:lnTo>
                <a:lnTo>
                  <a:pt x="256" y="60"/>
                </a:lnTo>
                <a:lnTo>
                  <a:pt x="256" y="60"/>
                </a:lnTo>
                <a:lnTo>
                  <a:pt x="256" y="60"/>
                </a:lnTo>
                <a:lnTo>
                  <a:pt x="256" y="62"/>
                </a:lnTo>
                <a:lnTo>
                  <a:pt x="256" y="62"/>
                </a:lnTo>
                <a:lnTo>
                  <a:pt x="257" y="60"/>
                </a:lnTo>
                <a:lnTo>
                  <a:pt x="257" y="60"/>
                </a:lnTo>
                <a:close/>
                <a:moveTo>
                  <a:pt x="192" y="239"/>
                </a:moveTo>
                <a:lnTo>
                  <a:pt x="192" y="239"/>
                </a:lnTo>
                <a:lnTo>
                  <a:pt x="191" y="241"/>
                </a:lnTo>
                <a:lnTo>
                  <a:pt x="191" y="242"/>
                </a:lnTo>
                <a:lnTo>
                  <a:pt x="191" y="242"/>
                </a:lnTo>
                <a:lnTo>
                  <a:pt x="192" y="241"/>
                </a:lnTo>
                <a:lnTo>
                  <a:pt x="192" y="241"/>
                </a:lnTo>
                <a:lnTo>
                  <a:pt x="192" y="239"/>
                </a:lnTo>
                <a:lnTo>
                  <a:pt x="192" y="239"/>
                </a:lnTo>
                <a:close/>
                <a:moveTo>
                  <a:pt x="125" y="154"/>
                </a:moveTo>
                <a:lnTo>
                  <a:pt x="125" y="154"/>
                </a:lnTo>
                <a:lnTo>
                  <a:pt x="121" y="155"/>
                </a:lnTo>
                <a:lnTo>
                  <a:pt x="121" y="155"/>
                </a:lnTo>
                <a:lnTo>
                  <a:pt x="124" y="155"/>
                </a:lnTo>
                <a:lnTo>
                  <a:pt x="125" y="154"/>
                </a:lnTo>
                <a:lnTo>
                  <a:pt x="125" y="154"/>
                </a:lnTo>
                <a:close/>
                <a:moveTo>
                  <a:pt x="314" y="29"/>
                </a:moveTo>
                <a:lnTo>
                  <a:pt x="314" y="29"/>
                </a:lnTo>
                <a:lnTo>
                  <a:pt x="316" y="27"/>
                </a:lnTo>
                <a:lnTo>
                  <a:pt x="316" y="27"/>
                </a:lnTo>
                <a:lnTo>
                  <a:pt x="313" y="29"/>
                </a:lnTo>
                <a:lnTo>
                  <a:pt x="313" y="29"/>
                </a:lnTo>
                <a:lnTo>
                  <a:pt x="314" y="29"/>
                </a:lnTo>
                <a:lnTo>
                  <a:pt x="314" y="29"/>
                </a:lnTo>
                <a:close/>
                <a:moveTo>
                  <a:pt x="164" y="239"/>
                </a:moveTo>
                <a:lnTo>
                  <a:pt x="164" y="239"/>
                </a:lnTo>
                <a:lnTo>
                  <a:pt x="167" y="235"/>
                </a:lnTo>
                <a:lnTo>
                  <a:pt x="167" y="235"/>
                </a:lnTo>
                <a:lnTo>
                  <a:pt x="165" y="236"/>
                </a:lnTo>
                <a:lnTo>
                  <a:pt x="164" y="239"/>
                </a:lnTo>
                <a:lnTo>
                  <a:pt x="164" y="239"/>
                </a:lnTo>
                <a:close/>
                <a:moveTo>
                  <a:pt x="181" y="80"/>
                </a:moveTo>
                <a:lnTo>
                  <a:pt x="181" y="80"/>
                </a:lnTo>
                <a:lnTo>
                  <a:pt x="178" y="83"/>
                </a:lnTo>
                <a:lnTo>
                  <a:pt x="178" y="84"/>
                </a:lnTo>
                <a:lnTo>
                  <a:pt x="178" y="84"/>
                </a:lnTo>
                <a:lnTo>
                  <a:pt x="181" y="80"/>
                </a:lnTo>
                <a:lnTo>
                  <a:pt x="181" y="80"/>
                </a:lnTo>
                <a:close/>
                <a:moveTo>
                  <a:pt x="132" y="181"/>
                </a:moveTo>
                <a:lnTo>
                  <a:pt x="132" y="181"/>
                </a:lnTo>
                <a:lnTo>
                  <a:pt x="132" y="182"/>
                </a:lnTo>
                <a:lnTo>
                  <a:pt x="132" y="182"/>
                </a:lnTo>
                <a:lnTo>
                  <a:pt x="132" y="182"/>
                </a:lnTo>
                <a:lnTo>
                  <a:pt x="134" y="182"/>
                </a:lnTo>
                <a:lnTo>
                  <a:pt x="134" y="181"/>
                </a:lnTo>
                <a:lnTo>
                  <a:pt x="134" y="181"/>
                </a:lnTo>
                <a:lnTo>
                  <a:pt x="132" y="181"/>
                </a:lnTo>
                <a:lnTo>
                  <a:pt x="132" y="181"/>
                </a:lnTo>
                <a:close/>
                <a:moveTo>
                  <a:pt x="229" y="134"/>
                </a:moveTo>
                <a:lnTo>
                  <a:pt x="229" y="134"/>
                </a:lnTo>
                <a:lnTo>
                  <a:pt x="229" y="137"/>
                </a:lnTo>
                <a:lnTo>
                  <a:pt x="229" y="137"/>
                </a:lnTo>
                <a:lnTo>
                  <a:pt x="229" y="137"/>
                </a:lnTo>
                <a:lnTo>
                  <a:pt x="229" y="137"/>
                </a:lnTo>
                <a:lnTo>
                  <a:pt x="229" y="135"/>
                </a:lnTo>
                <a:lnTo>
                  <a:pt x="229" y="134"/>
                </a:lnTo>
                <a:lnTo>
                  <a:pt x="229" y="134"/>
                </a:lnTo>
                <a:close/>
                <a:moveTo>
                  <a:pt x="245" y="128"/>
                </a:moveTo>
                <a:lnTo>
                  <a:pt x="245" y="128"/>
                </a:lnTo>
                <a:lnTo>
                  <a:pt x="246" y="128"/>
                </a:lnTo>
                <a:lnTo>
                  <a:pt x="246" y="128"/>
                </a:lnTo>
                <a:lnTo>
                  <a:pt x="246" y="125"/>
                </a:lnTo>
                <a:lnTo>
                  <a:pt x="246" y="125"/>
                </a:lnTo>
                <a:lnTo>
                  <a:pt x="245" y="127"/>
                </a:lnTo>
                <a:lnTo>
                  <a:pt x="245" y="127"/>
                </a:lnTo>
                <a:lnTo>
                  <a:pt x="245" y="128"/>
                </a:lnTo>
                <a:lnTo>
                  <a:pt x="245" y="128"/>
                </a:lnTo>
                <a:close/>
                <a:moveTo>
                  <a:pt x="286" y="111"/>
                </a:moveTo>
                <a:lnTo>
                  <a:pt x="286" y="111"/>
                </a:lnTo>
                <a:lnTo>
                  <a:pt x="286" y="116"/>
                </a:lnTo>
                <a:lnTo>
                  <a:pt x="286" y="116"/>
                </a:lnTo>
                <a:lnTo>
                  <a:pt x="287" y="114"/>
                </a:lnTo>
                <a:lnTo>
                  <a:pt x="286" y="111"/>
                </a:lnTo>
                <a:lnTo>
                  <a:pt x="286" y="111"/>
                </a:lnTo>
                <a:close/>
                <a:moveTo>
                  <a:pt x="148" y="143"/>
                </a:moveTo>
                <a:lnTo>
                  <a:pt x="148" y="143"/>
                </a:lnTo>
                <a:lnTo>
                  <a:pt x="149" y="143"/>
                </a:lnTo>
                <a:lnTo>
                  <a:pt x="149" y="143"/>
                </a:lnTo>
                <a:lnTo>
                  <a:pt x="149" y="141"/>
                </a:lnTo>
                <a:lnTo>
                  <a:pt x="149" y="141"/>
                </a:lnTo>
                <a:lnTo>
                  <a:pt x="148" y="143"/>
                </a:lnTo>
                <a:lnTo>
                  <a:pt x="148" y="143"/>
                </a:lnTo>
                <a:close/>
                <a:moveTo>
                  <a:pt x="132" y="187"/>
                </a:moveTo>
                <a:lnTo>
                  <a:pt x="132" y="187"/>
                </a:lnTo>
                <a:lnTo>
                  <a:pt x="134" y="187"/>
                </a:lnTo>
                <a:lnTo>
                  <a:pt x="134" y="187"/>
                </a:lnTo>
                <a:lnTo>
                  <a:pt x="134" y="185"/>
                </a:lnTo>
                <a:lnTo>
                  <a:pt x="134" y="185"/>
                </a:lnTo>
                <a:lnTo>
                  <a:pt x="132" y="185"/>
                </a:lnTo>
                <a:lnTo>
                  <a:pt x="132" y="185"/>
                </a:lnTo>
                <a:lnTo>
                  <a:pt x="132" y="187"/>
                </a:lnTo>
                <a:lnTo>
                  <a:pt x="132" y="187"/>
                </a:lnTo>
                <a:close/>
                <a:moveTo>
                  <a:pt x="175" y="178"/>
                </a:moveTo>
                <a:lnTo>
                  <a:pt x="175" y="178"/>
                </a:lnTo>
                <a:lnTo>
                  <a:pt x="175" y="179"/>
                </a:lnTo>
                <a:lnTo>
                  <a:pt x="175" y="179"/>
                </a:lnTo>
                <a:lnTo>
                  <a:pt x="176" y="178"/>
                </a:lnTo>
                <a:lnTo>
                  <a:pt x="176" y="178"/>
                </a:lnTo>
                <a:lnTo>
                  <a:pt x="175" y="178"/>
                </a:lnTo>
                <a:lnTo>
                  <a:pt x="175" y="178"/>
                </a:lnTo>
                <a:close/>
                <a:moveTo>
                  <a:pt x="216" y="316"/>
                </a:moveTo>
                <a:lnTo>
                  <a:pt x="216" y="316"/>
                </a:lnTo>
                <a:lnTo>
                  <a:pt x="215" y="317"/>
                </a:lnTo>
                <a:lnTo>
                  <a:pt x="215" y="317"/>
                </a:lnTo>
                <a:lnTo>
                  <a:pt x="215" y="317"/>
                </a:lnTo>
                <a:lnTo>
                  <a:pt x="216" y="317"/>
                </a:lnTo>
                <a:lnTo>
                  <a:pt x="216" y="317"/>
                </a:lnTo>
                <a:lnTo>
                  <a:pt x="216" y="316"/>
                </a:lnTo>
                <a:lnTo>
                  <a:pt x="216" y="316"/>
                </a:lnTo>
                <a:close/>
                <a:moveTo>
                  <a:pt x="292" y="148"/>
                </a:moveTo>
                <a:lnTo>
                  <a:pt x="292" y="148"/>
                </a:lnTo>
                <a:lnTo>
                  <a:pt x="292" y="148"/>
                </a:lnTo>
                <a:lnTo>
                  <a:pt x="292" y="148"/>
                </a:lnTo>
                <a:lnTo>
                  <a:pt x="289" y="147"/>
                </a:lnTo>
                <a:lnTo>
                  <a:pt x="289" y="147"/>
                </a:lnTo>
                <a:lnTo>
                  <a:pt x="292" y="148"/>
                </a:lnTo>
                <a:lnTo>
                  <a:pt x="292" y="148"/>
                </a:lnTo>
                <a:close/>
                <a:moveTo>
                  <a:pt x="246" y="155"/>
                </a:moveTo>
                <a:lnTo>
                  <a:pt x="246" y="155"/>
                </a:lnTo>
                <a:lnTo>
                  <a:pt x="246" y="154"/>
                </a:lnTo>
                <a:lnTo>
                  <a:pt x="246" y="154"/>
                </a:lnTo>
                <a:lnTo>
                  <a:pt x="245" y="155"/>
                </a:lnTo>
                <a:lnTo>
                  <a:pt x="245" y="155"/>
                </a:lnTo>
                <a:lnTo>
                  <a:pt x="246" y="155"/>
                </a:lnTo>
                <a:lnTo>
                  <a:pt x="246" y="155"/>
                </a:lnTo>
                <a:close/>
                <a:moveTo>
                  <a:pt x="259" y="154"/>
                </a:moveTo>
                <a:lnTo>
                  <a:pt x="259" y="154"/>
                </a:lnTo>
                <a:lnTo>
                  <a:pt x="260" y="151"/>
                </a:lnTo>
                <a:lnTo>
                  <a:pt x="260" y="150"/>
                </a:lnTo>
                <a:lnTo>
                  <a:pt x="260" y="150"/>
                </a:lnTo>
                <a:lnTo>
                  <a:pt x="259" y="154"/>
                </a:lnTo>
                <a:lnTo>
                  <a:pt x="259" y="154"/>
                </a:lnTo>
                <a:close/>
                <a:moveTo>
                  <a:pt x="162" y="107"/>
                </a:moveTo>
                <a:lnTo>
                  <a:pt x="162" y="107"/>
                </a:lnTo>
                <a:lnTo>
                  <a:pt x="161" y="107"/>
                </a:lnTo>
                <a:lnTo>
                  <a:pt x="161" y="110"/>
                </a:lnTo>
                <a:lnTo>
                  <a:pt x="161" y="110"/>
                </a:lnTo>
                <a:lnTo>
                  <a:pt x="162" y="107"/>
                </a:lnTo>
                <a:lnTo>
                  <a:pt x="162" y="107"/>
                </a:lnTo>
                <a:close/>
                <a:moveTo>
                  <a:pt x="117" y="69"/>
                </a:moveTo>
                <a:lnTo>
                  <a:pt x="117" y="69"/>
                </a:lnTo>
                <a:lnTo>
                  <a:pt x="115" y="67"/>
                </a:lnTo>
                <a:lnTo>
                  <a:pt x="115" y="67"/>
                </a:lnTo>
                <a:lnTo>
                  <a:pt x="114" y="67"/>
                </a:lnTo>
                <a:lnTo>
                  <a:pt x="114" y="67"/>
                </a:lnTo>
                <a:lnTo>
                  <a:pt x="115" y="70"/>
                </a:lnTo>
                <a:lnTo>
                  <a:pt x="115" y="70"/>
                </a:lnTo>
                <a:lnTo>
                  <a:pt x="117" y="69"/>
                </a:lnTo>
                <a:lnTo>
                  <a:pt x="117" y="69"/>
                </a:lnTo>
                <a:close/>
                <a:moveTo>
                  <a:pt x="108" y="174"/>
                </a:moveTo>
                <a:lnTo>
                  <a:pt x="108" y="174"/>
                </a:lnTo>
                <a:lnTo>
                  <a:pt x="110" y="172"/>
                </a:lnTo>
                <a:lnTo>
                  <a:pt x="110" y="171"/>
                </a:lnTo>
                <a:lnTo>
                  <a:pt x="110" y="171"/>
                </a:lnTo>
                <a:lnTo>
                  <a:pt x="108" y="174"/>
                </a:lnTo>
                <a:lnTo>
                  <a:pt x="108" y="174"/>
                </a:lnTo>
                <a:close/>
                <a:moveTo>
                  <a:pt x="226" y="69"/>
                </a:moveTo>
                <a:lnTo>
                  <a:pt x="226" y="69"/>
                </a:lnTo>
                <a:lnTo>
                  <a:pt x="226" y="69"/>
                </a:lnTo>
                <a:lnTo>
                  <a:pt x="226" y="69"/>
                </a:lnTo>
                <a:lnTo>
                  <a:pt x="222" y="70"/>
                </a:lnTo>
                <a:lnTo>
                  <a:pt x="222" y="70"/>
                </a:lnTo>
                <a:lnTo>
                  <a:pt x="222" y="70"/>
                </a:lnTo>
                <a:lnTo>
                  <a:pt x="222" y="70"/>
                </a:lnTo>
                <a:lnTo>
                  <a:pt x="226" y="69"/>
                </a:lnTo>
                <a:lnTo>
                  <a:pt x="226" y="69"/>
                </a:lnTo>
                <a:close/>
                <a:moveTo>
                  <a:pt x="259" y="135"/>
                </a:moveTo>
                <a:lnTo>
                  <a:pt x="259" y="135"/>
                </a:lnTo>
                <a:lnTo>
                  <a:pt x="257" y="135"/>
                </a:lnTo>
                <a:lnTo>
                  <a:pt x="257" y="135"/>
                </a:lnTo>
                <a:lnTo>
                  <a:pt x="257" y="138"/>
                </a:lnTo>
                <a:lnTo>
                  <a:pt x="257" y="138"/>
                </a:lnTo>
                <a:lnTo>
                  <a:pt x="257" y="138"/>
                </a:lnTo>
                <a:lnTo>
                  <a:pt x="257" y="138"/>
                </a:lnTo>
                <a:lnTo>
                  <a:pt x="259" y="135"/>
                </a:lnTo>
                <a:lnTo>
                  <a:pt x="259" y="135"/>
                </a:lnTo>
                <a:close/>
                <a:moveTo>
                  <a:pt x="132" y="79"/>
                </a:moveTo>
                <a:lnTo>
                  <a:pt x="132" y="79"/>
                </a:lnTo>
                <a:lnTo>
                  <a:pt x="132" y="80"/>
                </a:lnTo>
                <a:lnTo>
                  <a:pt x="132" y="80"/>
                </a:lnTo>
                <a:lnTo>
                  <a:pt x="132" y="80"/>
                </a:lnTo>
                <a:lnTo>
                  <a:pt x="134" y="80"/>
                </a:lnTo>
                <a:lnTo>
                  <a:pt x="134" y="80"/>
                </a:lnTo>
                <a:lnTo>
                  <a:pt x="132" y="79"/>
                </a:lnTo>
                <a:lnTo>
                  <a:pt x="132" y="79"/>
                </a:lnTo>
                <a:close/>
                <a:moveTo>
                  <a:pt x="73" y="178"/>
                </a:moveTo>
                <a:lnTo>
                  <a:pt x="73" y="178"/>
                </a:lnTo>
                <a:lnTo>
                  <a:pt x="74" y="177"/>
                </a:lnTo>
                <a:lnTo>
                  <a:pt x="74" y="177"/>
                </a:lnTo>
                <a:lnTo>
                  <a:pt x="73" y="175"/>
                </a:lnTo>
                <a:lnTo>
                  <a:pt x="73" y="175"/>
                </a:lnTo>
                <a:lnTo>
                  <a:pt x="73" y="178"/>
                </a:lnTo>
                <a:lnTo>
                  <a:pt x="73" y="178"/>
                </a:lnTo>
                <a:close/>
                <a:moveTo>
                  <a:pt x="100" y="114"/>
                </a:moveTo>
                <a:lnTo>
                  <a:pt x="100" y="114"/>
                </a:lnTo>
                <a:lnTo>
                  <a:pt x="100" y="114"/>
                </a:lnTo>
                <a:lnTo>
                  <a:pt x="101" y="116"/>
                </a:lnTo>
                <a:lnTo>
                  <a:pt x="101" y="116"/>
                </a:lnTo>
                <a:lnTo>
                  <a:pt x="101" y="114"/>
                </a:lnTo>
                <a:lnTo>
                  <a:pt x="100" y="114"/>
                </a:lnTo>
                <a:lnTo>
                  <a:pt x="100" y="114"/>
                </a:lnTo>
                <a:close/>
                <a:moveTo>
                  <a:pt x="51" y="150"/>
                </a:moveTo>
                <a:lnTo>
                  <a:pt x="51" y="150"/>
                </a:lnTo>
                <a:lnTo>
                  <a:pt x="51" y="150"/>
                </a:lnTo>
                <a:lnTo>
                  <a:pt x="51" y="150"/>
                </a:lnTo>
                <a:lnTo>
                  <a:pt x="50" y="151"/>
                </a:lnTo>
                <a:lnTo>
                  <a:pt x="50" y="151"/>
                </a:lnTo>
                <a:lnTo>
                  <a:pt x="50" y="152"/>
                </a:lnTo>
                <a:lnTo>
                  <a:pt x="50" y="152"/>
                </a:lnTo>
                <a:lnTo>
                  <a:pt x="51" y="151"/>
                </a:lnTo>
                <a:lnTo>
                  <a:pt x="51" y="150"/>
                </a:lnTo>
                <a:lnTo>
                  <a:pt x="51" y="150"/>
                </a:lnTo>
                <a:close/>
                <a:moveTo>
                  <a:pt x="117" y="73"/>
                </a:moveTo>
                <a:lnTo>
                  <a:pt x="117" y="73"/>
                </a:lnTo>
                <a:lnTo>
                  <a:pt x="118" y="71"/>
                </a:lnTo>
                <a:lnTo>
                  <a:pt x="118" y="71"/>
                </a:lnTo>
                <a:lnTo>
                  <a:pt x="118" y="71"/>
                </a:lnTo>
                <a:lnTo>
                  <a:pt x="118" y="71"/>
                </a:lnTo>
                <a:lnTo>
                  <a:pt x="117" y="71"/>
                </a:lnTo>
                <a:lnTo>
                  <a:pt x="117" y="71"/>
                </a:lnTo>
                <a:lnTo>
                  <a:pt x="117" y="73"/>
                </a:lnTo>
                <a:lnTo>
                  <a:pt x="117" y="73"/>
                </a:lnTo>
                <a:close/>
                <a:moveTo>
                  <a:pt x="121" y="54"/>
                </a:moveTo>
                <a:lnTo>
                  <a:pt x="121" y="54"/>
                </a:lnTo>
                <a:lnTo>
                  <a:pt x="122" y="56"/>
                </a:lnTo>
                <a:lnTo>
                  <a:pt x="122" y="56"/>
                </a:lnTo>
                <a:lnTo>
                  <a:pt x="122" y="56"/>
                </a:lnTo>
                <a:lnTo>
                  <a:pt x="124" y="56"/>
                </a:lnTo>
                <a:lnTo>
                  <a:pt x="124" y="56"/>
                </a:lnTo>
                <a:lnTo>
                  <a:pt x="121" y="54"/>
                </a:lnTo>
                <a:lnTo>
                  <a:pt x="121" y="54"/>
                </a:lnTo>
                <a:close/>
                <a:moveTo>
                  <a:pt x="211" y="218"/>
                </a:moveTo>
                <a:lnTo>
                  <a:pt x="211" y="218"/>
                </a:lnTo>
                <a:lnTo>
                  <a:pt x="209" y="219"/>
                </a:lnTo>
                <a:lnTo>
                  <a:pt x="211" y="221"/>
                </a:lnTo>
                <a:lnTo>
                  <a:pt x="211" y="221"/>
                </a:lnTo>
                <a:lnTo>
                  <a:pt x="211" y="219"/>
                </a:lnTo>
                <a:lnTo>
                  <a:pt x="211" y="218"/>
                </a:lnTo>
                <a:lnTo>
                  <a:pt x="211" y="218"/>
                </a:lnTo>
                <a:close/>
                <a:moveTo>
                  <a:pt x="199" y="195"/>
                </a:moveTo>
                <a:lnTo>
                  <a:pt x="199" y="195"/>
                </a:lnTo>
                <a:lnTo>
                  <a:pt x="199" y="195"/>
                </a:lnTo>
                <a:lnTo>
                  <a:pt x="199" y="195"/>
                </a:lnTo>
                <a:lnTo>
                  <a:pt x="199" y="192"/>
                </a:lnTo>
                <a:lnTo>
                  <a:pt x="199" y="192"/>
                </a:lnTo>
                <a:lnTo>
                  <a:pt x="199" y="192"/>
                </a:lnTo>
                <a:lnTo>
                  <a:pt x="199" y="192"/>
                </a:lnTo>
                <a:lnTo>
                  <a:pt x="199" y="195"/>
                </a:lnTo>
                <a:lnTo>
                  <a:pt x="199" y="195"/>
                </a:lnTo>
                <a:close/>
                <a:moveTo>
                  <a:pt x="167" y="162"/>
                </a:moveTo>
                <a:lnTo>
                  <a:pt x="167" y="162"/>
                </a:lnTo>
                <a:lnTo>
                  <a:pt x="165" y="164"/>
                </a:lnTo>
                <a:lnTo>
                  <a:pt x="165" y="164"/>
                </a:lnTo>
                <a:lnTo>
                  <a:pt x="168" y="164"/>
                </a:lnTo>
                <a:lnTo>
                  <a:pt x="168" y="164"/>
                </a:lnTo>
                <a:lnTo>
                  <a:pt x="167" y="162"/>
                </a:lnTo>
                <a:lnTo>
                  <a:pt x="167" y="162"/>
                </a:lnTo>
                <a:close/>
                <a:moveTo>
                  <a:pt x="107" y="70"/>
                </a:moveTo>
                <a:lnTo>
                  <a:pt x="107" y="70"/>
                </a:lnTo>
                <a:lnTo>
                  <a:pt x="107" y="69"/>
                </a:lnTo>
                <a:lnTo>
                  <a:pt x="105" y="67"/>
                </a:lnTo>
                <a:lnTo>
                  <a:pt x="105" y="67"/>
                </a:lnTo>
                <a:lnTo>
                  <a:pt x="107" y="70"/>
                </a:lnTo>
                <a:lnTo>
                  <a:pt x="107" y="70"/>
                </a:lnTo>
                <a:close/>
                <a:moveTo>
                  <a:pt x="120" y="182"/>
                </a:moveTo>
                <a:lnTo>
                  <a:pt x="120" y="182"/>
                </a:lnTo>
                <a:lnTo>
                  <a:pt x="121" y="179"/>
                </a:lnTo>
                <a:lnTo>
                  <a:pt x="120" y="179"/>
                </a:lnTo>
                <a:lnTo>
                  <a:pt x="120" y="179"/>
                </a:lnTo>
                <a:lnTo>
                  <a:pt x="120" y="182"/>
                </a:lnTo>
                <a:lnTo>
                  <a:pt x="120" y="182"/>
                </a:lnTo>
                <a:close/>
                <a:moveTo>
                  <a:pt x="98" y="27"/>
                </a:moveTo>
                <a:lnTo>
                  <a:pt x="98" y="27"/>
                </a:lnTo>
                <a:lnTo>
                  <a:pt x="98" y="26"/>
                </a:lnTo>
                <a:lnTo>
                  <a:pt x="98" y="26"/>
                </a:lnTo>
                <a:lnTo>
                  <a:pt x="97" y="25"/>
                </a:lnTo>
                <a:lnTo>
                  <a:pt x="97" y="25"/>
                </a:lnTo>
                <a:lnTo>
                  <a:pt x="98" y="27"/>
                </a:lnTo>
                <a:lnTo>
                  <a:pt x="98" y="27"/>
                </a:lnTo>
                <a:close/>
                <a:moveTo>
                  <a:pt x="7" y="147"/>
                </a:moveTo>
                <a:lnTo>
                  <a:pt x="7" y="147"/>
                </a:lnTo>
                <a:lnTo>
                  <a:pt x="7" y="147"/>
                </a:lnTo>
                <a:lnTo>
                  <a:pt x="7" y="147"/>
                </a:lnTo>
                <a:lnTo>
                  <a:pt x="10" y="148"/>
                </a:lnTo>
                <a:lnTo>
                  <a:pt x="10" y="148"/>
                </a:lnTo>
                <a:lnTo>
                  <a:pt x="10" y="148"/>
                </a:lnTo>
                <a:lnTo>
                  <a:pt x="10" y="148"/>
                </a:lnTo>
                <a:lnTo>
                  <a:pt x="9" y="147"/>
                </a:lnTo>
                <a:lnTo>
                  <a:pt x="9" y="147"/>
                </a:lnTo>
                <a:lnTo>
                  <a:pt x="7" y="147"/>
                </a:lnTo>
                <a:lnTo>
                  <a:pt x="7" y="147"/>
                </a:lnTo>
                <a:close/>
                <a:moveTo>
                  <a:pt x="233" y="147"/>
                </a:moveTo>
                <a:lnTo>
                  <a:pt x="233" y="147"/>
                </a:lnTo>
                <a:lnTo>
                  <a:pt x="233" y="147"/>
                </a:lnTo>
                <a:lnTo>
                  <a:pt x="233" y="147"/>
                </a:lnTo>
                <a:lnTo>
                  <a:pt x="232" y="147"/>
                </a:lnTo>
                <a:lnTo>
                  <a:pt x="232" y="147"/>
                </a:lnTo>
                <a:lnTo>
                  <a:pt x="233" y="148"/>
                </a:lnTo>
                <a:lnTo>
                  <a:pt x="233" y="148"/>
                </a:lnTo>
                <a:lnTo>
                  <a:pt x="233" y="147"/>
                </a:lnTo>
                <a:lnTo>
                  <a:pt x="233" y="147"/>
                </a:lnTo>
                <a:close/>
                <a:moveTo>
                  <a:pt x="189" y="175"/>
                </a:moveTo>
                <a:lnTo>
                  <a:pt x="189" y="175"/>
                </a:lnTo>
                <a:lnTo>
                  <a:pt x="189" y="174"/>
                </a:lnTo>
                <a:lnTo>
                  <a:pt x="189" y="174"/>
                </a:lnTo>
                <a:lnTo>
                  <a:pt x="188" y="174"/>
                </a:lnTo>
                <a:lnTo>
                  <a:pt x="188" y="174"/>
                </a:lnTo>
                <a:lnTo>
                  <a:pt x="188" y="175"/>
                </a:lnTo>
                <a:lnTo>
                  <a:pt x="188" y="175"/>
                </a:lnTo>
                <a:lnTo>
                  <a:pt x="189" y="175"/>
                </a:lnTo>
                <a:lnTo>
                  <a:pt x="189" y="175"/>
                </a:lnTo>
                <a:close/>
                <a:moveTo>
                  <a:pt x="239" y="98"/>
                </a:moveTo>
                <a:lnTo>
                  <a:pt x="239" y="98"/>
                </a:lnTo>
                <a:lnTo>
                  <a:pt x="240" y="97"/>
                </a:lnTo>
                <a:lnTo>
                  <a:pt x="240" y="97"/>
                </a:lnTo>
                <a:lnTo>
                  <a:pt x="239" y="98"/>
                </a:lnTo>
                <a:lnTo>
                  <a:pt x="239" y="98"/>
                </a:lnTo>
                <a:lnTo>
                  <a:pt x="239" y="98"/>
                </a:lnTo>
                <a:close/>
                <a:moveTo>
                  <a:pt x="128" y="89"/>
                </a:moveTo>
                <a:lnTo>
                  <a:pt x="128" y="89"/>
                </a:lnTo>
                <a:lnTo>
                  <a:pt x="130" y="86"/>
                </a:lnTo>
                <a:lnTo>
                  <a:pt x="130" y="86"/>
                </a:lnTo>
                <a:lnTo>
                  <a:pt x="130" y="86"/>
                </a:lnTo>
                <a:lnTo>
                  <a:pt x="130" y="86"/>
                </a:lnTo>
                <a:lnTo>
                  <a:pt x="128" y="86"/>
                </a:lnTo>
                <a:lnTo>
                  <a:pt x="128" y="86"/>
                </a:lnTo>
                <a:lnTo>
                  <a:pt x="128" y="89"/>
                </a:lnTo>
                <a:lnTo>
                  <a:pt x="128" y="89"/>
                </a:lnTo>
                <a:close/>
                <a:moveTo>
                  <a:pt x="174" y="168"/>
                </a:moveTo>
                <a:lnTo>
                  <a:pt x="174" y="168"/>
                </a:lnTo>
                <a:lnTo>
                  <a:pt x="174" y="170"/>
                </a:lnTo>
                <a:lnTo>
                  <a:pt x="174" y="170"/>
                </a:lnTo>
                <a:lnTo>
                  <a:pt x="175" y="167"/>
                </a:lnTo>
                <a:lnTo>
                  <a:pt x="175" y="167"/>
                </a:lnTo>
                <a:lnTo>
                  <a:pt x="174" y="168"/>
                </a:lnTo>
                <a:lnTo>
                  <a:pt x="174" y="168"/>
                </a:lnTo>
                <a:close/>
                <a:moveTo>
                  <a:pt x="78" y="98"/>
                </a:moveTo>
                <a:lnTo>
                  <a:pt x="78" y="98"/>
                </a:lnTo>
                <a:lnTo>
                  <a:pt x="78" y="98"/>
                </a:lnTo>
                <a:lnTo>
                  <a:pt x="78" y="98"/>
                </a:lnTo>
                <a:lnTo>
                  <a:pt x="78" y="100"/>
                </a:lnTo>
                <a:lnTo>
                  <a:pt x="78" y="100"/>
                </a:lnTo>
                <a:lnTo>
                  <a:pt x="80" y="98"/>
                </a:lnTo>
                <a:lnTo>
                  <a:pt x="80" y="98"/>
                </a:lnTo>
                <a:lnTo>
                  <a:pt x="78" y="98"/>
                </a:lnTo>
                <a:lnTo>
                  <a:pt x="78" y="98"/>
                </a:lnTo>
                <a:close/>
                <a:moveTo>
                  <a:pt x="176" y="245"/>
                </a:moveTo>
                <a:lnTo>
                  <a:pt x="176" y="245"/>
                </a:lnTo>
                <a:lnTo>
                  <a:pt x="175" y="245"/>
                </a:lnTo>
                <a:lnTo>
                  <a:pt x="176" y="246"/>
                </a:lnTo>
                <a:lnTo>
                  <a:pt x="176" y="246"/>
                </a:lnTo>
                <a:lnTo>
                  <a:pt x="176" y="246"/>
                </a:lnTo>
                <a:lnTo>
                  <a:pt x="176" y="246"/>
                </a:lnTo>
                <a:lnTo>
                  <a:pt x="176" y="245"/>
                </a:lnTo>
                <a:lnTo>
                  <a:pt x="176" y="245"/>
                </a:lnTo>
                <a:close/>
                <a:moveTo>
                  <a:pt x="155" y="138"/>
                </a:moveTo>
                <a:lnTo>
                  <a:pt x="155" y="138"/>
                </a:lnTo>
                <a:lnTo>
                  <a:pt x="154" y="140"/>
                </a:lnTo>
                <a:lnTo>
                  <a:pt x="152" y="141"/>
                </a:lnTo>
                <a:lnTo>
                  <a:pt x="152" y="141"/>
                </a:lnTo>
                <a:lnTo>
                  <a:pt x="155" y="138"/>
                </a:lnTo>
                <a:lnTo>
                  <a:pt x="155" y="138"/>
                </a:lnTo>
                <a:close/>
                <a:moveTo>
                  <a:pt x="97" y="150"/>
                </a:moveTo>
                <a:lnTo>
                  <a:pt x="97" y="150"/>
                </a:lnTo>
                <a:lnTo>
                  <a:pt x="94" y="151"/>
                </a:lnTo>
                <a:lnTo>
                  <a:pt x="94" y="151"/>
                </a:lnTo>
                <a:lnTo>
                  <a:pt x="95" y="151"/>
                </a:lnTo>
                <a:lnTo>
                  <a:pt x="97" y="150"/>
                </a:lnTo>
                <a:lnTo>
                  <a:pt x="97" y="150"/>
                </a:lnTo>
                <a:close/>
                <a:moveTo>
                  <a:pt x="104" y="127"/>
                </a:moveTo>
                <a:lnTo>
                  <a:pt x="104" y="127"/>
                </a:lnTo>
                <a:lnTo>
                  <a:pt x="104" y="125"/>
                </a:lnTo>
                <a:lnTo>
                  <a:pt x="103" y="124"/>
                </a:lnTo>
                <a:lnTo>
                  <a:pt x="103" y="124"/>
                </a:lnTo>
                <a:lnTo>
                  <a:pt x="104" y="127"/>
                </a:lnTo>
                <a:lnTo>
                  <a:pt x="104" y="127"/>
                </a:lnTo>
                <a:close/>
                <a:moveTo>
                  <a:pt x="100" y="110"/>
                </a:moveTo>
                <a:lnTo>
                  <a:pt x="100" y="110"/>
                </a:lnTo>
                <a:lnTo>
                  <a:pt x="100" y="110"/>
                </a:lnTo>
                <a:lnTo>
                  <a:pt x="100" y="110"/>
                </a:lnTo>
                <a:lnTo>
                  <a:pt x="103" y="111"/>
                </a:lnTo>
                <a:lnTo>
                  <a:pt x="103" y="111"/>
                </a:lnTo>
                <a:lnTo>
                  <a:pt x="103" y="110"/>
                </a:lnTo>
                <a:lnTo>
                  <a:pt x="103" y="110"/>
                </a:lnTo>
                <a:lnTo>
                  <a:pt x="100" y="110"/>
                </a:lnTo>
                <a:lnTo>
                  <a:pt x="100" y="110"/>
                </a:lnTo>
                <a:close/>
                <a:moveTo>
                  <a:pt x="86" y="270"/>
                </a:moveTo>
                <a:lnTo>
                  <a:pt x="86" y="270"/>
                </a:lnTo>
                <a:lnTo>
                  <a:pt x="86" y="272"/>
                </a:lnTo>
                <a:lnTo>
                  <a:pt x="86" y="272"/>
                </a:lnTo>
                <a:lnTo>
                  <a:pt x="86" y="273"/>
                </a:lnTo>
                <a:lnTo>
                  <a:pt x="86" y="273"/>
                </a:lnTo>
                <a:lnTo>
                  <a:pt x="86" y="272"/>
                </a:lnTo>
                <a:lnTo>
                  <a:pt x="86" y="270"/>
                </a:lnTo>
                <a:lnTo>
                  <a:pt x="86" y="270"/>
                </a:lnTo>
                <a:close/>
                <a:moveTo>
                  <a:pt x="304" y="162"/>
                </a:moveTo>
                <a:lnTo>
                  <a:pt x="304" y="162"/>
                </a:lnTo>
                <a:lnTo>
                  <a:pt x="306" y="164"/>
                </a:lnTo>
                <a:lnTo>
                  <a:pt x="306" y="164"/>
                </a:lnTo>
                <a:lnTo>
                  <a:pt x="306" y="164"/>
                </a:lnTo>
                <a:lnTo>
                  <a:pt x="306" y="164"/>
                </a:lnTo>
                <a:lnTo>
                  <a:pt x="306" y="162"/>
                </a:lnTo>
                <a:lnTo>
                  <a:pt x="306" y="162"/>
                </a:lnTo>
                <a:lnTo>
                  <a:pt x="306" y="162"/>
                </a:lnTo>
                <a:lnTo>
                  <a:pt x="304" y="162"/>
                </a:lnTo>
                <a:lnTo>
                  <a:pt x="304" y="162"/>
                </a:lnTo>
                <a:close/>
                <a:moveTo>
                  <a:pt x="120" y="297"/>
                </a:moveTo>
                <a:lnTo>
                  <a:pt x="120" y="297"/>
                </a:lnTo>
                <a:lnTo>
                  <a:pt x="120" y="299"/>
                </a:lnTo>
                <a:lnTo>
                  <a:pt x="120" y="299"/>
                </a:lnTo>
                <a:lnTo>
                  <a:pt x="120" y="300"/>
                </a:lnTo>
                <a:lnTo>
                  <a:pt x="120" y="300"/>
                </a:lnTo>
                <a:lnTo>
                  <a:pt x="121" y="299"/>
                </a:lnTo>
                <a:lnTo>
                  <a:pt x="121" y="299"/>
                </a:lnTo>
                <a:lnTo>
                  <a:pt x="120" y="297"/>
                </a:lnTo>
                <a:lnTo>
                  <a:pt x="120" y="297"/>
                </a:lnTo>
                <a:close/>
                <a:moveTo>
                  <a:pt x="257" y="108"/>
                </a:moveTo>
                <a:lnTo>
                  <a:pt x="257" y="108"/>
                </a:lnTo>
                <a:lnTo>
                  <a:pt x="259" y="108"/>
                </a:lnTo>
                <a:lnTo>
                  <a:pt x="259" y="108"/>
                </a:lnTo>
                <a:lnTo>
                  <a:pt x="259" y="107"/>
                </a:lnTo>
                <a:lnTo>
                  <a:pt x="259" y="107"/>
                </a:lnTo>
                <a:lnTo>
                  <a:pt x="257" y="107"/>
                </a:lnTo>
                <a:lnTo>
                  <a:pt x="257" y="108"/>
                </a:lnTo>
                <a:lnTo>
                  <a:pt x="257" y="108"/>
                </a:lnTo>
                <a:close/>
                <a:moveTo>
                  <a:pt x="203" y="148"/>
                </a:moveTo>
                <a:lnTo>
                  <a:pt x="203" y="148"/>
                </a:lnTo>
                <a:lnTo>
                  <a:pt x="205" y="147"/>
                </a:lnTo>
                <a:lnTo>
                  <a:pt x="205" y="147"/>
                </a:lnTo>
                <a:lnTo>
                  <a:pt x="203" y="148"/>
                </a:lnTo>
                <a:lnTo>
                  <a:pt x="203" y="148"/>
                </a:lnTo>
                <a:lnTo>
                  <a:pt x="203" y="148"/>
                </a:lnTo>
                <a:lnTo>
                  <a:pt x="203" y="148"/>
                </a:lnTo>
                <a:close/>
                <a:moveTo>
                  <a:pt x="192" y="266"/>
                </a:moveTo>
                <a:lnTo>
                  <a:pt x="192" y="266"/>
                </a:lnTo>
                <a:lnTo>
                  <a:pt x="192" y="266"/>
                </a:lnTo>
                <a:lnTo>
                  <a:pt x="192" y="266"/>
                </a:lnTo>
                <a:lnTo>
                  <a:pt x="191" y="262"/>
                </a:lnTo>
                <a:lnTo>
                  <a:pt x="191" y="262"/>
                </a:lnTo>
                <a:lnTo>
                  <a:pt x="191" y="262"/>
                </a:lnTo>
                <a:lnTo>
                  <a:pt x="191" y="262"/>
                </a:lnTo>
                <a:lnTo>
                  <a:pt x="192" y="266"/>
                </a:lnTo>
                <a:lnTo>
                  <a:pt x="192" y="266"/>
                </a:lnTo>
                <a:close/>
                <a:moveTo>
                  <a:pt x="182" y="59"/>
                </a:moveTo>
                <a:lnTo>
                  <a:pt x="182" y="59"/>
                </a:lnTo>
                <a:lnTo>
                  <a:pt x="184" y="56"/>
                </a:lnTo>
                <a:lnTo>
                  <a:pt x="184" y="56"/>
                </a:lnTo>
                <a:lnTo>
                  <a:pt x="182" y="56"/>
                </a:lnTo>
                <a:lnTo>
                  <a:pt x="182" y="59"/>
                </a:lnTo>
                <a:lnTo>
                  <a:pt x="182" y="59"/>
                </a:lnTo>
                <a:close/>
                <a:moveTo>
                  <a:pt x="154" y="194"/>
                </a:moveTo>
                <a:lnTo>
                  <a:pt x="154" y="194"/>
                </a:lnTo>
                <a:lnTo>
                  <a:pt x="155" y="192"/>
                </a:lnTo>
                <a:lnTo>
                  <a:pt x="155" y="192"/>
                </a:lnTo>
                <a:lnTo>
                  <a:pt x="155" y="192"/>
                </a:lnTo>
                <a:lnTo>
                  <a:pt x="155" y="192"/>
                </a:lnTo>
                <a:lnTo>
                  <a:pt x="154" y="192"/>
                </a:lnTo>
                <a:lnTo>
                  <a:pt x="154" y="194"/>
                </a:lnTo>
                <a:lnTo>
                  <a:pt x="154" y="194"/>
                </a:lnTo>
                <a:close/>
                <a:moveTo>
                  <a:pt x="252" y="64"/>
                </a:moveTo>
                <a:lnTo>
                  <a:pt x="252" y="64"/>
                </a:lnTo>
                <a:lnTo>
                  <a:pt x="253" y="63"/>
                </a:lnTo>
                <a:lnTo>
                  <a:pt x="253" y="62"/>
                </a:lnTo>
                <a:lnTo>
                  <a:pt x="253" y="62"/>
                </a:lnTo>
                <a:lnTo>
                  <a:pt x="252" y="63"/>
                </a:lnTo>
                <a:lnTo>
                  <a:pt x="252" y="64"/>
                </a:lnTo>
                <a:lnTo>
                  <a:pt x="252" y="64"/>
                </a:lnTo>
                <a:close/>
                <a:moveTo>
                  <a:pt x="205" y="179"/>
                </a:moveTo>
                <a:lnTo>
                  <a:pt x="205" y="179"/>
                </a:lnTo>
                <a:lnTo>
                  <a:pt x="203" y="181"/>
                </a:lnTo>
                <a:lnTo>
                  <a:pt x="203" y="182"/>
                </a:lnTo>
                <a:lnTo>
                  <a:pt x="203" y="182"/>
                </a:lnTo>
                <a:lnTo>
                  <a:pt x="205" y="179"/>
                </a:lnTo>
                <a:lnTo>
                  <a:pt x="205" y="179"/>
                </a:lnTo>
                <a:close/>
                <a:moveTo>
                  <a:pt x="161" y="124"/>
                </a:moveTo>
                <a:lnTo>
                  <a:pt x="161" y="124"/>
                </a:lnTo>
                <a:lnTo>
                  <a:pt x="159" y="125"/>
                </a:lnTo>
                <a:lnTo>
                  <a:pt x="159" y="125"/>
                </a:lnTo>
                <a:lnTo>
                  <a:pt x="161" y="124"/>
                </a:lnTo>
                <a:lnTo>
                  <a:pt x="161" y="124"/>
                </a:lnTo>
                <a:lnTo>
                  <a:pt x="161" y="124"/>
                </a:lnTo>
                <a:close/>
                <a:moveTo>
                  <a:pt x="252" y="224"/>
                </a:moveTo>
                <a:lnTo>
                  <a:pt x="252" y="224"/>
                </a:lnTo>
                <a:lnTo>
                  <a:pt x="252" y="224"/>
                </a:lnTo>
                <a:lnTo>
                  <a:pt x="252" y="224"/>
                </a:lnTo>
                <a:lnTo>
                  <a:pt x="253" y="225"/>
                </a:lnTo>
                <a:lnTo>
                  <a:pt x="253" y="225"/>
                </a:lnTo>
                <a:lnTo>
                  <a:pt x="252" y="224"/>
                </a:lnTo>
                <a:lnTo>
                  <a:pt x="252" y="224"/>
                </a:lnTo>
                <a:close/>
                <a:moveTo>
                  <a:pt x="97" y="33"/>
                </a:moveTo>
                <a:lnTo>
                  <a:pt x="97" y="33"/>
                </a:lnTo>
                <a:lnTo>
                  <a:pt x="95" y="32"/>
                </a:lnTo>
                <a:lnTo>
                  <a:pt x="94" y="30"/>
                </a:lnTo>
                <a:lnTo>
                  <a:pt x="94" y="30"/>
                </a:lnTo>
                <a:lnTo>
                  <a:pt x="97" y="33"/>
                </a:lnTo>
                <a:lnTo>
                  <a:pt x="97" y="33"/>
                </a:lnTo>
                <a:close/>
                <a:moveTo>
                  <a:pt x="101" y="248"/>
                </a:moveTo>
                <a:lnTo>
                  <a:pt x="101" y="248"/>
                </a:lnTo>
                <a:lnTo>
                  <a:pt x="101" y="248"/>
                </a:lnTo>
                <a:lnTo>
                  <a:pt x="101" y="248"/>
                </a:lnTo>
                <a:lnTo>
                  <a:pt x="101" y="245"/>
                </a:lnTo>
                <a:lnTo>
                  <a:pt x="101" y="245"/>
                </a:lnTo>
                <a:lnTo>
                  <a:pt x="101" y="246"/>
                </a:lnTo>
                <a:lnTo>
                  <a:pt x="101" y="248"/>
                </a:lnTo>
                <a:lnTo>
                  <a:pt x="101" y="248"/>
                </a:lnTo>
                <a:close/>
                <a:moveTo>
                  <a:pt x="324" y="189"/>
                </a:moveTo>
                <a:lnTo>
                  <a:pt x="324" y="189"/>
                </a:lnTo>
                <a:lnTo>
                  <a:pt x="323" y="189"/>
                </a:lnTo>
                <a:lnTo>
                  <a:pt x="321" y="189"/>
                </a:lnTo>
                <a:lnTo>
                  <a:pt x="321" y="189"/>
                </a:lnTo>
                <a:lnTo>
                  <a:pt x="324" y="189"/>
                </a:lnTo>
                <a:lnTo>
                  <a:pt x="324" y="189"/>
                </a:lnTo>
                <a:close/>
                <a:moveTo>
                  <a:pt x="117" y="84"/>
                </a:moveTo>
                <a:lnTo>
                  <a:pt x="117" y="84"/>
                </a:lnTo>
                <a:lnTo>
                  <a:pt x="118" y="83"/>
                </a:lnTo>
                <a:lnTo>
                  <a:pt x="117" y="83"/>
                </a:lnTo>
                <a:lnTo>
                  <a:pt x="117" y="83"/>
                </a:lnTo>
                <a:lnTo>
                  <a:pt x="117" y="84"/>
                </a:lnTo>
                <a:lnTo>
                  <a:pt x="117" y="84"/>
                </a:lnTo>
                <a:close/>
                <a:moveTo>
                  <a:pt x="230" y="218"/>
                </a:moveTo>
                <a:lnTo>
                  <a:pt x="230" y="218"/>
                </a:lnTo>
                <a:lnTo>
                  <a:pt x="232" y="216"/>
                </a:lnTo>
                <a:lnTo>
                  <a:pt x="230" y="215"/>
                </a:lnTo>
                <a:lnTo>
                  <a:pt x="230" y="215"/>
                </a:lnTo>
                <a:lnTo>
                  <a:pt x="230" y="218"/>
                </a:lnTo>
                <a:lnTo>
                  <a:pt x="230" y="218"/>
                </a:lnTo>
                <a:close/>
                <a:moveTo>
                  <a:pt x="90" y="104"/>
                </a:moveTo>
                <a:lnTo>
                  <a:pt x="90" y="104"/>
                </a:lnTo>
                <a:lnTo>
                  <a:pt x="90" y="104"/>
                </a:lnTo>
                <a:lnTo>
                  <a:pt x="90" y="104"/>
                </a:lnTo>
                <a:lnTo>
                  <a:pt x="91" y="104"/>
                </a:lnTo>
                <a:lnTo>
                  <a:pt x="91" y="104"/>
                </a:lnTo>
                <a:lnTo>
                  <a:pt x="90" y="104"/>
                </a:lnTo>
                <a:lnTo>
                  <a:pt x="90" y="104"/>
                </a:lnTo>
                <a:lnTo>
                  <a:pt x="90" y="104"/>
                </a:lnTo>
                <a:lnTo>
                  <a:pt x="90" y="104"/>
                </a:lnTo>
                <a:close/>
                <a:moveTo>
                  <a:pt x="135" y="172"/>
                </a:moveTo>
                <a:lnTo>
                  <a:pt x="135" y="172"/>
                </a:lnTo>
                <a:lnTo>
                  <a:pt x="135" y="171"/>
                </a:lnTo>
                <a:lnTo>
                  <a:pt x="135" y="171"/>
                </a:lnTo>
                <a:lnTo>
                  <a:pt x="135" y="171"/>
                </a:lnTo>
                <a:lnTo>
                  <a:pt x="135" y="171"/>
                </a:lnTo>
                <a:lnTo>
                  <a:pt x="134" y="174"/>
                </a:lnTo>
                <a:lnTo>
                  <a:pt x="134" y="174"/>
                </a:lnTo>
                <a:lnTo>
                  <a:pt x="135" y="172"/>
                </a:lnTo>
                <a:lnTo>
                  <a:pt x="135" y="172"/>
                </a:lnTo>
                <a:close/>
                <a:moveTo>
                  <a:pt x="64" y="158"/>
                </a:moveTo>
                <a:lnTo>
                  <a:pt x="64" y="158"/>
                </a:lnTo>
                <a:lnTo>
                  <a:pt x="63" y="158"/>
                </a:lnTo>
                <a:lnTo>
                  <a:pt x="61" y="160"/>
                </a:lnTo>
                <a:lnTo>
                  <a:pt x="61" y="160"/>
                </a:lnTo>
                <a:lnTo>
                  <a:pt x="63" y="160"/>
                </a:lnTo>
                <a:lnTo>
                  <a:pt x="64" y="158"/>
                </a:lnTo>
                <a:lnTo>
                  <a:pt x="64" y="158"/>
                </a:lnTo>
                <a:close/>
                <a:moveTo>
                  <a:pt x="216" y="116"/>
                </a:moveTo>
                <a:lnTo>
                  <a:pt x="216" y="116"/>
                </a:lnTo>
                <a:lnTo>
                  <a:pt x="218" y="114"/>
                </a:lnTo>
                <a:lnTo>
                  <a:pt x="218" y="114"/>
                </a:lnTo>
                <a:lnTo>
                  <a:pt x="216" y="114"/>
                </a:lnTo>
                <a:lnTo>
                  <a:pt x="216" y="116"/>
                </a:lnTo>
                <a:lnTo>
                  <a:pt x="216" y="116"/>
                </a:lnTo>
                <a:close/>
                <a:moveTo>
                  <a:pt x="255" y="116"/>
                </a:moveTo>
                <a:lnTo>
                  <a:pt x="255" y="116"/>
                </a:lnTo>
                <a:lnTo>
                  <a:pt x="255" y="111"/>
                </a:lnTo>
                <a:lnTo>
                  <a:pt x="255" y="111"/>
                </a:lnTo>
                <a:lnTo>
                  <a:pt x="253" y="111"/>
                </a:lnTo>
                <a:lnTo>
                  <a:pt x="253" y="111"/>
                </a:lnTo>
                <a:lnTo>
                  <a:pt x="255" y="116"/>
                </a:lnTo>
                <a:lnTo>
                  <a:pt x="255" y="116"/>
                </a:lnTo>
                <a:close/>
                <a:moveTo>
                  <a:pt x="240" y="204"/>
                </a:moveTo>
                <a:lnTo>
                  <a:pt x="240" y="204"/>
                </a:lnTo>
                <a:lnTo>
                  <a:pt x="240" y="205"/>
                </a:lnTo>
                <a:lnTo>
                  <a:pt x="240" y="205"/>
                </a:lnTo>
                <a:lnTo>
                  <a:pt x="240" y="205"/>
                </a:lnTo>
                <a:lnTo>
                  <a:pt x="240" y="205"/>
                </a:lnTo>
                <a:lnTo>
                  <a:pt x="242" y="205"/>
                </a:lnTo>
                <a:lnTo>
                  <a:pt x="242" y="205"/>
                </a:lnTo>
                <a:lnTo>
                  <a:pt x="240" y="204"/>
                </a:lnTo>
                <a:lnTo>
                  <a:pt x="240" y="204"/>
                </a:lnTo>
                <a:close/>
                <a:moveTo>
                  <a:pt x="225" y="184"/>
                </a:moveTo>
                <a:lnTo>
                  <a:pt x="225" y="184"/>
                </a:lnTo>
                <a:lnTo>
                  <a:pt x="225" y="184"/>
                </a:lnTo>
                <a:lnTo>
                  <a:pt x="225" y="184"/>
                </a:lnTo>
                <a:lnTo>
                  <a:pt x="226" y="184"/>
                </a:lnTo>
                <a:lnTo>
                  <a:pt x="226" y="184"/>
                </a:lnTo>
                <a:lnTo>
                  <a:pt x="226" y="182"/>
                </a:lnTo>
                <a:lnTo>
                  <a:pt x="226" y="182"/>
                </a:lnTo>
                <a:lnTo>
                  <a:pt x="225" y="184"/>
                </a:lnTo>
                <a:lnTo>
                  <a:pt x="225" y="184"/>
                </a:lnTo>
                <a:close/>
                <a:moveTo>
                  <a:pt x="111" y="182"/>
                </a:moveTo>
                <a:lnTo>
                  <a:pt x="111" y="182"/>
                </a:lnTo>
                <a:lnTo>
                  <a:pt x="110" y="184"/>
                </a:lnTo>
                <a:lnTo>
                  <a:pt x="110" y="184"/>
                </a:lnTo>
                <a:lnTo>
                  <a:pt x="111" y="185"/>
                </a:lnTo>
                <a:lnTo>
                  <a:pt x="111" y="185"/>
                </a:lnTo>
                <a:lnTo>
                  <a:pt x="111" y="182"/>
                </a:lnTo>
                <a:lnTo>
                  <a:pt x="111" y="182"/>
                </a:lnTo>
                <a:close/>
                <a:moveTo>
                  <a:pt x="229" y="97"/>
                </a:moveTo>
                <a:lnTo>
                  <a:pt x="229" y="97"/>
                </a:lnTo>
                <a:lnTo>
                  <a:pt x="228" y="98"/>
                </a:lnTo>
                <a:lnTo>
                  <a:pt x="229" y="100"/>
                </a:lnTo>
                <a:lnTo>
                  <a:pt x="229" y="100"/>
                </a:lnTo>
                <a:lnTo>
                  <a:pt x="229" y="97"/>
                </a:lnTo>
                <a:lnTo>
                  <a:pt x="229" y="97"/>
                </a:lnTo>
                <a:close/>
                <a:moveTo>
                  <a:pt x="346" y="194"/>
                </a:moveTo>
                <a:lnTo>
                  <a:pt x="346" y="194"/>
                </a:lnTo>
                <a:lnTo>
                  <a:pt x="346" y="194"/>
                </a:lnTo>
                <a:lnTo>
                  <a:pt x="346" y="194"/>
                </a:lnTo>
                <a:lnTo>
                  <a:pt x="344" y="192"/>
                </a:lnTo>
                <a:lnTo>
                  <a:pt x="344" y="192"/>
                </a:lnTo>
                <a:lnTo>
                  <a:pt x="344" y="194"/>
                </a:lnTo>
                <a:lnTo>
                  <a:pt x="344" y="194"/>
                </a:lnTo>
                <a:lnTo>
                  <a:pt x="346" y="194"/>
                </a:lnTo>
                <a:lnTo>
                  <a:pt x="346" y="194"/>
                </a:lnTo>
                <a:close/>
                <a:moveTo>
                  <a:pt x="135" y="228"/>
                </a:moveTo>
                <a:lnTo>
                  <a:pt x="135" y="228"/>
                </a:lnTo>
                <a:lnTo>
                  <a:pt x="134" y="229"/>
                </a:lnTo>
                <a:lnTo>
                  <a:pt x="135" y="231"/>
                </a:lnTo>
                <a:lnTo>
                  <a:pt x="135" y="231"/>
                </a:lnTo>
                <a:lnTo>
                  <a:pt x="135" y="228"/>
                </a:lnTo>
                <a:lnTo>
                  <a:pt x="135" y="228"/>
                </a:lnTo>
                <a:close/>
                <a:moveTo>
                  <a:pt x="124" y="96"/>
                </a:moveTo>
                <a:lnTo>
                  <a:pt x="124" y="96"/>
                </a:lnTo>
                <a:lnTo>
                  <a:pt x="122" y="97"/>
                </a:lnTo>
                <a:lnTo>
                  <a:pt x="122" y="97"/>
                </a:lnTo>
                <a:lnTo>
                  <a:pt x="122" y="97"/>
                </a:lnTo>
                <a:lnTo>
                  <a:pt x="122" y="97"/>
                </a:lnTo>
                <a:lnTo>
                  <a:pt x="125" y="97"/>
                </a:lnTo>
                <a:lnTo>
                  <a:pt x="125" y="97"/>
                </a:lnTo>
                <a:lnTo>
                  <a:pt x="124" y="96"/>
                </a:lnTo>
                <a:lnTo>
                  <a:pt x="124" y="96"/>
                </a:lnTo>
                <a:close/>
                <a:moveTo>
                  <a:pt x="94" y="19"/>
                </a:moveTo>
                <a:lnTo>
                  <a:pt x="94" y="19"/>
                </a:lnTo>
                <a:lnTo>
                  <a:pt x="94" y="20"/>
                </a:lnTo>
                <a:lnTo>
                  <a:pt x="94" y="20"/>
                </a:lnTo>
                <a:lnTo>
                  <a:pt x="95" y="22"/>
                </a:lnTo>
                <a:lnTo>
                  <a:pt x="95" y="22"/>
                </a:lnTo>
                <a:lnTo>
                  <a:pt x="95" y="20"/>
                </a:lnTo>
                <a:lnTo>
                  <a:pt x="95" y="20"/>
                </a:lnTo>
                <a:lnTo>
                  <a:pt x="94" y="19"/>
                </a:lnTo>
                <a:lnTo>
                  <a:pt x="94" y="19"/>
                </a:lnTo>
                <a:close/>
                <a:moveTo>
                  <a:pt x="135" y="147"/>
                </a:moveTo>
                <a:lnTo>
                  <a:pt x="135" y="147"/>
                </a:lnTo>
                <a:lnTo>
                  <a:pt x="137" y="145"/>
                </a:lnTo>
                <a:lnTo>
                  <a:pt x="135" y="144"/>
                </a:lnTo>
                <a:lnTo>
                  <a:pt x="135" y="144"/>
                </a:lnTo>
                <a:lnTo>
                  <a:pt x="135" y="147"/>
                </a:lnTo>
                <a:lnTo>
                  <a:pt x="135" y="147"/>
                </a:lnTo>
                <a:close/>
                <a:moveTo>
                  <a:pt x="226" y="266"/>
                </a:moveTo>
                <a:lnTo>
                  <a:pt x="226" y="266"/>
                </a:lnTo>
                <a:lnTo>
                  <a:pt x="226" y="266"/>
                </a:lnTo>
                <a:lnTo>
                  <a:pt x="226" y="268"/>
                </a:lnTo>
                <a:lnTo>
                  <a:pt x="226" y="268"/>
                </a:lnTo>
                <a:lnTo>
                  <a:pt x="226" y="266"/>
                </a:lnTo>
                <a:lnTo>
                  <a:pt x="226" y="266"/>
                </a:lnTo>
                <a:close/>
                <a:moveTo>
                  <a:pt x="270" y="158"/>
                </a:moveTo>
                <a:lnTo>
                  <a:pt x="270" y="158"/>
                </a:lnTo>
                <a:lnTo>
                  <a:pt x="272" y="161"/>
                </a:lnTo>
                <a:lnTo>
                  <a:pt x="272" y="161"/>
                </a:lnTo>
                <a:lnTo>
                  <a:pt x="270" y="158"/>
                </a:lnTo>
                <a:lnTo>
                  <a:pt x="270" y="158"/>
                </a:lnTo>
                <a:close/>
                <a:moveTo>
                  <a:pt x="179" y="253"/>
                </a:moveTo>
                <a:lnTo>
                  <a:pt x="179" y="253"/>
                </a:lnTo>
                <a:lnTo>
                  <a:pt x="179" y="253"/>
                </a:lnTo>
                <a:lnTo>
                  <a:pt x="179" y="253"/>
                </a:lnTo>
                <a:lnTo>
                  <a:pt x="179" y="252"/>
                </a:lnTo>
                <a:lnTo>
                  <a:pt x="178" y="251"/>
                </a:lnTo>
                <a:lnTo>
                  <a:pt x="178" y="251"/>
                </a:lnTo>
                <a:lnTo>
                  <a:pt x="179" y="253"/>
                </a:lnTo>
                <a:lnTo>
                  <a:pt x="179" y="253"/>
                </a:lnTo>
                <a:close/>
                <a:moveTo>
                  <a:pt x="185" y="175"/>
                </a:moveTo>
                <a:lnTo>
                  <a:pt x="185" y="175"/>
                </a:lnTo>
                <a:lnTo>
                  <a:pt x="185" y="177"/>
                </a:lnTo>
                <a:lnTo>
                  <a:pt x="185" y="178"/>
                </a:lnTo>
                <a:lnTo>
                  <a:pt x="185" y="178"/>
                </a:lnTo>
                <a:lnTo>
                  <a:pt x="185" y="175"/>
                </a:lnTo>
                <a:lnTo>
                  <a:pt x="185" y="175"/>
                </a:lnTo>
                <a:close/>
                <a:moveTo>
                  <a:pt x="93" y="19"/>
                </a:moveTo>
                <a:lnTo>
                  <a:pt x="93" y="19"/>
                </a:lnTo>
                <a:lnTo>
                  <a:pt x="93" y="19"/>
                </a:lnTo>
                <a:lnTo>
                  <a:pt x="93" y="19"/>
                </a:lnTo>
                <a:lnTo>
                  <a:pt x="90" y="17"/>
                </a:lnTo>
                <a:lnTo>
                  <a:pt x="90" y="17"/>
                </a:lnTo>
                <a:lnTo>
                  <a:pt x="90" y="17"/>
                </a:lnTo>
                <a:lnTo>
                  <a:pt x="90" y="17"/>
                </a:lnTo>
                <a:lnTo>
                  <a:pt x="93" y="19"/>
                </a:lnTo>
                <a:lnTo>
                  <a:pt x="93" y="19"/>
                </a:lnTo>
                <a:close/>
                <a:moveTo>
                  <a:pt x="130" y="47"/>
                </a:moveTo>
                <a:lnTo>
                  <a:pt x="130" y="47"/>
                </a:lnTo>
                <a:lnTo>
                  <a:pt x="131" y="49"/>
                </a:lnTo>
                <a:lnTo>
                  <a:pt x="131" y="49"/>
                </a:lnTo>
                <a:lnTo>
                  <a:pt x="131" y="49"/>
                </a:lnTo>
                <a:lnTo>
                  <a:pt x="130" y="47"/>
                </a:lnTo>
                <a:lnTo>
                  <a:pt x="130" y="47"/>
                </a:lnTo>
                <a:close/>
                <a:moveTo>
                  <a:pt x="243" y="158"/>
                </a:moveTo>
                <a:lnTo>
                  <a:pt x="243" y="158"/>
                </a:lnTo>
                <a:lnTo>
                  <a:pt x="245" y="158"/>
                </a:lnTo>
                <a:lnTo>
                  <a:pt x="245" y="158"/>
                </a:lnTo>
                <a:lnTo>
                  <a:pt x="245" y="158"/>
                </a:lnTo>
                <a:lnTo>
                  <a:pt x="245" y="158"/>
                </a:lnTo>
                <a:lnTo>
                  <a:pt x="243" y="157"/>
                </a:lnTo>
                <a:lnTo>
                  <a:pt x="243" y="157"/>
                </a:lnTo>
                <a:lnTo>
                  <a:pt x="243" y="158"/>
                </a:lnTo>
                <a:lnTo>
                  <a:pt x="243" y="158"/>
                </a:lnTo>
                <a:close/>
                <a:moveTo>
                  <a:pt x="257" y="221"/>
                </a:moveTo>
                <a:lnTo>
                  <a:pt x="257" y="221"/>
                </a:lnTo>
                <a:lnTo>
                  <a:pt x="257" y="221"/>
                </a:lnTo>
                <a:lnTo>
                  <a:pt x="257" y="221"/>
                </a:lnTo>
                <a:lnTo>
                  <a:pt x="259" y="224"/>
                </a:lnTo>
                <a:lnTo>
                  <a:pt x="259" y="224"/>
                </a:lnTo>
                <a:lnTo>
                  <a:pt x="259" y="222"/>
                </a:lnTo>
                <a:lnTo>
                  <a:pt x="257" y="221"/>
                </a:lnTo>
                <a:lnTo>
                  <a:pt x="257" y="221"/>
                </a:lnTo>
                <a:close/>
                <a:moveTo>
                  <a:pt x="228" y="324"/>
                </a:moveTo>
                <a:lnTo>
                  <a:pt x="228" y="324"/>
                </a:lnTo>
                <a:lnTo>
                  <a:pt x="226" y="326"/>
                </a:lnTo>
                <a:lnTo>
                  <a:pt x="226" y="326"/>
                </a:lnTo>
                <a:lnTo>
                  <a:pt x="226" y="326"/>
                </a:lnTo>
                <a:lnTo>
                  <a:pt x="228" y="324"/>
                </a:lnTo>
                <a:lnTo>
                  <a:pt x="228" y="324"/>
                </a:lnTo>
                <a:close/>
                <a:moveTo>
                  <a:pt x="240" y="84"/>
                </a:moveTo>
                <a:lnTo>
                  <a:pt x="240" y="84"/>
                </a:lnTo>
                <a:lnTo>
                  <a:pt x="240" y="84"/>
                </a:lnTo>
                <a:lnTo>
                  <a:pt x="240" y="84"/>
                </a:lnTo>
                <a:lnTo>
                  <a:pt x="239" y="84"/>
                </a:lnTo>
                <a:lnTo>
                  <a:pt x="239" y="86"/>
                </a:lnTo>
                <a:lnTo>
                  <a:pt x="239" y="86"/>
                </a:lnTo>
                <a:lnTo>
                  <a:pt x="240" y="84"/>
                </a:lnTo>
                <a:lnTo>
                  <a:pt x="240" y="84"/>
                </a:lnTo>
                <a:close/>
                <a:moveTo>
                  <a:pt x="188" y="229"/>
                </a:moveTo>
                <a:lnTo>
                  <a:pt x="188" y="229"/>
                </a:lnTo>
                <a:lnTo>
                  <a:pt x="189" y="229"/>
                </a:lnTo>
                <a:lnTo>
                  <a:pt x="189" y="228"/>
                </a:lnTo>
                <a:lnTo>
                  <a:pt x="189" y="228"/>
                </a:lnTo>
                <a:lnTo>
                  <a:pt x="189" y="228"/>
                </a:lnTo>
                <a:lnTo>
                  <a:pt x="189" y="228"/>
                </a:lnTo>
                <a:lnTo>
                  <a:pt x="188" y="229"/>
                </a:lnTo>
                <a:lnTo>
                  <a:pt x="188" y="229"/>
                </a:lnTo>
                <a:close/>
                <a:moveTo>
                  <a:pt x="159" y="151"/>
                </a:moveTo>
                <a:lnTo>
                  <a:pt x="159" y="151"/>
                </a:lnTo>
                <a:lnTo>
                  <a:pt x="161" y="151"/>
                </a:lnTo>
                <a:lnTo>
                  <a:pt x="162" y="150"/>
                </a:lnTo>
                <a:lnTo>
                  <a:pt x="162" y="150"/>
                </a:lnTo>
                <a:lnTo>
                  <a:pt x="159" y="151"/>
                </a:lnTo>
                <a:lnTo>
                  <a:pt x="159" y="151"/>
                </a:lnTo>
                <a:close/>
                <a:moveTo>
                  <a:pt x="206" y="157"/>
                </a:moveTo>
                <a:lnTo>
                  <a:pt x="206" y="157"/>
                </a:lnTo>
                <a:lnTo>
                  <a:pt x="206" y="158"/>
                </a:lnTo>
                <a:lnTo>
                  <a:pt x="206" y="158"/>
                </a:lnTo>
                <a:lnTo>
                  <a:pt x="209" y="157"/>
                </a:lnTo>
                <a:lnTo>
                  <a:pt x="209" y="157"/>
                </a:lnTo>
                <a:lnTo>
                  <a:pt x="209" y="157"/>
                </a:lnTo>
                <a:lnTo>
                  <a:pt x="209" y="157"/>
                </a:lnTo>
                <a:lnTo>
                  <a:pt x="206" y="157"/>
                </a:lnTo>
                <a:lnTo>
                  <a:pt x="206" y="157"/>
                </a:lnTo>
                <a:close/>
                <a:moveTo>
                  <a:pt x="138" y="245"/>
                </a:moveTo>
                <a:lnTo>
                  <a:pt x="138" y="245"/>
                </a:lnTo>
                <a:lnTo>
                  <a:pt x="138" y="245"/>
                </a:lnTo>
                <a:lnTo>
                  <a:pt x="138" y="245"/>
                </a:lnTo>
                <a:lnTo>
                  <a:pt x="138" y="248"/>
                </a:lnTo>
                <a:lnTo>
                  <a:pt x="138" y="248"/>
                </a:lnTo>
                <a:lnTo>
                  <a:pt x="138" y="248"/>
                </a:lnTo>
                <a:lnTo>
                  <a:pt x="138" y="248"/>
                </a:lnTo>
                <a:lnTo>
                  <a:pt x="138" y="245"/>
                </a:lnTo>
                <a:lnTo>
                  <a:pt x="138" y="245"/>
                </a:lnTo>
                <a:close/>
                <a:moveTo>
                  <a:pt x="91" y="251"/>
                </a:moveTo>
                <a:lnTo>
                  <a:pt x="91" y="251"/>
                </a:lnTo>
                <a:lnTo>
                  <a:pt x="91" y="251"/>
                </a:lnTo>
                <a:lnTo>
                  <a:pt x="91" y="251"/>
                </a:lnTo>
                <a:lnTo>
                  <a:pt x="91" y="251"/>
                </a:lnTo>
                <a:lnTo>
                  <a:pt x="90" y="252"/>
                </a:lnTo>
                <a:lnTo>
                  <a:pt x="90" y="252"/>
                </a:lnTo>
                <a:lnTo>
                  <a:pt x="91" y="251"/>
                </a:lnTo>
                <a:lnTo>
                  <a:pt x="91" y="251"/>
                </a:lnTo>
                <a:close/>
                <a:moveTo>
                  <a:pt x="255" y="108"/>
                </a:moveTo>
                <a:lnTo>
                  <a:pt x="255" y="108"/>
                </a:lnTo>
                <a:lnTo>
                  <a:pt x="253" y="108"/>
                </a:lnTo>
                <a:lnTo>
                  <a:pt x="253" y="108"/>
                </a:lnTo>
                <a:lnTo>
                  <a:pt x="253" y="108"/>
                </a:lnTo>
                <a:lnTo>
                  <a:pt x="255" y="108"/>
                </a:lnTo>
                <a:lnTo>
                  <a:pt x="255" y="108"/>
                </a:lnTo>
                <a:lnTo>
                  <a:pt x="255" y="108"/>
                </a:lnTo>
                <a:lnTo>
                  <a:pt x="255" y="108"/>
                </a:lnTo>
                <a:lnTo>
                  <a:pt x="255" y="108"/>
                </a:lnTo>
                <a:close/>
                <a:moveTo>
                  <a:pt x="236" y="127"/>
                </a:moveTo>
                <a:lnTo>
                  <a:pt x="236" y="127"/>
                </a:lnTo>
                <a:lnTo>
                  <a:pt x="238" y="125"/>
                </a:lnTo>
                <a:lnTo>
                  <a:pt x="238" y="125"/>
                </a:lnTo>
                <a:lnTo>
                  <a:pt x="236" y="127"/>
                </a:lnTo>
                <a:lnTo>
                  <a:pt x="236" y="127"/>
                </a:lnTo>
                <a:close/>
                <a:moveTo>
                  <a:pt x="256" y="96"/>
                </a:moveTo>
                <a:lnTo>
                  <a:pt x="256" y="96"/>
                </a:lnTo>
                <a:lnTo>
                  <a:pt x="256" y="96"/>
                </a:lnTo>
                <a:lnTo>
                  <a:pt x="256" y="96"/>
                </a:lnTo>
                <a:lnTo>
                  <a:pt x="253" y="96"/>
                </a:lnTo>
                <a:lnTo>
                  <a:pt x="253" y="96"/>
                </a:lnTo>
                <a:lnTo>
                  <a:pt x="253" y="96"/>
                </a:lnTo>
                <a:lnTo>
                  <a:pt x="253" y="96"/>
                </a:lnTo>
                <a:lnTo>
                  <a:pt x="256" y="96"/>
                </a:lnTo>
                <a:lnTo>
                  <a:pt x="256" y="96"/>
                </a:lnTo>
                <a:close/>
                <a:moveTo>
                  <a:pt x="71" y="164"/>
                </a:moveTo>
                <a:lnTo>
                  <a:pt x="71" y="164"/>
                </a:lnTo>
                <a:lnTo>
                  <a:pt x="70" y="164"/>
                </a:lnTo>
                <a:lnTo>
                  <a:pt x="70" y="165"/>
                </a:lnTo>
                <a:lnTo>
                  <a:pt x="70" y="165"/>
                </a:lnTo>
                <a:lnTo>
                  <a:pt x="70" y="165"/>
                </a:lnTo>
                <a:lnTo>
                  <a:pt x="70" y="165"/>
                </a:lnTo>
                <a:lnTo>
                  <a:pt x="71" y="164"/>
                </a:lnTo>
                <a:lnTo>
                  <a:pt x="71" y="164"/>
                </a:lnTo>
                <a:close/>
                <a:moveTo>
                  <a:pt x="189" y="71"/>
                </a:moveTo>
                <a:lnTo>
                  <a:pt x="189" y="71"/>
                </a:lnTo>
                <a:lnTo>
                  <a:pt x="188" y="73"/>
                </a:lnTo>
                <a:lnTo>
                  <a:pt x="188" y="73"/>
                </a:lnTo>
                <a:lnTo>
                  <a:pt x="188" y="73"/>
                </a:lnTo>
                <a:lnTo>
                  <a:pt x="189" y="71"/>
                </a:lnTo>
                <a:lnTo>
                  <a:pt x="189" y="71"/>
                </a:lnTo>
                <a:close/>
                <a:moveTo>
                  <a:pt x="128" y="246"/>
                </a:moveTo>
                <a:lnTo>
                  <a:pt x="128" y="246"/>
                </a:lnTo>
                <a:lnTo>
                  <a:pt x="128" y="248"/>
                </a:lnTo>
                <a:lnTo>
                  <a:pt x="128" y="248"/>
                </a:lnTo>
                <a:lnTo>
                  <a:pt x="128" y="248"/>
                </a:lnTo>
                <a:lnTo>
                  <a:pt x="128" y="246"/>
                </a:lnTo>
                <a:lnTo>
                  <a:pt x="128" y="246"/>
                </a:lnTo>
                <a:close/>
                <a:moveTo>
                  <a:pt x="226" y="299"/>
                </a:moveTo>
                <a:lnTo>
                  <a:pt x="226" y="299"/>
                </a:lnTo>
                <a:lnTo>
                  <a:pt x="225" y="299"/>
                </a:lnTo>
                <a:lnTo>
                  <a:pt x="225" y="300"/>
                </a:lnTo>
                <a:lnTo>
                  <a:pt x="225" y="300"/>
                </a:lnTo>
                <a:lnTo>
                  <a:pt x="226" y="299"/>
                </a:lnTo>
                <a:lnTo>
                  <a:pt x="226" y="299"/>
                </a:lnTo>
                <a:close/>
                <a:moveTo>
                  <a:pt x="201" y="266"/>
                </a:moveTo>
                <a:lnTo>
                  <a:pt x="201" y="266"/>
                </a:lnTo>
                <a:lnTo>
                  <a:pt x="199" y="266"/>
                </a:lnTo>
                <a:lnTo>
                  <a:pt x="199" y="266"/>
                </a:lnTo>
                <a:lnTo>
                  <a:pt x="201" y="269"/>
                </a:lnTo>
                <a:lnTo>
                  <a:pt x="201" y="269"/>
                </a:lnTo>
                <a:lnTo>
                  <a:pt x="201" y="266"/>
                </a:lnTo>
                <a:lnTo>
                  <a:pt x="201" y="266"/>
                </a:lnTo>
                <a:close/>
                <a:moveTo>
                  <a:pt x="169" y="59"/>
                </a:moveTo>
                <a:lnTo>
                  <a:pt x="169" y="59"/>
                </a:lnTo>
                <a:lnTo>
                  <a:pt x="168" y="60"/>
                </a:lnTo>
                <a:lnTo>
                  <a:pt x="168" y="60"/>
                </a:lnTo>
                <a:lnTo>
                  <a:pt x="169" y="59"/>
                </a:lnTo>
                <a:lnTo>
                  <a:pt x="169" y="59"/>
                </a:lnTo>
                <a:close/>
                <a:moveTo>
                  <a:pt x="203" y="198"/>
                </a:moveTo>
                <a:lnTo>
                  <a:pt x="203" y="198"/>
                </a:lnTo>
                <a:lnTo>
                  <a:pt x="202" y="199"/>
                </a:lnTo>
                <a:lnTo>
                  <a:pt x="202" y="199"/>
                </a:lnTo>
                <a:lnTo>
                  <a:pt x="202" y="199"/>
                </a:lnTo>
                <a:lnTo>
                  <a:pt x="203" y="198"/>
                </a:lnTo>
                <a:lnTo>
                  <a:pt x="203" y="198"/>
                </a:lnTo>
                <a:close/>
                <a:moveTo>
                  <a:pt x="88" y="108"/>
                </a:moveTo>
                <a:lnTo>
                  <a:pt x="88" y="108"/>
                </a:lnTo>
                <a:lnTo>
                  <a:pt x="90" y="110"/>
                </a:lnTo>
                <a:lnTo>
                  <a:pt x="90" y="110"/>
                </a:lnTo>
                <a:lnTo>
                  <a:pt x="90" y="110"/>
                </a:lnTo>
                <a:lnTo>
                  <a:pt x="90" y="110"/>
                </a:lnTo>
                <a:lnTo>
                  <a:pt x="90" y="108"/>
                </a:lnTo>
                <a:lnTo>
                  <a:pt x="90" y="108"/>
                </a:lnTo>
                <a:lnTo>
                  <a:pt x="88" y="108"/>
                </a:lnTo>
                <a:lnTo>
                  <a:pt x="88" y="108"/>
                </a:lnTo>
                <a:close/>
                <a:moveTo>
                  <a:pt x="151" y="101"/>
                </a:moveTo>
                <a:lnTo>
                  <a:pt x="151" y="101"/>
                </a:lnTo>
                <a:lnTo>
                  <a:pt x="151" y="100"/>
                </a:lnTo>
                <a:lnTo>
                  <a:pt x="151" y="100"/>
                </a:lnTo>
                <a:lnTo>
                  <a:pt x="149" y="101"/>
                </a:lnTo>
                <a:lnTo>
                  <a:pt x="151" y="101"/>
                </a:lnTo>
                <a:lnTo>
                  <a:pt x="151" y="101"/>
                </a:lnTo>
                <a:close/>
                <a:moveTo>
                  <a:pt x="191" y="168"/>
                </a:moveTo>
                <a:lnTo>
                  <a:pt x="191" y="168"/>
                </a:lnTo>
                <a:lnTo>
                  <a:pt x="192" y="168"/>
                </a:lnTo>
                <a:lnTo>
                  <a:pt x="192" y="168"/>
                </a:lnTo>
                <a:lnTo>
                  <a:pt x="191" y="168"/>
                </a:lnTo>
                <a:lnTo>
                  <a:pt x="191" y="168"/>
                </a:lnTo>
                <a:lnTo>
                  <a:pt x="191" y="168"/>
                </a:lnTo>
                <a:close/>
                <a:moveTo>
                  <a:pt x="329" y="170"/>
                </a:moveTo>
                <a:lnTo>
                  <a:pt x="329" y="170"/>
                </a:lnTo>
                <a:lnTo>
                  <a:pt x="329" y="168"/>
                </a:lnTo>
                <a:lnTo>
                  <a:pt x="329" y="168"/>
                </a:lnTo>
                <a:lnTo>
                  <a:pt x="329" y="170"/>
                </a:lnTo>
                <a:lnTo>
                  <a:pt x="329" y="170"/>
                </a:lnTo>
                <a:lnTo>
                  <a:pt x="329" y="170"/>
                </a:lnTo>
                <a:close/>
                <a:moveTo>
                  <a:pt x="172" y="90"/>
                </a:moveTo>
                <a:lnTo>
                  <a:pt x="172" y="90"/>
                </a:lnTo>
                <a:lnTo>
                  <a:pt x="174" y="90"/>
                </a:lnTo>
                <a:lnTo>
                  <a:pt x="174" y="89"/>
                </a:lnTo>
                <a:lnTo>
                  <a:pt x="174" y="89"/>
                </a:lnTo>
                <a:lnTo>
                  <a:pt x="172" y="90"/>
                </a:lnTo>
                <a:lnTo>
                  <a:pt x="172" y="90"/>
                </a:lnTo>
                <a:close/>
                <a:moveTo>
                  <a:pt x="152" y="199"/>
                </a:moveTo>
                <a:lnTo>
                  <a:pt x="152" y="199"/>
                </a:lnTo>
                <a:lnTo>
                  <a:pt x="154" y="198"/>
                </a:lnTo>
                <a:lnTo>
                  <a:pt x="154" y="198"/>
                </a:lnTo>
                <a:lnTo>
                  <a:pt x="152" y="198"/>
                </a:lnTo>
                <a:lnTo>
                  <a:pt x="152" y="199"/>
                </a:lnTo>
                <a:lnTo>
                  <a:pt x="152" y="199"/>
                </a:lnTo>
                <a:close/>
                <a:moveTo>
                  <a:pt x="208" y="204"/>
                </a:moveTo>
                <a:lnTo>
                  <a:pt x="208" y="204"/>
                </a:lnTo>
                <a:lnTo>
                  <a:pt x="206" y="204"/>
                </a:lnTo>
                <a:lnTo>
                  <a:pt x="206" y="204"/>
                </a:lnTo>
                <a:lnTo>
                  <a:pt x="206" y="204"/>
                </a:lnTo>
                <a:lnTo>
                  <a:pt x="208" y="204"/>
                </a:lnTo>
                <a:lnTo>
                  <a:pt x="208" y="204"/>
                </a:lnTo>
                <a:close/>
                <a:moveTo>
                  <a:pt x="236" y="87"/>
                </a:moveTo>
                <a:lnTo>
                  <a:pt x="236" y="87"/>
                </a:lnTo>
                <a:lnTo>
                  <a:pt x="235" y="87"/>
                </a:lnTo>
                <a:lnTo>
                  <a:pt x="235" y="87"/>
                </a:lnTo>
                <a:lnTo>
                  <a:pt x="236" y="89"/>
                </a:lnTo>
                <a:lnTo>
                  <a:pt x="236" y="89"/>
                </a:lnTo>
                <a:lnTo>
                  <a:pt x="236" y="87"/>
                </a:lnTo>
                <a:lnTo>
                  <a:pt x="236" y="87"/>
                </a:lnTo>
                <a:close/>
                <a:moveTo>
                  <a:pt x="161" y="174"/>
                </a:moveTo>
                <a:lnTo>
                  <a:pt x="161" y="174"/>
                </a:lnTo>
                <a:lnTo>
                  <a:pt x="159" y="175"/>
                </a:lnTo>
                <a:lnTo>
                  <a:pt x="159" y="175"/>
                </a:lnTo>
                <a:lnTo>
                  <a:pt x="161" y="175"/>
                </a:lnTo>
                <a:lnTo>
                  <a:pt x="161" y="174"/>
                </a:lnTo>
                <a:lnTo>
                  <a:pt x="161" y="174"/>
                </a:lnTo>
                <a:close/>
                <a:moveTo>
                  <a:pt x="236" y="106"/>
                </a:moveTo>
                <a:lnTo>
                  <a:pt x="236" y="106"/>
                </a:lnTo>
                <a:lnTo>
                  <a:pt x="235" y="106"/>
                </a:lnTo>
                <a:lnTo>
                  <a:pt x="235" y="106"/>
                </a:lnTo>
                <a:lnTo>
                  <a:pt x="233" y="107"/>
                </a:lnTo>
                <a:lnTo>
                  <a:pt x="233" y="107"/>
                </a:lnTo>
                <a:lnTo>
                  <a:pt x="235" y="107"/>
                </a:lnTo>
                <a:lnTo>
                  <a:pt x="235" y="107"/>
                </a:lnTo>
                <a:lnTo>
                  <a:pt x="236" y="106"/>
                </a:lnTo>
                <a:lnTo>
                  <a:pt x="236" y="106"/>
                </a:lnTo>
                <a:close/>
                <a:moveTo>
                  <a:pt x="255" y="158"/>
                </a:moveTo>
                <a:lnTo>
                  <a:pt x="255" y="158"/>
                </a:lnTo>
                <a:lnTo>
                  <a:pt x="255" y="158"/>
                </a:lnTo>
                <a:lnTo>
                  <a:pt x="255" y="158"/>
                </a:lnTo>
                <a:lnTo>
                  <a:pt x="255" y="160"/>
                </a:lnTo>
                <a:lnTo>
                  <a:pt x="255" y="160"/>
                </a:lnTo>
                <a:lnTo>
                  <a:pt x="255" y="160"/>
                </a:lnTo>
                <a:lnTo>
                  <a:pt x="255" y="160"/>
                </a:lnTo>
                <a:lnTo>
                  <a:pt x="255" y="158"/>
                </a:lnTo>
                <a:lnTo>
                  <a:pt x="255" y="158"/>
                </a:lnTo>
                <a:close/>
                <a:moveTo>
                  <a:pt x="125" y="191"/>
                </a:moveTo>
                <a:lnTo>
                  <a:pt x="125" y="191"/>
                </a:lnTo>
                <a:lnTo>
                  <a:pt x="125" y="192"/>
                </a:lnTo>
                <a:lnTo>
                  <a:pt x="125" y="192"/>
                </a:lnTo>
                <a:lnTo>
                  <a:pt x="125" y="192"/>
                </a:lnTo>
                <a:lnTo>
                  <a:pt x="125" y="191"/>
                </a:lnTo>
                <a:lnTo>
                  <a:pt x="125" y="191"/>
                </a:lnTo>
                <a:close/>
                <a:moveTo>
                  <a:pt x="125" y="89"/>
                </a:moveTo>
                <a:lnTo>
                  <a:pt x="125" y="89"/>
                </a:lnTo>
                <a:lnTo>
                  <a:pt x="124" y="89"/>
                </a:lnTo>
                <a:lnTo>
                  <a:pt x="124" y="89"/>
                </a:lnTo>
                <a:lnTo>
                  <a:pt x="124" y="89"/>
                </a:lnTo>
                <a:lnTo>
                  <a:pt x="125" y="89"/>
                </a:lnTo>
                <a:lnTo>
                  <a:pt x="125" y="89"/>
                </a:lnTo>
                <a:close/>
                <a:moveTo>
                  <a:pt x="61" y="164"/>
                </a:moveTo>
                <a:lnTo>
                  <a:pt x="61" y="164"/>
                </a:lnTo>
                <a:lnTo>
                  <a:pt x="61" y="164"/>
                </a:lnTo>
                <a:lnTo>
                  <a:pt x="61" y="164"/>
                </a:lnTo>
                <a:lnTo>
                  <a:pt x="63" y="165"/>
                </a:lnTo>
                <a:lnTo>
                  <a:pt x="63" y="165"/>
                </a:lnTo>
                <a:lnTo>
                  <a:pt x="61" y="164"/>
                </a:lnTo>
                <a:lnTo>
                  <a:pt x="61" y="164"/>
                </a:lnTo>
                <a:close/>
                <a:moveTo>
                  <a:pt x="100" y="47"/>
                </a:moveTo>
                <a:lnTo>
                  <a:pt x="100" y="47"/>
                </a:lnTo>
                <a:lnTo>
                  <a:pt x="101" y="49"/>
                </a:lnTo>
                <a:lnTo>
                  <a:pt x="101" y="49"/>
                </a:lnTo>
                <a:lnTo>
                  <a:pt x="101" y="47"/>
                </a:lnTo>
                <a:lnTo>
                  <a:pt x="100" y="47"/>
                </a:lnTo>
                <a:lnTo>
                  <a:pt x="100" y="47"/>
                </a:lnTo>
                <a:close/>
                <a:moveTo>
                  <a:pt x="124" y="184"/>
                </a:moveTo>
                <a:lnTo>
                  <a:pt x="124" y="184"/>
                </a:lnTo>
                <a:lnTo>
                  <a:pt x="125" y="184"/>
                </a:lnTo>
                <a:lnTo>
                  <a:pt x="125" y="184"/>
                </a:lnTo>
                <a:lnTo>
                  <a:pt x="125" y="184"/>
                </a:lnTo>
                <a:lnTo>
                  <a:pt x="125" y="184"/>
                </a:lnTo>
                <a:lnTo>
                  <a:pt x="124" y="184"/>
                </a:lnTo>
                <a:lnTo>
                  <a:pt x="124" y="184"/>
                </a:lnTo>
                <a:close/>
                <a:moveTo>
                  <a:pt x="104" y="117"/>
                </a:moveTo>
                <a:lnTo>
                  <a:pt x="104" y="117"/>
                </a:lnTo>
                <a:lnTo>
                  <a:pt x="104" y="117"/>
                </a:lnTo>
                <a:lnTo>
                  <a:pt x="104" y="118"/>
                </a:lnTo>
                <a:lnTo>
                  <a:pt x="104" y="118"/>
                </a:lnTo>
                <a:lnTo>
                  <a:pt x="104" y="117"/>
                </a:lnTo>
                <a:lnTo>
                  <a:pt x="104" y="117"/>
                </a:lnTo>
                <a:close/>
                <a:moveTo>
                  <a:pt x="338" y="174"/>
                </a:moveTo>
                <a:lnTo>
                  <a:pt x="338" y="174"/>
                </a:lnTo>
                <a:lnTo>
                  <a:pt x="338" y="175"/>
                </a:lnTo>
                <a:lnTo>
                  <a:pt x="338" y="175"/>
                </a:lnTo>
                <a:lnTo>
                  <a:pt x="338" y="175"/>
                </a:lnTo>
                <a:lnTo>
                  <a:pt x="340" y="175"/>
                </a:lnTo>
                <a:lnTo>
                  <a:pt x="340" y="175"/>
                </a:lnTo>
                <a:lnTo>
                  <a:pt x="338" y="174"/>
                </a:lnTo>
                <a:lnTo>
                  <a:pt x="338" y="174"/>
                </a:lnTo>
                <a:close/>
                <a:moveTo>
                  <a:pt x="289" y="155"/>
                </a:moveTo>
                <a:lnTo>
                  <a:pt x="289" y="155"/>
                </a:lnTo>
                <a:lnTo>
                  <a:pt x="289" y="154"/>
                </a:lnTo>
                <a:lnTo>
                  <a:pt x="287" y="154"/>
                </a:lnTo>
                <a:lnTo>
                  <a:pt x="287" y="154"/>
                </a:lnTo>
                <a:lnTo>
                  <a:pt x="289" y="155"/>
                </a:lnTo>
                <a:lnTo>
                  <a:pt x="289" y="155"/>
                </a:lnTo>
                <a:close/>
                <a:moveTo>
                  <a:pt x="300" y="39"/>
                </a:moveTo>
                <a:lnTo>
                  <a:pt x="300" y="39"/>
                </a:lnTo>
                <a:lnTo>
                  <a:pt x="300" y="39"/>
                </a:lnTo>
                <a:lnTo>
                  <a:pt x="300" y="39"/>
                </a:lnTo>
                <a:lnTo>
                  <a:pt x="299" y="40"/>
                </a:lnTo>
                <a:lnTo>
                  <a:pt x="299" y="40"/>
                </a:lnTo>
                <a:lnTo>
                  <a:pt x="300" y="39"/>
                </a:lnTo>
                <a:lnTo>
                  <a:pt x="300" y="39"/>
                </a:lnTo>
                <a:close/>
                <a:moveTo>
                  <a:pt x="191" y="162"/>
                </a:moveTo>
                <a:lnTo>
                  <a:pt x="191" y="162"/>
                </a:lnTo>
                <a:lnTo>
                  <a:pt x="191" y="165"/>
                </a:lnTo>
                <a:lnTo>
                  <a:pt x="191" y="165"/>
                </a:lnTo>
                <a:lnTo>
                  <a:pt x="191" y="164"/>
                </a:lnTo>
                <a:lnTo>
                  <a:pt x="191" y="162"/>
                </a:lnTo>
                <a:lnTo>
                  <a:pt x="191" y="162"/>
                </a:lnTo>
                <a:close/>
                <a:moveTo>
                  <a:pt x="249" y="106"/>
                </a:moveTo>
                <a:lnTo>
                  <a:pt x="249" y="106"/>
                </a:lnTo>
                <a:lnTo>
                  <a:pt x="248" y="106"/>
                </a:lnTo>
                <a:lnTo>
                  <a:pt x="248" y="106"/>
                </a:lnTo>
                <a:lnTo>
                  <a:pt x="249" y="106"/>
                </a:lnTo>
                <a:lnTo>
                  <a:pt x="249" y="106"/>
                </a:lnTo>
                <a:close/>
                <a:moveTo>
                  <a:pt x="375" y="197"/>
                </a:moveTo>
                <a:lnTo>
                  <a:pt x="375" y="197"/>
                </a:lnTo>
                <a:lnTo>
                  <a:pt x="377" y="199"/>
                </a:lnTo>
                <a:lnTo>
                  <a:pt x="377" y="199"/>
                </a:lnTo>
                <a:lnTo>
                  <a:pt x="375" y="197"/>
                </a:lnTo>
                <a:lnTo>
                  <a:pt x="375" y="197"/>
                </a:lnTo>
                <a:close/>
                <a:moveTo>
                  <a:pt x="88" y="184"/>
                </a:moveTo>
                <a:lnTo>
                  <a:pt x="88" y="184"/>
                </a:lnTo>
                <a:lnTo>
                  <a:pt x="88" y="182"/>
                </a:lnTo>
                <a:lnTo>
                  <a:pt x="88" y="182"/>
                </a:lnTo>
                <a:lnTo>
                  <a:pt x="88" y="184"/>
                </a:lnTo>
                <a:lnTo>
                  <a:pt x="88" y="184"/>
                </a:lnTo>
                <a:lnTo>
                  <a:pt x="88" y="184"/>
                </a:lnTo>
                <a:close/>
                <a:moveTo>
                  <a:pt x="33" y="160"/>
                </a:moveTo>
                <a:lnTo>
                  <a:pt x="33" y="160"/>
                </a:lnTo>
                <a:lnTo>
                  <a:pt x="33" y="160"/>
                </a:lnTo>
                <a:lnTo>
                  <a:pt x="33" y="160"/>
                </a:lnTo>
                <a:lnTo>
                  <a:pt x="33" y="160"/>
                </a:lnTo>
                <a:lnTo>
                  <a:pt x="33" y="160"/>
                </a:lnTo>
                <a:lnTo>
                  <a:pt x="32" y="158"/>
                </a:lnTo>
                <a:lnTo>
                  <a:pt x="32" y="158"/>
                </a:lnTo>
                <a:lnTo>
                  <a:pt x="32" y="160"/>
                </a:lnTo>
                <a:lnTo>
                  <a:pt x="32" y="160"/>
                </a:lnTo>
                <a:lnTo>
                  <a:pt x="30" y="160"/>
                </a:lnTo>
                <a:lnTo>
                  <a:pt x="30" y="160"/>
                </a:lnTo>
                <a:lnTo>
                  <a:pt x="33" y="160"/>
                </a:lnTo>
                <a:lnTo>
                  <a:pt x="33" y="160"/>
                </a:lnTo>
                <a:close/>
                <a:moveTo>
                  <a:pt x="216" y="243"/>
                </a:moveTo>
                <a:lnTo>
                  <a:pt x="216" y="243"/>
                </a:lnTo>
                <a:lnTo>
                  <a:pt x="218" y="242"/>
                </a:lnTo>
                <a:lnTo>
                  <a:pt x="218" y="242"/>
                </a:lnTo>
                <a:lnTo>
                  <a:pt x="218" y="242"/>
                </a:lnTo>
                <a:lnTo>
                  <a:pt x="216" y="243"/>
                </a:lnTo>
                <a:lnTo>
                  <a:pt x="216" y="243"/>
                </a:lnTo>
                <a:close/>
                <a:moveTo>
                  <a:pt x="113" y="69"/>
                </a:moveTo>
                <a:lnTo>
                  <a:pt x="113" y="69"/>
                </a:lnTo>
                <a:lnTo>
                  <a:pt x="113" y="70"/>
                </a:lnTo>
                <a:lnTo>
                  <a:pt x="113" y="70"/>
                </a:lnTo>
                <a:lnTo>
                  <a:pt x="113" y="70"/>
                </a:lnTo>
                <a:lnTo>
                  <a:pt x="113" y="69"/>
                </a:lnTo>
                <a:lnTo>
                  <a:pt x="113" y="69"/>
                </a:lnTo>
                <a:close/>
                <a:moveTo>
                  <a:pt x="233" y="215"/>
                </a:moveTo>
                <a:lnTo>
                  <a:pt x="233" y="215"/>
                </a:lnTo>
                <a:lnTo>
                  <a:pt x="235" y="215"/>
                </a:lnTo>
                <a:lnTo>
                  <a:pt x="233" y="214"/>
                </a:lnTo>
                <a:lnTo>
                  <a:pt x="233" y="214"/>
                </a:lnTo>
                <a:lnTo>
                  <a:pt x="233" y="215"/>
                </a:lnTo>
                <a:lnTo>
                  <a:pt x="233" y="215"/>
                </a:lnTo>
                <a:close/>
                <a:moveTo>
                  <a:pt x="108" y="248"/>
                </a:moveTo>
                <a:lnTo>
                  <a:pt x="108" y="248"/>
                </a:lnTo>
                <a:lnTo>
                  <a:pt x="108" y="246"/>
                </a:lnTo>
                <a:lnTo>
                  <a:pt x="108" y="246"/>
                </a:lnTo>
                <a:lnTo>
                  <a:pt x="108" y="246"/>
                </a:lnTo>
                <a:lnTo>
                  <a:pt x="108" y="246"/>
                </a:lnTo>
                <a:lnTo>
                  <a:pt x="108" y="248"/>
                </a:lnTo>
                <a:lnTo>
                  <a:pt x="108" y="248"/>
                </a:lnTo>
                <a:close/>
                <a:moveTo>
                  <a:pt x="266" y="103"/>
                </a:moveTo>
                <a:lnTo>
                  <a:pt x="266" y="103"/>
                </a:lnTo>
                <a:lnTo>
                  <a:pt x="265" y="103"/>
                </a:lnTo>
                <a:lnTo>
                  <a:pt x="265" y="103"/>
                </a:lnTo>
                <a:lnTo>
                  <a:pt x="266" y="103"/>
                </a:lnTo>
                <a:lnTo>
                  <a:pt x="266" y="103"/>
                </a:lnTo>
                <a:close/>
                <a:moveTo>
                  <a:pt x="266" y="194"/>
                </a:moveTo>
                <a:lnTo>
                  <a:pt x="266" y="194"/>
                </a:lnTo>
                <a:lnTo>
                  <a:pt x="266" y="194"/>
                </a:lnTo>
                <a:lnTo>
                  <a:pt x="266" y="194"/>
                </a:lnTo>
                <a:lnTo>
                  <a:pt x="266" y="194"/>
                </a:lnTo>
                <a:lnTo>
                  <a:pt x="266" y="194"/>
                </a:lnTo>
                <a:lnTo>
                  <a:pt x="266" y="195"/>
                </a:lnTo>
                <a:lnTo>
                  <a:pt x="266" y="195"/>
                </a:lnTo>
                <a:lnTo>
                  <a:pt x="266" y="195"/>
                </a:lnTo>
                <a:lnTo>
                  <a:pt x="266" y="195"/>
                </a:lnTo>
                <a:lnTo>
                  <a:pt x="266" y="194"/>
                </a:lnTo>
                <a:lnTo>
                  <a:pt x="266" y="194"/>
                </a:lnTo>
                <a:close/>
                <a:moveTo>
                  <a:pt x="222" y="287"/>
                </a:moveTo>
                <a:lnTo>
                  <a:pt x="222" y="287"/>
                </a:lnTo>
                <a:lnTo>
                  <a:pt x="222" y="287"/>
                </a:lnTo>
                <a:lnTo>
                  <a:pt x="222" y="287"/>
                </a:lnTo>
                <a:lnTo>
                  <a:pt x="222" y="289"/>
                </a:lnTo>
                <a:lnTo>
                  <a:pt x="222" y="289"/>
                </a:lnTo>
                <a:lnTo>
                  <a:pt x="222" y="289"/>
                </a:lnTo>
                <a:lnTo>
                  <a:pt x="222" y="289"/>
                </a:lnTo>
                <a:lnTo>
                  <a:pt x="222" y="287"/>
                </a:lnTo>
                <a:lnTo>
                  <a:pt x="222" y="287"/>
                </a:lnTo>
                <a:close/>
                <a:moveTo>
                  <a:pt x="287" y="158"/>
                </a:moveTo>
                <a:lnTo>
                  <a:pt x="287" y="158"/>
                </a:lnTo>
                <a:lnTo>
                  <a:pt x="287" y="158"/>
                </a:lnTo>
                <a:lnTo>
                  <a:pt x="287" y="158"/>
                </a:lnTo>
                <a:lnTo>
                  <a:pt x="287" y="160"/>
                </a:lnTo>
                <a:lnTo>
                  <a:pt x="287" y="160"/>
                </a:lnTo>
                <a:lnTo>
                  <a:pt x="287" y="158"/>
                </a:lnTo>
                <a:lnTo>
                  <a:pt x="287" y="158"/>
                </a:lnTo>
                <a:close/>
                <a:moveTo>
                  <a:pt x="114" y="182"/>
                </a:moveTo>
                <a:lnTo>
                  <a:pt x="114" y="182"/>
                </a:lnTo>
                <a:lnTo>
                  <a:pt x="114" y="181"/>
                </a:lnTo>
                <a:lnTo>
                  <a:pt x="114" y="181"/>
                </a:lnTo>
                <a:lnTo>
                  <a:pt x="114" y="181"/>
                </a:lnTo>
                <a:lnTo>
                  <a:pt x="114" y="182"/>
                </a:lnTo>
                <a:lnTo>
                  <a:pt x="114" y="182"/>
                </a:lnTo>
                <a:close/>
                <a:moveTo>
                  <a:pt x="213" y="216"/>
                </a:moveTo>
                <a:lnTo>
                  <a:pt x="213" y="216"/>
                </a:lnTo>
                <a:lnTo>
                  <a:pt x="213" y="216"/>
                </a:lnTo>
                <a:lnTo>
                  <a:pt x="213" y="216"/>
                </a:lnTo>
                <a:lnTo>
                  <a:pt x="215" y="216"/>
                </a:lnTo>
                <a:lnTo>
                  <a:pt x="215" y="216"/>
                </a:lnTo>
                <a:lnTo>
                  <a:pt x="213" y="216"/>
                </a:lnTo>
                <a:lnTo>
                  <a:pt x="213" y="216"/>
                </a:lnTo>
                <a:lnTo>
                  <a:pt x="213" y="216"/>
                </a:lnTo>
                <a:lnTo>
                  <a:pt x="213" y="216"/>
                </a:lnTo>
                <a:close/>
                <a:moveTo>
                  <a:pt x="218" y="198"/>
                </a:moveTo>
                <a:lnTo>
                  <a:pt x="218" y="198"/>
                </a:lnTo>
                <a:lnTo>
                  <a:pt x="218" y="197"/>
                </a:lnTo>
                <a:lnTo>
                  <a:pt x="218" y="197"/>
                </a:lnTo>
                <a:lnTo>
                  <a:pt x="218" y="198"/>
                </a:lnTo>
                <a:lnTo>
                  <a:pt x="218" y="198"/>
                </a:lnTo>
                <a:close/>
                <a:moveTo>
                  <a:pt x="81" y="179"/>
                </a:moveTo>
                <a:lnTo>
                  <a:pt x="81" y="179"/>
                </a:lnTo>
                <a:lnTo>
                  <a:pt x="83" y="181"/>
                </a:lnTo>
                <a:lnTo>
                  <a:pt x="83" y="181"/>
                </a:lnTo>
                <a:lnTo>
                  <a:pt x="83" y="181"/>
                </a:lnTo>
                <a:lnTo>
                  <a:pt x="81" y="179"/>
                </a:lnTo>
                <a:lnTo>
                  <a:pt x="81" y="179"/>
                </a:lnTo>
                <a:close/>
                <a:moveTo>
                  <a:pt x="111" y="66"/>
                </a:moveTo>
                <a:lnTo>
                  <a:pt x="111" y="66"/>
                </a:lnTo>
                <a:lnTo>
                  <a:pt x="110" y="66"/>
                </a:lnTo>
                <a:lnTo>
                  <a:pt x="110" y="67"/>
                </a:lnTo>
                <a:lnTo>
                  <a:pt x="110" y="67"/>
                </a:lnTo>
                <a:lnTo>
                  <a:pt x="111" y="66"/>
                </a:lnTo>
                <a:lnTo>
                  <a:pt x="111" y="66"/>
                </a:lnTo>
                <a:close/>
                <a:moveTo>
                  <a:pt x="95" y="113"/>
                </a:moveTo>
                <a:lnTo>
                  <a:pt x="95" y="113"/>
                </a:lnTo>
                <a:lnTo>
                  <a:pt x="95" y="111"/>
                </a:lnTo>
                <a:lnTo>
                  <a:pt x="95" y="111"/>
                </a:lnTo>
                <a:lnTo>
                  <a:pt x="95" y="113"/>
                </a:lnTo>
                <a:lnTo>
                  <a:pt x="95" y="113"/>
                </a:lnTo>
                <a:close/>
                <a:moveTo>
                  <a:pt x="213" y="245"/>
                </a:moveTo>
                <a:lnTo>
                  <a:pt x="213" y="245"/>
                </a:lnTo>
                <a:lnTo>
                  <a:pt x="213" y="243"/>
                </a:lnTo>
                <a:lnTo>
                  <a:pt x="213" y="243"/>
                </a:lnTo>
                <a:lnTo>
                  <a:pt x="213" y="245"/>
                </a:lnTo>
                <a:lnTo>
                  <a:pt x="213" y="245"/>
                </a:lnTo>
                <a:lnTo>
                  <a:pt x="213" y="245"/>
                </a:lnTo>
                <a:close/>
                <a:moveTo>
                  <a:pt x="213" y="117"/>
                </a:moveTo>
                <a:lnTo>
                  <a:pt x="213" y="117"/>
                </a:lnTo>
                <a:lnTo>
                  <a:pt x="213" y="117"/>
                </a:lnTo>
                <a:lnTo>
                  <a:pt x="213" y="117"/>
                </a:lnTo>
                <a:lnTo>
                  <a:pt x="213" y="117"/>
                </a:lnTo>
                <a:lnTo>
                  <a:pt x="213" y="117"/>
                </a:lnTo>
                <a:lnTo>
                  <a:pt x="213" y="117"/>
                </a:lnTo>
                <a:close/>
                <a:moveTo>
                  <a:pt x="205" y="185"/>
                </a:moveTo>
                <a:lnTo>
                  <a:pt x="205" y="185"/>
                </a:lnTo>
                <a:lnTo>
                  <a:pt x="203" y="185"/>
                </a:lnTo>
                <a:lnTo>
                  <a:pt x="203" y="185"/>
                </a:lnTo>
                <a:lnTo>
                  <a:pt x="205" y="185"/>
                </a:lnTo>
                <a:lnTo>
                  <a:pt x="205" y="185"/>
                </a:lnTo>
                <a:lnTo>
                  <a:pt x="205" y="185"/>
                </a:lnTo>
                <a:close/>
                <a:moveTo>
                  <a:pt x="127" y="52"/>
                </a:moveTo>
                <a:lnTo>
                  <a:pt x="127" y="52"/>
                </a:lnTo>
                <a:lnTo>
                  <a:pt x="127" y="53"/>
                </a:lnTo>
                <a:lnTo>
                  <a:pt x="127" y="53"/>
                </a:lnTo>
                <a:lnTo>
                  <a:pt x="128" y="53"/>
                </a:lnTo>
                <a:lnTo>
                  <a:pt x="128" y="53"/>
                </a:lnTo>
                <a:lnTo>
                  <a:pt x="127" y="52"/>
                </a:lnTo>
                <a:lnTo>
                  <a:pt x="127" y="52"/>
                </a:lnTo>
                <a:close/>
                <a:moveTo>
                  <a:pt x="118" y="305"/>
                </a:moveTo>
                <a:lnTo>
                  <a:pt x="118" y="305"/>
                </a:lnTo>
                <a:lnTo>
                  <a:pt x="118" y="305"/>
                </a:lnTo>
                <a:lnTo>
                  <a:pt x="118" y="305"/>
                </a:lnTo>
                <a:lnTo>
                  <a:pt x="120" y="303"/>
                </a:lnTo>
                <a:lnTo>
                  <a:pt x="120" y="303"/>
                </a:lnTo>
                <a:lnTo>
                  <a:pt x="118" y="303"/>
                </a:lnTo>
                <a:lnTo>
                  <a:pt x="118" y="303"/>
                </a:lnTo>
                <a:lnTo>
                  <a:pt x="118" y="305"/>
                </a:lnTo>
                <a:lnTo>
                  <a:pt x="118" y="305"/>
                </a:lnTo>
                <a:close/>
                <a:moveTo>
                  <a:pt x="108" y="80"/>
                </a:moveTo>
                <a:lnTo>
                  <a:pt x="108" y="80"/>
                </a:lnTo>
                <a:lnTo>
                  <a:pt x="108" y="80"/>
                </a:lnTo>
                <a:lnTo>
                  <a:pt x="108" y="80"/>
                </a:lnTo>
                <a:lnTo>
                  <a:pt x="108" y="79"/>
                </a:lnTo>
                <a:lnTo>
                  <a:pt x="108" y="79"/>
                </a:lnTo>
                <a:lnTo>
                  <a:pt x="108" y="80"/>
                </a:lnTo>
                <a:lnTo>
                  <a:pt x="108" y="80"/>
                </a:lnTo>
                <a:close/>
                <a:moveTo>
                  <a:pt x="97" y="106"/>
                </a:moveTo>
                <a:lnTo>
                  <a:pt x="97" y="106"/>
                </a:lnTo>
                <a:lnTo>
                  <a:pt x="97" y="106"/>
                </a:lnTo>
                <a:lnTo>
                  <a:pt x="97" y="106"/>
                </a:lnTo>
                <a:lnTo>
                  <a:pt x="95" y="106"/>
                </a:lnTo>
                <a:lnTo>
                  <a:pt x="95" y="106"/>
                </a:lnTo>
                <a:lnTo>
                  <a:pt x="97" y="106"/>
                </a:lnTo>
                <a:lnTo>
                  <a:pt x="97" y="106"/>
                </a:lnTo>
                <a:close/>
                <a:moveTo>
                  <a:pt x="228" y="66"/>
                </a:moveTo>
                <a:lnTo>
                  <a:pt x="228" y="66"/>
                </a:lnTo>
                <a:lnTo>
                  <a:pt x="226" y="66"/>
                </a:lnTo>
                <a:lnTo>
                  <a:pt x="226" y="66"/>
                </a:lnTo>
                <a:lnTo>
                  <a:pt x="226" y="66"/>
                </a:lnTo>
                <a:lnTo>
                  <a:pt x="228" y="66"/>
                </a:lnTo>
                <a:lnTo>
                  <a:pt x="228" y="66"/>
                </a:lnTo>
                <a:close/>
                <a:moveTo>
                  <a:pt x="184" y="52"/>
                </a:moveTo>
                <a:lnTo>
                  <a:pt x="184" y="52"/>
                </a:lnTo>
                <a:lnTo>
                  <a:pt x="184" y="52"/>
                </a:lnTo>
                <a:lnTo>
                  <a:pt x="184" y="52"/>
                </a:lnTo>
                <a:lnTo>
                  <a:pt x="184" y="53"/>
                </a:lnTo>
                <a:lnTo>
                  <a:pt x="184" y="53"/>
                </a:lnTo>
                <a:lnTo>
                  <a:pt x="184" y="53"/>
                </a:lnTo>
                <a:lnTo>
                  <a:pt x="184" y="53"/>
                </a:lnTo>
                <a:lnTo>
                  <a:pt x="184" y="52"/>
                </a:lnTo>
                <a:lnTo>
                  <a:pt x="184" y="52"/>
                </a:lnTo>
                <a:close/>
                <a:moveTo>
                  <a:pt x="54" y="161"/>
                </a:moveTo>
                <a:lnTo>
                  <a:pt x="54" y="161"/>
                </a:lnTo>
                <a:lnTo>
                  <a:pt x="54" y="161"/>
                </a:lnTo>
                <a:lnTo>
                  <a:pt x="54" y="161"/>
                </a:lnTo>
                <a:lnTo>
                  <a:pt x="56" y="161"/>
                </a:lnTo>
                <a:lnTo>
                  <a:pt x="56" y="161"/>
                </a:lnTo>
                <a:lnTo>
                  <a:pt x="56" y="161"/>
                </a:lnTo>
                <a:lnTo>
                  <a:pt x="56" y="161"/>
                </a:lnTo>
                <a:lnTo>
                  <a:pt x="56" y="161"/>
                </a:lnTo>
                <a:lnTo>
                  <a:pt x="56" y="161"/>
                </a:lnTo>
                <a:lnTo>
                  <a:pt x="54" y="161"/>
                </a:lnTo>
                <a:lnTo>
                  <a:pt x="54" y="161"/>
                </a:lnTo>
                <a:close/>
                <a:moveTo>
                  <a:pt x="259" y="128"/>
                </a:moveTo>
                <a:lnTo>
                  <a:pt x="259" y="128"/>
                </a:lnTo>
                <a:lnTo>
                  <a:pt x="257" y="127"/>
                </a:lnTo>
                <a:lnTo>
                  <a:pt x="257" y="127"/>
                </a:lnTo>
                <a:lnTo>
                  <a:pt x="257" y="128"/>
                </a:lnTo>
                <a:lnTo>
                  <a:pt x="259" y="128"/>
                </a:lnTo>
                <a:lnTo>
                  <a:pt x="259" y="128"/>
                </a:lnTo>
                <a:close/>
                <a:moveTo>
                  <a:pt x="127" y="83"/>
                </a:moveTo>
                <a:lnTo>
                  <a:pt x="127" y="83"/>
                </a:lnTo>
                <a:lnTo>
                  <a:pt x="127" y="83"/>
                </a:lnTo>
                <a:lnTo>
                  <a:pt x="127" y="83"/>
                </a:lnTo>
                <a:lnTo>
                  <a:pt x="127" y="84"/>
                </a:lnTo>
                <a:lnTo>
                  <a:pt x="127" y="84"/>
                </a:lnTo>
                <a:lnTo>
                  <a:pt x="127" y="84"/>
                </a:lnTo>
                <a:lnTo>
                  <a:pt x="127" y="84"/>
                </a:lnTo>
                <a:lnTo>
                  <a:pt x="127" y="83"/>
                </a:lnTo>
                <a:lnTo>
                  <a:pt x="127" y="83"/>
                </a:lnTo>
                <a:close/>
                <a:moveTo>
                  <a:pt x="293" y="143"/>
                </a:moveTo>
                <a:lnTo>
                  <a:pt x="293" y="143"/>
                </a:lnTo>
                <a:lnTo>
                  <a:pt x="293" y="144"/>
                </a:lnTo>
                <a:lnTo>
                  <a:pt x="293" y="144"/>
                </a:lnTo>
                <a:lnTo>
                  <a:pt x="293" y="144"/>
                </a:lnTo>
                <a:lnTo>
                  <a:pt x="293" y="144"/>
                </a:lnTo>
                <a:lnTo>
                  <a:pt x="293" y="144"/>
                </a:lnTo>
                <a:lnTo>
                  <a:pt x="293" y="144"/>
                </a:lnTo>
                <a:lnTo>
                  <a:pt x="293" y="143"/>
                </a:lnTo>
                <a:lnTo>
                  <a:pt x="293" y="143"/>
                </a:lnTo>
                <a:close/>
                <a:moveTo>
                  <a:pt x="208" y="182"/>
                </a:moveTo>
                <a:lnTo>
                  <a:pt x="208" y="182"/>
                </a:lnTo>
                <a:lnTo>
                  <a:pt x="208" y="182"/>
                </a:lnTo>
                <a:lnTo>
                  <a:pt x="208" y="182"/>
                </a:lnTo>
                <a:lnTo>
                  <a:pt x="208" y="184"/>
                </a:lnTo>
                <a:lnTo>
                  <a:pt x="208" y="184"/>
                </a:lnTo>
                <a:lnTo>
                  <a:pt x="208" y="184"/>
                </a:lnTo>
                <a:lnTo>
                  <a:pt x="208" y="184"/>
                </a:lnTo>
                <a:lnTo>
                  <a:pt x="208" y="182"/>
                </a:lnTo>
                <a:lnTo>
                  <a:pt x="208" y="182"/>
                </a:lnTo>
                <a:close/>
                <a:moveTo>
                  <a:pt x="78" y="12"/>
                </a:moveTo>
                <a:lnTo>
                  <a:pt x="78" y="12"/>
                </a:lnTo>
                <a:lnTo>
                  <a:pt x="78" y="12"/>
                </a:lnTo>
                <a:lnTo>
                  <a:pt x="78" y="12"/>
                </a:lnTo>
                <a:lnTo>
                  <a:pt x="78" y="13"/>
                </a:lnTo>
                <a:lnTo>
                  <a:pt x="78" y="13"/>
                </a:lnTo>
                <a:lnTo>
                  <a:pt x="78" y="13"/>
                </a:lnTo>
                <a:lnTo>
                  <a:pt x="78" y="13"/>
                </a:lnTo>
                <a:lnTo>
                  <a:pt x="78" y="12"/>
                </a:lnTo>
                <a:lnTo>
                  <a:pt x="78" y="12"/>
                </a:lnTo>
                <a:close/>
                <a:moveTo>
                  <a:pt x="158" y="188"/>
                </a:moveTo>
                <a:lnTo>
                  <a:pt x="158" y="188"/>
                </a:lnTo>
                <a:lnTo>
                  <a:pt x="158" y="188"/>
                </a:lnTo>
                <a:lnTo>
                  <a:pt x="158" y="188"/>
                </a:lnTo>
                <a:lnTo>
                  <a:pt x="159" y="188"/>
                </a:lnTo>
                <a:lnTo>
                  <a:pt x="159" y="188"/>
                </a:lnTo>
                <a:lnTo>
                  <a:pt x="158" y="187"/>
                </a:lnTo>
                <a:lnTo>
                  <a:pt x="158" y="187"/>
                </a:lnTo>
                <a:lnTo>
                  <a:pt x="158" y="187"/>
                </a:lnTo>
                <a:lnTo>
                  <a:pt x="158" y="187"/>
                </a:lnTo>
                <a:lnTo>
                  <a:pt x="158" y="188"/>
                </a:lnTo>
                <a:lnTo>
                  <a:pt x="158" y="188"/>
                </a:lnTo>
                <a:close/>
                <a:moveTo>
                  <a:pt x="71" y="286"/>
                </a:moveTo>
                <a:lnTo>
                  <a:pt x="71" y="286"/>
                </a:lnTo>
                <a:lnTo>
                  <a:pt x="71" y="286"/>
                </a:lnTo>
                <a:lnTo>
                  <a:pt x="71" y="286"/>
                </a:lnTo>
                <a:lnTo>
                  <a:pt x="71" y="286"/>
                </a:lnTo>
                <a:lnTo>
                  <a:pt x="71" y="286"/>
                </a:lnTo>
                <a:lnTo>
                  <a:pt x="71" y="286"/>
                </a:lnTo>
                <a:lnTo>
                  <a:pt x="71" y="286"/>
                </a:lnTo>
                <a:lnTo>
                  <a:pt x="71" y="286"/>
                </a:lnTo>
                <a:lnTo>
                  <a:pt x="71" y="286"/>
                </a:lnTo>
                <a:close/>
                <a:moveTo>
                  <a:pt x="297" y="37"/>
                </a:moveTo>
                <a:lnTo>
                  <a:pt x="297" y="37"/>
                </a:lnTo>
                <a:lnTo>
                  <a:pt x="296" y="39"/>
                </a:lnTo>
                <a:lnTo>
                  <a:pt x="296" y="39"/>
                </a:lnTo>
                <a:lnTo>
                  <a:pt x="297" y="37"/>
                </a:lnTo>
                <a:lnTo>
                  <a:pt x="297" y="37"/>
                </a:lnTo>
                <a:close/>
                <a:moveTo>
                  <a:pt x="130" y="42"/>
                </a:moveTo>
                <a:lnTo>
                  <a:pt x="130" y="42"/>
                </a:lnTo>
                <a:lnTo>
                  <a:pt x="130" y="42"/>
                </a:lnTo>
                <a:lnTo>
                  <a:pt x="130" y="42"/>
                </a:lnTo>
                <a:lnTo>
                  <a:pt x="131" y="42"/>
                </a:lnTo>
                <a:lnTo>
                  <a:pt x="131" y="42"/>
                </a:lnTo>
                <a:lnTo>
                  <a:pt x="131" y="42"/>
                </a:lnTo>
                <a:lnTo>
                  <a:pt x="131" y="42"/>
                </a:lnTo>
                <a:lnTo>
                  <a:pt x="130" y="42"/>
                </a:lnTo>
                <a:lnTo>
                  <a:pt x="130" y="42"/>
                </a:lnTo>
                <a:close/>
                <a:moveTo>
                  <a:pt x="120" y="87"/>
                </a:moveTo>
                <a:lnTo>
                  <a:pt x="120" y="87"/>
                </a:lnTo>
                <a:lnTo>
                  <a:pt x="118" y="87"/>
                </a:lnTo>
                <a:lnTo>
                  <a:pt x="118" y="87"/>
                </a:lnTo>
                <a:lnTo>
                  <a:pt x="120" y="87"/>
                </a:lnTo>
                <a:lnTo>
                  <a:pt x="120" y="87"/>
                </a:lnTo>
                <a:lnTo>
                  <a:pt x="120" y="87"/>
                </a:lnTo>
                <a:lnTo>
                  <a:pt x="120" y="87"/>
                </a:lnTo>
                <a:close/>
                <a:moveTo>
                  <a:pt x="284" y="56"/>
                </a:moveTo>
                <a:lnTo>
                  <a:pt x="284" y="56"/>
                </a:lnTo>
                <a:lnTo>
                  <a:pt x="284" y="56"/>
                </a:lnTo>
                <a:lnTo>
                  <a:pt x="284" y="56"/>
                </a:lnTo>
                <a:lnTo>
                  <a:pt x="283" y="56"/>
                </a:lnTo>
                <a:lnTo>
                  <a:pt x="283" y="56"/>
                </a:lnTo>
                <a:lnTo>
                  <a:pt x="283" y="57"/>
                </a:lnTo>
                <a:lnTo>
                  <a:pt x="283" y="57"/>
                </a:lnTo>
                <a:lnTo>
                  <a:pt x="284" y="56"/>
                </a:lnTo>
                <a:lnTo>
                  <a:pt x="284" y="56"/>
                </a:lnTo>
                <a:close/>
                <a:moveTo>
                  <a:pt x="138" y="179"/>
                </a:moveTo>
                <a:lnTo>
                  <a:pt x="138" y="179"/>
                </a:lnTo>
                <a:lnTo>
                  <a:pt x="138" y="179"/>
                </a:lnTo>
                <a:lnTo>
                  <a:pt x="138" y="179"/>
                </a:lnTo>
                <a:lnTo>
                  <a:pt x="138" y="181"/>
                </a:lnTo>
                <a:lnTo>
                  <a:pt x="138" y="181"/>
                </a:lnTo>
                <a:lnTo>
                  <a:pt x="138" y="181"/>
                </a:lnTo>
                <a:lnTo>
                  <a:pt x="138" y="181"/>
                </a:lnTo>
                <a:lnTo>
                  <a:pt x="138" y="179"/>
                </a:lnTo>
                <a:lnTo>
                  <a:pt x="138" y="179"/>
                </a:lnTo>
                <a:close/>
                <a:moveTo>
                  <a:pt x="263" y="144"/>
                </a:moveTo>
                <a:lnTo>
                  <a:pt x="263" y="144"/>
                </a:lnTo>
                <a:lnTo>
                  <a:pt x="263" y="143"/>
                </a:lnTo>
                <a:lnTo>
                  <a:pt x="263" y="143"/>
                </a:lnTo>
                <a:lnTo>
                  <a:pt x="262" y="143"/>
                </a:lnTo>
                <a:lnTo>
                  <a:pt x="263" y="144"/>
                </a:lnTo>
                <a:lnTo>
                  <a:pt x="263" y="144"/>
                </a:lnTo>
                <a:close/>
                <a:moveTo>
                  <a:pt x="175" y="241"/>
                </a:moveTo>
                <a:lnTo>
                  <a:pt x="175" y="241"/>
                </a:lnTo>
                <a:lnTo>
                  <a:pt x="175" y="241"/>
                </a:lnTo>
                <a:lnTo>
                  <a:pt x="175" y="241"/>
                </a:lnTo>
                <a:lnTo>
                  <a:pt x="175" y="242"/>
                </a:lnTo>
                <a:lnTo>
                  <a:pt x="175" y="242"/>
                </a:lnTo>
                <a:lnTo>
                  <a:pt x="175" y="242"/>
                </a:lnTo>
                <a:lnTo>
                  <a:pt x="175" y="242"/>
                </a:lnTo>
                <a:lnTo>
                  <a:pt x="175" y="241"/>
                </a:lnTo>
                <a:lnTo>
                  <a:pt x="175" y="241"/>
                </a:lnTo>
                <a:close/>
                <a:moveTo>
                  <a:pt x="336" y="184"/>
                </a:moveTo>
                <a:lnTo>
                  <a:pt x="336" y="184"/>
                </a:lnTo>
                <a:lnTo>
                  <a:pt x="336" y="184"/>
                </a:lnTo>
                <a:lnTo>
                  <a:pt x="336" y="184"/>
                </a:lnTo>
                <a:lnTo>
                  <a:pt x="336" y="182"/>
                </a:lnTo>
                <a:lnTo>
                  <a:pt x="336" y="182"/>
                </a:lnTo>
                <a:lnTo>
                  <a:pt x="334" y="182"/>
                </a:lnTo>
                <a:lnTo>
                  <a:pt x="334" y="182"/>
                </a:lnTo>
                <a:lnTo>
                  <a:pt x="336" y="184"/>
                </a:lnTo>
                <a:lnTo>
                  <a:pt x="336" y="184"/>
                </a:lnTo>
                <a:close/>
                <a:moveTo>
                  <a:pt x="184" y="80"/>
                </a:moveTo>
                <a:lnTo>
                  <a:pt x="184" y="80"/>
                </a:lnTo>
                <a:lnTo>
                  <a:pt x="184" y="80"/>
                </a:lnTo>
                <a:lnTo>
                  <a:pt x="184" y="80"/>
                </a:lnTo>
                <a:lnTo>
                  <a:pt x="184" y="80"/>
                </a:lnTo>
                <a:lnTo>
                  <a:pt x="184" y="80"/>
                </a:lnTo>
                <a:lnTo>
                  <a:pt x="184" y="80"/>
                </a:lnTo>
                <a:lnTo>
                  <a:pt x="184" y="80"/>
                </a:lnTo>
                <a:lnTo>
                  <a:pt x="184" y="80"/>
                </a:lnTo>
                <a:lnTo>
                  <a:pt x="184" y="80"/>
                </a:lnTo>
                <a:close/>
                <a:moveTo>
                  <a:pt x="324" y="181"/>
                </a:moveTo>
                <a:lnTo>
                  <a:pt x="324" y="181"/>
                </a:lnTo>
                <a:lnTo>
                  <a:pt x="324" y="181"/>
                </a:lnTo>
                <a:lnTo>
                  <a:pt x="324" y="181"/>
                </a:lnTo>
                <a:lnTo>
                  <a:pt x="323" y="181"/>
                </a:lnTo>
                <a:lnTo>
                  <a:pt x="323" y="181"/>
                </a:lnTo>
                <a:lnTo>
                  <a:pt x="323" y="181"/>
                </a:lnTo>
                <a:lnTo>
                  <a:pt x="323" y="181"/>
                </a:lnTo>
                <a:lnTo>
                  <a:pt x="324" y="181"/>
                </a:lnTo>
                <a:lnTo>
                  <a:pt x="324" y="181"/>
                </a:lnTo>
                <a:close/>
                <a:moveTo>
                  <a:pt x="255" y="181"/>
                </a:moveTo>
                <a:lnTo>
                  <a:pt x="255" y="181"/>
                </a:lnTo>
                <a:lnTo>
                  <a:pt x="255" y="181"/>
                </a:lnTo>
                <a:lnTo>
                  <a:pt x="255" y="181"/>
                </a:lnTo>
                <a:lnTo>
                  <a:pt x="255" y="181"/>
                </a:lnTo>
                <a:lnTo>
                  <a:pt x="255" y="181"/>
                </a:lnTo>
                <a:lnTo>
                  <a:pt x="253" y="181"/>
                </a:lnTo>
                <a:lnTo>
                  <a:pt x="253" y="181"/>
                </a:lnTo>
                <a:lnTo>
                  <a:pt x="255" y="181"/>
                </a:lnTo>
                <a:lnTo>
                  <a:pt x="255" y="181"/>
                </a:lnTo>
                <a:close/>
                <a:moveTo>
                  <a:pt x="111" y="63"/>
                </a:moveTo>
                <a:lnTo>
                  <a:pt x="111" y="63"/>
                </a:lnTo>
                <a:lnTo>
                  <a:pt x="111" y="63"/>
                </a:lnTo>
                <a:lnTo>
                  <a:pt x="111" y="63"/>
                </a:lnTo>
                <a:lnTo>
                  <a:pt x="110" y="63"/>
                </a:lnTo>
                <a:lnTo>
                  <a:pt x="110" y="63"/>
                </a:lnTo>
                <a:lnTo>
                  <a:pt x="110" y="63"/>
                </a:lnTo>
                <a:lnTo>
                  <a:pt x="110" y="63"/>
                </a:lnTo>
                <a:lnTo>
                  <a:pt x="111" y="63"/>
                </a:lnTo>
                <a:lnTo>
                  <a:pt x="111" y="63"/>
                </a:lnTo>
                <a:close/>
                <a:moveTo>
                  <a:pt x="120" y="81"/>
                </a:moveTo>
                <a:lnTo>
                  <a:pt x="120" y="81"/>
                </a:lnTo>
                <a:lnTo>
                  <a:pt x="120" y="81"/>
                </a:lnTo>
                <a:lnTo>
                  <a:pt x="120" y="81"/>
                </a:lnTo>
                <a:lnTo>
                  <a:pt x="121" y="81"/>
                </a:lnTo>
                <a:lnTo>
                  <a:pt x="121" y="81"/>
                </a:lnTo>
                <a:lnTo>
                  <a:pt x="121" y="81"/>
                </a:lnTo>
                <a:lnTo>
                  <a:pt x="121" y="81"/>
                </a:lnTo>
                <a:lnTo>
                  <a:pt x="120" y="81"/>
                </a:lnTo>
                <a:lnTo>
                  <a:pt x="120" y="81"/>
                </a:lnTo>
                <a:close/>
                <a:moveTo>
                  <a:pt x="269" y="52"/>
                </a:moveTo>
                <a:lnTo>
                  <a:pt x="269" y="52"/>
                </a:lnTo>
                <a:lnTo>
                  <a:pt x="269" y="53"/>
                </a:lnTo>
                <a:lnTo>
                  <a:pt x="269" y="53"/>
                </a:lnTo>
                <a:lnTo>
                  <a:pt x="269" y="53"/>
                </a:lnTo>
                <a:lnTo>
                  <a:pt x="269" y="53"/>
                </a:lnTo>
                <a:lnTo>
                  <a:pt x="269" y="53"/>
                </a:lnTo>
                <a:lnTo>
                  <a:pt x="269" y="53"/>
                </a:lnTo>
                <a:lnTo>
                  <a:pt x="269" y="52"/>
                </a:lnTo>
                <a:lnTo>
                  <a:pt x="269" y="52"/>
                </a:lnTo>
                <a:close/>
                <a:moveTo>
                  <a:pt x="209" y="269"/>
                </a:moveTo>
                <a:lnTo>
                  <a:pt x="209" y="269"/>
                </a:lnTo>
                <a:lnTo>
                  <a:pt x="209" y="269"/>
                </a:lnTo>
                <a:lnTo>
                  <a:pt x="209" y="269"/>
                </a:lnTo>
                <a:lnTo>
                  <a:pt x="209" y="270"/>
                </a:lnTo>
                <a:lnTo>
                  <a:pt x="209" y="270"/>
                </a:lnTo>
                <a:lnTo>
                  <a:pt x="209" y="270"/>
                </a:lnTo>
                <a:lnTo>
                  <a:pt x="209" y="270"/>
                </a:lnTo>
                <a:lnTo>
                  <a:pt x="209" y="269"/>
                </a:lnTo>
                <a:lnTo>
                  <a:pt x="209" y="269"/>
                </a:lnTo>
                <a:close/>
                <a:moveTo>
                  <a:pt x="53" y="155"/>
                </a:moveTo>
                <a:lnTo>
                  <a:pt x="53" y="155"/>
                </a:lnTo>
                <a:lnTo>
                  <a:pt x="53" y="155"/>
                </a:lnTo>
                <a:lnTo>
                  <a:pt x="53" y="155"/>
                </a:lnTo>
                <a:lnTo>
                  <a:pt x="51" y="155"/>
                </a:lnTo>
                <a:lnTo>
                  <a:pt x="51" y="155"/>
                </a:lnTo>
                <a:lnTo>
                  <a:pt x="51" y="155"/>
                </a:lnTo>
                <a:lnTo>
                  <a:pt x="51" y="155"/>
                </a:lnTo>
                <a:lnTo>
                  <a:pt x="53" y="155"/>
                </a:lnTo>
                <a:lnTo>
                  <a:pt x="53" y="15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3" name="Freeform 165"/>
          <p:cNvSpPr>
            <a:spLocks noEditPoints="1"/>
          </p:cNvSpPr>
          <p:nvPr/>
        </p:nvSpPr>
        <p:spPr bwMode="auto">
          <a:xfrm>
            <a:off x="6623340" y="5381605"/>
            <a:ext cx="675629" cy="637977"/>
          </a:xfrm>
          <a:custGeom>
            <a:avLst/>
            <a:gdLst>
              <a:gd name="T0" fmla="*/ 148 w 384"/>
              <a:gd name="T1" fmla="*/ 63 h 377"/>
              <a:gd name="T2" fmla="*/ 240 w 384"/>
              <a:gd name="T3" fmla="*/ 27 h 377"/>
              <a:gd name="T4" fmla="*/ 326 w 384"/>
              <a:gd name="T5" fmla="*/ 64 h 377"/>
              <a:gd name="T6" fmla="*/ 383 w 384"/>
              <a:gd name="T7" fmla="*/ 120 h 377"/>
              <a:gd name="T8" fmla="*/ 361 w 384"/>
              <a:gd name="T9" fmla="*/ 192 h 377"/>
              <a:gd name="T10" fmla="*/ 343 w 384"/>
              <a:gd name="T11" fmla="*/ 284 h 377"/>
              <a:gd name="T12" fmla="*/ 202 w 384"/>
              <a:gd name="T13" fmla="*/ 368 h 377"/>
              <a:gd name="T14" fmla="*/ 71 w 384"/>
              <a:gd name="T15" fmla="*/ 284 h 377"/>
              <a:gd name="T16" fmla="*/ 10 w 384"/>
              <a:gd name="T17" fmla="*/ 211 h 377"/>
              <a:gd name="T18" fmla="*/ 20 w 384"/>
              <a:gd name="T19" fmla="*/ 134 h 377"/>
              <a:gd name="T20" fmla="*/ 104 w 384"/>
              <a:gd name="T21" fmla="*/ 321 h 377"/>
              <a:gd name="T22" fmla="*/ 249 w 384"/>
              <a:gd name="T23" fmla="*/ 256 h 377"/>
              <a:gd name="T24" fmla="*/ 117 w 384"/>
              <a:gd name="T25" fmla="*/ 125 h 377"/>
              <a:gd name="T26" fmla="*/ 307 w 384"/>
              <a:gd name="T27" fmla="*/ 301 h 377"/>
              <a:gd name="T28" fmla="*/ 182 w 384"/>
              <a:gd name="T29" fmla="*/ 272 h 377"/>
              <a:gd name="T30" fmla="*/ 151 w 384"/>
              <a:gd name="T31" fmla="*/ 328 h 377"/>
              <a:gd name="T32" fmla="*/ 78 w 384"/>
              <a:gd name="T33" fmla="*/ 238 h 377"/>
              <a:gd name="T34" fmla="*/ 61 w 384"/>
              <a:gd name="T35" fmla="*/ 115 h 377"/>
              <a:gd name="T36" fmla="*/ 361 w 384"/>
              <a:gd name="T37" fmla="*/ 111 h 377"/>
              <a:gd name="T38" fmla="*/ 275 w 384"/>
              <a:gd name="T39" fmla="*/ 355 h 377"/>
              <a:gd name="T40" fmla="*/ 134 w 384"/>
              <a:gd name="T41" fmla="*/ 80 h 377"/>
              <a:gd name="T42" fmla="*/ 22 w 384"/>
              <a:gd name="T43" fmla="*/ 223 h 377"/>
              <a:gd name="T44" fmla="*/ 125 w 384"/>
              <a:gd name="T45" fmla="*/ 67 h 377"/>
              <a:gd name="T46" fmla="*/ 213 w 384"/>
              <a:gd name="T47" fmla="*/ 43 h 377"/>
              <a:gd name="T48" fmla="*/ 262 w 384"/>
              <a:gd name="T49" fmla="*/ 83 h 377"/>
              <a:gd name="T50" fmla="*/ 118 w 384"/>
              <a:gd name="T51" fmla="*/ 363 h 377"/>
              <a:gd name="T52" fmla="*/ 310 w 384"/>
              <a:gd name="T53" fmla="*/ 355 h 377"/>
              <a:gd name="T54" fmla="*/ 37 w 384"/>
              <a:gd name="T55" fmla="*/ 132 h 377"/>
              <a:gd name="T56" fmla="*/ 374 w 384"/>
              <a:gd name="T57" fmla="*/ 112 h 377"/>
              <a:gd name="T58" fmla="*/ 265 w 384"/>
              <a:gd name="T59" fmla="*/ 364 h 377"/>
              <a:gd name="T60" fmla="*/ 297 w 384"/>
              <a:gd name="T61" fmla="*/ 30 h 377"/>
              <a:gd name="T62" fmla="*/ 313 w 384"/>
              <a:gd name="T63" fmla="*/ 115 h 377"/>
              <a:gd name="T64" fmla="*/ 213 w 384"/>
              <a:gd name="T65" fmla="*/ 27 h 377"/>
              <a:gd name="T66" fmla="*/ 178 w 384"/>
              <a:gd name="T67" fmla="*/ 260 h 377"/>
              <a:gd name="T68" fmla="*/ 321 w 384"/>
              <a:gd name="T69" fmla="*/ 353 h 377"/>
              <a:gd name="T70" fmla="*/ 167 w 384"/>
              <a:gd name="T71" fmla="*/ 44 h 377"/>
              <a:gd name="T72" fmla="*/ 293 w 384"/>
              <a:gd name="T73" fmla="*/ 43 h 377"/>
              <a:gd name="T74" fmla="*/ 357 w 384"/>
              <a:gd name="T75" fmla="*/ 97 h 377"/>
              <a:gd name="T76" fmla="*/ 53 w 384"/>
              <a:gd name="T77" fmla="*/ 262 h 377"/>
              <a:gd name="T78" fmla="*/ 177 w 384"/>
              <a:gd name="T79" fmla="*/ 105 h 377"/>
              <a:gd name="T80" fmla="*/ 86 w 384"/>
              <a:gd name="T81" fmla="*/ 328 h 377"/>
              <a:gd name="T82" fmla="*/ 320 w 384"/>
              <a:gd name="T83" fmla="*/ 67 h 377"/>
              <a:gd name="T84" fmla="*/ 196 w 384"/>
              <a:gd name="T85" fmla="*/ 355 h 377"/>
              <a:gd name="T86" fmla="*/ 356 w 384"/>
              <a:gd name="T87" fmla="*/ 300 h 377"/>
              <a:gd name="T88" fmla="*/ 341 w 384"/>
              <a:gd name="T89" fmla="*/ 66 h 377"/>
              <a:gd name="T90" fmla="*/ 292 w 384"/>
              <a:gd name="T91" fmla="*/ 242 h 377"/>
              <a:gd name="T92" fmla="*/ 13 w 384"/>
              <a:gd name="T93" fmla="*/ 238 h 377"/>
              <a:gd name="T94" fmla="*/ 81 w 384"/>
              <a:gd name="T95" fmla="*/ 327 h 377"/>
              <a:gd name="T96" fmla="*/ 202 w 384"/>
              <a:gd name="T97" fmla="*/ 266 h 377"/>
              <a:gd name="T98" fmla="*/ 60 w 384"/>
              <a:gd name="T99" fmla="*/ 80 h 377"/>
              <a:gd name="T100" fmla="*/ 66 w 384"/>
              <a:gd name="T101" fmla="*/ 80 h 377"/>
              <a:gd name="T102" fmla="*/ 46 w 384"/>
              <a:gd name="T103" fmla="*/ 296 h 377"/>
              <a:gd name="T104" fmla="*/ 134 w 384"/>
              <a:gd name="T105" fmla="*/ 43 h 377"/>
              <a:gd name="T106" fmla="*/ 162 w 384"/>
              <a:gd name="T107" fmla="*/ 108 h 377"/>
              <a:gd name="T108" fmla="*/ 317 w 384"/>
              <a:gd name="T109" fmla="*/ 341 h 377"/>
              <a:gd name="T110" fmla="*/ 344 w 384"/>
              <a:gd name="T111" fmla="*/ 186 h 377"/>
              <a:gd name="T112" fmla="*/ 296 w 384"/>
              <a:gd name="T113" fmla="*/ 252 h 377"/>
              <a:gd name="T114" fmla="*/ 110 w 384"/>
              <a:gd name="T115" fmla="*/ 242 h 377"/>
              <a:gd name="T116" fmla="*/ 361 w 384"/>
              <a:gd name="T117" fmla="*/ 161 h 377"/>
              <a:gd name="T118" fmla="*/ 168 w 384"/>
              <a:gd name="T119" fmla="*/ 112 h 377"/>
              <a:gd name="T120" fmla="*/ 137 w 384"/>
              <a:gd name="T121" fmla="*/ 357 h 377"/>
              <a:gd name="T122" fmla="*/ 248 w 384"/>
              <a:gd name="T123" fmla="*/ 64 h 377"/>
              <a:gd name="T124" fmla="*/ 19 w 384"/>
              <a:gd name="T125" fmla="*/ 21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377">
                <a:moveTo>
                  <a:pt x="84" y="101"/>
                </a:moveTo>
                <a:lnTo>
                  <a:pt x="84" y="101"/>
                </a:lnTo>
                <a:lnTo>
                  <a:pt x="81" y="98"/>
                </a:lnTo>
                <a:lnTo>
                  <a:pt x="81" y="98"/>
                </a:lnTo>
                <a:lnTo>
                  <a:pt x="77" y="94"/>
                </a:lnTo>
                <a:lnTo>
                  <a:pt x="77" y="94"/>
                </a:lnTo>
                <a:lnTo>
                  <a:pt x="76" y="93"/>
                </a:lnTo>
                <a:lnTo>
                  <a:pt x="76" y="93"/>
                </a:lnTo>
                <a:lnTo>
                  <a:pt x="71" y="91"/>
                </a:lnTo>
                <a:lnTo>
                  <a:pt x="71" y="91"/>
                </a:lnTo>
                <a:lnTo>
                  <a:pt x="70" y="91"/>
                </a:lnTo>
                <a:lnTo>
                  <a:pt x="70" y="91"/>
                </a:lnTo>
                <a:lnTo>
                  <a:pt x="66" y="90"/>
                </a:lnTo>
                <a:lnTo>
                  <a:pt x="61" y="88"/>
                </a:lnTo>
                <a:lnTo>
                  <a:pt x="61" y="88"/>
                </a:lnTo>
                <a:lnTo>
                  <a:pt x="59" y="87"/>
                </a:lnTo>
                <a:lnTo>
                  <a:pt x="59" y="87"/>
                </a:lnTo>
                <a:lnTo>
                  <a:pt x="54" y="84"/>
                </a:lnTo>
                <a:lnTo>
                  <a:pt x="54" y="80"/>
                </a:lnTo>
                <a:lnTo>
                  <a:pt x="54" y="80"/>
                </a:lnTo>
                <a:lnTo>
                  <a:pt x="54" y="80"/>
                </a:lnTo>
                <a:lnTo>
                  <a:pt x="54" y="80"/>
                </a:lnTo>
                <a:lnTo>
                  <a:pt x="56" y="73"/>
                </a:lnTo>
                <a:lnTo>
                  <a:pt x="59" y="70"/>
                </a:lnTo>
                <a:lnTo>
                  <a:pt x="61" y="67"/>
                </a:lnTo>
                <a:lnTo>
                  <a:pt x="61" y="67"/>
                </a:lnTo>
                <a:lnTo>
                  <a:pt x="64" y="66"/>
                </a:lnTo>
                <a:lnTo>
                  <a:pt x="69" y="66"/>
                </a:lnTo>
                <a:lnTo>
                  <a:pt x="71" y="67"/>
                </a:lnTo>
                <a:lnTo>
                  <a:pt x="74" y="68"/>
                </a:lnTo>
                <a:lnTo>
                  <a:pt x="74" y="68"/>
                </a:lnTo>
                <a:lnTo>
                  <a:pt x="76" y="70"/>
                </a:lnTo>
                <a:lnTo>
                  <a:pt x="76" y="70"/>
                </a:lnTo>
                <a:lnTo>
                  <a:pt x="78" y="76"/>
                </a:lnTo>
                <a:lnTo>
                  <a:pt x="78" y="76"/>
                </a:lnTo>
                <a:lnTo>
                  <a:pt x="80" y="80"/>
                </a:lnTo>
                <a:lnTo>
                  <a:pt x="78" y="84"/>
                </a:lnTo>
                <a:lnTo>
                  <a:pt x="78" y="84"/>
                </a:lnTo>
                <a:lnTo>
                  <a:pt x="77" y="84"/>
                </a:lnTo>
                <a:lnTo>
                  <a:pt x="77" y="84"/>
                </a:lnTo>
                <a:lnTo>
                  <a:pt x="90" y="98"/>
                </a:lnTo>
                <a:lnTo>
                  <a:pt x="90" y="98"/>
                </a:lnTo>
                <a:lnTo>
                  <a:pt x="90" y="94"/>
                </a:lnTo>
                <a:lnTo>
                  <a:pt x="90" y="94"/>
                </a:lnTo>
                <a:lnTo>
                  <a:pt x="90" y="88"/>
                </a:lnTo>
                <a:lnTo>
                  <a:pt x="90" y="88"/>
                </a:lnTo>
                <a:lnTo>
                  <a:pt x="90" y="81"/>
                </a:lnTo>
                <a:lnTo>
                  <a:pt x="93" y="74"/>
                </a:lnTo>
                <a:lnTo>
                  <a:pt x="96" y="68"/>
                </a:lnTo>
                <a:lnTo>
                  <a:pt x="100" y="64"/>
                </a:lnTo>
                <a:lnTo>
                  <a:pt x="100" y="64"/>
                </a:lnTo>
                <a:lnTo>
                  <a:pt x="104" y="60"/>
                </a:lnTo>
                <a:lnTo>
                  <a:pt x="110" y="57"/>
                </a:lnTo>
                <a:lnTo>
                  <a:pt x="110" y="57"/>
                </a:lnTo>
                <a:lnTo>
                  <a:pt x="118" y="54"/>
                </a:lnTo>
                <a:lnTo>
                  <a:pt x="118" y="54"/>
                </a:lnTo>
                <a:lnTo>
                  <a:pt x="125" y="53"/>
                </a:lnTo>
                <a:lnTo>
                  <a:pt x="132" y="54"/>
                </a:lnTo>
                <a:lnTo>
                  <a:pt x="132" y="54"/>
                </a:lnTo>
                <a:lnTo>
                  <a:pt x="140" y="58"/>
                </a:lnTo>
                <a:lnTo>
                  <a:pt x="147" y="63"/>
                </a:lnTo>
                <a:lnTo>
                  <a:pt x="147" y="63"/>
                </a:lnTo>
                <a:lnTo>
                  <a:pt x="148" y="63"/>
                </a:lnTo>
                <a:lnTo>
                  <a:pt x="148" y="63"/>
                </a:lnTo>
                <a:lnTo>
                  <a:pt x="148" y="63"/>
                </a:lnTo>
                <a:lnTo>
                  <a:pt x="148" y="63"/>
                </a:lnTo>
                <a:lnTo>
                  <a:pt x="148" y="63"/>
                </a:lnTo>
                <a:lnTo>
                  <a:pt x="148" y="63"/>
                </a:lnTo>
                <a:lnTo>
                  <a:pt x="145" y="53"/>
                </a:lnTo>
                <a:lnTo>
                  <a:pt x="145" y="53"/>
                </a:lnTo>
                <a:lnTo>
                  <a:pt x="144" y="51"/>
                </a:lnTo>
                <a:lnTo>
                  <a:pt x="144" y="51"/>
                </a:lnTo>
                <a:lnTo>
                  <a:pt x="144" y="51"/>
                </a:lnTo>
                <a:lnTo>
                  <a:pt x="134" y="49"/>
                </a:lnTo>
                <a:lnTo>
                  <a:pt x="134" y="49"/>
                </a:lnTo>
                <a:lnTo>
                  <a:pt x="131" y="47"/>
                </a:lnTo>
                <a:lnTo>
                  <a:pt x="131" y="47"/>
                </a:lnTo>
                <a:lnTo>
                  <a:pt x="127" y="46"/>
                </a:lnTo>
                <a:lnTo>
                  <a:pt x="124" y="43"/>
                </a:lnTo>
                <a:lnTo>
                  <a:pt x="121" y="40"/>
                </a:lnTo>
                <a:lnTo>
                  <a:pt x="118" y="36"/>
                </a:lnTo>
                <a:lnTo>
                  <a:pt x="118" y="36"/>
                </a:lnTo>
                <a:lnTo>
                  <a:pt x="118" y="31"/>
                </a:lnTo>
                <a:lnTo>
                  <a:pt x="118" y="29"/>
                </a:lnTo>
                <a:lnTo>
                  <a:pt x="120" y="26"/>
                </a:lnTo>
                <a:lnTo>
                  <a:pt x="123" y="23"/>
                </a:lnTo>
                <a:lnTo>
                  <a:pt x="123" y="23"/>
                </a:lnTo>
                <a:lnTo>
                  <a:pt x="127" y="20"/>
                </a:lnTo>
                <a:lnTo>
                  <a:pt x="131" y="19"/>
                </a:lnTo>
                <a:lnTo>
                  <a:pt x="137" y="19"/>
                </a:lnTo>
                <a:lnTo>
                  <a:pt x="142" y="20"/>
                </a:lnTo>
                <a:lnTo>
                  <a:pt x="142" y="20"/>
                </a:lnTo>
                <a:lnTo>
                  <a:pt x="145" y="24"/>
                </a:lnTo>
                <a:lnTo>
                  <a:pt x="148" y="29"/>
                </a:lnTo>
                <a:lnTo>
                  <a:pt x="148" y="29"/>
                </a:lnTo>
                <a:lnTo>
                  <a:pt x="148" y="30"/>
                </a:lnTo>
                <a:lnTo>
                  <a:pt x="148" y="30"/>
                </a:lnTo>
                <a:lnTo>
                  <a:pt x="150" y="33"/>
                </a:lnTo>
                <a:lnTo>
                  <a:pt x="150" y="37"/>
                </a:lnTo>
                <a:lnTo>
                  <a:pt x="150" y="37"/>
                </a:lnTo>
                <a:lnTo>
                  <a:pt x="147" y="43"/>
                </a:lnTo>
                <a:lnTo>
                  <a:pt x="147" y="43"/>
                </a:lnTo>
                <a:lnTo>
                  <a:pt x="152" y="53"/>
                </a:lnTo>
                <a:lnTo>
                  <a:pt x="157" y="61"/>
                </a:lnTo>
                <a:lnTo>
                  <a:pt x="157" y="61"/>
                </a:lnTo>
                <a:lnTo>
                  <a:pt x="157" y="61"/>
                </a:lnTo>
                <a:lnTo>
                  <a:pt x="157" y="61"/>
                </a:lnTo>
                <a:lnTo>
                  <a:pt x="157" y="60"/>
                </a:lnTo>
                <a:lnTo>
                  <a:pt x="157" y="60"/>
                </a:lnTo>
                <a:lnTo>
                  <a:pt x="159" y="51"/>
                </a:lnTo>
                <a:lnTo>
                  <a:pt x="164" y="44"/>
                </a:lnTo>
                <a:lnTo>
                  <a:pt x="164" y="44"/>
                </a:lnTo>
                <a:lnTo>
                  <a:pt x="164" y="43"/>
                </a:lnTo>
                <a:lnTo>
                  <a:pt x="164" y="43"/>
                </a:lnTo>
                <a:lnTo>
                  <a:pt x="171" y="34"/>
                </a:lnTo>
                <a:lnTo>
                  <a:pt x="178" y="26"/>
                </a:lnTo>
                <a:lnTo>
                  <a:pt x="178" y="26"/>
                </a:lnTo>
                <a:lnTo>
                  <a:pt x="184" y="23"/>
                </a:lnTo>
                <a:lnTo>
                  <a:pt x="191" y="20"/>
                </a:lnTo>
                <a:lnTo>
                  <a:pt x="191" y="20"/>
                </a:lnTo>
                <a:lnTo>
                  <a:pt x="199" y="20"/>
                </a:lnTo>
                <a:lnTo>
                  <a:pt x="199" y="20"/>
                </a:lnTo>
                <a:lnTo>
                  <a:pt x="211" y="23"/>
                </a:lnTo>
                <a:lnTo>
                  <a:pt x="221" y="29"/>
                </a:lnTo>
                <a:lnTo>
                  <a:pt x="229" y="36"/>
                </a:lnTo>
                <a:lnTo>
                  <a:pt x="238" y="44"/>
                </a:lnTo>
                <a:lnTo>
                  <a:pt x="238" y="44"/>
                </a:lnTo>
                <a:lnTo>
                  <a:pt x="239" y="46"/>
                </a:lnTo>
                <a:lnTo>
                  <a:pt x="239" y="46"/>
                </a:lnTo>
                <a:lnTo>
                  <a:pt x="240" y="49"/>
                </a:lnTo>
                <a:lnTo>
                  <a:pt x="240" y="49"/>
                </a:lnTo>
                <a:lnTo>
                  <a:pt x="240" y="27"/>
                </a:lnTo>
                <a:lnTo>
                  <a:pt x="240" y="27"/>
                </a:lnTo>
                <a:lnTo>
                  <a:pt x="239" y="26"/>
                </a:lnTo>
                <a:lnTo>
                  <a:pt x="239" y="26"/>
                </a:lnTo>
                <a:lnTo>
                  <a:pt x="235" y="24"/>
                </a:lnTo>
                <a:lnTo>
                  <a:pt x="233" y="20"/>
                </a:lnTo>
                <a:lnTo>
                  <a:pt x="233" y="20"/>
                </a:lnTo>
                <a:lnTo>
                  <a:pt x="233" y="12"/>
                </a:lnTo>
                <a:lnTo>
                  <a:pt x="235" y="9"/>
                </a:lnTo>
                <a:lnTo>
                  <a:pt x="238" y="6"/>
                </a:lnTo>
                <a:lnTo>
                  <a:pt x="238" y="6"/>
                </a:lnTo>
                <a:lnTo>
                  <a:pt x="240" y="3"/>
                </a:lnTo>
                <a:lnTo>
                  <a:pt x="245" y="3"/>
                </a:lnTo>
                <a:lnTo>
                  <a:pt x="245" y="3"/>
                </a:lnTo>
                <a:lnTo>
                  <a:pt x="246" y="2"/>
                </a:lnTo>
                <a:lnTo>
                  <a:pt x="246" y="2"/>
                </a:lnTo>
                <a:lnTo>
                  <a:pt x="248" y="0"/>
                </a:lnTo>
                <a:lnTo>
                  <a:pt x="249" y="0"/>
                </a:lnTo>
                <a:lnTo>
                  <a:pt x="249" y="0"/>
                </a:lnTo>
                <a:lnTo>
                  <a:pt x="250" y="2"/>
                </a:lnTo>
                <a:lnTo>
                  <a:pt x="252" y="3"/>
                </a:lnTo>
                <a:lnTo>
                  <a:pt x="252" y="3"/>
                </a:lnTo>
                <a:lnTo>
                  <a:pt x="252" y="4"/>
                </a:lnTo>
                <a:lnTo>
                  <a:pt x="252" y="4"/>
                </a:lnTo>
                <a:lnTo>
                  <a:pt x="252" y="4"/>
                </a:lnTo>
                <a:lnTo>
                  <a:pt x="252" y="4"/>
                </a:lnTo>
                <a:lnTo>
                  <a:pt x="256" y="9"/>
                </a:lnTo>
                <a:lnTo>
                  <a:pt x="256" y="14"/>
                </a:lnTo>
                <a:lnTo>
                  <a:pt x="256" y="14"/>
                </a:lnTo>
                <a:lnTo>
                  <a:pt x="255" y="19"/>
                </a:lnTo>
                <a:lnTo>
                  <a:pt x="253" y="22"/>
                </a:lnTo>
                <a:lnTo>
                  <a:pt x="253" y="22"/>
                </a:lnTo>
                <a:lnTo>
                  <a:pt x="252" y="23"/>
                </a:lnTo>
                <a:lnTo>
                  <a:pt x="252" y="23"/>
                </a:lnTo>
                <a:lnTo>
                  <a:pt x="250" y="26"/>
                </a:lnTo>
                <a:lnTo>
                  <a:pt x="248" y="26"/>
                </a:lnTo>
                <a:lnTo>
                  <a:pt x="248" y="26"/>
                </a:lnTo>
                <a:lnTo>
                  <a:pt x="248" y="50"/>
                </a:lnTo>
                <a:lnTo>
                  <a:pt x="248" y="50"/>
                </a:lnTo>
                <a:lnTo>
                  <a:pt x="248" y="50"/>
                </a:lnTo>
                <a:lnTo>
                  <a:pt x="248" y="50"/>
                </a:lnTo>
                <a:lnTo>
                  <a:pt x="249" y="49"/>
                </a:lnTo>
                <a:lnTo>
                  <a:pt x="249" y="49"/>
                </a:lnTo>
                <a:lnTo>
                  <a:pt x="252" y="43"/>
                </a:lnTo>
                <a:lnTo>
                  <a:pt x="256" y="36"/>
                </a:lnTo>
                <a:lnTo>
                  <a:pt x="256" y="36"/>
                </a:lnTo>
                <a:lnTo>
                  <a:pt x="260" y="31"/>
                </a:lnTo>
                <a:lnTo>
                  <a:pt x="260" y="31"/>
                </a:lnTo>
                <a:lnTo>
                  <a:pt x="267" y="27"/>
                </a:lnTo>
                <a:lnTo>
                  <a:pt x="267" y="27"/>
                </a:lnTo>
                <a:lnTo>
                  <a:pt x="277" y="22"/>
                </a:lnTo>
                <a:lnTo>
                  <a:pt x="283" y="20"/>
                </a:lnTo>
                <a:lnTo>
                  <a:pt x="289" y="20"/>
                </a:lnTo>
                <a:lnTo>
                  <a:pt x="289" y="20"/>
                </a:lnTo>
                <a:lnTo>
                  <a:pt x="300" y="22"/>
                </a:lnTo>
                <a:lnTo>
                  <a:pt x="306" y="23"/>
                </a:lnTo>
                <a:lnTo>
                  <a:pt x="310" y="26"/>
                </a:lnTo>
                <a:lnTo>
                  <a:pt x="310" y="26"/>
                </a:lnTo>
                <a:lnTo>
                  <a:pt x="316" y="30"/>
                </a:lnTo>
                <a:lnTo>
                  <a:pt x="316" y="30"/>
                </a:lnTo>
                <a:lnTo>
                  <a:pt x="321" y="37"/>
                </a:lnTo>
                <a:lnTo>
                  <a:pt x="326" y="47"/>
                </a:lnTo>
                <a:lnTo>
                  <a:pt x="326" y="47"/>
                </a:lnTo>
                <a:lnTo>
                  <a:pt x="326" y="53"/>
                </a:lnTo>
                <a:lnTo>
                  <a:pt x="327" y="58"/>
                </a:lnTo>
                <a:lnTo>
                  <a:pt x="327" y="58"/>
                </a:lnTo>
                <a:lnTo>
                  <a:pt x="326" y="64"/>
                </a:lnTo>
                <a:lnTo>
                  <a:pt x="326" y="64"/>
                </a:lnTo>
                <a:lnTo>
                  <a:pt x="326" y="73"/>
                </a:lnTo>
                <a:lnTo>
                  <a:pt x="326" y="80"/>
                </a:lnTo>
                <a:lnTo>
                  <a:pt x="326" y="80"/>
                </a:lnTo>
                <a:lnTo>
                  <a:pt x="326" y="80"/>
                </a:lnTo>
                <a:lnTo>
                  <a:pt x="326" y="80"/>
                </a:lnTo>
                <a:lnTo>
                  <a:pt x="331" y="74"/>
                </a:lnTo>
                <a:lnTo>
                  <a:pt x="331" y="74"/>
                </a:lnTo>
                <a:lnTo>
                  <a:pt x="331" y="73"/>
                </a:lnTo>
                <a:lnTo>
                  <a:pt x="331" y="73"/>
                </a:lnTo>
                <a:lnTo>
                  <a:pt x="330" y="70"/>
                </a:lnTo>
                <a:lnTo>
                  <a:pt x="330" y="66"/>
                </a:lnTo>
                <a:lnTo>
                  <a:pt x="330" y="66"/>
                </a:lnTo>
                <a:lnTo>
                  <a:pt x="331" y="63"/>
                </a:lnTo>
                <a:lnTo>
                  <a:pt x="333" y="60"/>
                </a:lnTo>
                <a:lnTo>
                  <a:pt x="333" y="60"/>
                </a:lnTo>
                <a:lnTo>
                  <a:pt x="334" y="57"/>
                </a:lnTo>
                <a:lnTo>
                  <a:pt x="334" y="57"/>
                </a:lnTo>
                <a:lnTo>
                  <a:pt x="339" y="54"/>
                </a:lnTo>
                <a:lnTo>
                  <a:pt x="339" y="54"/>
                </a:lnTo>
                <a:lnTo>
                  <a:pt x="341" y="53"/>
                </a:lnTo>
                <a:lnTo>
                  <a:pt x="341" y="53"/>
                </a:lnTo>
                <a:lnTo>
                  <a:pt x="346" y="51"/>
                </a:lnTo>
                <a:lnTo>
                  <a:pt x="350" y="53"/>
                </a:lnTo>
                <a:lnTo>
                  <a:pt x="350" y="53"/>
                </a:lnTo>
                <a:lnTo>
                  <a:pt x="353" y="54"/>
                </a:lnTo>
                <a:lnTo>
                  <a:pt x="354" y="57"/>
                </a:lnTo>
                <a:lnTo>
                  <a:pt x="354" y="57"/>
                </a:lnTo>
                <a:lnTo>
                  <a:pt x="356" y="61"/>
                </a:lnTo>
                <a:lnTo>
                  <a:pt x="356" y="66"/>
                </a:lnTo>
                <a:lnTo>
                  <a:pt x="356" y="70"/>
                </a:lnTo>
                <a:lnTo>
                  <a:pt x="353" y="73"/>
                </a:lnTo>
                <a:lnTo>
                  <a:pt x="353" y="73"/>
                </a:lnTo>
                <a:lnTo>
                  <a:pt x="351" y="76"/>
                </a:lnTo>
                <a:lnTo>
                  <a:pt x="351" y="76"/>
                </a:lnTo>
                <a:lnTo>
                  <a:pt x="348" y="78"/>
                </a:lnTo>
                <a:lnTo>
                  <a:pt x="344" y="77"/>
                </a:lnTo>
                <a:lnTo>
                  <a:pt x="344" y="77"/>
                </a:lnTo>
                <a:lnTo>
                  <a:pt x="339" y="77"/>
                </a:lnTo>
                <a:lnTo>
                  <a:pt x="339" y="77"/>
                </a:lnTo>
                <a:lnTo>
                  <a:pt x="337" y="78"/>
                </a:lnTo>
                <a:lnTo>
                  <a:pt x="336" y="80"/>
                </a:lnTo>
                <a:lnTo>
                  <a:pt x="336" y="80"/>
                </a:lnTo>
                <a:lnTo>
                  <a:pt x="327" y="87"/>
                </a:lnTo>
                <a:lnTo>
                  <a:pt x="327" y="87"/>
                </a:lnTo>
                <a:lnTo>
                  <a:pt x="326" y="90"/>
                </a:lnTo>
                <a:lnTo>
                  <a:pt x="326" y="90"/>
                </a:lnTo>
                <a:lnTo>
                  <a:pt x="324" y="91"/>
                </a:lnTo>
                <a:lnTo>
                  <a:pt x="324" y="91"/>
                </a:lnTo>
                <a:lnTo>
                  <a:pt x="330" y="90"/>
                </a:lnTo>
                <a:lnTo>
                  <a:pt x="330" y="90"/>
                </a:lnTo>
                <a:lnTo>
                  <a:pt x="336" y="88"/>
                </a:lnTo>
                <a:lnTo>
                  <a:pt x="343" y="88"/>
                </a:lnTo>
                <a:lnTo>
                  <a:pt x="343" y="88"/>
                </a:lnTo>
                <a:lnTo>
                  <a:pt x="350" y="90"/>
                </a:lnTo>
                <a:lnTo>
                  <a:pt x="357" y="91"/>
                </a:lnTo>
                <a:lnTo>
                  <a:pt x="357" y="91"/>
                </a:lnTo>
                <a:lnTo>
                  <a:pt x="368" y="97"/>
                </a:lnTo>
                <a:lnTo>
                  <a:pt x="368" y="97"/>
                </a:lnTo>
                <a:lnTo>
                  <a:pt x="374" y="103"/>
                </a:lnTo>
                <a:lnTo>
                  <a:pt x="374" y="103"/>
                </a:lnTo>
                <a:lnTo>
                  <a:pt x="375" y="104"/>
                </a:lnTo>
                <a:lnTo>
                  <a:pt x="375" y="104"/>
                </a:lnTo>
                <a:lnTo>
                  <a:pt x="380" y="111"/>
                </a:lnTo>
                <a:lnTo>
                  <a:pt x="383" y="120"/>
                </a:lnTo>
                <a:lnTo>
                  <a:pt x="383" y="120"/>
                </a:lnTo>
                <a:lnTo>
                  <a:pt x="384" y="124"/>
                </a:lnTo>
                <a:lnTo>
                  <a:pt x="384" y="124"/>
                </a:lnTo>
                <a:lnTo>
                  <a:pt x="384" y="132"/>
                </a:lnTo>
                <a:lnTo>
                  <a:pt x="383" y="139"/>
                </a:lnTo>
                <a:lnTo>
                  <a:pt x="383" y="139"/>
                </a:lnTo>
                <a:lnTo>
                  <a:pt x="378" y="147"/>
                </a:lnTo>
                <a:lnTo>
                  <a:pt x="374" y="154"/>
                </a:lnTo>
                <a:lnTo>
                  <a:pt x="368" y="159"/>
                </a:lnTo>
                <a:lnTo>
                  <a:pt x="363" y="165"/>
                </a:lnTo>
                <a:lnTo>
                  <a:pt x="363" y="165"/>
                </a:lnTo>
                <a:lnTo>
                  <a:pt x="360" y="166"/>
                </a:lnTo>
                <a:lnTo>
                  <a:pt x="360" y="166"/>
                </a:lnTo>
                <a:lnTo>
                  <a:pt x="354" y="171"/>
                </a:lnTo>
                <a:lnTo>
                  <a:pt x="354" y="171"/>
                </a:lnTo>
                <a:lnTo>
                  <a:pt x="347" y="175"/>
                </a:lnTo>
                <a:lnTo>
                  <a:pt x="347" y="175"/>
                </a:lnTo>
                <a:lnTo>
                  <a:pt x="346" y="175"/>
                </a:lnTo>
                <a:lnTo>
                  <a:pt x="346" y="175"/>
                </a:lnTo>
                <a:lnTo>
                  <a:pt x="346" y="176"/>
                </a:lnTo>
                <a:lnTo>
                  <a:pt x="346" y="176"/>
                </a:lnTo>
                <a:lnTo>
                  <a:pt x="360" y="176"/>
                </a:lnTo>
                <a:lnTo>
                  <a:pt x="360" y="176"/>
                </a:lnTo>
                <a:lnTo>
                  <a:pt x="361" y="176"/>
                </a:lnTo>
                <a:lnTo>
                  <a:pt x="361" y="176"/>
                </a:lnTo>
                <a:lnTo>
                  <a:pt x="363" y="178"/>
                </a:lnTo>
                <a:lnTo>
                  <a:pt x="363" y="179"/>
                </a:lnTo>
                <a:lnTo>
                  <a:pt x="363" y="179"/>
                </a:lnTo>
                <a:lnTo>
                  <a:pt x="363" y="179"/>
                </a:lnTo>
                <a:lnTo>
                  <a:pt x="363" y="179"/>
                </a:lnTo>
                <a:lnTo>
                  <a:pt x="364" y="179"/>
                </a:lnTo>
                <a:lnTo>
                  <a:pt x="364" y="179"/>
                </a:lnTo>
                <a:lnTo>
                  <a:pt x="364" y="179"/>
                </a:lnTo>
                <a:lnTo>
                  <a:pt x="364" y="179"/>
                </a:lnTo>
                <a:lnTo>
                  <a:pt x="363" y="175"/>
                </a:lnTo>
                <a:lnTo>
                  <a:pt x="363" y="175"/>
                </a:lnTo>
                <a:lnTo>
                  <a:pt x="363" y="171"/>
                </a:lnTo>
                <a:lnTo>
                  <a:pt x="364" y="165"/>
                </a:lnTo>
                <a:lnTo>
                  <a:pt x="364" y="165"/>
                </a:lnTo>
                <a:lnTo>
                  <a:pt x="364" y="165"/>
                </a:lnTo>
                <a:lnTo>
                  <a:pt x="364" y="165"/>
                </a:lnTo>
                <a:lnTo>
                  <a:pt x="367" y="162"/>
                </a:lnTo>
                <a:lnTo>
                  <a:pt x="368" y="162"/>
                </a:lnTo>
                <a:lnTo>
                  <a:pt x="368" y="162"/>
                </a:lnTo>
                <a:lnTo>
                  <a:pt x="374" y="165"/>
                </a:lnTo>
                <a:lnTo>
                  <a:pt x="378" y="168"/>
                </a:lnTo>
                <a:lnTo>
                  <a:pt x="380" y="172"/>
                </a:lnTo>
                <a:lnTo>
                  <a:pt x="381" y="178"/>
                </a:lnTo>
                <a:lnTo>
                  <a:pt x="381" y="178"/>
                </a:lnTo>
                <a:lnTo>
                  <a:pt x="378" y="184"/>
                </a:lnTo>
                <a:lnTo>
                  <a:pt x="378" y="184"/>
                </a:lnTo>
                <a:lnTo>
                  <a:pt x="377" y="186"/>
                </a:lnTo>
                <a:lnTo>
                  <a:pt x="373" y="186"/>
                </a:lnTo>
                <a:lnTo>
                  <a:pt x="373" y="186"/>
                </a:lnTo>
                <a:lnTo>
                  <a:pt x="368" y="185"/>
                </a:lnTo>
                <a:lnTo>
                  <a:pt x="368" y="185"/>
                </a:lnTo>
                <a:lnTo>
                  <a:pt x="366" y="184"/>
                </a:lnTo>
                <a:lnTo>
                  <a:pt x="366" y="184"/>
                </a:lnTo>
                <a:lnTo>
                  <a:pt x="358" y="182"/>
                </a:lnTo>
                <a:lnTo>
                  <a:pt x="351" y="182"/>
                </a:lnTo>
                <a:lnTo>
                  <a:pt x="351" y="182"/>
                </a:lnTo>
                <a:lnTo>
                  <a:pt x="351" y="182"/>
                </a:lnTo>
                <a:lnTo>
                  <a:pt x="351" y="182"/>
                </a:lnTo>
                <a:lnTo>
                  <a:pt x="353" y="184"/>
                </a:lnTo>
                <a:lnTo>
                  <a:pt x="353" y="184"/>
                </a:lnTo>
                <a:lnTo>
                  <a:pt x="357" y="188"/>
                </a:lnTo>
                <a:lnTo>
                  <a:pt x="361" y="192"/>
                </a:lnTo>
                <a:lnTo>
                  <a:pt x="366" y="198"/>
                </a:lnTo>
                <a:lnTo>
                  <a:pt x="367" y="203"/>
                </a:lnTo>
                <a:lnTo>
                  <a:pt x="367" y="203"/>
                </a:lnTo>
                <a:lnTo>
                  <a:pt x="370" y="209"/>
                </a:lnTo>
                <a:lnTo>
                  <a:pt x="370" y="215"/>
                </a:lnTo>
                <a:lnTo>
                  <a:pt x="370" y="215"/>
                </a:lnTo>
                <a:lnTo>
                  <a:pt x="370" y="222"/>
                </a:lnTo>
                <a:lnTo>
                  <a:pt x="368" y="229"/>
                </a:lnTo>
                <a:lnTo>
                  <a:pt x="364" y="242"/>
                </a:lnTo>
                <a:lnTo>
                  <a:pt x="364" y="242"/>
                </a:lnTo>
                <a:lnTo>
                  <a:pt x="364" y="245"/>
                </a:lnTo>
                <a:lnTo>
                  <a:pt x="364" y="245"/>
                </a:lnTo>
                <a:lnTo>
                  <a:pt x="360" y="255"/>
                </a:lnTo>
                <a:lnTo>
                  <a:pt x="360" y="255"/>
                </a:lnTo>
                <a:lnTo>
                  <a:pt x="357" y="259"/>
                </a:lnTo>
                <a:lnTo>
                  <a:pt x="353" y="262"/>
                </a:lnTo>
                <a:lnTo>
                  <a:pt x="348" y="265"/>
                </a:lnTo>
                <a:lnTo>
                  <a:pt x="343" y="266"/>
                </a:lnTo>
                <a:lnTo>
                  <a:pt x="343" y="266"/>
                </a:lnTo>
                <a:lnTo>
                  <a:pt x="336" y="267"/>
                </a:lnTo>
                <a:lnTo>
                  <a:pt x="329" y="267"/>
                </a:lnTo>
                <a:lnTo>
                  <a:pt x="329" y="267"/>
                </a:lnTo>
                <a:lnTo>
                  <a:pt x="324" y="267"/>
                </a:lnTo>
                <a:lnTo>
                  <a:pt x="324" y="267"/>
                </a:lnTo>
                <a:lnTo>
                  <a:pt x="326" y="269"/>
                </a:lnTo>
                <a:lnTo>
                  <a:pt x="326" y="269"/>
                </a:lnTo>
                <a:lnTo>
                  <a:pt x="331" y="272"/>
                </a:lnTo>
                <a:lnTo>
                  <a:pt x="331" y="272"/>
                </a:lnTo>
                <a:lnTo>
                  <a:pt x="333" y="273"/>
                </a:lnTo>
                <a:lnTo>
                  <a:pt x="333" y="273"/>
                </a:lnTo>
                <a:lnTo>
                  <a:pt x="346" y="277"/>
                </a:lnTo>
                <a:lnTo>
                  <a:pt x="346" y="277"/>
                </a:lnTo>
                <a:lnTo>
                  <a:pt x="346" y="277"/>
                </a:lnTo>
                <a:lnTo>
                  <a:pt x="346" y="277"/>
                </a:lnTo>
                <a:lnTo>
                  <a:pt x="353" y="274"/>
                </a:lnTo>
                <a:lnTo>
                  <a:pt x="353" y="274"/>
                </a:lnTo>
                <a:lnTo>
                  <a:pt x="358" y="274"/>
                </a:lnTo>
                <a:lnTo>
                  <a:pt x="364" y="276"/>
                </a:lnTo>
                <a:lnTo>
                  <a:pt x="364" y="276"/>
                </a:lnTo>
                <a:lnTo>
                  <a:pt x="368" y="277"/>
                </a:lnTo>
                <a:lnTo>
                  <a:pt x="371" y="282"/>
                </a:lnTo>
                <a:lnTo>
                  <a:pt x="373" y="286"/>
                </a:lnTo>
                <a:lnTo>
                  <a:pt x="371" y="290"/>
                </a:lnTo>
                <a:lnTo>
                  <a:pt x="371" y="290"/>
                </a:lnTo>
                <a:lnTo>
                  <a:pt x="371" y="292"/>
                </a:lnTo>
                <a:lnTo>
                  <a:pt x="371" y="292"/>
                </a:lnTo>
                <a:lnTo>
                  <a:pt x="370" y="299"/>
                </a:lnTo>
                <a:lnTo>
                  <a:pt x="370" y="299"/>
                </a:lnTo>
                <a:lnTo>
                  <a:pt x="366" y="303"/>
                </a:lnTo>
                <a:lnTo>
                  <a:pt x="366" y="303"/>
                </a:lnTo>
                <a:lnTo>
                  <a:pt x="361" y="306"/>
                </a:lnTo>
                <a:lnTo>
                  <a:pt x="357" y="307"/>
                </a:lnTo>
                <a:lnTo>
                  <a:pt x="357" y="307"/>
                </a:lnTo>
                <a:lnTo>
                  <a:pt x="353" y="307"/>
                </a:lnTo>
                <a:lnTo>
                  <a:pt x="350" y="307"/>
                </a:lnTo>
                <a:lnTo>
                  <a:pt x="350" y="307"/>
                </a:lnTo>
                <a:lnTo>
                  <a:pt x="347" y="304"/>
                </a:lnTo>
                <a:lnTo>
                  <a:pt x="344" y="301"/>
                </a:lnTo>
                <a:lnTo>
                  <a:pt x="344" y="301"/>
                </a:lnTo>
                <a:lnTo>
                  <a:pt x="341" y="297"/>
                </a:lnTo>
                <a:lnTo>
                  <a:pt x="341" y="297"/>
                </a:lnTo>
                <a:lnTo>
                  <a:pt x="341" y="292"/>
                </a:lnTo>
                <a:lnTo>
                  <a:pt x="341" y="292"/>
                </a:lnTo>
                <a:lnTo>
                  <a:pt x="341" y="286"/>
                </a:lnTo>
                <a:lnTo>
                  <a:pt x="341" y="286"/>
                </a:lnTo>
                <a:lnTo>
                  <a:pt x="343" y="284"/>
                </a:lnTo>
                <a:lnTo>
                  <a:pt x="343" y="284"/>
                </a:lnTo>
                <a:lnTo>
                  <a:pt x="337" y="282"/>
                </a:lnTo>
                <a:lnTo>
                  <a:pt x="337" y="282"/>
                </a:lnTo>
                <a:lnTo>
                  <a:pt x="327" y="276"/>
                </a:lnTo>
                <a:lnTo>
                  <a:pt x="327" y="276"/>
                </a:lnTo>
                <a:lnTo>
                  <a:pt x="326" y="276"/>
                </a:lnTo>
                <a:lnTo>
                  <a:pt x="326" y="276"/>
                </a:lnTo>
                <a:lnTo>
                  <a:pt x="327" y="276"/>
                </a:lnTo>
                <a:lnTo>
                  <a:pt x="327" y="276"/>
                </a:lnTo>
                <a:lnTo>
                  <a:pt x="330" y="289"/>
                </a:lnTo>
                <a:lnTo>
                  <a:pt x="330" y="289"/>
                </a:lnTo>
                <a:lnTo>
                  <a:pt x="330" y="290"/>
                </a:lnTo>
                <a:lnTo>
                  <a:pt x="330" y="290"/>
                </a:lnTo>
                <a:lnTo>
                  <a:pt x="336" y="304"/>
                </a:lnTo>
                <a:lnTo>
                  <a:pt x="337" y="319"/>
                </a:lnTo>
                <a:lnTo>
                  <a:pt x="337" y="319"/>
                </a:lnTo>
                <a:lnTo>
                  <a:pt x="336" y="327"/>
                </a:lnTo>
                <a:lnTo>
                  <a:pt x="333" y="336"/>
                </a:lnTo>
                <a:lnTo>
                  <a:pt x="333" y="336"/>
                </a:lnTo>
                <a:lnTo>
                  <a:pt x="329" y="350"/>
                </a:lnTo>
                <a:lnTo>
                  <a:pt x="329" y="350"/>
                </a:lnTo>
                <a:lnTo>
                  <a:pt x="324" y="357"/>
                </a:lnTo>
                <a:lnTo>
                  <a:pt x="319" y="363"/>
                </a:lnTo>
                <a:lnTo>
                  <a:pt x="319" y="363"/>
                </a:lnTo>
                <a:lnTo>
                  <a:pt x="307" y="371"/>
                </a:lnTo>
                <a:lnTo>
                  <a:pt x="307" y="371"/>
                </a:lnTo>
                <a:lnTo>
                  <a:pt x="300" y="375"/>
                </a:lnTo>
                <a:lnTo>
                  <a:pt x="293" y="375"/>
                </a:lnTo>
                <a:lnTo>
                  <a:pt x="293" y="375"/>
                </a:lnTo>
                <a:lnTo>
                  <a:pt x="285" y="375"/>
                </a:lnTo>
                <a:lnTo>
                  <a:pt x="285" y="375"/>
                </a:lnTo>
                <a:lnTo>
                  <a:pt x="275" y="377"/>
                </a:lnTo>
                <a:lnTo>
                  <a:pt x="266" y="377"/>
                </a:lnTo>
                <a:lnTo>
                  <a:pt x="259" y="374"/>
                </a:lnTo>
                <a:lnTo>
                  <a:pt x="250" y="371"/>
                </a:lnTo>
                <a:lnTo>
                  <a:pt x="250" y="371"/>
                </a:lnTo>
                <a:lnTo>
                  <a:pt x="232" y="363"/>
                </a:lnTo>
                <a:lnTo>
                  <a:pt x="232" y="363"/>
                </a:lnTo>
                <a:lnTo>
                  <a:pt x="225" y="358"/>
                </a:lnTo>
                <a:lnTo>
                  <a:pt x="218" y="353"/>
                </a:lnTo>
                <a:lnTo>
                  <a:pt x="212" y="346"/>
                </a:lnTo>
                <a:lnTo>
                  <a:pt x="208" y="338"/>
                </a:lnTo>
                <a:lnTo>
                  <a:pt x="208" y="338"/>
                </a:lnTo>
                <a:lnTo>
                  <a:pt x="202" y="330"/>
                </a:lnTo>
                <a:lnTo>
                  <a:pt x="199" y="320"/>
                </a:lnTo>
                <a:lnTo>
                  <a:pt x="199" y="320"/>
                </a:lnTo>
                <a:lnTo>
                  <a:pt x="198" y="320"/>
                </a:lnTo>
                <a:lnTo>
                  <a:pt x="198" y="320"/>
                </a:lnTo>
                <a:lnTo>
                  <a:pt x="198" y="321"/>
                </a:lnTo>
                <a:lnTo>
                  <a:pt x="198" y="321"/>
                </a:lnTo>
                <a:lnTo>
                  <a:pt x="196" y="344"/>
                </a:lnTo>
                <a:lnTo>
                  <a:pt x="196" y="344"/>
                </a:lnTo>
                <a:lnTo>
                  <a:pt x="196" y="347"/>
                </a:lnTo>
                <a:lnTo>
                  <a:pt x="196" y="347"/>
                </a:lnTo>
                <a:lnTo>
                  <a:pt x="196" y="347"/>
                </a:lnTo>
                <a:lnTo>
                  <a:pt x="196" y="347"/>
                </a:lnTo>
                <a:lnTo>
                  <a:pt x="198" y="348"/>
                </a:lnTo>
                <a:lnTo>
                  <a:pt x="199" y="350"/>
                </a:lnTo>
                <a:lnTo>
                  <a:pt x="199" y="350"/>
                </a:lnTo>
                <a:lnTo>
                  <a:pt x="201" y="353"/>
                </a:lnTo>
                <a:lnTo>
                  <a:pt x="202" y="355"/>
                </a:lnTo>
                <a:lnTo>
                  <a:pt x="202" y="355"/>
                </a:lnTo>
                <a:lnTo>
                  <a:pt x="202" y="358"/>
                </a:lnTo>
                <a:lnTo>
                  <a:pt x="202" y="358"/>
                </a:lnTo>
                <a:lnTo>
                  <a:pt x="204" y="363"/>
                </a:lnTo>
                <a:lnTo>
                  <a:pt x="202" y="368"/>
                </a:lnTo>
                <a:lnTo>
                  <a:pt x="201" y="371"/>
                </a:lnTo>
                <a:lnTo>
                  <a:pt x="196" y="374"/>
                </a:lnTo>
                <a:lnTo>
                  <a:pt x="196" y="374"/>
                </a:lnTo>
                <a:lnTo>
                  <a:pt x="194" y="375"/>
                </a:lnTo>
                <a:lnTo>
                  <a:pt x="194" y="375"/>
                </a:lnTo>
                <a:lnTo>
                  <a:pt x="189" y="377"/>
                </a:lnTo>
                <a:lnTo>
                  <a:pt x="185" y="375"/>
                </a:lnTo>
                <a:lnTo>
                  <a:pt x="185" y="375"/>
                </a:lnTo>
                <a:lnTo>
                  <a:pt x="182" y="373"/>
                </a:lnTo>
                <a:lnTo>
                  <a:pt x="179" y="370"/>
                </a:lnTo>
                <a:lnTo>
                  <a:pt x="179" y="370"/>
                </a:lnTo>
                <a:lnTo>
                  <a:pt x="178" y="367"/>
                </a:lnTo>
                <a:lnTo>
                  <a:pt x="178" y="367"/>
                </a:lnTo>
                <a:lnTo>
                  <a:pt x="177" y="363"/>
                </a:lnTo>
                <a:lnTo>
                  <a:pt x="178" y="360"/>
                </a:lnTo>
                <a:lnTo>
                  <a:pt x="178" y="360"/>
                </a:lnTo>
                <a:lnTo>
                  <a:pt x="181" y="351"/>
                </a:lnTo>
                <a:lnTo>
                  <a:pt x="181" y="351"/>
                </a:lnTo>
                <a:lnTo>
                  <a:pt x="182" y="350"/>
                </a:lnTo>
                <a:lnTo>
                  <a:pt x="184" y="347"/>
                </a:lnTo>
                <a:lnTo>
                  <a:pt x="184" y="347"/>
                </a:lnTo>
                <a:lnTo>
                  <a:pt x="186" y="346"/>
                </a:lnTo>
                <a:lnTo>
                  <a:pt x="189" y="346"/>
                </a:lnTo>
                <a:lnTo>
                  <a:pt x="189" y="346"/>
                </a:lnTo>
                <a:lnTo>
                  <a:pt x="189" y="317"/>
                </a:lnTo>
                <a:lnTo>
                  <a:pt x="189" y="317"/>
                </a:lnTo>
                <a:lnTo>
                  <a:pt x="189" y="317"/>
                </a:lnTo>
                <a:lnTo>
                  <a:pt x="189" y="317"/>
                </a:lnTo>
                <a:lnTo>
                  <a:pt x="189" y="319"/>
                </a:lnTo>
                <a:lnTo>
                  <a:pt x="189" y="319"/>
                </a:lnTo>
                <a:lnTo>
                  <a:pt x="185" y="326"/>
                </a:lnTo>
                <a:lnTo>
                  <a:pt x="181" y="333"/>
                </a:lnTo>
                <a:lnTo>
                  <a:pt x="181" y="333"/>
                </a:lnTo>
                <a:lnTo>
                  <a:pt x="178" y="338"/>
                </a:lnTo>
                <a:lnTo>
                  <a:pt x="178" y="338"/>
                </a:lnTo>
                <a:lnTo>
                  <a:pt x="172" y="347"/>
                </a:lnTo>
                <a:lnTo>
                  <a:pt x="172" y="347"/>
                </a:lnTo>
                <a:lnTo>
                  <a:pt x="171" y="348"/>
                </a:lnTo>
                <a:lnTo>
                  <a:pt x="171" y="348"/>
                </a:lnTo>
                <a:lnTo>
                  <a:pt x="165" y="355"/>
                </a:lnTo>
                <a:lnTo>
                  <a:pt x="165" y="355"/>
                </a:lnTo>
                <a:lnTo>
                  <a:pt x="159" y="360"/>
                </a:lnTo>
                <a:lnTo>
                  <a:pt x="154" y="364"/>
                </a:lnTo>
                <a:lnTo>
                  <a:pt x="147" y="367"/>
                </a:lnTo>
                <a:lnTo>
                  <a:pt x="140" y="368"/>
                </a:lnTo>
                <a:lnTo>
                  <a:pt x="140" y="368"/>
                </a:lnTo>
                <a:lnTo>
                  <a:pt x="127" y="368"/>
                </a:lnTo>
                <a:lnTo>
                  <a:pt x="115" y="367"/>
                </a:lnTo>
                <a:lnTo>
                  <a:pt x="115" y="367"/>
                </a:lnTo>
                <a:lnTo>
                  <a:pt x="107" y="365"/>
                </a:lnTo>
                <a:lnTo>
                  <a:pt x="100" y="363"/>
                </a:lnTo>
                <a:lnTo>
                  <a:pt x="100" y="363"/>
                </a:lnTo>
                <a:lnTo>
                  <a:pt x="91" y="358"/>
                </a:lnTo>
                <a:lnTo>
                  <a:pt x="84" y="353"/>
                </a:lnTo>
                <a:lnTo>
                  <a:pt x="84" y="353"/>
                </a:lnTo>
                <a:lnTo>
                  <a:pt x="80" y="347"/>
                </a:lnTo>
                <a:lnTo>
                  <a:pt x="74" y="340"/>
                </a:lnTo>
                <a:lnTo>
                  <a:pt x="71" y="334"/>
                </a:lnTo>
                <a:lnTo>
                  <a:pt x="69" y="327"/>
                </a:lnTo>
                <a:lnTo>
                  <a:pt x="69" y="327"/>
                </a:lnTo>
                <a:lnTo>
                  <a:pt x="66" y="317"/>
                </a:lnTo>
                <a:lnTo>
                  <a:pt x="66" y="309"/>
                </a:lnTo>
                <a:lnTo>
                  <a:pt x="66" y="309"/>
                </a:lnTo>
                <a:lnTo>
                  <a:pt x="69" y="292"/>
                </a:lnTo>
                <a:lnTo>
                  <a:pt x="69" y="292"/>
                </a:lnTo>
                <a:lnTo>
                  <a:pt x="71" y="284"/>
                </a:lnTo>
                <a:lnTo>
                  <a:pt x="74" y="276"/>
                </a:lnTo>
                <a:lnTo>
                  <a:pt x="74" y="276"/>
                </a:lnTo>
                <a:lnTo>
                  <a:pt x="81" y="266"/>
                </a:lnTo>
                <a:lnTo>
                  <a:pt x="81" y="266"/>
                </a:lnTo>
                <a:lnTo>
                  <a:pt x="81" y="265"/>
                </a:lnTo>
                <a:lnTo>
                  <a:pt x="81" y="265"/>
                </a:lnTo>
                <a:lnTo>
                  <a:pt x="81" y="265"/>
                </a:lnTo>
                <a:lnTo>
                  <a:pt x="81" y="265"/>
                </a:lnTo>
                <a:lnTo>
                  <a:pt x="63" y="282"/>
                </a:lnTo>
                <a:lnTo>
                  <a:pt x="63" y="282"/>
                </a:lnTo>
                <a:lnTo>
                  <a:pt x="63" y="283"/>
                </a:lnTo>
                <a:lnTo>
                  <a:pt x="63" y="283"/>
                </a:lnTo>
                <a:lnTo>
                  <a:pt x="64" y="287"/>
                </a:lnTo>
                <a:lnTo>
                  <a:pt x="63" y="292"/>
                </a:lnTo>
                <a:lnTo>
                  <a:pt x="63" y="292"/>
                </a:lnTo>
                <a:lnTo>
                  <a:pt x="61" y="296"/>
                </a:lnTo>
                <a:lnTo>
                  <a:pt x="61" y="296"/>
                </a:lnTo>
                <a:lnTo>
                  <a:pt x="60" y="300"/>
                </a:lnTo>
                <a:lnTo>
                  <a:pt x="60" y="300"/>
                </a:lnTo>
                <a:lnTo>
                  <a:pt x="59" y="303"/>
                </a:lnTo>
                <a:lnTo>
                  <a:pt x="56" y="304"/>
                </a:lnTo>
                <a:lnTo>
                  <a:pt x="53" y="306"/>
                </a:lnTo>
                <a:lnTo>
                  <a:pt x="50" y="306"/>
                </a:lnTo>
                <a:lnTo>
                  <a:pt x="50" y="306"/>
                </a:lnTo>
                <a:lnTo>
                  <a:pt x="43" y="303"/>
                </a:lnTo>
                <a:lnTo>
                  <a:pt x="39" y="299"/>
                </a:lnTo>
                <a:lnTo>
                  <a:pt x="39" y="299"/>
                </a:lnTo>
                <a:lnTo>
                  <a:pt x="34" y="293"/>
                </a:lnTo>
                <a:lnTo>
                  <a:pt x="34" y="293"/>
                </a:lnTo>
                <a:lnTo>
                  <a:pt x="33" y="287"/>
                </a:lnTo>
                <a:lnTo>
                  <a:pt x="34" y="282"/>
                </a:lnTo>
                <a:lnTo>
                  <a:pt x="34" y="282"/>
                </a:lnTo>
                <a:lnTo>
                  <a:pt x="37" y="279"/>
                </a:lnTo>
                <a:lnTo>
                  <a:pt x="40" y="276"/>
                </a:lnTo>
                <a:lnTo>
                  <a:pt x="43" y="276"/>
                </a:lnTo>
                <a:lnTo>
                  <a:pt x="46" y="276"/>
                </a:lnTo>
                <a:lnTo>
                  <a:pt x="46" y="276"/>
                </a:lnTo>
                <a:lnTo>
                  <a:pt x="50" y="276"/>
                </a:lnTo>
                <a:lnTo>
                  <a:pt x="50" y="276"/>
                </a:lnTo>
                <a:lnTo>
                  <a:pt x="53" y="276"/>
                </a:lnTo>
                <a:lnTo>
                  <a:pt x="57" y="276"/>
                </a:lnTo>
                <a:lnTo>
                  <a:pt x="57" y="276"/>
                </a:lnTo>
                <a:lnTo>
                  <a:pt x="59" y="277"/>
                </a:lnTo>
                <a:lnTo>
                  <a:pt x="59" y="277"/>
                </a:lnTo>
                <a:lnTo>
                  <a:pt x="71" y="260"/>
                </a:lnTo>
                <a:lnTo>
                  <a:pt x="71" y="260"/>
                </a:lnTo>
                <a:lnTo>
                  <a:pt x="70" y="262"/>
                </a:lnTo>
                <a:lnTo>
                  <a:pt x="70" y="262"/>
                </a:lnTo>
                <a:lnTo>
                  <a:pt x="56" y="265"/>
                </a:lnTo>
                <a:lnTo>
                  <a:pt x="56" y="265"/>
                </a:lnTo>
                <a:lnTo>
                  <a:pt x="46" y="265"/>
                </a:lnTo>
                <a:lnTo>
                  <a:pt x="46" y="265"/>
                </a:lnTo>
                <a:lnTo>
                  <a:pt x="37" y="263"/>
                </a:lnTo>
                <a:lnTo>
                  <a:pt x="29" y="260"/>
                </a:lnTo>
                <a:lnTo>
                  <a:pt x="29" y="260"/>
                </a:lnTo>
                <a:lnTo>
                  <a:pt x="23" y="257"/>
                </a:lnTo>
                <a:lnTo>
                  <a:pt x="19" y="255"/>
                </a:lnTo>
                <a:lnTo>
                  <a:pt x="19" y="255"/>
                </a:lnTo>
                <a:lnTo>
                  <a:pt x="13" y="250"/>
                </a:lnTo>
                <a:lnTo>
                  <a:pt x="10" y="245"/>
                </a:lnTo>
                <a:lnTo>
                  <a:pt x="10" y="245"/>
                </a:lnTo>
                <a:lnTo>
                  <a:pt x="7" y="239"/>
                </a:lnTo>
                <a:lnTo>
                  <a:pt x="7" y="232"/>
                </a:lnTo>
                <a:lnTo>
                  <a:pt x="7" y="232"/>
                </a:lnTo>
                <a:lnTo>
                  <a:pt x="7" y="220"/>
                </a:lnTo>
                <a:lnTo>
                  <a:pt x="10" y="211"/>
                </a:lnTo>
                <a:lnTo>
                  <a:pt x="10" y="211"/>
                </a:lnTo>
                <a:lnTo>
                  <a:pt x="15" y="201"/>
                </a:lnTo>
                <a:lnTo>
                  <a:pt x="22" y="192"/>
                </a:lnTo>
                <a:lnTo>
                  <a:pt x="22" y="192"/>
                </a:lnTo>
                <a:lnTo>
                  <a:pt x="24" y="189"/>
                </a:lnTo>
                <a:lnTo>
                  <a:pt x="24" y="189"/>
                </a:lnTo>
                <a:lnTo>
                  <a:pt x="30" y="184"/>
                </a:lnTo>
                <a:lnTo>
                  <a:pt x="36" y="179"/>
                </a:lnTo>
                <a:lnTo>
                  <a:pt x="36" y="179"/>
                </a:lnTo>
                <a:lnTo>
                  <a:pt x="47" y="174"/>
                </a:lnTo>
                <a:lnTo>
                  <a:pt x="47" y="174"/>
                </a:lnTo>
                <a:lnTo>
                  <a:pt x="47" y="174"/>
                </a:lnTo>
                <a:lnTo>
                  <a:pt x="47" y="174"/>
                </a:lnTo>
                <a:lnTo>
                  <a:pt x="46" y="172"/>
                </a:lnTo>
                <a:lnTo>
                  <a:pt x="46" y="172"/>
                </a:lnTo>
                <a:lnTo>
                  <a:pt x="33" y="172"/>
                </a:lnTo>
                <a:lnTo>
                  <a:pt x="33" y="172"/>
                </a:lnTo>
                <a:lnTo>
                  <a:pt x="32" y="172"/>
                </a:lnTo>
                <a:lnTo>
                  <a:pt x="32" y="172"/>
                </a:lnTo>
                <a:lnTo>
                  <a:pt x="30" y="172"/>
                </a:lnTo>
                <a:lnTo>
                  <a:pt x="30" y="172"/>
                </a:lnTo>
                <a:lnTo>
                  <a:pt x="27" y="171"/>
                </a:lnTo>
                <a:lnTo>
                  <a:pt x="24" y="172"/>
                </a:lnTo>
                <a:lnTo>
                  <a:pt x="24" y="172"/>
                </a:lnTo>
                <a:lnTo>
                  <a:pt x="24" y="172"/>
                </a:lnTo>
                <a:lnTo>
                  <a:pt x="24" y="172"/>
                </a:lnTo>
                <a:lnTo>
                  <a:pt x="23" y="175"/>
                </a:lnTo>
                <a:lnTo>
                  <a:pt x="23" y="175"/>
                </a:lnTo>
                <a:lnTo>
                  <a:pt x="19" y="179"/>
                </a:lnTo>
                <a:lnTo>
                  <a:pt x="15" y="182"/>
                </a:lnTo>
                <a:lnTo>
                  <a:pt x="15" y="182"/>
                </a:lnTo>
                <a:lnTo>
                  <a:pt x="12" y="182"/>
                </a:lnTo>
                <a:lnTo>
                  <a:pt x="12" y="182"/>
                </a:lnTo>
                <a:lnTo>
                  <a:pt x="7" y="181"/>
                </a:lnTo>
                <a:lnTo>
                  <a:pt x="3" y="178"/>
                </a:lnTo>
                <a:lnTo>
                  <a:pt x="3" y="178"/>
                </a:lnTo>
                <a:lnTo>
                  <a:pt x="3" y="176"/>
                </a:lnTo>
                <a:lnTo>
                  <a:pt x="3" y="176"/>
                </a:lnTo>
                <a:lnTo>
                  <a:pt x="0" y="172"/>
                </a:lnTo>
                <a:lnTo>
                  <a:pt x="2" y="166"/>
                </a:lnTo>
                <a:lnTo>
                  <a:pt x="2" y="166"/>
                </a:lnTo>
                <a:lnTo>
                  <a:pt x="5" y="161"/>
                </a:lnTo>
                <a:lnTo>
                  <a:pt x="5" y="161"/>
                </a:lnTo>
                <a:lnTo>
                  <a:pt x="6" y="158"/>
                </a:lnTo>
                <a:lnTo>
                  <a:pt x="10" y="155"/>
                </a:lnTo>
                <a:lnTo>
                  <a:pt x="10" y="155"/>
                </a:lnTo>
                <a:lnTo>
                  <a:pt x="15" y="155"/>
                </a:lnTo>
                <a:lnTo>
                  <a:pt x="19" y="157"/>
                </a:lnTo>
                <a:lnTo>
                  <a:pt x="19" y="157"/>
                </a:lnTo>
                <a:lnTo>
                  <a:pt x="22" y="159"/>
                </a:lnTo>
                <a:lnTo>
                  <a:pt x="24" y="164"/>
                </a:lnTo>
                <a:lnTo>
                  <a:pt x="24" y="164"/>
                </a:lnTo>
                <a:lnTo>
                  <a:pt x="24" y="165"/>
                </a:lnTo>
                <a:lnTo>
                  <a:pt x="24" y="165"/>
                </a:lnTo>
                <a:lnTo>
                  <a:pt x="24" y="165"/>
                </a:lnTo>
                <a:lnTo>
                  <a:pt x="24" y="165"/>
                </a:lnTo>
                <a:lnTo>
                  <a:pt x="40" y="165"/>
                </a:lnTo>
                <a:lnTo>
                  <a:pt x="40" y="165"/>
                </a:lnTo>
                <a:lnTo>
                  <a:pt x="40" y="165"/>
                </a:lnTo>
                <a:lnTo>
                  <a:pt x="40" y="165"/>
                </a:lnTo>
                <a:lnTo>
                  <a:pt x="33" y="159"/>
                </a:lnTo>
                <a:lnTo>
                  <a:pt x="27" y="151"/>
                </a:lnTo>
                <a:lnTo>
                  <a:pt x="27" y="151"/>
                </a:lnTo>
                <a:lnTo>
                  <a:pt x="23" y="142"/>
                </a:lnTo>
                <a:lnTo>
                  <a:pt x="23" y="142"/>
                </a:lnTo>
                <a:lnTo>
                  <a:pt x="20" y="134"/>
                </a:lnTo>
                <a:lnTo>
                  <a:pt x="22" y="125"/>
                </a:lnTo>
                <a:lnTo>
                  <a:pt x="22" y="125"/>
                </a:lnTo>
                <a:lnTo>
                  <a:pt x="24" y="118"/>
                </a:lnTo>
                <a:lnTo>
                  <a:pt x="24" y="118"/>
                </a:lnTo>
                <a:lnTo>
                  <a:pt x="29" y="111"/>
                </a:lnTo>
                <a:lnTo>
                  <a:pt x="34" y="105"/>
                </a:lnTo>
                <a:lnTo>
                  <a:pt x="40" y="101"/>
                </a:lnTo>
                <a:lnTo>
                  <a:pt x="49" y="100"/>
                </a:lnTo>
                <a:lnTo>
                  <a:pt x="49" y="100"/>
                </a:lnTo>
                <a:lnTo>
                  <a:pt x="59" y="98"/>
                </a:lnTo>
                <a:lnTo>
                  <a:pt x="59" y="98"/>
                </a:lnTo>
                <a:lnTo>
                  <a:pt x="69" y="97"/>
                </a:lnTo>
                <a:lnTo>
                  <a:pt x="69" y="97"/>
                </a:lnTo>
                <a:lnTo>
                  <a:pt x="76" y="98"/>
                </a:lnTo>
                <a:lnTo>
                  <a:pt x="81" y="100"/>
                </a:lnTo>
                <a:lnTo>
                  <a:pt x="81" y="100"/>
                </a:lnTo>
                <a:lnTo>
                  <a:pt x="84" y="101"/>
                </a:lnTo>
                <a:lnTo>
                  <a:pt x="84" y="101"/>
                </a:lnTo>
                <a:lnTo>
                  <a:pt x="84" y="101"/>
                </a:lnTo>
                <a:lnTo>
                  <a:pt x="84" y="101"/>
                </a:lnTo>
                <a:close/>
                <a:moveTo>
                  <a:pt x="96" y="299"/>
                </a:moveTo>
                <a:lnTo>
                  <a:pt x="96" y="299"/>
                </a:lnTo>
                <a:lnTo>
                  <a:pt x="96" y="300"/>
                </a:lnTo>
                <a:lnTo>
                  <a:pt x="96" y="300"/>
                </a:lnTo>
                <a:lnTo>
                  <a:pt x="96" y="301"/>
                </a:lnTo>
                <a:lnTo>
                  <a:pt x="96" y="301"/>
                </a:lnTo>
                <a:lnTo>
                  <a:pt x="100" y="316"/>
                </a:lnTo>
                <a:lnTo>
                  <a:pt x="100" y="316"/>
                </a:lnTo>
                <a:lnTo>
                  <a:pt x="103" y="323"/>
                </a:lnTo>
                <a:lnTo>
                  <a:pt x="107" y="328"/>
                </a:lnTo>
                <a:lnTo>
                  <a:pt x="113" y="333"/>
                </a:lnTo>
                <a:lnTo>
                  <a:pt x="120" y="337"/>
                </a:lnTo>
                <a:lnTo>
                  <a:pt x="120" y="337"/>
                </a:lnTo>
                <a:lnTo>
                  <a:pt x="124" y="338"/>
                </a:lnTo>
                <a:lnTo>
                  <a:pt x="130" y="338"/>
                </a:lnTo>
                <a:lnTo>
                  <a:pt x="130" y="338"/>
                </a:lnTo>
                <a:lnTo>
                  <a:pt x="138" y="336"/>
                </a:lnTo>
                <a:lnTo>
                  <a:pt x="144" y="331"/>
                </a:lnTo>
                <a:lnTo>
                  <a:pt x="144" y="331"/>
                </a:lnTo>
                <a:lnTo>
                  <a:pt x="150" y="326"/>
                </a:lnTo>
                <a:lnTo>
                  <a:pt x="154" y="319"/>
                </a:lnTo>
                <a:lnTo>
                  <a:pt x="154" y="319"/>
                </a:lnTo>
                <a:lnTo>
                  <a:pt x="161" y="307"/>
                </a:lnTo>
                <a:lnTo>
                  <a:pt x="161" y="307"/>
                </a:lnTo>
                <a:lnTo>
                  <a:pt x="164" y="299"/>
                </a:lnTo>
                <a:lnTo>
                  <a:pt x="165" y="290"/>
                </a:lnTo>
                <a:lnTo>
                  <a:pt x="165" y="290"/>
                </a:lnTo>
                <a:lnTo>
                  <a:pt x="165" y="286"/>
                </a:lnTo>
                <a:lnTo>
                  <a:pt x="165" y="286"/>
                </a:lnTo>
                <a:lnTo>
                  <a:pt x="165" y="287"/>
                </a:lnTo>
                <a:lnTo>
                  <a:pt x="165" y="287"/>
                </a:lnTo>
                <a:lnTo>
                  <a:pt x="161" y="301"/>
                </a:lnTo>
                <a:lnTo>
                  <a:pt x="161" y="301"/>
                </a:lnTo>
                <a:lnTo>
                  <a:pt x="157" y="313"/>
                </a:lnTo>
                <a:lnTo>
                  <a:pt x="150" y="323"/>
                </a:lnTo>
                <a:lnTo>
                  <a:pt x="150" y="323"/>
                </a:lnTo>
                <a:lnTo>
                  <a:pt x="144" y="328"/>
                </a:lnTo>
                <a:lnTo>
                  <a:pt x="137" y="331"/>
                </a:lnTo>
                <a:lnTo>
                  <a:pt x="137" y="331"/>
                </a:lnTo>
                <a:lnTo>
                  <a:pt x="131" y="334"/>
                </a:lnTo>
                <a:lnTo>
                  <a:pt x="125" y="334"/>
                </a:lnTo>
                <a:lnTo>
                  <a:pt x="125" y="334"/>
                </a:lnTo>
                <a:lnTo>
                  <a:pt x="117" y="333"/>
                </a:lnTo>
                <a:lnTo>
                  <a:pt x="111" y="328"/>
                </a:lnTo>
                <a:lnTo>
                  <a:pt x="111" y="328"/>
                </a:lnTo>
                <a:lnTo>
                  <a:pt x="104" y="321"/>
                </a:lnTo>
                <a:lnTo>
                  <a:pt x="98" y="313"/>
                </a:lnTo>
                <a:lnTo>
                  <a:pt x="98" y="313"/>
                </a:lnTo>
                <a:lnTo>
                  <a:pt x="96" y="301"/>
                </a:lnTo>
                <a:lnTo>
                  <a:pt x="96" y="301"/>
                </a:lnTo>
                <a:lnTo>
                  <a:pt x="96" y="300"/>
                </a:lnTo>
                <a:lnTo>
                  <a:pt x="96" y="300"/>
                </a:lnTo>
                <a:lnTo>
                  <a:pt x="96" y="299"/>
                </a:lnTo>
                <a:lnTo>
                  <a:pt x="96" y="299"/>
                </a:lnTo>
                <a:lnTo>
                  <a:pt x="96" y="297"/>
                </a:lnTo>
                <a:lnTo>
                  <a:pt x="96" y="297"/>
                </a:lnTo>
                <a:lnTo>
                  <a:pt x="96" y="299"/>
                </a:lnTo>
                <a:lnTo>
                  <a:pt x="96" y="299"/>
                </a:lnTo>
                <a:close/>
                <a:moveTo>
                  <a:pt x="22" y="240"/>
                </a:moveTo>
                <a:lnTo>
                  <a:pt x="22" y="240"/>
                </a:lnTo>
                <a:lnTo>
                  <a:pt x="22" y="239"/>
                </a:lnTo>
                <a:lnTo>
                  <a:pt x="22" y="239"/>
                </a:lnTo>
                <a:lnTo>
                  <a:pt x="22" y="239"/>
                </a:lnTo>
                <a:lnTo>
                  <a:pt x="22" y="239"/>
                </a:lnTo>
                <a:lnTo>
                  <a:pt x="22" y="240"/>
                </a:lnTo>
                <a:lnTo>
                  <a:pt x="22" y="240"/>
                </a:lnTo>
                <a:lnTo>
                  <a:pt x="24" y="245"/>
                </a:lnTo>
                <a:lnTo>
                  <a:pt x="24" y="245"/>
                </a:lnTo>
                <a:lnTo>
                  <a:pt x="23" y="240"/>
                </a:lnTo>
                <a:lnTo>
                  <a:pt x="23" y="240"/>
                </a:lnTo>
                <a:lnTo>
                  <a:pt x="22" y="240"/>
                </a:lnTo>
                <a:lnTo>
                  <a:pt x="22" y="240"/>
                </a:lnTo>
                <a:close/>
                <a:moveTo>
                  <a:pt x="155" y="350"/>
                </a:moveTo>
                <a:lnTo>
                  <a:pt x="155" y="350"/>
                </a:lnTo>
                <a:lnTo>
                  <a:pt x="148" y="354"/>
                </a:lnTo>
                <a:lnTo>
                  <a:pt x="148" y="354"/>
                </a:lnTo>
                <a:lnTo>
                  <a:pt x="148" y="354"/>
                </a:lnTo>
                <a:lnTo>
                  <a:pt x="148" y="354"/>
                </a:lnTo>
                <a:lnTo>
                  <a:pt x="152" y="351"/>
                </a:lnTo>
                <a:lnTo>
                  <a:pt x="152" y="351"/>
                </a:lnTo>
                <a:lnTo>
                  <a:pt x="155" y="350"/>
                </a:lnTo>
                <a:lnTo>
                  <a:pt x="155" y="350"/>
                </a:lnTo>
                <a:lnTo>
                  <a:pt x="155" y="348"/>
                </a:lnTo>
                <a:lnTo>
                  <a:pt x="155" y="348"/>
                </a:lnTo>
                <a:lnTo>
                  <a:pt x="155" y="348"/>
                </a:lnTo>
                <a:lnTo>
                  <a:pt x="155" y="348"/>
                </a:lnTo>
                <a:lnTo>
                  <a:pt x="155" y="350"/>
                </a:lnTo>
                <a:lnTo>
                  <a:pt x="155" y="350"/>
                </a:lnTo>
                <a:close/>
                <a:moveTo>
                  <a:pt x="42" y="154"/>
                </a:moveTo>
                <a:lnTo>
                  <a:pt x="42" y="154"/>
                </a:lnTo>
                <a:lnTo>
                  <a:pt x="42" y="154"/>
                </a:lnTo>
                <a:lnTo>
                  <a:pt x="42" y="154"/>
                </a:lnTo>
                <a:lnTo>
                  <a:pt x="42" y="154"/>
                </a:lnTo>
                <a:lnTo>
                  <a:pt x="42" y="154"/>
                </a:lnTo>
                <a:lnTo>
                  <a:pt x="42" y="154"/>
                </a:lnTo>
                <a:lnTo>
                  <a:pt x="42" y="154"/>
                </a:lnTo>
                <a:lnTo>
                  <a:pt x="47" y="158"/>
                </a:lnTo>
                <a:lnTo>
                  <a:pt x="53" y="161"/>
                </a:lnTo>
                <a:lnTo>
                  <a:pt x="53" y="161"/>
                </a:lnTo>
                <a:lnTo>
                  <a:pt x="51" y="161"/>
                </a:lnTo>
                <a:lnTo>
                  <a:pt x="51" y="161"/>
                </a:lnTo>
                <a:lnTo>
                  <a:pt x="43" y="155"/>
                </a:lnTo>
                <a:lnTo>
                  <a:pt x="43" y="155"/>
                </a:lnTo>
                <a:lnTo>
                  <a:pt x="42" y="154"/>
                </a:lnTo>
                <a:lnTo>
                  <a:pt x="42" y="154"/>
                </a:lnTo>
                <a:close/>
                <a:moveTo>
                  <a:pt x="205" y="256"/>
                </a:moveTo>
                <a:lnTo>
                  <a:pt x="205" y="256"/>
                </a:lnTo>
                <a:lnTo>
                  <a:pt x="229" y="256"/>
                </a:lnTo>
                <a:lnTo>
                  <a:pt x="229" y="256"/>
                </a:lnTo>
                <a:lnTo>
                  <a:pt x="246" y="256"/>
                </a:lnTo>
                <a:lnTo>
                  <a:pt x="246" y="256"/>
                </a:lnTo>
                <a:lnTo>
                  <a:pt x="249" y="256"/>
                </a:lnTo>
                <a:lnTo>
                  <a:pt x="249" y="256"/>
                </a:lnTo>
                <a:lnTo>
                  <a:pt x="273" y="247"/>
                </a:lnTo>
                <a:lnTo>
                  <a:pt x="273" y="247"/>
                </a:lnTo>
                <a:lnTo>
                  <a:pt x="279" y="245"/>
                </a:lnTo>
                <a:lnTo>
                  <a:pt x="279" y="245"/>
                </a:lnTo>
                <a:lnTo>
                  <a:pt x="287" y="238"/>
                </a:lnTo>
                <a:lnTo>
                  <a:pt x="297" y="230"/>
                </a:lnTo>
                <a:lnTo>
                  <a:pt x="297" y="230"/>
                </a:lnTo>
                <a:lnTo>
                  <a:pt x="297" y="229"/>
                </a:lnTo>
                <a:lnTo>
                  <a:pt x="297" y="229"/>
                </a:lnTo>
                <a:lnTo>
                  <a:pt x="297" y="228"/>
                </a:lnTo>
                <a:lnTo>
                  <a:pt x="297" y="228"/>
                </a:lnTo>
                <a:lnTo>
                  <a:pt x="297" y="226"/>
                </a:lnTo>
                <a:lnTo>
                  <a:pt x="299" y="225"/>
                </a:lnTo>
                <a:lnTo>
                  <a:pt x="299" y="225"/>
                </a:lnTo>
                <a:lnTo>
                  <a:pt x="306" y="216"/>
                </a:lnTo>
                <a:lnTo>
                  <a:pt x="306" y="216"/>
                </a:lnTo>
                <a:lnTo>
                  <a:pt x="307" y="215"/>
                </a:lnTo>
                <a:lnTo>
                  <a:pt x="307" y="215"/>
                </a:lnTo>
                <a:lnTo>
                  <a:pt x="312" y="205"/>
                </a:lnTo>
                <a:lnTo>
                  <a:pt x="314" y="196"/>
                </a:lnTo>
                <a:lnTo>
                  <a:pt x="314" y="196"/>
                </a:lnTo>
                <a:lnTo>
                  <a:pt x="317" y="184"/>
                </a:lnTo>
                <a:lnTo>
                  <a:pt x="319" y="171"/>
                </a:lnTo>
                <a:lnTo>
                  <a:pt x="319" y="171"/>
                </a:lnTo>
                <a:lnTo>
                  <a:pt x="320" y="149"/>
                </a:lnTo>
                <a:lnTo>
                  <a:pt x="320" y="149"/>
                </a:lnTo>
                <a:lnTo>
                  <a:pt x="320" y="145"/>
                </a:lnTo>
                <a:lnTo>
                  <a:pt x="319" y="139"/>
                </a:lnTo>
                <a:lnTo>
                  <a:pt x="319" y="139"/>
                </a:lnTo>
                <a:lnTo>
                  <a:pt x="312" y="124"/>
                </a:lnTo>
                <a:lnTo>
                  <a:pt x="312" y="124"/>
                </a:lnTo>
                <a:lnTo>
                  <a:pt x="307" y="117"/>
                </a:lnTo>
                <a:lnTo>
                  <a:pt x="302" y="111"/>
                </a:lnTo>
                <a:lnTo>
                  <a:pt x="302" y="111"/>
                </a:lnTo>
                <a:lnTo>
                  <a:pt x="297" y="108"/>
                </a:lnTo>
                <a:lnTo>
                  <a:pt x="297" y="108"/>
                </a:lnTo>
                <a:lnTo>
                  <a:pt x="292" y="105"/>
                </a:lnTo>
                <a:lnTo>
                  <a:pt x="286" y="103"/>
                </a:lnTo>
                <a:lnTo>
                  <a:pt x="286" y="103"/>
                </a:lnTo>
                <a:lnTo>
                  <a:pt x="272" y="101"/>
                </a:lnTo>
                <a:lnTo>
                  <a:pt x="272" y="101"/>
                </a:lnTo>
                <a:lnTo>
                  <a:pt x="249" y="101"/>
                </a:lnTo>
                <a:lnTo>
                  <a:pt x="249" y="101"/>
                </a:lnTo>
                <a:lnTo>
                  <a:pt x="245" y="101"/>
                </a:lnTo>
                <a:lnTo>
                  <a:pt x="245" y="101"/>
                </a:lnTo>
                <a:lnTo>
                  <a:pt x="235" y="103"/>
                </a:lnTo>
                <a:lnTo>
                  <a:pt x="235" y="103"/>
                </a:lnTo>
                <a:lnTo>
                  <a:pt x="221" y="105"/>
                </a:lnTo>
                <a:lnTo>
                  <a:pt x="206" y="111"/>
                </a:lnTo>
                <a:lnTo>
                  <a:pt x="206" y="111"/>
                </a:lnTo>
                <a:lnTo>
                  <a:pt x="194" y="117"/>
                </a:lnTo>
                <a:lnTo>
                  <a:pt x="194" y="117"/>
                </a:lnTo>
                <a:lnTo>
                  <a:pt x="175" y="122"/>
                </a:lnTo>
                <a:lnTo>
                  <a:pt x="175" y="122"/>
                </a:lnTo>
                <a:lnTo>
                  <a:pt x="158" y="127"/>
                </a:lnTo>
                <a:lnTo>
                  <a:pt x="158" y="127"/>
                </a:lnTo>
                <a:lnTo>
                  <a:pt x="148" y="128"/>
                </a:lnTo>
                <a:lnTo>
                  <a:pt x="138" y="128"/>
                </a:lnTo>
                <a:lnTo>
                  <a:pt x="138" y="128"/>
                </a:lnTo>
                <a:lnTo>
                  <a:pt x="128" y="127"/>
                </a:lnTo>
                <a:lnTo>
                  <a:pt x="128" y="127"/>
                </a:lnTo>
                <a:lnTo>
                  <a:pt x="117" y="125"/>
                </a:lnTo>
                <a:lnTo>
                  <a:pt x="117" y="125"/>
                </a:lnTo>
                <a:lnTo>
                  <a:pt x="117" y="125"/>
                </a:lnTo>
                <a:lnTo>
                  <a:pt x="117" y="125"/>
                </a:lnTo>
                <a:lnTo>
                  <a:pt x="110" y="127"/>
                </a:lnTo>
                <a:lnTo>
                  <a:pt x="110" y="127"/>
                </a:lnTo>
                <a:lnTo>
                  <a:pt x="103" y="128"/>
                </a:lnTo>
                <a:lnTo>
                  <a:pt x="103" y="128"/>
                </a:lnTo>
                <a:lnTo>
                  <a:pt x="98" y="131"/>
                </a:lnTo>
                <a:lnTo>
                  <a:pt x="94" y="134"/>
                </a:lnTo>
                <a:lnTo>
                  <a:pt x="94" y="134"/>
                </a:lnTo>
                <a:lnTo>
                  <a:pt x="91" y="139"/>
                </a:lnTo>
                <a:lnTo>
                  <a:pt x="90" y="147"/>
                </a:lnTo>
                <a:lnTo>
                  <a:pt x="90" y="147"/>
                </a:lnTo>
                <a:lnTo>
                  <a:pt x="88" y="165"/>
                </a:lnTo>
                <a:lnTo>
                  <a:pt x="88" y="165"/>
                </a:lnTo>
                <a:lnTo>
                  <a:pt x="90" y="184"/>
                </a:lnTo>
                <a:lnTo>
                  <a:pt x="90" y="184"/>
                </a:lnTo>
                <a:lnTo>
                  <a:pt x="91" y="198"/>
                </a:lnTo>
                <a:lnTo>
                  <a:pt x="91" y="198"/>
                </a:lnTo>
                <a:lnTo>
                  <a:pt x="94" y="209"/>
                </a:lnTo>
                <a:lnTo>
                  <a:pt x="94" y="209"/>
                </a:lnTo>
                <a:lnTo>
                  <a:pt x="94" y="211"/>
                </a:lnTo>
                <a:lnTo>
                  <a:pt x="94" y="211"/>
                </a:lnTo>
                <a:lnTo>
                  <a:pt x="103" y="223"/>
                </a:lnTo>
                <a:lnTo>
                  <a:pt x="103" y="223"/>
                </a:lnTo>
                <a:lnTo>
                  <a:pt x="108" y="230"/>
                </a:lnTo>
                <a:lnTo>
                  <a:pt x="117" y="239"/>
                </a:lnTo>
                <a:lnTo>
                  <a:pt x="117" y="239"/>
                </a:lnTo>
                <a:lnTo>
                  <a:pt x="117" y="239"/>
                </a:lnTo>
                <a:lnTo>
                  <a:pt x="117" y="239"/>
                </a:lnTo>
                <a:lnTo>
                  <a:pt x="120" y="240"/>
                </a:lnTo>
                <a:lnTo>
                  <a:pt x="121" y="243"/>
                </a:lnTo>
                <a:lnTo>
                  <a:pt x="121" y="243"/>
                </a:lnTo>
                <a:lnTo>
                  <a:pt x="127" y="246"/>
                </a:lnTo>
                <a:lnTo>
                  <a:pt x="132" y="249"/>
                </a:lnTo>
                <a:lnTo>
                  <a:pt x="132" y="249"/>
                </a:lnTo>
                <a:lnTo>
                  <a:pt x="142" y="253"/>
                </a:lnTo>
                <a:lnTo>
                  <a:pt x="142" y="253"/>
                </a:lnTo>
                <a:lnTo>
                  <a:pt x="145" y="253"/>
                </a:lnTo>
                <a:lnTo>
                  <a:pt x="145" y="253"/>
                </a:lnTo>
                <a:lnTo>
                  <a:pt x="159" y="255"/>
                </a:lnTo>
                <a:lnTo>
                  <a:pt x="175" y="256"/>
                </a:lnTo>
                <a:lnTo>
                  <a:pt x="175" y="256"/>
                </a:lnTo>
                <a:lnTo>
                  <a:pt x="205" y="256"/>
                </a:lnTo>
                <a:lnTo>
                  <a:pt x="205" y="256"/>
                </a:lnTo>
                <a:close/>
                <a:moveTo>
                  <a:pt x="201" y="272"/>
                </a:moveTo>
                <a:lnTo>
                  <a:pt x="201" y="272"/>
                </a:lnTo>
                <a:lnTo>
                  <a:pt x="208" y="289"/>
                </a:lnTo>
                <a:lnTo>
                  <a:pt x="208" y="289"/>
                </a:lnTo>
                <a:lnTo>
                  <a:pt x="215" y="299"/>
                </a:lnTo>
                <a:lnTo>
                  <a:pt x="223" y="309"/>
                </a:lnTo>
                <a:lnTo>
                  <a:pt x="223" y="309"/>
                </a:lnTo>
                <a:lnTo>
                  <a:pt x="236" y="321"/>
                </a:lnTo>
                <a:lnTo>
                  <a:pt x="250" y="333"/>
                </a:lnTo>
                <a:lnTo>
                  <a:pt x="250" y="333"/>
                </a:lnTo>
                <a:lnTo>
                  <a:pt x="263" y="338"/>
                </a:lnTo>
                <a:lnTo>
                  <a:pt x="263" y="338"/>
                </a:lnTo>
                <a:lnTo>
                  <a:pt x="273" y="341"/>
                </a:lnTo>
                <a:lnTo>
                  <a:pt x="283" y="343"/>
                </a:lnTo>
                <a:lnTo>
                  <a:pt x="283" y="343"/>
                </a:lnTo>
                <a:lnTo>
                  <a:pt x="290" y="343"/>
                </a:lnTo>
                <a:lnTo>
                  <a:pt x="290" y="343"/>
                </a:lnTo>
                <a:lnTo>
                  <a:pt x="296" y="341"/>
                </a:lnTo>
                <a:lnTo>
                  <a:pt x="300" y="338"/>
                </a:lnTo>
                <a:lnTo>
                  <a:pt x="300" y="338"/>
                </a:lnTo>
                <a:lnTo>
                  <a:pt x="303" y="331"/>
                </a:lnTo>
                <a:lnTo>
                  <a:pt x="303" y="331"/>
                </a:lnTo>
                <a:lnTo>
                  <a:pt x="307" y="317"/>
                </a:lnTo>
                <a:lnTo>
                  <a:pt x="307" y="301"/>
                </a:lnTo>
                <a:lnTo>
                  <a:pt x="307" y="301"/>
                </a:lnTo>
                <a:lnTo>
                  <a:pt x="307" y="293"/>
                </a:lnTo>
                <a:lnTo>
                  <a:pt x="303" y="283"/>
                </a:lnTo>
                <a:lnTo>
                  <a:pt x="303" y="283"/>
                </a:lnTo>
                <a:lnTo>
                  <a:pt x="297" y="269"/>
                </a:lnTo>
                <a:lnTo>
                  <a:pt x="297" y="269"/>
                </a:lnTo>
                <a:lnTo>
                  <a:pt x="294" y="266"/>
                </a:lnTo>
                <a:lnTo>
                  <a:pt x="294" y="266"/>
                </a:lnTo>
                <a:lnTo>
                  <a:pt x="283" y="256"/>
                </a:lnTo>
                <a:lnTo>
                  <a:pt x="283" y="256"/>
                </a:lnTo>
                <a:lnTo>
                  <a:pt x="282" y="256"/>
                </a:lnTo>
                <a:lnTo>
                  <a:pt x="282" y="256"/>
                </a:lnTo>
                <a:lnTo>
                  <a:pt x="270" y="260"/>
                </a:lnTo>
                <a:lnTo>
                  <a:pt x="270" y="260"/>
                </a:lnTo>
                <a:lnTo>
                  <a:pt x="265" y="262"/>
                </a:lnTo>
                <a:lnTo>
                  <a:pt x="265" y="262"/>
                </a:lnTo>
                <a:lnTo>
                  <a:pt x="236" y="267"/>
                </a:lnTo>
                <a:lnTo>
                  <a:pt x="236" y="267"/>
                </a:lnTo>
                <a:lnTo>
                  <a:pt x="219" y="270"/>
                </a:lnTo>
                <a:lnTo>
                  <a:pt x="204" y="272"/>
                </a:lnTo>
                <a:lnTo>
                  <a:pt x="204" y="272"/>
                </a:lnTo>
                <a:lnTo>
                  <a:pt x="201" y="272"/>
                </a:lnTo>
                <a:lnTo>
                  <a:pt x="201" y="272"/>
                </a:lnTo>
                <a:close/>
                <a:moveTo>
                  <a:pt x="104" y="245"/>
                </a:moveTo>
                <a:lnTo>
                  <a:pt x="104" y="245"/>
                </a:lnTo>
                <a:lnTo>
                  <a:pt x="104" y="245"/>
                </a:lnTo>
                <a:lnTo>
                  <a:pt x="104" y="245"/>
                </a:lnTo>
                <a:lnTo>
                  <a:pt x="91" y="265"/>
                </a:lnTo>
                <a:lnTo>
                  <a:pt x="91" y="265"/>
                </a:lnTo>
                <a:lnTo>
                  <a:pt x="88" y="272"/>
                </a:lnTo>
                <a:lnTo>
                  <a:pt x="87" y="279"/>
                </a:lnTo>
                <a:lnTo>
                  <a:pt x="87" y="279"/>
                </a:lnTo>
                <a:lnTo>
                  <a:pt x="83" y="299"/>
                </a:lnTo>
                <a:lnTo>
                  <a:pt x="83" y="299"/>
                </a:lnTo>
                <a:lnTo>
                  <a:pt x="83" y="306"/>
                </a:lnTo>
                <a:lnTo>
                  <a:pt x="84" y="311"/>
                </a:lnTo>
                <a:lnTo>
                  <a:pt x="84" y="311"/>
                </a:lnTo>
                <a:lnTo>
                  <a:pt x="87" y="320"/>
                </a:lnTo>
                <a:lnTo>
                  <a:pt x="87" y="320"/>
                </a:lnTo>
                <a:lnTo>
                  <a:pt x="94" y="333"/>
                </a:lnTo>
                <a:lnTo>
                  <a:pt x="103" y="343"/>
                </a:lnTo>
                <a:lnTo>
                  <a:pt x="103" y="343"/>
                </a:lnTo>
                <a:lnTo>
                  <a:pt x="110" y="348"/>
                </a:lnTo>
                <a:lnTo>
                  <a:pt x="117" y="353"/>
                </a:lnTo>
                <a:lnTo>
                  <a:pt x="117" y="353"/>
                </a:lnTo>
                <a:lnTo>
                  <a:pt x="130" y="354"/>
                </a:lnTo>
                <a:lnTo>
                  <a:pt x="130" y="354"/>
                </a:lnTo>
                <a:lnTo>
                  <a:pt x="134" y="354"/>
                </a:lnTo>
                <a:lnTo>
                  <a:pt x="140" y="354"/>
                </a:lnTo>
                <a:lnTo>
                  <a:pt x="140" y="354"/>
                </a:lnTo>
                <a:lnTo>
                  <a:pt x="148" y="350"/>
                </a:lnTo>
                <a:lnTo>
                  <a:pt x="155" y="344"/>
                </a:lnTo>
                <a:lnTo>
                  <a:pt x="155" y="344"/>
                </a:lnTo>
                <a:lnTo>
                  <a:pt x="155" y="343"/>
                </a:lnTo>
                <a:lnTo>
                  <a:pt x="155" y="343"/>
                </a:lnTo>
                <a:lnTo>
                  <a:pt x="159" y="338"/>
                </a:lnTo>
                <a:lnTo>
                  <a:pt x="164" y="331"/>
                </a:lnTo>
                <a:lnTo>
                  <a:pt x="164" y="331"/>
                </a:lnTo>
                <a:lnTo>
                  <a:pt x="171" y="317"/>
                </a:lnTo>
                <a:lnTo>
                  <a:pt x="177" y="303"/>
                </a:lnTo>
                <a:lnTo>
                  <a:pt x="177" y="303"/>
                </a:lnTo>
                <a:lnTo>
                  <a:pt x="181" y="284"/>
                </a:lnTo>
                <a:lnTo>
                  <a:pt x="181" y="284"/>
                </a:lnTo>
                <a:lnTo>
                  <a:pt x="182" y="279"/>
                </a:lnTo>
                <a:lnTo>
                  <a:pt x="182" y="279"/>
                </a:lnTo>
                <a:lnTo>
                  <a:pt x="182" y="272"/>
                </a:lnTo>
                <a:lnTo>
                  <a:pt x="182" y="272"/>
                </a:lnTo>
                <a:lnTo>
                  <a:pt x="182" y="272"/>
                </a:lnTo>
                <a:lnTo>
                  <a:pt x="182" y="272"/>
                </a:lnTo>
                <a:lnTo>
                  <a:pt x="172" y="270"/>
                </a:lnTo>
                <a:lnTo>
                  <a:pt x="172" y="270"/>
                </a:lnTo>
                <a:lnTo>
                  <a:pt x="157" y="269"/>
                </a:lnTo>
                <a:lnTo>
                  <a:pt x="157" y="269"/>
                </a:lnTo>
                <a:lnTo>
                  <a:pt x="145" y="266"/>
                </a:lnTo>
                <a:lnTo>
                  <a:pt x="135" y="260"/>
                </a:lnTo>
                <a:lnTo>
                  <a:pt x="135" y="260"/>
                </a:lnTo>
                <a:lnTo>
                  <a:pt x="125" y="256"/>
                </a:lnTo>
                <a:lnTo>
                  <a:pt x="115" y="250"/>
                </a:lnTo>
                <a:lnTo>
                  <a:pt x="115" y="250"/>
                </a:lnTo>
                <a:lnTo>
                  <a:pt x="111" y="247"/>
                </a:lnTo>
                <a:lnTo>
                  <a:pt x="111" y="247"/>
                </a:lnTo>
                <a:lnTo>
                  <a:pt x="105" y="255"/>
                </a:lnTo>
                <a:lnTo>
                  <a:pt x="105" y="255"/>
                </a:lnTo>
                <a:lnTo>
                  <a:pt x="105" y="255"/>
                </a:lnTo>
                <a:lnTo>
                  <a:pt x="105" y="255"/>
                </a:lnTo>
                <a:lnTo>
                  <a:pt x="104" y="257"/>
                </a:lnTo>
                <a:lnTo>
                  <a:pt x="104" y="257"/>
                </a:lnTo>
                <a:lnTo>
                  <a:pt x="103" y="260"/>
                </a:lnTo>
                <a:lnTo>
                  <a:pt x="101" y="265"/>
                </a:lnTo>
                <a:lnTo>
                  <a:pt x="101" y="265"/>
                </a:lnTo>
                <a:lnTo>
                  <a:pt x="98" y="273"/>
                </a:lnTo>
                <a:lnTo>
                  <a:pt x="98" y="282"/>
                </a:lnTo>
                <a:lnTo>
                  <a:pt x="98" y="282"/>
                </a:lnTo>
                <a:lnTo>
                  <a:pt x="97" y="293"/>
                </a:lnTo>
                <a:lnTo>
                  <a:pt x="98" y="301"/>
                </a:lnTo>
                <a:lnTo>
                  <a:pt x="98" y="301"/>
                </a:lnTo>
                <a:lnTo>
                  <a:pt x="101" y="311"/>
                </a:lnTo>
                <a:lnTo>
                  <a:pt x="107" y="321"/>
                </a:lnTo>
                <a:lnTo>
                  <a:pt x="107" y="321"/>
                </a:lnTo>
                <a:lnTo>
                  <a:pt x="114" y="327"/>
                </a:lnTo>
                <a:lnTo>
                  <a:pt x="117" y="330"/>
                </a:lnTo>
                <a:lnTo>
                  <a:pt x="123" y="331"/>
                </a:lnTo>
                <a:lnTo>
                  <a:pt x="123" y="331"/>
                </a:lnTo>
                <a:lnTo>
                  <a:pt x="128" y="331"/>
                </a:lnTo>
                <a:lnTo>
                  <a:pt x="128" y="331"/>
                </a:lnTo>
                <a:lnTo>
                  <a:pt x="134" y="330"/>
                </a:lnTo>
                <a:lnTo>
                  <a:pt x="138" y="328"/>
                </a:lnTo>
                <a:lnTo>
                  <a:pt x="147" y="321"/>
                </a:lnTo>
                <a:lnTo>
                  <a:pt x="147" y="321"/>
                </a:lnTo>
                <a:lnTo>
                  <a:pt x="152" y="313"/>
                </a:lnTo>
                <a:lnTo>
                  <a:pt x="157" y="304"/>
                </a:lnTo>
                <a:lnTo>
                  <a:pt x="157" y="304"/>
                </a:lnTo>
                <a:lnTo>
                  <a:pt x="162" y="289"/>
                </a:lnTo>
                <a:lnTo>
                  <a:pt x="165" y="273"/>
                </a:lnTo>
                <a:lnTo>
                  <a:pt x="165" y="273"/>
                </a:lnTo>
                <a:lnTo>
                  <a:pt x="165" y="272"/>
                </a:lnTo>
                <a:lnTo>
                  <a:pt x="165" y="272"/>
                </a:lnTo>
                <a:lnTo>
                  <a:pt x="167" y="272"/>
                </a:lnTo>
                <a:lnTo>
                  <a:pt x="167" y="272"/>
                </a:lnTo>
                <a:lnTo>
                  <a:pt x="168" y="272"/>
                </a:lnTo>
                <a:lnTo>
                  <a:pt x="168" y="272"/>
                </a:lnTo>
                <a:lnTo>
                  <a:pt x="168" y="273"/>
                </a:lnTo>
                <a:lnTo>
                  <a:pt x="168" y="273"/>
                </a:lnTo>
                <a:lnTo>
                  <a:pt x="168" y="284"/>
                </a:lnTo>
                <a:lnTo>
                  <a:pt x="168" y="284"/>
                </a:lnTo>
                <a:lnTo>
                  <a:pt x="168" y="292"/>
                </a:lnTo>
                <a:lnTo>
                  <a:pt x="167" y="300"/>
                </a:lnTo>
                <a:lnTo>
                  <a:pt x="167" y="300"/>
                </a:lnTo>
                <a:lnTo>
                  <a:pt x="162" y="309"/>
                </a:lnTo>
                <a:lnTo>
                  <a:pt x="158" y="317"/>
                </a:lnTo>
                <a:lnTo>
                  <a:pt x="158" y="317"/>
                </a:lnTo>
                <a:lnTo>
                  <a:pt x="151" y="328"/>
                </a:lnTo>
                <a:lnTo>
                  <a:pt x="151" y="328"/>
                </a:lnTo>
                <a:lnTo>
                  <a:pt x="144" y="336"/>
                </a:lnTo>
                <a:lnTo>
                  <a:pt x="140" y="338"/>
                </a:lnTo>
                <a:lnTo>
                  <a:pt x="135" y="340"/>
                </a:lnTo>
                <a:lnTo>
                  <a:pt x="135" y="340"/>
                </a:lnTo>
                <a:lnTo>
                  <a:pt x="130" y="341"/>
                </a:lnTo>
                <a:lnTo>
                  <a:pt x="124" y="341"/>
                </a:lnTo>
                <a:lnTo>
                  <a:pt x="124" y="341"/>
                </a:lnTo>
                <a:lnTo>
                  <a:pt x="115" y="337"/>
                </a:lnTo>
                <a:lnTo>
                  <a:pt x="115" y="337"/>
                </a:lnTo>
                <a:lnTo>
                  <a:pt x="110" y="334"/>
                </a:lnTo>
                <a:lnTo>
                  <a:pt x="104" y="330"/>
                </a:lnTo>
                <a:lnTo>
                  <a:pt x="100" y="324"/>
                </a:lnTo>
                <a:lnTo>
                  <a:pt x="97" y="319"/>
                </a:lnTo>
                <a:lnTo>
                  <a:pt x="97" y="319"/>
                </a:lnTo>
                <a:lnTo>
                  <a:pt x="94" y="309"/>
                </a:lnTo>
                <a:lnTo>
                  <a:pt x="94" y="309"/>
                </a:lnTo>
                <a:lnTo>
                  <a:pt x="91" y="290"/>
                </a:lnTo>
                <a:lnTo>
                  <a:pt x="91" y="282"/>
                </a:lnTo>
                <a:lnTo>
                  <a:pt x="93" y="273"/>
                </a:lnTo>
                <a:lnTo>
                  <a:pt x="93" y="273"/>
                </a:lnTo>
                <a:lnTo>
                  <a:pt x="96" y="263"/>
                </a:lnTo>
                <a:lnTo>
                  <a:pt x="100" y="255"/>
                </a:lnTo>
                <a:lnTo>
                  <a:pt x="100" y="255"/>
                </a:lnTo>
                <a:lnTo>
                  <a:pt x="101" y="253"/>
                </a:lnTo>
                <a:lnTo>
                  <a:pt x="103" y="253"/>
                </a:lnTo>
                <a:lnTo>
                  <a:pt x="103" y="253"/>
                </a:lnTo>
                <a:lnTo>
                  <a:pt x="104" y="252"/>
                </a:lnTo>
                <a:lnTo>
                  <a:pt x="104" y="252"/>
                </a:lnTo>
                <a:lnTo>
                  <a:pt x="108" y="247"/>
                </a:lnTo>
                <a:lnTo>
                  <a:pt x="108" y="247"/>
                </a:lnTo>
                <a:lnTo>
                  <a:pt x="108" y="246"/>
                </a:lnTo>
                <a:lnTo>
                  <a:pt x="108" y="246"/>
                </a:lnTo>
                <a:lnTo>
                  <a:pt x="104" y="245"/>
                </a:lnTo>
                <a:lnTo>
                  <a:pt x="104" y="245"/>
                </a:lnTo>
                <a:close/>
                <a:moveTo>
                  <a:pt x="77" y="179"/>
                </a:moveTo>
                <a:lnTo>
                  <a:pt x="77" y="179"/>
                </a:lnTo>
                <a:lnTo>
                  <a:pt x="76" y="179"/>
                </a:lnTo>
                <a:lnTo>
                  <a:pt x="74" y="178"/>
                </a:lnTo>
                <a:lnTo>
                  <a:pt x="74" y="178"/>
                </a:lnTo>
                <a:lnTo>
                  <a:pt x="71" y="178"/>
                </a:lnTo>
                <a:lnTo>
                  <a:pt x="71" y="178"/>
                </a:lnTo>
                <a:lnTo>
                  <a:pt x="60" y="178"/>
                </a:lnTo>
                <a:lnTo>
                  <a:pt x="60" y="178"/>
                </a:lnTo>
                <a:lnTo>
                  <a:pt x="57" y="179"/>
                </a:lnTo>
                <a:lnTo>
                  <a:pt x="53" y="181"/>
                </a:lnTo>
                <a:lnTo>
                  <a:pt x="53" y="181"/>
                </a:lnTo>
                <a:lnTo>
                  <a:pt x="47" y="186"/>
                </a:lnTo>
                <a:lnTo>
                  <a:pt x="42" y="192"/>
                </a:lnTo>
                <a:lnTo>
                  <a:pt x="37" y="199"/>
                </a:lnTo>
                <a:lnTo>
                  <a:pt x="33" y="208"/>
                </a:lnTo>
                <a:lnTo>
                  <a:pt x="33" y="208"/>
                </a:lnTo>
                <a:lnTo>
                  <a:pt x="33" y="216"/>
                </a:lnTo>
                <a:lnTo>
                  <a:pt x="34" y="223"/>
                </a:lnTo>
                <a:lnTo>
                  <a:pt x="34" y="223"/>
                </a:lnTo>
                <a:lnTo>
                  <a:pt x="37" y="229"/>
                </a:lnTo>
                <a:lnTo>
                  <a:pt x="40" y="232"/>
                </a:lnTo>
                <a:lnTo>
                  <a:pt x="40" y="232"/>
                </a:lnTo>
                <a:lnTo>
                  <a:pt x="46" y="238"/>
                </a:lnTo>
                <a:lnTo>
                  <a:pt x="51" y="240"/>
                </a:lnTo>
                <a:lnTo>
                  <a:pt x="57" y="242"/>
                </a:lnTo>
                <a:lnTo>
                  <a:pt x="64" y="242"/>
                </a:lnTo>
                <a:lnTo>
                  <a:pt x="64" y="242"/>
                </a:lnTo>
                <a:lnTo>
                  <a:pt x="71" y="240"/>
                </a:lnTo>
                <a:lnTo>
                  <a:pt x="78" y="238"/>
                </a:lnTo>
                <a:lnTo>
                  <a:pt x="78" y="238"/>
                </a:lnTo>
                <a:lnTo>
                  <a:pt x="90" y="230"/>
                </a:lnTo>
                <a:lnTo>
                  <a:pt x="90" y="230"/>
                </a:lnTo>
                <a:lnTo>
                  <a:pt x="91" y="229"/>
                </a:lnTo>
                <a:lnTo>
                  <a:pt x="91" y="229"/>
                </a:lnTo>
                <a:lnTo>
                  <a:pt x="90" y="228"/>
                </a:lnTo>
                <a:lnTo>
                  <a:pt x="90" y="228"/>
                </a:lnTo>
                <a:lnTo>
                  <a:pt x="86" y="215"/>
                </a:lnTo>
                <a:lnTo>
                  <a:pt x="86" y="215"/>
                </a:lnTo>
                <a:lnTo>
                  <a:pt x="84" y="209"/>
                </a:lnTo>
                <a:lnTo>
                  <a:pt x="84" y="209"/>
                </a:lnTo>
                <a:lnTo>
                  <a:pt x="80" y="199"/>
                </a:lnTo>
                <a:lnTo>
                  <a:pt x="80" y="199"/>
                </a:lnTo>
                <a:lnTo>
                  <a:pt x="78" y="188"/>
                </a:lnTo>
                <a:lnTo>
                  <a:pt x="78" y="188"/>
                </a:lnTo>
                <a:lnTo>
                  <a:pt x="77" y="179"/>
                </a:lnTo>
                <a:lnTo>
                  <a:pt x="77" y="179"/>
                </a:lnTo>
                <a:close/>
                <a:moveTo>
                  <a:pt x="188" y="101"/>
                </a:moveTo>
                <a:lnTo>
                  <a:pt x="188" y="101"/>
                </a:lnTo>
                <a:lnTo>
                  <a:pt x="192" y="100"/>
                </a:lnTo>
                <a:lnTo>
                  <a:pt x="192" y="100"/>
                </a:lnTo>
                <a:lnTo>
                  <a:pt x="208" y="94"/>
                </a:lnTo>
                <a:lnTo>
                  <a:pt x="225" y="88"/>
                </a:lnTo>
                <a:lnTo>
                  <a:pt x="225" y="88"/>
                </a:lnTo>
                <a:lnTo>
                  <a:pt x="226" y="88"/>
                </a:lnTo>
                <a:lnTo>
                  <a:pt x="226" y="88"/>
                </a:lnTo>
                <a:lnTo>
                  <a:pt x="228" y="84"/>
                </a:lnTo>
                <a:lnTo>
                  <a:pt x="228" y="81"/>
                </a:lnTo>
                <a:lnTo>
                  <a:pt x="228" y="81"/>
                </a:lnTo>
                <a:lnTo>
                  <a:pt x="228" y="77"/>
                </a:lnTo>
                <a:lnTo>
                  <a:pt x="228" y="77"/>
                </a:lnTo>
                <a:lnTo>
                  <a:pt x="225" y="71"/>
                </a:lnTo>
                <a:lnTo>
                  <a:pt x="225" y="71"/>
                </a:lnTo>
                <a:lnTo>
                  <a:pt x="221" y="61"/>
                </a:lnTo>
                <a:lnTo>
                  <a:pt x="215" y="51"/>
                </a:lnTo>
                <a:lnTo>
                  <a:pt x="215" y="51"/>
                </a:lnTo>
                <a:lnTo>
                  <a:pt x="208" y="46"/>
                </a:lnTo>
                <a:lnTo>
                  <a:pt x="208" y="46"/>
                </a:lnTo>
                <a:lnTo>
                  <a:pt x="205" y="44"/>
                </a:lnTo>
                <a:lnTo>
                  <a:pt x="205" y="44"/>
                </a:lnTo>
                <a:lnTo>
                  <a:pt x="194" y="47"/>
                </a:lnTo>
                <a:lnTo>
                  <a:pt x="184" y="51"/>
                </a:lnTo>
                <a:lnTo>
                  <a:pt x="184" y="51"/>
                </a:lnTo>
                <a:lnTo>
                  <a:pt x="182" y="54"/>
                </a:lnTo>
                <a:lnTo>
                  <a:pt x="181" y="57"/>
                </a:lnTo>
                <a:lnTo>
                  <a:pt x="181" y="57"/>
                </a:lnTo>
                <a:lnTo>
                  <a:pt x="179" y="66"/>
                </a:lnTo>
                <a:lnTo>
                  <a:pt x="179" y="66"/>
                </a:lnTo>
                <a:lnTo>
                  <a:pt x="179" y="76"/>
                </a:lnTo>
                <a:lnTo>
                  <a:pt x="181" y="84"/>
                </a:lnTo>
                <a:lnTo>
                  <a:pt x="181" y="84"/>
                </a:lnTo>
                <a:lnTo>
                  <a:pt x="185" y="94"/>
                </a:lnTo>
                <a:lnTo>
                  <a:pt x="185" y="94"/>
                </a:lnTo>
                <a:lnTo>
                  <a:pt x="188" y="101"/>
                </a:lnTo>
                <a:lnTo>
                  <a:pt x="188" y="101"/>
                </a:lnTo>
                <a:close/>
                <a:moveTo>
                  <a:pt x="94" y="125"/>
                </a:moveTo>
                <a:lnTo>
                  <a:pt x="94" y="125"/>
                </a:lnTo>
                <a:lnTo>
                  <a:pt x="93" y="127"/>
                </a:lnTo>
                <a:lnTo>
                  <a:pt x="90" y="127"/>
                </a:lnTo>
                <a:lnTo>
                  <a:pt x="90" y="127"/>
                </a:lnTo>
                <a:lnTo>
                  <a:pt x="88" y="125"/>
                </a:lnTo>
                <a:lnTo>
                  <a:pt x="88" y="125"/>
                </a:lnTo>
                <a:lnTo>
                  <a:pt x="81" y="121"/>
                </a:lnTo>
                <a:lnTo>
                  <a:pt x="81" y="121"/>
                </a:lnTo>
                <a:lnTo>
                  <a:pt x="71" y="117"/>
                </a:lnTo>
                <a:lnTo>
                  <a:pt x="61" y="115"/>
                </a:lnTo>
                <a:lnTo>
                  <a:pt x="61" y="115"/>
                </a:lnTo>
                <a:lnTo>
                  <a:pt x="56" y="115"/>
                </a:lnTo>
                <a:lnTo>
                  <a:pt x="51" y="115"/>
                </a:lnTo>
                <a:lnTo>
                  <a:pt x="47" y="118"/>
                </a:lnTo>
                <a:lnTo>
                  <a:pt x="44" y="122"/>
                </a:lnTo>
                <a:lnTo>
                  <a:pt x="44" y="122"/>
                </a:lnTo>
                <a:lnTo>
                  <a:pt x="40" y="130"/>
                </a:lnTo>
                <a:lnTo>
                  <a:pt x="40" y="130"/>
                </a:lnTo>
                <a:lnTo>
                  <a:pt x="39" y="139"/>
                </a:lnTo>
                <a:lnTo>
                  <a:pt x="39" y="139"/>
                </a:lnTo>
                <a:lnTo>
                  <a:pt x="37" y="145"/>
                </a:lnTo>
                <a:lnTo>
                  <a:pt x="37" y="145"/>
                </a:lnTo>
                <a:lnTo>
                  <a:pt x="39" y="148"/>
                </a:lnTo>
                <a:lnTo>
                  <a:pt x="39" y="148"/>
                </a:lnTo>
                <a:lnTo>
                  <a:pt x="42" y="151"/>
                </a:lnTo>
                <a:lnTo>
                  <a:pt x="42" y="151"/>
                </a:lnTo>
                <a:lnTo>
                  <a:pt x="54" y="159"/>
                </a:lnTo>
                <a:lnTo>
                  <a:pt x="69" y="166"/>
                </a:lnTo>
                <a:lnTo>
                  <a:pt x="69" y="166"/>
                </a:lnTo>
                <a:lnTo>
                  <a:pt x="69" y="168"/>
                </a:lnTo>
                <a:lnTo>
                  <a:pt x="69" y="168"/>
                </a:lnTo>
                <a:lnTo>
                  <a:pt x="77" y="168"/>
                </a:lnTo>
                <a:lnTo>
                  <a:pt x="77" y="168"/>
                </a:lnTo>
                <a:lnTo>
                  <a:pt x="77" y="166"/>
                </a:lnTo>
                <a:lnTo>
                  <a:pt x="77" y="166"/>
                </a:lnTo>
                <a:lnTo>
                  <a:pt x="78" y="149"/>
                </a:lnTo>
                <a:lnTo>
                  <a:pt x="78" y="149"/>
                </a:lnTo>
                <a:lnTo>
                  <a:pt x="80" y="144"/>
                </a:lnTo>
                <a:lnTo>
                  <a:pt x="83" y="137"/>
                </a:lnTo>
                <a:lnTo>
                  <a:pt x="83" y="137"/>
                </a:lnTo>
                <a:lnTo>
                  <a:pt x="88" y="131"/>
                </a:lnTo>
                <a:lnTo>
                  <a:pt x="94" y="127"/>
                </a:lnTo>
                <a:lnTo>
                  <a:pt x="94" y="127"/>
                </a:lnTo>
                <a:lnTo>
                  <a:pt x="94" y="127"/>
                </a:lnTo>
                <a:lnTo>
                  <a:pt x="94" y="127"/>
                </a:lnTo>
                <a:lnTo>
                  <a:pt x="94" y="125"/>
                </a:lnTo>
                <a:lnTo>
                  <a:pt x="94" y="125"/>
                </a:lnTo>
                <a:close/>
                <a:moveTo>
                  <a:pt x="321" y="115"/>
                </a:moveTo>
                <a:lnTo>
                  <a:pt x="321" y="115"/>
                </a:lnTo>
                <a:lnTo>
                  <a:pt x="323" y="121"/>
                </a:lnTo>
                <a:lnTo>
                  <a:pt x="326" y="127"/>
                </a:lnTo>
                <a:lnTo>
                  <a:pt x="326" y="127"/>
                </a:lnTo>
                <a:lnTo>
                  <a:pt x="327" y="135"/>
                </a:lnTo>
                <a:lnTo>
                  <a:pt x="327" y="144"/>
                </a:lnTo>
                <a:lnTo>
                  <a:pt x="327" y="144"/>
                </a:lnTo>
                <a:lnTo>
                  <a:pt x="327" y="162"/>
                </a:lnTo>
                <a:lnTo>
                  <a:pt x="327" y="162"/>
                </a:lnTo>
                <a:lnTo>
                  <a:pt x="327" y="162"/>
                </a:lnTo>
                <a:lnTo>
                  <a:pt x="327" y="162"/>
                </a:lnTo>
                <a:lnTo>
                  <a:pt x="330" y="162"/>
                </a:lnTo>
                <a:lnTo>
                  <a:pt x="330" y="162"/>
                </a:lnTo>
                <a:lnTo>
                  <a:pt x="334" y="162"/>
                </a:lnTo>
                <a:lnTo>
                  <a:pt x="334" y="162"/>
                </a:lnTo>
                <a:lnTo>
                  <a:pt x="340" y="159"/>
                </a:lnTo>
                <a:lnTo>
                  <a:pt x="340" y="159"/>
                </a:lnTo>
                <a:lnTo>
                  <a:pt x="347" y="154"/>
                </a:lnTo>
                <a:lnTo>
                  <a:pt x="347" y="154"/>
                </a:lnTo>
                <a:lnTo>
                  <a:pt x="351" y="151"/>
                </a:lnTo>
                <a:lnTo>
                  <a:pt x="351" y="151"/>
                </a:lnTo>
                <a:lnTo>
                  <a:pt x="357" y="142"/>
                </a:lnTo>
                <a:lnTo>
                  <a:pt x="361" y="132"/>
                </a:lnTo>
                <a:lnTo>
                  <a:pt x="361" y="132"/>
                </a:lnTo>
                <a:lnTo>
                  <a:pt x="364" y="120"/>
                </a:lnTo>
                <a:lnTo>
                  <a:pt x="364" y="120"/>
                </a:lnTo>
                <a:lnTo>
                  <a:pt x="364" y="115"/>
                </a:lnTo>
                <a:lnTo>
                  <a:pt x="364" y="115"/>
                </a:lnTo>
                <a:lnTo>
                  <a:pt x="361" y="111"/>
                </a:lnTo>
                <a:lnTo>
                  <a:pt x="358" y="107"/>
                </a:lnTo>
                <a:lnTo>
                  <a:pt x="358" y="107"/>
                </a:lnTo>
                <a:lnTo>
                  <a:pt x="353" y="105"/>
                </a:lnTo>
                <a:lnTo>
                  <a:pt x="347" y="104"/>
                </a:lnTo>
                <a:lnTo>
                  <a:pt x="347" y="104"/>
                </a:lnTo>
                <a:lnTo>
                  <a:pt x="340" y="105"/>
                </a:lnTo>
                <a:lnTo>
                  <a:pt x="340" y="105"/>
                </a:lnTo>
                <a:lnTo>
                  <a:pt x="331" y="107"/>
                </a:lnTo>
                <a:lnTo>
                  <a:pt x="324" y="111"/>
                </a:lnTo>
                <a:lnTo>
                  <a:pt x="324" y="111"/>
                </a:lnTo>
                <a:lnTo>
                  <a:pt x="321" y="112"/>
                </a:lnTo>
                <a:lnTo>
                  <a:pt x="321" y="114"/>
                </a:lnTo>
                <a:lnTo>
                  <a:pt x="321" y="114"/>
                </a:lnTo>
                <a:lnTo>
                  <a:pt x="321" y="115"/>
                </a:lnTo>
                <a:lnTo>
                  <a:pt x="321" y="115"/>
                </a:lnTo>
                <a:close/>
                <a:moveTo>
                  <a:pt x="310" y="296"/>
                </a:moveTo>
                <a:lnTo>
                  <a:pt x="310" y="296"/>
                </a:lnTo>
                <a:lnTo>
                  <a:pt x="310" y="296"/>
                </a:lnTo>
                <a:lnTo>
                  <a:pt x="310" y="296"/>
                </a:lnTo>
                <a:lnTo>
                  <a:pt x="310" y="300"/>
                </a:lnTo>
                <a:lnTo>
                  <a:pt x="310" y="300"/>
                </a:lnTo>
                <a:lnTo>
                  <a:pt x="310" y="307"/>
                </a:lnTo>
                <a:lnTo>
                  <a:pt x="310" y="316"/>
                </a:lnTo>
                <a:lnTo>
                  <a:pt x="309" y="324"/>
                </a:lnTo>
                <a:lnTo>
                  <a:pt x="306" y="333"/>
                </a:lnTo>
                <a:lnTo>
                  <a:pt x="306" y="333"/>
                </a:lnTo>
                <a:lnTo>
                  <a:pt x="303" y="338"/>
                </a:lnTo>
                <a:lnTo>
                  <a:pt x="303" y="338"/>
                </a:lnTo>
                <a:lnTo>
                  <a:pt x="299" y="343"/>
                </a:lnTo>
                <a:lnTo>
                  <a:pt x="292" y="346"/>
                </a:lnTo>
                <a:lnTo>
                  <a:pt x="292" y="346"/>
                </a:lnTo>
                <a:lnTo>
                  <a:pt x="283" y="346"/>
                </a:lnTo>
                <a:lnTo>
                  <a:pt x="283" y="346"/>
                </a:lnTo>
                <a:lnTo>
                  <a:pt x="270" y="344"/>
                </a:lnTo>
                <a:lnTo>
                  <a:pt x="259" y="340"/>
                </a:lnTo>
                <a:lnTo>
                  <a:pt x="259" y="340"/>
                </a:lnTo>
                <a:lnTo>
                  <a:pt x="245" y="331"/>
                </a:lnTo>
                <a:lnTo>
                  <a:pt x="231" y="321"/>
                </a:lnTo>
                <a:lnTo>
                  <a:pt x="231" y="321"/>
                </a:lnTo>
                <a:lnTo>
                  <a:pt x="222" y="313"/>
                </a:lnTo>
                <a:lnTo>
                  <a:pt x="215" y="303"/>
                </a:lnTo>
                <a:lnTo>
                  <a:pt x="208" y="293"/>
                </a:lnTo>
                <a:lnTo>
                  <a:pt x="202" y="282"/>
                </a:lnTo>
                <a:lnTo>
                  <a:pt x="202" y="282"/>
                </a:lnTo>
                <a:lnTo>
                  <a:pt x="202" y="280"/>
                </a:lnTo>
                <a:lnTo>
                  <a:pt x="202" y="280"/>
                </a:lnTo>
                <a:lnTo>
                  <a:pt x="202" y="283"/>
                </a:lnTo>
                <a:lnTo>
                  <a:pt x="202" y="283"/>
                </a:lnTo>
                <a:lnTo>
                  <a:pt x="205" y="290"/>
                </a:lnTo>
                <a:lnTo>
                  <a:pt x="205" y="290"/>
                </a:lnTo>
                <a:lnTo>
                  <a:pt x="208" y="300"/>
                </a:lnTo>
                <a:lnTo>
                  <a:pt x="213" y="311"/>
                </a:lnTo>
                <a:lnTo>
                  <a:pt x="213" y="311"/>
                </a:lnTo>
                <a:lnTo>
                  <a:pt x="216" y="320"/>
                </a:lnTo>
                <a:lnTo>
                  <a:pt x="222" y="327"/>
                </a:lnTo>
                <a:lnTo>
                  <a:pt x="222" y="327"/>
                </a:lnTo>
                <a:lnTo>
                  <a:pt x="231" y="337"/>
                </a:lnTo>
                <a:lnTo>
                  <a:pt x="242" y="346"/>
                </a:lnTo>
                <a:lnTo>
                  <a:pt x="242" y="346"/>
                </a:lnTo>
                <a:lnTo>
                  <a:pt x="245" y="348"/>
                </a:lnTo>
                <a:lnTo>
                  <a:pt x="245" y="348"/>
                </a:lnTo>
                <a:lnTo>
                  <a:pt x="258" y="353"/>
                </a:lnTo>
                <a:lnTo>
                  <a:pt x="258" y="353"/>
                </a:lnTo>
                <a:lnTo>
                  <a:pt x="266" y="355"/>
                </a:lnTo>
                <a:lnTo>
                  <a:pt x="275" y="355"/>
                </a:lnTo>
                <a:lnTo>
                  <a:pt x="275" y="355"/>
                </a:lnTo>
                <a:lnTo>
                  <a:pt x="286" y="355"/>
                </a:lnTo>
                <a:lnTo>
                  <a:pt x="297" y="354"/>
                </a:lnTo>
                <a:lnTo>
                  <a:pt x="297" y="354"/>
                </a:lnTo>
                <a:lnTo>
                  <a:pt x="306" y="350"/>
                </a:lnTo>
                <a:lnTo>
                  <a:pt x="313" y="344"/>
                </a:lnTo>
                <a:lnTo>
                  <a:pt x="313" y="344"/>
                </a:lnTo>
                <a:lnTo>
                  <a:pt x="313" y="343"/>
                </a:lnTo>
                <a:lnTo>
                  <a:pt x="313" y="343"/>
                </a:lnTo>
                <a:lnTo>
                  <a:pt x="314" y="328"/>
                </a:lnTo>
                <a:lnTo>
                  <a:pt x="314" y="328"/>
                </a:lnTo>
                <a:lnTo>
                  <a:pt x="314" y="316"/>
                </a:lnTo>
                <a:lnTo>
                  <a:pt x="312" y="304"/>
                </a:lnTo>
                <a:lnTo>
                  <a:pt x="312" y="304"/>
                </a:lnTo>
                <a:lnTo>
                  <a:pt x="310" y="296"/>
                </a:lnTo>
                <a:lnTo>
                  <a:pt x="310" y="296"/>
                </a:lnTo>
                <a:close/>
                <a:moveTo>
                  <a:pt x="326" y="188"/>
                </a:moveTo>
                <a:lnTo>
                  <a:pt x="326" y="188"/>
                </a:lnTo>
                <a:lnTo>
                  <a:pt x="326" y="189"/>
                </a:lnTo>
                <a:lnTo>
                  <a:pt x="326" y="189"/>
                </a:lnTo>
                <a:lnTo>
                  <a:pt x="323" y="203"/>
                </a:lnTo>
                <a:lnTo>
                  <a:pt x="323" y="203"/>
                </a:lnTo>
                <a:lnTo>
                  <a:pt x="317" y="220"/>
                </a:lnTo>
                <a:lnTo>
                  <a:pt x="317" y="220"/>
                </a:lnTo>
                <a:lnTo>
                  <a:pt x="313" y="230"/>
                </a:lnTo>
                <a:lnTo>
                  <a:pt x="307" y="239"/>
                </a:lnTo>
                <a:lnTo>
                  <a:pt x="307" y="239"/>
                </a:lnTo>
                <a:lnTo>
                  <a:pt x="306" y="239"/>
                </a:lnTo>
                <a:lnTo>
                  <a:pt x="306" y="239"/>
                </a:lnTo>
                <a:lnTo>
                  <a:pt x="313" y="240"/>
                </a:lnTo>
                <a:lnTo>
                  <a:pt x="313" y="240"/>
                </a:lnTo>
                <a:lnTo>
                  <a:pt x="321" y="242"/>
                </a:lnTo>
                <a:lnTo>
                  <a:pt x="329" y="243"/>
                </a:lnTo>
                <a:lnTo>
                  <a:pt x="329" y="243"/>
                </a:lnTo>
                <a:lnTo>
                  <a:pt x="333" y="242"/>
                </a:lnTo>
                <a:lnTo>
                  <a:pt x="333" y="242"/>
                </a:lnTo>
                <a:lnTo>
                  <a:pt x="340" y="238"/>
                </a:lnTo>
                <a:lnTo>
                  <a:pt x="346" y="232"/>
                </a:lnTo>
                <a:lnTo>
                  <a:pt x="346" y="232"/>
                </a:lnTo>
                <a:lnTo>
                  <a:pt x="348" y="229"/>
                </a:lnTo>
                <a:lnTo>
                  <a:pt x="350" y="225"/>
                </a:lnTo>
                <a:lnTo>
                  <a:pt x="350" y="225"/>
                </a:lnTo>
                <a:lnTo>
                  <a:pt x="350" y="215"/>
                </a:lnTo>
                <a:lnTo>
                  <a:pt x="350" y="215"/>
                </a:lnTo>
                <a:lnTo>
                  <a:pt x="350" y="209"/>
                </a:lnTo>
                <a:lnTo>
                  <a:pt x="348" y="203"/>
                </a:lnTo>
                <a:lnTo>
                  <a:pt x="348" y="203"/>
                </a:lnTo>
                <a:lnTo>
                  <a:pt x="343" y="198"/>
                </a:lnTo>
                <a:lnTo>
                  <a:pt x="337" y="193"/>
                </a:lnTo>
                <a:lnTo>
                  <a:pt x="337" y="193"/>
                </a:lnTo>
                <a:lnTo>
                  <a:pt x="330" y="189"/>
                </a:lnTo>
                <a:lnTo>
                  <a:pt x="330" y="189"/>
                </a:lnTo>
                <a:lnTo>
                  <a:pt x="326" y="188"/>
                </a:lnTo>
                <a:lnTo>
                  <a:pt x="326" y="188"/>
                </a:lnTo>
                <a:close/>
                <a:moveTo>
                  <a:pt x="118" y="118"/>
                </a:moveTo>
                <a:lnTo>
                  <a:pt x="118" y="118"/>
                </a:lnTo>
                <a:lnTo>
                  <a:pt x="155" y="112"/>
                </a:lnTo>
                <a:lnTo>
                  <a:pt x="155" y="112"/>
                </a:lnTo>
                <a:lnTo>
                  <a:pt x="155" y="108"/>
                </a:lnTo>
                <a:lnTo>
                  <a:pt x="155" y="108"/>
                </a:lnTo>
                <a:lnTo>
                  <a:pt x="155" y="103"/>
                </a:lnTo>
                <a:lnTo>
                  <a:pt x="152" y="97"/>
                </a:lnTo>
                <a:lnTo>
                  <a:pt x="152" y="97"/>
                </a:lnTo>
                <a:lnTo>
                  <a:pt x="148" y="90"/>
                </a:lnTo>
                <a:lnTo>
                  <a:pt x="148" y="90"/>
                </a:lnTo>
                <a:lnTo>
                  <a:pt x="141" y="84"/>
                </a:lnTo>
                <a:lnTo>
                  <a:pt x="134" y="80"/>
                </a:lnTo>
                <a:lnTo>
                  <a:pt x="134" y="80"/>
                </a:lnTo>
                <a:lnTo>
                  <a:pt x="131" y="80"/>
                </a:lnTo>
                <a:lnTo>
                  <a:pt x="131" y="80"/>
                </a:lnTo>
                <a:lnTo>
                  <a:pt x="123" y="81"/>
                </a:lnTo>
                <a:lnTo>
                  <a:pt x="123" y="81"/>
                </a:lnTo>
                <a:lnTo>
                  <a:pt x="118" y="84"/>
                </a:lnTo>
                <a:lnTo>
                  <a:pt x="115" y="88"/>
                </a:lnTo>
                <a:lnTo>
                  <a:pt x="114" y="91"/>
                </a:lnTo>
                <a:lnTo>
                  <a:pt x="114" y="97"/>
                </a:lnTo>
                <a:lnTo>
                  <a:pt x="114" y="97"/>
                </a:lnTo>
                <a:lnTo>
                  <a:pt x="115" y="105"/>
                </a:lnTo>
                <a:lnTo>
                  <a:pt x="117" y="115"/>
                </a:lnTo>
                <a:lnTo>
                  <a:pt x="117" y="115"/>
                </a:lnTo>
                <a:lnTo>
                  <a:pt x="118" y="118"/>
                </a:lnTo>
                <a:lnTo>
                  <a:pt x="118" y="118"/>
                </a:lnTo>
                <a:close/>
                <a:moveTo>
                  <a:pt x="269" y="87"/>
                </a:moveTo>
                <a:lnTo>
                  <a:pt x="269" y="87"/>
                </a:lnTo>
                <a:lnTo>
                  <a:pt x="273" y="87"/>
                </a:lnTo>
                <a:lnTo>
                  <a:pt x="273" y="87"/>
                </a:lnTo>
                <a:lnTo>
                  <a:pt x="282" y="88"/>
                </a:lnTo>
                <a:lnTo>
                  <a:pt x="289" y="90"/>
                </a:lnTo>
                <a:lnTo>
                  <a:pt x="289" y="90"/>
                </a:lnTo>
                <a:lnTo>
                  <a:pt x="292" y="90"/>
                </a:lnTo>
                <a:lnTo>
                  <a:pt x="293" y="88"/>
                </a:lnTo>
                <a:lnTo>
                  <a:pt x="293" y="88"/>
                </a:lnTo>
                <a:lnTo>
                  <a:pt x="296" y="87"/>
                </a:lnTo>
                <a:lnTo>
                  <a:pt x="297" y="84"/>
                </a:lnTo>
                <a:lnTo>
                  <a:pt x="297" y="84"/>
                </a:lnTo>
                <a:lnTo>
                  <a:pt x="297" y="84"/>
                </a:lnTo>
                <a:lnTo>
                  <a:pt x="297" y="84"/>
                </a:lnTo>
                <a:lnTo>
                  <a:pt x="300" y="73"/>
                </a:lnTo>
                <a:lnTo>
                  <a:pt x="300" y="73"/>
                </a:lnTo>
                <a:lnTo>
                  <a:pt x="300" y="66"/>
                </a:lnTo>
                <a:lnTo>
                  <a:pt x="300" y="60"/>
                </a:lnTo>
                <a:lnTo>
                  <a:pt x="300" y="60"/>
                </a:lnTo>
                <a:lnTo>
                  <a:pt x="299" y="56"/>
                </a:lnTo>
                <a:lnTo>
                  <a:pt x="297" y="51"/>
                </a:lnTo>
                <a:lnTo>
                  <a:pt x="294" y="47"/>
                </a:lnTo>
                <a:lnTo>
                  <a:pt x="292" y="44"/>
                </a:lnTo>
                <a:lnTo>
                  <a:pt x="292" y="44"/>
                </a:lnTo>
                <a:lnTo>
                  <a:pt x="290" y="44"/>
                </a:lnTo>
                <a:lnTo>
                  <a:pt x="287" y="44"/>
                </a:lnTo>
                <a:lnTo>
                  <a:pt x="287" y="44"/>
                </a:lnTo>
                <a:lnTo>
                  <a:pt x="283" y="47"/>
                </a:lnTo>
                <a:lnTo>
                  <a:pt x="279" y="51"/>
                </a:lnTo>
                <a:lnTo>
                  <a:pt x="279" y="51"/>
                </a:lnTo>
                <a:lnTo>
                  <a:pt x="275" y="57"/>
                </a:lnTo>
                <a:lnTo>
                  <a:pt x="272" y="64"/>
                </a:lnTo>
                <a:lnTo>
                  <a:pt x="272" y="64"/>
                </a:lnTo>
                <a:lnTo>
                  <a:pt x="270" y="78"/>
                </a:lnTo>
                <a:lnTo>
                  <a:pt x="270" y="78"/>
                </a:lnTo>
                <a:lnTo>
                  <a:pt x="269" y="87"/>
                </a:lnTo>
                <a:lnTo>
                  <a:pt x="269" y="87"/>
                </a:lnTo>
                <a:close/>
                <a:moveTo>
                  <a:pt x="43" y="186"/>
                </a:moveTo>
                <a:lnTo>
                  <a:pt x="43" y="186"/>
                </a:lnTo>
                <a:lnTo>
                  <a:pt x="43" y="186"/>
                </a:lnTo>
                <a:lnTo>
                  <a:pt x="43" y="186"/>
                </a:lnTo>
                <a:lnTo>
                  <a:pt x="43" y="186"/>
                </a:lnTo>
                <a:lnTo>
                  <a:pt x="43" y="186"/>
                </a:lnTo>
                <a:lnTo>
                  <a:pt x="36" y="191"/>
                </a:lnTo>
                <a:lnTo>
                  <a:pt x="32" y="196"/>
                </a:lnTo>
                <a:lnTo>
                  <a:pt x="27" y="203"/>
                </a:lnTo>
                <a:lnTo>
                  <a:pt x="24" y="209"/>
                </a:lnTo>
                <a:lnTo>
                  <a:pt x="24" y="209"/>
                </a:lnTo>
                <a:lnTo>
                  <a:pt x="22" y="223"/>
                </a:lnTo>
                <a:lnTo>
                  <a:pt x="22" y="223"/>
                </a:lnTo>
                <a:lnTo>
                  <a:pt x="22" y="226"/>
                </a:lnTo>
                <a:lnTo>
                  <a:pt x="22" y="229"/>
                </a:lnTo>
                <a:lnTo>
                  <a:pt x="22" y="229"/>
                </a:lnTo>
                <a:lnTo>
                  <a:pt x="24" y="238"/>
                </a:lnTo>
                <a:lnTo>
                  <a:pt x="29" y="245"/>
                </a:lnTo>
                <a:lnTo>
                  <a:pt x="29" y="245"/>
                </a:lnTo>
                <a:lnTo>
                  <a:pt x="32" y="249"/>
                </a:lnTo>
                <a:lnTo>
                  <a:pt x="36" y="252"/>
                </a:lnTo>
                <a:lnTo>
                  <a:pt x="36" y="252"/>
                </a:lnTo>
                <a:lnTo>
                  <a:pt x="39" y="253"/>
                </a:lnTo>
                <a:lnTo>
                  <a:pt x="39" y="253"/>
                </a:lnTo>
                <a:lnTo>
                  <a:pt x="44" y="255"/>
                </a:lnTo>
                <a:lnTo>
                  <a:pt x="44" y="255"/>
                </a:lnTo>
                <a:lnTo>
                  <a:pt x="51" y="253"/>
                </a:lnTo>
                <a:lnTo>
                  <a:pt x="57" y="252"/>
                </a:lnTo>
                <a:lnTo>
                  <a:pt x="57" y="252"/>
                </a:lnTo>
                <a:lnTo>
                  <a:pt x="70" y="247"/>
                </a:lnTo>
                <a:lnTo>
                  <a:pt x="81" y="242"/>
                </a:lnTo>
                <a:lnTo>
                  <a:pt x="81" y="242"/>
                </a:lnTo>
                <a:lnTo>
                  <a:pt x="88" y="235"/>
                </a:lnTo>
                <a:lnTo>
                  <a:pt x="88" y="235"/>
                </a:lnTo>
                <a:lnTo>
                  <a:pt x="90" y="235"/>
                </a:lnTo>
                <a:lnTo>
                  <a:pt x="90" y="235"/>
                </a:lnTo>
                <a:lnTo>
                  <a:pt x="87" y="236"/>
                </a:lnTo>
                <a:lnTo>
                  <a:pt x="87" y="236"/>
                </a:lnTo>
                <a:lnTo>
                  <a:pt x="77" y="242"/>
                </a:lnTo>
                <a:lnTo>
                  <a:pt x="71" y="243"/>
                </a:lnTo>
                <a:lnTo>
                  <a:pt x="66" y="245"/>
                </a:lnTo>
                <a:lnTo>
                  <a:pt x="66" y="245"/>
                </a:lnTo>
                <a:lnTo>
                  <a:pt x="60" y="245"/>
                </a:lnTo>
                <a:lnTo>
                  <a:pt x="54" y="245"/>
                </a:lnTo>
                <a:lnTo>
                  <a:pt x="54" y="245"/>
                </a:lnTo>
                <a:lnTo>
                  <a:pt x="47" y="242"/>
                </a:lnTo>
                <a:lnTo>
                  <a:pt x="42" y="238"/>
                </a:lnTo>
                <a:lnTo>
                  <a:pt x="36" y="233"/>
                </a:lnTo>
                <a:lnTo>
                  <a:pt x="33" y="226"/>
                </a:lnTo>
                <a:lnTo>
                  <a:pt x="33" y="226"/>
                </a:lnTo>
                <a:lnTo>
                  <a:pt x="30" y="218"/>
                </a:lnTo>
                <a:lnTo>
                  <a:pt x="30" y="209"/>
                </a:lnTo>
                <a:lnTo>
                  <a:pt x="30" y="209"/>
                </a:lnTo>
                <a:lnTo>
                  <a:pt x="33" y="202"/>
                </a:lnTo>
                <a:lnTo>
                  <a:pt x="36" y="196"/>
                </a:lnTo>
                <a:lnTo>
                  <a:pt x="36" y="196"/>
                </a:lnTo>
                <a:lnTo>
                  <a:pt x="39" y="191"/>
                </a:lnTo>
                <a:lnTo>
                  <a:pt x="43" y="186"/>
                </a:lnTo>
                <a:lnTo>
                  <a:pt x="43" y="186"/>
                </a:lnTo>
                <a:close/>
                <a:moveTo>
                  <a:pt x="158" y="103"/>
                </a:moveTo>
                <a:lnTo>
                  <a:pt x="158" y="103"/>
                </a:lnTo>
                <a:lnTo>
                  <a:pt x="158" y="103"/>
                </a:lnTo>
                <a:lnTo>
                  <a:pt x="158" y="103"/>
                </a:lnTo>
                <a:lnTo>
                  <a:pt x="158" y="101"/>
                </a:lnTo>
                <a:lnTo>
                  <a:pt x="158" y="101"/>
                </a:lnTo>
                <a:lnTo>
                  <a:pt x="158" y="94"/>
                </a:lnTo>
                <a:lnTo>
                  <a:pt x="157" y="87"/>
                </a:lnTo>
                <a:lnTo>
                  <a:pt x="157" y="87"/>
                </a:lnTo>
                <a:lnTo>
                  <a:pt x="155" y="84"/>
                </a:lnTo>
                <a:lnTo>
                  <a:pt x="152" y="80"/>
                </a:lnTo>
                <a:lnTo>
                  <a:pt x="152" y="80"/>
                </a:lnTo>
                <a:lnTo>
                  <a:pt x="141" y="71"/>
                </a:lnTo>
                <a:lnTo>
                  <a:pt x="141" y="71"/>
                </a:lnTo>
                <a:lnTo>
                  <a:pt x="138" y="68"/>
                </a:lnTo>
                <a:lnTo>
                  <a:pt x="134" y="67"/>
                </a:lnTo>
                <a:lnTo>
                  <a:pt x="134" y="67"/>
                </a:lnTo>
                <a:lnTo>
                  <a:pt x="132" y="67"/>
                </a:lnTo>
                <a:lnTo>
                  <a:pt x="132" y="67"/>
                </a:lnTo>
                <a:lnTo>
                  <a:pt x="125" y="67"/>
                </a:lnTo>
                <a:lnTo>
                  <a:pt x="120" y="67"/>
                </a:lnTo>
                <a:lnTo>
                  <a:pt x="114" y="68"/>
                </a:lnTo>
                <a:lnTo>
                  <a:pt x="110" y="70"/>
                </a:lnTo>
                <a:lnTo>
                  <a:pt x="110" y="70"/>
                </a:lnTo>
                <a:lnTo>
                  <a:pt x="104" y="74"/>
                </a:lnTo>
                <a:lnTo>
                  <a:pt x="100" y="78"/>
                </a:lnTo>
                <a:lnTo>
                  <a:pt x="98" y="84"/>
                </a:lnTo>
                <a:lnTo>
                  <a:pt x="98" y="90"/>
                </a:lnTo>
                <a:lnTo>
                  <a:pt x="98" y="90"/>
                </a:lnTo>
                <a:lnTo>
                  <a:pt x="98" y="98"/>
                </a:lnTo>
                <a:lnTo>
                  <a:pt x="100" y="107"/>
                </a:lnTo>
                <a:lnTo>
                  <a:pt x="100" y="107"/>
                </a:lnTo>
                <a:lnTo>
                  <a:pt x="101" y="111"/>
                </a:lnTo>
                <a:lnTo>
                  <a:pt x="103" y="114"/>
                </a:lnTo>
                <a:lnTo>
                  <a:pt x="103" y="114"/>
                </a:lnTo>
                <a:lnTo>
                  <a:pt x="105" y="118"/>
                </a:lnTo>
                <a:lnTo>
                  <a:pt x="105" y="118"/>
                </a:lnTo>
                <a:lnTo>
                  <a:pt x="107" y="121"/>
                </a:lnTo>
                <a:lnTo>
                  <a:pt x="107" y="121"/>
                </a:lnTo>
                <a:lnTo>
                  <a:pt x="113" y="120"/>
                </a:lnTo>
                <a:lnTo>
                  <a:pt x="113" y="120"/>
                </a:lnTo>
                <a:lnTo>
                  <a:pt x="113" y="118"/>
                </a:lnTo>
                <a:lnTo>
                  <a:pt x="113" y="118"/>
                </a:lnTo>
                <a:lnTo>
                  <a:pt x="108" y="112"/>
                </a:lnTo>
                <a:lnTo>
                  <a:pt x="107" y="107"/>
                </a:lnTo>
                <a:lnTo>
                  <a:pt x="107" y="107"/>
                </a:lnTo>
                <a:lnTo>
                  <a:pt x="107" y="95"/>
                </a:lnTo>
                <a:lnTo>
                  <a:pt x="108" y="85"/>
                </a:lnTo>
                <a:lnTo>
                  <a:pt x="108" y="85"/>
                </a:lnTo>
                <a:lnTo>
                  <a:pt x="111" y="81"/>
                </a:lnTo>
                <a:lnTo>
                  <a:pt x="114" y="78"/>
                </a:lnTo>
                <a:lnTo>
                  <a:pt x="114" y="78"/>
                </a:lnTo>
                <a:lnTo>
                  <a:pt x="117" y="77"/>
                </a:lnTo>
                <a:lnTo>
                  <a:pt x="121" y="76"/>
                </a:lnTo>
                <a:lnTo>
                  <a:pt x="121" y="76"/>
                </a:lnTo>
                <a:lnTo>
                  <a:pt x="128" y="76"/>
                </a:lnTo>
                <a:lnTo>
                  <a:pt x="128" y="76"/>
                </a:lnTo>
                <a:lnTo>
                  <a:pt x="137" y="77"/>
                </a:lnTo>
                <a:lnTo>
                  <a:pt x="137" y="77"/>
                </a:lnTo>
                <a:lnTo>
                  <a:pt x="141" y="77"/>
                </a:lnTo>
                <a:lnTo>
                  <a:pt x="144" y="78"/>
                </a:lnTo>
                <a:lnTo>
                  <a:pt x="148" y="81"/>
                </a:lnTo>
                <a:lnTo>
                  <a:pt x="151" y="84"/>
                </a:lnTo>
                <a:lnTo>
                  <a:pt x="151" y="84"/>
                </a:lnTo>
                <a:lnTo>
                  <a:pt x="154" y="93"/>
                </a:lnTo>
                <a:lnTo>
                  <a:pt x="154" y="93"/>
                </a:lnTo>
                <a:lnTo>
                  <a:pt x="158" y="103"/>
                </a:lnTo>
                <a:lnTo>
                  <a:pt x="158" y="103"/>
                </a:lnTo>
                <a:close/>
                <a:moveTo>
                  <a:pt x="174" y="53"/>
                </a:moveTo>
                <a:lnTo>
                  <a:pt x="174" y="53"/>
                </a:lnTo>
                <a:lnTo>
                  <a:pt x="174" y="53"/>
                </a:lnTo>
                <a:lnTo>
                  <a:pt x="174" y="53"/>
                </a:lnTo>
                <a:lnTo>
                  <a:pt x="175" y="51"/>
                </a:lnTo>
                <a:lnTo>
                  <a:pt x="175" y="51"/>
                </a:lnTo>
                <a:lnTo>
                  <a:pt x="179" y="47"/>
                </a:lnTo>
                <a:lnTo>
                  <a:pt x="185" y="43"/>
                </a:lnTo>
                <a:lnTo>
                  <a:pt x="185" y="43"/>
                </a:lnTo>
                <a:lnTo>
                  <a:pt x="188" y="41"/>
                </a:lnTo>
                <a:lnTo>
                  <a:pt x="188" y="41"/>
                </a:lnTo>
                <a:lnTo>
                  <a:pt x="191" y="39"/>
                </a:lnTo>
                <a:lnTo>
                  <a:pt x="195" y="37"/>
                </a:lnTo>
                <a:lnTo>
                  <a:pt x="198" y="37"/>
                </a:lnTo>
                <a:lnTo>
                  <a:pt x="202" y="37"/>
                </a:lnTo>
                <a:lnTo>
                  <a:pt x="202" y="37"/>
                </a:lnTo>
                <a:lnTo>
                  <a:pt x="208" y="40"/>
                </a:lnTo>
                <a:lnTo>
                  <a:pt x="213" y="43"/>
                </a:lnTo>
                <a:lnTo>
                  <a:pt x="213" y="43"/>
                </a:lnTo>
                <a:lnTo>
                  <a:pt x="216" y="44"/>
                </a:lnTo>
                <a:lnTo>
                  <a:pt x="216" y="44"/>
                </a:lnTo>
                <a:lnTo>
                  <a:pt x="221" y="47"/>
                </a:lnTo>
                <a:lnTo>
                  <a:pt x="223" y="50"/>
                </a:lnTo>
                <a:lnTo>
                  <a:pt x="226" y="54"/>
                </a:lnTo>
                <a:lnTo>
                  <a:pt x="229" y="60"/>
                </a:lnTo>
                <a:lnTo>
                  <a:pt x="229" y="60"/>
                </a:lnTo>
                <a:lnTo>
                  <a:pt x="231" y="67"/>
                </a:lnTo>
                <a:lnTo>
                  <a:pt x="232" y="76"/>
                </a:lnTo>
                <a:lnTo>
                  <a:pt x="232" y="76"/>
                </a:lnTo>
                <a:lnTo>
                  <a:pt x="233" y="85"/>
                </a:lnTo>
                <a:lnTo>
                  <a:pt x="233" y="85"/>
                </a:lnTo>
                <a:lnTo>
                  <a:pt x="233" y="87"/>
                </a:lnTo>
                <a:lnTo>
                  <a:pt x="233" y="87"/>
                </a:lnTo>
                <a:lnTo>
                  <a:pt x="235" y="87"/>
                </a:lnTo>
                <a:lnTo>
                  <a:pt x="235" y="87"/>
                </a:lnTo>
                <a:lnTo>
                  <a:pt x="236" y="78"/>
                </a:lnTo>
                <a:lnTo>
                  <a:pt x="236" y="78"/>
                </a:lnTo>
                <a:lnTo>
                  <a:pt x="235" y="68"/>
                </a:lnTo>
                <a:lnTo>
                  <a:pt x="233" y="60"/>
                </a:lnTo>
                <a:lnTo>
                  <a:pt x="233" y="60"/>
                </a:lnTo>
                <a:lnTo>
                  <a:pt x="232" y="54"/>
                </a:lnTo>
                <a:lnTo>
                  <a:pt x="229" y="49"/>
                </a:lnTo>
                <a:lnTo>
                  <a:pt x="221" y="40"/>
                </a:lnTo>
                <a:lnTo>
                  <a:pt x="221" y="40"/>
                </a:lnTo>
                <a:lnTo>
                  <a:pt x="213" y="34"/>
                </a:lnTo>
                <a:lnTo>
                  <a:pt x="205" y="33"/>
                </a:lnTo>
                <a:lnTo>
                  <a:pt x="205" y="33"/>
                </a:lnTo>
                <a:lnTo>
                  <a:pt x="198" y="33"/>
                </a:lnTo>
                <a:lnTo>
                  <a:pt x="191" y="34"/>
                </a:lnTo>
                <a:lnTo>
                  <a:pt x="191" y="34"/>
                </a:lnTo>
                <a:lnTo>
                  <a:pt x="186" y="36"/>
                </a:lnTo>
                <a:lnTo>
                  <a:pt x="182" y="39"/>
                </a:lnTo>
                <a:lnTo>
                  <a:pt x="182" y="39"/>
                </a:lnTo>
                <a:lnTo>
                  <a:pt x="181" y="40"/>
                </a:lnTo>
                <a:lnTo>
                  <a:pt x="181" y="40"/>
                </a:lnTo>
                <a:lnTo>
                  <a:pt x="177" y="46"/>
                </a:lnTo>
                <a:lnTo>
                  <a:pt x="174" y="53"/>
                </a:lnTo>
                <a:lnTo>
                  <a:pt x="174" y="53"/>
                </a:lnTo>
                <a:close/>
                <a:moveTo>
                  <a:pt x="303" y="40"/>
                </a:moveTo>
                <a:lnTo>
                  <a:pt x="303" y="40"/>
                </a:lnTo>
                <a:lnTo>
                  <a:pt x="303" y="40"/>
                </a:lnTo>
                <a:lnTo>
                  <a:pt x="303" y="40"/>
                </a:lnTo>
                <a:lnTo>
                  <a:pt x="303" y="40"/>
                </a:lnTo>
                <a:lnTo>
                  <a:pt x="303" y="40"/>
                </a:lnTo>
                <a:lnTo>
                  <a:pt x="302" y="37"/>
                </a:lnTo>
                <a:lnTo>
                  <a:pt x="300" y="36"/>
                </a:lnTo>
                <a:lnTo>
                  <a:pt x="300" y="36"/>
                </a:lnTo>
                <a:lnTo>
                  <a:pt x="296" y="34"/>
                </a:lnTo>
                <a:lnTo>
                  <a:pt x="293" y="34"/>
                </a:lnTo>
                <a:lnTo>
                  <a:pt x="293" y="34"/>
                </a:lnTo>
                <a:lnTo>
                  <a:pt x="287" y="34"/>
                </a:lnTo>
                <a:lnTo>
                  <a:pt x="287" y="34"/>
                </a:lnTo>
                <a:lnTo>
                  <a:pt x="280" y="37"/>
                </a:lnTo>
                <a:lnTo>
                  <a:pt x="275" y="40"/>
                </a:lnTo>
                <a:lnTo>
                  <a:pt x="275" y="40"/>
                </a:lnTo>
                <a:lnTo>
                  <a:pt x="270" y="44"/>
                </a:lnTo>
                <a:lnTo>
                  <a:pt x="267" y="49"/>
                </a:lnTo>
                <a:lnTo>
                  <a:pt x="267" y="49"/>
                </a:lnTo>
                <a:lnTo>
                  <a:pt x="265" y="57"/>
                </a:lnTo>
                <a:lnTo>
                  <a:pt x="265" y="57"/>
                </a:lnTo>
                <a:lnTo>
                  <a:pt x="262" y="73"/>
                </a:lnTo>
                <a:lnTo>
                  <a:pt x="262" y="73"/>
                </a:lnTo>
                <a:lnTo>
                  <a:pt x="262" y="83"/>
                </a:lnTo>
                <a:lnTo>
                  <a:pt x="262" y="83"/>
                </a:lnTo>
                <a:lnTo>
                  <a:pt x="263" y="85"/>
                </a:lnTo>
                <a:lnTo>
                  <a:pt x="263" y="85"/>
                </a:lnTo>
                <a:lnTo>
                  <a:pt x="265" y="87"/>
                </a:lnTo>
                <a:lnTo>
                  <a:pt x="265" y="87"/>
                </a:lnTo>
                <a:lnTo>
                  <a:pt x="267" y="87"/>
                </a:lnTo>
                <a:lnTo>
                  <a:pt x="267" y="87"/>
                </a:lnTo>
                <a:lnTo>
                  <a:pt x="267" y="85"/>
                </a:lnTo>
                <a:lnTo>
                  <a:pt x="267" y="85"/>
                </a:lnTo>
                <a:lnTo>
                  <a:pt x="267" y="73"/>
                </a:lnTo>
                <a:lnTo>
                  <a:pt x="267" y="73"/>
                </a:lnTo>
                <a:lnTo>
                  <a:pt x="267" y="66"/>
                </a:lnTo>
                <a:lnTo>
                  <a:pt x="270" y="60"/>
                </a:lnTo>
                <a:lnTo>
                  <a:pt x="270" y="60"/>
                </a:lnTo>
                <a:lnTo>
                  <a:pt x="270" y="57"/>
                </a:lnTo>
                <a:lnTo>
                  <a:pt x="270" y="57"/>
                </a:lnTo>
                <a:lnTo>
                  <a:pt x="275" y="50"/>
                </a:lnTo>
                <a:lnTo>
                  <a:pt x="275" y="50"/>
                </a:lnTo>
                <a:lnTo>
                  <a:pt x="277" y="46"/>
                </a:lnTo>
                <a:lnTo>
                  <a:pt x="280" y="43"/>
                </a:lnTo>
                <a:lnTo>
                  <a:pt x="280" y="43"/>
                </a:lnTo>
                <a:lnTo>
                  <a:pt x="285" y="40"/>
                </a:lnTo>
                <a:lnTo>
                  <a:pt x="289" y="40"/>
                </a:lnTo>
                <a:lnTo>
                  <a:pt x="289" y="40"/>
                </a:lnTo>
                <a:lnTo>
                  <a:pt x="292" y="40"/>
                </a:lnTo>
                <a:lnTo>
                  <a:pt x="292" y="40"/>
                </a:lnTo>
                <a:lnTo>
                  <a:pt x="300" y="40"/>
                </a:lnTo>
                <a:lnTo>
                  <a:pt x="300" y="40"/>
                </a:lnTo>
                <a:lnTo>
                  <a:pt x="303" y="40"/>
                </a:lnTo>
                <a:lnTo>
                  <a:pt x="303" y="40"/>
                </a:lnTo>
                <a:close/>
                <a:moveTo>
                  <a:pt x="76" y="282"/>
                </a:moveTo>
                <a:lnTo>
                  <a:pt x="76" y="282"/>
                </a:lnTo>
                <a:lnTo>
                  <a:pt x="74" y="282"/>
                </a:lnTo>
                <a:lnTo>
                  <a:pt x="74" y="282"/>
                </a:lnTo>
                <a:lnTo>
                  <a:pt x="73" y="287"/>
                </a:lnTo>
                <a:lnTo>
                  <a:pt x="73" y="287"/>
                </a:lnTo>
                <a:lnTo>
                  <a:pt x="70" y="299"/>
                </a:lnTo>
                <a:lnTo>
                  <a:pt x="69" y="310"/>
                </a:lnTo>
                <a:lnTo>
                  <a:pt x="69" y="310"/>
                </a:lnTo>
                <a:lnTo>
                  <a:pt x="69" y="319"/>
                </a:lnTo>
                <a:lnTo>
                  <a:pt x="71" y="327"/>
                </a:lnTo>
                <a:lnTo>
                  <a:pt x="76" y="336"/>
                </a:lnTo>
                <a:lnTo>
                  <a:pt x="80" y="343"/>
                </a:lnTo>
                <a:lnTo>
                  <a:pt x="80" y="343"/>
                </a:lnTo>
                <a:lnTo>
                  <a:pt x="87" y="351"/>
                </a:lnTo>
                <a:lnTo>
                  <a:pt x="96" y="357"/>
                </a:lnTo>
                <a:lnTo>
                  <a:pt x="96" y="357"/>
                </a:lnTo>
                <a:lnTo>
                  <a:pt x="107" y="363"/>
                </a:lnTo>
                <a:lnTo>
                  <a:pt x="107" y="363"/>
                </a:lnTo>
                <a:lnTo>
                  <a:pt x="120" y="365"/>
                </a:lnTo>
                <a:lnTo>
                  <a:pt x="120" y="365"/>
                </a:lnTo>
                <a:lnTo>
                  <a:pt x="130" y="365"/>
                </a:lnTo>
                <a:lnTo>
                  <a:pt x="141" y="365"/>
                </a:lnTo>
                <a:lnTo>
                  <a:pt x="141" y="365"/>
                </a:lnTo>
                <a:lnTo>
                  <a:pt x="151" y="363"/>
                </a:lnTo>
                <a:lnTo>
                  <a:pt x="159" y="357"/>
                </a:lnTo>
                <a:lnTo>
                  <a:pt x="159" y="357"/>
                </a:lnTo>
                <a:lnTo>
                  <a:pt x="159" y="357"/>
                </a:lnTo>
                <a:lnTo>
                  <a:pt x="159" y="357"/>
                </a:lnTo>
                <a:lnTo>
                  <a:pt x="158" y="357"/>
                </a:lnTo>
                <a:lnTo>
                  <a:pt x="158" y="357"/>
                </a:lnTo>
                <a:lnTo>
                  <a:pt x="148" y="361"/>
                </a:lnTo>
                <a:lnTo>
                  <a:pt x="148" y="361"/>
                </a:lnTo>
                <a:lnTo>
                  <a:pt x="138" y="364"/>
                </a:lnTo>
                <a:lnTo>
                  <a:pt x="127" y="364"/>
                </a:lnTo>
                <a:lnTo>
                  <a:pt x="127" y="364"/>
                </a:lnTo>
                <a:lnTo>
                  <a:pt x="118" y="363"/>
                </a:lnTo>
                <a:lnTo>
                  <a:pt x="118" y="363"/>
                </a:lnTo>
                <a:lnTo>
                  <a:pt x="110" y="361"/>
                </a:lnTo>
                <a:lnTo>
                  <a:pt x="101" y="358"/>
                </a:lnTo>
                <a:lnTo>
                  <a:pt x="94" y="353"/>
                </a:lnTo>
                <a:lnTo>
                  <a:pt x="87" y="347"/>
                </a:lnTo>
                <a:lnTo>
                  <a:pt x="87" y="347"/>
                </a:lnTo>
                <a:lnTo>
                  <a:pt x="83" y="341"/>
                </a:lnTo>
                <a:lnTo>
                  <a:pt x="80" y="336"/>
                </a:lnTo>
                <a:lnTo>
                  <a:pt x="74" y="323"/>
                </a:lnTo>
                <a:lnTo>
                  <a:pt x="74" y="323"/>
                </a:lnTo>
                <a:lnTo>
                  <a:pt x="73" y="313"/>
                </a:lnTo>
                <a:lnTo>
                  <a:pt x="71" y="303"/>
                </a:lnTo>
                <a:lnTo>
                  <a:pt x="71" y="303"/>
                </a:lnTo>
                <a:lnTo>
                  <a:pt x="73" y="294"/>
                </a:lnTo>
                <a:lnTo>
                  <a:pt x="74" y="287"/>
                </a:lnTo>
                <a:lnTo>
                  <a:pt x="74" y="287"/>
                </a:lnTo>
                <a:lnTo>
                  <a:pt x="76" y="282"/>
                </a:lnTo>
                <a:lnTo>
                  <a:pt x="76" y="282"/>
                </a:lnTo>
                <a:close/>
                <a:moveTo>
                  <a:pt x="316" y="338"/>
                </a:moveTo>
                <a:lnTo>
                  <a:pt x="316" y="338"/>
                </a:lnTo>
                <a:lnTo>
                  <a:pt x="317" y="338"/>
                </a:lnTo>
                <a:lnTo>
                  <a:pt x="317" y="338"/>
                </a:lnTo>
                <a:lnTo>
                  <a:pt x="319" y="333"/>
                </a:lnTo>
                <a:lnTo>
                  <a:pt x="320" y="328"/>
                </a:lnTo>
                <a:lnTo>
                  <a:pt x="320" y="328"/>
                </a:lnTo>
                <a:lnTo>
                  <a:pt x="321" y="323"/>
                </a:lnTo>
                <a:lnTo>
                  <a:pt x="321" y="323"/>
                </a:lnTo>
                <a:lnTo>
                  <a:pt x="321" y="310"/>
                </a:lnTo>
                <a:lnTo>
                  <a:pt x="319" y="299"/>
                </a:lnTo>
                <a:lnTo>
                  <a:pt x="319" y="299"/>
                </a:lnTo>
                <a:lnTo>
                  <a:pt x="314" y="283"/>
                </a:lnTo>
                <a:lnTo>
                  <a:pt x="307" y="270"/>
                </a:lnTo>
                <a:lnTo>
                  <a:pt x="307" y="270"/>
                </a:lnTo>
                <a:lnTo>
                  <a:pt x="306" y="267"/>
                </a:lnTo>
                <a:lnTo>
                  <a:pt x="306" y="267"/>
                </a:lnTo>
                <a:lnTo>
                  <a:pt x="294" y="260"/>
                </a:lnTo>
                <a:lnTo>
                  <a:pt x="294" y="260"/>
                </a:lnTo>
                <a:lnTo>
                  <a:pt x="294" y="260"/>
                </a:lnTo>
                <a:lnTo>
                  <a:pt x="294" y="260"/>
                </a:lnTo>
                <a:lnTo>
                  <a:pt x="299" y="266"/>
                </a:lnTo>
                <a:lnTo>
                  <a:pt x="299" y="266"/>
                </a:lnTo>
                <a:lnTo>
                  <a:pt x="303" y="272"/>
                </a:lnTo>
                <a:lnTo>
                  <a:pt x="307" y="279"/>
                </a:lnTo>
                <a:lnTo>
                  <a:pt x="310" y="286"/>
                </a:lnTo>
                <a:lnTo>
                  <a:pt x="313" y="293"/>
                </a:lnTo>
                <a:lnTo>
                  <a:pt x="313" y="293"/>
                </a:lnTo>
                <a:lnTo>
                  <a:pt x="314" y="303"/>
                </a:lnTo>
                <a:lnTo>
                  <a:pt x="316" y="314"/>
                </a:lnTo>
                <a:lnTo>
                  <a:pt x="316" y="314"/>
                </a:lnTo>
                <a:lnTo>
                  <a:pt x="317" y="324"/>
                </a:lnTo>
                <a:lnTo>
                  <a:pt x="317" y="334"/>
                </a:lnTo>
                <a:lnTo>
                  <a:pt x="317" y="334"/>
                </a:lnTo>
                <a:lnTo>
                  <a:pt x="316" y="338"/>
                </a:lnTo>
                <a:lnTo>
                  <a:pt x="316" y="338"/>
                </a:lnTo>
                <a:close/>
                <a:moveTo>
                  <a:pt x="258" y="355"/>
                </a:moveTo>
                <a:lnTo>
                  <a:pt x="258" y="355"/>
                </a:lnTo>
                <a:lnTo>
                  <a:pt x="259" y="357"/>
                </a:lnTo>
                <a:lnTo>
                  <a:pt x="259" y="357"/>
                </a:lnTo>
                <a:lnTo>
                  <a:pt x="276" y="365"/>
                </a:lnTo>
                <a:lnTo>
                  <a:pt x="276" y="365"/>
                </a:lnTo>
                <a:lnTo>
                  <a:pt x="292" y="368"/>
                </a:lnTo>
                <a:lnTo>
                  <a:pt x="292" y="368"/>
                </a:lnTo>
                <a:lnTo>
                  <a:pt x="293" y="368"/>
                </a:lnTo>
                <a:lnTo>
                  <a:pt x="293" y="368"/>
                </a:lnTo>
                <a:lnTo>
                  <a:pt x="303" y="363"/>
                </a:lnTo>
                <a:lnTo>
                  <a:pt x="310" y="355"/>
                </a:lnTo>
                <a:lnTo>
                  <a:pt x="310" y="355"/>
                </a:lnTo>
                <a:lnTo>
                  <a:pt x="312" y="354"/>
                </a:lnTo>
                <a:lnTo>
                  <a:pt x="312" y="354"/>
                </a:lnTo>
                <a:lnTo>
                  <a:pt x="313" y="348"/>
                </a:lnTo>
                <a:lnTo>
                  <a:pt x="313" y="348"/>
                </a:lnTo>
                <a:lnTo>
                  <a:pt x="312" y="348"/>
                </a:lnTo>
                <a:lnTo>
                  <a:pt x="312" y="348"/>
                </a:lnTo>
                <a:lnTo>
                  <a:pt x="312" y="350"/>
                </a:lnTo>
                <a:lnTo>
                  <a:pt x="312" y="350"/>
                </a:lnTo>
                <a:lnTo>
                  <a:pt x="306" y="354"/>
                </a:lnTo>
                <a:lnTo>
                  <a:pt x="299" y="355"/>
                </a:lnTo>
                <a:lnTo>
                  <a:pt x="299" y="355"/>
                </a:lnTo>
                <a:lnTo>
                  <a:pt x="292" y="358"/>
                </a:lnTo>
                <a:lnTo>
                  <a:pt x="285" y="358"/>
                </a:lnTo>
                <a:lnTo>
                  <a:pt x="285" y="358"/>
                </a:lnTo>
                <a:lnTo>
                  <a:pt x="275" y="358"/>
                </a:lnTo>
                <a:lnTo>
                  <a:pt x="265" y="357"/>
                </a:lnTo>
                <a:lnTo>
                  <a:pt x="265" y="357"/>
                </a:lnTo>
                <a:lnTo>
                  <a:pt x="258" y="355"/>
                </a:lnTo>
                <a:lnTo>
                  <a:pt x="258" y="355"/>
                </a:lnTo>
                <a:close/>
                <a:moveTo>
                  <a:pt x="302" y="84"/>
                </a:moveTo>
                <a:lnTo>
                  <a:pt x="302" y="84"/>
                </a:lnTo>
                <a:lnTo>
                  <a:pt x="303" y="85"/>
                </a:lnTo>
                <a:lnTo>
                  <a:pt x="303" y="88"/>
                </a:lnTo>
                <a:lnTo>
                  <a:pt x="303" y="88"/>
                </a:lnTo>
                <a:lnTo>
                  <a:pt x="304" y="85"/>
                </a:lnTo>
                <a:lnTo>
                  <a:pt x="304" y="85"/>
                </a:lnTo>
                <a:lnTo>
                  <a:pt x="306" y="81"/>
                </a:lnTo>
                <a:lnTo>
                  <a:pt x="306" y="81"/>
                </a:lnTo>
                <a:lnTo>
                  <a:pt x="307" y="80"/>
                </a:lnTo>
                <a:lnTo>
                  <a:pt x="307" y="80"/>
                </a:lnTo>
                <a:lnTo>
                  <a:pt x="309" y="81"/>
                </a:lnTo>
                <a:lnTo>
                  <a:pt x="309" y="81"/>
                </a:lnTo>
                <a:lnTo>
                  <a:pt x="309" y="83"/>
                </a:lnTo>
                <a:lnTo>
                  <a:pt x="309" y="83"/>
                </a:lnTo>
                <a:lnTo>
                  <a:pt x="309" y="87"/>
                </a:lnTo>
                <a:lnTo>
                  <a:pt x="309" y="87"/>
                </a:lnTo>
                <a:lnTo>
                  <a:pt x="309" y="88"/>
                </a:lnTo>
                <a:lnTo>
                  <a:pt x="309" y="88"/>
                </a:lnTo>
                <a:lnTo>
                  <a:pt x="309" y="87"/>
                </a:lnTo>
                <a:lnTo>
                  <a:pt x="309" y="87"/>
                </a:lnTo>
                <a:lnTo>
                  <a:pt x="313" y="76"/>
                </a:lnTo>
                <a:lnTo>
                  <a:pt x="313" y="76"/>
                </a:lnTo>
                <a:lnTo>
                  <a:pt x="316" y="66"/>
                </a:lnTo>
                <a:lnTo>
                  <a:pt x="316" y="56"/>
                </a:lnTo>
                <a:lnTo>
                  <a:pt x="316" y="56"/>
                </a:lnTo>
                <a:lnTo>
                  <a:pt x="316" y="53"/>
                </a:lnTo>
                <a:lnTo>
                  <a:pt x="313" y="50"/>
                </a:lnTo>
                <a:lnTo>
                  <a:pt x="313" y="50"/>
                </a:lnTo>
                <a:lnTo>
                  <a:pt x="309" y="46"/>
                </a:lnTo>
                <a:lnTo>
                  <a:pt x="309" y="46"/>
                </a:lnTo>
                <a:lnTo>
                  <a:pt x="307" y="44"/>
                </a:lnTo>
                <a:lnTo>
                  <a:pt x="307" y="44"/>
                </a:lnTo>
                <a:lnTo>
                  <a:pt x="307" y="53"/>
                </a:lnTo>
                <a:lnTo>
                  <a:pt x="307" y="53"/>
                </a:lnTo>
                <a:lnTo>
                  <a:pt x="306" y="64"/>
                </a:lnTo>
                <a:lnTo>
                  <a:pt x="306" y="64"/>
                </a:lnTo>
                <a:lnTo>
                  <a:pt x="304" y="74"/>
                </a:lnTo>
                <a:lnTo>
                  <a:pt x="302" y="84"/>
                </a:lnTo>
                <a:lnTo>
                  <a:pt x="302" y="84"/>
                </a:lnTo>
                <a:close/>
                <a:moveTo>
                  <a:pt x="34" y="144"/>
                </a:moveTo>
                <a:lnTo>
                  <a:pt x="34" y="144"/>
                </a:lnTo>
                <a:lnTo>
                  <a:pt x="34" y="142"/>
                </a:lnTo>
                <a:lnTo>
                  <a:pt x="34" y="142"/>
                </a:lnTo>
                <a:lnTo>
                  <a:pt x="37" y="132"/>
                </a:lnTo>
                <a:lnTo>
                  <a:pt x="37" y="132"/>
                </a:lnTo>
                <a:lnTo>
                  <a:pt x="39" y="127"/>
                </a:lnTo>
                <a:lnTo>
                  <a:pt x="42" y="120"/>
                </a:lnTo>
                <a:lnTo>
                  <a:pt x="42" y="120"/>
                </a:lnTo>
                <a:lnTo>
                  <a:pt x="46" y="117"/>
                </a:lnTo>
                <a:lnTo>
                  <a:pt x="50" y="114"/>
                </a:lnTo>
                <a:lnTo>
                  <a:pt x="54" y="112"/>
                </a:lnTo>
                <a:lnTo>
                  <a:pt x="59" y="112"/>
                </a:lnTo>
                <a:lnTo>
                  <a:pt x="59" y="112"/>
                </a:lnTo>
                <a:lnTo>
                  <a:pt x="66" y="112"/>
                </a:lnTo>
                <a:lnTo>
                  <a:pt x="73" y="115"/>
                </a:lnTo>
                <a:lnTo>
                  <a:pt x="73" y="115"/>
                </a:lnTo>
                <a:lnTo>
                  <a:pt x="90" y="122"/>
                </a:lnTo>
                <a:lnTo>
                  <a:pt x="90" y="122"/>
                </a:lnTo>
                <a:lnTo>
                  <a:pt x="91" y="124"/>
                </a:lnTo>
                <a:lnTo>
                  <a:pt x="91" y="124"/>
                </a:lnTo>
                <a:lnTo>
                  <a:pt x="90" y="121"/>
                </a:lnTo>
                <a:lnTo>
                  <a:pt x="88" y="118"/>
                </a:lnTo>
                <a:lnTo>
                  <a:pt x="88" y="118"/>
                </a:lnTo>
                <a:lnTo>
                  <a:pt x="83" y="112"/>
                </a:lnTo>
                <a:lnTo>
                  <a:pt x="74" y="108"/>
                </a:lnTo>
                <a:lnTo>
                  <a:pt x="74" y="108"/>
                </a:lnTo>
                <a:lnTo>
                  <a:pt x="70" y="108"/>
                </a:lnTo>
                <a:lnTo>
                  <a:pt x="70" y="108"/>
                </a:lnTo>
                <a:lnTo>
                  <a:pt x="66" y="108"/>
                </a:lnTo>
                <a:lnTo>
                  <a:pt x="63" y="108"/>
                </a:lnTo>
                <a:lnTo>
                  <a:pt x="63" y="108"/>
                </a:lnTo>
                <a:lnTo>
                  <a:pt x="51" y="111"/>
                </a:lnTo>
                <a:lnTo>
                  <a:pt x="43" y="115"/>
                </a:lnTo>
                <a:lnTo>
                  <a:pt x="43" y="115"/>
                </a:lnTo>
                <a:lnTo>
                  <a:pt x="37" y="121"/>
                </a:lnTo>
                <a:lnTo>
                  <a:pt x="33" y="127"/>
                </a:lnTo>
                <a:lnTo>
                  <a:pt x="33" y="127"/>
                </a:lnTo>
                <a:lnTo>
                  <a:pt x="32" y="131"/>
                </a:lnTo>
                <a:lnTo>
                  <a:pt x="32" y="137"/>
                </a:lnTo>
                <a:lnTo>
                  <a:pt x="32" y="137"/>
                </a:lnTo>
                <a:lnTo>
                  <a:pt x="33" y="139"/>
                </a:lnTo>
                <a:lnTo>
                  <a:pt x="34" y="144"/>
                </a:lnTo>
                <a:lnTo>
                  <a:pt x="34" y="144"/>
                </a:lnTo>
                <a:close/>
                <a:moveTo>
                  <a:pt x="364" y="107"/>
                </a:moveTo>
                <a:lnTo>
                  <a:pt x="364" y="107"/>
                </a:lnTo>
                <a:lnTo>
                  <a:pt x="366" y="112"/>
                </a:lnTo>
                <a:lnTo>
                  <a:pt x="366" y="112"/>
                </a:lnTo>
                <a:lnTo>
                  <a:pt x="368" y="122"/>
                </a:lnTo>
                <a:lnTo>
                  <a:pt x="368" y="122"/>
                </a:lnTo>
                <a:lnTo>
                  <a:pt x="367" y="132"/>
                </a:lnTo>
                <a:lnTo>
                  <a:pt x="364" y="142"/>
                </a:lnTo>
                <a:lnTo>
                  <a:pt x="364" y="142"/>
                </a:lnTo>
                <a:lnTo>
                  <a:pt x="360" y="149"/>
                </a:lnTo>
                <a:lnTo>
                  <a:pt x="354" y="155"/>
                </a:lnTo>
                <a:lnTo>
                  <a:pt x="354" y="155"/>
                </a:lnTo>
                <a:lnTo>
                  <a:pt x="354" y="157"/>
                </a:lnTo>
                <a:lnTo>
                  <a:pt x="354" y="157"/>
                </a:lnTo>
                <a:lnTo>
                  <a:pt x="357" y="154"/>
                </a:lnTo>
                <a:lnTo>
                  <a:pt x="357" y="154"/>
                </a:lnTo>
                <a:lnTo>
                  <a:pt x="367" y="145"/>
                </a:lnTo>
                <a:lnTo>
                  <a:pt x="371" y="139"/>
                </a:lnTo>
                <a:lnTo>
                  <a:pt x="374" y="134"/>
                </a:lnTo>
                <a:lnTo>
                  <a:pt x="374" y="134"/>
                </a:lnTo>
                <a:lnTo>
                  <a:pt x="374" y="132"/>
                </a:lnTo>
                <a:lnTo>
                  <a:pt x="374" y="132"/>
                </a:lnTo>
                <a:lnTo>
                  <a:pt x="375" y="121"/>
                </a:lnTo>
                <a:lnTo>
                  <a:pt x="375" y="121"/>
                </a:lnTo>
                <a:lnTo>
                  <a:pt x="375" y="114"/>
                </a:lnTo>
                <a:lnTo>
                  <a:pt x="375" y="114"/>
                </a:lnTo>
                <a:lnTo>
                  <a:pt x="374" y="112"/>
                </a:lnTo>
                <a:lnTo>
                  <a:pt x="374" y="112"/>
                </a:lnTo>
                <a:lnTo>
                  <a:pt x="367" y="108"/>
                </a:lnTo>
                <a:lnTo>
                  <a:pt x="367" y="108"/>
                </a:lnTo>
                <a:lnTo>
                  <a:pt x="364" y="107"/>
                </a:lnTo>
                <a:lnTo>
                  <a:pt x="364" y="107"/>
                </a:lnTo>
                <a:close/>
                <a:moveTo>
                  <a:pt x="313" y="252"/>
                </a:moveTo>
                <a:lnTo>
                  <a:pt x="313" y="252"/>
                </a:lnTo>
                <a:lnTo>
                  <a:pt x="314" y="252"/>
                </a:lnTo>
                <a:lnTo>
                  <a:pt x="314" y="252"/>
                </a:lnTo>
                <a:lnTo>
                  <a:pt x="321" y="255"/>
                </a:lnTo>
                <a:lnTo>
                  <a:pt x="321" y="255"/>
                </a:lnTo>
                <a:lnTo>
                  <a:pt x="330" y="256"/>
                </a:lnTo>
                <a:lnTo>
                  <a:pt x="340" y="256"/>
                </a:lnTo>
                <a:lnTo>
                  <a:pt x="340" y="256"/>
                </a:lnTo>
                <a:lnTo>
                  <a:pt x="346" y="253"/>
                </a:lnTo>
                <a:lnTo>
                  <a:pt x="351" y="249"/>
                </a:lnTo>
                <a:lnTo>
                  <a:pt x="351" y="249"/>
                </a:lnTo>
                <a:lnTo>
                  <a:pt x="358" y="238"/>
                </a:lnTo>
                <a:lnTo>
                  <a:pt x="358" y="238"/>
                </a:lnTo>
                <a:lnTo>
                  <a:pt x="361" y="230"/>
                </a:lnTo>
                <a:lnTo>
                  <a:pt x="363" y="223"/>
                </a:lnTo>
                <a:lnTo>
                  <a:pt x="363" y="223"/>
                </a:lnTo>
                <a:lnTo>
                  <a:pt x="363" y="222"/>
                </a:lnTo>
                <a:lnTo>
                  <a:pt x="363" y="222"/>
                </a:lnTo>
                <a:lnTo>
                  <a:pt x="363" y="223"/>
                </a:lnTo>
                <a:lnTo>
                  <a:pt x="363" y="223"/>
                </a:lnTo>
                <a:lnTo>
                  <a:pt x="361" y="225"/>
                </a:lnTo>
                <a:lnTo>
                  <a:pt x="361" y="225"/>
                </a:lnTo>
                <a:lnTo>
                  <a:pt x="360" y="232"/>
                </a:lnTo>
                <a:lnTo>
                  <a:pt x="357" y="236"/>
                </a:lnTo>
                <a:lnTo>
                  <a:pt x="353" y="240"/>
                </a:lnTo>
                <a:lnTo>
                  <a:pt x="347" y="245"/>
                </a:lnTo>
                <a:lnTo>
                  <a:pt x="347" y="245"/>
                </a:lnTo>
                <a:lnTo>
                  <a:pt x="340" y="247"/>
                </a:lnTo>
                <a:lnTo>
                  <a:pt x="340" y="247"/>
                </a:lnTo>
                <a:lnTo>
                  <a:pt x="326" y="250"/>
                </a:lnTo>
                <a:lnTo>
                  <a:pt x="313" y="252"/>
                </a:lnTo>
                <a:lnTo>
                  <a:pt x="313" y="252"/>
                </a:lnTo>
                <a:close/>
                <a:moveTo>
                  <a:pt x="199" y="282"/>
                </a:moveTo>
                <a:lnTo>
                  <a:pt x="199" y="282"/>
                </a:lnTo>
                <a:lnTo>
                  <a:pt x="198" y="282"/>
                </a:lnTo>
                <a:lnTo>
                  <a:pt x="198" y="282"/>
                </a:lnTo>
                <a:lnTo>
                  <a:pt x="198" y="283"/>
                </a:lnTo>
                <a:lnTo>
                  <a:pt x="198" y="283"/>
                </a:lnTo>
                <a:lnTo>
                  <a:pt x="202" y="296"/>
                </a:lnTo>
                <a:lnTo>
                  <a:pt x="202" y="296"/>
                </a:lnTo>
                <a:lnTo>
                  <a:pt x="208" y="314"/>
                </a:lnTo>
                <a:lnTo>
                  <a:pt x="212" y="321"/>
                </a:lnTo>
                <a:lnTo>
                  <a:pt x="218" y="330"/>
                </a:lnTo>
                <a:lnTo>
                  <a:pt x="218" y="330"/>
                </a:lnTo>
                <a:lnTo>
                  <a:pt x="225" y="338"/>
                </a:lnTo>
                <a:lnTo>
                  <a:pt x="233" y="347"/>
                </a:lnTo>
                <a:lnTo>
                  <a:pt x="242" y="354"/>
                </a:lnTo>
                <a:lnTo>
                  <a:pt x="250" y="360"/>
                </a:lnTo>
                <a:lnTo>
                  <a:pt x="250" y="360"/>
                </a:lnTo>
                <a:lnTo>
                  <a:pt x="259" y="364"/>
                </a:lnTo>
                <a:lnTo>
                  <a:pt x="266" y="368"/>
                </a:lnTo>
                <a:lnTo>
                  <a:pt x="275" y="370"/>
                </a:lnTo>
                <a:lnTo>
                  <a:pt x="283" y="373"/>
                </a:lnTo>
                <a:lnTo>
                  <a:pt x="283" y="373"/>
                </a:lnTo>
                <a:lnTo>
                  <a:pt x="287" y="371"/>
                </a:lnTo>
                <a:lnTo>
                  <a:pt x="287" y="371"/>
                </a:lnTo>
                <a:lnTo>
                  <a:pt x="286" y="371"/>
                </a:lnTo>
                <a:lnTo>
                  <a:pt x="286" y="371"/>
                </a:lnTo>
                <a:lnTo>
                  <a:pt x="279" y="368"/>
                </a:lnTo>
                <a:lnTo>
                  <a:pt x="279" y="368"/>
                </a:lnTo>
                <a:lnTo>
                  <a:pt x="265" y="364"/>
                </a:lnTo>
                <a:lnTo>
                  <a:pt x="253" y="357"/>
                </a:lnTo>
                <a:lnTo>
                  <a:pt x="253" y="357"/>
                </a:lnTo>
                <a:lnTo>
                  <a:pt x="242" y="350"/>
                </a:lnTo>
                <a:lnTo>
                  <a:pt x="242" y="350"/>
                </a:lnTo>
                <a:lnTo>
                  <a:pt x="232" y="343"/>
                </a:lnTo>
                <a:lnTo>
                  <a:pt x="223" y="336"/>
                </a:lnTo>
                <a:lnTo>
                  <a:pt x="216" y="326"/>
                </a:lnTo>
                <a:lnTo>
                  <a:pt x="209" y="314"/>
                </a:lnTo>
                <a:lnTo>
                  <a:pt x="209" y="314"/>
                </a:lnTo>
                <a:lnTo>
                  <a:pt x="204" y="300"/>
                </a:lnTo>
                <a:lnTo>
                  <a:pt x="199" y="284"/>
                </a:lnTo>
                <a:lnTo>
                  <a:pt x="199" y="284"/>
                </a:lnTo>
                <a:lnTo>
                  <a:pt x="199" y="282"/>
                </a:lnTo>
                <a:lnTo>
                  <a:pt x="199" y="282"/>
                </a:lnTo>
                <a:close/>
                <a:moveTo>
                  <a:pt x="309" y="247"/>
                </a:moveTo>
                <a:lnTo>
                  <a:pt x="309" y="247"/>
                </a:lnTo>
                <a:lnTo>
                  <a:pt x="309" y="247"/>
                </a:lnTo>
                <a:lnTo>
                  <a:pt x="309" y="247"/>
                </a:lnTo>
                <a:lnTo>
                  <a:pt x="312" y="249"/>
                </a:lnTo>
                <a:lnTo>
                  <a:pt x="314" y="249"/>
                </a:lnTo>
                <a:lnTo>
                  <a:pt x="314" y="249"/>
                </a:lnTo>
                <a:lnTo>
                  <a:pt x="329" y="247"/>
                </a:lnTo>
                <a:lnTo>
                  <a:pt x="329" y="247"/>
                </a:lnTo>
                <a:lnTo>
                  <a:pt x="337" y="245"/>
                </a:lnTo>
                <a:lnTo>
                  <a:pt x="344" y="242"/>
                </a:lnTo>
                <a:lnTo>
                  <a:pt x="344" y="242"/>
                </a:lnTo>
                <a:lnTo>
                  <a:pt x="350" y="239"/>
                </a:lnTo>
                <a:lnTo>
                  <a:pt x="353" y="236"/>
                </a:lnTo>
                <a:lnTo>
                  <a:pt x="356" y="233"/>
                </a:lnTo>
                <a:lnTo>
                  <a:pt x="358" y="228"/>
                </a:lnTo>
                <a:lnTo>
                  <a:pt x="358" y="228"/>
                </a:lnTo>
                <a:lnTo>
                  <a:pt x="358" y="223"/>
                </a:lnTo>
                <a:lnTo>
                  <a:pt x="358" y="223"/>
                </a:lnTo>
                <a:lnTo>
                  <a:pt x="360" y="218"/>
                </a:lnTo>
                <a:lnTo>
                  <a:pt x="360" y="218"/>
                </a:lnTo>
                <a:lnTo>
                  <a:pt x="358" y="211"/>
                </a:lnTo>
                <a:lnTo>
                  <a:pt x="356" y="203"/>
                </a:lnTo>
                <a:lnTo>
                  <a:pt x="356" y="203"/>
                </a:lnTo>
                <a:lnTo>
                  <a:pt x="354" y="203"/>
                </a:lnTo>
                <a:lnTo>
                  <a:pt x="354" y="203"/>
                </a:lnTo>
                <a:lnTo>
                  <a:pt x="354" y="211"/>
                </a:lnTo>
                <a:lnTo>
                  <a:pt x="354" y="211"/>
                </a:lnTo>
                <a:lnTo>
                  <a:pt x="354" y="219"/>
                </a:lnTo>
                <a:lnTo>
                  <a:pt x="354" y="219"/>
                </a:lnTo>
                <a:lnTo>
                  <a:pt x="351" y="228"/>
                </a:lnTo>
                <a:lnTo>
                  <a:pt x="348" y="235"/>
                </a:lnTo>
                <a:lnTo>
                  <a:pt x="348" y="235"/>
                </a:lnTo>
                <a:lnTo>
                  <a:pt x="343" y="242"/>
                </a:lnTo>
                <a:lnTo>
                  <a:pt x="334" y="245"/>
                </a:lnTo>
                <a:lnTo>
                  <a:pt x="334" y="245"/>
                </a:lnTo>
                <a:lnTo>
                  <a:pt x="329" y="246"/>
                </a:lnTo>
                <a:lnTo>
                  <a:pt x="329" y="246"/>
                </a:lnTo>
                <a:lnTo>
                  <a:pt x="323" y="247"/>
                </a:lnTo>
                <a:lnTo>
                  <a:pt x="323" y="247"/>
                </a:lnTo>
                <a:lnTo>
                  <a:pt x="312" y="247"/>
                </a:lnTo>
                <a:lnTo>
                  <a:pt x="312" y="247"/>
                </a:lnTo>
                <a:lnTo>
                  <a:pt x="309" y="247"/>
                </a:lnTo>
                <a:lnTo>
                  <a:pt x="309" y="247"/>
                </a:lnTo>
                <a:close/>
                <a:moveTo>
                  <a:pt x="312" y="43"/>
                </a:moveTo>
                <a:lnTo>
                  <a:pt x="312" y="43"/>
                </a:lnTo>
                <a:lnTo>
                  <a:pt x="310" y="43"/>
                </a:lnTo>
                <a:lnTo>
                  <a:pt x="310" y="43"/>
                </a:lnTo>
                <a:lnTo>
                  <a:pt x="307" y="37"/>
                </a:lnTo>
                <a:lnTo>
                  <a:pt x="303" y="33"/>
                </a:lnTo>
                <a:lnTo>
                  <a:pt x="303" y="33"/>
                </a:lnTo>
                <a:lnTo>
                  <a:pt x="297" y="30"/>
                </a:lnTo>
                <a:lnTo>
                  <a:pt x="292" y="27"/>
                </a:lnTo>
                <a:lnTo>
                  <a:pt x="292" y="27"/>
                </a:lnTo>
                <a:lnTo>
                  <a:pt x="289" y="27"/>
                </a:lnTo>
                <a:lnTo>
                  <a:pt x="289" y="27"/>
                </a:lnTo>
                <a:lnTo>
                  <a:pt x="276" y="33"/>
                </a:lnTo>
                <a:lnTo>
                  <a:pt x="276" y="33"/>
                </a:lnTo>
                <a:lnTo>
                  <a:pt x="272" y="36"/>
                </a:lnTo>
                <a:lnTo>
                  <a:pt x="267" y="40"/>
                </a:lnTo>
                <a:lnTo>
                  <a:pt x="267" y="40"/>
                </a:lnTo>
                <a:lnTo>
                  <a:pt x="263" y="47"/>
                </a:lnTo>
                <a:lnTo>
                  <a:pt x="259" y="57"/>
                </a:lnTo>
                <a:lnTo>
                  <a:pt x="259" y="57"/>
                </a:lnTo>
                <a:lnTo>
                  <a:pt x="258" y="70"/>
                </a:lnTo>
                <a:lnTo>
                  <a:pt x="256" y="83"/>
                </a:lnTo>
                <a:lnTo>
                  <a:pt x="256" y="83"/>
                </a:lnTo>
                <a:lnTo>
                  <a:pt x="256" y="85"/>
                </a:lnTo>
                <a:lnTo>
                  <a:pt x="256" y="85"/>
                </a:lnTo>
                <a:lnTo>
                  <a:pt x="259" y="87"/>
                </a:lnTo>
                <a:lnTo>
                  <a:pt x="259" y="87"/>
                </a:lnTo>
                <a:lnTo>
                  <a:pt x="259" y="84"/>
                </a:lnTo>
                <a:lnTo>
                  <a:pt x="259" y="84"/>
                </a:lnTo>
                <a:lnTo>
                  <a:pt x="259" y="77"/>
                </a:lnTo>
                <a:lnTo>
                  <a:pt x="259" y="77"/>
                </a:lnTo>
                <a:lnTo>
                  <a:pt x="260" y="67"/>
                </a:lnTo>
                <a:lnTo>
                  <a:pt x="260" y="67"/>
                </a:lnTo>
                <a:lnTo>
                  <a:pt x="263" y="51"/>
                </a:lnTo>
                <a:lnTo>
                  <a:pt x="263" y="51"/>
                </a:lnTo>
                <a:lnTo>
                  <a:pt x="265" y="47"/>
                </a:lnTo>
                <a:lnTo>
                  <a:pt x="267" y="43"/>
                </a:lnTo>
                <a:lnTo>
                  <a:pt x="270" y="39"/>
                </a:lnTo>
                <a:lnTo>
                  <a:pt x="275" y="36"/>
                </a:lnTo>
                <a:lnTo>
                  <a:pt x="275" y="36"/>
                </a:lnTo>
                <a:lnTo>
                  <a:pt x="282" y="33"/>
                </a:lnTo>
                <a:lnTo>
                  <a:pt x="289" y="31"/>
                </a:lnTo>
                <a:lnTo>
                  <a:pt x="289" y="31"/>
                </a:lnTo>
                <a:lnTo>
                  <a:pt x="293" y="31"/>
                </a:lnTo>
                <a:lnTo>
                  <a:pt x="297" y="31"/>
                </a:lnTo>
                <a:lnTo>
                  <a:pt x="297" y="31"/>
                </a:lnTo>
                <a:lnTo>
                  <a:pt x="303" y="34"/>
                </a:lnTo>
                <a:lnTo>
                  <a:pt x="304" y="36"/>
                </a:lnTo>
                <a:lnTo>
                  <a:pt x="306" y="39"/>
                </a:lnTo>
                <a:lnTo>
                  <a:pt x="306" y="39"/>
                </a:lnTo>
                <a:lnTo>
                  <a:pt x="307" y="40"/>
                </a:lnTo>
                <a:lnTo>
                  <a:pt x="307" y="40"/>
                </a:lnTo>
                <a:lnTo>
                  <a:pt x="307" y="41"/>
                </a:lnTo>
                <a:lnTo>
                  <a:pt x="307" y="41"/>
                </a:lnTo>
                <a:lnTo>
                  <a:pt x="312" y="43"/>
                </a:lnTo>
                <a:lnTo>
                  <a:pt x="312" y="43"/>
                </a:lnTo>
                <a:close/>
                <a:moveTo>
                  <a:pt x="235" y="98"/>
                </a:moveTo>
                <a:lnTo>
                  <a:pt x="235" y="98"/>
                </a:lnTo>
                <a:lnTo>
                  <a:pt x="235" y="98"/>
                </a:lnTo>
                <a:lnTo>
                  <a:pt x="235" y="98"/>
                </a:lnTo>
                <a:lnTo>
                  <a:pt x="236" y="98"/>
                </a:lnTo>
                <a:lnTo>
                  <a:pt x="236" y="98"/>
                </a:lnTo>
                <a:lnTo>
                  <a:pt x="248" y="98"/>
                </a:lnTo>
                <a:lnTo>
                  <a:pt x="248" y="98"/>
                </a:lnTo>
                <a:lnTo>
                  <a:pt x="275" y="97"/>
                </a:lnTo>
                <a:lnTo>
                  <a:pt x="275" y="97"/>
                </a:lnTo>
                <a:lnTo>
                  <a:pt x="282" y="98"/>
                </a:lnTo>
                <a:lnTo>
                  <a:pt x="287" y="98"/>
                </a:lnTo>
                <a:lnTo>
                  <a:pt x="287" y="98"/>
                </a:lnTo>
                <a:lnTo>
                  <a:pt x="299" y="103"/>
                </a:lnTo>
                <a:lnTo>
                  <a:pt x="307" y="108"/>
                </a:lnTo>
                <a:lnTo>
                  <a:pt x="307" y="108"/>
                </a:lnTo>
                <a:lnTo>
                  <a:pt x="313" y="115"/>
                </a:lnTo>
                <a:lnTo>
                  <a:pt x="313" y="115"/>
                </a:lnTo>
                <a:lnTo>
                  <a:pt x="314" y="115"/>
                </a:lnTo>
                <a:lnTo>
                  <a:pt x="314" y="115"/>
                </a:lnTo>
                <a:lnTo>
                  <a:pt x="314" y="115"/>
                </a:lnTo>
                <a:lnTo>
                  <a:pt x="314" y="115"/>
                </a:lnTo>
                <a:lnTo>
                  <a:pt x="307" y="105"/>
                </a:lnTo>
                <a:lnTo>
                  <a:pt x="307" y="105"/>
                </a:lnTo>
                <a:lnTo>
                  <a:pt x="300" y="100"/>
                </a:lnTo>
                <a:lnTo>
                  <a:pt x="292" y="95"/>
                </a:lnTo>
                <a:lnTo>
                  <a:pt x="292" y="95"/>
                </a:lnTo>
                <a:lnTo>
                  <a:pt x="290" y="95"/>
                </a:lnTo>
                <a:lnTo>
                  <a:pt x="290" y="95"/>
                </a:lnTo>
                <a:lnTo>
                  <a:pt x="280" y="94"/>
                </a:lnTo>
                <a:lnTo>
                  <a:pt x="280" y="94"/>
                </a:lnTo>
                <a:lnTo>
                  <a:pt x="263" y="94"/>
                </a:lnTo>
                <a:lnTo>
                  <a:pt x="263" y="94"/>
                </a:lnTo>
                <a:lnTo>
                  <a:pt x="243" y="97"/>
                </a:lnTo>
                <a:lnTo>
                  <a:pt x="243" y="97"/>
                </a:lnTo>
                <a:lnTo>
                  <a:pt x="235" y="98"/>
                </a:lnTo>
                <a:lnTo>
                  <a:pt x="235" y="98"/>
                </a:lnTo>
                <a:close/>
                <a:moveTo>
                  <a:pt x="310" y="255"/>
                </a:moveTo>
                <a:lnTo>
                  <a:pt x="310" y="255"/>
                </a:lnTo>
                <a:lnTo>
                  <a:pt x="310" y="256"/>
                </a:lnTo>
                <a:lnTo>
                  <a:pt x="310" y="256"/>
                </a:lnTo>
                <a:lnTo>
                  <a:pt x="316" y="260"/>
                </a:lnTo>
                <a:lnTo>
                  <a:pt x="316" y="260"/>
                </a:lnTo>
                <a:lnTo>
                  <a:pt x="316" y="260"/>
                </a:lnTo>
                <a:lnTo>
                  <a:pt x="316" y="260"/>
                </a:lnTo>
                <a:lnTo>
                  <a:pt x="321" y="263"/>
                </a:lnTo>
                <a:lnTo>
                  <a:pt x="321" y="263"/>
                </a:lnTo>
                <a:lnTo>
                  <a:pt x="327" y="265"/>
                </a:lnTo>
                <a:lnTo>
                  <a:pt x="331" y="265"/>
                </a:lnTo>
                <a:lnTo>
                  <a:pt x="331" y="265"/>
                </a:lnTo>
                <a:lnTo>
                  <a:pt x="334" y="265"/>
                </a:lnTo>
                <a:lnTo>
                  <a:pt x="334" y="265"/>
                </a:lnTo>
                <a:lnTo>
                  <a:pt x="340" y="263"/>
                </a:lnTo>
                <a:lnTo>
                  <a:pt x="346" y="260"/>
                </a:lnTo>
                <a:lnTo>
                  <a:pt x="346" y="260"/>
                </a:lnTo>
                <a:lnTo>
                  <a:pt x="354" y="253"/>
                </a:lnTo>
                <a:lnTo>
                  <a:pt x="358" y="249"/>
                </a:lnTo>
                <a:lnTo>
                  <a:pt x="361" y="243"/>
                </a:lnTo>
                <a:lnTo>
                  <a:pt x="361" y="243"/>
                </a:lnTo>
                <a:lnTo>
                  <a:pt x="361" y="242"/>
                </a:lnTo>
                <a:lnTo>
                  <a:pt x="361" y="242"/>
                </a:lnTo>
                <a:lnTo>
                  <a:pt x="360" y="243"/>
                </a:lnTo>
                <a:lnTo>
                  <a:pt x="360" y="243"/>
                </a:lnTo>
                <a:lnTo>
                  <a:pt x="353" y="252"/>
                </a:lnTo>
                <a:lnTo>
                  <a:pt x="353" y="252"/>
                </a:lnTo>
                <a:lnTo>
                  <a:pt x="350" y="255"/>
                </a:lnTo>
                <a:lnTo>
                  <a:pt x="350" y="255"/>
                </a:lnTo>
                <a:lnTo>
                  <a:pt x="346" y="257"/>
                </a:lnTo>
                <a:lnTo>
                  <a:pt x="341" y="260"/>
                </a:lnTo>
                <a:lnTo>
                  <a:pt x="336" y="262"/>
                </a:lnTo>
                <a:lnTo>
                  <a:pt x="330" y="260"/>
                </a:lnTo>
                <a:lnTo>
                  <a:pt x="330" y="260"/>
                </a:lnTo>
                <a:lnTo>
                  <a:pt x="320" y="259"/>
                </a:lnTo>
                <a:lnTo>
                  <a:pt x="312" y="256"/>
                </a:lnTo>
                <a:lnTo>
                  <a:pt x="312" y="256"/>
                </a:lnTo>
                <a:lnTo>
                  <a:pt x="310" y="255"/>
                </a:lnTo>
                <a:lnTo>
                  <a:pt x="310" y="255"/>
                </a:lnTo>
                <a:close/>
                <a:moveTo>
                  <a:pt x="226" y="37"/>
                </a:moveTo>
                <a:lnTo>
                  <a:pt x="226" y="37"/>
                </a:lnTo>
                <a:lnTo>
                  <a:pt x="226" y="37"/>
                </a:lnTo>
                <a:lnTo>
                  <a:pt x="226" y="37"/>
                </a:lnTo>
                <a:lnTo>
                  <a:pt x="222" y="33"/>
                </a:lnTo>
                <a:lnTo>
                  <a:pt x="222" y="33"/>
                </a:lnTo>
                <a:lnTo>
                  <a:pt x="213" y="27"/>
                </a:lnTo>
                <a:lnTo>
                  <a:pt x="205" y="24"/>
                </a:lnTo>
                <a:lnTo>
                  <a:pt x="205" y="24"/>
                </a:lnTo>
                <a:lnTo>
                  <a:pt x="201" y="24"/>
                </a:lnTo>
                <a:lnTo>
                  <a:pt x="195" y="24"/>
                </a:lnTo>
                <a:lnTo>
                  <a:pt x="195" y="24"/>
                </a:lnTo>
                <a:lnTo>
                  <a:pt x="185" y="27"/>
                </a:lnTo>
                <a:lnTo>
                  <a:pt x="177" y="33"/>
                </a:lnTo>
                <a:lnTo>
                  <a:pt x="177" y="33"/>
                </a:lnTo>
                <a:lnTo>
                  <a:pt x="172" y="36"/>
                </a:lnTo>
                <a:lnTo>
                  <a:pt x="172" y="36"/>
                </a:lnTo>
                <a:lnTo>
                  <a:pt x="172" y="36"/>
                </a:lnTo>
                <a:lnTo>
                  <a:pt x="172" y="36"/>
                </a:lnTo>
                <a:lnTo>
                  <a:pt x="174" y="36"/>
                </a:lnTo>
                <a:lnTo>
                  <a:pt x="174" y="36"/>
                </a:lnTo>
                <a:lnTo>
                  <a:pt x="181" y="33"/>
                </a:lnTo>
                <a:lnTo>
                  <a:pt x="188" y="30"/>
                </a:lnTo>
                <a:lnTo>
                  <a:pt x="188" y="30"/>
                </a:lnTo>
                <a:lnTo>
                  <a:pt x="194" y="29"/>
                </a:lnTo>
                <a:lnTo>
                  <a:pt x="194" y="29"/>
                </a:lnTo>
                <a:lnTo>
                  <a:pt x="198" y="29"/>
                </a:lnTo>
                <a:lnTo>
                  <a:pt x="198" y="29"/>
                </a:lnTo>
                <a:lnTo>
                  <a:pt x="205" y="29"/>
                </a:lnTo>
                <a:lnTo>
                  <a:pt x="205" y="29"/>
                </a:lnTo>
                <a:lnTo>
                  <a:pt x="215" y="30"/>
                </a:lnTo>
                <a:lnTo>
                  <a:pt x="222" y="34"/>
                </a:lnTo>
                <a:lnTo>
                  <a:pt x="222" y="34"/>
                </a:lnTo>
                <a:lnTo>
                  <a:pt x="226" y="37"/>
                </a:lnTo>
                <a:lnTo>
                  <a:pt x="226" y="37"/>
                </a:lnTo>
                <a:close/>
                <a:moveTo>
                  <a:pt x="267" y="371"/>
                </a:moveTo>
                <a:lnTo>
                  <a:pt x="267" y="371"/>
                </a:lnTo>
                <a:lnTo>
                  <a:pt x="265" y="370"/>
                </a:lnTo>
                <a:lnTo>
                  <a:pt x="265" y="370"/>
                </a:lnTo>
                <a:lnTo>
                  <a:pt x="253" y="364"/>
                </a:lnTo>
                <a:lnTo>
                  <a:pt x="253" y="364"/>
                </a:lnTo>
                <a:lnTo>
                  <a:pt x="236" y="353"/>
                </a:lnTo>
                <a:lnTo>
                  <a:pt x="222" y="340"/>
                </a:lnTo>
                <a:lnTo>
                  <a:pt x="222" y="340"/>
                </a:lnTo>
                <a:lnTo>
                  <a:pt x="212" y="324"/>
                </a:lnTo>
                <a:lnTo>
                  <a:pt x="206" y="317"/>
                </a:lnTo>
                <a:lnTo>
                  <a:pt x="204" y="309"/>
                </a:lnTo>
                <a:lnTo>
                  <a:pt x="204" y="309"/>
                </a:lnTo>
                <a:lnTo>
                  <a:pt x="198" y="296"/>
                </a:lnTo>
                <a:lnTo>
                  <a:pt x="198" y="296"/>
                </a:lnTo>
                <a:lnTo>
                  <a:pt x="198" y="294"/>
                </a:lnTo>
                <a:lnTo>
                  <a:pt x="198" y="294"/>
                </a:lnTo>
                <a:lnTo>
                  <a:pt x="199" y="300"/>
                </a:lnTo>
                <a:lnTo>
                  <a:pt x="199" y="300"/>
                </a:lnTo>
                <a:lnTo>
                  <a:pt x="208" y="321"/>
                </a:lnTo>
                <a:lnTo>
                  <a:pt x="208" y="321"/>
                </a:lnTo>
                <a:lnTo>
                  <a:pt x="215" y="331"/>
                </a:lnTo>
                <a:lnTo>
                  <a:pt x="222" y="341"/>
                </a:lnTo>
                <a:lnTo>
                  <a:pt x="222" y="341"/>
                </a:lnTo>
                <a:lnTo>
                  <a:pt x="231" y="351"/>
                </a:lnTo>
                <a:lnTo>
                  <a:pt x="240" y="358"/>
                </a:lnTo>
                <a:lnTo>
                  <a:pt x="240" y="358"/>
                </a:lnTo>
                <a:lnTo>
                  <a:pt x="248" y="363"/>
                </a:lnTo>
                <a:lnTo>
                  <a:pt x="255" y="367"/>
                </a:lnTo>
                <a:lnTo>
                  <a:pt x="255" y="367"/>
                </a:lnTo>
                <a:lnTo>
                  <a:pt x="260" y="370"/>
                </a:lnTo>
                <a:lnTo>
                  <a:pt x="267" y="371"/>
                </a:lnTo>
                <a:lnTo>
                  <a:pt x="267" y="371"/>
                </a:lnTo>
                <a:close/>
                <a:moveTo>
                  <a:pt x="167" y="257"/>
                </a:moveTo>
                <a:lnTo>
                  <a:pt x="167" y="257"/>
                </a:lnTo>
                <a:lnTo>
                  <a:pt x="168" y="259"/>
                </a:lnTo>
                <a:lnTo>
                  <a:pt x="168" y="259"/>
                </a:lnTo>
                <a:lnTo>
                  <a:pt x="178" y="260"/>
                </a:lnTo>
                <a:lnTo>
                  <a:pt x="178" y="260"/>
                </a:lnTo>
                <a:lnTo>
                  <a:pt x="188" y="262"/>
                </a:lnTo>
                <a:lnTo>
                  <a:pt x="188" y="262"/>
                </a:lnTo>
                <a:lnTo>
                  <a:pt x="208" y="262"/>
                </a:lnTo>
                <a:lnTo>
                  <a:pt x="226" y="260"/>
                </a:lnTo>
                <a:lnTo>
                  <a:pt x="226" y="260"/>
                </a:lnTo>
                <a:lnTo>
                  <a:pt x="231" y="259"/>
                </a:lnTo>
                <a:lnTo>
                  <a:pt x="231" y="259"/>
                </a:lnTo>
                <a:lnTo>
                  <a:pt x="199" y="259"/>
                </a:lnTo>
                <a:lnTo>
                  <a:pt x="167" y="257"/>
                </a:lnTo>
                <a:lnTo>
                  <a:pt x="167" y="257"/>
                </a:lnTo>
                <a:close/>
                <a:moveTo>
                  <a:pt x="248" y="367"/>
                </a:moveTo>
                <a:lnTo>
                  <a:pt x="248" y="367"/>
                </a:lnTo>
                <a:lnTo>
                  <a:pt x="249" y="367"/>
                </a:lnTo>
                <a:lnTo>
                  <a:pt x="249" y="367"/>
                </a:lnTo>
                <a:lnTo>
                  <a:pt x="248" y="367"/>
                </a:lnTo>
                <a:lnTo>
                  <a:pt x="248" y="367"/>
                </a:lnTo>
                <a:lnTo>
                  <a:pt x="233" y="355"/>
                </a:lnTo>
                <a:lnTo>
                  <a:pt x="233" y="355"/>
                </a:lnTo>
                <a:lnTo>
                  <a:pt x="223" y="347"/>
                </a:lnTo>
                <a:lnTo>
                  <a:pt x="213" y="336"/>
                </a:lnTo>
                <a:lnTo>
                  <a:pt x="213" y="336"/>
                </a:lnTo>
                <a:lnTo>
                  <a:pt x="206" y="323"/>
                </a:lnTo>
                <a:lnTo>
                  <a:pt x="199" y="310"/>
                </a:lnTo>
                <a:lnTo>
                  <a:pt x="199" y="310"/>
                </a:lnTo>
                <a:lnTo>
                  <a:pt x="198" y="307"/>
                </a:lnTo>
                <a:lnTo>
                  <a:pt x="198" y="307"/>
                </a:lnTo>
                <a:lnTo>
                  <a:pt x="199" y="310"/>
                </a:lnTo>
                <a:lnTo>
                  <a:pt x="199" y="310"/>
                </a:lnTo>
                <a:lnTo>
                  <a:pt x="204" y="320"/>
                </a:lnTo>
                <a:lnTo>
                  <a:pt x="208" y="330"/>
                </a:lnTo>
                <a:lnTo>
                  <a:pt x="213" y="340"/>
                </a:lnTo>
                <a:lnTo>
                  <a:pt x="221" y="348"/>
                </a:lnTo>
                <a:lnTo>
                  <a:pt x="221" y="348"/>
                </a:lnTo>
                <a:lnTo>
                  <a:pt x="226" y="354"/>
                </a:lnTo>
                <a:lnTo>
                  <a:pt x="232" y="358"/>
                </a:lnTo>
                <a:lnTo>
                  <a:pt x="239" y="363"/>
                </a:lnTo>
                <a:lnTo>
                  <a:pt x="246" y="367"/>
                </a:lnTo>
                <a:lnTo>
                  <a:pt x="246" y="367"/>
                </a:lnTo>
                <a:lnTo>
                  <a:pt x="248" y="367"/>
                </a:lnTo>
                <a:lnTo>
                  <a:pt x="248" y="367"/>
                </a:lnTo>
                <a:close/>
                <a:moveTo>
                  <a:pt x="321" y="353"/>
                </a:moveTo>
                <a:lnTo>
                  <a:pt x="321" y="353"/>
                </a:lnTo>
                <a:lnTo>
                  <a:pt x="321" y="353"/>
                </a:lnTo>
                <a:lnTo>
                  <a:pt x="321" y="353"/>
                </a:lnTo>
                <a:lnTo>
                  <a:pt x="323" y="351"/>
                </a:lnTo>
                <a:lnTo>
                  <a:pt x="323" y="351"/>
                </a:lnTo>
                <a:lnTo>
                  <a:pt x="326" y="346"/>
                </a:lnTo>
                <a:lnTo>
                  <a:pt x="329" y="340"/>
                </a:lnTo>
                <a:lnTo>
                  <a:pt x="329" y="340"/>
                </a:lnTo>
                <a:lnTo>
                  <a:pt x="331" y="330"/>
                </a:lnTo>
                <a:lnTo>
                  <a:pt x="331" y="320"/>
                </a:lnTo>
                <a:lnTo>
                  <a:pt x="331" y="320"/>
                </a:lnTo>
                <a:lnTo>
                  <a:pt x="330" y="306"/>
                </a:lnTo>
                <a:lnTo>
                  <a:pt x="330" y="306"/>
                </a:lnTo>
                <a:lnTo>
                  <a:pt x="330" y="304"/>
                </a:lnTo>
                <a:lnTo>
                  <a:pt x="330" y="304"/>
                </a:lnTo>
                <a:lnTo>
                  <a:pt x="330" y="309"/>
                </a:lnTo>
                <a:lnTo>
                  <a:pt x="330" y="309"/>
                </a:lnTo>
                <a:lnTo>
                  <a:pt x="327" y="327"/>
                </a:lnTo>
                <a:lnTo>
                  <a:pt x="327" y="327"/>
                </a:lnTo>
                <a:lnTo>
                  <a:pt x="326" y="340"/>
                </a:lnTo>
                <a:lnTo>
                  <a:pt x="321" y="351"/>
                </a:lnTo>
                <a:lnTo>
                  <a:pt x="321" y="351"/>
                </a:lnTo>
                <a:lnTo>
                  <a:pt x="321" y="353"/>
                </a:lnTo>
                <a:lnTo>
                  <a:pt x="321" y="353"/>
                </a:lnTo>
                <a:close/>
                <a:moveTo>
                  <a:pt x="181" y="50"/>
                </a:moveTo>
                <a:lnTo>
                  <a:pt x="181" y="50"/>
                </a:lnTo>
                <a:lnTo>
                  <a:pt x="181" y="50"/>
                </a:lnTo>
                <a:lnTo>
                  <a:pt x="181" y="50"/>
                </a:lnTo>
                <a:lnTo>
                  <a:pt x="179" y="50"/>
                </a:lnTo>
                <a:lnTo>
                  <a:pt x="179" y="50"/>
                </a:lnTo>
                <a:lnTo>
                  <a:pt x="175" y="56"/>
                </a:lnTo>
                <a:lnTo>
                  <a:pt x="172" y="61"/>
                </a:lnTo>
                <a:lnTo>
                  <a:pt x="172" y="61"/>
                </a:lnTo>
                <a:lnTo>
                  <a:pt x="172" y="63"/>
                </a:lnTo>
                <a:lnTo>
                  <a:pt x="172" y="63"/>
                </a:lnTo>
                <a:lnTo>
                  <a:pt x="172" y="73"/>
                </a:lnTo>
                <a:lnTo>
                  <a:pt x="174" y="81"/>
                </a:lnTo>
                <a:lnTo>
                  <a:pt x="174" y="81"/>
                </a:lnTo>
                <a:lnTo>
                  <a:pt x="179" y="94"/>
                </a:lnTo>
                <a:lnTo>
                  <a:pt x="179" y="94"/>
                </a:lnTo>
                <a:lnTo>
                  <a:pt x="182" y="103"/>
                </a:lnTo>
                <a:lnTo>
                  <a:pt x="182" y="103"/>
                </a:lnTo>
                <a:lnTo>
                  <a:pt x="182" y="104"/>
                </a:lnTo>
                <a:lnTo>
                  <a:pt x="182" y="104"/>
                </a:lnTo>
                <a:lnTo>
                  <a:pt x="185" y="103"/>
                </a:lnTo>
                <a:lnTo>
                  <a:pt x="185" y="103"/>
                </a:lnTo>
                <a:lnTo>
                  <a:pt x="181" y="95"/>
                </a:lnTo>
                <a:lnTo>
                  <a:pt x="181" y="95"/>
                </a:lnTo>
                <a:lnTo>
                  <a:pt x="179" y="88"/>
                </a:lnTo>
                <a:lnTo>
                  <a:pt x="179" y="88"/>
                </a:lnTo>
                <a:lnTo>
                  <a:pt x="177" y="80"/>
                </a:lnTo>
                <a:lnTo>
                  <a:pt x="174" y="70"/>
                </a:lnTo>
                <a:lnTo>
                  <a:pt x="174" y="70"/>
                </a:lnTo>
                <a:lnTo>
                  <a:pt x="174" y="66"/>
                </a:lnTo>
                <a:lnTo>
                  <a:pt x="174" y="60"/>
                </a:lnTo>
                <a:lnTo>
                  <a:pt x="177" y="57"/>
                </a:lnTo>
                <a:lnTo>
                  <a:pt x="179" y="53"/>
                </a:lnTo>
                <a:lnTo>
                  <a:pt x="179" y="53"/>
                </a:lnTo>
                <a:lnTo>
                  <a:pt x="181" y="50"/>
                </a:lnTo>
                <a:lnTo>
                  <a:pt x="181" y="50"/>
                </a:lnTo>
                <a:close/>
                <a:moveTo>
                  <a:pt x="188" y="296"/>
                </a:moveTo>
                <a:lnTo>
                  <a:pt x="188" y="296"/>
                </a:lnTo>
                <a:lnTo>
                  <a:pt x="188" y="296"/>
                </a:lnTo>
                <a:lnTo>
                  <a:pt x="188" y="296"/>
                </a:lnTo>
                <a:lnTo>
                  <a:pt x="185" y="304"/>
                </a:lnTo>
                <a:lnTo>
                  <a:pt x="185" y="304"/>
                </a:lnTo>
                <a:lnTo>
                  <a:pt x="182" y="316"/>
                </a:lnTo>
                <a:lnTo>
                  <a:pt x="182" y="316"/>
                </a:lnTo>
                <a:lnTo>
                  <a:pt x="179" y="323"/>
                </a:lnTo>
                <a:lnTo>
                  <a:pt x="177" y="330"/>
                </a:lnTo>
                <a:lnTo>
                  <a:pt x="167" y="344"/>
                </a:lnTo>
                <a:lnTo>
                  <a:pt x="167" y="344"/>
                </a:lnTo>
                <a:lnTo>
                  <a:pt x="165" y="346"/>
                </a:lnTo>
                <a:lnTo>
                  <a:pt x="165" y="346"/>
                </a:lnTo>
                <a:lnTo>
                  <a:pt x="167" y="346"/>
                </a:lnTo>
                <a:lnTo>
                  <a:pt x="167" y="346"/>
                </a:lnTo>
                <a:lnTo>
                  <a:pt x="172" y="340"/>
                </a:lnTo>
                <a:lnTo>
                  <a:pt x="177" y="336"/>
                </a:lnTo>
                <a:lnTo>
                  <a:pt x="179" y="328"/>
                </a:lnTo>
                <a:lnTo>
                  <a:pt x="182" y="323"/>
                </a:lnTo>
                <a:lnTo>
                  <a:pt x="182" y="323"/>
                </a:lnTo>
                <a:lnTo>
                  <a:pt x="186" y="310"/>
                </a:lnTo>
                <a:lnTo>
                  <a:pt x="188" y="296"/>
                </a:lnTo>
                <a:lnTo>
                  <a:pt x="188" y="296"/>
                </a:lnTo>
                <a:close/>
                <a:moveTo>
                  <a:pt x="175" y="39"/>
                </a:moveTo>
                <a:lnTo>
                  <a:pt x="175" y="39"/>
                </a:lnTo>
                <a:lnTo>
                  <a:pt x="175" y="39"/>
                </a:lnTo>
                <a:lnTo>
                  <a:pt x="175" y="39"/>
                </a:lnTo>
                <a:lnTo>
                  <a:pt x="171" y="41"/>
                </a:lnTo>
                <a:lnTo>
                  <a:pt x="167" y="44"/>
                </a:lnTo>
                <a:lnTo>
                  <a:pt x="167" y="44"/>
                </a:lnTo>
                <a:lnTo>
                  <a:pt x="167" y="46"/>
                </a:lnTo>
                <a:lnTo>
                  <a:pt x="167" y="46"/>
                </a:lnTo>
                <a:lnTo>
                  <a:pt x="164" y="54"/>
                </a:lnTo>
                <a:lnTo>
                  <a:pt x="162" y="64"/>
                </a:lnTo>
                <a:lnTo>
                  <a:pt x="162" y="64"/>
                </a:lnTo>
                <a:lnTo>
                  <a:pt x="164" y="78"/>
                </a:lnTo>
                <a:lnTo>
                  <a:pt x="164" y="78"/>
                </a:lnTo>
                <a:lnTo>
                  <a:pt x="165" y="83"/>
                </a:lnTo>
                <a:lnTo>
                  <a:pt x="165" y="83"/>
                </a:lnTo>
                <a:lnTo>
                  <a:pt x="167" y="70"/>
                </a:lnTo>
                <a:lnTo>
                  <a:pt x="167" y="70"/>
                </a:lnTo>
                <a:lnTo>
                  <a:pt x="167" y="68"/>
                </a:lnTo>
                <a:lnTo>
                  <a:pt x="167" y="68"/>
                </a:lnTo>
                <a:lnTo>
                  <a:pt x="165" y="61"/>
                </a:lnTo>
                <a:lnTo>
                  <a:pt x="165" y="61"/>
                </a:lnTo>
                <a:lnTo>
                  <a:pt x="165" y="54"/>
                </a:lnTo>
                <a:lnTo>
                  <a:pt x="168" y="47"/>
                </a:lnTo>
                <a:lnTo>
                  <a:pt x="168" y="47"/>
                </a:lnTo>
                <a:lnTo>
                  <a:pt x="174" y="40"/>
                </a:lnTo>
                <a:lnTo>
                  <a:pt x="174" y="40"/>
                </a:lnTo>
                <a:lnTo>
                  <a:pt x="175" y="39"/>
                </a:lnTo>
                <a:lnTo>
                  <a:pt x="175" y="39"/>
                </a:lnTo>
                <a:close/>
                <a:moveTo>
                  <a:pt x="324" y="320"/>
                </a:moveTo>
                <a:lnTo>
                  <a:pt x="324" y="320"/>
                </a:lnTo>
                <a:lnTo>
                  <a:pt x="326" y="320"/>
                </a:lnTo>
                <a:lnTo>
                  <a:pt x="326" y="320"/>
                </a:lnTo>
                <a:lnTo>
                  <a:pt x="326" y="319"/>
                </a:lnTo>
                <a:lnTo>
                  <a:pt x="326" y="319"/>
                </a:lnTo>
                <a:lnTo>
                  <a:pt x="326" y="307"/>
                </a:lnTo>
                <a:lnTo>
                  <a:pt x="326" y="307"/>
                </a:lnTo>
                <a:lnTo>
                  <a:pt x="323" y="292"/>
                </a:lnTo>
                <a:lnTo>
                  <a:pt x="319" y="279"/>
                </a:lnTo>
                <a:lnTo>
                  <a:pt x="319" y="279"/>
                </a:lnTo>
                <a:lnTo>
                  <a:pt x="313" y="272"/>
                </a:lnTo>
                <a:lnTo>
                  <a:pt x="309" y="265"/>
                </a:lnTo>
                <a:lnTo>
                  <a:pt x="309" y="265"/>
                </a:lnTo>
                <a:lnTo>
                  <a:pt x="307" y="265"/>
                </a:lnTo>
                <a:lnTo>
                  <a:pt x="307" y="265"/>
                </a:lnTo>
                <a:lnTo>
                  <a:pt x="310" y="269"/>
                </a:lnTo>
                <a:lnTo>
                  <a:pt x="310" y="269"/>
                </a:lnTo>
                <a:lnTo>
                  <a:pt x="314" y="274"/>
                </a:lnTo>
                <a:lnTo>
                  <a:pt x="319" y="282"/>
                </a:lnTo>
                <a:lnTo>
                  <a:pt x="319" y="282"/>
                </a:lnTo>
                <a:lnTo>
                  <a:pt x="321" y="293"/>
                </a:lnTo>
                <a:lnTo>
                  <a:pt x="323" y="304"/>
                </a:lnTo>
                <a:lnTo>
                  <a:pt x="323" y="304"/>
                </a:lnTo>
                <a:lnTo>
                  <a:pt x="324" y="320"/>
                </a:lnTo>
                <a:lnTo>
                  <a:pt x="324" y="320"/>
                </a:lnTo>
                <a:close/>
                <a:moveTo>
                  <a:pt x="303" y="64"/>
                </a:moveTo>
                <a:lnTo>
                  <a:pt x="303" y="64"/>
                </a:lnTo>
                <a:lnTo>
                  <a:pt x="304" y="63"/>
                </a:lnTo>
                <a:lnTo>
                  <a:pt x="304" y="63"/>
                </a:lnTo>
                <a:lnTo>
                  <a:pt x="304" y="57"/>
                </a:lnTo>
                <a:lnTo>
                  <a:pt x="304" y="57"/>
                </a:lnTo>
                <a:lnTo>
                  <a:pt x="304" y="51"/>
                </a:lnTo>
                <a:lnTo>
                  <a:pt x="304" y="44"/>
                </a:lnTo>
                <a:lnTo>
                  <a:pt x="304" y="44"/>
                </a:lnTo>
                <a:lnTo>
                  <a:pt x="304" y="43"/>
                </a:lnTo>
                <a:lnTo>
                  <a:pt x="303" y="43"/>
                </a:lnTo>
                <a:lnTo>
                  <a:pt x="303" y="43"/>
                </a:lnTo>
                <a:lnTo>
                  <a:pt x="299" y="43"/>
                </a:lnTo>
                <a:lnTo>
                  <a:pt x="296" y="43"/>
                </a:lnTo>
                <a:lnTo>
                  <a:pt x="296" y="43"/>
                </a:lnTo>
                <a:lnTo>
                  <a:pt x="293" y="43"/>
                </a:lnTo>
                <a:lnTo>
                  <a:pt x="293" y="43"/>
                </a:lnTo>
                <a:lnTo>
                  <a:pt x="297" y="47"/>
                </a:lnTo>
                <a:lnTo>
                  <a:pt x="302" y="53"/>
                </a:lnTo>
                <a:lnTo>
                  <a:pt x="302" y="53"/>
                </a:lnTo>
                <a:lnTo>
                  <a:pt x="303" y="58"/>
                </a:lnTo>
                <a:lnTo>
                  <a:pt x="303" y="64"/>
                </a:lnTo>
                <a:lnTo>
                  <a:pt x="303" y="64"/>
                </a:lnTo>
                <a:close/>
                <a:moveTo>
                  <a:pt x="94" y="235"/>
                </a:moveTo>
                <a:lnTo>
                  <a:pt x="94" y="235"/>
                </a:lnTo>
                <a:lnTo>
                  <a:pt x="87" y="240"/>
                </a:lnTo>
                <a:lnTo>
                  <a:pt x="80" y="246"/>
                </a:lnTo>
                <a:lnTo>
                  <a:pt x="73" y="249"/>
                </a:lnTo>
                <a:lnTo>
                  <a:pt x="64" y="253"/>
                </a:lnTo>
                <a:lnTo>
                  <a:pt x="64" y="253"/>
                </a:lnTo>
                <a:lnTo>
                  <a:pt x="66" y="253"/>
                </a:lnTo>
                <a:lnTo>
                  <a:pt x="66" y="253"/>
                </a:lnTo>
                <a:lnTo>
                  <a:pt x="77" y="249"/>
                </a:lnTo>
                <a:lnTo>
                  <a:pt x="87" y="245"/>
                </a:lnTo>
                <a:lnTo>
                  <a:pt x="87" y="245"/>
                </a:lnTo>
                <a:lnTo>
                  <a:pt x="91" y="242"/>
                </a:lnTo>
                <a:lnTo>
                  <a:pt x="91" y="242"/>
                </a:lnTo>
                <a:lnTo>
                  <a:pt x="93" y="240"/>
                </a:lnTo>
                <a:lnTo>
                  <a:pt x="93" y="240"/>
                </a:lnTo>
                <a:lnTo>
                  <a:pt x="96" y="238"/>
                </a:lnTo>
                <a:lnTo>
                  <a:pt x="96" y="238"/>
                </a:lnTo>
                <a:lnTo>
                  <a:pt x="94" y="235"/>
                </a:lnTo>
                <a:lnTo>
                  <a:pt x="94" y="235"/>
                </a:lnTo>
                <a:close/>
                <a:moveTo>
                  <a:pt x="37" y="155"/>
                </a:moveTo>
                <a:lnTo>
                  <a:pt x="37" y="155"/>
                </a:lnTo>
                <a:lnTo>
                  <a:pt x="36" y="154"/>
                </a:lnTo>
                <a:lnTo>
                  <a:pt x="36" y="154"/>
                </a:lnTo>
                <a:lnTo>
                  <a:pt x="34" y="151"/>
                </a:lnTo>
                <a:lnTo>
                  <a:pt x="34" y="151"/>
                </a:lnTo>
                <a:lnTo>
                  <a:pt x="32" y="147"/>
                </a:lnTo>
                <a:lnTo>
                  <a:pt x="29" y="142"/>
                </a:lnTo>
                <a:lnTo>
                  <a:pt x="29" y="142"/>
                </a:lnTo>
                <a:lnTo>
                  <a:pt x="27" y="137"/>
                </a:lnTo>
                <a:lnTo>
                  <a:pt x="27" y="131"/>
                </a:lnTo>
                <a:lnTo>
                  <a:pt x="27" y="131"/>
                </a:lnTo>
                <a:lnTo>
                  <a:pt x="30" y="122"/>
                </a:lnTo>
                <a:lnTo>
                  <a:pt x="34" y="115"/>
                </a:lnTo>
                <a:lnTo>
                  <a:pt x="34" y="115"/>
                </a:lnTo>
                <a:lnTo>
                  <a:pt x="36" y="114"/>
                </a:lnTo>
                <a:lnTo>
                  <a:pt x="36" y="114"/>
                </a:lnTo>
                <a:lnTo>
                  <a:pt x="36" y="114"/>
                </a:lnTo>
                <a:lnTo>
                  <a:pt x="36" y="114"/>
                </a:lnTo>
                <a:lnTo>
                  <a:pt x="32" y="117"/>
                </a:lnTo>
                <a:lnTo>
                  <a:pt x="29" y="121"/>
                </a:lnTo>
                <a:lnTo>
                  <a:pt x="29" y="121"/>
                </a:lnTo>
                <a:lnTo>
                  <a:pt x="27" y="128"/>
                </a:lnTo>
                <a:lnTo>
                  <a:pt x="27" y="128"/>
                </a:lnTo>
                <a:lnTo>
                  <a:pt x="26" y="135"/>
                </a:lnTo>
                <a:lnTo>
                  <a:pt x="26" y="142"/>
                </a:lnTo>
                <a:lnTo>
                  <a:pt x="26" y="142"/>
                </a:lnTo>
                <a:lnTo>
                  <a:pt x="27" y="147"/>
                </a:lnTo>
                <a:lnTo>
                  <a:pt x="27" y="147"/>
                </a:lnTo>
                <a:lnTo>
                  <a:pt x="32" y="152"/>
                </a:lnTo>
                <a:lnTo>
                  <a:pt x="37" y="155"/>
                </a:lnTo>
                <a:lnTo>
                  <a:pt x="37" y="155"/>
                </a:lnTo>
                <a:close/>
                <a:moveTo>
                  <a:pt x="373" y="108"/>
                </a:moveTo>
                <a:lnTo>
                  <a:pt x="373" y="108"/>
                </a:lnTo>
                <a:lnTo>
                  <a:pt x="371" y="105"/>
                </a:lnTo>
                <a:lnTo>
                  <a:pt x="370" y="103"/>
                </a:lnTo>
                <a:lnTo>
                  <a:pt x="370" y="103"/>
                </a:lnTo>
                <a:lnTo>
                  <a:pt x="364" y="100"/>
                </a:lnTo>
                <a:lnTo>
                  <a:pt x="357" y="97"/>
                </a:lnTo>
                <a:lnTo>
                  <a:pt x="357" y="97"/>
                </a:lnTo>
                <a:lnTo>
                  <a:pt x="353" y="95"/>
                </a:lnTo>
                <a:lnTo>
                  <a:pt x="347" y="95"/>
                </a:lnTo>
                <a:lnTo>
                  <a:pt x="347" y="95"/>
                </a:lnTo>
                <a:lnTo>
                  <a:pt x="341" y="97"/>
                </a:lnTo>
                <a:lnTo>
                  <a:pt x="341" y="97"/>
                </a:lnTo>
                <a:lnTo>
                  <a:pt x="340" y="97"/>
                </a:lnTo>
                <a:lnTo>
                  <a:pt x="340" y="97"/>
                </a:lnTo>
                <a:lnTo>
                  <a:pt x="339" y="97"/>
                </a:lnTo>
                <a:lnTo>
                  <a:pt x="339" y="97"/>
                </a:lnTo>
                <a:lnTo>
                  <a:pt x="339" y="97"/>
                </a:lnTo>
                <a:lnTo>
                  <a:pt x="339" y="97"/>
                </a:lnTo>
                <a:lnTo>
                  <a:pt x="344" y="97"/>
                </a:lnTo>
                <a:lnTo>
                  <a:pt x="348" y="97"/>
                </a:lnTo>
                <a:lnTo>
                  <a:pt x="348" y="97"/>
                </a:lnTo>
                <a:lnTo>
                  <a:pt x="354" y="98"/>
                </a:lnTo>
                <a:lnTo>
                  <a:pt x="358" y="101"/>
                </a:lnTo>
                <a:lnTo>
                  <a:pt x="358" y="101"/>
                </a:lnTo>
                <a:lnTo>
                  <a:pt x="366" y="104"/>
                </a:lnTo>
                <a:lnTo>
                  <a:pt x="366" y="104"/>
                </a:lnTo>
                <a:lnTo>
                  <a:pt x="367" y="104"/>
                </a:lnTo>
                <a:lnTo>
                  <a:pt x="367" y="104"/>
                </a:lnTo>
                <a:lnTo>
                  <a:pt x="373" y="108"/>
                </a:lnTo>
                <a:lnTo>
                  <a:pt x="373" y="108"/>
                </a:lnTo>
                <a:close/>
                <a:moveTo>
                  <a:pt x="124" y="78"/>
                </a:moveTo>
                <a:lnTo>
                  <a:pt x="124" y="78"/>
                </a:lnTo>
                <a:lnTo>
                  <a:pt x="118" y="78"/>
                </a:lnTo>
                <a:lnTo>
                  <a:pt x="114" y="81"/>
                </a:lnTo>
                <a:lnTo>
                  <a:pt x="114" y="81"/>
                </a:lnTo>
                <a:lnTo>
                  <a:pt x="111" y="85"/>
                </a:lnTo>
                <a:lnTo>
                  <a:pt x="110" y="90"/>
                </a:lnTo>
                <a:lnTo>
                  <a:pt x="110" y="90"/>
                </a:lnTo>
                <a:lnTo>
                  <a:pt x="108" y="97"/>
                </a:lnTo>
                <a:lnTo>
                  <a:pt x="110" y="104"/>
                </a:lnTo>
                <a:lnTo>
                  <a:pt x="111" y="111"/>
                </a:lnTo>
                <a:lnTo>
                  <a:pt x="114" y="117"/>
                </a:lnTo>
                <a:lnTo>
                  <a:pt x="114" y="117"/>
                </a:lnTo>
                <a:lnTo>
                  <a:pt x="115" y="117"/>
                </a:lnTo>
                <a:lnTo>
                  <a:pt x="115" y="117"/>
                </a:lnTo>
                <a:lnTo>
                  <a:pt x="115" y="117"/>
                </a:lnTo>
                <a:lnTo>
                  <a:pt x="115" y="117"/>
                </a:lnTo>
                <a:lnTo>
                  <a:pt x="113" y="108"/>
                </a:lnTo>
                <a:lnTo>
                  <a:pt x="113" y="108"/>
                </a:lnTo>
                <a:lnTo>
                  <a:pt x="111" y="97"/>
                </a:lnTo>
                <a:lnTo>
                  <a:pt x="111" y="97"/>
                </a:lnTo>
                <a:lnTo>
                  <a:pt x="111" y="91"/>
                </a:lnTo>
                <a:lnTo>
                  <a:pt x="113" y="85"/>
                </a:lnTo>
                <a:lnTo>
                  <a:pt x="117" y="83"/>
                </a:lnTo>
                <a:lnTo>
                  <a:pt x="121" y="80"/>
                </a:lnTo>
                <a:lnTo>
                  <a:pt x="121" y="80"/>
                </a:lnTo>
                <a:lnTo>
                  <a:pt x="124" y="78"/>
                </a:lnTo>
                <a:lnTo>
                  <a:pt x="124" y="78"/>
                </a:lnTo>
                <a:close/>
                <a:moveTo>
                  <a:pt x="10" y="232"/>
                </a:moveTo>
                <a:lnTo>
                  <a:pt x="10" y="232"/>
                </a:lnTo>
                <a:lnTo>
                  <a:pt x="10" y="232"/>
                </a:lnTo>
                <a:lnTo>
                  <a:pt x="10" y="232"/>
                </a:lnTo>
                <a:lnTo>
                  <a:pt x="9" y="232"/>
                </a:lnTo>
                <a:lnTo>
                  <a:pt x="9" y="232"/>
                </a:lnTo>
                <a:lnTo>
                  <a:pt x="10" y="239"/>
                </a:lnTo>
                <a:lnTo>
                  <a:pt x="13" y="245"/>
                </a:lnTo>
                <a:lnTo>
                  <a:pt x="13" y="245"/>
                </a:lnTo>
                <a:lnTo>
                  <a:pt x="20" y="252"/>
                </a:lnTo>
                <a:lnTo>
                  <a:pt x="29" y="257"/>
                </a:lnTo>
                <a:lnTo>
                  <a:pt x="29" y="257"/>
                </a:lnTo>
                <a:lnTo>
                  <a:pt x="36" y="260"/>
                </a:lnTo>
                <a:lnTo>
                  <a:pt x="44" y="262"/>
                </a:lnTo>
                <a:lnTo>
                  <a:pt x="53" y="262"/>
                </a:lnTo>
                <a:lnTo>
                  <a:pt x="61" y="260"/>
                </a:lnTo>
                <a:lnTo>
                  <a:pt x="61" y="260"/>
                </a:lnTo>
                <a:lnTo>
                  <a:pt x="64" y="260"/>
                </a:lnTo>
                <a:lnTo>
                  <a:pt x="64" y="260"/>
                </a:lnTo>
                <a:lnTo>
                  <a:pt x="66" y="259"/>
                </a:lnTo>
                <a:lnTo>
                  <a:pt x="66" y="259"/>
                </a:lnTo>
                <a:lnTo>
                  <a:pt x="66" y="259"/>
                </a:lnTo>
                <a:lnTo>
                  <a:pt x="66" y="259"/>
                </a:lnTo>
                <a:lnTo>
                  <a:pt x="56" y="260"/>
                </a:lnTo>
                <a:lnTo>
                  <a:pt x="56" y="260"/>
                </a:lnTo>
                <a:lnTo>
                  <a:pt x="44" y="259"/>
                </a:lnTo>
                <a:lnTo>
                  <a:pt x="44" y="259"/>
                </a:lnTo>
                <a:lnTo>
                  <a:pt x="40" y="259"/>
                </a:lnTo>
                <a:lnTo>
                  <a:pt x="40" y="259"/>
                </a:lnTo>
                <a:lnTo>
                  <a:pt x="34" y="257"/>
                </a:lnTo>
                <a:lnTo>
                  <a:pt x="29" y="256"/>
                </a:lnTo>
                <a:lnTo>
                  <a:pt x="29" y="256"/>
                </a:lnTo>
                <a:lnTo>
                  <a:pt x="22" y="253"/>
                </a:lnTo>
                <a:lnTo>
                  <a:pt x="16" y="247"/>
                </a:lnTo>
                <a:lnTo>
                  <a:pt x="13" y="242"/>
                </a:lnTo>
                <a:lnTo>
                  <a:pt x="10" y="235"/>
                </a:lnTo>
                <a:lnTo>
                  <a:pt x="10" y="235"/>
                </a:lnTo>
                <a:lnTo>
                  <a:pt x="10" y="232"/>
                </a:lnTo>
                <a:lnTo>
                  <a:pt x="10" y="232"/>
                </a:lnTo>
                <a:close/>
                <a:moveTo>
                  <a:pt x="201" y="111"/>
                </a:moveTo>
                <a:lnTo>
                  <a:pt x="201" y="111"/>
                </a:lnTo>
                <a:lnTo>
                  <a:pt x="199" y="111"/>
                </a:lnTo>
                <a:lnTo>
                  <a:pt x="199" y="111"/>
                </a:lnTo>
                <a:lnTo>
                  <a:pt x="174" y="117"/>
                </a:lnTo>
                <a:lnTo>
                  <a:pt x="174" y="117"/>
                </a:lnTo>
                <a:lnTo>
                  <a:pt x="169" y="118"/>
                </a:lnTo>
                <a:lnTo>
                  <a:pt x="169" y="118"/>
                </a:lnTo>
                <a:lnTo>
                  <a:pt x="169" y="122"/>
                </a:lnTo>
                <a:lnTo>
                  <a:pt x="169" y="122"/>
                </a:lnTo>
                <a:lnTo>
                  <a:pt x="185" y="117"/>
                </a:lnTo>
                <a:lnTo>
                  <a:pt x="201" y="111"/>
                </a:lnTo>
                <a:lnTo>
                  <a:pt x="201" y="111"/>
                </a:lnTo>
                <a:close/>
                <a:moveTo>
                  <a:pt x="164" y="337"/>
                </a:moveTo>
                <a:lnTo>
                  <a:pt x="164" y="337"/>
                </a:lnTo>
                <a:lnTo>
                  <a:pt x="164" y="337"/>
                </a:lnTo>
                <a:lnTo>
                  <a:pt x="164" y="337"/>
                </a:lnTo>
                <a:lnTo>
                  <a:pt x="165" y="336"/>
                </a:lnTo>
                <a:lnTo>
                  <a:pt x="165" y="336"/>
                </a:lnTo>
                <a:lnTo>
                  <a:pt x="172" y="326"/>
                </a:lnTo>
                <a:lnTo>
                  <a:pt x="172" y="326"/>
                </a:lnTo>
                <a:lnTo>
                  <a:pt x="175" y="320"/>
                </a:lnTo>
                <a:lnTo>
                  <a:pt x="175" y="320"/>
                </a:lnTo>
                <a:lnTo>
                  <a:pt x="178" y="311"/>
                </a:lnTo>
                <a:lnTo>
                  <a:pt x="181" y="300"/>
                </a:lnTo>
                <a:lnTo>
                  <a:pt x="181" y="300"/>
                </a:lnTo>
                <a:lnTo>
                  <a:pt x="181" y="297"/>
                </a:lnTo>
                <a:lnTo>
                  <a:pt x="181" y="297"/>
                </a:lnTo>
                <a:lnTo>
                  <a:pt x="178" y="307"/>
                </a:lnTo>
                <a:lnTo>
                  <a:pt x="174" y="317"/>
                </a:lnTo>
                <a:lnTo>
                  <a:pt x="169" y="327"/>
                </a:lnTo>
                <a:lnTo>
                  <a:pt x="164" y="337"/>
                </a:lnTo>
                <a:lnTo>
                  <a:pt x="164" y="337"/>
                </a:lnTo>
                <a:close/>
                <a:moveTo>
                  <a:pt x="168" y="77"/>
                </a:moveTo>
                <a:lnTo>
                  <a:pt x="168" y="77"/>
                </a:lnTo>
                <a:lnTo>
                  <a:pt x="168" y="77"/>
                </a:lnTo>
                <a:lnTo>
                  <a:pt x="168" y="77"/>
                </a:lnTo>
                <a:lnTo>
                  <a:pt x="168" y="85"/>
                </a:lnTo>
                <a:lnTo>
                  <a:pt x="169" y="93"/>
                </a:lnTo>
                <a:lnTo>
                  <a:pt x="169" y="93"/>
                </a:lnTo>
                <a:lnTo>
                  <a:pt x="174" y="100"/>
                </a:lnTo>
                <a:lnTo>
                  <a:pt x="177" y="105"/>
                </a:lnTo>
                <a:lnTo>
                  <a:pt x="177" y="105"/>
                </a:lnTo>
                <a:lnTo>
                  <a:pt x="178" y="105"/>
                </a:lnTo>
                <a:lnTo>
                  <a:pt x="178" y="105"/>
                </a:lnTo>
                <a:lnTo>
                  <a:pt x="178" y="104"/>
                </a:lnTo>
                <a:lnTo>
                  <a:pt x="178" y="104"/>
                </a:lnTo>
                <a:lnTo>
                  <a:pt x="175" y="98"/>
                </a:lnTo>
                <a:lnTo>
                  <a:pt x="172" y="93"/>
                </a:lnTo>
                <a:lnTo>
                  <a:pt x="172" y="93"/>
                </a:lnTo>
                <a:lnTo>
                  <a:pt x="171" y="90"/>
                </a:lnTo>
                <a:lnTo>
                  <a:pt x="171" y="90"/>
                </a:lnTo>
                <a:lnTo>
                  <a:pt x="169" y="87"/>
                </a:lnTo>
                <a:lnTo>
                  <a:pt x="171" y="85"/>
                </a:lnTo>
                <a:lnTo>
                  <a:pt x="171" y="85"/>
                </a:lnTo>
                <a:lnTo>
                  <a:pt x="171" y="84"/>
                </a:lnTo>
                <a:lnTo>
                  <a:pt x="171" y="84"/>
                </a:lnTo>
                <a:lnTo>
                  <a:pt x="168" y="77"/>
                </a:lnTo>
                <a:lnTo>
                  <a:pt x="168" y="77"/>
                </a:lnTo>
                <a:close/>
                <a:moveTo>
                  <a:pt x="137" y="37"/>
                </a:moveTo>
                <a:lnTo>
                  <a:pt x="137" y="37"/>
                </a:lnTo>
                <a:lnTo>
                  <a:pt x="140" y="37"/>
                </a:lnTo>
                <a:lnTo>
                  <a:pt x="142" y="37"/>
                </a:lnTo>
                <a:lnTo>
                  <a:pt x="142" y="37"/>
                </a:lnTo>
                <a:lnTo>
                  <a:pt x="142" y="30"/>
                </a:lnTo>
                <a:lnTo>
                  <a:pt x="142" y="30"/>
                </a:lnTo>
                <a:lnTo>
                  <a:pt x="142" y="29"/>
                </a:lnTo>
                <a:lnTo>
                  <a:pt x="142" y="29"/>
                </a:lnTo>
                <a:lnTo>
                  <a:pt x="141" y="27"/>
                </a:lnTo>
                <a:lnTo>
                  <a:pt x="137" y="26"/>
                </a:lnTo>
                <a:lnTo>
                  <a:pt x="137" y="26"/>
                </a:lnTo>
                <a:lnTo>
                  <a:pt x="137" y="27"/>
                </a:lnTo>
                <a:lnTo>
                  <a:pt x="135" y="29"/>
                </a:lnTo>
                <a:lnTo>
                  <a:pt x="135" y="29"/>
                </a:lnTo>
                <a:lnTo>
                  <a:pt x="135" y="30"/>
                </a:lnTo>
                <a:lnTo>
                  <a:pt x="135" y="30"/>
                </a:lnTo>
                <a:lnTo>
                  <a:pt x="137" y="31"/>
                </a:lnTo>
                <a:lnTo>
                  <a:pt x="137" y="33"/>
                </a:lnTo>
                <a:lnTo>
                  <a:pt x="137" y="33"/>
                </a:lnTo>
                <a:lnTo>
                  <a:pt x="137" y="37"/>
                </a:lnTo>
                <a:lnTo>
                  <a:pt x="137" y="37"/>
                </a:lnTo>
                <a:close/>
                <a:moveTo>
                  <a:pt x="86" y="151"/>
                </a:moveTo>
                <a:lnTo>
                  <a:pt x="86" y="151"/>
                </a:lnTo>
                <a:lnTo>
                  <a:pt x="84" y="155"/>
                </a:lnTo>
                <a:lnTo>
                  <a:pt x="84" y="155"/>
                </a:lnTo>
                <a:lnTo>
                  <a:pt x="84" y="164"/>
                </a:lnTo>
                <a:lnTo>
                  <a:pt x="84" y="164"/>
                </a:lnTo>
                <a:lnTo>
                  <a:pt x="84" y="169"/>
                </a:lnTo>
                <a:lnTo>
                  <a:pt x="84" y="169"/>
                </a:lnTo>
                <a:lnTo>
                  <a:pt x="84" y="171"/>
                </a:lnTo>
                <a:lnTo>
                  <a:pt x="84" y="171"/>
                </a:lnTo>
                <a:lnTo>
                  <a:pt x="84" y="174"/>
                </a:lnTo>
                <a:lnTo>
                  <a:pt x="84" y="174"/>
                </a:lnTo>
                <a:lnTo>
                  <a:pt x="84" y="181"/>
                </a:lnTo>
                <a:lnTo>
                  <a:pt x="84" y="181"/>
                </a:lnTo>
                <a:lnTo>
                  <a:pt x="88" y="196"/>
                </a:lnTo>
                <a:lnTo>
                  <a:pt x="88" y="196"/>
                </a:lnTo>
                <a:lnTo>
                  <a:pt x="88" y="198"/>
                </a:lnTo>
                <a:lnTo>
                  <a:pt x="88" y="198"/>
                </a:lnTo>
                <a:lnTo>
                  <a:pt x="86" y="174"/>
                </a:lnTo>
                <a:lnTo>
                  <a:pt x="86" y="162"/>
                </a:lnTo>
                <a:lnTo>
                  <a:pt x="86" y="151"/>
                </a:lnTo>
                <a:lnTo>
                  <a:pt x="86" y="151"/>
                </a:lnTo>
                <a:close/>
                <a:moveTo>
                  <a:pt x="83" y="317"/>
                </a:moveTo>
                <a:lnTo>
                  <a:pt x="83" y="317"/>
                </a:lnTo>
                <a:lnTo>
                  <a:pt x="83" y="317"/>
                </a:lnTo>
                <a:lnTo>
                  <a:pt x="83" y="317"/>
                </a:lnTo>
                <a:lnTo>
                  <a:pt x="86" y="328"/>
                </a:lnTo>
                <a:lnTo>
                  <a:pt x="91" y="338"/>
                </a:lnTo>
                <a:lnTo>
                  <a:pt x="91" y="338"/>
                </a:lnTo>
                <a:lnTo>
                  <a:pt x="100" y="346"/>
                </a:lnTo>
                <a:lnTo>
                  <a:pt x="110" y="353"/>
                </a:lnTo>
                <a:lnTo>
                  <a:pt x="110" y="353"/>
                </a:lnTo>
                <a:lnTo>
                  <a:pt x="108" y="351"/>
                </a:lnTo>
                <a:lnTo>
                  <a:pt x="108" y="351"/>
                </a:lnTo>
                <a:lnTo>
                  <a:pt x="101" y="346"/>
                </a:lnTo>
                <a:lnTo>
                  <a:pt x="101" y="346"/>
                </a:lnTo>
                <a:lnTo>
                  <a:pt x="93" y="334"/>
                </a:lnTo>
                <a:lnTo>
                  <a:pt x="86" y="323"/>
                </a:lnTo>
                <a:lnTo>
                  <a:pt x="86" y="323"/>
                </a:lnTo>
                <a:lnTo>
                  <a:pt x="83" y="317"/>
                </a:lnTo>
                <a:lnTo>
                  <a:pt x="83" y="317"/>
                </a:lnTo>
                <a:close/>
                <a:moveTo>
                  <a:pt x="252" y="60"/>
                </a:moveTo>
                <a:lnTo>
                  <a:pt x="252" y="60"/>
                </a:lnTo>
                <a:lnTo>
                  <a:pt x="252" y="58"/>
                </a:lnTo>
                <a:lnTo>
                  <a:pt x="252" y="58"/>
                </a:lnTo>
                <a:lnTo>
                  <a:pt x="256" y="51"/>
                </a:lnTo>
                <a:lnTo>
                  <a:pt x="256" y="51"/>
                </a:lnTo>
                <a:lnTo>
                  <a:pt x="262" y="43"/>
                </a:lnTo>
                <a:lnTo>
                  <a:pt x="269" y="34"/>
                </a:lnTo>
                <a:lnTo>
                  <a:pt x="269" y="34"/>
                </a:lnTo>
                <a:lnTo>
                  <a:pt x="272" y="31"/>
                </a:lnTo>
                <a:lnTo>
                  <a:pt x="272" y="31"/>
                </a:lnTo>
                <a:lnTo>
                  <a:pt x="272" y="31"/>
                </a:lnTo>
                <a:lnTo>
                  <a:pt x="272" y="31"/>
                </a:lnTo>
                <a:lnTo>
                  <a:pt x="266" y="34"/>
                </a:lnTo>
                <a:lnTo>
                  <a:pt x="266" y="34"/>
                </a:lnTo>
                <a:lnTo>
                  <a:pt x="259" y="43"/>
                </a:lnTo>
                <a:lnTo>
                  <a:pt x="259" y="43"/>
                </a:lnTo>
                <a:lnTo>
                  <a:pt x="253" y="50"/>
                </a:lnTo>
                <a:lnTo>
                  <a:pt x="252" y="60"/>
                </a:lnTo>
                <a:lnTo>
                  <a:pt x="252" y="60"/>
                </a:lnTo>
                <a:close/>
                <a:moveTo>
                  <a:pt x="368" y="147"/>
                </a:moveTo>
                <a:lnTo>
                  <a:pt x="368" y="147"/>
                </a:lnTo>
                <a:lnTo>
                  <a:pt x="363" y="152"/>
                </a:lnTo>
                <a:lnTo>
                  <a:pt x="357" y="158"/>
                </a:lnTo>
                <a:lnTo>
                  <a:pt x="357" y="158"/>
                </a:lnTo>
                <a:lnTo>
                  <a:pt x="343" y="166"/>
                </a:lnTo>
                <a:lnTo>
                  <a:pt x="343" y="166"/>
                </a:lnTo>
                <a:lnTo>
                  <a:pt x="344" y="168"/>
                </a:lnTo>
                <a:lnTo>
                  <a:pt x="344" y="168"/>
                </a:lnTo>
                <a:lnTo>
                  <a:pt x="346" y="166"/>
                </a:lnTo>
                <a:lnTo>
                  <a:pt x="346" y="166"/>
                </a:lnTo>
                <a:lnTo>
                  <a:pt x="357" y="159"/>
                </a:lnTo>
                <a:lnTo>
                  <a:pt x="357" y="159"/>
                </a:lnTo>
                <a:lnTo>
                  <a:pt x="364" y="154"/>
                </a:lnTo>
                <a:lnTo>
                  <a:pt x="364" y="154"/>
                </a:lnTo>
                <a:lnTo>
                  <a:pt x="367" y="151"/>
                </a:lnTo>
                <a:lnTo>
                  <a:pt x="368" y="147"/>
                </a:lnTo>
                <a:lnTo>
                  <a:pt x="368" y="147"/>
                </a:lnTo>
                <a:close/>
                <a:moveTo>
                  <a:pt x="320" y="67"/>
                </a:moveTo>
                <a:lnTo>
                  <a:pt x="320" y="67"/>
                </a:lnTo>
                <a:lnTo>
                  <a:pt x="316" y="83"/>
                </a:lnTo>
                <a:lnTo>
                  <a:pt x="310" y="98"/>
                </a:lnTo>
                <a:lnTo>
                  <a:pt x="310" y="98"/>
                </a:lnTo>
                <a:lnTo>
                  <a:pt x="310" y="98"/>
                </a:lnTo>
                <a:lnTo>
                  <a:pt x="310" y="98"/>
                </a:lnTo>
                <a:lnTo>
                  <a:pt x="314" y="93"/>
                </a:lnTo>
                <a:lnTo>
                  <a:pt x="314" y="93"/>
                </a:lnTo>
                <a:lnTo>
                  <a:pt x="319" y="83"/>
                </a:lnTo>
                <a:lnTo>
                  <a:pt x="319" y="83"/>
                </a:lnTo>
                <a:lnTo>
                  <a:pt x="320" y="80"/>
                </a:lnTo>
                <a:lnTo>
                  <a:pt x="320" y="80"/>
                </a:lnTo>
                <a:lnTo>
                  <a:pt x="320" y="67"/>
                </a:lnTo>
                <a:lnTo>
                  <a:pt x="320" y="67"/>
                </a:lnTo>
                <a:close/>
                <a:moveTo>
                  <a:pt x="191" y="108"/>
                </a:moveTo>
                <a:lnTo>
                  <a:pt x="191" y="108"/>
                </a:lnTo>
                <a:lnTo>
                  <a:pt x="192" y="108"/>
                </a:lnTo>
                <a:lnTo>
                  <a:pt x="192" y="108"/>
                </a:lnTo>
                <a:lnTo>
                  <a:pt x="208" y="103"/>
                </a:lnTo>
                <a:lnTo>
                  <a:pt x="208" y="103"/>
                </a:lnTo>
                <a:lnTo>
                  <a:pt x="219" y="100"/>
                </a:lnTo>
                <a:lnTo>
                  <a:pt x="219" y="100"/>
                </a:lnTo>
                <a:lnTo>
                  <a:pt x="229" y="95"/>
                </a:lnTo>
                <a:lnTo>
                  <a:pt x="229" y="95"/>
                </a:lnTo>
                <a:lnTo>
                  <a:pt x="231" y="95"/>
                </a:lnTo>
                <a:lnTo>
                  <a:pt x="231" y="95"/>
                </a:lnTo>
                <a:lnTo>
                  <a:pt x="209" y="100"/>
                </a:lnTo>
                <a:lnTo>
                  <a:pt x="201" y="104"/>
                </a:lnTo>
                <a:lnTo>
                  <a:pt x="191" y="108"/>
                </a:lnTo>
                <a:lnTo>
                  <a:pt x="191" y="108"/>
                </a:lnTo>
                <a:close/>
                <a:moveTo>
                  <a:pt x="152" y="74"/>
                </a:moveTo>
                <a:lnTo>
                  <a:pt x="152" y="74"/>
                </a:lnTo>
                <a:lnTo>
                  <a:pt x="152" y="74"/>
                </a:lnTo>
                <a:lnTo>
                  <a:pt x="152" y="74"/>
                </a:lnTo>
                <a:lnTo>
                  <a:pt x="152" y="73"/>
                </a:lnTo>
                <a:lnTo>
                  <a:pt x="152" y="73"/>
                </a:lnTo>
                <a:lnTo>
                  <a:pt x="144" y="64"/>
                </a:lnTo>
                <a:lnTo>
                  <a:pt x="144" y="64"/>
                </a:lnTo>
                <a:lnTo>
                  <a:pt x="144" y="64"/>
                </a:lnTo>
                <a:lnTo>
                  <a:pt x="144" y="64"/>
                </a:lnTo>
                <a:lnTo>
                  <a:pt x="135" y="60"/>
                </a:lnTo>
                <a:lnTo>
                  <a:pt x="127" y="60"/>
                </a:lnTo>
                <a:lnTo>
                  <a:pt x="127" y="60"/>
                </a:lnTo>
                <a:lnTo>
                  <a:pt x="125" y="60"/>
                </a:lnTo>
                <a:lnTo>
                  <a:pt x="125" y="60"/>
                </a:lnTo>
                <a:lnTo>
                  <a:pt x="134" y="61"/>
                </a:lnTo>
                <a:lnTo>
                  <a:pt x="141" y="66"/>
                </a:lnTo>
                <a:lnTo>
                  <a:pt x="147" y="70"/>
                </a:lnTo>
                <a:lnTo>
                  <a:pt x="152" y="74"/>
                </a:lnTo>
                <a:lnTo>
                  <a:pt x="152" y="74"/>
                </a:lnTo>
                <a:close/>
                <a:moveTo>
                  <a:pt x="93" y="112"/>
                </a:moveTo>
                <a:lnTo>
                  <a:pt x="93" y="112"/>
                </a:lnTo>
                <a:lnTo>
                  <a:pt x="91" y="110"/>
                </a:lnTo>
                <a:lnTo>
                  <a:pt x="91" y="110"/>
                </a:lnTo>
                <a:lnTo>
                  <a:pt x="87" y="107"/>
                </a:lnTo>
                <a:lnTo>
                  <a:pt x="87" y="107"/>
                </a:lnTo>
                <a:lnTo>
                  <a:pt x="81" y="103"/>
                </a:lnTo>
                <a:lnTo>
                  <a:pt x="77" y="101"/>
                </a:lnTo>
                <a:lnTo>
                  <a:pt x="70" y="100"/>
                </a:lnTo>
                <a:lnTo>
                  <a:pt x="64" y="100"/>
                </a:lnTo>
                <a:lnTo>
                  <a:pt x="64" y="100"/>
                </a:lnTo>
                <a:lnTo>
                  <a:pt x="63" y="100"/>
                </a:lnTo>
                <a:lnTo>
                  <a:pt x="63" y="100"/>
                </a:lnTo>
                <a:lnTo>
                  <a:pt x="71" y="101"/>
                </a:lnTo>
                <a:lnTo>
                  <a:pt x="78" y="104"/>
                </a:lnTo>
                <a:lnTo>
                  <a:pt x="86" y="107"/>
                </a:lnTo>
                <a:lnTo>
                  <a:pt x="93" y="112"/>
                </a:lnTo>
                <a:lnTo>
                  <a:pt x="93" y="112"/>
                </a:lnTo>
                <a:close/>
                <a:moveTo>
                  <a:pt x="191" y="368"/>
                </a:moveTo>
                <a:lnTo>
                  <a:pt x="191" y="368"/>
                </a:lnTo>
                <a:lnTo>
                  <a:pt x="195" y="368"/>
                </a:lnTo>
                <a:lnTo>
                  <a:pt x="198" y="367"/>
                </a:lnTo>
                <a:lnTo>
                  <a:pt x="198" y="367"/>
                </a:lnTo>
                <a:lnTo>
                  <a:pt x="198" y="363"/>
                </a:lnTo>
                <a:lnTo>
                  <a:pt x="198" y="360"/>
                </a:lnTo>
                <a:lnTo>
                  <a:pt x="198" y="360"/>
                </a:lnTo>
                <a:lnTo>
                  <a:pt x="198" y="357"/>
                </a:lnTo>
                <a:lnTo>
                  <a:pt x="196" y="355"/>
                </a:lnTo>
                <a:lnTo>
                  <a:pt x="196" y="355"/>
                </a:lnTo>
                <a:lnTo>
                  <a:pt x="191" y="354"/>
                </a:lnTo>
                <a:lnTo>
                  <a:pt x="191" y="354"/>
                </a:lnTo>
                <a:lnTo>
                  <a:pt x="191" y="354"/>
                </a:lnTo>
                <a:lnTo>
                  <a:pt x="191" y="354"/>
                </a:lnTo>
                <a:lnTo>
                  <a:pt x="192" y="355"/>
                </a:lnTo>
                <a:lnTo>
                  <a:pt x="192" y="355"/>
                </a:lnTo>
                <a:lnTo>
                  <a:pt x="194" y="355"/>
                </a:lnTo>
                <a:lnTo>
                  <a:pt x="195" y="358"/>
                </a:lnTo>
                <a:lnTo>
                  <a:pt x="195" y="358"/>
                </a:lnTo>
                <a:lnTo>
                  <a:pt x="195" y="361"/>
                </a:lnTo>
                <a:lnTo>
                  <a:pt x="195" y="361"/>
                </a:lnTo>
                <a:lnTo>
                  <a:pt x="195" y="364"/>
                </a:lnTo>
                <a:lnTo>
                  <a:pt x="195" y="364"/>
                </a:lnTo>
                <a:lnTo>
                  <a:pt x="194" y="367"/>
                </a:lnTo>
                <a:lnTo>
                  <a:pt x="192" y="368"/>
                </a:lnTo>
                <a:lnTo>
                  <a:pt x="192" y="368"/>
                </a:lnTo>
                <a:lnTo>
                  <a:pt x="191" y="368"/>
                </a:lnTo>
                <a:lnTo>
                  <a:pt x="191" y="368"/>
                </a:lnTo>
                <a:close/>
                <a:moveTo>
                  <a:pt x="168" y="63"/>
                </a:moveTo>
                <a:lnTo>
                  <a:pt x="168" y="63"/>
                </a:lnTo>
                <a:lnTo>
                  <a:pt x="168" y="63"/>
                </a:lnTo>
                <a:lnTo>
                  <a:pt x="168" y="63"/>
                </a:lnTo>
                <a:lnTo>
                  <a:pt x="169" y="60"/>
                </a:lnTo>
                <a:lnTo>
                  <a:pt x="169" y="60"/>
                </a:lnTo>
                <a:lnTo>
                  <a:pt x="172" y="51"/>
                </a:lnTo>
                <a:lnTo>
                  <a:pt x="175" y="43"/>
                </a:lnTo>
                <a:lnTo>
                  <a:pt x="175" y="43"/>
                </a:lnTo>
                <a:lnTo>
                  <a:pt x="177" y="41"/>
                </a:lnTo>
                <a:lnTo>
                  <a:pt x="177" y="41"/>
                </a:lnTo>
                <a:lnTo>
                  <a:pt x="171" y="47"/>
                </a:lnTo>
                <a:lnTo>
                  <a:pt x="168" y="53"/>
                </a:lnTo>
                <a:lnTo>
                  <a:pt x="168" y="57"/>
                </a:lnTo>
                <a:lnTo>
                  <a:pt x="168" y="63"/>
                </a:lnTo>
                <a:lnTo>
                  <a:pt x="168" y="63"/>
                </a:lnTo>
                <a:close/>
                <a:moveTo>
                  <a:pt x="253" y="78"/>
                </a:moveTo>
                <a:lnTo>
                  <a:pt x="253" y="78"/>
                </a:lnTo>
                <a:lnTo>
                  <a:pt x="253" y="78"/>
                </a:lnTo>
                <a:lnTo>
                  <a:pt x="253" y="78"/>
                </a:lnTo>
                <a:lnTo>
                  <a:pt x="255" y="67"/>
                </a:lnTo>
                <a:lnTo>
                  <a:pt x="255" y="67"/>
                </a:lnTo>
                <a:lnTo>
                  <a:pt x="256" y="56"/>
                </a:lnTo>
                <a:lnTo>
                  <a:pt x="256" y="56"/>
                </a:lnTo>
                <a:lnTo>
                  <a:pt x="256" y="57"/>
                </a:lnTo>
                <a:lnTo>
                  <a:pt x="256" y="57"/>
                </a:lnTo>
                <a:lnTo>
                  <a:pt x="253" y="63"/>
                </a:lnTo>
                <a:lnTo>
                  <a:pt x="253" y="63"/>
                </a:lnTo>
                <a:lnTo>
                  <a:pt x="252" y="67"/>
                </a:lnTo>
                <a:lnTo>
                  <a:pt x="252" y="71"/>
                </a:lnTo>
                <a:lnTo>
                  <a:pt x="252" y="71"/>
                </a:lnTo>
                <a:lnTo>
                  <a:pt x="253" y="78"/>
                </a:lnTo>
                <a:lnTo>
                  <a:pt x="253" y="78"/>
                </a:lnTo>
                <a:close/>
                <a:moveTo>
                  <a:pt x="360" y="286"/>
                </a:moveTo>
                <a:lnTo>
                  <a:pt x="360" y="286"/>
                </a:lnTo>
                <a:lnTo>
                  <a:pt x="360" y="286"/>
                </a:lnTo>
                <a:lnTo>
                  <a:pt x="360" y="286"/>
                </a:lnTo>
                <a:lnTo>
                  <a:pt x="361" y="289"/>
                </a:lnTo>
                <a:lnTo>
                  <a:pt x="361" y="289"/>
                </a:lnTo>
                <a:lnTo>
                  <a:pt x="363" y="290"/>
                </a:lnTo>
                <a:lnTo>
                  <a:pt x="363" y="293"/>
                </a:lnTo>
                <a:lnTo>
                  <a:pt x="363" y="293"/>
                </a:lnTo>
                <a:lnTo>
                  <a:pt x="361" y="296"/>
                </a:lnTo>
                <a:lnTo>
                  <a:pt x="360" y="299"/>
                </a:lnTo>
                <a:lnTo>
                  <a:pt x="360" y="299"/>
                </a:lnTo>
                <a:lnTo>
                  <a:pt x="357" y="300"/>
                </a:lnTo>
                <a:lnTo>
                  <a:pt x="356" y="300"/>
                </a:lnTo>
                <a:lnTo>
                  <a:pt x="356" y="300"/>
                </a:lnTo>
                <a:lnTo>
                  <a:pt x="351" y="299"/>
                </a:lnTo>
                <a:lnTo>
                  <a:pt x="351" y="299"/>
                </a:lnTo>
                <a:lnTo>
                  <a:pt x="351" y="300"/>
                </a:lnTo>
                <a:lnTo>
                  <a:pt x="351" y="300"/>
                </a:lnTo>
                <a:lnTo>
                  <a:pt x="357" y="301"/>
                </a:lnTo>
                <a:lnTo>
                  <a:pt x="357" y="301"/>
                </a:lnTo>
                <a:lnTo>
                  <a:pt x="361" y="301"/>
                </a:lnTo>
                <a:lnTo>
                  <a:pt x="361" y="301"/>
                </a:lnTo>
                <a:lnTo>
                  <a:pt x="363" y="300"/>
                </a:lnTo>
                <a:lnTo>
                  <a:pt x="363" y="300"/>
                </a:lnTo>
                <a:lnTo>
                  <a:pt x="364" y="296"/>
                </a:lnTo>
                <a:lnTo>
                  <a:pt x="364" y="292"/>
                </a:lnTo>
                <a:lnTo>
                  <a:pt x="364" y="292"/>
                </a:lnTo>
                <a:lnTo>
                  <a:pt x="364" y="290"/>
                </a:lnTo>
                <a:lnTo>
                  <a:pt x="364" y="290"/>
                </a:lnTo>
                <a:lnTo>
                  <a:pt x="363" y="287"/>
                </a:lnTo>
                <a:lnTo>
                  <a:pt x="360" y="286"/>
                </a:lnTo>
                <a:lnTo>
                  <a:pt x="360" y="286"/>
                </a:lnTo>
                <a:close/>
                <a:moveTo>
                  <a:pt x="77" y="289"/>
                </a:moveTo>
                <a:lnTo>
                  <a:pt x="77" y="289"/>
                </a:lnTo>
                <a:lnTo>
                  <a:pt x="80" y="280"/>
                </a:lnTo>
                <a:lnTo>
                  <a:pt x="80" y="280"/>
                </a:lnTo>
                <a:lnTo>
                  <a:pt x="83" y="272"/>
                </a:lnTo>
                <a:lnTo>
                  <a:pt x="83" y="272"/>
                </a:lnTo>
                <a:lnTo>
                  <a:pt x="87" y="265"/>
                </a:lnTo>
                <a:lnTo>
                  <a:pt x="87" y="265"/>
                </a:lnTo>
                <a:lnTo>
                  <a:pt x="91" y="256"/>
                </a:lnTo>
                <a:lnTo>
                  <a:pt x="91" y="256"/>
                </a:lnTo>
                <a:lnTo>
                  <a:pt x="86" y="263"/>
                </a:lnTo>
                <a:lnTo>
                  <a:pt x="81" y="272"/>
                </a:lnTo>
                <a:lnTo>
                  <a:pt x="78" y="282"/>
                </a:lnTo>
                <a:lnTo>
                  <a:pt x="77" y="289"/>
                </a:lnTo>
                <a:lnTo>
                  <a:pt x="77" y="289"/>
                </a:lnTo>
                <a:close/>
                <a:moveTo>
                  <a:pt x="321" y="343"/>
                </a:moveTo>
                <a:lnTo>
                  <a:pt x="321" y="343"/>
                </a:lnTo>
                <a:lnTo>
                  <a:pt x="321" y="343"/>
                </a:lnTo>
                <a:lnTo>
                  <a:pt x="321" y="343"/>
                </a:lnTo>
                <a:lnTo>
                  <a:pt x="320" y="344"/>
                </a:lnTo>
                <a:lnTo>
                  <a:pt x="320" y="344"/>
                </a:lnTo>
                <a:lnTo>
                  <a:pt x="317" y="351"/>
                </a:lnTo>
                <a:lnTo>
                  <a:pt x="317" y="351"/>
                </a:lnTo>
                <a:lnTo>
                  <a:pt x="314" y="355"/>
                </a:lnTo>
                <a:lnTo>
                  <a:pt x="312" y="361"/>
                </a:lnTo>
                <a:lnTo>
                  <a:pt x="312" y="361"/>
                </a:lnTo>
                <a:lnTo>
                  <a:pt x="312" y="363"/>
                </a:lnTo>
                <a:lnTo>
                  <a:pt x="312" y="363"/>
                </a:lnTo>
                <a:lnTo>
                  <a:pt x="316" y="358"/>
                </a:lnTo>
                <a:lnTo>
                  <a:pt x="316" y="358"/>
                </a:lnTo>
                <a:lnTo>
                  <a:pt x="319" y="351"/>
                </a:lnTo>
                <a:lnTo>
                  <a:pt x="321" y="344"/>
                </a:lnTo>
                <a:lnTo>
                  <a:pt x="321" y="344"/>
                </a:lnTo>
                <a:lnTo>
                  <a:pt x="321" y="343"/>
                </a:lnTo>
                <a:lnTo>
                  <a:pt x="321" y="343"/>
                </a:lnTo>
                <a:close/>
                <a:moveTo>
                  <a:pt x="165" y="120"/>
                </a:moveTo>
                <a:lnTo>
                  <a:pt x="165" y="120"/>
                </a:lnTo>
                <a:lnTo>
                  <a:pt x="155" y="122"/>
                </a:lnTo>
                <a:lnTo>
                  <a:pt x="144" y="125"/>
                </a:lnTo>
                <a:lnTo>
                  <a:pt x="144" y="125"/>
                </a:lnTo>
                <a:lnTo>
                  <a:pt x="155" y="125"/>
                </a:lnTo>
                <a:lnTo>
                  <a:pt x="167" y="122"/>
                </a:lnTo>
                <a:lnTo>
                  <a:pt x="167" y="122"/>
                </a:lnTo>
                <a:lnTo>
                  <a:pt x="165" y="120"/>
                </a:lnTo>
                <a:lnTo>
                  <a:pt x="165" y="120"/>
                </a:lnTo>
                <a:close/>
                <a:moveTo>
                  <a:pt x="343" y="61"/>
                </a:moveTo>
                <a:lnTo>
                  <a:pt x="343" y="61"/>
                </a:lnTo>
                <a:lnTo>
                  <a:pt x="341" y="66"/>
                </a:lnTo>
                <a:lnTo>
                  <a:pt x="341" y="68"/>
                </a:lnTo>
                <a:lnTo>
                  <a:pt x="341" y="68"/>
                </a:lnTo>
                <a:lnTo>
                  <a:pt x="341" y="71"/>
                </a:lnTo>
                <a:lnTo>
                  <a:pt x="341" y="71"/>
                </a:lnTo>
                <a:lnTo>
                  <a:pt x="344" y="70"/>
                </a:lnTo>
                <a:lnTo>
                  <a:pt x="346" y="67"/>
                </a:lnTo>
                <a:lnTo>
                  <a:pt x="346" y="67"/>
                </a:lnTo>
                <a:lnTo>
                  <a:pt x="346" y="64"/>
                </a:lnTo>
                <a:lnTo>
                  <a:pt x="346" y="64"/>
                </a:lnTo>
                <a:lnTo>
                  <a:pt x="347" y="61"/>
                </a:lnTo>
                <a:lnTo>
                  <a:pt x="347" y="61"/>
                </a:lnTo>
                <a:lnTo>
                  <a:pt x="346" y="60"/>
                </a:lnTo>
                <a:lnTo>
                  <a:pt x="346" y="60"/>
                </a:lnTo>
                <a:lnTo>
                  <a:pt x="344" y="61"/>
                </a:lnTo>
                <a:lnTo>
                  <a:pt x="343" y="61"/>
                </a:lnTo>
                <a:lnTo>
                  <a:pt x="343" y="61"/>
                </a:lnTo>
                <a:close/>
                <a:moveTo>
                  <a:pt x="228" y="70"/>
                </a:moveTo>
                <a:lnTo>
                  <a:pt x="228" y="70"/>
                </a:lnTo>
                <a:lnTo>
                  <a:pt x="228" y="68"/>
                </a:lnTo>
                <a:lnTo>
                  <a:pt x="228" y="68"/>
                </a:lnTo>
                <a:lnTo>
                  <a:pt x="226" y="61"/>
                </a:lnTo>
                <a:lnTo>
                  <a:pt x="223" y="56"/>
                </a:lnTo>
                <a:lnTo>
                  <a:pt x="223" y="56"/>
                </a:lnTo>
                <a:lnTo>
                  <a:pt x="215" y="47"/>
                </a:lnTo>
                <a:lnTo>
                  <a:pt x="215" y="47"/>
                </a:lnTo>
                <a:lnTo>
                  <a:pt x="213" y="46"/>
                </a:lnTo>
                <a:lnTo>
                  <a:pt x="213" y="46"/>
                </a:lnTo>
                <a:lnTo>
                  <a:pt x="213" y="46"/>
                </a:lnTo>
                <a:lnTo>
                  <a:pt x="213" y="46"/>
                </a:lnTo>
                <a:lnTo>
                  <a:pt x="218" y="51"/>
                </a:lnTo>
                <a:lnTo>
                  <a:pt x="221" y="57"/>
                </a:lnTo>
                <a:lnTo>
                  <a:pt x="221" y="57"/>
                </a:lnTo>
                <a:lnTo>
                  <a:pt x="228" y="70"/>
                </a:lnTo>
                <a:lnTo>
                  <a:pt x="228" y="70"/>
                </a:lnTo>
                <a:close/>
                <a:moveTo>
                  <a:pt x="306" y="111"/>
                </a:moveTo>
                <a:lnTo>
                  <a:pt x="306" y="111"/>
                </a:lnTo>
                <a:lnTo>
                  <a:pt x="306" y="111"/>
                </a:lnTo>
                <a:lnTo>
                  <a:pt x="306" y="111"/>
                </a:lnTo>
                <a:lnTo>
                  <a:pt x="306" y="112"/>
                </a:lnTo>
                <a:lnTo>
                  <a:pt x="306" y="112"/>
                </a:lnTo>
                <a:lnTo>
                  <a:pt x="310" y="118"/>
                </a:lnTo>
                <a:lnTo>
                  <a:pt x="314" y="124"/>
                </a:lnTo>
                <a:lnTo>
                  <a:pt x="314" y="124"/>
                </a:lnTo>
                <a:lnTo>
                  <a:pt x="319" y="134"/>
                </a:lnTo>
                <a:lnTo>
                  <a:pt x="319" y="134"/>
                </a:lnTo>
                <a:lnTo>
                  <a:pt x="320" y="135"/>
                </a:lnTo>
                <a:lnTo>
                  <a:pt x="320" y="135"/>
                </a:lnTo>
                <a:lnTo>
                  <a:pt x="320" y="134"/>
                </a:lnTo>
                <a:lnTo>
                  <a:pt x="320" y="134"/>
                </a:lnTo>
                <a:lnTo>
                  <a:pt x="319" y="131"/>
                </a:lnTo>
                <a:lnTo>
                  <a:pt x="319" y="131"/>
                </a:lnTo>
                <a:lnTo>
                  <a:pt x="314" y="122"/>
                </a:lnTo>
                <a:lnTo>
                  <a:pt x="309" y="114"/>
                </a:lnTo>
                <a:lnTo>
                  <a:pt x="309" y="114"/>
                </a:lnTo>
                <a:lnTo>
                  <a:pt x="306" y="111"/>
                </a:lnTo>
                <a:lnTo>
                  <a:pt x="306" y="111"/>
                </a:lnTo>
                <a:close/>
                <a:moveTo>
                  <a:pt x="292" y="242"/>
                </a:moveTo>
                <a:lnTo>
                  <a:pt x="292" y="242"/>
                </a:lnTo>
                <a:lnTo>
                  <a:pt x="296" y="238"/>
                </a:lnTo>
                <a:lnTo>
                  <a:pt x="302" y="232"/>
                </a:lnTo>
                <a:lnTo>
                  <a:pt x="302" y="232"/>
                </a:lnTo>
                <a:lnTo>
                  <a:pt x="307" y="226"/>
                </a:lnTo>
                <a:lnTo>
                  <a:pt x="310" y="220"/>
                </a:lnTo>
                <a:lnTo>
                  <a:pt x="310" y="220"/>
                </a:lnTo>
                <a:lnTo>
                  <a:pt x="302" y="232"/>
                </a:lnTo>
                <a:lnTo>
                  <a:pt x="292" y="242"/>
                </a:lnTo>
                <a:lnTo>
                  <a:pt x="292" y="242"/>
                </a:lnTo>
                <a:close/>
                <a:moveTo>
                  <a:pt x="130" y="43"/>
                </a:moveTo>
                <a:lnTo>
                  <a:pt x="130" y="43"/>
                </a:lnTo>
                <a:lnTo>
                  <a:pt x="130" y="41"/>
                </a:lnTo>
                <a:lnTo>
                  <a:pt x="130" y="41"/>
                </a:lnTo>
                <a:lnTo>
                  <a:pt x="128" y="39"/>
                </a:lnTo>
                <a:lnTo>
                  <a:pt x="128" y="39"/>
                </a:lnTo>
                <a:lnTo>
                  <a:pt x="127" y="34"/>
                </a:lnTo>
                <a:lnTo>
                  <a:pt x="127" y="34"/>
                </a:lnTo>
                <a:lnTo>
                  <a:pt x="127" y="31"/>
                </a:lnTo>
                <a:lnTo>
                  <a:pt x="127" y="31"/>
                </a:lnTo>
                <a:lnTo>
                  <a:pt x="128" y="30"/>
                </a:lnTo>
                <a:lnTo>
                  <a:pt x="128" y="30"/>
                </a:lnTo>
                <a:lnTo>
                  <a:pt x="131" y="26"/>
                </a:lnTo>
                <a:lnTo>
                  <a:pt x="131" y="26"/>
                </a:lnTo>
                <a:lnTo>
                  <a:pt x="131" y="26"/>
                </a:lnTo>
                <a:lnTo>
                  <a:pt x="131" y="26"/>
                </a:lnTo>
                <a:lnTo>
                  <a:pt x="128" y="27"/>
                </a:lnTo>
                <a:lnTo>
                  <a:pt x="125" y="30"/>
                </a:lnTo>
                <a:lnTo>
                  <a:pt x="125" y="30"/>
                </a:lnTo>
                <a:lnTo>
                  <a:pt x="125" y="33"/>
                </a:lnTo>
                <a:lnTo>
                  <a:pt x="125" y="33"/>
                </a:lnTo>
                <a:lnTo>
                  <a:pt x="127" y="37"/>
                </a:lnTo>
                <a:lnTo>
                  <a:pt x="130" y="43"/>
                </a:lnTo>
                <a:lnTo>
                  <a:pt x="130" y="43"/>
                </a:lnTo>
                <a:close/>
                <a:moveTo>
                  <a:pt x="297" y="27"/>
                </a:moveTo>
                <a:lnTo>
                  <a:pt x="297" y="27"/>
                </a:lnTo>
                <a:lnTo>
                  <a:pt x="303" y="30"/>
                </a:lnTo>
                <a:lnTo>
                  <a:pt x="307" y="33"/>
                </a:lnTo>
                <a:lnTo>
                  <a:pt x="314" y="43"/>
                </a:lnTo>
                <a:lnTo>
                  <a:pt x="314" y="43"/>
                </a:lnTo>
                <a:lnTo>
                  <a:pt x="312" y="37"/>
                </a:lnTo>
                <a:lnTo>
                  <a:pt x="309" y="31"/>
                </a:lnTo>
                <a:lnTo>
                  <a:pt x="303" y="29"/>
                </a:lnTo>
                <a:lnTo>
                  <a:pt x="297" y="27"/>
                </a:lnTo>
                <a:lnTo>
                  <a:pt x="297" y="27"/>
                </a:lnTo>
                <a:close/>
                <a:moveTo>
                  <a:pt x="316" y="39"/>
                </a:moveTo>
                <a:lnTo>
                  <a:pt x="316" y="39"/>
                </a:lnTo>
                <a:lnTo>
                  <a:pt x="316" y="39"/>
                </a:lnTo>
                <a:lnTo>
                  <a:pt x="316" y="39"/>
                </a:lnTo>
                <a:lnTo>
                  <a:pt x="317" y="44"/>
                </a:lnTo>
                <a:lnTo>
                  <a:pt x="319" y="49"/>
                </a:lnTo>
                <a:lnTo>
                  <a:pt x="319" y="49"/>
                </a:lnTo>
                <a:lnTo>
                  <a:pt x="319" y="54"/>
                </a:lnTo>
                <a:lnTo>
                  <a:pt x="319" y="54"/>
                </a:lnTo>
                <a:lnTo>
                  <a:pt x="320" y="64"/>
                </a:lnTo>
                <a:lnTo>
                  <a:pt x="320" y="64"/>
                </a:lnTo>
                <a:lnTo>
                  <a:pt x="320" y="64"/>
                </a:lnTo>
                <a:lnTo>
                  <a:pt x="320" y="64"/>
                </a:lnTo>
                <a:lnTo>
                  <a:pt x="320" y="53"/>
                </a:lnTo>
                <a:lnTo>
                  <a:pt x="319" y="44"/>
                </a:lnTo>
                <a:lnTo>
                  <a:pt x="319" y="44"/>
                </a:lnTo>
                <a:lnTo>
                  <a:pt x="316" y="39"/>
                </a:lnTo>
                <a:lnTo>
                  <a:pt x="316" y="39"/>
                </a:lnTo>
                <a:close/>
                <a:moveTo>
                  <a:pt x="24" y="252"/>
                </a:moveTo>
                <a:lnTo>
                  <a:pt x="24" y="252"/>
                </a:lnTo>
                <a:lnTo>
                  <a:pt x="24" y="252"/>
                </a:lnTo>
                <a:lnTo>
                  <a:pt x="24" y="252"/>
                </a:lnTo>
                <a:lnTo>
                  <a:pt x="20" y="246"/>
                </a:lnTo>
                <a:lnTo>
                  <a:pt x="16" y="239"/>
                </a:lnTo>
                <a:lnTo>
                  <a:pt x="16" y="239"/>
                </a:lnTo>
                <a:lnTo>
                  <a:pt x="13" y="232"/>
                </a:lnTo>
                <a:lnTo>
                  <a:pt x="13" y="223"/>
                </a:lnTo>
                <a:lnTo>
                  <a:pt x="13" y="223"/>
                </a:lnTo>
                <a:lnTo>
                  <a:pt x="13" y="230"/>
                </a:lnTo>
                <a:lnTo>
                  <a:pt x="13" y="238"/>
                </a:lnTo>
                <a:lnTo>
                  <a:pt x="13" y="238"/>
                </a:lnTo>
                <a:lnTo>
                  <a:pt x="17" y="245"/>
                </a:lnTo>
                <a:lnTo>
                  <a:pt x="22" y="249"/>
                </a:lnTo>
                <a:lnTo>
                  <a:pt x="22" y="249"/>
                </a:lnTo>
                <a:lnTo>
                  <a:pt x="24" y="252"/>
                </a:lnTo>
                <a:lnTo>
                  <a:pt x="24" y="252"/>
                </a:lnTo>
                <a:close/>
                <a:moveTo>
                  <a:pt x="47" y="284"/>
                </a:moveTo>
                <a:lnTo>
                  <a:pt x="47" y="284"/>
                </a:lnTo>
                <a:lnTo>
                  <a:pt x="47" y="286"/>
                </a:lnTo>
                <a:lnTo>
                  <a:pt x="47" y="286"/>
                </a:lnTo>
                <a:lnTo>
                  <a:pt x="46" y="286"/>
                </a:lnTo>
                <a:lnTo>
                  <a:pt x="46" y="287"/>
                </a:lnTo>
                <a:lnTo>
                  <a:pt x="46" y="287"/>
                </a:lnTo>
                <a:lnTo>
                  <a:pt x="47" y="287"/>
                </a:lnTo>
                <a:lnTo>
                  <a:pt x="47" y="287"/>
                </a:lnTo>
                <a:lnTo>
                  <a:pt x="50" y="289"/>
                </a:lnTo>
                <a:lnTo>
                  <a:pt x="51" y="292"/>
                </a:lnTo>
                <a:lnTo>
                  <a:pt x="51" y="292"/>
                </a:lnTo>
                <a:lnTo>
                  <a:pt x="51" y="292"/>
                </a:lnTo>
                <a:lnTo>
                  <a:pt x="51" y="292"/>
                </a:lnTo>
                <a:lnTo>
                  <a:pt x="53" y="290"/>
                </a:lnTo>
                <a:lnTo>
                  <a:pt x="53" y="289"/>
                </a:lnTo>
                <a:lnTo>
                  <a:pt x="53" y="289"/>
                </a:lnTo>
                <a:lnTo>
                  <a:pt x="50" y="286"/>
                </a:lnTo>
                <a:lnTo>
                  <a:pt x="47" y="284"/>
                </a:lnTo>
                <a:lnTo>
                  <a:pt x="47" y="284"/>
                </a:lnTo>
                <a:close/>
                <a:moveTo>
                  <a:pt x="19" y="171"/>
                </a:moveTo>
                <a:lnTo>
                  <a:pt x="19" y="171"/>
                </a:lnTo>
                <a:lnTo>
                  <a:pt x="17" y="172"/>
                </a:lnTo>
                <a:lnTo>
                  <a:pt x="16" y="172"/>
                </a:lnTo>
                <a:lnTo>
                  <a:pt x="16" y="172"/>
                </a:lnTo>
                <a:lnTo>
                  <a:pt x="13" y="174"/>
                </a:lnTo>
                <a:lnTo>
                  <a:pt x="13" y="174"/>
                </a:lnTo>
                <a:lnTo>
                  <a:pt x="10" y="174"/>
                </a:lnTo>
                <a:lnTo>
                  <a:pt x="9" y="171"/>
                </a:lnTo>
                <a:lnTo>
                  <a:pt x="9" y="171"/>
                </a:lnTo>
                <a:lnTo>
                  <a:pt x="7" y="169"/>
                </a:lnTo>
                <a:lnTo>
                  <a:pt x="7" y="169"/>
                </a:lnTo>
                <a:lnTo>
                  <a:pt x="7" y="171"/>
                </a:lnTo>
                <a:lnTo>
                  <a:pt x="9" y="174"/>
                </a:lnTo>
                <a:lnTo>
                  <a:pt x="9" y="174"/>
                </a:lnTo>
                <a:lnTo>
                  <a:pt x="10" y="175"/>
                </a:lnTo>
                <a:lnTo>
                  <a:pt x="10" y="175"/>
                </a:lnTo>
                <a:lnTo>
                  <a:pt x="15" y="175"/>
                </a:lnTo>
                <a:lnTo>
                  <a:pt x="17" y="174"/>
                </a:lnTo>
                <a:lnTo>
                  <a:pt x="17" y="174"/>
                </a:lnTo>
                <a:lnTo>
                  <a:pt x="19" y="172"/>
                </a:lnTo>
                <a:lnTo>
                  <a:pt x="19" y="171"/>
                </a:lnTo>
                <a:lnTo>
                  <a:pt x="19" y="171"/>
                </a:lnTo>
                <a:close/>
                <a:moveTo>
                  <a:pt x="242" y="265"/>
                </a:moveTo>
                <a:lnTo>
                  <a:pt x="242" y="265"/>
                </a:lnTo>
                <a:lnTo>
                  <a:pt x="259" y="260"/>
                </a:lnTo>
                <a:lnTo>
                  <a:pt x="276" y="256"/>
                </a:lnTo>
                <a:lnTo>
                  <a:pt x="276" y="256"/>
                </a:lnTo>
                <a:lnTo>
                  <a:pt x="242" y="265"/>
                </a:lnTo>
                <a:lnTo>
                  <a:pt x="242" y="265"/>
                </a:lnTo>
                <a:close/>
                <a:moveTo>
                  <a:pt x="77" y="317"/>
                </a:moveTo>
                <a:lnTo>
                  <a:pt x="77" y="317"/>
                </a:lnTo>
                <a:lnTo>
                  <a:pt x="77" y="317"/>
                </a:lnTo>
                <a:lnTo>
                  <a:pt x="77" y="317"/>
                </a:lnTo>
                <a:lnTo>
                  <a:pt x="80" y="328"/>
                </a:lnTo>
                <a:lnTo>
                  <a:pt x="86" y="338"/>
                </a:lnTo>
                <a:lnTo>
                  <a:pt x="86" y="338"/>
                </a:lnTo>
                <a:lnTo>
                  <a:pt x="86" y="338"/>
                </a:lnTo>
                <a:lnTo>
                  <a:pt x="86" y="338"/>
                </a:lnTo>
                <a:lnTo>
                  <a:pt x="81" y="327"/>
                </a:lnTo>
                <a:lnTo>
                  <a:pt x="81" y="327"/>
                </a:lnTo>
                <a:lnTo>
                  <a:pt x="80" y="324"/>
                </a:lnTo>
                <a:lnTo>
                  <a:pt x="80" y="324"/>
                </a:lnTo>
                <a:lnTo>
                  <a:pt x="77" y="319"/>
                </a:lnTo>
                <a:lnTo>
                  <a:pt x="77" y="319"/>
                </a:lnTo>
                <a:lnTo>
                  <a:pt x="77" y="317"/>
                </a:lnTo>
                <a:lnTo>
                  <a:pt x="77" y="317"/>
                </a:lnTo>
                <a:close/>
                <a:moveTo>
                  <a:pt x="374" y="179"/>
                </a:moveTo>
                <a:lnTo>
                  <a:pt x="374" y="179"/>
                </a:lnTo>
                <a:lnTo>
                  <a:pt x="371" y="178"/>
                </a:lnTo>
                <a:lnTo>
                  <a:pt x="371" y="175"/>
                </a:lnTo>
                <a:lnTo>
                  <a:pt x="371" y="175"/>
                </a:lnTo>
                <a:lnTo>
                  <a:pt x="371" y="174"/>
                </a:lnTo>
                <a:lnTo>
                  <a:pt x="371" y="174"/>
                </a:lnTo>
                <a:lnTo>
                  <a:pt x="368" y="172"/>
                </a:lnTo>
                <a:lnTo>
                  <a:pt x="368" y="172"/>
                </a:lnTo>
                <a:lnTo>
                  <a:pt x="367" y="174"/>
                </a:lnTo>
                <a:lnTo>
                  <a:pt x="367" y="176"/>
                </a:lnTo>
                <a:lnTo>
                  <a:pt x="367" y="176"/>
                </a:lnTo>
                <a:lnTo>
                  <a:pt x="370" y="179"/>
                </a:lnTo>
                <a:lnTo>
                  <a:pt x="373" y="181"/>
                </a:lnTo>
                <a:lnTo>
                  <a:pt x="373" y="181"/>
                </a:lnTo>
                <a:lnTo>
                  <a:pt x="374" y="179"/>
                </a:lnTo>
                <a:lnTo>
                  <a:pt x="374" y="179"/>
                </a:lnTo>
                <a:close/>
                <a:moveTo>
                  <a:pt x="353" y="101"/>
                </a:moveTo>
                <a:lnTo>
                  <a:pt x="353" y="101"/>
                </a:lnTo>
                <a:lnTo>
                  <a:pt x="344" y="100"/>
                </a:lnTo>
                <a:lnTo>
                  <a:pt x="340" y="100"/>
                </a:lnTo>
                <a:lnTo>
                  <a:pt x="334" y="101"/>
                </a:lnTo>
                <a:lnTo>
                  <a:pt x="334" y="101"/>
                </a:lnTo>
                <a:lnTo>
                  <a:pt x="353" y="101"/>
                </a:lnTo>
                <a:lnTo>
                  <a:pt x="353" y="101"/>
                </a:lnTo>
                <a:close/>
                <a:moveTo>
                  <a:pt x="199" y="43"/>
                </a:moveTo>
                <a:lnTo>
                  <a:pt x="199" y="43"/>
                </a:lnTo>
                <a:lnTo>
                  <a:pt x="194" y="41"/>
                </a:lnTo>
                <a:lnTo>
                  <a:pt x="188" y="44"/>
                </a:lnTo>
                <a:lnTo>
                  <a:pt x="188" y="44"/>
                </a:lnTo>
                <a:lnTo>
                  <a:pt x="185" y="47"/>
                </a:lnTo>
                <a:lnTo>
                  <a:pt x="185" y="47"/>
                </a:lnTo>
                <a:lnTo>
                  <a:pt x="192" y="44"/>
                </a:lnTo>
                <a:lnTo>
                  <a:pt x="199" y="43"/>
                </a:lnTo>
                <a:lnTo>
                  <a:pt x="199" y="43"/>
                </a:lnTo>
                <a:close/>
                <a:moveTo>
                  <a:pt x="302" y="246"/>
                </a:moveTo>
                <a:lnTo>
                  <a:pt x="302" y="246"/>
                </a:lnTo>
                <a:lnTo>
                  <a:pt x="303" y="245"/>
                </a:lnTo>
                <a:lnTo>
                  <a:pt x="306" y="245"/>
                </a:lnTo>
                <a:lnTo>
                  <a:pt x="306" y="245"/>
                </a:lnTo>
                <a:lnTo>
                  <a:pt x="312" y="245"/>
                </a:lnTo>
                <a:lnTo>
                  <a:pt x="312" y="245"/>
                </a:lnTo>
                <a:lnTo>
                  <a:pt x="314" y="245"/>
                </a:lnTo>
                <a:lnTo>
                  <a:pt x="314" y="245"/>
                </a:lnTo>
                <a:lnTo>
                  <a:pt x="304" y="242"/>
                </a:lnTo>
                <a:lnTo>
                  <a:pt x="304" y="242"/>
                </a:lnTo>
                <a:lnTo>
                  <a:pt x="304" y="242"/>
                </a:lnTo>
                <a:lnTo>
                  <a:pt x="304" y="242"/>
                </a:lnTo>
                <a:lnTo>
                  <a:pt x="303" y="242"/>
                </a:lnTo>
                <a:lnTo>
                  <a:pt x="303" y="242"/>
                </a:lnTo>
                <a:lnTo>
                  <a:pt x="300" y="245"/>
                </a:lnTo>
                <a:lnTo>
                  <a:pt x="300" y="245"/>
                </a:lnTo>
                <a:lnTo>
                  <a:pt x="302" y="246"/>
                </a:lnTo>
                <a:lnTo>
                  <a:pt x="302" y="246"/>
                </a:lnTo>
                <a:close/>
                <a:moveTo>
                  <a:pt x="171" y="265"/>
                </a:moveTo>
                <a:lnTo>
                  <a:pt x="171" y="265"/>
                </a:lnTo>
                <a:lnTo>
                  <a:pt x="186" y="265"/>
                </a:lnTo>
                <a:lnTo>
                  <a:pt x="202" y="266"/>
                </a:lnTo>
                <a:lnTo>
                  <a:pt x="202" y="266"/>
                </a:lnTo>
                <a:lnTo>
                  <a:pt x="186" y="265"/>
                </a:lnTo>
                <a:lnTo>
                  <a:pt x="171" y="265"/>
                </a:lnTo>
                <a:lnTo>
                  <a:pt x="171" y="265"/>
                </a:lnTo>
                <a:close/>
                <a:moveTo>
                  <a:pt x="321" y="95"/>
                </a:moveTo>
                <a:lnTo>
                  <a:pt x="321" y="95"/>
                </a:lnTo>
                <a:lnTo>
                  <a:pt x="323" y="95"/>
                </a:lnTo>
                <a:lnTo>
                  <a:pt x="323" y="95"/>
                </a:lnTo>
                <a:lnTo>
                  <a:pt x="330" y="93"/>
                </a:lnTo>
                <a:lnTo>
                  <a:pt x="339" y="93"/>
                </a:lnTo>
                <a:lnTo>
                  <a:pt x="339" y="93"/>
                </a:lnTo>
                <a:lnTo>
                  <a:pt x="341" y="91"/>
                </a:lnTo>
                <a:lnTo>
                  <a:pt x="341" y="91"/>
                </a:lnTo>
                <a:lnTo>
                  <a:pt x="341" y="91"/>
                </a:lnTo>
                <a:lnTo>
                  <a:pt x="341" y="91"/>
                </a:lnTo>
                <a:lnTo>
                  <a:pt x="339" y="91"/>
                </a:lnTo>
                <a:lnTo>
                  <a:pt x="339" y="91"/>
                </a:lnTo>
                <a:lnTo>
                  <a:pt x="330" y="93"/>
                </a:lnTo>
                <a:lnTo>
                  <a:pt x="323" y="94"/>
                </a:lnTo>
                <a:lnTo>
                  <a:pt x="323" y="94"/>
                </a:lnTo>
                <a:lnTo>
                  <a:pt x="321" y="95"/>
                </a:lnTo>
                <a:lnTo>
                  <a:pt x="321" y="95"/>
                </a:lnTo>
                <a:close/>
                <a:moveTo>
                  <a:pt x="351" y="205"/>
                </a:moveTo>
                <a:lnTo>
                  <a:pt x="351" y="205"/>
                </a:lnTo>
                <a:lnTo>
                  <a:pt x="351" y="203"/>
                </a:lnTo>
                <a:lnTo>
                  <a:pt x="351" y="203"/>
                </a:lnTo>
                <a:lnTo>
                  <a:pt x="350" y="199"/>
                </a:lnTo>
                <a:lnTo>
                  <a:pt x="350" y="199"/>
                </a:lnTo>
                <a:lnTo>
                  <a:pt x="348" y="198"/>
                </a:lnTo>
                <a:lnTo>
                  <a:pt x="348" y="198"/>
                </a:lnTo>
                <a:lnTo>
                  <a:pt x="347" y="198"/>
                </a:lnTo>
                <a:lnTo>
                  <a:pt x="346" y="195"/>
                </a:lnTo>
                <a:lnTo>
                  <a:pt x="346" y="195"/>
                </a:lnTo>
                <a:lnTo>
                  <a:pt x="344" y="193"/>
                </a:lnTo>
                <a:lnTo>
                  <a:pt x="344" y="193"/>
                </a:lnTo>
                <a:lnTo>
                  <a:pt x="339" y="189"/>
                </a:lnTo>
                <a:lnTo>
                  <a:pt x="339" y="189"/>
                </a:lnTo>
                <a:lnTo>
                  <a:pt x="337" y="189"/>
                </a:lnTo>
                <a:lnTo>
                  <a:pt x="337" y="189"/>
                </a:lnTo>
                <a:lnTo>
                  <a:pt x="337" y="189"/>
                </a:lnTo>
                <a:lnTo>
                  <a:pt x="337" y="189"/>
                </a:lnTo>
                <a:lnTo>
                  <a:pt x="346" y="196"/>
                </a:lnTo>
                <a:lnTo>
                  <a:pt x="351" y="205"/>
                </a:lnTo>
                <a:lnTo>
                  <a:pt x="351" y="205"/>
                </a:lnTo>
                <a:close/>
                <a:moveTo>
                  <a:pt x="326" y="283"/>
                </a:moveTo>
                <a:lnTo>
                  <a:pt x="326" y="283"/>
                </a:lnTo>
                <a:lnTo>
                  <a:pt x="326" y="282"/>
                </a:lnTo>
                <a:lnTo>
                  <a:pt x="326" y="282"/>
                </a:lnTo>
                <a:lnTo>
                  <a:pt x="323" y="273"/>
                </a:lnTo>
                <a:lnTo>
                  <a:pt x="323" y="273"/>
                </a:lnTo>
                <a:lnTo>
                  <a:pt x="321" y="273"/>
                </a:lnTo>
                <a:lnTo>
                  <a:pt x="321" y="273"/>
                </a:lnTo>
                <a:lnTo>
                  <a:pt x="317" y="270"/>
                </a:lnTo>
                <a:lnTo>
                  <a:pt x="317" y="270"/>
                </a:lnTo>
                <a:lnTo>
                  <a:pt x="317" y="270"/>
                </a:lnTo>
                <a:lnTo>
                  <a:pt x="317" y="270"/>
                </a:lnTo>
                <a:lnTo>
                  <a:pt x="326" y="283"/>
                </a:lnTo>
                <a:lnTo>
                  <a:pt x="326" y="283"/>
                </a:lnTo>
                <a:close/>
                <a:moveTo>
                  <a:pt x="63" y="73"/>
                </a:moveTo>
                <a:lnTo>
                  <a:pt x="63" y="73"/>
                </a:lnTo>
                <a:lnTo>
                  <a:pt x="61" y="73"/>
                </a:lnTo>
                <a:lnTo>
                  <a:pt x="61" y="73"/>
                </a:lnTo>
                <a:lnTo>
                  <a:pt x="61" y="74"/>
                </a:lnTo>
                <a:lnTo>
                  <a:pt x="61" y="74"/>
                </a:lnTo>
                <a:lnTo>
                  <a:pt x="60" y="77"/>
                </a:lnTo>
                <a:lnTo>
                  <a:pt x="60" y="80"/>
                </a:lnTo>
                <a:lnTo>
                  <a:pt x="60" y="80"/>
                </a:lnTo>
                <a:lnTo>
                  <a:pt x="61" y="81"/>
                </a:lnTo>
                <a:lnTo>
                  <a:pt x="61" y="81"/>
                </a:lnTo>
                <a:lnTo>
                  <a:pt x="64" y="84"/>
                </a:lnTo>
                <a:lnTo>
                  <a:pt x="64" y="84"/>
                </a:lnTo>
                <a:lnTo>
                  <a:pt x="61" y="78"/>
                </a:lnTo>
                <a:lnTo>
                  <a:pt x="63" y="73"/>
                </a:lnTo>
                <a:lnTo>
                  <a:pt x="63" y="73"/>
                </a:lnTo>
                <a:close/>
                <a:moveTo>
                  <a:pt x="19" y="215"/>
                </a:moveTo>
                <a:lnTo>
                  <a:pt x="19" y="215"/>
                </a:lnTo>
                <a:lnTo>
                  <a:pt x="22" y="206"/>
                </a:lnTo>
                <a:lnTo>
                  <a:pt x="22" y="206"/>
                </a:lnTo>
                <a:lnTo>
                  <a:pt x="27" y="198"/>
                </a:lnTo>
                <a:lnTo>
                  <a:pt x="27" y="198"/>
                </a:lnTo>
                <a:lnTo>
                  <a:pt x="33" y="191"/>
                </a:lnTo>
                <a:lnTo>
                  <a:pt x="33" y="191"/>
                </a:lnTo>
                <a:lnTo>
                  <a:pt x="27" y="196"/>
                </a:lnTo>
                <a:lnTo>
                  <a:pt x="23" y="201"/>
                </a:lnTo>
                <a:lnTo>
                  <a:pt x="20" y="208"/>
                </a:lnTo>
                <a:lnTo>
                  <a:pt x="19" y="215"/>
                </a:lnTo>
                <a:lnTo>
                  <a:pt x="19" y="215"/>
                </a:lnTo>
                <a:close/>
                <a:moveTo>
                  <a:pt x="78" y="296"/>
                </a:moveTo>
                <a:lnTo>
                  <a:pt x="78" y="296"/>
                </a:lnTo>
                <a:lnTo>
                  <a:pt x="77" y="306"/>
                </a:lnTo>
                <a:lnTo>
                  <a:pt x="77" y="310"/>
                </a:lnTo>
                <a:lnTo>
                  <a:pt x="80" y="314"/>
                </a:lnTo>
                <a:lnTo>
                  <a:pt x="80" y="314"/>
                </a:lnTo>
                <a:lnTo>
                  <a:pt x="78" y="306"/>
                </a:lnTo>
                <a:lnTo>
                  <a:pt x="78" y="296"/>
                </a:lnTo>
                <a:lnTo>
                  <a:pt x="78" y="296"/>
                </a:lnTo>
                <a:close/>
                <a:moveTo>
                  <a:pt x="54" y="293"/>
                </a:moveTo>
                <a:lnTo>
                  <a:pt x="54" y="293"/>
                </a:lnTo>
                <a:lnTo>
                  <a:pt x="53" y="294"/>
                </a:lnTo>
                <a:lnTo>
                  <a:pt x="53" y="294"/>
                </a:lnTo>
                <a:lnTo>
                  <a:pt x="51" y="296"/>
                </a:lnTo>
                <a:lnTo>
                  <a:pt x="51" y="296"/>
                </a:lnTo>
                <a:lnTo>
                  <a:pt x="50" y="297"/>
                </a:lnTo>
                <a:lnTo>
                  <a:pt x="50" y="297"/>
                </a:lnTo>
                <a:lnTo>
                  <a:pt x="49" y="297"/>
                </a:lnTo>
                <a:lnTo>
                  <a:pt x="47" y="299"/>
                </a:lnTo>
                <a:lnTo>
                  <a:pt x="47" y="299"/>
                </a:lnTo>
                <a:lnTo>
                  <a:pt x="51" y="299"/>
                </a:lnTo>
                <a:lnTo>
                  <a:pt x="51" y="299"/>
                </a:lnTo>
                <a:lnTo>
                  <a:pt x="53" y="299"/>
                </a:lnTo>
                <a:lnTo>
                  <a:pt x="53" y="299"/>
                </a:lnTo>
                <a:lnTo>
                  <a:pt x="54" y="296"/>
                </a:lnTo>
                <a:lnTo>
                  <a:pt x="54" y="293"/>
                </a:lnTo>
                <a:lnTo>
                  <a:pt x="54" y="293"/>
                </a:lnTo>
                <a:close/>
                <a:moveTo>
                  <a:pt x="317" y="110"/>
                </a:moveTo>
                <a:lnTo>
                  <a:pt x="317" y="110"/>
                </a:lnTo>
                <a:lnTo>
                  <a:pt x="320" y="105"/>
                </a:lnTo>
                <a:lnTo>
                  <a:pt x="320" y="105"/>
                </a:lnTo>
                <a:lnTo>
                  <a:pt x="316" y="104"/>
                </a:lnTo>
                <a:lnTo>
                  <a:pt x="313" y="105"/>
                </a:lnTo>
                <a:lnTo>
                  <a:pt x="313" y="105"/>
                </a:lnTo>
                <a:lnTo>
                  <a:pt x="317" y="110"/>
                </a:lnTo>
                <a:lnTo>
                  <a:pt x="317" y="110"/>
                </a:lnTo>
                <a:close/>
                <a:moveTo>
                  <a:pt x="67" y="84"/>
                </a:moveTo>
                <a:lnTo>
                  <a:pt x="67" y="84"/>
                </a:lnTo>
                <a:lnTo>
                  <a:pt x="70" y="83"/>
                </a:lnTo>
                <a:lnTo>
                  <a:pt x="73" y="80"/>
                </a:lnTo>
                <a:lnTo>
                  <a:pt x="73" y="80"/>
                </a:lnTo>
                <a:lnTo>
                  <a:pt x="70" y="81"/>
                </a:lnTo>
                <a:lnTo>
                  <a:pt x="67" y="80"/>
                </a:lnTo>
                <a:lnTo>
                  <a:pt x="67" y="80"/>
                </a:lnTo>
                <a:lnTo>
                  <a:pt x="66" y="80"/>
                </a:lnTo>
                <a:lnTo>
                  <a:pt x="66" y="80"/>
                </a:lnTo>
                <a:lnTo>
                  <a:pt x="66" y="83"/>
                </a:lnTo>
                <a:lnTo>
                  <a:pt x="67" y="84"/>
                </a:lnTo>
                <a:lnTo>
                  <a:pt x="67" y="84"/>
                </a:lnTo>
                <a:close/>
                <a:moveTo>
                  <a:pt x="39" y="181"/>
                </a:moveTo>
                <a:lnTo>
                  <a:pt x="39" y="181"/>
                </a:lnTo>
                <a:lnTo>
                  <a:pt x="43" y="179"/>
                </a:lnTo>
                <a:lnTo>
                  <a:pt x="43" y="179"/>
                </a:lnTo>
                <a:lnTo>
                  <a:pt x="50" y="178"/>
                </a:lnTo>
                <a:lnTo>
                  <a:pt x="56" y="175"/>
                </a:lnTo>
                <a:lnTo>
                  <a:pt x="56" y="175"/>
                </a:lnTo>
                <a:lnTo>
                  <a:pt x="57" y="175"/>
                </a:lnTo>
                <a:lnTo>
                  <a:pt x="57" y="175"/>
                </a:lnTo>
                <a:lnTo>
                  <a:pt x="57" y="175"/>
                </a:lnTo>
                <a:lnTo>
                  <a:pt x="57" y="175"/>
                </a:lnTo>
                <a:lnTo>
                  <a:pt x="47" y="176"/>
                </a:lnTo>
                <a:lnTo>
                  <a:pt x="39" y="181"/>
                </a:lnTo>
                <a:lnTo>
                  <a:pt x="39" y="181"/>
                </a:lnTo>
                <a:close/>
                <a:moveTo>
                  <a:pt x="320" y="181"/>
                </a:moveTo>
                <a:lnTo>
                  <a:pt x="320" y="181"/>
                </a:lnTo>
                <a:lnTo>
                  <a:pt x="317" y="198"/>
                </a:lnTo>
                <a:lnTo>
                  <a:pt x="317" y="198"/>
                </a:lnTo>
                <a:lnTo>
                  <a:pt x="317" y="196"/>
                </a:lnTo>
                <a:lnTo>
                  <a:pt x="317" y="196"/>
                </a:lnTo>
                <a:lnTo>
                  <a:pt x="321" y="184"/>
                </a:lnTo>
                <a:lnTo>
                  <a:pt x="321" y="184"/>
                </a:lnTo>
                <a:lnTo>
                  <a:pt x="321" y="181"/>
                </a:lnTo>
                <a:lnTo>
                  <a:pt x="320" y="181"/>
                </a:lnTo>
                <a:lnTo>
                  <a:pt x="320" y="181"/>
                </a:lnTo>
                <a:close/>
                <a:moveTo>
                  <a:pt x="309" y="361"/>
                </a:moveTo>
                <a:lnTo>
                  <a:pt x="309" y="361"/>
                </a:lnTo>
                <a:lnTo>
                  <a:pt x="297" y="370"/>
                </a:lnTo>
                <a:lnTo>
                  <a:pt x="297" y="370"/>
                </a:lnTo>
                <a:lnTo>
                  <a:pt x="302" y="368"/>
                </a:lnTo>
                <a:lnTo>
                  <a:pt x="304" y="367"/>
                </a:lnTo>
                <a:lnTo>
                  <a:pt x="307" y="364"/>
                </a:lnTo>
                <a:lnTo>
                  <a:pt x="309" y="361"/>
                </a:lnTo>
                <a:lnTo>
                  <a:pt x="309" y="361"/>
                </a:lnTo>
                <a:close/>
                <a:moveTo>
                  <a:pt x="195" y="320"/>
                </a:moveTo>
                <a:lnTo>
                  <a:pt x="195" y="320"/>
                </a:lnTo>
                <a:lnTo>
                  <a:pt x="195" y="311"/>
                </a:lnTo>
                <a:lnTo>
                  <a:pt x="195" y="309"/>
                </a:lnTo>
                <a:lnTo>
                  <a:pt x="194" y="306"/>
                </a:lnTo>
                <a:lnTo>
                  <a:pt x="194" y="306"/>
                </a:lnTo>
                <a:lnTo>
                  <a:pt x="195" y="320"/>
                </a:lnTo>
                <a:lnTo>
                  <a:pt x="195" y="320"/>
                </a:lnTo>
                <a:close/>
                <a:moveTo>
                  <a:pt x="96" y="273"/>
                </a:moveTo>
                <a:lnTo>
                  <a:pt x="96" y="273"/>
                </a:lnTo>
                <a:lnTo>
                  <a:pt x="94" y="284"/>
                </a:lnTo>
                <a:lnTo>
                  <a:pt x="94" y="296"/>
                </a:lnTo>
                <a:lnTo>
                  <a:pt x="94" y="296"/>
                </a:lnTo>
                <a:lnTo>
                  <a:pt x="94" y="284"/>
                </a:lnTo>
                <a:lnTo>
                  <a:pt x="96" y="273"/>
                </a:lnTo>
                <a:lnTo>
                  <a:pt x="96" y="273"/>
                </a:lnTo>
                <a:close/>
                <a:moveTo>
                  <a:pt x="46" y="296"/>
                </a:moveTo>
                <a:lnTo>
                  <a:pt x="46" y="296"/>
                </a:lnTo>
                <a:lnTo>
                  <a:pt x="44" y="293"/>
                </a:lnTo>
                <a:lnTo>
                  <a:pt x="44" y="293"/>
                </a:lnTo>
                <a:lnTo>
                  <a:pt x="43" y="292"/>
                </a:lnTo>
                <a:lnTo>
                  <a:pt x="43" y="292"/>
                </a:lnTo>
                <a:lnTo>
                  <a:pt x="42" y="293"/>
                </a:lnTo>
                <a:lnTo>
                  <a:pt x="42" y="293"/>
                </a:lnTo>
                <a:lnTo>
                  <a:pt x="42" y="294"/>
                </a:lnTo>
                <a:lnTo>
                  <a:pt x="43" y="296"/>
                </a:lnTo>
                <a:lnTo>
                  <a:pt x="43" y="296"/>
                </a:lnTo>
                <a:lnTo>
                  <a:pt x="44" y="296"/>
                </a:lnTo>
                <a:lnTo>
                  <a:pt x="46" y="296"/>
                </a:lnTo>
                <a:lnTo>
                  <a:pt x="46" y="296"/>
                </a:lnTo>
                <a:close/>
                <a:moveTo>
                  <a:pt x="127" y="253"/>
                </a:moveTo>
                <a:lnTo>
                  <a:pt x="127" y="253"/>
                </a:lnTo>
                <a:lnTo>
                  <a:pt x="134" y="257"/>
                </a:lnTo>
                <a:lnTo>
                  <a:pt x="142" y="260"/>
                </a:lnTo>
                <a:lnTo>
                  <a:pt x="142" y="260"/>
                </a:lnTo>
                <a:lnTo>
                  <a:pt x="134" y="256"/>
                </a:lnTo>
                <a:lnTo>
                  <a:pt x="134" y="256"/>
                </a:lnTo>
                <a:lnTo>
                  <a:pt x="127" y="253"/>
                </a:lnTo>
                <a:lnTo>
                  <a:pt x="127" y="253"/>
                </a:lnTo>
                <a:close/>
                <a:moveTo>
                  <a:pt x="239" y="83"/>
                </a:moveTo>
                <a:lnTo>
                  <a:pt x="239" y="83"/>
                </a:lnTo>
                <a:lnTo>
                  <a:pt x="239" y="73"/>
                </a:lnTo>
                <a:lnTo>
                  <a:pt x="238" y="63"/>
                </a:lnTo>
                <a:lnTo>
                  <a:pt x="238" y="63"/>
                </a:lnTo>
                <a:lnTo>
                  <a:pt x="239" y="83"/>
                </a:lnTo>
                <a:lnTo>
                  <a:pt x="239" y="83"/>
                </a:lnTo>
                <a:close/>
                <a:moveTo>
                  <a:pt x="69" y="77"/>
                </a:moveTo>
                <a:lnTo>
                  <a:pt x="69" y="77"/>
                </a:lnTo>
                <a:lnTo>
                  <a:pt x="71" y="77"/>
                </a:lnTo>
                <a:lnTo>
                  <a:pt x="73" y="76"/>
                </a:lnTo>
                <a:lnTo>
                  <a:pt x="73" y="76"/>
                </a:lnTo>
                <a:lnTo>
                  <a:pt x="71" y="74"/>
                </a:lnTo>
                <a:lnTo>
                  <a:pt x="71" y="74"/>
                </a:lnTo>
                <a:lnTo>
                  <a:pt x="70" y="74"/>
                </a:lnTo>
                <a:lnTo>
                  <a:pt x="70" y="76"/>
                </a:lnTo>
                <a:lnTo>
                  <a:pt x="70" y="76"/>
                </a:lnTo>
                <a:lnTo>
                  <a:pt x="69" y="77"/>
                </a:lnTo>
                <a:lnTo>
                  <a:pt x="69" y="77"/>
                </a:lnTo>
                <a:lnTo>
                  <a:pt x="69" y="77"/>
                </a:lnTo>
                <a:lnTo>
                  <a:pt x="69" y="77"/>
                </a:lnTo>
                <a:close/>
                <a:moveTo>
                  <a:pt x="96" y="232"/>
                </a:moveTo>
                <a:lnTo>
                  <a:pt x="96" y="232"/>
                </a:lnTo>
                <a:lnTo>
                  <a:pt x="98" y="236"/>
                </a:lnTo>
                <a:lnTo>
                  <a:pt x="98" y="236"/>
                </a:lnTo>
                <a:lnTo>
                  <a:pt x="100" y="235"/>
                </a:lnTo>
                <a:lnTo>
                  <a:pt x="100" y="235"/>
                </a:lnTo>
                <a:lnTo>
                  <a:pt x="97" y="230"/>
                </a:lnTo>
                <a:lnTo>
                  <a:pt x="97" y="230"/>
                </a:lnTo>
                <a:lnTo>
                  <a:pt x="96" y="230"/>
                </a:lnTo>
                <a:lnTo>
                  <a:pt x="96" y="230"/>
                </a:lnTo>
                <a:lnTo>
                  <a:pt x="96" y="232"/>
                </a:lnTo>
                <a:lnTo>
                  <a:pt x="96" y="232"/>
                </a:lnTo>
                <a:close/>
                <a:moveTo>
                  <a:pt x="304" y="95"/>
                </a:moveTo>
                <a:lnTo>
                  <a:pt x="304" y="95"/>
                </a:lnTo>
                <a:lnTo>
                  <a:pt x="304" y="93"/>
                </a:lnTo>
                <a:lnTo>
                  <a:pt x="304" y="90"/>
                </a:lnTo>
                <a:lnTo>
                  <a:pt x="304" y="90"/>
                </a:lnTo>
                <a:lnTo>
                  <a:pt x="303" y="91"/>
                </a:lnTo>
                <a:lnTo>
                  <a:pt x="302" y="94"/>
                </a:lnTo>
                <a:lnTo>
                  <a:pt x="302" y="94"/>
                </a:lnTo>
                <a:lnTo>
                  <a:pt x="304" y="95"/>
                </a:lnTo>
                <a:lnTo>
                  <a:pt x="304" y="95"/>
                </a:lnTo>
                <a:close/>
                <a:moveTo>
                  <a:pt x="42" y="158"/>
                </a:moveTo>
                <a:lnTo>
                  <a:pt x="42" y="158"/>
                </a:lnTo>
                <a:lnTo>
                  <a:pt x="46" y="162"/>
                </a:lnTo>
                <a:lnTo>
                  <a:pt x="51" y="164"/>
                </a:lnTo>
                <a:lnTo>
                  <a:pt x="51" y="164"/>
                </a:lnTo>
                <a:lnTo>
                  <a:pt x="42" y="158"/>
                </a:lnTo>
                <a:lnTo>
                  <a:pt x="42" y="158"/>
                </a:lnTo>
                <a:close/>
                <a:moveTo>
                  <a:pt x="138" y="43"/>
                </a:moveTo>
                <a:lnTo>
                  <a:pt x="138" y="43"/>
                </a:lnTo>
                <a:lnTo>
                  <a:pt x="135" y="41"/>
                </a:lnTo>
                <a:lnTo>
                  <a:pt x="132" y="40"/>
                </a:lnTo>
                <a:lnTo>
                  <a:pt x="132" y="40"/>
                </a:lnTo>
                <a:lnTo>
                  <a:pt x="134" y="43"/>
                </a:lnTo>
                <a:lnTo>
                  <a:pt x="135" y="44"/>
                </a:lnTo>
                <a:lnTo>
                  <a:pt x="135" y="44"/>
                </a:lnTo>
                <a:lnTo>
                  <a:pt x="135" y="44"/>
                </a:lnTo>
                <a:lnTo>
                  <a:pt x="135" y="44"/>
                </a:lnTo>
                <a:lnTo>
                  <a:pt x="138" y="43"/>
                </a:lnTo>
                <a:lnTo>
                  <a:pt x="138" y="43"/>
                </a:lnTo>
                <a:close/>
                <a:moveTo>
                  <a:pt x="36" y="118"/>
                </a:moveTo>
                <a:lnTo>
                  <a:pt x="36" y="118"/>
                </a:lnTo>
                <a:lnTo>
                  <a:pt x="42" y="114"/>
                </a:lnTo>
                <a:lnTo>
                  <a:pt x="49" y="110"/>
                </a:lnTo>
                <a:lnTo>
                  <a:pt x="49" y="110"/>
                </a:lnTo>
                <a:lnTo>
                  <a:pt x="42" y="112"/>
                </a:lnTo>
                <a:lnTo>
                  <a:pt x="36" y="118"/>
                </a:lnTo>
                <a:lnTo>
                  <a:pt x="36" y="118"/>
                </a:lnTo>
                <a:close/>
                <a:moveTo>
                  <a:pt x="240" y="58"/>
                </a:moveTo>
                <a:lnTo>
                  <a:pt x="240" y="58"/>
                </a:lnTo>
                <a:lnTo>
                  <a:pt x="240" y="58"/>
                </a:lnTo>
                <a:lnTo>
                  <a:pt x="240" y="58"/>
                </a:lnTo>
                <a:lnTo>
                  <a:pt x="240" y="56"/>
                </a:lnTo>
                <a:lnTo>
                  <a:pt x="240" y="56"/>
                </a:lnTo>
                <a:lnTo>
                  <a:pt x="236" y="49"/>
                </a:lnTo>
                <a:lnTo>
                  <a:pt x="236" y="49"/>
                </a:lnTo>
                <a:lnTo>
                  <a:pt x="236" y="47"/>
                </a:lnTo>
                <a:lnTo>
                  <a:pt x="236" y="47"/>
                </a:lnTo>
                <a:lnTo>
                  <a:pt x="240" y="58"/>
                </a:lnTo>
                <a:lnTo>
                  <a:pt x="240" y="58"/>
                </a:lnTo>
                <a:close/>
                <a:moveTo>
                  <a:pt x="91" y="222"/>
                </a:moveTo>
                <a:lnTo>
                  <a:pt x="91" y="222"/>
                </a:lnTo>
                <a:lnTo>
                  <a:pt x="90" y="222"/>
                </a:lnTo>
                <a:lnTo>
                  <a:pt x="90" y="222"/>
                </a:lnTo>
                <a:lnTo>
                  <a:pt x="93" y="228"/>
                </a:lnTo>
                <a:lnTo>
                  <a:pt x="93" y="228"/>
                </a:lnTo>
                <a:lnTo>
                  <a:pt x="96" y="228"/>
                </a:lnTo>
                <a:lnTo>
                  <a:pt x="96" y="228"/>
                </a:lnTo>
                <a:lnTo>
                  <a:pt x="91" y="222"/>
                </a:lnTo>
                <a:lnTo>
                  <a:pt x="91" y="222"/>
                </a:lnTo>
                <a:close/>
                <a:moveTo>
                  <a:pt x="19" y="232"/>
                </a:moveTo>
                <a:lnTo>
                  <a:pt x="19" y="232"/>
                </a:lnTo>
                <a:lnTo>
                  <a:pt x="19" y="228"/>
                </a:lnTo>
                <a:lnTo>
                  <a:pt x="19" y="228"/>
                </a:lnTo>
                <a:lnTo>
                  <a:pt x="19" y="222"/>
                </a:lnTo>
                <a:lnTo>
                  <a:pt x="19" y="222"/>
                </a:lnTo>
                <a:lnTo>
                  <a:pt x="19" y="219"/>
                </a:lnTo>
                <a:lnTo>
                  <a:pt x="19" y="219"/>
                </a:lnTo>
                <a:lnTo>
                  <a:pt x="17" y="225"/>
                </a:lnTo>
                <a:lnTo>
                  <a:pt x="19" y="232"/>
                </a:lnTo>
                <a:lnTo>
                  <a:pt x="19" y="232"/>
                </a:lnTo>
                <a:close/>
                <a:moveTo>
                  <a:pt x="175" y="107"/>
                </a:moveTo>
                <a:lnTo>
                  <a:pt x="175" y="107"/>
                </a:lnTo>
                <a:lnTo>
                  <a:pt x="171" y="100"/>
                </a:lnTo>
                <a:lnTo>
                  <a:pt x="171" y="100"/>
                </a:lnTo>
                <a:lnTo>
                  <a:pt x="169" y="100"/>
                </a:lnTo>
                <a:lnTo>
                  <a:pt x="169" y="100"/>
                </a:lnTo>
                <a:lnTo>
                  <a:pt x="174" y="107"/>
                </a:lnTo>
                <a:lnTo>
                  <a:pt x="174" y="107"/>
                </a:lnTo>
                <a:lnTo>
                  <a:pt x="175" y="107"/>
                </a:lnTo>
                <a:lnTo>
                  <a:pt x="175" y="107"/>
                </a:lnTo>
                <a:close/>
                <a:moveTo>
                  <a:pt x="162" y="111"/>
                </a:moveTo>
                <a:lnTo>
                  <a:pt x="162" y="111"/>
                </a:lnTo>
                <a:lnTo>
                  <a:pt x="164" y="110"/>
                </a:lnTo>
                <a:lnTo>
                  <a:pt x="164" y="108"/>
                </a:lnTo>
                <a:lnTo>
                  <a:pt x="164" y="108"/>
                </a:lnTo>
                <a:lnTo>
                  <a:pt x="164" y="107"/>
                </a:lnTo>
                <a:lnTo>
                  <a:pt x="164" y="107"/>
                </a:lnTo>
                <a:lnTo>
                  <a:pt x="162" y="107"/>
                </a:lnTo>
                <a:lnTo>
                  <a:pt x="162" y="108"/>
                </a:lnTo>
                <a:lnTo>
                  <a:pt x="162" y="108"/>
                </a:lnTo>
                <a:lnTo>
                  <a:pt x="162" y="111"/>
                </a:lnTo>
                <a:lnTo>
                  <a:pt x="162" y="111"/>
                </a:lnTo>
                <a:close/>
                <a:moveTo>
                  <a:pt x="326" y="98"/>
                </a:moveTo>
                <a:lnTo>
                  <a:pt x="326" y="98"/>
                </a:lnTo>
                <a:lnTo>
                  <a:pt x="326" y="98"/>
                </a:lnTo>
                <a:lnTo>
                  <a:pt x="326" y="98"/>
                </a:lnTo>
                <a:lnTo>
                  <a:pt x="320" y="103"/>
                </a:lnTo>
                <a:lnTo>
                  <a:pt x="320" y="103"/>
                </a:lnTo>
                <a:lnTo>
                  <a:pt x="323" y="101"/>
                </a:lnTo>
                <a:lnTo>
                  <a:pt x="323" y="101"/>
                </a:lnTo>
                <a:lnTo>
                  <a:pt x="326" y="98"/>
                </a:lnTo>
                <a:lnTo>
                  <a:pt x="326" y="98"/>
                </a:lnTo>
                <a:close/>
                <a:moveTo>
                  <a:pt x="71" y="267"/>
                </a:moveTo>
                <a:lnTo>
                  <a:pt x="71" y="267"/>
                </a:lnTo>
                <a:lnTo>
                  <a:pt x="61" y="279"/>
                </a:lnTo>
                <a:lnTo>
                  <a:pt x="61" y="279"/>
                </a:lnTo>
                <a:lnTo>
                  <a:pt x="71" y="267"/>
                </a:lnTo>
                <a:lnTo>
                  <a:pt x="71" y="267"/>
                </a:lnTo>
                <a:close/>
                <a:moveTo>
                  <a:pt x="366" y="208"/>
                </a:moveTo>
                <a:lnTo>
                  <a:pt x="366" y="208"/>
                </a:lnTo>
                <a:lnTo>
                  <a:pt x="364" y="201"/>
                </a:lnTo>
                <a:lnTo>
                  <a:pt x="361" y="196"/>
                </a:lnTo>
                <a:lnTo>
                  <a:pt x="361" y="196"/>
                </a:lnTo>
                <a:lnTo>
                  <a:pt x="366" y="208"/>
                </a:lnTo>
                <a:lnTo>
                  <a:pt x="366" y="208"/>
                </a:lnTo>
                <a:close/>
                <a:moveTo>
                  <a:pt x="223" y="93"/>
                </a:moveTo>
                <a:lnTo>
                  <a:pt x="223" y="93"/>
                </a:lnTo>
                <a:lnTo>
                  <a:pt x="215" y="94"/>
                </a:lnTo>
                <a:lnTo>
                  <a:pt x="208" y="97"/>
                </a:lnTo>
                <a:lnTo>
                  <a:pt x="208" y="97"/>
                </a:lnTo>
                <a:lnTo>
                  <a:pt x="223" y="93"/>
                </a:lnTo>
                <a:lnTo>
                  <a:pt x="223" y="93"/>
                </a:lnTo>
                <a:close/>
                <a:moveTo>
                  <a:pt x="140" y="121"/>
                </a:moveTo>
                <a:lnTo>
                  <a:pt x="140" y="121"/>
                </a:lnTo>
                <a:lnTo>
                  <a:pt x="140" y="122"/>
                </a:lnTo>
                <a:lnTo>
                  <a:pt x="140" y="122"/>
                </a:lnTo>
                <a:lnTo>
                  <a:pt x="141" y="122"/>
                </a:lnTo>
                <a:lnTo>
                  <a:pt x="141" y="122"/>
                </a:lnTo>
                <a:lnTo>
                  <a:pt x="151" y="121"/>
                </a:lnTo>
                <a:lnTo>
                  <a:pt x="151" y="121"/>
                </a:lnTo>
                <a:lnTo>
                  <a:pt x="140" y="121"/>
                </a:lnTo>
                <a:lnTo>
                  <a:pt x="140" y="121"/>
                </a:lnTo>
                <a:close/>
                <a:moveTo>
                  <a:pt x="151" y="257"/>
                </a:moveTo>
                <a:lnTo>
                  <a:pt x="151" y="257"/>
                </a:lnTo>
                <a:lnTo>
                  <a:pt x="157" y="260"/>
                </a:lnTo>
                <a:lnTo>
                  <a:pt x="164" y="260"/>
                </a:lnTo>
                <a:lnTo>
                  <a:pt x="164" y="260"/>
                </a:lnTo>
                <a:lnTo>
                  <a:pt x="151" y="257"/>
                </a:lnTo>
                <a:lnTo>
                  <a:pt x="151" y="257"/>
                </a:lnTo>
                <a:close/>
                <a:moveTo>
                  <a:pt x="356" y="151"/>
                </a:moveTo>
                <a:lnTo>
                  <a:pt x="356" y="151"/>
                </a:lnTo>
                <a:lnTo>
                  <a:pt x="360" y="144"/>
                </a:lnTo>
                <a:lnTo>
                  <a:pt x="363" y="137"/>
                </a:lnTo>
                <a:lnTo>
                  <a:pt x="363" y="137"/>
                </a:lnTo>
                <a:lnTo>
                  <a:pt x="360" y="144"/>
                </a:lnTo>
                <a:lnTo>
                  <a:pt x="356" y="151"/>
                </a:lnTo>
                <a:lnTo>
                  <a:pt x="356" y="151"/>
                </a:lnTo>
                <a:close/>
                <a:moveTo>
                  <a:pt x="316" y="348"/>
                </a:moveTo>
                <a:lnTo>
                  <a:pt x="316" y="348"/>
                </a:lnTo>
                <a:lnTo>
                  <a:pt x="316" y="348"/>
                </a:lnTo>
                <a:lnTo>
                  <a:pt x="316" y="348"/>
                </a:lnTo>
                <a:lnTo>
                  <a:pt x="319" y="343"/>
                </a:lnTo>
                <a:lnTo>
                  <a:pt x="319" y="343"/>
                </a:lnTo>
                <a:lnTo>
                  <a:pt x="317" y="341"/>
                </a:lnTo>
                <a:lnTo>
                  <a:pt x="317" y="341"/>
                </a:lnTo>
                <a:lnTo>
                  <a:pt x="316" y="344"/>
                </a:lnTo>
                <a:lnTo>
                  <a:pt x="316" y="348"/>
                </a:lnTo>
                <a:lnTo>
                  <a:pt x="316" y="348"/>
                </a:lnTo>
                <a:close/>
                <a:moveTo>
                  <a:pt x="242" y="17"/>
                </a:moveTo>
                <a:lnTo>
                  <a:pt x="242" y="17"/>
                </a:lnTo>
                <a:lnTo>
                  <a:pt x="242" y="19"/>
                </a:lnTo>
                <a:lnTo>
                  <a:pt x="242" y="20"/>
                </a:lnTo>
                <a:lnTo>
                  <a:pt x="242" y="20"/>
                </a:lnTo>
                <a:lnTo>
                  <a:pt x="243" y="20"/>
                </a:lnTo>
                <a:lnTo>
                  <a:pt x="245" y="20"/>
                </a:lnTo>
                <a:lnTo>
                  <a:pt x="245" y="20"/>
                </a:lnTo>
                <a:lnTo>
                  <a:pt x="245" y="19"/>
                </a:lnTo>
                <a:lnTo>
                  <a:pt x="245" y="19"/>
                </a:lnTo>
                <a:lnTo>
                  <a:pt x="242" y="17"/>
                </a:lnTo>
                <a:lnTo>
                  <a:pt x="242" y="17"/>
                </a:lnTo>
                <a:close/>
                <a:moveTo>
                  <a:pt x="59" y="282"/>
                </a:moveTo>
                <a:lnTo>
                  <a:pt x="59" y="282"/>
                </a:lnTo>
                <a:lnTo>
                  <a:pt x="57" y="280"/>
                </a:lnTo>
                <a:lnTo>
                  <a:pt x="57" y="280"/>
                </a:lnTo>
                <a:lnTo>
                  <a:pt x="56" y="279"/>
                </a:lnTo>
                <a:lnTo>
                  <a:pt x="54" y="279"/>
                </a:lnTo>
                <a:lnTo>
                  <a:pt x="54" y="279"/>
                </a:lnTo>
                <a:lnTo>
                  <a:pt x="54" y="277"/>
                </a:lnTo>
                <a:lnTo>
                  <a:pt x="54" y="277"/>
                </a:lnTo>
                <a:lnTo>
                  <a:pt x="57" y="283"/>
                </a:lnTo>
                <a:lnTo>
                  <a:pt x="57" y="283"/>
                </a:lnTo>
                <a:lnTo>
                  <a:pt x="59" y="282"/>
                </a:lnTo>
                <a:lnTo>
                  <a:pt x="59" y="282"/>
                </a:lnTo>
                <a:close/>
                <a:moveTo>
                  <a:pt x="168" y="267"/>
                </a:moveTo>
                <a:lnTo>
                  <a:pt x="168" y="267"/>
                </a:lnTo>
                <a:lnTo>
                  <a:pt x="162" y="266"/>
                </a:lnTo>
                <a:lnTo>
                  <a:pt x="157" y="266"/>
                </a:lnTo>
                <a:lnTo>
                  <a:pt x="157" y="266"/>
                </a:lnTo>
                <a:lnTo>
                  <a:pt x="168" y="267"/>
                </a:lnTo>
                <a:lnTo>
                  <a:pt x="168" y="267"/>
                </a:lnTo>
                <a:close/>
                <a:moveTo>
                  <a:pt x="161" y="115"/>
                </a:moveTo>
                <a:lnTo>
                  <a:pt x="161" y="115"/>
                </a:lnTo>
                <a:lnTo>
                  <a:pt x="161" y="115"/>
                </a:lnTo>
                <a:lnTo>
                  <a:pt x="161" y="115"/>
                </a:lnTo>
                <a:lnTo>
                  <a:pt x="161" y="115"/>
                </a:lnTo>
                <a:lnTo>
                  <a:pt x="161" y="115"/>
                </a:lnTo>
                <a:lnTo>
                  <a:pt x="165" y="115"/>
                </a:lnTo>
                <a:lnTo>
                  <a:pt x="165" y="115"/>
                </a:lnTo>
                <a:lnTo>
                  <a:pt x="165" y="112"/>
                </a:lnTo>
                <a:lnTo>
                  <a:pt x="165" y="112"/>
                </a:lnTo>
                <a:lnTo>
                  <a:pt x="161" y="115"/>
                </a:lnTo>
                <a:lnTo>
                  <a:pt x="161" y="115"/>
                </a:lnTo>
                <a:close/>
                <a:moveTo>
                  <a:pt x="320" y="176"/>
                </a:moveTo>
                <a:lnTo>
                  <a:pt x="320" y="176"/>
                </a:lnTo>
                <a:lnTo>
                  <a:pt x="321" y="175"/>
                </a:lnTo>
                <a:lnTo>
                  <a:pt x="321" y="175"/>
                </a:lnTo>
                <a:lnTo>
                  <a:pt x="321" y="169"/>
                </a:lnTo>
                <a:lnTo>
                  <a:pt x="321" y="169"/>
                </a:lnTo>
                <a:lnTo>
                  <a:pt x="321" y="168"/>
                </a:lnTo>
                <a:lnTo>
                  <a:pt x="321" y="168"/>
                </a:lnTo>
                <a:lnTo>
                  <a:pt x="321" y="168"/>
                </a:lnTo>
                <a:lnTo>
                  <a:pt x="321" y="168"/>
                </a:lnTo>
                <a:lnTo>
                  <a:pt x="320" y="176"/>
                </a:lnTo>
                <a:lnTo>
                  <a:pt x="320" y="176"/>
                </a:lnTo>
                <a:close/>
                <a:moveTo>
                  <a:pt x="348" y="189"/>
                </a:moveTo>
                <a:lnTo>
                  <a:pt x="348" y="189"/>
                </a:lnTo>
                <a:lnTo>
                  <a:pt x="348" y="189"/>
                </a:lnTo>
                <a:lnTo>
                  <a:pt x="348" y="189"/>
                </a:lnTo>
                <a:lnTo>
                  <a:pt x="346" y="186"/>
                </a:lnTo>
                <a:lnTo>
                  <a:pt x="346" y="186"/>
                </a:lnTo>
                <a:lnTo>
                  <a:pt x="344" y="186"/>
                </a:lnTo>
                <a:lnTo>
                  <a:pt x="343" y="186"/>
                </a:lnTo>
                <a:lnTo>
                  <a:pt x="343" y="186"/>
                </a:lnTo>
                <a:lnTo>
                  <a:pt x="346" y="188"/>
                </a:lnTo>
                <a:lnTo>
                  <a:pt x="348" y="189"/>
                </a:lnTo>
                <a:lnTo>
                  <a:pt x="348" y="189"/>
                </a:lnTo>
                <a:close/>
                <a:moveTo>
                  <a:pt x="353" y="60"/>
                </a:moveTo>
                <a:lnTo>
                  <a:pt x="353" y="60"/>
                </a:lnTo>
                <a:lnTo>
                  <a:pt x="351" y="57"/>
                </a:lnTo>
                <a:lnTo>
                  <a:pt x="348" y="56"/>
                </a:lnTo>
                <a:lnTo>
                  <a:pt x="348" y="56"/>
                </a:lnTo>
                <a:lnTo>
                  <a:pt x="350" y="58"/>
                </a:lnTo>
                <a:lnTo>
                  <a:pt x="350" y="58"/>
                </a:lnTo>
                <a:lnTo>
                  <a:pt x="353" y="60"/>
                </a:lnTo>
                <a:lnTo>
                  <a:pt x="353" y="60"/>
                </a:lnTo>
                <a:close/>
                <a:moveTo>
                  <a:pt x="354" y="193"/>
                </a:moveTo>
                <a:lnTo>
                  <a:pt x="354" y="193"/>
                </a:lnTo>
                <a:lnTo>
                  <a:pt x="360" y="201"/>
                </a:lnTo>
                <a:lnTo>
                  <a:pt x="360" y="201"/>
                </a:lnTo>
                <a:lnTo>
                  <a:pt x="357" y="196"/>
                </a:lnTo>
                <a:lnTo>
                  <a:pt x="354" y="193"/>
                </a:lnTo>
                <a:lnTo>
                  <a:pt x="354" y="193"/>
                </a:lnTo>
                <a:close/>
                <a:moveTo>
                  <a:pt x="300" y="90"/>
                </a:moveTo>
                <a:lnTo>
                  <a:pt x="300" y="90"/>
                </a:lnTo>
                <a:lnTo>
                  <a:pt x="297" y="91"/>
                </a:lnTo>
                <a:lnTo>
                  <a:pt x="297" y="91"/>
                </a:lnTo>
                <a:lnTo>
                  <a:pt x="300" y="93"/>
                </a:lnTo>
                <a:lnTo>
                  <a:pt x="300" y="93"/>
                </a:lnTo>
                <a:lnTo>
                  <a:pt x="300" y="90"/>
                </a:lnTo>
                <a:lnTo>
                  <a:pt x="300" y="90"/>
                </a:lnTo>
                <a:close/>
                <a:moveTo>
                  <a:pt x="356" y="201"/>
                </a:moveTo>
                <a:lnTo>
                  <a:pt x="356" y="201"/>
                </a:lnTo>
                <a:lnTo>
                  <a:pt x="353" y="195"/>
                </a:lnTo>
                <a:lnTo>
                  <a:pt x="353" y="195"/>
                </a:lnTo>
                <a:lnTo>
                  <a:pt x="353" y="196"/>
                </a:lnTo>
                <a:lnTo>
                  <a:pt x="353" y="196"/>
                </a:lnTo>
                <a:lnTo>
                  <a:pt x="356" y="201"/>
                </a:lnTo>
                <a:lnTo>
                  <a:pt x="356" y="201"/>
                </a:lnTo>
                <a:close/>
                <a:moveTo>
                  <a:pt x="252" y="85"/>
                </a:moveTo>
                <a:lnTo>
                  <a:pt x="252" y="85"/>
                </a:lnTo>
                <a:lnTo>
                  <a:pt x="252" y="85"/>
                </a:lnTo>
                <a:lnTo>
                  <a:pt x="252" y="85"/>
                </a:lnTo>
                <a:lnTo>
                  <a:pt x="250" y="78"/>
                </a:lnTo>
                <a:lnTo>
                  <a:pt x="250" y="78"/>
                </a:lnTo>
                <a:lnTo>
                  <a:pt x="250" y="83"/>
                </a:lnTo>
                <a:lnTo>
                  <a:pt x="252" y="85"/>
                </a:lnTo>
                <a:lnTo>
                  <a:pt x="252" y="85"/>
                </a:lnTo>
                <a:close/>
                <a:moveTo>
                  <a:pt x="51" y="105"/>
                </a:moveTo>
                <a:lnTo>
                  <a:pt x="51" y="105"/>
                </a:lnTo>
                <a:lnTo>
                  <a:pt x="44" y="107"/>
                </a:lnTo>
                <a:lnTo>
                  <a:pt x="44" y="107"/>
                </a:lnTo>
                <a:lnTo>
                  <a:pt x="49" y="107"/>
                </a:lnTo>
                <a:lnTo>
                  <a:pt x="51" y="105"/>
                </a:lnTo>
                <a:lnTo>
                  <a:pt x="51" y="105"/>
                </a:lnTo>
                <a:close/>
                <a:moveTo>
                  <a:pt x="177" y="112"/>
                </a:moveTo>
                <a:lnTo>
                  <a:pt x="177" y="112"/>
                </a:lnTo>
                <a:lnTo>
                  <a:pt x="178" y="111"/>
                </a:lnTo>
                <a:lnTo>
                  <a:pt x="178" y="111"/>
                </a:lnTo>
                <a:lnTo>
                  <a:pt x="177" y="110"/>
                </a:lnTo>
                <a:lnTo>
                  <a:pt x="177" y="110"/>
                </a:lnTo>
                <a:lnTo>
                  <a:pt x="174" y="111"/>
                </a:lnTo>
                <a:lnTo>
                  <a:pt x="174" y="111"/>
                </a:lnTo>
                <a:lnTo>
                  <a:pt x="177" y="112"/>
                </a:lnTo>
                <a:lnTo>
                  <a:pt x="177" y="112"/>
                </a:lnTo>
                <a:close/>
                <a:moveTo>
                  <a:pt x="296" y="252"/>
                </a:moveTo>
                <a:lnTo>
                  <a:pt x="296" y="252"/>
                </a:lnTo>
                <a:lnTo>
                  <a:pt x="296" y="252"/>
                </a:lnTo>
                <a:lnTo>
                  <a:pt x="296" y="250"/>
                </a:lnTo>
                <a:lnTo>
                  <a:pt x="296" y="250"/>
                </a:lnTo>
                <a:lnTo>
                  <a:pt x="294" y="250"/>
                </a:lnTo>
                <a:lnTo>
                  <a:pt x="294" y="249"/>
                </a:lnTo>
                <a:lnTo>
                  <a:pt x="294" y="249"/>
                </a:lnTo>
                <a:lnTo>
                  <a:pt x="293" y="249"/>
                </a:lnTo>
                <a:lnTo>
                  <a:pt x="293" y="249"/>
                </a:lnTo>
                <a:lnTo>
                  <a:pt x="296" y="252"/>
                </a:lnTo>
                <a:lnTo>
                  <a:pt x="296" y="252"/>
                </a:lnTo>
                <a:close/>
                <a:moveTo>
                  <a:pt x="333" y="67"/>
                </a:moveTo>
                <a:lnTo>
                  <a:pt x="333" y="67"/>
                </a:lnTo>
                <a:lnTo>
                  <a:pt x="333" y="70"/>
                </a:lnTo>
                <a:lnTo>
                  <a:pt x="334" y="71"/>
                </a:lnTo>
                <a:lnTo>
                  <a:pt x="334" y="71"/>
                </a:lnTo>
                <a:lnTo>
                  <a:pt x="333" y="67"/>
                </a:lnTo>
                <a:lnTo>
                  <a:pt x="333" y="67"/>
                </a:lnTo>
                <a:close/>
                <a:moveTo>
                  <a:pt x="348" y="68"/>
                </a:moveTo>
                <a:lnTo>
                  <a:pt x="348" y="68"/>
                </a:lnTo>
                <a:lnTo>
                  <a:pt x="348" y="68"/>
                </a:lnTo>
                <a:lnTo>
                  <a:pt x="348" y="68"/>
                </a:lnTo>
                <a:lnTo>
                  <a:pt x="344" y="73"/>
                </a:lnTo>
                <a:lnTo>
                  <a:pt x="344" y="73"/>
                </a:lnTo>
                <a:lnTo>
                  <a:pt x="347" y="71"/>
                </a:lnTo>
                <a:lnTo>
                  <a:pt x="348" y="68"/>
                </a:lnTo>
                <a:lnTo>
                  <a:pt x="348" y="68"/>
                </a:lnTo>
                <a:close/>
                <a:moveTo>
                  <a:pt x="74" y="90"/>
                </a:moveTo>
                <a:lnTo>
                  <a:pt x="74" y="90"/>
                </a:lnTo>
                <a:lnTo>
                  <a:pt x="76" y="88"/>
                </a:lnTo>
                <a:lnTo>
                  <a:pt x="76" y="88"/>
                </a:lnTo>
                <a:lnTo>
                  <a:pt x="76" y="87"/>
                </a:lnTo>
                <a:lnTo>
                  <a:pt x="76" y="87"/>
                </a:lnTo>
                <a:lnTo>
                  <a:pt x="73" y="90"/>
                </a:lnTo>
                <a:lnTo>
                  <a:pt x="73" y="90"/>
                </a:lnTo>
                <a:lnTo>
                  <a:pt x="74" y="90"/>
                </a:lnTo>
                <a:lnTo>
                  <a:pt x="74" y="90"/>
                </a:lnTo>
                <a:close/>
                <a:moveTo>
                  <a:pt x="350" y="286"/>
                </a:moveTo>
                <a:lnTo>
                  <a:pt x="350" y="286"/>
                </a:lnTo>
                <a:lnTo>
                  <a:pt x="351" y="284"/>
                </a:lnTo>
                <a:lnTo>
                  <a:pt x="351" y="284"/>
                </a:lnTo>
                <a:lnTo>
                  <a:pt x="354" y="283"/>
                </a:lnTo>
                <a:lnTo>
                  <a:pt x="354" y="283"/>
                </a:lnTo>
                <a:lnTo>
                  <a:pt x="350" y="284"/>
                </a:lnTo>
                <a:lnTo>
                  <a:pt x="350" y="284"/>
                </a:lnTo>
                <a:lnTo>
                  <a:pt x="350" y="284"/>
                </a:lnTo>
                <a:lnTo>
                  <a:pt x="350" y="286"/>
                </a:lnTo>
                <a:lnTo>
                  <a:pt x="350" y="286"/>
                </a:lnTo>
                <a:close/>
                <a:moveTo>
                  <a:pt x="192" y="343"/>
                </a:moveTo>
                <a:lnTo>
                  <a:pt x="192" y="343"/>
                </a:lnTo>
                <a:lnTo>
                  <a:pt x="192" y="346"/>
                </a:lnTo>
                <a:lnTo>
                  <a:pt x="192" y="346"/>
                </a:lnTo>
                <a:lnTo>
                  <a:pt x="194" y="341"/>
                </a:lnTo>
                <a:lnTo>
                  <a:pt x="194" y="341"/>
                </a:lnTo>
                <a:lnTo>
                  <a:pt x="192" y="343"/>
                </a:lnTo>
                <a:lnTo>
                  <a:pt x="192" y="343"/>
                </a:lnTo>
                <a:close/>
                <a:moveTo>
                  <a:pt x="115" y="64"/>
                </a:moveTo>
                <a:lnTo>
                  <a:pt x="115" y="64"/>
                </a:lnTo>
                <a:lnTo>
                  <a:pt x="113" y="66"/>
                </a:lnTo>
                <a:lnTo>
                  <a:pt x="108" y="67"/>
                </a:lnTo>
                <a:lnTo>
                  <a:pt x="108" y="67"/>
                </a:lnTo>
                <a:lnTo>
                  <a:pt x="115" y="64"/>
                </a:lnTo>
                <a:lnTo>
                  <a:pt x="115" y="64"/>
                </a:lnTo>
                <a:close/>
                <a:moveTo>
                  <a:pt x="111" y="245"/>
                </a:moveTo>
                <a:lnTo>
                  <a:pt x="111" y="245"/>
                </a:lnTo>
                <a:lnTo>
                  <a:pt x="113" y="243"/>
                </a:lnTo>
                <a:lnTo>
                  <a:pt x="113" y="243"/>
                </a:lnTo>
                <a:lnTo>
                  <a:pt x="110" y="242"/>
                </a:lnTo>
                <a:lnTo>
                  <a:pt x="108" y="240"/>
                </a:lnTo>
                <a:lnTo>
                  <a:pt x="108" y="240"/>
                </a:lnTo>
                <a:lnTo>
                  <a:pt x="111" y="245"/>
                </a:lnTo>
                <a:lnTo>
                  <a:pt x="111" y="245"/>
                </a:lnTo>
                <a:close/>
                <a:moveTo>
                  <a:pt x="289" y="252"/>
                </a:moveTo>
                <a:lnTo>
                  <a:pt x="289" y="252"/>
                </a:lnTo>
                <a:lnTo>
                  <a:pt x="292" y="253"/>
                </a:lnTo>
                <a:lnTo>
                  <a:pt x="292" y="253"/>
                </a:lnTo>
                <a:lnTo>
                  <a:pt x="292" y="253"/>
                </a:lnTo>
                <a:lnTo>
                  <a:pt x="292" y="253"/>
                </a:lnTo>
                <a:lnTo>
                  <a:pt x="290" y="250"/>
                </a:lnTo>
                <a:lnTo>
                  <a:pt x="290" y="250"/>
                </a:lnTo>
                <a:lnTo>
                  <a:pt x="289" y="252"/>
                </a:lnTo>
                <a:lnTo>
                  <a:pt x="289" y="252"/>
                </a:lnTo>
                <a:close/>
                <a:moveTo>
                  <a:pt x="121" y="31"/>
                </a:moveTo>
                <a:lnTo>
                  <a:pt x="121" y="31"/>
                </a:lnTo>
                <a:lnTo>
                  <a:pt x="123" y="27"/>
                </a:lnTo>
                <a:lnTo>
                  <a:pt x="123" y="27"/>
                </a:lnTo>
                <a:lnTo>
                  <a:pt x="121" y="30"/>
                </a:lnTo>
                <a:lnTo>
                  <a:pt x="121" y="31"/>
                </a:lnTo>
                <a:lnTo>
                  <a:pt x="121" y="31"/>
                </a:lnTo>
                <a:close/>
                <a:moveTo>
                  <a:pt x="327" y="297"/>
                </a:moveTo>
                <a:lnTo>
                  <a:pt x="327" y="297"/>
                </a:lnTo>
                <a:lnTo>
                  <a:pt x="327" y="294"/>
                </a:lnTo>
                <a:lnTo>
                  <a:pt x="326" y="292"/>
                </a:lnTo>
                <a:lnTo>
                  <a:pt x="326" y="292"/>
                </a:lnTo>
                <a:lnTo>
                  <a:pt x="327" y="297"/>
                </a:lnTo>
                <a:lnTo>
                  <a:pt x="327" y="297"/>
                </a:lnTo>
                <a:close/>
                <a:moveTo>
                  <a:pt x="184" y="358"/>
                </a:moveTo>
                <a:lnTo>
                  <a:pt x="184" y="358"/>
                </a:lnTo>
                <a:lnTo>
                  <a:pt x="185" y="357"/>
                </a:lnTo>
                <a:lnTo>
                  <a:pt x="186" y="355"/>
                </a:lnTo>
                <a:lnTo>
                  <a:pt x="186" y="355"/>
                </a:lnTo>
                <a:lnTo>
                  <a:pt x="184" y="357"/>
                </a:lnTo>
                <a:lnTo>
                  <a:pt x="184" y="358"/>
                </a:lnTo>
                <a:lnTo>
                  <a:pt x="184" y="358"/>
                </a:lnTo>
                <a:close/>
                <a:moveTo>
                  <a:pt x="53" y="284"/>
                </a:moveTo>
                <a:lnTo>
                  <a:pt x="53" y="284"/>
                </a:lnTo>
                <a:lnTo>
                  <a:pt x="53" y="284"/>
                </a:lnTo>
                <a:lnTo>
                  <a:pt x="53" y="284"/>
                </a:lnTo>
                <a:lnTo>
                  <a:pt x="53" y="282"/>
                </a:lnTo>
                <a:lnTo>
                  <a:pt x="53" y="282"/>
                </a:lnTo>
                <a:lnTo>
                  <a:pt x="51" y="282"/>
                </a:lnTo>
                <a:lnTo>
                  <a:pt x="51" y="283"/>
                </a:lnTo>
                <a:lnTo>
                  <a:pt x="51" y="283"/>
                </a:lnTo>
                <a:lnTo>
                  <a:pt x="53" y="284"/>
                </a:lnTo>
                <a:lnTo>
                  <a:pt x="53" y="284"/>
                </a:lnTo>
                <a:close/>
                <a:moveTo>
                  <a:pt x="12" y="168"/>
                </a:moveTo>
                <a:lnTo>
                  <a:pt x="12" y="168"/>
                </a:lnTo>
                <a:lnTo>
                  <a:pt x="10" y="171"/>
                </a:lnTo>
                <a:lnTo>
                  <a:pt x="10" y="171"/>
                </a:lnTo>
                <a:lnTo>
                  <a:pt x="12" y="171"/>
                </a:lnTo>
                <a:lnTo>
                  <a:pt x="12" y="171"/>
                </a:lnTo>
                <a:lnTo>
                  <a:pt x="12" y="168"/>
                </a:lnTo>
                <a:lnTo>
                  <a:pt x="12" y="168"/>
                </a:lnTo>
                <a:close/>
                <a:moveTo>
                  <a:pt x="60" y="284"/>
                </a:moveTo>
                <a:lnTo>
                  <a:pt x="60" y="284"/>
                </a:lnTo>
                <a:lnTo>
                  <a:pt x="60" y="286"/>
                </a:lnTo>
                <a:lnTo>
                  <a:pt x="61" y="287"/>
                </a:lnTo>
                <a:lnTo>
                  <a:pt x="61" y="287"/>
                </a:lnTo>
                <a:lnTo>
                  <a:pt x="60" y="284"/>
                </a:lnTo>
                <a:lnTo>
                  <a:pt x="60" y="284"/>
                </a:lnTo>
                <a:close/>
                <a:moveTo>
                  <a:pt x="357" y="165"/>
                </a:moveTo>
                <a:lnTo>
                  <a:pt x="357" y="165"/>
                </a:lnTo>
                <a:lnTo>
                  <a:pt x="360" y="162"/>
                </a:lnTo>
                <a:lnTo>
                  <a:pt x="361" y="161"/>
                </a:lnTo>
                <a:lnTo>
                  <a:pt x="361" y="161"/>
                </a:lnTo>
                <a:lnTo>
                  <a:pt x="357" y="165"/>
                </a:lnTo>
                <a:lnTo>
                  <a:pt x="357" y="165"/>
                </a:lnTo>
                <a:close/>
                <a:moveTo>
                  <a:pt x="194" y="333"/>
                </a:moveTo>
                <a:lnTo>
                  <a:pt x="194" y="333"/>
                </a:lnTo>
                <a:lnTo>
                  <a:pt x="194" y="337"/>
                </a:lnTo>
                <a:lnTo>
                  <a:pt x="194" y="337"/>
                </a:lnTo>
                <a:lnTo>
                  <a:pt x="194" y="333"/>
                </a:lnTo>
                <a:lnTo>
                  <a:pt x="194" y="333"/>
                </a:lnTo>
                <a:lnTo>
                  <a:pt x="194" y="333"/>
                </a:lnTo>
                <a:lnTo>
                  <a:pt x="194" y="333"/>
                </a:lnTo>
                <a:close/>
                <a:moveTo>
                  <a:pt x="96" y="94"/>
                </a:moveTo>
                <a:lnTo>
                  <a:pt x="96" y="94"/>
                </a:lnTo>
                <a:lnTo>
                  <a:pt x="96" y="95"/>
                </a:lnTo>
                <a:lnTo>
                  <a:pt x="96" y="98"/>
                </a:lnTo>
                <a:lnTo>
                  <a:pt x="96" y="98"/>
                </a:lnTo>
                <a:lnTo>
                  <a:pt x="96" y="94"/>
                </a:lnTo>
                <a:lnTo>
                  <a:pt x="96" y="94"/>
                </a:lnTo>
                <a:close/>
                <a:moveTo>
                  <a:pt x="327" y="105"/>
                </a:moveTo>
                <a:lnTo>
                  <a:pt x="327" y="105"/>
                </a:lnTo>
                <a:lnTo>
                  <a:pt x="330" y="104"/>
                </a:lnTo>
                <a:lnTo>
                  <a:pt x="330" y="104"/>
                </a:lnTo>
                <a:lnTo>
                  <a:pt x="329" y="104"/>
                </a:lnTo>
                <a:lnTo>
                  <a:pt x="327" y="105"/>
                </a:lnTo>
                <a:lnTo>
                  <a:pt x="327" y="105"/>
                </a:lnTo>
                <a:close/>
                <a:moveTo>
                  <a:pt x="142" y="47"/>
                </a:moveTo>
                <a:lnTo>
                  <a:pt x="142" y="47"/>
                </a:lnTo>
                <a:lnTo>
                  <a:pt x="141" y="47"/>
                </a:lnTo>
                <a:lnTo>
                  <a:pt x="141" y="47"/>
                </a:lnTo>
                <a:lnTo>
                  <a:pt x="141" y="47"/>
                </a:lnTo>
                <a:lnTo>
                  <a:pt x="141" y="47"/>
                </a:lnTo>
                <a:lnTo>
                  <a:pt x="144" y="49"/>
                </a:lnTo>
                <a:lnTo>
                  <a:pt x="144" y="49"/>
                </a:lnTo>
                <a:lnTo>
                  <a:pt x="142" y="47"/>
                </a:lnTo>
                <a:lnTo>
                  <a:pt x="142" y="47"/>
                </a:lnTo>
                <a:close/>
                <a:moveTo>
                  <a:pt x="40" y="289"/>
                </a:moveTo>
                <a:lnTo>
                  <a:pt x="40" y="289"/>
                </a:lnTo>
                <a:lnTo>
                  <a:pt x="42" y="287"/>
                </a:lnTo>
                <a:lnTo>
                  <a:pt x="42" y="286"/>
                </a:lnTo>
                <a:lnTo>
                  <a:pt x="42" y="286"/>
                </a:lnTo>
                <a:lnTo>
                  <a:pt x="40" y="289"/>
                </a:lnTo>
                <a:lnTo>
                  <a:pt x="40" y="289"/>
                </a:lnTo>
                <a:close/>
                <a:moveTo>
                  <a:pt x="74" y="253"/>
                </a:moveTo>
                <a:lnTo>
                  <a:pt x="74" y="253"/>
                </a:lnTo>
                <a:lnTo>
                  <a:pt x="74" y="253"/>
                </a:lnTo>
                <a:lnTo>
                  <a:pt x="74" y="253"/>
                </a:lnTo>
                <a:lnTo>
                  <a:pt x="70" y="255"/>
                </a:lnTo>
                <a:lnTo>
                  <a:pt x="70" y="255"/>
                </a:lnTo>
                <a:lnTo>
                  <a:pt x="70" y="255"/>
                </a:lnTo>
                <a:lnTo>
                  <a:pt x="70" y="255"/>
                </a:lnTo>
                <a:lnTo>
                  <a:pt x="74" y="253"/>
                </a:lnTo>
                <a:lnTo>
                  <a:pt x="74" y="253"/>
                </a:lnTo>
                <a:close/>
                <a:moveTo>
                  <a:pt x="56" y="301"/>
                </a:moveTo>
                <a:lnTo>
                  <a:pt x="56" y="301"/>
                </a:lnTo>
                <a:lnTo>
                  <a:pt x="57" y="300"/>
                </a:lnTo>
                <a:lnTo>
                  <a:pt x="57" y="300"/>
                </a:lnTo>
                <a:lnTo>
                  <a:pt x="56" y="300"/>
                </a:lnTo>
                <a:lnTo>
                  <a:pt x="56" y="301"/>
                </a:lnTo>
                <a:lnTo>
                  <a:pt x="56" y="301"/>
                </a:lnTo>
                <a:close/>
                <a:moveTo>
                  <a:pt x="168" y="114"/>
                </a:moveTo>
                <a:lnTo>
                  <a:pt x="168" y="114"/>
                </a:lnTo>
                <a:lnTo>
                  <a:pt x="171" y="114"/>
                </a:lnTo>
                <a:lnTo>
                  <a:pt x="171" y="114"/>
                </a:lnTo>
                <a:lnTo>
                  <a:pt x="171" y="114"/>
                </a:lnTo>
                <a:lnTo>
                  <a:pt x="171" y="114"/>
                </a:lnTo>
                <a:lnTo>
                  <a:pt x="168" y="112"/>
                </a:lnTo>
                <a:lnTo>
                  <a:pt x="168" y="112"/>
                </a:lnTo>
                <a:lnTo>
                  <a:pt x="168" y="114"/>
                </a:lnTo>
                <a:lnTo>
                  <a:pt x="168" y="114"/>
                </a:lnTo>
                <a:close/>
                <a:moveTo>
                  <a:pt x="243" y="12"/>
                </a:moveTo>
                <a:lnTo>
                  <a:pt x="243" y="12"/>
                </a:lnTo>
                <a:lnTo>
                  <a:pt x="243" y="12"/>
                </a:lnTo>
                <a:lnTo>
                  <a:pt x="243" y="12"/>
                </a:lnTo>
                <a:lnTo>
                  <a:pt x="240" y="14"/>
                </a:lnTo>
                <a:lnTo>
                  <a:pt x="240" y="14"/>
                </a:lnTo>
                <a:lnTo>
                  <a:pt x="243" y="12"/>
                </a:lnTo>
                <a:lnTo>
                  <a:pt x="243" y="12"/>
                </a:lnTo>
                <a:close/>
                <a:moveTo>
                  <a:pt x="363" y="283"/>
                </a:moveTo>
                <a:lnTo>
                  <a:pt x="363" y="283"/>
                </a:lnTo>
                <a:lnTo>
                  <a:pt x="361" y="282"/>
                </a:lnTo>
                <a:lnTo>
                  <a:pt x="358" y="282"/>
                </a:lnTo>
                <a:lnTo>
                  <a:pt x="358" y="282"/>
                </a:lnTo>
                <a:lnTo>
                  <a:pt x="363" y="283"/>
                </a:lnTo>
                <a:lnTo>
                  <a:pt x="363" y="283"/>
                </a:lnTo>
                <a:close/>
                <a:moveTo>
                  <a:pt x="158" y="83"/>
                </a:moveTo>
                <a:lnTo>
                  <a:pt x="158" y="83"/>
                </a:lnTo>
                <a:lnTo>
                  <a:pt x="158" y="81"/>
                </a:lnTo>
                <a:lnTo>
                  <a:pt x="157" y="80"/>
                </a:lnTo>
                <a:lnTo>
                  <a:pt x="157" y="80"/>
                </a:lnTo>
                <a:lnTo>
                  <a:pt x="158" y="83"/>
                </a:lnTo>
                <a:lnTo>
                  <a:pt x="158" y="83"/>
                </a:lnTo>
                <a:close/>
                <a:moveTo>
                  <a:pt x="336" y="185"/>
                </a:moveTo>
                <a:lnTo>
                  <a:pt x="336" y="185"/>
                </a:lnTo>
                <a:lnTo>
                  <a:pt x="339" y="186"/>
                </a:lnTo>
                <a:lnTo>
                  <a:pt x="339" y="186"/>
                </a:lnTo>
                <a:lnTo>
                  <a:pt x="337" y="185"/>
                </a:lnTo>
                <a:lnTo>
                  <a:pt x="336" y="185"/>
                </a:lnTo>
                <a:lnTo>
                  <a:pt x="336" y="185"/>
                </a:lnTo>
                <a:close/>
                <a:moveTo>
                  <a:pt x="182" y="108"/>
                </a:moveTo>
                <a:lnTo>
                  <a:pt x="182" y="108"/>
                </a:lnTo>
                <a:lnTo>
                  <a:pt x="182" y="110"/>
                </a:lnTo>
                <a:lnTo>
                  <a:pt x="182" y="110"/>
                </a:lnTo>
                <a:lnTo>
                  <a:pt x="184" y="108"/>
                </a:lnTo>
                <a:lnTo>
                  <a:pt x="184" y="108"/>
                </a:lnTo>
                <a:lnTo>
                  <a:pt x="182" y="108"/>
                </a:lnTo>
                <a:lnTo>
                  <a:pt x="182" y="108"/>
                </a:lnTo>
                <a:close/>
                <a:moveTo>
                  <a:pt x="135" y="118"/>
                </a:moveTo>
                <a:lnTo>
                  <a:pt x="135" y="118"/>
                </a:lnTo>
                <a:lnTo>
                  <a:pt x="135" y="118"/>
                </a:lnTo>
                <a:lnTo>
                  <a:pt x="135" y="118"/>
                </a:lnTo>
                <a:lnTo>
                  <a:pt x="134" y="118"/>
                </a:lnTo>
                <a:lnTo>
                  <a:pt x="134" y="118"/>
                </a:lnTo>
                <a:lnTo>
                  <a:pt x="132" y="118"/>
                </a:lnTo>
                <a:lnTo>
                  <a:pt x="132" y="118"/>
                </a:lnTo>
                <a:lnTo>
                  <a:pt x="132" y="120"/>
                </a:lnTo>
                <a:lnTo>
                  <a:pt x="132" y="120"/>
                </a:lnTo>
                <a:lnTo>
                  <a:pt x="135" y="118"/>
                </a:lnTo>
                <a:lnTo>
                  <a:pt x="135" y="118"/>
                </a:lnTo>
                <a:close/>
                <a:moveTo>
                  <a:pt x="285" y="44"/>
                </a:moveTo>
                <a:lnTo>
                  <a:pt x="285" y="44"/>
                </a:lnTo>
                <a:lnTo>
                  <a:pt x="282" y="46"/>
                </a:lnTo>
                <a:lnTo>
                  <a:pt x="282" y="46"/>
                </a:lnTo>
                <a:lnTo>
                  <a:pt x="285" y="44"/>
                </a:lnTo>
                <a:lnTo>
                  <a:pt x="285" y="44"/>
                </a:lnTo>
                <a:close/>
                <a:moveTo>
                  <a:pt x="134" y="357"/>
                </a:moveTo>
                <a:lnTo>
                  <a:pt x="134" y="357"/>
                </a:lnTo>
                <a:lnTo>
                  <a:pt x="134" y="358"/>
                </a:lnTo>
                <a:lnTo>
                  <a:pt x="134" y="358"/>
                </a:lnTo>
                <a:lnTo>
                  <a:pt x="137" y="357"/>
                </a:lnTo>
                <a:lnTo>
                  <a:pt x="137" y="357"/>
                </a:lnTo>
                <a:lnTo>
                  <a:pt x="137" y="357"/>
                </a:lnTo>
                <a:lnTo>
                  <a:pt x="137" y="357"/>
                </a:lnTo>
                <a:lnTo>
                  <a:pt x="134" y="357"/>
                </a:lnTo>
                <a:lnTo>
                  <a:pt x="134" y="357"/>
                </a:lnTo>
                <a:close/>
                <a:moveTo>
                  <a:pt x="327" y="181"/>
                </a:moveTo>
                <a:lnTo>
                  <a:pt x="327" y="181"/>
                </a:lnTo>
                <a:lnTo>
                  <a:pt x="327" y="182"/>
                </a:lnTo>
                <a:lnTo>
                  <a:pt x="327" y="182"/>
                </a:lnTo>
                <a:lnTo>
                  <a:pt x="327" y="181"/>
                </a:lnTo>
                <a:lnTo>
                  <a:pt x="327" y="181"/>
                </a:lnTo>
                <a:lnTo>
                  <a:pt x="327" y="181"/>
                </a:lnTo>
                <a:lnTo>
                  <a:pt x="327" y="181"/>
                </a:lnTo>
                <a:close/>
                <a:moveTo>
                  <a:pt x="367" y="286"/>
                </a:moveTo>
                <a:lnTo>
                  <a:pt x="367" y="286"/>
                </a:lnTo>
                <a:lnTo>
                  <a:pt x="368" y="287"/>
                </a:lnTo>
                <a:lnTo>
                  <a:pt x="368" y="287"/>
                </a:lnTo>
                <a:lnTo>
                  <a:pt x="368" y="286"/>
                </a:lnTo>
                <a:lnTo>
                  <a:pt x="367" y="286"/>
                </a:lnTo>
                <a:lnTo>
                  <a:pt x="367" y="286"/>
                </a:lnTo>
                <a:close/>
                <a:moveTo>
                  <a:pt x="248" y="66"/>
                </a:moveTo>
                <a:lnTo>
                  <a:pt x="248" y="66"/>
                </a:lnTo>
                <a:lnTo>
                  <a:pt x="248" y="66"/>
                </a:lnTo>
                <a:lnTo>
                  <a:pt x="248" y="66"/>
                </a:lnTo>
                <a:lnTo>
                  <a:pt x="248" y="68"/>
                </a:lnTo>
                <a:lnTo>
                  <a:pt x="248" y="68"/>
                </a:lnTo>
                <a:lnTo>
                  <a:pt x="248" y="68"/>
                </a:lnTo>
                <a:lnTo>
                  <a:pt x="248" y="68"/>
                </a:lnTo>
                <a:lnTo>
                  <a:pt x="248" y="66"/>
                </a:lnTo>
                <a:lnTo>
                  <a:pt x="248" y="66"/>
                </a:lnTo>
                <a:close/>
                <a:moveTo>
                  <a:pt x="327" y="164"/>
                </a:moveTo>
                <a:lnTo>
                  <a:pt x="327" y="164"/>
                </a:lnTo>
                <a:lnTo>
                  <a:pt x="327" y="165"/>
                </a:lnTo>
                <a:lnTo>
                  <a:pt x="329" y="165"/>
                </a:lnTo>
                <a:lnTo>
                  <a:pt x="329" y="165"/>
                </a:lnTo>
                <a:lnTo>
                  <a:pt x="327" y="164"/>
                </a:lnTo>
                <a:lnTo>
                  <a:pt x="327" y="164"/>
                </a:lnTo>
                <a:close/>
                <a:moveTo>
                  <a:pt x="117" y="58"/>
                </a:moveTo>
                <a:lnTo>
                  <a:pt x="117" y="58"/>
                </a:lnTo>
                <a:lnTo>
                  <a:pt x="117" y="58"/>
                </a:lnTo>
                <a:lnTo>
                  <a:pt x="117" y="58"/>
                </a:lnTo>
                <a:lnTo>
                  <a:pt x="115" y="58"/>
                </a:lnTo>
                <a:lnTo>
                  <a:pt x="115" y="58"/>
                </a:lnTo>
                <a:lnTo>
                  <a:pt x="115" y="58"/>
                </a:lnTo>
                <a:lnTo>
                  <a:pt x="115" y="58"/>
                </a:lnTo>
                <a:lnTo>
                  <a:pt x="117" y="58"/>
                </a:lnTo>
                <a:lnTo>
                  <a:pt x="117" y="58"/>
                </a:lnTo>
                <a:close/>
                <a:moveTo>
                  <a:pt x="364" y="134"/>
                </a:moveTo>
                <a:lnTo>
                  <a:pt x="364" y="134"/>
                </a:lnTo>
                <a:lnTo>
                  <a:pt x="364" y="134"/>
                </a:lnTo>
                <a:lnTo>
                  <a:pt x="364" y="134"/>
                </a:lnTo>
                <a:lnTo>
                  <a:pt x="364" y="135"/>
                </a:lnTo>
                <a:lnTo>
                  <a:pt x="364" y="135"/>
                </a:lnTo>
                <a:lnTo>
                  <a:pt x="364" y="135"/>
                </a:lnTo>
                <a:lnTo>
                  <a:pt x="364" y="135"/>
                </a:lnTo>
                <a:lnTo>
                  <a:pt x="364" y="135"/>
                </a:lnTo>
                <a:lnTo>
                  <a:pt x="364" y="135"/>
                </a:lnTo>
                <a:lnTo>
                  <a:pt x="364" y="134"/>
                </a:lnTo>
                <a:lnTo>
                  <a:pt x="364" y="134"/>
                </a:lnTo>
                <a:close/>
                <a:moveTo>
                  <a:pt x="248" y="64"/>
                </a:moveTo>
                <a:lnTo>
                  <a:pt x="248" y="64"/>
                </a:lnTo>
                <a:lnTo>
                  <a:pt x="248" y="64"/>
                </a:lnTo>
                <a:lnTo>
                  <a:pt x="248" y="64"/>
                </a:lnTo>
                <a:lnTo>
                  <a:pt x="248" y="64"/>
                </a:lnTo>
                <a:lnTo>
                  <a:pt x="248" y="64"/>
                </a:lnTo>
                <a:lnTo>
                  <a:pt x="248" y="64"/>
                </a:lnTo>
                <a:lnTo>
                  <a:pt x="248" y="64"/>
                </a:lnTo>
                <a:lnTo>
                  <a:pt x="248" y="64"/>
                </a:lnTo>
                <a:lnTo>
                  <a:pt x="248" y="64"/>
                </a:lnTo>
                <a:close/>
                <a:moveTo>
                  <a:pt x="27" y="191"/>
                </a:moveTo>
                <a:lnTo>
                  <a:pt x="27" y="191"/>
                </a:lnTo>
                <a:lnTo>
                  <a:pt x="27" y="191"/>
                </a:lnTo>
                <a:lnTo>
                  <a:pt x="27" y="191"/>
                </a:lnTo>
                <a:lnTo>
                  <a:pt x="27" y="192"/>
                </a:lnTo>
                <a:lnTo>
                  <a:pt x="27" y="192"/>
                </a:lnTo>
                <a:lnTo>
                  <a:pt x="27" y="191"/>
                </a:lnTo>
                <a:lnTo>
                  <a:pt x="27" y="191"/>
                </a:lnTo>
                <a:close/>
                <a:moveTo>
                  <a:pt x="196" y="351"/>
                </a:moveTo>
                <a:lnTo>
                  <a:pt x="196" y="351"/>
                </a:lnTo>
                <a:lnTo>
                  <a:pt x="196" y="351"/>
                </a:lnTo>
                <a:lnTo>
                  <a:pt x="196" y="351"/>
                </a:lnTo>
                <a:lnTo>
                  <a:pt x="195" y="351"/>
                </a:lnTo>
                <a:lnTo>
                  <a:pt x="195" y="351"/>
                </a:lnTo>
                <a:lnTo>
                  <a:pt x="195" y="351"/>
                </a:lnTo>
                <a:lnTo>
                  <a:pt x="195" y="351"/>
                </a:lnTo>
                <a:lnTo>
                  <a:pt x="196" y="351"/>
                </a:lnTo>
                <a:lnTo>
                  <a:pt x="196" y="351"/>
                </a:lnTo>
                <a:close/>
                <a:moveTo>
                  <a:pt x="189" y="371"/>
                </a:moveTo>
                <a:lnTo>
                  <a:pt x="189" y="371"/>
                </a:lnTo>
                <a:lnTo>
                  <a:pt x="189" y="371"/>
                </a:lnTo>
                <a:lnTo>
                  <a:pt x="189" y="371"/>
                </a:lnTo>
                <a:lnTo>
                  <a:pt x="188" y="370"/>
                </a:lnTo>
                <a:lnTo>
                  <a:pt x="188" y="370"/>
                </a:lnTo>
                <a:lnTo>
                  <a:pt x="188" y="371"/>
                </a:lnTo>
                <a:lnTo>
                  <a:pt x="188" y="371"/>
                </a:lnTo>
                <a:lnTo>
                  <a:pt x="189" y="371"/>
                </a:lnTo>
                <a:lnTo>
                  <a:pt x="189" y="371"/>
                </a:lnTo>
                <a:close/>
                <a:moveTo>
                  <a:pt x="124" y="360"/>
                </a:moveTo>
                <a:lnTo>
                  <a:pt x="124" y="360"/>
                </a:lnTo>
                <a:lnTo>
                  <a:pt x="124" y="360"/>
                </a:lnTo>
                <a:lnTo>
                  <a:pt x="124" y="360"/>
                </a:lnTo>
                <a:lnTo>
                  <a:pt x="124" y="360"/>
                </a:lnTo>
                <a:lnTo>
                  <a:pt x="124" y="360"/>
                </a:lnTo>
                <a:lnTo>
                  <a:pt x="124" y="360"/>
                </a:lnTo>
                <a:lnTo>
                  <a:pt x="124" y="360"/>
                </a:lnTo>
                <a:lnTo>
                  <a:pt x="124" y="360"/>
                </a:lnTo>
                <a:lnTo>
                  <a:pt x="124" y="360"/>
                </a:lnTo>
                <a:close/>
                <a:moveTo>
                  <a:pt x="368" y="168"/>
                </a:moveTo>
                <a:lnTo>
                  <a:pt x="368" y="168"/>
                </a:lnTo>
                <a:lnTo>
                  <a:pt x="368" y="168"/>
                </a:lnTo>
                <a:lnTo>
                  <a:pt x="368" y="168"/>
                </a:lnTo>
                <a:lnTo>
                  <a:pt x="368" y="168"/>
                </a:lnTo>
                <a:lnTo>
                  <a:pt x="368" y="168"/>
                </a:lnTo>
                <a:lnTo>
                  <a:pt x="368" y="168"/>
                </a:lnTo>
                <a:lnTo>
                  <a:pt x="368" y="168"/>
                </a:lnTo>
                <a:lnTo>
                  <a:pt x="368" y="168"/>
                </a:lnTo>
                <a:lnTo>
                  <a:pt x="368" y="168"/>
                </a:lnTo>
                <a:close/>
                <a:moveTo>
                  <a:pt x="327" y="174"/>
                </a:moveTo>
                <a:lnTo>
                  <a:pt x="327" y="174"/>
                </a:lnTo>
                <a:lnTo>
                  <a:pt x="327" y="174"/>
                </a:lnTo>
                <a:lnTo>
                  <a:pt x="327" y="174"/>
                </a:lnTo>
                <a:lnTo>
                  <a:pt x="327" y="174"/>
                </a:lnTo>
                <a:lnTo>
                  <a:pt x="327" y="174"/>
                </a:lnTo>
                <a:lnTo>
                  <a:pt x="327" y="174"/>
                </a:lnTo>
                <a:lnTo>
                  <a:pt x="327" y="174"/>
                </a:lnTo>
                <a:lnTo>
                  <a:pt x="327" y="174"/>
                </a:lnTo>
                <a:lnTo>
                  <a:pt x="327" y="174"/>
                </a:lnTo>
                <a:close/>
                <a:moveTo>
                  <a:pt x="19" y="218"/>
                </a:moveTo>
                <a:lnTo>
                  <a:pt x="19" y="218"/>
                </a:lnTo>
                <a:lnTo>
                  <a:pt x="19" y="218"/>
                </a:lnTo>
                <a:lnTo>
                  <a:pt x="19" y="218"/>
                </a:lnTo>
                <a:lnTo>
                  <a:pt x="19" y="218"/>
                </a:lnTo>
                <a:lnTo>
                  <a:pt x="19" y="218"/>
                </a:lnTo>
                <a:lnTo>
                  <a:pt x="19" y="218"/>
                </a:lnTo>
                <a:lnTo>
                  <a:pt x="19" y="218"/>
                </a:lnTo>
                <a:close/>
                <a:moveTo>
                  <a:pt x="272" y="253"/>
                </a:moveTo>
                <a:lnTo>
                  <a:pt x="272" y="253"/>
                </a:lnTo>
                <a:lnTo>
                  <a:pt x="272" y="253"/>
                </a:lnTo>
                <a:lnTo>
                  <a:pt x="272" y="253"/>
                </a:lnTo>
                <a:lnTo>
                  <a:pt x="272" y="253"/>
                </a:lnTo>
                <a:lnTo>
                  <a:pt x="272" y="253"/>
                </a:lnTo>
                <a:lnTo>
                  <a:pt x="272" y="253"/>
                </a:lnTo>
                <a:lnTo>
                  <a:pt x="272" y="253"/>
                </a:lnTo>
                <a:lnTo>
                  <a:pt x="272" y="253"/>
                </a:lnTo>
                <a:lnTo>
                  <a:pt x="272" y="253"/>
                </a:lnTo>
                <a:lnTo>
                  <a:pt x="272" y="253"/>
                </a:lnTo>
                <a:lnTo>
                  <a:pt x="272" y="253"/>
                </a:lnTo>
                <a:close/>
                <a:moveTo>
                  <a:pt x="269" y="253"/>
                </a:moveTo>
                <a:lnTo>
                  <a:pt x="269" y="253"/>
                </a:lnTo>
                <a:lnTo>
                  <a:pt x="269" y="253"/>
                </a:lnTo>
                <a:lnTo>
                  <a:pt x="269" y="253"/>
                </a:lnTo>
                <a:lnTo>
                  <a:pt x="270" y="253"/>
                </a:lnTo>
                <a:lnTo>
                  <a:pt x="270" y="253"/>
                </a:lnTo>
                <a:lnTo>
                  <a:pt x="270" y="253"/>
                </a:lnTo>
                <a:lnTo>
                  <a:pt x="270" y="253"/>
                </a:lnTo>
                <a:lnTo>
                  <a:pt x="269" y="253"/>
                </a:lnTo>
                <a:lnTo>
                  <a:pt x="269" y="253"/>
                </a:lnTo>
                <a:close/>
                <a:moveTo>
                  <a:pt x="353" y="259"/>
                </a:moveTo>
                <a:lnTo>
                  <a:pt x="353" y="259"/>
                </a:lnTo>
                <a:lnTo>
                  <a:pt x="353" y="259"/>
                </a:lnTo>
                <a:lnTo>
                  <a:pt x="353" y="259"/>
                </a:lnTo>
                <a:lnTo>
                  <a:pt x="353" y="259"/>
                </a:lnTo>
                <a:lnTo>
                  <a:pt x="353" y="259"/>
                </a:lnTo>
                <a:lnTo>
                  <a:pt x="353" y="259"/>
                </a:lnTo>
                <a:lnTo>
                  <a:pt x="353" y="259"/>
                </a:lnTo>
                <a:lnTo>
                  <a:pt x="353" y="259"/>
                </a:lnTo>
                <a:lnTo>
                  <a:pt x="353" y="259"/>
                </a:lnTo>
                <a:close/>
                <a:moveTo>
                  <a:pt x="59" y="293"/>
                </a:moveTo>
                <a:lnTo>
                  <a:pt x="59" y="293"/>
                </a:lnTo>
                <a:lnTo>
                  <a:pt x="59" y="293"/>
                </a:lnTo>
                <a:lnTo>
                  <a:pt x="59" y="293"/>
                </a:lnTo>
                <a:lnTo>
                  <a:pt x="59" y="293"/>
                </a:lnTo>
                <a:lnTo>
                  <a:pt x="59" y="293"/>
                </a:lnTo>
                <a:lnTo>
                  <a:pt x="59" y="293"/>
                </a:lnTo>
                <a:lnTo>
                  <a:pt x="59" y="293"/>
                </a:lnTo>
                <a:lnTo>
                  <a:pt x="59" y="293"/>
                </a:lnTo>
                <a:lnTo>
                  <a:pt x="59" y="29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4" name="Freeform 166"/>
          <p:cNvSpPr>
            <a:spLocks noEditPoints="1"/>
          </p:cNvSpPr>
          <p:nvPr/>
        </p:nvSpPr>
        <p:spPr bwMode="auto">
          <a:xfrm>
            <a:off x="6887258" y="5679441"/>
            <a:ext cx="179464" cy="111688"/>
          </a:xfrm>
          <a:custGeom>
            <a:avLst/>
            <a:gdLst>
              <a:gd name="T0" fmla="*/ 38 w 102"/>
              <a:gd name="T1" fmla="*/ 66 h 66"/>
              <a:gd name="T2" fmla="*/ 21 w 102"/>
              <a:gd name="T3" fmla="*/ 62 h 66"/>
              <a:gd name="T4" fmla="*/ 7 w 102"/>
              <a:gd name="T5" fmla="*/ 52 h 66"/>
              <a:gd name="T6" fmla="*/ 0 w 102"/>
              <a:gd name="T7" fmla="*/ 29 h 66"/>
              <a:gd name="T8" fmla="*/ 1 w 102"/>
              <a:gd name="T9" fmla="*/ 25 h 66"/>
              <a:gd name="T10" fmla="*/ 4 w 102"/>
              <a:gd name="T11" fmla="*/ 19 h 66"/>
              <a:gd name="T12" fmla="*/ 19 w 102"/>
              <a:gd name="T13" fmla="*/ 8 h 66"/>
              <a:gd name="T14" fmla="*/ 42 w 102"/>
              <a:gd name="T15" fmla="*/ 2 h 66"/>
              <a:gd name="T16" fmla="*/ 69 w 102"/>
              <a:gd name="T17" fmla="*/ 3 h 66"/>
              <a:gd name="T18" fmla="*/ 86 w 102"/>
              <a:gd name="T19" fmla="*/ 12 h 66"/>
              <a:gd name="T20" fmla="*/ 98 w 102"/>
              <a:gd name="T21" fmla="*/ 27 h 66"/>
              <a:gd name="T22" fmla="*/ 102 w 102"/>
              <a:gd name="T23" fmla="*/ 43 h 66"/>
              <a:gd name="T24" fmla="*/ 98 w 102"/>
              <a:gd name="T25" fmla="*/ 53 h 66"/>
              <a:gd name="T26" fmla="*/ 76 w 102"/>
              <a:gd name="T27" fmla="*/ 63 h 66"/>
              <a:gd name="T28" fmla="*/ 51 w 102"/>
              <a:gd name="T29" fmla="*/ 66 h 66"/>
              <a:gd name="T30" fmla="*/ 89 w 102"/>
              <a:gd name="T31" fmla="*/ 47 h 66"/>
              <a:gd name="T32" fmla="*/ 95 w 102"/>
              <a:gd name="T33" fmla="*/ 39 h 66"/>
              <a:gd name="T34" fmla="*/ 93 w 102"/>
              <a:gd name="T35" fmla="*/ 30 h 66"/>
              <a:gd name="T36" fmla="*/ 76 w 102"/>
              <a:gd name="T37" fmla="*/ 13 h 66"/>
              <a:gd name="T38" fmla="*/ 65 w 102"/>
              <a:gd name="T39" fmla="*/ 8 h 66"/>
              <a:gd name="T40" fmla="*/ 48 w 102"/>
              <a:gd name="T41" fmla="*/ 8 h 66"/>
              <a:gd name="T42" fmla="*/ 48 w 102"/>
              <a:gd name="T43" fmla="*/ 25 h 66"/>
              <a:gd name="T44" fmla="*/ 49 w 102"/>
              <a:gd name="T45" fmla="*/ 42 h 66"/>
              <a:gd name="T46" fmla="*/ 44 w 102"/>
              <a:gd name="T47" fmla="*/ 42 h 66"/>
              <a:gd name="T48" fmla="*/ 34 w 102"/>
              <a:gd name="T49" fmla="*/ 44 h 66"/>
              <a:gd name="T50" fmla="*/ 25 w 102"/>
              <a:gd name="T51" fmla="*/ 44 h 66"/>
              <a:gd name="T52" fmla="*/ 22 w 102"/>
              <a:gd name="T53" fmla="*/ 43 h 66"/>
              <a:gd name="T54" fmla="*/ 21 w 102"/>
              <a:gd name="T55" fmla="*/ 35 h 66"/>
              <a:gd name="T56" fmla="*/ 21 w 102"/>
              <a:gd name="T57" fmla="*/ 16 h 66"/>
              <a:gd name="T58" fmla="*/ 8 w 102"/>
              <a:gd name="T59" fmla="*/ 29 h 66"/>
              <a:gd name="T60" fmla="*/ 8 w 102"/>
              <a:gd name="T61" fmla="*/ 35 h 66"/>
              <a:gd name="T62" fmla="*/ 12 w 102"/>
              <a:gd name="T63" fmla="*/ 43 h 66"/>
              <a:gd name="T64" fmla="*/ 39 w 102"/>
              <a:gd name="T65" fmla="*/ 57 h 66"/>
              <a:gd name="T66" fmla="*/ 54 w 102"/>
              <a:gd name="T67" fmla="*/ 59 h 66"/>
              <a:gd name="T68" fmla="*/ 54 w 102"/>
              <a:gd name="T69" fmla="*/ 54 h 66"/>
              <a:gd name="T70" fmla="*/ 52 w 102"/>
              <a:gd name="T71" fmla="*/ 36 h 66"/>
              <a:gd name="T72" fmla="*/ 54 w 102"/>
              <a:gd name="T73" fmla="*/ 26 h 66"/>
              <a:gd name="T74" fmla="*/ 56 w 102"/>
              <a:gd name="T75" fmla="*/ 25 h 66"/>
              <a:gd name="T76" fmla="*/ 66 w 102"/>
              <a:gd name="T77" fmla="*/ 23 h 66"/>
              <a:gd name="T78" fmla="*/ 73 w 102"/>
              <a:gd name="T79" fmla="*/ 25 h 66"/>
              <a:gd name="T80" fmla="*/ 76 w 102"/>
              <a:gd name="T81" fmla="*/ 26 h 66"/>
              <a:gd name="T82" fmla="*/ 78 w 102"/>
              <a:gd name="T83" fmla="*/ 30 h 66"/>
              <a:gd name="T84" fmla="*/ 78 w 102"/>
              <a:gd name="T85" fmla="*/ 33 h 66"/>
              <a:gd name="T86" fmla="*/ 79 w 102"/>
              <a:gd name="T87" fmla="*/ 53 h 66"/>
              <a:gd name="T88" fmla="*/ 28 w 102"/>
              <a:gd name="T89" fmla="*/ 37 h 66"/>
              <a:gd name="T90" fmla="*/ 41 w 102"/>
              <a:gd name="T91" fmla="*/ 37 h 66"/>
              <a:gd name="T92" fmla="*/ 42 w 102"/>
              <a:gd name="T93" fmla="*/ 37 h 66"/>
              <a:gd name="T94" fmla="*/ 42 w 102"/>
              <a:gd name="T95" fmla="*/ 9 h 66"/>
              <a:gd name="T96" fmla="*/ 38 w 102"/>
              <a:gd name="T97" fmla="*/ 9 h 66"/>
              <a:gd name="T98" fmla="*/ 25 w 102"/>
              <a:gd name="T99" fmla="*/ 15 h 66"/>
              <a:gd name="T100" fmla="*/ 27 w 102"/>
              <a:gd name="T101" fmla="*/ 23 h 66"/>
              <a:gd name="T102" fmla="*/ 27 w 102"/>
              <a:gd name="T103" fmla="*/ 37 h 66"/>
              <a:gd name="T104" fmla="*/ 71 w 102"/>
              <a:gd name="T105" fmla="*/ 30 h 66"/>
              <a:gd name="T106" fmla="*/ 61 w 102"/>
              <a:gd name="T107" fmla="*/ 30 h 66"/>
              <a:gd name="T108" fmla="*/ 59 w 102"/>
              <a:gd name="T109" fmla="*/ 42 h 66"/>
              <a:gd name="T110" fmla="*/ 58 w 102"/>
              <a:gd name="T111" fmla="*/ 59 h 66"/>
              <a:gd name="T112" fmla="*/ 72 w 102"/>
              <a:gd name="T113" fmla="*/ 30 h 66"/>
              <a:gd name="T114" fmla="*/ 22 w 102"/>
              <a:gd name="T115" fmla="*/ 54 h 66"/>
              <a:gd name="T116" fmla="*/ 11 w 102"/>
              <a:gd name="T117" fmla="*/ 46 h 66"/>
              <a:gd name="T118" fmla="*/ 18 w 102"/>
              <a:gd name="T119" fmla="*/ 54 h 66"/>
              <a:gd name="T120" fmla="*/ 36 w 102"/>
              <a:gd name="T121"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66">
                <a:moveTo>
                  <a:pt x="51" y="66"/>
                </a:moveTo>
                <a:lnTo>
                  <a:pt x="51" y="66"/>
                </a:lnTo>
                <a:lnTo>
                  <a:pt x="38" y="66"/>
                </a:lnTo>
                <a:lnTo>
                  <a:pt x="38" y="66"/>
                </a:lnTo>
                <a:lnTo>
                  <a:pt x="32" y="64"/>
                </a:lnTo>
                <a:lnTo>
                  <a:pt x="28" y="63"/>
                </a:lnTo>
                <a:lnTo>
                  <a:pt x="28" y="63"/>
                </a:lnTo>
                <a:lnTo>
                  <a:pt x="21" y="62"/>
                </a:lnTo>
                <a:lnTo>
                  <a:pt x="14" y="57"/>
                </a:lnTo>
                <a:lnTo>
                  <a:pt x="14" y="57"/>
                </a:lnTo>
                <a:lnTo>
                  <a:pt x="7" y="52"/>
                </a:lnTo>
                <a:lnTo>
                  <a:pt x="7" y="52"/>
                </a:lnTo>
                <a:lnTo>
                  <a:pt x="1" y="44"/>
                </a:lnTo>
                <a:lnTo>
                  <a:pt x="0" y="36"/>
                </a:lnTo>
                <a:lnTo>
                  <a:pt x="0" y="36"/>
                </a:lnTo>
                <a:lnTo>
                  <a:pt x="0" y="29"/>
                </a:lnTo>
                <a:lnTo>
                  <a:pt x="0" y="29"/>
                </a:lnTo>
                <a:lnTo>
                  <a:pt x="0" y="27"/>
                </a:lnTo>
                <a:lnTo>
                  <a:pt x="0" y="27"/>
                </a:lnTo>
                <a:lnTo>
                  <a:pt x="1" y="25"/>
                </a:lnTo>
                <a:lnTo>
                  <a:pt x="1" y="25"/>
                </a:lnTo>
                <a:lnTo>
                  <a:pt x="1" y="23"/>
                </a:lnTo>
                <a:lnTo>
                  <a:pt x="1" y="23"/>
                </a:lnTo>
                <a:lnTo>
                  <a:pt x="4" y="19"/>
                </a:lnTo>
                <a:lnTo>
                  <a:pt x="4" y="19"/>
                </a:lnTo>
                <a:lnTo>
                  <a:pt x="9" y="13"/>
                </a:lnTo>
                <a:lnTo>
                  <a:pt x="9" y="13"/>
                </a:lnTo>
                <a:lnTo>
                  <a:pt x="19" y="8"/>
                </a:lnTo>
                <a:lnTo>
                  <a:pt x="19" y="8"/>
                </a:lnTo>
                <a:lnTo>
                  <a:pt x="31" y="5"/>
                </a:lnTo>
                <a:lnTo>
                  <a:pt x="42" y="2"/>
                </a:lnTo>
                <a:lnTo>
                  <a:pt x="42" y="2"/>
                </a:lnTo>
                <a:lnTo>
                  <a:pt x="58" y="0"/>
                </a:lnTo>
                <a:lnTo>
                  <a:pt x="58" y="0"/>
                </a:lnTo>
                <a:lnTo>
                  <a:pt x="63" y="2"/>
                </a:lnTo>
                <a:lnTo>
                  <a:pt x="69" y="3"/>
                </a:lnTo>
                <a:lnTo>
                  <a:pt x="81" y="9"/>
                </a:lnTo>
                <a:lnTo>
                  <a:pt x="81" y="9"/>
                </a:lnTo>
                <a:lnTo>
                  <a:pt x="86" y="12"/>
                </a:lnTo>
                <a:lnTo>
                  <a:pt x="86" y="12"/>
                </a:lnTo>
                <a:lnTo>
                  <a:pt x="92" y="17"/>
                </a:lnTo>
                <a:lnTo>
                  <a:pt x="92" y="17"/>
                </a:lnTo>
                <a:lnTo>
                  <a:pt x="96" y="22"/>
                </a:lnTo>
                <a:lnTo>
                  <a:pt x="98" y="27"/>
                </a:lnTo>
                <a:lnTo>
                  <a:pt x="100" y="32"/>
                </a:lnTo>
                <a:lnTo>
                  <a:pt x="102" y="37"/>
                </a:lnTo>
                <a:lnTo>
                  <a:pt x="102" y="37"/>
                </a:lnTo>
                <a:lnTo>
                  <a:pt x="102" y="43"/>
                </a:lnTo>
                <a:lnTo>
                  <a:pt x="102" y="43"/>
                </a:lnTo>
                <a:lnTo>
                  <a:pt x="100" y="47"/>
                </a:lnTo>
                <a:lnTo>
                  <a:pt x="98" y="53"/>
                </a:lnTo>
                <a:lnTo>
                  <a:pt x="98" y="53"/>
                </a:lnTo>
                <a:lnTo>
                  <a:pt x="92" y="57"/>
                </a:lnTo>
                <a:lnTo>
                  <a:pt x="85" y="62"/>
                </a:lnTo>
                <a:lnTo>
                  <a:pt x="85" y="62"/>
                </a:lnTo>
                <a:lnTo>
                  <a:pt x="76" y="63"/>
                </a:lnTo>
                <a:lnTo>
                  <a:pt x="68" y="64"/>
                </a:lnTo>
                <a:lnTo>
                  <a:pt x="68" y="64"/>
                </a:lnTo>
                <a:lnTo>
                  <a:pt x="51" y="66"/>
                </a:lnTo>
                <a:lnTo>
                  <a:pt x="51" y="66"/>
                </a:lnTo>
                <a:close/>
                <a:moveTo>
                  <a:pt x="79" y="53"/>
                </a:moveTo>
                <a:lnTo>
                  <a:pt x="79" y="53"/>
                </a:lnTo>
                <a:lnTo>
                  <a:pt x="85" y="52"/>
                </a:lnTo>
                <a:lnTo>
                  <a:pt x="89" y="47"/>
                </a:lnTo>
                <a:lnTo>
                  <a:pt x="89" y="47"/>
                </a:lnTo>
                <a:lnTo>
                  <a:pt x="93" y="43"/>
                </a:lnTo>
                <a:lnTo>
                  <a:pt x="93" y="43"/>
                </a:lnTo>
                <a:lnTo>
                  <a:pt x="95" y="39"/>
                </a:lnTo>
                <a:lnTo>
                  <a:pt x="95" y="39"/>
                </a:lnTo>
                <a:lnTo>
                  <a:pt x="95" y="35"/>
                </a:lnTo>
                <a:lnTo>
                  <a:pt x="93" y="30"/>
                </a:lnTo>
                <a:lnTo>
                  <a:pt x="93" y="30"/>
                </a:lnTo>
                <a:lnTo>
                  <a:pt x="89" y="23"/>
                </a:lnTo>
                <a:lnTo>
                  <a:pt x="83" y="17"/>
                </a:lnTo>
                <a:lnTo>
                  <a:pt x="83" y="17"/>
                </a:lnTo>
                <a:lnTo>
                  <a:pt x="76" y="13"/>
                </a:lnTo>
                <a:lnTo>
                  <a:pt x="69" y="8"/>
                </a:lnTo>
                <a:lnTo>
                  <a:pt x="69" y="8"/>
                </a:lnTo>
                <a:lnTo>
                  <a:pt x="65" y="8"/>
                </a:lnTo>
                <a:lnTo>
                  <a:pt x="65" y="8"/>
                </a:lnTo>
                <a:lnTo>
                  <a:pt x="51" y="8"/>
                </a:lnTo>
                <a:lnTo>
                  <a:pt x="51" y="8"/>
                </a:lnTo>
                <a:lnTo>
                  <a:pt x="48" y="8"/>
                </a:lnTo>
                <a:lnTo>
                  <a:pt x="48" y="8"/>
                </a:lnTo>
                <a:lnTo>
                  <a:pt x="48" y="9"/>
                </a:lnTo>
                <a:lnTo>
                  <a:pt x="48" y="9"/>
                </a:lnTo>
                <a:lnTo>
                  <a:pt x="48" y="25"/>
                </a:lnTo>
                <a:lnTo>
                  <a:pt x="48" y="25"/>
                </a:lnTo>
                <a:lnTo>
                  <a:pt x="49" y="39"/>
                </a:lnTo>
                <a:lnTo>
                  <a:pt x="49" y="39"/>
                </a:lnTo>
                <a:lnTo>
                  <a:pt x="49" y="42"/>
                </a:lnTo>
                <a:lnTo>
                  <a:pt x="49" y="42"/>
                </a:lnTo>
                <a:lnTo>
                  <a:pt x="48" y="42"/>
                </a:lnTo>
                <a:lnTo>
                  <a:pt x="45" y="42"/>
                </a:lnTo>
                <a:lnTo>
                  <a:pt x="45" y="42"/>
                </a:lnTo>
                <a:lnTo>
                  <a:pt x="44" y="42"/>
                </a:lnTo>
                <a:lnTo>
                  <a:pt x="44" y="42"/>
                </a:lnTo>
                <a:lnTo>
                  <a:pt x="39" y="43"/>
                </a:lnTo>
                <a:lnTo>
                  <a:pt x="39" y="43"/>
                </a:lnTo>
                <a:lnTo>
                  <a:pt x="34" y="44"/>
                </a:lnTo>
                <a:lnTo>
                  <a:pt x="28" y="44"/>
                </a:lnTo>
                <a:lnTo>
                  <a:pt x="28" y="44"/>
                </a:lnTo>
                <a:lnTo>
                  <a:pt x="25" y="44"/>
                </a:lnTo>
                <a:lnTo>
                  <a:pt x="25" y="44"/>
                </a:lnTo>
                <a:lnTo>
                  <a:pt x="24" y="44"/>
                </a:lnTo>
                <a:lnTo>
                  <a:pt x="24" y="44"/>
                </a:lnTo>
                <a:lnTo>
                  <a:pt x="22" y="43"/>
                </a:lnTo>
                <a:lnTo>
                  <a:pt x="22" y="43"/>
                </a:lnTo>
                <a:lnTo>
                  <a:pt x="21" y="42"/>
                </a:lnTo>
                <a:lnTo>
                  <a:pt x="21" y="42"/>
                </a:lnTo>
                <a:lnTo>
                  <a:pt x="21" y="35"/>
                </a:lnTo>
                <a:lnTo>
                  <a:pt x="21" y="35"/>
                </a:lnTo>
                <a:lnTo>
                  <a:pt x="21" y="17"/>
                </a:lnTo>
                <a:lnTo>
                  <a:pt x="21" y="17"/>
                </a:lnTo>
                <a:lnTo>
                  <a:pt x="21" y="16"/>
                </a:lnTo>
                <a:lnTo>
                  <a:pt x="21" y="16"/>
                </a:lnTo>
                <a:lnTo>
                  <a:pt x="21" y="16"/>
                </a:lnTo>
                <a:lnTo>
                  <a:pt x="21" y="16"/>
                </a:lnTo>
                <a:lnTo>
                  <a:pt x="14" y="22"/>
                </a:lnTo>
                <a:lnTo>
                  <a:pt x="8" y="29"/>
                </a:lnTo>
                <a:lnTo>
                  <a:pt x="8" y="29"/>
                </a:lnTo>
                <a:lnTo>
                  <a:pt x="7" y="30"/>
                </a:lnTo>
                <a:lnTo>
                  <a:pt x="7" y="30"/>
                </a:lnTo>
                <a:lnTo>
                  <a:pt x="8" y="35"/>
                </a:lnTo>
                <a:lnTo>
                  <a:pt x="8" y="35"/>
                </a:lnTo>
                <a:lnTo>
                  <a:pt x="9" y="39"/>
                </a:lnTo>
                <a:lnTo>
                  <a:pt x="12" y="43"/>
                </a:lnTo>
                <a:lnTo>
                  <a:pt x="12" y="43"/>
                </a:lnTo>
                <a:lnTo>
                  <a:pt x="19" y="49"/>
                </a:lnTo>
                <a:lnTo>
                  <a:pt x="27" y="53"/>
                </a:lnTo>
                <a:lnTo>
                  <a:pt x="27" y="53"/>
                </a:lnTo>
                <a:lnTo>
                  <a:pt x="39" y="57"/>
                </a:lnTo>
                <a:lnTo>
                  <a:pt x="52" y="59"/>
                </a:lnTo>
                <a:lnTo>
                  <a:pt x="52" y="59"/>
                </a:lnTo>
                <a:lnTo>
                  <a:pt x="54" y="59"/>
                </a:lnTo>
                <a:lnTo>
                  <a:pt x="54" y="59"/>
                </a:lnTo>
                <a:lnTo>
                  <a:pt x="52" y="57"/>
                </a:lnTo>
                <a:lnTo>
                  <a:pt x="54" y="54"/>
                </a:lnTo>
                <a:lnTo>
                  <a:pt x="54" y="54"/>
                </a:lnTo>
                <a:lnTo>
                  <a:pt x="54" y="54"/>
                </a:lnTo>
                <a:lnTo>
                  <a:pt x="54" y="54"/>
                </a:lnTo>
                <a:lnTo>
                  <a:pt x="54" y="43"/>
                </a:lnTo>
                <a:lnTo>
                  <a:pt x="54" y="43"/>
                </a:lnTo>
                <a:lnTo>
                  <a:pt x="52" y="36"/>
                </a:lnTo>
                <a:lnTo>
                  <a:pt x="52" y="36"/>
                </a:lnTo>
                <a:lnTo>
                  <a:pt x="52" y="30"/>
                </a:lnTo>
                <a:lnTo>
                  <a:pt x="52" y="30"/>
                </a:lnTo>
                <a:lnTo>
                  <a:pt x="54" y="26"/>
                </a:lnTo>
                <a:lnTo>
                  <a:pt x="54" y="26"/>
                </a:lnTo>
                <a:lnTo>
                  <a:pt x="55" y="26"/>
                </a:lnTo>
                <a:lnTo>
                  <a:pt x="55" y="26"/>
                </a:lnTo>
                <a:lnTo>
                  <a:pt x="56" y="25"/>
                </a:lnTo>
                <a:lnTo>
                  <a:pt x="56" y="25"/>
                </a:lnTo>
                <a:lnTo>
                  <a:pt x="59" y="23"/>
                </a:lnTo>
                <a:lnTo>
                  <a:pt x="59" y="23"/>
                </a:lnTo>
                <a:lnTo>
                  <a:pt x="66" y="23"/>
                </a:lnTo>
                <a:lnTo>
                  <a:pt x="66" y="23"/>
                </a:lnTo>
                <a:lnTo>
                  <a:pt x="71" y="25"/>
                </a:lnTo>
                <a:lnTo>
                  <a:pt x="71" y="25"/>
                </a:lnTo>
                <a:lnTo>
                  <a:pt x="73" y="25"/>
                </a:lnTo>
                <a:lnTo>
                  <a:pt x="75" y="25"/>
                </a:lnTo>
                <a:lnTo>
                  <a:pt x="75" y="25"/>
                </a:lnTo>
                <a:lnTo>
                  <a:pt x="76" y="25"/>
                </a:lnTo>
                <a:lnTo>
                  <a:pt x="76" y="26"/>
                </a:lnTo>
                <a:lnTo>
                  <a:pt x="76" y="26"/>
                </a:lnTo>
                <a:lnTo>
                  <a:pt x="78" y="27"/>
                </a:lnTo>
                <a:lnTo>
                  <a:pt x="78" y="27"/>
                </a:lnTo>
                <a:lnTo>
                  <a:pt x="78" y="30"/>
                </a:lnTo>
                <a:lnTo>
                  <a:pt x="78" y="30"/>
                </a:lnTo>
                <a:lnTo>
                  <a:pt x="78" y="30"/>
                </a:lnTo>
                <a:lnTo>
                  <a:pt x="78" y="30"/>
                </a:lnTo>
                <a:lnTo>
                  <a:pt x="78" y="33"/>
                </a:lnTo>
                <a:lnTo>
                  <a:pt x="78" y="33"/>
                </a:lnTo>
                <a:lnTo>
                  <a:pt x="78" y="46"/>
                </a:lnTo>
                <a:lnTo>
                  <a:pt x="78" y="46"/>
                </a:lnTo>
                <a:lnTo>
                  <a:pt x="79" y="53"/>
                </a:lnTo>
                <a:lnTo>
                  <a:pt x="79" y="53"/>
                </a:lnTo>
                <a:close/>
                <a:moveTo>
                  <a:pt x="27" y="37"/>
                </a:moveTo>
                <a:lnTo>
                  <a:pt x="27" y="37"/>
                </a:lnTo>
                <a:lnTo>
                  <a:pt x="28" y="37"/>
                </a:lnTo>
                <a:lnTo>
                  <a:pt x="28" y="37"/>
                </a:lnTo>
                <a:lnTo>
                  <a:pt x="39" y="37"/>
                </a:lnTo>
                <a:lnTo>
                  <a:pt x="39" y="37"/>
                </a:lnTo>
                <a:lnTo>
                  <a:pt x="41" y="37"/>
                </a:lnTo>
                <a:lnTo>
                  <a:pt x="41" y="37"/>
                </a:lnTo>
                <a:lnTo>
                  <a:pt x="42" y="37"/>
                </a:lnTo>
                <a:lnTo>
                  <a:pt x="42" y="37"/>
                </a:lnTo>
                <a:lnTo>
                  <a:pt x="42" y="37"/>
                </a:lnTo>
                <a:lnTo>
                  <a:pt x="42" y="33"/>
                </a:lnTo>
                <a:lnTo>
                  <a:pt x="42" y="33"/>
                </a:lnTo>
                <a:lnTo>
                  <a:pt x="42" y="9"/>
                </a:lnTo>
                <a:lnTo>
                  <a:pt x="42" y="9"/>
                </a:lnTo>
                <a:lnTo>
                  <a:pt x="42" y="8"/>
                </a:lnTo>
                <a:lnTo>
                  <a:pt x="42" y="8"/>
                </a:lnTo>
                <a:lnTo>
                  <a:pt x="38" y="9"/>
                </a:lnTo>
                <a:lnTo>
                  <a:pt x="38" y="9"/>
                </a:lnTo>
                <a:lnTo>
                  <a:pt x="32" y="10"/>
                </a:lnTo>
                <a:lnTo>
                  <a:pt x="27" y="13"/>
                </a:lnTo>
                <a:lnTo>
                  <a:pt x="27" y="13"/>
                </a:lnTo>
                <a:lnTo>
                  <a:pt x="25" y="15"/>
                </a:lnTo>
                <a:lnTo>
                  <a:pt x="25" y="15"/>
                </a:lnTo>
                <a:lnTo>
                  <a:pt x="25" y="19"/>
                </a:lnTo>
                <a:lnTo>
                  <a:pt x="25" y="19"/>
                </a:lnTo>
                <a:lnTo>
                  <a:pt x="27" y="23"/>
                </a:lnTo>
                <a:lnTo>
                  <a:pt x="27" y="23"/>
                </a:lnTo>
                <a:lnTo>
                  <a:pt x="27" y="37"/>
                </a:lnTo>
                <a:lnTo>
                  <a:pt x="27" y="37"/>
                </a:lnTo>
                <a:lnTo>
                  <a:pt x="27" y="37"/>
                </a:lnTo>
                <a:lnTo>
                  <a:pt x="27" y="37"/>
                </a:lnTo>
                <a:close/>
                <a:moveTo>
                  <a:pt x="72" y="30"/>
                </a:moveTo>
                <a:lnTo>
                  <a:pt x="72" y="30"/>
                </a:lnTo>
                <a:lnTo>
                  <a:pt x="71" y="30"/>
                </a:lnTo>
                <a:lnTo>
                  <a:pt x="71" y="30"/>
                </a:lnTo>
                <a:lnTo>
                  <a:pt x="61" y="30"/>
                </a:lnTo>
                <a:lnTo>
                  <a:pt x="61" y="30"/>
                </a:lnTo>
                <a:lnTo>
                  <a:pt x="61" y="30"/>
                </a:lnTo>
                <a:lnTo>
                  <a:pt x="59" y="32"/>
                </a:lnTo>
                <a:lnTo>
                  <a:pt x="59" y="32"/>
                </a:lnTo>
                <a:lnTo>
                  <a:pt x="59" y="42"/>
                </a:lnTo>
                <a:lnTo>
                  <a:pt x="59" y="42"/>
                </a:lnTo>
                <a:lnTo>
                  <a:pt x="58" y="53"/>
                </a:lnTo>
                <a:lnTo>
                  <a:pt x="58" y="53"/>
                </a:lnTo>
                <a:lnTo>
                  <a:pt x="58" y="59"/>
                </a:lnTo>
                <a:lnTo>
                  <a:pt x="58" y="59"/>
                </a:lnTo>
                <a:lnTo>
                  <a:pt x="65" y="57"/>
                </a:lnTo>
                <a:lnTo>
                  <a:pt x="72" y="56"/>
                </a:lnTo>
                <a:lnTo>
                  <a:pt x="72" y="56"/>
                </a:lnTo>
                <a:lnTo>
                  <a:pt x="72" y="30"/>
                </a:lnTo>
                <a:lnTo>
                  <a:pt x="72" y="30"/>
                </a:lnTo>
                <a:close/>
                <a:moveTo>
                  <a:pt x="36" y="60"/>
                </a:moveTo>
                <a:lnTo>
                  <a:pt x="36" y="60"/>
                </a:lnTo>
                <a:lnTo>
                  <a:pt x="22" y="54"/>
                </a:lnTo>
                <a:lnTo>
                  <a:pt x="22" y="54"/>
                </a:lnTo>
                <a:lnTo>
                  <a:pt x="17" y="50"/>
                </a:lnTo>
                <a:lnTo>
                  <a:pt x="11" y="46"/>
                </a:lnTo>
                <a:lnTo>
                  <a:pt x="11" y="46"/>
                </a:lnTo>
                <a:lnTo>
                  <a:pt x="14" y="52"/>
                </a:lnTo>
                <a:lnTo>
                  <a:pt x="14" y="52"/>
                </a:lnTo>
                <a:lnTo>
                  <a:pt x="18" y="54"/>
                </a:lnTo>
                <a:lnTo>
                  <a:pt x="18" y="54"/>
                </a:lnTo>
                <a:lnTo>
                  <a:pt x="25" y="59"/>
                </a:lnTo>
                <a:lnTo>
                  <a:pt x="34" y="60"/>
                </a:lnTo>
                <a:lnTo>
                  <a:pt x="34" y="60"/>
                </a:lnTo>
                <a:lnTo>
                  <a:pt x="36" y="60"/>
                </a:lnTo>
                <a:lnTo>
                  <a:pt x="36" y="6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5" name="Freeform 167"/>
          <p:cNvSpPr>
            <a:spLocks noEditPoints="1"/>
          </p:cNvSpPr>
          <p:nvPr/>
        </p:nvSpPr>
        <p:spPr bwMode="auto">
          <a:xfrm>
            <a:off x="7059684" y="5564368"/>
            <a:ext cx="89733" cy="94766"/>
          </a:xfrm>
          <a:custGeom>
            <a:avLst/>
            <a:gdLst>
              <a:gd name="T0" fmla="*/ 48 w 51"/>
              <a:gd name="T1" fmla="*/ 23 h 56"/>
              <a:gd name="T2" fmla="*/ 44 w 51"/>
              <a:gd name="T3" fmla="*/ 26 h 56"/>
              <a:gd name="T4" fmla="*/ 38 w 51"/>
              <a:gd name="T5" fmla="*/ 29 h 56"/>
              <a:gd name="T6" fmla="*/ 35 w 51"/>
              <a:gd name="T7" fmla="*/ 43 h 56"/>
              <a:gd name="T8" fmla="*/ 29 w 51"/>
              <a:gd name="T9" fmla="*/ 51 h 56"/>
              <a:gd name="T10" fmla="*/ 18 w 51"/>
              <a:gd name="T11" fmla="*/ 56 h 56"/>
              <a:gd name="T12" fmla="*/ 12 w 51"/>
              <a:gd name="T13" fmla="*/ 54 h 56"/>
              <a:gd name="T14" fmla="*/ 2 w 51"/>
              <a:gd name="T15" fmla="*/ 44 h 56"/>
              <a:gd name="T16" fmla="*/ 0 w 51"/>
              <a:gd name="T17" fmla="*/ 34 h 56"/>
              <a:gd name="T18" fmla="*/ 4 w 51"/>
              <a:gd name="T19" fmla="*/ 24 h 56"/>
              <a:gd name="T20" fmla="*/ 11 w 51"/>
              <a:gd name="T21" fmla="*/ 20 h 56"/>
              <a:gd name="T22" fmla="*/ 15 w 51"/>
              <a:gd name="T23" fmla="*/ 12 h 56"/>
              <a:gd name="T24" fmla="*/ 15 w 51"/>
              <a:gd name="T25" fmla="*/ 3 h 56"/>
              <a:gd name="T26" fmla="*/ 17 w 51"/>
              <a:gd name="T27" fmla="*/ 0 h 56"/>
              <a:gd name="T28" fmla="*/ 19 w 51"/>
              <a:gd name="T29" fmla="*/ 2 h 56"/>
              <a:gd name="T30" fmla="*/ 22 w 51"/>
              <a:gd name="T31" fmla="*/ 3 h 56"/>
              <a:gd name="T32" fmla="*/ 25 w 51"/>
              <a:gd name="T33" fmla="*/ 16 h 56"/>
              <a:gd name="T34" fmla="*/ 27 w 51"/>
              <a:gd name="T35" fmla="*/ 17 h 56"/>
              <a:gd name="T36" fmla="*/ 29 w 51"/>
              <a:gd name="T37" fmla="*/ 7 h 56"/>
              <a:gd name="T38" fmla="*/ 29 w 51"/>
              <a:gd name="T39" fmla="*/ 6 h 56"/>
              <a:gd name="T40" fmla="*/ 32 w 51"/>
              <a:gd name="T41" fmla="*/ 4 h 56"/>
              <a:gd name="T42" fmla="*/ 35 w 51"/>
              <a:gd name="T43" fmla="*/ 4 h 56"/>
              <a:gd name="T44" fmla="*/ 35 w 51"/>
              <a:gd name="T45" fmla="*/ 9 h 56"/>
              <a:gd name="T46" fmla="*/ 32 w 51"/>
              <a:gd name="T47" fmla="*/ 20 h 56"/>
              <a:gd name="T48" fmla="*/ 32 w 51"/>
              <a:gd name="T49" fmla="*/ 22 h 56"/>
              <a:gd name="T50" fmla="*/ 35 w 51"/>
              <a:gd name="T51" fmla="*/ 22 h 56"/>
              <a:gd name="T52" fmla="*/ 42 w 51"/>
              <a:gd name="T53" fmla="*/ 16 h 56"/>
              <a:gd name="T54" fmla="*/ 45 w 51"/>
              <a:gd name="T55" fmla="*/ 16 h 56"/>
              <a:gd name="T56" fmla="*/ 45 w 51"/>
              <a:gd name="T57" fmla="*/ 17 h 56"/>
              <a:gd name="T58" fmla="*/ 45 w 51"/>
              <a:gd name="T59" fmla="*/ 19 h 56"/>
              <a:gd name="T60" fmla="*/ 48 w 51"/>
              <a:gd name="T61" fmla="*/ 17 h 56"/>
              <a:gd name="T62" fmla="*/ 51 w 51"/>
              <a:gd name="T63" fmla="*/ 17 h 56"/>
              <a:gd name="T64" fmla="*/ 49 w 51"/>
              <a:gd name="T65" fmla="*/ 20 h 56"/>
              <a:gd name="T66" fmla="*/ 48 w 51"/>
              <a:gd name="T67" fmla="*/ 20 h 56"/>
              <a:gd name="T68" fmla="*/ 17 w 51"/>
              <a:gd name="T69" fmla="*/ 26 h 56"/>
              <a:gd name="T70" fmla="*/ 11 w 51"/>
              <a:gd name="T71" fmla="*/ 31 h 56"/>
              <a:gd name="T72" fmla="*/ 11 w 51"/>
              <a:gd name="T73" fmla="*/ 44 h 56"/>
              <a:gd name="T74" fmla="*/ 12 w 51"/>
              <a:gd name="T75" fmla="*/ 46 h 56"/>
              <a:gd name="T76" fmla="*/ 22 w 51"/>
              <a:gd name="T77" fmla="*/ 47 h 56"/>
              <a:gd name="T78" fmla="*/ 28 w 51"/>
              <a:gd name="T79" fmla="*/ 40 h 56"/>
              <a:gd name="T80" fmla="*/ 27 w 51"/>
              <a:gd name="T81" fmla="*/ 30 h 56"/>
              <a:gd name="T82" fmla="*/ 22 w 51"/>
              <a:gd name="T83" fmla="*/ 27 h 56"/>
              <a:gd name="T84" fmla="*/ 18 w 51"/>
              <a:gd name="T85" fmla="*/ 27 h 56"/>
              <a:gd name="T86" fmla="*/ 22 w 51"/>
              <a:gd name="T87" fmla="*/ 13 h 56"/>
              <a:gd name="T88" fmla="*/ 21 w 51"/>
              <a:gd name="T89" fmla="*/ 13 h 56"/>
              <a:gd name="T90" fmla="*/ 24 w 51"/>
              <a:gd name="T91" fmla="*/ 19 h 56"/>
              <a:gd name="T92" fmla="*/ 22 w 51"/>
              <a:gd name="T93" fmla="*/ 13 h 56"/>
              <a:gd name="T94" fmla="*/ 29 w 51"/>
              <a:gd name="T95" fmla="*/ 13 h 56"/>
              <a:gd name="T96" fmla="*/ 28 w 51"/>
              <a:gd name="T97" fmla="*/ 20 h 56"/>
              <a:gd name="T98" fmla="*/ 29 w 51"/>
              <a:gd name="T99" fmla="*/ 13 h 56"/>
              <a:gd name="T100" fmla="*/ 7 w 51"/>
              <a:gd name="T101" fmla="*/ 37 h 56"/>
              <a:gd name="T102" fmla="*/ 7 w 51"/>
              <a:gd name="T103" fmla="*/ 40 h 56"/>
              <a:gd name="T104" fmla="*/ 7 w 51"/>
              <a:gd name="T105" fmla="*/ 41 h 56"/>
              <a:gd name="T106" fmla="*/ 7 w 51"/>
              <a:gd name="T107" fmla="*/ 37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56">
                <a:moveTo>
                  <a:pt x="48" y="20"/>
                </a:moveTo>
                <a:lnTo>
                  <a:pt x="48" y="20"/>
                </a:lnTo>
                <a:lnTo>
                  <a:pt x="48" y="23"/>
                </a:lnTo>
                <a:lnTo>
                  <a:pt x="46" y="24"/>
                </a:lnTo>
                <a:lnTo>
                  <a:pt x="46" y="24"/>
                </a:lnTo>
                <a:lnTo>
                  <a:pt x="44" y="26"/>
                </a:lnTo>
                <a:lnTo>
                  <a:pt x="44" y="26"/>
                </a:lnTo>
                <a:lnTo>
                  <a:pt x="38" y="29"/>
                </a:lnTo>
                <a:lnTo>
                  <a:pt x="38" y="29"/>
                </a:lnTo>
                <a:lnTo>
                  <a:pt x="38" y="33"/>
                </a:lnTo>
                <a:lnTo>
                  <a:pt x="38" y="33"/>
                </a:lnTo>
                <a:lnTo>
                  <a:pt x="35" y="43"/>
                </a:lnTo>
                <a:lnTo>
                  <a:pt x="34" y="47"/>
                </a:lnTo>
                <a:lnTo>
                  <a:pt x="29" y="51"/>
                </a:lnTo>
                <a:lnTo>
                  <a:pt x="29" y="51"/>
                </a:lnTo>
                <a:lnTo>
                  <a:pt x="24" y="54"/>
                </a:lnTo>
                <a:lnTo>
                  <a:pt x="21" y="56"/>
                </a:lnTo>
                <a:lnTo>
                  <a:pt x="18" y="56"/>
                </a:lnTo>
                <a:lnTo>
                  <a:pt x="18" y="56"/>
                </a:lnTo>
                <a:lnTo>
                  <a:pt x="12" y="54"/>
                </a:lnTo>
                <a:lnTo>
                  <a:pt x="12" y="54"/>
                </a:lnTo>
                <a:lnTo>
                  <a:pt x="7" y="50"/>
                </a:lnTo>
                <a:lnTo>
                  <a:pt x="2" y="44"/>
                </a:lnTo>
                <a:lnTo>
                  <a:pt x="2" y="44"/>
                </a:lnTo>
                <a:lnTo>
                  <a:pt x="0" y="40"/>
                </a:lnTo>
                <a:lnTo>
                  <a:pt x="0" y="34"/>
                </a:lnTo>
                <a:lnTo>
                  <a:pt x="0" y="34"/>
                </a:lnTo>
                <a:lnTo>
                  <a:pt x="1" y="30"/>
                </a:lnTo>
                <a:lnTo>
                  <a:pt x="4" y="24"/>
                </a:lnTo>
                <a:lnTo>
                  <a:pt x="4" y="24"/>
                </a:lnTo>
                <a:lnTo>
                  <a:pt x="7" y="22"/>
                </a:lnTo>
                <a:lnTo>
                  <a:pt x="11" y="20"/>
                </a:lnTo>
                <a:lnTo>
                  <a:pt x="11" y="20"/>
                </a:lnTo>
                <a:lnTo>
                  <a:pt x="15" y="19"/>
                </a:lnTo>
                <a:lnTo>
                  <a:pt x="15" y="19"/>
                </a:lnTo>
                <a:lnTo>
                  <a:pt x="15" y="12"/>
                </a:lnTo>
                <a:lnTo>
                  <a:pt x="15" y="12"/>
                </a:lnTo>
                <a:lnTo>
                  <a:pt x="15" y="3"/>
                </a:lnTo>
                <a:lnTo>
                  <a:pt x="15" y="3"/>
                </a:lnTo>
                <a:lnTo>
                  <a:pt x="15" y="2"/>
                </a:lnTo>
                <a:lnTo>
                  <a:pt x="15" y="2"/>
                </a:lnTo>
                <a:lnTo>
                  <a:pt x="17" y="0"/>
                </a:lnTo>
                <a:lnTo>
                  <a:pt x="17" y="0"/>
                </a:lnTo>
                <a:lnTo>
                  <a:pt x="19" y="2"/>
                </a:lnTo>
                <a:lnTo>
                  <a:pt x="19" y="2"/>
                </a:lnTo>
                <a:lnTo>
                  <a:pt x="19" y="2"/>
                </a:lnTo>
                <a:lnTo>
                  <a:pt x="19" y="2"/>
                </a:lnTo>
                <a:lnTo>
                  <a:pt x="22" y="3"/>
                </a:lnTo>
                <a:lnTo>
                  <a:pt x="22" y="4"/>
                </a:lnTo>
                <a:lnTo>
                  <a:pt x="22" y="4"/>
                </a:lnTo>
                <a:lnTo>
                  <a:pt x="25" y="16"/>
                </a:lnTo>
                <a:lnTo>
                  <a:pt x="25" y="16"/>
                </a:lnTo>
                <a:lnTo>
                  <a:pt x="27" y="17"/>
                </a:lnTo>
                <a:lnTo>
                  <a:pt x="27" y="17"/>
                </a:lnTo>
                <a:lnTo>
                  <a:pt x="27" y="16"/>
                </a:lnTo>
                <a:lnTo>
                  <a:pt x="27" y="16"/>
                </a:lnTo>
                <a:lnTo>
                  <a:pt x="29" y="7"/>
                </a:lnTo>
                <a:lnTo>
                  <a:pt x="29" y="7"/>
                </a:lnTo>
                <a:lnTo>
                  <a:pt x="29" y="6"/>
                </a:lnTo>
                <a:lnTo>
                  <a:pt x="29" y="6"/>
                </a:lnTo>
                <a:lnTo>
                  <a:pt x="31" y="4"/>
                </a:lnTo>
                <a:lnTo>
                  <a:pt x="32" y="4"/>
                </a:lnTo>
                <a:lnTo>
                  <a:pt x="32" y="4"/>
                </a:lnTo>
                <a:lnTo>
                  <a:pt x="34" y="4"/>
                </a:lnTo>
                <a:lnTo>
                  <a:pt x="34" y="4"/>
                </a:lnTo>
                <a:lnTo>
                  <a:pt x="35" y="4"/>
                </a:lnTo>
                <a:lnTo>
                  <a:pt x="35" y="6"/>
                </a:lnTo>
                <a:lnTo>
                  <a:pt x="35" y="6"/>
                </a:lnTo>
                <a:lnTo>
                  <a:pt x="35" y="9"/>
                </a:lnTo>
                <a:lnTo>
                  <a:pt x="35" y="13"/>
                </a:lnTo>
                <a:lnTo>
                  <a:pt x="35" y="13"/>
                </a:lnTo>
                <a:lnTo>
                  <a:pt x="32" y="20"/>
                </a:lnTo>
                <a:lnTo>
                  <a:pt x="32" y="20"/>
                </a:lnTo>
                <a:lnTo>
                  <a:pt x="32" y="22"/>
                </a:lnTo>
                <a:lnTo>
                  <a:pt x="32" y="22"/>
                </a:lnTo>
                <a:lnTo>
                  <a:pt x="34" y="23"/>
                </a:lnTo>
                <a:lnTo>
                  <a:pt x="34" y="23"/>
                </a:lnTo>
                <a:lnTo>
                  <a:pt x="35" y="22"/>
                </a:lnTo>
                <a:lnTo>
                  <a:pt x="35" y="22"/>
                </a:lnTo>
                <a:lnTo>
                  <a:pt x="42" y="16"/>
                </a:lnTo>
                <a:lnTo>
                  <a:pt x="42" y="16"/>
                </a:lnTo>
                <a:lnTo>
                  <a:pt x="44" y="16"/>
                </a:lnTo>
                <a:lnTo>
                  <a:pt x="44" y="16"/>
                </a:lnTo>
                <a:lnTo>
                  <a:pt x="45" y="16"/>
                </a:lnTo>
                <a:lnTo>
                  <a:pt x="45" y="17"/>
                </a:lnTo>
                <a:lnTo>
                  <a:pt x="45" y="17"/>
                </a:lnTo>
                <a:lnTo>
                  <a:pt x="45" y="17"/>
                </a:lnTo>
                <a:lnTo>
                  <a:pt x="45" y="17"/>
                </a:lnTo>
                <a:lnTo>
                  <a:pt x="45" y="19"/>
                </a:lnTo>
                <a:lnTo>
                  <a:pt x="45" y="19"/>
                </a:lnTo>
                <a:lnTo>
                  <a:pt x="46" y="17"/>
                </a:lnTo>
                <a:lnTo>
                  <a:pt x="46" y="17"/>
                </a:lnTo>
                <a:lnTo>
                  <a:pt x="48" y="17"/>
                </a:lnTo>
                <a:lnTo>
                  <a:pt x="48" y="17"/>
                </a:lnTo>
                <a:lnTo>
                  <a:pt x="51" y="17"/>
                </a:lnTo>
                <a:lnTo>
                  <a:pt x="51" y="17"/>
                </a:lnTo>
                <a:lnTo>
                  <a:pt x="49" y="19"/>
                </a:lnTo>
                <a:lnTo>
                  <a:pt x="49" y="19"/>
                </a:lnTo>
                <a:lnTo>
                  <a:pt x="49" y="20"/>
                </a:lnTo>
                <a:lnTo>
                  <a:pt x="49" y="20"/>
                </a:lnTo>
                <a:lnTo>
                  <a:pt x="48" y="20"/>
                </a:lnTo>
                <a:lnTo>
                  <a:pt x="48" y="20"/>
                </a:lnTo>
                <a:close/>
                <a:moveTo>
                  <a:pt x="18" y="26"/>
                </a:moveTo>
                <a:lnTo>
                  <a:pt x="18" y="26"/>
                </a:lnTo>
                <a:lnTo>
                  <a:pt x="17" y="26"/>
                </a:lnTo>
                <a:lnTo>
                  <a:pt x="17" y="26"/>
                </a:lnTo>
                <a:lnTo>
                  <a:pt x="14" y="29"/>
                </a:lnTo>
                <a:lnTo>
                  <a:pt x="11" y="31"/>
                </a:lnTo>
                <a:lnTo>
                  <a:pt x="10" y="39"/>
                </a:lnTo>
                <a:lnTo>
                  <a:pt x="10" y="39"/>
                </a:lnTo>
                <a:lnTo>
                  <a:pt x="11" y="44"/>
                </a:lnTo>
                <a:lnTo>
                  <a:pt x="11" y="44"/>
                </a:lnTo>
                <a:lnTo>
                  <a:pt x="12" y="46"/>
                </a:lnTo>
                <a:lnTo>
                  <a:pt x="12" y="46"/>
                </a:lnTo>
                <a:lnTo>
                  <a:pt x="19" y="47"/>
                </a:lnTo>
                <a:lnTo>
                  <a:pt x="19" y="47"/>
                </a:lnTo>
                <a:lnTo>
                  <a:pt x="22" y="47"/>
                </a:lnTo>
                <a:lnTo>
                  <a:pt x="25" y="44"/>
                </a:lnTo>
                <a:lnTo>
                  <a:pt x="25" y="44"/>
                </a:lnTo>
                <a:lnTo>
                  <a:pt x="28" y="40"/>
                </a:lnTo>
                <a:lnTo>
                  <a:pt x="28" y="34"/>
                </a:lnTo>
                <a:lnTo>
                  <a:pt x="28" y="34"/>
                </a:lnTo>
                <a:lnTo>
                  <a:pt x="27" y="30"/>
                </a:lnTo>
                <a:lnTo>
                  <a:pt x="24" y="26"/>
                </a:lnTo>
                <a:lnTo>
                  <a:pt x="24" y="26"/>
                </a:lnTo>
                <a:lnTo>
                  <a:pt x="22" y="27"/>
                </a:lnTo>
                <a:lnTo>
                  <a:pt x="21" y="27"/>
                </a:lnTo>
                <a:lnTo>
                  <a:pt x="21" y="27"/>
                </a:lnTo>
                <a:lnTo>
                  <a:pt x="18" y="27"/>
                </a:lnTo>
                <a:lnTo>
                  <a:pt x="18" y="26"/>
                </a:lnTo>
                <a:lnTo>
                  <a:pt x="18" y="26"/>
                </a:lnTo>
                <a:close/>
                <a:moveTo>
                  <a:pt x="22" y="13"/>
                </a:moveTo>
                <a:lnTo>
                  <a:pt x="22" y="13"/>
                </a:lnTo>
                <a:lnTo>
                  <a:pt x="21" y="13"/>
                </a:lnTo>
                <a:lnTo>
                  <a:pt x="21" y="13"/>
                </a:lnTo>
                <a:lnTo>
                  <a:pt x="21" y="19"/>
                </a:lnTo>
                <a:lnTo>
                  <a:pt x="21" y="19"/>
                </a:lnTo>
                <a:lnTo>
                  <a:pt x="24" y="19"/>
                </a:lnTo>
                <a:lnTo>
                  <a:pt x="24" y="19"/>
                </a:lnTo>
                <a:lnTo>
                  <a:pt x="22" y="13"/>
                </a:lnTo>
                <a:lnTo>
                  <a:pt x="22" y="13"/>
                </a:lnTo>
                <a:close/>
                <a:moveTo>
                  <a:pt x="29" y="13"/>
                </a:moveTo>
                <a:lnTo>
                  <a:pt x="29" y="13"/>
                </a:lnTo>
                <a:lnTo>
                  <a:pt x="29" y="13"/>
                </a:lnTo>
                <a:lnTo>
                  <a:pt x="29" y="13"/>
                </a:lnTo>
                <a:lnTo>
                  <a:pt x="28" y="20"/>
                </a:lnTo>
                <a:lnTo>
                  <a:pt x="28" y="20"/>
                </a:lnTo>
                <a:lnTo>
                  <a:pt x="29" y="20"/>
                </a:lnTo>
                <a:lnTo>
                  <a:pt x="29" y="20"/>
                </a:lnTo>
                <a:lnTo>
                  <a:pt x="29" y="13"/>
                </a:lnTo>
                <a:lnTo>
                  <a:pt x="29" y="13"/>
                </a:lnTo>
                <a:close/>
                <a:moveTo>
                  <a:pt x="7" y="37"/>
                </a:moveTo>
                <a:lnTo>
                  <a:pt x="7" y="37"/>
                </a:lnTo>
                <a:lnTo>
                  <a:pt x="7" y="37"/>
                </a:lnTo>
                <a:lnTo>
                  <a:pt x="7" y="37"/>
                </a:lnTo>
                <a:lnTo>
                  <a:pt x="7" y="40"/>
                </a:lnTo>
                <a:lnTo>
                  <a:pt x="7" y="40"/>
                </a:lnTo>
                <a:lnTo>
                  <a:pt x="7" y="41"/>
                </a:lnTo>
                <a:lnTo>
                  <a:pt x="7" y="41"/>
                </a:lnTo>
                <a:lnTo>
                  <a:pt x="7" y="39"/>
                </a:lnTo>
                <a:lnTo>
                  <a:pt x="7" y="39"/>
                </a:lnTo>
                <a:lnTo>
                  <a:pt x="7" y="37"/>
                </a:lnTo>
                <a:lnTo>
                  <a:pt x="7" y="3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6" name="Freeform 168"/>
          <p:cNvSpPr>
            <a:spLocks noEditPoints="1"/>
          </p:cNvSpPr>
          <p:nvPr/>
        </p:nvSpPr>
        <p:spPr bwMode="auto">
          <a:xfrm>
            <a:off x="6822157" y="5603289"/>
            <a:ext cx="61581" cy="62614"/>
          </a:xfrm>
          <a:custGeom>
            <a:avLst/>
            <a:gdLst>
              <a:gd name="T0" fmla="*/ 22 w 35"/>
              <a:gd name="T1" fmla="*/ 8 h 37"/>
              <a:gd name="T2" fmla="*/ 24 w 35"/>
              <a:gd name="T3" fmla="*/ 7 h 37"/>
              <a:gd name="T4" fmla="*/ 25 w 35"/>
              <a:gd name="T5" fmla="*/ 10 h 37"/>
              <a:gd name="T6" fmla="*/ 25 w 35"/>
              <a:gd name="T7" fmla="*/ 11 h 37"/>
              <a:gd name="T8" fmla="*/ 31 w 35"/>
              <a:gd name="T9" fmla="*/ 1 h 37"/>
              <a:gd name="T10" fmla="*/ 31 w 35"/>
              <a:gd name="T11" fmla="*/ 1 h 37"/>
              <a:gd name="T12" fmla="*/ 34 w 35"/>
              <a:gd name="T13" fmla="*/ 1 h 37"/>
              <a:gd name="T14" fmla="*/ 34 w 35"/>
              <a:gd name="T15" fmla="*/ 4 h 37"/>
              <a:gd name="T16" fmla="*/ 35 w 35"/>
              <a:gd name="T17" fmla="*/ 7 h 37"/>
              <a:gd name="T18" fmla="*/ 34 w 35"/>
              <a:gd name="T19" fmla="*/ 10 h 37"/>
              <a:gd name="T20" fmla="*/ 31 w 35"/>
              <a:gd name="T21" fmla="*/ 16 h 37"/>
              <a:gd name="T22" fmla="*/ 31 w 35"/>
              <a:gd name="T23" fmla="*/ 16 h 37"/>
              <a:gd name="T24" fmla="*/ 32 w 35"/>
              <a:gd name="T25" fmla="*/ 26 h 37"/>
              <a:gd name="T26" fmla="*/ 27 w 35"/>
              <a:gd name="T27" fmla="*/ 33 h 37"/>
              <a:gd name="T28" fmla="*/ 15 w 35"/>
              <a:gd name="T29" fmla="*/ 37 h 37"/>
              <a:gd name="T30" fmla="*/ 8 w 35"/>
              <a:gd name="T31" fmla="*/ 33 h 37"/>
              <a:gd name="T32" fmla="*/ 10 w 35"/>
              <a:gd name="T33" fmla="*/ 21 h 37"/>
              <a:gd name="T34" fmla="*/ 10 w 35"/>
              <a:gd name="T35" fmla="*/ 20 h 37"/>
              <a:gd name="T36" fmla="*/ 1 w 35"/>
              <a:gd name="T37" fmla="*/ 13 h 37"/>
              <a:gd name="T38" fmla="*/ 0 w 35"/>
              <a:gd name="T39" fmla="*/ 11 h 37"/>
              <a:gd name="T40" fmla="*/ 2 w 35"/>
              <a:gd name="T41" fmla="*/ 10 h 37"/>
              <a:gd name="T42" fmla="*/ 5 w 35"/>
              <a:gd name="T43" fmla="*/ 13 h 37"/>
              <a:gd name="T44" fmla="*/ 7 w 35"/>
              <a:gd name="T45" fmla="*/ 14 h 37"/>
              <a:gd name="T46" fmla="*/ 5 w 35"/>
              <a:gd name="T47" fmla="*/ 11 h 37"/>
              <a:gd name="T48" fmla="*/ 2 w 35"/>
              <a:gd name="T49" fmla="*/ 8 h 37"/>
              <a:gd name="T50" fmla="*/ 5 w 35"/>
              <a:gd name="T51" fmla="*/ 7 h 37"/>
              <a:gd name="T52" fmla="*/ 8 w 35"/>
              <a:gd name="T53" fmla="*/ 8 h 37"/>
              <a:gd name="T54" fmla="*/ 8 w 35"/>
              <a:gd name="T55" fmla="*/ 8 h 37"/>
              <a:gd name="T56" fmla="*/ 10 w 35"/>
              <a:gd name="T57" fmla="*/ 7 h 37"/>
              <a:gd name="T58" fmla="*/ 12 w 35"/>
              <a:gd name="T59" fmla="*/ 8 h 37"/>
              <a:gd name="T60" fmla="*/ 14 w 35"/>
              <a:gd name="T61" fmla="*/ 10 h 37"/>
              <a:gd name="T62" fmla="*/ 12 w 35"/>
              <a:gd name="T63" fmla="*/ 6 h 37"/>
              <a:gd name="T64" fmla="*/ 12 w 35"/>
              <a:gd name="T65" fmla="*/ 6 h 37"/>
              <a:gd name="T66" fmla="*/ 14 w 35"/>
              <a:gd name="T67" fmla="*/ 3 h 37"/>
              <a:gd name="T68" fmla="*/ 15 w 35"/>
              <a:gd name="T69" fmla="*/ 6 h 37"/>
              <a:gd name="T70" fmla="*/ 17 w 35"/>
              <a:gd name="T71" fmla="*/ 6 h 37"/>
              <a:gd name="T72" fmla="*/ 15 w 35"/>
              <a:gd name="T73" fmla="*/ 3 h 37"/>
              <a:gd name="T74" fmla="*/ 15 w 35"/>
              <a:gd name="T75" fmla="*/ 1 h 37"/>
              <a:gd name="T76" fmla="*/ 18 w 35"/>
              <a:gd name="T77" fmla="*/ 3 h 37"/>
              <a:gd name="T78" fmla="*/ 21 w 35"/>
              <a:gd name="T79" fmla="*/ 7 h 37"/>
              <a:gd name="T80" fmla="*/ 22 w 35"/>
              <a:gd name="T81" fmla="*/ 20 h 37"/>
              <a:gd name="T82" fmla="*/ 19 w 35"/>
              <a:gd name="T83" fmla="*/ 20 h 37"/>
              <a:gd name="T84" fmla="*/ 18 w 35"/>
              <a:gd name="T85" fmla="*/ 21 h 37"/>
              <a:gd name="T86" fmla="*/ 15 w 35"/>
              <a:gd name="T87" fmla="*/ 24 h 37"/>
              <a:gd name="T88" fmla="*/ 17 w 35"/>
              <a:gd name="T89" fmla="*/ 27 h 37"/>
              <a:gd name="T90" fmla="*/ 19 w 35"/>
              <a:gd name="T91" fmla="*/ 24 h 37"/>
              <a:gd name="T92" fmla="*/ 22 w 35"/>
              <a:gd name="T93" fmla="*/ 20 h 37"/>
              <a:gd name="T94" fmla="*/ 14 w 35"/>
              <a:gd name="T95" fmla="*/ 30 h 37"/>
              <a:gd name="T96" fmla="*/ 12 w 35"/>
              <a:gd name="T97" fmla="*/ 21 h 37"/>
              <a:gd name="T98" fmla="*/ 11 w 35"/>
              <a:gd name="T99" fmla="*/ 28 h 37"/>
              <a:gd name="T100" fmla="*/ 17 w 35"/>
              <a:gd name="T101"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 h="37">
                <a:moveTo>
                  <a:pt x="22" y="8"/>
                </a:moveTo>
                <a:lnTo>
                  <a:pt x="22" y="8"/>
                </a:lnTo>
                <a:lnTo>
                  <a:pt x="22" y="8"/>
                </a:lnTo>
                <a:lnTo>
                  <a:pt x="22" y="8"/>
                </a:lnTo>
                <a:lnTo>
                  <a:pt x="24" y="7"/>
                </a:lnTo>
                <a:lnTo>
                  <a:pt x="24" y="7"/>
                </a:lnTo>
                <a:lnTo>
                  <a:pt x="25" y="8"/>
                </a:lnTo>
                <a:lnTo>
                  <a:pt x="25" y="8"/>
                </a:lnTo>
                <a:lnTo>
                  <a:pt x="25" y="10"/>
                </a:lnTo>
                <a:lnTo>
                  <a:pt x="25" y="10"/>
                </a:lnTo>
                <a:lnTo>
                  <a:pt x="25" y="11"/>
                </a:lnTo>
                <a:lnTo>
                  <a:pt x="25" y="11"/>
                </a:lnTo>
                <a:lnTo>
                  <a:pt x="27" y="10"/>
                </a:lnTo>
                <a:lnTo>
                  <a:pt x="27" y="10"/>
                </a:lnTo>
                <a:lnTo>
                  <a:pt x="31" y="1"/>
                </a:lnTo>
                <a:lnTo>
                  <a:pt x="31" y="1"/>
                </a:lnTo>
                <a:lnTo>
                  <a:pt x="31" y="1"/>
                </a:lnTo>
                <a:lnTo>
                  <a:pt x="31" y="1"/>
                </a:lnTo>
                <a:lnTo>
                  <a:pt x="32" y="0"/>
                </a:lnTo>
                <a:lnTo>
                  <a:pt x="32" y="0"/>
                </a:lnTo>
                <a:lnTo>
                  <a:pt x="34" y="1"/>
                </a:lnTo>
                <a:lnTo>
                  <a:pt x="34" y="1"/>
                </a:lnTo>
                <a:lnTo>
                  <a:pt x="34" y="4"/>
                </a:lnTo>
                <a:lnTo>
                  <a:pt x="34" y="4"/>
                </a:lnTo>
                <a:lnTo>
                  <a:pt x="34" y="6"/>
                </a:lnTo>
                <a:lnTo>
                  <a:pt x="34" y="6"/>
                </a:lnTo>
                <a:lnTo>
                  <a:pt x="35" y="7"/>
                </a:lnTo>
                <a:lnTo>
                  <a:pt x="35" y="7"/>
                </a:lnTo>
                <a:lnTo>
                  <a:pt x="34" y="10"/>
                </a:lnTo>
                <a:lnTo>
                  <a:pt x="34" y="10"/>
                </a:lnTo>
                <a:lnTo>
                  <a:pt x="32" y="14"/>
                </a:lnTo>
                <a:lnTo>
                  <a:pt x="32" y="14"/>
                </a:lnTo>
                <a:lnTo>
                  <a:pt x="31" y="16"/>
                </a:lnTo>
                <a:lnTo>
                  <a:pt x="31" y="16"/>
                </a:lnTo>
                <a:lnTo>
                  <a:pt x="31" y="16"/>
                </a:lnTo>
                <a:lnTo>
                  <a:pt x="31" y="16"/>
                </a:lnTo>
                <a:lnTo>
                  <a:pt x="32" y="21"/>
                </a:lnTo>
                <a:lnTo>
                  <a:pt x="32" y="26"/>
                </a:lnTo>
                <a:lnTo>
                  <a:pt x="32" y="26"/>
                </a:lnTo>
                <a:lnTo>
                  <a:pt x="29" y="30"/>
                </a:lnTo>
                <a:lnTo>
                  <a:pt x="27" y="33"/>
                </a:lnTo>
                <a:lnTo>
                  <a:pt x="27" y="33"/>
                </a:lnTo>
                <a:lnTo>
                  <a:pt x="24" y="35"/>
                </a:lnTo>
                <a:lnTo>
                  <a:pt x="19" y="37"/>
                </a:lnTo>
                <a:lnTo>
                  <a:pt x="15" y="37"/>
                </a:lnTo>
                <a:lnTo>
                  <a:pt x="11" y="35"/>
                </a:lnTo>
                <a:lnTo>
                  <a:pt x="11" y="35"/>
                </a:lnTo>
                <a:lnTo>
                  <a:pt x="8" y="33"/>
                </a:lnTo>
                <a:lnTo>
                  <a:pt x="8" y="28"/>
                </a:lnTo>
                <a:lnTo>
                  <a:pt x="8" y="28"/>
                </a:lnTo>
                <a:lnTo>
                  <a:pt x="10" y="21"/>
                </a:lnTo>
                <a:lnTo>
                  <a:pt x="10" y="21"/>
                </a:lnTo>
                <a:lnTo>
                  <a:pt x="10" y="20"/>
                </a:lnTo>
                <a:lnTo>
                  <a:pt x="10" y="20"/>
                </a:lnTo>
                <a:lnTo>
                  <a:pt x="2" y="14"/>
                </a:lnTo>
                <a:lnTo>
                  <a:pt x="2" y="14"/>
                </a:lnTo>
                <a:lnTo>
                  <a:pt x="1" y="13"/>
                </a:lnTo>
                <a:lnTo>
                  <a:pt x="1" y="13"/>
                </a:lnTo>
                <a:lnTo>
                  <a:pt x="0" y="11"/>
                </a:lnTo>
                <a:lnTo>
                  <a:pt x="0" y="11"/>
                </a:lnTo>
                <a:lnTo>
                  <a:pt x="0" y="11"/>
                </a:lnTo>
                <a:lnTo>
                  <a:pt x="1" y="10"/>
                </a:lnTo>
                <a:lnTo>
                  <a:pt x="2" y="10"/>
                </a:lnTo>
                <a:lnTo>
                  <a:pt x="2" y="10"/>
                </a:lnTo>
                <a:lnTo>
                  <a:pt x="5" y="13"/>
                </a:lnTo>
                <a:lnTo>
                  <a:pt x="5" y="13"/>
                </a:lnTo>
                <a:lnTo>
                  <a:pt x="7" y="14"/>
                </a:lnTo>
                <a:lnTo>
                  <a:pt x="7" y="14"/>
                </a:lnTo>
                <a:lnTo>
                  <a:pt x="7" y="14"/>
                </a:lnTo>
                <a:lnTo>
                  <a:pt x="7" y="14"/>
                </a:lnTo>
                <a:lnTo>
                  <a:pt x="5" y="11"/>
                </a:lnTo>
                <a:lnTo>
                  <a:pt x="5" y="11"/>
                </a:lnTo>
                <a:lnTo>
                  <a:pt x="4" y="10"/>
                </a:lnTo>
                <a:lnTo>
                  <a:pt x="4" y="10"/>
                </a:lnTo>
                <a:lnTo>
                  <a:pt x="2" y="8"/>
                </a:lnTo>
                <a:lnTo>
                  <a:pt x="4" y="7"/>
                </a:lnTo>
                <a:lnTo>
                  <a:pt x="4" y="7"/>
                </a:lnTo>
                <a:lnTo>
                  <a:pt x="5" y="7"/>
                </a:lnTo>
                <a:lnTo>
                  <a:pt x="5" y="7"/>
                </a:lnTo>
                <a:lnTo>
                  <a:pt x="8" y="8"/>
                </a:lnTo>
                <a:lnTo>
                  <a:pt x="8" y="8"/>
                </a:lnTo>
                <a:lnTo>
                  <a:pt x="10" y="10"/>
                </a:lnTo>
                <a:lnTo>
                  <a:pt x="10" y="10"/>
                </a:lnTo>
                <a:lnTo>
                  <a:pt x="8" y="8"/>
                </a:lnTo>
                <a:lnTo>
                  <a:pt x="8" y="8"/>
                </a:lnTo>
                <a:lnTo>
                  <a:pt x="10" y="7"/>
                </a:lnTo>
                <a:lnTo>
                  <a:pt x="10" y="7"/>
                </a:lnTo>
                <a:lnTo>
                  <a:pt x="11" y="7"/>
                </a:lnTo>
                <a:lnTo>
                  <a:pt x="11" y="7"/>
                </a:lnTo>
                <a:lnTo>
                  <a:pt x="12" y="8"/>
                </a:lnTo>
                <a:lnTo>
                  <a:pt x="12" y="8"/>
                </a:lnTo>
                <a:lnTo>
                  <a:pt x="14" y="10"/>
                </a:lnTo>
                <a:lnTo>
                  <a:pt x="14" y="10"/>
                </a:lnTo>
                <a:lnTo>
                  <a:pt x="15" y="10"/>
                </a:lnTo>
                <a:lnTo>
                  <a:pt x="15" y="10"/>
                </a:lnTo>
                <a:lnTo>
                  <a:pt x="12" y="6"/>
                </a:lnTo>
                <a:lnTo>
                  <a:pt x="12" y="6"/>
                </a:lnTo>
                <a:lnTo>
                  <a:pt x="12" y="6"/>
                </a:lnTo>
                <a:lnTo>
                  <a:pt x="12" y="6"/>
                </a:lnTo>
                <a:lnTo>
                  <a:pt x="12" y="3"/>
                </a:lnTo>
                <a:lnTo>
                  <a:pt x="12" y="3"/>
                </a:lnTo>
                <a:lnTo>
                  <a:pt x="14" y="3"/>
                </a:lnTo>
                <a:lnTo>
                  <a:pt x="15" y="4"/>
                </a:lnTo>
                <a:lnTo>
                  <a:pt x="15" y="4"/>
                </a:lnTo>
                <a:lnTo>
                  <a:pt x="15" y="6"/>
                </a:lnTo>
                <a:lnTo>
                  <a:pt x="15" y="6"/>
                </a:lnTo>
                <a:lnTo>
                  <a:pt x="17" y="6"/>
                </a:lnTo>
                <a:lnTo>
                  <a:pt x="17" y="6"/>
                </a:lnTo>
                <a:lnTo>
                  <a:pt x="15" y="4"/>
                </a:lnTo>
                <a:lnTo>
                  <a:pt x="15" y="4"/>
                </a:lnTo>
                <a:lnTo>
                  <a:pt x="15" y="3"/>
                </a:lnTo>
                <a:lnTo>
                  <a:pt x="15" y="3"/>
                </a:lnTo>
                <a:lnTo>
                  <a:pt x="15" y="1"/>
                </a:lnTo>
                <a:lnTo>
                  <a:pt x="15" y="1"/>
                </a:lnTo>
                <a:lnTo>
                  <a:pt x="18" y="1"/>
                </a:lnTo>
                <a:lnTo>
                  <a:pt x="18" y="1"/>
                </a:lnTo>
                <a:lnTo>
                  <a:pt x="18" y="3"/>
                </a:lnTo>
                <a:lnTo>
                  <a:pt x="18" y="3"/>
                </a:lnTo>
                <a:lnTo>
                  <a:pt x="21" y="7"/>
                </a:lnTo>
                <a:lnTo>
                  <a:pt x="21" y="7"/>
                </a:lnTo>
                <a:lnTo>
                  <a:pt x="22" y="8"/>
                </a:lnTo>
                <a:lnTo>
                  <a:pt x="22" y="8"/>
                </a:lnTo>
                <a:close/>
                <a:moveTo>
                  <a:pt x="22" y="20"/>
                </a:moveTo>
                <a:lnTo>
                  <a:pt x="22" y="20"/>
                </a:lnTo>
                <a:lnTo>
                  <a:pt x="21" y="18"/>
                </a:lnTo>
                <a:lnTo>
                  <a:pt x="19" y="20"/>
                </a:lnTo>
                <a:lnTo>
                  <a:pt x="19" y="20"/>
                </a:lnTo>
                <a:lnTo>
                  <a:pt x="18" y="21"/>
                </a:lnTo>
                <a:lnTo>
                  <a:pt x="18" y="21"/>
                </a:lnTo>
                <a:lnTo>
                  <a:pt x="17" y="21"/>
                </a:lnTo>
                <a:lnTo>
                  <a:pt x="17" y="21"/>
                </a:lnTo>
                <a:lnTo>
                  <a:pt x="15" y="24"/>
                </a:lnTo>
                <a:lnTo>
                  <a:pt x="15" y="26"/>
                </a:lnTo>
                <a:lnTo>
                  <a:pt x="17" y="27"/>
                </a:lnTo>
                <a:lnTo>
                  <a:pt x="17" y="27"/>
                </a:lnTo>
                <a:lnTo>
                  <a:pt x="18" y="28"/>
                </a:lnTo>
                <a:lnTo>
                  <a:pt x="18" y="28"/>
                </a:lnTo>
                <a:lnTo>
                  <a:pt x="19" y="24"/>
                </a:lnTo>
                <a:lnTo>
                  <a:pt x="21" y="21"/>
                </a:lnTo>
                <a:lnTo>
                  <a:pt x="22" y="20"/>
                </a:lnTo>
                <a:lnTo>
                  <a:pt x="22" y="20"/>
                </a:lnTo>
                <a:close/>
                <a:moveTo>
                  <a:pt x="17" y="33"/>
                </a:moveTo>
                <a:lnTo>
                  <a:pt x="17" y="33"/>
                </a:lnTo>
                <a:lnTo>
                  <a:pt x="14" y="30"/>
                </a:lnTo>
                <a:lnTo>
                  <a:pt x="12" y="28"/>
                </a:lnTo>
                <a:lnTo>
                  <a:pt x="12" y="28"/>
                </a:lnTo>
                <a:lnTo>
                  <a:pt x="12" y="21"/>
                </a:lnTo>
                <a:lnTo>
                  <a:pt x="12" y="21"/>
                </a:lnTo>
                <a:lnTo>
                  <a:pt x="11" y="26"/>
                </a:lnTo>
                <a:lnTo>
                  <a:pt x="11" y="28"/>
                </a:lnTo>
                <a:lnTo>
                  <a:pt x="14" y="31"/>
                </a:lnTo>
                <a:lnTo>
                  <a:pt x="17" y="33"/>
                </a:lnTo>
                <a:lnTo>
                  <a:pt x="17" y="3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7" name="Freeform 169"/>
          <p:cNvSpPr/>
          <p:nvPr/>
        </p:nvSpPr>
        <p:spPr bwMode="auto">
          <a:xfrm>
            <a:off x="7086075" y="5616827"/>
            <a:ext cx="17595" cy="22000"/>
          </a:xfrm>
          <a:custGeom>
            <a:avLst/>
            <a:gdLst>
              <a:gd name="T0" fmla="*/ 6 w 10"/>
              <a:gd name="T1" fmla="*/ 0 h 13"/>
              <a:gd name="T2" fmla="*/ 6 w 10"/>
              <a:gd name="T3" fmla="*/ 0 h 13"/>
              <a:gd name="T4" fmla="*/ 7 w 10"/>
              <a:gd name="T5" fmla="*/ 0 h 13"/>
              <a:gd name="T6" fmla="*/ 9 w 10"/>
              <a:gd name="T7" fmla="*/ 3 h 13"/>
              <a:gd name="T8" fmla="*/ 9 w 10"/>
              <a:gd name="T9" fmla="*/ 3 h 13"/>
              <a:gd name="T10" fmla="*/ 10 w 10"/>
              <a:gd name="T11" fmla="*/ 6 h 13"/>
              <a:gd name="T12" fmla="*/ 10 w 10"/>
              <a:gd name="T13" fmla="*/ 6 h 13"/>
              <a:gd name="T14" fmla="*/ 10 w 10"/>
              <a:gd name="T15" fmla="*/ 9 h 13"/>
              <a:gd name="T16" fmla="*/ 9 w 10"/>
              <a:gd name="T17" fmla="*/ 10 h 13"/>
              <a:gd name="T18" fmla="*/ 9 w 10"/>
              <a:gd name="T19" fmla="*/ 10 h 13"/>
              <a:gd name="T20" fmla="*/ 9 w 10"/>
              <a:gd name="T21" fmla="*/ 12 h 13"/>
              <a:gd name="T22" fmla="*/ 9 w 10"/>
              <a:gd name="T23" fmla="*/ 12 h 13"/>
              <a:gd name="T24" fmla="*/ 6 w 10"/>
              <a:gd name="T25" fmla="*/ 13 h 13"/>
              <a:gd name="T26" fmla="*/ 4 w 10"/>
              <a:gd name="T27" fmla="*/ 13 h 13"/>
              <a:gd name="T28" fmla="*/ 4 w 10"/>
              <a:gd name="T29" fmla="*/ 13 h 13"/>
              <a:gd name="T30" fmla="*/ 2 w 10"/>
              <a:gd name="T31" fmla="*/ 13 h 13"/>
              <a:gd name="T32" fmla="*/ 0 w 10"/>
              <a:gd name="T33" fmla="*/ 10 h 13"/>
              <a:gd name="T34" fmla="*/ 0 w 10"/>
              <a:gd name="T35" fmla="*/ 10 h 13"/>
              <a:gd name="T36" fmla="*/ 0 w 10"/>
              <a:gd name="T37" fmla="*/ 6 h 13"/>
              <a:gd name="T38" fmla="*/ 3 w 10"/>
              <a:gd name="T39" fmla="*/ 2 h 13"/>
              <a:gd name="T40" fmla="*/ 3 w 10"/>
              <a:gd name="T41" fmla="*/ 2 h 13"/>
              <a:gd name="T42" fmla="*/ 6 w 10"/>
              <a:gd name="T43" fmla="*/ 0 h 13"/>
              <a:gd name="T44" fmla="*/ 6 w 10"/>
              <a:gd name="T45"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 h="13">
                <a:moveTo>
                  <a:pt x="6" y="0"/>
                </a:moveTo>
                <a:lnTo>
                  <a:pt x="6" y="0"/>
                </a:lnTo>
                <a:lnTo>
                  <a:pt x="7" y="0"/>
                </a:lnTo>
                <a:lnTo>
                  <a:pt x="9" y="3"/>
                </a:lnTo>
                <a:lnTo>
                  <a:pt x="9" y="3"/>
                </a:lnTo>
                <a:lnTo>
                  <a:pt x="10" y="6"/>
                </a:lnTo>
                <a:lnTo>
                  <a:pt x="10" y="6"/>
                </a:lnTo>
                <a:lnTo>
                  <a:pt x="10" y="9"/>
                </a:lnTo>
                <a:lnTo>
                  <a:pt x="9" y="10"/>
                </a:lnTo>
                <a:lnTo>
                  <a:pt x="9" y="10"/>
                </a:lnTo>
                <a:lnTo>
                  <a:pt x="9" y="12"/>
                </a:lnTo>
                <a:lnTo>
                  <a:pt x="9" y="12"/>
                </a:lnTo>
                <a:lnTo>
                  <a:pt x="6" y="13"/>
                </a:lnTo>
                <a:lnTo>
                  <a:pt x="4" y="13"/>
                </a:lnTo>
                <a:lnTo>
                  <a:pt x="4" y="13"/>
                </a:lnTo>
                <a:lnTo>
                  <a:pt x="2" y="13"/>
                </a:lnTo>
                <a:lnTo>
                  <a:pt x="0" y="10"/>
                </a:lnTo>
                <a:lnTo>
                  <a:pt x="0" y="10"/>
                </a:lnTo>
                <a:lnTo>
                  <a:pt x="0" y="6"/>
                </a:lnTo>
                <a:lnTo>
                  <a:pt x="3" y="2"/>
                </a:lnTo>
                <a:lnTo>
                  <a:pt x="3" y="2"/>
                </a:lnTo>
                <a:lnTo>
                  <a:pt x="6" y="0"/>
                </a:lnTo>
                <a:lnTo>
                  <a:pt x="6"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8" name="Freeform 170"/>
          <p:cNvSpPr>
            <a:spLocks noEditPoints="1"/>
          </p:cNvSpPr>
          <p:nvPr/>
        </p:nvSpPr>
        <p:spPr bwMode="auto">
          <a:xfrm>
            <a:off x="6686680" y="3274759"/>
            <a:ext cx="554227" cy="671822"/>
          </a:xfrm>
          <a:custGeom>
            <a:avLst/>
            <a:gdLst>
              <a:gd name="T0" fmla="*/ 276 w 315"/>
              <a:gd name="T1" fmla="*/ 26 h 397"/>
              <a:gd name="T2" fmla="*/ 301 w 315"/>
              <a:gd name="T3" fmla="*/ 93 h 397"/>
              <a:gd name="T4" fmla="*/ 142 w 315"/>
              <a:gd name="T5" fmla="*/ 395 h 397"/>
              <a:gd name="T6" fmla="*/ 6 w 315"/>
              <a:gd name="T7" fmla="*/ 73 h 397"/>
              <a:gd name="T8" fmla="*/ 47 w 315"/>
              <a:gd name="T9" fmla="*/ 32 h 397"/>
              <a:gd name="T10" fmla="*/ 87 w 315"/>
              <a:gd name="T11" fmla="*/ 2 h 397"/>
              <a:gd name="T12" fmla="*/ 51 w 315"/>
              <a:gd name="T13" fmla="*/ 236 h 397"/>
              <a:gd name="T14" fmla="*/ 290 w 315"/>
              <a:gd name="T15" fmla="*/ 67 h 397"/>
              <a:gd name="T16" fmla="*/ 219 w 315"/>
              <a:gd name="T17" fmla="*/ 306 h 397"/>
              <a:gd name="T18" fmla="*/ 176 w 315"/>
              <a:gd name="T19" fmla="*/ 319 h 397"/>
              <a:gd name="T20" fmla="*/ 125 w 315"/>
              <a:gd name="T21" fmla="*/ 323 h 397"/>
              <a:gd name="T22" fmla="*/ 91 w 315"/>
              <a:gd name="T23" fmla="*/ 349 h 397"/>
              <a:gd name="T24" fmla="*/ 222 w 315"/>
              <a:gd name="T25" fmla="*/ 211 h 397"/>
              <a:gd name="T26" fmla="*/ 189 w 315"/>
              <a:gd name="T27" fmla="*/ 209 h 397"/>
              <a:gd name="T28" fmla="*/ 77 w 315"/>
              <a:gd name="T29" fmla="*/ 40 h 397"/>
              <a:gd name="T30" fmla="*/ 160 w 315"/>
              <a:gd name="T31" fmla="*/ 138 h 397"/>
              <a:gd name="T32" fmla="*/ 84 w 315"/>
              <a:gd name="T33" fmla="*/ 229 h 397"/>
              <a:gd name="T34" fmla="*/ 160 w 315"/>
              <a:gd name="T35" fmla="*/ 179 h 397"/>
              <a:gd name="T36" fmla="*/ 210 w 315"/>
              <a:gd name="T37" fmla="*/ 181 h 397"/>
              <a:gd name="T38" fmla="*/ 116 w 315"/>
              <a:gd name="T39" fmla="*/ 168 h 397"/>
              <a:gd name="T40" fmla="*/ 121 w 315"/>
              <a:gd name="T41" fmla="*/ 138 h 397"/>
              <a:gd name="T42" fmla="*/ 260 w 315"/>
              <a:gd name="T43" fmla="*/ 302 h 397"/>
              <a:gd name="T44" fmla="*/ 204 w 315"/>
              <a:gd name="T45" fmla="*/ 192 h 397"/>
              <a:gd name="T46" fmla="*/ 180 w 315"/>
              <a:gd name="T47" fmla="*/ 151 h 397"/>
              <a:gd name="T48" fmla="*/ 241 w 315"/>
              <a:gd name="T49" fmla="*/ 289 h 397"/>
              <a:gd name="T50" fmla="*/ 74 w 315"/>
              <a:gd name="T51" fmla="*/ 364 h 397"/>
              <a:gd name="T52" fmla="*/ 243 w 315"/>
              <a:gd name="T53" fmla="*/ 229 h 397"/>
              <a:gd name="T54" fmla="*/ 42 w 315"/>
              <a:gd name="T55" fmla="*/ 91 h 397"/>
              <a:gd name="T56" fmla="*/ 261 w 315"/>
              <a:gd name="T57" fmla="*/ 374 h 397"/>
              <a:gd name="T58" fmla="*/ 115 w 315"/>
              <a:gd name="T59" fmla="*/ 120 h 397"/>
              <a:gd name="T60" fmla="*/ 256 w 315"/>
              <a:gd name="T61" fmla="*/ 39 h 397"/>
              <a:gd name="T62" fmla="*/ 118 w 315"/>
              <a:gd name="T63" fmla="*/ 262 h 397"/>
              <a:gd name="T64" fmla="*/ 67 w 315"/>
              <a:gd name="T65" fmla="*/ 225 h 397"/>
              <a:gd name="T66" fmla="*/ 62 w 315"/>
              <a:gd name="T67" fmla="*/ 67 h 397"/>
              <a:gd name="T68" fmla="*/ 231 w 315"/>
              <a:gd name="T69" fmla="*/ 317 h 397"/>
              <a:gd name="T70" fmla="*/ 138 w 315"/>
              <a:gd name="T71" fmla="*/ 168 h 397"/>
              <a:gd name="T72" fmla="*/ 44 w 315"/>
              <a:gd name="T73" fmla="*/ 67 h 397"/>
              <a:gd name="T74" fmla="*/ 58 w 315"/>
              <a:gd name="T75" fmla="*/ 212 h 397"/>
              <a:gd name="T76" fmla="*/ 119 w 315"/>
              <a:gd name="T77" fmla="*/ 248 h 397"/>
              <a:gd name="T78" fmla="*/ 169 w 315"/>
              <a:gd name="T79" fmla="*/ 182 h 397"/>
              <a:gd name="T80" fmla="*/ 192 w 315"/>
              <a:gd name="T81" fmla="*/ 121 h 397"/>
              <a:gd name="T82" fmla="*/ 236 w 315"/>
              <a:gd name="T83" fmla="*/ 64 h 397"/>
              <a:gd name="T84" fmla="*/ 226 w 315"/>
              <a:gd name="T85" fmla="*/ 331 h 397"/>
              <a:gd name="T86" fmla="*/ 219 w 315"/>
              <a:gd name="T87" fmla="*/ 161 h 397"/>
              <a:gd name="T88" fmla="*/ 149 w 315"/>
              <a:gd name="T89" fmla="*/ 258 h 397"/>
              <a:gd name="T90" fmla="*/ 223 w 315"/>
              <a:gd name="T91" fmla="*/ 37 h 397"/>
              <a:gd name="T92" fmla="*/ 155 w 315"/>
              <a:gd name="T93" fmla="*/ 358 h 397"/>
              <a:gd name="T94" fmla="*/ 135 w 315"/>
              <a:gd name="T95" fmla="*/ 347 h 397"/>
              <a:gd name="T96" fmla="*/ 222 w 315"/>
              <a:gd name="T97" fmla="*/ 127 h 397"/>
              <a:gd name="T98" fmla="*/ 175 w 315"/>
              <a:gd name="T99" fmla="*/ 354 h 397"/>
              <a:gd name="T100" fmla="*/ 192 w 315"/>
              <a:gd name="T101" fmla="*/ 204 h 397"/>
              <a:gd name="T102" fmla="*/ 108 w 315"/>
              <a:gd name="T103" fmla="*/ 262 h 397"/>
              <a:gd name="T104" fmla="*/ 250 w 315"/>
              <a:gd name="T105" fmla="*/ 299 h 397"/>
              <a:gd name="T106" fmla="*/ 190 w 315"/>
              <a:gd name="T107" fmla="*/ 144 h 397"/>
              <a:gd name="T108" fmla="*/ 190 w 315"/>
              <a:gd name="T109" fmla="*/ 349 h 397"/>
              <a:gd name="T110" fmla="*/ 227 w 315"/>
              <a:gd name="T111" fmla="*/ 37 h 397"/>
              <a:gd name="T112" fmla="*/ 146 w 315"/>
              <a:gd name="T113" fmla="*/ 134 h 397"/>
              <a:gd name="T114" fmla="*/ 239 w 315"/>
              <a:gd name="T115" fmla="*/ 216 h 397"/>
              <a:gd name="T116" fmla="*/ 78 w 315"/>
              <a:gd name="T117" fmla="*/ 205 h 397"/>
              <a:gd name="T118" fmla="*/ 200 w 315"/>
              <a:gd name="T119" fmla="*/ 253 h 397"/>
              <a:gd name="T120" fmla="*/ 199 w 315"/>
              <a:gd name="T121" fmla="*/ 260 h 397"/>
              <a:gd name="T122" fmla="*/ 202 w 315"/>
              <a:gd name="T123" fmla="*/ 262 h 397"/>
              <a:gd name="T124" fmla="*/ 104 w 315"/>
              <a:gd name="T125" fmla="*/ 239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5" h="397">
                <a:moveTo>
                  <a:pt x="229" y="81"/>
                </a:moveTo>
                <a:lnTo>
                  <a:pt x="229" y="81"/>
                </a:lnTo>
                <a:lnTo>
                  <a:pt x="224" y="76"/>
                </a:lnTo>
                <a:lnTo>
                  <a:pt x="224" y="76"/>
                </a:lnTo>
                <a:lnTo>
                  <a:pt x="217" y="67"/>
                </a:lnTo>
                <a:lnTo>
                  <a:pt x="212" y="57"/>
                </a:lnTo>
                <a:lnTo>
                  <a:pt x="212" y="57"/>
                </a:lnTo>
                <a:lnTo>
                  <a:pt x="209" y="46"/>
                </a:lnTo>
                <a:lnTo>
                  <a:pt x="209" y="46"/>
                </a:lnTo>
                <a:lnTo>
                  <a:pt x="209" y="43"/>
                </a:lnTo>
                <a:lnTo>
                  <a:pt x="209" y="43"/>
                </a:lnTo>
                <a:lnTo>
                  <a:pt x="209" y="43"/>
                </a:lnTo>
                <a:lnTo>
                  <a:pt x="209" y="43"/>
                </a:lnTo>
                <a:lnTo>
                  <a:pt x="209" y="42"/>
                </a:lnTo>
                <a:lnTo>
                  <a:pt x="209" y="40"/>
                </a:lnTo>
                <a:lnTo>
                  <a:pt x="209" y="40"/>
                </a:lnTo>
                <a:lnTo>
                  <a:pt x="210" y="39"/>
                </a:lnTo>
                <a:lnTo>
                  <a:pt x="210" y="39"/>
                </a:lnTo>
                <a:lnTo>
                  <a:pt x="210" y="37"/>
                </a:lnTo>
                <a:lnTo>
                  <a:pt x="213" y="34"/>
                </a:lnTo>
                <a:lnTo>
                  <a:pt x="213" y="34"/>
                </a:lnTo>
                <a:lnTo>
                  <a:pt x="216" y="33"/>
                </a:lnTo>
                <a:lnTo>
                  <a:pt x="220" y="33"/>
                </a:lnTo>
                <a:lnTo>
                  <a:pt x="220" y="33"/>
                </a:lnTo>
                <a:lnTo>
                  <a:pt x="222" y="33"/>
                </a:lnTo>
                <a:lnTo>
                  <a:pt x="222" y="33"/>
                </a:lnTo>
                <a:lnTo>
                  <a:pt x="223" y="32"/>
                </a:lnTo>
                <a:lnTo>
                  <a:pt x="223" y="32"/>
                </a:lnTo>
                <a:lnTo>
                  <a:pt x="226" y="23"/>
                </a:lnTo>
                <a:lnTo>
                  <a:pt x="226" y="23"/>
                </a:lnTo>
                <a:lnTo>
                  <a:pt x="229" y="16"/>
                </a:lnTo>
                <a:lnTo>
                  <a:pt x="229" y="16"/>
                </a:lnTo>
                <a:lnTo>
                  <a:pt x="230" y="15"/>
                </a:lnTo>
                <a:lnTo>
                  <a:pt x="230" y="13"/>
                </a:lnTo>
                <a:lnTo>
                  <a:pt x="230" y="13"/>
                </a:lnTo>
                <a:lnTo>
                  <a:pt x="231" y="13"/>
                </a:lnTo>
                <a:lnTo>
                  <a:pt x="231" y="13"/>
                </a:lnTo>
                <a:lnTo>
                  <a:pt x="233" y="13"/>
                </a:lnTo>
                <a:lnTo>
                  <a:pt x="233" y="13"/>
                </a:lnTo>
                <a:lnTo>
                  <a:pt x="234" y="15"/>
                </a:lnTo>
                <a:lnTo>
                  <a:pt x="234" y="15"/>
                </a:lnTo>
                <a:lnTo>
                  <a:pt x="236" y="16"/>
                </a:lnTo>
                <a:lnTo>
                  <a:pt x="236" y="17"/>
                </a:lnTo>
                <a:lnTo>
                  <a:pt x="236" y="17"/>
                </a:lnTo>
                <a:lnTo>
                  <a:pt x="236" y="19"/>
                </a:lnTo>
                <a:lnTo>
                  <a:pt x="236" y="19"/>
                </a:lnTo>
                <a:lnTo>
                  <a:pt x="234" y="32"/>
                </a:lnTo>
                <a:lnTo>
                  <a:pt x="234" y="32"/>
                </a:lnTo>
                <a:lnTo>
                  <a:pt x="234" y="32"/>
                </a:lnTo>
                <a:lnTo>
                  <a:pt x="234" y="32"/>
                </a:lnTo>
                <a:lnTo>
                  <a:pt x="247" y="33"/>
                </a:lnTo>
                <a:lnTo>
                  <a:pt x="247" y="33"/>
                </a:lnTo>
                <a:lnTo>
                  <a:pt x="247" y="33"/>
                </a:lnTo>
                <a:lnTo>
                  <a:pt x="247" y="33"/>
                </a:lnTo>
                <a:lnTo>
                  <a:pt x="250" y="26"/>
                </a:lnTo>
                <a:lnTo>
                  <a:pt x="250" y="26"/>
                </a:lnTo>
                <a:lnTo>
                  <a:pt x="254" y="15"/>
                </a:lnTo>
                <a:lnTo>
                  <a:pt x="254" y="15"/>
                </a:lnTo>
                <a:lnTo>
                  <a:pt x="256" y="13"/>
                </a:lnTo>
                <a:lnTo>
                  <a:pt x="256" y="13"/>
                </a:lnTo>
                <a:lnTo>
                  <a:pt x="257" y="13"/>
                </a:lnTo>
                <a:lnTo>
                  <a:pt x="257" y="13"/>
                </a:lnTo>
                <a:lnTo>
                  <a:pt x="258" y="15"/>
                </a:lnTo>
                <a:lnTo>
                  <a:pt x="258" y="15"/>
                </a:lnTo>
                <a:lnTo>
                  <a:pt x="258" y="15"/>
                </a:lnTo>
                <a:lnTo>
                  <a:pt x="258" y="15"/>
                </a:lnTo>
                <a:lnTo>
                  <a:pt x="258" y="15"/>
                </a:lnTo>
                <a:lnTo>
                  <a:pt x="258" y="15"/>
                </a:lnTo>
                <a:lnTo>
                  <a:pt x="260" y="16"/>
                </a:lnTo>
                <a:lnTo>
                  <a:pt x="260" y="16"/>
                </a:lnTo>
                <a:lnTo>
                  <a:pt x="260" y="16"/>
                </a:lnTo>
                <a:lnTo>
                  <a:pt x="260" y="19"/>
                </a:lnTo>
                <a:lnTo>
                  <a:pt x="260" y="19"/>
                </a:lnTo>
                <a:lnTo>
                  <a:pt x="256" y="33"/>
                </a:lnTo>
                <a:lnTo>
                  <a:pt x="256" y="33"/>
                </a:lnTo>
                <a:lnTo>
                  <a:pt x="256" y="34"/>
                </a:lnTo>
                <a:lnTo>
                  <a:pt x="256" y="34"/>
                </a:lnTo>
                <a:lnTo>
                  <a:pt x="254" y="36"/>
                </a:lnTo>
                <a:lnTo>
                  <a:pt x="256" y="36"/>
                </a:lnTo>
                <a:lnTo>
                  <a:pt x="256" y="36"/>
                </a:lnTo>
                <a:lnTo>
                  <a:pt x="258" y="36"/>
                </a:lnTo>
                <a:lnTo>
                  <a:pt x="258" y="36"/>
                </a:lnTo>
                <a:lnTo>
                  <a:pt x="266" y="40"/>
                </a:lnTo>
                <a:lnTo>
                  <a:pt x="266" y="40"/>
                </a:lnTo>
                <a:lnTo>
                  <a:pt x="267" y="42"/>
                </a:lnTo>
                <a:lnTo>
                  <a:pt x="267" y="42"/>
                </a:lnTo>
                <a:lnTo>
                  <a:pt x="268" y="40"/>
                </a:lnTo>
                <a:lnTo>
                  <a:pt x="268" y="40"/>
                </a:lnTo>
                <a:lnTo>
                  <a:pt x="276" y="26"/>
                </a:lnTo>
                <a:lnTo>
                  <a:pt x="276" y="26"/>
                </a:lnTo>
                <a:lnTo>
                  <a:pt x="277" y="26"/>
                </a:lnTo>
                <a:lnTo>
                  <a:pt x="277" y="26"/>
                </a:lnTo>
                <a:lnTo>
                  <a:pt x="278" y="25"/>
                </a:lnTo>
                <a:lnTo>
                  <a:pt x="278" y="26"/>
                </a:lnTo>
                <a:lnTo>
                  <a:pt x="278" y="26"/>
                </a:lnTo>
                <a:lnTo>
                  <a:pt x="280" y="26"/>
                </a:lnTo>
                <a:lnTo>
                  <a:pt x="280" y="26"/>
                </a:lnTo>
                <a:lnTo>
                  <a:pt x="281" y="27"/>
                </a:lnTo>
                <a:lnTo>
                  <a:pt x="281" y="29"/>
                </a:lnTo>
                <a:lnTo>
                  <a:pt x="281" y="29"/>
                </a:lnTo>
                <a:lnTo>
                  <a:pt x="280" y="32"/>
                </a:lnTo>
                <a:lnTo>
                  <a:pt x="280" y="32"/>
                </a:lnTo>
                <a:lnTo>
                  <a:pt x="281" y="32"/>
                </a:lnTo>
                <a:lnTo>
                  <a:pt x="281" y="32"/>
                </a:lnTo>
                <a:lnTo>
                  <a:pt x="283" y="33"/>
                </a:lnTo>
                <a:lnTo>
                  <a:pt x="283" y="34"/>
                </a:lnTo>
                <a:lnTo>
                  <a:pt x="283" y="34"/>
                </a:lnTo>
                <a:lnTo>
                  <a:pt x="283" y="36"/>
                </a:lnTo>
                <a:lnTo>
                  <a:pt x="283" y="36"/>
                </a:lnTo>
                <a:lnTo>
                  <a:pt x="281" y="39"/>
                </a:lnTo>
                <a:lnTo>
                  <a:pt x="281" y="39"/>
                </a:lnTo>
                <a:lnTo>
                  <a:pt x="277" y="46"/>
                </a:lnTo>
                <a:lnTo>
                  <a:pt x="277" y="46"/>
                </a:lnTo>
                <a:lnTo>
                  <a:pt x="276" y="47"/>
                </a:lnTo>
                <a:lnTo>
                  <a:pt x="276" y="47"/>
                </a:lnTo>
                <a:lnTo>
                  <a:pt x="285" y="54"/>
                </a:lnTo>
                <a:lnTo>
                  <a:pt x="285" y="54"/>
                </a:lnTo>
                <a:lnTo>
                  <a:pt x="285" y="54"/>
                </a:lnTo>
                <a:lnTo>
                  <a:pt x="285" y="54"/>
                </a:lnTo>
                <a:lnTo>
                  <a:pt x="294" y="49"/>
                </a:lnTo>
                <a:lnTo>
                  <a:pt x="294" y="49"/>
                </a:lnTo>
                <a:lnTo>
                  <a:pt x="297" y="47"/>
                </a:lnTo>
                <a:lnTo>
                  <a:pt x="297" y="47"/>
                </a:lnTo>
                <a:lnTo>
                  <a:pt x="298" y="47"/>
                </a:lnTo>
                <a:lnTo>
                  <a:pt x="298" y="47"/>
                </a:lnTo>
                <a:lnTo>
                  <a:pt x="300" y="47"/>
                </a:lnTo>
                <a:lnTo>
                  <a:pt x="300" y="47"/>
                </a:lnTo>
                <a:lnTo>
                  <a:pt x="300" y="49"/>
                </a:lnTo>
                <a:lnTo>
                  <a:pt x="300" y="49"/>
                </a:lnTo>
                <a:lnTo>
                  <a:pt x="298" y="50"/>
                </a:lnTo>
                <a:lnTo>
                  <a:pt x="298" y="50"/>
                </a:lnTo>
                <a:lnTo>
                  <a:pt x="300" y="50"/>
                </a:lnTo>
                <a:lnTo>
                  <a:pt x="300" y="50"/>
                </a:lnTo>
                <a:lnTo>
                  <a:pt x="301" y="50"/>
                </a:lnTo>
                <a:lnTo>
                  <a:pt x="303" y="50"/>
                </a:lnTo>
                <a:lnTo>
                  <a:pt x="303" y="50"/>
                </a:lnTo>
                <a:lnTo>
                  <a:pt x="303" y="52"/>
                </a:lnTo>
                <a:lnTo>
                  <a:pt x="303" y="53"/>
                </a:lnTo>
                <a:lnTo>
                  <a:pt x="303" y="53"/>
                </a:lnTo>
                <a:lnTo>
                  <a:pt x="304" y="53"/>
                </a:lnTo>
                <a:lnTo>
                  <a:pt x="304" y="53"/>
                </a:lnTo>
                <a:lnTo>
                  <a:pt x="304" y="53"/>
                </a:lnTo>
                <a:lnTo>
                  <a:pt x="304" y="53"/>
                </a:lnTo>
                <a:lnTo>
                  <a:pt x="304" y="56"/>
                </a:lnTo>
                <a:lnTo>
                  <a:pt x="304" y="56"/>
                </a:lnTo>
                <a:lnTo>
                  <a:pt x="303" y="56"/>
                </a:lnTo>
                <a:lnTo>
                  <a:pt x="303" y="56"/>
                </a:lnTo>
                <a:lnTo>
                  <a:pt x="294" y="63"/>
                </a:lnTo>
                <a:lnTo>
                  <a:pt x="294" y="63"/>
                </a:lnTo>
                <a:lnTo>
                  <a:pt x="293" y="64"/>
                </a:lnTo>
                <a:lnTo>
                  <a:pt x="293" y="64"/>
                </a:lnTo>
                <a:lnTo>
                  <a:pt x="298" y="74"/>
                </a:lnTo>
                <a:lnTo>
                  <a:pt x="298" y="74"/>
                </a:lnTo>
                <a:lnTo>
                  <a:pt x="301" y="73"/>
                </a:lnTo>
                <a:lnTo>
                  <a:pt x="301" y="73"/>
                </a:lnTo>
                <a:lnTo>
                  <a:pt x="310" y="71"/>
                </a:lnTo>
                <a:lnTo>
                  <a:pt x="310" y="71"/>
                </a:lnTo>
                <a:lnTo>
                  <a:pt x="311" y="71"/>
                </a:lnTo>
                <a:lnTo>
                  <a:pt x="311" y="71"/>
                </a:lnTo>
                <a:lnTo>
                  <a:pt x="311" y="71"/>
                </a:lnTo>
                <a:lnTo>
                  <a:pt x="311" y="71"/>
                </a:lnTo>
                <a:lnTo>
                  <a:pt x="314" y="73"/>
                </a:lnTo>
                <a:lnTo>
                  <a:pt x="314" y="73"/>
                </a:lnTo>
                <a:lnTo>
                  <a:pt x="315" y="73"/>
                </a:lnTo>
                <a:lnTo>
                  <a:pt x="315" y="73"/>
                </a:lnTo>
                <a:lnTo>
                  <a:pt x="315" y="74"/>
                </a:lnTo>
                <a:lnTo>
                  <a:pt x="315" y="76"/>
                </a:lnTo>
                <a:lnTo>
                  <a:pt x="315" y="76"/>
                </a:lnTo>
                <a:lnTo>
                  <a:pt x="308" y="79"/>
                </a:lnTo>
                <a:lnTo>
                  <a:pt x="308" y="79"/>
                </a:lnTo>
                <a:lnTo>
                  <a:pt x="304" y="80"/>
                </a:lnTo>
                <a:lnTo>
                  <a:pt x="304" y="80"/>
                </a:lnTo>
                <a:lnTo>
                  <a:pt x="303" y="81"/>
                </a:lnTo>
                <a:lnTo>
                  <a:pt x="301" y="81"/>
                </a:lnTo>
                <a:lnTo>
                  <a:pt x="301" y="81"/>
                </a:lnTo>
                <a:lnTo>
                  <a:pt x="300" y="80"/>
                </a:lnTo>
                <a:lnTo>
                  <a:pt x="300" y="80"/>
                </a:lnTo>
                <a:lnTo>
                  <a:pt x="300" y="81"/>
                </a:lnTo>
                <a:lnTo>
                  <a:pt x="300" y="81"/>
                </a:lnTo>
                <a:lnTo>
                  <a:pt x="301" y="93"/>
                </a:lnTo>
                <a:lnTo>
                  <a:pt x="301" y="93"/>
                </a:lnTo>
                <a:lnTo>
                  <a:pt x="300" y="96"/>
                </a:lnTo>
                <a:lnTo>
                  <a:pt x="300" y="96"/>
                </a:lnTo>
                <a:lnTo>
                  <a:pt x="298" y="98"/>
                </a:lnTo>
                <a:lnTo>
                  <a:pt x="297" y="98"/>
                </a:lnTo>
                <a:lnTo>
                  <a:pt x="297" y="98"/>
                </a:lnTo>
                <a:lnTo>
                  <a:pt x="294" y="100"/>
                </a:lnTo>
                <a:lnTo>
                  <a:pt x="294" y="100"/>
                </a:lnTo>
                <a:lnTo>
                  <a:pt x="281" y="98"/>
                </a:lnTo>
                <a:lnTo>
                  <a:pt x="281" y="98"/>
                </a:lnTo>
                <a:lnTo>
                  <a:pt x="270" y="98"/>
                </a:lnTo>
                <a:lnTo>
                  <a:pt x="270" y="98"/>
                </a:lnTo>
                <a:lnTo>
                  <a:pt x="254" y="96"/>
                </a:lnTo>
                <a:lnTo>
                  <a:pt x="254" y="96"/>
                </a:lnTo>
                <a:lnTo>
                  <a:pt x="253" y="96"/>
                </a:lnTo>
                <a:lnTo>
                  <a:pt x="253" y="96"/>
                </a:lnTo>
                <a:lnTo>
                  <a:pt x="251" y="97"/>
                </a:lnTo>
                <a:lnTo>
                  <a:pt x="249" y="96"/>
                </a:lnTo>
                <a:lnTo>
                  <a:pt x="249" y="96"/>
                </a:lnTo>
                <a:lnTo>
                  <a:pt x="249" y="96"/>
                </a:lnTo>
                <a:lnTo>
                  <a:pt x="249" y="96"/>
                </a:lnTo>
                <a:lnTo>
                  <a:pt x="247" y="97"/>
                </a:lnTo>
                <a:lnTo>
                  <a:pt x="246" y="98"/>
                </a:lnTo>
                <a:lnTo>
                  <a:pt x="246" y="98"/>
                </a:lnTo>
                <a:lnTo>
                  <a:pt x="244" y="101"/>
                </a:lnTo>
                <a:lnTo>
                  <a:pt x="244" y="101"/>
                </a:lnTo>
                <a:lnTo>
                  <a:pt x="240" y="106"/>
                </a:lnTo>
                <a:lnTo>
                  <a:pt x="240" y="106"/>
                </a:lnTo>
                <a:lnTo>
                  <a:pt x="237" y="111"/>
                </a:lnTo>
                <a:lnTo>
                  <a:pt x="236" y="115"/>
                </a:lnTo>
                <a:lnTo>
                  <a:pt x="236" y="115"/>
                </a:lnTo>
                <a:lnTo>
                  <a:pt x="233" y="128"/>
                </a:lnTo>
                <a:lnTo>
                  <a:pt x="233" y="128"/>
                </a:lnTo>
                <a:lnTo>
                  <a:pt x="231" y="141"/>
                </a:lnTo>
                <a:lnTo>
                  <a:pt x="231" y="141"/>
                </a:lnTo>
                <a:lnTo>
                  <a:pt x="231" y="142"/>
                </a:lnTo>
                <a:lnTo>
                  <a:pt x="231" y="142"/>
                </a:lnTo>
                <a:lnTo>
                  <a:pt x="231" y="144"/>
                </a:lnTo>
                <a:lnTo>
                  <a:pt x="231" y="144"/>
                </a:lnTo>
                <a:lnTo>
                  <a:pt x="237" y="151"/>
                </a:lnTo>
                <a:lnTo>
                  <a:pt x="241" y="160"/>
                </a:lnTo>
                <a:lnTo>
                  <a:pt x="241" y="160"/>
                </a:lnTo>
                <a:lnTo>
                  <a:pt x="246" y="168"/>
                </a:lnTo>
                <a:lnTo>
                  <a:pt x="250" y="178"/>
                </a:lnTo>
                <a:lnTo>
                  <a:pt x="250" y="178"/>
                </a:lnTo>
                <a:lnTo>
                  <a:pt x="258" y="202"/>
                </a:lnTo>
                <a:lnTo>
                  <a:pt x="258" y="202"/>
                </a:lnTo>
                <a:lnTo>
                  <a:pt x="261" y="214"/>
                </a:lnTo>
                <a:lnTo>
                  <a:pt x="264" y="225"/>
                </a:lnTo>
                <a:lnTo>
                  <a:pt x="264" y="225"/>
                </a:lnTo>
                <a:lnTo>
                  <a:pt x="266" y="236"/>
                </a:lnTo>
                <a:lnTo>
                  <a:pt x="266" y="236"/>
                </a:lnTo>
                <a:lnTo>
                  <a:pt x="266" y="252"/>
                </a:lnTo>
                <a:lnTo>
                  <a:pt x="266" y="252"/>
                </a:lnTo>
                <a:lnTo>
                  <a:pt x="267" y="258"/>
                </a:lnTo>
                <a:lnTo>
                  <a:pt x="267" y="258"/>
                </a:lnTo>
                <a:lnTo>
                  <a:pt x="268" y="272"/>
                </a:lnTo>
                <a:lnTo>
                  <a:pt x="268" y="272"/>
                </a:lnTo>
                <a:lnTo>
                  <a:pt x="268" y="295"/>
                </a:lnTo>
                <a:lnTo>
                  <a:pt x="268" y="295"/>
                </a:lnTo>
                <a:lnTo>
                  <a:pt x="268" y="310"/>
                </a:lnTo>
                <a:lnTo>
                  <a:pt x="268" y="310"/>
                </a:lnTo>
                <a:lnTo>
                  <a:pt x="270" y="334"/>
                </a:lnTo>
                <a:lnTo>
                  <a:pt x="270" y="334"/>
                </a:lnTo>
                <a:lnTo>
                  <a:pt x="270" y="336"/>
                </a:lnTo>
                <a:lnTo>
                  <a:pt x="270" y="336"/>
                </a:lnTo>
                <a:lnTo>
                  <a:pt x="270" y="377"/>
                </a:lnTo>
                <a:lnTo>
                  <a:pt x="270" y="377"/>
                </a:lnTo>
                <a:lnTo>
                  <a:pt x="268" y="385"/>
                </a:lnTo>
                <a:lnTo>
                  <a:pt x="268" y="385"/>
                </a:lnTo>
                <a:lnTo>
                  <a:pt x="268" y="387"/>
                </a:lnTo>
                <a:lnTo>
                  <a:pt x="268" y="387"/>
                </a:lnTo>
                <a:lnTo>
                  <a:pt x="267" y="390"/>
                </a:lnTo>
                <a:lnTo>
                  <a:pt x="267" y="390"/>
                </a:lnTo>
                <a:lnTo>
                  <a:pt x="260" y="391"/>
                </a:lnTo>
                <a:lnTo>
                  <a:pt x="260" y="391"/>
                </a:lnTo>
                <a:lnTo>
                  <a:pt x="236" y="391"/>
                </a:lnTo>
                <a:lnTo>
                  <a:pt x="236" y="391"/>
                </a:lnTo>
                <a:lnTo>
                  <a:pt x="219" y="393"/>
                </a:lnTo>
                <a:lnTo>
                  <a:pt x="219" y="393"/>
                </a:lnTo>
                <a:lnTo>
                  <a:pt x="207" y="393"/>
                </a:lnTo>
                <a:lnTo>
                  <a:pt x="207" y="393"/>
                </a:lnTo>
                <a:lnTo>
                  <a:pt x="180" y="393"/>
                </a:lnTo>
                <a:lnTo>
                  <a:pt x="180" y="393"/>
                </a:lnTo>
                <a:lnTo>
                  <a:pt x="165" y="393"/>
                </a:lnTo>
                <a:lnTo>
                  <a:pt x="165" y="393"/>
                </a:lnTo>
                <a:lnTo>
                  <a:pt x="152" y="394"/>
                </a:lnTo>
                <a:lnTo>
                  <a:pt x="152" y="394"/>
                </a:lnTo>
                <a:lnTo>
                  <a:pt x="142" y="395"/>
                </a:lnTo>
                <a:lnTo>
                  <a:pt x="142" y="395"/>
                </a:lnTo>
                <a:lnTo>
                  <a:pt x="132" y="395"/>
                </a:lnTo>
                <a:lnTo>
                  <a:pt x="132" y="395"/>
                </a:lnTo>
                <a:lnTo>
                  <a:pt x="108" y="397"/>
                </a:lnTo>
                <a:lnTo>
                  <a:pt x="84" y="397"/>
                </a:lnTo>
                <a:lnTo>
                  <a:pt x="84" y="397"/>
                </a:lnTo>
                <a:lnTo>
                  <a:pt x="62" y="397"/>
                </a:lnTo>
                <a:lnTo>
                  <a:pt x="62" y="397"/>
                </a:lnTo>
                <a:lnTo>
                  <a:pt x="60" y="397"/>
                </a:lnTo>
                <a:lnTo>
                  <a:pt x="60" y="397"/>
                </a:lnTo>
                <a:lnTo>
                  <a:pt x="58" y="395"/>
                </a:lnTo>
                <a:lnTo>
                  <a:pt x="58" y="395"/>
                </a:lnTo>
                <a:lnTo>
                  <a:pt x="55" y="395"/>
                </a:lnTo>
                <a:lnTo>
                  <a:pt x="55" y="393"/>
                </a:lnTo>
                <a:lnTo>
                  <a:pt x="55" y="393"/>
                </a:lnTo>
                <a:lnTo>
                  <a:pt x="54" y="385"/>
                </a:lnTo>
                <a:lnTo>
                  <a:pt x="54" y="385"/>
                </a:lnTo>
                <a:lnTo>
                  <a:pt x="52" y="370"/>
                </a:lnTo>
                <a:lnTo>
                  <a:pt x="52" y="370"/>
                </a:lnTo>
                <a:lnTo>
                  <a:pt x="50" y="350"/>
                </a:lnTo>
                <a:lnTo>
                  <a:pt x="50" y="350"/>
                </a:lnTo>
                <a:lnTo>
                  <a:pt x="47" y="331"/>
                </a:lnTo>
                <a:lnTo>
                  <a:pt x="47" y="331"/>
                </a:lnTo>
                <a:lnTo>
                  <a:pt x="45" y="317"/>
                </a:lnTo>
                <a:lnTo>
                  <a:pt x="45" y="317"/>
                </a:lnTo>
                <a:lnTo>
                  <a:pt x="44" y="302"/>
                </a:lnTo>
                <a:lnTo>
                  <a:pt x="44" y="302"/>
                </a:lnTo>
                <a:lnTo>
                  <a:pt x="44" y="263"/>
                </a:lnTo>
                <a:lnTo>
                  <a:pt x="44" y="263"/>
                </a:lnTo>
                <a:lnTo>
                  <a:pt x="45" y="245"/>
                </a:lnTo>
                <a:lnTo>
                  <a:pt x="45" y="245"/>
                </a:lnTo>
                <a:lnTo>
                  <a:pt x="47" y="232"/>
                </a:lnTo>
                <a:lnTo>
                  <a:pt x="47" y="232"/>
                </a:lnTo>
                <a:lnTo>
                  <a:pt x="50" y="209"/>
                </a:lnTo>
                <a:lnTo>
                  <a:pt x="50" y="209"/>
                </a:lnTo>
                <a:lnTo>
                  <a:pt x="54" y="192"/>
                </a:lnTo>
                <a:lnTo>
                  <a:pt x="54" y="192"/>
                </a:lnTo>
                <a:lnTo>
                  <a:pt x="58" y="177"/>
                </a:lnTo>
                <a:lnTo>
                  <a:pt x="64" y="162"/>
                </a:lnTo>
                <a:lnTo>
                  <a:pt x="64" y="162"/>
                </a:lnTo>
                <a:lnTo>
                  <a:pt x="72" y="148"/>
                </a:lnTo>
                <a:lnTo>
                  <a:pt x="72" y="148"/>
                </a:lnTo>
                <a:lnTo>
                  <a:pt x="72" y="147"/>
                </a:lnTo>
                <a:lnTo>
                  <a:pt x="72" y="147"/>
                </a:lnTo>
                <a:lnTo>
                  <a:pt x="75" y="141"/>
                </a:lnTo>
                <a:lnTo>
                  <a:pt x="75" y="141"/>
                </a:lnTo>
                <a:lnTo>
                  <a:pt x="75" y="138"/>
                </a:lnTo>
                <a:lnTo>
                  <a:pt x="75" y="138"/>
                </a:lnTo>
                <a:lnTo>
                  <a:pt x="77" y="137"/>
                </a:lnTo>
                <a:lnTo>
                  <a:pt x="75" y="135"/>
                </a:lnTo>
                <a:lnTo>
                  <a:pt x="75" y="135"/>
                </a:lnTo>
                <a:lnTo>
                  <a:pt x="75" y="134"/>
                </a:lnTo>
                <a:lnTo>
                  <a:pt x="75" y="134"/>
                </a:lnTo>
                <a:lnTo>
                  <a:pt x="77" y="125"/>
                </a:lnTo>
                <a:lnTo>
                  <a:pt x="78" y="115"/>
                </a:lnTo>
                <a:lnTo>
                  <a:pt x="78" y="115"/>
                </a:lnTo>
                <a:lnTo>
                  <a:pt x="77" y="111"/>
                </a:lnTo>
                <a:lnTo>
                  <a:pt x="75" y="106"/>
                </a:lnTo>
                <a:lnTo>
                  <a:pt x="75" y="106"/>
                </a:lnTo>
                <a:lnTo>
                  <a:pt x="72" y="100"/>
                </a:lnTo>
                <a:lnTo>
                  <a:pt x="72" y="100"/>
                </a:lnTo>
                <a:lnTo>
                  <a:pt x="64" y="91"/>
                </a:lnTo>
                <a:lnTo>
                  <a:pt x="64" y="91"/>
                </a:lnTo>
                <a:lnTo>
                  <a:pt x="62" y="90"/>
                </a:lnTo>
                <a:lnTo>
                  <a:pt x="62" y="90"/>
                </a:lnTo>
                <a:lnTo>
                  <a:pt x="45" y="94"/>
                </a:lnTo>
                <a:lnTo>
                  <a:pt x="45" y="94"/>
                </a:lnTo>
                <a:lnTo>
                  <a:pt x="41" y="94"/>
                </a:lnTo>
                <a:lnTo>
                  <a:pt x="41" y="94"/>
                </a:lnTo>
                <a:lnTo>
                  <a:pt x="30" y="94"/>
                </a:lnTo>
                <a:lnTo>
                  <a:pt x="20" y="94"/>
                </a:lnTo>
                <a:lnTo>
                  <a:pt x="20" y="94"/>
                </a:lnTo>
                <a:lnTo>
                  <a:pt x="17" y="93"/>
                </a:lnTo>
                <a:lnTo>
                  <a:pt x="17" y="93"/>
                </a:lnTo>
                <a:lnTo>
                  <a:pt x="15" y="93"/>
                </a:lnTo>
                <a:lnTo>
                  <a:pt x="15" y="93"/>
                </a:lnTo>
                <a:lnTo>
                  <a:pt x="14" y="93"/>
                </a:lnTo>
                <a:lnTo>
                  <a:pt x="13" y="91"/>
                </a:lnTo>
                <a:lnTo>
                  <a:pt x="13" y="91"/>
                </a:lnTo>
                <a:lnTo>
                  <a:pt x="11" y="88"/>
                </a:lnTo>
                <a:lnTo>
                  <a:pt x="11" y="88"/>
                </a:lnTo>
                <a:lnTo>
                  <a:pt x="11" y="86"/>
                </a:lnTo>
                <a:lnTo>
                  <a:pt x="11" y="86"/>
                </a:lnTo>
                <a:lnTo>
                  <a:pt x="13" y="81"/>
                </a:lnTo>
                <a:lnTo>
                  <a:pt x="13" y="81"/>
                </a:lnTo>
                <a:lnTo>
                  <a:pt x="13" y="80"/>
                </a:lnTo>
                <a:lnTo>
                  <a:pt x="13" y="80"/>
                </a:lnTo>
                <a:lnTo>
                  <a:pt x="11" y="79"/>
                </a:lnTo>
                <a:lnTo>
                  <a:pt x="10" y="77"/>
                </a:lnTo>
                <a:lnTo>
                  <a:pt x="10" y="77"/>
                </a:lnTo>
                <a:lnTo>
                  <a:pt x="6" y="73"/>
                </a:lnTo>
                <a:lnTo>
                  <a:pt x="6" y="73"/>
                </a:lnTo>
                <a:lnTo>
                  <a:pt x="0" y="69"/>
                </a:lnTo>
                <a:lnTo>
                  <a:pt x="0" y="69"/>
                </a:lnTo>
                <a:lnTo>
                  <a:pt x="0" y="67"/>
                </a:lnTo>
                <a:lnTo>
                  <a:pt x="0" y="67"/>
                </a:lnTo>
                <a:lnTo>
                  <a:pt x="1" y="66"/>
                </a:lnTo>
                <a:lnTo>
                  <a:pt x="1" y="66"/>
                </a:lnTo>
                <a:lnTo>
                  <a:pt x="1" y="66"/>
                </a:lnTo>
                <a:lnTo>
                  <a:pt x="1" y="66"/>
                </a:lnTo>
                <a:lnTo>
                  <a:pt x="1" y="66"/>
                </a:lnTo>
                <a:lnTo>
                  <a:pt x="1" y="66"/>
                </a:lnTo>
                <a:lnTo>
                  <a:pt x="1" y="64"/>
                </a:lnTo>
                <a:lnTo>
                  <a:pt x="3" y="63"/>
                </a:lnTo>
                <a:lnTo>
                  <a:pt x="3" y="63"/>
                </a:lnTo>
                <a:lnTo>
                  <a:pt x="4" y="63"/>
                </a:lnTo>
                <a:lnTo>
                  <a:pt x="4" y="63"/>
                </a:lnTo>
                <a:lnTo>
                  <a:pt x="6" y="63"/>
                </a:lnTo>
                <a:lnTo>
                  <a:pt x="6" y="63"/>
                </a:lnTo>
                <a:lnTo>
                  <a:pt x="11" y="66"/>
                </a:lnTo>
                <a:lnTo>
                  <a:pt x="15" y="67"/>
                </a:lnTo>
                <a:lnTo>
                  <a:pt x="15" y="67"/>
                </a:lnTo>
                <a:lnTo>
                  <a:pt x="17" y="67"/>
                </a:lnTo>
                <a:lnTo>
                  <a:pt x="17" y="67"/>
                </a:lnTo>
                <a:lnTo>
                  <a:pt x="21" y="59"/>
                </a:lnTo>
                <a:lnTo>
                  <a:pt x="21" y="59"/>
                </a:lnTo>
                <a:lnTo>
                  <a:pt x="18" y="57"/>
                </a:lnTo>
                <a:lnTo>
                  <a:pt x="18" y="57"/>
                </a:lnTo>
                <a:lnTo>
                  <a:pt x="11" y="52"/>
                </a:lnTo>
                <a:lnTo>
                  <a:pt x="11" y="52"/>
                </a:lnTo>
                <a:lnTo>
                  <a:pt x="8" y="49"/>
                </a:lnTo>
                <a:lnTo>
                  <a:pt x="8" y="49"/>
                </a:lnTo>
                <a:lnTo>
                  <a:pt x="8" y="47"/>
                </a:lnTo>
                <a:lnTo>
                  <a:pt x="8" y="47"/>
                </a:lnTo>
                <a:lnTo>
                  <a:pt x="8" y="44"/>
                </a:lnTo>
                <a:lnTo>
                  <a:pt x="8" y="44"/>
                </a:lnTo>
                <a:lnTo>
                  <a:pt x="10" y="44"/>
                </a:lnTo>
                <a:lnTo>
                  <a:pt x="10" y="44"/>
                </a:lnTo>
                <a:lnTo>
                  <a:pt x="11" y="46"/>
                </a:lnTo>
                <a:lnTo>
                  <a:pt x="11" y="46"/>
                </a:lnTo>
                <a:lnTo>
                  <a:pt x="15" y="50"/>
                </a:lnTo>
                <a:lnTo>
                  <a:pt x="15" y="50"/>
                </a:lnTo>
                <a:lnTo>
                  <a:pt x="17" y="50"/>
                </a:lnTo>
                <a:lnTo>
                  <a:pt x="17" y="50"/>
                </a:lnTo>
                <a:lnTo>
                  <a:pt x="15" y="50"/>
                </a:lnTo>
                <a:lnTo>
                  <a:pt x="15" y="50"/>
                </a:lnTo>
                <a:lnTo>
                  <a:pt x="11" y="44"/>
                </a:lnTo>
                <a:lnTo>
                  <a:pt x="11" y="44"/>
                </a:lnTo>
                <a:lnTo>
                  <a:pt x="10" y="43"/>
                </a:lnTo>
                <a:lnTo>
                  <a:pt x="10" y="43"/>
                </a:lnTo>
                <a:lnTo>
                  <a:pt x="11" y="42"/>
                </a:lnTo>
                <a:lnTo>
                  <a:pt x="11" y="42"/>
                </a:lnTo>
                <a:lnTo>
                  <a:pt x="13" y="40"/>
                </a:lnTo>
                <a:lnTo>
                  <a:pt x="13" y="40"/>
                </a:lnTo>
                <a:lnTo>
                  <a:pt x="14" y="42"/>
                </a:lnTo>
                <a:lnTo>
                  <a:pt x="14" y="42"/>
                </a:lnTo>
                <a:lnTo>
                  <a:pt x="21" y="49"/>
                </a:lnTo>
                <a:lnTo>
                  <a:pt x="21" y="49"/>
                </a:lnTo>
                <a:lnTo>
                  <a:pt x="23" y="49"/>
                </a:lnTo>
                <a:lnTo>
                  <a:pt x="23" y="49"/>
                </a:lnTo>
                <a:lnTo>
                  <a:pt x="25" y="49"/>
                </a:lnTo>
                <a:lnTo>
                  <a:pt x="25" y="49"/>
                </a:lnTo>
                <a:lnTo>
                  <a:pt x="27" y="50"/>
                </a:lnTo>
                <a:lnTo>
                  <a:pt x="27" y="50"/>
                </a:lnTo>
                <a:lnTo>
                  <a:pt x="33" y="44"/>
                </a:lnTo>
                <a:lnTo>
                  <a:pt x="33" y="44"/>
                </a:lnTo>
                <a:lnTo>
                  <a:pt x="31" y="40"/>
                </a:lnTo>
                <a:lnTo>
                  <a:pt x="31" y="40"/>
                </a:lnTo>
                <a:lnTo>
                  <a:pt x="24" y="30"/>
                </a:lnTo>
                <a:lnTo>
                  <a:pt x="24" y="30"/>
                </a:lnTo>
                <a:lnTo>
                  <a:pt x="23" y="27"/>
                </a:lnTo>
                <a:lnTo>
                  <a:pt x="23" y="27"/>
                </a:lnTo>
                <a:lnTo>
                  <a:pt x="21" y="27"/>
                </a:lnTo>
                <a:lnTo>
                  <a:pt x="23" y="26"/>
                </a:lnTo>
                <a:lnTo>
                  <a:pt x="23" y="26"/>
                </a:lnTo>
                <a:lnTo>
                  <a:pt x="23" y="25"/>
                </a:lnTo>
                <a:lnTo>
                  <a:pt x="24" y="26"/>
                </a:lnTo>
                <a:lnTo>
                  <a:pt x="24" y="26"/>
                </a:lnTo>
                <a:lnTo>
                  <a:pt x="25" y="26"/>
                </a:lnTo>
                <a:lnTo>
                  <a:pt x="25" y="26"/>
                </a:lnTo>
                <a:lnTo>
                  <a:pt x="27" y="25"/>
                </a:lnTo>
                <a:lnTo>
                  <a:pt x="28" y="26"/>
                </a:lnTo>
                <a:lnTo>
                  <a:pt x="28" y="26"/>
                </a:lnTo>
                <a:lnTo>
                  <a:pt x="33" y="30"/>
                </a:lnTo>
                <a:lnTo>
                  <a:pt x="37" y="34"/>
                </a:lnTo>
                <a:lnTo>
                  <a:pt x="37" y="34"/>
                </a:lnTo>
                <a:lnTo>
                  <a:pt x="41" y="37"/>
                </a:lnTo>
                <a:lnTo>
                  <a:pt x="41" y="37"/>
                </a:lnTo>
                <a:lnTo>
                  <a:pt x="48" y="34"/>
                </a:lnTo>
                <a:lnTo>
                  <a:pt x="48" y="34"/>
                </a:lnTo>
                <a:lnTo>
                  <a:pt x="47" y="32"/>
                </a:lnTo>
                <a:lnTo>
                  <a:pt x="47" y="32"/>
                </a:lnTo>
                <a:lnTo>
                  <a:pt x="47" y="30"/>
                </a:lnTo>
                <a:lnTo>
                  <a:pt x="47" y="30"/>
                </a:lnTo>
                <a:lnTo>
                  <a:pt x="41" y="19"/>
                </a:lnTo>
                <a:lnTo>
                  <a:pt x="41" y="19"/>
                </a:lnTo>
                <a:lnTo>
                  <a:pt x="40" y="16"/>
                </a:lnTo>
                <a:lnTo>
                  <a:pt x="40" y="16"/>
                </a:lnTo>
                <a:lnTo>
                  <a:pt x="40" y="15"/>
                </a:lnTo>
                <a:lnTo>
                  <a:pt x="40" y="15"/>
                </a:lnTo>
                <a:lnTo>
                  <a:pt x="41" y="13"/>
                </a:lnTo>
                <a:lnTo>
                  <a:pt x="41" y="13"/>
                </a:lnTo>
                <a:lnTo>
                  <a:pt x="42" y="13"/>
                </a:lnTo>
                <a:lnTo>
                  <a:pt x="42" y="13"/>
                </a:lnTo>
                <a:lnTo>
                  <a:pt x="42" y="15"/>
                </a:lnTo>
                <a:lnTo>
                  <a:pt x="42" y="15"/>
                </a:lnTo>
                <a:lnTo>
                  <a:pt x="47" y="22"/>
                </a:lnTo>
                <a:lnTo>
                  <a:pt x="47" y="22"/>
                </a:lnTo>
                <a:lnTo>
                  <a:pt x="48" y="22"/>
                </a:lnTo>
                <a:lnTo>
                  <a:pt x="48" y="22"/>
                </a:lnTo>
                <a:lnTo>
                  <a:pt x="48" y="22"/>
                </a:lnTo>
                <a:lnTo>
                  <a:pt x="48" y="22"/>
                </a:lnTo>
                <a:lnTo>
                  <a:pt x="44" y="12"/>
                </a:lnTo>
                <a:lnTo>
                  <a:pt x="44" y="12"/>
                </a:lnTo>
                <a:lnTo>
                  <a:pt x="44" y="10"/>
                </a:lnTo>
                <a:lnTo>
                  <a:pt x="44" y="10"/>
                </a:lnTo>
                <a:lnTo>
                  <a:pt x="45" y="9"/>
                </a:lnTo>
                <a:lnTo>
                  <a:pt x="45" y="9"/>
                </a:lnTo>
                <a:lnTo>
                  <a:pt x="47" y="10"/>
                </a:lnTo>
                <a:lnTo>
                  <a:pt x="47" y="10"/>
                </a:lnTo>
                <a:lnTo>
                  <a:pt x="47" y="10"/>
                </a:lnTo>
                <a:lnTo>
                  <a:pt x="47" y="10"/>
                </a:lnTo>
                <a:lnTo>
                  <a:pt x="52" y="19"/>
                </a:lnTo>
                <a:lnTo>
                  <a:pt x="52" y="19"/>
                </a:lnTo>
                <a:lnTo>
                  <a:pt x="58" y="29"/>
                </a:lnTo>
                <a:lnTo>
                  <a:pt x="58" y="29"/>
                </a:lnTo>
                <a:lnTo>
                  <a:pt x="60" y="30"/>
                </a:lnTo>
                <a:lnTo>
                  <a:pt x="60" y="30"/>
                </a:lnTo>
                <a:lnTo>
                  <a:pt x="65" y="29"/>
                </a:lnTo>
                <a:lnTo>
                  <a:pt x="65" y="29"/>
                </a:lnTo>
                <a:lnTo>
                  <a:pt x="65" y="22"/>
                </a:lnTo>
                <a:lnTo>
                  <a:pt x="65" y="22"/>
                </a:lnTo>
                <a:lnTo>
                  <a:pt x="62" y="10"/>
                </a:lnTo>
                <a:lnTo>
                  <a:pt x="62" y="10"/>
                </a:lnTo>
                <a:lnTo>
                  <a:pt x="62" y="6"/>
                </a:lnTo>
                <a:lnTo>
                  <a:pt x="62" y="6"/>
                </a:lnTo>
                <a:lnTo>
                  <a:pt x="62" y="5"/>
                </a:lnTo>
                <a:lnTo>
                  <a:pt x="64" y="5"/>
                </a:lnTo>
                <a:lnTo>
                  <a:pt x="64" y="5"/>
                </a:lnTo>
                <a:lnTo>
                  <a:pt x="64" y="3"/>
                </a:lnTo>
                <a:lnTo>
                  <a:pt x="64" y="3"/>
                </a:lnTo>
                <a:lnTo>
                  <a:pt x="65" y="2"/>
                </a:lnTo>
                <a:lnTo>
                  <a:pt x="65" y="2"/>
                </a:lnTo>
                <a:lnTo>
                  <a:pt x="67" y="3"/>
                </a:lnTo>
                <a:lnTo>
                  <a:pt x="67" y="3"/>
                </a:lnTo>
                <a:lnTo>
                  <a:pt x="67" y="5"/>
                </a:lnTo>
                <a:lnTo>
                  <a:pt x="67" y="5"/>
                </a:lnTo>
                <a:lnTo>
                  <a:pt x="68" y="9"/>
                </a:lnTo>
                <a:lnTo>
                  <a:pt x="71" y="13"/>
                </a:lnTo>
                <a:lnTo>
                  <a:pt x="71" y="13"/>
                </a:lnTo>
                <a:lnTo>
                  <a:pt x="75" y="23"/>
                </a:lnTo>
                <a:lnTo>
                  <a:pt x="75" y="23"/>
                </a:lnTo>
                <a:lnTo>
                  <a:pt x="77" y="23"/>
                </a:lnTo>
                <a:lnTo>
                  <a:pt x="77" y="23"/>
                </a:lnTo>
                <a:lnTo>
                  <a:pt x="77" y="26"/>
                </a:lnTo>
                <a:lnTo>
                  <a:pt x="77" y="27"/>
                </a:lnTo>
                <a:lnTo>
                  <a:pt x="77" y="27"/>
                </a:lnTo>
                <a:lnTo>
                  <a:pt x="79" y="27"/>
                </a:lnTo>
                <a:lnTo>
                  <a:pt x="79" y="27"/>
                </a:lnTo>
                <a:lnTo>
                  <a:pt x="79" y="26"/>
                </a:lnTo>
                <a:lnTo>
                  <a:pt x="82" y="25"/>
                </a:lnTo>
                <a:lnTo>
                  <a:pt x="82" y="25"/>
                </a:lnTo>
                <a:lnTo>
                  <a:pt x="82" y="22"/>
                </a:lnTo>
                <a:lnTo>
                  <a:pt x="82" y="22"/>
                </a:lnTo>
                <a:lnTo>
                  <a:pt x="82" y="3"/>
                </a:lnTo>
                <a:lnTo>
                  <a:pt x="82" y="3"/>
                </a:lnTo>
                <a:lnTo>
                  <a:pt x="82" y="2"/>
                </a:lnTo>
                <a:lnTo>
                  <a:pt x="82" y="2"/>
                </a:lnTo>
                <a:lnTo>
                  <a:pt x="84" y="0"/>
                </a:lnTo>
                <a:lnTo>
                  <a:pt x="84" y="0"/>
                </a:lnTo>
                <a:lnTo>
                  <a:pt x="85" y="2"/>
                </a:lnTo>
                <a:lnTo>
                  <a:pt x="85" y="2"/>
                </a:lnTo>
                <a:lnTo>
                  <a:pt x="85" y="2"/>
                </a:lnTo>
                <a:lnTo>
                  <a:pt x="85" y="2"/>
                </a:lnTo>
                <a:lnTo>
                  <a:pt x="87" y="6"/>
                </a:lnTo>
                <a:lnTo>
                  <a:pt x="87" y="6"/>
                </a:lnTo>
                <a:lnTo>
                  <a:pt x="87" y="7"/>
                </a:lnTo>
                <a:lnTo>
                  <a:pt x="87" y="7"/>
                </a:lnTo>
                <a:lnTo>
                  <a:pt x="87" y="3"/>
                </a:lnTo>
                <a:lnTo>
                  <a:pt x="87" y="3"/>
                </a:lnTo>
                <a:lnTo>
                  <a:pt x="87" y="2"/>
                </a:lnTo>
                <a:lnTo>
                  <a:pt x="87" y="2"/>
                </a:lnTo>
                <a:lnTo>
                  <a:pt x="88" y="2"/>
                </a:lnTo>
                <a:lnTo>
                  <a:pt x="88" y="2"/>
                </a:lnTo>
                <a:lnTo>
                  <a:pt x="89" y="2"/>
                </a:lnTo>
                <a:lnTo>
                  <a:pt x="89" y="2"/>
                </a:lnTo>
                <a:lnTo>
                  <a:pt x="89" y="3"/>
                </a:lnTo>
                <a:lnTo>
                  <a:pt x="89" y="3"/>
                </a:lnTo>
                <a:lnTo>
                  <a:pt x="89" y="9"/>
                </a:lnTo>
                <a:lnTo>
                  <a:pt x="89" y="9"/>
                </a:lnTo>
                <a:lnTo>
                  <a:pt x="91" y="16"/>
                </a:lnTo>
                <a:lnTo>
                  <a:pt x="91" y="16"/>
                </a:lnTo>
                <a:lnTo>
                  <a:pt x="94" y="26"/>
                </a:lnTo>
                <a:lnTo>
                  <a:pt x="94" y="26"/>
                </a:lnTo>
                <a:lnTo>
                  <a:pt x="94" y="27"/>
                </a:lnTo>
                <a:lnTo>
                  <a:pt x="94" y="27"/>
                </a:lnTo>
                <a:lnTo>
                  <a:pt x="98" y="27"/>
                </a:lnTo>
                <a:lnTo>
                  <a:pt x="98" y="27"/>
                </a:lnTo>
                <a:lnTo>
                  <a:pt x="104" y="30"/>
                </a:lnTo>
                <a:lnTo>
                  <a:pt x="104" y="30"/>
                </a:lnTo>
                <a:lnTo>
                  <a:pt x="105" y="30"/>
                </a:lnTo>
                <a:lnTo>
                  <a:pt x="105" y="30"/>
                </a:lnTo>
                <a:lnTo>
                  <a:pt x="105" y="32"/>
                </a:lnTo>
                <a:lnTo>
                  <a:pt x="105" y="32"/>
                </a:lnTo>
                <a:lnTo>
                  <a:pt x="104" y="33"/>
                </a:lnTo>
                <a:lnTo>
                  <a:pt x="104" y="33"/>
                </a:lnTo>
                <a:lnTo>
                  <a:pt x="104" y="33"/>
                </a:lnTo>
                <a:lnTo>
                  <a:pt x="104" y="33"/>
                </a:lnTo>
                <a:lnTo>
                  <a:pt x="104" y="34"/>
                </a:lnTo>
                <a:lnTo>
                  <a:pt x="104" y="34"/>
                </a:lnTo>
                <a:lnTo>
                  <a:pt x="106" y="36"/>
                </a:lnTo>
                <a:lnTo>
                  <a:pt x="106" y="36"/>
                </a:lnTo>
                <a:lnTo>
                  <a:pt x="109" y="37"/>
                </a:lnTo>
                <a:lnTo>
                  <a:pt x="109" y="40"/>
                </a:lnTo>
                <a:lnTo>
                  <a:pt x="109" y="40"/>
                </a:lnTo>
                <a:lnTo>
                  <a:pt x="106" y="46"/>
                </a:lnTo>
                <a:lnTo>
                  <a:pt x="106" y="46"/>
                </a:lnTo>
                <a:lnTo>
                  <a:pt x="102" y="53"/>
                </a:lnTo>
                <a:lnTo>
                  <a:pt x="102" y="53"/>
                </a:lnTo>
                <a:lnTo>
                  <a:pt x="98" y="60"/>
                </a:lnTo>
                <a:lnTo>
                  <a:pt x="98" y="60"/>
                </a:lnTo>
                <a:lnTo>
                  <a:pt x="94" y="64"/>
                </a:lnTo>
                <a:lnTo>
                  <a:pt x="94" y="64"/>
                </a:lnTo>
                <a:lnTo>
                  <a:pt x="88" y="71"/>
                </a:lnTo>
                <a:lnTo>
                  <a:pt x="88" y="71"/>
                </a:lnTo>
                <a:lnTo>
                  <a:pt x="89" y="73"/>
                </a:lnTo>
                <a:lnTo>
                  <a:pt x="89" y="73"/>
                </a:lnTo>
                <a:lnTo>
                  <a:pt x="94" y="81"/>
                </a:lnTo>
                <a:lnTo>
                  <a:pt x="94" y="81"/>
                </a:lnTo>
                <a:lnTo>
                  <a:pt x="99" y="88"/>
                </a:lnTo>
                <a:lnTo>
                  <a:pt x="99" y="88"/>
                </a:lnTo>
                <a:lnTo>
                  <a:pt x="106" y="96"/>
                </a:lnTo>
                <a:lnTo>
                  <a:pt x="115" y="101"/>
                </a:lnTo>
                <a:lnTo>
                  <a:pt x="115" y="101"/>
                </a:lnTo>
                <a:lnTo>
                  <a:pt x="122" y="107"/>
                </a:lnTo>
                <a:lnTo>
                  <a:pt x="122" y="107"/>
                </a:lnTo>
                <a:lnTo>
                  <a:pt x="123" y="107"/>
                </a:lnTo>
                <a:lnTo>
                  <a:pt x="123" y="107"/>
                </a:lnTo>
                <a:lnTo>
                  <a:pt x="133" y="104"/>
                </a:lnTo>
                <a:lnTo>
                  <a:pt x="133" y="104"/>
                </a:lnTo>
                <a:lnTo>
                  <a:pt x="145" y="103"/>
                </a:lnTo>
                <a:lnTo>
                  <a:pt x="145" y="103"/>
                </a:lnTo>
                <a:lnTo>
                  <a:pt x="152" y="103"/>
                </a:lnTo>
                <a:lnTo>
                  <a:pt x="152" y="103"/>
                </a:lnTo>
                <a:lnTo>
                  <a:pt x="159" y="103"/>
                </a:lnTo>
                <a:lnTo>
                  <a:pt x="166" y="104"/>
                </a:lnTo>
                <a:lnTo>
                  <a:pt x="166" y="104"/>
                </a:lnTo>
                <a:lnTo>
                  <a:pt x="173" y="104"/>
                </a:lnTo>
                <a:lnTo>
                  <a:pt x="173" y="104"/>
                </a:lnTo>
                <a:lnTo>
                  <a:pt x="183" y="103"/>
                </a:lnTo>
                <a:lnTo>
                  <a:pt x="183" y="103"/>
                </a:lnTo>
                <a:lnTo>
                  <a:pt x="195" y="100"/>
                </a:lnTo>
                <a:lnTo>
                  <a:pt x="206" y="96"/>
                </a:lnTo>
                <a:lnTo>
                  <a:pt x="206" y="96"/>
                </a:lnTo>
                <a:lnTo>
                  <a:pt x="217" y="90"/>
                </a:lnTo>
                <a:lnTo>
                  <a:pt x="217" y="90"/>
                </a:lnTo>
                <a:lnTo>
                  <a:pt x="226" y="84"/>
                </a:lnTo>
                <a:lnTo>
                  <a:pt x="226" y="84"/>
                </a:lnTo>
                <a:lnTo>
                  <a:pt x="227" y="83"/>
                </a:lnTo>
                <a:lnTo>
                  <a:pt x="227" y="83"/>
                </a:lnTo>
                <a:lnTo>
                  <a:pt x="229" y="81"/>
                </a:lnTo>
                <a:lnTo>
                  <a:pt x="229" y="81"/>
                </a:lnTo>
                <a:lnTo>
                  <a:pt x="229" y="81"/>
                </a:lnTo>
                <a:close/>
                <a:moveTo>
                  <a:pt x="51" y="239"/>
                </a:moveTo>
                <a:lnTo>
                  <a:pt x="51" y="239"/>
                </a:lnTo>
                <a:lnTo>
                  <a:pt x="51" y="239"/>
                </a:lnTo>
                <a:lnTo>
                  <a:pt x="51" y="239"/>
                </a:lnTo>
                <a:lnTo>
                  <a:pt x="51" y="238"/>
                </a:lnTo>
                <a:lnTo>
                  <a:pt x="51" y="238"/>
                </a:lnTo>
                <a:lnTo>
                  <a:pt x="51" y="236"/>
                </a:lnTo>
                <a:lnTo>
                  <a:pt x="51" y="236"/>
                </a:lnTo>
                <a:lnTo>
                  <a:pt x="51" y="236"/>
                </a:lnTo>
                <a:lnTo>
                  <a:pt x="51" y="236"/>
                </a:lnTo>
                <a:lnTo>
                  <a:pt x="51" y="238"/>
                </a:lnTo>
                <a:lnTo>
                  <a:pt x="51" y="238"/>
                </a:lnTo>
                <a:lnTo>
                  <a:pt x="51" y="238"/>
                </a:lnTo>
                <a:lnTo>
                  <a:pt x="51" y="238"/>
                </a:lnTo>
                <a:lnTo>
                  <a:pt x="51" y="239"/>
                </a:lnTo>
                <a:lnTo>
                  <a:pt x="51" y="239"/>
                </a:lnTo>
                <a:lnTo>
                  <a:pt x="51" y="241"/>
                </a:lnTo>
                <a:lnTo>
                  <a:pt x="51" y="241"/>
                </a:lnTo>
                <a:lnTo>
                  <a:pt x="51" y="241"/>
                </a:lnTo>
                <a:lnTo>
                  <a:pt x="51" y="241"/>
                </a:lnTo>
                <a:lnTo>
                  <a:pt x="51" y="239"/>
                </a:lnTo>
                <a:lnTo>
                  <a:pt x="51" y="239"/>
                </a:lnTo>
                <a:close/>
                <a:moveTo>
                  <a:pt x="182" y="215"/>
                </a:moveTo>
                <a:lnTo>
                  <a:pt x="182" y="215"/>
                </a:lnTo>
                <a:lnTo>
                  <a:pt x="189" y="215"/>
                </a:lnTo>
                <a:lnTo>
                  <a:pt x="189" y="215"/>
                </a:lnTo>
                <a:lnTo>
                  <a:pt x="189" y="214"/>
                </a:lnTo>
                <a:lnTo>
                  <a:pt x="189" y="214"/>
                </a:lnTo>
                <a:lnTo>
                  <a:pt x="183" y="215"/>
                </a:lnTo>
                <a:lnTo>
                  <a:pt x="183" y="215"/>
                </a:lnTo>
                <a:lnTo>
                  <a:pt x="182" y="215"/>
                </a:lnTo>
                <a:lnTo>
                  <a:pt x="182" y="215"/>
                </a:lnTo>
                <a:lnTo>
                  <a:pt x="180" y="215"/>
                </a:lnTo>
                <a:lnTo>
                  <a:pt x="180" y="215"/>
                </a:lnTo>
                <a:lnTo>
                  <a:pt x="180" y="215"/>
                </a:lnTo>
                <a:lnTo>
                  <a:pt x="180" y="215"/>
                </a:lnTo>
                <a:lnTo>
                  <a:pt x="182" y="215"/>
                </a:lnTo>
                <a:lnTo>
                  <a:pt x="182" y="215"/>
                </a:lnTo>
                <a:close/>
                <a:moveTo>
                  <a:pt x="121" y="201"/>
                </a:moveTo>
                <a:lnTo>
                  <a:pt x="121" y="201"/>
                </a:lnTo>
                <a:lnTo>
                  <a:pt x="125" y="201"/>
                </a:lnTo>
                <a:lnTo>
                  <a:pt x="125" y="201"/>
                </a:lnTo>
                <a:lnTo>
                  <a:pt x="129" y="199"/>
                </a:lnTo>
                <a:lnTo>
                  <a:pt x="129" y="199"/>
                </a:lnTo>
                <a:lnTo>
                  <a:pt x="129" y="199"/>
                </a:lnTo>
                <a:lnTo>
                  <a:pt x="129" y="199"/>
                </a:lnTo>
                <a:lnTo>
                  <a:pt x="121" y="201"/>
                </a:lnTo>
                <a:lnTo>
                  <a:pt x="121" y="201"/>
                </a:lnTo>
                <a:lnTo>
                  <a:pt x="121" y="201"/>
                </a:lnTo>
                <a:lnTo>
                  <a:pt x="121" y="201"/>
                </a:lnTo>
                <a:lnTo>
                  <a:pt x="119" y="201"/>
                </a:lnTo>
                <a:lnTo>
                  <a:pt x="119" y="201"/>
                </a:lnTo>
                <a:lnTo>
                  <a:pt x="119" y="201"/>
                </a:lnTo>
                <a:lnTo>
                  <a:pt x="119" y="201"/>
                </a:lnTo>
                <a:lnTo>
                  <a:pt x="121" y="201"/>
                </a:lnTo>
                <a:lnTo>
                  <a:pt x="121" y="201"/>
                </a:lnTo>
                <a:close/>
                <a:moveTo>
                  <a:pt x="108" y="312"/>
                </a:moveTo>
                <a:lnTo>
                  <a:pt x="108" y="312"/>
                </a:lnTo>
                <a:lnTo>
                  <a:pt x="102" y="312"/>
                </a:lnTo>
                <a:lnTo>
                  <a:pt x="102" y="312"/>
                </a:lnTo>
                <a:lnTo>
                  <a:pt x="95" y="313"/>
                </a:lnTo>
                <a:lnTo>
                  <a:pt x="95" y="313"/>
                </a:lnTo>
                <a:lnTo>
                  <a:pt x="95" y="313"/>
                </a:lnTo>
                <a:lnTo>
                  <a:pt x="95" y="313"/>
                </a:lnTo>
                <a:lnTo>
                  <a:pt x="98" y="313"/>
                </a:lnTo>
                <a:lnTo>
                  <a:pt x="98" y="313"/>
                </a:lnTo>
                <a:lnTo>
                  <a:pt x="108" y="312"/>
                </a:lnTo>
                <a:lnTo>
                  <a:pt x="108" y="312"/>
                </a:lnTo>
                <a:lnTo>
                  <a:pt x="108" y="312"/>
                </a:lnTo>
                <a:lnTo>
                  <a:pt x="108" y="312"/>
                </a:lnTo>
                <a:lnTo>
                  <a:pt x="109" y="312"/>
                </a:lnTo>
                <a:lnTo>
                  <a:pt x="109" y="312"/>
                </a:lnTo>
                <a:lnTo>
                  <a:pt x="109" y="312"/>
                </a:lnTo>
                <a:lnTo>
                  <a:pt x="109" y="312"/>
                </a:lnTo>
                <a:lnTo>
                  <a:pt x="108" y="312"/>
                </a:lnTo>
                <a:lnTo>
                  <a:pt x="108" y="312"/>
                </a:lnTo>
                <a:close/>
                <a:moveTo>
                  <a:pt x="285" y="67"/>
                </a:moveTo>
                <a:lnTo>
                  <a:pt x="285" y="67"/>
                </a:lnTo>
                <a:lnTo>
                  <a:pt x="284" y="64"/>
                </a:lnTo>
                <a:lnTo>
                  <a:pt x="284" y="64"/>
                </a:lnTo>
                <a:lnTo>
                  <a:pt x="284" y="66"/>
                </a:lnTo>
                <a:lnTo>
                  <a:pt x="284" y="66"/>
                </a:lnTo>
                <a:lnTo>
                  <a:pt x="285" y="67"/>
                </a:lnTo>
                <a:lnTo>
                  <a:pt x="285" y="67"/>
                </a:lnTo>
                <a:lnTo>
                  <a:pt x="285" y="67"/>
                </a:lnTo>
                <a:lnTo>
                  <a:pt x="285" y="67"/>
                </a:lnTo>
                <a:lnTo>
                  <a:pt x="290" y="76"/>
                </a:lnTo>
                <a:lnTo>
                  <a:pt x="290" y="76"/>
                </a:lnTo>
                <a:lnTo>
                  <a:pt x="290" y="77"/>
                </a:lnTo>
                <a:lnTo>
                  <a:pt x="290" y="77"/>
                </a:lnTo>
                <a:lnTo>
                  <a:pt x="293" y="76"/>
                </a:lnTo>
                <a:lnTo>
                  <a:pt x="293" y="76"/>
                </a:lnTo>
                <a:lnTo>
                  <a:pt x="295" y="74"/>
                </a:lnTo>
                <a:lnTo>
                  <a:pt x="295" y="74"/>
                </a:lnTo>
                <a:lnTo>
                  <a:pt x="291" y="66"/>
                </a:lnTo>
                <a:lnTo>
                  <a:pt x="291" y="66"/>
                </a:lnTo>
                <a:lnTo>
                  <a:pt x="290" y="67"/>
                </a:lnTo>
                <a:lnTo>
                  <a:pt x="290" y="67"/>
                </a:lnTo>
                <a:lnTo>
                  <a:pt x="287" y="69"/>
                </a:lnTo>
                <a:lnTo>
                  <a:pt x="285" y="67"/>
                </a:lnTo>
                <a:lnTo>
                  <a:pt x="285" y="67"/>
                </a:lnTo>
                <a:lnTo>
                  <a:pt x="285" y="67"/>
                </a:lnTo>
                <a:lnTo>
                  <a:pt x="285" y="67"/>
                </a:lnTo>
                <a:close/>
                <a:moveTo>
                  <a:pt x="153" y="307"/>
                </a:moveTo>
                <a:lnTo>
                  <a:pt x="153" y="307"/>
                </a:lnTo>
                <a:lnTo>
                  <a:pt x="153" y="302"/>
                </a:lnTo>
                <a:lnTo>
                  <a:pt x="153" y="302"/>
                </a:lnTo>
                <a:lnTo>
                  <a:pt x="152" y="292"/>
                </a:lnTo>
                <a:lnTo>
                  <a:pt x="152" y="292"/>
                </a:lnTo>
                <a:lnTo>
                  <a:pt x="148" y="275"/>
                </a:lnTo>
                <a:lnTo>
                  <a:pt x="148" y="275"/>
                </a:lnTo>
                <a:lnTo>
                  <a:pt x="148" y="270"/>
                </a:lnTo>
                <a:lnTo>
                  <a:pt x="146" y="265"/>
                </a:lnTo>
                <a:lnTo>
                  <a:pt x="146" y="265"/>
                </a:lnTo>
                <a:lnTo>
                  <a:pt x="146" y="262"/>
                </a:lnTo>
                <a:lnTo>
                  <a:pt x="146" y="262"/>
                </a:lnTo>
                <a:lnTo>
                  <a:pt x="146" y="259"/>
                </a:lnTo>
                <a:lnTo>
                  <a:pt x="146" y="259"/>
                </a:lnTo>
                <a:lnTo>
                  <a:pt x="143" y="259"/>
                </a:lnTo>
                <a:lnTo>
                  <a:pt x="143" y="259"/>
                </a:lnTo>
                <a:lnTo>
                  <a:pt x="136" y="259"/>
                </a:lnTo>
                <a:lnTo>
                  <a:pt x="136" y="259"/>
                </a:lnTo>
                <a:lnTo>
                  <a:pt x="136" y="260"/>
                </a:lnTo>
                <a:lnTo>
                  <a:pt x="136" y="260"/>
                </a:lnTo>
                <a:lnTo>
                  <a:pt x="123" y="266"/>
                </a:lnTo>
                <a:lnTo>
                  <a:pt x="123" y="266"/>
                </a:lnTo>
                <a:lnTo>
                  <a:pt x="119" y="269"/>
                </a:lnTo>
                <a:lnTo>
                  <a:pt x="119" y="269"/>
                </a:lnTo>
                <a:lnTo>
                  <a:pt x="118" y="270"/>
                </a:lnTo>
                <a:lnTo>
                  <a:pt x="118" y="270"/>
                </a:lnTo>
                <a:lnTo>
                  <a:pt x="118" y="276"/>
                </a:lnTo>
                <a:lnTo>
                  <a:pt x="118" y="276"/>
                </a:lnTo>
                <a:lnTo>
                  <a:pt x="119" y="285"/>
                </a:lnTo>
                <a:lnTo>
                  <a:pt x="119" y="285"/>
                </a:lnTo>
                <a:lnTo>
                  <a:pt x="121" y="304"/>
                </a:lnTo>
                <a:lnTo>
                  <a:pt x="121" y="304"/>
                </a:lnTo>
                <a:lnTo>
                  <a:pt x="122" y="307"/>
                </a:lnTo>
                <a:lnTo>
                  <a:pt x="122" y="307"/>
                </a:lnTo>
                <a:lnTo>
                  <a:pt x="123" y="307"/>
                </a:lnTo>
                <a:lnTo>
                  <a:pt x="123" y="307"/>
                </a:lnTo>
                <a:lnTo>
                  <a:pt x="145" y="307"/>
                </a:lnTo>
                <a:lnTo>
                  <a:pt x="145" y="307"/>
                </a:lnTo>
                <a:lnTo>
                  <a:pt x="150" y="307"/>
                </a:lnTo>
                <a:lnTo>
                  <a:pt x="150" y="307"/>
                </a:lnTo>
                <a:lnTo>
                  <a:pt x="153" y="307"/>
                </a:lnTo>
                <a:lnTo>
                  <a:pt x="153" y="307"/>
                </a:lnTo>
                <a:close/>
                <a:moveTo>
                  <a:pt x="219" y="306"/>
                </a:moveTo>
                <a:lnTo>
                  <a:pt x="219" y="306"/>
                </a:lnTo>
                <a:lnTo>
                  <a:pt x="217" y="303"/>
                </a:lnTo>
                <a:lnTo>
                  <a:pt x="217" y="303"/>
                </a:lnTo>
                <a:lnTo>
                  <a:pt x="214" y="292"/>
                </a:lnTo>
                <a:lnTo>
                  <a:pt x="214" y="292"/>
                </a:lnTo>
                <a:lnTo>
                  <a:pt x="213" y="286"/>
                </a:lnTo>
                <a:lnTo>
                  <a:pt x="213" y="286"/>
                </a:lnTo>
                <a:lnTo>
                  <a:pt x="209" y="277"/>
                </a:lnTo>
                <a:lnTo>
                  <a:pt x="209" y="277"/>
                </a:lnTo>
                <a:lnTo>
                  <a:pt x="207" y="276"/>
                </a:lnTo>
                <a:lnTo>
                  <a:pt x="207" y="276"/>
                </a:lnTo>
                <a:lnTo>
                  <a:pt x="206" y="275"/>
                </a:lnTo>
                <a:lnTo>
                  <a:pt x="206" y="275"/>
                </a:lnTo>
                <a:lnTo>
                  <a:pt x="206" y="273"/>
                </a:lnTo>
                <a:lnTo>
                  <a:pt x="206" y="273"/>
                </a:lnTo>
                <a:lnTo>
                  <a:pt x="203" y="269"/>
                </a:lnTo>
                <a:lnTo>
                  <a:pt x="203" y="269"/>
                </a:lnTo>
                <a:lnTo>
                  <a:pt x="202" y="268"/>
                </a:lnTo>
                <a:lnTo>
                  <a:pt x="202" y="268"/>
                </a:lnTo>
                <a:lnTo>
                  <a:pt x="199" y="266"/>
                </a:lnTo>
                <a:lnTo>
                  <a:pt x="199" y="266"/>
                </a:lnTo>
                <a:lnTo>
                  <a:pt x="196" y="265"/>
                </a:lnTo>
                <a:lnTo>
                  <a:pt x="196" y="265"/>
                </a:lnTo>
                <a:lnTo>
                  <a:pt x="189" y="263"/>
                </a:lnTo>
                <a:lnTo>
                  <a:pt x="180" y="263"/>
                </a:lnTo>
                <a:lnTo>
                  <a:pt x="180" y="263"/>
                </a:lnTo>
                <a:lnTo>
                  <a:pt x="180" y="263"/>
                </a:lnTo>
                <a:lnTo>
                  <a:pt x="180" y="263"/>
                </a:lnTo>
                <a:lnTo>
                  <a:pt x="183" y="265"/>
                </a:lnTo>
                <a:lnTo>
                  <a:pt x="183" y="268"/>
                </a:lnTo>
                <a:lnTo>
                  <a:pt x="183" y="268"/>
                </a:lnTo>
                <a:lnTo>
                  <a:pt x="183" y="268"/>
                </a:lnTo>
                <a:lnTo>
                  <a:pt x="183" y="268"/>
                </a:lnTo>
                <a:lnTo>
                  <a:pt x="186" y="279"/>
                </a:lnTo>
                <a:lnTo>
                  <a:pt x="186" y="279"/>
                </a:lnTo>
                <a:lnTo>
                  <a:pt x="187" y="292"/>
                </a:lnTo>
                <a:lnTo>
                  <a:pt x="189" y="304"/>
                </a:lnTo>
                <a:lnTo>
                  <a:pt x="189" y="304"/>
                </a:lnTo>
                <a:lnTo>
                  <a:pt x="189" y="306"/>
                </a:lnTo>
                <a:lnTo>
                  <a:pt x="189" y="306"/>
                </a:lnTo>
                <a:lnTo>
                  <a:pt x="219" y="306"/>
                </a:lnTo>
                <a:lnTo>
                  <a:pt x="219" y="306"/>
                </a:lnTo>
                <a:close/>
                <a:moveTo>
                  <a:pt x="155" y="262"/>
                </a:moveTo>
                <a:lnTo>
                  <a:pt x="155" y="262"/>
                </a:lnTo>
                <a:lnTo>
                  <a:pt x="156" y="285"/>
                </a:lnTo>
                <a:lnTo>
                  <a:pt x="156" y="285"/>
                </a:lnTo>
                <a:lnTo>
                  <a:pt x="159" y="306"/>
                </a:lnTo>
                <a:lnTo>
                  <a:pt x="159" y="306"/>
                </a:lnTo>
                <a:lnTo>
                  <a:pt x="180" y="306"/>
                </a:lnTo>
                <a:lnTo>
                  <a:pt x="180" y="306"/>
                </a:lnTo>
                <a:lnTo>
                  <a:pt x="180" y="303"/>
                </a:lnTo>
                <a:lnTo>
                  <a:pt x="180" y="303"/>
                </a:lnTo>
                <a:lnTo>
                  <a:pt x="180" y="293"/>
                </a:lnTo>
                <a:lnTo>
                  <a:pt x="180" y="293"/>
                </a:lnTo>
                <a:lnTo>
                  <a:pt x="177" y="272"/>
                </a:lnTo>
                <a:lnTo>
                  <a:pt x="177" y="272"/>
                </a:lnTo>
                <a:lnTo>
                  <a:pt x="177" y="270"/>
                </a:lnTo>
                <a:lnTo>
                  <a:pt x="177" y="270"/>
                </a:lnTo>
                <a:lnTo>
                  <a:pt x="177" y="268"/>
                </a:lnTo>
                <a:lnTo>
                  <a:pt x="177" y="268"/>
                </a:lnTo>
                <a:lnTo>
                  <a:pt x="176" y="265"/>
                </a:lnTo>
                <a:lnTo>
                  <a:pt x="176" y="265"/>
                </a:lnTo>
                <a:lnTo>
                  <a:pt x="173" y="263"/>
                </a:lnTo>
                <a:lnTo>
                  <a:pt x="173" y="263"/>
                </a:lnTo>
                <a:lnTo>
                  <a:pt x="168" y="265"/>
                </a:lnTo>
                <a:lnTo>
                  <a:pt x="168" y="265"/>
                </a:lnTo>
                <a:lnTo>
                  <a:pt x="162" y="265"/>
                </a:lnTo>
                <a:lnTo>
                  <a:pt x="156" y="262"/>
                </a:lnTo>
                <a:lnTo>
                  <a:pt x="156" y="262"/>
                </a:lnTo>
                <a:lnTo>
                  <a:pt x="155" y="262"/>
                </a:lnTo>
                <a:lnTo>
                  <a:pt x="155" y="262"/>
                </a:lnTo>
                <a:close/>
                <a:moveTo>
                  <a:pt x="89" y="312"/>
                </a:moveTo>
                <a:lnTo>
                  <a:pt x="89" y="312"/>
                </a:lnTo>
                <a:lnTo>
                  <a:pt x="102" y="309"/>
                </a:lnTo>
                <a:lnTo>
                  <a:pt x="102" y="309"/>
                </a:lnTo>
                <a:lnTo>
                  <a:pt x="115" y="309"/>
                </a:lnTo>
                <a:lnTo>
                  <a:pt x="115" y="309"/>
                </a:lnTo>
                <a:lnTo>
                  <a:pt x="115" y="307"/>
                </a:lnTo>
                <a:lnTo>
                  <a:pt x="115" y="307"/>
                </a:lnTo>
                <a:lnTo>
                  <a:pt x="114" y="299"/>
                </a:lnTo>
                <a:lnTo>
                  <a:pt x="114" y="299"/>
                </a:lnTo>
                <a:lnTo>
                  <a:pt x="114" y="287"/>
                </a:lnTo>
                <a:lnTo>
                  <a:pt x="114" y="287"/>
                </a:lnTo>
                <a:lnTo>
                  <a:pt x="114" y="275"/>
                </a:lnTo>
                <a:lnTo>
                  <a:pt x="114" y="275"/>
                </a:lnTo>
                <a:lnTo>
                  <a:pt x="114" y="272"/>
                </a:lnTo>
                <a:lnTo>
                  <a:pt x="114" y="272"/>
                </a:lnTo>
                <a:lnTo>
                  <a:pt x="112" y="272"/>
                </a:lnTo>
                <a:lnTo>
                  <a:pt x="112" y="272"/>
                </a:lnTo>
                <a:lnTo>
                  <a:pt x="105" y="273"/>
                </a:lnTo>
                <a:lnTo>
                  <a:pt x="98" y="275"/>
                </a:lnTo>
                <a:lnTo>
                  <a:pt x="98" y="275"/>
                </a:lnTo>
                <a:lnTo>
                  <a:pt x="96" y="276"/>
                </a:lnTo>
                <a:lnTo>
                  <a:pt x="96" y="276"/>
                </a:lnTo>
                <a:lnTo>
                  <a:pt x="95" y="282"/>
                </a:lnTo>
                <a:lnTo>
                  <a:pt x="95" y="282"/>
                </a:lnTo>
                <a:lnTo>
                  <a:pt x="91" y="296"/>
                </a:lnTo>
                <a:lnTo>
                  <a:pt x="89" y="310"/>
                </a:lnTo>
                <a:lnTo>
                  <a:pt x="89" y="310"/>
                </a:lnTo>
                <a:lnTo>
                  <a:pt x="89" y="312"/>
                </a:lnTo>
                <a:lnTo>
                  <a:pt x="89" y="312"/>
                </a:lnTo>
                <a:close/>
                <a:moveTo>
                  <a:pt x="170" y="317"/>
                </a:moveTo>
                <a:lnTo>
                  <a:pt x="170" y="317"/>
                </a:lnTo>
                <a:lnTo>
                  <a:pt x="149" y="319"/>
                </a:lnTo>
                <a:lnTo>
                  <a:pt x="149" y="319"/>
                </a:lnTo>
                <a:lnTo>
                  <a:pt x="150" y="330"/>
                </a:lnTo>
                <a:lnTo>
                  <a:pt x="150" y="330"/>
                </a:lnTo>
                <a:lnTo>
                  <a:pt x="152" y="339"/>
                </a:lnTo>
                <a:lnTo>
                  <a:pt x="152" y="339"/>
                </a:lnTo>
                <a:lnTo>
                  <a:pt x="153" y="350"/>
                </a:lnTo>
                <a:lnTo>
                  <a:pt x="153" y="350"/>
                </a:lnTo>
                <a:lnTo>
                  <a:pt x="153" y="351"/>
                </a:lnTo>
                <a:lnTo>
                  <a:pt x="153" y="351"/>
                </a:lnTo>
                <a:lnTo>
                  <a:pt x="156" y="350"/>
                </a:lnTo>
                <a:lnTo>
                  <a:pt x="158" y="351"/>
                </a:lnTo>
                <a:lnTo>
                  <a:pt x="158" y="351"/>
                </a:lnTo>
                <a:lnTo>
                  <a:pt x="158" y="350"/>
                </a:lnTo>
                <a:lnTo>
                  <a:pt x="158" y="350"/>
                </a:lnTo>
                <a:lnTo>
                  <a:pt x="163" y="347"/>
                </a:lnTo>
                <a:lnTo>
                  <a:pt x="163" y="347"/>
                </a:lnTo>
                <a:lnTo>
                  <a:pt x="168" y="346"/>
                </a:lnTo>
                <a:lnTo>
                  <a:pt x="173" y="344"/>
                </a:lnTo>
                <a:lnTo>
                  <a:pt x="173" y="344"/>
                </a:lnTo>
                <a:lnTo>
                  <a:pt x="175" y="344"/>
                </a:lnTo>
                <a:lnTo>
                  <a:pt x="175" y="344"/>
                </a:lnTo>
                <a:lnTo>
                  <a:pt x="170" y="317"/>
                </a:lnTo>
                <a:lnTo>
                  <a:pt x="170" y="317"/>
                </a:lnTo>
                <a:close/>
                <a:moveTo>
                  <a:pt x="176" y="317"/>
                </a:moveTo>
                <a:lnTo>
                  <a:pt x="176" y="317"/>
                </a:lnTo>
                <a:lnTo>
                  <a:pt x="176" y="319"/>
                </a:lnTo>
                <a:lnTo>
                  <a:pt x="176" y="319"/>
                </a:lnTo>
                <a:lnTo>
                  <a:pt x="177" y="333"/>
                </a:lnTo>
                <a:lnTo>
                  <a:pt x="177" y="333"/>
                </a:lnTo>
                <a:lnTo>
                  <a:pt x="177" y="340"/>
                </a:lnTo>
                <a:lnTo>
                  <a:pt x="177" y="340"/>
                </a:lnTo>
                <a:lnTo>
                  <a:pt x="179" y="344"/>
                </a:lnTo>
                <a:lnTo>
                  <a:pt x="179" y="344"/>
                </a:lnTo>
                <a:lnTo>
                  <a:pt x="180" y="344"/>
                </a:lnTo>
                <a:lnTo>
                  <a:pt x="180" y="344"/>
                </a:lnTo>
                <a:lnTo>
                  <a:pt x="187" y="344"/>
                </a:lnTo>
                <a:lnTo>
                  <a:pt x="187" y="344"/>
                </a:lnTo>
                <a:lnTo>
                  <a:pt x="199" y="347"/>
                </a:lnTo>
                <a:lnTo>
                  <a:pt x="199" y="347"/>
                </a:lnTo>
                <a:lnTo>
                  <a:pt x="200" y="347"/>
                </a:lnTo>
                <a:lnTo>
                  <a:pt x="200" y="347"/>
                </a:lnTo>
                <a:lnTo>
                  <a:pt x="199" y="346"/>
                </a:lnTo>
                <a:lnTo>
                  <a:pt x="199" y="346"/>
                </a:lnTo>
                <a:lnTo>
                  <a:pt x="197" y="333"/>
                </a:lnTo>
                <a:lnTo>
                  <a:pt x="197" y="333"/>
                </a:lnTo>
                <a:lnTo>
                  <a:pt x="196" y="320"/>
                </a:lnTo>
                <a:lnTo>
                  <a:pt x="196" y="320"/>
                </a:lnTo>
                <a:lnTo>
                  <a:pt x="196" y="316"/>
                </a:lnTo>
                <a:lnTo>
                  <a:pt x="196" y="316"/>
                </a:lnTo>
                <a:lnTo>
                  <a:pt x="176" y="317"/>
                </a:lnTo>
                <a:lnTo>
                  <a:pt x="176" y="317"/>
                </a:lnTo>
                <a:close/>
                <a:moveTo>
                  <a:pt x="106" y="358"/>
                </a:moveTo>
                <a:lnTo>
                  <a:pt x="106" y="358"/>
                </a:lnTo>
                <a:lnTo>
                  <a:pt x="114" y="353"/>
                </a:lnTo>
                <a:lnTo>
                  <a:pt x="122" y="349"/>
                </a:lnTo>
                <a:lnTo>
                  <a:pt x="122" y="349"/>
                </a:lnTo>
                <a:lnTo>
                  <a:pt x="121" y="346"/>
                </a:lnTo>
                <a:lnTo>
                  <a:pt x="121" y="346"/>
                </a:lnTo>
                <a:lnTo>
                  <a:pt x="122" y="322"/>
                </a:lnTo>
                <a:lnTo>
                  <a:pt x="122" y="322"/>
                </a:lnTo>
                <a:lnTo>
                  <a:pt x="122" y="320"/>
                </a:lnTo>
                <a:lnTo>
                  <a:pt x="122" y="320"/>
                </a:lnTo>
                <a:lnTo>
                  <a:pt x="104" y="323"/>
                </a:lnTo>
                <a:lnTo>
                  <a:pt x="104" y="323"/>
                </a:lnTo>
                <a:lnTo>
                  <a:pt x="104" y="329"/>
                </a:lnTo>
                <a:lnTo>
                  <a:pt x="104" y="329"/>
                </a:lnTo>
                <a:lnTo>
                  <a:pt x="105" y="330"/>
                </a:lnTo>
                <a:lnTo>
                  <a:pt x="105" y="331"/>
                </a:lnTo>
                <a:lnTo>
                  <a:pt x="105" y="331"/>
                </a:lnTo>
                <a:lnTo>
                  <a:pt x="105" y="340"/>
                </a:lnTo>
                <a:lnTo>
                  <a:pt x="105" y="340"/>
                </a:lnTo>
                <a:lnTo>
                  <a:pt x="105" y="349"/>
                </a:lnTo>
                <a:lnTo>
                  <a:pt x="105" y="349"/>
                </a:lnTo>
                <a:lnTo>
                  <a:pt x="106" y="356"/>
                </a:lnTo>
                <a:lnTo>
                  <a:pt x="106" y="356"/>
                </a:lnTo>
                <a:lnTo>
                  <a:pt x="106" y="358"/>
                </a:lnTo>
                <a:lnTo>
                  <a:pt x="106" y="358"/>
                </a:lnTo>
                <a:close/>
                <a:moveTo>
                  <a:pt x="131" y="202"/>
                </a:moveTo>
                <a:lnTo>
                  <a:pt x="131" y="202"/>
                </a:lnTo>
                <a:lnTo>
                  <a:pt x="99" y="206"/>
                </a:lnTo>
                <a:lnTo>
                  <a:pt x="99" y="206"/>
                </a:lnTo>
                <a:lnTo>
                  <a:pt x="99" y="221"/>
                </a:lnTo>
                <a:lnTo>
                  <a:pt x="99" y="221"/>
                </a:lnTo>
                <a:lnTo>
                  <a:pt x="116" y="219"/>
                </a:lnTo>
                <a:lnTo>
                  <a:pt x="135" y="218"/>
                </a:lnTo>
                <a:lnTo>
                  <a:pt x="135" y="218"/>
                </a:lnTo>
                <a:lnTo>
                  <a:pt x="133" y="212"/>
                </a:lnTo>
                <a:lnTo>
                  <a:pt x="133" y="212"/>
                </a:lnTo>
                <a:lnTo>
                  <a:pt x="133" y="214"/>
                </a:lnTo>
                <a:lnTo>
                  <a:pt x="133" y="214"/>
                </a:lnTo>
                <a:lnTo>
                  <a:pt x="132" y="215"/>
                </a:lnTo>
                <a:lnTo>
                  <a:pt x="132" y="215"/>
                </a:lnTo>
                <a:lnTo>
                  <a:pt x="132" y="215"/>
                </a:lnTo>
                <a:lnTo>
                  <a:pt x="132" y="215"/>
                </a:lnTo>
                <a:lnTo>
                  <a:pt x="131" y="206"/>
                </a:lnTo>
                <a:lnTo>
                  <a:pt x="131" y="206"/>
                </a:lnTo>
                <a:lnTo>
                  <a:pt x="131" y="202"/>
                </a:lnTo>
                <a:lnTo>
                  <a:pt x="131" y="202"/>
                </a:lnTo>
                <a:close/>
                <a:moveTo>
                  <a:pt x="148" y="347"/>
                </a:moveTo>
                <a:lnTo>
                  <a:pt x="148" y="347"/>
                </a:lnTo>
                <a:lnTo>
                  <a:pt x="146" y="344"/>
                </a:lnTo>
                <a:lnTo>
                  <a:pt x="146" y="344"/>
                </a:lnTo>
                <a:lnTo>
                  <a:pt x="145" y="327"/>
                </a:lnTo>
                <a:lnTo>
                  <a:pt x="145" y="327"/>
                </a:lnTo>
                <a:lnTo>
                  <a:pt x="145" y="320"/>
                </a:lnTo>
                <a:lnTo>
                  <a:pt x="145" y="320"/>
                </a:lnTo>
                <a:lnTo>
                  <a:pt x="145" y="319"/>
                </a:lnTo>
                <a:lnTo>
                  <a:pt x="145" y="319"/>
                </a:lnTo>
                <a:lnTo>
                  <a:pt x="143" y="319"/>
                </a:lnTo>
                <a:lnTo>
                  <a:pt x="143" y="319"/>
                </a:lnTo>
                <a:lnTo>
                  <a:pt x="135" y="320"/>
                </a:lnTo>
                <a:lnTo>
                  <a:pt x="135" y="320"/>
                </a:lnTo>
                <a:lnTo>
                  <a:pt x="128" y="320"/>
                </a:lnTo>
                <a:lnTo>
                  <a:pt x="128" y="320"/>
                </a:lnTo>
                <a:lnTo>
                  <a:pt x="126" y="320"/>
                </a:lnTo>
                <a:lnTo>
                  <a:pt x="126" y="320"/>
                </a:lnTo>
                <a:lnTo>
                  <a:pt x="125" y="323"/>
                </a:lnTo>
                <a:lnTo>
                  <a:pt x="125" y="323"/>
                </a:lnTo>
                <a:lnTo>
                  <a:pt x="126" y="333"/>
                </a:lnTo>
                <a:lnTo>
                  <a:pt x="126" y="333"/>
                </a:lnTo>
                <a:lnTo>
                  <a:pt x="128" y="344"/>
                </a:lnTo>
                <a:lnTo>
                  <a:pt x="128" y="344"/>
                </a:lnTo>
                <a:lnTo>
                  <a:pt x="128" y="346"/>
                </a:lnTo>
                <a:lnTo>
                  <a:pt x="128" y="346"/>
                </a:lnTo>
                <a:lnTo>
                  <a:pt x="128" y="346"/>
                </a:lnTo>
                <a:lnTo>
                  <a:pt x="128" y="346"/>
                </a:lnTo>
                <a:lnTo>
                  <a:pt x="135" y="344"/>
                </a:lnTo>
                <a:lnTo>
                  <a:pt x="135" y="344"/>
                </a:lnTo>
                <a:lnTo>
                  <a:pt x="141" y="344"/>
                </a:lnTo>
                <a:lnTo>
                  <a:pt x="146" y="347"/>
                </a:lnTo>
                <a:lnTo>
                  <a:pt x="146" y="347"/>
                </a:lnTo>
                <a:lnTo>
                  <a:pt x="148" y="347"/>
                </a:lnTo>
                <a:lnTo>
                  <a:pt x="148" y="347"/>
                </a:lnTo>
                <a:close/>
                <a:moveTo>
                  <a:pt x="217" y="353"/>
                </a:moveTo>
                <a:lnTo>
                  <a:pt x="217" y="353"/>
                </a:lnTo>
                <a:lnTo>
                  <a:pt x="217" y="353"/>
                </a:lnTo>
                <a:lnTo>
                  <a:pt x="217" y="353"/>
                </a:lnTo>
                <a:lnTo>
                  <a:pt x="217" y="349"/>
                </a:lnTo>
                <a:lnTo>
                  <a:pt x="217" y="349"/>
                </a:lnTo>
                <a:lnTo>
                  <a:pt x="216" y="343"/>
                </a:lnTo>
                <a:lnTo>
                  <a:pt x="216" y="343"/>
                </a:lnTo>
                <a:lnTo>
                  <a:pt x="213" y="326"/>
                </a:lnTo>
                <a:lnTo>
                  <a:pt x="213" y="326"/>
                </a:lnTo>
                <a:lnTo>
                  <a:pt x="213" y="317"/>
                </a:lnTo>
                <a:lnTo>
                  <a:pt x="213" y="317"/>
                </a:lnTo>
                <a:lnTo>
                  <a:pt x="213" y="316"/>
                </a:lnTo>
                <a:lnTo>
                  <a:pt x="213" y="316"/>
                </a:lnTo>
                <a:lnTo>
                  <a:pt x="200" y="316"/>
                </a:lnTo>
                <a:lnTo>
                  <a:pt x="200" y="316"/>
                </a:lnTo>
                <a:lnTo>
                  <a:pt x="202" y="333"/>
                </a:lnTo>
                <a:lnTo>
                  <a:pt x="202" y="333"/>
                </a:lnTo>
                <a:lnTo>
                  <a:pt x="203" y="349"/>
                </a:lnTo>
                <a:lnTo>
                  <a:pt x="203" y="349"/>
                </a:lnTo>
                <a:lnTo>
                  <a:pt x="210" y="350"/>
                </a:lnTo>
                <a:lnTo>
                  <a:pt x="217" y="353"/>
                </a:lnTo>
                <a:lnTo>
                  <a:pt x="217" y="353"/>
                </a:lnTo>
                <a:close/>
                <a:moveTo>
                  <a:pt x="216" y="44"/>
                </a:moveTo>
                <a:lnTo>
                  <a:pt x="216" y="44"/>
                </a:lnTo>
                <a:lnTo>
                  <a:pt x="217" y="49"/>
                </a:lnTo>
                <a:lnTo>
                  <a:pt x="217" y="49"/>
                </a:lnTo>
                <a:lnTo>
                  <a:pt x="217" y="53"/>
                </a:lnTo>
                <a:lnTo>
                  <a:pt x="217" y="53"/>
                </a:lnTo>
                <a:lnTo>
                  <a:pt x="222" y="63"/>
                </a:lnTo>
                <a:lnTo>
                  <a:pt x="222" y="63"/>
                </a:lnTo>
                <a:lnTo>
                  <a:pt x="226" y="70"/>
                </a:lnTo>
                <a:lnTo>
                  <a:pt x="226" y="70"/>
                </a:lnTo>
                <a:lnTo>
                  <a:pt x="229" y="71"/>
                </a:lnTo>
                <a:lnTo>
                  <a:pt x="229" y="71"/>
                </a:lnTo>
                <a:lnTo>
                  <a:pt x="230" y="73"/>
                </a:lnTo>
                <a:lnTo>
                  <a:pt x="230" y="73"/>
                </a:lnTo>
                <a:lnTo>
                  <a:pt x="230" y="74"/>
                </a:lnTo>
                <a:lnTo>
                  <a:pt x="230" y="74"/>
                </a:lnTo>
                <a:lnTo>
                  <a:pt x="230" y="71"/>
                </a:lnTo>
                <a:lnTo>
                  <a:pt x="230" y="71"/>
                </a:lnTo>
                <a:lnTo>
                  <a:pt x="230" y="66"/>
                </a:lnTo>
                <a:lnTo>
                  <a:pt x="230" y="66"/>
                </a:lnTo>
                <a:lnTo>
                  <a:pt x="233" y="57"/>
                </a:lnTo>
                <a:lnTo>
                  <a:pt x="233" y="57"/>
                </a:lnTo>
                <a:lnTo>
                  <a:pt x="234" y="54"/>
                </a:lnTo>
                <a:lnTo>
                  <a:pt x="234" y="54"/>
                </a:lnTo>
                <a:lnTo>
                  <a:pt x="237" y="49"/>
                </a:lnTo>
                <a:lnTo>
                  <a:pt x="243" y="44"/>
                </a:lnTo>
                <a:lnTo>
                  <a:pt x="243" y="44"/>
                </a:lnTo>
                <a:lnTo>
                  <a:pt x="244" y="44"/>
                </a:lnTo>
                <a:lnTo>
                  <a:pt x="244" y="44"/>
                </a:lnTo>
                <a:lnTo>
                  <a:pt x="241" y="43"/>
                </a:lnTo>
                <a:lnTo>
                  <a:pt x="241" y="43"/>
                </a:lnTo>
                <a:lnTo>
                  <a:pt x="236" y="42"/>
                </a:lnTo>
                <a:lnTo>
                  <a:pt x="236" y="42"/>
                </a:lnTo>
                <a:lnTo>
                  <a:pt x="227" y="42"/>
                </a:lnTo>
                <a:lnTo>
                  <a:pt x="220" y="43"/>
                </a:lnTo>
                <a:lnTo>
                  <a:pt x="220" y="43"/>
                </a:lnTo>
                <a:lnTo>
                  <a:pt x="219" y="43"/>
                </a:lnTo>
                <a:lnTo>
                  <a:pt x="219" y="43"/>
                </a:lnTo>
                <a:lnTo>
                  <a:pt x="217" y="43"/>
                </a:lnTo>
                <a:lnTo>
                  <a:pt x="217" y="43"/>
                </a:lnTo>
                <a:lnTo>
                  <a:pt x="217" y="44"/>
                </a:lnTo>
                <a:lnTo>
                  <a:pt x="216" y="44"/>
                </a:lnTo>
                <a:lnTo>
                  <a:pt x="216" y="44"/>
                </a:lnTo>
                <a:close/>
                <a:moveTo>
                  <a:pt x="88" y="323"/>
                </a:moveTo>
                <a:lnTo>
                  <a:pt x="88" y="323"/>
                </a:lnTo>
                <a:lnTo>
                  <a:pt x="88" y="324"/>
                </a:lnTo>
                <a:lnTo>
                  <a:pt x="88" y="324"/>
                </a:lnTo>
                <a:lnTo>
                  <a:pt x="89" y="339"/>
                </a:lnTo>
                <a:lnTo>
                  <a:pt x="89" y="339"/>
                </a:lnTo>
                <a:lnTo>
                  <a:pt x="91" y="349"/>
                </a:lnTo>
                <a:lnTo>
                  <a:pt x="91" y="349"/>
                </a:lnTo>
                <a:lnTo>
                  <a:pt x="92" y="363"/>
                </a:lnTo>
                <a:lnTo>
                  <a:pt x="92" y="363"/>
                </a:lnTo>
                <a:lnTo>
                  <a:pt x="92" y="364"/>
                </a:lnTo>
                <a:lnTo>
                  <a:pt x="92" y="364"/>
                </a:lnTo>
                <a:lnTo>
                  <a:pt x="99" y="363"/>
                </a:lnTo>
                <a:lnTo>
                  <a:pt x="99" y="363"/>
                </a:lnTo>
                <a:lnTo>
                  <a:pt x="99" y="361"/>
                </a:lnTo>
                <a:lnTo>
                  <a:pt x="99" y="361"/>
                </a:lnTo>
                <a:lnTo>
                  <a:pt x="101" y="361"/>
                </a:lnTo>
                <a:lnTo>
                  <a:pt x="102" y="361"/>
                </a:lnTo>
                <a:lnTo>
                  <a:pt x="102" y="361"/>
                </a:lnTo>
                <a:lnTo>
                  <a:pt x="99" y="323"/>
                </a:lnTo>
                <a:lnTo>
                  <a:pt x="99" y="323"/>
                </a:lnTo>
                <a:lnTo>
                  <a:pt x="88" y="323"/>
                </a:lnTo>
                <a:lnTo>
                  <a:pt x="88" y="323"/>
                </a:lnTo>
                <a:close/>
                <a:moveTo>
                  <a:pt x="166" y="373"/>
                </a:moveTo>
                <a:lnTo>
                  <a:pt x="166" y="373"/>
                </a:lnTo>
                <a:lnTo>
                  <a:pt x="165" y="373"/>
                </a:lnTo>
                <a:lnTo>
                  <a:pt x="165" y="373"/>
                </a:lnTo>
                <a:lnTo>
                  <a:pt x="149" y="374"/>
                </a:lnTo>
                <a:lnTo>
                  <a:pt x="149" y="374"/>
                </a:lnTo>
                <a:lnTo>
                  <a:pt x="136" y="374"/>
                </a:lnTo>
                <a:lnTo>
                  <a:pt x="136" y="374"/>
                </a:lnTo>
                <a:lnTo>
                  <a:pt x="135" y="374"/>
                </a:lnTo>
                <a:lnTo>
                  <a:pt x="135" y="377"/>
                </a:lnTo>
                <a:lnTo>
                  <a:pt x="135" y="377"/>
                </a:lnTo>
                <a:lnTo>
                  <a:pt x="135" y="387"/>
                </a:lnTo>
                <a:lnTo>
                  <a:pt x="135" y="387"/>
                </a:lnTo>
                <a:lnTo>
                  <a:pt x="135" y="387"/>
                </a:lnTo>
                <a:lnTo>
                  <a:pt x="135" y="387"/>
                </a:lnTo>
                <a:lnTo>
                  <a:pt x="135" y="387"/>
                </a:lnTo>
                <a:lnTo>
                  <a:pt x="135" y="387"/>
                </a:lnTo>
                <a:lnTo>
                  <a:pt x="142" y="387"/>
                </a:lnTo>
                <a:lnTo>
                  <a:pt x="142" y="387"/>
                </a:lnTo>
                <a:lnTo>
                  <a:pt x="149" y="387"/>
                </a:lnTo>
                <a:lnTo>
                  <a:pt x="149" y="387"/>
                </a:lnTo>
                <a:lnTo>
                  <a:pt x="165" y="387"/>
                </a:lnTo>
                <a:lnTo>
                  <a:pt x="165" y="387"/>
                </a:lnTo>
                <a:lnTo>
                  <a:pt x="165" y="387"/>
                </a:lnTo>
                <a:lnTo>
                  <a:pt x="165" y="387"/>
                </a:lnTo>
                <a:lnTo>
                  <a:pt x="163" y="378"/>
                </a:lnTo>
                <a:lnTo>
                  <a:pt x="163" y="378"/>
                </a:lnTo>
                <a:lnTo>
                  <a:pt x="165" y="377"/>
                </a:lnTo>
                <a:lnTo>
                  <a:pt x="165" y="376"/>
                </a:lnTo>
                <a:lnTo>
                  <a:pt x="165" y="376"/>
                </a:lnTo>
                <a:lnTo>
                  <a:pt x="166" y="376"/>
                </a:lnTo>
                <a:lnTo>
                  <a:pt x="166" y="376"/>
                </a:lnTo>
                <a:lnTo>
                  <a:pt x="166" y="373"/>
                </a:lnTo>
                <a:lnTo>
                  <a:pt x="166" y="373"/>
                </a:lnTo>
                <a:close/>
                <a:moveTo>
                  <a:pt x="236" y="283"/>
                </a:moveTo>
                <a:lnTo>
                  <a:pt x="236" y="283"/>
                </a:lnTo>
                <a:lnTo>
                  <a:pt x="237" y="283"/>
                </a:lnTo>
                <a:lnTo>
                  <a:pt x="237" y="283"/>
                </a:lnTo>
                <a:lnTo>
                  <a:pt x="253" y="283"/>
                </a:lnTo>
                <a:lnTo>
                  <a:pt x="253" y="283"/>
                </a:lnTo>
                <a:lnTo>
                  <a:pt x="253" y="283"/>
                </a:lnTo>
                <a:lnTo>
                  <a:pt x="253" y="283"/>
                </a:lnTo>
                <a:lnTo>
                  <a:pt x="254" y="283"/>
                </a:lnTo>
                <a:lnTo>
                  <a:pt x="256" y="283"/>
                </a:lnTo>
                <a:lnTo>
                  <a:pt x="256" y="283"/>
                </a:lnTo>
                <a:lnTo>
                  <a:pt x="257" y="283"/>
                </a:lnTo>
                <a:lnTo>
                  <a:pt x="257" y="283"/>
                </a:lnTo>
                <a:lnTo>
                  <a:pt x="260" y="283"/>
                </a:lnTo>
                <a:lnTo>
                  <a:pt x="260" y="283"/>
                </a:lnTo>
                <a:lnTo>
                  <a:pt x="260" y="268"/>
                </a:lnTo>
                <a:lnTo>
                  <a:pt x="260" y="268"/>
                </a:lnTo>
                <a:lnTo>
                  <a:pt x="258" y="268"/>
                </a:lnTo>
                <a:lnTo>
                  <a:pt x="258" y="268"/>
                </a:lnTo>
                <a:lnTo>
                  <a:pt x="256" y="268"/>
                </a:lnTo>
                <a:lnTo>
                  <a:pt x="256" y="268"/>
                </a:lnTo>
                <a:lnTo>
                  <a:pt x="254" y="268"/>
                </a:lnTo>
                <a:lnTo>
                  <a:pt x="254" y="268"/>
                </a:lnTo>
                <a:lnTo>
                  <a:pt x="251" y="268"/>
                </a:lnTo>
                <a:lnTo>
                  <a:pt x="251" y="268"/>
                </a:lnTo>
                <a:lnTo>
                  <a:pt x="244" y="268"/>
                </a:lnTo>
                <a:lnTo>
                  <a:pt x="236" y="268"/>
                </a:lnTo>
                <a:lnTo>
                  <a:pt x="236" y="268"/>
                </a:lnTo>
                <a:lnTo>
                  <a:pt x="234" y="269"/>
                </a:lnTo>
                <a:lnTo>
                  <a:pt x="234" y="269"/>
                </a:lnTo>
                <a:lnTo>
                  <a:pt x="236" y="277"/>
                </a:lnTo>
                <a:lnTo>
                  <a:pt x="236" y="277"/>
                </a:lnTo>
                <a:lnTo>
                  <a:pt x="236" y="280"/>
                </a:lnTo>
                <a:lnTo>
                  <a:pt x="236" y="280"/>
                </a:lnTo>
                <a:lnTo>
                  <a:pt x="236" y="283"/>
                </a:lnTo>
                <a:lnTo>
                  <a:pt x="236" y="283"/>
                </a:lnTo>
                <a:close/>
                <a:moveTo>
                  <a:pt x="195" y="198"/>
                </a:moveTo>
                <a:lnTo>
                  <a:pt x="195" y="198"/>
                </a:lnTo>
                <a:lnTo>
                  <a:pt x="195" y="211"/>
                </a:lnTo>
                <a:lnTo>
                  <a:pt x="195" y="211"/>
                </a:lnTo>
                <a:lnTo>
                  <a:pt x="222" y="211"/>
                </a:lnTo>
                <a:lnTo>
                  <a:pt x="222" y="211"/>
                </a:lnTo>
                <a:lnTo>
                  <a:pt x="222" y="196"/>
                </a:lnTo>
                <a:lnTo>
                  <a:pt x="222" y="196"/>
                </a:lnTo>
                <a:lnTo>
                  <a:pt x="195" y="198"/>
                </a:lnTo>
                <a:lnTo>
                  <a:pt x="195" y="198"/>
                </a:lnTo>
                <a:close/>
                <a:moveTo>
                  <a:pt x="160" y="215"/>
                </a:moveTo>
                <a:lnTo>
                  <a:pt x="160" y="215"/>
                </a:lnTo>
                <a:lnTo>
                  <a:pt x="160" y="206"/>
                </a:lnTo>
                <a:lnTo>
                  <a:pt x="159" y="199"/>
                </a:lnTo>
                <a:lnTo>
                  <a:pt x="159" y="199"/>
                </a:lnTo>
                <a:lnTo>
                  <a:pt x="135" y="201"/>
                </a:lnTo>
                <a:lnTo>
                  <a:pt x="135" y="201"/>
                </a:lnTo>
                <a:lnTo>
                  <a:pt x="136" y="202"/>
                </a:lnTo>
                <a:lnTo>
                  <a:pt x="136" y="202"/>
                </a:lnTo>
                <a:lnTo>
                  <a:pt x="136" y="204"/>
                </a:lnTo>
                <a:lnTo>
                  <a:pt x="138" y="205"/>
                </a:lnTo>
                <a:lnTo>
                  <a:pt x="138" y="205"/>
                </a:lnTo>
                <a:lnTo>
                  <a:pt x="136" y="216"/>
                </a:lnTo>
                <a:lnTo>
                  <a:pt x="136" y="216"/>
                </a:lnTo>
                <a:lnTo>
                  <a:pt x="136" y="216"/>
                </a:lnTo>
                <a:lnTo>
                  <a:pt x="136" y="216"/>
                </a:lnTo>
                <a:lnTo>
                  <a:pt x="160" y="215"/>
                </a:lnTo>
                <a:lnTo>
                  <a:pt x="160" y="215"/>
                </a:lnTo>
                <a:close/>
                <a:moveTo>
                  <a:pt x="251" y="381"/>
                </a:moveTo>
                <a:lnTo>
                  <a:pt x="251" y="381"/>
                </a:lnTo>
                <a:lnTo>
                  <a:pt x="251" y="380"/>
                </a:lnTo>
                <a:lnTo>
                  <a:pt x="251" y="380"/>
                </a:lnTo>
                <a:lnTo>
                  <a:pt x="251" y="371"/>
                </a:lnTo>
                <a:lnTo>
                  <a:pt x="251" y="371"/>
                </a:lnTo>
                <a:lnTo>
                  <a:pt x="251" y="370"/>
                </a:lnTo>
                <a:lnTo>
                  <a:pt x="251" y="370"/>
                </a:lnTo>
                <a:lnTo>
                  <a:pt x="250" y="368"/>
                </a:lnTo>
                <a:lnTo>
                  <a:pt x="249" y="368"/>
                </a:lnTo>
                <a:lnTo>
                  <a:pt x="249" y="368"/>
                </a:lnTo>
                <a:lnTo>
                  <a:pt x="239" y="368"/>
                </a:lnTo>
                <a:lnTo>
                  <a:pt x="239" y="368"/>
                </a:lnTo>
                <a:lnTo>
                  <a:pt x="226" y="368"/>
                </a:lnTo>
                <a:lnTo>
                  <a:pt x="226" y="368"/>
                </a:lnTo>
                <a:lnTo>
                  <a:pt x="224" y="370"/>
                </a:lnTo>
                <a:lnTo>
                  <a:pt x="224" y="370"/>
                </a:lnTo>
                <a:lnTo>
                  <a:pt x="224" y="376"/>
                </a:lnTo>
                <a:lnTo>
                  <a:pt x="227" y="383"/>
                </a:lnTo>
                <a:lnTo>
                  <a:pt x="227" y="383"/>
                </a:lnTo>
                <a:lnTo>
                  <a:pt x="251" y="381"/>
                </a:lnTo>
                <a:lnTo>
                  <a:pt x="251" y="381"/>
                </a:lnTo>
                <a:close/>
                <a:moveTo>
                  <a:pt x="94" y="208"/>
                </a:moveTo>
                <a:lnTo>
                  <a:pt x="94" y="208"/>
                </a:lnTo>
                <a:lnTo>
                  <a:pt x="94" y="208"/>
                </a:lnTo>
                <a:lnTo>
                  <a:pt x="94" y="208"/>
                </a:lnTo>
                <a:lnTo>
                  <a:pt x="92" y="208"/>
                </a:lnTo>
                <a:lnTo>
                  <a:pt x="92" y="208"/>
                </a:lnTo>
                <a:lnTo>
                  <a:pt x="92" y="206"/>
                </a:lnTo>
                <a:lnTo>
                  <a:pt x="92" y="206"/>
                </a:lnTo>
                <a:lnTo>
                  <a:pt x="87" y="208"/>
                </a:lnTo>
                <a:lnTo>
                  <a:pt x="87" y="208"/>
                </a:lnTo>
                <a:lnTo>
                  <a:pt x="71" y="211"/>
                </a:lnTo>
                <a:lnTo>
                  <a:pt x="71" y="211"/>
                </a:lnTo>
                <a:lnTo>
                  <a:pt x="69" y="211"/>
                </a:lnTo>
                <a:lnTo>
                  <a:pt x="69" y="211"/>
                </a:lnTo>
                <a:lnTo>
                  <a:pt x="69" y="212"/>
                </a:lnTo>
                <a:lnTo>
                  <a:pt x="69" y="212"/>
                </a:lnTo>
                <a:lnTo>
                  <a:pt x="69" y="215"/>
                </a:lnTo>
                <a:lnTo>
                  <a:pt x="69" y="215"/>
                </a:lnTo>
                <a:lnTo>
                  <a:pt x="69" y="216"/>
                </a:lnTo>
                <a:lnTo>
                  <a:pt x="69" y="216"/>
                </a:lnTo>
                <a:lnTo>
                  <a:pt x="69" y="223"/>
                </a:lnTo>
                <a:lnTo>
                  <a:pt x="69" y="223"/>
                </a:lnTo>
                <a:lnTo>
                  <a:pt x="69" y="223"/>
                </a:lnTo>
                <a:lnTo>
                  <a:pt x="69" y="223"/>
                </a:lnTo>
                <a:lnTo>
                  <a:pt x="94" y="221"/>
                </a:lnTo>
                <a:lnTo>
                  <a:pt x="94" y="221"/>
                </a:lnTo>
                <a:lnTo>
                  <a:pt x="95" y="221"/>
                </a:lnTo>
                <a:lnTo>
                  <a:pt x="95" y="221"/>
                </a:lnTo>
                <a:lnTo>
                  <a:pt x="94" y="209"/>
                </a:lnTo>
                <a:lnTo>
                  <a:pt x="94" y="209"/>
                </a:lnTo>
                <a:lnTo>
                  <a:pt x="94" y="208"/>
                </a:lnTo>
                <a:lnTo>
                  <a:pt x="94" y="208"/>
                </a:lnTo>
                <a:close/>
                <a:moveTo>
                  <a:pt x="165" y="199"/>
                </a:moveTo>
                <a:lnTo>
                  <a:pt x="165" y="199"/>
                </a:lnTo>
                <a:lnTo>
                  <a:pt x="166" y="208"/>
                </a:lnTo>
                <a:lnTo>
                  <a:pt x="166" y="208"/>
                </a:lnTo>
                <a:lnTo>
                  <a:pt x="166" y="211"/>
                </a:lnTo>
                <a:lnTo>
                  <a:pt x="166" y="211"/>
                </a:lnTo>
                <a:lnTo>
                  <a:pt x="166" y="211"/>
                </a:lnTo>
                <a:lnTo>
                  <a:pt x="166" y="211"/>
                </a:lnTo>
                <a:lnTo>
                  <a:pt x="168" y="214"/>
                </a:lnTo>
                <a:lnTo>
                  <a:pt x="168" y="214"/>
                </a:lnTo>
                <a:lnTo>
                  <a:pt x="189" y="212"/>
                </a:lnTo>
                <a:lnTo>
                  <a:pt x="189" y="212"/>
                </a:lnTo>
                <a:lnTo>
                  <a:pt x="189" y="209"/>
                </a:lnTo>
                <a:lnTo>
                  <a:pt x="189" y="209"/>
                </a:lnTo>
                <a:lnTo>
                  <a:pt x="189" y="208"/>
                </a:lnTo>
                <a:lnTo>
                  <a:pt x="189" y="208"/>
                </a:lnTo>
                <a:lnTo>
                  <a:pt x="189" y="198"/>
                </a:lnTo>
                <a:lnTo>
                  <a:pt x="189" y="198"/>
                </a:lnTo>
                <a:lnTo>
                  <a:pt x="189" y="198"/>
                </a:lnTo>
                <a:lnTo>
                  <a:pt x="189" y="198"/>
                </a:lnTo>
                <a:lnTo>
                  <a:pt x="165" y="199"/>
                </a:lnTo>
                <a:lnTo>
                  <a:pt x="165" y="199"/>
                </a:lnTo>
                <a:close/>
                <a:moveTo>
                  <a:pt x="69" y="378"/>
                </a:moveTo>
                <a:lnTo>
                  <a:pt x="69" y="378"/>
                </a:lnTo>
                <a:lnTo>
                  <a:pt x="68" y="380"/>
                </a:lnTo>
                <a:lnTo>
                  <a:pt x="68" y="380"/>
                </a:lnTo>
                <a:lnTo>
                  <a:pt x="68" y="381"/>
                </a:lnTo>
                <a:lnTo>
                  <a:pt x="68" y="381"/>
                </a:lnTo>
                <a:lnTo>
                  <a:pt x="69" y="385"/>
                </a:lnTo>
                <a:lnTo>
                  <a:pt x="69" y="385"/>
                </a:lnTo>
                <a:lnTo>
                  <a:pt x="69" y="390"/>
                </a:lnTo>
                <a:lnTo>
                  <a:pt x="69" y="390"/>
                </a:lnTo>
                <a:lnTo>
                  <a:pt x="84" y="388"/>
                </a:lnTo>
                <a:lnTo>
                  <a:pt x="98" y="387"/>
                </a:lnTo>
                <a:lnTo>
                  <a:pt x="98" y="387"/>
                </a:lnTo>
                <a:lnTo>
                  <a:pt x="98" y="376"/>
                </a:lnTo>
                <a:lnTo>
                  <a:pt x="98" y="376"/>
                </a:lnTo>
                <a:lnTo>
                  <a:pt x="84" y="376"/>
                </a:lnTo>
                <a:lnTo>
                  <a:pt x="69" y="378"/>
                </a:lnTo>
                <a:lnTo>
                  <a:pt x="69" y="378"/>
                </a:lnTo>
                <a:close/>
                <a:moveTo>
                  <a:pt x="132" y="184"/>
                </a:moveTo>
                <a:lnTo>
                  <a:pt x="132" y="184"/>
                </a:lnTo>
                <a:lnTo>
                  <a:pt x="132" y="182"/>
                </a:lnTo>
                <a:lnTo>
                  <a:pt x="132" y="182"/>
                </a:lnTo>
                <a:lnTo>
                  <a:pt x="132" y="182"/>
                </a:lnTo>
                <a:lnTo>
                  <a:pt x="132" y="182"/>
                </a:lnTo>
                <a:lnTo>
                  <a:pt x="132" y="175"/>
                </a:lnTo>
                <a:lnTo>
                  <a:pt x="132" y="175"/>
                </a:lnTo>
                <a:lnTo>
                  <a:pt x="132" y="172"/>
                </a:lnTo>
                <a:lnTo>
                  <a:pt x="132" y="172"/>
                </a:lnTo>
                <a:lnTo>
                  <a:pt x="131" y="172"/>
                </a:lnTo>
                <a:lnTo>
                  <a:pt x="131" y="172"/>
                </a:lnTo>
                <a:lnTo>
                  <a:pt x="118" y="174"/>
                </a:lnTo>
                <a:lnTo>
                  <a:pt x="118" y="174"/>
                </a:lnTo>
                <a:lnTo>
                  <a:pt x="116" y="175"/>
                </a:lnTo>
                <a:lnTo>
                  <a:pt x="116" y="175"/>
                </a:lnTo>
                <a:lnTo>
                  <a:pt x="115" y="175"/>
                </a:lnTo>
                <a:lnTo>
                  <a:pt x="115" y="175"/>
                </a:lnTo>
                <a:lnTo>
                  <a:pt x="115" y="175"/>
                </a:lnTo>
                <a:lnTo>
                  <a:pt x="114" y="175"/>
                </a:lnTo>
                <a:lnTo>
                  <a:pt x="114" y="175"/>
                </a:lnTo>
                <a:lnTo>
                  <a:pt x="106" y="175"/>
                </a:lnTo>
                <a:lnTo>
                  <a:pt x="106" y="175"/>
                </a:lnTo>
                <a:lnTo>
                  <a:pt x="102" y="177"/>
                </a:lnTo>
                <a:lnTo>
                  <a:pt x="102" y="177"/>
                </a:lnTo>
                <a:lnTo>
                  <a:pt x="102" y="188"/>
                </a:lnTo>
                <a:lnTo>
                  <a:pt x="102" y="188"/>
                </a:lnTo>
                <a:lnTo>
                  <a:pt x="132" y="184"/>
                </a:lnTo>
                <a:lnTo>
                  <a:pt x="132" y="184"/>
                </a:lnTo>
                <a:close/>
                <a:moveTo>
                  <a:pt x="81" y="353"/>
                </a:moveTo>
                <a:lnTo>
                  <a:pt x="81" y="353"/>
                </a:lnTo>
                <a:lnTo>
                  <a:pt x="79" y="339"/>
                </a:lnTo>
                <a:lnTo>
                  <a:pt x="79" y="339"/>
                </a:lnTo>
                <a:lnTo>
                  <a:pt x="68" y="339"/>
                </a:lnTo>
                <a:lnTo>
                  <a:pt x="57" y="339"/>
                </a:lnTo>
                <a:lnTo>
                  <a:pt x="57" y="339"/>
                </a:lnTo>
                <a:lnTo>
                  <a:pt x="58" y="354"/>
                </a:lnTo>
                <a:lnTo>
                  <a:pt x="58" y="354"/>
                </a:lnTo>
                <a:lnTo>
                  <a:pt x="81" y="353"/>
                </a:lnTo>
                <a:lnTo>
                  <a:pt x="81" y="353"/>
                </a:lnTo>
                <a:close/>
                <a:moveTo>
                  <a:pt x="170" y="387"/>
                </a:moveTo>
                <a:lnTo>
                  <a:pt x="170" y="387"/>
                </a:lnTo>
                <a:lnTo>
                  <a:pt x="183" y="385"/>
                </a:lnTo>
                <a:lnTo>
                  <a:pt x="195" y="385"/>
                </a:lnTo>
                <a:lnTo>
                  <a:pt x="195" y="385"/>
                </a:lnTo>
                <a:lnTo>
                  <a:pt x="195" y="373"/>
                </a:lnTo>
                <a:lnTo>
                  <a:pt x="195" y="373"/>
                </a:lnTo>
                <a:lnTo>
                  <a:pt x="169" y="373"/>
                </a:lnTo>
                <a:lnTo>
                  <a:pt x="169" y="373"/>
                </a:lnTo>
                <a:lnTo>
                  <a:pt x="170" y="387"/>
                </a:lnTo>
                <a:lnTo>
                  <a:pt x="170" y="387"/>
                </a:lnTo>
                <a:close/>
                <a:moveTo>
                  <a:pt x="95" y="42"/>
                </a:moveTo>
                <a:lnTo>
                  <a:pt x="95" y="42"/>
                </a:lnTo>
                <a:lnTo>
                  <a:pt x="87" y="37"/>
                </a:lnTo>
                <a:lnTo>
                  <a:pt x="87" y="37"/>
                </a:lnTo>
                <a:lnTo>
                  <a:pt x="79" y="34"/>
                </a:lnTo>
                <a:lnTo>
                  <a:pt x="71" y="34"/>
                </a:lnTo>
                <a:lnTo>
                  <a:pt x="71" y="34"/>
                </a:lnTo>
                <a:lnTo>
                  <a:pt x="68" y="34"/>
                </a:lnTo>
                <a:lnTo>
                  <a:pt x="68" y="34"/>
                </a:lnTo>
                <a:lnTo>
                  <a:pt x="72" y="37"/>
                </a:lnTo>
                <a:lnTo>
                  <a:pt x="72" y="37"/>
                </a:lnTo>
                <a:lnTo>
                  <a:pt x="77" y="40"/>
                </a:lnTo>
                <a:lnTo>
                  <a:pt x="79" y="44"/>
                </a:lnTo>
                <a:lnTo>
                  <a:pt x="79" y="44"/>
                </a:lnTo>
                <a:lnTo>
                  <a:pt x="82" y="50"/>
                </a:lnTo>
                <a:lnTo>
                  <a:pt x="82" y="50"/>
                </a:lnTo>
                <a:lnTo>
                  <a:pt x="84" y="53"/>
                </a:lnTo>
                <a:lnTo>
                  <a:pt x="84" y="57"/>
                </a:lnTo>
                <a:lnTo>
                  <a:pt x="84" y="57"/>
                </a:lnTo>
                <a:lnTo>
                  <a:pt x="82" y="64"/>
                </a:lnTo>
                <a:lnTo>
                  <a:pt x="82" y="64"/>
                </a:lnTo>
                <a:lnTo>
                  <a:pt x="81" y="64"/>
                </a:lnTo>
                <a:lnTo>
                  <a:pt x="81" y="64"/>
                </a:lnTo>
                <a:lnTo>
                  <a:pt x="84" y="63"/>
                </a:lnTo>
                <a:lnTo>
                  <a:pt x="84" y="63"/>
                </a:lnTo>
                <a:lnTo>
                  <a:pt x="94" y="53"/>
                </a:lnTo>
                <a:lnTo>
                  <a:pt x="94" y="53"/>
                </a:lnTo>
                <a:lnTo>
                  <a:pt x="95" y="50"/>
                </a:lnTo>
                <a:lnTo>
                  <a:pt x="95" y="50"/>
                </a:lnTo>
                <a:lnTo>
                  <a:pt x="96" y="44"/>
                </a:lnTo>
                <a:lnTo>
                  <a:pt x="96" y="44"/>
                </a:lnTo>
                <a:lnTo>
                  <a:pt x="98" y="44"/>
                </a:lnTo>
                <a:lnTo>
                  <a:pt x="98" y="44"/>
                </a:lnTo>
                <a:lnTo>
                  <a:pt x="95" y="43"/>
                </a:lnTo>
                <a:lnTo>
                  <a:pt x="95" y="42"/>
                </a:lnTo>
                <a:lnTo>
                  <a:pt x="95" y="42"/>
                </a:lnTo>
                <a:close/>
                <a:moveTo>
                  <a:pt x="251" y="211"/>
                </a:moveTo>
                <a:lnTo>
                  <a:pt x="251" y="211"/>
                </a:lnTo>
                <a:lnTo>
                  <a:pt x="251" y="209"/>
                </a:lnTo>
                <a:lnTo>
                  <a:pt x="251" y="209"/>
                </a:lnTo>
                <a:lnTo>
                  <a:pt x="247" y="196"/>
                </a:lnTo>
                <a:lnTo>
                  <a:pt x="247" y="196"/>
                </a:lnTo>
                <a:lnTo>
                  <a:pt x="246" y="195"/>
                </a:lnTo>
                <a:lnTo>
                  <a:pt x="244" y="195"/>
                </a:lnTo>
                <a:lnTo>
                  <a:pt x="244" y="195"/>
                </a:lnTo>
                <a:lnTo>
                  <a:pt x="231" y="196"/>
                </a:lnTo>
                <a:lnTo>
                  <a:pt x="231" y="196"/>
                </a:lnTo>
                <a:lnTo>
                  <a:pt x="226" y="196"/>
                </a:lnTo>
                <a:lnTo>
                  <a:pt x="226" y="196"/>
                </a:lnTo>
                <a:lnTo>
                  <a:pt x="226" y="199"/>
                </a:lnTo>
                <a:lnTo>
                  <a:pt x="226" y="199"/>
                </a:lnTo>
                <a:lnTo>
                  <a:pt x="227" y="205"/>
                </a:lnTo>
                <a:lnTo>
                  <a:pt x="227" y="205"/>
                </a:lnTo>
                <a:lnTo>
                  <a:pt x="227" y="206"/>
                </a:lnTo>
                <a:lnTo>
                  <a:pt x="227" y="206"/>
                </a:lnTo>
                <a:lnTo>
                  <a:pt x="227" y="211"/>
                </a:lnTo>
                <a:lnTo>
                  <a:pt x="227" y="211"/>
                </a:lnTo>
                <a:lnTo>
                  <a:pt x="251" y="211"/>
                </a:lnTo>
                <a:lnTo>
                  <a:pt x="251" y="211"/>
                </a:lnTo>
                <a:close/>
                <a:moveTo>
                  <a:pt x="160" y="138"/>
                </a:moveTo>
                <a:lnTo>
                  <a:pt x="160" y="138"/>
                </a:lnTo>
                <a:lnTo>
                  <a:pt x="159" y="138"/>
                </a:lnTo>
                <a:lnTo>
                  <a:pt x="159" y="138"/>
                </a:lnTo>
                <a:lnTo>
                  <a:pt x="139" y="141"/>
                </a:lnTo>
                <a:lnTo>
                  <a:pt x="139" y="141"/>
                </a:lnTo>
                <a:lnTo>
                  <a:pt x="138" y="141"/>
                </a:lnTo>
                <a:lnTo>
                  <a:pt x="135" y="141"/>
                </a:lnTo>
                <a:lnTo>
                  <a:pt x="135" y="141"/>
                </a:lnTo>
                <a:lnTo>
                  <a:pt x="133" y="142"/>
                </a:lnTo>
                <a:lnTo>
                  <a:pt x="133" y="142"/>
                </a:lnTo>
                <a:lnTo>
                  <a:pt x="133" y="145"/>
                </a:lnTo>
                <a:lnTo>
                  <a:pt x="133" y="145"/>
                </a:lnTo>
                <a:lnTo>
                  <a:pt x="133" y="148"/>
                </a:lnTo>
                <a:lnTo>
                  <a:pt x="133" y="148"/>
                </a:lnTo>
                <a:lnTo>
                  <a:pt x="135" y="150"/>
                </a:lnTo>
                <a:lnTo>
                  <a:pt x="135" y="150"/>
                </a:lnTo>
                <a:lnTo>
                  <a:pt x="135" y="151"/>
                </a:lnTo>
                <a:lnTo>
                  <a:pt x="135" y="152"/>
                </a:lnTo>
                <a:lnTo>
                  <a:pt x="135" y="152"/>
                </a:lnTo>
                <a:lnTo>
                  <a:pt x="135" y="152"/>
                </a:lnTo>
                <a:lnTo>
                  <a:pt x="135" y="152"/>
                </a:lnTo>
                <a:lnTo>
                  <a:pt x="136" y="154"/>
                </a:lnTo>
                <a:lnTo>
                  <a:pt x="136" y="154"/>
                </a:lnTo>
                <a:lnTo>
                  <a:pt x="143" y="152"/>
                </a:lnTo>
                <a:lnTo>
                  <a:pt x="143" y="152"/>
                </a:lnTo>
                <a:lnTo>
                  <a:pt x="145" y="151"/>
                </a:lnTo>
                <a:lnTo>
                  <a:pt x="145" y="151"/>
                </a:lnTo>
                <a:lnTo>
                  <a:pt x="146" y="151"/>
                </a:lnTo>
                <a:lnTo>
                  <a:pt x="149" y="151"/>
                </a:lnTo>
                <a:lnTo>
                  <a:pt x="149" y="151"/>
                </a:lnTo>
                <a:lnTo>
                  <a:pt x="150" y="151"/>
                </a:lnTo>
                <a:lnTo>
                  <a:pt x="150" y="151"/>
                </a:lnTo>
                <a:lnTo>
                  <a:pt x="160" y="150"/>
                </a:lnTo>
                <a:lnTo>
                  <a:pt x="160" y="150"/>
                </a:lnTo>
                <a:lnTo>
                  <a:pt x="160" y="150"/>
                </a:lnTo>
                <a:lnTo>
                  <a:pt x="160" y="150"/>
                </a:lnTo>
                <a:lnTo>
                  <a:pt x="160" y="150"/>
                </a:lnTo>
                <a:lnTo>
                  <a:pt x="160" y="150"/>
                </a:lnTo>
                <a:lnTo>
                  <a:pt x="162" y="140"/>
                </a:lnTo>
                <a:lnTo>
                  <a:pt x="162" y="140"/>
                </a:lnTo>
                <a:lnTo>
                  <a:pt x="160" y="138"/>
                </a:lnTo>
                <a:lnTo>
                  <a:pt x="160" y="138"/>
                </a:lnTo>
                <a:close/>
                <a:moveTo>
                  <a:pt x="277" y="66"/>
                </a:moveTo>
                <a:lnTo>
                  <a:pt x="277" y="66"/>
                </a:lnTo>
                <a:lnTo>
                  <a:pt x="276" y="70"/>
                </a:lnTo>
                <a:lnTo>
                  <a:pt x="276" y="70"/>
                </a:lnTo>
                <a:lnTo>
                  <a:pt x="274" y="74"/>
                </a:lnTo>
                <a:lnTo>
                  <a:pt x="273" y="79"/>
                </a:lnTo>
                <a:lnTo>
                  <a:pt x="273" y="79"/>
                </a:lnTo>
                <a:lnTo>
                  <a:pt x="267" y="84"/>
                </a:lnTo>
                <a:lnTo>
                  <a:pt x="267" y="84"/>
                </a:lnTo>
                <a:lnTo>
                  <a:pt x="264" y="87"/>
                </a:lnTo>
                <a:lnTo>
                  <a:pt x="261" y="87"/>
                </a:lnTo>
                <a:lnTo>
                  <a:pt x="261" y="87"/>
                </a:lnTo>
                <a:lnTo>
                  <a:pt x="258" y="88"/>
                </a:lnTo>
                <a:lnTo>
                  <a:pt x="258" y="88"/>
                </a:lnTo>
                <a:lnTo>
                  <a:pt x="260" y="88"/>
                </a:lnTo>
                <a:lnTo>
                  <a:pt x="260" y="88"/>
                </a:lnTo>
                <a:lnTo>
                  <a:pt x="266" y="90"/>
                </a:lnTo>
                <a:lnTo>
                  <a:pt x="273" y="91"/>
                </a:lnTo>
                <a:lnTo>
                  <a:pt x="273" y="91"/>
                </a:lnTo>
                <a:lnTo>
                  <a:pt x="274" y="90"/>
                </a:lnTo>
                <a:lnTo>
                  <a:pt x="274" y="90"/>
                </a:lnTo>
                <a:lnTo>
                  <a:pt x="277" y="90"/>
                </a:lnTo>
                <a:lnTo>
                  <a:pt x="277" y="90"/>
                </a:lnTo>
                <a:lnTo>
                  <a:pt x="281" y="90"/>
                </a:lnTo>
                <a:lnTo>
                  <a:pt x="281" y="90"/>
                </a:lnTo>
                <a:lnTo>
                  <a:pt x="287" y="90"/>
                </a:lnTo>
                <a:lnTo>
                  <a:pt x="287" y="90"/>
                </a:lnTo>
                <a:lnTo>
                  <a:pt x="288" y="90"/>
                </a:lnTo>
                <a:lnTo>
                  <a:pt x="288" y="90"/>
                </a:lnTo>
                <a:lnTo>
                  <a:pt x="284" y="77"/>
                </a:lnTo>
                <a:lnTo>
                  <a:pt x="281" y="70"/>
                </a:lnTo>
                <a:lnTo>
                  <a:pt x="277" y="66"/>
                </a:lnTo>
                <a:lnTo>
                  <a:pt x="277" y="66"/>
                </a:lnTo>
                <a:close/>
                <a:moveTo>
                  <a:pt x="253" y="233"/>
                </a:moveTo>
                <a:lnTo>
                  <a:pt x="253" y="233"/>
                </a:lnTo>
                <a:lnTo>
                  <a:pt x="240" y="233"/>
                </a:lnTo>
                <a:lnTo>
                  <a:pt x="240" y="233"/>
                </a:lnTo>
                <a:lnTo>
                  <a:pt x="239" y="233"/>
                </a:lnTo>
                <a:lnTo>
                  <a:pt x="239" y="233"/>
                </a:lnTo>
                <a:lnTo>
                  <a:pt x="237" y="233"/>
                </a:lnTo>
                <a:lnTo>
                  <a:pt x="237" y="233"/>
                </a:lnTo>
                <a:lnTo>
                  <a:pt x="236" y="233"/>
                </a:lnTo>
                <a:lnTo>
                  <a:pt x="236" y="233"/>
                </a:lnTo>
                <a:lnTo>
                  <a:pt x="226" y="233"/>
                </a:lnTo>
                <a:lnTo>
                  <a:pt x="226" y="233"/>
                </a:lnTo>
                <a:lnTo>
                  <a:pt x="226" y="233"/>
                </a:lnTo>
                <a:lnTo>
                  <a:pt x="226" y="233"/>
                </a:lnTo>
                <a:lnTo>
                  <a:pt x="226" y="233"/>
                </a:lnTo>
                <a:lnTo>
                  <a:pt x="226" y="233"/>
                </a:lnTo>
                <a:lnTo>
                  <a:pt x="227" y="236"/>
                </a:lnTo>
                <a:lnTo>
                  <a:pt x="227" y="236"/>
                </a:lnTo>
                <a:lnTo>
                  <a:pt x="227" y="242"/>
                </a:lnTo>
                <a:lnTo>
                  <a:pt x="227" y="242"/>
                </a:lnTo>
                <a:lnTo>
                  <a:pt x="227" y="242"/>
                </a:lnTo>
                <a:lnTo>
                  <a:pt x="227" y="242"/>
                </a:lnTo>
                <a:lnTo>
                  <a:pt x="226" y="245"/>
                </a:lnTo>
                <a:lnTo>
                  <a:pt x="226" y="245"/>
                </a:lnTo>
                <a:lnTo>
                  <a:pt x="239" y="245"/>
                </a:lnTo>
                <a:lnTo>
                  <a:pt x="239" y="245"/>
                </a:lnTo>
                <a:lnTo>
                  <a:pt x="253" y="245"/>
                </a:lnTo>
                <a:lnTo>
                  <a:pt x="253" y="245"/>
                </a:lnTo>
                <a:lnTo>
                  <a:pt x="253" y="239"/>
                </a:lnTo>
                <a:lnTo>
                  <a:pt x="253" y="233"/>
                </a:lnTo>
                <a:lnTo>
                  <a:pt x="253" y="233"/>
                </a:lnTo>
                <a:close/>
                <a:moveTo>
                  <a:pt x="84" y="238"/>
                </a:moveTo>
                <a:lnTo>
                  <a:pt x="84" y="238"/>
                </a:lnTo>
                <a:lnTo>
                  <a:pt x="99" y="238"/>
                </a:lnTo>
                <a:lnTo>
                  <a:pt x="114" y="235"/>
                </a:lnTo>
                <a:lnTo>
                  <a:pt x="114" y="235"/>
                </a:lnTo>
                <a:lnTo>
                  <a:pt x="114" y="235"/>
                </a:lnTo>
                <a:lnTo>
                  <a:pt x="114" y="235"/>
                </a:lnTo>
                <a:lnTo>
                  <a:pt x="114" y="233"/>
                </a:lnTo>
                <a:lnTo>
                  <a:pt x="114" y="233"/>
                </a:lnTo>
                <a:lnTo>
                  <a:pt x="114" y="233"/>
                </a:lnTo>
                <a:lnTo>
                  <a:pt x="114" y="233"/>
                </a:lnTo>
                <a:lnTo>
                  <a:pt x="111" y="233"/>
                </a:lnTo>
                <a:lnTo>
                  <a:pt x="111" y="232"/>
                </a:lnTo>
                <a:lnTo>
                  <a:pt x="111" y="232"/>
                </a:lnTo>
                <a:lnTo>
                  <a:pt x="111" y="228"/>
                </a:lnTo>
                <a:lnTo>
                  <a:pt x="111" y="228"/>
                </a:lnTo>
                <a:lnTo>
                  <a:pt x="111" y="225"/>
                </a:lnTo>
                <a:lnTo>
                  <a:pt x="111" y="225"/>
                </a:lnTo>
                <a:lnTo>
                  <a:pt x="102" y="226"/>
                </a:lnTo>
                <a:lnTo>
                  <a:pt x="102" y="226"/>
                </a:lnTo>
                <a:lnTo>
                  <a:pt x="92" y="226"/>
                </a:lnTo>
                <a:lnTo>
                  <a:pt x="92" y="226"/>
                </a:lnTo>
                <a:lnTo>
                  <a:pt x="84" y="228"/>
                </a:lnTo>
                <a:lnTo>
                  <a:pt x="84" y="228"/>
                </a:lnTo>
                <a:lnTo>
                  <a:pt x="84" y="229"/>
                </a:lnTo>
                <a:lnTo>
                  <a:pt x="84" y="229"/>
                </a:lnTo>
                <a:lnTo>
                  <a:pt x="84" y="229"/>
                </a:lnTo>
                <a:lnTo>
                  <a:pt x="84" y="231"/>
                </a:lnTo>
                <a:lnTo>
                  <a:pt x="84" y="231"/>
                </a:lnTo>
                <a:lnTo>
                  <a:pt x="84" y="232"/>
                </a:lnTo>
                <a:lnTo>
                  <a:pt x="84" y="232"/>
                </a:lnTo>
                <a:lnTo>
                  <a:pt x="84" y="238"/>
                </a:lnTo>
                <a:lnTo>
                  <a:pt x="84" y="238"/>
                </a:lnTo>
                <a:close/>
                <a:moveTo>
                  <a:pt x="33" y="56"/>
                </a:moveTo>
                <a:lnTo>
                  <a:pt x="33" y="56"/>
                </a:lnTo>
                <a:lnTo>
                  <a:pt x="33" y="57"/>
                </a:lnTo>
                <a:lnTo>
                  <a:pt x="33" y="57"/>
                </a:lnTo>
                <a:lnTo>
                  <a:pt x="25" y="70"/>
                </a:lnTo>
                <a:lnTo>
                  <a:pt x="25" y="70"/>
                </a:lnTo>
                <a:lnTo>
                  <a:pt x="24" y="74"/>
                </a:lnTo>
                <a:lnTo>
                  <a:pt x="24" y="74"/>
                </a:lnTo>
                <a:lnTo>
                  <a:pt x="23" y="80"/>
                </a:lnTo>
                <a:lnTo>
                  <a:pt x="23" y="80"/>
                </a:lnTo>
                <a:lnTo>
                  <a:pt x="23" y="81"/>
                </a:lnTo>
                <a:lnTo>
                  <a:pt x="23" y="81"/>
                </a:lnTo>
                <a:lnTo>
                  <a:pt x="27" y="81"/>
                </a:lnTo>
                <a:lnTo>
                  <a:pt x="27" y="81"/>
                </a:lnTo>
                <a:lnTo>
                  <a:pt x="34" y="83"/>
                </a:lnTo>
                <a:lnTo>
                  <a:pt x="41" y="83"/>
                </a:lnTo>
                <a:lnTo>
                  <a:pt x="41" y="83"/>
                </a:lnTo>
                <a:lnTo>
                  <a:pt x="50" y="83"/>
                </a:lnTo>
                <a:lnTo>
                  <a:pt x="50" y="83"/>
                </a:lnTo>
                <a:lnTo>
                  <a:pt x="55" y="81"/>
                </a:lnTo>
                <a:lnTo>
                  <a:pt x="55" y="81"/>
                </a:lnTo>
                <a:lnTo>
                  <a:pt x="57" y="81"/>
                </a:lnTo>
                <a:lnTo>
                  <a:pt x="57" y="81"/>
                </a:lnTo>
                <a:lnTo>
                  <a:pt x="52" y="80"/>
                </a:lnTo>
                <a:lnTo>
                  <a:pt x="52" y="80"/>
                </a:lnTo>
                <a:lnTo>
                  <a:pt x="45" y="79"/>
                </a:lnTo>
                <a:lnTo>
                  <a:pt x="40" y="76"/>
                </a:lnTo>
                <a:lnTo>
                  <a:pt x="40" y="76"/>
                </a:lnTo>
                <a:lnTo>
                  <a:pt x="37" y="71"/>
                </a:lnTo>
                <a:lnTo>
                  <a:pt x="37" y="71"/>
                </a:lnTo>
                <a:lnTo>
                  <a:pt x="34" y="67"/>
                </a:lnTo>
                <a:lnTo>
                  <a:pt x="33" y="61"/>
                </a:lnTo>
                <a:lnTo>
                  <a:pt x="33" y="61"/>
                </a:lnTo>
                <a:lnTo>
                  <a:pt x="33" y="56"/>
                </a:lnTo>
                <a:lnTo>
                  <a:pt x="33" y="56"/>
                </a:lnTo>
                <a:close/>
                <a:moveTo>
                  <a:pt x="78" y="314"/>
                </a:moveTo>
                <a:lnTo>
                  <a:pt x="78" y="314"/>
                </a:lnTo>
                <a:lnTo>
                  <a:pt x="78" y="302"/>
                </a:lnTo>
                <a:lnTo>
                  <a:pt x="78" y="302"/>
                </a:lnTo>
                <a:lnTo>
                  <a:pt x="67" y="302"/>
                </a:lnTo>
                <a:lnTo>
                  <a:pt x="55" y="303"/>
                </a:lnTo>
                <a:lnTo>
                  <a:pt x="55" y="303"/>
                </a:lnTo>
                <a:lnTo>
                  <a:pt x="55" y="314"/>
                </a:lnTo>
                <a:lnTo>
                  <a:pt x="55" y="314"/>
                </a:lnTo>
                <a:lnTo>
                  <a:pt x="78" y="314"/>
                </a:lnTo>
                <a:lnTo>
                  <a:pt x="78" y="314"/>
                </a:lnTo>
                <a:close/>
                <a:moveTo>
                  <a:pt x="104" y="157"/>
                </a:moveTo>
                <a:lnTo>
                  <a:pt x="104" y="157"/>
                </a:lnTo>
                <a:lnTo>
                  <a:pt x="129" y="154"/>
                </a:lnTo>
                <a:lnTo>
                  <a:pt x="129" y="154"/>
                </a:lnTo>
                <a:lnTo>
                  <a:pt x="129" y="142"/>
                </a:lnTo>
                <a:lnTo>
                  <a:pt x="129" y="142"/>
                </a:lnTo>
                <a:lnTo>
                  <a:pt x="123" y="142"/>
                </a:lnTo>
                <a:lnTo>
                  <a:pt x="123" y="142"/>
                </a:lnTo>
                <a:lnTo>
                  <a:pt x="109" y="145"/>
                </a:lnTo>
                <a:lnTo>
                  <a:pt x="109" y="145"/>
                </a:lnTo>
                <a:lnTo>
                  <a:pt x="106" y="145"/>
                </a:lnTo>
                <a:lnTo>
                  <a:pt x="104" y="147"/>
                </a:lnTo>
                <a:lnTo>
                  <a:pt x="104" y="147"/>
                </a:lnTo>
                <a:lnTo>
                  <a:pt x="104" y="157"/>
                </a:lnTo>
                <a:lnTo>
                  <a:pt x="104" y="157"/>
                </a:lnTo>
                <a:close/>
                <a:moveTo>
                  <a:pt x="105" y="387"/>
                </a:moveTo>
                <a:lnTo>
                  <a:pt x="105" y="387"/>
                </a:lnTo>
                <a:lnTo>
                  <a:pt x="131" y="387"/>
                </a:lnTo>
                <a:lnTo>
                  <a:pt x="131" y="387"/>
                </a:lnTo>
                <a:lnTo>
                  <a:pt x="129" y="385"/>
                </a:lnTo>
                <a:lnTo>
                  <a:pt x="129" y="385"/>
                </a:lnTo>
                <a:lnTo>
                  <a:pt x="129" y="384"/>
                </a:lnTo>
                <a:lnTo>
                  <a:pt x="129" y="384"/>
                </a:lnTo>
                <a:lnTo>
                  <a:pt x="129" y="377"/>
                </a:lnTo>
                <a:lnTo>
                  <a:pt x="129" y="377"/>
                </a:lnTo>
                <a:lnTo>
                  <a:pt x="129" y="376"/>
                </a:lnTo>
                <a:lnTo>
                  <a:pt x="131" y="376"/>
                </a:lnTo>
                <a:lnTo>
                  <a:pt x="131" y="376"/>
                </a:lnTo>
                <a:lnTo>
                  <a:pt x="104" y="376"/>
                </a:lnTo>
                <a:lnTo>
                  <a:pt x="104" y="376"/>
                </a:lnTo>
                <a:lnTo>
                  <a:pt x="102" y="377"/>
                </a:lnTo>
                <a:lnTo>
                  <a:pt x="102" y="377"/>
                </a:lnTo>
                <a:lnTo>
                  <a:pt x="105" y="387"/>
                </a:lnTo>
                <a:lnTo>
                  <a:pt x="105" y="387"/>
                </a:lnTo>
                <a:close/>
                <a:moveTo>
                  <a:pt x="138" y="182"/>
                </a:moveTo>
                <a:lnTo>
                  <a:pt x="138" y="182"/>
                </a:lnTo>
                <a:lnTo>
                  <a:pt x="160" y="179"/>
                </a:lnTo>
                <a:lnTo>
                  <a:pt x="160" y="179"/>
                </a:lnTo>
                <a:lnTo>
                  <a:pt x="162" y="168"/>
                </a:lnTo>
                <a:lnTo>
                  <a:pt x="162" y="168"/>
                </a:lnTo>
                <a:lnTo>
                  <a:pt x="160" y="168"/>
                </a:lnTo>
                <a:lnTo>
                  <a:pt x="160" y="168"/>
                </a:lnTo>
                <a:lnTo>
                  <a:pt x="150" y="169"/>
                </a:lnTo>
                <a:lnTo>
                  <a:pt x="150" y="169"/>
                </a:lnTo>
                <a:lnTo>
                  <a:pt x="149" y="169"/>
                </a:lnTo>
                <a:lnTo>
                  <a:pt x="149" y="169"/>
                </a:lnTo>
                <a:lnTo>
                  <a:pt x="148" y="169"/>
                </a:lnTo>
                <a:lnTo>
                  <a:pt x="148" y="169"/>
                </a:lnTo>
                <a:lnTo>
                  <a:pt x="145" y="169"/>
                </a:lnTo>
                <a:lnTo>
                  <a:pt x="145" y="169"/>
                </a:lnTo>
                <a:lnTo>
                  <a:pt x="139" y="171"/>
                </a:lnTo>
                <a:lnTo>
                  <a:pt x="139" y="171"/>
                </a:lnTo>
                <a:lnTo>
                  <a:pt x="138" y="171"/>
                </a:lnTo>
                <a:lnTo>
                  <a:pt x="138" y="172"/>
                </a:lnTo>
                <a:lnTo>
                  <a:pt x="138" y="172"/>
                </a:lnTo>
                <a:lnTo>
                  <a:pt x="136" y="172"/>
                </a:lnTo>
                <a:lnTo>
                  <a:pt x="136" y="174"/>
                </a:lnTo>
                <a:lnTo>
                  <a:pt x="136" y="174"/>
                </a:lnTo>
                <a:lnTo>
                  <a:pt x="136" y="177"/>
                </a:lnTo>
                <a:lnTo>
                  <a:pt x="136" y="177"/>
                </a:lnTo>
                <a:lnTo>
                  <a:pt x="136" y="179"/>
                </a:lnTo>
                <a:lnTo>
                  <a:pt x="136" y="182"/>
                </a:lnTo>
                <a:lnTo>
                  <a:pt x="136" y="182"/>
                </a:lnTo>
                <a:lnTo>
                  <a:pt x="138" y="182"/>
                </a:lnTo>
                <a:lnTo>
                  <a:pt x="138" y="182"/>
                </a:lnTo>
                <a:close/>
                <a:moveTo>
                  <a:pt x="96" y="178"/>
                </a:moveTo>
                <a:lnTo>
                  <a:pt x="96" y="178"/>
                </a:lnTo>
                <a:lnTo>
                  <a:pt x="72" y="182"/>
                </a:lnTo>
                <a:lnTo>
                  <a:pt x="72" y="182"/>
                </a:lnTo>
                <a:lnTo>
                  <a:pt x="71" y="184"/>
                </a:lnTo>
                <a:lnTo>
                  <a:pt x="71" y="184"/>
                </a:lnTo>
                <a:lnTo>
                  <a:pt x="68" y="191"/>
                </a:lnTo>
                <a:lnTo>
                  <a:pt x="68" y="191"/>
                </a:lnTo>
                <a:lnTo>
                  <a:pt x="68" y="192"/>
                </a:lnTo>
                <a:lnTo>
                  <a:pt x="68" y="192"/>
                </a:lnTo>
                <a:lnTo>
                  <a:pt x="98" y="188"/>
                </a:lnTo>
                <a:lnTo>
                  <a:pt x="98" y="188"/>
                </a:lnTo>
                <a:lnTo>
                  <a:pt x="98" y="187"/>
                </a:lnTo>
                <a:lnTo>
                  <a:pt x="98" y="187"/>
                </a:lnTo>
                <a:lnTo>
                  <a:pt x="96" y="185"/>
                </a:lnTo>
                <a:lnTo>
                  <a:pt x="96" y="185"/>
                </a:lnTo>
                <a:lnTo>
                  <a:pt x="98" y="181"/>
                </a:lnTo>
                <a:lnTo>
                  <a:pt x="98" y="181"/>
                </a:lnTo>
                <a:lnTo>
                  <a:pt x="98" y="178"/>
                </a:lnTo>
                <a:lnTo>
                  <a:pt x="98" y="178"/>
                </a:lnTo>
                <a:lnTo>
                  <a:pt x="96" y="178"/>
                </a:lnTo>
                <a:lnTo>
                  <a:pt x="96" y="178"/>
                </a:lnTo>
                <a:lnTo>
                  <a:pt x="96" y="178"/>
                </a:lnTo>
                <a:lnTo>
                  <a:pt x="96" y="178"/>
                </a:lnTo>
                <a:close/>
                <a:moveTo>
                  <a:pt x="175" y="133"/>
                </a:moveTo>
                <a:lnTo>
                  <a:pt x="175" y="133"/>
                </a:lnTo>
                <a:lnTo>
                  <a:pt x="173" y="128"/>
                </a:lnTo>
                <a:lnTo>
                  <a:pt x="173" y="128"/>
                </a:lnTo>
                <a:lnTo>
                  <a:pt x="173" y="124"/>
                </a:lnTo>
                <a:lnTo>
                  <a:pt x="173" y="124"/>
                </a:lnTo>
                <a:lnTo>
                  <a:pt x="172" y="121"/>
                </a:lnTo>
                <a:lnTo>
                  <a:pt x="172" y="121"/>
                </a:lnTo>
                <a:lnTo>
                  <a:pt x="146" y="125"/>
                </a:lnTo>
                <a:lnTo>
                  <a:pt x="146" y="125"/>
                </a:lnTo>
                <a:lnTo>
                  <a:pt x="148" y="127"/>
                </a:lnTo>
                <a:lnTo>
                  <a:pt x="148" y="127"/>
                </a:lnTo>
                <a:lnTo>
                  <a:pt x="148" y="130"/>
                </a:lnTo>
                <a:lnTo>
                  <a:pt x="148" y="130"/>
                </a:lnTo>
                <a:lnTo>
                  <a:pt x="149" y="135"/>
                </a:lnTo>
                <a:lnTo>
                  <a:pt x="149" y="135"/>
                </a:lnTo>
                <a:lnTo>
                  <a:pt x="149" y="137"/>
                </a:lnTo>
                <a:lnTo>
                  <a:pt x="149" y="137"/>
                </a:lnTo>
                <a:lnTo>
                  <a:pt x="175" y="133"/>
                </a:lnTo>
                <a:lnTo>
                  <a:pt x="175" y="133"/>
                </a:lnTo>
                <a:close/>
                <a:moveTo>
                  <a:pt x="75" y="265"/>
                </a:moveTo>
                <a:lnTo>
                  <a:pt x="75" y="265"/>
                </a:lnTo>
                <a:lnTo>
                  <a:pt x="55" y="266"/>
                </a:lnTo>
                <a:lnTo>
                  <a:pt x="55" y="266"/>
                </a:lnTo>
                <a:lnTo>
                  <a:pt x="55" y="280"/>
                </a:lnTo>
                <a:lnTo>
                  <a:pt x="55" y="280"/>
                </a:lnTo>
                <a:lnTo>
                  <a:pt x="78" y="279"/>
                </a:lnTo>
                <a:lnTo>
                  <a:pt x="78" y="279"/>
                </a:lnTo>
                <a:lnTo>
                  <a:pt x="75" y="265"/>
                </a:lnTo>
                <a:lnTo>
                  <a:pt x="75" y="265"/>
                </a:lnTo>
                <a:close/>
                <a:moveTo>
                  <a:pt x="212" y="192"/>
                </a:moveTo>
                <a:lnTo>
                  <a:pt x="212" y="192"/>
                </a:lnTo>
                <a:lnTo>
                  <a:pt x="234" y="191"/>
                </a:lnTo>
                <a:lnTo>
                  <a:pt x="234" y="191"/>
                </a:lnTo>
                <a:lnTo>
                  <a:pt x="236" y="185"/>
                </a:lnTo>
                <a:lnTo>
                  <a:pt x="236" y="179"/>
                </a:lnTo>
                <a:lnTo>
                  <a:pt x="236" y="179"/>
                </a:lnTo>
                <a:lnTo>
                  <a:pt x="210" y="181"/>
                </a:lnTo>
                <a:lnTo>
                  <a:pt x="210" y="181"/>
                </a:lnTo>
                <a:lnTo>
                  <a:pt x="212" y="192"/>
                </a:lnTo>
                <a:lnTo>
                  <a:pt x="212" y="192"/>
                </a:lnTo>
                <a:close/>
                <a:moveTo>
                  <a:pt x="197" y="164"/>
                </a:moveTo>
                <a:lnTo>
                  <a:pt x="197" y="164"/>
                </a:lnTo>
                <a:lnTo>
                  <a:pt x="197" y="177"/>
                </a:lnTo>
                <a:lnTo>
                  <a:pt x="197" y="177"/>
                </a:lnTo>
                <a:lnTo>
                  <a:pt x="220" y="175"/>
                </a:lnTo>
                <a:lnTo>
                  <a:pt x="220" y="175"/>
                </a:lnTo>
                <a:lnTo>
                  <a:pt x="220" y="174"/>
                </a:lnTo>
                <a:lnTo>
                  <a:pt x="220" y="174"/>
                </a:lnTo>
                <a:lnTo>
                  <a:pt x="220" y="168"/>
                </a:lnTo>
                <a:lnTo>
                  <a:pt x="220" y="168"/>
                </a:lnTo>
                <a:lnTo>
                  <a:pt x="219" y="164"/>
                </a:lnTo>
                <a:lnTo>
                  <a:pt x="219" y="164"/>
                </a:lnTo>
                <a:lnTo>
                  <a:pt x="219" y="164"/>
                </a:lnTo>
                <a:lnTo>
                  <a:pt x="217" y="164"/>
                </a:lnTo>
                <a:lnTo>
                  <a:pt x="217" y="164"/>
                </a:lnTo>
                <a:lnTo>
                  <a:pt x="204" y="164"/>
                </a:lnTo>
                <a:lnTo>
                  <a:pt x="204" y="164"/>
                </a:lnTo>
                <a:lnTo>
                  <a:pt x="197" y="164"/>
                </a:lnTo>
                <a:lnTo>
                  <a:pt x="197" y="164"/>
                </a:lnTo>
                <a:close/>
                <a:moveTo>
                  <a:pt x="91" y="243"/>
                </a:moveTo>
                <a:lnTo>
                  <a:pt x="91" y="243"/>
                </a:lnTo>
                <a:lnTo>
                  <a:pt x="71" y="246"/>
                </a:lnTo>
                <a:lnTo>
                  <a:pt x="71" y="246"/>
                </a:lnTo>
                <a:lnTo>
                  <a:pt x="71" y="249"/>
                </a:lnTo>
                <a:lnTo>
                  <a:pt x="71" y="249"/>
                </a:lnTo>
                <a:lnTo>
                  <a:pt x="71" y="250"/>
                </a:lnTo>
                <a:lnTo>
                  <a:pt x="71" y="250"/>
                </a:lnTo>
                <a:lnTo>
                  <a:pt x="69" y="252"/>
                </a:lnTo>
                <a:lnTo>
                  <a:pt x="69" y="252"/>
                </a:lnTo>
                <a:lnTo>
                  <a:pt x="69" y="258"/>
                </a:lnTo>
                <a:lnTo>
                  <a:pt x="69" y="258"/>
                </a:lnTo>
                <a:lnTo>
                  <a:pt x="71" y="258"/>
                </a:lnTo>
                <a:lnTo>
                  <a:pt x="71" y="258"/>
                </a:lnTo>
                <a:lnTo>
                  <a:pt x="81" y="258"/>
                </a:lnTo>
                <a:lnTo>
                  <a:pt x="81" y="258"/>
                </a:lnTo>
                <a:lnTo>
                  <a:pt x="92" y="258"/>
                </a:lnTo>
                <a:lnTo>
                  <a:pt x="92" y="258"/>
                </a:lnTo>
                <a:lnTo>
                  <a:pt x="92" y="256"/>
                </a:lnTo>
                <a:lnTo>
                  <a:pt x="92" y="256"/>
                </a:lnTo>
                <a:lnTo>
                  <a:pt x="92" y="256"/>
                </a:lnTo>
                <a:lnTo>
                  <a:pt x="91" y="248"/>
                </a:lnTo>
                <a:lnTo>
                  <a:pt x="91" y="248"/>
                </a:lnTo>
                <a:lnTo>
                  <a:pt x="91" y="243"/>
                </a:lnTo>
                <a:lnTo>
                  <a:pt x="91" y="243"/>
                </a:lnTo>
                <a:close/>
                <a:moveTo>
                  <a:pt x="244" y="363"/>
                </a:moveTo>
                <a:lnTo>
                  <a:pt x="244" y="363"/>
                </a:lnTo>
                <a:lnTo>
                  <a:pt x="258" y="363"/>
                </a:lnTo>
                <a:lnTo>
                  <a:pt x="258" y="363"/>
                </a:lnTo>
                <a:lnTo>
                  <a:pt x="258" y="344"/>
                </a:lnTo>
                <a:lnTo>
                  <a:pt x="258" y="344"/>
                </a:lnTo>
                <a:lnTo>
                  <a:pt x="244" y="344"/>
                </a:lnTo>
                <a:lnTo>
                  <a:pt x="244" y="344"/>
                </a:lnTo>
                <a:lnTo>
                  <a:pt x="244" y="347"/>
                </a:lnTo>
                <a:lnTo>
                  <a:pt x="244" y="347"/>
                </a:lnTo>
                <a:lnTo>
                  <a:pt x="244" y="349"/>
                </a:lnTo>
                <a:lnTo>
                  <a:pt x="244" y="349"/>
                </a:lnTo>
                <a:lnTo>
                  <a:pt x="244" y="354"/>
                </a:lnTo>
                <a:lnTo>
                  <a:pt x="244" y="354"/>
                </a:lnTo>
                <a:lnTo>
                  <a:pt x="246" y="360"/>
                </a:lnTo>
                <a:lnTo>
                  <a:pt x="246" y="360"/>
                </a:lnTo>
                <a:lnTo>
                  <a:pt x="244" y="363"/>
                </a:lnTo>
                <a:lnTo>
                  <a:pt x="244" y="363"/>
                </a:lnTo>
                <a:close/>
                <a:moveTo>
                  <a:pt x="214" y="218"/>
                </a:moveTo>
                <a:lnTo>
                  <a:pt x="214" y="218"/>
                </a:lnTo>
                <a:lnTo>
                  <a:pt x="216" y="229"/>
                </a:lnTo>
                <a:lnTo>
                  <a:pt x="216" y="229"/>
                </a:lnTo>
                <a:lnTo>
                  <a:pt x="236" y="229"/>
                </a:lnTo>
                <a:lnTo>
                  <a:pt x="236" y="229"/>
                </a:lnTo>
                <a:lnTo>
                  <a:pt x="236" y="222"/>
                </a:lnTo>
                <a:lnTo>
                  <a:pt x="236" y="222"/>
                </a:lnTo>
                <a:lnTo>
                  <a:pt x="236" y="219"/>
                </a:lnTo>
                <a:lnTo>
                  <a:pt x="236" y="219"/>
                </a:lnTo>
                <a:lnTo>
                  <a:pt x="234" y="218"/>
                </a:lnTo>
                <a:lnTo>
                  <a:pt x="233" y="216"/>
                </a:lnTo>
                <a:lnTo>
                  <a:pt x="233" y="216"/>
                </a:lnTo>
                <a:lnTo>
                  <a:pt x="214" y="218"/>
                </a:lnTo>
                <a:lnTo>
                  <a:pt x="214" y="218"/>
                </a:lnTo>
                <a:lnTo>
                  <a:pt x="214" y="218"/>
                </a:lnTo>
                <a:lnTo>
                  <a:pt x="214" y="218"/>
                </a:lnTo>
                <a:close/>
                <a:moveTo>
                  <a:pt x="146" y="155"/>
                </a:moveTo>
                <a:lnTo>
                  <a:pt x="146" y="155"/>
                </a:lnTo>
                <a:lnTo>
                  <a:pt x="116" y="160"/>
                </a:lnTo>
                <a:lnTo>
                  <a:pt x="116" y="160"/>
                </a:lnTo>
                <a:lnTo>
                  <a:pt x="116" y="162"/>
                </a:lnTo>
                <a:lnTo>
                  <a:pt x="116" y="162"/>
                </a:lnTo>
                <a:lnTo>
                  <a:pt x="116" y="168"/>
                </a:lnTo>
                <a:lnTo>
                  <a:pt x="116" y="168"/>
                </a:lnTo>
                <a:lnTo>
                  <a:pt x="116" y="169"/>
                </a:lnTo>
                <a:lnTo>
                  <a:pt x="116" y="169"/>
                </a:lnTo>
                <a:lnTo>
                  <a:pt x="146" y="164"/>
                </a:lnTo>
                <a:lnTo>
                  <a:pt x="146" y="164"/>
                </a:lnTo>
                <a:lnTo>
                  <a:pt x="146" y="160"/>
                </a:lnTo>
                <a:lnTo>
                  <a:pt x="146" y="155"/>
                </a:lnTo>
                <a:lnTo>
                  <a:pt x="146" y="155"/>
                </a:lnTo>
                <a:close/>
                <a:moveTo>
                  <a:pt x="223" y="233"/>
                </a:moveTo>
                <a:lnTo>
                  <a:pt x="223" y="233"/>
                </a:lnTo>
                <a:lnTo>
                  <a:pt x="199" y="233"/>
                </a:lnTo>
                <a:lnTo>
                  <a:pt x="199" y="233"/>
                </a:lnTo>
                <a:lnTo>
                  <a:pt x="200" y="236"/>
                </a:lnTo>
                <a:lnTo>
                  <a:pt x="200" y="236"/>
                </a:lnTo>
                <a:lnTo>
                  <a:pt x="199" y="236"/>
                </a:lnTo>
                <a:lnTo>
                  <a:pt x="199" y="238"/>
                </a:lnTo>
                <a:lnTo>
                  <a:pt x="199" y="238"/>
                </a:lnTo>
                <a:lnTo>
                  <a:pt x="199" y="239"/>
                </a:lnTo>
                <a:lnTo>
                  <a:pt x="199" y="239"/>
                </a:lnTo>
                <a:lnTo>
                  <a:pt x="200" y="241"/>
                </a:lnTo>
                <a:lnTo>
                  <a:pt x="200" y="241"/>
                </a:lnTo>
                <a:lnTo>
                  <a:pt x="204" y="245"/>
                </a:lnTo>
                <a:lnTo>
                  <a:pt x="204" y="245"/>
                </a:lnTo>
                <a:lnTo>
                  <a:pt x="207" y="246"/>
                </a:lnTo>
                <a:lnTo>
                  <a:pt x="207" y="246"/>
                </a:lnTo>
                <a:lnTo>
                  <a:pt x="223" y="245"/>
                </a:lnTo>
                <a:lnTo>
                  <a:pt x="223" y="245"/>
                </a:lnTo>
                <a:lnTo>
                  <a:pt x="223" y="245"/>
                </a:lnTo>
                <a:lnTo>
                  <a:pt x="223" y="245"/>
                </a:lnTo>
                <a:lnTo>
                  <a:pt x="223" y="242"/>
                </a:lnTo>
                <a:lnTo>
                  <a:pt x="223" y="242"/>
                </a:lnTo>
                <a:lnTo>
                  <a:pt x="223" y="241"/>
                </a:lnTo>
                <a:lnTo>
                  <a:pt x="223" y="241"/>
                </a:lnTo>
                <a:lnTo>
                  <a:pt x="223" y="233"/>
                </a:lnTo>
                <a:lnTo>
                  <a:pt x="223" y="233"/>
                </a:lnTo>
                <a:close/>
                <a:moveTo>
                  <a:pt x="187" y="135"/>
                </a:moveTo>
                <a:lnTo>
                  <a:pt x="187" y="135"/>
                </a:lnTo>
                <a:lnTo>
                  <a:pt x="165" y="138"/>
                </a:lnTo>
                <a:lnTo>
                  <a:pt x="165" y="138"/>
                </a:lnTo>
                <a:lnTo>
                  <a:pt x="165" y="142"/>
                </a:lnTo>
                <a:lnTo>
                  <a:pt x="165" y="142"/>
                </a:lnTo>
                <a:lnTo>
                  <a:pt x="165" y="145"/>
                </a:lnTo>
                <a:lnTo>
                  <a:pt x="165" y="145"/>
                </a:lnTo>
                <a:lnTo>
                  <a:pt x="166" y="150"/>
                </a:lnTo>
                <a:lnTo>
                  <a:pt x="166" y="150"/>
                </a:lnTo>
                <a:lnTo>
                  <a:pt x="187" y="147"/>
                </a:lnTo>
                <a:lnTo>
                  <a:pt x="187" y="147"/>
                </a:lnTo>
                <a:lnTo>
                  <a:pt x="187" y="145"/>
                </a:lnTo>
                <a:lnTo>
                  <a:pt x="187" y="145"/>
                </a:lnTo>
                <a:lnTo>
                  <a:pt x="187" y="140"/>
                </a:lnTo>
                <a:lnTo>
                  <a:pt x="187" y="140"/>
                </a:lnTo>
                <a:lnTo>
                  <a:pt x="187" y="135"/>
                </a:lnTo>
                <a:lnTo>
                  <a:pt x="187" y="135"/>
                </a:lnTo>
                <a:close/>
                <a:moveTo>
                  <a:pt x="169" y="167"/>
                </a:moveTo>
                <a:lnTo>
                  <a:pt x="169" y="167"/>
                </a:lnTo>
                <a:lnTo>
                  <a:pt x="170" y="175"/>
                </a:lnTo>
                <a:lnTo>
                  <a:pt x="170" y="175"/>
                </a:lnTo>
                <a:lnTo>
                  <a:pt x="170" y="178"/>
                </a:lnTo>
                <a:lnTo>
                  <a:pt x="169" y="178"/>
                </a:lnTo>
                <a:lnTo>
                  <a:pt x="169" y="178"/>
                </a:lnTo>
                <a:lnTo>
                  <a:pt x="169" y="178"/>
                </a:lnTo>
                <a:lnTo>
                  <a:pt x="169" y="178"/>
                </a:lnTo>
                <a:lnTo>
                  <a:pt x="169" y="179"/>
                </a:lnTo>
                <a:lnTo>
                  <a:pt x="169" y="179"/>
                </a:lnTo>
                <a:lnTo>
                  <a:pt x="190" y="177"/>
                </a:lnTo>
                <a:lnTo>
                  <a:pt x="190" y="177"/>
                </a:lnTo>
                <a:lnTo>
                  <a:pt x="192" y="165"/>
                </a:lnTo>
                <a:lnTo>
                  <a:pt x="192" y="165"/>
                </a:lnTo>
                <a:lnTo>
                  <a:pt x="190" y="165"/>
                </a:lnTo>
                <a:lnTo>
                  <a:pt x="190" y="165"/>
                </a:lnTo>
                <a:lnTo>
                  <a:pt x="183" y="165"/>
                </a:lnTo>
                <a:lnTo>
                  <a:pt x="183" y="165"/>
                </a:lnTo>
                <a:lnTo>
                  <a:pt x="180" y="167"/>
                </a:lnTo>
                <a:lnTo>
                  <a:pt x="180" y="167"/>
                </a:lnTo>
                <a:lnTo>
                  <a:pt x="179" y="167"/>
                </a:lnTo>
                <a:lnTo>
                  <a:pt x="179" y="167"/>
                </a:lnTo>
                <a:lnTo>
                  <a:pt x="176" y="167"/>
                </a:lnTo>
                <a:lnTo>
                  <a:pt x="176" y="167"/>
                </a:lnTo>
                <a:lnTo>
                  <a:pt x="173" y="167"/>
                </a:lnTo>
                <a:lnTo>
                  <a:pt x="173" y="167"/>
                </a:lnTo>
                <a:lnTo>
                  <a:pt x="169" y="167"/>
                </a:lnTo>
                <a:lnTo>
                  <a:pt x="169" y="167"/>
                </a:lnTo>
                <a:close/>
                <a:moveTo>
                  <a:pt x="143" y="137"/>
                </a:moveTo>
                <a:lnTo>
                  <a:pt x="143" y="137"/>
                </a:lnTo>
                <a:lnTo>
                  <a:pt x="142" y="127"/>
                </a:lnTo>
                <a:lnTo>
                  <a:pt x="142" y="127"/>
                </a:lnTo>
                <a:lnTo>
                  <a:pt x="142" y="125"/>
                </a:lnTo>
                <a:lnTo>
                  <a:pt x="142" y="125"/>
                </a:lnTo>
                <a:lnTo>
                  <a:pt x="121" y="130"/>
                </a:lnTo>
                <a:lnTo>
                  <a:pt x="121" y="130"/>
                </a:lnTo>
                <a:lnTo>
                  <a:pt x="121" y="138"/>
                </a:lnTo>
                <a:lnTo>
                  <a:pt x="121" y="138"/>
                </a:lnTo>
                <a:lnTo>
                  <a:pt x="121" y="140"/>
                </a:lnTo>
                <a:lnTo>
                  <a:pt x="121" y="140"/>
                </a:lnTo>
                <a:lnTo>
                  <a:pt x="143" y="137"/>
                </a:lnTo>
                <a:lnTo>
                  <a:pt x="143" y="137"/>
                </a:lnTo>
                <a:close/>
                <a:moveTo>
                  <a:pt x="81" y="204"/>
                </a:moveTo>
                <a:lnTo>
                  <a:pt x="81" y="204"/>
                </a:lnTo>
                <a:lnTo>
                  <a:pt x="81" y="204"/>
                </a:lnTo>
                <a:lnTo>
                  <a:pt x="81" y="204"/>
                </a:lnTo>
                <a:lnTo>
                  <a:pt x="111" y="199"/>
                </a:lnTo>
                <a:lnTo>
                  <a:pt x="111" y="199"/>
                </a:lnTo>
                <a:lnTo>
                  <a:pt x="111" y="195"/>
                </a:lnTo>
                <a:lnTo>
                  <a:pt x="111" y="191"/>
                </a:lnTo>
                <a:lnTo>
                  <a:pt x="111" y="191"/>
                </a:lnTo>
                <a:lnTo>
                  <a:pt x="81" y="195"/>
                </a:lnTo>
                <a:lnTo>
                  <a:pt x="81" y="195"/>
                </a:lnTo>
                <a:lnTo>
                  <a:pt x="81" y="201"/>
                </a:lnTo>
                <a:lnTo>
                  <a:pt x="81" y="201"/>
                </a:lnTo>
                <a:lnTo>
                  <a:pt x="81" y="202"/>
                </a:lnTo>
                <a:lnTo>
                  <a:pt x="81" y="204"/>
                </a:lnTo>
                <a:lnTo>
                  <a:pt x="81" y="204"/>
                </a:lnTo>
                <a:close/>
                <a:moveTo>
                  <a:pt x="111" y="171"/>
                </a:moveTo>
                <a:lnTo>
                  <a:pt x="111" y="171"/>
                </a:lnTo>
                <a:lnTo>
                  <a:pt x="111" y="168"/>
                </a:lnTo>
                <a:lnTo>
                  <a:pt x="111" y="168"/>
                </a:lnTo>
                <a:lnTo>
                  <a:pt x="112" y="161"/>
                </a:lnTo>
                <a:lnTo>
                  <a:pt x="112" y="161"/>
                </a:lnTo>
                <a:lnTo>
                  <a:pt x="112" y="160"/>
                </a:lnTo>
                <a:lnTo>
                  <a:pt x="112" y="160"/>
                </a:lnTo>
                <a:lnTo>
                  <a:pt x="87" y="165"/>
                </a:lnTo>
                <a:lnTo>
                  <a:pt x="87" y="165"/>
                </a:lnTo>
                <a:lnTo>
                  <a:pt x="88" y="169"/>
                </a:lnTo>
                <a:lnTo>
                  <a:pt x="88" y="169"/>
                </a:lnTo>
                <a:lnTo>
                  <a:pt x="88" y="172"/>
                </a:lnTo>
                <a:lnTo>
                  <a:pt x="87" y="174"/>
                </a:lnTo>
                <a:lnTo>
                  <a:pt x="87" y="174"/>
                </a:lnTo>
                <a:lnTo>
                  <a:pt x="85" y="174"/>
                </a:lnTo>
                <a:lnTo>
                  <a:pt x="85" y="174"/>
                </a:lnTo>
                <a:lnTo>
                  <a:pt x="85" y="175"/>
                </a:lnTo>
                <a:lnTo>
                  <a:pt x="85" y="175"/>
                </a:lnTo>
                <a:lnTo>
                  <a:pt x="111" y="171"/>
                </a:lnTo>
                <a:lnTo>
                  <a:pt x="111" y="171"/>
                </a:lnTo>
                <a:close/>
                <a:moveTo>
                  <a:pt x="207" y="229"/>
                </a:moveTo>
                <a:lnTo>
                  <a:pt x="207" y="229"/>
                </a:lnTo>
                <a:lnTo>
                  <a:pt x="207" y="229"/>
                </a:lnTo>
                <a:lnTo>
                  <a:pt x="207" y="229"/>
                </a:lnTo>
                <a:lnTo>
                  <a:pt x="207" y="222"/>
                </a:lnTo>
                <a:lnTo>
                  <a:pt x="207" y="222"/>
                </a:lnTo>
                <a:lnTo>
                  <a:pt x="207" y="221"/>
                </a:lnTo>
                <a:lnTo>
                  <a:pt x="207" y="221"/>
                </a:lnTo>
                <a:lnTo>
                  <a:pt x="206" y="219"/>
                </a:lnTo>
                <a:lnTo>
                  <a:pt x="204" y="218"/>
                </a:lnTo>
                <a:lnTo>
                  <a:pt x="204" y="218"/>
                </a:lnTo>
                <a:lnTo>
                  <a:pt x="183" y="219"/>
                </a:lnTo>
                <a:lnTo>
                  <a:pt x="183" y="219"/>
                </a:lnTo>
                <a:lnTo>
                  <a:pt x="183" y="219"/>
                </a:lnTo>
                <a:lnTo>
                  <a:pt x="183" y="219"/>
                </a:lnTo>
                <a:lnTo>
                  <a:pt x="185" y="229"/>
                </a:lnTo>
                <a:lnTo>
                  <a:pt x="185" y="229"/>
                </a:lnTo>
                <a:lnTo>
                  <a:pt x="207" y="229"/>
                </a:lnTo>
                <a:lnTo>
                  <a:pt x="207" y="229"/>
                </a:lnTo>
                <a:close/>
                <a:moveTo>
                  <a:pt x="220" y="384"/>
                </a:moveTo>
                <a:lnTo>
                  <a:pt x="220" y="384"/>
                </a:lnTo>
                <a:lnTo>
                  <a:pt x="220" y="371"/>
                </a:lnTo>
                <a:lnTo>
                  <a:pt x="220" y="371"/>
                </a:lnTo>
                <a:lnTo>
                  <a:pt x="219" y="371"/>
                </a:lnTo>
                <a:lnTo>
                  <a:pt x="219" y="371"/>
                </a:lnTo>
                <a:lnTo>
                  <a:pt x="206" y="373"/>
                </a:lnTo>
                <a:lnTo>
                  <a:pt x="206" y="373"/>
                </a:lnTo>
                <a:lnTo>
                  <a:pt x="202" y="373"/>
                </a:lnTo>
                <a:lnTo>
                  <a:pt x="202" y="373"/>
                </a:lnTo>
                <a:lnTo>
                  <a:pt x="200" y="373"/>
                </a:lnTo>
                <a:lnTo>
                  <a:pt x="200" y="373"/>
                </a:lnTo>
                <a:lnTo>
                  <a:pt x="200" y="374"/>
                </a:lnTo>
                <a:lnTo>
                  <a:pt x="200" y="374"/>
                </a:lnTo>
                <a:lnTo>
                  <a:pt x="202" y="380"/>
                </a:lnTo>
                <a:lnTo>
                  <a:pt x="202" y="380"/>
                </a:lnTo>
                <a:lnTo>
                  <a:pt x="202" y="381"/>
                </a:lnTo>
                <a:lnTo>
                  <a:pt x="200" y="383"/>
                </a:lnTo>
                <a:lnTo>
                  <a:pt x="200" y="383"/>
                </a:lnTo>
                <a:lnTo>
                  <a:pt x="200" y="384"/>
                </a:lnTo>
                <a:lnTo>
                  <a:pt x="200" y="384"/>
                </a:lnTo>
                <a:lnTo>
                  <a:pt x="200" y="385"/>
                </a:lnTo>
                <a:lnTo>
                  <a:pt x="200" y="385"/>
                </a:lnTo>
                <a:lnTo>
                  <a:pt x="220" y="384"/>
                </a:lnTo>
                <a:lnTo>
                  <a:pt x="220" y="384"/>
                </a:lnTo>
                <a:close/>
                <a:moveTo>
                  <a:pt x="260" y="316"/>
                </a:moveTo>
                <a:lnTo>
                  <a:pt x="260" y="316"/>
                </a:lnTo>
                <a:lnTo>
                  <a:pt x="260" y="302"/>
                </a:lnTo>
                <a:lnTo>
                  <a:pt x="260" y="302"/>
                </a:lnTo>
                <a:lnTo>
                  <a:pt x="254" y="302"/>
                </a:lnTo>
                <a:lnTo>
                  <a:pt x="254" y="302"/>
                </a:lnTo>
                <a:lnTo>
                  <a:pt x="254" y="303"/>
                </a:lnTo>
                <a:lnTo>
                  <a:pt x="254" y="303"/>
                </a:lnTo>
                <a:lnTo>
                  <a:pt x="251" y="303"/>
                </a:lnTo>
                <a:lnTo>
                  <a:pt x="250" y="303"/>
                </a:lnTo>
                <a:lnTo>
                  <a:pt x="250" y="303"/>
                </a:lnTo>
                <a:lnTo>
                  <a:pt x="249" y="302"/>
                </a:lnTo>
                <a:lnTo>
                  <a:pt x="249" y="302"/>
                </a:lnTo>
                <a:lnTo>
                  <a:pt x="244" y="303"/>
                </a:lnTo>
                <a:lnTo>
                  <a:pt x="244" y="303"/>
                </a:lnTo>
                <a:lnTo>
                  <a:pt x="243" y="303"/>
                </a:lnTo>
                <a:lnTo>
                  <a:pt x="243" y="304"/>
                </a:lnTo>
                <a:lnTo>
                  <a:pt x="243" y="304"/>
                </a:lnTo>
                <a:lnTo>
                  <a:pt x="243" y="306"/>
                </a:lnTo>
                <a:lnTo>
                  <a:pt x="243" y="306"/>
                </a:lnTo>
                <a:lnTo>
                  <a:pt x="243" y="314"/>
                </a:lnTo>
                <a:lnTo>
                  <a:pt x="243" y="314"/>
                </a:lnTo>
                <a:lnTo>
                  <a:pt x="243" y="316"/>
                </a:lnTo>
                <a:lnTo>
                  <a:pt x="243" y="316"/>
                </a:lnTo>
                <a:lnTo>
                  <a:pt x="260" y="316"/>
                </a:lnTo>
                <a:lnTo>
                  <a:pt x="260" y="316"/>
                </a:lnTo>
                <a:close/>
                <a:moveTo>
                  <a:pt x="243" y="250"/>
                </a:moveTo>
                <a:lnTo>
                  <a:pt x="243" y="250"/>
                </a:lnTo>
                <a:lnTo>
                  <a:pt x="243" y="263"/>
                </a:lnTo>
                <a:lnTo>
                  <a:pt x="243" y="263"/>
                </a:lnTo>
                <a:lnTo>
                  <a:pt x="254" y="263"/>
                </a:lnTo>
                <a:lnTo>
                  <a:pt x="254" y="263"/>
                </a:lnTo>
                <a:lnTo>
                  <a:pt x="254" y="263"/>
                </a:lnTo>
                <a:lnTo>
                  <a:pt x="254" y="263"/>
                </a:lnTo>
                <a:lnTo>
                  <a:pt x="256" y="263"/>
                </a:lnTo>
                <a:lnTo>
                  <a:pt x="256" y="263"/>
                </a:lnTo>
                <a:lnTo>
                  <a:pt x="260" y="263"/>
                </a:lnTo>
                <a:lnTo>
                  <a:pt x="260" y="263"/>
                </a:lnTo>
                <a:lnTo>
                  <a:pt x="258" y="249"/>
                </a:lnTo>
                <a:lnTo>
                  <a:pt x="258" y="249"/>
                </a:lnTo>
                <a:lnTo>
                  <a:pt x="243" y="250"/>
                </a:lnTo>
                <a:lnTo>
                  <a:pt x="243" y="250"/>
                </a:lnTo>
                <a:close/>
                <a:moveTo>
                  <a:pt x="217" y="252"/>
                </a:moveTo>
                <a:lnTo>
                  <a:pt x="217" y="252"/>
                </a:lnTo>
                <a:lnTo>
                  <a:pt x="219" y="253"/>
                </a:lnTo>
                <a:lnTo>
                  <a:pt x="219" y="253"/>
                </a:lnTo>
                <a:lnTo>
                  <a:pt x="219" y="256"/>
                </a:lnTo>
                <a:lnTo>
                  <a:pt x="219" y="256"/>
                </a:lnTo>
                <a:lnTo>
                  <a:pt x="220" y="262"/>
                </a:lnTo>
                <a:lnTo>
                  <a:pt x="220" y="262"/>
                </a:lnTo>
                <a:lnTo>
                  <a:pt x="220" y="263"/>
                </a:lnTo>
                <a:lnTo>
                  <a:pt x="222" y="263"/>
                </a:lnTo>
                <a:lnTo>
                  <a:pt x="222" y="263"/>
                </a:lnTo>
                <a:lnTo>
                  <a:pt x="236" y="263"/>
                </a:lnTo>
                <a:lnTo>
                  <a:pt x="236" y="263"/>
                </a:lnTo>
                <a:lnTo>
                  <a:pt x="237" y="263"/>
                </a:lnTo>
                <a:lnTo>
                  <a:pt x="237" y="263"/>
                </a:lnTo>
                <a:lnTo>
                  <a:pt x="237" y="250"/>
                </a:lnTo>
                <a:lnTo>
                  <a:pt x="237" y="250"/>
                </a:lnTo>
                <a:lnTo>
                  <a:pt x="217" y="252"/>
                </a:lnTo>
                <a:lnTo>
                  <a:pt x="217" y="252"/>
                </a:lnTo>
                <a:close/>
                <a:moveTo>
                  <a:pt x="118" y="198"/>
                </a:moveTo>
                <a:lnTo>
                  <a:pt x="118" y="198"/>
                </a:lnTo>
                <a:lnTo>
                  <a:pt x="145" y="195"/>
                </a:lnTo>
                <a:lnTo>
                  <a:pt x="145" y="195"/>
                </a:lnTo>
                <a:lnTo>
                  <a:pt x="145" y="188"/>
                </a:lnTo>
                <a:lnTo>
                  <a:pt x="145" y="188"/>
                </a:lnTo>
                <a:lnTo>
                  <a:pt x="118" y="191"/>
                </a:lnTo>
                <a:lnTo>
                  <a:pt x="118" y="191"/>
                </a:lnTo>
                <a:lnTo>
                  <a:pt x="118" y="198"/>
                </a:lnTo>
                <a:lnTo>
                  <a:pt x="118" y="198"/>
                </a:lnTo>
                <a:close/>
                <a:moveTo>
                  <a:pt x="58" y="241"/>
                </a:moveTo>
                <a:lnTo>
                  <a:pt x="58" y="241"/>
                </a:lnTo>
                <a:lnTo>
                  <a:pt x="79" y="238"/>
                </a:lnTo>
                <a:lnTo>
                  <a:pt x="79" y="238"/>
                </a:lnTo>
                <a:lnTo>
                  <a:pt x="79" y="236"/>
                </a:lnTo>
                <a:lnTo>
                  <a:pt x="79" y="235"/>
                </a:lnTo>
                <a:lnTo>
                  <a:pt x="79" y="235"/>
                </a:lnTo>
                <a:lnTo>
                  <a:pt x="79" y="229"/>
                </a:lnTo>
                <a:lnTo>
                  <a:pt x="79" y="229"/>
                </a:lnTo>
                <a:lnTo>
                  <a:pt x="79" y="228"/>
                </a:lnTo>
                <a:lnTo>
                  <a:pt x="79" y="228"/>
                </a:lnTo>
                <a:lnTo>
                  <a:pt x="60" y="229"/>
                </a:lnTo>
                <a:lnTo>
                  <a:pt x="60" y="229"/>
                </a:lnTo>
                <a:lnTo>
                  <a:pt x="58" y="241"/>
                </a:lnTo>
                <a:lnTo>
                  <a:pt x="58" y="241"/>
                </a:lnTo>
                <a:close/>
                <a:moveTo>
                  <a:pt x="204" y="182"/>
                </a:moveTo>
                <a:lnTo>
                  <a:pt x="204" y="182"/>
                </a:lnTo>
                <a:lnTo>
                  <a:pt x="183" y="184"/>
                </a:lnTo>
                <a:lnTo>
                  <a:pt x="183" y="184"/>
                </a:lnTo>
                <a:lnTo>
                  <a:pt x="182" y="194"/>
                </a:lnTo>
                <a:lnTo>
                  <a:pt x="182" y="194"/>
                </a:lnTo>
                <a:lnTo>
                  <a:pt x="204" y="192"/>
                </a:lnTo>
                <a:lnTo>
                  <a:pt x="204" y="192"/>
                </a:lnTo>
                <a:lnTo>
                  <a:pt x="204" y="182"/>
                </a:lnTo>
                <a:lnTo>
                  <a:pt x="204" y="182"/>
                </a:lnTo>
                <a:close/>
                <a:moveTo>
                  <a:pt x="145" y="222"/>
                </a:moveTo>
                <a:lnTo>
                  <a:pt x="145" y="222"/>
                </a:lnTo>
                <a:lnTo>
                  <a:pt x="143" y="222"/>
                </a:lnTo>
                <a:lnTo>
                  <a:pt x="143" y="222"/>
                </a:lnTo>
                <a:lnTo>
                  <a:pt x="123" y="223"/>
                </a:lnTo>
                <a:lnTo>
                  <a:pt x="123" y="223"/>
                </a:lnTo>
                <a:lnTo>
                  <a:pt x="119" y="223"/>
                </a:lnTo>
                <a:lnTo>
                  <a:pt x="119" y="223"/>
                </a:lnTo>
                <a:lnTo>
                  <a:pt x="118" y="225"/>
                </a:lnTo>
                <a:lnTo>
                  <a:pt x="118" y="226"/>
                </a:lnTo>
                <a:lnTo>
                  <a:pt x="118" y="226"/>
                </a:lnTo>
                <a:lnTo>
                  <a:pt x="118" y="228"/>
                </a:lnTo>
                <a:lnTo>
                  <a:pt x="118" y="228"/>
                </a:lnTo>
                <a:lnTo>
                  <a:pt x="118" y="233"/>
                </a:lnTo>
                <a:lnTo>
                  <a:pt x="118" y="233"/>
                </a:lnTo>
                <a:lnTo>
                  <a:pt x="118" y="235"/>
                </a:lnTo>
                <a:lnTo>
                  <a:pt x="118" y="235"/>
                </a:lnTo>
                <a:lnTo>
                  <a:pt x="118" y="235"/>
                </a:lnTo>
                <a:lnTo>
                  <a:pt x="118" y="235"/>
                </a:lnTo>
                <a:lnTo>
                  <a:pt x="119" y="233"/>
                </a:lnTo>
                <a:lnTo>
                  <a:pt x="119" y="233"/>
                </a:lnTo>
                <a:lnTo>
                  <a:pt x="126" y="232"/>
                </a:lnTo>
                <a:lnTo>
                  <a:pt x="133" y="229"/>
                </a:lnTo>
                <a:lnTo>
                  <a:pt x="133" y="229"/>
                </a:lnTo>
                <a:lnTo>
                  <a:pt x="145" y="229"/>
                </a:lnTo>
                <a:lnTo>
                  <a:pt x="145" y="229"/>
                </a:lnTo>
                <a:lnTo>
                  <a:pt x="146" y="229"/>
                </a:lnTo>
                <a:lnTo>
                  <a:pt x="146" y="229"/>
                </a:lnTo>
                <a:lnTo>
                  <a:pt x="145" y="222"/>
                </a:lnTo>
                <a:lnTo>
                  <a:pt x="145" y="222"/>
                </a:lnTo>
                <a:close/>
                <a:moveTo>
                  <a:pt x="152" y="195"/>
                </a:moveTo>
                <a:lnTo>
                  <a:pt x="152" y="195"/>
                </a:lnTo>
                <a:lnTo>
                  <a:pt x="176" y="194"/>
                </a:lnTo>
                <a:lnTo>
                  <a:pt x="176" y="194"/>
                </a:lnTo>
                <a:lnTo>
                  <a:pt x="175" y="185"/>
                </a:lnTo>
                <a:lnTo>
                  <a:pt x="175" y="185"/>
                </a:lnTo>
                <a:lnTo>
                  <a:pt x="150" y="187"/>
                </a:lnTo>
                <a:lnTo>
                  <a:pt x="150" y="187"/>
                </a:lnTo>
                <a:lnTo>
                  <a:pt x="152" y="195"/>
                </a:lnTo>
                <a:lnTo>
                  <a:pt x="152" y="195"/>
                </a:lnTo>
                <a:close/>
                <a:moveTo>
                  <a:pt x="177" y="221"/>
                </a:moveTo>
                <a:lnTo>
                  <a:pt x="177" y="221"/>
                </a:lnTo>
                <a:lnTo>
                  <a:pt x="152" y="222"/>
                </a:lnTo>
                <a:lnTo>
                  <a:pt x="152" y="222"/>
                </a:lnTo>
                <a:lnTo>
                  <a:pt x="153" y="228"/>
                </a:lnTo>
                <a:lnTo>
                  <a:pt x="153" y="228"/>
                </a:lnTo>
                <a:lnTo>
                  <a:pt x="153" y="229"/>
                </a:lnTo>
                <a:lnTo>
                  <a:pt x="153" y="229"/>
                </a:lnTo>
                <a:lnTo>
                  <a:pt x="155" y="229"/>
                </a:lnTo>
                <a:lnTo>
                  <a:pt x="155" y="229"/>
                </a:lnTo>
                <a:lnTo>
                  <a:pt x="163" y="229"/>
                </a:lnTo>
                <a:lnTo>
                  <a:pt x="173" y="229"/>
                </a:lnTo>
                <a:lnTo>
                  <a:pt x="173" y="229"/>
                </a:lnTo>
                <a:lnTo>
                  <a:pt x="177" y="229"/>
                </a:lnTo>
                <a:lnTo>
                  <a:pt x="177" y="229"/>
                </a:lnTo>
                <a:lnTo>
                  <a:pt x="177" y="222"/>
                </a:lnTo>
                <a:lnTo>
                  <a:pt x="177" y="222"/>
                </a:lnTo>
                <a:lnTo>
                  <a:pt x="177" y="221"/>
                </a:lnTo>
                <a:lnTo>
                  <a:pt x="177" y="221"/>
                </a:lnTo>
                <a:close/>
                <a:moveTo>
                  <a:pt x="176" y="151"/>
                </a:moveTo>
                <a:lnTo>
                  <a:pt x="176" y="151"/>
                </a:lnTo>
                <a:lnTo>
                  <a:pt x="152" y="155"/>
                </a:lnTo>
                <a:lnTo>
                  <a:pt x="152" y="155"/>
                </a:lnTo>
                <a:lnTo>
                  <a:pt x="152" y="162"/>
                </a:lnTo>
                <a:lnTo>
                  <a:pt x="152" y="162"/>
                </a:lnTo>
                <a:lnTo>
                  <a:pt x="176" y="160"/>
                </a:lnTo>
                <a:lnTo>
                  <a:pt x="176" y="160"/>
                </a:lnTo>
                <a:lnTo>
                  <a:pt x="176" y="151"/>
                </a:lnTo>
                <a:lnTo>
                  <a:pt x="176" y="151"/>
                </a:lnTo>
                <a:close/>
                <a:moveTo>
                  <a:pt x="182" y="160"/>
                </a:moveTo>
                <a:lnTo>
                  <a:pt x="182" y="160"/>
                </a:lnTo>
                <a:lnTo>
                  <a:pt x="203" y="157"/>
                </a:lnTo>
                <a:lnTo>
                  <a:pt x="203" y="157"/>
                </a:lnTo>
                <a:lnTo>
                  <a:pt x="203" y="148"/>
                </a:lnTo>
                <a:lnTo>
                  <a:pt x="203" y="148"/>
                </a:lnTo>
                <a:lnTo>
                  <a:pt x="199" y="148"/>
                </a:lnTo>
                <a:lnTo>
                  <a:pt x="199" y="148"/>
                </a:lnTo>
                <a:lnTo>
                  <a:pt x="190" y="150"/>
                </a:lnTo>
                <a:lnTo>
                  <a:pt x="190" y="150"/>
                </a:lnTo>
                <a:lnTo>
                  <a:pt x="189" y="150"/>
                </a:lnTo>
                <a:lnTo>
                  <a:pt x="189" y="150"/>
                </a:lnTo>
                <a:lnTo>
                  <a:pt x="187" y="150"/>
                </a:lnTo>
                <a:lnTo>
                  <a:pt x="187" y="150"/>
                </a:lnTo>
                <a:lnTo>
                  <a:pt x="187" y="150"/>
                </a:lnTo>
                <a:lnTo>
                  <a:pt x="187" y="150"/>
                </a:lnTo>
                <a:lnTo>
                  <a:pt x="182" y="151"/>
                </a:lnTo>
                <a:lnTo>
                  <a:pt x="182" y="151"/>
                </a:lnTo>
                <a:lnTo>
                  <a:pt x="180" y="151"/>
                </a:lnTo>
                <a:lnTo>
                  <a:pt x="180" y="151"/>
                </a:lnTo>
                <a:lnTo>
                  <a:pt x="182" y="160"/>
                </a:lnTo>
                <a:lnTo>
                  <a:pt x="182" y="160"/>
                </a:lnTo>
                <a:close/>
                <a:moveTo>
                  <a:pt x="251" y="339"/>
                </a:moveTo>
                <a:lnTo>
                  <a:pt x="251" y="339"/>
                </a:lnTo>
                <a:lnTo>
                  <a:pt x="251" y="337"/>
                </a:lnTo>
                <a:lnTo>
                  <a:pt x="251" y="337"/>
                </a:lnTo>
                <a:lnTo>
                  <a:pt x="251" y="331"/>
                </a:lnTo>
                <a:lnTo>
                  <a:pt x="251" y="331"/>
                </a:lnTo>
                <a:lnTo>
                  <a:pt x="250" y="327"/>
                </a:lnTo>
                <a:lnTo>
                  <a:pt x="250" y="327"/>
                </a:lnTo>
                <a:lnTo>
                  <a:pt x="250" y="326"/>
                </a:lnTo>
                <a:lnTo>
                  <a:pt x="251" y="324"/>
                </a:lnTo>
                <a:lnTo>
                  <a:pt x="251" y="324"/>
                </a:lnTo>
                <a:lnTo>
                  <a:pt x="251" y="323"/>
                </a:lnTo>
                <a:lnTo>
                  <a:pt x="251" y="323"/>
                </a:lnTo>
                <a:lnTo>
                  <a:pt x="251" y="323"/>
                </a:lnTo>
                <a:lnTo>
                  <a:pt x="251" y="323"/>
                </a:lnTo>
                <a:lnTo>
                  <a:pt x="237" y="324"/>
                </a:lnTo>
                <a:lnTo>
                  <a:pt x="237" y="324"/>
                </a:lnTo>
                <a:lnTo>
                  <a:pt x="239" y="339"/>
                </a:lnTo>
                <a:lnTo>
                  <a:pt x="239" y="339"/>
                </a:lnTo>
                <a:lnTo>
                  <a:pt x="251" y="339"/>
                </a:lnTo>
                <a:lnTo>
                  <a:pt x="251" y="339"/>
                </a:lnTo>
                <a:close/>
                <a:moveTo>
                  <a:pt x="213" y="144"/>
                </a:moveTo>
                <a:lnTo>
                  <a:pt x="213" y="144"/>
                </a:lnTo>
                <a:lnTo>
                  <a:pt x="213" y="142"/>
                </a:lnTo>
                <a:lnTo>
                  <a:pt x="213" y="142"/>
                </a:lnTo>
                <a:lnTo>
                  <a:pt x="204" y="135"/>
                </a:lnTo>
                <a:lnTo>
                  <a:pt x="204" y="135"/>
                </a:lnTo>
                <a:lnTo>
                  <a:pt x="203" y="134"/>
                </a:lnTo>
                <a:lnTo>
                  <a:pt x="200" y="134"/>
                </a:lnTo>
                <a:lnTo>
                  <a:pt x="200" y="134"/>
                </a:lnTo>
                <a:lnTo>
                  <a:pt x="200" y="134"/>
                </a:lnTo>
                <a:lnTo>
                  <a:pt x="200" y="134"/>
                </a:lnTo>
                <a:lnTo>
                  <a:pt x="193" y="134"/>
                </a:lnTo>
                <a:lnTo>
                  <a:pt x="193" y="134"/>
                </a:lnTo>
                <a:lnTo>
                  <a:pt x="193" y="135"/>
                </a:lnTo>
                <a:lnTo>
                  <a:pt x="193" y="135"/>
                </a:lnTo>
                <a:lnTo>
                  <a:pt x="193" y="135"/>
                </a:lnTo>
                <a:lnTo>
                  <a:pt x="193" y="137"/>
                </a:lnTo>
                <a:lnTo>
                  <a:pt x="193" y="137"/>
                </a:lnTo>
                <a:lnTo>
                  <a:pt x="195" y="145"/>
                </a:lnTo>
                <a:lnTo>
                  <a:pt x="195" y="145"/>
                </a:lnTo>
                <a:lnTo>
                  <a:pt x="195" y="145"/>
                </a:lnTo>
                <a:lnTo>
                  <a:pt x="195" y="145"/>
                </a:lnTo>
                <a:lnTo>
                  <a:pt x="202" y="145"/>
                </a:lnTo>
                <a:lnTo>
                  <a:pt x="202" y="145"/>
                </a:lnTo>
                <a:lnTo>
                  <a:pt x="206" y="144"/>
                </a:lnTo>
                <a:lnTo>
                  <a:pt x="206" y="144"/>
                </a:lnTo>
                <a:lnTo>
                  <a:pt x="206" y="144"/>
                </a:lnTo>
                <a:lnTo>
                  <a:pt x="206" y="144"/>
                </a:lnTo>
                <a:lnTo>
                  <a:pt x="209" y="144"/>
                </a:lnTo>
                <a:lnTo>
                  <a:pt x="209" y="144"/>
                </a:lnTo>
                <a:lnTo>
                  <a:pt x="212" y="144"/>
                </a:lnTo>
                <a:lnTo>
                  <a:pt x="212" y="144"/>
                </a:lnTo>
                <a:lnTo>
                  <a:pt x="213" y="144"/>
                </a:lnTo>
                <a:lnTo>
                  <a:pt x="213" y="144"/>
                </a:lnTo>
                <a:close/>
                <a:moveTo>
                  <a:pt x="55" y="319"/>
                </a:moveTo>
                <a:lnTo>
                  <a:pt x="55" y="319"/>
                </a:lnTo>
                <a:lnTo>
                  <a:pt x="57" y="334"/>
                </a:lnTo>
                <a:lnTo>
                  <a:pt x="57" y="334"/>
                </a:lnTo>
                <a:lnTo>
                  <a:pt x="68" y="333"/>
                </a:lnTo>
                <a:lnTo>
                  <a:pt x="68" y="333"/>
                </a:lnTo>
                <a:lnTo>
                  <a:pt x="68" y="330"/>
                </a:lnTo>
                <a:lnTo>
                  <a:pt x="68" y="330"/>
                </a:lnTo>
                <a:lnTo>
                  <a:pt x="68" y="330"/>
                </a:lnTo>
                <a:lnTo>
                  <a:pt x="68" y="330"/>
                </a:lnTo>
                <a:lnTo>
                  <a:pt x="67" y="329"/>
                </a:lnTo>
                <a:lnTo>
                  <a:pt x="67" y="329"/>
                </a:lnTo>
                <a:lnTo>
                  <a:pt x="68" y="320"/>
                </a:lnTo>
                <a:lnTo>
                  <a:pt x="68" y="320"/>
                </a:lnTo>
                <a:lnTo>
                  <a:pt x="68" y="319"/>
                </a:lnTo>
                <a:lnTo>
                  <a:pt x="68" y="319"/>
                </a:lnTo>
                <a:lnTo>
                  <a:pt x="67" y="319"/>
                </a:lnTo>
                <a:lnTo>
                  <a:pt x="67" y="319"/>
                </a:lnTo>
                <a:lnTo>
                  <a:pt x="57" y="319"/>
                </a:lnTo>
                <a:lnTo>
                  <a:pt x="57" y="319"/>
                </a:lnTo>
                <a:lnTo>
                  <a:pt x="55" y="319"/>
                </a:lnTo>
                <a:lnTo>
                  <a:pt x="55" y="319"/>
                </a:lnTo>
                <a:close/>
                <a:moveTo>
                  <a:pt x="251" y="287"/>
                </a:moveTo>
                <a:lnTo>
                  <a:pt x="251" y="287"/>
                </a:lnTo>
                <a:lnTo>
                  <a:pt x="250" y="287"/>
                </a:lnTo>
                <a:lnTo>
                  <a:pt x="250" y="287"/>
                </a:lnTo>
                <a:lnTo>
                  <a:pt x="244" y="287"/>
                </a:lnTo>
                <a:lnTo>
                  <a:pt x="244" y="287"/>
                </a:lnTo>
                <a:lnTo>
                  <a:pt x="243" y="287"/>
                </a:lnTo>
                <a:lnTo>
                  <a:pt x="243" y="287"/>
                </a:lnTo>
                <a:lnTo>
                  <a:pt x="241" y="289"/>
                </a:lnTo>
                <a:lnTo>
                  <a:pt x="241" y="289"/>
                </a:lnTo>
                <a:lnTo>
                  <a:pt x="236" y="287"/>
                </a:lnTo>
                <a:lnTo>
                  <a:pt x="236" y="287"/>
                </a:lnTo>
                <a:lnTo>
                  <a:pt x="231" y="287"/>
                </a:lnTo>
                <a:lnTo>
                  <a:pt x="231" y="287"/>
                </a:lnTo>
                <a:lnTo>
                  <a:pt x="234" y="297"/>
                </a:lnTo>
                <a:lnTo>
                  <a:pt x="234" y="297"/>
                </a:lnTo>
                <a:lnTo>
                  <a:pt x="250" y="296"/>
                </a:lnTo>
                <a:lnTo>
                  <a:pt x="250" y="296"/>
                </a:lnTo>
                <a:lnTo>
                  <a:pt x="251" y="287"/>
                </a:lnTo>
                <a:lnTo>
                  <a:pt x="251" y="287"/>
                </a:lnTo>
                <a:close/>
                <a:moveTo>
                  <a:pt x="115" y="130"/>
                </a:moveTo>
                <a:lnTo>
                  <a:pt x="115" y="130"/>
                </a:lnTo>
                <a:lnTo>
                  <a:pt x="108" y="131"/>
                </a:lnTo>
                <a:lnTo>
                  <a:pt x="108" y="131"/>
                </a:lnTo>
                <a:lnTo>
                  <a:pt x="108" y="131"/>
                </a:lnTo>
                <a:lnTo>
                  <a:pt x="108" y="131"/>
                </a:lnTo>
                <a:lnTo>
                  <a:pt x="94" y="144"/>
                </a:lnTo>
                <a:lnTo>
                  <a:pt x="94" y="144"/>
                </a:lnTo>
                <a:lnTo>
                  <a:pt x="92" y="144"/>
                </a:lnTo>
                <a:lnTo>
                  <a:pt x="92" y="144"/>
                </a:lnTo>
                <a:lnTo>
                  <a:pt x="101" y="142"/>
                </a:lnTo>
                <a:lnTo>
                  <a:pt x="101" y="142"/>
                </a:lnTo>
                <a:lnTo>
                  <a:pt x="102" y="142"/>
                </a:lnTo>
                <a:lnTo>
                  <a:pt x="102" y="142"/>
                </a:lnTo>
                <a:lnTo>
                  <a:pt x="105" y="142"/>
                </a:lnTo>
                <a:lnTo>
                  <a:pt x="105" y="142"/>
                </a:lnTo>
                <a:lnTo>
                  <a:pt x="105" y="142"/>
                </a:lnTo>
                <a:lnTo>
                  <a:pt x="105" y="142"/>
                </a:lnTo>
                <a:lnTo>
                  <a:pt x="108" y="142"/>
                </a:lnTo>
                <a:lnTo>
                  <a:pt x="108" y="142"/>
                </a:lnTo>
                <a:lnTo>
                  <a:pt x="115" y="141"/>
                </a:lnTo>
                <a:lnTo>
                  <a:pt x="115" y="141"/>
                </a:lnTo>
                <a:lnTo>
                  <a:pt x="114" y="140"/>
                </a:lnTo>
                <a:lnTo>
                  <a:pt x="114" y="138"/>
                </a:lnTo>
                <a:lnTo>
                  <a:pt x="114" y="138"/>
                </a:lnTo>
                <a:lnTo>
                  <a:pt x="115" y="133"/>
                </a:lnTo>
                <a:lnTo>
                  <a:pt x="115" y="133"/>
                </a:lnTo>
                <a:lnTo>
                  <a:pt x="115" y="130"/>
                </a:lnTo>
                <a:lnTo>
                  <a:pt x="115" y="130"/>
                </a:lnTo>
                <a:close/>
                <a:moveTo>
                  <a:pt x="69" y="357"/>
                </a:moveTo>
                <a:lnTo>
                  <a:pt x="69" y="357"/>
                </a:lnTo>
                <a:lnTo>
                  <a:pt x="64" y="358"/>
                </a:lnTo>
                <a:lnTo>
                  <a:pt x="64" y="358"/>
                </a:lnTo>
                <a:lnTo>
                  <a:pt x="60" y="358"/>
                </a:lnTo>
                <a:lnTo>
                  <a:pt x="60" y="358"/>
                </a:lnTo>
                <a:lnTo>
                  <a:pt x="60" y="360"/>
                </a:lnTo>
                <a:lnTo>
                  <a:pt x="60" y="360"/>
                </a:lnTo>
                <a:lnTo>
                  <a:pt x="61" y="374"/>
                </a:lnTo>
                <a:lnTo>
                  <a:pt x="61" y="374"/>
                </a:lnTo>
                <a:lnTo>
                  <a:pt x="62" y="374"/>
                </a:lnTo>
                <a:lnTo>
                  <a:pt x="62" y="376"/>
                </a:lnTo>
                <a:lnTo>
                  <a:pt x="62" y="376"/>
                </a:lnTo>
                <a:lnTo>
                  <a:pt x="68" y="374"/>
                </a:lnTo>
                <a:lnTo>
                  <a:pt x="68" y="374"/>
                </a:lnTo>
                <a:lnTo>
                  <a:pt x="71" y="374"/>
                </a:lnTo>
                <a:lnTo>
                  <a:pt x="71" y="374"/>
                </a:lnTo>
                <a:lnTo>
                  <a:pt x="69" y="371"/>
                </a:lnTo>
                <a:lnTo>
                  <a:pt x="69" y="371"/>
                </a:lnTo>
                <a:lnTo>
                  <a:pt x="69" y="361"/>
                </a:lnTo>
                <a:lnTo>
                  <a:pt x="69" y="361"/>
                </a:lnTo>
                <a:lnTo>
                  <a:pt x="69" y="357"/>
                </a:lnTo>
                <a:lnTo>
                  <a:pt x="69" y="357"/>
                </a:lnTo>
                <a:close/>
                <a:moveTo>
                  <a:pt x="82" y="283"/>
                </a:moveTo>
                <a:lnTo>
                  <a:pt x="82" y="283"/>
                </a:lnTo>
                <a:lnTo>
                  <a:pt x="68" y="285"/>
                </a:lnTo>
                <a:lnTo>
                  <a:pt x="68" y="285"/>
                </a:lnTo>
                <a:lnTo>
                  <a:pt x="71" y="297"/>
                </a:lnTo>
                <a:lnTo>
                  <a:pt x="71" y="297"/>
                </a:lnTo>
                <a:lnTo>
                  <a:pt x="79" y="297"/>
                </a:lnTo>
                <a:lnTo>
                  <a:pt x="79" y="297"/>
                </a:lnTo>
                <a:lnTo>
                  <a:pt x="82" y="283"/>
                </a:lnTo>
                <a:lnTo>
                  <a:pt x="82" y="283"/>
                </a:lnTo>
                <a:close/>
                <a:moveTo>
                  <a:pt x="135" y="117"/>
                </a:moveTo>
                <a:lnTo>
                  <a:pt x="135" y="117"/>
                </a:lnTo>
                <a:lnTo>
                  <a:pt x="135" y="120"/>
                </a:lnTo>
                <a:lnTo>
                  <a:pt x="135" y="120"/>
                </a:lnTo>
                <a:lnTo>
                  <a:pt x="135" y="123"/>
                </a:lnTo>
                <a:lnTo>
                  <a:pt x="135" y="123"/>
                </a:lnTo>
                <a:lnTo>
                  <a:pt x="155" y="121"/>
                </a:lnTo>
                <a:lnTo>
                  <a:pt x="155" y="121"/>
                </a:lnTo>
                <a:lnTo>
                  <a:pt x="153" y="113"/>
                </a:lnTo>
                <a:lnTo>
                  <a:pt x="153" y="113"/>
                </a:lnTo>
                <a:lnTo>
                  <a:pt x="145" y="114"/>
                </a:lnTo>
                <a:lnTo>
                  <a:pt x="135" y="117"/>
                </a:lnTo>
                <a:lnTo>
                  <a:pt x="135" y="117"/>
                </a:lnTo>
                <a:close/>
                <a:moveTo>
                  <a:pt x="82" y="356"/>
                </a:moveTo>
                <a:lnTo>
                  <a:pt x="82" y="356"/>
                </a:lnTo>
                <a:lnTo>
                  <a:pt x="74" y="357"/>
                </a:lnTo>
                <a:lnTo>
                  <a:pt x="74" y="357"/>
                </a:lnTo>
                <a:lnTo>
                  <a:pt x="74" y="364"/>
                </a:lnTo>
                <a:lnTo>
                  <a:pt x="75" y="370"/>
                </a:lnTo>
                <a:lnTo>
                  <a:pt x="75" y="370"/>
                </a:lnTo>
                <a:lnTo>
                  <a:pt x="75" y="371"/>
                </a:lnTo>
                <a:lnTo>
                  <a:pt x="75" y="371"/>
                </a:lnTo>
                <a:lnTo>
                  <a:pt x="77" y="374"/>
                </a:lnTo>
                <a:lnTo>
                  <a:pt x="77" y="374"/>
                </a:lnTo>
                <a:lnTo>
                  <a:pt x="84" y="373"/>
                </a:lnTo>
                <a:lnTo>
                  <a:pt x="84" y="373"/>
                </a:lnTo>
                <a:lnTo>
                  <a:pt x="82" y="356"/>
                </a:lnTo>
                <a:lnTo>
                  <a:pt x="82" y="356"/>
                </a:lnTo>
                <a:close/>
                <a:moveTo>
                  <a:pt x="199" y="130"/>
                </a:moveTo>
                <a:lnTo>
                  <a:pt x="199" y="130"/>
                </a:lnTo>
                <a:lnTo>
                  <a:pt x="199" y="130"/>
                </a:lnTo>
                <a:lnTo>
                  <a:pt x="199" y="130"/>
                </a:lnTo>
                <a:lnTo>
                  <a:pt x="199" y="130"/>
                </a:lnTo>
                <a:lnTo>
                  <a:pt x="199" y="130"/>
                </a:lnTo>
                <a:lnTo>
                  <a:pt x="186" y="121"/>
                </a:lnTo>
                <a:lnTo>
                  <a:pt x="186" y="121"/>
                </a:lnTo>
                <a:lnTo>
                  <a:pt x="185" y="121"/>
                </a:lnTo>
                <a:lnTo>
                  <a:pt x="185" y="121"/>
                </a:lnTo>
                <a:lnTo>
                  <a:pt x="180" y="121"/>
                </a:lnTo>
                <a:lnTo>
                  <a:pt x="180" y="121"/>
                </a:lnTo>
                <a:lnTo>
                  <a:pt x="180" y="124"/>
                </a:lnTo>
                <a:lnTo>
                  <a:pt x="180" y="124"/>
                </a:lnTo>
                <a:lnTo>
                  <a:pt x="180" y="125"/>
                </a:lnTo>
                <a:lnTo>
                  <a:pt x="180" y="127"/>
                </a:lnTo>
                <a:lnTo>
                  <a:pt x="180" y="127"/>
                </a:lnTo>
                <a:lnTo>
                  <a:pt x="179" y="127"/>
                </a:lnTo>
                <a:lnTo>
                  <a:pt x="179" y="127"/>
                </a:lnTo>
                <a:lnTo>
                  <a:pt x="179" y="133"/>
                </a:lnTo>
                <a:lnTo>
                  <a:pt x="179" y="133"/>
                </a:lnTo>
                <a:lnTo>
                  <a:pt x="199" y="130"/>
                </a:lnTo>
                <a:lnTo>
                  <a:pt x="199" y="130"/>
                </a:lnTo>
                <a:close/>
                <a:moveTo>
                  <a:pt x="223" y="356"/>
                </a:moveTo>
                <a:lnTo>
                  <a:pt x="223" y="356"/>
                </a:lnTo>
                <a:lnTo>
                  <a:pt x="223" y="356"/>
                </a:lnTo>
                <a:lnTo>
                  <a:pt x="223" y="356"/>
                </a:lnTo>
                <a:lnTo>
                  <a:pt x="223" y="354"/>
                </a:lnTo>
                <a:lnTo>
                  <a:pt x="223" y="354"/>
                </a:lnTo>
                <a:lnTo>
                  <a:pt x="224" y="346"/>
                </a:lnTo>
                <a:lnTo>
                  <a:pt x="223" y="337"/>
                </a:lnTo>
                <a:lnTo>
                  <a:pt x="223" y="337"/>
                </a:lnTo>
                <a:lnTo>
                  <a:pt x="220" y="319"/>
                </a:lnTo>
                <a:lnTo>
                  <a:pt x="220" y="319"/>
                </a:lnTo>
                <a:lnTo>
                  <a:pt x="220" y="316"/>
                </a:lnTo>
                <a:lnTo>
                  <a:pt x="220" y="316"/>
                </a:lnTo>
                <a:lnTo>
                  <a:pt x="217" y="316"/>
                </a:lnTo>
                <a:lnTo>
                  <a:pt x="217" y="316"/>
                </a:lnTo>
                <a:lnTo>
                  <a:pt x="219" y="320"/>
                </a:lnTo>
                <a:lnTo>
                  <a:pt x="219" y="320"/>
                </a:lnTo>
                <a:lnTo>
                  <a:pt x="220" y="336"/>
                </a:lnTo>
                <a:lnTo>
                  <a:pt x="220" y="336"/>
                </a:lnTo>
                <a:lnTo>
                  <a:pt x="220" y="347"/>
                </a:lnTo>
                <a:lnTo>
                  <a:pt x="220" y="347"/>
                </a:lnTo>
                <a:lnTo>
                  <a:pt x="222" y="354"/>
                </a:lnTo>
                <a:lnTo>
                  <a:pt x="222" y="354"/>
                </a:lnTo>
                <a:lnTo>
                  <a:pt x="223" y="356"/>
                </a:lnTo>
                <a:lnTo>
                  <a:pt x="223" y="356"/>
                </a:lnTo>
                <a:lnTo>
                  <a:pt x="223" y="356"/>
                </a:lnTo>
                <a:lnTo>
                  <a:pt x="223" y="356"/>
                </a:lnTo>
                <a:close/>
                <a:moveTo>
                  <a:pt x="81" y="160"/>
                </a:moveTo>
                <a:lnTo>
                  <a:pt x="81" y="160"/>
                </a:lnTo>
                <a:lnTo>
                  <a:pt x="96" y="157"/>
                </a:lnTo>
                <a:lnTo>
                  <a:pt x="96" y="157"/>
                </a:lnTo>
                <a:lnTo>
                  <a:pt x="98" y="148"/>
                </a:lnTo>
                <a:lnTo>
                  <a:pt x="98" y="148"/>
                </a:lnTo>
                <a:lnTo>
                  <a:pt x="96" y="148"/>
                </a:lnTo>
                <a:lnTo>
                  <a:pt x="96" y="148"/>
                </a:lnTo>
                <a:lnTo>
                  <a:pt x="88" y="150"/>
                </a:lnTo>
                <a:lnTo>
                  <a:pt x="88" y="150"/>
                </a:lnTo>
                <a:lnTo>
                  <a:pt x="88" y="150"/>
                </a:lnTo>
                <a:lnTo>
                  <a:pt x="88" y="150"/>
                </a:lnTo>
                <a:lnTo>
                  <a:pt x="85" y="152"/>
                </a:lnTo>
                <a:lnTo>
                  <a:pt x="85" y="152"/>
                </a:lnTo>
                <a:lnTo>
                  <a:pt x="81" y="160"/>
                </a:lnTo>
                <a:lnTo>
                  <a:pt x="81" y="160"/>
                </a:lnTo>
                <a:close/>
                <a:moveTo>
                  <a:pt x="67" y="258"/>
                </a:moveTo>
                <a:lnTo>
                  <a:pt x="67" y="258"/>
                </a:lnTo>
                <a:lnTo>
                  <a:pt x="67" y="252"/>
                </a:lnTo>
                <a:lnTo>
                  <a:pt x="67" y="246"/>
                </a:lnTo>
                <a:lnTo>
                  <a:pt x="67" y="246"/>
                </a:lnTo>
                <a:lnTo>
                  <a:pt x="57" y="248"/>
                </a:lnTo>
                <a:lnTo>
                  <a:pt x="57" y="248"/>
                </a:lnTo>
                <a:lnTo>
                  <a:pt x="55" y="259"/>
                </a:lnTo>
                <a:lnTo>
                  <a:pt x="55" y="259"/>
                </a:lnTo>
                <a:lnTo>
                  <a:pt x="67" y="258"/>
                </a:lnTo>
                <a:lnTo>
                  <a:pt x="67" y="258"/>
                </a:lnTo>
                <a:close/>
                <a:moveTo>
                  <a:pt x="243" y="229"/>
                </a:moveTo>
                <a:lnTo>
                  <a:pt x="243" y="229"/>
                </a:lnTo>
                <a:lnTo>
                  <a:pt x="243" y="229"/>
                </a:lnTo>
                <a:lnTo>
                  <a:pt x="243" y="229"/>
                </a:lnTo>
                <a:lnTo>
                  <a:pt x="251" y="229"/>
                </a:lnTo>
                <a:lnTo>
                  <a:pt x="251" y="229"/>
                </a:lnTo>
                <a:lnTo>
                  <a:pt x="251" y="229"/>
                </a:lnTo>
                <a:lnTo>
                  <a:pt x="251" y="229"/>
                </a:lnTo>
                <a:lnTo>
                  <a:pt x="253" y="228"/>
                </a:lnTo>
                <a:lnTo>
                  <a:pt x="254" y="228"/>
                </a:lnTo>
                <a:lnTo>
                  <a:pt x="254" y="228"/>
                </a:lnTo>
                <a:lnTo>
                  <a:pt x="256" y="229"/>
                </a:lnTo>
                <a:lnTo>
                  <a:pt x="256" y="229"/>
                </a:lnTo>
                <a:lnTo>
                  <a:pt x="253" y="218"/>
                </a:lnTo>
                <a:lnTo>
                  <a:pt x="253" y="218"/>
                </a:lnTo>
                <a:lnTo>
                  <a:pt x="244" y="216"/>
                </a:lnTo>
                <a:lnTo>
                  <a:pt x="244" y="216"/>
                </a:lnTo>
                <a:lnTo>
                  <a:pt x="246" y="218"/>
                </a:lnTo>
                <a:lnTo>
                  <a:pt x="246" y="218"/>
                </a:lnTo>
                <a:lnTo>
                  <a:pt x="247" y="223"/>
                </a:lnTo>
                <a:lnTo>
                  <a:pt x="247" y="223"/>
                </a:lnTo>
                <a:lnTo>
                  <a:pt x="246" y="225"/>
                </a:lnTo>
                <a:lnTo>
                  <a:pt x="243" y="225"/>
                </a:lnTo>
                <a:lnTo>
                  <a:pt x="243" y="225"/>
                </a:lnTo>
                <a:lnTo>
                  <a:pt x="243" y="225"/>
                </a:lnTo>
                <a:lnTo>
                  <a:pt x="243" y="225"/>
                </a:lnTo>
                <a:lnTo>
                  <a:pt x="243" y="229"/>
                </a:lnTo>
                <a:lnTo>
                  <a:pt x="243" y="229"/>
                </a:lnTo>
                <a:close/>
                <a:moveTo>
                  <a:pt x="207" y="147"/>
                </a:moveTo>
                <a:lnTo>
                  <a:pt x="207" y="147"/>
                </a:lnTo>
                <a:lnTo>
                  <a:pt x="209" y="151"/>
                </a:lnTo>
                <a:lnTo>
                  <a:pt x="209" y="151"/>
                </a:lnTo>
                <a:lnTo>
                  <a:pt x="209" y="154"/>
                </a:lnTo>
                <a:lnTo>
                  <a:pt x="209" y="154"/>
                </a:lnTo>
                <a:lnTo>
                  <a:pt x="209" y="155"/>
                </a:lnTo>
                <a:lnTo>
                  <a:pt x="207" y="157"/>
                </a:lnTo>
                <a:lnTo>
                  <a:pt x="207" y="157"/>
                </a:lnTo>
                <a:lnTo>
                  <a:pt x="207" y="157"/>
                </a:lnTo>
                <a:lnTo>
                  <a:pt x="207" y="157"/>
                </a:lnTo>
                <a:lnTo>
                  <a:pt x="223" y="155"/>
                </a:lnTo>
                <a:lnTo>
                  <a:pt x="223" y="155"/>
                </a:lnTo>
                <a:lnTo>
                  <a:pt x="223" y="155"/>
                </a:lnTo>
                <a:lnTo>
                  <a:pt x="223" y="155"/>
                </a:lnTo>
                <a:lnTo>
                  <a:pt x="216" y="147"/>
                </a:lnTo>
                <a:lnTo>
                  <a:pt x="216" y="147"/>
                </a:lnTo>
                <a:lnTo>
                  <a:pt x="216" y="147"/>
                </a:lnTo>
                <a:lnTo>
                  <a:pt x="216" y="147"/>
                </a:lnTo>
                <a:lnTo>
                  <a:pt x="209" y="147"/>
                </a:lnTo>
                <a:lnTo>
                  <a:pt x="209" y="147"/>
                </a:lnTo>
                <a:lnTo>
                  <a:pt x="207" y="147"/>
                </a:lnTo>
                <a:lnTo>
                  <a:pt x="207" y="147"/>
                </a:lnTo>
                <a:close/>
                <a:moveTo>
                  <a:pt x="55" y="297"/>
                </a:moveTo>
                <a:lnTo>
                  <a:pt x="55" y="297"/>
                </a:lnTo>
                <a:lnTo>
                  <a:pt x="64" y="297"/>
                </a:lnTo>
                <a:lnTo>
                  <a:pt x="64" y="297"/>
                </a:lnTo>
                <a:lnTo>
                  <a:pt x="64" y="296"/>
                </a:lnTo>
                <a:lnTo>
                  <a:pt x="64" y="296"/>
                </a:lnTo>
                <a:lnTo>
                  <a:pt x="64" y="293"/>
                </a:lnTo>
                <a:lnTo>
                  <a:pt x="64" y="293"/>
                </a:lnTo>
                <a:lnTo>
                  <a:pt x="64" y="287"/>
                </a:lnTo>
                <a:lnTo>
                  <a:pt x="64" y="287"/>
                </a:lnTo>
                <a:lnTo>
                  <a:pt x="62" y="286"/>
                </a:lnTo>
                <a:lnTo>
                  <a:pt x="62" y="286"/>
                </a:lnTo>
                <a:lnTo>
                  <a:pt x="62" y="286"/>
                </a:lnTo>
                <a:lnTo>
                  <a:pt x="62" y="286"/>
                </a:lnTo>
                <a:lnTo>
                  <a:pt x="55" y="286"/>
                </a:lnTo>
                <a:lnTo>
                  <a:pt x="55" y="286"/>
                </a:lnTo>
                <a:lnTo>
                  <a:pt x="55" y="297"/>
                </a:lnTo>
                <a:lnTo>
                  <a:pt x="55" y="297"/>
                </a:lnTo>
                <a:close/>
                <a:moveTo>
                  <a:pt x="60" y="88"/>
                </a:moveTo>
                <a:lnTo>
                  <a:pt x="60" y="88"/>
                </a:lnTo>
                <a:lnTo>
                  <a:pt x="60" y="88"/>
                </a:lnTo>
                <a:lnTo>
                  <a:pt x="60" y="88"/>
                </a:lnTo>
                <a:lnTo>
                  <a:pt x="58" y="88"/>
                </a:lnTo>
                <a:lnTo>
                  <a:pt x="58" y="88"/>
                </a:lnTo>
                <a:lnTo>
                  <a:pt x="52" y="88"/>
                </a:lnTo>
                <a:lnTo>
                  <a:pt x="47" y="90"/>
                </a:lnTo>
                <a:lnTo>
                  <a:pt x="47" y="90"/>
                </a:lnTo>
                <a:lnTo>
                  <a:pt x="21" y="88"/>
                </a:lnTo>
                <a:lnTo>
                  <a:pt x="21" y="88"/>
                </a:lnTo>
                <a:lnTo>
                  <a:pt x="20" y="88"/>
                </a:lnTo>
                <a:lnTo>
                  <a:pt x="20" y="86"/>
                </a:lnTo>
                <a:lnTo>
                  <a:pt x="20" y="86"/>
                </a:lnTo>
                <a:lnTo>
                  <a:pt x="20" y="84"/>
                </a:lnTo>
                <a:lnTo>
                  <a:pt x="20" y="84"/>
                </a:lnTo>
                <a:lnTo>
                  <a:pt x="20" y="80"/>
                </a:lnTo>
                <a:lnTo>
                  <a:pt x="20" y="80"/>
                </a:lnTo>
                <a:lnTo>
                  <a:pt x="21" y="76"/>
                </a:lnTo>
                <a:lnTo>
                  <a:pt x="21" y="76"/>
                </a:lnTo>
                <a:lnTo>
                  <a:pt x="17" y="90"/>
                </a:lnTo>
                <a:lnTo>
                  <a:pt x="17" y="90"/>
                </a:lnTo>
                <a:lnTo>
                  <a:pt x="30" y="91"/>
                </a:lnTo>
                <a:lnTo>
                  <a:pt x="42" y="91"/>
                </a:lnTo>
                <a:lnTo>
                  <a:pt x="42" y="91"/>
                </a:lnTo>
                <a:lnTo>
                  <a:pt x="51" y="90"/>
                </a:lnTo>
                <a:lnTo>
                  <a:pt x="60" y="88"/>
                </a:lnTo>
                <a:lnTo>
                  <a:pt x="60" y="88"/>
                </a:lnTo>
                <a:close/>
                <a:moveTo>
                  <a:pt x="180" y="118"/>
                </a:moveTo>
                <a:lnTo>
                  <a:pt x="180" y="118"/>
                </a:lnTo>
                <a:lnTo>
                  <a:pt x="180" y="118"/>
                </a:lnTo>
                <a:lnTo>
                  <a:pt x="180" y="118"/>
                </a:lnTo>
                <a:lnTo>
                  <a:pt x="173" y="114"/>
                </a:lnTo>
                <a:lnTo>
                  <a:pt x="168" y="113"/>
                </a:lnTo>
                <a:lnTo>
                  <a:pt x="168" y="113"/>
                </a:lnTo>
                <a:lnTo>
                  <a:pt x="160" y="113"/>
                </a:lnTo>
                <a:lnTo>
                  <a:pt x="160" y="113"/>
                </a:lnTo>
                <a:lnTo>
                  <a:pt x="162" y="113"/>
                </a:lnTo>
                <a:lnTo>
                  <a:pt x="162" y="113"/>
                </a:lnTo>
                <a:lnTo>
                  <a:pt x="162" y="117"/>
                </a:lnTo>
                <a:lnTo>
                  <a:pt x="162" y="117"/>
                </a:lnTo>
                <a:lnTo>
                  <a:pt x="162" y="118"/>
                </a:lnTo>
                <a:lnTo>
                  <a:pt x="160" y="120"/>
                </a:lnTo>
                <a:lnTo>
                  <a:pt x="160" y="120"/>
                </a:lnTo>
                <a:lnTo>
                  <a:pt x="160" y="120"/>
                </a:lnTo>
                <a:lnTo>
                  <a:pt x="160" y="120"/>
                </a:lnTo>
                <a:lnTo>
                  <a:pt x="159" y="121"/>
                </a:lnTo>
                <a:lnTo>
                  <a:pt x="159" y="121"/>
                </a:lnTo>
                <a:lnTo>
                  <a:pt x="160" y="121"/>
                </a:lnTo>
                <a:lnTo>
                  <a:pt x="160" y="121"/>
                </a:lnTo>
                <a:lnTo>
                  <a:pt x="170" y="120"/>
                </a:lnTo>
                <a:lnTo>
                  <a:pt x="170" y="120"/>
                </a:lnTo>
                <a:lnTo>
                  <a:pt x="172" y="118"/>
                </a:lnTo>
                <a:lnTo>
                  <a:pt x="172" y="118"/>
                </a:lnTo>
                <a:lnTo>
                  <a:pt x="175" y="118"/>
                </a:lnTo>
                <a:lnTo>
                  <a:pt x="175" y="118"/>
                </a:lnTo>
                <a:lnTo>
                  <a:pt x="176" y="118"/>
                </a:lnTo>
                <a:lnTo>
                  <a:pt x="176" y="118"/>
                </a:lnTo>
                <a:lnTo>
                  <a:pt x="180" y="118"/>
                </a:lnTo>
                <a:lnTo>
                  <a:pt x="180" y="118"/>
                </a:lnTo>
                <a:lnTo>
                  <a:pt x="180" y="118"/>
                </a:lnTo>
                <a:lnTo>
                  <a:pt x="180" y="118"/>
                </a:lnTo>
                <a:close/>
                <a:moveTo>
                  <a:pt x="78" y="331"/>
                </a:moveTo>
                <a:lnTo>
                  <a:pt x="78" y="331"/>
                </a:lnTo>
                <a:lnTo>
                  <a:pt x="78" y="331"/>
                </a:lnTo>
                <a:lnTo>
                  <a:pt x="78" y="331"/>
                </a:lnTo>
                <a:lnTo>
                  <a:pt x="78" y="322"/>
                </a:lnTo>
                <a:lnTo>
                  <a:pt x="78" y="322"/>
                </a:lnTo>
                <a:lnTo>
                  <a:pt x="78" y="322"/>
                </a:lnTo>
                <a:lnTo>
                  <a:pt x="78" y="322"/>
                </a:lnTo>
                <a:lnTo>
                  <a:pt x="77" y="319"/>
                </a:lnTo>
                <a:lnTo>
                  <a:pt x="77" y="319"/>
                </a:lnTo>
                <a:lnTo>
                  <a:pt x="71" y="319"/>
                </a:lnTo>
                <a:lnTo>
                  <a:pt x="71" y="319"/>
                </a:lnTo>
                <a:lnTo>
                  <a:pt x="72" y="320"/>
                </a:lnTo>
                <a:lnTo>
                  <a:pt x="72" y="320"/>
                </a:lnTo>
                <a:lnTo>
                  <a:pt x="72" y="323"/>
                </a:lnTo>
                <a:lnTo>
                  <a:pt x="72" y="323"/>
                </a:lnTo>
                <a:lnTo>
                  <a:pt x="71" y="331"/>
                </a:lnTo>
                <a:lnTo>
                  <a:pt x="71" y="331"/>
                </a:lnTo>
                <a:lnTo>
                  <a:pt x="71" y="333"/>
                </a:lnTo>
                <a:lnTo>
                  <a:pt x="71" y="333"/>
                </a:lnTo>
                <a:lnTo>
                  <a:pt x="78" y="331"/>
                </a:lnTo>
                <a:lnTo>
                  <a:pt x="78" y="331"/>
                </a:lnTo>
                <a:close/>
                <a:moveTo>
                  <a:pt x="256" y="381"/>
                </a:moveTo>
                <a:lnTo>
                  <a:pt x="256" y="381"/>
                </a:lnTo>
                <a:lnTo>
                  <a:pt x="258" y="380"/>
                </a:lnTo>
                <a:lnTo>
                  <a:pt x="258" y="380"/>
                </a:lnTo>
                <a:lnTo>
                  <a:pt x="260" y="380"/>
                </a:lnTo>
                <a:lnTo>
                  <a:pt x="260" y="380"/>
                </a:lnTo>
                <a:lnTo>
                  <a:pt x="263" y="378"/>
                </a:lnTo>
                <a:lnTo>
                  <a:pt x="263" y="378"/>
                </a:lnTo>
                <a:lnTo>
                  <a:pt x="263" y="377"/>
                </a:lnTo>
                <a:lnTo>
                  <a:pt x="263" y="377"/>
                </a:lnTo>
                <a:lnTo>
                  <a:pt x="263" y="377"/>
                </a:lnTo>
                <a:lnTo>
                  <a:pt x="263" y="377"/>
                </a:lnTo>
                <a:lnTo>
                  <a:pt x="263" y="357"/>
                </a:lnTo>
                <a:lnTo>
                  <a:pt x="263" y="357"/>
                </a:lnTo>
                <a:lnTo>
                  <a:pt x="263" y="356"/>
                </a:lnTo>
                <a:lnTo>
                  <a:pt x="263" y="356"/>
                </a:lnTo>
                <a:lnTo>
                  <a:pt x="263" y="360"/>
                </a:lnTo>
                <a:lnTo>
                  <a:pt x="263" y="360"/>
                </a:lnTo>
                <a:lnTo>
                  <a:pt x="263" y="363"/>
                </a:lnTo>
                <a:lnTo>
                  <a:pt x="263" y="363"/>
                </a:lnTo>
                <a:lnTo>
                  <a:pt x="263" y="364"/>
                </a:lnTo>
                <a:lnTo>
                  <a:pt x="263" y="367"/>
                </a:lnTo>
                <a:lnTo>
                  <a:pt x="263" y="367"/>
                </a:lnTo>
                <a:lnTo>
                  <a:pt x="263" y="368"/>
                </a:lnTo>
                <a:lnTo>
                  <a:pt x="263" y="368"/>
                </a:lnTo>
                <a:lnTo>
                  <a:pt x="263" y="371"/>
                </a:lnTo>
                <a:lnTo>
                  <a:pt x="263" y="371"/>
                </a:lnTo>
                <a:lnTo>
                  <a:pt x="261" y="373"/>
                </a:lnTo>
                <a:lnTo>
                  <a:pt x="261" y="373"/>
                </a:lnTo>
                <a:lnTo>
                  <a:pt x="261" y="374"/>
                </a:lnTo>
                <a:lnTo>
                  <a:pt x="261" y="374"/>
                </a:lnTo>
                <a:lnTo>
                  <a:pt x="260" y="373"/>
                </a:lnTo>
                <a:lnTo>
                  <a:pt x="260" y="373"/>
                </a:lnTo>
                <a:lnTo>
                  <a:pt x="260" y="371"/>
                </a:lnTo>
                <a:lnTo>
                  <a:pt x="260" y="371"/>
                </a:lnTo>
                <a:lnTo>
                  <a:pt x="260" y="368"/>
                </a:lnTo>
                <a:lnTo>
                  <a:pt x="260" y="368"/>
                </a:lnTo>
                <a:lnTo>
                  <a:pt x="256" y="368"/>
                </a:lnTo>
                <a:lnTo>
                  <a:pt x="256" y="368"/>
                </a:lnTo>
                <a:lnTo>
                  <a:pt x="256" y="381"/>
                </a:lnTo>
                <a:lnTo>
                  <a:pt x="256" y="381"/>
                </a:lnTo>
                <a:close/>
                <a:moveTo>
                  <a:pt x="48" y="263"/>
                </a:moveTo>
                <a:lnTo>
                  <a:pt x="48" y="263"/>
                </a:lnTo>
                <a:lnTo>
                  <a:pt x="48" y="263"/>
                </a:lnTo>
                <a:lnTo>
                  <a:pt x="48" y="263"/>
                </a:lnTo>
                <a:lnTo>
                  <a:pt x="48" y="266"/>
                </a:lnTo>
                <a:lnTo>
                  <a:pt x="48" y="266"/>
                </a:lnTo>
                <a:lnTo>
                  <a:pt x="48" y="285"/>
                </a:lnTo>
                <a:lnTo>
                  <a:pt x="48" y="285"/>
                </a:lnTo>
                <a:lnTo>
                  <a:pt x="48" y="300"/>
                </a:lnTo>
                <a:lnTo>
                  <a:pt x="48" y="300"/>
                </a:lnTo>
                <a:lnTo>
                  <a:pt x="51" y="323"/>
                </a:lnTo>
                <a:lnTo>
                  <a:pt x="51" y="323"/>
                </a:lnTo>
                <a:lnTo>
                  <a:pt x="51" y="327"/>
                </a:lnTo>
                <a:lnTo>
                  <a:pt x="51" y="327"/>
                </a:lnTo>
                <a:lnTo>
                  <a:pt x="52" y="326"/>
                </a:lnTo>
                <a:lnTo>
                  <a:pt x="52" y="326"/>
                </a:lnTo>
                <a:lnTo>
                  <a:pt x="52" y="310"/>
                </a:lnTo>
                <a:lnTo>
                  <a:pt x="52" y="310"/>
                </a:lnTo>
                <a:lnTo>
                  <a:pt x="51" y="302"/>
                </a:lnTo>
                <a:lnTo>
                  <a:pt x="51" y="302"/>
                </a:lnTo>
                <a:lnTo>
                  <a:pt x="51" y="302"/>
                </a:lnTo>
                <a:lnTo>
                  <a:pt x="51" y="302"/>
                </a:lnTo>
                <a:lnTo>
                  <a:pt x="51" y="297"/>
                </a:lnTo>
                <a:lnTo>
                  <a:pt x="51" y="297"/>
                </a:lnTo>
                <a:lnTo>
                  <a:pt x="50" y="285"/>
                </a:lnTo>
                <a:lnTo>
                  <a:pt x="50" y="285"/>
                </a:lnTo>
                <a:lnTo>
                  <a:pt x="50" y="283"/>
                </a:lnTo>
                <a:lnTo>
                  <a:pt x="50" y="283"/>
                </a:lnTo>
                <a:lnTo>
                  <a:pt x="48" y="280"/>
                </a:lnTo>
                <a:lnTo>
                  <a:pt x="48" y="280"/>
                </a:lnTo>
                <a:lnTo>
                  <a:pt x="50" y="279"/>
                </a:lnTo>
                <a:lnTo>
                  <a:pt x="50" y="279"/>
                </a:lnTo>
                <a:lnTo>
                  <a:pt x="48" y="263"/>
                </a:lnTo>
                <a:lnTo>
                  <a:pt x="48" y="263"/>
                </a:lnTo>
                <a:close/>
                <a:moveTo>
                  <a:pt x="159" y="241"/>
                </a:moveTo>
                <a:lnTo>
                  <a:pt x="159" y="241"/>
                </a:lnTo>
                <a:lnTo>
                  <a:pt x="159" y="241"/>
                </a:lnTo>
                <a:lnTo>
                  <a:pt x="159" y="241"/>
                </a:lnTo>
                <a:lnTo>
                  <a:pt x="152" y="253"/>
                </a:lnTo>
                <a:lnTo>
                  <a:pt x="152" y="253"/>
                </a:lnTo>
                <a:lnTo>
                  <a:pt x="158" y="258"/>
                </a:lnTo>
                <a:lnTo>
                  <a:pt x="162" y="259"/>
                </a:lnTo>
                <a:lnTo>
                  <a:pt x="162" y="259"/>
                </a:lnTo>
                <a:lnTo>
                  <a:pt x="165" y="242"/>
                </a:lnTo>
                <a:lnTo>
                  <a:pt x="165" y="242"/>
                </a:lnTo>
                <a:lnTo>
                  <a:pt x="163" y="243"/>
                </a:lnTo>
                <a:lnTo>
                  <a:pt x="163" y="243"/>
                </a:lnTo>
                <a:lnTo>
                  <a:pt x="160" y="253"/>
                </a:lnTo>
                <a:lnTo>
                  <a:pt x="160" y="253"/>
                </a:lnTo>
                <a:lnTo>
                  <a:pt x="158" y="256"/>
                </a:lnTo>
                <a:lnTo>
                  <a:pt x="158" y="256"/>
                </a:lnTo>
                <a:lnTo>
                  <a:pt x="158" y="256"/>
                </a:lnTo>
                <a:lnTo>
                  <a:pt x="158" y="256"/>
                </a:lnTo>
                <a:lnTo>
                  <a:pt x="156" y="255"/>
                </a:lnTo>
                <a:lnTo>
                  <a:pt x="156" y="255"/>
                </a:lnTo>
                <a:lnTo>
                  <a:pt x="156" y="253"/>
                </a:lnTo>
                <a:lnTo>
                  <a:pt x="156" y="253"/>
                </a:lnTo>
                <a:lnTo>
                  <a:pt x="158" y="243"/>
                </a:lnTo>
                <a:lnTo>
                  <a:pt x="158" y="243"/>
                </a:lnTo>
                <a:lnTo>
                  <a:pt x="159" y="241"/>
                </a:lnTo>
                <a:lnTo>
                  <a:pt x="159" y="241"/>
                </a:lnTo>
                <a:close/>
                <a:moveTo>
                  <a:pt x="106" y="127"/>
                </a:moveTo>
                <a:lnTo>
                  <a:pt x="106" y="127"/>
                </a:lnTo>
                <a:lnTo>
                  <a:pt x="111" y="125"/>
                </a:lnTo>
                <a:lnTo>
                  <a:pt x="111" y="125"/>
                </a:lnTo>
                <a:lnTo>
                  <a:pt x="114" y="125"/>
                </a:lnTo>
                <a:lnTo>
                  <a:pt x="114" y="125"/>
                </a:lnTo>
                <a:lnTo>
                  <a:pt x="126" y="118"/>
                </a:lnTo>
                <a:lnTo>
                  <a:pt x="126" y="118"/>
                </a:lnTo>
                <a:lnTo>
                  <a:pt x="128" y="117"/>
                </a:lnTo>
                <a:lnTo>
                  <a:pt x="128" y="117"/>
                </a:lnTo>
                <a:lnTo>
                  <a:pt x="128" y="115"/>
                </a:lnTo>
                <a:lnTo>
                  <a:pt x="128" y="115"/>
                </a:lnTo>
                <a:lnTo>
                  <a:pt x="128" y="114"/>
                </a:lnTo>
                <a:lnTo>
                  <a:pt x="128" y="114"/>
                </a:lnTo>
                <a:lnTo>
                  <a:pt x="125" y="114"/>
                </a:lnTo>
                <a:lnTo>
                  <a:pt x="123" y="115"/>
                </a:lnTo>
                <a:lnTo>
                  <a:pt x="123" y="115"/>
                </a:lnTo>
                <a:lnTo>
                  <a:pt x="115" y="120"/>
                </a:lnTo>
                <a:lnTo>
                  <a:pt x="108" y="125"/>
                </a:lnTo>
                <a:lnTo>
                  <a:pt x="108" y="125"/>
                </a:lnTo>
                <a:lnTo>
                  <a:pt x="106" y="127"/>
                </a:lnTo>
                <a:lnTo>
                  <a:pt x="106" y="127"/>
                </a:lnTo>
                <a:close/>
                <a:moveTo>
                  <a:pt x="223" y="268"/>
                </a:moveTo>
                <a:lnTo>
                  <a:pt x="223" y="268"/>
                </a:lnTo>
                <a:lnTo>
                  <a:pt x="223" y="269"/>
                </a:lnTo>
                <a:lnTo>
                  <a:pt x="223" y="269"/>
                </a:lnTo>
                <a:lnTo>
                  <a:pt x="223" y="269"/>
                </a:lnTo>
                <a:lnTo>
                  <a:pt x="223" y="269"/>
                </a:lnTo>
                <a:lnTo>
                  <a:pt x="229" y="282"/>
                </a:lnTo>
                <a:lnTo>
                  <a:pt x="229" y="282"/>
                </a:lnTo>
                <a:lnTo>
                  <a:pt x="230" y="283"/>
                </a:lnTo>
                <a:lnTo>
                  <a:pt x="231" y="283"/>
                </a:lnTo>
                <a:lnTo>
                  <a:pt x="231" y="283"/>
                </a:lnTo>
                <a:lnTo>
                  <a:pt x="231" y="283"/>
                </a:lnTo>
                <a:lnTo>
                  <a:pt x="231" y="283"/>
                </a:lnTo>
                <a:lnTo>
                  <a:pt x="231" y="277"/>
                </a:lnTo>
                <a:lnTo>
                  <a:pt x="231" y="277"/>
                </a:lnTo>
                <a:lnTo>
                  <a:pt x="231" y="273"/>
                </a:lnTo>
                <a:lnTo>
                  <a:pt x="231" y="273"/>
                </a:lnTo>
                <a:lnTo>
                  <a:pt x="231" y="269"/>
                </a:lnTo>
                <a:lnTo>
                  <a:pt x="231" y="269"/>
                </a:lnTo>
                <a:lnTo>
                  <a:pt x="231" y="269"/>
                </a:lnTo>
                <a:lnTo>
                  <a:pt x="231" y="269"/>
                </a:lnTo>
                <a:lnTo>
                  <a:pt x="231" y="268"/>
                </a:lnTo>
                <a:lnTo>
                  <a:pt x="231" y="268"/>
                </a:lnTo>
                <a:lnTo>
                  <a:pt x="223" y="268"/>
                </a:lnTo>
                <a:lnTo>
                  <a:pt x="223" y="268"/>
                </a:lnTo>
                <a:close/>
                <a:moveTo>
                  <a:pt x="260" y="339"/>
                </a:moveTo>
                <a:lnTo>
                  <a:pt x="260" y="339"/>
                </a:lnTo>
                <a:lnTo>
                  <a:pt x="260" y="323"/>
                </a:lnTo>
                <a:lnTo>
                  <a:pt x="260" y="323"/>
                </a:lnTo>
                <a:lnTo>
                  <a:pt x="254" y="323"/>
                </a:lnTo>
                <a:lnTo>
                  <a:pt x="254" y="323"/>
                </a:lnTo>
                <a:lnTo>
                  <a:pt x="254" y="326"/>
                </a:lnTo>
                <a:lnTo>
                  <a:pt x="254" y="326"/>
                </a:lnTo>
                <a:lnTo>
                  <a:pt x="254" y="337"/>
                </a:lnTo>
                <a:lnTo>
                  <a:pt x="254" y="337"/>
                </a:lnTo>
                <a:lnTo>
                  <a:pt x="254" y="339"/>
                </a:lnTo>
                <a:lnTo>
                  <a:pt x="254" y="339"/>
                </a:lnTo>
                <a:lnTo>
                  <a:pt x="260" y="339"/>
                </a:lnTo>
                <a:lnTo>
                  <a:pt x="260" y="339"/>
                </a:lnTo>
                <a:close/>
                <a:moveTo>
                  <a:pt x="236" y="175"/>
                </a:moveTo>
                <a:lnTo>
                  <a:pt x="236" y="175"/>
                </a:lnTo>
                <a:lnTo>
                  <a:pt x="236" y="174"/>
                </a:lnTo>
                <a:lnTo>
                  <a:pt x="236" y="174"/>
                </a:lnTo>
                <a:lnTo>
                  <a:pt x="229" y="164"/>
                </a:lnTo>
                <a:lnTo>
                  <a:pt x="229" y="164"/>
                </a:lnTo>
                <a:lnTo>
                  <a:pt x="229" y="162"/>
                </a:lnTo>
                <a:lnTo>
                  <a:pt x="227" y="162"/>
                </a:lnTo>
                <a:lnTo>
                  <a:pt x="227" y="162"/>
                </a:lnTo>
                <a:lnTo>
                  <a:pt x="227" y="164"/>
                </a:lnTo>
                <a:lnTo>
                  <a:pt x="227" y="164"/>
                </a:lnTo>
                <a:lnTo>
                  <a:pt x="227" y="169"/>
                </a:lnTo>
                <a:lnTo>
                  <a:pt x="227" y="169"/>
                </a:lnTo>
                <a:lnTo>
                  <a:pt x="227" y="171"/>
                </a:lnTo>
                <a:lnTo>
                  <a:pt x="226" y="171"/>
                </a:lnTo>
                <a:lnTo>
                  <a:pt x="226" y="171"/>
                </a:lnTo>
                <a:lnTo>
                  <a:pt x="224" y="172"/>
                </a:lnTo>
                <a:lnTo>
                  <a:pt x="224" y="172"/>
                </a:lnTo>
                <a:lnTo>
                  <a:pt x="224" y="175"/>
                </a:lnTo>
                <a:lnTo>
                  <a:pt x="224" y="175"/>
                </a:lnTo>
                <a:lnTo>
                  <a:pt x="236" y="175"/>
                </a:lnTo>
                <a:lnTo>
                  <a:pt x="236" y="175"/>
                </a:lnTo>
                <a:close/>
                <a:moveTo>
                  <a:pt x="233" y="37"/>
                </a:moveTo>
                <a:lnTo>
                  <a:pt x="233" y="37"/>
                </a:lnTo>
                <a:lnTo>
                  <a:pt x="233" y="37"/>
                </a:lnTo>
                <a:lnTo>
                  <a:pt x="233" y="37"/>
                </a:lnTo>
                <a:lnTo>
                  <a:pt x="234" y="37"/>
                </a:lnTo>
                <a:lnTo>
                  <a:pt x="234" y="37"/>
                </a:lnTo>
                <a:lnTo>
                  <a:pt x="244" y="39"/>
                </a:lnTo>
                <a:lnTo>
                  <a:pt x="244" y="39"/>
                </a:lnTo>
                <a:lnTo>
                  <a:pt x="250" y="40"/>
                </a:lnTo>
                <a:lnTo>
                  <a:pt x="250" y="40"/>
                </a:lnTo>
                <a:lnTo>
                  <a:pt x="258" y="44"/>
                </a:lnTo>
                <a:lnTo>
                  <a:pt x="258" y="44"/>
                </a:lnTo>
                <a:lnTo>
                  <a:pt x="260" y="44"/>
                </a:lnTo>
                <a:lnTo>
                  <a:pt x="260" y="44"/>
                </a:lnTo>
                <a:lnTo>
                  <a:pt x="263" y="44"/>
                </a:lnTo>
                <a:lnTo>
                  <a:pt x="263" y="44"/>
                </a:lnTo>
                <a:lnTo>
                  <a:pt x="263" y="46"/>
                </a:lnTo>
                <a:lnTo>
                  <a:pt x="263" y="46"/>
                </a:lnTo>
                <a:lnTo>
                  <a:pt x="263" y="46"/>
                </a:lnTo>
                <a:lnTo>
                  <a:pt x="263" y="46"/>
                </a:lnTo>
                <a:lnTo>
                  <a:pt x="264" y="44"/>
                </a:lnTo>
                <a:lnTo>
                  <a:pt x="264" y="44"/>
                </a:lnTo>
                <a:lnTo>
                  <a:pt x="266" y="43"/>
                </a:lnTo>
                <a:lnTo>
                  <a:pt x="266" y="43"/>
                </a:lnTo>
                <a:lnTo>
                  <a:pt x="256" y="39"/>
                </a:lnTo>
                <a:lnTo>
                  <a:pt x="256" y="39"/>
                </a:lnTo>
                <a:lnTo>
                  <a:pt x="253" y="40"/>
                </a:lnTo>
                <a:lnTo>
                  <a:pt x="250" y="39"/>
                </a:lnTo>
                <a:lnTo>
                  <a:pt x="250" y="39"/>
                </a:lnTo>
                <a:lnTo>
                  <a:pt x="247" y="39"/>
                </a:lnTo>
                <a:lnTo>
                  <a:pt x="247" y="39"/>
                </a:lnTo>
                <a:lnTo>
                  <a:pt x="246" y="37"/>
                </a:lnTo>
                <a:lnTo>
                  <a:pt x="246" y="37"/>
                </a:lnTo>
                <a:lnTo>
                  <a:pt x="246" y="37"/>
                </a:lnTo>
                <a:lnTo>
                  <a:pt x="244" y="36"/>
                </a:lnTo>
                <a:lnTo>
                  <a:pt x="244" y="36"/>
                </a:lnTo>
                <a:lnTo>
                  <a:pt x="239" y="36"/>
                </a:lnTo>
                <a:lnTo>
                  <a:pt x="239" y="36"/>
                </a:lnTo>
                <a:lnTo>
                  <a:pt x="234" y="36"/>
                </a:lnTo>
                <a:lnTo>
                  <a:pt x="234" y="36"/>
                </a:lnTo>
                <a:lnTo>
                  <a:pt x="233" y="37"/>
                </a:lnTo>
                <a:lnTo>
                  <a:pt x="233" y="37"/>
                </a:lnTo>
                <a:close/>
                <a:moveTo>
                  <a:pt x="72" y="196"/>
                </a:moveTo>
                <a:lnTo>
                  <a:pt x="72" y="196"/>
                </a:lnTo>
                <a:lnTo>
                  <a:pt x="67" y="196"/>
                </a:lnTo>
                <a:lnTo>
                  <a:pt x="67" y="196"/>
                </a:lnTo>
                <a:lnTo>
                  <a:pt x="64" y="206"/>
                </a:lnTo>
                <a:lnTo>
                  <a:pt x="64" y="206"/>
                </a:lnTo>
                <a:lnTo>
                  <a:pt x="74" y="205"/>
                </a:lnTo>
                <a:lnTo>
                  <a:pt x="74" y="205"/>
                </a:lnTo>
                <a:lnTo>
                  <a:pt x="74" y="204"/>
                </a:lnTo>
                <a:lnTo>
                  <a:pt x="74" y="204"/>
                </a:lnTo>
                <a:lnTo>
                  <a:pt x="74" y="201"/>
                </a:lnTo>
                <a:lnTo>
                  <a:pt x="74" y="201"/>
                </a:lnTo>
                <a:lnTo>
                  <a:pt x="72" y="196"/>
                </a:lnTo>
                <a:lnTo>
                  <a:pt x="72" y="196"/>
                </a:lnTo>
                <a:close/>
                <a:moveTo>
                  <a:pt x="126" y="248"/>
                </a:moveTo>
                <a:lnTo>
                  <a:pt x="126" y="248"/>
                </a:lnTo>
                <a:lnTo>
                  <a:pt x="126" y="248"/>
                </a:lnTo>
                <a:lnTo>
                  <a:pt x="126" y="248"/>
                </a:lnTo>
                <a:lnTo>
                  <a:pt x="121" y="263"/>
                </a:lnTo>
                <a:lnTo>
                  <a:pt x="121" y="263"/>
                </a:lnTo>
                <a:lnTo>
                  <a:pt x="132" y="258"/>
                </a:lnTo>
                <a:lnTo>
                  <a:pt x="132" y="258"/>
                </a:lnTo>
                <a:lnTo>
                  <a:pt x="132" y="256"/>
                </a:lnTo>
                <a:lnTo>
                  <a:pt x="132" y="256"/>
                </a:lnTo>
                <a:lnTo>
                  <a:pt x="133" y="245"/>
                </a:lnTo>
                <a:lnTo>
                  <a:pt x="133" y="245"/>
                </a:lnTo>
                <a:lnTo>
                  <a:pt x="133" y="243"/>
                </a:lnTo>
                <a:lnTo>
                  <a:pt x="133" y="243"/>
                </a:lnTo>
                <a:lnTo>
                  <a:pt x="133" y="243"/>
                </a:lnTo>
                <a:lnTo>
                  <a:pt x="133" y="243"/>
                </a:lnTo>
                <a:lnTo>
                  <a:pt x="128" y="255"/>
                </a:lnTo>
                <a:lnTo>
                  <a:pt x="128" y="255"/>
                </a:lnTo>
                <a:lnTo>
                  <a:pt x="128" y="258"/>
                </a:lnTo>
                <a:lnTo>
                  <a:pt x="128" y="258"/>
                </a:lnTo>
                <a:lnTo>
                  <a:pt x="126" y="259"/>
                </a:lnTo>
                <a:lnTo>
                  <a:pt x="126" y="259"/>
                </a:lnTo>
                <a:lnTo>
                  <a:pt x="125" y="258"/>
                </a:lnTo>
                <a:lnTo>
                  <a:pt x="125" y="258"/>
                </a:lnTo>
                <a:lnTo>
                  <a:pt x="125" y="256"/>
                </a:lnTo>
                <a:lnTo>
                  <a:pt x="125" y="256"/>
                </a:lnTo>
                <a:lnTo>
                  <a:pt x="125" y="253"/>
                </a:lnTo>
                <a:lnTo>
                  <a:pt x="125" y="253"/>
                </a:lnTo>
                <a:lnTo>
                  <a:pt x="126" y="248"/>
                </a:lnTo>
                <a:lnTo>
                  <a:pt x="126" y="248"/>
                </a:lnTo>
                <a:close/>
                <a:moveTo>
                  <a:pt x="111" y="260"/>
                </a:moveTo>
                <a:lnTo>
                  <a:pt x="111" y="260"/>
                </a:lnTo>
                <a:lnTo>
                  <a:pt x="111" y="260"/>
                </a:lnTo>
                <a:lnTo>
                  <a:pt x="111" y="260"/>
                </a:lnTo>
                <a:lnTo>
                  <a:pt x="111" y="262"/>
                </a:lnTo>
                <a:lnTo>
                  <a:pt x="111" y="262"/>
                </a:lnTo>
                <a:lnTo>
                  <a:pt x="109" y="266"/>
                </a:lnTo>
                <a:lnTo>
                  <a:pt x="109" y="266"/>
                </a:lnTo>
                <a:lnTo>
                  <a:pt x="108" y="268"/>
                </a:lnTo>
                <a:lnTo>
                  <a:pt x="108" y="268"/>
                </a:lnTo>
                <a:lnTo>
                  <a:pt x="106" y="269"/>
                </a:lnTo>
                <a:lnTo>
                  <a:pt x="105" y="268"/>
                </a:lnTo>
                <a:lnTo>
                  <a:pt x="105" y="268"/>
                </a:lnTo>
                <a:lnTo>
                  <a:pt x="105" y="266"/>
                </a:lnTo>
                <a:lnTo>
                  <a:pt x="105" y="266"/>
                </a:lnTo>
                <a:lnTo>
                  <a:pt x="105" y="262"/>
                </a:lnTo>
                <a:lnTo>
                  <a:pt x="105" y="262"/>
                </a:lnTo>
                <a:lnTo>
                  <a:pt x="104" y="265"/>
                </a:lnTo>
                <a:lnTo>
                  <a:pt x="102" y="269"/>
                </a:lnTo>
                <a:lnTo>
                  <a:pt x="102" y="269"/>
                </a:lnTo>
                <a:lnTo>
                  <a:pt x="108" y="269"/>
                </a:lnTo>
                <a:lnTo>
                  <a:pt x="108" y="269"/>
                </a:lnTo>
                <a:lnTo>
                  <a:pt x="119" y="265"/>
                </a:lnTo>
                <a:lnTo>
                  <a:pt x="119" y="265"/>
                </a:lnTo>
                <a:lnTo>
                  <a:pt x="119" y="265"/>
                </a:lnTo>
                <a:lnTo>
                  <a:pt x="119" y="265"/>
                </a:lnTo>
                <a:lnTo>
                  <a:pt x="118" y="263"/>
                </a:lnTo>
                <a:lnTo>
                  <a:pt x="118" y="262"/>
                </a:lnTo>
                <a:lnTo>
                  <a:pt x="118" y="262"/>
                </a:lnTo>
                <a:lnTo>
                  <a:pt x="119" y="252"/>
                </a:lnTo>
                <a:lnTo>
                  <a:pt x="119" y="252"/>
                </a:lnTo>
                <a:lnTo>
                  <a:pt x="119" y="252"/>
                </a:lnTo>
                <a:lnTo>
                  <a:pt x="119" y="252"/>
                </a:lnTo>
                <a:lnTo>
                  <a:pt x="119" y="253"/>
                </a:lnTo>
                <a:lnTo>
                  <a:pt x="119" y="253"/>
                </a:lnTo>
                <a:lnTo>
                  <a:pt x="115" y="262"/>
                </a:lnTo>
                <a:lnTo>
                  <a:pt x="115" y="262"/>
                </a:lnTo>
                <a:lnTo>
                  <a:pt x="114" y="265"/>
                </a:lnTo>
                <a:lnTo>
                  <a:pt x="114" y="265"/>
                </a:lnTo>
                <a:lnTo>
                  <a:pt x="114" y="265"/>
                </a:lnTo>
                <a:lnTo>
                  <a:pt x="114" y="265"/>
                </a:lnTo>
                <a:lnTo>
                  <a:pt x="112" y="266"/>
                </a:lnTo>
                <a:lnTo>
                  <a:pt x="111" y="265"/>
                </a:lnTo>
                <a:lnTo>
                  <a:pt x="111" y="265"/>
                </a:lnTo>
                <a:lnTo>
                  <a:pt x="111" y="262"/>
                </a:lnTo>
                <a:lnTo>
                  <a:pt x="111" y="262"/>
                </a:lnTo>
                <a:lnTo>
                  <a:pt x="111" y="260"/>
                </a:lnTo>
                <a:lnTo>
                  <a:pt x="111" y="260"/>
                </a:lnTo>
                <a:close/>
                <a:moveTo>
                  <a:pt x="81" y="165"/>
                </a:moveTo>
                <a:lnTo>
                  <a:pt x="81" y="165"/>
                </a:lnTo>
                <a:lnTo>
                  <a:pt x="79" y="165"/>
                </a:lnTo>
                <a:lnTo>
                  <a:pt x="79" y="165"/>
                </a:lnTo>
                <a:lnTo>
                  <a:pt x="78" y="167"/>
                </a:lnTo>
                <a:lnTo>
                  <a:pt x="78" y="167"/>
                </a:lnTo>
                <a:lnTo>
                  <a:pt x="74" y="177"/>
                </a:lnTo>
                <a:lnTo>
                  <a:pt x="74" y="177"/>
                </a:lnTo>
                <a:lnTo>
                  <a:pt x="74" y="177"/>
                </a:lnTo>
                <a:lnTo>
                  <a:pt x="74" y="177"/>
                </a:lnTo>
                <a:lnTo>
                  <a:pt x="81" y="177"/>
                </a:lnTo>
                <a:lnTo>
                  <a:pt x="81" y="177"/>
                </a:lnTo>
                <a:lnTo>
                  <a:pt x="82" y="167"/>
                </a:lnTo>
                <a:lnTo>
                  <a:pt x="82" y="167"/>
                </a:lnTo>
                <a:lnTo>
                  <a:pt x="81" y="165"/>
                </a:lnTo>
                <a:lnTo>
                  <a:pt x="81" y="165"/>
                </a:lnTo>
                <a:close/>
                <a:moveTo>
                  <a:pt x="293" y="81"/>
                </a:moveTo>
                <a:lnTo>
                  <a:pt x="293" y="81"/>
                </a:lnTo>
                <a:lnTo>
                  <a:pt x="293" y="81"/>
                </a:lnTo>
                <a:lnTo>
                  <a:pt x="293" y="81"/>
                </a:lnTo>
                <a:lnTo>
                  <a:pt x="294" y="90"/>
                </a:lnTo>
                <a:lnTo>
                  <a:pt x="294" y="90"/>
                </a:lnTo>
                <a:lnTo>
                  <a:pt x="295" y="91"/>
                </a:lnTo>
                <a:lnTo>
                  <a:pt x="295" y="91"/>
                </a:lnTo>
                <a:lnTo>
                  <a:pt x="295" y="93"/>
                </a:lnTo>
                <a:lnTo>
                  <a:pt x="294" y="93"/>
                </a:lnTo>
                <a:lnTo>
                  <a:pt x="294" y="93"/>
                </a:lnTo>
                <a:lnTo>
                  <a:pt x="294" y="94"/>
                </a:lnTo>
                <a:lnTo>
                  <a:pt x="294" y="94"/>
                </a:lnTo>
                <a:lnTo>
                  <a:pt x="287" y="96"/>
                </a:lnTo>
                <a:lnTo>
                  <a:pt x="287" y="96"/>
                </a:lnTo>
                <a:lnTo>
                  <a:pt x="287" y="96"/>
                </a:lnTo>
                <a:lnTo>
                  <a:pt x="287" y="96"/>
                </a:lnTo>
                <a:lnTo>
                  <a:pt x="287" y="97"/>
                </a:lnTo>
                <a:lnTo>
                  <a:pt x="287" y="97"/>
                </a:lnTo>
                <a:lnTo>
                  <a:pt x="294" y="96"/>
                </a:lnTo>
                <a:lnTo>
                  <a:pt x="294" y="96"/>
                </a:lnTo>
                <a:lnTo>
                  <a:pt x="295" y="96"/>
                </a:lnTo>
                <a:lnTo>
                  <a:pt x="295" y="96"/>
                </a:lnTo>
                <a:lnTo>
                  <a:pt x="297" y="94"/>
                </a:lnTo>
                <a:lnTo>
                  <a:pt x="297" y="94"/>
                </a:lnTo>
                <a:lnTo>
                  <a:pt x="297" y="93"/>
                </a:lnTo>
                <a:lnTo>
                  <a:pt x="297" y="93"/>
                </a:lnTo>
                <a:lnTo>
                  <a:pt x="297" y="84"/>
                </a:lnTo>
                <a:lnTo>
                  <a:pt x="297" y="84"/>
                </a:lnTo>
                <a:lnTo>
                  <a:pt x="297" y="81"/>
                </a:lnTo>
                <a:lnTo>
                  <a:pt x="297" y="81"/>
                </a:lnTo>
                <a:lnTo>
                  <a:pt x="294" y="81"/>
                </a:lnTo>
                <a:lnTo>
                  <a:pt x="293" y="81"/>
                </a:lnTo>
                <a:lnTo>
                  <a:pt x="293" y="81"/>
                </a:lnTo>
                <a:close/>
                <a:moveTo>
                  <a:pt x="155" y="110"/>
                </a:moveTo>
                <a:lnTo>
                  <a:pt x="155" y="110"/>
                </a:lnTo>
                <a:lnTo>
                  <a:pt x="155" y="110"/>
                </a:lnTo>
                <a:lnTo>
                  <a:pt x="155" y="110"/>
                </a:lnTo>
                <a:lnTo>
                  <a:pt x="153" y="110"/>
                </a:lnTo>
                <a:lnTo>
                  <a:pt x="153" y="110"/>
                </a:lnTo>
                <a:lnTo>
                  <a:pt x="146" y="110"/>
                </a:lnTo>
                <a:lnTo>
                  <a:pt x="146" y="110"/>
                </a:lnTo>
                <a:lnTo>
                  <a:pt x="142" y="110"/>
                </a:lnTo>
                <a:lnTo>
                  <a:pt x="142" y="110"/>
                </a:lnTo>
                <a:lnTo>
                  <a:pt x="138" y="110"/>
                </a:lnTo>
                <a:lnTo>
                  <a:pt x="138" y="110"/>
                </a:lnTo>
                <a:lnTo>
                  <a:pt x="133" y="111"/>
                </a:lnTo>
                <a:lnTo>
                  <a:pt x="133" y="111"/>
                </a:lnTo>
                <a:lnTo>
                  <a:pt x="135" y="115"/>
                </a:lnTo>
                <a:lnTo>
                  <a:pt x="135" y="115"/>
                </a:lnTo>
                <a:lnTo>
                  <a:pt x="145" y="113"/>
                </a:lnTo>
                <a:lnTo>
                  <a:pt x="155" y="110"/>
                </a:lnTo>
                <a:lnTo>
                  <a:pt x="155" y="110"/>
                </a:lnTo>
                <a:close/>
                <a:moveTo>
                  <a:pt x="67" y="225"/>
                </a:moveTo>
                <a:lnTo>
                  <a:pt x="67" y="225"/>
                </a:lnTo>
                <a:lnTo>
                  <a:pt x="65" y="222"/>
                </a:lnTo>
                <a:lnTo>
                  <a:pt x="65" y="222"/>
                </a:lnTo>
                <a:lnTo>
                  <a:pt x="65" y="222"/>
                </a:lnTo>
                <a:lnTo>
                  <a:pt x="65" y="222"/>
                </a:lnTo>
                <a:lnTo>
                  <a:pt x="65" y="219"/>
                </a:lnTo>
                <a:lnTo>
                  <a:pt x="65" y="219"/>
                </a:lnTo>
                <a:lnTo>
                  <a:pt x="65" y="214"/>
                </a:lnTo>
                <a:lnTo>
                  <a:pt x="65" y="214"/>
                </a:lnTo>
                <a:lnTo>
                  <a:pt x="65" y="211"/>
                </a:lnTo>
                <a:lnTo>
                  <a:pt x="65" y="211"/>
                </a:lnTo>
                <a:lnTo>
                  <a:pt x="64" y="211"/>
                </a:lnTo>
                <a:lnTo>
                  <a:pt x="64" y="211"/>
                </a:lnTo>
                <a:lnTo>
                  <a:pt x="62" y="211"/>
                </a:lnTo>
                <a:lnTo>
                  <a:pt x="62" y="211"/>
                </a:lnTo>
                <a:lnTo>
                  <a:pt x="60" y="225"/>
                </a:lnTo>
                <a:lnTo>
                  <a:pt x="60" y="225"/>
                </a:lnTo>
                <a:lnTo>
                  <a:pt x="67" y="225"/>
                </a:lnTo>
                <a:lnTo>
                  <a:pt x="67" y="225"/>
                </a:lnTo>
                <a:close/>
                <a:moveTo>
                  <a:pt x="273" y="53"/>
                </a:moveTo>
                <a:lnTo>
                  <a:pt x="273" y="53"/>
                </a:lnTo>
                <a:lnTo>
                  <a:pt x="278" y="60"/>
                </a:lnTo>
                <a:lnTo>
                  <a:pt x="278" y="60"/>
                </a:lnTo>
                <a:lnTo>
                  <a:pt x="281" y="57"/>
                </a:lnTo>
                <a:lnTo>
                  <a:pt x="281" y="57"/>
                </a:lnTo>
                <a:lnTo>
                  <a:pt x="283" y="57"/>
                </a:lnTo>
                <a:lnTo>
                  <a:pt x="283" y="57"/>
                </a:lnTo>
                <a:lnTo>
                  <a:pt x="274" y="50"/>
                </a:lnTo>
                <a:lnTo>
                  <a:pt x="274" y="50"/>
                </a:lnTo>
                <a:lnTo>
                  <a:pt x="273" y="53"/>
                </a:lnTo>
                <a:lnTo>
                  <a:pt x="273" y="53"/>
                </a:lnTo>
                <a:close/>
                <a:moveTo>
                  <a:pt x="91" y="33"/>
                </a:moveTo>
                <a:lnTo>
                  <a:pt x="91" y="33"/>
                </a:lnTo>
                <a:lnTo>
                  <a:pt x="95" y="36"/>
                </a:lnTo>
                <a:lnTo>
                  <a:pt x="95" y="36"/>
                </a:lnTo>
                <a:lnTo>
                  <a:pt x="101" y="40"/>
                </a:lnTo>
                <a:lnTo>
                  <a:pt x="101" y="40"/>
                </a:lnTo>
                <a:lnTo>
                  <a:pt x="105" y="42"/>
                </a:lnTo>
                <a:lnTo>
                  <a:pt x="105" y="42"/>
                </a:lnTo>
                <a:lnTo>
                  <a:pt x="105" y="43"/>
                </a:lnTo>
                <a:lnTo>
                  <a:pt x="105" y="43"/>
                </a:lnTo>
                <a:lnTo>
                  <a:pt x="106" y="40"/>
                </a:lnTo>
                <a:lnTo>
                  <a:pt x="106" y="40"/>
                </a:lnTo>
                <a:lnTo>
                  <a:pt x="106" y="39"/>
                </a:lnTo>
                <a:lnTo>
                  <a:pt x="105" y="37"/>
                </a:lnTo>
                <a:lnTo>
                  <a:pt x="105" y="37"/>
                </a:lnTo>
                <a:lnTo>
                  <a:pt x="95" y="34"/>
                </a:lnTo>
                <a:lnTo>
                  <a:pt x="95" y="34"/>
                </a:lnTo>
                <a:lnTo>
                  <a:pt x="91" y="33"/>
                </a:lnTo>
                <a:lnTo>
                  <a:pt x="91" y="33"/>
                </a:lnTo>
                <a:close/>
                <a:moveTo>
                  <a:pt x="96" y="243"/>
                </a:moveTo>
                <a:lnTo>
                  <a:pt x="96" y="243"/>
                </a:lnTo>
                <a:lnTo>
                  <a:pt x="96" y="250"/>
                </a:lnTo>
                <a:lnTo>
                  <a:pt x="96" y="250"/>
                </a:lnTo>
                <a:lnTo>
                  <a:pt x="106" y="242"/>
                </a:lnTo>
                <a:lnTo>
                  <a:pt x="106" y="242"/>
                </a:lnTo>
                <a:lnTo>
                  <a:pt x="96" y="243"/>
                </a:lnTo>
                <a:lnTo>
                  <a:pt x="96" y="243"/>
                </a:lnTo>
                <a:close/>
                <a:moveTo>
                  <a:pt x="256" y="296"/>
                </a:moveTo>
                <a:lnTo>
                  <a:pt x="256" y="296"/>
                </a:lnTo>
                <a:lnTo>
                  <a:pt x="260" y="296"/>
                </a:lnTo>
                <a:lnTo>
                  <a:pt x="260" y="296"/>
                </a:lnTo>
                <a:lnTo>
                  <a:pt x="260" y="287"/>
                </a:lnTo>
                <a:lnTo>
                  <a:pt x="260" y="287"/>
                </a:lnTo>
                <a:lnTo>
                  <a:pt x="256" y="287"/>
                </a:lnTo>
                <a:lnTo>
                  <a:pt x="256" y="287"/>
                </a:lnTo>
                <a:lnTo>
                  <a:pt x="256" y="296"/>
                </a:lnTo>
                <a:lnTo>
                  <a:pt x="256" y="296"/>
                </a:lnTo>
                <a:close/>
                <a:moveTo>
                  <a:pt x="240" y="363"/>
                </a:moveTo>
                <a:lnTo>
                  <a:pt x="240" y="363"/>
                </a:lnTo>
                <a:lnTo>
                  <a:pt x="240" y="360"/>
                </a:lnTo>
                <a:lnTo>
                  <a:pt x="240" y="360"/>
                </a:lnTo>
                <a:lnTo>
                  <a:pt x="240" y="349"/>
                </a:lnTo>
                <a:lnTo>
                  <a:pt x="240" y="349"/>
                </a:lnTo>
                <a:lnTo>
                  <a:pt x="240" y="344"/>
                </a:lnTo>
                <a:lnTo>
                  <a:pt x="240" y="344"/>
                </a:lnTo>
                <a:lnTo>
                  <a:pt x="239" y="344"/>
                </a:lnTo>
                <a:lnTo>
                  <a:pt x="239" y="344"/>
                </a:lnTo>
                <a:lnTo>
                  <a:pt x="239" y="344"/>
                </a:lnTo>
                <a:lnTo>
                  <a:pt x="239" y="353"/>
                </a:lnTo>
                <a:lnTo>
                  <a:pt x="239" y="353"/>
                </a:lnTo>
                <a:lnTo>
                  <a:pt x="237" y="363"/>
                </a:lnTo>
                <a:lnTo>
                  <a:pt x="237" y="363"/>
                </a:lnTo>
                <a:lnTo>
                  <a:pt x="240" y="363"/>
                </a:lnTo>
                <a:lnTo>
                  <a:pt x="240" y="363"/>
                </a:lnTo>
                <a:lnTo>
                  <a:pt x="240" y="363"/>
                </a:lnTo>
                <a:lnTo>
                  <a:pt x="240" y="363"/>
                </a:lnTo>
                <a:close/>
                <a:moveTo>
                  <a:pt x="68" y="70"/>
                </a:moveTo>
                <a:lnTo>
                  <a:pt x="68" y="70"/>
                </a:lnTo>
                <a:lnTo>
                  <a:pt x="62" y="67"/>
                </a:lnTo>
                <a:lnTo>
                  <a:pt x="62" y="67"/>
                </a:lnTo>
                <a:lnTo>
                  <a:pt x="60" y="64"/>
                </a:lnTo>
                <a:lnTo>
                  <a:pt x="60" y="64"/>
                </a:lnTo>
                <a:lnTo>
                  <a:pt x="60" y="64"/>
                </a:lnTo>
                <a:lnTo>
                  <a:pt x="60" y="64"/>
                </a:lnTo>
                <a:lnTo>
                  <a:pt x="62" y="74"/>
                </a:lnTo>
                <a:lnTo>
                  <a:pt x="62" y="74"/>
                </a:lnTo>
                <a:lnTo>
                  <a:pt x="68" y="70"/>
                </a:lnTo>
                <a:lnTo>
                  <a:pt x="68" y="70"/>
                </a:lnTo>
                <a:close/>
                <a:moveTo>
                  <a:pt x="239" y="317"/>
                </a:moveTo>
                <a:lnTo>
                  <a:pt x="239" y="317"/>
                </a:lnTo>
                <a:lnTo>
                  <a:pt x="239" y="312"/>
                </a:lnTo>
                <a:lnTo>
                  <a:pt x="239" y="312"/>
                </a:lnTo>
                <a:lnTo>
                  <a:pt x="240" y="303"/>
                </a:lnTo>
                <a:lnTo>
                  <a:pt x="240" y="303"/>
                </a:lnTo>
                <a:lnTo>
                  <a:pt x="239" y="303"/>
                </a:lnTo>
                <a:lnTo>
                  <a:pt x="239" y="303"/>
                </a:lnTo>
                <a:lnTo>
                  <a:pt x="237" y="303"/>
                </a:lnTo>
                <a:lnTo>
                  <a:pt x="237" y="303"/>
                </a:lnTo>
                <a:lnTo>
                  <a:pt x="236" y="303"/>
                </a:lnTo>
                <a:lnTo>
                  <a:pt x="236" y="303"/>
                </a:lnTo>
                <a:lnTo>
                  <a:pt x="237" y="317"/>
                </a:lnTo>
                <a:lnTo>
                  <a:pt x="237" y="317"/>
                </a:lnTo>
                <a:lnTo>
                  <a:pt x="237" y="317"/>
                </a:lnTo>
                <a:lnTo>
                  <a:pt x="237" y="317"/>
                </a:lnTo>
                <a:lnTo>
                  <a:pt x="239" y="317"/>
                </a:lnTo>
                <a:lnTo>
                  <a:pt x="239" y="317"/>
                </a:lnTo>
                <a:close/>
                <a:moveTo>
                  <a:pt x="170" y="245"/>
                </a:moveTo>
                <a:lnTo>
                  <a:pt x="170" y="245"/>
                </a:lnTo>
                <a:lnTo>
                  <a:pt x="168" y="252"/>
                </a:lnTo>
                <a:lnTo>
                  <a:pt x="165" y="260"/>
                </a:lnTo>
                <a:lnTo>
                  <a:pt x="165" y="260"/>
                </a:lnTo>
                <a:lnTo>
                  <a:pt x="169" y="260"/>
                </a:lnTo>
                <a:lnTo>
                  <a:pt x="169" y="260"/>
                </a:lnTo>
                <a:lnTo>
                  <a:pt x="169" y="259"/>
                </a:lnTo>
                <a:lnTo>
                  <a:pt x="169" y="259"/>
                </a:lnTo>
                <a:lnTo>
                  <a:pt x="169" y="252"/>
                </a:lnTo>
                <a:lnTo>
                  <a:pt x="169" y="252"/>
                </a:lnTo>
                <a:lnTo>
                  <a:pt x="170" y="245"/>
                </a:lnTo>
                <a:lnTo>
                  <a:pt x="170" y="245"/>
                </a:lnTo>
                <a:close/>
                <a:moveTo>
                  <a:pt x="176" y="162"/>
                </a:moveTo>
                <a:lnTo>
                  <a:pt x="176" y="162"/>
                </a:lnTo>
                <a:lnTo>
                  <a:pt x="152" y="165"/>
                </a:lnTo>
                <a:lnTo>
                  <a:pt x="152" y="165"/>
                </a:lnTo>
                <a:lnTo>
                  <a:pt x="152" y="167"/>
                </a:lnTo>
                <a:lnTo>
                  <a:pt x="152" y="167"/>
                </a:lnTo>
                <a:lnTo>
                  <a:pt x="176" y="164"/>
                </a:lnTo>
                <a:lnTo>
                  <a:pt x="176" y="164"/>
                </a:lnTo>
                <a:lnTo>
                  <a:pt x="176" y="162"/>
                </a:lnTo>
                <a:lnTo>
                  <a:pt x="176" y="162"/>
                </a:lnTo>
                <a:close/>
                <a:moveTo>
                  <a:pt x="65" y="390"/>
                </a:moveTo>
                <a:lnTo>
                  <a:pt x="65" y="390"/>
                </a:lnTo>
                <a:lnTo>
                  <a:pt x="65" y="381"/>
                </a:lnTo>
                <a:lnTo>
                  <a:pt x="65" y="381"/>
                </a:lnTo>
                <a:lnTo>
                  <a:pt x="67" y="380"/>
                </a:lnTo>
                <a:lnTo>
                  <a:pt x="67" y="380"/>
                </a:lnTo>
                <a:lnTo>
                  <a:pt x="67" y="380"/>
                </a:lnTo>
                <a:lnTo>
                  <a:pt x="67" y="380"/>
                </a:lnTo>
                <a:lnTo>
                  <a:pt x="65" y="380"/>
                </a:lnTo>
                <a:lnTo>
                  <a:pt x="65" y="380"/>
                </a:lnTo>
                <a:lnTo>
                  <a:pt x="65" y="378"/>
                </a:lnTo>
                <a:lnTo>
                  <a:pt x="65" y="378"/>
                </a:lnTo>
                <a:lnTo>
                  <a:pt x="62" y="378"/>
                </a:lnTo>
                <a:lnTo>
                  <a:pt x="62" y="378"/>
                </a:lnTo>
                <a:lnTo>
                  <a:pt x="62" y="381"/>
                </a:lnTo>
                <a:lnTo>
                  <a:pt x="62" y="381"/>
                </a:lnTo>
                <a:lnTo>
                  <a:pt x="61" y="383"/>
                </a:lnTo>
                <a:lnTo>
                  <a:pt x="61" y="383"/>
                </a:lnTo>
                <a:lnTo>
                  <a:pt x="61" y="385"/>
                </a:lnTo>
                <a:lnTo>
                  <a:pt x="61" y="385"/>
                </a:lnTo>
                <a:lnTo>
                  <a:pt x="61" y="387"/>
                </a:lnTo>
                <a:lnTo>
                  <a:pt x="62" y="387"/>
                </a:lnTo>
                <a:lnTo>
                  <a:pt x="62" y="387"/>
                </a:lnTo>
                <a:lnTo>
                  <a:pt x="62" y="387"/>
                </a:lnTo>
                <a:lnTo>
                  <a:pt x="62" y="387"/>
                </a:lnTo>
                <a:lnTo>
                  <a:pt x="62" y="388"/>
                </a:lnTo>
                <a:lnTo>
                  <a:pt x="62" y="388"/>
                </a:lnTo>
                <a:lnTo>
                  <a:pt x="65" y="390"/>
                </a:lnTo>
                <a:lnTo>
                  <a:pt x="65" y="390"/>
                </a:lnTo>
                <a:close/>
                <a:moveTo>
                  <a:pt x="84" y="276"/>
                </a:moveTo>
                <a:lnTo>
                  <a:pt x="84" y="276"/>
                </a:lnTo>
                <a:lnTo>
                  <a:pt x="88" y="263"/>
                </a:lnTo>
                <a:lnTo>
                  <a:pt x="88" y="263"/>
                </a:lnTo>
                <a:lnTo>
                  <a:pt x="82" y="263"/>
                </a:lnTo>
                <a:lnTo>
                  <a:pt x="82" y="263"/>
                </a:lnTo>
                <a:lnTo>
                  <a:pt x="84" y="270"/>
                </a:lnTo>
                <a:lnTo>
                  <a:pt x="84" y="276"/>
                </a:lnTo>
                <a:lnTo>
                  <a:pt x="84" y="276"/>
                </a:lnTo>
                <a:close/>
                <a:moveTo>
                  <a:pt x="229" y="303"/>
                </a:moveTo>
                <a:lnTo>
                  <a:pt x="229" y="303"/>
                </a:lnTo>
                <a:lnTo>
                  <a:pt x="231" y="317"/>
                </a:lnTo>
                <a:lnTo>
                  <a:pt x="231" y="317"/>
                </a:lnTo>
                <a:lnTo>
                  <a:pt x="234" y="317"/>
                </a:lnTo>
                <a:lnTo>
                  <a:pt x="234" y="317"/>
                </a:lnTo>
                <a:lnTo>
                  <a:pt x="231" y="303"/>
                </a:lnTo>
                <a:lnTo>
                  <a:pt x="231" y="303"/>
                </a:lnTo>
                <a:lnTo>
                  <a:pt x="229" y="303"/>
                </a:lnTo>
                <a:lnTo>
                  <a:pt x="229" y="303"/>
                </a:lnTo>
                <a:close/>
                <a:moveTo>
                  <a:pt x="231" y="299"/>
                </a:moveTo>
                <a:lnTo>
                  <a:pt x="231" y="299"/>
                </a:lnTo>
                <a:lnTo>
                  <a:pt x="227" y="287"/>
                </a:lnTo>
                <a:lnTo>
                  <a:pt x="227" y="287"/>
                </a:lnTo>
                <a:lnTo>
                  <a:pt x="226" y="287"/>
                </a:lnTo>
                <a:lnTo>
                  <a:pt x="226" y="287"/>
                </a:lnTo>
                <a:lnTo>
                  <a:pt x="229" y="300"/>
                </a:lnTo>
                <a:lnTo>
                  <a:pt x="229" y="300"/>
                </a:lnTo>
                <a:lnTo>
                  <a:pt x="231" y="299"/>
                </a:lnTo>
                <a:lnTo>
                  <a:pt x="231" y="299"/>
                </a:lnTo>
                <a:close/>
                <a:moveTo>
                  <a:pt x="60" y="76"/>
                </a:moveTo>
                <a:lnTo>
                  <a:pt x="60" y="76"/>
                </a:lnTo>
                <a:lnTo>
                  <a:pt x="58" y="70"/>
                </a:lnTo>
                <a:lnTo>
                  <a:pt x="58" y="70"/>
                </a:lnTo>
                <a:lnTo>
                  <a:pt x="57" y="66"/>
                </a:lnTo>
                <a:lnTo>
                  <a:pt x="57" y="66"/>
                </a:lnTo>
                <a:lnTo>
                  <a:pt x="55" y="66"/>
                </a:lnTo>
                <a:lnTo>
                  <a:pt x="55" y="66"/>
                </a:lnTo>
                <a:lnTo>
                  <a:pt x="54" y="74"/>
                </a:lnTo>
                <a:lnTo>
                  <a:pt x="54" y="74"/>
                </a:lnTo>
                <a:lnTo>
                  <a:pt x="57" y="76"/>
                </a:lnTo>
                <a:lnTo>
                  <a:pt x="60" y="76"/>
                </a:lnTo>
                <a:lnTo>
                  <a:pt x="60" y="76"/>
                </a:lnTo>
                <a:close/>
                <a:moveTo>
                  <a:pt x="170" y="260"/>
                </a:moveTo>
                <a:lnTo>
                  <a:pt x="170" y="260"/>
                </a:lnTo>
                <a:lnTo>
                  <a:pt x="175" y="260"/>
                </a:lnTo>
                <a:lnTo>
                  <a:pt x="175" y="260"/>
                </a:lnTo>
                <a:lnTo>
                  <a:pt x="176" y="248"/>
                </a:lnTo>
                <a:lnTo>
                  <a:pt x="176" y="248"/>
                </a:lnTo>
                <a:lnTo>
                  <a:pt x="176" y="249"/>
                </a:lnTo>
                <a:lnTo>
                  <a:pt x="176" y="249"/>
                </a:lnTo>
                <a:lnTo>
                  <a:pt x="172" y="256"/>
                </a:lnTo>
                <a:lnTo>
                  <a:pt x="172" y="256"/>
                </a:lnTo>
                <a:lnTo>
                  <a:pt x="170" y="260"/>
                </a:lnTo>
                <a:lnTo>
                  <a:pt x="170" y="260"/>
                </a:lnTo>
                <a:close/>
                <a:moveTo>
                  <a:pt x="260" y="80"/>
                </a:moveTo>
                <a:lnTo>
                  <a:pt x="260" y="80"/>
                </a:lnTo>
                <a:lnTo>
                  <a:pt x="254" y="71"/>
                </a:lnTo>
                <a:lnTo>
                  <a:pt x="254" y="71"/>
                </a:lnTo>
                <a:lnTo>
                  <a:pt x="253" y="83"/>
                </a:lnTo>
                <a:lnTo>
                  <a:pt x="253" y="83"/>
                </a:lnTo>
                <a:lnTo>
                  <a:pt x="260" y="80"/>
                </a:lnTo>
                <a:lnTo>
                  <a:pt x="260" y="80"/>
                </a:lnTo>
                <a:close/>
                <a:moveTo>
                  <a:pt x="246" y="83"/>
                </a:moveTo>
                <a:lnTo>
                  <a:pt x="246" y="83"/>
                </a:lnTo>
                <a:lnTo>
                  <a:pt x="251" y="83"/>
                </a:lnTo>
                <a:lnTo>
                  <a:pt x="251" y="83"/>
                </a:lnTo>
                <a:lnTo>
                  <a:pt x="251" y="80"/>
                </a:lnTo>
                <a:lnTo>
                  <a:pt x="251" y="80"/>
                </a:lnTo>
                <a:lnTo>
                  <a:pt x="250" y="77"/>
                </a:lnTo>
                <a:lnTo>
                  <a:pt x="250" y="77"/>
                </a:lnTo>
                <a:lnTo>
                  <a:pt x="250" y="74"/>
                </a:lnTo>
                <a:lnTo>
                  <a:pt x="250" y="74"/>
                </a:lnTo>
                <a:lnTo>
                  <a:pt x="250" y="71"/>
                </a:lnTo>
                <a:lnTo>
                  <a:pt x="250" y="71"/>
                </a:lnTo>
                <a:lnTo>
                  <a:pt x="246" y="83"/>
                </a:lnTo>
                <a:lnTo>
                  <a:pt x="246" y="83"/>
                </a:lnTo>
                <a:close/>
                <a:moveTo>
                  <a:pt x="264" y="54"/>
                </a:moveTo>
                <a:lnTo>
                  <a:pt x="264" y="54"/>
                </a:lnTo>
                <a:lnTo>
                  <a:pt x="258" y="60"/>
                </a:lnTo>
                <a:lnTo>
                  <a:pt x="258" y="60"/>
                </a:lnTo>
                <a:lnTo>
                  <a:pt x="267" y="61"/>
                </a:lnTo>
                <a:lnTo>
                  <a:pt x="267" y="61"/>
                </a:lnTo>
                <a:lnTo>
                  <a:pt x="267" y="57"/>
                </a:lnTo>
                <a:lnTo>
                  <a:pt x="264" y="54"/>
                </a:lnTo>
                <a:lnTo>
                  <a:pt x="264" y="54"/>
                </a:lnTo>
                <a:close/>
                <a:moveTo>
                  <a:pt x="116" y="171"/>
                </a:moveTo>
                <a:lnTo>
                  <a:pt x="116" y="171"/>
                </a:lnTo>
                <a:lnTo>
                  <a:pt x="116" y="172"/>
                </a:lnTo>
                <a:lnTo>
                  <a:pt x="116" y="172"/>
                </a:lnTo>
                <a:lnTo>
                  <a:pt x="118" y="171"/>
                </a:lnTo>
                <a:lnTo>
                  <a:pt x="118" y="171"/>
                </a:lnTo>
                <a:lnTo>
                  <a:pt x="123" y="171"/>
                </a:lnTo>
                <a:lnTo>
                  <a:pt x="123" y="171"/>
                </a:lnTo>
                <a:lnTo>
                  <a:pt x="133" y="169"/>
                </a:lnTo>
                <a:lnTo>
                  <a:pt x="133" y="169"/>
                </a:lnTo>
                <a:lnTo>
                  <a:pt x="135" y="168"/>
                </a:lnTo>
                <a:lnTo>
                  <a:pt x="135" y="168"/>
                </a:lnTo>
                <a:lnTo>
                  <a:pt x="135" y="168"/>
                </a:lnTo>
                <a:lnTo>
                  <a:pt x="136" y="168"/>
                </a:lnTo>
                <a:lnTo>
                  <a:pt x="136" y="168"/>
                </a:lnTo>
                <a:lnTo>
                  <a:pt x="138" y="168"/>
                </a:lnTo>
                <a:lnTo>
                  <a:pt x="138" y="168"/>
                </a:lnTo>
                <a:lnTo>
                  <a:pt x="142" y="168"/>
                </a:lnTo>
                <a:lnTo>
                  <a:pt x="142" y="168"/>
                </a:lnTo>
                <a:lnTo>
                  <a:pt x="146" y="167"/>
                </a:lnTo>
                <a:lnTo>
                  <a:pt x="146" y="167"/>
                </a:lnTo>
                <a:lnTo>
                  <a:pt x="146" y="167"/>
                </a:lnTo>
                <a:lnTo>
                  <a:pt x="146" y="167"/>
                </a:lnTo>
                <a:lnTo>
                  <a:pt x="145" y="167"/>
                </a:lnTo>
                <a:lnTo>
                  <a:pt x="145" y="167"/>
                </a:lnTo>
                <a:lnTo>
                  <a:pt x="135" y="168"/>
                </a:lnTo>
                <a:lnTo>
                  <a:pt x="135" y="168"/>
                </a:lnTo>
                <a:lnTo>
                  <a:pt x="118" y="171"/>
                </a:lnTo>
                <a:lnTo>
                  <a:pt x="118" y="171"/>
                </a:lnTo>
                <a:lnTo>
                  <a:pt x="116" y="171"/>
                </a:lnTo>
                <a:lnTo>
                  <a:pt x="116" y="171"/>
                </a:lnTo>
                <a:close/>
                <a:moveTo>
                  <a:pt x="244" y="191"/>
                </a:moveTo>
                <a:lnTo>
                  <a:pt x="244" y="191"/>
                </a:lnTo>
                <a:lnTo>
                  <a:pt x="243" y="185"/>
                </a:lnTo>
                <a:lnTo>
                  <a:pt x="240" y="181"/>
                </a:lnTo>
                <a:lnTo>
                  <a:pt x="240" y="181"/>
                </a:lnTo>
                <a:lnTo>
                  <a:pt x="240" y="191"/>
                </a:lnTo>
                <a:lnTo>
                  <a:pt x="240" y="191"/>
                </a:lnTo>
                <a:lnTo>
                  <a:pt x="244" y="191"/>
                </a:lnTo>
                <a:lnTo>
                  <a:pt x="244" y="191"/>
                </a:lnTo>
                <a:close/>
                <a:moveTo>
                  <a:pt x="234" y="69"/>
                </a:moveTo>
                <a:lnTo>
                  <a:pt x="234" y="69"/>
                </a:lnTo>
                <a:lnTo>
                  <a:pt x="236" y="74"/>
                </a:lnTo>
                <a:lnTo>
                  <a:pt x="236" y="74"/>
                </a:lnTo>
                <a:lnTo>
                  <a:pt x="237" y="73"/>
                </a:lnTo>
                <a:lnTo>
                  <a:pt x="237" y="73"/>
                </a:lnTo>
                <a:lnTo>
                  <a:pt x="243" y="69"/>
                </a:lnTo>
                <a:lnTo>
                  <a:pt x="243" y="69"/>
                </a:lnTo>
                <a:lnTo>
                  <a:pt x="244" y="69"/>
                </a:lnTo>
                <a:lnTo>
                  <a:pt x="244" y="69"/>
                </a:lnTo>
                <a:lnTo>
                  <a:pt x="234" y="69"/>
                </a:lnTo>
                <a:lnTo>
                  <a:pt x="234" y="69"/>
                </a:lnTo>
                <a:close/>
                <a:moveTo>
                  <a:pt x="207" y="133"/>
                </a:moveTo>
                <a:lnTo>
                  <a:pt x="207" y="133"/>
                </a:lnTo>
                <a:lnTo>
                  <a:pt x="217" y="142"/>
                </a:lnTo>
                <a:lnTo>
                  <a:pt x="217" y="142"/>
                </a:lnTo>
                <a:lnTo>
                  <a:pt x="217" y="142"/>
                </a:lnTo>
                <a:lnTo>
                  <a:pt x="217" y="142"/>
                </a:lnTo>
                <a:lnTo>
                  <a:pt x="217" y="142"/>
                </a:lnTo>
                <a:lnTo>
                  <a:pt x="217" y="142"/>
                </a:lnTo>
                <a:lnTo>
                  <a:pt x="217" y="141"/>
                </a:lnTo>
                <a:lnTo>
                  <a:pt x="216" y="141"/>
                </a:lnTo>
                <a:lnTo>
                  <a:pt x="216" y="141"/>
                </a:lnTo>
                <a:lnTo>
                  <a:pt x="216" y="138"/>
                </a:lnTo>
                <a:lnTo>
                  <a:pt x="216" y="138"/>
                </a:lnTo>
                <a:lnTo>
                  <a:pt x="216" y="138"/>
                </a:lnTo>
                <a:lnTo>
                  <a:pt x="216" y="138"/>
                </a:lnTo>
                <a:lnTo>
                  <a:pt x="212" y="133"/>
                </a:lnTo>
                <a:lnTo>
                  <a:pt x="212" y="133"/>
                </a:lnTo>
                <a:lnTo>
                  <a:pt x="210" y="133"/>
                </a:lnTo>
                <a:lnTo>
                  <a:pt x="210" y="133"/>
                </a:lnTo>
                <a:lnTo>
                  <a:pt x="207" y="133"/>
                </a:lnTo>
                <a:lnTo>
                  <a:pt x="207" y="133"/>
                </a:lnTo>
                <a:close/>
                <a:moveTo>
                  <a:pt x="141" y="351"/>
                </a:moveTo>
                <a:lnTo>
                  <a:pt x="141" y="351"/>
                </a:lnTo>
                <a:lnTo>
                  <a:pt x="139" y="361"/>
                </a:lnTo>
                <a:lnTo>
                  <a:pt x="139" y="361"/>
                </a:lnTo>
                <a:lnTo>
                  <a:pt x="142" y="361"/>
                </a:lnTo>
                <a:lnTo>
                  <a:pt x="142" y="361"/>
                </a:lnTo>
                <a:lnTo>
                  <a:pt x="142" y="361"/>
                </a:lnTo>
                <a:lnTo>
                  <a:pt x="142" y="361"/>
                </a:lnTo>
                <a:lnTo>
                  <a:pt x="142" y="351"/>
                </a:lnTo>
                <a:lnTo>
                  <a:pt x="142" y="351"/>
                </a:lnTo>
                <a:lnTo>
                  <a:pt x="141" y="351"/>
                </a:lnTo>
                <a:lnTo>
                  <a:pt x="141" y="351"/>
                </a:lnTo>
                <a:close/>
                <a:moveTo>
                  <a:pt x="246" y="74"/>
                </a:moveTo>
                <a:lnTo>
                  <a:pt x="246" y="74"/>
                </a:lnTo>
                <a:lnTo>
                  <a:pt x="241" y="76"/>
                </a:lnTo>
                <a:lnTo>
                  <a:pt x="241" y="76"/>
                </a:lnTo>
                <a:lnTo>
                  <a:pt x="240" y="77"/>
                </a:lnTo>
                <a:lnTo>
                  <a:pt x="237" y="76"/>
                </a:lnTo>
                <a:lnTo>
                  <a:pt x="237" y="76"/>
                </a:lnTo>
                <a:lnTo>
                  <a:pt x="240" y="80"/>
                </a:lnTo>
                <a:lnTo>
                  <a:pt x="240" y="80"/>
                </a:lnTo>
                <a:lnTo>
                  <a:pt x="243" y="81"/>
                </a:lnTo>
                <a:lnTo>
                  <a:pt x="243" y="81"/>
                </a:lnTo>
                <a:lnTo>
                  <a:pt x="246" y="74"/>
                </a:lnTo>
                <a:lnTo>
                  <a:pt x="246" y="74"/>
                </a:lnTo>
                <a:close/>
                <a:moveTo>
                  <a:pt x="44" y="67"/>
                </a:moveTo>
                <a:lnTo>
                  <a:pt x="44" y="67"/>
                </a:lnTo>
                <a:lnTo>
                  <a:pt x="48" y="60"/>
                </a:lnTo>
                <a:lnTo>
                  <a:pt x="48" y="60"/>
                </a:lnTo>
                <a:lnTo>
                  <a:pt x="41" y="61"/>
                </a:lnTo>
                <a:lnTo>
                  <a:pt x="41" y="61"/>
                </a:lnTo>
                <a:lnTo>
                  <a:pt x="41" y="64"/>
                </a:lnTo>
                <a:lnTo>
                  <a:pt x="44" y="67"/>
                </a:lnTo>
                <a:lnTo>
                  <a:pt x="44" y="67"/>
                </a:lnTo>
                <a:close/>
                <a:moveTo>
                  <a:pt x="75" y="52"/>
                </a:moveTo>
                <a:lnTo>
                  <a:pt x="75" y="52"/>
                </a:lnTo>
                <a:lnTo>
                  <a:pt x="72" y="53"/>
                </a:lnTo>
                <a:lnTo>
                  <a:pt x="72" y="53"/>
                </a:lnTo>
                <a:lnTo>
                  <a:pt x="65" y="56"/>
                </a:lnTo>
                <a:lnTo>
                  <a:pt x="65" y="56"/>
                </a:lnTo>
                <a:lnTo>
                  <a:pt x="65" y="56"/>
                </a:lnTo>
                <a:lnTo>
                  <a:pt x="65" y="56"/>
                </a:lnTo>
                <a:lnTo>
                  <a:pt x="75" y="56"/>
                </a:lnTo>
                <a:lnTo>
                  <a:pt x="75" y="56"/>
                </a:lnTo>
                <a:lnTo>
                  <a:pt x="75" y="54"/>
                </a:lnTo>
                <a:lnTo>
                  <a:pt x="75" y="52"/>
                </a:lnTo>
                <a:lnTo>
                  <a:pt x="75" y="52"/>
                </a:lnTo>
                <a:close/>
                <a:moveTo>
                  <a:pt x="179" y="258"/>
                </a:moveTo>
                <a:lnTo>
                  <a:pt x="179" y="258"/>
                </a:lnTo>
                <a:lnTo>
                  <a:pt x="185" y="258"/>
                </a:lnTo>
                <a:lnTo>
                  <a:pt x="185" y="258"/>
                </a:lnTo>
                <a:lnTo>
                  <a:pt x="185" y="252"/>
                </a:lnTo>
                <a:lnTo>
                  <a:pt x="185" y="252"/>
                </a:lnTo>
                <a:lnTo>
                  <a:pt x="185" y="250"/>
                </a:lnTo>
                <a:lnTo>
                  <a:pt x="185" y="250"/>
                </a:lnTo>
                <a:lnTo>
                  <a:pt x="183" y="250"/>
                </a:lnTo>
                <a:lnTo>
                  <a:pt x="185" y="249"/>
                </a:lnTo>
                <a:lnTo>
                  <a:pt x="185" y="249"/>
                </a:lnTo>
                <a:lnTo>
                  <a:pt x="185" y="248"/>
                </a:lnTo>
                <a:lnTo>
                  <a:pt x="185" y="248"/>
                </a:lnTo>
                <a:lnTo>
                  <a:pt x="179" y="258"/>
                </a:lnTo>
                <a:lnTo>
                  <a:pt x="179" y="258"/>
                </a:lnTo>
                <a:close/>
                <a:moveTo>
                  <a:pt x="47" y="71"/>
                </a:moveTo>
                <a:lnTo>
                  <a:pt x="47" y="71"/>
                </a:lnTo>
                <a:lnTo>
                  <a:pt x="51" y="74"/>
                </a:lnTo>
                <a:lnTo>
                  <a:pt x="51" y="74"/>
                </a:lnTo>
                <a:lnTo>
                  <a:pt x="51" y="64"/>
                </a:lnTo>
                <a:lnTo>
                  <a:pt x="51" y="64"/>
                </a:lnTo>
                <a:lnTo>
                  <a:pt x="51" y="63"/>
                </a:lnTo>
                <a:lnTo>
                  <a:pt x="51" y="63"/>
                </a:lnTo>
                <a:lnTo>
                  <a:pt x="47" y="71"/>
                </a:lnTo>
                <a:lnTo>
                  <a:pt x="47" y="71"/>
                </a:lnTo>
                <a:close/>
                <a:moveTo>
                  <a:pt x="64" y="59"/>
                </a:moveTo>
                <a:lnTo>
                  <a:pt x="64" y="59"/>
                </a:lnTo>
                <a:lnTo>
                  <a:pt x="72" y="63"/>
                </a:lnTo>
                <a:lnTo>
                  <a:pt x="72" y="63"/>
                </a:lnTo>
                <a:lnTo>
                  <a:pt x="74" y="59"/>
                </a:lnTo>
                <a:lnTo>
                  <a:pt x="74" y="59"/>
                </a:lnTo>
                <a:lnTo>
                  <a:pt x="64" y="59"/>
                </a:lnTo>
                <a:lnTo>
                  <a:pt x="64" y="59"/>
                </a:lnTo>
                <a:close/>
                <a:moveTo>
                  <a:pt x="261" y="79"/>
                </a:moveTo>
                <a:lnTo>
                  <a:pt x="261" y="79"/>
                </a:lnTo>
                <a:lnTo>
                  <a:pt x="263" y="76"/>
                </a:lnTo>
                <a:lnTo>
                  <a:pt x="263" y="76"/>
                </a:lnTo>
                <a:lnTo>
                  <a:pt x="266" y="74"/>
                </a:lnTo>
                <a:lnTo>
                  <a:pt x="266" y="74"/>
                </a:lnTo>
                <a:lnTo>
                  <a:pt x="257" y="69"/>
                </a:lnTo>
                <a:lnTo>
                  <a:pt x="257" y="69"/>
                </a:lnTo>
                <a:lnTo>
                  <a:pt x="261" y="79"/>
                </a:lnTo>
                <a:lnTo>
                  <a:pt x="261" y="79"/>
                </a:lnTo>
                <a:close/>
                <a:moveTo>
                  <a:pt x="133" y="258"/>
                </a:moveTo>
                <a:lnTo>
                  <a:pt x="133" y="258"/>
                </a:lnTo>
                <a:lnTo>
                  <a:pt x="136" y="256"/>
                </a:lnTo>
                <a:lnTo>
                  <a:pt x="136" y="256"/>
                </a:lnTo>
                <a:lnTo>
                  <a:pt x="138" y="255"/>
                </a:lnTo>
                <a:lnTo>
                  <a:pt x="138" y="255"/>
                </a:lnTo>
                <a:lnTo>
                  <a:pt x="139" y="246"/>
                </a:lnTo>
                <a:lnTo>
                  <a:pt x="139" y="246"/>
                </a:lnTo>
                <a:lnTo>
                  <a:pt x="141" y="243"/>
                </a:lnTo>
                <a:lnTo>
                  <a:pt x="141" y="243"/>
                </a:lnTo>
                <a:lnTo>
                  <a:pt x="133" y="258"/>
                </a:lnTo>
                <a:lnTo>
                  <a:pt x="133" y="258"/>
                </a:lnTo>
                <a:close/>
                <a:moveTo>
                  <a:pt x="48" y="56"/>
                </a:moveTo>
                <a:lnTo>
                  <a:pt x="48" y="56"/>
                </a:lnTo>
                <a:lnTo>
                  <a:pt x="41" y="54"/>
                </a:lnTo>
                <a:lnTo>
                  <a:pt x="41" y="54"/>
                </a:lnTo>
                <a:lnTo>
                  <a:pt x="40" y="60"/>
                </a:lnTo>
                <a:lnTo>
                  <a:pt x="40" y="60"/>
                </a:lnTo>
                <a:lnTo>
                  <a:pt x="48" y="56"/>
                </a:lnTo>
                <a:lnTo>
                  <a:pt x="48" y="56"/>
                </a:lnTo>
                <a:close/>
                <a:moveTo>
                  <a:pt x="261" y="63"/>
                </a:moveTo>
                <a:lnTo>
                  <a:pt x="261" y="63"/>
                </a:lnTo>
                <a:lnTo>
                  <a:pt x="264" y="66"/>
                </a:lnTo>
                <a:lnTo>
                  <a:pt x="267" y="69"/>
                </a:lnTo>
                <a:lnTo>
                  <a:pt x="267" y="69"/>
                </a:lnTo>
                <a:lnTo>
                  <a:pt x="268" y="63"/>
                </a:lnTo>
                <a:lnTo>
                  <a:pt x="268" y="63"/>
                </a:lnTo>
                <a:lnTo>
                  <a:pt x="261" y="63"/>
                </a:lnTo>
                <a:lnTo>
                  <a:pt x="261" y="63"/>
                </a:lnTo>
                <a:close/>
                <a:moveTo>
                  <a:pt x="57" y="225"/>
                </a:moveTo>
                <a:lnTo>
                  <a:pt x="57" y="225"/>
                </a:lnTo>
                <a:lnTo>
                  <a:pt x="60" y="211"/>
                </a:lnTo>
                <a:lnTo>
                  <a:pt x="60" y="211"/>
                </a:lnTo>
                <a:lnTo>
                  <a:pt x="58" y="212"/>
                </a:lnTo>
                <a:lnTo>
                  <a:pt x="58" y="214"/>
                </a:lnTo>
                <a:lnTo>
                  <a:pt x="58" y="214"/>
                </a:lnTo>
                <a:lnTo>
                  <a:pt x="55" y="221"/>
                </a:lnTo>
                <a:lnTo>
                  <a:pt x="55" y="221"/>
                </a:lnTo>
                <a:lnTo>
                  <a:pt x="55" y="223"/>
                </a:lnTo>
                <a:lnTo>
                  <a:pt x="55" y="223"/>
                </a:lnTo>
                <a:lnTo>
                  <a:pt x="57" y="225"/>
                </a:lnTo>
                <a:lnTo>
                  <a:pt x="57" y="225"/>
                </a:lnTo>
                <a:close/>
                <a:moveTo>
                  <a:pt x="128" y="124"/>
                </a:moveTo>
                <a:lnTo>
                  <a:pt x="128" y="124"/>
                </a:lnTo>
                <a:lnTo>
                  <a:pt x="128" y="120"/>
                </a:lnTo>
                <a:lnTo>
                  <a:pt x="128" y="120"/>
                </a:lnTo>
                <a:lnTo>
                  <a:pt x="119" y="124"/>
                </a:lnTo>
                <a:lnTo>
                  <a:pt x="119" y="124"/>
                </a:lnTo>
                <a:lnTo>
                  <a:pt x="128" y="124"/>
                </a:lnTo>
                <a:lnTo>
                  <a:pt x="128" y="124"/>
                </a:lnTo>
                <a:close/>
                <a:moveTo>
                  <a:pt x="96" y="115"/>
                </a:moveTo>
                <a:lnTo>
                  <a:pt x="96" y="115"/>
                </a:lnTo>
                <a:lnTo>
                  <a:pt x="96" y="115"/>
                </a:lnTo>
                <a:lnTo>
                  <a:pt x="96" y="115"/>
                </a:lnTo>
                <a:lnTo>
                  <a:pt x="108" y="110"/>
                </a:lnTo>
                <a:lnTo>
                  <a:pt x="108" y="110"/>
                </a:lnTo>
                <a:lnTo>
                  <a:pt x="105" y="108"/>
                </a:lnTo>
                <a:lnTo>
                  <a:pt x="105" y="108"/>
                </a:lnTo>
                <a:lnTo>
                  <a:pt x="96" y="115"/>
                </a:lnTo>
                <a:lnTo>
                  <a:pt x="96" y="115"/>
                </a:lnTo>
                <a:close/>
                <a:moveTo>
                  <a:pt x="219" y="268"/>
                </a:moveTo>
                <a:lnTo>
                  <a:pt x="219" y="268"/>
                </a:lnTo>
                <a:lnTo>
                  <a:pt x="222" y="276"/>
                </a:lnTo>
                <a:lnTo>
                  <a:pt x="224" y="283"/>
                </a:lnTo>
                <a:lnTo>
                  <a:pt x="224" y="283"/>
                </a:lnTo>
                <a:lnTo>
                  <a:pt x="226" y="283"/>
                </a:lnTo>
                <a:lnTo>
                  <a:pt x="226" y="283"/>
                </a:lnTo>
                <a:lnTo>
                  <a:pt x="226" y="283"/>
                </a:lnTo>
                <a:lnTo>
                  <a:pt x="226" y="283"/>
                </a:lnTo>
                <a:lnTo>
                  <a:pt x="226" y="283"/>
                </a:lnTo>
                <a:lnTo>
                  <a:pt x="226" y="283"/>
                </a:lnTo>
                <a:lnTo>
                  <a:pt x="220" y="269"/>
                </a:lnTo>
                <a:lnTo>
                  <a:pt x="220" y="269"/>
                </a:lnTo>
                <a:lnTo>
                  <a:pt x="220" y="269"/>
                </a:lnTo>
                <a:lnTo>
                  <a:pt x="220" y="269"/>
                </a:lnTo>
                <a:lnTo>
                  <a:pt x="219" y="268"/>
                </a:lnTo>
                <a:lnTo>
                  <a:pt x="219" y="268"/>
                </a:lnTo>
                <a:close/>
                <a:moveTo>
                  <a:pt x="42" y="52"/>
                </a:moveTo>
                <a:lnTo>
                  <a:pt x="42" y="52"/>
                </a:lnTo>
                <a:lnTo>
                  <a:pt x="51" y="52"/>
                </a:lnTo>
                <a:lnTo>
                  <a:pt x="51" y="52"/>
                </a:lnTo>
                <a:lnTo>
                  <a:pt x="51" y="52"/>
                </a:lnTo>
                <a:lnTo>
                  <a:pt x="51" y="52"/>
                </a:lnTo>
                <a:lnTo>
                  <a:pt x="44" y="47"/>
                </a:lnTo>
                <a:lnTo>
                  <a:pt x="44" y="47"/>
                </a:lnTo>
                <a:lnTo>
                  <a:pt x="42" y="52"/>
                </a:lnTo>
                <a:lnTo>
                  <a:pt x="42" y="52"/>
                </a:lnTo>
                <a:close/>
                <a:moveTo>
                  <a:pt x="177" y="255"/>
                </a:moveTo>
                <a:lnTo>
                  <a:pt x="177" y="255"/>
                </a:lnTo>
                <a:lnTo>
                  <a:pt x="177" y="255"/>
                </a:lnTo>
                <a:lnTo>
                  <a:pt x="177" y="255"/>
                </a:lnTo>
                <a:lnTo>
                  <a:pt x="182" y="246"/>
                </a:lnTo>
                <a:lnTo>
                  <a:pt x="182" y="246"/>
                </a:lnTo>
                <a:lnTo>
                  <a:pt x="179" y="245"/>
                </a:lnTo>
                <a:lnTo>
                  <a:pt x="179" y="245"/>
                </a:lnTo>
                <a:lnTo>
                  <a:pt x="177" y="255"/>
                </a:lnTo>
                <a:lnTo>
                  <a:pt x="177" y="255"/>
                </a:lnTo>
                <a:close/>
                <a:moveTo>
                  <a:pt x="263" y="323"/>
                </a:moveTo>
                <a:lnTo>
                  <a:pt x="263" y="323"/>
                </a:lnTo>
                <a:lnTo>
                  <a:pt x="261" y="324"/>
                </a:lnTo>
                <a:lnTo>
                  <a:pt x="261" y="324"/>
                </a:lnTo>
                <a:lnTo>
                  <a:pt x="261" y="331"/>
                </a:lnTo>
                <a:lnTo>
                  <a:pt x="261" y="331"/>
                </a:lnTo>
                <a:lnTo>
                  <a:pt x="261" y="337"/>
                </a:lnTo>
                <a:lnTo>
                  <a:pt x="261" y="337"/>
                </a:lnTo>
                <a:lnTo>
                  <a:pt x="263" y="339"/>
                </a:lnTo>
                <a:lnTo>
                  <a:pt x="263" y="339"/>
                </a:lnTo>
                <a:lnTo>
                  <a:pt x="263" y="323"/>
                </a:lnTo>
                <a:lnTo>
                  <a:pt x="263" y="323"/>
                </a:lnTo>
                <a:lnTo>
                  <a:pt x="263" y="323"/>
                </a:lnTo>
                <a:lnTo>
                  <a:pt x="263" y="323"/>
                </a:lnTo>
                <a:close/>
                <a:moveTo>
                  <a:pt x="119" y="248"/>
                </a:moveTo>
                <a:lnTo>
                  <a:pt x="119" y="248"/>
                </a:lnTo>
                <a:lnTo>
                  <a:pt x="115" y="250"/>
                </a:lnTo>
                <a:lnTo>
                  <a:pt x="115" y="250"/>
                </a:lnTo>
                <a:lnTo>
                  <a:pt x="115" y="252"/>
                </a:lnTo>
                <a:lnTo>
                  <a:pt x="115" y="252"/>
                </a:lnTo>
                <a:lnTo>
                  <a:pt x="114" y="259"/>
                </a:lnTo>
                <a:lnTo>
                  <a:pt x="114" y="259"/>
                </a:lnTo>
                <a:lnTo>
                  <a:pt x="114" y="260"/>
                </a:lnTo>
                <a:lnTo>
                  <a:pt x="114" y="260"/>
                </a:lnTo>
                <a:lnTo>
                  <a:pt x="114" y="260"/>
                </a:lnTo>
                <a:lnTo>
                  <a:pt x="114" y="260"/>
                </a:lnTo>
                <a:lnTo>
                  <a:pt x="119" y="248"/>
                </a:lnTo>
                <a:lnTo>
                  <a:pt x="119" y="248"/>
                </a:lnTo>
                <a:close/>
                <a:moveTo>
                  <a:pt x="236" y="107"/>
                </a:moveTo>
                <a:lnTo>
                  <a:pt x="236" y="107"/>
                </a:lnTo>
                <a:lnTo>
                  <a:pt x="236" y="107"/>
                </a:lnTo>
                <a:lnTo>
                  <a:pt x="236" y="107"/>
                </a:lnTo>
                <a:lnTo>
                  <a:pt x="234" y="108"/>
                </a:lnTo>
                <a:lnTo>
                  <a:pt x="234" y="108"/>
                </a:lnTo>
                <a:lnTo>
                  <a:pt x="231" y="117"/>
                </a:lnTo>
                <a:lnTo>
                  <a:pt x="231" y="117"/>
                </a:lnTo>
                <a:lnTo>
                  <a:pt x="230" y="123"/>
                </a:lnTo>
                <a:lnTo>
                  <a:pt x="229" y="127"/>
                </a:lnTo>
                <a:lnTo>
                  <a:pt x="229" y="127"/>
                </a:lnTo>
                <a:lnTo>
                  <a:pt x="230" y="130"/>
                </a:lnTo>
                <a:lnTo>
                  <a:pt x="230" y="130"/>
                </a:lnTo>
                <a:lnTo>
                  <a:pt x="231" y="121"/>
                </a:lnTo>
                <a:lnTo>
                  <a:pt x="231" y="121"/>
                </a:lnTo>
                <a:lnTo>
                  <a:pt x="233" y="114"/>
                </a:lnTo>
                <a:lnTo>
                  <a:pt x="233" y="114"/>
                </a:lnTo>
                <a:lnTo>
                  <a:pt x="236" y="107"/>
                </a:lnTo>
                <a:lnTo>
                  <a:pt x="236" y="107"/>
                </a:lnTo>
                <a:close/>
                <a:moveTo>
                  <a:pt x="236" y="337"/>
                </a:moveTo>
                <a:lnTo>
                  <a:pt x="236" y="337"/>
                </a:lnTo>
                <a:lnTo>
                  <a:pt x="234" y="326"/>
                </a:lnTo>
                <a:lnTo>
                  <a:pt x="234" y="326"/>
                </a:lnTo>
                <a:lnTo>
                  <a:pt x="233" y="326"/>
                </a:lnTo>
                <a:lnTo>
                  <a:pt x="233" y="326"/>
                </a:lnTo>
                <a:lnTo>
                  <a:pt x="234" y="337"/>
                </a:lnTo>
                <a:lnTo>
                  <a:pt x="234" y="337"/>
                </a:lnTo>
                <a:lnTo>
                  <a:pt x="236" y="337"/>
                </a:lnTo>
                <a:lnTo>
                  <a:pt x="236" y="337"/>
                </a:lnTo>
                <a:close/>
                <a:moveTo>
                  <a:pt x="64" y="52"/>
                </a:moveTo>
                <a:lnTo>
                  <a:pt x="64" y="52"/>
                </a:lnTo>
                <a:lnTo>
                  <a:pt x="64" y="52"/>
                </a:lnTo>
                <a:lnTo>
                  <a:pt x="64" y="52"/>
                </a:lnTo>
                <a:lnTo>
                  <a:pt x="74" y="49"/>
                </a:lnTo>
                <a:lnTo>
                  <a:pt x="74" y="49"/>
                </a:lnTo>
                <a:lnTo>
                  <a:pt x="69" y="46"/>
                </a:lnTo>
                <a:lnTo>
                  <a:pt x="69" y="46"/>
                </a:lnTo>
                <a:lnTo>
                  <a:pt x="64" y="52"/>
                </a:lnTo>
                <a:lnTo>
                  <a:pt x="64" y="52"/>
                </a:lnTo>
                <a:close/>
                <a:moveTo>
                  <a:pt x="287" y="94"/>
                </a:moveTo>
                <a:lnTo>
                  <a:pt x="287" y="94"/>
                </a:lnTo>
                <a:lnTo>
                  <a:pt x="287" y="93"/>
                </a:lnTo>
                <a:lnTo>
                  <a:pt x="287" y="93"/>
                </a:lnTo>
                <a:lnTo>
                  <a:pt x="283" y="94"/>
                </a:lnTo>
                <a:lnTo>
                  <a:pt x="283" y="94"/>
                </a:lnTo>
                <a:lnTo>
                  <a:pt x="278" y="94"/>
                </a:lnTo>
                <a:lnTo>
                  <a:pt x="278" y="94"/>
                </a:lnTo>
                <a:lnTo>
                  <a:pt x="271" y="94"/>
                </a:lnTo>
                <a:lnTo>
                  <a:pt x="271" y="94"/>
                </a:lnTo>
                <a:lnTo>
                  <a:pt x="263" y="94"/>
                </a:lnTo>
                <a:lnTo>
                  <a:pt x="263" y="94"/>
                </a:lnTo>
                <a:lnTo>
                  <a:pt x="264" y="94"/>
                </a:lnTo>
                <a:lnTo>
                  <a:pt x="264" y="94"/>
                </a:lnTo>
                <a:lnTo>
                  <a:pt x="273" y="94"/>
                </a:lnTo>
                <a:lnTo>
                  <a:pt x="273" y="94"/>
                </a:lnTo>
                <a:lnTo>
                  <a:pt x="278" y="96"/>
                </a:lnTo>
                <a:lnTo>
                  <a:pt x="284" y="94"/>
                </a:lnTo>
                <a:lnTo>
                  <a:pt x="284" y="94"/>
                </a:lnTo>
                <a:lnTo>
                  <a:pt x="287" y="94"/>
                </a:lnTo>
                <a:lnTo>
                  <a:pt x="287" y="94"/>
                </a:lnTo>
                <a:close/>
                <a:moveTo>
                  <a:pt x="195" y="242"/>
                </a:moveTo>
                <a:lnTo>
                  <a:pt x="195" y="242"/>
                </a:lnTo>
                <a:lnTo>
                  <a:pt x="195" y="241"/>
                </a:lnTo>
                <a:lnTo>
                  <a:pt x="193" y="241"/>
                </a:lnTo>
                <a:lnTo>
                  <a:pt x="193" y="241"/>
                </a:lnTo>
                <a:lnTo>
                  <a:pt x="192" y="239"/>
                </a:lnTo>
                <a:lnTo>
                  <a:pt x="192" y="239"/>
                </a:lnTo>
                <a:lnTo>
                  <a:pt x="179" y="235"/>
                </a:lnTo>
                <a:lnTo>
                  <a:pt x="179" y="235"/>
                </a:lnTo>
                <a:lnTo>
                  <a:pt x="177" y="233"/>
                </a:lnTo>
                <a:lnTo>
                  <a:pt x="177" y="233"/>
                </a:lnTo>
                <a:lnTo>
                  <a:pt x="186" y="238"/>
                </a:lnTo>
                <a:lnTo>
                  <a:pt x="195" y="242"/>
                </a:lnTo>
                <a:lnTo>
                  <a:pt x="195" y="242"/>
                </a:lnTo>
                <a:close/>
                <a:moveTo>
                  <a:pt x="169" y="182"/>
                </a:moveTo>
                <a:lnTo>
                  <a:pt x="169" y="182"/>
                </a:lnTo>
                <a:lnTo>
                  <a:pt x="192" y="179"/>
                </a:lnTo>
                <a:lnTo>
                  <a:pt x="192" y="179"/>
                </a:lnTo>
                <a:lnTo>
                  <a:pt x="190" y="179"/>
                </a:lnTo>
                <a:lnTo>
                  <a:pt x="190" y="179"/>
                </a:lnTo>
                <a:lnTo>
                  <a:pt x="189" y="179"/>
                </a:lnTo>
                <a:lnTo>
                  <a:pt x="189" y="179"/>
                </a:lnTo>
                <a:lnTo>
                  <a:pt x="173" y="181"/>
                </a:lnTo>
                <a:lnTo>
                  <a:pt x="173" y="181"/>
                </a:lnTo>
                <a:lnTo>
                  <a:pt x="169" y="181"/>
                </a:lnTo>
                <a:lnTo>
                  <a:pt x="169" y="181"/>
                </a:lnTo>
                <a:lnTo>
                  <a:pt x="169" y="182"/>
                </a:lnTo>
                <a:lnTo>
                  <a:pt x="169" y="182"/>
                </a:lnTo>
                <a:lnTo>
                  <a:pt x="169" y="182"/>
                </a:lnTo>
                <a:close/>
                <a:moveTo>
                  <a:pt x="149" y="253"/>
                </a:moveTo>
                <a:lnTo>
                  <a:pt x="149" y="253"/>
                </a:lnTo>
                <a:lnTo>
                  <a:pt x="152" y="241"/>
                </a:lnTo>
                <a:lnTo>
                  <a:pt x="152" y="241"/>
                </a:lnTo>
                <a:lnTo>
                  <a:pt x="152" y="241"/>
                </a:lnTo>
                <a:lnTo>
                  <a:pt x="152" y="241"/>
                </a:lnTo>
                <a:lnTo>
                  <a:pt x="146" y="252"/>
                </a:lnTo>
                <a:lnTo>
                  <a:pt x="146" y="252"/>
                </a:lnTo>
                <a:lnTo>
                  <a:pt x="149" y="253"/>
                </a:lnTo>
                <a:lnTo>
                  <a:pt x="149" y="253"/>
                </a:lnTo>
                <a:close/>
                <a:moveTo>
                  <a:pt x="263" y="282"/>
                </a:moveTo>
                <a:lnTo>
                  <a:pt x="263" y="282"/>
                </a:lnTo>
                <a:lnTo>
                  <a:pt x="263" y="277"/>
                </a:lnTo>
                <a:lnTo>
                  <a:pt x="263" y="277"/>
                </a:lnTo>
                <a:lnTo>
                  <a:pt x="263" y="268"/>
                </a:lnTo>
                <a:lnTo>
                  <a:pt x="263" y="268"/>
                </a:lnTo>
                <a:lnTo>
                  <a:pt x="263" y="266"/>
                </a:lnTo>
                <a:lnTo>
                  <a:pt x="263" y="266"/>
                </a:lnTo>
                <a:lnTo>
                  <a:pt x="261" y="266"/>
                </a:lnTo>
                <a:lnTo>
                  <a:pt x="261" y="266"/>
                </a:lnTo>
                <a:lnTo>
                  <a:pt x="261" y="266"/>
                </a:lnTo>
                <a:lnTo>
                  <a:pt x="261" y="266"/>
                </a:lnTo>
                <a:lnTo>
                  <a:pt x="261" y="275"/>
                </a:lnTo>
                <a:lnTo>
                  <a:pt x="261" y="275"/>
                </a:lnTo>
                <a:lnTo>
                  <a:pt x="263" y="283"/>
                </a:lnTo>
                <a:lnTo>
                  <a:pt x="263" y="283"/>
                </a:lnTo>
                <a:lnTo>
                  <a:pt x="263" y="282"/>
                </a:lnTo>
                <a:lnTo>
                  <a:pt x="263" y="282"/>
                </a:lnTo>
                <a:close/>
                <a:moveTo>
                  <a:pt x="254" y="50"/>
                </a:moveTo>
                <a:lnTo>
                  <a:pt x="254" y="50"/>
                </a:lnTo>
                <a:lnTo>
                  <a:pt x="250" y="52"/>
                </a:lnTo>
                <a:lnTo>
                  <a:pt x="250" y="52"/>
                </a:lnTo>
                <a:lnTo>
                  <a:pt x="251" y="57"/>
                </a:lnTo>
                <a:lnTo>
                  <a:pt x="251" y="57"/>
                </a:lnTo>
                <a:lnTo>
                  <a:pt x="253" y="56"/>
                </a:lnTo>
                <a:lnTo>
                  <a:pt x="253" y="56"/>
                </a:lnTo>
                <a:lnTo>
                  <a:pt x="253" y="56"/>
                </a:lnTo>
                <a:lnTo>
                  <a:pt x="254" y="50"/>
                </a:lnTo>
                <a:lnTo>
                  <a:pt x="254" y="50"/>
                </a:lnTo>
                <a:close/>
                <a:moveTo>
                  <a:pt x="135" y="249"/>
                </a:moveTo>
                <a:lnTo>
                  <a:pt x="135" y="249"/>
                </a:lnTo>
                <a:lnTo>
                  <a:pt x="135" y="249"/>
                </a:lnTo>
                <a:lnTo>
                  <a:pt x="135" y="249"/>
                </a:lnTo>
                <a:lnTo>
                  <a:pt x="139" y="238"/>
                </a:lnTo>
                <a:lnTo>
                  <a:pt x="139" y="238"/>
                </a:lnTo>
                <a:lnTo>
                  <a:pt x="136" y="239"/>
                </a:lnTo>
                <a:lnTo>
                  <a:pt x="136" y="239"/>
                </a:lnTo>
                <a:lnTo>
                  <a:pt x="135" y="249"/>
                </a:lnTo>
                <a:lnTo>
                  <a:pt x="135" y="249"/>
                </a:lnTo>
                <a:close/>
                <a:moveTo>
                  <a:pt x="254" y="233"/>
                </a:moveTo>
                <a:lnTo>
                  <a:pt x="254" y="233"/>
                </a:lnTo>
                <a:lnTo>
                  <a:pt x="256" y="235"/>
                </a:lnTo>
                <a:lnTo>
                  <a:pt x="256" y="235"/>
                </a:lnTo>
                <a:lnTo>
                  <a:pt x="256" y="236"/>
                </a:lnTo>
                <a:lnTo>
                  <a:pt x="256" y="236"/>
                </a:lnTo>
                <a:lnTo>
                  <a:pt x="257" y="245"/>
                </a:lnTo>
                <a:lnTo>
                  <a:pt x="257" y="245"/>
                </a:lnTo>
                <a:lnTo>
                  <a:pt x="258" y="245"/>
                </a:lnTo>
                <a:lnTo>
                  <a:pt x="258" y="245"/>
                </a:lnTo>
                <a:lnTo>
                  <a:pt x="256" y="233"/>
                </a:lnTo>
                <a:lnTo>
                  <a:pt x="256" y="233"/>
                </a:lnTo>
                <a:lnTo>
                  <a:pt x="254" y="233"/>
                </a:lnTo>
                <a:lnTo>
                  <a:pt x="254" y="233"/>
                </a:lnTo>
                <a:close/>
                <a:moveTo>
                  <a:pt x="223" y="114"/>
                </a:moveTo>
                <a:lnTo>
                  <a:pt x="223" y="114"/>
                </a:lnTo>
                <a:lnTo>
                  <a:pt x="216" y="104"/>
                </a:lnTo>
                <a:lnTo>
                  <a:pt x="216" y="104"/>
                </a:lnTo>
                <a:lnTo>
                  <a:pt x="216" y="107"/>
                </a:lnTo>
                <a:lnTo>
                  <a:pt x="216" y="107"/>
                </a:lnTo>
                <a:lnTo>
                  <a:pt x="216" y="108"/>
                </a:lnTo>
                <a:lnTo>
                  <a:pt x="216" y="108"/>
                </a:lnTo>
                <a:lnTo>
                  <a:pt x="219" y="110"/>
                </a:lnTo>
                <a:lnTo>
                  <a:pt x="219" y="110"/>
                </a:lnTo>
                <a:lnTo>
                  <a:pt x="223" y="114"/>
                </a:lnTo>
                <a:lnTo>
                  <a:pt x="223" y="114"/>
                </a:lnTo>
                <a:close/>
                <a:moveTo>
                  <a:pt x="23" y="83"/>
                </a:moveTo>
                <a:lnTo>
                  <a:pt x="23" y="83"/>
                </a:lnTo>
                <a:lnTo>
                  <a:pt x="23" y="86"/>
                </a:lnTo>
                <a:lnTo>
                  <a:pt x="23" y="86"/>
                </a:lnTo>
                <a:lnTo>
                  <a:pt x="24" y="86"/>
                </a:lnTo>
                <a:lnTo>
                  <a:pt x="24" y="86"/>
                </a:lnTo>
                <a:lnTo>
                  <a:pt x="24" y="86"/>
                </a:lnTo>
                <a:lnTo>
                  <a:pt x="24" y="86"/>
                </a:lnTo>
                <a:lnTo>
                  <a:pt x="34" y="86"/>
                </a:lnTo>
                <a:lnTo>
                  <a:pt x="34" y="86"/>
                </a:lnTo>
                <a:lnTo>
                  <a:pt x="35" y="86"/>
                </a:lnTo>
                <a:lnTo>
                  <a:pt x="35" y="86"/>
                </a:lnTo>
                <a:lnTo>
                  <a:pt x="23" y="83"/>
                </a:lnTo>
                <a:lnTo>
                  <a:pt x="23" y="83"/>
                </a:lnTo>
                <a:close/>
                <a:moveTo>
                  <a:pt x="192" y="121"/>
                </a:moveTo>
                <a:lnTo>
                  <a:pt x="192" y="121"/>
                </a:lnTo>
                <a:lnTo>
                  <a:pt x="200" y="127"/>
                </a:lnTo>
                <a:lnTo>
                  <a:pt x="200" y="127"/>
                </a:lnTo>
                <a:lnTo>
                  <a:pt x="200" y="125"/>
                </a:lnTo>
                <a:lnTo>
                  <a:pt x="200" y="125"/>
                </a:lnTo>
                <a:lnTo>
                  <a:pt x="199" y="124"/>
                </a:lnTo>
                <a:lnTo>
                  <a:pt x="199" y="124"/>
                </a:lnTo>
                <a:lnTo>
                  <a:pt x="195" y="121"/>
                </a:lnTo>
                <a:lnTo>
                  <a:pt x="195" y="121"/>
                </a:lnTo>
                <a:lnTo>
                  <a:pt x="195" y="121"/>
                </a:lnTo>
                <a:lnTo>
                  <a:pt x="195" y="121"/>
                </a:lnTo>
                <a:lnTo>
                  <a:pt x="192" y="121"/>
                </a:lnTo>
                <a:lnTo>
                  <a:pt x="192" y="121"/>
                </a:lnTo>
                <a:close/>
                <a:moveTo>
                  <a:pt x="135" y="350"/>
                </a:moveTo>
                <a:lnTo>
                  <a:pt x="135" y="350"/>
                </a:lnTo>
                <a:lnTo>
                  <a:pt x="136" y="360"/>
                </a:lnTo>
                <a:lnTo>
                  <a:pt x="136" y="360"/>
                </a:lnTo>
                <a:lnTo>
                  <a:pt x="136" y="360"/>
                </a:lnTo>
                <a:lnTo>
                  <a:pt x="136" y="360"/>
                </a:lnTo>
                <a:lnTo>
                  <a:pt x="139" y="350"/>
                </a:lnTo>
                <a:lnTo>
                  <a:pt x="139" y="350"/>
                </a:lnTo>
                <a:lnTo>
                  <a:pt x="135" y="350"/>
                </a:lnTo>
                <a:lnTo>
                  <a:pt x="135" y="350"/>
                </a:lnTo>
                <a:close/>
                <a:moveTo>
                  <a:pt x="263" y="316"/>
                </a:moveTo>
                <a:lnTo>
                  <a:pt x="263" y="316"/>
                </a:lnTo>
                <a:lnTo>
                  <a:pt x="263" y="302"/>
                </a:lnTo>
                <a:lnTo>
                  <a:pt x="263" y="302"/>
                </a:lnTo>
                <a:lnTo>
                  <a:pt x="263" y="302"/>
                </a:lnTo>
                <a:lnTo>
                  <a:pt x="263" y="302"/>
                </a:lnTo>
                <a:lnTo>
                  <a:pt x="263" y="316"/>
                </a:lnTo>
                <a:lnTo>
                  <a:pt x="263" y="316"/>
                </a:lnTo>
                <a:lnTo>
                  <a:pt x="263" y="316"/>
                </a:lnTo>
                <a:lnTo>
                  <a:pt x="263" y="316"/>
                </a:lnTo>
                <a:close/>
                <a:moveTo>
                  <a:pt x="203" y="160"/>
                </a:moveTo>
                <a:lnTo>
                  <a:pt x="203" y="160"/>
                </a:lnTo>
                <a:lnTo>
                  <a:pt x="203" y="160"/>
                </a:lnTo>
                <a:lnTo>
                  <a:pt x="203" y="160"/>
                </a:lnTo>
                <a:lnTo>
                  <a:pt x="182" y="161"/>
                </a:lnTo>
                <a:lnTo>
                  <a:pt x="182" y="161"/>
                </a:lnTo>
                <a:lnTo>
                  <a:pt x="182" y="162"/>
                </a:lnTo>
                <a:lnTo>
                  <a:pt x="182" y="162"/>
                </a:lnTo>
                <a:lnTo>
                  <a:pt x="203" y="160"/>
                </a:lnTo>
                <a:lnTo>
                  <a:pt x="203" y="160"/>
                </a:lnTo>
                <a:close/>
                <a:moveTo>
                  <a:pt x="58" y="50"/>
                </a:moveTo>
                <a:lnTo>
                  <a:pt x="58" y="50"/>
                </a:lnTo>
                <a:lnTo>
                  <a:pt x="58" y="50"/>
                </a:lnTo>
                <a:lnTo>
                  <a:pt x="58" y="50"/>
                </a:lnTo>
                <a:lnTo>
                  <a:pt x="61" y="44"/>
                </a:lnTo>
                <a:lnTo>
                  <a:pt x="61" y="44"/>
                </a:lnTo>
                <a:lnTo>
                  <a:pt x="61" y="43"/>
                </a:lnTo>
                <a:lnTo>
                  <a:pt x="61" y="43"/>
                </a:lnTo>
                <a:lnTo>
                  <a:pt x="61" y="40"/>
                </a:lnTo>
                <a:lnTo>
                  <a:pt x="61" y="40"/>
                </a:lnTo>
                <a:lnTo>
                  <a:pt x="61" y="40"/>
                </a:lnTo>
                <a:lnTo>
                  <a:pt x="61" y="40"/>
                </a:lnTo>
                <a:lnTo>
                  <a:pt x="60" y="40"/>
                </a:lnTo>
                <a:lnTo>
                  <a:pt x="60" y="40"/>
                </a:lnTo>
                <a:lnTo>
                  <a:pt x="60" y="42"/>
                </a:lnTo>
                <a:lnTo>
                  <a:pt x="60" y="42"/>
                </a:lnTo>
                <a:lnTo>
                  <a:pt x="58" y="47"/>
                </a:lnTo>
                <a:lnTo>
                  <a:pt x="58" y="47"/>
                </a:lnTo>
                <a:lnTo>
                  <a:pt x="58" y="50"/>
                </a:lnTo>
                <a:lnTo>
                  <a:pt x="58" y="50"/>
                </a:lnTo>
                <a:close/>
                <a:moveTo>
                  <a:pt x="141" y="253"/>
                </a:moveTo>
                <a:lnTo>
                  <a:pt x="141" y="253"/>
                </a:lnTo>
                <a:lnTo>
                  <a:pt x="143" y="252"/>
                </a:lnTo>
                <a:lnTo>
                  <a:pt x="143" y="252"/>
                </a:lnTo>
                <a:lnTo>
                  <a:pt x="146" y="242"/>
                </a:lnTo>
                <a:lnTo>
                  <a:pt x="146" y="242"/>
                </a:lnTo>
                <a:lnTo>
                  <a:pt x="141" y="253"/>
                </a:lnTo>
                <a:lnTo>
                  <a:pt x="141" y="253"/>
                </a:lnTo>
                <a:close/>
                <a:moveTo>
                  <a:pt x="257" y="66"/>
                </a:moveTo>
                <a:lnTo>
                  <a:pt x="257" y="66"/>
                </a:lnTo>
                <a:lnTo>
                  <a:pt x="266" y="71"/>
                </a:lnTo>
                <a:lnTo>
                  <a:pt x="266" y="71"/>
                </a:lnTo>
                <a:lnTo>
                  <a:pt x="266" y="70"/>
                </a:lnTo>
                <a:lnTo>
                  <a:pt x="266" y="70"/>
                </a:lnTo>
                <a:lnTo>
                  <a:pt x="263" y="67"/>
                </a:lnTo>
                <a:lnTo>
                  <a:pt x="258" y="64"/>
                </a:lnTo>
                <a:lnTo>
                  <a:pt x="258" y="64"/>
                </a:lnTo>
                <a:lnTo>
                  <a:pt x="258" y="64"/>
                </a:lnTo>
                <a:lnTo>
                  <a:pt x="258" y="64"/>
                </a:lnTo>
                <a:lnTo>
                  <a:pt x="257" y="66"/>
                </a:lnTo>
                <a:lnTo>
                  <a:pt x="257" y="66"/>
                </a:lnTo>
                <a:close/>
                <a:moveTo>
                  <a:pt x="243" y="63"/>
                </a:moveTo>
                <a:lnTo>
                  <a:pt x="243" y="63"/>
                </a:lnTo>
                <a:lnTo>
                  <a:pt x="237" y="60"/>
                </a:lnTo>
                <a:lnTo>
                  <a:pt x="237" y="60"/>
                </a:lnTo>
                <a:lnTo>
                  <a:pt x="236" y="64"/>
                </a:lnTo>
                <a:lnTo>
                  <a:pt x="236" y="64"/>
                </a:lnTo>
                <a:lnTo>
                  <a:pt x="243" y="63"/>
                </a:lnTo>
                <a:lnTo>
                  <a:pt x="243" y="63"/>
                </a:lnTo>
                <a:close/>
                <a:moveTo>
                  <a:pt x="197" y="358"/>
                </a:moveTo>
                <a:lnTo>
                  <a:pt x="197" y="358"/>
                </a:lnTo>
                <a:lnTo>
                  <a:pt x="204" y="360"/>
                </a:lnTo>
                <a:lnTo>
                  <a:pt x="204" y="360"/>
                </a:lnTo>
                <a:lnTo>
                  <a:pt x="203" y="358"/>
                </a:lnTo>
                <a:lnTo>
                  <a:pt x="203" y="358"/>
                </a:lnTo>
                <a:lnTo>
                  <a:pt x="202" y="357"/>
                </a:lnTo>
                <a:lnTo>
                  <a:pt x="202" y="357"/>
                </a:lnTo>
                <a:lnTo>
                  <a:pt x="202" y="356"/>
                </a:lnTo>
                <a:lnTo>
                  <a:pt x="202" y="356"/>
                </a:lnTo>
                <a:lnTo>
                  <a:pt x="199" y="356"/>
                </a:lnTo>
                <a:lnTo>
                  <a:pt x="199" y="356"/>
                </a:lnTo>
                <a:lnTo>
                  <a:pt x="197" y="358"/>
                </a:lnTo>
                <a:lnTo>
                  <a:pt x="197" y="358"/>
                </a:lnTo>
                <a:close/>
                <a:moveTo>
                  <a:pt x="187" y="233"/>
                </a:moveTo>
                <a:lnTo>
                  <a:pt x="187" y="233"/>
                </a:lnTo>
                <a:lnTo>
                  <a:pt x="187" y="233"/>
                </a:lnTo>
                <a:lnTo>
                  <a:pt x="187" y="233"/>
                </a:lnTo>
                <a:lnTo>
                  <a:pt x="195" y="238"/>
                </a:lnTo>
                <a:lnTo>
                  <a:pt x="195" y="238"/>
                </a:lnTo>
                <a:lnTo>
                  <a:pt x="196" y="233"/>
                </a:lnTo>
                <a:lnTo>
                  <a:pt x="196" y="233"/>
                </a:lnTo>
                <a:lnTo>
                  <a:pt x="187" y="233"/>
                </a:lnTo>
                <a:lnTo>
                  <a:pt x="187" y="233"/>
                </a:lnTo>
                <a:close/>
                <a:moveTo>
                  <a:pt x="204" y="111"/>
                </a:moveTo>
                <a:lnTo>
                  <a:pt x="204" y="111"/>
                </a:lnTo>
                <a:lnTo>
                  <a:pt x="212" y="117"/>
                </a:lnTo>
                <a:lnTo>
                  <a:pt x="212" y="117"/>
                </a:lnTo>
                <a:lnTo>
                  <a:pt x="212" y="117"/>
                </a:lnTo>
                <a:lnTo>
                  <a:pt x="212" y="117"/>
                </a:lnTo>
                <a:lnTo>
                  <a:pt x="206" y="110"/>
                </a:lnTo>
                <a:lnTo>
                  <a:pt x="206" y="110"/>
                </a:lnTo>
                <a:lnTo>
                  <a:pt x="204" y="110"/>
                </a:lnTo>
                <a:lnTo>
                  <a:pt x="204" y="110"/>
                </a:lnTo>
                <a:lnTo>
                  <a:pt x="204" y="111"/>
                </a:lnTo>
                <a:lnTo>
                  <a:pt x="204" y="111"/>
                </a:lnTo>
                <a:close/>
                <a:moveTo>
                  <a:pt x="61" y="198"/>
                </a:moveTo>
                <a:lnTo>
                  <a:pt x="61" y="198"/>
                </a:lnTo>
                <a:lnTo>
                  <a:pt x="58" y="208"/>
                </a:lnTo>
                <a:lnTo>
                  <a:pt x="58" y="208"/>
                </a:lnTo>
                <a:lnTo>
                  <a:pt x="61" y="208"/>
                </a:lnTo>
                <a:lnTo>
                  <a:pt x="61" y="208"/>
                </a:lnTo>
                <a:lnTo>
                  <a:pt x="62" y="198"/>
                </a:lnTo>
                <a:lnTo>
                  <a:pt x="62" y="198"/>
                </a:lnTo>
                <a:lnTo>
                  <a:pt x="61" y="198"/>
                </a:lnTo>
                <a:lnTo>
                  <a:pt x="61" y="198"/>
                </a:lnTo>
                <a:close/>
                <a:moveTo>
                  <a:pt x="81" y="96"/>
                </a:moveTo>
                <a:lnTo>
                  <a:pt x="81" y="96"/>
                </a:lnTo>
                <a:lnTo>
                  <a:pt x="79" y="94"/>
                </a:lnTo>
                <a:lnTo>
                  <a:pt x="79" y="94"/>
                </a:lnTo>
                <a:lnTo>
                  <a:pt x="78" y="93"/>
                </a:lnTo>
                <a:lnTo>
                  <a:pt x="78" y="93"/>
                </a:lnTo>
                <a:lnTo>
                  <a:pt x="77" y="91"/>
                </a:lnTo>
                <a:lnTo>
                  <a:pt x="77" y="91"/>
                </a:lnTo>
                <a:lnTo>
                  <a:pt x="75" y="90"/>
                </a:lnTo>
                <a:lnTo>
                  <a:pt x="74" y="91"/>
                </a:lnTo>
                <a:lnTo>
                  <a:pt x="74" y="91"/>
                </a:lnTo>
                <a:lnTo>
                  <a:pt x="74" y="91"/>
                </a:lnTo>
                <a:lnTo>
                  <a:pt x="74" y="91"/>
                </a:lnTo>
                <a:lnTo>
                  <a:pt x="81" y="97"/>
                </a:lnTo>
                <a:lnTo>
                  <a:pt x="81" y="97"/>
                </a:lnTo>
                <a:lnTo>
                  <a:pt x="81" y="96"/>
                </a:lnTo>
                <a:lnTo>
                  <a:pt x="81" y="96"/>
                </a:lnTo>
                <a:close/>
                <a:moveTo>
                  <a:pt x="163" y="356"/>
                </a:moveTo>
                <a:lnTo>
                  <a:pt x="163" y="356"/>
                </a:lnTo>
                <a:lnTo>
                  <a:pt x="162" y="361"/>
                </a:lnTo>
                <a:lnTo>
                  <a:pt x="162" y="361"/>
                </a:lnTo>
                <a:lnTo>
                  <a:pt x="165" y="361"/>
                </a:lnTo>
                <a:lnTo>
                  <a:pt x="165" y="361"/>
                </a:lnTo>
                <a:lnTo>
                  <a:pt x="165" y="356"/>
                </a:lnTo>
                <a:lnTo>
                  <a:pt x="165" y="356"/>
                </a:lnTo>
                <a:lnTo>
                  <a:pt x="163" y="356"/>
                </a:lnTo>
                <a:lnTo>
                  <a:pt x="163" y="356"/>
                </a:lnTo>
                <a:close/>
                <a:moveTo>
                  <a:pt x="150" y="358"/>
                </a:moveTo>
                <a:lnTo>
                  <a:pt x="150" y="358"/>
                </a:lnTo>
                <a:lnTo>
                  <a:pt x="149" y="358"/>
                </a:lnTo>
                <a:lnTo>
                  <a:pt x="148" y="356"/>
                </a:lnTo>
                <a:lnTo>
                  <a:pt x="148" y="356"/>
                </a:lnTo>
                <a:lnTo>
                  <a:pt x="146" y="361"/>
                </a:lnTo>
                <a:lnTo>
                  <a:pt x="146" y="361"/>
                </a:lnTo>
                <a:lnTo>
                  <a:pt x="150" y="361"/>
                </a:lnTo>
                <a:lnTo>
                  <a:pt x="150" y="361"/>
                </a:lnTo>
                <a:lnTo>
                  <a:pt x="150" y="358"/>
                </a:lnTo>
                <a:lnTo>
                  <a:pt x="150" y="358"/>
                </a:lnTo>
                <a:close/>
                <a:moveTo>
                  <a:pt x="223" y="316"/>
                </a:moveTo>
                <a:lnTo>
                  <a:pt x="223" y="316"/>
                </a:lnTo>
                <a:lnTo>
                  <a:pt x="226" y="331"/>
                </a:lnTo>
                <a:lnTo>
                  <a:pt x="226" y="331"/>
                </a:lnTo>
                <a:lnTo>
                  <a:pt x="224" y="316"/>
                </a:lnTo>
                <a:lnTo>
                  <a:pt x="224" y="316"/>
                </a:lnTo>
                <a:lnTo>
                  <a:pt x="223" y="316"/>
                </a:lnTo>
                <a:lnTo>
                  <a:pt x="223" y="316"/>
                </a:lnTo>
                <a:close/>
                <a:moveTo>
                  <a:pt x="219" y="101"/>
                </a:moveTo>
                <a:lnTo>
                  <a:pt x="219" y="101"/>
                </a:lnTo>
                <a:lnTo>
                  <a:pt x="222" y="104"/>
                </a:lnTo>
                <a:lnTo>
                  <a:pt x="224" y="106"/>
                </a:lnTo>
                <a:lnTo>
                  <a:pt x="224" y="106"/>
                </a:lnTo>
                <a:lnTo>
                  <a:pt x="224" y="103"/>
                </a:lnTo>
                <a:lnTo>
                  <a:pt x="224" y="103"/>
                </a:lnTo>
                <a:lnTo>
                  <a:pt x="223" y="101"/>
                </a:lnTo>
                <a:lnTo>
                  <a:pt x="223" y="101"/>
                </a:lnTo>
                <a:lnTo>
                  <a:pt x="219" y="101"/>
                </a:lnTo>
                <a:lnTo>
                  <a:pt x="219" y="101"/>
                </a:lnTo>
                <a:close/>
                <a:moveTo>
                  <a:pt x="168" y="361"/>
                </a:moveTo>
                <a:lnTo>
                  <a:pt x="168" y="361"/>
                </a:lnTo>
                <a:lnTo>
                  <a:pt x="168" y="358"/>
                </a:lnTo>
                <a:lnTo>
                  <a:pt x="168" y="358"/>
                </a:lnTo>
                <a:lnTo>
                  <a:pt x="169" y="357"/>
                </a:lnTo>
                <a:lnTo>
                  <a:pt x="169" y="357"/>
                </a:lnTo>
                <a:lnTo>
                  <a:pt x="169" y="356"/>
                </a:lnTo>
                <a:lnTo>
                  <a:pt x="169" y="356"/>
                </a:lnTo>
                <a:lnTo>
                  <a:pt x="170" y="354"/>
                </a:lnTo>
                <a:lnTo>
                  <a:pt x="170" y="354"/>
                </a:lnTo>
                <a:lnTo>
                  <a:pt x="166" y="354"/>
                </a:lnTo>
                <a:lnTo>
                  <a:pt x="166" y="354"/>
                </a:lnTo>
                <a:lnTo>
                  <a:pt x="168" y="361"/>
                </a:lnTo>
                <a:lnTo>
                  <a:pt x="168" y="361"/>
                </a:lnTo>
                <a:lnTo>
                  <a:pt x="168" y="361"/>
                </a:lnTo>
                <a:lnTo>
                  <a:pt x="168" y="361"/>
                </a:lnTo>
                <a:lnTo>
                  <a:pt x="168" y="361"/>
                </a:lnTo>
                <a:close/>
                <a:moveTo>
                  <a:pt x="135" y="187"/>
                </a:moveTo>
                <a:lnTo>
                  <a:pt x="135" y="187"/>
                </a:lnTo>
                <a:lnTo>
                  <a:pt x="135" y="187"/>
                </a:lnTo>
                <a:lnTo>
                  <a:pt x="135" y="187"/>
                </a:lnTo>
                <a:lnTo>
                  <a:pt x="135" y="187"/>
                </a:lnTo>
                <a:lnTo>
                  <a:pt x="135" y="187"/>
                </a:lnTo>
                <a:lnTo>
                  <a:pt x="148" y="185"/>
                </a:lnTo>
                <a:lnTo>
                  <a:pt x="148" y="185"/>
                </a:lnTo>
                <a:lnTo>
                  <a:pt x="156" y="184"/>
                </a:lnTo>
                <a:lnTo>
                  <a:pt x="156" y="184"/>
                </a:lnTo>
                <a:lnTo>
                  <a:pt x="160" y="184"/>
                </a:lnTo>
                <a:lnTo>
                  <a:pt x="160" y="184"/>
                </a:lnTo>
                <a:lnTo>
                  <a:pt x="160" y="182"/>
                </a:lnTo>
                <a:lnTo>
                  <a:pt x="160" y="182"/>
                </a:lnTo>
                <a:lnTo>
                  <a:pt x="135" y="187"/>
                </a:lnTo>
                <a:lnTo>
                  <a:pt x="135" y="187"/>
                </a:lnTo>
                <a:close/>
                <a:moveTo>
                  <a:pt x="196" y="358"/>
                </a:moveTo>
                <a:lnTo>
                  <a:pt x="196" y="358"/>
                </a:lnTo>
                <a:lnTo>
                  <a:pt x="197" y="356"/>
                </a:lnTo>
                <a:lnTo>
                  <a:pt x="197" y="356"/>
                </a:lnTo>
                <a:lnTo>
                  <a:pt x="192" y="356"/>
                </a:lnTo>
                <a:lnTo>
                  <a:pt x="192" y="356"/>
                </a:lnTo>
                <a:lnTo>
                  <a:pt x="192" y="358"/>
                </a:lnTo>
                <a:lnTo>
                  <a:pt x="192" y="358"/>
                </a:lnTo>
                <a:lnTo>
                  <a:pt x="196" y="358"/>
                </a:lnTo>
                <a:lnTo>
                  <a:pt x="196" y="358"/>
                </a:lnTo>
                <a:close/>
                <a:moveTo>
                  <a:pt x="55" y="49"/>
                </a:moveTo>
                <a:lnTo>
                  <a:pt x="55" y="49"/>
                </a:lnTo>
                <a:lnTo>
                  <a:pt x="55" y="44"/>
                </a:lnTo>
                <a:lnTo>
                  <a:pt x="55" y="40"/>
                </a:lnTo>
                <a:lnTo>
                  <a:pt x="55" y="40"/>
                </a:lnTo>
                <a:lnTo>
                  <a:pt x="52" y="40"/>
                </a:lnTo>
                <a:lnTo>
                  <a:pt x="52" y="40"/>
                </a:lnTo>
                <a:lnTo>
                  <a:pt x="55" y="49"/>
                </a:lnTo>
                <a:lnTo>
                  <a:pt x="55" y="49"/>
                </a:lnTo>
                <a:close/>
                <a:moveTo>
                  <a:pt x="195" y="214"/>
                </a:moveTo>
                <a:lnTo>
                  <a:pt x="195" y="214"/>
                </a:lnTo>
                <a:lnTo>
                  <a:pt x="216" y="212"/>
                </a:lnTo>
                <a:lnTo>
                  <a:pt x="216" y="212"/>
                </a:lnTo>
                <a:lnTo>
                  <a:pt x="195" y="214"/>
                </a:lnTo>
                <a:lnTo>
                  <a:pt x="195" y="214"/>
                </a:lnTo>
                <a:lnTo>
                  <a:pt x="195" y="214"/>
                </a:lnTo>
                <a:lnTo>
                  <a:pt x="195" y="214"/>
                </a:lnTo>
                <a:close/>
                <a:moveTo>
                  <a:pt x="128" y="354"/>
                </a:moveTo>
                <a:lnTo>
                  <a:pt x="128" y="354"/>
                </a:lnTo>
                <a:lnTo>
                  <a:pt x="126" y="354"/>
                </a:lnTo>
                <a:lnTo>
                  <a:pt x="126" y="354"/>
                </a:lnTo>
                <a:lnTo>
                  <a:pt x="125" y="361"/>
                </a:lnTo>
                <a:lnTo>
                  <a:pt x="125" y="361"/>
                </a:lnTo>
                <a:lnTo>
                  <a:pt x="128" y="361"/>
                </a:lnTo>
                <a:lnTo>
                  <a:pt x="128" y="361"/>
                </a:lnTo>
                <a:lnTo>
                  <a:pt x="128" y="354"/>
                </a:lnTo>
                <a:lnTo>
                  <a:pt x="128" y="354"/>
                </a:lnTo>
                <a:close/>
                <a:moveTo>
                  <a:pt x="210" y="161"/>
                </a:moveTo>
                <a:lnTo>
                  <a:pt x="210" y="161"/>
                </a:lnTo>
                <a:lnTo>
                  <a:pt x="210" y="161"/>
                </a:lnTo>
                <a:lnTo>
                  <a:pt x="210" y="161"/>
                </a:lnTo>
                <a:lnTo>
                  <a:pt x="219" y="161"/>
                </a:lnTo>
                <a:lnTo>
                  <a:pt x="219" y="161"/>
                </a:lnTo>
                <a:lnTo>
                  <a:pt x="220" y="161"/>
                </a:lnTo>
                <a:lnTo>
                  <a:pt x="220" y="161"/>
                </a:lnTo>
                <a:lnTo>
                  <a:pt x="222" y="161"/>
                </a:lnTo>
                <a:lnTo>
                  <a:pt x="222" y="161"/>
                </a:lnTo>
                <a:lnTo>
                  <a:pt x="224" y="161"/>
                </a:lnTo>
                <a:lnTo>
                  <a:pt x="224" y="161"/>
                </a:lnTo>
                <a:lnTo>
                  <a:pt x="226" y="161"/>
                </a:lnTo>
                <a:lnTo>
                  <a:pt x="226" y="161"/>
                </a:lnTo>
                <a:lnTo>
                  <a:pt x="227" y="161"/>
                </a:lnTo>
                <a:lnTo>
                  <a:pt x="227" y="161"/>
                </a:lnTo>
                <a:lnTo>
                  <a:pt x="226" y="160"/>
                </a:lnTo>
                <a:lnTo>
                  <a:pt x="224" y="160"/>
                </a:lnTo>
                <a:lnTo>
                  <a:pt x="224" y="160"/>
                </a:lnTo>
                <a:lnTo>
                  <a:pt x="224" y="160"/>
                </a:lnTo>
                <a:lnTo>
                  <a:pt x="224" y="160"/>
                </a:lnTo>
                <a:lnTo>
                  <a:pt x="210" y="161"/>
                </a:lnTo>
                <a:lnTo>
                  <a:pt x="210" y="161"/>
                </a:lnTo>
                <a:close/>
                <a:moveTo>
                  <a:pt x="135" y="361"/>
                </a:moveTo>
                <a:lnTo>
                  <a:pt x="135" y="361"/>
                </a:lnTo>
                <a:lnTo>
                  <a:pt x="133" y="353"/>
                </a:lnTo>
                <a:lnTo>
                  <a:pt x="133" y="353"/>
                </a:lnTo>
                <a:lnTo>
                  <a:pt x="133" y="353"/>
                </a:lnTo>
                <a:lnTo>
                  <a:pt x="133" y="353"/>
                </a:lnTo>
                <a:lnTo>
                  <a:pt x="132" y="361"/>
                </a:lnTo>
                <a:lnTo>
                  <a:pt x="132" y="361"/>
                </a:lnTo>
                <a:lnTo>
                  <a:pt x="135" y="361"/>
                </a:lnTo>
                <a:lnTo>
                  <a:pt x="135" y="361"/>
                </a:lnTo>
                <a:close/>
                <a:moveTo>
                  <a:pt x="220" y="147"/>
                </a:moveTo>
                <a:lnTo>
                  <a:pt x="220" y="147"/>
                </a:lnTo>
                <a:lnTo>
                  <a:pt x="223" y="150"/>
                </a:lnTo>
                <a:lnTo>
                  <a:pt x="223" y="150"/>
                </a:lnTo>
                <a:lnTo>
                  <a:pt x="226" y="155"/>
                </a:lnTo>
                <a:lnTo>
                  <a:pt x="226" y="155"/>
                </a:lnTo>
                <a:lnTo>
                  <a:pt x="227" y="155"/>
                </a:lnTo>
                <a:lnTo>
                  <a:pt x="227" y="155"/>
                </a:lnTo>
                <a:lnTo>
                  <a:pt x="227" y="155"/>
                </a:lnTo>
                <a:lnTo>
                  <a:pt x="227" y="155"/>
                </a:lnTo>
                <a:lnTo>
                  <a:pt x="223" y="148"/>
                </a:lnTo>
                <a:lnTo>
                  <a:pt x="223" y="148"/>
                </a:lnTo>
                <a:lnTo>
                  <a:pt x="222" y="147"/>
                </a:lnTo>
                <a:lnTo>
                  <a:pt x="222" y="147"/>
                </a:lnTo>
                <a:lnTo>
                  <a:pt x="220" y="147"/>
                </a:lnTo>
                <a:lnTo>
                  <a:pt x="220" y="147"/>
                </a:lnTo>
                <a:close/>
                <a:moveTo>
                  <a:pt x="85" y="17"/>
                </a:moveTo>
                <a:lnTo>
                  <a:pt x="85" y="17"/>
                </a:lnTo>
                <a:lnTo>
                  <a:pt x="85" y="17"/>
                </a:lnTo>
                <a:lnTo>
                  <a:pt x="85" y="17"/>
                </a:lnTo>
                <a:lnTo>
                  <a:pt x="85" y="23"/>
                </a:lnTo>
                <a:lnTo>
                  <a:pt x="85" y="27"/>
                </a:lnTo>
                <a:lnTo>
                  <a:pt x="85" y="27"/>
                </a:lnTo>
                <a:lnTo>
                  <a:pt x="87" y="27"/>
                </a:lnTo>
                <a:lnTo>
                  <a:pt x="87" y="27"/>
                </a:lnTo>
                <a:lnTo>
                  <a:pt x="87" y="27"/>
                </a:lnTo>
                <a:lnTo>
                  <a:pt x="87" y="27"/>
                </a:lnTo>
                <a:lnTo>
                  <a:pt x="85" y="17"/>
                </a:lnTo>
                <a:lnTo>
                  <a:pt x="85" y="17"/>
                </a:lnTo>
                <a:close/>
                <a:moveTo>
                  <a:pt x="72" y="66"/>
                </a:moveTo>
                <a:lnTo>
                  <a:pt x="72" y="66"/>
                </a:lnTo>
                <a:lnTo>
                  <a:pt x="65" y="63"/>
                </a:lnTo>
                <a:lnTo>
                  <a:pt x="65" y="63"/>
                </a:lnTo>
                <a:lnTo>
                  <a:pt x="69" y="69"/>
                </a:lnTo>
                <a:lnTo>
                  <a:pt x="69" y="69"/>
                </a:lnTo>
                <a:lnTo>
                  <a:pt x="72" y="66"/>
                </a:lnTo>
                <a:lnTo>
                  <a:pt x="72" y="66"/>
                </a:lnTo>
                <a:close/>
                <a:moveTo>
                  <a:pt x="128" y="249"/>
                </a:moveTo>
                <a:lnTo>
                  <a:pt x="128" y="249"/>
                </a:lnTo>
                <a:lnTo>
                  <a:pt x="129" y="249"/>
                </a:lnTo>
                <a:lnTo>
                  <a:pt x="129" y="249"/>
                </a:lnTo>
                <a:lnTo>
                  <a:pt x="132" y="241"/>
                </a:lnTo>
                <a:lnTo>
                  <a:pt x="132" y="241"/>
                </a:lnTo>
                <a:lnTo>
                  <a:pt x="131" y="241"/>
                </a:lnTo>
                <a:lnTo>
                  <a:pt x="131" y="241"/>
                </a:lnTo>
                <a:lnTo>
                  <a:pt x="129" y="242"/>
                </a:lnTo>
                <a:lnTo>
                  <a:pt x="129" y="242"/>
                </a:lnTo>
                <a:lnTo>
                  <a:pt x="129" y="245"/>
                </a:lnTo>
                <a:lnTo>
                  <a:pt x="129" y="245"/>
                </a:lnTo>
                <a:lnTo>
                  <a:pt x="128" y="249"/>
                </a:lnTo>
                <a:lnTo>
                  <a:pt x="128" y="249"/>
                </a:lnTo>
                <a:close/>
                <a:moveTo>
                  <a:pt x="149" y="258"/>
                </a:moveTo>
                <a:lnTo>
                  <a:pt x="149" y="258"/>
                </a:lnTo>
                <a:lnTo>
                  <a:pt x="149" y="255"/>
                </a:lnTo>
                <a:lnTo>
                  <a:pt x="149" y="255"/>
                </a:lnTo>
                <a:lnTo>
                  <a:pt x="145" y="256"/>
                </a:lnTo>
                <a:lnTo>
                  <a:pt x="145" y="256"/>
                </a:lnTo>
                <a:lnTo>
                  <a:pt x="145" y="256"/>
                </a:lnTo>
                <a:lnTo>
                  <a:pt x="145" y="256"/>
                </a:lnTo>
                <a:lnTo>
                  <a:pt x="141" y="256"/>
                </a:lnTo>
                <a:lnTo>
                  <a:pt x="141" y="256"/>
                </a:lnTo>
                <a:lnTo>
                  <a:pt x="149" y="258"/>
                </a:lnTo>
                <a:lnTo>
                  <a:pt x="149" y="258"/>
                </a:lnTo>
                <a:lnTo>
                  <a:pt x="149" y="258"/>
                </a:lnTo>
                <a:lnTo>
                  <a:pt x="149" y="258"/>
                </a:lnTo>
                <a:close/>
                <a:moveTo>
                  <a:pt x="204" y="351"/>
                </a:moveTo>
                <a:lnTo>
                  <a:pt x="204" y="351"/>
                </a:lnTo>
                <a:lnTo>
                  <a:pt x="217" y="356"/>
                </a:lnTo>
                <a:lnTo>
                  <a:pt x="217" y="356"/>
                </a:lnTo>
                <a:lnTo>
                  <a:pt x="216" y="354"/>
                </a:lnTo>
                <a:lnTo>
                  <a:pt x="216" y="354"/>
                </a:lnTo>
                <a:lnTo>
                  <a:pt x="210" y="353"/>
                </a:lnTo>
                <a:lnTo>
                  <a:pt x="204" y="350"/>
                </a:lnTo>
                <a:lnTo>
                  <a:pt x="204" y="350"/>
                </a:lnTo>
                <a:lnTo>
                  <a:pt x="204" y="350"/>
                </a:lnTo>
                <a:lnTo>
                  <a:pt x="204" y="350"/>
                </a:lnTo>
                <a:lnTo>
                  <a:pt x="204" y="351"/>
                </a:lnTo>
                <a:lnTo>
                  <a:pt x="204" y="351"/>
                </a:lnTo>
                <a:close/>
                <a:moveTo>
                  <a:pt x="123" y="358"/>
                </a:moveTo>
                <a:lnTo>
                  <a:pt x="123" y="358"/>
                </a:lnTo>
                <a:lnTo>
                  <a:pt x="125" y="353"/>
                </a:lnTo>
                <a:lnTo>
                  <a:pt x="125" y="353"/>
                </a:lnTo>
                <a:lnTo>
                  <a:pt x="121" y="354"/>
                </a:lnTo>
                <a:lnTo>
                  <a:pt x="121" y="354"/>
                </a:lnTo>
                <a:lnTo>
                  <a:pt x="122" y="358"/>
                </a:lnTo>
                <a:lnTo>
                  <a:pt x="122" y="358"/>
                </a:lnTo>
                <a:lnTo>
                  <a:pt x="123" y="358"/>
                </a:lnTo>
                <a:lnTo>
                  <a:pt x="123" y="358"/>
                </a:lnTo>
                <a:close/>
                <a:moveTo>
                  <a:pt x="263" y="296"/>
                </a:moveTo>
                <a:lnTo>
                  <a:pt x="263" y="296"/>
                </a:lnTo>
                <a:lnTo>
                  <a:pt x="263" y="286"/>
                </a:lnTo>
                <a:lnTo>
                  <a:pt x="263" y="286"/>
                </a:lnTo>
                <a:lnTo>
                  <a:pt x="263" y="286"/>
                </a:lnTo>
                <a:lnTo>
                  <a:pt x="263" y="286"/>
                </a:lnTo>
                <a:lnTo>
                  <a:pt x="263" y="296"/>
                </a:lnTo>
                <a:lnTo>
                  <a:pt x="263" y="296"/>
                </a:lnTo>
                <a:lnTo>
                  <a:pt x="263" y="296"/>
                </a:lnTo>
                <a:lnTo>
                  <a:pt x="263" y="296"/>
                </a:lnTo>
                <a:close/>
                <a:moveTo>
                  <a:pt x="173" y="243"/>
                </a:moveTo>
                <a:lnTo>
                  <a:pt x="173" y="243"/>
                </a:lnTo>
                <a:lnTo>
                  <a:pt x="172" y="252"/>
                </a:lnTo>
                <a:lnTo>
                  <a:pt x="172" y="252"/>
                </a:lnTo>
                <a:lnTo>
                  <a:pt x="172" y="252"/>
                </a:lnTo>
                <a:lnTo>
                  <a:pt x="172" y="252"/>
                </a:lnTo>
                <a:lnTo>
                  <a:pt x="176" y="243"/>
                </a:lnTo>
                <a:lnTo>
                  <a:pt x="176" y="243"/>
                </a:lnTo>
                <a:lnTo>
                  <a:pt x="173" y="243"/>
                </a:lnTo>
                <a:lnTo>
                  <a:pt x="173" y="243"/>
                </a:lnTo>
                <a:close/>
                <a:moveTo>
                  <a:pt x="190" y="258"/>
                </a:moveTo>
                <a:lnTo>
                  <a:pt x="190" y="258"/>
                </a:lnTo>
                <a:lnTo>
                  <a:pt x="189" y="253"/>
                </a:lnTo>
                <a:lnTo>
                  <a:pt x="189" y="253"/>
                </a:lnTo>
                <a:lnTo>
                  <a:pt x="186" y="258"/>
                </a:lnTo>
                <a:lnTo>
                  <a:pt x="186" y="258"/>
                </a:lnTo>
                <a:lnTo>
                  <a:pt x="190" y="258"/>
                </a:lnTo>
                <a:lnTo>
                  <a:pt x="190" y="258"/>
                </a:lnTo>
                <a:close/>
                <a:moveTo>
                  <a:pt x="125" y="243"/>
                </a:moveTo>
                <a:lnTo>
                  <a:pt x="125" y="243"/>
                </a:lnTo>
                <a:lnTo>
                  <a:pt x="125" y="243"/>
                </a:lnTo>
                <a:lnTo>
                  <a:pt x="125" y="243"/>
                </a:lnTo>
                <a:lnTo>
                  <a:pt x="123" y="243"/>
                </a:lnTo>
                <a:lnTo>
                  <a:pt x="123" y="243"/>
                </a:lnTo>
                <a:lnTo>
                  <a:pt x="123" y="245"/>
                </a:lnTo>
                <a:lnTo>
                  <a:pt x="122" y="246"/>
                </a:lnTo>
                <a:lnTo>
                  <a:pt x="122" y="246"/>
                </a:lnTo>
                <a:lnTo>
                  <a:pt x="122" y="252"/>
                </a:lnTo>
                <a:lnTo>
                  <a:pt x="122" y="252"/>
                </a:lnTo>
                <a:lnTo>
                  <a:pt x="122" y="253"/>
                </a:lnTo>
                <a:lnTo>
                  <a:pt x="122" y="253"/>
                </a:lnTo>
                <a:lnTo>
                  <a:pt x="122" y="253"/>
                </a:lnTo>
                <a:lnTo>
                  <a:pt x="122" y="253"/>
                </a:lnTo>
                <a:lnTo>
                  <a:pt x="125" y="243"/>
                </a:lnTo>
                <a:lnTo>
                  <a:pt x="125" y="243"/>
                </a:lnTo>
                <a:close/>
                <a:moveTo>
                  <a:pt x="85" y="97"/>
                </a:moveTo>
                <a:lnTo>
                  <a:pt x="85" y="97"/>
                </a:lnTo>
                <a:lnTo>
                  <a:pt x="85" y="98"/>
                </a:lnTo>
                <a:lnTo>
                  <a:pt x="85" y="98"/>
                </a:lnTo>
                <a:lnTo>
                  <a:pt x="91" y="96"/>
                </a:lnTo>
                <a:lnTo>
                  <a:pt x="91" y="96"/>
                </a:lnTo>
                <a:lnTo>
                  <a:pt x="89" y="94"/>
                </a:lnTo>
                <a:lnTo>
                  <a:pt x="89" y="94"/>
                </a:lnTo>
                <a:lnTo>
                  <a:pt x="85" y="97"/>
                </a:lnTo>
                <a:lnTo>
                  <a:pt x="85" y="97"/>
                </a:lnTo>
                <a:close/>
                <a:moveTo>
                  <a:pt x="64" y="245"/>
                </a:moveTo>
                <a:lnTo>
                  <a:pt x="64" y="245"/>
                </a:lnTo>
                <a:lnTo>
                  <a:pt x="91" y="242"/>
                </a:lnTo>
                <a:lnTo>
                  <a:pt x="91" y="242"/>
                </a:lnTo>
                <a:lnTo>
                  <a:pt x="64" y="245"/>
                </a:lnTo>
                <a:lnTo>
                  <a:pt x="64" y="245"/>
                </a:lnTo>
                <a:close/>
                <a:moveTo>
                  <a:pt x="216" y="37"/>
                </a:moveTo>
                <a:lnTo>
                  <a:pt x="216" y="37"/>
                </a:lnTo>
                <a:lnTo>
                  <a:pt x="223" y="37"/>
                </a:lnTo>
                <a:lnTo>
                  <a:pt x="223" y="37"/>
                </a:lnTo>
                <a:lnTo>
                  <a:pt x="222" y="36"/>
                </a:lnTo>
                <a:lnTo>
                  <a:pt x="219" y="36"/>
                </a:lnTo>
                <a:lnTo>
                  <a:pt x="219" y="36"/>
                </a:lnTo>
                <a:lnTo>
                  <a:pt x="217" y="36"/>
                </a:lnTo>
                <a:lnTo>
                  <a:pt x="217" y="36"/>
                </a:lnTo>
                <a:lnTo>
                  <a:pt x="216" y="37"/>
                </a:lnTo>
                <a:lnTo>
                  <a:pt x="216" y="37"/>
                </a:lnTo>
                <a:lnTo>
                  <a:pt x="216" y="37"/>
                </a:lnTo>
                <a:lnTo>
                  <a:pt x="216" y="37"/>
                </a:lnTo>
                <a:close/>
                <a:moveTo>
                  <a:pt x="249" y="57"/>
                </a:moveTo>
                <a:lnTo>
                  <a:pt x="249" y="57"/>
                </a:lnTo>
                <a:lnTo>
                  <a:pt x="243" y="53"/>
                </a:lnTo>
                <a:lnTo>
                  <a:pt x="243" y="53"/>
                </a:lnTo>
                <a:lnTo>
                  <a:pt x="247" y="59"/>
                </a:lnTo>
                <a:lnTo>
                  <a:pt x="247" y="59"/>
                </a:lnTo>
                <a:lnTo>
                  <a:pt x="249" y="57"/>
                </a:lnTo>
                <a:lnTo>
                  <a:pt x="249" y="57"/>
                </a:lnTo>
                <a:close/>
                <a:moveTo>
                  <a:pt x="233" y="88"/>
                </a:moveTo>
                <a:lnTo>
                  <a:pt x="233" y="88"/>
                </a:lnTo>
                <a:lnTo>
                  <a:pt x="230" y="91"/>
                </a:lnTo>
                <a:lnTo>
                  <a:pt x="230" y="91"/>
                </a:lnTo>
                <a:lnTo>
                  <a:pt x="234" y="94"/>
                </a:lnTo>
                <a:lnTo>
                  <a:pt x="234" y="94"/>
                </a:lnTo>
                <a:lnTo>
                  <a:pt x="234" y="91"/>
                </a:lnTo>
                <a:lnTo>
                  <a:pt x="233" y="88"/>
                </a:lnTo>
                <a:lnTo>
                  <a:pt x="233" y="88"/>
                </a:lnTo>
                <a:close/>
                <a:moveTo>
                  <a:pt x="187" y="350"/>
                </a:moveTo>
                <a:lnTo>
                  <a:pt x="187" y="350"/>
                </a:lnTo>
                <a:lnTo>
                  <a:pt x="180" y="349"/>
                </a:lnTo>
                <a:lnTo>
                  <a:pt x="180" y="349"/>
                </a:lnTo>
                <a:lnTo>
                  <a:pt x="182" y="351"/>
                </a:lnTo>
                <a:lnTo>
                  <a:pt x="182" y="351"/>
                </a:lnTo>
                <a:lnTo>
                  <a:pt x="187" y="351"/>
                </a:lnTo>
                <a:lnTo>
                  <a:pt x="187" y="351"/>
                </a:lnTo>
                <a:lnTo>
                  <a:pt x="187" y="350"/>
                </a:lnTo>
                <a:lnTo>
                  <a:pt x="187" y="350"/>
                </a:lnTo>
                <a:lnTo>
                  <a:pt x="187" y="350"/>
                </a:lnTo>
                <a:lnTo>
                  <a:pt x="187" y="350"/>
                </a:lnTo>
                <a:close/>
                <a:moveTo>
                  <a:pt x="84" y="115"/>
                </a:moveTo>
                <a:lnTo>
                  <a:pt x="84" y="115"/>
                </a:lnTo>
                <a:lnTo>
                  <a:pt x="82" y="117"/>
                </a:lnTo>
                <a:lnTo>
                  <a:pt x="82" y="117"/>
                </a:lnTo>
                <a:lnTo>
                  <a:pt x="82" y="117"/>
                </a:lnTo>
                <a:lnTo>
                  <a:pt x="85" y="124"/>
                </a:lnTo>
                <a:lnTo>
                  <a:pt x="85" y="124"/>
                </a:lnTo>
                <a:lnTo>
                  <a:pt x="87" y="125"/>
                </a:lnTo>
                <a:lnTo>
                  <a:pt x="87" y="125"/>
                </a:lnTo>
                <a:lnTo>
                  <a:pt x="85" y="120"/>
                </a:lnTo>
                <a:lnTo>
                  <a:pt x="84" y="115"/>
                </a:lnTo>
                <a:lnTo>
                  <a:pt x="84" y="115"/>
                </a:lnTo>
                <a:close/>
                <a:moveTo>
                  <a:pt x="189" y="117"/>
                </a:moveTo>
                <a:lnTo>
                  <a:pt x="189" y="117"/>
                </a:lnTo>
                <a:lnTo>
                  <a:pt x="183" y="115"/>
                </a:lnTo>
                <a:lnTo>
                  <a:pt x="179" y="114"/>
                </a:lnTo>
                <a:lnTo>
                  <a:pt x="179" y="114"/>
                </a:lnTo>
                <a:lnTo>
                  <a:pt x="180" y="114"/>
                </a:lnTo>
                <a:lnTo>
                  <a:pt x="180" y="114"/>
                </a:lnTo>
                <a:lnTo>
                  <a:pt x="185" y="117"/>
                </a:lnTo>
                <a:lnTo>
                  <a:pt x="185" y="117"/>
                </a:lnTo>
                <a:lnTo>
                  <a:pt x="186" y="117"/>
                </a:lnTo>
                <a:lnTo>
                  <a:pt x="187" y="117"/>
                </a:lnTo>
                <a:lnTo>
                  <a:pt x="187" y="117"/>
                </a:lnTo>
                <a:lnTo>
                  <a:pt x="189" y="117"/>
                </a:lnTo>
                <a:lnTo>
                  <a:pt x="189" y="117"/>
                </a:lnTo>
                <a:close/>
                <a:moveTo>
                  <a:pt x="246" y="70"/>
                </a:moveTo>
                <a:lnTo>
                  <a:pt x="246" y="70"/>
                </a:lnTo>
                <a:lnTo>
                  <a:pt x="240" y="74"/>
                </a:lnTo>
                <a:lnTo>
                  <a:pt x="240" y="74"/>
                </a:lnTo>
                <a:lnTo>
                  <a:pt x="246" y="70"/>
                </a:lnTo>
                <a:lnTo>
                  <a:pt x="246" y="70"/>
                </a:lnTo>
                <a:lnTo>
                  <a:pt x="246" y="70"/>
                </a:lnTo>
                <a:lnTo>
                  <a:pt x="246" y="70"/>
                </a:lnTo>
                <a:close/>
                <a:moveTo>
                  <a:pt x="237" y="96"/>
                </a:moveTo>
                <a:lnTo>
                  <a:pt x="237" y="96"/>
                </a:lnTo>
                <a:lnTo>
                  <a:pt x="244" y="91"/>
                </a:lnTo>
                <a:lnTo>
                  <a:pt x="244" y="91"/>
                </a:lnTo>
                <a:lnTo>
                  <a:pt x="243" y="90"/>
                </a:lnTo>
                <a:lnTo>
                  <a:pt x="243" y="90"/>
                </a:lnTo>
                <a:lnTo>
                  <a:pt x="241" y="91"/>
                </a:lnTo>
                <a:lnTo>
                  <a:pt x="241" y="91"/>
                </a:lnTo>
                <a:lnTo>
                  <a:pt x="239" y="91"/>
                </a:lnTo>
                <a:lnTo>
                  <a:pt x="239" y="91"/>
                </a:lnTo>
                <a:lnTo>
                  <a:pt x="237" y="93"/>
                </a:lnTo>
                <a:lnTo>
                  <a:pt x="237" y="93"/>
                </a:lnTo>
                <a:lnTo>
                  <a:pt x="237" y="96"/>
                </a:lnTo>
                <a:lnTo>
                  <a:pt x="237" y="96"/>
                </a:lnTo>
                <a:close/>
                <a:moveTo>
                  <a:pt x="156" y="357"/>
                </a:moveTo>
                <a:lnTo>
                  <a:pt x="156" y="357"/>
                </a:lnTo>
                <a:lnTo>
                  <a:pt x="155" y="358"/>
                </a:lnTo>
                <a:lnTo>
                  <a:pt x="155" y="358"/>
                </a:lnTo>
                <a:lnTo>
                  <a:pt x="155" y="361"/>
                </a:lnTo>
                <a:lnTo>
                  <a:pt x="155" y="361"/>
                </a:lnTo>
                <a:lnTo>
                  <a:pt x="158" y="361"/>
                </a:lnTo>
                <a:lnTo>
                  <a:pt x="158" y="361"/>
                </a:lnTo>
                <a:lnTo>
                  <a:pt x="156" y="357"/>
                </a:lnTo>
                <a:lnTo>
                  <a:pt x="156" y="357"/>
                </a:lnTo>
                <a:lnTo>
                  <a:pt x="156" y="357"/>
                </a:lnTo>
                <a:lnTo>
                  <a:pt x="156" y="357"/>
                </a:lnTo>
                <a:close/>
                <a:moveTo>
                  <a:pt x="241" y="54"/>
                </a:moveTo>
                <a:lnTo>
                  <a:pt x="241" y="54"/>
                </a:lnTo>
                <a:lnTo>
                  <a:pt x="239" y="57"/>
                </a:lnTo>
                <a:lnTo>
                  <a:pt x="239" y="57"/>
                </a:lnTo>
                <a:lnTo>
                  <a:pt x="244" y="59"/>
                </a:lnTo>
                <a:lnTo>
                  <a:pt x="244" y="59"/>
                </a:lnTo>
                <a:lnTo>
                  <a:pt x="241" y="54"/>
                </a:lnTo>
                <a:lnTo>
                  <a:pt x="241" y="54"/>
                </a:lnTo>
                <a:close/>
                <a:moveTo>
                  <a:pt x="102" y="133"/>
                </a:moveTo>
                <a:lnTo>
                  <a:pt x="102" y="133"/>
                </a:lnTo>
                <a:lnTo>
                  <a:pt x="102" y="133"/>
                </a:lnTo>
                <a:lnTo>
                  <a:pt x="102" y="133"/>
                </a:lnTo>
                <a:lnTo>
                  <a:pt x="101" y="133"/>
                </a:lnTo>
                <a:lnTo>
                  <a:pt x="101" y="133"/>
                </a:lnTo>
                <a:lnTo>
                  <a:pt x="99" y="134"/>
                </a:lnTo>
                <a:lnTo>
                  <a:pt x="99" y="134"/>
                </a:lnTo>
                <a:lnTo>
                  <a:pt x="98" y="134"/>
                </a:lnTo>
                <a:lnTo>
                  <a:pt x="98" y="134"/>
                </a:lnTo>
                <a:lnTo>
                  <a:pt x="95" y="138"/>
                </a:lnTo>
                <a:lnTo>
                  <a:pt x="95" y="138"/>
                </a:lnTo>
                <a:lnTo>
                  <a:pt x="95" y="140"/>
                </a:lnTo>
                <a:lnTo>
                  <a:pt x="95" y="140"/>
                </a:lnTo>
                <a:lnTo>
                  <a:pt x="102" y="133"/>
                </a:lnTo>
                <a:lnTo>
                  <a:pt x="102" y="133"/>
                </a:lnTo>
                <a:close/>
                <a:moveTo>
                  <a:pt x="160" y="248"/>
                </a:moveTo>
                <a:lnTo>
                  <a:pt x="160" y="248"/>
                </a:lnTo>
                <a:lnTo>
                  <a:pt x="160" y="248"/>
                </a:lnTo>
                <a:lnTo>
                  <a:pt x="160" y="248"/>
                </a:lnTo>
                <a:lnTo>
                  <a:pt x="163" y="241"/>
                </a:lnTo>
                <a:lnTo>
                  <a:pt x="163" y="241"/>
                </a:lnTo>
                <a:lnTo>
                  <a:pt x="160" y="241"/>
                </a:lnTo>
                <a:lnTo>
                  <a:pt x="160" y="241"/>
                </a:lnTo>
                <a:lnTo>
                  <a:pt x="160" y="248"/>
                </a:lnTo>
                <a:lnTo>
                  <a:pt x="160" y="248"/>
                </a:lnTo>
                <a:close/>
                <a:moveTo>
                  <a:pt x="155" y="239"/>
                </a:moveTo>
                <a:lnTo>
                  <a:pt x="155" y="239"/>
                </a:lnTo>
                <a:lnTo>
                  <a:pt x="153" y="246"/>
                </a:lnTo>
                <a:lnTo>
                  <a:pt x="153" y="246"/>
                </a:lnTo>
                <a:lnTo>
                  <a:pt x="153" y="246"/>
                </a:lnTo>
                <a:lnTo>
                  <a:pt x="153" y="246"/>
                </a:lnTo>
                <a:lnTo>
                  <a:pt x="156" y="239"/>
                </a:lnTo>
                <a:lnTo>
                  <a:pt x="156" y="239"/>
                </a:lnTo>
                <a:lnTo>
                  <a:pt x="155" y="239"/>
                </a:lnTo>
                <a:lnTo>
                  <a:pt x="155" y="239"/>
                </a:lnTo>
                <a:lnTo>
                  <a:pt x="155" y="239"/>
                </a:lnTo>
                <a:lnTo>
                  <a:pt x="155" y="239"/>
                </a:lnTo>
                <a:close/>
                <a:moveTo>
                  <a:pt x="79" y="64"/>
                </a:moveTo>
                <a:lnTo>
                  <a:pt x="79" y="64"/>
                </a:lnTo>
                <a:lnTo>
                  <a:pt x="81" y="59"/>
                </a:lnTo>
                <a:lnTo>
                  <a:pt x="81" y="53"/>
                </a:lnTo>
                <a:lnTo>
                  <a:pt x="81" y="53"/>
                </a:lnTo>
                <a:lnTo>
                  <a:pt x="81" y="56"/>
                </a:lnTo>
                <a:lnTo>
                  <a:pt x="81" y="56"/>
                </a:lnTo>
                <a:lnTo>
                  <a:pt x="79" y="60"/>
                </a:lnTo>
                <a:lnTo>
                  <a:pt x="79" y="60"/>
                </a:lnTo>
                <a:lnTo>
                  <a:pt x="79" y="64"/>
                </a:lnTo>
                <a:lnTo>
                  <a:pt x="79" y="64"/>
                </a:lnTo>
                <a:close/>
                <a:moveTo>
                  <a:pt x="212" y="108"/>
                </a:moveTo>
                <a:lnTo>
                  <a:pt x="212" y="108"/>
                </a:lnTo>
                <a:lnTo>
                  <a:pt x="209" y="106"/>
                </a:lnTo>
                <a:lnTo>
                  <a:pt x="209" y="106"/>
                </a:lnTo>
                <a:lnTo>
                  <a:pt x="206" y="106"/>
                </a:lnTo>
                <a:lnTo>
                  <a:pt x="206" y="106"/>
                </a:lnTo>
                <a:lnTo>
                  <a:pt x="212" y="108"/>
                </a:lnTo>
                <a:lnTo>
                  <a:pt x="212" y="108"/>
                </a:lnTo>
                <a:close/>
                <a:moveTo>
                  <a:pt x="129" y="353"/>
                </a:moveTo>
                <a:lnTo>
                  <a:pt x="129" y="353"/>
                </a:lnTo>
                <a:lnTo>
                  <a:pt x="129" y="360"/>
                </a:lnTo>
                <a:lnTo>
                  <a:pt x="129" y="360"/>
                </a:lnTo>
                <a:lnTo>
                  <a:pt x="131" y="360"/>
                </a:lnTo>
                <a:lnTo>
                  <a:pt x="131" y="360"/>
                </a:lnTo>
                <a:lnTo>
                  <a:pt x="132" y="353"/>
                </a:lnTo>
                <a:lnTo>
                  <a:pt x="132" y="353"/>
                </a:lnTo>
                <a:lnTo>
                  <a:pt x="129" y="353"/>
                </a:lnTo>
                <a:lnTo>
                  <a:pt x="129" y="353"/>
                </a:lnTo>
                <a:close/>
                <a:moveTo>
                  <a:pt x="141" y="347"/>
                </a:moveTo>
                <a:lnTo>
                  <a:pt x="141" y="347"/>
                </a:lnTo>
                <a:lnTo>
                  <a:pt x="135" y="347"/>
                </a:lnTo>
                <a:lnTo>
                  <a:pt x="131" y="347"/>
                </a:lnTo>
                <a:lnTo>
                  <a:pt x="131" y="347"/>
                </a:lnTo>
                <a:lnTo>
                  <a:pt x="135" y="347"/>
                </a:lnTo>
                <a:lnTo>
                  <a:pt x="139" y="349"/>
                </a:lnTo>
                <a:lnTo>
                  <a:pt x="139" y="349"/>
                </a:lnTo>
                <a:lnTo>
                  <a:pt x="141" y="347"/>
                </a:lnTo>
                <a:lnTo>
                  <a:pt x="141" y="347"/>
                </a:lnTo>
                <a:close/>
                <a:moveTo>
                  <a:pt x="179" y="357"/>
                </a:moveTo>
                <a:lnTo>
                  <a:pt x="179" y="357"/>
                </a:lnTo>
                <a:lnTo>
                  <a:pt x="182" y="357"/>
                </a:lnTo>
                <a:lnTo>
                  <a:pt x="182" y="357"/>
                </a:lnTo>
                <a:lnTo>
                  <a:pt x="180" y="354"/>
                </a:lnTo>
                <a:lnTo>
                  <a:pt x="180" y="354"/>
                </a:lnTo>
                <a:lnTo>
                  <a:pt x="179" y="354"/>
                </a:lnTo>
                <a:lnTo>
                  <a:pt x="179" y="354"/>
                </a:lnTo>
                <a:lnTo>
                  <a:pt x="179" y="357"/>
                </a:lnTo>
                <a:lnTo>
                  <a:pt x="179" y="357"/>
                </a:lnTo>
                <a:close/>
                <a:moveTo>
                  <a:pt x="75" y="87"/>
                </a:moveTo>
                <a:lnTo>
                  <a:pt x="75" y="87"/>
                </a:lnTo>
                <a:lnTo>
                  <a:pt x="82" y="84"/>
                </a:lnTo>
                <a:lnTo>
                  <a:pt x="82" y="84"/>
                </a:lnTo>
                <a:lnTo>
                  <a:pt x="81" y="83"/>
                </a:lnTo>
                <a:lnTo>
                  <a:pt x="81" y="83"/>
                </a:lnTo>
                <a:lnTo>
                  <a:pt x="75" y="87"/>
                </a:lnTo>
                <a:lnTo>
                  <a:pt x="75" y="87"/>
                </a:lnTo>
                <a:close/>
                <a:moveTo>
                  <a:pt x="52" y="47"/>
                </a:moveTo>
                <a:lnTo>
                  <a:pt x="52" y="47"/>
                </a:lnTo>
                <a:lnTo>
                  <a:pt x="52" y="47"/>
                </a:lnTo>
                <a:lnTo>
                  <a:pt x="52" y="47"/>
                </a:lnTo>
                <a:lnTo>
                  <a:pt x="48" y="43"/>
                </a:lnTo>
                <a:lnTo>
                  <a:pt x="48" y="43"/>
                </a:lnTo>
                <a:lnTo>
                  <a:pt x="47" y="44"/>
                </a:lnTo>
                <a:lnTo>
                  <a:pt x="47" y="44"/>
                </a:lnTo>
                <a:lnTo>
                  <a:pt x="52" y="47"/>
                </a:lnTo>
                <a:lnTo>
                  <a:pt x="52" y="47"/>
                </a:lnTo>
                <a:close/>
                <a:moveTo>
                  <a:pt x="101" y="123"/>
                </a:moveTo>
                <a:lnTo>
                  <a:pt x="101" y="123"/>
                </a:lnTo>
                <a:lnTo>
                  <a:pt x="101" y="123"/>
                </a:lnTo>
                <a:lnTo>
                  <a:pt x="101" y="123"/>
                </a:lnTo>
                <a:lnTo>
                  <a:pt x="94" y="127"/>
                </a:lnTo>
                <a:lnTo>
                  <a:pt x="94" y="127"/>
                </a:lnTo>
                <a:lnTo>
                  <a:pt x="94" y="128"/>
                </a:lnTo>
                <a:lnTo>
                  <a:pt x="94" y="128"/>
                </a:lnTo>
                <a:lnTo>
                  <a:pt x="101" y="123"/>
                </a:lnTo>
                <a:lnTo>
                  <a:pt x="101" y="123"/>
                </a:lnTo>
                <a:close/>
                <a:moveTo>
                  <a:pt x="230" y="100"/>
                </a:moveTo>
                <a:lnTo>
                  <a:pt x="230" y="100"/>
                </a:lnTo>
                <a:lnTo>
                  <a:pt x="227" y="94"/>
                </a:lnTo>
                <a:lnTo>
                  <a:pt x="227" y="94"/>
                </a:lnTo>
                <a:lnTo>
                  <a:pt x="229" y="97"/>
                </a:lnTo>
                <a:lnTo>
                  <a:pt x="229" y="97"/>
                </a:lnTo>
                <a:lnTo>
                  <a:pt x="229" y="100"/>
                </a:lnTo>
                <a:lnTo>
                  <a:pt x="230" y="100"/>
                </a:lnTo>
                <a:lnTo>
                  <a:pt x="230" y="100"/>
                </a:lnTo>
                <a:close/>
                <a:moveTo>
                  <a:pt x="222" y="306"/>
                </a:moveTo>
                <a:lnTo>
                  <a:pt x="222" y="306"/>
                </a:lnTo>
                <a:lnTo>
                  <a:pt x="219" y="292"/>
                </a:lnTo>
                <a:lnTo>
                  <a:pt x="219" y="292"/>
                </a:lnTo>
                <a:lnTo>
                  <a:pt x="219" y="293"/>
                </a:lnTo>
                <a:lnTo>
                  <a:pt x="219" y="293"/>
                </a:lnTo>
                <a:lnTo>
                  <a:pt x="220" y="299"/>
                </a:lnTo>
                <a:lnTo>
                  <a:pt x="220" y="299"/>
                </a:lnTo>
                <a:lnTo>
                  <a:pt x="222" y="304"/>
                </a:lnTo>
                <a:lnTo>
                  <a:pt x="222" y="304"/>
                </a:lnTo>
                <a:lnTo>
                  <a:pt x="222" y="306"/>
                </a:lnTo>
                <a:lnTo>
                  <a:pt x="222" y="306"/>
                </a:lnTo>
                <a:lnTo>
                  <a:pt x="222" y="306"/>
                </a:lnTo>
                <a:close/>
                <a:moveTo>
                  <a:pt x="85" y="87"/>
                </a:moveTo>
                <a:lnTo>
                  <a:pt x="85" y="87"/>
                </a:lnTo>
                <a:lnTo>
                  <a:pt x="81" y="91"/>
                </a:lnTo>
                <a:lnTo>
                  <a:pt x="81" y="91"/>
                </a:lnTo>
                <a:lnTo>
                  <a:pt x="82" y="91"/>
                </a:lnTo>
                <a:lnTo>
                  <a:pt x="82" y="91"/>
                </a:lnTo>
                <a:lnTo>
                  <a:pt x="87" y="90"/>
                </a:lnTo>
                <a:lnTo>
                  <a:pt x="87" y="90"/>
                </a:lnTo>
                <a:lnTo>
                  <a:pt x="85" y="87"/>
                </a:lnTo>
                <a:lnTo>
                  <a:pt x="85" y="87"/>
                </a:lnTo>
                <a:close/>
                <a:moveTo>
                  <a:pt x="177" y="196"/>
                </a:moveTo>
                <a:lnTo>
                  <a:pt x="177" y="196"/>
                </a:lnTo>
                <a:lnTo>
                  <a:pt x="177" y="195"/>
                </a:lnTo>
                <a:lnTo>
                  <a:pt x="177" y="195"/>
                </a:lnTo>
                <a:lnTo>
                  <a:pt x="162" y="196"/>
                </a:lnTo>
                <a:lnTo>
                  <a:pt x="162" y="196"/>
                </a:lnTo>
                <a:lnTo>
                  <a:pt x="177" y="196"/>
                </a:lnTo>
                <a:lnTo>
                  <a:pt x="177" y="196"/>
                </a:lnTo>
                <a:close/>
                <a:moveTo>
                  <a:pt x="222" y="133"/>
                </a:moveTo>
                <a:lnTo>
                  <a:pt x="222" y="133"/>
                </a:lnTo>
                <a:lnTo>
                  <a:pt x="222" y="131"/>
                </a:lnTo>
                <a:lnTo>
                  <a:pt x="222" y="131"/>
                </a:lnTo>
                <a:lnTo>
                  <a:pt x="222" y="127"/>
                </a:lnTo>
                <a:lnTo>
                  <a:pt x="222" y="127"/>
                </a:lnTo>
                <a:lnTo>
                  <a:pt x="222" y="127"/>
                </a:lnTo>
                <a:lnTo>
                  <a:pt x="222" y="127"/>
                </a:lnTo>
                <a:lnTo>
                  <a:pt x="220" y="125"/>
                </a:lnTo>
                <a:lnTo>
                  <a:pt x="220" y="125"/>
                </a:lnTo>
                <a:lnTo>
                  <a:pt x="222" y="127"/>
                </a:lnTo>
                <a:lnTo>
                  <a:pt x="222" y="127"/>
                </a:lnTo>
                <a:lnTo>
                  <a:pt x="222" y="130"/>
                </a:lnTo>
                <a:lnTo>
                  <a:pt x="222" y="130"/>
                </a:lnTo>
                <a:lnTo>
                  <a:pt x="220" y="130"/>
                </a:lnTo>
                <a:lnTo>
                  <a:pt x="220" y="130"/>
                </a:lnTo>
                <a:lnTo>
                  <a:pt x="219" y="130"/>
                </a:lnTo>
                <a:lnTo>
                  <a:pt x="219" y="130"/>
                </a:lnTo>
                <a:lnTo>
                  <a:pt x="219" y="130"/>
                </a:lnTo>
                <a:lnTo>
                  <a:pt x="219" y="130"/>
                </a:lnTo>
                <a:lnTo>
                  <a:pt x="222" y="133"/>
                </a:lnTo>
                <a:lnTo>
                  <a:pt x="222" y="133"/>
                </a:lnTo>
                <a:close/>
                <a:moveTo>
                  <a:pt x="166" y="248"/>
                </a:moveTo>
                <a:lnTo>
                  <a:pt x="166" y="248"/>
                </a:lnTo>
                <a:lnTo>
                  <a:pt x="166" y="248"/>
                </a:lnTo>
                <a:lnTo>
                  <a:pt x="166" y="248"/>
                </a:lnTo>
                <a:lnTo>
                  <a:pt x="169" y="242"/>
                </a:lnTo>
                <a:lnTo>
                  <a:pt x="169" y="242"/>
                </a:lnTo>
                <a:lnTo>
                  <a:pt x="168" y="242"/>
                </a:lnTo>
                <a:lnTo>
                  <a:pt x="168" y="242"/>
                </a:lnTo>
                <a:lnTo>
                  <a:pt x="166" y="248"/>
                </a:lnTo>
                <a:lnTo>
                  <a:pt x="166" y="248"/>
                </a:lnTo>
                <a:close/>
                <a:moveTo>
                  <a:pt x="166" y="350"/>
                </a:moveTo>
                <a:lnTo>
                  <a:pt x="166" y="350"/>
                </a:lnTo>
                <a:lnTo>
                  <a:pt x="175" y="349"/>
                </a:lnTo>
                <a:lnTo>
                  <a:pt x="175" y="349"/>
                </a:lnTo>
                <a:lnTo>
                  <a:pt x="173" y="349"/>
                </a:lnTo>
                <a:lnTo>
                  <a:pt x="173" y="349"/>
                </a:lnTo>
                <a:lnTo>
                  <a:pt x="166" y="350"/>
                </a:lnTo>
                <a:lnTo>
                  <a:pt x="166" y="350"/>
                </a:lnTo>
                <a:lnTo>
                  <a:pt x="166" y="350"/>
                </a:lnTo>
                <a:lnTo>
                  <a:pt x="166" y="350"/>
                </a:lnTo>
                <a:close/>
                <a:moveTo>
                  <a:pt x="67" y="46"/>
                </a:moveTo>
                <a:lnTo>
                  <a:pt x="67" y="46"/>
                </a:lnTo>
                <a:lnTo>
                  <a:pt x="67" y="46"/>
                </a:lnTo>
                <a:lnTo>
                  <a:pt x="67" y="46"/>
                </a:lnTo>
                <a:lnTo>
                  <a:pt x="64" y="44"/>
                </a:lnTo>
                <a:lnTo>
                  <a:pt x="64" y="44"/>
                </a:lnTo>
                <a:lnTo>
                  <a:pt x="62" y="49"/>
                </a:lnTo>
                <a:lnTo>
                  <a:pt x="62" y="49"/>
                </a:lnTo>
                <a:lnTo>
                  <a:pt x="62" y="49"/>
                </a:lnTo>
                <a:lnTo>
                  <a:pt x="62" y="49"/>
                </a:lnTo>
                <a:lnTo>
                  <a:pt x="67" y="46"/>
                </a:lnTo>
                <a:lnTo>
                  <a:pt x="67" y="46"/>
                </a:lnTo>
                <a:close/>
                <a:moveTo>
                  <a:pt x="91" y="63"/>
                </a:moveTo>
                <a:lnTo>
                  <a:pt x="91" y="63"/>
                </a:lnTo>
                <a:lnTo>
                  <a:pt x="94" y="59"/>
                </a:lnTo>
                <a:lnTo>
                  <a:pt x="96" y="54"/>
                </a:lnTo>
                <a:lnTo>
                  <a:pt x="96" y="54"/>
                </a:lnTo>
                <a:lnTo>
                  <a:pt x="91" y="63"/>
                </a:lnTo>
                <a:lnTo>
                  <a:pt x="91" y="63"/>
                </a:lnTo>
                <a:close/>
                <a:moveTo>
                  <a:pt x="231" y="344"/>
                </a:moveTo>
                <a:lnTo>
                  <a:pt x="231" y="344"/>
                </a:lnTo>
                <a:lnTo>
                  <a:pt x="230" y="350"/>
                </a:lnTo>
                <a:lnTo>
                  <a:pt x="231" y="356"/>
                </a:lnTo>
                <a:lnTo>
                  <a:pt x="231" y="356"/>
                </a:lnTo>
                <a:lnTo>
                  <a:pt x="231" y="344"/>
                </a:lnTo>
                <a:lnTo>
                  <a:pt x="231" y="344"/>
                </a:lnTo>
                <a:close/>
                <a:moveTo>
                  <a:pt x="143" y="239"/>
                </a:moveTo>
                <a:lnTo>
                  <a:pt x="143" y="239"/>
                </a:lnTo>
                <a:lnTo>
                  <a:pt x="142" y="243"/>
                </a:lnTo>
                <a:lnTo>
                  <a:pt x="142" y="243"/>
                </a:lnTo>
                <a:lnTo>
                  <a:pt x="142" y="243"/>
                </a:lnTo>
                <a:lnTo>
                  <a:pt x="142" y="243"/>
                </a:lnTo>
                <a:lnTo>
                  <a:pt x="145" y="239"/>
                </a:lnTo>
                <a:lnTo>
                  <a:pt x="145" y="239"/>
                </a:lnTo>
                <a:lnTo>
                  <a:pt x="143" y="239"/>
                </a:lnTo>
                <a:lnTo>
                  <a:pt x="143" y="239"/>
                </a:lnTo>
                <a:close/>
                <a:moveTo>
                  <a:pt x="187" y="357"/>
                </a:moveTo>
                <a:lnTo>
                  <a:pt x="187" y="357"/>
                </a:lnTo>
                <a:lnTo>
                  <a:pt x="190" y="358"/>
                </a:lnTo>
                <a:lnTo>
                  <a:pt x="190" y="358"/>
                </a:lnTo>
                <a:lnTo>
                  <a:pt x="189" y="356"/>
                </a:lnTo>
                <a:lnTo>
                  <a:pt x="189" y="356"/>
                </a:lnTo>
                <a:lnTo>
                  <a:pt x="187" y="356"/>
                </a:lnTo>
                <a:lnTo>
                  <a:pt x="187" y="356"/>
                </a:lnTo>
                <a:lnTo>
                  <a:pt x="187" y="357"/>
                </a:lnTo>
                <a:lnTo>
                  <a:pt x="187" y="357"/>
                </a:lnTo>
                <a:close/>
                <a:moveTo>
                  <a:pt x="175" y="354"/>
                </a:moveTo>
                <a:lnTo>
                  <a:pt x="175" y="354"/>
                </a:lnTo>
                <a:lnTo>
                  <a:pt x="175" y="357"/>
                </a:lnTo>
                <a:lnTo>
                  <a:pt x="175" y="357"/>
                </a:lnTo>
                <a:lnTo>
                  <a:pt x="176" y="357"/>
                </a:lnTo>
                <a:lnTo>
                  <a:pt x="176" y="357"/>
                </a:lnTo>
                <a:lnTo>
                  <a:pt x="177" y="354"/>
                </a:lnTo>
                <a:lnTo>
                  <a:pt x="177" y="354"/>
                </a:lnTo>
                <a:lnTo>
                  <a:pt x="175" y="354"/>
                </a:lnTo>
                <a:lnTo>
                  <a:pt x="175" y="354"/>
                </a:lnTo>
                <a:close/>
                <a:moveTo>
                  <a:pt x="72" y="280"/>
                </a:moveTo>
                <a:lnTo>
                  <a:pt x="72" y="280"/>
                </a:lnTo>
                <a:lnTo>
                  <a:pt x="72" y="282"/>
                </a:lnTo>
                <a:lnTo>
                  <a:pt x="72" y="282"/>
                </a:lnTo>
                <a:lnTo>
                  <a:pt x="82" y="282"/>
                </a:lnTo>
                <a:lnTo>
                  <a:pt x="82" y="282"/>
                </a:lnTo>
                <a:lnTo>
                  <a:pt x="82" y="280"/>
                </a:lnTo>
                <a:lnTo>
                  <a:pt x="82" y="280"/>
                </a:lnTo>
                <a:lnTo>
                  <a:pt x="81" y="280"/>
                </a:lnTo>
                <a:lnTo>
                  <a:pt x="81" y="280"/>
                </a:lnTo>
                <a:lnTo>
                  <a:pt x="79" y="280"/>
                </a:lnTo>
                <a:lnTo>
                  <a:pt x="79" y="280"/>
                </a:lnTo>
                <a:lnTo>
                  <a:pt x="79" y="280"/>
                </a:lnTo>
                <a:lnTo>
                  <a:pt x="79" y="280"/>
                </a:lnTo>
                <a:lnTo>
                  <a:pt x="72" y="280"/>
                </a:lnTo>
                <a:lnTo>
                  <a:pt x="72" y="280"/>
                </a:lnTo>
                <a:close/>
                <a:moveTo>
                  <a:pt x="183" y="354"/>
                </a:moveTo>
                <a:lnTo>
                  <a:pt x="183" y="354"/>
                </a:lnTo>
                <a:lnTo>
                  <a:pt x="183" y="357"/>
                </a:lnTo>
                <a:lnTo>
                  <a:pt x="183" y="357"/>
                </a:lnTo>
                <a:lnTo>
                  <a:pt x="185" y="357"/>
                </a:lnTo>
                <a:lnTo>
                  <a:pt x="185" y="357"/>
                </a:lnTo>
                <a:lnTo>
                  <a:pt x="185" y="357"/>
                </a:lnTo>
                <a:lnTo>
                  <a:pt x="186" y="354"/>
                </a:lnTo>
                <a:lnTo>
                  <a:pt x="186" y="354"/>
                </a:lnTo>
                <a:lnTo>
                  <a:pt x="183" y="354"/>
                </a:lnTo>
                <a:lnTo>
                  <a:pt x="183" y="354"/>
                </a:lnTo>
                <a:close/>
                <a:moveTo>
                  <a:pt x="227" y="115"/>
                </a:moveTo>
                <a:lnTo>
                  <a:pt x="227" y="115"/>
                </a:lnTo>
                <a:lnTo>
                  <a:pt x="233" y="106"/>
                </a:lnTo>
                <a:lnTo>
                  <a:pt x="233" y="106"/>
                </a:lnTo>
                <a:lnTo>
                  <a:pt x="230" y="111"/>
                </a:lnTo>
                <a:lnTo>
                  <a:pt x="227" y="115"/>
                </a:lnTo>
                <a:lnTo>
                  <a:pt x="227" y="115"/>
                </a:lnTo>
                <a:close/>
                <a:moveTo>
                  <a:pt x="227" y="101"/>
                </a:moveTo>
                <a:lnTo>
                  <a:pt x="227" y="101"/>
                </a:lnTo>
                <a:lnTo>
                  <a:pt x="227" y="101"/>
                </a:lnTo>
                <a:lnTo>
                  <a:pt x="227" y="101"/>
                </a:lnTo>
                <a:lnTo>
                  <a:pt x="229" y="107"/>
                </a:lnTo>
                <a:lnTo>
                  <a:pt x="229" y="107"/>
                </a:lnTo>
                <a:lnTo>
                  <a:pt x="230" y="104"/>
                </a:lnTo>
                <a:lnTo>
                  <a:pt x="230" y="104"/>
                </a:lnTo>
                <a:lnTo>
                  <a:pt x="227" y="101"/>
                </a:lnTo>
                <a:lnTo>
                  <a:pt x="227" y="101"/>
                </a:lnTo>
                <a:close/>
                <a:moveTo>
                  <a:pt x="143" y="349"/>
                </a:moveTo>
                <a:lnTo>
                  <a:pt x="143" y="349"/>
                </a:lnTo>
                <a:lnTo>
                  <a:pt x="143" y="349"/>
                </a:lnTo>
                <a:lnTo>
                  <a:pt x="143" y="349"/>
                </a:lnTo>
                <a:lnTo>
                  <a:pt x="145" y="350"/>
                </a:lnTo>
                <a:lnTo>
                  <a:pt x="145" y="350"/>
                </a:lnTo>
                <a:lnTo>
                  <a:pt x="146" y="351"/>
                </a:lnTo>
                <a:lnTo>
                  <a:pt x="146" y="351"/>
                </a:lnTo>
                <a:lnTo>
                  <a:pt x="148" y="350"/>
                </a:lnTo>
                <a:lnTo>
                  <a:pt x="148" y="350"/>
                </a:lnTo>
                <a:lnTo>
                  <a:pt x="143" y="349"/>
                </a:lnTo>
                <a:lnTo>
                  <a:pt x="143" y="349"/>
                </a:lnTo>
                <a:close/>
                <a:moveTo>
                  <a:pt x="160" y="356"/>
                </a:moveTo>
                <a:lnTo>
                  <a:pt x="160" y="356"/>
                </a:lnTo>
                <a:lnTo>
                  <a:pt x="160" y="356"/>
                </a:lnTo>
                <a:lnTo>
                  <a:pt x="160" y="356"/>
                </a:lnTo>
                <a:lnTo>
                  <a:pt x="159" y="356"/>
                </a:lnTo>
                <a:lnTo>
                  <a:pt x="159" y="356"/>
                </a:lnTo>
                <a:lnTo>
                  <a:pt x="159" y="360"/>
                </a:lnTo>
                <a:lnTo>
                  <a:pt x="159" y="360"/>
                </a:lnTo>
                <a:lnTo>
                  <a:pt x="159" y="360"/>
                </a:lnTo>
                <a:lnTo>
                  <a:pt x="159" y="360"/>
                </a:lnTo>
                <a:lnTo>
                  <a:pt x="160" y="356"/>
                </a:lnTo>
                <a:lnTo>
                  <a:pt x="160" y="356"/>
                </a:lnTo>
                <a:close/>
                <a:moveTo>
                  <a:pt x="133" y="199"/>
                </a:moveTo>
                <a:lnTo>
                  <a:pt x="133" y="199"/>
                </a:lnTo>
                <a:lnTo>
                  <a:pt x="135" y="199"/>
                </a:lnTo>
                <a:lnTo>
                  <a:pt x="135" y="199"/>
                </a:lnTo>
                <a:lnTo>
                  <a:pt x="145" y="198"/>
                </a:lnTo>
                <a:lnTo>
                  <a:pt x="145" y="198"/>
                </a:lnTo>
                <a:lnTo>
                  <a:pt x="146" y="198"/>
                </a:lnTo>
                <a:lnTo>
                  <a:pt x="146" y="198"/>
                </a:lnTo>
                <a:lnTo>
                  <a:pt x="146" y="198"/>
                </a:lnTo>
                <a:lnTo>
                  <a:pt x="146" y="198"/>
                </a:lnTo>
                <a:lnTo>
                  <a:pt x="133" y="199"/>
                </a:lnTo>
                <a:lnTo>
                  <a:pt x="133" y="199"/>
                </a:lnTo>
                <a:close/>
                <a:moveTo>
                  <a:pt x="192" y="204"/>
                </a:moveTo>
                <a:lnTo>
                  <a:pt x="192" y="204"/>
                </a:lnTo>
                <a:lnTo>
                  <a:pt x="192" y="208"/>
                </a:lnTo>
                <a:lnTo>
                  <a:pt x="192" y="208"/>
                </a:lnTo>
                <a:lnTo>
                  <a:pt x="192" y="211"/>
                </a:lnTo>
                <a:lnTo>
                  <a:pt x="192" y="211"/>
                </a:lnTo>
                <a:lnTo>
                  <a:pt x="192" y="211"/>
                </a:lnTo>
                <a:lnTo>
                  <a:pt x="192" y="211"/>
                </a:lnTo>
                <a:lnTo>
                  <a:pt x="192" y="204"/>
                </a:lnTo>
                <a:lnTo>
                  <a:pt x="192" y="204"/>
                </a:lnTo>
                <a:close/>
                <a:moveTo>
                  <a:pt x="226" y="110"/>
                </a:moveTo>
                <a:lnTo>
                  <a:pt x="226" y="110"/>
                </a:lnTo>
                <a:lnTo>
                  <a:pt x="223" y="108"/>
                </a:lnTo>
                <a:lnTo>
                  <a:pt x="223" y="108"/>
                </a:lnTo>
                <a:lnTo>
                  <a:pt x="226" y="113"/>
                </a:lnTo>
                <a:lnTo>
                  <a:pt x="226" y="113"/>
                </a:lnTo>
                <a:lnTo>
                  <a:pt x="226" y="110"/>
                </a:lnTo>
                <a:lnTo>
                  <a:pt x="226" y="110"/>
                </a:lnTo>
                <a:close/>
                <a:moveTo>
                  <a:pt x="148" y="243"/>
                </a:moveTo>
                <a:lnTo>
                  <a:pt x="148" y="243"/>
                </a:lnTo>
                <a:lnTo>
                  <a:pt x="148" y="243"/>
                </a:lnTo>
                <a:lnTo>
                  <a:pt x="148" y="243"/>
                </a:lnTo>
                <a:lnTo>
                  <a:pt x="150" y="239"/>
                </a:lnTo>
                <a:lnTo>
                  <a:pt x="150" y="239"/>
                </a:lnTo>
                <a:lnTo>
                  <a:pt x="149" y="239"/>
                </a:lnTo>
                <a:lnTo>
                  <a:pt x="149" y="239"/>
                </a:lnTo>
                <a:lnTo>
                  <a:pt x="148" y="243"/>
                </a:lnTo>
                <a:lnTo>
                  <a:pt x="148" y="243"/>
                </a:lnTo>
                <a:close/>
                <a:moveTo>
                  <a:pt x="267" y="77"/>
                </a:moveTo>
                <a:lnTo>
                  <a:pt x="267" y="77"/>
                </a:lnTo>
                <a:lnTo>
                  <a:pt x="270" y="74"/>
                </a:lnTo>
                <a:lnTo>
                  <a:pt x="271" y="70"/>
                </a:lnTo>
                <a:lnTo>
                  <a:pt x="271" y="70"/>
                </a:lnTo>
                <a:lnTo>
                  <a:pt x="267" y="77"/>
                </a:lnTo>
                <a:lnTo>
                  <a:pt x="267" y="77"/>
                </a:lnTo>
                <a:close/>
                <a:moveTo>
                  <a:pt x="231" y="360"/>
                </a:moveTo>
                <a:lnTo>
                  <a:pt x="231" y="360"/>
                </a:lnTo>
                <a:lnTo>
                  <a:pt x="231" y="360"/>
                </a:lnTo>
                <a:lnTo>
                  <a:pt x="231" y="360"/>
                </a:lnTo>
                <a:lnTo>
                  <a:pt x="231" y="360"/>
                </a:lnTo>
                <a:lnTo>
                  <a:pt x="231" y="360"/>
                </a:lnTo>
                <a:lnTo>
                  <a:pt x="231" y="363"/>
                </a:lnTo>
                <a:lnTo>
                  <a:pt x="229" y="363"/>
                </a:lnTo>
                <a:lnTo>
                  <a:pt x="229" y="363"/>
                </a:lnTo>
                <a:lnTo>
                  <a:pt x="229" y="364"/>
                </a:lnTo>
                <a:lnTo>
                  <a:pt x="229" y="364"/>
                </a:lnTo>
                <a:lnTo>
                  <a:pt x="230" y="364"/>
                </a:lnTo>
                <a:lnTo>
                  <a:pt x="231" y="363"/>
                </a:lnTo>
                <a:lnTo>
                  <a:pt x="231" y="363"/>
                </a:lnTo>
                <a:lnTo>
                  <a:pt x="231" y="360"/>
                </a:lnTo>
                <a:lnTo>
                  <a:pt x="231" y="360"/>
                </a:lnTo>
                <a:close/>
                <a:moveTo>
                  <a:pt x="192" y="195"/>
                </a:moveTo>
                <a:lnTo>
                  <a:pt x="192" y="195"/>
                </a:lnTo>
                <a:lnTo>
                  <a:pt x="192" y="195"/>
                </a:lnTo>
                <a:lnTo>
                  <a:pt x="192" y="195"/>
                </a:lnTo>
                <a:lnTo>
                  <a:pt x="185" y="195"/>
                </a:lnTo>
                <a:lnTo>
                  <a:pt x="185" y="195"/>
                </a:lnTo>
                <a:lnTo>
                  <a:pt x="182" y="195"/>
                </a:lnTo>
                <a:lnTo>
                  <a:pt x="182" y="195"/>
                </a:lnTo>
                <a:lnTo>
                  <a:pt x="182" y="195"/>
                </a:lnTo>
                <a:lnTo>
                  <a:pt x="182" y="195"/>
                </a:lnTo>
                <a:lnTo>
                  <a:pt x="182" y="195"/>
                </a:lnTo>
                <a:lnTo>
                  <a:pt x="182" y="195"/>
                </a:lnTo>
                <a:lnTo>
                  <a:pt x="192" y="195"/>
                </a:lnTo>
                <a:lnTo>
                  <a:pt x="192" y="195"/>
                </a:lnTo>
                <a:close/>
                <a:moveTo>
                  <a:pt x="109" y="110"/>
                </a:moveTo>
                <a:lnTo>
                  <a:pt x="109" y="110"/>
                </a:lnTo>
                <a:lnTo>
                  <a:pt x="109" y="111"/>
                </a:lnTo>
                <a:lnTo>
                  <a:pt x="109" y="111"/>
                </a:lnTo>
                <a:lnTo>
                  <a:pt x="108" y="113"/>
                </a:lnTo>
                <a:lnTo>
                  <a:pt x="108" y="113"/>
                </a:lnTo>
                <a:lnTo>
                  <a:pt x="112" y="111"/>
                </a:lnTo>
                <a:lnTo>
                  <a:pt x="112" y="111"/>
                </a:lnTo>
                <a:lnTo>
                  <a:pt x="109" y="110"/>
                </a:lnTo>
                <a:lnTo>
                  <a:pt x="109" y="110"/>
                </a:lnTo>
                <a:close/>
                <a:moveTo>
                  <a:pt x="95" y="100"/>
                </a:moveTo>
                <a:lnTo>
                  <a:pt x="95" y="100"/>
                </a:lnTo>
                <a:lnTo>
                  <a:pt x="94" y="100"/>
                </a:lnTo>
                <a:lnTo>
                  <a:pt x="94" y="100"/>
                </a:lnTo>
                <a:lnTo>
                  <a:pt x="89" y="103"/>
                </a:lnTo>
                <a:lnTo>
                  <a:pt x="89" y="103"/>
                </a:lnTo>
                <a:lnTo>
                  <a:pt x="89" y="103"/>
                </a:lnTo>
                <a:lnTo>
                  <a:pt x="89" y="103"/>
                </a:lnTo>
                <a:lnTo>
                  <a:pt x="95" y="100"/>
                </a:lnTo>
                <a:lnTo>
                  <a:pt x="95" y="100"/>
                </a:lnTo>
                <a:close/>
                <a:moveTo>
                  <a:pt x="207" y="252"/>
                </a:moveTo>
                <a:lnTo>
                  <a:pt x="207" y="252"/>
                </a:lnTo>
                <a:lnTo>
                  <a:pt x="213" y="259"/>
                </a:lnTo>
                <a:lnTo>
                  <a:pt x="213" y="259"/>
                </a:lnTo>
                <a:lnTo>
                  <a:pt x="213" y="259"/>
                </a:lnTo>
                <a:lnTo>
                  <a:pt x="213" y="259"/>
                </a:lnTo>
                <a:lnTo>
                  <a:pt x="207" y="252"/>
                </a:lnTo>
                <a:lnTo>
                  <a:pt x="207" y="252"/>
                </a:lnTo>
                <a:lnTo>
                  <a:pt x="207" y="252"/>
                </a:lnTo>
                <a:lnTo>
                  <a:pt x="207" y="252"/>
                </a:lnTo>
                <a:close/>
                <a:moveTo>
                  <a:pt x="111" y="256"/>
                </a:moveTo>
                <a:lnTo>
                  <a:pt x="111" y="256"/>
                </a:lnTo>
                <a:lnTo>
                  <a:pt x="108" y="259"/>
                </a:lnTo>
                <a:lnTo>
                  <a:pt x="108" y="262"/>
                </a:lnTo>
                <a:lnTo>
                  <a:pt x="108" y="262"/>
                </a:lnTo>
                <a:lnTo>
                  <a:pt x="111" y="256"/>
                </a:lnTo>
                <a:lnTo>
                  <a:pt x="111" y="256"/>
                </a:lnTo>
                <a:close/>
                <a:moveTo>
                  <a:pt x="186" y="306"/>
                </a:moveTo>
                <a:lnTo>
                  <a:pt x="186" y="306"/>
                </a:lnTo>
                <a:lnTo>
                  <a:pt x="186" y="300"/>
                </a:lnTo>
                <a:lnTo>
                  <a:pt x="186" y="300"/>
                </a:lnTo>
                <a:lnTo>
                  <a:pt x="185" y="296"/>
                </a:lnTo>
                <a:lnTo>
                  <a:pt x="185" y="296"/>
                </a:lnTo>
                <a:lnTo>
                  <a:pt x="186" y="306"/>
                </a:lnTo>
                <a:lnTo>
                  <a:pt x="186" y="306"/>
                </a:lnTo>
                <a:close/>
                <a:moveTo>
                  <a:pt x="236" y="164"/>
                </a:moveTo>
                <a:lnTo>
                  <a:pt x="236" y="164"/>
                </a:lnTo>
                <a:lnTo>
                  <a:pt x="236" y="164"/>
                </a:lnTo>
                <a:lnTo>
                  <a:pt x="236" y="164"/>
                </a:lnTo>
                <a:lnTo>
                  <a:pt x="241" y="174"/>
                </a:lnTo>
                <a:lnTo>
                  <a:pt x="241" y="174"/>
                </a:lnTo>
                <a:lnTo>
                  <a:pt x="241" y="174"/>
                </a:lnTo>
                <a:lnTo>
                  <a:pt x="241" y="174"/>
                </a:lnTo>
                <a:lnTo>
                  <a:pt x="241" y="174"/>
                </a:lnTo>
                <a:lnTo>
                  <a:pt x="241" y="174"/>
                </a:lnTo>
                <a:lnTo>
                  <a:pt x="236" y="164"/>
                </a:lnTo>
                <a:lnTo>
                  <a:pt x="236" y="164"/>
                </a:lnTo>
                <a:close/>
                <a:moveTo>
                  <a:pt x="166" y="179"/>
                </a:moveTo>
                <a:lnTo>
                  <a:pt x="166" y="179"/>
                </a:lnTo>
                <a:lnTo>
                  <a:pt x="166" y="175"/>
                </a:lnTo>
                <a:lnTo>
                  <a:pt x="166" y="175"/>
                </a:lnTo>
                <a:lnTo>
                  <a:pt x="165" y="179"/>
                </a:lnTo>
                <a:lnTo>
                  <a:pt x="165" y="179"/>
                </a:lnTo>
                <a:lnTo>
                  <a:pt x="166" y="179"/>
                </a:lnTo>
                <a:lnTo>
                  <a:pt x="166" y="179"/>
                </a:lnTo>
                <a:close/>
                <a:moveTo>
                  <a:pt x="94" y="106"/>
                </a:moveTo>
                <a:lnTo>
                  <a:pt x="94" y="106"/>
                </a:lnTo>
                <a:lnTo>
                  <a:pt x="94" y="106"/>
                </a:lnTo>
                <a:lnTo>
                  <a:pt x="94" y="106"/>
                </a:lnTo>
                <a:lnTo>
                  <a:pt x="98" y="103"/>
                </a:lnTo>
                <a:lnTo>
                  <a:pt x="98" y="103"/>
                </a:lnTo>
                <a:lnTo>
                  <a:pt x="98" y="103"/>
                </a:lnTo>
                <a:lnTo>
                  <a:pt x="98" y="103"/>
                </a:lnTo>
                <a:lnTo>
                  <a:pt x="94" y="106"/>
                </a:lnTo>
                <a:lnTo>
                  <a:pt x="94" y="106"/>
                </a:lnTo>
                <a:lnTo>
                  <a:pt x="94" y="106"/>
                </a:lnTo>
                <a:lnTo>
                  <a:pt x="94" y="106"/>
                </a:lnTo>
                <a:close/>
                <a:moveTo>
                  <a:pt x="104" y="319"/>
                </a:moveTo>
                <a:lnTo>
                  <a:pt x="104" y="319"/>
                </a:lnTo>
                <a:lnTo>
                  <a:pt x="111" y="319"/>
                </a:lnTo>
                <a:lnTo>
                  <a:pt x="111" y="319"/>
                </a:lnTo>
                <a:lnTo>
                  <a:pt x="108" y="319"/>
                </a:lnTo>
                <a:lnTo>
                  <a:pt x="104" y="319"/>
                </a:lnTo>
                <a:lnTo>
                  <a:pt x="104" y="319"/>
                </a:lnTo>
                <a:close/>
                <a:moveTo>
                  <a:pt x="55" y="236"/>
                </a:moveTo>
                <a:lnTo>
                  <a:pt x="55" y="236"/>
                </a:lnTo>
                <a:lnTo>
                  <a:pt x="55" y="236"/>
                </a:lnTo>
                <a:lnTo>
                  <a:pt x="55" y="236"/>
                </a:lnTo>
                <a:lnTo>
                  <a:pt x="57" y="229"/>
                </a:lnTo>
                <a:lnTo>
                  <a:pt x="57" y="229"/>
                </a:lnTo>
                <a:lnTo>
                  <a:pt x="55" y="229"/>
                </a:lnTo>
                <a:lnTo>
                  <a:pt x="55" y="231"/>
                </a:lnTo>
                <a:lnTo>
                  <a:pt x="55" y="231"/>
                </a:lnTo>
                <a:lnTo>
                  <a:pt x="55" y="236"/>
                </a:lnTo>
                <a:lnTo>
                  <a:pt x="55" y="236"/>
                </a:lnTo>
                <a:close/>
                <a:moveTo>
                  <a:pt x="226" y="131"/>
                </a:moveTo>
                <a:lnTo>
                  <a:pt x="226" y="131"/>
                </a:lnTo>
                <a:lnTo>
                  <a:pt x="226" y="131"/>
                </a:lnTo>
                <a:lnTo>
                  <a:pt x="226" y="131"/>
                </a:lnTo>
                <a:lnTo>
                  <a:pt x="226" y="133"/>
                </a:lnTo>
                <a:lnTo>
                  <a:pt x="226" y="133"/>
                </a:lnTo>
                <a:lnTo>
                  <a:pt x="227" y="135"/>
                </a:lnTo>
                <a:lnTo>
                  <a:pt x="227" y="135"/>
                </a:lnTo>
                <a:lnTo>
                  <a:pt x="227" y="137"/>
                </a:lnTo>
                <a:lnTo>
                  <a:pt x="227" y="137"/>
                </a:lnTo>
                <a:lnTo>
                  <a:pt x="227" y="137"/>
                </a:lnTo>
                <a:lnTo>
                  <a:pt x="227" y="137"/>
                </a:lnTo>
                <a:lnTo>
                  <a:pt x="227" y="138"/>
                </a:lnTo>
                <a:lnTo>
                  <a:pt x="227" y="138"/>
                </a:lnTo>
                <a:lnTo>
                  <a:pt x="226" y="131"/>
                </a:lnTo>
                <a:lnTo>
                  <a:pt x="226" y="131"/>
                </a:lnTo>
                <a:close/>
                <a:moveTo>
                  <a:pt x="206" y="130"/>
                </a:moveTo>
                <a:lnTo>
                  <a:pt x="206" y="130"/>
                </a:lnTo>
                <a:lnTo>
                  <a:pt x="207" y="130"/>
                </a:lnTo>
                <a:lnTo>
                  <a:pt x="207" y="130"/>
                </a:lnTo>
                <a:lnTo>
                  <a:pt x="204" y="127"/>
                </a:lnTo>
                <a:lnTo>
                  <a:pt x="204" y="127"/>
                </a:lnTo>
                <a:lnTo>
                  <a:pt x="204" y="130"/>
                </a:lnTo>
                <a:lnTo>
                  <a:pt x="204" y="130"/>
                </a:lnTo>
                <a:lnTo>
                  <a:pt x="206" y="130"/>
                </a:lnTo>
                <a:lnTo>
                  <a:pt x="206" y="130"/>
                </a:lnTo>
                <a:close/>
                <a:moveTo>
                  <a:pt x="250" y="299"/>
                </a:moveTo>
                <a:lnTo>
                  <a:pt x="250" y="299"/>
                </a:lnTo>
                <a:lnTo>
                  <a:pt x="250" y="299"/>
                </a:lnTo>
                <a:lnTo>
                  <a:pt x="250" y="299"/>
                </a:lnTo>
                <a:lnTo>
                  <a:pt x="241" y="299"/>
                </a:lnTo>
                <a:lnTo>
                  <a:pt x="241" y="299"/>
                </a:lnTo>
                <a:lnTo>
                  <a:pt x="250" y="299"/>
                </a:lnTo>
                <a:lnTo>
                  <a:pt x="250" y="299"/>
                </a:lnTo>
                <a:close/>
                <a:moveTo>
                  <a:pt x="87" y="79"/>
                </a:moveTo>
                <a:lnTo>
                  <a:pt x="87" y="79"/>
                </a:lnTo>
                <a:lnTo>
                  <a:pt x="85" y="73"/>
                </a:lnTo>
                <a:lnTo>
                  <a:pt x="85" y="73"/>
                </a:lnTo>
                <a:lnTo>
                  <a:pt x="85" y="74"/>
                </a:lnTo>
                <a:lnTo>
                  <a:pt x="85" y="74"/>
                </a:lnTo>
                <a:lnTo>
                  <a:pt x="87" y="79"/>
                </a:lnTo>
                <a:lnTo>
                  <a:pt x="87" y="79"/>
                </a:lnTo>
                <a:close/>
                <a:moveTo>
                  <a:pt x="114" y="360"/>
                </a:moveTo>
                <a:lnTo>
                  <a:pt x="114" y="360"/>
                </a:lnTo>
                <a:lnTo>
                  <a:pt x="116" y="358"/>
                </a:lnTo>
                <a:lnTo>
                  <a:pt x="116" y="358"/>
                </a:lnTo>
                <a:lnTo>
                  <a:pt x="116" y="358"/>
                </a:lnTo>
                <a:lnTo>
                  <a:pt x="116" y="358"/>
                </a:lnTo>
                <a:lnTo>
                  <a:pt x="116" y="357"/>
                </a:lnTo>
                <a:lnTo>
                  <a:pt x="116" y="357"/>
                </a:lnTo>
                <a:lnTo>
                  <a:pt x="114" y="360"/>
                </a:lnTo>
                <a:lnTo>
                  <a:pt x="114" y="360"/>
                </a:lnTo>
                <a:close/>
                <a:moveTo>
                  <a:pt x="62" y="187"/>
                </a:moveTo>
                <a:lnTo>
                  <a:pt x="62" y="187"/>
                </a:lnTo>
                <a:lnTo>
                  <a:pt x="62" y="187"/>
                </a:lnTo>
                <a:lnTo>
                  <a:pt x="62" y="187"/>
                </a:lnTo>
                <a:lnTo>
                  <a:pt x="60" y="192"/>
                </a:lnTo>
                <a:lnTo>
                  <a:pt x="60" y="192"/>
                </a:lnTo>
                <a:lnTo>
                  <a:pt x="61" y="192"/>
                </a:lnTo>
                <a:lnTo>
                  <a:pt x="61" y="192"/>
                </a:lnTo>
                <a:lnTo>
                  <a:pt x="62" y="188"/>
                </a:lnTo>
                <a:lnTo>
                  <a:pt x="62" y="188"/>
                </a:lnTo>
                <a:lnTo>
                  <a:pt x="62" y="187"/>
                </a:lnTo>
                <a:lnTo>
                  <a:pt x="62" y="187"/>
                </a:lnTo>
                <a:close/>
                <a:moveTo>
                  <a:pt x="150" y="356"/>
                </a:moveTo>
                <a:lnTo>
                  <a:pt x="150" y="356"/>
                </a:lnTo>
                <a:lnTo>
                  <a:pt x="150" y="356"/>
                </a:lnTo>
                <a:lnTo>
                  <a:pt x="150" y="356"/>
                </a:lnTo>
                <a:lnTo>
                  <a:pt x="149" y="353"/>
                </a:lnTo>
                <a:lnTo>
                  <a:pt x="149" y="353"/>
                </a:lnTo>
                <a:lnTo>
                  <a:pt x="148" y="354"/>
                </a:lnTo>
                <a:lnTo>
                  <a:pt x="148" y="354"/>
                </a:lnTo>
                <a:lnTo>
                  <a:pt x="150" y="356"/>
                </a:lnTo>
                <a:lnTo>
                  <a:pt x="150" y="356"/>
                </a:lnTo>
                <a:close/>
                <a:moveTo>
                  <a:pt x="197" y="179"/>
                </a:moveTo>
                <a:lnTo>
                  <a:pt x="197" y="179"/>
                </a:lnTo>
                <a:lnTo>
                  <a:pt x="197" y="179"/>
                </a:lnTo>
                <a:lnTo>
                  <a:pt x="197" y="179"/>
                </a:lnTo>
                <a:lnTo>
                  <a:pt x="204" y="178"/>
                </a:lnTo>
                <a:lnTo>
                  <a:pt x="204" y="178"/>
                </a:lnTo>
                <a:lnTo>
                  <a:pt x="197" y="179"/>
                </a:lnTo>
                <a:lnTo>
                  <a:pt x="197" y="179"/>
                </a:lnTo>
                <a:lnTo>
                  <a:pt x="197" y="179"/>
                </a:lnTo>
                <a:lnTo>
                  <a:pt x="197" y="179"/>
                </a:lnTo>
                <a:close/>
                <a:moveTo>
                  <a:pt x="189" y="260"/>
                </a:moveTo>
                <a:lnTo>
                  <a:pt x="189" y="260"/>
                </a:lnTo>
                <a:lnTo>
                  <a:pt x="182" y="260"/>
                </a:lnTo>
                <a:lnTo>
                  <a:pt x="182" y="260"/>
                </a:lnTo>
                <a:lnTo>
                  <a:pt x="180" y="260"/>
                </a:lnTo>
                <a:lnTo>
                  <a:pt x="180" y="260"/>
                </a:lnTo>
                <a:lnTo>
                  <a:pt x="189" y="260"/>
                </a:lnTo>
                <a:lnTo>
                  <a:pt x="189" y="260"/>
                </a:lnTo>
                <a:lnTo>
                  <a:pt x="189" y="260"/>
                </a:lnTo>
                <a:lnTo>
                  <a:pt x="189" y="260"/>
                </a:lnTo>
                <a:close/>
                <a:moveTo>
                  <a:pt x="230" y="329"/>
                </a:moveTo>
                <a:lnTo>
                  <a:pt x="230" y="329"/>
                </a:lnTo>
                <a:lnTo>
                  <a:pt x="230" y="329"/>
                </a:lnTo>
                <a:lnTo>
                  <a:pt x="230" y="329"/>
                </a:lnTo>
                <a:lnTo>
                  <a:pt x="230" y="339"/>
                </a:lnTo>
                <a:lnTo>
                  <a:pt x="230" y="339"/>
                </a:lnTo>
                <a:lnTo>
                  <a:pt x="230" y="339"/>
                </a:lnTo>
                <a:lnTo>
                  <a:pt x="230" y="339"/>
                </a:lnTo>
                <a:lnTo>
                  <a:pt x="230" y="329"/>
                </a:lnTo>
                <a:lnTo>
                  <a:pt x="230" y="329"/>
                </a:lnTo>
                <a:close/>
                <a:moveTo>
                  <a:pt x="172" y="354"/>
                </a:moveTo>
                <a:lnTo>
                  <a:pt x="172" y="354"/>
                </a:lnTo>
                <a:lnTo>
                  <a:pt x="172" y="354"/>
                </a:lnTo>
                <a:lnTo>
                  <a:pt x="172" y="354"/>
                </a:lnTo>
                <a:lnTo>
                  <a:pt x="172" y="357"/>
                </a:lnTo>
                <a:lnTo>
                  <a:pt x="172" y="357"/>
                </a:lnTo>
                <a:lnTo>
                  <a:pt x="173" y="357"/>
                </a:lnTo>
                <a:lnTo>
                  <a:pt x="173" y="357"/>
                </a:lnTo>
                <a:lnTo>
                  <a:pt x="172" y="354"/>
                </a:lnTo>
                <a:lnTo>
                  <a:pt x="172" y="354"/>
                </a:lnTo>
                <a:close/>
                <a:moveTo>
                  <a:pt x="192" y="147"/>
                </a:moveTo>
                <a:lnTo>
                  <a:pt x="192" y="147"/>
                </a:lnTo>
                <a:lnTo>
                  <a:pt x="192" y="144"/>
                </a:lnTo>
                <a:lnTo>
                  <a:pt x="192" y="144"/>
                </a:lnTo>
                <a:lnTo>
                  <a:pt x="190" y="144"/>
                </a:lnTo>
                <a:lnTo>
                  <a:pt x="190" y="144"/>
                </a:lnTo>
                <a:lnTo>
                  <a:pt x="190" y="147"/>
                </a:lnTo>
                <a:lnTo>
                  <a:pt x="190" y="147"/>
                </a:lnTo>
                <a:lnTo>
                  <a:pt x="192" y="147"/>
                </a:lnTo>
                <a:lnTo>
                  <a:pt x="192" y="147"/>
                </a:lnTo>
                <a:close/>
                <a:moveTo>
                  <a:pt x="82" y="111"/>
                </a:moveTo>
                <a:lnTo>
                  <a:pt x="82" y="111"/>
                </a:lnTo>
                <a:lnTo>
                  <a:pt x="79" y="107"/>
                </a:lnTo>
                <a:lnTo>
                  <a:pt x="79" y="107"/>
                </a:lnTo>
                <a:lnTo>
                  <a:pt x="79" y="107"/>
                </a:lnTo>
                <a:lnTo>
                  <a:pt x="79" y="107"/>
                </a:lnTo>
                <a:lnTo>
                  <a:pt x="81" y="111"/>
                </a:lnTo>
                <a:lnTo>
                  <a:pt x="81" y="111"/>
                </a:lnTo>
                <a:lnTo>
                  <a:pt x="82" y="111"/>
                </a:lnTo>
                <a:lnTo>
                  <a:pt x="82" y="111"/>
                </a:lnTo>
                <a:close/>
                <a:moveTo>
                  <a:pt x="210" y="360"/>
                </a:moveTo>
                <a:lnTo>
                  <a:pt x="210" y="360"/>
                </a:lnTo>
                <a:lnTo>
                  <a:pt x="210" y="360"/>
                </a:lnTo>
                <a:lnTo>
                  <a:pt x="210" y="360"/>
                </a:lnTo>
                <a:lnTo>
                  <a:pt x="210" y="360"/>
                </a:lnTo>
                <a:lnTo>
                  <a:pt x="210" y="360"/>
                </a:lnTo>
                <a:lnTo>
                  <a:pt x="207" y="358"/>
                </a:lnTo>
                <a:lnTo>
                  <a:pt x="207" y="358"/>
                </a:lnTo>
                <a:lnTo>
                  <a:pt x="207" y="360"/>
                </a:lnTo>
                <a:lnTo>
                  <a:pt x="207" y="360"/>
                </a:lnTo>
                <a:lnTo>
                  <a:pt x="207" y="360"/>
                </a:lnTo>
                <a:lnTo>
                  <a:pt x="210" y="360"/>
                </a:lnTo>
                <a:lnTo>
                  <a:pt x="210" y="360"/>
                </a:lnTo>
                <a:close/>
                <a:moveTo>
                  <a:pt x="98" y="108"/>
                </a:moveTo>
                <a:lnTo>
                  <a:pt x="98" y="108"/>
                </a:lnTo>
                <a:lnTo>
                  <a:pt x="98" y="108"/>
                </a:lnTo>
                <a:lnTo>
                  <a:pt x="98" y="108"/>
                </a:lnTo>
                <a:lnTo>
                  <a:pt x="102" y="106"/>
                </a:lnTo>
                <a:lnTo>
                  <a:pt x="102" y="106"/>
                </a:lnTo>
                <a:lnTo>
                  <a:pt x="102" y="106"/>
                </a:lnTo>
                <a:lnTo>
                  <a:pt x="102" y="106"/>
                </a:lnTo>
                <a:lnTo>
                  <a:pt x="101" y="106"/>
                </a:lnTo>
                <a:lnTo>
                  <a:pt x="101" y="106"/>
                </a:lnTo>
                <a:lnTo>
                  <a:pt x="98" y="108"/>
                </a:lnTo>
                <a:lnTo>
                  <a:pt x="98" y="108"/>
                </a:lnTo>
                <a:close/>
                <a:moveTo>
                  <a:pt x="114" y="356"/>
                </a:moveTo>
                <a:lnTo>
                  <a:pt x="114" y="356"/>
                </a:lnTo>
                <a:lnTo>
                  <a:pt x="115" y="356"/>
                </a:lnTo>
                <a:lnTo>
                  <a:pt x="115" y="356"/>
                </a:lnTo>
                <a:lnTo>
                  <a:pt x="116" y="354"/>
                </a:lnTo>
                <a:lnTo>
                  <a:pt x="116" y="354"/>
                </a:lnTo>
                <a:lnTo>
                  <a:pt x="118" y="353"/>
                </a:lnTo>
                <a:lnTo>
                  <a:pt x="118" y="353"/>
                </a:lnTo>
                <a:lnTo>
                  <a:pt x="114" y="356"/>
                </a:lnTo>
                <a:lnTo>
                  <a:pt x="114" y="356"/>
                </a:lnTo>
                <a:close/>
                <a:moveTo>
                  <a:pt x="270" y="79"/>
                </a:moveTo>
                <a:lnTo>
                  <a:pt x="270" y="79"/>
                </a:lnTo>
                <a:lnTo>
                  <a:pt x="264" y="83"/>
                </a:lnTo>
                <a:lnTo>
                  <a:pt x="264" y="83"/>
                </a:lnTo>
                <a:lnTo>
                  <a:pt x="267" y="81"/>
                </a:lnTo>
                <a:lnTo>
                  <a:pt x="270" y="79"/>
                </a:lnTo>
                <a:lnTo>
                  <a:pt x="270" y="79"/>
                </a:lnTo>
                <a:close/>
                <a:moveTo>
                  <a:pt x="48" y="64"/>
                </a:moveTo>
                <a:lnTo>
                  <a:pt x="48" y="64"/>
                </a:lnTo>
                <a:lnTo>
                  <a:pt x="48" y="64"/>
                </a:lnTo>
                <a:lnTo>
                  <a:pt x="48" y="64"/>
                </a:lnTo>
                <a:lnTo>
                  <a:pt x="45" y="69"/>
                </a:lnTo>
                <a:lnTo>
                  <a:pt x="45" y="69"/>
                </a:lnTo>
                <a:lnTo>
                  <a:pt x="45" y="69"/>
                </a:lnTo>
                <a:lnTo>
                  <a:pt x="45" y="69"/>
                </a:lnTo>
                <a:lnTo>
                  <a:pt x="48" y="64"/>
                </a:lnTo>
                <a:lnTo>
                  <a:pt x="48" y="64"/>
                </a:lnTo>
                <a:close/>
                <a:moveTo>
                  <a:pt x="189" y="108"/>
                </a:moveTo>
                <a:lnTo>
                  <a:pt x="189" y="108"/>
                </a:lnTo>
                <a:lnTo>
                  <a:pt x="189" y="110"/>
                </a:lnTo>
                <a:lnTo>
                  <a:pt x="189" y="110"/>
                </a:lnTo>
                <a:lnTo>
                  <a:pt x="192" y="110"/>
                </a:lnTo>
                <a:lnTo>
                  <a:pt x="192" y="110"/>
                </a:lnTo>
                <a:lnTo>
                  <a:pt x="192" y="108"/>
                </a:lnTo>
                <a:lnTo>
                  <a:pt x="192" y="108"/>
                </a:lnTo>
                <a:lnTo>
                  <a:pt x="189" y="108"/>
                </a:lnTo>
                <a:lnTo>
                  <a:pt x="189" y="108"/>
                </a:lnTo>
                <a:lnTo>
                  <a:pt x="189" y="108"/>
                </a:lnTo>
                <a:lnTo>
                  <a:pt x="189" y="108"/>
                </a:lnTo>
                <a:close/>
                <a:moveTo>
                  <a:pt x="234" y="344"/>
                </a:moveTo>
                <a:lnTo>
                  <a:pt x="234" y="344"/>
                </a:lnTo>
                <a:lnTo>
                  <a:pt x="236" y="349"/>
                </a:lnTo>
                <a:lnTo>
                  <a:pt x="236" y="349"/>
                </a:lnTo>
                <a:lnTo>
                  <a:pt x="236" y="344"/>
                </a:lnTo>
                <a:lnTo>
                  <a:pt x="236" y="344"/>
                </a:lnTo>
                <a:lnTo>
                  <a:pt x="234" y="344"/>
                </a:lnTo>
                <a:lnTo>
                  <a:pt x="234" y="344"/>
                </a:lnTo>
                <a:close/>
                <a:moveTo>
                  <a:pt x="196" y="349"/>
                </a:moveTo>
                <a:lnTo>
                  <a:pt x="196" y="349"/>
                </a:lnTo>
                <a:lnTo>
                  <a:pt x="190" y="349"/>
                </a:lnTo>
                <a:lnTo>
                  <a:pt x="190" y="349"/>
                </a:lnTo>
                <a:lnTo>
                  <a:pt x="195" y="350"/>
                </a:lnTo>
                <a:lnTo>
                  <a:pt x="195" y="350"/>
                </a:lnTo>
                <a:lnTo>
                  <a:pt x="195" y="350"/>
                </a:lnTo>
                <a:lnTo>
                  <a:pt x="195" y="350"/>
                </a:lnTo>
                <a:lnTo>
                  <a:pt x="196" y="349"/>
                </a:lnTo>
                <a:lnTo>
                  <a:pt x="196" y="349"/>
                </a:lnTo>
                <a:close/>
                <a:moveTo>
                  <a:pt x="158" y="196"/>
                </a:moveTo>
                <a:lnTo>
                  <a:pt x="158" y="196"/>
                </a:lnTo>
                <a:lnTo>
                  <a:pt x="152" y="198"/>
                </a:lnTo>
                <a:lnTo>
                  <a:pt x="152" y="198"/>
                </a:lnTo>
                <a:lnTo>
                  <a:pt x="158" y="196"/>
                </a:lnTo>
                <a:lnTo>
                  <a:pt x="158" y="196"/>
                </a:lnTo>
                <a:close/>
                <a:moveTo>
                  <a:pt x="121" y="353"/>
                </a:moveTo>
                <a:lnTo>
                  <a:pt x="121" y="353"/>
                </a:lnTo>
                <a:lnTo>
                  <a:pt x="121" y="353"/>
                </a:lnTo>
                <a:lnTo>
                  <a:pt x="121" y="353"/>
                </a:lnTo>
                <a:lnTo>
                  <a:pt x="121" y="353"/>
                </a:lnTo>
                <a:lnTo>
                  <a:pt x="121" y="353"/>
                </a:lnTo>
                <a:lnTo>
                  <a:pt x="123" y="351"/>
                </a:lnTo>
                <a:lnTo>
                  <a:pt x="123" y="351"/>
                </a:lnTo>
                <a:lnTo>
                  <a:pt x="123" y="350"/>
                </a:lnTo>
                <a:lnTo>
                  <a:pt x="123" y="350"/>
                </a:lnTo>
                <a:lnTo>
                  <a:pt x="123" y="350"/>
                </a:lnTo>
                <a:lnTo>
                  <a:pt x="123" y="350"/>
                </a:lnTo>
                <a:lnTo>
                  <a:pt x="121" y="353"/>
                </a:lnTo>
                <a:lnTo>
                  <a:pt x="121" y="353"/>
                </a:lnTo>
                <a:close/>
                <a:moveTo>
                  <a:pt x="200" y="107"/>
                </a:moveTo>
                <a:lnTo>
                  <a:pt x="200" y="107"/>
                </a:lnTo>
                <a:lnTo>
                  <a:pt x="202" y="108"/>
                </a:lnTo>
                <a:lnTo>
                  <a:pt x="202" y="108"/>
                </a:lnTo>
                <a:lnTo>
                  <a:pt x="203" y="107"/>
                </a:lnTo>
                <a:lnTo>
                  <a:pt x="203" y="107"/>
                </a:lnTo>
                <a:lnTo>
                  <a:pt x="200" y="107"/>
                </a:lnTo>
                <a:lnTo>
                  <a:pt x="200" y="107"/>
                </a:lnTo>
                <a:close/>
                <a:moveTo>
                  <a:pt x="145" y="353"/>
                </a:moveTo>
                <a:lnTo>
                  <a:pt x="145" y="353"/>
                </a:lnTo>
                <a:lnTo>
                  <a:pt x="145" y="357"/>
                </a:lnTo>
                <a:lnTo>
                  <a:pt x="145" y="357"/>
                </a:lnTo>
                <a:lnTo>
                  <a:pt x="145" y="356"/>
                </a:lnTo>
                <a:lnTo>
                  <a:pt x="145" y="356"/>
                </a:lnTo>
                <a:lnTo>
                  <a:pt x="145" y="354"/>
                </a:lnTo>
                <a:lnTo>
                  <a:pt x="145" y="353"/>
                </a:lnTo>
                <a:lnTo>
                  <a:pt x="145" y="353"/>
                </a:lnTo>
                <a:close/>
                <a:moveTo>
                  <a:pt x="200" y="245"/>
                </a:moveTo>
                <a:lnTo>
                  <a:pt x="200" y="245"/>
                </a:lnTo>
                <a:lnTo>
                  <a:pt x="200" y="246"/>
                </a:lnTo>
                <a:lnTo>
                  <a:pt x="200" y="246"/>
                </a:lnTo>
                <a:lnTo>
                  <a:pt x="200" y="246"/>
                </a:lnTo>
                <a:lnTo>
                  <a:pt x="202" y="246"/>
                </a:lnTo>
                <a:lnTo>
                  <a:pt x="202" y="246"/>
                </a:lnTo>
                <a:lnTo>
                  <a:pt x="200" y="245"/>
                </a:lnTo>
                <a:lnTo>
                  <a:pt x="200" y="245"/>
                </a:lnTo>
                <a:close/>
                <a:moveTo>
                  <a:pt x="213" y="252"/>
                </a:moveTo>
                <a:lnTo>
                  <a:pt x="213" y="252"/>
                </a:lnTo>
                <a:lnTo>
                  <a:pt x="212" y="252"/>
                </a:lnTo>
                <a:lnTo>
                  <a:pt x="212" y="252"/>
                </a:lnTo>
                <a:lnTo>
                  <a:pt x="213" y="253"/>
                </a:lnTo>
                <a:lnTo>
                  <a:pt x="213" y="253"/>
                </a:lnTo>
                <a:lnTo>
                  <a:pt x="213" y="253"/>
                </a:lnTo>
                <a:lnTo>
                  <a:pt x="213" y="253"/>
                </a:lnTo>
                <a:lnTo>
                  <a:pt x="213" y="252"/>
                </a:lnTo>
                <a:lnTo>
                  <a:pt x="213" y="252"/>
                </a:lnTo>
                <a:close/>
                <a:moveTo>
                  <a:pt x="192" y="258"/>
                </a:moveTo>
                <a:lnTo>
                  <a:pt x="192" y="258"/>
                </a:lnTo>
                <a:lnTo>
                  <a:pt x="193" y="258"/>
                </a:lnTo>
                <a:lnTo>
                  <a:pt x="193" y="258"/>
                </a:lnTo>
                <a:lnTo>
                  <a:pt x="192" y="255"/>
                </a:lnTo>
                <a:lnTo>
                  <a:pt x="192" y="255"/>
                </a:lnTo>
                <a:lnTo>
                  <a:pt x="192" y="255"/>
                </a:lnTo>
                <a:lnTo>
                  <a:pt x="192" y="255"/>
                </a:lnTo>
                <a:lnTo>
                  <a:pt x="192" y="258"/>
                </a:lnTo>
                <a:lnTo>
                  <a:pt x="192" y="258"/>
                </a:lnTo>
                <a:close/>
                <a:moveTo>
                  <a:pt x="156" y="260"/>
                </a:moveTo>
                <a:lnTo>
                  <a:pt x="156" y="260"/>
                </a:lnTo>
                <a:lnTo>
                  <a:pt x="156" y="260"/>
                </a:lnTo>
                <a:lnTo>
                  <a:pt x="156" y="260"/>
                </a:lnTo>
                <a:lnTo>
                  <a:pt x="153" y="258"/>
                </a:lnTo>
                <a:lnTo>
                  <a:pt x="153" y="258"/>
                </a:lnTo>
                <a:lnTo>
                  <a:pt x="153" y="258"/>
                </a:lnTo>
                <a:lnTo>
                  <a:pt x="153" y="258"/>
                </a:lnTo>
                <a:lnTo>
                  <a:pt x="153" y="259"/>
                </a:lnTo>
                <a:lnTo>
                  <a:pt x="153" y="259"/>
                </a:lnTo>
                <a:lnTo>
                  <a:pt x="156" y="260"/>
                </a:lnTo>
                <a:lnTo>
                  <a:pt x="156" y="260"/>
                </a:lnTo>
                <a:close/>
                <a:moveTo>
                  <a:pt x="227" y="36"/>
                </a:moveTo>
                <a:lnTo>
                  <a:pt x="227" y="36"/>
                </a:lnTo>
                <a:lnTo>
                  <a:pt x="226" y="37"/>
                </a:lnTo>
                <a:lnTo>
                  <a:pt x="226" y="37"/>
                </a:lnTo>
                <a:lnTo>
                  <a:pt x="227" y="37"/>
                </a:lnTo>
                <a:lnTo>
                  <a:pt x="227" y="37"/>
                </a:lnTo>
                <a:lnTo>
                  <a:pt x="227" y="37"/>
                </a:lnTo>
                <a:lnTo>
                  <a:pt x="227" y="37"/>
                </a:lnTo>
                <a:lnTo>
                  <a:pt x="227" y="36"/>
                </a:lnTo>
                <a:lnTo>
                  <a:pt x="227" y="36"/>
                </a:lnTo>
                <a:close/>
                <a:moveTo>
                  <a:pt x="197" y="349"/>
                </a:moveTo>
                <a:lnTo>
                  <a:pt x="197" y="349"/>
                </a:lnTo>
                <a:lnTo>
                  <a:pt x="199" y="350"/>
                </a:lnTo>
                <a:lnTo>
                  <a:pt x="199" y="350"/>
                </a:lnTo>
                <a:lnTo>
                  <a:pt x="199" y="350"/>
                </a:lnTo>
                <a:lnTo>
                  <a:pt x="199" y="350"/>
                </a:lnTo>
                <a:lnTo>
                  <a:pt x="197" y="349"/>
                </a:lnTo>
                <a:lnTo>
                  <a:pt x="197" y="349"/>
                </a:lnTo>
                <a:close/>
                <a:moveTo>
                  <a:pt x="166" y="182"/>
                </a:moveTo>
                <a:lnTo>
                  <a:pt x="166" y="182"/>
                </a:lnTo>
                <a:lnTo>
                  <a:pt x="166" y="182"/>
                </a:lnTo>
                <a:lnTo>
                  <a:pt x="165" y="182"/>
                </a:lnTo>
                <a:lnTo>
                  <a:pt x="165" y="182"/>
                </a:lnTo>
                <a:lnTo>
                  <a:pt x="163" y="182"/>
                </a:lnTo>
                <a:lnTo>
                  <a:pt x="163" y="182"/>
                </a:lnTo>
                <a:lnTo>
                  <a:pt x="163" y="182"/>
                </a:lnTo>
                <a:lnTo>
                  <a:pt x="166" y="182"/>
                </a:lnTo>
                <a:lnTo>
                  <a:pt x="166" y="182"/>
                </a:lnTo>
                <a:close/>
                <a:moveTo>
                  <a:pt x="216" y="327"/>
                </a:moveTo>
                <a:lnTo>
                  <a:pt x="216" y="327"/>
                </a:lnTo>
                <a:lnTo>
                  <a:pt x="216" y="327"/>
                </a:lnTo>
                <a:lnTo>
                  <a:pt x="216" y="327"/>
                </a:lnTo>
                <a:lnTo>
                  <a:pt x="216" y="322"/>
                </a:lnTo>
                <a:lnTo>
                  <a:pt x="216" y="322"/>
                </a:lnTo>
                <a:lnTo>
                  <a:pt x="214" y="322"/>
                </a:lnTo>
                <a:lnTo>
                  <a:pt x="214" y="322"/>
                </a:lnTo>
                <a:lnTo>
                  <a:pt x="216" y="327"/>
                </a:lnTo>
                <a:lnTo>
                  <a:pt x="216" y="327"/>
                </a:lnTo>
                <a:close/>
                <a:moveTo>
                  <a:pt x="192" y="252"/>
                </a:moveTo>
                <a:lnTo>
                  <a:pt x="192" y="252"/>
                </a:lnTo>
                <a:lnTo>
                  <a:pt x="195" y="255"/>
                </a:lnTo>
                <a:lnTo>
                  <a:pt x="195" y="255"/>
                </a:lnTo>
                <a:lnTo>
                  <a:pt x="192" y="252"/>
                </a:lnTo>
                <a:lnTo>
                  <a:pt x="192" y="252"/>
                </a:lnTo>
                <a:close/>
                <a:moveTo>
                  <a:pt x="176" y="121"/>
                </a:moveTo>
                <a:lnTo>
                  <a:pt x="176" y="121"/>
                </a:lnTo>
                <a:lnTo>
                  <a:pt x="175" y="123"/>
                </a:lnTo>
                <a:lnTo>
                  <a:pt x="176" y="125"/>
                </a:lnTo>
                <a:lnTo>
                  <a:pt x="176" y="125"/>
                </a:lnTo>
                <a:lnTo>
                  <a:pt x="176" y="121"/>
                </a:lnTo>
                <a:lnTo>
                  <a:pt x="176" y="121"/>
                </a:lnTo>
                <a:close/>
                <a:moveTo>
                  <a:pt x="114" y="172"/>
                </a:moveTo>
                <a:lnTo>
                  <a:pt x="114" y="172"/>
                </a:lnTo>
                <a:lnTo>
                  <a:pt x="109" y="172"/>
                </a:lnTo>
                <a:lnTo>
                  <a:pt x="109" y="172"/>
                </a:lnTo>
                <a:lnTo>
                  <a:pt x="114" y="172"/>
                </a:lnTo>
                <a:lnTo>
                  <a:pt x="114" y="172"/>
                </a:lnTo>
                <a:close/>
                <a:moveTo>
                  <a:pt x="89" y="273"/>
                </a:moveTo>
                <a:lnTo>
                  <a:pt x="89" y="273"/>
                </a:lnTo>
                <a:lnTo>
                  <a:pt x="88" y="277"/>
                </a:lnTo>
                <a:lnTo>
                  <a:pt x="88" y="277"/>
                </a:lnTo>
                <a:lnTo>
                  <a:pt x="89" y="273"/>
                </a:lnTo>
                <a:lnTo>
                  <a:pt x="89" y="273"/>
                </a:lnTo>
                <a:lnTo>
                  <a:pt x="89" y="273"/>
                </a:lnTo>
                <a:lnTo>
                  <a:pt x="89" y="273"/>
                </a:lnTo>
                <a:close/>
                <a:moveTo>
                  <a:pt x="257" y="52"/>
                </a:moveTo>
                <a:lnTo>
                  <a:pt x="257" y="52"/>
                </a:lnTo>
                <a:lnTo>
                  <a:pt x="256" y="53"/>
                </a:lnTo>
                <a:lnTo>
                  <a:pt x="256" y="53"/>
                </a:lnTo>
                <a:lnTo>
                  <a:pt x="256" y="53"/>
                </a:lnTo>
                <a:lnTo>
                  <a:pt x="256" y="53"/>
                </a:lnTo>
                <a:lnTo>
                  <a:pt x="256" y="53"/>
                </a:lnTo>
                <a:lnTo>
                  <a:pt x="256" y="53"/>
                </a:lnTo>
                <a:lnTo>
                  <a:pt x="257" y="52"/>
                </a:lnTo>
                <a:lnTo>
                  <a:pt x="257" y="52"/>
                </a:lnTo>
                <a:lnTo>
                  <a:pt x="257" y="52"/>
                </a:lnTo>
                <a:lnTo>
                  <a:pt x="257" y="52"/>
                </a:lnTo>
                <a:close/>
                <a:moveTo>
                  <a:pt x="261" y="343"/>
                </a:moveTo>
                <a:lnTo>
                  <a:pt x="261" y="343"/>
                </a:lnTo>
                <a:lnTo>
                  <a:pt x="261" y="347"/>
                </a:lnTo>
                <a:lnTo>
                  <a:pt x="261" y="347"/>
                </a:lnTo>
                <a:lnTo>
                  <a:pt x="261" y="343"/>
                </a:lnTo>
                <a:lnTo>
                  <a:pt x="261" y="343"/>
                </a:lnTo>
                <a:close/>
                <a:moveTo>
                  <a:pt x="68" y="87"/>
                </a:moveTo>
                <a:lnTo>
                  <a:pt x="68" y="87"/>
                </a:lnTo>
                <a:lnTo>
                  <a:pt x="68" y="87"/>
                </a:lnTo>
                <a:lnTo>
                  <a:pt x="68" y="87"/>
                </a:lnTo>
                <a:lnTo>
                  <a:pt x="69" y="88"/>
                </a:lnTo>
                <a:lnTo>
                  <a:pt x="69" y="88"/>
                </a:lnTo>
                <a:lnTo>
                  <a:pt x="71" y="87"/>
                </a:lnTo>
                <a:lnTo>
                  <a:pt x="71" y="87"/>
                </a:lnTo>
                <a:lnTo>
                  <a:pt x="68" y="87"/>
                </a:lnTo>
                <a:lnTo>
                  <a:pt x="68" y="87"/>
                </a:lnTo>
                <a:close/>
                <a:moveTo>
                  <a:pt x="146" y="134"/>
                </a:moveTo>
                <a:lnTo>
                  <a:pt x="146" y="134"/>
                </a:lnTo>
                <a:lnTo>
                  <a:pt x="146" y="134"/>
                </a:lnTo>
                <a:lnTo>
                  <a:pt x="146" y="134"/>
                </a:lnTo>
                <a:lnTo>
                  <a:pt x="146" y="137"/>
                </a:lnTo>
                <a:lnTo>
                  <a:pt x="146" y="137"/>
                </a:lnTo>
                <a:lnTo>
                  <a:pt x="146" y="137"/>
                </a:lnTo>
                <a:lnTo>
                  <a:pt x="146" y="137"/>
                </a:lnTo>
                <a:lnTo>
                  <a:pt x="146" y="134"/>
                </a:lnTo>
                <a:lnTo>
                  <a:pt x="146" y="134"/>
                </a:lnTo>
                <a:close/>
                <a:moveTo>
                  <a:pt x="101" y="103"/>
                </a:moveTo>
                <a:lnTo>
                  <a:pt x="101" y="103"/>
                </a:lnTo>
                <a:lnTo>
                  <a:pt x="101" y="101"/>
                </a:lnTo>
                <a:lnTo>
                  <a:pt x="101" y="101"/>
                </a:lnTo>
                <a:lnTo>
                  <a:pt x="98" y="100"/>
                </a:lnTo>
                <a:lnTo>
                  <a:pt x="98" y="100"/>
                </a:lnTo>
                <a:lnTo>
                  <a:pt x="98" y="100"/>
                </a:lnTo>
                <a:lnTo>
                  <a:pt x="98" y="100"/>
                </a:lnTo>
                <a:lnTo>
                  <a:pt x="101" y="103"/>
                </a:lnTo>
                <a:lnTo>
                  <a:pt x="101" y="103"/>
                </a:lnTo>
                <a:close/>
                <a:moveTo>
                  <a:pt x="258" y="57"/>
                </a:moveTo>
                <a:lnTo>
                  <a:pt x="258" y="57"/>
                </a:lnTo>
                <a:lnTo>
                  <a:pt x="256" y="60"/>
                </a:lnTo>
                <a:lnTo>
                  <a:pt x="256" y="60"/>
                </a:lnTo>
                <a:lnTo>
                  <a:pt x="257" y="59"/>
                </a:lnTo>
                <a:lnTo>
                  <a:pt x="257" y="59"/>
                </a:lnTo>
                <a:lnTo>
                  <a:pt x="258" y="57"/>
                </a:lnTo>
                <a:lnTo>
                  <a:pt x="258" y="57"/>
                </a:lnTo>
                <a:close/>
                <a:moveTo>
                  <a:pt x="111" y="108"/>
                </a:moveTo>
                <a:lnTo>
                  <a:pt x="111" y="108"/>
                </a:lnTo>
                <a:lnTo>
                  <a:pt x="115" y="110"/>
                </a:lnTo>
                <a:lnTo>
                  <a:pt x="115" y="110"/>
                </a:lnTo>
                <a:lnTo>
                  <a:pt x="111" y="108"/>
                </a:lnTo>
                <a:lnTo>
                  <a:pt x="111" y="108"/>
                </a:lnTo>
                <a:close/>
                <a:moveTo>
                  <a:pt x="91" y="133"/>
                </a:moveTo>
                <a:lnTo>
                  <a:pt x="91" y="133"/>
                </a:lnTo>
                <a:lnTo>
                  <a:pt x="91" y="131"/>
                </a:lnTo>
                <a:lnTo>
                  <a:pt x="91" y="131"/>
                </a:lnTo>
                <a:lnTo>
                  <a:pt x="91" y="131"/>
                </a:lnTo>
                <a:lnTo>
                  <a:pt x="91" y="131"/>
                </a:lnTo>
                <a:lnTo>
                  <a:pt x="91" y="133"/>
                </a:lnTo>
                <a:lnTo>
                  <a:pt x="91" y="133"/>
                </a:lnTo>
                <a:close/>
                <a:moveTo>
                  <a:pt x="160" y="351"/>
                </a:moveTo>
                <a:lnTo>
                  <a:pt x="160" y="351"/>
                </a:lnTo>
                <a:lnTo>
                  <a:pt x="158" y="353"/>
                </a:lnTo>
                <a:lnTo>
                  <a:pt x="158" y="353"/>
                </a:lnTo>
                <a:lnTo>
                  <a:pt x="158" y="354"/>
                </a:lnTo>
                <a:lnTo>
                  <a:pt x="158" y="354"/>
                </a:lnTo>
                <a:lnTo>
                  <a:pt x="159" y="353"/>
                </a:lnTo>
                <a:lnTo>
                  <a:pt x="160" y="351"/>
                </a:lnTo>
                <a:lnTo>
                  <a:pt x="160" y="351"/>
                </a:lnTo>
                <a:close/>
                <a:moveTo>
                  <a:pt x="233" y="97"/>
                </a:moveTo>
                <a:lnTo>
                  <a:pt x="233" y="97"/>
                </a:lnTo>
                <a:lnTo>
                  <a:pt x="233" y="100"/>
                </a:lnTo>
                <a:lnTo>
                  <a:pt x="233" y="100"/>
                </a:lnTo>
                <a:lnTo>
                  <a:pt x="234" y="98"/>
                </a:lnTo>
                <a:lnTo>
                  <a:pt x="234" y="98"/>
                </a:lnTo>
                <a:lnTo>
                  <a:pt x="233" y="97"/>
                </a:lnTo>
                <a:lnTo>
                  <a:pt x="233" y="97"/>
                </a:lnTo>
                <a:close/>
                <a:moveTo>
                  <a:pt x="219" y="97"/>
                </a:moveTo>
                <a:lnTo>
                  <a:pt x="219" y="97"/>
                </a:lnTo>
                <a:lnTo>
                  <a:pt x="219" y="97"/>
                </a:lnTo>
                <a:lnTo>
                  <a:pt x="219" y="97"/>
                </a:lnTo>
                <a:lnTo>
                  <a:pt x="222" y="96"/>
                </a:lnTo>
                <a:lnTo>
                  <a:pt x="222" y="96"/>
                </a:lnTo>
                <a:lnTo>
                  <a:pt x="222" y="96"/>
                </a:lnTo>
                <a:lnTo>
                  <a:pt x="222" y="96"/>
                </a:lnTo>
                <a:lnTo>
                  <a:pt x="219" y="97"/>
                </a:lnTo>
                <a:lnTo>
                  <a:pt x="219" y="97"/>
                </a:lnTo>
                <a:close/>
                <a:moveTo>
                  <a:pt x="197" y="113"/>
                </a:moveTo>
                <a:lnTo>
                  <a:pt x="197" y="113"/>
                </a:lnTo>
                <a:lnTo>
                  <a:pt x="199" y="114"/>
                </a:lnTo>
                <a:lnTo>
                  <a:pt x="199" y="114"/>
                </a:lnTo>
                <a:lnTo>
                  <a:pt x="197" y="113"/>
                </a:lnTo>
                <a:lnTo>
                  <a:pt x="197" y="113"/>
                </a:lnTo>
                <a:lnTo>
                  <a:pt x="197" y="113"/>
                </a:lnTo>
                <a:close/>
                <a:moveTo>
                  <a:pt x="65" y="83"/>
                </a:moveTo>
                <a:lnTo>
                  <a:pt x="65" y="83"/>
                </a:lnTo>
                <a:lnTo>
                  <a:pt x="65" y="83"/>
                </a:lnTo>
                <a:lnTo>
                  <a:pt x="65" y="83"/>
                </a:lnTo>
                <a:lnTo>
                  <a:pt x="68" y="81"/>
                </a:lnTo>
                <a:lnTo>
                  <a:pt x="68" y="81"/>
                </a:lnTo>
                <a:lnTo>
                  <a:pt x="65" y="83"/>
                </a:lnTo>
                <a:lnTo>
                  <a:pt x="65" y="83"/>
                </a:lnTo>
                <a:close/>
                <a:moveTo>
                  <a:pt x="239" y="216"/>
                </a:moveTo>
                <a:lnTo>
                  <a:pt x="239" y="216"/>
                </a:lnTo>
                <a:lnTo>
                  <a:pt x="239" y="216"/>
                </a:lnTo>
                <a:lnTo>
                  <a:pt x="239" y="216"/>
                </a:lnTo>
                <a:lnTo>
                  <a:pt x="239" y="219"/>
                </a:lnTo>
                <a:lnTo>
                  <a:pt x="239" y="219"/>
                </a:lnTo>
                <a:lnTo>
                  <a:pt x="239" y="219"/>
                </a:lnTo>
                <a:lnTo>
                  <a:pt x="239" y="219"/>
                </a:lnTo>
                <a:lnTo>
                  <a:pt x="239" y="216"/>
                </a:lnTo>
                <a:lnTo>
                  <a:pt x="239" y="216"/>
                </a:lnTo>
                <a:close/>
                <a:moveTo>
                  <a:pt x="206" y="259"/>
                </a:moveTo>
                <a:lnTo>
                  <a:pt x="206" y="259"/>
                </a:lnTo>
                <a:lnTo>
                  <a:pt x="206" y="259"/>
                </a:lnTo>
                <a:lnTo>
                  <a:pt x="206" y="259"/>
                </a:lnTo>
                <a:lnTo>
                  <a:pt x="204" y="256"/>
                </a:lnTo>
                <a:lnTo>
                  <a:pt x="204" y="256"/>
                </a:lnTo>
                <a:lnTo>
                  <a:pt x="204" y="258"/>
                </a:lnTo>
                <a:lnTo>
                  <a:pt x="204" y="258"/>
                </a:lnTo>
                <a:lnTo>
                  <a:pt x="206" y="259"/>
                </a:lnTo>
                <a:lnTo>
                  <a:pt x="206" y="259"/>
                </a:lnTo>
                <a:close/>
                <a:moveTo>
                  <a:pt x="84" y="94"/>
                </a:moveTo>
                <a:lnTo>
                  <a:pt x="84" y="94"/>
                </a:lnTo>
                <a:lnTo>
                  <a:pt x="84" y="94"/>
                </a:lnTo>
                <a:lnTo>
                  <a:pt x="84" y="94"/>
                </a:lnTo>
                <a:lnTo>
                  <a:pt x="82" y="94"/>
                </a:lnTo>
                <a:lnTo>
                  <a:pt x="82" y="94"/>
                </a:lnTo>
                <a:lnTo>
                  <a:pt x="84" y="94"/>
                </a:lnTo>
                <a:lnTo>
                  <a:pt x="84" y="94"/>
                </a:lnTo>
                <a:lnTo>
                  <a:pt x="84" y="94"/>
                </a:lnTo>
                <a:lnTo>
                  <a:pt x="84" y="94"/>
                </a:lnTo>
                <a:close/>
                <a:moveTo>
                  <a:pt x="217" y="114"/>
                </a:moveTo>
                <a:lnTo>
                  <a:pt x="217" y="114"/>
                </a:lnTo>
                <a:lnTo>
                  <a:pt x="216" y="113"/>
                </a:lnTo>
                <a:lnTo>
                  <a:pt x="216" y="113"/>
                </a:lnTo>
                <a:lnTo>
                  <a:pt x="217" y="114"/>
                </a:lnTo>
                <a:lnTo>
                  <a:pt x="217" y="114"/>
                </a:lnTo>
                <a:close/>
                <a:moveTo>
                  <a:pt x="96" y="206"/>
                </a:moveTo>
                <a:lnTo>
                  <a:pt x="96" y="206"/>
                </a:lnTo>
                <a:lnTo>
                  <a:pt x="96" y="208"/>
                </a:lnTo>
                <a:lnTo>
                  <a:pt x="96" y="208"/>
                </a:lnTo>
                <a:lnTo>
                  <a:pt x="96" y="206"/>
                </a:lnTo>
                <a:lnTo>
                  <a:pt x="96" y="206"/>
                </a:lnTo>
                <a:close/>
                <a:moveTo>
                  <a:pt x="99" y="367"/>
                </a:moveTo>
                <a:lnTo>
                  <a:pt x="99" y="367"/>
                </a:lnTo>
                <a:lnTo>
                  <a:pt x="98" y="367"/>
                </a:lnTo>
                <a:lnTo>
                  <a:pt x="98" y="367"/>
                </a:lnTo>
                <a:lnTo>
                  <a:pt x="99" y="367"/>
                </a:lnTo>
                <a:lnTo>
                  <a:pt x="99" y="367"/>
                </a:lnTo>
                <a:lnTo>
                  <a:pt x="99" y="367"/>
                </a:lnTo>
                <a:lnTo>
                  <a:pt x="99" y="367"/>
                </a:lnTo>
                <a:close/>
                <a:moveTo>
                  <a:pt x="172" y="361"/>
                </a:moveTo>
                <a:lnTo>
                  <a:pt x="172" y="361"/>
                </a:lnTo>
                <a:lnTo>
                  <a:pt x="170" y="361"/>
                </a:lnTo>
                <a:lnTo>
                  <a:pt x="170" y="361"/>
                </a:lnTo>
                <a:lnTo>
                  <a:pt x="172" y="361"/>
                </a:lnTo>
                <a:lnTo>
                  <a:pt x="172" y="361"/>
                </a:lnTo>
                <a:close/>
                <a:moveTo>
                  <a:pt x="233" y="158"/>
                </a:moveTo>
                <a:lnTo>
                  <a:pt x="233" y="158"/>
                </a:lnTo>
                <a:lnTo>
                  <a:pt x="234" y="160"/>
                </a:lnTo>
                <a:lnTo>
                  <a:pt x="234" y="160"/>
                </a:lnTo>
                <a:lnTo>
                  <a:pt x="233" y="158"/>
                </a:lnTo>
                <a:lnTo>
                  <a:pt x="233" y="158"/>
                </a:lnTo>
                <a:close/>
                <a:moveTo>
                  <a:pt x="162" y="201"/>
                </a:moveTo>
                <a:lnTo>
                  <a:pt x="162" y="201"/>
                </a:lnTo>
                <a:lnTo>
                  <a:pt x="162" y="201"/>
                </a:lnTo>
                <a:lnTo>
                  <a:pt x="162" y="201"/>
                </a:lnTo>
                <a:lnTo>
                  <a:pt x="162" y="204"/>
                </a:lnTo>
                <a:lnTo>
                  <a:pt x="162" y="204"/>
                </a:lnTo>
                <a:lnTo>
                  <a:pt x="162" y="204"/>
                </a:lnTo>
                <a:lnTo>
                  <a:pt x="162" y="204"/>
                </a:lnTo>
                <a:lnTo>
                  <a:pt x="162" y="201"/>
                </a:lnTo>
                <a:lnTo>
                  <a:pt x="162" y="201"/>
                </a:lnTo>
                <a:close/>
                <a:moveTo>
                  <a:pt x="62" y="63"/>
                </a:moveTo>
                <a:lnTo>
                  <a:pt x="62" y="63"/>
                </a:lnTo>
                <a:lnTo>
                  <a:pt x="61" y="63"/>
                </a:lnTo>
                <a:lnTo>
                  <a:pt x="61" y="63"/>
                </a:lnTo>
                <a:lnTo>
                  <a:pt x="62" y="64"/>
                </a:lnTo>
                <a:lnTo>
                  <a:pt x="62" y="64"/>
                </a:lnTo>
                <a:lnTo>
                  <a:pt x="62" y="63"/>
                </a:lnTo>
                <a:lnTo>
                  <a:pt x="62" y="63"/>
                </a:lnTo>
                <a:close/>
                <a:moveTo>
                  <a:pt x="212" y="104"/>
                </a:moveTo>
                <a:lnTo>
                  <a:pt x="212" y="104"/>
                </a:lnTo>
                <a:lnTo>
                  <a:pt x="213" y="104"/>
                </a:lnTo>
                <a:lnTo>
                  <a:pt x="213" y="104"/>
                </a:lnTo>
                <a:lnTo>
                  <a:pt x="213" y="103"/>
                </a:lnTo>
                <a:lnTo>
                  <a:pt x="213" y="103"/>
                </a:lnTo>
                <a:lnTo>
                  <a:pt x="212" y="104"/>
                </a:lnTo>
                <a:lnTo>
                  <a:pt x="212" y="104"/>
                </a:lnTo>
                <a:close/>
                <a:moveTo>
                  <a:pt x="202" y="255"/>
                </a:moveTo>
                <a:lnTo>
                  <a:pt x="202" y="255"/>
                </a:lnTo>
                <a:lnTo>
                  <a:pt x="202" y="255"/>
                </a:lnTo>
                <a:lnTo>
                  <a:pt x="202" y="255"/>
                </a:lnTo>
                <a:lnTo>
                  <a:pt x="203" y="256"/>
                </a:lnTo>
                <a:lnTo>
                  <a:pt x="203" y="256"/>
                </a:lnTo>
                <a:lnTo>
                  <a:pt x="203" y="255"/>
                </a:lnTo>
                <a:lnTo>
                  <a:pt x="203" y="255"/>
                </a:lnTo>
                <a:lnTo>
                  <a:pt x="202" y="255"/>
                </a:lnTo>
                <a:lnTo>
                  <a:pt x="202" y="255"/>
                </a:lnTo>
                <a:close/>
                <a:moveTo>
                  <a:pt x="78" y="205"/>
                </a:moveTo>
                <a:lnTo>
                  <a:pt x="78" y="205"/>
                </a:lnTo>
                <a:lnTo>
                  <a:pt x="78" y="204"/>
                </a:lnTo>
                <a:lnTo>
                  <a:pt x="78" y="204"/>
                </a:lnTo>
                <a:lnTo>
                  <a:pt x="78" y="204"/>
                </a:lnTo>
                <a:lnTo>
                  <a:pt x="78" y="204"/>
                </a:lnTo>
                <a:lnTo>
                  <a:pt x="77" y="205"/>
                </a:lnTo>
                <a:lnTo>
                  <a:pt x="77" y="205"/>
                </a:lnTo>
                <a:lnTo>
                  <a:pt x="78" y="205"/>
                </a:lnTo>
                <a:lnTo>
                  <a:pt x="78" y="205"/>
                </a:lnTo>
                <a:close/>
                <a:moveTo>
                  <a:pt x="177" y="349"/>
                </a:moveTo>
                <a:lnTo>
                  <a:pt x="177" y="349"/>
                </a:lnTo>
                <a:lnTo>
                  <a:pt x="179" y="349"/>
                </a:lnTo>
                <a:lnTo>
                  <a:pt x="179" y="349"/>
                </a:lnTo>
                <a:lnTo>
                  <a:pt x="177" y="349"/>
                </a:lnTo>
                <a:lnTo>
                  <a:pt x="177" y="349"/>
                </a:lnTo>
                <a:close/>
                <a:moveTo>
                  <a:pt x="87" y="137"/>
                </a:moveTo>
                <a:lnTo>
                  <a:pt x="87" y="137"/>
                </a:lnTo>
                <a:lnTo>
                  <a:pt x="85" y="138"/>
                </a:lnTo>
                <a:lnTo>
                  <a:pt x="85" y="138"/>
                </a:lnTo>
                <a:lnTo>
                  <a:pt x="85" y="138"/>
                </a:lnTo>
                <a:lnTo>
                  <a:pt x="85" y="138"/>
                </a:lnTo>
                <a:lnTo>
                  <a:pt x="87" y="137"/>
                </a:lnTo>
                <a:lnTo>
                  <a:pt x="87" y="137"/>
                </a:lnTo>
                <a:close/>
                <a:moveTo>
                  <a:pt x="65" y="86"/>
                </a:moveTo>
                <a:lnTo>
                  <a:pt x="65" y="86"/>
                </a:lnTo>
                <a:lnTo>
                  <a:pt x="65" y="86"/>
                </a:lnTo>
                <a:lnTo>
                  <a:pt x="65" y="86"/>
                </a:lnTo>
                <a:lnTo>
                  <a:pt x="67" y="86"/>
                </a:lnTo>
                <a:lnTo>
                  <a:pt x="67" y="86"/>
                </a:lnTo>
                <a:lnTo>
                  <a:pt x="65" y="86"/>
                </a:lnTo>
                <a:lnTo>
                  <a:pt x="65" y="86"/>
                </a:lnTo>
                <a:close/>
                <a:moveTo>
                  <a:pt x="153" y="356"/>
                </a:moveTo>
                <a:lnTo>
                  <a:pt x="153" y="356"/>
                </a:lnTo>
                <a:lnTo>
                  <a:pt x="153" y="356"/>
                </a:lnTo>
                <a:lnTo>
                  <a:pt x="153" y="356"/>
                </a:lnTo>
                <a:lnTo>
                  <a:pt x="152" y="356"/>
                </a:lnTo>
                <a:lnTo>
                  <a:pt x="152" y="356"/>
                </a:lnTo>
                <a:lnTo>
                  <a:pt x="152" y="356"/>
                </a:lnTo>
                <a:lnTo>
                  <a:pt x="152" y="356"/>
                </a:lnTo>
                <a:lnTo>
                  <a:pt x="153" y="356"/>
                </a:lnTo>
                <a:lnTo>
                  <a:pt x="153" y="356"/>
                </a:lnTo>
                <a:lnTo>
                  <a:pt x="153" y="356"/>
                </a:lnTo>
                <a:lnTo>
                  <a:pt x="153" y="356"/>
                </a:lnTo>
                <a:close/>
                <a:moveTo>
                  <a:pt x="79" y="88"/>
                </a:moveTo>
                <a:lnTo>
                  <a:pt x="79" y="88"/>
                </a:lnTo>
                <a:lnTo>
                  <a:pt x="79" y="88"/>
                </a:lnTo>
                <a:lnTo>
                  <a:pt x="79" y="88"/>
                </a:lnTo>
                <a:lnTo>
                  <a:pt x="78" y="90"/>
                </a:lnTo>
                <a:lnTo>
                  <a:pt x="78" y="90"/>
                </a:lnTo>
                <a:lnTo>
                  <a:pt x="78" y="90"/>
                </a:lnTo>
                <a:lnTo>
                  <a:pt x="78" y="90"/>
                </a:lnTo>
                <a:lnTo>
                  <a:pt x="79" y="88"/>
                </a:lnTo>
                <a:lnTo>
                  <a:pt x="79" y="88"/>
                </a:lnTo>
                <a:close/>
                <a:moveTo>
                  <a:pt x="62" y="194"/>
                </a:moveTo>
                <a:lnTo>
                  <a:pt x="62" y="194"/>
                </a:lnTo>
                <a:lnTo>
                  <a:pt x="62" y="194"/>
                </a:lnTo>
                <a:lnTo>
                  <a:pt x="62" y="194"/>
                </a:lnTo>
                <a:lnTo>
                  <a:pt x="64" y="192"/>
                </a:lnTo>
                <a:lnTo>
                  <a:pt x="64" y="192"/>
                </a:lnTo>
                <a:lnTo>
                  <a:pt x="64" y="192"/>
                </a:lnTo>
                <a:lnTo>
                  <a:pt x="64" y="192"/>
                </a:lnTo>
                <a:lnTo>
                  <a:pt x="62" y="194"/>
                </a:lnTo>
                <a:lnTo>
                  <a:pt x="62" y="194"/>
                </a:lnTo>
                <a:close/>
                <a:moveTo>
                  <a:pt x="58" y="391"/>
                </a:moveTo>
                <a:lnTo>
                  <a:pt x="58" y="391"/>
                </a:lnTo>
                <a:lnTo>
                  <a:pt x="58" y="393"/>
                </a:lnTo>
                <a:lnTo>
                  <a:pt x="58" y="393"/>
                </a:lnTo>
                <a:lnTo>
                  <a:pt x="58" y="393"/>
                </a:lnTo>
                <a:lnTo>
                  <a:pt x="58" y="391"/>
                </a:lnTo>
                <a:lnTo>
                  <a:pt x="58" y="391"/>
                </a:lnTo>
                <a:close/>
                <a:moveTo>
                  <a:pt x="197" y="195"/>
                </a:moveTo>
                <a:lnTo>
                  <a:pt x="197" y="195"/>
                </a:lnTo>
                <a:lnTo>
                  <a:pt x="197" y="195"/>
                </a:lnTo>
                <a:lnTo>
                  <a:pt x="197" y="195"/>
                </a:lnTo>
                <a:lnTo>
                  <a:pt x="199" y="195"/>
                </a:lnTo>
                <a:lnTo>
                  <a:pt x="199" y="195"/>
                </a:lnTo>
                <a:lnTo>
                  <a:pt x="199" y="195"/>
                </a:lnTo>
                <a:lnTo>
                  <a:pt x="199" y="195"/>
                </a:lnTo>
                <a:lnTo>
                  <a:pt x="197" y="195"/>
                </a:lnTo>
                <a:lnTo>
                  <a:pt x="197" y="195"/>
                </a:lnTo>
                <a:close/>
                <a:moveTo>
                  <a:pt x="200" y="253"/>
                </a:moveTo>
                <a:lnTo>
                  <a:pt x="200" y="253"/>
                </a:lnTo>
                <a:lnTo>
                  <a:pt x="200" y="253"/>
                </a:lnTo>
                <a:lnTo>
                  <a:pt x="200" y="253"/>
                </a:lnTo>
                <a:lnTo>
                  <a:pt x="199" y="252"/>
                </a:lnTo>
                <a:lnTo>
                  <a:pt x="199" y="252"/>
                </a:lnTo>
                <a:lnTo>
                  <a:pt x="199" y="252"/>
                </a:lnTo>
                <a:lnTo>
                  <a:pt x="199" y="252"/>
                </a:lnTo>
                <a:lnTo>
                  <a:pt x="200" y="253"/>
                </a:lnTo>
                <a:lnTo>
                  <a:pt x="200" y="253"/>
                </a:lnTo>
                <a:close/>
                <a:moveTo>
                  <a:pt x="207" y="260"/>
                </a:moveTo>
                <a:lnTo>
                  <a:pt x="207" y="260"/>
                </a:lnTo>
                <a:lnTo>
                  <a:pt x="207" y="260"/>
                </a:lnTo>
                <a:lnTo>
                  <a:pt x="207" y="260"/>
                </a:lnTo>
                <a:lnTo>
                  <a:pt x="207" y="259"/>
                </a:lnTo>
                <a:lnTo>
                  <a:pt x="207" y="259"/>
                </a:lnTo>
                <a:lnTo>
                  <a:pt x="207" y="259"/>
                </a:lnTo>
                <a:lnTo>
                  <a:pt x="207" y="259"/>
                </a:lnTo>
                <a:lnTo>
                  <a:pt x="207" y="260"/>
                </a:lnTo>
                <a:lnTo>
                  <a:pt x="207" y="260"/>
                </a:lnTo>
                <a:close/>
                <a:moveTo>
                  <a:pt x="149" y="262"/>
                </a:moveTo>
                <a:lnTo>
                  <a:pt x="149" y="262"/>
                </a:lnTo>
                <a:lnTo>
                  <a:pt x="149" y="262"/>
                </a:lnTo>
                <a:lnTo>
                  <a:pt x="149" y="262"/>
                </a:lnTo>
                <a:lnTo>
                  <a:pt x="149" y="263"/>
                </a:lnTo>
                <a:lnTo>
                  <a:pt x="149" y="263"/>
                </a:lnTo>
                <a:lnTo>
                  <a:pt x="150" y="263"/>
                </a:lnTo>
                <a:lnTo>
                  <a:pt x="150" y="263"/>
                </a:lnTo>
                <a:lnTo>
                  <a:pt x="149" y="262"/>
                </a:lnTo>
                <a:lnTo>
                  <a:pt x="149" y="262"/>
                </a:lnTo>
                <a:close/>
                <a:moveTo>
                  <a:pt x="240" y="228"/>
                </a:moveTo>
                <a:lnTo>
                  <a:pt x="240" y="228"/>
                </a:lnTo>
                <a:lnTo>
                  <a:pt x="240" y="229"/>
                </a:lnTo>
                <a:lnTo>
                  <a:pt x="240" y="229"/>
                </a:lnTo>
                <a:lnTo>
                  <a:pt x="240" y="228"/>
                </a:lnTo>
                <a:lnTo>
                  <a:pt x="240" y="228"/>
                </a:lnTo>
                <a:close/>
                <a:moveTo>
                  <a:pt x="94" y="371"/>
                </a:moveTo>
                <a:lnTo>
                  <a:pt x="94" y="371"/>
                </a:lnTo>
                <a:lnTo>
                  <a:pt x="92" y="370"/>
                </a:lnTo>
                <a:lnTo>
                  <a:pt x="92" y="370"/>
                </a:lnTo>
                <a:lnTo>
                  <a:pt x="92" y="371"/>
                </a:lnTo>
                <a:lnTo>
                  <a:pt x="94" y="371"/>
                </a:lnTo>
                <a:lnTo>
                  <a:pt x="94" y="371"/>
                </a:lnTo>
                <a:close/>
                <a:moveTo>
                  <a:pt x="85" y="101"/>
                </a:moveTo>
                <a:lnTo>
                  <a:pt x="85" y="101"/>
                </a:lnTo>
                <a:lnTo>
                  <a:pt x="84" y="103"/>
                </a:lnTo>
                <a:lnTo>
                  <a:pt x="84" y="103"/>
                </a:lnTo>
                <a:lnTo>
                  <a:pt x="84" y="103"/>
                </a:lnTo>
                <a:lnTo>
                  <a:pt x="84" y="103"/>
                </a:lnTo>
                <a:lnTo>
                  <a:pt x="85" y="101"/>
                </a:lnTo>
                <a:lnTo>
                  <a:pt x="85" y="101"/>
                </a:lnTo>
                <a:close/>
                <a:moveTo>
                  <a:pt x="241" y="216"/>
                </a:moveTo>
                <a:lnTo>
                  <a:pt x="241" y="216"/>
                </a:lnTo>
                <a:lnTo>
                  <a:pt x="241" y="218"/>
                </a:lnTo>
                <a:lnTo>
                  <a:pt x="241" y="218"/>
                </a:lnTo>
                <a:lnTo>
                  <a:pt x="241" y="216"/>
                </a:lnTo>
                <a:lnTo>
                  <a:pt x="241" y="216"/>
                </a:lnTo>
                <a:close/>
                <a:moveTo>
                  <a:pt x="243" y="344"/>
                </a:moveTo>
                <a:lnTo>
                  <a:pt x="243" y="344"/>
                </a:lnTo>
                <a:lnTo>
                  <a:pt x="243" y="344"/>
                </a:lnTo>
                <a:lnTo>
                  <a:pt x="243" y="344"/>
                </a:lnTo>
                <a:lnTo>
                  <a:pt x="243" y="344"/>
                </a:lnTo>
                <a:lnTo>
                  <a:pt x="243" y="344"/>
                </a:lnTo>
                <a:lnTo>
                  <a:pt x="243" y="344"/>
                </a:lnTo>
                <a:close/>
                <a:moveTo>
                  <a:pt x="79" y="265"/>
                </a:moveTo>
                <a:lnTo>
                  <a:pt x="79" y="265"/>
                </a:lnTo>
                <a:lnTo>
                  <a:pt x="79" y="265"/>
                </a:lnTo>
                <a:lnTo>
                  <a:pt x="81" y="265"/>
                </a:lnTo>
                <a:lnTo>
                  <a:pt x="81" y="265"/>
                </a:lnTo>
                <a:lnTo>
                  <a:pt x="79" y="265"/>
                </a:lnTo>
                <a:lnTo>
                  <a:pt x="79" y="265"/>
                </a:lnTo>
                <a:close/>
                <a:moveTo>
                  <a:pt x="79" y="137"/>
                </a:moveTo>
                <a:lnTo>
                  <a:pt x="79" y="137"/>
                </a:lnTo>
                <a:lnTo>
                  <a:pt x="79" y="138"/>
                </a:lnTo>
                <a:lnTo>
                  <a:pt x="79" y="138"/>
                </a:lnTo>
                <a:lnTo>
                  <a:pt x="79" y="137"/>
                </a:lnTo>
                <a:lnTo>
                  <a:pt x="79" y="137"/>
                </a:lnTo>
                <a:close/>
                <a:moveTo>
                  <a:pt x="69" y="260"/>
                </a:moveTo>
                <a:lnTo>
                  <a:pt x="69" y="260"/>
                </a:lnTo>
                <a:lnTo>
                  <a:pt x="69" y="260"/>
                </a:lnTo>
                <a:lnTo>
                  <a:pt x="69" y="260"/>
                </a:lnTo>
                <a:lnTo>
                  <a:pt x="69" y="260"/>
                </a:lnTo>
                <a:lnTo>
                  <a:pt x="69" y="260"/>
                </a:lnTo>
                <a:lnTo>
                  <a:pt x="69" y="260"/>
                </a:lnTo>
                <a:lnTo>
                  <a:pt x="69" y="260"/>
                </a:lnTo>
                <a:lnTo>
                  <a:pt x="69" y="260"/>
                </a:lnTo>
                <a:lnTo>
                  <a:pt x="69" y="260"/>
                </a:lnTo>
                <a:close/>
                <a:moveTo>
                  <a:pt x="216" y="329"/>
                </a:moveTo>
                <a:lnTo>
                  <a:pt x="216" y="329"/>
                </a:lnTo>
                <a:lnTo>
                  <a:pt x="216" y="329"/>
                </a:lnTo>
                <a:lnTo>
                  <a:pt x="216" y="329"/>
                </a:lnTo>
                <a:lnTo>
                  <a:pt x="216" y="330"/>
                </a:lnTo>
                <a:lnTo>
                  <a:pt x="216" y="330"/>
                </a:lnTo>
                <a:lnTo>
                  <a:pt x="216" y="330"/>
                </a:lnTo>
                <a:lnTo>
                  <a:pt x="216" y="330"/>
                </a:lnTo>
                <a:lnTo>
                  <a:pt x="216" y="329"/>
                </a:lnTo>
                <a:lnTo>
                  <a:pt x="216" y="329"/>
                </a:lnTo>
                <a:close/>
                <a:moveTo>
                  <a:pt x="199" y="260"/>
                </a:moveTo>
                <a:lnTo>
                  <a:pt x="199" y="260"/>
                </a:lnTo>
                <a:lnTo>
                  <a:pt x="199" y="260"/>
                </a:lnTo>
                <a:lnTo>
                  <a:pt x="199" y="260"/>
                </a:lnTo>
                <a:lnTo>
                  <a:pt x="200" y="260"/>
                </a:lnTo>
                <a:lnTo>
                  <a:pt x="200" y="260"/>
                </a:lnTo>
                <a:lnTo>
                  <a:pt x="200" y="260"/>
                </a:lnTo>
                <a:lnTo>
                  <a:pt x="200" y="260"/>
                </a:lnTo>
                <a:lnTo>
                  <a:pt x="199" y="260"/>
                </a:lnTo>
                <a:lnTo>
                  <a:pt x="199" y="260"/>
                </a:lnTo>
                <a:close/>
                <a:moveTo>
                  <a:pt x="246" y="53"/>
                </a:moveTo>
                <a:lnTo>
                  <a:pt x="246" y="53"/>
                </a:lnTo>
                <a:lnTo>
                  <a:pt x="246" y="53"/>
                </a:lnTo>
                <a:lnTo>
                  <a:pt x="246" y="53"/>
                </a:lnTo>
                <a:lnTo>
                  <a:pt x="246" y="53"/>
                </a:lnTo>
                <a:lnTo>
                  <a:pt x="246" y="53"/>
                </a:lnTo>
                <a:close/>
                <a:moveTo>
                  <a:pt x="77" y="196"/>
                </a:moveTo>
                <a:lnTo>
                  <a:pt x="77" y="196"/>
                </a:lnTo>
                <a:lnTo>
                  <a:pt x="77" y="196"/>
                </a:lnTo>
                <a:lnTo>
                  <a:pt x="77" y="196"/>
                </a:lnTo>
                <a:lnTo>
                  <a:pt x="77" y="196"/>
                </a:lnTo>
                <a:lnTo>
                  <a:pt x="77" y="196"/>
                </a:lnTo>
                <a:lnTo>
                  <a:pt x="77" y="196"/>
                </a:lnTo>
                <a:lnTo>
                  <a:pt x="77" y="196"/>
                </a:lnTo>
                <a:lnTo>
                  <a:pt x="77" y="196"/>
                </a:lnTo>
                <a:lnTo>
                  <a:pt x="77" y="196"/>
                </a:lnTo>
                <a:close/>
                <a:moveTo>
                  <a:pt x="219" y="310"/>
                </a:moveTo>
                <a:lnTo>
                  <a:pt x="219" y="310"/>
                </a:lnTo>
                <a:lnTo>
                  <a:pt x="219" y="310"/>
                </a:lnTo>
                <a:lnTo>
                  <a:pt x="219" y="310"/>
                </a:lnTo>
                <a:lnTo>
                  <a:pt x="219" y="310"/>
                </a:lnTo>
                <a:lnTo>
                  <a:pt x="219" y="310"/>
                </a:lnTo>
                <a:lnTo>
                  <a:pt x="219" y="310"/>
                </a:lnTo>
                <a:lnTo>
                  <a:pt x="219" y="310"/>
                </a:lnTo>
                <a:lnTo>
                  <a:pt x="219" y="310"/>
                </a:lnTo>
                <a:lnTo>
                  <a:pt x="219" y="310"/>
                </a:lnTo>
                <a:close/>
                <a:moveTo>
                  <a:pt x="129" y="187"/>
                </a:moveTo>
                <a:lnTo>
                  <a:pt x="129" y="187"/>
                </a:lnTo>
                <a:lnTo>
                  <a:pt x="129" y="187"/>
                </a:lnTo>
                <a:lnTo>
                  <a:pt x="129" y="187"/>
                </a:lnTo>
                <a:lnTo>
                  <a:pt x="129" y="187"/>
                </a:lnTo>
                <a:lnTo>
                  <a:pt x="129" y="187"/>
                </a:lnTo>
                <a:lnTo>
                  <a:pt x="129" y="187"/>
                </a:lnTo>
                <a:lnTo>
                  <a:pt x="129" y="187"/>
                </a:lnTo>
                <a:lnTo>
                  <a:pt x="129" y="187"/>
                </a:lnTo>
                <a:lnTo>
                  <a:pt x="129" y="187"/>
                </a:lnTo>
                <a:close/>
                <a:moveTo>
                  <a:pt x="186" y="252"/>
                </a:moveTo>
                <a:lnTo>
                  <a:pt x="186" y="252"/>
                </a:lnTo>
                <a:lnTo>
                  <a:pt x="187" y="252"/>
                </a:lnTo>
                <a:lnTo>
                  <a:pt x="187" y="252"/>
                </a:lnTo>
                <a:lnTo>
                  <a:pt x="186" y="252"/>
                </a:lnTo>
                <a:lnTo>
                  <a:pt x="186" y="252"/>
                </a:lnTo>
                <a:lnTo>
                  <a:pt x="186" y="252"/>
                </a:lnTo>
                <a:close/>
                <a:moveTo>
                  <a:pt x="131" y="187"/>
                </a:moveTo>
                <a:lnTo>
                  <a:pt x="131" y="187"/>
                </a:lnTo>
                <a:lnTo>
                  <a:pt x="131" y="187"/>
                </a:lnTo>
                <a:lnTo>
                  <a:pt x="131" y="187"/>
                </a:lnTo>
                <a:lnTo>
                  <a:pt x="132" y="187"/>
                </a:lnTo>
                <a:lnTo>
                  <a:pt x="132" y="187"/>
                </a:lnTo>
                <a:lnTo>
                  <a:pt x="132" y="187"/>
                </a:lnTo>
                <a:lnTo>
                  <a:pt x="132" y="187"/>
                </a:lnTo>
                <a:lnTo>
                  <a:pt x="131" y="187"/>
                </a:lnTo>
                <a:lnTo>
                  <a:pt x="131" y="187"/>
                </a:lnTo>
                <a:close/>
                <a:moveTo>
                  <a:pt x="52" y="235"/>
                </a:moveTo>
                <a:lnTo>
                  <a:pt x="52" y="235"/>
                </a:lnTo>
                <a:lnTo>
                  <a:pt x="52" y="235"/>
                </a:lnTo>
                <a:lnTo>
                  <a:pt x="52" y="235"/>
                </a:lnTo>
                <a:lnTo>
                  <a:pt x="52" y="233"/>
                </a:lnTo>
                <a:lnTo>
                  <a:pt x="52" y="233"/>
                </a:lnTo>
                <a:lnTo>
                  <a:pt x="52" y="233"/>
                </a:lnTo>
                <a:lnTo>
                  <a:pt x="52" y="233"/>
                </a:lnTo>
                <a:lnTo>
                  <a:pt x="52" y="235"/>
                </a:lnTo>
                <a:lnTo>
                  <a:pt x="52" y="235"/>
                </a:lnTo>
                <a:close/>
                <a:moveTo>
                  <a:pt x="177" y="215"/>
                </a:moveTo>
                <a:lnTo>
                  <a:pt x="177" y="215"/>
                </a:lnTo>
                <a:lnTo>
                  <a:pt x="177" y="215"/>
                </a:lnTo>
                <a:lnTo>
                  <a:pt x="177" y="215"/>
                </a:lnTo>
                <a:lnTo>
                  <a:pt x="177" y="215"/>
                </a:lnTo>
                <a:lnTo>
                  <a:pt x="177" y="215"/>
                </a:lnTo>
                <a:lnTo>
                  <a:pt x="177" y="215"/>
                </a:lnTo>
                <a:lnTo>
                  <a:pt x="177" y="215"/>
                </a:lnTo>
                <a:lnTo>
                  <a:pt x="177" y="215"/>
                </a:lnTo>
                <a:lnTo>
                  <a:pt x="177" y="215"/>
                </a:lnTo>
                <a:close/>
                <a:moveTo>
                  <a:pt x="200" y="262"/>
                </a:moveTo>
                <a:lnTo>
                  <a:pt x="200" y="262"/>
                </a:lnTo>
                <a:lnTo>
                  <a:pt x="200" y="262"/>
                </a:lnTo>
                <a:lnTo>
                  <a:pt x="200" y="262"/>
                </a:lnTo>
                <a:lnTo>
                  <a:pt x="200" y="262"/>
                </a:lnTo>
                <a:lnTo>
                  <a:pt x="200" y="262"/>
                </a:lnTo>
                <a:lnTo>
                  <a:pt x="202" y="262"/>
                </a:lnTo>
                <a:lnTo>
                  <a:pt x="202" y="262"/>
                </a:lnTo>
                <a:lnTo>
                  <a:pt x="202" y="262"/>
                </a:lnTo>
                <a:lnTo>
                  <a:pt x="202" y="262"/>
                </a:lnTo>
                <a:lnTo>
                  <a:pt x="200" y="262"/>
                </a:lnTo>
                <a:lnTo>
                  <a:pt x="200" y="262"/>
                </a:lnTo>
                <a:close/>
                <a:moveTo>
                  <a:pt x="261" y="53"/>
                </a:moveTo>
                <a:lnTo>
                  <a:pt x="261" y="53"/>
                </a:lnTo>
                <a:lnTo>
                  <a:pt x="261" y="53"/>
                </a:lnTo>
                <a:lnTo>
                  <a:pt x="261" y="53"/>
                </a:lnTo>
                <a:lnTo>
                  <a:pt x="261" y="53"/>
                </a:lnTo>
                <a:lnTo>
                  <a:pt x="261" y="53"/>
                </a:lnTo>
                <a:lnTo>
                  <a:pt x="261" y="53"/>
                </a:lnTo>
                <a:lnTo>
                  <a:pt x="261" y="53"/>
                </a:lnTo>
                <a:lnTo>
                  <a:pt x="261" y="53"/>
                </a:lnTo>
                <a:lnTo>
                  <a:pt x="261" y="53"/>
                </a:lnTo>
                <a:close/>
                <a:moveTo>
                  <a:pt x="203" y="265"/>
                </a:moveTo>
                <a:lnTo>
                  <a:pt x="203" y="265"/>
                </a:lnTo>
                <a:lnTo>
                  <a:pt x="203" y="265"/>
                </a:lnTo>
                <a:lnTo>
                  <a:pt x="203" y="265"/>
                </a:lnTo>
                <a:lnTo>
                  <a:pt x="203" y="265"/>
                </a:lnTo>
                <a:lnTo>
                  <a:pt x="203" y="265"/>
                </a:lnTo>
                <a:lnTo>
                  <a:pt x="203" y="265"/>
                </a:lnTo>
                <a:lnTo>
                  <a:pt x="203" y="265"/>
                </a:lnTo>
                <a:lnTo>
                  <a:pt x="203" y="265"/>
                </a:lnTo>
                <a:lnTo>
                  <a:pt x="203" y="265"/>
                </a:lnTo>
                <a:close/>
                <a:moveTo>
                  <a:pt x="202" y="263"/>
                </a:moveTo>
                <a:lnTo>
                  <a:pt x="202" y="263"/>
                </a:lnTo>
                <a:lnTo>
                  <a:pt x="202" y="263"/>
                </a:lnTo>
                <a:lnTo>
                  <a:pt x="202" y="263"/>
                </a:lnTo>
                <a:lnTo>
                  <a:pt x="202" y="262"/>
                </a:lnTo>
                <a:lnTo>
                  <a:pt x="202" y="262"/>
                </a:lnTo>
                <a:lnTo>
                  <a:pt x="202" y="262"/>
                </a:lnTo>
                <a:lnTo>
                  <a:pt x="202" y="262"/>
                </a:lnTo>
                <a:lnTo>
                  <a:pt x="202" y="263"/>
                </a:lnTo>
                <a:lnTo>
                  <a:pt x="202" y="263"/>
                </a:lnTo>
                <a:close/>
                <a:moveTo>
                  <a:pt x="241" y="66"/>
                </a:moveTo>
                <a:lnTo>
                  <a:pt x="241" y="66"/>
                </a:lnTo>
                <a:lnTo>
                  <a:pt x="241" y="66"/>
                </a:lnTo>
                <a:lnTo>
                  <a:pt x="241" y="66"/>
                </a:lnTo>
                <a:lnTo>
                  <a:pt x="241" y="66"/>
                </a:lnTo>
                <a:lnTo>
                  <a:pt x="241" y="66"/>
                </a:lnTo>
                <a:lnTo>
                  <a:pt x="241" y="66"/>
                </a:lnTo>
                <a:lnTo>
                  <a:pt x="241" y="66"/>
                </a:lnTo>
                <a:lnTo>
                  <a:pt x="241" y="66"/>
                </a:lnTo>
                <a:lnTo>
                  <a:pt x="241" y="66"/>
                </a:lnTo>
                <a:close/>
                <a:moveTo>
                  <a:pt x="109" y="360"/>
                </a:moveTo>
                <a:lnTo>
                  <a:pt x="109" y="360"/>
                </a:lnTo>
                <a:lnTo>
                  <a:pt x="109" y="360"/>
                </a:lnTo>
                <a:lnTo>
                  <a:pt x="109" y="360"/>
                </a:lnTo>
                <a:lnTo>
                  <a:pt x="109" y="358"/>
                </a:lnTo>
                <a:lnTo>
                  <a:pt x="109" y="358"/>
                </a:lnTo>
                <a:lnTo>
                  <a:pt x="109" y="358"/>
                </a:lnTo>
                <a:lnTo>
                  <a:pt x="109" y="358"/>
                </a:lnTo>
                <a:lnTo>
                  <a:pt x="109" y="360"/>
                </a:lnTo>
                <a:lnTo>
                  <a:pt x="109" y="360"/>
                </a:lnTo>
                <a:close/>
                <a:moveTo>
                  <a:pt x="96" y="241"/>
                </a:moveTo>
                <a:lnTo>
                  <a:pt x="96" y="241"/>
                </a:lnTo>
                <a:lnTo>
                  <a:pt x="96" y="241"/>
                </a:lnTo>
                <a:lnTo>
                  <a:pt x="96" y="241"/>
                </a:lnTo>
                <a:lnTo>
                  <a:pt x="95" y="241"/>
                </a:lnTo>
                <a:lnTo>
                  <a:pt x="95" y="241"/>
                </a:lnTo>
                <a:lnTo>
                  <a:pt x="95" y="241"/>
                </a:lnTo>
                <a:lnTo>
                  <a:pt x="95" y="241"/>
                </a:lnTo>
                <a:lnTo>
                  <a:pt x="96" y="241"/>
                </a:lnTo>
                <a:lnTo>
                  <a:pt x="96" y="241"/>
                </a:lnTo>
                <a:close/>
                <a:moveTo>
                  <a:pt x="99" y="241"/>
                </a:moveTo>
                <a:lnTo>
                  <a:pt x="99" y="241"/>
                </a:lnTo>
                <a:lnTo>
                  <a:pt x="99" y="241"/>
                </a:lnTo>
                <a:lnTo>
                  <a:pt x="99" y="241"/>
                </a:lnTo>
                <a:lnTo>
                  <a:pt x="101" y="241"/>
                </a:lnTo>
                <a:lnTo>
                  <a:pt x="101" y="241"/>
                </a:lnTo>
                <a:lnTo>
                  <a:pt x="101" y="241"/>
                </a:lnTo>
                <a:lnTo>
                  <a:pt x="101" y="241"/>
                </a:lnTo>
                <a:lnTo>
                  <a:pt x="99" y="241"/>
                </a:lnTo>
                <a:lnTo>
                  <a:pt x="99" y="241"/>
                </a:lnTo>
                <a:close/>
                <a:moveTo>
                  <a:pt x="102" y="239"/>
                </a:moveTo>
                <a:lnTo>
                  <a:pt x="102" y="239"/>
                </a:lnTo>
                <a:lnTo>
                  <a:pt x="102" y="239"/>
                </a:lnTo>
                <a:lnTo>
                  <a:pt x="102" y="239"/>
                </a:lnTo>
                <a:lnTo>
                  <a:pt x="102" y="239"/>
                </a:lnTo>
                <a:lnTo>
                  <a:pt x="102" y="239"/>
                </a:lnTo>
                <a:lnTo>
                  <a:pt x="102" y="239"/>
                </a:lnTo>
                <a:lnTo>
                  <a:pt x="102" y="239"/>
                </a:lnTo>
                <a:lnTo>
                  <a:pt x="102" y="239"/>
                </a:lnTo>
                <a:lnTo>
                  <a:pt x="102" y="239"/>
                </a:lnTo>
                <a:close/>
                <a:moveTo>
                  <a:pt x="104" y="239"/>
                </a:moveTo>
                <a:lnTo>
                  <a:pt x="104" y="239"/>
                </a:lnTo>
                <a:lnTo>
                  <a:pt x="104" y="239"/>
                </a:lnTo>
                <a:lnTo>
                  <a:pt x="104" y="239"/>
                </a:lnTo>
                <a:lnTo>
                  <a:pt x="104" y="239"/>
                </a:lnTo>
                <a:lnTo>
                  <a:pt x="104" y="239"/>
                </a:lnTo>
                <a:lnTo>
                  <a:pt x="104" y="239"/>
                </a:lnTo>
                <a:lnTo>
                  <a:pt x="104" y="239"/>
                </a:lnTo>
                <a:lnTo>
                  <a:pt x="104" y="239"/>
                </a:lnTo>
                <a:lnTo>
                  <a:pt x="104" y="239"/>
                </a:lnTo>
                <a:close/>
                <a:moveTo>
                  <a:pt x="239" y="222"/>
                </a:moveTo>
                <a:lnTo>
                  <a:pt x="239" y="222"/>
                </a:lnTo>
                <a:lnTo>
                  <a:pt x="239" y="222"/>
                </a:lnTo>
                <a:lnTo>
                  <a:pt x="239" y="222"/>
                </a:lnTo>
                <a:lnTo>
                  <a:pt x="239" y="221"/>
                </a:lnTo>
                <a:lnTo>
                  <a:pt x="239" y="221"/>
                </a:lnTo>
                <a:lnTo>
                  <a:pt x="239" y="222"/>
                </a:lnTo>
                <a:lnTo>
                  <a:pt x="239" y="222"/>
                </a:lnTo>
                <a:close/>
                <a:moveTo>
                  <a:pt x="243" y="178"/>
                </a:moveTo>
                <a:lnTo>
                  <a:pt x="243" y="178"/>
                </a:lnTo>
                <a:lnTo>
                  <a:pt x="243" y="178"/>
                </a:lnTo>
                <a:lnTo>
                  <a:pt x="243" y="178"/>
                </a:lnTo>
                <a:lnTo>
                  <a:pt x="243" y="178"/>
                </a:lnTo>
                <a:lnTo>
                  <a:pt x="243" y="178"/>
                </a:lnTo>
                <a:lnTo>
                  <a:pt x="243" y="178"/>
                </a:lnTo>
                <a:lnTo>
                  <a:pt x="243" y="178"/>
                </a:lnTo>
                <a:lnTo>
                  <a:pt x="243" y="178"/>
                </a:lnTo>
                <a:lnTo>
                  <a:pt x="243" y="178"/>
                </a:lnTo>
                <a:close/>
                <a:moveTo>
                  <a:pt x="192" y="198"/>
                </a:moveTo>
                <a:lnTo>
                  <a:pt x="192" y="198"/>
                </a:lnTo>
                <a:lnTo>
                  <a:pt x="192" y="198"/>
                </a:lnTo>
                <a:lnTo>
                  <a:pt x="192" y="198"/>
                </a:lnTo>
                <a:lnTo>
                  <a:pt x="193" y="198"/>
                </a:lnTo>
                <a:lnTo>
                  <a:pt x="193" y="198"/>
                </a:lnTo>
                <a:lnTo>
                  <a:pt x="193" y="198"/>
                </a:lnTo>
                <a:lnTo>
                  <a:pt x="193" y="198"/>
                </a:lnTo>
                <a:lnTo>
                  <a:pt x="192" y="198"/>
                </a:lnTo>
                <a:lnTo>
                  <a:pt x="192" y="19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69" name="Freeform 171"/>
          <p:cNvSpPr>
            <a:spLocks noEditPoints="1"/>
          </p:cNvSpPr>
          <p:nvPr/>
        </p:nvSpPr>
        <p:spPr bwMode="auto">
          <a:xfrm>
            <a:off x="5221058" y="1880348"/>
            <a:ext cx="550709" cy="666745"/>
          </a:xfrm>
          <a:custGeom>
            <a:avLst/>
            <a:gdLst>
              <a:gd name="T0" fmla="*/ 102 w 313"/>
              <a:gd name="T1" fmla="*/ 70 h 394"/>
              <a:gd name="T2" fmla="*/ 142 w 313"/>
              <a:gd name="T3" fmla="*/ 27 h 394"/>
              <a:gd name="T4" fmla="*/ 205 w 313"/>
              <a:gd name="T5" fmla="*/ 0 h 394"/>
              <a:gd name="T6" fmla="*/ 253 w 313"/>
              <a:gd name="T7" fmla="*/ 37 h 394"/>
              <a:gd name="T8" fmla="*/ 300 w 313"/>
              <a:gd name="T9" fmla="*/ 46 h 394"/>
              <a:gd name="T10" fmla="*/ 245 w 313"/>
              <a:gd name="T11" fmla="*/ 279 h 394"/>
              <a:gd name="T12" fmla="*/ 209 w 313"/>
              <a:gd name="T13" fmla="*/ 331 h 394"/>
              <a:gd name="T14" fmla="*/ 128 w 313"/>
              <a:gd name="T15" fmla="*/ 391 h 394"/>
              <a:gd name="T16" fmla="*/ 58 w 313"/>
              <a:gd name="T17" fmla="*/ 350 h 394"/>
              <a:gd name="T18" fmla="*/ 34 w 313"/>
              <a:gd name="T19" fmla="*/ 94 h 394"/>
              <a:gd name="T20" fmla="*/ 188 w 313"/>
              <a:gd name="T21" fmla="*/ 209 h 394"/>
              <a:gd name="T22" fmla="*/ 183 w 313"/>
              <a:gd name="T23" fmla="*/ 125 h 394"/>
              <a:gd name="T24" fmla="*/ 152 w 313"/>
              <a:gd name="T25" fmla="*/ 107 h 394"/>
              <a:gd name="T26" fmla="*/ 107 w 313"/>
              <a:gd name="T27" fmla="*/ 115 h 394"/>
              <a:gd name="T28" fmla="*/ 97 w 313"/>
              <a:gd name="T29" fmla="*/ 161 h 394"/>
              <a:gd name="T30" fmla="*/ 92 w 313"/>
              <a:gd name="T31" fmla="*/ 195 h 394"/>
              <a:gd name="T32" fmla="*/ 92 w 313"/>
              <a:gd name="T33" fmla="*/ 294 h 394"/>
              <a:gd name="T34" fmla="*/ 64 w 313"/>
              <a:gd name="T35" fmla="*/ 375 h 394"/>
              <a:gd name="T36" fmla="*/ 114 w 313"/>
              <a:gd name="T37" fmla="*/ 347 h 394"/>
              <a:gd name="T38" fmla="*/ 115 w 313"/>
              <a:gd name="T39" fmla="*/ 384 h 394"/>
              <a:gd name="T40" fmla="*/ 137 w 313"/>
              <a:gd name="T41" fmla="*/ 327 h 394"/>
              <a:gd name="T42" fmla="*/ 189 w 313"/>
              <a:gd name="T43" fmla="*/ 355 h 394"/>
              <a:gd name="T44" fmla="*/ 209 w 313"/>
              <a:gd name="T45" fmla="*/ 323 h 394"/>
              <a:gd name="T46" fmla="*/ 243 w 313"/>
              <a:gd name="T47" fmla="*/ 330 h 394"/>
              <a:gd name="T48" fmla="*/ 232 w 313"/>
              <a:gd name="T49" fmla="*/ 212 h 394"/>
              <a:gd name="T50" fmla="*/ 205 w 313"/>
              <a:gd name="T51" fmla="*/ 203 h 394"/>
              <a:gd name="T52" fmla="*/ 202 w 313"/>
              <a:gd name="T53" fmla="*/ 151 h 394"/>
              <a:gd name="T54" fmla="*/ 222 w 313"/>
              <a:gd name="T55" fmla="*/ 159 h 394"/>
              <a:gd name="T56" fmla="*/ 263 w 313"/>
              <a:gd name="T57" fmla="*/ 134 h 394"/>
              <a:gd name="T58" fmla="*/ 266 w 313"/>
              <a:gd name="T59" fmla="*/ 111 h 394"/>
              <a:gd name="T60" fmla="*/ 235 w 313"/>
              <a:gd name="T61" fmla="*/ 91 h 394"/>
              <a:gd name="T62" fmla="*/ 188 w 313"/>
              <a:gd name="T63" fmla="*/ 176 h 394"/>
              <a:gd name="T64" fmla="*/ 95 w 313"/>
              <a:gd name="T65" fmla="*/ 88 h 394"/>
              <a:gd name="T66" fmla="*/ 189 w 313"/>
              <a:gd name="T67" fmla="*/ 108 h 394"/>
              <a:gd name="T68" fmla="*/ 134 w 313"/>
              <a:gd name="T69" fmla="*/ 40 h 394"/>
              <a:gd name="T70" fmla="*/ 287 w 313"/>
              <a:gd name="T71" fmla="*/ 91 h 394"/>
              <a:gd name="T72" fmla="*/ 31 w 313"/>
              <a:gd name="T73" fmla="*/ 125 h 394"/>
              <a:gd name="T74" fmla="*/ 144 w 313"/>
              <a:gd name="T75" fmla="*/ 74 h 394"/>
              <a:gd name="T76" fmla="*/ 87 w 313"/>
              <a:gd name="T77" fmla="*/ 70 h 394"/>
              <a:gd name="T78" fmla="*/ 272 w 313"/>
              <a:gd name="T79" fmla="*/ 377 h 394"/>
              <a:gd name="T80" fmla="*/ 250 w 313"/>
              <a:gd name="T81" fmla="*/ 83 h 394"/>
              <a:gd name="T82" fmla="*/ 227 w 313"/>
              <a:gd name="T83" fmla="*/ 74 h 394"/>
              <a:gd name="T84" fmla="*/ 297 w 313"/>
              <a:gd name="T85" fmla="*/ 94 h 394"/>
              <a:gd name="T86" fmla="*/ 47 w 313"/>
              <a:gd name="T87" fmla="*/ 112 h 394"/>
              <a:gd name="T88" fmla="*/ 212 w 313"/>
              <a:gd name="T89" fmla="*/ 21 h 394"/>
              <a:gd name="T90" fmla="*/ 122 w 313"/>
              <a:gd name="T91" fmla="*/ 27 h 394"/>
              <a:gd name="T92" fmla="*/ 91 w 313"/>
              <a:gd name="T93" fmla="*/ 85 h 394"/>
              <a:gd name="T94" fmla="*/ 223 w 313"/>
              <a:gd name="T95" fmla="*/ 73 h 394"/>
              <a:gd name="T96" fmla="*/ 173 w 313"/>
              <a:gd name="T97" fmla="*/ 134 h 394"/>
              <a:gd name="T98" fmla="*/ 286 w 313"/>
              <a:gd name="T99" fmla="*/ 63 h 394"/>
              <a:gd name="T100" fmla="*/ 84 w 313"/>
              <a:gd name="T101" fmla="*/ 70 h 394"/>
              <a:gd name="T102" fmla="*/ 270 w 313"/>
              <a:gd name="T103" fmla="*/ 91 h 394"/>
              <a:gd name="T104" fmla="*/ 68 w 313"/>
              <a:gd name="T105" fmla="*/ 47 h 394"/>
              <a:gd name="T106" fmla="*/ 198 w 313"/>
              <a:gd name="T107" fmla="*/ 71 h 394"/>
              <a:gd name="T108" fmla="*/ 191 w 313"/>
              <a:gd name="T109" fmla="*/ 51 h 394"/>
              <a:gd name="T110" fmla="*/ 245 w 313"/>
              <a:gd name="T111" fmla="*/ 326 h 394"/>
              <a:gd name="T112" fmla="*/ 215 w 313"/>
              <a:gd name="T113" fmla="*/ 114 h 394"/>
              <a:gd name="T114" fmla="*/ 250 w 313"/>
              <a:gd name="T115" fmla="*/ 318 h 394"/>
              <a:gd name="T116" fmla="*/ 281 w 313"/>
              <a:gd name="T117" fmla="*/ 107 h 394"/>
              <a:gd name="T118" fmla="*/ 203 w 313"/>
              <a:gd name="T119" fmla="*/ 36 h 394"/>
              <a:gd name="T120" fmla="*/ 168 w 313"/>
              <a:gd name="T121" fmla="*/ 129 h 394"/>
              <a:gd name="T122" fmla="*/ 212 w 313"/>
              <a:gd name="T123" fmla="*/ 125 h 394"/>
              <a:gd name="T124" fmla="*/ 131 w 313"/>
              <a:gd name="T125" fmla="*/ 13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3" h="394">
                <a:moveTo>
                  <a:pt x="61" y="129"/>
                </a:moveTo>
                <a:lnTo>
                  <a:pt x="61" y="129"/>
                </a:lnTo>
                <a:lnTo>
                  <a:pt x="70" y="135"/>
                </a:lnTo>
                <a:lnTo>
                  <a:pt x="70" y="135"/>
                </a:lnTo>
                <a:lnTo>
                  <a:pt x="75" y="139"/>
                </a:lnTo>
                <a:lnTo>
                  <a:pt x="75" y="139"/>
                </a:lnTo>
                <a:lnTo>
                  <a:pt x="84" y="141"/>
                </a:lnTo>
                <a:lnTo>
                  <a:pt x="84" y="141"/>
                </a:lnTo>
                <a:lnTo>
                  <a:pt x="88" y="142"/>
                </a:lnTo>
                <a:lnTo>
                  <a:pt x="94" y="141"/>
                </a:lnTo>
                <a:lnTo>
                  <a:pt x="94" y="141"/>
                </a:lnTo>
                <a:lnTo>
                  <a:pt x="94" y="141"/>
                </a:lnTo>
                <a:lnTo>
                  <a:pt x="94" y="141"/>
                </a:lnTo>
                <a:lnTo>
                  <a:pt x="97" y="139"/>
                </a:lnTo>
                <a:lnTo>
                  <a:pt x="97" y="137"/>
                </a:lnTo>
                <a:lnTo>
                  <a:pt x="97" y="137"/>
                </a:lnTo>
                <a:lnTo>
                  <a:pt x="97" y="131"/>
                </a:lnTo>
                <a:lnTo>
                  <a:pt x="94" y="125"/>
                </a:lnTo>
                <a:lnTo>
                  <a:pt x="94" y="125"/>
                </a:lnTo>
                <a:lnTo>
                  <a:pt x="91" y="118"/>
                </a:lnTo>
                <a:lnTo>
                  <a:pt x="87" y="112"/>
                </a:lnTo>
                <a:lnTo>
                  <a:pt x="87" y="112"/>
                </a:lnTo>
                <a:lnTo>
                  <a:pt x="84" y="108"/>
                </a:lnTo>
                <a:lnTo>
                  <a:pt x="84" y="108"/>
                </a:lnTo>
                <a:lnTo>
                  <a:pt x="81" y="105"/>
                </a:lnTo>
                <a:lnTo>
                  <a:pt x="81" y="105"/>
                </a:lnTo>
                <a:lnTo>
                  <a:pt x="80" y="104"/>
                </a:lnTo>
                <a:lnTo>
                  <a:pt x="78" y="105"/>
                </a:lnTo>
                <a:lnTo>
                  <a:pt x="78" y="105"/>
                </a:lnTo>
                <a:lnTo>
                  <a:pt x="77" y="105"/>
                </a:lnTo>
                <a:lnTo>
                  <a:pt x="77" y="105"/>
                </a:lnTo>
                <a:lnTo>
                  <a:pt x="75" y="104"/>
                </a:lnTo>
                <a:lnTo>
                  <a:pt x="74" y="104"/>
                </a:lnTo>
                <a:lnTo>
                  <a:pt x="74" y="104"/>
                </a:lnTo>
                <a:lnTo>
                  <a:pt x="68" y="102"/>
                </a:lnTo>
                <a:lnTo>
                  <a:pt x="64" y="98"/>
                </a:lnTo>
                <a:lnTo>
                  <a:pt x="64" y="98"/>
                </a:lnTo>
                <a:lnTo>
                  <a:pt x="63" y="98"/>
                </a:lnTo>
                <a:lnTo>
                  <a:pt x="63" y="98"/>
                </a:lnTo>
                <a:lnTo>
                  <a:pt x="58" y="91"/>
                </a:lnTo>
                <a:lnTo>
                  <a:pt x="57" y="85"/>
                </a:lnTo>
                <a:lnTo>
                  <a:pt x="57" y="85"/>
                </a:lnTo>
                <a:lnTo>
                  <a:pt x="56" y="71"/>
                </a:lnTo>
                <a:lnTo>
                  <a:pt x="56" y="71"/>
                </a:lnTo>
                <a:lnTo>
                  <a:pt x="54" y="64"/>
                </a:lnTo>
                <a:lnTo>
                  <a:pt x="54" y="64"/>
                </a:lnTo>
                <a:lnTo>
                  <a:pt x="54" y="60"/>
                </a:lnTo>
                <a:lnTo>
                  <a:pt x="54" y="60"/>
                </a:lnTo>
                <a:lnTo>
                  <a:pt x="53" y="58"/>
                </a:lnTo>
                <a:lnTo>
                  <a:pt x="51" y="57"/>
                </a:lnTo>
                <a:lnTo>
                  <a:pt x="51" y="57"/>
                </a:lnTo>
                <a:lnTo>
                  <a:pt x="51" y="56"/>
                </a:lnTo>
                <a:lnTo>
                  <a:pt x="53" y="54"/>
                </a:lnTo>
                <a:lnTo>
                  <a:pt x="53" y="54"/>
                </a:lnTo>
                <a:lnTo>
                  <a:pt x="53" y="50"/>
                </a:lnTo>
                <a:lnTo>
                  <a:pt x="53" y="50"/>
                </a:lnTo>
                <a:lnTo>
                  <a:pt x="51" y="43"/>
                </a:lnTo>
                <a:lnTo>
                  <a:pt x="51" y="43"/>
                </a:lnTo>
                <a:lnTo>
                  <a:pt x="51" y="37"/>
                </a:lnTo>
                <a:lnTo>
                  <a:pt x="51" y="37"/>
                </a:lnTo>
                <a:lnTo>
                  <a:pt x="50" y="36"/>
                </a:lnTo>
                <a:lnTo>
                  <a:pt x="50" y="36"/>
                </a:lnTo>
                <a:lnTo>
                  <a:pt x="50" y="33"/>
                </a:lnTo>
                <a:lnTo>
                  <a:pt x="50" y="33"/>
                </a:lnTo>
                <a:lnTo>
                  <a:pt x="53" y="31"/>
                </a:lnTo>
                <a:lnTo>
                  <a:pt x="54" y="31"/>
                </a:lnTo>
                <a:lnTo>
                  <a:pt x="54" y="31"/>
                </a:lnTo>
                <a:lnTo>
                  <a:pt x="57" y="33"/>
                </a:lnTo>
                <a:lnTo>
                  <a:pt x="57" y="33"/>
                </a:lnTo>
                <a:lnTo>
                  <a:pt x="70" y="41"/>
                </a:lnTo>
                <a:lnTo>
                  <a:pt x="70" y="41"/>
                </a:lnTo>
                <a:lnTo>
                  <a:pt x="83" y="50"/>
                </a:lnTo>
                <a:lnTo>
                  <a:pt x="83" y="50"/>
                </a:lnTo>
                <a:lnTo>
                  <a:pt x="90" y="54"/>
                </a:lnTo>
                <a:lnTo>
                  <a:pt x="95" y="61"/>
                </a:lnTo>
                <a:lnTo>
                  <a:pt x="95" y="61"/>
                </a:lnTo>
                <a:lnTo>
                  <a:pt x="101" y="68"/>
                </a:lnTo>
                <a:lnTo>
                  <a:pt x="101" y="68"/>
                </a:lnTo>
                <a:lnTo>
                  <a:pt x="102" y="70"/>
                </a:lnTo>
                <a:lnTo>
                  <a:pt x="102" y="70"/>
                </a:lnTo>
                <a:lnTo>
                  <a:pt x="105" y="77"/>
                </a:lnTo>
                <a:lnTo>
                  <a:pt x="105" y="77"/>
                </a:lnTo>
                <a:lnTo>
                  <a:pt x="107" y="83"/>
                </a:lnTo>
                <a:lnTo>
                  <a:pt x="105" y="88"/>
                </a:lnTo>
                <a:lnTo>
                  <a:pt x="105" y="88"/>
                </a:lnTo>
                <a:lnTo>
                  <a:pt x="105" y="90"/>
                </a:lnTo>
                <a:lnTo>
                  <a:pt x="105" y="91"/>
                </a:lnTo>
                <a:lnTo>
                  <a:pt x="105" y="91"/>
                </a:lnTo>
                <a:lnTo>
                  <a:pt x="112" y="105"/>
                </a:lnTo>
                <a:lnTo>
                  <a:pt x="121" y="118"/>
                </a:lnTo>
                <a:lnTo>
                  <a:pt x="121" y="118"/>
                </a:lnTo>
                <a:lnTo>
                  <a:pt x="127" y="125"/>
                </a:lnTo>
                <a:lnTo>
                  <a:pt x="127" y="125"/>
                </a:lnTo>
                <a:lnTo>
                  <a:pt x="128" y="127"/>
                </a:lnTo>
                <a:lnTo>
                  <a:pt x="128" y="127"/>
                </a:lnTo>
                <a:lnTo>
                  <a:pt x="131" y="127"/>
                </a:lnTo>
                <a:lnTo>
                  <a:pt x="132" y="129"/>
                </a:lnTo>
                <a:lnTo>
                  <a:pt x="132" y="129"/>
                </a:lnTo>
                <a:lnTo>
                  <a:pt x="134" y="129"/>
                </a:lnTo>
                <a:lnTo>
                  <a:pt x="134" y="129"/>
                </a:lnTo>
                <a:lnTo>
                  <a:pt x="137" y="128"/>
                </a:lnTo>
                <a:lnTo>
                  <a:pt x="138" y="127"/>
                </a:lnTo>
                <a:lnTo>
                  <a:pt x="138" y="127"/>
                </a:lnTo>
                <a:lnTo>
                  <a:pt x="139" y="122"/>
                </a:lnTo>
                <a:lnTo>
                  <a:pt x="139" y="122"/>
                </a:lnTo>
                <a:lnTo>
                  <a:pt x="141" y="117"/>
                </a:lnTo>
                <a:lnTo>
                  <a:pt x="141" y="117"/>
                </a:lnTo>
                <a:lnTo>
                  <a:pt x="139" y="100"/>
                </a:lnTo>
                <a:lnTo>
                  <a:pt x="139" y="100"/>
                </a:lnTo>
                <a:lnTo>
                  <a:pt x="138" y="88"/>
                </a:lnTo>
                <a:lnTo>
                  <a:pt x="138" y="88"/>
                </a:lnTo>
                <a:lnTo>
                  <a:pt x="137" y="83"/>
                </a:lnTo>
                <a:lnTo>
                  <a:pt x="137" y="83"/>
                </a:lnTo>
                <a:lnTo>
                  <a:pt x="135" y="81"/>
                </a:lnTo>
                <a:lnTo>
                  <a:pt x="135" y="81"/>
                </a:lnTo>
                <a:lnTo>
                  <a:pt x="129" y="80"/>
                </a:lnTo>
                <a:lnTo>
                  <a:pt x="129" y="80"/>
                </a:lnTo>
                <a:lnTo>
                  <a:pt x="124" y="77"/>
                </a:lnTo>
                <a:lnTo>
                  <a:pt x="124" y="77"/>
                </a:lnTo>
                <a:lnTo>
                  <a:pt x="122" y="74"/>
                </a:lnTo>
                <a:lnTo>
                  <a:pt x="122" y="74"/>
                </a:lnTo>
                <a:lnTo>
                  <a:pt x="119" y="70"/>
                </a:lnTo>
                <a:lnTo>
                  <a:pt x="119" y="66"/>
                </a:lnTo>
                <a:lnTo>
                  <a:pt x="119" y="66"/>
                </a:lnTo>
                <a:lnTo>
                  <a:pt x="119" y="58"/>
                </a:lnTo>
                <a:lnTo>
                  <a:pt x="119" y="58"/>
                </a:lnTo>
                <a:lnTo>
                  <a:pt x="118" y="36"/>
                </a:lnTo>
                <a:lnTo>
                  <a:pt x="118" y="36"/>
                </a:lnTo>
                <a:lnTo>
                  <a:pt x="117" y="24"/>
                </a:lnTo>
                <a:lnTo>
                  <a:pt x="117" y="24"/>
                </a:lnTo>
                <a:lnTo>
                  <a:pt x="117" y="23"/>
                </a:lnTo>
                <a:lnTo>
                  <a:pt x="115" y="20"/>
                </a:lnTo>
                <a:lnTo>
                  <a:pt x="115" y="20"/>
                </a:lnTo>
                <a:lnTo>
                  <a:pt x="115" y="19"/>
                </a:lnTo>
                <a:lnTo>
                  <a:pt x="115" y="19"/>
                </a:lnTo>
                <a:lnTo>
                  <a:pt x="117" y="17"/>
                </a:lnTo>
                <a:lnTo>
                  <a:pt x="117" y="17"/>
                </a:lnTo>
                <a:lnTo>
                  <a:pt x="117" y="17"/>
                </a:lnTo>
                <a:lnTo>
                  <a:pt x="117" y="17"/>
                </a:lnTo>
                <a:lnTo>
                  <a:pt x="117" y="16"/>
                </a:lnTo>
                <a:lnTo>
                  <a:pt x="118" y="14"/>
                </a:lnTo>
                <a:lnTo>
                  <a:pt x="118" y="14"/>
                </a:lnTo>
                <a:lnTo>
                  <a:pt x="119" y="14"/>
                </a:lnTo>
                <a:lnTo>
                  <a:pt x="119" y="14"/>
                </a:lnTo>
                <a:lnTo>
                  <a:pt x="119" y="14"/>
                </a:lnTo>
                <a:lnTo>
                  <a:pt x="121" y="16"/>
                </a:lnTo>
                <a:lnTo>
                  <a:pt x="121" y="16"/>
                </a:lnTo>
                <a:lnTo>
                  <a:pt x="122" y="16"/>
                </a:lnTo>
                <a:lnTo>
                  <a:pt x="124" y="16"/>
                </a:lnTo>
                <a:lnTo>
                  <a:pt x="124" y="16"/>
                </a:lnTo>
                <a:lnTo>
                  <a:pt x="125" y="16"/>
                </a:lnTo>
                <a:lnTo>
                  <a:pt x="125" y="17"/>
                </a:lnTo>
                <a:lnTo>
                  <a:pt x="125" y="17"/>
                </a:lnTo>
                <a:lnTo>
                  <a:pt x="127" y="19"/>
                </a:lnTo>
                <a:lnTo>
                  <a:pt x="127" y="19"/>
                </a:lnTo>
                <a:lnTo>
                  <a:pt x="131" y="23"/>
                </a:lnTo>
                <a:lnTo>
                  <a:pt x="131" y="23"/>
                </a:lnTo>
                <a:lnTo>
                  <a:pt x="142" y="27"/>
                </a:lnTo>
                <a:lnTo>
                  <a:pt x="142" y="27"/>
                </a:lnTo>
                <a:lnTo>
                  <a:pt x="144" y="27"/>
                </a:lnTo>
                <a:lnTo>
                  <a:pt x="144" y="27"/>
                </a:lnTo>
                <a:lnTo>
                  <a:pt x="145" y="27"/>
                </a:lnTo>
                <a:lnTo>
                  <a:pt x="146" y="29"/>
                </a:lnTo>
                <a:lnTo>
                  <a:pt x="146" y="29"/>
                </a:lnTo>
                <a:lnTo>
                  <a:pt x="148" y="29"/>
                </a:lnTo>
                <a:lnTo>
                  <a:pt x="148" y="29"/>
                </a:lnTo>
                <a:lnTo>
                  <a:pt x="154" y="31"/>
                </a:lnTo>
                <a:lnTo>
                  <a:pt x="154" y="31"/>
                </a:lnTo>
                <a:lnTo>
                  <a:pt x="161" y="36"/>
                </a:lnTo>
                <a:lnTo>
                  <a:pt x="161" y="36"/>
                </a:lnTo>
                <a:lnTo>
                  <a:pt x="164" y="40"/>
                </a:lnTo>
                <a:lnTo>
                  <a:pt x="164" y="44"/>
                </a:lnTo>
                <a:lnTo>
                  <a:pt x="164" y="44"/>
                </a:lnTo>
                <a:lnTo>
                  <a:pt x="164" y="44"/>
                </a:lnTo>
                <a:lnTo>
                  <a:pt x="164" y="44"/>
                </a:lnTo>
                <a:lnTo>
                  <a:pt x="164" y="47"/>
                </a:lnTo>
                <a:lnTo>
                  <a:pt x="164" y="47"/>
                </a:lnTo>
                <a:lnTo>
                  <a:pt x="166" y="54"/>
                </a:lnTo>
                <a:lnTo>
                  <a:pt x="166" y="61"/>
                </a:lnTo>
                <a:lnTo>
                  <a:pt x="166" y="61"/>
                </a:lnTo>
                <a:lnTo>
                  <a:pt x="165" y="66"/>
                </a:lnTo>
                <a:lnTo>
                  <a:pt x="162" y="70"/>
                </a:lnTo>
                <a:lnTo>
                  <a:pt x="162" y="70"/>
                </a:lnTo>
                <a:lnTo>
                  <a:pt x="162" y="71"/>
                </a:lnTo>
                <a:lnTo>
                  <a:pt x="162" y="71"/>
                </a:lnTo>
                <a:lnTo>
                  <a:pt x="162" y="101"/>
                </a:lnTo>
                <a:lnTo>
                  <a:pt x="162" y="101"/>
                </a:lnTo>
                <a:lnTo>
                  <a:pt x="165" y="114"/>
                </a:lnTo>
                <a:lnTo>
                  <a:pt x="165" y="114"/>
                </a:lnTo>
                <a:lnTo>
                  <a:pt x="166" y="120"/>
                </a:lnTo>
                <a:lnTo>
                  <a:pt x="171" y="125"/>
                </a:lnTo>
                <a:lnTo>
                  <a:pt x="171" y="125"/>
                </a:lnTo>
                <a:lnTo>
                  <a:pt x="173" y="125"/>
                </a:lnTo>
                <a:lnTo>
                  <a:pt x="173" y="125"/>
                </a:lnTo>
                <a:lnTo>
                  <a:pt x="175" y="125"/>
                </a:lnTo>
                <a:lnTo>
                  <a:pt x="175" y="124"/>
                </a:lnTo>
                <a:lnTo>
                  <a:pt x="175" y="124"/>
                </a:lnTo>
                <a:lnTo>
                  <a:pt x="178" y="115"/>
                </a:lnTo>
                <a:lnTo>
                  <a:pt x="179" y="108"/>
                </a:lnTo>
                <a:lnTo>
                  <a:pt x="179" y="108"/>
                </a:lnTo>
                <a:lnTo>
                  <a:pt x="181" y="97"/>
                </a:lnTo>
                <a:lnTo>
                  <a:pt x="181" y="97"/>
                </a:lnTo>
                <a:lnTo>
                  <a:pt x="181" y="95"/>
                </a:lnTo>
                <a:lnTo>
                  <a:pt x="181" y="95"/>
                </a:lnTo>
                <a:lnTo>
                  <a:pt x="181" y="75"/>
                </a:lnTo>
                <a:lnTo>
                  <a:pt x="181" y="75"/>
                </a:lnTo>
                <a:lnTo>
                  <a:pt x="181" y="75"/>
                </a:lnTo>
                <a:lnTo>
                  <a:pt x="181" y="75"/>
                </a:lnTo>
                <a:lnTo>
                  <a:pt x="178" y="73"/>
                </a:lnTo>
                <a:lnTo>
                  <a:pt x="178" y="73"/>
                </a:lnTo>
                <a:lnTo>
                  <a:pt x="173" y="70"/>
                </a:lnTo>
                <a:lnTo>
                  <a:pt x="173" y="66"/>
                </a:lnTo>
                <a:lnTo>
                  <a:pt x="173" y="66"/>
                </a:lnTo>
                <a:lnTo>
                  <a:pt x="173" y="64"/>
                </a:lnTo>
                <a:lnTo>
                  <a:pt x="173" y="64"/>
                </a:lnTo>
                <a:lnTo>
                  <a:pt x="175" y="58"/>
                </a:lnTo>
                <a:lnTo>
                  <a:pt x="176" y="51"/>
                </a:lnTo>
                <a:lnTo>
                  <a:pt x="176" y="51"/>
                </a:lnTo>
                <a:lnTo>
                  <a:pt x="185" y="37"/>
                </a:lnTo>
                <a:lnTo>
                  <a:pt x="185" y="37"/>
                </a:lnTo>
                <a:lnTo>
                  <a:pt x="192" y="24"/>
                </a:lnTo>
                <a:lnTo>
                  <a:pt x="192" y="24"/>
                </a:lnTo>
                <a:lnTo>
                  <a:pt x="192" y="23"/>
                </a:lnTo>
                <a:lnTo>
                  <a:pt x="192" y="23"/>
                </a:lnTo>
                <a:lnTo>
                  <a:pt x="193" y="21"/>
                </a:lnTo>
                <a:lnTo>
                  <a:pt x="193" y="21"/>
                </a:lnTo>
                <a:lnTo>
                  <a:pt x="195" y="20"/>
                </a:lnTo>
                <a:lnTo>
                  <a:pt x="195" y="20"/>
                </a:lnTo>
                <a:lnTo>
                  <a:pt x="198" y="13"/>
                </a:lnTo>
                <a:lnTo>
                  <a:pt x="198" y="13"/>
                </a:lnTo>
                <a:lnTo>
                  <a:pt x="200" y="9"/>
                </a:lnTo>
                <a:lnTo>
                  <a:pt x="203" y="4"/>
                </a:lnTo>
                <a:lnTo>
                  <a:pt x="203" y="4"/>
                </a:lnTo>
                <a:lnTo>
                  <a:pt x="203" y="3"/>
                </a:lnTo>
                <a:lnTo>
                  <a:pt x="203" y="3"/>
                </a:lnTo>
                <a:lnTo>
                  <a:pt x="203" y="2"/>
                </a:lnTo>
                <a:lnTo>
                  <a:pt x="205" y="0"/>
                </a:lnTo>
                <a:lnTo>
                  <a:pt x="205" y="0"/>
                </a:lnTo>
                <a:lnTo>
                  <a:pt x="206" y="0"/>
                </a:lnTo>
                <a:lnTo>
                  <a:pt x="208" y="2"/>
                </a:lnTo>
                <a:lnTo>
                  <a:pt x="208" y="2"/>
                </a:lnTo>
                <a:lnTo>
                  <a:pt x="209" y="3"/>
                </a:lnTo>
                <a:lnTo>
                  <a:pt x="209" y="3"/>
                </a:lnTo>
                <a:lnTo>
                  <a:pt x="210" y="10"/>
                </a:lnTo>
                <a:lnTo>
                  <a:pt x="210" y="10"/>
                </a:lnTo>
                <a:lnTo>
                  <a:pt x="210" y="12"/>
                </a:lnTo>
                <a:lnTo>
                  <a:pt x="210" y="12"/>
                </a:lnTo>
                <a:lnTo>
                  <a:pt x="216" y="24"/>
                </a:lnTo>
                <a:lnTo>
                  <a:pt x="216" y="24"/>
                </a:lnTo>
                <a:lnTo>
                  <a:pt x="218" y="36"/>
                </a:lnTo>
                <a:lnTo>
                  <a:pt x="218" y="47"/>
                </a:lnTo>
                <a:lnTo>
                  <a:pt x="218" y="47"/>
                </a:lnTo>
                <a:lnTo>
                  <a:pt x="215" y="58"/>
                </a:lnTo>
                <a:lnTo>
                  <a:pt x="215" y="58"/>
                </a:lnTo>
                <a:lnTo>
                  <a:pt x="213" y="66"/>
                </a:lnTo>
                <a:lnTo>
                  <a:pt x="213" y="66"/>
                </a:lnTo>
                <a:lnTo>
                  <a:pt x="210" y="68"/>
                </a:lnTo>
                <a:lnTo>
                  <a:pt x="208" y="71"/>
                </a:lnTo>
                <a:lnTo>
                  <a:pt x="208" y="71"/>
                </a:lnTo>
                <a:lnTo>
                  <a:pt x="208" y="71"/>
                </a:lnTo>
                <a:lnTo>
                  <a:pt x="208" y="71"/>
                </a:lnTo>
                <a:lnTo>
                  <a:pt x="206" y="73"/>
                </a:lnTo>
                <a:lnTo>
                  <a:pt x="206" y="73"/>
                </a:lnTo>
                <a:lnTo>
                  <a:pt x="206" y="74"/>
                </a:lnTo>
                <a:lnTo>
                  <a:pt x="206" y="74"/>
                </a:lnTo>
                <a:lnTo>
                  <a:pt x="208" y="75"/>
                </a:lnTo>
                <a:lnTo>
                  <a:pt x="206" y="77"/>
                </a:lnTo>
                <a:lnTo>
                  <a:pt x="206" y="77"/>
                </a:lnTo>
                <a:lnTo>
                  <a:pt x="199" y="95"/>
                </a:lnTo>
                <a:lnTo>
                  <a:pt x="199" y="95"/>
                </a:lnTo>
                <a:lnTo>
                  <a:pt x="196" y="104"/>
                </a:lnTo>
                <a:lnTo>
                  <a:pt x="196" y="104"/>
                </a:lnTo>
                <a:lnTo>
                  <a:pt x="195" y="111"/>
                </a:lnTo>
                <a:lnTo>
                  <a:pt x="193" y="118"/>
                </a:lnTo>
                <a:lnTo>
                  <a:pt x="193" y="118"/>
                </a:lnTo>
                <a:lnTo>
                  <a:pt x="192" y="131"/>
                </a:lnTo>
                <a:lnTo>
                  <a:pt x="192" y="131"/>
                </a:lnTo>
                <a:lnTo>
                  <a:pt x="192" y="132"/>
                </a:lnTo>
                <a:lnTo>
                  <a:pt x="192" y="132"/>
                </a:lnTo>
                <a:lnTo>
                  <a:pt x="193" y="131"/>
                </a:lnTo>
                <a:lnTo>
                  <a:pt x="193" y="131"/>
                </a:lnTo>
                <a:lnTo>
                  <a:pt x="199" y="129"/>
                </a:lnTo>
                <a:lnTo>
                  <a:pt x="202" y="127"/>
                </a:lnTo>
                <a:lnTo>
                  <a:pt x="202" y="127"/>
                </a:lnTo>
                <a:lnTo>
                  <a:pt x="205" y="122"/>
                </a:lnTo>
                <a:lnTo>
                  <a:pt x="205" y="122"/>
                </a:lnTo>
                <a:lnTo>
                  <a:pt x="216" y="101"/>
                </a:lnTo>
                <a:lnTo>
                  <a:pt x="216" y="101"/>
                </a:lnTo>
                <a:lnTo>
                  <a:pt x="223" y="85"/>
                </a:lnTo>
                <a:lnTo>
                  <a:pt x="223" y="85"/>
                </a:lnTo>
                <a:lnTo>
                  <a:pt x="225" y="83"/>
                </a:lnTo>
                <a:lnTo>
                  <a:pt x="225" y="83"/>
                </a:lnTo>
                <a:lnTo>
                  <a:pt x="223" y="83"/>
                </a:lnTo>
                <a:lnTo>
                  <a:pt x="223" y="83"/>
                </a:lnTo>
                <a:lnTo>
                  <a:pt x="219" y="77"/>
                </a:lnTo>
                <a:lnTo>
                  <a:pt x="219" y="77"/>
                </a:lnTo>
                <a:lnTo>
                  <a:pt x="219" y="74"/>
                </a:lnTo>
                <a:lnTo>
                  <a:pt x="219" y="71"/>
                </a:lnTo>
                <a:lnTo>
                  <a:pt x="219" y="71"/>
                </a:lnTo>
                <a:lnTo>
                  <a:pt x="219" y="67"/>
                </a:lnTo>
                <a:lnTo>
                  <a:pt x="219" y="67"/>
                </a:lnTo>
                <a:lnTo>
                  <a:pt x="222" y="61"/>
                </a:lnTo>
                <a:lnTo>
                  <a:pt x="222" y="61"/>
                </a:lnTo>
                <a:lnTo>
                  <a:pt x="226" y="56"/>
                </a:lnTo>
                <a:lnTo>
                  <a:pt x="230" y="51"/>
                </a:lnTo>
                <a:lnTo>
                  <a:pt x="230" y="51"/>
                </a:lnTo>
                <a:lnTo>
                  <a:pt x="247" y="40"/>
                </a:lnTo>
                <a:lnTo>
                  <a:pt x="247" y="40"/>
                </a:lnTo>
                <a:lnTo>
                  <a:pt x="247" y="40"/>
                </a:lnTo>
                <a:lnTo>
                  <a:pt x="247" y="40"/>
                </a:lnTo>
                <a:lnTo>
                  <a:pt x="247" y="39"/>
                </a:lnTo>
                <a:lnTo>
                  <a:pt x="249" y="37"/>
                </a:lnTo>
                <a:lnTo>
                  <a:pt x="249" y="37"/>
                </a:lnTo>
                <a:lnTo>
                  <a:pt x="252" y="36"/>
                </a:lnTo>
                <a:lnTo>
                  <a:pt x="253" y="37"/>
                </a:lnTo>
                <a:lnTo>
                  <a:pt x="253" y="37"/>
                </a:lnTo>
                <a:lnTo>
                  <a:pt x="254" y="36"/>
                </a:lnTo>
                <a:lnTo>
                  <a:pt x="254" y="36"/>
                </a:lnTo>
                <a:lnTo>
                  <a:pt x="270" y="29"/>
                </a:lnTo>
                <a:lnTo>
                  <a:pt x="270" y="29"/>
                </a:lnTo>
                <a:lnTo>
                  <a:pt x="273" y="27"/>
                </a:lnTo>
                <a:lnTo>
                  <a:pt x="273" y="27"/>
                </a:lnTo>
                <a:lnTo>
                  <a:pt x="273" y="27"/>
                </a:lnTo>
                <a:lnTo>
                  <a:pt x="273" y="27"/>
                </a:lnTo>
                <a:lnTo>
                  <a:pt x="274" y="29"/>
                </a:lnTo>
                <a:lnTo>
                  <a:pt x="276" y="30"/>
                </a:lnTo>
                <a:lnTo>
                  <a:pt x="276" y="30"/>
                </a:lnTo>
                <a:lnTo>
                  <a:pt x="276" y="31"/>
                </a:lnTo>
                <a:lnTo>
                  <a:pt x="276" y="31"/>
                </a:lnTo>
                <a:lnTo>
                  <a:pt x="276" y="33"/>
                </a:lnTo>
                <a:lnTo>
                  <a:pt x="276" y="33"/>
                </a:lnTo>
                <a:lnTo>
                  <a:pt x="273" y="48"/>
                </a:lnTo>
                <a:lnTo>
                  <a:pt x="273" y="48"/>
                </a:lnTo>
                <a:lnTo>
                  <a:pt x="270" y="67"/>
                </a:lnTo>
                <a:lnTo>
                  <a:pt x="270" y="67"/>
                </a:lnTo>
                <a:lnTo>
                  <a:pt x="269" y="73"/>
                </a:lnTo>
                <a:lnTo>
                  <a:pt x="267" y="77"/>
                </a:lnTo>
                <a:lnTo>
                  <a:pt x="267" y="77"/>
                </a:lnTo>
                <a:lnTo>
                  <a:pt x="264" y="81"/>
                </a:lnTo>
                <a:lnTo>
                  <a:pt x="262" y="84"/>
                </a:lnTo>
                <a:lnTo>
                  <a:pt x="262" y="84"/>
                </a:lnTo>
                <a:lnTo>
                  <a:pt x="260" y="85"/>
                </a:lnTo>
                <a:lnTo>
                  <a:pt x="260" y="85"/>
                </a:lnTo>
                <a:lnTo>
                  <a:pt x="256" y="90"/>
                </a:lnTo>
                <a:lnTo>
                  <a:pt x="256" y="90"/>
                </a:lnTo>
                <a:lnTo>
                  <a:pt x="253" y="93"/>
                </a:lnTo>
                <a:lnTo>
                  <a:pt x="253" y="93"/>
                </a:lnTo>
                <a:lnTo>
                  <a:pt x="253" y="93"/>
                </a:lnTo>
                <a:lnTo>
                  <a:pt x="253" y="93"/>
                </a:lnTo>
                <a:lnTo>
                  <a:pt x="253" y="94"/>
                </a:lnTo>
                <a:lnTo>
                  <a:pt x="252" y="95"/>
                </a:lnTo>
                <a:lnTo>
                  <a:pt x="252" y="95"/>
                </a:lnTo>
                <a:lnTo>
                  <a:pt x="249" y="97"/>
                </a:lnTo>
                <a:lnTo>
                  <a:pt x="249" y="97"/>
                </a:lnTo>
                <a:lnTo>
                  <a:pt x="240" y="105"/>
                </a:lnTo>
                <a:lnTo>
                  <a:pt x="240" y="105"/>
                </a:lnTo>
                <a:lnTo>
                  <a:pt x="235" y="111"/>
                </a:lnTo>
                <a:lnTo>
                  <a:pt x="235" y="111"/>
                </a:lnTo>
                <a:lnTo>
                  <a:pt x="235" y="112"/>
                </a:lnTo>
                <a:lnTo>
                  <a:pt x="235" y="112"/>
                </a:lnTo>
                <a:lnTo>
                  <a:pt x="230" y="120"/>
                </a:lnTo>
                <a:lnTo>
                  <a:pt x="230" y="120"/>
                </a:lnTo>
                <a:lnTo>
                  <a:pt x="226" y="127"/>
                </a:lnTo>
                <a:lnTo>
                  <a:pt x="226" y="127"/>
                </a:lnTo>
                <a:lnTo>
                  <a:pt x="226" y="129"/>
                </a:lnTo>
                <a:lnTo>
                  <a:pt x="227" y="132"/>
                </a:lnTo>
                <a:lnTo>
                  <a:pt x="227" y="132"/>
                </a:lnTo>
                <a:lnTo>
                  <a:pt x="229" y="132"/>
                </a:lnTo>
                <a:lnTo>
                  <a:pt x="229" y="132"/>
                </a:lnTo>
                <a:lnTo>
                  <a:pt x="243" y="125"/>
                </a:lnTo>
                <a:lnTo>
                  <a:pt x="243" y="125"/>
                </a:lnTo>
                <a:lnTo>
                  <a:pt x="252" y="118"/>
                </a:lnTo>
                <a:lnTo>
                  <a:pt x="252" y="118"/>
                </a:lnTo>
                <a:lnTo>
                  <a:pt x="257" y="114"/>
                </a:lnTo>
                <a:lnTo>
                  <a:pt x="262" y="108"/>
                </a:lnTo>
                <a:lnTo>
                  <a:pt x="262" y="108"/>
                </a:lnTo>
                <a:lnTo>
                  <a:pt x="264" y="102"/>
                </a:lnTo>
                <a:lnTo>
                  <a:pt x="264" y="102"/>
                </a:lnTo>
                <a:lnTo>
                  <a:pt x="267" y="94"/>
                </a:lnTo>
                <a:lnTo>
                  <a:pt x="267" y="94"/>
                </a:lnTo>
                <a:lnTo>
                  <a:pt x="267" y="93"/>
                </a:lnTo>
                <a:lnTo>
                  <a:pt x="267" y="93"/>
                </a:lnTo>
                <a:lnTo>
                  <a:pt x="266" y="90"/>
                </a:lnTo>
                <a:lnTo>
                  <a:pt x="266" y="88"/>
                </a:lnTo>
                <a:lnTo>
                  <a:pt x="266" y="88"/>
                </a:lnTo>
                <a:lnTo>
                  <a:pt x="267" y="80"/>
                </a:lnTo>
                <a:lnTo>
                  <a:pt x="267" y="80"/>
                </a:lnTo>
                <a:lnTo>
                  <a:pt x="270" y="74"/>
                </a:lnTo>
                <a:lnTo>
                  <a:pt x="270" y="74"/>
                </a:lnTo>
                <a:lnTo>
                  <a:pt x="274" y="68"/>
                </a:lnTo>
                <a:lnTo>
                  <a:pt x="279" y="63"/>
                </a:lnTo>
                <a:lnTo>
                  <a:pt x="279" y="63"/>
                </a:lnTo>
                <a:lnTo>
                  <a:pt x="293" y="51"/>
                </a:lnTo>
                <a:lnTo>
                  <a:pt x="293" y="51"/>
                </a:lnTo>
                <a:lnTo>
                  <a:pt x="300" y="46"/>
                </a:lnTo>
                <a:lnTo>
                  <a:pt x="300" y="46"/>
                </a:lnTo>
                <a:lnTo>
                  <a:pt x="304" y="43"/>
                </a:lnTo>
                <a:lnTo>
                  <a:pt x="304" y="43"/>
                </a:lnTo>
                <a:lnTo>
                  <a:pt x="306" y="43"/>
                </a:lnTo>
                <a:lnTo>
                  <a:pt x="306" y="43"/>
                </a:lnTo>
                <a:lnTo>
                  <a:pt x="307" y="41"/>
                </a:lnTo>
                <a:lnTo>
                  <a:pt x="307" y="41"/>
                </a:lnTo>
                <a:lnTo>
                  <a:pt x="308" y="40"/>
                </a:lnTo>
                <a:lnTo>
                  <a:pt x="308" y="40"/>
                </a:lnTo>
                <a:lnTo>
                  <a:pt x="310" y="40"/>
                </a:lnTo>
                <a:lnTo>
                  <a:pt x="310" y="40"/>
                </a:lnTo>
                <a:lnTo>
                  <a:pt x="311" y="41"/>
                </a:lnTo>
                <a:lnTo>
                  <a:pt x="313" y="43"/>
                </a:lnTo>
                <a:lnTo>
                  <a:pt x="313" y="43"/>
                </a:lnTo>
                <a:lnTo>
                  <a:pt x="313" y="44"/>
                </a:lnTo>
                <a:lnTo>
                  <a:pt x="311" y="46"/>
                </a:lnTo>
                <a:lnTo>
                  <a:pt x="311" y="46"/>
                </a:lnTo>
                <a:lnTo>
                  <a:pt x="310" y="46"/>
                </a:lnTo>
                <a:lnTo>
                  <a:pt x="310" y="46"/>
                </a:lnTo>
                <a:lnTo>
                  <a:pt x="308" y="47"/>
                </a:lnTo>
                <a:lnTo>
                  <a:pt x="310" y="48"/>
                </a:lnTo>
                <a:lnTo>
                  <a:pt x="310" y="48"/>
                </a:lnTo>
                <a:lnTo>
                  <a:pt x="310" y="50"/>
                </a:lnTo>
                <a:lnTo>
                  <a:pt x="310" y="50"/>
                </a:lnTo>
                <a:lnTo>
                  <a:pt x="310" y="50"/>
                </a:lnTo>
                <a:lnTo>
                  <a:pt x="308" y="54"/>
                </a:lnTo>
                <a:lnTo>
                  <a:pt x="308" y="58"/>
                </a:lnTo>
                <a:lnTo>
                  <a:pt x="308" y="58"/>
                </a:lnTo>
                <a:lnTo>
                  <a:pt x="308" y="74"/>
                </a:lnTo>
                <a:lnTo>
                  <a:pt x="308" y="74"/>
                </a:lnTo>
                <a:lnTo>
                  <a:pt x="307" y="81"/>
                </a:lnTo>
                <a:lnTo>
                  <a:pt x="307" y="81"/>
                </a:lnTo>
                <a:lnTo>
                  <a:pt x="306" y="84"/>
                </a:lnTo>
                <a:lnTo>
                  <a:pt x="306" y="84"/>
                </a:lnTo>
                <a:lnTo>
                  <a:pt x="304" y="91"/>
                </a:lnTo>
                <a:lnTo>
                  <a:pt x="301" y="98"/>
                </a:lnTo>
                <a:lnTo>
                  <a:pt x="301" y="98"/>
                </a:lnTo>
                <a:lnTo>
                  <a:pt x="297" y="104"/>
                </a:lnTo>
                <a:lnTo>
                  <a:pt x="297" y="104"/>
                </a:lnTo>
                <a:lnTo>
                  <a:pt x="297" y="104"/>
                </a:lnTo>
                <a:lnTo>
                  <a:pt x="297" y="104"/>
                </a:lnTo>
                <a:lnTo>
                  <a:pt x="294" y="107"/>
                </a:lnTo>
                <a:lnTo>
                  <a:pt x="291" y="107"/>
                </a:lnTo>
                <a:lnTo>
                  <a:pt x="291" y="107"/>
                </a:lnTo>
                <a:lnTo>
                  <a:pt x="290" y="105"/>
                </a:lnTo>
                <a:lnTo>
                  <a:pt x="290" y="105"/>
                </a:lnTo>
                <a:lnTo>
                  <a:pt x="289" y="107"/>
                </a:lnTo>
                <a:lnTo>
                  <a:pt x="289" y="107"/>
                </a:lnTo>
                <a:lnTo>
                  <a:pt x="284" y="115"/>
                </a:lnTo>
                <a:lnTo>
                  <a:pt x="280" y="124"/>
                </a:lnTo>
                <a:lnTo>
                  <a:pt x="280" y="124"/>
                </a:lnTo>
                <a:lnTo>
                  <a:pt x="273" y="134"/>
                </a:lnTo>
                <a:lnTo>
                  <a:pt x="273" y="134"/>
                </a:lnTo>
                <a:lnTo>
                  <a:pt x="267" y="141"/>
                </a:lnTo>
                <a:lnTo>
                  <a:pt x="260" y="148"/>
                </a:lnTo>
                <a:lnTo>
                  <a:pt x="260" y="148"/>
                </a:lnTo>
                <a:lnTo>
                  <a:pt x="260" y="148"/>
                </a:lnTo>
                <a:lnTo>
                  <a:pt x="260" y="148"/>
                </a:lnTo>
                <a:lnTo>
                  <a:pt x="245" y="165"/>
                </a:lnTo>
                <a:lnTo>
                  <a:pt x="245" y="165"/>
                </a:lnTo>
                <a:lnTo>
                  <a:pt x="243" y="169"/>
                </a:lnTo>
                <a:lnTo>
                  <a:pt x="242" y="174"/>
                </a:lnTo>
                <a:lnTo>
                  <a:pt x="242" y="174"/>
                </a:lnTo>
                <a:lnTo>
                  <a:pt x="242" y="179"/>
                </a:lnTo>
                <a:lnTo>
                  <a:pt x="242" y="179"/>
                </a:lnTo>
                <a:lnTo>
                  <a:pt x="242" y="245"/>
                </a:lnTo>
                <a:lnTo>
                  <a:pt x="242" y="245"/>
                </a:lnTo>
                <a:lnTo>
                  <a:pt x="242" y="246"/>
                </a:lnTo>
                <a:lnTo>
                  <a:pt x="242" y="246"/>
                </a:lnTo>
                <a:lnTo>
                  <a:pt x="242" y="247"/>
                </a:lnTo>
                <a:lnTo>
                  <a:pt x="242" y="247"/>
                </a:lnTo>
                <a:lnTo>
                  <a:pt x="242" y="249"/>
                </a:lnTo>
                <a:lnTo>
                  <a:pt x="242" y="249"/>
                </a:lnTo>
                <a:lnTo>
                  <a:pt x="242" y="257"/>
                </a:lnTo>
                <a:lnTo>
                  <a:pt x="242" y="257"/>
                </a:lnTo>
                <a:lnTo>
                  <a:pt x="243" y="270"/>
                </a:lnTo>
                <a:lnTo>
                  <a:pt x="243" y="270"/>
                </a:lnTo>
                <a:lnTo>
                  <a:pt x="245" y="279"/>
                </a:lnTo>
                <a:lnTo>
                  <a:pt x="245" y="279"/>
                </a:lnTo>
                <a:lnTo>
                  <a:pt x="246" y="280"/>
                </a:lnTo>
                <a:lnTo>
                  <a:pt x="246" y="280"/>
                </a:lnTo>
                <a:lnTo>
                  <a:pt x="246" y="280"/>
                </a:lnTo>
                <a:lnTo>
                  <a:pt x="246" y="283"/>
                </a:lnTo>
                <a:lnTo>
                  <a:pt x="246" y="283"/>
                </a:lnTo>
                <a:lnTo>
                  <a:pt x="246" y="284"/>
                </a:lnTo>
                <a:lnTo>
                  <a:pt x="246" y="287"/>
                </a:lnTo>
                <a:lnTo>
                  <a:pt x="246" y="287"/>
                </a:lnTo>
                <a:lnTo>
                  <a:pt x="247" y="294"/>
                </a:lnTo>
                <a:lnTo>
                  <a:pt x="247" y="294"/>
                </a:lnTo>
                <a:lnTo>
                  <a:pt x="247" y="296"/>
                </a:lnTo>
                <a:lnTo>
                  <a:pt x="247" y="296"/>
                </a:lnTo>
                <a:lnTo>
                  <a:pt x="247" y="299"/>
                </a:lnTo>
                <a:lnTo>
                  <a:pt x="247" y="301"/>
                </a:lnTo>
                <a:lnTo>
                  <a:pt x="247" y="301"/>
                </a:lnTo>
                <a:lnTo>
                  <a:pt x="250" y="311"/>
                </a:lnTo>
                <a:lnTo>
                  <a:pt x="250" y="311"/>
                </a:lnTo>
                <a:lnTo>
                  <a:pt x="253" y="316"/>
                </a:lnTo>
                <a:lnTo>
                  <a:pt x="253" y="316"/>
                </a:lnTo>
                <a:lnTo>
                  <a:pt x="262" y="330"/>
                </a:lnTo>
                <a:lnTo>
                  <a:pt x="262" y="330"/>
                </a:lnTo>
                <a:lnTo>
                  <a:pt x="263" y="330"/>
                </a:lnTo>
                <a:lnTo>
                  <a:pt x="263" y="330"/>
                </a:lnTo>
                <a:lnTo>
                  <a:pt x="270" y="337"/>
                </a:lnTo>
                <a:lnTo>
                  <a:pt x="270" y="337"/>
                </a:lnTo>
                <a:lnTo>
                  <a:pt x="270" y="337"/>
                </a:lnTo>
                <a:lnTo>
                  <a:pt x="270" y="337"/>
                </a:lnTo>
                <a:lnTo>
                  <a:pt x="276" y="343"/>
                </a:lnTo>
                <a:lnTo>
                  <a:pt x="276" y="343"/>
                </a:lnTo>
                <a:lnTo>
                  <a:pt x="276" y="344"/>
                </a:lnTo>
                <a:lnTo>
                  <a:pt x="276" y="344"/>
                </a:lnTo>
                <a:lnTo>
                  <a:pt x="280" y="351"/>
                </a:lnTo>
                <a:lnTo>
                  <a:pt x="283" y="360"/>
                </a:lnTo>
                <a:lnTo>
                  <a:pt x="283" y="360"/>
                </a:lnTo>
                <a:lnTo>
                  <a:pt x="287" y="375"/>
                </a:lnTo>
                <a:lnTo>
                  <a:pt x="287" y="375"/>
                </a:lnTo>
                <a:lnTo>
                  <a:pt x="289" y="380"/>
                </a:lnTo>
                <a:lnTo>
                  <a:pt x="289" y="380"/>
                </a:lnTo>
                <a:lnTo>
                  <a:pt x="289" y="382"/>
                </a:lnTo>
                <a:lnTo>
                  <a:pt x="287" y="384"/>
                </a:lnTo>
                <a:lnTo>
                  <a:pt x="287" y="384"/>
                </a:lnTo>
                <a:lnTo>
                  <a:pt x="284" y="384"/>
                </a:lnTo>
                <a:lnTo>
                  <a:pt x="284" y="384"/>
                </a:lnTo>
                <a:lnTo>
                  <a:pt x="283" y="384"/>
                </a:lnTo>
                <a:lnTo>
                  <a:pt x="283" y="384"/>
                </a:lnTo>
                <a:lnTo>
                  <a:pt x="277" y="384"/>
                </a:lnTo>
                <a:lnTo>
                  <a:pt x="277" y="384"/>
                </a:lnTo>
                <a:lnTo>
                  <a:pt x="274" y="384"/>
                </a:lnTo>
                <a:lnTo>
                  <a:pt x="274" y="384"/>
                </a:lnTo>
                <a:lnTo>
                  <a:pt x="267" y="384"/>
                </a:lnTo>
                <a:lnTo>
                  <a:pt x="267" y="384"/>
                </a:lnTo>
                <a:lnTo>
                  <a:pt x="266" y="384"/>
                </a:lnTo>
                <a:lnTo>
                  <a:pt x="266" y="384"/>
                </a:lnTo>
                <a:lnTo>
                  <a:pt x="264" y="381"/>
                </a:lnTo>
                <a:lnTo>
                  <a:pt x="264" y="381"/>
                </a:lnTo>
                <a:lnTo>
                  <a:pt x="263" y="380"/>
                </a:lnTo>
                <a:lnTo>
                  <a:pt x="263" y="380"/>
                </a:lnTo>
                <a:lnTo>
                  <a:pt x="263" y="380"/>
                </a:lnTo>
                <a:lnTo>
                  <a:pt x="263" y="380"/>
                </a:lnTo>
                <a:lnTo>
                  <a:pt x="262" y="378"/>
                </a:lnTo>
                <a:lnTo>
                  <a:pt x="262" y="378"/>
                </a:lnTo>
                <a:lnTo>
                  <a:pt x="260" y="375"/>
                </a:lnTo>
                <a:lnTo>
                  <a:pt x="260" y="375"/>
                </a:lnTo>
                <a:lnTo>
                  <a:pt x="257" y="365"/>
                </a:lnTo>
                <a:lnTo>
                  <a:pt x="252" y="354"/>
                </a:lnTo>
                <a:lnTo>
                  <a:pt x="252" y="354"/>
                </a:lnTo>
                <a:lnTo>
                  <a:pt x="249" y="350"/>
                </a:lnTo>
                <a:lnTo>
                  <a:pt x="245" y="344"/>
                </a:lnTo>
                <a:lnTo>
                  <a:pt x="245" y="344"/>
                </a:lnTo>
                <a:lnTo>
                  <a:pt x="237" y="340"/>
                </a:lnTo>
                <a:lnTo>
                  <a:pt x="230" y="336"/>
                </a:lnTo>
                <a:lnTo>
                  <a:pt x="230" y="336"/>
                </a:lnTo>
                <a:lnTo>
                  <a:pt x="223" y="333"/>
                </a:lnTo>
                <a:lnTo>
                  <a:pt x="218" y="331"/>
                </a:lnTo>
                <a:lnTo>
                  <a:pt x="218" y="331"/>
                </a:lnTo>
                <a:lnTo>
                  <a:pt x="212" y="331"/>
                </a:lnTo>
                <a:lnTo>
                  <a:pt x="212" y="331"/>
                </a:lnTo>
                <a:lnTo>
                  <a:pt x="209" y="331"/>
                </a:lnTo>
                <a:lnTo>
                  <a:pt x="209" y="331"/>
                </a:lnTo>
                <a:lnTo>
                  <a:pt x="205" y="333"/>
                </a:lnTo>
                <a:lnTo>
                  <a:pt x="205" y="333"/>
                </a:lnTo>
                <a:lnTo>
                  <a:pt x="200" y="338"/>
                </a:lnTo>
                <a:lnTo>
                  <a:pt x="198" y="345"/>
                </a:lnTo>
                <a:lnTo>
                  <a:pt x="198" y="345"/>
                </a:lnTo>
                <a:lnTo>
                  <a:pt x="196" y="351"/>
                </a:lnTo>
                <a:lnTo>
                  <a:pt x="198" y="357"/>
                </a:lnTo>
                <a:lnTo>
                  <a:pt x="198" y="357"/>
                </a:lnTo>
                <a:lnTo>
                  <a:pt x="198" y="360"/>
                </a:lnTo>
                <a:lnTo>
                  <a:pt x="198" y="360"/>
                </a:lnTo>
                <a:lnTo>
                  <a:pt x="200" y="368"/>
                </a:lnTo>
                <a:lnTo>
                  <a:pt x="200" y="368"/>
                </a:lnTo>
                <a:lnTo>
                  <a:pt x="205" y="378"/>
                </a:lnTo>
                <a:lnTo>
                  <a:pt x="205" y="378"/>
                </a:lnTo>
                <a:lnTo>
                  <a:pt x="205" y="381"/>
                </a:lnTo>
                <a:lnTo>
                  <a:pt x="205" y="381"/>
                </a:lnTo>
                <a:lnTo>
                  <a:pt x="205" y="381"/>
                </a:lnTo>
                <a:lnTo>
                  <a:pt x="205" y="381"/>
                </a:lnTo>
                <a:lnTo>
                  <a:pt x="208" y="381"/>
                </a:lnTo>
                <a:lnTo>
                  <a:pt x="208" y="381"/>
                </a:lnTo>
                <a:lnTo>
                  <a:pt x="209" y="382"/>
                </a:lnTo>
                <a:lnTo>
                  <a:pt x="209" y="382"/>
                </a:lnTo>
                <a:lnTo>
                  <a:pt x="208" y="384"/>
                </a:lnTo>
                <a:lnTo>
                  <a:pt x="208" y="384"/>
                </a:lnTo>
                <a:lnTo>
                  <a:pt x="208" y="384"/>
                </a:lnTo>
                <a:lnTo>
                  <a:pt x="208" y="384"/>
                </a:lnTo>
                <a:lnTo>
                  <a:pt x="206" y="384"/>
                </a:lnTo>
                <a:lnTo>
                  <a:pt x="203" y="385"/>
                </a:lnTo>
                <a:lnTo>
                  <a:pt x="203" y="385"/>
                </a:lnTo>
                <a:lnTo>
                  <a:pt x="200" y="387"/>
                </a:lnTo>
                <a:lnTo>
                  <a:pt x="198" y="388"/>
                </a:lnTo>
                <a:lnTo>
                  <a:pt x="198" y="388"/>
                </a:lnTo>
                <a:lnTo>
                  <a:pt x="188" y="390"/>
                </a:lnTo>
                <a:lnTo>
                  <a:pt x="188" y="390"/>
                </a:lnTo>
                <a:lnTo>
                  <a:pt x="182" y="390"/>
                </a:lnTo>
                <a:lnTo>
                  <a:pt x="182" y="390"/>
                </a:lnTo>
                <a:lnTo>
                  <a:pt x="179" y="390"/>
                </a:lnTo>
                <a:lnTo>
                  <a:pt x="179" y="390"/>
                </a:lnTo>
                <a:lnTo>
                  <a:pt x="179" y="390"/>
                </a:lnTo>
                <a:lnTo>
                  <a:pt x="179" y="390"/>
                </a:lnTo>
                <a:lnTo>
                  <a:pt x="176" y="390"/>
                </a:lnTo>
                <a:lnTo>
                  <a:pt x="176" y="390"/>
                </a:lnTo>
                <a:lnTo>
                  <a:pt x="175" y="388"/>
                </a:lnTo>
                <a:lnTo>
                  <a:pt x="173" y="387"/>
                </a:lnTo>
                <a:lnTo>
                  <a:pt x="173" y="387"/>
                </a:lnTo>
                <a:lnTo>
                  <a:pt x="173" y="380"/>
                </a:lnTo>
                <a:lnTo>
                  <a:pt x="173" y="380"/>
                </a:lnTo>
                <a:lnTo>
                  <a:pt x="172" y="371"/>
                </a:lnTo>
                <a:lnTo>
                  <a:pt x="171" y="364"/>
                </a:lnTo>
                <a:lnTo>
                  <a:pt x="171" y="364"/>
                </a:lnTo>
                <a:lnTo>
                  <a:pt x="169" y="358"/>
                </a:lnTo>
                <a:lnTo>
                  <a:pt x="169" y="358"/>
                </a:lnTo>
                <a:lnTo>
                  <a:pt x="164" y="347"/>
                </a:lnTo>
                <a:lnTo>
                  <a:pt x="164" y="347"/>
                </a:lnTo>
                <a:lnTo>
                  <a:pt x="159" y="343"/>
                </a:lnTo>
                <a:lnTo>
                  <a:pt x="155" y="340"/>
                </a:lnTo>
                <a:lnTo>
                  <a:pt x="155" y="340"/>
                </a:lnTo>
                <a:lnTo>
                  <a:pt x="154" y="338"/>
                </a:lnTo>
                <a:lnTo>
                  <a:pt x="154" y="338"/>
                </a:lnTo>
                <a:lnTo>
                  <a:pt x="152" y="338"/>
                </a:lnTo>
                <a:lnTo>
                  <a:pt x="151" y="337"/>
                </a:lnTo>
                <a:lnTo>
                  <a:pt x="151" y="337"/>
                </a:lnTo>
                <a:lnTo>
                  <a:pt x="149" y="337"/>
                </a:lnTo>
                <a:lnTo>
                  <a:pt x="149" y="337"/>
                </a:lnTo>
                <a:lnTo>
                  <a:pt x="142" y="336"/>
                </a:lnTo>
                <a:lnTo>
                  <a:pt x="142" y="336"/>
                </a:lnTo>
                <a:lnTo>
                  <a:pt x="139" y="336"/>
                </a:lnTo>
                <a:lnTo>
                  <a:pt x="139" y="336"/>
                </a:lnTo>
                <a:lnTo>
                  <a:pt x="135" y="341"/>
                </a:lnTo>
                <a:lnTo>
                  <a:pt x="132" y="347"/>
                </a:lnTo>
                <a:lnTo>
                  <a:pt x="132" y="347"/>
                </a:lnTo>
                <a:lnTo>
                  <a:pt x="128" y="355"/>
                </a:lnTo>
                <a:lnTo>
                  <a:pt x="128" y="364"/>
                </a:lnTo>
                <a:lnTo>
                  <a:pt x="128" y="364"/>
                </a:lnTo>
                <a:lnTo>
                  <a:pt x="128" y="384"/>
                </a:lnTo>
                <a:lnTo>
                  <a:pt x="128" y="384"/>
                </a:lnTo>
                <a:lnTo>
                  <a:pt x="128" y="388"/>
                </a:lnTo>
                <a:lnTo>
                  <a:pt x="128" y="388"/>
                </a:lnTo>
                <a:lnTo>
                  <a:pt x="128" y="391"/>
                </a:lnTo>
                <a:lnTo>
                  <a:pt x="125" y="391"/>
                </a:lnTo>
                <a:lnTo>
                  <a:pt x="125" y="391"/>
                </a:lnTo>
                <a:lnTo>
                  <a:pt x="112" y="392"/>
                </a:lnTo>
                <a:lnTo>
                  <a:pt x="112" y="392"/>
                </a:lnTo>
                <a:lnTo>
                  <a:pt x="98" y="394"/>
                </a:lnTo>
                <a:lnTo>
                  <a:pt x="98" y="394"/>
                </a:lnTo>
                <a:lnTo>
                  <a:pt x="97" y="394"/>
                </a:lnTo>
                <a:lnTo>
                  <a:pt x="95" y="392"/>
                </a:lnTo>
                <a:lnTo>
                  <a:pt x="95" y="392"/>
                </a:lnTo>
                <a:lnTo>
                  <a:pt x="95" y="392"/>
                </a:lnTo>
                <a:lnTo>
                  <a:pt x="95" y="392"/>
                </a:lnTo>
                <a:lnTo>
                  <a:pt x="92" y="391"/>
                </a:lnTo>
                <a:lnTo>
                  <a:pt x="92" y="390"/>
                </a:lnTo>
                <a:lnTo>
                  <a:pt x="92" y="390"/>
                </a:lnTo>
                <a:lnTo>
                  <a:pt x="91" y="388"/>
                </a:lnTo>
                <a:lnTo>
                  <a:pt x="91" y="388"/>
                </a:lnTo>
                <a:lnTo>
                  <a:pt x="91" y="387"/>
                </a:lnTo>
                <a:lnTo>
                  <a:pt x="91" y="385"/>
                </a:lnTo>
                <a:lnTo>
                  <a:pt x="91" y="385"/>
                </a:lnTo>
                <a:lnTo>
                  <a:pt x="92" y="381"/>
                </a:lnTo>
                <a:lnTo>
                  <a:pt x="92" y="381"/>
                </a:lnTo>
                <a:lnTo>
                  <a:pt x="97" y="371"/>
                </a:lnTo>
                <a:lnTo>
                  <a:pt x="97" y="371"/>
                </a:lnTo>
                <a:lnTo>
                  <a:pt x="100" y="361"/>
                </a:lnTo>
                <a:lnTo>
                  <a:pt x="100" y="361"/>
                </a:lnTo>
                <a:lnTo>
                  <a:pt x="102" y="353"/>
                </a:lnTo>
                <a:lnTo>
                  <a:pt x="102" y="353"/>
                </a:lnTo>
                <a:lnTo>
                  <a:pt x="107" y="344"/>
                </a:lnTo>
                <a:lnTo>
                  <a:pt x="107" y="344"/>
                </a:lnTo>
                <a:lnTo>
                  <a:pt x="107" y="341"/>
                </a:lnTo>
                <a:lnTo>
                  <a:pt x="107" y="341"/>
                </a:lnTo>
                <a:lnTo>
                  <a:pt x="105" y="336"/>
                </a:lnTo>
                <a:lnTo>
                  <a:pt x="105" y="336"/>
                </a:lnTo>
                <a:lnTo>
                  <a:pt x="104" y="333"/>
                </a:lnTo>
                <a:lnTo>
                  <a:pt x="101" y="331"/>
                </a:lnTo>
                <a:lnTo>
                  <a:pt x="101" y="331"/>
                </a:lnTo>
                <a:lnTo>
                  <a:pt x="98" y="333"/>
                </a:lnTo>
                <a:lnTo>
                  <a:pt x="95" y="333"/>
                </a:lnTo>
                <a:lnTo>
                  <a:pt x="95" y="333"/>
                </a:lnTo>
                <a:lnTo>
                  <a:pt x="91" y="338"/>
                </a:lnTo>
                <a:lnTo>
                  <a:pt x="87" y="344"/>
                </a:lnTo>
                <a:lnTo>
                  <a:pt x="87" y="344"/>
                </a:lnTo>
                <a:lnTo>
                  <a:pt x="78" y="355"/>
                </a:lnTo>
                <a:lnTo>
                  <a:pt x="78" y="355"/>
                </a:lnTo>
                <a:lnTo>
                  <a:pt x="78" y="357"/>
                </a:lnTo>
                <a:lnTo>
                  <a:pt x="78" y="357"/>
                </a:lnTo>
                <a:lnTo>
                  <a:pt x="75" y="364"/>
                </a:lnTo>
                <a:lnTo>
                  <a:pt x="73" y="370"/>
                </a:lnTo>
                <a:lnTo>
                  <a:pt x="73" y="370"/>
                </a:lnTo>
                <a:lnTo>
                  <a:pt x="71" y="372"/>
                </a:lnTo>
                <a:lnTo>
                  <a:pt x="71" y="372"/>
                </a:lnTo>
                <a:lnTo>
                  <a:pt x="70" y="375"/>
                </a:lnTo>
                <a:lnTo>
                  <a:pt x="70" y="380"/>
                </a:lnTo>
                <a:lnTo>
                  <a:pt x="70" y="380"/>
                </a:lnTo>
                <a:lnTo>
                  <a:pt x="68" y="381"/>
                </a:lnTo>
                <a:lnTo>
                  <a:pt x="67" y="381"/>
                </a:lnTo>
                <a:lnTo>
                  <a:pt x="67" y="381"/>
                </a:lnTo>
                <a:lnTo>
                  <a:pt x="53" y="377"/>
                </a:lnTo>
                <a:lnTo>
                  <a:pt x="53" y="377"/>
                </a:lnTo>
                <a:lnTo>
                  <a:pt x="51" y="377"/>
                </a:lnTo>
                <a:lnTo>
                  <a:pt x="51" y="377"/>
                </a:lnTo>
                <a:lnTo>
                  <a:pt x="50" y="377"/>
                </a:lnTo>
                <a:lnTo>
                  <a:pt x="47" y="375"/>
                </a:lnTo>
                <a:lnTo>
                  <a:pt x="47" y="375"/>
                </a:lnTo>
                <a:lnTo>
                  <a:pt x="46" y="375"/>
                </a:lnTo>
                <a:lnTo>
                  <a:pt x="46" y="375"/>
                </a:lnTo>
                <a:lnTo>
                  <a:pt x="44" y="375"/>
                </a:lnTo>
                <a:lnTo>
                  <a:pt x="43" y="372"/>
                </a:lnTo>
                <a:lnTo>
                  <a:pt x="43" y="372"/>
                </a:lnTo>
                <a:lnTo>
                  <a:pt x="43" y="371"/>
                </a:lnTo>
                <a:lnTo>
                  <a:pt x="43" y="371"/>
                </a:lnTo>
                <a:lnTo>
                  <a:pt x="44" y="370"/>
                </a:lnTo>
                <a:lnTo>
                  <a:pt x="44" y="370"/>
                </a:lnTo>
                <a:lnTo>
                  <a:pt x="51" y="361"/>
                </a:lnTo>
                <a:lnTo>
                  <a:pt x="51" y="361"/>
                </a:lnTo>
                <a:lnTo>
                  <a:pt x="53" y="358"/>
                </a:lnTo>
                <a:lnTo>
                  <a:pt x="53" y="358"/>
                </a:lnTo>
                <a:lnTo>
                  <a:pt x="56" y="354"/>
                </a:lnTo>
                <a:lnTo>
                  <a:pt x="58" y="350"/>
                </a:lnTo>
                <a:lnTo>
                  <a:pt x="58" y="350"/>
                </a:lnTo>
                <a:lnTo>
                  <a:pt x="63" y="344"/>
                </a:lnTo>
                <a:lnTo>
                  <a:pt x="64" y="340"/>
                </a:lnTo>
                <a:lnTo>
                  <a:pt x="64" y="340"/>
                </a:lnTo>
                <a:lnTo>
                  <a:pt x="68" y="331"/>
                </a:lnTo>
                <a:lnTo>
                  <a:pt x="68" y="331"/>
                </a:lnTo>
                <a:lnTo>
                  <a:pt x="74" y="318"/>
                </a:lnTo>
                <a:lnTo>
                  <a:pt x="74" y="318"/>
                </a:lnTo>
                <a:lnTo>
                  <a:pt x="81" y="294"/>
                </a:lnTo>
                <a:lnTo>
                  <a:pt x="81" y="294"/>
                </a:lnTo>
                <a:lnTo>
                  <a:pt x="83" y="289"/>
                </a:lnTo>
                <a:lnTo>
                  <a:pt x="83" y="289"/>
                </a:lnTo>
                <a:lnTo>
                  <a:pt x="84" y="264"/>
                </a:lnTo>
                <a:lnTo>
                  <a:pt x="84" y="264"/>
                </a:lnTo>
                <a:lnTo>
                  <a:pt x="85" y="242"/>
                </a:lnTo>
                <a:lnTo>
                  <a:pt x="85" y="242"/>
                </a:lnTo>
                <a:lnTo>
                  <a:pt x="85" y="230"/>
                </a:lnTo>
                <a:lnTo>
                  <a:pt x="85" y="230"/>
                </a:lnTo>
                <a:lnTo>
                  <a:pt x="85" y="213"/>
                </a:lnTo>
                <a:lnTo>
                  <a:pt x="85" y="213"/>
                </a:lnTo>
                <a:lnTo>
                  <a:pt x="85" y="199"/>
                </a:lnTo>
                <a:lnTo>
                  <a:pt x="85" y="199"/>
                </a:lnTo>
                <a:lnTo>
                  <a:pt x="84" y="189"/>
                </a:lnTo>
                <a:lnTo>
                  <a:pt x="81" y="179"/>
                </a:lnTo>
                <a:lnTo>
                  <a:pt x="81" y="179"/>
                </a:lnTo>
                <a:lnTo>
                  <a:pt x="77" y="171"/>
                </a:lnTo>
                <a:lnTo>
                  <a:pt x="70" y="162"/>
                </a:lnTo>
                <a:lnTo>
                  <a:pt x="70" y="162"/>
                </a:lnTo>
                <a:lnTo>
                  <a:pt x="56" y="149"/>
                </a:lnTo>
                <a:lnTo>
                  <a:pt x="56" y="149"/>
                </a:lnTo>
                <a:lnTo>
                  <a:pt x="51" y="147"/>
                </a:lnTo>
                <a:lnTo>
                  <a:pt x="51" y="147"/>
                </a:lnTo>
                <a:lnTo>
                  <a:pt x="50" y="145"/>
                </a:lnTo>
                <a:lnTo>
                  <a:pt x="50" y="145"/>
                </a:lnTo>
                <a:lnTo>
                  <a:pt x="47" y="147"/>
                </a:lnTo>
                <a:lnTo>
                  <a:pt x="47" y="147"/>
                </a:lnTo>
                <a:lnTo>
                  <a:pt x="46" y="147"/>
                </a:lnTo>
                <a:lnTo>
                  <a:pt x="46" y="145"/>
                </a:lnTo>
                <a:lnTo>
                  <a:pt x="46" y="145"/>
                </a:lnTo>
                <a:lnTo>
                  <a:pt x="46" y="145"/>
                </a:lnTo>
                <a:lnTo>
                  <a:pt x="46" y="145"/>
                </a:lnTo>
                <a:lnTo>
                  <a:pt x="43" y="147"/>
                </a:lnTo>
                <a:lnTo>
                  <a:pt x="43" y="147"/>
                </a:lnTo>
                <a:lnTo>
                  <a:pt x="38" y="147"/>
                </a:lnTo>
                <a:lnTo>
                  <a:pt x="33" y="147"/>
                </a:lnTo>
                <a:lnTo>
                  <a:pt x="33" y="147"/>
                </a:lnTo>
                <a:lnTo>
                  <a:pt x="27" y="142"/>
                </a:lnTo>
                <a:lnTo>
                  <a:pt x="23" y="138"/>
                </a:lnTo>
                <a:lnTo>
                  <a:pt x="23" y="138"/>
                </a:lnTo>
                <a:lnTo>
                  <a:pt x="20" y="134"/>
                </a:lnTo>
                <a:lnTo>
                  <a:pt x="20" y="134"/>
                </a:lnTo>
                <a:lnTo>
                  <a:pt x="11" y="115"/>
                </a:lnTo>
                <a:lnTo>
                  <a:pt x="11" y="115"/>
                </a:lnTo>
                <a:lnTo>
                  <a:pt x="6" y="101"/>
                </a:lnTo>
                <a:lnTo>
                  <a:pt x="6" y="101"/>
                </a:lnTo>
                <a:lnTo>
                  <a:pt x="4" y="95"/>
                </a:lnTo>
                <a:lnTo>
                  <a:pt x="0" y="90"/>
                </a:lnTo>
                <a:lnTo>
                  <a:pt x="0" y="90"/>
                </a:lnTo>
                <a:lnTo>
                  <a:pt x="0" y="88"/>
                </a:lnTo>
                <a:lnTo>
                  <a:pt x="2" y="85"/>
                </a:lnTo>
                <a:lnTo>
                  <a:pt x="2" y="85"/>
                </a:lnTo>
                <a:lnTo>
                  <a:pt x="2" y="85"/>
                </a:lnTo>
                <a:lnTo>
                  <a:pt x="2" y="85"/>
                </a:lnTo>
                <a:lnTo>
                  <a:pt x="3" y="84"/>
                </a:lnTo>
                <a:lnTo>
                  <a:pt x="4" y="84"/>
                </a:lnTo>
                <a:lnTo>
                  <a:pt x="4" y="84"/>
                </a:lnTo>
                <a:lnTo>
                  <a:pt x="7" y="84"/>
                </a:lnTo>
                <a:lnTo>
                  <a:pt x="7" y="84"/>
                </a:lnTo>
                <a:lnTo>
                  <a:pt x="20" y="90"/>
                </a:lnTo>
                <a:lnTo>
                  <a:pt x="20" y="90"/>
                </a:lnTo>
                <a:lnTo>
                  <a:pt x="29" y="93"/>
                </a:lnTo>
                <a:lnTo>
                  <a:pt x="29" y="93"/>
                </a:lnTo>
                <a:lnTo>
                  <a:pt x="30" y="93"/>
                </a:lnTo>
                <a:lnTo>
                  <a:pt x="30" y="93"/>
                </a:lnTo>
                <a:lnTo>
                  <a:pt x="33" y="93"/>
                </a:lnTo>
                <a:lnTo>
                  <a:pt x="34" y="94"/>
                </a:lnTo>
                <a:lnTo>
                  <a:pt x="34" y="94"/>
                </a:lnTo>
                <a:lnTo>
                  <a:pt x="34" y="94"/>
                </a:lnTo>
                <a:lnTo>
                  <a:pt x="34" y="94"/>
                </a:lnTo>
                <a:lnTo>
                  <a:pt x="47" y="100"/>
                </a:lnTo>
                <a:lnTo>
                  <a:pt x="47" y="100"/>
                </a:lnTo>
                <a:lnTo>
                  <a:pt x="54" y="107"/>
                </a:lnTo>
                <a:lnTo>
                  <a:pt x="60" y="114"/>
                </a:lnTo>
                <a:lnTo>
                  <a:pt x="60" y="114"/>
                </a:lnTo>
                <a:lnTo>
                  <a:pt x="61" y="120"/>
                </a:lnTo>
                <a:lnTo>
                  <a:pt x="63" y="127"/>
                </a:lnTo>
                <a:lnTo>
                  <a:pt x="63" y="127"/>
                </a:lnTo>
                <a:lnTo>
                  <a:pt x="61" y="129"/>
                </a:lnTo>
                <a:lnTo>
                  <a:pt x="61" y="129"/>
                </a:lnTo>
                <a:close/>
                <a:moveTo>
                  <a:pt x="210" y="122"/>
                </a:moveTo>
                <a:lnTo>
                  <a:pt x="210" y="122"/>
                </a:lnTo>
                <a:lnTo>
                  <a:pt x="212" y="120"/>
                </a:lnTo>
                <a:lnTo>
                  <a:pt x="212" y="120"/>
                </a:lnTo>
                <a:lnTo>
                  <a:pt x="210" y="122"/>
                </a:lnTo>
                <a:lnTo>
                  <a:pt x="210" y="122"/>
                </a:lnTo>
                <a:lnTo>
                  <a:pt x="209" y="124"/>
                </a:lnTo>
                <a:lnTo>
                  <a:pt x="209" y="124"/>
                </a:lnTo>
                <a:lnTo>
                  <a:pt x="210" y="122"/>
                </a:lnTo>
                <a:lnTo>
                  <a:pt x="210" y="122"/>
                </a:lnTo>
                <a:close/>
                <a:moveTo>
                  <a:pt x="254" y="149"/>
                </a:moveTo>
                <a:lnTo>
                  <a:pt x="254" y="149"/>
                </a:lnTo>
                <a:lnTo>
                  <a:pt x="247" y="155"/>
                </a:lnTo>
                <a:lnTo>
                  <a:pt x="247" y="155"/>
                </a:lnTo>
                <a:lnTo>
                  <a:pt x="247" y="155"/>
                </a:lnTo>
                <a:lnTo>
                  <a:pt x="247" y="155"/>
                </a:lnTo>
                <a:lnTo>
                  <a:pt x="247" y="155"/>
                </a:lnTo>
                <a:lnTo>
                  <a:pt x="247" y="155"/>
                </a:lnTo>
                <a:lnTo>
                  <a:pt x="253" y="149"/>
                </a:lnTo>
                <a:lnTo>
                  <a:pt x="253" y="149"/>
                </a:lnTo>
                <a:lnTo>
                  <a:pt x="254" y="149"/>
                </a:lnTo>
                <a:lnTo>
                  <a:pt x="254" y="149"/>
                </a:lnTo>
                <a:lnTo>
                  <a:pt x="254" y="149"/>
                </a:lnTo>
                <a:lnTo>
                  <a:pt x="254" y="149"/>
                </a:lnTo>
                <a:lnTo>
                  <a:pt x="254" y="149"/>
                </a:lnTo>
                <a:lnTo>
                  <a:pt x="254" y="149"/>
                </a:lnTo>
                <a:lnTo>
                  <a:pt x="254" y="149"/>
                </a:lnTo>
                <a:lnTo>
                  <a:pt x="254" y="149"/>
                </a:lnTo>
                <a:close/>
                <a:moveTo>
                  <a:pt x="48" y="105"/>
                </a:moveTo>
                <a:lnTo>
                  <a:pt x="48" y="105"/>
                </a:lnTo>
                <a:lnTo>
                  <a:pt x="46" y="102"/>
                </a:lnTo>
                <a:lnTo>
                  <a:pt x="46" y="102"/>
                </a:lnTo>
                <a:lnTo>
                  <a:pt x="48" y="105"/>
                </a:lnTo>
                <a:lnTo>
                  <a:pt x="48" y="105"/>
                </a:lnTo>
                <a:lnTo>
                  <a:pt x="50" y="107"/>
                </a:lnTo>
                <a:lnTo>
                  <a:pt x="50" y="107"/>
                </a:lnTo>
                <a:lnTo>
                  <a:pt x="54" y="111"/>
                </a:lnTo>
                <a:lnTo>
                  <a:pt x="54" y="111"/>
                </a:lnTo>
                <a:lnTo>
                  <a:pt x="57" y="121"/>
                </a:lnTo>
                <a:lnTo>
                  <a:pt x="57" y="121"/>
                </a:lnTo>
                <a:lnTo>
                  <a:pt x="58" y="127"/>
                </a:lnTo>
                <a:lnTo>
                  <a:pt x="58" y="127"/>
                </a:lnTo>
                <a:lnTo>
                  <a:pt x="60" y="128"/>
                </a:lnTo>
                <a:lnTo>
                  <a:pt x="60" y="128"/>
                </a:lnTo>
                <a:lnTo>
                  <a:pt x="60" y="124"/>
                </a:lnTo>
                <a:lnTo>
                  <a:pt x="60" y="124"/>
                </a:lnTo>
                <a:lnTo>
                  <a:pt x="58" y="118"/>
                </a:lnTo>
                <a:lnTo>
                  <a:pt x="57" y="114"/>
                </a:lnTo>
                <a:lnTo>
                  <a:pt x="57" y="114"/>
                </a:lnTo>
                <a:lnTo>
                  <a:pt x="54" y="110"/>
                </a:lnTo>
                <a:lnTo>
                  <a:pt x="50" y="105"/>
                </a:lnTo>
                <a:lnTo>
                  <a:pt x="50" y="105"/>
                </a:lnTo>
                <a:lnTo>
                  <a:pt x="48" y="105"/>
                </a:lnTo>
                <a:lnTo>
                  <a:pt x="48" y="105"/>
                </a:lnTo>
                <a:close/>
                <a:moveTo>
                  <a:pt x="192" y="202"/>
                </a:moveTo>
                <a:lnTo>
                  <a:pt x="192" y="202"/>
                </a:lnTo>
                <a:lnTo>
                  <a:pt x="192" y="203"/>
                </a:lnTo>
                <a:lnTo>
                  <a:pt x="192" y="203"/>
                </a:lnTo>
                <a:lnTo>
                  <a:pt x="192" y="203"/>
                </a:lnTo>
                <a:lnTo>
                  <a:pt x="193" y="206"/>
                </a:lnTo>
                <a:lnTo>
                  <a:pt x="192" y="208"/>
                </a:lnTo>
                <a:lnTo>
                  <a:pt x="192" y="208"/>
                </a:lnTo>
                <a:lnTo>
                  <a:pt x="192" y="209"/>
                </a:lnTo>
                <a:lnTo>
                  <a:pt x="192" y="209"/>
                </a:lnTo>
                <a:lnTo>
                  <a:pt x="191" y="209"/>
                </a:lnTo>
                <a:lnTo>
                  <a:pt x="189" y="209"/>
                </a:lnTo>
                <a:lnTo>
                  <a:pt x="189" y="209"/>
                </a:lnTo>
                <a:lnTo>
                  <a:pt x="188" y="209"/>
                </a:lnTo>
                <a:lnTo>
                  <a:pt x="188" y="209"/>
                </a:lnTo>
                <a:lnTo>
                  <a:pt x="188" y="208"/>
                </a:lnTo>
                <a:lnTo>
                  <a:pt x="188" y="208"/>
                </a:lnTo>
                <a:lnTo>
                  <a:pt x="188" y="203"/>
                </a:lnTo>
                <a:lnTo>
                  <a:pt x="188" y="203"/>
                </a:lnTo>
                <a:lnTo>
                  <a:pt x="188" y="201"/>
                </a:lnTo>
                <a:lnTo>
                  <a:pt x="188" y="201"/>
                </a:lnTo>
                <a:lnTo>
                  <a:pt x="188" y="199"/>
                </a:lnTo>
                <a:lnTo>
                  <a:pt x="188" y="199"/>
                </a:lnTo>
                <a:lnTo>
                  <a:pt x="188" y="201"/>
                </a:lnTo>
                <a:lnTo>
                  <a:pt x="186" y="202"/>
                </a:lnTo>
                <a:lnTo>
                  <a:pt x="186" y="202"/>
                </a:lnTo>
                <a:lnTo>
                  <a:pt x="186" y="203"/>
                </a:lnTo>
                <a:lnTo>
                  <a:pt x="186" y="203"/>
                </a:lnTo>
                <a:lnTo>
                  <a:pt x="186" y="205"/>
                </a:lnTo>
                <a:lnTo>
                  <a:pt x="185" y="206"/>
                </a:lnTo>
                <a:lnTo>
                  <a:pt x="185" y="206"/>
                </a:lnTo>
                <a:lnTo>
                  <a:pt x="183" y="205"/>
                </a:lnTo>
                <a:lnTo>
                  <a:pt x="182" y="205"/>
                </a:lnTo>
                <a:lnTo>
                  <a:pt x="182" y="205"/>
                </a:lnTo>
                <a:lnTo>
                  <a:pt x="182" y="202"/>
                </a:lnTo>
                <a:lnTo>
                  <a:pt x="182" y="202"/>
                </a:lnTo>
                <a:lnTo>
                  <a:pt x="183" y="198"/>
                </a:lnTo>
                <a:lnTo>
                  <a:pt x="183" y="198"/>
                </a:lnTo>
                <a:lnTo>
                  <a:pt x="185" y="198"/>
                </a:lnTo>
                <a:lnTo>
                  <a:pt x="185" y="198"/>
                </a:lnTo>
                <a:lnTo>
                  <a:pt x="186" y="198"/>
                </a:lnTo>
                <a:lnTo>
                  <a:pt x="186" y="198"/>
                </a:lnTo>
                <a:lnTo>
                  <a:pt x="186" y="198"/>
                </a:lnTo>
                <a:lnTo>
                  <a:pt x="186" y="198"/>
                </a:lnTo>
                <a:lnTo>
                  <a:pt x="185" y="196"/>
                </a:lnTo>
                <a:lnTo>
                  <a:pt x="185" y="196"/>
                </a:lnTo>
                <a:lnTo>
                  <a:pt x="182" y="191"/>
                </a:lnTo>
                <a:lnTo>
                  <a:pt x="181" y="185"/>
                </a:lnTo>
                <a:lnTo>
                  <a:pt x="181" y="185"/>
                </a:lnTo>
                <a:lnTo>
                  <a:pt x="182" y="176"/>
                </a:lnTo>
                <a:lnTo>
                  <a:pt x="182" y="176"/>
                </a:lnTo>
                <a:lnTo>
                  <a:pt x="185" y="169"/>
                </a:lnTo>
                <a:lnTo>
                  <a:pt x="189" y="165"/>
                </a:lnTo>
                <a:lnTo>
                  <a:pt x="189" y="165"/>
                </a:lnTo>
                <a:lnTo>
                  <a:pt x="189" y="164"/>
                </a:lnTo>
                <a:lnTo>
                  <a:pt x="189" y="164"/>
                </a:lnTo>
                <a:lnTo>
                  <a:pt x="188" y="164"/>
                </a:lnTo>
                <a:lnTo>
                  <a:pt x="188" y="162"/>
                </a:lnTo>
                <a:lnTo>
                  <a:pt x="188" y="162"/>
                </a:lnTo>
                <a:lnTo>
                  <a:pt x="188" y="161"/>
                </a:lnTo>
                <a:lnTo>
                  <a:pt x="188" y="161"/>
                </a:lnTo>
                <a:lnTo>
                  <a:pt x="188" y="158"/>
                </a:lnTo>
                <a:lnTo>
                  <a:pt x="188" y="158"/>
                </a:lnTo>
                <a:lnTo>
                  <a:pt x="189" y="155"/>
                </a:lnTo>
                <a:lnTo>
                  <a:pt x="189" y="155"/>
                </a:lnTo>
                <a:lnTo>
                  <a:pt x="191" y="154"/>
                </a:lnTo>
                <a:lnTo>
                  <a:pt x="191" y="154"/>
                </a:lnTo>
                <a:lnTo>
                  <a:pt x="189" y="151"/>
                </a:lnTo>
                <a:lnTo>
                  <a:pt x="189" y="151"/>
                </a:lnTo>
                <a:lnTo>
                  <a:pt x="191" y="147"/>
                </a:lnTo>
                <a:lnTo>
                  <a:pt x="191" y="147"/>
                </a:lnTo>
                <a:lnTo>
                  <a:pt x="191" y="145"/>
                </a:lnTo>
                <a:lnTo>
                  <a:pt x="191" y="144"/>
                </a:lnTo>
                <a:lnTo>
                  <a:pt x="191" y="144"/>
                </a:lnTo>
                <a:lnTo>
                  <a:pt x="191" y="144"/>
                </a:lnTo>
                <a:lnTo>
                  <a:pt x="191" y="144"/>
                </a:lnTo>
                <a:lnTo>
                  <a:pt x="191" y="142"/>
                </a:lnTo>
                <a:lnTo>
                  <a:pt x="191" y="142"/>
                </a:lnTo>
                <a:lnTo>
                  <a:pt x="191" y="141"/>
                </a:lnTo>
                <a:lnTo>
                  <a:pt x="191" y="141"/>
                </a:lnTo>
                <a:lnTo>
                  <a:pt x="188" y="141"/>
                </a:lnTo>
                <a:lnTo>
                  <a:pt x="188" y="139"/>
                </a:lnTo>
                <a:lnTo>
                  <a:pt x="186" y="135"/>
                </a:lnTo>
                <a:lnTo>
                  <a:pt x="186" y="135"/>
                </a:lnTo>
                <a:lnTo>
                  <a:pt x="183" y="135"/>
                </a:lnTo>
                <a:lnTo>
                  <a:pt x="183" y="134"/>
                </a:lnTo>
                <a:lnTo>
                  <a:pt x="183" y="134"/>
                </a:lnTo>
                <a:lnTo>
                  <a:pt x="183" y="134"/>
                </a:lnTo>
                <a:lnTo>
                  <a:pt x="183" y="134"/>
                </a:lnTo>
                <a:lnTo>
                  <a:pt x="183" y="129"/>
                </a:lnTo>
                <a:lnTo>
                  <a:pt x="183" y="129"/>
                </a:lnTo>
                <a:lnTo>
                  <a:pt x="183" y="127"/>
                </a:lnTo>
                <a:lnTo>
                  <a:pt x="183" y="127"/>
                </a:lnTo>
                <a:lnTo>
                  <a:pt x="183" y="125"/>
                </a:lnTo>
                <a:lnTo>
                  <a:pt x="183" y="125"/>
                </a:lnTo>
                <a:lnTo>
                  <a:pt x="183" y="124"/>
                </a:lnTo>
                <a:lnTo>
                  <a:pt x="183" y="122"/>
                </a:lnTo>
                <a:lnTo>
                  <a:pt x="183" y="122"/>
                </a:lnTo>
                <a:lnTo>
                  <a:pt x="183" y="121"/>
                </a:lnTo>
                <a:lnTo>
                  <a:pt x="183" y="121"/>
                </a:lnTo>
                <a:lnTo>
                  <a:pt x="185" y="120"/>
                </a:lnTo>
                <a:lnTo>
                  <a:pt x="185" y="120"/>
                </a:lnTo>
                <a:lnTo>
                  <a:pt x="186" y="120"/>
                </a:lnTo>
                <a:lnTo>
                  <a:pt x="186" y="120"/>
                </a:lnTo>
                <a:lnTo>
                  <a:pt x="188" y="112"/>
                </a:lnTo>
                <a:lnTo>
                  <a:pt x="188" y="112"/>
                </a:lnTo>
                <a:lnTo>
                  <a:pt x="186" y="112"/>
                </a:lnTo>
                <a:lnTo>
                  <a:pt x="183" y="112"/>
                </a:lnTo>
                <a:lnTo>
                  <a:pt x="183" y="112"/>
                </a:lnTo>
                <a:lnTo>
                  <a:pt x="183" y="112"/>
                </a:lnTo>
                <a:lnTo>
                  <a:pt x="183" y="112"/>
                </a:lnTo>
                <a:lnTo>
                  <a:pt x="182" y="118"/>
                </a:lnTo>
                <a:lnTo>
                  <a:pt x="181" y="122"/>
                </a:lnTo>
                <a:lnTo>
                  <a:pt x="181" y="122"/>
                </a:lnTo>
                <a:lnTo>
                  <a:pt x="181" y="124"/>
                </a:lnTo>
                <a:lnTo>
                  <a:pt x="181" y="124"/>
                </a:lnTo>
                <a:lnTo>
                  <a:pt x="179" y="129"/>
                </a:lnTo>
                <a:lnTo>
                  <a:pt x="179" y="129"/>
                </a:lnTo>
                <a:lnTo>
                  <a:pt x="178" y="134"/>
                </a:lnTo>
                <a:lnTo>
                  <a:pt x="178" y="134"/>
                </a:lnTo>
                <a:lnTo>
                  <a:pt x="176" y="135"/>
                </a:lnTo>
                <a:lnTo>
                  <a:pt x="175" y="137"/>
                </a:lnTo>
                <a:lnTo>
                  <a:pt x="175" y="137"/>
                </a:lnTo>
                <a:lnTo>
                  <a:pt x="171" y="137"/>
                </a:lnTo>
                <a:lnTo>
                  <a:pt x="171" y="137"/>
                </a:lnTo>
                <a:lnTo>
                  <a:pt x="169" y="137"/>
                </a:lnTo>
                <a:lnTo>
                  <a:pt x="166" y="135"/>
                </a:lnTo>
                <a:lnTo>
                  <a:pt x="166" y="135"/>
                </a:lnTo>
                <a:lnTo>
                  <a:pt x="165" y="131"/>
                </a:lnTo>
                <a:lnTo>
                  <a:pt x="165" y="131"/>
                </a:lnTo>
                <a:lnTo>
                  <a:pt x="161" y="122"/>
                </a:lnTo>
                <a:lnTo>
                  <a:pt x="161" y="122"/>
                </a:lnTo>
                <a:lnTo>
                  <a:pt x="159" y="115"/>
                </a:lnTo>
                <a:lnTo>
                  <a:pt x="158" y="108"/>
                </a:lnTo>
                <a:lnTo>
                  <a:pt x="158" y="108"/>
                </a:lnTo>
                <a:lnTo>
                  <a:pt x="158" y="101"/>
                </a:lnTo>
                <a:lnTo>
                  <a:pt x="158" y="101"/>
                </a:lnTo>
                <a:lnTo>
                  <a:pt x="155" y="101"/>
                </a:lnTo>
                <a:lnTo>
                  <a:pt x="155" y="98"/>
                </a:lnTo>
                <a:lnTo>
                  <a:pt x="155" y="98"/>
                </a:lnTo>
                <a:lnTo>
                  <a:pt x="155" y="90"/>
                </a:lnTo>
                <a:lnTo>
                  <a:pt x="155" y="90"/>
                </a:lnTo>
                <a:lnTo>
                  <a:pt x="155" y="80"/>
                </a:lnTo>
                <a:lnTo>
                  <a:pt x="155" y="80"/>
                </a:lnTo>
                <a:lnTo>
                  <a:pt x="155" y="78"/>
                </a:lnTo>
                <a:lnTo>
                  <a:pt x="155" y="78"/>
                </a:lnTo>
                <a:lnTo>
                  <a:pt x="149" y="81"/>
                </a:lnTo>
                <a:lnTo>
                  <a:pt x="149" y="81"/>
                </a:lnTo>
                <a:lnTo>
                  <a:pt x="151" y="83"/>
                </a:lnTo>
                <a:lnTo>
                  <a:pt x="151" y="83"/>
                </a:lnTo>
                <a:lnTo>
                  <a:pt x="151" y="84"/>
                </a:lnTo>
                <a:lnTo>
                  <a:pt x="151" y="84"/>
                </a:lnTo>
                <a:lnTo>
                  <a:pt x="152" y="85"/>
                </a:lnTo>
                <a:lnTo>
                  <a:pt x="152" y="85"/>
                </a:lnTo>
                <a:lnTo>
                  <a:pt x="152" y="93"/>
                </a:lnTo>
                <a:lnTo>
                  <a:pt x="152" y="93"/>
                </a:lnTo>
                <a:lnTo>
                  <a:pt x="152" y="98"/>
                </a:lnTo>
                <a:lnTo>
                  <a:pt x="152" y="98"/>
                </a:lnTo>
                <a:lnTo>
                  <a:pt x="152" y="100"/>
                </a:lnTo>
                <a:lnTo>
                  <a:pt x="152" y="100"/>
                </a:lnTo>
                <a:lnTo>
                  <a:pt x="151" y="101"/>
                </a:lnTo>
                <a:lnTo>
                  <a:pt x="151" y="101"/>
                </a:lnTo>
                <a:lnTo>
                  <a:pt x="149" y="102"/>
                </a:lnTo>
                <a:lnTo>
                  <a:pt x="149" y="102"/>
                </a:lnTo>
                <a:lnTo>
                  <a:pt x="151" y="102"/>
                </a:lnTo>
                <a:lnTo>
                  <a:pt x="151" y="102"/>
                </a:lnTo>
                <a:lnTo>
                  <a:pt x="154" y="102"/>
                </a:lnTo>
                <a:lnTo>
                  <a:pt x="154" y="105"/>
                </a:lnTo>
                <a:lnTo>
                  <a:pt x="154" y="105"/>
                </a:lnTo>
                <a:lnTo>
                  <a:pt x="154" y="107"/>
                </a:lnTo>
                <a:lnTo>
                  <a:pt x="154" y="107"/>
                </a:lnTo>
                <a:lnTo>
                  <a:pt x="152" y="107"/>
                </a:lnTo>
                <a:lnTo>
                  <a:pt x="152" y="107"/>
                </a:lnTo>
                <a:lnTo>
                  <a:pt x="152" y="108"/>
                </a:lnTo>
                <a:lnTo>
                  <a:pt x="151" y="108"/>
                </a:lnTo>
                <a:lnTo>
                  <a:pt x="151" y="108"/>
                </a:lnTo>
                <a:lnTo>
                  <a:pt x="149" y="107"/>
                </a:lnTo>
                <a:lnTo>
                  <a:pt x="149" y="107"/>
                </a:lnTo>
                <a:lnTo>
                  <a:pt x="148" y="108"/>
                </a:lnTo>
                <a:lnTo>
                  <a:pt x="146" y="107"/>
                </a:lnTo>
                <a:lnTo>
                  <a:pt x="146" y="107"/>
                </a:lnTo>
                <a:lnTo>
                  <a:pt x="148" y="114"/>
                </a:lnTo>
                <a:lnTo>
                  <a:pt x="148" y="114"/>
                </a:lnTo>
                <a:lnTo>
                  <a:pt x="148" y="122"/>
                </a:lnTo>
                <a:lnTo>
                  <a:pt x="148" y="122"/>
                </a:lnTo>
                <a:lnTo>
                  <a:pt x="146" y="125"/>
                </a:lnTo>
                <a:lnTo>
                  <a:pt x="145" y="129"/>
                </a:lnTo>
                <a:lnTo>
                  <a:pt x="145" y="129"/>
                </a:lnTo>
                <a:lnTo>
                  <a:pt x="141" y="132"/>
                </a:lnTo>
                <a:lnTo>
                  <a:pt x="141" y="132"/>
                </a:lnTo>
                <a:lnTo>
                  <a:pt x="138" y="135"/>
                </a:lnTo>
                <a:lnTo>
                  <a:pt x="134" y="135"/>
                </a:lnTo>
                <a:lnTo>
                  <a:pt x="134" y="135"/>
                </a:lnTo>
                <a:lnTo>
                  <a:pt x="131" y="135"/>
                </a:lnTo>
                <a:lnTo>
                  <a:pt x="131" y="135"/>
                </a:lnTo>
                <a:lnTo>
                  <a:pt x="131" y="139"/>
                </a:lnTo>
                <a:lnTo>
                  <a:pt x="131" y="139"/>
                </a:lnTo>
                <a:lnTo>
                  <a:pt x="134" y="141"/>
                </a:lnTo>
                <a:lnTo>
                  <a:pt x="135" y="142"/>
                </a:lnTo>
                <a:lnTo>
                  <a:pt x="135" y="142"/>
                </a:lnTo>
                <a:lnTo>
                  <a:pt x="135" y="141"/>
                </a:lnTo>
                <a:lnTo>
                  <a:pt x="135" y="141"/>
                </a:lnTo>
                <a:lnTo>
                  <a:pt x="135" y="138"/>
                </a:lnTo>
                <a:lnTo>
                  <a:pt x="135" y="138"/>
                </a:lnTo>
                <a:lnTo>
                  <a:pt x="137" y="137"/>
                </a:lnTo>
                <a:lnTo>
                  <a:pt x="137" y="137"/>
                </a:lnTo>
                <a:lnTo>
                  <a:pt x="138" y="137"/>
                </a:lnTo>
                <a:lnTo>
                  <a:pt x="138" y="137"/>
                </a:lnTo>
                <a:lnTo>
                  <a:pt x="138" y="138"/>
                </a:lnTo>
                <a:lnTo>
                  <a:pt x="138" y="138"/>
                </a:lnTo>
                <a:lnTo>
                  <a:pt x="141" y="142"/>
                </a:lnTo>
                <a:lnTo>
                  <a:pt x="141" y="142"/>
                </a:lnTo>
                <a:lnTo>
                  <a:pt x="141" y="144"/>
                </a:lnTo>
                <a:lnTo>
                  <a:pt x="139" y="145"/>
                </a:lnTo>
                <a:lnTo>
                  <a:pt x="139" y="145"/>
                </a:lnTo>
                <a:lnTo>
                  <a:pt x="138" y="145"/>
                </a:lnTo>
                <a:lnTo>
                  <a:pt x="137" y="145"/>
                </a:lnTo>
                <a:lnTo>
                  <a:pt x="137" y="145"/>
                </a:lnTo>
                <a:lnTo>
                  <a:pt x="137" y="145"/>
                </a:lnTo>
                <a:lnTo>
                  <a:pt x="137" y="145"/>
                </a:lnTo>
                <a:lnTo>
                  <a:pt x="134" y="145"/>
                </a:lnTo>
                <a:lnTo>
                  <a:pt x="132" y="144"/>
                </a:lnTo>
                <a:lnTo>
                  <a:pt x="132" y="144"/>
                </a:lnTo>
                <a:lnTo>
                  <a:pt x="132" y="145"/>
                </a:lnTo>
                <a:lnTo>
                  <a:pt x="132" y="145"/>
                </a:lnTo>
                <a:lnTo>
                  <a:pt x="131" y="147"/>
                </a:lnTo>
                <a:lnTo>
                  <a:pt x="131" y="147"/>
                </a:lnTo>
                <a:lnTo>
                  <a:pt x="129" y="145"/>
                </a:lnTo>
                <a:lnTo>
                  <a:pt x="129" y="145"/>
                </a:lnTo>
                <a:lnTo>
                  <a:pt x="129" y="142"/>
                </a:lnTo>
                <a:lnTo>
                  <a:pt x="129" y="142"/>
                </a:lnTo>
                <a:lnTo>
                  <a:pt x="128" y="135"/>
                </a:lnTo>
                <a:lnTo>
                  <a:pt x="128" y="135"/>
                </a:lnTo>
                <a:lnTo>
                  <a:pt x="125" y="134"/>
                </a:lnTo>
                <a:lnTo>
                  <a:pt x="125" y="134"/>
                </a:lnTo>
                <a:lnTo>
                  <a:pt x="119" y="131"/>
                </a:lnTo>
                <a:lnTo>
                  <a:pt x="117" y="127"/>
                </a:lnTo>
                <a:lnTo>
                  <a:pt x="117" y="127"/>
                </a:lnTo>
                <a:lnTo>
                  <a:pt x="112" y="118"/>
                </a:lnTo>
                <a:lnTo>
                  <a:pt x="112" y="118"/>
                </a:lnTo>
                <a:lnTo>
                  <a:pt x="111" y="117"/>
                </a:lnTo>
                <a:lnTo>
                  <a:pt x="111" y="117"/>
                </a:lnTo>
                <a:lnTo>
                  <a:pt x="111" y="120"/>
                </a:lnTo>
                <a:lnTo>
                  <a:pt x="111" y="120"/>
                </a:lnTo>
                <a:lnTo>
                  <a:pt x="111" y="122"/>
                </a:lnTo>
                <a:lnTo>
                  <a:pt x="110" y="122"/>
                </a:lnTo>
                <a:lnTo>
                  <a:pt x="110" y="122"/>
                </a:lnTo>
                <a:lnTo>
                  <a:pt x="108" y="122"/>
                </a:lnTo>
                <a:lnTo>
                  <a:pt x="107" y="121"/>
                </a:lnTo>
                <a:lnTo>
                  <a:pt x="107" y="121"/>
                </a:lnTo>
                <a:lnTo>
                  <a:pt x="107" y="115"/>
                </a:lnTo>
                <a:lnTo>
                  <a:pt x="107" y="115"/>
                </a:lnTo>
                <a:lnTo>
                  <a:pt x="107" y="114"/>
                </a:lnTo>
                <a:lnTo>
                  <a:pt x="107" y="114"/>
                </a:lnTo>
                <a:lnTo>
                  <a:pt x="107" y="111"/>
                </a:lnTo>
                <a:lnTo>
                  <a:pt x="107" y="111"/>
                </a:lnTo>
                <a:lnTo>
                  <a:pt x="107" y="110"/>
                </a:lnTo>
                <a:lnTo>
                  <a:pt x="107" y="110"/>
                </a:lnTo>
                <a:lnTo>
                  <a:pt x="107" y="110"/>
                </a:lnTo>
                <a:lnTo>
                  <a:pt x="108" y="110"/>
                </a:lnTo>
                <a:lnTo>
                  <a:pt x="108" y="110"/>
                </a:lnTo>
                <a:lnTo>
                  <a:pt x="108" y="108"/>
                </a:lnTo>
                <a:lnTo>
                  <a:pt x="108" y="108"/>
                </a:lnTo>
                <a:lnTo>
                  <a:pt x="107" y="102"/>
                </a:lnTo>
                <a:lnTo>
                  <a:pt x="104" y="100"/>
                </a:lnTo>
                <a:lnTo>
                  <a:pt x="104" y="100"/>
                </a:lnTo>
                <a:lnTo>
                  <a:pt x="101" y="95"/>
                </a:lnTo>
                <a:lnTo>
                  <a:pt x="101" y="95"/>
                </a:lnTo>
                <a:lnTo>
                  <a:pt x="98" y="98"/>
                </a:lnTo>
                <a:lnTo>
                  <a:pt x="98" y="98"/>
                </a:lnTo>
                <a:lnTo>
                  <a:pt x="97" y="98"/>
                </a:lnTo>
                <a:lnTo>
                  <a:pt x="98" y="101"/>
                </a:lnTo>
                <a:lnTo>
                  <a:pt x="98" y="101"/>
                </a:lnTo>
                <a:lnTo>
                  <a:pt x="98" y="100"/>
                </a:lnTo>
                <a:lnTo>
                  <a:pt x="98" y="100"/>
                </a:lnTo>
                <a:lnTo>
                  <a:pt x="100" y="98"/>
                </a:lnTo>
                <a:lnTo>
                  <a:pt x="101" y="100"/>
                </a:lnTo>
                <a:lnTo>
                  <a:pt x="101" y="100"/>
                </a:lnTo>
                <a:lnTo>
                  <a:pt x="102" y="101"/>
                </a:lnTo>
                <a:lnTo>
                  <a:pt x="102" y="101"/>
                </a:lnTo>
                <a:lnTo>
                  <a:pt x="102" y="104"/>
                </a:lnTo>
                <a:lnTo>
                  <a:pt x="102" y="104"/>
                </a:lnTo>
                <a:lnTo>
                  <a:pt x="102" y="105"/>
                </a:lnTo>
                <a:lnTo>
                  <a:pt x="102" y="105"/>
                </a:lnTo>
                <a:lnTo>
                  <a:pt x="101" y="107"/>
                </a:lnTo>
                <a:lnTo>
                  <a:pt x="100" y="107"/>
                </a:lnTo>
                <a:lnTo>
                  <a:pt x="100" y="107"/>
                </a:lnTo>
                <a:lnTo>
                  <a:pt x="97" y="104"/>
                </a:lnTo>
                <a:lnTo>
                  <a:pt x="97" y="104"/>
                </a:lnTo>
                <a:lnTo>
                  <a:pt x="94" y="101"/>
                </a:lnTo>
                <a:lnTo>
                  <a:pt x="94" y="101"/>
                </a:lnTo>
                <a:lnTo>
                  <a:pt x="90" y="102"/>
                </a:lnTo>
                <a:lnTo>
                  <a:pt x="90" y="102"/>
                </a:lnTo>
                <a:lnTo>
                  <a:pt x="90" y="105"/>
                </a:lnTo>
                <a:lnTo>
                  <a:pt x="90" y="105"/>
                </a:lnTo>
                <a:lnTo>
                  <a:pt x="92" y="108"/>
                </a:lnTo>
                <a:lnTo>
                  <a:pt x="92" y="108"/>
                </a:lnTo>
                <a:lnTo>
                  <a:pt x="94" y="111"/>
                </a:lnTo>
                <a:lnTo>
                  <a:pt x="94" y="111"/>
                </a:lnTo>
                <a:lnTo>
                  <a:pt x="98" y="118"/>
                </a:lnTo>
                <a:lnTo>
                  <a:pt x="98" y="118"/>
                </a:lnTo>
                <a:lnTo>
                  <a:pt x="101" y="127"/>
                </a:lnTo>
                <a:lnTo>
                  <a:pt x="102" y="134"/>
                </a:lnTo>
                <a:lnTo>
                  <a:pt x="102" y="134"/>
                </a:lnTo>
                <a:lnTo>
                  <a:pt x="102" y="138"/>
                </a:lnTo>
                <a:lnTo>
                  <a:pt x="100" y="141"/>
                </a:lnTo>
                <a:lnTo>
                  <a:pt x="100" y="141"/>
                </a:lnTo>
                <a:lnTo>
                  <a:pt x="100" y="142"/>
                </a:lnTo>
                <a:lnTo>
                  <a:pt x="100" y="142"/>
                </a:lnTo>
                <a:lnTo>
                  <a:pt x="98" y="145"/>
                </a:lnTo>
                <a:lnTo>
                  <a:pt x="95" y="147"/>
                </a:lnTo>
                <a:lnTo>
                  <a:pt x="95" y="147"/>
                </a:lnTo>
                <a:lnTo>
                  <a:pt x="94" y="147"/>
                </a:lnTo>
                <a:lnTo>
                  <a:pt x="94" y="147"/>
                </a:lnTo>
                <a:lnTo>
                  <a:pt x="95" y="149"/>
                </a:lnTo>
                <a:lnTo>
                  <a:pt x="95" y="149"/>
                </a:lnTo>
                <a:lnTo>
                  <a:pt x="94" y="149"/>
                </a:lnTo>
                <a:lnTo>
                  <a:pt x="95" y="151"/>
                </a:lnTo>
                <a:lnTo>
                  <a:pt x="95" y="151"/>
                </a:lnTo>
                <a:lnTo>
                  <a:pt x="97" y="152"/>
                </a:lnTo>
                <a:lnTo>
                  <a:pt x="97" y="152"/>
                </a:lnTo>
                <a:lnTo>
                  <a:pt x="97" y="155"/>
                </a:lnTo>
                <a:lnTo>
                  <a:pt x="97" y="155"/>
                </a:lnTo>
                <a:lnTo>
                  <a:pt x="97" y="158"/>
                </a:lnTo>
                <a:lnTo>
                  <a:pt x="97" y="158"/>
                </a:lnTo>
                <a:lnTo>
                  <a:pt x="95" y="159"/>
                </a:lnTo>
                <a:lnTo>
                  <a:pt x="95" y="159"/>
                </a:lnTo>
                <a:lnTo>
                  <a:pt x="94" y="161"/>
                </a:lnTo>
                <a:lnTo>
                  <a:pt x="94" y="161"/>
                </a:lnTo>
                <a:lnTo>
                  <a:pt x="95" y="161"/>
                </a:lnTo>
                <a:lnTo>
                  <a:pt x="97" y="161"/>
                </a:lnTo>
                <a:lnTo>
                  <a:pt x="97" y="161"/>
                </a:lnTo>
                <a:lnTo>
                  <a:pt x="98" y="161"/>
                </a:lnTo>
                <a:lnTo>
                  <a:pt x="98" y="161"/>
                </a:lnTo>
                <a:lnTo>
                  <a:pt x="98" y="162"/>
                </a:lnTo>
                <a:lnTo>
                  <a:pt x="98" y="162"/>
                </a:lnTo>
                <a:lnTo>
                  <a:pt x="98" y="165"/>
                </a:lnTo>
                <a:lnTo>
                  <a:pt x="97" y="165"/>
                </a:lnTo>
                <a:lnTo>
                  <a:pt x="97" y="165"/>
                </a:lnTo>
                <a:lnTo>
                  <a:pt x="95" y="165"/>
                </a:lnTo>
                <a:lnTo>
                  <a:pt x="95" y="165"/>
                </a:lnTo>
                <a:lnTo>
                  <a:pt x="94" y="164"/>
                </a:lnTo>
                <a:lnTo>
                  <a:pt x="92" y="162"/>
                </a:lnTo>
                <a:lnTo>
                  <a:pt x="92" y="162"/>
                </a:lnTo>
                <a:lnTo>
                  <a:pt x="91" y="158"/>
                </a:lnTo>
                <a:lnTo>
                  <a:pt x="91" y="158"/>
                </a:lnTo>
                <a:lnTo>
                  <a:pt x="92" y="156"/>
                </a:lnTo>
                <a:lnTo>
                  <a:pt x="92" y="156"/>
                </a:lnTo>
                <a:lnTo>
                  <a:pt x="92" y="155"/>
                </a:lnTo>
                <a:lnTo>
                  <a:pt x="92" y="155"/>
                </a:lnTo>
                <a:lnTo>
                  <a:pt x="92" y="155"/>
                </a:lnTo>
                <a:lnTo>
                  <a:pt x="92" y="155"/>
                </a:lnTo>
                <a:lnTo>
                  <a:pt x="92" y="155"/>
                </a:lnTo>
                <a:lnTo>
                  <a:pt x="92" y="155"/>
                </a:lnTo>
                <a:lnTo>
                  <a:pt x="90" y="151"/>
                </a:lnTo>
                <a:lnTo>
                  <a:pt x="90" y="147"/>
                </a:lnTo>
                <a:lnTo>
                  <a:pt x="90" y="147"/>
                </a:lnTo>
                <a:lnTo>
                  <a:pt x="87" y="147"/>
                </a:lnTo>
                <a:lnTo>
                  <a:pt x="87" y="147"/>
                </a:lnTo>
                <a:lnTo>
                  <a:pt x="83" y="145"/>
                </a:lnTo>
                <a:lnTo>
                  <a:pt x="83" y="145"/>
                </a:lnTo>
                <a:lnTo>
                  <a:pt x="77" y="144"/>
                </a:lnTo>
                <a:lnTo>
                  <a:pt x="71" y="141"/>
                </a:lnTo>
                <a:lnTo>
                  <a:pt x="71" y="141"/>
                </a:lnTo>
                <a:lnTo>
                  <a:pt x="65" y="139"/>
                </a:lnTo>
                <a:lnTo>
                  <a:pt x="65" y="139"/>
                </a:lnTo>
                <a:lnTo>
                  <a:pt x="64" y="139"/>
                </a:lnTo>
                <a:lnTo>
                  <a:pt x="64" y="139"/>
                </a:lnTo>
                <a:lnTo>
                  <a:pt x="65" y="141"/>
                </a:lnTo>
                <a:lnTo>
                  <a:pt x="65" y="141"/>
                </a:lnTo>
                <a:lnTo>
                  <a:pt x="65" y="142"/>
                </a:lnTo>
                <a:lnTo>
                  <a:pt x="65" y="142"/>
                </a:lnTo>
                <a:lnTo>
                  <a:pt x="65" y="144"/>
                </a:lnTo>
                <a:lnTo>
                  <a:pt x="64" y="145"/>
                </a:lnTo>
                <a:lnTo>
                  <a:pt x="64" y="145"/>
                </a:lnTo>
                <a:lnTo>
                  <a:pt x="63" y="144"/>
                </a:lnTo>
                <a:lnTo>
                  <a:pt x="63" y="144"/>
                </a:lnTo>
                <a:lnTo>
                  <a:pt x="60" y="142"/>
                </a:lnTo>
                <a:lnTo>
                  <a:pt x="60" y="142"/>
                </a:lnTo>
                <a:lnTo>
                  <a:pt x="58" y="142"/>
                </a:lnTo>
                <a:lnTo>
                  <a:pt x="57" y="142"/>
                </a:lnTo>
                <a:lnTo>
                  <a:pt x="57" y="142"/>
                </a:lnTo>
                <a:lnTo>
                  <a:pt x="56" y="139"/>
                </a:lnTo>
                <a:lnTo>
                  <a:pt x="57" y="138"/>
                </a:lnTo>
                <a:lnTo>
                  <a:pt x="57" y="138"/>
                </a:lnTo>
                <a:lnTo>
                  <a:pt x="58" y="137"/>
                </a:lnTo>
                <a:lnTo>
                  <a:pt x="58" y="137"/>
                </a:lnTo>
                <a:lnTo>
                  <a:pt x="57" y="135"/>
                </a:lnTo>
                <a:lnTo>
                  <a:pt x="57" y="135"/>
                </a:lnTo>
                <a:lnTo>
                  <a:pt x="53" y="139"/>
                </a:lnTo>
                <a:lnTo>
                  <a:pt x="53" y="139"/>
                </a:lnTo>
                <a:lnTo>
                  <a:pt x="56" y="142"/>
                </a:lnTo>
                <a:lnTo>
                  <a:pt x="56" y="142"/>
                </a:lnTo>
                <a:lnTo>
                  <a:pt x="58" y="145"/>
                </a:lnTo>
                <a:lnTo>
                  <a:pt x="61" y="148"/>
                </a:lnTo>
                <a:lnTo>
                  <a:pt x="61" y="148"/>
                </a:lnTo>
                <a:lnTo>
                  <a:pt x="71" y="155"/>
                </a:lnTo>
                <a:lnTo>
                  <a:pt x="81" y="164"/>
                </a:lnTo>
                <a:lnTo>
                  <a:pt x="81" y="164"/>
                </a:lnTo>
                <a:lnTo>
                  <a:pt x="84" y="168"/>
                </a:lnTo>
                <a:lnTo>
                  <a:pt x="84" y="168"/>
                </a:lnTo>
                <a:lnTo>
                  <a:pt x="88" y="175"/>
                </a:lnTo>
                <a:lnTo>
                  <a:pt x="88" y="175"/>
                </a:lnTo>
                <a:lnTo>
                  <a:pt x="90" y="182"/>
                </a:lnTo>
                <a:lnTo>
                  <a:pt x="91" y="191"/>
                </a:lnTo>
                <a:lnTo>
                  <a:pt x="91" y="191"/>
                </a:lnTo>
                <a:lnTo>
                  <a:pt x="92" y="195"/>
                </a:lnTo>
                <a:lnTo>
                  <a:pt x="92" y="195"/>
                </a:lnTo>
                <a:lnTo>
                  <a:pt x="92" y="195"/>
                </a:lnTo>
                <a:lnTo>
                  <a:pt x="92" y="195"/>
                </a:lnTo>
                <a:lnTo>
                  <a:pt x="94" y="195"/>
                </a:lnTo>
                <a:lnTo>
                  <a:pt x="95" y="196"/>
                </a:lnTo>
                <a:lnTo>
                  <a:pt x="95" y="196"/>
                </a:lnTo>
                <a:lnTo>
                  <a:pt x="95" y="198"/>
                </a:lnTo>
                <a:lnTo>
                  <a:pt x="95" y="198"/>
                </a:lnTo>
                <a:lnTo>
                  <a:pt x="95" y="199"/>
                </a:lnTo>
                <a:lnTo>
                  <a:pt x="97" y="199"/>
                </a:lnTo>
                <a:lnTo>
                  <a:pt x="97" y="199"/>
                </a:lnTo>
                <a:lnTo>
                  <a:pt x="95" y="202"/>
                </a:lnTo>
                <a:lnTo>
                  <a:pt x="95" y="202"/>
                </a:lnTo>
                <a:lnTo>
                  <a:pt x="94" y="202"/>
                </a:lnTo>
                <a:lnTo>
                  <a:pt x="92" y="199"/>
                </a:lnTo>
                <a:lnTo>
                  <a:pt x="92" y="199"/>
                </a:lnTo>
                <a:lnTo>
                  <a:pt x="91" y="216"/>
                </a:lnTo>
                <a:lnTo>
                  <a:pt x="91" y="216"/>
                </a:lnTo>
                <a:lnTo>
                  <a:pt x="91" y="215"/>
                </a:lnTo>
                <a:lnTo>
                  <a:pt x="91" y="215"/>
                </a:lnTo>
                <a:lnTo>
                  <a:pt x="92" y="212"/>
                </a:lnTo>
                <a:lnTo>
                  <a:pt x="92" y="209"/>
                </a:lnTo>
                <a:lnTo>
                  <a:pt x="92" y="209"/>
                </a:lnTo>
                <a:lnTo>
                  <a:pt x="92" y="208"/>
                </a:lnTo>
                <a:lnTo>
                  <a:pt x="92" y="208"/>
                </a:lnTo>
                <a:lnTo>
                  <a:pt x="92" y="206"/>
                </a:lnTo>
                <a:lnTo>
                  <a:pt x="92" y="206"/>
                </a:lnTo>
                <a:lnTo>
                  <a:pt x="94" y="205"/>
                </a:lnTo>
                <a:lnTo>
                  <a:pt x="97" y="206"/>
                </a:lnTo>
                <a:lnTo>
                  <a:pt x="97" y="206"/>
                </a:lnTo>
                <a:lnTo>
                  <a:pt x="97" y="208"/>
                </a:lnTo>
                <a:lnTo>
                  <a:pt x="97" y="208"/>
                </a:lnTo>
                <a:lnTo>
                  <a:pt x="97" y="209"/>
                </a:lnTo>
                <a:lnTo>
                  <a:pt x="97" y="209"/>
                </a:lnTo>
                <a:lnTo>
                  <a:pt x="97" y="210"/>
                </a:lnTo>
                <a:lnTo>
                  <a:pt x="97" y="210"/>
                </a:lnTo>
                <a:lnTo>
                  <a:pt x="97" y="218"/>
                </a:lnTo>
                <a:lnTo>
                  <a:pt x="97" y="220"/>
                </a:lnTo>
                <a:lnTo>
                  <a:pt x="95" y="223"/>
                </a:lnTo>
                <a:lnTo>
                  <a:pt x="95" y="223"/>
                </a:lnTo>
                <a:lnTo>
                  <a:pt x="94" y="225"/>
                </a:lnTo>
                <a:lnTo>
                  <a:pt x="94" y="225"/>
                </a:lnTo>
                <a:lnTo>
                  <a:pt x="92" y="225"/>
                </a:lnTo>
                <a:lnTo>
                  <a:pt x="91" y="223"/>
                </a:lnTo>
                <a:lnTo>
                  <a:pt x="91" y="223"/>
                </a:lnTo>
                <a:lnTo>
                  <a:pt x="91" y="222"/>
                </a:lnTo>
                <a:lnTo>
                  <a:pt x="91" y="222"/>
                </a:lnTo>
                <a:lnTo>
                  <a:pt x="91" y="223"/>
                </a:lnTo>
                <a:lnTo>
                  <a:pt x="91" y="223"/>
                </a:lnTo>
                <a:lnTo>
                  <a:pt x="90" y="233"/>
                </a:lnTo>
                <a:lnTo>
                  <a:pt x="90" y="233"/>
                </a:lnTo>
                <a:lnTo>
                  <a:pt x="90" y="237"/>
                </a:lnTo>
                <a:lnTo>
                  <a:pt x="90" y="237"/>
                </a:lnTo>
                <a:lnTo>
                  <a:pt x="91" y="237"/>
                </a:lnTo>
                <a:lnTo>
                  <a:pt x="91" y="237"/>
                </a:lnTo>
                <a:lnTo>
                  <a:pt x="92" y="237"/>
                </a:lnTo>
                <a:lnTo>
                  <a:pt x="92" y="237"/>
                </a:lnTo>
                <a:lnTo>
                  <a:pt x="94" y="239"/>
                </a:lnTo>
                <a:lnTo>
                  <a:pt x="92" y="242"/>
                </a:lnTo>
                <a:lnTo>
                  <a:pt x="92" y="242"/>
                </a:lnTo>
                <a:lnTo>
                  <a:pt x="92" y="245"/>
                </a:lnTo>
                <a:lnTo>
                  <a:pt x="92" y="245"/>
                </a:lnTo>
                <a:lnTo>
                  <a:pt x="92" y="245"/>
                </a:lnTo>
                <a:lnTo>
                  <a:pt x="92" y="245"/>
                </a:lnTo>
                <a:lnTo>
                  <a:pt x="94" y="245"/>
                </a:lnTo>
                <a:lnTo>
                  <a:pt x="95" y="246"/>
                </a:lnTo>
                <a:lnTo>
                  <a:pt x="95" y="246"/>
                </a:lnTo>
                <a:lnTo>
                  <a:pt x="95" y="247"/>
                </a:lnTo>
                <a:lnTo>
                  <a:pt x="95" y="247"/>
                </a:lnTo>
                <a:lnTo>
                  <a:pt x="95" y="250"/>
                </a:lnTo>
                <a:lnTo>
                  <a:pt x="92" y="250"/>
                </a:lnTo>
                <a:lnTo>
                  <a:pt x="92" y="250"/>
                </a:lnTo>
                <a:lnTo>
                  <a:pt x="91" y="252"/>
                </a:lnTo>
                <a:lnTo>
                  <a:pt x="90" y="253"/>
                </a:lnTo>
                <a:lnTo>
                  <a:pt x="90" y="253"/>
                </a:lnTo>
                <a:lnTo>
                  <a:pt x="90" y="291"/>
                </a:lnTo>
                <a:lnTo>
                  <a:pt x="90" y="291"/>
                </a:lnTo>
                <a:lnTo>
                  <a:pt x="91" y="291"/>
                </a:lnTo>
                <a:lnTo>
                  <a:pt x="91" y="291"/>
                </a:lnTo>
                <a:lnTo>
                  <a:pt x="92" y="291"/>
                </a:lnTo>
                <a:lnTo>
                  <a:pt x="92" y="291"/>
                </a:lnTo>
                <a:lnTo>
                  <a:pt x="92" y="294"/>
                </a:lnTo>
                <a:lnTo>
                  <a:pt x="92" y="294"/>
                </a:lnTo>
                <a:lnTo>
                  <a:pt x="92" y="296"/>
                </a:lnTo>
                <a:lnTo>
                  <a:pt x="92" y="296"/>
                </a:lnTo>
                <a:lnTo>
                  <a:pt x="92" y="303"/>
                </a:lnTo>
                <a:lnTo>
                  <a:pt x="92" y="303"/>
                </a:lnTo>
                <a:lnTo>
                  <a:pt x="92" y="304"/>
                </a:lnTo>
                <a:lnTo>
                  <a:pt x="91" y="304"/>
                </a:lnTo>
                <a:lnTo>
                  <a:pt x="91" y="304"/>
                </a:lnTo>
                <a:lnTo>
                  <a:pt x="90" y="303"/>
                </a:lnTo>
                <a:lnTo>
                  <a:pt x="90" y="303"/>
                </a:lnTo>
                <a:lnTo>
                  <a:pt x="90" y="303"/>
                </a:lnTo>
                <a:lnTo>
                  <a:pt x="90" y="303"/>
                </a:lnTo>
                <a:lnTo>
                  <a:pt x="90" y="304"/>
                </a:lnTo>
                <a:lnTo>
                  <a:pt x="90" y="304"/>
                </a:lnTo>
                <a:lnTo>
                  <a:pt x="88" y="311"/>
                </a:lnTo>
                <a:lnTo>
                  <a:pt x="85" y="318"/>
                </a:lnTo>
                <a:lnTo>
                  <a:pt x="85" y="318"/>
                </a:lnTo>
                <a:lnTo>
                  <a:pt x="81" y="327"/>
                </a:lnTo>
                <a:lnTo>
                  <a:pt x="81" y="327"/>
                </a:lnTo>
                <a:lnTo>
                  <a:pt x="74" y="338"/>
                </a:lnTo>
                <a:lnTo>
                  <a:pt x="74" y="338"/>
                </a:lnTo>
                <a:lnTo>
                  <a:pt x="75" y="340"/>
                </a:lnTo>
                <a:lnTo>
                  <a:pt x="75" y="341"/>
                </a:lnTo>
                <a:lnTo>
                  <a:pt x="75" y="341"/>
                </a:lnTo>
                <a:lnTo>
                  <a:pt x="75" y="343"/>
                </a:lnTo>
                <a:lnTo>
                  <a:pt x="75" y="343"/>
                </a:lnTo>
                <a:lnTo>
                  <a:pt x="75" y="343"/>
                </a:lnTo>
                <a:lnTo>
                  <a:pt x="75" y="343"/>
                </a:lnTo>
                <a:lnTo>
                  <a:pt x="75" y="345"/>
                </a:lnTo>
                <a:lnTo>
                  <a:pt x="75" y="348"/>
                </a:lnTo>
                <a:lnTo>
                  <a:pt x="75" y="348"/>
                </a:lnTo>
                <a:lnTo>
                  <a:pt x="74" y="350"/>
                </a:lnTo>
                <a:lnTo>
                  <a:pt x="74" y="350"/>
                </a:lnTo>
                <a:lnTo>
                  <a:pt x="74" y="351"/>
                </a:lnTo>
                <a:lnTo>
                  <a:pt x="74" y="351"/>
                </a:lnTo>
                <a:lnTo>
                  <a:pt x="71" y="353"/>
                </a:lnTo>
                <a:lnTo>
                  <a:pt x="71" y="353"/>
                </a:lnTo>
                <a:lnTo>
                  <a:pt x="71" y="351"/>
                </a:lnTo>
                <a:lnTo>
                  <a:pt x="71" y="351"/>
                </a:lnTo>
                <a:lnTo>
                  <a:pt x="71" y="350"/>
                </a:lnTo>
                <a:lnTo>
                  <a:pt x="71" y="350"/>
                </a:lnTo>
                <a:lnTo>
                  <a:pt x="71" y="347"/>
                </a:lnTo>
                <a:lnTo>
                  <a:pt x="71" y="347"/>
                </a:lnTo>
                <a:lnTo>
                  <a:pt x="70" y="345"/>
                </a:lnTo>
                <a:lnTo>
                  <a:pt x="70" y="345"/>
                </a:lnTo>
                <a:lnTo>
                  <a:pt x="65" y="353"/>
                </a:lnTo>
                <a:lnTo>
                  <a:pt x="65" y="353"/>
                </a:lnTo>
                <a:lnTo>
                  <a:pt x="67" y="351"/>
                </a:lnTo>
                <a:lnTo>
                  <a:pt x="68" y="353"/>
                </a:lnTo>
                <a:lnTo>
                  <a:pt x="68" y="353"/>
                </a:lnTo>
                <a:lnTo>
                  <a:pt x="70" y="354"/>
                </a:lnTo>
                <a:lnTo>
                  <a:pt x="70" y="354"/>
                </a:lnTo>
                <a:lnTo>
                  <a:pt x="70" y="355"/>
                </a:lnTo>
                <a:lnTo>
                  <a:pt x="70" y="355"/>
                </a:lnTo>
                <a:lnTo>
                  <a:pt x="71" y="357"/>
                </a:lnTo>
                <a:lnTo>
                  <a:pt x="71" y="357"/>
                </a:lnTo>
                <a:lnTo>
                  <a:pt x="70" y="358"/>
                </a:lnTo>
                <a:lnTo>
                  <a:pt x="68" y="358"/>
                </a:lnTo>
                <a:lnTo>
                  <a:pt x="68" y="358"/>
                </a:lnTo>
                <a:lnTo>
                  <a:pt x="67" y="357"/>
                </a:lnTo>
                <a:lnTo>
                  <a:pt x="67" y="355"/>
                </a:lnTo>
                <a:lnTo>
                  <a:pt x="67" y="355"/>
                </a:lnTo>
                <a:lnTo>
                  <a:pt x="67" y="355"/>
                </a:lnTo>
                <a:lnTo>
                  <a:pt x="67" y="355"/>
                </a:lnTo>
                <a:lnTo>
                  <a:pt x="65" y="355"/>
                </a:lnTo>
                <a:lnTo>
                  <a:pt x="65" y="355"/>
                </a:lnTo>
                <a:lnTo>
                  <a:pt x="64" y="353"/>
                </a:lnTo>
                <a:lnTo>
                  <a:pt x="64" y="353"/>
                </a:lnTo>
                <a:lnTo>
                  <a:pt x="58" y="361"/>
                </a:lnTo>
                <a:lnTo>
                  <a:pt x="58" y="361"/>
                </a:lnTo>
                <a:lnTo>
                  <a:pt x="57" y="365"/>
                </a:lnTo>
                <a:lnTo>
                  <a:pt x="56" y="370"/>
                </a:lnTo>
                <a:lnTo>
                  <a:pt x="56" y="370"/>
                </a:lnTo>
                <a:lnTo>
                  <a:pt x="57" y="371"/>
                </a:lnTo>
                <a:lnTo>
                  <a:pt x="57" y="371"/>
                </a:lnTo>
                <a:lnTo>
                  <a:pt x="61" y="375"/>
                </a:lnTo>
                <a:lnTo>
                  <a:pt x="61" y="375"/>
                </a:lnTo>
                <a:lnTo>
                  <a:pt x="63" y="375"/>
                </a:lnTo>
                <a:lnTo>
                  <a:pt x="64" y="375"/>
                </a:lnTo>
                <a:lnTo>
                  <a:pt x="64" y="375"/>
                </a:lnTo>
                <a:lnTo>
                  <a:pt x="65" y="374"/>
                </a:lnTo>
                <a:lnTo>
                  <a:pt x="65" y="374"/>
                </a:lnTo>
                <a:lnTo>
                  <a:pt x="64" y="372"/>
                </a:lnTo>
                <a:lnTo>
                  <a:pt x="65" y="371"/>
                </a:lnTo>
                <a:lnTo>
                  <a:pt x="65" y="371"/>
                </a:lnTo>
                <a:lnTo>
                  <a:pt x="67" y="370"/>
                </a:lnTo>
                <a:lnTo>
                  <a:pt x="67" y="370"/>
                </a:lnTo>
                <a:lnTo>
                  <a:pt x="68" y="370"/>
                </a:lnTo>
                <a:lnTo>
                  <a:pt x="68" y="370"/>
                </a:lnTo>
                <a:lnTo>
                  <a:pt x="70" y="367"/>
                </a:lnTo>
                <a:lnTo>
                  <a:pt x="70" y="367"/>
                </a:lnTo>
                <a:lnTo>
                  <a:pt x="75" y="353"/>
                </a:lnTo>
                <a:lnTo>
                  <a:pt x="83" y="340"/>
                </a:lnTo>
                <a:lnTo>
                  <a:pt x="83" y="340"/>
                </a:lnTo>
                <a:lnTo>
                  <a:pt x="83" y="340"/>
                </a:lnTo>
                <a:lnTo>
                  <a:pt x="83" y="340"/>
                </a:lnTo>
                <a:lnTo>
                  <a:pt x="87" y="336"/>
                </a:lnTo>
                <a:lnTo>
                  <a:pt x="91" y="331"/>
                </a:lnTo>
                <a:lnTo>
                  <a:pt x="91" y="331"/>
                </a:lnTo>
                <a:lnTo>
                  <a:pt x="92" y="330"/>
                </a:lnTo>
                <a:lnTo>
                  <a:pt x="91" y="330"/>
                </a:lnTo>
                <a:lnTo>
                  <a:pt x="91" y="330"/>
                </a:lnTo>
                <a:lnTo>
                  <a:pt x="91" y="328"/>
                </a:lnTo>
                <a:lnTo>
                  <a:pt x="92" y="327"/>
                </a:lnTo>
                <a:lnTo>
                  <a:pt x="92" y="327"/>
                </a:lnTo>
                <a:lnTo>
                  <a:pt x="94" y="327"/>
                </a:lnTo>
                <a:lnTo>
                  <a:pt x="95" y="327"/>
                </a:lnTo>
                <a:lnTo>
                  <a:pt x="95" y="327"/>
                </a:lnTo>
                <a:lnTo>
                  <a:pt x="97" y="330"/>
                </a:lnTo>
                <a:lnTo>
                  <a:pt x="97" y="330"/>
                </a:lnTo>
                <a:lnTo>
                  <a:pt x="100" y="328"/>
                </a:lnTo>
                <a:lnTo>
                  <a:pt x="100" y="328"/>
                </a:lnTo>
                <a:lnTo>
                  <a:pt x="98" y="326"/>
                </a:lnTo>
                <a:lnTo>
                  <a:pt x="100" y="324"/>
                </a:lnTo>
                <a:lnTo>
                  <a:pt x="100" y="324"/>
                </a:lnTo>
                <a:lnTo>
                  <a:pt x="101" y="321"/>
                </a:lnTo>
                <a:lnTo>
                  <a:pt x="101" y="320"/>
                </a:lnTo>
                <a:lnTo>
                  <a:pt x="101" y="320"/>
                </a:lnTo>
                <a:lnTo>
                  <a:pt x="102" y="314"/>
                </a:lnTo>
                <a:lnTo>
                  <a:pt x="102" y="314"/>
                </a:lnTo>
                <a:lnTo>
                  <a:pt x="102" y="313"/>
                </a:lnTo>
                <a:lnTo>
                  <a:pt x="102" y="313"/>
                </a:lnTo>
                <a:lnTo>
                  <a:pt x="104" y="313"/>
                </a:lnTo>
                <a:lnTo>
                  <a:pt x="105" y="313"/>
                </a:lnTo>
                <a:lnTo>
                  <a:pt x="105" y="313"/>
                </a:lnTo>
                <a:lnTo>
                  <a:pt x="107" y="316"/>
                </a:lnTo>
                <a:lnTo>
                  <a:pt x="107" y="316"/>
                </a:lnTo>
                <a:lnTo>
                  <a:pt x="107" y="317"/>
                </a:lnTo>
                <a:lnTo>
                  <a:pt x="107" y="317"/>
                </a:lnTo>
                <a:lnTo>
                  <a:pt x="104" y="320"/>
                </a:lnTo>
                <a:lnTo>
                  <a:pt x="104" y="320"/>
                </a:lnTo>
                <a:lnTo>
                  <a:pt x="104" y="321"/>
                </a:lnTo>
                <a:lnTo>
                  <a:pt x="104" y="321"/>
                </a:lnTo>
                <a:lnTo>
                  <a:pt x="105" y="324"/>
                </a:lnTo>
                <a:lnTo>
                  <a:pt x="105" y="324"/>
                </a:lnTo>
                <a:lnTo>
                  <a:pt x="104" y="326"/>
                </a:lnTo>
                <a:lnTo>
                  <a:pt x="104" y="326"/>
                </a:lnTo>
                <a:lnTo>
                  <a:pt x="107" y="326"/>
                </a:lnTo>
                <a:lnTo>
                  <a:pt x="107" y="326"/>
                </a:lnTo>
                <a:lnTo>
                  <a:pt x="110" y="326"/>
                </a:lnTo>
                <a:lnTo>
                  <a:pt x="111" y="327"/>
                </a:lnTo>
                <a:lnTo>
                  <a:pt x="111" y="327"/>
                </a:lnTo>
                <a:lnTo>
                  <a:pt x="111" y="328"/>
                </a:lnTo>
                <a:lnTo>
                  <a:pt x="111" y="328"/>
                </a:lnTo>
                <a:lnTo>
                  <a:pt x="112" y="334"/>
                </a:lnTo>
                <a:lnTo>
                  <a:pt x="111" y="340"/>
                </a:lnTo>
                <a:lnTo>
                  <a:pt x="111" y="340"/>
                </a:lnTo>
                <a:lnTo>
                  <a:pt x="110" y="345"/>
                </a:lnTo>
                <a:lnTo>
                  <a:pt x="110" y="345"/>
                </a:lnTo>
                <a:lnTo>
                  <a:pt x="110" y="348"/>
                </a:lnTo>
                <a:lnTo>
                  <a:pt x="110" y="348"/>
                </a:lnTo>
                <a:lnTo>
                  <a:pt x="110" y="353"/>
                </a:lnTo>
                <a:lnTo>
                  <a:pt x="110" y="353"/>
                </a:lnTo>
                <a:lnTo>
                  <a:pt x="110" y="351"/>
                </a:lnTo>
                <a:lnTo>
                  <a:pt x="110" y="351"/>
                </a:lnTo>
                <a:lnTo>
                  <a:pt x="111" y="348"/>
                </a:lnTo>
                <a:lnTo>
                  <a:pt x="111" y="348"/>
                </a:lnTo>
                <a:lnTo>
                  <a:pt x="114" y="347"/>
                </a:lnTo>
                <a:lnTo>
                  <a:pt x="115" y="348"/>
                </a:lnTo>
                <a:lnTo>
                  <a:pt x="115" y="348"/>
                </a:lnTo>
                <a:lnTo>
                  <a:pt x="115" y="348"/>
                </a:lnTo>
                <a:lnTo>
                  <a:pt x="115" y="348"/>
                </a:lnTo>
                <a:lnTo>
                  <a:pt x="117" y="350"/>
                </a:lnTo>
                <a:lnTo>
                  <a:pt x="117" y="350"/>
                </a:lnTo>
                <a:lnTo>
                  <a:pt x="117" y="350"/>
                </a:lnTo>
                <a:lnTo>
                  <a:pt x="117" y="351"/>
                </a:lnTo>
                <a:lnTo>
                  <a:pt x="117" y="351"/>
                </a:lnTo>
                <a:lnTo>
                  <a:pt x="115" y="354"/>
                </a:lnTo>
                <a:lnTo>
                  <a:pt x="115" y="354"/>
                </a:lnTo>
                <a:lnTo>
                  <a:pt x="115" y="357"/>
                </a:lnTo>
                <a:lnTo>
                  <a:pt x="115" y="357"/>
                </a:lnTo>
                <a:lnTo>
                  <a:pt x="115" y="358"/>
                </a:lnTo>
                <a:lnTo>
                  <a:pt x="114" y="358"/>
                </a:lnTo>
                <a:lnTo>
                  <a:pt x="114" y="358"/>
                </a:lnTo>
                <a:lnTo>
                  <a:pt x="112" y="358"/>
                </a:lnTo>
                <a:lnTo>
                  <a:pt x="112" y="358"/>
                </a:lnTo>
                <a:lnTo>
                  <a:pt x="112" y="358"/>
                </a:lnTo>
                <a:lnTo>
                  <a:pt x="112" y="358"/>
                </a:lnTo>
                <a:lnTo>
                  <a:pt x="110" y="360"/>
                </a:lnTo>
                <a:lnTo>
                  <a:pt x="110" y="360"/>
                </a:lnTo>
                <a:lnTo>
                  <a:pt x="110" y="357"/>
                </a:lnTo>
                <a:lnTo>
                  <a:pt x="110" y="357"/>
                </a:lnTo>
                <a:lnTo>
                  <a:pt x="108" y="355"/>
                </a:lnTo>
                <a:lnTo>
                  <a:pt x="108" y="355"/>
                </a:lnTo>
                <a:lnTo>
                  <a:pt x="108" y="357"/>
                </a:lnTo>
                <a:lnTo>
                  <a:pt x="108" y="357"/>
                </a:lnTo>
                <a:lnTo>
                  <a:pt x="107" y="364"/>
                </a:lnTo>
                <a:lnTo>
                  <a:pt x="107" y="364"/>
                </a:lnTo>
                <a:lnTo>
                  <a:pt x="105" y="368"/>
                </a:lnTo>
                <a:lnTo>
                  <a:pt x="105" y="368"/>
                </a:lnTo>
                <a:lnTo>
                  <a:pt x="105" y="370"/>
                </a:lnTo>
                <a:lnTo>
                  <a:pt x="105" y="370"/>
                </a:lnTo>
                <a:lnTo>
                  <a:pt x="105" y="370"/>
                </a:lnTo>
                <a:lnTo>
                  <a:pt x="105" y="370"/>
                </a:lnTo>
                <a:lnTo>
                  <a:pt x="107" y="368"/>
                </a:lnTo>
                <a:lnTo>
                  <a:pt x="108" y="370"/>
                </a:lnTo>
                <a:lnTo>
                  <a:pt x="108" y="370"/>
                </a:lnTo>
                <a:lnTo>
                  <a:pt x="108" y="371"/>
                </a:lnTo>
                <a:lnTo>
                  <a:pt x="108" y="371"/>
                </a:lnTo>
                <a:lnTo>
                  <a:pt x="108" y="374"/>
                </a:lnTo>
                <a:lnTo>
                  <a:pt x="105" y="377"/>
                </a:lnTo>
                <a:lnTo>
                  <a:pt x="105" y="377"/>
                </a:lnTo>
                <a:lnTo>
                  <a:pt x="104" y="380"/>
                </a:lnTo>
                <a:lnTo>
                  <a:pt x="104" y="380"/>
                </a:lnTo>
                <a:lnTo>
                  <a:pt x="104" y="380"/>
                </a:lnTo>
                <a:lnTo>
                  <a:pt x="104" y="380"/>
                </a:lnTo>
                <a:lnTo>
                  <a:pt x="104" y="381"/>
                </a:lnTo>
                <a:lnTo>
                  <a:pt x="101" y="381"/>
                </a:lnTo>
                <a:lnTo>
                  <a:pt x="101" y="381"/>
                </a:lnTo>
                <a:lnTo>
                  <a:pt x="101" y="381"/>
                </a:lnTo>
                <a:lnTo>
                  <a:pt x="101" y="381"/>
                </a:lnTo>
                <a:lnTo>
                  <a:pt x="100" y="387"/>
                </a:lnTo>
                <a:lnTo>
                  <a:pt x="100" y="387"/>
                </a:lnTo>
                <a:lnTo>
                  <a:pt x="105" y="388"/>
                </a:lnTo>
                <a:lnTo>
                  <a:pt x="105" y="388"/>
                </a:lnTo>
                <a:lnTo>
                  <a:pt x="105" y="384"/>
                </a:lnTo>
                <a:lnTo>
                  <a:pt x="105" y="384"/>
                </a:lnTo>
                <a:lnTo>
                  <a:pt x="105" y="382"/>
                </a:lnTo>
                <a:lnTo>
                  <a:pt x="105" y="382"/>
                </a:lnTo>
                <a:lnTo>
                  <a:pt x="105" y="381"/>
                </a:lnTo>
                <a:lnTo>
                  <a:pt x="105" y="381"/>
                </a:lnTo>
                <a:lnTo>
                  <a:pt x="108" y="380"/>
                </a:lnTo>
                <a:lnTo>
                  <a:pt x="108" y="380"/>
                </a:lnTo>
                <a:lnTo>
                  <a:pt x="108" y="380"/>
                </a:lnTo>
                <a:lnTo>
                  <a:pt x="108" y="380"/>
                </a:lnTo>
                <a:lnTo>
                  <a:pt x="111" y="380"/>
                </a:lnTo>
                <a:lnTo>
                  <a:pt x="111" y="381"/>
                </a:lnTo>
                <a:lnTo>
                  <a:pt x="111" y="381"/>
                </a:lnTo>
                <a:lnTo>
                  <a:pt x="110" y="384"/>
                </a:lnTo>
                <a:lnTo>
                  <a:pt x="110" y="384"/>
                </a:lnTo>
                <a:lnTo>
                  <a:pt x="111" y="388"/>
                </a:lnTo>
                <a:lnTo>
                  <a:pt x="111" y="388"/>
                </a:lnTo>
                <a:lnTo>
                  <a:pt x="115" y="388"/>
                </a:lnTo>
                <a:lnTo>
                  <a:pt x="115" y="388"/>
                </a:lnTo>
                <a:lnTo>
                  <a:pt x="115" y="385"/>
                </a:lnTo>
                <a:lnTo>
                  <a:pt x="115" y="385"/>
                </a:lnTo>
                <a:lnTo>
                  <a:pt x="115" y="384"/>
                </a:lnTo>
                <a:lnTo>
                  <a:pt x="115" y="384"/>
                </a:lnTo>
                <a:lnTo>
                  <a:pt x="115" y="384"/>
                </a:lnTo>
                <a:lnTo>
                  <a:pt x="114" y="382"/>
                </a:lnTo>
                <a:lnTo>
                  <a:pt x="114" y="382"/>
                </a:lnTo>
                <a:lnTo>
                  <a:pt x="112" y="381"/>
                </a:lnTo>
                <a:lnTo>
                  <a:pt x="112" y="381"/>
                </a:lnTo>
                <a:lnTo>
                  <a:pt x="112" y="377"/>
                </a:lnTo>
                <a:lnTo>
                  <a:pt x="112" y="377"/>
                </a:lnTo>
                <a:lnTo>
                  <a:pt x="112" y="375"/>
                </a:lnTo>
                <a:lnTo>
                  <a:pt x="112" y="375"/>
                </a:lnTo>
                <a:lnTo>
                  <a:pt x="114" y="374"/>
                </a:lnTo>
                <a:lnTo>
                  <a:pt x="115" y="375"/>
                </a:lnTo>
                <a:lnTo>
                  <a:pt x="115" y="375"/>
                </a:lnTo>
                <a:lnTo>
                  <a:pt x="117" y="375"/>
                </a:lnTo>
                <a:lnTo>
                  <a:pt x="117" y="375"/>
                </a:lnTo>
                <a:lnTo>
                  <a:pt x="117" y="370"/>
                </a:lnTo>
                <a:lnTo>
                  <a:pt x="117" y="370"/>
                </a:lnTo>
                <a:lnTo>
                  <a:pt x="115" y="371"/>
                </a:lnTo>
                <a:lnTo>
                  <a:pt x="115" y="371"/>
                </a:lnTo>
                <a:lnTo>
                  <a:pt x="114" y="370"/>
                </a:lnTo>
                <a:lnTo>
                  <a:pt x="112" y="368"/>
                </a:lnTo>
                <a:lnTo>
                  <a:pt x="112" y="368"/>
                </a:lnTo>
                <a:lnTo>
                  <a:pt x="115" y="364"/>
                </a:lnTo>
                <a:lnTo>
                  <a:pt x="115" y="364"/>
                </a:lnTo>
                <a:lnTo>
                  <a:pt x="115" y="361"/>
                </a:lnTo>
                <a:lnTo>
                  <a:pt x="115" y="361"/>
                </a:lnTo>
                <a:lnTo>
                  <a:pt x="117" y="360"/>
                </a:lnTo>
                <a:lnTo>
                  <a:pt x="118" y="358"/>
                </a:lnTo>
                <a:lnTo>
                  <a:pt x="118" y="358"/>
                </a:lnTo>
                <a:lnTo>
                  <a:pt x="118" y="357"/>
                </a:lnTo>
                <a:lnTo>
                  <a:pt x="118" y="357"/>
                </a:lnTo>
                <a:lnTo>
                  <a:pt x="118" y="353"/>
                </a:lnTo>
                <a:lnTo>
                  <a:pt x="118" y="353"/>
                </a:lnTo>
                <a:lnTo>
                  <a:pt x="118" y="351"/>
                </a:lnTo>
                <a:lnTo>
                  <a:pt x="118" y="350"/>
                </a:lnTo>
                <a:lnTo>
                  <a:pt x="118" y="350"/>
                </a:lnTo>
                <a:lnTo>
                  <a:pt x="117" y="341"/>
                </a:lnTo>
                <a:lnTo>
                  <a:pt x="117" y="341"/>
                </a:lnTo>
                <a:lnTo>
                  <a:pt x="117" y="340"/>
                </a:lnTo>
                <a:lnTo>
                  <a:pt x="117" y="340"/>
                </a:lnTo>
                <a:lnTo>
                  <a:pt x="115" y="338"/>
                </a:lnTo>
                <a:lnTo>
                  <a:pt x="115" y="338"/>
                </a:lnTo>
                <a:lnTo>
                  <a:pt x="117" y="337"/>
                </a:lnTo>
                <a:lnTo>
                  <a:pt x="119" y="337"/>
                </a:lnTo>
                <a:lnTo>
                  <a:pt x="119" y="337"/>
                </a:lnTo>
                <a:lnTo>
                  <a:pt x="121" y="338"/>
                </a:lnTo>
                <a:lnTo>
                  <a:pt x="121" y="338"/>
                </a:lnTo>
                <a:lnTo>
                  <a:pt x="121" y="341"/>
                </a:lnTo>
                <a:lnTo>
                  <a:pt x="121" y="341"/>
                </a:lnTo>
                <a:lnTo>
                  <a:pt x="119" y="344"/>
                </a:lnTo>
                <a:lnTo>
                  <a:pt x="119" y="344"/>
                </a:lnTo>
                <a:lnTo>
                  <a:pt x="121" y="343"/>
                </a:lnTo>
                <a:lnTo>
                  <a:pt x="122" y="341"/>
                </a:lnTo>
                <a:lnTo>
                  <a:pt x="122" y="341"/>
                </a:lnTo>
                <a:lnTo>
                  <a:pt x="125" y="337"/>
                </a:lnTo>
                <a:lnTo>
                  <a:pt x="129" y="333"/>
                </a:lnTo>
                <a:lnTo>
                  <a:pt x="129" y="333"/>
                </a:lnTo>
                <a:lnTo>
                  <a:pt x="131" y="330"/>
                </a:lnTo>
                <a:lnTo>
                  <a:pt x="131" y="328"/>
                </a:lnTo>
                <a:lnTo>
                  <a:pt x="131" y="328"/>
                </a:lnTo>
                <a:lnTo>
                  <a:pt x="131" y="326"/>
                </a:lnTo>
                <a:lnTo>
                  <a:pt x="131" y="326"/>
                </a:lnTo>
                <a:lnTo>
                  <a:pt x="129" y="324"/>
                </a:lnTo>
                <a:lnTo>
                  <a:pt x="129" y="324"/>
                </a:lnTo>
                <a:lnTo>
                  <a:pt x="131" y="323"/>
                </a:lnTo>
                <a:lnTo>
                  <a:pt x="131" y="323"/>
                </a:lnTo>
                <a:lnTo>
                  <a:pt x="132" y="323"/>
                </a:lnTo>
                <a:lnTo>
                  <a:pt x="134" y="323"/>
                </a:lnTo>
                <a:lnTo>
                  <a:pt x="134" y="323"/>
                </a:lnTo>
                <a:lnTo>
                  <a:pt x="135" y="324"/>
                </a:lnTo>
                <a:lnTo>
                  <a:pt x="135" y="326"/>
                </a:lnTo>
                <a:lnTo>
                  <a:pt x="135" y="326"/>
                </a:lnTo>
                <a:lnTo>
                  <a:pt x="134" y="326"/>
                </a:lnTo>
                <a:lnTo>
                  <a:pt x="134" y="327"/>
                </a:lnTo>
                <a:lnTo>
                  <a:pt x="134" y="327"/>
                </a:lnTo>
                <a:lnTo>
                  <a:pt x="135" y="327"/>
                </a:lnTo>
                <a:lnTo>
                  <a:pt x="135" y="327"/>
                </a:lnTo>
                <a:lnTo>
                  <a:pt x="137" y="327"/>
                </a:lnTo>
                <a:lnTo>
                  <a:pt x="137" y="327"/>
                </a:lnTo>
                <a:lnTo>
                  <a:pt x="144" y="326"/>
                </a:lnTo>
                <a:lnTo>
                  <a:pt x="151" y="326"/>
                </a:lnTo>
                <a:lnTo>
                  <a:pt x="151" y="326"/>
                </a:lnTo>
                <a:lnTo>
                  <a:pt x="149" y="324"/>
                </a:lnTo>
                <a:lnTo>
                  <a:pt x="149" y="324"/>
                </a:lnTo>
                <a:lnTo>
                  <a:pt x="149" y="323"/>
                </a:lnTo>
                <a:lnTo>
                  <a:pt x="149" y="323"/>
                </a:lnTo>
                <a:lnTo>
                  <a:pt x="148" y="318"/>
                </a:lnTo>
                <a:lnTo>
                  <a:pt x="148" y="318"/>
                </a:lnTo>
                <a:lnTo>
                  <a:pt x="149" y="317"/>
                </a:lnTo>
                <a:lnTo>
                  <a:pt x="151" y="316"/>
                </a:lnTo>
                <a:lnTo>
                  <a:pt x="151" y="316"/>
                </a:lnTo>
                <a:lnTo>
                  <a:pt x="152" y="317"/>
                </a:lnTo>
                <a:lnTo>
                  <a:pt x="152" y="317"/>
                </a:lnTo>
                <a:lnTo>
                  <a:pt x="152" y="318"/>
                </a:lnTo>
                <a:lnTo>
                  <a:pt x="152" y="318"/>
                </a:lnTo>
                <a:lnTo>
                  <a:pt x="152" y="321"/>
                </a:lnTo>
                <a:lnTo>
                  <a:pt x="152" y="321"/>
                </a:lnTo>
                <a:lnTo>
                  <a:pt x="152" y="321"/>
                </a:lnTo>
                <a:lnTo>
                  <a:pt x="152" y="321"/>
                </a:lnTo>
                <a:lnTo>
                  <a:pt x="154" y="323"/>
                </a:lnTo>
                <a:lnTo>
                  <a:pt x="154" y="323"/>
                </a:lnTo>
                <a:lnTo>
                  <a:pt x="154" y="324"/>
                </a:lnTo>
                <a:lnTo>
                  <a:pt x="154" y="326"/>
                </a:lnTo>
                <a:lnTo>
                  <a:pt x="154" y="326"/>
                </a:lnTo>
                <a:lnTo>
                  <a:pt x="152" y="327"/>
                </a:lnTo>
                <a:lnTo>
                  <a:pt x="152" y="327"/>
                </a:lnTo>
                <a:lnTo>
                  <a:pt x="156" y="330"/>
                </a:lnTo>
                <a:lnTo>
                  <a:pt x="161" y="333"/>
                </a:lnTo>
                <a:lnTo>
                  <a:pt x="161" y="333"/>
                </a:lnTo>
                <a:lnTo>
                  <a:pt x="164" y="338"/>
                </a:lnTo>
                <a:lnTo>
                  <a:pt x="164" y="338"/>
                </a:lnTo>
                <a:lnTo>
                  <a:pt x="168" y="345"/>
                </a:lnTo>
                <a:lnTo>
                  <a:pt x="172" y="353"/>
                </a:lnTo>
                <a:lnTo>
                  <a:pt x="172" y="353"/>
                </a:lnTo>
                <a:lnTo>
                  <a:pt x="175" y="360"/>
                </a:lnTo>
                <a:lnTo>
                  <a:pt x="175" y="360"/>
                </a:lnTo>
                <a:lnTo>
                  <a:pt x="178" y="370"/>
                </a:lnTo>
                <a:lnTo>
                  <a:pt x="179" y="381"/>
                </a:lnTo>
                <a:lnTo>
                  <a:pt x="179" y="381"/>
                </a:lnTo>
                <a:lnTo>
                  <a:pt x="181" y="384"/>
                </a:lnTo>
                <a:lnTo>
                  <a:pt x="181" y="384"/>
                </a:lnTo>
                <a:lnTo>
                  <a:pt x="181" y="384"/>
                </a:lnTo>
                <a:lnTo>
                  <a:pt x="182" y="385"/>
                </a:lnTo>
                <a:lnTo>
                  <a:pt x="182" y="385"/>
                </a:lnTo>
                <a:lnTo>
                  <a:pt x="183" y="385"/>
                </a:lnTo>
                <a:lnTo>
                  <a:pt x="183" y="385"/>
                </a:lnTo>
                <a:lnTo>
                  <a:pt x="182" y="384"/>
                </a:lnTo>
                <a:lnTo>
                  <a:pt x="182" y="384"/>
                </a:lnTo>
                <a:lnTo>
                  <a:pt x="182" y="382"/>
                </a:lnTo>
                <a:lnTo>
                  <a:pt x="182" y="382"/>
                </a:lnTo>
                <a:lnTo>
                  <a:pt x="181" y="382"/>
                </a:lnTo>
                <a:lnTo>
                  <a:pt x="181" y="381"/>
                </a:lnTo>
                <a:lnTo>
                  <a:pt x="181" y="381"/>
                </a:lnTo>
                <a:lnTo>
                  <a:pt x="182" y="378"/>
                </a:lnTo>
                <a:lnTo>
                  <a:pt x="182" y="378"/>
                </a:lnTo>
                <a:lnTo>
                  <a:pt x="183" y="377"/>
                </a:lnTo>
                <a:lnTo>
                  <a:pt x="183" y="377"/>
                </a:lnTo>
                <a:lnTo>
                  <a:pt x="185" y="378"/>
                </a:lnTo>
                <a:lnTo>
                  <a:pt x="186" y="378"/>
                </a:lnTo>
                <a:lnTo>
                  <a:pt x="186" y="378"/>
                </a:lnTo>
                <a:lnTo>
                  <a:pt x="186" y="381"/>
                </a:lnTo>
                <a:lnTo>
                  <a:pt x="186" y="381"/>
                </a:lnTo>
                <a:lnTo>
                  <a:pt x="185" y="382"/>
                </a:lnTo>
                <a:lnTo>
                  <a:pt x="185" y="382"/>
                </a:lnTo>
                <a:lnTo>
                  <a:pt x="185" y="385"/>
                </a:lnTo>
                <a:lnTo>
                  <a:pt x="185" y="385"/>
                </a:lnTo>
                <a:lnTo>
                  <a:pt x="188" y="384"/>
                </a:lnTo>
                <a:lnTo>
                  <a:pt x="188" y="384"/>
                </a:lnTo>
                <a:lnTo>
                  <a:pt x="196" y="382"/>
                </a:lnTo>
                <a:lnTo>
                  <a:pt x="196" y="382"/>
                </a:lnTo>
                <a:lnTo>
                  <a:pt x="198" y="380"/>
                </a:lnTo>
                <a:lnTo>
                  <a:pt x="198" y="380"/>
                </a:lnTo>
                <a:lnTo>
                  <a:pt x="198" y="378"/>
                </a:lnTo>
                <a:lnTo>
                  <a:pt x="198" y="378"/>
                </a:lnTo>
                <a:lnTo>
                  <a:pt x="193" y="371"/>
                </a:lnTo>
                <a:lnTo>
                  <a:pt x="192" y="364"/>
                </a:lnTo>
                <a:lnTo>
                  <a:pt x="192" y="364"/>
                </a:lnTo>
                <a:lnTo>
                  <a:pt x="189" y="355"/>
                </a:lnTo>
                <a:lnTo>
                  <a:pt x="189" y="355"/>
                </a:lnTo>
                <a:lnTo>
                  <a:pt x="189" y="345"/>
                </a:lnTo>
                <a:lnTo>
                  <a:pt x="189" y="345"/>
                </a:lnTo>
                <a:lnTo>
                  <a:pt x="188" y="345"/>
                </a:lnTo>
                <a:lnTo>
                  <a:pt x="188" y="344"/>
                </a:lnTo>
                <a:lnTo>
                  <a:pt x="188" y="344"/>
                </a:lnTo>
                <a:lnTo>
                  <a:pt x="186" y="338"/>
                </a:lnTo>
                <a:lnTo>
                  <a:pt x="186" y="338"/>
                </a:lnTo>
                <a:lnTo>
                  <a:pt x="185" y="333"/>
                </a:lnTo>
                <a:lnTo>
                  <a:pt x="185" y="333"/>
                </a:lnTo>
                <a:lnTo>
                  <a:pt x="183" y="336"/>
                </a:lnTo>
                <a:lnTo>
                  <a:pt x="183" y="336"/>
                </a:lnTo>
                <a:lnTo>
                  <a:pt x="182" y="337"/>
                </a:lnTo>
                <a:lnTo>
                  <a:pt x="182" y="337"/>
                </a:lnTo>
                <a:lnTo>
                  <a:pt x="182" y="337"/>
                </a:lnTo>
                <a:lnTo>
                  <a:pt x="181" y="337"/>
                </a:lnTo>
                <a:lnTo>
                  <a:pt x="179" y="336"/>
                </a:lnTo>
                <a:lnTo>
                  <a:pt x="179" y="336"/>
                </a:lnTo>
                <a:lnTo>
                  <a:pt x="179" y="333"/>
                </a:lnTo>
                <a:lnTo>
                  <a:pt x="179" y="330"/>
                </a:lnTo>
                <a:lnTo>
                  <a:pt x="179" y="330"/>
                </a:lnTo>
                <a:lnTo>
                  <a:pt x="179" y="328"/>
                </a:lnTo>
                <a:lnTo>
                  <a:pt x="178" y="326"/>
                </a:lnTo>
                <a:lnTo>
                  <a:pt x="178" y="326"/>
                </a:lnTo>
                <a:lnTo>
                  <a:pt x="178" y="326"/>
                </a:lnTo>
                <a:lnTo>
                  <a:pt x="178" y="326"/>
                </a:lnTo>
                <a:lnTo>
                  <a:pt x="178" y="324"/>
                </a:lnTo>
                <a:lnTo>
                  <a:pt x="179" y="324"/>
                </a:lnTo>
                <a:lnTo>
                  <a:pt x="179" y="324"/>
                </a:lnTo>
                <a:lnTo>
                  <a:pt x="181" y="324"/>
                </a:lnTo>
                <a:lnTo>
                  <a:pt x="181" y="324"/>
                </a:lnTo>
                <a:lnTo>
                  <a:pt x="181" y="323"/>
                </a:lnTo>
                <a:lnTo>
                  <a:pt x="181" y="323"/>
                </a:lnTo>
                <a:lnTo>
                  <a:pt x="182" y="323"/>
                </a:lnTo>
                <a:lnTo>
                  <a:pt x="183" y="323"/>
                </a:lnTo>
                <a:lnTo>
                  <a:pt x="183" y="323"/>
                </a:lnTo>
                <a:lnTo>
                  <a:pt x="183" y="324"/>
                </a:lnTo>
                <a:lnTo>
                  <a:pt x="183" y="324"/>
                </a:lnTo>
                <a:lnTo>
                  <a:pt x="185" y="328"/>
                </a:lnTo>
                <a:lnTo>
                  <a:pt x="185" y="328"/>
                </a:lnTo>
                <a:lnTo>
                  <a:pt x="185" y="327"/>
                </a:lnTo>
                <a:lnTo>
                  <a:pt x="185" y="327"/>
                </a:lnTo>
                <a:lnTo>
                  <a:pt x="188" y="327"/>
                </a:lnTo>
                <a:lnTo>
                  <a:pt x="188" y="327"/>
                </a:lnTo>
                <a:lnTo>
                  <a:pt x="189" y="330"/>
                </a:lnTo>
                <a:lnTo>
                  <a:pt x="189" y="330"/>
                </a:lnTo>
                <a:lnTo>
                  <a:pt x="189" y="334"/>
                </a:lnTo>
                <a:lnTo>
                  <a:pt x="189" y="334"/>
                </a:lnTo>
                <a:lnTo>
                  <a:pt x="191" y="336"/>
                </a:lnTo>
                <a:lnTo>
                  <a:pt x="191" y="336"/>
                </a:lnTo>
                <a:lnTo>
                  <a:pt x="193" y="331"/>
                </a:lnTo>
                <a:lnTo>
                  <a:pt x="198" y="328"/>
                </a:lnTo>
                <a:lnTo>
                  <a:pt x="198" y="328"/>
                </a:lnTo>
                <a:lnTo>
                  <a:pt x="196" y="324"/>
                </a:lnTo>
                <a:lnTo>
                  <a:pt x="196" y="324"/>
                </a:lnTo>
                <a:lnTo>
                  <a:pt x="196" y="317"/>
                </a:lnTo>
                <a:lnTo>
                  <a:pt x="196" y="317"/>
                </a:lnTo>
                <a:lnTo>
                  <a:pt x="196" y="316"/>
                </a:lnTo>
                <a:lnTo>
                  <a:pt x="196" y="316"/>
                </a:lnTo>
                <a:lnTo>
                  <a:pt x="198" y="314"/>
                </a:lnTo>
                <a:lnTo>
                  <a:pt x="199" y="316"/>
                </a:lnTo>
                <a:lnTo>
                  <a:pt x="199" y="316"/>
                </a:lnTo>
                <a:lnTo>
                  <a:pt x="200" y="316"/>
                </a:lnTo>
                <a:lnTo>
                  <a:pt x="200" y="317"/>
                </a:lnTo>
                <a:lnTo>
                  <a:pt x="200" y="317"/>
                </a:lnTo>
                <a:lnTo>
                  <a:pt x="200" y="318"/>
                </a:lnTo>
                <a:lnTo>
                  <a:pt x="200" y="318"/>
                </a:lnTo>
                <a:lnTo>
                  <a:pt x="200" y="321"/>
                </a:lnTo>
                <a:lnTo>
                  <a:pt x="200" y="321"/>
                </a:lnTo>
                <a:lnTo>
                  <a:pt x="202" y="324"/>
                </a:lnTo>
                <a:lnTo>
                  <a:pt x="202" y="324"/>
                </a:lnTo>
                <a:lnTo>
                  <a:pt x="202" y="327"/>
                </a:lnTo>
                <a:lnTo>
                  <a:pt x="202" y="327"/>
                </a:lnTo>
                <a:lnTo>
                  <a:pt x="206" y="326"/>
                </a:lnTo>
                <a:lnTo>
                  <a:pt x="206" y="326"/>
                </a:lnTo>
                <a:lnTo>
                  <a:pt x="210" y="326"/>
                </a:lnTo>
                <a:lnTo>
                  <a:pt x="210" y="326"/>
                </a:lnTo>
                <a:lnTo>
                  <a:pt x="209" y="324"/>
                </a:lnTo>
                <a:lnTo>
                  <a:pt x="209" y="323"/>
                </a:lnTo>
                <a:lnTo>
                  <a:pt x="209" y="323"/>
                </a:lnTo>
                <a:lnTo>
                  <a:pt x="209" y="313"/>
                </a:lnTo>
                <a:lnTo>
                  <a:pt x="209" y="313"/>
                </a:lnTo>
                <a:lnTo>
                  <a:pt x="209" y="311"/>
                </a:lnTo>
                <a:lnTo>
                  <a:pt x="210" y="310"/>
                </a:lnTo>
                <a:lnTo>
                  <a:pt x="210" y="310"/>
                </a:lnTo>
                <a:lnTo>
                  <a:pt x="213" y="311"/>
                </a:lnTo>
                <a:lnTo>
                  <a:pt x="213" y="311"/>
                </a:lnTo>
                <a:lnTo>
                  <a:pt x="213" y="313"/>
                </a:lnTo>
                <a:lnTo>
                  <a:pt x="213" y="314"/>
                </a:lnTo>
                <a:lnTo>
                  <a:pt x="213" y="314"/>
                </a:lnTo>
                <a:lnTo>
                  <a:pt x="212" y="316"/>
                </a:lnTo>
                <a:lnTo>
                  <a:pt x="212" y="316"/>
                </a:lnTo>
                <a:lnTo>
                  <a:pt x="212" y="318"/>
                </a:lnTo>
                <a:lnTo>
                  <a:pt x="212" y="318"/>
                </a:lnTo>
                <a:lnTo>
                  <a:pt x="212" y="321"/>
                </a:lnTo>
                <a:lnTo>
                  <a:pt x="212" y="321"/>
                </a:lnTo>
                <a:lnTo>
                  <a:pt x="213" y="321"/>
                </a:lnTo>
                <a:lnTo>
                  <a:pt x="215" y="321"/>
                </a:lnTo>
                <a:lnTo>
                  <a:pt x="215" y="321"/>
                </a:lnTo>
                <a:lnTo>
                  <a:pt x="216" y="324"/>
                </a:lnTo>
                <a:lnTo>
                  <a:pt x="215" y="326"/>
                </a:lnTo>
                <a:lnTo>
                  <a:pt x="215" y="326"/>
                </a:lnTo>
                <a:lnTo>
                  <a:pt x="222" y="326"/>
                </a:lnTo>
                <a:lnTo>
                  <a:pt x="229" y="328"/>
                </a:lnTo>
                <a:lnTo>
                  <a:pt x="229" y="328"/>
                </a:lnTo>
                <a:lnTo>
                  <a:pt x="236" y="331"/>
                </a:lnTo>
                <a:lnTo>
                  <a:pt x="242" y="334"/>
                </a:lnTo>
                <a:lnTo>
                  <a:pt x="242" y="334"/>
                </a:lnTo>
                <a:lnTo>
                  <a:pt x="243" y="334"/>
                </a:lnTo>
                <a:lnTo>
                  <a:pt x="243" y="334"/>
                </a:lnTo>
                <a:lnTo>
                  <a:pt x="246" y="334"/>
                </a:lnTo>
                <a:lnTo>
                  <a:pt x="246" y="336"/>
                </a:lnTo>
                <a:lnTo>
                  <a:pt x="246" y="336"/>
                </a:lnTo>
                <a:lnTo>
                  <a:pt x="247" y="340"/>
                </a:lnTo>
                <a:lnTo>
                  <a:pt x="247" y="340"/>
                </a:lnTo>
                <a:lnTo>
                  <a:pt x="249" y="337"/>
                </a:lnTo>
                <a:lnTo>
                  <a:pt x="249" y="337"/>
                </a:lnTo>
                <a:lnTo>
                  <a:pt x="250" y="336"/>
                </a:lnTo>
                <a:lnTo>
                  <a:pt x="250" y="336"/>
                </a:lnTo>
                <a:lnTo>
                  <a:pt x="252" y="337"/>
                </a:lnTo>
                <a:lnTo>
                  <a:pt x="252" y="337"/>
                </a:lnTo>
                <a:lnTo>
                  <a:pt x="252" y="338"/>
                </a:lnTo>
                <a:lnTo>
                  <a:pt x="252" y="338"/>
                </a:lnTo>
                <a:lnTo>
                  <a:pt x="253" y="341"/>
                </a:lnTo>
                <a:lnTo>
                  <a:pt x="254" y="343"/>
                </a:lnTo>
                <a:lnTo>
                  <a:pt x="254" y="343"/>
                </a:lnTo>
                <a:lnTo>
                  <a:pt x="256" y="345"/>
                </a:lnTo>
                <a:lnTo>
                  <a:pt x="254" y="347"/>
                </a:lnTo>
                <a:lnTo>
                  <a:pt x="254" y="347"/>
                </a:lnTo>
                <a:lnTo>
                  <a:pt x="254" y="348"/>
                </a:lnTo>
                <a:lnTo>
                  <a:pt x="254" y="348"/>
                </a:lnTo>
                <a:lnTo>
                  <a:pt x="260" y="355"/>
                </a:lnTo>
                <a:lnTo>
                  <a:pt x="264" y="365"/>
                </a:lnTo>
                <a:lnTo>
                  <a:pt x="264" y="365"/>
                </a:lnTo>
                <a:lnTo>
                  <a:pt x="266" y="364"/>
                </a:lnTo>
                <a:lnTo>
                  <a:pt x="267" y="363"/>
                </a:lnTo>
                <a:lnTo>
                  <a:pt x="267" y="363"/>
                </a:lnTo>
                <a:lnTo>
                  <a:pt x="267" y="357"/>
                </a:lnTo>
                <a:lnTo>
                  <a:pt x="267" y="357"/>
                </a:lnTo>
                <a:lnTo>
                  <a:pt x="269" y="353"/>
                </a:lnTo>
                <a:lnTo>
                  <a:pt x="269" y="353"/>
                </a:lnTo>
                <a:lnTo>
                  <a:pt x="262" y="341"/>
                </a:lnTo>
                <a:lnTo>
                  <a:pt x="253" y="331"/>
                </a:lnTo>
                <a:lnTo>
                  <a:pt x="253" y="331"/>
                </a:lnTo>
                <a:lnTo>
                  <a:pt x="252" y="333"/>
                </a:lnTo>
                <a:lnTo>
                  <a:pt x="252" y="333"/>
                </a:lnTo>
                <a:lnTo>
                  <a:pt x="250" y="334"/>
                </a:lnTo>
                <a:lnTo>
                  <a:pt x="249" y="333"/>
                </a:lnTo>
                <a:lnTo>
                  <a:pt x="249" y="333"/>
                </a:lnTo>
                <a:lnTo>
                  <a:pt x="249" y="331"/>
                </a:lnTo>
                <a:lnTo>
                  <a:pt x="249" y="331"/>
                </a:lnTo>
                <a:lnTo>
                  <a:pt x="247" y="328"/>
                </a:lnTo>
                <a:lnTo>
                  <a:pt x="247" y="328"/>
                </a:lnTo>
                <a:lnTo>
                  <a:pt x="246" y="330"/>
                </a:lnTo>
                <a:lnTo>
                  <a:pt x="246" y="330"/>
                </a:lnTo>
                <a:lnTo>
                  <a:pt x="245" y="330"/>
                </a:lnTo>
                <a:lnTo>
                  <a:pt x="243" y="330"/>
                </a:lnTo>
                <a:lnTo>
                  <a:pt x="243" y="330"/>
                </a:lnTo>
                <a:lnTo>
                  <a:pt x="242" y="327"/>
                </a:lnTo>
                <a:lnTo>
                  <a:pt x="242" y="327"/>
                </a:lnTo>
                <a:lnTo>
                  <a:pt x="242" y="326"/>
                </a:lnTo>
                <a:lnTo>
                  <a:pt x="242" y="326"/>
                </a:lnTo>
                <a:lnTo>
                  <a:pt x="240" y="323"/>
                </a:lnTo>
                <a:lnTo>
                  <a:pt x="240" y="323"/>
                </a:lnTo>
                <a:lnTo>
                  <a:pt x="240" y="321"/>
                </a:lnTo>
                <a:lnTo>
                  <a:pt x="240" y="321"/>
                </a:lnTo>
                <a:lnTo>
                  <a:pt x="243" y="320"/>
                </a:lnTo>
                <a:lnTo>
                  <a:pt x="243" y="320"/>
                </a:lnTo>
                <a:lnTo>
                  <a:pt x="245" y="321"/>
                </a:lnTo>
                <a:lnTo>
                  <a:pt x="245" y="321"/>
                </a:lnTo>
                <a:lnTo>
                  <a:pt x="243" y="320"/>
                </a:lnTo>
                <a:lnTo>
                  <a:pt x="243" y="320"/>
                </a:lnTo>
                <a:lnTo>
                  <a:pt x="239" y="314"/>
                </a:lnTo>
                <a:lnTo>
                  <a:pt x="237" y="307"/>
                </a:lnTo>
                <a:lnTo>
                  <a:pt x="237" y="307"/>
                </a:lnTo>
                <a:lnTo>
                  <a:pt x="237" y="301"/>
                </a:lnTo>
                <a:lnTo>
                  <a:pt x="237" y="301"/>
                </a:lnTo>
                <a:lnTo>
                  <a:pt x="236" y="286"/>
                </a:lnTo>
                <a:lnTo>
                  <a:pt x="236" y="286"/>
                </a:lnTo>
                <a:lnTo>
                  <a:pt x="236" y="276"/>
                </a:lnTo>
                <a:lnTo>
                  <a:pt x="236" y="276"/>
                </a:lnTo>
                <a:lnTo>
                  <a:pt x="236" y="274"/>
                </a:lnTo>
                <a:lnTo>
                  <a:pt x="236" y="274"/>
                </a:lnTo>
                <a:lnTo>
                  <a:pt x="236" y="274"/>
                </a:lnTo>
                <a:lnTo>
                  <a:pt x="236" y="274"/>
                </a:lnTo>
                <a:lnTo>
                  <a:pt x="236" y="274"/>
                </a:lnTo>
                <a:lnTo>
                  <a:pt x="236" y="274"/>
                </a:lnTo>
                <a:lnTo>
                  <a:pt x="235" y="274"/>
                </a:lnTo>
                <a:lnTo>
                  <a:pt x="233" y="273"/>
                </a:lnTo>
                <a:lnTo>
                  <a:pt x="233" y="273"/>
                </a:lnTo>
                <a:lnTo>
                  <a:pt x="233" y="272"/>
                </a:lnTo>
                <a:lnTo>
                  <a:pt x="233" y="272"/>
                </a:lnTo>
                <a:lnTo>
                  <a:pt x="233" y="267"/>
                </a:lnTo>
                <a:lnTo>
                  <a:pt x="233" y="267"/>
                </a:lnTo>
                <a:lnTo>
                  <a:pt x="233" y="266"/>
                </a:lnTo>
                <a:lnTo>
                  <a:pt x="235" y="264"/>
                </a:lnTo>
                <a:lnTo>
                  <a:pt x="235" y="264"/>
                </a:lnTo>
                <a:lnTo>
                  <a:pt x="236" y="264"/>
                </a:lnTo>
                <a:lnTo>
                  <a:pt x="236" y="264"/>
                </a:lnTo>
                <a:lnTo>
                  <a:pt x="236" y="264"/>
                </a:lnTo>
                <a:lnTo>
                  <a:pt x="236" y="264"/>
                </a:lnTo>
                <a:lnTo>
                  <a:pt x="236" y="262"/>
                </a:lnTo>
                <a:lnTo>
                  <a:pt x="236" y="262"/>
                </a:lnTo>
                <a:lnTo>
                  <a:pt x="233" y="262"/>
                </a:lnTo>
                <a:lnTo>
                  <a:pt x="233" y="260"/>
                </a:lnTo>
                <a:lnTo>
                  <a:pt x="233" y="260"/>
                </a:lnTo>
                <a:lnTo>
                  <a:pt x="232" y="259"/>
                </a:lnTo>
                <a:lnTo>
                  <a:pt x="232" y="259"/>
                </a:lnTo>
                <a:lnTo>
                  <a:pt x="232" y="257"/>
                </a:lnTo>
                <a:lnTo>
                  <a:pt x="232" y="257"/>
                </a:lnTo>
                <a:lnTo>
                  <a:pt x="232" y="255"/>
                </a:lnTo>
                <a:lnTo>
                  <a:pt x="230" y="250"/>
                </a:lnTo>
                <a:lnTo>
                  <a:pt x="230" y="250"/>
                </a:lnTo>
                <a:lnTo>
                  <a:pt x="230" y="250"/>
                </a:lnTo>
                <a:lnTo>
                  <a:pt x="230" y="250"/>
                </a:lnTo>
                <a:lnTo>
                  <a:pt x="233" y="249"/>
                </a:lnTo>
                <a:lnTo>
                  <a:pt x="233" y="249"/>
                </a:lnTo>
                <a:lnTo>
                  <a:pt x="235" y="249"/>
                </a:lnTo>
                <a:lnTo>
                  <a:pt x="235" y="249"/>
                </a:lnTo>
                <a:lnTo>
                  <a:pt x="235" y="235"/>
                </a:lnTo>
                <a:lnTo>
                  <a:pt x="235" y="235"/>
                </a:lnTo>
                <a:lnTo>
                  <a:pt x="232" y="232"/>
                </a:lnTo>
                <a:lnTo>
                  <a:pt x="232" y="232"/>
                </a:lnTo>
                <a:lnTo>
                  <a:pt x="233" y="229"/>
                </a:lnTo>
                <a:lnTo>
                  <a:pt x="233" y="229"/>
                </a:lnTo>
                <a:lnTo>
                  <a:pt x="232" y="228"/>
                </a:lnTo>
                <a:lnTo>
                  <a:pt x="232" y="226"/>
                </a:lnTo>
                <a:lnTo>
                  <a:pt x="232" y="226"/>
                </a:lnTo>
                <a:lnTo>
                  <a:pt x="233" y="223"/>
                </a:lnTo>
                <a:lnTo>
                  <a:pt x="233" y="223"/>
                </a:lnTo>
                <a:lnTo>
                  <a:pt x="233" y="222"/>
                </a:lnTo>
                <a:lnTo>
                  <a:pt x="233" y="222"/>
                </a:lnTo>
                <a:lnTo>
                  <a:pt x="233" y="216"/>
                </a:lnTo>
                <a:lnTo>
                  <a:pt x="233" y="216"/>
                </a:lnTo>
                <a:lnTo>
                  <a:pt x="233" y="212"/>
                </a:lnTo>
                <a:lnTo>
                  <a:pt x="233" y="212"/>
                </a:lnTo>
                <a:lnTo>
                  <a:pt x="232" y="212"/>
                </a:lnTo>
                <a:lnTo>
                  <a:pt x="230" y="210"/>
                </a:lnTo>
                <a:lnTo>
                  <a:pt x="230" y="210"/>
                </a:lnTo>
                <a:lnTo>
                  <a:pt x="230" y="209"/>
                </a:lnTo>
                <a:lnTo>
                  <a:pt x="230" y="209"/>
                </a:lnTo>
                <a:lnTo>
                  <a:pt x="227" y="208"/>
                </a:lnTo>
                <a:lnTo>
                  <a:pt x="229" y="205"/>
                </a:lnTo>
                <a:lnTo>
                  <a:pt x="229" y="205"/>
                </a:lnTo>
                <a:lnTo>
                  <a:pt x="230" y="203"/>
                </a:lnTo>
                <a:lnTo>
                  <a:pt x="230" y="203"/>
                </a:lnTo>
                <a:lnTo>
                  <a:pt x="230" y="203"/>
                </a:lnTo>
                <a:lnTo>
                  <a:pt x="229" y="202"/>
                </a:lnTo>
                <a:lnTo>
                  <a:pt x="229" y="202"/>
                </a:lnTo>
                <a:lnTo>
                  <a:pt x="230" y="201"/>
                </a:lnTo>
                <a:lnTo>
                  <a:pt x="230" y="201"/>
                </a:lnTo>
                <a:lnTo>
                  <a:pt x="232" y="199"/>
                </a:lnTo>
                <a:lnTo>
                  <a:pt x="232" y="199"/>
                </a:lnTo>
                <a:lnTo>
                  <a:pt x="232" y="196"/>
                </a:lnTo>
                <a:lnTo>
                  <a:pt x="232" y="196"/>
                </a:lnTo>
                <a:lnTo>
                  <a:pt x="232" y="193"/>
                </a:lnTo>
                <a:lnTo>
                  <a:pt x="232" y="193"/>
                </a:lnTo>
                <a:lnTo>
                  <a:pt x="229" y="193"/>
                </a:lnTo>
                <a:lnTo>
                  <a:pt x="227" y="192"/>
                </a:lnTo>
                <a:lnTo>
                  <a:pt x="227" y="192"/>
                </a:lnTo>
                <a:lnTo>
                  <a:pt x="226" y="191"/>
                </a:lnTo>
                <a:lnTo>
                  <a:pt x="225" y="189"/>
                </a:lnTo>
                <a:lnTo>
                  <a:pt x="225" y="189"/>
                </a:lnTo>
                <a:lnTo>
                  <a:pt x="225" y="185"/>
                </a:lnTo>
                <a:lnTo>
                  <a:pt x="225" y="185"/>
                </a:lnTo>
                <a:lnTo>
                  <a:pt x="225" y="183"/>
                </a:lnTo>
                <a:lnTo>
                  <a:pt x="225" y="183"/>
                </a:lnTo>
                <a:lnTo>
                  <a:pt x="225" y="183"/>
                </a:lnTo>
                <a:lnTo>
                  <a:pt x="225" y="183"/>
                </a:lnTo>
                <a:lnTo>
                  <a:pt x="222" y="192"/>
                </a:lnTo>
                <a:lnTo>
                  <a:pt x="222" y="192"/>
                </a:lnTo>
                <a:lnTo>
                  <a:pt x="223" y="191"/>
                </a:lnTo>
                <a:lnTo>
                  <a:pt x="223" y="191"/>
                </a:lnTo>
                <a:lnTo>
                  <a:pt x="225" y="191"/>
                </a:lnTo>
                <a:lnTo>
                  <a:pt x="226" y="193"/>
                </a:lnTo>
                <a:lnTo>
                  <a:pt x="226" y="193"/>
                </a:lnTo>
                <a:lnTo>
                  <a:pt x="226" y="195"/>
                </a:lnTo>
                <a:lnTo>
                  <a:pt x="226" y="195"/>
                </a:lnTo>
                <a:lnTo>
                  <a:pt x="223" y="198"/>
                </a:lnTo>
                <a:lnTo>
                  <a:pt x="223" y="198"/>
                </a:lnTo>
                <a:lnTo>
                  <a:pt x="226" y="199"/>
                </a:lnTo>
                <a:lnTo>
                  <a:pt x="226" y="201"/>
                </a:lnTo>
                <a:lnTo>
                  <a:pt x="226" y="201"/>
                </a:lnTo>
                <a:lnTo>
                  <a:pt x="225" y="203"/>
                </a:lnTo>
                <a:lnTo>
                  <a:pt x="225" y="203"/>
                </a:lnTo>
                <a:lnTo>
                  <a:pt x="223" y="205"/>
                </a:lnTo>
                <a:lnTo>
                  <a:pt x="223" y="205"/>
                </a:lnTo>
                <a:lnTo>
                  <a:pt x="222" y="206"/>
                </a:lnTo>
                <a:lnTo>
                  <a:pt x="222" y="206"/>
                </a:lnTo>
                <a:lnTo>
                  <a:pt x="220" y="205"/>
                </a:lnTo>
                <a:lnTo>
                  <a:pt x="220" y="202"/>
                </a:lnTo>
                <a:lnTo>
                  <a:pt x="220" y="202"/>
                </a:lnTo>
                <a:lnTo>
                  <a:pt x="220" y="201"/>
                </a:lnTo>
                <a:lnTo>
                  <a:pt x="220" y="201"/>
                </a:lnTo>
                <a:lnTo>
                  <a:pt x="219" y="202"/>
                </a:lnTo>
                <a:lnTo>
                  <a:pt x="219" y="202"/>
                </a:lnTo>
                <a:lnTo>
                  <a:pt x="219" y="205"/>
                </a:lnTo>
                <a:lnTo>
                  <a:pt x="219" y="206"/>
                </a:lnTo>
                <a:lnTo>
                  <a:pt x="219" y="206"/>
                </a:lnTo>
                <a:lnTo>
                  <a:pt x="218" y="208"/>
                </a:lnTo>
                <a:lnTo>
                  <a:pt x="218" y="208"/>
                </a:lnTo>
                <a:lnTo>
                  <a:pt x="215" y="208"/>
                </a:lnTo>
                <a:lnTo>
                  <a:pt x="213" y="206"/>
                </a:lnTo>
                <a:lnTo>
                  <a:pt x="213" y="206"/>
                </a:lnTo>
                <a:lnTo>
                  <a:pt x="213" y="205"/>
                </a:lnTo>
                <a:lnTo>
                  <a:pt x="215" y="203"/>
                </a:lnTo>
                <a:lnTo>
                  <a:pt x="215" y="203"/>
                </a:lnTo>
                <a:lnTo>
                  <a:pt x="215" y="202"/>
                </a:lnTo>
                <a:lnTo>
                  <a:pt x="215" y="202"/>
                </a:lnTo>
                <a:lnTo>
                  <a:pt x="216" y="201"/>
                </a:lnTo>
                <a:lnTo>
                  <a:pt x="216" y="201"/>
                </a:lnTo>
                <a:lnTo>
                  <a:pt x="218" y="198"/>
                </a:lnTo>
                <a:lnTo>
                  <a:pt x="218" y="198"/>
                </a:lnTo>
                <a:lnTo>
                  <a:pt x="212" y="201"/>
                </a:lnTo>
                <a:lnTo>
                  <a:pt x="212" y="201"/>
                </a:lnTo>
                <a:lnTo>
                  <a:pt x="205" y="203"/>
                </a:lnTo>
                <a:lnTo>
                  <a:pt x="205" y="203"/>
                </a:lnTo>
                <a:lnTo>
                  <a:pt x="205" y="208"/>
                </a:lnTo>
                <a:lnTo>
                  <a:pt x="205" y="208"/>
                </a:lnTo>
                <a:lnTo>
                  <a:pt x="206" y="208"/>
                </a:lnTo>
                <a:lnTo>
                  <a:pt x="206" y="208"/>
                </a:lnTo>
                <a:lnTo>
                  <a:pt x="206" y="210"/>
                </a:lnTo>
                <a:lnTo>
                  <a:pt x="205" y="212"/>
                </a:lnTo>
                <a:lnTo>
                  <a:pt x="205" y="212"/>
                </a:lnTo>
                <a:lnTo>
                  <a:pt x="202" y="213"/>
                </a:lnTo>
                <a:lnTo>
                  <a:pt x="202" y="213"/>
                </a:lnTo>
                <a:lnTo>
                  <a:pt x="202" y="213"/>
                </a:lnTo>
                <a:lnTo>
                  <a:pt x="202" y="213"/>
                </a:lnTo>
                <a:lnTo>
                  <a:pt x="202" y="215"/>
                </a:lnTo>
                <a:lnTo>
                  <a:pt x="200" y="216"/>
                </a:lnTo>
                <a:lnTo>
                  <a:pt x="200" y="216"/>
                </a:lnTo>
                <a:lnTo>
                  <a:pt x="199" y="216"/>
                </a:lnTo>
                <a:lnTo>
                  <a:pt x="198" y="216"/>
                </a:lnTo>
                <a:lnTo>
                  <a:pt x="198" y="216"/>
                </a:lnTo>
                <a:lnTo>
                  <a:pt x="198" y="215"/>
                </a:lnTo>
                <a:lnTo>
                  <a:pt x="198" y="213"/>
                </a:lnTo>
                <a:lnTo>
                  <a:pt x="198" y="213"/>
                </a:lnTo>
                <a:lnTo>
                  <a:pt x="199" y="208"/>
                </a:lnTo>
                <a:lnTo>
                  <a:pt x="199" y="208"/>
                </a:lnTo>
                <a:lnTo>
                  <a:pt x="199" y="206"/>
                </a:lnTo>
                <a:lnTo>
                  <a:pt x="200" y="205"/>
                </a:lnTo>
                <a:lnTo>
                  <a:pt x="200" y="205"/>
                </a:lnTo>
                <a:lnTo>
                  <a:pt x="202" y="203"/>
                </a:lnTo>
                <a:lnTo>
                  <a:pt x="202" y="203"/>
                </a:lnTo>
                <a:lnTo>
                  <a:pt x="196" y="203"/>
                </a:lnTo>
                <a:lnTo>
                  <a:pt x="192" y="202"/>
                </a:lnTo>
                <a:lnTo>
                  <a:pt x="192" y="202"/>
                </a:lnTo>
                <a:close/>
                <a:moveTo>
                  <a:pt x="203" y="147"/>
                </a:moveTo>
                <a:lnTo>
                  <a:pt x="203" y="147"/>
                </a:lnTo>
                <a:lnTo>
                  <a:pt x="203" y="149"/>
                </a:lnTo>
                <a:lnTo>
                  <a:pt x="203" y="149"/>
                </a:lnTo>
                <a:lnTo>
                  <a:pt x="202" y="149"/>
                </a:lnTo>
                <a:lnTo>
                  <a:pt x="202" y="149"/>
                </a:lnTo>
                <a:lnTo>
                  <a:pt x="200" y="149"/>
                </a:lnTo>
                <a:lnTo>
                  <a:pt x="200" y="149"/>
                </a:lnTo>
                <a:lnTo>
                  <a:pt x="200" y="148"/>
                </a:lnTo>
                <a:lnTo>
                  <a:pt x="200" y="148"/>
                </a:lnTo>
                <a:lnTo>
                  <a:pt x="200" y="138"/>
                </a:lnTo>
                <a:lnTo>
                  <a:pt x="200" y="138"/>
                </a:lnTo>
                <a:lnTo>
                  <a:pt x="198" y="139"/>
                </a:lnTo>
                <a:lnTo>
                  <a:pt x="193" y="141"/>
                </a:lnTo>
                <a:lnTo>
                  <a:pt x="193" y="141"/>
                </a:lnTo>
                <a:lnTo>
                  <a:pt x="195" y="142"/>
                </a:lnTo>
                <a:lnTo>
                  <a:pt x="195" y="144"/>
                </a:lnTo>
                <a:lnTo>
                  <a:pt x="195" y="144"/>
                </a:lnTo>
                <a:lnTo>
                  <a:pt x="195" y="144"/>
                </a:lnTo>
                <a:lnTo>
                  <a:pt x="195" y="144"/>
                </a:lnTo>
                <a:lnTo>
                  <a:pt x="195" y="145"/>
                </a:lnTo>
                <a:lnTo>
                  <a:pt x="195" y="145"/>
                </a:lnTo>
                <a:lnTo>
                  <a:pt x="195" y="149"/>
                </a:lnTo>
                <a:lnTo>
                  <a:pt x="195" y="149"/>
                </a:lnTo>
                <a:lnTo>
                  <a:pt x="193" y="152"/>
                </a:lnTo>
                <a:lnTo>
                  <a:pt x="193" y="152"/>
                </a:lnTo>
                <a:lnTo>
                  <a:pt x="193" y="152"/>
                </a:lnTo>
                <a:lnTo>
                  <a:pt x="193" y="152"/>
                </a:lnTo>
                <a:lnTo>
                  <a:pt x="192" y="155"/>
                </a:lnTo>
                <a:lnTo>
                  <a:pt x="192" y="155"/>
                </a:lnTo>
                <a:lnTo>
                  <a:pt x="192" y="156"/>
                </a:lnTo>
                <a:lnTo>
                  <a:pt x="192" y="158"/>
                </a:lnTo>
                <a:lnTo>
                  <a:pt x="192" y="158"/>
                </a:lnTo>
                <a:lnTo>
                  <a:pt x="195" y="161"/>
                </a:lnTo>
                <a:lnTo>
                  <a:pt x="195" y="161"/>
                </a:lnTo>
                <a:lnTo>
                  <a:pt x="198" y="161"/>
                </a:lnTo>
                <a:lnTo>
                  <a:pt x="198" y="161"/>
                </a:lnTo>
                <a:lnTo>
                  <a:pt x="202" y="159"/>
                </a:lnTo>
                <a:lnTo>
                  <a:pt x="202" y="159"/>
                </a:lnTo>
                <a:lnTo>
                  <a:pt x="200" y="156"/>
                </a:lnTo>
                <a:lnTo>
                  <a:pt x="200" y="156"/>
                </a:lnTo>
                <a:lnTo>
                  <a:pt x="200" y="155"/>
                </a:lnTo>
                <a:lnTo>
                  <a:pt x="200" y="155"/>
                </a:lnTo>
                <a:lnTo>
                  <a:pt x="200" y="152"/>
                </a:lnTo>
                <a:lnTo>
                  <a:pt x="200" y="152"/>
                </a:lnTo>
                <a:lnTo>
                  <a:pt x="200" y="152"/>
                </a:lnTo>
                <a:lnTo>
                  <a:pt x="202" y="151"/>
                </a:lnTo>
                <a:lnTo>
                  <a:pt x="202" y="151"/>
                </a:lnTo>
                <a:lnTo>
                  <a:pt x="205" y="151"/>
                </a:lnTo>
                <a:lnTo>
                  <a:pt x="205" y="154"/>
                </a:lnTo>
                <a:lnTo>
                  <a:pt x="205" y="154"/>
                </a:lnTo>
                <a:lnTo>
                  <a:pt x="205" y="154"/>
                </a:lnTo>
                <a:lnTo>
                  <a:pt x="205" y="154"/>
                </a:lnTo>
                <a:lnTo>
                  <a:pt x="206" y="156"/>
                </a:lnTo>
                <a:lnTo>
                  <a:pt x="206" y="156"/>
                </a:lnTo>
                <a:lnTo>
                  <a:pt x="208" y="158"/>
                </a:lnTo>
                <a:lnTo>
                  <a:pt x="208" y="158"/>
                </a:lnTo>
                <a:lnTo>
                  <a:pt x="208" y="159"/>
                </a:lnTo>
                <a:lnTo>
                  <a:pt x="208" y="159"/>
                </a:lnTo>
                <a:lnTo>
                  <a:pt x="208" y="161"/>
                </a:lnTo>
                <a:lnTo>
                  <a:pt x="208" y="161"/>
                </a:lnTo>
                <a:lnTo>
                  <a:pt x="212" y="162"/>
                </a:lnTo>
                <a:lnTo>
                  <a:pt x="212" y="162"/>
                </a:lnTo>
                <a:lnTo>
                  <a:pt x="216" y="164"/>
                </a:lnTo>
                <a:lnTo>
                  <a:pt x="216" y="164"/>
                </a:lnTo>
                <a:lnTo>
                  <a:pt x="216" y="161"/>
                </a:lnTo>
                <a:lnTo>
                  <a:pt x="216" y="161"/>
                </a:lnTo>
                <a:lnTo>
                  <a:pt x="216" y="156"/>
                </a:lnTo>
                <a:lnTo>
                  <a:pt x="216" y="156"/>
                </a:lnTo>
                <a:lnTo>
                  <a:pt x="215" y="155"/>
                </a:lnTo>
                <a:lnTo>
                  <a:pt x="215" y="155"/>
                </a:lnTo>
                <a:lnTo>
                  <a:pt x="215" y="155"/>
                </a:lnTo>
                <a:lnTo>
                  <a:pt x="215" y="155"/>
                </a:lnTo>
                <a:lnTo>
                  <a:pt x="215" y="155"/>
                </a:lnTo>
                <a:lnTo>
                  <a:pt x="215" y="154"/>
                </a:lnTo>
                <a:lnTo>
                  <a:pt x="215" y="154"/>
                </a:lnTo>
                <a:lnTo>
                  <a:pt x="213" y="154"/>
                </a:lnTo>
                <a:lnTo>
                  <a:pt x="213" y="154"/>
                </a:lnTo>
                <a:lnTo>
                  <a:pt x="212" y="155"/>
                </a:lnTo>
                <a:lnTo>
                  <a:pt x="210" y="152"/>
                </a:lnTo>
                <a:lnTo>
                  <a:pt x="210" y="152"/>
                </a:lnTo>
                <a:lnTo>
                  <a:pt x="210" y="151"/>
                </a:lnTo>
                <a:lnTo>
                  <a:pt x="210" y="151"/>
                </a:lnTo>
                <a:lnTo>
                  <a:pt x="210" y="148"/>
                </a:lnTo>
                <a:lnTo>
                  <a:pt x="210" y="148"/>
                </a:lnTo>
                <a:lnTo>
                  <a:pt x="212" y="147"/>
                </a:lnTo>
                <a:lnTo>
                  <a:pt x="213" y="145"/>
                </a:lnTo>
                <a:lnTo>
                  <a:pt x="213" y="145"/>
                </a:lnTo>
                <a:lnTo>
                  <a:pt x="215" y="145"/>
                </a:lnTo>
                <a:lnTo>
                  <a:pt x="215" y="145"/>
                </a:lnTo>
                <a:lnTo>
                  <a:pt x="216" y="145"/>
                </a:lnTo>
                <a:lnTo>
                  <a:pt x="216" y="145"/>
                </a:lnTo>
                <a:lnTo>
                  <a:pt x="218" y="147"/>
                </a:lnTo>
                <a:lnTo>
                  <a:pt x="218" y="147"/>
                </a:lnTo>
                <a:lnTo>
                  <a:pt x="218" y="151"/>
                </a:lnTo>
                <a:lnTo>
                  <a:pt x="218" y="151"/>
                </a:lnTo>
                <a:lnTo>
                  <a:pt x="216" y="151"/>
                </a:lnTo>
                <a:lnTo>
                  <a:pt x="216" y="151"/>
                </a:lnTo>
                <a:lnTo>
                  <a:pt x="218" y="152"/>
                </a:lnTo>
                <a:lnTo>
                  <a:pt x="218" y="152"/>
                </a:lnTo>
                <a:lnTo>
                  <a:pt x="219" y="154"/>
                </a:lnTo>
                <a:lnTo>
                  <a:pt x="219" y="154"/>
                </a:lnTo>
                <a:lnTo>
                  <a:pt x="219" y="156"/>
                </a:lnTo>
                <a:lnTo>
                  <a:pt x="219" y="156"/>
                </a:lnTo>
                <a:lnTo>
                  <a:pt x="219" y="159"/>
                </a:lnTo>
                <a:lnTo>
                  <a:pt x="219" y="159"/>
                </a:lnTo>
                <a:lnTo>
                  <a:pt x="220" y="158"/>
                </a:lnTo>
                <a:lnTo>
                  <a:pt x="220" y="158"/>
                </a:lnTo>
                <a:lnTo>
                  <a:pt x="222" y="156"/>
                </a:lnTo>
                <a:lnTo>
                  <a:pt x="222" y="156"/>
                </a:lnTo>
                <a:lnTo>
                  <a:pt x="225" y="156"/>
                </a:lnTo>
                <a:lnTo>
                  <a:pt x="225" y="156"/>
                </a:lnTo>
                <a:lnTo>
                  <a:pt x="226" y="156"/>
                </a:lnTo>
                <a:lnTo>
                  <a:pt x="226" y="156"/>
                </a:lnTo>
                <a:lnTo>
                  <a:pt x="227" y="158"/>
                </a:lnTo>
                <a:lnTo>
                  <a:pt x="227" y="158"/>
                </a:lnTo>
                <a:lnTo>
                  <a:pt x="226" y="159"/>
                </a:lnTo>
                <a:lnTo>
                  <a:pt x="226" y="159"/>
                </a:lnTo>
                <a:lnTo>
                  <a:pt x="225" y="161"/>
                </a:lnTo>
                <a:lnTo>
                  <a:pt x="225" y="161"/>
                </a:lnTo>
                <a:lnTo>
                  <a:pt x="225" y="161"/>
                </a:lnTo>
                <a:lnTo>
                  <a:pt x="225" y="161"/>
                </a:lnTo>
                <a:lnTo>
                  <a:pt x="223" y="162"/>
                </a:lnTo>
                <a:lnTo>
                  <a:pt x="222" y="161"/>
                </a:lnTo>
                <a:lnTo>
                  <a:pt x="222" y="161"/>
                </a:lnTo>
                <a:lnTo>
                  <a:pt x="222" y="159"/>
                </a:lnTo>
                <a:lnTo>
                  <a:pt x="222" y="159"/>
                </a:lnTo>
                <a:lnTo>
                  <a:pt x="218" y="165"/>
                </a:lnTo>
                <a:lnTo>
                  <a:pt x="218" y="165"/>
                </a:lnTo>
                <a:lnTo>
                  <a:pt x="219" y="165"/>
                </a:lnTo>
                <a:lnTo>
                  <a:pt x="219" y="165"/>
                </a:lnTo>
                <a:lnTo>
                  <a:pt x="220" y="168"/>
                </a:lnTo>
                <a:lnTo>
                  <a:pt x="220" y="168"/>
                </a:lnTo>
                <a:lnTo>
                  <a:pt x="223" y="168"/>
                </a:lnTo>
                <a:lnTo>
                  <a:pt x="223" y="168"/>
                </a:lnTo>
                <a:lnTo>
                  <a:pt x="223" y="168"/>
                </a:lnTo>
                <a:lnTo>
                  <a:pt x="223" y="168"/>
                </a:lnTo>
                <a:lnTo>
                  <a:pt x="225" y="166"/>
                </a:lnTo>
                <a:lnTo>
                  <a:pt x="225" y="166"/>
                </a:lnTo>
                <a:lnTo>
                  <a:pt x="226" y="168"/>
                </a:lnTo>
                <a:lnTo>
                  <a:pt x="226" y="168"/>
                </a:lnTo>
                <a:lnTo>
                  <a:pt x="226" y="169"/>
                </a:lnTo>
                <a:lnTo>
                  <a:pt x="226" y="169"/>
                </a:lnTo>
                <a:lnTo>
                  <a:pt x="227" y="171"/>
                </a:lnTo>
                <a:lnTo>
                  <a:pt x="227" y="174"/>
                </a:lnTo>
                <a:lnTo>
                  <a:pt x="227" y="174"/>
                </a:lnTo>
                <a:lnTo>
                  <a:pt x="229" y="176"/>
                </a:lnTo>
                <a:lnTo>
                  <a:pt x="229" y="176"/>
                </a:lnTo>
                <a:lnTo>
                  <a:pt x="227" y="182"/>
                </a:lnTo>
                <a:lnTo>
                  <a:pt x="227" y="182"/>
                </a:lnTo>
                <a:lnTo>
                  <a:pt x="227" y="188"/>
                </a:lnTo>
                <a:lnTo>
                  <a:pt x="227" y="188"/>
                </a:lnTo>
                <a:lnTo>
                  <a:pt x="229" y="188"/>
                </a:lnTo>
                <a:lnTo>
                  <a:pt x="230" y="189"/>
                </a:lnTo>
                <a:lnTo>
                  <a:pt x="230" y="189"/>
                </a:lnTo>
                <a:lnTo>
                  <a:pt x="230" y="189"/>
                </a:lnTo>
                <a:lnTo>
                  <a:pt x="230" y="189"/>
                </a:lnTo>
                <a:lnTo>
                  <a:pt x="232" y="191"/>
                </a:lnTo>
                <a:lnTo>
                  <a:pt x="232" y="191"/>
                </a:lnTo>
                <a:lnTo>
                  <a:pt x="232" y="189"/>
                </a:lnTo>
                <a:lnTo>
                  <a:pt x="232" y="189"/>
                </a:lnTo>
                <a:lnTo>
                  <a:pt x="232" y="178"/>
                </a:lnTo>
                <a:lnTo>
                  <a:pt x="232" y="178"/>
                </a:lnTo>
                <a:lnTo>
                  <a:pt x="233" y="169"/>
                </a:lnTo>
                <a:lnTo>
                  <a:pt x="233" y="169"/>
                </a:lnTo>
                <a:lnTo>
                  <a:pt x="233" y="166"/>
                </a:lnTo>
                <a:lnTo>
                  <a:pt x="233" y="166"/>
                </a:lnTo>
                <a:lnTo>
                  <a:pt x="232" y="162"/>
                </a:lnTo>
                <a:lnTo>
                  <a:pt x="232" y="162"/>
                </a:lnTo>
                <a:lnTo>
                  <a:pt x="232" y="162"/>
                </a:lnTo>
                <a:lnTo>
                  <a:pt x="232" y="162"/>
                </a:lnTo>
                <a:lnTo>
                  <a:pt x="230" y="161"/>
                </a:lnTo>
                <a:lnTo>
                  <a:pt x="230" y="161"/>
                </a:lnTo>
                <a:lnTo>
                  <a:pt x="232" y="159"/>
                </a:lnTo>
                <a:lnTo>
                  <a:pt x="232" y="159"/>
                </a:lnTo>
                <a:lnTo>
                  <a:pt x="233" y="154"/>
                </a:lnTo>
                <a:lnTo>
                  <a:pt x="233" y="154"/>
                </a:lnTo>
                <a:lnTo>
                  <a:pt x="235" y="149"/>
                </a:lnTo>
                <a:lnTo>
                  <a:pt x="235" y="149"/>
                </a:lnTo>
                <a:lnTo>
                  <a:pt x="236" y="145"/>
                </a:lnTo>
                <a:lnTo>
                  <a:pt x="236" y="145"/>
                </a:lnTo>
                <a:lnTo>
                  <a:pt x="239" y="145"/>
                </a:lnTo>
                <a:lnTo>
                  <a:pt x="239" y="145"/>
                </a:lnTo>
                <a:lnTo>
                  <a:pt x="239" y="147"/>
                </a:lnTo>
                <a:lnTo>
                  <a:pt x="239" y="147"/>
                </a:lnTo>
                <a:lnTo>
                  <a:pt x="239" y="148"/>
                </a:lnTo>
                <a:lnTo>
                  <a:pt x="239" y="148"/>
                </a:lnTo>
                <a:lnTo>
                  <a:pt x="240" y="151"/>
                </a:lnTo>
                <a:lnTo>
                  <a:pt x="239" y="152"/>
                </a:lnTo>
                <a:lnTo>
                  <a:pt x="239" y="152"/>
                </a:lnTo>
                <a:lnTo>
                  <a:pt x="237" y="152"/>
                </a:lnTo>
                <a:lnTo>
                  <a:pt x="237" y="152"/>
                </a:lnTo>
                <a:lnTo>
                  <a:pt x="236" y="154"/>
                </a:lnTo>
                <a:lnTo>
                  <a:pt x="236" y="155"/>
                </a:lnTo>
                <a:lnTo>
                  <a:pt x="236" y="155"/>
                </a:lnTo>
                <a:lnTo>
                  <a:pt x="236" y="156"/>
                </a:lnTo>
                <a:lnTo>
                  <a:pt x="236" y="156"/>
                </a:lnTo>
                <a:lnTo>
                  <a:pt x="237" y="155"/>
                </a:lnTo>
                <a:lnTo>
                  <a:pt x="237" y="155"/>
                </a:lnTo>
                <a:lnTo>
                  <a:pt x="243" y="152"/>
                </a:lnTo>
                <a:lnTo>
                  <a:pt x="243" y="152"/>
                </a:lnTo>
                <a:lnTo>
                  <a:pt x="252" y="147"/>
                </a:lnTo>
                <a:lnTo>
                  <a:pt x="252" y="147"/>
                </a:lnTo>
                <a:lnTo>
                  <a:pt x="257" y="141"/>
                </a:lnTo>
                <a:lnTo>
                  <a:pt x="257" y="141"/>
                </a:lnTo>
                <a:lnTo>
                  <a:pt x="263" y="134"/>
                </a:lnTo>
                <a:lnTo>
                  <a:pt x="263" y="134"/>
                </a:lnTo>
                <a:lnTo>
                  <a:pt x="263" y="134"/>
                </a:lnTo>
                <a:lnTo>
                  <a:pt x="263" y="134"/>
                </a:lnTo>
                <a:lnTo>
                  <a:pt x="260" y="135"/>
                </a:lnTo>
                <a:lnTo>
                  <a:pt x="260" y="135"/>
                </a:lnTo>
                <a:lnTo>
                  <a:pt x="259" y="135"/>
                </a:lnTo>
                <a:lnTo>
                  <a:pt x="259" y="134"/>
                </a:lnTo>
                <a:lnTo>
                  <a:pt x="259" y="134"/>
                </a:lnTo>
                <a:lnTo>
                  <a:pt x="259" y="132"/>
                </a:lnTo>
                <a:lnTo>
                  <a:pt x="259" y="132"/>
                </a:lnTo>
                <a:lnTo>
                  <a:pt x="262" y="128"/>
                </a:lnTo>
                <a:lnTo>
                  <a:pt x="262" y="128"/>
                </a:lnTo>
                <a:lnTo>
                  <a:pt x="262" y="128"/>
                </a:lnTo>
                <a:lnTo>
                  <a:pt x="262" y="128"/>
                </a:lnTo>
                <a:lnTo>
                  <a:pt x="262" y="127"/>
                </a:lnTo>
                <a:lnTo>
                  <a:pt x="262" y="125"/>
                </a:lnTo>
                <a:lnTo>
                  <a:pt x="262" y="125"/>
                </a:lnTo>
                <a:lnTo>
                  <a:pt x="263" y="120"/>
                </a:lnTo>
                <a:lnTo>
                  <a:pt x="263" y="120"/>
                </a:lnTo>
                <a:lnTo>
                  <a:pt x="264" y="118"/>
                </a:lnTo>
                <a:lnTo>
                  <a:pt x="264" y="118"/>
                </a:lnTo>
                <a:lnTo>
                  <a:pt x="267" y="117"/>
                </a:lnTo>
                <a:lnTo>
                  <a:pt x="267" y="117"/>
                </a:lnTo>
                <a:lnTo>
                  <a:pt x="269" y="115"/>
                </a:lnTo>
                <a:lnTo>
                  <a:pt x="269" y="115"/>
                </a:lnTo>
                <a:lnTo>
                  <a:pt x="270" y="117"/>
                </a:lnTo>
                <a:lnTo>
                  <a:pt x="272" y="118"/>
                </a:lnTo>
                <a:lnTo>
                  <a:pt x="272" y="118"/>
                </a:lnTo>
                <a:lnTo>
                  <a:pt x="270" y="120"/>
                </a:lnTo>
                <a:lnTo>
                  <a:pt x="269" y="121"/>
                </a:lnTo>
                <a:lnTo>
                  <a:pt x="269" y="121"/>
                </a:lnTo>
                <a:lnTo>
                  <a:pt x="267" y="122"/>
                </a:lnTo>
                <a:lnTo>
                  <a:pt x="267" y="122"/>
                </a:lnTo>
                <a:lnTo>
                  <a:pt x="266" y="124"/>
                </a:lnTo>
                <a:lnTo>
                  <a:pt x="266" y="124"/>
                </a:lnTo>
                <a:lnTo>
                  <a:pt x="266" y="124"/>
                </a:lnTo>
                <a:lnTo>
                  <a:pt x="266" y="125"/>
                </a:lnTo>
                <a:lnTo>
                  <a:pt x="266" y="125"/>
                </a:lnTo>
                <a:lnTo>
                  <a:pt x="267" y="127"/>
                </a:lnTo>
                <a:lnTo>
                  <a:pt x="266" y="128"/>
                </a:lnTo>
                <a:lnTo>
                  <a:pt x="266" y="128"/>
                </a:lnTo>
                <a:lnTo>
                  <a:pt x="264" y="129"/>
                </a:lnTo>
                <a:lnTo>
                  <a:pt x="264" y="129"/>
                </a:lnTo>
                <a:lnTo>
                  <a:pt x="266" y="132"/>
                </a:lnTo>
                <a:lnTo>
                  <a:pt x="266" y="132"/>
                </a:lnTo>
                <a:lnTo>
                  <a:pt x="270" y="125"/>
                </a:lnTo>
                <a:lnTo>
                  <a:pt x="270" y="125"/>
                </a:lnTo>
                <a:lnTo>
                  <a:pt x="274" y="117"/>
                </a:lnTo>
                <a:lnTo>
                  <a:pt x="279" y="110"/>
                </a:lnTo>
                <a:lnTo>
                  <a:pt x="279" y="110"/>
                </a:lnTo>
                <a:lnTo>
                  <a:pt x="280" y="108"/>
                </a:lnTo>
                <a:lnTo>
                  <a:pt x="280" y="108"/>
                </a:lnTo>
                <a:lnTo>
                  <a:pt x="279" y="110"/>
                </a:lnTo>
                <a:lnTo>
                  <a:pt x="279" y="110"/>
                </a:lnTo>
                <a:lnTo>
                  <a:pt x="277" y="108"/>
                </a:lnTo>
                <a:lnTo>
                  <a:pt x="277" y="108"/>
                </a:lnTo>
                <a:lnTo>
                  <a:pt x="277" y="105"/>
                </a:lnTo>
                <a:lnTo>
                  <a:pt x="277" y="105"/>
                </a:lnTo>
                <a:lnTo>
                  <a:pt x="277" y="104"/>
                </a:lnTo>
                <a:lnTo>
                  <a:pt x="277" y="104"/>
                </a:lnTo>
                <a:lnTo>
                  <a:pt x="277" y="102"/>
                </a:lnTo>
                <a:lnTo>
                  <a:pt x="277" y="102"/>
                </a:lnTo>
                <a:lnTo>
                  <a:pt x="277" y="104"/>
                </a:lnTo>
                <a:lnTo>
                  <a:pt x="276" y="104"/>
                </a:lnTo>
                <a:lnTo>
                  <a:pt x="276" y="104"/>
                </a:lnTo>
                <a:lnTo>
                  <a:pt x="274" y="105"/>
                </a:lnTo>
                <a:lnTo>
                  <a:pt x="274" y="105"/>
                </a:lnTo>
                <a:lnTo>
                  <a:pt x="273" y="107"/>
                </a:lnTo>
                <a:lnTo>
                  <a:pt x="273" y="108"/>
                </a:lnTo>
                <a:lnTo>
                  <a:pt x="273" y="108"/>
                </a:lnTo>
                <a:lnTo>
                  <a:pt x="273" y="110"/>
                </a:lnTo>
                <a:lnTo>
                  <a:pt x="272" y="110"/>
                </a:lnTo>
                <a:lnTo>
                  <a:pt x="272" y="110"/>
                </a:lnTo>
                <a:lnTo>
                  <a:pt x="269" y="110"/>
                </a:lnTo>
                <a:lnTo>
                  <a:pt x="269" y="110"/>
                </a:lnTo>
                <a:lnTo>
                  <a:pt x="269" y="108"/>
                </a:lnTo>
                <a:lnTo>
                  <a:pt x="269" y="108"/>
                </a:lnTo>
                <a:lnTo>
                  <a:pt x="266" y="111"/>
                </a:lnTo>
                <a:lnTo>
                  <a:pt x="266" y="111"/>
                </a:lnTo>
                <a:lnTo>
                  <a:pt x="262" y="117"/>
                </a:lnTo>
                <a:lnTo>
                  <a:pt x="262" y="117"/>
                </a:lnTo>
                <a:lnTo>
                  <a:pt x="262" y="120"/>
                </a:lnTo>
                <a:lnTo>
                  <a:pt x="262" y="120"/>
                </a:lnTo>
                <a:lnTo>
                  <a:pt x="262" y="120"/>
                </a:lnTo>
                <a:lnTo>
                  <a:pt x="260" y="121"/>
                </a:lnTo>
                <a:lnTo>
                  <a:pt x="260" y="121"/>
                </a:lnTo>
                <a:lnTo>
                  <a:pt x="259" y="121"/>
                </a:lnTo>
                <a:lnTo>
                  <a:pt x="259" y="121"/>
                </a:lnTo>
                <a:lnTo>
                  <a:pt x="260" y="122"/>
                </a:lnTo>
                <a:lnTo>
                  <a:pt x="262" y="124"/>
                </a:lnTo>
                <a:lnTo>
                  <a:pt x="262" y="124"/>
                </a:lnTo>
                <a:lnTo>
                  <a:pt x="260" y="125"/>
                </a:lnTo>
                <a:lnTo>
                  <a:pt x="259" y="125"/>
                </a:lnTo>
                <a:lnTo>
                  <a:pt x="259" y="125"/>
                </a:lnTo>
                <a:lnTo>
                  <a:pt x="257" y="127"/>
                </a:lnTo>
                <a:lnTo>
                  <a:pt x="254" y="127"/>
                </a:lnTo>
                <a:lnTo>
                  <a:pt x="254" y="127"/>
                </a:lnTo>
                <a:lnTo>
                  <a:pt x="246" y="134"/>
                </a:lnTo>
                <a:lnTo>
                  <a:pt x="246" y="134"/>
                </a:lnTo>
                <a:lnTo>
                  <a:pt x="237" y="141"/>
                </a:lnTo>
                <a:lnTo>
                  <a:pt x="237" y="141"/>
                </a:lnTo>
                <a:lnTo>
                  <a:pt x="237" y="142"/>
                </a:lnTo>
                <a:lnTo>
                  <a:pt x="236" y="145"/>
                </a:lnTo>
                <a:lnTo>
                  <a:pt x="235" y="145"/>
                </a:lnTo>
                <a:lnTo>
                  <a:pt x="232" y="145"/>
                </a:lnTo>
                <a:lnTo>
                  <a:pt x="232" y="145"/>
                </a:lnTo>
                <a:lnTo>
                  <a:pt x="229" y="148"/>
                </a:lnTo>
                <a:lnTo>
                  <a:pt x="227" y="148"/>
                </a:lnTo>
                <a:lnTo>
                  <a:pt x="227" y="148"/>
                </a:lnTo>
                <a:lnTo>
                  <a:pt x="226" y="148"/>
                </a:lnTo>
                <a:lnTo>
                  <a:pt x="226" y="148"/>
                </a:lnTo>
                <a:lnTo>
                  <a:pt x="225" y="147"/>
                </a:lnTo>
                <a:lnTo>
                  <a:pt x="225" y="145"/>
                </a:lnTo>
                <a:lnTo>
                  <a:pt x="225" y="145"/>
                </a:lnTo>
                <a:lnTo>
                  <a:pt x="223" y="145"/>
                </a:lnTo>
                <a:lnTo>
                  <a:pt x="223" y="145"/>
                </a:lnTo>
                <a:lnTo>
                  <a:pt x="219" y="142"/>
                </a:lnTo>
                <a:lnTo>
                  <a:pt x="218" y="141"/>
                </a:lnTo>
                <a:lnTo>
                  <a:pt x="216" y="138"/>
                </a:lnTo>
                <a:lnTo>
                  <a:pt x="216" y="138"/>
                </a:lnTo>
                <a:lnTo>
                  <a:pt x="216" y="137"/>
                </a:lnTo>
                <a:lnTo>
                  <a:pt x="216" y="137"/>
                </a:lnTo>
                <a:lnTo>
                  <a:pt x="216" y="129"/>
                </a:lnTo>
                <a:lnTo>
                  <a:pt x="218" y="127"/>
                </a:lnTo>
                <a:lnTo>
                  <a:pt x="219" y="124"/>
                </a:lnTo>
                <a:lnTo>
                  <a:pt x="219" y="124"/>
                </a:lnTo>
                <a:lnTo>
                  <a:pt x="223" y="117"/>
                </a:lnTo>
                <a:lnTo>
                  <a:pt x="223" y="117"/>
                </a:lnTo>
                <a:lnTo>
                  <a:pt x="223" y="115"/>
                </a:lnTo>
                <a:lnTo>
                  <a:pt x="223" y="115"/>
                </a:lnTo>
                <a:lnTo>
                  <a:pt x="225" y="114"/>
                </a:lnTo>
                <a:lnTo>
                  <a:pt x="225" y="114"/>
                </a:lnTo>
                <a:lnTo>
                  <a:pt x="223" y="114"/>
                </a:lnTo>
                <a:lnTo>
                  <a:pt x="223" y="114"/>
                </a:lnTo>
                <a:lnTo>
                  <a:pt x="222" y="112"/>
                </a:lnTo>
                <a:lnTo>
                  <a:pt x="222" y="111"/>
                </a:lnTo>
                <a:lnTo>
                  <a:pt x="222" y="111"/>
                </a:lnTo>
                <a:lnTo>
                  <a:pt x="223" y="110"/>
                </a:lnTo>
                <a:lnTo>
                  <a:pt x="223" y="110"/>
                </a:lnTo>
                <a:lnTo>
                  <a:pt x="223" y="107"/>
                </a:lnTo>
                <a:lnTo>
                  <a:pt x="223" y="107"/>
                </a:lnTo>
                <a:lnTo>
                  <a:pt x="223" y="105"/>
                </a:lnTo>
                <a:lnTo>
                  <a:pt x="223" y="105"/>
                </a:lnTo>
                <a:lnTo>
                  <a:pt x="225" y="104"/>
                </a:lnTo>
                <a:lnTo>
                  <a:pt x="227" y="105"/>
                </a:lnTo>
                <a:lnTo>
                  <a:pt x="227" y="105"/>
                </a:lnTo>
                <a:lnTo>
                  <a:pt x="229" y="107"/>
                </a:lnTo>
                <a:lnTo>
                  <a:pt x="229" y="107"/>
                </a:lnTo>
                <a:lnTo>
                  <a:pt x="232" y="102"/>
                </a:lnTo>
                <a:lnTo>
                  <a:pt x="236" y="98"/>
                </a:lnTo>
                <a:lnTo>
                  <a:pt x="236" y="98"/>
                </a:lnTo>
                <a:lnTo>
                  <a:pt x="235" y="98"/>
                </a:lnTo>
                <a:lnTo>
                  <a:pt x="235" y="98"/>
                </a:lnTo>
                <a:lnTo>
                  <a:pt x="233" y="97"/>
                </a:lnTo>
                <a:lnTo>
                  <a:pt x="233" y="95"/>
                </a:lnTo>
                <a:lnTo>
                  <a:pt x="233" y="95"/>
                </a:lnTo>
                <a:lnTo>
                  <a:pt x="235" y="93"/>
                </a:lnTo>
                <a:lnTo>
                  <a:pt x="235" y="91"/>
                </a:lnTo>
                <a:lnTo>
                  <a:pt x="235" y="91"/>
                </a:lnTo>
                <a:lnTo>
                  <a:pt x="235" y="90"/>
                </a:lnTo>
                <a:lnTo>
                  <a:pt x="235" y="90"/>
                </a:lnTo>
                <a:lnTo>
                  <a:pt x="229" y="87"/>
                </a:lnTo>
                <a:lnTo>
                  <a:pt x="229" y="87"/>
                </a:lnTo>
                <a:lnTo>
                  <a:pt x="227" y="90"/>
                </a:lnTo>
                <a:lnTo>
                  <a:pt x="227" y="90"/>
                </a:lnTo>
                <a:lnTo>
                  <a:pt x="230" y="90"/>
                </a:lnTo>
                <a:lnTo>
                  <a:pt x="230" y="93"/>
                </a:lnTo>
                <a:lnTo>
                  <a:pt x="230" y="93"/>
                </a:lnTo>
                <a:lnTo>
                  <a:pt x="232" y="93"/>
                </a:lnTo>
                <a:lnTo>
                  <a:pt x="232" y="93"/>
                </a:lnTo>
                <a:lnTo>
                  <a:pt x="232" y="95"/>
                </a:lnTo>
                <a:lnTo>
                  <a:pt x="232" y="97"/>
                </a:lnTo>
                <a:lnTo>
                  <a:pt x="232" y="97"/>
                </a:lnTo>
                <a:lnTo>
                  <a:pt x="230" y="98"/>
                </a:lnTo>
                <a:lnTo>
                  <a:pt x="230" y="98"/>
                </a:lnTo>
                <a:lnTo>
                  <a:pt x="229" y="97"/>
                </a:lnTo>
                <a:lnTo>
                  <a:pt x="227" y="98"/>
                </a:lnTo>
                <a:lnTo>
                  <a:pt x="227" y="98"/>
                </a:lnTo>
                <a:lnTo>
                  <a:pt x="226" y="101"/>
                </a:lnTo>
                <a:lnTo>
                  <a:pt x="226" y="101"/>
                </a:lnTo>
                <a:lnTo>
                  <a:pt x="226" y="101"/>
                </a:lnTo>
                <a:lnTo>
                  <a:pt x="225" y="101"/>
                </a:lnTo>
                <a:lnTo>
                  <a:pt x="225" y="101"/>
                </a:lnTo>
                <a:lnTo>
                  <a:pt x="225" y="101"/>
                </a:lnTo>
                <a:lnTo>
                  <a:pt x="225" y="101"/>
                </a:lnTo>
                <a:lnTo>
                  <a:pt x="223" y="101"/>
                </a:lnTo>
                <a:lnTo>
                  <a:pt x="223" y="101"/>
                </a:lnTo>
                <a:lnTo>
                  <a:pt x="219" y="112"/>
                </a:lnTo>
                <a:lnTo>
                  <a:pt x="219" y="112"/>
                </a:lnTo>
                <a:lnTo>
                  <a:pt x="219" y="115"/>
                </a:lnTo>
                <a:lnTo>
                  <a:pt x="219" y="115"/>
                </a:lnTo>
                <a:lnTo>
                  <a:pt x="219" y="117"/>
                </a:lnTo>
                <a:lnTo>
                  <a:pt x="219" y="118"/>
                </a:lnTo>
                <a:lnTo>
                  <a:pt x="219" y="118"/>
                </a:lnTo>
                <a:lnTo>
                  <a:pt x="218" y="118"/>
                </a:lnTo>
                <a:lnTo>
                  <a:pt x="218" y="118"/>
                </a:lnTo>
                <a:lnTo>
                  <a:pt x="216" y="127"/>
                </a:lnTo>
                <a:lnTo>
                  <a:pt x="216" y="127"/>
                </a:lnTo>
                <a:lnTo>
                  <a:pt x="215" y="128"/>
                </a:lnTo>
                <a:lnTo>
                  <a:pt x="215" y="128"/>
                </a:lnTo>
                <a:lnTo>
                  <a:pt x="213" y="129"/>
                </a:lnTo>
                <a:lnTo>
                  <a:pt x="213" y="129"/>
                </a:lnTo>
                <a:lnTo>
                  <a:pt x="213" y="131"/>
                </a:lnTo>
                <a:lnTo>
                  <a:pt x="213" y="131"/>
                </a:lnTo>
                <a:lnTo>
                  <a:pt x="213" y="132"/>
                </a:lnTo>
                <a:lnTo>
                  <a:pt x="213" y="132"/>
                </a:lnTo>
                <a:lnTo>
                  <a:pt x="215" y="134"/>
                </a:lnTo>
                <a:lnTo>
                  <a:pt x="216" y="135"/>
                </a:lnTo>
                <a:lnTo>
                  <a:pt x="216" y="135"/>
                </a:lnTo>
                <a:lnTo>
                  <a:pt x="213" y="137"/>
                </a:lnTo>
                <a:lnTo>
                  <a:pt x="213" y="137"/>
                </a:lnTo>
                <a:lnTo>
                  <a:pt x="212" y="137"/>
                </a:lnTo>
                <a:lnTo>
                  <a:pt x="210" y="134"/>
                </a:lnTo>
                <a:lnTo>
                  <a:pt x="210" y="134"/>
                </a:lnTo>
                <a:lnTo>
                  <a:pt x="210" y="132"/>
                </a:lnTo>
                <a:lnTo>
                  <a:pt x="210" y="132"/>
                </a:lnTo>
                <a:lnTo>
                  <a:pt x="209" y="129"/>
                </a:lnTo>
                <a:lnTo>
                  <a:pt x="209" y="129"/>
                </a:lnTo>
                <a:lnTo>
                  <a:pt x="209" y="129"/>
                </a:lnTo>
                <a:lnTo>
                  <a:pt x="209" y="129"/>
                </a:lnTo>
                <a:lnTo>
                  <a:pt x="205" y="134"/>
                </a:lnTo>
                <a:lnTo>
                  <a:pt x="205" y="134"/>
                </a:lnTo>
                <a:lnTo>
                  <a:pt x="202" y="137"/>
                </a:lnTo>
                <a:lnTo>
                  <a:pt x="202" y="137"/>
                </a:lnTo>
                <a:lnTo>
                  <a:pt x="203" y="137"/>
                </a:lnTo>
                <a:lnTo>
                  <a:pt x="205" y="138"/>
                </a:lnTo>
                <a:lnTo>
                  <a:pt x="205" y="138"/>
                </a:lnTo>
                <a:lnTo>
                  <a:pt x="205" y="139"/>
                </a:lnTo>
                <a:lnTo>
                  <a:pt x="205" y="141"/>
                </a:lnTo>
                <a:lnTo>
                  <a:pt x="205" y="141"/>
                </a:lnTo>
                <a:lnTo>
                  <a:pt x="206" y="142"/>
                </a:lnTo>
                <a:lnTo>
                  <a:pt x="208" y="145"/>
                </a:lnTo>
                <a:lnTo>
                  <a:pt x="208" y="145"/>
                </a:lnTo>
                <a:lnTo>
                  <a:pt x="206" y="147"/>
                </a:lnTo>
                <a:lnTo>
                  <a:pt x="203" y="147"/>
                </a:lnTo>
                <a:lnTo>
                  <a:pt x="203" y="147"/>
                </a:lnTo>
                <a:close/>
                <a:moveTo>
                  <a:pt x="188" y="176"/>
                </a:moveTo>
                <a:lnTo>
                  <a:pt x="188" y="176"/>
                </a:lnTo>
                <a:lnTo>
                  <a:pt x="188" y="179"/>
                </a:lnTo>
                <a:lnTo>
                  <a:pt x="188" y="179"/>
                </a:lnTo>
                <a:lnTo>
                  <a:pt x="188" y="185"/>
                </a:lnTo>
                <a:lnTo>
                  <a:pt x="189" y="191"/>
                </a:lnTo>
                <a:lnTo>
                  <a:pt x="189" y="191"/>
                </a:lnTo>
                <a:lnTo>
                  <a:pt x="191" y="192"/>
                </a:lnTo>
                <a:lnTo>
                  <a:pt x="191" y="192"/>
                </a:lnTo>
                <a:lnTo>
                  <a:pt x="195" y="193"/>
                </a:lnTo>
                <a:lnTo>
                  <a:pt x="200" y="195"/>
                </a:lnTo>
                <a:lnTo>
                  <a:pt x="200" y="195"/>
                </a:lnTo>
                <a:lnTo>
                  <a:pt x="203" y="195"/>
                </a:lnTo>
                <a:lnTo>
                  <a:pt x="208" y="193"/>
                </a:lnTo>
                <a:lnTo>
                  <a:pt x="208" y="193"/>
                </a:lnTo>
                <a:lnTo>
                  <a:pt x="210" y="192"/>
                </a:lnTo>
                <a:lnTo>
                  <a:pt x="213" y="189"/>
                </a:lnTo>
                <a:lnTo>
                  <a:pt x="213" y="189"/>
                </a:lnTo>
                <a:lnTo>
                  <a:pt x="215" y="185"/>
                </a:lnTo>
                <a:lnTo>
                  <a:pt x="215" y="185"/>
                </a:lnTo>
                <a:lnTo>
                  <a:pt x="215" y="176"/>
                </a:lnTo>
                <a:lnTo>
                  <a:pt x="215" y="176"/>
                </a:lnTo>
                <a:lnTo>
                  <a:pt x="215" y="172"/>
                </a:lnTo>
                <a:lnTo>
                  <a:pt x="212" y="168"/>
                </a:lnTo>
                <a:lnTo>
                  <a:pt x="212" y="168"/>
                </a:lnTo>
                <a:lnTo>
                  <a:pt x="210" y="166"/>
                </a:lnTo>
                <a:lnTo>
                  <a:pt x="206" y="165"/>
                </a:lnTo>
                <a:lnTo>
                  <a:pt x="206" y="165"/>
                </a:lnTo>
                <a:lnTo>
                  <a:pt x="203" y="166"/>
                </a:lnTo>
                <a:lnTo>
                  <a:pt x="203" y="166"/>
                </a:lnTo>
                <a:lnTo>
                  <a:pt x="199" y="169"/>
                </a:lnTo>
                <a:lnTo>
                  <a:pt x="199" y="169"/>
                </a:lnTo>
                <a:lnTo>
                  <a:pt x="198" y="169"/>
                </a:lnTo>
                <a:lnTo>
                  <a:pt x="196" y="169"/>
                </a:lnTo>
                <a:lnTo>
                  <a:pt x="196" y="169"/>
                </a:lnTo>
                <a:lnTo>
                  <a:pt x="196" y="169"/>
                </a:lnTo>
                <a:lnTo>
                  <a:pt x="196" y="169"/>
                </a:lnTo>
                <a:lnTo>
                  <a:pt x="195" y="171"/>
                </a:lnTo>
                <a:lnTo>
                  <a:pt x="195" y="171"/>
                </a:lnTo>
                <a:lnTo>
                  <a:pt x="192" y="175"/>
                </a:lnTo>
                <a:lnTo>
                  <a:pt x="192" y="175"/>
                </a:lnTo>
                <a:lnTo>
                  <a:pt x="191" y="176"/>
                </a:lnTo>
                <a:lnTo>
                  <a:pt x="188" y="176"/>
                </a:lnTo>
                <a:lnTo>
                  <a:pt x="188" y="176"/>
                </a:lnTo>
                <a:close/>
                <a:moveTo>
                  <a:pt x="60" y="60"/>
                </a:moveTo>
                <a:lnTo>
                  <a:pt x="60" y="60"/>
                </a:lnTo>
                <a:lnTo>
                  <a:pt x="60" y="61"/>
                </a:lnTo>
                <a:lnTo>
                  <a:pt x="60" y="61"/>
                </a:lnTo>
                <a:lnTo>
                  <a:pt x="60" y="70"/>
                </a:lnTo>
                <a:lnTo>
                  <a:pt x="60" y="70"/>
                </a:lnTo>
                <a:lnTo>
                  <a:pt x="63" y="84"/>
                </a:lnTo>
                <a:lnTo>
                  <a:pt x="63" y="84"/>
                </a:lnTo>
                <a:lnTo>
                  <a:pt x="64" y="90"/>
                </a:lnTo>
                <a:lnTo>
                  <a:pt x="68" y="95"/>
                </a:lnTo>
                <a:lnTo>
                  <a:pt x="68" y="95"/>
                </a:lnTo>
                <a:lnTo>
                  <a:pt x="70" y="97"/>
                </a:lnTo>
                <a:lnTo>
                  <a:pt x="70" y="97"/>
                </a:lnTo>
                <a:lnTo>
                  <a:pt x="75" y="98"/>
                </a:lnTo>
                <a:lnTo>
                  <a:pt x="81" y="98"/>
                </a:lnTo>
                <a:lnTo>
                  <a:pt x="81" y="98"/>
                </a:lnTo>
                <a:lnTo>
                  <a:pt x="83" y="98"/>
                </a:lnTo>
                <a:lnTo>
                  <a:pt x="83" y="98"/>
                </a:lnTo>
                <a:lnTo>
                  <a:pt x="85" y="97"/>
                </a:lnTo>
                <a:lnTo>
                  <a:pt x="85" y="97"/>
                </a:lnTo>
                <a:lnTo>
                  <a:pt x="87" y="97"/>
                </a:lnTo>
                <a:lnTo>
                  <a:pt x="87" y="97"/>
                </a:lnTo>
                <a:lnTo>
                  <a:pt x="90" y="95"/>
                </a:lnTo>
                <a:lnTo>
                  <a:pt x="94" y="93"/>
                </a:lnTo>
                <a:lnTo>
                  <a:pt x="94" y="93"/>
                </a:lnTo>
                <a:lnTo>
                  <a:pt x="97" y="88"/>
                </a:lnTo>
                <a:lnTo>
                  <a:pt x="97" y="88"/>
                </a:lnTo>
                <a:lnTo>
                  <a:pt x="98" y="84"/>
                </a:lnTo>
                <a:lnTo>
                  <a:pt x="98" y="78"/>
                </a:lnTo>
                <a:lnTo>
                  <a:pt x="98" y="78"/>
                </a:lnTo>
                <a:lnTo>
                  <a:pt x="97" y="75"/>
                </a:lnTo>
                <a:lnTo>
                  <a:pt x="97" y="75"/>
                </a:lnTo>
                <a:lnTo>
                  <a:pt x="97" y="80"/>
                </a:lnTo>
                <a:lnTo>
                  <a:pt x="97" y="80"/>
                </a:lnTo>
                <a:lnTo>
                  <a:pt x="95" y="88"/>
                </a:lnTo>
                <a:lnTo>
                  <a:pt x="95" y="88"/>
                </a:lnTo>
                <a:lnTo>
                  <a:pt x="94" y="90"/>
                </a:lnTo>
                <a:lnTo>
                  <a:pt x="91" y="90"/>
                </a:lnTo>
                <a:lnTo>
                  <a:pt x="91" y="90"/>
                </a:lnTo>
                <a:lnTo>
                  <a:pt x="91" y="90"/>
                </a:lnTo>
                <a:lnTo>
                  <a:pt x="91" y="90"/>
                </a:lnTo>
                <a:lnTo>
                  <a:pt x="90" y="93"/>
                </a:lnTo>
                <a:lnTo>
                  <a:pt x="90" y="93"/>
                </a:lnTo>
                <a:lnTo>
                  <a:pt x="90" y="93"/>
                </a:lnTo>
                <a:lnTo>
                  <a:pt x="90" y="93"/>
                </a:lnTo>
                <a:lnTo>
                  <a:pt x="88" y="94"/>
                </a:lnTo>
                <a:lnTo>
                  <a:pt x="87" y="94"/>
                </a:lnTo>
                <a:lnTo>
                  <a:pt x="87" y="94"/>
                </a:lnTo>
                <a:lnTo>
                  <a:pt x="83" y="94"/>
                </a:lnTo>
                <a:lnTo>
                  <a:pt x="83" y="94"/>
                </a:lnTo>
                <a:lnTo>
                  <a:pt x="71" y="91"/>
                </a:lnTo>
                <a:lnTo>
                  <a:pt x="71" y="91"/>
                </a:lnTo>
                <a:lnTo>
                  <a:pt x="67" y="88"/>
                </a:lnTo>
                <a:lnTo>
                  <a:pt x="67" y="88"/>
                </a:lnTo>
                <a:lnTo>
                  <a:pt x="65" y="87"/>
                </a:lnTo>
                <a:lnTo>
                  <a:pt x="65" y="85"/>
                </a:lnTo>
                <a:lnTo>
                  <a:pt x="65" y="85"/>
                </a:lnTo>
                <a:lnTo>
                  <a:pt x="67" y="84"/>
                </a:lnTo>
                <a:lnTo>
                  <a:pt x="68" y="84"/>
                </a:lnTo>
                <a:lnTo>
                  <a:pt x="68" y="84"/>
                </a:lnTo>
                <a:lnTo>
                  <a:pt x="68" y="84"/>
                </a:lnTo>
                <a:lnTo>
                  <a:pt x="68" y="84"/>
                </a:lnTo>
                <a:lnTo>
                  <a:pt x="73" y="84"/>
                </a:lnTo>
                <a:lnTo>
                  <a:pt x="73" y="84"/>
                </a:lnTo>
                <a:lnTo>
                  <a:pt x="75" y="84"/>
                </a:lnTo>
                <a:lnTo>
                  <a:pt x="75" y="84"/>
                </a:lnTo>
                <a:lnTo>
                  <a:pt x="75" y="83"/>
                </a:lnTo>
                <a:lnTo>
                  <a:pt x="75" y="83"/>
                </a:lnTo>
                <a:lnTo>
                  <a:pt x="75" y="83"/>
                </a:lnTo>
                <a:lnTo>
                  <a:pt x="75" y="83"/>
                </a:lnTo>
                <a:lnTo>
                  <a:pt x="67" y="78"/>
                </a:lnTo>
                <a:lnTo>
                  <a:pt x="67" y="78"/>
                </a:lnTo>
                <a:lnTo>
                  <a:pt x="65" y="77"/>
                </a:lnTo>
                <a:lnTo>
                  <a:pt x="65" y="77"/>
                </a:lnTo>
                <a:lnTo>
                  <a:pt x="64" y="75"/>
                </a:lnTo>
                <a:lnTo>
                  <a:pt x="64" y="75"/>
                </a:lnTo>
                <a:lnTo>
                  <a:pt x="65" y="74"/>
                </a:lnTo>
                <a:lnTo>
                  <a:pt x="65" y="74"/>
                </a:lnTo>
                <a:lnTo>
                  <a:pt x="67" y="75"/>
                </a:lnTo>
                <a:lnTo>
                  <a:pt x="67" y="75"/>
                </a:lnTo>
                <a:lnTo>
                  <a:pt x="71" y="75"/>
                </a:lnTo>
                <a:lnTo>
                  <a:pt x="71" y="75"/>
                </a:lnTo>
                <a:lnTo>
                  <a:pt x="74" y="75"/>
                </a:lnTo>
                <a:lnTo>
                  <a:pt x="74" y="75"/>
                </a:lnTo>
                <a:lnTo>
                  <a:pt x="71" y="73"/>
                </a:lnTo>
                <a:lnTo>
                  <a:pt x="71" y="73"/>
                </a:lnTo>
                <a:lnTo>
                  <a:pt x="63" y="67"/>
                </a:lnTo>
                <a:lnTo>
                  <a:pt x="63" y="67"/>
                </a:lnTo>
                <a:lnTo>
                  <a:pt x="63" y="66"/>
                </a:lnTo>
                <a:lnTo>
                  <a:pt x="63" y="66"/>
                </a:lnTo>
                <a:lnTo>
                  <a:pt x="61" y="64"/>
                </a:lnTo>
                <a:lnTo>
                  <a:pt x="63" y="64"/>
                </a:lnTo>
                <a:lnTo>
                  <a:pt x="63" y="64"/>
                </a:lnTo>
                <a:lnTo>
                  <a:pt x="64" y="64"/>
                </a:lnTo>
                <a:lnTo>
                  <a:pt x="64" y="64"/>
                </a:lnTo>
                <a:lnTo>
                  <a:pt x="67" y="64"/>
                </a:lnTo>
                <a:lnTo>
                  <a:pt x="67" y="64"/>
                </a:lnTo>
                <a:lnTo>
                  <a:pt x="67" y="63"/>
                </a:lnTo>
                <a:lnTo>
                  <a:pt x="67" y="63"/>
                </a:lnTo>
                <a:lnTo>
                  <a:pt x="60" y="60"/>
                </a:lnTo>
                <a:lnTo>
                  <a:pt x="60" y="60"/>
                </a:lnTo>
                <a:close/>
                <a:moveTo>
                  <a:pt x="185" y="75"/>
                </a:moveTo>
                <a:lnTo>
                  <a:pt x="185" y="75"/>
                </a:lnTo>
                <a:lnTo>
                  <a:pt x="185" y="93"/>
                </a:lnTo>
                <a:lnTo>
                  <a:pt x="185" y="93"/>
                </a:lnTo>
                <a:lnTo>
                  <a:pt x="183" y="110"/>
                </a:lnTo>
                <a:lnTo>
                  <a:pt x="183" y="110"/>
                </a:lnTo>
                <a:lnTo>
                  <a:pt x="183" y="110"/>
                </a:lnTo>
                <a:lnTo>
                  <a:pt x="183" y="110"/>
                </a:lnTo>
                <a:lnTo>
                  <a:pt x="185" y="108"/>
                </a:lnTo>
                <a:lnTo>
                  <a:pt x="185" y="108"/>
                </a:lnTo>
                <a:lnTo>
                  <a:pt x="188" y="107"/>
                </a:lnTo>
                <a:lnTo>
                  <a:pt x="189" y="110"/>
                </a:lnTo>
                <a:lnTo>
                  <a:pt x="189" y="110"/>
                </a:lnTo>
                <a:lnTo>
                  <a:pt x="189" y="108"/>
                </a:lnTo>
                <a:lnTo>
                  <a:pt x="189" y="108"/>
                </a:lnTo>
                <a:lnTo>
                  <a:pt x="193" y="97"/>
                </a:lnTo>
                <a:lnTo>
                  <a:pt x="193" y="97"/>
                </a:lnTo>
                <a:lnTo>
                  <a:pt x="198" y="85"/>
                </a:lnTo>
                <a:lnTo>
                  <a:pt x="198" y="85"/>
                </a:lnTo>
                <a:lnTo>
                  <a:pt x="198" y="84"/>
                </a:lnTo>
                <a:lnTo>
                  <a:pt x="198" y="84"/>
                </a:lnTo>
                <a:lnTo>
                  <a:pt x="196" y="84"/>
                </a:lnTo>
                <a:lnTo>
                  <a:pt x="196" y="84"/>
                </a:lnTo>
                <a:lnTo>
                  <a:pt x="195" y="84"/>
                </a:lnTo>
                <a:lnTo>
                  <a:pt x="195" y="84"/>
                </a:lnTo>
                <a:lnTo>
                  <a:pt x="195" y="83"/>
                </a:lnTo>
                <a:lnTo>
                  <a:pt x="195" y="83"/>
                </a:lnTo>
                <a:lnTo>
                  <a:pt x="195" y="81"/>
                </a:lnTo>
                <a:lnTo>
                  <a:pt x="195" y="80"/>
                </a:lnTo>
                <a:lnTo>
                  <a:pt x="195" y="80"/>
                </a:lnTo>
                <a:lnTo>
                  <a:pt x="196" y="80"/>
                </a:lnTo>
                <a:lnTo>
                  <a:pt x="196" y="80"/>
                </a:lnTo>
                <a:lnTo>
                  <a:pt x="198" y="77"/>
                </a:lnTo>
                <a:lnTo>
                  <a:pt x="198" y="77"/>
                </a:lnTo>
                <a:lnTo>
                  <a:pt x="199" y="77"/>
                </a:lnTo>
                <a:lnTo>
                  <a:pt x="199" y="77"/>
                </a:lnTo>
                <a:lnTo>
                  <a:pt x="199" y="75"/>
                </a:lnTo>
                <a:lnTo>
                  <a:pt x="199" y="75"/>
                </a:lnTo>
                <a:lnTo>
                  <a:pt x="195" y="77"/>
                </a:lnTo>
                <a:lnTo>
                  <a:pt x="191" y="77"/>
                </a:lnTo>
                <a:lnTo>
                  <a:pt x="191" y="77"/>
                </a:lnTo>
                <a:lnTo>
                  <a:pt x="191" y="78"/>
                </a:lnTo>
                <a:lnTo>
                  <a:pt x="191" y="80"/>
                </a:lnTo>
                <a:lnTo>
                  <a:pt x="191" y="80"/>
                </a:lnTo>
                <a:lnTo>
                  <a:pt x="189" y="84"/>
                </a:lnTo>
                <a:lnTo>
                  <a:pt x="189" y="84"/>
                </a:lnTo>
                <a:lnTo>
                  <a:pt x="188" y="84"/>
                </a:lnTo>
                <a:lnTo>
                  <a:pt x="188" y="84"/>
                </a:lnTo>
                <a:lnTo>
                  <a:pt x="186" y="84"/>
                </a:lnTo>
                <a:lnTo>
                  <a:pt x="186" y="84"/>
                </a:lnTo>
                <a:lnTo>
                  <a:pt x="186" y="83"/>
                </a:lnTo>
                <a:lnTo>
                  <a:pt x="186" y="83"/>
                </a:lnTo>
                <a:lnTo>
                  <a:pt x="186" y="81"/>
                </a:lnTo>
                <a:lnTo>
                  <a:pt x="186" y="81"/>
                </a:lnTo>
                <a:lnTo>
                  <a:pt x="186" y="78"/>
                </a:lnTo>
                <a:lnTo>
                  <a:pt x="186" y="78"/>
                </a:lnTo>
                <a:lnTo>
                  <a:pt x="186" y="77"/>
                </a:lnTo>
                <a:lnTo>
                  <a:pt x="186" y="77"/>
                </a:lnTo>
                <a:lnTo>
                  <a:pt x="185" y="75"/>
                </a:lnTo>
                <a:lnTo>
                  <a:pt x="185" y="75"/>
                </a:lnTo>
                <a:close/>
                <a:moveTo>
                  <a:pt x="146" y="44"/>
                </a:moveTo>
                <a:lnTo>
                  <a:pt x="146" y="44"/>
                </a:lnTo>
                <a:lnTo>
                  <a:pt x="146" y="44"/>
                </a:lnTo>
                <a:lnTo>
                  <a:pt x="146" y="44"/>
                </a:lnTo>
                <a:lnTo>
                  <a:pt x="146" y="46"/>
                </a:lnTo>
                <a:lnTo>
                  <a:pt x="146" y="46"/>
                </a:lnTo>
                <a:lnTo>
                  <a:pt x="144" y="48"/>
                </a:lnTo>
                <a:lnTo>
                  <a:pt x="144" y="48"/>
                </a:lnTo>
                <a:lnTo>
                  <a:pt x="144" y="50"/>
                </a:lnTo>
                <a:lnTo>
                  <a:pt x="144" y="50"/>
                </a:lnTo>
                <a:lnTo>
                  <a:pt x="142" y="50"/>
                </a:lnTo>
                <a:lnTo>
                  <a:pt x="141" y="50"/>
                </a:lnTo>
                <a:lnTo>
                  <a:pt x="141" y="50"/>
                </a:lnTo>
                <a:lnTo>
                  <a:pt x="141" y="48"/>
                </a:lnTo>
                <a:lnTo>
                  <a:pt x="141" y="48"/>
                </a:lnTo>
                <a:lnTo>
                  <a:pt x="141" y="43"/>
                </a:lnTo>
                <a:lnTo>
                  <a:pt x="141" y="43"/>
                </a:lnTo>
                <a:lnTo>
                  <a:pt x="142" y="37"/>
                </a:lnTo>
                <a:lnTo>
                  <a:pt x="142" y="37"/>
                </a:lnTo>
                <a:lnTo>
                  <a:pt x="141" y="36"/>
                </a:lnTo>
                <a:lnTo>
                  <a:pt x="141" y="36"/>
                </a:lnTo>
                <a:lnTo>
                  <a:pt x="138" y="34"/>
                </a:lnTo>
                <a:lnTo>
                  <a:pt x="138" y="34"/>
                </a:lnTo>
                <a:lnTo>
                  <a:pt x="128" y="27"/>
                </a:lnTo>
                <a:lnTo>
                  <a:pt x="128" y="27"/>
                </a:lnTo>
                <a:lnTo>
                  <a:pt x="127" y="27"/>
                </a:lnTo>
                <a:lnTo>
                  <a:pt x="127" y="27"/>
                </a:lnTo>
                <a:lnTo>
                  <a:pt x="128" y="29"/>
                </a:lnTo>
                <a:lnTo>
                  <a:pt x="128" y="29"/>
                </a:lnTo>
                <a:lnTo>
                  <a:pt x="129" y="30"/>
                </a:lnTo>
                <a:lnTo>
                  <a:pt x="129" y="30"/>
                </a:lnTo>
                <a:lnTo>
                  <a:pt x="134" y="40"/>
                </a:lnTo>
                <a:lnTo>
                  <a:pt x="134" y="40"/>
                </a:lnTo>
                <a:lnTo>
                  <a:pt x="141" y="51"/>
                </a:lnTo>
                <a:lnTo>
                  <a:pt x="141" y="51"/>
                </a:lnTo>
                <a:lnTo>
                  <a:pt x="146" y="61"/>
                </a:lnTo>
                <a:lnTo>
                  <a:pt x="146" y="61"/>
                </a:lnTo>
                <a:lnTo>
                  <a:pt x="151" y="67"/>
                </a:lnTo>
                <a:lnTo>
                  <a:pt x="151" y="67"/>
                </a:lnTo>
                <a:lnTo>
                  <a:pt x="151" y="68"/>
                </a:lnTo>
                <a:lnTo>
                  <a:pt x="151" y="68"/>
                </a:lnTo>
                <a:lnTo>
                  <a:pt x="152" y="66"/>
                </a:lnTo>
                <a:lnTo>
                  <a:pt x="152" y="61"/>
                </a:lnTo>
                <a:lnTo>
                  <a:pt x="152" y="61"/>
                </a:lnTo>
                <a:lnTo>
                  <a:pt x="152" y="61"/>
                </a:lnTo>
                <a:lnTo>
                  <a:pt x="152" y="61"/>
                </a:lnTo>
                <a:lnTo>
                  <a:pt x="149" y="61"/>
                </a:lnTo>
                <a:lnTo>
                  <a:pt x="149" y="58"/>
                </a:lnTo>
                <a:lnTo>
                  <a:pt x="149" y="58"/>
                </a:lnTo>
                <a:lnTo>
                  <a:pt x="151" y="54"/>
                </a:lnTo>
                <a:lnTo>
                  <a:pt x="151" y="54"/>
                </a:lnTo>
                <a:lnTo>
                  <a:pt x="151" y="53"/>
                </a:lnTo>
                <a:lnTo>
                  <a:pt x="151" y="53"/>
                </a:lnTo>
                <a:lnTo>
                  <a:pt x="151" y="53"/>
                </a:lnTo>
                <a:lnTo>
                  <a:pt x="151" y="53"/>
                </a:lnTo>
                <a:lnTo>
                  <a:pt x="148" y="57"/>
                </a:lnTo>
                <a:lnTo>
                  <a:pt x="148" y="57"/>
                </a:lnTo>
                <a:lnTo>
                  <a:pt x="148" y="58"/>
                </a:lnTo>
                <a:lnTo>
                  <a:pt x="148" y="58"/>
                </a:lnTo>
                <a:lnTo>
                  <a:pt x="145" y="58"/>
                </a:lnTo>
                <a:lnTo>
                  <a:pt x="145" y="57"/>
                </a:lnTo>
                <a:lnTo>
                  <a:pt x="145" y="57"/>
                </a:lnTo>
                <a:lnTo>
                  <a:pt x="145" y="56"/>
                </a:lnTo>
                <a:lnTo>
                  <a:pt x="145" y="56"/>
                </a:lnTo>
                <a:lnTo>
                  <a:pt x="146" y="47"/>
                </a:lnTo>
                <a:lnTo>
                  <a:pt x="146" y="47"/>
                </a:lnTo>
                <a:lnTo>
                  <a:pt x="146" y="44"/>
                </a:lnTo>
                <a:lnTo>
                  <a:pt x="146" y="44"/>
                </a:lnTo>
                <a:close/>
                <a:moveTo>
                  <a:pt x="195" y="31"/>
                </a:moveTo>
                <a:lnTo>
                  <a:pt x="195" y="31"/>
                </a:lnTo>
                <a:lnTo>
                  <a:pt x="193" y="31"/>
                </a:lnTo>
                <a:lnTo>
                  <a:pt x="193" y="31"/>
                </a:lnTo>
                <a:lnTo>
                  <a:pt x="185" y="47"/>
                </a:lnTo>
                <a:lnTo>
                  <a:pt x="185" y="47"/>
                </a:lnTo>
                <a:lnTo>
                  <a:pt x="181" y="54"/>
                </a:lnTo>
                <a:lnTo>
                  <a:pt x="179" y="63"/>
                </a:lnTo>
                <a:lnTo>
                  <a:pt x="179" y="63"/>
                </a:lnTo>
                <a:lnTo>
                  <a:pt x="181" y="66"/>
                </a:lnTo>
                <a:lnTo>
                  <a:pt x="183" y="67"/>
                </a:lnTo>
                <a:lnTo>
                  <a:pt x="183" y="67"/>
                </a:lnTo>
                <a:lnTo>
                  <a:pt x="185" y="67"/>
                </a:lnTo>
                <a:lnTo>
                  <a:pt x="185" y="67"/>
                </a:lnTo>
                <a:lnTo>
                  <a:pt x="186" y="68"/>
                </a:lnTo>
                <a:lnTo>
                  <a:pt x="186" y="68"/>
                </a:lnTo>
                <a:lnTo>
                  <a:pt x="186" y="67"/>
                </a:lnTo>
                <a:lnTo>
                  <a:pt x="186" y="67"/>
                </a:lnTo>
                <a:lnTo>
                  <a:pt x="188" y="47"/>
                </a:lnTo>
                <a:lnTo>
                  <a:pt x="188" y="47"/>
                </a:lnTo>
                <a:lnTo>
                  <a:pt x="188" y="46"/>
                </a:lnTo>
                <a:lnTo>
                  <a:pt x="188" y="46"/>
                </a:lnTo>
                <a:lnTo>
                  <a:pt x="188" y="44"/>
                </a:lnTo>
                <a:lnTo>
                  <a:pt x="189" y="44"/>
                </a:lnTo>
                <a:lnTo>
                  <a:pt x="189" y="44"/>
                </a:lnTo>
                <a:lnTo>
                  <a:pt x="191" y="44"/>
                </a:lnTo>
                <a:lnTo>
                  <a:pt x="191" y="44"/>
                </a:lnTo>
                <a:lnTo>
                  <a:pt x="192" y="47"/>
                </a:lnTo>
                <a:lnTo>
                  <a:pt x="192" y="47"/>
                </a:lnTo>
                <a:lnTo>
                  <a:pt x="192" y="48"/>
                </a:lnTo>
                <a:lnTo>
                  <a:pt x="192" y="48"/>
                </a:lnTo>
                <a:lnTo>
                  <a:pt x="192" y="48"/>
                </a:lnTo>
                <a:lnTo>
                  <a:pt x="192" y="48"/>
                </a:lnTo>
                <a:lnTo>
                  <a:pt x="193" y="39"/>
                </a:lnTo>
                <a:lnTo>
                  <a:pt x="193" y="39"/>
                </a:lnTo>
                <a:lnTo>
                  <a:pt x="193" y="36"/>
                </a:lnTo>
                <a:lnTo>
                  <a:pt x="193" y="36"/>
                </a:lnTo>
                <a:lnTo>
                  <a:pt x="193" y="34"/>
                </a:lnTo>
                <a:lnTo>
                  <a:pt x="195" y="34"/>
                </a:lnTo>
                <a:lnTo>
                  <a:pt x="195" y="34"/>
                </a:lnTo>
                <a:lnTo>
                  <a:pt x="195" y="31"/>
                </a:lnTo>
                <a:lnTo>
                  <a:pt x="195" y="31"/>
                </a:lnTo>
                <a:close/>
                <a:moveTo>
                  <a:pt x="287" y="91"/>
                </a:moveTo>
                <a:lnTo>
                  <a:pt x="287" y="91"/>
                </a:lnTo>
                <a:lnTo>
                  <a:pt x="287" y="90"/>
                </a:lnTo>
                <a:lnTo>
                  <a:pt x="287" y="90"/>
                </a:lnTo>
                <a:lnTo>
                  <a:pt x="286" y="88"/>
                </a:lnTo>
                <a:lnTo>
                  <a:pt x="287" y="87"/>
                </a:lnTo>
                <a:lnTo>
                  <a:pt x="287" y="87"/>
                </a:lnTo>
                <a:lnTo>
                  <a:pt x="290" y="87"/>
                </a:lnTo>
                <a:lnTo>
                  <a:pt x="290" y="87"/>
                </a:lnTo>
                <a:lnTo>
                  <a:pt x="296" y="87"/>
                </a:lnTo>
                <a:lnTo>
                  <a:pt x="296" y="87"/>
                </a:lnTo>
                <a:lnTo>
                  <a:pt x="297" y="85"/>
                </a:lnTo>
                <a:lnTo>
                  <a:pt x="297" y="85"/>
                </a:lnTo>
                <a:lnTo>
                  <a:pt x="293" y="83"/>
                </a:lnTo>
                <a:lnTo>
                  <a:pt x="293" y="83"/>
                </a:lnTo>
                <a:lnTo>
                  <a:pt x="293" y="83"/>
                </a:lnTo>
                <a:lnTo>
                  <a:pt x="291" y="81"/>
                </a:lnTo>
                <a:lnTo>
                  <a:pt x="291" y="81"/>
                </a:lnTo>
                <a:lnTo>
                  <a:pt x="293" y="80"/>
                </a:lnTo>
                <a:lnTo>
                  <a:pt x="294" y="80"/>
                </a:lnTo>
                <a:lnTo>
                  <a:pt x="294" y="80"/>
                </a:lnTo>
                <a:lnTo>
                  <a:pt x="297" y="80"/>
                </a:lnTo>
                <a:lnTo>
                  <a:pt x="297" y="80"/>
                </a:lnTo>
                <a:lnTo>
                  <a:pt x="299" y="80"/>
                </a:lnTo>
                <a:lnTo>
                  <a:pt x="299" y="80"/>
                </a:lnTo>
                <a:lnTo>
                  <a:pt x="299" y="75"/>
                </a:lnTo>
                <a:lnTo>
                  <a:pt x="299" y="75"/>
                </a:lnTo>
                <a:lnTo>
                  <a:pt x="299" y="75"/>
                </a:lnTo>
                <a:lnTo>
                  <a:pt x="299" y="75"/>
                </a:lnTo>
                <a:lnTo>
                  <a:pt x="296" y="74"/>
                </a:lnTo>
                <a:lnTo>
                  <a:pt x="296" y="74"/>
                </a:lnTo>
                <a:lnTo>
                  <a:pt x="294" y="71"/>
                </a:lnTo>
                <a:lnTo>
                  <a:pt x="294" y="71"/>
                </a:lnTo>
                <a:lnTo>
                  <a:pt x="296" y="71"/>
                </a:lnTo>
                <a:lnTo>
                  <a:pt x="296" y="71"/>
                </a:lnTo>
                <a:lnTo>
                  <a:pt x="297" y="71"/>
                </a:lnTo>
                <a:lnTo>
                  <a:pt x="297" y="71"/>
                </a:lnTo>
                <a:lnTo>
                  <a:pt x="299" y="71"/>
                </a:lnTo>
                <a:lnTo>
                  <a:pt x="299" y="71"/>
                </a:lnTo>
                <a:lnTo>
                  <a:pt x="301" y="70"/>
                </a:lnTo>
                <a:lnTo>
                  <a:pt x="301" y="70"/>
                </a:lnTo>
                <a:lnTo>
                  <a:pt x="304" y="68"/>
                </a:lnTo>
                <a:lnTo>
                  <a:pt x="304" y="68"/>
                </a:lnTo>
                <a:lnTo>
                  <a:pt x="304" y="60"/>
                </a:lnTo>
                <a:lnTo>
                  <a:pt x="304" y="53"/>
                </a:lnTo>
                <a:lnTo>
                  <a:pt x="304" y="53"/>
                </a:lnTo>
                <a:lnTo>
                  <a:pt x="303" y="57"/>
                </a:lnTo>
                <a:lnTo>
                  <a:pt x="303" y="57"/>
                </a:lnTo>
                <a:lnTo>
                  <a:pt x="303" y="57"/>
                </a:lnTo>
                <a:lnTo>
                  <a:pt x="303" y="57"/>
                </a:lnTo>
                <a:lnTo>
                  <a:pt x="303" y="60"/>
                </a:lnTo>
                <a:lnTo>
                  <a:pt x="303" y="61"/>
                </a:lnTo>
                <a:lnTo>
                  <a:pt x="303" y="61"/>
                </a:lnTo>
                <a:lnTo>
                  <a:pt x="294" y="71"/>
                </a:lnTo>
                <a:lnTo>
                  <a:pt x="287" y="83"/>
                </a:lnTo>
                <a:lnTo>
                  <a:pt x="287" y="83"/>
                </a:lnTo>
                <a:lnTo>
                  <a:pt x="284" y="87"/>
                </a:lnTo>
                <a:lnTo>
                  <a:pt x="284" y="87"/>
                </a:lnTo>
                <a:lnTo>
                  <a:pt x="284" y="88"/>
                </a:lnTo>
                <a:lnTo>
                  <a:pt x="284" y="90"/>
                </a:lnTo>
                <a:lnTo>
                  <a:pt x="284" y="90"/>
                </a:lnTo>
                <a:lnTo>
                  <a:pt x="287" y="91"/>
                </a:lnTo>
                <a:lnTo>
                  <a:pt x="287" y="91"/>
                </a:lnTo>
                <a:close/>
                <a:moveTo>
                  <a:pt x="47" y="138"/>
                </a:moveTo>
                <a:lnTo>
                  <a:pt x="47" y="138"/>
                </a:lnTo>
                <a:lnTo>
                  <a:pt x="46" y="137"/>
                </a:lnTo>
                <a:lnTo>
                  <a:pt x="46" y="137"/>
                </a:lnTo>
                <a:lnTo>
                  <a:pt x="43" y="135"/>
                </a:lnTo>
                <a:lnTo>
                  <a:pt x="43" y="135"/>
                </a:lnTo>
                <a:lnTo>
                  <a:pt x="36" y="135"/>
                </a:lnTo>
                <a:lnTo>
                  <a:pt x="36" y="135"/>
                </a:lnTo>
                <a:lnTo>
                  <a:pt x="30" y="134"/>
                </a:lnTo>
                <a:lnTo>
                  <a:pt x="30" y="134"/>
                </a:lnTo>
                <a:lnTo>
                  <a:pt x="29" y="132"/>
                </a:lnTo>
                <a:lnTo>
                  <a:pt x="30" y="129"/>
                </a:lnTo>
                <a:lnTo>
                  <a:pt x="30" y="129"/>
                </a:lnTo>
                <a:lnTo>
                  <a:pt x="33" y="127"/>
                </a:lnTo>
                <a:lnTo>
                  <a:pt x="33" y="127"/>
                </a:lnTo>
                <a:lnTo>
                  <a:pt x="33" y="125"/>
                </a:lnTo>
                <a:lnTo>
                  <a:pt x="33" y="125"/>
                </a:lnTo>
                <a:lnTo>
                  <a:pt x="31" y="125"/>
                </a:lnTo>
                <a:lnTo>
                  <a:pt x="31" y="125"/>
                </a:lnTo>
                <a:lnTo>
                  <a:pt x="27" y="127"/>
                </a:lnTo>
                <a:lnTo>
                  <a:pt x="27" y="127"/>
                </a:lnTo>
                <a:lnTo>
                  <a:pt x="26" y="127"/>
                </a:lnTo>
                <a:lnTo>
                  <a:pt x="24" y="125"/>
                </a:lnTo>
                <a:lnTo>
                  <a:pt x="24" y="125"/>
                </a:lnTo>
                <a:lnTo>
                  <a:pt x="24" y="124"/>
                </a:lnTo>
                <a:lnTo>
                  <a:pt x="26" y="122"/>
                </a:lnTo>
                <a:lnTo>
                  <a:pt x="26" y="122"/>
                </a:lnTo>
                <a:lnTo>
                  <a:pt x="29" y="120"/>
                </a:lnTo>
                <a:lnTo>
                  <a:pt x="29" y="120"/>
                </a:lnTo>
                <a:lnTo>
                  <a:pt x="29" y="118"/>
                </a:lnTo>
                <a:lnTo>
                  <a:pt x="29" y="118"/>
                </a:lnTo>
                <a:lnTo>
                  <a:pt x="23" y="118"/>
                </a:lnTo>
                <a:lnTo>
                  <a:pt x="17" y="117"/>
                </a:lnTo>
                <a:lnTo>
                  <a:pt x="17" y="117"/>
                </a:lnTo>
                <a:lnTo>
                  <a:pt x="21" y="124"/>
                </a:lnTo>
                <a:lnTo>
                  <a:pt x="21" y="124"/>
                </a:lnTo>
                <a:lnTo>
                  <a:pt x="26" y="129"/>
                </a:lnTo>
                <a:lnTo>
                  <a:pt x="30" y="135"/>
                </a:lnTo>
                <a:lnTo>
                  <a:pt x="30" y="135"/>
                </a:lnTo>
                <a:lnTo>
                  <a:pt x="36" y="138"/>
                </a:lnTo>
                <a:lnTo>
                  <a:pt x="41" y="139"/>
                </a:lnTo>
                <a:lnTo>
                  <a:pt x="41" y="139"/>
                </a:lnTo>
                <a:lnTo>
                  <a:pt x="44" y="139"/>
                </a:lnTo>
                <a:lnTo>
                  <a:pt x="47" y="138"/>
                </a:lnTo>
                <a:lnTo>
                  <a:pt x="47" y="138"/>
                </a:lnTo>
                <a:close/>
                <a:moveTo>
                  <a:pt x="196" y="53"/>
                </a:moveTo>
                <a:lnTo>
                  <a:pt x="196" y="53"/>
                </a:lnTo>
                <a:lnTo>
                  <a:pt x="195" y="61"/>
                </a:lnTo>
                <a:lnTo>
                  <a:pt x="195" y="61"/>
                </a:lnTo>
                <a:lnTo>
                  <a:pt x="195" y="63"/>
                </a:lnTo>
                <a:lnTo>
                  <a:pt x="193" y="64"/>
                </a:lnTo>
                <a:lnTo>
                  <a:pt x="193" y="64"/>
                </a:lnTo>
                <a:lnTo>
                  <a:pt x="193" y="64"/>
                </a:lnTo>
                <a:lnTo>
                  <a:pt x="193" y="64"/>
                </a:lnTo>
                <a:lnTo>
                  <a:pt x="193" y="68"/>
                </a:lnTo>
                <a:lnTo>
                  <a:pt x="193" y="68"/>
                </a:lnTo>
                <a:lnTo>
                  <a:pt x="195" y="70"/>
                </a:lnTo>
                <a:lnTo>
                  <a:pt x="195" y="70"/>
                </a:lnTo>
                <a:lnTo>
                  <a:pt x="199" y="70"/>
                </a:lnTo>
                <a:lnTo>
                  <a:pt x="199" y="70"/>
                </a:lnTo>
                <a:lnTo>
                  <a:pt x="202" y="68"/>
                </a:lnTo>
                <a:lnTo>
                  <a:pt x="205" y="67"/>
                </a:lnTo>
                <a:lnTo>
                  <a:pt x="205" y="67"/>
                </a:lnTo>
                <a:lnTo>
                  <a:pt x="206" y="66"/>
                </a:lnTo>
                <a:lnTo>
                  <a:pt x="206" y="66"/>
                </a:lnTo>
                <a:lnTo>
                  <a:pt x="209" y="60"/>
                </a:lnTo>
                <a:lnTo>
                  <a:pt x="210" y="53"/>
                </a:lnTo>
                <a:lnTo>
                  <a:pt x="210" y="53"/>
                </a:lnTo>
                <a:lnTo>
                  <a:pt x="210" y="53"/>
                </a:lnTo>
                <a:lnTo>
                  <a:pt x="210" y="53"/>
                </a:lnTo>
                <a:lnTo>
                  <a:pt x="202" y="63"/>
                </a:lnTo>
                <a:lnTo>
                  <a:pt x="202" y="63"/>
                </a:lnTo>
                <a:lnTo>
                  <a:pt x="200" y="64"/>
                </a:lnTo>
                <a:lnTo>
                  <a:pt x="200" y="64"/>
                </a:lnTo>
                <a:lnTo>
                  <a:pt x="200" y="66"/>
                </a:lnTo>
                <a:lnTo>
                  <a:pt x="199" y="67"/>
                </a:lnTo>
                <a:lnTo>
                  <a:pt x="199" y="67"/>
                </a:lnTo>
                <a:lnTo>
                  <a:pt x="196" y="67"/>
                </a:lnTo>
                <a:lnTo>
                  <a:pt x="196" y="66"/>
                </a:lnTo>
                <a:lnTo>
                  <a:pt x="196" y="66"/>
                </a:lnTo>
                <a:lnTo>
                  <a:pt x="195" y="64"/>
                </a:lnTo>
                <a:lnTo>
                  <a:pt x="196" y="61"/>
                </a:lnTo>
                <a:lnTo>
                  <a:pt x="196" y="61"/>
                </a:lnTo>
                <a:lnTo>
                  <a:pt x="198" y="60"/>
                </a:lnTo>
                <a:lnTo>
                  <a:pt x="198" y="60"/>
                </a:lnTo>
                <a:lnTo>
                  <a:pt x="205" y="54"/>
                </a:lnTo>
                <a:lnTo>
                  <a:pt x="205" y="54"/>
                </a:lnTo>
                <a:lnTo>
                  <a:pt x="206" y="53"/>
                </a:lnTo>
                <a:lnTo>
                  <a:pt x="206" y="53"/>
                </a:lnTo>
                <a:lnTo>
                  <a:pt x="205" y="53"/>
                </a:lnTo>
                <a:lnTo>
                  <a:pt x="205" y="53"/>
                </a:lnTo>
                <a:lnTo>
                  <a:pt x="200" y="54"/>
                </a:lnTo>
                <a:lnTo>
                  <a:pt x="200" y="54"/>
                </a:lnTo>
                <a:lnTo>
                  <a:pt x="198" y="54"/>
                </a:lnTo>
                <a:lnTo>
                  <a:pt x="196" y="53"/>
                </a:lnTo>
                <a:lnTo>
                  <a:pt x="196" y="53"/>
                </a:lnTo>
                <a:close/>
                <a:moveTo>
                  <a:pt x="144" y="74"/>
                </a:moveTo>
                <a:lnTo>
                  <a:pt x="144" y="74"/>
                </a:lnTo>
                <a:lnTo>
                  <a:pt x="137" y="73"/>
                </a:lnTo>
                <a:lnTo>
                  <a:pt x="137" y="73"/>
                </a:lnTo>
                <a:lnTo>
                  <a:pt x="132" y="68"/>
                </a:lnTo>
                <a:lnTo>
                  <a:pt x="132" y="68"/>
                </a:lnTo>
                <a:lnTo>
                  <a:pt x="131" y="66"/>
                </a:lnTo>
                <a:lnTo>
                  <a:pt x="134" y="64"/>
                </a:lnTo>
                <a:lnTo>
                  <a:pt x="134" y="64"/>
                </a:lnTo>
                <a:lnTo>
                  <a:pt x="134" y="63"/>
                </a:lnTo>
                <a:lnTo>
                  <a:pt x="134" y="63"/>
                </a:lnTo>
                <a:lnTo>
                  <a:pt x="135" y="63"/>
                </a:lnTo>
                <a:lnTo>
                  <a:pt x="135" y="63"/>
                </a:lnTo>
                <a:lnTo>
                  <a:pt x="132" y="61"/>
                </a:lnTo>
                <a:lnTo>
                  <a:pt x="132" y="61"/>
                </a:lnTo>
                <a:lnTo>
                  <a:pt x="128" y="60"/>
                </a:lnTo>
                <a:lnTo>
                  <a:pt x="128" y="60"/>
                </a:lnTo>
                <a:lnTo>
                  <a:pt x="127" y="60"/>
                </a:lnTo>
                <a:lnTo>
                  <a:pt x="127" y="58"/>
                </a:lnTo>
                <a:lnTo>
                  <a:pt x="127" y="58"/>
                </a:lnTo>
                <a:lnTo>
                  <a:pt x="127" y="57"/>
                </a:lnTo>
                <a:lnTo>
                  <a:pt x="128" y="56"/>
                </a:lnTo>
                <a:lnTo>
                  <a:pt x="128" y="56"/>
                </a:lnTo>
                <a:lnTo>
                  <a:pt x="132" y="56"/>
                </a:lnTo>
                <a:lnTo>
                  <a:pt x="132" y="56"/>
                </a:lnTo>
                <a:lnTo>
                  <a:pt x="135" y="54"/>
                </a:lnTo>
                <a:lnTo>
                  <a:pt x="135" y="54"/>
                </a:lnTo>
                <a:lnTo>
                  <a:pt x="135" y="54"/>
                </a:lnTo>
                <a:lnTo>
                  <a:pt x="135" y="54"/>
                </a:lnTo>
                <a:lnTo>
                  <a:pt x="131" y="53"/>
                </a:lnTo>
                <a:lnTo>
                  <a:pt x="131" y="53"/>
                </a:lnTo>
                <a:lnTo>
                  <a:pt x="128" y="51"/>
                </a:lnTo>
                <a:lnTo>
                  <a:pt x="124" y="50"/>
                </a:lnTo>
                <a:lnTo>
                  <a:pt x="124" y="50"/>
                </a:lnTo>
                <a:lnTo>
                  <a:pt x="124" y="53"/>
                </a:lnTo>
                <a:lnTo>
                  <a:pt x="124" y="53"/>
                </a:lnTo>
                <a:lnTo>
                  <a:pt x="125" y="60"/>
                </a:lnTo>
                <a:lnTo>
                  <a:pt x="127" y="66"/>
                </a:lnTo>
                <a:lnTo>
                  <a:pt x="127" y="66"/>
                </a:lnTo>
                <a:lnTo>
                  <a:pt x="129" y="71"/>
                </a:lnTo>
                <a:lnTo>
                  <a:pt x="134" y="75"/>
                </a:lnTo>
                <a:lnTo>
                  <a:pt x="134" y="75"/>
                </a:lnTo>
                <a:lnTo>
                  <a:pt x="137" y="75"/>
                </a:lnTo>
                <a:lnTo>
                  <a:pt x="137" y="75"/>
                </a:lnTo>
                <a:lnTo>
                  <a:pt x="138" y="75"/>
                </a:lnTo>
                <a:lnTo>
                  <a:pt x="138" y="75"/>
                </a:lnTo>
                <a:lnTo>
                  <a:pt x="138" y="77"/>
                </a:lnTo>
                <a:lnTo>
                  <a:pt x="138" y="77"/>
                </a:lnTo>
                <a:lnTo>
                  <a:pt x="141" y="75"/>
                </a:lnTo>
                <a:lnTo>
                  <a:pt x="144" y="74"/>
                </a:lnTo>
                <a:lnTo>
                  <a:pt x="144" y="74"/>
                </a:lnTo>
                <a:close/>
                <a:moveTo>
                  <a:pt x="87" y="70"/>
                </a:moveTo>
                <a:lnTo>
                  <a:pt x="87" y="70"/>
                </a:lnTo>
                <a:lnTo>
                  <a:pt x="87" y="70"/>
                </a:lnTo>
                <a:lnTo>
                  <a:pt x="87" y="70"/>
                </a:lnTo>
                <a:lnTo>
                  <a:pt x="84" y="73"/>
                </a:lnTo>
                <a:lnTo>
                  <a:pt x="84" y="73"/>
                </a:lnTo>
                <a:lnTo>
                  <a:pt x="83" y="74"/>
                </a:lnTo>
                <a:lnTo>
                  <a:pt x="83" y="74"/>
                </a:lnTo>
                <a:lnTo>
                  <a:pt x="83" y="74"/>
                </a:lnTo>
                <a:lnTo>
                  <a:pt x="81" y="73"/>
                </a:lnTo>
                <a:lnTo>
                  <a:pt x="81" y="73"/>
                </a:lnTo>
                <a:lnTo>
                  <a:pt x="81" y="71"/>
                </a:lnTo>
                <a:lnTo>
                  <a:pt x="81" y="71"/>
                </a:lnTo>
                <a:lnTo>
                  <a:pt x="81" y="68"/>
                </a:lnTo>
                <a:lnTo>
                  <a:pt x="81" y="68"/>
                </a:lnTo>
                <a:lnTo>
                  <a:pt x="81" y="61"/>
                </a:lnTo>
                <a:lnTo>
                  <a:pt x="81" y="61"/>
                </a:lnTo>
                <a:lnTo>
                  <a:pt x="81" y="60"/>
                </a:lnTo>
                <a:lnTo>
                  <a:pt x="81" y="60"/>
                </a:lnTo>
                <a:lnTo>
                  <a:pt x="73" y="54"/>
                </a:lnTo>
                <a:lnTo>
                  <a:pt x="73" y="54"/>
                </a:lnTo>
                <a:lnTo>
                  <a:pt x="68" y="51"/>
                </a:lnTo>
                <a:lnTo>
                  <a:pt x="68" y="51"/>
                </a:lnTo>
                <a:lnTo>
                  <a:pt x="68" y="53"/>
                </a:lnTo>
                <a:lnTo>
                  <a:pt x="68" y="53"/>
                </a:lnTo>
                <a:lnTo>
                  <a:pt x="85" y="80"/>
                </a:lnTo>
                <a:lnTo>
                  <a:pt x="85" y="80"/>
                </a:lnTo>
                <a:lnTo>
                  <a:pt x="87" y="70"/>
                </a:lnTo>
                <a:lnTo>
                  <a:pt x="87" y="70"/>
                </a:lnTo>
                <a:close/>
                <a:moveTo>
                  <a:pt x="259" y="51"/>
                </a:moveTo>
                <a:lnTo>
                  <a:pt x="259" y="51"/>
                </a:lnTo>
                <a:lnTo>
                  <a:pt x="246" y="70"/>
                </a:lnTo>
                <a:lnTo>
                  <a:pt x="246" y="70"/>
                </a:lnTo>
                <a:lnTo>
                  <a:pt x="249" y="73"/>
                </a:lnTo>
                <a:lnTo>
                  <a:pt x="252" y="75"/>
                </a:lnTo>
                <a:lnTo>
                  <a:pt x="252" y="75"/>
                </a:lnTo>
                <a:lnTo>
                  <a:pt x="254" y="75"/>
                </a:lnTo>
                <a:lnTo>
                  <a:pt x="257" y="75"/>
                </a:lnTo>
                <a:lnTo>
                  <a:pt x="257" y="75"/>
                </a:lnTo>
                <a:lnTo>
                  <a:pt x="256" y="73"/>
                </a:lnTo>
                <a:lnTo>
                  <a:pt x="256" y="73"/>
                </a:lnTo>
                <a:lnTo>
                  <a:pt x="250" y="70"/>
                </a:lnTo>
                <a:lnTo>
                  <a:pt x="250" y="70"/>
                </a:lnTo>
                <a:lnTo>
                  <a:pt x="249" y="68"/>
                </a:lnTo>
                <a:lnTo>
                  <a:pt x="249" y="68"/>
                </a:lnTo>
                <a:lnTo>
                  <a:pt x="249" y="67"/>
                </a:lnTo>
                <a:lnTo>
                  <a:pt x="249" y="67"/>
                </a:lnTo>
                <a:lnTo>
                  <a:pt x="250" y="67"/>
                </a:lnTo>
                <a:lnTo>
                  <a:pt x="250" y="67"/>
                </a:lnTo>
                <a:lnTo>
                  <a:pt x="252" y="67"/>
                </a:lnTo>
                <a:lnTo>
                  <a:pt x="252" y="67"/>
                </a:lnTo>
                <a:lnTo>
                  <a:pt x="256" y="67"/>
                </a:lnTo>
                <a:lnTo>
                  <a:pt x="256" y="67"/>
                </a:lnTo>
                <a:lnTo>
                  <a:pt x="259" y="67"/>
                </a:lnTo>
                <a:lnTo>
                  <a:pt x="259" y="67"/>
                </a:lnTo>
                <a:lnTo>
                  <a:pt x="257" y="66"/>
                </a:lnTo>
                <a:lnTo>
                  <a:pt x="257" y="66"/>
                </a:lnTo>
                <a:lnTo>
                  <a:pt x="254" y="63"/>
                </a:lnTo>
                <a:lnTo>
                  <a:pt x="254" y="63"/>
                </a:lnTo>
                <a:lnTo>
                  <a:pt x="253" y="61"/>
                </a:lnTo>
                <a:lnTo>
                  <a:pt x="254" y="61"/>
                </a:lnTo>
                <a:lnTo>
                  <a:pt x="254" y="61"/>
                </a:lnTo>
                <a:lnTo>
                  <a:pt x="256" y="60"/>
                </a:lnTo>
                <a:lnTo>
                  <a:pt x="256" y="60"/>
                </a:lnTo>
                <a:lnTo>
                  <a:pt x="259" y="60"/>
                </a:lnTo>
                <a:lnTo>
                  <a:pt x="259" y="60"/>
                </a:lnTo>
                <a:lnTo>
                  <a:pt x="260" y="60"/>
                </a:lnTo>
                <a:lnTo>
                  <a:pt x="262" y="58"/>
                </a:lnTo>
                <a:lnTo>
                  <a:pt x="262" y="58"/>
                </a:lnTo>
                <a:lnTo>
                  <a:pt x="262" y="57"/>
                </a:lnTo>
                <a:lnTo>
                  <a:pt x="262" y="57"/>
                </a:lnTo>
                <a:lnTo>
                  <a:pt x="260" y="54"/>
                </a:lnTo>
                <a:lnTo>
                  <a:pt x="260" y="54"/>
                </a:lnTo>
                <a:lnTo>
                  <a:pt x="260" y="53"/>
                </a:lnTo>
                <a:lnTo>
                  <a:pt x="259" y="51"/>
                </a:lnTo>
                <a:lnTo>
                  <a:pt x="259" y="51"/>
                </a:lnTo>
                <a:close/>
                <a:moveTo>
                  <a:pt x="266" y="378"/>
                </a:moveTo>
                <a:lnTo>
                  <a:pt x="266" y="378"/>
                </a:lnTo>
                <a:lnTo>
                  <a:pt x="267" y="378"/>
                </a:lnTo>
                <a:lnTo>
                  <a:pt x="267" y="378"/>
                </a:lnTo>
                <a:lnTo>
                  <a:pt x="269" y="377"/>
                </a:lnTo>
                <a:lnTo>
                  <a:pt x="269" y="377"/>
                </a:lnTo>
                <a:lnTo>
                  <a:pt x="269" y="377"/>
                </a:lnTo>
                <a:lnTo>
                  <a:pt x="272" y="378"/>
                </a:lnTo>
                <a:lnTo>
                  <a:pt x="273" y="378"/>
                </a:lnTo>
                <a:lnTo>
                  <a:pt x="273" y="378"/>
                </a:lnTo>
                <a:lnTo>
                  <a:pt x="276" y="378"/>
                </a:lnTo>
                <a:lnTo>
                  <a:pt x="276" y="378"/>
                </a:lnTo>
                <a:lnTo>
                  <a:pt x="279" y="377"/>
                </a:lnTo>
                <a:lnTo>
                  <a:pt x="280" y="375"/>
                </a:lnTo>
                <a:lnTo>
                  <a:pt x="280" y="375"/>
                </a:lnTo>
                <a:lnTo>
                  <a:pt x="280" y="372"/>
                </a:lnTo>
                <a:lnTo>
                  <a:pt x="280" y="372"/>
                </a:lnTo>
                <a:lnTo>
                  <a:pt x="280" y="370"/>
                </a:lnTo>
                <a:lnTo>
                  <a:pt x="279" y="367"/>
                </a:lnTo>
                <a:lnTo>
                  <a:pt x="279" y="367"/>
                </a:lnTo>
                <a:lnTo>
                  <a:pt x="276" y="368"/>
                </a:lnTo>
                <a:lnTo>
                  <a:pt x="273" y="371"/>
                </a:lnTo>
                <a:lnTo>
                  <a:pt x="273" y="371"/>
                </a:lnTo>
                <a:lnTo>
                  <a:pt x="274" y="371"/>
                </a:lnTo>
                <a:lnTo>
                  <a:pt x="274" y="371"/>
                </a:lnTo>
                <a:lnTo>
                  <a:pt x="276" y="371"/>
                </a:lnTo>
                <a:lnTo>
                  <a:pt x="277" y="372"/>
                </a:lnTo>
                <a:lnTo>
                  <a:pt x="277" y="372"/>
                </a:lnTo>
                <a:lnTo>
                  <a:pt x="276" y="374"/>
                </a:lnTo>
                <a:lnTo>
                  <a:pt x="274" y="375"/>
                </a:lnTo>
                <a:lnTo>
                  <a:pt x="274" y="375"/>
                </a:lnTo>
                <a:lnTo>
                  <a:pt x="272" y="377"/>
                </a:lnTo>
                <a:lnTo>
                  <a:pt x="272" y="377"/>
                </a:lnTo>
                <a:lnTo>
                  <a:pt x="270" y="377"/>
                </a:lnTo>
                <a:lnTo>
                  <a:pt x="270" y="377"/>
                </a:lnTo>
                <a:lnTo>
                  <a:pt x="269" y="375"/>
                </a:lnTo>
                <a:lnTo>
                  <a:pt x="269" y="375"/>
                </a:lnTo>
                <a:lnTo>
                  <a:pt x="267" y="374"/>
                </a:lnTo>
                <a:lnTo>
                  <a:pt x="267" y="372"/>
                </a:lnTo>
                <a:lnTo>
                  <a:pt x="267" y="372"/>
                </a:lnTo>
                <a:lnTo>
                  <a:pt x="269" y="371"/>
                </a:lnTo>
                <a:lnTo>
                  <a:pt x="269" y="371"/>
                </a:lnTo>
                <a:lnTo>
                  <a:pt x="272" y="368"/>
                </a:lnTo>
                <a:lnTo>
                  <a:pt x="272" y="368"/>
                </a:lnTo>
                <a:lnTo>
                  <a:pt x="273" y="367"/>
                </a:lnTo>
                <a:lnTo>
                  <a:pt x="273" y="367"/>
                </a:lnTo>
                <a:lnTo>
                  <a:pt x="274" y="365"/>
                </a:lnTo>
                <a:lnTo>
                  <a:pt x="274" y="364"/>
                </a:lnTo>
                <a:lnTo>
                  <a:pt x="274" y="364"/>
                </a:lnTo>
                <a:lnTo>
                  <a:pt x="272" y="357"/>
                </a:lnTo>
                <a:lnTo>
                  <a:pt x="272" y="357"/>
                </a:lnTo>
                <a:lnTo>
                  <a:pt x="272" y="357"/>
                </a:lnTo>
                <a:lnTo>
                  <a:pt x="272" y="357"/>
                </a:lnTo>
                <a:lnTo>
                  <a:pt x="270" y="358"/>
                </a:lnTo>
                <a:lnTo>
                  <a:pt x="270" y="358"/>
                </a:lnTo>
                <a:lnTo>
                  <a:pt x="270" y="365"/>
                </a:lnTo>
                <a:lnTo>
                  <a:pt x="270" y="365"/>
                </a:lnTo>
                <a:lnTo>
                  <a:pt x="270" y="368"/>
                </a:lnTo>
                <a:lnTo>
                  <a:pt x="270" y="368"/>
                </a:lnTo>
                <a:lnTo>
                  <a:pt x="270" y="370"/>
                </a:lnTo>
                <a:lnTo>
                  <a:pt x="269" y="370"/>
                </a:lnTo>
                <a:lnTo>
                  <a:pt x="269" y="370"/>
                </a:lnTo>
                <a:lnTo>
                  <a:pt x="267" y="370"/>
                </a:lnTo>
                <a:lnTo>
                  <a:pt x="266" y="370"/>
                </a:lnTo>
                <a:lnTo>
                  <a:pt x="266" y="370"/>
                </a:lnTo>
                <a:lnTo>
                  <a:pt x="264" y="368"/>
                </a:lnTo>
                <a:lnTo>
                  <a:pt x="264" y="368"/>
                </a:lnTo>
                <a:lnTo>
                  <a:pt x="266" y="378"/>
                </a:lnTo>
                <a:lnTo>
                  <a:pt x="266" y="378"/>
                </a:lnTo>
                <a:lnTo>
                  <a:pt x="266" y="380"/>
                </a:lnTo>
                <a:lnTo>
                  <a:pt x="266" y="380"/>
                </a:lnTo>
                <a:lnTo>
                  <a:pt x="267" y="380"/>
                </a:lnTo>
                <a:lnTo>
                  <a:pt x="267" y="380"/>
                </a:lnTo>
                <a:lnTo>
                  <a:pt x="267" y="380"/>
                </a:lnTo>
                <a:lnTo>
                  <a:pt x="267" y="380"/>
                </a:lnTo>
                <a:lnTo>
                  <a:pt x="266" y="378"/>
                </a:lnTo>
                <a:lnTo>
                  <a:pt x="266" y="378"/>
                </a:lnTo>
                <a:close/>
                <a:moveTo>
                  <a:pt x="257" y="78"/>
                </a:moveTo>
                <a:lnTo>
                  <a:pt x="257" y="78"/>
                </a:lnTo>
                <a:lnTo>
                  <a:pt x="256" y="80"/>
                </a:lnTo>
                <a:lnTo>
                  <a:pt x="254" y="80"/>
                </a:lnTo>
                <a:lnTo>
                  <a:pt x="254" y="80"/>
                </a:lnTo>
                <a:lnTo>
                  <a:pt x="252" y="80"/>
                </a:lnTo>
                <a:lnTo>
                  <a:pt x="252" y="80"/>
                </a:lnTo>
                <a:lnTo>
                  <a:pt x="242" y="77"/>
                </a:lnTo>
                <a:lnTo>
                  <a:pt x="242" y="77"/>
                </a:lnTo>
                <a:lnTo>
                  <a:pt x="240" y="78"/>
                </a:lnTo>
                <a:lnTo>
                  <a:pt x="240" y="78"/>
                </a:lnTo>
                <a:lnTo>
                  <a:pt x="240" y="80"/>
                </a:lnTo>
                <a:lnTo>
                  <a:pt x="240" y="80"/>
                </a:lnTo>
                <a:lnTo>
                  <a:pt x="237" y="80"/>
                </a:lnTo>
                <a:lnTo>
                  <a:pt x="237" y="80"/>
                </a:lnTo>
                <a:lnTo>
                  <a:pt x="237" y="78"/>
                </a:lnTo>
                <a:lnTo>
                  <a:pt x="237" y="78"/>
                </a:lnTo>
                <a:lnTo>
                  <a:pt x="237" y="77"/>
                </a:lnTo>
                <a:lnTo>
                  <a:pt x="237" y="77"/>
                </a:lnTo>
                <a:lnTo>
                  <a:pt x="240" y="73"/>
                </a:lnTo>
                <a:lnTo>
                  <a:pt x="240" y="73"/>
                </a:lnTo>
                <a:lnTo>
                  <a:pt x="240" y="73"/>
                </a:lnTo>
                <a:lnTo>
                  <a:pt x="240" y="73"/>
                </a:lnTo>
                <a:lnTo>
                  <a:pt x="240" y="73"/>
                </a:lnTo>
                <a:lnTo>
                  <a:pt x="240" y="73"/>
                </a:lnTo>
                <a:lnTo>
                  <a:pt x="235" y="81"/>
                </a:lnTo>
                <a:lnTo>
                  <a:pt x="235" y="81"/>
                </a:lnTo>
                <a:lnTo>
                  <a:pt x="235" y="81"/>
                </a:lnTo>
                <a:lnTo>
                  <a:pt x="235" y="81"/>
                </a:lnTo>
                <a:lnTo>
                  <a:pt x="247" y="84"/>
                </a:lnTo>
                <a:lnTo>
                  <a:pt x="247" y="84"/>
                </a:lnTo>
                <a:lnTo>
                  <a:pt x="249" y="84"/>
                </a:lnTo>
                <a:lnTo>
                  <a:pt x="249" y="84"/>
                </a:lnTo>
                <a:lnTo>
                  <a:pt x="250" y="83"/>
                </a:lnTo>
                <a:lnTo>
                  <a:pt x="252" y="84"/>
                </a:lnTo>
                <a:lnTo>
                  <a:pt x="252" y="84"/>
                </a:lnTo>
                <a:lnTo>
                  <a:pt x="253" y="84"/>
                </a:lnTo>
                <a:lnTo>
                  <a:pt x="254" y="84"/>
                </a:lnTo>
                <a:lnTo>
                  <a:pt x="254" y="84"/>
                </a:lnTo>
                <a:lnTo>
                  <a:pt x="259" y="78"/>
                </a:lnTo>
                <a:lnTo>
                  <a:pt x="259" y="78"/>
                </a:lnTo>
                <a:lnTo>
                  <a:pt x="260" y="77"/>
                </a:lnTo>
                <a:lnTo>
                  <a:pt x="260" y="77"/>
                </a:lnTo>
                <a:lnTo>
                  <a:pt x="257" y="78"/>
                </a:lnTo>
                <a:lnTo>
                  <a:pt x="257" y="78"/>
                </a:lnTo>
                <a:close/>
                <a:moveTo>
                  <a:pt x="16" y="97"/>
                </a:moveTo>
                <a:lnTo>
                  <a:pt x="16" y="97"/>
                </a:lnTo>
                <a:lnTo>
                  <a:pt x="30" y="111"/>
                </a:lnTo>
                <a:lnTo>
                  <a:pt x="30" y="111"/>
                </a:lnTo>
                <a:lnTo>
                  <a:pt x="30" y="111"/>
                </a:lnTo>
                <a:lnTo>
                  <a:pt x="30" y="111"/>
                </a:lnTo>
                <a:lnTo>
                  <a:pt x="30" y="102"/>
                </a:lnTo>
                <a:lnTo>
                  <a:pt x="30" y="102"/>
                </a:lnTo>
                <a:lnTo>
                  <a:pt x="30" y="101"/>
                </a:lnTo>
                <a:lnTo>
                  <a:pt x="29" y="100"/>
                </a:lnTo>
                <a:lnTo>
                  <a:pt x="29" y="100"/>
                </a:lnTo>
                <a:lnTo>
                  <a:pt x="17" y="97"/>
                </a:lnTo>
                <a:lnTo>
                  <a:pt x="17" y="97"/>
                </a:lnTo>
                <a:lnTo>
                  <a:pt x="16" y="97"/>
                </a:lnTo>
                <a:lnTo>
                  <a:pt x="16" y="97"/>
                </a:lnTo>
                <a:close/>
                <a:moveTo>
                  <a:pt x="240" y="53"/>
                </a:moveTo>
                <a:lnTo>
                  <a:pt x="240" y="53"/>
                </a:lnTo>
                <a:lnTo>
                  <a:pt x="237" y="54"/>
                </a:lnTo>
                <a:lnTo>
                  <a:pt x="237" y="54"/>
                </a:lnTo>
                <a:lnTo>
                  <a:pt x="230" y="63"/>
                </a:lnTo>
                <a:lnTo>
                  <a:pt x="230" y="63"/>
                </a:lnTo>
                <a:lnTo>
                  <a:pt x="229" y="66"/>
                </a:lnTo>
                <a:lnTo>
                  <a:pt x="227" y="70"/>
                </a:lnTo>
                <a:lnTo>
                  <a:pt x="227" y="70"/>
                </a:lnTo>
                <a:lnTo>
                  <a:pt x="230" y="70"/>
                </a:lnTo>
                <a:lnTo>
                  <a:pt x="232" y="71"/>
                </a:lnTo>
                <a:lnTo>
                  <a:pt x="232" y="71"/>
                </a:lnTo>
                <a:lnTo>
                  <a:pt x="233" y="68"/>
                </a:lnTo>
                <a:lnTo>
                  <a:pt x="233" y="68"/>
                </a:lnTo>
                <a:lnTo>
                  <a:pt x="235" y="63"/>
                </a:lnTo>
                <a:lnTo>
                  <a:pt x="235" y="63"/>
                </a:lnTo>
                <a:lnTo>
                  <a:pt x="235" y="60"/>
                </a:lnTo>
                <a:lnTo>
                  <a:pt x="235" y="60"/>
                </a:lnTo>
                <a:lnTo>
                  <a:pt x="236" y="58"/>
                </a:lnTo>
                <a:lnTo>
                  <a:pt x="236" y="58"/>
                </a:lnTo>
                <a:lnTo>
                  <a:pt x="237" y="58"/>
                </a:lnTo>
                <a:lnTo>
                  <a:pt x="237" y="58"/>
                </a:lnTo>
                <a:lnTo>
                  <a:pt x="237" y="61"/>
                </a:lnTo>
                <a:lnTo>
                  <a:pt x="237" y="61"/>
                </a:lnTo>
                <a:lnTo>
                  <a:pt x="239" y="63"/>
                </a:lnTo>
                <a:lnTo>
                  <a:pt x="239" y="63"/>
                </a:lnTo>
                <a:lnTo>
                  <a:pt x="240" y="53"/>
                </a:lnTo>
                <a:lnTo>
                  <a:pt x="240" y="53"/>
                </a:lnTo>
                <a:close/>
                <a:moveTo>
                  <a:pt x="243" y="56"/>
                </a:moveTo>
                <a:lnTo>
                  <a:pt x="243" y="56"/>
                </a:lnTo>
                <a:lnTo>
                  <a:pt x="242" y="64"/>
                </a:lnTo>
                <a:lnTo>
                  <a:pt x="242" y="64"/>
                </a:lnTo>
                <a:lnTo>
                  <a:pt x="240" y="66"/>
                </a:lnTo>
                <a:lnTo>
                  <a:pt x="240" y="66"/>
                </a:lnTo>
                <a:lnTo>
                  <a:pt x="239" y="67"/>
                </a:lnTo>
                <a:lnTo>
                  <a:pt x="237" y="67"/>
                </a:lnTo>
                <a:lnTo>
                  <a:pt x="237" y="67"/>
                </a:lnTo>
                <a:lnTo>
                  <a:pt x="237" y="66"/>
                </a:lnTo>
                <a:lnTo>
                  <a:pt x="237" y="66"/>
                </a:lnTo>
                <a:lnTo>
                  <a:pt x="236" y="64"/>
                </a:lnTo>
                <a:lnTo>
                  <a:pt x="236" y="64"/>
                </a:lnTo>
                <a:lnTo>
                  <a:pt x="236" y="64"/>
                </a:lnTo>
                <a:lnTo>
                  <a:pt x="236" y="64"/>
                </a:lnTo>
                <a:lnTo>
                  <a:pt x="235" y="71"/>
                </a:lnTo>
                <a:lnTo>
                  <a:pt x="235" y="71"/>
                </a:lnTo>
                <a:lnTo>
                  <a:pt x="235" y="74"/>
                </a:lnTo>
                <a:lnTo>
                  <a:pt x="235" y="74"/>
                </a:lnTo>
                <a:lnTo>
                  <a:pt x="233" y="75"/>
                </a:lnTo>
                <a:lnTo>
                  <a:pt x="230" y="75"/>
                </a:lnTo>
                <a:lnTo>
                  <a:pt x="230" y="75"/>
                </a:lnTo>
                <a:lnTo>
                  <a:pt x="229" y="74"/>
                </a:lnTo>
                <a:lnTo>
                  <a:pt x="229" y="74"/>
                </a:lnTo>
                <a:lnTo>
                  <a:pt x="227" y="74"/>
                </a:lnTo>
                <a:lnTo>
                  <a:pt x="227" y="74"/>
                </a:lnTo>
                <a:lnTo>
                  <a:pt x="229" y="75"/>
                </a:lnTo>
                <a:lnTo>
                  <a:pt x="229" y="75"/>
                </a:lnTo>
                <a:lnTo>
                  <a:pt x="230" y="78"/>
                </a:lnTo>
                <a:lnTo>
                  <a:pt x="230" y="78"/>
                </a:lnTo>
                <a:lnTo>
                  <a:pt x="232" y="78"/>
                </a:lnTo>
                <a:lnTo>
                  <a:pt x="232" y="78"/>
                </a:lnTo>
                <a:lnTo>
                  <a:pt x="233" y="77"/>
                </a:lnTo>
                <a:lnTo>
                  <a:pt x="233" y="77"/>
                </a:lnTo>
                <a:lnTo>
                  <a:pt x="236" y="74"/>
                </a:lnTo>
                <a:lnTo>
                  <a:pt x="236" y="74"/>
                </a:lnTo>
                <a:lnTo>
                  <a:pt x="245" y="61"/>
                </a:lnTo>
                <a:lnTo>
                  <a:pt x="245" y="61"/>
                </a:lnTo>
                <a:lnTo>
                  <a:pt x="246" y="60"/>
                </a:lnTo>
                <a:lnTo>
                  <a:pt x="246" y="60"/>
                </a:lnTo>
                <a:lnTo>
                  <a:pt x="245" y="60"/>
                </a:lnTo>
                <a:lnTo>
                  <a:pt x="243" y="58"/>
                </a:lnTo>
                <a:lnTo>
                  <a:pt x="243" y="58"/>
                </a:lnTo>
                <a:lnTo>
                  <a:pt x="243" y="56"/>
                </a:lnTo>
                <a:lnTo>
                  <a:pt x="243" y="56"/>
                </a:lnTo>
                <a:close/>
                <a:moveTo>
                  <a:pt x="122" y="384"/>
                </a:moveTo>
                <a:lnTo>
                  <a:pt x="122" y="384"/>
                </a:lnTo>
                <a:lnTo>
                  <a:pt x="119" y="382"/>
                </a:lnTo>
                <a:lnTo>
                  <a:pt x="119" y="380"/>
                </a:lnTo>
                <a:lnTo>
                  <a:pt x="119" y="380"/>
                </a:lnTo>
                <a:lnTo>
                  <a:pt x="121" y="365"/>
                </a:lnTo>
                <a:lnTo>
                  <a:pt x="121" y="365"/>
                </a:lnTo>
                <a:lnTo>
                  <a:pt x="122" y="355"/>
                </a:lnTo>
                <a:lnTo>
                  <a:pt x="122" y="355"/>
                </a:lnTo>
                <a:lnTo>
                  <a:pt x="122" y="354"/>
                </a:lnTo>
                <a:lnTo>
                  <a:pt x="122" y="354"/>
                </a:lnTo>
                <a:lnTo>
                  <a:pt x="121" y="354"/>
                </a:lnTo>
                <a:lnTo>
                  <a:pt x="121" y="354"/>
                </a:lnTo>
                <a:lnTo>
                  <a:pt x="119" y="358"/>
                </a:lnTo>
                <a:lnTo>
                  <a:pt x="119" y="358"/>
                </a:lnTo>
                <a:lnTo>
                  <a:pt x="119" y="360"/>
                </a:lnTo>
                <a:lnTo>
                  <a:pt x="119" y="360"/>
                </a:lnTo>
                <a:lnTo>
                  <a:pt x="121" y="361"/>
                </a:lnTo>
                <a:lnTo>
                  <a:pt x="121" y="361"/>
                </a:lnTo>
                <a:lnTo>
                  <a:pt x="121" y="361"/>
                </a:lnTo>
                <a:lnTo>
                  <a:pt x="119" y="364"/>
                </a:lnTo>
                <a:lnTo>
                  <a:pt x="119" y="364"/>
                </a:lnTo>
                <a:lnTo>
                  <a:pt x="118" y="377"/>
                </a:lnTo>
                <a:lnTo>
                  <a:pt x="118" y="377"/>
                </a:lnTo>
                <a:lnTo>
                  <a:pt x="119" y="381"/>
                </a:lnTo>
                <a:lnTo>
                  <a:pt x="119" y="381"/>
                </a:lnTo>
                <a:lnTo>
                  <a:pt x="118" y="382"/>
                </a:lnTo>
                <a:lnTo>
                  <a:pt x="118" y="382"/>
                </a:lnTo>
                <a:lnTo>
                  <a:pt x="118" y="384"/>
                </a:lnTo>
                <a:lnTo>
                  <a:pt x="118" y="384"/>
                </a:lnTo>
                <a:lnTo>
                  <a:pt x="118" y="388"/>
                </a:lnTo>
                <a:lnTo>
                  <a:pt x="118" y="388"/>
                </a:lnTo>
                <a:lnTo>
                  <a:pt x="122" y="388"/>
                </a:lnTo>
                <a:lnTo>
                  <a:pt x="122" y="388"/>
                </a:lnTo>
                <a:lnTo>
                  <a:pt x="122" y="387"/>
                </a:lnTo>
                <a:lnTo>
                  <a:pt x="122" y="387"/>
                </a:lnTo>
                <a:lnTo>
                  <a:pt x="122" y="384"/>
                </a:lnTo>
                <a:lnTo>
                  <a:pt x="122" y="384"/>
                </a:lnTo>
                <a:close/>
                <a:moveTo>
                  <a:pt x="301" y="74"/>
                </a:moveTo>
                <a:lnTo>
                  <a:pt x="301" y="74"/>
                </a:lnTo>
                <a:lnTo>
                  <a:pt x="301" y="80"/>
                </a:lnTo>
                <a:lnTo>
                  <a:pt x="301" y="80"/>
                </a:lnTo>
                <a:lnTo>
                  <a:pt x="300" y="81"/>
                </a:lnTo>
                <a:lnTo>
                  <a:pt x="299" y="83"/>
                </a:lnTo>
                <a:lnTo>
                  <a:pt x="299" y="83"/>
                </a:lnTo>
                <a:lnTo>
                  <a:pt x="299" y="83"/>
                </a:lnTo>
                <a:lnTo>
                  <a:pt x="299" y="83"/>
                </a:lnTo>
                <a:lnTo>
                  <a:pt x="299" y="84"/>
                </a:lnTo>
                <a:lnTo>
                  <a:pt x="299" y="84"/>
                </a:lnTo>
                <a:lnTo>
                  <a:pt x="300" y="85"/>
                </a:lnTo>
                <a:lnTo>
                  <a:pt x="299" y="87"/>
                </a:lnTo>
                <a:lnTo>
                  <a:pt x="299" y="87"/>
                </a:lnTo>
                <a:lnTo>
                  <a:pt x="296" y="88"/>
                </a:lnTo>
                <a:lnTo>
                  <a:pt x="296" y="88"/>
                </a:lnTo>
                <a:lnTo>
                  <a:pt x="291" y="90"/>
                </a:lnTo>
                <a:lnTo>
                  <a:pt x="291" y="90"/>
                </a:lnTo>
                <a:lnTo>
                  <a:pt x="290" y="90"/>
                </a:lnTo>
                <a:lnTo>
                  <a:pt x="290" y="90"/>
                </a:lnTo>
                <a:lnTo>
                  <a:pt x="297" y="94"/>
                </a:lnTo>
                <a:lnTo>
                  <a:pt x="297" y="94"/>
                </a:lnTo>
                <a:lnTo>
                  <a:pt x="300" y="91"/>
                </a:lnTo>
                <a:lnTo>
                  <a:pt x="301" y="88"/>
                </a:lnTo>
                <a:lnTo>
                  <a:pt x="301" y="88"/>
                </a:lnTo>
                <a:lnTo>
                  <a:pt x="301" y="84"/>
                </a:lnTo>
                <a:lnTo>
                  <a:pt x="301" y="84"/>
                </a:lnTo>
                <a:lnTo>
                  <a:pt x="303" y="74"/>
                </a:lnTo>
                <a:lnTo>
                  <a:pt x="303" y="74"/>
                </a:lnTo>
                <a:lnTo>
                  <a:pt x="301" y="74"/>
                </a:lnTo>
                <a:lnTo>
                  <a:pt x="301" y="74"/>
                </a:lnTo>
                <a:close/>
                <a:moveTo>
                  <a:pt x="77" y="77"/>
                </a:moveTo>
                <a:lnTo>
                  <a:pt x="77" y="77"/>
                </a:lnTo>
                <a:lnTo>
                  <a:pt x="75" y="78"/>
                </a:lnTo>
                <a:lnTo>
                  <a:pt x="73" y="78"/>
                </a:lnTo>
                <a:lnTo>
                  <a:pt x="73" y="78"/>
                </a:lnTo>
                <a:lnTo>
                  <a:pt x="75" y="80"/>
                </a:lnTo>
                <a:lnTo>
                  <a:pt x="75" y="80"/>
                </a:lnTo>
                <a:lnTo>
                  <a:pt x="78" y="83"/>
                </a:lnTo>
                <a:lnTo>
                  <a:pt x="78" y="83"/>
                </a:lnTo>
                <a:lnTo>
                  <a:pt x="80" y="84"/>
                </a:lnTo>
                <a:lnTo>
                  <a:pt x="78" y="85"/>
                </a:lnTo>
                <a:lnTo>
                  <a:pt x="78" y="85"/>
                </a:lnTo>
                <a:lnTo>
                  <a:pt x="75" y="85"/>
                </a:lnTo>
                <a:lnTo>
                  <a:pt x="75" y="85"/>
                </a:lnTo>
                <a:lnTo>
                  <a:pt x="70" y="87"/>
                </a:lnTo>
                <a:lnTo>
                  <a:pt x="70" y="87"/>
                </a:lnTo>
                <a:lnTo>
                  <a:pt x="68" y="87"/>
                </a:lnTo>
                <a:lnTo>
                  <a:pt x="68" y="87"/>
                </a:lnTo>
                <a:lnTo>
                  <a:pt x="75" y="88"/>
                </a:lnTo>
                <a:lnTo>
                  <a:pt x="84" y="90"/>
                </a:lnTo>
                <a:lnTo>
                  <a:pt x="84" y="90"/>
                </a:lnTo>
                <a:lnTo>
                  <a:pt x="77" y="77"/>
                </a:lnTo>
                <a:lnTo>
                  <a:pt x="77" y="77"/>
                </a:lnTo>
                <a:close/>
                <a:moveTo>
                  <a:pt x="38" y="120"/>
                </a:moveTo>
                <a:lnTo>
                  <a:pt x="38" y="120"/>
                </a:lnTo>
                <a:lnTo>
                  <a:pt x="50" y="131"/>
                </a:lnTo>
                <a:lnTo>
                  <a:pt x="50" y="131"/>
                </a:lnTo>
                <a:lnTo>
                  <a:pt x="51" y="124"/>
                </a:lnTo>
                <a:lnTo>
                  <a:pt x="51" y="124"/>
                </a:lnTo>
                <a:lnTo>
                  <a:pt x="50" y="124"/>
                </a:lnTo>
                <a:lnTo>
                  <a:pt x="50" y="124"/>
                </a:lnTo>
                <a:lnTo>
                  <a:pt x="48" y="125"/>
                </a:lnTo>
                <a:lnTo>
                  <a:pt x="47" y="125"/>
                </a:lnTo>
                <a:lnTo>
                  <a:pt x="47" y="125"/>
                </a:lnTo>
                <a:lnTo>
                  <a:pt x="46" y="124"/>
                </a:lnTo>
                <a:lnTo>
                  <a:pt x="46" y="122"/>
                </a:lnTo>
                <a:lnTo>
                  <a:pt x="46" y="122"/>
                </a:lnTo>
                <a:lnTo>
                  <a:pt x="46" y="118"/>
                </a:lnTo>
                <a:lnTo>
                  <a:pt x="46" y="118"/>
                </a:lnTo>
                <a:lnTo>
                  <a:pt x="44" y="114"/>
                </a:lnTo>
                <a:lnTo>
                  <a:pt x="44" y="114"/>
                </a:lnTo>
                <a:lnTo>
                  <a:pt x="43" y="114"/>
                </a:lnTo>
                <a:lnTo>
                  <a:pt x="43" y="114"/>
                </a:lnTo>
                <a:lnTo>
                  <a:pt x="40" y="117"/>
                </a:lnTo>
                <a:lnTo>
                  <a:pt x="40" y="117"/>
                </a:lnTo>
                <a:lnTo>
                  <a:pt x="38" y="120"/>
                </a:lnTo>
                <a:lnTo>
                  <a:pt x="38" y="120"/>
                </a:lnTo>
                <a:close/>
                <a:moveTo>
                  <a:pt x="51" y="122"/>
                </a:moveTo>
                <a:lnTo>
                  <a:pt x="51" y="122"/>
                </a:lnTo>
                <a:lnTo>
                  <a:pt x="51" y="122"/>
                </a:lnTo>
                <a:lnTo>
                  <a:pt x="51" y="122"/>
                </a:lnTo>
                <a:lnTo>
                  <a:pt x="51" y="120"/>
                </a:lnTo>
                <a:lnTo>
                  <a:pt x="51" y="120"/>
                </a:lnTo>
                <a:lnTo>
                  <a:pt x="50" y="115"/>
                </a:lnTo>
                <a:lnTo>
                  <a:pt x="48" y="111"/>
                </a:lnTo>
                <a:lnTo>
                  <a:pt x="48" y="111"/>
                </a:lnTo>
                <a:lnTo>
                  <a:pt x="44" y="107"/>
                </a:lnTo>
                <a:lnTo>
                  <a:pt x="40" y="104"/>
                </a:lnTo>
                <a:lnTo>
                  <a:pt x="40" y="104"/>
                </a:lnTo>
                <a:lnTo>
                  <a:pt x="38" y="104"/>
                </a:lnTo>
                <a:lnTo>
                  <a:pt x="38" y="104"/>
                </a:lnTo>
                <a:lnTo>
                  <a:pt x="38" y="110"/>
                </a:lnTo>
                <a:lnTo>
                  <a:pt x="38" y="110"/>
                </a:lnTo>
                <a:lnTo>
                  <a:pt x="38" y="114"/>
                </a:lnTo>
                <a:lnTo>
                  <a:pt x="38" y="114"/>
                </a:lnTo>
                <a:lnTo>
                  <a:pt x="41" y="111"/>
                </a:lnTo>
                <a:lnTo>
                  <a:pt x="41" y="111"/>
                </a:lnTo>
                <a:lnTo>
                  <a:pt x="44" y="111"/>
                </a:lnTo>
                <a:lnTo>
                  <a:pt x="47" y="112"/>
                </a:lnTo>
                <a:lnTo>
                  <a:pt x="47" y="112"/>
                </a:lnTo>
                <a:lnTo>
                  <a:pt x="48" y="115"/>
                </a:lnTo>
                <a:lnTo>
                  <a:pt x="48" y="115"/>
                </a:lnTo>
                <a:lnTo>
                  <a:pt x="50" y="121"/>
                </a:lnTo>
                <a:lnTo>
                  <a:pt x="50" y="121"/>
                </a:lnTo>
                <a:lnTo>
                  <a:pt x="51" y="122"/>
                </a:lnTo>
                <a:lnTo>
                  <a:pt x="51" y="122"/>
                </a:lnTo>
                <a:close/>
                <a:moveTo>
                  <a:pt x="146" y="70"/>
                </a:moveTo>
                <a:lnTo>
                  <a:pt x="146" y="70"/>
                </a:lnTo>
                <a:lnTo>
                  <a:pt x="142" y="61"/>
                </a:lnTo>
                <a:lnTo>
                  <a:pt x="142" y="61"/>
                </a:lnTo>
                <a:lnTo>
                  <a:pt x="141" y="64"/>
                </a:lnTo>
                <a:lnTo>
                  <a:pt x="139" y="64"/>
                </a:lnTo>
                <a:lnTo>
                  <a:pt x="139" y="64"/>
                </a:lnTo>
                <a:lnTo>
                  <a:pt x="137" y="66"/>
                </a:lnTo>
                <a:lnTo>
                  <a:pt x="137" y="66"/>
                </a:lnTo>
                <a:lnTo>
                  <a:pt x="135" y="66"/>
                </a:lnTo>
                <a:lnTo>
                  <a:pt x="135" y="66"/>
                </a:lnTo>
                <a:lnTo>
                  <a:pt x="134" y="67"/>
                </a:lnTo>
                <a:lnTo>
                  <a:pt x="134" y="67"/>
                </a:lnTo>
                <a:lnTo>
                  <a:pt x="134" y="67"/>
                </a:lnTo>
                <a:lnTo>
                  <a:pt x="137" y="68"/>
                </a:lnTo>
                <a:lnTo>
                  <a:pt x="137" y="68"/>
                </a:lnTo>
                <a:lnTo>
                  <a:pt x="144" y="70"/>
                </a:lnTo>
                <a:lnTo>
                  <a:pt x="144" y="70"/>
                </a:lnTo>
                <a:lnTo>
                  <a:pt x="146" y="70"/>
                </a:lnTo>
                <a:lnTo>
                  <a:pt x="146" y="70"/>
                </a:lnTo>
                <a:close/>
                <a:moveTo>
                  <a:pt x="296" y="95"/>
                </a:moveTo>
                <a:lnTo>
                  <a:pt x="296" y="95"/>
                </a:lnTo>
                <a:lnTo>
                  <a:pt x="294" y="95"/>
                </a:lnTo>
                <a:lnTo>
                  <a:pt x="294" y="95"/>
                </a:lnTo>
                <a:lnTo>
                  <a:pt x="289" y="94"/>
                </a:lnTo>
                <a:lnTo>
                  <a:pt x="289" y="94"/>
                </a:lnTo>
                <a:lnTo>
                  <a:pt x="281" y="91"/>
                </a:lnTo>
                <a:lnTo>
                  <a:pt x="281" y="91"/>
                </a:lnTo>
                <a:lnTo>
                  <a:pt x="280" y="93"/>
                </a:lnTo>
                <a:lnTo>
                  <a:pt x="280" y="94"/>
                </a:lnTo>
                <a:lnTo>
                  <a:pt x="280" y="94"/>
                </a:lnTo>
                <a:lnTo>
                  <a:pt x="280" y="95"/>
                </a:lnTo>
                <a:lnTo>
                  <a:pt x="280" y="95"/>
                </a:lnTo>
                <a:lnTo>
                  <a:pt x="280" y="97"/>
                </a:lnTo>
                <a:lnTo>
                  <a:pt x="280" y="97"/>
                </a:lnTo>
                <a:lnTo>
                  <a:pt x="280" y="97"/>
                </a:lnTo>
                <a:lnTo>
                  <a:pt x="280" y="97"/>
                </a:lnTo>
                <a:lnTo>
                  <a:pt x="291" y="97"/>
                </a:lnTo>
                <a:lnTo>
                  <a:pt x="291" y="97"/>
                </a:lnTo>
                <a:lnTo>
                  <a:pt x="296" y="95"/>
                </a:lnTo>
                <a:lnTo>
                  <a:pt x="296" y="95"/>
                </a:lnTo>
                <a:close/>
                <a:moveTo>
                  <a:pt x="154" y="73"/>
                </a:moveTo>
                <a:lnTo>
                  <a:pt x="154" y="73"/>
                </a:lnTo>
                <a:lnTo>
                  <a:pt x="155" y="70"/>
                </a:lnTo>
                <a:lnTo>
                  <a:pt x="155" y="70"/>
                </a:lnTo>
                <a:lnTo>
                  <a:pt x="156" y="67"/>
                </a:lnTo>
                <a:lnTo>
                  <a:pt x="156" y="67"/>
                </a:lnTo>
                <a:lnTo>
                  <a:pt x="159" y="58"/>
                </a:lnTo>
                <a:lnTo>
                  <a:pt x="159" y="58"/>
                </a:lnTo>
                <a:lnTo>
                  <a:pt x="159" y="53"/>
                </a:lnTo>
                <a:lnTo>
                  <a:pt x="156" y="48"/>
                </a:lnTo>
                <a:lnTo>
                  <a:pt x="156" y="48"/>
                </a:lnTo>
                <a:lnTo>
                  <a:pt x="155" y="58"/>
                </a:lnTo>
                <a:lnTo>
                  <a:pt x="155" y="58"/>
                </a:lnTo>
                <a:lnTo>
                  <a:pt x="155" y="58"/>
                </a:lnTo>
                <a:lnTo>
                  <a:pt x="155" y="58"/>
                </a:lnTo>
                <a:lnTo>
                  <a:pt x="156" y="58"/>
                </a:lnTo>
                <a:lnTo>
                  <a:pt x="158" y="60"/>
                </a:lnTo>
                <a:lnTo>
                  <a:pt x="158" y="63"/>
                </a:lnTo>
                <a:lnTo>
                  <a:pt x="158" y="63"/>
                </a:lnTo>
                <a:lnTo>
                  <a:pt x="154" y="68"/>
                </a:lnTo>
                <a:lnTo>
                  <a:pt x="154" y="68"/>
                </a:lnTo>
                <a:lnTo>
                  <a:pt x="154" y="70"/>
                </a:lnTo>
                <a:lnTo>
                  <a:pt x="154" y="70"/>
                </a:lnTo>
                <a:lnTo>
                  <a:pt x="154" y="73"/>
                </a:lnTo>
                <a:lnTo>
                  <a:pt x="154" y="73"/>
                </a:lnTo>
                <a:close/>
                <a:moveTo>
                  <a:pt x="215" y="51"/>
                </a:moveTo>
                <a:lnTo>
                  <a:pt x="215" y="51"/>
                </a:lnTo>
                <a:lnTo>
                  <a:pt x="216" y="44"/>
                </a:lnTo>
                <a:lnTo>
                  <a:pt x="216" y="36"/>
                </a:lnTo>
                <a:lnTo>
                  <a:pt x="215" y="29"/>
                </a:lnTo>
                <a:lnTo>
                  <a:pt x="212" y="21"/>
                </a:lnTo>
                <a:lnTo>
                  <a:pt x="212" y="21"/>
                </a:lnTo>
                <a:lnTo>
                  <a:pt x="212" y="23"/>
                </a:lnTo>
                <a:lnTo>
                  <a:pt x="212" y="23"/>
                </a:lnTo>
                <a:lnTo>
                  <a:pt x="213" y="30"/>
                </a:lnTo>
                <a:lnTo>
                  <a:pt x="213" y="30"/>
                </a:lnTo>
                <a:lnTo>
                  <a:pt x="213" y="37"/>
                </a:lnTo>
                <a:lnTo>
                  <a:pt x="213" y="37"/>
                </a:lnTo>
                <a:lnTo>
                  <a:pt x="215" y="43"/>
                </a:lnTo>
                <a:lnTo>
                  <a:pt x="215" y="48"/>
                </a:lnTo>
                <a:lnTo>
                  <a:pt x="215" y="48"/>
                </a:lnTo>
                <a:lnTo>
                  <a:pt x="215" y="51"/>
                </a:lnTo>
                <a:lnTo>
                  <a:pt x="215" y="51"/>
                </a:lnTo>
                <a:close/>
                <a:moveTo>
                  <a:pt x="84" y="181"/>
                </a:moveTo>
                <a:lnTo>
                  <a:pt x="84" y="181"/>
                </a:lnTo>
                <a:lnTo>
                  <a:pt x="84" y="181"/>
                </a:lnTo>
                <a:lnTo>
                  <a:pt x="84" y="181"/>
                </a:lnTo>
                <a:lnTo>
                  <a:pt x="84" y="179"/>
                </a:lnTo>
                <a:lnTo>
                  <a:pt x="84" y="179"/>
                </a:lnTo>
                <a:lnTo>
                  <a:pt x="83" y="172"/>
                </a:lnTo>
                <a:lnTo>
                  <a:pt x="83" y="172"/>
                </a:lnTo>
                <a:lnTo>
                  <a:pt x="80" y="168"/>
                </a:lnTo>
                <a:lnTo>
                  <a:pt x="77" y="164"/>
                </a:lnTo>
                <a:lnTo>
                  <a:pt x="77" y="164"/>
                </a:lnTo>
                <a:lnTo>
                  <a:pt x="74" y="162"/>
                </a:lnTo>
                <a:lnTo>
                  <a:pt x="74" y="162"/>
                </a:lnTo>
                <a:lnTo>
                  <a:pt x="70" y="158"/>
                </a:lnTo>
                <a:lnTo>
                  <a:pt x="70" y="158"/>
                </a:lnTo>
                <a:lnTo>
                  <a:pt x="68" y="158"/>
                </a:lnTo>
                <a:lnTo>
                  <a:pt x="68" y="158"/>
                </a:lnTo>
                <a:lnTo>
                  <a:pt x="78" y="168"/>
                </a:lnTo>
                <a:lnTo>
                  <a:pt x="78" y="168"/>
                </a:lnTo>
                <a:lnTo>
                  <a:pt x="81" y="175"/>
                </a:lnTo>
                <a:lnTo>
                  <a:pt x="84" y="181"/>
                </a:lnTo>
                <a:lnTo>
                  <a:pt x="84" y="181"/>
                </a:lnTo>
                <a:close/>
                <a:moveTo>
                  <a:pt x="205" y="20"/>
                </a:moveTo>
                <a:lnTo>
                  <a:pt x="205" y="20"/>
                </a:lnTo>
                <a:lnTo>
                  <a:pt x="205" y="20"/>
                </a:lnTo>
                <a:lnTo>
                  <a:pt x="205" y="20"/>
                </a:lnTo>
                <a:lnTo>
                  <a:pt x="200" y="31"/>
                </a:lnTo>
                <a:lnTo>
                  <a:pt x="200" y="31"/>
                </a:lnTo>
                <a:lnTo>
                  <a:pt x="205" y="31"/>
                </a:lnTo>
                <a:lnTo>
                  <a:pt x="208" y="30"/>
                </a:lnTo>
                <a:lnTo>
                  <a:pt x="208" y="30"/>
                </a:lnTo>
                <a:lnTo>
                  <a:pt x="206" y="24"/>
                </a:lnTo>
                <a:lnTo>
                  <a:pt x="205" y="20"/>
                </a:lnTo>
                <a:lnTo>
                  <a:pt x="205" y="20"/>
                </a:lnTo>
                <a:close/>
                <a:moveTo>
                  <a:pt x="135" y="337"/>
                </a:moveTo>
                <a:lnTo>
                  <a:pt x="135" y="337"/>
                </a:lnTo>
                <a:lnTo>
                  <a:pt x="134" y="337"/>
                </a:lnTo>
                <a:lnTo>
                  <a:pt x="134" y="337"/>
                </a:lnTo>
                <a:lnTo>
                  <a:pt x="132" y="338"/>
                </a:lnTo>
                <a:lnTo>
                  <a:pt x="132" y="338"/>
                </a:lnTo>
                <a:lnTo>
                  <a:pt x="129" y="341"/>
                </a:lnTo>
                <a:lnTo>
                  <a:pt x="129" y="341"/>
                </a:lnTo>
                <a:lnTo>
                  <a:pt x="127" y="348"/>
                </a:lnTo>
                <a:lnTo>
                  <a:pt x="127" y="348"/>
                </a:lnTo>
                <a:lnTo>
                  <a:pt x="125" y="357"/>
                </a:lnTo>
                <a:lnTo>
                  <a:pt x="125" y="367"/>
                </a:lnTo>
                <a:lnTo>
                  <a:pt x="125" y="367"/>
                </a:lnTo>
                <a:lnTo>
                  <a:pt x="125" y="384"/>
                </a:lnTo>
                <a:lnTo>
                  <a:pt x="125" y="384"/>
                </a:lnTo>
                <a:lnTo>
                  <a:pt x="125" y="387"/>
                </a:lnTo>
                <a:lnTo>
                  <a:pt x="124" y="390"/>
                </a:lnTo>
                <a:lnTo>
                  <a:pt x="124" y="390"/>
                </a:lnTo>
                <a:lnTo>
                  <a:pt x="127" y="388"/>
                </a:lnTo>
                <a:lnTo>
                  <a:pt x="127" y="388"/>
                </a:lnTo>
                <a:lnTo>
                  <a:pt x="127" y="384"/>
                </a:lnTo>
                <a:lnTo>
                  <a:pt x="127" y="384"/>
                </a:lnTo>
                <a:lnTo>
                  <a:pt x="125" y="364"/>
                </a:lnTo>
                <a:lnTo>
                  <a:pt x="125" y="364"/>
                </a:lnTo>
                <a:lnTo>
                  <a:pt x="125" y="357"/>
                </a:lnTo>
                <a:lnTo>
                  <a:pt x="127" y="351"/>
                </a:lnTo>
                <a:lnTo>
                  <a:pt x="127" y="351"/>
                </a:lnTo>
                <a:lnTo>
                  <a:pt x="129" y="345"/>
                </a:lnTo>
                <a:lnTo>
                  <a:pt x="132" y="340"/>
                </a:lnTo>
                <a:lnTo>
                  <a:pt x="132" y="340"/>
                </a:lnTo>
                <a:lnTo>
                  <a:pt x="135" y="337"/>
                </a:lnTo>
                <a:lnTo>
                  <a:pt x="135" y="337"/>
                </a:lnTo>
                <a:close/>
                <a:moveTo>
                  <a:pt x="122" y="27"/>
                </a:moveTo>
                <a:lnTo>
                  <a:pt x="122" y="27"/>
                </a:lnTo>
                <a:lnTo>
                  <a:pt x="122" y="27"/>
                </a:lnTo>
                <a:lnTo>
                  <a:pt x="122" y="27"/>
                </a:lnTo>
                <a:lnTo>
                  <a:pt x="122" y="29"/>
                </a:lnTo>
                <a:lnTo>
                  <a:pt x="122" y="29"/>
                </a:lnTo>
                <a:lnTo>
                  <a:pt x="124" y="37"/>
                </a:lnTo>
                <a:lnTo>
                  <a:pt x="124" y="37"/>
                </a:lnTo>
                <a:lnTo>
                  <a:pt x="124" y="39"/>
                </a:lnTo>
                <a:lnTo>
                  <a:pt x="124" y="39"/>
                </a:lnTo>
                <a:lnTo>
                  <a:pt x="127" y="41"/>
                </a:lnTo>
                <a:lnTo>
                  <a:pt x="127" y="41"/>
                </a:lnTo>
                <a:lnTo>
                  <a:pt x="131" y="44"/>
                </a:lnTo>
                <a:lnTo>
                  <a:pt x="131" y="44"/>
                </a:lnTo>
                <a:lnTo>
                  <a:pt x="131" y="43"/>
                </a:lnTo>
                <a:lnTo>
                  <a:pt x="131" y="43"/>
                </a:lnTo>
                <a:lnTo>
                  <a:pt x="129" y="40"/>
                </a:lnTo>
                <a:lnTo>
                  <a:pt x="129" y="40"/>
                </a:lnTo>
                <a:lnTo>
                  <a:pt x="125" y="33"/>
                </a:lnTo>
                <a:lnTo>
                  <a:pt x="125" y="33"/>
                </a:lnTo>
                <a:lnTo>
                  <a:pt x="124" y="31"/>
                </a:lnTo>
                <a:lnTo>
                  <a:pt x="124" y="31"/>
                </a:lnTo>
                <a:lnTo>
                  <a:pt x="122" y="27"/>
                </a:lnTo>
                <a:lnTo>
                  <a:pt x="122" y="27"/>
                </a:lnTo>
                <a:close/>
                <a:moveTo>
                  <a:pt x="17" y="115"/>
                </a:moveTo>
                <a:lnTo>
                  <a:pt x="17" y="115"/>
                </a:lnTo>
                <a:lnTo>
                  <a:pt x="19" y="112"/>
                </a:lnTo>
                <a:lnTo>
                  <a:pt x="21" y="108"/>
                </a:lnTo>
                <a:lnTo>
                  <a:pt x="21" y="108"/>
                </a:lnTo>
                <a:lnTo>
                  <a:pt x="20" y="107"/>
                </a:lnTo>
                <a:lnTo>
                  <a:pt x="17" y="107"/>
                </a:lnTo>
                <a:lnTo>
                  <a:pt x="17" y="107"/>
                </a:lnTo>
                <a:lnTo>
                  <a:pt x="16" y="107"/>
                </a:lnTo>
                <a:lnTo>
                  <a:pt x="16" y="107"/>
                </a:lnTo>
                <a:lnTo>
                  <a:pt x="13" y="107"/>
                </a:lnTo>
                <a:lnTo>
                  <a:pt x="13" y="107"/>
                </a:lnTo>
                <a:lnTo>
                  <a:pt x="17" y="115"/>
                </a:lnTo>
                <a:lnTo>
                  <a:pt x="17" y="115"/>
                </a:lnTo>
                <a:close/>
                <a:moveTo>
                  <a:pt x="210" y="43"/>
                </a:moveTo>
                <a:lnTo>
                  <a:pt x="210" y="43"/>
                </a:lnTo>
                <a:lnTo>
                  <a:pt x="200" y="51"/>
                </a:lnTo>
                <a:lnTo>
                  <a:pt x="200" y="51"/>
                </a:lnTo>
                <a:lnTo>
                  <a:pt x="205" y="50"/>
                </a:lnTo>
                <a:lnTo>
                  <a:pt x="205" y="50"/>
                </a:lnTo>
                <a:lnTo>
                  <a:pt x="208" y="50"/>
                </a:lnTo>
                <a:lnTo>
                  <a:pt x="210" y="48"/>
                </a:lnTo>
                <a:lnTo>
                  <a:pt x="210" y="48"/>
                </a:lnTo>
                <a:lnTo>
                  <a:pt x="210" y="46"/>
                </a:lnTo>
                <a:lnTo>
                  <a:pt x="210" y="43"/>
                </a:lnTo>
                <a:lnTo>
                  <a:pt x="210" y="43"/>
                </a:lnTo>
                <a:close/>
                <a:moveTo>
                  <a:pt x="145" y="90"/>
                </a:moveTo>
                <a:lnTo>
                  <a:pt x="145" y="90"/>
                </a:lnTo>
                <a:lnTo>
                  <a:pt x="145" y="88"/>
                </a:lnTo>
                <a:lnTo>
                  <a:pt x="145" y="88"/>
                </a:lnTo>
                <a:lnTo>
                  <a:pt x="144" y="88"/>
                </a:lnTo>
                <a:lnTo>
                  <a:pt x="144" y="88"/>
                </a:lnTo>
                <a:lnTo>
                  <a:pt x="146" y="100"/>
                </a:lnTo>
                <a:lnTo>
                  <a:pt x="146" y="100"/>
                </a:lnTo>
                <a:lnTo>
                  <a:pt x="149" y="100"/>
                </a:lnTo>
                <a:lnTo>
                  <a:pt x="149" y="100"/>
                </a:lnTo>
                <a:lnTo>
                  <a:pt x="148" y="91"/>
                </a:lnTo>
                <a:lnTo>
                  <a:pt x="146" y="85"/>
                </a:lnTo>
                <a:lnTo>
                  <a:pt x="146" y="85"/>
                </a:lnTo>
                <a:lnTo>
                  <a:pt x="146" y="87"/>
                </a:lnTo>
                <a:lnTo>
                  <a:pt x="146" y="87"/>
                </a:lnTo>
                <a:lnTo>
                  <a:pt x="146" y="88"/>
                </a:lnTo>
                <a:lnTo>
                  <a:pt x="145" y="90"/>
                </a:lnTo>
                <a:lnTo>
                  <a:pt x="145" y="90"/>
                </a:lnTo>
                <a:close/>
                <a:moveTo>
                  <a:pt x="94" y="77"/>
                </a:moveTo>
                <a:lnTo>
                  <a:pt x="94" y="77"/>
                </a:lnTo>
                <a:lnTo>
                  <a:pt x="92" y="77"/>
                </a:lnTo>
                <a:lnTo>
                  <a:pt x="92" y="77"/>
                </a:lnTo>
                <a:lnTo>
                  <a:pt x="88" y="80"/>
                </a:lnTo>
                <a:lnTo>
                  <a:pt x="88" y="80"/>
                </a:lnTo>
                <a:lnTo>
                  <a:pt x="87" y="81"/>
                </a:lnTo>
                <a:lnTo>
                  <a:pt x="85" y="81"/>
                </a:lnTo>
                <a:lnTo>
                  <a:pt x="85" y="81"/>
                </a:lnTo>
                <a:lnTo>
                  <a:pt x="90" y="88"/>
                </a:lnTo>
                <a:lnTo>
                  <a:pt x="90" y="88"/>
                </a:lnTo>
                <a:lnTo>
                  <a:pt x="91" y="85"/>
                </a:lnTo>
                <a:lnTo>
                  <a:pt x="91" y="85"/>
                </a:lnTo>
                <a:lnTo>
                  <a:pt x="92" y="80"/>
                </a:lnTo>
                <a:lnTo>
                  <a:pt x="92" y="80"/>
                </a:lnTo>
                <a:lnTo>
                  <a:pt x="94" y="77"/>
                </a:lnTo>
                <a:lnTo>
                  <a:pt x="94" y="77"/>
                </a:lnTo>
                <a:close/>
                <a:moveTo>
                  <a:pt x="70" y="336"/>
                </a:moveTo>
                <a:lnTo>
                  <a:pt x="70" y="336"/>
                </a:lnTo>
                <a:lnTo>
                  <a:pt x="74" y="328"/>
                </a:lnTo>
                <a:lnTo>
                  <a:pt x="78" y="321"/>
                </a:lnTo>
                <a:lnTo>
                  <a:pt x="78" y="321"/>
                </a:lnTo>
                <a:lnTo>
                  <a:pt x="80" y="314"/>
                </a:lnTo>
                <a:lnTo>
                  <a:pt x="81" y="307"/>
                </a:lnTo>
                <a:lnTo>
                  <a:pt x="81" y="307"/>
                </a:lnTo>
                <a:lnTo>
                  <a:pt x="75" y="321"/>
                </a:lnTo>
                <a:lnTo>
                  <a:pt x="75" y="321"/>
                </a:lnTo>
                <a:lnTo>
                  <a:pt x="70" y="336"/>
                </a:lnTo>
                <a:lnTo>
                  <a:pt x="70" y="336"/>
                </a:lnTo>
                <a:close/>
                <a:moveTo>
                  <a:pt x="289" y="70"/>
                </a:moveTo>
                <a:lnTo>
                  <a:pt x="289" y="70"/>
                </a:lnTo>
                <a:lnTo>
                  <a:pt x="287" y="73"/>
                </a:lnTo>
                <a:lnTo>
                  <a:pt x="287" y="73"/>
                </a:lnTo>
                <a:lnTo>
                  <a:pt x="286" y="74"/>
                </a:lnTo>
                <a:lnTo>
                  <a:pt x="286" y="74"/>
                </a:lnTo>
                <a:lnTo>
                  <a:pt x="284" y="75"/>
                </a:lnTo>
                <a:lnTo>
                  <a:pt x="283" y="74"/>
                </a:lnTo>
                <a:lnTo>
                  <a:pt x="283" y="74"/>
                </a:lnTo>
                <a:lnTo>
                  <a:pt x="281" y="73"/>
                </a:lnTo>
                <a:lnTo>
                  <a:pt x="281" y="73"/>
                </a:lnTo>
                <a:lnTo>
                  <a:pt x="281" y="84"/>
                </a:lnTo>
                <a:lnTo>
                  <a:pt x="281" y="84"/>
                </a:lnTo>
                <a:lnTo>
                  <a:pt x="281" y="84"/>
                </a:lnTo>
                <a:lnTo>
                  <a:pt x="283" y="84"/>
                </a:lnTo>
                <a:lnTo>
                  <a:pt x="283" y="84"/>
                </a:lnTo>
                <a:lnTo>
                  <a:pt x="290" y="71"/>
                </a:lnTo>
                <a:lnTo>
                  <a:pt x="290" y="71"/>
                </a:lnTo>
                <a:lnTo>
                  <a:pt x="290" y="71"/>
                </a:lnTo>
                <a:lnTo>
                  <a:pt x="290" y="71"/>
                </a:lnTo>
                <a:lnTo>
                  <a:pt x="289" y="70"/>
                </a:lnTo>
                <a:lnTo>
                  <a:pt x="289" y="70"/>
                </a:lnTo>
                <a:close/>
                <a:moveTo>
                  <a:pt x="41" y="131"/>
                </a:moveTo>
                <a:lnTo>
                  <a:pt x="41" y="131"/>
                </a:lnTo>
                <a:lnTo>
                  <a:pt x="36" y="125"/>
                </a:lnTo>
                <a:lnTo>
                  <a:pt x="36" y="125"/>
                </a:lnTo>
                <a:lnTo>
                  <a:pt x="31" y="131"/>
                </a:lnTo>
                <a:lnTo>
                  <a:pt x="31" y="131"/>
                </a:lnTo>
                <a:lnTo>
                  <a:pt x="37" y="132"/>
                </a:lnTo>
                <a:lnTo>
                  <a:pt x="41" y="131"/>
                </a:lnTo>
                <a:lnTo>
                  <a:pt x="41" y="131"/>
                </a:lnTo>
                <a:close/>
                <a:moveTo>
                  <a:pt x="135" y="333"/>
                </a:moveTo>
                <a:lnTo>
                  <a:pt x="135" y="333"/>
                </a:lnTo>
                <a:lnTo>
                  <a:pt x="135" y="333"/>
                </a:lnTo>
                <a:lnTo>
                  <a:pt x="135" y="333"/>
                </a:lnTo>
                <a:lnTo>
                  <a:pt x="137" y="331"/>
                </a:lnTo>
                <a:lnTo>
                  <a:pt x="137" y="331"/>
                </a:lnTo>
                <a:lnTo>
                  <a:pt x="141" y="330"/>
                </a:lnTo>
                <a:lnTo>
                  <a:pt x="145" y="330"/>
                </a:lnTo>
                <a:lnTo>
                  <a:pt x="145" y="330"/>
                </a:lnTo>
                <a:lnTo>
                  <a:pt x="151" y="330"/>
                </a:lnTo>
                <a:lnTo>
                  <a:pt x="155" y="331"/>
                </a:lnTo>
                <a:lnTo>
                  <a:pt x="155" y="331"/>
                </a:lnTo>
                <a:lnTo>
                  <a:pt x="156" y="333"/>
                </a:lnTo>
                <a:lnTo>
                  <a:pt x="156" y="333"/>
                </a:lnTo>
                <a:lnTo>
                  <a:pt x="154" y="330"/>
                </a:lnTo>
                <a:lnTo>
                  <a:pt x="151" y="328"/>
                </a:lnTo>
                <a:lnTo>
                  <a:pt x="151" y="328"/>
                </a:lnTo>
                <a:lnTo>
                  <a:pt x="148" y="327"/>
                </a:lnTo>
                <a:lnTo>
                  <a:pt x="148" y="327"/>
                </a:lnTo>
                <a:lnTo>
                  <a:pt x="142" y="328"/>
                </a:lnTo>
                <a:lnTo>
                  <a:pt x="137" y="330"/>
                </a:lnTo>
                <a:lnTo>
                  <a:pt x="137" y="330"/>
                </a:lnTo>
                <a:lnTo>
                  <a:pt x="135" y="330"/>
                </a:lnTo>
                <a:lnTo>
                  <a:pt x="135" y="333"/>
                </a:lnTo>
                <a:lnTo>
                  <a:pt x="135" y="333"/>
                </a:lnTo>
                <a:close/>
                <a:moveTo>
                  <a:pt x="223" y="78"/>
                </a:moveTo>
                <a:lnTo>
                  <a:pt x="223" y="78"/>
                </a:lnTo>
                <a:lnTo>
                  <a:pt x="223" y="77"/>
                </a:lnTo>
                <a:lnTo>
                  <a:pt x="223" y="77"/>
                </a:lnTo>
                <a:lnTo>
                  <a:pt x="223" y="73"/>
                </a:lnTo>
                <a:lnTo>
                  <a:pt x="223" y="73"/>
                </a:lnTo>
                <a:lnTo>
                  <a:pt x="223" y="68"/>
                </a:lnTo>
                <a:lnTo>
                  <a:pt x="223" y="68"/>
                </a:lnTo>
                <a:lnTo>
                  <a:pt x="225" y="63"/>
                </a:lnTo>
                <a:lnTo>
                  <a:pt x="229" y="57"/>
                </a:lnTo>
                <a:lnTo>
                  <a:pt x="229" y="57"/>
                </a:lnTo>
                <a:lnTo>
                  <a:pt x="230" y="56"/>
                </a:lnTo>
                <a:lnTo>
                  <a:pt x="230" y="56"/>
                </a:lnTo>
                <a:lnTo>
                  <a:pt x="230" y="56"/>
                </a:lnTo>
                <a:lnTo>
                  <a:pt x="230" y="56"/>
                </a:lnTo>
                <a:lnTo>
                  <a:pt x="226" y="60"/>
                </a:lnTo>
                <a:lnTo>
                  <a:pt x="222" y="64"/>
                </a:lnTo>
                <a:lnTo>
                  <a:pt x="222" y="64"/>
                </a:lnTo>
                <a:lnTo>
                  <a:pt x="222" y="67"/>
                </a:lnTo>
                <a:lnTo>
                  <a:pt x="222" y="67"/>
                </a:lnTo>
                <a:lnTo>
                  <a:pt x="220" y="71"/>
                </a:lnTo>
                <a:lnTo>
                  <a:pt x="220" y="71"/>
                </a:lnTo>
                <a:lnTo>
                  <a:pt x="222" y="75"/>
                </a:lnTo>
                <a:lnTo>
                  <a:pt x="223" y="78"/>
                </a:lnTo>
                <a:lnTo>
                  <a:pt x="223" y="78"/>
                </a:lnTo>
                <a:close/>
                <a:moveTo>
                  <a:pt x="138" y="56"/>
                </a:moveTo>
                <a:lnTo>
                  <a:pt x="138" y="56"/>
                </a:lnTo>
                <a:lnTo>
                  <a:pt x="134" y="57"/>
                </a:lnTo>
                <a:lnTo>
                  <a:pt x="129" y="58"/>
                </a:lnTo>
                <a:lnTo>
                  <a:pt x="129" y="58"/>
                </a:lnTo>
                <a:lnTo>
                  <a:pt x="131" y="60"/>
                </a:lnTo>
                <a:lnTo>
                  <a:pt x="131" y="60"/>
                </a:lnTo>
                <a:lnTo>
                  <a:pt x="141" y="61"/>
                </a:lnTo>
                <a:lnTo>
                  <a:pt x="141" y="61"/>
                </a:lnTo>
                <a:lnTo>
                  <a:pt x="138" y="56"/>
                </a:lnTo>
                <a:lnTo>
                  <a:pt x="138" y="56"/>
                </a:lnTo>
                <a:close/>
                <a:moveTo>
                  <a:pt x="209" y="36"/>
                </a:moveTo>
                <a:lnTo>
                  <a:pt x="209" y="36"/>
                </a:lnTo>
                <a:lnTo>
                  <a:pt x="200" y="43"/>
                </a:lnTo>
                <a:lnTo>
                  <a:pt x="200" y="43"/>
                </a:lnTo>
                <a:lnTo>
                  <a:pt x="209" y="40"/>
                </a:lnTo>
                <a:lnTo>
                  <a:pt x="209" y="40"/>
                </a:lnTo>
                <a:lnTo>
                  <a:pt x="209" y="36"/>
                </a:lnTo>
                <a:lnTo>
                  <a:pt x="209" y="36"/>
                </a:lnTo>
                <a:close/>
                <a:moveTo>
                  <a:pt x="67" y="60"/>
                </a:moveTo>
                <a:lnTo>
                  <a:pt x="67" y="60"/>
                </a:lnTo>
                <a:lnTo>
                  <a:pt x="60" y="51"/>
                </a:lnTo>
                <a:lnTo>
                  <a:pt x="60" y="51"/>
                </a:lnTo>
                <a:lnTo>
                  <a:pt x="60" y="57"/>
                </a:lnTo>
                <a:lnTo>
                  <a:pt x="60" y="57"/>
                </a:lnTo>
                <a:lnTo>
                  <a:pt x="60" y="58"/>
                </a:lnTo>
                <a:lnTo>
                  <a:pt x="60" y="58"/>
                </a:lnTo>
                <a:lnTo>
                  <a:pt x="67" y="60"/>
                </a:lnTo>
                <a:lnTo>
                  <a:pt x="67" y="60"/>
                </a:lnTo>
                <a:lnTo>
                  <a:pt x="67" y="60"/>
                </a:lnTo>
                <a:lnTo>
                  <a:pt x="67" y="60"/>
                </a:lnTo>
                <a:close/>
                <a:moveTo>
                  <a:pt x="132" y="47"/>
                </a:moveTo>
                <a:lnTo>
                  <a:pt x="132" y="47"/>
                </a:lnTo>
                <a:lnTo>
                  <a:pt x="124" y="43"/>
                </a:lnTo>
                <a:lnTo>
                  <a:pt x="124" y="43"/>
                </a:lnTo>
                <a:lnTo>
                  <a:pt x="124" y="48"/>
                </a:lnTo>
                <a:lnTo>
                  <a:pt x="124" y="48"/>
                </a:lnTo>
                <a:lnTo>
                  <a:pt x="128" y="48"/>
                </a:lnTo>
                <a:lnTo>
                  <a:pt x="132" y="47"/>
                </a:lnTo>
                <a:lnTo>
                  <a:pt x="132" y="47"/>
                </a:lnTo>
                <a:close/>
                <a:moveTo>
                  <a:pt x="90" y="67"/>
                </a:moveTo>
                <a:lnTo>
                  <a:pt x="90" y="67"/>
                </a:lnTo>
                <a:lnTo>
                  <a:pt x="90" y="73"/>
                </a:lnTo>
                <a:lnTo>
                  <a:pt x="90" y="73"/>
                </a:lnTo>
                <a:lnTo>
                  <a:pt x="88" y="77"/>
                </a:lnTo>
                <a:lnTo>
                  <a:pt x="88" y="77"/>
                </a:lnTo>
                <a:lnTo>
                  <a:pt x="92" y="74"/>
                </a:lnTo>
                <a:lnTo>
                  <a:pt x="92" y="74"/>
                </a:lnTo>
                <a:lnTo>
                  <a:pt x="94" y="74"/>
                </a:lnTo>
                <a:lnTo>
                  <a:pt x="95" y="74"/>
                </a:lnTo>
                <a:lnTo>
                  <a:pt x="95" y="74"/>
                </a:lnTo>
                <a:lnTo>
                  <a:pt x="90" y="67"/>
                </a:lnTo>
                <a:lnTo>
                  <a:pt x="90" y="67"/>
                </a:lnTo>
                <a:close/>
                <a:moveTo>
                  <a:pt x="168" y="132"/>
                </a:moveTo>
                <a:lnTo>
                  <a:pt x="168" y="132"/>
                </a:lnTo>
                <a:lnTo>
                  <a:pt x="169" y="134"/>
                </a:lnTo>
                <a:lnTo>
                  <a:pt x="171" y="134"/>
                </a:lnTo>
                <a:lnTo>
                  <a:pt x="171" y="134"/>
                </a:lnTo>
                <a:lnTo>
                  <a:pt x="173" y="134"/>
                </a:lnTo>
                <a:lnTo>
                  <a:pt x="173" y="134"/>
                </a:lnTo>
                <a:lnTo>
                  <a:pt x="175" y="134"/>
                </a:lnTo>
                <a:lnTo>
                  <a:pt x="176" y="132"/>
                </a:lnTo>
                <a:lnTo>
                  <a:pt x="176" y="132"/>
                </a:lnTo>
                <a:lnTo>
                  <a:pt x="178" y="129"/>
                </a:lnTo>
                <a:lnTo>
                  <a:pt x="178" y="127"/>
                </a:lnTo>
                <a:lnTo>
                  <a:pt x="178" y="127"/>
                </a:lnTo>
                <a:lnTo>
                  <a:pt x="178" y="127"/>
                </a:lnTo>
                <a:lnTo>
                  <a:pt x="178" y="127"/>
                </a:lnTo>
                <a:lnTo>
                  <a:pt x="176" y="129"/>
                </a:lnTo>
                <a:lnTo>
                  <a:pt x="173" y="131"/>
                </a:lnTo>
                <a:lnTo>
                  <a:pt x="173" y="131"/>
                </a:lnTo>
                <a:lnTo>
                  <a:pt x="168" y="132"/>
                </a:lnTo>
                <a:lnTo>
                  <a:pt x="168" y="132"/>
                </a:lnTo>
                <a:close/>
                <a:moveTo>
                  <a:pt x="290" y="67"/>
                </a:moveTo>
                <a:lnTo>
                  <a:pt x="290" y="67"/>
                </a:lnTo>
                <a:lnTo>
                  <a:pt x="290" y="67"/>
                </a:lnTo>
                <a:lnTo>
                  <a:pt x="290" y="67"/>
                </a:lnTo>
                <a:lnTo>
                  <a:pt x="291" y="66"/>
                </a:lnTo>
                <a:lnTo>
                  <a:pt x="291" y="66"/>
                </a:lnTo>
                <a:lnTo>
                  <a:pt x="293" y="63"/>
                </a:lnTo>
                <a:lnTo>
                  <a:pt x="293" y="63"/>
                </a:lnTo>
                <a:lnTo>
                  <a:pt x="293" y="61"/>
                </a:lnTo>
                <a:lnTo>
                  <a:pt x="296" y="60"/>
                </a:lnTo>
                <a:lnTo>
                  <a:pt x="296" y="60"/>
                </a:lnTo>
                <a:lnTo>
                  <a:pt x="296" y="57"/>
                </a:lnTo>
                <a:lnTo>
                  <a:pt x="296" y="57"/>
                </a:lnTo>
                <a:lnTo>
                  <a:pt x="289" y="61"/>
                </a:lnTo>
                <a:lnTo>
                  <a:pt x="289" y="61"/>
                </a:lnTo>
                <a:lnTo>
                  <a:pt x="290" y="67"/>
                </a:lnTo>
                <a:lnTo>
                  <a:pt x="290" y="67"/>
                </a:lnTo>
                <a:close/>
                <a:moveTo>
                  <a:pt x="149" y="41"/>
                </a:moveTo>
                <a:lnTo>
                  <a:pt x="149" y="41"/>
                </a:lnTo>
                <a:lnTo>
                  <a:pt x="148" y="53"/>
                </a:lnTo>
                <a:lnTo>
                  <a:pt x="148" y="53"/>
                </a:lnTo>
                <a:lnTo>
                  <a:pt x="148" y="53"/>
                </a:lnTo>
                <a:lnTo>
                  <a:pt x="148" y="53"/>
                </a:lnTo>
                <a:lnTo>
                  <a:pt x="152" y="44"/>
                </a:lnTo>
                <a:lnTo>
                  <a:pt x="152" y="44"/>
                </a:lnTo>
                <a:lnTo>
                  <a:pt x="151" y="41"/>
                </a:lnTo>
                <a:lnTo>
                  <a:pt x="151" y="41"/>
                </a:lnTo>
                <a:lnTo>
                  <a:pt x="149" y="41"/>
                </a:lnTo>
                <a:lnTo>
                  <a:pt x="149" y="41"/>
                </a:lnTo>
                <a:close/>
                <a:moveTo>
                  <a:pt x="13" y="102"/>
                </a:moveTo>
                <a:lnTo>
                  <a:pt x="13" y="102"/>
                </a:lnTo>
                <a:lnTo>
                  <a:pt x="14" y="104"/>
                </a:lnTo>
                <a:lnTo>
                  <a:pt x="17" y="104"/>
                </a:lnTo>
                <a:lnTo>
                  <a:pt x="17" y="104"/>
                </a:lnTo>
                <a:lnTo>
                  <a:pt x="14" y="100"/>
                </a:lnTo>
                <a:lnTo>
                  <a:pt x="14" y="100"/>
                </a:lnTo>
                <a:lnTo>
                  <a:pt x="10" y="97"/>
                </a:lnTo>
                <a:lnTo>
                  <a:pt x="10" y="97"/>
                </a:lnTo>
                <a:lnTo>
                  <a:pt x="10" y="97"/>
                </a:lnTo>
                <a:lnTo>
                  <a:pt x="10" y="97"/>
                </a:lnTo>
                <a:lnTo>
                  <a:pt x="11" y="102"/>
                </a:lnTo>
                <a:lnTo>
                  <a:pt x="11" y="102"/>
                </a:lnTo>
                <a:lnTo>
                  <a:pt x="13" y="102"/>
                </a:lnTo>
                <a:lnTo>
                  <a:pt x="13" y="102"/>
                </a:lnTo>
                <a:close/>
                <a:moveTo>
                  <a:pt x="279" y="81"/>
                </a:moveTo>
                <a:lnTo>
                  <a:pt x="279" y="81"/>
                </a:lnTo>
                <a:lnTo>
                  <a:pt x="279" y="70"/>
                </a:lnTo>
                <a:lnTo>
                  <a:pt x="279" y="70"/>
                </a:lnTo>
                <a:lnTo>
                  <a:pt x="277" y="74"/>
                </a:lnTo>
                <a:lnTo>
                  <a:pt x="276" y="77"/>
                </a:lnTo>
                <a:lnTo>
                  <a:pt x="276" y="77"/>
                </a:lnTo>
                <a:lnTo>
                  <a:pt x="277" y="77"/>
                </a:lnTo>
                <a:lnTo>
                  <a:pt x="279" y="80"/>
                </a:lnTo>
                <a:lnTo>
                  <a:pt x="279" y="80"/>
                </a:lnTo>
                <a:lnTo>
                  <a:pt x="279" y="81"/>
                </a:lnTo>
                <a:lnTo>
                  <a:pt x="279" y="81"/>
                </a:lnTo>
                <a:close/>
                <a:moveTo>
                  <a:pt x="286" y="63"/>
                </a:moveTo>
                <a:lnTo>
                  <a:pt x="286" y="63"/>
                </a:lnTo>
                <a:lnTo>
                  <a:pt x="284" y="64"/>
                </a:lnTo>
                <a:lnTo>
                  <a:pt x="281" y="67"/>
                </a:lnTo>
                <a:lnTo>
                  <a:pt x="281" y="67"/>
                </a:lnTo>
                <a:lnTo>
                  <a:pt x="284" y="73"/>
                </a:lnTo>
                <a:lnTo>
                  <a:pt x="284" y="73"/>
                </a:lnTo>
                <a:lnTo>
                  <a:pt x="286" y="68"/>
                </a:lnTo>
                <a:lnTo>
                  <a:pt x="286" y="63"/>
                </a:lnTo>
                <a:lnTo>
                  <a:pt x="286" y="63"/>
                </a:lnTo>
                <a:close/>
                <a:moveTo>
                  <a:pt x="65" y="66"/>
                </a:moveTo>
                <a:lnTo>
                  <a:pt x="65" y="66"/>
                </a:lnTo>
                <a:lnTo>
                  <a:pt x="65" y="67"/>
                </a:lnTo>
                <a:lnTo>
                  <a:pt x="65" y="67"/>
                </a:lnTo>
                <a:lnTo>
                  <a:pt x="74" y="73"/>
                </a:lnTo>
                <a:lnTo>
                  <a:pt x="74" y="73"/>
                </a:lnTo>
                <a:lnTo>
                  <a:pt x="75" y="73"/>
                </a:lnTo>
                <a:lnTo>
                  <a:pt x="75" y="73"/>
                </a:lnTo>
                <a:lnTo>
                  <a:pt x="71" y="66"/>
                </a:lnTo>
                <a:lnTo>
                  <a:pt x="71" y="66"/>
                </a:lnTo>
                <a:lnTo>
                  <a:pt x="71" y="66"/>
                </a:lnTo>
                <a:lnTo>
                  <a:pt x="71" y="66"/>
                </a:lnTo>
                <a:lnTo>
                  <a:pt x="65" y="66"/>
                </a:lnTo>
                <a:lnTo>
                  <a:pt x="65" y="66"/>
                </a:lnTo>
                <a:close/>
                <a:moveTo>
                  <a:pt x="196" y="51"/>
                </a:moveTo>
                <a:lnTo>
                  <a:pt x="196" y="51"/>
                </a:lnTo>
                <a:lnTo>
                  <a:pt x="205" y="44"/>
                </a:lnTo>
                <a:lnTo>
                  <a:pt x="205" y="44"/>
                </a:lnTo>
                <a:lnTo>
                  <a:pt x="200" y="44"/>
                </a:lnTo>
                <a:lnTo>
                  <a:pt x="198" y="44"/>
                </a:lnTo>
                <a:lnTo>
                  <a:pt x="198" y="44"/>
                </a:lnTo>
                <a:lnTo>
                  <a:pt x="196" y="51"/>
                </a:lnTo>
                <a:lnTo>
                  <a:pt x="196" y="51"/>
                </a:lnTo>
                <a:close/>
                <a:moveTo>
                  <a:pt x="156" y="41"/>
                </a:moveTo>
                <a:lnTo>
                  <a:pt x="156" y="41"/>
                </a:lnTo>
                <a:lnTo>
                  <a:pt x="151" y="36"/>
                </a:lnTo>
                <a:lnTo>
                  <a:pt x="145" y="33"/>
                </a:lnTo>
                <a:lnTo>
                  <a:pt x="145" y="33"/>
                </a:lnTo>
                <a:lnTo>
                  <a:pt x="145" y="33"/>
                </a:lnTo>
                <a:lnTo>
                  <a:pt x="146" y="34"/>
                </a:lnTo>
                <a:lnTo>
                  <a:pt x="146" y="34"/>
                </a:lnTo>
                <a:lnTo>
                  <a:pt x="151" y="37"/>
                </a:lnTo>
                <a:lnTo>
                  <a:pt x="155" y="41"/>
                </a:lnTo>
                <a:lnTo>
                  <a:pt x="155" y="41"/>
                </a:lnTo>
                <a:lnTo>
                  <a:pt x="155" y="41"/>
                </a:lnTo>
                <a:lnTo>
                  <a:pt x="155" y="41"/>
                </a:lnTo>
                <a:lnTo>
                  <a:pt x="156" y="41"/>
                </a:lnTo>
                <a:lnTo>
                  <a:pt x="156" y="41"/>
                </a:lnTo>
                <a:close/>
                <a:moveTo>
                  <a:pt x="23" y="111"/>
                </a:moveTo>
                <a:lnTo>
                  <a:pt x="23" y="111"/>
                </a:lnTo>
                <a:lnTo>
                  <a:pt x="21" y="112"/>
                </a:lnTo>
                <a:lnTo>
                  <a:pt x="21" y="112"/>
                </a:lnTo>
                <a:lnTo>
                  <a:pt x="20" y="115"/>
                </a:lnTo>
                <a:lnTo>
                  <a:pt x="20" y="115"/>
                </a:lnTo>
                <a:lnTo>
                  <a:pt x="27" y="115"/>
                </a:lnTo>
                <a:lnTo>
                  <a:pt x="27" y="115"/>
                </a:lnTo>
                <a:lnTo>
                  <a:pt x="23" y="111"/>
                </a:lnTo>
                <a:lnTo>
                  <a:pt x="23" y="111"/>
                </a:lnTo>
                <a:close/>
                <a:moveTo>
                  <a:pt x="98" y="73"/>
                </a:moveTo>
                <a:lnTo>
                  <a:pt x="98" y="73"/>
                </a:lnTo>
                <a:lnTo>
                  <a:pt x="95" y="68"/>
                </a:lnTo>
                <a:lnTo>
                  <a:pt x="95" y="68"/>
                </a:lnTo>
                <a:lnTo>
                  <a:pt x="85" y="60"/>
                </a:lnTo>
                <a:lnTo>
                  <a:pt x="85" y="60"/>
                </a:lnTo>
                <a:lnTo>
                  <a:pt x="85" y="60"/>
                </a:lnTo>
                <a:lnTo>
                  <a:pt x="85" y="60"/>
                </a:lnTo>
                <a:lnTo>
                  <a:pt x="91" y="66"/>
                </a:lnTo>
                <a:lnTo>
                  <a:pt x="98" y="73"/>
                </a:lnTo>
                <a:lnTo>
                  <a:pt x="98" y="73"/>
                </a:lnTo>
                <a:close/>
                <a:moveTo>
                  <a:pt x="259" y="43"/>
                </a:moveTo>
                <a:lnTo>
                  <a:pt x="259" y="43"/>
                </a:lnTo>
                <a:lnTo>
                  <a:pt x="259" y="43"/>
                </a:lnTo>
                <a:lnTo>
                  <a:pt x="259" y="43"/>
                </a:lnTo>
                <a:lnTo>
                  <a:pt x="253" y="46"/>
                </a:lnTo>
                <a:lnTo>
                  <a:pt x="253" y="46"/>
                </a:lnTo>
                <a:lnTo>
                  <a:pt x="252" y="47"/>
                </a:lnTo>
                <a:lnTo>
                  <a:pt x="252" y="47"/>
                </a:lnTo>
                <a:lnTo>
                  <a:pt x="252" y="51"/>
                </a:lnTo>
                <a:lnTo>
                  <a:pt x="252" y="51"/>
                </a:lnTo>
                <a:lnTo>
                  <a:pt x="253" y="51"/>
                </a:lnTo>
                <a:lnTo>
                  <a:pt x="253" y="51"/>
                </a:lnTo>
                <a:lnTo>
                  <a:pt x="259" y="43"/>
                </a:lnTo>
                <a:lnTo>
                  <a:pt x="259" y="43"/>
                </a:lnTo>
                <a:close/>
                <a:moveTo>
                  <a:pt x="84" y="63"/>
                </a:moveTo>
                <a:lnTo>
                  <a:pt x="84" y="63"/>
                </a:lnTo>
                <a:lnTo>
                  <a:pt x="84" y="70"/>
                </a:lnTo>
                <a:lnTo>
                  <a:pt x="84" y="70"/>
                </a:lnTo>
                <a:lnTo>
                  <a:pt x="84" y="70"/>
                </a:lnTo>
                <a:lnTo>
                  <a:pt x="84" y="70"/>
                </a:lnTo>
                <a:lnTo>
                  <a:pt x="84" y="70"/>
                </a:lnTo>
                <a:lnTo>
                  <a:pt x="84" y="70"/>
                </a:lnTo>
                <a:lnTo>
                  <a:pt x="85" y="67"/>
                </a:lnTo>
                <a:lnTo>
                  <a:pt x="88" y="66"/>
                </a:lnTo>
                <a:lnTo>
                  <a:pt x="88" y="66"/>
                </a:lnTo>
                <a:lnTo>
                  <a:pt x="84" y="63"/>
                </a:lnTo>
                <a:lnTo>
                  <a:pt x="84" y="63"/>
                </a:lnTo>
                <a:close/>
                <a:moveTo>
                  <a:pt x="296" y="98"/>
                </a:moveTo>
                <a:lnTo>
                  <a:pt x="296" y="98"/>
                </a:lnTo>
                <a:lnTo>
                  <a:pt x="290" y="100"/>
                </a:lnTo>
                <a:lnTo>
                  <a:pt x="290" y="100"/>
                </a:lnTo>
                <a:lnTo>
                  <a:pt x="283" y="100"/>
                </a:lnTo>
                <a:lnTo>
                  <a:pt x="283" y="100"/>
                </a:lnTo>
                <a:lnTo>
                  <a:pt x="281" y="100"/>
                </a:lnTo>
                <a:lnTo>
                  <a:pt x="281" y="100"/>
                </a:lnTo>
                <a:lnTo>
                  <a:pt x="281" y="100"/>
                </a:lnTo>
                <a:lnTo>
                  <a:pt x="281" y="100"/>
                </a:lnTo>
                <a:lnTo>
                  <a:pt x="281" y="100"/>
                </a:lnTo>
                <a:lnTo>
                  <a:pt x="283" y="100"/>
                </a:lnTo>
                <a:lnTo>
                  <a:pt x="283" y="100"/>
                </a:lnTo>
                <a:lnTo>
                  <a:pt x="286" y="100"/>
                </a:lnTo>
                <a:lnTo>
                  <a:pt x="287" y="101"/>
                </a:lnTo>
                <a:lnTo>
                  <a:pt x="287" y="101"/>
                </a:lnTo>
                <a:lnTo>
                  <a:pt x="287" y="101"/>
                </a:lnTo>
                <a:lnTo>
                  <a:pt x="287" y="101"/>
                </a:lnTo>
                <a:lnTo>
                  <a:pt x="291" y="101"/>
                </a:lnTo>
                <a:lnTo>
                  <a:pt x="296" y="98"/>
                </a:lnTo>
                <a:lnTo>
                  <a:pt x="296" y="98"/>
                </a:lnTo>
                <a:close/>
                <a:moveTo>
                  <a:pt x="239" y="165"/>
                </a:moveTo>
                <a:lnTo>
                  <a:pt x="239" y="165"/>
                </a:lnTo>
                <a:lnTo>
                  <a:pt x="236" y="172"/>
                </a:lnTo>
                <a:lnTo>
                  <a:pt x="236" y="178"/>
                </a:lnTo>
                <a:lnTo>
                  <a:pt x="236" y="178"/>
                </a:lnTo>
                <a:lnTo>
                  <a:pt x="237" y="172"/>
                </a:lnTo>
                <a:lnTo>
                  <a:pt x="239" y="165"/>
                </a:lnTo>
                <a:lnTo>
                  <a:pt x="239" y="165"/>
                </a:lnTo>
                <a:close/>
                <a:moveTo>
                  <a:pt x="196" y="137"/>
                </a:moveTo>
                <a:lnTo>
                  <a:pt x="196" y="137"/>
                </a:lnTo>
                <a:lnTo>
                  <a:pt x="193" y="137"/>
                </a:lnTo>
                <a:lnTo>
                  <a:pt x="193" y="137"/>
                </a:lnTo>
                <a:lnTo>
                  <a:pt x="191" y="135"/>
                </a:lnTo>
                <a:lnTo>
                  <a:pt x="189" y="134"/>
                </a:lnTo>
                <a:lnTo>
                  <a:pt x="189" y="134"/>
                </a:lnTo>
                <a:lnTo>
                  <a:pt x="188" y="132"/>
                </a:lnTo>
                <a:lnTo>
                  <a:pt x="188" y="132"/>
                </a:lnTo>
                <a:lnTo>
                  <a:pt x="189" y="137"/>
                </a:lnTo>
                <a:lnTo>
                  <a:pt x="189" y="137"/>
                </a:lnTo>
                <a:lnTo>
                  <a:pt x="191" y="138"/>
                </a:lnTo>
                <a:lnTo>
                  <a:pt x="191" y="138"/>
                </a:lnTo>
                <a:lnTo>
                  <a:pt x="196" y="137"/>
                </a:lnTo>
                <a:lnTo>
                  <a:pt x="196" y="137"/>
                </a:lnTo>
                <a:close/>
                <a:moveTo>
                  <a:pt x="242" y="158"/>
                </a:moveTo>
                <a:lnTo>
                  <a:pt x="242" y="158"/>
                </a:lnTo>
                <a:lnTo>
                  <a:pt x="239" y="159"/>
                </a:lnTo>
                <a:lnTo>
                  <a:pt x="236" y="161"/>
                </a:lnTo>
                <a:lnTo>
                  <a:pt x="236" y="161"/>
                </a:lnTo>
                <a:lnTo>
                  <a:pt x="236" y="161"/>
                </a:lnTo>
                <a:lnTo>
                  <a:pt x="236" y="161"/>
                </a:lnTo>
                <a:lnTo>
                  <a:pt x="235" y="165"/>
                </a:lnTo>
                <a:lnTo>
                  <a:pt x="235" y="165"/>
                </a:lnTo>
                <a:lnTo>
                  <a:pt x="236" y="165"/>
                </a:lnTo>
                <a:lnTo>
                  <a:pt x="236" y="165"/>
                </a:lnTo>
                <a:lnTo>
                  <a:pt x="242" y="158"/>
                </a:lnTo>
                <a:lnTo>
                  <a:pt x="242" y="158"/>
                </a:lnTo>
                <a:close/>
                <a:moveTo>
                  <a:pt x="110" y="333"/>
                </a:moveTo>
                <a:lnTo>
                  <a:pt x="110" y="333"/>
                </a:lnTo>
                <a:lnTo>
                  <a:pt x="110" y="333"/>
                </a:lnTo>
                <a:lnTo>
                  <a:pt x="110" y="333"/>
                </a:lnTo>
                <a:lnTo>
                  <a:pt x="108" y="328"/>
                </a:lnTo>
                <a:lnTo>
                  <a:pt x="108" y="328"/>
                </a:lnTo>
                <a:lnTo>
                  <a:pt x="108" y="328"/>
                </a:lnTo>
                <a:lnTo>
                  <a:pt x="108" y="328"/>
                </a:lnTo>
                <a:lnTo>
                  <a:pt x="102" y="330"/>
                </a:lnTo>
                <a:lnTo>
                  <a:pt x="102" y="330"/>
                </a:lnTo>
                <a:lnTo>
                  <a:pt x="107" y="331"/>
                </a:lnTo>
                <a:lnTo>
                  <a:pt x="110" y="333"/>
                </a:lnTo>
                <a:lnTo>
                  <a:pt x="110" y="333"/>
                </a:lnTo>
                <a:close/>
                <a:moveTo>
                  <a:pt x="270" y="91"/>
                </a:moveTo>
                <a:lnTo>
                  <a:pt x="270" y="91"/>
                </a:lnTo>
                <a:lnTo>
                  <a:pt x="270" y="84"/>
                </a:lnTo>
                <a:lnTo>
                  <a:pt x="272" y="77"/>
                </a:lnTo>
                <a:lnTo>
                  <a:pt x="272" y="77"/>
                </a:lnTo>
                <a:lnTo>
                  <a:pt x="272" y="78"/>
                </a:lnTo>
                <a:lnTo>
                  <a:pt x="272" y="78"/>
                </a:lnTo>
                <a:lnTo>
                  <a:pt x="269" y="83"/>
                </a:lnTo>
                <a:lnTo>
                  <a:pt x="269" y="88"/>
                </a:lnTo>
                <a:lnTo>
                  <a:pt x="269" y="88"/>
                </a:lnTo>
                <a:lnTo>
                  <a:pt x="269" y="90"/>
                </a:lnTo>
                <a:lnTo>
                  <a:pt x="269" y="90"/>
                </a:lnTo>
                <a:lnTo>
                  <a:pt x="270" y="91"/>
                </a:lnTo>
                <a:lnTo>
                  <a:pt x="270" y="91"/>
                </a:lnTo>
                <a:close/>
                <a:moveTo>
                  <a:pt x="36" y="102"/>
                </a:moveTo>
                <a:lnTo>
                  <a:pt x="36" y="102"/>
                </a:lnTo>
                <a:lnTo>
                  <a:pt x="33" y="101"/>
                </a:lnTo>
                <a:lnTo>
                  <a:pt x="33" y="101"/>
                </a:lnTo>
                <a:lnTo>
                  <a:pt x="33" y="110"/>
                </a:lnTo>
                <a:lnTo>
                  <a:pt x="33" y="110"/>
                </a:lnTo>
                <a:lnTo>
                  <a:pt x="33" y="110"/>
                </a:lnTo>
                <a:lnTo>
                  <a:pt x="33" y="110"/>
                </a:lnTo>
                <a:lnTo>
                  <a:pt x="36" y="102"/>
                </a:lnTo>
                <a:lnTo>
                  <a:pt x="36" y="102"/>
                </a:lnTo>
                <a:close/>
                <a:moveTo>
                  <a:pt x="220" y="141"/>
                </a:moveTo>
                <a:lnTo>
                  <a:pt x="220" y="141"/>
                </a:lnTo>
                <a:lnTo>
                  <a:pt x="223" y="142"/>
                </a:lnTo>
                <a:lnTo>
                  <a:pt x="223" y="142"/>
                </a:lnTo>
                <a:lnTo>
                  <a:pt x="230" y="141"/>
                </a:lnTo>
                <a:lnTo>
                  <a:pt x="230" y="141"/>
                </a:lnTo>
                <a:lnTo>
                  <a:pt x="229" y="141"/>
                </a:lnTo>
                <a:lnTo>
                  <a:pt x="229" y="141"/>
                </a:lnTo>
                <a:lnTo>
                  <a:pt x="229" y="141"/>
                </a:lnTo>
                <a:lnTo>
                  <a:pt x="229" y="141"/>
                </a:lnTo>
                <a:lnTo>
                  <a:pt x="223" y="139"/>
                </a:lnTo>
                <a:lnTo>
                  <a:pt x="223" y="139"/>
                </a:lnTo>
                <a:lnTo>
                  <a:pt x="222" y="139"/>
                </a:lnTo>
                <a:lnTo>
                  <a:pt x="222" y="139"/>
                </a:lnTo>
                <a:lnTo>
                  <a:pt x="220" y="141"/>
                </a:lnTo>
                <a:lnTo>
                  <a:pt x="220" y="141"/>
                </a:lnTo>
                <a:close/>
                <a:moveTo>
                  <a:pt x="104" y="80"/>
                </a:moveTo>
                <a:lnTo>
                  <a:pt x="104" y="80"/>
                </a:lnTo>
                <a:lnTo>
                  <a:pt x="102" y="87"/>
                </a:lnTo>
                <a:lnTo>
                  <a:pt x="98" y="94"/>
                </a:lnTo>
                <a:lnTo>
                  <a:pt x="98" y="94"/>
                </a:lnTo>
                <a:lnTo>
                  <a:pt x="100" y="93"/>
                </a:lnTo>
                <a:lnTo>
                  <a:pt x="100" y="93"/>
                </a:lnTo>
                <a:lnTo>
                  <a:pt x="102" y="88"/>
                </a:lnTo>
                <a:lnTo>
                  <a:pt x="104" y="84"/>
                </a:lnTo>
                <a:lnTo>
                  <a:pt x="104" y="84"/>
                </a:lnTo>
                <a:lnTo>
                  <a:pt x="104" y="80"/>
                </a:lnTo>
                <a:lnTo>
                  <a:pt x="104" y="80"/>
                </a:lnTo>
                <a:close/>
                <a:moveTo>
                  <a:pt x="212" y="195"/>
                </a:moveTo>
                <a:lnTo>
                  <a:pt x="212" y="195"/>
                </a:lnTo>
                <a:lnTo>
                  <a:pt x="209" y="196"/>
                </a:lnTo>
                <a:lnTo>
                  <a:pt x="205" y="198"/>
                </a:lnTo>
                <a:lnTo>
                  <a:pt x="198" y="196"/>
                </a:lnTo>
                <a:lnTo>
                  <a:pt x="198" y="196"/>
                </a:lnTo>
                <a:lnTo>
                  <a:pt x="199" y="198"/>
                </a:lnTo>
                <a:lnTo>
                  <a:pt x="199" y="198"/>
                </a:lnTo>
                <a:lnTo>
                  <a:pt x="205" y="198"/>
                </a:lnTo>
                <a:lnTo>
                  <a:pt x="205" y="198"/>
                </a:lnTo>
                <a:lnTo>
                  <a:pt x="209" y="198"/>
                </a:lnTo>
                <a:lnTo>
                  <a:pt x="212" y="195"/>
                </a:lnTo>
                <a:lnTo>
                  <a:pt x="212" y="195"/>
                </a:lnTo>
                <a:close/>
                <a:moveTo>
                  <a:pt x="220" y="330"/>
                </a:moveTo>
                <a:lnTo>
                  <a:pt x="220" y="330"/>
                </a:lnTo>
                <a:lnTo>
                  <a:pt x="230" y="333"/>
                </a:lnTo>
                <a:lnTo>
                  <a:pt x="230" y="333"/>
                </a:lnTo>
                <a:lnTo>
                  <a:pt x="239" y="337"/>
                </a:lnTo>
                <a:lnTo>
                  <a:pt x="239" y="337"/>
                </a:lnTo>
                <a:lnTo>
                  <a:pt x="230" y="331"/>
                </a:lnTo>
                <a:lnTo>
                  <a:pt x="226" y="330"/>
                </a:lnTo>
                <a:lnTo>
                  <a:pt x="220" y="330"/>
                </a:lnTo>
                <a:lnTo>
                  <a:pt x="220" y="330"/>
                </a:lnTo>
                <a:close/>
                <a:moveTo>
                  <a:pt x="80" y="54"/>
                </a:moveTo>
                <a:lnTo>
                  <a:pt x="80" y="54"/>
                </a:lnTo>
                <a:lnTo>
                  <a:pt x="81" y="54"/>
                </a:lnTo>
                <a:lnTo>
                  <a:pt x="81" y="54"/>
                </a:lnTo>
                <a:lnTo>
                  <a:pt x="75" y="50"/>
                </a:lnTo>
                <a:lnTo>
                  <a:pt x="68" y="47"/>
                </a:lnTo>
                <a:lnTo>
                  <a:pt x="68" y="47"/>
                </a:lnTo>
                <a:lnTo>
                  <a:pt x="74" y="51"/>
                </a:lnTo>
                <a:lnTo>
                  <a:pt x="80" y="54"/>
                </a:lnTo>
                <a:lnTo>
                  <a:pt x="80" y="54"/>
                </a:lnTo>
                <a:close/>
                <a:moveTo>
                  <a:pt x="239" y="102"/>
                </a:moveTo>
                <a:lnTo>
                  <a:pt x="239" y="102"/>
                </a:lnTo>
                <a:lnTo>
                  <a:pt x="242" y="100"/>
                </a:lnTo>
                <a:lnTo>
                  <a:pt x="242" y="100"/>
                </a:lnTo>
                <a:lnTo>
                  <a:pt x="246" y="95"/>
                </a:lnTo>
                <a:lnTo>
                  <a:pt x="246" y="95"/>
                </a:lnTo>
                <a:lnTo>
                  <a:pt x="247" y="93"/>
                </a:lnTo>
                <a:lnTo>
                  <a:pt x="247" y="93"/>
                </a:lnTo>
                <a:lnTo>
                  <a:pt x="243" y="97"/>
                </a:lnTo>
                <a:lnTo>
                  <a:pt x="239" y="102"/>
                </a:lnTo>
                <a:lnTo>
                  <a:pt x="239" y="102"/>
                </a:lnTo>
                <a:close/>
                <a:moveTo>
                  <a:pt x="37" y="117"/>
                </a:moveTo>
                <a:lnTo>
                  <a:pt x="37" y="117"/>
                </a:lnTo>
                <a:lnTo>
                  <a:pt x="37" y="108"/>
                </a:lnTo>
                <a:lnTo>
                  <a:pt x="37" y="108"/>
                </a:lnTo>
                <a:lnTo>
                  <a:pt x="36" y="108"/>
                </a:lnTo>
                <a:lnTo>
                  <a:pt x="36" y="108"/>
                </a:lnTo>
                <a:lnTo>
                  <a:pt x="34" y="114"/>
                </a:lnTo>
                <a:lnTo>
                  <a:pt x="34" y="114"/>
                </a:lnTo>
                <a:lnTo>
                  <a:pt x="37" y="117"/>
                </a:lnTo>
                <a:lnTo>
                  <a:pt x="37" y="117"/>
                </a:lnTo>
                <a:close/>
                <a:moveTo>
                  <a:pt x="129" y="336"/>
                </a:moveTo>
                <a:lnTo>
                  <a:pt x="129" y="336"/>
                </a:lnTo>
                <a:lnTo>
                  <a:pt x="125" y="341"/>
                </a:lnTo>
                <a:lnTo>
                  <a:pt x="125" y="341"/>
                </a:lnTo>
                <a:lnTo>
                  <a:pt x="122" y="347"/>
                </a:lnTo>
                <a:lnTo>
                  <a:pt x="122" y="347"/>
                </a:lnTo>
                <a:lnTo>
                  <a:pt x="122" y="348"/>
                </a:lnTo>
                <a:lnTo>
                  <a:pt x="122" y="348"/>
                </a:lnTo>
                <a:lnTo>
                  <a:pt x="124" y="347"/>
                </a:lnTo>
                <a:lnTo>
                  <a:pt x="124" y="347"/>
                </a:lnTo>
                <a:lnTo>
                  <a:pt x="125" y="343"/>
                </a:lnTo>
                <a:lnTo>
                  <a:pt x="128" y="338"/>
                </a:lnTo>
                <a:lnTo>
                  <a:pt x="128" y="338"/>
                </a:lnTo>
                <a:lnTo>
                  <a:pt x="131" y="336"/>
                </a:lnTo>
                <a:lnTo>
                  <a:pt x="131" y="336"/>
                </a:lnTo>
                <a:lnTo>
                  <a:pt x="129" y="336"/>
                </a:lnTo>
                <a:lnTo>
                  <a:pt x="129" y="336"/>
                </a:lnTo>
                <a:close/>
                <a:moveTo>
                  <a:pt x="218" y="174"/>
                </a:moveTo>
                <a:lnTo>
                  <a:pt x="218" y="174"/>
                </a:lnTo>
                <a:lnTo>
                  <a:pt x="218" y="181"/>
                </a:lnTo>
                <a:lnTo>
                  <a:pt x="216" y="188"/>
                </a:lnTo>
                <a:lnTo>
                  <a:pt x="216" y="188"/>
                </a:lnTo>
                <a:lnTo>
                  <a:pt x="219" y="181"/>
                </a:lnTo>
                <a:lnTo>
                  <a:pt x="219" y="178"/>
                </a:lnTo>
                <a:lnTo>
                  <a:pt x="218" y="174"/>
                </a:lnTo>
                <a:lnTo>
                  <a:pt x="218" y="174"/>
                </a:lnTo>
                <a:close/>
                <a:moveTo>
                  <a:pt x="198" y="338"/>
                </a:moveTo>
                <a:lnTo>
                  <a:pt x="198" y="338"/>
                </a:lnTo>
                <a:lnTo>
                  <a:pt x="196" y="338"/>
                </a:lnTo>
                <a:lnTo>
                  <a:pt x="196" y="338"/>
                </a:lnTo>
                <a:lnTo>
                  <a:pt x="195" y="343"/>
                </a:lnTo>
                <a:lnTo>
                  <a:pt x="193" y="347"/>
                </a:lnTo>
                <a:lnTo>
                  <a:pt x="193" y="347"/>
                </a:lnTo>
                <a:lnTo>
                  <a:pt x="195" y="351"/>
                </a:lnTo>
                <a:lnTo>
                  <a:pt x="195" y="351"/>
                </a:lnTo>
                <a:lnTo>
                  <a:pt x="195" y="344"/>
                </a:lnTo>
                <a:lnTo>
                  <a:pt x="198" y="338"/>
                </a:lnTo>
                <a:lnTo>
                  <a:pt x="198" y="338"/>
                </a:lnTo>
                <a:close/>
                <a:moveTo>
                  <a:pt x="237" y="97"/>
                </a:moveTo>
                <a:lnTo>
                  <a:pt x="237" y="97"/>
                </a:lnTo>
                <a:lnTo>
                  <a:pt x="242" y="93"/>
                </a:lnTo>
                <a:lnTo>
                  <a:pt x="242" y="93"/>
                </a:lnTo>
                <a:lnTo>
                  <a:pt x="239" y="91"/>
                </a:lnTo>
                <a:lnTo>
                  <a:pt x="237" y="93"/>
                </a:lnTo>
                <a:lnTo>
                  <a:pt x="237" y="93"/>
                </a:lnTo>
                <a:lnTo>
                  <a:pt x="236" y="94"/>
                </a:lnTo>
                <a:lnTo>
                  <a:pt x="236" y="94"/>
                </a:lnTo>
                <a:lnTo>
                  <a:pt x="237" y="97"/>
                </a:lnTo>
                <a:lnTo>
                  <a:pt x="237" y="97"/>
                </a:lnTo>
                <a:close/>
                <a:moveTo>
                  <a:pt x="185" y="71"/>
                </a:moveTo>
                <a:lnTo>
                  <a:pt x="185" y="71"/>
                </a:lnTo>
                <a:lnTo>
                  <a:pt x="192" y="73"/>
                </a:lnTo>
                <a:lnTo>
                  <a:pt x="195" y="73"/>
                </a:lnTo>
                <a:lnTo>
                  <a:pt x="198" y="71"/>
                </a:lnTo>
                <a:lnTo>
                  <a:pt x="198" y="71"/>
                </a:lnTo>
                <a:lnTo>
                  <a:pt x="192" y="71"/>
                </a:lnTo>
                <a:lnTo>
                  <a:pt x="192" y="71"/>
                </a:lnTo>
                <a:lnTo>
                  <a:pt x="191" y="71"/>
                </a:lnTo>
                <a:lnTo>
                  <a:pt x="191" y="71"/>
                </a:lnTo>
                <a:lnTo>
                  <a:pt x="186" y="71"/>
                </a:lnTo>
                <a:lnTo>
                  <a:pt x="186" y="71"/>
                </a:lnTo>
                <a:lnTo>
                  <a:pt x="185" y="71"/>
                </a:lnTo>
                <a:lnTo>
                  <a:pt x="185" y="71"/>
                </a:lnTo>
                <a:close/>
                <a:moveTo>
                  <a:pt x="254" y="70"/>
                </a:moveTo>
                <a:lnTo>
                  <a:pt x="254" y="70"/>
                </a:lnTo>
                <a:lnTo>
                  <a:pt x="257" y="71"/>
                </a:lnTo>
                <a:lnTo>
                  <a:pt x="257" y="71"/>
                </a:lnTo>
                <a:lnTo>
                  <a:pt x="260" y="74"/>
                </a:lnTo>
                <a:lnTo>
                  <a:pt x="260" y="74"/>
                </a:lnTo>
                <a:lnTo>
                  <a:pt x="262" y="70"/>
                </a:lnTo>
                <a:lnTo>
                  <a:pt x="262" y="70"/>
                </a:lnTo>
                <a:lnTo>
                  <a:pt x="254" y="70"/>
                </a:lnTo>
                <a:lnTo>
                  <a:pt x="254" y="70"/>
                </a:lnTo>
                <a:close/>
                <a:moveTo>
                  <a:pt x="193" y="357"/>
                </a:moveTo>
                <a:lnTo>
                  <a:pt x="193" y="357"/>
                </a:lnTo>
                <a:lnTo>
                  <a:pt x="193" y="357"/>
                </a:lnTo>
                <a:lnTo>
                  <a:pt x="193" y="357"/>
                </a:lnTo>
                <a:lnTo>
                  <a:pt x="193" y="360"/>
                </a:lnTo>
                <a:lnTo>
                  <a:pt x="193" y="360"/>
                </a:lnTo>
                <a:lnTo>
                  <a:pt x="196" y="365"/>
                </a:lnTo>
                <a:lnTo>
                  <a:pt x="196" y="365"/>
                </a:lnTo>
                <a:lnTo>
                  <a:pt x="198" y="368"/>
                </a:lnTo>
                <a:lnTo>
                  <a:pt x="198" y="368"/>
                </a:lnTo>
                <a:lnTo>
                  <a:pt x="196" y="363"/>
                </a:lnTo>
                <a:lnTo>
                  <a:pt x="193" y="357"/>
                </a:lnTo>
                <a:lnTo>
                  <a:pt x="193" y="357"/>
                </a:lnTo>
                <a:close/>
                <a:moveTo>
                  <a:pt x="97" y="382"/>
                </a:moveTo>
                <a:lnTo>
                  <a:pt x="97" y="382"/>
                </a:lnTo>
                <a:lnTo>
                  <a:pt x="95" y="387"/>
                </a:lnTo>
                <a:lnTo>
                  <a:pt x="95" y="387"/>
                </a:lnTo>
                <a:lnTo>
                  <a:pt x="97" y="387"/>
                </a:lnTo>
                <a:lnTo>
                  <a:pt x="97" y="387"/>
                </a:lnTo>
                <a:lnTo>
                  <a:pt x="98" y="384"/>
                </a:lnTo>
                <a:lnTo>
                  <a:pt x="98" y="384"/>
                </a:lnTo>
                <a:lnTo>
                  <a:pt x="97" y="382"/>
                </a:lnTo>
                <a:lnTo>
                  <a:pt x="97" y="382"/>
                </a:lnTo>
                <a:close/>
                <a:moveTo>
                  <a:pt x="199" y="24"/>
                </a:moveTo>
                <a:lnTo>
                  <a:pt x="199" y="24"/>
                </a:lnTo>
                <a:lnTo>
                  <a:pt x="199" y="24"/>
                </a:lnTo>
                <a:lnTo>
                  <a:pt x="199" y="24"/>
                </a:lnTo>
                <a:lnTo>
                  <a:pt x="198" y="27"/>
                </a:lnTo>
                <a:lnTo>
                  <a:pt x="198" y="27"/>
                </a:lnTo>
                <a:lnTo>
                  <a:pt x="196" y="29"/>
                </a:lnTo>
                <a:lnTo>
                  <a:pt x="196" y="29"/>
                </a:lnTo>
                <a:lnTo>
                  <a:pt x="198" y="33"/>
                </a:lnTo>
                <a:lnTo>
                  <a:pt x="198" y="33"/>
                </a:lnTo>
                <a:lnTo>
                  <a:pt x="198" y="34"/>
                </a:lnTo>
                <a:lnTo>
                  <a:pt x="198" y="34"/>
                </a:lnTo>
                <a:lnTo>
                  <a:pt x="199" y="24"/>
                </a:lnTo>
                <a:lnTo>
                  <a:pt x="199" y="24"/>
                </a:lnTo>
                <a:close/>
                <a:moveTo>
                  <a:pt x="158" y="43"/>
                </a:moveTo>
                <a:lnTo>
                  <a:pt x="158" y="43"/>
                </a:lnTo>
                <a:lnTo>
                  <a:pt x="158" y="44"/>
                </a:lnTo>
                <a:lnTo>
                  <a:pt x="158" y="44"/>
                </a:lnTo>
                <a:lnTo>
                  <a:pt x="158" y="46"/>
                </a:lnTo>
                <a:lnTo>
                  <a:pt x="158" y="46"/>
                </a:lnTo>
                <a:lnTo>
                  <a:pt x="159" y="47"/>
                </a:lnTo>
                <a:lnTo>
                  <a:pt x="159" y="47"/>
                </a:lnTo>
                <a:lnTo>
                  <a:pt x="161" y="50"/>
                </a:lnTo>
                <a:lnTo>
                  <a:pt x="161" y="50"/>
                </a:lnTo>
                <a:lnTo>
                  <a:pt x="161" y="48"/>
                </a:lnTo>
                <a:lnTo>
                  <a:pt x="161" y="48"/>
                </a:lnTo>
                <a:lnTo>
                  <a:pt x="161" y="46"/>
                </a:lnTo>
                <a:lnTo>
                  <a:pt x="161" y="46"/>
                </a:lnTo>
                <a:lnTo>
                  <a:pt x="158" y="43"/>
                </a:lnTo>
                <a:lnTo>
                  <a:pt x="158" y="43"/>
                </a:lnTo>
                <a:close/>
                <a:moveTo>
                  <a:pt x="191" y="58"/>
                </a:moveTo>
                <a:lnTo>
                  <a:pt x="191" y="58"/>
                </a:lnTo>
                <a:lnTo>
                  <a:pt x="191" y="58"/>
                </a:lnTo>
                <a:lnTo>
                  <a:pt x="191" y="58"/>
                </a:lnTo>
                <a:lnTo>
                  <a:pt x="192" y="54"/>
                </a:lnTo>
                <a:lnTo>
                  <a:pt x="192" y="54"/>
                </a:lnTo>
                <a:lnTo>
                  <a:pt x="191" y="51"/>
                </a:lnTo>
                <a:lnTo>
                  <a:pt x="191" y="51"/>
                </a:lnTo>
                <a:lnTo>
                  <a:pt x="191" y="50"/>
                </a:lnTo>
                <a:lnTo>
                  <a:pt x="191" y="50"/>
                </a:lnTo>
                <a:lnTo>
                  <a:pt x="189" y="50"/>
                </a:lnTo>
                <a:lnTo>
                  <a:pt x="189" y="50"/>
                </a:lnTo>
                <a:lnTo>
                  <a:pt x="189" y="50"/>
                </a:lnTo>
                <a:lnTo>
                  <a:pt x="189" y="50"/>
                </a:lnTo>
                <a:lnTo>
                  <a:pt x="191" y="58"/>
                </a:lnTo>
                <a:lnTo>
                  <a:pt x="191" y="58"/>
                </a:lnTo>
                <a:close/>
                <a:moveTo>
                  <a:pt x="145" y="122"/>
                </a:moveTo>
                <a:lnTo>
                  <a:pt x="145" y="122"/>
                </a:lnTo>
                <a:lnTo>
                  <a:pt x="145" y="111"/>
                </a:lnTo>
                <a:lnTo>
                  <a:pt x="144" y="100"/>
                </a:lnTo>
                <a:lnTo>
                  <a:pt x="144" y="100"/>
                </a:lnTo>
                <a:lnTo>
                  <a:pt x="145" y="111"/>
                </a:lnTo>
                <a:lnTo>
                  <a:pt x="145" y="122"/>
                </a:lnTo>
                <a:lnTo>
                  <a:pt x="145" y="122"/>
                </a:lnTo>
                <a:close/>
                <a:moveTo>
                  <a:pt x="253" y="54"/>
                </a:moveTo>
                <a:lnTo>
                  <a:pt x="253" y="54"/>
                </a:lnTo>
                <a:lnTo>
                  <a:pt x="253" y="54"/>
                </a:lnTo>
                <a:lnTo>
                  <a:pt x="253" y="54"/>
                </a:lnTo>
                <a:lnTo>
                  <a:pt x="243" y="68"/>
                </a:lnTo>
                <a:lnTo>
                  <a:pt x="243" y="68"/>
                </a:lnTo>
                <a:lnTo>
                  <a:pt x="243" y="68"/>
                </a:lnTo>
                <a:lnTo>
                  <a:pt x="243" y="68"/>
                </a:lnTo>
                <a:lnTo>
                  <a:pt x="253" y="54"/>
                </a:lnTo>
                <a:lnTo>
                  <a:pt x="253" y="54"/>
                </a:lnTo>
                <a:close/>
                <a:moveTo>
                  <a:pt x="164" y="51"/>
                </a:moveTo>
                <a:lnTo>
                  <a:pt x="164" y="51"/>
                </a:lnTo>
                <a:lnTo>
                  <a:pt x="162" y="53"/>
                </a:lnTo>
                <a:lnTo>
                  <a:pt x="162" y="53"/>
                </a:lnTo>
                <a:lnTo>
                  <a:pt x="162" y="57"/>
                </a:lnTo>
                <a:lnTo>
                  <a:pt x="162" y="57"/>
                </a:lnTo>
                <a:lnTo>
                  <a:pt x="164" y="61"/>
                </a:lnTo>
                <a:lnTo>
                  <a:pt x="164" y="61"/>
                </a:lnTo>
                <a:lnTo>
                  <a:pt x="162" y="63"/>
                </a:lnTo>
                <a:lnTo>
                  <a:pt x="162" y="63"/>
                </a:lnTo>
                <a:lnTo>
                  <a:pt x="164" y="57"/>
                </a:lnTo>
                <a:lnTo>
                  <a:pt x="164" y="51"/>
                </a:lnTo>
                <a:lnTo>
                  <a:pt x="164" y="51"/>
                </a:lnTo>
                <a:close/>
                <a:moveTo>
                  <a:pt x="161" y="43"/>
                </a:moveTo>
                <a:lnTo>
                  <a:pt x="161" y="43"/>
                </a:lnTo>
                <a:lnTo>
                  <a:pt x="159" y="39"/>
                </a:lnTo>
                <a:lnTo>
                  <a:pt x="159" y="39"/>
                </a:lnTo>
                <a:lnTo>
                  <a:pt x="154" y="34"/>
                </a:lnTo>
                <a:lnTo>
                  <a:pt x="154" y="34"/>
                </a:lnTo>
                <a:lnTo>
                  <a:pt x="154" y="34"/>
                </a:lnTo>
                <a:lnTo>
                  <a:pt x="154" y="34"/>
                </a:lnTo>
                <a:lnTo>
                  <a:pt x="161" y="43"/>
                </a:lnTo>
                <a:lnTo>
                  <a:pt x="161" y="43"/>
                </a:lnTo>
                <a:close/>
                <a:moveTo>
                  <a:pt x="276" y="93"/>
                </a:moveTo>
                <a:lnTo>
                  <a:pt x="276" y="93"/>
                </a:lnTo>
                <a:lnTo>
                  <a:pt x="276" y="93"/>
                </a:lnTo>
                <a:lnTo>
                  <a:pt x="276" y="93"/>
                </a:lnTo>
                <a:lnTo>
                  <a:pt x="280" y="88"/>
                </a:lnTo>
                <a:lnTo>
                  <a:pt x="280" y="88"/>
                </a:lnTo>
                <a:lnTo>
                  <a:pt x="280" y="87"/>
                </a:lnTo>
                <a:lnTo>
                  <a:pt x="280" y="87"/>
                </a:lnTo>
                <a:lnTo>
                  <a:pt x="279" y="88"/>
                </a:lnTo>
                <a:lnTo>
                  <a:pt x="279" y="88"/>
                </a:lnTo>
                <a:lnTo>
                  <a:pt x="277" y="88"/>
                </a:lnTo>
                <a:lnTo>
                  <a:pt x="276" y="90"/>
                </a:lnTo>
                <a:lnTo>
                  <a:pt x="276" y="90"/>
                </a:lnTo>
                <a:lnTo>
                  <a:pt x="276" y="91"/>
                </a:lnTo>
                <a:lnTo>
                  <a:pt x="276" y="91"/>
                </a:lnTo>
                <a:lnTo>
                  <a:pt x="276" y="91"/>
                </a:lnTo>
                <a:lnTo>
                  <a:pt x="276" y="93"/>
                </a:lnTo>
                <a:lnTo>
                  <a:pt x="276" y="93"/>
                </a:lnTo>
                <a:close/>
                <a:moveTo>
                  <a:pt x="259" y="63"/>
                </a:moveTo>
                <a:lnTo>
                  <a:pt x="259" y="63"/>
                </a:lnTo>
                <a:lnTo>
                  <a:pt x="262" y="66"/>
                </a:lnTo>
                <a:lnTo>
                  <a:pt x="262" y="66"/>
                </a:lnTo>
                <a:lnTo>
                  <a:pt x="263" y="61"/>
                </a:lnTo>
                <a:lnTo>
                  <a:pt x="263" y="61"/>
                </a:lnTo>
                <a:lnTo>
                  <a:pt x="260" y="63"/>
                </a:lnTo>
                <a:lnTo>
                  <a:pt x="259" y="63"/>
                </a:lnTo>
                <a:lnTo>
                  <a:pt x="259" y="63"/>
                </a:lnTo>
                <a:close/>
                <a:moveTo>
                  <a:pt x="245" y="326"/>
                </a:moveTo>
                <a:lnTo>
                  <a:pt x="245" y="326"/>
                </a:lnTo>
                <a:lnTo>
                  <a:pt x="245" y="327"/>
                </a:lnTo>
                <a:lnTo>
                  <a:pt x="245" y="327"/>
                </a:lnTo>
                <a:lnTo>
                  <a:pt x="246" y="326"/>
                </a:lnTo>
                <a:lnTo>
                  <a:pt x="246" y="326"/>
                </a:lnTo>
                <a:lnTo>
                  <a:pt x="246" y="326"/>
                </a:lnTo>
                <a:lnTo>
                  <a:pt x="249" y="326"/>
                </a:lnTo>
                <a:lnTo>
                  <a:pt x="249" y="326"/>
                </a:lnTo>
                <a:lnTo>
                  <a:pt x="245" y="321"/>
                </a:lnTo>
                <a:lnTo>
                  <a:pt x="245" y="321"/>
                </a:lnTo>
                <a:lnTo>
                  <a:pt x="245" y="326"/>
                </a:lnTo>
                <a:lnTo>
                  <a:pt x="245" y="326"/>
                </a:lnTo>
                <a:close/>
                <a:moveTo>
                  <a:pt x="200" y="34"/>
                </a:moveTo>
                <a:lnTo>
                  <a:pt x="200" y="34"/>
                </a:lnTo>
                <a:lnTo>
                  <a:pt x="199" y="40"/>
                </a:lnTo>
                <a:lnTo>
                  <a:pt x="199" y="40"/>
                </a:lnTo>
                <a:lnTo>
                  <a:pt x="199" y="40"/>
                </a:lnTo>
                <a:lnTo>
                  <a:pt x="199" y="40"/>
                </a:lnTo>
                <a:lnTo>
                  <a:pt x="203" y="36"/>
                </a:lnTo>
                <a:lnTo>
                  <a:pt x="203" y="36"/>
                </a:lnTo>
                <a:lnTo>
                  <a:pt x="200" y="34"/>
                </a:lnTo>
                <a:lnTo>
                  <a:pt x="200" y="34"/>
                </a:lnTo>
                <a:close/>
                <a:moveTo>
                  <a:pt x="91" y="300"/>
                </a:moveTo>
                <a:lnTo>
                  <a:pt x="91" y="300"/>
                </a:lnTo>
                <a:lnTo>
                  <a:pt x="91" y="296"/>
                </a:lnTo>
                <a:lnTo>
                  <a:pt x="91" y="296"/>
                </a:lnTo>
                <a:lnTo>
                  <a:pt x="90" y="294"/>
                </a:lnTo>
                <a:lnTo>
                  <a:pt x="90" y="294"/>
                </a:lnTo>
                <a:lnTo>
                  <a:pt x="90" y="301"/>
                </a:lnTo>
                <a:lnTo>
                  <a:pt x="90" y="301"/>
                </a:lnTo>
                <a:lnTo>
                  <a:pt x="91" y="300"/>
                </a:lnTo>
                <a:lnTo>
                  <a:pt x="91" y="300"/>
                </a:lnTo>
                <a:close/>
                <a:moveTo>
                  <a:pt x="263" y="37"/>
                </a:moveTo>
                <a:lnTo>
                  <a:pt x="263" y="37"/>
                </a:lnTo>
                <a:lnTo>
                  <a:pt x="257" y="40"/>
                </a:lnTo>
                <a:lnTo>
                  <a:pt x="253" y="43"/>
                </a:lnTo>
                <a:lnTo>
                  <a:pt x="253" y="43"/>
                </a:lnTo>
                <a:lnTo>
                  <a:pt x="263" y="37"/>
                </a:lnTo>
                <a:lnTo>
                  <a:pt x="263" y="37"/>
                </a:lnTo>
                <a:close/>
                <a:moveTo>
                  <a:pt x="29" y="122"/>
                </a:moveTo>
                <a:lnTo>
                  <a:pt x="29" y="122"/>
                </a:lnTo>
                <a:lnTo>
                  <a:pt x="29" y="124"/>
                </a:lnTo>
                <a:lnTo>
                  <a:pt x="29" y="124"/>
                </a:lnTo>
                <a:lnTo>
                  <a:pt x="33" y="122"/>
                </a:lnTo>
                <a:lnTo>
                  <a:pt x="33" y="122"/>
                </a:lnTo>
                <a:lnTo>
                  <a:pt x="31" y="120"/>
                </a:lnTo>
                <a:lnTo>
                  <a:pt x="31" y="120"/>
                </a:lnTo>
                <a:lnTo>
                  <a:pt x="29" y="122"/>
                </a:lnTo>
                <a:lnTo>
                  <a:pt x="29" y="122"/>
                </a:lnTo>
                <a:close/>
                <a:moveTo>
                  <a:pt x="144" y="44"/>
                </a:moveTo>
                <a:lnTo>
                  <a:pt x="144" y="44"/>
                </a:lnTo>
                <a:lnTo>
                  <a:pt x="144" y="44"/>
                </a:lnTo>
                <a:lnTo>
                  <a:pt x="144" y="44"/>
                </a:lnTo>
                <a:lnTo>
                  <a:pt x="146" y="39"/>
                </a:lnTo>
                <a:lnTo>
                  <a:pt x="146" y="39"/>
                </a:lnTo>
                <a:lnTo>
                  <a:pt x="145" y="37"/>
                </a:lnTo>
                <a:lnTo>
                  <a:pt x="145" y="37"/>
                </a:lnTo>
                <a:lnTo>
                  <a:pt x="144" y="44"/>
                </a:lnTo>
                <a:lnTo>
                  <a:pt x="144" y="44"/>
                </a:lnTo>
                <a:close/>
                <a:moveTo>
                  <a:pt x="50" y="138"/>
                </a:moveTo>
                <a:lnTo>
                  <a:pt x="50" y="138"/>
                </a:lnTo>
                <a:lnTo>
                  <a:pt x="51" y="137"/>
                </a:lnTo>
                <a:lnTo>
                  <a:pt x="53" y="132"/>
                </a:lnTo>
                <a:lnTo>
                  <a:pt x="53" y="132"/>
                </a:lnTo>
                <a:lnTo>
                  <a:pt x="51" y="132"/>
                </a:lnTo>
                <a:lnTo>
                  <a:pt x="51" y="132"/>
                </a:lnTo>
                <a:lnTo>
                  <a:pt x="50" y="138"/>
                </a:lnTo>
                <a:lnTo>
                  <a:pt x="50" y="138"/>
                </a:lnTo>
                <a:close/>
                <a:moveTo>
                  <a:pt x="139" y="129"/>
                </a:moveTo>
                <a:lnTo>
                  <a:pt x="139" y="129"/>
                </a:lnTo>
                <a:lnTo>
                  <a:pt x="141" y="129"/>
                </a:lnTo>
                <a:lnTo>
                  <a:pt x="142" y="128"/>
                </a:lnTo>
                <a:lnTo>
                  <a:pt x="142" y="128"/>
                </a:lnTo>
                <a:lnTo>
                  <a:pt x="142" y="124"/>
                </a:lnTo>
                <a:lnTo>
                  <a:pt x="142" y="124"/>
                </a:lnTo>
                <a:lnTo>
                  <a:pt x="139" y="129"/>
                </a:lnTo>
                <a:lnTo>
                  <a:pt x="139" y="129"/>
                </a:lnTo>
                <a:close/>
                <a:moveTo>
                  <a:pt x="220" y="101"/>
                </a:moveTo>
                <a:lnTo>
                  <a:pt x="220" y="101"/>
                </a:lnTo>
                <a:lnTo>
                  <a:pt x="215" y="114"/>
                </a:lnTo>
                <a:lnTo>
                  <a:pt x="215" y="114"/>
                </a:lnTo>
                <a:lnTo>
                  <a:pt x="216" y="112"/>
                </a:lnTo>
                <a:lnTo>
                  <a:pt x="216" y="112"/>
                </a:lnTo>
                <a:lnTo>
                  <a:pt x="220" y="101"/>
                </a:lnTo>
                <a:lnTo>
                  <a:pt x="220" y="101"/>
                </a:lnTo>
                <a:close/>
                <a:moveTo>
                  <a:pt x="53" y="124"/>
                </a:moveTo>
                <a:lnTo>
                  <a:pt x="53" y="124"/>
                </a:lnTo>
                <a:lnTo>
                  <a:pt x="54" y="124"/>
                </a:lnTo>
                <a:lnTo>
                  <a:pt x="54" y="124"/>
                </a:lnTo>
                <a:lnTo>
                  <a:pt x="54" y="117"/>
                </a:lnTo>
                <a:lnTo>
                  <a:pt x="54" y="117"/>
                </a:lnTo>
                <a:lnTo>
                  <a:pt x="53" y="124"/>
                </a:lnTo>
                <a:lnTo>
                  <a:pt x="53" y="124"/>
                </a:lnTo>
                <a:close/>
                <a:moveTo>
                  <a:pt x="40" y="145"/>
                </a:moveTo>
                <a:lnTo>
                  <a:pt x="40" y="145"/>
                </a:lnTo>
                <a:lnTo>
                  <a:pt x="33" y="142"/>
                </a:lnTo>
                <a:lnTo>
                  <a:pt x="33" y="142"/>
                </a:lnTo>
                <a:lnTo>
                  <a:pt x="27" y="139"/>
                </a:lnTo>
                <a:lnTo>
                  <a:pt x="27" y="139"/>
                </a:lnTo>
                <a:lnTo>
                  <a:pt x="33" y="144"/>
                </a:lnTo>
                <a:lnTo>
                  <a:pt x="38" y="145"/>
                </a:lnTo>
                <a:lnTo>
                  <a:pt x="38" y="145"/>
                </a:lnTo>
                <a:lnTo>
                  <a:pt x="40" y="145"/>
                </a:lnTo>
                <a:lnTo>
                  <a:pt x="40" y="145"/>
                </a:lnTo>
                <a:close/>
                <a:moveTo>
                  <a:pt x="266" y="44"/>
                </a:moveTo>
                <a:lnTo>
                  <a:pt x="266" y="44"/>
                </a:lnTo>
                <a:lnTo>
                  <a:pt x="262" y="48"/>
                </a:lnTo>
                <a:lnTo>
                  <a:pt x="262" y="48"/>
                </a:lnTo>
                <a:lnTo>
                  <a:pt x="262" y="48"/>
                </a:lnTo>
                <a:lnTo>
                  <a:pt x="262" y="48"/>
                </a:lnTo>
                <a:lnTo>
                  <a:pt x="266" y="47"/>
                </a:lnTo>
                <a:lnTo>
                  <a:pt x="266" y="47"/>
                </a:lnTo>
                <a:lnTo>
                  <a:pt x="266" y="44"/>
                </a:lnTo>
                <a:lnTo>
                  <a:pt x="266" y="44"/>
                </a:lnTo>
                <a:close/>
                <a:moveTo>
                  <a:pt x="243" y="51"/>
                </a:moveTo>
                <a:lnTo>
                  <a:pt x="243" y="51"/>
                </a:lnTo>
                <a:lnTo>
                  <a:pt x="245" y="56"/>
                </a:lnTo>
                <a:lnTo>
                  <a:pt x="245" y="56"/>
                </a:lnTo>
                <a:lnTo>
                  <a:pt x="245" y="56"/>
                </a:lnTo>
                <a:lnTo>
                  <a:pt x="245" y="56"/>
                </a:lnTo>
                <a:lnTo>
                  <a:pt x="246" y="50"/>
                </a:lnTo>
                <a:lnTo>
                  <a:pt x="246" y="50"/>
                </a:lnTo>
                <a:lnTo>
                  <a:pt x="243" y="51"/>
                </a:lnTo>
                <a:lnTo>
                  <a:pt x="243" y="51"/>
                </a:lnTo>
                <a:close/>
                <a:moveTo>
                  <a:pt x="249" y="51"/>
                </a:moveTo>
                <a:lnTo>
                  <a:pt x="249" y="51"/>
                </a:lnTo>
                <a:lnTo>
                  <a:pt x="247" y="57"/>
                </a:lnTo>
                <a:lnTo>
                  <a:pt x="247" y="57"/>
                </a:lnTo>
                <a:lnTo>
                  <a:pt x="247" y="57"/>
                </a:lnTo>
                <a:lnTo>
                  <a:pt x="247" y="57"/>
                </a:lnTo>
                <a:lnTo>
                  <a:pt x="249" y="54"/>
                </a:lnTo>
                <a:lnTo>
                  <a:pt x="249" y="54"/>
                </a:lnTo>
                <a:lnTo>
                  <a:pt x="249" y="51"/>
                </a:lnTo>
                <a:lnTo>
                  <a:pt x="249" y="51"/>
                </a:lnTo>
                <a:lnTo>
                  <a:pt x="249" y="51"/>
                </a:lnTo>
                <a:lnTo>
                  <a:pt x="249" y="51"/>
                </a:lnTo>
                <a:close/>
                <a:moveTo>
                  <a:pt x="276" y="350"/>
                </a:moveTo>
                <a:lnTo>
                  <a:pt x="276" y="350"/>
                </a:lnTo>
                <a:lnTo>
                  <a:pt x="273" y="345"/>
                </a:lnTo>
                <a:lnTo>
                  <a:pt x="270" y="341"/>
                </a:lnTo>
                <a:lnTo>
                  <a:pt x="270" y="341"/>
                </a:lnTo>
                <a:lnTo>
                  <a:pt x="276" y="350"/>
                </a:lnTo>
                <a:lnTo>
                  <a:pt x="276" y="350"/>
                </a:lnTo>
                <a:close/>
                <a:moveTo>
                  <a:pt x="297" y="58"/>
                </a:moveTo>
                <a:lnTo>
                  <a:pt x="297" y="58"/>
                </a:lnTo>
                <a:lnTo>
                  <a:pt x="300" y="54"/>
                </a:lnTo>
                <a:lnTo>
                  <a:pt x="300" y="54"/>
                </a:lnTo>
                <a:lnTo>
                  <a:pt x="299" y="56"/>
                </a:lnTo>
                <a:lnTo>
                  <a:pt x="299" y="56"/>
                </a:lnTo>
                <a:lnTo>
                  <a:pt x="297" y="56"/>
                </a:lnTo>
                <a:lnTo>
                  <a:pt x="297" y="57"/>
                </a:lnTo>
                <a:lnTo>
                  <a:pt x="297" y="57"/>
                </a:lnTo>
                <a:lnTo>
                  <a:pt x="297" y="58"/>
                </a:lnTo>
                <a:lnTo>
                  <a:pt x="297" y="58"/>
                </a:lnTo>
                <a:close/>
                <a:moveTo>
                  <a:pt x="246" y="310"/>
                </a:moveTo>
                <a:lnTo>
                  <a:pt x="246" y="310"/>
                </a:lnTo>
                <a:lnTo>
                  <a:pt x="247" y="314"/>
                </a:lnTo>
                <a:lnTo>
                  <a:pt x="250" y="318"/>
                </a:lnTo>
                <a:lnTo>
                  <a:pt x="250" y="318"/>
                </a:lnTo>
                <a:lnTo>
                  <a:pt x="246" y="310"/>
                </a:lnTo>
                <a:lnTo>
                  <a:pt x="246" y="310"/>
                </a:lnTo>
                <a:close/>
                <a:moveTo>
                  <a:pt x="202" y="16"/>
                </a:moveTo>
                <a:lnTo>
                  <a:pt x="202" y="16"/>
                </a:lnTo>
                <a:lnTo>
                  <a:pt x="200" y="16"/>
                </a:lnTo>
                <a:lnTo>
                  <a:pt x="200" y="16"/>
                </a:lnTo>
                <a:lnTo>
                  <a:pt x="198" y="21"/>
                </a:lnTo>
                <a:lnTo>
                  <a:pt x="198" y="21"/>
                </a:lnTo>
                <a:lnTo>
                  <a:pt x="198" y="21"/>
                </a:lnTo>
                <a:lnTo>
                  <a:pt x="198" y="21"/>
                </a:lnTo>
                <a:lnTo>
                  <a:pt x="199" y="19"/>
                </a:lnTo>
                <a:lnTo>
                  <a:pt x="202" y="16"/>
                </a:lnTo>
                <a:lnTo>
                  <a:pt x="202" y="16"/>
                </a:lnTo>
                <a:close/>
                <a:moveTo>
                  <a:pt x="27" y="111"/>
                </a:moveTo>
                <a:lnTo>
                  <a:pt x="27" y="111"/>
                </a:lnTo>
                <a:lnTo>
                  <a:pt x="27" y="111"/>
                </a:lnTo>
                <a:lnTo>
                  <a:pt x="27" y="111"/>
                </a:lnTo>
                <a:lnTo>
                  <a:pt x="36" y="121"/>
                </a:lnTo>
                <a:lnTo>
                  <a:pt x="36" y="121"/>
                </a:lnTo>
                <a:lnTo>
                  <a:pt x="27" y="111"/>
                </a:lnTo>
                <a:lnTo>
                  <a:pt x="27" y="111"/>
                </a:lnTo>
                <a:close/>
                <a:moveTo>
                  <a:pt x="144" y="83"/>
                </a:moveTo>
                <a:lnTo>
                  <a:pt x="144" y="83"/>
                </a:lnTo>
                <a:lnTo>
                  <a:pt x="144" y="88"/>
                </a:lnTo>
                <a:lnTo>
                  <a:pt x="144" y="88"/>
                </a:lnTo>
                <a:lnTo>
                  <a:pt x="145" y="85"/>
                </a:lnTo>
                <a:lnTo>
                  <a:pt x="145" y="85"/>
                </a:lnTo>
                <a:lnTo>
                  <a:pt x="144" y="84"/>
                </a:lnTo>
                <a:lnTo>
                  <a:pt x="144" y="84"/>
                </a:lnTo>
                <a:lnTo>
                  <a:pt x="145" y="83"/>
                </a:lnTo>
                <a:lnTo>
                  <a:pt x="145" y="83"/>
                </a:lnTo>
                <a:lnTo>
                  <a:pt x="144" y="83"/>
                </a:lnTo>
                <a:lnTo>
                  <a:pt x="144" y="83"/>
                </a:lnTo>
                <a:close/>
                <a:moveTo>
                  <a:pt x="230" y="111"/>
                </a:moveTo>
                <a:lnTo>
                  <a:pt x="230" y="111"/>
                </a:lnTo>
                <a:lnTo>
                  <a:pt x="233" y="108"/>
                </a:lnTo>
                <a:lnTo>
                  <a:pt x="235" y="105"/>
                </a:lnTo>
                <a:lnTo>
                  <a:pt x="235" y="105"/>
                </a:lnTo>
                <a:lnTo>
                  <a:pt x="230" y="111"/>
                </a:lnTo>
                <a:lnTo>
                  <a:pt x="230" y="111"/>
                </a:lnTo>
                <a:lnTo>
                  <a:pt x="230" y="111"/>
                </a:lnTo>
                <a:lnTo>
                  <a:pt x="230" y="111"/>
                </a:lnTo>
                <a:close/>
                <a:moveTo>
                  <a:pt x="222" y="192"/>
                </a:moveTo>
                <a:lnTo>
                  <a:pt x="222" y="192"/>
                </a:lnTo>
                <a:lnTo>
                  <a:pt x="220" y="192"/>
                </a:lnTo>
                <a:lnTo>
                  <a:pt x="220" y="192"/>
                </a:lnTo>
                <a:lnTo>
                  <a:pt x="219" y="195"/>
                </a:lnTo>
                <a:lnTo>
                  <a:pt x="219" y="195"/>
                </a:lnTo>
                <a:lnTo>
                  <a:pt x="220" y="196"/>
                </a:lnTo>
                <a:lnTo>
                  <a:pt x="220" y="196"/>
                </a:lnTo>
                <a:lnTo>
                  <a:pt x="222" y="192"/>
                </a:lnTo>
                <a:lnTo>
                  <a:pt x="222" y="192"/>
                </a:lnTo>
                <a:close/>
                <a:moveTo>
                  <a:pt x="60" y="47"/>
                </a:moveTo>
                <a:lnTo>
                  <a:pt x="60" y="47"/>
                </a:lnTo>
                <a:lnTo>
                  <a:pt x="63" y="51"/>
                </a:lnTo>
                <a:lnTo>
                  <a:pt x="63" y="51"/>
                </a:lnTo>
                <a:lnTo>
                  <a:pt x="63" y="50"/>
                </a:lnTo>
                <a:lnTo>
                  <a:pt x="63" y="50"/>
                </a:lnTo>
                <a:lnTo>
                  <a:pt x="61" y="48"/>
                </a:lnTo>
                <a:lnTo>
                  <a:pt x="60" y="47"/>
                </a:lnTo>
                <a:lnTo>
                  <a:pt x="60" y="47"/>
                </a:lnTo>
                <a:close/>
                <a:moveTo>
                  <a:pt x="56" y="374"/>
                </a:moveTo>
                <a:lnTo>
                  <a:pt x="56" y="374"/>
                </a:lnTo>
                <a:lnTo>
                  <a:pt x="54" y="375"/>
                </a:lnTo>
                <a:lnTo>
                  <a:pt x="54" y="375"/>
                </a:lnTo>
                <a:lnTo>
                  <a:pt x="58" y="377"/>
                </a:lnTo>
                <a:lnTo>
                  <a:pt x="58" y="377"/>
                </a:lnTo>
                <a:lnTo>
                  <a:pt x="58" y="375"/>
                </a:lnTo>
                <a:lnTo>
                  <a:pt x="58" y="375"/>
                </a:lnTo>
                <a:lnTo>
                  <a:pt x="56" y="374"/>
                </a:lnTo>
                <a:lnTo>
                  <a:pt x="56" y="374"/>
                </a:lnTo>
                <a:close/>
                <a:moveTo>
                  <a:pt x="283" y="104"/>
                </a:moveTo>
                <a:lnTo>
                  <a:pt x="283" y="104"/>
                </a:lnTo>
                <a:lnTo>
                  <a:pt x="280" y="104"/>
                </a:lnTo>
                <a:lnTo>
                  <a:pt x="280" y="104"/>
                </a:lnTo>
                <a:lnTo>
                  <a:pt x="280" y="104"/>
                </a:lnTo>
                <a:lnTo>
                  <a:pt x="280" y="104"/>
                </a:lnTo>
                <a:lnTo>
                  <a:pt x="281" y="107"/>
                </a:lnTo>
                <a:lnTo>
                  <a:pt x="281" y="107"/>
                </a:lnTo>
                <a:lnTo>
                  <a:pt x="283" y="104"/>
                </a:lnTo>
                <a:lnTo>
                  <a:pt x="283" y="104"/>
                </a:lnTo>
                <a:close/>
                <a:moveTo>
                  <a:pt x="135" y="51"/>
                </a:moveTo>
                <a:lnTo>
                  <a:pt x="135" y="51"/>
                </a:lnTo>
                <a:lnTo>
                  <a:pt x="135" y="50"/>
                </a:lnTo>
                <a:lnTo>
                  <a:pt x="135" y="50"/>
                </a:lnTo>
                <a:lnTo>
                  <a:pt x="132" y="50"/>
                </a:lnTo>
                <a:lnTo>
                  <a:pt x="132" y="50"/>
                </a:lnTo>
                <a:lnTo>
                  <a:pt x="132" y="50"/>
                </a:lnTo>
                <a:lnTo>
                  <a:pt x="132" y="50"/>
                </a:lnTo>
                <a:lnTo>
                  <a:pt x="135" y="51"/>
                </a:lnTo>
                <a:lnTo>
                  <a:pt x="135" y="51"/>
                </a:lnTo>
                <a:close/>
                <a:moveTo>
                  <a:pt x="92" y="117"/>
                </a:moveTo>
                <a:lnTo>
                  <a:pt x="92" y="117"/>
                </a:lnTo>
                <a:lnTo>
                  <a:pt x="90" y="112"/>
                </a:lnTo>
                <a:lnTo>
                  <a:pt x="87" y="110"/>
                </a:lnTo>
                <a:lnTo>
                  <a:pt x="87" y="110"/>
                </a:lnTo>
                <a:lnTo>
                  <a:pt x="92" y="117"/>
                </a:lnTo>
                <a:lnTo>
                  <a:pt x="92" y="117"/>
                </a:lnTo>
                <a:close/>
                <a:moveTo>
                  <a:pt x="146" y="334"/>
                </a:moveTo>
                <a:lnTo>
                  <a:pt x="146" y="334"/>
                </a:lnTo>
                <a:lnTo>
                  <a:pt x="151" y="334"/>
                </a:lnTo>
                <a:lnTo>
                  <a:pt x="151" y="334"/>
                </a:lnTo>
                <a:lnTo>
                  <a:pt x="152" y="334"/>
                </a:lnTo>
                <a:lnTo>
                  <a:pt x="152" y="334"/>
                </a:lnTo>
                <a:lnTo>
                  <a:pt x="149" y="333"/>
                </a:lnTo>
                <a:lnTo>
                  <a:pt x="146" y="334"/>
                </a:lnTo>
                <a:lnTo>
                  <a:pt x="146" y="334"/>
                </a:lnTo>
                <a:close/>
                <a:moveTo>
                  <a:pt x="138" y="333"/>
                </a:moveTo>
                <a:lnTo>
                  <a:pt x="138" y="333"/>
                </a:lnTo>
                <a:lnTo>
                  <a:pt x="142" y="331"/>
                </a:lnTo>
                <a:lnTo>
                  <a:pt x="142" y="331"/>
                </a:lnTo>
                <a:lnTo>
                  <a:pt x="138" y="333"/>
                </a:lnTo>
                <a:lnTo>
                  <a:pt x="138" y="333"/>
                </a:lnTo>
                <a:close/>
                <a:moveTo>
                  <a:pt x="159" y="75"/>
                </a:moveTo>
                <a:lnTo>
                  <a:pt x="159" y="75"/>
                </a:lnTo>
                <a:lnTo>
                  <a:pt x="159" y="75"/>
                </a:lnTo>
                <a:lnTo>
                  <a:pt x="159" y="75"/>
                </a:lnTo>
                <a:lnTo>
                  <a:pt x="158" y="75"/>
                </a:lnTo>
                <a:lnTo>
                  <a:pt x="158" y="75"/>
                </a:lnTo>
                <a:lnTo>
                  <a:pt x="158" y="80"/>
                </a:lnTo>
                <a:lnTo>
                  <a:pt x="158" y="80"/>
                </a:lnTo>
                <a:lnTo>
                  <a:pt x="159" y="75"/>
                </a:lnTo>
                <a:lnTo>
                  <a:pt x="159" y="75"/>
                </a:lnTo>
                <a:close/>
                <a:moveTo>
                  <a:pt x="54" y="37"/>
                </a:moveTo>
                <a:lnTo>
                  <a:pt x="54" y="37"/>
                </a:lnTo>
                <a:lnTo>
                  <a:pt x="54" y="41"/>
                </a:lnTo>
                <a:lnTo>
                  <a:pt x="54" y="41"/>
                </a:lnTo>
                <a:lnTo>
                  <a:pt x="56" y="40"/>
                </a:lnTo>
                <a:lnTo>
                  <a:pt x="54" y="37"/>
                </a:lnTo>
                <a:lnTo>
                  <a:pt x="54" y="37"/>
                </a:lnTo>
                <a:close/>
                <a:moveTo>
                  <a:pt x="233" y="85"/>
                </a:moveTo>
                <a:lnTo>
                  <a:pt x="233" y="85"/>
                </a:lnTo>
                <a:lnTo>
                  <a:pt x="229" y="83"/>
                </a:lnTo>
                <a:lnTo>
                  <a:pt x="229" y="83"/>
                </a:lnTo>
                <a:lnTo>
                  <a:pt x="229" y="83"/>
                </a:lnTo>
                <a:lnTo>
                  <a:pt x="229" y="83"/>
                </a:lnTo>
                <a:lnTo>
                  <a:pt x="233" y="85"/>
                </a:lnTo>
                <a:lnTo>
                  <a:pt x="233" y="85"/>
                </a:lnTo>
                <a:close/>
                <a:moveTo>
                  <a:pt x="102" y="365"/>
                </a:moveTo>
                <a:lnTo>
                  <a:pt x="102" y="365"/>
                </a:lnTo>
                <a:lnTo>
                  <a:pt x="101" y="370"/>
                </a:lnTo>
                <a:lnTo>
                  <a:pt x="101" y="370"/>
                </a:lnTo>
                <a:lnTo>
                  <a:pt x="102" y="367"/>
                </a:lnTo>
                <a:lnTo>
                  <a:pt x="102" y="365"/>
                </a:lnTo>
                <a:lnTo>
                  <a:pt x="102" y="365"/>
                </a:lnTo>
                <a:close/>
                <a:moveTo>
                  <a:pt x="219" y="131"/>
                </a:moveTo>
                <a:lnTo>
                  <a:pt x="219" y="131"/>
                </a:lnTo>
                <a:lnTo>
                  <a:pt x="219" y="135"/>
                </a:lnTo>
                <a:lnTo>
                  <a:pt x="219" y="135"/>
                </a:lnTo>
                <a:lnTo>
                  <a:pt x="219" y="135"/>
                </a:lnTo>
                <a:lnTo>
                  <a:pt x="219" y="135"/>
                </a:lnTo>
                <a:lnTo>
                  <a:pt x="219" y="131"/>
                </a:lnTo>
                <a:lnTo>
                  <a:pt x="219" y="131"/>
                </a:lnTo>
                <a:close/>
                <a:moveTo>
                  <a:pt x="206" y="34"/>
                </a:moveTo>
                <a:lnTo>
                  <a:pt x="206" y="34"/>
                </a:lnTo>
                <a:lnTo>
                  <a:pt x="203" y="36"/>
                </a:lnTo>
                <a:lnTo>
                  <a:pt x="203" y="36"/>
                </a:lnTo>
                <a:lnTo>
                  <a:pt x="203" y="36"/>
                </a:lnTo>
                <a:lnTo>
                  <a:pt x="203" y="36"/>
                </a:lnTo>
                <a:lnTo>
                  <a:pt x="205" y="36"/>
                </a:lnTo>
                <a:lnTo>
                  <a:pt x="205" y="36"/>
                </a:lnTo>
                <a:lnTo>
                  <a:pt x="206" y="34"/>
                </a:lnTo>
                <a:lnTo>
                  <a:pt x="206" y="34"/>
                </a:lnTo>
                <a:close/>
                <a:moveTo>
                  <a:pt x="237" y="132"/>
                </a:moveTo>
                <a:lnTo>
                  <a:pt x="237" y="132"/>
                </a:lnTo>
                <a:lnTo>
                  <a:pt x="236" y="132"/>
                </a:lnTo>
                <a:lnTo>
                  <a:pt x="236" y="132"/>
                </a:lnTo>
                <a:lnTo>
                  <a:pt x="232" y="134"/>
                </a:lnTo>
                <a:lnTo>
                  <a:pt x="232" y="134"/>
                </a:lnTo>
                <a:lnTo>
                  <a:pt x="233" y="135"/>
                </a:lnTo>
                <a:lnTo>
                  <a:pt x="233" y="135"/>
                </a:lnTo>
                <a:lnTo>
                  <a:pt x="237" y="132"/>
                </a:lnTo>
                <a:lnTo>
                  <a:pt x="237" y="132"/>
                </a:lnTo>
                <a:close/>
                <a:moveTo>
                  <a:pt x="243" y="74"/>
                </a:moveTo>
                <a:lnTo>
                  <a:pt x="243" y="74"/>
                </a:lnTo>
                <a:lnTo>
                  <a:pt x="243" y="75"/>
                </a:lnTo>
                <a:lnTo>
                  <a:pt x="243" y="75"/>
                </a:lnTo>
                <a:lnTo>
                  <a:pt x="246" y="75"/>
                </a:lnTo>
                <a:lnTo>
                  <a:pt x="246" y="75"/>
                </a:lnTo>
                <a:lnTo>
                  <a:pt x="246" y="75"/>
                </a:lnTo>
                <a:lnTo>
                  <a:pt x="246" y="75"/>
                </a:lnTo>
                <a:lnTo>
                  <a:pt x="243" y="74"/>
                </a:lnTo>
                <a:lnTo>
                  <a:pt x="243" y="74"/>
                </a:lnTo>
                <a:close/>
                <a:moveTo>
                  <a:pt x="154" y="75"/>
                </a:moveTo>
                <a:lnTo>
                  <a:pt x="154" y="75"/>
                </a:lnTo>
                <a:lnTo>
                  <a:pt x="154" y="75"/>
                </a:lnTo>
                <a:lnTo>
                  <a:pt x="154" y="75"/>
                </a:lnTo>
                <a:lnTo>
                  <a:pt x="151" y="77"/>
                </a:lnTo>
                <a:lnTo>
                  <a:pt x="151" y="77"/>
                </a:lnTo>
                <a:lnTo>
                  <a:pt x="154" y="75"/>
                </a:lnTo>
                <a:lnTo>
                  <a:pt x="154" y="75"/>
                </a:lnTo>
                <a:lnTo>
                  <a:pt x="154" y="75"/>
                </a:lnTo>
                <a:lnTo>
                  <a:pt x="154" y="75"/>
                </a:lnTo>
                <a:close/>
                <a:moveTo>
                  <a:pt x="100" y="372"/>
                </a:moveTo>
                <a:lnTo>
                  <a:pt x="100" y="372"/>
                </a:lnTo>
                <a:lnTo>
                  <a:pt x="100" y="372"/>
                </a:lnTo>
                <a:lnTo>
                  <a:pt x="100" y="372"/>
                </a:lnTo>
                <a:lnTo>
                  <a:pt x="98" y="375"/>
                </a:lnTo>
                <a:lnTo>
                  <a:pt x="98" y="375"/>
                </a:lnTo>
                <a:lnTo>
                  <a:pt x="100" y="375"/>
                </a:lnTo>
                <a:lnTo>
                  <a:pt x="100" y="375"/>
                </a:lnTo>
                <a:lnTo>
                  <a:pt x="100" y="374"/>
                </a:lnTo>
                <a:lnTo>
                  <a:pt x="100" y="374"/>
                </a:lnTo>
                <a:lnTo>
                  <a:pt x="100" y="372"/>
                </a:lnTo>
                <a:lnTo>
                  <a:pt x="100" y="372"/>
                </a:lnTo>
                <a:close/>
                <a:moveTo>
                  <a:pt x="205" y="9"/>
                </a:moveTo>
                <a:lnTo>
                  <a:pt x="205" y="9"/>
                </a:lnTo>
                <a:lnTo>
                  <a:pt x="205" y="7"/>
                </a:lnTo>
                <a:lnTo>
                  <a:pt x="205" y="7"/>
                </a:lnTo>
                <a:lnTo>
                  <a:pt x="205" y="7"/>
                </a:lnTo>
                <a:lnTo>
                  <a:pt x="203" y="9"/>
                </a:lnTo>
                <a:lnTo>
                  <a:pt x="203" y="9"/>
                </a:lnTo>
                <a:lnTo>
                  <a:pt x="205" y="9"/>
                </a:lnTo>
                <a:lnTo>
                  <a:pt x="205" y="9"/>
                </a:lnTo>
                <a:close/>
                <a:moveTo>
                  <a:pt x="146" y="75"/>
                </a:moveTo>
                <a:lnTo>
                  <a:pt x="146" y="75"/>
                </a:lnTo>
                <a:lnTo>
                  <a:pt x="149" y="75"/>
                </a:lnTo>
                <a:lnTo>
                  <a:pt x="149" y="75"/>
                </a:lnTo>
                <a:lnTo>
                  <a:pt x="148" y="74"/>
                </a:lnTo>
                <a:lnTo>
                  <a:pt x="148" y="74"/>
                </a:lnTo>
                <a:lnTo>
                  <a:pt x="146" y="75"/>
                </a:lnTo>
                <a:lnTo>
                  <a:pt x="146" y="75"/>
                </a:lnTo>
                <a:lnTo>
                  <a:pt x="146" y="75"/>
                </a:lnTo>
                <a:lnTo>
                  <a:pt x="146" y="75"/>
                </a:lnTo>
                <a:close/>
                <a:moveTo>
                  <a:pt x="121" y="122"/>
                </a:moveTo>
                <a:lnTo>
                  <a:pt x="121" y="122"/>
                </a:lnTo>
                <a:lnTo>
                  <a:pt x="124" y="127"/>
                </a:lnTo>
                <a:lnTo>
                  <a:pt x="124" y="127"/>
                </a:lnTo>
                <a:lnTo>
                  <a:pt x="121" y="122"/>
                </a:lnTo>
                <a:lnTo>
                  <a:pt x="121" y="122"/>
                </a:lnTo>
                <a:close/>
                <a:moveTo>
                  <a:pt x="168" y="129"/>
                </a:moveTo>
                <a:lnTo>
                  <a:pt x="168" y="129"/>
                </a:lnTo>
                <a:lnTo>
                  <a:pt x="166" y="125"/>
                </a:lnTo>
                <a:lnTo>
                  <a:pt x="166" y="125"/>
                </a:lnTo>
                <a:lnTo>
                  <a:pt x="166" y="128"/>
                </a:lnTo>
                <a:lnTo>
                  <a:pt x="168" y="129"/>
                </a:lnTo>
                <a:lnTo>
                  <a:pt x="168" y="129"/>
                </a:lnTo>
                <a:close/>
                <a:moveTo>
                  <a:pt x="277" y="361"/>
                </a:moveTo>
                <a:lnTo>
                  <a:pt x="277" y="361"/>
                </a:lnTo>
                <a:lnTo>
                  <a:pt x="276" y="358"/>
                </a:lnTo>
                <a:lnTo>
                  <a:pt x="276" y="358"/>
                </a:lnTo>
                <a:lnTo>
                  <a:pt x="277" y="361"/>
                </a:lnTo>
                <a:lnTo>
                  <a:pt x="277" y="361"/>
                </a:lnTo>
                <a:close/>
                <a:moveTo>
                  <a:pt x="48" y="134"/>
                </a:moveTo>
                <a:lnTo>
                  <a:pt x="48" y="134"/>
                </a:lnTo>
                <a:lnTo>
                  <a:pt x="50" y="131"/>
                </a:lnTo>
                <a:lnTo>
                  <a:pt x="50" y="131"/>
                </a:lnTo>
                <a:lnTo>
                  <a:pt x="47" y="132"/>
                </a:lnTo>
                <a:lnTo>
                  <a:pt x="47" y="132"/>
                </a:lnTo>
                <a:lnTo>
                  <a:pt x="48" y="134"/>
                </a:lnTo>
                <a:lnTo>
                  <a:pt x="48" y="134"/>
                </a:lnTo>
                <a:close/>
                <a:moveTo>
                  <a:pt x="117" y="121"/>
                </a:moveTo>
                <a:lnTo>
                  <a:pt x="117" y="121"/>
                </a:lnTo>
                <a:lnTo>
                  <a:pt x="117" y="121"/>
                </a:lnTo>
                <a:lnTo>
                  <a:pt x="117" y="121"/>
                </a:lnTo>
                <a:lnTo>
                  <a:pt x="118" y="124"/>
                </a:lnTo>
                <a:lnTo>
                  <a:pt x="118" y="124"/>
                </a:lnTo>
                <a:lnTo>
                  <a:pt x="118" y="124"/>
                </a:lnTo>
                <a:lnTo>
                  <a:pt x="118" y="124"/>
                </a:lnTo>
                <a:lnTo>
                  <a:pt x="117" y="121"/>
                </a:lnTo>
                <a:lnTo>
                  <a:pt x="117" y="121"/>
                </a:lnTo>
                <a:close/>
                <a:moveTo>
                  <a:pt x="223" y="128"/>
                </a:moveTo>
                <a:lnTo>
                  <a:pt x="223" y="128"/>
                </a:lnTo>
                <a:lnTo>
                  <a:pt x="223" y="124"/>
                </a:lnTo>
                <a:lnTo>
                  <a:pt x="223" y="124"/>
                </a:lnTo>
                <a:lnTo>
                  <a:pt x="223" y="128"/>
                </a:lnTo>
                <a:lnTo>
                  <a:pt x="223" y="128"/>
                </a:lnTo>
                <a:close/>
                <a:moveTo>
                  <a:pt x="263" y="53"/>
                </a:moveTo>
                <a:lnTo>
                  <a:pt x="263" y="53"/>
                </a:lnTo>
                <a:lnTo>
                  <a:pt x="263" y="56"/>
                </a:lnTo>
                <a:lnTo>
                  <a:pt x="263" y="56"/>
                </a:lnTo>
                <a:lnTo>
                  <a:pt x="264" y="56"/>
                </a:lnTo>
                <a:lnTo>
                  <a:pt x="264" y="56"/>
                </a:lnTo>
                <a:lnTo>
                  <a:pt x="264" y="53"/>
                </a:lnTo>
                <a:lnTo>
                  <a:pt x="264" y="53"/>
                </a:lnTo>
                <a:lnTo>
                  <a:pt x="263" y="53"/>
                </a:lnTo>
                <a:lnTo>
                  <a:pt x="263" y="53"/>
                </a:lnTo>
                <a:close/>
                <a:moveTo>
                  <a:pt x="195" y="43"/>
                </a:moveTo>
                <a:lnTo>
                  <a:pt x="195" y="43"/>
                </a:lnTo>
                <a:lnTo>
                  <a:pt x="196" y="41"/>
                </a:lnTo>
                <a:lnTo>
                  <a:pt x="195" y="40"/>
                </a:lnTo>
                <a:lnTo>
                  <a:pt x="195" y="40"/>
                </a:lnTo>
                <a:lnTo>
                  <a:pt x="195" y="43"/>
                </a:lnTo>
                <a:lnTo>
                  <a:pt x="195" y="43"/>
                </a:lnTo>
                <a:close/>
                <a:moveTo>
                  <a:pt x="87" y="108"/>
                </a:moveTo>
                <a:lnTo>
                  <a:pt x="87" y="108"/>
                </a:lnTo>
                <a:lnTo>
                  <a:pt x="87" y="107"/>
                </a:lnTo>
                <a:lnTo>
                  <a:pt x="85" y="107"/>
                </a:lnTo>
                <a:lnTo>
                  <a:pt x="85" y="107"/>
                </a:lnTo>
                <a:lnTo>
                  <a:pt x="87" y="108"/>
                </a:lnTo>
                <a:lnTo>
                  <a:pt x="87" y="108"/>
                </a:lnTo>
                <a:close/>
                <a:moveTo>
                  <a:pt x="200" y="382"/>
                </a:moveTo>
                <a:lnTo>
                  <a:pt x="200" y="382"/>
                </a:lnTo>
                <a:lnTo>
                  <a:pt x="199" y="382"/>
                </a:lnTo>
                <a:lnTo>
                  <a:pt x="199" y="382"/>
                </a:lnTo>
                <a:lnTo>
                  <a:pt x="199" y="384"/>
                </a:lnTo>
                <a:lnTo>
                  <a:pt x="199" y="384"/>
                </a:lnTo>
                <a:lnTo>
                  <a:pt x="200" y="382"/>
                </a:lnTo>
                <a:lnTo>
                  <a:pt x="200" y="382"/>
                </a:lnTo>
                <a:close/>
                <a:moveTo>
                  <a:pt x="67" y="377"/>
                </a:moveTo>
                <a:lnTo>
                  <a:pt x="67" y="377"/>
                </a:lnTo>
                <a:lnTo>
                  <a:pt x="64" y="378"/>
                </a:lnTo>
                <a:lnTo>
                  <a:pt x="64" y="378"/>
                </a:lnTo>
                <a:lnTo>
                  <a:pt x="65" y="378"/>
                </a:lnTo>
                <a:lnTo>
                  <a:pt x="65" y="378"/>
                </a:lnTo>
                <a:lnTo>
                  <a:pt x="67" y="377"/>
                </a:lnTo>
                <a:lnTo>
                  <a:pt x="67" y="377"/>
                </a:lnTo>
                <a:close/>
                <a:moveTo>
                  <a:pt x="212" y="125"/>
                </a:moveTo>
                <a:lnTo>
                  <a:pt x="212" y="125"/>
                </a:lnTo>
                <a:lnTo>
                  <a:pt x="212" y="125"/>
                </a:lnTo>
                <a:lnTo>
                  <a:pt x="212" y="125"/>
                </a:lnTo>
                <a:lnTo>
                  <a:pt x="210" y="127"/>
                </a:lnTo>
                <a:lnTo>
                  <a:pt x="210" y="127"/>
                </a:lnTo>
                <a:lnTo>
                  <a:pt x="212" y="127"/>
                </a:lnTo>
                <a:lnTo>
                  <a:pt x="212" y="127"/>
                </a:lnTo>
                <a:lnTo>
                  <a:pt x="212" y="125"/>
                </a:lnTo>
                <a:lnTo>
                  <a:pt x="212" y="125"/>
                </a:lnTo>
                <a:close/>
                <a:moveTo>
                  <a:pt x="10" y="90"/>
                </a:moveTo>
                <a:lnTo>
                  <a:pt x="10" y="90"/>
                </a:lnTo>
                <a:lnTo>
                  <a:pt x="11" y="91"/>
                </a:lnTo>
                <a:lnTo>
                  <a:pt x="11" y="91"/>
                </a:lnTo>
                <a:lnTo>
                  <a:pt x="10" y="90"/>
                </a:lnTo>
                <a:lnTo>
                  <a:pt x="10" y="90"/>
                </a:lnTo>
                <a:close/>
                <a:moveTo>
                  <a:pt x="195" y="337"/>
                </a:moveTo>
                <a:lnTo>
                  <a:pt x="195" y="337"/>
                </a:lnTo>
                <a:lnTo>
                  <a:pt x="195" y="336"/>
                </a:lnTo>
                <a:lnTo>
                  <a:pt x="195" y="336"/>
                </a:lnTo>
                <a:lnTo>
                  <a:pt x="193" y="338"/>
                </a:lnTo>
                <a:lnTo>
                  <a:pt x="193" y="338"/>
                </a:lnTo>
                <a:lnTo>
                  <a:pt x="195" y="337"/>
                </a:lnTo>
                <a:lnTo>
                  <a:pt x="195" y="337"/>
                </a:lnTo>
                <a:close/>
                <a:moveTo>
                  <a:pt x="115" y="378"/>
                </a:moveTo>
                <a:lnTo>
                  <a:pt x="115" y="378"/>
                </a:lnTo>
                <a:lnTo>
                  <a:pt x="115" y="378"/>
                </a:lnTo>
                <a:lnTo>
                  <a:pt x="115" y="378"/>
                </a:lnTo>
                <a:lnTo>
                  <a:pt x="117" y="377"/>
                </a:lnTo>
                <a:lnTo>
                  <a:pt x="117" y="377"/>
                </a:lnTo>
                <a:lnTo>
                  <a:pt x="115" y="378"/>
                </a:lnTo>
                <a:lnTo>
                  <a:pt x="115" y="378"/>
                </a:lnTo>
                <a:close/>
                <a:moveTo>
                  <a:pt x="198" y="334"/>
                </a:moveTo>
                <a:lnTo>
                  <a:pt x="198" y="334"/>
                </a:lnTo>
                <a:lnTo>
                  <a:pt x="196" y="334"/>
                </a:lnTo>
                <a:lnTo>
                  <a:pt x="196" y="334"/>
                </a:lnTo>
                <a:lnTo>
                  <a:pt x="196" y="334"/>
                </a:lnTo>
                <a:lnTo>
                  <a:pt x="196" y="334"/>
                </a:lnTo>
                <a:lnTo>
                  <a:pt x="196" y="336"/>
                </a:lnTo>
                <a:lnTo>
                  <a:pt x="196" y="336"/>
                </a:lnTo>
                <a:lnTo>
                  <a:pt x="198" y="334"/>
                </a:lnTo>
                <a:lnTo>
                  <a:pt x="198" y="334"/>
                </a:lnTo>
                <a:close/>
                <a:moveTo>
                  <a:pt x="257" y="330"/>
                </a:moveTo>
                <a:lnTo>
                  <a:pt x="257" y="330"/>
                </a:lnTo>
                <a:lnTo>
                  <a:pt x="257" y="330"/>
                </a:lnTo>
                <a:lnTo>
                  <a:pt x="257" y="330"/>
                </a:lnTo>
                <a:lnTo>
                  <a:pt x="257" y="331"/>
                </a:lnTo>
                <a:lnTo>
                  <a:pt x="257" y="331"/>
                </a:lnTo>
                <a:lnTo>
                  <a:pt x="259" y="331"/>
                </a:lnTo>
                <a:lnTo>
                  <a:pt x="259" y="331"/>
                </a:lnTo>
                <a:lnTo>
                  <a:pt x="257" y="330"/>
                </a:lnTo>
                <a:lnTo>
                  <a:pt x="257" y="330"/>
                </a:lnTo>
                <a:close/>
                <a:moveTo>
                  <a:pt x="279" y="380"/>
                </a:moveTo>
                <a:lnTo>
                  <a:pt x="279" y="380"/>
                </a:lnTo>
                <a:lnTo>
                  <a:pt x="280" y="378"/>
                </a:lnTo>
                <a:lnTo>
                  <a:pt x="280" y="378"/>
                </a:lnTo>
                <a:lnTo>
                  <a:pt x="279" y="380"/>
                </a:lnTo>
                <a:lnTo>
                  <a:pt x="279" y="380"/>
                </a:lnTo>
                <a:close/>
                <a:moveTo>
                  <a:pt x="63" y="141"/>
                </a:moveTo>
                <a:lnTo>
                  <a:pt x="63" y="141"/>
                </a:lnTo>
                <a:lnTo>
                  <a:pt x="63" y="141"/>
                </a:lnTo>
                <a:lnTo>
                  <a:pt x="63" y="141"/>
                </a:lnTo>
                <a:lnTo>
                  <a:pt x="63" y="141"/>
                </a:lnTo>
                <a:lnTo>
                  <a:pt x="63" y="141"/>
                </a:lnTo>
                <a:lnTo>
                  <a:pt x="63" y="141"/>
                </a:lnTo>
                <a:lnTo>
                  <a:pt x="63" y="141"/>
                </a:lnTo>
                <a:lnTo>
                  <a:pt x="63" y="141"/>
                </a:lnTo>
                <a:close/>
                <a:moveTo>
                  <a:pt x="235" y="255"/>
                </a:moveTo>
                <a:lnTo>
                  <a:pt x="235" y="255"/>
                </a:lnTo>
                <a:lnTo>
                  <a:pt x="235" y="255"/>
                </a:lnTo>
                <a:lnTo>
                  <a:pt x="235" y="255"/>
                </a:lnTo>
                <a:lnTo>
                  <a:pt x="235" y="253"/>
                </a:lnTo>
                <a:lnTo>
                  <a:pt x="235" y="253"/>
                </a:lnTo>
                <a:lnTo>
                  <a:pt x="235" y="253"/>
                </a:lnTo>
                <a:lnTo>
                  <a:pt x="235" y="253"/>
                </a:lnTo>
                <a:lnTo>
                  <a:pt x="235" y="255"/>
                </a:lnTo>
                <a:lnTo>
                  <a:pt x="235" y="255"/>
                </a:lnTo>
                <a:close/>
                <a:moveTo>
                  <a:pt x="259" y="333"/>
                </a:moveTo>
                <a:lnTo>
                  <a:pt x="259" y="333"/>
                </a:lnTo>
                <a:lnTo>
                  <a:pt x="259" y="333"/>
                </a:lnTo>
                <a:lnTo>
                  <a:pt x="259" y="333"/>
                </a:lnTo>
                <a:lnTo>
                  <a:pt x="259" y="331"/>
                </a:lnTo>
                <a:lnTo>
                  <a:pt x="259" y="331"/>
                </a:lnTo>
                <a:lnTo>
                  <a:pt x="259" y="331"/>
                </a:lnTo>
                <a:lnTo>
                  <a:pt x="259" y="331"/>
                </a:lnTo>
                <a:lnTo>
                  <a:pt x="259" y="333"/>
                </a:lnTo>
                <a:lnTo>
                  <a:pt x="259" y="333"/>
                </a:lnTo>
                <a:close/>
                <a:moveTo>
                  <a:pt x="131" y="132"/>
                </a:moveTo>
                <a:lnTo>
                  <a:pt x="131" y="132"/>
                </a:lnTo>
                <a:lnTo>
                  <a:pt x="131" y="132"/>
                </a:lnTo>
                <a:lnTo>
                  <a:pt x="131" y="132"/>
                </a:lnTo>
                <a:lnTo>
                  <a:pt x="132" y="132"/>
                </a:lnTo>
                <a:lnTo>
                  <a:pt x="132" y="132"/>
                </a:lnTo>
                <a:lnTo>
                  <a:pt x="132" y="132"/>
                </a:lnTo>
                <a:lnTo>
                  <a:pt x="132" y="132"/>
                </a:lnTo>
                <a:lnTo>
                  <a:pt x="131" y="132"/>
                </a:lnTo>
                <a:lnTo>
                  <a:pt x="131" y="132"/>
                </a:lnTo>
                <a:close/>
                <a:moveTo>
                  <a:pt x="225" y="134"/>
                </a:moveTo>
                <a:lnTo>
                  <a:pt x="225" y="134"/>
                </a:lnTo>
                <a:lnTo>
                  <a:pt x="225" y="134"/>
                </a:lnTo>
                <a:lnTo>
                  <a:pt x="226" y="134"/>
                </a:lnTo>
                <a:lnTo>
                  <a:pt x="226" y="134"/>
                </a:lnTo>
                <a:lnTo>
                  <a:pt x="225" y="134"/>
                </a:lnTo>
                <a:lnTo>
                  <a:pt x="225" y="134"/>
                </a:lnTo>
                <a:close/>
                <a:moveTo>
                  <a:pt x="56" y="48"/>
                </a:moveTo>
                <a:lnTo>
                  <a:pt x="56" y="48"/>
                </a:lnTo>
                <a:lnTo>
                  <a:pt x="56" y="48"/>
                </a:lnTo>
                <a:lnTo>
                  <a:pt x="56" y="48"/>
                </a:lnTo>
                <a:lnTo>
                  <a:pt x="56" y="48"/>
                </a:lnTo>
                <a:lnTo>
                  <a:pt x="56" y="48"/>
                </a:lnTo>
                <a:lnTo>
                  <a:pt x="56" y="48"/>
                </a:lnTo>
                <a:lnTo>
                  <a:pt x="56" y="48"/>
                </a:lnTo>
                <a:lnTo>
                  <a:pt x="56" y="48"/>
                </a:lnTo>
                <a:lnTo>
                  <a:pt x="56" y="48"/>
                </a:lnTo>
                <a:close/>
                <a:moveTo>
                  <a:pt x="95" y="390"/>
                </a:moveTo>
                <a:lnTo>
                  <a:pt x="95" y="390"/>
                </a:lnTo>
                <a:lnTo>
                  <a:pt x="95" y="390"/>
                </a:lnTo>
                <a:lnTo>
                  <a:pt x="95" y="390"/>
                </a:lnTo>
                <a:lnTo>
                  <a:pt x="97" y="390"/>
                </a:lnTo>
                <a:lnTo>
                  <a:pt x="97" y="390"/>
                </a:lnTo>
                <a:lnTo>
                  <a:pt x="97" y="390"/>
                </a:lnTo>
                <a:lnTo>
                  <a:pt x="97" y="390"/>
                </a:lnTo>
                <a:lnTo>
                  <a:pt x="95" y="390"/>
                </a:lnTo>
                <a:lnTo>
                  <a:pt x="95" y="390"/>
                </a:lnTo>
                <a:close/>
                <a:moveTo>
                  <a:pt x="270" y="56"/>
                </a:moveTo>
                <a:lnTo>
                  <a:pt x="270" y="56"/>
                </a:lnTo>
                <a:lnTo>
                  <a:pt x="270" y="56"/>
                </a:lnTo>
                <a:lnTo>
                  <a:pt x="270" y="56"/>
                </a:lnTo>
                <a:lnTo>
                  <a:pt x="270" y="54"/>
                </a:lnTo>
                <a:lnTo>
                  <a:pt x="270" y="54"/>
                </a:lnTo>
                <a:lnTo>
                  <a:pt x="270" y="54"/>
                </a:lnTo>
                <a:lnTo>
                  <a:pt x="270" y="54"/>
                </a:lnTo>
                <a:lnTo>
                  <a:pt x="270" y="56"/>
                </a:lnTo>
                <a:lnTo>
                  <a:pt x="270" y="56"/>
                </a:lnTo>
                <a:close/>
                <a:moveTo>
                  <a:pt x="270" y="57"/>
                </a:moveTo>
                <a:lnTo>
                  <a:pt x="270" y="57"/>
                </a:lnTo>
                <a:lnTo>
                  <a:pt x="270" y="57"/>
                </a:lnTo>
                <a:lnTo>
                  <a:pt x="270" y="57"/>
                </a:lnTo>
                <a:lnTo>
                  <a:pt x="270" y="57"/>
                </a:lnTo>
                <a:lnTo>
                  <a:pt x="270" y="57"/>
                </a:lnTo>
                <a:lnTo>
                  <a:pt x="270" y="57"/>
                </a:lnTo>
                <a:lnTo>
                  <a:pt x="270" y="57"/>
                </a:lnTo>
                <a:lnTo>
                  <a:pt x="270" y="57"/>
                </a:lnTo>
                <a:lnTo>
                  <a:pt x="270" y="5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0" name="Freeform 172"/>
          <p:cNvSpPr>
            <a:spLocks noEditPoints="1"/>
          </p:cNvSpPr>
          <p:nvPr/>
        </p:nvSpPr>
        <p:spPr bwMode="auto">
          <a:xfrm>
            <a:off x="5391725" y="2245873"/>
            <a:ext cx="239285" cy="164148"/>
          </a:xfrm>
          <a:custGeom>
            <a:avLst/>
            <a:gdLst>
              <a:gd name="T0" fmla="*/ 3 w 136"/>
              <a:gd name="T1" fmla="*/ 56 h 97"/>
              <a:gd name="T2" fmla="*/ 4 w 136"/>
              <a:gd name="T3" fmla="*/ 41 h 97"/>
              <a:gd name="T4" fmla="*/ 17 w 136"/>
              <a:gd name="T5" fmla="*/ 14 h 97"/>
              <a:gd name="T6" fmla="*/ 37 w 136"/>
              <a:gd name="T7" fmla="*/ 16 h 97"/>
              <a:gd name="T8" fmla="*/ 44 w 136"/>
              <a:gd name="T9" fmla="*/ 2 h 97"/>
              <a:gd name="T10" fmla="*/ 49 w 136"/>
              <a:gd name="T11" fmla="*/ 4 h 97"/>
              <a:gd name="T12" fmla="*/ 58 w 136"/>
              <a:gd name="T13" fmla="*/ 6 h 97"/>
              <a:gd name="T14" fmla="*/ 69 w 136"/>
              <a:gd name="T15" fmla="*/ 9 h 97"/>
              <a:gd name="T16" fmla="*/ 94 w 136"/>
              <a:gd name="T17" fmla="*/ 10 h 97"/>
              <a:gd name="T18" fmla="*/ 98 w 136"/>
              <a:gd name="T19" fmla="*/ 4 h 97"/>
              <a:gd name="T20" fmla="*/ 106 w 136"/>
              <a:gd name="T21" fmla="*/ 7 h 97"/>
              <a:gd name="T22" fmla="*/ 128 w 136"/>
              <a:gd name="T23" fmla="*/ 21 h 97"/>
              <a:gd name="T24" fmla="*/ 135 w 136"/>
              <a:gd name="T25" fmla="*/ 23 h 97"/>
              <a:gd name="T26" fmla="*/ 132 w 136"/>
              <a:gd name="T27" fmla="*/ 53 h 97"/>
              <a:gd name="T28" fmla="*/ 135 w 136"/>
              <a:gd name="T29" fmla="*/ 87 h 97"/>
              <a:gd name="T30" fmla="*/ 106 w 136"/>
              <a:gd name="T31" fmla="*/ 88 h 97"/>
              <a:gd name="T32" fmla="*/ 67 w 136"/>
              <a:gd name="T33" fmla="*/ 83 h 97"/>
              <a:gd name="T34" fmla="*/ 55 w 136"/>
              <a:gd name="T35" fmla="*/ 95 h 97"/>
              <a:gd name="T36" fmla="*/ 38 w 136"/>
              <a:gd name="T37" fmla="*/ 81 h 97"/>
              <a:gd name="T38" fmla="*/ 31 w 136"/>
              <a:gd name="T39" fmla="*/ 94 h 97"/>
              <a:gd name="T40" fmla="*/ 28 w 136"/>
              <a:gd name="T41" fmla="*/ 83 h 97"/>
              <a:gd name="T42" fmla="*/ 20 w 136"/>
              <a:gd name="T43" fmla="*/ 81 h 97"/>
              <a:gd name="T44" fmla="*/ 111 w 136"/>
              <a:gd name="T45" fmla="*/ 44 h 97"/>
              <a:gd name="T46" fmla="*/ 91 w 136"/>
              <a:gd name="T47" fmla="*/ 64 h 97"/>
              <a:gd name="T48" fmla="*/ 22 w 136"/>
              <a:gd name="T49" fmla="*/ 53 h 97"/>
              <a:gd name="T50" fmla="*/ 30 w 136"/>
              <a:gd name="T51" fmla="*/ 31 h 97"/>
              <a:gd name="T52" fmla="*/ 49 w 136"/>
              <a:gd name="T53" fmla="*/ 27 h 97"/>
              <a:gd name="T54" fmla="*/ 111 w 136"/>
              <a:gd name="T55" fmla="*/ 34 h 97"/>
              <a:gd name="T56" fmla="*/ 125 w 136"/>
              <a:gd name="T57" fmla="*/ 56 h 97"/>
              <a:gd name="T58" fmla="*/ 94 w 136"/>
              <a:gd name="T59" fmla="*/ 17 h 97"/>
              <a:gd name="T60" fmla="*/ 13 w 136"/>
              <a:gd name="T61" fmla="*/ 36 h 97"/>
              <a:gd name="T62" fmla="*/ 40 w 136"/>
              <a:gd name="T63" fmla="*/ 73 h 97"/>
              <a:gd name="T64" fmla="*/ 113 w 136"/>
              <a:gd name="T65" fmla="*/ 44 h 97"/>
              <a:gd name="T66" fmla="*/ 111 w 136"/>
              <a:gd name="T67" fmla="*/ 78 h 97"/>
              <a:gd name="T68" fmla="*/ 75 w 136"/>
              <a:gd name="T69" fmla="*/ 33 h 97"/>
              <a:gd name="T70" fmla="*/ 62 w 136"/>
              <a:gd name="T71" fmla="*/ 44 h 97"/>
              <a:gd name="T72" fmla="*/ 28 w 136"/>
              <a:gd name="T73" fmla="*/ 56 h 97"/>
              <a:gd name="T74" fmla="*/ 68 w 136"/>
              <a:gd name="T75" fmla="*/ 57 h 97"/>
              <a:gd name="T76" fmla="*/ 45 w 136"/>
              <a:gd name="T77" fmla="*/ 50 h 97"/>
              <a:gd name="T78" fmla="*/ 89 w 136"/>
              <a:gd name="T79" fmla="*/ 39 h 97"/>
              <a:gd name="T80" fmla="*/ 84 w 136"/>
              <a:gd name="T81" fmla="*/ 43 h 97"/>
              <a:gd name="T82" fmla="*/ 85 w 136"/>
              <a:gd name="T83" fmla="*/ 47 h 97"/>
              <a:gd name="T84" fmla="*/ 41 w 136"/>
              <a:gd name="T85" fmla="*/ 46 h 97"/>
              <a:gd name="T86" fmla="*/ 28 w 136"/>
              <a:gd name="T87" fmla="*/ 44 h 97"/>
              <a:gd name="T88" fmla="*/ 92 w 136"/>
              <a:gd name="T89" fmla="*/ 37 h 97"/>
              <a:gd name="T90" fmla="*/ 76 w 136"/>
              <a:gd name="T91" fmla="*/ 34 h 97"/>
              <a:gd name="T92" fmla="*/ 105 w 136"/>
              <a:gd name="T93" fmla="*/ 40 h 97"/>
              <a:gd name="T94" fmla="*/ 67 w 136"/>
              <a:gd name="T95" fmla="*/ 16 h 97"/>
              <a:gd name="T96" fmla="*/ 48 w 136"/>
              <a:gd name="T97" fmla="*/ 75 h 97"/>
              <a:gd name="T98" fmla="*/ 84 w 136"/>
              <a:gd name="T99" fmla="*/ 48 h 97"/>
              <a:gd name="T100" fmla="*/ 25 w 136"/>
              <a:gd name="T101" fmla="*/ 40 h 97"/>
              <a:gd name="T102" fmla="*/ 119 w 136"/>
              <a:gd name="T103" fmla="*/ 88 h 97"/>
              <a:gd name="T104" fmla="*/ 102 w 136"/>
              <a:gd name="T105" fmla="*/ 53 h 97"/>
              <a:gd name="T106" fmla="*/ 8 w 136"/>
              <a:gd name="T107" fmla="*/ 46 h 97"/>
              <a:gd name="T108" fmla="*/ 11 w 136"/>
              <a:gd name="T109" fmla="*/ 29 h 97"/>
              <a:gd name="T110" fmla="*/ 55 w 136"/>
              <a:gd name="T111" fmla="*/ 29 h 97"/>
              <a:gd name="T112" fmla="*/ 81 w 136"/>
              <a:gd name="T113" fmla="*/ 46 h 97"/>
              <a:gd name="T114" fmla="*/ 133 w 136"/>
              <a:gd name="T115" fmla="*/ 81 h 97"/>
              <a:gd name="T116" fmla="*/ 91 w 136"/>
              <a:gd name="T117" fmla="*/ 75 h 97"/>
              <a:gd name="T118" fmla="*/ 75 w 136"/>
              <a:gd name="T119"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97">
                <a:moveTo>
                  <a:pt x="15" y="71"/>
                </a:moveTo>
                <a:lnTo>
                  <a:pt x="15" y="71"/>
                </a:lnTo>
                <a:lnTo>
                  <a:pt x="14" y="68"/>
                </a:lnTo>
                <a:lnTo>
                  <a:pt x="14" y="68"/>
                </a:lnTo>
                <a:lnTo>
                  <a:pt x="10" y="61"/>
                </a:lnTo>
                <a:lnTo>
                  <a:pt x="10" y="61"/>
                </a:lnTo>
                <a:lnTo>
                  <a:pt x="8" y="56"/>
                </a:lnTo>
                <a:lnTo>
                  <a:pt x="8" y="56"/>
                </a:lnTo>
                <a:lnTo>
                  <a:pt x="7" y="54"/>
                </a:lnTo>
                <a:lnTo>
                  <a:pt x="7" y="54"/>
                </a:lnTo>
                <a:lnTo>
                  <a:pt x="7" y="56"/>
                </a:lnTo>
                <a:lnTo>
                  <a:pt x="7" y="56"/>
                </a:lnTo>
                <a:lnTo>
                  <a:pt x="5" y="57"/>
                </a:lnTo>
                <a:lnTo>
                  <a:pt x="5" y="57"/>
                </a:lnTo>
                <a:lnTo>
                  <a:pt x="4" y="57"/>
                </a:lnTo>
                <a:lnTo>
                  <a:pt x="3" y="56"/>
                </a:lnTo>
                <a:lnTo>
                  <a:pt x="3" y="56"/>
                </a:lnTo>
                <a:lnTo>
                  <a:pt x="3" y="53"/>
                </a:lnTo>
                <a:lnTo>
                  <a:pt x="3" y="53"/>
                </a:lnTo>
                <a:lnTo>
                  <a:pt x="3" y="51"/>
                </a:lnTo>
                <a:lnTo>
                  <a:pt x="3" y="51"/>
                </a:lnTo>
                <a:lnTo>
                  <a:pt x="1" y="50"/>
                </a:lnTo>
                <a:lnTo>
                  <a:pt x="1" y="48"/>
                </a:lnTo>
                <a:lnTo>
                  <a:pt x="1" y="48"/>
                </a:lnTo>
                <a:lnTo>
                  <a:pt x="0" y="47"/>
                </a:lnTo>
                <a:lnTo>
                  <a:pt x="0" y="46"/>
                </a:lnTo>
                <a:lnTo>
                  <a:pt x="0" y="46"/>
                </a:lnTo>
                <a:lnTo>
                  <a:pt x="1" y="46"/>
                </a:lnTo>
                <a:lnTo>
                  <a:pt x="1" y="46"/>
                </a:lnTo>
                <a:lnTo>
                  <a:pt x="3" y="44"/>
                </a:lnTo>
                <a:lnTo>
                  <a:pt x="3" y="44"/>
                </a:lnTo>
                <a:lnTo>
                  <a:pt x="4" y="41"/>
                </a:lnTo>
                <a:lnTo>
                  <a:pt x="4" y="41"/>
                </a:lnTo>
                <a:lnTo>
                  <a:pt x="7" y="40"/>
                </a:lnTo>
                <a:lnTo>
                  <a:pt x="7" y="40"/>
                </a:lnTo>
                <a:lnTo>
                  <a:pt x="7" y="39"/>
                </a:lnTo>
                <a:lnTo>
                  <a:pt x="7" y="39"/>
                </a:lnTo>
                <a:lnTo>
                  <a:pt x="7" y="31"/>
                </a:lnTo>
                <a:lnTo>
                  <a:pt x="7" y="31"/>
                </a:lnTo>
                <a:lnTo>
                  <a:pt x="10" y="24"/>
                </a:lnTo>
                <a:lnTo>
                  <a:pt x="15" y="21"/>
                </a:lnTo>
                <a:lnTo>
                  <a:pt x="15" y="21"/>
                </a:lnTo>
                <a:lnTo>
                  <a:pt x="18" y="20"/>
                </a:lnTo>
                <a:lnTo>
                  <a:pt x="18" y="20"/>
                </a:lnTo>
                <a:lnTo>
                  <a:pt x="18" y="17"/>
                </a:lnTo>
                <a:lnTo>
                  <a:pt x="18" y="17"/>
                </a:lnTo>
                <a:lnTo>
                  <a:pt x="17" y="14"/>
                </a:lnTo>
                <a:lnTo>
                  <a:pt x="17" y="14"/>
                </a:lnTo>
                <a:lnTo>
                  <a:pt x="18" y="13"/>
                </a:lnTo>
                <a:lnTo>
                  <a:pt x="18" y="13"/>
                </a:lnTo>
                <a:lnTo>
                  <a:pt x="20" y="13"/>
                </a:lnTo>
                <a:lnTo>
                  <a:pt x="21" y="13"/>
                </a:lnTo>
                <a:lnTo>
                  <a:pt x="21" y="13"/>
                </a:lnTo>
                <a:lnTo>
                  <a:pt x="22" y="14"/>
                </a:lnTo>
                <a:lnTo>
                  <a:pt x="22" y="14"/>
                </a:lnTo>
                <a:lnTo>
                  <a:pt x="24" y="14"/>
                </a:lnTo>
                <a:lnTo>
                  <a:pt x="24" y="16"/>
                </a:lnTo>
                <a:lnTo>
                  <a:pt x="24" y="16"/>
                </a:lnTo>
                <a:lnTo>
                  <a:pt x="25" y="19"/>
                </a:lnTo>
                <a:lnTo>
                  <a:pt x="25" y="19"/>
                </a:lnTo>
                <a:lnTo>
                  <a:pt x="28" y="17"/>
                </a:lnTo>
                <a:lnTo>
                  <a:pt x="28" y="17"/>
                </a:lnTo>
                <a:lnTo>
                  <a:pt x="37" y="16"/>
                </a:lnTo>
                <a:lnTo>
                  <a:pt x="37" y="16"/>
                </a:lnTo>
                <a:lnTo>
                  <a:pt x="44" y="16"/>
                </a:lnTo>
                <a:lnTo>
                  <a:pt x="44" y="16"/>
                </a:lnTo>
                <a:lnTo>
                  <a:pt x="45" y="16"/>
                </a:lnTo>
                <a:lnTo>
                  <a:pt x="45" y="16"/>
                </a:lnTo>
                <a:lnTo>
                  <a:pt x="45" y="14"/>
                </a:lnTo>
                <a:lnTo>
                  <a:pt x="45" y="14"/>
                </a:lnTo>
                <a:lnTo>
                  <a:pt x="44" y="13"/>
                </a:lnTo>
                <a:lnTo>
                  <a:pt x="42" y="12"/>
                </a:lnTo>
                <a:lnTo>
                  <a:pt x="42" y="12"/>
                </a:lnTo>
                <a:lnTo>
                  <a:pt x="41" y="6"/>
                </a:lnTo>
                <a:lnTo>
                  <a:pt x="41" y="6"/>
                </a:lnTo>
                <a:lnTo>
                  <a:pt x="41" y="4"/>
                </a:lnTo>
                <a:lnTo>
                  <a:pt x="41" y="4"/>
                </a:lnTo>
                <a:lnTo>
                  <a:pt x="41" y="2"/>
                </a:lnTo>
                <a:lnTo>
                  <a:pt x="44" y="2"/>
                </a:lnTo>
                <a:lnTo>
                  <a:pt x="44" y="2"/>
                </a:lnTo>
                <a:lnTo>
                  <a:pt x="45" y="3"/>
                </a:lnTo>
                <a:lnTo>
                  <a:pt x="45" y="4"/>
                </a:lnTo>
                <a:lnTo>
                  <a:pt x="45" y="4"/>
                </a:lnTo>
                <a:lnTo>
                  <a:pt x="45" y="6"/>
                </a:lnTo>
                <a:lnTo>
                  <a:pt x="45" y="6"/>
                </a:lnTo>
                <a:lnTo>
                  <a:pt x="45" y="6"/>
                </a:lnTo>
                <a:lnTo>
                  <a:pt x="45" y="6"/>
                </a:lnTo>
                <a:lnTo>
                  <a:pt x="47" y="6"/>
                </a:lnTo>
                <a:lnTo>
                  <a:pt x="47" y="6"/>
                </a:lnTo>
                <a:lnTo>
                  <a:pt x="47" y="4"/>
                </a:lnTo>
                <a:lnTo>
                  <a:pt x="47" y="4"/>
                </a:lnTo>
                <a:lnTo>
                  <a:pt x="47" y="3"/>
                </a:lnTo>
                <a:lnTo>
                  <a:pt x="47" y="3"/>
                </a:lnTo>
                <a:lnTo>
                  <a:pt x="48" y="3"/>
                </a:lnTo>
                <a:lnTo>
                  <a:pt x="48" y="3"/>
                </a:lnTo>
                <a:lnTo>
                  <a:pt x="49" y="4"/>
                </a:lnTo>
                <a:lnTo>
                  <a:pt x="49" y="4"/>
                </a:lnTo>
                <a:lnTo>
                  <a:pt x="49" y="6"/>
                </a:lnTo>
                <a:lnTo>
                  <a:pt x="49" y="6"/>
                </a:lnTo>
                <a:lnTo>
                  <a:pt x="49" y="9"/>
                </a:lnTo>
                <a:lnTo>
                  <a:pt x="49" y="9"/>
                </a:lnTo>
                <a:lnTo>
                  <a:pt x="49" y="13"/>
                </a:lnTo>
                <a:lnTo>
                  <a:pt x="49" y="13"/>
                </a:lnTo>
                <a:lnTo>
                  <a:pt x="49" y="14"/>
                </a:lnTo>
                <a:lnTo>
                  <a:pt x="49" y="14"/>
                </a:lnTo>
                <a:lnTo>
                  <a:pt x="59" y="13"/>
                </a:lnTo>
                <a:lnTo>
                  <a:pt x="59" y="13"/>
                </a:lnTo>
                <a:lnTo>
                  <a:pt x="58" y="10"/>
                </a:lnTo>
                <a:lnTo>
                  <a:pt x="58" y="10"/>
                </a:lnTo>
                <a:lnTo>
                  <a:pt x="58" y="6"/>
                </a:lnTo>
                <a:lnTo>
                  <a:pt x="58" y="6"/>
                </a:lnTo>
                <a:lnTo>
                  <a:pt x="58" y="6"/>
                </a:lnTo>
                <a:lnTo>
                  <a:pt x="58" y="6"/>
                </a:lnTo>
                <a:lnTo>
                  <a:pt x="59" y="4"/>
                </a:lnTo>
                <a:lnTo>
                  <a:pt x="62" y="3"/>
                </a:lnTo>
                <a:lnTo>
                  <a:pt x="62" y="3"/>
                </a:lnTo>
                <a:lnTo>
                  <a:pt x="64" y="4"/>
                </a:lnTo>
                <a:lnTo>
                  <a:pt x="64" y="4"/>
                </a:lnTo>
                <a:lnTo>
                  <a:pt x="64" y="10"/>
                </a:lnTo>
                <a:lnTo>
                  <a:pt x="64" y="10"/>
                </a:lnTo>
                <a:lnTo>
                  <a:pt x="64" y="13"/>
                </a:lnTo>
                <a:lnTo>
                  <a:pt x="64" y="13"/>
                </a:lnTo>
                <a:lnTo>
                  <a:pt x="69" y="12"/>
                </a:lnTo>
                <a:lnTo>
                  <a:pt x="69" y="12"/>
                </a:lnTo>
                <a:lnTo>
                  <a:pt x="69" y="10"/>
                </a:lnTo>
                <a:lnTo>
                  <a:pt x="69" y="10"/>
                </a:lnTo>
                <a:lnTo>
                  <a:pt x="69" y="9"/>
                </a:lnTo>
                <a:lnTo>
                  <a:pt x="69" y="9"/>
                </a:lnTo>
                <a:lnTo>
                  <a:pt x="69" y="7"/>
                </a:lnTo>
                <a:lnTo>
                  <a:pt x="71" y="6"/>
                </a:lnTo>
                <a:lnTo>
                  <a:pt x="71" y="6"/>
                </a:lnTo>
                <a:lnTo>
                  <a:pt x="72" y="4"/>
                </a:lnTo>
                <a:lnTo>
                  <a:pt x="72" y="4"/>
                </a:lnTo>
                <a:lnTo>
                  <a:pt x="74" y="6"/>
                </a:lnTo>
                <a:lnTo>
                  <a:pt x="74" y="6"/>
                </a:lnTo>
                <a:lnTo>
                  <a:pt x="75" y="6"/>
                </a:lnTo>
                <a:lnTo>
                  <a:pt x="75" y="6"/>
                </a:lnTo>
                <a:lnTo>
                  <a:pt x="76" y="7"/>
                </a:lnTo>
                <a:lnTo>
                  <a:pt x="76" y="10"/>
                </a:lnTo>
                <a:lnTo>
                  <a:pt x="76" y="10"/>
                </a:lnTo>
                <a:lnTo>
                  <a:pt x="76" y="10"/>
                </a:lnTo>
                <a:lnTo>
                  <a:pt x="76" y="10"/>
                </a:lnTo>
                <a:lnTo>
                  <a:pt x="94" y="10"/>
                </a:lnTo>
                <a:lnTo>
                  <a:pt x="94" y="10"/>
                </a:lnTo>
                <a:lnTo>
                  <a:pt x="92" y="9"/>
                </a:lnTo>
                <a:lnTo>
                  <a:pt x="92" y="6"/>
                </a:lnTo>
                <a:lnTo>
                  <a:pt x="92" y="6"/>
                </a:lnTo>
                <a:lnTo>
                  <a:pt x="92" y="4"/>
                </a:lnTo>
                <a:lnTo>
                  <a:pt x="92" y="4"/>
                </a:lnTo>
                <a:lnTo>
                  <a:pt x="94" y="2"/>
                </a:lnTo>
                <a:lnTo>
                  <a:pt x="94" y="2"/>
                </a:lnTo>
                <a:lnTo>
                  <a:pt x="94" y="2"/>
                </a:lnTo>
                <a:lnTo>
                  <a:pt x="94" y="2"/>
                </a:lnTo>
                <a:lnTo>
                  <a:pt x="95" y="0"/>
                </a:lnTo>
                <a:lnTo>
                  <a:pt x="98" y="0"/>
                </a:lnTo>
                <a:lnTo>
                  <a:pt x="98" y="0"/>
                </a:lnTo>
                <a:lnTo>
                  <a:pt x="98" y="2"/>
                </a:lnTo>
                <a:lnTo>
                  <a:pt x="99" y="3"/>
                </a:lnTo>
                <a:lnTo>
                  <a:pt x="99" y="3"/>
                </a:lnTo>
                <a:lnTo>
                  <a:pt x="98" y="4"/>
                </a:lnTo>
                <a:lnTo>
                  <a:pt x="98" y="4"/>
                </a:lnTo>
                <a:lnTo>
                  <a:pt x="95" y="10"/>
                </a:lnTo>
                <a:lnTo>
                  <a:pt x="95" y="10"/>
                </a:lnTo>
                <a:lnTo>
                  <a:pt x="105" y="12"/>
                </a:lnTo>
                <a:lnTo>
                  <a:pt x="105" y="12"/>
                </a:lnTo>
                <a:lnTo>
                  <a:pt x="105" y="9"/>
                </a:lnTo>
                <a:lnTo>
                  <a:pt x="103" y="9"/>
                </a:lnTo>
                <a:lnTo>
                  <a:pt x="103" y="9"/>
                </a:lnTo>
                <a:lnTo>
                  <a:pt x="102" y="7"/>
                </a:lnTo>
                <a:lnTo>
                  <a:pt x="103" y="6"/>
                </a:lnTo>
                <a:lnTo>
                  <a:pt x="103" y="6"/>
                </a:lnTo>
                <a:lnTo>
                  <a:pt x="103" y="4"/>
                </a:lnTo>
                <a:lnTo>
                  <a:pt x="105" y="4"/>
                </a:lnTo>
                <a:lnTo>
                  <a:pt x="105" y="4"/>
                </a:lnTo>
                <a:lnTo>
                  <a:pt x="106" y="6"/>
                </a:lnTo>
                <a:lnTo>
                  <a:pt x="106" y="7"/>
                </a:lnTo>
                <a:lnTo>
                  <a:pt x="106" y="7"/>
                </a:lnTo>
                <a:lnTo>
                  <a:pt x="109" y="7"/>
                </a:lnTo>
                <a:lnTo>
                  <a:pt x="109" y="7"/>
                </a:lnTo>
                <a:lnTo>
                  <a:pt x="109" y="10"/>
                </a:lnTo>
                <a:lnTo>
                  <a:pt x="109" y="10"/>
                </a:lnTo>
                <a:lnTo>
                  <a:pt x="109" y="12"/>
                </a:lnTo>
                <a:lnTo>
                  <a:pt x="109" y="12"/>
                </a:lnTo>
                <a:lnTo>
                  <a:pt x="112" y="13"/>
                </a:lnTo>
                <a:lnTo>
                  <a:pt x="112" y="13"/>
                </a:lnTo>
                <a:lnTo>
                  <a:pt x="119" y="14"/>
                </a:lnTo>
                <a:lnTo>
                  <a:pt x="119" y="14"/>
                </a:lnTo>
                <a:lnTo>
                  <a:pt x="123" y="16"/>
                </a:lnTo>
                <a:lnTo>
                  <a:pt x="123" y="16"/>
                </a:lnTo>
                <a:lnTo>
                  <a:pt x="126" y="19"/>
                </a:lnTo>
                <a:lnTo>
                  <a:pt x="128" y="21"/>
                </a:lnTo>
                <a:lnTo>
                  <a:pt x="128" y="21"/>
                </a:lnTo>
                <a:lnTo>
                  <a:pt x="129" y="23"/>
                </a:lnTo>
                <a:lnTo>
                  <a:pt x="129" y="23"/>
                </a:lnTo>
                <a:lnTo>
                  <a:pt x="130" y="21"/>
                </a:lnTo>
                <a:lnTo>
                  <a:pt x="130" y="19"/>
                </a:lnTo>
                <a:lnTo>
                  <a:pt x="130" y="19"/>
                </a:lnTo>
                <a:lnTo>
                  <a:pt x="132" y="17"/>
                </a:lnTo>
                <a:lnTo>
                  <a:pt x="132" y="17"/>
                </a:lnTo>
                <a:lnTo>
                  <a:pt x="132" y="17"/>
                </a:lnTo>
                <a:lnTo>
                  <a:pt x="132" y="17"/>
                </a:lnTo>
                <a:lnTo>
                  <a:pt x="133" y="17"/>
                </a:lnTo>
                <a:lnTo>
                  <a:pt x="133" y="17"/>
                </a:lnTo>
                <a:lnTo>
                  <a:pt x="133" y="20"/>
                </a:lnTo>
                <a:lnTo>
                  <a:pt x="133" y="20"/>
                </a:lnTo>
                <a:lnTo>
                  <a:pt x="135" y="23"/>
                </a:lnTo>
                <a:lnTo>
                  <a:pt x="135" y="23"/>
                </a:lnTo>
                <a:lnTo>
                  <a:pt x="135" y="23"/>
                </a:lnTo>
                <a:lnTo>
                  <a:pt x="135" y="23"/>
                </a:lnTo>
                <a:lnTo>
                  <a:pt x="133" y="26"/>
                </a:lnTo>
                <a:lnTo>
                  <a:pt x="130" y="26"/>
                </a:lnTo>
                <a:lnTo>
                  <a:pt x="130" y="26"/>
                </a:lnTo>
                <a:lnTo>
                  <a:pt x="130" y="24"/>
                </a:lnTo>
                <a:lnTo>
                  <a:pt x="130" y="24"/>
                </a:lnTo>
                <a:lnTo>
                  <a:pt x="130" y="26"/>
                </a:lnTo>
                <a:lnTo>
                  <a:pt x="130" y="26"/>
                </a:lnTo>
                <a:lnTo>
                  <a:pt x="132" y="33"/>
                </a:lnTo>
                <a:lnTo>
                  <a:pt x="132" y="33"/>
                </a:lnTo>
                <a:lnTo>
                  <a:pt x="132" y="36"/>
                </a:lnTo>
                <a:lnTo>
                  <a:pt x="132" y="36"/>
                </a:lnTo>
                <a:lnTo>
                  <a:pt x="133" y="41"/>
                </a:lnTo>
                <a:lnTo>
                  <a:pt x="133" y="47"/>
                </a:lnTo>
                <a:lnTo>
                  <a:pt x="133" y="47"/>
                </a:lnTo>
                <a:lnTo>
                  <a:pt x="132" y="53"/>
                </a:lnTo>
                <a:lnTo>
                  <a:pt x="128" y="58"/>
                </a:lnTo>
                <a:lnTo>
                  <a:pt x="128" y="58"/>
                </a:lnTo>
                <a:lnTo>
                  <a:pt x="126" y="60"/>
                </a:lnTo>
                <a:lnTo>
                  <a:pt x="126" y="60"/>
                </a:lnTo>
                <a:lnTo>
                  <a:pt x="130" y="73"/>
                </a:lnTo>
                <a:lnTo>
                  <a:pt x="130" y="73"/>
                </a:lnTo>
                <a:lnTo>
                  <a:pt x="133" y="73"/>
                </a:lnTo>
                <a:lnTo>
                  <a:pt x="135" y="73"/>
                </a:lnTo>
                <a:lnTo>
                  <a:pt x="135" y="73"/>
                </a:lnTo>
                <a:lnTo>
                  <a:pt x="136" y="74"/>
                </a:lnTo>
                <a:lnTo>
                  <a:pt x="136" y="74"/>
                </a:lnTo>
                <a:lnTo>
                  <a:pt x="136" y="75"/>
                </a:lnTo>
                <a:lnTo>
                  <a:pt x="136" y="75"/>
                </a:lnTo>
                <a:lnTo>
                  <a:pt x="136" y="84"/>
                </a:lnTo>
                <a:lnTo>
                  <a:pt x="136" y="84"/>
                </a:lnTo>
                <a:lnTo>
                  <a:pt x="135" y="87"/>
                </a:lnTo>
                <a:lnTo>
                  <a:pt x="135" y="87"/>
                </a:lnTo>
                <a:lnTo>
                  <a:pt x="133" y="88"/>
                </a:lnTo>
                <a:lnTo>
                  <a:pt x="133" y="88"/>
                </a:lnTo>
                <a:lnTo>
                  <a:pt x="133" y="88"/>
                </a:lnTo>
                <a:lnTo>
                  <a:pt x="130" y="87"/>
                </a:lnTo>
                <a:lnTo>
                  <a:pt x="130" y="87"/>
                </a:lnTo>
                <a:lnTo>
                  <a:pt x="130" y="85"/>
                </a:lnTo>
                <a:lnTo>
                  <a:pt x="130" y="85"/>
                </a:lnTo>
                <a:lnTo>
                  <a:pt x="128" y="90"/>
                </a:lnTo>
                <a:lnTo>
                  <a:pt x="123" y="91"/>
                </a:lnTo>
                <a:lnTo>
                  <a:pt x="123" y="91"/>
                </a:lnTo>
                <a:lnTo>
                  <a:pt x="119" y="93"/>
                </a:lnTo>
                <a:lnTo>
                  <a:pt x="115" y="93"/>
                </a:lnTo>
                <a:lnTo>
                  <a:pt x="115" y="93"/>
                </a:lnTo>
                <a:lnTo>
                  <a:pt x="111" y="91"/>
                </a:lnTo>
                <a:lnTo>
                  <a:pt x="106" y="88"/>
                </a:lnTo>
                <a:lnTo>
                  <a:pt x="106" y="88"/>
                </a:lnTo>
                <a:lnTo>
                  <a:pt x="106" y="85"/>
                </a:lnTo>
                <a:lnTo>
                  <a:pt x="105" y="83"/>
                </a:lnTo>
                <a:lnTo>
                  <a:pt x="105" y="83"/>
                </a:lnTo>
                <a:lnTo>
                  <a:pt x="105" y="83"/>
                </a:lnTo>
                <a:lnTo>
                  <a:pt x="105" y="83"/>
                </a:lnTo>
                <a:lnTo>
                  <a:pt x="102" y="81"/>
                </a:lnTo>
                <a:lnTo>
                  <a:pt x="102" y="81"/>
                </a:lnTo>
                <a:lnTo>
                  <a:pt x="92" y="81"/>
                </a:lnTo>
                <a:lnTo>
                  <a:pt x="92" y="81"/>
                </a:lnTo>
                <a:lnTo>
                  <a:pt x="91" y="81"/>
                </a:lnTo>
                <a:lnTo>
                  <a:pt x="91" y="81"/>
                </a:lnTo>
                <a:lnTo>
                  <a:pt x="82" y="83"/>
                </a:lnTo>
                <a:lnTo>
                  <a:pt x="82" y="83"/>
                </a:lnTo>
                <a:lnTo>
                  <a:pt x="67" y="83"/>
                </a:lnTo>
                <a:lnTo>
                  <a:pt x="67" y="83"/>
                </a:lnTo>
                <a:lnTo>
                  <a:pt x="57" y="83"/>
                </a:lnTo>
                <a:lnTo>
                  <a:pt x="57" y="83"/>
                </a:lnTo>
                <a:lnTo>
                  <a:pt x="55" y="83"/>
                </a:lnTo>
                <a:lnTo>
                  <a:pt x="55" y="83"/>
                </a:lnTo>
                <a:lnTo>
                  <a:pt x="55" y="84"/>
                </a:lnTo>
                <a:lnTo>
                  <a:pt x="55" y="84"/>
                </a:lnTo>
                <a:lnTo>
                  <a:pt x="57" y="85"/>
                </a:lnTo>
                <a:lnTo>
                  <a:pt x="58" y="87"/>
                </a:lnTo>
                <a:lnTo>
                  <a:pt x="58" y="87"/>
                </a:lnTo>
                <a:lnTo>
                  <a:pt x="58" y="90"/>
                </a:lnTo>
                <a:lnTo>
                  <a:pt x="57" y="91"/>
                </a:lnTo>
                <a:lnTo>
                  <a:pt x="57" y="91"/>
                </a:lnTo>
                <a:lnTo>
                  <a:pt x="55" y="93"/>
                </a:lnTo>
                <a:lnTo>
                  <a:pt x="55" y="93"/>
                </a:lnTo>
                <a:lnTo>
                  <a:pt x="55" y="95"/>
                </a:lnTo>
                <a:lnTo>
                  <a:pt x="55" y="95"/>
                </a:lnTo>
                <a:lnTo>
                  <a:pt x="54" y="97"/>
                </a:lnTo>
                <a:lnTo>
                  <a:pt x="54" y="97"/>
                </a:lnTo>
                <a:lnTo>
                  <a:pt x="52" y="97"/>
                </a:lnTo>
                <a:lnTo>
                  <a:pt x="51" y="95"/>
                </a:lnTo>
                <a:lnTo>
                  <a:pt x="51" y="95"/>
                </a:lnTo>
                <a:lnTo>
                  <a:pt x="51" y="94"/>
                </a:lnTo>
                <a:lnTo>
                  <a:pt x="51" y="94"/>
                </a:lnTo>
                <a:lnTo>
                  <a:pt x="51" y="91"/>
                </a:lnTo>
                <a:lnTo>
                  <a:pt x="51" y="91"/>
                </a:lnTo>
                <a:lnTo>
                  <a:pt x="51" y="84"/>
                </a:lnTo>
                <a:lnTo>
                  <a:pt x="51" y="84"/>
                </a:lnTo>
                <a:lnTo>
                  <a:pt x="51" y="83"/>
                </a:lnTo>
                <a:lnTo>
                  <a:pt x="51" y="83"/>
                </a:lnTo>
                <a:lnTo>
                  <a:pt x="48" y="83"/>
                </a:lnTo>
                <a:lnTo>
                  <a:pt x="48" y="83"/>
                </a:lnTo>
                <a:lnTo>
                  <a:pt x="38" y="81"/>
                </a:lnTo>
                <a:lnTo>
                  <a:pt x="38" y="81"/>
                </a:lnTo>
                <a:lnTo>
                  <a:pt x="37" y="81"/>
                </a:lnTo>
                <a:lnTo>
                  <a:pt x="37" y="81"/>
                </a:lnTo>
                <a:lnTo>
                  <a:pt x="37" y="83"/>
                </a:lnTo>
                <a:lnTo>
                  <a:pt x="37" y="83"/>
                </a:lnTo>
                <a:lnTo>
                  <a:pt x="35" y="90"/>
                </a:lnTo>
                <a:lnTo>
                  <a:pt x="35" y="90"/>
                </a:lnTo>
                <a:lnTo>
                  <a:pt x="35" y="91"/>
                </a:lnTo>
                <a:lnTo>
                  <a:pt x="35" y="91"/>
                </a:lnTo>
                <a:lnTo>
                  <a:pt x="34" y="93"/>
                </a:lnTo>
                <a:lnTo>
                  <a:pt x="32" y="91"/>
                </a:lnTo>
                <a:lnTo>
                  <a:pt x="32" y="91"/>
                </a:lnTo>
                <a:lnTo>
                  <a:pt x="31" y="91"/>
                </a:lnTo>
                <a:lnTo>
                  <a:pt x="31" y="91"/>
                </a:lnTo>
                <a:lnTo>
                  <a:pt x="31" y="94"/>
                </a:lnTo>
                <a:lnTo>
                  <a:pt x="31" y="94"/>
                </a:lnTo>
                <a:lnTo>
                  <a:pt x="30" y="95"/>
                </a:lnTo>
                <a:lnTo>
                  <a:pt x="30" y="95"/>
                </a:lnTo>
                <a:lnTo>
                  <a:pt x="30" y="95"/>
                </a:lnTo>
                <a:lnTo>
                  <a:pt x="28" y="95"/>
                </a:lnTo>
                <a:lnTo>
                  <a:pt x="27" y="94"/>
                </a:lnTo>
                <a:lnTo>
                  <a:pt x="27" y="94"/>
                </a:lnTo>
                <a:lnTo>
                  <a:pt x="27" y="90"/>
                </a:lnTo>
                <a:lnTo>
                  <a:pt x="27" y="90"/>
                </a:lnTo>
                <a:lnTo>
                  <a:pt x="25" y="87"/>
                </a:lnTo>
                <a:lnTo>
                  <a:pt x="25" y="87"/>
                </a:lnTo>
                <a:lnTo>
                  <a:pt x="25" y="85"/>
                </a:lnTo>
                <a:lnTo>
                  <a:pt x="25" y="84"/>
                </a:lnTo>
                <a:lnTo>
                  <a:pt x="25" y="84"/>
                </a:lnTo>
                <a:lnTo>
                  <a:pt x="27" y="84"/>
                </a:lnTo>
                <a:lnTo>
                  <a:pt x="28" y="83"/>
                </a:lnTo>
                <a:lnTo>
                  <a:pt x="28" y="83"/>
                </a:lnTo>
                <a:lnTo>
                  <a:pt x="28" y="84"/>
                </a:lnTo>
                <a:lnTo>
                  <a:pt x="28" y="84"/>
                </a:lnTo>
                <a:lnTo>
                  <a:pt x="30" y="85"/>
                </a:lnTo>
                <a:lnTo>
                  <a:pt x="30" y="85"/>
                </a:lnTo>
                <a:lnTo>
                  <a:pt x="31" y="83"/>
                </a:lnTo>
                <a:lnTo>
                  <a:pt x="32" y="80"/>
                </a:lnTo>
                <a:lnTo>
                  <a:pt x="32" y="80"/>
                </a:lnTo>
                <a:lnTo>
                  <a:pt x="25" y="78"/>
                </a:lnTo>
                <a:lnTo>
                  <a:pt x="20" y="75"/>
                </a:lnTo>
                <a:lnTo>
                  <a:pt x="20" y="75"/>
                </a:lnTo>
                <a:lnTo>
                  <a:pt x="20" y="77"/>
                </a:lnTo>
                <a:lnTo>
                  <a:pt x="20" y="77"/>
                </a:lnTo>
                <a:lnTo>
                  <a:pt x="20" y="80"/>
                </a:lnTo>
                <a:lnTo>
                  <a:pt x="20" y="80"/>
                </a:lnTo>
                <a:lnTo>
                  <a:pt x="20" y="81"/>
                </a:lnTo>
                <a:lnTo>
                  <a:pt x="20" y="81"/>
                </a:lnTo>
                <a:lnTo>
                  <a:pt x="20" y="83"/>
                </a:lnTo>
                <a:lnTo>
                  <a:pt x="17" y="84"/>
                </a:lnTo>
                <a:lnTo>
                  <a:pt x="17" y="84"/>
                </a:lnTo>
                <a:lnTo>
                  <a:pt x="15" y="83"/>
                </a:lnTo>
                <a:lnTo>
                  <a:pt x="15" y="81"/>
                </a:lnTo>
                <a:lnTo>
                  <a:pt x="15" y="81"/>
                </a:lnTo>
                <a:lnTo>
                  <a:pt x="14" y="78"/>
                </a:lnTo>
                <a:lnTo>
                  <a:pt x="14" y="78"/>
                </a:lnTo>
                <a:lnTo>
                  <a:pt x="13" y="74"/>
                </a:lnTo>
                <a:lnTo>
                  <a:pt x="13" y="74"/>
                </a:lnTo>
                <a:lnTo>
                  <a:pt x="14" y="73"/>
                </a:lnTo>
                <a:lnTo>
                  <a:pt x="14" y="73"/>
                </a:lnTo>
                <a:lnTo>
                  <a:pt x="14" y="73"/>
                </a:lnTo>
                <a:lnTo>
                  <a:pt x="15" y="71"/>
                </a:lnTo>
                <a:lnTo>
                  <a:pt x="15" y="71"/>
                </a:lnTo>
                <a:close/>
                <a:moveTo>
                  <a:pt x="111" y="44"/>
                </a:moveTo>
                <a:lnTo>
                  <a:pt x="111" y="44"/>
                </a:lnTo>
                <a:lnTo>
                  <a:pt x="111" y="48"/>
                </a:lnTo>
                <a:lnTo>
                  <a:pt x="111" y="48"/>
                </a:lnTo>
                <a:lnTo>
                  <a:pt x="109" y="51"/>
                </a:lnTo>
                <a:lnTo>
                  <a:pt x="108" y="54"/>
                </a:lnTo>
                <a:lnTo>
                  <a:pt x="108" y="54"/>
                </a:lnTo>
                <a:lnTo>
                  <a:pt x="108" y="57"/>
                </a:lnTo>
                <a:lnTo>
                  <a:pt x="108" y="57"/>
                </a:lnTo>
                <a:lnTo>
                  <a:pt x="106" y="58"/>
                </a:lnTo>
                <a:lnTo>
                  <a:pt x="105" y="58"/>
                </a:lnTo>
                <a:lnTo>
                  <a:pt x="105" y="58"/>
                </a:lnTo>
                <a:lnTo>
                  <a:pt x="103" y="60"/>
                </a:lnTo>
                <a:lnTo>
                  <a:pt x="103" y="60"/>
                </a:lnTo>
                <a:lnTo>
                  <a:pt x="98" y="63"/>
                </a:lnTo>
                <a:lnTo>
                  <a:pt x="98" y="63"/>
                </a:lnTo>
                <a:lnTo>
                  <a:pt x="91" y="64"/>
                </a:lnTo>
                <a:lnTo>
                  <a:pt x="84" y="64"/>
                </a:lnTo>
                <a:lnTo>
                  <a:pt x="84" y="64"/>
                </a:lnTo>
                <a:lnTo>
                  <a:pt x="68" y="66"/>
                </a:lnTo>
                <a:lnTo>
                  <a:pt x="68" y="66"/>
                </a:lnTo>
                <a:lnTo>
                  <a:pt x="41" y="66"/>
                </a:lnTo>
                <a:lnTo>
                  <a:pt x="41" y="66"/>
                </a:lnTo>
                <a:lnTo>
                  <a:pt x="28" y="66"/>
                </a:lnTo>
                <a:lnTo>
                  <a:pt x="28" y="66"/>
                </a:lnTo>
                <a:lnTo>
                  <a:pt x="25" y="64"/>
                </a:lnTo>
                <a:lnTo>
                  <a:pt x="25" y="63"/>
                </a:lnTo>
                <a:lnTo>
                  <a:pt x="25" y="63"/>
                </a:lnTo>
                <a:lnTo>
                  <a:pt x="24" y="61"/>
                </a:lnTo>
                <a:lnTo>
                  <a:pt x="24" y="61"/>
                </a:lnTo>
                <a:lnTo>
                  <a:pt x="24" y="57"/>
                </a:lnTo>
                <a:lnTo>
                  <a:pt x="22" y="53"/>
                </a:lnTo>
                <a:lnTo>
                  <a:pt x="22" y="53"/>
                </a:lnTo>
                <a:lnTo>
                  <a:pt x="21" y="51"/>
                </a:lnTo>
                <a:lnTo>
                  <a:pt x="21" y="51"/>
                </a:lnTo>
                <a:lnTo>
                  <a:pt x="20" y="48"/>
                </a:lnTo>
                <a:lnTo>
                  <a:pt x="20" y="47"/>
                </a:lnTo>
                <a:lnTo>
                  <a:pt x="20" y="47"/>
                </a:lnTo>
                <a:lnTo>
                  <a:pt x="21" y="46"/>
                </a:lnTo>
                <a:lnTo>
                  <a:pt x="21" y="46"/>
                </a:lnTo>
                <a:lnTo>
                  <a:pt x="21" y="37"/>
                </a:lnTo>
                <a:lnTo>
                  <a:pt x="21" y="37"/>
                </a:lnTo>
                <a:lnTo>
                  <a:pt x="22" y="33"/>
                </a:lnTo>
                <a:lnTo>
                  <a:pt x="27" y="31"/>
                </a:lnTo>
                <a:lnTo>
                  <a:pt x="27" y="31"/>
                </a:lnTo>
                <a:lnTo>
                  <a:pt x="27" y="31"/>
                </a:lnTo>
                <a:lnTo>
                  <a:pt x="27" y="31"/>
                </a:lnTo>
                <a:lnTo>
                  <a:pt x="28" y="31"/>
                </a:lnTo>
                <a:lnTo>
                  <a:pt x="30" y="31"/>
                </a:lnTo>
                <a:lnTo>
                  <a:pt x="30" y="31"/>
                </a:lnTo>
                <a:lnTo>
                  <a:pt x="31" y="31"/>
                </a:lnTo>
                <a:lnTo>
                  <a:pt x="31" y="31"/>
                </a:lnTo>
                <a:lnTo>
                  <a:pt x="37" y="29"/>
                </a:lnTo>
                <a:lnTo>
                  <a:pt x="37" y="29"/>
                </a:lnTo>
                <a:lnTo>
                  <a:pt x="37" y="29"/>
                </a:lnTo>
                <a:lnTo>
                  <a:pt x="37" y="29"/>
                </a:lnTo>
                <a:lnTo>
                  <a:pt x="37" y="27"/>
                </a:lnTo>
                <a:lnTo>
                  <a:pt x="38" y="29"/>
                </a:lnTo>
                <a:lnTo>
                  <a:pt x="38" y="29"/>
                </a:lnTo>
                <a:lnTo>
                  <a:pt x="40" y="29"/>
                </a:lnTo>
                <a:lnTo>
                  <a:pt x="40" y="29"/>
                </a:lnTo>
                <a:lnTo>
                  <a:pt x="41" y="29"/>
                </a:lnTo>
                <a:lnTo>
                  <a:pt x="41" y="29"/>
                </a:lnTo>
                <a:lnTo>
                  <a:pt x="49" y="27"/>
                </a:lnTo>
                <a:lnTo>
                  <a:pt x="49" y="27"/>
                </a:lnTo>
                <a:lnTo>
                  <a:pt x="67" y="26"/>
                </a:lnTo>
                <a:lnTo>
                  <a:pt x="67" y="26"/>
                </a:lnTo>
                <a:lnTo>
                  <a:pt x="85" y="26"/>
                </a:lnTo>
                <a:lnTo>
                  <a:pt x="85" y="26"/>
                </a:lnTo>
                <a:lnTo>
                  <a:pt x="99" y="27"/>
                </a:lnTo>
                <a:lnTo>
                  <a:pt x="99" y="27"/>
                </a:lnTo>
                <a:lnTo>
                  <a:pt x="103" y="27"/>
                </a:lnTo>
                <a:lnTo>
                  <a:pt x="108" y="27"/>
                </a:lnTo>
                <a:lnTo>
                  <a:pt x="108" y="27"/>
                </a:lnTo>
                <a:lnTo>
                  <a:pt x="109" y="27"/>
                </a:lnTo>
                <a:lnTo>
                  <a:pt x="109" y="27"/>
                </a:lnTo>
                <a:lnTo>
                  <a:pt x="111" y="29"/>
                </a:lnTo>
                <a:lnTo>
                  <a:pt x="111" y="29"/>
                </a:lnTo>
                <a:lnTo>
                  <a:pt x="111" y="30"/>
                </a:lnTo>
                <a:lnTo>
                  <a:pt x="111" y="30"/>
                </a:lnTo>
                <a:lnTo>
                  <a:pt x="111" y="34"/>
                </a:lnTo>
                <a:lnTo>
                  <a:pt x="111" y="34"/>
                </a:lnTo>
                <a:lnTo>
                  <a:pt x="111" y="39"/>
                </a:lnTo>
                <a:lnTo>
                  <a:pt x="111" y="39"/>
                </a:lnTo>
                <a:lnTo>
                  <a:pt x="115" y="39"/>
                </a:lnTo>
                <a:lnTo>
                  <a:pt x="115" y="39"/>
                </a:lnTo>
                <a:lnTo>
                  <a:pt x="116" y="40"/>
                </a:lnTo>
                <a:lnTo>
                  <a:pt x="118" y="41"/>
                </a:lnTo>
                <a:lnTo>
                  <a:pt x="118" y="41"/>
                </a:lnTo>
                <a:lnTo>
                  <a:pt x="119" y="46"/>
                </a:lnTo>
                <a:lnTo>
                  <a:pt x="119" y="46"/>
                </a:lnTo>
                <a:lnTo>
                  <a:pt x="119" y="47"/>
                </a:lnTo>
                <a:lnTo>
                  <a:pt x="119" y="47"/>
                </a:lnTo>
                <a:lnTo>
                  <a:pt x="121" y="50"/>
                </a:lnTo>
                <a:lnTo>
                  <a:pt x="121" y="50"/>
                </a:lnTo>
                <a:lnTo>
                  <a:pt x="125" y="56"/>
                </a:lnTo>
                <a:lnTo>
                  <a:pt x="125" y="56"/>
                </a:lnTo>
                <a:lnTo>
                  <a:pt x="128" y="54"/>
                </a:lnTo>
                <a:lnTo>
                  <a:pt x="128" y="54"/>
                </a:lnTo>
                <a:lnTo>
                  <a:pt x="129" y="50"/>
                </a:lnTo>
                <a:lnTo>
                  <a:pt x="129" y="50"/>
                </a:lnTo>
                <a:lnTo>
                  <a:pt x="129" y="40"/>
                </a:lnTo>
                <a:lnTo>
                  <a:pt x="129" y="40"/>
                </a:lnTo>
                <a:lnTo>
                  <a:pt x="129" y="33"/>
                </a:lnTo>
                <a:lnTo>
                  <a:pt x="126" y="26"/>
                </a:lnTo>
                <a:lnTo>
                  <a:pt x="126" y="26"/>
                </a:lnTo>
                <a:lnTo>
                  <a:pt x="122" y="21"/>
                </a:lnTo>
                <a:lnTo>
                  <a:pt x="122" y="21"/>
                </a:lnTo>
                <a:lnTo>
                  <a:pt x="118" y="17"/>
                </a:lnTo>
                <a:lnTo>
                  <a:pt x="111" y="16"/>
                </a:lnTo>
                <a:lnTo>
                  <a:pt x="111" y="16"/>
                </a:lnTo>
                <a:lnTo>
                  <a:pt x="102" y="16"/>
                </a:lnTo>
                <a:lnTo>
                  <a:pt x="94" y="17"/>
                </a:lnTo>
                <a:lnTo>
                  <a:pt x="94" y="17"/>
                </a:lnTo>
                <a:lnTo>
                  <a:pt x="79" y="19"/>
                </a:lnTo>
                <a:lnTo>
                  <a:pt x="79" y="19"/>
                </a:lnTo>
                <a:lnTo>
                  <a:pt x="64" y="20"/>
                </a:lnTo>
                <a:lnTo>
                  <a:pt x="64" y="20"/>
                </a:lnTo>
                <a:lnTo>
                  <a:pt x="42" y="21"/>
                </a:lnTo>
                <a:lnTo>
                  <a:pt x="42" y="21"/>
                </a:lnTo>
                <a:lnTo>
                  <a:pt x="34" y="23"/>
                </a:lnTo>
                <a:lnTo>
                  <a:pt x="27" y="24"/>
                </a:lnTo>
                <a:lnTo>
                  <a:pt x="27" y="24"/>
                </a:lnTo>
                <a:lnTo>
                  <a:pt x="22" y="26"/>
                </a:lnTo>
                <a:lnTo>
                  <a:pt x="17" y="29"/>
                </a:lnTo>
                <a:lnTo>
                  <a:pt x="17" y="29"/>
                </a:lnTo>
                <a:lnTo>
                  <a:pt x="15" y="30"/>
                </a:lnTo>
                <a:lnTo>
                  <a:pt x="15" y="30"/>
                </a:lnTo>
                <a:lnTo>
                  <a:pt x="13" y="36"/>
                </a:lnTo>
                <a:lnTo>
                  <a:pt x="13" y="36"/>
                </a:lnTo>
                <a:lnTo>
                  <a:pt x="13" y="44"/>
                </a:lnTo>
                <a:lnTo>
                  <a:pt x="13" y="44"/>
                </a:lnTo>
                <a:lnTo>
                  <a:pt x="13" y="50"/>
                </a:lnTo>
                <a:lnTo>
                  <a:pt x="14" y="57"/>
                </a:lnTo>
                <a:lnTo>
                  <a:pt x="14" y="57"/>
                </a:lnTo>
                <a:lnTo>
                  <a:pt x="17" y="61"/>
                </a:lnTo>
                <a:lnTo>
                  <a:pt x="17" y="61"/>
                </a:lnTo>
                <a:lnTo>
                  <a:pt x="20" y="66"/>
                </a:lnTo>
                <a:lnTo>
                  <a:pt x="20" y="66"/>
                </a:lnTo>
                <a:lnTo>
                  <a:pt x="27" y="71"/>
                </a:lnTo>
                <a:lnTo>
                  <a:pt x="27" y="71"/>
                </a:lnTo>
                <a:lnTo>
                  <a:pt x="31" y="73"/>
                </a:lnTo>
                <a:lnTo>
                  <a:pt x="31" y="73"/>
                </a:lnTo>
                <a:lnTo>
                  <a:pt x="40" y="73"/>
                </a:lnTo>
                <a:lnTo>
                  <a:pt x="40" y="73"/>
                </a:lnTo>
                <a:lnTo>
                  <a:pt x="84" y="73"/>
                </a:lnTo>
                <a:lnTo>
                  <a:pt x="84" y="73"/>
                </a:lnTo>
                <a:lnTo>
                  <a:pt x="101" y="73"/>
                </a:lnTo>
                <a:lnTo>
                  <a:pt x="101" y="73"/>
                </a:lnTo>
                <a:lnTo>
                  <a:pt x="105" y="71"/>
                </a:lnTo>
                <a:lnTo>
                  <a:pt x="105" y="71"/>
                </a:lnTo>
                <a:lnTo>
                  <a:pt x="106" y="71"/>
                </a:lnTo>
                <a:lnTo>
                  <a:pt x="106" y="71"/>
                </a:lnTo>
                <a:lnTo>
                  <a:pt x="108" y="67"/>
                </a:lnTo>
                <a:lnTo>
                  <a:pt x="108" y="67"/>
                </a:lnTo>
                <a:lnTo>
                  <a:pt x="111" y="57"/>
                </a:lnTo>
                <a:lnTo>
                  <a:pt x="111" y="57"/>
                </a:lnTo>
                <a:lnTo>
                  <a:pt x="112" y="50"/>
                </a:lnTo>
                <a:lnTo>
                  <a:pt x="112" y="50"/>
                </a:lnTo>
                <a:lnTo>
                  <a:pt x="113" y="44"/>
                </a:lnTo>
                <a:lnTo>
                  <a:pt x="113" y="44"/>
                </a:lnTo>
                <a:lnTo>
                  <a:pt x="112" y="43"/>
                </a:lnTo>
                <a:lnTo>
                  <a:pt x="112" y="43"/>
                </a:lnTo>
                <a:lnTo>
                  <a:pt x="111" y="44"/>
                </a:lnTo>
                <a:lnTo>
                  <a:pt x="111" y="44"/>
                </a:lnTo>
                <a:close/>
                <a:moveTo>
                  <a:pt x="116" y="54"/>
                </a:moveTo>
                <a:lnTo>
                  <a:pt x="116" y="54"/>
                </a:lnTo>
                <a:lnTo>
                  <a:pt x="115" y="60"/>
                </a:lnTo>
                <a:lnTo>
                  <a:pt x="115" y="60"/>
                </a:lnTo>
                <a:lnTo>
                  <a:pt x="116" y="61"/>
                </a:lnTo>
                <a:lnTo>
                  <a:pt x="115" y="63"/>
                </a:lnTo>
                <a:lnTo>
                  <a:pt x="115" y="63"/>
                </a:lnTo>
                <a:lnTo>
                  <a:pt x="115" y="64"/>
                </a:lnTo>
                <a:lnTo>
                  <a:pt x="115" y="64"/>
                </a:lnTo>
                <a:lnTo>
                  <a:pt x="112" y="71"/>
                </a:lnTo>
                <a:lnTo>
                  <a:pt x="111" y="78"/>
                </a:lnTo>
                <a:lnTo>
                  <a:pt x="111" y="78"/>
                </a:lnTo>
                <a:lnTo>
                  <a:pt x="109" y="80"/>
                </a:lnTo>
                <a:lnTo>
                  <a:pt x="109" y="80"/>
                </a:lnTo>
                <a:lnTo>
                  <a:pt x="113" y="80"/>
                </a:lnTo>
                <a:lnTo>
                  <a:pt x="116" y="80"/>
                </a:lnTo>
                <a:lnTo>
                  <a:pt x="116" y="80"/>
                </a:lnTo>
                <a:lnTo>
                  <a:pt x="119" y="78"/>
                </a:lnTo>
                <a:lnTo>
                  <a:pt x="121" y="74"/>
                </a:lnTo>
                <a:lnTo>
                  <a:pt x="121" y="74"/>
                </a:lnTo>
                <a:lnTo>
                  <a:pt x="122" y="71"/>
                </a:lnTo>
                <a:lnTo>
                  <a:pt x="121" y="68"/>
                </a:lnTo>
                <a:lnTo>
                  <a:pt x="121" y="68"/>
                </a:lnTo>
                <a:lnTo>
                  <a:pt x="116" y="56"/>
                </a:lnTo>
                <a:lnTo>
                  <a:pt x="116" y="56"/>
                </a:lnTo>
                <a:lnTo>
                  <a:pt x="116" y="54"/>
                </a:lnTo>
                <a:lnTo>
                  <a:pt x="116" y="54"/>
                </a:lnTo>
                <a:close/>
                <a:moveTo>
                  <a:pt x="75" y="33"/>
                </a:moveTo>
                <a:lnTo>
                  <a:pt x="75" y="33"/>
                </a:lnTo>
                <a:lnTo>
                  <a:pt x="72" y="33"/>
                </a:lnTo>
                <a:lnTo>
                  <a:pt x="72" y="33"/>
                </a:lnTo>
                <a:lnTo>
                  <a:pt x="69" y="33"/>
                </a:lnTo>
                <a:lnTo>
                  <a:pt x="69" y="33"/>
                </a:lnTo>
                <a:lnTo>
                  <a:pt x="68" y="33"/>
                </a:lnTo>
                <a:lnTo>
                  <a:pt x="68" y="33"/>
                </a:lnTo>
                <a:lnTo>
                  <a:pt x="57" y="33"/>
                </a:lnTo>
                <a:lnTo>
                  <a:pt x="57" y="33"/>
                </a:lnTo>
                <a:lnTo>
                  <a:pt x="57" y="33"/>
                </a:lnTo>
                <a:lnTo>
                  <a:pt x="57" y="33"/>
                </a:lnTo>
                <a:lnTo>
                  <a:pt x="58" y="37"/>
                </a:lnTo>
                <a:lnTo>
                  <a:pt x="58" y="37"/>
                </a:lnTo>
                <a:lnTo>
                  <a:pt x="61" y="44"/>
                </a:lnTo>
                <a:lnTo>
                  <a:pt x="61" y="44"/>
                </a:lnTo>
                <a:lnTo>
                  <a:pt x="62" y="44"/>
                </a:lnTo>
                <a:lnTo>
                  <a:pt x="62" y="44"/>
                </a:lnTo>
                <a:lnTo>
                  <a:pt x="64" y="44"/>
                </a:lnTo>
                <a:lnTo>
                  <a:pt x="64" y="44"/>
                </a:lnTo>
                <a:lnTo>
                  <a:pt x="65" y="44"/>
                </a:lnTo>
                <a:lnTo>
                  <a:pt x="67" y="43"/>
                </a:lnTo>
                <a:lnTo>
                  <a:pt x="67" y="43"/>
                </a:lnTo>
                <a:lnTo>
                  <a:pt x="74" y="34"/>
                </a:lnTo>
                <a:lnTo>
                  <a:pt x="74" y="34"/>
                </a:lnTo>
                <a:lnTo>
                  <a:pt x="75" y="33"/>
                </a:lnTo>
                <a:lnTo>
                  <a:pt x="75" y="33"/>
                </a:lnTo>
                <a:close/>
                <a:moveTo>
                  <a:pt x="28" y="50"/>
                </a:moveTo>
                <a:lnTo>
                  <a:pt x="28" y="50"/>
                </a:lnTo>
                <a:lnTo>
                  <a:pt x="28" y="53"/>
                </a:lnTo>
                <a:lnTo>
                  <a:pt x="28" y="53"/>
                </a:lnTo>
                <a:lnTo>
                  <a:pt x="28" y="56"/>
                </a:lnTo>
                <a:lnTo>
                  <a:pt x="28" y="56"/>
                </a:lnTo>
                <a:lnTo>
                  <a:pt x="31" y="57"/>
                </a:lnTo>
                <a:lnTo>
                  <a:pt x="31" y="57"/>
                </a:lnTo>
                <a:lnTo>
                  <a:pt x="32" y="60"/>
                </a:lnTo>
                <a:lnTo>
                  <a:pt x="32" y="60"/>
                </a:lnTo>
                <a:lnTo>
                  <a:pt x="34" y="60"/>
                </a:lnTo>
                <a:lnTo>
                  <a:pt x="34" y="60"/>
                </a:lnTo>
                <a:lnTo>
                  <a:pt x="35" y="60"/>
                </a:lnTo>
                <a:lnTo>
                  <a:pt x="37" y="58"/>
                </a:lnTo>
                <a:lnTo>
                  <a:pt x="37" y="58"/>
                </a:lnTo>
                <a:lnTo>
                  <a:pt x="40" y="53"/>
                </a:lnTo>
                <a:lnTo>
                  <a:pt x="40" y="53"/>
                </a:lnTo>
                <a:lnTo>
                  <a:pt x="41" y="50"/>
                </a:lnTo>
                <a:lnTo>
                  <a:pt x="41" y="50"/>
                </a:lnTo>
                <a:lnTo>
                  <a:pt x="28" y="50"/>
                </a:lnTo>
                <a:lnTo>
                  <a:pt x="28" y="50"/>
                </a:lnTo>
                <a:close/>
                <a:moveTo>
                  <a:pt x="68" y="57"/>
                </a:moveTo>
                <a:lnTo>
                  <a:pt x="68" y="57"/>
                </a:lnTo>
                <a:lnTo>
                  <a:pt x="68" y="57"/>
                </a:lnTo>
                <a:lnTo>
                  <a:pt x="68" y="57"/>
                </a:lnTo>
                <a:lnTo>
                  <a:pt x="75" y="56"/>
                </a:lnTo>
                <a:lnTo>
                  <a:pt x="75" y="56"/>
                </a:lnTo>
                <a:lnTo>
                  <a:pt x="76" y="56"/>
                </a:lnTo>
                <a:lnTo>
                  <a:pt x="76" y="56"/>
                </a:lnTo>
                <a:lnTo>
                  <a:pt x="79" y="48"/>
                </a:lnTo>
                <a:lnTo>
                  <a:pt x="79" y="48"/>
                </a:lnTo>
                <a:lnTo>
                  <a:pt x="81" y="48"/>
                </a:lnTo>
                <a:lnTo>
                  <a:pt x="81" y="48"/>
                </a:lnTo>
                <a:lnTo>
                  <a:pt x="65" y="48"/>
                </a:lnTo>
                <a:lnTo>
                  <a:pt x="65" y="48"/>
                </a:lnTo>
                <a:lnTo>
                  <a:pt x="68" y="57"/>
                </a:lnTo>
                <a:lnTo>
                  <a:pt x="68" y="57"/>
                </a:lnTo>
                <a:close/>
                <a:moveTo>
                  <a:pt x="45" y="50"/>
                </a:moveTo>
                <a:lnTo>
                  <a:pt x="45" y="50"/>
                </a:lnTo>
                <a:lnTo>
                  <a:pt x="48" y="54"/>
                </a:lnTo>
                <a:lnTo>
                  <a:pt x="51" y="58"/>
                </a:lnTo>
                <a:lnTo>
                  <a:pt x="51" y="58"/>
                </a:lnTo>
                <a:lnTo>
                  <a:pt x="52" y="60"/>
                </a:lnTo>
                <a:lnTo>
                  <a:pt x="55" y="58"/>
                </a:lnTo>
                <a:lnTo>
                  <a:pt x="55" y="58"/>
                </a:lnTo>
                <a:lnTo>
                  <a:pt x="59" y="51"/>
                </a:lnTo>
                <a:lnTo>
                  <a:pt x="59" y="51"/>
                </a:lnTo>
                <a:lnTo>
                  <a:pt x="59" y="48"/>
                </a:lnTo>
                <a:lnTo>
                  <a:pt x="59" y="48"/>
                </a:lnTo>
                <a:lnTo>
                  <a:pt x="45" y="50"/>
                </a:lnTo>
                <a:lnTo>
                  <a:pt x="45" y="50"/>
                </a:lnTo>
                <a:close/>
                <a:moveTo>
                  <a:pt x="86" y="43"/>
                </a:moveTo>
                <a:lnTo>
                  <a:pt x="86" y="43"/>
                </a:lnTo>
                <a:lnTo>
                  <a:pt x="89" y="39"/>
                </a:lnTo>
                <a:lnTo>
                  <a:pt x="89" y="39"/>
                </a:lnTo>
                <a:lnTo>
                  <a:pt x="91" y="34"/>
                </a:lnTo>
                <a:lnTo>
                  <a:pt x="91" y="34"/>
                </a:lnTo>
                <a:lnTo>
                  <a:pt x="94" y="31"/>
                </a:lnTo>
                <a:lnTo>
                  <a:pt x="94" y="31"/>
                </a:lnTo>
                <a:lnTo>
                  <a:pt x="94" y="31"/>
                </a:lnTo>
                <a:lnTo>
                  <a:pt x="94" y="31"/>
                </a:lnTo>
                <a:lnTo>
                  <a:pt x="79" y="33"/>
                </a:lnTo>
                <a:lnTo>
                  <a:pt x="79" y="33"/>
                </a:lnTo>
                <a:lnTo>
                  <a:pt x="81" y="37"/>
                </a:lnTo>
                <a:lnTo>
                  <a:pt x="81" y="37"/>
                </a:lnTo>
                <a:lnTo>
                  <a:pt x="82" y="40"/>
                </a:lnTo>
                <a:lnTo>
                  <a:pt x="84" y="41"/>
                </a:lnTo>
                <a:lnTo>
                  <a:pt x="84" y="41"/>
                </a:lnTo>
                <a:lnTo>
                  <a:pt x="84" y="43"/>
                </a:lnTo>
                <a:lnTo>
                  <a:pt x="84" y="43"/>
                </a:lnTo>
                <a:lnTo>
                  <a:pt x="86" y="43"/>
                </a:lnTo>
                <a:lnTo>
                  <a:pt x="86" y="43"/>
                </a:lnTo>
                <a:close/>
                <a:moveTo>
                  <a:pt x="52" y="33"/>
                </a:moveTo>
                <a:lnTo>
                  <a:pt x="52" y="33"/>
                </a:lnTo>
                <a:lnTo>
                  <a:pt x="37" y="34"/>
                </a:lnTo>
                <a:lnTo>
                  <a:pt x="37" y="34"/>
                </a:lnTo>
                <a:lnTo>
                  <a:pt x="40" y="40"/>
                </a:lnTo>
                <a:lnTo>
                  <a:pt x="40" y="40"/>
                </a:lnTo>
                <a:lnTo>
                  <a:pt x="44" y="44"/>
                </a:lnTo>
                <a:lnTo>
                  <a:pt x="44" y="44"/>
                </a:lnTo>
                <a:lnTo>
                  <a:pt x="45" y="46"/>
                </a:lnTo>
                <a:lnTo>
                  <a:pt x="45" y="44"/>
                </a:lnTo>
                <a:lnTo>
                  <a:pt x="45" y="44"/>
                </a:lnTo>
                <a:lnTo>
                  <a:pt x="52" y="33"/>
                </a:lnTo>
                <a:lnTo>
                  <a:pt x="52" y="33"/>
                </a:lnTo>
                <a:close/>
                <a:moveTo>
                  <a:pt x="85" y="47"/>
                </a:moveTo>
                <a:lnTo>
                  <a:pt x="85" y="47"/>
                </a:lnTo>
                <a:lnTo>
                  <a:pt x="85" y="47"/>
                </a:lnTo>
                <a:lnTo>
                  <a:pt x="85" y="47"/>
                </a:lnTo>
                <a:lnTo>
                  <a:pt x="89" y="54"/>
                </a:lnTo>
                <a:lnTo>
                  <a:pt x="89" y="54"/>
                </a:lnTo>
                <a:lnTo>
                  <a:pt x="91" y="54"/>
                </a:lnTo>
                <a:lnTo>
                  <a:pt x="91" y="54"/>
                </a:lnTo>
                <a:lnTo>
                  <a:pt x="96" y="54"/>
                </a:lnTo>
                <a:lnTo>
                  <a:pt x="96" y="54"/>
                </a:lnTo>
                <a:lnTo>
                  <a:pt x="102" y="46"/>
                </a:lnTo>
                <a:lnTo>
                  <a:pt x="102" y="46"/>
                </a:lnTo>
                <a:lnTo>
                  <a:pt x="85" y="47"/>
                </a:lnTo>
                <a:lnTo>
                  <a:pt x="85" y="47"/>
                </a:lnTo>
                <a:close/>
                <a:moveTo>
                  <a:pt x="28" y="47"/>
                </a:moveTo>
                <a:lnTo>
                  <a:pt x="28" y="47"/>
                </a:lnTo>
                <a:lnTo>
                  <a:pt x="41" y="46"/>
                </a:lnTo>
                <a:lnTo>
                  <a:pt x="41" y="46"/>
                </a:lnTo>
                <a:lnTo>
                  <a:pt x="41" y="46"/>
                </a:lnTo>
                <a:lnTo>
                  <a:pt x="41" y="46"/>
                </a:lnTo>
                <a:lnTo>
                  <a:pt x="37" y="40"/>
                </a:lnTo>
                <a:lnTo>
                  <a:pt x="37" y="40"/>
                </a:lnTo>
                <a:lnTo>
                  <a:pt x="35" y="37"/>
                </a:lnTo>
                <a:lnTo>
                  <a:pt x="35" y="37"/>
                </a:lnTo>
                <a:lnTo>
                  <a:pt x="35" y="36"/>
                </a:lnTo>
                <a:lnTo>
                  <a:pt x="34" y="37"/>
                </a:lnTo>
                <a:lnTo>
                  <a:pt x="34" y="37"/>
                </a:lnTo>
                <a:lnTo>
                  <a:pt x="32" y="37"/>
                </a:lnTo>
                <a:lnTo>
                  <a:pt x="32" y="37"/>
                </a:lnTo>
                <a:lnTo>
                  <a:pt x="30" y="43"/>
                </a:lnTo>
                <a:lnTo>
                  <a:pt x="30" y="43"/>
                </a:lnTo>
                <a:lnTo>
                  <a:pt x="28" y="44"/>
                </a:lnTo>
                <a:lnTo>
                  <a:pt x="28" y="44"/>
                </a:lnTo>
                <a:lnTo>
                  <a:pt x="28" y="47"/>
                </a:lnTo>
                <a:lnTo>
                  <a:pt x="28" y="47"/>
                </a:lnTo>
                <a:close/>
                <a:moveTo>
                  <a:pt x="58" y="44"/>
                </a:moveTo>
                <a:lnTo>
                  <a:pt x="58" y="44"/>
                </a:lnTo>
                <a:lnTo>
                  <a:pt x="54" y="34"/>
                </a:lnTo>
                <a:lnTo>
                  <a:pt x="54" y="34"/>
                </a:lnTo>
                <a:lnTo>
                  <a:pt x="51" y="40"/>
                </a:lnTo>
                <a:lnTo>
                  <a:pt x="48" y="46"/>
                </a:lnTo>
                <a:lnTo>
                  <a:pt x="48" y="46"/>
                </a:lnTo>
                <a:lnTo>
                  <a:pt x="58" y="44"/>
                </a:lnTo>
                <a:lnTo>
                  <a:pt x="58" y="44"/>
                </a:lnTo>
                <a:close/>
                <a:moveTo>
                  <a:pt x="101" y="41"/>
                </a:moveTo>
                <a:lnTo>
                  <a:pt x="101" y="41"/>
                </a:lnTo>
                <a:lnTo>
                  <a:pt x="95" y="33"/>
                </a:lnTo>
                <a:lnTo>
                  <a:pt x="95" y="33"/>
                </a:lnTo>
                <a:lnTo>
                  <a:pt x="92" y="37"/>
                </a:lnTo>
                <a:lnTo>
                  <a:pt x="89" y="41"/>
                </a:lnTo>
                <a:lnTo>
                  <a:pt x="89" y="41"/>
                </a:lnTo>
                <a:lnTo>
                  <a:pt x="101" y="41"/>
                </a:lnTo>
                <a:lnTo>
                  <a:pt x="101" y="41"/>
                </a:lnTo>
                <a:close/>
                <a:moveTo>
                  <a:pt x="76" y="34"/>
                </a:moveTo>
                <a:lnTo>
                  <a:pt x="76" y="34"/>
                </a:lnTo>
                <a:lnTo>
                  <a:pt x="76" y="34"/>
                </a:lnTo>
                <a:lnTo>
                  <a:pt x="76" y="34"/>
                </a:lnTo>
                <a:lnTo>
                  <a:pt x="69" y="43"/>
                </a:lnTo>
                <a:lnTo>
                  <a:pt x="69" y="43"/>
                </a:lnTo>
                <a:lnTo>
                  <a:pt x="68" y="44"/>
                </a:lnTo>
                <a:lnTo>
                  <a:pt x="68" y="44"/>
                </a:lnTo>
                <a:lnTo>
                  <a:pt x="79" y="43"/>
                </a:lnTo>
                <a:lnTo>
                  <a:pt x="79" y="43"/>
                </a:lnTo>
                <a:lnTo>
                  <a:pt x="76" y="34"/>
                </a:lnTo>
                <a:lnTo>
                  <a:pt x="76" y="34"/>
                </a:lnTo>
                <a:close/>
                <a:moveTo>
                  <a:pt x="42" y="51"/>
                </a:moveTo>
                <a:lnTo>
                  <a:pt x="42" y="51"/>
                </a:lnTo>
                <a:lnTo>
                  <a:pt x="40" y="60"/>
                </a:lnTo>
                <a:lnTo>
                  <a:pt x="40" y="60"/>
                </a:lnTo>
                <a:lnTo>
                  <a:pt x="48" y="60"/>
                </a:lnTo>
                <a:lnTo>
                  <a:pt x="48" y="60"/>
                </a:lnTo>
                <a:lnTo>
                  <a:pt x="45" y="56"/>
                </a:lnTo>
                <a:lnTo>
                  <a:pt x="42" y="51"/>
                </a:lnTo>
                <a:lnTo>
                  <a:pt x="42" y="51"/>
                </a:lnTo>
                <a:close/>
                <a:moveTo>
                  <a:pt x="105" y="30"/>
                </a:moveTo>
                <a:lnTo>
                  <a:pt x="105" y="30"/>
                </a:lnTo>
                <a:lnTo>
                  <a:pt x="98" y="31"/>
                </a:lnTo>
                <a:lnTo>
                  <a:pt x="98" y="31"/>
                </a:lnTo>
                <a:lnTo>
                  <a:pt x="101" y="36"/>
                </a:lnTo>
                <a:lnTo>
                  <a:pt x="102" y="39"/>
                </a:lnTo>
                <a:lnTo>
                  <a:pt x="105" y="40"/>
                </a:lnTo>
                <a:lnTo>
                  <a:pt x="105" y="40"/>
                </a:lnTo>
                <a:lnTo>
                  <a:pt x="105" y="30"/>
                </a:lnTo>
                <a:lnTo>
                  <a:pt x="105" y="30"/>
                </a:lnTo>
                <a:close/>
                <a:moveTo>
                  <a:pt x="41" y="19"/>
                </a:moveTo>
                <a:lnTo>
                  <a:pt x="41" y="19"/>
                </a:lnTo>
                <a:lnTo>
                  <a:pt x="41" y="19"/>
                </a:lnTo>
                <a:lnTo>
                  <a:pt x="41" y="19"/>
                </a:lnTo>
                <a:lnTo>
                  <a:pt x="57" y="19"/>
                </a:lnTo>
                <a:lnTo>
                  <a:pt x="57" y="19"/>
                </a:lnTo>
                <a:lnTo>
                  <a:pt x="72" y="17"/>
                </a:lnTo>
                <a:lnTo>
                  <a:pt x="72" y="17"/>
                </a:lnTo>
                <a:lnTo>
                  <a:pt x="86" y="16"/>
                </a:lnTo>
                <a:lnTo>
                  <a:pt x="86" y="16"/>
                </a:lnTo>
                <a:lnTo>
                  <a:pt x="82" y="16"/>
                </a:lnTo>
                <a:lnTo>
                  <a:pt x="82" y="16"/>
                </a:lnTo>
                <a:lnTo>
                  <a:pt x="67" y="16"/>
                </a:lnTo>
                <a:lnTo>
                  <a:pt x="67" y="16"/>
                </a:lnTo>
                <a:lnTo>
                  <a:pt x="48" y="17"/>
                </a:lnTo>
                <a:lnTo>
                  <a:pt x="48" y="17"/>
                </a:lnTo>
                <a:lnTo>
                  <a:pt x="41" y="19"/>
                </a:lnTo>
                <a:lnTo>
                  <a:pt x="41" y="19"/>
                </a:lnTo>
                <a:close/>
                <a:moveTo>
                  <a:pt x="58" y="58"/>
                </a:moveTo>
                <a:lnTo>
                  <a:pt x="58" y="58"/>
                </a:lnTo>
                <a:lnTo>
                  <a:pt x="65" y="58"/>
                </a:lnTo>
                <a:lnTo>
                  <a:pt x="65" y="58"/>
                </a:lnTo>
                <a:lnTo>
                  <a:pt x="62" y="50"/>
                </a:lnTo>
                <a:lnTo>
                  <a:pt x="62" y="50"/>
                </a:lnTo>
                <a:lnTo>
                  <a:pt x="58" y="58"/>
                </a:lnTo>
                <a:lnTo>
                  <a:pt x="58" y="58"/>
                </a:lnTo>
                <a:close/>
                <a:moveTo>
                  <a:pt x="48" y="75"/>
                </a:moveTo>
                <a:lnTo>
                  <a:pt x="48" y="75"/>
                </a:lnTo>
                <a:lnTo>
                  <a:pt x="48" y="75"/>
                </a:lnTo>
                <a:lnTo>
                  <a:pt x="48" y="75"/>
                </a:lnTo>
                <a:lnTo>
                  <a:pt x="54" y="77"/>
                </a:lnTo>
                <a:lnTo>
                  <a:pt x="54" y="77"/>
                </a:lnTo>
                <a:lnTo>
                  <a:pt x="68" y="77"/>
                </a:lnTo>
                <a:lnTo>
                  <a:pt x="68" y="77"/>
                </a:lnTo>
                <a:lnTo>
                  <a:pt x="74" y="77"/>
                </a:lnTo>
                <a:lnTo>
                  <a:pt x="81" y="77"/>
                </a:lnTo>
                <a:lnTo>
                  <a:pt x="81" y="77"/>
                </a:lnTo>
                <a:lnTo>
                  <a:pt x="85" y="75"/>
                </a:lnTo>
                <a:lnTo>
                  <a:pt x="85" y="75"/>
                </a:lnTo>
                <a:lnTo>
                  <a:pt x="85" y="75"/>
                </a:lnTo>
                <a:lnTo>
                  <a:pt x="85" y="75"/>
                </a:lnTo>
                <a:lnTo>
                  <a:pt x="48" y="75"/>
                </a:lnTo>
                <a:lnTo>
                  <a:pt x="48" y="75"/>
                </a:lnTo>
                <a:close/>
                <a:moveTo>
                  <a:pt x="84" y="48"/>
                </a:moveTo>
                <a:lnTo>
                  <a:pt x="84" y="48"/>
                </a:lnTo>
                <a:lnTo>
                  <a:pt x="79" y="56"/>
                </a:lnTo>
                <a:lnTo>
                  <a:pt x="79" y="56"/>
                </a:lnTo>
                <a:lnTo>
                  <a:pt x="86" y="54"/>
                </a:lnTo>
                <a:lnTo>
                  <a:pt x="86" y="54"/>
                </a:lnTo>
                <a:lnTo>
                  <a:pt x="84" y="48"/>
                </a:lnTo>
                <a:lnTo>
                  <a:pt x="84" y="48"/>
                </a:lnTo>
                <a:close/>
                <a:moveTo>
                  <a:pt x="25" y="43"/>
                </a:moveTo>
                <a:lnTo>
                  <a:pt x="25" y="43"/>
                </a:lnTo>
                <a:lnTo>
                  <a:pt x="27" y="43"/>
                </a:lnTo>
                <a:lnTo>
                  <a:pt x="27" y="43"/>
                </a:lnTo>
                <a:lnTo>
                  <a:pt x="31" y="36"/>
                </a:lnTo>
                <a:lnTo>
                  <a:pt x="31" y="36"/>
                </a:lnTo>
                <a:lnTo>
                  <a:pt x="24" y="37"/>
                </a:lnTo>
                <a:lnTo>
                  <a:pt x="24" y="37"/>
                </a:lnTo>
                <a:lnTo>
                  <a:pt x="25" y="39"/>
                </a:lnTo>
                <a:lnTo>
                  <a:pt x="25" y="40"/>
                </a:lnTo>
                <a:lnTo>
                  <a:pt x="25" y="40"/>
                </a:lnTo>
                <a:lnTo>
                  <a:pt x="25" y="43"/>
                </a:lnTo>
                <a:lnTo>
                  <a:pt x="25" y="43"/>
                </a:lnTo>
                <a:close/>
                <a:moveTo>
                  <a:pt x="111" y="87"/>
                </a:moveTo>
                <a:lnTo>
                  <a:pt x="111" y="87"/>
                </a:lnTo>
                <a:lnTo>
                  <a:pt x="115" y="87"/>
                </a:lnTo>
                <a:lnTo>
                  <a:pt x="118" y="85"/>
                </a:lnTo>
                <a:lnTo>
                  <a:pt x="118" y="85"/>
                </a:lnTo>
                <a:lnTo>
                  <a:pt x="121" y="83"/>
                </a:lnTo>
                <a:lnTo>
                  <a:pt x="122" y="81"/>
                </a:lnTo>
                <a:lnTo>
                  <a:pt x="122" y="81"/>
                </a:lnTo>
                <a:lnTo>
                  <a:pt x="116" y="84"/>
                </a:lnTo>
                <a:lnTo>
                  <a:pt x="111" y="87"/>
                </a:lnTo>
                <a:lnTo>
                  <a:pt x="111" y="87"/>
                </a:lnTo>
                <a:close/>
                <a:moveTo>
                  <a:pt x="119" y="88"/>
                </a:moveTo>
                <a:lnTo>
                  <a:pt x="119" y="88"/>
                </a:lnTo>
                <a:lnTo>
                  <a:pt x="123" y="85"/>
                </a:lnTo>
                <a:lnTo>
                  <a:pt x="123" y="85"/>
                </a:lnTo>
                <a:lnTo>
                  <a:pt x="125" y="83"/>
                </a:lnTo>
                <a:lnTo>
                  <a:pt x="126" y="80"/>
                </a:lnTo>
                <a:lnTo>
                  <a:pt x="126" y="73"/>
                </a:lnTo>
                <a:lnTo>
                  <a:pt x="126" y="73"/>
                </a:lnTo>
                <a:lnTo>
                  <a:pt x="126" y="77"/>
                </a:lnTo>
                <a:lnTo>
                  <a:pt x="126" y="77"/>
                </a:lnTo>
                <a:lnTo>
                  <a:pt x="123" y="83"/>
                </a:lnTo>
                <a:lnTo>
                  <a:pt x="119" y="87"/>
                </a:lnTo>
                <a:lnTo>
                  <a:pt x="119" y="87"/>
                </a:lnTo>
                <a:lnTo>
                  <a:pt x="119" y="88"/>
                </a:lnTo>
                <a:lnTo>
                  <a:pt x="119" y="88"/>
                </a:lnTo>
                <a:close/>
                <a:moveTo>
                  <a:pt x="99" y="53"/>
                </a:moveTo>
                <a:lnTo>
                  <a:pt x="99" y="53"/>
                </a:lnTo>
                <a:lnTo>
                  <a:pt x="102" y="53"/>
                </a:lnTo>
                <a:lnTo>
                  <a:pt x="103" y="51"/>
                </a:lnTo>
                <a:lnTo>
                  <a:pt x="103" y="51"/>
                </a:lnTo>
                <a:lnTo>
                  <a:pt x="103" y="47"/>
                </a:lnTo>
                <a:lnTo>
                  <a:pt x="103" y="47"/>
                </a:lnTo>
                <a:lnTo>
                  <a:pt x="103" y="48"/>
                </a:lnTo>
                <a:lnTo>
                  <a:pt x="103" y="48"/>
                </a:lnTo>
                <a:lnTo>
                  <a:pt x="99" y="53"/>
                </a:lnTo>
                <a:lnTo>
                  <a:pt x="99" y="53"/>
                </a:lnTo>
                <a:close/>
                <a:moveTo>
                  <a:pt x="8" y="46"/>
                </a:moveTo>
                <a:lnTo>
                  <a:pt x="8" y="46"/>
                </a:lnTo>
                <a:lnTo>
                  <a:pt x="10" y="53"/>
                </a:lnTo>
                <a:lnTo>
                  <a:pt x="11" y="60"/>
                </a:lnTo>
                <a:lnTo>
                  <a:pt x="11" y="60"/>
                </a:lnTo>
                <a:lnTo>
                  <a:pt x="11" y="60"/>
                </a:lnTo>
                <a:lnTo>
                  <a:pt x="11" y="60"/>
                </a:lnTo>
                <a:lnTo>
                  <a:pt x="8" y="46"/>
                </a:lnTo>
                <a:lnTo>
                  <a:pt x="8" y="46"/>
                </a:lnTo>
                <a:close/>
                <a:moveTo>
                  <a:pt x="125" y="88"/>
                </a:moveTo>
                <a:lnTo>
                  <a:pt x="125" y="88"/>
                </a:lnTo>
                <a:lnTo>
                  <a:pt x="126" y="87"/>
                </a:lnTo>
                <a:lnTo>
                  <a:pt x="128" y="85"/>
                </a:lnTo>
                <a:lnTo>
                  <a:pt x="129" y="81"/>
                </a:lnTo>
                <a:lnTo>
                  <a:pt x="129" y="81"/>
                </a:lnTo>
                <a:lnTo>
                  <a:pt x="128" y="84"/>
                </a:lnTo>
                <a:lnTo>
                  <a:pt x="125" y="88"/>
                </a:lnTo>
                <a:lnTo>
                  <a:pt x="125" y="88"/>
                </a:lnTo>
                <a:close/>
                <a:moveTo>
                  <a:pt x="11" y="33"/>
                </a:moveTo>
                <a:lnTo>
                  <a:pt x="11" y="33"/>
                </a:lnTo>
                <a:lnTo>
                  <a:pt x="14" y="27"/>
                </a:lnTo>
                <a:lnTo>
                  <a:pt x="14" y="27"/>
                </a:lnTo>
                <a:lnTo>
                  <a:pt x="11" y="27"/>
                </a:lnTo>
                <a:lnTo>
                  <a:pt x="11" y="29"/>
                </a:lnTo>
                <a:lnTo>
                  <a:pt x="11" y="29"/>
                </a:lnTo>
                <a:lnTo>
                  <a:pt x="11" y="33"/>
                </a:lnTo>
                <a:lnTo>
                  <a:pt x="11" y="33"/>
                </a:lnTo>
                <a:close/>
                <a:moveTo>
                  <a:pt x="109" y="84"/>
                </a:moveTo>
                <a:lnTo>
                  <a:pt x="109" y="84"/>
                </a:lnTo>
                <a:lnTo>
                  <a:pt x="112" y="84"/>
                </a:lnTo>
                <a:lnTo>
                  <a:pt x="115" y="83"/>
                </a:lnTo>
                <a:lnTo>
                  <a:pt x="115" y="83"/>
                </a:lnTo>
                <a:lnTo>
                  <a:pt x="109" y="83"/>
                </a:lnTo>
                <a:lnTo>
                  <a:pt x="109" y="83"/>
                </a:lnTo>
                <a:lnTo>
                  <a:pt x="109" y="83"/>
                </a:lnTo>
                <a:lnTo>
                  <a:pt x="109" y="83"/>
                </a:lnTo>
                <a:lnTo>
                  <a:pt x="109" y="84"/>
                </a:lnTo>
                <a:lnTo>
                  <a:pt x="109" y="84"/>
                </a:lnTo>
                <a:close/>
                <a:moveTo>
                  <a:pt x="55" y="29"/>
                </a:moveTo>
                <a:lnTo>
                  <a:pt x="55" y="29"/>
                </a:lnTo>
                <a:lnTo>
                  <a:pt x="55" y="29"/>
                </a:lnTo>
                <a:lnTo>
                  <a:pt x="55" y="29"/>
                </a:lnTo>
                <a:lnTo>
                  <a:pt x="47" y="30"/>
                </a:lnTo>
                <a:lnTo>
                  <a:pt x="47" y="30"/>
                </a:lnTo>
                <a:lnTo>
                  <a:pt x="51" y="30"/>
                </a:lnTo>
                <a:lnTo>
                  <a:pt x="55" y="29"/>
                </a:lnTo>
                <a:lnTo>
                  <a:pt x="55" y="29"/>
                </a:lnTo>
                <a:close/>
                <a:moveTo>
                  <a:pt x="81" y="46"/>
                </a:moveTo>
                <a:lnTo>
                  <a:pt x="81" y="46"/>
                </a:lnTo>
                <a:lnTo>
                  <a:pt x="81" y="44"/>
                </a:lnTo>
                <a:lnTo>
                  <a:pt x="81" y="44"/>
                </a:lnTo>
                <a:lnTo>
                  <a:pt x="69" y="46"/>
                </a:lnTo>
                <a:lnTo>
                  <a:pt x="69" y="46"/>
                </a:lnTo>
                <a:lnTo>
                  <a:pt x="69" y="46"/>
                </a:lnTo>
                <a:lnTo>
                  <a:pt x="69" y="46"/>
                </a:lnTo>
                <a:lnTo>
                  <a:pt x="81" y="46"/>
                </a:lnTo>
                <a:lnTo>
                  <a:pt x="81" y="46"/>
                </a:lnTo>
                <a:close/>
                <a:moveTo>
                  <a:pt x="105" y="54"/>
                </a:moveTo>
                <a:lnTo>
                  <a:pt x="105" y="54"/>
                </a:lnTo>
                <a:lnTo>
                  <a:pt x="102" y="56"/>
                </a:lnTo>
                <a:lnTo>
                  <a:pt x="101" y="56"/>
                </a:lnTo>
                <a:lnTo>
                  <a:pt x="101" y="56"/>
                </a:lnTo>
                <a:lnTo>
                  <a:pt x="99" y="56"/>
                </a:lnTo>
                <a:lnTo>
                  <a:pt x="99" y="56"/>
                </a:lnTo>
                <a:lnTo>
                  <a:pt x="102" y="56"/>
                </a:lnTo>
                <a:lnTo>
                  <a:pt x="105" y="56"/>
                </a:lnTo>
                <a:lnTo>
                  <a:pt x="105" y="56"/>
                </a:lnTo>
                <a:lnTo>
                  <a:pt x="105" y="54"/>
                </a:lnTo>
                <a:lnTo>
                  <a:pt x="105" y="54"/>
                </a:lnTo>
                <a:close/>
                <a:moveTo>
                  <a:pt x="133" y="84"/>
                </a:moveTo>
                <a:lnTo>
                  <a:pt x="133" y="84"/>
                </a:lnTo>
                <a:lnTo>
                  <a:pt x="133" y="81"/>
                </a:lnTo>
                <a:lnTo>
                  <a:pt x="133" y="81"/>
                </a:lnTo>
                <a:lnTo>
                  <a:pt x="133" y="83"/>
                </a:lnTo>
                <a:lnTo>
                  <a:pt x="133" y="84"/>
                </a:lnTo>
                <a:lnTo>
                  <a:pt x="133" y="84"/>
                </a:lnTo>
                <a:close/>
                <a:moveTo>
                  <a:pt x="34" y="83"/>
                </a:moveTo>
                <a:lnTo>
                  <a:pt x="34" y="83"/>
                </a:lnTo>
                <a:lnTo>
                  <a:pt x="34" y="85"/>
                </a:lnTo>
                <a:lnTo>
                  <a:pt x="34" y="85"/>
                </a:lnTo>
                <a:lnTo>
                  <a:pt x="34" y="85"/>
                </a:lnTo>
                <a:lnTo>
                  <a:pt x="34" y="85"/>
                </a:lnTo>
                <a:lnTo>
                  <a:pt x="34" y="83"/>
                </a:lnTo>
                <a:lnTo>
                  <a:pt x="34" y="83"/>
                </a:lnTo>
                <a:close/>
                <a:moveTo>
                  <a:pt x="91" y="75"/>
                </a:moveTo>
                <a:lnTo>
                  <a:pt x="91" y="75"/>
                </a:lnTo>
                <a:lnTo>
                  <a:pt x="91" y="75"/>
                </a:lnTo>
                <a:lnTo>
                  <a:pt x="91" y="75"/>
                </a:lnTo>
                <a:lnTo>
                  <a:pt x="88" y="75"/>
                </a:lnTo>
                <a:lnTo>
                  <a:pt x="88" y="75"/>
                </a:lnTo>
                <a:lnTo>
                  <a:pt x="88" y="75"/>
                </a:lnTo>
                <a:lnTo>
                  <a:pt x="88" y="75"/>
                </a:lnTo>
                <a:lnTo>
                  <a:pt x="91" y="75"/>
                </a:lnTo>
                <a:lnTo>
                  <a:pt x="91" y="75"/>
                </a:lnTo>
                <a:close/>
                <a:moveTo>
                  <a:pt x="75" y="80"/>
                </a:moveTo>
                <a:lnTo>
                  <a:pt x="75" y="80"/>
                </a:lnTo>
                <a:lnTo>
                  <a:pt x="75" y="80"/>
                </a:lnTo>
                <a:lnTo>
                  <a:pt x="75" y="80"/>
                </a:lnTo>
                <a:lnTo>
                  <a:pt x="76" y="80"/>
                </a:lnTo>
                <a:lnTo>
                  <a:pt x="76" y="80"/>
                </a:lnTo>
                <a:lnTo>
                  <a:pt x="76" y="80"/>
                </a:lnTo>
                <a:lnTo>
                  <a:pt x="76" y="80"/>
                </a:lnTo>
                <a:lnTo>
                  <a:pt x="75" y="80"/>
                </a:lnTo>
                <a:lnTo>
                  <a:pt x="75" y="8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1" name="Freeform 173"/>
          <p:cNvSpPr>
            <a:spLocks noEditPoints="1"/>
          </p:cNvSpPr>
          <p:nvPr/>
        </p:nvSpPr>
        <p:spPr bwMode="auto">
          <a:xfrm>
            <a:off x="5400522" y="2142647"/>
            <a:ext cx="75657" cy="126919"/>
          </a:xfrm>
          <a:custGeom>
            <a:avLst/>
            <a:gdLst>
              <a:gd name="T0" fmla="*/ 40 w 43"/>
              <a:gd name="T1" fmla="*/ 40 h 75"/>
              <a:gd name="T2" fmla="*/ 35 w 43"/>
              <a:gd name="T3" fmla="*/ 48 h 75"/>
              <a:gd name="T4" fmla="*/ 33 w 43"/>
              <a:gd name="T5" fmla="*/ 48 h 75"/>
              <a:gd name="T6" fmla="*/ 32 w 43"/>
              <a:gd name="T7" fmla="*/ 54 h 75"/>
              <a:gd name="T8" fmla="*/ 33 w 43"/>
              <a:gd name="T9" fmla="*/ 58 h 75"/>
              <a:gd name="T10" fmla="*/ 29 w 43"/>
              <a:gd name="T11" fmla="*/ 61 h 75"/>
              <a:gd name="T12" fmla="*/ 27 w 43"/>
              <a:gd name="T13" fmla="*/ 67 h 75"/>
              <a:gd name="T14" fmla="*/ 30 w 43"/>
              <a:gd name="T15" fmla="*/ 71 h 75"/>
              <a:gd name="T16" fmla="*/ 29 w 43"/>
              <a:gd name="T17" fmla="*/ 74 h 75"/>
              <a:gd name="T18" fmla="*/ 25 w 43"/>
              <a:gd name="T19" fmla="*/ 74 h 75"/>
              <a:gd name="T20" fmla="*/ 25 w 43"/>
              <a:gd name="T21" fmla="*/ 65 h 75"/>
              <a:gd name="T22" fmla="*/ 25 w 43"/>
              <a:gd name="T23" fmla="*/ 60 h 75"/>
              <a:gd name="T24" fmla="*/ 29 w 43"/>
              <a:gd name="T25" fmla="*/ 58 h 75"/>
              <a:gd name="T26" fmla="*/ 29 w 43"/>
              <a:gd name="T27" fmla="*/ 48 h 75"/>
              <a:gd name="T28" fmla="*/ 25 w 43"/>
              <a:gd name="T29" fmla="*/ 48 h 75"/>
              <a:gd name="T30" fmla="*/ 20 w 43"/>
              <a:gd name="T31" fmla="*/ 50 h 75"/>
              <a:gd name="T32" fmla="*/ 17 w 43"/>
              <a:gd name="T33" fmla="*/ 51 h 75"/>
              <a:gd name="T34" fmla="*/ 13 w 43"/>
              <a:gd name="T35" fmla="*/ 47 h 75"/>
              <a:gd name="T36" fmla="*/ 9 w 43"/>
              <a:gd name="T37" fmla="*/ 44 h 75"/>
              <a:gd name="T38" fmla="*/ 5 w 43"/>
              <a:gd name="T39" fmla="*/ 40 h 75"/>
              <a:gd name="T40" fmla="*/ 3 w 43"/>
              <a:gd name="T41" fmla="*/ 37 h 75"/>
              <a:gd name="T42" fmla="*/ 2 w 43"/>
              <a:gd name="T43" fmla="*/ 34 h 75"/>
              <a:gd name="T44" fmla="*/ 2 w 43"/>
              <a:gd name="T45" fmla="*/ 30 h 75"/>
              <a:gd name="T46" fmla="*/ 2 w 43"/>
              <a:gd name="T47" fmla="*/ 17 h 75"/>
              <a:gd name="T48" fmla="*/ 3 w 43"/>
              <a:gd name="T49" fmla="*/ 11 h 75"/>
              <a:gd name="T50" fmla="*/ 2 w 43"/>
              <a:gd name="T51" fmla="*/ 10 h 75"/>
              <a:gd name="T52" fmla="*/ 2 w 43"/>
              <a:gd name="T53" fmla="*/ 6 h 75"/>
              <a:gd name="T54" fmla="*/ 3 w 43"/>
              <a:gd name="T55" fmla="*/ 4 h 75"/>
              <a:gd name="T56" fmla="*/ 6 w 43"/>
              <a:gd name="T57" fmla="*/ 3 h 75"/>
              <a:gd name="T58" fmla="*/ 8 w 43"/>
              <a:gd name="T59" fmla="*/ 6 h 75"/>
              <a:gd name="T60" fmla="*/ 6 w 43"/>
              <a:gd name="T61" fmla="*/ 11 h 75"/>
              <a:gd name="T62" fmla="*/ 6 w 43"/>
              <a:gd name="T63" fmla="*/ 13 h 75"/>
              <a:gd name="T64" fmla="*/ 5 w 43"/>
              <a:gd name="T65" fmla="*/ 17 h 75"/>
              <a:gd name="T66" fmla="*/ 13 w 43"/>
              <a:gd name="T67" fmla="*/ 9 h 75"/>
              <a:gd name="T68" fmla="*/ 25 w 43"/>
              <a:gd name="T69" fmla="*/ 7 h 75"/>
              <a:gd name="T70" fmla="*/ 29 w 43"/>
              <a:gd name="T71" fmla="*/ 7 h 75"/>
              <a:gd name="T72" fmla="*/ 29 w 43"/>
              <a:gd name="T73" fmla="*/ 4 h 75"/>
              <a:gd name="T74" fmla="*/ 30 w 43"/>
              <a:gd name="T75" fmla="*/ 0 h 75"/>
              <a:gd name="T76" fmla="*/ 33 w 43"/>
              <a:gd name="T77" fmla="*/ 6 h 75"/>
              <a:gd name="T78" fmla="*/ 33 w 43"/>
              <a:gd name="T79" fmla="*/ 10 h 75"/>
              <a:gd name="T80" fmla="*/ 40 w 43"/>
              <a:gd name="T81" fmla="*/ 16 h 75"/>
              <a:gd name="T82" fmla="*/ 43 w 43"/>
              <a:gd name="T83" fmla="*/ 31 h 75"/>
              <a:gd name="T84" fmla="*/ 40 w 43"/>
              <a:gd name="T85" fmla="*/ 38 h 75"/>
              <a:gd name="T86" fmla="*/ 40 w 43"/>
              <a:gd name="T87" fmla="*/ 40 h 75"/>
              <a:gd name="T88" fmla="*/ 12 w 43"/>
              <a:gd name="T89" fmla="*/ 20 h 75"/>
              <a:gd name="T90" fmla="*/ 10 w 43"/>
              <a:gd name="T91" fmla="*/ 33 h 75"/>
              <a:gd name="T92" fmla="*/ 16 w 43"/>
              <a:gd name="T93" fmla="*/ 38 h 75"/>
              <a:gd name="T94" fmla="*/ 25 w 43"/>
              <a:gd name="T95" fmla="*/ 40 h 75"/>
              <a:gd name="T96" fmla="*/ 35 w 43"/>
              <a:gd name="T97" fmla="*/ 33 h 75"/>
              <a:gd name="T98" fmla="*/ 36 w 43"/>
              <a:gd name="T99" fmla="*/ 20 h 75"/>
              <a:gd name="T100" fmla="*/ 30 w 43"/>
              <a:gd name="T101" fmla="*/ 17 h 75"/>
              <a:gd name="T102" fmla="*/ 25 w 43"/>
              <a:gd name="T103" fmla="*/ 14 h 75"/>
              <a:gd name="T104" fmla="*/ 23 w 43"/>
              <a:gd name="T105" fmla="*/ 13 h 75"/>
              <a:gd name="T106" fmla="*/ 19 w 43"/>
              <a:gd name="T107" fmla="*/ 14 h 75"/>
              <a:gd name="T108" fmla="*/ 15 w 43"/>
              <a:gd name="T109" fmla="*/ 14 h 75"/>
              <a:gd name="T110" fmla="*/ 39 w 43"/>
              <a:gd name="T111" fmla="*/ 3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 h="75">
                <a:moveTo>
                  <a:pt x="40" y="40"/>
                </a:moveTo>
                <a:lnTo>
                  <a:pt x="40" y="40"/>
                </a:lnTo>
                <a:lnTo>
                  <a:pt x="40" y="40"/>
                </a:lnTo>
                <a:lnTo>
                  <a:pt x="40" y="40"/>
                </a:lnTo>
                <a:lnTo>
                  <a:pt x="37" y="43"/>
                </a:lnTo>
                <a:lnTo>
                  <a:pt x="33" y="46"/>
                </a:lnTo>
                <a:lnTo>
                  <a:pt x="33" y="46"/>
                </a:lnTo>
                <a:lnTo>
                  <a:pt x="35" y="48"/>
                </a:lnTo>
                <a:lnTo>
                  <a:pt x="35" y="48"/>
                </a:lnTo>
                <a:lnTo>
                  <a:pt x="33" y="48"/>
                </a:lnTo>
                <a:lnTo>
                  <a:pt x="33" y="48"/>
                </a:lnTo>
                <a:lnTo>
                  <a:pt x="33" y="48"/>
                </a:lnTo>
                <a:lnTo>
                  <a:pt x="32" y="50"/>
                </a:lnTo>
                <a:lnTo>
                  <a:pt x="32" y="50"/>
                </a:lnTo>
                <a:lnTo>
                  <a:pt x="32" y="54"/>
                </a:lnTo>
                <a:lnTo>
                  <a:pt x="32" y="54"/>
                </a:lnTo>
                <a:lnTo>
                  <a:pt x="32" y="57"/>
                </a:lnTo>
                <a:lnTo>
                  <a:pt x="32" y="57"/>
                </a:lnTo>
                <a:lnTo>
                  <a:pt x="33" y="58"/>
                </a:lnTo>
                <a:lnTo>
                  <a:pt x="33" y="58"/>
                </a:lnTo>
                <a:lnTo>
                  <a:pt x="33" y="60"/>
                </a:lnTo>
                <a:lnTo>
                  <a:pt x="30" y="61"/>
                </a:lnTo>
                <a:lnTo>
                  <a:pt x="30" y="61"/>
                </a:lnTo>
                <a:lnTo>
                  <a:pt x="29" y="61"/>
                </a:lnTo>
                <a:lnTo>
                  <a:pt x="29" y="61"/>
                </a:lnTo>
                <a:lnTo>
                  <a:pt x="29" y="65"/>
                </a:lnTo>
                <a:lnTo>
                  <a:pt x="29" y="65"/>
                </a:lnTo>
                <a:lnTo>
                  <a:pt x="27" y="67"/>
                </a:lnTo>
                <a:lnTo>
                  <a:pt x="29" y="70"/>
                </a:lnTo>
                <a:lnTo>
                  <a:pt x="29" y="70"/>
                </a:lnTo>
                <a:lnTo>
                  <a:pt x="29" y="70"/>
                </a:lnTo>
                <a:lnTo>
                  <a:pt x="30" y="71"/>
                </a:lnTo>
                <a:lnTo>
                  <a:pt x="30" y="71"/>
                </a:lnTo>
                <a:lnTo>
                  <a:pt x="30" y="73"/>
                </a:lnTo>
                <a:lnTo>
                  <a:pt x="29" y="74"/>
                </a:lnTo>
                <a:lnTo>
                  <a:pt x="29" y="74"/>
                </a:lnTo>
                <a:lnTo>
                  <a:pt x="27" y="75"/>
                </a:lnTo>
                <a:lnTo>
                  <a:pt x="27" y="75"/>
                </a:lnTo>
                <a:lnTo>
                  <a:pt x="26" y="75"/>
                </a:lnTo>
                <a:lnTo>
                  <a:pt x="25" y="74"/>
                </a:lnTo>
                <a:lnTo>
                  <a:pt x="25" y="74"/>
                </a:lnTo>
                <a:lnTo>
                  <a:pt x="25" y="73"/>
                </a:lnTo>
                <a:lnTo>
                  <a:pt x="25" y="73"/>
                </a:lnTo>
                <a:lnTo>
                  <a:pt x="25" y="65"/>
                </a:lnTo>
                <a:lnTo>
                  <a:pt x="25" y="65"/>
                </a:lnTo>
                <a:lnTo>
                  <a:pt x="25" y="61"/>
                </a:lnTo>
                <a:lnTo>
                  <a:pt x="25" y="61"/>
                </a:lnTo>
                <a:lnTo>
                  <a:pt x="25" y="60"/>
                </a:lnTo>
                <a:lnTo>
                  <a:pt x="26" y="58"/>
                </a:lnTo>
                <a:lnTo>
                  <a:pt x="26" y="58"/>
                </a:lnTo>
                <a:lnTo>
                  <a:pt x="29" y="58"/>
                </a:lnTo>
                <a:lnTo>
                  <a:pt x="29" y="58"/>
                </a:lnTo>
                <a:lnTo>
                  <a:pt x="29" y="57"/>
                </a:lnTo>
                <a:lnTo>
                  <a:pt x="29" y="54"/>
                </a:lnTo>
                <a:lnTo>
                  <a:pt x="29" y="54"/>
                </a:lnTo>
                <a:lnTo>
                  <a:pt x="29" y="48"/>
                </a:lnTo>
                <a:lnTo>
                  <a:pt x="29" y="48"/>
                </a:lnTo>
                <a:lnTo>
                  <a:pt x="26" y="48"/>
                </a:lnTo>
                <a:lnTo>
                  <a:pt x="26" y="48"/>
                </a:lnTo>
                <a:lnTo>
                  <a:pt x="25" y="48"/>
                </a:lnTo>
                <a:lnTo>
                  <a:pt x="25" y="48"/>
                </a:lnTo>
                <a:lnTo>
                  <a:pt x="22" y="50"/>
                </a:lnTo>
                <a:lnTo>
                  <a:pt x="22" y="50"/>
                </a:lnTo>
                <a:lnTo>
                  <a:pt x="20" y="50"/>
                </a:lnTo>
                <a:lnTo>
                  <a:pt x="19" y="50"/>
                </a:lnTo>
                <a:lnTo>
                  <a:pt x="19" y="50"/>
                </a:lnTo>
                <a:lnTo>
                  <a:pt x="17" y="51"/>
                </a:lnTo>
                <a:lnTo>
                  <a:pt x="17" y="51"/>
                </a:lnTo>
                <a:lnTo>
                  <a:pt x="16" y="51"/>
                </a:lnTo>
                <a:lnTo>
                  <a:pt x="15" y="51"/>
                </a:lnTo>
                <a:lnTo>
                  <a:pt x="15" y="51"/>
                </a:lnTo>
                <a:lnTo>
                  <a:pt x="13" y="47"/>
                </a:lnTo>
                <a:lnTo>
                  <a:pt x="13" y="47"/>
                </a:lnTo>
                <a:lnTo>
                  <a:pt x="13" y="46"/>
                </a:lnTo>
                <a:lnTo>
                  <a:pt x="13" y="46"/>
                </a:lnTo>
                <a:lnTo>
                  <a:pt x="9" y="44"/>
                </a:lnTo>
                <a:lnTo>
                  <a:pt x="6" y="41"/>
                </a:lnTo>
                <a:lnTo>
                  <a:pt x="6" y="41"/>
                </a:lnTo>
                <a:lnTo>
                  <a:pt x="5" y="40"/>
                </a:lnTo>
                <a:lnTo>
                  <a:pt x="5" y="40"/>
                </a:lnTo>
                <a:lnTo>
                  <a:pt x="5" y="40"/>
                </a:lnTo>
                <a:lnTo>
                  <a:pt x="5" y="40"/>
                </a:lnTo>
                <a:lnTo>
                  <a:pt x="3" y="37"/>
                </a:lnTo>
                <a:lnTo>
                  <a:pt x="3" y="37"/>
                </a:lnTo>
                <a:lnTo>
                  <a:pt x="3" y="36"/>
                </a:lnTo>
                <a:lnTo>
                  <a:pt x="3" y="36"/>
                </a:lnTo>
                <a:lnTo>
                  <a:pt x="2" y="34"/>
                </a:lnTo>
                <a:lnTo>
                  <a:pt x="2" y="34"/>
                </a:lnTo>
                <a:lnTo>
                  <a:pt x="2" y="34"/>
                </a:lnTo>
                <a:lnTo>
                  <a:pt x="2" y="34"/>
                </a:lnTo>
                <a:lnTo>
                  <a:pt x="2" y="30"/>
                </a:lnTo>
                <a:lnTo>
                  <a:pt x="2" y="30"/>
                </a:lnTo>
                <a:lnTo>
                  <a:pt x="2" y="23"/>
                </a:lnTo>
                <a:lnTo>
                  <a:pt x="2" y="23"/>
                </a:lnTo>
                <a:lnTo>
                  <a:pt x="2" y="20"/>
                </a:lnTo>
                <a:lnTo>
                  <a:pt x="2" y="17"/>
                </a:lnTo>
                <a:lnTo>
                  <a:pt x="2" y="17"/>
                </a:lnTo>
                <a:lnTo>
                  <a:pt x="2" y="14"/>
                </a:lnTo>
                <a:lnTo>
                  <a:pt x="2" y="14"/>
                </a:lnTo>
                <a:lnTo>
                  <a:pt x="3" y="11"/>
                </a:lnTo>
                <a:lnTo>
                  <a:pt x="3" y="11"/>
                </a:lnTo>
                <a:lnTo>
                  <a:pt x="3" y="10"/>
                </a:lnTo>
                <a:lnTo>
                  <a:pt x="2" y="10"/>
                </a:lnTo>
                <a:lnTo>
                  <a:pt x="2" y="10"/>
                </a:lnTo>
                <a:lnTo>
                  <a:pt x="0" y="7"/>
                </a:lnTo>
                <a:lnTo>
                  <a:pt x="0" y="7"/>
                </a:lnTo>
                <a:lnTo>
                  <a:pt x="0" y="6"/>
                </a:lnTo>
                <a:lnTo>
                  <a:pt x="2" y="6"/>
                </a:lnTo>
                <a:lnTo>
                  <a:pt x="2" y="6"/>
                </a:lnTo>
                <a:lnTo>
                  <a:pt x="3" y="4"/>
                </a:lnTo>
                <a:lnTo>
                  <a:pt x="3" y="4"/>
                </a:lnTo>
                <a:lnTo>
                  <a:pt x="3" y="4"/>
                </a:lnTo>
                <a:lnTo>
                  <a:pt x="3" y="4"/>
                </a:lnTo>
                <a:lnTo>
                  <a:pt x="5" y="1"/>
                </a:lnTo>
                <a:lnTo>
                  <a:pt x="5" y="1"/>
                </a:lnTo>
                <a:lnTo>
                  <a:pt x="6" y="3"/>
                </a:lnTo>
                <a:lnTo>
                  <a:pt x="6" y="3"/>
                </a:lnTo>
                <a:lnTo>
                  <a:pt x="6" y="4"/>
                </a:lnTo>
                <a:lnTo>
                  <a:pt x="6" y="4"/>
                </a:lnTo>
                <a:lnTo>
                  <a:pt x="8" y="6"/>
                </a:lnTo>
                <a:lnTo>
                  <a:pt x="8" y="6"/>
                </a:lnTo>
                <a:lnTo>
                  <a:pt x="8" y="9"/>
                </a:lnTo>
                <a:lnTo>
                  <a:pt x="6" y="11"/>
                </a:lnTo>
                <a:lnTo>
                  <a:pt x="6" y="11"/>
                </a:lnTo>
                <a:lnTo>
                  <a:pt x="8" y="11"/>
                </a:lnTo>
                <a:lnTo>
                  <a:pt x="8" y="11"/>
                </a:lnTo>
                <a:lnTo>
                  <a:pt x="6" y="13"/>
                </a:lnTo>
                <a:lnTo>
                  <a:pt x="6" y="13"/>
                </a:lnTo>
                <a:lnTo>
                  <a:pt x="5" y="14"/>
                </a:lnTo>
                <a:lnTo>
                  <a:pt x="5" y="17"/>
                </a:lnTo>
                <a:lnTo>
                  <a:pt x="5" y="17"/>
                </a:lnTo>
                <a:lnTo>
                  <a:pt x="5" y="17"/>
                </a:lnTo>
                <a:lnTo>
                  <a:pt x="5" y="17"/>
                </a:lnTo>
                <a:lnTo>
                  <a:pt x="9" y="11"/>
                </a:lnTo>
                <a:lnTo>
                  <a:pt x="9" y="11"/>
                </a:lnTo>
                <a:lnTo>
                  <a:pt x="13" y="9"/>
                </a:lnTo>
                <a:lnTo>
                  <a:pt x="19" y="7"/>
                </a:lnTo>
                <a:lnTo>
                  <a:pt x="19" y="7"/>
                </a:lnTo>
                <a:lnTo>
                  <a:pt x="25" y="7"/>
                </a:lnTo>
                <a:lnTo>
                  <a:pt x="25" y="7"/>
                </a:lnTo>
                <a:lnTo>
                  <a:pt x="27" y="7"/>
                </a:lnTo>
                <a:lnTo>
                  <a:pt x="27" y="7"/>
                </a:lnTo>
                <a:lnTo>
                  <a:pt x="29" y="7"/>
                </a:lnTo>
                <a:lnTo>
                  <a:pt x="29" y="7"/>
                </a:lnTo>
                <a:lnTo>
                  <a:pt x="29" y="6"/>
                </a:lnTo>
                <a:lnTo>
                  <a:pt x="29" y="6"/>
                </a:lnTo>
                <a:lnTo>
                  <a:pt x="29" y="4"/>
                </a:lnTo>
                <a:lnTo>
                  <a:pt x="29" y="4"/>
                </a:lnTo>
                <a:lnTo>
                  <a:pt x="27" y="3"/>
                </a:lnTo>
                <a:lnTo>
                  <a:pt x="27" y="3"/>
                </a:lnTo>
                <a:lnTo>
                  <a:pt x="29" y="1"/>
                </a:lnTo>
                <a:lnTo>
                  <a:pt x="30" y="0"/>
                </a:lnTo>
                <a:lnTo>
                  <a:pt x="30" y="0"/>
                </a:lnTo>
                <a:lnTo>
                  <a:pt x="32" y="1"/>
                </a:lnTo>
                <a:lnTo>
                  <a:pt x="32" y="1"/>
                </a:lnTo>
                <a:lnTo>
                  <a:pt x="33" y="6"/>
                </a:lnTo>
                <a:lnTo>
                  <a:pt x="33" y="9"/>
                </a:lnTo>
                <a:lnTo>
                  <a:pt x="33" y="9"/>
                </a:lnTo>
                <a:lnTo>
                  <a:pt x="33" y="10"/>
                </a:lnTo>
                <a:lnTo>
                  <a:pt x="33" y="10"/>
                </a:lnTo>
                <a:lnTo>
                  <a:pt x="35" y="10"/>
                </a:lnTo>
                <a:lnTo>
                  <a:pt x="35" y="10"/>
                </a:lnTo>
                <a:lnTo>
                  <a:pt x="37" y="13"/>
                </a:lnTo>
                <a:lnTo>
                  <a:pt x="40" y="16"/>
                </a:lnTo>
                <a:lnTo>
                  <a:pt x="40" y="16"/>
                </a:lnTo>
                <a:lnTo>
                  <a:pt x="43" y="24"/>
                </a:lnTo>
                <a:lnTo>
                  <a:pt x="43" y="24"/>
                </a:lnTo>
                <a:lnTo>
                  <a:pt x="43" y="31"/>
                </a:lnTo>
                <a:lnTo>
                  <a:pt x="43" y="31"/>
                </a:lnTo>
                <a:lnTo>
                  <a:pt x="43" y="34"/>
                </a:lnTo>
                <a:lnTo>
                  <a:pt x="40" y="38"/>
                </a:lnTo>
                <a:lnTo>
                  <a:pt x="40" y="38"/>
                </a:lnTo>
                <a:lnTo>
                  <a:pt x="40" y="38"/>
                </a:lnTo>
                <a:lnTo>
                  <a:pt x="40" y="38"/>
                </a:lnTo>
                <a:lnTo>
                  <a:pt x="40" y="40"/>
                </a:lnTo>
                <a:lnTo>
                  <a:pt x="40" y="40"/>
                </a:lnTo>
                <a:close/>
                <a:moveTo>
                  <a:pt x="15" y="14"/>
                </a:moveTo>
                <a:lnTo>
                  <a:pt x="15" y="14"/>
                </a:lnTo>
                <a:lnTo>
                  <a:pt x="13" y="17"/>
                </a:lnTo>
                <a:lnTo>
                  <a:pt x="12" y="20"/>
                </a:lnTo>
                <a:lnTo>
                  <a:pt x="12" y="20"/>
                </a:lnTo>
                <a:lnTo>
                  <a:pt x="10" y="26"/>
                </a:lnTo>
                <a:lnTo>
                  <a:pt x="10" y="33"/>
                </a:lnTo>
                <a:lnTo>
                  <a:pt x="10" y="33"/>
                </a:lnTo>
                <a:lnTo>
                  <a:pt x="12" y="36"/>
                </a:lnTo>
                <a:lnTo>
                  <a:pt x="12" y="36"/>
                </a:lnTo>
                <a:lnTo>
                  <a:pt x="13" y="37"/>
                </a:lnTo>
                <a:lnTo>
                  <a:pt x="16" y="38"/>
                </a:lnTo>
                <a:lnTo>
                  <a:pt x="16" y="38"/>
                </a:lnTo>
                <a:lnTo>
                  <a:pt x="20" y="40"/>
                </a:lnTo>
                <a:lnTo>
                  <a:pt x="25" y="40"/>
                </a:lnTo>
                <a:lnTo>
                  <a:pt x="25" y="40"/>
                </a:lnTo>
                <a:lnTo>
                  <a:pt x="29" y="38"/>
                </a:lnTo>
                <a:lnTo>
                  <a:pt x="29" y="38"/>
                </a:lnTo>
                <a:lnTo>
                  <a:pt x="33" y="37"/>
                </a:lnTo>
                <a:lnTo>
                  <a:pt x="35" y="33"/>
                </a:lnTo>
                <a:lnTo>
                  <a:pt x="35" y="33"/>
                </a:lnTo>
                <a:lnTo>
                  <a:pt x="37" y="27"/>
                </a:lnTo>
                <a:lnTo>
                  <a:pt x="36" y="20"/>
                </a:lnTo>
                <a:lnTo>
                  <a:pt x="36" y="20"/>
                </a:lnTo>
                <a:lnTo>
                  <a:pt x="36" y="19"/>
                </a:lnTo>
                <a:lnTo>
                  <a:pt x="36" y="19"/>
                </a:lnTo>
                <a:lnTo>
                  <a:pt x="30" y="17"/>
                </a:lnTo>
                <a:lnTo>
                  <a:pt x="30" y="17"/>
                </a:lnTo>
                <a:lnTo>
                  <a:pt x="27" y="17"/>
                </a:lnTo>
                <a:lnTo>
                  <a:pt x="27" y="17"/>
                </a:lnTo>
                <a:lnTo>
                  <a:pt x="25" y="16"/>
                </a:lnTo>
                <a:lnTo>
                  <a:pt x="25" y="14"/>
                </a:lnTo>
                <a:lnTo>
                  <a:pt x="25" y="14"/>
                </a:lnTo>
                <a:lnTo>
                  <a:pt x="25" y="13"/>
                </a:lnTo>
                <a:lnTo>
                  <a:pt x="25" y="13"/>
                </a:lnTo>
                <a:lnTo>
                  <a:pt x="23" y="13"/>
                </a:lnTo>
                <a:lnTo>
                  <a:pt x="20" y="14"/>
                </a:lnTo>
                <a:lnTo>
                  <a:pt x="20" y="14"/>
                </a:lnTo>
                <a:lnTo>
                  <a:pt x="19" y="14"/>
                </a:lnTo>
                <a:lnTo>
                  <a:pt x="19" y="14"/>
                </a:lnTo>
                <a:lnTo>
                  <a:pt x="16" y="14"/>
                </a:lnTo>
                <a:lnTo>
                  <a:pt x="16" y="14"/>
                </a:lnTo>
                <a:lnTo>
                  <a:pt x="15" y="14"/>
                </a:lnTo>
                <a:lnTo>
                  <a:pt x="15" y="14"/>
                </a:lnTo>
                <a:close/>
                <a:moveTo>
                  <a:pt x="39" y="26"/>
                </a:moveTo>
                <a:lnTo>
                  <a:pt x="39" y="26"/>
                </a:lnTo>
                <a:lnTo>
                  <a:pt x="39" y="31"/>
                </a:lnTo>
                <a:lnTo>
                  <a:pt x="39" y="31"/>
                </a:lnTo>
                <a:lnTo>
                  <a:pt x="39" y="28"/>
                </a:lnTo>
                <a:lnTo>
                  <a:pt x="39" y="26"/>
                </a:lnTo>
                <a:lnTo>
                  <a:pt x="39" y="2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2" name="Freeform 174"/>
          <p:cNvSpPr/>
          <p:nvPr/>
        </p:nvSpPr>
        <p:spPr bwMode="auto">
          <a:xfrm>
            <a:off x="5518405" y="2137569"/>
            <a:ext cx="22873" cy="43998"/>
          </a:xfrm>
          <a:custGeom>
            <a:avLst/>
            <a:gdLst>
              <a:gd name="T0" fmla="*/ 4 w 13"/>
              <a:gd name="T1" fmla="*/ 4 h 26"/>
              <a:gd name="T2" fmla="*/ 6 w 13"/>
              <a:gd name="T3" fmla="*/ 6 h 26"/>
              <a:gd name="T4" fmla="*/ 7 w 13"/>
              <a:gd name="T5" fmla="*/ 7 h 26"/>
              <a:gd name="T6" fmla="*/ 9 w 13"/>
              <a:gd name="T7" fmla="*/ 10 h 26"/>
              <a:gd name="T8" fmla="*/ 10 w 13"/>
              <a:gd name="T9" fmla="*/ 10 h 26"/>
              <a:gd name="T10" fmla="*/ 12 w 13"/>
              <a:gd name="T11" fmla="*/ 12 h 26"/>
              <a:gd name="T12" fmla="*/ 12 w 13"/>
              <a:gd name="T13" fmla="*/ 13 h 26"/>
              <a:gd name="T14" fmla="*/ 12 w 13"/>
              <a:gd name="T15" fmla="*/ 14 h 26"/>
              <a:gd name="T16" fmla="*/ 12 w 13"/>
              <a:gd name="T17" fmla="*/ 14 h 26"/>
              <a:gd name="T18" fmla="*/ 10 w 13"/>
              <a:gd name="T19" fmla="*/ 17 h 26"/>
              <a:gd name="T20" fmla="*/ 12 w 13"/>
              <a:gd name="T21" fmla="*/ 17 h 26"/>
              <a:gd name="T22" fmla="*/ 13 w 13"/>
              <a:gd name="T23" fmla="*/ 19 h 26"/>
              <a:gd name="T24" fmla="*/ 13 w 13"/>
              <a:gd name="T25" fmla="*/ 22 h 26"/>
              <a:gd name="T26" fmla="*/ 13 w 13"/>
              <a:gd name="T27" fmla="*/ 23 h 26"/>
              <a:gd name="T28" fmla="*/ 12 w 13"/>
              <a:gd name="T29" fmla="*/ 23 h 26"/>
              <a:gd name="T30" fmla="*/ 12 w 13"/>
              <a:gd name="T31" fmla="*/ 24 h 26"/>
              <a:gd name="T32" fmla="*/ 9 w 13"/>
              <a:gd name="T33" fmla="*/ 26 h 26"/>
              <a:gd name="T34" fmla="*/ 7 w 13"/>
              <a:gd name="T35" fmla="*/ 24 h 26"/>
              <a:gd name="T36" fmla="*/ 9 w 13"/>
              <a:gd name="T37" fmla="*/ 19 h 26"/>
              <a:gd name="T38" fmla="*/ 7 w 13"/>
              <a:gd name="T39" fmla="*/ 13 h 26"/>
              <a:gd name="T40" fmla="*/ 7 w 13"/>
              <a:gd name="T41" fmla="*/ 13 h 26"/>
              <a:gd name="T42" fmla="*/ 4 w 13"/>
              <a:gd name="T43" fmla="*/ 13 h 26"/>
              <a:gd name="T44" fmla="*/ 3 w 13"/>
              <a:gd name="T45" fmla="*/ 14 h 26"/>
              <a:gd name="T46" fmla="*/ 2 w 13"/>
              <a:gd name="T47" fmla="*/ 14 h 26"/>
              <a:gd name="T48" fmla="*/ 2 w 13"/>
              <a:gd name="T49" fmla="*/ 14 h 26"/>
              <a:gd name="T50" fmla="*/ 0 w 13"/>
              <a:gd name="T51" fmla="*/ 12 h 26"/>
              <a:gd name="T52" fmla="*/ 0 w 13"/>
              <a:gd name="T53" fmla="*/ 6 h 26"/>
              <a:gd name="T54" fmla="*/ 0 w 13"/>
              <a:gd name="T55" fmla="*/ 3 h 26"/>
              <a:gd name="T56" fmla="*/ 0 w 13"/>
              <a:gd name="T57" fmla="*/ 3 h 26"/>
              <a:gd name="T58" fmla="*/ 2 w 13"/>
              <a:gd name="T59" fmla="*/ 0 h 26"/>
              <a:gd name="T60" fmla="*/ 4 w 13"/>
              <a:gd name="T61" fmla="*/ 2 h 26"/>
              <a:gd name="T62" fmla="*/ 4 w 13"/>
              <a:gd name="T63" fmla="*/ 3 h 26"/>
              <a:gd name="T64" fmla="*/ 4 w 13"/>
              <a:gd name="T65" fmla="*/ 4 h 26"/>
              <a:gd name="T66" fmla="*/ 4 w 13"/>
              <a:gd name="T6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 h="26">
                <a:moveTo>
                  <a:pt x="4" y="4"/>
                </a:moveTo>
                <a:lnTo>
                  <a:pt x="4" y="4"/>
                </a:lnTo>
                <a:lnTo>
                  <a:pt x="6" y="4"/>
                </a:lnTo>
                <a:lnTo>
                  <a:pt x="6" y="6"/>
                </a:lnTo>
                <a:lnTo>
                  <a:pt x="6" y="6"/>
                </a:lnTo>
                <a:lnTo>
                  <a:pt x="7" y="7"/>
                </a:lnTo>
                <a:lnTo>
                  <a:pt x="7" y="7"/>
                </a:lnTo>
                <a:lnTo>
                  <a:pt x="9" y="10"/>
                </a:lnTo>
                <a:lnTo>
                  <a:pt x="9" y="10"/>
                </a:lnTo>
                <a:lnTo>
                  <a:pt x="10" y="10"/>
                </a:lnTo>
                <a:lnTo>
                  <a:pt x="10" y="10"/>
                </a:lnTo>
                <a:lnTo>
                  <a:pt x="12" y="12"/>
                </a:lnTo>
                <a:lnTo>
                  <a:pt x="12" y="12"/>
                </a:lnTo>
                <a:lnTo>
                  <a:pt x="12" y="13"/>
                </a:lnTo>
                <a:lnTo>
                  <a:pt x="12" y="13"/>
                </a:lnTo>
                <a:lnTo>
                  <a:pt x="12" y="14"/>
                </a:lnTo>
                <a:lnTo>
                  <a:pt x="12" y="14"/>
                </a:lnTo>
                <a:lnTo>
                  <a:pt x="12" y="14"/>
                </a:lnTo>
                <a:lnTo>
                  <a:pt x="12" y="14"/>
                </a:lnTo>
                <a:lnTo>
                  <a:pt x="10" y="17"/>
                </a:lnTo>
                <a:lnTo>
                  <a:pt x="10" y="17"/>
                </a:lnTo>
                <a:lnTo>
                  <a:pt x="12" y="17"/>
                </a:lnTo>
                <a:lnTo>
                  <a:pt x="12" y="17"/>
                </a:lnTo>
                <a:lnTo>
                  <a:pt x="13" y="19"/>
                </a:lnTo>
                <a:lnTo>
                  <a:pt x="13" y="19"/>
                </a:lnTo>
                <a:lnTo>
                  <a:pt x="13" y="22"/>
                </a:lnTo>
                <a:lnTo>
                  <a:pt x="13" y="22"/>
                </a:lnTo>
                <a:lnTo>
                  <a:pt x="13" y="23"/>
                </a:lnTo>
                <a:lnTo>
                  <a:pt x="12" y="23"/>
                </a:lnTo>
                <a:lnTo>
                  <a:pt x="12" y="23"/>
                </a:lnTo>
                <a:lnTo>
                  <a:pt x="12" y="24"/>
                </a:lnTo>
                <a:lnTo>
                  <a:pt x="12" y="24"/>
                </a:lnTo>
                <a:lnTo>
                  <a:pt x="9" y="26"/>
                </a:lnTo>
                <a:lnTo>
                  <a:pt x="9" y="26"/>
                </a:lnTo>
                <a:lnTo>
                  <a:pt x="7" y="24"/>
                </a:lnTo>
                <a:lnTo>
                  <a:pt x="7" y="24"/>
                </a:lnTo>
                <a:lnTo>
                  <a:pt x="9" y="19"/>
                </a:lnTo>
                <a:lnTo>
                  <a:pt x="9" y="19"/>
                </a:lnTo>
                <a:lnTo>
                  <a:pt x="7" y="13"/>
                </a:lnTo>
                <a:lnTo>
                  <a:pt x="7" y="13"/>
                </a:lnTo>
                <a:lnTo>
                  <a:pt x="7" y="13"/>
                </a:lnTo>
                <a:lnTo>
                  <a:pt x="7" y="13"/>
                </a:lnTo>
                <a:lnTo>
                  <a:pt x="6" y="13"/>
                </a:lnTo>
                <a:lnTo>
                  <a:pt x="4" y="13"/>
                </a:lnTo>
                <a:lnTo>
                  <a:pt x="4" y="13"/>
                </a:lnTo>
                <a:lnTo>
                  <a:pt x="3" y="14"/>
                </a:lnTo>
                <a:lnTo>
                  <a:pt x="3" y="14"/>
                </a:lnTo>
                <a:lnTo>
                  <a:pt x="2" y="14"/>
                </a:lnTo>
                <a:lnTo>
                  <a:pt x="2" y="14"/>
                </a:lnTo>
                <a:lnTo>
                  <a:pt x="2" y="14"/>
                </a:lnTo>
                <a:lnTo>
                  <a:pt x="2" y="14"/>
                </a:lnTo>
                <a:lnTo>
                  <a:pt x="0" y="12"/>
                </a:lnTo>
                <a:lnTo>
                  <a:pt x="0" y="12"/>
                </a:lnTo>
                <a:lnTo>
                  <a:pt x="0" y="6"/>
                </a:lnTo>
                <a:lnTo>
                  <a:pt x="0" y="6"/>
                </a:lnTo>
                <a:lnTo>
                  <a:pt x="0" y="3"/>
                </a:lnTo>
                <a:lnTo>
                  <a:pt x="0" y="3"/>
                </a:lnTo>
                <a:lnTo>
                  <a:pt x="0" y="3"/>
                </a:lnTo>
                <a:lnTo>
                  <a:pt x="0" y="3"/>
                </a:lnTo>
                <a:lnTo>
                  <a:pt x="2" y="0"/>
                </a:lnTo>
                <a:lnTo>
                  <a:pt x="2" y="0"/>
                </a:lnTo>
                <a:lnTo>
                  <a:pt x="4" y="2"/>
                </a:lnTo>
                <a:lnTo>
                  <a:pt x="4" y="2"/>
                </a:lnTo>
                <a:lnTo>
                  <a:pt x="4" y="3"/>
                </a:lnTo>
                <a:lnTo>
                  <a:pt x="4" y="4"/>
                </a:lnTo>
                <a:lnTo>
                  <a:pt x="4" y="4"/>
                </a:lnTo>
                <a:lnTo>
                  <a:pt x="4" y="4"/>
                </a:lnTo>
                <a:lnTo>
                  <a:pt x="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3" name="Freeform 175"/>
          <p:cNvSpPr/>
          <p:nvPr/>
        </p:nvSpPr>
        <p:spPr bwMode="auto">
          <a:xfrm>
            <a:off x="5458584" y="2386330"/>
            <a:ext cx="17595" cy="42307"/>
          </a:xfrm>
          <a:custGeom>
            <a:avLst/>
            <a:gdLst>
              <a:gd name="T0" fmla="*/ 4 w 10"/>
              <a:gd name="T1" fmla="*/ 7 h 25"/>
              <a:gd name="T2" fmla="*/ 3 w 10"/>
              <a:gd name="T3" fmla="*/ 1 h 25"/>
              <a:gd name="T4" fmla="*/ 3 w 10"/>
              <a:gd name="T5" fmla="*/ 0 h 25"/>
              <a:gd name="T6" fmla="*/ 6 w 10"/>
              <a:gd name="T7" fmla="*/ 0 h 25"/>
              <a:gd name="T8" fmla="*/ 7 w 10"/>
              <a:gd name="T9" fmla="*/ 1 h 25"/>
              <a:gd name="T10" fmla="*/ 7 w 10"/>
              <a:gd name="T11" fmla="*/ 0 h 25"/>
              <a:gd name="T12" fmla="*/ 10 w 10"/>
              <a:gd name="T13" fmla="*/ 1 h 25"/>
              <a:gd name="T14" fmla="*/ 10 w 10"/>
              <a:gd name="T15" fmla="*/ 2 h 25"/>
              <a:gd name="T16" fmla="*/ 10 w 10"/>
              <a:gd name="T17" fmla="*/ 5 h 25"/>
              <a:gd name="T18" fmla="*/ 10 w 10"/>
              <a:gd name="T19" fmla="*/ 7 h 25"/>
              <a:gd name="T20" fmla="*/ 10 w 10"/>
              <a:gd name="T21" fmla="*/ 8 h 25"/>
              <a:gd name="T22" fmla="*/ 7 w 10"/>
              <a:gd name="T23" fmla="*/ 8 h 25"/>
              <a:gd name="T24" fmla="*/ 6 w 10"/>
              <a:gd name="T25" fmla="*/ 8 h 25"/>
              <a:gd name="T26" fmla="*/ 6 w 10"/>
              <a:gd name="T27" fmla="*/ 8 h 25"/>
              <a:gd name="T28" fmla="*/ 6 w 10"/>
              <a:gd name="T29" fmla="*/ 11 h 25"/>
              <a:gd name="T30" fmla="*/ 4 w 10"/>
              <a:gd name="T31" fmla="*/ 12 h 25"/>
              <a:gd name="T32" fmla="*/ 4 w 10"/>
              <a:gd name="T33" fmla="*/ 14 h 25"/>
              <a:gd name="T34" fmla="*/ 4 w 10"/>
              <a:gd name="T35" fmla="*/ 17 h 25"/>
              <a:gd name="T36" fmla="*/ 4 w 10"/>
              <a:gd name="T37" fmla="*/ 18 h 25"/>
              <a:gd name="T38" fmla="*/ 4 w 10"/>
              <a:gd name="T39" fmla="*/ 19 h 25"/>
              <a:gd name="T40" fmla="*/ 3 w 10"/>
              <a:gd name="T41" fmla="*/ 24 h 25"/>
              <a:gd name="T42" fmla="*/ 3 w 10"/>
              <a:gd name="T43" fmla="*/ 25 h 25"/>
              <a:gd name="T44" fmla="*/ 2 w 10"/>
              <a:gd name="T45" fmla="*/ 25 h 25"/>
              <a:gd name="T46" fmla="*/ 0 w 10"/>
              <a:gd name="T47" fmla="*/ 24 h 25"/>
              <a:gd name="T48" fmla="*/ 0 w 10"/>
              <a:gd name="T49" fmla="*/ 24 h 25"/>
              <a:gd name="T50" fmla="*/ 2 w 10"/>
              <a:gd name="T51" fmla="*/ 21 h 25"/>
              <a:gd name="T52" fmla="*/ 0 w 10"/>
              <a:gd name="T53" fmla="*/ 18 h 25"/>
              <a:gd name="T54" fmla="*/ 0 w 10"/>
              <a:gd name="T55" fmla="*/ 17 h 25"/>
              <a:gd name="T56" fmla="*/ 0 w 10"/>
              <a:gd name="T57" fmla="*/ 15 h 25"/>
              <a:gd name="T58" fmla="*/ 2 w 10"/>
              <a:gd name="T59" fmla="*/ 11 h 25"/>
              <a:gd name="T60" fmla="*/ 2 w 10"/>
              <a:gd name="T61" fmla="*/ 10 h 25"/>
              <a:gd name="T62" fmla="*/ 3 w 10"/>
              <a:gd name="T63" fmla="*/ 7 h 25"/>
              <a:gd name="T64" fmla="*/ 4 w 10"/>
              <a:gd name="T65" fmla="*/ 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 h="25">
                <a:moveTo>
                  <a:pt x="4" y="7"/>
                </a:moveTo>
                <a:lnTo>
                  <a:pt x="4" y="7"/>
                </a:lnTo>
                <a:lnTo>
                  <a:pt x="3" y="1"/>
                </a:lnTo>
                <a:lnTo>
                  <a:pt x="3" y="1"/>
                </a:lnTo>
                <a:lnTo>
                  <a:pt x="3" y="0"/>
                </a:lnTo>
                <a:lnTo>
                  <a:pt x="3" y="0"/>
                </a:lnTo>
                <a:lnTo>
                  <a:pt x="6" y="0"/>
                </a:lnTo>
                <a:lnTo>
                  <a:pt x="6" y="0"/>
                </a:lnTo>
                <a:lnTo>
                  <a:pt x="7" y="1"/>
                </a:lnTo>
                <a:lnTo>
                  <a:pt x="7" y="1"/>
                </a:lnTo>
                <a:lnTo>
                  <a:pt x="7" y="0"/>
                </a:lnTo>
                <a:lnTo>
                  <a:pt x="7" y="0"/>
                </a:lnTo>
                <a:lnTo>
                  <a:pt x="9" y="0"/>
                </a:lnTo>
                <a:lnTo>
                  <a:pt x="10" y="1"/>
                </a:lnTo>
                <a:lnTo>
                  <a:pt x="10" y="1"/>
                </a:lnTo>
                <a:lnTo>
                  <a:pt x="10" y="2"/>
                </a:lnTo>
                <a:lnTo>
                  <a:pt x="10" y="2"/>
                </a:lnTo>
                <a:lnTo>
                  <a:pt x="10" y="5"/>
                </a:lnTo>
                <a:lnTo>
                  <a:pt x="10" y="5"/>
                </a:lnTo>
                <a:lnTo>
                  <a:pt x="10" y="7"/>
                </a:lnTo>
                <a:lnTo>
                  <a:pt x="10" y="8"/>
                </a:lnTo>
                <a:lnTo>
                  <a:pt x="10" y="8"/>
                </a:lnTo>
                <a:lnTo>
                  <a:pt x="9" y="8"/>
                </a:lnTo>
                <a:lnTo>
                  <a:pt x="7" y="8"/>
                </a:lnTo>
                <a:lnTo>
                  <a:pt x="7" y="8"/>
                </a:lnTo>
                <a:lnTo>
                  <a:pt x="6" y="8"/>
                </a:lnTo>
                <a:lnTo>
                  <a:pt x="6" y="8"/>
                </a:lnTo>
                <a:lnTo>
                  <a:pt x="6" y="8"/>
                </a:lnTo>
                <a:lnTo>
                  <a:pt x="6" y="8"/>
                </a:lnTo>
                <a:lnTo>
                  <a:pt x="6" y="11"/>
                </a:lnTo>
                <a:lnTo>
                  <a:pt x="6" y="11"/>
                </a:lnTo>
                <a:lnTo>
                  <a:pt x="4" y="12"/>
                </a:lnTo>
                <a:lnTo>
                  <a:pt x="4" y="12"/>
                </a:lnTo>
                <a:lnTo>
                  <a:pt x="4" y="14"/>
                </a:lnTo>
                <a:lnTo>
                  <a:pt x="4" y="14"/>
                </a:lnTo>
                <a:lnTo>
                  <a:pt x="4" y="17"/>
                </a:lnTo>
                <a:lnTo>
                  <a:pt x="4" y="17"/>
                </a:lnTo>
                <a:lnTo>
                  <a:pt x="4" y="18"/>
                </a:lnTo>
                <a:lnTo>
                  <a:pt x="4" y="18"/>
                </a:lnTo>
                <a:lnTo>
                  <a:pt x="4" y="19"/>
                </a:lnTo>
                <a:lnTo>
                  <a:pt x="4" y="19"/>
                </a:lnTo>
                <a:lnTo>
                  <a:pt x="3" y="24"/>
                </a:lnTo>
                <a:lnTo>
                  <a:pt x="3" y="24"/>
                </a:lnTo>
                <a:lnTo>
                  <a:pt x="3" y="25"/>
                </a:lnTo>
                <a:lnTo>
                  <a:pt x="3" y="25"/>
                </a:lnTo>
                <a:lnTo>
                  <a:pt x="2" y="25"/>
                </a:lnTo>
                <a:lnTo>
                  <a:pt x="2" y="25"/>
                </a:lnTo>
                <a:lnTo>
                  <a:pt x="0" y="24"/>
                </a:lnTo>
                <a:lnTo>
                  <a:pt x="0" y="24"/>
                </a:lnTo>
                <a:lnTo>
                  <a:pt x="0" y="24"/>
                </a:lnTo>
                <a:lnTo>
                  <a:pt x="0" y="24"/>
                </a:lnTo>
                <a:lnTo>
                  <a:pt x="2" y="21"/>
                </a:lnTo>
                <a:lnTo>
                  <a:pt x="2" y="21"/>
                </a:lnTo>
                <a:lnTo>
                  <a:pt x="0" y="18"/>
                </a:lnTo>
                <a:lnTo>
                  <a:pt x="0" y="18"/>
                </a:lnTo>
                <a:lnTo>
                  <a:pt x="0" y="17"/>
                </a:lnTo>
                <a:lnTo>
                  <a:pt x="0" y="15"/>
                </a:lnTo>
                <a:lnTo>
                  <a:pt x="0" y="15"/>
                </a:lnTo>
                <a:lnTo>
                  <a:pt x="2" y="11"/>
                </a:lnTo>
                <a:lnTo>
                  <a:pt x="2" y="11"/>
                </a:lnTo>
                <a:lnTo>
                  <a:pt x="2" y="10"/>
                </a:lnTo>
                <a:lnTo>
                  <a:pt x="2" y="10"/>
                </a:lnTo>
                <a:lnTo>
                  <a:pt x="2" y="8"/>
                </a:lnTo>
                <a:lnTo>
                  <a:pt x="3" y="7"/>
                </a:lnTo>
                <a:lnTo>
                  <a:pt x="3" y="7"/>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4" name="Freeform 176"/>
          <p:cNvSpPr/>
          <p:nvPr/>
        </p:nvSpPr>
        <p:spPr bwMode="auto">
          <a:xfrm>
            <a:off x="5367093" y="2147723"/>
            <a:ext cx="29911" cy="35538"/>
          </a:xfrm>
          <a:custGeom>
            <a:avLst/>
            <a:gdLst>
              <a:gd name="T0" fmla="*/ 2 w 17"/>
              <a:gd name="T1" fmla="*/ 1 h 21"/>
              <a:gd name="T2" fmla="*/ 4 w 17"/>
              <a:gd name="T3" fmla="*/ 1 h 21"/>
              <a:gd name="T4" fmla="*/ 8 w 17"/>
              <a:gd name="T5" fmla="*/ 3 h 21"/>
              <a:gd name="T6" fmla="*/ 8 w 17"/>
              <a:gd name="T7" fmla="*/ 3 h 21"/>
              <a:gd name="T8" fmla="*/ 5 w 17"/>
              <a:gd name="T9" fmla="*/ 7 h 21"/>
              <a:gd name="T10" fmla="*/ 7 w 17"/>
              <a:gd name="T11" fmla="*/ 8 h 21"/>
              <a:gd name="T12" fmla="*/ 8 w 17"/>
              <a:gd name="T13" fmla="*/ 10 h 21"/>
              <a:gd name="T14" fmla="*/ 7 w 17"/>
              <a:gd name="T15" fmla="*/ 11 h 21"/>
              <a:gd name="T16" fmla="*/ 7 w 17"/>
              <a:gd name="T17" fmla="*/ 13 h 21"/>
              <a:gd name="T18" fmla="*/ 7 w 17"/>
              <a:gd name="T19" fmla="*/ 14 h 21"/>
              <a:gd name="T20" fmla="*/ 8 w 17"/>
              <a:gd name="T21" fmla="*/ 11 h 21"/>
              <a:gd name="T22" fmla="*/ 11 w 17"/>
              <a:gd name="T23" fmla="*/ 14 h 21"/>
              <a:gd name="T24" fmla="*/ 12 w 17"/>
              <a:gd name="T25" fmla="*/ 13 h 21"/>
              <a:gd name="T26" fmla="*/ 15 w 17"/>
              <a:gd name="T27" fmla="*/ 13 h 21"/>
              <a:gd name="T28" fmla="*/ 15 w 17"/>
              <a:gd name="T29" fmla="*/ 14 h 21"/>
              <a:gd name="T30" fmla="*/ 17 w 17"/>
              <a:gd name="T31" fmla="*/ 16 h 21"/>
              <a:gd name="T32" fmla="*/ 17 w 17"/>
              <a:gd name="T33" fmla="*/ 17 h 21"/>
              <a:gd name="T34" fmla="*/ 17 w 17"/>
              <a:gd name="T35" fmla="*/ 18 h 21"/>
              <a:gd name="T36" fmla="*/ 15 w 17"/>
              <a:gd name="T37" fmla="*/ 21 h 21"/>
              <a:gd name="T38" fmla="*/ 14 w 17"/>
              <a:gd name="T39" fmla="*/ 20 h 21"/>
              <a:gd name="T40" fmla="*/ 12 w 17"/>
              <a:gd name="T41" fmla="*/ 18 h 21"/>
              <a:gd name="T42" fmla="*/ 11 w 17"/>
              <a:gd name="T43" fmla="*/ 14 h 21"/>
              <a:gd name="T44" fmla="*/ 8 w 17"/>
              <a:gd name="T45" fmla="*/ 16 h 21"/>
              <a:gd name="T46" fmla="*/ 8 w 17"/>
              <a:gd name="T47" fmla="*/ 17 h 21"/>
              <a:gd name="T48" fmla="*/ 7 w 17"/>
              <a:gd name="T49" fmla="*/ 17 h 21"/>
              <a:gd name="T50" fmla="*/ 5 w 17"/>
              <a:gd name="T51" fmla="*/ 17 h 21"/>
              <a:gd name="T52" fmla="*/ 4 w 17"/>
              <a:gd name="T53" fmla="*/ 14 h 21"/>
              <a:gd name="T54" fmla="*/ 2 w 17"/>
              <a:gd name="T55" fmla="*/ 10 h 21"/>
              <a:gd name="T56" fmla="*/ 2 w 17"/>
              <a:gd name="T57" fmla="*/ 8 h 21"/>
              <a:gd name="T58" fmla="*/ 1 w 17"/>
              <a:gd name="T59" fmla="*/ 7 h 21"/>
              <a:gd name="T60" fmla="*/ 0 w 17"/>
              <a:gd name="T61" fmla="*/ 4 h 21"/>
              <a:gd name="T62" fmla="*/ 0 w 17"/>
              <a:gd name="T63" fmla="*/ 3 h 21"/>
              <a:gd name="T64" fmla="*/ 1 w 17"/>
              <a:gd name="T65" fmla="*/ 1 h 21"/>
              <a:gd name="T66" fmla="*/ 2 w 17"/>
              <a:gd name="T67" fmla="*/ 1 h 21"/>
              <a:gd name="T68" fmla="*/ 2 w 17"/>
              <a:gd name="T69"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 h="21">
                <a:moveTo>
                  <a:pt x="2" y="1"/>
                </a:moveTo>
                <a:lnTo>
                  <a:pt x="2" y="1"/>
                </a:lnTo>
                <a:lnTo>
                  <a:pt x="4" y="1"/>
                </a:lnTo>
                <a:lnTo>
                  <a:pt x="4" y="1"/>
                </a:lnTo>
                <a:lnTo>
                  <a:pt x="7" y="0"/>
                </a:lnTo>
                <a:lnTo>
                  <a:pt x="8" y="3"/>
                </a:lnTo>
                <a:lnTo>
                  <a:pt x="8" y="3"/>
                </a:lnTo>
                <a:lnTo>
                  <a:pt x="8" y="3"/>
                </a:lnTo>
                <a:lnTo>
                  <a:pt x="8" y="3"/>
                </a:lnTo>
                <a:lnTo>
                  <a:pt x="5" y="7"/>
                </a:lnTo>
                <a:lnTo>
                  <a:pt x="5" y="7"/>
                </a:lnTo>
                <a:lnTo>
                  <a:pt x="7" y="8"/>
                </a:lnTo>
                <a:lnTo>
                  <a:pt x="7" y="8"/>
                </a:lnTo>
                <a:lnTo>
                  <a:pt x="8" y="10"/>
                </a:lnTo>
                <a:lnTo>
                  <a:pt x="8" y="10"/>
                </a:lnTo>
                <a:lnTo>
                  <a:pt x="7" y="11"/>
                </a:lnTo>
                <a:lnTo>
                  <a:pt x="7" y="11"/>
                </a:lnTo>
                <a:lnTo>
                  <a:pt x="7" y="13"/>
                </a:lnTo>
                <a:lnTo>
                  <a:pt x="7" y="14"/>
                </a:lnTo>
                <a:lnTo>
                  <a:pt x="7" y="14"/>
                </a:lnTo>
                <a:lnTo>
                  <a:pt x="8" y="11"/>
                </a:lnTo>
                <a:lnTo>
                  <a:pt x="8" y="11"/>
                </a:lnTo>
                <a:lnTo>
                  <a:pt x="9" y="11"/>
                </a:lnTo>
                <a:lnTo>
                  <a:pt x="11" y="14"/>
                </a:lnTo>
                <a:lnTo>
                  <a:pt x="11" y="14"/>
                </a:lnTo>
                <a:lnTo>
                  <a:pt x="12" y="13"/>
                </a:lnTo>
                <a:lnTo>
                  <a:pt x="15" y="13"/>
                </a:lnTo>
                <a:lnTo>
                  <a:pt x="15" y="13"/>
                </a:lnTo>
                <a:lnTo>
                  <a:pt x="15" y="14"/>
                </a:lnTo>
                <a:lnTo>
                  <a:pt x="15" y="14"/>
                </a:lnTo>
                <a:lnTo>
                  <a:pt x="17" y="16"/>
                </a:lnTo>
                <a:lnTo>
                  <a:pt x="17" y="16"/>
                </a:lnTo>
                <a:lnTo>
                  <a:pt x="17" y="17"/>
                </a:lnTo>
                <a:lnTo>
                  <a:pt x="17" y="17"/>
                </a:lnTo>
                <a:lnTo>
                  <a:pt x="17" y="18"/>
                </a:lnTo>
                <a:lnTo>
                  <a:pt x="17" y="18"/>
                </a:lnTo>
                <a:lnTo>
                  <a:pt x="15" y="21"/>
                </a:lnTo>
                <a:lnTo>
                  <a:pt x="15" y="21"/>
                </a:lnTo>
                <a:lnTo>
                  <a:pt x="14" y="21"/>
                </a:lnTo>
                <a:lnTo>
                  <a:pt x="14" y="20"/>
                </a:lnTo>
                <a:lnTo>
                  <a:pt x="14" y="20"/>
                </a:lnTo>
                <a:lnTo>
                  <a:pt x="12" y="18"/>
                </a:lnTo>
                <a:lnTo>
                  <a:pt x="12" y="18"/>
                </a:lnTo>
                <a:lnTo>
                  <a:pt x="11" y="14"/>
                </a:lnTo>
                <a:lnTo>
                  <a:pt x="11" y="14"/>
                </a:lnTo>
                <a:lnTo>
                  <a:pt x="8" y="16"/>
                </a:lnTo>
                <a:lnTo>
                  <a:pt x="8" y="16"/>
                </a:lnTo>
                <a:lnTo>
                  <a:pt x="8" y="17"/>
                </a:lnTo>
                <a:lnTo>
                  <a:pt x="8" y="17"/>
                </a:lnTo>
                <a:lnTo>
                  <a:pt x="7" y="17"/>
                </a:lnTo>
                <a:lnTo>
                  <a:pt x="5" y="17"/>
                </a:lnTo>
                <a:lnTo>
                  <a:pt x="5" y="17"/>
                </a:lnTo>
                <a:lnTo>
                  <a:pt x="4" y="14"/>
                </a:lnTo>
                <a:lnTo>
                  <a:pt x="4" y="14"/>
                </a:lnTo>
                <a:lnTo>
                  <a:pt x="2" y="10"/>
                </a:lnTo>
                <a:lnTo>
                  <a:pt x="2" y="10"/>
                </a:lnTo>
                <a:lnTo>
                  <a:pt x="2" y="8"/>
                </a:lnTo>
                <a:lnTo>
                  <a:pt x="2" y="8"/>
                </a:lnTo>
                <a:lnTo>
                  <a:pt x="1" y="7"/>
                </a:lnTo>
                <a:lnTo>
                  <a:pt x="1" y="7"/>
                </a:lnTo>
                <a:lnTo>
                  <a:pt x="0" y="6"/>
                </a:lnTo>
                <a:lnTo>
                  <a:pt x="0" y="4"/>
                </a:lnTo>
                <a:lnTo>
                  <a:pt x="0" y="4"/>
                </a:lnTo>
                <a:lnTo>
                  <a:pt x="0" y="3"/>
                </a:lnTo>
                <a:lnTo>
                  <a:pt x="0" y="3"/>
                </a:lnTo>
                <a:lnTo>
                  <a:pt x="1" y="1"/>
                </a:lnTo>
                <a:lnTo>
                  <a:pt x="1" y="1"/>
                </a:lnTo>
                <a:lnTo>
                  <a:pt x="2" y="1"/>
                </a:lnTo>
                <a:lnTo>
                  <a:pt x="2" y="1"/>
                </a:lnTo>
                <a:lnTo>
                  <a:pt x="2" y="1"/>
                </a:lnTo>
                <a:lnTo>
                  <a:pt x="2"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5" name="Freeform 177"/>
          <p:cNvSpPr/>
          <p:nvPr/>
        </p:nvSpPr>
        <p:spPr bwMode="auto">
          <a:xfrm>
            <a:off x="5511367" y="2220490"/>
            <a:ext cx="24632" cy="20307"/>
          </a:xfrm>
          <a:custGeom>
            <a:avLst/>
            <a:gdLst>
              <a:gd name="T0" fmla="*/ 7 w 14"/>
              <a:gd name="T1" fmla="*/ 7 h 12"/>
              <a:gd name="T2" fmla="*/ 7 w 14"/>
              <a:gd name="T3" fmla="*/ 7 h 12"/>
              <a:gd name="T4" fmla="*/ 6 w 14"/>
              <a:gd name="T5" fmla="*/ 8 h 12"/>
              <a:gd name="T6" fmla="*/ 4 w 14"/>
              <a:gd name="T7" fmla="*/ 8 h 12"/>
              <a:gd name="T8" fmla="*/ 4 w 14"/>
              <a:gd name="T9" fmla="*/ 8 h 12"/>
              <a:gd name="T10" fmla="*/ 1 w 14"/>
              <a:gd name="T11" fmla="*/ 9 h 12"/>
              <a:gd name="T12" fmla="*/ 1 w 14"/>
              <a:gd name="T13" fmla="*/ 9 h 12"/>
              <a:gd name="T14" fmla="*/ 0 w 14"/>
              <a:gd name="T15" fmla="*/ 8 h 12"/>
              <a:gd name="T16" fmla="*/ 0 w 14"/>
              <a:gd name="T17" fmla="*/ 7 h 12"/>
              <a:gd name="T18" fmla="*/ 0 w 14"/>
              <a:gd name="T19" fmla="*/ 7 h 12"/>
              <a:gd name="T20" fmla="*/ 0 w 14"/>
              <a:gd name="T21" fmla="*/ 2 h 12"/>
              <a:gd name="T22" fmla="*/ 0 w 14"/>
              <a:gd name="T23" fmla="*/ 2 h 12"/>
              <a:gd name="T24" fmla="*/ 1 w 14"/>
              <a:gd name="T25" fmla="*/ 0 h 12"/>
              <a:gd name="T26" fmla="*/ 1 w 14"/>
              <a:gd name="T27" fmla="*/ 0 h 12"/>
              <a:gd name="T28" fmla="*/ 3 w 14"/>
              <a:gd name="T29" fmla="*/ 0 h 12"/>
              <a:gd name="T30" fmla="*/ 4 w 14"/>
              <a:gd name="T31" fmla="*/ 0 h 12"/>
              <a:gd name="T32" fmla="*/ 4 w 14"/>
              <a:gd name="T33" fmla="*/ 0 h 12"/>
              <a:gd name="T34" fmla="*/ 7 w 14"/>
              <a:gd name="T35" fmla="*/ 4 h 12"/>
              <a:gd name="T36" fmla="*/ 7 w 14"/>
              <a:gd name="T37" fmla="*/ 4 h 12"/>
              <a:gd name="T38" fmla="*/ 7 w 14"/>
              <a:gd name="T39" fmla="*/ 5 h 12"/>
              <a:gd name="T40" fmla="*/ 7 w 14"/>
              <a:gd name="T41" fmla="*/ 5 h 12"/>
              <a:gd name="T42" fmla="*/ 8 w 14"/>
              <a:gd name="T43" fmla="*/ 5 h 12"/>
              <a:gd name="T44" fmla="*/ 8 w 14"/>
              <a:gd name="T45" fmla="*/ 5 h 12"/>
              <a:gd name="T46" fmla="*/ 8 w 14"/>
              <a:gd name="T47" fmla="*/ 2 h 12"/>
              <a:gd name="T48" fmla="*/ 8 w 14"/>
              <a:gd name="T49" fmla="*/ 2 h 12"/>
              <a:gd name="T50" fmla="*/ 8 w 14"/>
              <a:gd name="T51" fmla="*/ 1 h 12"/>
              <a:gd name="T52" fmla="*/ 8 w 14"/>
              <a:gd name="T53" fmla="*/ 1 h 12"/>
              <a:gd name="T54" fmla="*/ 10 w 14"/>
              <a:gd name="T55" fmla="*/ 0 h 12"/>
              <a:gd name="T56" fmla="*/ 11 w 14"/>
              <a:gd name="T57" fmla="*/ 0 h 12"/>
              <a:gd name="T58" fmla="*/ 11 w 14"/>
              <a:gd name="T59" fmla="*/ 0 h 12"/>
              <a:gd name="T60" fmla="*/ 13 w 14"/>
              <a:gd name="T61" fmla="*/ 1 h 12"/>
              <a:gd name="T62" fmla="*/ 13 w 14"/>
              <a:gd name="T63" fmla="*/ 1 h 12"/>
              <a:gd name="T64" fmla="*/ 13 w 14"/>
              <a:gd name="T65" fmla="*/ 2 h 12"/>
              <a:gd name="T66" fmla="*/ 13 w 14"/>
              <a:gd name="T67" fmla="*/ 2 h 12"/>
              <a:gd name="T68" fmla="*/ 13 w 14"/>
              <a:gd name="T69" fmla="*/ 5 h 12"/>
              <a:gd name="T70" fmla="*/ 13 w 14"/>
              <a:gd name="T71" fmla="*/ 5 h 12"/>
              <a:gd name="T72" fmla="*/ 14 w 14"/>
              <a:gd name="T73" fmla="*/ 7 h 12"/>
              <a:gd name="T74" fmla="*/ 14 w 14"/>
              <a:gd name="T75" fmla="*/ 7 h 12"/>
              <a:gd name="T76" fmla="*/ 13 w 14"/>
              <a:gd name="T77" fmla="*/ 9 h 12"/>
              <a:gd name="T78" fmla="*/ 13 w 14"/>
              <a:gd name="T79" fmla="*/ 9 h 12"/>
              <a:gd name="T80" fmla="*/ 11 w 14"/>
              <a:gd name="T81" fmla="*/ 11 h 12"/>
              <a:gd name="T82" fmla="*/ 11 w 14"/>
              <a:gd name="T83" fmla="*/ 11 h 12"/>
              <a:gd name="T84" fmla="*/ 11 w 14"/>
              <a:gd name="T85" fmla="*/ 11 h 12"/>
              <a:gd name="T86" fmla="*/ 11 w 14"/>
              <a:gd name="T87" fmla="*/ 11 h 12"/>
              <a:gd name="T88" fmla="*/ 10 w 14"/>
              <a:gd name="T89" fmla="*/ 12 h 12"/>
              <a:gd name="T90" fmla="*/ 10 w 14"/>
              <a:gd name="T91" fmla="*/ 12 h 12"/>
              <a:gd name="T92" fmla="*/ 8 w 14"/>
              <a:gd name="T93" fmla="*/ 11 h 12"/>
              <a:gd name="T94" fmla="*/ 8 w 14"/>
              <a:gd name="T95" fmla="*/ 11 h 12"/>
              <a:gd name="T96" fmla="*/ 7 w 14"/>
              <a:gd name="T97" fmla="*/ 8 h 12"/>
              <a:gd name="T98" fmla="*/ 7 w 14"/>
              <a:gd name="T99" fmla="*/ 8 h 12"/>
              <a:gd name="T100" fmla="*/ 7 w 14"/>
              <a:gd name="T101" fmla="*/ 7 h 12"/>
              <a:gd name="T102" fmla="*/ 7 w 14"/>
              <a:gd name="T10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 h="12">
                <a:moveTo>
                  <a:pt x="7" y="7"/>
                </a:moveTo>
                <a:lnTo>
                  <a:pt x="7" y="7"/>
                </a:lnTo>
                <a:lnTo>
                  <a:pt x="6" y="8"/>
                </a:lnTo>
                <a:lnTo>
                  <a:pt x="4" y="8"/>
                </a:lnTo>
                <a:lnTo>
                  <a:pt x="4" y="8"/>
                </a:lnTo>
                <a:lnTo>
                  <a:pt x="1" y="9"/>
                </a:lnTo>
                <a:lnTo>
                  <a:pt x="1" y="9"/>
                </a:lnTo>
                <a:lnTo>
                  <a:pt x="0" y="8"/>
                </a:lnTo>
                <a:lnTo>
                  <a:pt x="0" y="7"/>
                </a:lnTo>
                <a:lnTo>
                  <a:pt x="0" y="7"/>
                </a:lnTo>
                <a:lnTo>
                  <a:pt x="0" y="2"/>
                </a:lnTo>
                <a:lnTo>
                  <a:pt x="0" y="2"/>
                </a:lnTo>
                <a:lnTo>
                  <a:pt x="1" y="0"/>
                </a:lnTo>
                <a:lnTo>
                  <a:pt x="1" y="0"/>
                </a:lnTo>
                <a:lnTo>
                  <a:pt x="3" y="0"/>
                </a:lnTo>
                <a:lnTo>
                  <a:pt x="4" y="0"/>
                </a:lnTo>
                <a:lnTo>
                  <a:pt x="4" y="0"/>
                </a:lnTo>
                <a:lnTo>
                  <a:pt x="7" y="4"/>
                </a:lnTo>
                <a:lnTo>
                  <a:pt x="7" y="4"/>
                </a:lnTo>
                <a:lnTo>
                  <a:pt x="7" y="5"/>
                </a:lnTo>
                <a:lnTo>
                  <a:pt x="7" y="5"/>
                </a:lnTo>
                <a:lnTo>
                  <a:pt x="8" y="5"/>
                </a:lnTo>
                <a:lnTo>
                  <a:pt x="8" y="5"/>
                </a:lnTo>
                <a:lnTo>
                  <a:pt x="8" y="2"/>
                </a:lnTo>
                <a:lnTo>
                  <a:pt x="8" y="2"/>
                </a:lnTo>
                <a:lnTo>
                  <a:pt x="8" y="1"/>
                </a:lnTo>
                <a:lnTo>
                  <a:pt x="8" y="1"/>
                </a:lnTo>
                <a:lnTo>
                  <a:pt x="10" y="0"/>
                </a:lnTo>
                <a:lnTo>
                  <a:pt x="11" y="0"/>
                </a:lnTo>
                <a:lnTo>
                  <a:pt x="11" y="0"/>
                </a:lnTo>
                <a:lnTo>
                  <a:pt x="13" y="1"/>
                </a:lnTo>
                <a:lnTo>
                  <a:pt x="13" y="1"/>
                </a:lnTo>
                <a:lnTo>
                  <a:pt x="13" y="2"/>
                </a:lnTo>
                <a:lnTo>
                  <a:pt x="13" y="2"/>
                </a:lnTo>
                <a:lnTo>
                  <a:pt x="13" y="5"/>
                </a:lnTo>
                <a:lnTo>
                  <a:pt x="13" y="5"/>
                </a:lnTo>
                <a:lnTo>
                  <a:pt x="14" y="7"/>
                </a:lnTo>
                <a:lnTo>
                  <a:pt x="14" y="7"/>
                </a:lnTo>
                <a:lnTo>
                  <a:pt x="13" y="9"/>
                </a:lnTo>
                <a:lnTo>
                  <a:pt x="13" y="9"/>
                </a:lnTo>
                <a:lnTo>
                  <a:pt x="11" y="11"/>
                </a:lnTo>
                <a:lnTo>
                  <a:pt x="11" y="11"/>
                </a:lnTo>
                <a:lnTo>
                  <a:pt x="11" y="11"/>
                </a:lnTo>
                <a:lnTo>
                  <a:pt x="11" y="11"/>
                </a:lnTo>
                <a:lnTo>
                  <a:pt x="10" y="12"/>
                </a:lnTo>
                <a:lnTo>
                  <a:pt x="10" y="12"/>
                </a:lnTo>
                <a:lnTo>
                  <a:pt x="8" y="11"/>
                </a:lnTo>
                <a:lnTo>
                  <a:pt x="8" y="11"/>
                </a:lnTo>
                <a:lnTo>
                  <a:pt x="7" y="8"/>
                </a:lnTo>
                <a:lnTo>
                  <a:pt x="7" y="8"/>
                </a:lnTo>
                <a:lnTo>
                  <a:pt x="7" y="7"/>
                </a:lnTo>
                <a:lnTo>
                  <a:pt x="7"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6" name="Freeform 178"/>
          <p:cNvSpPr/>
          <p:nvPr/>
        </p:nvSpPr>
        <p:spPr bwMode="auto">
          <a:xfrm>
            <a:off x="5423395" y="2416790"/>
            <a:ext cx="21113" cy="32153"/>
          </a:xfrm>
          <a:custGeom>
            <a:avLst/>
            <a:gdLst>
              <a:gd name="T0" fmla="*/ 6 w 12"/>
              <a:gd name="T1" fmla="*/ 10 h 19"/>
              <a:gd name="T2" fmla="*/ 6 w 12"/>
              <a:gd name="T3" fmla="*/ 10 h 19"/>
              <a:gd name="T4" fmla="*/ 6 w 12"/>
              <a:gd name="T5" fmla="*/ 10 h 19"/>
              <a:gd name="T6" fmla="*/ 6 w 12"/>
              <a:gd name="T7" fmla="*/ 11 h 19"/>
              <a:gd name="T8" fmla="*/ 6 w 12"/>
              <a:gd name="T9" fmla="*/ 11 h 19"/>
              <a:gd name="T10" fmla="*/ 6 w 12"/>
              <a:gd name="T11" fmla="*/ 14 h 19"/>
              <a:gd name="T12" fmla="*/ 6 w 12"/>
              <a:gd name="T13" fmla="*/ 14 h 19"/>
              <a:gd name="T14" fmla="*/ 6 w 12"/>
              <a:gd name="T15" fmla="*/ 16 h 19"/>
              <a:gd name="T16" fmla="*/ 4 w 12"/>
              <a:gd name="T17" fmla="*/ 17 h 19"/>
              <a:gd name="T18" fmla="*/ 4 w 12"/>
              <a:gd name="T19" fmla="*/ 17 h 19"/>
              <a:gd name="T20" fmla="*/ 3 w 12"/>
              <a:gd name="T21" fmla="*/ 17 h 19"/>
              <a:gd name="T22" fmla="*/ 3 w 12"/>
              <a:gd name="T23" fmla="*/ 17 h 19"/>
              <a:gd name="T24" fmla="*/ 3 w 12"/>
              <a:gd name="T25" fmla="*/ 19 h 19"/>
              <a:gd name="T26" fmla="*/ 3 w 12"/>
              <a:gd name="T27" fmla="*/ 19 h 19"/>
              <a:gd name="T28" fmla="*/ 2 w 12"/>
              <a:gd name="T29" fmla="*/ 19 h 19"/>
              <a:gd name="T30" fmla="*/ 2 w 12"/>
              <a:gd name="T31" fmla="*/ 19 h 19"/>
              <a:gd name="T32" fmla="*/ 0 w 12"/>
              <a:gd name="T33" fmla="*/ 17 h 19"/>
              <a:gd name="T34" fmla="*/ 0 w 12"/>
              <a:gd name="T35" fmla="*/ 17 h 19"/>
              <a:gd name="T36" fmla="*/ 0 w 12"/>
              <a:gd name="T37" fmla="*/ 16 h 19"/>
              <a:gd name="T38" fmla="*/ 0 w 12"/>
              <a:gd name="T39" fmla="*/ 16 h 19"/>
              <a:gd name="T40" fmla="*/ 3 w 12"/>
              <a:gd name="T41" fmla="*/ 10 h 19"/>
              <a:gd name="T42" fmla="*/ 3 w 12"/>
              <a:gd name="T43" fmla="*/ 10 h 19"/>
              <a:gd name="T44" fmla="*/ 4 w 12"/>
              <a:gd name="T45" fmla="*/ 7 h 19"/>
              <a:gd name="T46" fmla="*/ 4 w 12"/>
              <a:gd name="T47" fmla="*/ 7 h 19"/>
              <a:gd name="T48" fmla="*/ 6 w 12"/>
              <a:gd name="T49" fmla="*/ 3 h 19"/>
              <a:gd name="T50" fmla="*/ 6 w 12"/>
              <a:gd name="T51" fmla="*/ 3 h 19"/>
              <a:gd name="T52" fmla="*/ 6 w 12"/>
              <a:gd name="T53" fmla="*/ 1 h 19"/>
              <a:gd name="T54" fmla="*/ 6 w 12"/>
              <a:gd name="T55" fmla="*/ 1 h 19"/>
              <a:gd name="T56" fmla="*/ 9 w 12"/>
              <a:gd name="T57" fmla="*/ 0 h 19"/>
              <a:gd name="T58" fmla="*/ 9 w 12"/>
              <a:gd name="T59" fmla="*/ 0 h 19"/>
              <a:gd name="T60" fmla="*/ 12 w 12"/>
              <a:gd name="T61" fmla="*/ 1 h 19"/>
              <a:gd name="T62" fmla="*/ 12 w 12"/>
              <a:gd name="T63" fmla="*/ 3 h 19"/>
              <a:gd name="T64" fmla="*/ 12 w 12"/>
              <a:gd name="T65" fmla="*/ 3 h 19"/>
              <a:gd name="T66" fmla="*/ 12 w 12"/>
              <a:gd name="T67" fmla="*/ 7 h 19"/>
              <a:gd name="T68" fmla="*/ 12 w 12"/>
              <a:gd name="T69" fmla="*/ 7 h 19"/>
              <a:gd name="T70" fmla="*/ 12 w 12"/>
              <a:gd name="T71" fmla="*/ 9 h 19"/>
              <a:gd name="T72" fmla="*/ 12 w 12"/>
              <a:gd name="T73" fmla="*/ 9 h 19"/>
              <a:gd name="T74" fmla="*/ 12 w 12"/>
              <a:gd name="T75" fmla="*/ 10 h 19"/>
              <a:gd name="T76" fmla="*/ 12 w 12"/>
              <a:gd name="T77" fmla="*/ 10 h 19"/>
              <a:gd name="T78" fmla="*/ 10 w 12"/>
              <a:gd name="T79" fmla="*/ 13 h 19"/>
              <a:gd name="T80" fmla="*/ 10 w 12"/>
              <a:gd name="T81" fmla="*/ 13 h 19"/>
              <a:gd name="T82" fmla="*/ 10 w 12"/>
              <a:gd name="T83" fmla="*/ 14 h 19"/>
              <a:gd name="T84" fmla="*/ 10 w 12"/>
              <a:gd name="T85" fmla="*/ 14 h 19"/>
              <a:gd name="T86" fmla="*/ 9 w 12"/>
              <a:gd name="T87" fmla="*/ 14 h 19"/>
              <a:gd name="T88" fmla="*/ 7 w 12"/>
              <a:gd name="T89" fmla="*/ 14 h 19"/>
              <a:gd name="T90" fmla="*/ 7 w 12"/>
              <a:gd name="T91" fmla="*/ 14 h 19"/>
              <a:gd name="T92" fmla="*/ 7 w 12"/>
              <a:gd name="T93" fmla="*/ 11 h 19"/>
              <a:gd name="T94" fmla="*/ 7 w 12"/>
              <a:gd name="T95" fmla="*/ 11 h 19"/>
              <a:gd name="T96" fmla="*/ 6 w 12"/>
              <a:gd name="T97" fmla="*/ 10 h 19"/>
              <a:gd name="T98" fmla="*/ 6 w 12"/>
              <a:gd name="T9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 h="19">
                <a:moveTo>
                  <a:pt x="6" y="10"/>
                </a:moveTo>
                <a:lnTo>
                  <a:pt x="6" y="10"/>
                </a:lnTo>
                <a:lnTo>
                  <a:pt x="6" y="10"/>
                </a:lnTo>
                <a:lnTo>
                  <a:pt x="6" y="11"/>
                </a:lnTo>
                <a:lnTo>
                  <a:pt x="6" y="11"/>
                </a:lnTo>
                <a:lnTo>
                  <a:pt x="6" y="14"/>
                </a:lnTo>
                <a:lnTo>
                  <a:pt x="6" y="14"/>
                </a:lnTo>
                <a:lnTo>
                  <a:pt x="6" y="16"/>
                </a:lnTo>
                <a:lnTo>
                  <a:pt x="4" y="17"/>
                </a:lnTo>
                <a:lnTo>
                  <a:pt x="4" y="17"/>
                </a:lnTo>
                <a:lnTo>
                  <a:pt x="3" y="17"/>
                </a:lnTo>
                <a:lnTo>
                  <a:pt x="3" y="17"/>
                </a:lnTo>
                <a:lnTo>
                  <a:pt x="3" y="19"/>
                </a:lnTo>
                <a:lnTo>
                  <a:pt x="3" y="19"/>
                </a:lnTo>
                <a:lnTo>
                  <a:pt x="2" y="19"/>
                </a:lnTo>
                <a:lnTo>
                  <a:pt x="2" y="19"/>
                </a:lnTo>
                <a:lnTo>
                  <a:pt x="0" y="17"/>
                </a:lnTo>
                <a:lnTo>
                  <a:pt x="0" y="17"/>
                </a:lnTo>
                <a:lnTo>
                  <a:pt x="0" y="16"/>
                </a:lnTo>
                <a:lnTo>
                  <a:pt x="0" y="16"/>
                </a:lnTo>
                <a:lnTo>
                  <a:pt x="3" y="10"/>
                </a:lnTo>
                <a:lnTo>
                  <a:pt x="3" y="10"/>
                </a:lnTo>
                <a:lnTo>
                  <a:pt x="4" y="7"/>
                </a:lnTo>
                <a:lnTo>
                  <a:pt x="4" y="7"/>
                </a:lnTo>
                <a:lnTo>
                  <a:pt x="6" y="3"/>
                </a:lnTo>
                <a:lnTo>
                  <a:pt x="6" y="3"/>
                </a:lnTo>
                <a:lnTo>
                  <a:pt x="6" y="1"/>
                </a:lnTo>
                <a:lnTo>
                  <a:pt x="6" y="1"/>
                </a:lnTo>
                <a:lnTo>
                  <a:pt x="9" y="0"/>
                </a:lnTo>
                <a:lnTo>
                  <a:pt x="9" y="0"/>
                </a:lnTo>
                <a:lnTo>
                  <a:pt x="12" y="1"/>
                </a:lnTo>
                <a:lnTo>
                  <a:pt x="12" y="3"/>
                </a:lnTo>
                <a:lnTo>
                  <a:pt x="12" y="3"/>
                </a:lnTo>
                <a:lnTo>
                  <a:pt x="12" y="7"/>
                </a:lnTo>
                <a:lnTo>
                  <a:pt x="12" y="7"/>
                </a:lnTo>
                <a:lnTo>
                  <a:pt x="12" y="9"/>
                </a:lnTo>
                <a:lnTo>
                  <a:pt x="12" y="9"/>
                </a:lnTo>
                <a:lnTo>
                  <a:pt x="12" y="10"/>
                </a:lnTo>
                <a:lnTo>
                  <a:pt x="12" y="10"/>
                </a:lnTo>
                <a:lnTo>
                  <a:pt x="10" y="13"/>
                </a:lnTo>
                <a:lnTo>
                  <a:pt x="10" y="13"/>
                </a:lnTo>
                <a:lnTo>
                  <a:pt x="10" y="14"/>
                </a:lnTo>
                <a:lnTo>
                  <a:pt x="10" y="14"/>
                </a:lnTo>
                <a:lnTo>
                  <a:pt x="9" y="14"/>
                </a:lnTo>
                <a:lnTo>
                  <a:pt x="7" y="14"/>
                </a:lnTo>
                <a:lnTo>
                  <a:pt x="7" y="14"/>
                </a:lnTo>
                <a:lnTo>
                  <a:pt x="7" y="11"/>
                </a:lnTo>
                <a:lnTo>
                  <a:pt x="7" y="11"/>
                </a:lnTo>
                <a:lnTo>
                  <a:pt x="6" y="10"/>
                </a:lnTo>
                <a:lnTo>
                  <a:pt x="6"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7" name="Freeform 179"/>
          <p:cNvSpPr>
            <a:spLocks noEditPoints="1"/>
          </p:cNvSpPr>
          <p:nvPr/>
        </p:nvSpPr>
        <p:spPr bwMode="auto">
          <a:xfrm>
            <a:off x="5388206" y="2352485"/>
            <a:ext cx="17595" cy="33845"/>
          </a:xfrm>
          <a:custGeom>
            <a:avLst/>
            <a:gdLst>
              <a:gd name="T0" fmla="*/ 7 w 10"/>
              <a:gd name="T1" fmla="*/ 11 h 20"/>
              <a:gd name="T2" fmla="*/ 7 w 10"/>
              <a:gd name="T3" fmla="*/ 11 h 20"/>
              <a:gd name="T4" fmla="*/ 7 w 10"/>
              <a:gd name="T5" fmla="*/ 17 h 20"/>
              <a:gd name="T6" fmla="*/ 7 w 10"/>
              <a:gd name="T7" fmla="*/ 17 h 20"/>
              <a:gd name="T8" fmla="*/ 6 w 10"/>
              <a:gd name="T9" fmla="*/ 18 h 20"/>
              <a:gd name="T10" fmla="*/ 6 w 10"/>
              <a:gd name="T11" fmla="*/ 18 h 20"/>
              <a:gd name="T12" fmla="*/ 5 w 10"/>
              <a:gd name="T13" fmla="*/ 20 h 20"/>
              <a:gd name="T14" fmla="*/ 3 w 10"/>
              <a:gd name="T15" fmla="*/ 18 h 20"/>
              <a:gd name="T16" fmla="*/ 3 w 10"/>
              <a:gd name="T17" fmla="*/ 18 h 20"/>
              <a:gd name="T18" fmla="*/ 2 w 10"/>
              <a:gd name="T19" fmla="*/ 17 h 20"/>
              <a:gd name="T20" fmla="*/ 2 w 10"/>
              <a:gd name="T21" fmla="*/ 17 h 20"/>
              <a:gd name="T22" fmla="*/ 0 w 10"/>
              <a:gd name="T23" fmla="*/ 11 h 20"/>
              <a:gd name="T24" fmla="*/ 0 w 10"/>
              <a:gd name="T25" fmla="*/ 11 h 20"/>
              <a:gd name="T26" fmla="*/ 0 w 10"/>
              <a:gd name="T27" fmla="*/ 10 h 20"/>
              <a:gd name="T28" fmla="*/ 0 w 10"/>
              <a:gd name="T29" fmla="*/ 8 h 20"/>
              <a:gd name="T30" fmla="*/ 2 w 10"/>
              <a:gd name="T31" fmla="*/ 7 h 20"/>
              <a:gd name="T32" fmla="*/ 5 w 10"/>
              <a:gd name="T33" fmla="*/ 8 h 20"/>
              <a:gd name="T34" fmla="*/ 5 w 10"/>
              <a:gd name="T35" fmla="*/ 8 h 20"/>
              <a:gd name="T36" fmla="*/ 5 w 10"/>
              <a:gd name="T37" fmla="*/ 8 h 20"/>
              <a:gd name="T38" fmla="*/ 5 w 10"/>
              <a:gd name="T39" fmla="*/ 8 h 20"/>
              <a:gd name="T40" fmla="*/ 5 w 10"/>
              <a:gd name="T41" fmla="*/ 4 h 20"/>
              <a:gd name="T42" fmla="*/ 5 w 10"/>
              <a:gd name="T43" fmla="*/ 4 h 20"/>
              <a:gd name="T44" fmla="*/ 6 w 10"/>
              <a:gd name="T45" fmla="*/ 1 h 20"/>
              <a:gd name="T46" fmla="*/ 6 w 10"/>
              <a:gd name="T47" fmla="*/ 1 h 20"/>
              <a:gd name="T48" fmla="*/ 6 w 10"/>
              <a:gd name="T49" fmla="*/ 0 h 20"/>
              <a:gd name="T50" fmla="*/ 7 w 10"/>
              <a:gd name="T51" fmla="*/ 0 h 20"/>
              <a:gd name="T52" fmla="*/ 7 w 10"/>
              <a:gd name="T53" fmla="*/ 0 h 20"/>
              <a:gd name="T54" fmla="*/ 9 w 10"/>
              <a:gd name="T55" fmla="*/ 0 h 20"/>
              <a:gd name="T56" fmla="*/ 9 w 10"/>
              <a:gd name="T57" fmla="*/ 1 h 20"/>
              <a:gd name="T58" fmla="*/ 9 w 10"/>
              <a:gd name="T59" fmla="*/ 1 h 20"/>
              <a:gd name="T60" fmla="*/ 9 w 10"/>
              <a:gd name="T61" fmla="*/ 4 h 20"/>
              <a:gd name="T62" fmla="*/ 9 w 10"/>
              <a:gd name="T63" fmla="*/ 4 h 20"/>
              <a:gd name="T64" fmla="*/ 10 w 10"/>
              <a:gd name="T65" fmla="*/ 7 h 20"/>
              <a:gd name="T66" fmla="*/ 10 w 10"/>
              <a:gd name="T67" fmla="*/ 7 h 20"/>
              <a:gd name="T68" fmla="*/ 10 w 10"/>
              <a:gd name="T69" fmla="*/ 10 h 20"/>
              <a:gd name="T70" fmla="*/ 7 w 10"/>
              <a:gd name="T71" fmla="*/ 11 h 20"/>
              <a:gd name="T72" fmla="*/ 7 w 10"/>
              <a:gd name="T73" fmla="*/ 11 h 20"/>
              <a:gd name="T74" fmla="*/ 5 w 10"/>
              <a:gd name="T75" fmla="*/ 11 h 20"/>
              <a:gd name="T76" fmla="*/ 5 w 10"/>
              <a:gd name="T77" fmla="*/ 11 h 20"/>
              <a:gd name="T78" fmla="*/ 3 w 10"/>
              <a:gd name="T79" fmla="*/ 12 h 20"/>
              <a:gd name="T80" fmla="*/ 3 w 10"/>
              <a:gd name="T81" fmla="*/ 12 h 20"/>
              <a:gd name="T82" fmla="*/ 5 w 10"/>
              <a:gd name="T83" fmla="*/ 17 h 20"/>
              <a:gd name="T84" fmla="*/ 5 w 10"/>
              <a:gd name="T85" fmla="*/ 17 h 20"/>
              <a:gd name="T86" fmla="*/ 5 w 10"/>
              <a:gd name="T87" fmla="*/ 17 h 20"/>
              <a:gd name="T88" fmla="*/ 5 w 10"/>
              <a:gd name="T89" fmla="*/ 17 h 20"/>
              <a:gd name="T90" fmla="*/ 5 w 10"/>
              <a:gd name="T91" fmla="*/ 11 h 20"/>
              <a:gd name="T92" fmla="*/ 5 w 10"/>
              <a:gd name="T93"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20">
                <a:moveTo>
                  <a:pt x="7" y="11"/>
                </a:moveTo>
                <a:lnTo>
                  <a:pt x="7" y="11"/>
                </a:lnTo>
                <a:lnTo>
                  <a:pt x="7" y="17"/>
                </a:lnTo>
                <a:lnTo>
                  <a:pt x="7" y="17"/>
                </a:lnTo>
                <a:lnTo>
                  <a:pt x="6" y="18"/>
                </a:lnTo>
                <a:lnTo>
                  <a:pt x="6" y="18"/>
                </a:lnTo>
                <a:lnTo>
                  <a:pt x="5" y="20"/>
                </a:lnTo>
                <a:lnTo>
                  <a:pt x="3" y="18"/>
                </a:lnTo>
                <a:lnTo>
                  <a:pt x="3" y="18"/>
                </a:lnTo>
                <a:lnTo>
                  <a:pt x="2" y="17"/>
                </a:lnTo>
                <a:lnTo>
                  <a:pt x="2" y="17"/>
                </a:lnTo>
                <a:lnTo>
                  <a:pt x="0" y="11"/>
                </a:lnTo>
                <a:lnTo>
                  <a:pt x="0" y="11"/>
                </a:lnTo>
                <a:lnTo>
                  <a:pt x="0" y="10"/>
                </a:lnTo>
                <a:lnTo>
                  <a:pt x="0" y="8"/>
                </a:lnTo>
                <a:lnTo>
                  <a:pt x="2" y="7"/>
                </a:lnTo>
                <a:lnTo>
                  <a:pt x="5" y="8"/>
                </a:lnTo>
                <a:lnTo>
                  <a:pt x="5" y="8"/>
                </a:lnTo>
                <a:lnTo>
                  <a:pt x="5" y="8"/>
                </a:lnTo>
                <a:lnTo>
                  <a:pt x="5" y="8"/>
                </a:lnTo>
                <a:lnTo>
                  <a:pt x="5" y="4"/>
                </a:lnTo>
                <a:lnTo>
                  <a:pt x="5" y="4"/>
                </a:lnTo>
                <a:lnTo>
                  <a:pt x="6" y="1"/>
                </a:lnTo>
                <a:lnTo>
                  <a:pt x="6" y="1"/>
                </a:lnTo>
                <a:lnTo>
                  <a:pt x="6" y="0"/>
                </a:lnTo>
                <a:lnTo>
                  <a:pt x="7" y="0"/>
                </a:lnTo>
                <a:lnTo>
                  <a:pt x="7" y="0"/>
                </a:lnTo>
                <a:lnTo>
                  <a:pt x="9" y="0"/>
                </a:lnTo>
                <a:lnTo>
                  <a:pt x="9" y="1"/>
                </a:lnTo>
                <a:lnTo>
                  <a:pt x="9" y="1"/>
                </a:lnTo>
                <a:lnTo>
                  <a:pt x="9" y="4"/>
                </a:lnTo>
                <a:lnTo>
                  <a:pt x="9" y="4"/>
                </a:lnTo>
                <a:lnTo>
                  <a:pt x="10" y="7"/>
                </a:lnTo>
                <a:lnTo>
                  <a:pt x="10" y="7"/>
                </a:lnTo>
                <a:lnTo>
                  <a:pt x="10" y="10"/>
                </a:lnTo>
                <a:lnTo>
                  <a:pt x="7" y="11"/>
                </a:lnTo>
                <a:lnTo>
                  <a:pt x="7" y="11"/>
                </a:lnTo>
                <a:close/>
                <a:moveTo>
                  <a:pt x="5" y="11"/>
                </a:moveTo>
                <a:lnTo>
                  <a:pt x="5" y="11"/>
                </a:lnTo>
                <a:lnTo>
                  <a:pt x="3" y="12"/>
                </a:lnTo>
                <a:lnTo>
                  <a:pt x="3" y="12"/>
                </a:lnTo>
                <a:lnTo>
                  <a:pt x="5" y="17"/>
                </a:lnTo>
                <a:lnTo>
                  <a:pt x="5" y="17"/>
                </a:lnTo>
                <a:lnTo>
                  <a:pt x="5" y="17"/>
                </a:lnTo>
                <a:lnTo>
                  <a:pt x="5" y="17"/>
                </a:lnTo>
                <a:lnTo>
                  <a:pt x="5" y="11"/>
                </a:lnTo>
                <a:lnTo>
                  <a:pt x="5"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8" name="Freeform 180"/>
          <p:cNvSpPr>
            <a:spLocks noEditPoints="1"/>
          </p:cNvSpPr>
          <p:nvPr/>
        </p:nvSpPr>
        <p:spPr bwMode="auto">
          <a:xfrm>
            <a:off x="5511367" y="2389715"/>
            <a:ext cx="12317" cy="28769"/>
          </a:xfrm>
          <a:custGeom>
            <a:avLst/>
            <a:gdLst>
              <a:gd name="T0" fmla="*/ 4 w 7"/>
              <a:gd name="T1" fmla="*/ 3 h 17"/>
              <a:gd name="T2" fmla="*/ 4 w 7"/>
              <a:gd name="T3" fmla="*/ 3 h 17"/>
              <a:gd name="T4" fmla="*/ 7 w 7"/>
              <a:gd name="T5" fmla="*/ 3 h 17"/>
              <a:gd name="T6" fmla="*/ 7 w 7"/>
              <a:gd name="T7" fmla="*/ 3 h 17"/>
              <a:gd name="T8" fmla="*/ 7 w 7"/>
              <a:gd name="T9" fmla="*/ 5 h 17"/>
              <a:gd name="T10" fmla="*/ 7 w 7"/>
              <a:gd name="T11" fmla="*/ 5 h 17"/>
              <a:gd name="T12" fmla="*/ 7 w 7"/>
              <a:gd name="T13" fmla="*/ 8 h 17"/>
              <a:gd name="T14" fmla="*/ 7 w 7"/>
              <a:gd name="T15" fmla="*/ 8 h 17"/>
              <a:gd name="T16" fmla="*/ 7 w 7"/>
              <a:gd name="T17" fmla="*/ 12 h 17"/>
              <a:gd name="T18" fmla="*/ 7 w 7"/>
              <a:gd name="T19" fmla="*/ 16 h 17"/>
              <a:gd name="T20" fmla="*/ 7 w 7"/>
              <a:gd name="T21" fmla="*/ 16 h 17"/>
              <a:gd name="T22" fmla="*/ 6 w 7"/>
              <a:gd name="T23" fmla="*/ 17 h 17"/>
              <a:gd name="T24" fmla="*/ 6 w 7"/>
              <a:gd name="T25" fmla="*/ 17 h 17"/>
              <a:gd name="T26" fmla="*/ 4 w 7"/>
              <a:gd name="T27" fmla="*/ 17 h 17"/>
              <a:gd name="T28" fmla="*/ 3 w 7"/>
              <a:gd name="T29" fmla="*/ 17 h 17"/>
              <a:gd name="T30" fmla="*/ 3 w 7"/>
              <a:gd name="T31" fmla="*/ 17 h 17"/>
              <a:gd name="T32" fmla="*/ 1 w 7"/>
              <a:gd name="T33" fmla="*/ 15 h 17"/>
              <a:gd name="T34" fmla="*/ 1 w 7"/>
              <a:gd name="T35" fmla="*/ 15 h 17"/>
              <a:gd name="T36" fmla="*/ 0 w 7"/>
              <a:gd name="T37" fmla="*/ 6 h 17"/>
              <a:gd name="T38" fmla="*/ 0 w 7"/>
              <a:gd name="T39" fmla="*/ 6 h 17"/>
              <a:gd name="T40" fmla="*/ 0 w 7"/>
              <a:gd name="T41" fmla="*/ 3 h 17"/>
              <a:gd name="T42" fmla="*/ 0 w 7"/>
              <a:gd name="T43" fmla="*/ 3 h 17"/>
              <a:gd name="T44" fmla="*/ 0 w 7"/>
              <a:gd name="T45" fmla="*/ 2 h 17"/>
              <a:gd name="T46" fmla="*/ 1 w 7"/>
              <a:gd name="T47" fmla="*/ 0 h 17"/>
              <a:gd name="T48" fmla="*/ 1 w 7"/>
              <a:gd name="T49" fmla="*/ 0 h 17"/>
              <a:gd name="T50" fmla="*/ 3 w 7"/>
              <a:gd name="T51" fmla="*/ 0 h 17"/>
              <a:gd name="T52" fmla="*/ 4 w 7"/>
              <a:gd name="T53" fmla="*/ 3 h 17"/>
              <a:gd name="T54" fmla="*/ 4 w 7"/>
              <a:gd name="T55" fmla="*/ 3 h 17"/>
              <a:gd name="T56" fmla="*/ 4 w 7"/>
              <a:gd name="T57" fmla="*/ 3 h 17"/>
              <a:gd name="T58" fmla="*/ 4 w 7"/>
              <a:gd name="T59" fmla="*/ 3 h 17"/>
              <a:gd name="T60" fmla="*/ 4 w 7"/>
              <a:gd name="T61" fmla="*/ 13 h 17"/>
              <a:gd name="T62" fmla="*/ 4 w 7"/>
              <a:gd name="T63" fmla="*/ 13 h 17"/>
              <a:gd name="T64" fmla="*/ 3 w 7"/>
              <a:gd name="T65" fmla="*/ 12 h 17"/>
              <a:gd name="T66" fmla="*/ 3 w 7"/>
              <a:gd name="T67" fmla="*/ 12 h 17"/>
              <a:gd name="T68" fmla="*/ 4 w 7"/>
              <a:gd name="T69" fmla="*/ 15 h 17"/>
              <a:gd name="T70" fmla="*/ 4 w 7"/>
              <a:gd name="T71" fmla="*/ 15 h 17"/>
              <a:gd name="T72" fmla="*/ 4 w 7"/>
              <a:gd name="T73" fmla="*/ 13 h 17"/>
              <a:gd name="T74" fmla="*/ 4 w 7"/>
              <a:gd name="T75" fmla="*/ 1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 h="17">
                <a:moveTo>
                  <a:pt x="4" y="3"/>
                </a:moveTo>
                <a:lnTo>
                  <a:pt x="4" y="3"/>
                </a:lnTo>
                <a:lnTo>
                  <a:pt x="7" y="3"/>
                </a:lnTo>
                <a:lnTo>
                  <a:pt x="7" y="3"/>
                </a:lnTo>
                <a:lnTo>
                  <a:pt x="7" y="5"/>
                </a:lnTo>
                <a:lnTo>
                  <a:pt x="7" y="5"/>
                </a:lnTo>
                <a:lnTo>
                  <a:pt x="7" y="8"/>
                </a:lnTo>
                <a:lnTo>
                  <a:pt x="7" y="8"/>
                </a:lnTo>
                <a:lnTo>
                  <a:pt x="7" y="12"/>
                </a:lnTo>
                <a:lnTo>
                  <a:pt x="7" y="16"/>
                </a:lnTo>
                <a:lnTo>
                  <a:pt x="7" y="16"/>
                </a:lnTo>
                <a:lnTo>
                  <a:pt x="6" y="17"/>
                </a:lnTo>
                <a:lnTo>
                  <a:pt x="6" y="17"/>
                </a:lnTo>
                <a:lnTo>
                  <a:pt x="4" y="17"/>
                </a:lnTo>
                <a:lnTo>
                  <a:pt x="3" y="17"/>
                </a:lnTo>
                <a:lnTo>
                  <a:pt x="3" y="17"/>
                </a:lnTo>
                <a:lnTo>
                  <a:pt x="1" y="15"/>
                </a:lnTo>
                <a:lnTo>
                  <a:pt x="1" y="15"/>
                </a:lnTo>
                <a:lnTo>
                  <a:pt x="0" y="6"/>
                </a:lnTo>
                <a:lnTo>
                  <a:pt x="0" y="6"/>
                </a:lnTo>
                <a:lnTo>
                  <a:pt x="0" y="3"/>
                </a:lnTo>
                <a:lnTo>
                  <a:pt x="0" y="3"/>
                </a:lnTo>
                <a:lnTo>
                  <a:pt x="0" y="2"/>
                </a:lnTo>
                <a:lnTo>
                  <a:pt x="1" y="0"/>
                </a:lnTo>
                <a:lnTo>
                  <a:pt x="1" y="0"/>
                </a:lnTo>
                <a:lnTo>
                  <a:pt x="3" y="0"/>
                </a:lnTo>
                <a:lnTo>
                  <a:pt x="4" y="3"/>
                </a:lnTo>
                <a:lnTo>
                  <a:pt x="4" y="3"/>
                </a:lnTo>
                <a:lnTo>
                  <a:pt x="4" y="3"/>
                </a:lnTo>
                <a:lnTo>
                  <a:pt x="4" y="3"/>
                </a:lnTo>
                <a:close/>
                <a:moveTo>
                  <a:pt x="4" y="13"/>
                </a:moveTo>
                <a:lnTo>
                  <a:pt x="4" y="13"/>
                </a:lnTo>
                <a:lnTo>
                  <a:pt x="3" y="12"/>
                </a:lnTo>
                <a:lnTo>
                  <a:pt x="3" y="12"/>
                </a:lnTo>
                <a:lnTo>
                  <a:pt x="4" y="15"/>
                </a:lnTo>
                <a:lnTo>
                  <a:pt x="4" y="15"/>
                </a:lnTo>
                <a:lnTo>
                  <a:pt x="4" y="13"/>
                </a:lnTo>
                <a:lnTo>
                  <a:pt x="4"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79" name="Freeform 181"/>
          <p:cNvSpPr/>
          <p:nvPr/>
        </p:nvSpPr>
        <p:spPr bwMode="auto">
          <a:xfrm>
            <a:off x="5481456" y="2176492"/>
            <a:ext cx="14076" cy="35538"/>
          </a:xfrm>
          <a:custGeom>
            <a:avLst/>
            <a:gdLst>
              <a:gd name="T0" fmla="*/ 7 w 8"/>
              <a:gd name="T1" fmla="*/ 18 h 21"/>
              <a:gd name="T2" fmla="*/ 7 w 8"/>
              <a:gd name="T3" fmla="*/ 18 h 21"/>
              <a:gd name="T4" fmla="*/ 8 w 8"/>
              <a:gd name="T5" fmla="*/ 18 h 21"/>
              <a:gd name="T6" fmla="*/ 8 w 8"/>
              <a:gd name="T7" fmla="*/ 18 h 21"/>
              <a:gd name="T8" fmla="*/ 8 w 8"/>
              <a:gd name="T9" fmla="*/ 20 h 21"/>
              <a:gd name="T10" fmla="*/ 7 w 8"/>
              <a:gd name="T11" fmla="*/ 21 h 21"/>
              <a:gd name="T12" fmla="*/ 7 w 8"/>
              <a:gd name="T13" fmla="*/ 21 h 21"/>
              <a:gd name="T14" fmla="*/ 6 w 8"/>
              <a:gd name="T15" fmla="*/ 20 h 21"/>
              <a:gd name="T16" fmla="*/ 4 w 8"/>
              <a:gd name="T17" fmla="*/ 20 h 21"/>
              <a:gd name="T18" fmla="*/ 4 w 8"/>
              <a:gd name="T19" fmla="*/ 20 h 21"/>
              <a:gd name="T20" fmla="*/ 4 w 8"/>
              <a:gd name="T21" fmla="*/ 18 h 21"/>
              <a:gd name="T22" fmla="*/ 4 w 8"/>
              <a:gd name="T23" fmla="*/ 18 h 21"/>
              <a:gd name="T24" fmla="*/ 4 w 8"/>
              <a:gd name="T25" fmla="*/ 16 h 21"/>
              <a:gd name="T26" fmla="*/ 4 w 8"/>
              <a:gd name="T27" fmla="*/ 16 h 21"/>
              <a:gd name="T28" fmla="*/ 4 w 8"/>
              <a:gd name="T29" fmla="*/ 11 h 21"/>
              <a:gd name="T30" fmla="*/ 4 w 8"/>
              <a:gd name="T31" fmla="*/ 11 h 21"/>
              <a:gd name="T32" fmla="*/ 3 w 8"/>
              <a:gd name="T33" fmla="*/ 11 h 21"/>
              <a:gd name="T34" fmla="*/ 3 w 8"/>
              <a:gd name="T35" fmla="*/ 11 h 21"/>
              <a:gd name="T36" fmla="*/ 1 w 8"/>
              <a:gd name="T37" fmla="*/ 10 h 21"/>
              <a:gd name="T38" fmla="*/ 1 w 8"/>
              <a:gd name="T39" fmla="*/ 8 h 21"/>
              <a:gd name="T40" fmla="*/ 1 w 8"/>
              <a:gd name="T41" fmla="*/ 8 h 21"/>
              <a:gd name="T42" fmla="*/ 1 w 8"/>
              <a:gd name="T43" fmla="*/ 4 h 21"/>
              <a:gd name="T44" fmla="*/ 1 w 8"/>
              <a:gd name="T45" fmla="*/ 4 h 21"/>
              <a:gd name="T46" fmla="*/ 1 w 8"/>
              <a:gd name="T47" fmla="*/ 3 h 21"/>
              <a:gd name="T48" fmla="*/ 1 w 8"/>
              <a:gd name="T49" fmla="*/ 3 h 21"/>
              <a:gd name="T50" fmla="*/ 0 w 8"/>
              <a:gd name="T51" fmla="*/ 1 h 21"/>
              <a:gd name="T52" fmla="*/ 0 w 8"/>
              <a:gd name="T53" fmla="*/ 1 h 21"/>
              <a:gd name="T54" fmla="*/ 1 w 8"/>
              <a:gd name="T55" fmla="*/ 0 h 21"/>
              <a:gd name="T56" fmla="*/ 4 w 8"/>
              <a:gd name="T57" fmla="*/ 0 h 21"/>
              <a:gd name="T58" fmla="*/ 4 w 8"/>
              <a:gd name="T59" fmla="*/ 0 h 21"/>
              <a:gd name="T60" fmla="*/ 6 w 8"/>
              <a:gd name="T61" fmla="*/ 0 h 21"/>
              <a:gd name="T62" fmla="*/ 6 w 8"/>
              <a:gd name="T63" fmla="*/ 3 h 21"/>
              <a:gd name="T64" fmla="*/ 6 w 8"/>
              <a:gd name="T65" fmla="*/ 3 h 21"/>
              <a:gd name="T66" fmla="*/ 6 w 8"/>
              <a:gd name="T67" fmla="*/ 7 h 21"/>
              <a:gd name="T68" fmla="*/ 6 w 8"/>
              <a:gd name="T69" fmla="*/ 7 h 21"/>
              <a:gd name="T70" fmla="*/ 7 w 8"/>
              <a:gd name="T71" fmla="*/ 7 h 21"/>
              <a:gd name="T72" fmla="*/ 7 w 8"/>
              <a:gd name="T73" fmla="*/ 7 h 21"/>
              <a:gd name="T74" fmla="*/ 8 w 8"/>
              <a:gd name="T75" fmla="*/ 8 h 21"/>
              <a:gd name="T76" fmla="*/ 8 w 8"/>
              <a:gd name="T77" fmla="*/ 11 h 21"/>
              <a:gd name="T78" fmla="*/ 8 w 8"/>
              <a:gd name="T79" fmla="*/ 11 h 21"/>
              <a:gd name="T80" fmla="*/ 7 w 8"/>
              <a:gd name="T81" fmla="*/ 16 h 21"/>
              <a:gd name="T82" fmla="*/ 7 w 8"/>
              <a:gd name="T83" fmla="*/ 16 h 21"/>
              <a:gd name="T84" fmla="*/ 7 w 8"/>
              <a:gd name="T85" fmla="*/ 17 h 21"/>
              <a:gd name="T86" fmla="*/ 7 w 8"/>
              <a:gd name="T87" fmla="*/ 17 h 21"/>
              <a:gd name="T88" fmla="*/ 7 w 8"/>
              <a:gd name="T89" fmla="*/ 18 h 21"/>
              <a:gd name="T90" fmla="*/ 7 w 8"/>
              <a:gd name="T91"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21">
                <a:moveTo>
                  <a:pt x="7" y="18"/>
                </a:moveTo>
                <a:lnTo>
                  <a:pt x="7" y="18"/>
                </a:lnTo>
                <a:lnTo>
                  <a:pt x="8" y="18"/>
                </a:lnTo>
                <a:lnTo>
                  <a:pt x="8" y="18"/>
                </a:lnTo>
                <a:lnTo>
                  <a:pt x="8" y="20"/>
                </a:lnTo>
                <a:lnTo>
                  <a:pt x="7" y="21"/>
                </a:lnTo>
                <a:lnTo>
                  <a:pt x="7" y="21"/>
                </a:lnTo>
                <a:lnTo>
                  <a:pt x="6" y="20"/>
                </a:lnTo>
                <a:lnTo>
                  <a:pt x="4" y="20"/>
                </a:lnTo>
                <a:lnTo>
                  <a:pt x="4" y="20"/>
                </a:lnTo>
                <a:lnTo>
                  <a:pt x="4" y="18"/>
                </a:lnTo>
                <a:lnTo>
                  <a:pt x="4" y="18"/>
                </a:lnTo>
                <a:lnTo>
                  <a:pt x="4" y="16"/>
                </a:lnTo>
                <a:lnTo>
                  <a:pt x="4" y="16"/>
                </a:lnTo>
                <a:lnTo>
                  <a:pt x="4" y="11"/>
                </a:lnTo>
                <a:lnTo>
                  <a:pt x="4" y="11"/>
                </a:lnTo>
                <a:lnTo>
                  <a:pt x="3" y="11"/>
                </a:lnTo>
                <a:lnTo>
                  <a:pt x="3" y="11"/>
                </a:lnTo>
                <a:lnTo>
                  <a:pt x="1" y="10"/>
                </a:lnTo>
                <a:lnTo>
                  <a:pt x="1" y="8"/>
                </a:lnTo>
                <a:lnTo>
                  <a:pt x="1" y="8"/>
                </a:lnTo>
                <a:lnTo>
                  <a:pt x="1" y="4"/>
                </a:lnTo>
                <a:lnTo>
                  <a:pt x="1" y="4"/>
                </a:lnTo>
                <a:lnTo>
                  <a:pt x="1" y="3"/>
                </a:lnTo>
                <a:lnTo>
                  <a:pt x="1" y="3"/>
                </a:lnTo>
                <a:lnTo>
                  <a:pt x="0" y="1"/>
                </a:lnTo>
                <a:lnTo>
                  <a:pt x="0" y="1"/>
                </a:lnTo>
                <a:lnTo>
                  <a:pt x="1" y="0"/>
                </a:lnTo>
                <a:lnTo>
                  <a:pt x="4" y="0"/>
                </a:lnTo>
                <a:lnTo>
                  <a:pt x="4" y="0"/>
                </a:lnTo>
                <a:lnTo>
                  <a:pt x="6" y="0"/>
                </a:lnTo>
                <a:lnTo>
                  <a:pt x="6" y="3"/>
                </a:lnTo>
                <a:lnTo>
                  <a:pt x="6" y="3"/>
                </a:lnTo>
                <a:lnTo>
                  <a:pt x="6" y="7"/>
                </a:lnTo>
                <a:lnTo>
                  <a:pt x="6" y="7"/>
                </a:lnTo>
                <a:lnTo>
                  <a:pt x="7" y="7"/>
                </a:lnTo>
                <a:lnTo>
                  <a:pt x="7" y="7"/>
                </a:lnTo>
                <a:lnTo>
                  <a:pt x="8" y="8"/>
                </a:lnTo>
                <a:lnTo>
                  <a:pt x="8" y="11"/>
                </a:lnTo>
                <a:lnTo>
                  <a:pt x="8" y="11"/>
                </a:lnTo>
                <a:lnTo>
                  <a:pt x="7" y="16"/>
                </a:lnTo>
                <a:lnTo>
                  <a:pt x="7" y="16"/>
                </a:lnTo>
                <a:lnTo>
                  <a:pt x="7" y="17"/>
                </a:lnTo>
                <a:lnTo>
                  <a:pt x="7" y="17"/>
                </a:lnTo>
                <a:lnTo>
                  <a:pt x="7" y="18"/>
                </a:lnTo>
                <a:lnTo>
                  <a:pt x="7"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0" name="Freeform 182"/>
          <p:cNvSpPr/>
          <p:nvPr/>
        </p:nvSpPr>
        <p:spPr bwMode="auto">
          <a:xfrm>
            <a:off x="5493773" y="2393099"/>
            <a:ext cx="15836" cy="28769"/>
          </a:xfrm>
          <a:custGeom>
            <a:avLst/>
            <a:gdLst>
              <a:gd name="T0" fmla="*/ 4 w 9"/>
              <a:gd name="T1" fmla="*/ 8 h 17"/>
              <a:gd name="T2" fmla="*/ 4 w 9"/>
              <a:gd name="T3" fmla="*/ 8 h 17"/>
              <a:gd name="T4" fmla="*/ 6 w 9"/>
              <a:gd name="T5" fmla="*/ 8 h 17"/>
              <a:gd name="T6" fmla="*/ 6 w 9"/>
              <a:gd name="T7" fmla="*/ 8 h 17"/>
              <a:gd name="T8" fmla="*/ 7 w 9"/>
              <a:gd name="T9" fmla="*/ 8 h 17"/>
              <a:gd name="T10" fmla="*/ 9 w 9"/>
              <a:gd name="T11" fmla="*/ 10 h 17"/>
              <a:gd name="T12" fmla="*/ 9 w 9"/>
              <a:gd name="T13" fmla="*/ 10 h 17"/>
              <a:gd name="T14" fmla="*/ 9 w 9"/>
              <a:gd name="T15" fmla="*/ 11 h 17"/>
              <a:gd name="T16" fmla="*/ 7 w 9"/>
              <a:gd name="T17" fmla="*/ 13 h 17"/>
              <a:gd name="T18" fmla="*/ 7 w 9"/>
              <a:gd name="T19" fmla="*/ 13 h 17"/>
              <a:gd name="T20" fmla="*/ 4 w 9"/>
              <a:gd name="T21" fmla="*/ 14 h 17"/>
              <a:gd name="T22" fmla="*/ 4 w 9"/>
              <a:gd name="T23" fmla="*/ 14 h 17"/>
              <a:gd name="T24" fmla="*/ 4 w 9"/>
              <a:gd name="T25" fmla="*/ 15 h 17"/>
              <a:gd name="T26" fmla="*/ 4 w 9"/>
              <a:gd name="T27" fmla="*/ 15 h 17"/>
              <a:gd name="T28" fmla="*/ 4 w 9"/>
              <a:gd name="T29" fmla="*/ 15 h 17"/>
              <a:gd name="T30" fmla="*/ 4 w 9"/>
              <a:gd name="T31" fmla="*/ 15 h 17"/>
              <a:gd name="T32" fmla="*/ 3 w 9"/>
              <a:gd name="T33" fmla="*/ 17 h 17"/>
              <a:gd name="T34" fmla="*/ 3 w 9"/>
              <a:gd name="T35" fmla="*/ 17 h 17"/>
              <a:gd name="T36" fmla="*/ 1 w 9"/>
              <a:gd name="T37" fmla="*/ 17 h 17"/>
              <a:gd name="T38" fmla="*/ 1 w 9"/>
              <a:gd name="T39" fmla="*/ 17 h 17"/>
              <a:gd name="T40" fmla="*/ 1 w 9"/>
              <a:gd name="T41" fmla="*/ 17 h 17"/>
              <a:gd name="T42" fmla="*/ 0 w 9"/>
              <a:gd name="T43" fmla="*/ 11 h 17"/>
              <a:gd name="T44" fmla="*/ 0 w 9"/>
              <a:gd name="T45" fmla="*/ 11 h 17"/>
              <a:gd name="T46" fmla="*/ 0 w 9"/>
              <a:gd name="T47" fmla="*/ 10 h 17"/>
              <a:gd name="T48" fmla="*/ 0 w 9"/>
              <a:gd name="T49" fmla="*/ 10 h 17"/>
              <a:gd name="T50" fmla="*/ 0 w 9"/>
              <a:gd name="T51" fmla="*/ 6 h 17"/>
              <a:gd name="T52" fmla="*/ 0 w 9"/>
              <a:gd name="T53" fmla="*/ 6 h 17"/>
              <a:gd name="T54" fmla="*/ 0 w 9"/>
              <a:gd name="T55" fmla="*/ 3 h 17"/>
              <a:gd name="T56" fmla="*/ 0 w 9"/>
              <a:gd name="T57" fmla="*/ 3 h 17"/>
              <a:gd name="T58" fmla="*/ 1 w 9"/>
              <a:gd name="T59" fmla="*/ 0 h 17"/>
              <a:gd name="T60" fmla="*/ 4 w 9"/>
              <a:gd name="T61" fmla="*/ 0 h 17"/>
              <a:gd name="T62" fmla="*/ 4 w 9"/>
              <a:gd name="T63" fmla="*/ 0 h 17"/>
              <a:gd name="T64" fmla="*/ 4 w 9"/>
              <a:gd name="T65" fmla="*/ 0 h 17"/>
              <a:gd name="T66" fmla="*/ 4 w 9"/>
              <a:gd name="T67" fmla="*/ 0 h 17"/>
              <a:gd name="T68" fmla="*/ 6 w 9"/>
              <a:gd name="T69" fmla="*/ 3 h 17"/>
              <a:gd name="T70" fmla="*/ 4 w 9"/>
              <a:gd name="T71" fmla="*/ 4 h 17"/>
              <a:gd name="T72" fmla="*/ 4 w 9"/>
              <a:gd name="T73" fmla="*/ 4 h 17"/>
              <a:gd name="T74" fmla="*/ 4 w 9"/>
              <a:gd name="T75" fmla="*/ 6 h 17"/>
              <a:gd name="T76" fmla="*/ 4 w 9"/>
              <a:gd name="T77" fmla="*/ 6 h 17"/>
              <a:gd name="T78" fmla="*/ 4 w 9"/>
              <a:gd name="T79" fmla="*/ 6 h 17"/>
              <a:gd name="T80" fmla="*/ 4 w 9"/>
              <a:gd name="T81" fmla="*/ 8 h 17"/>
              <a:gd name="T82" fmla="*/ 4 w 9"/>
              <a:gd name="T83" fmla="*/ 8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 h="17">
                <a:moveTo>
                  <a:pt x="4" y="8"/>
                </a:moveTo>
                <a:lnTo>
                  <a:pt x="4" y="8"/>
                </a:lnTo>
                <a:lnTo>
                  <a:pt x="6" y="8"/>
                </a:lnTo>
                <a:lnTo>
                  <a:pt x="6" y="8"/>
                </a:lnTo>
                <a:lnTo>
                  <a:pt x="7" y="8"/>
                </a:lnTo>
                <a:lnTo>
                  <a:pt x="9" y="10"/>
                </a:lnTo>
                <a:lnTo>
                  <a:pt x="9" y="10"/>
                </a:lnTo>
                <a:lnTo>
                  <a:pt x="9" y="11"/>
                </a:lnTo>
                <a:lnTo>
                  <a:pt x="7" y="13"/>
                </a:lnTo>
                <a:lnTo>
                  <a:pt x="7" y="13"/>
                </a:lnTo>
                <a:lnTo>
                  <a:pt x="4" y="14"/>
                </a:lnTo>
                <a:lnTo>
                  <a:pt x="4" y="14"/>
                </a:lnTo>
                <a:lnTo>
                  <a:pt x="4" y="15"/>
                </a:lnTo>
                <a:lnTo>
                  <a:pt x="4" y="15"/>
                </a:lnTo>
                <a:lnTo>
                  <a:pt x="4" y="15"/>
                </a:lnTo>
                <a:lnTo>
                  <a:pt x="4" y="15"/>
                </a:lnTo>
                <a:lnTo>
                  <a:pt x="3" y="17"/>
                </a:lnTo>
                <a:lnTo>
                  <a:pt x="3" y="17"/>
                </a:lnTo>
                <a:lnTo>
                  <a:pt x="1" y="17"/>
                </a:lnTo>
                <a:lnTo>
                  <a:pt x="1" y="17"/>
                </a:lnTo>
                <a:lnTo>
                  <a:pt x="1" y="17"/>
                </a:lnTo>
                <a:lnTo>
                  <a:pt x="0" y="11"/>
                </a:lnTo>
                <a:lnTo>
                  <a:pt x="0" y="11"/>
                </a:lnTo>
                <a:lnTo>
                  <a:pt x="0" y="10"/>
                </a:lnTo>
                <a:lnTo>
                  <a:pt x="0" y="10"/>
                </a:lnTo>
                <a:lnTo>
                  <a:pt x="0" y="6"/>
                </a:lnTo>
                <a:lnTo>
                  <a:pt x="0" y="6"/>
                </a:lnTo>
                <a:lnTo>
                  <a:pt x="0" y="3"/>
                </a:lnTo>
                <a:lnTo>
                  <a:pt x="0" y="3"/>
                </a:lnTo>
                <a:lnTo>
                  <a:pt x="1" y="0"/>
                </a:lnTo>
                <a:lnTo>
                  <a:pt x="4" y="0"/>
                </a:lnTo>
                <a:lnTo>
                  <a:pt x="4" y="0"/>
                </a:lnTo>
                <a:lnTo>
                  <a:pt x="4" y="0"/>
                </a:lnTo>
                <a:lnTo>
                  <a:pt x="4" y="0"/>
                </a:lnTo>
                <a:lnTo>
                  <a:pt x="6" y="3"/>
                </a:lnTo>
                <a:lnTo>
                  <a:pt x="4" y="4"/>
                </a:lnTo>
                <a:lnTo>
                  <a:pt x="4" y="4"/>
                </a:lnTo>
                <a:lnTo>
                  <a:pt x="4" y="6"/>
                </a:lnTo>
                <a:lnTo>
                  <a:pt x="4" y="6"/>
                </a:lnTo>
                <a:lnTo>
                  <a:pt x="4" y="6"/>
                </a:lnTo>
                <a:lnTo>
                  <a:pt x="4" y="8"/>
                </a:lnTo>
                <a:lnTo>
                  <a:pt x="4"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1" name="Freeform 183"/>
          <p:cNvSpPr/>
          <p:nvPr/>
        </p:nvSpPr>
        <p:spPr bwMode="auto">
          <a:xfrm>
            <a:off x="5493773" y="2220490"/>
            <a:ext cx="12317" cy="28769"/>
          </a:xfrm>
          <a:custGeom>
            <a:avLst/>
            <a:gdLst>
              <a:gd name="T0" fmla="*/ 4 w 7"/>
              <a:gd name="T1" fmla="*/ 4 h 17"/>
              <a:gd name="T2" fmla="*/ 4 w 7"/>
              <a:gd name="T3" fmla="*/ 4 h 17"/>
              <a:gd name="T4" fmla="*/ 4 w 7"/>
              <a:gd name="T5" fmla="*/ 4 h 17"/>
              <a:gd name="T6" fmla="*/ 4 w 7"/>
              <a:gd name="T7" fmla="*/ 4 h 17"/>
              <a:gd name="T8" fmla="*/ 6 w 7"/>
              <a:gd name="T9" fmla="*/ 5 h 17"/>
              <a:gd name="T10" fmla="*/ 7 w 7"/>
              <a:gd name="T11" fmla="*/ 7 h 17"/>
              <a:gd name="T12" fmla="*/ 7 w 7"/>
              <a:gd name="T13" fmla="*/ 7 h 17"/>
              <a:gd name="T14" fmla="*/ 7 w 7"/>
              <a:gd name="T15" fmla="*/ 8 h 17"/>
              <a:gd name="T16" fmla="*/ 6 w 7"/>
              <a:gd name="T17" fmla="*/ 11 h 17"/>
              <a:gd name="T18" fmla="*/ 6 w 7"/>
              <a:gd name="T19" fmla="*/ 11 h 17"/>
              <a:gd name="T20" fmla="*/ 6 w 7"/>
              <a:gd name="T21" fmla="*/ 12 h 17"/>
              <a:gd name="T22" fmla="*/ 6 w 7"/>
              <a:gd name="T23" fmla="*/ 12 h 17"/>
              <a:gd name="T24" fmla="*/ 4 w 7"/>
              <a:gd name="T25" fmla="*/ 15 h 17"/>
              <a:gd name="T26" fmla="*/ 4 w 7"/>
              <a:gd name="T27" fmla="*/ 15 h 17"/>
              <a:gd name="T28" fmla="*/ 3 w 7"/>
              <a:gd name="T29" fmla="*/ 17 h 17"/>
              <a:gd name="T30" fmla="*/ 1 w 7"/>
              <a:gd name="T31" fmla="*/ 15 h 17"/>
              <a:gd name="T32" fmla="*/ 1 w 7"/>
              <a:gd name="T33" fmla="*/ 15 h 17"/>
              <a:gd name="T34" fmla="*/ 0 w 7"/>
              <a:gd name="T35" fmla="*/ 12 h 17"/>
              <a:gd name="T36" fmla="*/ 0 w 7"/>
              <a:gd name="T37" fmla="*/ 12 h 17"/>
              <a:gd name="T38" fmla="*/ 0 w 7"/>
              <a:gd name="T39" fmla="*/ 7 h 17"/>
              <a:gd name="T40" fmla="*/ 0 w 7"/>
              <a:gd name="T41" fmla="*/ 7 h 17"/>
              <a:gd name="T42" fmla="*/ 0 w 7"/>
              <a:gd name="T43" fmla="*/ 2 h 17"/>
              <a:gd name="T44" fmla="*/ 0 w 7"/>
              <a:gd name="T45" fmla="*/ 2 h 17"/>
              <a:gd name="T46" fmla="*/ 0 w 7"/>
              <a:gd name="T47" fmla="*/ 1 h 17"/>
              <a:gd name="T48" fmla="*/ 1 w 7"/>
              <a:gd name="T49" fmla="*/ 0 h 17"/>
              <a:gd name="T50" fmla="*/ 1 w 7"/>
              <a:gd name="T51" fmla="*/ 0 h 17"/>
              <a:gd name="T52" fmla="*/ 3 w 7"/>
              <a:gd name="T53" fmla="*/ 0 h 17"/>
              <a:gd name="T54" fmla="*/ 3 w 7"/>
              <a:gd name="T55" fmla="*/ 0 h 17"/>
              <a:gd name="T56" fmla="*/ 4 w 7"/>
              <a:gd name="T57" fmla="*/ 1 h 17"/>
              <a:gd name="T58" fmla="*/ 4 w 7"/>
              <a:gd name="T59" fmla="*/ 2 h 17"/>
              <a:gd name="T60" fmla="*/ 4 w 7"/>
              <a:gd name="T61" fmla="*/ 2 h 17"/>
              <a:gd name="T62" fmla="*/ 4 w 7"/>
              <a:gd name="T63" fmla="*/ 4 h 17"/>
              <a:gd name="T64" fmla="*/ 4 w 7"/>
              <a:gd name="T65"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 h="17">
                <a:moveTo>
                  <a:pt x="4" y="4"/>
                </a:moveTo>
                <a:lnTo>
                  <a:pt x="4" y="4"/>
                </a:lnTo>
                <a:lnTo>
                  <a:pt x="4" y="4"/>
                </a:lnTo>
                <a:lnTo>
                  <a:pt x="4" y="4"/>
                </a:lnTo>
                <a:lnTo>
                  <a:pt x="6" y="5"/>
                </a:lnTo>
                <a:lnTo>
                  <a:pt x="7" y="7"/>
                </a:lnTo>
                <a:lnTo>
                  <a:pt x="7" y="7"/>
                </a:lnTo>
                <a:lnTo>
                  <a:pt x="7" y="8"/>
                </a:lnTo>
                <a:lnTo>
                  <a:pt x="6" y="11"/>
                </a:lnTo>
                <a:lnTo>
                  <a:pt x="6" y="11"/>
                </a:lnTo>
                <a:lnTo>
                  <a:pt x="6" y="12"/>
                </a:lnTo>
                <a:lnTo>
                  <a:pt x="6" y="12"/>
                </a:lnTo>
                <a:lnTo>
                  <a:pt x="4" y="15"/>
                </a:lnTo>
                <a:lnTo>
                  <a:pt x="4" y="15"/>
                </a:lnTo>
                <a:lnTo>
                  <a:pt x="3" y="17"/>
                </a:lnTo>
                <a:lnTo>
                  <a:pt x="1" y="15"/>
                </a:lnTo>
                <a:lnTo>
                  <a:pt x="1" y="15"/>
                </a:lnTo>
                <a:lnTo>
                  <a:pt x="0" y="12"/>
                </a:lnTo>
                <a:lnTo>
                  <a:pt x="0" y="12"/>
                </a:lnTo>
                <a:lnTo>
                  <a:pt x="0" y="7"/>
                </a:lnTo>
                <a:lnTo>
                  <a:pt x="0" y="7"/>
                </a:lnTo>
                <a:lnTo>
                  <a:pt x="0" y="2"/>
                </a:lnTo>
                <a:lnTo>
                  <a:pt x="0" y="2"/>
                </a:lnTo>
                <a:lnTo>
                  <a:pt x="0" y="1"/>
                </a:lnTo>
                <a:lnTo>
                  <a:pt x="1" y="0"/>
                </a:lnTo>
                <a:lnTo>
                  <a:pt x="1" y="0"/>
                </a:lnTo>
                <a:lnTo>
                  <a:pt x="3" y="0"/>
                </a:lnTo>
                <a:lnTo>
                  <a:pt x="3" y="0"/>
                </a:lnTo>
                <a:lnTo>
                  <a:pt x="4" y="1"/>
                </a:lnTo>
                <a:lnTo>
                  <a:pt x="4" y="2"/>
                </a:lnTo>
                <a:lnTo>
                  <a:pt x="4" y="2"/>
                </a:lnTo>
                <a:lnTo>
                  <a:pt x="4" y="4"/>
                </a:lnTo>
                <a:lnTo>
                  <a:pt x="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2" name="Freeform 184"/>
          <p:cNvSpPr/>
          <p:nvPr/>
        </p:nvSpPr>
        <p:spPr bwMode="auto">
          <a:xfrm>
            <a:off x="5361814" y="2426944"/>
            <a:ext cx="19355" cy="23691"/>
          </a:xfrm>
          <a:custGeom>
            <a:avLst/>
            <a:gdLst>
              <a:gd name="T0" fmla="*/ 5 w 11"/>
              <a:gd name="T1" fmla="*/ 10 h 14"/>
              <a:gd name="T2" fmla="*/ 5 w 11"/>
              <a:gd name="T3" fmla="*/ 10 h 14"/>
              <a:gd name="T4" fmla="*/ 4 w 11"/>
              <a:gd name="T5" fmla="*/ 13 h 14"/>
              <a:gd name="T6" fmla="*/ 4 w 11"/>
              <a:gd name="T7" fmla="*/ 13 h 14"/>
              <a:gd name="T8" fmla="*/ 3 w 11"/>
              <a:gd name="T9" fmla="*/ 14 h 14"/>
              <a:gd name="T10" fmla="*/ 3 w 11"/>
              <a:gd name="T11" fmla="*/ 14 h 14"/>
              <a:gd name="T12" fmla="*/ 1 w 11"/>
              <a:gd name="T13" fmla="*/ 14 h 14"/>
              <a:gd name="T14" fmla="*/ 0 w 11"/>
              <a:gd name="T15" fmla="*/ 13 h 14"/>
              <a:gd name="T16" fmla="*/ 0 w 11"/>
              <a:gd name="T17" fmla="*/ 13 h 14"/>
              <a:gd name="T18" fmla="*/ 1 w 11"/>
              <a:gd name="T19" fmla="*/ 11 h 14"/>
              <a:gd name="T20" fmla="*/ 1 w 11"/>
              <a:gd name="T21" fmla="*/ 11 h 14"/>
              <a:gd name="T22" fmla="*/ 3 w 11"/>
              <a:gd name="T23" fmla="*/ 4 h 14"/>
              <a:gd name="T24" fmla="*/ 3 w 11"/>
              <a:gd name="T25" fmla="*/ 4 h 14"/>
              <a:gd name="T26" fmla="*/ 3 w 11"/>
              <a:gd name="T27" fmla="*/ 3 h 14"/>
              <a:gd name="T28" fmla="*/ 4 w 11"/>
              <a:gd name="T29" fmla="*/ 1 h 14"/>
              <a:gd name="T30" fmla="*/ 4 w 11"/>
              <a:gd name="T31" fmla="*/ 1 h 14"/>
              <a:gd name="T32" fmla="*/ 5 w 11"/>
              <a:gd name="T33" fmla="*/ 3 h 14"/>
              <a:gd name="T34" fmla="*/ 5 w 11"/>
              <a:gd name="T35" fmla="*/ 3 h 14"/>
              <a:gd name="T36" fmla="*/ 7 w 11"/>
              <a:gd name="T37" fmla="*/ 3 h 14"/>
              <a:gd name="T38" fmla="*/ 7 w 11"/>
              <a:gd name="T39" fmla="*/ 3 h 14"/>
              <a:gd name="T40" fmla="*/ 7 w 11"/>
              <a:gd name="T41" fmla="*/ 1 h 14"/>
              <a:gd name="T42" fmla="*/ 7 w 11"/>
              <a:gd name="T43" fmla="*/ 1 h 14"/>
              <a:gd name="T44" fmla="*/ 8 w 11"/>
              <a:gd name="T45" fmla="*/ 0 h 14"/>
              <a:gd name="T46" fmla="*/ 8 w 11"/>
              <a:gd name="T47" fmla="*/ 0 h 14"/>
              <a:gd name="T48" fmla="*/ 10 w 11"/>
              <a:gd name="T49" fmla="*/ 0 h 14"/>
              <a:gd name="T50" fmla="*/ 10 w 11"/>
              <a:gd name="T51" fmla="*/ 0 h 14"/>
              <a:gd name="T52" fmla="*/ 11 w 11"/>
              <a:gd name="T53" fmla="*/ 3 h 14"/>
              <a:gd name="T54" fmla="*/ 11 w 11"/>
              <a:gd name="T55" fmla="*/ 3 h 14"/>
              <a:gd name="T56" fmla="*/ 10 w 11"/>
              <a:gd name="T57" fmla="*/ 8 h 14"/>
              <a:gd name="T58" fmla="*/ 10 w 11"/>
              <a:gd name="T59" fmla="*/ 8 h 14"/>
              <a:gd name="T60" fmla="*/ 8 w 11"/>
              <a:gd name="T61" fmla="*/ 10 h 14"/>
              <a:gd name="T62" fmla="*/ 5 w 11"/>
              <a:gd name="T63" fmla="*/ 10 h 14"/>
              <a:gd name="T64" fmla="*/ 5 w 11"/>
              <a:gd name="T65" fmla="*/ 10 h 14"/>
              <a:gd name="T66" fmla="*/ 5 w 11"/>
              <a:gd name="T67" fmla="*/ 10 h 14"/>
              <a:gd name="T68" fmla="*/ 5 w 11"/>
              <a:gd name="T6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 h="14">
                <a:moveTo>
                  <a:pt x="5" y="10"/>
                </a:moveTo>
                <a:lnTo>
                  <a:pt x="5" y="10"/>
                </a:lnTo>
                <a:lnTo>
                  <a:pt x="4" y="13"/>
                </a:lnTo>
                <a:lnTo>
                  <a:pt x="4" y="13"/>
                </a:lnTo>
                <a:lnTo>
                  <a:pt x="3" y="14"/>
                </a:lnTo>
                <a:lnTo>
                  <a:pt x="3" y="14"/>
                </a:lnTo>
                <a:lnTo>
                  <a:pt x="1" y="14"/>
                </a:lnTo>
                <a:lnTo>
                  <a:pt x="0" y="13"/>
                </a:lnTo>
                <a:lnTo>
                  <a:pt x="0" y="13"/>
                </a:lnTo>
                <a:lnTo>
                  <a:pt x="1" y="11"/>
                </a:lnTo>
                <a:lnTo>
                  <a:pt x="1" y="11"/>
                </a:lnTo>
                <a:lnTo>
                  <a:pt x="3" y="4"/>
                </a:lnTo>
                <a:lnTo>
                  <a:pt x="3" y="4"/>
                </a:lnTo>
                <a:lnTo>
                  <a:pt x="3" y="3"/>
                </a:lnTo>
                <a:lnTo>
                  <a:pt x="4" y="1"/>
                </a:lnTo>
                <a:lnTo>
                  <a:pt x="4" y="1"/>
                </a:lnTo>
                <a:lnTo>
                  <a:pt x="5" y="3"/>
                </a:lnTo>
                <a:lnTo>
                  <a:pt x="5" y="3"/>
                </a:lnTo>
                <a:lnTo>
                  <a:pt x="7" y="3"/>
                </a:lnTo>
                <a:lnTo>
                  <a:pt x="7" y="3"/>
                </a:lnTo>
                <a:lnTo>
                  <a:pt x="7" y="1"/>
                </a:lnTo>
                <a:lnTo>
                  <a:pt x="7" y="1"/>
                </a:lnTo>
                <a:lnTo>
                  <a:pt x="8" y="0"/>
                </a:lnTo>
                <a:lnTo>
                  <a:pt x="8" y="0"/>
                </a:lnTo>
                <a:lnTo>
                  <a:pt x="10" y="0"/>
                </a:lnTo>
                <a:lnTo>
                  <a:pt x="10" y="0"/>
                </a:lnTo>
                <a:lnTo>
                  <a:pt x="11" y="3"/>
                </a:lnTo>
                <a:lnTo>
                  <a:pt x="11" y="3"/>
                </a:lnTo>
                <a:lnTo>
                  <a:pt x="10" y="8"/>
                </a:lnTo>
                <a:lnTo>
                  <a:pt x="10" y="8"/>
                </a:lnTo>
                <a:lnTo>
                  <a:pt x="8" y="10"/>
                </a:lnTo>
                <a:lnTo>
                  <a:pt x="5" y="10"/>
                </a:lnTo>
                <a:lnTo>
                  <a:pt x="5" y="10"/>
                </a:lnTo>
                <a:lnTo>
                  <a:pt x="5" y="10"/>
                </a:lnTo>
                <a:lnTo>
                  <a:pt x="5"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3" name="Freeform 185"/>
          <p:cNvSpPr/>
          <p:nvPr/>
        </p:nvSpPr>
        <p:spPr bwMode="auto">
          <a:xfrm>
            <a:off x="5423395" y="2124031"/>
            <a:ext cx="21113" cy="23691"/>
          </a:xfrm>
          <a:custGeom>
            <a:avLst/>
            <a:gdLst>
              <a:gd name="T0" fmla="*/ 6 w 12"/>
              <a:gd name="T1" fmla="*/ 10 h 14"/>
              <a:gd name="T2" fmla="*/ 6 w 12"/>
              <a:gd name="T3" fmla="*/ 10 h 14"/>
              <a:gd name="T4" fmla="*/ 6 w 12"/>
              <a:gd name="T5" fmla="*/ 7 h 14"/>
              <a:gd name="T6" fmla="*/ 6 w 12"/>
              <a:gd name="T7" fmla="*/ 7 h 14"/>
              <a:gd name="T8" fmla="*/ 7 w 12"/>
              <a:gd name="T9" fmla="*/ 7 h 14"/>
              <a:gd name="T10" fmla="*/ 7 w 12"/>
              <a:gd name="T11" fmla="*/ 7 h 14"/>
              <a:gd name="T12" fmla="*/ 9 w 12"/>
              <a:gd name="T13" fmla="*/ 7 h 14"/>
              <a:gd name="T14" fmla="*/ 9 w 12"/>
              <a:gd name="T15" fmla="*/ 7 h 14"/>
              <a:gd name="T16" fmla="*/ 9 w 12"/>
              <a:gd name="T17" fmla="*/ 8 h 14"/>
              <a:gd name="T18" fmla="*/ 9 w 12"/>
              <a:gd name="T19" fmla="*/ 8 h 14"/>
              <a:gd name="T20" fmla="*/ 10 w 12"/>
              <a:gd name="T21" fmla="*/ 8 h 14"/>
              <a:gd name="T22" fmla="*/ 10 w 12"/>
              <a:gd name="T23" fmla="*/ 8 h 14"/>
              <a:gd name="T24" fmla="*/ 12 w 12"/>
              <a:gd name="T25" fmla="*/ 10 h 14"/>
              <a:gd name="T26" fmla="*/ 12 w 12"/>
              <a:gd name="T27" fmla="*/ 11 h 14"/>
              <a:gd name="T28" fmla="*/ 12 w 12"/>
              <a:gd name="T29" fmla="*/ 11 h 14"/>
              <a:gd name="T30" fmla="*/ 12 w 12"/>
              <a:gd name="T31" fmla="*/ 12 h 14"/>
              <a:gd name="T32" fmla="*/ 12 w 12"/>
              <a:gd name="T33" fmla="*/ 14 h 14"/>
              <a:gd name="T34" fmla="*/ 12 w 12"/>
              <a:gd name="T35" fmla="*/ 14 h 14"/>
              <a:gd name="T36" fmla="*/ 9 w 12"/>
              <a:gd name="T37" fmla="*/ 14 h 14"/>
              <a:gd name="T38" fmla="*/ 9 w 12"/>
              <a:gd name="T39" fmla="*/ 14 h 14"/>
              <a:gd name="T40" fmla="*/ 7 w 12"/>
              <a:gd name="T41" fmla="*/ 12 h 14"/>
              <a:gd name="T42" fmla="*/ 7 w 12"/>
              <a:gd name="T43" fmla="*/ 12 h 14"/>
              <a:gd name="T44" fmla="*/ 6 w 12"/>
              <a:gd name="T45" fmla="*/ 14 h 14"/>
              <a:gd name="T46" fmla="*/ 4 w 12"/>
              <a:gd name="T47" fmla="*/ 12 h 14"/>
              <a:gd name="T48" fmla="*/ 4 w 12"/>
              <a:gd name="T49" fmla="*/ 12 h 14"/>
              <a:gd name="T50" fmla="*/ 3 w 12"/>
              <a:gd name="T51" fmla="*/ 11 h 14"/>
              <a:gd name="T52" fmla="*/ 3 w 12"/>
              <a:gd name="T53" fmla="*/ 11 h 14"/>
              <a:gd name="T54" fmla="*/ 0 w 12"/>
              <a:gd name="T55" fmla="*/ 4 h 14"/>
              <a:gd name="T56" fmla="*/ 0 w 12"/>
              <a:gd name="T57" fmla="*/ 4 h 14"/>
              <a:gd name="T58" fmla="*/ 0 w 12"/>
              <a:gd name="T59" fmla="*/ 0 h 14"/>
              <a:gd name="T60" fmla="*/ 0 w 12"/>
              <a:gd name="T61" fmla="*/ 0 h 14"/>
              <a:gd name="T62" fmla="*/ 0 w 12"/>
              <a:gd name="T63" fmla="*/ 0 h 14"/>
              <a:gd name="T64" fmla="*/ 0 w 12"/>
              <a:gd name="T65" fmla="*/ 0 h 14"/>
              <a:gd name="T66" fmla="*/ 2 w 12"/>
              <a:gd name="T67" fmla="*/ 0 h 14"/>
              <a:gd name="T68" fmla="*/ 4 w 12"/>
              <a:gd name="T69" fmla="*/ 0 h 14"/>
              <a:gd name="T70" fmla="*/ 4 w 12"/>
              <a:gd name="T71" fmla="*/ 0 h 14"/>
              <a:gd name="T72" fmla="*/ 4 w 12"/>
              <a:gd name="T73" fmla="*/ 0 h 14"/>
              <a:gd name="T74" fmla="*/ 6 w 12"/>
              <a:gd name="T75" fmla="*/ 3 h 14"/>
              <a:gd name="T76" fmla="*/ 6 w 12"/>
              <a:gd name="T77" fmla="*/ 3 h 14"/>
              <a:gd name="T78" fmla="*/ 4 w 12"/>
              <a:gd name="T79" fmla="*/ 3 h 14"/>
              <a:gd name="T80" fmla="*/ 4 w 12"/>
              <a:gd name="T81" fmla="*/ 3 h 14"/>
              <a:gd name="T82" fmla="*/ 4 w 12"/>
              <a:gd name="T83" fmla="*/ 4 h 14"/>
              <a:gd name="T84" fmla="*/ 4 w 12"/>
              <a:gd name="T85" fmla="*/ 4 h 14"/>
              <a:gd name="T86" fmla="*/ 4 w 12"/>
              <a:gd name="T87" fmla="*/ 8 h 14"/>
              <a:gd name="T88" fmla="*/ 4 w 12"/>
              <a:gd name="T89" fmla="*/ 8 h 14"/>
              <a:gd name="T90" fmla="*/ 6 w 12"/>
              <a:gd name="T91" fmla="*/ 10 h 14"/>
              <a:gd name="T92" fmla="*/ 6 w 12"/>
              <a:gd name="T93" fmla="*/ 10 h 14"/>
              <a:gd name="T94" fmla="*/ 6 w 12"/>
              <a:gd name="T95" fmla="*/ 10 h 14"/>
              <a:gd name="T96" fmla="*/ 6 w 12"/>
              <a:gd name="T9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 h="14">
                <a:moveTo>
                  <a:pt x="6" y="10"/>
                </a:moveTo>
                <a:lnTo>
                  <a:pt x="6" y="10"/>
                </a:lnTo>
                <a:lnTo>
                  <a:pt x="6" y="7"/>
                </a:lnTo>
                <a:lnTo>
                  <a:pt x="6" y="7"/>
                </a:lnTo>
                <a:lnTo>
                  <a:pt x="7" y="7"/>
                </a:lnTo>
                <a:lnTo>
                  <a:pt x="7" y="7"/>
                </a:lnTo>
                <a:lnTo>
                  <a:pt x="9" y="7"/>
                </a:lnTo>
                <a:lnTo>
                  <a:pt x="9" y="7"/>
                </a:lnTo>
                <a:lnTo>
                  <a:pt x="9" y="8"/>
                </a:lnTo>
                <a:lnTo>
                  <a:pt x="9" y="8"/>
                </a:lnTo>
                <a:lnTo>
                  <a:pt x="10" y="8"/>
                </a:lnTo>
                <a:lnTo>
                  <a:pt x="10" y="8"/>
                </a:lnTo>
                <a:lnTo>
                  <a:pt x="12" y="10"/>
                </a:lnTo>
                <a:lnTo>
                  <a:pt x="12" y="11"/>
                </a:lnTo>
                <a:lnTo>
                  <a:pt x="12" y="11"/>
                </a:lnTo>
                <a:lnTo>
                  <a:pt x="12" y="12"/>
                </a:lnTo>
                <a:lnTo>
                  <a:pt x="12" y="14"/>
                </a:lnTo>
                <a:lnTo>
                  <a:pt x="12" y="14"/>
                </a:lnTo>
                <a:lnTo>
                  <a:pt x="9" y="14"/>
                </a:lnTo>
                <a:lnTo>
                  <a:pt x="9" y="14"/>
                </a:lnTo>
                <a:lnTo>
                  <a:pt x="7" y="12"/>
                </a:lnTo>
                <a:lnTo>
                  <a:pt x="7" y="12"/>
                </a:lnTo>
                <a:lnTo>
                  <a:pt x="6" y="14"/>
                </a:lnTo>
                <a:lnTo>
                  <a:pt x="4" y="12"/>
                </a:lnTo>
                <a:lnTo>
                  <a:pt x="4" y="12"/>
                </a:lnTo>
                <a:lnTo>
                  <a:pt x="3" y="11"/>
                </a:lnTo>
                <a:lnTo>
                  <a:pt x="3" y="11"/>
                </a:lnTo>
                <a:lnTo>
                  <a:pt x="0" y="4"/>
                </a:lnTo>
                <a:lnTo>
                  <a:pt x="0" y="4"/>
                </a:lnTo>
                <a:lnTo>
                  <a:pt x="0" y="0"/>
                </a:lnTo>
                <a:lnTo>
                  <a:pt x="0" y="0"/>
                </a:lnTo>
                <a:lnTo>
                  <a:pt x="0" y="0"/>
                </a:lnTo>
                <a:lnTo>
                  <a:pt x="0" y="0"/>
                </a:lnTo>
                <a:lnTo>
                  <a:pt x="2" y="0"/>
                </a:lnTo>
                <a:lnTo>
                  <a:pt x="4" y="0"/>
                </a:lnTo>
                <a:lnTo>
                  <a:pt x="4" y="0"/>
                </a:lnTo>
                <a:lnTo>
                  <a:pt x="4" y="0"/>
                </a:lnTo>
                <a:lnTo>
                  <a:pt x="6" y="3"/>
                </a:lnTo>
                <a:lnTo>
                  <a:pt x="6" y="3"/>
                </a:lnTo>
                <a:lnTo>
                  <a:pt x="4" y="3"/>
                </a:lnTo>
                <a:lnTo>
                  <a:pt x="4" y="3"/>
                </a:lnTo>
                <a:lnTo>
                  <a:pt x="4" y="4"/>
                </a:lnTo>
                <a:lnTo>
                  <a:pt x="4" y="4"/>
                </a:lnTo>
                <a:lnTo>
                  <a:pt x="4" y="8"/>
                </a:lnTo>
                <a:lnTo>
                  <a:pt x="4" y="8"/>
                </a:lnTo>
                <a:lnTo>
                  <a:pt x="6" y="10"/>
                </a:lnTo>
                <a:lnTo>
                  <a:pt x="6" y="10"/>
                </a:lnTo>
                <a:lnTo>
                  <a:pt x="6" y="10"/>
                </a:lnTo>
                <a:lnTo>
                  <a:pt x="6"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4" name="Freeform 186"/>
          <p:cNvSpPr/>
          <p:nvPr/>
        </p:nvSpPr>
        <p:spPr bwMode="auto">
          <a:xfrm>
            <a:off x="5528962" y="2455712"/>
            <a:ext cx="12317" cy="28769"/>
          </a:xfrm>
          <a:custGeom>
            <a:avLst/>
            <a:gdLst>
              <a:gd name="T0" fmla="*/ 0 w 7"/>
              <a:gd name="T1" fmla="*/ 11 h 17"/>
              <a:gd name="T2" fmla="*/ 0 w 7"/>
              <a:gd name="T3" fmla="*/ 11 h 17"/>
              <a:gd name="T4" fmla="*/ 0 w 7"/>
              <a:gd name="T5" fmla="*/ 8 h 17"/>
              <a:gd name="T6" fmla="*/ 0 w 7"/>
              <a:gd name="T7" fmla="*/ 8 h 17"/>
              <a:gd name="T8" fmla="*/ 0 w 7"/>
              <a:gd name="T9" fmla="*/ 7 h 17"/>
              <a:gd name="T10" fmla="*/ 0 w 7"/>
              <a:gd name="T11" fmla="*/ 7 h 17"/>
              <a:gd name="T12" fmla="*/ 0 w 7"/>
              <a:gd name="T13" fmla="*/ 3 h 17"/>
              <a:gd name="T14" fmla="*/ 0 w 7"/>
              <a:gd name="T15" fmla="*/ 3 h 17"/>
              <a:gd name="T16" fmla="*/ 1 w 7"/>
              <a:gd name="T17" fmla="*/ 1 h 17"/>
              <a:gd name="T18" fmla="*/ 3 w 7"/>
              <a:gd name="T19" fmla="*/ 0 h 17"/>
              <a:gd name="T20" fmla="*/ 3 w 7"/>
              <a:gd name="T21" fmla="*/ 0 h 17"/>
              <a:gd name="T22" fmla="*/ 4 w 7"/>
              <a:gd name="T23" fmla="*/ 1 h 17"/>
              <a:gd name="T24" fmla="*/ 4 w 7"/>
              <a:gd name="T25" fmla="*/ 3 h 17"/>
              <a:gd name="T26" fmla="*/ 4 w 7"/>
              <a:gd name="T27" fmla="*/ 3 h 17"/>
              <a:gd name="T28" fmla="*/ 6 w 7"/>
              <a:gd name="T29" fmla="*/ 5 h 17"/>
              <a:gd name="T30" fmla="*/ 6 w 7"/>
              <a:gd name="T31" fmla="*/ 5 h 17"/>
              <a:gd name="T32" fmla="*/ 6 w 7"/>
              <a:gd name="T33" fmla="*/ 5 h 17"/>
              <a:gd name="T34" fmla="*/ 6 w 7"/>
              <a:gd name="T35" fmla="*/ 5 h 17"/>
              <a:gd name="T36" fmla="*/ 7 w 7"/>
              <a:gd name="T37" fmla="*/ 7 h 17"/>
              <a:gd name="T38" fmla="*/ 6 w 7"/>
              <a:gd name="T39" fmla="*/ 8 h 17"/>
              <a:gd name="T40" fmla="*/ 6 w 7"/>
              <a:gd name="T41" fmla="*/ 8 h 17"/>
              <a:gd name="T42" fmla="*/ 6 w 7"/>
              <a:gd name="T43" fmla="*/ 11 h 17"/>
              <a:gd name="T44" fmla="*/ 6 w 7"/>
              <a:gd name="T45" fmla="*/ 11 h 17"/>
              <a:gd name="T46" fmla="*/ 4 w 7"/>
              <a:gd name="T47" fmla="*/ 15 h 17"/>
              <a:gd name="T48" fmla="*/ 4 w 7"/>
              <a:gd name="T49" fmla="*/ 15 h 17"/>
              <a:gd name="T50" fmla="*/ 4 w 7"/>
              <a:gd name="T51" fmla="*/ 15 h 17"/>
              <a:gd name="T52" fmla="*/ 4 w 7"/>
              <a:gd name="T53" fmla="*/ 15 h 17"/>
              <a:gd name="T54" fmla="*/ 3 w 7"/>
              <a:gd name="T55" fmla="*/ 17 h 17"/>
              <a:gd name="T56" fmla="*/ 3 w 7"/>
              <a:gd name="T57" fmla="*/ 17 h 17"/>
              <a:gd name="T58" fmla="*/ 1 w 7"/>
              <a:gd name="T59" fmla="*/ 15 h 17"/>
              <a:gd name="T60" fmla="*/ 1 w 7"/>
              <a:gd name="T61" fmla="*/ 15 h 17"/>
              <a:gd name="T62" fmla="*/ 1 w 7"/>
              <a:gd name="T63" fmla="*/ 14 h 17"/>
              <a:gd name="T64" fmla="*/ 1 w 7"/>
              <a:gd name="T65" fmla="*/ 14 h 17"/>
              <a:gd name="T66" fmla="*/ 0 w 7"/>
              <a:gd name="T67" fmla="*/ 11 h 17"/>
              <a:gd name="T68" fmla="*/ 0 w 7"/>
              <a:gd name="T6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7">
                <a:moveTo>
                  <a:pt x="0" y="11"/>
                </a:moveTo>
                <a:lnTo>
                  <a:pt x="0" y="11"/>
                </a:lnTo>
                <a:lnTo>
                  <a:pt x="0" y="8"/>
                </a:lnTo>
                <a:lnTo>
                  <a:pt x="0" y="8"/>
                </a:lnTo>
                <a:lnTo>
                  <a:pt x="0" y="7"/>
                </a:lnTo>
                <a:lnTo>
                  <a:pt x="0" y="7"/>
                </a:lnTo>
                <a:lnTo>
                  <a:pt x="0" y="3"/>
                </a:lnTo>
                <a:lnTo>
                  <a:pt x="0" y="3"/>
                </a:lnTo>
                <a:lnTo>
                  <a:pt x="1" y="1"/>
                </a:lnTo>
                <a:lnTo>
                  <a:pt x="3" y="0"/>
                </a:lnTo>
                <a:lnTo>
                  <a:pt x="3" y="0"/>
                </a:lnTo>
                <a:lnTo>
                  <a:pt x="4" y="1"/>
                </a:lnTo>
                <a:lnTo>
                  <a:pt x="4" y="3"/>
                </a:lnTo>
                <a:lnTo>
                  <a:pt x="4" y="3"/>
                </a:lnTo>
                <a:lnTo>
                  <a:pt x="6" y="5"/>
                </a:lnTo>
                <a:lnTo>
                  <a:pt x="6" y="5"/>
                </a:lnTo>
                <a:lnTo>
                  <a:pt x="6" y="5"/>
                </a:lnTo>
                <a:lnTo>
                  <a:pt x="6" y="5"/>
                </a:lnTo>
                <a:lnTo>
                  <a:pt x="7" y="7"/>
                </a:lnTo>
                <a:lnTo>
                  <a:pt x="6" y="8"/>
                </a:lnTo>
                <a:lnTo>
                  <a:pt x="6" y="8"/>
                </a:lnTo>
                <a:lnTo>
                  <a:pt x="6" y="11"/>
                </a:lnTo>
                <a:lnTo>
                  <a:pt x="6" y="11"/>
                </a:lnTo>
                <a:lnTo>
                  <a:pt x="4" y="15"/>
                </a:lnTo>
                <a:lnTo>
                  <a:pt x="4" y="15"/>
                </a:lnTo>
                <a:lnTo>
                  <a:pt x="4" y="15"/>
                </a:lnTo>
                <a:lnTo>
                  <a:pt x="4" y="15"/>
                </a:lnTo>
                <a:lnTo>
                  <a:pt x="3" y="17"/>
                </a:lnTo>
                <a:lnTo>
                  <a:pt x="3" y="17"/>
                </a:lnTo>
                <a:lnTo>
                  <a:pt x="1" y="15"/>
                </a:lnTo>
                <a:lnTo>
                  <a:pt x="1" y="15"/>
                </a:lnTo>
                <a:lnTo>
                  <a:pt x="1" y="14"/>
                </a:lnTo>
                <a:lnTo>
                  <a:pt x="1" y="14"/>
                </a:lnTo>
                <a:lnTo>
                  <a:pt x="0" y="11"/>
                </a:lnTo>
                <a:lnTo>
                  <a:pt x="0"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5" name="Freeform 187"/>
          <p:cNvSpPr/>
          <p:nvPr/>
        </p:nvSpPr>
        <p:spPr bwMode="auto">
          <a:xfrm>
            <a:off x="5400522" y="2118955"/>
            <a:ext cx="15836" cy="22000"/>
          </a:xfrm>
          <a:custGeom>
            <a:avLst/>
            <a:gdLst>
              <a:gd name="T0" fmla="*/ 8 w 9"/>
              <a:gd name="T1" fmla="*/ 11 h 13"/>
              <a:gd name="T2" fmla="*/ 8 w 9"/>
              <a:gd name="T3" fmla="*/ 11 h 13"/>
              <a:gd name="T4" fmla="*/ 6 w 9"/>
              <a:gd name="T5" fmla="*/ 11 h 13"/>
              <a:gd name="T6" fmla="*/ 6 w 9"/>
              <a:gd name="T7" fmla="*/ 11 h 13"/>
              <a:gd name="T8" fmla="*/ 6 w 9"/>
              <a:gd name="T9" fmla="*/ 13 h 13"/>
              <a:gd name="T10" fmla="*/ 5 w 9"/>
              <a:gd name="T11" fmla="*/ 11 h 13"/>
              <a:gd name="T12" fmla="*/ 5 w 9"/>
              <a:gd name="T13" fmla="*/ 11 h 13"/>
              <a:gd name="T14" fmla="*/ 3 w 9"/>
              <a:gd name="T15" fmla="*/ 8 h 13"/>
              <a:gd name="T16" fmla="*/ 3 w 9"/>
              <a:gd name="T17" fmla="*/ 8 h 13"/>
              <a:gd name="T18" fmla="*/ 2 w 9"/>
              <a:gd name="T19" fmla="*/ 7 h 13"/>
              <a:gd name="T20" fmla="*/ 2 w 9"/>
              <a:gd name="T21" fmla="*/ 7 h 13"/>
              <a:gd name="T22" fmla="*/ 0 w 9"/>
              <a:gd name="T23" fmla="*/ 7 h 13"/>
              <a:gd name="T24" fmla="*/ 0 w 9"/>
              <a:gd name="T25" fmla="*/ 7 h 13"/>
              <a:gd name="T26" fmla="*/ 0 w 9"/>
              <a:gd name="T27" fmla="*/ 3 h 13"/>
              <a:gd name="T28" fmla="*/ 0 w 9"/>
              <a:gd name="T29" fmla="*/ 3 h 13"/>
              <a:gd name="T30" fmla="*/ 0 w 9"/>
              <a:gd name="T31" fmla="*/ 0 h 13"/>
              <a:gd name="T32" fmla="*/ 0 w 9"/>
              <a:gd name="T33" fmla="*/ 0 h 13"/>
              <a:gd name="T34" fmla="*/ 2 w 9"/>
              <a:gd name="T35" fmla="*/ 0 h 13"/>
              <a:gd name="T36" fmla="*/ 5 w 9"/>
              <a:gd name="T37" fmla="*/ 0 h 13"/>
              <a:gd name="T38" fmla="*/ 5 w 9"/>
              <a:gd name="T39" fmla="*/ 0 h 13"/>
              <a:gd name="T40" fmla="*/ 5 w 9"/>
              <a:gd name="T41" fmla="*/ 3 h 13"/>
              <a:gd name="T42" fmla="*/ 5 w 9"/>
              <a:gd name="T43" fmla="*/ 3 h 13"/>
              <a:gd name="T44" fmla="*/ 6 w 9"/>
              <a:gd name="T45" fmla="*/ 4 h 13"/>
              <a:gd name="T46" fmla="*/ 6 w 9"/>
              <a:gd name="T47" fmla="*/ 4 h 13"/>
              <a:gd name="T48" fmla="*/ 9 w 9"/>
              <a:gd name="T49" fmla="*/ 7 h 13"/>
              <a:gd name="T50" fmla="*/ 9 w 9"/>
              <a:gd name="T51" fmla="*/ 7 h 13"/>
              <a:gd name="T52" fmla="*/ 9 w 9"/>
              <a:gd name="T53" fmla="*/ 8 h 13"/>
              <a:gd name="T54" fmla="*/ 8 w 9"/>
              <a:gd name="T55" fmla="*/ 10 h 13"/>
              <a:gd name="T56" fmla="*/ 8 w 9"/>
              <a:gd name="T57" fmla="*/ 10 h 13"/>
              <a:gd name="T58" fmla="*/ 8 w 9"/>
              <a:gd name="T59" fmla="*/ 11 h 13"/>
              <a:gd name="T60" fmla="*/ 8 w 9"/>
              <a:gd name="T61"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3">
                <a:moveTo>
                  <a:pt x="8" y="11"/>
                </a:moveTo>
                <a:lnTo>
                  <a:pt x="8" y="11"/>
                </a:lnTo>
                <a:lnTo>
                  <a:pt x="6" y="11"/>
                </a:lnTo>
                <a:lnTo>
                  <a:pt x="6" y="11"/>
                </a:lnTo>
                <a:lnTo>
                  <a:pt x="6" y="13"/>
                </a:lnTo>
                <a:lnTo>
                  <a:pt x="5" y="11"/>
                </a:lnTo>
                <a:lnTo>
                  <a:pt x="5" y="11"/>
                </a:lnTo>
                <a:lnTo>
                  <a:pt x="3" y="8"/>
                </a:lnTo>
                <a:lnTo>
                  <a:pt x="3" y="8"/>
                </a:lnTo>
                <a:lnTo>
                  <a:pt x="2" y="7"/>
                </a:lnTo>
                <a:lnTo>
                  <a:pt x="2" y="7"/>
                </a:lnTo>
                <a:lnTo>
                  <a:pt x="0" y="7"/>
                </a:lnTo>
                <a:lnTo>
                  <a:pt x="0" y="7"/>
                </a:lnTo>
                <a:lnTo>
                  <a:pt x="0" y="3"/>
                </a:lnTo>
                <a:lnTo>
                  <a:pt x="0" y="3"/>
                </a:lnTo>
                <a:lnTo>
                  <a:pt x="0" y="0"/>
                </a:lnTo>
                <a:lnTo>
                  <a:pt x="0" y="0"/>
                </a:lnTo>
                <a:lnTo>
                  <a:pt x="2" y="0"/>
                </a:lnTo>
                <a:lnTo>
                  <a:pt x="5" y="0"/>
                </a:lnTo>
                <a:lnTo>
                  <a:pt x="5" y="0"/>
                </a:lnTo>
                <a:lnTo>
                  <a:pt x="5" y="3"/>
                </a:lnTo>
                <a:lnTo>
                  <a:pt x="5" y="3"/>
                </a:lnTo>
                <a:lnTo>
                  <a:pt x="6" y="4"/>
                </a:lnTo>
                <a:lnTo>
                  <a:pt x="6" y="4"/>
                </a:lnTo>
                <a:lnTo>
                  <a:pt x="9" y="7"/>
                </a:lnTo>
                <a:lnTo>
                  <a:pt x="9" y="7"/>
                </a:lnTo>
                <a:lnTo>
                  <a:pt x="9" y="8"/>
                </a:lnTo>
                <a:lnTo>
                  <a:pt x="8" y="10"/>
                </a:lnTo>
                <a:lnTo>
                  <a:pt x="8" y="10"/>
                </a:lnTo>
                <a:lnTo>
                  <a:pt x="8" y="11"/>
                </a:lnTo>
                <a:lnTo>
                  <a:pt x="8"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6" name="Freeform 188"/>
          <p:cNvSpPr/>
          <p:nvPr/>
        </p:nvSpPr>
        <p:spPr bwMode="auto">
          <a:xfrm>
            <a:off x="5469141" y="2103724"/>
            <a:ext cx="12317" cy="25384"/>
          </a:xfrm>
          <a:custGeom>
            <a:avLst/>
            <a:gdLst>
              <a:gd name="T0" fmla="*/ 5 w 7"/>
              <a:gd name="T1" fmla="*/ 3 h 15"/>
              <a:gd name="T2" fmla="*/ 5 w 7"/>
              <a:gd name="T3" fmla="*/ 3 h 15"/>
              <a:gd name="T4" fmla="*/ 7 w 7"/>
              <a:gd name="T5" fmla="*/ 5 h 15"/>
              <a:gd name="T6" fmla="*/ 7 w 7"/>
              <a:gd name="T7" fmla="*/ 6 h 15"/>
              <a:gd name="T8" fmla="*/ 7 w 7"/>
              <a:gd name="T9" fmla="*/ 6 h 15"/>
              <a:gd name="T10" fmla="*/ 7 w 7"/>
              <a:gd name="T11" fmla="*/ 13 h 15"/>
              <a:gd name="T12" fmla="*/ 7 w 7"/>
              <a:gd name="T13" fmla="*/ 13 h 15"/>
              <a:gd name="T14" fmla="*/ 5 w 7"/>
              <a:gd name="T15" fmla="*/ 15 h 15"/>
              <a:gd name="T16" fmla="*/ 5 w 7"/>
              <a:gd name="T17" fmla="*/ 15 h 15"/>
              <a:gd name="T18" fmla="*/ 4 w 7"/>
              <a:gd name="T19" fmla="*/ 15 h 15"/>
              <a:gd name="T20" fmla="*/ 3 w 7"/>
              <a:gd name="T21" fmla="*/ 15 h 15"/>
              <a:gd name="T22" fmla="*/ 3 w 7"/>
              <a:gd name="T23" fmla="*/ 15 h 15"/>
              <a:gd name="T24" fmla="*/ 1 w 7"/>
              <a:gd name="T25" fmla="*/ 12 h 15"/>
              <a:gd name="T26" fmla="*/ 1 w 7"/>
              <a:gd name="T27" fmla="*/ 12 h 15"/>
              <a:gd name="T28" fmla="*/ 0 w 7"/>
              <a:gd name="T29" fmla="*/ 3 h 15"/>
              <a:gd name="T30" fmla="*/ 0 w 7"/>
              <a:gd name="T31" fmla="*/ 3 h 15"/>
              <a:gd name="T32" fmla="*/ 0 w 7"/>
              <a:gd name="T33" fmla="*/ 2 h 15"/>
              <a:gd name="T34" fmla="*/ 0 w 7"/>
              <a:gd name="T35" fmla="*/ 2 h 15"/>
              <a:gd name="T36" fmla="*/ 3 w 7"/>
              <a:gd name="T37" fmla="*/ 0 h 15"/>
              <a:gd name="T38" fmla="*/ 3 w 7"/>
              <a:gd name="T39" fmla="*/ 0 h 15"/>
              <a:gd name="T40" fmla="*/ 4 w 7"/>
              <a:gd name="T41" fmla="*/ 2 h 15"/>
              <a:gd name="T42" fmla="*/ 4 w 7"/>
              <a:gd name="T43" fmla="*/ 2 h 15"/>
              <a:gd name="T44" fmla="*/ 4 w 7"/>
              <a:gd name="T45" fmla="*/ 2 h 15"/>
              <a:gd name="T46" fmla="*/ 5 w 7"/>
              <a:gd name="T47" fmla="*/ 3 h 15"/>
              <a:gd name="T48" fmla="*/ 5 w 7"/>
              <a:gd name="T4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5">
                <a:moveTo>
                  <a:pt x="5" y="3"/>
                </a:moveTo>
                <a:lnTo>
                  <a:pt x="5" y="3"/>
                </a:lnTo>
                <a:lnTo>
                  <a:pt x="7" y="5"/>
                </a:lnTo>
                <a:lnTo>
                  <a:pt x="7" y="6"/>
                </a:lnTo>
                <a:lnTo>
                  <a:pt x="7" y="6"/>
                </a:lnTo>
                <a:lnTo>
                  <a:pt x="7" y="13"/>
                </a:lnTo>
                <a:lnTo>
                  <a:pt x="7" y="13"/>
                </a:lnTo>
                <a:lnTo>
                  <a:pt x="5" y="15"/>
                </a:lnTo>
                <a:lnTo>
                  <a:pt x="5" y="15"/>
                </a:lnTo>
                <a:lnTo>
                  <a:pt x="4" y="15"/>
                </a:lnTo>
                <a:lnTo>
                  <a:pt x="3" y="15"/>
                </a:lnTo>
                <a:lnTo>
                  <a:pt x="3" y="15"/>
                </a:lnTo>
                <a:lnTo>
                  <a:pt x="1" y="12"/>
                </a:lnTo>
                <a:lnTo>
                  <a:pt x="1" y="12"/>
                </a:lnTo>
                <a:lnTo>
                  <a:pt x="0" y="3"/>
                </a:lnTo>
                <a:lnTo>
                  <a:pt x="0" y="3"/>
                </a:lnTo>
                <a:lnTo>
                  <a:pt x="0" y="2"/>
                </a:lnTo>
                <a:lnTo>
                  <a:pt x="0" y="2"/>
                </a:lnTo>
                <a:lnTo>
                  <a:pt x="3" y="0"/>
                </a:lnTo>
                <a:lnTo>
                  <a:pt x="3" y="0"/>
                </a:lnTo>
                <a:lnTo>
                  <a:pt x="4" y="2"/>
                </a:lnTo>
                <a:lnTo>
                  <a:pt x="4" y="2"/>
                </a:lnTo>
                <a:lnTo>
                  <a:pt x="4" y="2"/>
                </a:lnTo>
                <a:lnTo>
                  <a:pt x="5" y="3"/>
                </a:lnTo>
                <a:lnTo>
                  <a:pt x="5"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7" name="Freeform 189"/>
          <p:cNvSpPr/>
          <p:nvPr/>
        </p:nvSpPr>
        <p:spPr bwMode="auto">
          <a:xfrm>
            <a:off x="5541278" y="2389715"/>
            <a:ext cx="10557" cy="27076"/>
          </a:xfrm>
          <a:custGeom>
            <a:avLst/>
            <a:gdLst>
              <a:gd name="T0" fmla="*/ 1 w 6"/>
              <a:gd name="T1" fmla="*/ 0 h 16"/>
              <a:gd name="T2" fmla="*/ 1 w 6"/>
              <a:gd name="T3" fmla="*/ 0 h 16"/>
              <a:gd name="T4" fmla="*/ 6 w 6"/>
              <a:gd name="T5" fmla="*/ 0 h 16"/>
              <a:gd name="T6" fmla="*/ 6 w 6"/>
              <a:gd name="T7" fmla="*/ 0 h 16"/>
              <a:gd name="T8" fmla="*/ 6 w 6"/>
              <a:gd name="T9" fmla="*/ 3 h 16"/>
              <a:gd name="T10" fmla="*/ 6 w 6"/>
              <a:gd name="T11" fmla="*/ 3 h 16"/>
              <a:gd name="T12" fmla="*/ 6 w 6"/>
              <a:gd name="T13" fmla="*/ 5 h 16"/>
              <a:gd name="T14" fmla="*/ 6 w 6"/>
              <a:gd name="T15" fmla="*/ 5 h 16"/>
              <a:gd name="T16" fmla="*/ 6 w 6"/>
              <a:gd name="T17" fmla="*/ 9 h 16"/>
              <a:gd name="T18" fmla="*/ 6 w 6"/>
              <a:gd name="T19" fmla="*/ 13 h 16"/>
              <a:gd name="T20" fmla="*/ 6 w 6"/>
              <a:gd name="T21" fmla="*/ 13 h 16"/>
              <a:gd name="T22" fmla="*/ 6 w 6"/>
              <a:gd name="T23" fmla="*/ 15 h 16"/>
              <a:gd name="T24" fmla="*/ 6 w 6"/>
              <a:gd name="T25" fmla="*/ 15 h 16"/>
              <a:gd name="T26" fmla="*/ 4 w 6"/>
              <a:gd name="T27" fmla="*/ 16 h 16"/>
              <a:gd name="T28" fmla="*/ 4 w 6"/>
              <a:gd name="T29" fmla="*/ 16 h 16"/>
              <a:gd name="T30" fmla="*/ 3 w 6"/>
              <a:gd name="T31" fmla="*/ 15 h 16"/>
              <a:gd name="T32" fmla="*/ 3 w 6"/>
              <a:gd name="T33" fmla="*/ 15 h 16"/>
              <a:gd name="T34" fmla="*/ 3 w 6"/>
              <a:gd name="T35" fmla="*/ 10 h 16"/>
              <a:gd name="T36" fmla="*/ 3 w 6"/>
              <a:gd name="T37" fmla="*/ 10 h 16"/>
              <a:gd name="T38" fmla="*/ 3 w 6"/>
              <a:gd name="T39" fmla="*/ 9 h 16"/>
              <a:gd name="T40" fmla="*/ 3 w 6"/>
              <a:gd name="T41" fmla="*/ 9 h 16"/>
              <a:gd name="T42" fmla="*/ 1 w 6"/>
              <a:gd name="T43" fmla="*/ 9 h 16"/>
              <a:gd name="T44" fmla="*/ 1 w 6"/>
              <a:gd name="T45" fmla="*/ 9 h 16"/>
              <a:gd name="T46" fmla="*/ 0 w 6"/>
              <a:gd name="T47" fmla="*/ 8 h 16"/>
              <a:gd name="T48" fmla="*/ 0 w 6"/>
              <a:gd name="T49" fmla="*/ 5 h 16"/>
              <a:gd name="T50" fmla="*/ 0 w 6"/>
              <a:gd name="T51" fmla="*/ 5 h 16"/>
              <a:gd name="T52" fmla="*/ 1 w 6"/>
              <a:gd name="T53" fmla="*/ 2 h 16"/>
              <a:gd name="T54" fmla="*/ 1 w 6"/>
              <a:gd name="T55" fmla="*/ 2 h 16"/>
              <a:gd name="T56" fmla="*/ 1 w 6"/>
              <a:gd name="T57" fmla="*/ 0 h 16"/>
              <a:gd name="T58" fmla="*/ 1 w 6"/>
              <a:gd name="T5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6">
                <a:moveTo>
                  <a:pt x="1" y="0"/>
                </a:moveTo>
                <a:lnTo>
                  <a:pt x="1" y="0"/>
                </a:lnTo>
                <a:lnTo>
                  <a:pt x="6" y="0"/>
                </a:lnTo>
                <a:lnTo>
                  <a:pt x="6" y="0"/>
                </a:lnTo>
                <a:lnTo>
                  <a:pt x="6" y="3"/>
                </a:lnTo>
                <a:lnTo>
                  <a:pt x="6" y="3"/>
                </a:lnTo>
                <a:lnTo>
                  <a:pt x="6" y="5"/>
                </a:lnTo>
                <a:lnTo>
                  <a:pt x="6" y="5"/>
                </a:lnTo>
                <a:lnTo>
                  <a:pt x="6" y="9"/>
                </a:lnTo>
                <a:lnTo>
                  <a:pt x="6" y="13"/>
                </a:lnTo>
                <a:lnTo>
                  <a:pt x="6" y="13"/>
                </a:lnTo>
                <a:lnTo>
                  <a:pt x="6" y="15"/>
                </a:lnTo>
                <a:lnTo>
                  <a:pt x="6" y="15"/>
                </a:lnTo>
                <a:lnTo>
                  <a:pt x="4" y="16"/>
                </a:lnTo>
                <a:lnTo>
                  <a:pt x="4" y="16"/>
                </a:lnTo>
                <a:lnTo>
                  <a:pt x="3" y="15"/>
                </a:lnTo>
                <a:lnTo>
                  <a:pt x="3" y="15"/>
                </a:lnTo>
                <a:lnTo>
                  <a:pt x="3" y="10"/>
                </a:lnTo>
                <a:lnTo>
                  <a:pt x="3" y="10"/>
                </a:lnTo>
                <a:lnTo>
                  <a:pt x="3" y="9"/>
                </a:lnTo>
                <a:lnTo>
                  <a:pt x="3" y="9"/>
                </a:lnTo>
                <a:lnTo>
                  <a:pt x="1" y="9"/>
                </a:lnTo>
                <a:lnTo>
                  <a:pt x="1" y="9"/>
                </a:lnTo>
                <a:lnTo>
                  <a:pt x="0" y="8"/>
                </a:lnTo>
                <a:lnTo>
                  <a:pt x="0" y="5"/>
                </a:lnTo>
                <a:lnTo>
                  <a:pt x="0" y="5"/>
                </a:lnTo>
                <a:lnTo>
                  <a:pt x="1" y="2"/>
                </a:lnTo>
                <a:lnTo>
                  <a:pt x="1" y="2"/>
                </a:lnTo>
                <a:lnTo>
                  <a:pt x="1" y="0"/>
                </a:lnTo>
                <a:lnTo>
                  <a:pt x="1"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8" name="Freeform 190"/>
          <p:cNvSpPr/>
          <p:nvPr/>
        </p:nvSpPr>
        <p:spPr bwMode="auto">
          <a:xfrm>
            <a:off x="5381168" y="2399868"/>
            <a:ext cx="15836" cy="22000"/>
          </a:xfrm>
          <a:custGeom>
            <a:avLst/>
            <a:gdLst>
              <a:gd name="T0" fmla="*/ 4 w 9"/>
              <a:gd name="T1" fmla="*/ 10 h 13"/>
              <a:gd name="T2" fmla="*/ 4 w 9"/>
              <a:gd name="T3" fmla="*/ 10 h 13"/>
              <a:gd name="T4" fmla="*/ 3 w 9"/>
              <a:gd name="T5" fmla="*/ 10 h 13"/>
              <a:gd name="T6" fmla="*/ 3 w 9"/>
              <a:gd name="T7" fmla="*/ 10 h 13"/>
              <a:gd name="T8" fmla="*/ 0 w 9"/>
              <a:gd name="T9" fmla="*/ 9 h 13"/>
              <a:gd name="T10" fmla="*/ 0 w 9"/>
              <a:gd name="T11" fmla="*/ 9 h 13"/>
              <a:gd name="T12" fmla="*/ 0 w 9"/>
              <a:gd name="T13" fmla="*/ 7 h 13"/>
              <a:gd name="T14" fmla="*/ 0 w 9"/>
              <a:gd name="T15" fmla="*/ 7 h 13"/>
              <a:gd name="T16" fmla="*/ 3 w 9"/>
              <a:gd name="T17" fmla="*/ 2 h 13"/>
              <a:gd name="T18" fmla="*/ 3 w 9"/>
              <a:gd name="T19" fmla="*/ 2 h 13"/>
              <a:gd name="T20" fmla="*/ 4 w 9"/>
              <a:gd name="T21" fmla="*/ 0 h 13"/>
              <a:gd name="T22" fmla="*/ 6 w 9"/>
              <a:gd name="T23" fmla="*/ 0 h 13"/>
              <a:gd name="T24" fmla="*/ 6 w 9"/>
              <a:gd name="T25" fmla="*/ 0 h 13"/>
              <a:gd name="T26" fmla="*/ 7 w 9"/>
              <a:gd name="T27" fmla="*/ 0 h 13"/>
              <a:gd name="T28" fmla="*/ 7 w 9"/>
              <a:gd name="T29" fmla="*/ 2 h 13"/>
              <a:gd name="T30" fmla="*/ 7 w 9"/>
              <a:gd name="T31" fmla="*/ 2 h 13"/>
              <a:gd name="T32" fmla="*/ 7 w 9"/>
              <a:gd name="T33" fmla="*/ 2 h 13"/>
              <a:gd name="T34" fmla="*/ 7 w 9"/>
              <a:gd name="T35" fmla="*/ 2 h 13"/>
              <a:gd name="T36" fmla="*/ 9 w 9"/>
              <a:gd name="T37" fmla="*/ 3 h 13"/>
              <a:gd name="T38" fmla="*/ 7 w 9"/>
              <a:gd name="T39" fmla="*/ 4 h 13"/>
              <a:gd name="T40" fmla="*/ 7 w 9"/>
              <a:gd name="T41" fmla="*/ 4 h 13"/>
              <a:gd name="T42" fmla="*/ 7 w 9"/>
              <a:gd name="T43" fmla="*/ 7 h 13"/>
              <a:gd name="T44" fmla="*/ 7 w 9"/>
              <a:gd name="T45" fmla="*/ 7 h 13"/>
              <a:gd name="T46" fmla="*/ 7 w 9"/>
              <a:gd name="T47" fmla="*/ 11 h 13"/>
              <a:gd name="T48" fmla="*/ 7 w 9"/>
              <a:gd name="T49" fmla="*/ 11 h 13"/>
              <a:gd name="T50" fmla="*/ 6 w 9"/>
              <a:gd name="T51" fmla="*/ 13 h 13"/>
              <a:gd name="T52" fmla="*/ 6 w 9"/>
              <a:gd name="T53" fmla="*/ 13 h 13"/>
              <a:gd name="T54" fmla="*/ 6 w 9"/>
              <a:gd name="T55" fmla="*/ 13 h 13"/>
              <a:gd name="T56" fmla="*/ 6 w 9"/>
              <a:gd name="T57" fmla="*/ 13 h 13"/>
              <a:gd name="T58" fmla="*/ 4 w 9"/>
              <a:gd name="T59" fmla="*/ 11 h 13"/>
              <a:gd name="T60" fmla="*/ 4 w 9"/>
              <a:gd name="T61" fmla="*/ 11 h 13"/>
              <a:gd name="T62" fmla="*/ 4 w 9"/>
              <a:gd name="T63" fmla="*/ 10 h 13"/>
              <a:gd name="T64" fmla="*/ 4 w 9"/>
              <a:gd name="T65"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 h="13">
                <a:moveTo>
                  <a:pt x="4" y="10"/>
                </a:moveTo>
                <a:lnTo>
                  <a:pt x="4" y="10"/>
                </a:lnTo>
                <a:lnTo>
                  <a:pt x="3" y="10"/>
                </a:lnTo>
                <a:lnTo>
                  <a:pt x="3" y="10"/>
                </a:lnTo>
                <a:lnTo>
                  <a:pt x="0" y="9"/>
                </a:lnTo>
                <a:lnTo>
                  <a:pt x="0" y="9"/>
                </a:lnTo>
                <a:lnTo>
                  <a:pt x="0" y="7"/>
                </a:lnTo>
                <a:lnTo>
                  <a:pt x="0" y="7"/>
                </a:lnTo>
                <a:lnTo>
                  <a:pt x="3" y="2"/>
                </a:lnTo>
                <a:lnTo>
                  <a:pt x="3" y="2"/>
                </a:lnTo>
                <a:lnTo>
                  <a:pt x="4" y="0"/>
                </a:lnTo>
                <a:lnTo>
                  <a:pt x="6" y="0"/>
                </a:lnTo>
                <a:lnTo>
                  <a:pt x="6" y="0"/>
                </a:lnTo>
                <a:lnTo>
                  <a:pt x="7" y="0"/>
                </a:lnTo>
                <a:lnTo>
                  <a:pt x="7" y="2"/>
                </a:lnTo>
                <a:lnTo>
                  <a:pt x="7" y="2"/>
                </a:lnTo>
                <a:lnTo>
                  <a:pt x="7" y="2"/>
                </a:lnTo>
                <a:lnTo>
                  <a:pt x="7" y="2"/>
                </a:lnTo>
                <a:lnTo>
                  <a:pt x="9" y="3"/>
                </a:lnTo>
                <a:lnTo>
                  <a:pt x="7" y="4"/>
                </a:lnTo>
                <a:lnTo>
                  <a:pt x="7" y="4"/>
                </a:lnTo>
                <a:lnTo>
                  <a:pt x="7" y="7"/>
                </a:lnTo>
                <a:lnTo>
                  <a:pt x="7" y="7"/>
                </a:lnTo>
                <a:lnTo>
                  <a:pt x="7" y="11"/>
                </a:lnTo>
                <a:lnTo>
                  <a:pt x="7" y="11"/>
                </a:lnTo>
                <a:lnTo>
                  <a:pt x="6" y="13"/>
                </a:lnTo>
                <a:lnTo>
                  <a:pt x="6" y="13"/>
                </a:lnTo>
                <a:lnTo>
                  <a:pt x="6" y="13"/>
                </a:lnTo>
                <a:lnTo>
                  <a:pt x="6" y="13"/>
                </a:lnTo>
                <a:lnTo>
                  <a:pt x="4" y="11"/>
                </a:lnTo>
                <a:lnTo>
                  <a:pt x="4" y="11"/>
                </a:lnTo>
                <a:lnTo>
                  <a:pt x="4" y="10"/>
                </a:lnTo>
                <a:lnTo>
                  <a:pt x="4"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89" name="Freeform 191"/>
          <p:cNvSpPr/>
          <p:nvPr/>
        </p:nvSpPr>
        <p:spPr bwMode="auto">
          <a:xfrm>
            <a:off x="5340700" y="2125724"/>
            <a:ext cx="26392" cy="22000"/>
          </a:xfrm>
          <a:custGeom>
            <a:avLst/>
            <a:gdLst>
              <a:gd name="T0" fmla="*/ 7 w 15"/>
              <a:gd name="T1" fmla="*/ 6 h 13"/>
              <a:gd name="T2" fmla="*/ 7 w 15"/>
              <a:gd name="T3" fmla="*/ 6 h 13"/>
              <a:gd name="T4" fmla="*/ 7 w 15"/>
              <a:gd name="T5" fmla="*/ 6 h 13"/>
              <a:gd name="T6" fmla="*/ 7 w 15"/>
              <a:gd name="T7" fmla="*/ 6 h 13"/>
              <a:gd name="T8" fmla="*/ 9 w 15"/>
              <a:gd name="T9" fmla="*/ 6 h 13"/>
              <a:gd name="T10" fmla="*/ 9 w 15"/>
              <a:gd name="T11" fmla="*/ 6 h 13"/>
              <a:gd name="T12" fmla="*/ 10 w 15"/>
              <a:gd name="T13" fmla="*/ 7 h 13"/>
              <a:gd name="T14" fmla="*/ 10 w 15"/>
              <a:gd name="T15" fmla="*/ 7 h 13"/>
              <a:gd name="T16" fmla="*/ 10 w 15"/>
              <a:gd name="T17" fmla="*/ 9 h 13"/>
              <a:gd name="T18" fmla="*/ 10 w 15"/>
              <a:gd name="T19" fmla="*/ 9 h 13"/>
              <a:gd name="T20" fmla="*/ 13 w 15"/>
              <a:gd name="T21" fmla="*/ 7 h 13"/>
              <a:gd name="T22" fmla="*/ 13 w 15"/>
              <a:gd name="T23" fmla="*/ 7 h 13"/>
              <a:gd name="T24" fmla="*/ 13 w 15"/>
              <a:gd name="T25" fmla="*/ 7 h 13"/>
              <a:gd name="T26" fmla="*/ 15 w 15"/>
              <a:gd name="T27" fmla="*/ 9 h 13"/>
              <a:gd name="T28" fmla="*/ 15 w 15"/>
              <a:gd name="T29" fmla="*/ 9 h 13"/>
              <a:gd name="T30" fmla="*/ 15 w 15"/>
              <a:gd name="T31" fmla="*/ 11 h 13"/>
              <a:gd name="T32" fmla="*/ 15 w 15"/>
              <a:gd name="T33" fmla="*/ 11 h 13"/>
              <a:gd name="T34" fmla="*/ 13 w 15"/>
              <a:gd name="T35" fmla="*/ 13 h 13"/>
              <a:gd name="T36" fmla="*/ 13 w 15"/>
              <a:gd name="T37" fmla="*/ 13 h 13"/>
              <a:gd name="T38" fmla="*/ 12 w 15"/>
              <a:gd name="T39" fmla="*/ 11 h 13"/>
              <a:gd name="T40" fmla="*/ 12 w 15"/>
              <a:gd name="T41" fmla="*/ 11 h 13"/>
              <a:gd name="T42" fmla="*/ 9 w 15"/>
              <a:gd name="T43" fmla="*/ 11 h 13"/>
              <a:gd name="T44" fmla="*/ 7 w 15"/>
              <a:gd name="T45" fmla="*/ 10 h 13"/>
              <a:gd name="T46" fmla="*/ 7 w 15"/>
              <a:gd name="T47" fmla="*/ 10 h 13"/>
              <a:gd name="T48" fmla="*/ 6 w 15"/>
              <a:gd name="T49" fmla="*/ 9 h 13"/>
              <a:gd name="T50" fmla="*/ 6 w 15"/>
              <a:gd name="T51" fmla="*/ 9 h 13"/>
              <a:gd name="T52" fmla="*/ 6 w 15"/>
              <a:gd name="T53" fmla="*/ 9 h 13"/>
              <a:gd name="T54" fmla="*/ 6 w 15"/>
              <a:gd name="T55" fmla="*/ 9 h 13"/>
              <a:gd name="T56" fmla="*/ 3 w 15"/>
              <a:gd name="T57" fmla="*/ 7 h 13"/>
              <a:gd name="T58" fmla="*/ 3 w 15"/>
              <a:gd name="T59" fmla="*/ 7 h 13"/>
              <a:gd name="T60" fmla="*/ 2 w 15"/>
              <a:gd name="T61" fmla="*/ 7 h 13"/>
              <a:gd name="T62" fmla="*/ 2 w 15"/>
              <a:gd name="T63" fmla="*/ 7 h 13"/>
              <a:gd name="T64" fmla="*/ 0 w 15"/>
              <a:gd name="T65" fmla="*/ 6 h 13"/>
              <a:gd name="T66" fmla="*/ 0 w 15"/>
              <a:gd name="T67" fmla="*/ 4 h 13"/>
              <a:gd name="T68" fmla="*/ 0 w 15"/>
              <a:gd name="T69" fmla="*/ 4 h 13"/>
              <a:gd name="T70" fmla="*/ 0 w 15"/>
              <a:gd name="T71" fmla="*/ 3 h 13"/>
              <a:gd name="T72" fmla="*/ 2 w 15"/>
              <a:gd name="T73" fmla="*/ 2 h 13"/>
              <a:gd name="T74" fmla="*/ 2 w 15"/>
              <a:gd name="T75" fmla="*/ 2 h 13"/>
              <a:gd name="T76" fmla="*/ 3 w 15"/>
              <a:gd name="T77" fmla="*/ 0 h 13"/>
              <a:gd name="T78" fmla="*/ 5 w 15"/>
              <a:gd name="T79" fmla="*/ 2 h 13"/>
              <a:gd name="T80" fmla="*/ 5 w 15"/>
              <a:gd name="T81" fmla="*/ 2 h 13"/>
              <a:gd name="T82" fmla="*/ 5 w 15"/>
              <a:gd name="T83" fmla="*/ 2 h 13"/>
              <a:gd name="T84" fmla="*/ 5 w 15"/>
              <a:gd name="T85" fmla="*/ 3 h 13"/>
              <a:gd name="T86" fmla="*/ 5 w 15"/>
              <a:gd name="T87" fmla="*/ 3 h 13"/>
              <a:gd name="T88" fmla="*/ 5 w 15"/>
              <a:gd name="T89" fmla="*/ 3 h 13"/>
              <a:gd name="T90" fmla="*/ 5 w 15"/>
              <a:gd name="T91" fmla="*/ 3 h 13"/>
              <a:gd name="T92" fmla="*/ 6 w 15"/>
              <a:gd name="T93" fmla="*/ 4 h 13"/>
              <a:gd name="T94" fmla="*/ 6 w 15"/>
              <a:gd name="T95" fmla="*/ 4 h 13"/>
              <a:gd name="T96" fmla="*/ 7 w 15"/>
              <a:gd name="T97" fmla="*/ 6 h 13"/>
              <a:gd name="T98" fmla="*/ 7 w 15"/>
              <a:gd name="T99"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 h="13">
                <a:moveTo>
                  <a:pt x="7" y="6"/>
                </a:moveTo>
                <a:lnTo>
                  <a:pt x="7" y="6"/>
                </a:lnTo>
                <a:lnTo>
                  <a:pt x="7" y="6"/>
                </a:lnTo>
                <a:lnTo>
                  <a:pt x="7" y="6"/>
                </a:lnTo>
                <a:lnTo>
                  <a:pt x="9" y="6"/>
                </a:lnTo>
                <a:lnTo>
                  <a:pt x="9" y="6"/>
                </a:lnTo>
                <a:lnTo>
                  <a:pt x="10" y="7"/>
                </a:lnTo>
                <a:lnTo>
                  <a:pt x="10" y="7"/>
                </a:lnTo>
                <a:lnTo>
                  <a:pt x="10" y="9"/>
                </a:lnTo>
                <a:lnTo>
                  <a:pt x="10" y="9"/>
                </a:lnTo>
                <a:lnTo>
                  <a:pt x="13" y="7"/>
                </a:lnTo>
                <a:lnTo>
                  <a:pt x="13" y="7"/>
                </a:lnTo>
                <a:lnTo>
                  <a:pt x="13" y="7"/>
                </a:lnTo>
                <a:lnTo>
                  <a:pt x="15" y="9"/>
                </a:lnTo>
                <a:lnTo>
                  <a:pt x="15" y="9"/>
                </a:lnTo>
                <a:lnTo>
                  <a:pt x="15" y="11"/>
                </a:lnTo>
                <a:lnTo>
                  <a:pt x="15" y="11"/>
                </a:lnTo>
                <a:lnTo>
                  <a:pt x="13" y="13"/>
                </a:lnTo>
                <a:lnTo>
                  <a:pt x="13" y="13"/>
                </a:lnTo>
                <a:lnTo>
                  <a:pt x="12" y="11"/>
                </a:lnTo>
                <a:lnTo>
                  <a:pt x="12" y="11"/>
                </a:lnTo>
                <a:lnTo>
                  <a:pt x="9" y="11"/>
                </a:lnTo>
                <a:lnTo>
                  <a:pt x="7" y="10"/>
                </a:lnTo>
                <a:lnTo>
                  <a:pt x="7" y="10"/>
                </a:lnTo>
                <a:lnTo>
                  <a:pt x="6" y="9"/>
                </a:lnTo>
                <a:lnTo>
                  <a:pt x="6" y="9"/>
                </a:lnTo>
                <a:lnTo>
                  <a:pt x="6" y="9"/>
                </a:lnTo>
                <a:lnTo>
                  <a:pt x="6" y="9"/>
                </a:lnTo>
                <a:lnTo>
                  <a:pt x="3" y="7"/>
                </a:lnTo>
                <a:lnTo>
                  <a:pt x="3" y="7"/>
                </a:lnTo>
                <a:lnTo>
                  <a:pt x="2" y="7"/>
                </a:lnTo>
                <a:lnTo>
                  <a:pt x="2" y="7"/>
                </a:lnTo>
                <a:lnTo>
                  <a:pt x="0" y="6"/>
                </a:lnTo>
                <a:lnTo>
                  <a:pt x="0" y="4"/>
                </a:lnTo>
                <a:lnTo>
                  <a:pt x="0" y="4"/>
                </a:lnTo>
                <a:lnTo>
                  <a:pt x="0" y="3"/>
                </a:lnTo>
                <a:lnTo>
                  <a:pt x="2" y="2"/>
                </a:lnTo>
                <a:lnTo>
                  <a:pt x="2" y="2"/>
                </a:lnTo>
                <a:lnTo>
                  <a:pt x="3" y="0"/>
                </a:lnTo>
                <a:lnTo>
                  <a:pt x="5" y="2"/>
                </a:lnTo>
                <a:lnTo>
                  <a:pt x="5" y="2"/>
                </a:lnTo>
                <a:lnTo>
                  <a:pt x="5" y="2"/>
                </a:lnTo>
                <a:lnTo>
                  <a:pt x="5" y="3"/>
                </a:lnTo>
                <a:lnTo>
                  <a:pt x="5" y="3"/>
                </a:lnTo>
                <a:lnTo>
                  <a:pt x="5" y="3"/>
                </a:lnTo>
                <a:lnTo>
                  <a:pt x="5" y="3"/>
                </a:lnTo>
                <a:lnTo>
                  <a:pt x="6" y="4"/>
                </a:lnTo>
                <a:lnTo>
                  <a:pt x="6" y="4"/>
                </a:lnTo>
                <a:lnTo>
                  <a:pt x="7" y="6"/>
                </a:lnTo>
                <a:lnTo>
                  <a:pt x="7"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0" name="Freeform 192"/>
          <p:cNvSpPr/>
          <p:nvPr/>
        </p:nvSpPr>
        <p:spPr bwMode="auto">
          <a:xfrm>
            <a:off x="5623972" y="2406637"/>
            <a:ext cx="17595" cy="25384"/>
          </a:xfrm>
          <a:custGeom>
            <a:avLst/>
            <a:gdLst>
              <a:gd name="T0" fmla="*/ 6 w 10"/>
              <a:gd name="T1" fmla="*/ 13 h 15"/>
              <a:gd name="T2" fmla="*/ 6 w 10"/>
              <a:gd name="T3" fmla="*/ 13 h 15"/>
              <a:gd name="T4" fmla="*/ 4 w 10"/>
              <a:gd name="T5" fmla="*/ 13 h 15"/>
              <a:gd name="T6" fmla="*/ 4 w 10"/>
              <a:gd name="T7" fmla="*/ 12 h 15"/>
              <a:gd name="T8" fmla="*/ 4 w 10"/>
              <a:gd name="T9" fmla="*/ 12 h 15"/>
              <a:gd name="T10" fmla="*/ 3 w 10"/>
              <a:gd name="T11" fmla="*/ 12 h 15"/>
              <a:gd name="T12" fmla="*/ 3 w 10"/>
              <a:gd name="T13" fmla="*/ 12 h 15"/>
              <a:gd name="T14" fmla="*/ 1 w 10"/>
              <a:gd name="T15" fmla="*/ 6 h 15"/>
              <a:gd name="T16" fmla="*/ 1 w 10"/>
              <a:gd name="T17" fmla="*/ 6 h 15"/>
              <a:gd name="T18" fmla="*/ 1 w 10"/>
              <a:gd name="T19" fmla="*/ 5 h 15"/>
              <a:gd name="T20" fmla="*/ 1 w 10"/>
              <a:gd name="T21" fmla="*/ 5 h 15"/>
              <a:gd name="T22" fmla="*/ 0 w 10"/>
              <a:gd name="T23" fmla="*/ 3 h 15"/>
              <a:gd name="T24" fmla="*/ 0 w 10"/>
              <a:gd name="T25" fmla="*/ 3 h 15"/>
              <a:gd name="T26" fmla="*/ 1 w 10"/>
              <a:gd name="T27" fmla="*/ 0 h 15"/>
              <a:gd name="T28" fmla="*/ 1 w 10"/>
              <a:gd name="T29" fmla="*/ 0 h 15"/>
              <a:gd name="T30" fmla="*/ 4 w 10"/>
              <a:gd name="T31" fmla="*/ 0 h 15"/>
              <a:gd name="T32" fmla="*/ 4 w 10"/>
              <a:gd name="T33" fmla="*/ 0 h 15"/>
              <a:gd name="T34" fmla="*/ 6 w 10"/>
              <a:gd name="T35" fmla="*/ 2 h 15"/>
              <a:gd name="T36" fmla="*/ 6 w 10"/>
              <a:gd name="T37" fmla="*/ 2 h 15"/>
              <a:gd name="T38" fmla="*/ 6 w 10"/>
              <a:gd name="T39" fmla="*/ 7 h 15"/>
              <a:gd name="T40" fmla="*/ 6 w 10"/>
              <a:gd name="T41" fmla="*/ 7 h 15"/>
              <a:gd name="T42" fmla="*/ 6 w 10"/>
              <a:gd name="T43" fmla="*/ 7 h 15"/>
              <a:gd name="T44" fmla="*/ 6 w 10"/>
              <a:gd name="T45" fmla="*/ 7 h 15"/>
              <a:gd name="T46" fmla="*/ 7 w 10"/>
              <a:gd name="T47" fmla="*/ 7 h 15"/>
              <a:gd name="T48" fmla="*/ 7 w 10"/>
              <a:gd name="T49" fmla="*/ 7 h 15"/>
              <a:gd name="T50" fmla="*/ 8 w 10"/>
              <a:gd name="T51" fmla="*/ 9 h 15"/>
              <a:gd name="T52" fmla="*/ 10 w 10"/>
              <a:gd name="T53" fmla="*/ 10 h 15"/>
              <a:gd name="T54" fmla="*/ 10 w 10"/>
              <a:gd name="T55" fmla="*/ 10 h 15"/>
              <a:gd name="T56" fmla="*/ 10 w 10"/>
              <a:gd name="T57" fmla="*/ 12 h 15"/>
              <a:gd name="T58" fmla="*/ 8 w 10"/>
              <a:gd name="T59" fmla="*/ 12 h 15"/>
              <a:gd name="T60" fmla="*/ 8 w 10"/>
              <a:gd name="T61" fmla="*/ 12 h 15"/>
              <a:gd name="T62" fmla="*/ 8 w 10"/>
              <a:gd name="T63" fmla="*/ 13 h 15"/>
              <a:gd name="T64" fmla="*/ 8 w 10"/>
              <a:gd name="T65" fmla="*/ 13 h 15"/>
              <a:gd name="T66" fmla="*/ 7 w 10"/>
              <a:gd name="T67" fmla="*/ 15 h 15"/>
              <a:gd name="T68" fmla="*/ 7 w 10"/>
              <a:gd name="T69" fmla="*/ 15 h 15"/>
              <a:gd name="T70" fmla="*/ 7 w 10"/>
              <a:gd name="T71" fmla="*/ 15 h 15"/>
              <a:gd name="T72" fmla="*/ 6 w 10"/>
              <a:gd name="T73" fmla="*/ 13 h 15"/>
              <a:gd name="T74" fmla="*/ 6 w 10"/>
              <a:gd name="T7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 h="15">
                <a:moveTo>
                  <a:pt x="6" y="13"/>
                </a:moveTo>
                <a:lnTo>
                  <a:pt x="6" y="13"/>
                </a:lnTo>
                <a:lnTo>
                  <a:pt x="4" y="13"/>
                </a:lnTo>
                <a:lnTo>
                  <a:pt x="4" y="12"/>
                </a:lnTo>
                <a:lnTo>
                  <a:pt x="4" y="12"/>
                </a:lnTo>
                <a:lnTo>
                  <a:pt x="3" y="12"/>
                </a:lnTo>
                <a:lnTo>
                  <a:pt x="3" y="12"/>
                </a:lnTo>
                <a:lnTo>
                  <a:pt x="1" y="6"/>
                </a:lnTo>
                <a:lnTo>
                  <a:pt x="1" y="6"/>
                </a:lnTo>
                <a:lnTo>
                  <a:pt x="1" y="5"/>
                </a:lnTo>
                <a:lnTo>
                  <a:pt x="1" y="5"/>
                </a:lnTo>
                <a:lnTo>
                  <a:pt x="0" y="3"/>
                </a:lnTo>
                <a:lnTo>
                  <a:pt x="0" y="3"/>
                </a:lnTo>
                <a:lnTo>
                  <a:pt x="1" y="0"/>
                </a:lnTo>
                <a:lnTo>
                  <a:pt x="1" y="0"/>
                </a:lnTo>
                <a:lnTo>
                  <a:pt x="4" y="0"/>
                </a:lnTo>
                <a:lnTo>
                  <a:pt x="4" y="0"/>
                </a:lnTo>
                <a:lnTo>
                  <a:pt x="6" y="2"/>
                </a:lnTo>
                <a:lnTo>
                  <a:pt x="6" y="2"/>
                </a:lnTo>
                <a:lnTo>
                  <a:pt x="6" y="7"/>
                </a:lnTo>
                <a:lnTo>
                  <a:pt x="6" y="7"/>
                </a:lnTo>
                <a:lnTo>
                  <a:pt x="6" y="7"/>
                </a:lnTo>
                <a:lnTo>
                  <a:pt x="6" y="7"/>
                </a:lnTo>
                <a:lnTo>
                  <a:pt x="7" y="7"/>
                </a:lnTo>
                <a:lnTo>
                  <a:pt x="7" y="7"/>
                </a:lnTo>
                <a:lnTo>
                  <a:pt x="8" y="9"/>
                </a:lnTo>
                <a:lnTo>
                  <a:pt x="10" y="10"/>
                </a:lnTo>
                <a:lnTo>
                  <a:pt x="10" y="10"/>
                </a:lnTo>
                <a:lnTo>
                  <a:pt x="10" y="12"/>
                </a:lnTo>
                <a:lnTo>
                  <a:pt x="8" y="12"/>
                </a:lnTo>
                <a:lnTo>
                  <a:pt x="8" y="12"/>
                </a:lnTo>
                <a:lnTo>
                  <a:pt x="8" y="13"/>
                </a:lnTo>
                <a:lnTo>
                  <a:pt x="8" y="13"/>
                </a:lnTo>
                <a:lnTo>
                  <a:pt x="7" y="15"/>
                </a:lnTo>
                <a:lnTo>
                  <a:pt x="7" y="15"/>
                </a:lnTo>
                <a:lnTo>
                  <a:pt x="7" y="15"/>
                </a:lnTo>
                <a:lnTo>
                  <a:pt x="6" y="13"/>
                </a:lnTo>
                <a:lnTo>
                  <a:pt x="6"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1" name="Freeform 193"/>
          <p:cNvSpPr/>
          <p:nvPr/>
        </p:nvSpPr>
        <p:spPr bwMode="auto">
          <a:xfrm>
            <a:off x="5488494" y="2066495"/>
            <a:ext cx="10557" cy="23691"/>
          </a:xfrm>
          <a:custGeom>
            <a:avLst/>
            <a:gdLst>
              <a:gd name="T0" fmla="*/ 3 w 6"/>
              <a:gd name="T1" fmla="*/ 11 h 14"/>
              <a:gd name="T2" fmla="*/ 3 w 6"/>
              <a:gd name="T3" fmla="*/ 11 h 14"/>
              <a:gd name="T4" fmla="*/ 3 w 6"/>
              <a:gd name="T5" fmla="*/ 12 h 14"/>
              <a:gd name="T6" fmla="*/ 3 w 6"/>
              <a:gd name="T7" fmla="*/ 12 h 14"/>
              <a:gd name="T8" fmla="*/ 2 w 6"/>
              <a:gd name="T9" fmla="*/ 14 h 14"/>
              <a:gd name="T10" fmla="*/ 2 w 6"/>
              <a:gd name="T11" fmla="*/ 14 h 14"/>
              <a:gd name="T12" fmla="*/ 0 w 6"/>
              <a:gd name="T13" fmla="*/ 12 h 14"/>
              <a:gd name="T14" fmla="*/ 0 w 6"/>
              <a:gd name="T15" fmla="*/ 12 h 14"/>
              <a:gd name="T16" fmla="*/ 0 w 6"/>
              <a:gd name="T17" fmla="*/ 11 h 14"/>
              <a:gd name="T18" fmla="*/ 0 w 6"/>
              <a:gd name="T19" fmla="*/ 11 h 14"/>
              <a:gd name="T20" fmla="*/ 0 w 6"/>
              <a:gd name="T21" fmla="*/ 7 h 14"/>
              <a:gd name="T22" fmla="*/ 0 w 6"/>
              <a:gd name="T23" fmla="*/ 1 h 14"/>
              <a:gd name="T24" fmla="*/ 0 w 6"/>
              <a:gd name="T25" fmla="*/ 1 h 14"/>
              <a:gd name="T26" fmla="*/ 2 w 6"/>
              <a:gd name="T27" fmla="*/ 0 h 14"/>
              <a:gd name="T28" fmla="*/ 3 w 6"/>
              <a:gd name="T29" fmla="*/ 0 h 14"/>
              <a:gd name="T30" fmla="*/ 3 w 6"/>
              <a:gd name="T31" fmla="*/ 0 h 14"/>
              <a:gd name="T32" fmla="*/ 3 w 6"/>
              <a:gd name="T33" fmla="*/ 0 h 14"/>
              <a:gd name="T34" fmla="*/ 4 w 6"/>
              <a:gd name="T35" fmla="*/ 1 h 14"/>
              <a:gd name="T36" fmla="*/ 4 w 6"/>
              <a:gd name="T37" fmla="*/ 1 h 14"/>
              <a:gd name="T38" fmla="*/ 6 w 6"/>
              <a:gd name="T39" fmla="*/ 5 h 14"/>
              <a:gd name="T40" fmla="*/ 6 w 6"/>
              <a:gd name="T41" fmla="*/ 5 h 14"/>
              <a:gd name="T42" fmla="*/ 6 w 6"/>
              <a:gd name="T43" fmla="*/ 7 h 14"/>
              <a:gd name="T44" fmla="*/ 6 w 6"/>
              <a:gd name="T45" fmla="*/ 7 h 14"/>
              <a:gd name="T46" fmla="*/ 6 w 6"/>
              <a:gd name="T47" fmla="*/ 10 h 14"/>
              <a:gd name="T48" fmla="*/ 6 w 6"/>
              <a:gd name="T49" fmla="*/ 11 h 14"/>
              <a:gd name="T50" fmla="*/ 6 w 6"/>
              <a:gd name="T51" fmla="*/ 11 h 14"/>
              <a:gd name="T52" fmla="*/ 3 w 6"/>
              <a:gd name="T53" fmla="*/ 11 h 14"/>
              <a:gd name="T54" fmla="*/ 3 w 6"/>
              <a:gd name="T55"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14">
                <a:moveTo>
                  <a:pt x="3" y="11"/>
                </a:moveTo>
                <a:lnTo>
                  <a:pt x="3" y="11"/>
                </a:lnTo>
                <a:lnTo>
                  <a:pt x="3" y="12"/>
                </a:lnTo>
                <a:lnTo>
                  <a:pt x="3" y="12"/>
                </a:lnTo>
                <a:lnTo>
                  <a:pt x="2" y="14"/>
                </a:lnTo>
                <a:lnTo>
                  <a:pt x="2" y="14"/>
                </a:lnTo>
                <a:lnTo>
                  <a:pt x="0" y="12"/>
                </a:lnTo>
                <a:lnTo>
                  <a:pt x="0" y="12"/>
                </a:lnTo>
                <a:lnTo>
                  <a:pt x="0" y="11"/>
                </a:lnTo>
                <a:lnTo>
                  <a:pt x="0" y="11"/>
                </a:lnTo>
                <a:lnTo>
                  <a:pt x="0" y="7"/>
                </a:lnTo>
                <a:lnTo>
                  <a:pt x="0" y="1"/>
                </a:lnTo>
                <a:lnTo>
                  <a:pt x="0" y="1"/>
                </a:lnTo>
                <a:lnTo>
                  <a:pt x="2" y="0"/>
                </a:lnTo>
                <a:lnTo>
                  <a:pt x="3" y="0"/>
                </a:lnTo>
                <a:lnTo>
                  <a:pt x="3" y="0"/>
                </a:lnTo>
                <a:lnTo>
                  <a:pt x="3" y="0"/>
                </a:lnTo>
                <a:lnTo>
                  <a:pt x="4" y="1"/>
                </a:lnTo>
                <a:lnTo>
                  <a:pt x="4" y="1"/>
                </a:lnTo>
                <a:lnTo>
                  <a:pt x="6" y="5"/>
                </a:lnTo>
                <a:lnTo>
                  <a:pt x="6" y="5"/>
                </a:lnTo>
                <a:lnTo>
                  <a:pt x="6" y="7"/>
                </a:lnTo>
                <a:lnTo>
                  <a:pt x="6" y="7"/>
                </a:lnTo>
                <a:lnTo>
                  <a:pt x="6" y="10"/>
                </a:lnTo>
                <a:lnTo>
                  <a:pt x="6" y="11"/>
                </a:lnTo>
                <a:lnTo>
                  <a:pt x="6" y="11"/>
                </a:lnTo>
                <a:lnTo>
                  <a:pt x="3" y="11"/>
                </a:lnTo>
                <a:lnTo>
                  <a:pt x="3"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2" name="Freeform 194"/>
          <p:cNvSpPr/>
          <p:nvPr/>
        </p:nvSpPr>
        <p:spPr bwMode="auto">
          <a:xfrm>
            <a:off x="5388206" y="2278026"/>
            <a:ext cx="10557" cy="18615"/>
          </a:xfrm>
          <a:custGeom>
            <a:avLst/>
            <a:gdLst>
              <a:gd name="T0" fmla="*/ 3 w 6"/>
              <a:gd name="T1" fmla="*/ 0 h 11"/>
              <a:gd name="T2" fmla="*/ 3 w 6"/>
              <a:gd name="T3" fmla="*/ 0 h 11"/>
              <a:gd name="T4" fmla="*/ 3 w 6"/>
              <a:gd name="T5" fmla="*/ 0 h 11"/>
              <a:gd name="T6" fmla="*/ 3 w 6"/>
              <a:gd name="T7" fmla="*/ 0 h 11"/>
              <a:gd name="T8" fmla="*/ 6 w 6"/>
              <a:gd name="T9" fmla="*/ 0 h 11"/>
              <a:gd name="T10" fmla="*/ 6 w 6"/>
              <a:gd name="T11" fmla="*/ 0 h 11"/>
              <a:gd name="T12" fmla="*/ 6 w 6"/>
              <a:gd name="T13" fmla="*/ 1 h 11"/>
              <a:gd name="T14" fmla="*/ 6 w 6"/>
              <a:gd name="T15" fmla="*/ 1 h 11"/>
              <a:gd name="T16" fmla="*/ 6 w 6"/>
              <a:gd name="T17" fmla="*/ 2 h 11"/>
              <a:gd name="T18" fmla="*/ 6 w 6"/>
              <a:gd name="T19" fmla="*/ 2 h 11"/>
              <a:gd name="T20" fmla="*/ 6 w 6"/>
              <a:gd name="T21" fmla="*/ 8 h 11"/>
              <a:gd name="T22" fmla="*/ 6 w 6"/>
              <a:gd name="T23" fmla="*/ 8 h 11"/>
              <a:gd name="T24" fmla="*/ 6 w 6"/>
              <a:gd name="T25" fmla="*/ 10 h 11"/>
              <a:gd name="T26" fmla="*/ 6 w 6"/>
              <a:gd name="T27" fmla="*/ 10 h 11"/>
              <a:gd name="T28" fmla="*/ 5 w 6"/>
              <a:gd name="T29" fmla="*/ 11 h 11"/>
              <a:gd name="T30" fmla="*/ 3 w 6"/>
              <a:gd name="T31" fmla="*/ 11 h 11"/>
              <a:gd name="T32" fmla="*/ 3 w 6"/>
              <a:gd name="T33" fmla="*/ 11 h 11"/>
              <a:gd name="T34" fmla="*/ 2 w 6"/>
              <a:gd name="T35" fmla="*/ 11 h 11"/>
              <a:gd name="T36" fmla="*/ 0 w 6"/>
              <a:gd name="T37" fmla="*/ 8 h 11"/>
              <a:gd name="T38" fmla="*/ 0 w 6"/>
              <a:gd name="T39" fmla="*/ 8 h 11"/>
              <a:gd name="T40" fmla="*/ 0 w 6"/>
              <a:gd name="T41" fmla="*/ 5 h 11"/>
              <a:gd name="T42" fmla="*/ 0 w 6"/>
              <a:gd name="T43" fmla="*/ 5 h 11"/>
              <a:gd name="T44" fmla="*/ 0 w 6"/>
              <a:gd name="T45" fmla="*/ 1 h 11"/>
              <a:gd name="T46" fmla="*/ 0 w 6"/>
              <a:gd name="T47" fmla="*/ 1 h 11"/>
              <a:gd name="T48" fmla="*/ 0 w 6"/>
              <a:gd name="T49" fmla="*/ 0 h 11"/>
              <a:gd name="T50" fmla="*/ 3 w 6"/>
              <a:gd name="T51" fmla="*/ 0 h 11"/>
              <a:gd name="T52" fmla="*/ 3 w 6"/>
              <a:gd name="T53" fmla="*/ 0 h 11"/>
              <a:gd name="T54" fmla="*/ 3 w 6"/>
              <a:gd name="T55" fmla="*/ 0 h 11"/>
              <a:gd name="T56" fmla="*/ 3 w 6"/>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1">
                <a:moveTo>
                  <a:pt x="3" y="0"/>
                </a:moveTo>
                <a:lnTo>
                  <a:pt x="3" y="0"/>
                </a:lnTo>
                <a:lnTo>
                  <a:pt x="3" y="0"/>
                </a:lnTo>
                <a:lnTo>
                  <a:pt x="3" y="0"/>
                </a:lnTo>
                <a:lnTo>
                  <a:pt x="6" y="0"/>
                </a:lnTo>
                <a:lnTo>
                  <a:pt x="6" y="0"/>
                </a:lnTo>
                <a:lnTo>
                  <a:pt x="6" y="1"/>
                </a:lnTo>
                <a:lnTo>
                  <a:pt x="6" y="1"/>
                </a:lnTo>
                <a:lnTo>
                  <a:pt x="6" y="2"/>
                </a:lnTo>
                <a:lnTo>
                  <a:pt x="6" y="2"/>
                </a:lnTo>
                <a:lnTo>
                  <a:pt x="6" y="8"/>
                </a:lnTo>
                <a:lnTo>
                  <a:pt x="6" y="8"/>
                </a:lnTo>
                <a:lnTo>
                  <a:pt x="6" y="10"/>
                </a:lnTo>
                <a:lnTo>
                  <a:pt x="6" y="10"/>
                </a:lnTo>
                <a:lnTo>
                  <a:pt x="5" y="11"/>
                </a:lnTo>
                <a:lnTo>
                  <a:pt x="3" y="11"/>
                </a:lnTo>
                <a:lnTo>
                  <a:pt x="3" y="11"/>
                </a:lnTo>
                <a:lnTo>
                  <a:pt x="2" y="11"/>
                </a:lnTo>
                <a:lnTo>
                  <a:pt x="0" y="8"/>
                </a:lnTo>
                <a:lnTo>
                  <a:pt x="0" y="8"/>
                </a:lnTo>
                <a:lnTo>
                  <a:pt x="0" y="5"/>
                </a:lnTo>
                <a:lnTo>
                  <a:pt x="0" y="5"/>
                </a:lnTo>
                <a:lnTo>
                  <a:pt x="0" y="1"/>
                </a:lnTo>
                <a:lnTo>
                  <a:pt x="0" y="1"/>
                </a:lnTo>
                <a:lnTo>
                  <a:pt x="0" y="0"/>
                </a:lnTo>
                <a:lnTo>
                  <a:pt x="3" y="0"/>
                </a:lnTo>
                <a:lnTo>
                  <a:pt x="3" y="0"/>
                </a:lnTo>
                <a:lnTo>
                  <a:pt x="3" y="0"/>
                </a:lnTo>
                <a:lnTo>
                  <a:pt x="3"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3" name="Freeform 195"/>
          <p:cNvSpPr/>
          <p:nvPr/>
        </p:nvSpPr>
        <p:spPr bwMode="auto">
          <a:xfrm>
            <a:off x="5492013" y="2095264"/>
            <a:ext cx="12317" cy="23691"/>
          </a:xfrm>
          <a:custGeom>
            <a:avLst/>
            <a:gdLst>
              <a:gd name="T0" fmla="*/ 2 w 7"/>
              <a:gd name="T1" fmla="*/ 4 h 14"/>
              <a:gd name="T2" fmla="*/ 2 w 7"/>
              <a:gd name="T3" fmla="*/ 4 h 14"/>
              <a:gd name="T4" fmla="*/ 2 w 7"/>
              <a:gd name="T5" fmla="*/ 7 h 14"/>
              <a:gd name="T6" fmla="*/ 2 w 7"/>
              <a:gd name="T7" fmla="*/ 7 h 14"/>
              <a:gd name="T8" fmla="*/ 4 w 7"/>
              <a:gd name="T9" fmla="*/ 7 h 14"/>
              <a:gd name="T10" fmla="*/ 4 w 7"/>
              <a:gd name="T11" fmla="*/ 8 h 14"/>
              <a:gd name="T12" fmla="*/ 4 w 7"/>
              <a:gd name="T13" fmla="*/ 8 h 14"/>
              <a:gd name="T14" fmla="*/ 7 w 7"/>
              <a:gd name="T15" fmla="*/ 10 h 14"/>
              <a:gd name="T16" fmla="*/ 7 w 7"/>
              <a:gd name="T17" fmla="*/ 10 h 14"/>
              <a:gd name="T18" fmla="*/ 7 w 7"/>
              <a:gd name="T19" fmla="*/ 11 h 14"/>
              <a:gd name="T20" fmla="*/ 5 w 7"/>
              <a:gd name="T21" fmla="*/ 12 h 14"/>
              <a:gd name="T22" fmla="*/ 5 w 7"/>
              <a:gd name="T23" fmla="*/ 12 h 14"/>
              <a:gd name="T24" fmla="*/ 4 w 7"/>
              <a:gd name="T25" fmla="*/ 14 h 14"/>
              <a:gd name="T26" fmla="*/ 4 w 7"/>
              <a:gd name="T27" fmla="*/ 14 h 14"/>
              <a:gd name="T28" fmla="*/ 2 w 7"/>
              <a:gd name="T29" fmla="*/ 12 h 14"/>
              <a:gd name="T30" fmla="*/ 2 w 7"/>
              <a:gd name="T31" fmla="*/ 12 h 14"/>
              <a:gd name="T32" fmla="*/ 2 w 7"/>
              <a:gd name="T33" fmla="*/ 14 h 14"/>
              <a:gd name="T34" fmla="*/ 2 w 7"/>
              <a:gd name="T35" fmla="*/ 14 h 14"/>
              <a:gd name="T36" fmla="*/ 0 w 7"/>
              <a:gd name="T37" fmla="*/ 14 h 14"/>
              <a:gd name="T38" fmla="*/ 0 w 7"/>
              <a:gd name="T39" fmla="*/ 12 h 14"/>
              <a:gd name="T40" fmla="*/ 0 w 7"/>
              <a:gd name="T41" fmla="*/ 12 h 14"/>
              <a:gd name="T42" fmla="*/ 0 w 7"/>
              <a:gd name="T43" fmla="*/ 10 h 14"/>
              <a:gd name="T44" fmla="*/ 0 w 7"/>
              <a:gd name="T45" fmla="*/ 10 h 14"/>
              <a:gd name="T46" fmla="*/ 0 w 7"/>
              <a:gd name="T47" fmla="*/ 2 h 14"/>
              <a:gd name="T48" fmla="*/ 0 w 7"/>
              <a:gd name="T49" fmla="*/ 2 h 14"/>
              <a:gd name="T50" fmla="*/ 1 w 7"/>
              <a:gd name="T51" fmla="*/ 0 h 14"/>
              <a:gd name="T52" fmla="*/ 1 w 7"/>
              <a:gd name="T53" fmla="*/ 0 h 14"/>
              <a:gd name="T54" fmla="*/ 1 w 7"/>
              <a:gd name="T55" fmla="*/ 0 h 14"/>
              <a:gd name="T56" fmla="*/ 1 w 7"/>
              <a:gd name="T57" fmla="*/ 0 h 14"/>
              <a:gd name="T58" fmla="*/ 4 w 7"/>
              <a:gd name="T59" fmla="*/ 1 h 14"/>
              <a:gd name="T60" fmla="*/ 4 w 7"/>
              <a:gd name="T61" fmla="*/ 1 h 14"/>
              <a:gd name="T62" fmla="*/ 4 w 7"/>
              <a:gd name="T63" fmla="*/ 4 h 14"/>
              <a:gd name="T64" fmla="*/ 4 w 7"/>
              <a:gd name="T65" fmla="*/ 4 h 14"/>
              <a:gd name="T66" fmla="*/ 4 w 7"/>
              <a:gd name="T67" fmla="*/ 4 h 14"/>
              <a:gd name="T68" fmla="*/ 2 w 7"/>
              <a:gd name="T69" fmla="*/ 4 h 14"/>
              <a:gd name="T70" fmla="*/ 2 w 7"/>
              <a:gd name="T71"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14">
                <a:moveTo>
                  <a:pt x="2" y="4"/>
                </a:moveTo>
                <a:lnTo>
                  <a:pt x="2" y="4"/>
                </a:lnTo>
                <a:lnTo>
                  <a:pt x="2" y="7"/>
                </a:lnTo>
                <a:lnTo>
                  <a:pt x="2" y="7"/>
                </a:lnTo>
                <a:lnTo>
                  <a:pt x="4" y="7"/>
                </a:lnTo>
                <a:lnTo>
                  <a:pt x="4" y="8"/>
                </a:lnTo>
                <a:lnTo>
                  <a:pt x="4" y="8"/>
                </a:lnTo>
                <a:lnTo>
                  <a:pt x="7" y="10"/>
                </a:lnTo>
                <a:lnTo>
                  <a:pt x="7" y="10"/>
                </a:lnTo>
                <a:lnTo>
                  <a:pt x="7" y="11"/>
                </a:lnTo>
                <a:lnTo>
                  <a:pt x="5" y="12"/>
                </a:lnTo>
                <a:lnTo>
                  <a:pt x="5" y="12"/>
                </a:lnTo>
                <a:lnTo>
                  <a:pt x="4" y="14"/>
                </a:lnTo>
                <a:lnTo>
                  <a:pt x="4" y="14"/>
                </a:lnTo>
                <a:lnTo>
                  <a:pt x="2" y="12"/>
                </a:lnTo>
                <a:lnTo>
                  <a:pt x="2" y="12"/>
                </a:lnTo>
                <a:lnTo>
                  <a:pt x="2" y="14"/>
                </a:lnTo>
                <a:lnTo>
                  <a:pt x="2" y="14"/>
                </a:lnTo>
                <a:lnTo>
                  <a:pt x="0" y="14"/>
                </a:lnTo>
                <a:lnTo>
                  <a:pt x="0" y="12"/>
                </a:lnTo>
                <a:lnTo>
                  <a:pt x="0" y="12"/>
                </a:lnTo>
                <a:lnTo>
                  <a:pt x="0" y="10"/>
                </a:lnTo>
                <a:lnTo>
                  <a:pt x="0" y="10"/>
                </a:lnTo>
                <a:lnTo>
                  <a:pt x="0" y="2"/>
                </a:lnTo>
                <a:lnTo>
                  <a:pt x="0" y="2"/>
                </a:lnTo>
                <a:lnTo>
                  <a:pt x="1" y="0"/>
                </a:lnTo>
                <a:lnTo>
                  <a:pt x="1" y="0"/>
                </a:lnTo>
                <a:lnTo>
                  <a:pt x="1" y="0"/>
                </a:lnTo>
                <a:lnTo>
                  <a:pt x="1" y="0"/>
                </a:lnTo>
                <a:lnTo>
                  <a:pt x="4" y="1"/>
                </a:lnTo>
                <a:lnTo>
                  <a:pt x="4" y="1"/>
                </a:lnTo>
                <a:lnTo>
                  <a:pt x="4" y="4"/>
                </a:lnTo>
                <a:lnTo>
                  <a:pt x="4" y="4"/>
                </a:lnTo>
                <a:lnTo>
                  <a:pt x="4" y="4"/>
                </a:lnTo>
                <a:lnTo>
                  <a:pt x="2" y="4"/>
                </a:lnTo>
                <a:lnTo>
                  <a:pt x="2"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4" name="Freeform 196"/>
          <p:cNvSpPr/>
          <p:nvPr/>
        </p:nvSpPr>
        <p:spPr bwMode="auto">
          <a:xfrm>
            <a:off x="5676756" y="2462481"/>
            <a:ext cx="14076" cy="22000"/>
          </a:xfrm>
          <a:custGeom>
            <a:avLst/>
            <a:gdLst>
              <a:gd name="T0" fmla="*/ 4 w 8"/>
              <a:gd name="T1" fmla="*/ 3 h 13"/>
              <a:gd name="T2" fmla="*/ 4 w 8"/>
              <a:gd name="T3" fmla="*/ 3 h 13"/>
              <a:gd name="T4" fmla="*/ 5 w 8"/>
              <a:gd name="T5" fmla="*/ 6 h 13"/>
              <a:gd name="T6" fmla="*/ 5 w 8"/>
              <a:gd name="T7" fmla="*/ 6 h 13"/>
              <a:gd name="T8" fmla="*/ 7 w 8"/>
              <a:gd name="T9" fmla="*/ 7 h 13"/>
              <a:gd name="T10" fmla="*/ 7 w 8"/>
              <a:gd name="T11" fmla="*/ 7 h 13"/>
              <a:gd name="T12" fmla="*/ 7 w 8"/>
              <a:gd name="T13" fmla="*/ 7 h 13"/>
              <a:gd name="T14" fmla="*/ 8 w 8"/>
              <a:gd name="T15" fmla="*/ 9 h 13"/>
              <a:gd name="T16" fmla="*/ 8 w 8"/>
              <a:gd name="T17" fmla="*/ 9 h 13"/>
              <a:gd name="T18" fmla="*/ 8 w 8"/>
              <a:gd name="T19" fmla="*/ 9 h 13"/>
              <a:gd name="T20" fmla="*/ 7 w 8"/>
              <a:gd name="T21" fmla="*/ 11 h 13"/>
              <a:gd name="T22" fmla="*/ 7 w 8"/>
              <a:gd name="T23" fmla="*/ 11 h 13"/>
              <a:gd name="T24" fmla="*/ 5 w 8"/>
              <a:gd name="T25" fmla="*/ 13 h 13"/>
              <a:gd name="T26" fmla="*/ 5 w 8"/>
              <a:gd name="T27" fmla="*/ 13 h 13"/>
              <a:gd name="T28" fmla="*/ 5 w 8"/>
              <a:gd name="T29" fmla="*/ 13 h 13"/>
              <a:gd name="T30" fmla="*/ 4 w 8"/>
              <a:gd name="T31" fmla="*/ 13 h 13"/>
              <a:gd name="T32" fmla="*/ 4 w 8"/>
              <a:gd name="T33" fmla="*/ 13 h 13"/>
              <a:gd name="T34" fmla="*/ 3 w 8"/>
              <a:gd name="T35" fmla="*/ 11 h 13"/>
              <a:gd name="T36" fmla="*/ 3 w 8"/>
              <a:gd name="T37" fmla="*/ 11 h 13"/>
              <a:gd name="T38" fmla="*/ 0 w 8"/>
              <a:gd name="T39" fmla="*/ 3 h 13"/>
              <a:gd name="T40" fmla="*/ 0 w 8"/>
              <a:gd name="T41" fmla="*/ 3 h 13"/>
              <a:gd name="T42" fmla="*/ 0 w 8"/>
              <a:gd name="T43" fmla="*/ 1 h 13"/>
              <a:gd name="T44" fmla="*/ 0 w 8"/>
              <a:gd name="T45" fmla="*/ 1 h 13"/>
              <a:gd name="T46" fmla="*/ 0 w 8"/>
              <a:gd name="T47" fmla="*/ 0 h 13"/>
              <a:gd name="T48" fmla="*/ 3 w 8"/>
              <a:gd name="T49" fmla="*/ 0 h 13"/>
              <a:gd name="T50" fmla="*/ 3 w 8"/>
              <a:gd name="T51" fmla="*/ 0 h 13"/>
              <a:gd name="T52" fmla="*/ 4 w 8"/>
              <a:gd name="T53" fmla="*/ 0 h 13"/>
              <a:gd name="T54" fmla="*/ 4 w 8"/>
              <a:gd name="T55" fmla="*/ 1 h 13"/>
              <a:gd name="T56" fmla="*/ 4 w 8"/>
              <a:gd name="T57" fmla="*/ 1 h 13"/>
              <a:gd name="T58" fmla="*/ 4 w 8"/>
              <a:gd name="T59" fmla="*/ 3 h 13"/>
              <a:gd name="T60" fmla="*/ 4 w 8"/>
              <a:gd name="T6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 h="13">
                <a:moveTo>
                  <a:pt x="4" y="3"/>
                </a:moveTo>
                <a:lnTo>
                  <a:pt x="4" y="3"/>
                </a:lnTo>
                <a:lnTo>
                  <a:pt x="5" y="6"/>
                </a:lnTo>
                <a:lnTo>
                  <a:pt x="5" y="6"/>
                </a:lnTo>
                <a:lnTo>
                  <a:pt x="7" y="7"/>
                </a:lnTo>
                <a:lnTo>
                  <a:pt x="7" y="7"/>
                </a:lnTo>
                <a:lnTo>
                  <a:pt x="7" y="7"/>
                </a:lnTo>
                <a:lnTo>
                  <a:pt x="8" y="9"/>
                </a:lnTo>
                <a:lnTo>
                  <a:pt x="8" y="9"/>
                </a:lnTo>
                <a:lnTo>
                  <a:pt x="8" y="9"/>
                </a:lnTo>
                <a:lnTo>
                  <a:pt x="7" y="11"/>
                </a:lnTo>
                <a:lnTo>
                  <a:pt x="7" y="11"/>
                </a:lnTo>
                <a:lnTo>
                  <a:pt x="5" y="13"/>
                </a:lnTo>
                <a:lnTo>
                  <a:pt x="5" y="13"/>
                </a:lnTo>
                <a:lnTo>
                  <a:pt x="5" y="13"/>
                </a:lnTo>
                <a:lnTo>
                  <a:pt x="4" y="13"/>
                </a:lnTo>
                <a:lnTo>
                  <a:pt x="4" y="13"/>
                </a:lnTo>
                <a:lnTo>
                  <a:pt x="3" y="11"/>
                </a:lnTo>
                <a:lnTo>
                  <a:pt x="3" y="11"/>
                </a:lnTo>
                <a:lnTo>
                  <a:pt x="0" y="3"/>
                </a:lnTo>
                <a:lnTo>
                  <a:pt x="0" y="3"/>
                </a:lnTo>
                <a:lnTo>
                  <a:pt x="0" y="1"/>
                </a:lnTo>
                <a:lnTo>
                  <a:pt x="0" y="1"/>
                </a:lnTo>
                <a:lnTo>
                  <a:pt x="0" y="0"/>
                </a:lnTo>
                <a:lnTo>
                  <a:pt x="3" y="0"/>
                </a:lnTo>
                <a:lnTo>
                  <a:pt x="3" y="0"/>
                </a:lnTo>
                <a:lnTo>
                  <a:pt x="4" y="0"/>
                </a:lnTo>
                <a:lnTo>
                  <a:pt x="4" y="1"/>
                </a:lnTo>
                <a:lnTo>
                  <a:pt x="4" y="1"/>
                </a:lnTo>
                <a:lnTo>
                  <a:pt x="4" y="3"/>
                </a:lnTo>
                <a:lnTo>
                  <a:pt x="4"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5" name="Freeform 197"/>
          <p:cNvSpPr/>
          <p:nvPr/>
        </p:nvSpPr>
        <p:spPr bwMode="auto">
          <a:xfrm>
            <a:off x="5583504" y="2239104"/>
            <a:ext cx="17595" cy="18615"/>
          </a:xfrm>
          <a:custGeom>
            <a:avLst/>
            <a:gdLst>
              <a:gd name="T0" fmla="*/ 6 w 10"/>
              <a:gd name="T1" fmla="*/ 7 h 11"/>
              <a:gd name="T2" fmla="*/ 6 w 10"/>
              <a:gd name="T3" fmla="*/ 7 h 11"/>
              <a:gd name="T4" fmla="*/ 4 w 10"/>
              <a:gd name="T5" fmla="*/ 8 h 11"/>
              <a:gd name="T6" fmla="*/ 4 w 10"/>
              <a:gd name="T7" fmla="*/ 8 h 11"/>
              <a:gd name="T8" fmla="*/ 4 w 10"/>
              <a:gd name="T9" fmla="*/ 10 h 11"/>
              <a:gd name="T10" fmla="*/ 4 w 10"/>
              <a:gd name="T11" fmla="*/ 10 h 11"/>
              <a:gd name="T12" fmla="*/ 3 w 10"/>
              <a:gd name="T13" fmla="*/ 11 h 11"/>
              <a:gd name="T14" fmla="*/ 2 w 10"/>
              <a:gd name="T15" fmla="*/ 10 h 11"/>
              <a:gd name="T16" fmla="*/ 2 w 10"/>
              <a:gd name="T17" fmla="*/ 10 h 11"/>
              <a:gd name="T18" fmla="*/ 0 w 10"/>
              <a:gd name="T19" fmla="*/ 8 h 11"/>
              <a:gd name="T20" fmla="*/ 0 w 10"/>
              <a:gd name="T21" fmla="*/ 8 h 11"/>
              <a:gd name="T22" fmla="*/ 0 w 10"/>
              <a:gd name="T23" fmla="*/ 6 h 11"/>
              <a:gd name="T24" fmla="*/ 0 w 10"/>
              <a:gd name="T25" fmla="*/ 6 h 11"/>
              <a:gd name="T26" fmla="*/ 0 w 10"/>
              <a:gd name="T27" fmla="*/ 4 h 11"/>
              <a:gd name="T28" fmla="*/ 0 w 10"/>
              <a:gd name="T29" fmla="*/ 4 h 11"/>
              <a:gd name="T30" fmla="*/ 2 w 10"/>
              <a:gd name="T31" fmla="*/ 1 h 11"/>
              <a:gd name="T32" fmla="*/ 3 w 10"/>
              <a:gd name="T33" fmla="*/ 0 h 11"/>
              <a:gd name="T34" fmla="*/ 3 w 10"/>
              <a:gd name="T35" fmla="*/ 0 h 11"/>
              <a:gd name="T36" fmla="*/ 4 w 10"/>
              <a:gd name="T37" fmla="*/ 0 h 11"/>
              <a:gd name="T38" fmla="*/ 4 w 10"/>
              <a:gd name="T39" fmla="*/ 0 h 11"/>
              <a:gd name="T40" fmla="*/ 7 w 10"/>
              <a:gd name="T41" fmla="*/ 1 h 11"/>
              <a:gd name="T42" fmla="*/ 7 w 10"/>
              <a:gd name="T43" fmla="*/ 1 h 11"/>
              <a:gd name="T44" fmla="*/ 9 w 10"/>
              <a:gd name="T45" fmla="*/ 3 h 11"/>
              <a:gd name="T46" fmla="*/ 9 w 10"/>
              <a:gd name="T47" fmla="*/ 3 h 11"/>
              <a:gd name="T48" fmla="*/ 10 w 10"/>
              <a:gd name="T49" fmla="*/ 4 h 11"/>
              <a:gd name="T50" fmla="*/ 9 w 10"/>
              <a:gd name="T51" fmla="*/ 6 h 11"/>
              <a:gd name="T52" fmla="*/ 9 w 10"/>
              <a:gd name="T53" fmla="*/ 6 h 11"/>
              <a:gd name="T54" fmla="*/ 9 w 10"/>
              <a:gd name="T55" fmla="*/ 7 h 11"/>
              <a:gd name="T56" fmla="*/ 6 w 10"/>
              <a:gd name="T57" fmla="*/ 7 h 11"/>
              <a:gd name="T58" fmla="*/ 6 w 10"/>
              <a:gd name="T59" fmla="*/ 7 h 11"/>
              <a:gd name="T60" fmla="*/ 6 w 10"/>
              <a:gd name="T61" fmla="*/ 7 h 11"/>
              <a:gd name="T62" fmla="*/ 6 w 10"/>
              <a:gd name="T6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11">
                <a:moveTo>
                  <a:pt x="6" y="7"/>
                </a:moveTo>
                <a:lnTo>
                  <a:pt x="6" y="7"/>
                </a:lnTo>
                <a:lnTo>
                  <a:pt x="4" y="8"/>
                </a:lnTo>
                <a:lnTo>
                  <a:pt x="4" y="8"/>
                </a:lnTo>
                <a:lnTo>
                  <a:pt x="4" y="10"/>
                </a:lnTo>
                <a:lnTo>
                  <a:pt x="4" y="10"/>
                </a:lnTo>
                <a:lnTo>
                  <a:pt x="3" y="11"/>
                </a:lnTo>
                <a:lnTo>
                  <a:pt x="2" y="10"/>
                </a:lnTo>
                <a:lnTo>
                  <a:pt x="2" y="10"/>
                </a:lnTo>
                <a:lnTo>
                  <a:pt x="0" y="8"/>
                </a:lnTo>
                <a:lnTo>
                  <a:pt x="0" y="8"/>
                </a:lnTo>
                <a:lnTo>
                  <a:pt x="0" y="6"/>
                </a:lnTo>
                <a:lnTo>
                  <a:pt x="0" y="6"/>
                </a:lnTo>
                <a:lnTo>
                  <a:pt x="0" y="4"/>
                </a:lnTo>
                <a:lnTo>
                  <a:pt x="0" y="4"/>
                </a:lnTo>
                <a:lnTo>
                  <a:pt x="2" y="1"/>
                </a:lnTo>
                <a:lnTo>
                  <a:pt x="3" y="0"/>
                </a:lnTo>
                <a:lnTo>
                  <a:pt x="3" y="0"/>
                </a:lnTo>
                <a:lnTo>
                  <a:pt x="4" y="0"/>
                </a:lnTo>
                <a:lnTo>
                  <a:pt x="4" y="0"/>
                </a:lnTo>
                <a:lnTo>
                  <a:pt x="7" y="1"/>
                </a:lnTo>
                <a:lnTo>
                  <a:pt x="7" y="1"/>
                </a:lnTo>
                <a:lnTo>
                  <a:pt x="9" y="3"/>
                </a:lnTo>
                <a:lnTo>
                  <a:pt x="9" y="3"/>
                </a:lnTo>
                <a:lnTo>
                  <a:pt x="10" y="4"/>
                </a:lnTo>
                <a:lnTo>
                  <a:pt x="9" y="6"/>
                </a:lnTo>
                <a:lnTo>
                  <a:pt x="9" y="6"/>
                </a:lnTo>
                <a:lnTo>
                  <a:pt x="9" y="7"/>
                </a:lnTo>
                <a:lnTo>
                  <a:pt x="6" y="7"/>
                </a:lnTo>
                <a:lnTo>
                  <a:pt x="6" y="7"/>
                </a:lnTo>
                <a:lnTo>
                  <a:pt x="6" y="7"/>
                </a:lnTo>
                <a:lnTo>
                  <a:pt x="6"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6" name="Freeform 198"/>
          <p:cNvSpPr/>
          <p:nvPr/>
        </p:nvSpPr>
        <p:spPr bwMode="auto">
          <a:xfrm>
            <a:off x="5463862" y="2132493"/>
            <a:ext cx="12317" cy="22000"/>
          </a:xfrm>
          <a:custGeom>
            <a:avLst/>
            <a:gdLst>
              <a:gd name="T0" fmla="*/ 3 w 7"/>
              <a:gd name="T1" fmla="*/ 3 h 13"/>
              <a:gd name="T2" fmla="*/ 3 w 7"/>
              <a:gd name="T3" fmla="*/ 3 h 13"/>
              <a:gd name="T4" fmla="*/ 4 w 7"/>
              <a:gd name="T5" fmla="*/ 2 h 13"/>
              <a:gd name="T6" fmla="*/ 4 w 7"/>
              <a:gd name="T7" fmla="*/ 2 h 13"/>
              <a:gd name="T8" fmla="*/ 6 w 7"/>
              <a:gd name="T9" fmla="*/ 0 h 13"/>
              <a:gd name="T10" fmla="*/ 6 w 7"/>
              <a:gd name="T11" fmla="*/ 2 h 13"/>
              <a:gd name="T12" fmla="*/ 6 w 7"/>
              <a:gd name="T13" fmla="*/ 2 h 13"/>
              <a:gd name="T14" fmla="*/ 7 w 7"/>
              <a:gd name="T15" fmla="*/ 5 h 13"/>
              <a:gd name="T16" fmla="*/ 7 w 7"/>
              <a:gd name="T17" fmla="*/ 5 h 13"/>
              <a:gd name="T18" fmla="*/ 6 w 7"/>
              <a:gd name="T19" fmla="*/ 9 h 13"/>
              <a:gd name="T20" fmla="*/ 6 w 7"/>
              <a:gd name="T21" fmla="*/ 9 h 13"/>
              <a:gd name="T22" fmla="*/ 6 w 7"/>
              <a:gd name="T23" fmla="*/ 12 h 13"/>
              <a:gd name="T24" fmla="*/ 6 w 7"/>
              <a:gd name="T25" fmla="*/ 12 h 13"/>
              <a:gd name="T26" fmla="*/ 6 w 7"/>
              <a:gd name="T27" fmla="*/ 13 h 13"/>
              <a:gd name="T28" fmla="*/ 4 w 7"/>
              <a:gd name="T29" fmla="*/ 13 h 13"/>
              <a:gd name="T30" fmla="*/ 4 w 7"/>
              <a:gd name="T31" fmla="*/ 13 h 13"/>
              <a:gd name="T32" fmla="*/ 3 w 7"/>
              <a:gd name="T33" fmla="*/ 13 h 13"/>
              <a:gd name="T34" fmla="*/ 1 w 7"/>
              <a:gd name="T35" fmla="*/ 12 h 13"/>
              <a:gd name="T36" fmla="*/ 1 w 7"/>
              <a:gd name="T37" fmla="*/ 12 h 13"/>
              <a:gd name="T38" fmla="*/ 1 w 7"/>
              <a:gd name="T39" fmla="*/ 10 h 13"/>
              <a:gd name="T40" fmla="*/ 1 w 7"/>
              <a:gd name="T41" fmla="*/ 10 h 13"/>
              <a:gd name="T42" fmla="*/ 1 w 7"/>
              <a:gd name="T43" fmla="*/ 7 h 13"/>
              <a:gd name="T44" fmla="*/ 1 w 7"/>
              <a:gd name="T45" fmla="*/ 7 h 13"/>
              <a:gd name="T46" fmla="*/ 0 w 7"/>
              <a:gd name="T47" fmla="*/ 7 h 13"/>
              <a:gd name="T48" fmla="*/ 0 w 7"/>
              <a:gd name="T49" fmla="*/ 7 h 13"/>
              <a:gd name="T50" fmla="*/ 0 w 7"/>
              <a:gd name="T51" fmla="*/ 6 h 13"/>
              <a:gd name="T52" fmla="*/ 0 w 7"/>
              <a:gd name="T53" fmla="*/ 5 h 13"/>
              <a:gd name="T54" fmla="*/ 0 w 7"/>
              <a:gd name="T55" fmla="*/ 5 h 13"/>
              <a:gd name="T56" fmla="*/ 0 w 7"/>
              <a:gd name="T57" fmla="*/ 5 h 13"/>
              <a:gd name="T58" fmla="*/ 0 w 7"/>
              <a:gd name="T59" fmla="*/ 5 h 13"/>
              <a:gd name="T60" fmla="*/ 1 w 7"/>
              <a:gd name="T61" fmla="*/ 3 h 13"/>
              <a:gd name="T62" fmla="*/ 3 w 7"/>
              <a:gd name="T63" fmla="*/ 3 h 13"/>
              <a:gd name="T64" fmla="*/ 3 w 7"/>
              <a:gd name="T65" fmla="*/ 3 h 13"/>
              <a:gd name="T66" fmla="*/ 3 w 7"/>
              <a:gd name="T67" fmla="*/ 3 h 13"/>
              <a:gd name="T68" fmla="*/ 3 w 7"/>
              <a:gd name="T6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 h="13">
                <a:moveTo>
                  <a:pt x="3" y="3"/>
                </a:moveTo>
                <a:lnTo>
                  <a:pt x="3" y="3"/>
                </a:lnTo>
                <a:lnTo>
                  <a:pt x="4" y="2"/>
                </a:lnTo>
                <a:lnTo>
                  <a:pt x="4" y="2"/>
                </a:lnTo>
                <a:lnTo>
                  <a:pt x="6" y="0"/>
                </a:lnTo>
                <a:lnTo>
                  <a:pt x="6" y="2"/>
                </a:lnTo>
                <a:lnTo>
                  <a:pt x="6" y="2"/>
                </a:lnTo>
                <a:lnTo>
                  <a:pt x="7" y="5"/>
                </a:lnTo>
                <a:lnTo>
                  <a:pt x="7" y="5"/>
                </a:lnTo>
                <a:lnTo>
                  <a:pt x="6" y="9"/>
                </a:lnTo>
                <a:lnTo>
                  <a:pt x="6" y="9"/>
                </a:lnTo>
                <a:lnTo>
                  <a:pt x="6" y="12"/>
                </a:lnTo>
                <a:lnTo>
                  <a:pt x="6" y="12"/>
                </a:lnTo>
                <a:lnTo>
                  <a:pt x="6" y="13"/>
                </a:lnTo>
                <a:lnTo>
                  <a:pt x="4" y="13"/>
                </a:lnTo>
                <a:lnTo>
                  <a:pt x="4" y="13"/>
                </a:lnTo>
                <a:lnTo>
                  <a:pt x="3" y="13"/>
                </a:lnTo>
                <a:lnTo>
                  <a:pt x="1" y="12"/>
                </a:lnTo>
                <a:lnTo>
                  <a:pt x="1" y="12"/>
                </a:lnTo>
                <a:lnTo>
                  <a:pt x="1" y="10"/>
                </a:lnTo>
                <a:lnTo>
                  <a:pt x="1" y="10"/>
                </a:lnTo>
                <a:lnTo>
                  <a:pt x="1" y="7"/>
                </a:lnTo>
                <a:lnTo>
                  <a:pt x="1" y="7"/>
                </a:lnTo>
                <a:lnTo>
                  <a:pt x="0" y="7"/>
                </a:lnTo>
                <a:lnTo>
                  <a:pt x="0" y="7"/>
                </a:lnTo>
                <a:lnTo>
                  <a:pt x="0" y="6"/>
                </a:lnTo>
                <a:lnTo>
                  <a:pt x="0" y="5"/>
                </a:lnTo>
                <a:lnTo>
                  <a:pt x="0" y="5"/>
                </a:lnTo>
                <a:lnTo>
                  <a:pt x="0" y="5"/>
                </a:lnTo>
                <a:lnTo>
                  <a:pt x="0" y="5"/>
                </a:lnTo>
                <a:lnTo>
                  <a:pt x="1" y="3"/>
                </a:lnTo>
                <a:lnTo>
                  <a:pt x="3" y="3"/>
                </a:lnTo>
                <a:lnTo>
                  <a:pt x="3" y="3"/>
                </a:lnTo>
                <a:lnTo>
                  <a:pt x="3" y="3"/>
                </a:lnTo>
                <a:lnTo>
                  <a:pt x="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7" name="Freeform 199"/>
          <p:cNvSpPr/>
          <p:nvPr/>
        </p:nvSpPr>
        <p:spPr bwMode="auto">
          <a:xfrm>
            <a:off x="5416357" y="2244181"/>
            <a:ext cx="17595" cy="13538"/>
          </a:xfrm>
          <a:custGeom>
            <a:avLst/>
            <a:gdLst>
              <a:gd name="T0" fmla="*/ 6 w 10"/>
              <a:gd name="T1" fmla="*/ 3 h 8"/>
              <a:gd name="T2" fmla="*/ 6 w 10"/>
              <a:gd name="T3" fmla="*/ 3 h 8"/>
              <a:gd name="T4" fmla="*/ 7 w 10"/>
              <a:gd name="T5" fmla="*/ 0 h 8"/>
              <a:gd name="T6" fmla="*/ 7 w 10"/>
              <a:gd name="T7" fmla="*/ 0 h 8"/>
              <a:gd name="T8" fmla="*/ 8 w 10"/>
              <a:gd name="T9" fmla="*/ 0 h 8"/>
              <a:gd name="T10" fmla="*/ 10 w 10"/>
              <a:gd name="T11" fmla="*/ 0 h 8"/>
              <a:gd name="T12" fmla="*/ 10 w 10"/>
              <a:gd name="T13" fmla="*/ 0 h 8"/>
              <a:gd name="T14" fmla="*/ 10 w 10"/>
              <a:gd name="T15" fmla="*/ 1 h 8"/>
              <a:gd name="T16" fmla="*/ 10 w 10"/>
              <a:gd name="T17" fmla="*/ 1 h 8"/>
              <a:gd name="T18" fmla="*/ 10 w 10"/>
              <a:gd name="T19" fmla="*/ 5 h 8"/>
              <a:gd name="T20" fmla="*/ 8 w 10"/>
              <a:gd name="T21" fmla="*/ 8 h 8"/>
              <a:gd name="T22" fmla="*/ 8 w 10"/>
              <a:gd name="T23" fmla="*/ 8 h 8"/>
              <a:gd name="T24" fmla="*/ 6 w 10"/>
              <a:gd name="T25" fmla="*/ 8 h 8"/>
              <a:gd name="T26" fmla="*/ 6 w 10"/>
              <a:gd name="T27" fmla="*/ 8 h 8"/>
              <a:gd name="T28" fmla="*/ 3 w 10"/>
              <a:gd name="T29" fmla="*/ 8 h 8"/>
              <a:gd name="T30" fmla="*/ 1 w 10"/>
              <a:gd name="T31" fmla="*/ 5 h 8"/>
              <a:gd name="T32" fmla="*/ 1 w 10"/>
              <a:gd name="T33" fmla="*/ 5 h 8"/>
              <a:gd name="T34" fmla="*/ 1 w 10"/>
              <a:gd name="T35" fmla="*/ 5 h 8"/>
              <a:gd name="T36" fmla="*/ 1 w 10"/>
              <a:gd name="T37" fmla="*/ 5 h 8"/>
              <a:gd name="T38" fmla="*/ 0 w 10"/>
              <a:gd name="T39" fmla="*/ 4 h 8"/>
              <a:gd name="T40" fmla="*/ 1 w 10"/>
              <a:gd name="T41" fmla="*/ 3 h 8"/>
              <a:gd name="T42" fmla="*/ 1 w 10"/>
              <a:gd name="T43" fmla="*/ 3 h 8"/>
              <a:gd name="T44" fmla="*/ 3 w 10"/>
              <a:gd name="T45" fmla="*/ 1 h 8"/>
              <a:gd name="T46" fmla="*/ 4 w 10"/>
              <a:gd name="T47" fmla="*/ 1 h 8"/>
              <a:gd name="T48" fmla="*/ 4 w 10"/>
              <a:gd name="T49" fmla="*/ 1 h 8"/>
              <a:gd name="T50" fmla="*/ 6 w 10"/>
              <a:gd name="T51" fmla="*/ 3 h 8"/>
              <a:gd name="T52" fmla="*/ 6 w 10"/>
              <a:gd name="T5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8">
                <a:moveTo>
                  <a:pt x="6" y="3"/>
                </a:moveTo>
                <a:lnTo>
                  <a:pt x="6" y="3"/>
                </a:lnTo>
                <a:lnTo>
                  <a:pt x="7" y="0"/>
                </a:lnTo>
                <a:lnTo>
                  <a:pt x="7" y="0"/>
                </a:lnTo>
                <a:lnTo>
                  <a:pt x="8" y="0"/>
                </a:lnTo>
                <a:lnTo>
                  <a:pt x="10" y="0"/>
                </a:lnTo>
                <a:lnTo>
                  <a:pt x="10" y="0"/>
                </a:lnTo>
                <a:lnTo>
                  <a:pt x="10" y="1"/>
                </a:lnTo>
                <a:lnTo>
                  <a:pt x="10" y="1"/>
                </a:lnTo>
                <a:lnTo>
                  <a:pt x="10" y="5"/>
                </a:lnTo>
                <a:lnTo>
                  <a:pt x="8" y="8"/>
                </a:lnTo>
                <a:lnTo>
                  <a:pt x="8" y="8"/>
                </a:lnTo>
                <a:lnTo>
                  <a:pt x="6" y="8"/>
                </a:lnTo>
                <a:lnTo>
                  <a:pt x="6" y="8"/>
                </a:lnTo>
                <a:lnTo>
                  <a:pt x="3" y="8"/>
                </a:lnTo>
                <a:lnTo>
                  <a:pt x="1" y="5"/>
                </a:lnTo>
                <a:lnTo>
                  <a:pt x="1" y="5"/>
                </a:lnTo>
                <a:lnTo>
                  <a:pt x="1" y="5"/>
                </a:lnTo>
                <a:lnTo>
                  <a:pt x="1" y="5"/>
                </a:lnTo>
                <a:lnTo>
                  <a:pt x="0" y="4"/>
                </a:lnTo>
                <a:lnTo>
                  <a:pt x="1" y="3"/>
                </a:lnTo>
                <a:lnTo>
                  <a:pt x="1" y="3"/>
                </a:lnTo>
                <a:lnTo>
                  <a:pt x="3" y="1"/>
                </a:lnTo>
                <a:lnTo>
                  <a:pt x="4" y="1"/>
                </a:lnTo>
                <a:lnTo>
                  <a:pt x="4" y="1"/>
                </a:lnTo>
                <a:lnTo>
                  <a:pt x="6" y="3"/>
                </a:lnTo>
                <a:lnTo>
                  <a:pt x="6"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8" name="Freeform 200"/>
          <p:cNvSpPr/>
          <p:nvPr/>
        </p:nvSpPr>
        <p:spPr bwMode="auto">
          <a:xfrm>
            <a:off x="5509607" y="2112186"/>
            <a:ext cx="14076" cy="23691"/>
          </a:xfrm>
          <a:custGeom>
            <a:avLst/>
            <a:gdLst>
              <a:gd name="T0" fmla="*/ 2 w 8"/>
              <a:gd name="T1" fmla="*/ 10 h 14"/>
              <a:gd name="T2" fmla="*/ 2 w 8"/>
              <a:gd name="T3" fmla="*/ 10 h 14"/>
              <a:gd name="T4" fmla="*/ 1 w 8"/>
              <a:gd name="T5" fmla="*/ 8 h 14"/>
              <a:gd name="T6" fmla="*/ 1 w 8"/>
              <a:gd name="T7" fmla="*/ 7 h 14"/>
              <a:gd name="T8" fmla="*/ 1 w 8"/>
              <a:gd name="T9" fmla="*/ 7 h 14"/>
              <a:gd name="T10" fmla="*/ 1 w 8"/>
              <a:gd name="T11" fmla="*/ 4 h 14"/>
              <a:gd name="T12" fmla="*/ 1 w 8"/>
              <a:gd name="T13" fmla="*/ 4 h 14"/>
              <a:gd name="T14" fmla="*/ 0 w 8"/>
              <a:gd name="T15" fmla="*/ 2 h 14"/>
              <a:gd name="T16" fmla="*/ 0 w 8"/>
              <a:gd name="T17" fmla="*/ 2 h 14"/>
              <a:gd name="T18" fmla="*/ 0 w 8"/>
              <a:gd name="T19" fmla="*/ 1 h 14"/>
              <a:gd name="T20" fmla="*/ 0 w 8"/>
              <a:gd name="T21" fmla="*/ 1 h 14"/>
              <a:gd name="T22" fmla="*/ 2 w 8"/>
              <a:gd name="T23" fmla="*/ 0 h 14"/>
              <a:gd name="T24" fmla="*/ 2 w 8"/>
              <a:gd name="T25" fmla="*/ 0 h 14"/>
              <a:gd name="T26" fmla="*/ 4 w 8"/>
              <a:gd name="T27" fmla="*/ 1 h 14"/>
              <a:gd name="T28" fmla="*/ 4 w 8"/>
              <a:gd name="T29" fmla="*/ 1 h 14"/>
              <a:gd name="T30" fmla="*/ 5 w 8"/>
              <a:gd name="T31" fmla="*/ 2 h 14"/>
              <a:gd name="T32" fmla="*/ 5 w 8"/>
              <a:gd name="T33" fmla="*/ 2 h 14"/>
              <a:gd name="T34" fmla="*/ 4 w 8"/>
              <a:gd name="T35" fmla="*/ 4 h 14"/>
              <a:gd name="T36" fmla="*/ 4 w 8"/>
              <a:gd name="T37" fmla="*/ 5 h 14"/>
              <a:gd name="T38" fmla="*/ 4 w 8"/>
              <a:gd name="T39" fmla="*/ 5 h 14"/>
              <a:gd name="T40" fmla="*/ 5 w 8"/>
              <a:gd name="T41" fmla="*/ 5 h 14"/>
              <a:gd name="T42" fmla="*/ 5 w 8"/>
              <a:gd name="T43" fmla="*/ 5 h 14"/>
              <a:gd name="T44" fmla="*/ 7 w 8"/>
              <a:gd name="T45" fmla="*/ 5 h 14"/>
              <a:gd name="T46" fmla="*/ 8 w 8"/>
              <a:gd name="T47" fmla="*/ 7 h 14"/>
              <a:gd name="T48" fmla="*/ 8 w 8"/>
              <a:gd name="T49" fmla="*/ 7 h 14"/>
              <a:gd name="T50" fmla="*/ 8 w 8"/>
              <a:gd name="T51" fmla="*/ 8 h 14"/>
              <a:gd name="T52" fmla="*/ 7 w 8"/>
              <a:gd name="T53" fmla="*/ 10 h 14"/>
              <a:gd name="T54" fmla="*/ 7 w 8"/>
              <a:gd name="T55" fmla="*/ 10 h 14"/>
              <a:gd name="T56" fmla="*/ 7 w 8"/>
              <a:gd name="T57" fmla="*/ 11 h 14"/>
              <a:gd name="T58" fmla="*/ 7 w 8"/>
              <a:gd name="T59" fmla="*/ 11 h 14"/>
              <a:gd name="T60" fmla="*/ 5 w 8"/>
              <a:gd name="T61" fmla="*/ 12 h 14"/>
              <a:gd name="T62" fmla="*/ 5 w 8"/>
              <a:gd name="T63" fmla="*/ 12 h 14"/>
              <a:gd name="T64" fmla="*/ 4 w 8"/>
              <a:gd name="T65" fmla="*/ 14 h 14"/>
              <a:gd name="T66" fmla="*/ 4 w 8"/>
              <a:gd name="T67" fmla="*/ 14 h 14"/>
              <a:gd name="T68" fmla="*/ 2 w 8"/>
              <a:gd name="T69" fmla="*/ 12 h 14"/>
              <a:gd name="T70" fmla="*/ 2 w 8"/>
              <a:gd name="T71" fmla="*/ 12 h 14"/>
              <a:gd name="T72" fmla="*/ 2 w 8"/>
              <a:gd name="T73" fmla="*/ 10 h 14"/>
              <a:gd name="T74" fmla="*/ 2 w 8"/>
              <a:gd name="T75"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 h="14">
                <a:moveTo>
                  <a:pt x="2" y="10"/>
                </a:moveTo>
                <a:lnTo>
                  <a:pt x="2" y="10"/>
                </a:lnTo>
                <a:lnTo>
                  <a:pt x="1" y="8"/>
                </a:lnTo>
                <a:lnTo>
                  <a:pt x="1" y="7"/>
                </a:lnTo>
                <a:lnTo>
                  <a:pt x="1" y="7"/>
                </a:lnTo>
                <a:lnTo>
                  <a:pt x="1" y="4"/>
                </a:lnTo>
                <a:lnTo>
                  <a:pt x="1" y="4"/>
                </a:lnTo>
                <a:lnTo>
                  <a:pt x="0" y="2"/>
                </a:lnTo>
                <a:lnTo>
                  <a:pt x="0" y="2"/>
                </a:lnTo>
                <a:lnTo>
                  <a:pt x="0" y="1"/>
                </a:lnTo>
                <a:lnTo>
                  <a:pt x="0" y="1"/>
                </a:lnTo>
                <a:lnTo>
                  <a:pt x="2" y="0"/>
                </a:lnTo>
                <a:lnTo>
                  <a:pt x="2" y="0"/>
                </a:lnTo>
                <a:lnTo>
                  <a:pt x="4" y="1"/>
                </a:lnTo>
                <a:lnTo>
                  <a:pt x="4" y="1"/>
                </a:lnTo>
                <a:lnTo>
                  <a:pt x="5" y="2"/>
                </a:lnTo>
                <a:lnTo>
                  <a:pt x="5" y="2"/>
                </a:lnTo>
                <a:lnTo>
                  <a:pt x="4" y="4"/>
                </a:lnTo>
                <a:lnTo>
                  <a:pt x="4" y="5"/>
                </a:lnTo>
                <a:lnTo>
                  <a:pt x="4" y="5"/>
                </a:lnTo>
                <a:lnTo>
                  <a:pt x="5" y="5"/>
                </a:lnTo>
                <a:lnTo>
                  <a:pt x="5" y="5"/>
                </a:lnTo>
                <a:lnTo>
                  <a:pt x="7" y="5"/>
                </a:lnTo>
                <a:lnTo>
                  <a:pt x="8" y="7"/>
                </a:lnTo>
                <a:lnTo>
                  <a:pt x="8" y="7"/>
                </a:lnTo>
                <a:lnTo>
                  <a:pt x="8" y="8"/>
                </a:lnTo>
                <a:lnTo>
                  <a:pt x="7" y="10"/>
                </a:lnTo>
                <a:lnTo>
                  <a:pt x="7" y="10"/>
                </a:lnTo>
                <a:lnTo>
                  <a:pt x="7" y="11"/>
                </a:lnTo>
                <a:lnTo>
                  <a:pt x="7" y="11"/>
                </a:lnTo>
                <a:lnTo>
                  <a:pt x="5" y="12"/>
                </a:lnTo>
                <a:lnTo>
                  <a:pt x="5" y="12"/>
                </a:lnTo>
                <a:lnTo>
                  <a:pt x="4" y="14"/>
                </a:lnTo>
                <a:lnTo>
                  <a:pt x="4" y="14"/>
                </a:lnTo>
                <a:lnTo>
                  <a:pt x="2" y="12"/>
                </a:lnTo>
                <a:lnTo>
                  <a:pt x="2" y="12"/>
                </a:lnTo>
                <a:lnTo>
                  <a:pt x="2" y="10"/>
                </a:lnTo>
                <a:lnTo>
                  <a:pt x="2"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199" name="Freeform 201"/>
          <p:cNvSpPr/>
          <p:nvPr/>
        </p:nvSpPr>
        <p:spPr bwMode="auto">
          <a:xfrm>
            <a:off x="5506089" y="2164645"/>
            <a:ext cx="12317" cy="22000"/>
          </a:xfrm>
          <a:custGeom>
            <a:avLst/>
            <a:gdLst>
              <a:gd name="T0" fmla="*/ 6 w 7"/>
              <a:gd name="T1" fmla="*/ 4 h 13"/>
              <a:gd name="T2" fmla="*/ 6 w 7"/>
              <a:gd name="T3" fmla="*/ 4 h 13"/>
              <a:gd name="T4" fmla="*/ 6 w 7"/>
              <a:gd name="T5" fmla="*/ 10 h 13"/>
              <a:gd name="T6" fmla="*/ 6 w 7"/>
              <a:gd name="T7" fmla="*/ 10 h 13"/>
              <a:gd name="T8" fmla="*/ 4 w 7"/>
              <a:gd name="T9" fmla="*/ 11 h 13"/>
              <a:gd name="T10" fmla="*/ 4 w 7"/>
              <a:gd name="T11" fmla="*/ 11 h 13"/>
              <a:gd name="T12" fmla="*/ 3 w 7"/>
              <a:gd name="T13" fmla="*/ 13 h 13"/>
              <a:gd name="T14" fmla="*/ 3 w 7"/>
              <a:gd name="T15" fmla="*/ 13 h 13"/>
              <a:gd name="T16" fmla="*/ 3 w 7"/>
              <a:gd name="T17" fmla="*/ 11 h 13"/>
              <a:gd name="T18" fmla="*/ 3 w 7"/>
              <a:gd name="T19" fmla="*/ 11 h 13"/>
              <a:gd name="T20" fmla="*/ 2 w 7"/>
              <a:gd name="T21" fmla="*/ 11 h 13"/>
              <a:gd name="T22" fmla="*/ 2 w 7"/>
              <a:gd name="T23" fmla="*/ 11 h 13"/>
              <a:gd name="T24" fmla="*/ 2 w 7"/>
              <a:gd name="T25" fmla="*/ 11 h 13"/>
              <a:gd name="T26" fmla="*/ 2 w 7"/>
              <a:gd name="T27" fmla="*/ 11 h 13"/>
              <a:gd name="T28" fmla="*/ 0 w 7"/>
              <a:gd name="T29" fmla="*/ 10 h 13"/>
              <a:gd name="T30" fmla="*/ 0 w 7"/>
              <a:gd name="T31" fmla="*/ 7 h 13"/>
              <a:gd name="T32" fmla="*/ 0 w 7"/>
              <a:gd name="T33" fmla="*/ 7 h 13"/>
              <a:gd name="T34" fmla="*/ 3 w 7"/>
              <a:gd name="T35" fmla="*/ 3 h 13"/>
              <a:gd name="T36" fmla="*/ 3 w 7"/>
              <a:gd name="T37" fmla="*/ 3 h 13"/>
              <a:gd name="T38" fmla="*/ 3 w 7"/>
              <a:gd name="T39" fmla="*/ 3 h 13"/>
              <a:gd name="T40" fmla="*/ 3 w 7"/>
              <a:gd name="T41" fmla="*/ 3 h 13"/>
              <a:gd name="T42" fmla="*/ 3 w 7"/>
              <a:gd name="T43" fmla="*/ 0 h 13"/>
              <a:gd name="T44" fmla="*/ 6 w 7"/>
              <a:gd name="T45" fmla="*/ 0 h 13"/>
              <a:gd name="T46" fmla="*/ 6 w 7"/>
              <a:gd name="T47" fmla="*/ 0 h 13"/>
              <a:gd name="T48" fmla="*/ 7 w 7"/>
              <a:gd name="T49" fmla="*/ 0 h 13"/>
              <a:gd name="T50" fmla="*/ 7 w 7"/>
              <a:gd name="T51" fmla="*/ 3 h 13"/>
              <a:gd name="T52" fmla="*/ 7 w 7"/>
              <a:gd name="T53" fmla="*/ 3 h 13"/>
              <a:gd name="T54" fmla="*/ 6 w 7"/>
              <a:gd name="T55" fmla="*/ 4 h 13"/>
              <a:gd name="T56" fmla="*/ 6 w 7"/>
              <a:gd name="T57" fmla="*/ 4 h 13"/>
              <a:gd name="T58" fmla="*/ 6 w 7"/>
              <a:gd name="T59" fmla="*/ 4 h 13"/>
              <a:gd name="T60" fmla="*/ 6 w 7"/>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6" y="4"/>
                </a:moveTo>
                <a:lnTo>
                  <a:pt x="6" y="4"/>
                </a:lnTo>
                <a:lnTo>
                  <a:pt x="6" y="10"/>
                </a:lnTo>
                <a:lnTo>
                  <a:pt x="6" y="10"/>
                </a:lnTo>
                <a:lnTo>
                  <a:pt x="4" y="11"/>
                </a:lnTo>
                <a:lnTo>
                  <a:pt x="4" y="11"/>
                </a:lnTo>
                <a:lnTo>
                  <a:pt x="3" y="13"/>
                </a:lnTo>
                <a:lnTo>
                  <a:pt x="3" y="13"/>
                </a:lnTo>
                <a:lnTo>
                  <a:pt x="3" y="11"/>
                </a:lnTo>
                <a:lnTo>
                  <a:pt x="3" y="11"/>
                </a:lnTo>
                <a:lnTo>
                  <a:pt x="2" y="11"/>
                </a:lnTo>
                <a:lnTo>
                  <a:pt x="2" y="11"/>
                </a:lnTo>
                <a:lnTo>
                  <a:pt x="2" y="11"/>
                </a:lnTo>
                <a:lnTo>
                  <a:pt x="2" y="11"/>
                </a:lnTo>
                <a:lnTo>
                  <a:pt x="0" y="10"/>
                </a:lnTo>
                <a:lnTo>
                  <a:pt x="0" y="7"/>
                </a:lnTo>
                <a:lnTo>
                  <a:pt x="0" y="7"/>
                </a:lnTo>
                <a:lnTo>
                  <a:pt x="3" y="3"/>
                </a:lnTo>
                <a:lnTo>
                  <a:pt x="3" y="3"/>
                </a:lnTo>
                <a:lnTo>
                  <a:pt x="3" y="3"/>
                </a:lnTo>
                <a:lnTo>
                  <a:pt x="3" y="3"/>
                </a:lnTo>
                <a:lnTo>
                  <a:pt x="3" y="0"/>
                </a:lnTo>
                <a:lnTo>
                  <a:pt x="6" y="0"/>
                </a:lnTo>
                <a:lnTo>
                  <a:pt x="6" y="0"/>
                </a:lnTo>
                <a:lnTo>
                  <a:pt x="7" y="0"/>
                </a:lnTo>
                <a:lnTo>
                  <a:pt x="7" y="3"/>
                </a:lnTo>
                <a:lnTo>
                  <a:pt x="7" y="3"/>
                </a:lnTo>
                <a:lnTo>
                  <a:pt x="6" y="4"/>
                </a:lnTo>
                <a:lnTo>
                  <a:pt x="6" y="4"/>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0" name="Freeform 202"/>
          <p:cNvSpPr/>
          <p:nvPr/>
        </p:nvSpPr>
        <p:spPr bwMode="auto">
          <a:xfrm>
            <a:off x="5541278" y="2491249"/>
            <a:ext cx="12317" cy="18615"/>
          </a:xfrm>
          <a:custGeom>
            <a:avLst/>
            <a:gdLst>
              <a:gd name="T0" fmla="*/ 7 w 7"/>
              <a:gd name="T1" fmla="*/ 7 h 11"/>
              <a:gd name="T2" fmla="*/ 7 w 7"/>
              <a:gd name="T3" fmla="*/ 7 h 11"/>
              <a:gd name="T4" fmla="*/ 7 w 7"/>
              <a:gd name="T5" fmla="*/ 9 h 11"/>
              <a:gd name="T6" fmla="*/ 7 w 7"/>
              <a:gd name="T7" fmla="*/ 9 h 11"/>
              <a:gd name="T8" fmla="*/ 7 w 7"/>
              <a:gd name="T9" fmla="*/ 10 h 11"/>
              <a:gd name="T10" fmla="*/ 7 w 7"/>
              <a:gd name="T11" fmla="*/ 10 h 11"/>
              <a:gd name="T12" fmla="*/ 6 w 7"/>
              <a:gd name="T13" fmla="*/ 11 h 11"/>
              <a:gd name="T14" fmla="*/ 6 w 7"/>
              <a:gd name="T15" fmla="*/ 11 h 11"/>
              <a:gd name="T16" fmla="*/ 3 w 7"/>
              <a:gd name="T17" fmla="*/ 11 h 11"/>
              <a:gd name="T18" fmla="*/ 3 w 7"/>
              <a:gd name="T19" fmla="*/ 11 h 11"/>
              <a:gd name="T20" fmla="*/ 1 w 7"/>
              <a:gd name="T21" fmla="*/ 6 h 11"/>
              <a:gd name="T22" fmla="*/ 1 w 7"/>
              <a:gd name="T23" fmla="*/ 6 h 11"/>
              <a:gd name="T24" fmla="*/ 1 w 7"/>
              <a:gd name="T25" fmla="*/ 4 h 11"/>
              <a:gd name="T26" fmla="*/ 1 w 7"/>
              <a:gd name="T27" fmla="*/ 4 h 11"/>
              <a:gd name="T28" fmla="*/ 0 w 7"/>
              <a:gd name="T29" fmla="*/ 3 h 11"/>
              <a:gd name="T30" fmla="*/ 0 w 7"/>
              <a:gd name="T31" fmla="*/ 3 h 11"/>
              <a:gd name="T32" fmla="*/ 3 w 7"/>
              <a:gd name="T33" fmla="*/ 2 h 11"/>
              <a:gd name="T34" fmla="*/ 3 w 7"/>
              <a:gd name="T35" fmla="*/ 2 h 11"/>
              <a:gd name="T36" fmla="*/ 4 w 7"/>
              <a:gd name="T37" fmla="*/ 0 h 11"/>
              <a:gd name="T38" fmla="*/ 4 w 7"/>
              <a:gd name="T39" fmla="*/ 0 h 11"/>
              <a:gd name="T40" fmla="*/ 6 w 7"/>
              <a:gd name="T41" fmla="*/ 0 h 11"/>
              <a:gd name="T42" fmla="*/ 6 w 7"/>
              <a:gd name="T43" fmla="*/ 0 h 11"/>
              <a:gd name="T44" fmla="*/ 7 w 7"/>
              <a:gd name="T45" fmla="*/ 2 h 11"/>
              <a:gd name="T46" fmla="*/ 7 w 7"/>
              <a:gd name="T47" fmla="*/ 2 h 11"/>
              <a:gd name="T48" fmla="*/ 7 w 7"/>
              <a:gd name="T49" fmla="*/ 7 h 11"/>
              <a:gd name="T50" fmla="*/ 7 w 7"/>
              <a:gd name="T5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1">
                <a:moveTo>
                  <a:pt x="7" y="7"/>
                </a:moveTo>
                <a:lnTo>
                  <a:pt x="7" y="7"/>
                </a:lnTo>
                <a:lnTo>
                  <a:pt x="7" y="9"/>
                </a:lnTo>
                <a:lnTo>
                  <a:pt x="7" y="9"/>
                </a:lnTo>
                <a:lnTo>
                  <a:pt x="7" y="10"/>
                </a:lnTo>
                <a:lnTo>
                  <a:pt x="7" y="10"/>
                </a:lnTo>
                <a:lnTo>
                  <a:pt x="6" y="11"/>
                </a:lnTo>
                <a:lnTo>
                  <a:pt x="6" y="11"/>
                </a:lnTo>
                <a:lnTo>
                  <a:pt x="3" y="11"/>
                </a:lnTo>
                <a:lnTo>
                  <a:pt x="3" y="11"/>
                </a:lnTo>
                <a:lnTo>
                  <a:pt x="1" y="6"/>
                </a:lnTo>
                <a:lnTo>
                  <a:pt x="1" y="6"/>
                </a:lnTo>
                <a:lnTo>
                  <a:pt x="1" y="4"/>
                </a:lnTo>
                <a:lnTo>
                  <a:pt x="1" y="4"/>
                </a:lnTo>
                <a:lnTo>
                  <a:pt x="0" y="3"/>
                </a:lnTo>
                <a:lnTo>
                  <a:pt x="0" y="3"/>
                </a:lnTo>
                <a:lnTo>
                  <a:pt x="3" y="2"/>
                </a:lnTo>
                <a:lnTo>
                  <a:pt x="3" y="2"/>
                </a:lnTo>
                <a:lnTo>
                  <a:pt x="4" y="0"/>
                </a:lnTo>
                <a:lnTo>
                  <a:pt x="4" y="0"/>
                </a:lnTo>
                <a:lnTo>
                  <a:pt x="6" y="0"/>
                </a:lnTo>
                <a:lnTo>
                  <a:pt x="6" y="0"/>
                </a:lnTo>
                <a:lnTo>
                  <a:pt x="7" y="2"/>
                </a:lnTo>
                <a:lnTo>
                  <a:pt x="7" y="2"/>
                </a:lnTo>
                <a:lnTo>
                  <a:pt x="7" y="7"/>
                </a:lnTo>
                <a:lnTo>
                  <a:pt x="7"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1" name="Freeform 203"/>
          <p:cNvSpPr>
            <a:spLocks noEditPoints="1"/>
          </p:cNvSpPr>
          <p:nvPr/>
        </p:nvSpPr>
        <p:spPr bwMode="auto">
          <a:xfrm>
            <a:off x="5606378" y="2404944"/>
            <a:ext cx="12317" cy="22000"/>
          </a:xfrm>
          <a:custGeom>
            <a:avLst/>
            <a:gdLst>
              <a:gd name="T0" fmla="*/ 0 w 7"/>
              <a:gd name="T1" fmla="*/ 3 h 13"/>
              <a:gd name="T2" fmla="*/ 0 w 7"/>
              <a:gd name="T3" fmla="*/ 3 h 13"/>
              <a:gd name="T4" fmla="*/ 1 w 7"/>
              <a:gd name="T5" fmla="*/ 1 h 13"/>
              <a:gd name="T6" fmla="*/ 3 w 7"/>
              <a:gd name="T7" fmla="*/ 0 h 13"/>
              <a:gd name="T8" fmla="*/ 3 w 7"/>
              <a:gd name="T9" fmla="*/ 0 h 13"/>
              <a:gd name="T10" fmla="*/ 4 w 7"/>
              <a:gd name="T11" fmla="*/ 0 h 13"/>
              <a:gd name="T12" fmla="*/ 7 w 7"/>
              <a:gd name="T13" fmla="*/ 1 h 13"/>
              <a:gd name="T14" fmla="*/ 7 w 7"/>
              <a:gd name="T15" fmla="*/ 1 h 13"/>
              <a:gd name="T16" fmla="*/ 7 w 7"/>
              <a:gd name="T17" fmla="*/ 7 h 13"/>
              <a:gd name="T18" fmla="*/ 7 w 7"/>
              <a:gd name="T19" fmla="*/ 7 h 13"/>
              <a:gd name="T20" fmla="*/ 7 w 7"/>
              <a:gd name="T21" fmla="*/ 10 h 13"/>
              <a:gd name="T22" fmla="*/ 7 w 7"/>
              <a:gd name="T23" fmla="*/ 10 h 13"/>
              <a:gd name="T24" fmla="*/ 6 w 7"/>
              <a:gd name="T25" fmla="*/ 11 h 13"/>
              <a:gd name="T26" fmla="*/ 4 w 7"/>
              <a:gd name="T27" fmla="*/ 13 h 13"/>
              <a:gd name="T28" fmla="*/ 4 w 7"/>
              <a:gd name="T29" fmla="*/ 13 h 13"/>
              <a:gd name="T30" fmla="*/ 3 w 7"/>
              <a:gd name="T31" fmla="*/ 11 h 13"/>
              <a:gd name="T32" fmla="*/ 3 w 7"/>
              <a:gd name="T33" fmla="*/ 10 h 13"/>
              <a:gd name="T34" fmla="*/ 3 w 7"/>
              <a:gd name="T35" fmla="*/ 10 h 13"/>
              <a:gd name="T36" fmla="*/ 1 w 7"/>
              <a:gd name="T37" fmla="*/ 7 h 13"/>
              <a:gd name="T38" fmla="*/ 1 w 7"/>
              <a:gd name="T39" fmla="*/ 7 h 13"/>
              <a:gd name="T40" fmla="*/ 1 w 7"/>
              <a:gd name="T41" fmla="*/ 4 h 13"/>
              <a:gd name="T42" fmla="*/ 1 w 7"/>
              <a:gd name="T43" fmla="*/ 4 h 13"/>
              <a:gd name="T44" fmla="*/ 0 w 7"/>
              <a:gd name="T45" fmla="*/ 3 h 13"/>
              <a:gd name="T46" fmla="*/ 0 w 7"/>
              <a:gd name="T47" fmla="*/ 3 h 13"/>
              <a:gd name="T48" fmla="*/ 4 w 7"/>
              <a:gd name="T49" fmla="*/ 7 h 13"/>
              <a:gd name="T50" fmla="*/ 4 w 7"/>
              <a:gd name="T51" fmla="*/ 7 h 13"/>
              <a:gd name="T52" fmla="*/ 4 w 7"/>
              <a:gd name="T53" fmla="*/ 6 h 13"/>
              <a:gd name="T54" fmla="*/ 4 w 7"/>
              <a:gd name="T55" fmla="*/ 6 h 13"/>
              <a:gd name="T56" fmla="*/ 4 w 7"/>
              <a:gd name="T57" fmla="*/ 7 h 13"/>
              <a:gd name="T58" fmla="*/ 4 w 7"/>
              <a:gd name="T59" fmla="*/ 7 h 13"/>
              <a:gd name="T60" fmla="*/ 4 w 7"/>
              <a:gd name="T61"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 h="13">
                <a:moveTo>
                  <a:pt x="0" y="3"/>
                </a:moveTo>
                <a:lnTo>
                  <a:pt x="0" y="3"/>
                </a:lnTo>
                <a:lnTo>
                  <a:pt x="1" y="1"/>
                </a:lnTo>
                <a:lnTo>
                  <a:pt x="3" y="0"/>
                </a:lnTo>
                <a:lnTo>
                  <a:pt x="3" y="0"/>
                </a:lnTo>
                <a:lnTo>
                  <a:pt x="4" y="0"/>
                </a:lnTo>
                <a:lnTo>
                  <a:pt x="7" y="1"/>
                </a:lnTo>
                <a:lnTo>
                  <a:pt x="7" y="1"/>
                </a:lnTo>
                <a:lnTo>
                  <a:pt x="7" y="7"/>
                </a:lnTo>
                <a:lnTo>
                  <a:pt x="7" y="7"/>
                </a:lnTo>
                <a:lnTo>
                  <a:pt x="7" y="10"/>
                </a:lnTo>
                <a:lnTo>
                  <a:pt x="7" y="10"/>
                </a:lnTo>
                <a:lnTo>
                  <a:pt x="6" y="11"/>
                </a:lnTo>
                <a:lnTo>
                  <a:pt x="4" y="13"/>
                </a:lnTo>
                <a:lnTo>
                  <a:pt x="4" y="13"/>
                </a:lnTo>
                <a:lnTo>
                  <a:pt x="3" y="11"/>
                </a:lnTo>
                <a:lnTo>
                  <a:pt x="3" y="10"/>
                </a:lnTo>
                <a:lnTo>
                  <a:pt x="3" y="10"/>
                </a:lnTo>
                <a:lnTo>
                  <a:pt x="1" y="7"/>
                </a:lnTo>
                <a:lnTo>
                  <a:pt x="1" y="7"/>
                </a:lnTo>
                <a:lnTo>
                  <a:pt x="1" y="4"/>
                </a:lnTo>
                <a:lnTo>
                  <a:pt x="1" y="4"/>
                </a:lnTo>
                <a:lnTo>
                  <a:pt x="0" y="3"/>
                </a:lnTo>
                <a:lnTo>
                  <a:pt x="0" y="3"/>
                </a:lnTo>
                <a:close/>
                <a:moveTo>
                  <a:pt x="4" y="7"/>
                </a:moveTo>
                <a:lnTo>
                  <a:pt x="4" y="7"/>
                </a:lnTo>
                <a:lnTo>
                  <a:pt x="4" y="6"/>
                </a:lnTo>
                <a:lnTo>
                  <a:pt x="4" y="6"/>
                </a:lnTo>
                <a:lnTo>
                  <a:pt x="4" y="7"/>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2" name="Freeform 204"/>
          <p:cNvSpPr/>
          <p:nvPr/>
        </p:nvSpPr>
        <p:spPr bwMode="auto">
          <a:xfrm>
            <a:off x="5608137" y="2245873"/>
            <a:ext cx="15836" cy="20307"/>
          </a:xfrm>
          <a:custGeom>
            <a:avLst/>
            <a:gdLst>
              <a:gd name="T0" fmla="*/ 3 w 9"/>
              <a:gd name="T1" fmla="*/ 7 h 12"/>
              <a:gd name="T2" fmla="*/ 3 w 9"/>
              <a:gd name="T3" fmla="*/ 7 h 12"/>
              <a:gd name="T4" fmla="*/ 2 w 9"/>
              <a:gd name="T5" fmla="*/ 6 h 12"/>
              <a:gd name="T6" fmla="*/ 2 w 9"/>
              <a:gd name="T7" fmla="*/ 6 h 12"/>
              <a:gd name="T8" fmla="*/ 0 w 9"/>
              <a:gd name="T9" fmla="*/ 4 h 12"/>
              <a:gd name="T10" fmla="*/ 2 w 9"/>
              <a:gd name="T11" fmla="*/ 3 h 12"/>
              <a:gd name="T12" fmla="*/ 2 w 9"/>
              <a:gd name="T13" fmla="*/ 3 h 12"/>
              <a:gd name="T14" fmla="*/ 2 w 9"/>
              <a:gd name="T15" fmla="*/ 2 h 12"/>
              <a:gd name="T16" fmla="*/ 2 w 9"/>
              <a:gd name="T17" fmla="*/ 2 h 12"/>
              <a:gd name="T18" fmla="*/ 3 w 9"/>
              <a:gd name="T19" fmla="*/ 0 h 12"/>
              <a:gd name="T20" fmla="*/ 5 w 9"/>
              <a:gd name="T21" fmla="*/ 2 h 12"/>
              <a:gd name="T22" fmla="*/ 5 w 9"/>
              <a:gd name="T23" fmla="*/ 2 h 12"/>
              <a:gd name="T24" fmla="*/ 6 w 9"/>
              <a:gd name="T25" fmla="*/ 0 h 12"/>
              <a:gd name="T26" fmla="*/ 6 w 9"/>
              <a:gd name="T27" fmla="*/ 0 h 12"/>
              <a:gd name="T28" fmla="*/ 7 w 9"/>
              <a:gd name="T29" fmla="*/ 0 h 12"/>
              <a:gd name="T30" fmla="*/ 7 w 9"/>
              <a:gd name="T31" fmla="*/ 0 h 12"/>
              <a:gd name="T32" fmla="*/ 9 w 9"/>
              <a:gd name="T33" fmla="*/ 2 h 12"/>
              <a:gd name="T34" fmla="*/ 9 w 9"/>
              <a:gd name="T35" fmla="*/ 2 h 12"/>
              <a:gd name="T36" fmla="*/ 7 w 9"/>
              <a:gd name="T37" fmla="*/ 4 h 12"/>
              <a:gd name="T38" fmla="*/ 7 w 9"/>
              <a:gd name="T39" fmla="*/ 4 h 12"/>
              <a:gd name="T40" fmla="*/ 7 w 9"/>
              <a:gd name="T41" fmla="*/ 9 h 12"/>
              <a:gd name="T42" fmla="*/ 7 w 9"/>
              <a:gd name="T43" fmla="*/ 9 h 12"/>
              <a:gd name="T44" fmla="*/ 6 w 9"/>
              <a:gd name="T45" fmla="*/ 10 h 12"/>
              <a:gd name="T46" fmla="*/ 5 w 9"/>
              <a:gd name="T47" fmla="*/ 12 h 12"/>
              <a:gd name="T48" fmla="*/ 5 w 9"/>
              <a:gd name="T49" fmla="*/ 12 h 12"/>
              <a:gd name="T50" fmla="*/ 3 w 9"/>
              <a:gd name="T51" fmla="*/ 10 h 12"/>
              <a:gd name="T52" fmla="*/ 2 w 9"/>
              <a:gd name="T53" fmla="*/ 9 h 12"/>
              <a:gd name="T54" fmla="*/ 2 w 9"/>
              <a:gd name="T55" fmla="*/ 9 h 12"/>
              <a:gd name="T56" fmla="*/ 3 w 9"/>
              <a:gd name="T57" fmla="*/ 7 h 12"/>
              <a:gd name="T58" fmla="*/ 3 w 9"/>
              <a:gd name="T5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12">
                <a:moveTo>
                  <a:pt x="3" y="7"/>
                </a:moveTo>
                <a:lnTo>
                  <a:pt x="3" y="7"/>
                </a:lnTo>
                <a:lnTo>
                  <a:pt x="2" y="6"/>
                </a:lnTo>
                <a:lnTo>
                  <a:pt x="2" y="6"/>
                </a:lnTo>
                <a:lnTo>
                  <a:pt x="0" y="4"/>
                </a:lnTo>
                <a:lnTo>
                  <a:pt x="2" y="3"/>
                </a:lnTo>
                <a:lnTo>
                  <a:pt x="2" y="3"/>
                </a:lnTo>
                <a:lnTo>
                  <a:pt x="2" y="2"/>
                </a:lnTo>
                <a:lnTo>
                  <a:pt x="2" y="2"/>
                </a:lnTo>
                <a:lnTo>
                  <a:pt x="3" y="0"/>
                </a:lnTo>
                <a:lnTo>
                  <a:pt x="5" y="2"/>
                </a:lnTo>
                <a:lnTo>
                  <a:pt x="5" y="2"/>
                </a:lnTo>
                <a:lnTo>
                  <a:pt x="6" y="0"/>
                </a:lnTo>
                <a:lnTo>
                  <a:pt x="6" y="0"/>
                </a:lnTo>
                <a:lnTo>
                  <a:pt x="7" y="0"/>
                </a:lnTo>
                <a:lnTo>
                  <a:pt x="7" y="0"/>
                </a:lnTo>
                <a:lnTo>
                  <a:pt x="9" y="2"/>
                </a:lnTo>
                <a:lnTo>
                  <a:pt x="9" y="2"/>
                </a:lnTo>
                <a:lnTo>
                  <a:pt x="7" y="4"/>
                </a:lnTo>
                <a:lnTo>
                  <a:pt x="7" y="4"/>
                </a:lnTo>
                <a:lnTo>
                  <a:pt x="7" y="9"/>
                </a:lnTo>
                <a:lnTo>
                  <a:pt x="7" y="9"/>
                </a:lnTo>
                <a:lnTo>
                  <a:pt x="6" y="10"/>
                </a:lnTo>
                <a:lnTo>
                  <a:pt x="5" y="12"/>
                </a:lnTo>
                <a:lnTo>
                  <a:pt x="5" y="12"/>
                </a:lnTo>
                <a:lnTo>
                  <a:pt x="3" y="10"/>
                </a:lnTo>
                <a:lnTo>
                  <a:pt x="2" y="9"/>
                </a:lnTo>
                <a:lnTo>
                  <a:pt x="2" y="9"/>
                </a:lnTo>
                <a:lnTo>
                  <a:pt x="3" y="7"/>
                </a:lnTo>
                <a:lnTo>
                  <a:pt x="3"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3" name="Freeform 205"/>
          <p:cNvSpPr/>
          <p:nvPr/>
        </p:nvSpPr>
        <p:spPr bwMode="auto">
          <a:xfrm>
            <a:off x="5504330" y="2428636"/>
            <a:ext cx="17595" cy="16922"/>
          </a:xfrm>
          <a:custGeom>
            <a:avLst/>
            <a:gdLst>
              <a:gd name="T0" fmla="*/ 4 w 10"/>
              <a:gd name="T1" fmla="*/ 7 h 10"/>
              <a:gd name="T2" fmla="*/ 4 w 10"/>
              <a:gd name="T3" fmla="*/ 7 h 10"/>
              <a:gd name="T4" fmla="*/ 3 w 10"/>
              <a:gd name="T5" fmla="*/ 7 h 10"/>
              <a:gd name="T6" fmla="*/ 3 w 10"/>
              <a:gd name="T7" fmla="*/ 7 h 10"/>
              <a:gd name="T8" fmla="*/ 1 w 10"/>
              <a:gd name="T9" fmla="*/ 7 h 10"/>
              <a:gd name="T10" fmla="*/ 0 w 10"/>
              <a:gd name="T11" fmla="*/ 6 h 10"/>
              <a:gd name="T12" fmla="*/ 0 w 10"/>
              <a:gd name="T13" fmla="*/ 6 h 10"/>
              <a:gd name="T14" fmla="*/ 1 w 10"/>
              <a:gd name="T15" fmla="*/ 3 h 10"/>
              <a:gd name="T16" fmla="*/ 3 w 10"/>
              <a:gd name="T17" fmla="*/ 2 h 10"/>
              <a:gd name="T18" fmla="*/ 3 w 10"/>
              <a:gd name="T19" fmla="*/ 2 h 10"/>
              <a:gd name="T20" fmla="*/ 4 w 10"/>
              <a:gd name="T21" fmla="*/ 2 h 10"/>
              <a:gd name="T22" fmla="*/ 4 w 10"/>
              <a:gd name="T23" fmla="*/ 2 h 10"/>
              <a:gd name="T24" fmla="*/ 4 w 10"/>
              <a:gd name="T25" fmla="*/ 3 h 10"/>
              <a:gd name="T26" fmla="*/ 4 w 10"/>
              <a:gd name="T27" fmla="*/ 3 h 10"/>
              <a:gd name="T28" fmla="*/ 5 w 10"/>
              <a:gd name="T29" fmla="*/ 2 h 10"/>
              <a:gd name="T30" fmla="*/ 5 w 10"/>
              <a:gd name="T31" fmla="*/ 2 h 10"/>
              <a:gd name="T32" fmla="*/ 5 w 10"/>
              <a:gd name="T33" fmla="*/ 0 h 10"/>
              <a:gd name="T34" fmla="*/ 5 w 10"/>
              <a:gd name="T35" fmla="*/ 0 h 10"/>
              <a:gd name="T36" fmla="*/ 7 w 10"/>
              <a:gd name="T37" fmla="*/ 0 h 10"/>
              <a:gd name="T38" fmla="*/ 7 w 10"/>
              <a:gd name="T39" fmla="*/ 0 h 10"/>
              <a:gd name="T40" fmla="*/ 7 w 10"/>
              <a:gd name="T41" fmla="*/ 0 h 10"/>
              <a:gd name="T42" fmla="*/ 8 w 10"/>
              <a:gd name="T43" fmla="*/ 0 h 10"/>
              <a:gd name="T44" fmla="*/ 8 w 10"/>
              <a:gd name="T45" fmla="*/ 0 h 10"/>
              <a:gd name="T46" fmla="*/ 8 w 10"/>
              <a:gd name="T47" fmla="*/ 2 h 10"/>
              <a:gd name="T48" fmla="*/ 8 w 10"/>
              <a:gd name="T49" fmla="*/ 4 h 10"/>
              <a:gd name="T50" fmla="*/ 8 w 10"/>
              <a:gd name="T51" fmla="*/ 4 h 10"/>
              <a:gd name="T52" fmla="*/ 10 w 10"/>
              <a:gd name="T53" fmla="*/ 6 h 10"/>
              <a:gd name="T54" fmla="*/ 10 w 10"/>
              <a:gd name="T55" fmla="*/ 6 h 10"/>
              <a:gd name="T56" fmla="*/ 8 w 10"/>
              <a:gd name="T57" fmla="*/ 9 h 10"/>
              <a:gd name="T58" fmla="*/ 7 w 10"/>
              <a:gd name="T59" fmla="*/ 10 h 10"/>
              <a:gd name="T60" fmla="*/ 7 w 10"/>
              <a:gd name="T61" fmla="*/ 10 h 10"/>
              <a:gd name="T62" fmla="*/ 5 w 10"/>
              <a:gd name="T63" fmla="*/ 10 h 10"/>
              <a:gd name="T64" fmla="*/ 4 w 10"/>
              <a:gd name="T65" fmla="*/ 9 h 10"/>
              <a:gd name="T66" fmla="*/ 4 w 10"/>
              <a:gd name="T67" fmla="*/ 9 h 10"/>
              <a:gd name="T68" fmla="*/ 4 w 10"/>
              <a:gd name="T69" fmla="*/ 7 h 10"/>
              <a:gd name="T70" fmla="*/ 4 w 10"/>
              <a:gd name="T71"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 h="10">
                <a:moveTo>
                  <a:pt x="4" y="7"/>
                </a:moveTo>
                <a:lnTo>
                  <a:pt x="4" y="7"/>
                </a:lnTo>
                <a:lnTo>
                  <a:pt x="3" y="7"/>
                </a:lnTo>
                <a:lnTo>
                  <a:pt x="3" y="7"/>
                </a:lnTo>
                <a:lnTo>
                  <a:pt x="1" y="7"/>
                </a:lnTo>
                <a:lnTo>
                  <a:pt x="0" y="6"/>
                </a:lnTo>
                <a:lnTo>
                  <a:pt x="0" y="6"/>
                </a:lnTo>
                <a:lnTo>
                  <a:pt x="1" y="3"/>
                </a:lnTo>
                <a:lnTo>
                  <a:pt x="3" y="2"/>
                </a:lnTo>
                <a:lnTo>
                  <a:pt x="3" y="2"/>
                </a:lnTo>
                <a:lnTo>
                  <a:pt x="4" y="2"/>
                </a:lnTo>
                <a:lnTo>
                  <a:pt x="4" y="2"/>
                </a:lnTo>
                <a:lnTo>
                  <a:pt x="4" y="3"/>
                </a:lnTo>
                <a:lnTo>
                  <a:pt x="4" y="3"/>
                </a:lnTo>
                <a:lnTo>
                  <a:pt x="5" y="2"/>
                </a:lnTo>
                <a:lnTo>
                  <a:pt x="5" y="2"/>
                </a:lnTo>
                <a:lnTo>
                  <a:pt x="5" y="0"/>
                </a:lnTo>
                <a:lnTo>
                  <a:pt x="5" y="0"/>
                </a:lnTo>
                <a:lnTo>
                  <a:pt x="7" y="0"/>
                </a:lnTo>
                <a:lnTo>
                  <a:pt x="7" y="0"/>
                </a:lnTo>
                <a:lnTo>
                  <a:pt x="7" y="0"/>
                </a:lnTo>
                <a:lnTo>
                  <a:pt x="8" y="0"/>
                </a:lnTo>
                <a:lnTo>
                  <a:pt x="8" y="0"/>
                </a:lnTo>
                <a:lnTo>
                  <a:pt x="8" y="2"/>
                </a:lnTo>
                <a:lnTo>
                  <a:pt x="8" y="4"/>
                </a:lnTo>
                <a:lnTo>
                  <a:pt x="8" y="4"/>
                </a:lnTo>
                <a:lnTo>
                  <a:pt x="10" y="6"/>
                </a:lnTo>
                <a:lnTo>
                  <a:pt x="10" y="6"/>
                </a:lnTo>
                <a:lnTo>
                  <a:pt x="8" y="9"/>
                </a:lnTo>
                <a:lnTo>
                  <a:pt x="7" y="10"/>
                </a:lnTo>
                <a:lnTo>
                  <a:pt x="7" y="10"/>
                </a:lnTo>
                <a:lnTo>
                  <a:pt x="5" y="10"/>
                </a:lnTo>
                <a:lnTo>
                  <a:pt x="4" y="9"/>
                </a:lnTo>
                <a:lnTo>
                  <a:pt x="4" y="9"/>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4" name="Freeform 207"/>
          <p:cNvSpPr/>
          <p:nvPr/>
        </p:nvSpPr>
        <p:spPr bwMode="auto">
          <a:xfrm>
            <a:off x="5397003" y="2217105"/>
            <a:ext cx="8798" cy="27076"/>
          </a:xfrm>
          <a:custGeom>
            <a:avLst/>
            <a:gdLst>
              <a:gd name="T0" fmla="*/ 1 w 5"/>
              <a:gd name="T1" fmla="*/ 11 h 16"/>
              <a:gd name="T2" fmla="*/ 1 w 5"/>
              <a:gd name="T3" fmla="*/ 11 h 16"/>
              <a:gd name="T4" fmla="*/ 0 w 5"/>
              <a:gd name="T5" fmla="*/ 10 h 16"/>
              <a:gd name="T6" fmla="*/ 0 w 5"/>
              <a:gd name="T7" fmla="*/ 7 h 16"/>
              <a:gd name="T8" fmla="*/ 0 w 5"/>
              <a:gd name="T9" fmla="*/ 7 h 16"/>
              <a:gd name="T10" fmla="*/ 1 w 5"/>
              <a:gd name="T11" fmla="*/ 6 h 16"/>
              <a:gd name="T12" fmla="*/ 2 w 5"/>
              <a:gd name="T13" fmla="*/ 4 h 16"/>
              <a:gd name="T14" fmla="*/ 2 w 5"/>
              <a:gd name="T15" fmla="*/ 4 h 16"/>
              <a:gd name="T16" fmla="*/ 2 w 5"/>
              <a:gd name="T17" fmla="*/ 4 h 16"/>
              <a:gd name="T18" fmla="*/ 2 w 5"/>
              <a:gd name="T19" fmla="*/ 4 h 16"/>
              <a:gd name="T20" fmla="*/ 2 w 5"/>
              <a:gd name="T21" fmla="*/ 2 h 16"/>
              <a:gd name="T22" fmla="*/ 2 w 5"/>
              <a:gd name="T23" fmla="*/ 2 h 16"/>
              <a:gd name="T24" fmla="*/ 2 w 5"/>
              <a:gd name="T25" fmla="*/ 0 h 16"/>
              <a:gd name="T26" fmla="*/ 2 w 5"/>
              <a:gd name="T27" fmla="*/ 0 h 16"/>
              <a:gd name="T28" fmla="*/ 4 w 5"/>
              <a:gd name="T29" fmla="*/ 0 h 16"/>
              <a:gd name="T30" fmla="*/ 4 w 5"/>
              <a:gd name="T31" fmla="*/ 0 h 16"/>
              <a:gd name="T32" fmla="*/ 5 w 5"/>
              <a:gd name="T33" fmla="*/ 2 h 16"/>
              <a:gd name="T34" fmla="*/ 5 w 5"/>
              <a:gd name="T35" fmla="*/ 2 h 16"/>
              <a:gd name="T36" fmla="*/ 5 w 5"/>
              <a:gd name="T37" fmla="*/ 4 h 16"/>
              <a:gd name="T38" fmla="*/ 5 w 5"/>
              <a:gd name="T39" fmla="*/ 4 h 16"/>
              <a:gd name="T40" fmla="*/ 5 w 5"/>
              <a:gd name="T41" fmla="*/ 6 h 16"/>
              <a:gd name="T42" fmla="*/ 5 w 5"/>
              <a:gd name="T43" fmla="*/ 6 h 16"/>
              <a:gd name="T44" fmla="*/ 5 w 5"/>
              <a:gd name="T45" fmla="*/ 7 h 16"/>
              <a:gd name="T46" fmla="*/ 5 w 5"/>
              <a:gd name="T47" fmla="*/ 7 h 16"/>
              <a:gd name="T48" fmla="*/ 4 w 5"/>
              <a:gd name="T49" fmla="*/ 14 h 16"/>
              <a:gd name="T50" fmla="*/ 4 w 5"/>
              <a:gd name="T51" fmla="*/ 14 h 16"/>
              <a:gd name="T52" fmla="*/ 4 w 5"/>
              <a:gd name="T53" fmla="*/ 16 h 16"/>
              <a:gd name="T54" fmla="*/ 4 w 5"/>
              <a:gd name="T55" fmla="*/ 16 h 16"/>
              <a:gd name="T56" fmla="*/ 2 w 5"/>
              <a:gd name="T57" fmla="*/ 16 h 16"/>
              <a:gd name="T58" fmla="*/ 2 w 5"/>
              <a:gd name="T59" fmla="*/ 16 h 16"/>
              <a:gd name="T60" fmla="*/ 1 w 5"/>
              <a:gd name="T61" fmla="*/ 14 h 16"/>
              <a:gd name="T62" fmla="*/ 1 w 5"/>
              <a:gd name="T63" fmla="*/ 14 h 16"/>
              <a:gd name="T64" fmla="*/ 1 w 5"/>
              <a:gd name="T65" fmla="*/ 11 h 16"/>
              <a:gd name="T66" fmla="*/ 1 w 5"/>
              <a:gd name="T6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 h="16">
                <a:moveTo>
                  <a:pt x="1" y="11"/>
                </a:moveTo>
                <a:lnTo>
                  <a:pt x="1" y="11"/>
                </a:lnTo>
                <a:lnTo>
                  <a:pt x="0" y="10"/>
                </a:lnTo>
                <a:lnTo>
                  <a:pt x="0" y="7"/>
                </a:lnTo>
                <a:lnTo>
                  <a:pt x="0" y="7"/>
                </a:lnTo>
                <a:lnTo>
                  <a:pt x="1" y="6"/>
                </a:lnTo>
                <a:lnTo>
                  <a:pt x="2" y="4"/>
                </a:lnTo>
                <a:lnTo>
                  <a:pt x="2" y="4"/>
                </a:lnTo>
                <a:lnTo>
                  <a:pt x="2" y="4"/>
                </a:lnTo>
                <a:lnTo>
                  <a:pt x="2" y="4"/>
                </a:lnTo>
                <a:lnTo>
                  <a:pt x="2" y="2"/>
                </a:lnTo>
                <a:lnTo>
                  <a:pt x="2" y="2"/>
                </a:lnTo>
                <a:lnTo>
                  <a:pt x="2" y="0"/>
                </a:lnTo>
                <a:lnTo>
                  <a:pt x="2" y="0"/>
                </a:lnTo>
                <a:lnTo>
                  <a:pt x="4" y="0"/>
                </a:lnTo>
                <a:lnTo>
                  <a:pt x="4" y="0"/>
                </a:lnTo>
                <a:lnTo>
                  <a:pt x="5" y="2"/>
                </a:lnTo>
                <a:lnTo>
                  <a:pt x="5" y="2"/>
                </a:lnTo>
                <a:lnTo>
                  <a:pt x="5" y="4"/>
                </a:lnTo>
                <a:lnTo>
                  <a:pt x="5" y="4"/>
                </a:lnTo>
                <a:lnTo>
                  <a:pt x="5" y="6"/>
                </a:lnTo>
                <a:lnTo>
                  <a:pt x="5" y="6"/>
                </a:lnTo>
                <a:lnTo>
                  <a:pt x="5" y="7"/>
                </a:lnTo>
                <a:lnTo>
                  <a:pt x="5" y="7"/>
                </a:lnTo>
                <a:lnTo>
                  <a:pt x="4" y="14"/>
                </a:lnTo>
                <a:lnTo>
                  <a:pt x="4" y="14"/>
                </a:lnTo>
                <a:lnTo>
                  <a:pt x="4" y="16"/>
                </a:lnTo>
                <a:lnTo>
                  <a:pt x="4" y="16"/>
                </a:lnTo>
                <a:lnTo>
                  <a:pt x="2" y="16"/>
                </a:lnTo>
                <a:lnTo>
                  <a:pt x="2" y="16"/>
                </a:lnTo>
                <a:lnTo>
                  <a:pt x="1" y="14"/>
                </a:lnTo>
                <a:lnTo>
                  <a:pt x="1" y="14"/>
                </a:lnTo>
                <a:lnTo>
                  <a:pt x="1" y="11"/>
                </a:lnTo>
                <a:lnTo>
                  <a:pt x="1"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5" name="Freeform 208"/>
          <p:cNvSpPr/>
          <p:nvPr/>
        </p:nvSpPr>
        <p:spPr bwMode="auto">
          <a:xfrm>
            <a:off x="5426914" y="2102033"/>
            <a:ext cx="12317" cy="16922"/>
          </a:xfrm>
          <a:custGeom>
            <a:avLst/>
            <a:gdLst>
              <a:gd name="T0" fmla="*/ 2 w 7"/>
              <a:gd name="T1" fmla="*/ 8 h 10"/>
              <a:gd name="T2" fmla="*/ 2 w 7"/>
              <a:gd name="T3" fmla="*/ 8 h 10"/>
              <a:gd name="T4" fmla="*/ 1 w 7"/>
              <a:gd name="T5" fmla="*/ 8 h 10"/>
              <a:gd name="T6" fmla="*/ 1 w 7"/>
              <a:gd name="T7" fmla="*/ 8 h 10"/>
              <a:gd name="T8" fmla="*/ 0 w 7"/>
              <a:gd name="T9" fmla="*/ 8 h 10"/>
              <a:gd name="T10" fmla="*/ 0 w 7"/>
              <a:gd name="T11" fmla="*/ 7 h 10"/>
              <a:gd name="T12" fmla="*/ 0 w 7"/>
              <a:gd name="T13" fmla="*/ 7 h 10"/>
              <a:gd name="T14" fmla="*/ 0 w 7"/>
              <a:gd name="T15" fmla="*/ 1 h 10"/>
              <a:gd name="T16" fmla="*/ 0 w 7"/>
              <a:gd name="T17" fmla="*/ 1 h 10"/>
              <a:gd name="T18" fmla="*/ 1 w 7"/>
              <a:gd name="T19" fmla="*/ 0 h 10"/>
              <a:gd name="T20" fmla="*/ 1 w 7"/>
              <a:gd name="T21" fmla="*/ 0 h 10"/>
              <a:gd name="T22" fmla="*/ 2 w 7"/>
              <a:gd name="T23" fmla="*/ 0 h 10"/>
              <a:gd name="T24" fmla="*/ 2 w 7"/>
              <a:gd name="T25" fmla="*/ 0 h 10"/>
              <a:gd name="T26" fmla="*/ 2 w 7"/>
              <a:gd name="T27" fmla="*/ 0 h 10"/>
              <a:gd name="T28" fmla="*/ 5 w 7"/>
              <a:gd name="T29" fmla="*/ 4 h 10"/>
              <a:gd name="T30" fmla="*/ 7 w 7"/>
              <a:gd name="T31" fmla="*/ 7 h 10"/>
              <a:gd name="T32" fmla="*/ 7 w 7"/>
              <a:gd name="T33" fmla="*/ 7 h 10"/>
              <a:gd name="T34" fmla="*/ 5 w 7"/>
              <a:gd name="T35" fmla="*/ 10 h 10"/>
              <a:gd name="T36" fmla="*/ 5 w 7"/>
              <a:gd name="T37" fmla="*/ 10 h 10"/>
              <a:gd name="T38" fmla="*/ 5 w 7"/>
              <a:gd name="T39" fmla="*/ 10 h 10"/>
              <a:gd name="T40" fmla="*/ 4 w 7"/>
              <a:gd name="T41" fmla="*/ 10 h 10"/>
              <a:gd name="T42" fmla="*/ 4 w 7"/>
              <a:gd name="T43" fmla="*/ 10 h 10"/>
              <a:gd name="T44" fmla="*/ 2 w 7"/>
              <a:gd name="T45" fmla="*/ 8 h 10"/>
              <a:gd name="T46" fmla="*/ 2 w 7"/>
              <a:gd name="T4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10">
                <a:moveTo>
                  <a:pt x="2" y="8"/>
                </a:moveTo>
                <a:lnTo>
                  <a:pt x="2" y="8"/>
                </a:lnTo>
                <a:lnTo>
                  <a:pt x="1" y="8"/>
                </a:lnTo>
                <a:lnTo>
                  <a:pt x="1" y="8"/>
                </a:lnTo>
                <a:lnTo>
                  <a:pt x="0" y="8"/>
                </a:lnTo>
                <a:lnTo>
                  <a:pt x="0" y="7"/>
                </a:lnTo>
                <a:lnTo>
                  <a:pt x="0" y="7"/>
                </a:lnTo>
                <a:lnTo>
                  <a:pt x="0" y="1"/>
                </a:lnTo>
                <a:lnTo>
                  <a:pt x="0" y="1"/>
                </a:lnTo>
                <a:lnTo>
                  <a:pt x="1" y="0"/>
                </a:lnTo>
                <a:lnTo>
                  <a:pt x="1" y="0"/>
                </a:lnTo>
                <a:lnTo>
                  <a:pt x="2" y="0"/>
                </a:lnTo>
                <a:lnTo>
                  <a:pt x="2" y="0"/>
                </a:lnTo>
                <a:lnTo>
                  <a:pt x="2" y="0"/>
                </a:lnTo>
                <a:lnTo>
                  <a:pt x="5" y="4"/>
                </a:lnTo>
                <a:lnTo>
                  <a:pt x="7" y="7"/>
                </a:lnTo>
                <a:lnTo>
                  <a:pt x="7" y="7"/>
                </a:lnTo>
                <a:lnTo>
                  <a:pt x="5" y="10"/>
                </a:lnTo>
                <a:lnTo>
                  <a:pt x="5" y="10"/>
                </a:lnTo>
                <a:lnTo>
                  <a:pt x="5" y="10"/>
                </a:lnTo>
                <a:lnTo>
                  <a:pt x="4" y="10"/>
                </a:lnTo>
                <a:lnTo>
                  <a:pt x="4" y="10"/>
                </a:lnTo>
                <a:lnTo>
                  <a:pt x="2" y="8"/>
                </a:lnTo>
                <a:lnTo>
                  <a:pt x="2"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6" name="Freeform 209"/>
          <p:cNvSpPr/>
          <p:nvPr/>
        </p:nvSpPr>
        <p:spPr bwMode="auto">
          <a:xfrm>
            <a:off x="5381168" y="2330485"/>
            <a:ext cx="10557" cy="23691"/>
          </a:xfrm>
          <a:custGeom>
            <a:avLst/>
            <a:gdLst>
              <a:gd name="T0" fmla="*/ 1 w 6"/>
              <a:gd name="T1" fmla="*/ 10 h 14"/>
              <a:gd name="T2" fmla="*/ 1 w 6"/>
              <a:gd name="T3" fmla="*/ 10 h 14"/>
              <a:gd name="T4" fmla="*/ 0 w 6"/>
              <a:gd name="T5" fmla="*/ 8 h 14"/>
              <a:gd name="T6" fmla="*/ 0 w 6"/>
              <a:gd name="T7" fmla="*/ 8 h 14"/>
              <a:gd name="T8" fmla="*/ 0 w 6"/>
              <a:gd name="T9" fmla="*/ 7 h 14"/>
              <a:gd name="T10" fmla="*/ 0 w 6"/>
              <a:gd name="T11" fmla="*/ 7 h 14"/>
              <a:gd name="T12" fmla="*/ 0 w 6"/>
              <a:gd name="T13" fmla="*/ 4 h 14"/>
              <a:gd name="T14" fmla="*/ 0 w 6"/>
              <a:gd name="T15" fmla="*/ 4 h 14"/>
              <a:gd name="T16" fmla="*/ 0 w 6"/>
              <a:gd name="T17" fmla="*/ 3 h 14"/>
              <a:gd name="T18" fmla="*/ 0 w 6"/>
              <a:gd name="T19" fmla="*/ 3 h 14"/>
              <a:gd name="T20" fmla="*/ 1 w 6"/>
              <a:gd name="T21" fmla="*/ 0 h 14"/>
              <a:gd name="T22" fmla="*/ 3 w 6"/>
              <a:gd name="T23" fmla="*/ 0 h 14"/>
              <a:gd name="T24" fmla="*/ 3 w 6"/>
              <a:gd name="T25" fmla="*/ 0 h 14"/>
              <a:gd name="T26" fmla="*/ 4 w 6"/>
              <a:gd name="T27" fmla="*/ 1 h 14"/>
              <a:gd name="T28" fmla="*/ 6 w 6"/>
              <a:gd name="T29" fmla="*/ 3 h 14"/>
              <a:gd name="T30" fmla="*/ 6 w 6"/>
              <a:gd name="T31" fmla="*/ 3 h 14"/>
              <a:gd name="T32" fmla="*/ 6 w 6"/>
              <a:gd name="T33" fmla="*/ 6 h 14"/>
              <a:gd name="T34" fmla="*/ 6 w 6"/>
              <a:gd name="T35" fmla="*/ 6 h 14"/>
              <a:gd name="T36" fmla="*/ 4 w 6"/>
              <a:gd name="T37" fmla="*/ 10 h 14"/>
              <a:gd name="T38" fmla="*/ 4 w 6"/>
              <a:gd name="T39" fmla="*/ 10 h 14"/>
              <a:gd name="T40" fmla="*/ 4 w 6"/>
              <a:gd name="T41" fmla="*/ 13 h 14"/>
              <a:gd name="T42" fmla="*/ 4 w 6"/>
              <a:gd name="T43" fmla="*/ 13 h 14"/>
              <a:gd name="T44" fmla="*/ 3 w 6"/>
              <a:gd name="T45" fmla="*/ 14 h 14"/>
              <a:gd name="T46" fmla="*/ 3 w 6"/>
              <a:gd name="T47" fmla="*/ 14 h 14"/>
              <a:gd name="T48" fmla="*/ 3 w 6"/>
              <a:gd name="T49" fmla="*/ 14 h 14"/>
              <a:gd name="T50" fmla="*/ 1 w 6"/>
              <a:gd name="T51" fmla="*/ 13 h 14"/>
              <a:gd name="T52" fmla="*/ 1 w 6"/>
              <a:gd name="T53" fmla="*/ 13 h 14"/>
              <a:gd name="T54" fmla="*/ 1 w 6"/>
              <a:gd name="T55" fmla="*/ 13 h 14"/>
              <a:gd name="T56" fmla="*/ 1 w 6"/>
              <a:gd name="T57" fmla="*/ 10 h 14"/>
              <a:gd name="T58" fmla="*/ 1 w 6"/>
              <a:gd name="T5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 h="14">
                <a:moveTo>
                  <a:pt x="1" y="10"/>
                </a:moveTo>
                <a:lnTo>
                  <a:pt x="1" y="10"/>
                </a:lnTo>
                <a:lnTo>
                  <a:pt x="0" y="8"/>
                </a:lnTo>
                <a:lnTo>
                  <a:pt x="0" y="8"/>
                </a:lnTo>
                <a:lnTo>
                  <a:pt x="0" y="7"/>
                </a:lnTo>
                <a:lnTo>
                  <a:pt x="0" y="7"/>
                </a:lnTo>
                <a:lnTo>
                  <a:pt x="0" y="4"/>
                </a:lnTo>
                <a:lnTo>
                  <a:pt x="0" y="4"/>
                </a:lnTo>
                <a:lnTo>
                  <a:pt x="0" y="3"/>
                </a:lnTo>
                <a:lnTo>
                  <a:pt x="0" y="3"/>
                </a:lnTo>
                <a:lnTo>
                  <a:pt x="1" y="0"/>
                </a:lnTo>
                <a:lnTo>
                  <a:pt x="3" y="0"/>
                </a:lnTo>
                <a:lnTo>
                  <a:pt x="3" y="0"/>
                </a:lnTo>
                <a:lnTo>
                  <a:pt x="4" y="1"/>
                </a:lnTo>
                <a:lnTo>
                  <a:pt x="6" y="3"/>
                </a:lnTo>
                <a:lnTo>
                  <a:pt x="6" y="3"/>
                </a:lnTo>
                <a:lnTo>
                  <a:pt x="6" y="6"/>
                </a:lnTo>
                <a:lnTo>
                  <a:pt x="6" y="6"/>
                </a:lnTo>
                <a:lnTo>
                  <a:pt x="4" y="10"/>
                </a:lnTo>
                <a:lnTo>
                  <a:pt x="4" y="10"/>
                </a:lnTo>
                <a:lnTo>
                  <a:pt x="4" y="13"/>
                </a:lnTo>
                <a:lnTo>
                  <a:pt x="4" y="13"/>
                </a:lnTo>
                <a:lnTo>
                  <a:pt x="3" y="14"/>
                </a:lnTo>
                <a:lnTo>
                  <a:pt x="3" y="14"/>
                </a:lnTo>
                <a:lnTo>
                  <a:pt x="3" y="14"/>
                </a:lnTo>
                <a:lnTo>
                  <a:pt x="1" y="13"/>
                </a:lnTo>
                <a:lnTo>
                  <a:pt x="1" y="13"/>
                </a:lnTo>
                <a:lnTo>
                  <a:pt x="1" y="13"/>
                </a:lnTo>
                <a:lnTo>
                  <a:pt x="1" y="10"/>
                </a:lnTo>
                <a:lnTo>
                  <a:pt x="1" y="1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7" name="Freeform 210"/>
          <p:cNvSpPr/>
          <p:nvPr/>
        </p:nvSpPr>
        <p:spPr bwMode="auto">
          <a:xfrm>
            <a:off x="5565910" y="2389715"/>
            <a:ext cx="10557" cy="20307"/>
          </a:xfrm>
          <a:custGeom>
            <a:avLst/>
            <a:gdLst>
              <a:gd name="T0" fmla="*/ 4 w 6"/>
              <a:gd name="T1" fmla="*/ 5 h 12"/>
              <a:gd name="T2" fmla="*/ 4 w 6"/>
              <a:gd name="T3" fmla="*/ 5 h 12"/>
              <a:gd name="T4" fmla="*/ 6 w 6"/>
              <a:gd name="T5" fmla="*/ 8 h 12"/>
              <a:gd name="T6" fmla="*/ 6 w 6"/>
              <a:gd name="T7" fmla="*/ 8 h 12"/>
              <a:gd name="T8" fmla="*/ 6 w 6"/>
              <a:gd name="T9" fmla="*/ 10 h 12"/>
              <a:gd name="T10" fmla="*/ 6 w 6"/>
              <a:gd name="T11" fmla="*/ 10 h 12"/>
              <a:gd name="T12" fmla="*/ 6 w 6"/>
              <a:gd name="T13" fmla="*/ 12 h 12"/>
              <a:gd name="T14" fmla="*/ 3 w 6"/>
              <a:gd name="T15" fmla="*/ 12 h 12"/>
              <a:gd name="T16" fmla="*/ 3 w 6"/>
              <a:gd name="T17" fmla="*/ 12 h 12"/>
              <a:gd name="T18" fmla="*/ 3 w 6"/>
              <a:gd name="T19" fmla="*/ 12 h 12"/>
              <a:gd name="T20" fmla="*/ 3 w 6"/>
              <a:gd name="T21" fmla="*/ 12 h 12"/>
              <a:gd name="T22" fmla="*/ 2 w 6"/>
              <a:gd name="T23" fmla="*/ 12 h 12"/>
              <a:gd name="T24" fmla="*/ 0 w 6"/>
              <a:gd name="T25" fmla="*/ 12 h 12"/>
              <a:gd name="T26" fmla="*/ 0 w 6"/>
              <a:gd name="T27" fmla="*/ 12 h 12"/>
              <a:gd name="T28" fmla="*/ 0 w 6"/>
              <a:gd name="T29" fmla="*/ 10 h 12"/>
              <a:gd name="T30" fmla="*/ 0 w 6"/>
              <a:gd name="T31" fmla="*/ 10 h 12"/>
              <a:gd name="T32" fmla="*/ 0 w 6"/>
              <a:gd name="T33" fmla="*/ 6 h 12"/>
              <a:gd name="T34" fmla="*/ 0 w 6"/>
              <a:gd name="T35" fmla="*/ 3 h 12"/>
              <a:gd name="T36" fmla="*/ 0 w 6"/>
              <a:gd name="T37" fmla="*/ 3 h 12"/>
              <a:gd name="T38" fmla="*/ 2 w 6"/>
              <a:gd name="T39" fmla="*/ 2 h 12"/>
              <a:gd name="T40" fmla="*/ 2 w 6"/>
              <a:gd name="T41" fmla="*/ 2 h 12"/>
              <a:gd name="T42" fmla="*/ 3 w 6"/>
              <a:gd name="T43" fmla="*/ 0 h 12"/>
              <a:gd name="T44" fmla="*/ 4 w 6"/>
              <a:gd name="T45" fmla="*/ 2 h 12"/>
              <a:gd name="T46" fmla="*/ 4 w 6"/>
              <a:gd name="T47" fmla="*/ 2 h 12"/>
              <a:gd name="T48" fmla="*/ 4 w 6"/>
              <a:gd name="T49" fmla="*/ 2 h 12"/>
              <a:gd name="T50" fmla="*/ 4 w 6"/>
              <a:gd name="T51" fmla="*/ 5 h 12"/>
              <a:gd name="T52" fmla="*/ 4 w 6"/>
              <a:gd name="T53" fmla="*/ 5 h 12"/>
              <a:gd name="T54" fmla="*/ 4 w 6"/>
              <a:gd name="T55" fmla="*/ 5 h 12"/>
              <a:gd name="T56" fmla="*/ 4 w 6"/>
              <a:gd name="T5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2">
                <a:moveTo>
                  <a:pt x="4" y="5"/>
                </a:moveTo>
                <a:lnTo>
                  <a:pt x="4" y="5"/>
                </a:lnTo>
                <a:lnTo>
                  <a:pt x="6" y="8"/>
                </a:lnTo>
                <a:lnTo>
                  <a:pt x="6" y="8"/>
                </a:lnTo>
                <a:lnTo>
                  <a:pt x="6" y="10"/>
                </a:lnTo>
                <a:lnTo>
                  <a:pt x="6" y="10"/>
                </a:lnTo>
                <a:lnTo>
                  <a:pt x="6" y="12"/>
                </a:lnTo>
                <a:lnTo>
                  <a:pt x="3" y="12"/>
                </a:lnTo>
                <a:lnTo>
                  <a:pt x="3" y="12"/>
                </a:lnTo>
                <a:lnTo>
                  <a:pt x="3" y="12"/>
                </a:lnTo>
                <a:lnTo>
                  <a:pt x="3" y="12"/>
                </a:lnTo>
                <a:lnTo>
                  <a:pt x="2" y="12"/>
                </a:lnTo>
                <a:lnTo>
                  <a:pt x="0" y="12"/>
                </a:lnTo>
                <a:lnTo>
                  <a:pt x="0" y="12"/>
                </a:lnTo>
                <a:lnTo>
                  <a:pt x="0" y="10"/>
                </a:lnTo>
                <a:lnTo>
                  <a:pt x="0" y="10"/>
                </a:lnTo>
                <a:lnTo>
                  <a:pt x="0" y="6"/>
                </a:lnTo>
                <a:lnTo>
                  <a:pt x="0" y="3"/>
                </a:lnTo>
                <a:lnTo>
                  <a:pt x="0" y="3"/>
                </a:lnTo>
                <a:lnTo>
                  <a:pt x="2" y="2"/>
                </a:lnTo>
                <a:lnTo>
                  <a:pt x="2" y="2"/>
                </a:lnTo>
                <a:lnTo>
                  <a:pt x="3" y="0"/>
                </a:lnTo>
                <a:lnTo>
                  <a:pt x="4" y="2"/>
                </a:lnTo>
                <a:lnTo>
                  <a:pt x="4" y="2"/>
                </a:lnTo>
                <a:lnTo>
                  <a:pt x="4" y="2"/>
                </a:lnTo>
                <a:lnTo>
                  <a:pt x="4" y="5"/>
                </a:lnTo>
                <a:lnTo>
                  <a:pt x="4" y="5"/>
                </a:lnTo>
                <a:lnTo>
                  <a:pt x="4" y="5"/>
                </a:lnTo>
                <a:lnTo>
                  <a:pt x="4"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8" name="Freeform 211"/>
          <p:cNvSpPr/>
          <p:nvPr/>
        </p:nvSpPr>
        <p:spPr bwMode="auto">
          <a:xfrm>
            <a:off x="5400522" y="2382946"/>
            <a:ext cx="14076" cy="20307"/>
          </a:xfrm>
          <a:custGeom>
            <a:avLst/>
            <a:gdLst>
              <a:gd name="T0" fmla="*/ 0 w 8"/>
              <a:gd name="T1" fmla="*/ 3 h 12"/>
              <a:gd name="T2" fmla="*/ 0 w 8"/>
              <a:gd name="T3" fmla="*/ 3 h 12"/>
              <a:gd name="T4" fmla="*/ 0 w 8"/>
              <a:gd name="T5" fmla="*/ 2 h 12"/>
              <a:gd name="T6" fmla="*/ 2 w 8"/>
              <a:gd name="T7" fmla="*/ 0 h 12"/>
              <a:gd name="T8" fmla="*/ 2 w 8"/>
              <a:gd name="T9" fmla="*/ 0 h 12"/>
              <a:gd name="T10" fmla="*/ 5 w 8"/>
              <a:gd name="T11" fmla="*/ 0 h 12"/>
              <a:gd name="T12" fmla="*/ 5 w 8"/>
              <a:gd name="T13" fmla="*/ 0 h 12"/>
              <a:gd name="T14" fmla="*/ 6 w 8"/>
              <a:gd name="T15" fmla="*/ 2 h 12"/>
              <a:gd name="T16" fmla="*/ 6 w 8"/>
              <a:gd name="T17" fmla="*/ 2 h 12"/>
              <a:gd name="T18" fmla="*/ 8 w 8"/>
              <a:gd name="T19" fmla="*/ 3 h 12"/>
              <a:gd name="T20" fmla="*/ 8 w 8"/>
              <a:gd name="T21" fmla="*/ 4 h 12"/>
              <a:gd name="T22" fmla="*/ 8 w 8"/>
              <a:gd name="T23" fmla="*/ 4 h 12"/>
              <a:gd name="T24" fmla="*/ 6 w 8"/>
              <a:gd name="T25" fmla="*/ 9 h 12"/>
              <a:gd name="T26" fmla="*/ 6 w 8"/>
              <a:gd name="T27" fmla="*/ 9 h 12"/>
              <a:gd name="T28" fmla="*/ 6 w 8"/>
              <a:gd name="T29" fmla="*/ 10 h 12"/>
              <a:gd name="T30" fmla="*/ 6 w 8"/>
              <a:gd name="T31" fmla="*/ 10 h 12"/>
              <a:gd name="T32" fmla="*/ 5 w 8"/>
              <a:gd name="T33" fmla="*/ 12 h 12"/>
              <a:gd name="T34" fmla="*/ 3 w 8"/>
              <a:gd name="T35" fmla="*/ 10 h 12"/>
              <a:gd name="T36" fmla="*/ 3 w 8"/>
              <a:gd name="T37" fmla="*/ 10 h 12"/>
              <a:gd name="T38" fmla="*/ 2 w 8"/>
              <a:gd name="T39" fmla="*/ 6 h 12"/>
              <a:gd name="T40" fmla="*/ 2 w 8"/>
              <a:gd name="T41" fmla="*/ 6 h 12"/>
              <a:gd name="T42" fmla="*/ 2 w 8"/>
              <a:gd name="T43" fmla="*/ 4 h 12"/>
              <a:gd name="T44" fmla="*/ 2 w 8"/>
              <a:gd name="T45" fmla="*/ 4 h 12"/>
              <a:gd name="T46" fmla="*/ 0 w 8"/>
              <a:gd name="T47" fmla="*/ 3 h 12"/>
              <a:gd name="T48" fmla="*/ 0 w 8"/>
              <a:gd name="T4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 h="12">
                <a:moveTo>
                  <a:pt x="0" y="3"/>
                </a:moveTo>
                <a:lnTo>
                  <a:pt x="0" y="3"/>
                </a:lnTo>
                <a:lnTo>
                  <a:pt x="0" y="2"/>
                </a:lnTo>
                <a:lnTo>
                  <a:pt x="2" y="0"/>
                </a:lnTo>
                <a:lnTo>
                  <a:pt x="2" y="0"/>
                </a:lnTo>
                <a:lnTo>
                  <a:pt x="5" y="0"/>
                </a:lnTo>
                <a:lnTo>
                  <a:pt x="5" y="0"/>
                </a:lnTo>
                <a:lnTo>
                  <a:pt x="6" y="2"/>
                </a:lnTo>
                <a:lnTo>
                  <a:pt x="6" y="2"/>
                </a:lnTo>
                <a:lnTo>
                  <a:pt x="8" y="3"/>
                </a:lnTo>
                <a:lnTo>
                  <a:pt x="8" y="4"/>
                </a:lnTo>
                <a:lnTo>
                  <a:pt x="8" y="4"/>
                </a:lnTo>
                <a:lnTo>
                  <a:pt x="6" y="9"/>
                </a:lnTo>
                <a:lnTo>
                  <a:pt x="6" y="9"/>
                </a:lnTo>
                <a:lnTo>
                  <a:pt x="6" y="10"/>
                </a:lnTo>
                <a:lnTo>
                  <a:pt x="6" y="10"/>
                </a:lnTo>
                <a:lnTo>
                  <a:pt x="5" y="12"/>
                </a:lnTo>
                <a:lnTo>
                  <a:pt x="3" y="10"/>
                </a:lnTo>
                <a:lnTo>
                  <a:pt x="3" y="10"/>
                </a:lnTo>
                <a:lnTo>
                  <a:pt x="2" y="6"/>
                </a:lnTo>
                <a:lnTo>
                  <a:pt x="2" y="6"/>
                </a:lnTo>
                <a:lnTo>
                  <a:pt x="2" y="4"/>
                </a:lnTo>
                <a:lnTo>
                  <a:pt x="2" y="4"/>
                </a:lnTo>
                <a:lnTo>
                  <a:pt x="0" y="3"/>
                </a:lnTo>
                <a:lnTo>
                  <a:pt x="0"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09" name="Freeform 212"/>
          <p:cNvSpPr/>
          <p:nvPr/>
        </p:nvSpPr>
        <p:spPr bwMode="auto">
          <a:xfrm>
            <a:off x="5323106" y="2486172"/>
            <a:ext cx="12317" cy="22000"/>
          </a:xfrm>
          <a:custGeom>
            <a:avLst/>
            <a:gdLst>
              <a:gd name="T0" fmla="*/ 2 w 7"/>
              <a:gd name="T1" fmla="*/ 13 h 13"/>
              <a:gd name="T2" fmla="*/ 2 w 7"/>
              <a:gd name="T3" fmla="*/ 13 h 13"/>
              <a:gd name="T4" fmla="*/ 0 w 7"/>
              <a:gd name="T5" fmla="*/ 12 h 13"/>
              <a:gd name="T6" fmla="*/ 0 w 7"/>
              <a:gd name="T7" fmla="*/ 9 h 13"/>
              <a:gd name="T8" fmla="*/ 0 w 7"/>
              <a:gd name="T9" fmla="*/ 9 h 13"/>
              <a:gd name="T10" fmla="*/ 0 w 7"/>
              <a:gd name="T11" fmla="*/ 7 h 13"/>
              <a:gd name="T12" fmla="*/ 0 w 7"/>
              <a:gd name="T13" fmla="*/ 7 h 13"/>
              <a:gd name="T14" fmla="*/ 0 w 7"/>
              <a:gd name="T15" fmla="*/ 5 h 13"/>
              <a:gd name="T16" fmla="*/ 0 w 7"/>
              <a:gd name="T17" fmla="*/ 5 h 13"/>
              <a:gd name="T18" fmla="*/ 2 w 7"/>
              <a:gd name="T19" fmla="*/ 3 h 13"/>
              <a:gd name="T20" fmla="*/ 2 w 7"/>
              <a:gd name="T21" fmla="*/ 3 h 13"/>
              <a:gd name="T22" fmla="*/ 3 w 7"/>
              <a:gd name="T23" fmla="*/ 3 h 13"/>
              <a:gd name="T24" fmla="*/ 3 w 7"/>
              <a:gd name="T25" fmla="*/ 3 h 13"/>
              <a:gd name="T26" fmla="*/ 5 w 7"/>
              <a:gd name="T27" fmla="*/ 2 h 13"/>
              <a:gd name="T28" fmla="*/ 5 w 7"/>
              <a:gd name="T29" fmla="*/ 2 h 13"/>
              <a:gd name="T30" fmla="*/ 6 w 7"/>
              <a:gd name="T31" fmla="*/ 0 h 13"/>
              <a:gd name="T32" fmla="*/ 6 w 7"/>
              <a:gd name="T33" fmla="*/ 0 h 13"/>
              <a:gd name="T34" fmla="*/ 7 w 7"/>
              <a:gd name="T35" fmla="*/ 2 h 13"/>
              <a:gd name="T36" fmla="*/ 7 w 7"/>
              <a:gd name="T37" fmla="*/ 2 h 13"/>
              <a:gd name="T38" fmla="*/ 6 w 7"/>
              <a:gd name="T39" fmla="*/ 5 h 13"/>
              <a:gd name="T40" fmla="*/ 6 w 7"/>
              <a:gd name="T41" fmla="*/ 5 h 13"/>
              <a:gd name="T42" fmla="*/ 5 w 7"/>
              <a:gd name="T43" fmla="*/ 10 h 13"/>
              <a:gd name="T44" fmla="*/ 5 w 7"/>
              <a:gd name="T45" fmla="*/ 10 h 13"/>
              <a:gd name="T46" fmla="*/ 5 w 7"/>
              <a:gd name="T47" fmla="*/ 12 h 13"/>
              <a:gd name="T48" fmla="*/ 2 w 7"/>
              <a:gd name="T49" fmla="*/ 13 h 13"/>
              <a:gd name="T50" fmla="*/ 2 w 7"/>
              <a:gd name="T5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13">
                <a:moveTo>
                  <a:pt x="2" y="13"/>
                </a:moveTo>
                <a:lnTo>
                  <a:pt x="2" y="13"/>
                </a:lnTo>
                <a:lnTo>
                  <a:pt x="0" y="12"/>
                </a:lnTo>
                <a:lnTo>
                  <a:pt x="0" y="9"/>
                </a:lnTo>
                <a:lnTo>
                  <a:pt x="0" y="9"/>
                </a:lnTo>
                <a:lnTo>
                  <a:pt x="0" y="7"/>
                </a:lnTo>
                <a:lnTo>
                  <a:pt x="0" y="7"/>
                </a:lnTo>
                <a:lnTo>
                  <a:pt x="0" y="5"/>
                </a:lnTo>
                <a:lnTo>
                  <a:pt x="0" y="5"/>
                </a:lnTo>
                <a:lnTo>
                  <a:pt x="2" y="3"/>
                </a:lnTo>
                <a:lnTo>
                  <a:pt x="2" y="3"/>
                </a:lnTo>
                <a:lnTo>
                  <a:pt x="3" y="3"/>
                </a:lnTo>
                <a:lnTo>
                  <a:pt x="3" y="3"/>
                </a:lnTo>
                <a:lnTo>
                  <a:pt x="5" y="2"/>
                </a:lnTo>
                <a:lnTo>
                  <a:pt x="5" y="2"/>
                </a:lnTo>
                <a:lnTo>
                  <a:pt x="6" y="0"/>
                </a:lnTo>
                <a:lnTo>
                  <a:pt x="6" y="0"/>
                </a:lnTo>
                <a:lnTo>
                  <a:pt x="7" y="2"/>
                </a:lnTo>
                <a:lnTo>
                  <a:pt x="7" y="2"/>
                </a:lnTo>
                <a:lnTo>
                  <a:pt x="6" y="5"/>
                </a:lnTo>
                <a:lnTo>
                  <a:pt x="6" y="5"/>
                </a:lnTo>
                <a:lnTo>
                  <a:pt x="5" y="10"/>
                </a:lnTo>
                <a:lnTo>
                  <a:pt x="5" y="10"/>
                </a:lnTo>
                <a:lnTo>
                  <a:pt x="5" y="12"/>
                </a:lnTo>
                <a:lnTo>
                  <a:pt x="2" y="13"/>
                </a:lnTo>
                <a:lnTo>
                  <a:pt x="2" y="1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0" name="Freeform 213"/>
          <p:cNvSpPr/>
          <p:nvPr/>
        </p:nvSpPr>
        <p:spPr bwMode="auto">
          <a:xfrm>
            <a:off x="5388206" y="2061419"/>
            <a:ext cx="12317" cy="18615"/>
          </a:xfrm>
          <a:custGeom>
            <a:avLst/>
            <a:gdLst>
              <a:gd name="T0" fmla="*/ 6 w 7"/>
              <a:gd name="T1" fmla="*/ 4 h 11"/>
              <a:gd name="T2" fmla="*/ 6 w 7"/>
              <a:gd name="T3" fmla="*/ 4 h 11"/>
              <a:gd name="T4" fmla="*/ 7 w 7"/>
              <a:gd name="T5" fmla="*/ 8 h 11"/>
              <a:gd name="T6" fmla="*/ 7 w 7"/>
              <a:gd name="T7" fmla="*/ 8 h 11"/>
              <a:gd name="T8" fmla="*/ 7 w 7"/>
              <a:gd name="T9" fmla="*/ 10 h 11"/>
              <a:gd name="T10" fmla="*/ 7 w 7"/>
              <a:gd name="T11" fmla="*/ 10 h 11"/>
              <a:gd name="T12" fmla="*/ 7 w 7"/>
              <a:gd name="T13" fmla="*/ 11 h 11"/>
              <a:gd name="T14" fmla="*/ 7 w 7"/>
              <a:gd name="T15" fmla="*/ 11 h 11"/>
              <a:gd name="T16" fmla="*/ 6 w 7"/>
              <a:gd name="T17" fmla="*/ 11 h 11"/>
              <a:gd name="T18" fmla="*/ 6 w 7"/>
              <a:gd name="T19" fmla="*/ 11 h 11"/>
              <a:gd name="T20" fmla="*/ 5 w 7"/>
              <a:gd name="T21" fmla="*/ 10 h 11"/>
              <a:gd name="T22" fmla="*/ 5 w 7"/>
              <a:gd name="T23" fmla="*/ 10 h 11"/>
              <a:gd name="T24" fmla="*/ 3 w 7"/>
              <a:gd name="T25" fmla="*/ 8 h 11"/>
              <a:gd name="T26" fmla="*/ 3 w 7"/>
              <a:gd name="T27" fmla="*/ 8 h 11"/>
              <a:gd name="T28" fmla="*/ 0 w 7"/>
              <a:gd name="T29" fmla="*/ 4 h 11"/>
              <a:gd name="T30" fmla="*/ 0 w 7"/>
              <a:gd name="T31" fmla="*/ 4 h 11"/>
              <a:gd name="T32" fmla="*/ 0 w 7"/>
              <a:gd name="T33" fmla="*/ 1 h 11"/>
              <a:gd name="T34" fmla="*/ 0 w 7"/>
              <a:gd name="T35" fmla="*/ 1 h 11"/>
              <a:gd name="T36" fmla="*/ 3 w 7"/>
              <a:gd name="T37" fmla="*/ 0 h 11"/>
              <a:gd name="T38" fmla="*/ 3 w 7"/>
              <a:gd name="T39" fmla="*/ 0 h 11"/>
              <a:gd name="T40" fmla="*/ 5 w 7"/>
              <a:gd name="T41" fmla="*/ 1 h 11"/>
              <a:gd name="T42" fmla="*/ 5 w 7"/>
              <a:gd name="T43" fmla="*/ 1 h 11"/>
              <a:gd name="T44" fmla="*/ 6 w 7"/>
              <a:gd name="T45" fmla="*/ 3 h 11"/>
              <a:gd name="T46" fmla="*/ 6 w 7"/>
              <a:gd name="T47" fmla="*/ 3 h 11"/>
              <a:gd name="T48" fmla="*/ 7 w 7"/>
              <a:gd name="T49" fmla="*/ 4 h 11"/>
              <a:gd name="T50" fmla="*/ 7 w 7"/>
              <a:gd name="T51" fmla="*/ 4 h 11"/>
              <a:gd name="T52" fmla="*/ 6 w 7"/>
              <a:gd name="T53" fmla="*/ 4 h 11"/>
              <a:gd name="T54" fmla="*/ 6 w 7"/>
              <a:gd name="T5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 h="11">
                <a:moveTo>
                  <a:pt x="6" y="4"/>
                </a:moveTo>
                <a:lnTo>
                  <a:pt x="6" y="4"/>
                </a:lnTo>
                <a:lnTo>
                  <a:pt x="7" y="8"/>
                </a:lnTo>
                <a:lnTo>
                  <a:pt x="7" y="8"/>
                </a:lnTo>
                <a:lnTo>
                  <a:pt x="7" y="10"/>
                </a:lnTo>
                <a:lnTo>
                  <a:pt x="7" y="10"/>
                </a:lnTo>
                <a:lnTo>
                  <a:pt x="7" y="11"/>
                </a:lnTo>
                <a:lnTo>
                  <a:pt x="7" y="11"/>
                </a:lnTo>
                <a:lnTo>
                  <a:pt x="6" y="11"/>
                </a:lnTo>
                <a:lnTo>
                  <a:pt x="6" y="11"/>
                </a:lnTo>
                <a:lnTo>
                  <a:pt x="5" y="10"/>
                </a:lnTo>
                <a:lnTo>
                  <a:pt x="5" y="10"/>
                </a:lnTo>
                <a:lnTo>
                  <a:pt x="3" y="8"/>
                </a:lnTo>
                <a:lnTo>
                  <a:pt x="3" y="8"/>
                </a:lnTo>
                <a:lnTo>
                  <a:pt x="0" y="4"/>
                </a:lnTo>
                <a:lnTo>
                  <a:pt x="0" y="4"/>
                </a:lnTo>
                <a:lnTo>
                  <a:pt x="0" y="1"/>
                </a:lnTo>
                <a:lnTo>
                  <a:pt x="0" y="1"/>
                </a:lnTo>
                <a:lnTo>
                  <a:pt x="3" y="0"/>
                </a:lnTo>
                <a:lnTo>
                  <a:pt x="3" y="0"/>
                </a:lnTo>
                <a:lnTo>
                  <a:pt x="5" y="1"/>
                </a:lnTo>
                <a:lnTo>
                  <a:pt x="5" y="1"/>
                </a:lnTo>
                <a:lnTo>
                  <a:pt x="6" y="3"/>
                </a:lnTo>
                <a:lnTo>
                  <a:pt x="6" y="3"/>
                </a:lnTo>
                <a:lnTo>
                  <a:pt x="7" y="4"/>
                </a:lnTo>
                <a:lnTo>
                  <a:pt x="7" y="4"/>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1" name="Freeform 214"/>
          <p:cNvSpPr/>
          <p:nvPr/>
        </p:nvSpPr>
        <p:spPr bwMode="auto">
          <a:xfrm>
            <a:off x="5469141" y="2206952"/>
            <a:ext cx="12317" cy="16922"/>
          </a:xfrm>
          <a:custGeom>
            <a:avLst/>
            <a:gdLst>
              <a:gd name="T0" fmla="*/ 1 w 7"/>
              <a:gd name="T1" fmla="*/ 2 h 10"/>
              <a:gd name="T2" fmla="*/ 1 w 7"/>
              <a:gd name="T3" fmla="*/ 2 h 10"/>
              <a:gd name="T4" fmla="*/ 1 w 7"/>
              <a:gd name="T5" fmla="*/ 0 h 10"/>
              <a:gd name="T6" fmla="*/ 1 w 7"/>
              <a:gd name="T7" fmla="*/ 0 h 10"/>
              <a:gd name="T8" fmla="*/ 4 w 7"/>
              <a:gd name="T9" fmla="*/ 0 h 10"/>
              <a:gd name="T10" fmla="*/ 4 w 7"/>
              <a:gd name="T11" fmla="*/ 0 h 10"/>
              <a:gd name="T12" fmla="*/ 5 w 7"/>
              <a:gd name="T13" fmla="*/ 2 h 10"/>
              <a:gd name="T14" fmla="*/ 5 w 7"/>
              <a:gd name="T15" fmla="*/ 2 h 10"/>
              <a:gd name="T16" fmla="*/ 5 w 7"/>
              <a:gd name="T17" fmla="*/ 6 h 10"/>
              <a:gd name="T18" fmla="*/ 5 w 7"/>
              <a:gd name="T19" fmla="*/ 6 h 10"/>
              <a:gd name="T20" fmla="*/ 5 w 7"/>
              <a:gd name="T21" fmla="*/ 6 h 10"/>
              <a:gd name="T22" fmla="*/ 5 w 7"/>
              <a:gd name="T23" fmla="*/ 6 h 10"/>
              <a:gd name="T24" fmla="*/ 7 w 7"/>
              <a:gd name="T25" fmla="*/ 8 h 10"/>
              <a:gd name="T26" fmla="*/ 5 w 7"/>
              <a:gd name="T27" fmla="*/ 9 h 10"/>
              <a:gd name="T28" fmla="*/ 5 w 7"/>
              <a:gd name="T29" fmla="*/ 9 h 10"/>
              <a:gd name="T30" fmla="*/ 4 w 7"/>
              <a:gd name="T31" fmla="*/ 10 h 10"/>
              <a:gd name="T32" fmla="*/ 3 w 7"/>
              <a:gd name="T33" fmla="*/ 10 h 10"/>
              <a:gd name="T34" fmla="*/ 3 w 7"/>
              <a:gd name="T35" fmla="*/ 10 h 10"/>
              <a:gd name="T36" fmla="*/ 1 w 7"/>
              <a:gd name="T37" fmla="*/ 10 h 10"/>
              <a:gd name="T38" fmla="*/ 0 w 7"/>
              <a:gd name="T39" fmla="*/ 9 h 10"/>
              <a:gd name="T40" fmla="*/ 0 w 7"/>
              <a:gd name="T41" fmla="*/ 9 h 10"/>
              <a:gd name="T42" fmla="*/ 0 w 7"/>
              <a:gd name="T43" fmla="*/ 8 h 10"/>
              <a:gd name="T44" fmla="*/ 0 w 7"/>
              <a:gd name="T45" fmla="*/ 8 h 10"/>
              <a:gd name="T46" fmla="*/ 1 w 7"/>
              <a:gd name="T47" fmla="*/ 2 h 10"/>
              <a:gd name="T48" fmla="*/ 1 w 7"/>
              <a:gd name="T4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10">
                <a:moveTo>
                  <a:pt x="1" y="2"/>
                </a:moveTo>
                <a:lnTo>
                  <a:pt x="1" y="2"/>
                </a:lnTo>
                <a:lnTo>
                  <a:pt x="1" y="0"/>
                </a:lnTo>
                <a:lnTo>
                  <a:pt x="1" y="0"/>
                </a:lnTo>
                <a:lnTo>
                  <a:pt x="4" y="0"/>
                </a:lnTo>
                <a:lnTo>
                  <a:pt x="4" y="0"/>
                </a:lnTo>
                <a:lnTo>
                  <a:pt x="5" y="2"/>
                </a:lnTo>
                <a:lnTo>
                  <a:pt x="5" y="2"/>
                </a:lnTo>
                <a:lnTo>
                  <a:pt x="5" y="6"/>
                </a:lnTo>
                <a:lnTo>
                  <a:pt x="5" y="6"/>
                </a:lnTo>
                <a:lnTo>
                  <a:pt x="5" y="6"/>
                </a:lnTo>
                <a:lnTo>
                  <a:pt x="5" y="6"/>
                </a:lnTo>
                <a:lnTo>
                  <a:pt x="7" y="8"/>
                </a:lnTo>
                <a:lnTo>
                  <a:pt x="5" y="9"/>
                </a:lnTo>
                <a:lnTo>
                  <a:pt x="5" y="9"/>
                </a:lnTo>
                <a:lnTo>
                  <a:pt x="4" y="10"/>
                </a:lnTo>
                <a:lnTo>
                  <a:pt x="3" y="10"/>
                </a:lnTo>
                <a:lnTo>
                  <a:pt x="3" y="10"/>
                </a:lnTo>
                <a:lnTo>
                  <a:pt x="1" y="10"/>
                </a:lnTo>
                <a:lnTo>
                  <a:pt x="0" y="9"/>
                </a:lnTo>
                <a:lnTo>
                  <a:pt x="0" y="9"/>
                </a:lnTo>
                <a:lnTo>
                  <a:pt x="0" y="8"/>
                </a:lnTo>
                <a:lnTo>
                  <a:pt x="0" y="8"/>
                </a:lnTo>
                <a:lnTo>
                  <a:pt x="1" y="2"/>
                </a:lnTo>
                <a:lnTo>
                  <a:pt x="1"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2" name="Freeform 215"/>
          <p:cNvSpPr/>
          <p:nvPr/>
        </p:nvSpPr>
        <p:spPr bwMode="auto">
          <a:xfrm>
            <a:off x="5411078" y="2410022"/>
            <a:ext cx="10557" cy="16922"/>
          </a:xfrm>
          <a:custGeom>
            <a:avLst/>
            <a:gdLst>
              <a:gd name="T0" fmla="*/ 6 w 6"/>
              <a:gd name="T1" fmla="*/ 4 h 10"/>
              <a:gd name="T2" fmla="*/ 6 w 6"/>
              <a:gd name="T3" fmla="*/ 4 h 10"/>
              <a:gd name="T4" fmla="*/ 6 w 6"/>
              <a:gd name="T5" fmla="*/ 8 h 10"/>
              <a:gd name="T6" fmla="*/ 6 w 6"/>
              <a:gd name="T7" fmla="*/ 8 h 10"/>
              <a:gd name="T8" fmla="*/ 6 w 6"/>
              <a:gd name="T9" fmla="*/ 10 h 10"/>
              <a:gd name="T10" fmla="*/ 6 w 6"/>
              <a:gd name="T11" fmla="*/ 10 h 10"/>
              <a:gd name="T12" fmla="*/ 4 w 6"/>
              <a:gd name="T13" fmla="*/ 10 h 10"/>
              <a:gd name="T14" fmla="*/ 3 w 6"/>
              <a:gd name="T15" fmla="*/ 10 h 10"/>
              <a:gd name="T16" fmla="*/ 3 w 6"/>
              <a:gd name="T17" fmla="*/ 10 h 10"/>
              <a:gd name="T18" fmla="*/ 3 w 6"/>
              <a:gd name="T19" fmla="*/ 8 h 10"/>
              <a:gd name="T20" fmla="*/ 3 w 6"/>
              <a:gd name="T21" fmla="*/ 8 h 10"/>
              <a:gd name="T22" fmla="*/ 3 w 6"/>
              <a:gd name="T23" fmla="*/ 7 h 10"/>
              <a:gd name="T24" fmla="*/ 2 w 6"/>
              <a:gd name="T25" fmla="*/ 5 h 10"/>
              <a:gd name="T26" fmla="*/ 2 w 6"/>
              <a:gd name="T27" fmla="*/ 5 h 10"/>
              <a:gd name="T28" fmla="*/ 0 w 6"/>
              <a:gd name="T29" fmla="*/ 5 h 10"/>
              <a:gd name="T30" fmla="*/ 0 w 6"/>
              <a:gd name="T31" fmla="*/ 5 h 10"/>
              <a:gd name="T32" fmla="*/ 0 w 6"/>
              <a:gd name="T33" fmla="*/ 4 h 10"/>
              <a:gd name="T34" fmla="*/ 0 w 6"/>
              <a:gd name="T35" fmla="*/ 3 h 10"/>
              <a:gd name="T36" fmla="*/ 0 w 6"/>
              <a:gd name="T37" fmla="*/ 3 h 10"/>
              <a:gd name="T38" fmla="*/ 0 w 6"/>
              <a:gd name="T39" fmla="*/ 1 h 10"/>
              <a:gd name="T40" fmla="*/ 0 w 6"/>
              <a:gd name="T41" fmla="*/ 1 h 10"/>
              <a:gd name="T42" fmla="*/ 2 w 6"/>
              <a:gd name="T43" fmla="*/ 0 h 10"/>
              <a:gd name="T44" fmla="*/ 3 w 6"/>
              <a:gd name="T45" fmla="*/ 0 h 10"/>
              <a:gd name="T46" fmla="*/ 3 w 6"/>
              <a:gd name="T47" fmla="*/ 0 h 10"/>
              <a:gd name="T48" fmla="*/ 6 w 6"/>
              <a:gd name="T49" fmla="*/ 0 h 10"/>
              <a:gd name="T50" fmla="*/ 6 w 6"/>
              <a:gd name="T51" fmla="*/ 3 h 10"/>
              <a:gd name="T52" fmla="*/ 6 w 6"/>
              <a:gd name="T53" fmla="*/ 3 h 10"/>
              <a:gd name="T54" fmla="*/ 6 w 6"/>
              <a:gd name="T55" fmla="*/ 4 h 10"/>
              <a:gd name="T56" fmla="*/ 6 w 6"/>
              <a:gd name="T5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 h="10">
                <a:moveTo>
                  <a:pt x="6" y="4"/>
                </a:moveTo>
                <a:lnTo>
                  <a:pt x="6" y="4"/>
                </a:lnTo>
                <a:lnTo>
                  <a:pt x="6" y="8"/>
                </a:lnTo>
                <a:lnTo>
                  <a:pt x="6" y="8"/>
                </a:lnTo>
                <a:lnTo>
                  <a:pt x="6" y="10"/>
                </a:lnTo>
                <a:lnTo>
                  <a:pt x="6" y="10"/>
                </a:lnTo>
                <a:lnTo>
                  <a:pt x="4" y="10"/>
                </a:lnTo>
                <a:lnTo>
                  <a:pt x="3" y="10"/>
                </a:lnTo>
                <a:lnTo>
                  <a:pt x="3" y="10"/>
                </a:lnTo>
                <a:lnTo>
                  <a:pt x="3" y="8"/>
                </a:lnTo>
                <a:lnTo>
                  <a:pt x="3" y="8"/>
                </a:lnTo>
                <a:lnTo>
                  <a:pt x="3" y="7"/>
                </a:lnTo>
                <a:lnTo>
                  <a:pt x="2" y="5"/>
                </a:lnTo>
                <a:lnTo>
                  <a:pt x="2" y="5"/>
                </a:lnTo>
                <a:lnTo>
                  <a:pt x="0" y="5"/>
                </a:lnTo>
                <a:lnTo>
                  <a:pt x="0" y="5"/>
                </a:lnTo>
                <a:lnTo>
                  <a:pt x="0" y="4"/>
                </a:lnTo>
                <a:lnTo>
                  <a:pt x="0" y="3"/>
                </a:lnTo>
                <a:lnTo>
                  <a:pt x="0" y="3"/>
                </a:lnTo>
                <a:lnTo>
                  <a:pt x="0" y="1"/>
                </a:lnTo>
                <a:lnTo>
                  <a:pt x="0" y="1"/>
                </a:lnTo>
                <a:lnTo>
                  <a:pt x="2" y="0"/>
                </a:lnTo>
                <a:lnTo>
                  <a:pt x="3" y="0"/>
                </a:lnTo>
                <a:lnTo>
                  <a:pt x="3" y="0"/>
                </a:lnTo>
                <a:lnTo>
                  <a:pt x="6" y="0"/>
                </a:lnTo>
                <a:lnTo>
                  <a:pt x="6" y="3"/>
                </a:lnTo>
                <a:lnTo>
                  <a:pt x="6" y="3"/>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3" name="Freeform 216"/>
          <p:cNvSpPr/>
          <p:nvPr/>
        </p:nvSpPr>
        <p:spPr bwMode="auto">
          <a:xfrm>
            <a:off x="5530721" y="2186645"/>
            <a:ext cx="8798" cy="20307"/>
          </a:xfrm>
          <a:custGeom>
            <a:avLst/>
            <a:gdLst>
              <a:gd name="T0" fmla="*/ 3 w 5"/>
              <a:gd name="T1" fmla="*/ 5 h 12"/>
              <a:gd name="T2" fmla="*/ 3 w 5"/>
              <a:gd name="T3" fmla="*/ 5 h 12"/>
              <a:gd name="T4" fmla="*/ 5 w 5"/>
              <a:gd name="T5" fmla="*/ 7 h 12"/>
              <a:gd name="T6" fmla="*/ 5 w 5"/>
              <a:gd name="T7" fmla="*/ 7 h 12"/>
              <a:gd name="T8" fmla="*/ 5 w 5"/>
              <a:gd name="T9" fmla="*/ 8 h 12"/>
              <a:gd name="T10" fmla="*/ 5 w 5"/>
              <a:gd name="T11" fmla="*/ 8 h 12"/>
              <a:gd name="T12" fmla="*/ 3 w 5"/>
              <a:gd name="T13" fmla="*/ 12 h 12"/>
              <a:gd name="T14" fmla="*/ 3 w 5"/>
              <a:gd name="T15" fmla="*/ 12 h 12"/>
              <a:gd name="T16" fmla="*/ 2 w 5"/>
              <a:gd name="T17" fmla="*/ 12 h 12"/>
              <a:gd name="T18" fmla="*/ 2 w 5"/>
              <a:gd name="T19" fmla="*/ 12 h 12"/>
              <a:gd name="T20" fmla="*/ 0 w 5"/>
              <a:gd name="T21" fmla="*/ 11 h 12"/>
              <a:gd name="T22" fmla="*/ 0 w 5"/>
              <a:gd name="T23" fmla="*/ 11 h 12"/>
              <a:gd name="T24" fmla="*/ 0 w 5"/>
              <a:gd name="T25" fmla="*/ 10 h 12"/>
              <a:gd name="T26" fmla="*/ 0 w 5"/>
              <a:gd name="T27" fmla="*/ 10 h 12"/>
              <a:gd name="T28" fmla="*/ 0 w 5"/>
              <a:gd name="T29" fmla="*/ 7 h 12"/>
              <a:gd name="T30" fmla="*/ 0 w 5"/>
              <a:gd name="T31" fmla="*/ 7 h 12"/>
              <a:gd name="T32" fmla="*/ 0 w 5"/>
              <a:gd name="T33" fmla="*/ 7 h 12"/>
              <a:gd name="T34" fmla="*/ 0 w 5"/>
              <a:gd name="T35" fmla="*/ 7 h 12"/>
              <a:gd name="T36" fmla="*/ 0 w 5"/>
              <a:gd name="T37" fmla="*/ 2 h 12"/>
              <a:gd name="T38" fmla="*/ 0 w 5"/>
              <a:gd name="T39" fmla="*/ 2 h 12"/>
              <a:gd name="T40" fmla="*/ 0 w 5"/>
              <a:gd name="T41" fmla="*/ 0 h 12"/>
              <a:gd name="T42" fmla="*/ 3 w 5"/>
              <a:gd name="T43" fmla="*/ 0 h 12"/>
              <a:gd name="T44" fmla="*/ 3 w 5"/>
              <a:gd name="T45" fmla="*/ 0 h 12"/>
              <a:gd name="T46" fmla="*/ 5 w 5"/>
              <a:gd name="T47" fmla="*/ 0 h 12"/>
              <a:gd name="T48" fmla="*/ 5 w 5"/>
              <a:gd name="T49" fmla="*/ 1 h 12"/>
              <a:gd name="T50" fmla="*/ 5 w 5"/>
              <a:gd name="T51" fmla="*/ 1 h 12"/>
              <a:gd name="T52" fmla="*/ 5 w 5"/>
              <a:gd name="T53" fmla="*/ 2 h 12"/>
              <a:gd name="T54" fmla="*/ 5 w 5"/>
              <a:gd name="T55" fmla="*/ 2 h 12"/>
              <a:gd name="T56" fmla="*/ 3 w 5"/>
              <a:gd name="T57" fmla="*/ 4 h 12"/>
              <a:gd name="T58" fmla="*/ 3 w 5"/>
              <a:gd name="T59" fmla="*/ 4 h 12"/>
              <a:gd name="T60" fmla="*/ 3 w 5"/>
              <a:gd name="T61" fmla="*/ 5 h 12"/>
              <a:gd name="T62" fmla="*/ 3 w 5"/>
              <a:gd name="T6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 h="12">
                <a:moveTo>
                  <a:pt x="3" y="5"/>
                </a:moveTo>
                <a:lnTo>
                  <a:pt x="3" y="5"/>
                </a:lnTo>
                <a:lnTo>
                  <a:pt x="5" y="7"/>
                </a:lnTo>
                <a:lnTo>
                  <a:pt x="5" y="7"/>
                </a:lnTo>
                <a:lnTo>
                  <a:pt x="5" y="8"/>
                </a:lnTo>
                <a:lnTo>
                  <a:pt x="5" y="8"/>
                </a:lnTo>
                <a:lnTo>
                  <a:pt x="3" y="12"/>
                </a:lnTo>
                <a:lnTo>
                  <a:pt x="3" y="12"/>
                </a:lnTo>
                <a:lnTo>
                  <a:pt x="2" y="12"/>
                </a:lnTo>
                <a:lnTo>
                  <a:pt x="2" y="12"/>
                </a:lnTo>
                <a:lnTo>
                  <a:pt x="0" y="11"/>
                </a:lnTo>
                <a:lnTo>
                  <a:pt x="0" y="11"/>
                </a:lnTo>
                <a:lnTo>
                  <a:pt x="0" y="10"/>
                </a:lnTo>
                <a:lnTo>
                  <a:pt x="0" y="10"/>
                </a:lnTo>
                <a:lnTo>
                  <a:pt x="0" y="7"/>
                </a:lnTo>
                <a:lnTo>
                  <a:pt x="0" y="7"/>
                </a:lnTo>
                <a:lnTo>
                  <a:pt x="0" y="7"/>
                </a:lnTo>
                <a:lnTo>
                  <a:pt x="0" y="7"/>
                </a:lnTo>
                <a:lnTo>
                  <a:pt x="0" y="2"/>
                </a:lnTo>
                <a:lnTo>
                  <a:pt x="0" y="2"/>
                </a:lnTo>
                <a:lnTo>
                  <a:pt x="0" y="0"/>
                </a:lnTo>
                <a:lnTo>
                  <a:pt x="3" y="0"/>
                </a:lnTo>
                <a:lnTo>
                  <a:pt x="3" y="0"/>
                </a:lnTo>
                <a:lnTo>
                  <a:pt x="5" y="0"/>
                </a:lnTo>
                <a:lnTo>
                  <a:pt x="5" y="1"/>
                </a:lnTo>
                <a:lnTo>
                  <a:pt x="5" y="1"/>
                </a:lnTo>
                <a:lnTo>
                  <a:pt x="5" y="2"/>
                </a:lnTo>
                <a:lnTo>
                  <a:pt x="5" y="2"/>
                </a:lnTo>
                <a:lnTo>
                  <a:pt x="3" y="4"/>
                </a:lnTo>
                <a:lnTo>
                  <a:pt x="3" y="4"/>
                </a:lnTo>
                <a:lnTo>
                  <a:pt x="3" y="5"/>
                </a:lnTo>
                <a:lnTo>
                  <a:pt x="3"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4" name="Freeform 217"/>
          <p:cNvSpPr/>
          <p:nvPr/>
        </p:nvSpPr>
        <p:spPr bwMode="auto">
          <a:xfrm>
            <a:off x="5500811" y="2190030"/>
            <a:ext cx="12317" cy="16922"/>
          </a:xfrm>
          <a:custGeom>
            <a:avLst/>
            <a:gdLst>
              <a:gd name="T0" fmla="*/ 0 w 7"/>
              <a:gd name="T1" fmla="*/ 2 h 10"/>
              <a:gd name="T2" fmla="*/ 0 w 7"/>
              <a:gd name="T3" fmla="*/ 2 h 10"/>
              <a:gd name="T4" fmla="*/ 0 w 7"/>
              <a:gd name="T5" fmla="*/ 0 h 10"/>
              <a:gd name="T6" fmla="*/ 2 w 7"/>
              <a:gd name="T7" fmla="*/ 0 h 10"/>
              <a:gd name="T8" fmla="*/ 2 w 7"/>
              <a:gd name="T9" fmla="*/ 0 h 10"/>
              <a:gd name="T10" fmla="*/ 5 w 7"/>
              <a:gd name="T11" fmla="*/ 0 h 10"/>
              <a:gd name="T12" fmla="*/ 5 w 7"/>
              <a:gd name="T13" fmla="*/ 2 h 10"/>
              <a:gd name="T14" fmla="*/ 5 w 7"/>
              <a:gd name="T15" fmla="*/ 2 h 10"/>
              <a:gd name="T16" fmla="*/ 6 w 7"/>
              <a:gd name="T17" fmla="*/ 2 h 10"/>
              <a:gd name="T18" fmla="*/ 6 w 7"/>
              <a:gd name="T19" fmla="*/ 2 h 10"/>
              <a:gd name="T20" fmla="*/ 6 w 7"/>
              <a:gd name="T21" fmla="*/ 3 h 10"/>
              <a:gd name="T22" fmla="*/ 7 w 7"/>
              <a:gd name="T23" fmla="*/ 5 h 10"/>
              <a:gd name="T24" fmla="*/ 7 w 7"/>
              <a:gd name="T25" fmla="*/ 5 h 10"/>
              <a:gd name="T26" fmla="*/ 7 w 7"/>
              <a:gd name="T27" fmla="*/ 9 h 10"/>
              <a:gd name="T28" fmla="*/ 7 w 7"/>
              <a:gd name="T29" fmla="*/ 9 h 10"/>
              <a:gd name="T30" fmla="*/ 6 w 7"/>
              <a:gd name="T31" fmla="*/ 10 h 10"/>
              <a:gd name="T32" fmla="*/ 5 w 7"/>
              <a:gd name="T33" fmla="*/ 10 h 10"/>
              <a:gd name="T34" fmla="*/ 5 w 7"/>
              <a:gd name="T35" fmla="*/ 10 h 10"/>
              <a:gd name="T36" fmla="*/ 3 w 7"/>
              <a:gd name="T37" fmla="*/ 10 h 10"/>
              <a:gd name="T38" fmla="*/ 3 w 7"/>
              <a:gd name="T39" fmla="*/ 10 h 10"/>
              <a:gd name="T40" fmla="*/ 2 w 7"/>
              <a:gd name="T41" fmla="*/ 9 h 10"/>
              <a:gd name="T42" fmla="*/ 2 w 7"/>
              <a:gd name="T43" fmla="*/ 8 h 10"/>
              <a:gd name="T44" fmla="*/ 2 w 7"/>
              <a:gd name="T45" fmla="*/ 8 h 10"/>
              <a:gd name="T46" fmla="*/ 2 w 7"/>
              <a:gd name="T47" fmla="*/ 5 h 10"/>
              <a:gd name="T48" fmla="*/ 2 w 7"/>
              <a:gd name="T49" fmla="*/ 5 h 10"/>
              <a:gd name="T50" fmla="*/ 0 w 7"/>
              <a:gd name="T51" fmla="*/ 2 h 10"/>
              <a:gd name="T52" fmla="*/ 0 w 7"/>
              <a:gd name="T5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10">
                <a:moveTo>
                  <a:pt x="0" y="2"/>
                </a:moveTo>
                <a:lnTo>
                  <a:pt x="0" y="2"/>
                </a:lnTo>
                <a:lnTo>
                  <a:pt x="0" y="0"/>
                </a:lnTo>
                <a:lnTo>
                  <a:pt x="2" y="0"/>
                </a:lnTo>
                <a:lnTo>
                  <a:pt x="2" y="0"/>
                </a:lnTo>
                <a:lnTo>
                  <a:pt x="5" y="0"/>
                </a:lnTo>
                <a:lnTo>
                  <a:pt x="5" y="2"/>
                </a:lnTo>
                <a:lnTo>
                  <a:pt x="5" y="2"/>
                </a:lnTo>
                <a:lnTo>
                  <a:pt x="6" y="2"/>
                </a:lnTo>
                <a:lnTo>
                  <a:pt x="6" y="2"/>
                </a:lnTo>
                <a:lnTo>
                  <a:pt x="6" y="3"/>
                </a:lnTo>
                <a:lnTo>
                  <a:pt x="7" y="5"/>
                </a:lnTo>
                <a:lnTo>
                  <a:pt x="7" y="5"/>
                </a:lnTo>
                <a:lnTo>
                  <a:pt x="7" y="9"/>
                </a:lnTo>
                <a:lnTo>
                  <a:pt x="7" y="9"/>
                </a:lnTo>
                <a:lnTo>
                  <a:pt x="6" y="10"/>
                </a:lnTo>
                <a:lnTo>
                  <a:pt x="5" y="10"/>
                </a:lnTo>
                <a:lnTo>
                  <a:pt x="5" y="10"/>
                </a:lnTo>
                <a:lnTo>
                  <a:pt x="3" y="10"/>
                </a:lnTo>
                <a:lnTo>
                  <a:pt x="3" y="10"/>
                </a:lnTo>
                <a:lnTo>
                  <a:pt x="2" y="9"/>
                </a:lnTo>
                <a:lnTo>
                  <a:pt x="2" y="8"/>
                </a:lnTo>
                <a:lnTo>
                  <a:pt x="2" y="8"/>
                </a:lnTo>
                <a:lnTo>
                  <a:pt x="2" y="5"/>
                </a:lnTo>
                <a:lnTo>
                  <a:pt x="2" y="5"/>
                </a:lnTo>
                <a:lnTo>
                  <a:pt x="0" y="2"/>
                </a:lnTo>
                <a:lnTo>
                  <a:pt x="0"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5" name="Freeform 218"/>
          <p:cNvSpPr/>
          <p:nvPr/>
        </p:nvSpPr>
        <p:spPr bwMode="auto">
          <a:xfrm>
            <a:off x="5483216" y="2149416"/>
            <a:ext cx="12317" cy="16922"/>
          </a:xfrm>
          <a:custGeom>
            <a:avLst/>
            <a:gdLst>
              <a:gd name="T0" fmla="*/ 6 w 7"/>
              <a:gd name="T1" fmla="*/ 6 h 10"/>
              <a:gd name="T2" fmla="*/ 6 w 7"/>
              <a:gd name="T3" fmla="*/ 6 h 10"/>
              <a:gd name="T4" fmla="*/ 6 w 7"/>
              <a:gd name="T5" fmla="*/ 9 h 10"/>
              <a:gd name="T6" fmla="*/ 6 w 7"/>
              <a:gd name="T7" fmla="*/ 9 h 10"/>
              <a:gd name="T8" fmla="*/ 6 w 7"/>
              <a:gd name="T9" fmla="*/ 9 h 10"/>
              <a:gd name="T10" fmla="*/ 6 w 7"/>
              <a:gd name="T11" fmla="*/ 9 h 10"/>
              <a:gd name="T12" fmla="*/ 5 w 7"/>
              <a:gd name="T13" fmla="*/ 10 h 10"/>
              <a:gd name="T14" fmla="*/ 3 w 7"/>
              <a:gd name="T15" fmla="*/ 10 h 10"/>
              <a:gd name="T16" fmla="*/ 3 w 7"/>
              <a:gd name="T17" fmla="*/ 10 h 10"/>
              <a:gd name="T18" fmla="*/ 2 w 7"/>
              <a:gd name="T19" fmla="*/ 10 h 10"/>
              <a:gd name="T20" fmla="*/ 2 w 7"/>
              <a:gd name="T21" fmla="*/ 9 h 10"/>
              <a:gd name="T22" fmla="*/ 2 w 7"/>
              <a:gd name="T23" fmla="*/ 9 h 10"/>
              <a:gd name="T24" fmla="*/ 2 w 7"/>
              <a:gd name="T25" fmla="*/ 7 h 10"/>
              <a:gd name="T26" fmla="*/ 2 w 7"/>
              <a:gd name="T27" fmla="*/ 7 h 10"/>
              <a:gd name="T28" fmla="*/ 2 w 7"/>
              <a:gd name="T29" fmla="*/ 7 h 10"/>
              <a:gd name="T30" fmla="*/ 2 w 7"/>
              <a:gd name="T31" fmla="*/ 7 h 10"/>
              <a:gd name="T32" fmla="*/ 0 w 7"/>
              <a:gd name="T33" fmla="*/ 5 h 10"/>
              <a:gd name="T34" fmla="*/ 2 w 7"/>
              <a:gd name="T35" fmla="*/ 3 h 10"/>
              <a:gd name="T36" fmla="*/ 2 w 7"/>
              <a:gd name="T37" fmla="*/ 3 h 10"/>
              <a:gd name="T38" fmla="*/ 3 w 7"/>
              <a:gd name="T39" fmla="*/ 2 h 10"/>
              <a:gd name="T40" fmla="*/ 3 w 7"/>
              <a:gd name="T41" fmla="*/ 2 h 10"/>
              <a:gd name="T42" fmla="*/ 3 w 7"/>
              <a:gd name="T43" fmla="*/ 0 h 10"/>
              <a:gd name="T44" fmla="*/ 5 w 7"/>
              <a:gd name="T45" fmla="*/ 0 h 10"/>
              <a:gd name="T46" fmla="*/ 5 w 7"/>
              <a:gd name="T47" fmla="*/ 0 h 10"/>
              <a:gd name="T48" fmla="*/ 6 w 7"/>
              <a:gd name="T49" fmla="*/ 2 h 10"/>
              <a:gd name="T50" fmla="*/ 6 w 7"/>
              <a:gd name="T51" fmla="*/ 2 h 10"/>
              <a:gd name="T52" fmla="*/ 7 w 7"/>
              <a:gd name="T53" fmla="*/ 3 h 10"/>
              <a:gd name="T54" fmla="*/ 7 w 7"/>
              <a:gd name="T55" fmla="*/ 5 h 10"/>
              <a:gd name="T56" fmla="*/ 7 w 7"/>
              <a:gd name="T57" fmla="*/ 5 h 10"/>
              <a:gd name="T58" fmla="*/ 7 w 7"/>
              <a:gd name="T59" fmla="*/ 6 h 10"/>
              <a:gd name="T60" fmla="*/ 6 w 7"/>
              <a:gd name="T61" fmla="*/ 6 h 10"/>
              <a:gd name="T62" fmla="*/ 6 w 7"/>
              <a:gd name="T63"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10">
                <a:moveTo>
                  <a:pt x="6" y="6"/>
                </a:moveTo>
                <a:lnTo>
                  <a:pt x="6" y="6"/>
                </a:lnTo>
                <a:lnTo>
                  <a:pt x="6" y="9"/>
                </a:lnTo>
                <a:lnTo>
                  <a:pt x="6" y="9"/>
                </a:lnTo>
                <a:lnTo>
                  <a:pt x="6" y="9"/>
                </a:lnTo>
                <a:lnTo>
                  <a:pt x="6" y="9"/>
                </a:lnTo>
                <a:lnTo>
                  <a:pt x="5" y="10"/>
                </a:lnTo>
                <a:lnTo>
                  <a:pt x="3" y="10"/>
                </a:lnTo>
                <a:lnTo>
                  <a:pt x="3" y="10"/>
                </a:lnTo>
                <a:lnTo>
                  <a:pt x="2" y="10"/>
                </a:lnTo>
                <a:lnTo>
                  <a:pt x="2" y="9"/>
                </a:lnTo>
                <a:lnTo>
                  <a:pt x="2" y="9"/>
                </a:lnTo>
                <a:lnTo>
                  <a:pt x="2" y="7"/>
                </a:lnTo>
                <a:lnTo>
                  <a:pt x="2" y="7"/>
                </a:lnTo>
                <a:lnTo>
                  <a:pt x="2" y="7"/>
                </a:lnTo>
                <a:lnTo>
                  <a:pt x="2" y="7"/>
                </a:lnTo>
                <a:lnTo>
                  <a:pt x="0" y="5"/>
                </a:lnTo>
                <a:lnTo>
                  <a:pt x="2" y="3"/>
                </a:lnTo>
                <a:lnTo>
                  <a:pt x="2" y="3"/>
                </a:lnTo>
                <a:lnTo>
                  <a:pt x="3" y="2"/>
                </a:lnTo>
                <a:lnTo>
                  <a:pt x="3" y="2"/>
                </a:lnTo>
                <a:lnTo>
                  <a:pt x="3" y="0"/>
                </a:lnTo>
                <a:lnTo>
                  <a:pt x="5" y="0"/>
                </a:lnTo>
                <a:lnTo>
                  <a:pt x="5" y="0"/>
                </a:lnTo>
                <a:lnTo>
                  <a:pt x="6" y="2"/>
                </a:lnTo>
                <a:lnTo>
                  <a:pt x="6" y="2"/>
                </a:lnTo>
                <a:lnTo>
                  <a:pt x="7" y="3"/>
                </a:lnTo>
                <a:lnTo>
                  <a:pt x="7" y="5"/>
                </a:lnTo>
                <a:lnTo>
                  <a:pt x="7" y="5"/>
                </a:lnTo>
                <a:lnTo>
                  <a:pt x="7" y="6"/>
                </a:lnTo>
                <a:lnTo>
                  <a:pt x="6" y="6"/>
                </a:lnTo>
                <a:lnTo>
                  <a:pt x="6"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6" name="Freeform 219"/>
          <p:cNvSpPr/>
          <p:nvPr/>
        </p:nvSpPr>
        <p:spPr bwMode="auto">
          <a:xfrm>
            <a:off x="5405800" y="2227259"/>
            <a:ext cx="15836" cy="18615"/>
          </a:xfrm>
          <a:custGeom>
            <a:avLst/>
            <a:gdLst>
              <a:gd name="T0" fmla="*/ 6 w 9"/>
              <a:gd name="T1" fmla="*/ 5 h 11"/>
              <a:gd name="T2" fmla="*/ 6 w 9"/>
              <a:gd name="T3" fmla="*/ 5 h 11"/>
              <a:gd name="T4" fmla="*/ 5 w 9"/>
              <a:gd name="T5" fmla="*/ 8 h 11"/>
              <a:gd name="T6" fmla="*/ 5 w 9"/>
              <a:gd name="T7" fmla="*/ 8 h 11"/>
              <a:gd name="T8" fmla="*/ 5 w 9"/>
              <a:gd name="T9" fmla="*/ 8 h 11"/>
              <a:gd name="T10" fmla="*/ 5 w 9"/>
              <a:gd name="T11" fmla="*/ 8 h 11"/>
              <a:gd name="T12" fmla="*/ 5 w 9"/>
              <a:gd name="T13" fmla="*/ 10 h 11"/>
              <a:gd name="T14" fmla="*/ 3 w 9"/>
              <a:gd name="T15" fmla="*/ 11 h 11"/>
              <a:gd name="T16" fmla="*/ 3 w 9"/>
              <a:gd name="T17" fmla="*/ 11 h 11"/>
              <a:gd name="T18" fmla="*/ 2 w 9"/>
              <a:gd name="T19" fmla="*/ 11 h 11"/>
              <a:gd name="T20" fmla="*/ 0 w 9"/>
              <a:gd name="T21" fmla="*/ 10 h 11"/>
              <a:gd name="T22" fmla="*/ 0 w 9"/>
              <a:gd name="T23" fmla="*/ 10 h 11"/>
              <a:gd name="T24" fmla="*/ 0 w 9"/>
              <a:gd name="T25" fmla="*/ 8 h 11"/>
              <a:gd name="T26" fmla="*/ 0 w 9"/>
              <a:gd name="T27" fmla="*/ 8 h 11"/>
              <a:gd name="T28" fmla="*/ 2 w 9"/>
              <a:gd name="T29" fmla="*/ 7 h 11"/>
              <a:gd name="T30" fmla="*/ 2 w 9"/>
              <a:gd name="T31" fmla="*/ 7 h 11"/>
              <a:gd name="T32" fmla="*/ 3 w 9"/>
              <a:gd name="T33" fmla="*/ 5 h 11"/>
              <a:gd name="T34" fmla="*/ 3 w 9"/>
              <a:gd name="T35" fmla="*/ 5 h 11"/>
              <a:gd name="T36" fmla="*/ 3 w 9"/>
              <a:gd name="T37" fmla="*/ 4 h 11"/>
              <a:gd name="T38" fmla="*/ 3 w 9"/>
              <a:gd name="T39" fmla="*/ 4 h 11"/>
              <a:gd name="T40" fmla="*/ 3 w 9"/>
              <a:gd name="T41" fmla="*/ 3 h 11"/>
              <a:gd name="T42" fmla="*/ 3 w 9"/>
              <a:gd name="T43" fmla="*/ 3 h 11"/>
              <a:gd name="T44" fmla="*/ 5 w 9"/>
              <a:gd name="T45" fmla="*/ 0 h 11"/>
              <a:gd name="T46" fmla="*/ 7 w 9"/>
              <a:gd name="T47" fmla="*/ 0 h 11"/>
              <a:gd name="T48" fmla="*/ 7 w 9"/>
              <a:gd name="T49" fmla="*/ 0 h 11"/>
              <a:gd name="T50" fmla="*/ 9 w 9"/>
              <a:gd name="T51" fmla="*/ 1 h 11"/>
              <a:gd name="T52" fmla="*/ 9 w 9"/>
              <a:gd name="T53" fmla="*/ 3 h 11"/>
              <a:gd name="T54" fmla="*/ 9 w 9"/>
              <a:gd name="T55" fmla="*/ 3 h 11"/>
              <a:gd name="T56" fmla="*/ 7 w 9"/>
              <a:gd name="T57" fmla="*/ 4 h 11"/>
              <a:gd name="T58" fmla="*/ 6 w 9"/>
              <a:gd name="T59" fmla="*/ 5 h 11"/>
              <a:gd name="T60" fmla="*/ 6 w 9"/>
              <a:gd name="T6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 h="11">
                <a:moveTo>
                  <a:pt x="6" y="5"/>
                </a:moveTo>
                <a:lnTo>
                  <a:pt x="6" y="5"/>
                </a:lnTo>
                <a:lnTo>
                  <a:pt x="5" y="8"/>
                </a:lnTo>
                <a:lnTo>
                  <a:pt x="5" y="8"/>
                </a:lnTo>
                <a:lnTo>
                  <a:pt x="5" y="8"/>
                </a:lnTo>
                <a:lnTo>
                  <a:pt x="5" y="8"/>
                </a:lnTo>
                <a:lnTo>
                  <a:pt x="5" y="10"/>
                </a:lnTo>
                <a:lnTo>
                  <a:pt x="3" y="11"/>
                </a:lnTo>
                <a:lnTo>
                  <a:pt x="3" y="11"/>
                </a:lnTo>
                <a:lnTo>
                  <a:pt x="2" y="11"/>
                </a:lnTo>
                <a:lnTo>
                  <a:pt x="0" y="10"/>
                </a:lnTo>
                <a:lnTo>
                  <a:pt x="0" y="10"/>
                </a:lnTo>
                <a:lnTo>
                  <a:pt x="0" y="8"/>
                </a:lnTo>
                <a:lnTo>
                  <a:pt x="0" y="8"/>
                </a:lnTo>
                <a:lnTo>
                  <a:pt x="2" y="7"/>
                </a:lnTo>
                <a:lnTo>
                  <a:pt x="2" y="7"/>
                </a:lnTo>
                <a:lnTo>
                  <a:pt x="3" y="5"/>
                </a:lnTo>
                <a:lnTo>
                  <a:pt x="3" y="5"/>
                </a:lnTo>
                <a:lnTo>
                  <a:pt x="3" y="4"/>
                </a:lnTo>
                <a:lnTo>
                  <a:pt x="3" y="4"/>
                </a:lnTo>
                <a:lnTo>
                  <a:pt x="3" y="3"/>
                </a:lnTo>
                <a:lnTo>
                  <a:pt x="3" y="3"/>
                </a:lnTo>
                <a:lnTo>
                  <a:pt x="5" y="0"/>
                </a:lnTo>
                <a:lnTo>
                  <a:pt x="7" y="0"/>
                </a:lnTo>
                <a:lnTo>
                  <a:pt x="7" y="0"/>
                </a:lnTo>
                <a:lnTo>
                  <a:pt x="9" y="1"/>
                </a:lnTo>
                <a:lnTo>
                  <a:pt x="9" y="3"/>
                </a:lnTo>
                <a:lnTo>
                  <a:pt x="9" y="3"/>
                </a:lnTo>
                <a:lnTo>
                  <a:pt x="7" y="4"/>
                </a:lnTo>
                <a:lnTo>
                  <a:pt x="6" y="5"/>
                </a:lnTo>
                <a:lnTo>
                  <a:pt x="6"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7" name="Freeform 220"/>
          <p:cNvSpPr/>
          <p:nvPr/>
        </p:nvSpPr>
        <p:spPr bwMode="auto">
          <a:xfrm>
            <a:off x="5539519" y="2118955"/>
            <a:ext cx="7038" cy="22000"/>
          </a:xfrm>
          <a:custGeom>
            <a:avLst/>
            <a:gdLst>
              <a:gd name="T0" fmla="*/ 4 w 4"/>
              <a:gd name="T1" fmla="*/ 4 h 13"/>
              <a:gd name="T2" fmla="*/ 4 w 4"/>
              <a:gd name="T3" fmla="*/ 4 h 13"/>
              <a:gd name="T4" fmla="*/ 4 w 4"/>
              <a:gd name="T5" fmla="*/ 7 h 13"/>
              <a:gd name="T6" fmla="*/ 2 w 4"/>
              <a:gd name="T7" fmla="*/ 8 h 13"/>
              <a:gd name="T8" fmla="*/ 2 w 4"/>
              <a:gd name="T9" fmla="*/ 8 h 13"/>
              <a:gd name="T10" fmla="*/ 1 w 4"/>
              <a:gd name="T11" fmla="*/ 11 h 13"/>
              <a:gd name="T12" fmla="*/ 1 w 4"/>
              <a:gd name="T13" fmla="*/ 11 h 13"/>
              <a:gd name="T14" fmla="*/ 1 w 4"/>
              <a:gd name="T15" fmla="*/ 13 h 13"/>
              <a:gd name="T16" fmla="*/ 1 w 4"/>
              <a:gd name="T17" fmla="*/ 13 h 13"/>
              <a:gd name="T18" fmla="*/ 0 w 4"/>
              <a:gd name="T19" fmla="*/ 11 h 13"/>
              <a:gd name="T20" fmla="*/ 0 w 4"/>
              <a:gd name="T21" fmla="*/ 11 h 13"/>
              <a:gd name="T22" fmla="*/ 0 w 4"/>
              <a:gd name="T23" fmla="*/ 10 h 13"/>
              <a:gd name="T24" fmla="*/ 0 w 4"/>
              <a:gd name="T25" fmla="*/ 10 h 13"/>
              <a:gd name="T26" fmla="*/ 0 w 4"/>
              <a:gd name="T27" fmla="*/ 7 h 13"/>
              <a:gd name="T28" fmla="*/ 0 w 4"/>
              <a:gd name="T29" fmla="*/ 7 h 13"/>
              <a:gd name="T30" fmla="*/ 0 w 4"/>
              <a:gd name="T31" fmla="*/ 4 h 13"/>
              <a:gd name="T32" fmla="*/ 0 w 4"/>
              <a:gd name="T33" fmla="*/ 4 h 13"/>
              <a:gd name="T34" fmla="*/ 0 w 4"/>
              <a:gd name="T35" fmla="*/ 3 h 13"/>
              <a:gd name="T36" fmla="*/ 0 w 4"/>
              <a:gd name="T37" fmla="*/ 3 h 13"/>
              <a:gd name="T38" fmla="*/ 0 w 4"/>
              <a:gd name="T39" fmla="*/ 1 h 13"/>
              <a:gd name="T40" fmla="*/ 1 w 4"/>
              <a:gd name="T41" fmla="*/ 0 h 13"/>
              <a:gd name="T42" fmla="*/ 1 w 4"/>
              <a:gd name="T43" fmla="*/ 0 h 13"/>
              <a:gd name="T44" fmla="*/ 2 w 4"/>
              <a:gd name="T45" fmla="*/ 0 h 13"/>
              <a:gd name="T46" fmla="*/ 2 w 4"/>
              <a:gd name="T47" fmla="*/ 0 h 13"/>
              <a:gd name="T48" fmla="*/ 2 w 4"/>
              <a:gd name="T49" fmla="*/ 0 h 13"/>
              <a:gd name="T50" fmla="*/ 4 w 4"/>
              <a:gd name="T51" fmla="*/ 1 h 13"/>
              <a:gd name="T52" fmla="*/ 4 w 4"/>
              <a:gd name="T53" fmla="*/ 1 h 13"/>
              <a:gd name="T54" fmla="*/ 4 w 4"/>
              <a:gd name="T55" fmla="*/ 3 h 13"/>
              <a:gd name="T56" fmla="*/ 4 w 4"/>
              <a:gd name="T57" fmla="*/ 3 h 13"/>
              <a:gd name="T58" fmla="*/ 4 w 4"/>
              <a:gd name="T59" fmla="*/ 4 h 13"/>
              <a:gd name="T60" fmla="*/ 4 w 4"/>
              <a:gd name="T6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 h="13">
                <a:moveTo>
                  <a:pt x="4" y="4"/>
                </a:moveTo>
                <a:lnTo>
                  <a:pt x="4" y="4"/>
                </a:lnTo>
                <a:lnTo>
                  <a:pt x="4" y="7"/>
                </a:lnTo>
                <a:lnTo>
                  <a:pt x="2" y="8"/>
                </a:lnTo>
                <a:lnTo>
                  <a:pt x="2" y="8"/>
                </a:lnTo>
                <a:lnTo>
                  <a:pt x="1" y="11"/>
                </a:lnTo>
                <a:lnTo>
                  <a:pt x="1" y="11"/>
                </a:lnTo>
                <a:lnTo>
                  <a:pt x="1" y="13"/>
                </a:lnTo>
                <a:lnTo>
                  <a:pt x="1" y="13"/>
                </a:lnTo>
                <a:lnTo>
                  <a:pt x="0" y="11"/>
                </a:lnTo>
                <a:lnTo>
                  <a:pt x="0" y="11"/>
                </a:lnTo>
                <a:lnTo>
                  <a:pt x="0" y="10"/>
                </a:lnTo>
                <a:lnTo>
                  <a:pt x="0" y="10"/>
                </a:lnTo>
                <a:lnTo>
                  <a:pt x="0" y="7"/>
                </a:lnTo>
                <a:lnTo>
                  <a:pt x="0" y="7"/>
                </a:lnTo>
                <a:lnTo>
                  <a:pt x="0" y="4"/>
                </a:lnTo>
                <a:lnTo>
                  <a:pt x="0" y="4"/>
                </a:lnTo>
                <a:lnTo>
                  <a:pt x="0" y="3"/>
                </a:lnTo>
                <a:lnTo>
                  <a:pt x="0" y="3"/>
                </a:lnTo>
                <a:lnTo>
                  <a:pt x="0" y="1"/>
                </a:lnTo>
                <a:lnTo>
                  <a:pt x="1" y="0"/>
                </a:lnTo>
                <a:lnTo>
                  <a:pt x="1" y="0"/>
                </a:lnTo>
                <a:lnTo>
                  <a:pt x="2" y="0"/>
                </a:lnTo>
                <a:lnTo>
                  <a:pt x="2" y="0"/>
                </a:lnTo>
                <a:lnTo>
                  <a:pt x="2" y="0"/>
                </a:lnTo>
                <a:lnTo>
                  <a:pt x="4" y="1"/>
                </a:lnTo>
                <a:lnTo>
                  <a:pt x="4" y="1"/>
                </a:lnTo>
                <a:lnTo>
                  <a:pt x="4" y="3"/>
                </a:lnTo>
                <a:lnTo>
                  <a:pt x="4" y="3"/>
                </a:lnTo>
                <a:lnTo>
                  <a:pt x="4" y="4"/>
                </a:lnTo>
                <a:lnTo>
                  <a:pt x="4"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8" name="Freeform 221"/>
          <p:cNvSpPr/>
          <p:nvPr/>
        </p:nvSpPr>
        <p:spPr bwMode="auto">
          <a:xfrm>
            <a:off x="5495532" y="2137569"/>
            <a:ext cx="10557" cy="20307"/>
          </a:xfrm>
          <a:custGeom>
            <a:avLst/>
            <a:gdLst>
              <a:gd name="T0" fmla="*/ 2 w 6"/>
              <a:gd name="T1" fmla="*/ 3 h 12"/>
              <a:gd name="T2" fmla="*/ 2 w 6"/>
              <a:gd name="T3" fmla="*/ 3 h 12"/>
              <a:gd name="T4" fmla="*/ 0 w 6"/>
              <a:gd name="T5" fmla="*/ 0 h 12"/>
              <a:gd name="T6" fmla="*/ 0 w 6"/>
              <a:gd name="T7" fmla="*/ 0 h 12"/>
              <a:gd name="T8" fmla="*/ 2 w 6"/>
              <a:gd name="T9" fmla="*/ 0 h 12"/>
              <a:gd name="T10" fmla="*/ 2 w 6"/>
              <a:gd name="T11" fmla="*/ 0 h 12"/>
              <a:gd name="T12" fmla="*/ 6 w 6"/>
              <a:gd name="T13" fmla="*/ 0 h 12"/>
              <a:gd name="T14" fmla="*/ 6 w 6"/>
              <a:gd name="T15" fmla="*/ 0 h 12"/>
              <a:gd name="T16" fmla="*/ 6 w 6"/>
              <a:gd name="T17" fmla="*/ 2 h 12"/>
              <a:gd name="T18" fmla="*/ 6 w 6"/>
              <a:gd name="T19" fmla="*/ 2 h 12"/>
              <a:gd name="T20" fmla="*/ 5 w 6"/>
              <a:gd name="T21" fmla="*/ 3 h 12"/>
              <a:gd name="T22" fmla="*/ 5 w 6"/>
              <a:gd name="T23" fmla="*/ 3 h 12"/>
              <a:gd name="T24" fmla="*/ 6 w 6"/>
              <a:gd name="T25" fmla="*/ 7 h 12"/>
              <a:gd name="T26" fmla="*/ 6 w 6"/>
              <a:gd name="T27" fmla="*/ 7 h 12"/>
              <a:gd name="T28" fmla="*/ 6 w 6"/>
              <a:gd name="T29" fmla="*/ 10 h 12"/>
              <a:gd name="T30" fmla="*/ 6 w 6"/>
              <a:gd name="T31" fmla="*/ 10 h 12"/>
              <a:gd name="T32" fmla="*/ 5 w 6"/>
              <a:gd name="T33" fmla="*/ 12 h 12"/>
              <a:gd name="T34" fmla="*/ 5 w 6"/>
              <a:gd name="T35" fmla="*/ 12 h 12"/>
              <a:gd name="T36" fmla="*/ 3 w 6"/>
              <a:gd name="T37" fmla="*/ 12 h 12"/>
              <a:gd name="T38" fmla="*/ 3 w 6"/>
              <a:gd name="T39" fmla="*/ 12 h 12"/>
              <a:gd name="T40" fmla="*/ 2 w 6"/>
              <a:gd name="T41" fmla="*/ 9 h 12"/>
              <a:gd name="T42" fmla="*/ 2 w 6"/>
              <a:gd name="T43" fmla="*/ 9 h 12"/>
              <a:gd name="T44" fmla="*/ 2 w 6"/>
              <a:gd name="T45" fmla="*/ 6 h 12"/>
              <a:gd name="T46" fmla="*/ 2 w 6"/>
              <a:gd name="T47" fmla="*/ 6 h 12"/>
              <a:gd name="T48" fmla="*/ 2 w 6"/>
              <a:gd name="T49" fmla="*/ 3 h 12"/>
              <a:gd name="T50" fmla="*/ 2 w 6"/>
              <a:gd name="T5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 h="12">
                <a:moveTo>
                  <a:pt x="2" y="3"/>
                </a:moveTo>
                <a:lnTo>
                  <a:pt x="2" y="3"/>
                </a:lnTo>
                <a:lnTo>
                  <a:pt x="0" y="0"/>
                </a:lnTo>
                <a:lnTo>
                  <a:pt x="0" y="0"/>
                </a:lnTo>
                <a:lnTo>
                  <a:pt x="2" y="0"/>
                </a:lnTo>
                <a:lnTo>
                  <a:pt x="2" y="0"/>
                </a:lnTo>
                <a:lnTo>
                  <a:pt x="6" y="0"/>
                </a:lnTo>
                <a:lnTo>
                  <a:pt x="6" y="0"/>
                </a:lnTo>
                <a:lnTo>
                  <a:pt x="6" y="2"/>
                </a:lnTo>
                <a:lnTo>
                  <a:pt x="6" y="2"/>
                </a:lnTo>
                <a:lnTo>
                  <a:pt x="5" y="3"/>
                </a:lnTo>
                <a:lnTo>
                  <a:pt x="5" y="3"/>
                </a:lnTo>
                <a:lnTo>
                  <a:pt x="6" y="7"/>
                </a:lnTo>
                <a:lnTo>
                  <a:pt x="6" y="7"/>
                </a:lnTo>
                <a:lnTo>
                  <a:pt x="6" y="10"/>
                </a:lnTo>
                <a:lnTo>
                  <a:pt x="6" y="10"/>
                </a:lnTo>
                <a:lnTo>
                  <a:pt x="5" y="12"/>
                </a:lnTo>
                <a:lnTo>
                  <a:pt x="5" y="12"/>
                </a:lnTo>
                <a:lnTo>
                  <a:pt x="3" y="12"/>
                </a:lnTo>
                <a:lnTo>
                  <a:pt x="3" y="12"/>
                </a:lnTo>
                <a:lnTo>
                  <a:pt x="2" y="9"/>
                </a:lnTo>
                <a:lnTo>
                  <a:pt x="2" y="9"/>
                </a:lnTo>
                <a:lnTo>
                  <a:pt x="2" y="6"/>
                </a:lnTo>
                <a:lnTo>
                  <a:pt x="2" y="6"/>
                </a:lnTo>
                <a:lnTo>
                  <a:pt x="2" y="3"/>
                </a:lnTo>
                <a:lnTo>
                  <a:pt x="2"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19" name="Freeform 222"/>
          <p:cNvSpPr/>
          <p:nvPr/>
        </p:nvSpPr>
        <p:spPr bwMode="auto">
          <a:xfrm>
            <a:off x="5393484" y="2244181"/>
            <a:ext cx="12317" cy="16922"/>
          </a:xfrm>
          <a:custGeom>
            <a:avLst/>
            <a:gdLst>
              <a:gd name="T0" fmla="*/ 4 w 7"/>
              <a:gd name="T1" fmla="*/ 8 h 10"/>
              <a:gd name="T2" fmla="*/ 4 w 7"/>
              <a:gd name="T3" fmla="*/ 8 h 10"/>
              <a:gd name="T4" fmla="*/ 4 w 7"/>
              <a:gd name="T5" fmla="*/ 10 h 10"/>
              <a:gd name="T6" fmla="*/ 3 w 7"/>
              <a:gd name="T7" fmla="*/ 10 h 10"/>
              <a:gd name="T8" fmla="*/ 3 w 7"/>
              <a:gd name="T9" fmla="*/ 10 h 10"/>
              <a:gd name="T10" fmla="*/ 2 w 7"/>
              <a:gd name="T11" fmla="*/ 8 h 10"/>
              <a:gd name="T12" fmla="*/ 2 w 7"/>
              <a:gd name="T13" fmla="*/ 8 h 10"/>
              <a:gd name="T14" fmla="*/ 0 w 7"/>
              <a:gd name="T15" fmla="*/ 3 h 10"/>
              <a:gd name="T16" fmla="*/ 0 w 7"/>
              <a:gd name="T17" fmla="*/ 3 h 10"/>
              <a:gd name="T18" fmla="*/ 0 w 7"/>
              <a:gd name="T19" fmla="*/ 3 h 10"/>
              <a:gd name="T20" fmla="*/ 0 w 7"/>
              <a:gd name="T21" fmla="*/ 3 h 10"/>
              <a:gd name="T22" fmla="*/ 0 w 7"/>
              <a:gd name="T23" fmla="*/ 1 h 10"/>
              <a:gd name="T24" fmla="*/ 2 w 7"/>
              <a:gd name="T25" fmla="*/ 0 h 10"/>
              <a:gd name="T26" fmla="*/ 2 w 7"/>
              <a:gd name="T27" fmla="*/ 0 h 10"/>
              <a:gd name="T28" fmla="*/ 3 w 7"/>
              <a:gd name="T29" fmla="*/ 0 h 10"/>
              <a:gd name="T30" fmla="*/ 4 w 7"/>
              <a:gd name="T31" fmla="*/ 1 h 10"/>
              <a:gd name="T32" fmla="*/ 4 w 7"/>
              <a:gd name="T33" fmla="*/ 1 h 10"/>
              <a:gd name="T34" fmla="*/ 4 w 7"/>
              <a:gd name="T35" fmla="*/ 3 h 10"/>
              <a:gd name="T36" fmla="*/ 4 w 7"/>
              <a:gd name="T37" fmla="*/ 3 h 10"/>
              <a:gd name="T38" fmla="*/ 4 w 7"/>
              <a:gd name="T39" fmla="*/ 4 h 10"/>
              <a:gd name="T40" fmla="*/ 4 w 7"/>
              <a:gd name="T41" fmla="*/ 4 h 10"/>
              <a:gd name="T42" fmla="*/ 6 w 7"/>
              <a:gd name="T43" fmla="*/ 4 h 10"/>
              <a:gd name="T44" fmla="*/ 6 w 7"/>
              <a:gd name="T45" fmla="*/ 4 h 10"/>
              <a:gd name="T46" fmla="*/ 7 w 7"/>
              <a:gd name="T47" fmla="*/ 5 h 10"/>
              <a:gd name="T48" fmla="*/ 7 w 7"/>
              <a:gd name="T49" fmla="*/ 8 h 10"/>
              <a:gd name="T50" fmla="*/ 7 w 7"/>
              <a:gd name="T51" fmla="*/ 8 h 10"/>
              <a:gd name="T52" fmla="*/ 6 w 7"/>
              <a:gd name="T53" fmla="*/ 8 h 10"/>
              <a:gd name="T54" fmla="*/ 4 w 7"/>
              <a:gd name="T55" fmla="*/ 8 h 10"/>
              <a:gd name="T56" fmla="*/ 4 w 7"/>
              <a:gd name="T5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 h="10">
                <a:moveTo>
                  <a:pt x="4" y="8"/>
                </a:moveTo>
                <a:lnTo>
                  <a:pt x="4" y="8"/>
                </a:lnTo>
                <a:lnTo>
                  <a:pt x="4" y="10"/>
                </a:lnTo>
                <a:lnTo>
                  <a:pt x="3" y="10"/>
                </a:lnTo>
                <a:lnTo>
                  <a:pt x="3" y="10"/>
                </a:lnTo>
                <a:lnTo>
                  <a:pt x="2" y="8"/>
                </a:lnTo>
                <a:lnTo>
                  <a:pt x="2" y="8"/>
                </a:lnTo>
                <a:lnTo>
                  <a:pt x="0" y="3"/>
                </a:lnTo>
                <a:lnTo>
                  <a:pt x="0" y="3"/>
                </a:lnTo>
                <a:lnTo>
                  <a:pt x="0" y="3"/>
                </a:lnTo>
                <a:lnTo>
                  <a:pt x="0" y="3"/>
                </a:lnTo>
                <a:lnTo>
                  <a:pt x="0" y="1"/>
                </a:lnTo>
                <a:lnTo>
                  <a:pt x="2" y="0"/>
                </a:lnTo>
                <a:lnTo>
                  <a:pt x="2" y="0"/>
                </a:lnTo>
                <a:lnTo>
                  <a:pt x="3" y="0"/>
                </a:lnTo>
                <a:lnTo>
                  <a:pt x="4" y="1"/>
                </a:lnTo>
                <a:lnTo>
                  <a:pt x="4" y="1"/>
                </a:lnTo>
                <a:lnTo>
                  <a:pt x="4" y="3"/>
                </a:lnTo>
                <a:lnTo>
                  <a:pt x="4" y="3"/>
                </a:lnTo>
                <a:lnTo>
                  <a:pt x="4" y="4"/>
                </a:lnTo>
                <a:lnTo>
                  <a:pt x="4" y="4"/>
                </a:lnTo>
                <a:lnTo>
                  <a:pt x="6" y="4"/>
                </a:lnTo>
                <a:lnTo>
                  <a:pt x="6" y="4"/>
                </a:lnTo>
                <a:lnTo>
                  <a:pt x="7" y="5"/>
                </a:lnTo>
                <a:lnTo>
                  <a:pt x="7" y="8"/>
                </a:lnTo>
                <a:lnTo>
                  <a:pt x="7" y="8"/>
                </a:lnTo>
                <a:lnTo>
                  <a:pt x="6" y="8"/>
                </a:lnTo>
                <a:lnTo>
                  <a:pt x="4" y="8"/>
                </a:lnTo>
                <a:lnTo>
                  <a:pt x="4" y="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0" name="Freeform 223"/>
          <p:cNvSpPr/>
          <p:nvPr/>
        </p:nvSpPr>
        <p:spPr bwMode="auto">
          <a:xfrm>
            <a:off x="5397003" y="2266180"/>
            <a:ext cx="17595" cy="13538"/>
          </a:xfrm>
          <a:custGeom>
            <a:avLst/>
            <a:gdLst>
              <a:gd name="T0" fmla="*/ 4 w 10"/>
              <a:gd name="T1" fmla="*/ 7 h 8"/>
              <a:gd name="T2" fmla="*/ 4 w 10"/>
              <a:gd name="T3" fmla="*/ 7 h 8"/>
              <a:gd name="T4" fmla="*/ 2 w 10"/>
              <a:gd name="T5" fmla="*/ 5 h 8"/>
              <a:gd name="T6" fmla="*/ 1 w 10"/>
              <a:gd name="T7" fmla="*/ 5 h 8"/>
              <a:gd name="T8" fmla="*/ 1 w 10"/>
              <a:gd name="T9" fmla="*/ 5 h 8"/>
              <a:gd name="T10" fmla="*/ 0 w 10"/>
              <a:gd name="T11" fmla="*/ 2 h 8"/>
              <a:gd name="T12" fmla="*/ 1 w 10"/>
              <a:gd name="T13" fmla="*/ 1 h 8"/>
              <a:gd name="T14" fmla="*/ 1 w 10"/>
              <a:gd name="T15" fmla="*/ 1 h 8"/>
              <a:gd name="T16" fmla="*/ 1 w 10"/>
              <a:gd name="T17" fmla="*/ 2 h 8"/>
              <a:gd name="T18" fmla="*/ 1 w 10"/>
              <a:gd name="T19" fmla="*/ 2 h 8"/>
              <a:gd name="T20" fmla="*/ 2 w 10"/>
              <a:gd name="T21" fmla="*/ 1 h 8"/>
              <a:gd name="T22" fmla="*/ 2 w 10"/>
              <a:gd name="T23" fmla="*/ 1 h 8"/>
              <a:gd name="T24" fmla="*/ 2 w 10"/>
              <a:gd name="T25" fmla="*/ 1 h 8"/>
              <a:gd name="T26" fmla="*/ 2 w 10"/>
              <a:gd name="T27" fmla="*/ 1 h 8"/>
              <a:gd name="T28" fmla="*/ 4 w 10"/>
              <a:gd name="T29" fmla="*/ 0 h 8"/>
              <a:gd name="T30" fmla="*/ 4 w 10"/>
              <a:gd name="T31" fmla="*/ 0 h 8"/>
              <a:gd name="T32" fmla="*/ 5 w 10"/>
              <a:gd name="T33" fmla="*/ 1 h 8"/>
              <a:gd name="T34" fmla="*/ 5 w 10"/>
              <a:gd name="T35" fmla="*/ 1 h 8"/>
              <a:gd name="T36" fmla="*/ 5 w 10"/>
              <a:gd name="T37" fmla="*/ 1 h 8"/>
              <a:gd name="T38" fmla="*/ 5 w 10"/>
              <a:gd name="T39" fmla="*/ 1 h 8"/>
              <a:gd name="T40" fmla="*/ 8 w 10"/>
              <a:gd name="T41" fmla="*/ 2 h 8"/>
              <a:gd name="T42" fmla="*/ 8 w 10"/>
              <a:gd name="T43" fmla="*/ 2 h 8"/>
              <a:gd name="T44" fmla="*/ 10 w 10"/>
              <a:gd name="T45" fmla="*/ 5 h 8"/>
              <a:gd name="T46" fmla="*/ 8 w 10"/>
              <a:gd name="T47" fmla="*/ 7 h 8"/>
              <a:gd name="T48" fmla="*/ 8 w 10"/>
              <a:gd name="T49" fmla="*/ 7 h 8"/>
              <a:gd name="T50" fmla="*/ 7 w 10"/>
              <a:gd name="T51" fmla="*/ 8 h 8"/>
              <a:gd name="T52" fmla="*/ 7 w 10"/>
              <a:gd name="T53" fmla="*/ 8 h 8"/>
              <a:gd name="T54" fmla="*/ 5 w 10"/>
              <a:gd name="T55" fmla="*/ 8 h 8"/>
              <a:gd name="T56" fmla="*/ 4 w 10"/>
              <a:gd name="T57" fmla="*/ 7 h 8"/>
              <a:gd name="T58" fmla="*/ 4 w 10"/>
              <a:gd name="T59" fmla="*/ 7 h 8"/>
              <a:gd name="T60" fmla="*/ 4 w 10"/>
              <a:gd name="T61" fmla="*/ 7 h 8"/>
              <a:gd name="T62" fmla="*/ 4 w 10"/>
              <a:gd name="T63"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 h="8">
                <a:moveTo>
                  <a:pt x="4" y="7"/>
                </a:moveTo>
                <a:lnTo>
                  <a:pt x="4" y="7"/>
                </a:lnTo>
                <a:lnTo>
                  <a:pt x="2" y="5"/>
                </a:lnTo>
                <a:lnTo>
                  <a:pt x="1" y="5"/>
                </a:lnTo>
                <a:lnTo>
                  <a:pt x="1" y="5"/>
                </a:lnTo>
                <a:lnTo>
                  <a:pt x="0" y="2"/>
                </a:lnTo>
                <a:lnTo>
                  <a:pt x="1" y="1"/>
                </a:lnTo>
                <a:lnTo>
                  <a:pt x="1" y="1"/>
                </a:lnTo>
                <a:lnTo>
                  <a:pt x="1" y="2"/>
                </a:lnTo>
                <a:lnTo>
                  <a:pt x="1" y="2"/>
                </a:lnTo>
                <a:lnTo>
                  <a:pt x="2" y="1"/>
                </a:lnTo>
                <a:lnTo>
                  <a:pt x="2" y="1"/>
                </a:lnTo>
                <a:lnTo>
                  <a:pt x="2" y="1"/>
                </a:lnTo>
                <a:lnTo>
                  <a:pt x="2" y="1"/>
                </a:lnTo>
                <a:lnTo>
                  <a:pt x="4" y="0"/>
                </a:lnTo>
                <a:lnTo>
                  <a:pt x="4" y="0"/>
                </a:lnTo>
                <a:lnTo>
                  <a:pt x="5" y="1"/>
                </a:lnTo>
                <a:lnTo>
                  <a:pt x="5" y="1"/>
                </a:lnTo>
                <a:lnTo>
                  <a:pt x="5" y="1"/>
                </a:lnTo>
                <a:lnTo>
                  <a:pt x="5" y="1"/>
                </a:lnTo>
                <a:lnTo>
                  <a:pt x="8" y="2"/>
                </a:lnTo>
                <a:lnTo>
                  <a:pt x="8" y="2"/>
                </a:lnTo>
                <a:lnTo>
                  <a:pt x="10" y="5"/>
                </a:lnTo>
                <a:lnTo>
                  <a:pt x="8" y="7"/>
                </a:lnTo>
                <a:lnTo>
                  <a:pt x="8" y="7"/>
                </a:lnTo>
                <a:lnTo>
                  <a:pt x="7" y="8"/>
                </a:lnTo>
                <a:lnTo>
                  <a:pt x="7" y="8"/>
                </a:lnTo>
                <a:lnTo>
                  <a:pt x="5" y="8"/>
                </a:lnTo>
                <a:lnTo>
                  <a:pt x="4" y="7"/>
                </a:lnTo>
                <a:lnTo>
                  <a:pt x="4" y="7"/>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1" name="Freeform 224"/>
          <p:cNvSpPr/>
          <p:nvPr/>
        </p:nvSpPr>
        <p:spPr bwMode="auto">
          <a:xfrm>
            <a:off x="5476178" y="2228951"/>
            <a:ext cx="10557" cy="16922"/>
          </a:xfrm>
          <a:custGeom>
            <a:avLst/>
            <a:gdLst>
              <a:gd name="T0" fmla="*/ 1 w 6"/>
              <a:gd name="T1" fmla="*/ 6 h 10"/>
              <a:gd name="T2" fmla="*/ 1 w 6"/>
              <a:gd name="T3" fmla="*/ 6 h 10"/>
              <a:gd name="T4" fmla="*/ 1 w 6"/>
              <a:gd name="T5" fmla="*/ 2 h 10"/>
              <a:gd name="T6" fmla="*/ 1 w 6"/>
              <a:gd name="T7" fmla="*/ 2 h 10"/>
              <a:gd name="T8" fmla="*/ 3 w 6"/>
              <a:gd name="T9" fmla="*/ 0 h 10"/>
              <a:gd name="T10" fmla="*/ 3 w 6"/>
              <a:gd name="T11" fmla="*/ 0 h 10"/>
              <a:gd name="T12" fmla="*/ 6 w 6"/>
              <a:gd name="T13" fmla="*/ 0 h 10"/>
              <a:gd name="T14" fmla="*/ 6 w 6"/>
              <a:gd name="T15" fmla="*/ 3 h 10"/>
              <a:gd name="T16" fmla="*/ 6 w 6"/>
              <a:gd name="T17" fmla="*/ 3 h 10"/>
              <a:gd name="T18" fmla="*/ 6 w 6"/>
              <a:gd name="T19" fmla="*/ 4 h 10"/>
              <a:gd name="T20" fmla="*/ 6 w 6"/>
              <a:gd name="T21" fmla="*/ 4 h 10"/>
              <a:gd name="T22" fmla="*/ 4 w 6"/>
              <a:gd name="T23" fmla="*/ 9 h 10"/>
              <a:gd name="T24" fmla="*/ 4 w 6"/>
              <a:gd name="T25" fmla="*/ 9 h 10"/>
              <a:gd name="T26" fmla="*/ 4 w 6"/>
              <a:gd name="T27" fmla="*/ 10 h 10"/>
              <a:gd name="T28" fmla="*/ 4 w 6"/>
              <a:gd name="T29" fmla="*/ 10 h 10"/>
              <a:gd name="T30" fmla="*/ 3 w 6"/>
              <a:gd name="T31" fmla="*/ 10 h 10"/>
              <a:gd name="T32" fmla="*/ 3 w 6"/>
              <a:gd name="T33" fmla="*/ 10 h 10"/>
              <a:gd name="T34" fmla="*/ 1 w 6"/>
              <a:gd name="T35" fmla="*/ 10 h 10"/>
              <a:gd name="T36" fmla="*/ 1 w 6"/>
              <a:gd name="T37" fmla="*/ 10 h 10"/>
              <a:gd name="T38" fmla="*/ 0 w 6"/>
              <a:gd name="T39" fmla="*/ 7 h 10"/>
              <a:gd name="T40" fmla="*/ 0 w 6"/>
              <a:gd name="T41" fmla="*/ 7 h 10"/>
              <a:gd name="T42" fmla="*/ 1 w 6"/>
              <a:gd name="T43" fmla="*/ 6 h 10"/>
              <a:gd name="T44" fmla="*/ 1 w 6"/>
              <a:gd name="T45"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10">
                <a:moveTo>
                  <a:pt x="1" y="6"/>
                </a:moveTo>
                <a:lnTo>
                  <a:pt x="1" y="6"/>
                </a:lnTo>
                <a:lnTo>
                  <a:pt x="1" y="2"/>
                </a:lnTo>
                <a:lnTo>
                  <a:pt x="1" y="2"/>
                </a:lnTo>
                <a:lnTo>
                  <a:pt x="3" y="0"/>
                </a:lnTo>
                <a:lnTo>
                  <a:pt x="3" y="0"/>
                </a:lnTo>
                <a:lnTo>
                  <a:pt x="6" y="0"/>
                </a:lnTo>
                <a:lnTo>
                  <a:pt x="6" y="3"/>
                </a:lnTo>
                <a:lnTo>
                  <a:pt x="6" y="3"/>
                </a:lnTo>
                <a:lnTo>
                  <a:pt x="6" y="4"/>
                </a:lnTo>
                <a:lnTo>
                  <a:pt x="6" y="4"/>
                </a:lnTo>
                <a:lnTo>
                  <a:pt x="4" y="9"/>
                </a:lnTo>
                <a:lnTo>
                  <a:pt x="4" y="9"/>
                </a:lnTo>
                <a:lnTo>
                  <a:pt x="4" y="10"/>
                </a:lnTo>
                <a:lnTo>
                  <a:pt x="4" y="10"/>
                </a:lnTo>
                <a:lnTo>
                  <a:pt x="3" y="10"/>
                </a:lnTo>
                <a:lnTo>
                  <a:pt x="3" y="10"/>
                </a:lnTo>
                <a:lnTo>
                  <a:pt x="1" y="10"/>
                </a:lnTo>
                <a:lnTo>
                  <a:pt x="1" y="10"/>
                </a:lnTo>
                <a:lnTo>
                  <a:pt x="0" y="7"/>
                </a:lnTo>
                <a:lnTo>
                  <a:pt x="0" y="7"/>
                </a:lnTo>
                <a:lnTo>
                  <a:pt x="1" y="6"/>
                </a:lnTo>
                <a:lnTo>
                  <a:pt x="1"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2" name="Freeform 225"/>
          <p:cNvSpPr/>
          <p:nvPr/>
        </p:nvSpPr>
        <p:spPr bwMode="auto">
          <a:xfrm>
            <a:off x="5404040" y="2095264"/>
            <a:ext cx="12317" cy="13538"/>
          </a:xfrm>
          <a:custGeom>
            <a:avLst/>
            <a:gdLst>
              <a:gd name="T0" fmla="*/ 7 w 7"/>
              <a:gd name="T1" fmla="*/ 5 h 8"/>
              <a:gd name="T2" fmla="*/ 7 w 7"/>
              <a:gd name="T3" fmla="*/ 5 h 8"/>
              <a:gd name="T4" fmla="*/ 7 w 7"/>
              <a:gd name="T5" fmla="*/ 7 h 8"/>
              <a:gd name="T6" fmla="*/ 7 w 7"/>
              <a:gd name="T7" fmla="*/ 7 h 8"/>
              <a:gd name="T8" fmla="*/ 4 w 7"/>
              <a:gd name="T9" fmla="*/ 8 h 8"/>
              <a:gd name="T10" fmla="*/ 4 w 7"/>
              <a:gd name="T11" fmla="*/ 8 h 8"/>
              <a:gd name="T12" fmla="*/ 3 w 7"/>
              <a:gd name="T13" fmla="*/ 8 h 8"/>
              <a:gd name="T14" fmla="*/ 3 w 7"/>
              <a:gd name="T15" fmla="*/ 8 h 8"/>
              <a:gd name="T16" fmla="*/ 3 w 7"/>
              <a:gd name="T17" fmla="*/ 7 h 8"/>
              <a:gd name="T18" fmla="*/ 3 w 7"/>
              <a:gd name="T19" fmla="*/ 7 h 8"/>
              <a:gd name="T20" fmla="*/ 1 w 7"/>
              <a:gd name="T21" fmla="*/ 5 h 8"/>
              <a:gd name="T22" fmla="*/ 1 w 7"/>
              <a:gd name="T23" fmla="*/ 5 h 8"/>
              <a:gd name="T24" fmla="*/ 0 w 7"/>
              <a:gd name="T25" fmla="*/ 5 h 8"/>
              <a:gd name="T26" fmla="*/ 0 w 7"/>
              <a:gd name="T27" fmla="*/ 4 h 8"/>
              <a:gd name="T28" fmla="*/ 0 w 7"/>
              <a:gd name="T29" fmla="*/ 4 h 8"/>
              <a:gd name="T30" fmla="*/ 0 w 7"/>
              <a:gd name="T31" fmla="*/ 2 h 8"/>
              <a:gd name="T32" fmla="*/ 0 w 7"/>
              <a:gd name="T33" fmla="*/ 2 h 8"/>
              <a:gd name="T34" fmla="*/ 0 w 7"/>
              <a:gd name="T35" fmla="*/ 2 h 8"/>
              <a:gd name="T36" fmla="*/ 0 w 7"/>
              <a:gd name="T37" fmla="*/ 2 h 8"/>
              <a:gd name="T38" fmla="*/ 1 w 7"/>
              <a:gd name="T39" fmla="*/ 1 h 8"/>
              <a:gd name="T40" fmla="*/ 1 w 7"/>
              <a:gd name="T41" fmla="*/ 0 h 8"/>
              <a:gd name="T42" fmla="*/ 1 w 7"/>
              <a:gd name="T43" fmla="*/ 0 h 8"/>
              <a:gd name="T44" fmla="*/ 4 w 7"/>
              <a:gd name="T45" fmla="*/ 1 h 8"/>
              <a:gd name="T46" fmla="*/ 4 w 7"/>
              <a:gd name="T47" fmla="*/ 1 h 8"/>
              <a:gd name="T48" fmla="*/ 4 w 7"/>
              <a:gd name="T49" fmla="*/ 1 h 8"/>
              <a:gd name="T50" fmla="*/ 4 w 7"/>
              <a:gd name="T51" fmla="*/ 1 h 8"/>
              <a:gd name="T52" fmla="*/ 4 w 7"/>
              <a:gd name="T53" fmla="*/ 1 h 8"/>
              <a:gd name="T54" fmla="*/ 4 w 7"/>
              <a:gd name="T55" fmla="*/ 1 h 8"/>
              <a:gd name="T56" fmla="*/ 7 w 7"/>
              <a:gd name="T57" fmla="*/ 4 h 8"/>
              <a:gd name="T58" fmla="*/ 7 w 7"/>
              <a:gd name="T59" fmla="*/ 4 h 8"/>
              <a:gd name="T60" fmla="*/ 7 w 7"/>
              <a:gd name="T61" fmla="*/ 5 h 8"/>
              <a:gd name="T62" fmla="*/ 7 w 7"/>
              <a:gd name="T6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 h="8">
                <a:moveTo>
                  <a:pt x="7" y="5"/>
                </a:moveTo>
                <a:lnTo>
                  <a:pt x="7" y="5"/>
                </a:lnTo>
                <a:lnTo>
                  <a:pt x="7" y="7"/>
                </a:lnTo>
                <a:lnTo>
                  <a:pt x="7" y="7"/>
                </a:lnTo>
                <a:lnTo>
                  <a:pt x="4" y="8"/>
                </a:lnTo>
                <a:lnTo>
                  <a:pt x="4" y="8"/>
                </a:lnTo>
                <a:lnTo>
                  <a:pt x="3" y="8"/>
                </a:lnTo>
                <a:lnTo>
                  <a:pt x="3" y="8"/>
                </a:lnTo>
                <a:lnTo>
                  <a:pt x="3" y="7"/>
                </a:lnTo>
                <a:lnTo>
                  <a:pt x="3" y="7"/>
                </a:lnTo>
                <a:lnTo>
                  <a:pt x="1" y="5"/>
                </a:lnTo>
                <a:lnTo>
                  <a:pt x="1" y="5"/>
                </a:lnTo>
                <a:lnTo>
                  <a:pt x="0" y="5"/>
                </a:lnTo>
                <a:lnTo>
                  <a:pt x="0" y="4"/>
                </a:lnTo>
                <a:lnTo>
                  <a:pt x="0" y="4"/>
                </a:lnTo>
                <a:lnTo>
                  <a:pt x="0" y="2"/>
                </a:lnTo>
                <a:lnTo>
                  <a:pt x="0" y="2"/>
                </a:lnTo>
                <a:lnTo>
                  <a:pt x="0" y="2"/>
                </a:lnTo>
                <a:lnTo>
                  <a:pt x="0" y="2"/>
                </a:lnTo>
                <a:lnTo>
                  <a:pt x="1" y="1"/>
                </a:lnTo>
                <a:lnTo>
                  <a:pt x="1" y="0"/>
                </a:lnTo>
                <a:lnTo>
                  <a:pt x="1" y="0"/>
                </a:lnTo>
                <a:lnTo>
                  <a:pt x="4" y="1"/>
                </a:lnTo>
                <a:lnTo>
                  <a:pt x="4" y="1"/>
                </a:lnTo>
                <a:lnTo>
                  <a:pt x="4" y="1"/>
                </a:lnTo>
                <a:lnTo>
                  <a:pt x="4" y="1"/>
                </a:lnTo>
                <a:lnTo>
                  <a:pt x="4" y="1"/>
                </a:lnTo>
                <a:lnTo>
                  <a:pt x="4" y="1"/>
                </a:lnTo>
                <a:lnTo>
                  <a:pt x="7" y="4"/>
                </a:lnTo>
                <a:lnTo>
                  <a:pt x="7" y="4"/>
                </a:lnTo>
                <a:lnTo>
                  <a:pt x="7" y="5"/>
                </a:lnTo>
                <a:lnTo>
                  <a:pt x="7"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3" name="Freeform 226"/>
          <p:cNvSpPr/>
          <p:nvPr/>
        </p:nvSpPr>
        <p:spPr bwMode="auto">
          <a:xfrm>
            <a:off x="5386446" y="2193414"/>
            <a:ext cx="10557" cy="16922"/>
          </a:xfrm>
          <a:custGeom>
            <a:avLst/>
            <a:gdLst>
              <a:gd name="T0" fmla="*/ 6 w 6"/>
              <a:gd name="T1" fmla="*/ 3 h 10"/>
              <a:gd name="T2" fmla="*/ 6 w 6"/>
              <a:gd name="T3" fmla="*/ 3 h 10"/>
              <a:gd name="T4" fmla="*/ 6 w 6"/>
              <a:gd name="T5" fmla="*/ 4 h 10"/>
              <a:gd name="T6" fmla="*/ 6 w 6"/>
              <a:gd name="T7" fmla="*/ 4 h 10"/>
              <a:gd name="T8" fmla="*/ 6 w 6"/>
              <a:gd name="T9" fmla="*/ 7 h 10"/>
              <a:gd name="T10" fmla="*/ 6 w 6"/>
              <a:gd name="T11" fmla="*/ 7 h 10"/>
              <a:gd name="T12" fmla="*/ 4 w 6"/>
              <a:gd name="T13" fmla="*/ 8 h 10"/>
              <a:gd name="T14" fmla="*/ 4 w 6"/>
              <a:gd name="T15" fmla="*/ 8 h 10"/>
              <a:gd name="T16" fmla="*/ 4 w 6"/>
              <a:gd name="T17" fmla="*/ 10 h 10"/>
              <a:gd name="T18" fmla="*/ 3 w 6"/>
              <a:gd name="T19" fmla="*/ 10 h 10"/>
              <a:gd name="T20" fmla="*/ 3 w 6"/>
              <a:gd name="T21" fmla="*/ 10 h 10"/>
              <a:gd name="T22" fmla="*/ 1 w 6"/>
              <a:gd name="T23" fmla="*/ 8 h 10"/>
              <a:gd name="T24" fmla="*/ 1 w 6"/>
              <a:gd name="T25" fmla="*/ 8 h 10"/>
              <a:gd name="T26" fmla="*/ 0 w 6"/>
              <a:gd name="T27" fmla="*/ 7 h 10"/>
              <a:gd name="T28" fmla="*/ 0 w 6"/>
              <a:gd name="T29" fmla="*/ 6 h 10"/>
              <a:gd name="T30" fmla="*/ 0 w 6"/>
              <a:gd name="T31" fmla="*/ 6 h 10"/>
              <a:gd name="T32" fmla="*/ 1 w 6"/>
              <a:gd name="T33" fmla="*/ 1 h 10"/>
              <a:gd name="T34" fmla="*/ 1 w 6"/>
              <a:gd name="T35" fmla="*/ 1 h 10"/>
              <a:gd name="T36" fmla="*/ 3 w 6"/>
              <a:gd name="T37" fmla="*/ 0 h 10"/>
              <a:gd name="T38" fmla="*/ 4 w 6"/>
              <a:gd name="T39" fmla="*/ 0 h 10"/>
              <a:gd name="T40" fmla="*/ 4 w 6"/>
              <a:gd name="T41" fmla="*/ 0 h 10"/>
              <a:gd name="T42" fmla="*/ 6 w 6"/>
              <a:gd name="T43" fmla="*/ 1 h 10"/>
              <a:gd name="T44" fmla="*/ 6 w 6"/>
              <a:gd name="T45" fmla="*/ 1 h 10"/>
              <a:gd name="T46" fmla="*/ 6 w 6"/>
              <a:gd name="T47" fmla="*/ 3 h 10"/>
              <a:gd name="T48" fmla="*/ 6 w 6"/>
              <a:gd name="T4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10">
                <a:moveTo>
                  <a:pt x="6" y="3"/>
                </a:moveTo>
                <a:lnTo>
                  <a:pt x="6" y="3"/>
                </a:lnTo>
                <a:lnTo>
                  <a:pt x="6" y="4"/>
                </a:lnTo>
                <a:lnTo>
                  <a:pt x="6" y="4"/>
                </a:lnTo>
                <a:lnTo>
                  <a:pt x="6" y="7"/>
                </a:lnTo>
                <a:lnTo>
                  <a:pt x="6" y="7"/>
                </a:lnTo>
                <a:lnTo>
                  <a:pt x="4" y="8"/>
                </a:lnTo>
                <a:lnTo>
                  <a:pt x="4" y="8"/>
                </a:lnTo>
                <a:lnTo>
                  <a:pt x="4" y="10"/>
                </a:lnTo>
                <a:lnTo>
                  <a:pt x="3" y="10"/>
                </a:lnTo>
                <a:lnTo>
                  <a:pt x="3" y="10"/>
                </a:lnTo>
                <a:lnTo>
                  <a:pt x="1" y="8"/>
                </a:lnTo>
                <a:lnTo>
                  <a:pt x="1" y="8"/>
                </a:lnTo>
                <a:lnTo>
                  <a:pt x="0" y="7"/>
                </a:lnTo>
                <a:lnTo>
                  <a:pt x="0" y="6"/>
                </a:lnTo>
                <a:lnTo>
                  <a:pt x="0" y="6"/>
                </a:lnTo>
                <a:lnTo>
                  <a:pt x="1" y="1"/>
                </a:lnTo>
                <a:lnTo>
                  <a:pt x="1" y="1"/>
                </a:lnTo>
                <a:lnTo>
                  <a:pt x="3" y="0"/>
                </a:lnTo>
                <a:lnTo>
                  <a:pt x="4" y="0"/>
                </a:lnTo>
                <a:lnTo>
                  <a:pt x="4" y="0"/>
                </a:lnTo>
                <a:lnTo>
                  <a:pt x="6" y="1"/>
                </a:lnTo>
                <a:lnTo>
                  <a:pt x="6" y="1"/>
                </a:lnTo>
                <a:lnTo>
                  <a:pt x="6" y="3"/>
                </a:lnTo>
                <a:lnTo>
                  <a:pt x="6"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4" name="Freeform 227"/>
          <p:cNvSpPr/>
          <p:nvPr/>
        </p:nvSpPr>
        <p:spPr bwMode="auto">
          <a:xfrm>
            <a:off x="5618693" y="2349101"/>
            <a:ext cx="12317" cy="15231"/>
          </a:xfrm>
          <a:custGeom>
            <a:avLst/>
            <a:gdLst>
              <a:gd name="T0" fmla="*/ 7 w 7"/>
              <a:gd name="T1" fmla="*/ 5 h 9"/>
              <a:gd name="T2" fmla="*/ 7 w 7"/>
              <a:gd name="T3" fmla="*/ 5 h 9"/>
              <a:gd name="T4" fmla="*/ 7 w 7"/>
              <a:gd name="T5" fmla="*/ 7 h 9"/>
              <a:gd name="T6" fmla="*/ 7 w 7"/>
              <a:gd name="T7" fmla="*/ 7 h 9"/>
              <a:gd name="T8" fmla="*/ 6 w 7"/>
              <a:gd name="T9" fmla="*/ 9 h 9"/>
              <a:gd name="T10" fmla="*/ 4 w 7"/>
              <a:gd name="T11" fmla="*/ 9 h 9"/>
              <a:gd name="T12" fmla="*/ 4 w 7"/>
              <a:gd name="T13" fmla="*/ 9 h 9"/>
              <a:gd name="T14" fmla="*/ 3 w 7"/>
              <a:gd name="T15" fmla="*/ 7 h 9"/>
              <a:gd name="T16" fmla="*/ 3 w 7"/>
              <a:gd name="T17" fmla="*/ 7 h 9"/>
              <a:gd name="T18" fmla="*/ 3 w 7"/>
              <a:gd name="T19" fmla="*/ 7 h 9"/>
              <a:gd name="T20" fmla="*/ 1 w 7"/>
              <a:gd name="T21" fmla="*/ 6 h 9"/>
              <a:gd name="T22" fmla="*/ 1 w 7"/>
              <a:gd name="T23" fmla="*/ 6 h 9"/>
              <a:gd name="T24" fmla="*/ 0 w 7"/>
              <a:gd name="T25" fmla="*/ 5 h 9"/>
              <a:gd name="T26" fmla="*/ 0 w 7"/>
              <a:gd name="T27" fmla="*/ 5 h 9"/>
              <a:gd name="T28" fmla="*/ 1 w 7"/>
              <a:gd name="T29" fmla="*/ 2 h 9"/>
              <a:gd name="T30" fmla="*/ 1 w 7"/>
              <a:gd name="T31" fmla="*/ 2 h 9"/>
              <a:gd name="T32" fmla="*/ 1 w 7"/>
              <a:gd name="T33" fmla="*/ 2 h 9"/>
              <a:gd name="T34" fmla="*/ 4 w 7"/>
              <a:gd name="T35" fmla="*/ 2 h 9"/>
              <a:gd name="T36" fmla="*/ 4 w 7"/>
              <a:gd name="T37" fmla="*/ 2 h 9"/>
              <a:gd name="T38" fmla="*/ 4 w 7"/>
              <a:gd name="T39" fmla="*/ 2 h 9"/>
              <a:gd name="T40" fmla="*/ 4 w 7"/>
              <a:gd name="T41" fmla="*/ 2 h 9"/>
              <a:gd name="T42" fmla="*/ 6 w 7"/>
              <a:gd name="T43" fmla="*/ 0 h 9"/>
              <a:gd name="T44" fmla="*/ 7 w 7"/>
              <a:gd name="T45" fmla="*/ 2 h 9"/>
              <a:gd name="T46" fmla="*/ 7 w 7"/>
              <a:gd name="T47" fmla="*/ 2 h 9"/>
              <a:gd name="T48" fmla="*/ 7 w 7"/>
              <a:gd name="T49" fmla="*/ 5 h 9"/>
              <a:gd name="T50" fmla="*/ 7 w 7"/>
              <a:gd name="T51"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9">
                <a:moveTo>
                  <a:pt x="7" y="5"/>
                </a:moveTo>
                <a:lnTo>
                  <a:pt x="7" y="5"/>
                </a:lnTo>
                <a:lnTo>
                  <a:pt x="7" y="7"/>
                </a:lnTo>
                <a:lnTo>
                  <a:pt x="7" y="7"/>
                </a:lnTo>
                <a:lnTo>
                  <a:pt x="6" y="9"/>
                </a:lnTo>
                <a:lnTo>
                  <a:pt x="4" y="9"/>
                </a:lnTo>
                <a:lnTo>
                  <a:pt x="4" y="9"/>
                </a:lnTo>
                <a:lnTo>
                  <a:pt x="3" y="7"/>
                </a:lnTo>
                <a:lnTo>
                  <a:pt x="3" y="7"/>
                </a:lnTo>
                <a:lnTo>
                  <a:pt x="3" y="7"/>
                </a:lnTo>
                <a:lnTo>
                  <a:pt x="1" y="6"/>
                </a:lnTo>
                <a:lnTo>
                  <a:pt x="1" y="6"/>
                </a:lnTo>
                <a:lnTo>
                  <a:pt x="0" y="5"/>
                </a:lnTo>
                <a:lnTo>
                  <a:pt x="0" y="5"/>
                </a:lnTo>
                <a:lnTo>
                  <a:pt x="1" y="2"/>
                </a:lnTo>
                <a:lnTo>
                  <a:pt x="1" y="2"/>
                </a:lnTo>
                <a:lnTo>
                  <a:pt x="1" y="2"/>
                </a:lnTo>
                <a:lnTo>
                  <a:pt x="4" y="2"/>
                </a:lnTo>
                <a:lnTo>
                  <a:pt x="4" y="2"/>
                </a:lnTo>
                <a:lnTo>
                  <a:pt x="4" y="2"/>
                </a:lnTo>
                <a:lnTo>
                  <a:pt x="4" y="2"/>
                </a:lnTo>
                <a:lnTo>
                  <a:pt x="6" y="0"/>
                </a:lnTo>
                <a:lnTo>
                  <a:pt x="7" y="2"/>
                </a:lnTo>
                <a:lnTo>
                  <a:pt x="7" y="2"/>
                </a:lnTo>
                <a:lnTo>
                  <a:pt x="7" y="5"/>
                </a:lnTo>
                <a:lnTo>
                  <a:pt x="7"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5" name="Freeform 228"/>
          <p:cNvSpPr/>
          <p:nvPr/>
        </p:nvSpPr>
        <p:spPr bwMode="auto">
          <a:xfrm>
            <a:off x="5534240" y="2249258"/>
            <a:ext cx="8798" cy="11846"/>
          </a:xfrm>
          <a:custGeom>
            <a:avLst/>
            <a:gdLst>
              <a:gd name="T0" fmla="*/ 3 w 5"/>
              <a:gd name="T1" fmla="*/ 1 h 7"/>
              <a:gd name="T2" fmla="*/ 3 w 5"/>
              <a:gd name="T3" fmla="*/ 1 h 7"/>
              <a:gd name="T4" fmla="*/ 3 w 5"/>
              <a:gd name="T5" fmla="*/ 0 h 7"/>
              <a:gd name="T6" fmla="*/ 3 w 5"/>
              <a:gd name="T7" fmla="*/ 0 h 7"/>
              <a:gd name="T8" fmla="*/ 4 w 5"/>
              <a:gd name="T9" fmla="*/ 0 h 7"/>
              <a:gd name="T10" fmla="*/ 5 w 5"/>
              <a:gd name="T11" fmla="*/ 1 h 7"/>
              <a:gd name="T12" fmla="*/ 5 w 5"/>
              <a:gd name="T13" fmla="*/ 1 h 7"/>
              <a:gd name="T14" fmla="*/ 5 w 5"/>
              <a:gd name="T15" fmla="*/ 2 h 7"/>
              <a:gd name="T16" fmla="*/ 5 w 5"/>
              <a:gd name="T17" fmla="*/ 2 h 7"/>
              <a:gd name="T18" fmla="*/ 5 w 5"/>
              <a:gd name="T19" fmla="*/ 5 h 7"/>
              <a:gd name="T20" fmla="*/ 5 w 5"/>
              <a:gd name="T21" fmla="*/ 5 h 7"/>
              <a:gd name="T22" fmla="*/ 3 w 5"/>
              <a:gd name="T23" fmla="*/ 7 h 7"/>
              <a:gd name="T24" fmla="*/ 3 w 5"/>
              <a:gd name="T25" fmla="*/ 7 h 7"/>
              <a:gd name="T26" fmla="*/ 3 w 5"/>
              <a:gd name="T27" fmla="*/ 7 h 7"/>
              <a:gd name="T28" fmla="*/ 3 w 5"/>
              <a:gd name="T29" fmla="*/ 7 h 7"/>
              <a:gd name="T30" fmla="*/ 1 w 5"/>
              <a:gd name="T31" fmla="*/ 7 h 7"/>
              <a:gd name="T32" fmla="*/ 0 w 5"/>
              <a:gd name="T33" fmla="*/ 5 h 7"/>
              <a:gd name="T34" fmla="*/ 0 w 5"/>
              <a:gd name="T35" fmla="*/ 5 h 7"/>
              <a:gd name="T36" fmla="*/ 0 w 5"/>
              <a:gd name="T37" fmla="*/ 4 h 7"/>
              <a:gd name="T38" fmla="*/ 0 w 5"/>
              <a:gd name="T39" fmla="*/ 4 h 7"/>
              <a:gd name="T40" fmla="*/ 0 w 5"/>
              <a:gd name="T41" fmla="*/ 1 h 7"/>
              <a:gd name="T42" fmla="*/ 0 w 5"/>
              <a:gd name="T43" fmla="*/ 1 h 7"/>
              <a:gd name="T44" fmla="*/ 0 w 5"/>
              <a:gd name="T45" fmla="*/ 0 h 7"/>
              <a:gd name="T46" fmla="*/ 3 w 5"/>
              <a:gd name="T47" fmla="*/ 1 h 7"/>
              <a:gd name="T48" fmla="*/ 3 w 5"/>
              <a:gd name="T4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 h="7">
                <a:moveTo>
                  <a:pt x="3" y="1"/>
                </a:moveTo>
                <a:lnTo>
                  <a:pt x="3" y="1"/>
                </a:lnTo>
                <a:lnTo>
                  <a:pt x="3" y="0"/>
                </a:lnTo>
                <a:lnTo>
                  <a:pt x="3" y="0"/>
                </a:lnTo>
                <a:lnTo>
                  <a:pt x="4" y="0"/>
                </a:lnTo>
                <a:lnTo>
                  <a:pt x="5" y="1"/>
                </a:lnTo>
                <a:lnTo>
                  <a:pt x="5" y="1"/>
                </a:lnTo>
                <a:lnTo>
                  <a:pt x="5" y="2"/>
                </a:lnTo>
                <a:lnTo>
                  <a:pt x="5" y="2"/>
                </a:lnTo>
                <a:lnTo>
                  <a:pt x="5" y="5"/>
                </a:lnTo>
                <a:lnTo>
                  <a:pt x="5" y="5"/>
                </a:lnTo>
                <a:lnTo>
                  <a:pt x="3" y="7"/>
                </a:lnTo>
                <a:lnTo>
                  <a:pt x="3" y="7"/>
                </a:lnTo>
                <a:lnTo>
                  <a:pt x="3" y="7"/>
                </a:lnTo>
                <a:lnTo>
                  <a:pt x="3" y="7"/>
                </a:lnTo>
                <a:lnTo>
                  <a:pt x="1" y="7"/>
                </a:lnTo>
                <a:lnTo>
                  <a:pt x="0" y="5"/>
                </a:lnTo>
                <a:lnTo>
                  <a:pt x="0" y="5"/>
                </a:lnTo>
                <a:lnTo>
                  <a:pt x="0" y="4"/>
                </a:lnTo>
                <a:lnTo>
                  <a:pt x="0" y="4"/>
                </a:lnTo>
                <a:lnTo>
                  <a:pt x="0" y="1"/>
                </a:lnTo>
                <a:lnTo>
                  <a:pt x="0" y="1"/>
                </a:lnTo>
                <a:lnTo>
                  <a:pt x="0" y="0"/>
                </a:lnTo>
                <a:lnTo>
                  <a:pt x="3" y="1"/>
                </a:lnTo>
                <a:lnTo>
                  <a:pt x="3"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6" name="Freeform 229"/>
          <p:cNvSpPr/>
          <p:nvPr/>
        </p:nvSpPr>
        <p:spPr bwMode="auto">
          <a:xfrm>
            <a:off x="5488494" y="2124031"/>
            <a:ext cx="10557" cy="11846"/>
          </a:xfrm>
          <a:custGeom>
            <a:avLst/>
            <a:gdLst>
              <a:gd name="T0" fmla="*/ 6 w 6"/>
              <a:gd name="T1" fmla="*/ 4 h 7"/>
              <a:gd name="T2" fmla="*/ 6 w 6"/>
              <a:gd name="T3" fmla="*/ 4 h 7"/>
              <a:gd name="T4" fmla="*/ 6 w 6"/>
              <a:gd name="T5" fmla="*/ 5 h 7"/>
              <a:gd name="T6" fmla="*/ 6 w 6"/>
              <a:gd name="T7" fmla="*/ 5 h 7"/>
              <a:gd name="T8" fmla="*/ 4 w 6"/>
              <a:gd name="T9" fmla="*/ 7 h 7"/>
              <a:gd name="T10" fmla="*/ 3 w 6"/>
              <a:gd name="T11" fmla="*/ 7 h 7"/>
              <a:gd name="T12" fmla="*/ 3 w 6"/>
              <a:gd name="T13" fmla="*/ 7 h 7"/>
              <a:gd name="T14" fmla="*/ 2 w 6"/>
              <a:gd name="T15" fmla="*/ 7 h 7"/>
              <a:gd name="T16" fmla="*/ 0 w 6"/>
              <a:gd name="T17" fmla="*/ 4 h 7"/>
              <a:gd name="T18" fmla="*/ 0 w 6"/>
              <a:gd name="T19" fmla="*/ 4 h 7"/>
              <a:gd name="T20" fmla="*/ 2 w 6"/>
              <a:gd name="T21" fmla="*/ 1 h 7"/>
              <a:gd name="T22" fmla="*/ 2 w 6"/>
              <a:gd name="T23" fmla="*/ 1 h 7"/>
              <a:gd name="T24" fmla="*/ 4 w 6"/>
              <a:gd name="T25" fmla="*/ 0 h 7"/>
              <a:gd name="T26" fmla="*/ 4 w 6"/>
              <a:gd name="T27" fmla="*/ 0 h 7"/>
              <a:gd name="T28" fmla="*/ 4 w 6"/>
              <a:gd name="T29" fmla="*/ 0 h 7"/>
              <a:gd name="T30" fmla="*/ 4 w 6"/>
              <a:gd name="T31" fmla="*/ 0 h 7"/>
              <a:gd name="T32" fmla="*/ 6 w 6"/>
              <a:gd name="T33" fmla="*/ 1 h 7"/>
              <a:gd name="T34" fmla="*/ 6 w 6"/>
              <a:gd name="T35" fmla="*/ 3 h 7"/>
              <a:gd name="T36" fmla="*/ 6 w 6"/>
              <a:gd name="T37" fmla="*/ 3 h 7"/>
              <a:gd name="T38" fmla="*/ 6 w 6"/>
              <a:gd name="T39" fmla="*/ 4 h 7"/>
              <a:gd name="T40" fmla="*/ 6 w 6"/>
              <a:gd name="T4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7">
                <a:moveTo>
                  <a:pt x="6" y="4"/>
                </a:moveTo>
                <a:lnTo>
                  <a:pt x="6" y="4"/>
                </a:lnTo>
                <a:lnTo>
                  <a:pt x="6" y="5"/>
                </a:lnTo>
                <a:lnTo>
                  <a:pt x="6" y="5"/>
                </a:lnTo>
                <a:lnTo>
                  <a:pt x="4" y="7"/>
                </a:lnTo>
                <a:lnTo>
                  <a:pt x="3" y="7"/>
                </a:lnTo>
                <a:lnTo>
                  <a:pt x="3" y="7"/>
                </a:lnTo>
                <a:lnTo>
                  <a:pt x="2" y="7"/>
                </a:lnTo>
                <a:lnTo>
                  <a:pt x="0" y="4"/>
                </a:lnTo>
                <a:lnTo>
                  <a:pt x="0" y="4"/>
                </a:lnTo>
                <a:lnTo>
                  <a:pt x="2" y="1"/>
                </a:lnTo>
                <a:lnTo>
                  <a:pt x="2" y="1"/>
                </a:lnTo>
                <a:lnTo>
                  <a:pt x="4" y="0"/>
                </a:lnTo>
                <a:lnTo>
                  <a:pt x="4" y="0"/>
                </a:lnTo>
                <a:lnTo>
                  <a:pt x="4" y="0"/>
                </a:lnTo>
                <a:lnTo>
                  <a:pt x="4" y="0"/>
                </a:lnTo>
                <a:lnTo>
                  <a:pt x="6" y="1"/>
                </a:lnTo>
                <a:lnTo>
                  <a:pt x="6" y="3"/>
                </a:lnTo>
                <a:lnTo>
                  <a:pt x="6" y="3"/>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7" name="Freeform 230"/>
          <p:cNvSpPr/>
          <p:nvPr/>
        </p:nvSpPr>
        <p:spPr bwMode="auto">
          <a:xfrm>
            <a:off x="5599340" y="2250950"/>
            <a:ext cx="8798" cy="15231"/>
          </a:xfrm>
          <a:custGeom>
            <a:avLst/>
            <a:gdLst>
              <a:gd name="T0" fmla="*/ 4 w 5"/>
              <a:gd name="T1" fmla="*/ 7 h 9"/>
              <a:gd name="T2" fmla="*/ 4 w 5"/>
              <a:gd name="T3" fmla="*/ 7 h 9"/>
              <a:gd name="T4" fmla="*/ 4 w 5"/>
              <a:gd name="T5" fmla="*/ 9 h 9"/>
              <a:gd name="T6" fmla="*/ 4 w 5"/>
              <a:gd name="T7" fmla="*/ 9 h 9"/>
              <a:gd name="T8" fmla="*/ 3 w 5"/>
              <a:gd name="T9" fmla="*/ 9 h 9"/>
              <a:gd name="T10" fmla="*/ 3 w 5"/>
              <a:gd name="T11" fmla="*/ 9 h 9"/>
              <a:gd name="T12" fmla="*/ 0 w 5"/>
              <a:gd name="T13" fmla="*/ 7 h 9"/>
              <a:gd name="T14" fmla="*/ 0 w 5"/>
              <a:gd name="T15" fmla="*/ 7 h 9"/>
              <a:gd name="T16" fmla="*/ 0 w 5"/>
              <a:gd name="T17" fmla="*/ 4 h 9"/>
              <a:gd name="T18" fmla="*/ 0 w 5"/>
              <a:gd name="T19" fmla="*/ 4 h 9"/>
              <a:gd name="T20" fmla="*/ 1 w 5"/>
              <a:gd name="T21" fmla="*/ 3 h 9"/>
              <a:gd name="T22" fmla="*/ 1 w 5"/>
              <a:gd name="T23" fmla="*/ 3 h 9"/>
              <a:gd name="T24" fmla="*/ 1 w 5"/>
              <a:gd name="T25" fmla="*/ 1 h 9"/>
              <a:gd name="T26" fmla="*/ 1 w 5"/>
              <a:gd name="T27" fmla="*/ 1 h 9"/>
              <a:gd name="T28" fmla="*/ 1 w 5"/>
              <a:gd name="T29" fmla="*/ 0 h 9"/>
              <a:gd name="T30" fmla="*/ 1 w 5"/>
              <a:gd name="T31" fmla="*/ 0 h 9"/>
              <a:gd name="T32" fmla="*/ 3 w 5"/>
              <a:gd name="T33" fmla="*/ 0 h 9"/>
              <a:gd name="T34" fmla="*/ 3 w 5"/>
              <a:gd name="T35" fmla="*/ 0 h 9"/>
              <a:gd name="T36" fmla="*/ 4 w 5"/>
              <a:gd name="T37" fmla="*/ 0 h 9"/>
              <a:gd name="T38" fmla="*/ 5 w 5"/>
              <a:gd name="T39" fmla="*/ 1 h 9"/>
              <a:gd name="T40" fmla="*/ 5 w 5"/>
              <a:gd name="T41" fmla="*/ 1 h 9"/>
              <a:gd name="T42" fmla="*/ 4 w 5"/>
              <a:gd name="T43" fmla="*/ 3 h 9"/>
              <a:gd name="T44" fmla="*/ 4 w 5"/>
              <a:gd name="T45" fmla="*/ 3 h 9"/>
              <a:gd name="T46" fmla="*/ 4 w 5"/>
              <a:gd name="T47" fmla="*/ 4 h 9"/>
              <a:gd name="T48" fmla="*/ 4 w 5"/>
              <a:gd name="T49" fmla="*/ 4 h 9"/>
              <a:gd name="T50" fmla="*/ 4 w 5"/>
              <a:gd name="T51" fmla="*/ 4 h 9"/>
              <a:gd name="T52" fmla="*/ 4 w 5"/>
              <a:gd name="T53" fmla="*/ 6 h 9"/>
              <a:gd name="T54" fmla="*/ 4 w 5"/>
              <a:gd name="T55" fmla="*/ 6 h 9"/>
              <a:gd name="T56" fmla="*/ 4 w 5"/>
              <a:gd name="T57" fmla="*/ 7 h 9"/>
              <a:gd name="T58" fmla="*/ 4 w 5"/>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 h="9">
                <a:moveTo>
                  <a:pt x="4" y="7"/>
                </a:moveTo>
                <a:lnTo>
                  <a:pt x="4" y="7"/>
                </a:lnTo>
                <a:lnTo>
                  <a:pt x="4" y="9"/>
                </a:lnTo>
                <a:lnTo>
                  <a:pt x="4" y="9"/>
                </a:lnTo>
                <a:lnTo>
                  <a:pt x="3" y="9"/>
                </a:lnTo>
                <a:lnTo>
                  <a:pt x="3" y="9"/>
                </a:lnTo>
                <a:lnTo>
                  <a:pt x="0" y="7"/>
                </a:lnTo>
                <a:lnTo>
                  <a:pt x="0" y="7"/>
                </a:lnTo>
                <a:lnTo>
                  <a:pt x="0" y="4"/>
                </a:lnTo>
                <a:lnTo>
                  <a:pt x="0" y="4"/>
                </a:lnTo>
                <a:lnTo>
                  <a:pt x="1" y="3"/>
                </a:lnTo>
                <a:lnTo>
                  <a:pt x="1" y="3"/>
                </a:lnTo>
                <a:lnTo>
                  <a:pt x="1" y="1"/>
                </a:lnTo>
                <a:lnTo>
                  <a:pt x="1" y="1"/>
                </a:lnTo>
                <a:lnTo>
                  <a:pt x="1" y="0"/>
                </a:lnTo>
                <a:lnTo>
                  <a:pt x="1" y="0"/>
                </a:lnTo>
                <a:lnTo>
                  <a:pt x="3" y="0"/>
                </a:lnTo>
                <a:lnTo>
                  <a:pt x="3" y="0"/>
                </a:lnTo>
                <a:lnTo>
                  <a:pt x="4" y="0"/>
                </a:lnTo>
                <a:lnTo>
                  <a:pt x="5" y="1"/>
                </a:lnTo>
                <a:lnTo>
                  <a:pt x="5" y="1"/>
                </a:lnTo>
                <a:lnTo>
                  <a:pt x="4" y="3"/>
                </a:lnTo>
                <a:lnTo>
                  <a:pt x="4" y="3"/>
                </a:lnTo>
                <a:lnTo>
                  <a:pt x="4" y="4"/>
                </a:lnTo>
                <a:lnTo>
                  <a:pt x="4" y="4"/>
                </a:lnTo>
                <a:lnTo>
                  <a:pt x="4" y="4"/>
                </a:lnTo>
                <a:lnTo>
                  <a:pt x="4" y="6"/>
                </a:lnTo>
                <a:lnTo>
                  <a:pt x="4" y="6"/>
                </a:lnTo>
                <a:lnTo>
                  <a:pt x="4" y="7"/>
                </a:lnTo>
                <a:lnTo>
                  <a:pt x="4"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8" name="Freeform 231"/>
          <p:cNvSpPr/>
          <p:nvPr/>
        </p:nvSpPr>
        <p:spPr bwMode="auto">
          <a:xfrm>
            <a:off x="5521924" y="2183261"/>
            <a:ext cx="7038" cy="11846"/>
          </a:xfrm>
          <a:custGeom>
            <a:avLst/>
            <a:gdLst>
              <a:gd name="T0" fmla="*/ 1 w 4"/>
              <a:gd name="T1" fmla="*/ 7 h 7"/>
              <a:gd name="T2" fmla="*/ 1 w 4"/>
              <a:gd name="T3" fmla="*/ 7 h 7"/>
              <a:gd name="T4" fmla="*/ 0 w 4"/>
              <a:gd name="T5" fmla="*/ 7 h 7"/>
              <a:gd name="T6" fmla="*/ 0 w 4"/>
              <a:gd name="T7" fmla="*/ 4 h 7"/>
              <a:gd name="T8" fmla="*/ 0 w 4"/>
              <a:gd name="T9" fmla="*/ 4 h 7"/>
              <a:gd name="T10" fmla="*/ 0 w 4"/>
              <a:gd name="T11" fmla="*/ 2 h 7"/>
              <a:gd name="T12" fmla="*/ 0 w 4"/>
              <a:gd name="T13" fmla="*/ 2 h 7"/>
              <a:gd name="T14" fmla="*/ 0 w 4"/>
              <a:gd name="T15" fmla="*/ 0 h 7"/>
              <a:gd name="T16" fmla="*/ 0 w 4"/>
              <a:gd name="T17" fmla="*/ 0 h 7"/>
              <a:gd name="T18" fmla="*/ 1 w 4"/>
              <a:gd name="T19" fmla="*/ 0 h 7"/>
              <a:gd name="T20" fmla="*/ 2 w 4"/>
              <a:gd name="T21" fmla="*/ 0 h 7"/>
              <a:gd name="T22" fmla="*/ 2 w 4"/>
              <a:gd name="T23" fmla="*/ 0 h 7"/>
              <a:gd name="T24" fmla="*/ 2 w 4"/>
              <a:gd name="T25" fmla="*/ 0 h 7"/>
              <a:gd name="T26" fmla="*/ 4 w 4"/>
              <a:gd name="T27" fmla="*/ 2 h 7"/>
              <a:gd name="T28" fmla="*/ 4 w 4"/>
              <a:gd name="T29" fmla="*/ 2 h 7"/>
              <a:gd name="T30" fmla="*/ 4 w 4"/>
              <a:gd name="T31" fmla="*/ 4 h 7"/>
              <a:gd name="T32" fmla="*/ 4 w 4"/>
              <a:gd name="T33" fmla="*/ 4 h 7"/>
              <a:gd name="T34" fmla="*/ 2 w 4"/>
              <a:gd name="T35" fmla="*/ 7 h 7"/>
              <a:gd name="T36" fmla="*/ 2 w 4"/>
              <a:gd name="T37" fmla="*/ 7 h 7"/>
              <a:gd name="T38" fmla="*/ 2 w 4"/>
              <a:gd name="T39" fmla="*/ 7 h 7"/>
              <a:gd name="T40" fmla="*/ 1 w 4"/>
              <a:gd name="T41" fmla="*/ 7 h 7"/>
              <a:gd name="T42" fmla="*/ 1 w 4"/>
              <a:gd name="T4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 h="7">
                <a:moveTo>
                  <a:pt x="1" y="7"/>
                </a:moveTo>
                <a:lnTo>
                  <a:pt x="1" y="7"/>
                </a:lnTo>
                <a:lnTo>
                  <a:pt x="0" y="7"/>
                </a:lnTo>
                <a:lnTo>
                  <a:pt x="0" y="4"/>
                </a:lnTo>
                <a:lnTo>
                  <a:pt x="0" y="4"/>
                </a:lnTo>
                <a:lnTo>
                  <a:pt x="0" y="2"/>
                </a:lnTo>
                <a:lnTo>
                  <a:pt x="0" y="2"/>
                </a:lnTo>
                <a:lnTo>
                  <a:pt x="0" y="0"/>
                </a:lnTo>
                <a:lnTo>
                  <a:pt x="0" y="0"/>
                </a:lnTo>
                <a:lnTo>
                  <a:pt x="1" y="0"/>
                </a:lnTo>
                <a:lnTo>
                  <a:pt x="2" y="0"/>
                </a:lnTo>
                <a:lnTo>
                  <a:pt x="2" y="0"/>
                </a:lnTo>
                <a:lnTo>
                  <a:pt x="2" y="0"/>
                </a:lnTo>
                <a:lnTo>
                  <a:pt x="4" y="2"/>
                </a:lnTo>
                <a:lnTo>
                  <a:pt x="4" y="2"/>
                </a:lnTo>
                <a:lnTo>
                  <a:pt x="4" y="4"/>
                </a:lnTo>
                <a:lnTo>
                  <a:pt x="4" y="4"/>
                </a:lnTo>
                <a:lnTo>
                  <a:pt x="2" y="7"/>
                </a:lnTo>
                <a:lnTo>
                  <a:pt x="2" y="7"/>
                </a:lnTo>
                <a:lnTo>
                  <a:pt x="2" y="7"/>
                </a:lnTo>
                <a:lnTo>
                  <a:pt x="1" y="7"/>
                </a:lnTo>
                <a:lnTo>
                  <a:pt x="1"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29" name="Freeform 232"/>
          <p:cNvSpPr/>
          <p:nvPr/>
        </p:nvSpPr>
        <p:spPr bwMode="auto">
          <a:xfrm>
            <a:off x="5448027" y="2129109"/>
            <a:ext cx="10557" cy="11846"/>
          </a:xfrm>
          <a:custGeom>
            <a:avLst/>
            <a:gdLst>
              <a:gd name="T0" fmla="*/ 6 w 6"/>
              <a:gd name="T1" fmla="*/ 2 h 7"/>
              <a:gd name="T2" fmla="*/ 6 w 6"/>
              <a:gd name="T3" fmla="*/ 2 h 7"/>
              <a:gd name="T4" fmla="*/ 5 w 6"/>
              <a:gd name="T5" fmla="*/ 2 h 7"/>
              <a:gd name="T6" fmla="*/ 5 w 6"/>
              <a:gd name="T7" fmla="*/ 2 h 7"/>
              <a:gd name="T8" fmla="*/ 5 w 6"/>
              <a:gd name="T9" fmla="*/ 4 h 7"/>
              <a:gd name="T10" fmla="*/ 5 w 6"/>
              <a:gd name="T11" fmla="*/ 4 h 7"/>
              <a:gd name="T12" fmla="*/ 5 w 6"/>
              <a:gd name="T13" fmla="*/ 5 h 7"/>
              <a:gd name="T14" fmla="*/ 2 w 6"/>
              <a:gd name="T15" fmla="*/ 7 h 7"/>
              <a:gd name="T16" fmla="*/ 2 w 6"/>
              <a:gd name="T17" fmla="*/ 7 h 7"/>
              <a:gd name="T18" fmla="*/ 2 w 6"/>
              <a:gd name="T19" fmla="*/ 7 h 7"/>
              <a:gd name="T20" fmla="*/ 2 w 6"/>
              <a:gd name="T21" fmla="*/ 7 h 7"/>
              <a:gd name="T22" fmla="*/ 0 w 6"/>
              <a:gd name="T23" fmla="*/ 5 h 7"/>
              <a:gd name="T24" fmla="*/ 0 w 6"/>
              <a:gd name="T25" fmla="*/ 4 h 7"/>
              <a:gd name="T26" fmla="*/ 0 w 6"/>
              <a:gd name="T27" fmla="*/ 4 h 7"/>
              <a:gd name="T28" fmla="*/ 2 w 6"/>
              <a:gd name="T29" fmla="*/ 1 h 7"/>
              <a:gd name="T30" fmla="*/ 2 w 6"/>
              <a:gd name="T31" fmla="*/ 1 h 7"/>
              <a:gd name="T32" fmla="*/ 2 w 6"/>
              <a:gd name="T33" fmla="*/ 1 h 7"/>
              <a:gd name="T34" fmla="*/ 2 w 6"/>
              <a:gd name="T35" fmla="*/ 1 h 7"/>
              <a:gd name="T36" fmla="*/ 2 w 6"/>
              <a:gd name="T37" fmla="*/ 0 h 7"/>
              <a:gd name="T38" fmla="*/ 2 w 6"/>
              <a:gd name="T39" fmla="*/ 0 h 7"/>
              <a:gd name="T40" fmla="*/ 5 w 6"/>
              <a:gd name="T41" fmla="*/ 0 h 7"/>
              <a:gd name="T42" fmla="*/ 5 w 6"/>
              <a:gd name="T43" fmla="*/ 0 h 7"/>
              <a:gd name="T44" fmla="*/ 6 w 6"/>
              <a:gd name="T45" fmla="*/ 1 h 7"/>
              <a:gd name="T46" fmla="*/ 6 w 6"/>
              <a:gd name="T47" fmla="*/ 2 h 7"/>
              <a:gd name="T48" fmla="*/ 6 w 6"/>
              <a:gd name="T4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 h="7">
                <a:moveTo>
                  <a:pt x="6" y="2"/>
                </a:moveTo>
                <a:lnTo>
                  <a:pt x="6" y="2"/>
                </a:lnTo>
                <a:lnTo>
                  <a:pt x="5" y="2"/>
                </a:lnTo>
                <a:lnTo>
                  <a:pt x="5" y="2"/>
                </a:lnTo>
                <a:lnTo>
                  <a:pt x="5" y="4"/>
                </a:lnTo>
                <a:lnTo>
                  <a:pt x="5" y="4"/>
                </a:lnTo>
                <a:lnTo>
                  <a:pt x="5" y="5"/>
                </a:lnTo>
                <a:lnTo>
                  <a:pt x="2" y="7"/>
                </a:lnTo>
                <a:lnTo>
                  <a:pt x="2" y="7"/>
                </a:lnTo>
                <a:lnTo>
                  <a:pt x="2" y="7"/>
                </a:lnTo>
                <a:lnTo>
                  <a:pt x="2" y="7"/>
                </a:lnTo>
                <a:lnTo>
                  <a:pt x="0" y="5"/>
                </a:lnTo>
                <a:lnTo>
                  <a:pt x="0" y="4"/>
                </a:lnTo>
                <a:lnTo>
                  <a:pt x="0" y="4"/>
                </a:lnTo>
                <a:lnTo>
                  <a:pt x="2" y="1"/>
                </a:lnTo>
                <a:lnTo>
                  <a:pt x="2" y="1"/>
                </a:lnTo>
                <a:lnTo>
                  <a:pt x="2" y="1"/>
                </a:lnTo>
                <a:lnTo>
                  <a:pt x="2" y="1"/>
                </a:lnTo>
                <a:lnTo>
                  <a:pt x="2" y="0"/>
                </a:lnTo>
                <a:lnTo>
                  <a:pt x="2" y="0"/>
                </a:lnTo>
                <a:lnTo>
                  <a:pt x="5" y="0"/>
                </a:lnTo>
                <a:lnTo>
                  <a:pt x="5" y="0"/>
                </a:lnTo>
                <a:lnTo>
                  <a:pt x="6" y="1"/>
                </a:lnTo>
                <a:lnTo>
                  <a:pt x="6" y="2"/>
                </a:lnTo>
                <a:lnTo>
                  <a:pt x="6"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0" name="Freeform 233"/>
          <p:cNvSpPr/>
          <p:nvPr/>
        </p:nvSpPr>
        <p:spPr bwMode="auto">
          <a:xfrm>
            <a:off x="5361814" y="2125724"/>
            <a:ext cx="8798" cy="11846"/>
          </a:xfrm>
          <a:custGeom>
            <a:avLst/>
            <a:gdLst>
              <a:gd name="T0" fmla="*/ 3 w 5"/>
              <a:gd name="T1" fmla="*/ 0 h 7"/>
              <a:gd name="T2" fmla="*/ 3 w 5"/>
              <a:gd name="T3" fmla="*/ 0 h 7"/>
              <a:gd name="T4" fmla="*/ 4 w 5"/>
              <a:gd name="T5" fmla="*/ 2 h 7"/>
              <a:gd name="T6" fmla="*/ 4 w 5"/>
              <a:gd name="T7" fmla="*/ 2 h 7"/>
              <a:gd name="T8" fmla="*/ 5 w 5"/>
              <a:gd name="T9" fmla="*/ 3 h 7"/>
              <a:gd name="T10" fmla="*/ 5 w 5"/>
              <a:gd name="T11" fmla="*/ 3 h 7"/>
              <a:gd name="T12" fmla="*/ 5 w 5"/>
              <a:gd name="T13" fmla="*/ 4 h 7"/>
              <a:gd name="T14" fmla="*/ 5 w 5"/>
              <a:gd name="T15" fmla="*/ 4 h 7"/>
              <a:gd name="T16" fmla="*/ 4 w 5"/>
              <a:gd name="T17" fmla="*/ 7 h 7"/>
              <a:gd name="T18" fmla="*/ 4 w 5"/>
              <a:gd name="T19" fmla="*/ 7 h 7"/>
              <a:gd name="T20" fmla="*/ 3 w 5"/>
              <a:gd name="T21" fmla="*/ 7 h 7"/>
              <a:gd name="T22" fmla="*/ 3 w 5"/>
              <a:gd name="T23" fmla="*/ 7 h 7"/>
              <a:gd name="T24" fmla="*/ 1 w 5"/>
              <a:gd name="T25" fmla="*/ 7 h 7"/>
              <a:gd name="T26" fmla="*/ 0 w 5"/>
              <a:gd name="T27" fmla="*/ 4 h 7"/>
              <a:gd name="T28" fmla="*/ 0 w 5"/>
              <a:gd name="T29" fmla="*/ 4 h 7"/>
              <a:gd name="T30" fmla="*/ 1 w 5"/>
              <a:gd name="T31" fmla="*/ 3 h 7"/>
              <a:gd name="T32" fmla="*/ 1 w 5"/>
              <a:gd name="T33" fmla="*/ 3 h 7"/>
              <a:gd name="T34" fmla="*/ 1 w 5"/>
              <a:gd name="T35" fmla="*/ 2 h 7"/>
              <a:gd name="T36" fmla="*/ 3 w 5"/>
              <a:gd name="T37" fmla="*/ 0 h 7"/>
              <a:gd name="T38" fmla="*/ 3 w 5"/>
              <a:gd name="T3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 h="7">
                <a:moveTo>
                  <a:pt x="3" y="0"/>
                </a:moveTo>
                <a:lnTo>
                  <a:pt x="3" y="0"/>
                </a:lnTo>
                <a:lnTo>
                  <a:pt x="4" y="2"/>
                </a:lnTo>
                <a:lnTo>
                  <a:pt x="4" y="2"/>
                </a:lnTo>
                <a:lnTo>
                  <a:pt x="5" y="3"/>
                </a:lnTo>
                <a:lnTo>
                  <a:pt x="5" y="3"/>
                </a:lnTo>
                <a:lnTo>
                  <a:pt x="5" y="4"/>
                </a:lnTo>
                <a:lnTo>
                  <a:pt x="5" y="4"/>
                </a:lnTo>
                <a:lnTo>
                  <a:pt x="4" y="7"/>
                </a:lnTo>
                <a:lnTo>
                  <a:pt x="4" y="7"/>
                </a:lnTo>
                <a:lnTo>
                  <a:pt x="3" y="7"/>
                </a:lnTo>
                <a:lnTo>
                  <a:pt x="3" y="7"/>
                </a:lnTo>
                <a:lnTo>
                  <a:pt x="1" y="7"/>
                </a:lnTo>
                <a:lnTo>
                  <a:pt x="0" y="4"/>
                </a:lnTo>
                <a:lnTo>
                  <a:pt x="0" y="4"/>
                </a:lnTo>
                <a:lnTo>
                  <a:pt x="1" y="3"/>
                </a:lnTo>
                <a:lnTo>
                  <a:pt x="1" y="3"/>
                </a:lnTo>
                <a:lnTo>
                  <a:pt x="1" y="2"/>
                </a:lnTo>
                <a:lnTo>
                  <a:pt x="3" y="0"/>
                </a:lnTo>
                <a:lnTo>
                  <a:pt x="3" y="0"/>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1" name="Freeform 234"/>
          <p:cNvSpPr/>
          <p:nvPr/>
        </p:nvSpPr>
        <p:spPr bwMode="auto">
          <a:xfrm>
            <a:off x="5381168" y="2178183"/>
            <a:ext cx="7038" cy="11846"/>
          </a:xfrm>
          <a:custGeom>
            <a:avLst/>
            <a:gdLst>
              <a:gd name="T0" fmla="*/ 3 w 4"/>
              <a:gd name="T1" fmla="*/ 3 h 7"/>
              <a:gd name="T2" fmla="*/ 3 w 4"/>
              <a:gd name="T3" fmla="*/ 3 h 7"/>
              <a:gd name="T4" fmla="*/ 4 w 4"/>
              <a:gd name="T5" fmla="*/ 5 h 7"/>
              <a:gd name="T6" fmla="*/ 4 w 4"/>
              <a:gd name="T7" fmla="*/ 5 h 7"/>
              <a:gd name="T8" fmla="*/ 4 w 4"/>
              <a:gd name="T9" fmla="*/ 6 h 7"/>
              <a:gd name="T10" fmla="*/ 3 w 4"/>
              <a:gd name="T11" fmla="*/ 7 h 7"/>
              <a:gd name="T12" fmla="*/ 3 w 4"/>
              <a:gd name="T13" fmla="*/ 7 h 7"/>
              <a:gd name="T14" fmla="*/ 1 w 4"/>
              <a:gd name="T15" fmla="*/ 7 h 7"/>
              <a:gd name="T16" fmla="*/ 0 w 4"/>
              <a:gd name="T17" fmla="*/ 6 h 7"/>
              <a:gd name="T18" fmla="*/ 0 w 4"/>
              <a:gd name="T19" fmla="*/ 6 h 7"/>
              <a:gd name="T20" fmla="*/ 0 w 4"/>
              <a:gd name="T21" fmla="*/ 5 h 7"/>
              <a:gd name="T22" fmla="*/ 0 w 4"/>
              <a:gd name="T23" fmla="*/ 5 h 7"/>
              <a:gd name="T24" fmla="*/ 0 w 4"/>
              <a:gd name="T25" fmla="*/ 2 h 7"/>
              <a:gd name="T26" fmla="*/ 0 w 4"/>
              <a:gd name="T27" fmla="*/ 2 h 7"/>
              <a:gd name="T28" fmla="*/ 0 w 4"/>
              <a:gd name="T29" fmla="*/ 0 h 7"/>
              <a:gd name="T30" fmla="*/ 1 w 4"/>
              <a:gd name="T31" fmla="*/ 0 h 7"/>
              <a:gd name="T32" fmla="*/ 1 w 4"/>
              <a:gd name="T33" fmla="*/ 0 h 7"/>
              <a:gd name="T34" fmla="*/ 3 w 4"/>
              <a:gd name="T35" fmla="*/ 0 h 7"/>
              <a:gd name="T36" fmla="*/ 3 w 4"/>
              <a:gd name="T37" fmla="*/ 3 h 7"/>
              <a:gd name="T38" fmla="*/ 3 w 4"/>
              <a:gd name="T39"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 h="7">
                <a:moveTo>
                  <a:pt x="3" y="3"/>
                </a:moveTo>
                <a:lnTo>
                  <a:pt x="3" y="3"/>
                </a:lnTo>
                <a:lnTo>
                  <a:pt x="4" y="5"/>
                </a:lnTo>
                <a:lnTo>
                  <a:pt x="4" y="5"/>
                </a:lnTo>
                <a:lnTo>
                  <a:pt x="4" y="6"/>
                </a:lnTo>
                <a:lnTo>
                  <a:pt x="3" y="7"/>
                </a:lnTo>
                <a:lnTo>
                  <a:pt x="3" y="7"/>
                </a:lnTo>
                <a:lnTo>
                  <a:pt x="1" y="7"/>
                </a:lnTo>
                <a:lnTo>
                  <a:pt x="0" y="6"/>
                </a:lnTo>
                <a:lnTo>
                  <a:pt x="0" y="6"/>
                </a:lnTo>
                <a:lnTo>
                  <a:pt x="0" y="5"/>
                </a:lnTo>
                <a:lnTo>
                  <a:pt x="0" y="5"/>
                </a:lnTo>
                <a:lnTo>
                  <a:pt x="0" y="2"/>
                </a:lnTo>
                <a:lnTo>
                  <a:pt x="0" y="2"/>
                </a:lnTo>
                <a:lnTo>
                  <a:pt x="0" y="0"/>
                </a:lnTo>
                <a:lnTo>
                  <a:pt x="1" y="0"/>
                </a:lnTo>
                <a:lnTo>
                  <a:pt x="1" y="0"/>
                </a:lnTo>
                <a:lnTo>
                  <a:pt x="3" y="0"/>
                </a:lnTo>
                <a:lnTo>
                  <a:pt x="3" y="3"/>
                </a:lnTo>
                <a:lnTo>
                  <a:pt x="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2" name="Freeform 235"/>
          <p:cNvSpPr/>
          <p:nvPr/>
        </p:nvSpPr>
        <p:spPr bwMode="auto">
          <a:xfrm>
            <a:off x="5416357" y="2086802"/>
            <a:ext cx="7038" cy="8462"/>
          </a:xfrm>
          <a:custGeom>
            <a:avLst/>
            <a:gdLst>
              <a:gd name="T0" fmla="*/ 0 w 4"/>
              <a:gd name="T1" fmla="*/ 2 h 5"/>
              <a:gd name="T2" fmla="*/ 0 w 4"/>
              <a:gd name="T3" fmla="*/ 2 h 5"/>
              <a:gd name="T4" fmla="*/ 0 w 4"/>
              <a:gd name="T5" fmla="*/ 0 h 5"/>
              <a:gd name="T6" fmla="*/ 1 w 4"/>
              <a:gd name="T7" fmla="*/ 0 h 5"/>
              <a:gd name="T8" fmla="*/ 1 w 4"/>
              <a:gd name="T9" fmla="*/ 0 h 5"/>
              <a:gd name="T10" fmla="*/ 3 w 4"/>
              <a:gd name="T11" fmla="*/ 2 h 5"/>
              <a:gd name="T12" fmla="*/ 3 w 4"/>
              <a:gd name="T13" fmla="*/ 2 h 5"/>
              <a:gd name="T14" fmla="*/ 4 w 4"/>
              <a:gd name="T15" fmla="*/ 3 h 5"/>
              <a:gd name="T16" fmla="*/ 4 w 4"/>
              <a:gd name="T17" fmla="*/ 3 h 5"/>
              <a:gd name="T18" fmla="*/ 4 w 4"/>
              <a:gd name="T19" fmla="*/ 3 h 5"/>
              <a:gd name="T20" fmla="*/ 3 w 4"/>
              <a:gd name="T21" fmla="*/ 5 h 5"/>
              <a:gd name="T22" fmla="*/ 3 w 4"/>
              <a:gd name="T23" fmla="*/ 5 h 5"/>
              <a:gd name="T24" fmla="*/ 3 w 4"/>
              <a:gd name="T25" fmla="*/ 5 h 5"/>
              <a:gd name="T26" fmla="*/ 3 w 4"/>
              <a:gd name="T27" fmla="*/ 5 h 5"/>
              <a:gd name="T28" fmla="*/ 1 w 4"/>
              <a:gd name="T29" fmla="*/ 5 h 5"/>
              <a:gd name="T30" fmla="*/ 1 w 4"/>
              <a:gd name="T31" fmla="*/ 5 h 5"/>
              <a:gd name="T32" fmla="*/ 1 w 4"/>
              <a:gd name="T33" fmla="*/ 5 h 5"/>
              <a:gd name="T34" fmla="*/ 1 w 4"/>
              <a:gd name="T35" fmla="*/ 3 h 5"/>
              <a:gd name="T36" fmla="*/ 1 w 4"/>
              <a:gd name="T37" fmla="*/ 3 h 5"/>
              <a:gd name="T38" fmla="*/ 0 w 4"/>
              <a:gd name="T39" fmla="*/ 2 h 5"/>
              <a:gd name="T40" fmla="*/ 0 w 4"/>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5">
                <a:moveTo>
                  <a:pt x="0" y="2"/>
                </a:moveTo>
                <a:lnTo>
                  <a:pt x="0" y="2"/>
                </a:lnTo>
                <a:lnTo>
                  <a:pt x="0" y="0"/>
                </a:lnTo>
                <a:lnTo>
                  <a:pt x="1" y="0"/>
                </a:lnTo>
                <a:lnTo>
                  <a:pt x="1" y="0"/>
                </a:lnTo>
                <a:lnTo>
                  <a:pt x="3" y="2"/>
                </a:lnTo>
                <a:lnTo>
                  <a:pt x="3" y="2"/>
                </a:lnTo>
                <a:lnTo>
                  <a:pt x="4" y="3"/>
                </a:lnTo>
                <a:lnTo>
                  <a:pt x="4" y="3"/>
                </a:lnTo>
                <a:lnTo>
                  <a:pt x="4" y="3"/>
                </a:lnTo>
                <a:lnTo>
                  <a:pt x="3" y="5"/>
                </a:lnTo>
                <a:lnTo>
                  <a:pt x="3" y="5"/>
                </a:lnTo>
                <a:lnTo>
                  <a:pt x="3" y="5"/>
                </a:lnTo>
                <a:lnTo>
                  <a:pt x="3" y="5"/>
                </a:lnTo>
                <a:lnTo>
                  <a:pt x="1" y="5"/>
                </a:lnTo>
                <a:lnTo>
                  <a:pt x="1" y="5"/>
                </a:lnTo>
                <a:lnTo>
                  <a:pt x="1" y="5"/>
                </a:lnTo>
                <a:lnTo>
                  <a:pt x="1" y="3"/>
                </a:lnTo>
                <a:lnTo>
                  <a:pt x="1" y="3"/>
                </a:lnTo>
                <a:lnTo>
                  <a:pt x="0" y="2"/>
                </a:lnTo>
                <a:lnTo>
                  <a:pt x="0" y="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3" name="Freeform 236"/>
          <p:cNvSpPr/>
          <p:nvPr/>
        </p:nvSpPr>
        <p:spPr bwMode="auto">
          <a:xfrm>
            <a:off x="5655642" y="2107109"/>
            <a:ext cx="17595" cy="22000"/>
          </a:xfrm>
          <a:custGeom>
            <a:avLst/>
            <a:gdLst>
              <a:gd name="T0" fmla="*/ 6 w 10"/>
              <a:gd name="T1" fmla="*/ 1 h 13"/>
              <a:gd name="T2" fmla="*/ 6 w 10"/>
              <a:gd name="T3" fmla="*/ 1 h 13"/>
              <a:gd name="T4" fmla="*/ 7 w 10"/>
              <a:gd name="T5" fmla="*/ 1 h 13"/>
              <a:gd name="T6" fmla="*/ 7 w 10"/>
              <a:gd name="T7" fmla="*/ 1 h 13"/>
              <a:gd name="T8" fmla="*/ 9 w 10"/>
              <a:gd name="T9" fmla="*/ 1 h 13"/>
              <a:gd name="T10" fmla="*/ 10 w 10"/>
              <a:gd name="T11" fmla="*/ 3 h 13"/>
              <a:gd name="T12" fmla="*/ 10 w 10"/>
              <a:gd name="T13" fmla="*/ 3 h 13"/>
              <a:gd name="T14" fmla="*/ 10 w 10"/>
              <a:gd name="T15" fmla="*/ 4 h 13"/>
              <a:gd name="T16" fmla="*/ 9 w 10"/>
              <a:gd name="T17" fmla="*/ 5 h 13"/>
              <a:gd name="T18" fmla="*/ 9 w 10"/>
              <a:gd name="T19" fmla="*/ 5 h 13"/>
              <a:gd name="T20" fmla="*/ 6 w 10"/>
              <a:gd name="T21" fmla="*/ 7 h 13"/>
              <a:gd name="T22" fmla="*/ 6 w 10"/>
              <a:gd name="T23" fmla="*/ 7 h 13"/>
              <a:gd name="T24" fmla="*/ 6 w 10"/>
              <a:gd name="T25" fmla="*/ 8 h 13"/>
              <a:gd name="T26" fmla="*/ 6 w 10"/>
              <a:gd name="T27" fmla="*/ 8 h 13"/>
              <a:gd name="T28" fmla="*/ 5 w 10"/>
              <a:gd name="T29" fmla="*/ 10 h 13"/>
              <a:gd name="T30" fmla="*/ 5 w 10"/>
              <a:gd name="T31" fmla="*/ 10 h 13"/>
              <a:gd name="T32" fmla="*/ 3 w 10"/>
              <a:gd name="T33" fmla="*/ 13 h 13"/>
              <a:gd name="T34" fmla="*/ 3 w 10"/>
              <a:gd name="T35" fmla="*/ 13 h 13"/>
              <a:gd name="T36" fmla="*/ 2 w 10"/>
              <a:gd name="T37" fmla="*/ 13 h 13"/>
              <a:gd name="T38" fmla="*/ 2 w 10"/>
              <a:gd name="T39" fmla="*/ 13 h 13"/>
              <a:gd name="T40" fmla="*/ 0 w 10"/>
              <a:gd name="T41" fmla="*/ 11 h 13"/>
              <a:gd name="T42" fmla="*/ 0 w 10"/>
              <a:gd name="T43" fmla="*/ 11 h 13"/>
              <a:gd name="T44" fmla="*/ 0 w 10"/>
              <a:gd name="T45" fmla="*/ 8 h 13"/>
              <a:gd name="T46" fmla="*/ 0 w 10"/>
              <a:gd name="T47" fmla="*/ 8 h 13"/>
              <a:gd name="T48" fmla="*/ 0 w 10"/>
              <a:gd name="T49" fmla="*/ 4 h 13"/>
              <a:gd name="T50" fmla="*/ 0 w 10"/>
              <a:gd name="T51" fmla="*/ 4 h 13"/>
              <a:gd name="T52" fmla="*/ 0 w 10"/>
              <a:gd name="T53" fmla="*/ 1 h 13"/>
              <a:gd name="T54" fmla="*/ 0 w 10"/>
              <a:gd name="T55" fmla="*/ 1 h 13"/>
              <a:gd name="T56" fmla="*/ 2 w 10"/>
              <a:gd name="T57" fmla="*/ 0 h 13"/>
              <a:gd name="T58" fmla="*/ 2 w 10"/>
              <a:gd name="T59" fmla="*/ 0 h 13"/>
              <a:gd name="T60" fmla="*/ 3 w 10"/>
              <a:gd name="T61" fmla="*/ 0 h 13"/>
              <a:gd name="T62" fmla="*/ 6 w 10"/>
              <a:gd name="T63" fmla="*/ 0 h 13"/>
              <a:gd name="T64" fmla="*/ 6 w 10"/>
              <a:gd name="T65" fmla="*/ 0 h 13"/>
              <a:gd name="T66" fmla="*/ 6 w 10"/>
              <a:gd name="T67" fmla="*/ 1 h 13"/>
              <a:gd name="T68" fmla="*/ 6 w 10"/>
              <a:gd name="T6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 h="13">
                <a:moveTo>
                  <a:pt x="6" y="1"/>
                </a:moveTo>
                <a:lnTo>
                  <a:pt x="6" y="1"/>
                </a:lnTo>
                <a:lnTo>
                  <a:pt x="7" y="1"/>
                </a:lnTo>
                <a:lnTo>
                  <a:pt x="7" y="1"/>
                </a:lnTo>
                <a:lnTo>
                  <a:pt x="9" y="1"/>
                </a:lnTo>
                <a:lnTo>
                  <a:pt x="10" y="3"/>
                </a:lnTo>
                <a:lnTo>
                  <a:pt x="10" y="3"/>
                </a:lnTo>
                <a:lnTo>
                  <a:pt x="10" y="4"/>
                </a:lnTo>
                <a:lnTo>
                  <a:pt x="9" y="5"/>
                </a:lnTo>
                <a:lnTo>
                  <a:pt x="9" y="5"/>
                </a:lnTo>
                <a:lnTo>
                  <a:pt x="6" y="7"/>
                </a:lnTo>
                <a:lnTo>
                  <a:pt x="6" y="7"/>
                </a:lnTo>
                <a:lnTo>
                  <a:pt x="6" y="8"/>
                </a:lnTo>
                <a:lnTo>
                  <a:pt x="6" y="8"/>
                </a:lnTo>
                <a:lnTo>
                  <a:pt x="5" y="10"/>
                </a:lnTo>
                <a:lnTo>
                  <a:pt x="5" y="10"/>
                </a:lnTo>
                <a:lnTo>
                  <a:pt x="3" y="13"/>
                </a:lnTo>
                <a:lnTo>
                  <a:pt x="3" y="13"/>
                </a:lnTo>
                <a:lnTo>
                  <a:pt x="2" y="13"/>
                </a:lnTo>
                <a:lnTo>
                  <a:pt x="2" y="13"/>
                </a:lnTo>
                <a:lnTo>
                  <a:pt x="0" y="11"/>
                </a:lnTo>
                <a:lnTo>
                  <a:pt x="0" y="11"/>
                </a:lnTo>
                <a:lnTo>
                  <a:pt x="0" y="8"/>
                </a:lnTo>
                <a:lnTo>
                  <a:pt x="0" y="8"/>
                </a:lnTo>
                <a:lnTo>
                  <a:pt x="0" y="4"/>
                </a:lnTo>
                <a:lnTo>
                  <a:pt x="0" y="4"/>
                </a:lnTo>
                <a:lnTo>
                  <a:pt x="0" y="1"/>
                </a:lnTo>
                <a:lnTo>
                  <a:pt x="0" y="1"/>
                </a:lnTo>
                <a:lnTo>
                  <a:pt x="2" y="0"/>
                </a:lnTo>
                <a:lnTo>
                  <a:pt x="2" y="0"/>
                </a:lnTo>
                <a:lnTo>
                  <a:pt x="3" y="0"/>
                </a:lnTo>
                <a:lnTo>
                  <a:pt x="6" y="0"/>
                </a:lnTo>
                <a:lnTo>
                  <a:pt x="6" y="0"/>
                </a:lnTo>
                <a:lnTo>
                  <a:pt x="6" y="1"/>
                </a:lnTo>
                <a:lnTo>
                  <a:pt x="6"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4" name="Freeform 237"/>
          <p:cNvSpPr>
            <a:spLocks noEditPoints="1"/>
          </p:cNvSpPr>
          <p:nvPr/>
        </p:nvSpPr>
        <p:spPr bwMode="auto">
          <a:xfrm>
            <a:off x="5560632" y="2176492"/>
            <a:ext cx="28151" cy="27076"/>
          </a:xfrm>
          <a:custGeom>
            <a:avLst/>
            <a:gdLst>
              <a:gd name="T0" fmla="*/ 0 w 16"/>
              <a:gd name="T1" fmla="*/ 10 h 16"/>
              <a:gd name="T2" fmla="*/ 0 w 16"/>
              <a:gd name="T3" fmla="*/ 10 h 16"/>
              <a:gd name="T4" fmla="*/ 2 w 16"/>
              <a:gd name="T5" fmla="*/ 6 h 16"/>
              <a:gd name="T6" fmla="*/ 2 w 16"/>
              <a:gd name="T7" fmla="*/ 6 h 16"/>
              <a:gd name="T8" fmla="*/ 2 w 16"/>
              <a:gd name="T9" fmla="*/ 4 h 16"/>
              <a:gd name="T10" fmla="*/ 2 w 16"/>
              <a:gd name="T11" fmla="*/ 4 h 16"/>
              <a:gd name="T12" fmla="*/ 5 w 16"/>
              <a:gd name="T13" fmla="*/ 1 h 16"/>
              <a:gd name="T14" fmla="*/ 9 w 16"/>
              <a:gd name="T15" fmla="*/ 0 h 16"/>
              <a:gd name="T16" fmla="*/ 9 w 16"/>
              <a:gd name="T17" fmla="*/ 0 h 16"/>
              <a:gd name="T18" fmla="*/ 12 w 16"/>
              <a:gd name="T19" fmla="*/ 1 h 16"/>
              <a:gd name="T20" fmla="*/ 12 w 16"/>
              <a:gd name="T21" fmla="*/ 1 h 16"/>
              <a:gd name="T22" fmla="*/ 15 w 16"/>
              <a:gd name="T23" fmla="*/ 3 h 16"/>
              <a:gd name="T24" fmla="*/ 16 w 16"/>
              <a:gd name="T25" fmla="*/ 6 h 16"/>
              <a:gd name="T26" fmla="*/ 16 w 16"/>
              <a:gd name="T27" fmla="*/ 6 h 16"/>
              <a:gd name="T28" fmla="*/ 16 w 16"/>
              <a:gd name="T29" fmla="*/ 6 h 16"/>
              <a:gd name="T30" fmla="*/ 16 w 16"/>
              <a:gd name="T31" fmla="*/ 6 h 16"/>
              <a:gd name="T32" fmla="*/ 15 w 16"/>
              <a:gd name="T33" fmla="*/ 11 h 16"/>
              <a:gd name="T34" fmla="*/ 12 w 16"/>
              <a:gd name="T35" fmla="*/ 16 h 16"/>
              <a:gd name="T36" fmla="*/ 12 w 16"/>
              <a:gd name="T37" fmla="*/ 16 h 16"/>
              <a:gd name="T38" fmla="*/ 10 w 16"/>
              <a:gd name="T39" fmla="*/ 16 h 16"/>
              <a:gd name="T40" fmla="*/ 7 w 16"/>
              <a:gd name="T41" fmla="*/ 16 h 16"/>
              <a:gd name="T42" fmla="*/ 7 w 16"/>
              <a:gd name="T43" fmla="*/ 16 h 16"/>
              <a:gd name="T44" fmla="*/ 6 w 16"/>
              <a:gd name="T45" fmla="*/ 16 h 16"/>
              <a:gd name="T46" fmla="*/ 6 w 16"/>
              <a:gd name="T47" fmla="*/ 16 h 16"/>
              <a:gd name="T48" fmla="*/ 2 w 16"/>
              <a:gd name="T49" fmla="*/ 16 h 16"/>
              <a:gd name="T50" fmla="*/ 2 w 16"/>
              <a:gd name="T51" fmla="*/ 16 h 16"/>
              <a:gd name="T52" fmla="*/ 0 w 16"/>
              <a:gd name="T53" fmla="*/ 13 h 16"/>
              <a:gd name="T54" fmla="*/ 0 w 16"/>
              <a:gd name="T55" fmla="*/ 10 h 16"/>
              <a:gd name="T56" fmla="*/ 0 w 16"/>
              <a:gd name="T57" fmla="*/ 10 h 16"/>
              <a:gd name="T58" fmla="*/ 6 w 16"/>
              <a:gd name="T59" fmla="*/ 6 h 16"/>
              <a:gd name="T60" fmla="*/ 6 w 16"/>
              <a:gd name="T61" fmla="*/ 6 h 16"/>
              <a:gd name="T62" fmla="*/ 5 w 16"/>
              <a:gd name="T63" fmla="*/ 6 h 16"/>
              <a:gd name="T64" fmla="*/ 3 w 16"/>
              <a:gd name="T65" fmla="*/ 7 h 16"/>
              <a:gd name="T66" fmla="*/ 3 w 16"/>
              <a:gd name="T67" fmla="*/ 7 h 16"/>
              <a:gd name="T68" fmla="*/ 3 w 16"/>
              <a:gd name="T69" fmla="*/ 8 h 16"/>
              <a:gd name="T70" fmla="*/ 5 w 16"/>
              <a:gd name="T71" fmla="*/ 10 h 16"/>
              <a:gd name="T72" fmla="*/ 5 w 16"/>
              <a:gd name="T73" fmla="*/ 10 h 16"/>
              <a:gd name="T74" fmla="*/ 6 w 16"/>
              <a:gd name="T75" fmla="*/ 6 h 16"/>
              <a:gd name="T76" fmla="*/ 6 w 16"/>
              <a:gd name="T77" fmla="*/ 6 h 16"/>
              <a:gd name="T78" fmla="*/ 7 w 16"/>
              <a:gd name="T79" fmla="*/ 11 h 16"/>
              <a:gd name="T80" fmla="*/ 7 w 16"/>
              <a:gd name="T81" fmla="*/ 11 h 16"/>
              <a:gd name="T82" fmla="*/ 10 w 16"/>
              <a:gd name="T83" fmla="*/ 11 h 16"/>
              <a:gd name="T84" fmla="*/ 12 w 16"/>
              <a:gd name="T85" fmla="*/ 10 h 16"/>
              <a:gd name="T86" fmla="*/ 12 w 16"/>
              <a:gd name="T87" fmla="*/ 10 h 16"/>
              <a:gd name="T88" fmla="*/ 9 w 16"/>
              <a:gd name="T89" fmla="*/ 10 h 16"/>
              <a:gd name="T90" fmla="*/ 7 w 16"/>
              <a:gd name="T91" fmla="*/ 10 h 16"/>
              <a:gd name="T92" fmla="*/ 7 w 16"/>
              <a:gd name="T93" fmla="*/ 10 h 16"/>
              <a:gd name="T94" fmla="*/ 7 w 16"/>
              <a:gd name="T95" fmla="*/ 11 h 16"/>
              <a:gd name="T96" fmla="*/ 7 w 16"/>
              <a:gd name="T97"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 h="16">
                <a:moveTo>
                  <a:pt x="0" y="10"/>
                </a:moveTo>
                <a:lnTo>
                  <a:pt x="0" y="10"/>
                </a:lnTo>
                <a:lnTo>
                  <a:pt x="2" y="6"/>
                </a:lnTo>
                <a:lnTo>
                  <a:pt x="2" y="6"/>
                </a:lnTo>
                <a:lnTo>
                  <a:pt x="2" y="4"/>
                </a:lnTo>
                <a:lnTo>
                  <a:pt x="2" y="4"/>
                </a:lnTo>
                <a:lnTo>
                  <a:pt x="5" y="1"/>
                </a:lnTo>
                <a:lnTo>
                  <a:pt x="9" y="0"/>
                </a:lnTo>
                <a:lnTo>
                  <a:pt x="9" y="0"/>
                </a:lnTo>
                <a:lnTo>
                  <a:pt x="12" y="1"/>
                </a:lnTo>
                <a:lnTo>
                  <a:pt x="12" y="1"/>
                </a:lnTo>
                <a:lnTo>
                  <a:pt x="15" y="3"/>
                </a:lnTo>
                <a:lnTo>
                  <a:pt x="16" y="6"/>
                </a:lnTo>
                <a:lnTo>
                  <a:pt x="16" y="6"/>
                </a:lnTo>
                <a:lnTo>
                  <a:pt x="16" y="6"/>
                </a:lnTo>
                <a:lnTo>
                  <a:pt x="16" y="6"/>
                </a:lnTo>
                <a:lnTo>
                  <a:pt x="15" y="11"/>
                </a:lnTo>
                <a:lnTo>
                  <a:pt x="12" y="16"/>
                </a:lnTo>
                <a:lnTo>
                  <a:pt x="12" y="16"/>
                </a:lnTo>
                <a:lnTo>
                  <a:pt x="10" y="16"/>
                </a:lnTo>
                <a:lnTo>
                  <a:pt x="7" y="16"/>
                </a:lnTo>
                <a:lnTo>
                  <a:pt x="7" y="16"/>
                </a:lnTo>
                <a:lnTo>
                  <a:pt x="6" y="16"/>
                </a:lnTo>
                <a:lnTo>
                  <a:pt x="6" y="16"/>
                </a:lnTo>
                <a:lnTo>
                  <a:pt x="2" y="16"/>
                </a:lnTo>
                <a:lnTo>
                  <a:pt x="2" y="16"/>
                </a:lnTo>
                <a:lnTo>
                  <a:pt x="0" y="13"/>
                </a:lnTo>
                <a:lnTo>
                  <a:pt x="0" y="10"/>
                </a:lnTo>
                <a:lnTo>
                  <a:pt x="0" y="10"/>
                </a:lnTo>
                <a:close/>
                <a:moveTo>
                  <a:pt x="6" y="6"/>
                </a:moveTo>
                <a:lnTo>
                  <a:pt x="6" y="6"/>
                </a:lnTo>
                <a:lnTo>
                  <a:pt x="5" y="6"/>
                </a:lnTo>
                <a:lnTo>
                  <a:pt x="3" y="7"/>
                </a:lnTo>
                <a:lnTo>
                  <a:pt x="3" y="7"/>
                </a:lnTo>
                <a:lnTo>
                  <a:pt x="3" y="8"/>
                </a:lnTo>
                <a:lnTo>
                  <a:pt x="5" y="10"/>
                </a:lnTo>
                <a:lnTo>
                  <a:pt x="5" y="10"/>
                </a:lnTo>
                <a:lnTo>
                  <a:pt x="6" y="6"/>
                </a:lnTo>
                <a:lnTo>
                  <a:pt x="6" y="6"/>
                </a:lnTo>
                <a:close/>
                <a:moveTo>
                  <a:pt x="7" y="11"/>
                </a:moveTo>
                <a:lnTo>
                  <a:pt x="7" y="11"/>
                </a:lnTo>
                <a:lnTo>
                  <a:pt x="10" y="11"/>
                </a:lnTo>
                <a:lnTo>
                  <a:pt x="12" y="10"/>
                </a:lnTo>
                <a:lnTo>
                  <a:pt x="12" y="10"/>
                </a:lnTo>
                <a:lnTo>
                  <a:pt x="9" y="10"/>
                </a:lnTo>
                <a:lnTo>
                  <a:pt x="7" y="10"/>
                </a:lnTo>
                <a:lnTo>
                  <a:pt x="7" y="10"/>
                </a:lnTo>
                <a:lnTo>
                  <a:pt x="7" y="11"/>
                </a:lnTo>
                <a:lnTo>
                  <a:pt x="7" y="1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5" name="Freeform 238"/>
          <p:cNvSpPr/>
          <p:nvPr/>
        </p:nvSpPr>
        <p:spPr bwMode="auto">
          <a:xfrm>
            <a:off x="5551834" y="2029266"/>
            <a:ext cx="8798" cy="23691"/>
          </a:xfrm>
          <a:custGeom>
            <a:avLst/>
            <a:gdLst>
              <a:gd name="T0" fmla="*/ 0 w 5"/>
              <a:gd name="T1" fmla="*/ 12 h 14"/>
              <a:gd name="T2" fmla="*/ 0 w 5"/>
              <a:gd name="T3" fmla="*/ 12 h 14"/>
              <a:gd name="T4" fmla="*/ 0 w 5"/>
              <a:gd name="T5" fmla="*/ 9 h 14"/>
              <a:gd name="T6" fmla="*/ 0 w 5"/>
              <a:gd name="T7" fmla="*/ 9 h 14"/>
              <a:gd name="T8" fmla="*/ 0 w 5"/>
              <a:gd name="T9" fmla="*/ 6 h 14"/>
              <a:gd name="T10" fmla="*/ 0 w 5"/>
              <a:gd name="T11" fmla="*/ 6 h 14"/>
              <a:gd name="T12" fmla="*/ 0 w 5"/>
              <a:gd name="T13" fmla="*/ 3 h 14"/>
              <a:gd name="T14" fmla="*/ 0 w 5"/>
              <a:gd name="T15" fmla="*/ 3 h 14"/>
              <a:gd name="T16" fmla="*/ 1 w 5"/>
              <a:gd name="T17" fmla="*/ 2 h 14"/>
              <a:gd name="T18" fmla="*/ 3 w 5"/>
              <a:gd name="T19" fmla="*/ 0 h 14"/>
              <a:gd name="T20" fmla="*/ 3 w 5"/>
              <a:gd name="T21" fmla="*/ 0 h 14"/>
              <a:gd name="T22" fmla="*/ 4 w 5"/>
              <a:gd name="T23" fmla="*/ 0 h 14"/>
              <a:gd name="T24" fmla="*/ 4 w 5"/>
              <a:gd name="T25" fmla="*/ 0 h 14"/>
              <a:gd name="T26" fmla="*/ 5 w 5"/>
              <a:gd name="T27" fmla="*/ 3 h 14"/>
              <a:gd name="T28" fmla="*/ 4 w 5"/>
              <a:gd name="T29" fmla="*/ 5 h 14"/>
              <a:gd name="T30" fmla="*/ 4 w 5"/>
              <a:gd name="T31" fmla="*/ 5 h 14"/>
              <a:gd name="T32" fmla="*/ 4 w 5"/>
              <a:gd name="T33" fmla="*/ 7 h 14"/>
              <a:gd name="T34" fmla="*/ 4 w 5"/>
              <a:gd name="T35" fmla="*/ 7 h 14"/>
              <a:gd name="T36" fmla="*/ 4 w 5"/>
              <a:gd name="T37" fmla="*/ 9 h 14"/>
              <a:gd name="T38" fmla="*/ 4 w 5"/>
              <a:gd name="T39" fmla="*/ 10 h 14"/>
              <a:gd name="T40" fmla="*/ 4 w 5"/>
              <a:gd name="T41" fmla="*/ 10 h 14"/>
              <a:gd name="T42" fmla="*/ 3 w 5"/>
              <a:gd name="T43" fmla="*/ 12 h 14"/>
              <a:gd name="T44" fmla="*/ 3 w 5"/>
              <a:gd name="T45" fmla="*/ 12 h 14"/>
              <a:gd name="T46" fmla="*/ 3 w 5"/>
              <a:gd name="T47" fmla="*/ 13 h 14"/>
              <a:gd name="T48" fmla="*/ 3 w 5"/>
              <a:gd name="T49" fmla="*/ 13 h 14"/>
              <a:gd name="T50" fmla="*/ 1 w 5"/>
              <a:gd name="T51" fmla="*/ 14 h 14"/>
              <a:gd name="T52" fmla="*/ 1 w 5"/>
              <a:gd name="T53" fmla="*/ 14 h 14"/>
              <a:gd name="T54" fmla="*/ 0 w 5"/>
              <a:gd name="T55" fmla="*/ 13 h 14"/>
              <a:gd name="T56" fmla="*/ 0 w 5"/>
              <a:gd name="T57" fmla="*/ 13 h 14"/>
              <a:gd name="T58" fmla="*/ 0 w 5"/>
              <a:gd name="T59" fmla="*/ 12 h 14"/>
              <a:gd name="T60" fmla="*/ 0 w 5"/>
              <a:gd name="T61" fmla="*/ 12 h 14"/>
              <a:gd name="T62" fmla="*/ 0 w 5"/>
              <a:gd name="T63" fmla="*/ 12 h 14"/>
              <a:gd name="T64" fmla="*/ 0 w 5"/>
              <a:gd name="T6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 h="14">
                <a:moveTo>
                  <a:pt x="0" y="12"/>
                </a:moveTo>
                <a:lnTo>
                  <a:pt x="0" y="12"/>
                </a:lnTo>
                <a:lnTo>
                  <a:pt x="0" y="9"/>
                </a:lnTo>
                <a:lnTo>
                  <a:pt x="0" y="9"/>
                </a:lnTo>
                <a:lnTo>
                  <a:pt x="0" y="6"/>
                </a:lnTo>
                <a:lnTo>
                  <a:pt x="0" y="6"/>
                </a:lnTo>
                <a:lnTo>
                  <a:pt x="0" y="3"/>
                </a:lnTo>
                <a:lnTo>
                  <a:pt x="0" y="3"/>
                </a:lnTo>
                <a:lnTo>
                  <a:pt x="1" y="2"/>
                </a:lnTo>
                <a:lnTo>
                  <a:pt x="3" y="0"/>
                </a:lnTo>
                <a:lnTo>
                  <a:pt x="3" y="0"/>
                </a:lnTo>
                <a:lnTo>
                  <a:pt x="4" y="0"/>
                </a:lnTo>
                <a:lnTo>
                  <a:pt x="4" y="0"/>
                </a:lnTo>
                <a:lnTo>
                  <a:pt x="5" y="3"/>
                </a:lnTo>
                <a:lnTo>
                  <a:pt x="4" y="5"/>
                </a:lnTo>
                <a:lnTo>
                  <a:pt x="4" y="5"/>
                </a:lnTo>
                <a:lnTo>
                  <a:pt x="4" y="7"/>
                </a:lnTo>
                <a:lnTo>
                  <a:pt x="4" y="7"/>
                </a:lnTo>
                <a:lnTo>
                  <a:pt x="4" y="9"/>
                </a:lnTo>
                <a:lnTo>
                  <a:pt x="4" y="10"/>
                </a:lnTo>
                <a:lnTo>
                  <a:pt x="4" y="10"/>
                </a:lnTo>
                <a:lnTo>
                  <a:pt x="3" y="12"/>
                </a:lnTo>
                <a:lnTo>
                  <a:pt x="3" y="12"/>
                </a:lnTo>
                <a:lnTo>
                  <a:pt x="3" y="13"/>
                </a:lnTo>
                <a:lnTo>
                  <a:pt x="3" y="13"/>
                </a:lnTo>
                <a:lnTo>
                  <a:pt x="1" y="14"/>
                </a:lnTo>
                <a:lnTo>
                  <a:pt x="1" y="14"/>
                </a:lnTo>
                <a:lnTo>
                  <a:pt x="0" y="13"/>
                </a:lnTo>
                <a:lnTo>
                  <a:pt x="0" y="13"/>
                </a:lnTo>
                <a:lnTo>
                  <a:pt x="0" y="12"/>
                </a:lnTo>
                <a:lnTo>
                  <a:pt x="0" y="12"/>
                </a:lnTo>
                <a:lnTo>
                  <a:pt x="0" y="12"/>
                </a:lnTo>
                <a:lnTo>
                  <a:pt x="0" y="1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6" name="Freeform 239"/>
          <p:cNvSpPr>
            <a:spLocks noEditPoints="1"/>
          </p:cNvSpPr>
          <p:nvPr/>
        </p:nvSpPr>
        <p:spPr bwMode="auto">
          <a:xfrm>
            <a:off x="5423395" y="2176492"/>
            <a:ext cx="29911" cy="27076"/>
          </a:xfrm>
          <a:custGeom>
            <a:avLst/>
            <a:gdLst>
              <a:gd name="T0" fmla="*/ 0 w 17"/>
              <a:gd name="T1" fmla="*/ 8 h 16"/>
              <a:gd name="T2" fmla="*/ 0 w 17"/>
              <a:gd name="T3" fmla="*/ 8 h 16"/>
              <a:gd name="T4" fmla="*/ 2 w 17"/>
              <a:gd name="T5" fmla="*/ 3 h 16"/>
              <a:gd name="T6" fmla="*/ 6 w 17"/>
              <a:gd name="T7" fmla="*/ 0 h 16"/>
              <a:gd name="T8" fmla="*/ 6 w 17"/>
              <a:gd name="T9" fmla="*/ 0 h 16"/>
              <a:gd name="T10" fmla="*/ 7 w 17"/>
              <a:gd name="T11" fmla="*/ 0 h 16"/>
              <a:gd name="T12" fmla="*/ 7 w 17"/>
              <a:gd name="T13" fmla="*/ 0 h 16"/>
              <a:gd name="T14" fmla="*/ 14 w 17"/>
              <a:gd name="T15" fmla="*/ 1 h 16"/>
              <a:gd name="T16" fmla="*/ 14 w 17"/>
              <a:gd name="T17" fmla="*/ 1 h 16"/>
              <a:gd name="T18" fmla="*/ 14 w 17"/>
              <a:gd name="T19" fmla="*/ 1 h 16"/>
              <a:gd name="T20" fmla="*/ 14 w 17"/>
              <a:gd name="T21" fmla="*/ 1 h 16"/>
              <a:gd name="T22" fmla="*/ 17 w 17"/>
              <a:gd name="T23" fmla="*/ 4 h 16"/>
              <a:gd name="T24" fmla="*/ 17 w 17"/>
              <a:gd name="T25" fmla="*/ 4 h 16"/>
              <a:gd name="T26" fmla="*/ 17 w 17"/>
              <a:gd name="T27" fmla="*/ 7 h 16"/>
              <a:gd name="T28" fmla="*/ 17 w 17"/>
              <a:gd name="T29" fmla="*/ 8 h 16"/>
              <a:gd name="T30" fmla="*/ 17 w 17"/>
              <a:gd name="T31" fmla="*/ 8 h 16"/>
              <a:gd name="T32" fmla="*/ 16 w 17"/>
              <a:gd name="T33" fmla="*/ 11 h 16"/>
              <a:gd name="T34" fmla="*/ 14 w 17"/>
              <a:gd name="T35" fmla="*/ 14 h 16"/>
              <a:gd name="T36" fmla="*/ 12 w 17"/>
              <a:gd name="T37" fmla="*/ 16 h 16"/>
              <a:gd name="T38" fmla="*/ 9 w 17"/>
              <a:gd name="T39" fmla="*/ 16 h 16"/>
              <a:gd name="T40" fmla="*/ 9 w 17"/>
              <a:gd name="T41" fmla="*/ 16 h 16"/>
              <a:gd name="T42" fmla="*/ 6 w 17"/>
              <a:gd name="T43" fmla="*/ 14 h 16"/>
              <a:gd name="T44" fmla="*/ 3 w 17"/>
              <a:gd name="T45" fmla="*/ 13 h 16"/>
              <a:gd name="T46" fmla="*/ 3 w 17"/>
              <a:gd name="T47" fmla="*/ 13 h 16"/>
              <a:gd name="T48" fmla="*/ 2 w 17"/>
              <a:gd name="T49" fmla="*/ 10 h 16"/>
              <a:gd name="T50" fmla="*/ 0 w 17"/>
              <a:gd name="T51" fmla="*/ 8 h 16"/>
              <a:gd name="T52" fmla="*/ 0 w 17"/>
              <a:gd name="T53" fmla="*/ 8 h 16"/>
              <a:gd name="T54" fmla="*/ 7 w 17"/>
              <a:gd name="T55" fmla="*/ 8 h 16"/>
              <a:gd name="T56" fmla="*/ 7 w 17"/>
              <a:gd name="T57" fmla="*/ 8 h 16"/>
              <a:gd name="T58" fmla="*/ 7 w 17"/>
              <a:gd name="T59" fmla="*/ 10 h 16"/>
              <a:gd name="T60" fmla="*/ 7 w 17"/>
              <a:gd name="T61" fmla="*/ 10 h 16"/>
              <a:gd name="T62" fmla="*/ 7 w 17"/>
              <a:gd name="T63" fmla="*/ 10 h 16"/>
              <a:gd name="T64" fmla="*/ 7 w 17"/>
              <a:gd name="T65" fmla="*/ 10 h 16"/>
              <a:gd name="T66" fmla="*/ 9 w 17"/>
              <a:gd name="T67" fmla="*/ 11 h 16"/>
              <a:gd name="T68" fmla="*/ 10 w 17"/>
              <a:gd name="T69" fmla="*/ 11 h 16"/>
              <a:gd name="T70" fmla="*/ 10 w 17"/>
              <a:gd name="T71" fmla="*/ 11 h 16"/>
              <a:gd name="T72" fmla="*/ 12 w 17"/>
              <a:gd name="T73" fmla="*/ 8 h 16"/>
              <a:gd name="T74" fmla="*/ 12 w 17"/>
              <a:gd name="T75" fmla="*/ 7 h 16"/>
              <a:gd name="T76" fmla="*/ 12 w 17"/>
              <a:gd name="T77" fmla="*/ 7 h 16"/>
              <a:gd name="T78" fmla="*/ 12 w 17"/>
              <a:gd name="T79" fmla="*/ 6 h 16"/>
              <a:gd name="T80" fmla="*/ 12 w 17"/>
              <a:gd name="T81" fmla="*/ 6 h 16"/>
              <a:gd name="T82" fmla="*/ 10 w 17"/>
              <a:gd name="T83" fmla="*/ 8 h 16"/>
              <a:gd name="T84" fmla="*/ 10 w 17"/>
              <a:gd name="T85" fmla="*/ 8 h 16"/>
              <a:gd name="T86" fmla="*/ 9 w 17"/>
              <a:gd name="T87" fmla="*/ 10 h 16"/>
              <a:gd name="T88" fmla="*/ 7 w 17"/>
              <a:gd name="T89" fmla="*/ 8 h 16"/>
              <a:gd name="T90" fmla="*/ 7 w 17"/>
              <a:gd name="T91" fmla="*/ 8 h 16"/>
              <a:gd name="T92" fmla="*/ 4 w 17"/>
              <a:gd name="T93" fmla="*/ 6 h 16"/>
              <a:gd name="T94" fmla="*/ 4 w 17"/>
              <a:gd name="T95" fmla="*/ 6 h 16"/>
              <a:gd name="T96" fmla="*/ 3 w 17"/>
              <a:gd name="T97" fmla="*/ 7 h 16"/>
              <a:gd name="T98" fmla="*/ 3 w 17"/>
              <a:gd name="T99" fmla="*/ 7 h 16"/>
              <a:gd name="T100" fmla="*/ 4 w 17"/>
              <a:gd name="T101" fmla="*/ 6 h 16"/>
              <a:gd name="T102" fmla="*/ 4 w 17"/>
              <a:gd name="T10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16">
                <a:moveTo>
                  <a:pt x="0" y="8"/>
                </a:moveTo>
                <a:lnTo>
                  <a:pt x="0" y="8"/>
                </a:lnTo>
                <a:lnTo>
                  <a:pt x="2" y="3"/>
                </a:lnTo>
                <a:lnTo>
                  <a:pt x="6" y="0"/>
                </a:lnTo>
                <a:lnTo>
                  <a:pt x="6" y="0"/>
                </a:lnTo>
                <a:lnTo>
                  <a:pt x="7" y="0"/>
                </a:lnTo>
                <a:lnTo>
                  <a:pt x="7" y="0"/>
                </a:lnTo>
                <a:lnTo>
                  <a:pt x="14" y="1"/>
                </a:lnTo>
                <a:lnTo>
                  <a:pt x="14" y="1"/>
                </a:lnTo>
                <a:lnTo>
                  <a:pt x="14" y="1"/>
                </a:lnTo>
                <a:lnTo>
                  <a:pt x="14" y="1"/>
                </a:lnTo>
                <a:lnTo>
                  <a:pt x="17" y="4"/>
                </a:lnTo>
                <a:lnTo>
                  <a:pt x="17" y="4"/>
                </a:lnTo>
                <a:lnTo>
                  <a:pt x="17" y="7"/>
                </a:lnTo>
                <a:lnTo>
                  <a:pt x="17" y="8"/>
                </a:lnTo>
                <a:lnTo>
                  <a:pt x="17" y="8"/>
                </a:lnTo>
                <a:lnTo>
                  <a:pt x="16" y="11"/>
                </a:lnTo>
                <a:lnTo>
                  <a:pt x="14" y="14"/>
                </a:lnTo>
                <a:lnTo>
                  <a:pt x="12" y="16"/>
                </a:lnTo>
                <a:lnTo>
                  <a:pt x="9" y="16"/>
                </a:lnTo>
                <a:lnTo>
                  <a:pt x="9" y="16"/>
                </a:lnTo>
                <a:lnTo>
                  <a:pt x="6" y="14"/>
                </a:lnTo>
                <a:lnTo>
                  <a:pt x="3" y="13"/>
                </a:lnTo>
                <a:lnTo>
                  <a:pt x="3" y="13"/>
                </a:lnTo>
                <a:lnTo>
                  <a:pt x="2" y="10"/>
                </a:lnTo>
                <a:lnTo>
                  <a:pt x="0" y="8"/>
                </a:lnTo>
                <a:lnTo>
                  <a:pt x="0" y="8"/>
                </a:lnTo>
                <a:close/>
                <a:moveTo>
                  <a:pt x="7" y="8"/>
                </a:moveTo>
                <a:lnTo>
                  <a:pt x="7" y="8"/>
                </a:lnTo>
                <a:lnTo>
                  <a:pt x="7" y="10"/>
                </a:lnTo>
                <a:lnTo>
                  <a:pt x="7" y="10"/>
                </a:lnTo>
                <a:lnTo>
                  <a:pt x="7" y="10"/>
                </a:lnTo>
                <a:lnTo>
                  <a:pt x="7" y="10"/>
                </a:lnTo>
                <a:lnTo>
                  <a:pt x="9" y="11"/>
                </a:lnTo>
                <a:lnTo>
                  <a:pt x="10" y="11"/>
                </a:lnTo>
                <a:lnTo>
                  <a:pt x="10" y="11"/>
                </a:lnTo>
                <a:lnTo>
                  <a:pt x="12" y="8"/>
                </a:lnTo>
                <a:lnTo>
                  <a:pt x="12" y="7"/>
                </a:lnTo>
                <a:lnTo>
                  <a:pt x="12" y="7"/>
                </a:lnTo>
                <a:lnTo>
                  <a:pt x="12" y="6"/>
                </a:lnTo>
                <a:lnTo>
                  <a:pt x="12" y="6"/>
                </a:lnTo>
                <a:lnTo>
                  <a:pt x="10" y="8"/>
                </a:lnTo>
                <a:lnTo>
                  <a:pt x="10" y="8"/>
                </a:lnTo>
                <a:lnTo>
                  <a:pt x="9" y="10"/>
                </a:lnTo>
                <a:lnTo>
                  <a:pt x="7" y="8"/>
                </a:lnTo>
                <a:lnTo>
                  <a:pt x="7" y="8"/>
                </a:lnTo>
                <a:close/>
                <a:moveTo>
                  <a:pt x="4" y="6"/>
                </a:moveTo>
                <a:lnTo>
                  <a:pt x="4" y="6"/>
                </a:lnTo>
                <a:lnTo>
                  <a:pt x="3" y="7"/>
                </a:lnTo>
                <a:lnTo>
                  <a:pt x="3" y="7"/>
                </a:lnTo>
                <a:lnTo>
                  <a:pt x="4" y="6"/>
                </a:lnTo>
                <a:lnTo>
                  <a:pt x="4"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7" name="Freeform 240"/>
          <p:cNvSpPr>
            <a:spLocks noEditPoints="1"/>
          </p:cNvSpPr>
          <p:nvPr/>
        </p:nvSpPr>
        <p:spPr bwMode="auto">
          <a:xfrm>
            <a:off x="4441622" y="5388374"/>
            <a:ext cx="654516" cy="637977"/>
          </a:xfrm>
          <a:custGeom>
            <a:avLst/>
            <a:gdLst>
              <a:gd name="T0" fmla="*/ 264 w 372"/>
              <a:gd name="T1" fmla="*/ 340 h 377"/>
              <a:gd name="T2" fmla="*/ 132 w 372"/>
              <a:gd name="T3" fmla="*/ 315 h 377"/>
              <a:gd name="T4" fmla="*/ 31 w 372"/>
              <a:gd name="T5" fmla="*/ 42 h 377"/>
              <a:gd name="T6" fmla="*/ 264 w 372"/>
              <a:gd name="T7" fmla="*/ 158 h 377"/>
              <a:gd name="T8" fmla="*/ 169 w 372"/>
              <a:gd name="T9" fmla="*/ 235 h 377"/>
              <a:gd name="T10" fmla="*/ 136 w 372"/>
              <a:gd name="T11" fmla="*/ 30 h 377"/>
              <a:gd name="T12" fmla="*/ 20 w 372"/>
              <a:gd name="T13" fmla="*/ 120 h 377"/>
              <a:gd name="T14" fmla="*/ 30 w 372"/>
              <a:gd name="T15" fmla="*/ 165 h 377"/>
              <a:gd name="T16" fmla="*/ 11 w 372"/>
              <a:gd name="T17" fmla="*/ 177 h 377"/>
              <a:gd name="T18" fmla="*/ 234 w 372"/>
              <a:gd name="T19" fmla="*/ 234 h 377"/>
              <a:gd name="T20" fmla="*/ 257 w 372"/>
              <a:gd name="T21" fmla="*/ 202 h 377"/>
              <a:gd name="T22" fmla="*/ 294 w 372"/>
              <a:gd name="T23" fmla="*/ 191 h 377"/>
              <a:gd name="T24" fmla="*/ 325 w 372"/>
              <a:gd name="T25" fmla="*/ 347 h 377"/>
              <a:gd name="T26" fmla="*/ 219 w 372"/>
              <a:gd name="T27" fmla="*/ 261 h 377"/>
              <a:gd name="T28" fmla="*/ 244 w 372"/>
              <a:gd name="T29" fmla="*/ 79 h 377"/>
              <a:gd name="T30" fmla="*/ 221 w 372"/>
              <a:gd name="T31" fmla="*/ 104 h 377"/>
              <a:gd name="T32" fmla="*/ 121 w 372"/>
              <a:gd name="T33" fmla="*/ 20 h 377"/>
              <a:gd name="T34" fmla="*/ 214 w 372"/>
              <a:gd name="T35" fmla="*/ 91 h 377"/>
              <a:gd name="T36" fmla="*/ 214 w 372"/>
              <a:gd name="T37" fmla="*/ 67 h 377"/>
              <a:gd name="T38" fmla="*/ 257 w 372"/>
              <a:gd name="T39" fmla="*/ 128 h 377"/>
              <a:gd name="T40" fmla="*/ 217 w 372"/>
              <a:gd name="T41" fmla="*/ 259 h 377"/>
              <a:gd name="T42" fmla="*/ 203 w 372"/>
              <a:gd name="T43" fmla="*/ 130 h 377"/>
              <a:gd name="T44" fmla="*/ 169 w 372"/>
              <a:gd name="T45" fmla="*/ 87 h 377"/>
              <a:gd name="T46" fmla="*/ 260 w 372"/>
              <a:gd name="T47" fmla="*/ 93 h 377"/>
              <a:gd name="T48" fmla="*/ 155 w 372"/>
              <a:gd name="T49" fmla="*/ 99 h 377"/>
              <a:gd name="T50" fmla="*/ 229 w 372"/>
              <a:gd name="T51" fmla="*/ 276 h 377"/>
              <a:gd name="T52" fmla="*/ 81 w 372"/>
              <a:gd name="T53" fmla="*/ 231 h 377"/>
              <a:gd name="T54" fmla="*/ 186 w 372"/>
              <a:gd name="T55" fmla="*/ 143 h 377"/>
              <a:gd name="T56" fmla="*/ 236 w 372"/>
              <a:gd name="T57" fmla="*/ 94 h 377"/>
              <a:gd name="T58" fmla="*/ 204 w 372"/>
              <a:gd name="T59" fmla="*/ 106 h 377"/>
              <a:gd name="T60" fmla="*/ 209 w 372"/>
              <a:gd name="T61" fmla="*/ 286 h 377"/>
              <a:gd name="T62" fmla="*/ 14 w 372"/>
              <a:gd name="T63" fmla="*/ 117 h 377"/>
              <a:gd name="T64" fmla="*/ 102 w 372"/>
              <a:gd name="T65" fmla="*/ 87 h 377"/>
              <a:gd name="T66" fmla="*/ 51 w 372"/>
              <a:gd name="T67" fmla="*/ 43 h 377"/>
              <a:gd name="T68" fmla="*/ 98 w 372"/>
              <a:gd name="T69" fmla="*/ 25 h 377"/>
              <a:gd name="T70" fmla="*/ 155 w 372"/>
              <a:gd name="T71" fmla="*/ 37 h 377"/>
              <a:gd name="T72" fmla="*/ 91 w 372"/>
              <a:gd name="T73" fmla="*/ 47 h 377"/>
              <a:gd name="T74" fmla="*/ 140 w 372"/>
              <a:gd name="T75" fmla="*/ 253 h 377"/>
              <a:gd name="T76" fmla="*/ 133 w 372"/>
              <a:gd name="T77" fmla="*/ 144 h 377"/>
              <a:gd name="T78" fmla="*/ 173 w 372"/>
              <a:gd name="T79" fmla="*/ 114 h 377"/>
              <a:gd name="T80" fmla="*/ 204 w 372"/>
              <a:gd name="T81" fmla="*/ 50 h 377"/>
              <a:gd name="T82" fmla="*/ 108 w 372"/>
              <a:gd name="T83" fmla="*/ 243 h 377"/>
              <a:gd name="T84" fmla="*/ 300 w 372"/>
              <a:gd name="T85" fmla="*/ 219 h 377"/>
              <a:gd name="T86" fmla="*/ 248 w 372"/>
              <a:gd name="T87" fmla="*/ 113 h 377"/>
              <a:gd name="T88" fmla="*/ 170 w 372"/>
              <a:gd name="T89" fmla="*/ 54 h 377"/>
              <a:gd name="T90" fmla="*/ 241 w 372"/>
              <a:gd name="T91" fmla="*/ 273 h 377"/>
              <a:gd name="T92" fmla="*/ 246 w 372"/>
              <a:gd name="T93" fmla="*/ 154 h 377"/>
              <a:gd name="T94" fmla="*/ 71 w 372"/>
              <a:gd name="T95" fmla="*/ 43 h 377"/>
              <a:gd name="T96" fmla="*/ 92 w 372"/>
              <a:gd name="T97" fmla="*/ 90 h 377"/>
              <a:gd name="T98" fmla="*/ 369 w 372"/>
              <a:gd name="T99" fmla="*/ 282 h 377"/>
              <a:gd name="T100" fmla="*/ 155 w 372"/>
              <a:gd name="T101" fmla="*/ 57 h 377"/>
              <a:gd name="T102" fmla="*/ 170 w 372"/>
              <a:gd name="T103" fmla="*/ 127 h 377"/>
              <a:gd name="T104" fmla="*/ 229 w 372"/>
              <a:gd name="T105" fmla="*/ 131 h 377"/>
              <a:gd name="T106" fmla="*/ 102 w 372"/>
              <a:gd name="T107" fmla="*/ 72 h 377"/>
              <a:gd name="T108" fmla="*/ 167 w 372"/>
              <a:gd name="T109" fmla="*/ 137 h 377"/>
              <a:gd name="T110" fmla="*/ 94 w 372"/>
              <a:gd name="T111" fmla="*/ 99 h 377"/>
              <a:gd name="T112" fmla="*/ 78 w 372"/>
              <a:gd name="T113" fmla="*/ 81 h 377"/>
              <a:gd name="T114" fmla="*/ 155 w 372"/>
              <a:gd name="T115" fmla="*/ 261 h 377"/>
              <a:gd name="T116" fmla="*/ 217 w 372"/>
              <a:gd name="T117" fmla="*/ 248 h 377"/>
              <a:gd name="T118" fmla="*/ 167 w 372"/>
              <a:gd name="T119" fmla="*/ 76 h 377"/>
              <a:gd name="T120" fmla="*/ 133 w 372"/>
              <a:gd name="T121" fmla="*/ 59 h 377"/>
              <a:gd name="T122" fmla="*/ 96 w 372"/>
              <a:gd name="T123" fmla="*/ 37 h 377"/>
              <a:gd name="T124" fmla="*/ 96 w 372"/>
              <a:gd name="T125" fmla="*/ 42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2" h="377">
                <a:moveTo>
                  <a:pt x="368" y="275"/>
                </a:moveTo>
                <a:lnTo>
                  <a:pt x="368" y="275"/>
                </a:lnTo>
                <a:lnTo>
                  <a:pt x="369" y="278"/>
                </a:lnTo>
                <a:lnTo>
                  <a:pt x="369" y="278"/>
                </a:lnTo>
                <a:lnTo>
                  <a:pt x="372" y="282"/>
                </a:lnTo>
                <a:lnTo>
                  <a:pt x="372" y="282"/>
                </a:lnTo>
                <a:lnTo>
                  <a:pt x="372" y="283"/>
                </a:lnTo>
                <a:lnTo>
                  <a:pt x="371" y="285"/>
                </a:lnTo>
                <a:lnTo>
                  <a:pt x="371" y="285"/>
                </a:lnTo>
                <a:lnTo>
                  <a:pt x="368" y="286"/>
                </a:lnTo>
                <a:lnTo>
                  <a:pt x="368" y="286"/>
                </a:lnTo>
                <a:lnTo>
                  <a:pt x="354" y="286"/>
                </a:lnTo>
                <a:lnTo>
                  <a:pt x="354" y="286"/>
                </a:lnTo>
                <a:lnTo>
                  <a:pt x="348" y="288"/>
                </a:lnTo>
                <a:lnTo>
                  <a:pt x="348" y="288"/>
                </a:lnTo>
                <a:lnTo>
                  <a:pt x="332" y="290"/>
                </a:lnTo>
                <a:lnTo>
                  <a:pt x="318" y="292"/>
                </a:lnTo>
                <a:lnTo>
                  <a:pt x="318" y="292"/>
                </a:lnTo>
                <a:lnTo>
                  <a:pt x="304" y="293"/>
                </a:lnTo>
                <a:lnTo>
                  <a:pt x="304" y="293"/>
                </a:lnTo>
                <a:lnTo>
                  <a:pt x="301" y="293"/>
                </a:lnTo>
                <a:lnTo>
                  <a:pt x="301" y="293"/>
                </a:lnTo>
                <a:lnTo>
                  <a:pt x="302" y="295"/>
                </a:lnTo>
                <a:lnTo>
                  <a:pt x="302" y="295"/>
                </a:lnTo>
                <a:lnTo>
                  <a:pt x="310" y="299"/>
                </a:lnTo>
                <a:lnTo>
                  <a:pt x="315" y="305"/>
                </a:lnTo>
                <a:lnTo>
                  <a:pt x="315" y="305"/>
                </a:lnTo>
                <a:lnTo>
                  <a:pt x="321" y="316"/>
                </a:lnTo>
                <a:lnTo>
                  <a:pt x="327" y="327"/>
                </a:lnTo>
                <a:lnTo>
                  <a:pt x="327" y="327"/>
                </a:lnTo>
                <a:lnTo>
                  <a:pt x="329" y="334"/>
                </a:lnTo>
                <a:lnTo>
                  <a:pt x="329" y="334"/>
                </a:lnTo>
                <a:lnTo>
                  <a:pt x="335" y="350"/>
                </a:lnTo>
                <a:lnTo>
                  <a:pt x="335" y="350"/>
                </a:lnTo>
                <a:lnTo>
                  <a:pt x="335" y="353"/>
                </a:lnTo>
                <a:lnTo>
                  <a:pt x="335" y="353"/>
                </a:lnTo>
                <a:lnTo>
                  <a:pt x="335" y="356"/>
                </a:lnTo>
                <a:lnTo>
                  <a:pt x="335" y="356"/>
                </a:lnTo>
                <a:lnTo>
                  <a:pt x="335" y="359"/>
                </a:lnTo>
                <a:lnTo>
                  <a:pt x="335" y="359"/>
                </a:lnTo>
                <a:lnTo>
                  <a:pt x="338" y="364"/>
                </a:lnTo>
                <a:lnTo>
                  <a:pt x="338" y="364"/>
                </a:lnTo>
                <a:lnTo>
                  <a:pt x="338" y="367"/>
                </a:lnTo>
                <a:lnTo>
                  <a:pt x="335" y="370"/>
                </a:lnTo>
                <a:lnTo>
                  <a:pt x="335" y="370"/>
                </a:lnTo>
                <a:lnTo>
                  <a:pt x="335" y="370"/>
                </a:lnTo>
                <a:lnTo>
                  <a:pt x="335" y="370"/>
                </a:lnTo>
                <a:lnTo>
                  <a:pt x="335" y="371"/>
                </a:lnTo>
                <a:lnTo>
                  <a:pt x="335" y="371"/>
                </a:lnTo>
                <a:lnTo>
                  <a:pt x="335" y="373"/>
                </a:lnTo>
                <a:lnTo>
                  <a:pt x="335" y="373"/>
                </a:lnTo>
                <a:lnTo>
                  <a:pt x="334" y="376"/>
                </a:lnTo>
                <a:lnTo>
                  <a:pt x="332" y="377"/>
                </a:lnTo>
                <a:lnTo>
                  <a:pt x="331" y="377"/>
                </a:lnTo>
                <a:lnTo>
                  <a:pt x="329" y="376"/>
                </a:lnTo>
                <a:lnTo>
                  <a:pt x="329" y="376"/>
                </a:lnTo>
                <a:lnTo>
                  <a:pt x="318" y="366"/>
                </a:lnTo>
                <a:lnTo>
                  <a:pt x="318" y="366"/>
                </a:lnTo>
                <a:lnTo>
                  <a:pt x="310" y="360"/>
                </a:lnTo>
                <a:lnTo>
                  <a:pt x="310" y="360"/>
                </a:lnTo>
                <a:lnTo>
                  <a:pt x="294" y="350"/>
                </a:lnTo>
                <a:lnTo>
                  <a:pt x="275" y="344"/>
                </a:lnTo>
                <a:lnTo>
                  <a:pt x="275" y="344"/>
                </a:lnTo>
                <a:lnTo>
                  <a:pt x="264" y="340"/>
                </a:lnTo>
                <a:lnTo>
                  <a:pt x="251" y="339"/>
                </a:lnTo>
                <a:lnTo>
                  <a:pt x="251" y="339"/>
                </a:lnTo>
                <a:lnTo>
                  <a:pt x="220" y="334"/>
                </a:lnTo>
                <a:lnTo>
                  <a:pt x="220" y="334"/>
                </a:lnTo>
                <a:lnTo>
                  <a:pt x="209" y="332"/>
                </a:lnTo>
                <a:lnTo>
                  <a:pt x="199" y="329"/>
                </a:lnTo>
                <a:lnTo>
                  <a:pt x="199" y="329"/>
                </a:lnTo>
                <a:lnTo>
                  <a:pt x="190" y="324"/>
                </a:lnTo>
                <a:lnTo>
                  <a:pt x="190" y="324"/>
                </a:lnTo>
                <a:lnTo>
                  <a:pt x="187" y="322"/>
                </a:lnTo>
                <a:lnTo>
                  <a:pt x="187" y="317"/>
                </a:lnTo>
                <a:lnTo>
                  <a:pt x="187" y="317"/>
                </a:lnTo>
                <a:lnTo>
                  <a:pt x="187" y="316"/>
                </a:lnTo>
                <a:lnTo>
                  <a:pt x="186" y="315"/>
                </a:lnTo>
                <a:lnTo>
                  <a:pt x="186" y="315"/>
                </a:lnTo>
                <a:lnTo>
                  <a:pt x="186" y="313"/>
                </a:lnTo>
                <a:lnTo>
                  <a:pt x="186" y="312"/>
                </a:lnTo>
                <a:lnTo>
                  <a:pt x="186" y="312"/>
                </a:lnTo>
                <a:lnTo>
                  <a:pt x="186" y="309"/>
                </a:lnTo>
                <a:lnTo>
                  <a:pt x="186" y="309"/>
                </a:lnTo>
                <a:lnTo>
                  <a:pt x="184" y="303"/>
                </a:lnTo>
                <a:lnTo>
                  <a:pt x="186" y="297"/>
                </a:lnTo>
                <a:lnTo>
                  <a:pt x="186" y="297"/>
                </a:lnTo>
                <a:lnTo>
                  <a:pt x="187" y="293"/>
                </a:lnTo>
                <a:lnTo>
                  <a:pt x="189" y="290"/>
                </a:lnTo>
                <a:lnTo>
                  <a:pt x="189" y="290"/>
                </a:lnTo>
                <a:lnTo>
                  <a:pt x="190" y="289"/>
                </a:lnTo>
                <a:lnTo>
                  <a:pt x="190" y="289"/>
                </a:lnTo>
                <a:lnTo>
                  <a:pt x="194" y="279"/>
                </a:lnTo>
                <a:lnTo>
                  <a:pt x="200" y="269"/>
                </a:lnTo>
                <a:lnTo>
                  <a:pt x="200" y="269"/>
                </a:lnTo>
                <a:lnTo>
                  <a:pt x="206" y="256"/>
                </a:lnTo>
                <a:lnTo>
                  <a:pt x="206" y="256"/>
                </a:lnTo>
                <a:lnTo>
                  <a:pt x="207" y="253"/>
                </a:lnTo>
                <a:lnTo>
                  <a:pt x="207" y="253"/>
                </a:lnTo>
                <a:lnTo>
                  <a:pt x="206" y="253"/>
                </a:lnTo>
                <a:lnTo>
                  <a:pt x="206" y="253"/>
                </a:lnTo>
                <a:lnTo>
                  <a:pt x="199" y="252"/>
                </a:lnTo>
                <a:lnTo>
                  <a:pt x="199" y="252"/>
                </a:lnTo>
                <a:lnTo>
                  <a:pt x="196" y="252"/>
                </a:lnTo>
                <a:lnTo>
                  <a:pt x="196" y="252"/>
                </a:lnTo>
                <a:lnTo>
                  <a:pt x="193" y="255"/>
                </a:lnTo>
                <a:lnTo>
                  <a:pt x="189" y="259"/>
                </a:lnTo>
                <a:lnTo>
                  <a:pt x="189" y="259"/>
                </a:lnTo>
                <a:lnTo>
                  <a:pt x="186" y="263"/>
                </a:lnTo>
                <a:lnTo>
                  <a:pt x="183" y="266"/>
                </a:lnTo>
                <a:lnTo>
                  <a:pt x="183" y="266"/>
                </a:lnTo>
                <a:lnTo>
                  <a:pt x="182" y="268"/>
                </a:lnTo>
                <a:lnTo>
                  <a:pt x="182" y="268"/>
                </a:lnTo>
                <a:lnTo>
                  <a:pt x="173" y="276"/>
                </a:lnTo>
                <a:lnTo>
                  <a:pt x="173" y="276"/>
                </a:lnTo>
                <a:lnTo>
                  <a:pt x="162" y="289"/>
                </a:lnTo>
                <a:lnTo>
                  <a:pt x="162" y="289"/>
                </a:lnTo>
                <a:lnTo>
                  <a:pt x="156" y="296"/>
                </a:lnTo>
                <a:lnTo>
                  <a:pt x="156" y="296"/>
                </a:lnTo>
                <a:lnTo>
                  <a:pt x="146" y="305"/>
                </a:lnTo>
                <a:lnTo>
                  <a:pt x="146" y="305"/>
                </a:lnTo>
                <a:lnTo>
                  <a:pt x="139" y="312"/>
                </a:lnTo>
                <a:lnTo>
                  <a:pt x="139" y="312"/>
                </a:lnTo>
                <a:lnTo>
                  <a:pt x="138" y="315"/>
                </a:lnTo>
                <a:lnTo>
                  <a:pt x="138" y="315"/>
                </a:lnTo>
                <a:lnTo>
                  <a:pt x="135" y="316"/>
                </a:lnTo>
                <a:lnTo>
                  <a:pt x="132" y="315"/>
                </a:lnTo>
                <a:lnTo>
                  <a:pt x="132" y="315"/>
                </a:lnTo>
                <a:lnTo>
                  <a:pt x="129" y="312"/>
                </a:lnTo>
                <a:lnTo>
                  <a:pt x="129" y="312"/>
                </a:lnTo>
                <a:lnTo>
                  <a:pt x="129" y="312"/>
                </a:lnTo>
                <a:lnTo>
                  <a:pt x="129" y="312"/>
                </a:lnTo>
                <a:lnTo>
                  <a:pt x="122" y="302"/>
                </a:lnTo>
                <a:lnTo>
                  <a:pt x="122" y="302"/>
                </a:lnTo>
                <a:lnTo>
                  <a:pt x="112" y="285"/>
                </a:lnTo>
                <a:lnTo>
                  <a:pt x="112" y="285"/>
                </a:lnTo>
                <a:lnTo>
                  <a:pt x="106" y="278"/>
                </a:lnTo>
                <a:lnTo>
                  <a:pt x="106" y="278"/>
                </a:lnTo>
                <a:lnTo>
                  <a:pt x="105" y="276"/>
                </a:lnTo>
                <a:lnTo>
                  <a:pt x="105" y="276"/>
                </a:lnTo>
                <a:lnTo>
                  <a:pt x="103" y="275"/>
                </a:lnTo>
                <a:lnTo>
                  <a:pt x="103" y="275"/>
                </a:lnTo>
                <a:lnTo>
                  <a:pt x="94" y="261"/>
                </a:lnTo>
                <a:lnTo>
                  <a:pt x="94" y="261"/>
                </a:lnTo>
                <a:lnTo>
                  <a:pt x="91" y="255"/>
                </a:lnTo>
                <a:lnTo>
                  <a:pt x="91" y="255"/>
                </a:lnTo>
                <a:lnTo>
                  <a:pt x="85" y="245"/>
                </a:lnTo>
                <a:lnTo>
                  <a:pt x="85" y="245"/>
                </a:lnTo>
                <a:lnTo>
                  <a:pt x="84" y="239"/>
                </a:lnTo>
                <a:lnTo>
                  <a:pt x="84" y="239"/>
                </a:lnTo>
                <a:lnTo>
                  <a:pt x="81" y="238"/>
                </a:lnTo>
                <a:lnTo>
                  <a:pt x="81" y="238"/>
                </a:lnTo>
                <a:lnTo>
                  <a:pt x="69" y="235"/>
                </a:lnTo>
                <a:lnTo>
                  <a:pt x="69" y="235"/>
                </a:lnTo>
                <a:lnTo>
                  <a:pt x="61" y="232"/>
                </a:lnTo>
                <a:lnTo>
                  <a:pt x="52" y="229"/>
                </a:lnTo>
                <a:lnTo>
                  <a:pt x="52" y="229"/>
                </a:lnTo>
                <a:lnTo>
                  <a:pt x="44" y="225"/>
                </a:lnTo>
                <a:lnTo>
                  <a:pt x="44" y="225"/>
                </a:lnTo>
                <a:lnTo>
                  <a:pt x="28" y="216"/>
                </a:lnTo>
                <a:lnTo>
                  <a:pt x="28" y="216"/>
                </a:lnTo>
                <a:lnTo>
                  <a:pt x="21" y="212"/>
                </a:lnTo>
                <a:lnTo>
                  <a:pt x="14" y="205"/>
                </a:lnTo>
                <a:lnTo>
                  <a:pt x="10" y="198"/>
                </a:lnTo>
                <a:lnTo>
                  <a:pt x="5" y="189"/>
                </a:lnTo>
                <a:lnTo>
                  <a:pt x="5" y="189"/>
                </a:lnTo>
                <a:lnTo>
                  <a:pt x="1" y="170"/>
                </a:lnTo>
                <a:lnTo>
                  <a:pt x="1" y="170"/>
                </a:lnTo>
                <a:lnTo>
                  <a:pt x="0" y="161"/>
                </a:lnTo>
                <a:lnTo>
                  <a:pt x="0" y="154"/>
                </a:lnTo>
                <a:lnTo>
                  <a:pt x="0" y="154"/>
                </a:lnTo>
                <a:lnTo>
                  <a:pt x="1" y="135"/>
                </a:lnTo>
                <a:lnTo>
                  <a:pt x="1" y="135"/>
                </a:lnTo>
                <a:lnTo>
                  <a:pt x="1" y="126"/>
                </a:lnTo>
                <a:lnTo>
                  <a:pt x="5" y="117"/>
                </a:lnTo>
                <a:lnTo>
                  <a:pt x="5" y="117"/>
                </a:lnTo>
                <a:lnTo>
                  <a:pt x="10" y="108"/>
                </a:lnTo>
                <a:lnTo>
                  <a:pt x="14" y="101"/>
                </a:lnTo>
                <a:lnTo>
                  <a:pt x="14" y="101"/>
                </a:lnTo>
                <a:lnTo>
                  <a:pt x="20" y="96"/>
                </a:lnTo>
                <a:lnTo>
                  <a:pt x="28" y="91"/>
                </a:lnTo>
                <a:lnTo>
                  <a:pt x="28" y="91"/>
                </a:lnTo>
                <a:lnTo>
                  <a:pt x="27" y="87"/>
                </a:lnTo>
                <a:lnTo>
                  <a:pt x="27" y="87"/>
                </a:lnTo>
                <a:lnTo>
                  <a:pt x="27" y="79"/>
                </a:lnTo>
                <a:lnTo>
                  <a:pt x="27" y="79"/>
                </a:lnTo>
                <a:lnTo>
                  <a:pt x="27" y="59"/>
                </a:lnTo>
                <a:lnTo>
                  <a:pt x="27" y="59"/>
                </a:lnTo>
                <a:lnTo>
                  <a:pt x="27" y="54"/>
                </a:lnTo>
                <a:lnTo>
                  <a:pt x="28" y="49"/>
                </a:lnTo>
                <a:lnTo>
                  <a:pt x="28" y="49"/>
                </a:lnTo>
                <a:lnTo>
                  <a:pt x="31" y="42"/>
                </a:lnTo>
                <a:lnTo>
                  <a:pt x="37" y="35"/>
                </a:lnTo>
                <a:lnTo>
                  <a:pt x="37" y="35"/>
                </a:lnTo>
                <a:lnTo>
                  <a:pt x="38" y="32"/>
                </a:lnTo>
                <a:lnTo>
                  <a:pt x="38" y="32"/>
                </a:lnTo>
                <a:lnTo>
                  <a:pt x="44" y="25"/>
                </a:lnTo>
                <a:lnTo>
                  <a:pt x="44" y="25"/>
                </a:lnTo>
                <a:lnTo>
                  <a:pt x="55" y="15"/>
                </a:lnTo>
                <a:lnTo>
                  <a:pt x="68" y="9"/>
                </a:lnTo>
                <a:lnTo>
                  <a:pt x="68" y="9"/>
                </a:lnTo>
                <a:lnTo>
                  <a:pt x="78" y="5"/>
                </a:lnTo>
                <a:lnTo>
                  <a:pt x="86" y="3"/>
                </a:lnTo>
                <a:lnTo>
                  <a:pt x="86" y="3"/>
                </a:lnTo>
                <a:lnTo>
                  <a:pt x="98" y="0"/>
                </a:lnTo>
                <a:lnTo>
                  <a:pt x="111" y="0"/>
                </a:lnTo>
                <a:lnTo>
                  <a:pt x="111" y="0"/>
                </a:lnTo>
                <a:lnTo>
                  <a:pt x="122" y="2"/>
                </a:lnTo>
                <a:lnTo>
                  <a:pt x="132" y="8"/>
                </a:lnTo>
                <a:lnTo>
                  <a:pt x="132" y="8"/>
                </a:lnTo>
                <a:lnTo>
                  <a:pt x="142" y="13"/>
                </a:lnTo>
                <a:lnTo>
                  <a:pt x="142" y="13"/>
                </a:lnTo>
                <a:lnTo>
                  <a:pt x="149" y="19"/>
                </a:lnTo>
                <a:lnTo>
                  <a:pt x="155" y="25"/>
                </a:lnTo>
                <a:lnTo>
                  <a:pt x="155" y="25"/>
                </a:lnTo>
                <a:lnTo>
                  <a:pt x="156" y="27"/>
                </a:lnTo>
                <a:lnTo>
                  <a:pt x="156" y="27"/>
                </a:lnTo>
                <a:lnTo>
                  <a:pt x="157" y="26"/>
                </a:lnTo>
                <a:lnTo>
                  <a:pt x="157" y="26"/>
                </a:lnTo>
                <a:lnTo>
                  <a:pt x="172" y="19"/>
                </a:lnTo>
                <a:lnTo>
                  <a:pt x="172" y="19"/>
                </a:lnTo>
                <a:lnTo>
                  <a:pt x="177" y="16"/>
                </a:lnTo>
                <a:lnTo>
                  <a:pt x="184" y="15"/>
                </a:lnTo>
                <a:lnTo>
                  <a:pt x="192" y="13"/>
                </a:lnTo>
                <a:lnTo>
                  <a:pt x="197" y="13"/>
                </a:lnTo>
                <a:lnTo>
                  <a:pt x="197" y="13"/>
                </a:lnTo>
                <a:lnTo>
                  <a:pt x="214" y="16"/>
                </a:lnTo>
                <a:lnTo>
                  <a:pt x="231" y="19"/>
                </a:lnTo>
                <a:lnTo>
                  <a:pt x="231" y="19"/>
                </a:lnTo>
                <a:lnTo>
                  <a:pt x="241" y="23"/>
                </a:lnTo>
                <a:lnTo>
                  <a:pt x="250" y="29"/>
                </a:lnTo>
                <a:lnTo>
                  <a:pt x="250" y="29"/>
                </a:lnTo>
                <a:lnTo>
                  <a:pt x="260" y="37"/>
                </a:lnTo>
                <a:lnTo>
                  <a:pt x="268" y="47"/>
                </a:lnTo>
                <a:lnTo>
                  <a:pt x="268" y="47"/>
                </a:lnTo>
                <a:lnTo>
                  <a:pt x="274" y="59"/>
                </a:lnTo>
                <a:lnTo>
                  <a:pt x="278" y="72"/>
                </a:lnTo>
                <a:lnTo>
                  <a:pt x="278" y="72"/>
                </a:lnTo>
                <a:lnTo>
                  <a:pt x="280" y="81"/>
                </a:lnTo>
                <a:lnTo>
                  <a:pt x="280" y="93"/>
                </a:lnTo>
                <a:lnTo>
                  <a:pt x="280" y="93"/>
                </a:lnTo>
                <a:lnTo>
                  <a:pt x="280" y="103"/>
                </a:lnTo>
                <a:lnTo>
                  <a:pt x="280" y="103"/>
                </a:lnTo>
                <a:lnTo>
                  <a:pt x="280" y="111"/>
                </a:lnTo>
                <a:lnTo>
                  <a:pt x="278" y="120"/>
                </a:lnTo>
                <a:lnTo>
                  <a:pt x="278" y="120"/>
                </a:lnTo>
                <a:lnTo>
                  <a:pt x="275" y="130"/>
                </a:lnTo>
                <a:lnTo>
                  <a:pt x="275" y="130"/>
                </a:lnTo>
                <a:lnTo>
                  <a:pt x="273" y="137"/>
                </a:lnTo>
                <a:lnTo>
                  <a:pt x="273" y="137"/>
                </a:lnTo>
                <a:lnTo>
                  <a:pt x="268" y="145"/>
                </a:lnTo>
                <a:lnTo>
                  <a:pt x="263" y="155"/>
                </a:lnTo>
                <a:lnTo>
                  <a:pt x="263" y="155"/>
                </a:lnTo>
                <a:lnTo>
                  <a:pt x="263" y="158"/>
                </a:lnTo>
                <a:lnTo>
                  <a:pt x="263" y="158"/>
                </a:lnTo>
                <a:lnTo>
                  <a:pt x="264" y="158"/>
                </a:lnTo>
                <a:lnTo>
                  <a:pt x="264" y="158"/>
                </a:lnTo>
                <a:lnTo>
                  <a:pt x="277" y="162"/>
                </a:lnTo>
                <a:lnTo>
                  <a:pt x="288" y="170"/>
                </a:lnTo>
                <a:lnTo>
                  <a:pt x="288" y="170"/>
                </a:lnTo>
                <a:lnTo>
                  <a:pt x="297" y="177"/>
                </a:lnTo>
                <a:lnTo>
                  <a:pt x="302" y="185"/>
                </a:lnTo>
                <a:lnTo>
                  <a:pt x="302" y="185"/>
                </a:lnTo>
                <a:lnTo>
                  <a:pt x="305" y="188"/>
                </a:lnTo>
                <a:lnTo>
                  <a:pt x="305" y="188"/>
                </a:lnTo>
                <a:lnTo>
                  <a:pt x="305" y="189"/>
                </a:lnTo>
                <a:lnTo>
                  <a:pt x="305" y="189"/>
                </a:lnTo>
                <a:lnTo>
                  <a:pt x="307" y="197"/>
                </a:lnTo>
                <a:lnTo>
                  <a:pt x="307" y="197"/>
                </a:lnTo>
                <a:lnTo>
                  <a:pt x="308" y="204"/>
                </a:lnTo>
                <a:lnTo>
                  <a:pt x="307" y="209"/>
                </a:lnTo>
                <a:lnTo>
                  <a:pt x="304" y="221"/>
                </a:lnTo>
                <a:lnTo>
                  <a:pt x="304" y="221"/>
                </a:lnTo>
                <a:lnTo>
                  <a:pt x="301" y="231"/>
                </a:lnTo>
                <a:lnTo>
                  <a:pt x="301" y="231"/>
                </a:lnTo>
                <a:lnTo>
                  <a:pt x="301" y="232"/>
                </a:lnTo>
                <a:lnTo>
                  <a:pt x="301" y="232"/>
                </a:lnTo>
                <a:lnTo>
                  <a:pt x="302" y="232"/>
                </a:lnTo>
                <a:lnTo>
                  <a:pt x="302" y="232"/>
                </a:lnTo>
                <a:lnTo>
                  <a:pt x="321" y="241"/>
                </a:lnTo>
                <a:lnTo>
                  <a:pt x="321" y="241"/>
                </a:lnTo>
                <a:lnTo>
                  <a:pt x="334" y="246"/>
                </a:lnTo>
                <a:lnTo>
                  <a:pt x="334" y="246"/>
                </a:lnTo>
                <a:lnTo>
                  <a:pt x="346" y="252"/>
                </a:lnTo>
                <a:lnTo>
                  <a:pt x="358" y="259"/>
                </a:lnTo>
                <a:lnTo>
                  <a:pt x="358" y="259"/>
                </a:lnTo>
                <a:lnTo>
                  <a:pt x="368" y="266"/>
                </a:lnTo>
                <a:lnTo>
                  <a:pt x="368" y="266"/>
                </a:lnTo>
                <a:lnTo>
                  <a:pt x="369" y="269"/>
                </a:lnTo>
                <a:lnTo>
                  <a:pt x="369" y="272"/>
                </a:lnTo>
                <a:lnTo>
                  <a:pt x="369" y="272"/>
                </a:lnTo>
                <a:lnTo>
                  <a:pt x="369" y="273"/>
                </a:lnTo>
                <a:lnTo>
                  <a:pt x="368" y="275"/>
                </a:lnTo>
                <a:lnTo>
                  <a:pt x="368" y="275"/>
                </a:lnTo>
                <a:close/>
                <a:moveTo>
                  <a:pt x="319" y="245"/>
                </a:moveTo>
                <a:lnTo>
                  <a:pt x="319" y="245"/>
                </a:lnTo>
                <a:lnTo>
                  <a:pt x="317" y="243"/>
                </a:lnTo>
                <a:lnTo>
                  <a:pt x="317" y="243"/>
                </a:lnTo>
                <a:lnTo>
                  <a:pt x="317" y="243"/>
                </a:lnTo>
                <a:lnTo>
                  <a:pt x="317" y="243"/>
                </a:lnTo>
                <a:lnTo>
                  <a:pt x="319" y="245"/>
                </a:lnTo>
                <a:lnTo>
                  <a:pt x="319" y="245"/>
                </a:lnTo>
                <a:lnTo>
                  <a:pt x="319" y="245"/>
                </a:lnTo>
                <a:lnTo>
                  <a:pt x="319" y="245"/>
                </a:lnTo>
                <a:lnTo>
                  <a:pt x="341" y="255"/>
                </a:lnTo>
                <a:lnTo>
                  <a:pt x="341" y="255"/>
                </a:lnTo>
                <a:lnTo>
                  <a:pt x="341" y="256"/>
                </a:lnTo>
                <a:lnTo>
                  <a:pt x="341" y="256"/>
                </a:lnTo>
                <a:lnTo>
                  <a:pt x="337" y="252"/>
                </a:lnTo>
                <a:lnTo>
                  <a:pt x="337" y="252"/>
                </a:lnTo>
                <a:lnTo>
                  <a:pt x="321" y="245"/>
                </a:lnTo>
                <a:lnTo>
                  <a:pt x="321" y="245"/>
                </a:lnTo>
                <a:lnTo>
                  <a:pt x="319" y="245"/>
                </a:lnTo>
                <a:lnTo>
                  <a:pt x="319" y="245"/>
                </a:lnTo>
                <a:close/>
                <a:moveTo>
                  <a:pt x="173" y="235"/>
                </a:moveTo>
                <a:lnTo>
                  <a:pt x="173" y="235"/>
                </a:lnTo>
                <a:lnTo>
                  <a:pt x="170" y="235"/>
                </a:lnTo>
                <a:lnTo>
                  <a:pt x="170" y="235"/>
                </a:lnTo>
                <a:lnTo>
                  <a:pt x="169" y="235"/>
                </a:lnTo>
                <a:lnTo>
                  <a:pt x="169" y="235"/>
                </a:lnTo>
                <a:lnTo>
                  <a:pt x="160" y="234"/>
                </a:lnTo>
                <a:lnTo>
                  <a:pt x="160" y="234"/>
                </a:lnTo>
                <a:lnTo>
                  <a:pt x="145" y="232"/>
                </a:lnTo>
                <a:lnTo>
                  <a:pt x="145" y="232"/>
                </a:lnTo>
                <a:lnTo>
                  <a:pt x="106" y="228"/>
                </a:lnTo>
                <a:lnTo>
                  <a:pt x="106" y="228"/>
                </a:lnTo>
                <a:lnTo>
                  <a:pt x="86" y="224"/>
                </a:lnTo>
                <a:lnTo>
                  <a:pt x="68" y="219"/>
                </a:lnTo>
                <a:lnTo>
                  <a:pt x="68" y="219"/>
                </a:lnTo>
                <a:lnTo>
                  <a:pt x="58" y="216"/>
                </a:lnTo>
                <a:lnTo>
                  <a:pt x="58" y="216"/>
                </a:lnTo>
                <a:lnTo>
                  <a:pt x="58" y="216"/>
                </a:lnTo>
                <a:lnTo>
                  <a:pt x="58" y="216"/>
                </a:lnTo>
                <a:lnTo>
                  <a:pt x="76" y="224"/>
                </a:lnTo>
                <a:lnTo>
                  <a:pt x="76" y="224"/>
                </a:lnTo>
                <a:lnTo>
                  <a:pt x="89" y="226"/>
                </a:lnTo>
                <a:lnTo>
                  <a:pt x="89" y="226"/>
                </a:lnTo>
                <a:lnTo>
                  <a:pt x="112" y="231"/>
                </a:lnTo>
                <a:lnTo>
                  <a:pt x="112" y="231"/>
                </a:lnTo>
                <a:lnTo>
                  <a:pt x="129" y="232"/>
                </a:lnTo>
                <a:lnTo>
                  <a:pt x="129" y="232"/>
                </a:lnTo>
                <a:lnTo>
                  <a:pt x="153" y="234"/>
                </a:lnTo>
                <a:lnTo>
                  <a:pt x="153" y="234"/>
                </a:lnTo>
                <a:lnTo>
                  <a:pt x="170" y="235"/>
                </a:lnTo>
                <a:lnTo>
                  <a:pt x="170" y="235"/>
                </a:lnTo>
                <a:lnTo>
                  <a:pt x="173" y="235"/>
                </a:lnTo>
                <a:lnTo>
                  <a:pt x="173" y="235"/>
                </a:lnTo>
                <a:lnTo>
                  <a:pt x="175" y="236"/>
                </a:lnTo>
                <a:lnTo>
                  <a:pt x="175" y="236"/>
                </a:lnTo>
                <a:lnTo>
                  <a:pt x="184" y="238"/>
                </a:lnTo>
                <a:lnTo>
                  <a:pt x="194" y="241"/>
                </a:lnTo>
                <a:lnTo>
                  <a:pt x="194" y="241"/>
                </a:lnTo>
                <a:lnTo>
                  <a:pt x="196" y="241"/>
                </a:lnTo>
                <a:lnTo>
                  <a:pt x="199" y="241"/>
                </a:lnTo>
                <a:lnTo>
                  <a:pt x="199" y="241"/>
                </a:lnTo>
                <a:lnTo>
                  <a:pt x="186" y="238"/>
                </a:lnTo>
                <a:lnTo>
                  <a:pt x="173" y="235"/>
                </a:lnTo>
                <a:lnTo>
                  <a:pt x="173" y="235"/>
                </a:lnTo>
                <a:close/>
                <a:moveTo>
                  <a:pt x="136" y="36"/>
                </a:moveTo>
                <a:lnTo>
                  <a:pt x="136" y="36"/>
                </a:lnTo>
                <a:lnTo>
                  <a:pt x="138" y="37"/>
                </a:lnTo>
                <a:lnTo>
                  <a:pt x="139" y="39"/>
                </a:lnTo>
                <a:lnTo>
                  <a:pt x="139" y="39"/>
                </a:lnTo>
                <a:lnTo>
                  <a:pt x="136" y="36"/>
                </a:lnTo>
                <a:lnTo>
                  <a:pt x="136" y="36"/>
                </a:lnTo>
                <a:lnTo>
                  <a:pt x="136" y="35"/>
                </a:lnTo>
                <a:lnTo>
                  <a:pt x="136" y="35"/>
                </a:lnTo>
                <a:lnTo>
                  <a:pt x="135" y="33"/>
                </a:lnTo>
                <a:lnTo>
                  <a:pt x="136" y="32"/>
                </a:lnTo>
                <a:lnTo>
                  <a:pt x="136" y="32"/>
                </a:lnTo>
                <a:lnTo>
                  <a:pt x="138" y="32"/>
                </a:lnTo>
                <a:lnTo>
                  <a:pt x="139" y="32"/>
                </a:lnTo>
                <a:lnTo>
                  <a:pt x="139" y="32"/>
                </a:lnTo>
                <a:lnTo>
                  <a:pt x="140" y="33"/>
                </a:lnTo>
                <a:lnTo>
                  <a:pt x="140" y="33"/>
                </a:lnTo>
                <a:lnTo>
                  <a:pt x="145" y="36"/>
                </a:lnTo>
                <a:lnTo>
                  <a:pt x="145" y="36"/>
                </a:lnTo>
                <a:lnTo>
                  <a:pt x="142" y="32"/>
                </a:lnTo>
                <a:lnTo>
                  <a:pt x="139" y="27"/>
                </a:lnTo>
                <a:lnTo>
                  <a:pt x="139" y="27"/>
                </a:lnTo>
                <a:lnTo>
                  <a:pt x="138" y="29"/>
                </a:lnTo>
                <a:lnTo>
                  <a:pt x="136" y="30"/>
                </a:lnTo>
                <a:lnTo>
                  <a:pt x="136" y="30"/>
                </a:lnTo>
                <a:lnTo>
                  <a:pt x="136" y="30"/>
                </a:lnTo>
                <a:lnTo>
                  <a:pt x="133" y="32"/>
                </a:lnTo>
                <a:lnTo>
                  <a:pt x="133" y="32"/>
                </a:lnTo>
                <a:lnTo>
                  <a:pt x="133" y="32"/>
                </a:lnTo>
                <a:lnTo>
                  <a:pt x="133" y="32"/>
                </a:lnTo>
                <a:lnTo>
                  <a:pt x="136" y="36"/>
                </a:lnTo>
                <a:lnTo>
                  <a:pt x="136" y="36"/>
                </a:lnTo>
                <a:close/>
                <a:moveTo>
                  <a:pt x="295" y="191"/>
                </a:moveTo>
                <a:lnTo>
                  <a:pt x="295" y="191"/>
                </a:lnTo>
                <a:lnTo>
                  <a:pt x="294" y="188"/>
                </a:lnTo>
                <a:lnTo>
                  <a:pt x="294" y="188"/>
                </a:lnTo>
                <a:lnTo>
                  <a:pt x="291" y="182"/>
                </a:lnTo>
                <a:lnTo>
                  <a:pt x="287" y="180"/>
                </a:lnTo>
                <a:lnTo>
                  <a:pt x="287" y="180"/>
                </a:lnTo>
                <a:lnTo>
                  <a:pt x="274" y="172"/>
                </a:lnTo>
                <a:lnTo>
                  <a:pt x="274" y="172"/>
                </a:lnTo>
                <a:lnTo>
                  <a:pt x="264" y="168"/>
                </a:lnTo>
                <a:lnTo>
                  <a:pt x="254" y="164"/>
                </a:lnTo>
                <a:lnTo>
                  <a:pt x="254" y="164"/>
                </a:lnTo>
                <a:lnTo>
                  <a:pt x="247" y="164"/>
                </a:lnTo>
                <a:lnTo>
                  <a:pt x="247" y="164"/>
                </a:lnTo>
                <a:lnTo>
                  <a:pt x="216" y="161"/>
                </a:lnTo>
                <a:lnTo>
                  <a:pt x="216" y="161"/>
                </a:lnTo>
                <a:lnTo>
                  <a:pt x="194" y="160"/>
                </a:lnTo>
                <a:lnTo>
                  <a:pt x="194" y="160"/>
                </a:lnTo>
                <a:lnTo>
                  <a:pt x="192" y="160"/>
                </a:lnTo>
                <a:lnTo>
                  <a:pt x="190" y="160"/>
                </a:lnTo>
                <a:lnTo>
                  <a:pt x="190" y="160"/>
                </a:lnTo>
                <a:lnTo>
                  <a:pt x="189" y="160"/>
                </a:lnTo>
                <a:lnTo>
                  <a:pt x="189" y="160"/>
                </a:lnTo>
                <a:lnTo>
                  <a:pt x="172" y="160"/>
                </a:lnTo>
                <a:lnTo>
                  <a:pt x="172" y="160"/>
                </a:lnTo>
                <a:lnTo>
                  <a:pt x="156" y="160"/>
                </a:lnTo>
                <a:lnTo>
                  <a:pt x="156" y="160"/>
                </a:lnTo>
                <a:lnTo>
                  <a:pt x="125" y="158"/>
                </a:lnTo>
                <a:lnTo>
                  <a:pt x="125" y="158"/>
                </a:lnTo>
                <a:lnTo>
                  <a:pt x="101" y="157"/>
                </a:lnTo>
                <a:lnTo>
                  <a:pt x="101" y="157"/>
                </a:lnTo>
                <a:lnTo>
                  <a:pt x="92" y="155"/>
                </a:lnTo>
                <a:lnTo>
                  <a:pt x="84" y="154"/>
                </a:lnTo>
                <a:lnTo>
                  <a:pt x="84" y="154"/>
                </a:lnTo>
                <a:lnTo>
                  <a:pt x="78" y="153"/>
                </a:lnTo>
                <a:lnTo>
                  <a:pt x="78" y="153"/>
                </a:lnTo>
                <a:lnTo>
                  <a:pt x="67" y="150"/>
                </a:lnTo>
                <a:lnTo>
                  <a:pt x="55" y="147"/>
                </a:lnTo>
                <a:lnTo>
                  <a:pt x="55" y="147"/>
                </a:lnTo>
                <a:lnTo>
                  <a:pt x="48" y="144"/>
                </a:lnTo>
                <a:lnTo>
                  <a:pt x="40" y="140"/>
                </a:lnTo>
                <a:lnTo>
                  <a:pt x="40" y="140"/>
                </a:lnTo>
                <a:lnTo>
                  <a:pt x="35" y="134"/>
                </a:lnTo>
                <a:lnTo>
                  <a:pt x="31" y="130"/>
                </a:lnTo>
                <a:lnTo>
                  <a:pt x="31" y="130"/>
                </a:lnTo>
                <a:lnTo>
                  <a:pt x="30" y="127"/>
                </a:lnTo>
                <a:lnTo>
                  <a:pt x="30" y="127"/>
                </a:lnTo>
                <a:lnTo>
                  <a:pt x="24" y="121"/>
                </a:lnTo>
                <a:lnTo>
                  <a:pt x="21" y="114"/>
                </a:lnTo>
                <a:lnTo>
                  <a:pt x="21" y="114"/>
                </a:lnTo>
                <a:lnTo>
                  <a:pt x="21" y="113"/>
                </a:lnTo>
                <a:lnTo>
                  <a:pt x="21" y="113"/>
                </a:lnTo>
                <a:lnTo>
                  <a:pt x="20" y="116"/>
                </a:lnTo>
                <a:lnTo>
                  <a:pt x="21" y="118"/>
                </a:lnTo>
                <a:lnTo>
                  <a:pt x="21" y="118"/>
                </a:lnTo>
                <a:lnTo>
                  <a:pt x="21" y="120"/>
                </a:lnTo>
                <a:lnTo>
                  <a:pt x="21" y="120"/>
                </a:lnTo>
                <a:lnTo>
                  <a:pt x="20" y="120"/>
                </a:lnTo>
                <a:lnTo>
                  <a:pt x="20" y="120"/>
                </a:lnTo>
                <a:lnTo>
                  <a:pt x="20" y="123"/>
                </a:lnTo>
                <a:lnTo>
                  <a:pt x="21" y="124"/>
                </a:lnTo>
                <a:lnTo>
                  <a:pt x="21" y="124"/>
                </a:lnTo>
                <a:lnTo>
                  <a:pt x="28" y="134"/>
                </a:lnTo>
                <a:lnTo>
                  <a:pt x="38" y="143"/>
                </a:lnTo>
                <a:lnTo>
                  <a:pt x="38" y="143"/>
                </a:lnTo>
                <a:lnTo>
                  <a:pt x="44" y="147"/>
                </a:lnTo>
                <a:lnTo>
                  <a:pt x="49" y="150"/>
                </a:lnTo>
                <a:lnTo>
                  <a:pt x="49" y="150"/>
                </a:lnTo>
                <a:lnTo>
                  <a:pt x="51" y="150"/>
                </a:lnTo>
                <a:lnTo>
                  <a:pt x="52" y="153"/>
                </a:lnTo>
                <a:lnTo>
                  <a:pt x="52" y="153"/>
                </a:lnTo>
                <a:lnTo>
                  <a:pt x="52" y="154"/>
                </a:lnTo>
                <a:lnTo>
                  <a:pt x="51" y="155"/>
                </a:lnTo>
                <a:lnTo>
                  <a:pt x="51" y="155"/>
                </a:lnTo>
                <a:lnTo>
                  <a:pt x="49" y="155"/>
                </a:lnTo>
                <a:lnTo>
                  <a:pt x="47" y="155"/>
                </a:lnTo>
                <a:lnTo>
                  <a:pt x="47" y="155"/>
                </a:lnTo>
                <a:lnTo>
                  <a:pt x="45" y="154"/>
                </a:lnTo>
                <a:lnTo>
                  <a:pt x="45" y="154"/>
                </a:lnTo>
                <a:lnTo>
                  <a:pt x="34" y="144"/>
                </a:lnTo>
                <a:lnTo>
                  <a:pt x="34" y="144"/>
                </a:lnTo>
                <a:lnTo>
                  <a:pt x="25" y="135"/>
                </a:lnTo>
                <a:lnTo>
                  <a:pt x="18" y="126"/>
                </a:lnTo>
                <a:lnTo>
                  <a:pt x="18" y="126"/>
                </a:lnTo>
                <a:lnTo>
                  <a:pt x="17" y="124"/>
                </a:lnTo>
                <a:lnTo>
                  <a:pt x="17" y="124"/>
                </a:lnTo>
                <a:lnTo>
                  <a:pt x="15" y="130"/>
                </a:lnTo>
                <a:lnTo>
                  <a:pt x="15" y="130"/>
                </a:lnTo>
                <a:lnTo>
                  <a:pt x="15" y="133"/>
                </a:lnTo>
                <a:lnTo>
                  <a:pt x="17" y="135"/>
                </a:lnTo>
                <a:lnTo>
                  <a:pt x="17" y="135"/>
                </a:lnTo>
                <a:lnTo>
                  <a:pt x="24" y="145"/>
                </a:lnTo>
                <a:lnTo>
                  <a:pt x="24" y="145"/>
                </a:lnTo>
                <a:lnTo>
                  <a:pt x="35" y="157"/>
                </a:lnTo>
                <a:lnTo>
                  <a:pt x="35" y="157"/>
                </a:lnTo>
                <a:lnTo>
                  <a:pt x="40" y="160"/>
                </a:lnTo>
                <a:lnTo>
                  <a:pt x="40" y="160"/>
                </a:lnTo>
                <a:lnTo>
                  <a:pt x="42" y="161"/>
                </a:lnTo>
                <a:lnTo>
                  <a:pt x="42" y="161"/>
                </a:lnTo>
                <a:lnTo>
                  <a:pt x="44" y="161"/>
                </a:lnTo>
                <a:lnTo>
                  <a:pt x="45" y="162"/>
                </a:lnTo>
                <a:lnTo>
                  <a:pt x="47" y="165"/>
                </a:lnTo>
                <a:lnTo>
                  <a:pt x="47" y="165"/>
                </a:lnTo>
                <a:lnTo>
                  <a:pt x="44" y="167"/>
                </a:lnTo>
                <a:lnTo>
                  <a:pt x="41" y="167"/>
                </a:lnTo>
                <a:lnTo>
                  <a:pt x="41" y="167"/>
                </a:lnTo>
                <a:lnTo>
                  <a:pt x="40" y="165"/>
                </a:lnTo>
                <a:lnTo>
                  <a:pt x="40" y="165"/>
                </a:lnTo>
                <a:lnTo>
                  <a:pt x="32" y="158"/>
                </a:lnTo>
                <a:lnTo>
                  <a:pt x="32" y="158"/>
                </a:lnTo>
                <a:lnTo>
                  <a:pt x="22" y="148"/>
                </a:lnTo>
                <a:lnTo>
                  <a:pt x="14" y="138"/>
                </a:lnTo>
                <a:lnTo>
                  <a:pt x="14" y="138"/>
                </a:lnTo>
                <a:lnTo>
                  <a:pt x="14" y="137"/>
                </a:lnTo>
                <a:lnTo>
                  <a:pt x="14" y="137"/>
                </a:lnTo>
                <a:lnTo>
                  <a:pt x="13" y="143"/>
                </a:lnTo>
                <a:lnTo>
                  <a:pt x="13" y="143"/>
                </a:lnTo>
                <a:lnTo>
                  <a:pt x="13" y="145"/>
                </a:lnTo>
                <a:lnTo>
                  <a:pt x="14" y="147"/>
                </a:lnTo>
                <a:lnTo>
                  <a:pt x="14" y="147"/>
                </a:lnTo>
                <a:lnTo>
                  <a:pt x="21" y="157"/>
                </a:lnTo>
                <a:lnTo>
                  <a:pt x="30" y="165"/>
                </a:lnTo>
                <a:lnTo>
                  <a:pt x="30" y="165"/>
                </a:lnTo>
                <a:lnTo>
                  <a:pt x="38" y="171"/>
                </a:lnTo>
                <a:lnTo>
                  <a:pt x="38" y="171"/>
                </a:lnTo>
                <a:lnTo>
                  <a:pt x="41" y="172"/>
                </a:lnTo>
                <a:lnTo>
                  <a:pt x="41" y="172"/>
                </a:lnTo>
                <a:lnTo>
                  <a:pt x="42" y="172"/>
                </a:lnTo>
                <a:lnTo>
                  <a:pt x="44" y="174"/>
                </a:lnTo>
                <a:lnTo>
                  <a:pt x="44" y="174"/>
                </a:lnTo>
                <a:lnTo>
                  <a:pt x="44" y="177"/>
                </a:lnTo>
                <a:lnTo>
                  <a:pt x="42" y="178"/>
                </a:lnTo>
                <a:lnTo>
                  <a:pt x="42" y="178"/>
                </a:lnTo>
                <a:lnTo>
                  <a:pt x="41" y="178"/>
                </a:lnTo>
                <a:lnTo>
                  <a:pt x="38" y="178"/>
                </a:lnTo>
                <a:lnTo>
                  <a:pt x="38" y="178"/>
                </a:lnTo>
                <a:lnTo>
                  <a:pt x="37" y="177"/>
                </a:lnTo>
                <a:lnTo>
                  <a:pt x="37" y="177"/>
                </a:lnTo>
                <a:lnTo>
                  <a:pt x="30" y="168"/>
                </a:lnTo>
                <a:lnTo>
                  <a:pt x="30" y="168"/>
                </a:lnTo>
                <a:lnTo>
                  <a:pt x="20" y="161"/>
                </a:lnTo>
                <a:lnTo>
                  <a:pt x="13" y="151"/>
                </a:lnTo>
                <a:lnTo>
                  <a:pt x="13" y="151"/>
                </a:lnTo>
                <a:lnTo>
                  <a:pt x="11" y="150"/>
                </a:lnTo>
                <a:lnTo>
                  <a:pt x="11" y="150"/>
                </a:lnTo>
                <a:lnTo>
                  <a:pt x="11" y="150"/>
                </a:lnTo>
                <a:lnTo>
                  <a:pt x="11" y="150"/>
                </a:lnTo>
                <a:lnTo>
                  <a:pt x="11" y="157"/>
                </a:lnTo>
                <a:lnTo>
                  <a:pt x="11" y="157"/>
                </a:lnTo>
                <a:lnTo>
                  <a:pt x="11" y="160"/>
                </a:lnTo>
                <a:lnTo>
                  <a:pt x="11" y="160"/>
                </a:lnTo>
                <a:lnTo>
                  <a:pt x="15" y="167"/>
                </a:lnTo>
                <a:lnTo>
                  <a:pt x="15" y="167"/>
                </a:lnTo>
                <a:lnTo>
                  <a:pt x="22" y="174"/>
                </a:lnTo>
                <a:lnTo>
                  <a:pt x="30" y="180"/>
                </a:lnTo>
                <a:lnTo>
                  <a:pt x="30" y="180"/>
                </a:lnTo>
                <a:lnTo>
                  <a:pt x="38" y="185"/>
                </a:lnTo>
                <a:lnTo>
                  <a:pt x="38" y="185"/>
                </a:lnTo>
                <a:lnTo>
                  <a:pt x="41" y="187"/>
                </a:lnTo>
                <a:lnTo>
                  <a:pt x="41" y="187"/>
                </a:lnTo>
                <a:lnTo>
                  <a:pt x="42" y="187"/>
                </a:lnTo>
                <a:lnTo>
                  <a:pt x="44" y="188"/>
                </a:lnTo>
                <a:lnTo>
                  <a:pt x="44" y="188"/>
                </a:lnTo>
                <a:lnTo>
                  <a:pt x="44" y="191"/>
                </a:lnTo>
                <a:lnTo>
                  <a:pt x="42" y="192"/>
                </a:lnTo>
                <a:lnTo>
                  <a:pt x="42" y="192"/>
                </a:lnTo>
                <a:lnTo>
                  <a:pt x="41" y="192"/>
                </a:lnTo>
                <a:lnTo>
                  <a:pt x="40" y="192"/>
                </a:lnTo>
                <a:lnTo>
                  <a:pt x="40" y="192"/>
                </a:lnTo>
                <a:lnTo>
                  <a:pt x="37" y="191"/>
                </a:lnTo>
                <a:lnTo>
                  <a:pt x="37" y="191"/>
                </a:lnTo>
                <a:lnTo>
                  <a:pt x="28" y="184"/>
                </a:lnTo>
                <a:lnTo>
                  <a:pt x="28" y="184"/>
                </a:lnTo>
                <a:lnTo>
                  <a:pt x="20" y="175"/>
                </a:lnTo>
                <a:lnTo>
                  <a:pt x="11" y="165"/>
                </a:lnTo>
                <a:lnTo>
                  <a:pt x="11" y="165"/>
                </a:lnTo>
                <a:lnTo>
                  <a:pt x="10" y="165"/>
                </a:lnTo>
                <a:lnTo>
                  <a:pt x="10" y="165"/>
                </a:lnTo>
                <a:lnTo>
                  <a:pt x="10" y="171"/>
                </a:lnTo>
                <a:lnTo>
                  <a:pt x="10" y="171"/>
                </a:lnTo>
                <a:lnTo>
                  <a:pt x="10" y="172"/>
                </a:lnTo>
                <a:lnTo>
                  <a:pt x="11" y="174"/>
                </a:lnTo>
                <a:lnTo>
                  <a:pt x="11" y="174"/>
                </a:lnTo>
                <a:lnTo>
                  <a:pt x="11" y="175"/>
                </a:lnTo>
                <a:lnTo>
                  <a:pt x="11" y="175"/>
                </a:lnTo>
                <a:lnTo>
                  <a:pt x="11" y="177"/>
                </a:lnTo>
                <a:lnTo>
                  <a:pt x="11" y="177"/>
                </a:lnTo>
                <a:lnTo>
                  <a:pt x="14" y="181"/>
                </a:lnTo>
                <a:lnTo>
                  <a:pt x="14" y="181"/>
                </a:lnTo>
                <a:lnTo>
                  <a:pt x="20" y="188"/>
                </a:lnTo>
                <a:lnTo>
                  <a:pt x="27" y="192"/>
                </a:lnTo>
                <a:lnTo>
                  <a:pt x="27" y="192"/>
                </a:lnTo>
                <a:lnTo>
                  <a:pt x="30" y="195"/>
                </a:lnTo>
                <a:lnTo>
                  <a:pt x="30" y="195"/>
                </a:lnTo>
                <a:lnTo>
                  <a:pt x="31" y="197"/>
                </a:lnTo>
                <a:lnTo>
                  <a:pt x="31" y="198"/>
                </a:lnTo>
                <a:lnTo>
                  <a:pt x="31" y="198"/>
                </a:lnTo>
                <a:lnTo>
                  <a:pt x="30" y="199"/>
                </a:lnTo>
                <a:lnTo>
                  <a:pt x="30" y="199"/>
                </a:lnTo>
                <a:lnTo>
                  <a:pt x="30" y="199"/>
                </a:lnTo>
                <a:lnTo>
                  <a:pt x="30" y="199"/>
                </a:lnTo>
                <a:lnTo>
                  <a:pt x="38" y="205"/>
                </a:lnTo>
                <a:lnTo>
                  <a:pt x="47" y="209"/>
                </a:lnTo>
                <a:lnTo>
                  <a:pt x="47" y="209"/>
                </a:lnTo>
                <a:lnTo>
                  <a:pt x="74" y="216"/>
                </a:lnTo>
                <a:lnTo>
                  <a:pt x="74" y="216"/>
                </a:lnTo>
                <a:lnTo>
                  <a:pt x="89" y="221"/>
                </a:lnTo>
                <a:lnTo>
                  <a:pt x="105" y="224"/>
                </a:lnTo>
                <a:lnTo>
                  <a:pt x="105" y="224"/>
                </a:lnTo>
                <a:lnTo>
                  <a:pt x="126" y="226"/>
                </a:lnTo>
                <a:lnTo>
                  <a:pt x="126" y="226"/>
                </a:lnTo>
                <a:lnTo>
                  <a:pt x="153" y="229"/>
                </a:lnTo>
                <a:lnTo>
                  <a:pt x="153" y="229"/>
                </a:lnTo>
                <a:lnTo>
                  <a:pt x="184" y="234"/>
                </a:lnTo>
                <a:lnTo>
                  <a:pt x="184" y="234"/>
                </a:lnTo>
                <a:lnTo>
                  <a:pt x="194" y="236"/>
                </a:lnTo>
                <a:lnTo>
                  <a:pt x="203" y="238"/>
                </a:lnTo>
                <a:lnTo>
                  <a:pt x="203" y="238"/>
                </a:lnTo>
                <a:lnTo>
                  <a:pt x="227" y="248"/>
                </a:lnTo>
                <a:lnTo>
                  <a:pt x="227" y="248"/>
                </a:lnTo>
                <a:lnTo>
                  <a:pt x="234" y="252"/>
                </a:lnTo>
                <a:lnTo>
                  <a:pt x="241" y="258"/>
                </a:lnTo>
                <a:lnTo>
                  <a:pt x="241" y="258"/>
                </a:lnTo>
                <a:lnTo>
                  <a:pt x="251" y="266"/>
                </a:lnTo>
                <a:lnTo>
                  <a:pt x="251" y="266"/>
                </a:lnTo>
                <a:lnTo>
                  <a:pt x="257" y="272"/>
                </a:lnTo>
                <a:lnTo>
                  <a:pt x="257" y="272"/>
                </a:lnTo>
                <a:lnTo>
                  <a:pt x="260" y="278"/>
                </a:lnTo>
                <a:lnTo>
                  <a:pt x="260" y="278"/>
                </a:lnTo>
                <a:lnTo>
                  <a:pt x="261" y="276"/>
                </a:lnTo>
                <a:lnTo>
                  <a:pt x="261" y="276"/>
                </a:lnTo>
                <a:lnTo>
                  <a:pt x="265" y="272"/>
                </a:lnTo>
                <a:lnTo>
                  <a:pt x="265" y="272"/>
                </a:lnTo>
                <a:lnTo>
                  <a:pt x="267" y="270"/>
                </a:lnTo>
                <a:lnTo>
                  <a:pt x="268" y="268"/>
                </a:lnTo>
                <a:lnTo>
                  <a:pt x="268" y="268"/>
                </a:lnTo>
                <a:lnTo>
                  <a:pt x="267" y="265"/>
                </a:lnTo>
                <a:lnTo>
                  <a:pt x="267" y="265"/>
                </a:lnTo>
                <a:lnTo>
                  <a:pt x="258" y="253"/>
                </a:lnTo>
                <a:lnTo>
                  <a:pt x="258" y="253"/>
                </a:lnTo>
                <a:lnTo>
                  <a:pt x="254" y="249"/>
                </a:lnTo>
                <a:lnTo>
                  <a:pt x="250" y="245"/>
                </a:lnTo>
                <a:lnTo>
                  <a:pt x="240" y="239"/>
                </a:lnTo>
                <a:lnTo>
                  <a:pt x="240" y="239"/>
                </a:lnTo>
                <a:lnTo>
                  <a:pt x="237" y="238"/>
                </a:lnTo>
                <a:lnTo>
                  <a:pt x="237" y="238"/>
                </a:lnTo>
                <a:lnTo>
                  <a:pt x="236" y="238"/>
                </a:lnTo>
                <a:lnTo>
                  <a:pt x="236" y="238"/>
                </a:lnTo>
                <a:lnTo>
                  <a:pt x="234" y="236"/>
                </a:lnTo>
                <a:lnTo>
                  <a:pt x="234" y="234"/>
                </a:lnTo>
                <a:lnTo>
                  <a:pt x="234" y="234"/>
                </a:lnTo>
                <a:lnTo>
                  <a:pt x="236" y="232"/>
                </a:lnTo>
                <a:lnTo>
                  <a:pt x="238" y="232"/>
                </a:lnTo>
                <a:lnTo>
                  <a:pt x="238" y="232"/>
                </a:lnTo>
                <a:lnTo>
                  <a:pt x="251" y="242"/>
                </a:lnTo>
                <a:lnTo>
                  <a:pt x="263" y="253"/>
                </a:lnTo>
                <a:lnTo>
                  <a:pt x="263" y="253"/>
                </a:lnTo>
                <a:lnTo>
                  <a:pt x="267" y="259"/>
                </a:lnTo>
                <a:lnTo>
                  <a:pt x="271" y="265"/>
                </a:lnTo>
                <a:lnTo>
                  <a:pt x="271" y="265"/>
                </a:lnTo>
                <a:lnTo>
                  <a:pt x="271" y="265"/>
                </a:lnTo>
                <a:lnTo>
                  <a:pt x="273" y="265"/>
                </a:lnTo>
                <a:lnTo>
                  <a:pt x="273" y="265"/>
                </a:lnTo>
                <a:lnTo>
                  <a:pt x="275" y="262"/>
                </a:lnTo>
                <a:lnTo>
                  <a:pt x="275" y="262"/>
                </a:lnTo>
                <a:lnTo>
                  <a:pt x="283" y="251"/>
                </a:lnTo>
                <a:lnTo>
                  <a:pt x="283" y="251"/>
                </a:lnTo>
                <a:lnTo>
                  <a:pt x="284" y="248"/>
                </a:lnTo>
                <a:lnTo>
                  <a:pt x="281" y="243"/>
                </a:lnTo>
                <a:lnTo>
                  <a:pt x="281" y="243"/>
                </a:lnTo>
                <a:lnTo>
                  <a:pt x="270" y="234"/>
                </a:lnTo>
                <a:lnTo>
                  <a:pt x="270" y="234"/>
                </a:lnTo>
                <a:lnTo>
                  <a:pt x="263" y="228"/>
                </a:lnTo>
                <a:lnTo>
                  <a:pt x="254" y="224"/>
                </a:lnTo>
                <a:lnTo>
                  <a:pt x="254" y="224"/>
                </a:lnTo>
                <a:lnTo>
                  <a:pt x="250" y="221"/>
                </a:lnTo>
                <a:lnTo>
                  <a:pt x="250" y="221"/>
                </a:lnTo>
                <a:lnTo>
                  <a:pt x="248" y="221"/>
                </a:lnTo>
                <a:lnTo>
                  <a:pt x="248" y="221"/>
                </a:lnTo>
                <a:lnTo>
                  <a:pt x="247" y="219"/>
                </a:lnTo>
                <a:lnTo>
                  <a:pt x="248" y="216"/>
                </a:lnTo>
                <a:lnTo>
                  <a:pt x="248" y="216"/>
                </a:lnTo>
                <a:lnTo>
                  <a:pt x="250" y="215"/>
                </a:lnTo>
                <a:lnTo>
                  <a:pt x="251" y="215"/>
                </a:lnTo>
                <a:lnTo>
                  <a:pt x="251" y="215"/>
                </a:lnTo>
                <a:lnTo>
                  <a:pt x="253" y="216"/>
                </a:lnTo>
                <a:lnTo>
                  <a:pt x="253" y="216"/>
                </a:lnTo>
                <a:lnTo>
                  <a:pt x="265" y="225"/>
                </a:lnTo>
                <a:lnTo>
                  <a:pt x="277" y="235"/>
                </a:lnTo>
                <a:lnTo>
                  <a:pt x="277" y="235"/>
                </a:lnTo>
                <a:lnTo>
                  <a:pt x="285" y="243"/>
                </a:lnTo>
                <a:lnTo>
                  <a:pt x="285" y="243"/>
                </a:lnTo>
                <a:lnTo>
                  <a:pt x="285" y="245"/>
                </a:lnTo>
                <a:lnTo>
                  <a:pt x="285" y="245"/>
                </a:lnTo>
                <a:lnTo>
                  <a:pt x="292" y="232"/>
                </a:lnTo>
                <a:lnTo>
                  <a:pt x="292" y="232"/>
                </a:lnTo>
                <a:lnTo>
                  <a:pt x="292" y="231"/>
                </a:lnTo>
                <a:lnTo>
                  <a:pt x="292" y="231"/>
                </a:lnTo>
                <a:lnTo>
                  <a:pt x="287" y="225"/>
                </a:lnTo>
                <a:lnTo>
                  <a:pt x="287" y="225"/>
                </a:lnTo>
                <a:lnTo>
                  <a:pt x="281" y="221"/>
                </a:lnTo>
                <a:lnTo>
                  <a:pt x="275" y="216"/>
                </a:lnTo>
                <a:lnTo>
                  <a:pt x="275" y="216"/>
                </a:lnTo>
                <a:lnTo>
                  <a:pt x="268" y="212"/>
                </a:lnTo>
                <a:lnTo>
                  <a:pt x="261" y="209"/>
                </a:lnTo>
                <a:lnTo>
                  <a:pt x="261" y="209"/>
                </a:lnTo>
                <a:lnTo>
                  <a:pt x="256" y="208"/>
                </a:lnTo>
                <a:lnTo>
                  <a:pt x="256" y="208"/>
                </a:lnTo>
                <a:lnTo>
                  <a:pt x="253" y="207"/>
                </a:lnTo>
                <a:lnTo>
                  <a:pt x="253" y="205"/>
                </a:lnTo>
                <a:lnTo>
                  <a:pt x="253" y="205"/>
                </a:lnTo>
                <a:lnTo>
                  <a:pt x="254" y="202"/>
                </a:lnTo>
                <a:lnTo>
                  <a:pt x="257" y="202"/>
                </a:lnTo>
                <a:lnTo>
                  <a:pt x="257" y="202"/>
                </a:lnTo>
                <a:lnTo>
                  <a:pt x="268" y="208"/>
                </a:lnTo>
                <a:lnTo>
                  <a:pt x="268" y="208"/>
                </a:lnTo>
                <a:lnTo>
                  <a:pt x="281" y="216"/>
                </a:lnTo>
                <a:lnTo>
                  <a:pt x="281" y="216"/>
                </a:lnTo>
                <a:lnTo>
                  <a:pt x="287" y="222"/>
                </a:lnTo>
                <a:lnTo>
                  <a:pt x="292" y="228"/>
                </a:lnTo>
                <a:lnTo>
                  <a:pt x="292" y="228"/>
                </a:lnTo>
                <a:lnTo>
                  <a:pt x="294" y="228"/>
                </a:lnTo>
                <a:lnTo>
                  <a:pt x="294" y="228"/>
                </a:lnTo>
                <a:lnTo>
                  <a:pt x="294" y="228"/>
                </a:lnTo>
                <a:lnTo>
                  <a:pt x="294" y="228"/>
                </a:lnTo>
                <a:lnTo>
                  <a:pt x="297" y="216"/>
                </a:lnTo>
                <a:lnTo>
                  <a:pt x="297" y="216"/>
                </a:lnTo>
                <a:lnTo>
                  <a:pt x="297" y="214"/>
                </a:lnTo>
                <a:lnTo>
                  <a:pt x="295" y="212"/>
                </a:lnTo>
                <a:lnTo>
                  <a:pt x="295" y="212"/>
                </a:lnTo>
                <a:lnTo>
                  <a:pt x="280" y="201"/>
                </a:lnTo>
                <a:lnTo>
                  <a:pt x="280" y="201"/>
                </a:lnTo>
                <a:lnTo>
                  <a:pt x="271" y="197"/>
                </a:lnTo>
                <a:lnTo>
                  <a:pt x="263" y="194"/>
                </a:lnTo>
                <a:lnTo>
                  <a:pt x="263" y="194"/>
                </a:lnTo>
                <a:lnTo>
                  <a:pt x="261" y="194"/>
                </a:lnTo>
                <a:lnTo>
                  <a:pt x="260" y="191"/>
                </a:lnTo>
                <a:lnTo>
                  <a:pt x="260" y="191"/>
                </a:lnTo>
                <a:lnTo>
                  <a:pt x="261" y="188"/>
                </a:lnTo>
                <a:lnTo>
                  <a:pt x="264" y="188"/>
                </a:lnTo>
                <a:lnTo>
                  <a:pt x="264" y="188"/>
                </a:lnTo>
                <a:lnTo>
                  <a:pt x="267" y="189"/>
                </a:lnTo>
                <a:lnTo>
                  <a:pt x="267" y="189"/>
                </a:lnTo>
                <a:lnTo>
                  <a:pt x="275" y="195"/>
                </a:lnTo>
                <a:lnTo>
                  <a:pt x="275" y="195"/>
                </a:lnTo>
                <a:lnTo>
                  <a:pt x="284" y="201"/>
                </a:lnTo>
                <a:lnTo>
                  <a:pt x="284" y="201"/>
                </a:lnTo>
                <a:lnTo>
                  <a:pt x="295" y="208"/>
                </a:lnTo>
                <a:lnTo>
                  <a:pt x="295" y="208"/>
                </a:lnTo>
                <a:lnTo>
                  <a:pt x="297" y="209"/>
                </a:lnTo>
                <a:lnTo>
                  <a:pt x="297" y="209"/>
                </a:lnTo>
                <a:lnTo>
                  <a:pt x="297" y="208"/>
                </a:lnTo>
                <a:lnTo>
                  <a:pt x="297" y="208"/>
                </a:lnTo>
                <a:lnTo>
                  <a:pt x="295" y="198"/>
                </a:lnTo>
                <a:lnTo>
                  <a:pt x="295" y="198"/>
                </a:lnTo>
                <a:lnTo>
                  <a:pt x="295" y="197"/>
                </a:lnTo>
                <a:lnTo>
                  <a:pt x="294" y="195"/>
                </a:lnTo>
                <a:lnTo>
                  <a:pt x="294" y="195"/>
                </a:lnTo>
                <a:lnTo>
                  <a:pt x="285" y="188"/>
                </a:lnTo>
                <a:lnTo>
                  <a:pt x="277" y="182"/>
                </a:lnTo>
                <a:lnTo>
                  <a:pt x="277" y="182"/>
                </a:lnTo>
                <a:lnTo>
                  <a:pt x="271" y="180"/>
                </a:lnTo>
                <a:lnTo>
                  <a:pt x="265" y="178"/>
                </a:lnTo>
                <a:lnTo>
                  <a:pt x="265" y="178"/>
                </a:lnTo>
                <a:lnTo>
                  <a:pt x="264" y="178"/>
                </a:lnTo>
                <a:lnTo>
                  <a:pt x="263" y="177"/>
                </a:lnTo>
                <a:lnTo>
                  <a:pt x="263" y="177"/>
                </a:lnTo>
                <a:lnTo>
                  <a:pt x="263" y="175"/>
                </a:lnTo>
                <a:lnTo>
                  <a:pt x="263" y="174"/>
                </a:lnTo>
                <a:lnTo>
                  <a:pt x="263" y="174"/>
                </a:lnTo>
                <a:lnTo>
                  <a:pt x="264" y="172"/>
                </a:lnTo>
                <a:lnTo>
                  <a:pt x="267" y="172"/>
                </a:lnTo>
                <a:lnTo>
                  <a:pt x="267" y="172"/>
                </a:lnTo>
                <a:lnTo>
                  <a:pt x="270" y="174"/>
                </a:lnTo>
                <a:lnTo>
                  <a:pt x="270" y="174"/>
                </a:lnTo>
                <a:lnTo>
                  <a:pt x="283" y="184"/>
                </a:lnTo>
                <a:lnTo>
                  <a:pt x="283" y="184"/>
                </a:lnTo>
                <a:lnTo>
                  <a:pt x="294" y="191"/>
                </a:lnTo>
                <a:lnTo>
                  <a:pt x="294" y="191"/>
                </a:lnTo>
                <a:lnTo>
                  <a:pt x="295" y="191"/>
                </a:lnTo>
                <a:lnTo>
                  <a:pt x="295" y="191"/>
                </a:lnTo>
                <a:close/>
                <a:moveTo>
                  <a:pt x="297" y="242"/>
                </a:moveTo>
                <a:lnTo>
                  <a:pt x="297" y="242"/>
                </a:lnTo>
                <a:lnTo>
                  <a:pt x="292" y="249"/>
                </a:lnTo>
                <a:lnTo>
                  <a:pt x="292" y="249"/>
                </a:lnTo>
                <a:lnTo>
                  <a:pt x="285" y="262"/>
                </a:lnTo>
                <a:lnTo>
                  <a:pt x="285" y="262"/>
                </a:lnTo>
                <a:lnTo>
                  <a:pt x="280" y="268"/>
                </a:lnTo>
                <a:lnTo>
                  <a:pt x="274" y="273"/>
                </a:lnTo>
                <a:lnTo>
                  <a:pt x="274" y="273"/>
                </a:lnTo>
                <a:lnTo>
                  <a:pt x="265" y="279"/>
                </a:lnTo>
                <a:lnTo>
                  <a:pt x="257" y="285"/>
                </a:lnTo>
                <a:lnTo>
                  <a:pt x="257" y="285"/>
                </a:lnTo>
                <a:lnTo>
                  <a:pt x="254" y="288"/>
                </a:lnTo>
                <a:lnTo>
                  <a:pt x="254" y="288"/>
                </a:lnTo>
                <a:lnTo>
                  <a:pt x="251" y="289"/>
                </a:lnTo>
                <a:lnTo>
                  <a:pt x="251" y="289"/>
                </a:lnTo>
                <a:lnTo>
                  <a:pt x="248" y="290"/>
                </a:lnTo>
                <a:lnTo>
                  <a:pt x="244" y="292"/>
                </a:lnTo>
                <a:lnTo>
                  <a:pt x="244" y="292"/>
                </a:lnTo>
                <a:lnTo>
                  <a:pt x="236" y="292"/>
                </a:lnTo>
                <a:lnTo>
                  <a:pt x="236" y="292"/>
                </a:lnTo>
                <a:lnTo>
                  <a:pt x="229" y="293"/>
                </a:lnTo>
                <a:lnTo>
                  <a:pt x="229" y="293"/>
                </a:lnTo>
                <a:lnTo>
                  <a:pt x="217" y="295"/>
                </a:lnTo>
                <a:lnTo>
                  <a:pt x="207" y="297"/>
                </a:lnTo>
                <a:lnTo>
                  <a:pt x="207" y="297"/>
                </a:lnTo>
                <a:lnTo>
                  <a:pt x="200" y="300"/>
                </a:lnTo>
                <a:lnTo>
                  <a:pt x="194" y="305"/>
                </a:lnTo>
                <a:lnTo>
                  <a:pt x="194" y="305"/>
                </a:lnTo>
                <a:lnTo>
                  <a:pt x="196" y="307"/>
                </a:lnTo>
                <a:lnTo>
                  <a:pt x="196" y="307"/>
                </a:lnTo>
                <a:lnTo>
                  <a:pt x="197" y="309"/>
                </a:lnTo>
                <a:lnTo>
                  <a:pt x="197" y="309"/>
                </a:lnTo>
                <a:lnTo>
                  <a:pt x="197" y="312"/>
                </a:lnTo>
                <a:lnTo>
                  <a:pt x="196" y="315"/>
                </a:lnTo>
                <a:lnTo>
                  <a:pt x="196" y="315"/>
                </a:lnTo>
                <a:lnTo>
                  <a:pt x="196" y="315"/>
                </a:lnTo>
                <a:lnTo>
                  <a:pt x="196" y="315"/>
                </a:lnTo>
                <a:lnTo>
                  <a:pt x="197" y="316"/>
                </a:lnTo>
                <a:lnTo>
                  <a:pt x="197" y="316"/>
                </a:lnTo>
                <a:lnTo>
                  <a:pt x="209" y="322"/>
                </a:lnTo>
                <a:lnTo>
                  <a:pt x="209" y="322"/>
                </a:lnTo>
                <a:lnTo>
                  <a:pt x="219" y="324"/>
                </a:lnTo>
                <a:lnTo>
                  <a:pt x="229" y="327"/>
                </a:lnTo>
                <a:lnTo>
                  <a:pt x="229" y="327"/>
                </a:lnTo>
                <a:lnTo>
                  <a:pt x="247" y="330"/>
                </a:lnTo>
                <a:lnTo>
                  <a:pt x="247" y="330"/>
                </a:lnTo>
                <a:lnTo>
                  <a:pt x="275" y="337"/>
                </a:lnTo>
                <a:lnTo>
                  <a:pt x="275" y="337"/>
                </a:lnTo>
                <a:lnTo>
                  <a:pt x="287" y="340"/>
                </a:lnTo>
                <a:lnTo>
                  <a:pt x="298" y="344"/>
                </a:lnTo>
                <a:lnTo>
                  <a:pt x="298" y="344"/>
                </a:lnTo>
                <a:lnTo>
                  <a:pt x="314" y="353"/>
                </a:lnTo>
                <a:lnTo>
                  <a:pt x="314" y="353"/>
                </a:lnTo>
                <a:lnTo>
                  <a:pt x="321" y="357"/>
                </a:lnTo>
                <a:lnTo>
                  <a:pt x="321" y="357"/>
                </a:lnTo>
                <a:lnTo>
                  <a:pt x="327" y="359"/>
                </a:lnTo>
                <a:lnTo>
                  <a:pt x="327" y="359"/>
                </a:lnTo>
                <a:lnTo>
                  <a:pt x="327" y="354"/>
                </a:lnTo>
                <a:lnTo>
                  <a:pt x="327" y="354"/>
                </a:lnTo>
                <a:lnTo>
                  <a:pt x="325" y="347"/>
                </a:lnTo>
                <a:lnTo>
                  <a:pt x="324" y="340"/>
                </a:lnTo>
                <a:lnTo>
                  <a:pt x="324" y="340"/>
                </a:lnTo>
                <a:lnTo>
                  <a:pt x="315" y="326"/>
                </a:lnTo>
                <a:lnTo>
                  <a:pt x="307" y="313"/>
                </a:lnTo>
                <a:lnTo>
                  <a:pt x="307" y="313"/>
                </a:lnTo>
                <a:lnTo>
                  <a:pt x="295" y="297"/>
                </a:lnTo>
                <a:lnTo>
                  <a:pt x="295" y="297"/>
                </a:lnTo>
                <a:lnTo>
                  <a:pt x="294" y="295"/>
                </a:lnTo>
                <a:lnTo>
                  <a:pt x="294" y="295"/>
                </a:lnTo>
                <a:lnTo>
                  <a:pt x="291" y="293"/>
                </a:lnTo>
                <a:lnTo>
                  <a:pt x="287" y="292"/>
                </a:lnTo>
                <a:lnTo>
                  <a:pt x="287" y="292"/>
                </a:lnTo>
                <a:lnTo>
                  <a:pt x="285" y="292"/>
                </a:lnTo>
                <a:lnTo>
                  <a:pt x="284" y="289"/>
                </a:lnTo>
                <a:lnTo>
                  <a:pt x="284" y="289"/>
                </a:lnTo>
                <a:lnTo>
                  <a:pt x="284" y="288"/>
                </a:lnTo>
                <a:lnTo>
                  <a:pt x="285" y="288"/>
                </a:lnTo>
                <a:lnTo>
                  <a:pt x="285" y="288"/>
                </a:lnTo>
                <a:lnTo>
                  <a:pt x="287" y="286"/>
                </a:lnTo>
                <a:lnTo>
                  <a:pt x="287" y="286"/>
                </a:lnTo>
                <a:lnTo>
                  <a:pt x="291" y="285"/>
                </a:lnTo>
                <a:lnTo>
                  <a:pt x="291" y="285"/>
                </a:lnTo>
                <a:lnTo>
                  <a:pt x="302" y="283"/>
                </a:lnTo>
                <a:lnTo>
                  <a:pt x="314" y="282"/>
                </a:lnTo>
                <a:lnTo>
                  <a:pt x="314" y="282"/>
                </a:lnTo>
                <a:lnTo>
                  <a:pt x="329" y="280"/>
                </a:lnTo>
                <a:lnTo>
                  <a:pt x="329" y="280"/>
                </a:lnTo>
                <a:lnTo>
                  <a:pt x="344" y="278"/>
                </a:lnTo>
                <a:lnTo>
                  <a:pt x="358" y="273"/>
                </a:lnTo>
                <a:lnTo>
                  <a:pt x="358" y="273"/>
                </a:lnTo>
                <a:lnTo>
                  <a:pt x="361" y="273"/>
                </a:lnTo>
                <a:lnTo>
                  <a:pt x="361" y="273"/>
                </a:lnTo>
                <a:lnTo>
                  <a:pt x="359" y="270"/>
                </a:lnTo>
                <a:lnTo>
                  <a:pt x="359" y="270"/>
                </a:lnTo>
                <a:lnTo>
                  <a:pt x="354" y="268"/>
                </a:lnTo>
                <a:lnTo>
                  <a:pt x="354" y="268"/>
                </a:lnTo>
                <a:lnTo>
                  <a:pt x="338" y="258"/>
                </a:lnTo>
                <a:lnTo>
                  <a:pt x="321" y="249"/>
                </a:lnTo>
                <a:lnTo>
                  <a:pt x="321" y="249"/>
                </a:lnTo>
                <a:lnTo>
                  <a:pt x="315" y="246"/>
                </a:lnTo>
                <a:lnTo>
                  <a:pt x="315" y="246"/>
                </a:lnTo>
                <a:lnTo>
                  <a:pt x="305" y="243"/>
                </a:lnTo>
                <a:lnTo>
                  <a:pt x="297" y="242"/>
                </a:lnTo>
                <a:lnTo>
                  <a:pt x="297" y="242"/>
                </a:lnTo>
                <a:close/>
                <a:moveTo>
                  <a:pt x="226" y="273"/>
                </a:moveTo>
                <a:lnTo>
                  <a:pt x="226" y="273"/>
                </a:lnTo>
                <a:lnTo>
                  <a:pt x="227" y="270"/>
                </a:lnTo>
                <a:lnTo>
                  <a:pt x="227" y="269"/>
                </a:lnTo>
                <a:lnTo>
                  <a:pt x="227" y="269"/>
                </a:lnTo>
                <a:lnTo>
                  <a:pt x="227" y="268"/>
                </a:lnTo>
                <a:lnTo>
                  <a:pt x="227" y="268"/>
                </a:lnTo>
                <a:lnTo>
                  <a:pt x="229" y="265"/>
                </a:lnTo>
                <a:lnTo>
                  <a:pt x="229" y="262"/>
                </a:lnTo>
                <a:lnTo>
                  <a:pt x="229" y="262"/>
                </a:lnTo>
                <a:lnTo>
                  <a:pt x="229" y="261"/>
                </a:lnTo>
                <a:lnTo>
                  <a:pt x="229" y="261"/>
                </a:lnTo>
                <a:lnTo>
                  <a:pt x="224" y="259"/>
                </a:lnTo>
                <a:lnTo>
                  <a:pt x="221" y="258"/>
                </a:lnTo>
                <a:lnTo>
                  <a:pt x="221" y="258"/>
                </a:lnTo>
                <a:lnTo>
                  <a:pt x="220" y="258"/>
                </a:lnTo>
                <a:lnTo>
                  <a:pt x="220" y="258"/>
                </a:lnTo>
                <a:lnTo>
                  <a:pt x="219" y="259"/>
                </a:lnTo>
                <a:lnTo>
                  <a:pt x="219" y="261"/>
                </a:lnTo>
                <a:lnTo>
                  <a:pt x="219" y="261"/>
                </a:lnTo>
                <a:lnTo>
                  <a:pt x="214" y="276"/>
                </a:lnTo>
                <a:lnTo>
                  <a:pt x="214" y="276"/>
                </a:lnTo>
                <a:lnTo>
                  <a:pt x="214" y="278"/>
                </a:lnTo>
                <a:lnTo>
                  <a:pt x="214" y="278"/>
                </a:lnTo>
                <a:lnTo>
                  <a:pt x="223" y="280"/>
                </a:lnTo>
                <a:lnTo>
                  <a:pt x="223" y="280"/>
                </a:lnTo>
                <a:lnTo>
                  <a:pt x="226" y="275"/>
                </a:lnTo>
                <a:lnTo>
                  <a:pt x="226" y="275"/>
                </a:lnTo>
                <a:lnTo>
                  <a:pt x="223" y="275"/>
                </a:lnTo>
                <a:lnTo>
                  <a:pt x="223" y="275"/>
                </a:lnTo>
                <a:lnTo>
                  <a:pt x="220" y="273"/>
                </a:lnTo>
                <a:lnTo>
                  <a:pt x="220" y="273"/>
                </a:lnTo>
                <a:lnTo>
                  <a:pt x="219" y="273"/>
                </a:lnTo>
                <a:lnTo>
                  <a:pt x="217" y="272"/>
                </a:lnTo>
                <a:lnTo>
                  <a:pt x="217" y="272"/>
                </a:lnTo>
                <a:lnTo>
                  <a:pt x="219" y="270"/>
                </a:lnTo>
                <a:lnTo>
                  <a:pt x="220" y="270"/>
                </a:lnTo>
                <a:lnTo>
                  <a:pt x="220" y="270"/>
                </a:lnTo>
                <a:lnTo>
                  <a:pt x="221" y="270"/>
                </a:lnTo>
                <a:lnTo>
                  <a:pt x="221" y="270"/>
                </a:lnTo>
                <a:lnTo>
                  <a:pt x="226" y="273"/>
                </a:lnTo>
                <a:lnTo>
                  <a:pt x="226" y="273"/>
                </a:lnTo>
                <a:close/>
                <a:moveTo>
                  <a:pt x="224" y="141"/>
                </a:moveTo>
                <a:lnTo>
                  <a:pt x="224" y="141"/>
                </a:lnTo>
                <a:lnTo>
                  <a:pt x="233" y="144"/>
                </a:lnTo>
                <a:lnTo>
                  <a:pt x="233" y="144"/>
                </a:lnTo>
                <a:lnTo>
                  <a:pt x="237" y="144"/>
                </a:lnTo>
                <a:lnTo>
                  <a:pt x="237" y="144"/>
                </a:lnTo>
                <a:lnTo>
                  <a:pt x="238" y="144"/>
                </a:lnTo>
                <a:lnTo>
                  <a:pt x="240" y="143"/>
                </a:lnTo>
                <a:lnTo>
                  <a:pt x="240" y="143"/>
                </a:lnTo>
                <a:lnTo>
                  <a:pt x="238" y="140"/>
                </a:lnTo>
                <a:lnTo>
                  <a:pt x="236" y="137"/>
                </a:lnTo>
                <a:lnTo>
                  <a:pt x="236" y="137"/>
                </a:lnTo>
                <a:lnTo>
                  <a:pt x="236" y="138"/>
                </a:lnTo>
                <a:lnTo>
                  <a:pt x="236" y="138"/>
                </a:lnTo>
                <a:lnTo>
                  <a:pt x="234" y="140"/>
                </a:lnTo>
                <a:lnTo>
                  <a:pt x="234" y="141"/>
                </a:lnTo>
                <a:lnTo>
                  <a:pt x="234" y="141"/>
                </a:lnTo>
                <a:lnTo>
                  <a:pt x="231" y="141"/>
                </a:lnTo>
                <a:lnTo>
                  <a:pt x="231" y="140"/>
                </a:lnTo>
                <a:lnTo>
                  <a:pt x="231" y="140"/>
                </a:lnTo>
                <a:lnTo>
                  <a:pt x="229" y="137"/>
                </a:lnTo>
                <a:lnTo>
                  <a:pt x="229" y="137"/>
                </a:lnTo>
                <a:lnTo>
                  <a:pt x="221" y="126"/>
                </a:lnTo>
                <a:lnTo>
                  <a:pt x="221" y="126"/>
                </a:lnTo>
                <a:lnTo>
                  <a:pt x="220" y="124"/>
                </a:lnTo>
                <a:lnTo>
                  <a:pt x="219" y="123"/>
                </a:lnTo>
                <a:lnTo>
                  <a:pt x="219" y="123"/>
                </a:lnTo>
                <a:lnTo>
                  <a:pt x="216" y="128"/>
                </a:lnTo>
                <a:lnTo>
                  <a:pt x="216" y="128"/>
                </a:lnTo>
                <a:lnTo>
                  <a:pt x="217" y="131"/>
                </a:lnTo>
                <a:lnTo>
                  <a:pt x="217" y="135"/>
                </a:lnTo>
                <a:lnTo>
                  <a:pt x="217" y="135"/>
                </a:lnTo>
                <a:lnTo>
                  <a:pt x="217" y="138"/>
                </a:lnTo>
                <a:lnTo>
                  <a:pt x="217" y="138"/>
                </a:lnTo>
                <a:lnTo>
                  <a:pt x="221" y="138"/>
                </a:lnTo>
                <a:lnTo>
                  <a:pt x="221" y="138"/>
                </a:lnTo>
                <a:lnTo>
                  <a:pt x="224" y="138"/>
                </a:lnTo>
                <a:lnTo>
                  <a:pt x="224" y="141"/>
                </a:lnTo>
                <a:lnTo>
                  <a:pt x="224" y="141"/>
                </a:lnTo>
                <a:close/>
                <a:moveTo>
                  <a:pt x="244" y="77"/>
                </a:moveTo>
                <a:lnTo>
                  <a:pt x="244" y="77"/>
                </a:lnTo>
                <a:lnTo>
                  <a:pt x="244" y="79"/>
                </a:lnTo>
                <a:lnTo>
                  <a:pt x="244" y="79"/>
                </a:lnTo>
                <a:lnTo>
                  <a:pt x="244" y="81"/>
                </a:lnTo>
                <a:lnTo>
                  <a:pt x="244" y="81"/>
                </a:lnTo>
                <a:lnTo>
                  <a:pt x="244" y="83"/>
                </a:lnTo>
                <a:lnTo>
                  <a:pt x="243" y="83"/>
                </a:lnTo>
                <a:lnTo>
                  <a:pt x="243" y="83"/>
                </a:lnTo>
                <a:lnTo>
                  <a:pt x="241" y="83"/>
                </a:lnTo>
                <a:lnTo>
                  <a:pt x="241" y="83"/>
                </a:lnTo>
                <a:lnTo>
                  <a:pt x="241" y="83"/>
                </a:lnTo>
                <a:lnTo>
                  <a:pt x="238" y="81"/>
                </a:lnTo>
                <a:lnTo>
                  <a:pt x="238" y="81"/>
                </a:lnTo>
                <a:lnTo>
                  <a:pt x="234" y="73"/>
                </a:lnTo>
                <a:lnTo>
                  <a:pt x="234" y="73"/>
                </a:lnTo>
                <a:lnTo>
                  <a:pt x="230" y="70"/>
                </a:lnTo>
                <a:lnTo>
                  <a:pt x="226" y="69"/>
                </a:lnTo>
                <a:lnTo>
                  <a:pt x="226" y="69"/>
                </a:lnTo>
                <a:lnTo>
                  <a:pt x="221" y="66"/>
                </a:lnTo>
                <a:lnTo>
                  <a:pt x="221" y="66"/>
                </a:lnTo>
                <a:lnTo>
                  <a:pt x="224" y="73"/>
                </a:lnTo>
                <a:lnTo>
                  <a:pt x="224" y="73"/>
                </a:lnTo>
                <a:lnTo>
                  <a:pt x="224" y="76"/>
                </a:lnTo>
                <a:lnTo>
                  <a:pt x="224" y="77"/>
                </a:lnTo>
                <a:lnTo>
                  <a:pt x="224" y="77"/>
                </a:lnTo>
                <a:lnTo>
                  <a:pt x="226" y="79"/>
                </a:lnTo>
                <a:lnTo>
                  <a:pt x="226" y="79"/>
                </a:lnTo>
                <a:lnTo>
                  <a:pt x="231" y="80"/>
                </a:lnTo>
                <a:lnTo>
                  <a:pt x="231" y="80"/>
                </a:lnTo>
                <a:lnTo>
                  <a:pt x="234" y="81"/>
                </a:lnTo>
                <a:lnTo>
                  <a:pt x="234" y="84"/>
                </a:lnTo>
                <a:lnTo>
                  <a:pt x="234" y="84"/>
                </a:lnTo>
                <a:lnTo>
                  <a:pt x="241" y="86"/>
                </a:lnTo>
                <a:lnTo>
                  <a:pt x="247" y="84"/>
                </a:lnTo>
                <a:lnTo>
                  <a:pt x="247" y="84"/>
                </a:lnTo>
                <a:lnTo>
                  <a:pt x="247" y="80"/>
                </a:lnTo>
                <a:lnTo>
                  <a:pt x="247" y="80"/>
                </a:lnTo>
                <a:lnTo>
                  <a:pt x="246" y="79"/>
                </a:lnTo>
                <a:lnTo>
                  <a:pt x="246" y="79"/>
                </a:lnTo>
                <a:lnTo>
                  <a:pt x="244" y="77"/>
                </a:lnTo>
                <a:lnTo>
                  <a:pt x="244" y="77"/>
                </a:lnTo>
                <a:close/>
                <a:moveTo>
                  <a:pt x="256" y="103"/>
                </a:moveTo>
                <a:lnTo>
                  <a:pt x="256" y="103"/>
                </a:lnTo>
                <a:lnTo>
                  <a:pt x="253" y="94"/>
                </a:lnTo>
                <a:lnTo>
                  <a:pt x="250" y="87"/>
                </a:lnTo>
                <a:lnTo>
                  <a:pt x="250" y="87"/>
                </a:lnTo>
                <a:lnTo>
                  <a:pt x="244" y="89"/>
                </a:lnTo>
                <a:lnTo>
                  <a:pt x="238" y="89"/>
                </a:lnTo>
                <a:lnTo>
                  <a:pt x="238" y="89"/>
                </a:lnTo>
                <a:lnTo>
                  <a:pt x="243" y="94"/>
                </a:lnTo>
                <a:lnTo>
                  <a:pt x="243" y="94"/>
                </a:lnTo>
                <a:lnTo>
                  <a:pt x="247" y="103"/>
                </a:lnTo>
                <a:lnTo>
                  <a:pt x="247" y="103"/>
                </a:lnTo>
                <a:lnTo>
                  <a:pt x="248" y="103"/>
                </a:lnTo>
                <a:lnTo>
                  <a:pt x="248" y="103"/>
                </a:lnTo>
                <a:lnTo>
                  <a:pt x="251" y="103"/>
                </a:lnTo>
                <a:lnTo>
                  <a:pt x="256" y="103"/>
                </a:lnTo>
                <a:lnTo>
                  <a:pt x="256" y="103"/>
                </a:lnTo>
                <a:close/>
                <a:moveTo>
                  <a:pt x="227" y="121"/>
                </a:moveTo>
                <a:lnTo>
                  <a:pt x="227" y="121"/>
                </a:lnTo>
                <a:lnTo>
                  <a:pt x="229" y="121"/>
                </a:lnTo>
                <a:lnTo>
                  <a:pt x="229" y="121"/>
                </a:lnTo>
                <a:lnTo>
                  <a:pt x="223" y="106"/>
                </a:lnTo>
                <a:lnTo>
                  <a:pt x="223" y="106"/>
                </a:lnTo>
                <a:lnTo>
                  <a:pt x="221" y="104"/>
                </a:lnTo>
                <a:lnTo>
                  <a:pt x="221" y="104"/>
                </a:lnTo>
                <a:lnTo>
                  <a:pt x="213" y="101"/>
                </a:lnTo>
                <a:lnTo>
                  <a:pt x="213" y="101"/>
                </a:lnTo>
                <a:lnTo>
                  <a:pt x="210" y="101"/>
                </a:lnTo>
                <a:lnTo>
                  <a:pt x="210" y="101"/>
                </a:lnTo>
                <a:lnTo>
                  <a:pt x="214" y="108"/>
                </a:lnTo>
                <a:lnTo>
                  <a:pt x="214" y="108"/>
                </a:lnTo>
                <a:lnTo>
                  <a:pt x="217" y="108"/>
                </a:lnTo>
                <a:lnTo>
                  <a:pt x="217" y="111"/>
                </a:lnTo>
                <a:lnTo>
                  <a:pt x="217" y="111"/>
                </a:lnTo>
                <a:lnTo>
                  <a:pt x="217" y="111"/>
                </a:lnTo>
                <a:lnTo>
                  <a:pt x="217" y="111"/>
                </a:lnTo>
                <a:lnTo>
                  <a:pt x="219" y="114"/>
                </a:lnTo>
                <a:lnTo>
                  <a:pt x="219" y="114"/>
                </a:lnTo>
                <a:lnTo>
                  <a:pt x="220" y="118"/>
                </a:lnTo>
                <a:lnTo>
                  <a:pt x="220" y="118"/>
                </a:lnTo>
                <a:lnTo>
                  <a:pt x="224" y="121"/>
                </a:lnTo>
                <a:lnTo>
                  <a:pt x="227" y="121"/>
                </a:lnTo>
                <a:lnTo>
                  <a:pt x="227" y="121"/>
                </a:lnTo>
                <a:close/>
                <a:moveTo>
                  <a:pt x="216" y="40"/>
                </a:moveTo>
                <a:lnTo>
                  <a:pt x="216" y="40"/>
                </a:lnTo>
                <a:lnTo>
                  <a:pt x="216" y="40"/>
                </a:lnTo>
                <a:lnTo>
                  <a:pt x="216" y="40"/>
                </a:lnTo>
                <a:lnTo>
                  <a:pt x="217" y="43"/>
                </a:lnTo>
                <a:lnTo>
                  <a:pt x="217" y="43"/>
                </a:lnTo>
                <a:lnTo>
                  <a:pt x="220" y="46"/>
                </a:lnTo>
                <a:lnTo>
                  <a:pt x="223" y="49"/>
                </a:lnTo>
                <a:lnTo>
                  <a:pt x="223" y="49"/>
                </a:lnTo>
                <a:lnTo>
                  <a:pt x="223" y="49"/>
                </a:lnTo>
                <a:lnTo>
                  <a:pt x="223" y="49"/>
                </a:lnTo>
                <a:lnTo>
                  <a:pt x="224" y="50"/>
                </a:lnTo>
                <a:lnTo>
                  <a:pt x="224" y="52"/>
                </a:lnTo>
                <a:lnTo>
                  <a:pt x="224" y="52"/>
                </a:lnTo>
                <a:lnTo>
                  <a:pt x="224" y="53"/>
                </a:lnTo>
                <a:lnTo>
                  <a:pt x="224" y="53"/>
                </a:lnTo>
                <a:lnTo>
                  <a:pt x="230" y="62"/>
                </a:lnTo>
                <a:lnTo>
                  <a:pt x="230" y="62"/>
                </a:lnTo>
                <a:lnTo>
                  <a:pt x="231" y="63"/>
                </a:lnTo>
                <a:lnTo>
                  <a:pt x="231" y="63"/>
                </a:lnTo>
                <a:lnTo>
                  <a:pt x="234" y="63"/>
                </a:lnTo>
                <a:lnTo>
                  <a:pt x="234" y="63"/>
                </a:lnTo>
                <a:lnTo>
                  <a:pt x="234" y="62"/>
                </a:lnTo>
                <a:lnTo>
                  <a:pt x="234" y="62"/>
                </a:lnTo>
                <a:lnTo>
                  <a:pt x="229" y="49"/>
                </a:lnTo>
                <a:lnTo>
                  <a:pt x="229" y="49"/>
                </a:lnTo>
                <a:lnTo>
                  <a:pt x="226" y="45"/>
                </a:lnTo>
                <a:lnTo>
                  <a:pt x="226" y="45"/>
                </a:lnTo>
                <a:lnTo>
                  <a:pt x="220" y="42"/>
                </a:lnTo>
                <a:lnTo>
                  <a:pt x="220" y="42"/>
                </a:lnTo>
                <a:lnTo>
                  <a:pt x="216" y="40"/>
                </a:lnTo>
                <a:lnTo>
                  <a:pt x="216" y="40"/>
                </a:lnTo>
                <a:close/>
                <a:moveTo>
                  <a:pt x="103" y="13"/>
                </a:moveTo>
                <a:lnTo>
                  <a:pt x="103" y="13"/>
                </a:lnTo>
                <a:lnTo>
                  <a:pt x="103" y="16"/>
                </a:lnTo>
                <a:lnTo>
                  <a:pt x="106" y="19"/>
                </a:lnTo>
                <a:lnTo>
                  <a:pt x="106" y="19"/>
                </a:lnTo>
                <a:lnTo>
                  <a:pt x="115" y="22"/>
                </a:lnTo>
                <a:lnTo>
                  <a:pt x="115" y="22"/>
                </a:lnTo>
                <a:lnTo>
                  <a:pt x="118" y="19"/>
                </a:lnTo>
                <a:lnTo>
                  <a:pt x="118" y="19"/>
                </a:lnTo>
                <a:lnTo>
                  <a:pt x="119" y="18"/>
                </a:lnTo>
                <a:lnTo>
                  <a:pt x="119" y="18"/>
                </a:lnTo>
                <a:lnTo>
                  <a:pt x="119" y="18"/>
                </a:lnTo>
                <a:lnTo>
                  <a:pt x="121" y="19"/>
                </a:lnTo>
                <a:lnTo>
                  <a:pt x="121" y="20"/>
                </a:lnTo>
                <a:lnTo>
                  <a:pt x="121" y="20"/>
                </a:lnTo>
                <a:lnTo>
                  <a:pt x="119" y="23"/>
                </a:lnTo>
                <a:lnTo>
                  <a:pt x="119" y="23"/>
                </a:lnTo>
                <a:lnTo>
                  <a:pt x="119" y="23"/>
                </a:lnTo>
                <a:lnTo>
                  <a:pt x="119" y="23"/>
                </a:lnTo>
                <a:lnTo>
                  <a:pt x="119" y="27"/>
                </a:lnTo>
                <a:lnTo>
                  <a:pt x="119" y="27"/>
                </a:lnTo>
                <a:lnTo>
                  <a:pt x="119" y="27"/>
                </a:lnTo>
                <a:lnTo>
                  <a:pt x="121" y="27"/>
                </a:lnTo>
                <a:lnTo>
                  <a:pt x="121" y="27"/>
                </a:lnTo>
                <a:lnTo>
                  <a:pt x="123" y="26"/>
                </a:lnTo>
                <a:lnTo>
                  <a:pt x="123" y="26"/>
                </a:lnTo>
                <a:lnTo>
                  <a:pt x="123" y="25"/>
                </a:lnTo>
                <a:lnTo>
                  <a:pt x="123" y="25"/>
                </a:lnTo>
                <a:lnTo>
                  <a:pt x="123" y="23"/>
                </a:lnTo>
                <a:lnTo>
                  <a:pt x="125" y="22"/>
                </a:lnTo>
                <a:lnTo>
                  <a:pt x="125" y="22"/>
                </a:lnTo>
                <a:lnTo>
                  <a:pt x="126" y="22"/>
                </a:lnTo>
                <a:lnTo>
                  <a:pt x="128" y="22"/>
                </a:lnTo>
                <a:lnTo>
                  <a:pt x="128" y="22"/>
                </a:lnTo>
                <a:lnTo>
                  <a:pt x="129" y="23"/>
                </a:lnTo>
                <a:lnTo>
                  <a:pt x="129" y="23"/>
                </a:lnTo>
                <a:lnTo>
                  <a:pt x="130" y="22"/>
                </a:lnTo>
                <a:lnTo>
                  <a:pt x="130" y="22"/>
                </a:lnTo>
                <a:lnTo>
                  <a:pt x="125" y="19"/>
                </a:lnTo>
                <a:lnTo>
                  <a:pt x="118" y="16"/>
                </a:lnTo>
                <a:lnTo>
                  <a:pt x="103" y="13"/>
                </a:lnTo>
                <a:lnTo>
                  <a:pt x="103" y="13"/>
                </a:lnTo>
                <a:close/>
                <a:moveTo>
                  <a:pt x="244" y="49"/>
                </a:moveTo>
                <a:lnTo>
                  <a:pt x="244" y="49"/>
                </a:lnTo>
                <a:lnTo>
                  <a:pt x="244" y="47"/>
                </a:lnTo>
                <a:lnTo>
                  <a:pt x="244" y="47"/>
                </a:lnTo>
                <a:lnTo>
                  <a:pt x="236" y="36"/>
                </a:lnTo>
                <a:lnTo>
                  <a:pt x="236" y="36"/>
                </a:lnTo>
                <a:lnTo>
                  <a:pt x="233" y="33"/>
                </a:lnTo>
                <a:lnTo>
                  <a:pt x="230" y="33"/>
                </a:lnTo>
                <a:lnTo>
                  <a:pt x="230" y="33"/>
                </a:lnTo>
                <a:lnTo>
                  <a:pt x="229" y="32"/>
                </a:lnTo>
                <a:lnTo>
                  <a:pt x="227" y="30"/>
                </a:lnTo>
                <a:lnTo>
                  <a:pt x="227" y="30"/>
                </a:lnTo>
                <a:lnTo>
                  <a:pt x="226" y="30"/>
                </a:lnTo>
                <a:lnTo>
                  <a:pt x="226" y="30"/>
                </a:lnTo>
                <a:lnTo>
                  <a:pt x="223" y="30"/>
                </a:lnTo>
                <a:lnTo>
                  <a:pt x="223" y="30"/>
                </a:lnTo>
                <a:lnTo>
                  <a:pt x="227" y="35"/>
                </a:lnTo>
                <a:lnTo>
                  <a:pt x="227" y="35"/>
                </a:lnTo>
                <a:lnTo>
                  <a:pt x="233" y="42"/>
                </a:lnTo>
                <a:lnTo>
                  <a:pt x="233" y="42"/>
                </a:lnTo>
                <a:lnTo>
                  <a:pt x="236" y="45"/>
                </a:lnTo>
                <a:lnTo>
                  <a:pt x="238" y="46"/>
                </a:lnTo>
                <a:lnTo>
                  <a:pt x="238" y="46"/>
                </a:lnTo>
                <a:lnTo>
                  <a:pt x="244" y="49"/>
                </a:lnTo>
                <a:lnTo>
                  <a:pt x="244" y="49"/>
                </a:lnTo>
                <a:close/>
                <a:moveTo>
                  <a:pt x="238" y="101"/>
                </a:moveTo>
                <a:lnTo>
                  <a:pt x="238" y="101"/>
                </a:lnTo>
                <a:lnTo>
                  <a:pt x="234" y="97"/>
                </a:lnTo>
                <a:lnTo>
                  <a:pt x="226" y="93"/>
                </a:lnTo>
                <a:lnTo>
                  <a:pt x="226" y="93"/>
                </a:lnTo>
                <a:lnTo>
                  <a:pt x="214" y="86"/>
                </a:lnTo>
                <a:lnTo>
                  <a:pt x="214" y="86"/>
                </a:lnTo>
                <a:lnTo>
                  <a:pt x="214" y="87"/>
                </a:lnTo>
                <a:lnTo>
                  <a:pt x="216" y="90"/>
                </a:lnTo>
                <a:lnTo>
                  <a:pt x="216" y="90"/>
                </a:lnTo>
                <a:lnTo>
                  <a:pt x="214" y="91"/>
                </a:lnTo>
                <a:lnTo>
                  <a:pt x="213" y="93"/>
                </a:lnTo>
                <a:lnTo>
                  <a:pt x="213" y="93"/>
                </a:lnTo>
                <a:lnTo>
                  <a:pt x="217" y="96"/>
                </a:lnTo>
                <a:lnTo>
                  <a:pt x="219" y="97"/>
                </a:lnTo>
                <a:lnTo>
                  <a:pt x="219" y="99"/>
                </a:lnTo>
                <a:lnTo>
                  <a:pt x="219" y="99"/>
                </a:lnTo>
                <a:lnTo>
                  <a:pt x="220" y="100"/>
                </a:lnTo>
                <a:lnTo>
                  <a:pt x="220" y="100"/>
                </a:lnTo>
                <a:lnTo>
                  <a:pt x="220" y="100"/>
                </a:lnTo>
                <a:lnTo>
                  <a:pt x="220" y="100"/>
                </a:lnTo>
                <a:lnTo>
                  <a:pt x="220" y="97"/>
                </a:lnTo>
                <a:lnTo>
                  <a:pt x="220" y="97"/>
                </a:lnTo>
                <a:lnTo>
                  <a:pt x="219" y="94"/>
                </a:lnTo>
                <a:lnTo>
                  <a:pt x="220" y="93"/>
                </a:lnTo>
                <a:lnTo>
                  <a:pt x="220" y="93"/>
                </a:lnTo>
                <a:lnTo>
                  <a:pt x="221" y="93"/>
                </a:lnTo>
                <a:lnTo>
                  <a:pt x="221" y="93"/>
                </a:lnTo>
                <a:lnTo>
                  <a:pt x="223" y="94"/>
                </a:lnTo>
                <a:lnTo>
                  <a:pt x="223" y="94"/>
                </a:lnTo>
                <a:lnTo>
                  <a:pt x="226" y="96"/>
                </a:lnTo>
                <a:lnTo>
                  <a:pt x="226" y="96"/>
                </a:lnTo>
                <a:lnTo>
                  <a:pt x="227" y="97"/>
                </a:lnTo>
                <a:lnTo>
                  <a:pt x="227" y="97"/>
                </a:lnTo>
                <a:lnTo>
                  <a:pt x="233" y="100"/>
                </a:lnTo>
                <a:lnTo>
                  <a:pt x="238" y="101"/>
                </a:lnTo>
                <a:lnTo>
                  <a:pt x="238" y="101"/>
                </a:lnTo>
                <a:close/>
                <a:moveTo>
                  <a:pt x="189" y="130"/>
                </a:moveTo>
                <a:lnTo>
                  <a:pt x="189" y="130"/>
                </a:lnTo>
                <a:lnTo>
                  <a:pt x="186" y="126"/>
                </a:lnTo>
                <a:lnTo>
                  <a:pt x="186" y="126"/>
                </a:lnTo>
                <a:lnTo>
                  <a:pt x="183" y="123"/>
                </a:lnTo>
                <a:lnTo>
                  <a:pt x="183" y="123"/>
                </a:lnTo>
                <a:lnTo>
                  <a:pt x="176" y="120"/>
                </a:lnTo>
                <a:lnTo>
                  <a:pt x="176" y="120"/>
                </a:lnTo>
                <a:lnTo>
                  <a:pt x="173" y="120"/>
                </a:lnTo>
                <a:lnTo>
                  <a:pt x="173" y="120"/>
                </a:lnTo>
                <a:lnTo>
                  <a:pt x="173" y="123"/>
                </a:lnTo>
                <a:lnTo>
                  <a:pt x="173" y="123"/>
                </a:lnTo>
                <a:lnTo>
                  <a:pt x="176" y="128"/>
                </a:lnTo>
                <a:lnTo>
                  <a:pt x="176" y="128"/>
                </a:lnTo>
                <a:lnTo>
                  <a:pt x="176" y="130"/>
                </a:lnTo>
                <a:lnTo>
                  <a:pt x="177" y="130"/>
                </a:lnTo>
                <a:lnTo>
                  <a:pt x="177" y="130"/>
                </a:lnTo>
                <a:lnTo>
                  <a:pt x="177" y="128"/>
                </a:lnTo>
                <a:lnTo>
                  <a:pt x="179" y="128"/>
                </a:lnTo>
                <a:lnTo>
                  <a:pt x="179" y="128"/>
                </a:lnTo>
                <a:lnTo>
                  <a:pt x="180" y="128"/>
                </a:lnTo>
                <a:lnTo>
                  <a:pt x="180" y="130"/>
                </a:lnTo>
                <a:lnTo>
                  <a:pt x="180" y="130"/>
                </a:lnTo>
                <a:lnTo>
                  <a:pt x="189" y="130"/>
                </a:lnTo>
                <a:lnTo>
                  <a:pt x="189" y="130"/>
                </a:lnTo>
                <a:close/>
                <a:moveTo>
                  <a:pt x="203" y="67"/>
                </a:moveTo>
                <a:lnTo>
                  <a:pt x="203" y="67"/>
                </a:lnTo>
                <a:lnTo>
                  <a:pt x="203" y="70"/>
                </a:lnTo>
                <a:lnTo>
                  <a:pt x="203" y="70"/>
                </a:lnTo>
                <a:lnTo>
                  <a:pt x="204" y="72"/>
                </a:lnTo>
                <a:lnTo>
                  <a:pt x="206" y="72"/>
                </a:lnTo>
                <a:lnTo>
                  <a:pt x="206" y="72"/>
                </a:lnTo>
                <a:lnTo>
                  <a:pt x="219" y="76"/>
                </a:lnTo>
                <a:lnTo>
                  <a:pt x="219" y="76"/>
                </a:lnTo>
                <a:lnTo>
                  <a:pt x="220" y="76"/>
                </a:lnTo>
                <a:lnTo>
                  <a:pt x="220" y="76"/>
                </a:lnTo>
                <a:lnTo>
                  <a:pt x="214" y="67"/>
                </a:lnTo>
                <a:lnTo>
                  <a:pt x="214" y="67"/>
                </a:lnTo>
                <a:lnTo>
                  <a:pt x="213" y="66"/>
                </a:lnTo>
                <a:lnTo>
                  <a:pt x="213" y="66"/>
                </a:lnTo>
                <a:lnTo>
                  <a:pt x="207" y="66"/>
                </a:lnTo>
                <a:lnTo>
                  <a:pt x="207" y="66"/>
                </a:lnTo>
                <a:lnTo>
                  <a:pt x="203" y="67"/>
                </a:lnTo>
                <a:lnTo>
                  <a:pt x="203" y="67"/>
                </a:lnTo>
                <a:close/>
                <a:moveTo>
                  <a:pt x="231" y="46"/>
                </a:moveTo>
                <a:lnTo>
                  <a:pt x="231" y="46"/>
                </a:lnTo>
                <a:lnTo>
                  <a:pt x="238" y="64"/>
                </a:lnTo>
                <a:lnTo>
                  <a:pt x="238" y="64"/>
                </a:lnTo>
                <a:lnTo>
                  <a:pt x="247" y="64"/>
                </a:lnTo>
                <a:lnTo>
                  <a:pt x="247" y="64"/>
                </a:lnTo>
                <a:lnTo>
                  <a:pt x="247" y="63"/>
                </a:lnTo>
                <a:lnTo>
                  <a:pt x="247" y="63"/>
                </a:lnTo>
                <a:lnTo>
                  <a:pt x="234" y="47"/>
                </a:lnTo>
                <a:lnTo>
                  <a:pt x="234" y="47"/>
                </a:lnTo>
                <a:lnTo>
                  <a:pt x="231" y="46"/>
                </a:lnTo>
                <a:lnTo>
                  <a:pt x="231" y="46"/>
                </a:lnTo>
                <a:close/>
                <a:moveTo>
                  <a:pt x="268" y="106"/>
                </a:moveTo>
                <a:lnTo>
                  <a:pt x="268" y="106"/>
                </a:lnTo>
                <a:lnTo>
                  <a:pt x="268" y="106"/>
                </a:lnTo>
                <a:lnTo>
                  <a:pt x="268" y="106"/>
                </a:lnTo>
                <a:lnTo>
                  <a:pt x="268" y="103"/>
                </a:lnTo>
                <a:lnTo>
                  <a:pt x="268" y="103"/>
                </a:lnTo>
                <a:lnTo>
                  <a:pt x="270" y="86"/>
                </a:lnTo>
                <a:lnTo>
                  <a:pt x="270" y="86"/>
                </a:lnTo>
                <a:lnTo>
                  <a:pt x="268" y="79"/>
                </a:lnTo>
                <a:lnTo>
                  <a:pt x="267" y="70"/>
                </a:lnTo>
                <a:lnTo>
                  <a:pt x="264" y="63"/>
                </a:lnTo>
                <a:lnTo>
                  <a:pt x="261" y="56"/>
                </a:lnTo>
                <a:lnTo>
                  <a:pt x="261" y="56"/>
                </a:lnTo>
                <a:lnTo>
                  <a:pt x="260" y="54"/>
                </a:lnTo>
                <a:lnTo>
                  <a:pt x="260" y="54"/>
                </a:lnTo>
                <a:lnTo>
                  <a:pt x="260" y="56"/>
                </a:lnTo>
                <a:lnTo>
                  <a:pt x="260" y="56"/>
                </a:lnTo>
                <a:lnTo>
                  <a:pt x="261" y="57"/>
                </a:lnTo>
                <a:lnTo>
                  <a:pt x="261" y="57"/>
                </a:lnTo>
                <a:lnTo>
                  <a:pt x="265" y="73"/>
                </a:lnTo>
                <a:lnTo>
                  <a:pt x="267" y="80"/>
                </a:lnTo>
                <a:lnTo>
                  <a:pt x="268" y="89"/>
                </a:lnTo>
                <a:lnTo>
                  <a:pt x="268" y="89"/>
                </a:lnTo>
                <a:lnTo>
                  <a:pt x="268" y="106"/>
                </a:lnTo>
                <a:lnTo>
                  <a:pt x="268" y="106"/>
                </a:lnTo>
                <a:close/>
                <a:moveTo>
                  <a:pt x="250" y="107"/>
                </a:moveTo>
                <a:lnTo>
                  <a:pt x="250" y="107"/>
                </a:lnTo>
                <a:lnTo>
                  <a:pt x="254" y="117"/>
                </a:lnTo>
                <a:lnTo>
                  <a:pt x="260" y="126"/>
                </a:lnTo>
                <a:lnTo>
                  <a:pt x="260" y="126"/>
                </a:lnTo>
                <a:lnTo>
                  <a:pt x="256" y="107"/>
                </a:lnTo>
                <a:lnTo>
                  <a:pt x="256" y="107"/>
                </a:lnTo>
                <a:lnTo>
                  <a:pt x="250" y="107"/>
                </a:lnTo>
                <a:lnTo>
                  <a:pt x="250" y="107"/>
                </a:lnTo>
                <a:close/>
                <a:moveTo>
                  <a:pt x="257" y="128"/>
                </a:moveTo>
                <a:lnTo>
                  <a:pt x="257" y="128"/>
                </a:lnTo>
                <a:lnTo>
                  <a:pt x="254" y="131"/>
                </a:lnTo>
                <a:lnTo>
                  <a:pt x="250" y="131"/>
                </a:lnTo>
                <a:lnTo>
                  <a:pt x="250" y="131"/>
                </a:lnTo>
                <a:lnTo>
                  <a:pt x="253" y="144"/>
                </a:lnTo>
                <a:lnTo>
                  <a:pt x="253" y="144"/>
                </a:lnTo>
                <a:lnTo>
                  <a:pt x="257" y="138"/>
                </a:lnTo>
                <a:lnTo>
                  <a:pt x="260" y="131"/>
                </a:lnTo>
                <a:lnTo>
                  <a:pt x="260" y="131"/>
                </a:lnTo>
                <a:lnTo>
                  <a:pt x="257" y="128"/>
                </a:lnTo>
                <a:lnTo>
                  <a:pt x="257" y="128"/>
                </a:lnTo>
                <a:close/>
                <a:moveTo>
                  <a:pt x="243" y="147"/>
                </a:moveTo>
                <a:lnTo>
                  <a:pt x="243" y="147"/>
                </a:lnTo>
                <a:lnTo>
                  <a:pt x="246" y="147"/>
                </a:lnTo>
                <a:lnTo>
                  <a:pt x="246" y="147"/>
                </a:lnTo>
                <a:lnTo>
                  <a:pt x="247" y="148"/>
                </a:lnTo>
                <a:lnTo>
                  <a:pt x="248" y="150"/>
                </a:lnTo>
                <a:lnTo>
                  <a:pt x="248" y="150"/>
                </a:lnTo>
                <a:lnTo>
                  <a:pt x="251" y="147"/>
                </a:lnTo>
                <a:lnTo>
                  <a:pt x="251" y="147"/>
                </a:lnTo>
                <a:lnTo>
                  <a:pt x="248" y="145"/>
                </a:lnTo>
                <a:lnTo>
                  <a:pt x="248" y="144"/>
                </a:lnTo>
                <a:lnTo>
                  <a:pt x="248" y="144"/>
                </a:lnTo>
                <a:lnTo>
                  <a:pt x="246" y="141"/>
                </a:lnTo>
                <a:lnTo>
                  <a:pt x="246" y="141"/>
                </a:lnTo>
                <a:lnTo>
                  <a:pt x="240" y="131"/>
                </a:lnTo>
                <a:lnTo>
                  <a:pt x="240" y="131"/>
                </a:lnTo>
                <a:lnTo>
                  <a:pt x="238" y="130"/>
                </a:lnTo>
                <a:lnTo>
                  <a:pt x="238" y="130"/>
                </a:lnTo>
                <a:lnTo>
                  <a:pt x="234" y="128"/>
                </a:lnTo>
                <a:lnTo>
                  <a:pt x="234" y="128"/>
                </a:lnTo>
                <a:lnTo>
                  <a:pt x="234" y="130"/>
                </a:lnTo>
                <a:lnTo>
                  <a:pt x="234" y="131"/>
                </a:lnTo>
                <a:lnTo>
                  <a:pt x="234" y="131"/>
                </a:lnTo>
                <a:lnTo>
                  <a:pt x="238" y="135"/>
                </a:lnTo>
                <a:lnTo>
                  <a:pt x="243" y="140"/>
                </a:lnTo>
                <a:lnTo>
                  <a:pt x="243" y="140"/>
                </a:lnTo>
                <a:lnTo>
                  <a:pt x="244" y="143"/>
                </a:lnTo>
                <a:lnTo>
                  <a:pt x="243" y="147"/>
                </a:lnTo>
                <a:lnTo>
                  <a:pt x="243" y="147"/>
                </a:lnTo>
                <a:close/>
                <a:moveTo>
                  <a:pt x="261" y="89"/>
                </a:moveTo>
                <a:lnTo>
                  <a:pt x="261" y="89"/>
                </a:lnTo>
                <a:lnTo>
                  <a:pt x="263" y="86"/>
                </a:lnTo>
                <a:lnTo>
                  <a:pt x="261" y="84"/>
                </a:lnTo>
                <a:lnTo>
                  <a:pt x="261" y="84"/>
                </a:lnTo>
                <a:lnTo>
                  <a:pt x="260" y="81"/>
                </a:lnTo>
                <a:lnTo>
                  <a:pt x="260" y="81"/>
                </a:lnTo>
                <a:lnTo>
                  <a:pt x="251" y="70"/>
                </a:lnTo>
                <a:lnTo>
                  <a:pt x="251" y="70"/>
                </a:lnTo>
                <a:lnTo>
                  <a:pt x="250" y="69"/>
                </a:lnTo>
                <a:lnTo>
                  <a:pt x="247" y="67"/>
                </a:lnTo>
                <a:lnTo>
                  <a:pt x="247" y="67"/>
                </a:lnTo>
                <a:lnTo>
                  <a:pt x="243" y="67"/>
                </a:lnTo>
                <a:lnTo>
                  <a:pt x="243" y="67"/>
                </a:lnTo>
                <a:lnTo>
                  <a:pt x="241" y="67"/>
                </a:lnTo>
                <a:lnTo>
                  <a:pt x="241" y="67"/>
                </a:lnTo>
                <a:lnTo>
                  <a:pt x="241" y="72"/>
                </a:lnTo>
                <a:lnTo>
                  <a:pt x="244" y="73"/>
                </a:lnTo>
                <a:lnTo>
                  <a:pt x="244" y="73"/>
                </a:lnTo>
                <a:lnTo>
                  <a:pt x="247" y="72"/>
                </a:lnTo>
                <a:lnTo>
                  <a:pt x="247" y="72"/>
                </a:lnTo>
                <a:lnTo>
                  <a:pt x="250" y="73"/>
                </a:lnTo>
                <a:lnTo>
                  <a:pt x="251" y="74"/>
                </a:lnTo>
                <a:lnTo>
                  <a:pt x="251" y="74"/>
                </a:lnTo>
                <a:lnTo>
                  <a:pt x="257" y="80"/>
                </a:lnTo>
                <a:lnTo>
                  <a:pt x="261" y="89"/>
                </a:lnTo>
                <a:lnTo>
                  <a:pt x="261" y="89"/>
                </a:lnTo>
                <a:close/>
                <a:moveTo>
                  <a:pt x="209" y="276"/>
                </a:moveTo>
                <a:lnTo>
                  <a:pt x="209" y="276"/>
                </a:lnTo>
                <a:lnTo>
                  <a:pt x="211" y="278"/>
                </a:lnTo>
                <a:lnTo>
                  <a:pt x="211" y="278"/>
                </a:lnTo>
                <a:lnTo>
                  <a:pt x="213" y="275"/>
                </a:lnTo>
                <a:lnTo>
                  <a:pt x="213" y="275"/>
                </a:lnTo>
                <a:lnTo>
                  <a:pt x="217" y="259"/>
                </a:lnTo>
                <a:lnTo>
                  <a:pt x="217" y="259"/>
                </a:lnTo>
                <a:lnTo>
                  <a:pt x="217" y="258"/>
                </a:lnTo>
                <a:lnTo>
                  <a:pt x="216" y="256"/>
                </a:lnTo>
                <a:lnTo>
                  <a:pt x="216" y="256"/>
                </a:lnTo>
                <a:lnTo>
                  <a:pt x="211" y="263"/>
                </a:lnTo>
                <a:lnTo>
                  <a:pt x="211" y="263"/>
                </a:lnTo>
                <a:lnTo>
                  <a:pt x="210" y="266"/>
                </a:lnTo>
                <a:lnTo>
                  <a:pt x="210" y="266"/>
                </a:lnTo>
                <a:lnTo>
                  <a:pt x="209" y="276"/>
                </a:lnTo>
                <a:lnTo>
                  <a:pt x="209" y="276"/>
                </a:lnTo>
                <a:close/>
                <a:moveTo>
                  <a:pt x="229" y="84"/>
                </a:moveTo>
                <a:lnTo>
                  <a:pt x="229" y="84"/>
                </a:lnTo>
                <a:lnTo>
                  <a:pt x="229" y="83"/>
                </a:lnTo>
                <a:lnTo>
                  <a:pt x="229" y="83"/>
                </a:lnTo>
                <a:lnTo>
                  <a:pt x="217" y="79"/>
                </a:lnTo>
                <a:lnTo>
                  <a:pt x="206" y="76"/>
                </a:lnTo>
                <a:lnTo>
                  <a:pt x="206" y="76"/>
                </a:lnTo>
                <a:lnTo>
                  <a:pt x="206" y="77"/>
                </a:lnTo>
                <a:lnTo>
                  <a:pt x="206" y="77"/>
                </a:lnTo>
                <a:lnTo>
                  <a:pt x="207" y="79"/>
                </a:lnTo>
                <a:lnTo>
                  <a:pt x="209" y="80"/>
                </a:lnTo>
                <a:lnTo>
                  <a:pt x="209" y="80"/>
                </a:lnTo>
                <a:lnTo>
                  <a:pt x="216" y="81"/>
                </a:lnTo>
                <a:lnTo>
                  <a:pt x="223" y="83"/>
                </a:lnTo>
                <a:lnTo>
                  <a:pt x="223" y="83"/>
                </a:lnTo>
                <a:lnTo>
                  <a:pt x="229" y="84"/>
                </a:lnTo>
                <a:lnTo>
                  <a:pt x="229" y="84"/>
                </a:lnTo>
                <a:close/>
                <a:moveTo>
                  <a:pt x="263" y="121"/>
                </a:moveTo>
                <a:lnTo>
                  <a:pt x="263" y="121"/>
                </a:lnTo>
                <a:lnTo>
                  <a:pt x="264" y="107"/>
                </a:lnTo>
                <a:lnTo>
                  <a:pt x="264" y="100"/>
                </a:lnTo>
                <a:lnTo>
                  <a:pt x="264" y="96"/>
                </a:lnTo>
                <a:lnTo>
                  <a:pt x="264" y="96"/>
                </a:lnTo>
                <a:lnTo>
                  <a:pt x="264" y="99"/>
                </a:lnTo>
                <a:lnTo>
                  <a:pt x="263" y="101"/>
                </a:lnTo>
                <a:lnTo>
                  <a:pt x="260" y="104"/>
                </a:lnTo>
                <a:lnTo>
                  <a:pt x="260" y="104"/>
                </a:lnTo>
                <a:lnTo>
                  <a:pt x="263" y="120"/>
                </a:lnTo>
                <a:lnTo>
                  <a:pt x="263" y="120"/>
                </a:lnTo>
                <a:lnTo>
                  <a:pt x="263" y="121"/>
                </a:lnTo>
                <a:lnTo>
                  <a:pt x="263" y="121"/>
                </a:lnTo>
                <a:close/>
                <a:moveTo>
                  <a:pt x="204" y="128"/>
                </a:moveTo>
                <a:lnTo>
                  <a:pt x="204" y="128"/>
                </a:lnTo>
                <a:lnTo>
                  <a:pt x="203" y="124"/>
                </a:lnTo>
                <a:lnTo>
                  <a:pt x="203" y="124"/>
                </a:lnTo>
                <a:lnTo>
                  <a:pt x="199" y="120"/>
                </a:lnTo>
                <a:lnTo>
                  <a:pt x="199" y="120"/>
                </a:lnTo>
                <a:lnTo>
                  <a:pt x="194" y="116"/>
                </a:lnTo>
                <a:lnTo>
                  <a:pt x="194" y="116"/>
                </a:lnTo>
                <a:lnTo>
                  <a:pt x="193" y="116"/>
                </a:lnTo>
                <a:lnTo>
                  <a:pt x="193" y="116"/>
                </a:lnTo>
                <a:lnTo>
                  <a:pt x="194" y="120"/>
                </a:lnTo>
                <a:lnTo>
                  <a:pt x="194" y="120"/>
                </a:lnTo>
                <a:lnTo>
                  <a:pt x="196" y="121"/>
                </a:lnTo>
                <a:lnTo>
                  <a:pt x="196" y="121"/>
                </a:lnTo>
                <a:lnTo>
                  <a:pt x="196" y="123"/>
                </a:lnTo>
                <a:lnTo>
                  <a:pt x="196" y="124"/>
                </a:lnTo>
                <a:lnTo>
                  <a:pt x="196" y="124"/>
                </a:lnTo>
                <a:lnTo>
                  <a:pt x="196" y="124"/>
                </a:lnTo>
                <a:lnTo>
                  <a:pt x="196" y="126"/>
                </a:lnTo>
                <a:lnTo>
                  <a:pt x="196" y="126"/>
                </a:lnTo>
                <a:lnTo>
                  <a:pt x="197" y="126"/>
                </a:lnTo>
                <a:lnTo>
                  <a:pt x="197" y="126"/>
                </a:lnTo>
                <a:lnTo>
                  <a:pt x="200" y="127"/>
                </a:lnTo>
                <a:lnTo>
                  <a:pt x="203" y="130"/>
                </a:lnTo>
                <a:lnTo>
                  <a:pt x="203" y="130"/>
                </a:lnTo>
                <a:lnTo>
                  <a:pt x="204" y="128"/>
                </a:lnTo>
                <a:lnTo>
                  <a:pt x="204" y="128"/>
                </a:lnTo>
                <a:close/>
                <a:moveTo>
                  <a:pt x="240" y="123"/>
                </a:moveTo>
                <a:lnTo>
                  <a:pt x="240" y="123"/>
                </a:lnTo>
                <a:lnTo>
                  <a:pt x="241" y="127"/>
                </a:lnTo>
                <a:lnTo>
                  <a:pt x="241" y="127"/>
                </a:lnTo>
                <a:lnTo>
                  <a:pt x="243" y="127"/>
                </a:lnTo>
                <a:lnTo>
                  <a:pt x="243" y="127"/>
                </a:lnTo>
                <a:lnTo>
                  <a:pt x="246" y="128"/>
                </a:lnTo>
                <a:lnTo>
                  <a:pt x="246" y="128"/>
                </a:lnTo>
                <a:lnTo>
                  <a:pt x="246" y="126"/>
                </a:lnTo>
                <a:lnTo>
                  <a:pt x="246" y="126"/>
                </a:lnTo>
                <a:lnTo>
                  <a:pt x="241" y="113"/>
                </a:lnTo>
                <a:lnTo>
                  <a:pt x="241" y="113"/>
                </a:lnTo>
                <a:lnTo>
                  <a:pt x="241" y="111"/>
                </a:lnTo>
                <a:lnTo>
                  <a:pt x="241" y="111"/>
                </a:lnTo>
                <a:lnTo>
                  <a:pt x="237" y="108"/>
                </a:lnTo>
                <a:lnTo>
                  <a:pt x="233" y="108"/>
                </a:lnTo>
                <a:lnTo>
                  <a:pt x="233" y="108"/>
                </a:lnTo>
                <a:lnTo>
                  <a:pt x="236" y="110"/>
                </a:lnTo>
                <a:lnTo>
                  <a:pt x="236" y="110"/>
                </a:lnTo>
                <a:lnTo>
                  <a:pt x="240" y="116"/>
                </a:lnTo>
                <a:lnTo>
                  <a:pt x="240" y="116"/>
                </a:lnTo>
                <a:lnTo>
                  <a:pt x="241" y="120"/>
                </a:lnTo>
                <a:lnTo>
                  <a:pt x="240" y="123"/>
                </a:lnTo>
                <a:lnTo>
                  <a:pt x="240" y="123"/>
                </a:lnTo>
                <a:close/>
                <a:moveTo>
                  <a:pt x="182" y="148"/>
                </a:moveTo>
                <a:lnTo>
                  <a:pt x="182" y="148"/>
                </a:lnTo>
                <a:lnTo>
                  <a:pt x="177" y="147"/>
                </a:lnTo>
                <a:lnTo>
                  <a:pt x="177" y="147"/>
                </a:lnTo>
                <a:lnTo>
                  <a:pt x="175" y="147"/>
                </a:lnTo>
                <a:lnTo>
                  <a:pt x="172" y="147"/>
                </a:lnTo>
                <a:lnTo>
                  <a:pt x="172" y="147"/>
                </a:lnTo>
                <a:lnTo>
                  <a:pt x="157" y="148"/>
                </a:lnTo>
                <a:lnTo>
                  <a:pt x="157" y="148"/>
                </a:lnTo>
                <a:lnTo>
                  <a:pt x="152" y="148"/>
                </a:lnTo>
                <a:lnTo>
                  <a:pt x="152" y="148"/>
                </a:lnTo>
                <a:lnTo>
                  <a:pt x="152" y="150"/>
                </a:lnTo>
                <a:lnTo>
                  <a:pt x="152" y="150"/>
                </a:lnTo>
                <a:lnTo>
                  <a:pt x="162" y="150"/>
                </a:lnTo>
                <a:lnTo>
                  <a:pt x="162" y="150"/>
                </a:lnTo>
                <a:lnTo>
                  <a:pt x="163" y="150"/>
                </a:lnTo>
                <a:lnTo>
                  <a:pt x="163" y="150"/>
                </a:lnTo>
                <a:lnTo>
                  <a:pt x="165" y="148"/>
                </a:lnTo>
                <a:lnTo>
                  <a:pt x="166" y="148"/>
                </a:lnTo>
                <a:lnTo>
                  <a:pt x="166" y="148"/>
                </a:lnTo>
                <a:lnTo>
                  <a:pt x="173" y="150"/>
                </a:lnTo>
                <a:lnTo>
                  <a:pt x="173" y="150"/>
                </a:lnTo>
                <a:lnTo>
                  <a:pt x="182" y="148"/>
                </a:lnTo>
                <a:lnTo>
                  <a:pt x="182" y="148"/>
                </a:lnTo>
                <a:close/>
                <a:moveTo>
                  <a:pt x="169" y="87"/>
                </a:moveTo>
                <a:lnTo>
                  <a:pt x="169" y="87"/>
                </a:lnTo>
                <a:lnTo>
                  <a:pt x="180" y="87"/>
                </a:lnTo>
                <a:lnTo>
                  <a:pt x="180" y="87"/>
                </a:lnTo>
                <a:lnTo>
                  <a:pt x="179" y="84"/>
                </a:lnTo>
                <a:lnTo>
                  <a:pt x="177" y="83"/>
                </a:lnTo>
                <a:lnTo>
                  <a:pt x="177" y="83"/>
                </a:lnTo>
                <a:lnTo>
                  <a:pt x="169" y="81"/>
                </a:lnTo>
                <a:lnTo>
                  <a:pt x="169" y="81"/>
                </a:lnTo>
                <a:lnTo>
                  <a:pt x="167" y="80"/>
                </a:lnTo>
                <a:lnTo>
                  <a:pt x="167" y="80"/>
                </a:lnTo>
                <a:lnTo>
                  <a:pt x="169" y="87"/>
                </a:lnTo>
                <a:lnTo>
                  <a:pt x="169" y="87"/>
                </a:lnTo>
                <a:close/>
                <a:moveTo>
                  <a:pt x="163" y="36"/>
                </a:moveTo>
                <a:lnTo>
                  <a:pt x="163" y="36"/>
                </a:lnTo>
                <a:lnTo>
                  <a:pt x="163" y="37"/>
                </a:lnTo>
                <a:lnTo>
                  <a:pt x="163" y="37"/>
                </a:lnTo>
                <a:lnTo>
                  <a:pt x="163" y="37"/>
                </a:lnTo>
                <a:lnTo>
                  <a:pt x="163" y="37"/>
                </a:lnTo>
                <a:lnTo>
                  <a:pt x="169" y="37"/>
                </a:lnTo>
                <a:lnTo>
                  <a:pt x="169" y="37"/>
                </a:lnTo>
                <a:lnTo>
                  <a:pt x="170" y="37"/>
                </a:lnTo>
                <a:lnTo>
                  <a:pt x="170" y="37"/>
                </a:lnTo>
                <a:lnTo>
                  <a:pt x="175" y="33"/>
                </a:lnTo>
                <a:lnTo>
                  <a:pt x="175" y="33"/>
                </a:lnTo>
                <a:lnTo>
                  <a:pt x="183" y="29"/>
                </a:lnTo>
                <a:lnTo>
                  <a:pt x="193" y="26"/>
                </a:lnTo>
                <a:lnTo>
                  <a:pt x="193" y="26"/>
                </a:lnTo>
                <a:lnTo>
                  <a:pt x="194" y="26"/>
                </a:lnTo>
                <a:lnTo>
                  <a:pt x="194" y="26"/>
                </a:lnTo>
                <a:lnTo>
                  <a:pt x="186" y="26"/>
                </a:lnTo>
                <a:lnTo>
                  <a:pt x="179" y="29"/>
                </a:lnTo>
                <a:lnTo>
                  <a:pt x="179" y="29"/>
                </a:lnTo>
                <a:lnTo>
                  <a:pt x="169" y="35"/>
                </a:lnTo>
                <a:lnTo>
                  <a:pt x="169" y="35"/>
                </a:lnTo>
                <a:lnTo>
                  <a:pt x="166" y="36"/>
                </a:lnTo>
                <a:lnTo>
                  <a:pt x="165" y="36"/>
                </a:lnTo>
                <a:lnTo>
                  <a:pt x="165" y="36"/>
                </a:lnTo>
                <a:lnTo>
                  <a:pt x="163" y="36"/>
                </a:lnTo>
                <a:lnTo>
                  <a:pt x="163" y="36"/>
                </a:lnTo>
                <a:close/>
                <a:moveTo>
                  <a:pt x="190" y="91"/>
                </a:moveTo>
                <a:lnTo>
                  <a:pt x="190" y="91"/>
                </a:lnTo>
                <a:lnTo>
                  <a:pt x="189" y="94"/>
                </a:lnTo>
                <a:lnTo>
                  <a:pt x="189" y="94"/>
                </a:lnTo>
                <a:lnTo>
                  <a:pt x="190" y="96"/>
                </a:lnTo>
                <a:lnTo>
                  <a:pt x="190" y="96"/>
                </a:lnTo>
                <a:lnTo>
                  <a:pt x="192" y="96"/>
                </a:lnTo>
                <a:lnTo>
                  <a:pt x="192" y="96"/>
                </a:lnTo>
                <a:lnTo>
                  <a:pt x="199" y="97"/>
                </a:lnTo>
                <a:lnTo>
                  <a:pt x="199" y="97"/>
                </a:lnTo>
                <a:lnTo>
                  <a:pt x="202" y="97"/>
                </a:lnTo>
                <a:lnTo>
                  <a:pt x="202" y="97"/>
                </a:lnTo>
                <a:lnTo>
                  <a:pt x="200" y="96"/>
                </a:lnTo>
                <a:lnTo>
                  <a:pt x="199" y="96"/>
                </a:lnTo>
                <a:lnTo>
                  <a:pt x="199" y="96"/>
                </a:lnTo>
                <a:lnTo>
                  <a:pt x="197" y="94"/>
                </a:lnTo>
                <a:lnTo>
                  <a:pt x="197" y="93"/>
                </a:lnTo>
                <a:lnTo>
                  <a:pt x="197" y="93"/>
                </a:lnTo>
                <a:lnTo>
                  <a:pt x="197" y="90"/>
                </a:lnTo>
                <a:lnTo>
                  <a:pt x="197" y="90"/>
                </a:lnTo>
                <a:lnTo>
                  <a:pt x="194" y="90"/>
                </a:lnTo>
                <a:lnTo>
                  <a:pt x="194" y="90"/>
                </a:lnTo>
                <a:lnTo>
                  <a:pt x="190" y="91"/>
                </a:lnTo>
                <a:lnTo>
                  <a:pt x="190" y="91"/>
                </a:lnTo>
                <a:close/>
                <a:moveTo>
                  <a:pt x="254" y="83"/>
                </a:moveTo>
                <a:lnTo>
                  <a:pt x="254" y="83"/>
                </a:lnTo>
                <a:lnTo>
                  <a:pt x="254" y="84"/>
                </a:lnTo>
                <a:lnTo>
                  <a:pt x="254" y="84"/>
                </a:lnTo>
                <a:lnTo>
                  <a:pt x="258" y="100"/>
                </a:lnTo>
                <a:lnTo>
                  <a:pt x="258" y="100"/>
                </a:lnTo>
                <a:lnTo>
                  <a:pt x="258" y="101"/>
                </a:lnTo>
                <a:lnTo>
                  <a:pt x="258" y="101"/>
                </a:lnTo>
                <a:lnTo>
                  <a:pt x="260" y="100"/>
                </a:lnTo>
                <a:lnTo>
                  <a:pt x="260" y="97"/>
                </a:lnTo>
                <a:lnTo>
                  <a:pt x="260" y="97"/>
                </a:lnTo>
                <a:lnTo>
                  <a:pt x="260" y="96"/>
                </a:lnTo>
                <a:lnTo>
                  <a:pt x="260" y="93"/>
                </a:lnTo>
                <a:lnTo>
                  <a:pt x="260" y="93"/>
                </a:lnTo>
                <a:lnTo>
                  <a:pt x="257" y="87"/>
                </a:lnTo>
                <a:lnTo>
                  <a:pt x="254" y="83"/>
                </a:lnTo>
                <a:lnTo>
                  <a:pt x="254" y="83"/>
                </a:lnTo>
                <a:close/>
                <a:moveTo>
                  <a:pt x="79" y="16"/>
                </a:moveTo>
                <a:lnTo>
                  <a:pt x="79" y="16"/>
                </a:lnTo>
                <a:lnTo>
                  <a:pt x="79" y="16"/>
                </a:lnTo>
                <a:lnTo>
                  <a:pt x="79" y="16"/>
                </a:lnTo>
                <a:lnTo>
                  <a:pt x="84" y="18"/>
                </a:lnTo>
                <a:lnTo>
                  <a:pt x="84" y="18"/>
                </a:lnTo>
                <a:lnTo>
                  <a:pt x="85" y="18"/>
                </a:lnTo>
                <a:lnTo>
                  <a:pt x="85" y="18"/>
                </a:lnTo>
                <a:lnTo>
                  <a:pt x="96" y="18"/>
                </a:lnTo>
                <a:lnTo>
                  <a:pt x="96" y="18"/>
                </a:lnTo>
                <a:lnTo>
                  <a:pt x="98" y="18"/>
                </a:lnTo>
                <a:lnTo>
                  <a:pt x="98" y="18"/>
                </a:lnTo>
                <a:lnTo>
                  <a:pt x="96" y="13"/>
                </a:lnTo>
                <a:lnTo>
                  <a:pt x="96" y="13"/>
                </a:lnTo>
                <a:lnTo>
                  <a:pt x="88" y="15"/>
                </a:lnTo>
                <a:lnTo>
                  <a:pt x="79" y="16"/>
                </a:lnTo>
                <a:lnTo>
                  <a:pt x="79" y="16"/>
                </a:lnTo>
                <a:close/>
                <a:moveTo>
                  <a:pt x="67" y="27"/>
                </a:moveTo>
                <a:lnTo>
                  <a:pt x="67" y="27"/>
                </a:lnTo>
                <a:lnTo>
                  <a:pt x="71" y="27"/>
                </a:lnTo>
                <a:lnTo>
                  <a:pt x="71" y="27"/>
                </a:lnTo>
                <a:lnTo>
                  <a:pt x="75" y="27"/>
                </a:lnTo>
                <a:lnTo>
                  <a:pt x="75" y="27"/>
                </a:lnTo>
                <a:lnTo>
                  <a:pt x="79" y="27"/>
                </a:lnTo>
                <a:lnTo>
                  <a:pt x="79" y="27"/>
                </a:lnTo>
                <a:lnTo>
                  <a:pt x="79" y="25"/>
                </a:lnTo>
                <a:lnTo>
                  <a:pt x="79" y="22"/>
                </a:lnTo>
                <a:lnTo>
                  <a:pt x="79" y="22"/>
                </a:lnTo>
                <a:lnTo>
                  <a:pt x="72" y="23"/>
                </a:lnTo>
                <a:lnTo>
                  <a:pt x="67" y="27"/>
                </a:lnTo>
                <a:lnTo>
                  <a:pt x="67" y="27"/>
                </a:lnTo>
                <a:close/>
                <a:moveTo>
                  <a:pt x="197" y="76"/>
                </a:moveTo>
                <a:lnTo>
                  <a:pt x="197" y="76"/>
                </a:lnTo>
                <a:lnTo>
                  <a:pt x="194" y="73"/>
                </a:lnTo>
                <a:lnTo>
                  <a:pt x="194" y="73"/>
                </a:lnTo>
                <a:lnTo>
                  <a:pt x="193" y="72"/>
                </a:lnTo>
                <a:lnTo>
                  <a:pt x="193" y="72"/>
                </a:lnTo>
                <a:lnTo>
                  <a:pt x="184" y="70"/>
                </a:lnTo>
                <a:lnTo>
                  <a:pt x="184" y="70"/>
                </a:lnTo>
                <a:lnTo>
                  <a:pt x="183" y="70"/>
                </a:lnTo>
                <a:lnTo>
                  <a:pt x="183" y="70"/>
                </a:lnTo>
                <a:lnTo>
                  <a:pt x="184" y="72"/>
                </a:lnTo>
                <a:lnTo>
                  <a:pt x="186" y="73"/>
                </a:lnTo>
                <a:lnTo>
                  <a:pt x="186" y="73"/>
                </a:lnTo>
                <a:lnTo>
                  <a:pt x="194" y="77"/>
                </a:lnTo>
                <a:lnTo>
                  <a:pt x="194" y="77"/>
                </a:lnTo>
                <a:lnTo>
                  <a:pt x="196" y="77"/>
                </a:lnTo>
                <a:lnTo>
                  <a:pt x="197" y="76"/>
                </a:lnTo>
                <a:lnTo>
                  <a:pt x="197" y="76"/>
                </a:lnTo>
                <a:close/>
                <a:moveTo>
                  <a:pt x="163" y="103"/>
                </a:moveTo>
                <a:lnTo>
                  <a:pt x="163" y="103"/>
                </a:lnTo>
                <a:lnTo>
                  <a:pt x="163" y="101"/>
                </a:lnTo>
                <a:lnTo>
                  <a:pt x="163" y="101"/>
                </a:lnTo>
                <a:lnTo>
                  <a:pt x="162" y="96"/>
                </a:lnTo>
                <a:lnTo>
                  <a:pt x="162" y="96"/>
                </a:lnTo>
                <a:lnTo>
                  <a:pt x="160" y="96"/>
                </a:lnTo>
                <a:lnTo>
                  <a:pt x="160" y="96"/>
                </a:lnTo>
                <a:lnTo>
                  <a:pt x="156" y="94"/>
                </a:lnTo>
                <a:lnTo>
                  <a:pt x="156" y="94"/>
                </a:lnTo>
                <a:lnTo>
                  <a:pt x="155" y="99"/>
                </a:lnTo>
                <a:lnTo>
                  <a:pt x="155" y="99"/>
                </a:lnTo>
                <a:lnTo>
                  <a:pt x="163" y="103"/>
                </a:lnTo>
                <a:lnTo>
                  <a:pt x="163" y="103"/>
                </a:lnTo>
                <a:close/>
                <a:moveTo>
                  <a:pt x="304" y="289"/>
                </a:moveTo>
                <a:lnTo>
                  <a:pt x="304" y="289"/>
                </a:lnTo>
                <a:lnTo>
                  <a:pt x="318" y="289"/>
                </a:lnTo>
                <a:lnTo>
                  <a:pt x="334" y="286"/>
                </a:lnTo>
                <a:lnTo>
                  <a:pt x="334" y="286"/>
                </a:lnTo>
                <a:lnTo>
                  <a:pt x="318" y="286"/>
                </a:lnTo>
                <a:lnTo>
                  <a:pt x="304" y="289"/>
                </a:lnTo>
                <a:lnTo>
                  <a:pt x="304" y="289"/>
                </a:lnTo>
                <a:close/>
                <a:moveTo>
                  <a:pt x="177" y="134"/>
                </a:moveTo>
                <a:lnTo>
                  <a:pt x="177" y="134"/>
                </a:lnTo>
                <a:lnTo>
                  <a:pt x="179" y="138"/>
                </a:lnTo>
                <a:lnTo>
                  <a:pt x="182" y="138"/>
                </a:lnTo>
                <a:lnTo>
                  <a:pt x="182" y="138"/>
                </a:lnTo>
                <a:lnTo>
                  <a:pt x="192" y="138"/>
                </a:lnTo>
                <a:lnTo>
                  <a:pt x="192" y="138"/>
                </a:lnTo>
                <a:lnTo>
                  <a:pt x="193" y="138"/>
                </a:lnTo>
                <a:lnTo>
                  <a:pt x="193" y="138"/>
                </a:lnTo>
                <a:lnTo>
                  <a:pt x="192" y="135"/>
                </a:lnTo>
                <a:lnTo>
                  <a:pt x="192" y="135"/>
                </a:lnTo>
                <a:lnTo>
                  <a:pt x="190" y="135"/>
                </a:lnTo>
                <a:lnTo>
                  <a:pt x="190" y="135"/>
                </a:lnTo>
                <a:lnTo>
                  <a:pt x="182" y="135"/>
                </a:lnTo>
                <a:lnTo>
                  <a:pt x="182" y="135"/>
                </a:lnTo>
                <a:lnTo>
                  <a:pt x="179" y="135"/>
                </a:lnTo>
                <a:lnTo>
                  <a:pt x="179" y="135"/>
                </a:lnTo>
                <a:lnTo>
                  <a:pt x="177" y="134"/>
                </a:lnTo>
                <a:lnTo>
                  <a:pt x="177" y="134"/>
                </a:lnTo>
                <a:close/>
                <a:moveTo>
                  <a:pt x="247" y="117"/>
                </a:moveTo>
                <a:lnTo>
                  <a:pt x="247" y="117"/>
                </a:lnTo>
                <a:lnTo>
                  <a:pt x="246" y="117"/>
                </a:lnTo>
                <a:lnTo>
                  <a:pt x="246" y="117"/>
                </a:lnTo>
                <a:lnTo>
                  <a:pt x="250" y="128"/>
                </a:lnTo>
                <a:lnTo>
                  <a:pt x="250" y="128"/>
                </a:lnTo>
                <a:lnTo>
                  <a:pt x="253" y="127"/>
                </a:lnTo>
                <a:lnTo>
                  <a:pt x="253" y="127"/>
                </a:lnTo>
                <a:lnTo>
                  <a:pt x="254" y="127"/>
                </a:lnTo>
                <a:lnTo>
                  <a:pt x="254" y="126"/>
                </a:lnTo>
                <a:lnTo>
                  <a:pt x="254" y="126"/>
                </a:lnTo>
                <a:lnTo>
                  <a:pt x="250" y="120"/>
                </a:lnTo>
                <a:lnTo>
                  <a:pt x="247" y="117"/>
                </a:lnTo>
                <a:lnTo>
                  <a:pt x="247" y="117"/>
                </a:lnTo>
                <a:close/>
                <a:moveTo>
                  <a:pt x="57" y="60"/>
                </a:moveTo>
                <a:lnTo>
                  <a:pt x="57" y="60"/>
                </a:lnTo>
                <a:lnTo>
                  <a:pt x="55" y="57"/>
                </a:lnTo>
                <a:lnTo>
                  <a:pt x="55" y="57"/>
                </a:lnTo>
                <a:lnTo>
                  <a:pt x="55" y="54"/>
                </a:lnTo>
                <a:lnTo>
                  <a:pt x="57" y="53"/>
                </a:lnTo>
                <a:lnTo>
                  <a:pt x="57" y="53"/>
                </a:lnTo>
                <a:lnTo>
                  <a:pt x="57" y="53"/>
                </a:lnTo>
                <a:lnTo>
                  <a:pt x="57" y="53"/>
                </a:lnTo>
                <a:lnTo>
                  <a:pt x="57" y="49"/>
                </a:lnTo>
                <a:lnTo>
                  <a:pt x="57" y="49"/>
                </a:lnTo>
                <a:lnTo>
                  <a:pt x="55" y="47"/>
                </a:lnTo>
                <a:lnTo>
                  <a:pt x="55" y="47"/>
                </a:lnTo>
                <a:lnTo>
                  <a:pt x="51" y="60"/>
                </a:lnTo>
                <a:lnTo>
                  <a:pt x="51" y="60"/>
                </a:lnTo>
                <a:lnTo>
                  <a:pt x="57" y="60"/>
                </a:lnTo>
                <a:lnTo>
                  <a:pt x="57" y="60"/>
                </a:lnTo>
                <a:close/>
                <a:moveTo>
                  <a:pt x="234" y="279"/>
                </a:moveTo>
                <a:lnTo>
                  <a:pt x="234" y="279"/>
                </a:lnTo>
                <a:lnTo>
                  <a:pt x="229" y="276"/>
                </a:lnTo>
                <a:lnTo>
                  <a:pt x="229" y="276"/>
                </a:lnTo>
                <a:lnTo>
                  <a:pt x="226" y="282"/>
                </a:lnTo>
                <a:lnTo>
                  <a:pt x="226" y="282"/>
                </a:lnTo>
                <a:lnTo>
                  <a:pt x="230" y="283"/>
                </a:lnTo>
                <a:lnTo>
                  <a:pt x="233" y="282"/>
                </a:lnTo>
                <a:lnTo>
                  <a:pt x="233" y="282"/>
                </a:lnTo>
                <a:lnTo>
                  <a:pt x="234" y="279"/>
                </a:lnTo>
                <a:lnTo>
                  <a:pt x="234" y="279"/>
                </a:lnTo>
                <a:close/>
                <a:moveTo>
                  <a:pt x="159" y="43"/>
                </a:moveTo>
                <a:lnTo>
                  <a:pt x="159" y="43"/>
                </a:lnTo>
                <a:lnTo>
                  <a:pt x="159" y="43"/>
                </a:lnTo>
                <a:lnTo>
                  <a:pt x="159" y="43"/>
                </a:lnTo>
                <a:lnTo>
                  <a:pt x="160" y="47"/>
                </a:lnTo>
                <a:lnTo>
                  <a:pt x="160" y="47"/>
                </a:lnTo>
                <a:lnTo>
                  <a:pt x="165" y="52"/>
                </a:lnTo>
                <a:lnTo>
                  <a:pt x="165" y="52"/>
                </a:lnTo>
                <a:lnTo>
                  <a:pt x="166" y="53"/>
                </a:lnTo>
                <a:lnTo>
                  <a:pt x="169" y="54"/>
                </a:lnTo>
                <a:lnTo>
                  <a:pt x="169" y="54"/>
                </a:lnTo>
                <a:lnTo>
                  <a:pt x="169" y="52"/>
                </a:lnTo>
                <a:lnTo>
                  <a:pt x="170" y="52"/>
                </a:lnTo>
                <a:lnTo>
                  <a:pt x="170" y="52"/>
                </a:lnTo>
                <a:lnTo>
                  <a:pt x="172" y="52"/>
                </a:lnTo>
                <a:lnTo>
                  <a:pt x="172" y="52"/>
                </a:lnTo>
                <a:lnTo>
                  <a:pt x="175" y="52"/>
                </a:lnTo>
                <a:lnTo>
                  <a:pt x="175" y="52"/>
                </a:lnTo>
                <a:lnTo>
                  <a:pt x="173" y="50"/>
                </a:lnTo>
                <a:lnTo>
                  <a:pt x="173" y="49"/>
                </a:lnTo>
                <a:lnTo>
                  <a:pt x="173" y="49"/>
                </a:lnTo>
                <a:lnTo>
                  <a:pt x="169" y="50"/>
                </a:lnTo>
                <a:lnTo>
                  <a:pt x="169" y="50"/>
                </a:lnTo>
                <a:lnTo>
                  <a:pt x="166" y="50"/>
                </a:lnTo>
                <a:lnTo>
                  <a:pt x="165" y="50"/>
                </a:lnTo>
                <a:lnTo>
                  <a:pt x="163" y="49"/>
                </a:lnTo>
                <a:lnTo>
                  <a:pt x="163" y="46"/>
                </a:lnTo>
                <a:lnTo>
                  <a:pt x="163" y="46"/>
                </a:lnTo>
                <a:lnTo>
                  <a:pt x="165" y="45"/>
                </a:lnTo>
                <a:lnTo>
                  <a:pt x="165" y="45"/>
                </a:lnTo>
                <a:lnTo>
                  <a:pt x="162" y="45"/>
                </a:lnTo>
                <a:lnTo>
                  <a:pt x="160" y="45"/>
                </a:lnTo>
                <a:lnTo>
                  <a:pt x="160" y="45"/>
                </a:lnTo>
                <a:lnTo>
                  <a:pt x="159" y="43"/>
                </a:lnTo>
                <a:lnTo>
                  <a:pt x="159" y="43"/>
                </a:lnTo>
                <a:close/>
                <a:moveTo>
                  <a:pt x="148" y="130"/>
                </a:moveTo>
                <a:lnTo>
                  <a:pt x="148" y="130"/>
                </a:lnTo>
                <a:lnTo>
                  <a:pt x="148" y="130"/>
                </a:lnTo>
                <a:lnTo>
                  <a:pt x="148" y="130"/>
                </a:lnTo>
                <a:lnTo>
                  <a:pt x="145" y="126"/>
                </a:lnTo>
                <a:lnTo>
                  <a:pt x="145" y="126"/>
                </a:lnTo>
                <a:lnTo>
                  <a:pt x="143" y="126"/>
                </a:lnTo>
                <a:lnTo>
                  <a:pt x="143" y="126"/>
                </a:lnTo>
                <a:lnTo>
                  <a:pt x="139" y="123"/>
                </a:lnTo>
                <a:lnTo>
                  <a:pt x="139" y="123"/>
                </a:lnTo>
                <a:lnTo>
                  <a:pt x="136" y="126"/>
                </a:lnTo>
                <a:lnTo>
                  <a:pt x="136" y="126"/>
                </a:lnTo>
                <a:lnTo>
                  <a:pt x="148" y="130"/>
                </a:lnTo>
                <a:lnTo>
                  <a:pt x="148" y="130"/>
                </a:lnTo>
                <a:close/>
                <a:moveTo>
                  <a:pt x="64" y="224"/>
                </a:moveTo>
                <a:lnTo>
                  <a:pt x="64" y="224"/>
                </a:lnTo>
                <a:lnTo>
                  <a:pt x="64" y="225"/>
                </a:lnTo>
                <a:lnTo>
                  <a:pt x="64" y="225"/>
                </a:lnTo>
                <a:lnTo>
                  <a:pt x="69" y="228"/>
                </a:lnTo>
                <a:lnTo>
                  <a:pt x="69" y="228"/>
                </a:lnTo>
                <a:lnTo>
                  <a:pt x="81" y="231"/>
                </a:lnTo>
                <a:lnTo>
                  <a:pt x="81" y="231"/>
                </a:lnTo>
                <a:lnTo>
                  <a:pt x="85" y="231"/>
                </a:lnTo>
                <a:lnTo>
                  <a:pt x="85" y="231"/>
                </a:lnTo>
                <a:lnTo>
                  <a:pt x="85" y="231"/>
                </a:lnTo>
                <a:lnTo>
                  <a:pt x="85" y="231"/>
                </a:lnTo>
                <a:lnTo>
                  <a:pt x="64" y="224"/>
                </a:lnTo>
                <a:lnTo>
                  <a:pt x="64" y="224"/>
                </a:lnTo>
                <a:close/>
                <a:moveTo>
                  <a:pt x="203" y="157"/>
                </a:moveTo>
                <a:lnTo>
                  <a:pt x="203" y="157"/>
                </a:lnTo>
                <a:lnTo>
                  <a:pt x="236" y="158"/>
                </a:lnTo>
                <a:lnTo>
                  <a:pt x="236" y="158"/>
                </a:lnTo>
                <a:lnTo>
                  <a:pt x="229" y="157"/>
                </a:lnTo>
                <a:lnTo>
                  <a:pt x="220" y="157"/>
                </a:lnTo>
                <a:lnTo>
                  <a:pt x="203" y="157"/>
                </a:lnTo>
                <a:lnTo>
                  <a:pt x="203" y="157"/>
                </a:lnTo>
                <a:close/>
                <a:moveTo>
                  <a:pt x="173" y="74"/>
                </a:moveTo>
                <a:lnTo>
                  <a:pt x="173" y="74"/>
                </a:lnTo>
                <a:lnTo>
                  <a:pt x="173" y="74"/>
                </a:lnTo>
                <a:lnTo>
                  <a:pt x="173" y="74"/>
                </a:lnTo>
                <a:lnTo>
                  <a:pt x="172" y="72"/>
                </a:lnTo>
                <a:lnTo>
                  <a:pt x="169" y="69"/>
                </a:lnTo>
                <a:lnTo>
                  <a:pt x="169" y="69"/>
                </a:lnTo>
                <a:lnTo>
                  <a:pt x="165" y="67"/>
                </a:lnTo>
                <a:lnTo>
                  <a:pt x="165" y="67"/>
                </a:lnTo>
                <a:lnTo>
                  <a:pt x="163" y="67"/>
                </a:lnTo>
                <a:lnTo>
                  <a:pt x="163" y="67"/>
                </a:lnTo>
                <a:lnTo>
                  <a:pt x="163" y="69"/>
                </a:lnTo>
                <a:lnTo>
                  <a:pt x="163" y="69"/>
                </a:lnTo>
                <a:lnTo>
                  <a:pt x="165" y="72"/>
                </a:lnTo>
                <a:lnTo>
                  <a:pt x="167" y="72"/>
                </a:lnTo>
                <a:lnTo>
                  <a:pt x="167" y="72"/>
                </a:lnTo>
                <a:lnTo>
                  <a:pt x="173" y="74"/>
                </a:lnTo>
                <a:lnTo>
                  <a:pt x="173" y="74"/>
                </a:lnTo>
                <a:close/>
                <a:moveTo>
                  <a:pt x="189" y="30"/>
                </a:moveTo>
                <a:lnTo>
                  <a:pt x="189" y="30"/>
                </a:lnTo>
                <a:lnTo>
                  <a:pt x="182" y="33"/>
                </a:lnTo>
                <a:lnTo>
                  <a:pt x="175" y="37"/>
                </a:lnTo>
                <a:lnTo>
                  <a:pt x="175" y="37"/>
                </a:lnTo>
                <a:lnTo>
                  <a:pt x="182" y="36"/>
                </a:lnTo>
                <a:lnTo>
                  <a:pt x="182" y="36"/>
                </a:lnTo>
                <a:lnTo>
                  <a:pt x="186" y="35"/>
                </a:lnTo>
                <a:lnTo>
                  <a:pt x="189" y="33"/>
                </a:lnTo>
                <a:lnTo>
                  <a:pt x="189" y="33"/>
                </a:lnTo>
                <a:lnTo>
                  <a:pt x="189" y="30"/>
                </a:lnTo>
                <a:lnTo>
                  <a:pt x="189" y="30"/>
                </a:lnTo>
                <a:close/>
                <a:moveTo>
                  <a:pt x="186" y="143"/>
                </a:moveTo>
                <a:lnTo>
                  <a:pt x="186" y="143"/>
                </a:lnTo>
                <a:lnTo>
                  <a:pt x="186" y="143"/>
                </a:lnTo>
                <a:lnTo>
                  <a:pt x="186" y="143"/>
                </a:lnTo>
                <a:lnTo>
                  <a:pt x="196" y="144"/>
                </a:lnTo>
                <a:lnTo>
                  <a:pt x="196" y="144"/>
                </a:lnTo>
                <a:lnTo>
                  <a:pt x="197" y="144"/>
                </a:lnTo>
                <a:lnTo>
                  <a:pt x="197" y="144"/>
                </a:lnTo>
                <a:lnTo>
                  <a:pt x="203" y="143"/>
                </a:lnTo>
                <a:lnTo>
                  <a:pt x="203" y="143"/>
                </a:lnTo>
                <a:lnTo>
                  <a:pt x="204" y="143"/>
                </a:lnTo>
                <a:lnTo>
                  <a:pt x="204" y="143"/>
                </a:lnTo>
                <a:lnTo>
                  <a:pt x="204" y="141"/>
                </a:lnTo>
                <a:lnTo>
                  <a:pt x="204" y="141"/>
                </a:lnTo>
                <a:lnTo>
                  <a:pt x="202" y="141"/>
                </a:lnTo>
                <a:lnTo>
                  <a:pt x="202" y="141"/>
                </a:lnTo>
                <a:lnTo>
                  <a:pt x="186" y="141"/>
                </a:lnTo>
                <a:lnTo>
                  <a:pt x="186" y="141"/>
                </a:lnTo>
                <a:lnTo>
                  <a:pt x="186" y="143"/>
                </a:lnTo>
                <a:lnTo>
                  <a:pt x="186" y="143"/>
                </a:lnTo>
                <a:close/>
                <a:moveTo>
                  <a:pt x="183" y="114"/>
                </a:moveTo>
                <a:lnTo>
                  <a:pt x="183" y="114"/>
                </a:lnTo>
                <a:lnTo>
                  <a:pt x="186" y="120"/>
                </a:lnTo>
                <a:lnTo>
                  <a:pt x="186" y="120"/>
                </a:lnTo>
                <a:lnTo>
                  <a:pt x="187" y="121"/>
                </a:lnTo>
                <a:lnTo>
                  <a:pt x="187" y="121"/>
                </a:lnTo>
                <a:lnTo>
                  <a:pt x="190" y="121"/>
                </a:lnTo>
                <a:lnTo>
                  <a:pt x="190" y="121"/>
                </a:lnTo>
                <a:lnTo>
                  <a:pt x="189" y="116"/>
                </a:lnTo>
                <a:lnTo>
                  <a:pt x="189" y="116"/>
                </a:lnTo>
                <a:lnTo>
                  <a:pt x="189" y="114"/>
                </a:lnTo>
                <a:lnTo>
                  <a:pt x="189" y="114"/>
                </a:lnTo>
                <a:lnTo>
                  <a:pt x="183" y="114"/>
                </a:lnTo>
                <a:lnTo>
                  <a:pt x="183" y="114"/>
                </a:lnTo>
                <a:close/>
                <a:moveTo>
                  <a:pt x="238" y="273"/>
                </a:moveTo>
                <a:lnTo>
                  <a:pt x="238" y="273"/>
                </a:lnTo>
                <a:lnTo>
                  <a:pt x="237" y="278"/>
                </a:lnTo>
                <a:lnTo>
                  <a:pt x="237" y="278"/>
                </a:lnTo>
                <a:lnTo>
                  <a:pt x="243" y="280"/>
                </a:lnTo>
                <a:lnTo>
                  <a:pt x="243" y="280"/>
                </a:lnTo>
                <a:lnTo>
                  <a:pt x="243" y="276"/>
                </a:lnTo>
                <a:lnTo>
                  <a:pt x="243" y="276"/>
                </a:lnTo>
                <a:lnTo>
                  <a:pt x="243" y="275"/>
                </a:lnTo>
                <a:lnTo>
                  <a:pt x="243" y="275"/>
                </a:lnTo>
                <a:lnTo>
                  <a:pt x="238" y="273"/>
                </a:lnTo>
                <a:lnTo>
                  <a:pt x="238" y="273"/>
                </a:lnTo>
                <a:close/>
                <a:moveTo>
                  <a:pt x="217" y="54"/>
                </a:moveTo>
                <a:lnTo>
                  <a:pt x="217" y="54"/>
                </a:lnTo>
                <a:lnTo>
                  <a:pt x="220" y="62"/>
                </a:lnTo>
                <a:lnTo>
                  <a:pt x="220" y="62"/>
                </a:lnTo>
                <a:lnTo>
                  <a:pt x="226" y="62"/>
                </a:lnTo>
                <a:lnTo>
                  <a:pt x="226" y="62"/>
                </a:lnTo>
                <a:lnTo>
                  <a:pt x="220" y="54"/>
                </a:lnTo>
                <a:lnTo>
                  <a:pt x="220" y="54"/>
                </a:lnTo>
                <a:lnTo>
                  <a:pt x="220" y="54"/>
                </a:lnTo>
                <a:lnTo>
                  <a:pt x="220" y="54"/>
                </a:lnTo>
                <a:lnTo>
                  <a:pt x="217" y="54"/>
                </a:lnTo>
                <a:lnTo>
                  <a:pt x="217" y="54"/>
                </a:lnTo>
                <a:close/>
                <a:moveTo>
                  <a:pt x="148" y="278"/>
                </a:moveTo>
                <a:lnTo>
                  <a:pt x="148" y="278"/>
                </a:lnTo>
                <a:lnTo>
                  <a:pt x="146" y="282"/>
                </a:lnTo>
                <a:lnTo>
                  <a:pt x="146" y="286"/>
                </a:lnTo>
                <a:lnTo>
                  <a:pt x="146" y="286"/>
                </a:lnTo>
                <a:lnTo>
                  <a:pt x="149" y="286"/>
                </a:lnTo>
                <a:lnTo>
                  <a:pt x="150" y="285"/>
                </a:lnTo>
                <a:lnTo>
                  <a:pt x="150" y="285"/>
                </a:lnTo>
                <a:lnTo>
                  <a:pt x="150" y="285"/>
                </a:lnTo>
                <a:lnTo>
                  <a:pt x="150" y="285"/>
                </a:lnTo>
                <a:lnTo>
                  <a:pt x="149" y="282"/>
                </a:lnTo>
                <a:lnTo>
                  <a:pt x="150" y="279"/>
                </a:lnTo>
                <a:lnTo>
                  <a:pt x="150" y="279"/>
                </a:lnTo>
                <a:lnTo>
                  <a:pt x="150" y="278"/>
                </a:lnTo>
                <a:lnTo>
                  <a:pt x="150" y="278"/>
                </a:lnTo>
                <a:lnTo>
                  <a:pt x="150" y="278"/>
                </a:lnTo>
                <a:lnTo>
                  <a:pt x="148" y="278"/>
                </a:lnTo>
                <a:lnTo>
                  <a:pt x="148" y="278"/>
                </a:lnTo>
                <a:close/>
                <a:moveTo>
                  <a:pt x="236" y="89"/>
                </a:moveTo>
                <a:lnTo>
                  <a:pt x="236" y="89"/>
                </a:lnTo>
                <a:lnTo>
                  <a:pt x="226" y="87"/>
                </a:lnTo>
                <a:lnTo>
                  <a:pt x="226" y="87"/>
                </a:lnTo>
                <a:lnTo>
                  <a:pt x="226" y="87"/>
                </a:lnTo>
                <a:lnTo>
                  <a:pt x="226" y="87"/>
                </a:lnTo>
                <a:lnTo>
                  <a:pt x="236" y="94"/>
                </a:lnTo>
                <a:lnTo>
                  <a:pt x="236" y="94"/>
                </a:lnTo>
                <a:lnTo>
                  <a:pt x="236" y="91"/>
                </a:lnTo>
                <a:lnTo>
                  <a:pt x="236" y="91"/>
                </a:lnTo>
                <a:lnTo>
                  <a:pt x="236" y="89"/>
                </a:lnTo>
                <a:lnTo>
                  <a:pt x="236" y="89"/>
                </a:lnTo>
                <a:close/>
                <a:moveTo>
                  <a:pt x="234" y="276"/>
                </a:moveTo>
                <a:lnTo>
                  <a:pt x="234" y="276"/>
                </a:lnTo>
                <a:lnTo>
                  <a:pt x="236" y="272"/>
                </a:lnTo>
                <a:lnTo>
                  <a:pt x="236" y="272"/>
                </a:lnTo>
                <a:lnTo>
                  <a:pt x="230" y="270"/>
                </a:lnTo>
                <a:lnTo>
                  <a:pt x="230" y="270"/>
                </a:lnTo>
                <a:lnTo>
                  <a:pt x="229" y="273"/>
                </a:lnTo>
                <a:lnTo>
                  <a:pt x="229" y="273"/>
                </a:lnTo>
                <a:lnTo>
                  <a:pt x="234" y="276"/>
                </a:lnTo>
                <a:lnTo>
                  <a:pt x="234" y="276"/>
                </a:lnTo>
                <a:close/>
                <a:moveTo>
                  <a:pt x="251" y="64"/>
                </a:moveTo>
                <a:lnTo>
                  <a:pt x="251" y="64"/>
                </a:lnTo>
                <a:lnTo>
                  <a:pt x="251" y="63"/>
                </a:lnTo>
                <a:lnTo>
                  <a:pt x="251" y="63"/>
                </a:lnTo>
                <a:lnTo>
                  <a:pt x="251" y="63"/>
                </a:lnTo>
                <a:lnTo>
                  <a:pt x="251" y="63"/>
                </a:lnTo>
                <a:lnTo>
                  <a:pt x="248" y="57"/>
                </a:lnTo>
                <a:lnTo>
                  <a:pt x="248" y="57"/>
                </a:lnTo>
                <a:lnTo>
                  <a:pt x="247" y="56"/>
                </a:lnTo>
                <a:lnTo>
                  <a:pt x="246" y="54"/>
                </a:lnTo>
                <a:lnTo>
                  <a:pt x="241" y="52"/>
                </a:lnTo>
                <a:lnTo>
                  <a:pt x="241" y="52"/>
                </a:lnTo>
                <a:lnTo>
                  <a:pt x="251" y="63"/>
                </a:lnTo>
                <a:lnTo>
                  <a:pt x="251" y="63"/>
                </a:lnTo>
                <a:lnTo>
                  <a:pt x="251" y="64"/>
                </a:lnTo>
                <a:lnTo>
                  <a:pt x="251" y="64"/>
                </a:lnTo>
                <a:close/>
                <a:moveTo>
                  <a:pt x="38" y="103"/>
                </a:moveTo>
                <a:lnTo>
                  <a:pt x="38" y="103"/>
                </a:lnTo>
                <a:lnTo>
                  <a:pt x="37" y="106"/>
                </a:lnTo>
                <a:lnTo>
                  <a:pt x="38" y="108"/>
                </a:lnTo>
                <a:lnTo>
                  <a:pt x="38" y="108"/>
                </a:lnTo>
                <a:lnTo>
                  <a:pt x="42" y="117"/>
                </a:lnTo>
                <a:lnTo>
                  <a:pt x="42" y="117"/>
                </a:lnTo>
                <a:lnTo>
                  <a:pt x="45" y="120"/>
                </a:lnTo>
                <a:lnTo>
                  <a:pt x="45" y="120"/>
                </a:lnTo>
                <a:lnTo>
                  <a:pt x="38" y="103"/>
                </a:lnTo>
                <a:lnTo>
                  <a:pt x="38" y="103"/>
                </a:lnTo>
                <a:close/>
                <a:moveTo>
                  <a:pt x="229" y="108"/>
                </a:moveTo>
                <a:lnTo>
                  <a:pt x="229" y="108"/>
                </a:lnTo>
                <a:lnTo>
                  <a:pt x="227" y="108"/>
                </a:lnTo>
                <a:lnTo>
                  <a:pt x="227" y="108"/>
                </a:lnTo>
                <a:lnTo>
                  <a:pt x="231" y="121"/>
                </a:lnTo>
                <a:lnTo>
                  <a:pt x="231" y="121"/>
                </a:lnTo>
                <a:lnTo>
                  <a:pt x="236" y="121"/>
                </a:lnTo>
                <a:lnTo>
                  <a:pt x="236" y="121"/>
                </a:lnTo>
                <a:lnTo>
                  <a:pt x="229" y="108"/>
                </a:lnTo>
                <a:lnTo>
                  <a:pt x="229" y="108"/>
                </a:lnTo>
                <a:close/>
                <a:moveTo>
                  <a:pt x="193" y="100"/>
                </a:moveTo>
                <a:lnTo>
                  <a:pt x="193" y="100"/>
                </a:lnTo>
                <a:lnTo>
                  <a:pt x="193" y="100"/>
                </a:lnTo>
                <a:lnTo>
                  <a:pt x="193" y="100"/>
                </a:lnTo>
                <a:lnTo>
                  <a:pt x="193" y="103"/>
                </a:lnTo>
                <a:lnTo>
                  <a:pt x="196" y="104"/>
                </a:lnTo>
                <a:lnTo>
                  <a:pt x="196" y="104"/>
                </a:lnTo>
                <a:lnTo>
                  <a:pt x="200" y="107"/>
                </a:lnTo>
                <a:lnTo>
                  <a:pt x="200" y="107"/>
                </a:lnTo>
                <a:lnTo>
                  <a:pt x="204" y="107"/>
                </a:lnTo>
                <a:lnTo>
                  <a:pt x="204" y="107"/>
                </a:lnTo>
                <a:lnTo>
                  <a:pt x="204" y="106"/>
                </a:lnTo>
                <a:lnTo>
                  <a:pt x="203" y="106"/>
                </a:lnTo>
                <a:lnTo>
                  <a:pt x="203" y="106"/>
                </a:lnTo>
                <a:lnTo>
                  <a:pt x="196" y="101"/>
                </a:lnTo>
                <a:lnTo>
                  <a:pt x="196" y="101"/>
                </a:lnTo>
                <a:lnTo>
                  <a:pt x="193" y="100"/>
                </a:lnTo>
                <a:lnTo>
                  <a:pt x="193" y="100"/>
                </a:lnTo>
                <a:close/>
                <a:moveTo>
                  <a:pt x="199" y="54"/>
                </a:moveTo>
                <a:lnTo>
                  <a:pt x="199" y="54"/>
                </a:lnTo>
                <a:lnTo>
                  <a:pt x="199" y="54"/>
                </a:lnTo>
                <a:lnTo>
                  <a:pt x="199" y="54"/>
                </a:lnTo>
                <a:lnTo>
                  <a:pt x="204" y="57"/>
                </a:lnTo>
                <a:lnTo>
                  <a:pt x="209" y="59"/>
                </a:lnTo>
                <a:lnTo>
                  <a:pt x="209" y="59"/>
                </a:lnTo>
                <a:lnTo>
                  <a:pt x="207" y="54"/>
                </a:lnTo>
                <a:lnTo>
                  <a:pt x="207" y="54"/>
                </a:lnTo>
                <a:lnTo>
                  <a:pt x="206" y="54"/>
                </a:lnTo>
                <a:lnTo>
                  <a:pt x="206" y="54"/>
                </a:lnTo>
                <a:lnTo>
                  <a:pt x="199" y="54"/>
                </a:lnTo>
                <a:lnTo>
                  <a:pt x="199" y="54"/>
                </a:lnTo>
                <a:close/>
                <a:moveTo>
                  <a:pt x="47" y="49"/>
                </a:moveTo>
                <a:lnTo>
                  <a:pt x="47" y="49"/>
                </a:lnTo>
                <a:lnTo>
                  <a:pt x="47" y="54"/>
                </a:lnTo>
                <a:lnTo>
                  <a:pt x="47" y="54"/>
                </a:lnTo>
                <a:lnTo>
                  <a:pt x="47" y="56"/>
                </a:lnTo>
                <a:lnTo>
                  <a:pt x="47" y="56"/>
                </a:lnTo>
                <a:lnTo>
                  <a:pt x="48" y="57"/>
                </a:lnTo>
                <a:lnTo>
                  <a:pt x="48" y="57"/>
                </a:lnTo>
                <a:lnTo>
                  <a:pt x="51" y="49"/>
                </a:lnTo>
                <a:lnTo>
                  <a:pt x="51" y="49"/>
                </a:lnTo>
                <a:lnTo>
                  <a:pt x="47" y="49"/>
                </a:lnTo>
                <a:lnTo>
                  <a:pt x="47" y="49"/>
                </a:lnTo>
                <a:close/>
                <a:moveTo>
                  <a:pt x="183" y="145"/>
                </a:moveTo>
                <a:lnTo>
                  <a:pt x="183" y="145"/>
                </a:lnTo>
                <a:lnTo>
                  <a:pt x="183" y="145"/>
                </a:lnTo>
                <a:lnTo>
                  <a:pt x="183" y="145"/>
                </a:lnTo>
                <a:lnTo>
                  <a:pt x="189" y="148"/>
                </a:lnTo>
                <a:lnTo>
                  <a:pt x="189" y="148"/>
                </a:lnTo>
                <a:lnTo>
                  <a:pt x="192" y="150"/>
                </a:lnTo>
                <a:lnTo>
                  <a:pt x="192" y="150"/>
                </a:lnTo>
                <a:lnTo>
                  <a:pt x="200" y="150"/>
                </a:lnTo>
                <a:lnTo>
                  <a:pt x="200" y="150"/>
                </a:lnTo>
                <a:lnTo>
                  <a:pt x="202" y="150"/>
                </a:lnTo>
                <a:lnTo>
                  <a:pt x="202" y="150"/>
                </a:lnTo>
                <a:lnTo>
                  <a:pt x="202" y="150"/>
                </a:lnTo>
                <a:lnTo>
                  <a:pt x="202" y="150"/>
                </a:lnTo>
                <a:lnTo>
                  <a:pt x="183" y="145"/>
                </a:lnTo>
                <a:lnTo>
                  <a:pt x="183" y="145"/>
                </a:lnTo>
                <a:close/>
                <a:moveTo>
                  <a:pt x="186" y="106"/>
                </a:moveTo>
                <a:lnTo>
                  <a:pt x="186" y="106"/>
                </a:lnTo>
                <a:lnTo>
                  <a:pt x="184" y="104"/>
                </a:lnTo>
                <a:lnTo>
                  <a:pt x="183" y="103"/>
                </a:lnTo>
                <a:lnTo>
                  <a:pt x="183" y="103"/>
                </a:lnTo>
                <a:lnTo>
                  <a:pt x="173" y="100"/>
                </a:lnTo>
                <a:lnTo>
                  <a:pt x="173" y="100"/>
                </a:lnTo>
                <a:lnTo>
                  <a:pt x="172" y="99"/>
                </a:lnTo>
                <a:lnTo>
                  <a:pt x="172" y="99"/>
                </a:lnTo>
                <a:lnTo>
                  <a:pt x="173" y="100"/>
                </a:lnTo>
                <a:lnTo>
                  <a:pt x="175" y="101"/>
                </a:lnTo>
                <a:lnTo>
                  <a:pt x="175" y="101"/>
                </a:lnTo>
                <a:lnTo>
                  <a:pt x="180" y="103"/>
                </a:lnTo>
                <a:lnTo>
                  <a:pt x="180" y="103"/>
                </a:lnTo>
                <a:lnTo>
                  <a:pt x="186" y="106"/>
                </a:lnTo>
                <a:lnTo>
                  <a:pt x="186" y="106"/>
                </a:lnTo>
                <a:close/>
                <a:moveTo>
                  <a:pt x="209" y="286"/>
                </a:moveTo>
                <a:lnTo>
                  <a:pt x="209" y="286"/>
                </a:lnTo>
                <a:lnTo>
                  <a:pt x="207" y="282"/>
                </a:lnTo>
                <a:lnTo>
                  <a:pt x="207" y="282"/>
                </a:lnTo>
                <a:lnTo>
                  <a:pt x="207" y="282"/>
                </a:lnTo>
                <a:lnTo>
                  <a:pt x="207" y="282"/>
                </a:lnTo>
                <a:lnTo>
                  <a:pt x="206" y="283"/>
                </a:lnTo>
                <a:lnTo>
                  <a:pt x="206" y="283"/>
                </a:lnTo>
                <a:lnTo>
                  <a:pt x="204" y="283"/>
                </a:lnTo>
                <a:lnTo>
                  <a:pt x="204" y="283"/>
                </a:lnTo>
                <a:lnTo>
                  <a:pt x="204" y="283"/>
                </a:lnTo>
                <a:lnTo>
                  <a:pt x="204" y="282"/>
                </a:lnTo>
                <a:lnTo>
                  <a:pt x="204" y="282"/>
                </a:lnTo>
                <a:lnTo>
                  <a:pt x="204" y="280"/>
                </a:lnTo>
                <a:lnTo>
                  <a:pt x="204" y="280"/>
                </a:lnTo>
                <a:lnTo>
                  <a:pt x="207" y="272"/>
                </a:lnTo>
                <a:lnTo>
                  <a:pt x="207" y="272"/>
                </a:lnTo>
                <a:lnTo>
                  <a:pt x="207" y="272"/>
                </a:lnTo>
                <a:lnTo>
                  <a:pt x="207" y="272"/>
                </a:lnTo>
                <a:lnTo>
                  <a:pt x="207" y="272"/>
                </a:lnTo>
                <a:lnTo>
                  <a:pt x="207" y="272"/>
                </a:lnTo>
                <a:lnTo>
                  <a:pt x="202" y="283"/>
                </a:lnTo>
                <a:lnTo>
                  <a:pt x="202" y="283"/>
                </a:lnTo>
                <a:lnTo>
                  <a:pt x="209" y="286"/>
                </a:lnTo>
                <a:lnTo>
                  <a:pt x="209" y="286"/>
                </a:lnTo>
                <a:close/>
                <a:moveTo>
                  <a:pt x="219" y="285"/>
                </a:moveTo>
                <a:lnTo>
                  <a:pt x="219" y="285"/>
                </a:lnTo>
                <a:lnTo>
                  <a:pt x="221" y="283"/>
                </a:lnTo>
                <a:lnTo>
                  <a:pt x="221" y="283"/>
                </a:lnTo>
                <a:lnTo>
                  <a:pt x="213" y="282"/>
                </a:lnTo>
                <a:lnTo>
                  <a:pt x="213" y="282"/>
                </a:lnTo>
                <a:lnTo>
                  <a:pt x="213" y="283"/>
                </a:lnTo>
                <a:lnTo>
                  <a:pt x="213" y="283"/>
                </a:lnTo>
                <a:lnTo>
                  <a:pt x="211" y="286"/>
                </a:lnTo>
                <a:lnTo>
                  <a:pt x="211" y="286"/>
                </a:lnTo>
                <a:lnTo>
                  <a:pt x="214" y="286"/>
                </a:lnTo>
                <a:lnTo>
                  <a:pt x="217" y="285"/>
                </a:lnTo>
                <a:lnTo>
                  <a:pt x="217" y="285"/>
                </a:lnTo>
                <a:lnTo>
                  <a:pt x="219" y="285"/>
                </a:lnTo>
                <a:lnTo>
                  <a:pt x="219" y="285"/>
                </a:lnTo>
                <a:close/>
                <a:moveTo>
                  <a:pt x="231" y="263"/>
                </a:moveTo>
                <a:lnTo>
                  <a:pt x="231" y="263"/>
                </a:lnTo>
                <a:lnTo>
                  <a:pt x="230" y="268"/>
                </a:lnTo>
                <a:lnTo>
                  <a:pt x="230" y="268"/>
                </a:lnTo>
                <a:lnTo>
                  <a:pt x="236" y="270"/>
                </a:lnTo>
                <a:lnTo>
                  <a:pt x="236" y="270"/>
                </a:lnTo>
                <a:lnTo>
                  <a:pt x="236" y="268"/>
                </a:lnTo>
                <a:lnTo>
                  <a:pt x="236" y="268"/>
                </a:lnTo>
                <a:lnTo>
                  <a:pt x="231" y="263"/>
                </a:lnTo>
                <a:lnTo>
                  <a:pt x="231" y="263"/>
                </a:lnTo>
                <a:close/>
                <a:moveTo>
                  <a:pt x="14" y="117"/>
                </a:moveTo>
                <a:lnTo>
                  <a:pt x="14" y="117"/>
                </a:lnTo>
                <a:lnTo>
                  <a:pt x="17" y="116"/>
                </a:lnTo>
                <a:lnTo>
                  <a:pt x="17" y="116"/>
                </a:lnTo>
                <a:lnTo>
                  <a:pt x="17" y="114"/>
                </a:lnTo>
                <a:lnTo>
                  <a:pt x="17" y="114"/>
                </a:lnTo>
                <a:lnTo>
                  <a:pt x="21" y="106"/>
                </a:lnTo>
                <a:lnTo>
                  <a:pt x="21" y="106"/>
                </a:lnTo>
                <a:lnTo>
                  <a:pt x="15" y="111"/>
                </a:lnTo>
                <a:lnTo>
                  <a:pt x="15" y="111"/>
                </a:lnTo>
                <a:lnTo>
                  <a:pt x="14" y="116"/>
                </a:lnTo>
                <a:lnTo>
                  <a:pt x="14" y="116"/>
                </a:lnTo>
                <a:lnTo>
                  <a:pt x="13" y="117"/>
                </a:lnTo>
                <a:lnTo>
                  <a:pt x="14" y="117"/>
                </a:lnTo>
                <a:lnTo>
                  <a:pt x="14" y="117"/>
                </a:lnTo>
                <a:close/>
                <a:moveTo>
                  <a:pt x="162" y="272"/>
                </a:moveTo>
                <a:lnTo>
                  <a:pt x="162" y="272"/>
                </a:lnTo>
                <a:lnTo>
                  <a:pt x="163" y="272"/>
                </a:lnTo>
                <a:lnTo>
                  <a:pt x="163" y="270"/>
                </a:lnTo>
                <a:lnTo>
                  <a:pt x="163" y="270"/>
                </a:lnTo>
                <a:lnTo>
                  <a:pt x="165" y="269"/>
                </a:lnTo>
                <a:lnTo>
                  <a:pt x="165" y="269"/>
                </a:lnTo>
                <a:lnTo>
                  <a:pt x="165" y="269"/>
                </a:lnTo>
                <a:lnTo>
                  <a:pt x="167" y="269"/>
                </a:lnTo>
                <a:lnTo>
                  <a:pt x="167" y="269"/>
                </a:lnTo>
                <a:lnTo>
                  <a:pt x="165" y="266"/>
                </a:lnTo>
                <a:lnTo>
                  <a:pt x="165" y="263"/>
                </a:lnTo>
                <a:lnTo>
                  <a:pt x="165" y="263"/>
                </a:lnTo>
                <a:lnTo>
                  <a:pt x="162" y="265"/>
                </a:lnTo>
                <a:lnTo>
                  <a:pt x="162" y="265"/>
                </a:lnTo>
                <a:lnTo>
                  <a:pt x="162" y="272"/>
                </a:lnTo>
                <a:lnTo>
                  <a:pt x="162" y="272"/>
                </a:lnTo>
                <a:close/>
                <a:moveTo>
                  <a:pt x="209" y="43"/>
                </a:moveTo>
                <a:lnTo>
                  <a:pt x="209" y="43"/>
                </a:lnTo>
                <a:lnTo>
                  <a:pt x="207" y="40"/>
                </a:lnTo>
                <a:lnTo>
                  <a:pt x="207" y="40"/>
                </a:lnTo>
                <a:lnTo>
                  <a:pt x="207" y="39"/>
                </a:lnTo>
                <a:lnTo>
                  <a:pt x="207" y="39"/>
                </a:lnTo>
                <a:lnTo>
                  <a:pt x="200" y="39"/>
                </a:lnTo>
                <a:lnTo>
                  <a:pt x="200" y="39"/>
                </a:lnTo>
                <a:lnTo>
                  <a:pt x="203" y="42"/>
                </a:lnTo>
                <a:lnTo>
                  <a:pt x="203" y="42"/>
                </a:lnTo>
                <a:lnTo>
                  <a:pt x="203" y="42"/>
                </a:lnTo>
                <a:lnTo>
                  <a:pt x="203" y="42"/>
                </a:lnTo>
                <a:lnTo>
                  <a:pt x="209" y="43"/>
                </a:lnTo>
                <a:lnTo>
                  <a:pt x="209" y="43"/>
                </a:lnTo>
                <a:close/>
                <a:moveTo>
                  <a:pt x="243" y="283"/>
                </a:moveTo>
                <a:lnTo>
                  <a:pt x="243" y="283"/>
                </a:lnTo>
                <a:lnTo>
                  <a:pt x="236" y="279"/>
                </a:lnTo>
                <a:lnTo>
                  <a:pt x="236" y="279"/>
                </a:lnTo>
                <a:lnTo>
                  <a:pt x="234" y="285"/>
                </a:lnTo>
                <a:lnTo>
                  <a:pt x="234" y="285"/>
                </a:lnTo>
                <a:lnTo>
                  <a:pt x="237" y="285"/>
                </a:lnTo>
                <a:lnTo>
                  <a:pt x="237" y="285"/>
                </a:lnTo>
                <a:lnTo>
                  <a:pt x="243" y="283"/>
                </a:lnTo>
                <a:lnTo>
                  <a:pt x="243" y="283"/>
                </a:lnTo>
                <a:lnTo>
                  <a:pt x="243" y="283"/>
                </a:lnTo>
                <a:lnTo>
                  <a:pt x="243" y="283"/>
                </a:lnTo>
                <a:close/>
                <a:moveTo>
                  <a:pt x="106" y="70"/>
                </a:moveTo>
                <a:lnTo>
                  <a:pt x="106" y="70"/>
                </a:lnTo>
                <a:lnTo>
                  <a:pt x="109" y="76"/>
                </a:lnTo>
                <a:lnTo>
                  <a:pt x="109" y="76"/>
                </a:lnTo>
                <a:lnTo>
                  <a:pt x="109" y="77"/>
                </a:lnTo>
                <a:lnTo>
                  <a:pt x="111" y="77"/>
                </a:lnTo>
                <a:lnTo>
                  <a:pt x="111" y="77"/>
                </a:lnTo>
                <a:lnTo>
                  <a:pt x="111" y="70"/>
                </a:lnTo>
                <a:lnTo>
                  <a:pt x="111" y="70"/>
                </a:lnTo>
                <a:lnTo>
                  <a:pt x="108" y="70"/>
                </a:lnTo>
                <a:lnTo>
                  <a:pt x="108" y="70"/>
                </a:lnTo>
                <a:lnTo>
                  <a:pt x="106" y="70"/>
                </a:lnTo>
                <a:lnTo>
                  <a:pt x="106" y="70"/>
                </a:lnTo>
                <a:close/>
                <a:moveTo>
                  <a:pt x="112" y="91"/>
                </a:moveTo>
                <a:lnTo>
                  <a:pt x="112" y="91"/>
                </a:lnTo>
                <a:lnTo>
                  <a:pt x="109" y="93"/>
                </a:lnTo>
                <a:lnTo>
                  <a:pt x="108" y="90"/>
                </a:lnTo>
                <a:lnTo>
                  <a:pt x="108" y="90"/>
                </a:lnTo>
                <a:lnTo>
                  <a:pt x="108" y="89"/>
                </a:lnTo>
                <a:lnTo>
                  <a:pt x="108" y="89"/>
                </a:lnTo>
                <a:lnTo>
                  <a:pt x="102" y="87"/>
                </a:lnTo>
                <a:lnTo>
                  <a:pt x="102" y="87"/>
                </a:lnTo>
                <a:lnTo>
                  <a:pt x="106" y="91"/>
                </a:lnTo>
                <a:lnTo>
                  <a:pt x="106" y="91"/>
                </a:lnTo>
                <a:lnTo>
                  <a:pt x="108" y="93"/>
                </a:lnTo>
                <a:lnTo>
                  <a:pt x="108" y="93"/>
                </a:lnTo>
                <a:lnTo>
                  <a:pt x="112" y="94"/>
                </a:lnTo>
                <a:lnTo>
                  <a:pt x="112" y="94"/>
                </a:lnTo>
                <a:lnTo>
                  <a:pt x="112" y="93"/>
                </a:lnTo>
                <a:lnTo>
                  <a:pt x="112" y="93"/>
                </a:lnTo>
                <a:lnTo>
                  <a:pt x="112" y="91"/>
                </a:lnTo>
                <a:lnTo>
                  <a:pt x="112" y="91"/>
                </a:lnTo>
                <a:close/>
                <a:moveTo>
                  <a:pt x="45" y="218"/>
                </a:moveTo>
                <a:lnTo>
                  <a:pt x="45" y="218"/>
                </a:lnTo>
                <a:lnTo>
                  <a:pt x="45" y="218"/>
                </a:lnTo>
                <a:lnTo>
                  <a:pt x="45" y="218"/>
                </a:lnTo>
                <a:lnTo>
                  <a:pt x="58" y="225"/>
                </a:lnTo>
                <a:lnTo>
                  <a:pt x="58" y="225"/>
                </a:lnTo>
                <a:lnTo>
                  <a:pt x="59" y="222"/>
                </a:lnTo>
                <a:lnTo>
                  <a:pt x="59" y="222"/>
                </a:lnTo>
                <a:lnTo>
                  <a:pt x="45" y="218"/>
                </a:lnTo>
                <a:lnTo>
                  <a:pt x="45" y="218"/>
                </a:lnTo>
                <a:close/>
                <a:moveTo>
                  <a:pt x="190" y="57"/>
                </a:moveTo>
                <a:lnTo>
                  <a:pt x="190" y="57"/>
                </a:lnTo>
                <a:lnTo>
                  <a:pt x="192" y="62"/>
                </a:lnTo>
                <a:lnTo>
                  <a:pt x="192" y="62"/>
                </a:lnTo>
                <a:lnTo>
                  <a:pt x="193" y="63"/>
                </a:lnTo>
                <a:lnTo>
                  <a:pt x="193" y="63"/>
                </a:lnTo>
                <a:lnTo>
                  <a:pt x="197" y="63"/>
                </a:lnTo>
                <a:lnTo>
                  <a:pt x="197" y="63"/>
                </a:lnTo>
                <a:lnTo>
                  <a:pt x="197" y="60"/>
                </a:lnTo>
                <a:lnTo>
                  <a:pt x="197" y="60"/>
                </a:lnTo>
                <a:lnTo>
                  <a:pt x="196" y="60"/>
                </a:lnTo>
                <a:lnTo>
                  <a:pt x="196" y="59"/>
                </a:lnTo>
                <a:lnTo>
                  <a:pt x="196" y="59"/>
                </a:lnTo>
                <a:lnTo>
                  <a:pt x="190" y="57"/>
                </a:lnTo>
                <a:lnTo>
                  <a:pt x="190" y="57"/>
                </a:lnTo>
                <a:close/>
                <a:moveTo>
                  <a:pt x="217" y="32"/>
                </a:moveTo>
                <a:lnTo>
                  <a:pt x="217" y="32"/>
                </a:lnTo>
                <a:lnTo>
                  <a:pt x="211" y="33"/>
                </a:lnTo>
                <a:lnTo>
                  <a:pt x="211" y="33"/>
                </a:lnTo>
                <a:lnTo>
                  <a:pt x="213" y="35"/>
                </a:lnTo>
                <a:lnTo>
                  <a:pt x="214" y="35"/>
                </a:lnTo>
                <a:lnTo>
                  <a:pt x="214" y="35"/>
                </a:lnTo>
                <a:lnTo>
                  <a:pt x="219" y="35"/>
                </a:lnTo>
                <a:lnTo>
                  <a:pt x="219" y="35"/>
                </a:lnTo>
                <a:lnTo>
                  <a:pt x="220" y="35"/>
                </a:lnTo>
                <a:lnTo>
                  <a:pt x="220" y="35"/>
                </a:lnTo>
                <a:lnTo>
                  <a:pt x="217" y="32"/>
                </a:lnTo>
                <a:lnTo>
                  <a:pt x="217" y="32"/>
                </a:lnTo>
                <a:close/>
                <a:moveTo>
                  <a:pt x="51" y="43"/>
                </a:moveTo>
                <a:lnTo>
                  <a:pt x="51" y="43"/>
                </a:lnTo>
                <a:lnTo>
                  <a:pt x="52" y="43"/>
                </a:lnTo>
                <a:lnTo>
                  <a:pt x="54" y="42"/>
                </a:lnTo>
                <a:lnTo>
                  <a:pt x="54" y="42"/>
                </a:lnTo>
                <a:lnTo>
                  <a:pt x="58" y="33"/>
                </a:lnTo>
                <a:lnTo>
                  <a:pt x="58" y="33"/>
                </a:lnTo>
                <a:lnTo>
                  <a:pt x="61" y="32"/>
                </a:lnTo>
                <a:lnTo>
                  <a:pt x="64" y="32"/>
                </a:lnTo>
                <a:lnTo>
                  <a:pt x="64" y="32"/>
                </a:lnTo>
                <a:lnTo>
                  <a:pt x="64" y="29"/>
                </a:lnTo>
                <a:lnTo>
                  <a:pt x="64" y="29"/>
                </a:lnTo>
                <a:lnTo>
                  <a:pt x="57" y="35"/>
                </a:lnTo>
                <a:lnTo>
                  <a:pt x="51" y="43"/>
                </a:lnTo>
                <a:lnTo>
                  <a:pt x="51" y="43"/>
                </a:lnTo>
                <a:close/>
                <a:moveTo>
                  <a:pt x="91" y="40"/>
                </a:moveTo>
                <a:lnTo>
                  <a:pt x="91" y="40"/>
                </a:lnTo>
                <a:lnTo>
                  <a:pt x="91" y="40"/>
                </a:lnTo>
                <a:lnTo>
                  <a:pt x="91" y="40"/>
                </a:lnTo>
                <a:lnTo>
                  <a:pt x="89" y="43"/>
                </a:lnTo>
                <a:lnTo>
                  <a:pt x="88" y="43"/>
                </a:lnTo>
                <a:lnTo>
                  <a:pt x="88" y="43"/>
                </a:lnTo>
                <a:lnTo>
                  <a:pt x="86" y="42"/>
                </a:lnTo>
                <a:lnTo>
                  <a:pt x="85" y="39"/>
                </a:lnTo>
                <a:lnTo>
                  <a:pt x="85" y="39"/>
                </a:lnTo>
                <a:lnTo>
                  <a:pt x="85" y="42"/>
                </a:lnTo>
                <a:lnTo>
                  <a:pt x="85" y="45"/>
                </a:lnTo>
                <a:lnTo>
                  <a:pt x="85" y="45"/>
                </a:lnTo>
                <a:lnTo>
                  <a:pt x="92" y="45"/>
                </a:lnTo>
                <a:lnTo>
                  <a:pt x="92" y="45"/>
                </a:lnTo>
                <a:lnTo>
                  <a:pt x="91" y="40"/>
                </a:lnTo>
                <a:lnTo>
                  <a:pt x="91" y="40"/>
                </a:lnTo>
                <a:close/>
                <a:moveTo>
                  <a:pt x="199" y="87"/>
                </a:moveTo>
                <a:lnTo>
                  <a:pt x="199" y="87"/>
                </a:lnTo>
                <a:lnTo>
                  <a:pt x="204" y="89"/>
                </a:lnTo>
                <a:lnTo>
                  <a:pt x="204" y="89"/>
                </a:lnTo>
                <a:lnTo>
                  <a:pt x="203" y="87"/>
                </a:lnTo>
                <a:lnTo>
                  <a:pt x="202" y="86"/>
                </a:lnTo>
                <a:lnTo>
                  <a:pt x="199" y="84"/>
                </a:lnTo>
                <a:lnTo>
                  <a:pt x="196" y="84"/>
                </a:lnTo>
                <a:lnTo>
                  <a:pt x="196" y="84"/>
                </a:lnTo>
                <a:lnTo>
                  <a:pt x="199" y="87"/>
                </a:lnTo>
                <a:lnTo>
                  <a:pt x="199" y="87"/>
                </a:lnTo>
                <a:close/>
                <a:moveTo>
                  <a:pt x="71" y="57"/>
                </a:moveTo>
                <a:lnTo>
                  <a:pt x="71" y="57"/>
                </a:lnTo>
                <a:lnTo>
                  <a:pt x="72" y="57"/>
                </a:lnTo>
                <a:lnTo>
                  <a:pt x="72" y="57"/>
                </a:lnTo>
                <a:lnTo>
                  <a:pt x="71" y="53"/>
                </a:lnTo>
                <a:lnTo>
                  <a:pt x="71" y="53"/>
                </a:lnTo>
                <a:lnTo>
                  <a:pt x="69" y="52"/>
                </a:lnTo>
                <a:lnTo>
                  <a:pt x="67" y="52"/>
                </a:lnTo>
                <a:lnTo>
                  <a:pt x="67" y="52"/>
                </a:lnTo>
                <a:lnTo>
                  <a:pt x="65" y="54"/>
                </a:lnTo>
                <a:lnTo>
                  <a:pt x="65" y="54"/>
                </a:lnTo>
                <a:lnTo>
                  <a:pt x="68" y="54"/>
                </a:lnTo>
                <a:lnTo>
                  <a:pt x="68" y="54"/>
                </a:lnTo>
                <a:lnTo>
                  <a:pt x="71" y="57"/>
                </a:lnTo>
                <a:lnTo>
                  <a:pt x="71" y="57"/>
                </a:lnTo>
                <a:close/>
                <a:moveTo>
                  <a:pt x="84" y="72"/>
                </a:moveTo>
                <a:lnTo>
                  <a:pt x="84" y="72"/>
                </a:lnTo>
                <a:lnTo>
                  <a:pt x="85" y="76"/>
                </a:lnTo>
                <a:lnTo>
                  <a:pt x="85" y="76"/>
                </a:lnTo>
                <a:lnTo>
                  <a:pt x="86" y="77"/>
                </a:lnTo>
                <a:lnTo>
                  <a:pt x="86" y="77"/>
                </a:lnTo>
                <a:lnTo>
                  <a:pt x="92" y="79"/>
                </a:lnTo>
                <a:lnTo>
                  <a:pt x="92" y="79"/>
                </a:lnTo>
                <a:lnTo>
                  <a:pt x="92" y="79"/>
                </a:lnTo>
                <a:lnTo>
                  <a:pt x="92" y="79"/>
                </a:lnTo>
                <a:lnTo>
                  <a:pt x="91" y="77"/>
                </a:lnTo>
                <a:lnTo>
                  <a:pt x="91" y="77"/>
                </a:lnTo>
                <a:lnTo>
                  <a:pt x="89" y="76"/>
                </a:lnTo>
                <a:lnTo>
                  <a:pt x="89" y="76"/>
                </a:lnTo>
                <a:lnTo>
                  <a:pt x="86" y="74"/>
                </a:lnTo>
                <a:lnTo>
                  <a:pt x="86" y="72"/>
                </a:lnTo>
                <a:lnTo>
                  <a:pt x="86" y="72"/>
                </a:lnTo>
                <a:lnTo>
                  <a:pt x="84" y="72"/>
                </a:lnTo>
                <a:lnTo>
                  <a:pt x="84" y="72"/>
                </a:lnTo>
                <a:close/>
                <a:moveTo>
                  <a:pt x="98" y="25"/>
                </a:moveTo>
                <a:lnTo>
                  <a:pt x="98" y="25"/>
                </a:lnTo>
                <a:lnTo>
                  <a:pt x="94" y="23"/>
                </a:lnTo>
                <a:lnTo>
                  <a:pt x="91" y="23"/>
                </a:lnTo>
                <a:lnTo>
                  <a:pt x="91" y="23"/>
                </a:lnTo>
                <a:lnTo>
                  <a:pt x="94" y="27"/>
                </a:lnTo>
                <a:lnTo>
                  <a:pt x="94" y="27"/>
                </a:lnTo>
                <a:lnTo>
                  <a:pt x="95" y="29"/>
                </a:lnTo>
                <a:lnTo>
                  <a:pt x="96" y="27"/>
                </a:lnTo>
                <a:lnTo>
                  <a:pt x="96" y="27"/>
                </a:lnTo>
                <a:lnTo>
                  <a:pt x="98" y="25"/>
                </a:lnTo>
                <a:lnTo>
                  <a:pt x="98" y="25"/>
                </a:lnTo>
                <a:close/>
                <a:moveTo>
                  <a:pt x="182" y="20"/>
                </a:moveTo>
                <a:lnTo>
                  <a:pt x="182" y="20"/>
                </a:lnTo>
                <a:lnTo>
                  <a:pt x="190" y="19"/>
                </a:lnTo>
                <a:lnTo>
                  <a:pt x="190" y="19"/>
                </a:lnTo>
                <a:lnTo>
                  <a:pt x="199" y="18"/>
                </a:lnTo>
                <a:lnTo>
                  <a:pt x="199" y="18"/>
                </a:lnTo>
                <a:lnTo>
                  <a:pt x="190" y="18"/>
                </a:lnTo>
                <a:lnTo>
                  <a:pt x="186" y="18"/>
                </a:lnTo>
                <a:lnTo>
                  <a:pt x="182" y="20"/>
                </a:lnTo>
                <a:lnTo>
                  <a:pt x="182" y="20"/>
                </a:lnTo>
                <a:close/>
                <a:moveTo>
                  <a:pt x="64" y="25"/>
                </a:moveTo>
                <a:lnTo>
                  <a:pt x="64" y="25"/>
                </a:lnTo>
                <a:lnTo>
                  <a:pt x="76" y="19"/>
                </a:lnTo>
                <a:lnTo>
                  <a:pt x="76" y="19"/>
                </a:lnTo>
                <a:lnTo>
                  <a:pt x="75" y="19"/>
                </a:lnTo>
                <a:lnTo>
                  <a:pt x="75" y="19"/>
                </a:lnTo>
                <a:lnTo>
                  <a:pt x="75" y="18"/>
                </a:lnTo>
                <a:lnTo>
                  <a:pt x="74" y="19"/>
                </a:lnTo>
                <a:lnTo>
                  <a:pt x="74" y="19"/>
                </a:lnTo>
                <a:lnTo>
                  <a:pt x="67" y="23"/>
                </a:lnTo>
                <a:lnTo>
                  <a:pt x="67" y="23"/>
                </a:lnTo>
                <a:lnTo>
                  <a:pt x="64" y="25"/>
                </a:lnTo>
                <a:lnTo>
                  <a:pt x="64" y="25"/>
                </a:lnTo>
                <a:close/>
                <a:moveTo>
                  <a:pt x="57" y="64"/>
                </a:moveTo>
                <a:lnTo>
                  <a:pt x="57" y="64"/>
                </a:lnTo>
                <a:lnTo>
                  <a:pt x="51" y="64"/>
                </a:lnTo>
                <a:lnTo>
                  <a:pt x="51" y="64"/>
                </a:lnTo>
                <a:lnTo>
                  <a:pt x="51" y="64"/>
                </a:lnTo>
                <a:lnTo>
                  <a:pt x="51" y="66"/>
                </a:lnTo>
                <a:lnTo>
                  <a:pt x="51" y="66"/>
                </a:lnTo>
                <a:lnTo>
                  <a:pt x="57" y="69"/>
                </a:lnTo>
                <a:lnTo>
                  <a:pt x="57" y="69"/>
                </a:lnTo>
                <a:lnTo>
                  <a:pt x="57" y="64"/>
                </a:lnTo>
                <a:lnTo>
                  <a:pt x="57" y="64"/>
                </a:lnTo>
                <a:close/>
                <a:moveTo>
                  <a:pt x="49" y="87"/>
                </a:moveTo>
                <a:lnTo>
                  <a:pt x="49" y="87"/>
                </a:lnTo>
                <a:lnTo>
                  <a:pt x="54" y="87"/>
                </a:lnTo>
                <a:lnTo>
                  <a:pt x="54" y="87"/>
                </a:lnTo>
                <a:lnTo>
                  <a:pt x="52" y="83"/>
                </a:lnTo>
                <a:lnTo>
                  <a:pt x="49" y="79"/>
                </a:lnTo>
                <a:lnTo>
                  <a:pt x="49" y="79"/>
                </a:lnTo>
                <a:lnTo>
                  <a:pt x="49" y="87"/>
                </a:lnTo>
                <a:lnTo>
                  <a:pt x="49" y="87"/>
                </a:lnTo>
                <a:close/>
                <a:moveTo>
                  <a:pt x="40" y="84"/>
                </a:moveTo>
                <a:lnTo>
                  <a:pt x="40" y="84"/>
                </a:lnTo>
                <a:lnTo>
                  <a:pt x="41" y="84"/>
                </a:lnTo>
                <a:lnTo>
                  <a:pt x="41" y="84"/>
                </a:lnTo>
                <a:lnTo>
                  <a:pt x="41" y="84"/>
                </a:lnTo>
                <a:lnTo>
                  <a:pt x="41" y="66"/>
                </a:lnTo>
                <a:lnTo>
                  <a:pt x="41" y="66"/>
                </a:lnTo>
                <a:lnTo>
                  <a:pt x="40" y="76"/>
                </a:lnTo>
                <a:lnTo>
                  <a:pt x="40" y="84"/>
                </a:lnTo>
                <a:lnTo>
                  <a:pt x="40" y="84"/>
                </a:lnTo>
                <a:close/>
                <a:moveTo>
                  <a:pt x="155" y="37"/>
                </a:moveTo>
                <a:lnTo>
                  <a:pt x="155" y="37"/>
                </a:lnTo>
                <a:lnTo>
                  <a:pt x="153" y="36"/>
                </a:lnTo>
                <a:lnTo>
                  <a:pt x="152" y="35"/>
                </a:lnTo>
                <a:lnTo>
                  <a:pt x="152" y="35"/>
                </a:lnTo>
                <a:lnTo>
                  <a:pt x="150" y="35"/>
                </a:lnTo>
                <a:lnTo>
                  <a:pt x="150" y="33"/>
                </a:lnTo>
                <a:lnTo>
                  <a:pt x="150" y="33"/>
                </a:lnTo>
                <a:lnTo>
                  <a:pt x="149" y="30"/>
                </a:lnTo>
                <a:lnTo>
                  <a:pt x="149" y="30"/>
                </a:lnTo>
                <a:lnTo>
                  <a:pt x="146" y="26"/>
                </a:lnTo>
                <a:lnTo>
                  <a:pt x="146" y="26"/>
                </a:lnTo>
                <a:lnTo>
                  <a:pt x="152" y="39"/>
                </a:lnTo>
                <a:lnTo>
                  <a:pt x="152" y="39"/>
                </a:lnTo>
                <a:lnTo>
                  <a:pt x="155" y="37"/>
                </a:lnTo>
                <a:lnTo>
                  <a:pt x="155" y="37"/>
                </a:lnTo>
                <a:close/>
                <a:moveTo>
                  <a:pt x="79" y="36"/>
                </a:moveTo>
                <a:lnTo>
                  <a:pt x="79" y="36"/>
                </a:lnTo>
                <a:lnTo>
                  <a:pt x="76" y="36"/>
                </a:lnTo>
                <a:lnTo>
                  <a:pt x="76" y="36"/>
                </a:lnTo>
                <a:lnTo>
                  <a:pt x="75" y="37"/>
                </a:lnTo>
                <a:lnTo>
                  <a:pt x="75" y="37"/>
                </a:lnTo>
                <a:lnTo>
                  <a:pt x="75" y="37"/>
                </a:lnTo>
                <a:lnTo>
                  <a:pt x="75" y="37"/>
                </a:lnTo>
                <a:lnTo>
                  <a:pt x="79" y="42"/>
                </a:lnTo>
                <a:lnTo>
                  <a:pt x="79" y="42"/>
                </a:lnTo>
                <a:lnTo>
                  <a:pt x="79" y="36"/>
                </a:lnTo>
                <a:lnTo>
                  <a:pt x="79" y="36"/>
                </a:lnTo>
                <a:close/>
                <a:moveTo>
                  <a:pt x="268" y="60"/>
                </a:moveTo>
                <a:lnTo>
                  <a:pt x="268" y="60"/>
                </a:lnTo>
                <a:lnTo>
                  <a:pt x="268" y="59"/>
                </a:lnTo>
                <a:lnTo>
                  <a:pt x="268" y="59"/>
                </a:lnTo>
                <a:lnTo>
                  <a:pt x="265" y="53"/>
                </a:lnTo>
                <a:lnTo>
                  <a:pt x="261" y="49"/>
                </a:lnTo>
                <a:lnTo>
                  <a:pt x="261" y="49"/>
                </a:lnTo>
                <a:lnTo>
                  <a:pt x="257" y="42"/>
                </a:lnTo>
                <a:lnTo>
                  <a:pt x="257" y="42"/>
                </a:lnTo>
                <a:lnTo>
                  <a:pt x="254" y="39"/>
                </a:lnTo>
                <a:lnTo>
                  <a:pt x="254" y="39"/>
                </a:lnTo>
                <a:lnTo>
                  <a:pt x="261" y="49"/>
                </a:lnTo>
                <a:lnTo>
                  <a:pt x="268" y="60"/>
                </a:lnTo>
                <a:lnTo>
                  <a:pt x="268" y="60"/>
                </a:lnTo>
                <a:close/>
                <a:moveTo>
                  <a:pt x="156" y="104"/>
                </a:moveTo>
                <a:lnTo>
                  <a:pt x="156" y="104"/>
                </a:lnTo>
                <a:lnTo>
                  <a:pt x="157" y="106"/>
                </a:lnTo>
                <a:lnTo>
                  <a:pt x="159" y="107"/>
                </a:lnTo>
                <a:lnTo>
                  <a:pt x="159" y="107"/>
                </a:lnTo>
                <a:lnTo>
                  <a:pt x="162" y="108"/>
                </a:lnTo>
                <a:lnTo>
                  <a:pt x="162" y="108"/>
                </a:lnTo>
                <a:lnTo>
                  <a:pt x="165" y="108"/>
                </a:lnTo>
                <a:lnTo>
                  <a:pt x="165" y="108"/>
                </a:lnTo>
                <a:lnTo>
                  <a:pt x="165" y="107"/>
                </a:lnTo>
                <a:lnTo>
                  <a:pt x="165" y="107"/>
                </a:lnTo>
                <a:lnTo>
                  <a:pt x="157" y="104"/>
                </a:lnTo>
                <a:lnTo>
                  <a:pt x="157" y="104"/>
                </a:lnTo>
                <a:lnTo>
                  <a:pt x="156" y="104"/>
                </a:lnTo>
                <a:lnTo>
                  <a:pt x="156" y="104"/>
                </a:lnTo>
                <a:close/>
                <a:moveTo>
                  <a:pt x="95" y="57"/>
                </a:moveTo>
                <a:lnTo>
                  <a:pt x="95" y="57"/>
                </a:lnTo>
                <a:lnTo>
                  <a:pt x="91" y="54"/>
                </a:lnTo>
                <a:lnTo>
                  <a:pt x="91" y="54"/>
                </a:lnTo>
                <a:lnTo>
                  <a:pt x="89" y="53"/>
                </a:lnTo>
                <a:lnTo>
                  <a:pt x="89" y="49"/>
                </a:lnTo>
                <a:lnTo>
                  <a:pt x="89" y="49"/>
                </a:lnTo>
                <a:lnTo>
                  <a:pt x="91" y="47"/>
                </a:lnTo>
                <a:lnTo>
                  <a:pt x="91" y="47"/>
                </a:lnTo>
                <a:lnTo>
                  <a:pt x="86" y="47"/>
                </a:lnTo>
                <a:lnTo>
                  <a:pt x="86" y="47"/>
                </a:lnTo>
                <a:lnTo>
                  <a:pt x="88" y="52"/>
                </a:lnTo>
                <a:lnTo>
                  <a:pt x="89" y="54"/>
                </a:lnTo>
                <a:lnTo>
                  <a:pt x="92" y="56"/>
                </a:lnTo>
                <a:lnTo>
                  <a:pt x="95" y="57"/>
                </a:lnTo>
                <a:lnTo>
                  <a:pt x="95" y="57"/>
                </a:lnTo>
                <a:close/>
                <a:moveTo>
                  <a:pt x="187" y="62"/>
                </a:moveTo>
                <a:lnTo>
                  <a:pt x="187" y="62"/>
                </a:lnTo>
                <a:lnTo>
                  <a:pt x="184" y="57"/>
                </a:lnTo>
                <a:lnTo>
                  <a:pt x="184" y="57"/>
                </a:lnTo>
                <a:lnTo>
                  <a:pt x="184" y="57"/>
                </a:lnTo>
                <a:lnTo>
                  <a:pt x="184" y="57"/>
                </a:lnTo>
                <a:lnTo>
                  <a:pt x="180" y="56"/>
                </a:lnTo>
                <a:lnTo>
                  <a:pt x="180" y="56"/>
                </a:lnTo>
                <a:lnTo>
                  <a:pt x="180" y="59"/>
                </a:lnTo>
                <a:lnTo>
                  <a:pt x="182" y="59"/>
                </a:lnTo>
                <a:lnTo>
                  <a:pt x="182" y="59"/>
                </a:lnTo>
                <a:lnTo>
                  <a:pt x="187" y="62"/>
                </a:lnTo>
                <a:lnTo>
                  <a:pt x="187" y="62"/>
                </a:lnTo>
                <a:close/>
                <a:moveTo>
                  <a:pt x="37" y="83"/>
                </a:moveTo>
                <a:lnTo>
                  <a:pt x="37" y="83"/>
                </a:lnTo>
                <a:lnTo>
                  <a:pt x="37" y="73"/>
                </a:lnTo>
                <a:lnTo>
                  <a:pt x="37" y="73"/>
                </a:lnTo>
                <a:lnTo>
                  <a:pt x="38" y="63"/>
                </a:lnTo>
                <a:lnTo>
                  <a:pt x="38" y="63"/>
                </a:lnTo>
                <a:lnTo>
                  <a:pt x="35" y="73"/>
                </a:lnTo>
                <a:lnTo>
                  <a:pt x="35" y="77"/>
                </a:lnTo>
                <a:lnTo>
                  <a:pt x="37" y="83"/>
                </a:lnTo>
                <a:lnTo>
                  <a:pt x="37" y="83"/>
                </a:lnTo>
                <a:close/>
                <a:moveTo>
                  <a:pt x="190" y="317"/>
                </a:moveTo>
                <a:lnTo>
                  <a:pt x="190" y="317"/>
                </a:lnTo>
                <a:lnTo>
                  <a:pt x="192" y="320"/>
                </a:lnTo>
                <a:lnTo>
                  <a:pt x="193" y="322"/>
                </a:lnTo>
                <a:lnTo>
                  <a:pt x="193" y="322"/>
                </a:lnTo>
                <a:lnTo>
                  <a:pt x="202" y="326"/>
                </a:lnTo>
                <a:lnTo>
                  <a:pt x="202" y="326"/>
                </a:lnTo>
                <a:lnTo>
                  <a:pt x="203" y="326"/>
                </a:lnTo>
                <a:lnTo>
                  <a:pt x="203" y="326"/>
                </a:lnTo>
                <a:lnTo>
                  <a:pt x="197" y="322"/>
                </a:lnTo>
                <a:lnTo>
                  <a:pt x="190" y="317"/>
                </a:lnTo>
                <a:lnTo>
                  <a:pt x="190" y="317"/>
                </a:lnTo>
                <a:close/>
                <a:moveTo>
                  <a:pt x="352" y="279"/>
                </a:moveTo>
                <a:lnTo>
                  <a:pt x="352" y="279"/>
                </a:lnTo>
                <a:lnTo>
                  <a:pt x="352" y="279"/>
                </a:lnTo>
                <a:lnTo>
                  <a:pt x="352" y="279"/>
                </a:lnTo>
                <a:lnTo>
                  <a:pt x="364" y="278"/>
                </a:lnTo>
                <a:lnTo>
                  <a:pt x="364" y="278"/>
                </a:lnTo>
                <a:lnTo>
                  <a:pt x="365" y="278"/>
                </a:lnTo>
                <a:lnTo>
                  <a:pt x="365" y="278"/>
                </a:lnTo>
                <a:lnTo>
                  <a:pt x="364" y="276"/>
                </a:lnTo>
                <a:lnTo>
                  <a:pt x="362" y="276"/>
                </a:lnTo>
                <a:lnTo>
                  <a:pt x="362" y="276"/>
                </a:lnTo>
                <a:lnTo>
                  <a:pt x="354" y="278"/>
                </a:lnTo>
                <a:lnTo>
                  <a:pt x="354" y="278"/>
                </a:lnTo>
                <a:lnTo>
                  <a:pt x="352" y="279"/>
                </a:lnTo>
                <a:lnTo>
                  <a:pt x="352" y="279"/>
                </a:lnTo>
                <a:close/>
                <a:moveTo>
                  <a:pt x="138" y="255"/>
                </a:moveTo>
                <a:lnTo>
                  <a:pt x="138" y="255"/>
                </a:lnTo>
                <a:lnTo>
                  <a:pt x="139" y="262"/>
                </a:lnTo>
                <a:lnTo>
                  <a:pt x="139" y="262"/>
                </a:lnTo>
                <a:lnTo>
                  <a:pt x="142" y="258"/>
                </a:lnTo>
                <a:lnTo>
                  <a:pt x="140" y="253"/>
                </a:lnTo>
                <a:lnTo>
                  <a:pt x="140" y="253"/>
                </a:lnTo>
                <a:lnTo>
                  <a:pt x="139" y="253"/>
                </a:lnTo>
                <a:lnTo>
                  <a:pt x="139" y="253"/>
                </a:lnTo>
                <a:lnTo>
                  <a:pt x="138" y="255"/>
                </a:lnTo>
                <a:lnTo>
                  <a:pt x="138" y="255"/>
                </a:lnTo>
                <a:close/>
                <a:moveTo>
                  <a:pt x="216" y="117"/>
                </a:moveTo>
                <a:lnTo>
                  <a:pt x="216" y="117"/>
                </a:lnTo>
                <a:lnTo>
                  <a:pt x="210" y="108"/>
                </a:lnTo>
                <a:lnTo>
                  <a:pt x="210" y="108"/>
                </a:lnTo>
                <a:lnTo>
                  <a:pt x="210" y="110"/>
                </a:lnTo>
                <a:lnTo>
                  <a:pt x="210" y="110"/>
                </a:lnTo>
                <a:lnTo>
                  <a:pt x="210" y="113"/>
                </a:lnTo>
                <a:lnTo>
                  <a:pt x="210" y="113"/>
                </a:lnTo>
                <a:lnTo>
                  <a:pt x="211" y="114"/>
                </a:lnTo>
                <a:lnTo>
                  <a:pt x="211" y="114"/>
                </a:lnTo>
                <a:lnTo>
                  <a:pt x="216" y="117"/>
                </a:lnTo>
                <a:lnTo>
                  <a:pt x="216" y="117"/>
                </a:lnTo>
                <a:close/>
                <a:moveTo>
                  <a:pt x="106" y="45"/>
                </a:moveTo>
                <a:lnTo>
                  <a:pt x="106" y="45"/>
                </a:lnTo>
                <a:lnTo>
                  <a:pt x="111" y="50"/>
                </a:lnTo>
                <a:lnTo>
                  <a:pt x="111" y="50"/>
                </a:lnTo>
                <a:lnTo>
                  <a:pt x="112" y="50"/>
                </a:lnTo>
                <a:lnTo>
                  <a:pt x="112" y="49"/>
                </a:lnTo>
                <a:lnTo>
                  <a:pt x="112" y="49"/>
                </a:lnTo>
                <a:lnTo>
                  <a:pt x="111" y="47"/>
                </a:lnTo>
                <a:lnTo>
                  <a:pt x="111" y="46"/>
                </a:lnTo>
                <a:lnTo>
                  <a:pt x="111" y="46"/>
                </a:lnTo>
                <a:lnTo>
                  <a:pt x="106" y="45"/>
                </a:lnTo>
                <a:lnTo>
                  <a:pt x="106" y="45"/>
                </a:lnTo>
                <a:close/>
                <a:moveTo>
                  <a:pt x="175" y="108"/>
                </a:moveTo>
                <a:lnTo>
                  <a:pt x="175" y="108"/>
                </a:lnTo>
                <a:lnTo>
                  <a:pt x="172" y="104"/>
                </a:lnTo>
                <a:lnTo>
                  <a:pt x="167" y="101"/>
                </a:lnTo>
                <a:lnTo>
                  <a:pt x="167" y="101"/>
                </a:lnTo>
                <a:lnTo>
                  <a:pt x="167" y="104"/>
                </a:lnTo>
                <a:lnTo>
                  <a:pt x="169" y="106"/>
                </a:lnTo>
                <a:lnTo>
                  <a:pt x="169" y="106"/>
                </a:lnTo>
                <a:lnTo>
                  <a:pt x="175" y="108"/>
                </a:lnTo>
                <a:lnTo>
                  <a:pt x="175" y="108"/>
                </a:lnTo>
                <a:close/>
                <a:moveTo>
                  <a:pt x="128" y="43"/>
                </a:moveTo>
                <a:lnTo>
                  <a:pt x="128" y="43"/>
                </a:lnTo>
                <a:lnTo>
                  <a:pt x="125" y="42"/>
                </a:lnTo>
                <a:lnTo>
                  <a:pt x="121" y="42"/>
                </a:lnTo>
                <a:lnTo>
                  <a:pt x="121" y="42"/>
                </a:lnTo>
                <a:lnTo>
                  <a:pt x="125" y="47"/>
                </a:lnTo>
                <a:lnTo>
                  <a:pt x="125" y="47"/>
                </a:lnTo>
                <a:lnTo>
                  <a:pt x="128" y="43"/>
                </a:lnTo>
                <a:lnTo>
                  <a:pt x="128" y="43"/>
                </a:lnTo>
                <a:close/>
                <a:moveTo>
                  <a:pt x="160" y="128"/>
                </a:moveTo>
                <a:lnTo>
                  <a:pt x="160" y="128"/>
                </a:lnTo>
                <a:lnTo>
                  <a:pt x="163" y="130"/>
                </a:lnTo>
                <a:lnTo>
                  <a:pt x="167" y="131"/>
                </a:lnTo>
                <a:lnTo>
                  <a:pt x="167" y="131"/>
                </a:lnTo>
                <a:lnTo>
                  <a:pt x="166" y="128"/>
                </a:lnTo>
                <a:lnTo>
                  <a:pt x="165" y="127"/>
                </a:lnTo>
                <a:lnTo>
                  <a:pt x="165" y="127"/>
                </a:lnTo>
                <a:lnTo>
                  <a:pt x="162" y="127"/>
                </a:lnTo>
                <a:lnTo>
                  <a:pt x="160" y="128"/>
                </a:lnTo>
                <a:lnTo>
                  <a:pt x="160" y="128"/>
                </a:lnTo>
                <a:close/>
                <a:moveTo>
                  <a:pt x="125" y="141"/>
                </a:moveTo>
                <a:lnTo>
                  <a:pt x="125" y="141"/>
                </a:lnTo>
                <a:lnTo>
                  <a:pt x="123" y="143"/>
                </a:lnTo>
                <a:lnTo>
                  <a:pt x="123" y="143"/>
                </a:lnTo>
                <a:lnTo>
                  <a:pt x="133" y="144"/>
                </a:lnTo>
                <a:lnTo>
                  <a:pt x="133" y="144"/>
                </a:lnTo>
                <a:lnTo>
                  <a:pt x="129" y="143"/>
                </a:lnTo>
                <a:lnTo>
                  <a:pt x="125" y="141"/>
                </a:lnTo>
                <a:lnTo>
                  <a:pt x="125" y="141"/>
                </a:lnTo>
                <a:close/>
                <a:moveTo>
                  <a:pt x="261" y="76"/>
                </a:moveTo>
                <a:lnTo>
                  <a:pt x="261" y="76"/>
                </a:lnTo>
                <a:lnTo>
                  <a:pt x="261" y="76"/>
                </a:lnTo>
                <a:lnTo>
                  <a:pt x="261" y="76"/>
                </a:lnTo>
                <a:lnTo>
                  <a:pt x="258" y="64"/>
                </a:lnTo>
                <a:lnTo>
                  <a:pt x="258" y="64"/>
                </a:lnTo>
                <a:lnTo>
                  <a:pt x="257" y="66"/>
                </a:lnTo>
                <a:lnTo>
                  <a:pt x="257" y="66"/>
                </a:lnTo>
                <a:lnTo>
                  <a:pt x="261" y="76"/>
                </a:lnTo>
                <a:lnTo>
                  <a:pt x="261" y="76"/>
                </a:lnTo>
                <a:close/>
                <a:moveTo>
                  <a:pt x="246" y="45"/>
                </a:moveTo>
                <a:lnTo>
                  <a:pt x="246" y="45"/>
                </a:lnTo>
                <a:lnTo>
                  <a:pt x="250" y="52"/>
                </a:lnTo>
                <a:lnTo>
                  <a:pt x="250" y="52"/>
                </a:lnTo>
                <a:lnTo>
                  <a:pt x="251" y="53"/>
                </a:lnTo>
                <a:lnTo>
                  <a:pt x="253" y="54"/>
                </a:lnTo>
                <a:lnTo>
                  <a:pt x="253" y="54"/>
                </a:lnTo>
                <a:lnTo>
                  <a:pt x="250" y="49"/>
                </a:lnTo>
                <a:lnTo>
                  <a:pt x="246" y="45"/>
                </a:lnTo>
                <a:lnTo>
                  <a:pt x="246" y="45"/>
                </a:lnTo>
                <a:close/>
                <a:moveTo>
                  <a:pt x="157" y="273"/>
                </a:moveTo>
                <a:lnTo>
                  <a:pt x="157" y="273"/>
                </a:lnTo>
                <a:lnTo>
                  <a:pt x="156" y="266"/>
                </a:lnTo>
                <a:lnTo>
                  <a:pt x="156" y="266"/>
                </a:lnTo>
                <a:lnTo>
                  <a:pt x="155" y="268"/>
                </a:lnTo>
                <a:lnTo>
                  <a:pt x="155" y="268"/>
                </a:lnTo>
                <a:lnTo>
                  <a:pt x="155" y="273"/>
                </a:lnTo>
                <a:lnTo>
                  <a:pt x="155" y="273"/>
                </a:lnTo>
                <a:lnTo>
                  <a:pt x="157" y="273"/>
                </a:lnTo>
                <a:lnTo>
                  <a:pt x="157" y="273"/>
                </a:lnTo>
                <a:close/>
                <a:moveTo>
                  <a:pt x="182" y="96"/>
                </a:moveTo>
                <a:lnTo>
                  <a:pt x="182" y="96"/>
                </a:lnTo>
                <a:lnTo>
                  <a:pt x="182" y="96"/>
                </a:lnTo>
                <a:lnTo>
                  <a:pt x="182" y="96"/>
                </a:lnTo>
                <a:lnTo>
                  <a:pt x="172" y="91"/>
                </a:lnTo>
                <a:lnTo>
                  <a:pt x="172" y="91"/>
                </a:lnTo>
                <a:lnTo>
                  <a:pt x="175" y="93"/>
                </a:lnTo>
                <a:lnTo>
                  <a:pt x="175" y="93"/>
                </a:lnTo>
                <a:lnTo>
                  <a:pt x="176" y="96"/>
                </a:lnTo>
                <a:lnTo>
                  <a:pt x="176" y="96"/>
                </a:lnTo>
                <a:lnTo>
                  <a:pt x="182" y="96"/>
                </a:lnTo>
                <a:lnTo>
                  <a:pt x="182" y="96"/>
                </a:lnTo>
                <a:close/>
                <a:moveTo>
                  <a:pt x="126" y="276"/>
                </a:moveTo>
                <a:lnTo>
                  <a:pt x="126" y="276"/>
                </a:lnTo>
                <a:lnTo>
                  <a:pt x="126" y="276"/>
                </a:lnTo>
                <a:lnTo>
                  <a:pt x="126" y="276"/>
                </a:lnTo>
                <a:lnTo>
                  <a:pt x="125" y="269"/>
                </a:lnTo>
                <a:lnTo>
                  <a:pt x="125" y="269"/>
                </a:lnTo>
                <a:lnTo>
                  <a:pt x="123" y="268"/>
                </a:lnTo>
                <a:lnTo>
                  <a:pt x="123" y="268"/>
                </a:lnTo>
                <a:lnTo>
                  <a:pt x="123" y="270"/>
                </a:lnTo>
                <a:lnTo>
                  <a:pt x="123" y="272"/>
                </a:lnTo>
                <a:lnTo>
                  <a:pt x="123" y="272"/>
                </a:lnTo>
                <a:lnTo>
                  <a:pt x="126" y="276"/>
                </a:lnTo>
                <a:lnTo>
                  <a:pt x="126" y="276"/>
                </a:lnTo>
                <a:close/>
                <a:moveTo>
                  <a:pt x="179" y="116"/>
                </a:moveTo>
                <a:lnTo>
                  <a:pt x="179" y="116"/>
                </a:lnTo>
                <a:lnTo>
                  <a:pt x="176" y="116"/>
                </a:lnTo>
                <a:lnTo>
                  <a:pt x="176" y="116"/>
                </a:lnTo>
                <a:lnTo>
                  <a:pt x="173" y="114"/>
                </a:lnTo>
                <a:lnTo>
                  <a:pt x="173" y="114"/>
                </a:lnTo>
                <a:lnTo>
                  <a:pt x="170" y="114"/>
                </a:lnTo>
                <a:lnTo>
                  <a:pt x="170" y="114"/>
                </a:lnTo>
                <a:lnTo>
                  <a:pt x="180" y="118"/>
                </a:lnTo>
                <a:lnTo>
                  <a:pt x="180" y="118"/>
                </a:lnTo>
                <a:lnTo>
                  <a:pt x="182" y="118"/>
                </a:lnTo>
                <a:lnTo>
                  <a:pt x="182" y="118"/>
                </a:lnTo>
                <a:lnTo>
                  <a:pt x="179" y="116"/>
                </a:lnTo>
                <a:lnTo>
                  <a:pt x="179" y="116"/>
                </a:lnTo>
                <a:close/>
                <a:moveTo>
                  <a:pt x="150" y="137"/>
                </a:moveTo>
                <a:lnTo>
                  <a:pt x="150" y="137"/>
                </a:lnTo>
                <a:lnTo>
                  <a:pt x="152" y="135"/>
                </a:lnTo>
                <a:lnTo>
                  <a:pt x="152" y="135"/>
                </a:lnTo>
                <a:lnTo>
                  <a:pt x="139" y="131"/>
                </a:lnTo>
                <a:lnTo>
                  <a:pt x="139" y="131"/>
                </a:lnTo>
                <a:lnTo>
                  <a:pt x="142" y="133"/>
                </a:lnTo>
                <a:lnTo>
                  <a:pt x="145" y="134"/>
                </a:lnTo>
                <a:lnTo>
                  <a:pt x="150" y="137"/>
                </a:lnTo>
                <a:lnTo>
                  <a:pt x="150" y="137"/>
                </a:lnTo>
                <a:close/>
                <a:moveTo>
                  <a:pt x="44" y="39"/>
                </a:moveTo>
                <a:lnTo>
                  <a:pt x="44" y="39"/>
                </a:lnTo>
                <a:lnTo>
                  <a:pt x="44" y="39"/>
                </a:lnTo>
                <a:lnTo>
                  <a:pt x="44" y="39"/>
                </a:lnTo>
                <a:lnTo>
                  <a:pt x="40" y="46"/>
                </a:lnTo>
                <a:lnTo>
                  <a:pt x="37" y="53"/>
                </a:lnTo>
                <a:lnTo>
                  <a:pt x="37" y="53"/>
                </a:lnTo>
                <a:lnTo>
                  <a:pt x="44" y="42"/>
                </a:lnTo>
                <a:lnTo>
                  <a:pt x="44" y="42"/>
                </a:lnTo>
                <a:lnTo>
                  <a:pt x="44" y="39"/>
                </a:lnTo>
                <a:lnTo>
                  <a:pt x="44" y="39"/>
                </a:lnTo>
                <a:close/>
                <a:moveTo>
                  <a:pt x="177" y="107"/>
                </a:moveTo>
                <a:lnTo>
                  <a:pt x="177" y="107"/>
                </a:lnTo>
                <a:lnTo>
                  <a:pt x="177" y="107"/>
                </a:lnTo>
                <a:lnTo>
                  <a:pt x="177" y="107"/>
                </a:lnTo>
                <a:lnTo>
                  <a:pt x="180" y="110"/>
                </a:lnTo>
                <a:lnTo>
                  <a:pt x="183" y="111"/>
                </a:lnTo>
                <a:lnTo>
                  <a:pt x="183" y="111"/>
                </a:lnTo>
                <a:lnTo>
                  <a:pt x="186" y="111"/>
                </a:lnTo>
                <a:lnTo>
                  <a:pt x="186" y="111"/>
                </a:lnTo>
                <a:lnTo>
                  <a:pt x="186" y="110"/>
                </a:lnTo>
                <a:lnTo>
                  <a:pt x="186" y="110"/>
                </a:lnTo>
                <a:lnTo>
                  <a:pt x="177" y="107"/>
                </a:lnTo>
                <a:lnTo>
                  <a:pt x="177" y="107"/>
                </a:lnTo>
                <a:close/>
                <a:moveTo>
                  <a:pt x="106" y="52"/>
                </a:moveTo>
                <a:lnTo>
                  <a:pt x="106" y="52"/>
                </a:lnTo>
                <a:lnTo>
                  <a:pt x="106" y="52"/>
                </a:lnTo>
                <a:lnTo>
                  <a:pt x="106" y="52"/>
                </a:lnTo>
                <a:lnTo>
                  <a:pt x="103" y="47"/>
                </a:lnTo>
                <a:lnTo>
                  <a:pt x="103" y="47"/>
                </a:lnTo>
                <a:lnTo>
                  <a:pt x="102" y="47"/>
                </a:lnTo>
                <a:lnTo>
                  <a:pt x="102" y="47"/>
                </a:lnTo>
                <a:lnTo>
                  <a:pt x="102" y="50"/>
                </a:lnTo>
                <a:lnTo>
                  <a:pt x="102" y="50"/>
                </a:lnTo>
                <a:lnTo>
                  <a:pt x="103" y="52"/>
                </a:lnTo>
                <a:lnTo>
                  <a:pt x="103" y="52"/>
                </a:lnTo>
                <a:lnTo>
                  <a:pt x="106" y="52"/>
                </a:lnTo>
                <a:lnTo>
                  <a:pt x="106" y="52"/>
                </a:lnTo>
                <a:close/>
                <a:moveTo>
                  <a:pt x="197" y="47"/>
                </a:moveTo>
                <a:lnTo>
                  <a:pt x="197" y="47"/>
                </a:lnTo>
                <a:lnTo>
                  <a:pt x="197" y="49"/>
                </a:lnTo>
                <a:lnTo>
                  <a:pt x="197" y="49"/>
                </a:lnTo>
                <a:lnTo>
                  <a:pt x="197" y="49"/>
                </a:lnTo>
                <a:lnTo>
                  <a:pt x="204" y="50"/>
                </a:lnTo>
                <a:lnTo>
                  <a:pt x="204" y="50"/>
                </a:lnTo>
                <a:lnTo>
                  <a:pt x="203" y="49"/>
                </a:lnTo>
                <a:lnTo>
                  <a:pt x="200" y="47"/>
                </a:lnTo>
                <a:lnTo>
                  <a:pt x="200" y="47"/>
                </a:lnTo>
                <a:lnTo>
                  <a:pt x="197" y="47"/>
                </a:lnTo>
                <a:lnTo>
                  <a:pt x="197" y="47"/>
                </a:lnTo>
                <a:close/>
                <a:moveTo>
                  <a:pt x="358" y="263"/>
                </a:moveTo>
                <a:lnTo>
                  <a:pt x="358" y="263"/>
                </a:lnTo>
                <a:lnTo>
                  <a:pt x="358" y="263"/>
                </a:lnTo>
                <a:lnTo>
                  <a:pt x="358" y="263"/>
                </a:lnTo>
                <a:lnTo>
                  <a:pt x="365" y="270"/>
                </a:lnTo>
                <a:lnTo>
                  <a:pt x="365" y="270"/>
                </a:lnTo>
                <a:lnTo>
                  <a:pt x="365" y="270"/>
                </a:lnTo>
                <a:lnTo>
                  <a:pt x="365" y="270"/>
                </a:lnTo>
                <a:lnTo>
                  <a:pt x="366" y="270"/>
                </a:lnTo>
                <a:lnTo>
                  <a:pt x="366" y="270"/>
                </a:lnTo>
                <a:lnTo>
                  <a:pt x="366" y="270"/>
                </a:lnTo>
                <a:lnTo>
                  <a:pt x="366" y="270"/>
                </a:lnTo>
                <a:lnTo>
                  <a:pt x="365" y="269"/>
                </a:lnTo>
                <a:lnTo>
                  <a:pt x="365" y="269"/>
                </a:lnTo>
                <a:lnTo>
                  <a:pt x="358" y="263"/>
                </a:lnTo>
                <a:lnTo>
                  <a:pt x="358" y="263"/>
                </a:lnTo>
                <a:lnTo>
                  <a:pt x="358" y="263"/>
                </a:lnTo>
                <a:lnTo>
                  <a:pt x="358" y="263"/>
                </a:lnTo>
                <a:close/>
                <a:moveTo>
                  <a:pt x="89" y="36"/>
                </a:moveTo>
                <a:lnTo>
                  <a:pt x="89" y="36"/>
                </a:lnTo>
                <a:lnTo>
                  <a:pt x="89" y="35"/>
                </a:lnTo>
                <a:lnTo>
                  <a:pt x="89" y="35"/>
                </a:lnTo>
                <a:lnTo>
                  <a:pt x="86" y="33"/>
                </a:lnTo>
                <a:lnTo>
                  <a:pt x="86" y="33"/>
                </a:lnTo>
                <a:lnTo>
                  <a:pt x="85" y="32"/>
                </a:lnTo>
                <a:lnTo>
                  <a:pt x="82" y="32"/>
                </a:lnTo>
                <a:lnTo>
                  <a:pt x="82" y="32"/>
                </a:lnTo>
                <a:lnTo>
                  <a:pt x="82" y="33"/>
                </a:lnTo>
                <a:lnTo>
                  <a:pt x="82" y="33"/>
                </a:lnTo>
                <a:lnTo>
                  <a:pt x="89" y="36"/>
                </a:lnTo>
                <a:lnTo>
                  <a:pt x="89" y="36"/>
                </a:lnTo>
                <a:close/>
                <a:moveTo>
                  <a:pt x="172" y="252"/>
                </a:moveTo>
                <a:lnTo>
                  <a:pt x="172" y="252"/>
                </a:lnTo>
                <a:lnTo>
                  <a:pt x="173" y="258"/>
                </a:lnTo>
                <a:lnTo>
                  <a:pt x="173" y="258"/>
                </a:lnTo>
                <a:lnTo>
                  <a:pt x="175" y="256"/>
                </a:lnTo>
                <a:lnTo>
                  <a:pt x="175" y="256"/>
                </a:lnTo>
                <a:lnTo>
                  <a:pt x="175" y="251"/>
                </a:lnTo>
                <a:lnTo>
                  <a:pt x="175" y="251"/>
                </a:lnTo>
                <a:lnTo>
                  <a:pt x="172" y="252"/>
                </a:lnTo>
                <a:lnTo>
                  <a:pt x="172" y="252"/>
                </a:lnTo>
                <a:close/>
                <a:moveTo>
                  <a:pt x="24" y="199"/>
                </a:moveTo>
                <a:lnTo>
                  <a:pt x="24" y="199"/>
                </a:lnTo>
                <a:lnTo>
                  <a:pt x="28" y="204"/>
                </a:lnTo>
                <a:lnTo>
                  <a:pt x="35" y="208"/>
                </a:lnTo>
                <a:lnTo>
                  <a:pt x="35" y="208"/>
                </a:lnTo>
                <a:lnTo>
                  <a:pt x="24" y="199"/>
                </a:lnTo>
                <a:lnTo>
                  <a:pt x="24" y="199"/>
                </a:lnTo>
                <a:close/>
                <a:moveTo>
                  <a:pt x="106" y="243"/>
                </a:moveTo>
                <a:lnTo>
                  <a:pt x="106" y="243"/>
                </a:lnTo>
                <a:lnTo>
                  <a:pt x="106" y="243"/>
                </a:lnTo>
                <a:lnTo>
                  <a:pt x="106" y="243"/>
                </a:lnTo>
                <a:lnTo>
                  <a:pt x="118" y="246"/>
                </a:lnTo>
                <a:lnTo>
                  <a:pt x="118" y="246"/>
                </a:lnTo>
                <a:lnTo>
                  <a:pt x="118" y="245"/>
                </a:lnTo>
                <a:lnTo>
                  <a:pt x="116" y="245"/>
                </a:lnTo>
                <a:lnTo>
                  <a:pt x="116" y="245"/>
                </a:lnTo>
                <a:lnTo>
                  <a:pt x="108" y="243"/>
                </a:lnTo>
                <a:lnTo>
                  <a:pt x="108" y="243"/>
                </a:lnTo>
                <a:lnTo>
                  <a:pt x="106" y="243"/>
                </a:lnTo>
                <a:lnTo>
                  <a:pt x="106" y="243"/>
                </a:lnTo>
                <a:close/>
                <a:moveTo>
                  <a:pt x="300" y="204"/>
                </a:moveTo>
                <a:lnTo>
                  <a:pt x="300" y="204"/>
                </a:lnTo>
                <a:lnTo>
                  <a:pt x="300" y="211"/>
                </a:lnTo>
                <a:lnTo>
                  <a:pt x="300" y="211"/>
                </a:lnTo>
                <a:lnTo>
                  <a:pt x="300" y="212"/>
                </a:lnTo>
                <a:lnTo>
                  <a:pt x="300" y="212"/>
                </a:lnTo>
                <a:lnTo>
                  <a:pt x="301" y="214"/>
                </a:lnTo>
                <a:lnTo>
                  <a:pt x="301" y="214"/>
                </a:lnTo>
                <a:lnTo>
                  <a:pt x="301" y="208"/>
                </a:lnTo>
                <a:lnTo>
                  <a:pt x="300" y="204"/>
                </a:lnTo>
                <a:lnTo>
                  <a:pt x="300" y="204"/>
                </a:lnTo>
                <a:close/>
                <a:moveTo>
                  <a:pt x="65" y="96"/>
                </a:moveTo>
                <a:lnTo>
                  <a:pt x="65" y="96"/>
                </a:lnTo>
                <a:lnTo>
                  <a:pt x="64" y="91"/>
                </a:lnTo>
                <a:lnTo>
                  <a:pt x="64" y="91"/>
                </a:lnTo>
                <a:lnTo>
                  <a:pt x="59" y="91"/>
                </a:lnTo>
                <a:lnTo>
                  <a:pt x="59" y="91"/>
                </a:lnTo>
                <a:lnTo>
                  <a:pt x="61" y="94"/>
                </a:lnTo>
                <a:lnTo>
                  <a:pt x="61" y="94"/>
                </a:lnTo>
                <a:lnTo>
                  <a:pt x="65" y="96"/>
                </a:lnTo>
                <a:lnTo>
                  <a:pt x="65" y="96"/>
                </a:lnTo>
                <a:close/>
                <a:moveTo>
                  <a:pt x="75" y="72"/>
                </a:moveTo>
                <a:lnTo>
                  <a:pt x="75" y="72"/>
                </a:lnTo>
                <a:lnTo>
                  <a:pt x="76" y="74"/>
                </a:lnTo>
                <a:lnTo>
                  <a:pt x="79" y="74"/>
                </a:lnTo>
                <a:lnTo>
                  <a:pt x="79" y="74"/>
                </a:lnTo>
                <a:lnTo>
                  <a:pt x="79" y="73"/>
                </a:lnTo>
                <a:lnTo>
                  <a:pt x="78" y="70"/>
                </a:lnTo>
                <a:lnTo>
                  <a:pt x="78" y="70"/>
                </a:lnTo>
                <a:lnTo>
                  <a:pt x="75" y="72"/>
                </a:lnTo>
                <a:lnTo>
                  <a:pt x="75" y="72"/>
                </a:lnTo>
                <a:close/>
                <a:moveTo>
                  <a:pt x="58" y="43"/>
                </a:moveTo>
                <a:lnTo>
                  <a:pt x="58" y="43"/>
                </a:lnTo>
                <a:lnTo>
                  <a:pt x="61" y="40"/>
                </a:lnTo>
                <a:lnTo>
                  <a:pt x="61" y="36"/>
                </a:lnTo>
                <a:lnTo>
                  <a:pt x="61" y="36"/>
                </a:lnTo>
                <a:lnTo>
                  <a:pt x="57" y="43"/>
                </a:lnTo>
                <a:lnTo>
                  <a:pt x="57" y="43"/>
                </a:lnTo>
                <a:lnTo>
                  <a:pt x="58" y="43"/>
                </a:lnTo>
                <a:lnTo>
                  <a:pt x="58" y="43"/>
                </a:lnTo>
                <a:close/>
                <a:moveTo>
                  <a:pt x="207" y="134"/>
                </a:moveTo>
                <a:lnTo>
                  <a:pt x="207" y="134"/>
                </a:lnTo>
                <a:lnTo>
                  <a:pt x="209" y="134"/>
                </a:lnTo>
                <a:lnTo>
                  <a:pt x="209" y="134"/>
                </a:lnTo>
                <a:lnTo>
                  <a:pt x="206" y="130"/>
                </a:lnTo>
                <a:lnTo>
                  <a:pt x="206" y="130"/>
                </a:lnTo>
                <a:lnTo>
                  <a:pt x="202" y="133"/>
                </a:lnTo>
                <a:lnTo>
                  <a:pt x="202" y="133"/>
                </a:lnTo>
                <a:lnTo>
                  <a:pt x="207" y="134"/>
                </a:lnTo>
                <a:lnTo>
                  <a:pt x="207" y="134"/>
                </a:lnTo>
                <a:close/>
                <a:moveTo>
                  <a:pt x="216" y="60"/>
                </a:moveTo>
                <a:lnTo>
                  <a:pt x="216" y="60"/>
                </a:lnTo>
                <a:lnTo>
                  <a:pt x="214" y="56"/>
                </a:lnTo>
                <a:lnTo>
                  <a:pt x="214" y="56"/>
                </a:lnTo>
                <a:lnTo>
                  <a:pt x="213" y="54"/>
                </a:lnTo>
                <a:lnTo>
                  <a:pt x="211" y="54"/>
                </a:lnTo>
                <a:lnTo>
                  <a:pt x="211" y="54"/>
                </a:lnTo>
                <a:lnTo>
                  <a:pt x="214" y="60"/>
                </a:lnTo>
                <a:lnTo>
                  <a:pt x="214" y="60"/>
                </a:lnTo>
                <a:lnTo>
                  <a:pt x="216" y="60"/>
                </a:lnTo>
                <a:lnTo>
                  <a:pt x="216" y="60"/>
                </a:lnTo>
                <a:close/>
                <a:moveTo>
                  <a:pt x="300" y="219"/>
                </a:moveTo>
                <a:lnTo>
                  <a:pt x="300" y="219"/>
                </a:lnTo>
                <a:lnTo>
                  <a:pt x="298" y="224"/>
                </a:lnTo>
                <a:lnTo>
                  <a:pt x="298" y="224"/>
                </a:lnTo>
                <a:lnTo>
                  <a:pt x="298" y="226"/>
                </a:lnTo>
                <a:lnTo>
                  <a:pt x="298" y="226"/>
                </a:lnTo>
                <a:lnTo>
                  <a:pt x="297" y="229"/>
                </a:lnTo>
                <a:lnTo>
                  <a:pt x="297" y="229"/>
                </a:lnTo>
                <a:lnTo>
                  <a:pt x="297" y="232"/>
                </a:lnTo>
                <a:lnTo>
                  <a:pt x="297" y="232"/>
                </a:lnTo>
                <a:lnTo>
                  <a:pt x="300" y="225"/>
                </a:lnTo>
                <a:lnTo>
                  <a:pt x="300" y="225"/>
                </a:lnTo>
                <a:lnTo>
                  <a:pt x="300" y="221"/>
                </a:lnTo>
                <a:lnTo>
                  <a:pt x="300" y="221"/>
                </a:lnTo>
                <a:lnTo>
                  <a:pt x="300" y="221"/>
                </a:lnTo>
                <a:lnTo>
                  <a:pt x="300" y="219"/>
                </a:lnTo>
                <a:lnTo>
                  <a:pt x="300" y="219"/>
                </a:lnTo>
                <a:close/>
                <a:moveTo>
                  <a:pt x="121" y="32"/>
                </a:moveTo>
                <a:lnTo>
                  <a:pt x="121" y="32"/>
                </a:lnTo>
                <a:lnTo>
                  <a:pt x="118" y="33"/>
                </a:lnTo>
                <a:lnTo>
                  <a:pt x="118" y="33"/>
                </a:lnTo>
                <a:lnTo>
                  <a:pt x="116" y="33"/>
                </a:lnTo>
                <a:lnTo>
                  <a:pt x="116" y="33"/>
                </a:lnTo>
                <a:lnTo>
                  <a:pt x="118" y="35"/>
                </a:lnTo>
                <a:lnTo>
                  <a:pt x="121" y="36"/>
                </a:lnTo>
                <a:lnTo>
                  <a:pt x="121" y="36"/>
                </a:lnTo>
                <a:lnTo>
                  <a:pt x="122" y="35"/>
                </a:lnTo>
                <a:lnTo>
                  <a:pt x="122" y="35"/>
                </a:lnTo>
                <a:lnTo>
                  <a:pt x="121" y="32"/>
                </a:lnTo>
                <a:lnTo>
                  <a:pt x="121" y="32"/>
                </a:lnTo>
                <a:close/>
                <a:moveTo>
                  <a:pt x="156" y="280"/>
                </a:moveTo>
                <a:lnTo>
                  <a:pt x="156" y="280"/>
                </a:lnTo>
                <a:lnTo>
                  <a:pt x="157" y="279"/>
                </a:lnTo>
                <a:lnTo>
                  <a:pt x="157" y="276"/>
                </a:lnTo>
                <a:lnTo>
                  <a:pt x="157" y="276"/>
                </a:lnTo>
                <a:lnTo>
                  <a:pt x="155" y="276"/>
                </a:lnTo>
                <a:lnTo>
                  <a:pt x="155" y="276"/>
                </a:lnTo>
                <a:lnTo>
                  <a:pt x="156" y="280"/>
                </a:lnTo>
                <a:lnTo>
                  <a:pt x="156" y="280"/>
                </a:lnTo>
                <a:close/>
                <a:moveTo>
                  <a:pt x="166" y="62"/>
                </a:moveTo>
                <a:lnTo>
                  <a:pt x="166" y="62"/>
                </a:lnTo>
                <a:lnTo>
                  <a:pt x="163" y="59"/>
                </a:lnTo>
                <a:lnTo>
                  <a:pt x="160" y="59"/>
                </a:lnTo>
                <a:lnTo>
                  <a:pt x="160" y="59"/>
                </a:lnTo>
                <a:lnTo>
                  <a:pt x="162" y="60"/>
                </a:lnTo>
                <a:lnTo>
                  <a:pt x="162" y="60"/>
                </a:lnTo>
                <a:lnTo>
                  <a:pt x="166" y="62"/>
                </a:lnTo>
                <a:lnTo>
                  <a:pt x="166" y="62"/>
                </a:lnTo>
                <a:close/>
                <a:moveTo>
                  <a:pt x="130" y="114"/>
                </a:moveTo>
                <a:lnTo>
                  <a:pt x="130" y="114"/>
                </a:lnTo>
                <a:lnTo>
                  <a:pt x="130" y="116"/>
                </a:lnTo>
                <a:lnTo>
                  <a:pt x="132" y="116"/>
                </a:lnTo>
                <a:lnTo>
                  <a:pt x="132" y="116"/>
                </a:lnTo>
                <a:lnTo>
                  <a:pt x="138" y="118"/>
                </a:lnTo>
                <a:lnTo>
                  <a:pt x="138" y="118"/>
                </a:lnTo>
                <a:lnTo>
                  <a:pt x="138" y="117"/>
                </a:lnTo>
                <a:lnTo>
                  <a:pt x="138" y="117"/>
                </a:lnTo>
                <a:lnTo>
                  <a:pt x="135" y="116"/>
                </a:lnTo>
                <a:lnTo>
                  <a:pt x="130" y="114"/>
                </a:lnTo>
                <a:lnTo>
                  <a:pt x="130" y="114"/>
                </a:lnTo>
                <a:close/>
                <a:moveTo>
                  <a:pt x="244" y="108"/>
                </a:moveTo>
                <a:lnTo>
                  <a:pt x="244" y="108"/>
                </a:lnTo>
                <a:lnTo>
                  <a:pt x="246" y="111"/>
                </a:lnTo>
                <a:lnTo>
                  <a:pt x="248" y="113"/>
                </a:lnTo>
                <a:lnTo>
                  <a:pt x="248" y="113"/>
                </a:lnTo>
                <a:lnTo>
                  <a:pt x="246" y="107"/>
                </a:lnTo>
                <a:lnTo>
                  <a:pt x="246" y="107"/>
                </a:lnTo>
                <a:lnTo>
                  <a:pt x="244" y="108"/>
                </a:lnTo>
                <a:lnTo>
                  <a:pt x="244" y="108"/>
                </a:lnTo>
                <a:close/>
                <a:moveTo>
                  <a:pt x="182" y="77"/>
                </a:moveTo>
                <a:lnTo>
                  <a:pt x="182" y="77"/>
                </a:lnTo>
                <a:lnTo>
                  <a:pt x="182" y="76"/>
                </a:lnTo>
                <a:lnTo>
                  <a:pt x="180" y="74"/>
                </a:lnTo>
                <a:lnTo>
                  <a:pt x="180" y="74"/>
                </a:lnTo>
                <a:lnTo>
                  <a:pt x="177" y="73"/>
                </a:lnTo>
                <a:lnTo>
                  <a:pt x="177" y="73"/>
                </a:lnTo>
                <a:lnTo>
                  <a:pt x="179" y="76"/>
                </a:lnTo>
                <a:lnTo>
                  <a:pt x="182" y="77"/>
                </a:lnTo>
                <a:lnTo>
                  <a:pt x="182" y="77"/>
                </a:lnTo>
                <a:close/>
                <a:moveTo>
                  <a:pt x="139" y="290"/>
                </a:moveTo>
                <a:lnTo>
                  <a:pt x="139" y="290"/>
                </a:lnTo>
                <a:lnTo>
                  <a:pt x="142" y="296"/>
                </a:lnTo>
                <a:lnTo>
                  <a:pt x="142" y="296"/>
                </a:lnTo>
                <a:lnTo>
                  <a:pt x="142" y="295"/>
                </a:lnTo>
                <a:lnTo>
                  <a:pt x="142" y="295"/>
                </a:lnTo>
                <a:lnTo>
                  <a:pt x="142" y="292"/>
                </a:lnTo>
                <a:lnTo>
                  <a:pt x="142" y="292"/>
                </a:lnTo>
                <a:lnTo>
                  <a:pt x="140" y="290"/>
                </a:lnTo>
                <a:lnTo>
                  <a:pt x="139" y="290"/>
                </a:lnTo>
                <a:lnTo>
                  <a:pt x="139" y="290"/>
                </a:lnTo>
                <a:close/>
                <a:moveTo>
                  <a:pt x="163" y="79"/>
                </a:moveTo>
                <a:lnTo>
                  <a:pt x="163" y="79"/>
                </a:lnTo>
                <a:lnTo>
                  <a:pt x="160" y="77"/>
                </a:lnTo>
                <a:lnTo>
                  <a:pt x="160" y="77"/>
                </a:lnTo>
                <a:lnTo>
                  <a:pt x="162" y="79"/>
                </a:lnTo>
                <a:lnTo>
                  <a:pt x="162" y="79"/>
                </a:lnTo>
                <a:lnTo>
                  <a:pt x="163" y="80"/>
                </a:lnTo>
                <a:lnTo>
                  <a:pt x="163" y="83"/>
                </a:lnTo>
                <a:lnTo>
                  <a:pt x="163" y="83"/>
                </a:lnTo>
                <a:lnTo>
                  <a:pt x="163" y="84"/>
                </a:lnTo>
                <a:lnTo>
                  <a:pt x="163" y="84"/>
                </a:lnTo>
                <a:lnTo>
                  <a:pt x="165" y="86"/>
                </a:lnTo>
                <a:lnTo>
                  <a:pt x="165" y="86"/>
                </a:lnTo>
                <a:lnTo>
                  <a:pt x="165" y="84"/>
                </a:lnTo>
                <a:lnTo>
                  <a:pt x="165" y="84"/>
                </a:lnTo>
                <a:lnTo>
                  <a:pt x="163" y="79"/>
                </a:lnTo>
                <a:lnTo>
                  <a:pt x="163" y="79"/>
                </a:lnTo>
                <a:close/>
                <a:moveTo>
                  <a:pt x="118" y="42"/>
                </a:moveTo>
                <a:lnTo>
                  <a:pt x="118" y="42"/>
                </a:lnTo>
                <a:lnTo>
                  <a:pt x="116" y="40"/>
                </a:lnTo>
                <a:lnTo>
                  <a:pt x="116" y="40"/>
                </a:lnTo>
                <a:lnTo>
                  <a:pt x="112" y="40"/>
                </a:lnTo>
                <a:lnTo>
                  <a:pt x="112" y="40"/>
                </a:lnTo>
                <a:lnTo>
                  <a:pt x="113" y="42"/>
                </a:lnTo>
                <a:lnTo>
                  <a:pt x="115" y="43"/>
                </a:lnTo>
                <a:lnTo>
                  <a:pt x="115" y="43"/>
                </a:lnTo>
                <a:lnTo>
                  <a:pt x="118" y="42"/>
                </a:lnTo>
                <a:lnTo>
                  <a:pt x="118" y="42"/>
                </a:lnTo>
                <a:close/>
                <a:moveTo>
                  <a:pt x="88" y="64"/>
                </a:moveTo>
                <a:lnTo>
                  <a:pt x="88" y="64"/>
                </a:lnTo>
                <a:lnTo>
                  <a:pt x="84" y="64"/>
                </a:lnTo>
                <a:lnTo>
                  <a:pt x="84" y="64"/>
                </a:lnTo>
                <a:lnTo>
                  <a:pt x="84" y="66"/>
                </a:lnTo>
                <a:lnTo>
                  <a:pt x="84" y="66"/>
                </a:lnTo>
                <a:lnTo>
                  <a:pt x="88" y="67"/>
                </a:lnTo>
                <a:lnTo>
                  <a:pt x="88" y="67"/>
                </a:lnTo>
                <a:lnTo>
                  <a:pt x="88" y="64"/>
                </a:lnTo>
                <a:lnTo>
                  <a:pt x="88" y="64"/>
                </a:lnTo>
                <a:close/>
                <a:moveTo>
                  <a:pt x="170" y="54"/>
                </a:moveTo>
                <a:lnTo>
                  <a:pt x="170" y="54"/>
                </a:lnTo>
                <a:lnTo>
                  <a:pt x="173" y="56"/>
                </a:lnTo>
                <a:lnTo>
                  <a:pt x="176" y="57"/>
                </a:lnTo>
                <a:lnTo>
                  <a:pt x="176" y="57"/>
                </a:lnTo>
                <a:lnTo>
                  <a:pt x="176" y="56"/>
                </a:lnTo>
                <a:lnTo>
                  <a:pt x="176" y="56"/>
                </a:lnTo>
                <a:lnTo>
                  <a:pt x="170" y="54"/>
                </a:lnTo>
                <a:lnTo>
                  <a:pt x="170" y="54"/>
                </a:lnTo>
                <a:close/>
                <a:moveTo>
                  <a:pt x="119" y="77"/>
                </a:moveTo>
                <a:lnTo>
                  <a:pt x="119" y="77"/>
                </a:lnTo>
                <a:lnTo>
                  <a:pt x="118" y="74"/>
                </a:lnTo>
                <a:lnTo>
                  <a:pt x="115" y="73"/>
                </a:lnTo>
                <a:lnTo>
                  <a:pt x="115" y="73"/>
                </a:lnTo>
                <a:lnTo>
                  <a:pt x="115" y="77"/>
                </a:lnTo>
                <a:lnTo>
                  <a:pt x="115" y="77"/>
                </a:lnTo>
                <a:lnTo>
                  <a:pt x="119" y="77"/>
                </a:lnTo>
                <a:lnTo>
                  <a:pt x="119" y="77"/>
                </a:lnTo>
                <a:close/>
                <a:moveTo>
                  <a:pt x="207" y="243"/>
                </a:moveTo>
                <a:lnTo>
                  <a:pt x="207" y="243"/>
                </a:lnTo>
                <a:lnTo>
                  <a:pt x="200" y="241"/>
                </a:lnTo>
                <a:lnTo>
                  <a:pt x="200" y="241"/>
                </a:lnTo>
                <a:lnTo>
                  <a:pt x="203" y="243"/>
                </a:lnTo>
                <a:lnTo>
                  <a:pt x="206" y="245"/>
                </a:lnTo>
                <a:lnTo>
                  <a:pt x="206" y="245"/>
                </a:lnTo>
                <a:lnTo>
                  <a:pt x="207" y="245"/>
                </a:lnTo>
                <a:lnTo>
                  <a:pt x="207" y="243"/>
                </a:lnTo>
                <a:lnTo>
                  <a:pt x="207" y="243"/>
                </a:lnTo>
                <a:close/>
                <a:moveTo>
                  <a:pt x="244" y="131"/>
                </a:moveTo>
                <a:lnTo>
                  <a:pt x="244" y="131"/>
                </a:lnTo>
                <a:lnTo>
                  <a:pt x="247" y="137"/>
                </a:lnTo>
                <a:lnTo>
                  <a:pt x="247" y="137"/>
                </a:lnTo>
                <a:lnTo>
                  <a:pt x="248" y="137"/>
                </a:lnTo>
                <a:lnTo>
                  <a:pt x="248" y="137"/>
                </a:lnTo>
                <a:lnTo>
                  <a:pt x="247" y="133"/>
                </a:lnTo>
                <a:lnTo>
                  <a:pt x="247" y="133"/>
                </a:lnTo>
                <a:lnTo>
                  <a:pt x="246" y="131"/>
                </a:lnTo>
                <a:lnTo>
                  <a:pt x="244" y="131"/>
                </a:lnTo>
                <a:lnTo>
                  <a:pt x="244" y="131"/>
                </a:lnTo>
                <a:close/>
                <a:moveTo>
                  <a:pt x="138" y="22"/>
                </a:moveTo>
                <a:lnTo>
                  <a:pt x="138" y="22"/>
                </a:lnTo>
                <a:lnTo>
                  <a:pt x="138" y="20"/>
                </a:lnTo>
                <a:lnTo>
                  <a:pt x="138" y="20"/>
                </a:lnTo>
                <a:lnTo>
                  <a:pt x="135" y="18"/>
                </a:lnTo>
                <a:lnTo>
                  <a:pt x="130" y="15"/>
                </a:lnTo>
                <a:lnTo>
                  <a:pt x="130" y="15"/>
                </a:lnTo>
                <a:lnTo>
                  <a:pt x="138" y="22"/>
                </a:lnTo>
                <a:lnTo>
                  <a:pt x="138" y="22"/>
                </a:lnTo>
                <a:close/>
                <a:moveTo>
                  <a:pt x="95" y="69"/>
                </a:moveTo>
                <a:lnTo>
                  <a:pt x="95" y="69"/>
                </a:lnTo>
                <a:lnTo>
                  <a:pt x="92" y="64"/>
                </a:lnTo>
                <a:lnTo>
                  <a:pt x="92" y="64"/>
                </a:lnTo>
                <a:lnTo>
                  <a:pt x="92" y="67"/>
                </a:lnTo>
                <a:lnTo>
                  <a:pt x="95" y="69"/>
                </a:lnTo>
                <a:lnTo>
                  <a:pt x="95" y="69"/>
                </a:lnTo>
                <a:close/>
                <a:moveTo>
                  <a:pt x="193" y="37"/>
                </a:moveTo>
                <a:lnTo>
                  <a:pt x="193" y="37"/>
                </a:lnTo>
                <a:lnTo>
                  <a:pt x="194" y="40"/>
                </a:lnTo>
                <a:lnTo>
                  <a:pt x="197" y="42"/>
                </a:lnTo>
                <a:lnTo>
                  <a:pt x="197" y="42"/>
                </a:lnTo>
                <a:lnTo>
                  <a:pt x="196" y="39"/>
                </a:lnTo>
                <a:lnTo>
                  <a:pt x="193" y="37"/>
                </a:lnTo>
                <a:lnTo>
                  <a:pt x="193" y="37"/>
                </a:lnTo>
                <a:close/>
                <a:moveTo>
                  <a:pt x="241" y="273"/>
                </a:moveTo>
                <a:lnTo>
                  <a:pt x="241" y="273"/>
                </a:lnTo>
                <a:lnTo>
                  <a:pt x="241" y="270"/>
                </a:lnTo>
                <a:lnTo>
                  <a:pt x="238" y="269"/>
                </a:lnTo>
                <a:lnTo>
                  <a:pt x="238" y="269"/>
                </a:lnTo>
                <a:lnTo>
                  <a:pt x="238" y="272"/>
                </a:lnTo>
                <a:lnTo>
                  <a:pt x="238" y="272"/>
                </a:lnTo>
                <a:lnTo>
                  <a:pt x="241" y="273"/>
                </a:lnTo>
                <a:lnTo>
                  <a:pt x="241" y="273"/>
                </a:lnTo>
                <a:close/>
                <a:moveTo>
                  <a:pt x="130" y="282"/>
                </a:moveTo>
                <a:lnTo>
                  <a:pt x="130" y="282"/>
                </a:lnTo>
                <a:lnTo>
                  <a:pt x="132" y="286"/>
                </a:lnTo>
                <a:lnTo>
                  <a:pt x="133" y="286"/>
                </a:lnTo>
                <a:lnTo>
                  <a:pt x="133" y="286"/>
                </a:lnTo>
                <a:lnTo>
                  <a:pt x="133" y="282"/>
                </a:lnTo>
                <a:lnTo>
                  <a:pt x="133" y="282"/>
                </a:lnTo>
                <a:lnTo>
                  <a:pt x="130" y="282"/>
                </a:lnTo>
                <a:lnTo>
                  <a:pt x="130" y="282"/>
                </a:lnTo>
                <a:close/>
                <a:moveTo>
                  <a:pt x="48" y="130"/>
                </a:moveTo>
                <a:lnTo>
                  <a:pt x="48" y="130"/>
                </a:lnTo>
                <a:lnTo>
                  <a:pt x="49" y="130"/>
                </a:lnTo>
                <a:lnTo>
                  <a:pt x="49" y="130"/>
                </a:lnTo>
                <a:lnTo>
                  <a:pt x="45" y="121"/>
                </a:lnTo>
                <a:lnTo>
                  <a:pt x="45" y="121"/>
                </a:lnTo>
                <a:lnTo>
                  <a:pt x="45" y="126"/>
                </a:lnTo>
                <a:lnTo>
                  <a:pt x="48" y="130"/>
                </a:lnTo>
                <a:lnTo>
                  <a:pt x="48" y="130"/>
                </a:lnTo>
                <a:lnTo>
                  <a:pt x="48" y="130"/>
                </a:lnTo>
                <a:lnTo>
                  <a:pt x="48" y="130"/>
                </a:lnTo>
                <a:close/>
                <a:moveTo>
                  <a:pt x="111" y="66"/>
                </a:moveTo>
                <a:lnTo>
                  <a:pt x="111" y="66"/>
                </a:lnTo>
                <a:lnTo>
                  <a:pt x="108" y="64"/>
                </a:lnTo>
                <a:lnTo>
                  <a:pt x="105" y="63"/>
                </a:lnTo>
                <a:lnTo>
                  <a:pt x="105" y="63"/>
                </a:lnTo>
                <a:lnTo>
                  <a:pt x="105" y="64"/>
                </a:lnTo>
                <a:lnTo>
                  <a:pt x="106" y="64"/>
                </a:lnTo>
                <a:lnTo>
                  <a:pt x="106" y="64"/>
                </a:lnTo>
                <a:lnTo>
                  <a:pt x="111" y="66"/>
                </a:lnTo>
                <a:lnTo>
                  <a:pt x="111" y="66"/>
                </a:lnTo>
                <a:close/>
                <a:moveTo>
                  <a:pt x="62" y="110"/>
                </a:moveTo>
                <a:lnTo>
                  <a:pt x="62" y="110"/>
                </a:lnTo>
                <a:lnTo>
                  <a:pt x="62" y="110"/>
                </a:lnTo>
                <a:lnTo>
                  <a:pt x="62" y="110"/>
                </a:lnTo>
                <a:lnTo>
                  <a:pt x="62" y="116"/>
                </a:lnTo>
                <a:lnTo>
                  <a:pt x="62" y="116"/>
                </a:lnTo>
                <a:lnTo>
                  <a:pt x="65" y="116"/>
                </a:lnTo>
                <a:lnTo>
                  <a:pt x="65" y="116"/>
                </a:lnTo>
                <a:lnTo>
                  <a:pt x="62" y="110"/>
                </a:lnTo>
                <a:lnTo>
                  <a:pt x="62" y="110"/>
                </a:lnTo>
                <a:close/>
                <a:moveTo>
                  <a:pt x="136" y="42"/>
                </a:moveTo>
                <a:lnTo>
                  <a:pt x="136" y="42"/>
                </a:lnTo>
                <a:lnTo>
                  <a:pt x="133" y="37"/>
                </a:lnTo>
                <a:lnTo>
                  <a:pt x="133" y="37"/>
                </a:lnTo>
                <a:lnTo>
                  <a:pt x="132" y="39"/>
                </a:lnTo>
                <a:lnTo>
                  <a:pt x="132" y="39"/>
                </a:lnTo>
                <a:lnTo>
                  <a:pt x="133" y="42"/>
                </a:lnTo>
                <a:lnTo>
                  <a:pt x="136" y="42"/>
                </a:lnTo>
                <a:lnTo>
                  <a:pt x="136" y="42"/>
                </a:lnTo>
                <a:close/>
                <a:moveTo>
                  <a:pt x="246" y="154"/>
                </a:moveTo>
                <a:lnTo>
                  <a:pt x="246" y="154"/>
                </a:lnTo>
                <a:lnTo>
                  <a:pt x="247" y="151"/>
                </a:lnTo>
                <a:lnTo>
                  <a:pt x="247" y="151"/>
                </a:lnTo>
                <a:lnTo>
                  <a:pt x="240" y="153"/>
                </a:lnTo>
                <a:lnTo>
                  <a:pt x="240" y="153"/>
                </a:lnTo>
                <a:lnTo>
                  <a:pt x="246" y="154"/>
                </a:lnTo>
                <a:lnTo>
                  <a:pt x="246" y="154"/>
                </a:lnTo>
                <a:close/>
                <a:moveTo>
                  <a:pt x="180" y="70"/>
                </a:moveTo>
                <a:lnTo>
                  <a:pt x="180" y="70"/>
                </a:lnTo>
                <a:lnTo>
                  <a:pt x="180" y="69"/>
                </a:lnTo>
                <a:lnTo>
                  <a:pt x="179" y="69"/>
                </a:lnTo>
                <a:lnTo>
                  <a:pt x="179" y="69"/>
                </a:lnTo>
                <a:lnTo>
                  <a:pt x="175" y="67"/>
                </a:lnTo>
                <a:lnTo>
                  <a:pt x="175" y="67"/>
                </a:lnTo>
                <a:lnTo>
                  <a:pt x="173" y="67"/>
                </a:lnTo>
                <a:lnTo>
                  <a:pt x="173" y="67"/>
                </a:lnTo>
                <a:lnTo>
                  <a:pt x="180" y="70"/>
                </a:lnTo>
                <a:lnTo>
                  <a:pt x="180" y="70"/>
                </a:lnTo>
                <a:close/>
                <a:moveTo>
                  <a:pt x="230" y="286"/>
                </a:moveTo>
                <a:lnTo>
                  <a:pt x="230" y="286"/>
                </a:lnTo>
                <a:lnTo>
                  <a:pt x="226" y="285"/>
                </a:lnTo>
                <a:lnTo>
                  <a:pt x="226" y="285"/>
                </a:lnTo>
                <a:lnTo>
                  <a:pt x="224" y="286"/>
                </a:lnTo>
                <a:lnTo>
                  <a:pt x="224" y="286"/>
                </a:lnTo>
                <a:lnTo>
                  <a:pt x="230" y="286"/>
                </a:lnTo>
                <a:lnTo>
                  <a:pt x="230" y="286"/>
                </a:lnTo>
                <a:close/>
                <a:moveTo>
                  <a:pt x="149" y="255"/>
                </a:moveTo>
                <a:lnTo>
                  <a:pt x="149" y="255"/>
                </a:lnTo>
                <a:lnTo>
                  <a:pt x="150" y="259"/>
                </a:lnTo>
                <a:lnTo>
                  <a:pt x="150" y="259"/>
                </a:lnTo>
                <a:lnTo>
                  <a:pt x="150" y="259"/>
                </a:lnTo>
                <a:lnTo>
                  <a:pt x="150" y="259"/>
                </a:lnTo>
                <a:lnTo>
                  <a:pt x="150" y="255"/>
                </a:lnTo>
                <a:lnTo>
                  <a:pt x="150" y="255"/>
                </a:lnTo>
                <a:lnTo>
                  <a:pt x="149" y="255"/>
                </a:lnTo>
                <a:lnTo>
                  <a:pt x="149" y="255"/>
                </a:lnTo>
                <a:close/>
                <a:moveTo>
                  <a:pt x="71" y="37"/>
                </a:moveTo>
                <a:lnTo>
                  <a:pt x="71" y="37"/>
                </a:lnTo>
                <a:lnTo>
                  <a:pt x="68" y="35"/>
                </a:lnTo>
                <a:lnTo>
                  <a:pt x="68" y="35"/>
                </a:lnTo>
                <a:lnTo>
                  <a:pt x="69" y="40"/>
                </a:lnTo>
                <a:lnTo>
                  <a:pt x="69" y="40"/>
                </a:lnTo>
                <a:lnTo>
                  <a:pt x="71" y="37"/>
                </a:lnTo>
                <a:lnTo>
                  <a:pt x="71" y="37"/>
                </a:lnTo>
                <a:close/>
                <a:moveTo>
                  <a:pt x="55" y="94"/>
                </a:moveTo>
                <a:lnTo>
                  <a:pt x="55" y="94"/>
                </a:lnTo>
                <a:lnTo>
                  <a:pt x="55" y="93"/>
                </a:lnTo>
                <a:lnTo>
                  <a:pt x="55" y="93"/>
                </a:lnTo>
                <a:lnTo>
                  <a:pt x="54" y="91"/>
                </a:lnTo>
                <a:lnTo>
                  <a:pt x="54" y="91"/>
                </a:lnTo>
                <a:lnTo>
                  <a:pt x="49" y="91"/>
                </a:lnTo>
                <a:lnTo>
                  <a:pt x="49" y="91"/>
                </a:lnTo>
                <a:lnTo>
                  <a:pt x="55" y="94"/>
                </a:lnTo>
                <a:lnTo>
                  <a:pt x="55" y="94"/>
                </a:lnTo>
                <a:close/>
                <a:moveTo>
                  <a:pt x="219" y="145"/>
                </a:moveTo>
                <a:lnTo>
                  <a:pt x="219" y="145"/>
                </a:lnTo>
                <a:lnTo>
                  <a:pt x="224" y="145"/>
                </a:lnTo>
                <a:lnTo>
                  <a:pt x="224" y="145"/>
                </a:lnTo>
                <a:lnTo>
                  <a:pt x="224" y="145"/>
                </a:lnTo>
                <a:lnTo>
                  <a:pt x="224" y="145"/>
                </a:lnTo>
                <a:lnTo>
                  <a:pt x="219" y="143"/>
                </a:lnTo>
                <a:lnTo>
                  <a:pt x="219" y="143"/>
                </a:lnTo>
                <a:lnTo>
                  <a:pt x="219" y="145"/>
                </a:lnTo>
                <a:lnTo>
                  <a:pt x="219" y="145"/>
                </a:lnTo>
                <a:close/>
                <a:moveTo>
                  <a:pt x="75" y="45"/>
                </a:moveTo>
                <a:lnTo>
                  <a:pt x="75" y="45"/>
                </a:lnTo>
                <a:lnTo>
                  <a:pt x="75" y="43"/>
                </a:lnTo>
                <a:lnTo>
                  <a:pt x="75" y="43"/>
                </a:lnTo>
                <a:lnTo>
                  <a:pt x="72" y="40"/>
                </a:lnTo>
                <a:lnTo>
                  <a:pt x="72" y="40"/>
                </a:lnTo>
                <a:lnTo>
                  <a:pt x="71" y="43"/>
                </a:lnTo>
                <a:lnTo>
                  <a:pt x="71" y="43"/>
                </a:lnTo>
                <a:lnTo>
                  <a:pt x="75" y="45"/>
                </a:lnTo>
                <a:lnTo>
                  <a:pt x="75" y="45"/>
                </a:lnTo>
                <a:close/>
                <a:moveTo>
                  <a:pt x="65" y="70"/>
                </a:moveTo>
                <a:lnTo>
                  <a:pt x="65" y="70"/>
                </a:lnTo>
                <a:lnTo>
                  <a:pt x="65" y="66"/>
                </a:lnTo>
                <a:lnTo>
                  <a:pt x="65" y="66"/>
                </a:lnTo>
                <a:lnTo>
                  <a:pt x="64" y="64"/>
                </a:lnTo>
                <a:lnTo>
                  <a:pt x="62" y="64"/>
                </a:lnTo>
                <a:lnTo>
                  <a:pt x="62" y="64"/>
                </a:lnTo>
                <a:lnTo>
                  <a:pt x="64" y="67"/>
                </a:lnTo>
                <a:lnTo>
                  <a:pt x="65" y="70"/>
                </a:lnTo>
                <a:lnTo>
                  <a:pt x="65" y="70"/>
                </a:lnTo>
                <a:close/>
                <a:moveTo>
                  <a:pt x="125" y="135"/>
                </a:moveTo>
                <a:lnTo>
                  <a:pt x="125" y="135"/>
                </a:lnTo>
                <a:lnTo>
                  <a:pt x="125" y="135"/>
                </a:lnTo>
                <a:lnTo>
                  <a:pt x="125" y="135"/>
                </a:lnTo>
                <a:lnTo>
                  <a:pt x="132" y="138"/>
                </a:lnTo>
                <a:lnTo>
                  <a:pt x="132" y="138"/>
                </a:lnTo>
                <a:lnTo>
                  <a:pt x="130" y="137"/>
                </a:lnTo>
                <a:lnTo>
                  <a:pt x="129" y="137"/>
                </a:lnTo>
                <a:lnTo>
                  <a:pt x="125" y="135"/>
                </a:lnTo>
                <a:lnTo>
                  <a:pt x="125" y="135"/>
                </a:lnTo>
                <a:close/>
                <a:moveTo>
                  <a:pt x="98" y="32"/>
                </a:moveTo>
                <a:lnTo>
                  <a:pt x="98" y="32"/>
                </a:lnTo>
                <a:lnTo>
                  <a:pt x="98" y="33"/>
                </a:lnTo>
                <a:lnTo>
                  <a:pt x="98" y="33"/>
                </a:lnTo>
                <a:lnTo>
                  <a:pt x="99" y="35"/>
                </a:lnTo>
                <a:lnTo>
                  <a:pt x="99" y="35"/>
                </a:lnTo>
                <a:lnTo>
                  <a:pt x="105" y="33"/>
                </a:lnTo>
                <a:lnTo>
                  <a:pt x="105" y="33"/>
                </a:lnTo>
                <a:lnTo>
                  <a:pt x="105" y="33"/>
                </a:lnTo>
                <a:lnTo>
                  <a:pt x="105" y="33"/>
                </a:lnTo>
                <a:lnTo>
                  <a:pt x="98" y="32"/>
                </a:lnTo>
                <a:lnTo>
                  <a:pt x="98" y="32"/>
                </a:lnTo>
                <a:close/>
                <a:moveTo>
                  <a:pt x="169" y="266"/>
                </a:moveTo>
                <a:lnTo>
                  <a:pt x="169" y="266"/>
                </a:lnTo>
                <a:lnTo>
                  <a:pt x="170" y="265"/>
                </a:lnTo>
                <a:lnTo>
                  <a:pt x="170" y="262"/>
                </a:lnTo>
                <a:lnTo>
                  <a:pt x="170" y="262"/>
                </a:lnTo>
                <a:lnTo>
                  <a:pt x="169" y="265"/>
                </a:lnTo>
                <a:lnTo>
                  <a:pt x="169" y="266"/>
                </a:lnTo>
                <a:lnTo>
                  <a:pt x="169" y="266"/>
                </a:lnTo>
                <a:close/>
                <a:moveTo>
                  <a:pt x="176" y="62"/>
                </a:moveTo>
                <a:lnTo>
                  <a:pt x="176" y="62"/>
                </a:lnTo>
                <a:lnTo>
                  <a:pt x="176" y="62"/>
                </a:lnTo>
                <a:lnTo>
                  <a:pt x="176" y="62"/>
                </a:lnTo>
                <a:lnTo>
                  <a:pt x="172" y="60"/>
                </a:lnTo>
                <a:lnTo>
                  <a:pt x="172" y="60"/>
                </a:lnTo>
                <a:lnTo>
                  <a:pt x="169" y="59"/>
                </a:lnTo>
                <a:lnTo>
                  <a:pt x="169" y="59"/>
                </a:lnTo>
                <a:lnTo>
                  <a:pt x="170" y="60"/>
                </a:lnTo>
                <a:lnTo>
                  <a:pt x="170" y="62"/>
                </a:lnTo>
                <a:lnTo>
                  <a:pt x="170" y="62"/>
                </a:lnTo>
                <a:lnTo>
                  <a:pt x="176" y="62"/>
                </a:lnTo>
                <a:lnTo>
                  <a:pt x="176" y="62"/>
                </a:lnTo>
                <a:close/>
                <a:moveTo>
                  <a:pt x="130" y="273"/>
                </a:moveTo>
                <a:lnTo>
                  <a:pt x="130" y="273"/>
                </a:lnTo>
                <a:lnTo>
                  <a:pt x="130" y="278"/>
                </a:lnTo>
                <a:lnTo>
                  <a:pt x="130" y="278"/>
                </a:lnTo>
                <a:lnTo>
                  <a:pt x="132" y="275"/>
                </a:lnTo>
                <a:lnTo>
                  <a:pt x="130" y="273"/>
                </a:lnTo>
                <a:lnTo>
                  <a:pt x="130" y="273"/>
                </a:lnTo>
                <a:close/>
                <a:moveTo>
                  <a:pt x="92" y="90"/>
                </a:moveTo>
                <a:lnTo>
                  <a:pt x="92" y="90"/>
                </a:lnTo>
                <a:lnTo>
                  <a:pt x="95" y="91"/>
                </a:lnTo>
                <a:lnTo>
                  <a:pt x="95" y="91"/>
                </a:lnTo>
                <a:lnTo>
                  <a:pt x="95" y="89"/>
                </a:lnTo>
                <a:lnTo>
                  <a:pt x="94" y="87"/>
                </a:lnTo>
                <a:lnTo>
                  <a:pt x="94" y="87"/>
                </a:lnTo>
                <a:lnTo>
                  <a:pt x="92" y="90"/>
                </a:lnTo>
                <a:lnTo>
                  <a:pt x="92" y="90"/>
                </a:lnTo>
                <a:close/>
                <a:moveTo>
                  <a:pt x="103" y="29"/>
                </a:moveTo>
                <a:lnTo>
                  <a:pt x="103" y="29"/>
                </a:lnTo>
                <a:lnTo>
                  <a:pt x="102" y="27"/>
                </a:lnTo>
                <a:lnTo>
                  <a:pt x="101" y="26"/>
                </a:lnTo>
                <a:lnTo>
                  <a:pt x="101" y="26"/>
                </a:lnTo>
                <a:lnTo>
                  <a:pt x="99" y="29"/>
                </a:lnTo>
                <a:lnTo>
                  <a:pt x="99" y="29"/>
                </a:lnTo>
                <a:lnTo>
                  <a:pt x="103" y="29"/>
                </a:lnTo>
                <a:lnTo>
                  <a:pt x="103" y="29"/>
                </a:lnTo>
                <a:close/>
                <a:moveTo>
                  <a:pt x="84" y="23"/>
                </a:moveTo>
                <a:lnTo>
                  <a:pt x="84" y="23"/>
                </a:lnTo>
                <a:lnTo>
                  <a:pt x="86" y="22"/>
                </a:lnTo>
                <a:lnTo>
                  <a:pt x="86" y="22"/>
                </a:lnTo>
                <a:lnTo>
                  <a:pt x="82" y="22"/>
                </a:lnTo>
                <a:lnTo>
                  <a:pt x="82" y="22"/>
                </a:lnTo>
                <a:lnTo>
                  <a:pt x="84" y="23"/>
                </a:lnTo>
                <a:lnTo>
                  <a:pt x="84" y="23"/>
                </a:lnTo>
                <a:close/>
                <a:moveTo>
                  <a:pt x="292" y="239"/>
                </a:moveTo>
                <a:lnTo>
                  <a:pt x="292" y="239"/>
                </a:lnTo>
                <a:lnTo>
                  <a:pt x="290" y="246"/>
                </a:lnTo>
                <a:lnTo>
                  <a:pt x="290" y="246"/>
                </a:lnTo>
                <a:lnTo>
                  <a:pt x="291" y="243"/>
                </a:lnTo>
                <a:lnTo>
                  <a:pt x="292" y="239"/>
                </a:lnTo>
                <a:lnTo>
                  <a:pt x="292" y="239"/>
                </a:lnTo>
                <a:close/>
                <a:moveTo>
                  <a:pt x="69" y="79"/>
                </a:moveTo>
                <a:lnTo>
                  <a:pt x="69" y="79"/>
                </a:lnTo>
                <a:lnTo>
                  <a:pt x="69" y="81"/>
                </a:lnTo>
                <a:lnTo>
                  <a:pt x="71" y="83"/>
                </a:lnTo>
                <a:lnTo>
                  <a:pt x="71" y="83"/>
                </a:lnTo>
                <a:lnTo>
                  <a:pt x="71" y="79"/>
                </a:lnTo>
                <a:lnTo>
                  <a:pt x="71" y="79"/>
                </a:lnTo>
                <a:lnTo>
                  <a:pt x="69" y="79"/>
                </a:lnTo>
                <a:lnTo>
                  <a:pt x="69" y="79"/>
                </a:lnTo>
                <a:close/>
                <a:moveTo>
                  <a:pt x="202" y="63"/>
                </a:moveTo>
                <a:lnTo>
                  <a:pt x="202" y="63"/>
                </a:lnTo>
                <a:lnTo>
                  <a:pt x="204" y="63"/>
                </a:lnTo>
                <a:lnTo>
                  <a:pt x="204" y="63"/>
                </a:lnTo>
                <a:lnTo>
                  <a:pt x="203" y="62"/>
                </a:lnTo>
                <a:lnTo>
                  <a:pt x="200" y="60"/>
                </a:lnTo>
                <a:lnTo>
                  <a:pt x="200" y="60"/>
                </a:lnTo>
                <a:lnTo>
                  <a:pt x="202" y="63"/>
                </a:lnTo>
                <a:lnTo>
                  <a:pt x="202" y="63"/>
                </a:lnTo>
                <a:close/>
                <a:moveTo>
                  <a:pt x="103" y="123"/>
                </a:moveTo>
                <a:lnTo>
                  <a:pt x="103" y="123"/>
                </a:lnTo>
                <a:lnTo>
                  <a:pt x="105" y="124"/>
                </a:lnTo>
                <a:lnTo>
                  <a:pt x="108" y="126"/>
                </a:lnTo>
                <a:lnTo>
                  <a:pt x="108" y="126"/>
                </a:lnTo>
                <a:lnTo>
                  <a:pt x="106" y="123"/>
                </a:lnTo>
                <a:lnTo>
                  <a:pt x="103" y="123"/>
                </a:lnTo>
                <a:lnTo>
                  <a:pt x="103" y="123"/>
                </a:lnTo>
                <a:close/>
                <a:moveTo>
                  <a:pt x="368" y="280"/>
                </a:moveTo>
                <a:lnTo>
                  <a:pt x="368" y="280"/>
                </a:lnTo>
                <a:lnTo>
                  <a:pt x="364" y="282"/>
                </a:lnTo>
                <a:lnTo>
                  <a:pt x="364" y="282"/>
                </a:lnTo>
                <a:lnTo>
                  <a:pt x="366" y="282"/>
                </a:lnTo>
                <a:lnTo>
                  <a:pt x="369" y="282"/>
                </a:lnTo>
                <a:lnTo>
                  <a:pt x="369" y="282"/>
                </a:lnTo>
                <a:lnTo>
                  <a:pt x="368" y="280"/>
                </a:lnTo>
                <a:lnTo>
                  <a:pt x="368" y="280"/>
                </a:lnTo>
                <a:close/>
                <a:moveTo>
                  <a:pt x="211" y="50"/>
                </a:moveTo>
                <a:lnTo>
                  <a:pt x="211" y="50"/>
                </a:lnTo>
                <a:lnTo>
                  <a:pt x="210" y="49"/>
                </a:lnTo>
                <a:lnTo>
                  <a:pt x="207" y="49"/>
                </a:lnTo>
                <a:lnTo>
                  <a:pt x="207" y="49"/>
                </a:lnTo>
                <a:lnTo>
                  <a:pt x="209" y="50"/>
                </a:lnTo>
                <a:lnTo>
                  <a:pt x="211" y="50"/>
                </a:lnTo>
                <a:lnTo>
                  <a:pt x="211" y="50"/>
                </a:lnTo>
                <a:close/>
                <a:moveTo>
                  <a:pt x="34" y="117"/>
                </a:moveTo>
                <a:lnTo>
                  <a:pt x="34" y="117"/>
                </a:lnTo>
                <a:lnTo>
                  <a:pt x="34" y="120"/>
                </a:lnTo>
                <a:lnTo>
                  <a:pt x="37" y="123"/>
                </a:lnTo>
                <a:lnTo>
                  <a:pt x="37" y="123"/>
                </a:lnTo>
                <a:lnTo>
                  <a:pt x="34" y="117"/>
                </a:lnTo>
                <a:lnTo>
                  <a:pt x="34" y="117"/>
                </a:lnTo>
                <a:close/>
                <a:moveTo>
                  <a:pt x="133" y="295"/>
                </a:moveTo>
                <a:lnTo>
                  <a:pt x="133" y="295"/>
                </a:lnTo>
                <a:lnTo>
                  <a:pt x="133" y="292"/>
                </a:lnTo>
                <a:lnTo>
                  <a:pt x="133" y="292"/>
                </a:lnTo>
                <a:lnTo>
                  <a:pt x="133" y="290"/>
                </a:lnTo>
                <a:lnTo>
                  <a:pt x="132" y="290"/>
                </a:lnTo>
                <a:lnTo>
                  <a:pt x="132" y="290"/>
                </a:lnTo>
                <a:lnTo>
                  <a:pt x="132" y="293"/>
                </a:lnTo>
                <a:lnTo>
                  <a:pt x="133" y="295"/>
                </a:lnTo>
                <a:lnTo>
                  <a:pt x="133" y="295"/>
                </a:lnTo>
                <a:close/>
                <a:moveTo>
                  <a:pt x="196" y="67"/>
                </a:moveTo>
                <a:lnTo>
                  <a:pt x="196" y="67"/>
                </a:lnTo>
                <a:lnTo>
                  <a:pt x="197" y="69"/>
                </a:lnTo>
                <a:lnTo>
                  <a:pt x="200" y="70"/>
                </a:lnTo>
                <a:lnTo>
                  <a:pt x="200" y="70"/>
                </a:lnTo>
                <a:lnTo>
                  <a:pt x="199" y="67"/>
                </a:lnTo>
                <a:lnTo>
                  <a:pt x="199" y="67"/>
                </a:lnTo>
                <a:lnTo>
                  <a:pt x="196" y="67"/>
                </a:lnTo>
                <a:lnTo>
                  <a:pt x="196" y="67"/>
                </a:lnTo>
                <a:close/>
                <a:moveTo>
                  <a:pt x="75" y="86"/>
                </a:moveTo>
                <a:lnTo>
                  <a:pt x="75" y="86"/>
                </a:lnTo>
                <a:lnTo>
                  <a:pt x="75" y="83"/>
                </a:lnTo>
                <a:lnTo>
                  <a:pt x="74" y="81"/>
                </a:lnTo>
                <a:lnTo>
                  <a:pt x="74" y="81"/>
                </a:lnTo>
                <a:lnTo>
                  <a:pt x="74" y="84"/>
                </a:lnTo>
                <a:lnTo>
                  <a:pt x="74" y="84"/>
                </a:lnTo>
                <a:lnTo>
                  <a:pt x="74" y="86"/>
                </a:lnTo>
                <a:lnTo>
                  <a:pt x="75" y="86"/>
                </a:lnTo>
                <a:lnTo>
                  <a:pt x="75" y="86"/>
                </a:lnTo>
                <a:close/>
                <a:moveTo>
                  <a:pt x="292" y="290"/>
                </a:moveTo>
                <a:lnTo>
                  <a:pt x="292" y="290"/>
                </a:lnTo>
                <a:lnTo>
                  <a:pt x="295" y="288"/>
                </a:lnTo>
                <a:lnTo>
                  <a:pt x="295" y="288"/>
                </a:lnTo>
                <a:lnTo>
                  <a:pt x="291" y="289"/>
                </a:lnTo>
                <a:lnTo>
                  <a:pt x="291" y="289"/>
                </a:lnTo>
                <a:lnTo>
                  <a:pt x="292" y="290"/>
                </a:lnTo>
                <a:lnTo>
                  <a:pt x="292" y="290"/>
                </a:lnTo>
                <a:close/>
                <a:moveTo>
                  <a:pt x="72" y="113"/>
                </a:moveTo>
                <a:lnTo>
                  <a:pt x="72" y="113"/>
                </a:lnTo>
                <a:lnTo>
                  <a:pt x="72" y="110"/>
                </a:lnTo>
                <a:lnTo>
                  <a:pt x="69" y="108"/>
                </a:lnTo>
                <a:lnTo>
                  <a:pt x="69" y="108"/>
                </a:lnTo>
                <a:lnTo>
                  <a:pt x="71" y="111"/>
                </a:lnTo>
                <a:lnTo>
                  <a:pt x="72" y="113"/>
                </a:lnTo>
                <a:lnTo>
                  <a:pt x="72" y="113"/>
                </a:lnTo>
                <a:close/>
                <a:moveTo>
                  <a:pt x="155" y="57"/>
                </a:moveTo>
                <a:lnTo>
                  <a:pt x="155" y="57"/>
                </a:lnTo>
                <a:lnTo>
                  <a:pt x="157" y="62"/>
                </a:lnTo>
                <a:lnTo>
                  <a:pt x="157" y="62"/>
                </a:lnTo>
                <a:lnTo>
                  <a:pt x="157" y="60"/>
                </a:lnTo>
                <a:lnTo>
                  <a:pt x="157" y="60"/>
                </a:lnTo>
                <a:lnTo>
                  <a:pt x="156" y="57"/>
                </a:lnTo>
                <a:lnTo>
                  <a:pt x="156" y="57"/>
                </a:lnTo>
                <a:lnTo>
                  <a:pt x="155" y="57"/>
                </a:lnTo>
                <a:lnTo>
                  <a:pt x="155" y="57"/>
                </a:lnTo>
                <a:close/>
                <a:moveTo>
                  <a:pt x="125" y="33"/>
                </a:moveTo>
                <a:lnTo>
                  <a:pt x="125" y="33"/>
                </a:lnTo>
                <a:lnTo>
                  <a:pt x="126" y="33"/>
                </a:lnTo>
                <a:lnTo>
                  <a:pt x="126" y="33"/>
                </a:lnTo>
                <a:lnTo>
                  <a:pt x="125" y="29"/>
                </a:lnTo>
                <a:lnTo>
                  <a:pt x="125" y="29"/>
                </a:lnTo>
                <a:lnTo>
                  <a:pt x="123" y="30"/>
                </a:lnTo>
                <a:lnTo>
                  <a:pt x="123" y="30"/>
                </a:lnTo>
                <a:lnTo>
                  <a:pt x="125" y="33"/>
                </a:lnTo>
                <a:lnTo>
                  <a:pt x="125" y="33"/>
                </a:lnTo>
                <a:close/>
                <a:moveTo>
                  <a:pt x="128" y="130"/>
                </a:moveTo>
                <a:lnTo>
                  <a:pt x="128" y="130"/>
                </a:lnTo>
                <a:lnTo>
                  <a:pt x="128" y="130"/>
                </a:lnTo>
                <a:lnTo>
                  <a:pt x="128" y="130"/>
                </a:lnTo>
                <a:lnTo>
                  <a:pt x="125" y="126"/>
                </a:lnTo>
                <a:lnTo>
                  <a:pt x="125" y="126"/>
                </a:lnTo>
                <a:lnTo>
                  <a:pt x="123" y="127"/>
                </a:lnTo>
                <a:lnTo>
                  <a:pt x="123" y="127"/>
                </a:lnTo>
                <a:lnTo>
                  <a:pt x="128" y="130"/>
                </a:lnTo>
                <a:lnTo>
                  <a:pt x="128" y="130"/>
                </a:lnTo>
                <a:close/>
                <a:moveTo>
                  <a:pt x="84" y="59"/>
                </a:moveTo>
                <a:lnTo>
                  <a:pt x="84" y="59"/>
                </a:lnTo>
                <a:lnTo>
                  <a:pt x="84" y="60"/>
                </a:lnTo>
                <a:lnTo>
                  <a:pt x="86" y="60"/>
                </a:lnTo>
                <a:lnTo>
                  <a:pt x="86" y="60"/>
                </a:lnTo>
                <a:lnTo>
                  <a:pt x="86" y="59"/>
                </a:lnTo>
                <a:lnTo>
                  <a:pt x="86" y="59"/>
                </a:lnTo>
                <a:lnTo>
                  <a:pt x="84" y="59"/>
                </a:lnTo>
                <a:lnTo>
                  <a:pt x="84" y="59"/>
                </a:lnTo>
                <a:close/>
                <a:moveTo>
                  <a:pt x="57" y="107"/>
                </a:moveTo>
                <a:lnTo>
                  <a:pt x="57" y="107"/>
                </a:lnTo>
                <a:lnTo>
                  <a:pt x="58" y="110"/>
                </a:lnTo>
                <a:lnTo>
                  <a:pt x="58" y="110"/>
                </a:lnTo>
                <a:lnTo>
                  <a:pt x="59" y="110"/>
                </a:lnTo>
                <a:lnTo>
                  <a:pt x="59" y="110"/>
                </a:lnTo>
                <a:lnTo>
                  <a:pt x="58" y="107"/>
                </a:lnTo>
                <a:lnTo>
                  <a:pt x="58" y="107"/>
                </a:lnTo>
                <a:lnTo>
                  <a:pt x="57" y="107"/>
                </a:lnTo>
                <a:lnTo>
                  <a:pt x="57" y="107"/>
                </a:lnTo>
                <a:close/>
                <a:moveTo>
                  <a:pt x="84" y="114"/>
                </a:moveTo>
                <a:lnTo>
                  <a:pt x="84" y="114"/>
                </a:lnTo>
                <a:lnTo>
                  <a:pt x="82" y="111"/>
                </a:lnTo>
                <a:lnTo>
                  <a:pt x="79" y="110"/>
                </a:lnTo>
                <a:lnTo>
                  <a:pt x="79" y="110"/>
                </a:lnTo>
                <a:lnTo>
                  <a:pt x="84" y="114"/>
                </a:lnTo>
                <a:lnTo>
                  <a:pt x="84" y="114"/>
                </a:lnTo>
                <a:close/>
                <a:moveTo>
                  <a:pt x="170" y="127"/>
                </a:moveTo>
                <a:lnTo>
                  <a:pt x="170" y="127"/>
                </a:lnTo>
                <a:lnTo>
                  <a:pt x="170" y="130"/>
                </a:lnTo>
                <a:lnTo>
                  <a:pt x="172" y="130"/>
                </a:lnTo>
                <a:lnTo>
                  <a:pt x="172" y="130"/>
                </a:lnTo>
                <a:lnTo>
                  <a:pt x="172" y="127"/>
                </a:lnTo>
                <a:lnTo>
                  <a:pt x="172" y="127"/>
                </a:lnTo>
                <a:lnTo>
                  <a:pt x="170" y="127"/>
                </a:lnTo>
                <a:lnTo>
                  <a:pt x="170" y="127"/>
                </a:lnTo>
                <a:close/>
                <a:moveTo>
                  <a:pt x="112" y="126"/>
                </a:moveTo>
                <a:lnTo>
                  <a:pt x="112" y="126"/>
                </a:lnTo>
                <a:lnTo>
                  <a:pt x="112" y="126"/>
                </a:lnTo>
                <a:lnTo>
                  <a:pt x="113" y="127"/>
                </a:lnTo>
                <a:lnTo>
                  <a:pt x="115" y="127"/>
                </a:lnTo>
                <a:lnTo>
                  <a:pt x="115" y="127"/>
                </a:lnTo>
                <a:lnTo>
                  <a:pt x="113" y="126"/>
                </a:lnTo>
                <a:lnTo>
                  <a:pt x="112" y="126"/>
                </a:lnTo>
                <a:lnTo>
                  <a:pt x="112" y="126"/>
                </a:lnTo>
                <a:close/>
                <a:moveTo>
                  <a:pt x="251" y="282"/>
                </a:moveTo>
                <a:lnTo>
                  <a:pt x="251" y="282"/>
                </a:lnTo>
                <a:lnTo>
                  <a:pt x="251" y="282"/>
                </a:lnTo>
                <a:lnTo>
                  <a:pt x="251" y="282"/>
                </a:lnTo>
                <a:lnTo>
                  <a:pt x="251" y="282"/>
                </a:lnTo>
                <a:lnTo>
                  <a:pt x="251" y="278"/>
                </a:lnTo>
                <a:lnTo>
                  <a:pt x="251" y="278"/>
                </a:lnTo>
                <a:lnTo>
                  <a:pt x="251" y="278"/>
                </a:lnTo>
                <a:lnTo>
                  <a:pt x="251" y="278"/>
                </a:lnTo>
                <a:lnTo>
                  <a:pt x="251" y="282"/>
                </a:lnTo>
                <a:lnTo>
                  <a:pt x="251" y="282"/>
                </a:lnTo>
                <a:close/>
                <a:moveTo>
                  <a:pt x="200" y="73"/>
                </a:moveTo>
                <a:lnTo>
                  <a:pt x="200" y="73"/>
                </a:lnTo>
                <a:lnTo>
                  <a:pt x="202" y="76"/>
                </a:lnTo>
                <a:lnTo>
                  <a:pt x="203" y="77"/>
                </a:lnTo>
                <a:lnTo>
                  <a:pt x="203" y="77"/>
                </a:lnTo>
                <a:lnTo>
                  <a:pt x="202" y="74"/>
                </a:lnTo>
                <a:lnTo>
                  <a:pt x="200" y="73"/>
                </a:lnTo>
                <a:lnTo>
                  <a:pt x="200" y="73"/>
                </a:lnTo>
                <a:close/>
                <a:moveTo>
                  <a:pt x="125" y="113"/>
                </a:moveTo>
                <a:lnTo>
                  <a:pt x="125" y="113"/>
                </a:lnTo>
                <a:lnTo>
                  <a:pt x="121" y="111"/>
                </a:lnTo>
                <a:lnTo>
                  <a:pt x="121" y="111"/>
                </a:lnTo>
                <a:lnTo>
                  <a:pt x="122" y="113"/>
                </a:lnTo>
                <a:lnTo>
                  <a:pt x="123" y="114"/>
                </a:lnTo>
                <a:lnTo>
                  <a:pt x="123" y="114"/>
                </a:lnTo>
                <a:lnTo>
                  <a:pt x="125" y="114"/>
                </a:lnTo>
                <a:lnTo>
                  <a:pt x="125" y="114"/>
                </a:lnTo>
                <a:lnTo>
                  <a:pt x="125" y="113"/>
                </a:lnTo>
                <a:lnTo>
                  <a:pt x="125" y="113"/>
                </a:lnTo>
                <a:close/>
                <a:moveTo>
                  <a:pt x="300" y="197"/>
                </a:moveTo>
                <a:lnTo>
                  <a:pt x="300" y="197"/>
                </a:lnTo>
                <a:lnTo>
                  <a:pt x="300" y="194"/>
                </a:lnTo>
                <a:lnTo>
                  <a:pt x="298" y="192"/>
                </a:lnTo>
                <a:lnTo>
                  <a:pt x="298" y="192"/>
                </a:lnTo>
                <a:lnTo>
                  <a:pt x="298" y="195"/>
                </a:lnTo>
                <a:lnTo>
                  <a:pt x="300" y="197"/>
                </a:lnTo>
                <a:lnTo>
                  <a:pt x="300" y="197"/>
                </a:lnTo>
                <a:close/>
                <a:moveTo>
                  <a:pt x="138" y="81"/>
                </a:moveTo>
                <a:lnTo>
                  <a:pt x="138" y="81"/>
                </a:lnTo>
                <a:lnTo>
                  <a:pt x="135" y="80"/>
                </a:lnTo>
                <a:lnTo>
                  <a:pt x="135" y="80"/>
                </a:lnTo>
                <a:lnTo>
                  <a:pt x="136" y="81"/>
                </a:lnTo>
                <a:lnTo>
                  <a:pt x="138" y="81"/>
                </a:lnTo>
                <a:lnTo>
                  <a:pt x="138" y="81"/>
                </a:lnTo>
                <a:close/>
                <a:moveTo>
                  <a:pt x="88" y="108"/>
                </a:moveTo>
                <a:lnTo>
                  <a:pt x="88" y="108"/>
                </a:lnTo>
                <a:lnTo>
                  <a:pt x="88" y="106"/>
                </a:lnTo>
                <a:lnTo>
                  <a:pt x="85" y="106"/>
                </a:lnTo>
                <a:lnTo>
                  <a:pt x="85" y="106"/>
                </a:lnTo>
                <a:lnTo>
                  <a:pt x="85" y="107"/>
                </a:lnTo>
                <a:lnTo>
                  <a:pt x="85" y="107"/>
                </a:lnTo>
                <a:lnTo>
                  <a:pt x="88" y="108"/>
                </a:lnTo>
                <a:lnTo>
                  <a:pt x="88" y="108"/>
                </a:lnTo>
                <a:close/>
                <a:moveTo>
                  <a:pt x="229" y="131"/>
                </a:moveTo>
                <a:lnTo>
                  <a:pt x="229" y="131"/>
                </a:lnTo>
                <a:lnTo>
                  <a:pt x="231" y="134"/>
                </a:lnTo>
                <a:lnTo>
                  <a:pt x="231" y="134"/>
                </a:lnTo>
                <a:lnTo>
                  <a:pt x="230" y="133"/>
                </a:lnTo>
                <a:lnTo>
                  <a:pt x="229" y="131"/>
                </a:lnTo>
                <a:lnTo>
                  <a:pt x="229" y="131"/>
                </a:lnTo>
                <a:close/>
                <a:moveTo>
                  <a:pt x="42" y="100"/>
                </a:moveTo>
                <a:lnTo>
                  <a:pt x="42" y="100"/>
                </a:lnTo>
                <a:lnTo>
                  <a:pt x="42" y="100"/>
                </a:lnTo>
                <a:lnTo>
                  <a:pt x="42" y="100"/>
                </a:lnTo>
                <a:lnTo>
                  <a:pt x="44" y="107"/>
                </a:lnTo>
                <a:lnTo>
                  <a:pt x="44" y="107"/>
                </a:lnTo>
                <a:lnTo>
                  <a:pt x="42" y="100"/>
                </a:lnTo>
                <a:lnTo>
                  <a:pt x="42" y="100"/>
                </a:lnTo>
                <a:close/>
                <a:moveTo>
                  <a:pt x="206" y="111"/>
                </a:moveTo>
                <a:lnTo>
                  <a:pt x="206" y="111"/>
                </a:lnTo>
                <a:lnTo>
                  <a:pt x="206" y="111"/>
                </a:lnTo>
                <a:lnTo>
                  <a:pt x="206" y="111"/>
                </a:lnTo>
                <a:lnTo>
                  <a:pt x="204" y="113"/>
                </a:lnTo>
                <a:lnTo>
                  <a:pt x="204" y="113"/>
                </a:lnTo>
                <a:lnTo>
                  <a:pt x="207" y="114"/>
                </a:lnTo>
                <a:lnTo>
                  <a:pt x="207" y="114"/>
                </a:lnTo>
                <a:lnTo>
                  <a:pt x="206" y="111"/>
                </a:lnTo>
                <a:lnTo>
                  <a:pt x="206" y="111"/>
                </a:lnTo>
                <a:close/>
                <a:moveTo>
                  <a:pt x="189" y="49"/>
                </a:moveTo>
                <a:lnTo>
                  <a:pt x="189" y="49"/>
                </a:lnTo>
                <a:lnTo>
                  <a:pt x="192" y="49"/>
                </a:lnTo>
                <a:lnTo>
                  <a:pt x="192" y="49"/>
                </a:lnTo>
                <a:lnTo>
                  <a:pt x="193" y="49"/>
                </a:lnTo>
                <a:lnTo>
                  <a:pt x="193" y="49"/>
                </a:lnTo>
                <a:lnTo>
                  <a:pt x="193" y="49"/>
                </a:lnTo>
                <a:lnTo>
                  <a:pt x="193" y="49"/>
                </a:lnTo>
                <a:lnTo>
                  <a:pt x="192" y="47"/>
                </a:lnTo>
                <a:lnTo>
                  <a:pt x="189" y="49"/>
                </a:lnTo>
                <a:lnTo>
                  <a:pt x="189" y="49"/>
                </a:lnTo>
                <a:close/>
                <a:moveTo>
                  <a:pt x="123" y="246"/>
                </a:moveTo>
                <a:lnTo>
                  <a:pt x="123" y="246"/>
                </a:lnTo>
                <a:lnTo>
                  <a:pt x="125" y="248"/>
                </a:lnTo>
                <a:lnTo>
                  <a:pt x="126" y="248"/>
                </a:lnTo>
                <a:lnTo>
                  <a:pt x="126" y="248"/>
                </a:lnTo>
                <a:lnTo>
                  <a:pt x="123" y="246"/>
                </a:lnTo>
                <a:lnTo>
                  <a:pt x="123" y="246"/>
                </a:lnTo>
                <a:close/>
                <a:moveTo>
                  <a:pt x="193" y="30"/>
                </a:moveTo>
                <a:lnTo>
                  <a:pt x="193" y="30"/>
                </a:lnTo>
                <a:lnTo>
                  <a:pt x="194" y="30"/>
                </a:lnTo>
                <a:lnTo>
                  <a:pt x="197" y="29"/>
                </a:lnTo>
                <a:lnTo>
                  <a:pt x="197" y="29"/>
                </a:lnTo>
                <a:lnTo>
                  <a:pt x="193" y="30"/>
                </a:lnTo>
                <a:lnTo>
                  <a:pt x="193" y="30"/>
                </a:lnTo>
                <a:close/>
                <a:moveTo>
                  <a:pt x="165" y="251"/>
                </a:moveTo>
                <a:lnTo>
                  <a:pt x="165" y="251"/>
                </a:lnTo>
                <a:lnTo>
                  <a:pt x="165" y="253"/>
                </a:lnTo>
                <a:lnTo>
                  <a:pt x="165" y="253"/>
                </a:lnTo>
                <a:lnTo>
                  <a:pt x="165" y="253"/>
                </a:lnTo>
                <a:lnTo>
                  <a:pt x="165" y="253"/>
                </a:lnTo>
                <a:lnTo>
                  <a:pt x="165" y="251"/>
                </a:lnTo>
                <a:lnTo>
                  <a:pt x="165" y="251"/>
                </a:lnTo>
                <a:lnTo>
                  <a:pt x="165" y="251"/>
                </a:lnTo>
                <a:lnTo>
                  <a:pt x="165" y="251"/>
                </a:lnTo>
                <a:close/>
                <a:moveTo>
                  <a:pt x="101" y="67"/>
                </a:moveTo>
                <a:lnTo>
                  <a:pt x="101" y="67"/>
                </a:lnTo>
                <a:lnTo>
                  <a:pt x="101" y="70"/>
                </a:lnTo>
                <a:lnTo>
                  <a:pt x="102" y="72"/>
                </a:lnTo>
                <a:lnTo>
                  <a:pt x="102" y="72"/>
                </a:lnTo>
                <a:lnTo>
                  <a:pt x="102" y="69"/>
                </a:lnTo>
                <a:lnTo>
                  <a:pt x="101" y="67"/>
                </a:lnTo>
                <a:lnTo>
                  <a:pt x="101" y="67"/>
                </a:lnTo>
                <a:close/>
                <a:moveTo>
                  <a:pt x="209" y="23"/>
                </a:moveTo>
                <a:lnTo>
                  <a:pt x="209" y="23"/>
                </a:lnTo>
                <a:lnTo>
                  <a:pt x="209" y="22"/>
                </a:lnTo>
                <a:lnTo>
                  <a:pt x="209" y="22"/>
                </a:lnTo>
                <a:lnTo>
                  <a:pt x="203" y="22"/>
                </a:lnTo>
                <a:lnTo>
                  <a:pt x="203" y="22"/>
                </a:lnTo>
                <a:lnTo>
                  <a:pt x="209" y="23"/>
                </a:lnTo>
                <a:lnTo>
                  <a:pt x="209" y="23"/>
                </a:lnTo>
                <a:close/>
                <a:moveTo>
                  <a:pt x="237" y="69"/>
                </a:moveTo>
                <a:lnTo>
                  <a:pt x="237" y="69"/>
                </a:lnTo>
                <a:lnTo>
                  <a:pt x="236" y="67"/>
                </a:lnTo>
                <a:lnTo>
                  <a:pt x="233" y="67"/>
                </a:lnTo>
                <a:lnTo>
                  <a:pt x="233" y="67"/>
                </a:lnTo>
                <a:lnTo>
                  <a:pt x="237" y="69"/>
                </a:lnTo>
                <a:lnTo>
                  <a:pt x="237" y="69"/>
                </a:lnTo>
                <a:close/>
                <a:moveTo>
                  <a:pt x="136" y="89"/>
                </a:moveTo>
                <a:lnTo>
                  <a:pt x="136" y="89"/>
                </a:lnTo>
                <a:lnTo>
                  <a:pt x="136" y="89"/>
                </a:lnTo>
                <a:lnTo>
                  <a:pt x="136" y="89"/>
                </a:lnTo>
                <a:lnTo>
                  <a:pt x="138" y="91"/>
                </a:lnTo>
                <a:lnTo>
                  <a:pt x="139" y="91"/>
                </a:lnTo>
                <a:lnTo>
                  <a:pt x="139" y="91"/>
                </a:lnTo>
                <a:lnTo>
                  <a:pt x="136" y="89"/>
                </a:lnTo>
                <a:lnTo>
                  <a:pt x="136" y="89"/>
                </a:lnTo>
                <a:close/>
                <a:moveTo>
                  <a:pt x="163" y="261"/>
                </a:moveTo>
                <a:lnTo>
                  <a:pt x="163" y="261"/>
                </a:lnTo>
                <a:lnTo>
                  <a:pt x="162" y="261"/>
                </a:lnTo>
                <a:lnTo>
                  <a:pt x="162" y="261"/>
                </a:lnTo>
                <a:lnTo>
                  <a:pt x="162" y="262"/>
                </a:lnTo>
                <a:lnTo>
                  <a:pt x="162" y="262"/>
                </a:lnTo>
                <a:lnTo>
                  <a:pt x="163" y="262"/>
                </a:lnTo>
                <a:lnTo>
                  <a:pt x="163" y="261"/>
                </a:lnTo>
                <a:lnTo>
                  <a:pt x="163" y="261"/>
                </a:lnTo>
                <a:close/>
                <a:moveTo>
                  <a:pt x="173" y="243"/>
                </a:moveTo>
                <a:lnTo>
                  <a:pt x="173" y="243"/>
                </a:lnTo>
                <a:lnTo>
                  <a:pt x="175" y="243"/>
                </a:lnTo>
                <a:lnTo>
                  <a:pt x="176" y="243"/>
                </a:lnTo>
                <a:lnTo>
                  <a:pt x="176" y="243"/>
                </a:lnTo>
                <a:lnTo>
                  <a:pt x="175" y="242"/>
                </a:lnTo>
                <a:lnTo>
                  <a:pt x="173" y="243"/>
                </a:lnTo>
                <a:lnTo>
                  <a:pt x="173" y="243"/>
                </a:lnTo>
                <a:close/>
                <a:moveTo>
                  <a:pt x="142" y="59"/>
                </a:moveTo>
                <a:lnTo>
                  <a:pt x="142" y="59"/>
                </a:lnTo>
                <a:lnTo>
                  <a:pt x="146" y="60"/>
                </a:lnTo>
                <a:lnTo>
                  <a:pt x="146" y="60"/>
                </a:lnTo>
                <a:lnTo>
                  <a:pt x="145" y="59"/>
                </a:lnTo>
                <a:lnTo>
                  <a:pt x="142" y="59"/>
                </a:lnTo>
                <a:lnTo>
                  <a:pt x="142" y="59"/>
                </a:lnTo>
                <a:close/>
                <a:moveTo>
                  <a:pt x="162" y="133"/>
                </a:moveTo>
                <a:lnTo>
                  <a:pt x="162" y="133"/>
                </a:lnTo>
                <a:lnTo>
                  <a:pt x="159" y="131"/>
                </a:lnTo>
                <a:lnTo>
                  <a:pt x="159" y="131"/>
                </a:lnTo>
                <a:lnTo>
                  <a:pt x="160" y="134"/>
                </a:lnTo>
                <a:lnTo>
                  <a:pt x="160" y="134"/>
                </a:lnTo>
                <a:lnTo>
                  <a:pt x="162" y="133"/>
                </a:lnTo>
                <a:lnTo>
                  <a:pt x="162" y="133"/>
                </a:lnTo>
                <a:close/>
                <a:moveTo>
                  <a:pt x="166" y="138"/>
                </a:moveTo>
                <a:lnTo>
                  <a:pt x="166" y="138"/>
                </a:lnTo>
                <a:lnTo>
                  <a:pt x="170" y="137"/>
                </a:lnTo>
                <a:lnTo>
                  <a:pt x="170" y="137"/>
                </a:lnTo>
                <a:lnTo>
                  <a:pt x="167" y="137"/>
                </a:lnTo>
                <a:lnTo>
                  <a:pt x="166" y="138"/>
                </a:lnTo>
                <a:lnTo>
                  <a:pt x="166" y="138"/>
                </a:lnTo>
                <a:close/>
                <a:moveTo>
                  <a:pt x="85" y="123"/>
                </a:moveTo>
                <a:lnTo>
                  <a:pt x="85" y="123"/>
                </a:lnTo>
                <a:lnTo>
                  <a:pt x="85" y="121"/>
                </a:lnTo>
                <a:lnTo>
                  <a:pt x="82" y="121"/>
                </a:lnTo>
                <a:lnTo>
                  <a:pt x="82" y="121"/>
                </a:lnTo>
                <a:lnTo>
                  <a:pt x="85" y="123"/>
                </a:lnTo>
                <a:lnTo>
                  <a:pt x="85" y="123"/>
                </a:lnTo>
                <a:close/>
                <a:moveTo>
                  <a:pt x="186" y="77"/>
                </a:moveTo>
                <a:lnTo>
                  <a:pt x="186" y="77"/>
                </a:lnTo>
                <a:lnTo>
                  <a:pt x="187" y="79"/>
                </a:lnTo>
                <a:lnTo>
                  <a:pt x="190" y="79"/>
                </a:lnTo>
                <a:lnTo>
                  <a:pt x="190" y="79"/>
                </a:lnTo>
                <a:lnTo>
                  <a:pt x="186" y="77"/>
                </a:lnTo>
                <a:lnTo>
                  <a:pt x="186" y="77"/>
                </a:lnTo>
                <a:close/>
                <a:moveTo>
                  <a:pt x="139" y="107"/>
                </a:moveTo>
                <a:lnTo>
                  <a:pt x="139" y="107"/>
                </a:lnTo>
                <a:lnTo>
                  <a:pt x="138" y="104"/>
                </a:lnTo>
                <a:lnTo>
                  <a:pt x="136" y="104"/>
                </a:lnTo>
                <a:lnTo>
                  <a:pt x="136" y="104"/>
                </a:lnTo>
                <a:lnTo>
                  <a:pt x="138" y="106"/>
                </a:lnTo>
                <a:lnTo>
                  <a:pt x="139" y="107"/>
                </a:lnTo>
                <a:lnTo>
                  <a:pt x="139" y="107"/>
                </a:lnTo>
                <a:close/>
                <a:moveTo>
                  <a:pt x="138" y="50"/>
                </a:moveTo>
                <a:lnTo>
                  <a:pt x="138" y="50"/>
                </a:lnTo>
                <a:lnTo>
                  <a:pt x="138" y="52"/>
                </a:lnTo>
                <a:lnTo>
                  <a:pt x="138" y="52"/>
                </a:lnTo>
                <a:lnTo>
                  <a:pt x="139" y="52"/>
                </a:lnTo>
                <a:lnTo>
                  <a:pt x="140" y="52"/>
                </a:lnTo>
                <a:lnTo>
                  <a:pt x="140" y="52"/>
                </a:lnTo>
                <a:lnTo>
                  <a:pt x="138" y="50"/>
                </a:lnTo>
                <a:lnTo>
                  <a:pt x="138" y="50"/>
                </a:lnTo>
                <a:close/>
                <a:moveTo>
                  <a:pt x="49" y="32"/>
                </a:moveTo>
                <a:lnTo>
                  <a:pt x="49" y="32"/>
                </a:lnTo>
                <a:lnTo>
                  <a:pt x="49" y="32"/>
                </a:lnTo>
                <a:lnTo>
                  <a:pt x="49" y="32"/>
                </a:lnTo>
                <a:lnTo>
                  <a:pt x="48" y="33"/>
                </a:lnTo>
                <a:lnTo>
                  <a:pt x="48" y="33"/>
                </a:lnTo>
                <a:lnTo>
                  <a:pt x="47" y="35"/>
                </a:lnTo>
                <a:lnTo>
                  <a:pt x="47" y="35"/>
                </a:lnTo>
                <a:lnTo>
                  <a:pt x="48" y="35"/>
                </a:lnTo>
                <a:lnTo>
                  <a:pt x="48" y="35"/>
                </a:lnTo>
                <a:lnTo>
                  <a:pt x="49" y="33"/>
                </a:lnTo>
                <a:lnTo>
                  <a:pt x="49" y="32"/>
                </a:lnTo>
                <a:lnTo>
                  <a:pt x="49" y="32"/>
                </a:lnTo>
                <a:close/>
                <a:moveTo>
                  <a:pt x="65" y="106"/>
                </a:moveTo>
                <a:lnTo>
                  <a:pt x="65" y="106"/>
                </a:lnTo>
                <a:lnTo>
                  <a:pt x="65" y="104"/>
                </a:lnTo>
                <a:lnTo>
                  <a:pt x="65" y="101"/>
                </a:lnTo>
                <a:lnTo>
                  <a:pt x="65" y="101"/>
                </a:lnTo>
                <a:lnTo>
                  <a:pt x="65" y="106"/>
                </a:lnTo>
                <a:lnTo>
                  <a:pt x="65" y="106"/>
                </a:lnTo>
                <a:close/>
                <a:moveTo>
                  <a:pt x="190" y="127"/>
                </a:moveTo>
                <a:lnTo>
                  <a:pt x="190" y="127"/>
                </a:lnTo>
                <a:lnTo>
                  <a:pt x="192" y="128"/>
                </a:lnTo>
                <a:lnTo>
                  <a:pt x="193" y="128"/>
                </a:lnTo>
                <a:lnTo>
                  <a:pt x="193" y="128"/>
                </a:lnTo>
                <a:lnTo>
                  <a:pt x="192" y="127"/>
                </a:lnTo>
                <a:lnTo>
                  <a:pt x="190" y="127"/>
                </a:lnTo>
                <a:lnTo>
                  <a:pt x="190" y="127"/>
                </a:lnTo>
                <a:close/>
                <a:moveTo>
                  <a:pt x="92" y="97"/>
                </a:moveTo>
                <a:lnTo>
                  <a:pt x="92" y="97"/>
                </a:lnTo>
                <a:lnTo>
                  <a:pt x="94" y="99"/>
                </a:lnTo>
                <a:lnTo>
                  <a:pt x="96" y="99"/>
                </a:lnTo>
                <a:lnTo>
                  <a:pt x="96" y="99"/>
                </a:lnTo>
                <a:lnTo>
                  <a:pt x="92" y="97"/>
                </a:lnTo>
                <a:lnTo>
                  <a:pt x="92" y="97"/>
                </a:lnTo>
                <a:close/>
                <a:moveTo>
                  <a:pt x="115" y="249"/>
                </a:moveTo>
                <a:lnTo>
                  <a:pt x="115" y="249"/>
                </a:lnTo>
                <a:lnTo>
                  <a:pt x="116" y="252"/>
                </a:lnTo>
                <a:lnTo>
                  <a:pt x="116" y="252"/>
                </a:lnTo>
                <a:lnTo>
                  <a:pt x="116" y="251"/>
                </a:lnTo>
                <a:lnTo>
                  <a:pt x="115" y="249"/>
                </a:lnTo>
                <a:lnTo>
                  <a:pt x="115" y="249"/>
                </a:lnTo>
                <a:close/>
                <a:moveTo>
                  <a:pt x="123" y="108"/>
                </a:moveTo>
                <a:lnTo>
                  <a:pt x="123" y="108"/>
                </a:lnTo>
                <a:lnTo>
                  <a:pt x="121" y="107"/>
                </a:lnTo>
                <a:lnTo>
                  <a:pt x="119" y="107"/>
                </a:lnTo>
                <a:lnTo>
                  <a:pt x="119" y="107"/>
                </a:lnTo>
                <a:lnTo>
                  <a:pt x="123" y="108"/>
                </a:lnTo>
                <a:lnTo>
                  <a:pt x="123" y="108"/>
                </a:lnTo>
                <a:close/>
                <a:moveTo>
                  <a:pt x="256" y="63"/>
                </a:moveTo>
                <a:lnTo>
                  <a:pt x="256" y="63"/>
                </a:lnTo>
                <a:lnTo>
                  <a:pt x="256" y="62"/>
                </a:lnTo>
                <a:lnTo>
                  <a:pt x="254" y="60"/>
                </a:lnTo>
                <a:lnTo>
                  <a:pt x="254" y="60"/>
                </a:lnTo>
                <a:lnTo>
                  <a:pt x="256" y="63"/>
                </a:lnTo>
                <a:lnTo>
                  <a:pt x="256" y="63"/>
                </a:lnTo>
                <a:close/>
                <a:moveTo>
                  <a:pt x="67" y="126"/>
                </a:moveTo>
                <a:lnTo>
                  <a:pt x="67" y="126"/>
                </a:lnTo>
                <a:lnTo>
                  <a:pt x="67" y="123"/>
                </a:lnTo>
                <a:lnTo>
                  <a:pt x="65" y="123"/>
                </a:lnTo>
                <a:lnTo>
                  <a:pt x="65" y="123"/>
                </a:lnTo>
                <a:lnTo>
                  <a:pt x="67" y="126"/>
                </a:lnTo>
                <a:lnTo>
                  <a:pt x="67" y="126"/>
                </a:lnTo>
                <a:close/>
                <a:moveTo>
                  <a:pt x="145" y="47"/>
                </a:moveTo>
                <a:lnTo>
                  <a:pt x="145" y="47"/>
                </a:lnTo>
                <a:lnTo>
                  <a:pt x="145" y="47"/>
                </a:lnTo>
                <a:lnTo>
                  <a:pt x="145" y="47"/>
                </a:lnTo>
                <a:lnTo>
                  <a:pt x="142" y="46"/>
                </a:lnTo>
                <a:lnTo>
                  <a:pt x="142" y="46"/>
                </a:lnTo>
                <a:lnTo>
                  <a:pt x="143" y="47"/>
                </a:lnTo>
                <a:lnTo>
                  <a:pt x="145" y="47"/>
                </a:lnTo>
                <a:lnTo>
                  <a:pt x="145" y="47"/>
                </a:lnTo>
                <a:close/>
                <a:moveTo>
                  <a:pt x="122" y="261"/>
                </a:moveTo>
                <a:lnTo>
                  <a:pt x="122" y="261"/>
                </a:lnTo>
                <a:lnTo>
                  <a:pt x="122" y="261"/>
                </a:lnTo>
                <a:lnTo>
                  <a:pt x="121" y="259"/>
                </a:lnTo>
                <a:lnTo>
                  <a:pt x="121" y="259"/>
                </a:lnTo>
                <a:lnTo>
                  <a:pt x="121" y="261"/>
                </a:lnTo>
                <a:lnTo>
                  <a:pt x="122" y="261"/>
                </a:lnTo>
                <a:lnTo>
                  <a:pt x="122" y="261"/>
                </a:lnTo>
                <a:close/>
                <a:moveTo>
                  <a:pt x="209" y="29"/>
                </a:moveTo>
                <a:lnTo>
                  <a:pt x="209" y="29"/>
                </a:lnTo>
                <a:lnTo>
                  <a:pt x="209" y="30"/>
                </a:lnTo>
                <a:lnTo>
                  <a:pt x="209" y="30"/>
                </a:lnTo>
                <a:lnTo>
                  <a:pt x="211" y="29"/>
                </a:lnTo>
                <a:lnTo>
                  <a:pt x="211" y="29"/>
                </a:lnTo>
                <a:lnTo>
                  <a:pt x="210" y="29"/>
                </a:lnTo>
                <a:lnTo>
                  <a:pt x="209" y="29"/>
                </a:lnTo>
                <a:lnTo>
                  <a:pt x="209" y="29"/>
                </a:lnTo>
                <a:close/>
                <a:moveTo>
                  <a:pt x="78" y="81"/>
                </a:moveTo>
                <a:lnTo>
                  <a:pt x="78" y="81"/>
                </a:lnTo>
                <a:lnTo>
                  <a:pt x="79" y="83"/>
                </a:lnTo>
                <a:lnTo>
                  <a:pt x="81" y="84"/>
                </a:lnTo>
                <a:lnTo>
                  <a:pt x="81" y="84"/>
                </a:lnTo>
                <a:lnTo>
                  <a:pt x="78" y="81"/>
                </a:lnTo>
                <a:lnTo>
                  <a:pt x="78" y="81"/>
                </a:lnTo>
                <a:close/>
                <a:moveTo>
                  <a:pt x="139" y="288"/>
                </a:moveTo>
                <a:lnTo>
                  <a:pt x="139" y="288"/>
                </a:lnTo>
                <a:lnTo>
                  <a:pt x="140" y="286"/>
                </a:lnTo>
                <a:lnTo>
                  <a:pt x="140" y="285"/>
                </a:lnTo>
                <a:lnTo>
                  <a:pt x="140" y="285"/>
                </a:lnTo>
                <a:lnTo>
                  <a:pt x="139" y="288"/>
                </a:lnTo>
                <a:lnTo>
                  <a:pt x="139" y="288"/>
                </a:lnTo>
                <a:close/>
                <a:moveTo>
                  <a:pt x="98" y="62"/>
                </a:moveTo>
                <a:lnTo>
                  <a:pt x="98" y="62"/>
                </a:lnTo>
                <a:lnTo>
                  <a:pt x="96" y="62"/>
                </a:lnTo>
                <a:lnTo>
                  <a:pt x="95" y="62"/>
                </a:lnTo>
                <a:lnTo>
                  <a:pt x="95" y="62"/>
                </a:lnTo>
                <a:lnTo>
                  <a:pt x="96" y="63"/>
                </a:lnTo>
                <a:lnTo>
                  <a:pt x="98" y="62"/>
                </a:lnTo>
                <a:lnTo>
                  <a:pt x="98" y="62"/>
                </a:lnTo>
                <a:close/>
                <a:moveTo>
                  <a:pt x="229" y="101"/>
                </a:moveTo>
                <a:lnTo>
                  <a:pt x="229" y="101"/>
                </a:lnTo>
                <a:lnTo>
                  <a:pt x="230" y="103"/>
                </a:lnTo>
                <a:lnTo>
                  <a:pt x="231" y="104"/>
                </a:lnTo>
                <a:lnTo>
                  <a:pt x="231" y="104"/>
                </a:lnTo>
                <a:lnTo>
                  <a:pt x="229" y="101"/>
                </a:lnTo>
                <a:lnTo>
                  <a:pt x="229" y="101"/>
                </a:lnTo>
                <a:close/>
                <a:moveTo>
                  <a:pt x="187" y="246"/>
                </a:moveTo>
                <a:lnTo>
                  <a:pt x="187" y="246"/>
                </a:lnTo>
                <a:lnTo>
                  <a:pt x="187" y="246"/>
                </a:lnTo>
                <a:lnTo>
                  <a:pt x="187" y="246"/>
                </a:lnTo>
                <a:lnTo>
                  <a:pt x="184" y="245"/>
                </a:lnTo>
                <a:lnTo>
                  <a:pt x="184" y="245"/>
                </a:lnTo>
                <a:lnTo>
                  <a:pt x="184" y="245"/>
                </a:lnTo>
                <a:lnTo>
                  <a:pt x="184" y="245"/>
                </a:lnTo>
                <a:lnTo>
                  <a:pt x="187" y="246"/>
                </a:lnTo>
                <a:lnTo>
                  <a:pt x="187" y="246"/>
                </a:lnTo>
                <a:close/>
                <a:moveTo>
                  <a:pt x="189" y="39"/>
                </a:moveTo>
                <a:lnTo>
                  <a:pt x="189" y="39"/>
                </a:lnTo>
                <a:lnTo>
                  <a:pt x="189" y="40"/>
                </a:lnTo>
                <a:lnTo>
                  <a:pt x="189" y="40"/>
                </a:lnTo>
                <a:lnTo>
                  <a:pt x="190" y="40"/>
                </a:lnTo>
                <a:lnTo>
                  <a:pt x="190" y="40"/>
                </a:lnTo>
                <a:lnTo>
                  <a:pt x="190" y="39"/>
                </a:lnTo>
                <a:lnTo>
                  <a:pt x="190" y="39"/>
                </a:lnTo>
                <a:lnTo>
                  <a:pt x="189" y="39"/>
                </a:lnTo>
                <a:lnTo>
                  <a:pt x="189" y="39"/>
                </a:lnTo>
                <a:close/>
                <a:moveTo>
                  <a:pt x="54" y="72"/>
                </a:moveTo>
                <a:lnTo>
                  <a:pt x="54" y="72"/>
                </a:lnTo>
                <a:lnTo>
                  <a:pt x="55" y="73"/>
                </a:lnTo>
                <a:lnTo>
                  <a:pt x="55" y="73"/>
                </a:lnTo>
                <a:lnTo>
                  <a:pt x="55" y="72"/>
                </a:lnTo>
                <a:lnTo>
                  <a:pt x="54" y="72"/>
                </a:lnTo>
                <a:lnTo>
                  <a:pt x="54" y="72"/>
                </a:lnTo>
                <a:close/>
                <a:moveTo>
                  <a:pt x="206" y="137"/>
                </a:moveTo>
                <a:lnTo>
                  <a:pt x="206" y="137"/>
                </a:lnTo>
                <a:lnTo>
                  <a:pt x="203" y="137"/>
                </a:lnTo>
                <a:lnTo>
                  <a:pt x="203" y="137"/>
                </a:lnTo>
                <a:lnTo>
                  <a:pt x="204" y="137"/>
                </a:lnTo>
                <a:lnTo>
                  <a:pt x="206" y="137"/>
                </a:lnTo>
                <a:lnTo>
                  <a:pt x="206" y="137"/>
                </a:lnTo>
                <a:close/>
                <a:moveTo>
                  <a:pt x="155" y="261"/>
                </a:moveTo>
                <a:lnTo>
                  <a:pt x="155" y="261"/>
                </a:lnTo>
                <a:lnTo>
                  <a:pt x="155" y="262"/>
                </a:lnTo>
                <a:lnTo>
                  <a:pt x="155" y="263"/>
                </a:lnTo>
                <a:lnTo>
                  <a:pt x="155" y="263"/>
                </a:lnTo>
                <a:lnTo>
                  <a:pt x="155" y="261"/>
                </a:lnTo>
                <a:lnTo>
                  <a:pt x="155" y="261"/>
                </a:lnTo>
                <a:close/>
                <a:moveTo>
                  <a:pt x="122" y="255"/>
                </a:moveTo>
                <a:lnTo>
                  <a:pt x="122" y="255"/>
                </a:lnTo>
                <a:lnTo>
                  <a:pt x="121" y="252"/>
                </a:lnTo>
                <a:lnTo>
                  <a:pt x="121" y="252"/>
                </a:lnTo>
                <a:lnTo>
                  <a:pt x="121" y="253"/>
                </a:lnTo>
                <a:lnTo>
                  <a:pt x="122" y="255"/>
                </a:lnTo>
                <a:lnTo>
                  <a:pt x="122" y="255"/>
                </a:lnTo>
                <a:close/>
                <a:moveTo>
                  <a:pt x="116" y="256"/>
                </a:moveTo>
                <a:lnTo>
                  <a:pt x="116" y="256"/>
                </a:lnTo>
                <a:lnTo>
                  <a:pt x="116" y="256"/>
                </a:lnTo>
                <a:lnTo>
                  <a:pt x="116" y="256"/>
                </a:lnTo>
                <a:lnTo>
                  <a:pt x="115" y="255"/>
                </a:lnTo>
                <a:lnTo>
                  <a:pt x="115" y="255"/>
                </a:lnTo>
                <a:lnTo>
                  <a:pt x="115" y="255"/>
                </a:lnTo>
                <a:lnTo>
                  <a:pt x="115" y="255"/>
                </a:lnTo>
                <a:lnTo>
                  <a:pt x="116" y="256"/>
                </a:lnTo>
                <a:lnTo>
                  <a:pt x="116" y="256"/>
                </a:lnTo>
                <a:close/>
                <a:moveTo>
                  <a:pt x="240" y="76"/>
                </a:moveTo>
                <a:lnTo>
                  <a:pt x="240" y="76"/>
                </a:lnTo>
                <a:lnTo>
                  <a:pt x="238" y="74"/>
                </a:lnTo>
                <a:lnTo>
                  <a:pt x="237" y="73"/>
                </a:lnTo>
                <a:lnTo>
                  <a:pt x="237" y="73"/>
                </a:lnTo>
                <a:lnTo>
                  <a:pt x="240" y="76"/>
                </a:lnTo>
                <a:lnTo>
                  <a:pt x="240" y="76"/>
                </a:lnTo>
                <a:close/>
                <a:moveTo>
                  <a:pt x="150" y="128"/>
                </a:moveTo>
                <a:lnTo>
                  <a:pt x="150" y="128"/>
                </a:lnTo>
                <a:lnTo>
                  <a:pt x="152" y="131"/>
                </a:lnTo>
                <a:lnTo>
                  <a:pt x="152" y="131"/>
                </a:lnTo>
                <a:lnTo>
                  <a:pt x="152" y="130"/>
                </a:lnTo>
                <a:lnTo>
                  <a:pt x="150" y="128"/>
                </a:lnTo>
                <a:lnTo>
                  <a:pt x="150" y="128"/>
                </a:lnTo>
                <a:close/>
                <a:moveTo>
                  <a:pt x="78" y="56"/>
                </a:moveTo>
                <a:lnTo>
                  <a:pt x="78" y="56"/>
                </a:lnTo>
                <a:lnTo>
                  <a:pt x="79" y="56"/>
                </a:lnTo>
                <a:lnTo>
                  <a:pt x="79" y="54"/>
                </a:lnTo>
                <a:lnTo>
                  <a:pt x="79" y="54"/>
                </a:lnTo>
                <a:lnTo>
                  <a:pt x="79" y="54"/>
                </a:lnTo>
                <a:lnTo>
                  <a:pt x="79" y="54"/>
                </a:lnTo>
                <a:lnTo>
                  <a:pt x="78" y="56"/>
                </a:lnTo>
                <a:lnTo>
                  <a:pt x="78" y="56"/>
                </a:lnTo>
                <a:close/>
                <a:moveTo>
                  <a:pt x="95" y="241"/>
                </a:moveTo>
                <a:lnTo>
                  <a:pt x="95" y="241"/>
                </a:lnTo>
                <a:lnTo>
                  <a:pt x="94" y="239"/>
                </a:lnTo>
                <a:lnTo>
                  <a:pt x="94" y="239"/>
                </a:lnTo>
                <a:lnTo>
                  <a:pt x="94" y="239"/>
                </a:lnTo>
                <a:lnTo>
                  <a:pt x="94" y="239"/>
                </a:lnTo>
                <a:lnTo>
                  <a:pt x="95" y="241"/>
                </a:lnTo>
                <a:lnTo>
                  <a:pt x="95" y="241"/>
                </a:lnTo>
                <a:close/>
                <a:moveTo>
                  <a:pt x="180" y="91"/>
                </a:moveTo>
                <a:lnTo>
                  <a:pt x="180" y="91"/>
                </a:lnTo>
                <a:lnTo>
                  <a:pt x="180" y="91"/>
                </a:lnTo>
                <a:lnTo>
                  <a:pt x="179" y="91"/>
                </a:lnTo>
                <a:lnTo>
                  <a:pt x="179" y="91"/>
                </a:lnTo>
                <a:lnTo>
                  <a:pt x="180" y="91"/>
                </a:lnTo>
                <a:lnTo>
                  <a:pt x="180" y="91"/>
                </a:lnTo>
                <a:close/>
                <a:moveTo>
                  <a:pt x="150" y="93"/>
                </a:moveTo>
                <a:lnTo>
                  <a:pt x="150" y="93"/>
                </a:lnTo>
                <a:lnTo>
                  <a:pt x="152" y="94"/>
                </a:lnTo>
                <a:lnTo>
                  <a:pt x="152" y="94"/>
                </a:lnTo>
                <a:lnTo>
                  <a:pt x="152" y="93"/>
                </a:lnTo>
                <a:lnTo>
                  <a:pt x="150" y="93"/>
                </a:lnTo>
                <a:lnTo>
                  <a:pt x="150" y="93"/>
                </a:lnTo>
                <a:close/>
                <a:moveTo>
                  <a:pt x="217" y="248"/>
                </a:moveTo>
                <a:lnTo>
                  <a:pt x="217" y="248"/>
                </a:lnTo>
                <a:lnTo>
                  <a:pt x="214" y="246"/>
                </a:lnTo>
                <a:lnTo>
                  <a:pt x="214" y="246"/>
                </a:lnTo>
                <a:lnTo>
                  <a:pt x="216" y="248"/>
                </a:lnTo>
                <a:lnTo>
                  <a:pt x="217" y="248"/>
                </a:lnTo>
                <a:lnTo>
                  <a:pt x="217" y="248"/>
                </a:lnTo>
                <a:close/>
                <a:moveTo>
                  <a:pt x="206" y="150"/>
                </a:moveTo>
                <a:lnTo>
                  <a:pt x="206" y="150"/>
                </a:lnTo>
                <a:lnTo>
                  <a:pt x="206" y="150"/>
                </a:lnTo>
                <a:lnTo>
                  <a:pt x="206" y="150"/>
                </a:lnTo>
                <a:lnTo>
                  <a:pt x="203" y="150"/>
                </a:lnTo>
                <a:lnTo>
                  <a:pt x="203" y="150"/>
                </a:lnTo>
                <a:lnTo>
                  <a:pt x="203" y="150"/>
                </a:lnTo>
                <a:lnTo>
                  <a:pt x="203" y="150"/>
                </a:lnTo>
                <a:lnTo>
                  <a:pt x="206" y="150"/>
                </a:lnTo>
                <a:lnTo>
                  <a:pt x="206" y="150"/>
                </a:lnTo>
                <a:close/>
                <a:moveTo>
                  <a:pt x="44" y="137"/>
                </a:moveTo>
                <a:lnTo>
                  <a:pt x="44" y="137"/>
                </a:lnTo>
                <a:lnTo>
                  <a:pt x="44" y="137"/>
                </a:lnTo>
                <a:lnTo>
                  <a:pt x="44" y="137"/>
                </a:lnTo>
                <a:lnTo>
                  <a:pt x="45" y="138"/>
                </a:lnTo>
                <a:lnTo>
                  <a:pt x="45" y="138"/>
                </a:lnTo>
                <a:lnTo>
                  <a:pt x="45" y="138"/>
                </a:lnTo>
                <a:lnTo>
                  <a:pt x="45" y="138"/>
                </a:lnTo>
                <a:lnTo>
                  <a:pt x="44" y="137"/>
                </a:lnTo>
                <a:lnTo>
                  <a:pt x="44" y="137"/>
                </a:lnTo>
                <a:close/>
                <a:moveTo>
                  <a:pt x="179" y="251"/>
                </a:moveTo>
                <a:lnTo>
                  <a:pt x="179" y="251"/>
                </a:lnTo>
                <a:lnTo>
                  <a:pt x="179" y="252"/>
                </a:lnTo>
                <a:lnTo>
                  <a:pt x="179" y="252"/>
                </a:lnTo>
                <a:lnTo>
                  <a:pt x="180" y="251"/>
                </a:lnTo>
                <a:lnTo>
                  <a:pt x="180" y="251"/>
                </a:lnTo>
                <a:lnTo>
                  <a:pt x="180" y="251"/>
                </a:lnTo>
                <a:lnTo>
                  <a:pt x="180" y="251"/>
                </a:lnTo>
                <a:lnTo>
                  <a:pt x="179" y="251"/>
                </a:lnTo>
                <a:lnTo>
                  <a:pt x="179" y="251"/>
                </a:lnTo>
                <a:close/>
                <a:moveTo>
                  <a:pt x="202" y="101"/>
                </a:moveTo>
                <a:lnTo>
                  <a:pt x="202" y="101"/>
                </a:lnTo>
                <a:lnTo>
                  <a:pt x="203" y="101"/>
                </a:lnTo>
                <a:lnTo>
                  <a:pt x="203" y="101"/>
                </a:lnTo>
                <a:lnTo>
                  <a:pt x="202" y="101"/>
                </a:lnTo>
                <a:lnTo>
                  <a:pt x="202" y="101"/>
                </a:lnTo>
                <a:lnTo>
                  <a:pt x="202" y="101"/>
                </a:lnTo>
                <a:close/>
                <a:moveTo>
                  <a:pt x="221" y="39"/>
                </a:moveTo>
                <a:lnTo>
                  <a:pt x="221" y="39"/>
                </a:lnTo>
                <a:lnTo>
                  <a:pt x="221" y="37"/>
                </a:lnTo>
                <a:lnTo>
                  <a:pt x="220" y="37"/>
                </a:lnTo>
                <a:lnTo>
                  <a:pt x="220" y="37"/>
                </a:lnTo>
                <a:lnTo>
                  <a:pt x="221" y="39"/>
                </a:lnTo>
                <a:lnTo>
                  <a:pt x="221" y="39"/>
                </a:lnTo>
                <a:close/>
                <a:moveTo>
                  <a:pt x="45" y="72"/>
                </a:moveTo>
                <a:lnTo>
                  <a:pt x="45" y="72"/>
                </a:lnTo>
                <a:lnTo>
                  <a:pt x="45" y="72"/>
                </a:lnTo>
                <a:lnTo>
                  <a:pt x="45" y="72"/>
                </a:lnTo>
                <a:lnTo>
                  <a:pt x="45" y="69"/>
                </a:lnTo>
                <a:lnTo>
                  <a:pt x="45" y="69"/>
                </a:lnTo>
                <a:lnTo>
                  <a:pt x="45" y="69"/>
                </a:lnTo>
                <a:lnTo>
                  <a:pt x="45" y="69"/>
                </a:lnTo>
                <a:lnTo>
                  <a:pt x="45" y="72"/>
                </a:lnTo>
                <a:lnTo>
                  <a:pt x="45" y="72"/>
                </a:lnTo>
                <a:close/>
                <a:moveTo>
                  <a:pt x="166" y="76"/>
                </a:moveTo>
                <a:lnTo>
                  <a:pt x="166" y="76"/>
                </a:lnTo>
                <a:lnTo>
                  <a:pt x="166" y="76"/>
                </a:lnTo>
                <a:lnTo>
                  <a:pt x="167" y="76"/>
                </a:lnTo>
                <a:lnTo>
                  <a:pt x="167" y="76"/>
                </a:lnTo>
                <a:lnTo>
                  <a:pt x="166" y="76"/>
                </a:lnTo>
                <a:lnTo>
                  <a:pt x="166" y="76"/>
                </a:lnTo>
                <a:close/>
                <a:moveTo>
                  <a:pt x="214" y="144"/>
                </a:moveTo>
                <a:lnTo>
                  <a:pt x="214" y="144"/>
                </a:lnTo>
                <a:lnTo>
                  <a:pt x="213" y="144"/>
                </a:lnTo>
                <a:lnTo>
                  <a:pt x="213" y="144"/>
                </a:lnTo>
                <a:lnTo>
                  <a:pt x="213" y="144"/>
                </a:lnTo>
                <a:lnTo>
                  <a:pt x="214" y="144"/>
                </a:lnTo>
                <a:lnTo>
                  <a:pt x="214" y="144"/>
                </a:lnTo>
                <a:close/>
                <a:moveTo>
                  <a:pt x="10" y="134"/>
                </a:moveTo>
                <a:lnTo>
                  <a:pt x="10" y="134"/>
                </a:lnTo>
                <a:lnTo>
                  <a:pt x="11" y="131"/>
                </a:lnTo>
                <a:lnTo>
                  <a:pt x="11" y="131"/>
                </a:lnTo>
                <a:lnTo>
                  <a:pt x="10" y="134"/>
                </a:lnTo>
                <a:lnTo>
                  <a:pt x="10" y="134"/>
                </a:lnTo>
                <a:close/>
                <a:moveTo>
                  <a:pt x="79" y="59"/>
                </a:moveTo>
                <a:lnTo>
                  <a:pt x="79" y="59"/>
                </a:lnTo>
                <a:lnTo>
                  <a:pt x="79" y="59"/>
                </a:lnTo>
                <a:lnTo>
                  <a:pt x="79" y="59"/>
                </a:lnTo>
                <a:lnTo>
                  <a:pt x="78" y="59"/>
                </a:lnTo>
                <a:lnTo>
                  <a:pt x="78" y="59"/>
                </a:lnTo>
                <a:lnTo>
                  <a:pt x="78" y="59"/>
                </a:lnTo>
                <a:lnTo>
                  <a:pt x="78" y="59"/>
                </a:lnTo>
                <a:lnTo>
                  <a:pt x="79" y="59"/>
                </a:lnTo>
                <a:lnTo>
                  <a:pt x="79" y="59"/>
                </a:lnTo>
                <a:close/>
                <a:moveTo>
                  <a:pt x="92" y="124"/>
                </a:moveTo>
                <a:lnTo>
                  <a:pt x="92" y="124"/>
                </a:lnTo>
                <a:lnTo>
                  <a:pt x="92" y="124"/>
                </a:lnTo>
                <a:lnTo>
                  <a:pt x="92" y="124"/>
                </a:lnTo>
                <a:lnTo>
                  <a:pt x="94" y="126"/>
                </a:lnTo>
                <a:lnTo>
                  <a:pt x="94" y="126"/>
                </a:lnTo>
                <a:lnTo>
                  <a:pt x="94" y="124"/>
                </a:lnTo>
                <a:lnTo>
                  <a:pt x="94" y="124"/>
                </a:lnTo>
                <a:lnTo>
                  <a:pt x="92" y="124"/>
                </a:lnTo>
                <a:lnTo>
                  <a:pt x="92" y="124"/>
                </a:lnTo>
                <a:close/>
                <a:moveTo>
                  <a:pt x="237" y="126"/>
                </a:moveTo>
                <a:lnTo>
                  <a:pt x="237" y="126"/>
                </a:lnTo>
                <a:lnTo>
                  <a:pt x="237" y="124"/>
                </a:lnTo>
                <a:lnTo>
                  <a:pt x="236" y="126"/>
                </a:lnTo>
                <a:lnTo>
                  <a:pt x="236" y="126"/>
                </a:lnTo>
                <a:lnTo>
                  <a:pt x="236" y="126"/>
                </a:lnTo>
                <a:lnTo>
                  <a:pt x="236" y="126"/>
                </a:lnTo>
                <a:lnTo>
                  <a:pt x="237" y="126"/>
                </a:lnTo>
                <a:lnTo>
                  <a:pt x="237" y="126"/>
                </a:lnTo>
                <a:close/>
                <a:moveTo>
                  <a:pt x="65" y="39"/>
                </a:moveTo>
                <a:lnTo>
                  <a:pt x="65" y="39"/>
                </a:lnTo>
                <a:lnTo>
                  <a:pt x="65" y="39"/>
                </a:lnTo>
                <a:lnTo>
                  <a:pt x="65" y="40"/>
                </a:lnTo>
                <a:lnTo>
                  <a:pt x="65" y="40"/>
                </a:lnTo>
                <a:lnTo>
                  <a:pt x="65" y="39"/>
                </a:lnTo>
                <a:lnTo>
                  <a:pt x="65" y="39"/>
                </a:lnTo>
                <a:close/>
                <a:moveTo>
                  <a:pt x="57" y="84"/>
                </a:moveTo>
                <a:lnTo>
                  <a:pt x="57" y="84"/>
                </a:lnTo>
                <a:lnTo>
                  <a:pt x="58" y="84"/>
                </a:lnTo>
                <a:lnTo>
                  <a:pt x="58" y="84"/>
                </a:lnTo>
                <a:lnTo>
                  <a:pt x="58" y="81"/>
                </a:lnTo>
                <a:lnTo>
                  <a:pt x="58" y="81"/>
                </a:lnTo>
                <a:lnTo>
                  <a:pt x="57" y="81"/>
                </a:lnTo>
                <a:lnTo>
                  <a:pt x="57" y="81"/>
                </a:lnTo>
                <a:lnTo>
                  <a:pt x="57" y="84"/>
                </a:lnTo>
                <a:lnTo>
                  <a:pt x="57" y="84"/>
                </a:lnTo>
                <a:close/>
                <a:moveTo>
                  <a:pt x="132" y="57"/>
                </a:moveTo>
                <a:lnTo>
                  <a:pt x="132" y="57"/>
                </a:lnTo>
                <a:lnTo>
                  <a:pt x="133" y="59"/>
                </a:lnTo>
                <a:lnTo>
                  <a:pt x="135" y="59"/>
                </a:lnTo>
                <a:lnTo>
                  <a:pt x="135" y="59"/>
                </a:lnTo>
                <a:lnTo>
                  <a:pt x="132" y="57"/>
                </a:lnTo>
                <a:lnTo>
                  <a:pt x="132" y="57"/>
                </a:lnTo>
                <a:close/>
                <a:moveTo>
                  <a:pt x="155" y="42"/>
                </a:moveTo>
                <a:lnTo>
                  <a:pt x="155" y="42"/>
                </a:lnTo>
                <a:lnTo>
                  <a:pt x="156" y="42"/>
                </a:lnTo>
                <a:lnTo>
                  <a:pt x="156" y="42"/>
                </a:lnTo>
                <a:lnTo>
                  <a:pt x="156" y="40"/>
                </a:lnTo>
                <a:lnTo>
                  <a:pt x="156" y="40"/>
                </a:lnTo>
                <a:lnTo>
                  <a:pt x="155" y="42"/>
                </a:lnTo>
                <a:lnTo>
                  <a:pt x="155" y="42"/>
                </a:lnTo>
                <a:close/>
                <a:moveTo>
                  <a:pt x="156" y="113"/>
                </a:moveTo>
                <a:lnTo>
                  <a:pt x="156" y="113"/>
                </a:lnTo>
                <a:lnTo>
                  <a:pt x="156" y="113"/>
                </a:lnTo>
                <a:lnTo>
                  <a:pt x="156" y="113"/>
                </a:lnTo>
                <a:lnTo>
                  <a:pt x="157" y="114"/>
                </a:lnTo>
                <a:lnTo>
                  <a:pt x="157" y="114"/>
                </a:lnTo>
                <a:lnTo>
                  <a:pt x="157" y="113"/>
                </a:lnTo>
                <a:lnTo>
                  <a:pt x="157" y="113"/>
                </a:lnTo>
                <a:lnTo>
                  <a:pt x="156" y="113"/>
                </a:lnTo>
                <a:lnTo>
                  <a:pt x="156" y="113"/>
                </a:lnTo>
                <a:close/>
                <a:moveTo>
                  <a:pt x="54" y="79"/>
                </a:moveTo>
                <a:lnTo>
                  <a:pt x="54" y="79"/>
                </a:lnTo>
                <a:lnTo>
                  <a:pt x="54" y="77"/>
                </a:lnTo>
                <a:lnTo>
                  <a:pt x="54" y="77"/>
                </a:lnTo>
                <a:lnTo>
                  <a:pt x="54" y="77"/>
                </a:lnTo>
                <a:lnTo>
                  <a:pt x="54" y="77"/>
                </a:lnTo>
                <a:lnTo>
                  <a:pt x="54" y="77"/>
                </a:lnTo>
                <a:lnTo>
                  <a:pt x="54" y="79"/>
                </a:lnTo>
                <a:lnTo>
                  <a:pt x="54" y="79"/>
                </a:lnTo>
                <a:close/>
                <a:moveTo>
                  <a:pt x="61" y="86"/>
                </a:moveTo>
                <a:lnTo>
                  <a:pt x="61" y="86"/>
                </a:lnTo>
                <a:lnTo>
                  <a:pt x="61" y="87"/>
                </a:lnTo>
                <a:lnTo>
                  <a:pt x="62" y="87"/>
                </a:lnTo>
                <a:lnTo>
                  <a:pt x="62" y="87"/>
                </a:lnTo>
                <a:lnTo>
                  <a:pt x="61" y="86"/>
                </a:lnTo>
                <a:lnTo>
                  <a:pt x="61" y="86"/>
                </a:lnTo>
                <a:close/>
                <a:moveTo>
                  <a:pt x="71" y="33"/>
                </a:moveTo>
                <a:lnTo>
                  <a:pt x="71" y="33"/>
                </a:lnTo>
                <a:lnTo>
                  <a:pt x="72" y="35"/>
                </a:lnTo>
                <a:lnTo>
                  <a:pt x="72" y="35"/>
                </a:lnTo>
                <a:lnTo>
                  <a:pt x="72" y="35"/>
                </a:lnTo>
                <a:lnTo>
                  <a:pt x="71" y="33"/>
                </a:lnTo>
                <a:lnTo>
                  <a:pt x="71" y="33"/>
                </a:lnTo>
                <a:close/>
                <a:moveTo>
                  <a:pt x="57" y="94"/>
                </a:moveTo>
                <a:lnTo>
                  <a:pt x="57" y="94"/>
                </a:lnTo>
                <a:lnTo>
                  <a:pt x="58" y="96"/>
                </a:lnTo>
                <a:lnTo>
                  <a:pt x="58" y="96"/>
                </a:lnTo>
                <a:lnTo>
                  <a:pt x="57" y="94"/>
                </a:lnTo>
                <a:lnTo>
                  <a:pt x="57" y="94"/>
                </a:lnTo>
                <a:lnTo>
                  <a:pt x="57" y="94"/>
                </a:lnTo>
                <a:close/>
                <a:moveTo>
                  <a:pt x="96" y="37"/>
                </a:moveTo>
                <a:lnTo>
                  <a:pt x="96" y="37"/>
                </a:lnTo>
                <a:lnTo>
                  <a:pt x="96" y="37"/>
                </a:lnTo>
                <a:lnTo>
                  <a:pt x="96" y="37"/>
                </a:lnTo>
                <a:lnTo>
                  <a:pt x="96" y="37"/>
                </a:lnTo>
                <a:lnTo>
                  <a:pt x="96" y="37"/>
                </a:lnTo>
                <a:lnTo>
                  <a:pt x="96" y="39"/>
                </a:lnTo>
                <a:lnTo>
                  <a:pt x="96" y="39"/>
                </a:lnTo>
                <a:lnTo>
                  <a:pt x="96" y="37"/>
                </a:lnTo>
                <a:lnTo>
                  <a:pt x="96" y="37"/>
                </a:lnTo>
                <a:lnTo>
                  <a:pt x="96" y="37"/>
                </a:lnTo>
                <a:lnTo>
                  <a:pt x="96" y="37"/>
                </a:lnTo>
                <a:close/>
                <a:moveTo>
                  <a:pt x="213" y="45"/>
                </a:moveTo>
                <a:lnTo>
                  <a:pt x="213" y="45"/>
                </a:lnTo>
                <a:lnTo>
                  <a:pt x="214" y="45"/>
                </a:lnTo>
                <a:lnTo>
                  <a:pt x="214" y="45"/>
                </a:lnTo>
                <a:lnTo>
                  <a:pt x="213" y="43"/>
                </a:lnTo>
                <a:lnTo>
                  <a:pt x="213" y="43"/>
                </a:lnTo>
                <a:lnTo>
                  <a:pt x="213" y="43"/>
                </a:lnTo>
                <a:lnTo>
                  <a:pt x="213" y="43"/>
                </a:lnTo>
                <a:lnTo>
                  <a:pt x="213" y="45"/>
                </a:lnTo>
                <a:lnTo>
                  <a:pt x="213" y="45"/>
                </a:lnTo>
                <a:close/>
                <a:moveTo>
                  <a:pt x="190" y="107"/>
                </a:moveTo>
                <a:lnTo>
                  <a:pt x="190" y="107"/>
                </a:lnTo>
                <a:lnTo>
                  <a:pt x="190" y="106"/>
                </a:lnTo>
                <a:lnTo>
                  <a:pt x="190" y="106"/>
                </a:lnTo>
                <a:lnTo>
                  <a:pt x="189" y="106"/>
                </a:lnTo>
                <a:lnTo>
                  <a:pt x="189" y="106"/>
                </a:lnTo>
                <a:lnTo>
                  <a:pt x="190" y="107"/>
                </a:lnTo>
                <a:lnTo>
                  <a:pt x="190" y="107"/>
                </a:lnTo>
                <a:close/>
                <a:moveTo>
                  <a:pt x="237" y="118"/>
                </a:moveTo>
                <a:lnTo>
                  <a:pt x="237" y="118"/>
                </a:lnTo>
                <a:lnTo>
                  <a:pt x="238" y="118"/>
                </a:lnTo>
                <a:lnTo>
                  <a:pt x="238" y="118"/>
                </a:lnTo>
                <a:lnTo>
                  <a:pt x="237" y="117"/>
                </a:lnTo>
                <a:lnTo>
                  <a:pt x="237" y="117"/>
                </a:lnTo>
                <a:lnTo>
                  <a:pt x="237" y="118"/>
                </a:lnTo>
                <a:lnTo>
                  <a:pt x="237" y="118"/>
                </a:lnTo>
                <a:lnTo>
                  <a:pt x="237" y="118"/>
                </a:lnTo>
                <a:lnTo>
                  <a:pt x="237" y="118"/>
                </a:lnTo>
                <a:close/>
                <a:moveTo>
                  <a:pt x="145" y="64"/>
                </a:moveTo>
                <a:lnTo>
                  <a:pt x="145" y="64"/>
                </a:lnTo>
                <a:lnTo>
                  <a:pt x="145" y="64"/>
                </a:lnTo>
                <a:lnTo>
                  <a:pt x="145" y="64"/>
                </a:lnTo>
                <a:lnTo>
                  <a:pt x="146" y="64"/>
                </a:lnTo>
                <a:lnTo>
                  <a:pt x="146" y="64"/>
                </a:lnTo>
                <a:lnTo>
                  <a:pt x="146" y="64"/>
                </a:lnTo>
                <a:lnTo>
                  <a:pt x="146" y="64"/>
                </a:lnTo>
                <a:lnTo>
                  <a:pt x="145" y="64"/>
                </a:lnTo>
                <a:lnTo>
                  <a:pt x="145" y="64"/>
                </a:lnTo>
                <a:close/>
                <a:moveTo>
                  <a:pt x="145" y="108"/>
                </a:moveTo>
                <a:lnTo>
                  <a:pt x="145" y="108"/>
                </a:lnTo>
                <a:lnTo>
                  <a:pt x="145" y="108"/>
                </a:lnTo>
                <a:lnTo>
                  <a:pt x="145" y="108"/>
                </a:lnTo>
                <a:lnTo>
                  <a:pt x="143" y="107"/>
                </a:lnTo>
                <a:lnTo>
                  <a:pt x="143" y="107"/>
                </a:lnTo>
                <a:lnTo>
                  <a:pt x="143" y="107"/>
                </a:lnTo>
                <a:lnTo>
                  <a:pt x="143" y="107"/>
                </a:lnTo>
                <a:lnTo>
                  <a:pt x="145" y="108"/>
                </a:lnTo>
                <a:lnTo>
                  <a:pt x="145" y="108"/>
                </a:lnTo>
                <a:close/>
                <a:moveTo>
                  <a:pt x="199" y="295"/>
                </a:moveTo>
                <a:lnTo>
                  <a:pt x="199" y="295"/>
                </a:lnTo>
                <a:lnTo>
                  <a:pt x="199" y="295"/>
                </a:lnTo>
                <a:lnTo>
                  <a:pt x="199" y="295"/>
                </a:lnTo>
                <a:lnTo>
                  <a:pt x="197" y="295"/>
                </a:lnTo>
                <a:lnTo>
                  <a:pt x="197" y="295"/>
                </a:lnTo>
                <a:lnTo>
                  <a:pt x="197" y="295"/>
                </a:lnTo>
                <a:lnTo>
                  <a:pt x="197" y="295"/>
                </a:lnTo>
                <a:lnTo>
                  <a:pt x="199" y="295"/>
                </a:lnTo>
                <a:lnTo>
                  <a:pt x="199" y="295"/>
                </a:lnTo>
                <a:close/>
                <a:moveTo>
                  <a:pt x="96" y="43"/>
                </a:moveTo>
                <a:lnTo>
                  <a:pt x="96" y="43"/>
                </a:lnTo>
                <a:lnTo>
                  <a:pt x="96" y="43"/>
                </a:lnTo>
                <a:lnTo>
                  <a:pt x="96" y="43"/>
                </a:lnTo>
                <a:lnTo>
                  <a:pt x="96" y="42"/>
                </a:lnTo>
                <a:lnTo>
                  <a:pt x="96" y="42"/>
                </a:lnTo>
                <a:lnTo>
                  <a:pt x="95" y="42"/>
                </a:lnTo>
                <a:lnTo>
                  <a:pt x="95" y="42"/>
                </a:lnTo>
                <a:lnTo>
                  <a:pt x="96" y="43"/>
                </a:lnTo>
                <a:lnTo>
                  <a:pt x="96" y="4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8" name="Freeform 241"/>
          <p:cNvSpPr>
            <a:spLocks noEditPoints="1"/>
          </p:cNvSpPr>
          <p:nvPr/>
        </p:nvSpPr>
        <p:spPr bwMode="auto">
          <a:xfrm>
            <a:off x="6070873" y="3274759"/>
            <a:ext cx="295588" cy="673514"/>
          </a:xfrm>
          <a:custGeom>
            <a:avLst/>
            <a:gdLst>
              <a:gd name="T0" fmla="*/ 2 w 168"/>
              <a:gd name="T1" fmla="*/ 165 h 398"/>
              <a:gd name="T2" fmla="*/ 164 w 168"/>
              <a:gd name="T3" fmla="*/ 158 h 398"/>
              <a:gd name="T4" fmla="*/ 59 w 168"/>
              <a:gd name="T5" fmla="*/ 394 h 398"/>
              <a:gd name="T6" fmla="*/ 29 w 168"/>
              <a:gd name="T7" fmla="*/ 145 h 398"/>
              <a:gd name="T8" fmla="*/ 60 w 168"/>
              <a:gd name="T9" fmla="*/ 127 h 398"/>
              <a:gd name="T10" fmla="*/ 67 w 168"/>
              <a:gd name="T11" fmla="*/ 56 h 398"/>
              <a:gd name="T12" fmla="*/ 81 w 168"/>
              <a:gd name="T13" fmla="*/ 202 h 398"/>
              <a:gd name="T14" fmla="*/ 60 w 168"/>
              <a:gd name="T15" fmla="*/ 259 h 398"/>
              <a:gd name="T16" fmla="*/ 131 w 168"/>
              <a:gd name="T17" fmla="*/ 162 h 398"/>
              <a:gd name="T18" fmla="*/ 114 w 168"/>
              <a:gd name="T19" fmla="*/ 269 h 398"/>
              <a:gd name="T20" fmla="*/ 107 w 168"/>
              <a:gd name="T21" fmla="*/ 218 h 398"/>
              <a:gd name="T22" fmla="*/ 39 w 168"/>
              <a:gd name="T23" fmla="*/ 250 h 398"/>
              <a:gd name="T24" fmla="*/ 107 w 168"/>
              <a:gd name="T25" fmla="*/ 223 h 398"/>
              <a:gd name="T26" fmla="*/ 131 w 168"/>
              <a:gd name="T27" fmla="*/ 357 h 398"/>
              <a:gd name="T28" fmla="*/ 103 w 168"/>
              <a:gd name="T29" fmla="*/ 243 h 398"/>
              <a:gd name="T30" fmla="*/ 104 w 168"/>
              <a:gd name="T31" fmla="*/ 285 h 398"/>
              <a:gd name="T32" fmla="*/ 120 w 168"/>
              <a:gd name="T33" fmla="*/ 385 h 398"/>
              <a:gd name="T34" fmla="*/ 44 w 168"/>
              <a:gd name="T35" fmla="*/ 154 h 398"/>
              <a:gd name="T36" fmla="*/ 113 w 168"/>
              <a:gd name="T37" fmla="*/ 172 h 398"/>
              <a:gd name="T38" fmla="*/ 91 w 168"/>
              <a:gd name="T39" fmla="*/ 174 h 398"/>
              <a:gd name="T40" fmla="*/ 140 w 168"/>
              <a:gd name="T41" fmla="*/ 196 h 398"/>
              <a:gd name="T42" fmla="*/ 41 w 168"/>
              <a:gd name="T43" fmla="*/ 351 h 398"/>
              <a:gd name="T44" fmla="*/ 117 w 168"/>
              <a:gd name="T45" fmla="*/ 303 h 398"/>
              <a:gd name="T46" fmla="*/ 13 w 168"/>
              <a:gd name="T47" fmla="*/ 162 h 398"/>
              <a:gd name="T48" fmla="*/ 108 w 168"/>
              <a:gd name="T49" fmla="*/ 104 h 398"/>
              <a:gd name="T50" fmla="*/ 86 w 168"/>
              <a:gd name="T51" fmla="*/ 140 h 398"/>
              <a:gd name="T52" fmla="*/ 97 w 168"/>
              <a:gd name="T53" fmla="*/ 74 h 398"/>
              <a:gd name="T54" fmla="*/ 118 w 168"/>
              <a:gd name="T55" fmla="*/ 330 h 398"/>
              <a:gd name="T56" fmla="*/ 108 w 168"/>
              <a:gd name="T57" fmla="*/ 293 h 398"/>
              <a:gd name="T58" fmla="*/ 111 w 168"/>
              <a:gd name="T59" fmla="*/ 147 h 398"/>
              <a:gd name="T60" fmla="*/ 26 w 168"/>
              <a:gd name="T61" fmla="*/ 295 h 398"/>
              <a:gd name="T62" fmla="*/ 83 w 168"/>
              <a:gd name="T63" fmla="*/ 77 h 398"/>
              <a:gd name="T64" fmla="*/ 108 w 168"/>
              <a:gd name="T65" fmla="*/ 243 h 398"/>
              <a:gd name="T66" fmla="*/ 87 w 168"/>
              <a:gd name="T67" fmla="*/ 64 h 398"/>
              <a:gd name="T68" fmla="*/ 30 w 168"/>
              <a:gd name="T69" fmla="*/ 188 h 398"/>
              <a:gd name="T70" fmla="*/ 27 w 168"/>
              <a:gd name="T71" fmla="*/ 229 h 398"/>
              <a:gd name="T72" fmla="*/ 111 w 168"/>
              <a:gd name="T73" fmla="*/ 233 h 398"/>
              <a:gd name="T74" fmla="*/ 19 w 168"/>
              <a:gd name="T75" fmla="*/ 253 h 398"/>
              <a:gd name="T76" fmla="*/ 68 w 168"/>
              <a:gd name="T77" fmla="*/ 36 h 398"/>
              <a:gd name="T78" fmla="*/ 19 w 168"/>
              <a:gd name="T79" fmla="*/ 344 h 398"/>
              <a:gd name="T80" fmla="*/ 120 w 168"/>
              <a:gd name="T81" fmla="*/ 233 h 398"/>
              <a:gd name="T82" fmla="*/ 81 w 168"/>
              <a:gd name="T83" fmla="*/ 300 h 398"/>
              <a:gd name="T84" fmla="*/ 64 w 168"/>
              <a:gd name="T85" fmla="*/ 346 h 398"/>
              <a:gd name="T86" fmla="*/ 144 w 168"/>
              <a:gd name="T87" fmla="*/ 380 h 398"/>
              <a:gd name="T88" fmla="*/ 32 w 168"/>
              <a:gd name="T89" fmla="*/ 212 h 398"/>
              <a:gd name="T90" fmla="*/ 77 w 168"/>
              <a:gd name="T91" fmla="*/ 118 h 398"/>
              <a:gd name="T92" fmla="*/ 54 w 168"/>
              <a:gd name="T93" fmla="*/ 195 h 398"/>
              <a:gd name="T94" fmla="*/ 94 w 168"/>
              <a:gd name="T95" fmla="*/ 346 h 398"/>
              <a:gd name="T96" fmla="*/ 93 w 168"/>
              <a:gd name="T97" fmla="*/ 378 h 398"/>
              <a:gd name="T98" fmla="*/ 132 w 168"/>
              <a:gd name="T99" fmla="*/ 314 h 398"/>
              <a:gd name="T100" fmla="*/ 61 w 168"/>
              <a:gd name="T101" fmla="*/ 385 h 398"/>
              <a:gd name="T102" fmla="*/ 27 w 168"/>
              <a:gd name="T103" fmla="*/ 314 h 398"/>
              <a:gd name="T104" fmla="*/ 34 w 168"/>
              <a:gd name="T105" fmla="*/ 100 h 398"/>
              <a:gd name="T106" fmla="*/ 88 w 168"/>
              <a:gd name="T107" fmla="*/ 297 h 398"/>
              <a:gd name="T108" fmla="*/ 71 w 168"/>
              <a:gd name="T109" fmla="*/ 370 h 398"/>
              <a:gd name="T110" fmla="*/ 101 w 168"/>
              <a:gd name="T111" fmla="*/ 120 h 398"/>
              <a:gd name="T112" fmla="*/ 91 w 168"/>
              <a:gd name="T113" fmla="*/ 388 h 398"/>
              <a:gd name="T114" fmla="*/ 108 w 168"/>
              <a:gd name="T115" fmla="*/ 131 h 398"/>
              <a:gd name="T116" fmla="*/ 101 w 168"/>
              <a:gd name="T117" fmla="*/ 303 h 398"/>
              <a:gd name="T118" fmla="*/ 100 w 168"/>
              <a:gd name="T119" fmla="*/ 117 h 398"/>
              <a:gd name="T120" fmla="*/ 68 w 168"/>
              <a:gd name="T121" fmla="*/ 378 h 398"/>
              <a:gd name="T122" fmla="*/ 100 w 168"/>
              <a:gd name="T123" fmla="*/ 312 h 398"/>
              <a:gd name="T124" fmla="*/ 46 w 168"/>
              <a:gd name="T125" fmla="*/ 192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 h="398">
                <a:moveTo>
                  <a:pt x="30" y="388"/>
                </a:moveTo>
                <a:lnTo>
                  <a:pt x="30" y="388"/>
                </a:lnTo>
                <a:lnTo>
                  <a:pt x="29" y="390"/>
                </a:lnTo>
                <a:lnTo>
                  <a:pt x="26" y="390"/>
                </a:lnTo>
                <a:lnTo>
                  <a:pt x="26" y="390"/>
                </a:lnTo>
                <a:lnTo>
                  <a:pt x="20" y="388"/>
                </a:lnTo>
                <a:lnTo>
                  <a:pt x="20" y="388"/>
                </a:lnTo>
                <a:lnTo>
                  <a:pt x="19" y="387"/>
                </a:lnTo>
                <a:lnTo>
                  <a:pt x="19" y="387"/>
                </a:lnTo>
                <a:lnTo>
                  <a:pt x="17" y="384"/>
                </a:lnTo>
                <a:lnTo>
                  <a:pt x="17" y="384"/>
                </a:lnTo>
                <a:lnTo>
                  <a:pt x="17" y="383"/>
                </a:lnTo>
                <a:lnTo>
                  <a:pt x="19" y="381"/>
                </a:lnTo>
                <a:lnTo>
                  <a:pt x="19" y="381"/>
                </a:lnTo>
                <a:lnTo>
                  <a:pt x="22" y="381"/>
                </a:lnTo>
                <a:lnTo>
                  <a:pt x="22" y="381"/>
                </a:lnTo>
                <a:lnTo>
                  <a:pt x="19" y="380"/>
                </a:lnTo>
                <a:lnTo>
                  <a:pt x="19" y="380"/>
                </a:lnTo>
                <a:lnTo>
                  <a:pt x="17" y="381"/>
                </a:lnTo>
                <a:lnTo>
                  <a:pt x="17" y="381"/>
                </a:lnTo>
                <a:lnTo>
                  <a:pt x="16" y="381"/>
                </a:lnTo>
                <a:lnTo>
                  <a:pt x="16" y="380"/>
                </a:lnTo>
                <a:lnTo>
                  <a:pt x="16" y="380"/>
                </a:lnTo>
                <a:lnTo>
                  <a:pt x="16" y="378"/>
                </a:lnTo>
                <a:lnTo>
                  <a:pt x="16" y="378"/>
                </a:lnTo>
                <a:lnTo>
                  <a:pt x="16" y="371"/>
                </a:lnTo>
                <a:lnTo>
                  <a:pt x="16" y="371"/>
                </a:lnTo>
                <a:lnTo>
                  <a:pt x="14" y="370"/>
                </a:lnTo>
                <a:lnTo>
                  <a:pt x="14" y="370"/>
                </a:lnTo>
                <a:lnTo>
                  <a:pt x="14" y="367"/>
                </a:lnTo>
                <a:lnTo>
                  <a:pt x="14" y="366"/>
                </a:lnTo>
                <a:lnTo>
                  <a:pt x="14" y="366"/>
                </a:lnTo>
                <a:lnTo>
                  <a:pt x="16" y="364"/>
                </a:lnTo>
                <a:lnTo>
                  <a:pt x="16" y="364"/>
                </a:lnTo>
                <a:lnTo>
                  <a:pt x="16" y="334"/>
                </a:lnTo>
                <a:lnTo>
                  <a:pt x="16" y="334"/>
                </a:lnTo>
                <a:lnTo>
                  <a:pt x="14" y="333"/>
                </a:lnTo>
                <a:lnTo>
                  <a:pt x="14" y="333"/>
                </a:lnTo>
                <a:lnTo>
                  <a:pt x="14" y="331"/>
                </a:lnTo>
                <a:lnTo>
                  <a:pt x="14" y="330"/>
                </a:lnTo>
                <a:lnTo>
                  <a:pt x="14" y="330"/>
                </a:lnTo>
                <a:lnTo>
                  <a:pt x="16" y="327"/>
                </a:lnTo>
                <a:lnTo>
                  <a:pt x="16" y="327"/>
                </a:lnTo>
                <a:lnTo>
                  <a:pt x="16" y="285"/>
                </a:lnTo>
                <a:lnTo>
                  <a:pt x="16" y="285"/>
                </a:lnTo>
                <a:lnTo>
                  <a:pt x="16" y="282"/>
                </a:lnTo>
                <a:lnTo>
                  <a:pt x="16" y="279"/>
                </a:lnTo>
                <a:lnTo>
                  <a:pt x="16" y="279"/>
                </a:lnTo>
                <a:lnTo>
                  <a:pt x="16" y="258"/>
                </a:lnTo>
                <a:lnTo>
                  <a:pt x="16" y="258"/>
                </a:lnTo>
                <a:lnTo>
                  <a:pt x="16" y="229"/>
                </a:lnTo>
                <a:lnTo>
                  <a:pt x="16" y="229"/>
                </a:lnTo>
                <a:lnTo>
                  <a:pt x="17" y="218"/>
                </a:lnTo>
                <a:lnTo>
                  <a:pt x="17" y="218"/>
                </a:lnTo>
                <a:lnTo>
                  <a:pt x="17" y="202"/>
                </a:lnTo>
                <a:lnTo>
                  <a:pt x="17" y="202"/>
                </a:lnTo>
                <a:lnTo>
                  <a:pt x="19" y="199"/>
                </a:lnTo>
                <a:lnTo>
                  <a:pt x="19" y="199"/>
                </a:lnTo>
                <a:lnTo>
                  <a:pt x="19" y="188"/>
                </a:lnTo>
                <a:lnTo>
                  <a:pt x="19" y="188"/>
                </a:lnTo>
                <a:lnTo>
                  <a:pt x="19" y="187"/>
                </a:lnTo>
                <a:lnTo>
                  <a:pt x="19" y="187"/>
                </a:lnTo>
                <a:lnTo>
                  <a:pt x="19" y="185"/>
                </a:lnTo>
                <a:lnTo>
                  <a:pt x="19" y="185"/>
                </a:lnTo>
                <a:lnTo>
                  <a:pt x="19" y="182"/>
                </a:lnTo>
                <a:lnTo>
                  <a:pt x="19" y="182"/>
                </a:lnTo>
                <a:lnTo>
                  <a:pt x="19" y="177"/>
                </a:lnTo>
                <a:lnTo>
                  <a:pt x="19" y="177"/>
                </a:lnTo>
                <a:lnTo>
                  <a:pt x="17" y="177"/>
                </a:lnTo>
                <a:lnTo>
                  <a:pt x="17" y="177"/>
                </a:lnTo>
                <a:lnTo>
                  <a:pt x="7" y="172"/>
                </a:lnTo>
                <a:lnTo>
                  <a:pt x="7" y="172"/>
                </a:lnTo>
                <a:lnTo>
                  <a:pt x="6" y="171"/>
                </a:lnTo>
                <a:lnTo>
                  <a:pt x="6" y="171"/>
                </a:lnTo>
                <a:lnTo>
                  <a:pt x="5" y="169"/>
                </a:lnTo>
                <a:lnTo>
                  <a:pt x="5" y="169"/>
                </a:lnTo>
                <a:lnTo>
                  <a:pt x="3" y="169"/>
                </a:lnTo>
                <a:lnTo>
                  <a:pt x="3" y="169"/>
                </a:lnTo>
                <a:lnTo>
                  <a:pt x="2" y="169"/>
                </a:lnTo>
                <a:lnTo>
                  <a:pt x="2" y="169"/>
                </a:lnTo>
                <a:lnTo>
                  <a:pt x="0" y="169"/>
                </a:lnTo>
                <a:lnTo>
                  <a:pt x="0" y="168"/>
                </a:lnTo>
                <a:lnTo>
                  <a:pt x="0" y="168"/>
                </a:lnTo>
                <a:lnTo>
                  <a:pt x="2" y="165"/>
                </a:lnTo>
                <a:lnTo>
                  <a:pt x="2" y="165"/>
                </a:lnTo>
                <a:lnTo>
                  <a:pt x="3" y="164"/>
                </a:lnTo>
                <a:lnTo>
                  <a:pt x="3" y="164"/>
                </a:lnTo>
                <a:lnTo>
                  <a:pt x="3" y="164"/>
                </a:lnTo>
                <a:lnTo>
                  <a:pt x="3" y="164"/>
                </a:lnTo>
                <a:lnTo>
                  <a:pt x="7" y="160"/>
                </a:lnTo>
                <a:lnTo>
                  <a:pt x="7" y="160"/>
                </a:lnTo>
                <a:lnTo>
                  <a:pt x="10" y="157"/>
                </a:lnTo>
                <a:lnTo>
                  <a:pt x="10" y="157"/>
                </a:lnTo>
                <a:lnTo>
                  <a:pt x="20" y="148"/>
                </a:lnTo>
                <a:lnTo>
                  <a:pt x="20" y="148"/>
                </a:lnTo>
                <a:lnTo>
                  <a:pt x="22" y="147"/>
                </a:lnTo>
                <a:lnTo>
                  <a:pt x="22" y="147"/>
                </a:lnTo>
                <a:lnTo>
                  <a:pt x="23" y="145"/>
                </a:lnTo>
                <a:lnTo>
                  <a:pt x="23" y="145"/>
                </a:lnTo>
                <a:lnTo>
                  <a:pt x="23" y="145"/>
                </a:lnTo>
                <a:lnTo>
                  <a:pt x="23" y="145"/>
                </a:lnTo>
                <a:lnTo>
                  <a:pt x="24" y="144"/>
                </a:lnTo>
                <a:lnTo>
                  <a:pt x="24" y="142"/>
                </a:lnTo>
                <a:lnTo>
                  <a:pt x="24" y="142"/>
                </a:lnTo>
                <a:lnTo>
                  <a:pt x="29" y="115"/>
                </a:lnTo>
                <a:lnTo>
                  <a:pt x="29" y="115"/>
                </a:lnTo>
                <a:lnTo>
                  <a:pt x="33" y="100"/>
                </a:lnTo>
                <a:lnTo>
                  <a:pt x="37" y="84"/>
                </a:lnTo>
                <a:lnTo>
                  <a:pt x="37" y="84"/>
                </a:lnTo>
                <a:lnTo>
                  <a:pt x="46" y="60"/>
                </a:lnTo>
                <a:lnTo>
                  <a:pt x="46" y="60"/>
                </a:lnTo>
                <a:lnTo>
                  <a:pt x="46" y="59"/>
                </a:lnTo>
                <a:lnTo>
                  <a:pt x="46" y="59"/>
                </a:lnTo>
                <a:lnTo>
                  <a:pt x="50" y="43"/>
                </a:lnTo>
                <a:lnTo>
                  <a:pt x="50" y="43"/>
                </a:lnTo>
                <a:lnTo>
                  <a:pt x="56" y="19"/>
                </a:lnTo>
                <a:lnTo>
                  <a:pt x="56" y="19"/>
                </a:lnTo>
                <a:lnTo>
                  <a:pt x="59" y="10"/>
                </a:lnTo>
                <a:lnTo>
                  <a:pt x="59" y="10"/>
                </a:lnTo>
                <a:lnTo>
                  <a:pt x="60" y="7"/>
                </a:lnTo>
                <a:lnTo>
                  <a:pt x="60" y="7"/>
                </a:lnTo>
                <a:lnTo>
                  <a:pt x="60" y="6"/>
                </a:lnTo>
                <a:lnTo>
                  <a:pt x="60" y="6"/>
                </a:lnTo>
                <a:lnTo>
                  <a:pt x="60" y="5"/>
                </a:lnTo>
                <a:lnTo>
                  <a:pt x="60" y="5"/>
                </a:lnTo>
                <a:lnTo>
                  <a:pt x="60" y="5"/>
                </a:lnTo>
                <a:lnTo>
                  <a:pt x="60" y="3"/>
                </a:lnTo>
                <a:lnTo>
                  <a:pt x="63" y="2"/>
                </a:lnTo>
                <a:lnTo>
                  <a:pt x="63" y="2"/>
                </a:lnTo>
                <a:lnTo>
                  <a:pt x="63" y="2"/>
                </a:lnTo>
                <a:lnTo>
                  <a:pt x="63" y="2"/>
                </a:lnTo>
                <a:lnTo>
                  <a:pt x="64" y="0"/>
                </a:lnTo>
                <a:lnTo>
                  <a:pt x="64" y="0"/>
                </a:lnTo>
                <a:lnTo>
                  <a:pt x="66" y="0"/>
                </a:lnTo>
                <a:lnTo>
                  <a:pt x="66" y="0"/>
                </a:lnTo>
                <a:lnTo>
                  <a:pt x="67" y="5"/>
                </a:lnTo>
                <a:lnTo>
                  <a:pt x="67" y="5"/>
                </a:lnTo>
                <a:lnTo>
                  <a:pt x="73" y="15"/>
                </a:lnTo>
                <a:lnTo>
                  <a:pt x="78" y="23"/>
                </a:lnTo>
                <a:lnTo>
                  <a:pt x="78" y="23"/>
                </a:lnTo>
                <a:lnTo>
                  <a:pt x="91" y="42"/>
                </a:lnTo>
                <a:lnTo>
                  <a:pt x="91" y="42"/>
                </a:lnTo>
                <a:lnTo>
                  <a:pt x="97" y="52"/>
                </a:lnTo>
                <a:lnTo>
                  <a:pt x="97" y="52"/>
                </a:lnTo>
                <a:lnTo>
                  <a:pt x="98" y="56"/>
                </a:lnTo>
                <a:lnTo>
                  <a:pt x="98" y="56"/>
                </a:lnTo>
                <a:lnTo>
                  <a:pt x="104" y="67"/>
                </a:lnTo>
                <a:lnTo>
                  <a:pt x="104" y="67"/>
                </a:lnTo>
                <a:lnTo>
                  <a:pt x="113" y="84"/>
                </a:lnTo>
                <a:lnTo>
                  <a:pt x="120" y="101"/>
                </a:lnTo>
                <a:lnTo>
                  <a:pt x="120" y="101"/>
                </a:lnTo>
                <a:lnTo>
                  <a:pt x="125" y="114"/>
                </a:lnTo>
                <a:lnTo>
                  <a:pt x="125" y="114"/>
                </a:lnTo>
                <a:lnTo>
                  <a:pt x="132" y="131"/>
                </a:lnTo>
                <a:lnTo>
                  <a:pt x="132" y="131"/>
                </a:lnTo>
                <a:lnTo>
                  <a:pt x="134" y="137"/>
                </a:lnTo>
                <a:lnTo>
                  <a:pt x="134" y="137"/>
                </a:lnTo>
                <a:lnTo>
                  <a:pt x="137" y="140"/>
                </a:lnTo>
                <a:lnTo>
                  <a:pt x="137" y="140"/>
                </a:lnTo>
                <a:lnTo>
                  <a:pt x="140" y="141"/>
                </a:lnTo>
                <a:lnTo>
                  <a:pt x="140" y="141"/>
                </a:lnTo>
                <a:lnTo>
                  <a:pt x="141" y="141"/>
                </a:lnTo>
                <a:lnTo>
                  <a:pt x="141" y="141"/>
                </a:lnTo>
                <a:lnTo>
                  <a:pt x="149" y="148"/>
                </a:lnTo>
                <a:lnTo>
                  <a:pt x="149" y="148"/>
                </a:lnTo>
                <a:lnTo>
                  <a:pt x="157" y="152"/>
                </a:lnTo>
                <a:lnTo>
                  <a:pt x="164" y="158"/>
                </a:lnTo>
                <a:lnTo>
                  <a:pt x="164" y="158"/>
                </a:lnTo>
                <a:lnTo>
                  <a:pt x="165" y="160"/>
                </a:lnTo>
                <a:lnTo>
                  <a:pt x="165" y="160"/>
                </a:lnTo>
                <a:lnTo>
                  <a:pt x="167" y="161"/>
                </a:lnTo>
                <a:lnTo>
                  <a:pt x="167" y="161"/>
                </a:lnTo>
                <a:lnTo>
                  <a:pt x="168" y="162"/>
                </a:lnTo>
                <a:lnTo>
                  <a:pt x="168" y="164"/>
                </a:lnTo>
                <a:lnTo>
                  <a:pt x="168" y="164"/>
                </a:lnTo>
                <a:lnTo>
                  <a:pt x="167" y="165"/>
                </a:lnTo>
                <a:lnTo>
                  <a:pt x="165" y="165"/>
                </a:lnTo>
                <a:lnTo>
                  <a:pt x="165" y="165"/>
                </a:lnTo>
                <a:lnTo>
                  <a:pt x="164" y="165"/>
                </a:lnTo>
                <a:lnTo>
                  <a:pt x="164" y="165"/>
                </a:lnTo>
                <a:lnTo>
                  <a:pt x="161" y="167"/>
                </a:lnTo>
                <a:lnTo>
                  <a:pt x="161" y="167"/>
                </a:lnTo>
                <a:lnTo>
                  <a:pt x="159" y="168"/>
                </a:lnTo>
                <a:lnTo>
                  <a:pt x="159" y="168"/>
                </a:lnTo>
                <a:lnTo>
                  <a:pt x="154" y="169"/>
                </a:lnTo>
                <a:lnTo>
                  <a:pt x="154" y="169"/>
                </a:lnTo>
                <a:lnTo>
                  <a:pt x="151" y="169"/>
                </a:lnTo>
                <a:lnTo>
                  <a:pt x="151" y="169"/>
                </a:lnTo>
                <a:lnTo>
                  <a:pt x="148" y="172"/>
                </a:lnTo>
                <a:lnTo>
                  <a:pt x="148" y="172"/>
                </a:lnTo>
                <a:lnTo>
                  <a:pt x="148" y="174"/>
                </a:lnTo>
                <a:lnTo>
                  <a:pt x="148" y="174"/>
                </a:lnTo>
                <a:lnTo>
                  <a:pt x="149" y="185"/>
                </a:lnTo>
                <a:lnTo>
                  <a:pt x="149" y="185"/>
                </a:lnTo>
                <a:lnTo>
                  <a:pt x="149" y="235"/>
                </a:lnTo>
                <a:lnTo>
                  <a:pt x="149" y="235"/>
                </a:lnTo>
                <a:lnTo>
                  <a:pt x="148" y="265"/>
                </a:lnTo>
                <a:lnTo>
                  <a:pt x="148" y="265"/>
                </a:lnTo>
                <a:lnTo>
                  <a:pt x="148" y="265"/>
                </a:lnTo>
                <a:lnTo>
                  <a:pt x="148" y="265"/>
                </a:lnTo>
                <a:lnTo>
                  <a:pt x="148" y="266"/>
                </a:lnTo>
                <a:lnTo>
                  <a:pt x="148" y="268"/>
                </a:lnTo>
                <a:lnTo>
                  <a:pt x="148" y="268"/>
                </a:lnTo>
                <a:lnTo>
                  <a:pt x="148" y="275"/>
                </a:lnTo>
                <a:lnTo>
                  <a:pt x="148" y="275"/>
                </a:lnTo>
                <a:lnTo>
                  <a:pt x="148" y="295"/>
                </a:lnTo>
                <a:lnTo>
                  <a:pt x="148" y="295"/>
                </a:lnTo>
                <a:lnTo>
                  <a:pt x="149" y="316"/>
                </a:lnTo>
                <a:lnTo>
                  <a:pt x="149" y="316"/>
                </a:lnTo>
                <a:lnTo>
                  <a:pt x="151" y="323"/>
                </a:lnTo>
                <a:lnTo>
                  <a:pt x="151" y="323"/>
                </a:lnTo>
                <a:lnTo>
                  <a:pt x="151" y="331"/>
                </a:lnTo>
                <a:lnTo>
                  <a:pt x="151" y="331"/>
                </a:lnTo>
                <a:lnTo>
                  <a:pt x="152" y="346"/>
                </a:lnTo>
                <a:lnTo>
                  <a:pt x="152" y="346"/>
                </a:lnTo>
                <a:lnTo>
                  <a:pt x="154" y="367"/>
                </a:lnTo>
                <a:lnTo>
                  <a:pt x="154" y="367"/>
                </a:lnTo>
                <a:lnTo>
                  <a:pt x="154" y="374"/>
                </a:lnTo>
                <a:lnTo>
                  <a:pt x="154" y="374"/>
                </a:lnTo>
                <a:lnTo>
                  <a:pt x="154" y="376"/>
                </a:lnTo>
                <a:lnTo>
                  <a:pt x="154" y="376"/>
                </a:lnTo>
                <a:lnTo>
                  <a:pt x="154" y="377"/>
                </a:lnTo>
                <a:lnTo>
                  <a:pt x="154" y="377"/>
                </a:lnTo>
                <a:lnTo>
                  <a:pt x="151" y="378"/>
                </a:lnTo>
                <a:lnTo>
                  <a:pt x="151" y="378"/>
                </a:lnTo>
                <a:lnTo>
                  <a:pt x="149" y="380"/>
                </a:lnTo>
                <a:lnTo>
                  <a:pt x="149" y="380"/>
                </a:lnTo>
                <a:lnTo>
                  <a:pt x="148" y="381"/>
                </a:lnTo>
                <a:lnTo>
                  <a:pt x="148" y="381"/>
                </a:lnTo>
                <a:lnTo>
                  <a:pt x="140" y="387"/>
                </a:lnTo>
                <a:lnTo>
                  <a:pt x="130" y="391"/>
                </a:lnTo>
                <a:lnTo>
                  <a:pt x="130" y="391"/>
                </a:lnTo>
                <a:lnTo>
                  <a:pt x="118" y="394"/>
                </a:lnTo>
                <a:lnTo>
                  <a:pt x="108" y="397"/>
                </a:lnTo>
                <a:lnTo>
                  <a:pt x="108" y="397"/>
                </a:lnTo>
                <a:lnTo>
                  <a:pt x="101" y="398"/>
                </a:lnTo>
                <a:lnTo>
                  <a:pt x="101" y="398"/>
                </a:lnTo>
                <a:lnTo>
                  <a:pt x="86" y="397"/>
                </a:lnTo>
                <a:lnTo>
                  <a:pt x="86" y="397"/>
                </a:lnTo>
                <a:lnTo>
                  <a:pt x="74" y="395"/>
                </a:lnTo>
                <a:lnTo>
                  <a:pt x="74" y="395"/>
                </a:lnTo>
                <a:lnTo>
                  <a:pt x="64" y="394"/>
                </a:lnTo>
                <a:lnTo>
                  <a:pt x="64" y="394"/>
                </a:lnTo>
                <a:lnTo>
                  <a:pt x="63" y="395"/>
                </a:lnTo>
                <a:lnTo>
                  <a:pt x="63" y="395"/>
                </a:lnTo>
                <a:lnTo>
                  <a:pt x="61" y="397"/>
                </a:lnTo>
                <a:lnTo>
                  <a:pt x="60" y="397"/>
                </a:lnTo>
                <a:lnTo>
                  <a:pt x="60" y="397"/>
                </a:lnTo>
                <a:lnTo>
                  <a:pt x="59" y="394"/>
                </a:lnTo>
                <a:lnTo>
                  <a:pt x="59" y="394"/>
                </a:lnTo>
                <a:lnTo>
                  <a:pt x="59" y="394"/>
                </a:lnTo>
                <a:lnTo>
                  <a:pt x="59" y="394"/>
                </a:lnTo>
                <a:lnTo>
                  <a:pt x="44" y="391"/>
                </a:lnTo>
                <a:lnTo>
                  <a:pt x="44" y="391"/>
                </a:lnTo>
                <a:lnTo>
                  <a:pt x="30" y="388"/>
                </a:lnTo>
                <a:lnTo>
                  <a:pt x="30" y="388"/>
                </a:lnTo>
                <a:close/>
                <a:moveTo>
                  <a:pt x="93" y="53"/>
                </a:moveTo>
                <a:lnTo>
                  <a:pt x="93" y="53"/>
                </a:lnTo>
                <a:lnTo>
                  <a:pt x="93" y="53"/>
                </a:lnTo>
                <a:lnTo>
                  <a:pt x="93" y="53"/>
                </a:lnTo>
                <a:lnTo>
                  <a:pt x="94" y="53"/>
                </a:lnTo>
                <a:lnTo>
                  <a:pt x="94" y="53"/>
                </a:lnTo>
                <a:lnTo>
                  <a:pt x="93" y="53"/>
                </a:lnTo>
                <a:lnTo>
                  <a:pt x="93" y="53"/>
                </a:lnTo>
                <a:lnTo>
                  <a:pt x="93" y="52"/>
                </a:lnTo>
                <a:lnTo>
                  <a:pt x="93" y="52"/>
                </a:lnTo>
                <a:lnTo>
                  <a:pt x="91" y="52"/>
                </a:lnTo>
                <a:lnTo>
                  <a:pt x="91" y="52"/>
                </a:lnTo>
                <a:lnTo>
                  <a:pt x="93" y="53"/>
                </a:lnTo>
                <a:lnTo>
                  <a:pt x="93" y="53"/>
                </a:lnTo>
                <a:close/>
                <a:moveTo>
                  <a:pt x="56" y="27"/>
                </a:moveTo>
                <a:lnTo>
                  <a:pt x="56" y="27"/>
                </a:lnTo>
                <a:lnTo>
                  <a:pt x="56" y="29"/>
                </a:lnTo>
                <a:lnTo>
                  <a:pt x="56" y="29"/>
                </a:lnTo>
                <a:lnTo>
                  <a:pt x="56" y="27"/>
                </a:lnTo>
                <a:lnTo>
                  <a:pt x="56" y="27"/>
                </a:lnTo>
                <a:lnTo>
                  <a:pt x="57" y="26"/>
                </a:lnTo>
                <a:lnTo>
                  <a:pt x="57" y="26"/>
                </a:lnTo>
                <a:lnTo>
                  <a:pt x="56" y="26"/>
                </a:lnTo>
                <a:lnTo>
                  <a:pt x="56" y="26"/>
                </a:lnTo>
                <a:lnTo>
                  <a:pt x="56" y="27"/>
                </a:lnTo>
                <a:lnTo>
                  <a:pt x="56" y="27"/>
                </a:lnTo>
                <a:close/>
                <a:moveTo>
                  <a:pt x="97" y="61"/>
                </a:moveTo>
                <a:lnTo>
                  <a:pt x="97" y="61"/>
                </a:lnTo>
                <a:lnTo>
                  <a:pt x="97" y="60"/>
                </a:lnTo>
                <a:lnTo>
                  <a:pt x="97" y="60"/>
                </a:lnTo>
                <a:lnTo>
                  <a:pt x="97" y="60"/>
                </a:lnTo>
                <a:lnTo>
                  <a:pt x="97" y="60"/>
                </a:lnTo>
                <a:lnTo>
                  <a:pt x="97" y="61"/>
                </a:lnTo>
                <a:lnTo>
                  <a:pt x="97" y="61"/>
                </a:lnTo>
                <a:lnTo>
                  <a:pt x="98" y="63"/>
                </a:lnTo>
                <a:lnTo>
                  <a:pt x="98" y="63"/>
                </a:lnTo>
                <a:lnTo>
                  <a:pt x="98" y="63"/>
                </a:lnTo>
                <a:lnTo>
                  <a:pt x="98" y="63"/>
                </a:lnTo>
                <a:lnTo>
                  <a:pt x="97" y="61"/>
                </a:lnTo>
                <a:lnTo>
                  <a:pt x="97" y="61"/>
                </a:lnTo>
                <a:close/>
                <a:moveTo>
                  <a:pt x="107" y="394"/>
                </a:moveTo>
                <a:lnTo>
                  <a:pt x="107" y="394"/>
                </a:lnTo>
                <a:lnTo>
                  <a:pt x="113" y="394"/>
                </a:lnTo>
                <a:lnTo>
                  <a:pt x="113" y="394"/>
                </a:lnTo>
                <a:lnTo>
                  <a:pt x="107" y="394"/>
                </a:lnTo>
                <a:lnTo>
                  <a:pt x="107" y="394"/>
                </a:lnTo>
                <a:lnTo>
                  <a:pt x="107" y="394"/>
                </a:lnTo>
                <a:lnTo>
                  <a:pt x="107" y="394"/>
                </a:lnTo>
                <a:lnTo>
                  <a:pt x="105" y="394"/>
                </a:lnTo>
                <a:lnTo>
                  <a:pt x="105" y="394"/>
                </a:lnTo>
                <a:lnTo>
                  <a:pt x="105" y="394"/>
                </a:lnTo>
                <a:lnTo>
                  <a:pt x="105" y="394"/>
                </a:lnTo>
                <a:lnTo>
                  <a:pt x="107" y="394"/>
                </a:lnTo>
                <a:lnTo>
                  <a:pt x="107" y="394"/>
                </a:lnTo>
                <a:close/>
                <a:moveTo>
                  <a:pt x="63" y="13"/>
                </a:moveTo>
                <a:lnTo>
                  <a:pt x="63" y="13"/>
                </a:lnTo>
                <a:lnTo>
                  <a:pt x="63" y="13"/>
                </a:lnTo>
                <a:lnTo>
                  <a:pt x="63" y="13"/>
                </a:lnTo>
                <a:lnTo>
                  <a:pt x="60" y="25"/>
                </a:lnTo>
                <a:lnTo>
                  <a:pt x="60" y="25"/>
                </a:lnTo>
                <a:lnTo>
                  <a:pt x="56" y="42"/>
                </a:lnTo>
                <a:lnTo>
                  <a:pt x="56" y="42"/>
                </a:lnTo>
                <a:lnTo>
                  <a:pt x="53" y="54"/>
                </a:lnTo>
                <a:lnTo>
                  <a:pt x="53" y="54"/>
                </a:lnTo>
                <a:lnTo>
                  <a:pt x="47" y="73"/>
                </a:lnTo>
                <a:lnTo>
                  <a:pt x="47" y="73"/>
                </a:lnTo>
                <a:lnTo>
                  <a:pt x="40" y="100"/>
                </a:lnTo>
                <a:lnTo>
                  <a:pt x="40" y="100"/>
                </a:lnTo>
                <a:lnTo>
                  <a:pt x="34" y="124"/>
                </a:lnTo>
                <a:lnTo>
                  <a:pt x="34" y="124"/>
                </a:lnTo>
                <a:lnTo>
                  <a:pt x="30" y="142"/>
                </a:lnTo>
                <a:lnTo>
                  <a:pt x="30" y="142"/>
                </a:lnTo>
                <a:lnTo>
                  <a:pt x="29" y="144"/>
                </a:lnTo>
                <a:lnTo>
                  <a:pt x="27" y="145"/>
                </a:lnTo>
                <a:lnTo>
                  <a:pt x="27" y="145"/>
                </a:lnTo>
                <a:lnTo>
                  <a:pt x="29" y="145"/>
                </a:lnTo>
                <a:lnTo>
                  <a:pt x="29" y="145"/>
                </a:lnTo>
                <a:lnTo>
                  <a:pt x="29" y="147"/>
                </a:lnTo>
                <a:lnTo>
                  <a:pt x="29" y="147"/>
                </a:lnTo>
                <a:lnTo>
                  <a:pt x="29" y="145"/>
                </a:lnTo>
                <a:lnTo>
                  <a:pt x="29" y="145"/>
                </a:lnTo>
                <a:lnTo>
                  <a:pt x="30" y="144"/>
                </a:lnTo>
                <a:lnTo>
                  <a:pt x="33" y="144"/>
                </a:lnTo>
                <a:lnTo>
                  <a:pt x="33" y="144"/>
                </a:lnTo>
                <a:lnTo>
                  <a:pt x="39" y="148"/>
                </a:lnTo>
                <a:lnTo>
                  <a:pt x="39" y="148"/>
                </a:lnTo>
                <a:lnTo>
                  <a:pt x="43" y="150"/>
                </a:lnTo>
                <a:lnTo>
                  <a:pt x="49" y="150"/>
                </a:lnTo>
                <a:lnTo>
                  <a:pt x="49" y="150"/>
                </a:lnTo>
                <a:lnTo>
                  <a:pt x="60" y="151"/>
                </a:lnTo>
                <a:lnTo>
                  <a:pt x="60" y="151"/>
                </a:lnTo>
                <a:lnTo>
                  <a:pt x="68" y="151"/>
                </a:lnTo>
                <a:lnTo>
                  <a:pt x="68" y="151"/>
                </a:lnTo>
                <a:lnTo>
                  <a:pt x="81" y="150"/>
                </a:lnTo>
                <a:lnTo>
                  <a:pt x="94" y="147"/>
                </a:lnTo>
                <a:lnTo>
                  <a:pt x="94" y="147"/>
                </a:lnTo>
                <a:lnTo>
                  <a:pt x="98" y="147"/>
                </a:lnTo>
                <a:lnTo>
                  <a:pt x="98" y="147"/>
                </a:lnTo>
                <a:lnTo>
                  <a:pt x="97" y="145"/>
                </a:lnTo>
                <a:lnTo>
                  <a:pt x="97" y="145"/>
                </a:lnTo>
                <a:lnTo>
                  <a:pt x="97" y="144"/>
                </a:lnTo>
                <a:lnTo>
                  <a:pt x="97" y="142"/>
                </a:lnTo>
                <a:lnTo>
                  <a:pt x="97" y="142"/>
                </a:lnTo>
                <a:lnTo>
                  <a:pt x="93" y="142"/>
                </a:lnTo>
                <a:lnTo>
                  <a:pt x="93" y="142"/>
                </a:lnTo>
                <a:lnTo>
                  <a:pt x="93" y="145"/>
                </a:lnTo>
                <a:lnTo>
                  <a:pt x="91" y="147"/>
                </a:lnTo>
                <a:lnTo>
                  <a:pt x="91" y="147"/>
                </a:lnTo>
                <a:lnTo>
                  <a:pt x="88" y="147"/>
                </a:lnTo>
                <a:lnTo>
                  <a:pt x="88" y="147"/>
                </a:lnTo>
                <a:lnTo>
                  <a:pt x="83" y="148"/>
                </a:lnTo>
                <a:lnTo>
                  <a:pt x="83" y="148"/>
                </a:lnTo>
                <a:lnTo>
                  <a:pt x="74" y="148"/>
                </a:lnTo>
                <a:lnTo>
                  <a:pt x="67" y="147"/>
                </a:lnTo>
                <a:lnTo>
                  <a:pt x="67" y="147"/>
                </a:lnTo>
                <a:lnTo>
                  <a:pt x="66" y="147"/>
                </a:lnTo>
                <a:lnTo>
                  <a:pt x="66" y="147"/>
                </a:lnTo>
                <a:lnTo>
                  <a:pt x="56" y="145"/>
                </a:lnTo>
                <a:lnTo>
                  <a:pt x="56" y="145"/>
                </a:lnTo>
                <a:lnTo>
                  <a:pt x="41" y="144"/>
                </a:lnTo>
                <a:lnTo>
                  <a:pt x="41" y="144"/>
                </a:lnTo>
                <a:lnTo>
                  <a:pt x="39" y="142"/>
                </a:lnTo>
                <a:lnTo>
                  <a:pt x="39" y="142"/>
                </a:lnTo>
                <a:lnTo>
                  <a:pt x="39" y="141"/>
                </a:lnTo>
                <a:lnTo>
                  <a:pt x="40" y="141"/>
                </a:lnTo>
                <a:lnTo>
                  <a:pt x="40" y="141"/>
                </a:lnTo>
                <a:lnTo>
                  <a:pt x="40" y="140"/>
                </a:lnTo>
                <a:lnTo>
                  <a:pt x="40" y="140"/>
                </a:lnTo>
                <a:lnTo>
                  <a:pt x="44" y="140"/>
                </a:lnTo>
                <a:lnTo>
                  <a:pt x="44" y="140"/>
                </a:lnTo>
                <a:lnTo>
                  <a:pt x="46" y="140"/>
                </a:lnTo>
                <a:lnTo>
                  <a:pt x="46" y="140"/>
                </a:lnTo>
                <a:lnTo>
                  <a:pt x="43" y="138"/>
                </a:lnTo>
                <a:lnTo>
                  <a:pt x="43" y="138"/>
                </a:lnTo>
                <a:lnTo>
                  <a:pt x="41" y="138"/>
                </a:lnTo>
                <a:lnTo>
                  <a:pt x="41" y="138"/>
                </a:lnTo>
                <a:lnTo>
                  <a:pt x="41" y="137"/>
                </a:lnTo>
                <a:lnTo>
                  <a:pt x="41" y="135"/>
                </a:lnTo>
                <a:lnTo>
                  <a:pt x="41" y="135"/>
                </a:lnTo>
                <a:lnTo>
                  <a:pt x="43" y="135"/>
                </a:lnTo>
                <a:lnTo>
                  <a:pt x="43" y="135"/>
                </a:lnTo>
                <a:lnTo>
                  <a:pt x="46" y="135"/>
                </a:lnTo>
                <a:lnTo>
                  <a:pt x="46" y="135"/>
                </a:lnTo>
                <a:lnTo>
                  <a:pt x="50" y="135"/>
                </a:lnTo>
                <a:lnTo>
                  <a:pt x="50" y="135"/>
                </a:lnTo>
                <a:lnTo>
                  <a:pt x="51" y="135"/>
                </a:lnTo>
                <a:lnTo>
                  <a:pt x="51" y="135"/>
                </a:lnTo>
                <a:lnTo>
                  <a:pt x="51" y="134"/>
                </a:lnTo>
                <a:lnTo>
                  <a:pt x="54" y="133"/>
                </a:lnTo>
                <a:lnTo>
                  <a:pt x="54" y="133"/>
                </a:lnTo>
                <a:lnTo>
                  <a:pt x="57" y="133"/>
                </a:lnTo>
                <a:lnTo>
                  <a:pt x="57" y="133"/>
                </a:lnTo>
                <a:lnTo>
                  <a:pt x="77" y="130"/>
                </a:lnTo>
                <a:lnTo>
                  <a:pt x="77" y="130"/>
                </a:lnTo>
                <a:lnTo>
                  <a:pt x="80" y="128"/>
                </a:lnTo>
                <a:lnTo>
                  <a:pt x="83" y="127"/>
                </a:lnTo>
                <a:lnTo>
                  <a:pt x="83" y="127"/>
                </a:lnTo>
                <a:lnTo>
                  <a:pt x="81" y="127"/>
                </a:lnTo>
                <a:lnTo>
                  <a:pt x="81" y="127"/>
                </a:lnTo>
                <a:lnTo>
                  <a:pt x="70" y="125"/>
                </a:lnTo>
                <a:lnTo>
                  <a:pt x="70" y="125"/>
                </a:lnTo>
                <a:lnTo>
                  <a:pt x="63" y="127"/>
                </a:lnTo>
                <a:lnTo>
                  <a:pt x="63" y="127"/>
                </a:lnTo>
                <a:lnTo>
                  <a:pt x="60" y="127"/>
                </a:lnTo>
                <a:lnTo>
                  <a:pt x="60" y="127"/>
                </a:lnTo>
                <a:lnTo>
                  <a:pt x="59" y="127"/>
                </a:lnTo>
                <a:lnTo>
                  <a:pt x="59" y="127"/>
                </a:lnTo>
                <a:lnTo>
                  <a:pt x="57" y="125"/>
                </a:lnTo>
                <a:lnTo>
                  <a:pt x="57" y="125"/>
                </a:lnTo>
                <a:lnTo>
                  <a:pt x="59" y="124"/>
                </a:lnTo>
                <a:lnTo>
                  <a:pt x="59" y="124"/>
                </a:lnTo>
                <a:lnTo>
                  <a:pt x="60" y="124"/>
                </a:lnTo>
                <a:lnTo>
                  <a:pt x="60" y="124"/>
                </a:lnTo>
                <a:lnTo>
                  <a:pt x="61" y="124"/>
                </a:lnTo>
                <a:lnTo>
                  <a:pt x="61" y="124"/>
                </a:lnTo>
                <a:lnTo>
                  <a:pt x="68" y="123"/>
                </a:lnTo>
                <a:lnTo>
                  <a:pt x="68" y="123"/>
                </a:lnTo>
                <a:lnTo>
                  <a:pt x="73" y="121"/>
                </a:lnTo>
                <a:lnTo>
                  <a:pt x="73" y="121"/>
                </a:lnTo>
                <a:lnTo>
                  <a:pt x="74" y="121"/>
                </a:lnTo>
                <a:lnTo>
                  <a:pt x="74" y="121"/>
                </a:lnTo>
                <a:lnTo>
                  <a:pt x="74" y="118"/>
                </a:lnTo>
                <a:lnTo>
                  <a:pt x="76" y="115"/>
                </a:lnTo>
                <a:lnTo>
                  <a:pt x="76" y="115"/>
                </a:lnTo>
                <a:lnTo>
                  <a:pt x="70" y="115"/>
                </a:lnTo>
                <a:lnTo>
                  <a:pt x="70" y="115"/>
                </a:lnTo>
                <a:lnTo>
                  <a:pt x="67" y="115"/>
                </a:lnTo>
                <a:lnTo>
                  <a:pt x="67" y="115"/>
                </a:lnTo>
                <a:lnTo>
                  <a:pt x="66" y="114"/>
                </a:lnTo>
                <a:lnTo>
                  <a:pt x="66" y="113"/>
                </a:lnTo>
                <a:lnTo>
                  <a:pt x="66" y="113"/>
                </a:lnTo>
                <a:lnTo>
                  <a:pt x="67" y="111"/>
                </a:lnTo>
                <a:lnTo>
                  <a:pt x="67" y="111"/>
                </a:lnTo>
                <a:lnTo>
                  <a:pt x="71" y="107"/>
                </a:lnTo>
                <a:lnTo>
                  <a:pt x="71" y="107"/>
                </a:lnTo>
                <a:lnTo>
                  <a:pt x="73" y="107"/>
                </a:lnTo>
                <a:lnTo>
                  <a:pt x="73" y="107"/>
                </a:lnTo>
                <a:lnTo>
                  <a:pt x="71" y="104"/>
                </a:lnTo>
                <a:lnTo>
                  <a:pt x="73" y="103"/>
                </a:lnTo>
                <a:lnTo>
                  <a:pt x="73" y="103"/>
                </a:lnTo>
                <a:lnTo>
                  <a:pt x="73" y="103"/>
                </a:lnTo>
                <a:lnTo>
                  <a:pt x="73" y="103"/>
                </a:lnTo>
                <a:lnTo>
                  <a:pt x="81" y="97"/>
                </a:lnTo>
                <a:lnTo>
                  <a:pt x="81" y="97"/>
                </a:lnTo>
                <a:lnTo>
                  <a:pt x="81" y="96"/>
                </a:lnTo>
                <a:lnTo>
                  <a:pt x="81" y="96"/>
                </a:lnTo>
                <a:lnTo>
                  <a:pt x="80" y="94"/>
                </a:lnTo>
                <a:lnTo>
                  <a:pt x="77" y="94"/>
                </a:lnTo>
                <a:lnTo>
                  <a:pt x="77" y="94"/>
                </a:lnTo>
                <a:lnTo>
                  <a:pt x="71" y="96"/>
                </a:lnTo>
                <a:lnTo>
                  <a:pt x="71" y="96"/>
                </a:lnTo>
                <a:lnTo>
                  <a:pt x="68" y="94"/>
                </a:lnTo>
                <a:lnTo>
                  <a:pt x="67" y="93"/>
                </a:lnTo>
                <a:lnTo>
                  <a:pt x="67" y="93"/>
                </a:lnTo>
                <a:lnTo>
                  <a:pt x="66" y="93"/>
                </a:lnTo>
                <a:lnTo>
                  <a:pt x="66" y="93"/>
                </a:lnTo>
                <a:lnTo>
                  <a:pt x="64" y="90"/>
                </a:lnTo>
                <a:lnTo>
                  <a:pt x="64" y="88"/>
                </a:lnTo>
                <a:lnTo>
                  <a:pt x="64" y="88"/>
                </a:lnTo>
                <a:lnTo>
                  <a:pt x="66" y="87"/>
                </a:lnTo>
                <a:lnTo>
                  <a:pt x="66" y="87"/>
                </a:lnTo>
                <a:lnTo>
                  <a:pt x="68" y="84"/>
                </a:lnTo>
                <a:lnTo>
                  <a:pt x="68" y="84"/>
                </a:lnTo>
                <a:lnTo>
                  <a:pt x="76" y="77"/>
                </a:lnTo>
                <a:lnTo>
                  <a:pt x="76" y="77"/>
                </a:lnTo>
                <a:lnTo>
                  <a:pt x="77" y="77"/>
                </a:lnTo>
                <a:lnTo>
                  <a:pt x="77" y="77"/>
                </a:lnTo>
                <a:lnTo>
                  <a:pt x="77" y="76"/>
                </a:lnTo>
                <a:lnTo>
                  <a:pt x="76" y="74"/>
                </a:lnTo>
                <a:lnTo>
                  <a:pt x="76" y="74"/>
                </a:lnTo>
                <a:lnTo>
                  <a:pt x="71" y="74"/>
                </a:lnTo>
                <a:lnTo>
                  <a:pt x="71" y="74"/>
                </a:lnTo>
                <a:lnTo>
                  <a:pt x="68" y="73"/>
                </a:lnTo>
                <a:lnTo>
                  <a:pt x="68" y="73"/>
                </a:lnTo>
                <a:lnTo>
                  <a:pt x="67" y="71"/>
                </a:lnTo>
                <a:lnTo>
                  <a:pt x="68" y="69"/>
                </a:lnTo>
                <a:lnTo>
                  <a:pt x="68" y="69"/>
                </a:lnTo>
                <a:lnTo>
                  <a:pt x="70" y="67"/>
                </a:lnTo>
                <a:lnTo>
                  <a:pt x="70" y="67"/>
                </a:lnTo>
                <a:lnTo>
                  <a:pt x="74" y="63"/>
                </a:lnTo>
                <a:lnTo>
                  <a:pt x="74" y="63"/>
                </a:lnTo>
                <a:lnTo>
                  <a:pt x="77" y="60"/>
                </a:lnTo>
                <a:lnTo>
                  <a:pt x="77" y="60"/>
                </a:lnTo>
                <a:lnTo>
                  <a:pt x="76" y="60"/>
                </a:lnTo>
                <a:lnTo>
                  <a:pt x="76" y="60"/>
                </a:lnTo>
                <a:lnTo>
                  <a:pt x="70" y="57"/>
                </a:lnTo>
                <a:lnTo>
                  <a:pt x="70" y="57"/>
                </a:lnTo>
                <a:lnTo>
                  <a:pt x="67" y="56"/>
                </a:lnTo>
                <a:lnTo>
                  <a:pt x="67" y="56"/>
                </a:lnTo>
                <a:lnTo>
                  <a:pt x="66" y="54"/>
                </a:lnTo>
                <a:lnTo>
                  <a:pt x="66" y="53"/>
                </a:lnTo>
                <a:lnTo>
                  <a:pt x="66" y="53"/>
                </a:lnTo>
                <a:lnTo>
                  <a:pt x="67" y="52"/>
                </a:lnTo>
                <a:lnTo>
                  <a:pt x="67" y="52"/>
                </a:lnTo>
                <a:lnTo>
                  <a:pt x="68" y="49"/>
                </a:lnTo>
                <a:lnTo>
                  <a:pt x="68" y="49"/>
                </a:lnTo>
                <a:lnTo>
                  <a:pt x="68" y="46"/>
                </a:lnTo>
                <a:lnTo>
                  <a:pt x="67" y="44"/>
                </a:lnTo>
                <a:lnTo>
                  <a:pt x="67" y="44"/>
                </a:lnTo>
                <a:lnTo>
                  <a:pt x="66" y="42"/>
                </a:lnTo>
                <a:lnTo>
                  <a:pt x="66" y="42"/>
                </a:lnTo>
                <a:lnTo>
                  <a:pt x="66" y="40"/>
                </a:lnTo>
                <a:lnTo>
                  <a:pt x="66" y="39"/>
                </a:lnTo>
                <a:lnTo>
                  <a:pt x="66" y="39"/>
                </a:lnTo>
                <a:lnTo>
                  <a:pt x="67" y="39"/>
                </a:lnTo>
                <a:lnTo>
                  <a:pt x="67" y="39"/>
                </a:lnTo>
                <a:lnTo>
                  <a:pt x="67" y="39"/>
                </a:lnTo>
                <a:lnTo>
                  <a:pt x="67" y="39"/>
                </a:lnTo>
                <a:lnTo>
                  <a:pt x="66" y="37"/>
                </a:lnTo>
                <a:lnTo>
                  <a:pt x="66" y="34"/>
                </a:lnTo>
                <a:lnTo>
                  <a:pt x="66" y="34"/>
                </a:lnTo>
                <a:lnTo>
                  <a:pt x="67" y="33"/>
                </a:lnTo>
                <a:lnTo>
                  <a:pt x="67" y="33"/>
                </a:lnTo>
                <a:lnTo>
                  <a:pt x="68" y="32"/>
                </a:lnTo>
                <a:lnTo>
                  <a:pt x="68" y="32"/>
                </a:lnTo>
                <a:lnTo>
                  <a:pt x="68" y="32"/>
                </a:lnTo>
                <a:lnTo>
                  <a:pt x="68" y="32"/>
                </a:lnTo>
                <a:lnTo>
                  <a:pt x="67" y="32"/>
                </a:lnTo>
                <a:lnTo>
                  <a:pt x="67" y="32"/>
                </a:lnTo>
                <a:lnTo>
                  <a:pt x="64" y="32"/>
                </a:lnTo>
                <a:lnTo>
                  <a:pt x="64" y="32"/>
                </a:lnTo>
                <a:lnTo>
                  <a:pt x="64" y="29"/>
                </a:lnTo>
                <a:lnTo>
                  <a:pt x="64" y="29"/>
                </a:lnTo>
                <a:lnTo>
                  <a:pt x="66" y="27"/>
                </a:lnTo>
                <a:lnTo>
                  <a:pt x="66" y="27"/>
                </a:lnTo>
                <a:lnTo>
                  <a:pt x="67" y="25"/>
                </a:lnTo>
                <a:lnTo>
                  <a:pt x="67" y="25"/>
                </a:lnTo>
                <a:lnTo>
                  <a:pt x="66" y="26"/>
                </a:lnTo>
                <a:lnTo>
                  <a:pt x="66" y="26"/>
                </a:lnTo>
                <a:lnTo>
                  <a:pt x="64" y="26"/>
                </a:lnTo>
                <a:lnTo>
                  <a:pt x="64" y="26"/>
                </a:lnTo>
                <a:lnTo>
                  <a:pt x="61" y="26"/>
                </a:lnTo>
                <a:lnTo>
                  <a:pt x="61" y="23"/>
                </a:lnTo>
                <a:lnTo>
                  <a:pt x="61" y="23"/>
                </a:lnTo>
                <a:lnTo>
                  <a:pt x="63" y="22"/>
                </a:lnTo>
                <a:lnTo>
                  <a:pt x="63" y="22"/>
                </a:lnTo>
                <a:lnTo>
                  <a:pt x="64" y="19"/>
                </a:lnTo>
                <a:lnTo>
                  <a:pt x="64" y="19"/>
                </a:lnTo>
                <a:lnTo>
                  <a:pt x="64" y="16"/>
                </a:lnTo>
                <a:lnTo>
                  <a:pt x="63" y="13"/>
                </a:lnTo>
                <a:lnTo>
                  <a:pt x="63" y="13"/>
                </a:lnTo>
                <a:close/>
                <a:moveTo>
                  <a:pt x="34" y="201"/>
                </a:moveTo>
                <a:lnTo>
                  <a:pt x="34" y="201"/>
                </a:lnTo>
                <a:lnTo>
                  <a:pt x="37" y="202"/>
                </a:lnTo>
                <a:lnTo>
                  <a:pt x="37" y="202"/>
                </a:lnTo>
                <a:lnTo>
                  <a:pt x="50" y="202"/>
                </a:lnTo>
                <a:lnTo>
                  <a:pt x="50" y="202"/>
                </a:lnTo>
                <a:lnTo>
                  <a:pt x="70" y="204"/>
                </a:lnTo>
                <a:lnTo>
                  <a:pt x="70" y="204"/>
                </a:lnTo>
                <a:lnTo>
                  <a:pt x="94" y="204"/>
                </a:lnTo>
                <a:lnTo>
                  <a:pt x="94" y="204"/>
                </a:lnTo>
                <a:lnTo>
                  <a:pt x="108" y="202"/>
                </a:lnTo>
                <a:lnTo>
                  <a:pt x="108" y="202"/>
                </a:lnTo>
                <a:lnTo>
                  <a:pt x="110" y="202"/>
                </a:lnTo>
                <a:lnTo>
                  <a:pt x="110" y="202"/>
                </a:lnTo>
                <a:lnTo>
                  <a:pt x="110" y="192"/>
                </a:lnTo>
                <a:lnTo>
                  <a:pt x="110" y="192"/>
                </a:lnTo>
                <a:lnTo>
                  <a:pt x="94" y="192"/>
                </a:lnTo>
                <a:lnTo>
                  <a:pt x="94" y="192"/>
                </a:lnTo>
                <a:lnTo>
                  <a:pt x="94" y="194"/>
                </a:lnTo>
                <a:lnTo>
                  <a:pt x="94" y="194"/>
                </a:lnTo>
                <a:lnTo>
                  <a:pt x="94" y="196"/>
                </a:lnTo>
                <a:lnTo>
                  <a:pt x="94" y="196"/>
                </a:lnTo>
                <a:lnTo>
                  <a:pt x="95" y="198"/>
                </a:lnTo>
                <a:lnTo>
                  <a:pt x="95" y="198"/>
                </a:lnTo>
                <a:lnTo>
                  <a:pt x="95" y="199"/>
                </a:lnTo>
                <a:lnTo>
                  <a:pt x="94" y="201"/>
                </a:lnTo>
                <a:lnTo>
                  <a:pt x="94" y="201"/>
                </a:lnTo>
                <a:lnTo>
                  <a:pt x="93" y="202"/>
                </a:lnTo>
                <a:lnTo>
                  <a:pt x="91" y="202"/>
                </a:lnTo>
                <a:lnTo>
                  <a:pt x="91" y="202"/>
                </a:lnTo>
                <a:lnTo>
                  <a:pt x="81" y="202"/>
                </a:lnTo>
                <a:lnTo>
                  <a:pt x="81" y="202"/>
                </a:lnTo>
                <a:lnTo>
                  <a:pt x="80" y="202"/>
                </a:lnTo>
                <a:lnTo>
                  <a:pt x="80" y="202"/>
                </a:lnTo>
                <a:lnTo>
                  <a:pt x="78" y="202"/>
                </a:lnTo>
                <a:lnTo>
                  <a:pt x="78" y="201"/>
                </a:lnTo>
                <a:lnTo>
                  <a:pt x="78" y="201"/>
                </a:lnTo>
                <a:lnTo>
                  <a:pt x="78" y="196"/>
                </a:lnTo>
                <a:lnTo>
                  <a:pt x="78" y="196"/>
                </a:lnTo>
                <a:lnTo>
                  <a:pt x="78" y="192"/>
                </a:lnTo>
                <a:lnTo>
                  <a:pt x="78" y="192"/>
                </a:lnTo>
                <a:lnTo>
                  <a:pt x="67" y="192"/>
                </a:lnTo>
                <a:lnTo>
                  <a:pt x="67" y="192"/>
                </a:lnTo>
                <a:lnTo>
                  <a:pt x="57" y="191"/>
                </a:lnTo>
                <a:lnTo>
                  <a:pt x="57" y="191"/>
                </a:lnTo>
                <a:lnTo>
                  <a:pt x="57" y="192"/>
                </a:lnTo>
                <a:lnTo>
                  <a:pt x="57" y="192"/>
                </a:lnTo>
                <a:lnTo>
                  <a:pt x="56" y="198"/>
                </a:lnTo>
                <a:lnTo>
                  <a:pt x="56" y="198"/>
                </a:lnTo>
                <a:lnTo>
                  <a:pt x="56" y="201"/>
                </a:lnTo>
                <a:lnTo>
                  <a:pt x="53" y="202"/>
                </a:lnTo>
                <a:lnTo>
                  <a:pt x="53" y="202"/>
                </a:lnTo>
                <a:lnTo>
                  <a:pt x="43" y="202"/>
                </a:lnTo>
                <a:lnTo>
                  <a:pt x="43" y="202"/>
                </a:lnTo>
                <a:lnTo>
                  <a:pt x="40" y="201"/>
                </a:lnTo>
                <a:lnTo>
                  <a:pt x="40" y="201"/>
                </a:lnTo>
                <a:lnTo>
                  <a:pt x="39" y="201"/>
                </a:lnTo>
                <a:lnTo>
                  <a:pt x="37" y="199"/>
                </a:lnTo>
                <a:lnTo>
                  <a:pt x="37" y="199"/>
                </a:lnTo>
                <a:lnTo>
                  <a:pt x="37" y="192"/>
                </a:lnTo>
                <a:lnTo>
                  <a:pt x="37" y="192"/>
                </a:lnTo>
                <a:lnTo>
                  <a:pt x="37" y="192"/>
                </a:lnTo>
                <a:lnTo>
                  <a:pt x="37" y="192"/>
                </a:lnTo>
                <a:lnTo>
                  <a:pt x="33" y="195"/>
                </a:lnTo>
                <a:lnTo>
                  <a:pt x="27" y="199"/>
                </a:lnTo>
                <a:lnTo>
                  <a:pt x="27" y="199"/>
                </a:lnTo>
                <a:lnTo>
                  <a:pt x="33" y="199"/>
                </a:lnTo>
                <a:lnTo>
                  <a:pt x="33" y="199"/>
                </a:lnTo>
                <a:lnTo>
                  <a:pt x="34" y="199"/>
                </a:lnTo>
                <a:lnTo>
                  <a:pt x="34" y="201"/>
                </a:lnTo>
                <a:lnTo>
                  <a:pt x="34" y="201"/>
                </a:lnTo>
                <a:close/>
                <a:moveTo>
                  <a:pt x="76" y="258"/>
                </a:moveTo>
                <a:lnTo>
                  <a:pt x="76" y="258"/>
                </a:lnTo>
                <a:lnTo>
                  <a:pt x="76" y="259"/>
                </a:lnTo>
                <a:lnTo>
                  <a:pt x="76" y="259"/>
                </a:lnTo>
                <a:lnTo>
                  <a:pt x="77" y="272"/>
                </a:lnTo>
                <a:lnTo>
                  <a:pt x="77" y="272"/>
                </a:lnTo>
                <a:lnTo>
                  <a:pt x="77" y="273"/>
                </a:lnTo>
                <a:lnTo>
                  <a:pt x="77" y="273"/>
                </a:lnTo>
                <a:lnTo>
                  <a:pt x="78" y="273"/>
                </a:lnTo>
                <a:lnTo>
                  <a:pt x="78" y="273"/>
                </a:lnTo>
                <a:lnTo>
                  <a:pt x="95" y="272"/>
                </a:lnTo>
                <a:lnTo>
                  <a:pt x="95" y="272"/>
                </a:lnTo>
                <a:lnTo>
                  <a:pt x="103" y="272"/>
                </a:lnTo>
                <a:lnTo>
                  <a:pt x="103" y="272"/>
                </a:lnTo>
                <a:lnTo>
                  <a:pt x="104" y="272"/>
                </a:lnTo>
                <a:lnTo>
                  <a:pt x="104" y="272"/>
                </a:lnTo>
                <a:lnTo>
                  <a:pt x="107" y="269"/>
                </a:lnTo>
                <a:lnTo>
                  <a:pt x="107" y="269"/>
                </a:lnTo>
                <a:lnTo>
                  <a:pt x="107" y="268"/>
                </a:lnTo>
                <a:lnTo>
                  <a:pt x="107" y="268"/>
                </a:lnTo>
                <a:lnTo>
                  <a:pt x="105" y="262"/>
                </a:lnTo>
                <a:lnTo>
                  <a:pt x="105" y="262"/>
                </a:lnTo>
                <a:lnTo>
                  <a:pt x="105" y="260"/>
                </a:lnTo>
                <a:lnTo>
                  <a:pt x="105" y="260"/>
                </a:lnTo>
                <a:lnTo>
                  <a:pt x="104" y="259"/>
                </a:lnTo>
                <a:lnTo>
                  <a:pt x="104" y="258"/>
                </a:lnTo>
                <a:lnTo>
                  <a:pt x="104" y="258"/>
                </a:lnTo>
                <a:lnTo>
                  <a:pt x="97" y="258"/>
                </a:lnTo>
                <a:lnTo>
                  <a:pt x="97" y="258"/>
                </a:lnTo>
                <a:lnTo>
                  <a:pt x="95" y="260"/>
                </a:lnTo>
                <a:lnTo>
                  <a:pt x="95" y="260"/>
                </a:lnTo>
                <a:lnTo>
                  <a:pt x="95" y="260"/>
                </a:lnTo>
                <a:lnTo>
                  <a:pt x="95" y="260"/>
                </a:lnTo>
                <a:lnTo>
                  <a:pt x="95" y="259"/>
                </a:lnTo>
                <a:lnTo>
                  <a:pt x="95" y="259"/>
                </a:lnTo>
                <a:lnTo>
                  <a:pt x="94" y="258"/>
                </a:lnTo>
                <a:lnTo>
                  <a:pt x="94" y="258"/>
                </a:lnTo>
                <a:lnTo>
                  <a:pt x="76" y="258"/>
                </a:lnTo>
                <a:lnTo>
                  <a:pt x="76" y="258"/>
                </a:lnTo>
                <a:close/>
                <a:moveTo>
                  <a:pt x="71" y="258"/>
                </a:moveTo>
                <a:lnTo>
                  <a:pt x="71" y="258"/>
                </a:lnTo>
                <a:lnTo>
                  <a:pt x="63" y="258"/>
                </a:lnTo>
                <a:lnTo>
                  <a:pt x="63" y="258"/>
                </a:lnTo>
                <a:lnTo>
                  <a:pt x="60" y="259"/>
                </a:lnTo>
                <a:lnTo>
                  <a:pt x="60" y="259"/>
                </a:lnTo>
                <a:lnTo>
                  <a:pt x="57" y="259"/>
                </a:lnTo>
                <a:lnTo>
                  <a:pt x="57" y="258"/>
                </a:lnTo>
                <a:lnTo>
                  <a:pt x="57" y="258"/>
                </a:lnTo>
                <a:lnTo>
                  <a:pt x="57" y="256"/>
                </a:lnTo>
                <a:lnTo>
                  <a:pt x="57" y="256"/>
                </a:lnTo>
                <a:lnTo>
                  <a:pt x="56" y="256"/>
                </a:lnTo>
                <a:lnTo>
                  <a:pt x="56" y="256"/>
                </a:lnTo>
                <a:lnTo>
                  <a:pt x="47" y="255"/>
                </a:lnTo>
                <a:lnTo>
                  <a:pt x="47" y="255"/>
                </a:lnTo>
                <a:lnTo>
                  <a:pt x="46" y="256"/>
                </a:lnTo>
                <a:lnTo>
                  <a:pt x="46" y="256"/>
                </a:lnTo>
                <a:lnTo>
                  <a:pt x="46" y="258"/>
                </a:lnTo>
                <a:lnTo>
                  <a:pt x="46" y="258"/>
                </a:lnTo>
                <a:lnTo>
                  <a:pt x="47" y="259"/>
                </a:lnTo>
                <a:lnTo>
                  <a:pt x="47" y="259"/>
                </a:lnTo>
                <a:lnTo>
                  <a:pt x="47" y="266"/>
                </a:lnTo>
                <a:lnTo>
                  <a:pt x="47" y="266"/>
                </a:lnTo>
                <a:lnTo>
                  <a:pt x="47" y="268"/>
                </a:lnTo>
                <a:lnTo>
                  <a:pt x="47" y="269"/>
                </a:lnTo>
                <a:lnTo>
                  <a:pt x="47" y="269"/>
                </a:lnTo>
                <a:lnTo>
                  <a:pt x="46" y="270"/>
                </a:lnTo>
                <a:lnTo>
                  <a:pt x="46" y="270"/>
                </a:lnTo>
                <a:lnTo>
                  <a:pt x="47" y="270"/>
                </a:lnTo>
                <a:lnTo>
                  <a:pt x="47" y="270"/>
                </a:lnTo>
                <a:lnTo>
                  <a:pt x="54" y="272"/>
                </a:lnTo>
                <a:lnTo>
                  <a:pt x="54" y="272"/>
                </a:lnTo>
                <a:lnTo>
                  <a:pt x="61" y="273"/>
                </a:lnTo>
                <a:lnTo>
                  <a:pt x="67" y="273"/>
                </a:lnTo>
                <a:lnTo>
                  <a:pt x="67" y="273"/>
                </a:lnTo>
                <a:lnTo>
                  <a:pt x="70" y="273"/>
                </a:lnTo>
                <a:lnTo>
                  <a:pt x="70" y="273"/>
                </a:lnTo>
                <a:lnTo>
                  <a:pt x="71" y="273"/>
                </a:lnTo>
                <a:lnTo>
                  <a:pt x="71" y="273"/>
                </a:lnTo>
                <a:lnTo>
                  <a:pt x="71" y="266"/>
                </a:lnTo>
                <a:lnTo>
                  <a:pt x="71" y="258"/>
                </a:lnTo>
                <a:lnTo>
                  <a:pt x="71" y="258"/>
                </a:lnTo>
                <a:close/>
                <a:moveTo>
                  <a:pt x="67" y="218"/>
                </a:moveTo>
                <a:lnTo>
                  <a:pt x="67" y="218"/>
                </a:lnTo>
                <a:lnTo>
                  <a:pt x="67" y="219"/>
                </a:lnTo>
                <a:lnTo>
                  <a:pt x="67" y="219"/>
                </a:lnTo>
                <a:lnTo>
                  <a:pt x="68" y="219"/>
                </a:lnTo>
                <a:lnTo>
                  <a:pt x="68" y="219"/>
                </a:lnTo>
                <a:lnTo>
                  <a:pt x="95" y="219"/>
                </a:lnTo>
                <a:lnTo>
                  <a:pt x="95" y="219"/>
                </a:lnTo>
                <a:lnTo>
                  <a:pt x="97" y="219"/>
                </a:lnTo>
                <a:lnTo>
                  <a:pt x="97" y="219"/>
                </a:lnTo>
                <a:lnTo>
                  <a:pt x="95" y="211"/>
                </a:lnTo>
                <a:lnTo>
                  <a:pt x="95" y="211"/>
                </a:lnTo>
                <a:lnTo>
                  <a:pt x="95" y="209"/>
                </a:lnTo>
                <a:lnTo>
                  <a:pt x="95" y="209"/>
                </a:lnTo>
                <a:lnTo>
                  <a:pt x="94" y="208"/>
                </a:lnTo>
                <a:lnTo>
                  <a:pt x="94" y="208"/>
                </a:lnTo>
                <a:lnTo>
                  <a:pt x="95" y="208"/>
                </a:lnTo>
                <a:lnTo>
                  <a:pt x="95" y="208"/>
                </a:lnTo>
                <a:lnTo>
                  <a:pt x="97" y="206"/>
                </a:lnTo>
                <a:lnTo>
                  <a:pt x="97" y="206"/>
                </a:lnTo>
                <a:lnTo>
                  <a:pt x="67" y="206"/>
                </a:lnTo>
                <a:lnTo>
                  <a:pt x="67" y="206"/>
                </a:lnTo>
                <a:lnTo>
                  <a:pt x="67" y="208"/>
                </a:lnTo>
                <a:lnTo>
                  <a:pt x="67" y="208"/>
                </a:lnTo>
                <a:lnTo>
                  <a:pt x="67" y="209"/>
                </a:lnTo>
                <a:lnTo>
                  <a:pt x="67" y="209"/>
                </a:lnTo>
                <a:lnTo>
                  <a:pt x="68" y="215"/>
                </a:lnTo>
                <a:lnTo>
                  <a:pt x="68" y="215"/>
                </a:lnTo>
                <a:lnTo>
                  <a:pt x="68" y="216"/>
                </a:lnTo>
                <a:lnTo>
                  <a:pt x="67" y="218"/>
                </a:lnTo>
                <a:lnTo>
                  <a:pt x="67" y="218"/>
                </a:lnTo>
                <a:lnTo>
                  <a:pt x="67" y="218"/>
                </a:lnTo>
                <a:lnTo>
                  <a:pt x="67" y="218"/>
                </a:lnTo>
                <a:close/>
                <a:moveTo>
                  <a:pt x="134" y="162"/>
                </a:moveTo>
                <a:lnTo>
                  <a:pt x="134" y="162"/>
                </a:lnTo>
                <a:lnTo>
                  <a:pt x="134" y="161"/>
                </a:lnTo>
                <a:lnTo>
                  <a:pt x="134" y="161"/>
                </a:lnTo>
                <a:lnTo>
                  <a:pt x="137" y="161"/>
                </a:lnTo>
                <a:lnTo>
                  <a:pt x="138" y="162"/>
                </a:lnTo>
                <a:lnTo>
                  <a:pt x="138" y="162"/>
                </a:lnTo>
                <a:lnTo>
                  <a:pt x="137" y="165"/>
                </a:lnTo>
                <a:lnTo>
                  <a:pt x="137" y="165"/>
                </a:lnTo>
                <a:lnTo>
                  <a:pt x="135" y="167"/>
                </a:lnTo>
                <a:lnTo>
                  <a:pt x="134" y="165"/>
                </a:lnTo>
                <a:lnTo>
                  <a:pt x="134" y="165"/>
                </a:lnTo>
                <a:lnTo>
                  <a:pt x="131" y="162"/>
                </a:lnTo>
                <a:lnTo>
                  <a:pt x="131" y="162"/>
                </a:lnTo>
                <a:lnTo>
                  <a:pt x="125" y="154"/>
                </a:lnTo>
                <a:lnTo>
                  <a:pt x="125" y="154"/>
                </a:lnTo>
                <a:lnTo>
                  <a:pt x="121" y="150"/>
                </a:lnTo>
                <a:lnTo>
                  <a:pt x="121" y="150"/>
                </a:lnTo>
                <a:lnTo>
                  <a:pt x="121" y="148"/>
                </a:lnTo>
                <a:lnTo>
                  <a:pt x="121" y="148"/>
                </a:lnTo>
                <a:lnTo>
                  <a:pt x="120" y="150"/>
                </a:lnTo>
                <a:lnTo>
                  <a:pt x="120" y="150"/>
                </a:lnTo>
                <a:lnTo>
                  <a:pt x="120" y="150"/>
                </a:lnTo>
                <a:lnTo>
                  <a:pt x="120" y="150"/>
                </a:lnTo>
                <a:lnTo>
                  <a:pt x="120" y="152"/>
                </a:lnTo>
                <a:lnTo>
                  <a:pt x="120" y="154"/>
                </a:lnTo>
                <a:lnTo>
                  <a:pt x="120" y="154"/>
                </a:lnTo>
                <a:lnTo>
                  <a:pt x="125" y="164"/>
                </a:lnTo>
                <a:lnTo>
                  <a:pt x="125" y="164"/>
                </a:lnTo>
                <a:lnTo>
                  <a:pt x="127" y="165"/>
                </a:lnTo>
                <a:lnTo>
                  <a:pt x="128" y="167"/>
                </a:lnTo>
                <a:lnTo>
                  <a:pt x="128" y="167"/>
                </a:lnTo>
                <a:lnTo>
                  <a:pt x="130" y="168"/>
                </a:lnTo>
                <a:lnTo>
                  <a:pt x="130" y="168"/>
                </a:lnTo>
                <a:lnTo>
                  <a:pt x="130" y="168"/>
                </a:lnTo>
                <a:lnTo>
                  <a:pt x="130" y="168"/>
                </a:lnTo>
                <a:lnTo>
                  <a:pt x="154" y="162"/>
                </a:lnTo>
                <a:lnTo>
                  <a:pt x="154" y="162"/>
                </a:lnTo>
                <a:lnTo>
                  <a:pt x="149" y="161"/>
                </a:lnTo>
                <a:lnTo>
                  <a:pt x="149" y="161"/>
                </a:lnTo>
                <a:lnTo>
                  <a:pt x="148" y="160"/>
                </a:lnTo>
                <a:lnTo>
                  <a:pt x="148" y="160"/>
                </a:lnTo>
                <a:lnTo>
                  <a:pt x="147" y="158"/>
                </a:lnTo>
                <a:lnTo>
                  <a:pt x="147" y="158"/>
                </a:lnTo>
                <a:lnTo>
                  <a:pt x="145" y="157"/>
                </a:lnTo>
                <a:lnTo>
                  <a:pt x="145" y="157"/>
                </a:lnTo>
                <a:lnTo>
                  <a:pt x="138" y="148"/>
                </a:lnTo>
                <a:lnTo>
                  <a:pt x="138" y="148"/>
                </a:lnTo>
                <a:lnTo>
                  <a:pt x="134" y="145"/>
                </a:lnTo>
                <a:lnTo>
                  <a:pt x="134" y="145"/>
                </a:lnTo>
                <a:lnTo>
                  <a:pt x="134" y="144"/>
                </a:lnTo>
                <a:lnTo>
                  <a:pt x="134" y="144"/>
                </a:lnTo>
                <a:lnTo>
                  <a:pt x="132" y="144"/>
                </a:lnTo>
                <a:lnTo>
                  <a:pt x="132" y="144"/>
                </a:lnTo>
                <a:lnTo>
                  <a:pt x="132" y="144"/>
                </a:lnTo>
                <a:lnTo>
                  <a:pt x="131" y="142"/>
                </a:lnTo>
                <a:lnTo>
                  <a:pt x="131" y="142"/>
                </a:lnTo>
                <a:lnTo>
                  <a:pt x="131" y="142"/>
                </a:lnTo>
                <a:lnTo>
                  <a:pt x="131" y="142"/>
                </a:lnTo>
                <a:lnTo>
                  <a:pt x="130" y="144"/>
                </a:lnTo>
                <a:lnTo>
                  <a:pt x="130" y="144"/>
                </a:lnTo>
                <a:lnTo>
                  <a:pt x="131" y="147"/>
                </a:lnTo>
                <a:lnTo>
                  <a:pt x="131" y="147"/>
                </a:lnTo>
                <a:lnTo>
                  <a:pt x="134" y="152"/>
                </a:lnTo>
                <a:lnTo>
                  <a:pt x="134" y="152"/>
                </a:lnTo>
                <a:lnTo>
                  <a:pt x="138" y="158"/>
                </a:lnTo>
                <a:lnTo>
                  <a:pt x="138" y="158"/>
                </a:lnTo>
                <a:lnTo>
                  <a:pt x="141" y="160"/>
                </a:lnTo>
                <a:lnTo>
                  <a:pt x="142" y="161"/>
                </a:lnTo>
                <a:lnTo>
                  <a:pt x="142" y="161"/>
                </a:lnTo>
                <a:lnTo>
                  <a:pt x="144" y="162"/>
                </a:lnTo>
                <a:lnTo>
                  <a:pt x="144" y="164"/>
                </a:lnTo>
                <a:lnTo>
                  <a:pt x="144" y="164"/>
                </a:lnTo>
                <a:lnTo>
                  <a:pt x="144" y="165"/>
                </a:lnTo>
                <a:lnTo>
                  <a:pt x="141" y="165"/>
                </a:lnTo>
                <a:lnTo>
                  <a:pt x="141" y="165"/>
                </a:lnTo>
                <a:lnTo>
                  <a:pt x="141" y="164"/>
                </a:lnTo>
                <a:lnTo>
                  <a:pt x="141" y="164"/>
                </a:lnTo>
                <a:lnTo>
                  <a:pt x="135" y="157"/>
                </a:lnTo>
                <a:lnTo>
                  <a:pt x="135" y="157"/>
                </a:lnTo>
                <a:lnTo>
                  <a:pt x="128" y="147"/>
                </a:lnTo>
                <a:lnTo>
                  <a:pt x="128" y="147"/>
                </a:lnTo>
                <a:lnTo>
                  <a:pt x="128" y="145"/>
                </a:lnTo>
                <a:lnTo>
                  <a:pt x="128" y="145"/>
                </a:lnTo>
                <a:lnTo>
                  <a:pt x="127" y="145"/>
                </a:lnTo>
                <a:lnTo>
                  <a:pt x="127" y="145"/>
                </a:lnTo>
                <a:lnTo>
                  <a:pt x="124" y="147"/>
                </a:lnTo>
                <a:lnTo>
                  <a:pt x="124" y="147"/>
                </a:lnTo>
                <a:lnTo>
                  <a:pt x="125" y="148"/>
                </a:lnTo>
                <a:lnTo>
                  <a:pt x="125" y="148"/>
                </a:lnTo>
                <a:lnTo>
                  <a:pt x="125" y="150"/>
                </a:lnTo>
                <a:lnTo>
                  <a:pt x="125" y="151"/>
                </a:lnTo>
                <a:lnTo>
                  <a:pt x="125" y="151"/>
                </a:lnTo>
                <a:lnTo>
                  <a:pt x="132" y="161"/>
                </a:lnTo>
                <a:lnTo>
                  <a:pt x="132" y="161"/>
                </a:lnTo>
                <a:lnTo>
                  <a:pt x="134" y="162"/>
                </a:lnTo>
                <a:lnTo>
                  <a:pt x="134" y="162"/>
                </a:lnTo>
                <a:close/>
                <a:moveTo>
                  <a:pt x="114" y="269"/>
                </a:moveTo>
                <a:lnTo>
                  <a:pt x="114" y="269"/>
                </a:lnTo>
                <a:lnTo>
                  <a:pt x="117" y="269"/>
                </a:lnTo>
                <a:lnTo>
                  <a:pt x="117" y="269"/>
                </a:lnTo>
                <a:lnTo>
                  <a:pt x="128" y="266"/>
                </a:lnTo>
                <a:lnTo>
                  <a:pt x="128" y="266"/>
                </a:lnTo>
                <a:lnTo>
                  <a:pt x="130" y="266"/>
                </a:lnTo>
                <a:lnTo>
                  <a:pt x="131" y="268"/>
                </a:lnTo>
                <a:lnTo>
                  <a:pt x="131" y="268"/>
                </a:lnTo>
                <a:lnTo>
                  <a:pt x="142" y="266"/>
                </a:lnTo>
                <a:lnTo>
                  <a:pt x="142" y="266"/>
                </a:lnTo>
                <a:lnTo>
                  <a:pt x="142" y="258"/>
                </a:lnTo>
                <a:lnTo>
                  <a:pt x="141" y="249"/>
                </a:lnTo>
                <a:lnTo>
                  <a:pt x="141" y="249"/>
                </a:lnTo>
                <a:lnTo>
                  <a:pt x="141" y="249"/>
                </a:lnTo>
                <a:lnTo>
                  <a:pt x="141" y="249"/>
                </a:lnTo>
                <a:lnTo>
                  <a:pt x="132" y="253"/>
                </a:lnTo>
                <a:lnTo>
                  <a:pt x="132" y="253"/>
                </a:lnTo>
                <a:lnTo>
                  <a:pt x="132" y="253"/>
                </a:lnTo>
                <a:lnTo>
                  <a:pt x="132" y="253"/>
                </a:lnTo>
                <a:lnTo>
                  <a:pt x="128" y="253"/>
                </a:lnTo>
                <a:lnTo>
                  <a:pt x="128" y="253"/>
                </a:lnTo>
                <a:lnTo>
                  <a:pt x="127" y="255"/>
                </a:lnTo>
                <a:lnTo>
                  <a:pt x="127" y="255"/>
                </a:lnTo>
                <a:lnTo>
                  <a:pt x="124" y="258"/>
                </a:lnTo>
                <a:lnTo>
                  <a:pt x="124" y="258"/>
                </a:lnTo>
                <a:lnTo>
                  <a:pt x="115" y="265"/>
                </a:lnTo>
                <a:lnTo>
                  <a:pt x="115" y="265"/>
                </a:lnTo>
                <a:lnTo>
                  <a:pt x="114" y="266"/>
                </a:lnTo>
                <a:lnTo>
                  <a:pt x="114" y="266"/>
                </a:lnTo>
                <a:lnTo>
                  <a:pt x="114" y="269"/>
                </a:lnTo>
                <a:lnTo>
                  <a:pt x="114" y="269"/>
                </a:lnTo>
                <a:close/>
                <a:moveTo>
                  <a:pt x="64" y="253"/>
                </a:moveTo>
                <a:lnTo>
                  <a:pt x="64" y="253"/>
                </a:lnTo>
                <a:lnTo>
                  <a:pt x="90" y="252"/>
                </a:lnTo>
                <a:lnTo>
                  <a:pt x="90" y="252"/>
                </a:lnTo>
                <a:lnTo>
                  <a:pt x="91" y="242"/>
                </a:lnTo>
                <a:lnTo>
                  <a:pt x="91" y="242"/>
                </a:lnTo>
                <a:lnTo>
                  <a:pt x="77" y="242"/>
                </a:lnTo>
                <a:lnTo>
                  <a:pt x="64" y="242"/>
                </a:lnTo>
                <a:lnTo>
                  <a:pt x="64" y="242"/>
                </a:lnTo>
                <a:lnTo>
                  <a:pt x="64" y="253"/>
                </a:lnTo>
                <a:lnTo>
                  <a:pt x="64" y="253"/>
                </a:lnTo>
                <a:close/>
                <a:moveTo>
                  <a:pt x="132" y="214"/>
                </a:moveTo>
                <a:lnTo>
                  <a:pt x="132" y="214"/>
                </a:lnTo>
                <a:lnTo>
                  <a:pt x="132" y="214"/>
                </a:lnTo>
                <a:lnTo>
                  <a:pt x="132" y="214"/>
                </a:lnTo>
                <a:lnTo>
                  <a:pt x="131" y="214"/>
                </a:lnTo>
                <a:lnTo>
                  <a:pt x="131" y="214"/>
                </a:lnTo>
                <a:lnTo>
                  <a:pt x="130" y="212"/>
                </a:lnTo>
                <a:lnTo>
                  <a:pt x="130" y="212"/>
                </a:lnTo>
                <a:lnTo>
                  <a:pt x="131" y="211"/>
                </a:lnTo>
                <a:lnTo>
                  <a:pt x="131" y="211"/>
                </a:lnTo>
                <a:lnTo>
                  <a:pt x="131" y="209"/>
                </a:lnTo>
                <a:lnTo>
                  <a:pt x="131" y="209"/>
                </a:lnTo>
                <a:lnTo>
                  <a:pt x="131" y="205"/>
                </a:lnTo>
                <a:lnTo>
                  <a:pt x="131" y="205"/>
                </a:lnTo>
                <a:lnTo>
                  <a:pt x="130" y="204"/>
                </a:lnTo>
                <a:lnTo>
                  <a:pt x="130" y="204"/>
                </a:lnTo>
                <a:lnTo>
                  <a:pt x="120" y="205"/>
                </a:lnTo>
                <a:lnTo>
                  <a:pt x="120" y="205"/>
                </a:lnTo>
                <a:lnTo>
                  <a:pt x="110" y="206"/>
                </a:lnTo>
                <a:lnTo>
                  <a:pt x="110" y="206"/>
                </a:lnTo>
                <a:lnTo>
                  <a:pt x="101" y="206"/>
                </a:lnTo>
                <a:lnTo>
                  <a:pt x="101" y="206"/>
                </a:lnTo>
                <a:lnTo>
                  <a:pt x="101" y="209"/>
                </a:lnTo>
                <a:lnTo>
                  <a:pt x="101" y="209"/>
                </a:lnTo>
                <a:lnTo>
                  <a:pt x="100" y="218"/>
                </a:lnTo>
                <a:lnTo>
                  <a:pt x="100" y="218"/>
                </a:lnTo>
                <a:lnTo>
                  <a:pt x="100" y="219"/>
                </a:lnTo>
                <a:lnTo>
                  <a:pt x="100" y="219"/>
                </a:lnTo>
                <a:lnTo>
                  <a:pt x="101" y="219"/>
                </a:lnTo>
                <a:lnTo>
                  <a:pt x="101" y="219"/>
                </a:lnTo>
                <a:lnTo>
                  <a:pt x="113" y="211"/>
                </a:lnTo>
                <a:lnTo>
                  <a:pt x="113" y="211"/>
                </a:lnTo>
                <a:lnTo>
                  <a:pt x="114" y="209"/>
                </a:lnTo>
                <a:lnTo>
                  <a:pt x="114" y="209"/>
                </a:lnTo>
                <a:lnTo>
                  <a:pt x="115" y="211"/>
                </a:lnTo>
                <a:lnTo>
                  <a:pt x="115" y="212"/>
                </a:lnTo>
                <a:lnTo>
                  <a:pt x="115" y="212"/>
                </a:lnTo>
                <a:lnTo>
                  <a:pt x="115" y="214"/>
                </a:lnTo>
                <a:lnTo>
                  <a:pt x="114" y="215"/>
                </a:lnTo>
                <a:lnTo>
                  <a:pt x="114" y="215"/>
                </a:lnTo>
                <a:lnTo>
                  <a:pt x="107" y="218"/>
                </a:lnTo>
                <a:lnTo>
                  <a:pt x="107" y="218"/>
                </a:lnTo>
                <a:lnTo>
                  <a:pt x="107" y="218"/>
                </a:lnTo>
                <a:lnTo>
                  <a:pt x="107" y="218"/>
                </a:lnTo>
                <a:lnTo>
                  <a:pt x="107" y="218"/>
                </a:lnTo>
                <a:lnTo>
                  <a:pt x="107" y="218"/>
                </a:lnTo>
                <a:lnTo>
                  <a:pt x="114" y="218"/>
                </a:lnTo>
                <a:lnTo>
                  <a:pt x="114" y="218"/>
                </a:lnTo>
                <a:lnTo>
                  <a:pt x="121" y="215"/>
                </a:lnTo>
                <a:lnTo>
                  <a:pt x="121" y="215"/>
                </a:lnTo>
                <a:lnTo>
                  <a:pt x="124" y="215"/>
                </a:lnTo>
                <a:lnTo>
                  <a:pt x="124" y="215"/>
                </a:lnTo>
                <a:lnTo>
                  <a:pt x="125" y="215"/>
                </a:lnTo>
                <a:lnTo>
                  <a:pt x="125" y="215"/>
                </a:lnTo>
                <a:lnTo>
                  <a:pt x="127" y="215"/>
                </a:lnTo>
                <a:lnTo>
                  <a:pt x="127" y="215"/>
                </a:lnTo>
                <a:lnTo>
                  <a:pt x="132" y="214"/>
                </a:lnTo>
                <a:lnTo>
                  <a:pt x="132" y="214"/>
                </a:lnTo>
                <a:close/>
                <a:moveTo>
                  <a:pt x="53" y="223"/>
                </a:moveTo>
                <a:lnTo>
                  <a:pt x="53" y="223"/>
                </a:lnTo>
                <a:lnTo>
                  <a:pt x="53" y="225"/>
                </a:lnTo>
                <a:lnTo>
                  <a:pt x="53" y="225"/>
                </a:lnTo>
                <a:lnTo>
                  <a:pt x="53" y="231"/>
                </a:lnTo>
                <a:lnTo>
                  <a:pt x="53" y="231"/>
                </a:lnTo>
                <a:lnTo>
                  <a:pt x="53" y="233"/>
                </a:lnTo>
                <a:lnTo>
                  <a:pt x="53" y="236"/>
                </a:lnTo>
                <a:lnTo>
                  <a:pt x="53" y="236"/>
                </a:lnTo>
                <a:lnTo>
                  <a:pt x="77" y="235"/>
                </a:lnTo>
                <a:lnTo>
                  <a:pt x="77" y="235"/>
                </a:lnTo>
                <a:lnTo>
                  <a:pt x="76" y="228"/>
                </a:lnTo>
                <a:lnTo>
                  <a:pt x="76" y="228"/>
                </a:lnTo>
                <a:lnTo>
                  <a:pt x="76" y="228"/>
                </a:lnTo>
                <a:lnTo>
                  <a:pt x="76" y="228"/>
                </a:lnTo>
                <a:lnTo>
                  <a:pt x="74" y="226"/>
                </a:lnTo>
                <a:lnTo>
                  <a:pt x="74" y="226"/>
                </a:lnTo>
                <a:lnTo>
                  <a:pt x="74" y="223"/>
                </a:lnTo>
                <a:lnTo>
                  <a:pt x="74" y="223"/>
                </a:lnTo>
                <a:lnTo>
                  <a:pt x="53" y="223"/>
                </a:lnTo>
                <a:lnTo>
                  <a:pt x="53" y="223"/>
                </a:lnTo>
                <a:close/>
                <a:moveTo>
                  <a:pt x="61" y="219"/>
                </a:moveTo>
                <a:lnTo>
                  <a:pt x="61" y="219"/>
                </a:lnTo>
                <a:lnTo>
                  <a:pt x="63" y="218"/>
                </a:lnTo>
                <a:lnTo>
                  <a:pt x="63" y="218"/>
                </a:lnTo>
                <a:lnTo>
                  <a:pt x="61" y="208"/>
                </a:lnTo>
                <a:lnTo>
                  <a:pt x="61" y="208"/>
                </a:lnTo>
                <a:lnTo>
                  <a:pt x="61" y="206"/>
                </a:lnTo>
                <a:lnTo>
                  <a:pt x="60" y="206"/>
                </a:lnTo>
                <a:lnTo>
                  <a:pt x="60" y="206"/>
                </a:lnTo>
                <a:lnTo>
                  <a:pt x="46" y="206"/>
                </a:lnTo>
                <a:lnTo>
                  <a:pt x="46" y="206"/>
                </a:lnTo>
                <a:lnTo>
                  <a:pt x="37" y="205"/>
                </a:lnTo>
                <a:lnTo>
                  <a:pt x="37" y="205"/>
                </a:lnTo>
                <a:lnTo>
                  <a:pt x="36" y="205"/>
                </a:lnTo>
                <a:lnTo>
                  <a:pt x="36" y="205"/>
                </a:lnTo>
                <a:lnTo>
                  <a:pt x="37" y="211"/>
                </a:lnTo>
                <a:lnTo>
                  <a:pt x="39" y="216"/>
                </a:lnTo>
                <a:lnTo>
                  <a:pt x="39" y="216"/>
                </a:lnTo>
                <a:lnTo>
                  <a:pt x="61" y="219"/>
                </a:lnTo>
                <a:lnTo>
                  <a:pt x="61" y="219"/>
                </a:lnTo>
                <a:close/>
                <a:moveTo>
                  <a:pt x="54" y="317"/>
                </a:moveTo>
                <a:lnTo>
                  <a:pt x="54" y="317"/>
                </a:lnTo>
                <a:lnTo>
                  <a:pt x="56" y="304"/>
                </a:lnTo>
                <a:lnTo>
                  <a:pt x="56" y="304"/>
                </a:lnTo>
                <a:lnTo>
                  <a:pt x="54" y="304"/>
                </a:lnTo>
                <a:lnTo>
                  <a:pt x="54" y="304"/>
                </a:lnTo>
                <a:lnTo>
                  <a:pt x="49" y="304"/>
                </a:lnTo>
                <a:lnTo>
                  <a:pt x="49" y="304"/>
                </a:lnTo>
                <a:lnTo>
                  <a:pt x="39" y="304"/>
                </a:lnTo>
                <a:lnTo>
                  <a:pt x="39" y="304"/>
                </a:lnTo>
                <a:lnTo>
                  <a:pt x="37" y="304"/>
                </a:lnTo>
                <a:lnTo>
                  <a:pt x="37" y="304"/>
                </a:lnTo>
                <a:lnTo>
                  <a:pt x="34" y="307"/>
                </a:lnTo>
                <a:lnTo>
                  <a:pt x="34" y="307"/>
                </a:lnTo>
                <a:lnTo>
                  <a:pt x="34" y="310"/>
                </a:lnTo>
                <a:lnTo>
                  <a:pt x="34" y="310"/>
                </a:lnTo>
                <a:lnTo>
                  <a:pt x="34" y="316"/>
                </a:lnTo>
                <a:lnTo>
                  <a:pt x="34" y="316"/>
                </a:lnTo>
                <a:lnTo>
                  <a:pt x="40" y="317"/>
                </a:lnTo>
                <a:lnTo>
                  <a:pt x="40" y="317"/>
                </a:lnTo>
                <a:lnTo>
                  <a:pt x="51" y="317"/>
                </a:lnTo>
                <a:lnTo>
                  <a:pt x="51" y="317"/>
                </a:lnTo>
                <a:lnTo>
                  <a:pt x="54" y="317"/>
                </a:lnTo>
                <a:lnTo>
                  <a:pt x="54" y="317"/>
                </a:lnTo>
                <a:close/>
                <a:moveTo>
                  <a:pt x="36" y="249"/>
                </a:moveTo>
                <a:lnTo>
                  <a:pt x="36" y="249"/>
                </a:lnTo>
                <a:lnTo>
                  <a:pt x="39" y="250"/>
                </a:lnTo>
                <a:lnTo>
                  <a:pt x="39" y="250"/>
                </a:lnTo>
                <a:lnTo>
                  <a:pt x="54" y="253"/>
                </a:lnTo>
                <a:lnTo>
                  <a:pt x="54" y="253"/>
                </a:lnTo>
                <a:lnTo>
                  <a:pt x="57" y="253"/>
                </a:lnTo>
                <a:lnTo>
                  <a:pt x="57" y="253"/>
                </a:lnTo>
                <a:lnTo>
                  <a:pt x="59" y="241"/>
                </a:lnTo>
                <a:lnTo>
                  <a:pt x="59" y="241"/>
                </a:lnTo>
                <a:lnTo>
                  <a:pt x="59" y="241"/>
                </a:lnTo>
                <a:lnTo>
                  <a:pt x="59" y="241"/>
                </a:lnTo>
                <a:lnTo>
                  <a:pt x="43" y="239"/>
                </a:lnTo>
                <a:lnTo>
                  <a:pt x="43" y="239"/>
                </a:lnTo>
                <a:lnTo>
                  <a:pt x="40" y="239"/>
                </a:lnTo>
                <a:lnTo>
                  <a:pt x="40" y="239"/>
                </a:lnTo>
                <a:lnTo>
                  <a:pt x="40" y="242"/>
                </a:lnTo>
                <a:lnTo>
                  <a:pt x="37" y="243"/>
                </a:lnTo>
                <a:lnTo>
                  <a:pt x="37" y="243"/>
                </a:lnTo>
                <a:lnTo>
                  <a:pt x="37" y="245"/>
                </a:lnTo>
                <a:lnTo>
                  <a:pt x="37" y="245"/>
                </a:lnTo>
                <a:lnTo>
                  <a:pt x="36" y="249"/>
                </a:lnTo>
                <a:lnTo>
                  <a:pt x="36" y="249"/>
                </a:lnTo>
                <a:close/>
                <a:moveTo>
                  <a:pt x="39" y="336"/>
                </a:moveTo>
                <a:lnTo>
                  <a:pt x="39" y="336"/>
                </a:lnTo>
                <a:lnTo>
                  <a:pt x="36" y="339"/>
                </a:lnTo>
                <a:lnTo>
                  <a:pt x="36" y="339"/>
                </a:lnTo>
                <a:lnTo>
                  <a:pt x="36" y="341"/>
                </a:lnTo>
                <a:lnTo>
                  <a:pt x="36" y="341"/>
                </a:lnTo>
                <a:lnTo>
                  <a:pt x="36" y="344"/>
                </a:lnTo>
                <a:lnTo>
                  <a:pt x="36" y="344"/>
                </a:lnTo>
                <a:lnTo>
                  <a:pt x="36" y="346"/>
                </a:lnTo>
                <a:lnTo>
                  <a:pt x="36" y="346"/>
                </a:lnTo>
                <a:lnTo>
                  <a:pt x="36" y="347"/>
                </a:lnTo>
                <a:lnTo>
                  <a:pt x="36" y="347"/>
                </a:lnTo>
                <a:lnTo>
                  <a:pt x="43" y="347"/>
                </a:lnTo>
                <a:lnTo>
                  <a:pt x="43" y="347"/>
                </a:lnTo>
                <a:lnTo>
                  <a:pt x="43" y="346"/>
                </a:lnTo>
                <a:lnTo>
                  <a:pt x="44" y="346"/>
                </a:lnTo>
                <a:lnTo>
                  <a:pt x="44" y="346"/>
                </a:lnTo>
                <a:lnTo>
                  <a:pt x="44" y="346"/>
                </a:lnTo>
                <a:lnTo>
                  <a:pt x="46" y="347"/>
                </a:lnTo>
                <a:lnTo>
                  <a:pt x="46" y="347"/>
                </a:lnTo>
                <a:lnTo>
                  <a:pt x="53" y="347"/>
                </a:lnTo>
                <a:lnTo>
                  <a:pt x="53" y="347"/>
                </a:lnTo>
                <a:lnTo>
                  <a:pt x="54" y="341"/>
                </a:lnTo>
                <a:lnTo>
                  <a:pt x="54" y="336"/>
                </a:lnTo>
                <a:lnTo>
                  <a:pt x="54" y="336"/>
                </a:lnTo>
                <a:lnTo>
                  <a:pt x="50" y="336"/>
                </a:lnTo>
                <a:lnTo>
                  <a:pt x="50" y="336"/>
                </a:lnTo>
                <a:lnTo>
                  <a:pt x="44" y="336"/>
                </a:lnTo>
                <a:lnTo>
                  <a:pt x="44" y="336"/>
                </a:lnTo>
                <a:lnTo>
                  <a:pt x="39" y="336"/>
                </a:lnTo>
                <a:lnTo>
                  <a:pt x="39" y="336"/>
                </a:lnTo>
                <a:close/>
                <a:moveTo>
                  <a:pt x="56" y="378"/>
                </a:moveTo>
                <a:lnTo>
                  <a:pt x="56" y="378"/>
                </a:lnTo>
                <a:lnTo>
                  <a:pt x="53" y="366"/>
                </a:lnTo>
                <a:lnTo>
                  <a:pt x="53" y="366"/>
                </a:lnTo>
                <a:lnTo>
                  <a:pt x="39" y="366"/>
                </a:lnTo>
                <a:lnTo>
                  <a:pt x="39" y="366"/>
                </a:lnTo>
                <a:lnTo>
                  <a:pt x="37" y="367"/>
                </a:lnTo>
                <a:lnTo>
                  <a:pt x="37" y="367"/>
                </a:lnTo>
                <a:lnTo>
                  <a:pt x="36" y="368"/>
                </a:lnTo>
                <a:lnTo>
                  <a:pt x="36" y="370"/>
                </a:lnTo>
                <a:lnTo>
                  <a:pt x="36" y="370"/>
                </a:lnTo>
                <a:lnTo>
                  <a:pt x="36" y="373"/>
                </a:lnTo>
                <a:lnTo>
                  <a:pt x="36" y="373"/>
                </a:lnTo>
                <a:lnTo>
                  <a:pt x="36" y="374"/>
                </a:lnTo>
                <a:lnTo>
                  <a:pt x="36" y="374"/>
                </a:lnTo>
                <a:lnTo>
                  <a:pt x="46" y="377"/>
                </a:lnTo>
                <a:lnTo>
                  <a:pt x="56" y="378"/>
                </a:lnTo>
                <a:lnTo>
                  <a:pt x="56" y="378"/>
                </a:lnTo>
                <a:close/>
                <a:moveTo>
                  <a:pt x="83" y="235"/>
                </a:moveTo>
                <a:lnTo>
                  <a:pt x="83" y="235"/>
                </a:lnTo>
                <a:lnTo>
                  <a:pt x="84" y="235"/>
                </a:lnTo>
                <a:lnTo>
                  <a:pt x="84" y="235"/>
                </a:lnTo>
                <a:lnTo>
                  <a:pt x="98" y="233"/>
                </a:lnTo>
                <a:lnTo>
                  <a:pt x="98" y="233"/>
                </a:lnTo>
                <a:lnTo>
                  <a:pt x="100" y="232"/>
                </a:lnTo>
                <a:lnTo>
                  <a:pt x="100" y="232"/>
                </a:lnTo>
                <a:lnTo>
                  <a:pt x="113" y="223"/>
                </a:lnTo>
                <a:lnTo>
                  <a:pt x="113" y="223"/>
                </a:lnTo>
                <a:lnTo>
                  <a:pt x="113" y="222"/>
                </a:lnTo>
                <a:lnTo>
                  <a:pt x="113" y="222"/>
                </a:lnTo>
                <a:lnTo>
                  <a:pt x="111" y="222"/>
                </a:lnTo>
                <a:lnTo>
                  <a:pt x="111" y="222"/>
                </a:lnTo>
                <a:lnTo>
                  <a:pt x="107" y="223"/>
                </a:lnTo>
                <a:lnTo>
                  <a:pt x="107" y="223"/>
                </a:lnTo>
                <a:lnTo>
                  <a:pt x="97" y="226"/>
                </a:lnTo>
                <a:lnTo>
                  <a:pt x="97" y="226"/>
                </a:lnTo>
                <a:lnTo>
                  <a:pt x="95" y="228"/>
                </a:lnTo>
                <a:lnTo>
                  <a:pt x="95" y="228"/>
                </a:lnTo>
                <a:lnTo>
                  <a:pt x="94" y="226"/>
                </a:lnTo>
                <a:lnTo>
                  <a:pt x="94" y="225"/>
                </a:lnTo>
                <a:lnTo>
                  <a:pt x="94" y="225"/>
                </a:lnTo>
                <a:lnTo>
                  <a:pt x="95" y="223"/>
                </a:lnTo>
                <a:lnTo>
                  <a:pt x="95" y="223"/>
                </a:lnTo>
                <a:lnTo>
                  <a:pt x="81" y="223"/>
                </a:lnTo>
                <a:lnTo>
                  <a:pt x="81" y="223"/>
                </a:lnTo>
                <a:lnTo>
                  <a:pt x="83" y="226"/>
                </a:lnTo>
                <a:lnTo>
                  <a:pt x="83" y="226"/>
                </a:lnTo>
                <a:lnTo>
                  <a:pt x="83" y="229"/>
                </a:lnTo>
                <a:lnTo>
                  <a:pt x="83" y="229"/>
                </a:lnTo>
                <a:lnTo>
                  <a:pt x="83" y="235"/>
                </a:lnTo>
                <a:lnTo>
                  <a:pt x="83" y="235"/>
                </a:lnTo>
                <a:close/>
                <a:moveTo>
                  <a:pt x="140" y="214"/>
                </a:moveTo>
                <a:lnTo>
                  <a:pt x="140" y="214"/>
                </a:lnTo>
                <a:lnTo>
                  <a:pt x="137" y="215"/>
                </a:lnTo>
                <a:lnTo>
                  <a:pt x="137" y="215"/>
                </a:lnTo>
                <a:lnTo>
                  <a:pt x="124" y="219"/>
                </a:lnTo>
                <a:lnTo>
                  <a:pt x="124" y="219"/>
                </a:lnTo>
                <a:lnTo>
                  <a:pt x="121" y="219"/>
                </a:lnTo>
                <a:lnTo>
                  <a:pt x="121" y="219"/>
                </a:lnTo>
                <a:lnTo>
                  <a:pt x="117" y="223"/>
                </a:lnTo>
                <a:lnTo>
                  <a:pt x="117" y="223"/>
                </a:lnTo>
                <a:lnTo>
                  <a:pt x="115" y="225"/>
                </a:lnTo>
                <a:lnTo>
                  <a:pt x="115" y="225"/>
                </a:lnTo>
                <a:lnTo>
                  <a:pt x="117" y="228"/>
                </a:lnTo>
                <a:lnTo>
                  <a:pt x="117" y="228"/>
                </a:lnTo>
                <a:lnTo>
                  <a:pt x="118" y="228"/>
                </a:lnTo>
                <a:lnTo>
                  <a:pt x="118" y="228"/>
                </a:lnTo>
                <a:lnTo>
                  <a:pt x="125" y="225"/>
                </a:lnTo>
                <a:lnTo>
                  <a:pt x="125" y="225"/>
                </a:lnTo>
                <a:lnTo>
                  <a:pt x="128" y="223"/>
                </a:lnTo>
                <a:lnTo>
                  <a:pt x="128" y="223"/>
                </a:lnTo>
                <a:lnTo>
                  <a:pt x="130" y="225"/>
                </a:lnTo>
                <a:lnTo>
                  <a:pt x="130" y="225"/>
                </a:lnTo>
                <a:lnTo>
                  <a:pt x="130" y="226"/>
                </a:lnTo>
                <a:lnTo>
                  <a:pt x="130" y="226"/>
                </a:lnTo>
                <a:lnTo>
                  <a:pt x="128" y="228"/>
                </a:lnTo>
                <a:lnTo>
                  <a:pt x="128" y="228"/>
                </a:lnTo>
                <a:lnTo>
                  <a:pt x="127" y="229"/>
                </a:lnTo>
                <a:lnTo>
                  <a:pt x="127" y="229"/>
                </a:lnTo>
                <a:lnTo>
                  <a:pt x="140" y="228"/>
                </a:lnTo>
                <a:lnTo>
                  <a:pt x="140" y="228"/>
                </a:lnTo>
                <a:lnTo>
                  <a:pt x="140" y="214"/>
                </a:lnTo>
                <a:lnTo>
                  <a:pt x="140" y="214"/>
                </a:lnTo>
                <a:close/>
                <a:moveTo>
                  <a:pt x="41" y="286"/>
                </a:moveTo>
                <a:lnTo>
                  <a:pt x="41" y="286"/>
                </a:lnTo>
                <a:lnTo>
                  <a:pt x="56" y="287"/>
                </a:lnTo>
                <a:lnTo>
                  <a:pt x="56" y="287"/>
                </a:lnTo>
                <a:lnTo>
                  <a:pt x="56" y="285"/>
                </a:lnTo>
                <a:lnTo>
                  <a:pt x="56" y="285"/>
                </a:lnTo>
                <a:lnTo>
                  <a:pt x="56" y="277"/>
                </a:lnTo>
                <a:lnTo>
                  <a:pt x="56" y="277"/>
                </a:lnTo>
                <a:lnTo>
                  <a:pt x="56" y="276"/>
                </a:lnTo>
                <a:lnTo>
                  <a:pt x="54" y="276"/>
                </a:lnTo>
                <a:lnTo>
                  <a:pt x="54" y="276"/>
                </a:lnTo>
                <a:lnTo>
                  <a:pt x="40" y="275"/>
                </a:lnTo>
                <a:lnTo>
                  <a:pt x="40" y="275"/>
                </a:lnTo>
                <a:lnTo>
                  <a:pt x="37" y="275"/>
                </a:lnTo>
                <a:lnTo>
                  <a:pt x="37" y="275"/>
                </a:lnTo>
                <a:lnTo>
                  <a:pt x="37" y="282"/>
                </a:lnTo>
                <a:lnTo>
                  <a:pt x="37" y="282"/>
                </a:lnTo>
                <a:lnTo>
                  <a:pt x="39" y="282"/>
                </a:lnTo>
                <a:lnTo>
                  <a:pt x="39" y="282"/>
                </a:lnTo>
                <a:lnTo>
                  <a:pt x="40" y="282"/>
                </a:lnTo>
                <a:lnTo>
                  <a:pt x="40" y="282"/>
                </a:lnTo>
                <a:lnTo>
                  <a:pt x="43" y="283"/>
                </a:lnTo>
                <a:lnTo>
                  <a:pt x="41" y="285"/>
                </a:lnTo>
                <a:lnTo>
                  <a:pt x="41" y="285"/>
                </a:lnTo>
                <a:lnTo>
                  <a:pt x="41" y="286"/>
                </a:lnTo>
                <a:lnTo>
                  <a:pt x="41" y="286"/>
                </a:lnTo>
                <a:close/>
                <a:moveTo>
                  <a:pt x="135" y="350"/>
                </a:moveTo>
                <a:lnTo>
                  <a:pt x="135" y="350"/>
                </a:lnTo>
                <a:lnTo>
                  <a:pt x="128" y="350"/>
                </a:lnTo>
                <a:lnTo>
                  <a:pt x="128" y="350"/>
                </a:lnTo>
                <a:lnTo>
                  <a:pt x="128" y="353"/>
                </a:lnTo>
                <a:lnTo>
                  <a:pt x="128" y="353"/>
                </a:lnTo>
                <a:lnTo>
                  <a:pt x="130" y="354"/>
                </a:lnTo>
                <a:lnTo>
                  <a:pt x="131" y="357"/>
                </a:lnTo>
                <a:lnTo>
                  <a:pt x="131" y="357"/>
                </a:lnTo>
                <a:lnTo>
                  <a:pt x="131" y="357"/>
                </a:lnTo>
                <a:lnTo>
                  <a:pt x="131" y="357"/>
                </a:lnTo>
                <a:lnTo>
                  <a:pt x="130" y="360"/>
                </a:lnTo>
                <a:lnTo>
                  <a:pt x="130" y="360"/>
                </a:lnTo>
                <a:lnTo>
                  <a:pt x="130" y="361"/>
                </a:lnTo>
                <a:lnTo>
                  <a:pt x="130" y="361"/>
                </a:lnTo>
                <a:lnTo>
                  <a:pt x="130" y="364"/>
                </a:lnTo>
                <a:lnTo>
                  <a:pt x="130" y="364"/>
                </a:lnTo>
                <a:lnTo>
                  <a:pt x="135" y="364"/>
                </a:lnTo>
                <a:lnTo>
                  <a:pt x="135" y="364"/>
                </a:lnTo>
                <a:lnTo>
                  <a:pt x="140" y="363"/>
                </a:lnTo>
                <a:lnTo>
                  <a:pt x="144" y="361"/>
                </a:lnTo>
                <a:lnTo>
                  <a:pt x="144" y="361"/>
                </a:lnTo>
                <a:lnTo>
                  <a:pt x="145" y="360"/>
                </a:lnTo>
                <a:lnTo>
                  <a:pt x="145" y="360"/>
                </a:lnTo>
                <a:lnTo>
                  <a:pt x="144" y="349"/>
                </a:lnTo>
                <a:lnTo>
                  <a:pt x="144" y="349"/>
                </a:lnTo>
                <a:lnTo>
                  <a:pt x="144" y="349"/>
                </a:lnTo>
                <a:lnTo>
                  <a:pt x="144" y="349"/>
                </a:lnTo>
                <a:lnTo>
                  <a:pt x="140" y="350"/>
                </a:lnTo>
                <a:lnTo>
                  <a:pt x="140" y="350"/>
                </a:lnTo>
                <a:lnTo>
                  <a:pt x="140" y="351"/>
                </a:lnTo>
                <a:lnTo>
                  <a:pt x="138" y="353"/>
                </a:lnTo>
                <a:lnTo>
                  <a:pt x="138" y="353"/>
                </a:lnTo>
                <a:lnTo>
                  <a:pt x="137" y="353"/>
                </a:lnTo>
                <a:lnTo>
                  <a:pt x="135" y="350"/>
                </a:lnTo>
                <a:lnTo>
                  <a:pt x="135" y="350"/>
                </a:lnTo>
                <a:close/>
                <a:moveTo>
                  <a:pt x="61" y="289"/>
                </a:moveTo>
                <a:lnTo>
                  <a:pt x="61" y="289"/>
                </a:lnTo>
                <a:lnTo>
                  <a:pt x="63" y="289"/>
                </a:lnTo>
                <a:lnTo>
                  <a:pt x="63" y="289"/>
                </a:lnTo>
                <a:lnTo>
                  <a:pt x="66" y="287"/>
                </a:lnTo>
                <a:lnTo>
                  <a:pt x="66" y="287"/>
                </a:lnTo>
                <a:lnTo>
                  <a:pt x="70" y="286"/>
                </a:lnTo>
                <a:lnTo>
                  <a:pt x="70" y="286"/>
                </a:lnTo>
                <a:lnTo>
                  <a:pt x="73" y="285"/>
                </a:lnTo>
                <a:lnTo>
                  <a:pt x="73" y="285"/>
                </a:lnTo>
                <a:lnTo>
                  <a:pt x="77" y="282"/>
                </a:lnTo>
                <a:lnTo>
                  <a:pt x="83" y="280"/>
                </a:lnTo>
                <a:lnTo>
                  <a:pt x="83" y="280"/>
                </a:lnTo>
                <a:lnTo>
                  <a:pt x="86" y="280"/>
                </a:lnTo>
                <a:lnTo>
                  <a:pt x="86" y="280"/>
                </a:lnTo>
                <a:lnTo>
                  <a:pt x="86" y="279"/>
                </a:lnTo>
                <a:lnTo>
                  <a:pt x="86" y="279"/>
                </a:lnTo>
                <a:lnTo>
                  <a:pt x="86" y="277"/>
                </a:lnTo>
                <a:lnTo>
                  <a:pt x="84" y="277"/>
                </a:lnTo>
                <a:lnTo>
                  <a:pt x="84" y="277"/>
                </a:lnTo>
                <a:lnTo>
                  <a:pt x="78" y="277"/>
                </a:lnTo>
                <a:lnTo>
                  <a:pt x="78" y="277"/>
                </a:lnTo>
                <a:lnTo>
                  <a:pt x="76" y="277"/>
                </a:lnTo>
                <a:lnTo>
                  <a:pt x="76" y="277"/>
                </a:lnTo>
                <a:lnTo>
                  <a:pt x="74" y="277"/>
                </a:lnTo>
                <a:lnTo>
                  <a:pt x="74" y="277"/>
                </a:lnTo>
                <a:lnTo>
                  <a:pt x="73" y="277"/>
                </a:lnTo>
                <a:lnTo>
                  <a:pt x="73" y="277"/>
                </a:lnTo>
                <a:lnTo>
                  <a:pt x="61" y="276"/>
                </a:lnTo>
                <a:lnTo>
                  <a:pt x="61" y="276"/>
                </a:lnTo>
                <a:lnTo>
                  <a:pt x="60" y="276"/>
                </a:lnTo>
                <a:lnTo>
                  <a:pt x="60" y="276"/>
                </a:lnTo>
                <a:lnTo>
                  <a:pt x="60" y="276"/>
                </a:lnTo>
                <a:lnTo>
                  <a:pt x="60" y="276"/>
                </a:lnTo>
                <a:lnTo>
                  <a:pt x="61" y="283"/>
                </a:lnTo>
                <a:lnTo>
                  <a:pt x="61" y="283"/>
                </a:lnTo>
                <a:lnTo>
                  <a:pt x="61" y="285"/>
                </a:lnTo>
                <a:lnTo>
                  <a:pt x="61" y="285"/>
                </a:lnTo>
                <a:lnTo>
                  <a:pt x="61" y="286"/>
                </a:lnTo>
                <a:lnTo>
                  <a:pt x="61" y="286"/>
                </a:lnTo>
                <a:lnTo>
                  <a:pt x="61" y="289"/>
                </a:lnTo>
                <a:lnTo>
                  <a:pt x="61" y="289"/>
                </a:lnTo>
                <a:close/>
                <a:moveTo>
                  <a:pt x="124" y="241"/>
                </a:moveTo>
                <a:lnTo>
                  <a:pt x="124" y="241"/>
                </a:lnTo>
                <a:lnTo>
                  <a:pt x="124" y="241"/>
                </a:lnTo>
                <a:lnTo>
                  <a:pt x="124" y="241"/>
                </a:lnTo>
                <a:lnTo>
                  <a:pt x="124" y="241"/>
                </a:lnTo>
                <a:lnTo>
                  <a:pt x="124" y="241"/>
                </a:lnTo>
                <a:lnTo>
                  <a:pt x="111" y="245"/>
                </a:lnTo>
                <a:lnTo>
                  <a:pt x="111" y="245"/>
                </a:lnTo>
                <a:lnTo>
                  <a:pt x="105" y="246"/>
                </a:lnTo>
                <a:lnTo>
                  <a:pt x="105" y="246"/>
                </a:lnTo>
                <a:lnTo>
                  <a:pt x="104" y="246"/>
                </a:lnTo>
                <a:lnTo>
                  <a:pt x="104" y="246"/>
                </a:lnTo>
                <a:lnTo>
                  <a:pt x="103" y="245"/>
                </a:lnTo>
                <a:lnTo>
                  <a:pt x="103" y="243"/>
                </a:lnTo>
                <a:lnTo>
                  <a:pt x="103" y="243"/>
                </a:lnTo>
                <a:lnTo>
                  <a:pt x="104" y="242"/>
                </a:lnTo>
                <a:lnTo>
                  <a:pt x="104" y="242"/>
                </a:lnTo>
                <a:lnTo>
                  <a:pt x="108" y="239"/>
                </a:lnTo>
                <a:lnTo>
                  <a:pt x="108" y="239"/>
                </a:lnTo>
                <a:lnTo>
                  <a:pt x="108" y="239"/>
                </a:lnTo>
                <a:lnTo>
                  <a:pt x="108" y="239"/>
                </a:lnTo>
                <a:lnTo>
                  <a:pt x="97" y="241"/>
                </a:lnTo>
                <a:lnTo>
                  <a:pt x="97" y="241"/>
                </a:lnTo>
                <a:lnTo>
                  <a:pt x="97" y="252"/>
                </a:lnTo>
                <a:lnTo>
                  <a:pt x="97" y="252"/>
                </a:lnTo>
                <a:lnTo>
                  <a:pt x="105" y="250"/>
                </a:lnTo>
                <a:lnTo>
                  <a:pt x="105" y="250"/>
                </a:lnTo>
                <a:lnTo>
                  <a:pt x="110" y="250"/>
                </a:lnTo>
                <a:lnTo>
                  <a:pt x="110" y="250"/>
                </a:lnTo>
                <a:lnTo>
                  <a:pt x="111" y="250"/>
                </a:lnTo>
                <a:lnTo>
                  <a:pt x="111" y="250"/>
                </a:lnTo>
                <a:lnTo>
                  <a:pt x="124" y="242"/>
                </a:lnTo>
                <a:lnTo>
                  <a:pt x="124" y="242"/>
                </a:lnTo>
                <a:lnTo>
                  <a:pt x="124" y="241"/>
                </a:lnTo>
                <a:lnTo>
                  <a:pt x="124" y="241"/>
                </a:lnTo>
                <a:close/>
                <a:moveTo>
                  <a:pt x="120" y="295"/>
                </a:moveTo>
                <a:lnTo>
                  <a:pt x="120" y="295"/>
                </a:lnTo>
                <a:lnTo>
                  <a:pt x="121" y="295"/>
                </a:lnTo>
                <a:lnTo>
                  <a:pt x="121" y="295"/>
                </a:lnTo>
                <a:lnTo>
                  <a:pt x="128" y="293"/>
                </a:lnTo>
                <a:lnTo>
                  <a:pt x="128" y="293"/>
                </a:lnTo>
                <a:lnTo>
                  <a:pt x="131" y="293"/>
                </a:lnTo>
                <a:lnTo>
                  <a:pt x="131" y="293"/>
                </a:lnTo>
                <a:lnTo>
                  <a:pt x="134" y="295"/>
                </a:lnTo>
                <a:lnTo>
                  <a:pt x="132" y="296"/>
                </a:lnTo>
                <a:lnTo>
                  <a:pt x="132" y="296"/>
                </a:lnTo>
                <a:lnTo>
                  <a:pt x="132" y="297"/>
                </a:lnTo>
                <a:lnTo>
                  <a:pt x="132" y="297"/>
                </a:lnTo>
                <a:lnTo>
                  <a:pt x="142" y="296"/>
                </a:lnTo>
                <a:lnTo>
                  <a:pt x="142" y="296"/>
                </a:lnTo>
                <a:lnTo>
                  <a:pt x="142" y="285"/>
                </a:lnTo>
                <a:lnTo>
                  <a:pt x="142" y="285"/>
                </a:lnTo>
                <a:lnTo>
                  <a:pt x="142" y="285"/>
                </a:lnTo>
                <a:lnTo>
                  <a:pt x="142" y="285"/>
                </a:lnTo>
                <a:lnTo>
                  <a:pt x="142" y="285"/>
                </a:lnTo>
                <a:lnTo>
                  <a:pt x="142" y="285"/>
                </a:lnTo>
                <a:lnTo>
                  <a:pt x="134" y="287"/>
                </a:lnTo>
                <a:lnTo>
                  <a:pt x="125" y="289"/>
                </a:lnTo>
                <a:lnTo>
                  <a:pt x="125" y="289"/>
                </a:lnTo>
                <a:lnTo>
                  <a:pt x="124" y="289"/>
                </a:lnTo>
                <a:lnTo>
                  <a:pt x="124" y="289"/>
                </a:lnTo>
                <a:lnTo>
                  <a:pt x="120" y="293"/>
                </a:lnTo>
                <a:lnTo>
                  <a:pt x="120" y="293"/>
                </a:lnTo>
                <a:lnTo>
                  <a:pt x="120" y="295"/>
                </a:lnTo>
                <a:lnTo>
                  <a:pt x="120" y="295"/>
                </a:lnTo>
                <a:close/>
                <a:moveTo>
                  <a:pt x="124" y="282"/>
                </a:moveTo>
                <a:lnTo>
                  <a:pt x="124" y="282"/>
                </a:lnTo>
                <a:lnTo>
                  <a:pt x="115" y="285"/>
                </a:lnTo>
                <a:lnTo>
                  <a:pt x="115" y="285"/>
                </a:lnTo>
                <a:lnTo>
                  <a:pt x="113" y="285"/>
                </a:lnTo>
                <a:lnTo>
                  <a:pt x="113" y="285"/>
                </a:lnTo>
                <a:lnTo>
                  <a:pt x="111" y="283"/>
                </a:lnTo>
                <a:lnTo>
                  <a:pt x="111" y="282"/>
                </a:lnTo>
                <a:lnTo>
                  <a:pt x="111" y="282"/>
                </a:lnTo>
                <a:lnTo>
                  <a:pt x="113" y="280"/>
                </a:lnTo>
                <a:lnTo>
                  <a:pt x="113" y="280"/>
                </a:lnTo>
                <a:lnTo>
                  <a:pt x="115" y="277"/>
                </a:lnTo>
                <a:lnTo>
                  <a:pt x="115" y="277"/>
                </a:lnTo>
                <a:lnTo>
                  <a:pt x="115" y="277"/>
                </a:lnTo>
                <a:lnTo>
                  <a:pt x="115" y="277"/>
                </a:lnTo>
                <a:lnTo>
                  <a:pt x="114" y="277"/>
                </a:lnTo>
                <a:lnTo>
                  <a:pt x="114" y="277"/>
                </a:lnTo>
                <a:lnTo>
                  <a:pt x="107" y="277"/>
                </a:lnTo>
                <a:lnTo>
                  <a:pt x="107" y="277"/>
                </a:lnTo>
                <a:lnTo>
                  <a:pt x="91" y="277"/>
                </a:lnTo>
                <a:lnTo>
                  <a:pt x="91" y="277"/>
                </a:lnTo>
                <a:lnTo>
                  <a:pt x="90" y="277"/>
                </a:lnTo>
                <a:lnTo>
                  <a:pt x="90" y="277"/>
                </a:lnTo>
                <a:lnTo>
                  <a:pt x="90" y="280"/>
                </a:lnTo>
                <a:lnTo>
                  <a:pt x="90" y="280"/>
                </a:lnTo>
                <a:lnTo>
                  <a:pt x="95" y="282"/>
                </a:lnTo>
                <a:lnTo>
                  <a:pt x="100" y="286"/>
                </a:lnTo>
                <a:lnTo>
                  <a:pt x="100" y="286"/>
                </a:lnTo>
                <a:lnTo>
                  <a:pt x="101" y="285"/>
                </a:lnTo>
                <a:lnTo>
                  <a:pt x="104" y="285"/>
                </a:lnTo>
                <a:lnTo>
                  <a:pt x="104" y="285"/>
                </a:lnTo>
                <a:lnTo>
                  <a:pt x="104" y="285"/>
                </a:lnTo>
                <a:lnTo>
                  <a:pt x="104" y="285"/>
                </a:lnTo>
                <a:lnTo>
                  <a:pt x="107" y="285"/>
                </a:lnTo>
                <a:lnTo>
                  <a:pt x="107" y="285"/>
                </a:lnTo>
                <a:lnTo>
                  <a:pt x="110" y="285"/>
                </a:lnTo>
                <a:lnTo>
                  <a:pt x="110" y="285"/>
                </a:lnTo>
                <a:lnTo>
                  <a:pt x="114" y="285"/>
                </a:lnTo>
                <a:lnTo>
                  <a:pt x="114" y="285"/>
                </a:lnTo>
                <a:lnTo>
                  <a:pt x="120" y="285"/>
                </a:lnTo>
                <a:lnTo>
                  <a:pt x="120" y="285"/>
                </a:lnTo>
                <a:lnTo>
                  <a:pt x="124" y="283"/>
                </a:lnTo>
                <a:lnTo>
                  <a:pt x="124" y="283"/>
                </a:lnTo>
                <a:lnTo>
                  <a:pt x="124" y="282"/>
                </a:lnTo>
                <a:lnTo>
                  <a:pt x="124" y="282"/>
                </a:lnTo>
                <a:close/>
                <a:moveTo>
                  <a:pt x="43" y="269"/>
                </a:moveTo>
                <a:lnTo>
                  <a:pt x="43" y="269"/>
                </a:lnTo>
                <a:lnTo>
                  <a:pt x="43" y="268"/>
                </a:lnTo>
                <a:lnTo>
                  <a:pt x="43" y="268"/>
                </a:lnTo>
                <a:lnTo>
                  <a:pt x="43" y="266"/>
                </a:lnTo>
                <a:lnTo>
                  <a:pt x="43" y="266"/>
                </a:lnTo>
                <a:lnTo>
                  <a:pt x="43" y="258"/>
                </a:lnTo>
                <a:lnTo>
                  <a:pt x="43" y="258"/>
                </a:lnTo>
                <a:lnTo>
                  <a:pt x="43" y="256"/>
                </a:lnTo>
                <a:lnTo>
                  <a:pt x="43" y="256"/>
                </a:lnTo>
                <a:lnTo>
                  <a:pt x="41" y="255"/>
                </a:lnTo>
                <a:lnTo>
                  <a:pt x="40" y="255"/>
                </a:lnTo>
                <a:lnTo>
                  <a:pt x="40" y="255"/>
                </a:lnTo>
                <a:lnTo>
                  <a:pt x="39" y="253"/>
                </a:lnTo>
                <a:lnTo>
                  <a:pt x="39" y="253"/>
                </a:lnTo>
                <a:lnTo>
                  <a:pt x="37" y="253"/>
                </a:lnTo>
                <a:lnTo>
                  <a:pt x="36" y="255"/>
                </a:lnTo>
                <a:lnTo>
                  <a:pt x="36" y="255"/>
                </a:lnTo>
                <a:lnTo>
                  <a:pt x="34" y="256"/>
                </a:lnTo>
                <a:lnTo>
                  <a:pt x="34" y="256"/>
                </a:lnTo>
                <a:lnTo>
                  <a:pt x="27" y="262"/>
                </a:lnTo>
                <a:lnTo>
                  <a:pt x="27" y="262"/>
                </a:lnTo>
                <a:lnTo>
                  <a:pt x="27" y="263"/>
                </a:lnTo>
                <a:lnTo>
                  <a:pt x="27" y="265"/>
                </a:lnTo>
                <a:lnTo>
                  <a:pt x="27" y="265"/>
                </a:lnTo>
                <a:lnTo>
                  <a:pt x="27" y="265"/>
                </a:lnTo>
                <a:lnTo>
                  <a:pt x="27" y="265"/>
                </a:lnTo>
                <a:lnTo>
                  <a:pt x="32" y="266"/>
                </a:lnTo>
                <a:lnTo>
                  <a:pt x="32" y="266"/>
                </a:lnTo>
                <a:lnTo>
                  <a:pt x="34" y="266"/>
                </a:lnTo>
                <a:lnTo>
                  <a:pt x="34" y="266"/>
                </a:lnTo>
                <a:lnTo>
                  <a:pt x="39" y="266"/>
                </a:lnTo>
                <a:lnTo>
                  <a:pt x="39" y="266"/>
                </a:lnTo>
                <a:lnTo>
                  <a:pt x="41" y="266"/>
                </a:lnTo>
                <a:lnTo>
                  <a:pt x="41" y="269"/>
                </a:lnTo>
                <a:lnTo>
                  <a:pt x="41" y="269"/>
                </a:lnTo>
                <a:lnTo>
                  <a:pt x="41" y="269"/>
                </a:lnTo>
                <a:lnTo>
                  <a:pt x="41" y="269"/>
                </a:lnTo>
                <a:lnTo>
                  <a:pt x="43" y="269"/>
                </a:lnTo>
                <a:lnTo>
                  <a:pt x="43" y="269"/>
                </a:lnTo>
                <a:close/>
                <a:moveTo>
                  <a:pt x="120" y="385"/>
                </a:moveTo>
                <a:lnTo>
                  <a:pt x="120" y="385"/>
                </a:lnTo>
                <a:lnTo>
                  <a:pt x="127" y="384"/>
                </a:lnTo>
                <a:lnTo>
                  <a:pt x="127" y="384"/>
                </a:lnTo>
                <a:lnTo>
                  <a:pt x="127" y="384"/>
                </a:lnTo>
                <a:lnTo>
                  <a:pt x="127" y="384"/>
                </a:lnTo>
                <a:lnTo>
                  <a:pt x="131" y="383"/>
                </a:lnTo>
                <a:lnTo>
                  <a:pt x="131" y="383"/>
                </a:lnTo>
                <a:lnTo>
                  <a:pt x="132" y="381"/>
                </a:lnTo>
                <a:lnTo>
                  <a:pt x="132" y="381"/>
                </a:lnTo>
                <a:lnTo>
                  <a:pt x="132" y="381"/>
                </a:lnTo>
                <a:lnTo>
                  <a:pt x="132" y="381"/>
                </a:lnTo>
                <a:lnTo>
                  <a:pt x="132" y="378"/>
                </a:lnTo>
                <a:lnTo>
                  <a:pt x="132" y="377"/>
                </a:lnTo>
                <a:lnTo>
                  <a:pt x="132" y="377"/>
                </a:lnTo>
                <a:lnTo>
                  <a:pt x="132" y="377"/>
                </a:lnTo>
                <a:lnTo>
                  <a:pt x="132" y="377"/>
                </a:lnTo>
                <a:lnTo>
                  <a:pt x="132" y="371"/>
                </a:lnTo>
                <a:lnTo>
                  <a:pt x="132" y="371"/>
                </a:lnTo>
                <a:lnTo>
                  <a:pt x="131" y="368"/>
                </a:lnTo>
                <a:lnTo>
                  <a:pt x="131" y="368"/>
                </a:lnTo>
                <a:lnTo>
                  <a:pt x="125" y="370"/>
                </a:lnTo>
                <a:lnTo>
                  <a:pt x="125" y="370"/>
                </a:lnTo>
                <a:lnTo>
                  <a:pt x="125" y="371"/>
                </a:lnTo>
                <a:lnTo>
                  <a:pt x="125" y="371"/>
                </a:lnTo>
                <a:lnTo>
                  <a:pt x="124" y="376"/>
                </a:lnTo>
                <a:lnTo>
                  <a:pt x="124" y="376"/>
                </a:lnTo>
                <a:lnTo>
                  <a:pt x="121" y="380"/>
                </a:lnTo>
                <a:lnTo>
                  <a:pt x="121" y="380"/>
                </a:lnTo>
                <a:lnTo>
                  <a:pt x="120" y="384"/>
                </a:lnTo>
                <a:lnTo>
                  <a:pt x="120" y="384"/>
                </a:lnTo>
                <a:lnTo>
                  <a:pt x="120" y="385"/>
                </a:lnTo>
                <a:lnTo>
                  <a:pt x="120" y="385"/>
                </a:lnTo>
                <a:close/>
                <a:moveTo>
                  <a:pt x="46" y="236"/>
                </a:moveTo>
                <a:lnTo>
                  <a:pt x="46" y="236"/>
                </a:lnTo>
                <a:lnTo>
                  <a:pt x="47" y="236"/>
                </a:lnTo>
                <a:lnTo>
                  <a:pt x="47" y="236"/>
                </a:lnTo>
                <a:lnTo>
                  <a:pt x="47" y="226"/>
                </a:lnTo>
                <a:lnTo>
                  <a:pt x="47" y="226"/>
                </a:lnTo>
                <a:lnTo>
                  <a:pt x="46" y="225"/>
                </a:lnTo>
                <a:lnTo>
                  <a:pt x="46" y="225"/>
                </a:lnTo>
                <a:lnTo>
                  <a:pt x="46" y="223"/>
                </a:lnTo>
                <a:lnTo>
                  <a:pt x="46" y="223"/>
                </a:lnTo>
                <a:lnTo>
                  <a:pt x="41" y="223"/>
                </a:lnTo>
                <a:lnTo>
                  <a:pt x="41" y="223"/>
                </a:lnTo>
                <a:lnTo>
                  <a:pt x="40" y="223"/>
                </a:lnTo>
                <a:lnTo>
                  <a:pt x="40" y="223"/>
                </a:lnTo>
                <a:lnTo>
                  <a:pt x="34" y="226"/>
                </a:lnTo>
                <a:lnTo>
                  <a:pt x="34" y="226"/>
                </a:lnTo>
                <a:lnTo>
                  <a:pt x="29" y="231"/>
                </a:lnTo>
                <a:lnTo>
                  <a:pt x="29" y="231"/>
                </a:lnTo>
                <a:lnTo>
                  <a:pt x="27" y="232"/>
                </a:lnTo>
                <a:lnTo>
                  <a:pt x="27" y="233"/>
                </a:lnTo>
                <a:lnTo>
                  <a:pt x="27" y="233"/>
                </a:lnTo>
                <a:lnTo>
                  <a:pt x="29" y="233"/>
                </a:lnTo>
                <a:lnTo>
                  <a:pt x="29" y="233"/>
                </a:lnTo>
                <a:lnTo>
                  <a:pt x="39" y="232"/>
                </a:lnTo>
                <a:lnTo>
                  <a:pt x="39" y="232"/>
                </a:lnTo>
                <a:lnTo>
                  <a:pt x="40" y="232"/>
                </a:lnTo>
                <a:lnTo>
                  <a:pt x="40" y="232"/>
                </a:lnTo>
                <a:lnTo>
                  <a:pt x="41" y="233"/>
                </a:lnTo>
                <a:lnTo>
                  <a:pt x="41" y="235"/>
                </a:lnTo>
                <a:lnTo>
                  <a:pt x="41" y="235"/>
                </a:lnTo>
                <a:lnTo>
                  <a:pt x="41" y="236"/>
                </a:lnTo>
                <a:lnTo>
                  <a:pt x="41" y="236"/>
                </a:lnTo>
                <a:lnTo>
                  <a:pt x="46" y="236"/>
                </a:lnTo>
                <a:lnTo>
                  <a:pt x="46" y="236"/>
                </a:lnTo>
                <a:close/>
                <a:moveTo>
                  <a:pt x="137" y="319"/>
                </a:moveTo>
                <a:lnTo>
                  <a:pt x="137" y="319"/>
                </a:lnTo>
                <a:lnTo>
                  <a:pt x="137" y="320"/>
                </a:lnTo>
                <a:lnTo>
                  <a:pt x="137" y="322"/>
                </a:lnTo>
                <a:lnTo>
                  <a:pt x="137" y="322"/>
                </a:lnTo>
                <a:lnTo>
                  <a:pt x="135" y="324"/>
                </a:lnTo>
                <a:lnTo>
                  <a:pt x="135" y="324"/>
                </a:lnTo>
                <a:lnTo>
                  <a:pt x="132" y="326"/>
                </a:lnTo>
                <a:lnTo>
                  <a:pt x="132" y="326"/>
                </a:lnTo>
                <a:lnTo>
                  <a:pt x="128" y="330"/>
                </a:lnTo>
                <a:lnTo>
                  <a:pt x="128" y="330"/>
                </a:lnTo>
                <a:lnTo>
                  <a:pt x="127" y="330"/>
                </a:lnTo>
                <a:lnTo>
                  <a:pt x="127" y="330"/>
                </a:lnTo>
                <a:lnTo>
                  <a:pt x="128" y="333"/>
                </a:lnTo>
                <a:lnTo>
                  <a:pt x="128" y="333"/>
                </a:lnTo>
                <a:lnTo>
                  <a:pt x="135" y="331"/>
                </a:lnTo>
                <a:lnTo>
                  <a:pt x="144" y="330"/>
                </a:lnTo>
                <a:lnTo>
                  <a:pt x="144" y="330"/>
                </a:lnTo>
                <a:lnTo>
                  <a:pt x="142" y="317"/>
                </a:lnTo>
                <a:lnTo>
                  <a:pt x="142" y="317"/>
                </a:lnTo>
                <a:lnTo>
                  <a:pt x="140" y="317"/>
                </a:lnTo>
                <a:lnTo>
                  <a:pt x="140" y="317"/>
                </a:lnTo>
                <a:lnTo>
                  <a:pt x="137" y="319"/>
                </a:lnTo>
                <a:lnTo>
                  <a:pt x="137" y="319"/>
                </a:lnTo>
                <a:close/>
                <a:moveTo>
                  <a:pt x="44" y="154"/>
                </a:moveTo>
                <a:lnTo>
                  <a:pt x="44" y="154"/>
                </a:lnTo>
                <a:lnTo>
                  <a:pt x="44" y="154"/>
                </a:lnTo>
                <a:lnTo>
                  <a:pt x="44" y="154"/>
                </a:lnTo>
                <a:lnTo>
                  <a:pt x="41" y="161"/>
                </a:lnTo>
                <a:lnTo>
                  <a:pt x="41" y="161"/>
                </a:lnTo>
                <a:lnTo>
                  <a:pt x="37" y="168"/>
                </a:lnTo>
                <a:lnTo>
                  <a:pt x="37" y="168"/>
                </a:lnTo>
                <a:lnTo>
                  <a:pt x="36" y="169"/>
                </a:lnTo>
                <a:lnTo>
                  <a:pt x="36" y="169"/>
                </a:lnTo>
                <a:lnTo>
                  <a:pt x="37" y="171"/>
                </a:lnTo>
                <a:lnTo>
                  <a:pt x="37" y="171"/>
                </a:lnTo>
                <a:lnTo>
                  <a:pt x="37" y="171"/>
                </a:lnTo>
                <a:lnTo>
                  <a:pt x="41" y="172"/>
                </a:lnTo>
                <a:lnTo>
                  <a:pt x="41" y="172"/>
                </a:lnTo>
                <a:lnTo>
                  <a:pt x="43" y="172"/>
                </a:lnTo>
                <a:lnTo>
                  <a:pt x="44" y="171"/>
                </a:lnTo>
                <a:lnTo>
                  <a:pt x="44" y="171"/>
                </a:lnTo>
                <a:lnTo>
                  <a:pt x="44" y="169"/>
                </a:lnTo>
                <a:lnTo>
                  <a:pt x="44" y="169"/>
                </a:lnTo>
                <a:lnTo>
                  <a:pt x="51" y="157"/>
                </a:lnTo>
                <a:lnTo>
                  <a:pt x="51" y="157"/>
                </a:lnTo>
                <a:lnTo>
                  <a:pt x="51" y="154"/>
                </a:lnTo>
                <a:lnTo>
                  <a:pt x="51" y="154"/>
                </a:lnTo>
                <a:lnTo>
                  <a:pt x="44" y="154"/>
                </a:lnTo>
                <a:lnTo>
                  <a:pt x="44" y="154"/>
                </a:lnTo>
                <a:close/>
                <a:moveTo>
                  <a:pt x="88" y="157"/>
                </a:moveTo>
                <a:lnTo>
                  <a:pt x="88" y="157"/>
                </a:lnTo>
                <a:lnTo>
                  <a:pt x="81" y="157"/>
                </a:lnTo>
                <a:lnTo>
                  <a:pt x="81" y="157"/>
                </a:lnTo>
                <a:lnTo>
                  <a:pt x="81" y="158"/>
                </a:lnTo>
                <a:lnTo>
                  <a:pt x="81" y="158"/>
                </a:lnTo>
                <a:lnTo>
                  <a:pt x="81" y="171"/>
                </a:lnTo>
                <a:lnTo>
                  <a:pt x="81" y="171"/>
                </a:lnTo>
                <a:lnTo>
                  <a:pt x="81" y="174"/>
                </a:lnTo>
                <a:lnTo>
                  <a:pt x="81" y="174"/>
                </a:lnTo>
                <a:lnTo>
                  <a:pt x="83" y="175"/>
                </a:lnTo>
                <a:lnTo>
                  <a:pt x="83" y="175"/>
                </a:lnTo>
                <a:lnTo>
                  <a:pt x="88" y="175"/>
                </a:lnTo>
                <a:lnTo>
                  <a:pt x="88" y="175"/>
                </a:lnTo>
                <a:lnTo>
                  <a:pt x="88" y="175"/>
                </a:lnTo>
                <a:lnTo>
                  <a:pt x="88" y="175"/>
                </a:lnTo>
                <a:lnTo>
                  <a:pt x="88" y="157"/>
                </a:lnTo>
                <a:lnTo>
                  <a:pt x="88" y="157"/>
                </a:lnTo>
                <a:close/>
                <a:moveTo>
                  <a:pt x="104" y="154"/>
                </a:moveTo>
                <a:lnTo>
                  <a:pt x="104" y="154"/>
                </a:lnTo>
                <a:lnTo>
                  <a:pt x="100" y="155"/>
                </a:lnTo>
                <a:lnTo>
                  <a:pt x="100" y="155"/>
                </a:lnTo>
                <a:lnTo>
                  <a:pt x="98" y="155"/>
                </a:lnTo>
                <a:lnTo>
                  <a:pt x="98" y="157"/>
                </a:lnTo>
                <a:lnTo>
                  <a:pt x="98" y="157"/>
                </a:lnTo>
                <a:lnTo>
                  <a:pt x="98" y="164"/>
                </a:lnTo>
                <a:lnTo>
                  <a:pt x="100" y="171"/>
                </a:lnTo>
                <a:lnTo>
                  <a:pt x="100" y="171"/>
                </a:lnTo>
                <a:lnTo>
                  <a:pt x="101" y="174"/>
                </a:lnTo>
                <a:lnTo>
                  <a:pt x="101" y="174"/>
                </a:lnTo>
                <a:lnTo>
                  <a:pt x="101" y="174"/>
                </a:lnTo>
                <a:lnTo>
                  <a:pt x="101" y="174"/>
                </a:lnTo>
                <a:lnTo>
                  <a:pt x="107" y="174"/>
                </a:lnTo>
                <a:lnTo>
                  <a:pt x="107" y="174"/>
                </a:lnTo>
                <a:lnTo>
                  <a:pt x="105" y="164"/>
                </a:lnTo>
                <a:lnTo>
                  <a:pt x="105" y="164"/>
                </a:lnTo>
                <a:lnTo>
                  <a:pt x="104" y="154"/>
                </a:lnTo>
                <a:lnTo>
                  <a:pt x="104" y="154"/>
                </a:lnTo>
                <a:close/>
                <a:moveTo>
                  <a:pt x="41" y="333"/>
                </a:moveTo>
                <a:lnTo>
                  <a:pt x="41" y="333"/>
                </a:lnTo>
                <a:lnTo>
                  <a:pt x="41" y="322"/>
                </a:lnTo>
                <a:lnTo>
                  <a:pt x="41" y="322"/>
                </a:lnTo>
                <a:lnTo>
                  <a:pt x="41" y="320"/>
                </a:lnTo>
                <a:lnTo>
                  <a:pt x="41" y="320"/>
                </a:lnTo>
                <a:lnTo>
                  <a:pt x="37" y="320"/>
                </a:lnTo>
                <a:lnTo>
                  <a:pt x="37" y="320"/>
                </a:lnTo>
                <a:lnTo>
                  <a:pt x="37" y="320"/>
                </a:lnTo>
                <a:lnTo>
                  <a:pt x="37" y="320"/>
                </a:lnTo>
                <a:lnTo>
                  <a:pt x="33" y="324"/>
                </a:lnTo>
                <a:lnTo>
                  <a:pt x="33" y="324"/>
                </a:lnTo>
                <a:lnTo>
                  <a:pt x="26" y="329"/>
                </a:lnTo>
                <a:lnTo>
                  <a:pt x="26" y="329"/>
                </a:lnTo>
                <a:lnTo>
                  <a:pt x="26" y="330"/>
                </a:lnTo>
                <a:lnTo>
                  <a:pt x="26" y="330"/>
                </a:lnTo>
                <a:lnTo>
                  <a:pt x="29" y="330"/>
                </a:lnTo>
                <a:lnTo>
                  <a:pt x="29" y="330"/>
                </a:lnTo>
                <a:lnTo>
                  <a:pt x="30" y="330"/>
                </a:lnTo>
                <a:lnTo>
                  <a:pt x="30" y="330"/>
                </a:lnTo>
                <a:lnTo>
                  <a:pt x="32" y="330"/>
                </a:lnTo>
                <a:lnTo>
                  <a:pt x="33" y="331"/>
                </a:lnTo>
                <a:lnTo>
                  <a:pt x="33" y="331"/>
                </a:lnTo>
                <a:lnTo>
                  <a:pt x="34" y="331"/>
                </a:lnTo>
                <a:lnTo>
                  <a:pt x="34" y="331"/>
                </a:lnTo>
                <a:lnTo>
                  <a:pt x="41" y="333"/>
                </a:lnTo>
                <a:lnTo>
                  <a:pt x="41" y="333"/>
                </a:lnTo>
                <a:close/>
                <a:moveTo>
                  <a:pt x="110" y="152"/>
                </a:moveTo>
                <a:lnTo>
                  <a:pt x="110" y="152"/>
                </a:lnTo>
                <a:lnTo>
                  <a:pt x="110" y="152"/>
                </a:lnTo>
                <a:lnTo>
                  <a:pt x="110" y="152"/>
                </a:lnTo>
                <a:lnTo>
                  <a:pt x="107" y="152"/>
                </a:lnTo>
                <a:lnTo>
                  <a:pt x="107" y="152"/>
                </a:lnTo>
                <a:lnTo>
                  <a:pt x="105" y="154"/>
                </a:lnTo>
                <a:lnTo>
                  <a:pt x="105" y="155"/>
                </a:lnTo>
                <a:lnTo>
                  <a:pt x="105" y="155"/>
                </a:lnTo>
                <a:lnTo>
                  <a:pt x="105" y="157"/>
                </a:lnTo>
                <a:lnTo>
                  <a:pt x="105" y="157"/>
                </a:lnTo>
                <a:lnTo>
                  <a:pt x="108" y="168"/>
                </a:lnTo>
                <a:lnTo>
                  <a:pt x="108" y="168"/>
                </a:lnTo>
                <a:lnTo>
                  <a:pt x="110" y="172"/>
                </a:lnTo>
                <a:lnTo>
                  <a:pt x="110" y="172"/>
                </a:lnTo>
                <a:lnTo>
                  <a:pt x="110" y="172"/>
                </a:lnTo>
                <a:lnTo>
                  <a:pt x="110" y="172"/>
                </a:lnTo>
                <a:lnTo>
                  <a:pt x="113" y="172"/>
                </a:lnTo>
                <a:lnTo>
                  <a:pt x="113" y="172"/>
                </a:lnTo>
                <a:lnTo>
                  <a:pt x="115" y="172"/>
                </a:lnTo>
                <a:lnTo>
                  <a:pt x="115" y="172"/>
                </a:lnTo>
                <a:lnTo>
                  <a:pt x="117" y="172"/>
                </a:lnTo>
                <a:lnTo>
                  <a:pt x="117" y="172"/>
                </a:lnTo>
                <a:lnTo>
                  <a:pt x="114" y="165"/>
                </a:lnTo>
                <a:lnTo>
                  <a:pt x="114" y="165"/>
                </a:lnTo>
                <a:lnTo>
                  <a:pt x="113" y="160"/>
                </a:lnTo>
                <a:lnTo>
                  <a:pt x="113" y="160"/>
                </a:lnTo>
                <a:lnTo>
                  <a:pt x="110" y="152"/>
                </a:lnTo>
                <a:lnTo>
                  <a:pt x="110" y="152"/>
                </a:lnTo>
                <a:close/>
                <a:moveTo>
                  <a:pt x="121" y="171"/>
                </a:moveTo>
                <a:lnTo>
                  <a:pt x="121" y="171"/>
                </a:lnTo>
                <a:lnTo>
                  <a:pt x="127" y="169"/>
                </a:lnTo>
                <a:lnTo>
                  <a:pt x="127" y="169"/>
                </a:lnTo>
                <a:lnTo>
                  <a:pt x="122" y="164"/>
                </a:lnTo>
                <a:lnTo>
                  <a:pt x="122" y="164"/>
                </a:lnTo>
                <a:lnTo>
                  <a:pt x="118" y="152"/>
                </a:lnTo>
                <a:lnTo>
                  <a:pt x="118" y="152"/>
                </a:lnTo>
                <a:lnTo>
                  <a:pt x="117" y="152"/>
                </a:lnTo>
                <a:lnTo>
                  <a:pt x="117" y="152"/>
                </a:lnTo>
                <a:lnTo>
                  <a:pt x="115" y="151"/>
                </a:lnTo>
                <a:lnTo>
                  <a:pt x="115" y="151"/>
                </a:lnTo>
                <a:lnTo>
                  <a:pt x="114" y="151"/>
                </a:lnTo>
                <a:lnTo>
                  <a:pt x="114" y="151"/>
                </a:lnTo>
                <a:lnTo>
                  <a:pt x="113" y="152"/>
                </a:lnTo>
                <a:lnTo>
                  <a:pt x="113" y="154"/>
                </a:lnTo>
                <a:lnTo>
                  <a:pt x="113" y="154"/>
                </a:lnTo>
                <a:lnTo>
                  <a:pt x="113" y="157"/>
                </a:lnTo>
                <a:lnTo>
                  <a:pt x="113" y="157"/>
                </a:lnTo>
                <a:lnTo>
                  <a:pt x="117" y="165"/>
                </a:lnTo>
                <a:lnTo>
                  <a:pt x="117" y="165"/>
                </a:lnTo>
                <a:lnTo>
                  <a:pt x="118" y="168"/>
                </a:lnTo>
                <a:lnTo>
                  <a:pt x="118" y="168"/>
                </a:lnTo>
                <a:lnTo>
                  <a:pt x="118" y="169"/>
                </a:lnTo>
                <a:lnTo>
                  <a:pt x="118" y="169"/>
                </a:lnTo>
                <a:lnTo>
                  <a:pt x="120" y="169"/>
                </a:lnTo>
                <a:lnTo>
                  <a:pt x="121" y="171"/>
                </a:lnTo>
                <a:lnTo>
                  <a:pt x="121" y="171"/>
                </a:lnTo>
                <a:close/>
                <a:moveTo>
                  <a:pt x="57" y="164"/>
                </a:moveTo>
                <a:lnTo>
                  <a:pt x="57" y="164"/>
                </a:lnTo>
                <a:lnTo>
                  <a:pt x="57" y="164"/>
                </a:lnTo>
                <a:lnTo>
                  <a:pt x="57" y="164"/>
                </a:lnTo>
                <a:lnTo>
                  <a:pt x="59" y="162"/>
                </a:lnTo>
                <a:lnTo>
                  <a:pt x="59" y="162"/>
                </a:lnTo>
                <a:lnTo>
                  <a:pt x="61" y="158"/>
                </a:lnTo>
                <a:lnTo>
                  <a:pt x="61" y="158"/>
                </a:lnTo>
                <a:lnTo>
                  <a:pt x="63" y="157"/>
                </a:lnTo>
                <a:lnTo>
                  <a:pt x="63" y="157"/>
                </a:lnTo>
                <a:lnTo>
                  <a:pt x="63" y="157"/>
                </a:lnTo>
                <a:lnTo>
                  <a:pt x="64" y="158"/>
                </a:lnTo>
                <a:lnTo>
                  <a:pt x="64" y="160"/>
                </a:lnTo>
                <a:lnTo>
                  <a:pt x="64" y="160"/>
                </a:lnTo>
                <a:lnTo>
                  <a:pt x="64" y="161"/>
                </a:lnTo>
                <a:lnTo>
                  <a:pt x="64" y="161"/>
                </a:lnTo>
                <a:lnTo>
                  <a:pt x="63" y="172"/>
                </a:lnTo>
                <a:lnTo>
                  <a:pt x="63" y="172"/>
                </a:lnTo>
                <a:lnTo>
                  <a:pt x="63" y="174"/>
                </a:lnTo>
                <a:lnTo>
                  <a:pt x="63" y="174"/>
                </a:lnTo>
                <a:lnTo>
                  <a:pt x="70" y="174"/>
                </a:lnTo>
                <a:lnTo>
                  <a:pt x="70" y="174"/>
                </a:lnTo>
                <a:lnTo>
                  <a:pt x="70" y="172"/>
                </a:lnTo>
                <a:lnTo>
                  <a:pt x="70" y="172"/>
                </a:lnTo>
                <a:lnTo>
                  <a:pt x="71" y="160"/>
                </a:lnTo>
                <a:lnTo>
                  <a:pt x="71" y="160"/>
                </a:lnTo>
                <a:lnTo>
                  <a:pt x="71" y="158"/>
                </a:lnTo>
                <a:lnTo>
                  <a:pt x="71" y="157"/>
                </a:lnTo>
                <a:lnTo>
                  <a:pt x="71" y="157"/>
                </a:lnTo>
                <a:lnTo>
                  <a:pt x="60" y="157"/>
                </a:lnTo>
                <a:lnTo>
                  <a:pt x="60" y="157"/>
                </a:lnTo>
                <a:lnTo>
                  <a:pt x="60" y="158"/>
                </a:lnTo>
                <a:lnTo>
                  <a:pt x="60" y="158"/>
                </a:lnTo>
                <a:lnTo>
                  <a:pt x="60" y="158"/>
                </a:lnTo>
                <a:lnTo>
                  <a:pt x="60" y="158"/>
                </a:lnTo>
                <a:lnTo>
                  <a:pt x="57" y="164"/>
                </a:lnTo>
                <a:lnTo>
                  <a:pt x="57" y="164"/>
                </a:lnTo>
                <a:close/>
                <a:moveTo>
                  <a:pt x="90" y="157"/>
                </a:moveTo>
                <a:lnTo>
                  <a:pt x="90" y="157"/>
                </a:lnTo>
                <a:lnTo>
                  <a:pt x="90" y="157"/>
                </a:lnTo>
                <a:lnTo>
                  <a:pt x="90" y="157"/>
                </a:lnTo>
                <a:lnTo>
                  <a:pt x="90" y="171"/>
                </a:lnTo>
                <a:lnTo>
                  <a:pt x="90" y="171"/>
                </a:lnTo>
                <a:lnTo>
                  <a:pt x="91" y="174"/>
                </a:lnTo>
                <a:lnTo>
                  <a:pt x="91" y="174"/>
                </a:lnTo>
                <a:lnTo>
                  <a:pt x="91" y="175"/>
                </a:lnTo>
                <a:lnTo>
                  <a:pt x="91" y="175"/>
                </a:lnTo>
                <a:lnTo>
                  <a:pt x="95" y="175"/>
                </a:lnTo>
                <a:lnTo>
                  <a:pt x="95" y="175"/>
                </a:lnTo>
                <a:lnTo>
                  <a:pt x="98" y="175"/>
                </a:lnTo>
                <a:lnTo>
                  <a:pt x="98" y="175"/>
                </a:lnTo>
                <a:lnTo>
                  <a:pt x="98" y="174"/>
                </a:lnTo>
                <a:lnTo>
                  <a:pt x="98" y="174"/>
                </a:lnTo>
                <a:lnTo>
                  <a:pt x="97" y="165"/>
                </a:lnTo>
                <a:lnTo>
                  <a:pt x="95" y="157"/>
                </a:lnTo>
                <a:lnTo>
                  <a:pt x="95" y="157"/>
                </a:lnTo>
                <a:lnTo>
                  <a:pt x="95" y="155"/>
                </a:lnTo>
                <a:lnTo>
                  <a:pt x="95" y="155"/>
                </a:lnTo>
                <a:lnTo>
                  <a:pt x="90" y="157"/>
                </a:lnTo>
                <a:lnTo>
                  <a:pt x="90" y="157"/>
                </a:lnTo>
                <a:close/>
                <a:moveTo>
                  <a:pt x="78" y="175"/>
                </a:moveTo>
                <a:lnTo>
                  <a:pt x="78" y="175"/>
                </a:lnTo>
                <a:lnTo>
                  <a:pt x="78" y="168"/>
                </a:lnTo>
                <a:lnTo>
                  <a:pt x="78" y="168"/>
                </a:lnTo>
                <a:lnTo>
                  <a:pt x="80" y="160"/>
                </a:lnTo>
                <a:lnTo>
                  <a:pt x="80" y="160"/>
                </a:lnTo>
                <a:lnTo>
                  <a:pt x="80" y="158"/>
                </a:lnTo>
                <a:lnTo>
                  <a:pt x="80" y="158"/>
                </a:lnTo>
                <a:lnTo>
                  <a:pt x="80" y="158"/>
                </a:lnTo>
                <a:lnTo>
                  <a:pt x="78" y="157"/>
                </a:lnTo>
                <a:lnTo>
                  <a:pt x="78" y="157"/>
                </a:lnTo>
                <a:lnTo>
                  <a:pt x="74" y="157"/>
                </a:lnTo>
                <a:lnTo>
                  <a:pt x="74" y="157"/>
                </a:lnTo>
                <a:lnTo>
                  <a:pt x="74" y="158"/>
                </a:lnTo>
                <a:lnTo>
                  <a:pt x="74" y="158"/>
                </a:lnTo>
                <a:lnTo>
                  <a:pt x="73" y="160"/>
                </a:lnTo>
                <a:lnTo>
                  <a:pt x="73" y="160"/>
                </a:lnTo>
                <a:lnTo>
                  <a:pt x="71" y="172"/>
                </a:lnTo>
                <a:lnTo>
                  <a:pt x="71" y="172"/>
                </a:lnTo>
                <a:lnTo>
                  <a:pt x="71" y="174"/>
                </a:lnTo>
                <a:lnTo>
                  <a:pt x="71" y="174"/>
                </a:lnTo>
                <a:lnTo>
                  <a:pt x="78" y="175"/>
                </a:lnTo>
                <a:lnTo>
                  <a:pt x="78" y="175"/>
                </a:lnTo>
                <a:close/>
                <a:moveTo>
                  <a:pt x="56" y="302"/>
                </a:moveTo>
                <a:lnTo>
                  <a:pt x="56" y="302"/>
                </a:lnTo>
                <a:lnTo>
                  <a:pt x="57" y="296"/>
                </a:lnTo>
                <a:lnTo>
                  <a:pt x="57" y="296"/>
                </a:lnTo>
                <a:lnTo>
                  <a:pt x="61" y="290"/>
                </a:lnTo>
                <a:lnTo>
                  <a:pt x="61" y="290"/>
                </a:lnTo>
                <a:lnTo>
                  <a:pt x="60" y="290"/>
                </a:lnTo>
                <a:lnTo>
                  <a:pt x="59" y="292"/>
                </a:lnTo>
                <a:lnTo>
                  <a:pt x="59" y="292"/>
                </a:lnTo>
                <a:lnTo>
                  <a:pt x="57" y="292"/>
                </a:lnTo>
                <a:lnTo>
                  <a:pt x="57" y="292"/>
                </a:lnTo>
                <a:lnTo>
                  <a:pt x="56" y="292"/>
                </a:lnTo>
                <a:lnTo>
                  <a:pt x="56" y="292"/>
                </a:lnTo>
                <a:lnTo>
                  <a:pt x="56" y="290"/>
                </a:lnTo>
                <a:lnTo>
                  <a:pt x="54" y="290"/>
                </a:lnTo>
                <a:lnTo>
                  <a:pt x="54" y="290"/>
                </a:lnTo>
                <a:lnTo>
                  <a:pt x="51" y="290"/>
                </a:lnTo>
                <a:lnTo>
                  <a:pt x="51" y="290"/>
                </a:lnTo>
                <a:lnTo>
                  <a:pt x="49" y="290"/>
                </a:lnTo>
                <a:lnTo>
                  <a:pt x="49" y="290"/>
                </a:lnTo>
                <a:lnTo>
                  <a:pt x="49" y="292"/>
                </a:lnTo>
                <a:lnTo>
                  <a:pt x="49" y="292"/>
                </a:lnTo>
                <a:lnTo>
                  <a:pt x="47" y="295"/>
                </a:lnTo>
                <a:lnTo>
                  <a:pt x="47" y="295"/>
                </a:lnTo>
                <a:lnTo>
                  <a:pt x="47" y="296"/>
                </a:lnTo>
                <a:lnTo>
                  <a:pt x="47" y="296"/>
                </a:lnTo>
                <a:lnTo>
                  <a:pt x="47" y="302"/>
                </a:lnTo>
                <a:lnTo>
                  <a:pt x="47" y="302"/>
                </a:lnTo>
                <a:lnTo>
                  <a:pt x="56" y="302"/>
                </a:lnTo>
                <a:lnTo>
                  <a:pt x="56" y="302"/>
                </a:lnTo>
                <a:close/>
                <a:moveTo>
                  <a:pt x="132" y="233"/>
                </a:moveTo>
                <a:lnTo>
                  <a:pt x="132" y="233"/>
                </a:lnTo>
                <a:lnTo>
                  <a:pt x="134" y="249"/>
                </a:lnTo>
                <a:lnTo>
                  <a:pt x="134" y="249"/>
                </a:lnTo>
                <a:lnTo>
                  <a:pt x="141" y="246"/>
                </a:lnTo>
                <a:lnTo>
                  <a:pt x="141" y="246"/>
                </a:lnTo>
                <a:lnTo>
                  <a:pt x="140" y="232"/>
                </a:lnTo>
                <a:lnTo>
                  <a:pt x="140" y="232"/>
                </a:lnTo>
                <a:lnTo>
                  <a:pt x="132" y="233"/>
                </a:lnTo>
                <a:lnTo>
                  <a:pt x="132" y="233"/>
                </a:lnTo>
                <a:close/>
                <a:moveTo>
                  <a:pt x="127" y="189"/>
                </a:moveTo>
                <a:lnTo>
                  <a:pt x="127" y="189"/>
                </a:lnTo>
                <a:lnTo>
                  <a:pt x="127" y="199"/>
                </a:lnTo>
                <a:lnTo>
                  <a:pt x="127" y="199"/>
                </a:lnTo>
                <a:lnTo>
                  <a:pt x="140" y="196"/>
                </a:lnTo>
                <a:lnTo>
                  <a:pt x="140" y="196"/>
                </a:lnTo>
                <a:lnTo>
                  <a:pt x="140" y="187"/>
                </a:lnTo>
                <a:lnTo>
                  <a:pt x="140" y="187"/>
                </a:lnTo>
                <a:lnTo>
                  <a:pt x="127" y="189"/>
                </a:lnTo>
                <a:lnTo>
                  <a:pt x="127" y="189"/>
                </a:lnTo>
                <a:close/>
                <a:moveTo>
                  <a:pt x="24" y="169"/>
                </a:moveTo>
                <a:lnTo>
                  <a:pt x="24" y="169"/>
                </a:lnTo>
                <a:lnTo>
                  <a:pt x="36" y="152"/>
                </a:lnTo>
                <a:lnTo>
                  <a:pt x="36" y="152"/>
                </a:lnTo>
                <a:lnTo>
                  <a:pt x="33" y="151"/>
                </a:lnTo>
                <a:lnTo>
                  <a:pt x="33" y="151"/>
                </a:lnTo>
                <a:lnTo>
                  <a:pt x="32" y="152"/>
                </a:lnTo>
                <a:lnTo>
                  <a:pt x="30" y="154"/>
                </a:lnTo>
                <a:lnTo>
                  <a:pt x="30" y="154"/>
                </a:lnTo>
                <a:lnTo>
                  <a:pt x="30" y="152"/>
                </a:lnTo>
                <a:lnTo>
                  <a:pt x="30" y="152"/>
                </a:lnTo>
                <a:lnTo>
                  <a:pt x="27" y="155"/>
                </a:lnTo>
                <a:lnTo>
                  <a:pt x="27" y="155"/>
                </a:lnTo>
                <a:lnTo>
                  <a:pt x="20" y="165"/>
                </a:lnTo>
                <a:lnTo>
                  <a:pt x="20" y="165"/>
                </a:lnTo>
                <a:lnTo>
                  <a:pt x="17" y="168"/>
                </a:lnTo>
                <a:lnTo>
                  <a:pt x="17" y="168"/>
                </a:lnTo>
                <a:lnTo>
                  <a:pt x="24" y="169"/>
                </a:lnTo>
                <a:lnTo>
                  <a:pt x="24" y="169"/>
                </a:lnTo>
                <a:close/>
                <a:moveTo>
                  <a:pt x="27" y="297"/>
                </a:moveTo>
                <a:lnTo>
                  <a:pt x="27" y="297"/>
                </a:lnTo>
                <a:lnTo>
                  <a:pt x="29" y="297"/>
                </a:lnTo>
                <a:lnTo>
                  <a:pt x="29" y="297"/>
                </a:lnTo>
                <a:lnTo>
                  <a:pt x="37" y="300"/>
                </a:lnTo>
                <a:lnTo>
                  <a:pt x="37" y="300"/>
                </a:lnTo>
                <a:lnTo>
                  <a:pt x="43" y="300"/>
                </a:lnTo>
                <a:lnTo>
                  <a:pt x="43" y="300"/>
                </a:lnTo>
                <a:lnTo>
                  <a:pt x="44" y="300"/>
                </a:lnTo>
                <a:lnTo>
                  <a:pt x="44" y="300"/>
                </a:lnTo>
                <a:lnTo>
                  <a:pt x="43" y="300"/>
                </a:lnTo>
                <a:lnTo>
                  <a:pt x="43" y="300"/>
                </a:lnTo>
                <a:lnTo>
                  <a:pt x="41" y="299"/>
                </a:lnTo>
                <a:lnTo>
                  <a:pt x="41" y="296"/>
                </a:lnTo>
                <a:lnTo>
                  <a:pt x="41" y="296"/>
                </a:lnTo>
                <a:lnTo>
                  <a:pt x="43" y="293"/>
                </a:lnTo>
                <a:lnTo>
                  <a:pt x="43" y="293"/>
                </a:lnTo>
                <a:lnTo>
                  <a:pt x="44" y="290"/>
                </a:lnTo>
                <a:lnTo>
                  <a:pt x="44" y="290"/>
                </a:lnTo>
                <a:lnTo>
                  <a:pt x="44" y="289"/>
                </a:lnTo>
                <a:lnTo>
                  <a:pt x="44" y="289"/>
                </a:lnTo>
                <a:lnTo>
                  <a:pt x="40" y="289"/>
                </a:lnTo>
                <a:lnTo>
                  <a:pt x="40" y="289"/>
                </a:lnTo>
                <a:lnTo>
                  <a:pt x="39" y="289"/>
                </a:lnTo>
                <a:lnTo>
                  <a:pt x="39" y="289"/>
                </a:lnTo>
                <a:lnTo>
                  <a:pt x="30" y="295"/>
                </a:lnTo>
                <a:lnTo>
                  <a:pt x="30" y="295"/>
                </a:lnTo>
                <a:lnTo>
                  <a:pt x="27" y="297"/>
                </a:lnTo>
                <a:lnTo>
                  <a:pt x="27" y="297"/>
                </a:lnTo>
                <a:close/>
                <a:moveTo>
                  <a:pt x="33" y="350"/>
                </a:moveTo>
                <a:lnTo>
                  <a:pt x="33" y="350"/>
                </a:lnTo>
                <a:lnTo>
                  <a:pt x="33" y="350"/>
                </a:lnTo>
                <a:lnTo>
                  <a:pt x="33" y="350"/>
                </a:lnTo>
                <a:lnTo>
                  <a:pt x="34" y="350"/>
                </a:lnTo>
                <a:lnTo>
                  <a:pt x="34" y="350"/>
                </a:lnTo>
                <a:lnTo>
                  <a:pt x="36" y="351"/>
                </a:lnTo>
                <a:lnTo>
                  <a:pt x="34" y="354"/>
                </a:lnTo>
                <a:lnTo>
                  <a:pt x="34" y="354"/>
                </a:lnTo>
                <a:lnTo>
                  <a:pt x="34" y="356"/>
                </a:lnTo>
                <a:lnTo>
                  <a:pt x="34" y="356"/>
                </a:lnTo>
                <a:lnTo>
                  <a:pt x="30" y="360"/>
                </a:lnTo>
                <a:lnTo>
                  <a:pt x="30" y="360"/>
                </a:lnTo>
                <a:lnTo>
                  <a:pt x="29" y="360"/>
                </a:lnTo>
                <a:lnTo>
                  <a:pt x="29" y="360"/>
                </a:lnTo>
                <a:lnTo>
                  <a:pt x="33" y="361"/>
                </a:lnTo>
                <a:lnTo>
                  <a:pt x="33" y="361"/>
                </a:lnTo>
                <a:lnTo>
                  <a:pt x="36" y="363"/>
                </a:lnTo>
                <a:lnTo>
                  <a:pt x="36" y="363"/>
                </a:lnTo>
                <a:lnTo>
                  <a:pt x="41" y="363"/>
                </a:lnTo>
                <a:lnTo>
                  <a:pt x="41" y="363"/>
                </a:lnTo>
                <a:lnTo>
                  <a:pt x="41" y="358"/>
                </a:lnTo>
                <a:lnTo>
                  <a:pt x="41" y="358"/>
                </a:lnTo>
                <a:lnTo>
                  <a:pt x="41" y="358"/>
                </a:lnTo>
                <a:lnTo>
                  <a:pt x="41" y="358"/>
                </a:lnTo>
                <a:lnTo>
                  <a:pt x="41" y="357"/>
                </a:lnTo>
                <a:lnTo>
                  <a:pt x="41" y="354"/>
                </a:lnTo>
                <a:lnTo>
                  <a:pt x="41" y="354"/>
                </a:lnTo>
                <a:lnTo>
                  <a:pt x="41" y="354"/>
                </a:lnTo>
                <a:lnTo>
                  <a:pt x="41" y="354"/>
                </a:lnTo>
                <a:lnTo>
                  <a:pt x="41" y="351"/>
                </a:lnTo>
                <a:lnTo>
                  <a:pt x="41" y="351"/>
                </a:lnTo>
                <a:lnTo>
                  <a:pt x="43" y="351"/>
                </a:lnTo>
                <a:lnTo>
                  <a:pt x="43" y="350"/>
                </a:lnTo>
                <a:lnTo>
                  <a:pt x="43" y="350"/>
                </a:lnTo>
                <a:lnTo>
                  <a:pt x="33" y="350"/>
                </a:lnTo>
                <a:lnTo>
                  <a:pt x="33" y="350"/>
                </a:lnTo>
                <a:close/>
                <a:moveTo>
                  <a:pt x="120" y="141"/>
                </a:moveTo>
                <a:lnTo>
                  <a:pt x="120" y="141"/>
                </a:lnTo>
                <a:lnTo>
                  <a:pt x="120" y="141"/>
                </a:lnTo>
                <a:lnTo>
                  <a:pt x="120" y="141"/>
                </a:lnTo>
                <a:lnTo>
                  <a:pt x="130" y="138"/>
                </a:lnTo>
                <a:lnTo>
                  <a:pt x="130" y="138"/>
                </a:lnTo>
                <a:lnTo>
                  <a:pt x="131" y="137"/>
                </a:lnTo>
                <a:lnTo>
                  <a:pt x="131" y="137"/>
                </a:lnTo>
                <a:lnTo>
                  <a:pt x="130" y="133"/>
                </a:lnTo>
                <a:lnTo>
                  <a:pt x="130" y="133"/>
                </a:lnTo>
                <a:lnTo>
                  <a:pt x="125" y="120"/>
                </a:lnTo>
                <a:lnTo>
                  <a:pt x="125" y="120"/>
                </a:lnTo>
                <a:lnTo>
                  <a:pt x="118" y="101"/>
                </a:lnTo>
                <a:lnTo>
                  <a:pt x="118" y="101"/>
                </a:lnTo>
                <a:lnTo>
                  <a:pt x="113" y="91"/>
                </a:lnTo>
                <a:lnTo>
                  <a:pt x="113" y="91"/>
                </a:lnTo>
                <a:lnTo>
                  <a:pt x="113" y="91"/>
                </a:lnTo>
                <a:lnTo>
                  <a:pt x="113" y="91"/>
                </a:lnTo>
                <a:lnTo>
                  <a:pt x="113" y="93"/>
                </a:lnTo>
                <a:lnTo>
                  <a:pt x="113" y="93"/>
                </a:lnTo>
                <a:lnTo>
                  <a:pt x="114" y="98"/>
                </a:lnTo>
                <a:lnTo>
                  <a:pt x="114" y="98"/>
                </a:lnTo>
                <a:lnTo>
                  <a:pt x="118" y="107"/>
                </a:lnTo>
                <a:lnTo>
                  <a:pt x="118" y="107"/>
                </a:lnTo>
                <a:lnTo>
                  <a:pt x="124" y="121"/>
                </a:lnTo>
                <a:lnTo>
                  <a:pt x="124" y="121"/>
                </a:lnTo>
                <a:lnTo>
                  <a:pt x="127" y="130"/>
                </a:lnTo>
                <a:lnTo>
                  <a:pt x="127" y="130"/>
                </a:lnTo>
                <a:lnTo>
                  <a:pt x="127" y="135"/>
                </a:lnTo>
                <a:lnTo>
                  <a:pt x="127" y="135"/>
                </a:lnTo>
                <a:lnTo>
                  <a:pt x="127" y="135"/>
                </a:lnTo>
                <a:lnTo>
                  <a:pt x="125" y="137"/>
                </a:lnTo>
                <a:lnTo>
                  <a:pt x="125" y="137"/>
                </a:lnTo>
                <a:lnTo>
                  <a:pt x="124" y="135"/>
                </a:lnTo>
                <a:lnTo>
                  <a:pt x="124" y="135"/>
                </a:lnTo>
                <a:lnTo>
                  <a:pt x="124" y="134"/>
                </a:lnTo>
                <a:lnTo>
                  <a:pt x="124" y="134"/>
                </a:lnTo>
                <a:lnTo>
                  <a:pt x="118" y="135"/>
                </a:lnTo>
                <a:lnTo>
                  <a:pt x="118" y="135"/>
                </a:lnTo>
                <a:lnTo>
                  <a:pt x="118" y="137"/>
                </a:lnTo>
                <a:lnTo>
                  <a:pt x="118" y="138"/>
                </a:lnTo>
                <a:lnTo>
                  <a:pt x="118" y="138"/>
                </a:lnTo>
                <a:lnTo>
                  <a:pt x="122" y="137"/>
                </a:lnTo>
                <a:lnTo>
                  <a:pt x="122" y="137"/>
                </a:lnTo>
                <a:lnTo>
                  <a:pt x="124" y="137"/>
                </a:lnTo>
                <a:lnTo>
                  <a:pt x="124" y="137"/>
                </a:lnTo>
                <a:lnTo>
                  <a:pt x="122" y="138"/>
                </a:lnTo>
                <a:lnTo>
                  <a:pt x="122" y="138"/>
                </a:lnTo>
                <a:lnTo>
                  <a:pt x="122" y="138"/>
                </a:lnTo>
                <a:lnTo>
                  <a:pt x="122" y="138"/>
                </a:lnTo>
                <a:lnTo>
                  <a:pt x="120" y="141"/>
                </a:lnTo>
                <a:lnTo>
                  <a:pt x="120" y="141"/>
                </a:lnTo>
                <a:close/>
                <a:moveTo>
                  <a:pt x="142" y="280"/>
                </a:moveTo>
                <a:lnTo>
                  <a:pt x="142" y="280"/>
                </a:lnTo>
                <a:lnTo>
                  <a:pt x="142" y="270"/>
                </a:lnTo>
                <a:lnTo>
                  <a:pt x="142" y="270"/>
                </a:lnTo>
                <a:lnTo>
                  <a:pt x="142" y="270"/>
                </a:lnTo>
                <a:lnTo>
                  <a:pt x="142" y="270"/>
                </a:lnTo>
                <a:lnTo>
                  <a:pt x="131" y="275"/>
                </a:lnTo>
                <a:lnTo>
                  <a:pt x="131" y="275"/>
                </a:lnTo>
                <a:lnTo>
                  <a:pt x="131" y="275"/>
                </a:lnTo>
                <a:lnTo>
                  <a:pt x="131" y="275"/>
                </a:lnTo>
                <a:lnTo>
                  <a:pt x="131" y="277"/>
                </a:lnTo>
                <a:lnTo>
                  <a:pt x="131" y="277"/>
                </a:lnTo>
                <a:lnTo>
                  <a:pt x="131" y="279"/>
                </a:lnTo>
                <a:lnTo>
                  <a:pt x="131" y="279"/>
                </a:lnTo>
                <a:lnTo>
                  <a:pt x="132" y="282"/>
                </a:lnTo>
                <a:lnTo>
                  <a:pt x="132" y="282"/>
                </a:lnTo>
                <a:lnTo>
                  <a:pt x="131" y="283"/>
                </a:lnTo>
                <a:lnTo>
                  <a:pt x="131" y="283"/>
                </a:lnTo>
                <a:lnTo>
                  <a:pt x="142" y="280"/>
                </a:lnTo>
                <a:lnTo>
                  <a:pt x="142" y="280"/>
                </a:lnTo>
                <a:close/>
                <a:moveTo>
                  <a:pt x="122" y="302"/>
                </a:moveTo>
                <a:lnTo>
                  <a:pt x="122" y="302"/>
                </a:lnTo>
                <a:lnTo>
                  <a:pt x="122" y="302"/>
                </a:lnTo>
                <a:lnTo>
                  <a:pt x="122" y="302"/>
                </a:lnTo>
                <a:lnTo>
                  <a:pt x="120" y="302"/>
                </a:lnTo>
                <a:lnTo>
                  <a:pt x="120" y="302"/>
                </a:lnTo>
                <a:lnTo>
                  <a:pt x="117" y="303"/>
                </a:lnTo>
                <a:lnTo>
                  <a:pt x="117" y="303"/>
                </a:lnTo>
                <a:lnTo>
                  <a:pt x="117" y="303"/>
                </a:lnTo>
                <a:lnTo>
                  <a:pt x="117" y="303"/>
                </a:lnTo>
                <a:lnTo>
                  <a:pt x="111" y="303"/>
                </a:lnTo>
                <a:lnTo>
                  <a:pt x="111" y="303"/>
                </a:lnTo>
                <a:lnTo>
                  <a:pt x="114" y="313"/>
                </a:lnTo>
                <a:lnTo>
                  <a:pt x="114" y="313"/>
                </a:lnTo>
                <a:lnTo>
                  <a:pt x="114" y="314"/>
                </a:lnTo>
                <a:lnTo>
                  <a:pt x="114" y="314"/>
                </a:lnTo>
                <a:lnTo>
                  <a:pt x="124" y="314"/>
                </a:lnTo>
                <a:lnTo>
                  <a:pt x="124" y="314"/>
                </a:lnTo>
                <a:lnTo>
                  <a:pt x="125" y="314"/>
                </a:lnTo>
                <a:lnTo>
                  <a:pt x="125" y="314"/>
                </a:lnTo>
                <a:lnTo>
                  <a:pt x="130" y="310"/>
                </a:lnTo>
                <a:lnTo>
                  <a:pt x="130" y="310"/>
                </a:lnTo>
                <a:lnTo>
                  <a:pt x="131" y="309"/>
                </a:lnTo>
                <a:lnTo>
                  <a:pt x="131" y="309"/>
                </a:lnTo>
                <a:lnTo>
                  <a:pt x="130" y="309"/>
                </a:lnTo>
                <a:lnTo>
                  <a:pt x="130" y="309"/>
                </a:lnTo>
                <a:lnTo>
                  <a:pt x="121" y="310"/>
                </a:lnTo>
                <a:lnTo>
                  <a:pt x="121" y="310"/>
                </a:lnTo>
                <a:lnTo>
                  <a:pt x="117" y="310"/>
                </a:lnTo>
                <a:lnTo>
                  <a:pt x="117" y="310"/>
                </a:lnTo>
                <a:lnTo>
                  <a:pt x="115" y="310"/>
                </a:lnTo>
                <a:lnTo>
                  <a:pt x="115" y="307"/>
                </a:lnTo>
                <a:lnTo>
                  <a:pt x="115" y="307"/>
                </a:lnTo>
                <a:lnTo>
                  <a:pt x="117" y="306"/>
                </a:lnTo>
                <a:lnTo>
                  <a:pt x="117" y="306"/>
                </a:lnTo>
                <a:lnTo>
                  <a:pt x="121" y="303"/>
                </a:lnTo>
                <a:lnTo>
                  <a:pt x="121" y="303"/>
                </a:lnTo>
                <a:lnTo>
                  <a:pt x="122" y="302"/>
                </a:lnTo>
                <a:lnTo>
                  <a:pt x="122" y="302"/>
                </a:lnTo>
                <a:close/>
                <a:moveTo>
                  <a:pt x="44" y="363"/>
                </a:moveTo>
                <a:lnTo>
                  <a:pt x="44" y="363"/>
                </a:lnTo>
                <a:lnTo>
                  <a:pt x="53" y="363"/>
                </a:lnTo>
                <a:lnTo>
                  <a:pt x="53" y="363"/>
                </a:lnTo>
                <a:lnTo>
                  <a:pt x="53" y="350"/>
                </a:lnTo>
                <a:lnTo>
                  <a:pt x="53" y="350"/>
                </a:lnTo>
                <a:lnTo>
                  <a:pt x="46" y="350"/>
                </a:lnTo>
                <a:lnTo>
                  <a:pt x="46" y="350"/>
                </a:lnTo>
                <a:lnTo>
                  <a:pt x="46" y="351"/>
                </a:lnTo>
                <a:lnTo>
                  <a:pt x="46" y="351"/>
                </a:lnTo>
                <a:lnTo>
                  <a:pt x="46" y="351"/>
                </a:lnTo>
                <a:lnTo>
                  <a:pt x="46" y="354"/>
                </a:lnTo>
                <a:lnTo>
                  <a:pt x="46" y="354"/>
                </a:lnTo>
                <a:lnTo>
                  <a:pt x="46" y="356"/>
                </a:lnTo>
                <a:lnTo>
                  <a:pt x="46" y="358"/>
                </a:lnTo>
                <a:lnTo>
                  <a:pt x="46" y="358"/>
                </a:lnTo>
                <a:lnTo>
                  <a:pt x="46" y="358"/>
                </a:lnTo>
                <a:lnTo>
                  <a:pt x="46" y="358"/>
                </a:lnTo>
                <a:lnTo>
                  <a:pt x="44" y="363"/>
                </a:lnTo>
                <a:lnTo>
                  <a:pt x="44" y="363"/>
                </a:lnTo>
                <a:close/>
                <a:moveTo>
                  <a:pt x="9" y="165"/>
                </a:moveTo>
                <a:lnTo>
                  <a:pt x="9" y="165"/>
                </a:lnTo>
                <a:lnTo>
                  <a:pt x="13" y="167"/>
                </a:lnTo>
                <a:lnTo>
                  <a:pt x="13" y="167"/>
                </a:lnTo>
                <a:lnTo>
                  <a:pt x="14" y="167"/>
                </a:lnTo>
                <a:lnTo>
                  <a:pt x="14" y="167"/>
                </a:lnTo>
                <a:lnTo>
                  <a:pt x="19" y="162"/>
                </a:lnTo>
                <a:lnTo>
                  <a:pt x="19" y="162"/>
                </a:lnTo>
                <a:lnTo>
                  <a:pt x="23" y="157"/>
                </a:lnTo>
                <a:lnTo>
                  <a:pt x="23" y="157"/>
                </a:lnTo>
                <a:lnTo>
                  <a:pt x="29" y="151"/>
                </a:lnTo>
                <a:lnTo>
                  <a:pt x="29" y="151"/>
                </a:lnTo>
                <a:lnTo>
                  <a:pt x="29" y="151"/>
                </a:lnTo>
                <a:lnTo>
                  <a:pt x="29" y="151"/>
                </a:lnTo>
                <a:lnTo>
                  <a:pt x="24" y="150"/>
                </a:lnTo>
                <a:lnTo>
                  <a:pt x="24" y="150"/>
                </a:lnTo>
                <a:lnTo>
                  <a:pt x="23" y="152"/>
                </a:lnTo>
                <a:lnTo>
                  <a:pt x="23" y="152"/>
                </a:lnTo>
                <a:lnTo>
                  <a:pt x="22" y="154"/>
                </a:lnTo>
                <a:lnTo>
                  <a:pt x="20" y="154"/>
                </a:lnTo>
                <a:lnTo>
                  <a:pt x="20" y="154"/>
                </a:lnTo>
                <a:lnTo>
                  <a:pt x="19" y="154"/>
                </a:lnTo>
                <a:lnTo>
                  <a:pt x="19" y="154"/>
                </a:lnTo>
                <a:lnTo>
                  <a:pt x="17" y="155"/>
                </a:lnTo>
                <a:lnTo>
                  <a:pt x="17" y="157"/>
                </a:lnTo>
                <a:lnTo>
                  <a:pt x="17" y="157"/>
                </a:lnTo>
                <a:lnTo>
                  <a:pt x="16" y="158"/>
                </a:lnTo>
                <a:lnTo>
                  <a:pt x="16" y="158"/>
                </a:lnTo>
                <a:lnTo>
                  <a:pt x="13" y="161"/>
                </a:lnTo>
                <a:lnTo>
                  <a:pt x="13" y="161"/>
                </a:lnTo>
                <a:lnTo>
                  <a:pt x="13" y="162"/>
                </a:lnTo>
                <a:lnTo>
                  <a:pt x="13" y="162"/>
                </a:lnTo>
                <a:lnTo>
                  <a:pt x="10" y="165"/>
                </a:lnTo>
                <a:lnTo>
                  <a:pt x="10" y="165"/>
                </a:lnTo>
                <a:lnTo>
                  <a:pt x="9" y="165"/>
                </a:lnTo>
                <a:lnTo>
                  <a:pt x="9" y="165"/>
                </a:lnTo>
                <a:close/>
                <a:moveTo>
                  <a:pt x="137" y="367"/>
                </a:moveTo>
                <a:lnTo>
                  <a:pt x="137" y="367"/>
                </a:lnTo>
                <a:lnTo>
                  <a:pt x="137" y="368"/>
                </a:lnTo>
                <a:lnTo>
                  <a:pt x="135" y="370"/>
                </a:lnTo>
                <a:lnTo>
                  <a:pt x="135" y="370"/>
                </a:lnTo>
                <a:lnTo>
                  <a:pt x="135" y="370"/>
                </a:lnTo>
                <a:lnTo>
                  <a:pt x="135" y="370"/>
                </a:lnTo>
                <a:lnTo>
                  <a:pt x="135" y="376"/>
                </a:lnTo>
                <a:lnTo>
                  <a:pt x="135" y="376"/>
                </a:lnTo>
                <a:lnTo>
                  <a:pt x="135" y="377"/>
                </a:lnTo>
                <a:lnTo>
                  <a:pt x="135" y="377"/>
                </a:lnTo>
                <a:lnTo>
                  <a:pt x="137" y="378"/>
                </a:lnTo>
                <a:lnTo>
                  <a:pt x="137" y="380"/>
                </a:lnTo>
                <a:lnTo>
                  <a:pt x="137" y="380"/>
                </a:lnTo>
                <a:lnTo>
                  <a:pt x="141" y="377"/>
                </a:lnTo>
                <a:lnTo>
                  <a:pt x="141" y="377"/>
                </a:lnTo>
                <a:lnTo>
                  <a:pt x="141" y="377"/>
                </a:lnTo>
                <a:lnTo>
                  <a:pt x="141" y="377"/>
                </a:lnTo>
                <a:lnTo>
                  <a:pt x="144" y="373"/>
                </a:lnTo>
                <a:lnTo>
                  <a:pt x="144" y="373"/>
                </a:lnTo>
                <a:lnTo>
                  <a:pt x="144" y="368"/>
                </a:lnTo>
                <a:lnTo>
                  <a:pt x="144" y="368"/>
                </a:lnTo>
                <a:lnTo>
                  <a:pt x="144" y="364"/>
                </a:lnTo>
                <a:lnTo>
                  <a:pt x="144" y="364"/>
                </a:lnTo>
                <a:lnTo>
                  <a:pt x="137" y="367"/>
                </a:lnTo>
                <a:lnTo>
                  <a:pt x="137" y="367"/>
                </a:lnTo>
                <a:close/>
                <a:moveTo>
                  <a:pt x="115" y="127"/>
                </a:moveTo>
                <a:lnTo>
                  <a:pt x="115" y="127"/>
                </a:lnTo>
                <a:lnTo>
                  <a:pt x="117" y="133"/>
                </a:lnTo>
                <a:lnTo>
                  <a:pt x="117" y="133"/>
                </a:lnTo>
                <a:lnTo>
                  <a:pt x="122" y="131"/>
                </a:lnTo>
                <a:lnTo>
                  <a:pt x="122" y="131"/>
                </a:lnTo>
                <a:lnTo>
                  <a:pt x="118" y="115"/>
                </a:lnTo>
                <a:lnTo>
                  <a:pt x="118" y="115"/>
                </a:lnTo>
                <a:lnTo>
                  <a:pt x="113" y="118"/>
                </a:lnTo>
                <a:lnTo>
                  <a:pt x="113" y="118"/>
                </a:lnTo>
                <a:lnTo>
                  <a:pt x="114" y="124"/>
                </a:lnTo>
                <a:lnTo>
                  <a:pt x="114" y="124"/>
                </a:lnTo>
                <a:lnTo>
                  <a:pt x="115" y="124"/>
                </a:lnTo>
                <a:lnTo>
                  <a:pt x="115" y="124"/>
                </a:lnTo>
                <a:lnTo>
                  <a:pt x="117" y="123"/>
                </a:lnTo>
                <a:lnTo>
                  <a:pt x="117" y="123"/>
                </a:lnTo>
                <a:lnTo>
                  <a:pt x="118" y="124"/>
                </a:lnTo>
                <a:lnTo>
                  <a:pt x="118" y="124"/>
                </a:lnTo>
                <a:lnTo>
                  <a:pt x="118" y="125"/>
                </a:lnTo>
                <a:lnTo>
                  <a:pt x="118" y="125"/>
                </a:lnTo>
                <a:lnTo>
                  <a:pt x="117" y="127"/>
                </a:lnTo>
                <a:lnTo>
                  <a:pt x="117" y="127"/>
                </a:lnTo>
                <a:lnTo>
                  <a:pt x="115" y="127"/>
                </a:lnTo>
                <a:lnTo>
                  <a:pt x="115" y="127"/>
                </a:lnTo>
                <a:close/>
                <a:moveTo>
                  <a:pt x="47" y="320"/>
                </a:moveTo>
                <a:lnTo>
                  <a:pt x="47" y="320"/>
                </a:lnTo>
                <a:lnTo>
                  <a:pt x="47" y="326"/>
                </a:lnTo>
                <a:lnTo>
                  <a:pt x="47" y="326"/>
                </a:lnTo>
                <a:lnTo>
                  <a:pt x="47" y="327"/>
                </a:lnTo>
                <a:lnTo>
                  <a:pt x="47" y="327"/>
                </a:lnTo>
                <a:lnTo>
                  <a:pt x="46" y="329"/>
                </a:lnTo>
                <a:lnTo>
                  <a:pt x="46" y="330"/>
                </a:lnTo>
                <a:lnTo>
                  <a:pt x="46" y="330"/>
                </a:lnTo>
                <a:lnTo>
                  <a:pt x="46" y="333"/>
                </a:lnTo>
                <a:lnTo>
                  <a:pt x="46" y="333"/>
                </a:lnTo>
                <a:lnTo>
                  <a:pt x="54" y="331"/>
                </a:lnTo>
                <a:lnTo>
                  <a:pt x="54" y="331"/>
                </a:lnTo>
                <a:lnTo>
                  <a:pt x="54" y="320"/>
                </a:lnTo>
                <a:lnTo>
                  <a:pt x="54" y="320"/>
                </a:lnTo>
                <a:lnTo>
                  <a:pt x="47" y="320"/>
                </a:lnTo>
                <a:lnTo>
                  <a:pt x="47" y="320"/>
                </a:lnTo>
                <a:close/>
                <a:moveTo>
                  <a:pt x="118" y="113"/>
                </a:moveTo>
                <a:lnTo>
                  <a:pt x="118" y="113"/>
                </a:lnTo>
                <a:lnTo>
                  <a:pt x="115" y="107"/>
                </a:lnTo>
                <a:lnTo>
                  <a:pt x="115" y="107"/>
                </a:lnTo>
                <a:lnTo>
                  <a:pt x="110" y="98"/>
                </a:lnTo>
                <a:lnTo>
                  <a:pt x="110" y="98"/>
                </a:lnTo>
                <a:lnTo>
                  <a:pt x="110" y="97"/>
                </a:lnTo>
                <a:lnTo>
                  <a:pt x="110" y="97"/>
                </a:lnTo>
                <a:lnTo>
                  <a:pt x="105" y="100"/>
                </a:lnTo>
                <a:lnTo>
                  <a:pt x="105" y="100"/>
                </a:lnTo>
                <a:lnTo>
                  <a:pt x="107" y="104"/>
                </a:lnTo>
                <a:lnTo>
                  <a:pt x="107" y="104"/>
                </a:lnTo>
                <a:lnTo>
                  <a:pt x="108" y="104"/>
                </a:lnTo>
                <a:lnTo>
                  <a:pt x="108" y="104"/>
                </a:lnTo>
                <a:lnTo>
                  <a:pt x="111" y="104"/>
                </a:lnTo>
                <a:lnTo>
                  <a:pt x="111" y="104"/>
                </a:lnTo>
                <a:lnTo>
                  <a:pt x="113" y="104"/>
                </a:lnTo>
                <a:lnTo>
                  <a:pt x="113" y="104"/>
                </a:lnTo>
                <a:lnTo>
                  <a:pt x="113" y="106"/>
                </a:lnTo>
                <a:lnTo>
                  <a:pt x="113" y="106"/>
                </a:lnTo>
                <a:lnTo>
                  <a:pt x="110" y="107"/>
                </a:lnTo>
                <a:lnTo>
                  <a:pt x="110" y="107"/>
                </a:lnTo>
                <a:lnTo>
                  <a:pt x="108" y="108"/>
                </a:lnTo>
                <a:lnTo>
                  <a:pt x="108" y="108"/>
                </a:lnTo>
                <a:lnTo>
                  <a:pt x="110" y="114"/>
                </a:lnTo>
                <a:lnTo>
                  <a:pt x="110" y="114"/>
                </a:lnTo>
                <a:lnTo>
                  <a:pt x="110" y="113"/>
                </a:lnTo>
                <a:lnTo>
                  <a:pt x="111" y="113"/>
                </a:lnTo>
                <a:lnTo>
                  <a:pt x="111" y="113"/>
                </a:lnTo>
                <a:lnTo>
                  <a:pt x="113" y="114"/>
                </a:lnTo>
                <a:lnTo>
                  <a:pt x="113" y="114"/>
                </a:lnTo>
                <a:lnTo>
                  <a:pt x="118" y="113"/>
                </a:lnTo>
                <a:lnTo>
                  <a:pt x="118" y="113"/>
                </a:lnTo>
                <a:close/>
                <a:moveTo>
                  <a:pt x="40" y="154"/>
                </a:moveTo>
                <a:lnTo>
                  <a:pt x="40" y="154"/>
                </a:lnTo>
                <a:lnTo>
                  <a:pt x="37" y="154"/>
                </a:lnTo>
                <a:lnTo>
                  <a:pt x="37" y="154"/>
                </a:lnTo>
                <a:lnTo>
                  <a:pt x="36" y="155"/>
                </a:lnTo>
                <a:lnTo>
                  <a:pt x="36" y="155"/>
                </a:lnTo>
                <a:lnTo>
                  <a:pt x="29" y="168"/>
                </a:lnTo>
                <a:lnTo>
                  <a:pt x="29" y="168"/>
                </a:lnTo>
                <a:lnTo>
                  <a:pt x="27" y="169"/>
                </a:lnTo>
                <a:lnTo>
                  <a:pt x="27" y="169"/>
                </a:lnTo>
                <a:lnTo>
                  <a:pt x="33" y="171"/>
                </a:lnTo>
                <a:lnTo>
                  <a:pt x="33" y="171"/>
                </a:lnTo>
                <a:lnTo>
                  <a:pt x="36" y="165"/>
                </a:lnTo>
                <a:lnTo>
                  <a:pt x="36" y="165"/>
                </a:lnTo>
                <a:lnTo>
                  <a:pt x="40" y="157"/>
                </a:lnTo>
                <a:lnTo>
                  <a:pt x="40" y="157"/>
                </a:lnTo>
                <a:lnTo>
                  <a:pt x="41" y="155"/>
                </a:lnTo>
                <a:lnTo>
                  <a:pt x="40" y="154"/>
                </a:lnTo>
                <a:lnTo>
                  <a:pt x="40" y="154"/>
                </a:lnTo>
                <a:lnTo>
                  <a:pt x="40" y="152"/>
                </a:lnTo>
                <a:lnTo>
                  <a:pt x="40" y="152"/>
                </a:lnTo>
                <a:lnTo>
                  <a:pt x="40" y="154"/>
                </a:lnTo>
                <a:lnTo>
                  <a:pt x="40" y="154"/>
                </a:lnTo>
                <a:close/>
                <a:moveTo>
                  <a:pt x="56" y="155"/>
                </a:moveTo>
                <a:lnTo>
                  <a:pt x="56" y="155"/>
                </a:lnTo>
                <a:lnTo>
                  <a:pt x="54" y="155"/>
                </a:lnTo>
                <a:lnTo>
                  <a:pt x="54" y="155"/>
                </a:lnTo>
                <a:lnTo>
                  <a:pt x="53" y="157"/>
                </a:lnTo>
                <a:lnTo>
                  <a:pt x="53" y="157"/>
                </a:lnTo>
                <a:lnTo>
                  <a:pt x="51" y="160"/>
                </a:lnTo>
                <a:lnTo>
                  <a:pt x="51" y="160"/>
                </a:lnTo>
                <a:lnTo>
                  <a:pt x="47" y="169"/>
                </a:lnTo>
                <a:lnTo>
                  <a:pt x="47" y="169"/>
                </a:lnTo>
                <a:lnTo>
                  <a:pt x="47" y="172"/>
                </a:lnTo>
                <a:lnTo>
                  <a:pt x="47" y="172"/>
                </a:lnTo>
                <a:lnTo>
                  <a:pt x="51" y="172"/>
                </a:lnTo>
                <a:lnTo>
                  <a:pt x="51" y="172"/>
                </a:lnTo>
                <a:lnTo>
                  <a:pt x="57" y="158"/>
                </a:lnTo>
                <a:lnTo>
                  <a:pt x="57" y="158"/>
                </a:lnTo>
                <a:lnTo>
                  <a:pt x="56" y="157"/>
                </a:lnTo>
                <a:lnTo>
                  <a:pt x="56" y="155"/>
                </a:lnTo>
                <a:lnTo>
                  <a:pt x="56" y="155"/>
                </a:lnTo>
                <a:close/>
                <a:moveTo>
                  <a:pt x="76" y="133"/>
                </a:moveTo>
                <a:lnTo>
                  <a:pt x="76" y="133"/>
                </a:lnTo>
                <a:lnTo>
                  <a:pt x="66" y="134"/>
                </a:lnTo>
                <a:lnTo>
                  <a:pt x="60" y="137"/>
                </a:lnTo>
                <a:lnTo>
                  <a:pt x="60" y="137"/>
                </a:lnTo>
                <a:lnTo>
                  <a:pt x="74" y="137"/>
                </a:lnTo>
                <a:lnTo>
                  <a:pt x="74" y="137"/>
                </a:lnTo>
                <a:lnTo>
                  <a:pt x="76" y="137"/>
                </a:lnTo>
                <a:lnTo>
                  <a:pt x="76" y="137"/>
                </a:lnTo>
                <a:lnTo>
                  <a:pt x="78" y="138"/>
                </a:lnTo>
                <a:lnTo>
                  <a:pt x="78" y="141"/>
                </a:lnTo>
                <a:lnTo>
                  <a:pt x="78" y="141"/>
                </a:lnTo>
                <a:lnTo>
                  <a:pt x="77" y="141"/>
                </a:lnTo>
                <a:lnTo>
                  <a:pt x="77" y="141"/>
                </a:lnTo>
                <a:lnTo>
                  <a:pt x="78" y="141"/>
                </a:lnTo>
                <a:lnTo>
                  <a:pt x="78" y="141"/>
                </a:lnTo>
                <a:lnTo>
                  <a:pt x="83" y="141"/>
                </a:lnTo>
                <a:lnTo>
                  <a:pt x="83" y="141"/>
                </a:lnTo>
                <a:lnTo>
                  <a:pt x="84" y="140"/>
                </a:lnTo>
                <a:lnTo>
                  <a:pt x="84" y="140"/>
                </a:lnTo>
                <a:lnTo>
                  <a:pt x="86" y="140"/>
                </a:lnTo>
                <a:lnTo>
                  <a:pt x="86" y="140"/>
                </a:lnTo>
                <a:lnTo>
                  <a:pt x="87" y="138"/>
                </a:lnTo>
                <a:lnTo>
                  <a:pt x="87" y="138"/>
                </a:lnTo>
                <a:lnTo>
                  <a:pt x="86" y="135"/>
                </a:lnTo>
                <a:lnTo>
                  <a:pt x="86" y="135"/>
                </a:lnTo>
                <a:lnTo>
                  <a:pt x="84" y="135"/>
                </a:lnTo>
                <a:lnTo>
                  <a:pt x="84" y="135"/>
                </a:lnTo>
                <a:lnTo>
                  <a:pt x="81" y="135"/>
                </a:lnTo>
                <a:lnTo>
                  <a:pt x="80" y="137"/>
                </a:lnTo>
                <a:lnTo>
                  <a:pt x="80" y="137"/>
                </a:lnTo>
                <a:lnTo>
                  <a:pt x="78" y="137"/>
                </a:lnTo>
                <a:lnTo>
                  <a:pt x="77" y="135"/>
                </a:lnTo>
                <a:lnTo>
                  <a:pt x="77" y="135"/>
                </a:lnTo>
                <a:lnTo>
                  <a:pt x="77" y="134"/>
                </a:lnTo>
                <a:lnTo>
                  <a:pt x="77" y="134"/>
                </a:lnTo>
                <a:lnTo>
                  <a:pt x="76" y="133"/>
                </a:lnTo>
                <a:lnTo>
                  <a:pt x="76" y="133"/>
                </a:lnTo>
                <a:close/>
                <a:moveTo>
                  <a:pt x="142" y="299"/>
                </a:moveTo>
                <a:lnTo>
                  <a:pt x="142" y="299"/>
                </a:lnTo>
                <a:lnTo>
                  <a:pt x="138" y="300"/>
                </a:lnTo>
                <a:lnTo>
                  <a:pt x="138" y="300"/>
                </a:lnTo>
                <a:lnTo>
                  <a:pt x="138" y="303"/>
                </a:lnTo>
                <a:lnTo>
                  <a:pt x="138" y="303"/>
                </a:lnTo>
                <a:lnTo>
                  <a:pt x="137" y="303"/>
                </a:lnTo>
                <a:lnTo>
                  <a:pt x="137" y="303"/>
                </a:lnTo>
                <a:lnTo>
                  <a:pt x="137" y="304"/>
                </a:lnTo>
                <a:lnTo>
                  <a:pt x="137" y="304"/>
                </a:lnTo>
                <a:lnTo>
                  <a:pt x="137" y="310"/>
                </a:lnTo>
                <a:lnTo>
                  <a:pt x="137" y="310"/>
                </a:lnTo>
                <a:lnTo>
                  <a:pt x="137" y="313"/>
                </a:lnTo>
                <a:lnTo>
                  <a:pt x="137" y="313"/>
                </a:lnTo>
                <a:lnTo>
                  <a:pt x="137" y="314"/>
                </a:lnTo>
                <a:lnTo>
                  <a:pt x="137" y="314"/>
                </a:lnTo>
                <a:lnTo>
                  <a:pt x="142" y="313"/>
                </a:lnTo>
                <a:lnTo>
                  <a:pt x="142" y="313"/>
                </a:lnTo>
                <a:lnTo>
                  <a:pt x="142" y="299"/>
                </a:lnTo>
                <a:lnTo>
                  <a:pt x="142" y="299"/>
                </a:lnTo>
                <a:close/>
                <a:moveTo>
                  <a:pt x="57" y="388"/>
                </a:moveTo>
                <a:lnTo>
                  <a:pt x="57" y="388"/>
                </a:lnTo>
                <a:lnTo>
                  <a:pt x="56" y="381"/>
                </a:lnTo>
                <a:lnTo>
                  <a:pt x="56" y="381"/>
                </a:lnTo>
                <a:lnTo>
                  <a:pt x="47" y="381"/>
                </a:lnTo>
                <a:lnTo>
                  <a:pt x="39" y="380"/>
                </a:lnTo>
                <a:lnTo>
                  <a:pt x="39" y="380"/>
                </a:lnTo>
                <a:lnTo>
                  <a:pt x="39" y="381"/>
                </a:lnTo>
                <a:lnTo>
                  <a:pt x="40" y="383"/>
                </a:lnTo>
                <a:lnTo>
                  <a:pt x="40" y="383"/>
                </a:lnTo>
                <a:lnTo>
                  <a:pt x="56" y="388"/>
                </a:lnTo>
                <a:lnTo>
                  <a:pt x="56" y="388"/>
                </a:lnTo>
                <a:lnTo>
                  <a:pt x="57" y="388"/>
                </a:lnTo>
                <a:lnTo>
                  <a:pt x="57" y="388"/>
                </a:lnTo>
                <a:close/>
                <a:moveTo>
                  <a:pt x="118" y="346"/>
                </a:moveTo>
                <a:lnTo>
                  <a:pt x="118" y="346"/>
                </a:lnTo>
                <a:lnTo>
                  <a:pt x="122" y="346"/>
                </a:lnTo>
                <a:lnTo>
                  <a:pt x="122" y="346"/>
                </a:lnTo>
                <a:lnTo>
                  <a:pt x="124" y="346"/>
                </a:lnTo>
                <a:lnTo>
                  <a:pt x="124" y="346"/>
                </a:lnTo>
                <a:lnTo>
                  <a:pt x="128" y="340"/>
                </a:lnTo>
                <a:lnTo>
                  <a:pt x="128" y="340"/>
                </a:lnTo>
                <a:lnTo>
                  <a:pt x="130" y="339"/>
                </a:lnTo>
                <a:lnTo>
                  <a:pt x="127" y="337"/>
                </a:lnTo>
                <a:lnTo>
                  <a:pt x="127" y="337"/>
                </a:lnTo>
                <a:lnTo>
                  <a:pt x="121" y="337"/>
                </a:lnTo>
                <a:lnTo>
                  <a:pt x="121" y="337"/>
                </a:lnTo>
                <a:lnTo>
                  <a:pt x="120" y="337"/>
                </a:lnTo>
                <a:lnTo>
                  <a:pt x="120" y="337"/>
                </a:lnTo>
                <a:lnTo>
                  <a:pt x="117" y="337"/>
                </a:lnTo>
                <a:lnTo>
                  <a:pt x="117" y="337"/>
                </a:lnTo>
                <a:lnTo>
                  <a:pt x="118" y="346"/>
                </a:lnTo>
                <a:lnTo>
                  <a:pt x="118" y="346"/>
                </a:lnTo>
                <a:close/>
                <a:moveTo>
                  <a:pt x="111" y="96"/>
                </a:moveTo>
                <a:lnTo>
                  <a:pt x="111" y="96"/>
                </a:lnTo>
                <a:lnTo>
                  <a:pt x="111" y="96"/>
                </a:lnTo>
                <a:lnTo>
                  <a:pt x="111" y="96"/>
                </a:lnTo>
                <a:lnTo>
                  <a:pt x="111" y="94"/>
                </a:lnTo>
                <a:lnTo>
                  <a:pt x="111" y="94"/>
                </a:lnTo>
                <a:lnTo>
                  <a:pt x="107" y="84"/>
                </a:lnTo>
                <a:lnTo>
                  <a:pt x="107" y="84"/>
                </a:lnTo>
                <a:lnTo>
                  <a:pt x="104" y="79"/>
                </a:lnTo>
                <a:lnTo>
                  <a:pt x="101" y="73"/>
                </a:lnTo>
                <a:lnTo>
                  <a:pt x="101" y="73"/>
                </a:lnTo>
                <a:lnTo>
                  <a:pt x="101" y="71"/>
                </a:lnTo>
                <a:lnTo>
                  <a:pt x="101" y="71"/>
                </a:lnTo>
                <a:lnTo>
                  <a:pt x="97" y="74"/>
                </a:lnTo>
                <a:lnTo>
                  <a:pt x="97" y="74"/>
                </a:lnTo>
                <a:lnTo>
                  <a:pt x="100" y="79"/>
                </a:lnTo>
                <a:lnTo>
                  <a:pt x="100" y="79"/>
                </a:lnTo>
                <a:lnTo>
                  <a:pt x="101" y="77"/>
                </a:lnTo>
                <a:lnTo>
                  <a:pt x="101" y="77"/>
                </a:lnTo>
                <a:lnTo>
                  <a:pt x="103" y="79"/>
                </a:lnTo>
                <a:lnTo>
                  <a:pt x="103" y="79"/>
                </a:lnTo>
                <a:lnTo>
                  <a:pt x="101" y="80"/>
                </a:lnTo>
                <a:lnTo>
                  <a:pt x="101" y="80"/>
                </a:lnTo>
                <a:lnTo>
                  <a:pt x="101" y="81"/>
                </a:lnTo>
                <a:lnTo>
                  <a:pt x="101" y="81"/>
                </a:lnTo>
                <a:lnTo>
                  <a:pt x="105" y="87"/>
                </a:lnTo>
                <a:lnTo>
                  <a:pt x="105" y="87"/>
                </a:lnTo>
                <a:lnTo>
                  <a:pt x="105" y="88"/>
                </a:lnTo>
                <a:lnTo>
                  <a:pt x="105" y="88"/>
                </a:lnTo>
                <a:lnTo>
                  <a:pt x="107" y="90"/>
                </a:lnTo>
                <a:lnTo>
                  <a:pt x="107" y="90"/>
                </a:lnTo>
                <a:lnTo>
                  <a:pt x="107" y="91"/>
                </a:lnTo>
                <a:lnTo>
                  <a:pt x="107" y="91"/>
                </a:lnTo>
                <a:lnTo>
                  <a:pt x="110" y="94"/>
                </a:lnTo>
                <a:lnTo>
                  <a:pt x="110" y="94"/>
                </a:lnTo>
                <a:lnTo>
                  <a:pt x="111" y="96"/>
                </a:lnTo>
                <a:lnTo>
                  <a:pt x="111" y="96"/>
                </a:lnTo>
                <a:close/>
                <a:moveTo>
                  <a:pt x="127" y="185"/>
                </a:moveTo>
                <a:lnTo>
                  <a:pt x="127" y="185"/>
                </a:lnTo>
                <a:lnTo>
                  <a:pt x="140" y="182"/>
                </a:lnTo>
                <a:lnTo>
                  <a:pt x="140" y="182"/>
                </a:lnTo>
                <a:lnTo>
                  <a:pt x="140" y="179"/>
                </a:lnTo>
                <a:lnTo>
                  <a:pt x="138" y="175"/>
                </a:lnTo>
                <a:lnTo>
                  <a:pt x="138" y="175"/>
                </a:lnTo>
                <a:lnTo>
                  <a:pt x="137" y="177"/>
                </a:lnTo>
                <a:lnTo>
                  <a:pt x="137" y="177"/>
                </a:lnTo>
                <a:lnTo>
                  <a:pt x="131" y="178"/>
                </a:lnTo>
                <a:lnTo>
                  <a:pt x="131" y="178"/>
                </a:lnTo>
                <a:lnTo>
                  <a:pt x="128" y="179"/>
                </a:lnTo>
                <a:lnTo>
                  <a:pt x="128" y="181"/>
                </a:lnTo>
                <a:lnTo>
                  <a:pt x="128" y="181"/>
                </a:lnTo>
                <a:lnTo>
                  <a:pt x="127" y="185"/>
                </a:lnTo>
                <a:lnTo>
                  <a:pt x="127" y="185"/>
                </a:lnTo>
                <a:close/>
                <a:moveTo>
                  <a:pt x="68" y="113"/>
                </a:moveTo>
                <a:lnTo>
                  <a:pt x="68" y="113"/>
                </a:lnTo>
                <a:lnTo>
                  <a:pt x="68" y="113"/>
                </a:lnTo>
                <a:lnTo>
                  <a:pt x="68" y="113"/>
                </a:lnTo>
                <a:lnTo>
                  <a:pt x="78" y="114"/>
                </a:lnTo>
                <a:lnTo>
                  <a:pt x="78" y="114"/>
                </a:lnTo>
                <a:lnTo>
                  <a:pt x="80" y="114"/>
                </a:lnTo>
                <a:lnTo>
                  <a:pt x="80" y="114"/>
                </a:lnTo>
                <a:lnTo>
                  <a:pt x="83" y="111"/>
                </a:lnTo>
                <a:lnTo>
                  <a:pt x="83" y="111"/>
                </a:lnTo>
                <a:lnTo>
                  <a:pt x="83" y="110"/>
                </a:lnTo>
                <a:lnTo>
                  <a:pt x="83" y="108"/>
                </a:lnTo>
                <a:lnTo>
                  <a:pt x="86" y="107"/>
                </a:lnTo>
                <a:lnTo>
                  <a:pt x="86" y="107"/>
                </a:lnTo>
                <a:lnTo>
                  <a:pt x="84" y="107"/>
                </a:lnTo>
                <a:lnTo>
                  <a:pt x="84" y="107"/>
                </a:lnTo>
                <a:lnTo>
                  <a:pt x="76" y="107"/>
                </a:lnTo>
                <a:lnTo>
                  <a:pt x="76" y="107"/>
                </a:lnTo>
                <a:lnTo>
                  <a:pt x="76" y="107"/>
                </a:lnTo>
                <a:lnTo>
                  <a:pt x="76" y="107"/>
                </a:lnTo>
                <a:lnTo>
                  <a:pt x="71" y="110"/>
                </a:lnTo>
                <a:lnTo>
                  <a:pt x="71" y="110"/>
                </a:lnTo>
                <a:lnTo>
                  <a:pt x="68" y="113"/>
                </a:lnTo>
                <a:lnTo>
                  <a:pt x="68" y="113"/>
                </a:lnTo>
                <a:close/>
                <a:moveTo>
                  <a:pt x="117" y="331"/>
                </a:moveTo>
                <a:lnTo>
                  <a:pt x="117" y="331"/>
                </a:lnTo>
                <a:lnTo>
                  <a:pt x="120" y="333"/>
                </a:lnTo>
                <a:lnTo>
                  <a:pt x="121" y="331"/>
                </a:lnTo>
                <a:lnTo>
                  <a:pt x="121" y="331"/>
                </a:lnTo>
                <a:lnTo>
                  <a:pt x="121" y="331"/>
                </a:lnTo>
                <a:lnTo>
                  <a:pt x="121" y="331"/>
                </a:lnTo>
                <a:lnTo>
                  <a:pt x="122" y="330"/>
                </a:lnTo>
                <a:lnTo>
                  <a:pt x="122" y="330"/>
                </a:lnTo>
                <a:lnTo>
                  <a:pt x="121" y="324"/>
                </a:lnTo>
                <a:lnTo>
                  <a:pt x="121" y="324"/>
                </a:lnTo>
                <a:lnTo>
                  <a:pt x="121" y="322"/>
                </a:lnTo>
                <a:lnTo>
                  <a:pt x="121" y="322"/>
                </a:lnTo>
                <a:lnTo>
                  <a:pt x="120" y="322"/>
                </a:lnTo>
                <a:lnTo>
                  <a:pt x="120" y="320"/>
                </a:lnTo>
                <a:lnTo>
                  <a:pt x="120" y="320"/>
                </a:lnTo>
                <a:lnTo>
                  <a:pt x="117" y="320"/>
                </a:lnTo>
                <a:lnTo>
                  <a:pt x="115" y="320"/>
                </a:lnTo>
                <a:lnTo>
                  <a:pt x="115" y="320"/>
                </a:lnTo>
                <a:lnTo>
                  <a:pt x="117" y="330"/>
                </a:lnTo>
                <a:lnTo>
                  <a:pt x="117" y="330"/>
                </a:lnTo>
                <a:lnTo>
                  <a:pt x="118" y="330"/>
                </a:lnTo>
                <a:lnTo>
                  <a:pt x="118" y="330"/>
                </a:lnTo>
                <a:lnTo>
                  <a:pt x="117" y="331"/>
                </a:lnTo>
                <a:lnTo>
                  <a:pt x="117" y="331"/>
                </a:lnTo>
                <a:close/>
                <a:moveTo>
                  <a:pt x="110" y="182"/>
                </a:moveTo>
                <a:lnTo>
                  <a:pt x="110" y="182"/>
                </a:lnTo>
                <a:lnTo>
                  <a:pt x="108" y="182"/>
                </a:lnTo>
                <a:lnTo>
                  <a:pt x="108" y="182"/>
                </a:lnTo>
                <a:lnTo>
                  <a:pt x="105" y="182"/>
                </a:lnTo>
                <a:lnTo>
                  <a:pt x="105" y="182"/>
                </a:lnTo>
                <a:lnTo>
                  <a:pt x="95" y="182"/>
                </a:lnTo>
                <a:lnTo>
                  <a:pt x="95" y="182"/>
                </a:lnTo>
                <a:lnTo>
                  <a:pt x="95" y="182"/>
                </a:lnTo>
                <a:lnTo>
                  <a:pt x="95" y="182"/>
                </a:lnTo>
                <a:lnTo>
                  <a:pt x="94" y="185"/>
                </a:lnTo>
                <a:lnTo>
                  <a:pt x="94" y="187"/>
                </a:lnTo>
                <a:lnTo>
                  <a:pt x="94" y="187"/>
                </a:lnTo>
                <a:lnTo>
                  <a:pt x="110" y="187"/>
                </a:lnTo>
                <a:lnTo>
                  <a:pt x="110" y="187"/>
                </a:lnTo>
                <a:lnTo>
                  <a:pt x="110" y="182"/>
                </a:lnTo>
                <a:lnTo>
                  <a:pt x="110" y="182"/>
                </a:lnTo>
                <a:close/>
                <a:moveTo>
                  <a:pt x="134" y="202"/>
                </a:moveTo>
                <a:lnTo>
                  <a:pt x="134" y="202"/>
                </a:lnTo>
                <a:lnTo>
                  <a:pt x="134" y="208"/>
                </a:lnTo>
                <a:lnTo>
                  <a:pt x="134" y="208"/>
                </a:lnTo>
                <a:lnTo>
                  <a:pt x="134" y="209"/>
                </a:lnTo>
                <a:lnTo>
                  <a:pt x="134" y="209"/>
                </a:lnTo>
                <a:lnTo>
                  <a:pt x="135" y="211"/>
                </a:lnTo>
                <a:lnTo>
                  <a:pt x="135" y="212"/>
                </a:lnTo>
                <a:lnTo>
                  <a:pt x="135" y="212"/>
                </a:lnTo>
                <a:lnTo>
                  <a:pt x="140" y="211"/>
                </a:lnTo>
                <a:lnTo>
                  <a:pt x="140" y="211"/>
                </a:lnTo>
                <a:lnTo>
                  <a:pt x="140" y="199"/>
                </a:lnTo>
                <a:lnTo>
                  <a:pt x="140" y="199"/>
                </a:lnTo>
                <a:lnTo>
                  <a:pt x="134" y="202"/>
                </a:lnTo>
                <a:lnTo>
                  <a:pt x="134" y="202"/>
                </a:lnTo>
                <a:close/>
                <a:moveTo>
                  <a:pt x="144" y="344"/>
                </a:moveTo>
                <a:lnTo>
                  <a:pt x="144" y="344"/>
                </a:lnTo>
                <a:lnTo>
                  <a:pt x="144" y="331"/>
                </a:lnTo>
                <a:lnTo>
                  <a:pt x="144" y="331"/>
                </a:lnTo>
                <a:lnTo>
                  <a:pt x="140" y="333"/>
                </a:lnTo>
                <a:lnTo>
                  <a:pt x="140" y="333"/>
                </a:lnTo>
                <a:lnTo>
                  <a:pt x="140" y="346"/>
                </a:lnTo>
                <a:lnTo>
                  <a:pt x="140" y="346"/>
                </a:lnTo>
                <a:lnTo>
                  <a:pt x="144" y="344"/>
                </a:lnTo>
                <a:lnTo>
                  <a:pt x="144" y="344"/>
                </a:lnTo>
                <a:close/>
                <a:moveTo>
                  <a:pt x="80" y="91"/>
                </a:moveTo>
                <a:lnTo>
                  <a:pt x="80" y="91"/>
                </a:lnTo>
                <a:lnTo>
                  <a:pt x="81" y="88"/>
                </a:lnTo>
                <a:lnTo>
                  <a:pt x="81" y="88"/>
                </a:lnTo>
                <a:lnTo>
                  <a:pt x="84" y="87"/>
                </a:lnTo>
                <a:lnTo>
                  <a:pt x="84" y="87"/>
                </a:lnTo>
                <a:lnTo>
                  <a:pt x="90" y="84"/>
                </a:lnTo>
                <a:lnTo>
                  <a:pt x="90" y="84"/>
                </a:lnTo>
                <a:lnTo>
                  <a:pt x="90" y="83"/>
                </a:lnTo>
                <a:lnTo>
                  <a:pt x="90" y="83"/>
                </a:lnTo>
                <a:lnTo>
                  <a:pt x="90" y="83"/>
                </a:lnTo>
                <a:lnTo>
                  <a:pt x="90" y="83"/>
                </a:lnTo>
                <a:lnTo>
                  <a:pt x="88" y="83"/>
                </a:lnTo>
                <a:lnTo>
                  <a:pt x="88" y="83"/>
                </a:lnTo>
                <a:lnTo>
                  <a:pt x="80" y="84"/>
                </a:lnTo>
                <a:lnTo>
                  <a:pt x="80" y="84"/>
                </a:lnTo>
                <a:lnTo>
                  <a:pt x="78" y="86"/>
                </a:lnTo>
                <a:lnTo>
                  <a:pt x="78" y="86"/>
                </a:lnTo>
                <a:lnTo>
                  <a:pt x="73" y="90"/>
                </a:lnTo>
                <a:lnTo>
                  <a:pt x="73" y="90"/>
                </a:lnTo>
                <a:lnTo>
                  <a:pt x="73" y="91"/>
                </a:lnTo>
                <a:lnTo>
                  <a:pt x="73" y="91"/>
                </a:lnTo>
                <a:lnTo>
                  <a:pt x="80" y="91"/>
                </a:lnTo>
                <a:lnTo>
                  <a:pt x="80" y="91"/>
                </a:lnTo>
                <a:close/>
                <a:moveTo>
                  <a:pt x="115" y="297"/>
                </a:moveTo>
                <a:lnTo>
                  <a:pt x="115" y="297"/>
                </a:lnTo>
                <a:lnTo>
                  <a:pt x="115" y="296"/>
                </a:lnTo>
                <a:lnTo>
                  <a:pt x="115" y="296"/>
                </a:lnTo>
                <a:lnTo>
                  <a:pt x="114" y="295"/>
                </a:lnTo>
                <a:lnTo>
                  <a:pt x="114" y="295"/>
                </a:lnTo>
                <a:lnTo>
                  <a:pt x="114" y="292"/>
                </a:lnTo>
                <a:lnTo>
                  <a:pt x="114" y="292"/>
                </a:lnTo>
                <a:lnTo>
                  <a:pt x="113" y="290"/>
                </a:lnTo>
                <a:lnTo>
                  <a:pt x="113" y="289"/>
                </a:lnTo>
                <a:lnTo>
                  <a:pt x="113" y="289"/>
                </a:lnTo>
                <a:lnTo>
                  <a:pt x="104" y="289"/>
                </a:lnTo>
                <a:lnTo>
                  <a:pt x="104" y="289"/>
                </a:lnTo>
                <a:lnTo>
                  <a:pt x="108" y="293"/>
                </a:lnTo>
                <a:lnTo>
                  <a:pt x="108" y="293"/>
                </a:lnTo>
                <a:lnTo>
                  <a:pt x="111" y="299"/>
                </a:lnTo>
                <a:lnTo>
                  <a:pt x="111" y="299"/>
                </a:lnTo>
                <a:lnTo>
                  <a:pt x="113" y="297"/>
                </a:lnTo>
                <a:lnTo>
                  <a:pt x="115" y="297"/>
                </a:lnTo>
                <a:lnTo>
                  <a:pt x="115" y="297"/>
                </a:lnTo>
                <a:close/>
                <a:moveTo>
                  <a:pt x="70" y="70"/>
                </a:moveTo>
                <a:lnTo>
                  <a:pt x="70" y="70"/>
                </a:lnTo>
                <a:lnTo>
                  <a:pt x="70" y="70"/>
                </a:lnTo>
                <a:lnTo>
                  <a:pt x="70" y="70"/>
                </a:lnTo>
                <a:lnTo>
                  <a:pt x="71" y="71"/>
                </a:lnTo>
                <a:lnTo>
                  <a:pt x="71" y="71"/>
                </a:lnTo>
                <a:lnTo>
                  <a:pt x="78" y="73"/>
                </a:lnTo>
                <a:lnTo>
                  <a:pt x="78" y="73"/>
                </a:lnTo>
                <a:lnTo>
                  <a:pt x="78" y="73"/>
                </a:lnTo>
                <a:lnTo>
                  <a:pt x="78" y="73"/>
                </a:lnTo>
                <a:lnTo>
                  <a:pt x="83" y="70"/>
                </a:lnTo>
                <a:lnTo>
                  <a:pt x="83" y="70"/>
                </a:lnTo>
                <a:lnTo>
                  <a:pt x="88" y="67"/>
                </a:lnTo>
                <a:lnTo>
                  <a:pt x="88" y="67"/>
                </a:lnTo>
                <a:lnTo>
                  <a:pt x="88" y="66"/>
                </a:lnTo>
                <a:lnTo>
                  <a:pt x="88" y="66"/>
                </a:lnTo>
                <a:lnTo>
                  <a:pt x="87" y="66"/>
                </a:lnTo>
                <a:lnTo>
                  <a:pt x="87" y="66"/>
                </a:lnTo>
                <a:lnTo>
                  <a:pt x="78" y="67"/>
                </a:lnTo>
                <a:lnTo>
                  <a:pt x="78" y="67"/>
                </a:lnTo>
                <a:lnTo>
                  <a:pt x="76" y="69"/>
                </a:lnTo>
                <a:lnTo>
                  <a:pt x="73" y="67"/>
                </a:lnTo>
                <a:lnTo>
                  <a:pt x="73" y="67"/>
                </a:lnTo>
                <a:lnTo>
                  <a:pt x="71" y="69"/>
                </a:lnTo>
                <a:lnTo>
                  <a:pt x="71" y="69"/>
                </a:lnTo>
                <a:lnTo>
                  <a:pt x="70" y="70"/>
                </a:lnTo>
                <a:lnTo>
                  <a:pt x="70" y="70"/>
                </a:lnTo>
                <a:close/>
                <a:moveTo>
                  <a:pt x="64" y="239"/>
                </a:moveTo>
                <a:lnTo>
                  <a:pt x="64" y="239"/>
                </a:lnTo>
                <a:lnTo>
                  <a:pt x="64" y="239"/>
                </a:lnTo>
                <a:lnTo>
                  <a:pt x="64" y="239"/>
                </a:lnTo>
                <a:lnTo>
                  <a:pt x="78" y="239"/>
                </a:lnTo>
                <a:lnTo>
                  <a:pt x="91" y="239"/>
                </a:lnTo>
                <a:lnTo>
                  <a:pt x="91" y="239"/>
                </a:lnTo>
                <a:lnTo>
                  <a:pt x="93" y="238"/>
                </a:lnTo>
                <a:lnTo>
                  <a:pt x="93" y="238"/>
                </a:lnTo>
                <a:lnTo>
                  <a:pt x="93" y="236"/>
                </a:lnTo>
                <a:lnTo>
                  <a:pt x="93" y="236"/>
                </a:lnTo>
                <a:lnTo>
                  <a:pt x="91" y="236"/>
                </a:lnTo>
                <a:lnTo>
                  <a:pt x="91" y="236"/>
                </a:lnTo>
                <a:lnTo>
                  <a:pt x="80" y="238"/>
                </a:lnTo>
                <a:lnTo>
                  <a:pt x="80" y="238"/>
                </a:lnTo>
                <a:lnTo>
                  <a:pt x="78" y="238"/>
                </a:lnTo>
                <a:lnTo>
                  <a:pt x="78" y="238"/>
                </a:lnTo>
                <a:lnTo>
                  <a:pt x="78" y="239"/>
                </a:lnTo>
                <a:lnTo>
                  <a:pt x="77" y="238"/>
                </a:lnTo>
                <a:lnTo>
                  <a:pt x="77" y="238"/>
                </a:lnTo>
                <a:lnTo>
                  <a:pt x="76" y="238"/>
                </a:lnTo>
                <a:lnTo>
                  <a:pt x="76" y="238"/>
                </a:lnTo>
                <a:lnTo>
                  <a:pt x="66" y="239"/>
                </a:lnTo>
                <a:lnTo>
                  <a:pt x="66" y="239"/>
                </a:lnTo>
                <a:lnTo>
                  <a:pt x="64" y="239"/>
                </a:lnTo>
                <a:lnTo>
                  <a:pt x="64" y="239"/>
                </a:lnTo>
                <a:close/>
                <a:moveTo>
                  <a:pt x="74" y="300"/>
                </a:moveTo>
                <a:lnTo>
                  <a:pt x="74" y="300"/>
                </a:lnTo>
                <a:lnTo>
                  <a:pt x="77" y="331"/>
                </a:lnTo>
                <a:lnTo>
                  <a:pt x="77" y="331"/>
                </a:lnTo>
                <a:lnTo>
                  <a:pt x="77" y="303"/>
                </a:lnTo>
                <a:lnTo>
                  <a:pt x="77" y="303"/>
                </a:lnTo>
                <a:lnTo>
                  <a:pt x="74" y="302"/>
                </a:lnTo>
                <a:lnTo>
                  <a:pt x="74" y="300"/>
                </a:lnTo>
                <a:lnTo>
                  <a:pt x="74" y="300"/>
                </a:lnTo>
                <a:close/>
                <a:moveTo>
                  <a:pt x="93" y="151"/>
                </a:moveTo>
                <a:lnTo>
                  <a:pt x="93" y="151"/>
                </a:lnTo>
                <a:lnTo>
                  <a:pt x="93" y="151"/>
                </a:lnTo>
                <a:lnTo>
                  <a:pt x="93" y="151"/>
                </a:lnTo>
                <a:lnTo>
                  <a:pt x="101" y="151"/>
                </a:lnTo>
                <a:lnTo>
                  <a:pt x="101" y="151"/>
                </a:lnTo>
                <a:lnTo>
                  <a:pt x="110" y="150"/>
                </a:lnTo>
                <a:lnTo>
                  <a:pt x="117" y="147"/>
                </a:lnTo>
                <a:lnTo>
                  <a:pt x="117" y="147"/>
                </a:lnTo>
                <a:lnTo>
                  <a:pt x="124" y="144"/>
                </a:lnTo>
                <a:lnTo>
                  <a:pt x="124" y="144"/>
                </a:lnTo>
                <a:lnTo>
                  <a:pt x="125" y="142"/>
                </a:lnTo>
                <a:lnTo>
                  <a:pt x="125" y="142"/>
                </a:lnTo>
                <a:lnTo>
                  <a:pt x="125" y="142"/>
                </a:lnTo>
                <a:lnTo>
                  <a:pt x="125" y="142"/>
                </a:lnTo>
                <a:lnTo>
                  <a:pt x="111" y="147"/>
                </a:lnTo>
                <a:lnTo>
                  <a:pt x="111" y="147"/>
                </a:lnTo>
                <a:lnTo>
                  <a:pt x="111" y="147"/>
                </a:lnTo>
                <a:lnTo>
                  <a:pt x="111" y="147"/>
                </a:lnTo>
                <a:lnTo>
                  <a:pt x="108" y="148"/>
                </a:lnTo>
                <a:lnTo>
                  <a:pt x="108" y="148"/>
                </a:lnTo>
                <a:lnTo>
                  <a:pt x="108" y="148"/>
                </a:lnTo>
                <a:lnTo>
                  <a:pt x="108" y="148"/>
                </a:lnTo>
                <a:lnTo>
                  <a:pt x="93" y="151"/>
                </a:lnTo>
                <a:lnTo>
                  <a:pt x="93" y="151"/>
                </a:lnTo>
                <a:close/>
                <a:moveTo>
                  <a:pt x="77" y="184"/>
                </a:moveTo>
                <a:lnTo>
                  <a:pt x="77" y="184"/>
                </a:lnTo>
                <a:lnTo>
                  <a:pt x="71" y="184"/>
                </a:lnTo>
                <a:lnTo>
                  <a:pt x="71" y="184"/>
                </a:lnTo>
                <a:lnTo>
                  <a:pt x="64" y="184"/>
                </a:lnTo>
                <a:lnTo>
                  <a:pt x="64" y="184"/>
                </a:lnTo>
                <a:lnTo>
                  <a:pt x="59" y="184"/>
                </a:lnTo>
                <a:lnTo>
                  <a:pt x="59" y="184"/>
                </a:lnTo>
                <a:lnTo>
                  <a:pt x="57" y="184"/>
                </a:lnTo>
                <a:lnTo>
                  <a:pt x="57" y="184"/>
                </a:lnTo>
                <a:lnTo>
                  <a:pt x="57" y="185"/>
                </a:lnTo>
                <a:lnTo>
                  <a:pt x="57" y="185"/>
                </a:lnTo>
                <a:lnTo>
                  <a:pt x="77" y="187"/>
                </a:lnTo>
                <a:lnTo>
                  <a:pt x="77" y="187"/>
                </a:lnTo>
                <a:lnTo>
                  <a:pt x="77" y="184"/>
                </a:lnTo>
                <a:lnTo>
                  <a:pt x="77" y="184"/>
                </a:lnTo>
                <a:close/>
                <a:moveTo>
                  <a:pt x="118" y="364"/>
                </a:moveTo>
                <a:lnTo>
                  <a:pt x="118" y="364"/>
                </a:lnTo>
                <a:lnTo>
                  <a:pt x="121" y="364"/>
                </a:lnTo>
                <a:lnTo>
                  <a:pt x="121" y="364"/>
                </a:lnTo>
                <a:lnTo>
                  <a:pt x="124" y="360"/>
                </a:lnTo>
                <a:lnTo>
                  <a:pt x="124" y="360"/>
                </a:lnTo>
                <a:lnTo>
                  <a:pt x="125" y="360"/>
                </a:lnTo>
                <a:lnTo>
                  <a:pt x="125" y="360"/>
                </a:lnTo>
                <a:lnTo>
                  <a:pt x="124" y="356"/>
                </a:lnTo>
                <a:lnTo>
                  <a:pt x="124" y="356"/>
                </a:lnTo>
                <a:lnTo>
                  <a:pt x="124" y="354"/>
                </a:lnTo>
                <a:lnTo>
                  <a:pt x="124" y="354"/>
                </a:lnTo>
                <a:lnTo>
                  <a:pt x="118" y="354"/>
                </a:lnTo>
                <a:lnTo>
                  <a:pt x="118" y="354"/>
                </a:lnTo>
                <a:lnTo>
                  <a:pt x="118" y="364"/>
                </a:lnTo>
                <a:lnTo>
                  <a:pt x="118" y="364"/>
                </a:lnTo>
                <a:close/>
                <a:moveTo>
                  <a:pt x="127" y="346"/>
                </a:moveTo>
                <a:lnTo>
                  <a:pt x="127" y="346"/>
                </a:lnTo>
                <a:lnTo>
                  <a:pt x="127" y="346"/>
                </a:lnTo>
                <a:lnTo>
                  <a:pt x="127" y="346"/>
                </a:lnTo>
                <a:lnTo>
                  <a:pt x="134" y="346"/>
                </a:lnTo>
                <a:lnTo>
                  <a:pt x="134" y="346"/>
                </a:lnTo>
                <a:lnTo>
                  <a:pt x="134" y="340"/>
                </a:lnTo>
                <a:lnTo>
                  <a:pt x="134" y="334"/>
                </a:lnTo>
                <a:lnTo>
                  <a:pt x="134" y="334"/>
                </a:lnTo>
                <a:lnTo>
                  <a:pt x="130" y="336"/>
                </a:lnTo>
                <a:lnTo>
                  <a:pt x="130" y="336"/>
                </a:lnTo>
                <a:lnTo>
                  <a:pt x="131" y="336"/>
                </a:lnTo>
                <a:lnTo>
                  <a:pt x="131" y="336"/>
                </a:lnTo>
                <a:lnTo>
                  <a:pt x="131" y="339"/>
                </a:lnTo>
                <a:lnTo>
                  <a:pt x="131" y="340"/>
                </a:lnTo>
                <a:lnTo>
                  <a:pt x="131" y="340"/>
                </a:lnTo>
                <a:lnTo>
                  <a:pt x="128" y="344"/>
                </a:lnTo>
                <a:lnTo>
                  <a:pt x="128" y="344"/>
                </a:lnTo>
                <a:lnTo>
                  <a:pt x="127" y="346"/>
                </a:lnTo>
                <a:lnTo>
                  <a:pt x="127" y="346"/>
                </a:lnTo>
                <a:close/>
                <a:moveTo>
                  <a:pt x="132" y="302"/>
                </a:moveTo>
                <a:lnTo>
                  <a:pt x="132" y="302"/>
                </a:lnTo>
                <a:lnTo>
                  <a:pt x="128" y="302"/>
                </a:lnTo>
                <a:lnTo>
                  <a:pt x="128" y="302"/>
                </a:lnTo>
                <a:lnTo>
                  <a:pt x="127" y="303"/>
                </a:lnTo>
                <a:lnTo>
                  <a:pt x="127" y="303"/>
                </a:lnTo>
                <a:lnTo>
                  <a:pt x="120" y="307"/>
                </a:lnTo>
                <a:lnTo>
                  <a:pt x="120" y="307"/>
                </a:lnTo>
                <a:lnTo>
                  <a:pt x="120" y="309"/>
                </a:lnTo>
                <a:lnTo>
                  <a:pt x="120" y="309"/>
                </a:lnTo>
                <a:lnTo>
                  <a:pt x="125" y="307"/>
                </a:lnTo>
                <a:lnTo>
                  <a:pt x="125" y="307"/>
                </a:lnTo>
                <a:lnTo>
                  <a:pt x="132" y="306"/>
                </a:lnTo>
                <a:lnTo>
                  <a:pt x="132" y="306"/>
                </a:lnTo>
                <a:lnTo>
                  <a:pt x="132" y="302"/>
                </a:lnTo>
                <a:lnTo>
                  <a:pt x="132" y="302"/>
                </a:lnTo>
                <a:close/>
                <a:moveTo>
                  <a:pt x="36" y="287"/>
                </a:moveTo>
                <a:lnTo>
                  <a:pt x="36" y="287"/>
                </a:lnTo>
                <a:lnTo>
                  <a:pt x="36" y="287"/>
                </a:lnTo>
                <a:lnTo>
                  <a:pt x="36" y="287"/>
                </a:lnTo>
                <a:lnTo>
                  <a:pt x="26" y="286"/>
                </a:lnTo>
                <a:lnTo>
                  <a:pt x="26" y="286"/>
                </a:lnTo>
                <a:lnTo>
                  <a:pt x="26" y="295"/>
                </a:lnTo>
                <a:lnTo>
                  <a:pt x="26" y="295"/>
                </a:lnTo>
                <a:lnTo>
                  <a:pt x="36" y="287"/>
                </a:lnTo>
                <a:lnTo>
                  <a:pt x="36" y="287"/>
                </a:lnTo>
                <a:close/>
                <a:moveTo>
                  <a:pt x="93" y="103"/>
                </a:moveTo>
                <a:lnTo>
                  <a:pt x="93" y="103"/>
                </a:lnTo>
                <a:lnTo>
                  <a:pt x="93" y="101"/>
                </a:lnTo>
                <a:lnTo>
                  <a:pt x="91" y="101"/>
                </a:lnTo>
                <a:lnTo>
                  <a:pt x="91" y="101"/>
                </a:lnTo>
                <a:lnTo>
                  <a:pt x="86" y="103"/>
                </a:lnTo>
                <a:lnTo>
                  <a:pt x="86" y="103"/>
                </a:lnTo>
                <a:lnTo>
                  <a:pt x="84" y="101"/>
                </a:lnTo>
                <a:lnTo>
                  <a:pt x="84" y="101"/>
                </a:lnTo>
                <a:lnTo>
                  <a:pt x="84" y="100"/>
                </a:lnTo>
                <a:lnTo>
                  <a:pt x="84" y="100"/>
                </a:lnTo>
                <a:lnTo>
                  <a:pt x="84" y="98"/>
                </a:lnTo>
                <a:lnTo>
                  <a:pt x="84" y="98"/>
                </a:lnTo>
                <a:lnTo>
                  <a:pt x="88" y="96"/>
                </a:lnTo>
                <a:lnTo>
                  <a:pt x="88" y="96"/>
                </a:lnTo>
                <a:lnTo>
                  <a:pt x="93" y="94"/>
                </a:lnTo>
                <a:lnTo>
                  <a:pt x="93" y="94"/>
                </a:lnTo>
                <a:lnTo>
                  <a:pt x="93" y="93"/>
                </a:lnTo>
                <a:lnTo>
                  <a:pt x="93" y="93"/>
                </a:lnTo>
                <a:lnTo>
                  <a:pt x="93" y="93"/>
                </a:lnTo>
                <a:lnTo>
                  <a:pt x="93" y="93"/>
                </a:lnTo>
                <a:lnTo>
                  <a:pt x="91" y="93"/>
                </a:lnTo>
                <a:lnTo>
                  <a:pt x="91" y="93"/>
                </a:lnTo>
                <a:lnTo>
                  <a:pt x="88" y="94"/>
                </a:lnTo>
                <a:lnTo>
                  <a:pt x="87" y="96"/>
                </a:lnTo>
                <a:lnTo>
                  <a:pt x="87" y="96"/>
                </a:lnTo>
                <a:lnTo>
                  <a:pt x="87" y="96"/>
                </a:lnTo>
                <a:lnTo>
                  <a:pt x="87" y="96"/>
                </a:lnTo>
                <a:lnTo>
                  <a:pt x="83" y="100"/>
                </a:lnTo>
                <a:lnTo>
                  <a:pt x="83" y="100"/>
                </a:lnTo>
                <a:lnTo>
                  <a:pt x="80" y="104"/>
                </a:lnTo>
                <a:lnTo>
                  <a:pt x="80" y="104"/>
                </a:lnTo>
                <a:lnTo>
                  <a:pt x="78" y="104"/>
                </a:lnTo>
                <a:lnTo>
                  <a:pt x="78" y="104"/>
                </a:lnTo>
                <a:lnTo>
                  <a:pt x="80" y="104"/>
                </a:lnTo>
                <a:lnTo>
                  <a:pt x="80" y="104"/>
                </a:lnTo>
                <a:lnTo>
                  <a:pt x="88" y="104"/>
                </a:lnTo>
                <a:lnTo>
                  <a:pt x="88" y="104"/>
                </a:lnTo>
                <a:lnTo>
                  <a:pt x="91" y="104"/>
                </a:lnTo>
                <a:lnTo>
                  <a:pt x="93" y="103"/>
                </a:lnTo>
                <a:lnTo>
                  <a:pt x="93" y="103"/>
                </a:lnTo>
                <a:close/>
                <a:moveTo>
                  <a:pt x="127" y="242"/>
                </a:moveTo>
                <a:lnTo>
                  <a:pt x="127" y="242"/>
                </a:lnTo>
                <a:lnTo>
                  <a:pt x="115" y="250"/>
                </a:lnTo>
                <a:lnTo>
                  <a:pt x="115" y="250"/>
                </a:lnTo>
                <a:lnTo>
                  <a:pt x="115" y="250"/>
                </a:lnTo>
                <a:lnTo>
                  <a:pt x="115" y="250"/>
                </a:lnTo>
                <a:lnTo>
                  <a:pt x="127" y="249"/>
                </a:lnTo>
                <a:lnTo>
                  <a:pt x="127" y="249"/>
                </a:lnTo>
                <a:lnTo>
                  <a:pt x="127" y="242"/>
                </a:lnTo>
                <a:lnTo>
                  <a:pt x="127" y="242"/>
                </a:lnTo>
                <a:close/>
                <a:moveTo>
                  <a:pt x="87" y="76"/>
                </a:moveTo>
                <a:lnTo>
                  <a:pt x="87" y="76"/>
                </a:lnTo>
                <a:lnTo>
                  <a:pt x="87" y="76"/>
                </a:lnTo>
                <a:lnTo>
                  <a:pt x="87" y="76"/>
                </a:lnTo>
                <a:lnTo>
                  <a:pt x="86" y="76"/>
                </a:lnTo>
                <a:lnTo>
                  <a:pt x="86" y="76"/>
                </a:lnTo>
                <a:lnTo>
                  <a:pt x="83" y="77"/>
                </a:lnTo>
                <a:lnTo>
                  <a:pt x="83" y="77"/>
                </a:lnTo>
                <a:lnTo>
                  <a:pt x="78" y="79"/>
                </a:lnTo>
                <a:lnTo>
                  <a:pt x="78" y="79"/>
                </a:lnTo>
                <a:lnTo>
                  <a:pt x="77" y="80"/>
                </a:lnTo>
                <a:lnTo>
                  <a:pt x="77" y="80"/>
                </a:lnTo>
                <a:lnTo>
                  <a:pt x="70" y="86"/>
                </a:lnTo>
                <a:lnTo>
                  <a:pt x="70" y="86"/>
                </a:lnTo>
                <a:lnTo>
                  <a:pt x="67" y="88"/>
                </a:lnTo>
                <a:lnTo>
                  <a:pt x="67" y="88"/>
                </a:lnTo>
                <a:lnTo>
                  <a:pt x="67" y="90"/>
                </a:lnTo>
                <a:lnTo>
                  <a:pt x="67" y="90"/>
                </a:lnTo>
                <a:lnTo>
                  <a:pt x="68" y="90"/>
                </a:lnTo>
                <a:lnTo>
                  <a:pt x="68" y="90"/>
                </a:lnTo>
                <a:lnTo>
                  <a:pt x="70" y="90"/>
                </a:lnTo>
                <a:lnTo>
                  <a:pt x="70" y="90"/>
                </a:lnTo>
                <a:lnTo>
                  <a:pt x="73" y="87"/>
                </a:lnTo>
                <a:lnTo>
                  <a:pt x="73" y="87"/>
                </a:lnTo>
                <a:lnTo>
                  <a:pt x="77" y="81"/>
                </a:lnTo>
                <a:lnTo>
                  <a:pt x="77" y="81"/>
                </a:lnTo>
                <a:lnTo>
                  <a:pt x="77" y="81"/>
                </a:lnTo>
                <a:lnTo>
                  <a:pt x="77" y="81"/>
                </a:lnTo>
                <a:lnTo>
                  <a:pt x="81" y="79"/>
                </a:lnTo>
                <a:lnTo>
                  <a:pt x="81" y="79"/>
                </a:lnTo>
                <a:lnTo>
                  <a:pt x="83" y="77"/>
                </a:lnTo>
                <a:lnTo>
                  <a:pt x="84" y="77"/>
                </a:lnTo>
                <a:lnTo>
                  <a:pt x="84" y="77"/>
                </a:lnTo>
                <a:lnTo>
                  <a:pt x="84" y="77"/>
                </a:lnTo>
                <a:lnTo>
                  <a:pt x="84" y="77"/>
                </a:lnTo>
                <a:lnTo>
                  <a:pt x="87" y="76"/>
                </a:lnTo>
                <a:lnTo>
                  <a:pt x="87" y="76"/>
                </a:lnTo>
                <a:close/>
                <a:moveTo>
                  <a:pt x="20" y="211"/>
                </a:moveTo>
                <a:lnTo>
                  <a:pt x="20" y="211"/>
                </a:lnTo>
                <a:lnTo>
                  <a:pt x="19" y="248"/>
                </a:lnTo>
                <a:lnTo>
                  <a:pt x="19" y="248"/>
                </a:lnTo>
                <a:lnTo>
                  <a:pt x="20" y="246"/>
                </a:lnTo>
                <a:lnTo>
                  <a:pt x="20" y="245"/>
                </a:lnTo>
                <a:lnTo>
                  <a:pt x="20" y="245"/>
                </a:lnTo>
                <a:lnTo>
                  <a:pt x="20" y="235"/>
                </a:lnTo>
                <a:lnTo>
                  <a:pt x="20" y="235"/>
                </a:lnTo>
                <a:lnTo>
                  <a:pt x="20" y="216"/>
                </a:lnTo>
                <a:lnTo>
                  <a:pt x="20" y="216"/>
                </a:lnTo>
                <a:lnTo>
                  <a:pt x="20" y="211"/>
                </a:lnTo>
                <a:lnTo>
                  <a:pt x="20" y="211"/>
                </a:lnTo>
                <a:close/>
                <a:moveTo>
                  <a:pt x="148" y="320"/>
                </a:moveTo>
                <a:lnTo>
                  <a:pt x="148" y="320"/>
                </a:lnTo>
                <a:lnTo>
                  <a:pt x="148" y="322"/>
                </a:lnTo>
                <a:lnTo>
                  <a:pt x="148" y="322"/>
                </a:lnTo>
                <a:lnTo>
                  <a:pt x="148" y="358"/>
                </a:lnTo>
                <a:lnTo>
                  <a:pt x="148" y="358"/>
                </a:lnTo>
                <a:lnTo>
                  <a:pt x="148" y="364"/>
                </a:lnTo>
                <a:lnTo>
                  <a:pt x="148" y="364"/>
                </a:lnTo>
                <a:lnTo>
                  <a:pt x="148" y="366"/>
                </a:lnTo>
                <a:lnTo>
                  <a:pt x="148" y="366"/>
                </a:lnTo>
                <a:lnTo>
                  <a:pt x="149" y="358"/>
                </a:lnTo>
                <a:lnTo>
                  <a:pt x="149" y="358"/>
                </a:lnTo>
                <a:lnTo>
                  <a:pt x="149" y="341"/>
                </a:lnTo>
                <a:lnTo>
                  <a:pt x="149" y="341"/>
                </a:lnTo>
                <a:lnTo>
                  <a:pt x="148" y="320"/>
                </a:lnTo>
                <a:lnTo>
                  <a:pt x="148" y="320"/>
                </a:lnTo>
                <a:close/>
                <a:moveTo>
                  <a:pt x="66" y="179"/>
                </a:moveTo>
                <a:lnTo>
                  <a:pt x="66" y="179"/>
                </a:lnTo>
                <a:lnTo>
                  <a:pt x="66" y="179"/>
                </a:lnTo>
                <a:lnTo>
                  <a:pt x="66" y="179"/>
                </a:lnTo>
                <a:lnTo>
                  <a:pt x="76" y="179"/>
                </a:lnTo>
                <a:lnTo>
                  <a:pt x="76" y="179"/>
                </a:lnTo>
                <a:lnTo>
                  <a:pt x="77" y="179"/>
                </a:lnTo>
                <a:lnTo>
                  <a:pt x="77" y="179"/>
                </a:lnTo>
                <a:lnTo>
                  <a:pt x="78" y="179"/>
                </a:lnTo>
                <a:lnTo>
                  <a:pt x="78" y="179"/>
                </a:lnTo>
                <a:lnTo>
                  <a:pt x="80" y="179"/>
                </a:lnTo>
                <a:lnTo>
                  <a:pt x="80" y="179"/>
                </a:lnTo>
                <a:lnTo>
                  <a:pt x="90" y="179"/>
                </a:lnTo>
                <a:lnTo>
                  <a:pt x="90" y="179"/>
                </a:lnTo>
                <a:lnTo>
                  <a:pt x="91" y="179"/>
                </a:lnTo>
                <a:lnTo>
                  <a:pt x="91" y="179"/>
                </a:lnTo>
                <a:lnTo>
                  <a:pt x="94" y="179"/>
                </a:lnTo>
                <a:lnTo>
                  <a:pt x="94" y="179"/>
                </a:lnTo>
                <a:lnTo>
                  <a:pt x="95" y="179"/>
                </a:lnTo>
                <a:lnTo>
                  <a:pt x="95" y="179"/>
                </a:lnTo>
                <a:lnTo>
                  <a:pt x="100" y="178"/>
                </a:lnTo>
                <a:lnTo>
                  <a:pt x="100" y="178"/>
                </a:lnTo>
                <a:lnTo>
                  <a:pt x="105" y="178"/>
                </a:lnTo>
                <a:lnTo>
                  <a:pt x="105" y="178"/>
                </a:lnTo>
                <a:lnTo>
                  <a:pt x="101" y="178"/>
                </a:lnTo>
                <a:lnTo>
                  <a:pt x="101" y="178"/>
                </a:lnTo>
                <a:lnTo>
                  <a:pt x="100" y="178"/>
                </a:lnTo>
                <a:lnTo>
                  <a:pt x="100" y="178"/>
                </a:lnTo>
                <a:lnTo>
                  <a:pt x="97" y="178"/>
                </a:lnTo>
                <a:lnTo>
                  <a:pt x="97" y="178"/>
                </a:lnTo>
                <a:lnTo>
                  <a:pt x="91" y="178"/>
                </a:lnTo>
                <a:lnTo>
                  <a:pt x="91" y="178"/>
                </a:lnTo>
                <a:lnTo>
                  <a:pt x="90" y="178"/>
                </a:lnTo>
                <a:lnTo>
                  <a:pt x="90" y="178"/>
                </a:lnTo>
                <a:lnTo>
                  <a:pt x="88" y="178"/>
                </a:lnTo>
                <a:lnTo>
                  <a:pt x="88" y="178"/>
                </a:lnTo>
                <a:lnTo>
                  <a:pt x="70" y="179"/>
                </a:lnTo>
                <a:lnTo>
                  <a:pt x="70" y="179"/>
                </a:lnTo>
                <a:lnTo>
                  <a:pt x="66" y="179"/>
                </a:lnTo>
                <a:lnTo>
                  <a:pt x="66" y="179"/>
                </a:lnTo>
                <a:close/>
                <a:moveTo>
                  <a:pt x="125" y="235"/>
                </a:moveTo>
                <a:lnTo>
                  <a:pt x="125" y="235"/>
                </a:lnTo>
                <a:lnTo>
                  <a:pt x="115" y="238"/>
                </a:lnTo>
                <a:lnTo>
                  <a:pt x="115" y="238"/>
                </a:lnTo>
                <a:lnTo>
                  <a:pt x="114" y="238"/>
                </a:lnTo>
                <a:lnTo>
                  <a:pt x="114" y="238"/>
                </a:lnTo>
                <a:lnTo>
                  <a:pt x="108" y="242"/>
                </a:lnTo>
                <a:lnTo>
                  <a:pt x="108" y="242"/>
                </a:lnTo>
                <a:lnTo>
                  <a:pt x="108" y="243"/>
                </a:lnTo>
                <a:lnTo>
                  <a:pt x="108" y="243"/>
                </a:lnTo>
                <a:lnTo>
                  <a:pt x="127" y="238"/>
                </a:lnTo>
                <a:lnTo>
                  <a:pt x="127" y="238"/>
                </a:lnTo>
                <a:lnTo>
                  <a:pt x="125" y="235"/>
                </a:lnTo>
                <a:lnTo>
                  <a:pt x="125" y="235"/>
                </a:lnTo>
                <a:close/>
                <a:moveTo>
                  <a:pt x="76" y="357"/>
                </a:moveTo>
                <a:lnTo>
                  <a:pt x="76" y="357"/>
                </a:lnTo>
                <a:lnTo>
                  <a:pt x="77" y="356"/>
                </a:lnTo>
                <a:lnTo>
                  <a:pt x="77" y="356"/>
                </a:lnTo>
                <a:lnTo>
                  <a:pt x="78" y="350"/>
                </a:lnTo>
                <a:lnTo>
                  <a:pt x="78" y="344"/>
                </a:lnTo>
                <a:lnTo>
                  <a:pt x="78" y="344"/>
                </a:lnTo>
                <a:lnTo>
                  <a:pt x="77" y="343"/>
                </a:lnTo>
                <a:lnTo>
                  <a:pt x="77" y="343"/>
                </a:lnTo>
                <a:lnTo>
                  <a:pt x="76" y="336"/>
                </a:lnTo>
                <a:lnTo>
                  <a:pt x="76" y="336"/>
                </a:lnTo>
                <a:lnTo>
                  <a:pt x="76" y="334"/>
                </a:lnTo>
                <a:lnTo>
                  <a:pt x="76" y="334"/>
                </a:lnTo>
                <a:lnTo>
                  <a:pt x="76" y="334"/>
                </a:lnTo>
                <a:lnTo>
                  <a:pt x="76" y="334"/>
                </a:lnTo>
                <a:lnTo>
                  <a:pt x="76" y="357"/>
                </a:lnTo>
                <a:lnTo>
                  <a:pt x="76" y="357"/>
                </a:lnTo>
                <a:close/>
                <a:moveTo>
                  <a:pt x="70" y="16"/>
                </a:moveTo>
                <a:lnTo>
                  <a:pt x="70" y="16"/>
                </a:lnTo>
                <a:lnTo>
                  <a:pt x="70" y="17"/>
                </a:lnTo>
                <a:lnTo>
                  <a:pt x="70" y="17"/>
                </a:lnTo>
                <a:lnTo>
                  <a:pt x="70" y="17"/>
                </a:lnTo>
                <a:lnTo>
                  <a:pt x="70" y="17"/>
                </a:lnTo>
                <a:lnTo>
                  <a:pt x="73" y="22"/>
                </a:lnTo>
                <a:lnTo>
                  <a:pt x="73" y="22"/>
                </a:lnTo>
                <a:lnTo>
                  <a:pt x="77" y="29"/>
                </a:lnTo>
                <a:lnTo>
                  <a:pt x="77" y="29"/>
                </a:lnTo>
                <a:lnTo>
                  <a:pt x="83" y="37"/>
                </a:lnTo>
                <a:lnTo>
                  <a:pt x="83" y="37"/>
                </a:lnTo>
                <a:lnTo>
                  <a:pt x="91" y="50"/>
                </a:lnTo>
                <a:lnTo>
                  <a:pt x="91" y="50"/>
                </a:lnTo>
                <a:lnTo>
                  <a:pt x="91" y="50"/>
                </a:lnTo>
                <a:lnTo>
                  <a:pt x="91" y="50"/>
                </a:lnTo>
                <a:lnTo>
                  <a:pt x="91" y="49"/>
                </a:lnTo>
                <a:lnTo>
                  <a:pt x="91" y="49"/>
                </a:lnTo>
                <a:lnTo>
                  <a:pt x="88" y="44"/>
                </a:lnTo>
                <a:lnTo>
                  <a:pt x="88" y="44"/>
                </a:lnTo>
                <a:lnTo>
                  <a:pt x="76" y="23"/>
                </a:lnTo>
                <a:lnTo>
                  <a:pt x="76" y="23"/>
                </a:lnTo>
                <a:lnTo>
                  <a:pt x="71" y="19"/>
                </a:lnTo>
                <a:lnTo>
                  <a:pt x="71" y="19"/>
                </a:lnTo>
                <a:lnTo>
                  <a:pt x="70" y="16"/>
                </a:lnTo>
                <a:lnTo>
                  <a:pt x="70" y="16"/>
                </a:lnTo>
                <a:close/>
                <a:moveTo>
                  <a:pt x="39" y="219"/>
                </a:moveTo>
                <a:lnTo>
                  <a:pt x="39" y="219"/>
                </a:lnTo>
                <a:lnTo>
                  <a:pt x="40" y="221"/>
                </a:lnTo>
                <a:lnTo>
                  <a:pt x="40" y="221"/>
                </a:lnTo>
                <a:lnTo>
                  <a:pt x="43" y="221"/>
                </a:lnTo>
                <a:lnTo>
                  <a:pt x="43" y="221"/>
                </a:lnTo>
                <a:lnTo>
                  <a:pt x="44" y="222"/>
                </a:lnTo>
                <a:lnTo>
                  <a:pt x="44" y="222"/>
                </a:lnTo>
                <a:lnTo>
                  <a:pt x="46" y="221"/>
                </a:lnTo>
                <a:lnTo>
                  <a:pt x="46" y="221"/>
                </a:lnTo>
                <a:lnTo>
                  <a:pt x="47" y="219"/>
                </a:lnTo>
                <a:lnTo>
                  <a:pt x="50" y="221"/>
                </a:lnTo>
                <a:lnTo>
                  <a:pt x="50" y="221"/>
                </a:lnTo>
                <a:lnTo>
                  <a:pt x="51" y="222"/>
                </a:lnTo>
                <a:lnTo>
                  <a:pt x="53" y="222"/>
                </a:lnTo>
                <a:lnTo>
                  <a:pt x="53" y="222"/>
                </a:lnTo>
                <a:lnTo>
                  <a:pt x="61" y="222"/>
                </a:lnTo>
                <a:lnTo>
                  <a:pt x="61" y="222"/>
                </a:lnTo>
                <a:lnTo>
                  <a:pt x="61" y="222"/>
                </a:lnTo>
                <a:lnTo>
                  <a:pt x="61" y="222"/>
                </a:lnTo>
                <a:lnTo>
                  <a:pt x="61" y="221"/>
                </a:lnTo>
                <a:lnTo>
                  <a:pt x="61" y="221"/>
                </a:lnTo>
                <a:lnTo>
                  <a:pt x="39" y="218"/>
                </a:lnTo>
                <a:lnTo>
                  <a:pt x="39" y="218"/>
                </a:lnTo>
                <a:lnTo>
                  <a:pt x="39" y="219"/>
                </a:lnTo>
                <a:lnTo>
                  <a:pt x="39" y="219"/>
                </a:lnTo>
                <a:close/>
                <a:moveTo>
                  <a:pt x="113" y="256"/>
                </a:moveTo>
                <a:lnTo>
                  <a:pt x="113" y="256"/>
                </a:lnTo>
                <a:lnTo>
                  <a:pt x="114" y="263"/>
                </a:lnTo>
                <a:lnTo>
                  <a:pt x="114" y="263"/>
                </a:lnTo>
                <a:lnTo>
                  <a:pt x="118" y="259"/>
                </a:lnTo>
                <a:lnTo>
                  <a:pt x="122" y="255"/>
                </a:lnTo>
                <a:lnTo>
                  <a:pt x="122" y="255"/>
                </a:lnTo>
                <a:lnTo>
                  <a:pt x="113" y="256"/>
                </a:lnTo>
                <a:lnTo>
                  <a:pt x="113" y="256"/>
                </a:lnTo>
                <a:close/>
                <a:moveTo>
                  <a:pt x="87" y="64"/>
                </a:moveTo>
                <a:lnTo>
                  <a:pt x="87" y="64"/>
                </a:lnTo>
                <a:lnTo>
                  <a:pt x="86" y="59"/>
                </a:lnTo>
                <a:lnTo>
                  <a:pt x="86" y="59"/>
                </a:lnTo>
                <a:lnTo>
                  <a:pt x="76" y="66"/>
                </a:lnTo>
                <a:lnTo>
                  <a:pt x="76" y="66"/>
                </a:lnTo>
                <a:lnTo>
                  <a:pt x="87" y="64"/>
                </a:lnTo>
                <a:lnTo>
                  <a:pt x="87" y="64"/>
                </a:lnTo>
                <a:close/>
                <a:moveTo>
                  <a:pt x="37" y="181"/>
                </a:moveTo>
                <a:lnTo>
                  <a:pt x="37" y="181"/>
                </a:lnTo>
                <a:lnTo>
                  <a:pt x="27" y="178"/>
                </a:lnTo>
                <a:lnTo>
                  <a:pt x="27" y="178"/>
                </a:lnTo>
                <a:lnTo>
                  <a:pt x="27" y="181"/>
                </a:lnTo>
                <a:lnTo>
                  <a:pt x="27" y="181"/>
                </a:lnTo>
                <a:lnTo>
                  <a:pt x="30" y="181"/>
                </a:lnTo>
                <a:lnTo>
                  <a:pt x="30" y="181"/>
                </a:lnTo>
                <a:lnTo>
                  <a:pt x="32" y="181"/>
                </a:lnTo>
                <a:lnTo>
                  <a:pt x="32" y="181"/>
                </a:lnTo>
                <a:lnTo>
                  <a:pt x="32" y="182"/>
                </a:lnTo>
                <a:lnTo>
                  <a:pt x="32" y="182"/>
                </a:lnTo>
                <a:lnTo>
                  <a:pt x="30" y="184"/>
                </a:lnTo>
                <a:lnTo>
                  <a:pt x="30" y="184"/>
                </a:lnTo>
                <a:lnTo>
                  <a:pt x="30" y="184"/>
                </a:lnTo>
                <a:lnTo>
                  <a:pt x="30" y="184"/>
                </a:lnTo>
                <a:lnTo>
                  <a:pt x="37" y="184"/>
                </a:lnTo>
                <a:lnTo>
                  <a:pt x="37" y="184"/>
                </a:lnTo>
                <a:lnTo>
                  <a:pt x="37" y="182"/>
                </a:lnTo>
                <a:lnTo>
                  <a:pt x="37" y="181"/>
                </a:lnTo>
                <a:lnTo>
                  <a:pt x="37" y="181"/>
                </a:lnTo>
                <a:close/>
                <a:moveTo>
                  <a:pt x="120" y="174"/>
                </a:moveTo>
                <a:lnTo>
                  <a:pt x="120" y="174"/>
                </a:lnTo>
                <a:lnTo>
                  <a:pt x="135" y="171"/>
                </a:lnTo>
                <a:lnTo>
                  <a:pt x="151" y="167"/>
                </a:lnTo>
                <a:lnTo>
                  <a:pt x="151" y="167"/>
                </a:lnTo>
                <a:lnTo>
                  <a:pt x="151" y="165"/>
                </a:lnTo>
                <a:lnTo>
                  <a:pt x="151" y="165"/>
                </a:lnTo>
                <a:lnTo>
                  <a:pt x="120" y="174"/>
                </a:lnTo>
                <a:lnTo>
                  <a:pt x="120" y="174"/>
                </a:lnTo>
                <a:close/>
                <a:moveTo>
                  <a:pt x="110" y="275"/>
                </a:moveTo>
                <a:lnTo>
                  <a:pt x="110" y="275"/>
                </a:lnTo>
                <a:lnTo>
                  <a:pt x="110" y="275"/>
                </a:lnTo>
                <a:lnTo>
                  <a:pt x="110" y="275"/>
                </a:lnTo>
                <a:lnTo>
                  <a:pt x="117" y="275"/>
                </a:lnTo>
                <a:lnTo>
                  <a:pt x="117" y="275"/>
                </a:lnTo>
                <a:lnTo>
                  <a:pt x="120" y="273"/>
                </a:lnTo>
                <a:lnTo>
                  <a:pt x="122" y="272"/>
                </a:lnTo>
                <a:lnTo>
                  <a:pt x="122" y="272"/>
                </a:lnTo>
                <a:lnTo>
                  <a:pt x="124" y="272"/>
                </a:lnTo>
                <a:lnTo>
                  <a:pt x="124" y="272"/>
                </a:lnTo>
                <a:lnTo>
                  <a:pt x="125" y="270"/>
                </a:lnTo>
                <a:lnTo>
                  <a:pt x="125" y="270"/>
                </a:lnTo>
                <a:lnTo>
                  <a:pt x="110" y="273"/>
                </a:lnTo>
                <a:lnTo>
                  <a:pt x="110" y="273"/>
                </a:lnTo>
                <a:lnTo>
                  <a:pt x="110" y="275"/>
                </a:lnTo>
                <a:lnTo>
                  <a:pt x="110" y="275"/>
                </a:lnTo>
                <a:close/>
                <a:moveTo>
                  <a:pt x="86" y="117"/>
                </a:moveTo>
                <a:lnTo>
                  <a:pt x="86" y="117"/>
                </a:lnTo>
                <a:lnTo>
                  <a:pt x="95" y="111"/>
                </a:lnTo>
                <a:lnTo>
                  <a:pt x="95" y="111"/>
                </a:lnTo>
                <a:lnTo>
                  <a:pt x="95" y="110"/>
                </a:lnTo>
                <a:lnTo>
                  <a:pt x="95" y="110"/>
                </a:lnTo>
                <a:lnTo>
                  <a:pt x="87" y="113"/>
                </a:lnTo>
                <a:lnTo>
                  <a:pt x="87" y="113"/>
                </a:lnTo>
                <a:lnTo>
                  <a:pt x="83" y="114"/>
                </a:lnTo>
                <a:lnTo>
                  <a:pt x="83" y="114"/>
                </a:lnTo>
                <a:lnTo>
                  <a:pt x="84" y="115"/>
                </a:lnTo>
                <a:lnTo>
                  <a:pt x="86" y="117"/>
                </a:lnTo>
                <a:lnTo>
                  <a:pt x="86" y="117"/>
                </a:lnTo>
                <a:close/>
                <a:moveTo>
                  <a:pt x="32" y="192"/>
                </a:moveTo>
                <a:lnTo>
                  <a:pt x="32" y="192"/>
                </a:lnTo>
                <a:lnTo>
                  <a:pt x="32" y="192"/>
                </a:lnTo>
                <a:lnTo>
                  <a:pt x="32" y="192"/>
                </a:lnTo>
                <a:lnTo>
                  <a:pt x="30" y="192"/>
                </a:lnTo>
                <a:lnTo>
                  <a:pt x="30" y="192"/>
                </a:lnTo>
                <a:lnTo>
                  <a:pt x="27" y="194"/>
                </a:lnTo>
                <a:lnTo>
                  <a:pt x="27" y="194"/>
                </a:lnTo>
                <a:lnTo>
                  <a:pt x="26" y="194"/>
                </a:lnTo>
                <a:lnTo>
                  <a:pt x="26" y="194"/>
                </a:lnTo>
                <a:lnTo>
                  <a:pt x="24" y="192"/>
                </a:lnTo>
                <a:lnTo>
                  <a:pt x="26" y="191"/>
                </a:lnTo>
                <a:lnTo>
                  <a:pt x="26" y="191"/>
                </a:lnTo>
                <a:lnTo>
                  <a:pt x="26" y="189"/>
                </a:lnTo>
                <a:lnTo>
                  <a:pt x="26" y="189"/>
                </a:lnTo>
                <a:lnTo>
                  <a:pt x="30" y="188"/>
                </a:lnTo>
                <a:lnTo>
                  <a:pt x="30" y="188"/>
                </a:lnTo>
                <a:lnTo>
                  <a:pt x="26" y="187"/>
                </a:lnTo>
                <a:lnTo>
                  <a:pt x="24" y="188"/>
                </a:lnTo>
                <a:lnTo>
                  <a:pt x="24" y="188"/>
                </a:lnTo>
                <a:lnTo>
                  <a:pt x="24" y="196"/>
                </a:lnTo>
                <a:lnTo>
                  <a:pt x="24" y="196"/>
                </a:lnTo>
                <a:lnTo>
                  <a:pt x="24" y="198"/>
                </a:lnTo>
                <a:lnTo>
                  <a:pt x="26" y="196"/>
                </a:lnTo>
                <a:lnTo>
                  <a:pt x="26" y="196"/>
                </a:lnTo>
                <a:lnTo>
                  <a:pt x="29" y="194"/>
                </a:lnTo>
                <a:lnTo>
                  <a:pt x="29" y="194"/>
                </a:lnTo>
                <a:lnTo>
                  <a:pt x="32" y="192"/>
                </a:lnTo>
                <a:lnTo>
                  <a:pt x="32" y="192"/>
                </a:lnTo>
                <a:close/>
                <a:moveTo>
                  <a:pt x="93" y="91"/>
                </a:moveTo>
                <a:lnTo>
                  <a:pt x="93" y="91"/>
                </a:lnTo>
                <a:lnTo>
                  <a:pt x="91" y="86"/>
                </a:lnTo>
                <a:lnTo>
                  <a:pt x="91" y="86"/>
                </a:lnTo>
                <a:lnTo>
                  <a:pt x="87" y="88"/>
                </a:lnTo>
                <a:lnTo>
                  <a:pt x="83" y="91"/>
                </a:lnTo>
                <a:lnTo>
                  <a:pt x="83" y="91"/>
                </a:lnTo>
                <a:lnTo>
                  <a:pt x="93" y="91"/>
                </a:lnTo>
                <a:lnTo>
                  <a:pt x="93" y="91"/>
                </a:lnTo>
                <a:close/>
                <a:moveTo>
                  <a:pt x="26" y="326"/>
                </a:moveTo>
                <a:lnTo>
                  <a:pt x="26" y="326"/>
                </a:lnTo>
                <a:lnTo>
                  <a:pt x="30" y="323"/>
                </a:lnTo>
                <a:lnTo>
                  <a:pt x="34" y="320"/>
                </a:lnTo>
                <a:lnTo>
                  <a:pt x="34" y="320"/>
                </a:lnTo>
                <a:lnTo>
                  <a:pt x="26" y="320"/>
                </a:lnTo>
                <a:lnTo>
                  <a:pt x="26" y="320"/>
                </a:lnTo>
                <a:lnTo>
                  <a:pt x="26" y="326"/>
                </a:lnTo>
                <a:lnTo>
                  <a:pt x="26" y="326"/>
                </a:lnTo>
                <a:close/>
                <a:moveTo>
                  <a:pt x="84" y="307"/>
                </a:moveTo>
                <a:lnTo>
                  <a:pt x="84" y="307"/>
                </a:lnTo>
                <a:lnTo>
                  <a:pt x="84" y="307"/>
                </a:lnTo>
                <a:lnTo>
                  <a:pt x="84" y="307"/>
                </a:lnTo>
                <a:lnTo>
                  <a:pt x="84" y="329"/>
                </a:lnTo>
                <a:lnTo>
                  <a:pt x="84" y="329"/>
                </a:lnTo>
                <a:lnTo>
                  <a:pt x="86" y="327"/>
                </a:lnTo>
                <a:lnTo>
                  <a:pt x="86" y="327"/>
                </a:lnTo>
                <a:lnTo>
                  <a:pt x="86" y="326"/>
                </a:lnTo>
                <a:lnTo>
                  <a:pt x="86" y="326"/>
                </a:lnTo>
                <a:lnTo>
                  <a:pt x="86" y="322"/>
                </a:lnTo>
                <a:lnTo>
                  <a:pt x="86" y="322"/>
                </a:lnTo>
                <a:lnTo>
                  <a:pt x="86" y="316"/>
                </a:lnTo>
                <a:lnTo>
                  <a:pt x="86" y="316"/>
                </a:lnTo>
                <a:lnTo>
                  <a:pt x="84" y="313"/>
                </a:lnTo>
                <a:lnTo>
                  <a:pt x="84" y="313"/>
                </a:lnTo>
                <a:lnTo>
                  <a:pt x="84" y="307"/>
                </a:lnTo>
                <a:lnTo>
                  <a:pt x="84" y="307"/>
                </a:lnTo>
                <a:close/>
                <a:moveTo>
                  <a:pt x="95" y="63"/>
                </a:moveTo>
                <a:lnTo>
                  <a:pt x="95" y="63"/>
                </a:lnTo>
                <a:lnTo>
                  <a:pt x="91" y="56"/>
                </a:lnTo>
                <a:lnTo>
                  <a:pt x="91" y="56"/>
                </a:lnTo>
                <a:lnTo>
                  <a:pt x="88" y="57"/>
                </a:lnTo>
                <a:lnTo>
                  <a:pt x="88" y="57"/>
                </a:lnTo>
                <a:lnTo>
                  <a:pt x="91" y="63"/>
                </a:lnTo>
                <a:lnTo>
                  <a:pt x="91" y="63"/>
                </a:lnTo>
                <a:lnTo>
                  <a:pt x="95" y="63"/>
                </a:lnTo>
                <a:lnTo>
                  <a:pt x="95" y="63"/>
                </a:lnTo>
                <a:close/>
                <a:moveTo>
                  <a:pt x="78" y="370"/>
                </a:moveTo>
                <a:lnTo>
                  <a:pt x="78" y="370"/>
                </a:lnTo>
                <a:lnTo>
                  <a:pt x="78" y="363"/>
                </a:lnTo>
                <a:lnTo>
                  <a:pt x="78" y="363"/>
                </a:lnTo>
                <a:lnTo>
                  <a:pt x="78" y="363"/>
                </a:lnTo>
                <a:lnTo>
                  <a:pt x="78" y="363"/>
                </a:lnTo>
                <a:lnTo>
                  <a:pt x="77" y="364"/>
                </a:lnTo>
                <a:lnTo>
                  <a:pt x="76" y="364"/>
                </a:lnTo>
                <a:lnTo>
                  <a:pt x="76" y="364"/>
                </a:lnTo>
                <a:lnTo>
                  <a:pt x="76" y="364"/>
                </a:lnTo>
                <a:lnTo>
                  <a:pt x="76" y="364"/>
                </a:lnTo>
                <a:lnTo>
                  <a:pt x="74" y="366"/>
                </a:lnTo>
                <a:lnTo>
                  <a:pt x="74" y="366"/>
                </a:lnTo>
                <a:lnTo>
                  <a:pt x="74" y="367"/>
                </a:lnTo>
                <a:lnTo>
                  <a:pt x="74" y="367"/>
                </a:lnTo>
                <a:lnTo>
                  <a:pt x="74" y="371"/>
                </a:lnTo>
                <a:lnTo>
                  <a:pt x="74" y="371"/>
                </a:lnTo>
                <a:lnTo>
                  <a:pt x="78" y="370"/>
                </a:lnTo>
                <a:lnTo>
                  <a:pt x="78" y="370"/>
                </a:lnTo>
                <a:close/>
                <a:moveTo>
                  <a:pt x="36" y="223"/>
                </a:moveTo>
                <a:lnTo>
                  <a:pt x="36" y="223"/>
                </a:lnTo>
                <a:lnTo>
                  <a:pt x="36" y="223"/>
                </a:lnTo>
                <a:lnTo>
                  <a:pt x="36" y="223"/>
                </a:lnTo>
                <a:lnTo>
                  <a:pt x="27" y="223"/>
                </a:lnTo>
                <a:lnTo>
                  <a:pt x="27" y="223"/>
                </a:lnTo>
                <a:lnTo>
                  <a:pt x="27" y="229"/>
                </a:lnTo>
                <a:lnTo>
                  <a:pt x="27" y="229"/>
                </a:lnTo>
                <a:lnTo>
                  <a:pt x="36" y="223"/>
                </a:lnTo>
                <a:lnTo>
                  <a:pt x="36" y="223"/>
                </a:lnTo>
                <a:close/>
                <a:moveTo>
                  <a:pt x="26" y="304"/>
                </a:moveTo>
                <a:lnTo>
                  <a:pt x="26" y="304"/>
                </a:lnTo>
                <a:lnTo>
                  <a:pt x="26" y="313"/>
                </a:lnTo>
                <a:lnTo>
                  <a:pt x="26" y="313"/>
                </a:lnTo>
                <a:lnTo>
                  <a:pt x="30" y="309"/>
                </a:lnTo>
                <a:lnTo>
                  <a:pt x="30" y="309"/>
                </a:lnTo>
                <a:lnTo>
                  <a:pt x="30" y="309"/>
                </a:lnTo>
                <a:lnTo>
                  <a:pt x="30" y="309"/>
                </a:lnTo>
                <a:lnTo>
                  <a:pt x="30" y="304"/>
                </a:lnTo>
                <a:lnTo>
                  <a:pt x="30" y="304"/>
                </a:lnTo>
                <a:lnTo>
                  <a:pt x="26" y="304"/>
                </a:lnTo>
                <a:lnTo>
                  <a:pt x="26" y="304"/>
                </a:lnTo>
                <a:close/>
                <a:moveTo>
                  <a:pt x="125" y="276"/>
                </a:moveTo>
                <a:lnTo>
                  <a:pt x="125" y="276"/>
                </a:lnTo>
                <a:lnTo>
                  <a:pt x="121" y="277"/>
                </a:lnTo>
                <a:lnTo>
                  <a:pt x="121" y="277"/>
                </a:lnTo>
                <a:lnTo>
                  <a:pt x="115" y="280"/>
                </a:lnTo>
                <a:lnTo>
                  <a:pt x="115" y="280"/>
                </a:lnTo>
                <a:lnTo>
                  <a:pt x="114" y="282"/>
                </a:lnTo>
                <a:lnTo>
                  <a:pt x="114" y="282"/>
                </a:lnTo>
                <a:lnTo>
                  <a:pt x="122" y="280"/>
                </a:lnTo>
                <a:lnTo>
                  <a:pt x="122" y="280"/>
                </a:lnTo>
                <a:lnTo>
                  <a:pt x="124" y="279"/>
                </a:lnTo>
                <a:lnTo>
                  <a:pt x="124" y="279"/>
                </a:lnTo>
                <a:lnTo>
                  <a:pt x="125" y="276"/>
                </a:lnTo>
                <a:lnTo>
                  <a:pt x="125" y="276"/>
                </a:lnTo>
                <a:close/>
                <a:moveTo>
                  <a:pt x="27" y="373"/>
                </a:moveTo>
                <a:lnTo>
                  <a:pt x="27" y="373"/>
                </a:lnTo>
                <a:lnTo>
                  <a:pt x="27" y="373"/>
                </a:lnTo>
                <a:lnTo>
                  <a:pt x="27" y="373"/>
                </a:lnTo>
                <a:lnTo>
                  <a:pt x="30" y="371"/>
                </a:lnTo>
                <a:lnTo>
                  <a:pt x="30" y="371"/>
                </a:lnTo>
                <a:lnTo>
                  <a:pt x="32" y="370"/>
                </a:lnTo>
                <a:lnTo>
                  <a:pt x="32" y="367"/>
                </a:lnTo>
                <a:lnTo>
                  <a:pt x="32" y="367"/>
                </a:lnTo>
                <a:lnTo>
                  <a:pt x="32" y="366"/>
                </a:lnTo>
                <a:lnTo>
                  <a:pt x="32" y="366"/>
                </a:lnTo>
                <a:lnTo>
                  <a:pt x="26" y="367"/>
                </a:lnTo>
                <a:lnTo>
                  <a:pt x="26" y="367"/>
                </a:lnTo>
                <a:lnTo>
                  <a:pt x="26" y="370"/>
                </a:lnTo>
                <a:lnTo>
                  <a:pt x="26" y="370"/>
                </a:lnTo>
                <a:lnTo>
                  <a:pt x="27" y="373"/>
                </a:lnTo>
                <a:lnTo>
                  <a:pt x="27" y="373"/>
                </a:lnTo>
                <a:close/>
                <a:moveTo>
                  <a:pt x="26" y="344"/>
                </a:moveTo>
                <a:lnTo>
                  <a:pt x="26" y="344"/>
                </a:lnTo>
                <a:lnTo>
                  <a:pt x="27" y="344"/>
                </a:lnTo>
                <a:lnTo>
                  <a:pt x="27" y="344"/>
                </a:lnTo>
                <a:lnTo>
                  <a:pt x="29" y="341"/>
                </a:lnTo>
                <a:lnTo>
                  <a:pt x="29" y="341"/>
                </a:lnTo>
                <a:lnTo>
                  <a:pt x="29" y="339"/>
                </a:lnTo>
                <a:lnTo>
                  <a:pt x="29" y="339"/>
                </a:lnTo>
                <a:lnTo>
                  <a:pt x="29" y="336"/>
                </a:lnTo>
                <a:lnTo>
                  <a:pt x="29" y="336"/>
                </a:lnTo>
                <a:lnTo>
                  <a:pt x="26" y="337"/>
                </a:lnTo>
                <a:lnTo>
                  <a:pt x="26" y="337"/>
                </a:lnTo>
                <a:lnTo>
                  <a:pt x="26" y="344"/>
                </a:lnTo>
                <a:lnTo>
                  <a:pt x="26" y="344"/>
                </a:lnTo>
                <a:close/>
                <a:moveTo>
                  <a:pt x="26" y="360"/>
                </a:moveTo>
                <a:lnTo>
                  <a:pt x="26" y="360"/>
                </a:lnTo>
                <a:lnTo>
                  <a:pt x="26" y="360"/>
                </a:lnTo>
                <a:lnTo>
                  <a:pt x="26" y="360"/>
                </a:lnTo>
                <a:lnTo>
                  <a:pt x="30" y="356"/>
                </a:lnTo>
                <a:lnTo>
                  <a:pt x="30" y="356"/>
                </a:lnTo>
                <a:lnTo>
                  <a:pt x="33" y="353"/>
                </a:lnTo>
                <a:lnTo>
                  <a:pt x="33" y="353"/>
                </a:lnTo>
                <a:lnTo>
                  <a:pt x="26" y="354"/>
                </a:lnTo>
                <a:lnTo>
                  <a:pt x="26" y="354"/>
                </a:lnTo>
                <a:lnTo>
                  <a:pt x="26" y="360"/>
                </a:lnTo>
                <a:lnTo>
                  <a:pt x="26" y="360"/>
                </a:lnTo>
                <a:close/>
                <a:moveTo>
                  <a:pt x="111" y="233"/>
                </a:moveTo>
                <a:lnTo>
                  <a:pt x="111" y="233"/>
                </a:lnTo>
                <a:lnTo>
                  <a:pt x="107" y="235"/>
                </a:lnTo>
                <a:lnTo>
                  <a:pt x="107" y="235"/>
                </a:lnTo>
                <a:lnTo>
                  <a:pt x="98" y="238"/>
                </a:lnTo>
                <a:lnTo>
                  <a:pt x="98" y="238"/>
                </a:lnTo>
                <a:lnTo>
                  <a:pt x="98" y="238"/>
                </a:lnTo>
                <a:lnTo>
                  <a:pt x="98" y="238"/>
                </a:lnTo>
                <a:lnTo>
                  <a:pt x="113" y="236"/>
                </a:lnTo>
                <a:lnTo>
                  <a:pt x="113" y="236"/>
                </a:lnTo>
                <a:lnTo>
                  <a:pt x="111" y="233"/>
                </a:lnTo>
                <a:lnTo>
                  <a:pt x="111" y="233"/>
                </a:lnTo>
                <a:close/>
                <a:moveTo>
                  <a:pt x="27" y="252"/>
                </a:moveTo>
                <a:lnTo>
                  <a:pt x="27" y="252"/>
                </a:lnTo>
                <a:lnTo>
                  <a:pt x="27" y="259"/>
                </a:lnTo>
                <a:lnTo>
                  <a:pt x="27" y="259"/>
                </a:lnTo>
                <a:lnTo>
                  <a:pt x="27" y="259"/>
                </a:lnTo>
                <a:lnTo>
                  <a:pt x="27" y="259"/>
                </a:lnTo>
                <a:lnTo>
                  <a:pt x="34" y="253"/>
                </a:lnTo>
                <a:lnTo>
                  <a:pt x="34" y="253"/>
                </a:lnTo>
                <a:lnTo>
                  <a:pt x="27" y="252"/>
                </a:lnTo>
                <a:lnTo>
                  <a:pt x="27" y="252"/>
                </a:lnTo>
                <a:close/>
                <a:moveTo>
                  <a:pt x="134" y="320"/>
                </a:moveTo>
                <a:lnTo>
                  <a:pt x="134" y="320"/>
                </a:lnTo>
                <a:lnTo>
                  <a:pt x="127" y="322"/>
                </a:lnTo>
                <a:lnTo>
                  <a:pt x="127" y="322"/>
                </a:lnTo>
                <a:lnTo>
                  <a:pt x="127" y="327"/>
                </a:lnTo>
                <a:lnTo>
                  <a:pt x="127" y="327"/>
                </a:lnTo>
                <a:lnTo>
                  <a:pt x="127" y="327"/>
                </a:lnTo>
                <a:lnTo>
                  <a:pt x="127" y="327"/>
                </a:lnTo>
                <a:lnTo>
                  <a:pt x="131" y="324"/>
                </a:lnTo>
                <a:lnTo>
                  <a:pt x="134" y="320"/>
                </a:lnTo>
                <a:lnTo>
                  <a:pt x="134" y="320"/>
                </a:lnTo>
                <a:close/>
                <a:moveTo>
                  <a:pt x="61" y="162"/>
                </a:moveTo>
                <a:lnTo>
                  <a:pt x="61" y="162"/>
                </a:lnTo>
                <a:lnTo>
                  <a:pt x="61" y="162"/>
                </a:lnTo>
                <a:lnTo>
                  <a:pt x="61" y="162"/>
                </a:lnTo>
                <a:lnTo>
                  <a:pt x="56" y="174"/>
                </a:lnTo>
                <a:lnTo>
                  <a:pt x="56" y="174"/>
                </a:lnTo>
                <a:lnTo>
                  <a:pt x="59" y="174"/>
                </a:lnTo>
                <a:lnTo>
                  <a:pt x="59" y="174"/>
                </a:lnTo>
                <a:lnTo>
                  <a:pt x="61" y="162"/>
                </a:lnTo>
                <a:lnTo>
                  <a:pt x="61" y="162"/>
                </a:lnTo>
                <a:close/>
                <a:moveTo>
                  <a:pt x="32" y="273"/>
                </a:moveTo>
                <a:lnTo>
                  <a:pt x="32" y="273"/>
                </a:lnTo>
                <a:lnTo>
                  <a:pt x="26" y="272"/>
                </a:lnTo>
                <a:lnTo>
                  <a:pt x="26" y="272"/>
                </a:lnTo>
                <a:lnTo>
                  <a:pt x="26" y="279"/>
                </a:lnTo>
                <a:lnTo>
                  <a:pt x="26" y="279"/>
                </a:lnTo>
                <a:lnTo>
                  <a:pt x="26" y="279"/>
                </a:lnTo>
                <a:lnTo>
                  <a:pt x="26" y="279"/>
                </a:lnTo>
                <a:lnTo>
                  <a:pt x="30" y="276"/>
                </a:lnTo>
                <a:lnTo>
                  <a:pt x="30" y="276"/>
                </a:lnTo>
                <a:lnTo>
                  <a:pt x="32" y="275"/>
                </a:lnTo>
                <a:lnTo>
                  <a:pt x="32" y="275"/>
                </a:lnTo>
                <a:lnTo>
                  <a:pt x="32" y="273"/>
                </a:lnTo>
                <a:lnTo>
                  <a:pt x="32" y="273"/>
                </a:lnTo>
                <a:close/>
                <a:moveTo>
                  <a:pt x="32" y="205"/>
                </a:moveTo>
                <a:lnTo>
                  <a:pt x="32" y="205"/>
                </a:lnTo>
                <a:lnTo>
                  <a:pt x="26" y="208"/>
                </a:lnTo>
                <a:lnTo>
                  <a:pt x="26" y="208"/>
                </a:lnTo>
                <a:lnTo>
                  <a:pt x="26" y="209"/>
                </a:lnTo>
                <a:lnTo>
                  <a:pt x="26" y="211"/>
                </a:lnTo>
                <a:lnTo>
                  <a:pt x="26" y="211"/>
                </a:lnTo>
                <a:lnTo>
                  <a:pt x="32" y="211"/>
                </a:lnTo>
                <a:lnTo>
                  <a:pt x="32" y="211"/>
                </a:lnTo>
                <a:lnTo>
                  <a:pt x="32" y="208"/>
                </a:lnTo>
                <a:lnTo>
                  <a:pt x="32" y="205"/>
                </a:lnTo>
                <a:lnTo>
                  <a:pt x="32" y="205"/>
                </a:lnTo>
                <a:close/>
                <a:moveTo>
                  <a:pt x="137" y="142"/>
                </a:moveTo>
                <a:lnTo>
                  <a:pt x="137" y="142"/>
                </a:lnTo>
                <a:lnTo>
                  <a:pt x="144" y="151"/>
                </a:lnTo>
                <a:lnTo>
                  <a:pt x="144" y="151"/>
                </a:lnTo>
                <a:lnTo>
                  <a:pt x="144" y="150"/>
                </a:lnTo>
                <a:lnTo>
                  <a:pt x="144" y="150"/>
                </a:lnTo>
                <a:lnTo>
                  <a:pt x="145" y="148"/>
                </a:lnTo>
                <a:lnTo>
                  <a:pt x="145" y="148"/>
                </a:lnTo>
                <a:lnTo>
                  <a:pt x="141" y="145"/>
                </a:lnTo>
                <a:lnTo>
                  <a:pt x="137" y="142"/>
                </a:lnTo>
                <a:lnTo>
                  <a:pt x="137" y="142"/>
                </a:lnTo>
                <a:close/>
                <a:moveTo>
                  <a:pt x="19" y="280"/>
                </a:moveTo>
                <a:lnTo>
                  <a:pt x="19" y="280"/>
                </a:lnTo>
                <a:lnTo>
                  <a:pt x="19" y="280"/>
                </a:lnTo>
                <a:lnTo>
                  <a:pt x="19" y="280"/>
                </a:lnTo>
                <a:lnTo>
                  <a:pt x="19" y="279"/>
                </a:lnTo>
                <a:lnTo>
                  <a:pt x="19" y="279"/>
                </a:lnTo>
                <a:lnTo>
                  <a:pt x="19" y="270"/>
                </a:lnTo>
                <a:lnTo>
                  <a:pt x="19" y="270"/>
                </a:lnTo>
                <a:lnTo>
                  <a:pt x="19" y="268"/>
                </a:lnTo>
                <a:lnTo>
                  <a:pt x="19" y="268"/>
                </a:lnTo>
                <a:lnTo>
                  <a:pt x="19" y="266"/>
                </a:lnTo>
                <a:lnTo>
                  <a:pt x="19" y="266"/>
                </a:lnTo>
                <a:lnTo>
                  <a:pt x="19" y="263"/>
                </a:lnTo>
                <a:lnTo>
                  <a:pt x="19" y="263"/>
                </a:lnTo>
                <a:lnTo>
                  <a:pt x="19" y="253"/>
                </a:lnTo>
                <a:lnTo>
                  <a:pt x="19" y="253"/>
                </a:lnTo>
                <a:lnTo>
                  <a:pt x="19" y="252"/>
                </a:lnTo>
                <a:lnTo>
                  <a:pt x="19" y="250"/>
                </a:lnTo>
                <a:lnTo>
                  <a:pt x="19" y="250"/>
                </a:lnTo>
                <a:lnTo>
                  <a:pt x="19" y="280"/>
                </a:lnTo>
                <a:lnTo>
                  <a:pt x="19" y="280"/>
                </a:lnTo>
                <a:close/>
                <a:moveTo>
                  <a:pt x="100" y="70"/>
                </a:moveTo>
                <a:lnTo>
                  <a:pt x="100" y="70"/>
                </a:lnTo>
                <a:lnTo>
                  <a:pt x="97" y="64"/>
                </a:lnTo>
                <a:lnTo>
                  <a:pt x="97" y="64"/>
                </a:lnTo>
                <a:lnTo>
                  <a:pt x="93" y="67"/>
                </a:lnTo>
                <a:lnTo>
                  <a:pt x="93" y="67"/>
                </a:lnTo>
                <a:lnTo>
                  <a:pt x="95" y="71"/>
                </a:lnTo>
                <a:lnTo>
                  <a:pt x="95" y="71"/>
                </a:lnTo>
                <a:lnTo>
                  <a:pt x="100" y="70"/>
                </a:lnTo>
                <a:lnTo>
                  <a:pt x="100" y="70"/>
                </a:lnTo>
                <a:close/>
                <a:moveTo>
                  <a:pt x="32" y="249"/>
                </a:moveTo>
                <a:lnTo>
                  <a:pt x="32" y="249"/>
                </a:lnTo>
                <a:lnTo>
                  <a:pt x="33" y="248"/>
                </a:lnTo>
                <a:lnTo>
                  <a:pt x="33" y="248"/>
                </a:lnTo>
                <a:lnTo>
                  <a:pt x="33" y="243"/>
                </a:lnTo>
                <a:lnTo>
                  <a:pt x="33" y="243"/>
                </a:lnTo>
                <a:lnTo>
                  <a:pt x="32" y="243"/>
                </a:lnTo>
                <a:lnTo>
                  <a:pt x="32" y="243"/>
                </a:lnTo>
                <a:lnTo>
                  <a:pt x="29" y="245"/>
                </a:lnTo>
                <a:lnTo>
                  <a:pt x="29" y="245"/>
                </a:lnTo>
                <a:lnTo>
                  <a:pt x="27" y="246"/>
                </a:lnTo>
                <a:lnTo>
                  <a:pt x="27" y="248"/>
                </a:lnTo>
                <a:lnTo>
                  <a:pt x="27" y="248"/>
                </a:lnTo>
                <a:lnTo>
                  <a:pt x="27" y="248"/>
                </a:lnTo>
                <a:lnTo>
                  <a:pt x="27" y="248"/>
                </a:lnTo>
                <a:lnTo>
                  <a:pt x="32" y="249"/>
                </a:lnTo>
                <a:lnTo>
                  <a:pt x="32" y="249"/>
                </a:lnTo>
                <a:close/>
                <a:moveTo>
                  <a:pt x="84" y="391"/>
                </a:moveTo>
                <a:lnTo>
                  <a:pt x="84" y="391"/>
                </a:lnTo>
                <a:lnTo>
                  <a:pt x="84" y="393"/>
                </a:lnTo>
                <a:lnTo>
                  <a:pt x="84" y="393"/>
                </a:lnTo>
                <a:lnTo>
                  <a:pt x="88" y="393"/>
                </a:lnTo>
                <a:lnTo>
                  <a:pt x="88" y="393"/>
                </a:lnTo>
                <a:lnTo>
                  <a:pt x="91" y="393"/>
                </a:lnTo>
                <a:lnTo>
                  <a:pt x="91" y="393"/>
                </a:lnTo>
                <a:lnTo>
                  <a:pt x="97" y="393"/>
                </a:lnTo>
                <a:lnTo>
                  <a:pt x="97" y="393"/>
                </a:lnTo>
                <a:lnTo>
                  <a:pt x="97" y="391"/>
                </a:lnTo>
                <a:lnTo>
                  <a:pt x="97" y="391"/>
                </a:lnTo>
                <a:lnTo>
                  <a:pt x="87" y="391"/>
                </a:lnTo>
                <a:lnTo>
                  <a:pt x="87" y="391"/>
                </a:lnTo>
                <a:lnTo>
                  <a:pt x="84" y="391"/>
                </a:lnTo>
                <a:lnTo>
                  <a:pt x="84" y="391"/>
                </a:lnTo>
                <a:close/>
                <a:moveTo>
                  <a:pt x="20" y="319"/>
                </a:moveTo>
                <a:lnTo>
                  <a:pt x="20" y="319"/>
                </a:lnTo>
                <a:lnTo>
                  <a:pt x="19" y="330"/>
                </a:lnTo>
                <a:lnTo>
                  <a:pt x="19" y="330"/>
                </a:lnTo>
                <a:lnTo>
                  <a:pt x="20" y="330"/>
                </a:lnTo>
                <a:lnTo>
                  <a:pt x="20" y="330"/>
                </a:lnTo>
                <a:lnTo>
                  <a:pt x="22" y="329"/>
                </a:lnTo>
                <a:lnTo>
                  <a:pt x="22" y="329"/>
                </a:lnTo>
                <a:lnTo>
                  <a:pt x="22" y="320"/>
                </a:lnTo>
                <a:lnTo>
                  <a:pt x="22" y="320"/>
                </a:lnTo>
                <a:lnTo>
                  <a:pt x="22" y="319"/>
                </a:lnTo>
                <a:lnTo>
                  <a:pt x="22" y="319"/>
                </a:lnTo>
                <a:lnTo>
                  <a:pt x="20" y="319"/>
                </a:lnTo>
                <a:lnTo>
                  <a:pt x="20" y="319"/>
                </a:lnTo>
                <a:close/>
                <a:moveTo>
                  <a:pt x="66" y="290"/>
                </a:moveTo>
                <a:lnTo>
                  <a:pt x="66" y="290"/>
                </a:lnTo>
                <a:lnTo>
                  <a:pt x="63" y="293"/>
                </a:lnTo>
                <a:lnTo>
                  <a:pt x="61" y="296"/>
                </a:lnTo>
                <a:lnTo>
                  <a:pt x="59" y="299"/>
                </a:lnTo>
                <a:lnTo>
                  <a:pt x="59" y="302"/>
                </a:lnTo>
                <a:lnTo>
                  <a:pt x="59" y="302"/>
                </a:lnTo>
                <a:lnTo>
                  <a:pt x="60" y="302"/>
                </a:lnTo>
                <a:lnTo>
                  <a:pt x="60" y="302"/>
                </a:lnTo>
                <a:lnTo>
                  <a:pt x="60" y="302"/>
                </a:lnTo>
                <a:lnTo>
                  <a:pt x="60" y="302"/>
                </a:lnTo>
                <a:lnTo>
                  <a:pt x="63" y="296"/>
                </a:lnTo>
                <a:lnTo>
                  <a:pt x="66" y="290"/>
                </a:lnTo>
                <a:lnTo>
                  <a:pt x="66" y="290"/>
                </a:lnTo>
                <a:close/>
                <a:moveTo>
                  <a:pt x="76" y="34"/>
                </a:moveTo>
                <a:lnTo>
                  <a:pt x="76" y="34"/>
                </a:lnTo>
                <a:lnTo>
                  <a:pt x="74" y="30"/>
                </a:lnTo>
                <a:lnTo>
                  <a:pt x="74" y="30"/>
                </a:lnTo>
                <a:lnTo>
                  <a:pt x="68" y="36"/>
                </a:lnTo>
                <a:lnTo>
                  <a:pt x="68" y="36"/>
                </a:lnTo>
                <a:lnTo>
                  <a:pt x="68" y="36"/>
                </a:lnTo>
                <a:lnTo>
                  <a:pt x="68" y="36"/>
                </a:lnTo>
                <a:lnTo>
                  <a:pt x="76" y="34"/>
                </a:lnTo>
                <a:lnTo>
                  <a:pt x="76" y="34"/>
                </a:lnTo>
                <a:close/>
                <a:moveTo>
                  <a:pt x="78" y="50"/>
                </a:moveTo>
                <a:lnTo>
                  <a:pt x="78" y="50"/>
                </a:lnTo>
                <a:lnTo>
                  <a:pt x="74" y="52"/>
                </a:lnTo>
                <a:lnTo>
                  <a:pt x="68" y="53"/>
                </a:lnTo>
                <a:lnTo>
                  <a:pt x="68" y="53"/>
                </a:lnTo>
                <a:lnTo>
                  <a:pt x="68" y="54"/>
                </a:lnTo>
                <a:lnTo>
                  <a:pt x="68" y="54"/>
                </a:lnTo>
                <a:lnTo>
                  <a:pt x="68" y="54"/>
                </a:lnTo>
                <a:lnTo>
                  <a:pt x="71" y="56"/>
                </a:lnTo>
                <a:lnTo>
                  <a:pt x="71" y="56"/>
                </a:lnTo>
                <a:lnTo>
                  <a:pt x="78" y="50"/>
                </a:lnTo>
                <a:lnTo>
                  <a:pt x="78" y="50"/>
                </a:lnTo>
                <a:close/>
                <a:moveTo>
                  <a:pt x="118" y="367"/>
                </a:moveTo>
                <a:lnTo>
                  <a:pt x="118" y="367"/>
                </a:lnTo>
                <a:lnTo>
                  <a:pt x="118" y="376"/>
                </a:lnTo>
                <a:lnTo>
                  <a:pt x="118" y="376"/>
                </a:lnTo>
                <a:lnTo>
                  <a:pt x="121" y="371"/>
                </a:lnTo>
                <a:lnTo>
                  <a:pt x="121" y="371"/>
                </a:lnTo>
                <a:lnTo>
                  <a:pt x="122" y="370"/>
                </a:lnTo>
                <a:lnTo>
                  <a:pt x="121" y="368"/>
                </a:lnTo>
                <a:lnTo>
                  <a:pt x="121" y="368"/>
                </a:lnTo>
                <a:lnTo>
                  <a:pt x="121" y="367"/>
                </a:lnTo>
                <a:lnTo>
                  <a:pt x="118" y="367"/>
                </a:lnTo>
                <a:lnTo>
                  <a:pt x="118" y="367"/>
                </a:lnTo>
                <a:close/>
                <a:moveTo>
                  <a:pt x="19" y="360"/>
                </a:moveTo>
                <a:lnTo>
                  <a:pt x="19" y="360"/>
                </a:lnTo>
                <a:lnTo>
                  <a:pt x="19" y="360"/>
                </a:lnTo>
                <a:lnTo>
                  <a:pt x="19" y="360"/>
                </a:lnTo>
                <a:lnTo>
                  <a:pt x="19" y="364"/>
                </a:lnTo>
                <a:lnTo>
                  <a:pt x="19" y="367"/>
                </a:lnTo>
                <a:lnTo>
                  <a:pt x="19" y="367"/>
                </a:lnTo>
                <a:lnTo>
                  <a:pt x="19" y="367"/>
                </a:lnTo>
                <a:lnTo>
                  <a:pt x="19" y="367"/>
                </a:lnTo>
                <a:lnTo>
                  <a:pt x="20" y="368"/>
                </a:lnTo>
                <a:lnTo>
                  <a:pt x="22" y="370"/>
                </a:lnTo>
                <a:lnTo>
                  <a:pt x="22" y="370"/>
                </a:lnTo>
                <a:lnTo>
                  <a:pt x="22" y="364"/>
                </a:lnTo>
                <a:lnTo>
                  <a:pt x="22" y="364"/>
                </a:lnTo>
                <a:lnTo>
                  <a:pt x="19" y="363"/>
                </a:lnTo>
                <a:lnTo>
                  <a:pt x="19" y="360"/>
                </a:lnTo>
                <a:lnTo>
                  <a:pt x="19" y="360"/>
                </a:lnTo>
                <a:close/>
                <a:moveTo>
                  <a:pt x="74" y="123"/>
                </a:moveTo>
                <a:lnTo>
                  <a:pt x="74" y="123"/>
                </a:lnTo>
                <a:lnTo>
                  <a:pt x="74" y="124"/>
                </a:lnTo>
                <a:lnTo>
                  <a:pt x="74" y="124"/>
                </a:lnTo>
                <a:lnTo>
                  <a:pt x="84" y="125"/>
                </a:lnTo>
                <a:lnTo>
                  <a:pt x="84" y="125"/>
                </a:lnTo>
                <a:lnTo>
                  <a:pt x="86" y="125"/>
                </a:lnTo>
                <a:lnTo>
                  <a:pt x="86" y="125"/>
                </a:lnTo>
                <a:lnTo>
                  <a:pt x="87" y="124"/>
                </a:lnTo>
                <a:lnTo>
                  <a:pt x="87" y="124"/>
                </a:lnTo>
                <a:lnTo>
                  <a:pt x="86" y="123"/>
                </a:lnTo>
                <a:lnTo>
                  <a:pt x="86" y="123"/>
                </a:lnTo>
                <a:lnTo>
                  <a:pt x="81" y="123"/>
                </a:lnTo>
                <a:lnTo>
                  <a:pt x="81" y="123"/>
                </a:lnTo>
                <a:lnTo>
                  <a:pt x="77" y="123"/>
                </a:lnTo>
                <a:lnTo>
                  <a:pt x="77" y="123"/>
                </a:lnTo>
                <a:lnTo>
                  <a:pt x="74" y="123"/>
                </a:lnTo>
                <a:lnTo>
                  <a:pt x="74" y="123"/>
                </a:lnTo>
                <a:close/>
                <a:moveTo>
                  <a:pt x="70" y="304"/>
                </a:moveTo>
                <a:lnTo>
                  <a:pt x="70" y="304"/>
                </a:lnTo>
                <a:lnTo>
                  <a:pt x="70" y="304"/>
                </a:lnTo>
                <a:lnTo>
                  <a:pt x="70" y="304"/>
                </a:lnTo>
                <a:lnTo>
                  <a:pt x="68" y="307"/>
                </a:lnTo>
                <a:lnTo>
                  <a:pt x="68" y="309"/>
                </a:lnTo>
                <a:lnTo>
                  <a:pt x="68" y="309"/>
                </a:lnTo>
                <a:lnTo>
                  <a:pt x="68" y="317"/>
                </a:lnTo>
                <a:lnTo>
                  <a:pt x="68" y="317"/>
                </a:lnTo>
                <a:lnTo>
                  <a:pt x="70" y="323"/>
                </a:lnTo>
                <a:lnTo>
                  <a:pt x="70" y="323"/>
                </a:lnTo>
                <a:lnTo>
                  <a:pt x="70" y="323"/>
                </a:lnTo>
                <a:lnTo>
                  <a:pt x="70" y="323"/>
                </a:lnTo>
                <a:lnTo>
                  <a:pt x="70" y="304"/>
                </a:lnTo>
                <a:lnTo>
                  <a:pt x="70" y="304"/>
                </a:lnTo>
                <a:close/>
                <a:moveTo>
                  <a:pt x="22" y="344"/>
                </a:moveTo>
                <a:lnTo>
                  <a:pt x="22" y="344"/>
                </a:lnTo>
                <a:lnTo>
                  <a:pt x="22" y="337"/>
                </a:lnTo>
                <a:lnTo>
                  <a:pt x="22" y="337"/>
                </a:lnTo>
                <a:lnTo>
                  <a:pt x="19" y="337"/>
                </a:lnTo>
                <a:lnTo>
                  <a:pt x="19" y="337"/>
                </a:lnTo>
                <a:lnTo>
                  <a:pt x="19" y="344"/>
                </a:lnTo>
                <a:lnTo>
                  <a:pt x="19" y="344"/>
                </a:lnTo>
                <a:lnTo>
                  <a:pt x="20" y="344"/>
                </a:lnTo>
                <a:lnTo>
                  <a:pt x="20" y="344"/>
                </a:lnTo>
                <a:lnTo>
                  <a:pt x="22" y="344"/>
                </a:lnTo>
                <a:lnTo>
                  <a:pt x="22" y="344"/>
                </a:lnTo>
                <a:close/>
                <a:moveTo>
                  <a:pt x="93" y="364"/>
                </a:moveTo>
                <a:lnTo>
                  <a:pt x="93" y="364"/>
                </a:lnTo>
                <a:lnTo>
                  <a:pt x="93" y="367"/>
                </a:lnTo>
                <a:lnTo>
                  <a:pt x="93" y="371"/>
                </a:lnTo>
                <a:lnTo>
                  <a:pt x="93" y="371"/>
                </a:lnTo>
                <a:lnTo>
                  <a:pt x="94" y="371"/>
                </a:lnTo>
                <a:lnTo>
                  <a:pt x="94" y="371"/>
                </a:lnTo>
                <a:lnTo>
                  <a:pt x="95" y="370"/>
                </a:lnTo>
                <a:lnTo>
                  <a:pt x="95" y="370"/>
                </a:lnTo>
                <a:lnTo>
                  <a:pt x="95" y="367"/>
                </a:lnTo>
                <a:lnTo>
                  <a:pt x="95" y="367"/>
                </a:lnTo>
                <a:lnTo>
                  <a:pt x="95" y="364"/>
                </a:lnTo>
                <a:lnTo>
                  <a:pt x="95" y="364"/>
                </a:lnTo>
                <a:lnTo>
                  <a:pt x="93" y="364"/>
                </a:lnTo>
                <a:lnTo>
                  <a:pt x="93" y="364"/>
                </a:lnTo>
                <a:close/>
                <a:moveTo>
                  <a:pt x="73" y="314"/>
                </a:moveTo>
                <a:lnTo>
                  <a:pt x="73" y="314"/>
                </a:lnTo>
                <a:lnTo>
                  <a:pt x="73" y="314"/>
                </a:lnTo>
                <a:lnTo>
                  <a:pt x="73" y="314"/>
                </a:lnTo>
                <a:lnTo>
                  <a:pt x="73" y="333"/>
                </a:lnTo>
                <a:lnTo>
                  <a:pt x="73" y="333"/>
                </a:lnTo>
                <a:lnTo>
                  <a:pt x="73" y="331"/>
                </a:lnTo>
                <a:lnTo>
                  <a:pt x="73" y="331"/>
                </a:lnTo>
                <a:lnTo>
                  <a:pt x="73" y="329"/>
                </a:lnTo>
                <a:lnTo>
                  <a:pt x="73" y="329"/>
                </a:lnTo>
                <a:lnTo>
                  <a:pt x="73" y="327"/>
                </a:lnTo>
                <a:lnTo>
                  <a:pt x="74" y="327"/>
                </a:lnTo>
                <a:lnTo>
                  <a:pt x="74" y="327"/>
                </a:lnTo>
                <a:lnTo>
                  <a:pt x="73" y="314"/>
                </a:lnTo>
                <a:lnTo>
                  <a:pt x="73" y="314"/>
                </a:lnTo>
                <a:close/>
                <a:moveTo>
                  <a:pt x="91" y="71"/>
                </a:moveTo>
                <a:lnTo>
                  <a:pt x="91" y="71"/>
                </a:lnTo>
                <a:lnTo>
                  <a:pt x="90" y="69"/>
                </a:lnTo>
                <a:lnTo>
                  <a:pt x="90" y="69"/>
                </a:lnTo>
                <a:lnTo>
                  <a:pt x="81" y="74"/>
                </a:lnTo>
                <a:lnTo>
                  <a:pt x="81" y="74"/>
                </a:lnTo>
                <a:lnTo>
                  <a:pt x="87" y="73"/>
                </a:lnTo>
                <a:lnTo>
                  <a:pt x="87" y="73"/>
                </a:lnTo>
                <a:lnTo>
                  <a:pt x="88" y="71"/>
                </a:lnTo>
                <a:lnTo>
                  <a:pt x="88" y="71"/>
                </a:lnTo>
                <a:lnTo>
                  <a:pt x="91" y="71"/>
                </a:lnTo>
                <a:lnTo>
                  <a:pt x="91" y="71"/>
                </a:lnTo>
                <a:close/>
                <a:moveTo>
                  <a:pt x="71" y="50"/>
                </a:moveTo>
                <a:lnTo>
                  <a:pt x="71" y="50"/>
                </a:lnTo>
                <a:lnTo>
                  <a:pt x="71" y="50"/>
                </a:lnTo>
                <a:lnTo>
                  <a:pt x="71" y="50"/>
                </a:lnTo>
                <a:lnTo>
                  <a:pt x="78" y="49"/>
                </a:lnTo>
                <a:lnTo>
                  <a:pt x="78" y="49"/>
                </a:lnTo>
                <a:lnTo>
                  <a:pt x="80" y="47"/>
                </a:lnTo>
                <a:lnTo>
                  <a:pt x="81" y="46"/>
                </a:lnTo>
                <a:lnTo>
                  <a:pt x="81" y="46"/>
                </a:lnTo>
                <a:lnTo>
                  <a:pt x="80" y="44"/>
                </a:lnTo>
                <a:lnTo>
                  <a:pt x="80" y="44"/>
                </a:lnTo>
                <a:lnTo>
                  <a:pt x="71" y="50"/>
                </a:lnTo>
                <a:lnTo>
                  <a:pt x="71" y="50"/>
                </a:lnTo>
                <a:close/>
                <a:moveTo>
                  <a:pt x="97" y="253"/>
                </a:moveTo>
                <a:lnTo>
                  <a:pt x="97" y="253"/>
                </a:lnTo>
                <a:lnTo>
                  <a:pt x="97" y="255"/>
                </a:lnTo>
                <a:lnTo>
                  <a:pt x="98" y="256"/>
                </a:lnTo>
                <a:lnTo>
                  <a:pt x="98" y="256"/>
                </a:lnTo>
                <a:lnTo>
                  <a:pt x="104" y="255"/>
                </a:lnTo>
                <a:lnTo>
                  <a:pt x="104" y="255"/>
                </a:lnTo>
                <a:lnTo>
                  <a:pt x="105" y="255"/>
                </a:lnTo>
                <a:lnTo>
                  <a:pt x="107" y="253"/>
                </a:lnTo>
                <a:lnTo>
                  <a:pt x="107" y="253"/>
                </a:lnTo>
                <a:lnTo>
                  <a:pt x="97" y="253"/>
                </a:lnTo>
                <a:lnTo>
                  <a:pt x="97" y="253"/>
                </a:lnTo>
                <a:close/>
                <a:moveTo>
                  <a:pt x="95" y="114"/>
                </a:moveTo>
                <a:lnTo>
                  <a:pt x="95" y="114"/>
                </a:lnTo>
                <a:lnTo>
                  <a:pt x="86" y="120"/>
                </a:lnTo>
                <a:lnTo>
                  <a:pt x="86" y="120"/>
                </a:lnTo>
                <a:lnTo>
                  <a:pt x="87" y="120"/>
                </a:lnTo>
                <a:lnTo>
                  <a:pt x="87" y="120"/>
                </a:lnTo>
                <a:lnTo>
                  <a:pt x="90" y="120"/>
                </a:lnTo>
                <a:lnTo>
                  <a:pt x="93" y="117"/>
                </a:lnTo>
                <a:lnTo>
                  <a:pt x="93" y="117"/>
                </a:lnTo>
                <a:lnTo>
                  <a:pt x="95" y="114"/>
                </a:lnTo>
                <a:lnTo>
                  <a:pt x="95" y="114"/>
                </a:lnTo>
                <a:close/>
                <a:moveTo>
                  <a:pt x="120" y="233"/>
                </a:moveTo>
                <a:lnTo>
                  <a:pt x="120" y="233"/>
                </a:lnTo>
                <a:lnTo>
                  <a:pt x="134" y="231"/>
                </a:lnTo>
                <a:lnTo>
                  <a:pt x="134" y="231"/>
                </a:lnTo>
                <a:lnTo>
                  <a:pt x="134" y="231"/>
                </a:lnTo>
                <a:lnTo>
                  <a:pt x="134" y="231"/>
                </a:lnTo>
                <a:lnTo>
                  <a:pt x="124" y="232"/>
                </a:lnTo>
                <a:lnTo>
                  <a:pt x="124" y="232"/>
                </a:lnTo>
                <a:lnTo>
                  <a:pt x="122" y="232"/>
                </a:lnTo>
                <a:lnTo>
                  <a:pt x="120" y="233"/>
                </a:lnTo>
                <a:lnTo>
                  <a:pt x="120" y="233"/>
                </a:lnTo>
                <a:close/>
                <a:moveTo>
                  <a:pt x="78" y="189"/>
                </a:moveTo>
                <a:lnTo>
                  <a:pt x="78" y="189"/>
                </a:lnTo>
                <a:lnTo>
                  <a:pt x="77" y="189"/>
                </a:lnTo>
                <a:lnTo>
                  <a:pt x="77" y="189"/>
                </a:lnTo>
                <a:lnTo>
                  <a:pt x="77" y="189"/>
                </a:lnTo>
                <a:lnTo>
                  <a:pt x="77" y="189"/>
                </a:lnTo>
                <a:lnTo>
                  <a:pt x="63" y="188"/>
                </a:lnTo>
                <a:lnTo>
                  <a:pt x="63" y="188"/>
                </a:lnTo>
                <a:lnTo>
                  <a:pt x="57" y="188"/>
                </a:lnTo>
                <a:lnTo>
                  <a:pt x="57" y="188"/>
                </a:lnTo>
                <a:lnTo>
                  <a:pt x="68" y="189"/>
                </a:lnTo>
                <a:lnTo>
                  <a:pt x="78" y="189"/>
                </a:lnTo>
                <a:lnTo>
                  <a:pt x="78" y="189"/>
                </a:lnTo>
                <a:close/>
                <a:moveTo>
                  <a:pt x="149" y="151"/>
                </a:moveTo>
                <a:lnTo>
                  <a:pt x="149" y="151"/>
                </a:lnTo>
                <a:lnTo>
                  <a:pt x="149" y="151"/>
                </a:lnTo>
                <a:lnTo>
                  <a:pt x="149" y="151"/>
                </a:lnTo>
                <a:lnTo>
                  <a:pt x="151" y="154"/>
                </a:lnTo>
                <a:lnTo>
                  <a:pt x="151" y="154"/>
                </a:lnTo>
                <a:lnTo>
                  <a:pt x="155" y="157"/>
                </a:lnTo>
                <a:lnTo>
                  <a:pt x="158" y="161"/>
                </a:lnTo>
                <a:lnTo>
                  <a:pt x="158" y="161"/>
                </a:lnTo>
                <a:lnTo>
                  <a:pt x="161" y="161"/>
                </a:lnTo>
                <a:lnTo>
                  <a:pt x="161" y="161"/>
                </a:lnTo>
                <a:lnTo>
                  <a:pt x="149" y="151"/>
                </a:lnTo>
                <a:lnTo>
                  <a:pt x="149" y="151"/>
                </a:lnTo>
                <a:close/>
                <a:moveTo>
                  <a:pt x="61" y="326"/>
                </a:moveTo>
                <a:lnTo>
                  <a:pt x="61" y="326"/>
                </a:lnTo>
                <a:lnTo>
                  <a:pt x="60" y="326"/>
                </a:lnTo>
                <a:lnTo>
                  <a:pt x="60" y="326"/>
                </a:lnTo>
                <a:lnTo>
                  <a:pt x="60" y="327"/>
                </a:lnTo>
                <a:lnTo>
                  <a:pt x="60" y="327"/>
                </a:lnTo>
                <a:lnTo>
                  <a:pt x="60" y="331"/>
                </a:lnTo>
                <a:lnTo>
                  <a:pt x="60" y="331"/>
                </a:lnTo>
                <a:lnTo>
                  <a:pt x="60" y="344"/>
                </a:lnTo>
                <a:lnTo>
                  <a:pt x="60" y="344"/>
                </a:lnTo>
                <a:lnTo>
                  <a:pt x="60" y="350"/>
                </a:lnTo>
                <a:lnTo>
                  <a:pt x="60" y="350"/>
                </a:lnTo>
                <a:lnTo>
                  <a:pt x="60" y="350"/>
                </a:lnTo>
                <a:lnTo>
                  <a:pt x="60" y="350"/>
                </a:lnTo>
                <a:lnTo>
                  <a:pt x="61" y="329"/>
                </a:lnTo>
                <a:lnTo>
                  <a:pt x="61" y="329"/>
                </a:lnTo>
                <a:lnTo>
                  <a:pt x="61" y="326"/>
                </a:lnTo>
                <a:lnTo>
                  <a:pt x="61" y="326"/>
                </a:lnTo>
                <a:close/>
                <a:moveTo>
                  <a:pt x="76" y="145"/>
                </a:moveTo>
                <a:lnTo>
                  <a:pt x="76" y="145"/>
                </a:lnTo>
                <a:lnTo>
                  <a:pt x="81" y="145"/>
                </a:lnTo>
                <a:lnTo>
                  <a:pt x="88" y="145"/>
                </a:lnTo>
                <a:lnTo>
                  <a:pt x="88" y="145"/>
                </a:lnTo>
                <a:lnTo>
                  <a:pt x="81" y="144"/>
                </a:lnTo>
                <a:lnTo>
                  <a:pt x="76" y="145"/>
                </a:lnTo>
                <a:lnTo>
                  <a:pt x="76" y="145"/>
                </a:lnTo>
                <a:close/>
                <a:moveTo>
                  <a:pt x="20" y="303"/>
                </a:moveTo>
                <a:lnTo>
                  <a:pt x="20" y="303"/>
                </a:lnTo>
                <a:lnTo>
                  <a:pt x="20" y="312"/>
                </a:lnTo>
                <a:lnTo>
                  <a:pt x="20" y="312"/>
                </a:lnTo>
                <a:lnTo>
                  <a:pt x="20" y="313"/>
                </a:lnTo>
                <a:lnTo>
                  <a:pt x="20" y="313"/>
                </a:lnTo>
                <a:lnTo>
                  <a:pt x="22" y="313"/>
                </a:lnTo>
                <a:lnTo>
                  <a:pt x="22" y="313"/>
                </a:lnTo>
                <a:lnTo>
                  <a:pt x="22" y="303"/>
                </a:lnTo>
                <a:lnTo>
                  <a:pt x="22" y="303"/>
                </a:lnTo>
                <a:lnTo>
                  <a:pt x="20" y="303"/>
                </a:lnTo>
                <a:lnTo>
                  <a:pt x="20" y="303"/>
                </a:lnTo>
                <a:close/>
                <a:moveTo>
                  <a:pt x="78" y="299"/>
                </a:moveTo>
                <a:lnTo>
                  <a:pt x="78" y="299"/>
                </a:lnTo>
                <a:lnTo>
                  <a:pt x="80" y="300"/>
                </a:lnTo>
                <a:lnTo>
                  <a:pt x="80" y="302"/>
                </a:lnTo>
                <a:lnTo>
                  <a:pt x="80" y="302"/>
                </a:lnTo>
                <a:lnTo>
                  <a:pt x="80" y="309"/>
                </a:lnTo>
                <a:lnTo>
                  <a:pt x="80" y="309"/>
                </a:lnTo>
                <a:lnTo>
                  <a:pt x="81" y="313"/>
                </a:lnTo>
                <a:lnTo>
                  <a:pt x="81" y="313"/>
                </a:lnTo>
                <a:lnTo>
                  <a:pt x="81" y="300"/>
                </a:lnTo>
                <a:lnTo>
                  <a:pt x="81" y="300"/>
                </a:lnTo>
                <a:lnTo>
                  <a:pt x="80" y="300"/>
                </a:lnTo>
                <a:lnTo>
                  <a:pt x="80" y="300"/>
                </a:lnTo>
                <a:lnTo>
                  <a:pt x="78" y="299"/>
                </a:lnTo>
                <a:lnTo>
                  <a:pt x="78" y="299"/>
                </a:lnTo>
                <a:lnTo>
                  <a:pt x="78" y="299"/>
                </a:lnTo>
                <a:lnTo>
                  <a:pt x="78" y="299"/>
                </a:lnTo>
                <a:close/>
                <a:moveTo>
                  <a:pt x="117" y="390"/>
                </a:moveTo>
                <a:lnTo>
                  <a:pt x="117" y="390"/>
                </a:lnTo>
                <a:lnTo>
                  <a:pt x="122" y="388"/>
                </a:lnTo>
                <a:lnTo>
                  <a:pt x="128" y="387"/>
                </a:lnTo>
                <a:lnTo>
                  <a:pt x="128" y="387"/>
                </a:lnTo>
                <a:lnTo>
                  <a:pt x="128" y="387"/>
                </a:lnTo>
                <a:lnTo>
                  <a:pt x="128" y="387"/>
                </a:lnTo>
                <a:lnTo>
                  <a:pt x="118" y="388"/>
                </a:lnTo>
                <a:lnTo>
                  <a:pt x="118" y="388"/>
                </a:lnTo>
                <a:lnTo>
                  <a:pt x="117" y="390"/>
                </a:lnTo>
                <a:lnTo>
                  <a:pt x="117" y="390"/>
                </a:lnTo>
                <a:close/>
                <a:moveTo>
                  <a:pt x="23" y="232"/>
                </a:moveTo>
                <a:lnTo>
                  <a:pt x="23" y="232"/>
                </a:lnTo>
                <a:lnTo>
                  <a:pt x="24" y="231"/>
                </a:lnTo>
                <a:lnTo>
                  <a:pt x="24" y="229"/>
                </a:lnTo>
                <a:lnTo>
                  <a:pt x="24" y="229"/>
                </a:lnTo>
                <a:lnTo>
                  <a:pt x="24" y="223"/>
                </a:lnTo>
                <a:lnTo>
                  <a:pt x="24" y="223"/>
                </a:lnTo>
                <a:lnTo>
                  <a:pt x="24" y="223"/>
                </a:lnTo>
                <a:lnTo>
                  <a:pt x="24" y="223"/>
                </a:lnTo>
                <a:lnTo>
                  <a:pt x="23" y="222"/>
                </a:lnTo>
                <a:lnTo>
                  <a:pt x="24" y="221"/>
                </a:lnTo>
                <a:lnTo>
                  <a:pt x="24" y="221"/>
                </a:lnTo>
                <a:lnTo>
                  <a:pt x="23" y="219"/>
                </a:lnTo>
                <a:lnTo>
                  <a:pt x="23" y="219"/>
                </a:lnTo>
                <a:lnTo>
                  <a:pt x="23" y="232"/>
                </a:lnTo>
                <a:lnTo>
                  <a:pt x="23" y="232"/>
                </a:lnTo>
                <a:close/>
                <a:moveTo>
                  <a:pt x="103" y="320"/>
                </a:moveTo>
                <a:lnTo>
                  <a:pt x="103" y="320"/>
                </a:lnTo>
                <a:lnTo>
                  <a:pt x="100" y="319"/>
                </a:lnTo>
                <a:lnTo>
                  <a:pt x="100" y="319"/>
                </a:lnTo>
                <a:lnTo>
                  <a:pt x="98" y="320"/>
                </a:lnTo>
                <a:lnTo>
                  <a:pt x="98" y="320"/>
                </a:lnTo>
                <a:lnTo>
                  <a:pt x="100" y="324"/>
                </a:lnTo>
                <a:lnTo>
                  <a:pt x="100" y="324"/>
                </a:lnTo>
                <a:lnTo>
                  <a:pt x="103" y="323"/>
                </a:lnTo>
                <a:lnTo>
                  <a:pt x="103" y="323"/>
                </a:lnTo>
                <a:lnTo>
                  <a:pt x="103" y="320"/>
                </a:lnTo>
                <a:lnTo>
                  <a:pt x="103" y="320"/>
                </a:lnTo>
                <a:close/>
                <a:moveTo>
                  <a:pt x="87" y="49"/>
                </a:moveTo>
                <a:lnTo>
                  <a:pt x="87" y="49"/>
                </a:lnTo>
                <a:lnTo>
                  <a:pt x="86" y="50"/>
                </a:lnTo>
                <a:lnTo>
                  <a:pt x="86" y="50"/>
                </a:lnTo>
                <a:lnTo>
                  <a:pt x="87" y="53"/>
                </a:lnTo>
                <a:lnTo>
                  <a:pt x="87" y="53"/>
                </a:lnTo>
                <a:lnTo>
                  <a:pt x="90" y="53"/>
                </a:lnTo>
                <a:lnTo>
                  <a:pt x="90" y="53"/>
                </a:lnTo>
                <a:lnTo>
                  <a:pt x="87" y="49"/>
                </a:lnTo>
                <a:lnTo>
                  <a:pt x="87" y="49"/>
                </a:lnTo>
                <a:close/>
                <a:moveTo>
                  <a:pt x="131" y="296"/>
                </a:moveTo>
                <a:lnTo>
                  <a:pt x="131" y="296"/>
                </a:lnTo>
                <a:lnTo>
                  <a:pt x="131" y="296"/>
                </a:lnTo>
                <a:lnTo>
                  <a:pt x="131" y="296"/>
                </a:lnTo>
                <a:lnTo>
                  <a:pt x="121" y="297"/>
                </a:lnTo>
                <a:lnTo>
                  <a:pt x="121" y="297"/>
                </a:lnTo>
                <a:lnTo>
                  <a:pt x="121" y="297"/>
                </a:lnTo>
                <a:lnTo>
                  <a:pt x="122" y="297"/>
                </a:lnTo>
                <a:lnTo>
                  <a:pt x="122" y="297"/>
                </a:lnTo>
                <a:lnTo>
                  <a:pt x="128" y="297"/>
                </a:lnTo>
                <a:lnTo>
                  <a:pt x="128" y="297"/>
                </a:lnTo>
                <a:lnTo>
                  <a:pt x="128" y="297"/>
                </a:lnTo>
                <a:lnTo>
                  <a:pt x="128" y="297"/>
                </a:lnTo>
                <a:lnTo>
                  <a:pt x="131" y="296"/>
                </a:lnTo>
                <a:lnTo>
                  <a:pt x="131" y="296"/>
                </a:lnTo>
                <a:close/>
                <a:moveTo>
                  <a:pt x="64" y="324"/>
                </a:moveTo>
                <a:lnTo>
                  <a:pt x="64" y="324"/>
                </a:lnTo>
                <a:lnTo>
                  <a:pt x="64" y="324"/>
                </a:lnTo>
                <a:lnTo>
                  <a:pt x="64" y="324"/>
                </a:lnTo>
                <a:lnTo>
                  <a:pt x="63" y="334"/>
                </a:lnTo>
                <a:lnTo>
                  <a:pt x="63" y="334"/>
                </a:lnTo>
                <a:lnTo>
                  <a:pt x="63" y="334"/>
                </a:lnTo>
                <a:lnTo>
                  <a:pt x="63" y="334"/>
                </a:lnTo>
                <a:lnTo>
                  <a:pt x="64" y="337"/>
                </a:lnTo>
                <a:lnTo>
                  <a:pt x="64" y="337"/>
                </a:lnTo>
                <a:lnTo>
                  <a:pt x="64" y="344"/>
                </a:lnTo>
                <a:lnTo>
                  <a:pt x="64" y="344"/>
                </a:lnTo>
                <a:lnTo>
                  <a:pt x="64" y="346"/>
                </a:lnTo>
                <a:lnTo>
                  <a:pt x="64" y="346"/>
                </a:lnTo>
                <a:lnTo>
                  <a:pt x="64" y="344"/>
                </a:lnTo>
                <a:lnTo>
                  <a:pt x="64" y="344"/>
                </a:lnTo>
                <a:lnTo>
                  <a:pt x="64" y="333"/>
                </a:lnTo>
                <a:lnTo>
                  <a:pt x="64" y="333"/>
                </a:lnTo>
                <a:lnTo>
                  <a:pt x="64" y="324"/>
                </a:lnTo>
                <a:lnTo>
                  <a:pt x="64" y="324"/>
                </a:lnTo>
                <a:close/>
                <a:moveTo>
                  <a:pt x="105" y="336"/>
                </a:moveTo>
                <a:lnTo>
                  <a:pt x="105" y="336"/>
                </a:lnTo>
                <a:lnTo>
                  <a:pt x="104" y="330"/>
                </a:lnTo>
                <a:lnTo>
                  <a:pt x="104" y="330"/>
                </a:lnTo>
                <a:lnTo>
                  <a:pt x="101" y="331"/>
                </a:lnTo>
                <a:lnTo>
                  <a:pt x="101" y="331"/>
                </a:lnTo>
                <a:lnTo>
                  <a:pt x="103" y="337"/>
                </a:lnTo>
                <a:lnTo>
                  <a:pt x="103" y="337"/>
                </a:lnTo>
                <a:lnTo>
                  <a:pt x="105" y="336"/>
                </a:lnTo>
                <a:lnTo>
                  <a:pt x="105" y="336"/>
                </a:lnTo>
                <a:close/>
                <a:moveTo>
                  <a:pt x="107" y="96"/>
                </a:moveTo>
                <a:lnTo>
                  <a:pt x="107" y="96"/>
                </a:lnTo>
                <a:lnTo>
                  <a:pt x="104" y="91"/>
                </a:lnTo>
                <a:lnTo>
                  <a:pt x="104" y="91"/>
                </a:lnTo>
                <a:lnTo>
                  <a:pt x="103" y="91"/>
                </a:lnTo>
                <a:lnTo>
                  <a:pt x="103" y="91"/>
                </a:lnTo>
                <a:lnTo>
                  <a:pt x="104" y="96"/>
                </a:lnTo>
                <a:lnTo>
                  <a:pt x="104" y="96"/>
                </a:lnTo>
                <a:lnTo>
                  <a:pt x="107" y="96"/>
                </a:lnTo>
                <a:lnTo>
                  <a:pt x="107" y="96"/>
                </a:lnTo>
                <a:close/>
                <a:moveTo>
                  <a:pt x="32" y="283"/>
                </a:moveTo>
                <a:lnTo>
                  <a:pt x="32" y="283"/>
                </a:lnTo>
                <a:lnTo>
                  <a:pt x="32" y="280"/>
                </a:lnTo>
                <a:lnTo>
                  <a:pt x="32" y="280"/>
                </a:lnTo>
                <a:lnTo>
                  <a:pt x="32" y="279"/>
                </a:lnTo>
                <a:lnTo>
                  <a:pt x="32" y="279"/>
                </a:lnTo>
                <a:lnTo>
                  <a:pt x="26" y="283"/>
                </a:lnTo>
                <a:lnTo>
                  <a:pt x="26" y="283"/>
                </a:lnTo>
                <a:lnTo>
                  <a:pt x="29" y="283"/>
                </a:lnTo>
                <a:lnTo>
                  <a:pt x="32" y="283"/>
                </a:lnTo>
                <a:lnTo>
                  <a:pt x="32" y="283"/>
                </a:lnTo>
                <a:close/>
                <a:moveTo>
                  <a:pt x="111" y="226"/>
                </a:moveTo>
                <a:lnTo>
                  <a:pt x="111" y="226"/>
                </a:lnTo>
                <a:lnTo>
                  <a:pt x="104" y="232"/>
                </a:lnTo>
                <a:lnTo>
                  <a:pt x="104" y="232"/>
                </a:lnTo>
                <a:lnTo>
                  <a:pt x="108" y="231"/>
                </a:lnTo>
                <a:lnTo>
                  <a:pt x="111" y="229"/>
                </a:lnTo>
                <a:lnTo>
                  <a:pt x="111" y="229"/>
                </a:lnTo>
                <a:lnTo>
                  <a:pt x="111" y="226"/>
                </a:lnTo>
                <a:lnTo>
                  <a:pt x="111" y="226"/>
                </a:lnTo>
                <a:close/>
                <a:moveTo>
                  <a:pt x="59" y="177"/>
                </a:moveTo>
                <a:lnTo>
                  <a:pt x="59" y="177"/>
                </a:lnTo>
                <a:lnTo>
                  <a:pt x="59" y="177"/>
                </a:lnTo>
                <a:lnTo>
                  <a:pt x="59" y="177"/>
                </a:lnTo>
                <a:lnTo>
                  <a:pt x="57" y="177"/>
                </a:lnTo>
                <a:lnTo>
                  <a:pt x="57" y="177"/>
                </a:lnTo>
                <a:lnTo>
                  <a:pt x="51" y="175"/>
                </a:lnTo>
                <a:lnTo>
                  <a:pt x="51" y="175"/>
                </a:lnTo>
                <a:lnTo>
                  <a:pt x="47" y="175"/>
                </a:lnTo>
                <a:lnTo>
                  <a:pt x="47" y="175"/>
                </a:lnTo>
                <a:lnTo>
                  <a:pt x="47" y="175"/>
                </a:lnTo>
                <a:lnTo>
                  <a:pt x="47" y="175"/>
                </a:lnTo>
                <a:lnTo>
                  <a:pt x="47" y="175"/>
                </a:lnTo>
                <a:lnTo>
                  <a:pt x="49" y="177"/>
                </a:lnTo>
                <a:lnTo>
                  <a:pt x="49" y="177"/>
                </a:lnTo>
                <a:lnTo>
                  <a:pt x="59" y="177"/>
                </a:lnTo>
                <a:lnTo>
                  <a:pt x="59" y="177"/>
                </a:lnTo>
                <a:lnTo>
                  <a:pt x="59" y="177"/>
                </a:lnTo>
                <a:lnTo>
                  <a:pt x="59" y="177"/>
                </a:lnTo>
                <a:close/>
                <a:moveTo>
                  <a:pt x="140" y="269"/>
                </a:moveTo>
                <a:lnTo>
                  <a:pt x="140" y="269"/>
                </a:lnTo>
                <a:lnTo>
                  <a:pt x="130" y="270"/>
                </a:lnTo>
                <a:lnTo>
                  <a:pt x="130" y="270"/>
                </a:lnTo>
                <a:lnTo>
                  <a:pt x="131" y="272"/>
                </a:lnTo>
                <a:lnTo>
                  <a:pt x="131" y="272"/>
                </a:lnTo>
                <a:lnTo>
                  <a:pt x="140" y="269"/>
                </a:lnTo>
                <a:lnTo>
                  <a:pt x="140" y="269"/>
                </a:lnTo>
                <a:close/>
                <a:moveTo>
                  <a:pt x="147" y="371"/>
                </a:moveTo>
                <a:lnTo>
                  <a:pt x="147" y="371"/>
                </a:lnTo>
                <a:lnTo>
                  <a:pt x="145" y="376"/>
                </a:lnTo>
                <a:lnTo>
                  <a:pt x="145" y="376"/>
                </a:lnTo>
                <a:lnTo>
                  <a:pt x="147" y="376"/>
                </a:lnTo>
                <a:lnTo>
                  <a:pt x="145" y="377"/>
                </a:lnTo>
                <a:lnTo>
                  <a:pt x="145" y="377"/>
                </a:lnTo>
                <a:lnTo>
                  <a:pt x="145" y="378"/>
                </a:lnTo>
                <a:lnTo>
                  <a:pt x="145" y="378"/>
                </a:lnTo>
                <a:lnTo>
                  <a:pt x="144" y="380"/>
                </a:lnTo>
                <a:lnTo>
                  <a:pt x="144" y="380"/>
                </a:lnTo>
                <a:lnTo>
                  <a:pt x="145" y="378"/>
                </a:lnTo>
                <a:lnTo>
                  <a:pt x="145" y="378"/>
                </a:lnTo>
                <a:lnTo>
                  <a:pt x="148" y="378"/>
                </a:lnTo>
                <a:lnTo>
                  <a:pt x="148" y="378"/>
                </a:lnTo>
                <a:lnTo>
                  <a:pt x="147" y="377"/>
                </a:lnTo>
                <a:lnTo>
                  <a:pt x="147" y="374"/>
                </a:lnTo>
                <a:lnTo>
                  <a:pt x="147" y="374"/>
                </a:lnTo>
                <a:lnTo>
                  <a:pt x="148" y="374"/>
                </a:lnTo>
                <a:lnTo>
                  <a:pt x="149" y="373"/>
                </a:lnTo>
                <a:lnTo>
                  <a:pt x="149" y="373"/>
                </a:lnTo>
                <a:lnTo>
                  <a:pt x="149" y="373"/>
                </a:lnTo>
                <a:lnTo>
                  <a:pt x="148" y="371"/>
                </a:lnTo>
                <a:lnTo>
                  <a:pt x="148" y="371"/>
                </a:lnTo>
                <a:lnTo>
                  <a:pt x="147" y="373"/>
                </a:lnTo>
                <a:lnTo>
                  <a:pt x="147" y="371"/>
                </a:lnTo>
                <a:lnTo>
                  <a:pt x="147" y="371"/>
                </a:lnTo>
                <a:close/>
                <a:moveTo>
                  <a:pt x="23" y="246"/>
                </a:moveTo>
                <a:lnTo>
                  <a:pt x="23" y="246"/>
                </a:lnTo>
                <a:lnTo>
                  <a:pt x="24" y="245"/>
                </a:lnTo>
                <a:lnTo>
                  <a:pt x="24" y="243"/>
                </a:lnTo>
                <a:lnTo>
                  <a:pt x="24" y="243"/>
                </a:lnTo>
                <a:lnTo>
                  <a:pt x="24" y="241"/>
                </a:lnTo>
                <a:lnTo>
                  <a:pt x="24" y="241"/>
                </a:lnTo>
                <a:lnTo>
                  <a:pt x="24" y="238"/>
                </a:lnTo>
                <a:lnTo>
                  <a:pt x="24" y="238"/>
                </a:lnTo>
                <a:lnTo>
                  <a:pt x="23" y="238"/>
                </a:lnTo>
                <a:lnTo>
                  <a:pt x="23" y="238"/>
                </a:lnTo>
                <a:lnTo>
                  <a:pt x="23" y="246"/>
                </a:lnTo>
                <a:lnTo>
                  <a:pt x="23" y="246"/>
                </a:lnTo>
                <a:close/>
                <a:moveTo>
                  <a:pt x="77" y="37"/>
                </a:moveTo>
                <a:lnTo>
                  <a:pt x="77" y="37"/>
                </a:lnTo>
                <a:lnTo>
                  <a:pt x="74" y="40"/>
                </a:lnTo>
                <a:lnTo>
                  <a:pt x="74" y="40"/>
                </a:lnTo>
                <a:lnTo>
                  <a:pt x="73" y="42"/>
                </a:lnTo>
                <a:lnTo>
                  <a:pt x="73" y="42"/>
                </a:lnTo>
                <a:lnTo>
                  <a:pt x="78" y="40"/>
                </a:lnTo>
                <a:lnTo>
                  <a:pt x="78" y="40"/>
                </a:lnTo>
                <a:lnTo>
                  <a:pt x="77" y="37"/>
                </a:lnTo>
                <a:lnTo>
                  <a:pt x="77" y="37"/>
                </a:lnTo>
                <a:close/>
                <a:moveTo>
                  <a:pt x="24" y="377"/>
                </a:moveTo>
                <a:lnTo>
                  <a:pt x="24" y="377"/>
                </a:lnTo>
                <a:lnTo>
                  <a:pt x="33" y="380"/>
                </a:lnTo>
                <a:lnTo>
                  <a:pt x="33" y="380"/>
                </a:lnTo>
                <a:lnTo>
                  <a:pt x="32" y="378"/>
                </a:lnTo>
                <a:lnTo>
                  <a:pt x="30" y="377"/>
                </a:lnTo>
                <a:lnTo>
                  <a:pt x="30" y="377"/>
                </a:lnTo>
                <a:lnTo>
                  <a:pt x="29" y="377"/>
                </a:lnTo>
                <a:lnTo>
                  <a:pt x="29" y="377"/>
                </a:lnTo>
                <a:lnTo>
                  <a:pt x="24" y="374"/>
                </a:lnTo>
                <a:lnTo>
                  <a:pt x="24" y="374"/>
                </a:lnTo>
                <a:lnTo>
                  <a:pt x="24" y="377"/>
                </a:lnTo>
                <a:lnTo>
                  <a:pt x="24" y="377"/>
                </a:lnTo>
                <a:close/>
                <a:moveTo>
                  <a:pt x="27" y="243"/>
                </a:moveTo>
                <a:lnTo>
                  <a:pt x="27" y="243"/>
                </a:lnTo>
                <a:lnTo>
                  <a:pt x="32" y="241"/>
                </a:lnTo>
                <a:lnTo>
                  <a:pt x="32" y="241"/>
                </a:lnTo>
                <a:lnTo>
                  <a:pt x="32" y="239"/>
                </a:lnTo>
                <a:lnTo>
                  <a:pt x="32" y="239"/>
                </a:lnTo>
                <a:lnTo>
                  <a:pt x="27" y="239"/>
                </a:lnTo>
                <a:lnTo>
                  <a:pt x="27" y="239"/>
                </a:lnTo>
                <a:lnTo>
                  <a:pt x="27" y="243"/>
                </a:lnTo>
                <a:lnTo>
                  <a:pt x="27" y="243"/>
                </a:lnTo>
                <a:close/>
                <a:moveTo>
                  <a:pt x="80" y="37"/>
                </a:moveTo>
                <a:lnTo>
                  <a:pt x="80" y="37"/>
                </a:lnTo>
                <a:lnTo>
                  <a:pt x="81" y="40"/>
                </a:lnTo>
                <a:lnTo>
                  <a:pt x="81" y="40"/>
                </a:lnTo>
                <a:lnTo>
                  <a:pt x="81" y="42"/>
                </a:lnTo>
                <a:lnTo>
                  <a:pt x="81" y="42"/>
                </a:lnTo>
                <a:lnTo>
                  <a:pt x="84" y="47"/>
                </a:lnTo>
                <a:lnTo>
                  <a:pt x="84" y="47"/>
                </a:lnTo>
                <a:lnTo>
                  <a:pt x="86" y="46"/>
                </a:lnTo>
                <a:lnTo>
                  <a:pt x="86" y="46"/>
                </a:lnTo>
                <a:lnTo>
                  <a:pt x="80" y="37"/>
                </a:lnTo>
                <a:lnTo>
                  <a:pt x="80" y="37"/>
                </a:lnTo>
                <a:close/>
                <a:moveTo>
                  <a:pt x="83" y="54"/>
                </a:moveTo>
                <a:lnTo>
                  <a:pt x="83" y="54"/>
                </a:lnTo>
                <a:lnTo>
                  <a:pt x="81" y="53"/>
                </a:lnTo>
                <a:lnTo>
                  <a:pt x="81" y="53"/>
                </a:lnTo>
                <a:lnTo>
                  <a:pt x="76" y="56"/>
                </a:lnTo>
                <a:lnTo>
                  <a:pt x="76" y="56"/>
                </a:lnTo>
                <a:lnTo>
                  <a:pt x="83" y="54"/>
                </a:lnTo>
                <a:lnTo>
                  <a:pt x="83" y="54"/>
                </a:lnTo>
                <a:close/>
                <a:moveTo>
                  <a:pt x="32" y="212"/>
                </a:moveTo>
                <a:lnTo>
                  <a:pt x="32" y="212"/>
                </a:lnTo>
                <a:lnTo>
                  <a:pt x="26" y="214"/>
                </a:lnTo>
                <a:lnTo>
                  <a:pt x="26" y="214"/>
                </a:lnTo>
                <a:lnTo>
                  <a:pt x="26" y="214"/>
                </a:lnTo>
                <a:lnTo>
                  <a:pt x="26" y="214"/>
                </a:lnTo>
                <a:lnTo>
                  <a:pt x="30" y="215"/>
                </a:lnTo>
                <a:lnTo>
                  <a:pt x="30" y="215"/>
                </a:lnTo>
                <a:lnTo>
                  <a:pt x="32" y="215"/>
                </a:lnTo>
                <a:lnTo>
                  <a:pt x="32" y="212"/>
                </a:lnTo>
                <a:lnTo>
                  <a:pt x="32" y="212"/>
                </a:lnTo>
                <a:close/>
                <a:moveTo>
                  <a:pt x="23" y="262"/>
                </a:moveTo>
                <a:lnTo>
                  <a:pt x="23" y="262"/>
                </a:lnTo>
                <a:lnTo>
                  <a:pt x="24" y="262"/>
                </a:lnTo>
                <a:lnTo>
                  <a:pt x="24" y="262"/>
                </a:lnTo>
                <a:lnTo>
                  <a:pt x="24" y="260"/>
                </a:lnTo>
                <a:lnTo>
                  <a:pt x="24" y="260"/>
                </a:lnTo>
                <a:lnTo>
                  <a:pt x="24" y="252"/>
                </a:lnTo>
                <a:lnTo>
                  <a:pt x="24" y="252"/>
                </a:lnTo>
                <a:lnTo>
                  <a:pt x="24" y="252"/>
                </a:lnTo>
                <a:lnTo>
                  <a:pt x="24" y="252"/>
                </a:lnTo>
                <a:lnTo>
                  <a:pt x="24" y="252"/>
                </a:lnTo>
                <a:lnTo>
                  <a:pt x="24" y="252"/>
                </a:lnTo>
                <a:lnTo>
                  <a:pt x="23" y="252"/>
                </a:lnTo>
                <a:lnTo>
                  <a:pt x="23" y="252"/>
                </a:lnTo>
                <a:lnTo>
                  <a:pt x="23" y="262"/>
                </a:lnTo>
                <a:lnTo>
                  <a:pt x="23" y="262"/>
                </a:lnTo>
                <a:close/>
                <a:moveTo>
                  <a:pt x="142" y="212"/>
                </a:moveTo>
                <a:lnTo>
                  <a:pt x="142" y="212"/>
                </a:lnTo>
                <a:lnTo>
                  <a:pt x="142" y="214"/>
                </a:lnTo>
                <a:lnTo>
                  <a:pt x="141" y="214"/>
                </a:lnTo>
                <a:lnTo>
                  <a:pt x="141" y="214"/>
                </a:lnTo>
                <a:lnTo>
                  <a:pt x="142" y="226"/>
                </a:lnTo>
                <a:lnTo>
                  <a:pt x="142" y="226"/>
                </a:lnTo>
                <a:lnTo>
                  <a:pt x="142" y="226"/>
                </a:lnTo>
                <a:lnTo>
                  <a:pt x="142" y="226"/>
                </a:lnTo>
                <a:lnTo>
                  <a:pt x="142" y="228"/>
                </a:lnTo>
                <a:lnTo>
                  <a:pt x="142" y="228"/>
                </a:lnTo>
                <a:lnTo>
                  <a:pt x="142" y="212"/>
                </a:lnTo>
                <a:lnTo>
                  <a:pt x="142" y="212"/>
                </a:lnTo>
                <a:close/>
                <a:moveTo>
                  <a:pt x="101" y="144"/>
                </a:moveTo>
                <a:lnTo>
                  <a:pt x="101" y="144"/>
                </a:lnTo>
                <a:lnTo>
                  <a:pt x="111" y="140"/>
                </a:lnTo>
                <a:lnTo>
                  <a:pt x="111" y="140"/>
                </a:lnTo>
                <a:lnTo>
                  <a:pt x="105" y="141"/>
                </a:lnTo>
                <a:lnTo>
                  <a:pt x="101" y="144"/>
                </a:lnTo>
                <a:lnTo>
                  <a:pt x="101" y="144"/>
                </a:lnTo>
                <a:close/>
                <a:moveTo>
                  <a:pt x="91" y="329"/>
                </a:moveTo>
                <a:lnTo>
                  <a:pt x="91" y="329"/>
                </a:lnTo>
                <a:lnTo>
                  <a:pt x="91" y="336"/>
                </a:lnTo>
                <a:lnTo>
                  <a:pt x="91" y="336"/>
                </a:lnTo>
                <a:lnTo>
                  <a:pt x="93" y="336"/>
                </a:lnTo>
                <a:lnTo>
                  <a:pt x="93" y="334"/>
                </a:lnTo>
                <a:lnTo>
                  <a:pt x="93" y="334"/>
                </a:lnTo>
                <a:lnTo>
                  <a:pt x="93" y="329"/>
                </a:lnTo>
                <a:lnTo>
                  <a:pt x="93" y="329"/>
                </a:lnTo>
                <a:lnTo>
                  <a:pt x="91" y="329"/>
                </a:lnTo>
                <a:lnTo>
                  <a:pt x="91" y="329"/>
                </a:lnTo>
                <a:lnTo>
                  <a:pt x="91" y="329"/>
                </a:lnTo>
                <a:lnTo>
                  <a:pt x="91" y="329"/>
                </a:lnTo>
                <a:close/>
                <a:moveTo>
                  <a:pt x="107" y="273"/>
                </a:moveTo>
                <a:lnTo>
                  <a:pt x="107" y="273"/>
                </a:lnTo>
                <a:lnTo>
                  <a:pt x="103" y="275"/>
                </a:lnTo>
                <a:lnTo>
                  <a:pt x="103" y="275"/>
                </a:lnTo>
                <a:lnTo>
                  <a:pt x="97" y="275"/>
                </a:lnTo>
                <a:lnTo>
                  <a:pt x="97" y="275"/>
                </a:lnTo>
                <a:lnTo>
                  <a:pt x="94" y="275"/>
                </a:lnTo>
                <a:lnTo>
                  <a:pt x="94" y="275"/>
                </a:lnTo>
                <a:lnTo>
                  <a:pt x="107" y="275"/>
                </a:lnTo>
                <a:lnTo>
                  <a:pt x="107" y="275"/>
                </a:lnTo>
                <a:lnTo>
                  <a:pt x="107" y="273"/>
                </a:lnTo>
                <a:lnTo>
                  <a:pt x="107" y="273"/>
                </a:lnTo>
                <a:close/>
                <a:moveTo>
                  <a:pt x="77" y="118"/>
                </a:moveTo>
                <a:lnTo>
                  <a:pt x="77" y="118"/>
                </a:lnTo>
                <a:lnTo>
                  <a:pt x="78" y="120"/>
                </a:lnTo>
                <a:lnTo>
                  <a:pt x="78" y="120"/>
                </a:lnTo>
                <a:lnTo>
                  <a:pt x="83" y="118"/>
                </a:lnTo>
                <a:lnTo>
                  <a:pt x="83" y="118"/>
                </a:lnTo>
                <a:lnTo>
                  <a:pt x="83" y="117"/>
                </a:lnTo>
                <a:lnTo>
                  <a:pt x="83" y="117"/>
                </a:lnTo>
                <a:lnTo>
                  <a:pt x="80" y="117"/>
                </a:lnTo>
                <a:lnTo>
                  <a:pt x="80" y="117"/>
                </a:lnTo>
                <a:lnTo>
                  <a:pt x="80" y="117"/>
                </a:lnTo>
                <a:lnTo>
                  <a:pt x="80" y="117"/>
                </a:lnTo>
                <a:lnTo>
                  <a:pt x="77" y="118"/>
                </a:lnTo>
                <a:lnTo>
                  <a:pt x="77" y="118"/>
                </a:lnTo>
                <a:close/>
                <a:moveTo>
                  <a:pt x="78" y="255"/>
                </a:moveTo>
                <a:lnTo>
                  <a:pt x="78" y="255"/>
                </a:lnTo>
                <a:lnTo>
                  <a:pt x="78" y="256"/>
                </a:lnTo>
                <a:lnTo>
                  <a:pt x="78" y="256"/>
                </a:lnTo>
                <a:lnTo>
                  <a:pt x="91" y="256"/>
                </a:lnTo>
                <a:lnTo>
                  <a:pt x="91" y="256"/>
                </a:lnTo>
                <a:lnTo>
                  <a:pt x="90" y="255"/>
                </a:lnTo>
                <a:lnTo>
                  <a:pt x="90" y="255"/>
                </a:lnTo>
                <a:lnTo>
                  <a:pt x="78" y="255"/>
                </a:lnTo>
                <a:lnTo>
                  <a:pt x="78" y="255"/>
                </a:lnTo>
                <a:close/>
                <a:moveTo>
                  <a:pt x="147" y="154"/>
                </a:moveTo>
                <a:lnTo>
                  <a:pt x="147" y="154"/>
                </a:lnTo>
                <a:lnTo>
                  <a:pt x="154" y="160"/>
                </a:lnTo>
                <a:lnTo>
                  <a:pt x="154" y="160"/>
                </a:lnTo>
                <a:lnTo>
                  <a:pt x="148" y="154"/>
                </a:lnTo>
                <a:lnTo>
                  <a:pt x="148" y="154"/>
                </a:lnTo>
                <a:lnTo>
                  <a:pt x="147" y="154"/>
                </a:lnTo>
                <a:lnTo>
                  <a:pt x="147" y="154"/>
                </a:lnTo>
                <a:close/>
                <a:moveTo>
                  <a:pt x="110" y="316"/>
                </a:moveTo>
                <a:lnTo>
                  <a:pt x="110" y="316"/>
                </a:lnTo>
                <a:lnTo>
                  <a:pt x="111" y="330"/>
                </a:lnTo>
                <a:lnTo>
                  <a:pt x="111" y="330"/>
                </a:lnTo>
                <a:lnTo>
                  <a:pt x="113" y="330"/>
                </a:lnTo>
                <a:lnTo>
                  <a:pt x="113" y="330"/>
                </a:lnTo>
                <a:lnTo>
                  <a:pt x="113" y="330"/>
                </a:lnTo>
                <a:lnTo>
                  <a:pt x="113" y="330"/>
                </a:lnTo>
                <a:lnTo>
                  <a:pt x="110" y="316"/>
                </a:lnTo>
                <a:lnTo>
                  <a:pt x="110" y="316"/>
                </a:lnTo>
                <a:close/>
                <a:moveTo>
                  <a:pt x="93" y="125"/>
                </a:moveTo>
                <a:lnTo>
                  <a:pt x="93" y="125"/>
                </a:lnTo>
                <a:lnTo>
                  <a:pt x="93" y="125"/>
                </a:lnTo>
                <a:lnTo>
                  <a:pt x="93" y="125"/>
                </a:lnTo>
                <a:lnTo>
                  <a:pt x="95" y="124"/>
                </a:lnTo>
                <a:lnTo>
                  <a:pt x="95" y="124"/>
                </a:lnTo>
                <a:lnTo>
                  <a:pt x="95" y="124"/>
                </a:lnTo>
                <a:lnTo>
                  <a:pt x="95" y="124"/>
                </a:lnTo>
                <a:lnTo>
                  <a:pt x="97" y="121"/>
                </a:lnTo>
                <a:lnTo>
                  <a:pt x="97" y="121"/>
                </a:lnTo>
                <a:lnTo>
                  <a:pt x="94" y="121"/>
                </a:lnTo>
                <a:lnTo>
                  <a:pt x="94" y="121"/>
                </a:lnTo>
                <a:lnTo>
                  <a:pt x="93" y="125"/>
                </a:lnTo>
                <a:lnTo>
                  <a:pt x="93" y="125"/>
                </a:lnTo>
                <a:close/>
                <a:moveTo>
                  <a:pt x="114" y="349"/>
                </a:moveTo>
                <a:lnTo>
                  <a:pt x="114" y="349"/>
                </a:lnTo>
                <a:lnTo>
                  <a:pt x="113" y="336"/>
                </a:lnTo>
                <a:lnTo>
                  <a:pt x="113" y="336"/>
                </a:lnTo>
                <a:lnTo>
                  <a:pt x="113" y="341"/>
                </a:lnTo>
                <a:lnTo>
                  <a:pt x="113" y="341"/>
                </a:lnTo>
                <a:lnTo>
                  <a:pt x="114" y="349"/>
                </a:lnTo>
                <a:lnTo>
                  <a:pt x="114" y="349"/>
                </a:lnTo>
                <a:close/>
                <a:moveTo>
                  <a:pt x="120" y="252"/>
                </a:moveTo>
                <a:lnTo>
                  <a:pt x="120" y="252"/>
                </a:lnTo>
                <a:lnTo>
                  <a:pt x="113" y="253"/>
                </a:lnTo>
                <a:lnTo>
                  <a:pt x="113" y="253"/>
                </a:lnTo>
                <a:lnTo>
                  <a:pt x="111" y="253"/>
                </a:lnTo>
                <a:lnTo>
                  <a:pt x="110" y="255"/>
                </a:lnTo>
                <a:lnTo>
                  <a:pt x="110" y="255"/>
                </a:lnTo>
                <a:lnTo>
                  <a:pt x="114" y="255"/>
                </a:lnTo>
                <a:lnTo>
                  <a:pt x="120" y="252"/>
                </a:lnTo>
                <a:lnTo>
                  <a:pt x="120" y="252"/>
                </a:lnTo>
                <a:close/>
                <a:moveTo>
                  <a:pt x="54" y="195"/>
                </a:moveTo>
                <a:lnTo>
                  <a:pt x="54" y="195"/>
                </a:lnTo>
                <a:lnTo>
                  <a:pt x="54" y="195"/>
                </a:lnTo>
                <a:lnTo>
                  <a:pt x="54" y="195"/>
                </a:lnTo>
                <a:lnTo>
                  <a:pt x="54" y="195"/>
                </a:lnTo>
                <a:lnTo>
                  <a:pt x="54" y="195"/>
                </a:lnTo>
                <a:lnTo>
                  <a:pt x="53" y="196"/>
                </a:lnTo>
                <a:lnTo>
                  <a:pt x="53" y="196"/>
                </a:lnTo>
                <a:lnTo>
                  <a:pt x="53" y="198"/>
                </a:lnTo>
                <a:lnTo>
                  <a:pt x="51" y="198"/>
                </a:lnTo>
                <a:lnTo>
                  <a:pt x="51" y="198"/>
                </a:lnTo>
                <a:lnTo>
                  <a:pt x="50" y="196"/>
                </a:lnTo>
                <a:lnTo>
                  <a:pt x="50" y="196"/>
                </a:lnTo>
                <a:lnTo>
                  <a:pt x="50" y="198"/>
                </a:lnTo>
                <a:lnTo>
                  <a:pt x="50" y="198"/>
                </a:lnTo>
                <a:lnTo>
                  <a:pt x="50" y="199"/>
                </a:lnTo>
                <a:lnTo>
                  <a:pt x="51" y="199"/>
                </a:lnTo>
                <a:lnTo>
                  <a:pt x="51" y="199"/>
                </a:lnTo>
                <a:lnTo>
                  <a:pt x="53" y="199"/>
                </a:lnTo>
                <a:lnTo>
                  <a:pt x="53" y="199"/>
                </a:lnTo>
                <a:lnTo>
                  <a:pt x="54" y="198"/>
                </a:lnTo>
                <a:lnTo>
                  <a:pt x="54" y="198"/>
                </a:lnTo>
                <a:lnTo>
                  <a:pt x="54" y="195"/>
                </a:lnTo>
                <a:lnTo>
                  <a:pt x="54" y="195"/>
                </a:lnTo>
                <a:close/>
                <a:moveTo>
                  <a:pt x="95" y="107"/>
                </a:moveTo>
                <a:lnTo>
                  <a:pt x="95" y="107"/>
                </a:lnTo>
                <a:lnTo>
                  <a:pt x="94" y="104"/>
                </a:lnTo>
                <a:lnTo>
                  <a:pt x="94" y="104"/>
                </a:lnTo>
                <a:lnTo>
                  <a:pt x="93" y="106"/>
                </a:lnTo>
                <a:lnTo>
                  <a:pt x="93" y="106"/>
                </a:lnTo>
                <a:lnTo>
                  <a:pt x="91" y="108"/>
                </a:lnTo>
                <a:lnTo>
                  <a:pt x="91" y="108"/>
                </a:lnTo>
                <a:lnTo>
                  <a:pt x="95" y="107"/>
                </a:lnTo>
                <a:lnTo>
                  <a:pt x="95" y="107"/>
                </a:lnTo>
                <a:close/>
                <a:moveTo>
                  <a:pt x="59" y="304"/>
                </a:moveTo>
                <a:lnTo>
                  <a:pt x="59" y="304"/>
                </a:lnTo>
                <a:lnTo>
                  <a:pt x="57" y="314"/>
                </a:lnTo>
                <a:lnTo>
                  <a:pt x="57" y="314"/>
                </a:lnTo>
                <a:lnTo>
                  <a:pt x="60" y="304"/>
                </a:lnTo>
                <a:lnTo>
                  <a:pt x="60" y="304"/>
                </a:lnTo>
                <a:lnTo>
                  <a:pt x="59" y="304"/>
                </a:lnTo>
                <a:lnTo>
                  <a:pt x="59" y="304"/>
                </a:lnTo>
                <a:close/>
                <a:moveTo>
                  <a:pt x="70" y="22"/>
                </a:moveTo>
                <a:lnTo>
                  <a:pt x="70" y="22"/>
                </a:lnTo>
                <a:lnTo>
                  <a:pt x="67" y="19"/>
                </a:lnTo>
                <a:lnTo>
                  <a:pt x="67" y="19"/>
                </a:lnTo>
                <a:lnTo>
                  <a:pt x="64" y="23"/>
                </a:lnTo>
                <a:lnTo>
                  <a:pt x="64" y="23"/>
                </a:lnTo>
                <a:lnTo>
                  <a:pt x="70" y="22"/>
                </a:lnTo>
                <a:lnTo>
                  <a:pt x="70" y="22"/>
                </a:lnTo>
                <a:close/>
                <a:moveTo>
                  <a:pt x="39" y="189"/>
                </a:moveTo>
                <a:lnTo>
                  <a:pt x="39" y="189"/>
                </a:lnTo>
                <a:lnTo>
                  <a:pt x="37" y="189"/>
                </a:lnTo>
                <a:lnTo>
                  <a:pt x="37" y="189"/>
                </a:lnTo>
                <a:lnTo>
                  <a:pt x="34" y="188"/>
                </a:lnTo>
                <a:lnTo>
                  <a:pt x="34" y="188"/>
                </a:lnTo>
                <a:lnTo>
                  <a:pt x="33" y="188"/>
                </a:lnTo>
                <a:lnTo>
                  <a:pt x="32" y="189"/>
                </a:lnTo>
                <a:lnTo>
                  <a:pt x="32" y="189"/>
                </a:lnTo>
                <a:lnTo>
                  <a:pt x="30" y="189"/>
                </a:lnTo>
                <a:lnTo>
                  <a:pt x="30" y="189"/>
                </a:lnTo>
                <a:lnTo>
                  <a:pt x="30" y="191"/>
                </a:lnTo>
                <a:lnTo>
                  <a:pt x="30" y="191"/>
                </a:lnTo>
                <a:lnTo>
                  <a:pt x="36" y="189"/>
                </a:lnTo>
                <a:lnTo>
                  <a:pt x="36" y="189"/>
                </a:lnTo>
                <a:lnTo>
                  <a:pt x="39" y="189"/>
                </a:lnTo>
                <a:lnTo>
                  <a:pt x="39" y="189"/>
                </a:lnTo>
                <a:close/>
                <a:moveTo>
                  <a:pt x="142" y="198"/>
                </a:moveTo>
                <a:lnTo>
                  <a:pt x="142" y="198"/>
                </a:lnTo>
                <a:lnTo>
                  <a:pt x="142" y="198"/>
                </a:lnTo>
                <a:lnTo>
                  <a:pt x="141" y="199"/>
                </a:lnTo>
                <a:lnTo>
                  <a:pt x="141" y="199"/>
                </a:lnTo>
                <a:lnTo>
                  <a:pt x="141" y="209"/>
                </a:lnTo>
                <a:lnTo>
                  <a:pt x="141" y="209"/>
                </a:lnTo>
                <a:lnTo>
                  <a:pt x="142" y="209"/>
                </a:lnTo>
                <a:lnTo>
                  <a:pt x="142" y="209"/>
                </a:lnTo>
                <a:lnTo>
                  <a:pt x="142" y="209"/>
                </a:lnTo>
                <a:lnTo>
                  <a:pt x="142" y="209"/>
                </a:lnTo>
                <a:lnTo>
                  <a:pt x="142" y="209"/>
                </a:lnTo>
                <a:lnTo>
                  <a:pt x="142" y="199"/>
                </a:lnTo>
                <a:lnTo>
                  <a:pt x="142" y="199"/>
                </a:lnTo>
                <a:lnTo>
                  <a:pt x="142" y="198"/>
                </a:lnTo>
                <a:lnTo>
                  <a:pt x="142" y="198"/>
                </a:lnTo>
                <a:close/>
                <a:moveTo>
                  <a:pt x="33" y="383"/>
                </a:moveTo>
                <a:lnTo>
                  <a:pt x="33" y="383"/>
                </a:lnTo>
                <a:lnTo>
                  <a:pt x="33" y="383"/>
                </a:lnTo>
                <a:lnTo>
                  <a:pt x="33" y="383"/>
                </a:lnTo>
                <a:lnTo>
                  <a:pt x="33" y="383"/>
                </a:lnTo>
                <a:lnTo>
                  <a:pt x="33" y="383"/>
                </a:lnTo>
                <a:lnTo>
                  <a:pt x="24" y="378"/>
                </a:lnTo>
                <a:lnTo>
                  <a:pt x="24" y="378"/>
                </a:lnTo>
                <a:lnTo>
                  <a:pt x="24" y="378"/>
                </a:lnTo>
                <a:lnTo>
                  <a:pt x="24" y="378"/>
                </a:lnTo>
                <a:lnTo>
                  <a:pt x="24" y="378"/>
                </a:lnTo>
                <a:lnTo>
                  <a:pt x="24" y="378"/>
                </a:lnTo>
                <a:lnTo>
                  <a:pt x="26" y="380"/>
                </a:lnTo>
                <a:lnTo>
                  <a:pt x="29" y="381"/>
                </a:lnTo>
                <a:lnTo>
                  <a:pt x="29" y="381"/>
                </a:lnTo>
                <a:lnTo>
                  <a:pt x="30" y="381"/>
                </a:lnTo>
                <a:lnTo>
                  <a:pt x="32" y="383"/>
                </a:lnTo>
                <a:lnTo>
                  <a:pt x="32" y="383"/>
                </a:lnTo>
                <a:lnTo>
                  <a:pt x="32" y="383"/>
                </a:lnTo>
                <a:lnTo>
                  <a:pt x="32" y="383"/>
                </a:lnTo>
                <a:lnTo>
                  <a:pt x="33" y="383"/>
                </a:lnTo>
                <a:lnTo>
                  <a:pt x="33" y="383"/>
                </a:lnTo>
                <a:close/>
                <a:moveTo>
                  <a:pt x="93" y="347"/>
                </a:moveTo>
                <a:lnTo>
                  <a:pt x="93" y="347"/>
                </a:lnTo>
                <a:lnTo>
                  <a:pt x="94" y="346"/>
                </a:lnTo>
                <a:lnTo>
                  <a:pt x="94" y="346"/>
                </a:lnTo>
                <a:lnTo>
                  <a:pt x="94" y="343"/>
                </a:lnTo>
                <a:lnTo>
                  <a:pt x="94" y="343"/>
                </a:lnTo>
                <a:lnTo>
                  <a:pt x="94" y="341"/>
                </a:lnTo>
                <a:lnTo>
                  <a:pt x="94" y="341"/>
                </a:lnTo>
                <a:lnTo>
                  <a:pt x="93" y="341"/>
                </a:lnTo>
                <a:lnTo>
                  <a:pt x="93" y="341"/>
                </a:lnTo>
                <a:lnTo>
                  <a:pt x="93" y="347"/>
                </a:lnTo>
                <a:lnTo>
                  <a:pt x="93" y="347"/>
                </a:lnTo>
                <a:close/>
                <a:moveTo>
                  <a:pt x="19" y="353"/>
                </a:moveTo>
                <a:lnTo>
                  <a:pt x="19" y="353"/>
                </a:lnTo>
                <a:lnTo>
                  <a:pt x="19" y="356"/>
                </a:lnTo>
                <a:lnTo>
                  <a:pt x="19" y="357"/>
                </a:lnTo>
                <a:lnTo>
                  <a:pt x="19" y="357"/>
                </a:lnTo>
                <a:lnTo>
                  <a:pt x="22" y="358"/>
                </a:lnTo>
                <a:lnTo>
                  <a:pt x="22" y="358"/>
                </a:lnTo>
                <a:lnTo>
                  <a:pt x="22" y="354"/>
                </a:lnTo>
                <a:lnTo>
                  <a:pt x="22" y="354"/>
                </a:lnTo>
                <a:lnTo>
                  <a:pt x="19" y="353"/>
                </a:lnTo>
                <a:lnTo>
                  <a:pt x="19" y="353"/>
                </a:lnTo>
                <a:close/>
                <a:moveTo>
                  <a:pt x="94" y="297"/>
                </a:moveTo>
                <a:lnTo>
                  <a:pt x="94" y="297"/>
                </a:lnTo>
                <a:lnTo>
                  <a:pt x="91" y="299"/>
                </a:lnTo>
                <a:lnTo>
                  <a:pt x="91" y="299"/>
                </a:lnTo>
                <a:lnTo>
                  <a:pt x="91" y="300"/>
                </a:lnTo>
                <a:lnTo>
                  <a:pt x="91" y="300"/>
                </a:lnTo>
                <a:lnTo>
                  <a:pt x="95" y="299"/>
                </a:lnTo>
                <a:lnTo>
                  <a:pt x="95" y="299"/>
                </a:lnTo>
                <a:lnTo>
                  <a:pt x="94" y="297"/>
                </a:lnTo>
                <a:lnTo>
                  <a:pt x="94" y="297"/>
                </a:lnTo>
                <a:close/>
                <a:moveTo>
                  <a:pt x="86" y="283"/>
                </a:moveTo>
                <a:lnTo>
                  <a:pt x="86" y="283"/>
                </a:lnTo>
                <a:lnTo>
                  <a:pt x="81" y="283"/>
                </a:lnTo>
                <a:lnTo>
                  <a:pt x="77" y="285"/>
                </a:lnTo>
                <a:lnTo>
                  <a:pt x="77" y="285"/>
                </a:lnTo>
                <a:lnTo>
                  <a:pt x="86" y="283"/>
                </a:lnTo>
                <a:lnTo>
                  <a:pt x="86" y="283"/>
                </a:lnTo>
                <a:lnTo>
                  <a:pt x="86" y="283"/>
                </a:lnTo>
                <a:lnTo>
                  <a:pt x="86" y="283"/>
                </a:lnTo>
                <a:close/>
                <a:moveTo>
                  <a:pt x="67" y="304"/>
                </a:moveTo>
                <a:lnTo>
                  <a:pt x="67" y="304"/>
                </a:lnTo>
                <a:lnTo>
                  <a:pt x="67" y="304"/>
                </a:lnTo>
                <a:lnTo>
                  <a:pt x="67" y="304"/>
                </a:lnTo>
                <a:lnTo>
                  <a:pt x="70" y="299"/>
                </a:lnTo>
                <a:lnTo>
                  <a:pt x="70" y="299"/>
                </a:lnTo>
                <a:lnTo>
                  <a:pt x="70" y="299"/>
                </a:lnTo>
                <a:lnTo>
                  <a:pt x="70" y="299"/>
                </a:lnTo>
                <a:lnTo>
                  <a:pt x="68" y="299"/>
                </a:lnTo>
                <a:lnTo>
                  <a:pt x="67" y="299"/>
                </a:lnTo>
                <a:lnTo>
                  <a:pt x="67" y="299"/>
                </a:lnTo>
                <a:lnTo>
                  <a:pt x="67" y="304"/>
                </a:lnTo>
                <a:lnTo>
                  <a:pt x="67" y="304"/>
                </a:lnTo>
                <a:close/>
                <a:moveTo>
                  <a:pt x="22" y="295"/>
                </a:moveTo>
                <a:lnTo>
                  <a:pt x="22" y="295"/>
                </a:lnTo>
                <a:lnTo>
                  <a:pt x="22" y="295"/>
                </a:lnTo>
                <a:lnTo>
                  <a:pt x="22" y="295"/>
                </a:lnTo>
                <a:lnTo>
                  <a:pt x="22" y="285"/>
                </a:lnTo>
                <a:lnTo>
                  <a:pt x="22" y="285"/>
                </a:lnTo>
                <a:lnTo>
                  <a:pt x="22" y="283"/>
                </a:lnTo>
                <a:lnTo>
                  <a:pt x="22" y="283"/>
                </a:lnTo>
                <a:lnTo>
                  <a:pt x="20" y="285"/>
                </a:lnTo>
                <a:lnTo>
                  <a:pt x="20" y="285"/>
                </a:lnTo>
                <a:lnTo>
                  <a:pt x="20" y="293"/>
                </a:lnTo>
                <a:lnTo>
                  <a:pt x="20" y="293"/>
                </a:lnTo>
                <a:lnTo>
                  <a:pt x="20" y="293"/>
                </a:lnTo>
                <a:lnTo>
                  <a:pt x="20" y="293"/>
                </a:lnTo>
                <a:lnTo>
                  <a:pt x="20" y="295"/>
                </a:lnTo>
                <a:lnTo>
                  <a:pt x="20" y="295"/>
                </a:lnTo>
                <a:lnTo>
                  <a:pt x="22" y="295"/>
                </a:lnTo>
                <a:lnTo>
                  <a:pt x="22" y="295"/>
                </a:lnTo>
                <a:close/>
                <a:moveTo>
                  <a:pt x="94" y="189"/>
                </a:moveTo>
                <a:lnTo>
                  <a:pt x="94" y="189"/>
                </a:lnTo>
                <a:lnTo>
                  <a:pt x="94" y="189"/>
                </a:lnTo>
                <a:lnTo>
                  <a:pt x="95" y="191"/>
                </a:lnTo>
                <a:lnTo>
                  <a:pt x="95" y="191"/>
                </a:lnTo>
                <a:lnTo>
                  <a:pt x="100" y="189"/>
                </a:lnTo>
                <a:lnTo>
                  <a:pt x="100" y="189"/>
                </a:lnTo>
                <a:lnTo>
                  <a:pt x="107" y="189"/>
                </a:lnTo>
                <a:lnTo>
                  <a:pt x="107" y="189"/>
                </a:lnTo>
                <a:lnTo>
                  <a:pt x="107" y="189"/>
                </a:lnTo>
                <a:lnTo>
                  <a:pt x="107" y="189"/>
                </a:lnTo>
                <a:lnTo>
                  <a:pt x="94" y="189"/>
                </a:lnTo>
                <a:lnTo>
                  <a:pt x="94" y="189"/>
                </a:lnTo>
                <a:close/>
                <a:moveTo>
                  <a:pt x="93" y="378"/>
                </a:moveTo>
                <a:lnTo>
                  <a:pt x="93" y="378"/>
                </a:lnTo>
                <a:lnTo>
                  <a:pt x="91" y="378"/>
                </a:lnTo>
                <a:lnTo>
                  <a:pt x="91" y="378"/>
                </a:lnTo>
                <a:lnTo>
                  <a:pt x="91" y="384"/>
                </a:lnTo>
                <a:lnTo>
                  <a:pt x="91" y="384"/>
                </a:lnTo>
                <a:lnTo>
                  <a:pt x="93" y="384"/>
                </a:lnTo>
                <a:lnTo>
                  <a:pt x="93" y="384"/>
                </a:lnTo>
                <a:lnTo>
                  <a:pt x="93" y="378"/>
                </a:lnTo>
                <a:lnTo>
                  <a:pt x="93" y="378"/>
                </a:lnTo>
                <a:close/>
                <a:moveTo>
                  <a:pt x="27" y="172"/>
                </a:moveTo>
                <a:lnTo>
                  <a:pt x="27" y="172"/>
                </a:lnTo>
                <a:lnTo>
                  <a:pt x="27" y="172"/>
                </a:lnTo>
                <a:lnTo>
                  <a:pt x="27" y="172"/>
                </a:lnTo>
                <a:lnTo>
                  <a:pt x="29" y="174"/>
                </a:lnTo>
                <a:lnTo>
                  <a:pt x="29" y="174"/>
                </a:lnTo>
                <a:lnTo>
                  <a:pt x="36" y="175"/>
                </a:lnTo>
                <a:lnTo>
                  <a:pt x="36" y="175"/>
                </a:lnTo>
                <a:lnTo>
                  <a:pt x="36" y="175"/>
                </a:lnTo>
                <a:lnTo>
                  <a:pt x="37" y="175"/>
                </a:lnTo>
                <a:lnTo>
                  <a:pt x="37" y="175"/>
                </a:lnTo>
                <a:lnTo>
                  <a:pt x="39" y="174"/>
                </a:lnTo>
                <a:lnTo>
                  <a:pt x="39" y="174"/>
                </a:lnTo>
                <a:lnTo>
                  <a:pt x="36" y="174"/>
                </a:lnTo>
                <a:lnTo>
                  <a:pt x="36" y="174"/>
                </a:lnTo>
                <a:lnTo>
                  <a:pt x="33" y="174"/>
                </a:lnTo>
                <a:lnTo>
                  <a:pt x="33" y="174"/>
                </a:lnTo>
                <a:lnTo>
                  <a:pt x="32" y="174"/>
                </a:lnTo>
                <a:lnTo>
                  <a:pt x="32" y="174"/>
                </a:lnTo>
                <a:lnTo>
                  <a:pt x="29" y="172"/>
                </a:lnTo>
                <a:lnTo>
                  <a:pt x="29" y="172"/>
                </a:lnTo>
                <a:lnTo>
                  <a:pt x="27" y="172"/>
                </a:lnTo>
                <a:lnTo>
                  <a:pt x="27" y="172"/>
                </a:lnTo>
                <a:close/>
                <a:moveTo>
                  <a:pt x="105" y="341"/>
                </a:moveTo>
                <a:lnTo>
                  <a:pt x="105" y="341"/>
                </a:lnTo>
                <a:lnTo>
                  <a:pt x="104" y="341"/>
                </a:lnTo>
                <a:lnTo>
                  <a:pt x="104" y="343"/>
                </a:lnTo>
                <a:lnTo>
                  <a:pt x="104" y="343"/>
                </a:lnTo>
                <a:lnTo>
                  <a:pt x="104" y="346"/>
                </a:lnTo>
                <a:lnTo>
                  <a:pt x="104" y="346"/>
                </a:lnTo>
                <a:lnTo>
                  <a:pt x="104" y="346"/>
                </a:lnTo>
                <a:lnTo>
                  <a:pt x="104" y="346"/>
                </a:lnTo>
                <a:lnTo>
                  <a:pt x="105" y="346"/>
                </a:lnTo>
                <a:lnTo>
                  <a:pt x="105" y="346"/>
                </a:lnTo>
                <a:lnTo>
                  <a:pt x="105" y="346"/>
                </a:lnTo>
                <a:lnTo>
                  <a:pt x="105" y="341"/>
                </a:lnTo>
                <a:lnTo>
                  <a:pt x="105" y="341"/>
                </a:lnTo>
                <a:close/>
                <a:moveTo>
                  <a:pt x="93" y="80"/>
                </a:moveTo>
                <a:lnTo>
                  <a:pt x="93" y="80"/>
                </a:lnTo>
                <a:lnTo>
                  <a:pt x="94" y="79"/>
                </a:lnTo>
                <a:lnTo>
                  <a:pt x="94" y="79"/>
                </a:lnTo>
                <a:lnTo>
                  <a:pt x="93" y="76"/>
                </a:lnTo>
                <a:lnTo>
                  <a:pt x="93" y="76"/>
                </a:lnTo>
                <a:lnTo>
                  <a:pt x="91" y="77"/>
                </a:lnTo>
                <a:lnTo>
                  <a:pt x="91" y="77"/>
                </a:lnTo>
                <a:lnTo>
                  <a:pt x="93" y="80"/>
                </a:lnTo>
                <a:lnTo>
                  <a:pt x="93" y="80"/>
                </a:lnTo>
                <a:close/>
                <a:moveTo>
                  <a:pt x="73" y="377"/>
                </a:moveTo>
                <a:lnTo>
                  <a:pt x="73" y="377"/>
                </a:lnTo>
                <a:lnTo>
                  <a:pt x="71" y="377"/>
                </a:lnTo>
                <a:lnTo>
                  <a:pt x="71" y="377"/>
                </a:lnTo>
                <a:lnTo>
                  <a:pt x="70" y="380"/>
                </a:lnTo>
                <a:lnTo>
                  <a:pt x="70" y="380"/>
                </a:lnTo>
                <a:lnTo>
                  <a:pt x="73" y="380"/>
                </a:lnTo>
                <a:lnTo>
                  <a:pt x="73" y="380"/>
                </a:lnTo>
                <a:lnTo>
                  <a:pt x="73" y="378"/>
                </a:lnTo>
                <a:lnTo>
                  <a:pt x="73" y="377"/>
                </a:lnTo>
                <a:lnTo>
                  <a:pt x="73" y="377"/>
                </a:lnTo>
                <a:close/>
                <a:moveTo>
                  <a:pt x="86" y="81"/>
                </a:moveTo>
                <a:lnTo>
                  <a:pt x="86" y="81"/>
                </a:lnTo>
                <a:lnTo>
                  <a:pt x="90" y="80"/>
                </a:lnTo>
                <a:lnTo>
                  <a:pt x="90" y="80"/>
                </a:lnTo>
                <a:lnTo>
                  <a:pt x="88" y="79"/>
                </a:lnTo>
                <a:lnTo>
                  <a:pt x="88" y="79"/>
                </a:lnTo>
                <a:lnTo>
                  <a:pt x="86" y="80"/>
                </a:lnTo>
                <a:lnTo>
                  <a:pt x="86" y="81"/>
                </a:lnTo>
                <a:lnTo>
                  <a:pt x="86" y="81"/>
                </a:lnTo>
                <a:close/>
                <a:moveTo>
                  <a:pt x="132" y="312"/>
                </a:moveTo>
                <a:lnTo>
                  <a:pt x="132" y="312"/>
                </a:lnTo>
                <a:lnTo>
                  <a:pt x="128" y="314"/>
                </a:lnTo>
                <a:lnTo>
                  <a:pt x="128" y="314"/>
                </a:lnTo>
                <a:lnTo>
                  <a:pt x="132" y="314"/>
                </a:lnTo>
                <a:lnTo>
                  <a:pt x="132" y="314"/>
                </a:lnTo>
                <a:lnTo>
                  <a:pt x="132" y="314"/>
                </a:lnTo>
                <a:lnTo>
                  <a:pt x="132" y="314"/>
                </a:lnTo>
                <a:lnTo>
                  <a:pt x="132" y="313"/>
                </a:lnTo>
                <a:lnTo>
                  <a:pt x="132" y="312"/>
                </a:lnTo>
                <a:lnTo>
                  <a:pt x="132" y="312"/>
                </a:lnTo>
                <a:close/>
                <a:moveTo>
                  <a:pt x="91" y="303"/>
                </a:moveTo>
                <a:lnTo>
                  <a:pt x="91" y="303"/>
                </a:lnTo>
                <a:lnTo>
                  <a:pt x="93" y="304"/>
                </a:lnTo>
                <a:lnTo>
                  <a:pt x="93" y="304"/>
                </a:lnTo>
                <a:lnTo>
                  <a:pt x="94" y="303"/>
                </a:lnTo>
                <a:lnTo>
                  <a:pt x="94" y="303"/>
                </a:lnTo>
                <a:lnTo>
                  <a:pt x="95" y="303"/>
                </a:lnTo>
                <a:lnTo>
                  <a:pt x="97" y="304"/>
                </a:lnTo>
                <a:lnTo>
                  <a:pt x="97" y="304"/>
                </a:lnTo>
                <a:lnTo>
                  <a:pt x="97" y="303"/>
                </a:lnTo>
                <a:lnTo>
                  <a:pt x="97" y="303"/>
                </a:lnTo>
                <a:lnTo>
                  <a:pt x="97" y="302"/>
                </a:lnTo>
                <a:lnTo>
                  <a:pt x="97" y="302"/>
                </a:lnTo>
                <a:lnTo>
                  <a:pt x="91" y="303"/>
                </a:lnTo>
                <a:lnTo>
                  <a:pt x="91" y="303"/>
                </a:lnTo>
                <a:close/>
                <a:moveTo>
                  <a:pt x="88" y="357"/>
                </a:moveTo>
                <a:lnTo>
                  <a:pt x="88" y="357"/>
                </a:lnTo>
                <a:lnTo>
                  <a:pt x="87" y="363"/>
                </a:lnTo>
                <a:lnTo>
                  <a:pt x="88" y="370"/>
                </a:lnTo>
                <a:lnTo>
                  <a:pt x="88" y="370"/>
                </a:lnTo>
                <a:lnTo>
                  <a:pt x="88" y="370"/>
                </a:lnTo>
                <a:lnTo>
                  <a:pt x="88" y="370"/>
                </a:lnTo>
                <a:lnTo>
                  <a:pt x="88" y="370"/>
                </a:lnTo>
                <a:lnTo>
                  <a:pt x="88" y="370"/>
                </a:lnTo>
                <a:lnTo>
                  <a:pt x="88" y="357"/>
                </a:lnTo>
                <a:lnTo>
                  <a:pt x="88" y="357"/>
                </a:lnTo>
                <a:close/>
                <a:moveTo>
                  <a:pt x="142" y="187"/>
                </a:moveTo>
                <a:lnTo>
                  <a:pt x="142" y="187"/>
                </a:lnTo>
                <a:lnTo>
                  <a:pt x="142" y="187"/>
                </a:lnTo>
                <a:lnTo>
                  <a:pt x="142" y="187"/>
                </a:lnTo>
                <a:lnTo>
                  <a:pt x="141" y="195"/>
                </a:lnTo>
                <a:lnTo>
                  <a:pt x="141" y="195"/>
                </a:lnTo>
                <a:lnTo>
                  <a:pt x="142" y="196"/>
                </a:lnTo>
                <a:lnTo>
                  <a:pt x="142" y="196"/>
                </a:lnTo>
                <a:lnTo>
                  <a:pt x="142" y="195"/>
                </a:lnTo>
                <a:lnTo>
                  <a:pt x="142" y="195"/>
                </a:lnTo>
                <a:lnTo>
                  <a:pt x="142" y="188"/>
                </a:lnTo>
                <a:lnTo>
                  <a:pt x="142" y="188"/>
                </a:lnTo>
                <a:lnTo>
                  <a:pt x="142" y="187"/>
                </a:lnTo>
                <a:lnTo>
                  <a:pt x="142" y="187"/>
                </a:lnTo>
                <a:lnTo>
                  <a:pt x="142" y="187"/>
                </a:lnTo>
                <a:lnTo>
                  <a:pt x="142" y="187"/>
                </a:lnTo>
                <a:close/>
                <a:moveTo>
                  <a:pt x="73" y="27"/>
                </a:moveTo>
                <a:lnTo>
                  <a:pt x="73" y="27"/>
                </a:lnTo>
                <a:lnTo>
                  <a:pt x="71" y="25"/>
                </a:lnTo>
                <a:lnTo>
                  <a:pt x="71" y="25"/>
                </a:lnTo>
                <a:lnTo>
                  <a:pt x="68" y="29"/>
                </a:lnTo>
                <a:lnTo>
                  <a:pt x="68" y="29"/>
                </a:lnTo>
                <a:lnTo>
                  <a:pt x="73" y="27"/>
                </a:lnTo>
                <a:lnTo>
                  <a:pt x="73" y="27"/>
                </a:lnTo>
                <a:close/>
                <a:moveTo>
                  <a:pt x="83" y="368"/>
                </a:moveTo>
                <a:lnTo>
                  <a:pt x="83" y="368"/>
                </a:lnTo>
                <a:lnTo>
                  <a:pt x="83" y="364"/>
                </a:lnTo>
                <a:lnTo>
                  <a:pt x="83" y="364"/>
                </a:lnTo>
                <a:lnTo>
                  <a:pt x="81" y="364"/>
                </a:lnTo>
                <a:lnTo>
                  <a:pt x="81" y="364"/>
                </a:lnTo>
                <a:lnTo>
                  <a:pt x="81" y="368"/>
                </a:lnTo>
                <a:lnTo>
                  <a:pt x="81" y="368"/>
                </a:lnTo>
                <a:lnTo>
                  <a:pt x="83" y="368"/>
                </a:lnTo>
                <a:lnTo>
                  <a:pt x="83" y="368"/>
                </a:lnTo>
                <a:close/>
                <a:moveTo>
                  <a:pt x="47" y="273"/>
                </a:moveTo>
                <a:lnTo>
                  <a:pt x="47" y="273"/>
                </a:lnTo>
                <a:lnTo>
                  <a:pt x="47" y="273"/>
                </a:lnTo>
                <a:lnTo>
                  <a:pt x="47" y="273"/>
                </a:lnTo>
                <a:lnTo>
                  <a:pt x="47" y="272"/>
                </a:lnTo>
                <a:lnTo>
                  <a:pt x="47" y="272"/>
                </a:lnTo>
                <a:lnTo>
                  <a:pt x="41" y="270"/>
                </a:lnTo>
                <a:lnTo>
                  <a:pt x="41" y="270"/>
                </a:lnTo>
                <a:lnTo>
                  <a:pt x="40" y="270"/>
                </a:lnTo>
                <a:lnTo>
                  <a:pt x="40" y="272"/>
                </a:lnTo>
                <a:lnTo>
                  <a:pt x="40" y="272"/>
                </a:lnTo>
                <a:lnTo>
                  <a:pt x="47" y="273"/>
                </a:lnTo>
                <a:lnTo>
                  <a:pt x="47" y="273"/>
                </a:lnTo>
                <a:close/>
                <a:moveTo>
                  <a:pt x="64" y="390"/>
                </a:moveTo>
                <a:lnTo>
                  <a:pt x="64" y="390"/>
                </a:lnTo>
                <a:lnTo>
                  <a:pt x="63" y="388"/>
                </a:lnTo>
                <a:lnTo>
                  <a:pt x="63" y="388"/>
                </a:lnTo>
                <a:lnTo>
                  <a:pt x="61" y="387"/>
                </a:lnTo>
                <a:lnTo>
                  <a:pt x="61" y="387"/>
                </a:lnTo>
                <a:lnTo>
                  <a:pt x="61" y="385"/>
                </a:lnTo>
                <a:lnTo>
                  <a:pt x="61" y="385"/>
                </a:lnTo>
                <a:lnTo>
                  <a:pt x="60" y="387"/>
                </a:lnTo>
                <a:lnTo>
                  <a:pt x="60" y="387"/>
                </a:lnTo>
                <a:lnTo>
                  <a:pt x="61" y="388"/>
                </a:lnTo>
                <a:lnTo>
                  <a:pt x="61" y="390"/>
                </a:lnTo>
                <a:lnTo>
                  <a:pt x="61" y="390"/>
                </a:lnTo>
                <a:lnTo>
                  <a:pt x="64" y="390"/>
                </a:lnTo>
                <a:lnTo>
                  <a:pt x="64" y="390"/>
                </a:lnTo>
                <a:close/>
                <a:moveTo>
                  <a:pt x="113" y="128"/>
                </a:moveTo>
                <a:lnTo>
                  <a:pt x="113" y="128"/>
                </a:lnTo>
                <a:lnTo>
                  <a:pt x="111" y="130"/>
                </a:lnTo>
                <a:lnTo>
                  <a:pt x="113" y="134"/>
                </a:lnTo>
                <a:lnTo>
                  <a:pt x="113" y="134"/>
                </a:lnTo>
                <a:lnTo>
                  <a:pt x="114" y="134"/>
                </a:lnTo>
                <a:lnTo>
                  <a:pt x="114" y="134"/>
                </a:lnTo>
                <a:lnTo>
                  <a:pt x="113" y="128"/>
                </a:lnTo>
                <a:lnTo>
                  <a:pt x="113" y="128"/>
                </a:lnTo>
                <a:close/>
                <a:moveTo>
                  <a:pt x="86" y="154"/>
                </a:moveTo>
                <a:lnTo>
                  <a:pt x="86" y="154"/>
                </a:lnTo>
                <a:lnTo>
                  <a:pt x="63" y="154"/>
                </a:lnTo>
                <a:lnTo>
                  <a:pt x="63" y="154"/>
                </a:lnTo>
                <a:lnTo>
                  <a:pt x="86" y="154"/>
                </a:lnTo>
                <a:lnTo>
                  <a:pt x="86" y="154"/>
                </a:lnTo>
                <a:close/>
                <a:moveTo>
                  <a:pt x="100" y="299"/>
                </a:moveTo>
                <a:lnTo>
                  <a:pt x="100" y="299"/>
                </a:lnTo>
                <a:lnTo>
                  <a:pt x="97" y="295"/>
                </a:lnTo>
                <a:lnTo>
                  <a:pt x="97" y="295"/>
                </a:lnTo>
                <a:lnTo>
                  <a:pt x="95" y="296"/>
                </a:lnTo>
                <a:lnTo>
                  <a:pt x="95" y="296"/>
                </a:lnTo>
                <a:lnTo>
                  <a:pt x="98" y="299"/>
                </a:lnTo>
                <a:lnTo>
                  <a:pt x="98" y="299"/>
                </a:lnTo>
                <a:lnTo>
                  <a:pt x="100" y="299"/>
                </a:lnTo>
                <a:lnTo>
                  <a:pt x="100" y="299"/>
                </a:lnTo>
                <a:close/>
                <a:moveTo>
                  <a:pt x="100" y="368"/>
                </a:moveTo>
                <a:lnTo>
                  <a:pt x="100" y="368"/>
                </a:lnTo>
                <a:lnTo>
                  <a:pt x="98" y="364"/>
                </a:lnTo>
                <a:lnTo>
                  <a:pt x="98" y="364"/>
                </a:lnTo>
                <a:lnTo>
                  <a:pt x="98" y="364"/>
                </a:lnTo>
                <a:lnTo>
                  <a:pt x="98" y="364"/>
                </a:lnTo>
                <a:lnTo>
                  <a:pt x="98" y="368"/>
                </a:lnTo>
                <a:lnTo>
                  <a:pt x="98" y="368"/>
                </a:lnTo>
                <a:lnTo>
                  <a:pt x="100" y="368"/>
                </a:lnTo>
                <a:lnTo>
                  <a:pt x="100" y="368"/>
                </a:lnTo>
                <a:close/>
                <a:moveTo>
                  <a:pt x="103" y="385"/>
                </a:moveTo>
                <a:lnTo>
                  <a:pt x="103" y="385"/>
                </a:lnTo>
                <a:lnTo>
                  <a:pt x="100" y="387"/>
                </a:lnTo>
                <a:lnTo>
                  <a:pt x="100" y="387"/>
                </a:lnTo>
                <a:lnTo>
                  <a:pt x="98" y="387"/>
                </a:lnTo>
                <a:lnTo>
                  <a:pt x="97" y="387"/>
                </a:lnTo>
                <a:lnTo>
                  <a:pt x="97" y="387"/>
                </a:lnTo>
                <a:lnTo>
                  <a:pt x="103" y="387"/>
                </a:lnTo>
                <a:lnTo>
                  <a:pt x="103" y="387"/>
                </a:lnTo>
                <a:lnTo>
                  <a:pt x="103" y="385"/>
                </a:lnTo>
                <a:lnTo>
                  <a:pt x="103" y="385"/>
                </a:lnTo>
                <a:close/>
                <a:moveTo>
                  <a:pt x="101" y="329"/>
                </a:moveTo>
                <a:lnTo>
                  <a:pt x="101" y="329"/>
                </a:lnTo>
                <a:lnTo>
                  <a:pt x="103" y="327"/>
                </a:lnTo>
                <a:lnTo>
                  <a:pt x="103" y="327"/>
                </a:lnTo>
                <a:lnTo>
                  <a:pt x="104" y="326"/>
                </a:lnTo>
                <a:lnTo>
                  <a:pt x="104" y="326"/>
                </a:lnTo>
                <a:lnTo>
                  <a:pt x="100" y="327"/>
                </a:lnTo>
                <a:lnTo>
                  <a:pt x="100" y="327"/>
                </a:lnTo>
                <a:lnTo>
                  <a:pt x="101" y="329"/>
                </a:lnTo>
                <a:lnTo>
                  <a:pt x="101" y="329"/>
                </a:lnTo>
                <a:close/>
                <a:moveTo>
                  <a:pt x="104" y="110"/>
                </a:moveTo>
                <a:lnTo>
                  <a:pt x="104" y="110"/>
                </a:lnTo>
                <a:lnTo>
                  <a:pt x="104" y="110"/>
                </a:lnTo>
                <a:lnTo>
                  <a:pt x="104" y="110"/>
                </a:lnTo>
                <a:lnTo>
                  <a:pt x="104" y="115"/>
                </a:lnTo>
                <a:lnTo>
                  <a:pt x="104" y="115"/>
                </a:lnTo>
                <a:lnTo>
                  <a:pt x="105" y="115"/>
                </a:lnTo>
                <a:lnTo>
                  <a:pt x="105" y="115"/>
                </a:lnTo>
                <a:lnTo>
                  <a:pt x="105" y="115"/>
                </a:lnTo>
                <a:lnTo>
                  <a:pt x="104" y="110"/>
                </a:lnTo>
                <a:lnTo>
                  <a:pt x="104" y="110"/>
                </a:lnTo>
                <a:lnTo>
                  <a:pt x="104" y="110"/>
                </a:lnTo>
                <a:lnTo>
                  <a:pt x="104" y="110"/>
                </a:lnTo>
                <a:close/>
                <a:moveTo>
                  <a:pt x="27" y="314"/>
                </a:moveTo>
                <a:lnTo>
                  <a:pt x="27" y="314"/>
                </a:lnTo>
                <a:lnTo>
                  <a:pt x="32" y="316"/>
                </a:lnTo>
                <a:lnTo>
                  <a:pt x="32" y="316"/>
                </a:lnTo>
                <a:lnTo>
                  <a:pt x="30" y="312"/>
                </a:lnTo>
                <a:lnTo>
                  <a:pt x="30" y="312"/>
                </a:lnTo>
                <a:lnTo>
                  <a:pt x="27" y="314"/>
                </a:lnTo>
                <a:lnTo>
                  <a:pt x="27" y="314"/>
                </a:lnTo>
                <a:close/>
                <a:moveTo>
                  <a:pt x="68" y="354"/>
                </a:moveTo>
                <a:lnTo>
                  <a:pt x="68" y="354"/>
                </a:lnTo>
                <a:lnTo>
                  <a:pt x="68" y="353"/>
                </a:lnTo>
                <a:lnTo>
                  <a:pt x="68" y="353"/>
                </a:lnTo>
                <a:lnTo>
                  <a:pt x="68" y="349"/>
                </a:lnTo>
                <a:lnTo>
                  <a:pt x="68" y="349"/>
                </a:lnTo>
                <a:lnTo>
                  <a:pt x="68" y="347"/>
                </a:lnTo>
                <a:lnTo>
                  <a:pt x="68" y="347"/>
                </a:lnTo>
                <a:lnTo>
                  <a:pt x="68" y="346"/>
                </a:lnTo>
                <a:lnTo>
                  <a:pt x="68" y="346"/>
                </a:lnTo>
                <a:lnTo>
                  <a:pt x="68" y="354"/>
                </a:lnTo>
                <a:lnTo>
                  <a:pt x="68" y="354"/>
                </a:lnTo>
                <a:close/>
                <a:moveTo>
                  <a:pt x="142" y="174"/>
                </a:moveTo>
                <a:lnTo>
                  <a:pt x="142" y="174"/>
                </a:lnTo>
                <a:lnTo>
                  <a:pt x="142" y="174"/>
                </a:lnTo>
                <a:lnTo>
                  <a:pt x="142" y="174"/>
                </a:lnTo>
                <a:lnTo>
                  <a:pt x="141" y="178"/>
                </a:lnTo>
                <a:lnTo>
                  <a:pt x="141" y="181"/>
                </a:lnTo>
                <a:lnTo>
                  <a:pt x="141" y="181"/>
                </a:lnTo>
                <a:lnTo>
                  <a:pt x="142" y="181"/>
                </a:lnTo>
                <a:lnTo>
                  <a:pt x="142" y="181"/>
                </a:lnTo>
                <a:lnTo>
                  <a:pt x="142" y="181"/>
                </a:lnTo>
                <a:lnTo>
                  <a:pt x="142" y="175"/>
                </a:lnTo>
                <a:lnTo>
                  <a:pt x="142" y="175"/>
                </a:lnTo>
                <a:lnTo>
                  <a:pt x="142" y="174"/>
                </a:lnTo>
                <a:lnTo>
                  <a:pt x="142" y="174"/>
                </a:lnTo>
                <a:close/>
                <a:moveTo>
                  <a:pt x="98" y="384"/>
                </a:moveTo>
                <a:lnTo>
                  <a:pt x="98" y="384"/>
                </a:lnTo>
                <a:lnTo>
                  <a:pt x="103" y="383"/>
                </a:lnTo>
                <a:lnTo>
                  <a:pt x="103" y="383"/>
                </a:lnTo>
                <a:lnTo>
                  <a:pt x="101" y="381"/>
                </a:lnTo>
                <a:lnTo>
                  <a:pt x="101" y="381"/>
                </a:lnTo>
                <a:lnTo>
                  <a:pt x="98" y="384"/>
                </a:lnTo>
                <a:lnTo>
                  <a:pt x="98" y="384"/>
                </a:lnTo>
                <a:close/>
                <a:moveTo>
                  <a:pt x="30" y="300"/>
                </a:moveTo>
                <a:lnTo>
                  <a:pt x="30" y="300"/>
                </a:lnTo>
                <a:lnTo>
                  <a:pt x="26" y="299"/>
                </a:lnTo>
                <a:lnTo>
                  <a:pt x="26" y="299"/>
                </a:lnTo>
                <a:lnTo>
                  <a:pt x="26" y="300"/>
                </a:lnTo>
                <a:lnTo>
                  <a:pt x="26" y="300"/>
                </a:lnTo>
                <a:lnTo>
                  <a:pt x="30" y="300"/>
                </a:lnTo>
                <a:lnTo>
                  <a:pt x="30" y="300"/>
                </a:lnTo>
                <a:close/>
                <a:moveTo>
                  <a:pt x="87" y="309"/>
                </a:moveTo>
                <a:lnTo>
                  <a:pt x="87" y="309"/>
                </a:lnTo>
                <a:lnTo>
                  <a:pt x="87" y="309"/>
                </a:lnTo>
                <a:lnTo>
                  <a:pt x="87" y="309"/>
                </a:lnTo>
                <a:lnTo>
                  <a:pt x="87" y="304"/>
                </a:lnTo>
                <a:lnTo>
                  <a:pt x="87" y="304"/>
                </a:lnTo>
                <a:lnTo>
                  <a:pt x="86" y="304"/>
                </a:lnTo>
                <a:lnTo>
                  <a:pt x="86" y="304"/>
                </a:lnTo>
                <a:lnTo>
                  <a:pt x="87" y="309"/>
                </a:lnTo>
                <a:lnTo>
                  <a:pt x="87" y="309"/>
                </a:lnTo>
                <a:close/>
                <a:moveTo>
                  <a:pt x="107" y="323"/>
                </a:moveTo>
                <a:lnTo>
                  <a:pt x="107" y="323"/>
                </a:lnTo>
                <a:lnTo>
                  <a:pt x="105" y="314"/>
                </a:lnTo>
                <a:lnTo>
                  <a:pt x="105" y="314"/>
                </a:lnTo>
                <a:lnTo>
                  <a:pt x="105" y="316"/>
                </a:lnTo>
                <a:lnTo>
                  <a:pt x="105" y="316"/>
                </a:lnTo>
                <a:lnTo>
                  <a:pt x="105" y="320"/>
                </a:lnTo>
                <a:lnTo>
                  <a:pt x="105" y="320"/>
                </a:lnTo>
                <a:lnTo>
                  <a:pt x="107" y="323"/>
                </a:lnTo>
                <a:lnTo>
                  <a:pt x="107" y="323"/>
                </a:lnTo>
                <a:close/>
                <a:moveTo>
                  <a:pt x="84" y="57"/>
                </a:moveTo>
                <a:lnTo>
                  <a:pt x="84" y="57"/>
                </a:lnTo>
                <a:lnTo>
                  <a:pt x="84" y="57"/>
                </a:lnTo>
                <a:lnTo>
                  <a:pt x="84" y="57"/>
                </a:lnTo>
                <a:lnTo>
                  <a:pt x="78" y="59"/>
                </a:lnTo>
                <a:lnTo>
                  <a:pt x="78" y="59"/>
                </a:lnTo>
                <a:lnTo>
                  <a:pt x="80" y="60"/>
                </a:lnTo>
                <a:lnTo>
                  <a:pt x="80" y="60"/>
                </a:lnTo>
                <a:lnTo>
                  <a:pt x="84" y="57"/>
                </a:lnTo>
                <a:lnTo>
                  <a:pt x="84" y="57"/>
                </a:lnTo>
                <a:close/>
                <a:moveTo>
                  <a:pt x="19" y="374"/>
                </a:moveTo>
                <a:lnTo>
                  <a:pt x="19" y="374"/>
                </a:lnTo>
                <a:lnTo>
                  <a:pt x="20" y="374"/>
                </a:lnTo>
                <a:lnTo>
                  <a:pt x="20" y="374"/>
                </a:lnTo>
                <a:lnTo>
                  <a:pt x="20" y="373"/>
                </a:lnTo>
                <a:lnTo>
                  <a:pt x="20" y="373"/>
                </a:lnTo>
                <a:lnTo>
                  <a:pt x="19" y="371"/>
                </a:lnTo>
                <a:lnTo>
                  <a:pt x="19" y="371"/>
                </a:lnTo>
                <a:lnTo>
                  <a:pt x="19" y="374"/>
                </a:lnTo>
                <a:lnTo>
                  <a:pt x="19" y="374"/>
                </a:lnTo>
                <a:close/>
                <a:moveTo>
                  <a:pt x="34" y="100"/>
                </a:moveTo>
                <a:lnTo>
                  <a:pt x="34" y="100"/>
                </a:lnTo>
                <a:lnTo>
                  <a:pt x="36" y="100"/>
                </a:lnTo>
                <a:lnTo>
                  <a:pt x="36" y="100"/>
                </a:lnTo>
                <a:lnTo>
                  <a:pt x="39" y="88"/>
                </a:lnTo>
                <a:lnTo>
                  <a:pt x="39" y="88"/>
                </a:lnTo>
                <a:lnTo>
                  <a:pt x="39" y="88"/>
                </a:lnTo>
                <a:lnTo>
                  <a:pt x="39" y="88"/>
                </a:lnTo>
                <a:lnTo>
                  <a:pt x="34" y="100"/>
                </a:lnTo>
                <a:lnTo>
                  <a:pt x="34" y="100"/>
                </a:lnTo>
                <a:close/>
                <a:moveTo>
                  <a:pt x="30" y="350"/>
                </a:moveTo>
                <a:lnTo>
                  <a:pt x="30" y="350"/>
                </a:lnTo>
                <a:lnTo>
                  <a:pt x="30" y="350"/>
                </a:lnTo>
                <a:lnTo>
                  <a:pt x="30" y="350"/>
                </a:lnTo>
                <a:lnTo>
                  <a:pt x="26" y="350"/>
                </a:lnTo>
                <a:lnTo>
                  <a:pt x="26" y="350"/>
                </a:lnTo>
                <a:lnTo>
                  <a:pt x="26" y="351"/>
                </a:lnTo>
                <a:lnTo>
                  <a:pt x="26" y="351"/>
                </a:lnTo>
                <a:lnTo>
                  <a:pt x="30" y="351"/>
                </a:lnTo>
                <a:lnTo>
                  <a:pt x="30" y="351"/>
                </a:lnTo>
                <a:lnTo>
                  <a:pt x="30" y="350"/>
                </a:lnTo>
                <a:lnTo>
                  <a:pt x="30" y="350"/>
                </a:lnTo>
                <a:close/>
                <a:moveTo>
                  <a:pt x="100" y="84"/>
                </a:moveTo>
                <a:lnTo>
                  <a:pt x="100" y="84"/>
                </a:lnTo>
                <a:lnTo>
                  <a:pt x="100" y="84"/>
                </a:lnTo>
                <a:lnTo>
                  <a:pt x="100" y="84"/>
                </a:lnTo>
                <a:lnTo>
                  <a:pt x="101" y="88"/>
                </a:lnTo>
                <a:lnTo>
                  <a:pt x="101" y="88"/>
                </a:lnTo>
                <a:lnTo>
                  <a:pt x="103" y="88"/>
                </a:lnTo>
                <a:lnTo>
                  <a:pt x="103" y="88"/>
                </a:lnTo>
                <a:lnTo>
                  <a:pt x="100" y="84"/>
                </a:lnTo>
                <a:lnTo>
                  <a:pt x="100" y="84"/>
                </a:lnTo>
                <a:lnTo>
                  <a:pt x="100" y="84"/>
                </a:lnTo>
                <a:lnTo>
                  <a:pt x="100" y="84"/>
                </a:lnTo>
                <a:close/>
                <a:moveTo>
                  <a:pt x="95" y="83"/>
                </a:moveTo>
                <a:lnTo>
                  <a:pt x="95" y="83"/>
                </a:lnTo>
                <a:lnTo>
                  <a:pt x="95" y="84"/>
                </a:lnTo>
                <a:lnTo>
                  <a:pt x="95" y="84"/>
                </a:lnTo>
                <a:lnTo>
                  <a:pt x="98" y="88"/>
                </a:lnTo>
                <a:lnTo>
                  <a:pt x="98" y="88"/>
                </a:lnTo>
                <a:lnTo>
                  <a:pt x="98" y="90"/>
                </a:lnTo>
                <a:lnTo>
                  <a:pt x="98" y="90"/>
                </a:lnTo>
                <a:lnTo>
                  <a:pt x="95" y="83"/>
                </a:lnTo>
                <a:lnTo>
                  <a:pt x="95" y="83"/>
                </a:lnTo>
                <a:close/>
                <a:moveTo>
                  <a:pt x="76" y="44"/>
                </a:moveTo>
                <a:lnTo>
                  <a:pt x="76" y="44"/>
                </a:lnTo>
                <a:lnTo>
                  <a:pt x="76" y="43"/>
                </a:lnTo>
                <a:lnTo>
                  <a:pt x="76" y="43"/>
                </a:lnTo>
                <a:lnTo>
                  <a:pt x="71" y="44"/>
                </a:lnTo>
                <a:lnTo>
                  <a:pt x="71" y="44"/>
                </a:lnTo>
                <a:lnTo>
                  <a:pt x="71" y="46"/>
                </a:lnTo>
                <a:lnTo>
                  <a:pt x="71" y="46"/>
                </a:lnTo>
                <a:lnTo>
                  <a:pt x="74" y="44"/>
                </a:lnTo>
                <a:lnTo>
                  <a:pt x="74" y="44"/>
                </a:lnTo>
                <a:lnTo>
                  <a:pt x="76" y="44"/>
                </a:lnTo>
                <a:lnTo>
                  <a:pt x="76" y="44"/>
                </a:lnTo>
                <a:close/>
                <a:moveTo>
                  <a:pt x="63" y="313"/>
                </a:moveTo>
                <a:lnTo>
                  <a:pt x="63" y="313"/>
                </a:lnTo>
                <a:lnTo>
                  <a:pt x="64" y="310"/>
                </a:lnTo>
                <a:lnTo>
                  <a:pt x="64" y="306"/>
                </a:lnTo>
                <a:lnTo>
                  <a:pt x="64" y="306"/>
                </a:lnTo>
                <a:lnTo>
                  <a:pt x="63" y="313"/>
                </a:lnTo>
                <a:lnTo>
                  <a:pt x="63" y="313"/>
                </a:lnTo>
                <a:close/>
                <a:moveTo>
                  <a:pt x="40" y="189"/>
                </a:moveTo>
                <a:lnTo>
                  <a:pt x="40" y="189"/>
                </a:lnTo>
                <a:lnTo>
                  <a:pt x="40" y="199"/>
                </a:lnTo>
                <a:lnTo>
                  <a:pt x="40" y="199"/>
                </a:lnTo>
                <a:lnTo>
                  <a:pt x="40" y="192"/>
                </a:lnTo>
                <a:lnTo>
                  <a:pt x="40" y="192"/>
                </a:lnTo>
                <a:lnTo>
                  <a:pt x="41" y="191"/>
                </a:lnTo>
                <a:lnTo>
                  <a:pt x="41" y="191"/>
                </a:lnTo>
                <a:lnTo>
                  <a:pt x="41" y="189"/>
                </a:lnTo>
                <a:lnTo>
                  <a:pt x="40" y="189"/>
                </a:lnTo>
                <a:lnTo>
                  <a:pt x="40" y="189"/>
                </a:lnTo>
                <a:close/>
                <a:moveTo>
                  <a:pt x="101" y="128"/>
                </a:moveTo>
                <a:lnTo>
                  <a:pt x="101" y="128"/>
                </a:lnTo>
                <a:lnTo>
                  <a:pt x="103" y="128"/>
                </a:lnTo>
                <a:lnTo>
                  <a:pt x="103" y="128"/>
                </a:lnTo>
                <a:lnTo>
                  <a:pt x="101" y="125"/>
                </a:lnTo>
                <a:lnTo>
                  <a:pt x="101" y="125"/>
                </a:lnTo>
                <a:lnTo>
                  <a:pt x="101" y="127"/>
                </a:lnTo>
                <a:lnTo>
                  <a:pt x="101" y="127"/>
                </a:lnTo>
                <a:lnTo>
                  <a:pt x="100" y="127"/>
                </a:lnTo>
                <a:lnTo>
                  <a:pt x="101" y="128"/>
                </a:lnTo>
                <a:lnTo>
                  <a:pt x="101" y="128"/>
                </a:lnTo>
                <a:close/>
                <a:moveTo>
                  <a:pt x="88" y="297"/>
                </a:moveTo>
                <a:lnTo>
                  <a:pt x="88" y="297"/>
                </a:lnTo>
                <a:lnTo>
                  <a:pt x="84" y="299"/>
                </a:lnTo>
                <a:lnTo>
                  <a:pt x="84" y="299"/>
                </a:lnTo>
                <a:lnTo>
                  <a:pt x="86" y="300"/>
                </a:lnTo>
                <a:lnTo>
                  <a:pt x="86" y="300"/>
                </a:lnTo>
                <a:lnTo>
                  <a:pt x="87" y="299"/>
                </a:lnTo>
                <a:lnTo>
                  <a:pt x="87" y="299"/>
                </a:lnTo>
                <a:lnTo>
                  <a:pt x="87" y="299"/>
                </a:lnTo>
                <a:lnTo>
                  <a:pt x="88" y="297"/>
                </a:lnTo>
                <a:lnTo>
                  <a:pt x="88" y="297"/>
                </a:lnTo>
                <a:close/>
                <a:moveTo>
                  <a:pt x="67" y="370"/>
                </a:moveTo>
                <a:lnTo>
                  <a:pt x="67" y="370"/>
                </a:lnTo>
                <a:lnTo>
                  <a:pt x="68" y="368"/>
                </a:lnTo>
                <a:lnTo>
                  <a:pt x="68" y="367"/>
                </a:lnTo>
                <a:lnTo>
                  <a:pt x="68" y="367"/>
                </a:lnTo>
                <a:lnTo>
                  <a:pt x="67" y="367"/>
                </a:lnTo>
                <a:lnTo>
                  <a:pt x="67" y="367"/>
                </a:lnTo>
                <a:lnTo>
                  <a:pt x="67" y="370"/>
                </a:lnTo>
                <a:lnTo>
                  <a:pt x="67" y="370"/>
                </a:lnTo>
                <a:close/>
                <a:moveTo>
                  <a:pt x="70" y="39"/>
                </a:moveTo>
                <a:lnTo>
                  <a:pt x="70" y="39"/>
                </a:lnTo>
                <a:lnTo>
                  <a:pt x="71" y="39"/>
                </a:lnTo>
                <a:lnTo>
                  <a:pt x="71" y="39"/>
                </a:lnTo>
                <a:lnTo>
                  <a:pt x="74" y="37"/>
                </a:lnTo>
                <a:lnTo>
                  <a:pt x="74" y="37"/>
                </a:lnTo>
                <a:lnTo>
                  <a:pt x="73" y="37"/>
                </a:lnTo>
                <a:lnTo>
                  <a:pt x="73" y="37"/>
                </a:lnTo>
                <a:lnTo>
                  <a:pt x="70" y="39"/>
                </a:lnTo>
                <a:lnTo>
                  <a:pt x="70" y="39"/>
                </a:lnTo>
                <a:close/>
                <a:moveTo>
                  <a:pt x="43" y="177"/>
                </a:moveTo>
                <a:lnTo>
                  <a:pt x="43" y="177"/>
                </a:lnTo>
                <a:lnTo>
                  <a:pt x="41" y="175"/>
                </a:lnTo>
                <a:lnTo>
                  <a:pt x="40" y="174"/>
                </a:lnTo>
                <a:lnTo>
                  <a:pt x="40" y="174"/>
                </a:lnTo>
                <a:lnTo>
                  <a:pt x="41" y="177"/>
                </a:lnTo>
                <a:lnTo>
                  <a:pt x="41" y="177"/>
                </a:lnTo>
                <a:lnTo>
                  <a:pt x="43" y="177"/>
                </a:lnTo>
                <a:lnTo>
                  <a:pt x="43" y="177"/>
                </a:lnTo>
                <a:close/>
                <a:moveTo>
                  <a:pt x="91" y="134"/>
                </a:moveTo>
                <a:lnTo>
                  <a:pt x="91" y="134"/>
                </a:lnTo>
                <a:lnTo>
                  <a:pt x="95" y="134"/>
                </a:lnTo>
                <a:lnTo>
                  <a:pt x="95" y="134"/>
                </a:lnTo>
                <a:lnTo>
                  <a:pt x="95" y="133"/>
                </a:lnTo>
                <a:lnTo>
                  <a:pt x="95" y="133"/>
                </a:lnTo>
                <a:lnTo>
                  <a:pt x="93" y="133"/>
                </a:lnTo>
                <a:lnTo>
                  <a:pt x="91" y="134"/>
                </a:lnTo>
                <a:lnTo>
                  <a:pt x="91" y="134"/>
                </a:lnTo>
                <a:close/>
                <a:moveTo>
                  <a:pt x="83" y="351"/>
                </a:moveTo>
                <a:lnTo>
                  <a:pt x="83" y="351"/>
                </a:lnTo>
                <a:lnTo>
                  <a:pt x="83" y="351"/>
                </a:lnTo>
                <a:lnTo>
                  <a:pt x="83" y="351"/>
                </a:lnTo>
                <a:lnTo>
                  <a:pt x="83" y="347"/>
                </a:lnTo>
                <a:lnTo>
                  <a:pt x="83" y="347"/>
                </a:lnTo>
                <a:lnTo>
                  <a:pt x="83" y="344"/>
                </a:lnTo>
                <a:lnTo>
                  <a:pt x="83" y="344"/>
                </a:lnTo>
                <a:lnTo>
                  <a:pt x="81" y="344"/>
                </a:lnTo>
                <a:lnTo>
                  <a:pt x="81" y="344"/>
                </a:lnTo>
                <a:lnTo>
                  <a:pt x="81" y="349"/>
                </a:lnTo>
                <a:lnTo>
                  <a:pt x="83" y="351"/>
                </a:lnTo>
                <a:lnTo>
                  <a:pt x="83" y="351"/>
                </a:lnTo>
                <a:close/>
                <a:moveTo>
                  <a:pt x="118" y="229"/>
                </a:moveTo>
                <a:lnTo>
                  <a:pt x="118" y="229"/>
                </a:lnTo>
                <a:lnTo>
                  <a:pt x="121" y="229"/>
                </a:lnTo>
                <a:lnTo>
                  <a:pt x="124" y="228"/>
                </a:lnTo>
                <a:lnTo>
                  <a:pt x="124" y="228"/>
                </a:lnTo>
                <a:lnTo>
                  <a:pt x="118" y="229"/>
                </a:lnTo>
                <a:lnTo>
                  <a:pt x="118" y="229"/>
                </a:lnTo>
                <a:close/>
                <a:moveTo>
                  <a:pt x="68" y="141"/>
                </a:moveTo>
                <a:lnTo>
                  <a:pt x="68" y="141"/>
                </a:lnTo>
                <a:lnTo>
                  <a:pt x="57" y="141"/>
                </a:lnTo>
                <a:lnTo>
                  <a:pt x="57" y="141"/>
                </a:lnTo>
                <a:lnTo>
                  <a:pt x="68" y="141"/>
                </a:lnTo>
                <a:lnTo>
                  <a:pt x="68" y="141"/>
                </a:lnTo>
                <a:close/>
                <a:moveTo>
                  <a:pt x="24" y="204"/>
                </a:moveTo>
                <a:lnTo>
                  <a:pt x="24" y="204"/>
                </a:lnTo>
                <a:lnTo>
                  <a:pt x="26" y="206"/>
                </a:lnTo>
                <a:lnTo>
                  <a:pt x="26" y="206"/>
                </a:lnTo>
                <a:lnTo>
                  <a:pt x="29" y="204"/>
                </a:lnTo>
                <a:lnTo>
                  <a:pt x="29" y="204"/>
                </a:lnTo>
                <a:lnTo>
                  <a:pt x="24" y="204"/>
                </a:lnTo>
                <a:lnTo>
                  <a:pt x="24" y="204"/>
                </a:lnTo>
                <a:close/>
                <a:moveTo>
                  <a:pt x="71" y="368"/>
                </a:moveTo>
                <a:lnTo>
                  <a:pt x="71" y="368"/>
                </a:lnTo>
                <a:lnTo>
                  <a:pt x="71" y="370"/>
                </a:lnTo>
                <a:lnTo>
                  <a:pt x="71" y="373"/>
                </a:lnTo>
                <a:lnTo>
                  <a:pt x="71" y="373"/>
                </a:lnTo>
                <a:lnTo>
                  <a:pt x="73" y="373"/>
                </a:lnTo>
                <a:lnTo>
                  <a:pt x="73" y="373"/>
                </a:lnTo>
                <a:lnTo>
                  <a:pt x="71" y="368"/>
                </a:lnTo>
                <a:lnTo>
                  <a:pt x="71" y="368"/>
                </a:lnTo>
                <a:close/>
                <a:moveTo>
                  <a:pt x="97" y="380"/>
                </a:moveTo>
                <a:lnTo>
                  <a:pt x="97" y="380"/>
                </a:lnTo>
                <a:lnTo>
                  <a:pt x="98" y="380"/>
                </a:lnTo>
                <a:lnTo>
                  <a:pt x="100" y="378"/>
                </a:lnTo>
                <a:lnTo>
                  <a:pt x="100" y="378"/>
                </a:lnTo>
                <a:lnTo>
                  <a:pt x="97" y="377"/>
                </a:lnTo>
                <a:lnTo>
                  <a:pt x="97" y="377"/>
                </a:lnTo>
                <a:lnTo>
                  <a:pt x="97" y="380"/>
                </a:lnTo>
                <a:lnTo>
                  <a:pt x="97" y="380"/>
                </a:lnTo>
                <a:close/>
                <a:moveTo>
                  <a:pt x="110" y="390"/>
                </a:moveTo>
                <a:lnTo>
                  <a:pt x="110" y="390"/>
                </a:lnTo>
                <a:lnTo>
                  <a:pt x="114" y="390"/>
                </a:lnTo>
                <a:lnTo>
                  <a:pt x="114" y="390"/>
                </a:lnTo>
                <a:lnTo>
                  <a:pt x="113" y="390"/>
                </a:lnTo>
                <a:lnTo>
                  <a:pt x="113" y="390"/>
                </a:lnTo>
                <a:lnTo>
                  <a:pt x="110" y="390"/>
                </a:lnTo>
                <a:lnTo>
                  <a:pt x="110" y="390"/>
                </a:lnTo>
                <a:close/>
                <a:moveTo>
                  <a:pt x="33" y="374"/>
                </a:moveTo>
                <a:lnTo>
                  <a:pt x="33" y="374"/>
                </a:lnTo>
                <a:lnTo>
                  <a:pt x="33" y="373"/>
                </a:lnTo>
                <a:lnTo>
                  <a:pt x="32" y="373"/>
                </a:lnTo>
                <a:lnTo>
                  <a:pt x="32" y="373"/>
                </a:lnTo>
                <a:lnTo>
                  <a:pt x="30" y="374"/>
                </a:lnTo>
                <a:lnTo>
                  <a:pt x="30" y="374"/>
                </a:lnTo>
                <a:lnTo>
                  <a:pt x="33" y="374"/>
                </a:lnTo>
                <a:lnTo>
                  <a:pt x="33" y="374"/>
                </a:lnTo>
                <a:close/>
                <a:moveTo>
                  <a:pt x="84" y="380"/>
                </a:moveTo>
                <a:lnTo>
                  <a:pt x="84" y="380"/>
                </a:lnTo>
                <a:lnTo>
                  <a:pt x="86" y="381"/>
                </a:lnTo>
                <a:lnTo>
                  <a:pt x="84" y="383"/>
                </a:lnTo>
                <a:lnTo>
                  <a:pt x="84" y="383"/>
                </a:lnTo>
                <a:lnTo>
                  <a:pt x="86" y="383"/>
                </a:lnTo>
                <a:lnTo>
                  <a:pt x="86" y="383"/>
                </a:lnTo>
                <a:lnTo>
                  <a:pt x="86" y="380"/>
                </a:lnTo>
                <a:lnTo>
                  <a:pt x="86" y="380"/>
                </a:lnTo>
                <a:lnTo>
                  <a:pt x="84" y="380"/>
                </a:lnTo>
                <a:lnTo>
                  <a:pt x="84" y="380"/>
                </a:lnTo>
                <a:close/>
                <a:moveTo>
                  <a:pt x="100" y="103"/>
                </a:moveTo>
                <a:lnTo>
                  <a:pt x="100" y="103"/>
                </a:lnTo>
                <a:lnTo>
                  <a:pt x="98" y="103"/>
                </a:lnTo>
                <a:lnTo>
                  <a:pt x="98" y="103"/>
                </a:lnTo>
                <a:lnTo>
                  <a:pt x="98" y="107"/>
                </a:lnTo>
                <a:lnTo>
                  <a:pt x="98" y="107"/>
                </a:lnTo>
                <a:lnTo>
                  <a:pt x="100" y="106"/>
                </a:lnTo>
                <a:lnTo>
                  <a:pt x="100" y="106"/>
                </a:lnTo>
                <a:lnTo>
                  <a:pt x="100" y="103"/>
                </a:lnTo>
                <a:lnTo>
                  <a:pt x="100" y="103"/>
                </a:lnTo>
                <a:close/>
                <a:moveTo>
                  <a:pt x="86" y="134"/>
                </a:moveTo>
                <a:lnTo>
                  <a:pt x="86" y="134"/>
                </a:lnTo>
                <a:lnTo>
                  <a:pt x="87" y="134"/>
                </a:lnTo>
                <a:lnTo>
                  <a:pt x="87" y="134"/>
                </a:lnTo>
                <a:lnTo>
                  <a:pt x="88" y="134"/>
                </a:lnTo>
                <a:lnTo>
                  <a:pt x="88" y="134"/>
                </a:lnTo>
                <a:lnTo>
                  <a:pt x="90" y="131"/>
                </a:lnTo>
                <a:lnTo>
                  <a:pt x="90" y="131"/>
                </a:lnTo>
                <a:lnTo>
                  <a:pt x="90" y="131"/>
                </a:lnTo>
                <a:lnTo>
                  <a:pt x="90" y="131"/>
                </a:lnTo>
                <a:lnTo>
                  <a:pt x="88" y="133"/>
                </a:lnTo>
                <a:lnTo>
                  <a:pt x="88" y="133"/>
                </a:lnTo>
                <a:lnTo>
                  <a:pt x="87" y="133"/>
                </a:lnTo>
                <a:lnTo>
                  <a:pt x="87" y="133"/>
                </a:lnTo>
                <a:lnTo>
                  <a:pt x="87" y="133"/>
                </a:lnTo>
                <a:lnTo>
                  <a:pt x="86" y="134"/>
                </a:lnTo>
                <a:lnTo>
                  <a:pt x="86" y="134"/>
                </a:lnTo>
                <a:close/>
                <a:moveTo>
                  <a:pt x="59" y="361"/>
                </a:moveTo>
                <a:lnTo>
                  <a:pt x="59" y="361"/>
                </a:lnTo>
                <a:lnTo>
                  <a:pt x="61" y="360"/>
                </a:lnTo>
                <a:lnTo>
                  <a:pt x="61" y="360"/>
                </a:lnTo>
                <a:lnTo>
                  <a:pt x="61" y="358"/>
                </a:lnTo>
                <a:lnTo>
                  <a:pt x="61" y="358"/>
                </a:lnTo>
                <a:lnTo>
                  <a:pt x="59" y="358"/>
                </a:lnTo>
                <a:lnTo>
                  <a:pt x="59" y="358"/>
                </a:lnTo>
                <a:lnTo>
                  <a:pt x="59" y="361"/>
                </a:lnTo>
                <a:lnTo>
                  <a:pt x="59" y="361"/>
                </a:lnTo>
                <a:close/>
                <a:moveTo>
                  <a:pt x="101" y="121"/>
                </a:moveTo>
                <a:lnTo>
                  <a:pt x="101" y="121"/>
                </a:lnTo>
                <a:lnTo>
                  <a:pt x="101" y="120"/>
                </a:lnTo>
                <a:lnTo>
                  <a:pt x="101" y="120"/>
                </a:lnTo>
                <a:lnTo>
                  <a:pt x="100" y="120"/>
                </a:lnTo>
                <a:lnTo>
                  <a:pt x="100" y="120"/>
                </a:lnTo>
                <a:lnTo>
                  <a:pt x="100" y="123"/>
                </a:lnTo>
                <a:lnTo>
                  <a:pt x="100" y="123"/>
                </a:lnTo>
                <a:lnTo>
                  <a:pt x="101" y="121"/>
                </a:lnTo>
                <a:lnTo>
                  <a:pt x="101" y="121"/>
                </a:lnTo>
                <a:close/>
                <a:moveTo>
                  <a:pt x="128" y="286"/>
                </a:moveTo>
                <a:lnTo>
                  <a:pt x="128" y="286"/>
                </a:lnTo>
                <a:lnTo>
                  <a:pt x="135" y="285"/>
                </a:lnTo>
                <a:lnTo>
                  <a:pt x="135" y="285"/>
                </a:lnTo>
                <a:lnTo>
                  <a:pt x="128" y="286"/>
                </a:lnTo>
                <a:lnTo>
                  <a:pt x="128" y="286"/>
                </a:lnTo>
                <a:close/>
                <a:moveTo>
                  <a:pt x="98" y="225"/>
                </a:moveTo>
                <a:lnTo>
                  <a:pt x="98" y="225"/>
                </a:lnTo>
                <a:lnTo>
                  <a:pt x="103" y="222"/>
                </a:lnTo>
                <a:lnTo>
                  <a:pt x="103" y="222"/>
                </a:lnTo>
                <a:lnTo>
                  <a:pt x="100" y="223"/>
                </a:lnTo>
                <a:lnTo>
                  <a:pt x="98" y="225"/>
                </a:lnTo>
                <a:lnTo>
                  <a:pt x="98" y="225"/>
                </a:lnTo>
                <a:close/>
                <a:moveTo>
                  <a:pt x="68" y="371"/>
                </a:moveTo>
                <a:lnTo>
                  <a:pt x="68" y="371"/>
                </a:lnTo>
                <a:lnTo>
                  <a:pt x="67" y="373"/>
                </a:lnTo>
                <a:lnTo>
                  <a:pt x="67" y="374"/>
                </a:lnTo>
                <a:lnTo>
                  <a:pt x="67" y="374"/>
                </a:lnTo>
                <a:lnTo>
                  <a:pt x="68" y="374"/>
                </a:lnTo>
                <a:lnTo>
                  <a:pt x="68" y="371"/>
                </a:lnTo>
                <a:lnTo>
                  <a:pt x="68" y="371"/>
                </a:lnTo>
                <a:close/>
                <a:moveTo>
                  <a:pt x="107" y="370"/>
                </a:moveTo>
                <a:lnTo>
                  <a:pt x="107" y="370"/>
                </a:lnTo>
                <a:lnTo>
                  <a:pt x="107" y="368"/>
                </a:lnTo>
                <a:lnTo>
                  <a:pt x="107" y="368"/>
                </a:lnTo>
                <a:lnTo>
                  <a:pt x="107" y="366"/>
                </a:lnTo>
                <a:lnTo>
                  <a:pt x="107" y="366"/>
                </a:lnTo>
                <a:lnTo>
                  <a:pt x="105" y="367"/>
                </a:lnTo>
                <a:lnTo>
                  <a:pt x="107" y="370"/>
                </a:lnTo>
                <a:lnTo>
                  <a:pt x="107" y="370"/>
                </a:lnTo>
                <a:close/>
                <a:moveTo>
                  <a:pt x="113" y="198"/>
                </a:moveTo>
                <a:lnTo>
                  <a:pt x="113" y="198"/>
                </a:lnTo>
                <a:lnTo>
                  <a:pt x="113" y="198"/>
                </a:lnTo>
                <a:lnTo>
                  <a:pt x="113" y="198"/>
                </a:lnTo>
                <a:lnTo>
                  <a:pt x="113" y="201"/>
                </a:lnTo>
                <a:lnTo>
                  <a:pt x="113" y="201"/>
                </a:lnTo>
                <a:lnTo>
                  <a:pt x="114" y="201"/>
                </a:lnTo>
                <a:lnTo>
                  <a:pt x="114" y="201"/>
                </a:lnTo>
                <a:lnTo>
                  <a:pt x="113" y="198"/>
                </a:lnTo>
                <a:lnTo>
                  <a:pt x="113" y="198"/>
                </a:lnTo>
                <a:close/>
                <a:moveTo>
                  <a:pt x="90" y="290"/>
                </a:moveTo>
                <a:lnTo>
                  <a:pt x="90" y="290"/>
                </a:lnTo>
                <a:lnTo>
                  <a:pt x="87" y="289"/>
                </a:lnTo>
                <a:lnTo>
                  <a:pt x="86" y="290"/>
                </a:lnTo>
                <a:lnTo>
                  <a:pt x="86" y="290"/>
                </a:lnTo>
                <a:lnTo>
                  <a:pt x="90" y="290"/>
                </a:lnTo>
                <a:lnTo>
                  <a:pt x="90" y="290"/>
                </a:lnTo>
                <a:close/>
                <a:moveTo>
                  <a:pt x="66" y="350"/>
                </a:moveTo>
                <a:lnTo>
                  <a:pt x="66" y="350"/>
                </a:lnTo>
                <a:lnTo>
                  <a:pt x="64" y="351"/>
                </a:lnTo>
                <a:lnTo>
                  <a:pt x="64" y="353"/>
                </a:lnTo>
                <a:lnTo>
                  <a:pt x="64" y="353"/>
                </a:lnTo>
                <a:lnTo>
                  <a:pt x="66" y="353"/>
                </a:lnTo>
                <a:lnTo>
                  <a:pt x="66" y="353"/>
                </a:lnTo>
                <a:lnTo>
                  <a:pt x="66" y="350"/>
                </a:lnTo>
                <a:lnTo>
                  <a:pt x="66" y="350"/>
                </a:lnTo>
                <a:close/>
                <a:moveTo>
                  <a:pt x="90" y="317"/>
                </a:moveTo>
                <a:lnTo>
                  <a:pt x="90" y="317"/>
                </a:lnTo>
                <a:lnTo>
                  <a:pt x="90" y="323"/>
                </a:lnTo>
                <a:lnTo>
                  <a:pt x="90" y="323"/>
                </a:lnTo>
                <a:lnTo>
                  <a:pt x="91" y="322"/>
                </a:lnTo>
                <a:lnTo>
                  <a:pt x="90" y="317"/>
                </a:lnTo>
                <a:lnTo>
                  <a:pt x="90" y="317"/>
                </a:lnTo>
                <a:close/>
                <a:moveTo>
                  <a:pt x="39" y="235"/>
                </a:moveTo>
                <a:lnTo>
                  <a:pt x="39" y="235"/>
                </a:lnTo>
                <a:lnTo>
                  <a:pt x="36" y="235"/>
                </a:lnTo>
                <a:lnTo>
                  <a:pt x="36" y="235"/>
                </a:lnTo>
                <a:lnTo>
                  <a:pt x="37" y="236"/>
                </a:lnTo>
                <a:lnTo>
                  <a:pt x="39" y="235"/>
                </a:lnTo>
                <a:lnTo>
                  <a:pt x="39" y="235"/>
                </a:lnTo>
                <a:close/>
                <a:moveTo>
                  <a:pt x="91" y="388"/>
                </a:moveTo>
                <a:lnTo>
                  <a:pt x="91" y="388"/>
                </a:lnTo>
                <a:lnTo>
                  <a:pt x="94" y="387"/>
                </a:lnTo>
                <a:lnTo>
                  <a:pt x="94" y="387"/>
                </a:lnTo>
                <a:lnTo>
                  <a:pt x="91" y="387"/>
                </a:lnTo>
                <a:lnTo>
                  <a:pt x="91" y="387"/>
                </a:lnTo>
                <a:lnTo>
                  <a:pt x="91" y="388"/>
                </a:lnTo>
                <a:lnTo>
                  <a:pt x="91" y="388"/>
                </a:lnTo>
                <a:close/>
                <a:moveTo>
                  <a:pt x="73" y="385"/>
                </a:moveTo>
                <a:lnTo>
                  <a:pt x="73" y="385"/>
                </a:lnTo>
                <a:lnTo>
                  <a:pt x="76" y="387"/>
                </a:lnTo>
                <a:lnTo>
                  <a:pt x="76" y="387"/>
                </a:lnTo>
                <a:lnTo>
                  <a:pt x="76" y="387"/>
                </a:lnTo>
                <a:lnTo>
                  <a:pt x="76" y="387"/>
                </a:lnTo>
                <a:lnTo>
                  <a:pt x="76" y="385"/>
                </a:lnTo>
                <a:lnTo>
                  <a:pt x="76" y="385"/>
                </a:lnTo>
                <a:lnTo>
                  <a:pt x="73" y="385"/>
                </a:lnTo>
                <a:lnTo>
                  <a:pt x="73" y="385"/>
                </a:lnTo>
                <a:close/>
                <a:moveTo>
                  <a:pt x="98" y="371"/>
                </a:moveTo>
                <a:lnTo>
                  <a:pt x="98" y="371"/>
                </a:lnTo>
                <a:lnTo>
                  <a:pt x="98" y="373"/>
                </a:lnTo>
                <a:lnTo>
                  <a:pt x="98" y="373"/>
                </a:lnTo>
                <a:lnTo>
                  <a:pt x="100" y="373"/>
                </a:lnTo>
                <a:lnTo>
                  <a:pt x="100" y="373"/>
                </a:lnTo>
                <a:lnTo>
                  <a:pt x="100" y="371"/>
                </a:lnTo>
                <a:lnTo>
                  <a:pt x="100" y="371"/>
                </a:lnTo>
                <a:lnTo>
                  <a:pt x="98" y="371"/>
                </a:lnTo>
                <a:lnTo>
                  <a:pt x="98" y="371"/>
                </a:lnTo>
                <a:close/>
                <a:moveTo>
                  <a:pt x="23" y="172"/>
                </a:moveTo>
                <a:lnTo>
                  <a:pt x="23" y="172"/>
                </a:lnTo>
                <a:lnTo>
                  <a:pt x="23" y="171"/>
                </a:lnTo>
                <a:lnTo>
                  <a:pt x="23" y="171"/>
                </a:lnTo>
                <a:lnTo>
                  <a:pt x="17" y="171"/>
                </a:lnTo>
                <a:lnTo>
                  <a:pt x="17" y="171"/>
                </a:lnTo>
                <a:lnTo>
                  <a:pt x="17" y="171"/>
                </a:lnTo>
                <a:lnTo>
                  <a:pt x="17" y="171"/>
                </a:lnTo>
                <a:lnTo>
                  <a:pt x="23" y="172"/>
                </a:lnTo>
                <a:lnTo>
                  <a:pt x="23" y="172"/>
                </a:lnTo>
                <a:close/>
                <a:moveTo>
                  <a:pt x="30" y="218"/>
                </a:moveTo>
                <a:lnTo>
                  <a:pt x="30" y="218"/>
                </a:lnTo>
                <a:lnTo>
                  <a:pt x="30" y="218"/>
                </a:lnTo>
                <a:lnTo>
                  <a:pt x="30" y="218"/>
                </a:lnTo>
                <a:lnTo>
                  <a:pt x="33" y="219"/>
                </a:lnTo>
                <a:lnTo>
                  <a:pt x="33" y="219"/>
                </a:lnTo>
                <a:lnTo>
                  <a:pt x="32" y="218"/>
                </a:lnTo>
                <a:lnTo>
                  <a:pt x="32" y="218"/>
                </a:lnTo>
                <a:lnTo>
                  <a:pt x="30" y="218"/>
                </a:lnTo>
                <a:lnTo>
                  <a:pt x="30" y="218"/>
                </a:lnTo>
                <a:close/>
                <a:moveTo>
                  <a:pt x="84" y="131"/>
                </a:moveTo>
                <a:lnTo>
                  <a:pt x="84" y="131"/>
                </a:lnTo>
                <a:lnTo>
                  <a:pt x="83" y="131"/>
                </a:lnTo>
                <a:lnTo>
                  <a:pt x="81" y="133"/>
                </a:lnTo>
                <a:lnTo>
                  <a:pt x="81" y="133"/>
                </a:lnTo>
                <a:lnTo>
                  <a:pt x="84" y="131"/>
                </a:lnTo>
                <a:lnTo>
                  <a:pt x="84" y="131"/>
                </a:lnTo>
                <a:close/>
                <a:moveTo>
                  <a:pt x="110" y="385"/>
                </a:moveTo>
                <a:lnTo>
                  <a:pt x="110" y="385"/>
                </a:lnTo>
                <a:lnTo>
                  <a:pt x="107" y="387"/>
                </a:lnTo>
                <a:lnTo>
                  <a:pt x="107" y="387"/>
                </a:lnTo>
                <a:lnTo>
                  <a:pt x="110" y="387"/>
                </a:lnTo>
                <a:lnTo>
                  <a:pt x="110" y="387"/>
                </a:lnTo>
                <a:lnTo>
                  <a:pt x="110" y="385"/>
                </a:lnTo>
                <a:lnTo>
                  <a:pt x="110" y="385"/>
                </a:lnTo>
                <a:close/>
                <a:moveTo>
                  <a:pt x="118" y="290"/>
                </a:moveTo>
                <a:lnTo>
                  <a:pt x="118" y="290"/>
                </a:lnTo>
                <a:lnTo>
                  <a:pt x="120" y="289"/>
                </a:lnTo>
                <a:lnTo>
                  <a:pt x="120" y="289"/>
                </a:lnTo>
                <a:lnTo>
                  <a:pt x="120" y="289"/>
                </a:lnTo>
                <a:lnTo>
                  <a:pt x="120" y="289"/>
                </a:lnTo>
                <a:lnTo>
                  <a:pt x="118" y="289"/>
                </a:lnTo>
                <a:lnTo>
                  <a:pt x="118" y="289"/>
                </a:lnTo>
                <a:lnTo>
                  <a:pt x="118" y="289"/>
                </a:lnTo>
                <a:lnTo>
                  <a:pt x="118" y="289"/>
                </a:lnTo>
                <a:lnTo>
                  <a:pt x="118" y="290"/>
                </a:lnTo>
                <a:lnTo>
                  <a:pt x="118" y="290"/>
                </a:lnTo>
                <a:close/>
                <a:moveTo>
                  <a:pt x="40" y="285"/>
                </a:moveTo>
                <a:lnTo>
                  <a:pt x="40" y="285"/>
                </a:lnTo>
                <a:lnTo>
                  <a:pt x="39" y="285"/>
                </a:lnTo>
                <a:lnTo>
                  <a:pt x="37" y="285"/>
                </a:lnTo>
                <a:lnTo>
                  <a:pt x="37" y="285"/>
                </a:lnTo>
                <a:lnTo>
                  <a:pt x="39" y="285"/>
                </a:lnTo>
                <a:lnTo>
                  <a:pt x="40" y="285"/>
                </a:lnTo>
                <a:lnTo>
                  <a:pt x="40" y="285"/>
                </a:lnTo>
                <a:close/>
                <a:moveTo>
                  <a:pt x="108" y="131"/>
                </a:moveTo>
                <a:lnTo>
                  <a:pt x="108" y="131"/>
                </a:lnTo>
                <a:lnTo>
                  <a:pt x="107" y="131"/>
                </a:lnTo>
                <a:lnTo>
                  <a:pt x="107" y="133"/>
                </a:lnTo>
                <a:lnTo>
                  <a:pt x="107" y="133"/>
                </a:lnTo>
                <a:lnTo>
                  <a:pt x="108" y="131"/>
                </a:lnTo>
                <a:lnTo>
                  <a:pt x="108" y="131"/>
                </a:lnTo>
                <a:lnTo>
                  <a:pt x="108" y="131"/>
                </a:lnTo>
                <a:lnTo>
                  <a:pt x="108" y="131"/>
                </a:lnTo>
                <a:close/>
                <a:moveTo>
                  <a:pt x="122" y="350"/>
                </a:moveTo>
                <a:lnTo>
                  <a:pt x="122" y="350"/>
                </a:lnTo>
                <a:lnTo>
                  <a:pt x="121" y="351"/>
                </a:lnTo>
                <a:lnTo>
                  <a:pt x="121" y="351"/>
                </a:lnTo>
                <a:lnTo>
                  <a:pt x="122" y="351"/>
                </a:lnTo>
                <a:lnTo>
                  <a:pt x="122" y="351"/>
                </a:lnTo>
                <a:lnTo>
                  <a:pt x="122" y="350"/>
                </a:lnTo>
                <a:lnTo>
                  <a:pt x="122" y="350"/>
                </a:lnTo>
                <a:close/>
                <a:moveTo>
                  <a:pt x="94" y="358"/>
                </a:moveTo>
                <a:lnTo>
                  <a:pt x="94" y="358"/>
                </a:lnTo>
                <a:lnTo>
                  <a:pt x="93" y="356"/>
                </a:lnTo>
                <a:lnTo>
                  <a:pt x="93" y="356"/>
                </a:lnTo>
                <a:lnTo>
                  <a:pt x="93" y="357"/>
                </a:lnTo>
                <a:lnTo>
                  <a:pt x="94" y="358"/>
                </a:lnTo>
                <a:lnTo>
                  <a:pt x="94" y="358"/>
                </a:lnTo>
                <a:close/>
                <a:moveTo>
                  <a:pt x="80" y="331"/>
                </a:moveTo>
                <a:lnTo>
                  <a:pt x="80" y="331"/>
                </a:lnTo>
                <a:lnTo>
                  <a:pt x="80" y="327"/>
                </a:lnTo>
                <a:lnTo>
                  <a:pt x="80" y="327"/>
                </a:lnTo>
                <a:lnTo>
                  <a:pt x="80" y="331"/>
                </a:lnTo>
                <a:lnTo>
                  <a:pt x="80" y="331"/>
                </a:lnTo>
                <a:close/>
                <a:moveTo>
                  <a:pt x="22" y="276"/>
                </a:moveTo>
                <a:lnTo>
                  <a:pt x="22" y="276"/>
                </a:lnTo>
                <a:lnTo>
                  <a:pt x="20" y="280"/>
                </a:lnTo>
                <a:lnTo>
                  <a:pt x="20" y="280"/>
                </a:lnTo>
                <a:lnTo>
                  <a:pt x="22" y="282"/>
                </a:lnTo>
                <a:lnTo>
                  <a:pt x="22" y="282"/>
                </a:lnTo>
                <a:lnTo>
                  <a:pt x="22" y="276"/>
                </a:lnTo>
                <a:lnTo>
                  <a:pt x="22" y="276"/>
                </a:lnTo>
                <a:close/>
                <a:moveTo>
                  <a:pt x="19" y="351"/>
                </a:moveTo>
                <a:lnTo>
                  <a:pt x="19" y="351"/>
                </a:lnTo>
                <a:lnTo>
                  <a:pt x="20" y="349"/>
                </a:lnTo>
                <a:lnTo>
                  <a:pt x="20" y="349"/>
                </a:lnTo>
                <a:lnTo>
                  <a:pt x="19" y="350"/>
                </a:lnTo>
                <a:lnTo>
                  <a:pt x="19" y="351"/>
                </a:lnTo>
                <a:lnTo>
                  <a:pt x="19" y="351"/>
                </a:lnTo>
                <a:close/>
                <a:moveTo>
                  <a:pt x="29" y="269"/>
                </a:moveTo>
                <a:lnTo>
                  <a:pt x="29" y="269"/>
                </a:lnTo>
                <a:lnTo>
                  <a:pt x="29" y="269"/>
                </a:lnTo>
                <a:lnTo>
                  <a:pt x="29" y="269"/>
                </a:lnTo>
                <a:lnTo>
                  <a:pt x="32" y="270"/>
                </a:lnTo>
                <a:lnTo>
                  <a:pt x="32" y="270"/>
                </a:lnTo>
                <a:lnTo>
                  <a:pt x="32" y="269"/>
                </a:lnTo>
                <a:lnTo>
                  <a:pt x="32" y="269"/>
                </a:lnTo>
                <a:lnTo>
                  <a:pt x="29" y="269"/>
                </a:lnTo>
                <a:lnTo>
                  <a:pt x="29" y="269"/>
                </a:lnTo>
                <a:close/>
                <a:moveTo>
                  <a:pt x="94" y="98"/>
                </a:moveTo>
                <a:lnTo>
                  <a:pt x="94" y="98"/>
                </a:lnTo>
                <a:lnTo>
                  <a:pt x="93" y="96"/>
                </a:lnTo>
                <a:lnTo>
                  <a:pt x="93" y="96"/>
                </a:lnTo>
                <a:lnTo>
                  <a:pt x="91" y="97"/>
                </a:lnTo>
                <a:lnTo>
                  <a:pt x="91" y="97"/>
                </a:lnTo>
                <a:lnTo>
                  <a:pt x="94" y="98"/>
                </a:lnTo>
                <a:lnTo>
                  <a:pt x="94" y="98"/>
                </a:lnTo>
                <a:close/>
                <a:moveTo>
                  <a:pt x="101" y="133"/>
                </a:moveTo>
                <a:lnTo>
                  <a:pt x="101" y="133"/>
                </a:lnTo>
                <a:lnTo>
                  <a:pt x="101" y="131"/>
                </a:lnTo>
                <a:lnTo>
                  <a:pt x="103" y="131"/>
                </a:lnTo>
                <a:lnTo>
                  <a:pt x="103" y="131"/>
                </a:lnTo>
                <a:lnTo>
                  <a:pt x="101" y="131"/>
                </a:lnTo>
                <a:lnTo>
                  <a:pt x="101" y="133"/>
                </a:lnTo>
                <a:lnTo>
                  <a:pt x="101" y="133"/>
                </a:lnTo>
                <a:close/>
                <a:moveTo>
                  <a:pt x="20" y="297"/>
                </a:moveTo>
                <a:lnTo>
                  <a:pt x="20" y="297"/>
                </a:lnTo>
                <a:lnTo>
                  <a:pt x="20" y="299"/>
                </a:lnTo>
                <a:lnTo>
                  <a:pt x="20" y="299"/>
                </a:lnTo>
                <a:lnTo>
                  <a:pt x="20" y="299"/>
                </a:lnTo>
                <a:lnTo>
                  <a:pt x="20" y="299"/>
                </a:lnTo>
                <a:lnTo>
                  <a:pt x="20" y="299"/>
                </a:lnTo>
                <a:lnTo>
                  <a:pt x="22" y="299"/>
                </a:lnTo>
                <a:lnTo>
                  <a:pt x="22" y="299"/>
                </a:lnTo>
                <a:lnTo>
                  <a:pt x="20" y="297"/>
                </a:lnTo>
                <a:lnTo>
                  <a:pt x="20" y="297"/>
                </a:lnTo>
                <a:lnTo>
                  <a:pt x="20" y="297"/>
                </a:lnTo>
                <a:close/>
                <a:moveTo>
                  <a:pt x="29" y="347"/>
                </a:moveTo>
                <a:lnTo>
                  <a:pt x="29" y="347"/>
                </a:lnTo>
                <a:lnTo>
                  <a:pt x="29" y="346"/>
                </a:lnTo>
                <a:lnTo>
                  <a:pt x="29" y="346"/>
                </a:lnTo>
                <a:lnTo>
                  <a:pt x="27" y="346"/>
                </a:lnTo>
                <a:lnTo>
                  <a:pt x="27" y="346"/>
                </a:lnTo>
                <a:lnTo>
                  <a:pt x="29" y="347"/>
                </a:lnTo>
                <a:lnTo>
                  <a:pt x="29" y="347"/>
                </a:lnTo>
                <a:close/>
                <a:moveTo>
                  <a:pt x="101" y="303"/>
                </a:moveTo>
                <a:lnTo>
                  <a:pt x="101" y="303"/>
                </a:lnTo>
                <a:lnTo>
                  <a:pt x="101" y="304"/>
                </a:lnTo>
                <a:lnTo>
                  <a:pt x="101" y="306"/>
                </a:lnTo>
                <a:lnTo>
                  <a:pt x="101" y="306"/>
                </a:lnTo>
                <a:lnTo>
                  <a:pt x="101" y="303"/>
                </a:lnTo>
                <a:lnTo>
                  <a:pt x="101" y="303"/>
                </a:lnTo>
                <a:close/>
                <a:moveTo>
                  <a:pt x="77" y="292"/>
                </a:moveTo>
                <a:lnTo>
                  <a:pt x="77" y="292"/>
                </a:lnTo>
                <a:lnTo>
                  <a:pt x="78" y="290"/>
                </a:lnTo>
                <a:lnTo>
                  <a:pt x="78" y="290"/>
                </a:lnTo>
                <a:lnTo>
                  <a:pt x="77" y="290"/>
                </a:lnTo>
                <a:lnTo>
                  <a:pt x="77" y="292"/>
                </a:lnTo>
                <a:lnTo>
                  <a:pt x="77" y="292"/>
                </a:lnTo>
                <a:close/>
                <a:moveTo>
                  <a:pt x="105" y="310"/>
                </a:moveTo>
                <a:lnTo>
                  <a:pt x="105" y="310"/>
                </a:lnTo>
                <a:lnTo>
                  <a:pt x="105" y="310"/>
                </a:lnTo>
                <a:lnTo>
                  <a:pt x="105" y="310"/>
                </a:lnTo>
                <a:lnTo>
                  <a:pt x="105" y="307"/>
                </a:lnTo>
                <a:lnTo>
                  <a:pt x="105" y="307"/>
                </a:lnTo>
                <a:lnTo>
                  <a:pt x="105" y="307"/>
                </a:lnTo>
                <a:lnTo>
                  <a:pt x="105" y="307"/>
                </a:lnTo>
                <a:lnTo>
                  <a:pt x="105" y="310"/>
                </a:lnTo>
                <a:lnTo>
                  <a:pt x="105" y="310"/>
                </a:lnTo>
                <a:close/>
                <a:moveTo>
                  <a:pt x="19" y="174"/>
                </a:moveTo>
                <a:lnTo>
                  <a:pt x="19" y="174"/>
                </a:lnTo>
                <a:lnTo>
                  <a:pt x="16" y="174"/>
                </a:lnTo>
                <a:lnTo>
                  <a:pt x="16" y="174"/>
                </a:lnTo>
                <a:lnTo>
                  <a:pt x="19" y="174"/>
                </a:lnTo>
                <a:lnTo>
                  <a:pt x="19" y="174"/>
                </a:lnTo>
                <a:close/>
                <a:moveTo>
                  <a:pt x="78" y="373"/>
                </a:moveTo>
                <a:lnTo>
                  <a:pt x="78" y="373"/>
                </a:lnTo>
                <a:lnTo>
                  <a:pt x="76" y="373"/>
                </a:lnTo>
                <a:lnTo>
                  <a:pt x="76" y="373"/>
                </a:lnTo>
                <a:lnTo>
                  <a:pt x="78" y="373"/>
                </a:lnTo>
                <a:lnTo>
                  <a:pt x="78" y="373"/>
                </a:lnTo>
                <a:lnTo>
                  <a:pt x="78" y="373"/>
                </a:lnTo>
                <a:close/>
                <a:moveTo>
                  <a:pt x="93" y="312"/>
                </a:moveTo>
                <a:lnTo>
                  <a:pt x="93" y="312"/>
                </a:lnTo>
                <a:lnTo>
                  <a:pt x="93" y="310"/>
                </a:lnTo>
                <a:lnTo>
                  <a:pt x="93" y="310"/>
                </a:lnTo>
                <a:lnTo>
                  <a:pt x="91" y="312"/>
                </a:lnTo>
                <a:lnTo>
                  <a:pt x="93" y="312"/>
                </a:lnTo>
                <a:lnTo>
                  <a:pt x="93" y="312"/>
                </a:lnTo>
                <a:close/>
                <a:moveTo>
                  <a:pt x="100" y="313"/>
                </a:moveTo>
                <a:lnTo>
                  <a:pt x="100" y="313"/>
                </a:lnTo>
                <a:lnTo>
                  <a:pt x="100" y="314"/>
                </a:lnTo>
                <a:lnTo>
                  <a:pt x="100" y="316"/>
                </a:lnTo>
                <a:lnTo>
                  <a:pt x="100" y="316"/>
                </a:lnTo>
                <a:lnTo>
                  <a:pt x="100" y="313"/>
                </a:lnTo>
                <a:lnTo>
                  <a:pt x="100" y="313"/>
                </a:lnTo>
                <a:close/>
                <a:moveTo>
                  <a:pt x="105" y="349"/>
                </a:moveTo>
                <a:lnTo>
                  <a:pt x="105" y="349"/>
                </a:lnTo>
                <a:lnTo>
                  <a:pt x="104" y="349"/>
                </a:lnTo>
                <a:lnTo>
                  <a:pt x="104" y="349"/>
                </a:lnTo>
                <a:lnTo>
                  <a:pt x="104" y="351"/>
                </a:lnTo>
                <a:lnTo>
                  <a:pt x="104" y="351"/>
                </a:lnTo>
                <a:lnTo>
                  <a:pt x="105" y="349"/>
                </a:lnTo>
                <a:lnTo>
                  <a:pt x="105" y="349"/>
                </a:lnTo>
                <a:close/>
                <a:moveTo>
                  <a:pt x="68" y="336"/>
                </a:moveTo>
                <a:lnTo>
                  <a:pt x="68" y="336"/>
                </a:lnTo>
                <a:lnTo>
                  <a:pt x="68" y="339"/>
                </a:lnTo>
                <a:lnTo>
                  <a:pt x="68" y="339"/>
                </a:lnTo>
                <a:lnTo>
                  <a:pt x="68" y="336"/>
                </a:lnTo>
                <a:lnTo>
                  <a:pt x="68" y="336"/>
                </a:lnTo>
                <a:close/>
                <a:moveTo>
                  <a:pt x="97" y="117"/>
                </a:moveTo>
                <a:lnTo>
                  <a:pt x="97" y="117"/>
                </a:lnTo>
                <a:lnTo>
                  <a:pt x="95" y="118"/>
                </a:lnTo>
                <a:lnTo>
                  <a:pt x="95" y="118"/>
                </a:lnTo>
                <a:lnTo>
                  <a:pt x="97" y="118"/>
                </a:lnTo>
                <a:lnTo>
                  <a:pt x="97" y="118"/>
                </a:lnTo>
                <a:lnTo>
                  <a:pt x="97" y="117"/>
                </a:lnTo>
                <a:lnTo>
                  <a:pt x="97" y="117"/>
                </a:lnTo>
                <a:close/>
                <a:moveTo>
                  <a:pt x="88" y="380"/>
                </a:moveTo>
                <a:lnTo>
                  <a:pt x="88" y="380"/>
                </a:lnTo>
                <a:lnTo>
                  <a:pt x="88" y="380"/>
                </a:lnTo>
                <a:lnTo>
                  <a:pt x="88" y="380"/>
                </a:lnTo>
                <a:lnTo>
                  <a:pt x="88" y="381"/>
                </a:lnTo>
                <a:lnTo>
                  <a:pt x="88" y="381"/>
                </a:lnTo>
                <a:lnTo>
                  <a:pt x="88" y="380"/>
                </a:lnTo>
                <a:lnTo>
                  <a:pt x="88" y="380"/>
                </a:lnTo>
                <a:close/>
                <a:moveTo>
                  <a:pt x="100" y="115"/>
                </a:moveTo>
                <a:lnTo>
                  <a:pt x="100" y="115"/>
                </a:lnTo>
                <a:lnTo>
                  <a:pt x="100" y="115"/>
                </a:lnTo>
                <a:lnTo>
                  <a:pt x="100" y="115"/>
                </a:lnTo>
                <a:lnTo>
                  <a:pt x="100" y="117"/>
                </a:lnTo>
                <a:lnTo>
                  <a:pt x="100" y="117"/>
                </a:lnTo>
                <a:lnTo>
                  <a:pt x="100" y="117"/>
                </a:lnTo>
                <a:lnTo>
                  <a:pt x="100" y="117"/>
                </a:lnTo>
                <a:lnTo>
                  <a:pt x="100" y="115"/>
                </a:lnTo>
                <a:lnTo>
                  <a:pt x="100" y="115"/>
                </a:lnTo>
                <a:close/>
                <a:moveTo>
                  <a:pt x="81" y="387"/>
                </a:moveTo>
                <a:lnTo>
                  <a:pt x="81" y="387"/>
                </a:lnTo>
                <a:lnTo>
                  <a:pt x="83" y="387"/>
                </a:lnTo>
                <a:lnTo>
                  <a:pt x="83" y="387"/>
                </a:lnTo>
                <a:lnTo>
                  <a:pt x="81" y="387"/>
                </a:lnTo>
                <a:lnTo>
                  <a:pt x="81" y="387"/>
                </a:lnTo>
                <a:lnTo>
                  <a:pt x="81" y="387"/>
                </a:lnTo>
                <a:close/>
                <a:moveTo>
                  <a:pt x="90" y="196"/>
                </a:moveTo>
                <a:lnTo>
                  <a:pt x="90" y="196"/>
                </a:lnTo>
                <a:lnTo>
                  <a:pt x="88" y="196"/>
                </a:lnTo>
                <a:lnTo>
                  <a:pt x="88" y="196"/>
                </a:lnTo>
                <a:lnTo>
                  <a:pt x="90" y="198"/>
                </a:lnTo>
                <a:lnTo>
                  <a:pt x="90" y="198"/>
                </a:lnTo>
                <a:lnTo>
                  <a:pt x="90" y="196"/>
                </a:lnTo>
                <a:lnTo>
                  <a:pt x="90" y="196"/>
                </a:lnTo>
                <a:close/>
                <a:moveTo>
                  <a:pt x="83" y="383"/>
                </a:moveTo>
                <a:lnTo>
                  <a:pt x="83" y="383"/>
                </a:lnTo>
                <a:lnTo>
                  <a:pt x="81" y="383"/>
                </a:lnTo>
                <a:lnTo>
                  <a:pt x="81" y="383"/>
                </a:lnTo>
                <a:lnTo>
                  <a:pt x="81" y="383"/>
                </a:lnTo>
                <a:lnTo>
                  <a:pt x="81" y="383"/>
                </a:lnTo>
                <a:lnTo>
                  <a:pt x="83" y="383"/>
                </a:lnTo>
                <a:lnTo>
                  <a:pt x="83" y="383"/>
                </a:lnTo>
                <a:close/>
                <a:moveTo>
                  <a:pt x="36" y="336"/>
                </a:moveTo>
                <a:lnTo>
                  <a:pt x="36" y="336"/>
                </a:lnTo>
                <a:lnTo>
                  <a:pt x="36" y="336"/>
                </a:lnTo>
                <a:lnTo>
                  <a:pt x="36" y="336"/>
                </a:lnTo>
                <a:lnTo>
                  <a:pt x="34" y="336"/>
                </a:lnTo>
                <a:lnTo>
                  <a:pt x="34" y="336"/>
                </a:lnTo>
                <a:lnTo>
                  <a:pt x="36" y="337"/>
                </a:lnTo>
                <a:lnTo>
                  <a:pt x="36" y="337"/>
                </a:lnTo>
                <a:lnTo>
                  <a:pt x="36" y="336"/>
                </a:lnTo>
                <a:lnTo>
                  <a:pt x="36" y="336"/>
                </a:lnTo>
                <a:close/>
                <a:moveTo>
                  <a:pt x="67" y="221"/>
                </a:moveTo>
                <a:lnTo>
                  <a:pt x="67" y="221"/>
                </a:lnTo>
                <a:lnTo>
                  <a:pt x="67" y="222"/>
                </a:lnTo>
                <a:lnTo>
                  <a:pt x="67" y="222"/>
                </a:lnTo>
                <a:lnTo>
                  <a:pt x="68" y="222"/>
                </a:lnTo>
                <a:lnTo>
                  <a:pt x="68" y="222"/>
                </a:lnTo>
                <a:lnTo>
                  <a:pt x="68" y="222"/>
                </a:lnTo>
                <a:lnTo>
                  <a:pt x="68" y="222"/>
                </a:lnTo>
                <a:lnTo>
                  <a:pt x="67" y="221"/>
                </a:lnTo>
                <a:lnTo>
                  <a:pt x="67" y="221"/>
                </a:lnTo>
                <a:close/>
                <a:moveTo>
                  <a:pt x="125" y="363"/>
                </a:moveTo>
                <a:lnTo>
                  <a:pt x="125" y="363"/>
                </a:lnTo>
                <a:lnTo>
                  <a:pt x="125" y="363"/>
                </a:lnTo>
                <a:lnTo>
                  <a:pt x="125" y="363"/>
                </a:lnTo>
                <a:lnTo>
                  <a:pt x="124" y="364"/>
                </a:lnTo>
                <a:lnTo>
                  <a:pt x="124" y="364"/>
                </a:lnTo>
                <a:lnTo>
                  <a:pt x="125" y="364"/>
                </a:lnTo>
                <a:lnTo>
                  <a:pt x="125" y="364"/>
                </a:lnTo>
                <a:lnTo>
                  <a:pt x="125" y="363"/>
                </a:lnTo>
                <a:lnTo>
                  <a:pt x="125" y="363"/>
                </a:lnTo>
                <a:close/>
                <a:moveTo>
                  <a:pt x="73" y="296"/>
                </a:moveTo>
                <a:lnTo>
                  <a:pt x="73" y="296"/>
                </a:lnTo>
                <a:lnTo>
                  <a:pt x="71" y="296"/>
                </a:lnTo>
                <a:lnTo>
                  <a:pt x="71" y="296"/>
                </a:lnTo>
                <a:lnTo>
                  <a:pt x="73" y="296"/>
                </a:lnTo>
                <a:lnTo>
                  <a:pt x="73" y="296"/>
                </a:lnTo>
                <a:lnTo>
                  <a:pt x="73" y="296"/>
                </a:lnTo>
                <a:close/>
                <a:moveTo>
                  <a:pt x="117" y="233"/>
                </a:moveTo>
                <a:lnTo>
                  <a:pt x="117" y="233"/>
                </a:lnTo>
                <a:lnTo>
                  <a:pt x="117" y="232"/>
                </a:lnTo>
                <a:lnTo>
                  <a:pt x="117" y="232"/>
                </a:lnTo>
                <a:lnTo>
                  <a:pt x="115" y="233"/>
                </a:lnTo>
                <a:lnTo>
                  <a:pt x="115" y="233"/>
                </a:lnTo>
                <a:lnTo>
                  <a:pt x="115" y="233"/>
                </a:lnTo>
                <a:lnTo>
                  <a:pt x="115" y="233"/>
                </a:lnTo>
                <a:lnTo>
                  <a:pt x="117" y="233"/>
                </a:lnTo>
                <a:lnTo>
                  <a:pt x="117" y="233"/>
                </a:lnTo>
                <a:close/>
                <a:moveTo>
                  <a:pt x="104" y="120"/>
                </a:moveTo>
                <a:lnTo>
                  <a:pt x="104" y="120"/>
                </a:lnTo>
                <a:lnTo>
                  <a:pt x="105" y="118"/>
                </a:lnTo>
                <a:lnTo>
                  <a:pt x="105" y="118"/>
                </a:lnTo>
                <a:lnTo>
                  <a:pt x="104" y="118"/>
                </a:lnTo>
                <a:lnTo>
                  <a:pt x="104" y="118"/>
                </a:lnTo>
                <a:lnTo>
                  <a:pt x="104" y="120"/>
                </a:lnTo>
                <a:lnTo>
                  <a:pt x="104" y="120"/>
                </a:lnTo>
                <a:close/>
                <a:moveTo>
                  <a:pt x="68" y="378"/>
                </a:moveTo>
                <a:lnTo>
                  <a:pt x="68" y="378"/>
                </a:lnTo>
                <a:lnTo>
                  <a:pt x="68" y="377"/>
                </a:lnTo>
                <a:lnTo>
                  <a:pt x="68" y="377"/>
                </a:lnTo>
                <a:lnTo>
                  <a:pt x="67" y="377"/>
                </a:lnTo>
                <a:lnTo>
                  <a:pt x="67" y="377"/>
                </a:lnTo>
                <a:lnTo>
                  <a:pt x="68" y="378"/>
                </a:lnTo>
                <a:lnTo>
                  <a:pt x="68" y="378"/>
                </a:lnTo>
                <a:close/>
                <a:moveTo>
                  <a:pt x="93" y="339"/>
                </a:moveTo>
                <a:lnTo>
                  <a:pt x="93" y="339"/>
                </a:lnTo>
                <a:lnTo>
                  <a:pt x="93" y="339"/>
                </a:lnTo>
                <a:lnTo>
                  <a:pt x="93" y="339"/>
                </a:lnTo>
                <a:lnTo>
                  <a:pt x="94" y="339"/>
                </a:lnTo>
                <a:lnTo>
                  <a:pt x="94" y="339"/>
                </a:lnTo>
                <a:lnTo>
                  <a:pt x="93" y="337"/>
                </a:lnTo>
                <a:lnTo>
                  <a:pt x="93" y="337"/>
                </a:lnTo>
                <a:lnTo>
                  <a:pt x="93" y="339"/>
                </a:lnTo>
                <a:lnTo>
                  <a:pt x="93" y="339"/>
                </a:lnTo>
                <a:close/>
                <a:moveTo>
                  <a:pt x="105" y="124"/>
                </a:moveTo>
                <a:lnTo>
                  <a:pt x="105" y="124"/>
                </a:lnTo>
                <a:lnTo>
                  <a:pt x="104" y="123"/>
                </a:lnTo>
                <a:lnTo>
                  <a:pt x="104" y="123"/>
                </a:lnTo>
                <a:lnTo>
                  <a:pt x="105" y="124"/>
                </a:lnTo>
                <a:lnTo>
                  <a:pt x="105" y="124"/>
                </a:lnTo>
                <a:close/>
                <a:moveTo>
                  <a:pt x="37" y="384"/>
                </a:moveTo>
                <a:lnTo>
                  <a:pt x="37" y="384"/>
                </a:lnTo>
                <a:lnTo>
                  <a:pt x="37" y="384"/>
                </a:lnTo>
                <a:lnTo>
                  <a:pt x="37" y="384"/>
                </a:lnTo>
                <a:lnTo>
                  <a:pt x="40" y="385"/>
                </a:lnTo>
                <a:lnTo>
                  <a:pt x="40" y="385"/>
                </a:lnTo>
                <a:lnTo>
                  <a:pt x="40" y="385"/>
                </a:lnTo>
                <a:lnTo>
                  <a:pt x="40" y="385"/>
                </a:lnTo>
                <a:lnTo>
                  <a:pt x="37" y="384"/>
                </a:lnTo>
                <a:lnTo>
                  <a:pt x="37" y="384"/>
                </a:lnTo>
                <a:close/>
                <a:moveTo>
                  <a:pt x="142" y="231"/>
                </a:moveTo>
                <a:lnTo>
                  <a:pt x="142" y="231"/>
                </a:lnTo>
                <a:lnTo>
                  <a:pt x="142" y="231"/>
                </a:lnTo>
                <a:lnTo>
                  <a:pt x="142" y="231"/>
                </a:lnTo>
                <a:lnTo>
                  <a:pt x="142" y="232"/>
                </a:lnTo>
                <a:lnTo>
                  <a:pt x="142" y="232"/>
                </a:lnTo>
                <a:lnTo>
                  <a:pt x="142" y="232"/>
                </a:lnTo>
                <a:lnTo>
                  <a:pt x="142" y="232"/>
                </a:lnTo>
                <a:lnTo>
                  <a:pt x="142" y="231"/>
                </a:lnTo>
                <a:lnTo>
                  <a:pt x="142" y="231"/>
                </a:lnTo>
                <a:close/>
                <a:moveTo>
                  <a:pt x="91" y="326"/>
                </a:moveTo>
                <a:lnTo>
                  <a:pt x="91" y="326"/>
                </a:lnTo>
                <a:lnTo>
                  <a:pt x="91" y="326"/>
                </a:lnTo>
                <a:lnTo>
                  <a:pt x="91" y="326"/>
                </a:lnTo>
                <a:lnTo>
                  <a:pt x="91" y="326"/>
                </a:lnTo>
                <a:lnTo>
                  <a:pt x="91" y="326"/>
                </a:lnTo>
                <a:lnTo>
                  <a:pt x="91" y="326"/>
                </a:lnTo>
                <a:close/>
                <a:moveTo>
                  <a:pt x="95" y="97"/>
                </a:moveTo>
                <a:lnTo>
                  <a:pt x="95" y="97"/>
                </a:lnTo>
                <a:lnTo>
                  <a:pt x="95" y="97"/>
                </a:lnTo>
                <a:lnTo>
                  <a:pt x="95" y="97"/>
                </a:lnTo>
                <a:lnTo>
                  <a:pt x="95" y="96"/>
                </a:lnTo>
                <a:lnTo>
                  <a:pt x="95" y="96"/>
                </a:lnTo>
                <a:lnTo>
                  <a:pt x="95" y="96"/>
                </a:lnTo>
                <a:lnTo>
                  <a:pt x="95" y="96"/>
                </a:lnTo>
                <a:lnTo>
                  <a:pt x="95" y="97"/>
                </a:lnTo>
                <a:lnTo>
                  <a:pt x="95" y="97"/>
                </a:lnTo>
                <a:close/>
                <a:moveTo>
                  <a:pt x="97" y="323"/>
                </a:moveTo>
                <a:lnTo>
                  <a:pt x="97" y="323"/>
                </a:lnTo>
                <a:lnTo>
                  <a:pt x="97" y="324"/>
                </a:lnTo>
                <a:lnTo>
                  <a:pt x="97" y="324"/>
                </a:lnTo>
                <a:lnTo>
                  <a:pt x="97" y="323"/>
                </a:lnTo>
                <a:lnTo>
                  <a:pt x="97" y="323"/>
                </a:lnTo>
                <a:close/>
                <a:moveTo>
                  <a:pt x="93" y="285"/>
                </a:moveTo>
                <a:lnTo>
                  <a:pt x="93" y="285"/>
                </a:lnTo>
                <a:lnTo>
                  <a:pt x="91" y="283"/>
                </a:lnTo>
                <a:lnTo>
                  <a:pt x="91" y="283"/>
                </a:lnTo>
                <a:lnTo>
                  <a:pt x="93" y="285"/>
                </a:lnTo>
                <a:lnTo>
                  <a:pt x="93" y="285"/>
                </a:lnTo>
                <a:close/>
                <a:moveTo>
                  <a:pt x="20" y="334"/>
                </a:moveTo>
                <a:lnTo>
                  <a:pt x="20" y="334"/>
                </a:lnTo>
                <a:lnTo>
                  <a:pt x="22" y="334"/>
                </a:lnTo>
                <a:lnTo>
                  <a:pt x="22" y="334"/>
                </a:lnTo>
                <a:lnTo>
                  <a:pt x="22" y="333"/>
                </a:lnTo>
                <a:lnTo>
                  <a:pt x="22" y="333"/>
                </a:lnTo>
                <a:lnTo>
                  <a:pt x="20" y="334"/>
                </a:lnTo>
                <a:lnTo>
                  <a:pt x="20" y="334"/>
                </a:lnTo>
                <a:close/>
                <a:moveTo>
                  <a:pt x="100" y="309"/>
                </a:moveTo>
                <a:lnTo>
                  <a:pt x="100" y="309"/>
                </a:lnTo>
                <a:lnTo>
                  <a:pt x="100" y="312"/>
                </a:lnTo>
                <a:lnTo>
                  <a:pt x="100" y="312"/>
                </a:lnTo>
                <a:lnTo>
                  <a:pt x="100" y="309"/>
                </a:lnTo>
                <a:lnTo>
                  <a:pt x="100" y="309"/>
                </a:lnTo>
                <a:close/>
                <a:moveTo>
                  <a:pt x="128" y="235"/>
                </a:moveTo>
                <a:lnTo>
                  <a:pt x="128" y="235"/>
                </a:lnTo>
                <a:lnTo>
                  <a:pt x="128" y="235"/>
                </a:lnTo>
                <a:lnTo>
                  <a:pt x="128" y="235"/>
                </a:lnTo>
                <a:lnTo>
                  <a:pt x="127" y="235"/>
                </a:lnTo>
                <a:lnTo>
                  <a:pt x="127" y="235"/>
                </a:lnTo>
                <a:lnTo>
                  <a:pt x="127" y="235"/>
                </a:lnTo>
                <a:lnTo>
                  <a:pt x="127" y="235"/>
                </a:lnTo>
                <a:lnTo>
                  <a:pt x="128" y="235"/>
                </a:lnTo>
                <a:lnTo>
                  <a:pt x="128" y="235"/>
                </a:lnTo>
                <a:close/>
                <a:moveTo>
                  <a:pt x="88" y="98"/>
                </a:moveTo>
                <a:lnTo>
                  <a:pt x="88" y="98"/>
                </a:lnTo>
                <a:lnTo>
                  <a:pt x="87" y="100"/>
                </a:lnTo>
                <a:lnTo>
                  <a:pt x="87" y="100"/>
                </a:lnTo>
                <a:lnTo>
                  <a:pt x="88" y="100"/>
                </a:lnTo>
                <a:lnTo>
                  <a:pt x="88" y="98"/>
                </a:lnTo>
                <a:lnTo>
                  <a:pt x="88" y="98"/>
                </a:lnTo>
                <a:close/>
                <a:moveTo>
                  <a:pt x="64" y="317"/>
                </a:moveTo>
                <a:lnTo>
                  <a:pt x="64" y="317"/>
                </a:lnTo>
                <a:lnTo>
                  <a:pt x="64" y="317"/>
                </a:lnTo>
                <a:lnTo>
                  <a:pt x="64" y="317"/>
                </a:lnTo>
                <a:lnTo>
                  <a:pt x="64" y="317"/>
                </a:lnTo>
                <a:lnTo>
                  <a:pt x="64" y="317"/>
                </a:lnTo>
                <a:lnTo>
                  <a:pt x="64" y="317"/>
                </a:lnTo>
                <a:lnTo>
                  <a:pt x="64" y="317"/>
                </a:lnTo>
                <a:lnTo>
                  <a:pt x="64" y="317"/>
                </a:lnTo>
                <a:close/>
                <a:moveTo>
                  <a:pt x="76" y="104"/>
                </a:moveTo>
                <a:lnTo>
                  <a:pt x="76" y="104"/>
                </a:lnTo>
                <a:lnTo>
                  <a:pt x="76" y="103"/>
                </a:lnTo>
                <a:lnTo>
                  <a:pt x="76" y="103"/>
                </a:lnTo>
                <a:lnTo>
                  <a:pt x="74" y="104"/>
                </a:lnTo>
                <a:lnTo>
                  <a:pt x="74" y="104"/>
                </a:lnTo>
                <a:lnTo>
                  <a:pt x="74" y="104"/>
                </a:lnTo>
                <a:lnTo>
                  <a:pt x="74" y="104"/>
                </a:lnTo>
                <a:lnTo>
                  <a:pt x="76" y="104"/>
                </a:lnTo>
                <a:lnTo>
                  <a:pt x="76" y="104"/>
                </a:lnTo>
                <a:close/>
                <a:moveTo>
                  <a:pt x="61" y="154"/>
                </a:moveTo>
                <a:lnTo>
                  <a:pt x="61" y="154"/>
                </a:lnTo>
                <a:lnTo>
                  <a:pt x="61" y="154"/>
                </a:lnTo>
                <a:lnTo>
                  <a:pt x="61" y="154"/>
                </a:lnTo>
                <a:lnTo>
                  <a:pt x="61" y="154"/>
                </a:lnTo>
                <a:lnTo>
                  <a:pt x="61" y="154"/>
                </a:lnTo>
                <a:lnTo>
                  <a:pt x="61" y="154"/>
                </a:lnTo>
                <a:lnTo>
                  <a:pt x="61" y="154"/>
                </a:lnTo>
                <a:lnTo>
                  <a:pt x="61" y="154"/>
                </a:lnTo>
                <a:lnTo>
                  <a:pt x="61" y="154"/>
                </a:lnTo>
                <a:close/>
                <a:moveTo>
                  <a:pt x="68" y="357"/>
                </a:moveTo>
                <a:lnTo>
                  <a:pt x="68" y="357"/>
                </a:lnTo>
                <a:lnTo>
                  <a:pt x="68" y="357"/>
                </a:lnTo>
                <a:lnTo>
                  <a:pt x="68" y="357"/>
                </a:lnTo>
                <a:lnTo>
                  <a:pt x="68" y="358"/>
                </a:lnTo>
                <a:lnTo>
                  <a:pt x="68" y="358"/>
                </a:lnTo>
                <a:lnTo>
                  <a:pt x="68" y="358"/>
                </a:lnTo>
                <a:lnTo>
                  <a:pt x="68" y="358"/>
                </a:lnTo>
                <a:lnTo>
                  <a:pt x="68" y="357"/>
                </a:lnTo>
                <a:lnTo>
                  <a:pt x="68" y="357"/>
                </a:lnTo>
                <a:close/>
                <a:moveTo>
                  <a:pt x="91" y="289"/>
                </a:moveTo>
                <a:lnTo>
                  <a:pt x="91" y="289"/>
                </a:lnTo>
                <a:lnTo>
                  <a:pt x="91" y="290"/>
                </a:lnTo>
                <a:lnTo>
                  <a:pt x="91" y="290"/>
                </a:lnTo>
                <a:lnTo>
                  <a:pt x="91" y="290"/>
                </a:lnTo>
                <a:lnTo>
                  <a:pt x="91" y="290"/>
                </a:lnTo>
                <a:lnTo>
                  <a:pt x="91" y="289"/>
                </a:lnTo>
                <a:lnTo>
                  <a:pt x="91" y="289"/>
                </a:lnTo>
                <a:lnTo>
                  <a:pt x="91" y="289"/>
                </a:lnTo>
                <a:lnTo>
                  <a:pt x="91" y="289"/>
                </a:lnTo>
                <a:close/>
                <a:moveTo>
                  <a:pt x="74" y="292"/>
                </a:moveTo>
                <a:lnTo>
                  <a:pt x="74" y="292"/>
                </a:lnTo>
                <a:lnTo>
                  <a:pt x="74" y="292"/>
                </a:lnTo>
                <a:lnTo>
                  <a:pt x="74" y="292"/>
                </a:lnTo>
                <a:lnTo>
                  <a:pt x="76" y="292"/>
                </a:lnTo>
                <a:lnTo>
                  <a:pt x="76" y="292"/>
                </a:lnTo>
                <a:lnTo>
                  <a:pt x="76" y="292"/>
                </a:lnTo>
                <a:lnTo>
                  <a:pt x="76" y="292"/>
                </a:lnTo>
                <a:lnTo>
                  <a:pt x="74" y="292"/>
                </a:lnTo>
                <a:lnTo>
                  <a:pt x="74" y="292"/>
                </a:lnTo>
                <a:close/>
                <a:moveTo>
                  <a:pt x="46" y="194"/>
                </a:moveTo>
                <a:lnTo>
                  <a:pt x="46" y="194"/>
                </a:lnTo>
                <a:lnTo>
                  <a:pt x="46" y="194"/>
                </a:lnTo>
                <a:lnTo>
                  <a:pt x="46" y="194"/>
                </a:lnTo>
                <a:lnTo>
                  <a:pt x="46" y="192"/>
                </a:lnTo>
                <a:lnTo>
                  <a:pt x="46" y="192"/>
                </a:lnTo>
                <a:lnTo>
                  <a:pt x="46" y="192"/>
                </a:lnTo>
                <a:lnTo>
                  <a:pt x="46" y="192"/>
                </a:lnTo>
                <a:lnTo>
                  <a:pt x="46" y="194"/>
                </a:lnTo>
                <a:lnTo>
                  <a:pt x="46" y="194"/>
                </a:lnTo>
                <a:close/>
                <a:moveTo>
                  <a:pt x="83" y="192"/>
                </a:moveTo>
                <a:lnTo>
                  <a:pt x="83" y="192"/>
                </a:lnTo>
                <a:lnTo>
                  <a:pt x="83" y="192"/>
                </a:lnTo>
                <a:lnTo>
                  <a:pt x="83" y="192"/>
                </a:lnTo>
                <a:lnTo>
                  <a:pt x="83" y="194"/>
                </a:lnTo>
                <a:lnTo>
                  <a:pt x="83" y="194"/>
                </a:lnTo>
                <a:lnTo>
                  <a:pt x="83" y="194"/>
                </a:lnTo>
                <a:lnTo>
                  <a:pt x="83" y="194"/>
                </a:lnTo>
                <a:lnTo>
                  <a:pt x="83" y="192"/>
                </a:lnTo>
                <a:lnTo>
                  <a:pt x="83" y="192"/>
                </a:lnTo>
                <a:close/>
                <a:moveTo>
                  <a:pt x="87" y="201"/>
                </a:moveTo>
                <a:lnTo>
                  <a:pt x="87" y="201"/>
                </a:lnTo>
                <a:lnTo>
                  <a:pt x="87" y="201"/>
                </a:lnTo>
                <a:lnTo>
                  <a:pt x="87" y="201"/>
                </a:lnTo>
                <a:lnTo>
                  <a:pt x="87" y="201"/>
                </a:lnTo>
                <a:lnTo>
                  <a:pt x="87" y="201"/>
                </a:lnTo>
                <a:lnTo>
                  <a:pt x="87" y="201"/>
                </a:lnTo>
                <a:lnTo>
                  <a:pt x="87" y="201"/>
                </a:lnTo>
                <a:lnTo>
                  <a:pt x="87" y="201"/>
                </a:lnTo>
                <a:lnTo>
                  <a:pt x="87" y="201"/>
                </a:lnTo>
                <a:close/>
                <a:moveTo>
                  <a:pt x="78" y="385"/>
                </a:moveTo>
                <a:lnTo>
                  <a:pt x="78" y="385"/>
                </a:lnTo>
                <a:lnTo>
                  <a:pt x="77" y="385"/>
                </a:lnTo>
                <a:lnTo>
                  <a:pt x="77" y="385"/>
                </a:lnTo>
                <a:lnTo>
                  <a:pt x="78" y="387"/>
                </a:lnTo>
                <a:lnTo>
                  <a:pt x="78" y="387"/>
                </a:lnTo>
                <a:lnTo>
                  <a:pt x="78" y="387"/>
                </a:lnTo>
                <a:lnTo>
                  <a:pt x="78" y="387"/>
                </a:lnTo>
                <a:lnTo>
                  <a:pt x="78" y="385"/>
                </a:lnTo>
                <a:lnTo>
                  <a:pt x="78" y="385"/>
                </a:lnTo>
                <a:close/>
                <a:moveTo>
                  <a:pt x="74" y="363"/>
                </a:moveTo>
                <a:lnTo>
                  <a:pt x="74" y="363"/>
                </a:lnTo>
                <a:lnTo>
                  <a:pt x="74" y="361"/>
                </a:lnTo>
                <a:lnTo>
                  <a:pt x="74" y="361"/>
                </a:lnTo>
                <a:lnTo>
                  <a:pt x="74" y="363"/>
                </a:lnTo>
                <a:lnTo>
                  <a:pt x="74" y="363"/>
                </a:lnTo>
                <a:lnTo>
                  <a:pt x="74" y="363"/>
                </a:lnTo>
                <a:lnTo>
                  <a:pt x="74" y="363"/>
                </a:lnTo>
                <a:lnTo>
                  <a:pt x="74" y="363"/>
                </a:lnTo>
                <a:lnTo>
                  <a:pt x="74" y="363"/>
                </a:lnTo>
                <a:close/>
                <a:moveTo>
                  <a:pt x="78" y="223"/>
                </a:moveTo>
                <a:lnTo>
                  <a:pt x="78" y="223"/>
                </a:lnTo>
                <a:lnTo>
                  <a:pt x="78" y="223"/>
                </a:lnTo>
                <a:lnTo>
                  <a:pt x="78" y="223"/>
                </a:lnTo>
                <a:lnTo>
                  <a:pt x="80" y="223"/>
                </a:lnTo>
                <a:lnTo>
                  <a:pt x="80" y="223"/>
                </a:lnTo>
                <a:lnTo>
                  <a:pt x="80" y="223"/>
                </a:lnTo>
                <a:lnTo>
                  <a:pt x="80" y="223"/>
                </a:lnTo>
                <a:lnTo>
                  <a:pt x="78" y="223"/>
                </a:lnTo>
                <a:lnTo>
                  <a:pt x="78" y="22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39" name="Freeform 242"/>
          <p:cNvSpPr>
            <a:spLocks noEditPoints="1"/>
          </p:cNvSpPr>
          <p:nvPr/>
        </p:nvSpPr>
        <p:spPr bwMode="auto">
          <a:xfrm>
            <a:off x="6626859" y="4748705"/>
            <a:ext cx="661553" cy="499213"/>
          </a:xfrm>
          <a:custGeom>
            <a:avLst/>
            <a:gdLst>
              <a:gd name="T0" fmla="*/ 231 w 376"/>
              <a:gd name="T1" fmla="*/ 8 h 295"/>
              <a:gd name="T2" fmla="*/ 365 w 376"/>
              <a:gd name="T3" fmla="*/ 130 h 295"/>
              <a:gd name="T4" fmla="*/ 214 w 376"/>
              <a:gd name="T5" fmla="*/ 289 h 295"/>
              <a:gd name="T6" fmla="*/ 14 w 376"/>
              <a:gd name="T7" fmla="*/ 110 h 295"/>
              <a:gd name="T8" fmla="*/ 339 w 376"/>
              <a:gd name="T9" fmla="*/ 279 h 295"/>
              <a:gd name="T10" fmla="*/ 364 w 376"/>
              <a:gd name="T11" fmla="*/ 249 h 295"/>
              <a:gd name="T12" fmla="*/ 334 w 376"/>
              <a:gd name="T13" fmla="*/ 127 h 295"/>
              <a:gd name="T14" fmla="*/ 275 w 376"/>
              <a:gd name="T15" fmla="*/ 32 h 295"/>
              <a:gd name="T16" fmla="*/ 99 w 376"/>
              <a:gd name="T17" fmla="*/ 283 h 295"/>
              <a:gd name="T18" fmla="*/ 42 w 376"/>
              <a:gd name="T19" fmla="*/ 279 h 295"/>
              <a:gd name="T20" fmla="*/ 112 w 376"/>
              <a:gd name="T21" fmla="*/ 123 h 295"/>
              <a:gd name="T22" fmla="*/ 78 w 376"/>
              <a:gd name="T23" fmla="*/ 229 h 295"/>
              <a:gd name="T24" fmla="*/ 84 w 376"/>
              <a:gd name="T25" fmla="*/ 91 h 295"/>
              <a:gd name="T26" fmla="*/ 162 w 376"/>
              <a:gd name="T27" fmla="*/ 255 h 295"/>
              <a:gd name="T28" fmla="*/ 359 w 376"/>
              <a:gd name="T29" fmla="*/ 214 h 295"/>
              <a:gd name="T30" fmla="*/ 189 w 376"/>
              <a:gd name="T31" fmla="*/ 225 h 295"/>
              <a:gd name="T32" fmla="*/ 103 w 376"/>
              <a:gd name="T33" fmla="*/ 79 h 295"/>
              <a:gd name="T34" fmla="*/ 226 w 376"/>
              <a:gd name="T35" fmla="*/ 157 h 295"/>
              <a:gd name="T36" fmla="*/ 302 w 376"/>
              <a:gd name="T37" fmla="*/ 74 h 295"/>
              <a:gd name="T38" fmla="*/ 173 w 376"/>
              <a:gd name="T39" fmla="*/ 180 h 295"/>
              <a:gd name="T40" fmla="*/ 345 w 376"/>
              <a:gd name="T41" fmla="*/ 22 h 295"/>
              <a:gd name="T42" fmla="*/ 355 w 376"/>
              <a:gd name="T43" fmla="*/ 13 h 295"/>
              <a:gd name="T44" fmla="*/ 271 w 376"/>
              <a:gd name="T45" fmla="*/ 246 h 295"/>
              <a:gd name="T46" fmla="*/ 194 w 376"/>
              <a:gd name="T47" fmla="*/ 272 h 295"/>
              <a:gd name="T48" fmla="*/ 189 w 376"/>
              <a:gd name="T49" fmla="*/ 42 h 295"/>
              <a:gd name="T50" fmla="*/ 344 w 376"/>
              <a:gd name="T51" fmla="*/ 154 h 295"/>
              <a:gd name="T52" fmla="*/ 45 w 376"/>
              <a:gd name="T53" fmla="*/ 246 h 295"/>
              <a:gd name="T54" fmla="*/ 321 w 376"/>
              <a:gd name="T55" fmla="*/ 171 h 295"/>
              <a:gd name="T56" fmla="*/ 298 w 376"/>
              <a:gd name="T57" fmla="*/ 253 h 295"/>
              <a:gd name="T58" fmla="*/ 304 w 376"/>
              <a:gd name="T59" fmla="*/ 160 h 295"/>
              <a:gd name="T60" fmla="*/ 244 w 376"/>
              <a:gd name="T61" fmla="*/ 143 h 295"/>
              <a:gd name="T62" fmla="*/ 237 w 376"/>
              <a:gd name="T63" fmla="*/ 275 h 295"/>
              <a:gd name="T64" fmla="*/ 257 w 376"/>
              <a:gd name="T65" fmla="*/ 76 h 295"/>
              <a:gd name="T66" fmla="*/ 38 w 376"/>
              <a:gd name="T67" fmla="*/ 161 h 295"/>
              <a:gd name="T68" fmla="*/ 142 w 376"/>
              <a:gd name="T69" fmla="*/ 23 h 295"/>
              <a:gd name="T70" fmla="*/ 302 w 376"/>
              <a:gd name="T71" fmla="*/ 181 h 295"/>
              <a:gd name="T72" fmla="*/ 81 w 376"/>
              <a:gd name="T73" fmla="*/ 89 h 295"/>
              <a:gd name="T74" fmla="*/ 261 w 376"/>
              <a:gd name="T75" fmla="*/ 286 h 295"/>
              <a:gd name="T76" fmla="*/ 189 w 376"/>
              <a:gd name="T77" fmla="*/ 47 h 295"/>
              <a:gd name="T78" fmla="*/ 302 w 376"/>
              <a:gd name="T79" fmla="*/ 80 h 295"/>
              <a:gd name="T80" fmla="*/ 260 w 376"/>
              <a:gd name="T81" fmla="*/ 180 h 295"/>
              <a:gd name="T82" fmla="*/ 108 w 376"/>
              <a:gd name="T83" fmla="*/ 252 h 295"/>
              <a:gd name="T84" fmla="*/ 248 w 376"/>
              <a:gd name="T85" fmla="*/ 114 h 295"/>
              <a:gd name="T86" fmla="*/ 210 w 376"/>
              <a:gd name="T87" fmla="*/ 147 h 295"/>
              <a:gd name="T88" fmla="*/ 8 w 376"/>
              <a:gd name="T89" fmla="*/ 46 h 295"/>
              <a:gd name="T90" fmla="*/ 261 w 376"/>
              <a:gd name="T91" fmla="*/ 251 h 295"/>
              <a:gd name="T92" fmla="*/ 288 w 376"/>
              <a:gd name="T93" fmla="*/ 62 h 295"/>
              <a:gd name="T94" fmla="*/ 254 w 376"/>
              <a:gd name="T95" fmla="*/ 80 h 295"/>
              <a:gd name="T96" fmla="*/ 112 w 376"/>
              <a:gd name="T97" fmla="*/ 153 h 295"/>
              <a:gd name="T98" fmla="*/ 160 w 376"/>
              <a:gd name="T99" fmla="*/ 286 h 295"/>
              <a:gd name="T100" fmla="*/ 197 w 376"/>
              <a:gd name="T101" fmla="*/ 46 h 295"/>
              <a:gd name="T102" fmla="*/ 170 w 376"/>
              <a:gd name="T103" fmla="*/ 219 h 295"/>
              <a:gd name="T104" fmla="*/ 194 w 376"/>
              <a:gd name="T105" fmla="*/ 86 h 295"/>
              <a:gd name="T106" fmla="*/ 190 w 376"/>
              <a:gd name="T107" fmla="*/ 251 h 295"/>
              <a:gd name="T108" fmla="*/ 302 w 376"/>
              <a:gd name="T109" fmla="*/ 187 h 295"/>
              <a:gd name="T110" fmla="*/ 88 w 376"/>
              <a:gd name="T111" fmla="*/ 19 h 295"/>
              <a:gd name="T112" fmla="*/ 192 w 376"/>
              <a:gd name="T113" fmla="*/ 246 h 295"/>
              <a:gd name="T114" fmla="*/ 292 w 376"/>
              <a:gd name="T115" fmla="*/ 140 h 295"/>
              <a:gd name="T116" fmla="*/ 138 w 376"/>
              <a:gd name="T117" fmla="*/ 50 h 295"/>
              <a:gd name="T118" fmla="*/ 362 w 376"/>
              <a:gd name="T119" fmla="*/ 15 h 295"/>
              <a:gd name="T120" fmla="*/ 24 w 376"/>
              <a:gd name="T121" fmla="*/ 117 h 295"/>
              <a:gd name="T122" fmla="*/ 138 w 376"/>
              <a:gd name="T123" fmla="*/ 4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6" h="295">
                <a:moveTo>
                  <a:pt x="13" y="124"/>
                </a:moveTo>
                <a:lnTo>
                  <a:pt x="13" y="124"/>
                </a:lnTo>
                <a:lnTo>
                  <a:pt x="8" y="126"/>
                </a:lnTo>
                <a:lnTo>
                  <a:pt x="8" y="126"/>
                </a:lnTo>
                <a:lnTo>
                  <a:pt x="5" y="126"/>
                </a:lnTo>
                <a:lnTo>
                  <a:pt x="4" y="124"/>
                </a:lnTo>
                <a:lnTo>
                  <a:pt x="4" y="124"/>
                </a:lnTo>
                <a:lnTo>
                  <a:pt x="4" y="121"/>
                </a:lnTo>
                <a:lnTo>
                  <a:pt x="5" y="120"/>
                </a:lnTo>
                <a:lnTo>
                  <a:pt x="5" y="120"/>
                </a:lnTo>
                <a:lnTo>
                  <a:pt x="7" y="120"/>
                </a:lnTo>
                <a:lnTo>
                  <a:pt x="7" y="120"/>
                </a:lnTo>
                <a:lnTo>
                  <a:pt x="10" y="118"/>
                </a:lnTo>
                <a:lnTo>
                  <a:pt x="10" y="118"/>
                </a:lnTo>
                <a:lnTo>
                  <a:pt x="11" y="118"/>
                </a:lnTo>
                <a:lnTo>
                  <a:pt x="11" y="118"/>
                </a:lnTo>
                <a:lnTo>
                  <a:pt x="11" y="114"/>
                </a:lnTo>
                <a:lnTo>
                  <a:pt x="11" y="114"/>
                </a:lnTo>
                <a:lnTo>
                  <a:pt x="7" y="81"/>
                </a:lnTo>
                <a:lnTo>
                  <a:pt x="7" y="81"/>
                </a:lnTo>
                <a:lnTo>
                  <a:pt x="5" y="67"/>
                </a:lnTo>
                <a:lnTo>
                  <a:pt x="5" y="67"/>
                </a:lnTo>
                <a:lnTo>
                  <a:pt x="5" y="63"/>
                </a:lnTo>
                <a:lnTo>
                  <a:pt x="5" y="63"/>
                </a:lnTo>
                <a:lnTo>
                  <a:pt x="5" y="63"/>
                </a:lnTo>
                <a:lnTo>
                  <a:pt x="5" y="63"/>
                </a:lnTo>
                <a:lnTo>
                  <a:pt x="5" y="54"/>
                </a:lnTo>
                <a:lnTo>
                  <a:pt x="5" y="54"/>
                </a:lnTo>
                <a:lnTo>
                  <a:pt x="4" y="40"/>
                </a:lnTo>
                <a:lnTo>
                  <a:pt x="4" y="40"/>
                </a:lnTo>
                <a:lnTo>
                  <a:pt x="3" y="33"/>
                </a:lnTo>
                <a:lnTo>
                  <a:pt x="0" y="29"/>
                </a:lnTo>
                <a:lnTo>
                  <a:pt x="0" y="29"/>
                </a:lnTo>
                <a:lnTo>
                  <a:pt x="0" y="26"/>
                </a:lnTo>
                <a:lnTo>
                  <a:pt x="0" y="26"/>
                </a:lnTo>
                <a:lnTo>
                  <a:pt x="1" y="25"/>
                </a:lnTo>
                <a:lnTo>
                  <a:pt x="1" y="25"/>
                </a:lnTo>
                <a:lnTo>
                  <a:pt x="3" y="22"/>
                </a:lnTo>
                <a:lnTo>
                  <a:pt x="3" y="22"/>
                </a:lnTo>
                <a:lnTo>
                  <a:pt x="5" y="20"/>
                </a:lnTo>
                <a:lnTo>
                  <a:pt x="8" y="22"/>
                </a:lnTo>
                <a:lnTo>
                  <a:pt x="8" y="22"/>
                </a:lnTo>
                <a:lnTo>
                  <a:pt x="17" y="22"/>
                </a:lnTo>
                <a:lnTo>
                  <a:pt x="17" y="22"/>
                </a:lnTo>
                <a:lnTo>
                  <a:pt x="42" y="19"/>
                </a:lnTo>
                <a:lnTo>
                  <a:pt x="42" y="19"/>
                </a:lnTo>
                <a:lnTo>
                  <a:pt x="74" y="16"/>
                </a:lnTo>
                <a:lnTo>
                  <a:pt x="74" y="16"/>
                </a:lnTo>
                <a:lnTo>
                  <a:pt x="103" y="15"/>
                </a:lnTo>
                <a:lnTo>
                  <a:pt x="103" y="15"/>
                </a:lnTo>
                <a:lnTo>
                  <a:pt x="157" y="12"/>
                </a:lnTo>
                <a:lnTo>
                  <a:pt x="157" y="12"/>
                </a:lnTo>
                <a:lnTo>
                  <a:pt x="177" y="10"/>
                </a:lnTo>
                <a:lnTo>
                  <a:pt x="177" y="10"/>
                </a:lnTo>
                <a:lnTo>
                  <a:pt x="193" y="9"/>
                </a:lnTo>
                <a:lnTo>
                  <a:pt x="193" y="9"/>
                </a:lnTo>
                <a:lnTo>
                  <a:pt x="231" y="8"/>
                </a:lnTo>
                <a:lnTo>
                  <a:pt x="231" y="8"/>
                </a:lnTo>
                <a:lnTo>
                  <a:pt x="265" y="8"/>
                </a:lnTo>
                <a:lnTo>
                  <a:pt x="265" y="8"/>
                </a:lnTo>
                <a:lnTo>
                  <a:pt x="302" y="8"/>
                </a:lnTo>
                <a:lnTo>
                  <a:pt x="302" y="8"/>
                </a:lnTo>
                <a:lnTo>
                  <a:pt x="322" y="8"/>
                </a:lnTo>
                <a:lnTo>
                  <a:pt x="322" y="8"/>
                </a:lnTo>
                <a:lnTo>
                  <a:pt x="346" y="6"/>
                </a:lnTo>
                <a:lnTo>
                  <a:pt x="346" y="6"/>
                </a:lnTo>
                <a:lnTo>
                  <a:pt x="349" y="6"/>
                </a:lnTo>
                <a:lnTo>
                  <a:pt x="351" y="9"/>
                </a:lnTo>
                <a:lnTo>
                  <a:pt x="351" y="9"/>
                </a:lnTo>
                <a:lnTo>
                  <a:pt x="354" y="9"/>
                </a:lnTo>
                <a:lnTo>
                  <a:pt x="356" y="10"/>
                </a:lnTo>
                <a:lnTo>
                  <a:pt x="356" y="10"/>
                </a:lnTo>
                <a:lnTo>
                  <a:pt x="356" y="9"/>
                </a:lnTo>
                <a:lnTo>
                  <a:pt x="356" y="9"/>
                </a:lnTo>
                <a:lnTo>
                  <a:pt x="359" y="8"/>
                </a:lnTo>
                <a:lnTo>
                  <a:pt x="362" y="8"/>
                </a:lnTo>
                <a:lnTo>
                  <a:pt x="362" y="8"/>
                </a:lnTo>
                <a:lnTo>
                  <a:pt x="362" y="8"/>
                </a:lnTo>
                <a:lnTo>
                  <a:pt x="362" y="8"/>
                </a:lnTo>
                <a:lnTo>
                  <a:pt x="362" y="5"/>
                </a:lnTo>
                <a:lnTo>
                  <a:pt x="362" y="5"/>
                </a:lnTo>
                <a:lnTo>
                  <a:pt x="362" y="2"/>
                </a:lnTo>
                <a:lnTo>
                  <a:pt x="362" y="2"/>
                </a:lnTo>
                <a:lnTo>
                  <a:pt x="362" y="0"/>
                </a:lnTo>
                <a:lnTo>
                  <a:pt x="364" y="0"/>
                </a:lnTo>
                <a:lnTo>
                  <a:pt x="364" y="0"/>
                </a:lnTo>
                <a:lnTo>
                  <a:pt x="366" y="0"/>
                </a:lnTo>
                <a:lnTo>
                  <a:pt x="368" y="5"/>
                </a:lnTo>
                <a:lnTo>
                  <a:pt x="368" y="5"/>
                </a:lnTo>
                <a:lnTo>
                  <a:pt x="368" y="5"/>
                </a:lnTo>
                <a:lnTo>
                  <a:pt x="368" y="5"/>
                </a:lnTo>
                <a:lnTo>
                  <a:pt x="366" y="5"/>
                </a:lnTo>
                <a:lnTo>
                  <a:pt x="366" y="6"/>
                </a:lnTo>
                <a:lnTo>
                  <a:pt x="366" y="6"/>
                </a:lnTo>
                <a:lnTo>
                  <a:pt x="365" y="13"/>
                </a:lnTo>
                <a:lnTo>
                  <a:pt x="365" y="13"/>
                </a:lnTo>
                <a:lnTo>
                  <a:pt x="365" y="76"/>
                </a:lnTo>
                <a:lnTo>
                  <a:pt x="365" y="76"/>
                </a:lnTo>
                <a:lnTo>
                  <a:pt x="365" y="77"/>
                </a:lnTo>
                <a:lnTo>
                  <a:pt x="365" y="77"/>
                </a:lnTo>
                <a:lnTo>
                  <a:pt x="366" y="79"/>
                </a:lnTo>
                <a:lnTo>
                  <a:pt x="366" y="79"/>
                </a:lnTo>
                <a:lnTo>
                  <a:pt x="368" y="80"/>
                </a:lnTo>
                <a:lnTo>
                  <a:pt x="368" y="83"/>
                </a:lnTo>
                <a:lnTo>
                  <a:pt x="368" y="83"/>
                </a:lnTo>
                <a:lnTo>
                  <a:pt x="368" y="84"/>
                </a:lnTo>
                <a:lnTo>
                  <a:pt x="368" y="84"/>
                </a:lnTo>
                <a:lnTo>
                  <a:pt x="368" y="86"/>
                </a:lnTo>
                <a:lnTo>
                  <a:pt x="365" y="87"/>
                </a:lnTo>
                <a:lnTo>
                  <a:pt x="365" y="87"/>
                </a:lnTo>
                <a:lnTo>
                  <a:pt x="365" y="89"/>
                </a:lnTo>
                <a:lnTo>
                  <a:pt x="365" y="89"/>
                </a:lnTo>
                <a:lnTo>
                  <a:pt x="365" y="130"/>
                </a:lnTo>
                <a:lnTo>
                  <a:pt x="365" y="130"/>
                </a:lnTo>
                <a:lnTo>
                  <a:pt x="366" y="145"/>
                </a:lnTo>
                <a:lnTo>
                  <a:pt x="366" y="145"/>
                </a:lnTo>
                <a:lnTo>
                  <a:pt x="368" y="161"/>
                </a:lnTo>
                <a:lnTo>
                  <a:pt x="368" y="161"/>
                </a:lnTo>
                <a:lnTo>
                  <a:pt x="368" y="174"/>
                </a:lnTo>
                <a:lnTo>
                  <a:pt x="368" y="174"/>
                </a:lnTo>
                <a:lnTo>
                  <a:pt x="369" y="187"/>
                </a:lnTo>
                <a:lnTo>
                  <a:pt x="369" y="187"/>
                </a:lnTo>
                <a:lnTo>
                  <a:pt x="371" y="205"/>
                </a:lnTo>
                <a:lnTo>
                  <a:pt x="371" y="205"/>
                </a:lnTo>
                <a:lnTo>
                  <a:pt x="373" y="224"/>
                </a:lnTo>
                <a:lnTo>
                  <a:pt x="373" y="224"/>
                </a:lnTo>
                <a:lnTo>
                  <a:pt x="375" y="249"/>
                </a:lnTo>
                <a:lnTo>
                  <a:pt x="375" y="249"/>
                </a:lnTo>
                <a:lnTo>
                  <a:pt x="375" y="251"/>
                </a:lnTo>
                <a:lnTo>
                  <a:pt x="375" y="251"/>
                </a:lnTo>
                <a:lnTo>
                  <a:pt x="376" y="252"/>
                </a:lnTo>
                <a:lnTo>
                  <a:pt x="375" y="255"/>
                </a:lnTo>
                <a:lnTo>
                  <a:pt x="375" y="255"/>
                </a:lnTo>
                <a:lnTo>
                  <a:pt x="375" y="258"/>
                </a:lnTo>
                <a:lnTo>
                  <a:pt x="375" y="258"/>
                </a:lnTo>
                <a:lnTo>
                  <a:pt x="376" y="278"/>
                </a:lnTo>
                <a:lnTo>
                  <a:pt x="376" y="278"/>
                </a:lnTo>
                <a:lnTo>
                  <a:pt x="376" y="279"/>
                </a:lnTo>
                <a:lnTo>
                  <a:pt x="375" y="282"/>
                </a:lnTo>
                <a:lnTo>
                  <a:pt x="375" y="282"/>
                </a:lnTo>
                <a:lnTo>
                  <a:pt x="372" y="282"/>
                </a:lnTo>
                <a:lnTo>
                  <a:pt x="372" y="282"/>
                </a:lnTo>
                <a:lnTo>
                  <a:pt x="373" y="283"/>
                </a:lnTo>
                <a:lnTo>
                  <a:pt x="372" y="285"/>
                </a:lnTo>
                <a:lnTo>
                  <a:pt x="372" y="285"/>
                </a:lnTo>
                <a:lnTo>
                  <a:pt x="371" y="286"/>
                </a:lnTo>
                <a:lnTo>
                  <a:pt x="371" y="286"/>
                </a:lnTo>
                <a:lnTo>
                  <a:pt x="368" y="286"/>
                </a:lnTo>
                <a:lnTo>
                  <a:pt x="368" y="286"/>
                </a:lnTo>
                <a:lnTo>
                  <a:pt x="368" y="285"/>
                </a:lnTo>
                <a:lnTo>
                  <a:pt x="368" y="285"/>
                </a:lnTo>
                <a:lnTo>
                  <a:pt x="365" y="286"/>
                </a:lnTo>
                <a:lnTo>
                  <a:pt x="362" y="286"/>
                </a:lnTo>
                <a:lnTo>
                  <a:pt x="362" y="286"/>
                </a:lnTo>
                <a:lnTo>
                  <a:pt x="362" y="288"/>
                </a:lnTo>
                <a:lnTo>
                  <a:pt x="362" y="288"/>
                </a:lnTo>
                <a:lnTo>
                  <a:pt x="362" y="290"/>
                </a:lnTo>
                <a:lnTo>
                  <a:pt x="359" y="292"/>
                </a:lnTo>
                <a:lnTo>
                  <a:pt x="359" y="292"/>
                </a:lnTo>
                <a:lnTo>
                  <a:pt x="354" y="292"/>
                </a:lnTo>
                <a:lnTo>
                  <a:pt x="346" y="292"/>
                </a:lnTo>
                <a:lnTo>
                  <a:pt x="346" y="292"/>
                </a:lnTo>
                <a:lnTo>
                  <a:pt x="324" y="290"/>
                </a:lnTo>
                <a:lnTo>
                  <a:pt x="324" y="290"/>
                </a:lnTo>
                <a:lnTo>
                  <a:pt x="305" y="290"/>
                </a:lnTo>
                <a:lnTo>
                  <a:pt x="305" y="290"/>
                </a:lnTo>
                <a:lnTo>
                  <a:pt x="273" y="289"/>
                </a:lnTo>
                <a:lnTo>
                  <a:pt x="273" y="289"/>
                </a:lnTo>
                <a:lnTo>
                  <a:pt x="237" y="289"/>
                </a:lnTo>
                <a:lnTo>
                  <a:pt x="237" y="289"/>
                </a:lnTo>
                <a:lnTo>
                  <a:pt x="214" y="289"/>
                </a:lnTo>
                <a:lnTo>
                  <a:pt x="214" y="289"/>
                </a:lnTo>
                <a:lnTo>
                  <a:pt x="199" y="290"/>
                </a:lnTo>
                <a:lnTo>
                  <a:pt x="199" y="290"/>
                </a:lnTo>
                <a:lnTo>
                  <a:pt x="162" y="292"/>
                </a:lnTo>
                <a:lnTo>
                  <a:pt x="162" y="292"/>
                </a:lnTo>
                <a:lnTo>
                  <a:pt x="95" y="292"/>
                </a:lnTo>
                <a:lnTo>
                  <a:pt x="95" y="292"/>
                </a:lnTo>
                <a:lnTo>
                  <a:pt x="67" y="292"/>
                </a:lnTo>
                <a:lnTo>
                  <a:pt x="67" y="292"/>
                </a:lnTo>
                <a:lnTo>
                  <a:pt x="42" y="293"/>
                </a:lnTo>
                <a:lnTo>
                  <a:pt x="42" y="293"/>
                </a:lnTo>
                <a:lnTo>
                  <a:pt x="37" y="293"/>
                </a:lnTo>
                <a:lnTo>
                  <a:pt x="37" y="293"/>
                </a:lnTo>
                <a:lnTo>
                  <a:pt x="34" y="295"/>
                </a:lnTo>
                <a:lnTo>
                  <a:pt x="34" y="295"/>
                </a:lnTo>
                <a:lnTo>
                  <a:pt x="32" y="295"/>
                </a:lnTo>
                <a:lnTo>
                  <a:pt x="32" y="295"/>
                </a:lnTo>
                <a:lnTo>
                  <a:pt x="31" y="295"/>
                </a:lnTo>
                <a:lnTo>
                  <a:pt x="31" y="295"/>
                </a:lnTo>
                <a:lnTo>
                  <a:pt x="25" y="295"/>
                </a:lnTo>
                <a:lnTo>
                  <a:pt x="25" y="295"/>
                </a:lnTo>
                <a:lnTo>
                  <a:pt x="24" y="295"/>
                </a:lnTo>
                <a:lnTo>
                  <a:pt x="24" y="295"/>
                </a:lnTo>
                <a:lnTo>
                  <a:pt x="24" y="295"/>
                </a:lnTo>
                <a:lnTo>
                  <a:pt x="22" y="293"/>
                </a:lnTo>
                <a:lnTo>
                  <a:pt x="22" y="293"/>
                </a:lnTo>
                <a:lnTo>
                  <a:pt x="22" y="292"/>
                </a:lnTo>
                <a:lnTo>
                  <a:pt x="24" y="292"/>
                </a:lnTo>
                <a:lnTo>
                  <a:pt x="24" y="292"/>
                </a:lnTo>
                <a:lnTo>
                  <a:pt x="28" y="290"/>
                </a:lnTo>
                <a:lnTo>
                  <a:pt x="28" y="290"/>
                </a:lnTo>
                <a:lnTo>
                  <a:pt x="28" y="289"/>
                </a:lnTo>
                <a:lnTo>
                  <a:pt x="28" y="289"/>
                </a:lnTo>
                <a:lnTo>
                  <a:pt x="28" y="280"/>
                </a:lnTo>
                <a:lnTo>
                  <a:pt x="28" y="280"/>
                </a:lnTo>
                <a:lnTo>
                  <a:pt x="27" y="273"/>
                </a:lnTo>
                <a:lnTo>
                  <a:pt x="27" y="273"/>
                </a:lnTo>
                <a:lnTo>
                  <a:pt x="25" y="253"/>
                </a:lnTo>
                <a:lnTo>
                  <a:pt x="25" y="253"/>
                </a:lnTo>
                <a:lnTo>
                  <a:pt x="24" y="219"/>
                </a:lnTo>
                <a:lnTo>
                  <a:pt x="24" y="219"/>
                </a:lnTo>
                <a:lnTo>
                  <a:pt x="22" y="192"/>
                </a:lnTo>
                <a:lnTo>
                  <a:pt x="22" y="192"/>
                </a:lnTo>
                <a:lnTo>
                  <a:pt x="20" y="177"/>
                </a:lnTo>
                <a:lnTo>
                  <a:pt x="20" y="177"/>
                </a:lnTo>
                <a:lnTo>
                  <a:pt x="15" y="143"/>
                </a:lnTo>
                <a:lnTo>
                  <a:pt x="15" y="143"/>
                </a:lnTo>
                <a:lnTo>
                  <a:pt x="13" y="126"/>
                </a:lnTo>
                <a:lnTo>
                  <a:pt x="13" y="126"/>
                </a:lnTo>
                <a:lnTo>
                  <a:pt x="13" y="124"/>
                </a:lnTo>
                <a:lnTo>
                  <a:pt x="13" y="124"/>
                </a:lnTo>
                <a:close/>
                <a:moveTo>
                  <a:pt x="14" y="111"/>
                </a:moveTo>
                <a:lnTo>
                  <a:pt x="14" y="111"/>
                </a:lnTo>
                <a:lnTo>
                  <a:pt x="14" y="110"/>
                </a:lnTo>
                <a:lnTo>
                  <a:pt x="14" y="110"/>
                </a:lnTo>
                <a:lnTo>
                  <a:pt x="14" y="110"/>
                </a:lnTo>
                <a:lnTo>
                  <a:pt x="14" y="110"/>
                </a:lnTo>
                <a:lnTo>
                  <a:pt x="14" y="111"/>
                </a:lnTo>
                <a:lnTo>
                  <a:pt x="14" y="111"/>
                </a:lnTo>
                <a:lnTo>
                  <a:pt x="14" y="113"/>
                </a:lnTo>
                <a:lnTo>
                  <a:pt x="14" y="113"/>
                </a:lnTo>
                <a:lnTo>
                  <a:pt x="14" y="113"/>
                </a:lnTo>
                <a:lnTo>
                  <a:pt x="14" y="113"/>
                </a:lnTo>
                <a:lnTo>
                  <a:pt x="14" y="111"/>
                </a:lnTo>
                <a:lnTo>
                  <a:pt x="14" y="111"/>
                </a:lnTo>
                <a:close/>
                <a:moveTo>
                  <a:pt x="142" y="18"/>
                </a:moveTo>
                <a:lnTo>
                  <a:pt x="142" y="18"/>
                </a:lnTo>
                <a:lnTo>
                  <a:pt x="150" y="16"/>
                </a:lnTo>
                <a:lnTo>
                  <a:pt x="150" y="16"/>
                </a:lnTo>
                <a:lnTo>
                  <a:pt x="159" y="15"/>
                </a:lnTo>
                <a:lnTo>
                  <a:pt x="159" y="15"/>
                </a:lnTo>
                <a:lnTo>
                  <a:pt x="155" y="16"/>
                </a:lnTo>
                <a:lnTo>
                  <a:pt x="155" y="16"/>
                </a:lnTo>
                <a:lnTo>
                  <a:pt x="142" y="16"/>
                </a:lnTo>
                <a:lnTo>
                  <a:pt x="142" y="16"/>
                </a:lnTo>
                <a:lnTo>
                  <a:pt x="142" y="18"/>
                </a:lnTo>
                <a:lnTo>
                  <a:pt x="142" y="18"/>
                </a:lnTo>
                <a:lnTo>
                  <a:pt x="139" y="16"/>
                </a:lnTo>
                <a:lnTo>
                  <a:pt x="139" y="16"/>
                </a:lnTo>
                <a:lnTo>
                  <a:pt x="139" y="18"/>
                </a:lnTo>
                <a:lnTo>
                  <a:pt x="139" y="18"/>
                </a:lnTo>
                <a:lnTo>
                  <a:pt x="142" y="18"/>
                </a:lnTo>
                <a:lnTo>
                  <a:pt x="142" y="18"/>
                </a:lnTo>
                <a:close/>
                <a:moveTo>
                  <a:pt x="305" y="275"/>
                </a:moveTo>
                <a:lnTo>
                  <a:pt x="305" y="275"/>
                </a:lnTo>
                <a:lnTo>
                  <a:pt x="307" y="275"/>
                </a:lnTo>
                <a:lnTo>
                  <a:pt x="307" y="275"/>
                </a:lnTo>
                <a:lnTo>
                  <a:pt x="317" y="275"/>
                </a:lnTo>
                <a:lnTo>
                  <a:pt x="317" y="275"/>
                </a:lnTo>
                <a:lnTo>
                  <a:pt x="319" y="275"/>
                </a:lnTo>
                <a:lnTo>
                  <a:pt x="321" y="276"/>
                </a:lnTo>
                <a:lnTo>
                  <a:pt x="321" y="276"/>
                </a:lnTo>
                <a:lnTo>
                  <a:pt x="322" y="276"/>
                </a:lnTo>
                <a:lnTo>
                  <a:pt x="322" y="276"/>
                </a:lnTo>
                <a:lnTo>
                  <a:pt x="324" y="276"/>
                </a:lnTo>
                <a:lnTo>
                  <a:pt x="324" y="276"/>
                </a:lnTo>
                <a:lnTo>
                  <a:pt x="345" y="273"/>
                </a:lnTo>
                <a:lnTo>
                  <a:pt x="345" y="273"/>
                </a:lnTo>
                <a:lnTo>
                  <a:pt x="358" y="273"/>
                </a:lnTo>
                <a:lnTo>
                  <a:pt x="358" y="273"/>
                </a:lnTo>
                <a:lnTo>
                  <a:pt x="361" y="273"/>
                </a:lnTo>
                <a:lnTo>
                  <a:pt x="361" y="273"/>
                </a:lnTo>
                <a:lnTo>
                  <a:pt x="362" y="276"/>
                </a:lnTo>
                <a:lnTo>
                  <a:pt x="362" y="276"/>
                </a:lnTo>
                <a:lnTo>
                  <a:pt x="361" y="278"/>
                </a:lnTo>
                <a:lnTo>
                  <a:pt x="361" y="278"/>
                </a:lnTo>
                <a:lnTo>
                  <a:pt x="358" y="278"/>
                </a:lnTo>
                <a:lnTo>
                  <a:pt x="358" y="278"/>
                </a:lnTo>
                <a:lnTo>
                  <a:pt x="341" y="279"/>
                </a:lnTo>
                <a:lnTo>
                  <a:pt x="341" y="279"/>
                </a:lnTo>
                <a:lnTo>
                  <a:pt x="339" y="279"/>
                </a:lnTo>
                <a:lnTo>
                  <a:pt x="339" y="279"/>
                </a:lnTo>
                <a:lnTo>
                  <a:pt x="339" y="279"/>
                </a:lnTo>
                <a:lnTo>
                  <a:pt x="339" y="279"/>
                </a:lnTo>
                <a:lnTo>
                  <a:pt x="366" y="283"/>
                </a:lnTo>
                <a:lnTo>
                  <a:pt x="366" y="283"/>
                </a:lnTo>
                <a:lnTo>
                  <a:pt x="368" y="282"/>
                </a:lnTo>
                <a:lnTo>
                  <a:pt x="368" y="282"/>
                </a:lnTo>
                <a:lnTo>
                  <a:pt x="368" y="279"/>
                </a:lnTo>
                <a:lnTo>
                  <a:pt x="368" y="279"/>
                </a:lnTo>
                <a:lnTo>
                  <a:pt x="368" y="272"/>
                </a:lnTo>
                <a:lnTo>
                  <a:pt x="368" y="272"/>
                </a:lnTo>
                <a:lnTo>
                  <a:pt x="365" y="246"/>
                </a:lnTo>
                <a:lnTo>
                  <a:pt x="365" y="246"/>
                </a:lnTo>
                <a:lnTo>
                  <a:pt x="365" y="226"/>
                </a:lnTo>
                <a:lnTo>
                  <a:pt x="365" y="226"/>
                </a:lnTo>
                <a:lnTo>
                  <a:pt x="365" y="221"/>
                </a:lnTo>
                <a:lnTo>
                  <a:pt x="365" y="221"/>
                </a:lnTo>
                <a:lnTo>
                  <a:pt x="361" y="221"/>
                </a:lnTo>
                <a:lnTo>
                  <a:pt x="361" y="221"/>
                </a:lnTo>
                <a:lnTo>
                  <a:pt x="359" y="221"/>
                </a:lnTo>
                <a:lnTo>
                  <a:pt x="358" y="221"/>
                </a:lnTo>
                <a:lnTo>
                  <a:pt x="358" y="221"/>
                </a:lnTo>
                <a:lnTo>
                  <a:pt x="356" y="219"/>
                </a:lnTo>
                <a:lnTo>
                  <a:pt x="356" y="219"/>
                </a:lnTo>
                <a:lnTo>
                  <a:pt x="349" y="219"/>
                </a:lnTo>
                <a:lnTo>
                  <a:pt x="342" y="219"/>
                </a:lnTo>
                <a:lnTo>
                  <a:pt x="342" y="219"/>
                </a:lnTo>
                <a:lnTo>
                  <a:pt x="342" y="219"/>
                </a:lnTo>
                <a:lnTo>
                  <a:pt x="342" y="219"/>
                </a:lnTo>
                <a:lnTo>
                  <a:pt x="342" y="221"/>
                </a:lnTo>
                <a:lnTo>
                  <a:pt x="342" y="221"/>
                </a:lnTo>
                <a:lnTo>
                  <a:pt x="342" y="222"/>
                </a:lnTo>
                <a:lnTo>
                  <a:pt x="342" y="222"/>
                </a:lnTo>
                <a:lnTo>
                  <a:pt x="345" y="222"/>
                </a:lnTo>
                <a:lnTo>
                  <a:pt x="345" y="224"/>
                </a:lnTo>
                <a:lnTo>
                  <a:pt x="345" y="224"/>
                </a:lnTo>
                <a:lnTo>
                  <a:pt x="345" y="226"/>
                </a:lnTo>
                <a:lnTo>
                  <a:pt x="342" y="226"/>
                </a:lnTo>
                <a:lnTo>
                  <a:pt x="342" y="226"/>
                </a:lnTo>
                <a:lnTo>
                  <a:pt x="342" y="236"/>
                </a:lnTo>
                <a:lnTo>
                  <a:pt x="342" y="236"/>
                </a:lnTo>
                <a:lnTo>
                  <a:pt x="344" y="238"/>
                </a:lnTo>
                <a:lnTo>
                  <a:pt x="344" y="238"/>
                </a:lnTo>
                <a:lnTo>
                  <a:pt x="345" y="241"/>
                </a:lnTo>
                <a:lnTo>
                  <a:pt x="344" y="242"/>
                </a:lnTo>
                <a:lnTo>
                  <a:pt x="344" y="242"/>
                </a:lnTo>
                <a:lnTo>
                  <a:pt x="344" y="243"/>
                </a:lnTo>
                <a:lnTo>
                  <a:pt x="344" y="243"/>
                </a:lnTo>
                <a:lnTo>
                  <a:pt x="342" y="246"/>
                </a:lnTo>
                <a:lnTo>
                  <a:pt x="342" y="246"/>
                </a:lnTo>
                <a:lnTo>
                  <a:pt x="344" y="246"/>
                </a:lnTo>
                <a:lnTo>
                  <a:pt x="344" y="246"/>
                </a:lnTo>
                <a:lnTo>
                  <a:pt x="362" y="246"/>
                </a:lnTo>
                <a:lnTo>
                  <a:pt x="362" y="246"/>
                </a:lnTo>
                <a:lnTo>
                  <a:pt x="362" y="246"/>
                </a:lnTo>
                <a:lnTo>
                  <a:pt x="362" y="246"/>
                </a:lnTo>
                <a:lnTo>
                  <a:pt x="364" y="248"/>
                </a:lnTo>
                <a:lnTo>
                  <a:pt x="365" y="248"/>
                </a:lnTo>
                <a:lnTo>
                  <a:pt x="365" y="248"/>
                </a:lnTo>
                <a:lnTo>
                  <a:pt x="364" y="249"/>
                </a:lnTo>
                <a:lnTo>
                  <a:pt x="362" y="249"/>
                </a:lnTo>
                <a:lnTo>
                  <a:pt x="362" y="249"/>
                </a:lnTo>
                <a:lnTo>
                  <a:pt x="362" y="249"/>
                </a:lnTo>
                <a:lnTo>
                  <a:pt x="362" y="249"/>
                </a:lnTo>
                <a:lnTo>
                  <a:pt x="344" y="252"/>
                </a:lnTo>
                <a:lnTo>
                  <a:pt x="344" y="252"/>
                </a:lnTo>
                <a:lnTo>
                  <a:pt x="329" y="253"/>
                </a:lnTo>
                <a:lnTo>
                  <a:pt x="329" y="253"/>
                </a:lnTo>
                <a:lnTo>
                  <a:pt x="307" y="253"/>
                </a:lnTo>
                <a:lnTo>
                  <a:pt x="307" y="253"/>
                </a:lnTo>
                <a:lnTo>
                  <a:pt x="305" y="253"/>
                </a:lnTo>
                <a:lnTo>
                  <a:pt x="305" y="253"/>
                </a:lnTo>
                <a:lnTo>
                  <a:pt x="305" y="261"/>
                </a:lnTo>
                <a:lnTo>
                  <a:pt x="305" y="261"/>
                </a:lnTo>
                <a:lnTo>
                  <a:pt x="307" y="261"/>
                </a:lnTo>
                <a:lnTo>
                  <a:pt x="307" y="261"/>
                </a:lnTo>
                <a:lnTo>
                  <a:pt x="314" y="261"/>
                </a:lnTo>
                <a:lnTo>
                  <a:pt x="314" y="261"/>
                </a:lnTo>
                <a:lnTo>
                  <a:pt x="315" y="261"/>
                </a:lnTo>
                <a:lnTo>
                  <a:pt x="315" y="262"/>
                </a:lnTo>
                <a:lnTo>
                  <a:pt x="315" y="262"/>
                </a:lnTo>
                <a:lnTo>
                  <a:pt x="315" y="263"/>
                </a:lnTo>
                <a:lnTo>
                  <a:pt x="314" y="263"/>
                </a:lnTo>
                <a:lnTo>
                  <a:pt x="314" y="263"/>
                </a:lnTo>
                <a:lnTo>
                  <a:pt x="311" y="265"/>
                </a:lnTo>
                <a:lnTo>
                  <a:pt x="311" y="265"/>
                </a:lnTo>
                <a:lnTo>
                  <a:pt x="305" y="266"/>
                </a:lnTo>
                <a:lnTo>
                  <a:pt x="305" y="266"/>
                </a:lnTo>
                <a:lnTo>
                  <a:pt x="305" y="275"/>
                </a:lnTo>
                <a:lnTo>
                  <a:pt x="305" y="275"/>
                </a:lnTo>
                <a:close/>
                <a:moveTo>
                  <a:pt x="359" y="143"/>
                </a:moveTo>
                <a:lnTo>
                  <a:pt x="359" y="143"/>
                </a:lnTo>
                <a:lnTo>
                  <a:pt x="359" y="114"/>
                </a:lnTo>
                <a:lnTo>
                  <a:pt x="359" y="114"/>
                </a:lnTo>
                <a:lnTo>
                  <a:pt x="355" y="116"/>
                </a:lnTo>
                <a:lnTo>
                  <a:pt x="355" y="116"/>
                </a:lnTo>
                <a:lnTo>
                  <a:pt x="332" y="117"/>
                </a:lnTo>
                <a:lnTo>
                  <a:pt x="332" y="117"/>
                </a:lnTo>
                <a:lnTo>
                  <a:pt x="298" y="117"/>
                </a:lnTo>
                <a:lnTo>
                  <a:pt x="298" y="117"/>
                </a:lnTo>
                <a:lnTo>
                  <a:pt x="297" y="117"/>
                </a:lnTo>
                <a:lnTo>
                  <a:pt x="297" y="117"/>
                </a:lnTo>
                <a:lnTo>
                  <a:pt x="295" y="130"/>
                </a:lnTo>
                <a:lnTo>
                  <a:pt x="295" y="130"/>
                </a:lnTo>
                <a:lnTo>
                  <a:pt x="334" y="126"/>
                </a:lnTo>
                <a:lnTo>
                  <a:pt x="334" y="126"/>
                </a:lnTo>
                <a:lnTo>
                  <a:pt x="334" y="124"/>
                </a:lnTo>
                <a:lnTo>
                  <a:pt x="334" y="124"/>
                </a:lnTo>
                <a:lnTo>
                  <a:pt x="337" y="123"/>
                </a:lnTo>
                <a:lnTo>
                  <a:pt x="337" y="123"/>
                </a:lnTo>
                <a:lnTo>
                  <a:pt x="338" y="124"/>
                </a:lnTo>
                <a:lnTo>
                  <a:pt x="338" y="124"/>
                </a:lnTo>
                <a:lnTo>
                  <a:pt x="338" y="126"/>
                </a:lnTo>
                <a:lnTo>
                  <a:pt x="338" y="127"/>
                </a:lnTo>
                <a:lnTo>
                  <a:pt x="338" y="127"/>
                </a:lnTo>
                <a:lnTo>
                  <a:pt x="334" y="127"/>
                </a:lnTo>
                <a:lnTo>
                  <a:pt x="334" y="127"/>
                </a:lnTo>
                <a:lnTo>
                  <a:pt x="322" y="128"/>
                </a:lnTo>
                <a:lnTo>
                  <a:pt x="322" y="128"/>
                </a:lnTo>
                <a:lnTo>
                  <a:pt x="304" y="131"/>
                </a:lnTo>
                <a:lnTo>
                  <a:pt x="304" y="131"/>
                </a:lnTo>
                <a:lnTo>
                  <a:pt x="295" y="131"/>
                </a:lnTo>
                <a:lnTo>
                  <a:pt x="295" y="131"/>
                </a:lnTo>
                <a:lnTo>
                  <a:pt x="295" y="143"/>
                </a:lnTo>
                <a:lnTo>
                  <a:pt x="295" y="143"/>
                </a:lnTo>
                <a:lnTo>
                  <a:pt x="302" y="143"/>
                </a:lnTo>
                <a:lnTo>
                  <a:pt x="302" y="143"/>
                </a:lnTo>
                <a:lnTo>
                  <a:pt x="311" y="143"/>
                </a:lnTo>
                <a:lnTo>
                  <a:pt x="311" y="143"/>
                </a:lnTo>
                <a:lnTo>
                  <a:pt x="317" y="141"/>
                </a:lnTo>
                <a:lnTo>
                  <a:pt x="317" y="141"/>
                </a:lnTo>
                <a:lnTo>
                  <a:pt x="335" y="140"/>
                </a:lnTo>
                <a:lnTo>
                  <a:pt x="335" y="140"/>
                </a:lnTo>
                <a:lnTo>
                  <a:pt x="338" y="138"/>
                </a:lnTo>
                <a:lnTo>
                  <a:pt x="338" y="138"/>
                </a:lnTo>
                <a:lnTo>
                  <a:pt x="339" y="137"/>
                </a:lnTo>
                <a:lnTo>
                  <a:pt x="339" y="137"/>
                </a:lnTo>
                <a:lnTo>
                  <a:pt x="341" y="138"/>
                </a:lnTo>
                <a:lnTo>
                  <a:pt x="341" y="140"/>
                </a:lnTo>
                <a:lnTo>
                  <a:pt x="341" y="140"/>
                </a:lnTo>
                <a:lnTo>
                  <a:pt x="341" y="141"/>
                </a:lnTo>
                <a:lnTo>
                  <a:pt x="341" y="141"/>
                </a:lnTo>
                <a:lnTo>
                  <a:pt x="338" y="141"/>
                </a:lnTo>
                <a:lnTo>
                  <a:pt x="338" y="141"/>
                </a:lnTo>
                <a:lnTo>
                  <a:pt x="337" y="141"/>
                </a:lnTo>
                <a:lnTo>
                  <a:pt x="335" y="141"/>
                </a:lnTo>
                <a:lnTo>
                  <a:pt x="335" y="141"/>
                </a:lnTo>
                <a:lnTo>
                  <a:pt x="334" y="141"/>
                </a:lnTo>
                <a:lnTo>
                  <a:pt x="334" y="141"/>
                </a:lnTo>
                <a:lnTo>
                  <a:pt x="325" y="143"/>
                </a:lnTo>
                <a:lnTo>
                  <a:pt x="325" y="143"/>
                </a:lnTo>
                <a:lnTo>
                  <a:pt x="327" y="143"/>
                </a:lnTo>
                <a:lnTo>
                  <a:pt x="327" y="143"/>
                </a:lnTo>
                <a:lnTo>
                  <a:pt x="339" y="143"/>
                </a:lnTo>
                <a:lnTo>
                  <a:pt x="354" y="143"/>
                </a:lnTo>
                <a:lnTo>
                  <a:pt x="354" y="143"/>
                </a:lnTo>
                <a:lnTo>
                  <a:pt x="355" y="143"/>
                </a:lnTo>
                <a:lnTo>
                  <a:pt x="355" y="143"/>
                </a:lnTo>
                <a:lnTo>
                  <a:pt x="359" y="143"/>
                </a:lnTo>
                <a:lnTo>
                  <a:pt x="359" y="143"/>
                </a:lnTo>
                <a:close/>
                <a:moveTo>
                  <a:pt x="308" y="43"/>
                </a:moveTo>
                <a:lnTo>
                  <a:pt x="308" y="43"/>
                </a:lnTo>
                <a:lnTo>
                  <a:pt x="308" y="30"/>
                </a:lnTo>
                <a:lnTo>
                  <a:pt x="308" y="30"/>
                </a:lnTo>
                <a:lnTo>
                  <a:pt x="300" y="30"/>
                </a:lnTo>
                <a:lnTo>
                  <a:pt x="300" y="30"/>
                </a:lnTo>
                <a:lnTo>
                  <a:pt x="288" y="33"/>
                </a:lnTo>
                <a:lnTo>
                  <a:pt x="277" y="36"/>
                </a:lnTo>
                <a:lnTo>
                  <a:pt x="277" y="36"/>
                </a:lnTo>
                <a:lnTo>
                  <a:pt x="275" y="36"/>
                </a:lnTo>
                <a:lnTo>
                  <a:pt x="274" y="35"/>
                </a:lnTo>
                <a:lnTo>
                  <a:pt x="274" y="35"/>
                </a:lnTo>
                <a:lnTo>
                  <a:pt x="274" y="33"/>
                </a:lnTo>
                <a:lnTo>
                  <a:pt x="275" y="32"/>
                </a:lnTo>
                <a:lnTo>
                  <a:pt x="275" y="32"/>
                </a:lnTo>
                <a:lnTo>
                  <a:pt x="278" y="32"/>
                </a:lnTo>
                <a:lnTo>
                  <a:pt x="278" y="32"/>
                </a:lnTo>
                <a:lnTo>
                  <a:pt x="295" y="29"/>
                </a:lnTo>
                <a:lnTo>
                  <a:pt x="295" y="29"/>
                </a:lnTo>
                <a:lnTo>
                  <a:pt x="307" y="27"/>
                </a:lnTo>
                <a:lnTo>
                  <a:pt x="307" y="27"/>
                </a:lnTo>
                <a:lnTo>
                  <a:pt x="308" y="27"/>
                </a:lnTo>
                <a:lnTo>
                  <a:pt x="308" y="27"/>
                </a:lnTo>
                <a:lnTo>
                  <a:pt x="307" y="15"/>
                </a:lnTo>
                <a:lnTo>
                  <a:pt x="307" y="15"/>
                </a:lnTo>
                <a:lnTo>
                  <a:pt x="277" y="16"/>
                </a:lnTo>
                <a:lnTo>
                  <a:pt x="251" y="19"/>
                </a:lnTo>
                <a:lnTo>
                  <a:pt x="251" y="19"/>
                </a:lnTo>
                <a:lnTo>
                  <a:pt x="253" y="33"/>
                </a:lnTo>
                <a:lnTo>
                  <a:pt x="256" y="43"/>
                </a:lnTo>
                <a:lnTo>
                  <a:pt x="256" y="43"/>
                </a:lnTo>
                <a:lnTo>
                  <a:pt x="257" y="43"/>
                </a:lnTo>
                <a:lnTo>
                  <a:pt x="257" y="43"/>
                </a:lnTo>
                <a:lnTo>
                  <a:pt x="271" y="43"/>
                </a:lnTo>
                <a:lnTo>
                  <a:pt x="271" y="43"/>
                </a:lnTo>
                <a:lnTo>
                  <a:pt x="294" y="45"/>
                </a:lnTo>
                <a:lnTo>
                  <a:pt x="294" y="45"/>
                </a:lnTo>
                <a:lnTo>
                  <a:pt x="301" y="43"/>
                </a:lnTo>
                <a:lnTo>
                  <a:pt x="308" y="43"/>
                </a:lnTo>
                <a:lnTo>
                  <a:pt x="308" y="43"/>
                </a:lnTo>
                <a:close/>
                <a:moveTo>
                  <a:pt x="52" y="155"/>
                </a:moveTo>
                <a:lnTo>
                  <a:pt x="52" y="155"/>
                </a:lnTo>
                <a:lnTo>
                  <a:pt x="103" y="150"/>
                </a:lnTo>
                <a:lnTo>
                  <a:pt x="103" y="150"/>
                </a:lnTo>
                <a:lnTo>
                  <a:pt x="103" y="148"/>
                </a:lnTo>
                <a:lnTo>
                  <a:pt x="103" y="148"/>
                </a:lnTo>
                <a:lnTo>
                  <a:pt x="103" y="134"/>
                </a:lnTo>
                <a:lnTo>
                  <a:pt x="103" y="134"/>
                </a:lnTo>
                <a:lnTo>
                  <a:pt x="103" y="126"/>
                </a:lnTo>
                <a:lnTo>
                  <a:pt x="103" y="126"/>
                </a:lnTo>
                <a:lnTo>
                  <a:pt x="103" y="123"/>
                </a:lnTo>
                <a:lnTo>
                  <a:pt x="103" y="123"/>
                </a:lnTo>
                <a:lnTo>
                  <a:pt x="78" y="124"/>
                </a:lnTo>
                <a:lnTo>
                  <a:pt x="54" y="127"/>
                </a:lnTo>
                <a:lnTo>
                  <a:pt x="54" y="127"/>
                </a:lnTo>
                <a:lnTo>
                  <a:pt x="55" y="135"/>
                </a:lnTo>
                <a:lnTo>
                  <a:pt x="55" y="135"/>
                </a:lnTo>
                <a:lnTo>
                  <a:pt x="57" y="150"/>
                </a:lnTo>
                <a:lnTo>
                  <a:pt x="57" y="150"/>
                </a:lnTo>
                <a:lnTo>
                  <a:pt x="57" y="153"/>
                </a:lnTo>
                <a:lnTo>
                  <a:pt x="54" y="154"/>
                </a:lnTo>
                <a:lnTo>
                  <a:pt x="54" y="154"/>
                </a:lnTo>
                <a:lnTo>
                  <a:pt x="54" y="154"/>
                </a:lnTo>
                <a:lnTo>
                  <a:pt x="54" y="154"/>
                </a:lnTo>
                <a:lnTo>
                  <a:pt x="52" y="155"/>
                </a:lnTo>
                <a:lnTo>
                  <a:pt x="52" y="155"/>
                </a:lnTo>
                <a:close/>
                <a:moveTo>
                  <a:pt x="42" y="285"/>
                </a:moveTo>
                <a:lnTo>
                  <a:pt x="42" y="285"/>
                </a:lnTo>
                <a:lnTo>
                  <a:pt x="71" y="285"/>
                </a:lnTo>
                <a:lnTo>
                  <a:pt x="99" y="283"/>
                </a:lnTo>
                <a:lnTo>
                  <a:pt x="99" y="283"/>
                </a:lnTo>
                <a:lnTo>
                  <a:pt x="99" y="279"/>
                </a:lnTo>
                <a:lnTo>
                  <a:pt x="99" y="279"/>
                </a:lnTo>
                <a:lnTo>
                  <a:pt x="98" y="279"/>
                </a:lnTo>
                <a:lnTo>
                  <a:pt x="98" y="279"/>
                </a:lnTo>
                <a:lnTo>
                  <a:pt x="84" y="280"/>
                </a:lnTo>
                <a:lnTo>
                  <a:pt x="71" y="280"/>
                </a:lnTo>
                <a:lnTo>
                  <a:pt x="71" y="280"/>
                </a:lnTo>
                <a:lnTo>
                  <a:pt x="57" y="283"/>
                </a:lnTo>
                <a:lnTo>
                  <a:pt x="57" y="283"/>
                </a:lnTo>
                <a:lnTo>
                  <a:pt x="55" y="283"/>
                </a:lnTo>
                <a:lnTo>
                  <a:pt x="54" y="282"/>
                </a:lnTo>
                <a:lnTo>
                  <a:pt x="54" y="282"/>
                </a:lnTo>
                <a:lnTo>
                  <a:pt x="52" y="282"/>
                </a:lnTo>
                <a:lnTo>
                  <a:pt x="52" y="282"/>
                </a:lnTo>
                <a:lnTo>
                  <a:pt x="48" y="283"/>
                </a:lnTo>
                <a:lnTo>
                  <a:pt x="48" y="283"/>
                </a:lnTo>
                <a:lnTo>
                  <a:pt x="45" y="283"/>
                </a:lnTo>
                <a:lnTo>
                  <a:pt x="44" y="282"/>
                </a:lnTo>
                <a:lnTo>
                  <a:pt x="44" y="282"/>
                </a:lnTo>
                <a:lnTo>
                  <a:pt x="44" y="280"/>
                </a:lnTo>
                <a:lnTo>
                  <a:pt x="44" y="279"/>
                </a:lnTo>
                <a:lnTo>
                  <a:pt x="44" y="279"/>
                </a:lnTo>
                <a:lnTo>
                  <a:pt x="45" y="278"/>
                </a:lnTo>
                <a:lnTo>
                  <a:pt x="47" y="278"/>
                </a:lnTo>
                <a:lnTo>
                  <a:pt x="47" y="278"/>
                </a:lnTo>
                <a:lnTo>
                  <a:pt x="51" y="278"/>
                </a:lnTo>
                <a:lnTo>
                  <a:pt x="51" y="278"/>
                </a:lnTo>
                <a:lnTo>
                  <a:pt x="54" y="278"/>
                </a:lnTo>
                <a:lnTo>
                  <a:pt x="54" y="278"/>
                </a:lnTo>
                <a:lnTo>
                  <a:pt x="57" y="276"/>
                </a:lnTo>
                <a:lnTo>
                  <a:pt x="59" y="276"/>
                </a:lnTo>
                <a:lnTo>
                  <a:pt x="59" y="276"/>
                </a:lnTo>
                <a:lnTo>
                  <a:pt x="75" y="276"/>
                </a:lnTo>
                <a:lnTo>
                  <a:pt x="75" y="276"/>
                </a:lnTo>
                <a:lnTo>
                  <a:pt x="96" y="276"/>
                </a:lnTo>
                <a:lnTo>
                  <a:pt x="96" y="276"/>
                </a:lnTo>
                <a:lnTo>
                  <a:pt x="99" y="276"/>
                </a:lnTo>
                <a:lnTo>
                  <a:pt x="99" y="276"/>
                </a:lnTo>
                <a:lnTo>
                  <a:pt x="99" y="265"/>
                </a:lnTo>
                <a:lnTo>
                  <a:pt x="98" y="256"/>
                </a:lnTo>
                <a:lnTo>
                  <a:pt x="98" y="256"/>
                </a:lnTo>
                <a:lnTo>
                  <a:pt x="95" y="256"/>
                </a:lnTo>
                <a:lnTo>
                  <a:pt x="95" y="256"/>
                </a:lnTo>
                <a:lnTo>
                  <a:pt x="69" y="256"/>
                </a:lnTo>
                <a:lnTo>
                  <a:pt x="69" y="256"/>
                </a:lnTo>
                <a:lnTo>
                  <a:pt x="62" y="256"/>
                </a:lnTo>
                <a:lnTo>
                  <a:pt x="55" y="258"/>
                </a:lnTo>
                <a:lnTo>
                  <a:pt x="55" y="258"/>
                </a:lnTo>
                <a:lnTo>
                  <a:pt x="42" y="259"/>
                </a:lnTo>
                <a:lnTo>
                  <a:pt x="42" y="259"/>
                </a:lnTo>
                <a:lnTo>
                  <a:pt x="40" y="261"/>
                </a:lnTo>
                <a:lnTo>
                  <a:pt x="40" y="261"/>
                </a:lnTo>
                <a:lnTo>
                  <a:pt x="40" y="269"/>
                </a:lnTo>
                <a:lnTo>
                  <a:pt x="41" y="278"/>
                </a:lnTo>
                <a:lnTo>
                  <a:pt x="41" y="278"/>
                </a:lnTo>
                <a:lnTo>
                  <a:pt x="42" y="279"/>
                </a:lnTo>
                <a:lnTo>
                  <a:pt x="42" y="279"/>
                </a:lnTo>
                <a:lnTo>
                  <a:pt x="42" y="282"/>
                </a:lnTo>
                <a:lnTo>
                  <a:pt x="42" y="285"/>
                </a:lnTo>
                <a:lnTo>
                  <a:pt x="42" y="285"/>
                </a:lnTo>
                <a:close/>
                <a:moveTo>
                  <a:pt x="136" y="157"/>
                </a:moveTo>
                <a:lnTo>
                  <a:pt x="136" y="157"/>
                </a:lnTo>
                <a:lnTo>
                  <a:pt x="81" y="160"/>
                </a:lnTo>
                <a:lnTo>
                  <a:pt x="81" y="160"/>
                </a:lnTo>
                <a:lnTo>
                  <a:pt x="82" y="164"/>
                </a:lnTo>
                <a:lnTo>
                  <a:pt x="82" y="164"/>
                </a:lnTo>
                <a:lnTo>
                  <a:pt x="82" y="175"/>
                </a:lnTo>
                <a:lnTo>
                  <a:pt x="82" y="175"/>
                </a:lnTo>
                <a:lnTo>
                  <a:pt x="82" y="177"/>
                </a:lnTo>
                <a:lnTo>
                  <a:pt x="82" y="178"/>
                </a:lnTo>
                <a:lnTo>
                  <a:pt x="82" y="178"/>
                </a:lnTo>
                <a:lnTo>
                  <a:pt x="81" y="180"/>
                </a:lnTo>
                <a:lnTo>
                  <a:pt x="81" y="181"/>
                </a:lnTo>
                <a:lnTo>
                  <a:pt x="81" y="181"/>
                </a:lnTo>
                <a:lnTo>
                  <a:pt x="81" y="182"/>
                </a:lnTo>
                <a:lnTo>
                  <a:pt x="81" y="182"/>
                </a:lnTo>
                <a:lnTo>
                  <a:pt x="79" y="184"/>
                </a:lnTo>
                <a:lnTo>
                  <a:pt x="78" y="184"/>
                </a:lnTo>
                <a:lnTo>
                  <a:pt x="78" y="184"/>
                </a:lnTo>
                <a:lnTo>
                  <a:pt x="78" y="184"/>
                </a:lnTo>
                <a:lnTo>
                  <a:pt x="78" y="185"/>
                </a:lnTo>
                <a:lnTo>
                  <a:pt x="78" y="185"/>
                </a:lnTo>
                <a:lnTo>
                  <a:pt x="82" y="185"/>
                </a:lnTo>
                <a:lnTo>
                  <a:pt x="82" y="185"/>
                </a:lnTo>
                <a:lnTo>
                  <a:pt x="109" y="182"/>
                </a:lnTo>
                <a:lnTo>
                  <a:pt x="109" y="182"/>
                </a:lnTo>
                <a:lnTo>
                  <a:pt x="132" y="181"/>
                </a:lnTo>
                <a:lnTo>
                  <a:pt x="132" y="181"/>
                </a:lnTo>
                <a:lnTo>
                  <a:pt x="136" y="181"/>
                </a:lnTo>
                <a:lnTo>
                  <a:pt x="136" y="181"/>
                </a:lnTo>
                <a:lnTo>
                  <a:pt x="136" y="157"/>
                </a:lnTo>
                <a:lnTo>
                  <a:pt x="136" y="157"/>
                </a:lnTo>
                <a:close/>
                <a:moveTo>
                  <a:pt x="112" y="123"/>
                </a:moveTo>
                <a:lnTo>
                  <a:pt x="112" y="123"/>
                </a:lnTo>
                <a:lnTo>
                  <a:pt x="112" y="124"/>
                </a:lnTo>
                <a:lnTo>
                  <a:pt x="112" y="124"/>
                </a:lnTo>
                <a:lnTo>
                  <a:pt x="113" y="135"/>
                </a:lnTo>
                <a:lnTo>
                  <a:pt x="113" y="135"/>
                </a:lnTo>
                <a:lnTo>
                  <a:pt x="113" y="141"/>
                </a:lnTo>
                <a:lnTo>
                  <a:pt x="113" y="141"/>
                </a:lnTo>
                <a:lnTo>
                  <a:pt x="113" y="144"/>
                </a:lnTo>
                <a:lnTo>
                  <a:pt x="112" y="145"/>
                </a:lnTo>
                <a:lnTo>
                  <a:pt x="112" y="145"/>
                </a:lnTo>
                <a:lnTo>
                  <a:pt x="112" y="145"/>
                </a:lnTo>
                <a:lnTo>
                  <a:pt x="112" y="145"/>
                </a:lnTo>
                <a:lnTo>
                  <a:pt x="112" y="150"/>
                </a:lnTo>
                <a:lnTo>
                  <a:pt x="112" y="150"/>
                </a:lnTo>
                <a:lnTo>
                  <a:pt x="138" y="147"/>
                </a:lnTo>
                <a:lnTo>
                  <a:pt x="163" y="145"/>
                </a:lnTo>
                <a:lnTo>
                  <a:pt x="163" y="145"/>
                </a:lnTo>
                <a:lnTo>
                  <a:pt x="163" y="120"/>
                </a:lnTo>
                <a:lnTo>
                  <a:pt x="163" y="120"/>
                </a:lnTo>
                <a:lnTo>
                  <a:pt x="112" y="123"/>
                </a:lnTo>
                <a:lnTo>
                  <a:pt x="112" y="123"/>
                </a:lnTo>
                <a:close/>
                <a:moveTo>
                  <a:pt x="221" y="143"/>
                </a:moveTo>
                <a:lnTo>
                  <a:pt x="221" y="143"/>
                </a:lnTo>
                <a:lnTo>
                  <a:pt x="221" y="140"/>
                </a:lnTo>
                <a:lnTo>
                  <a:pt x="221" y="140"/>
                </a:lnTo>
                <a:lnTo>
                  <a:pt x="221" y="121"/>
                </a:lnTo>
                <a:lnTo>
                  <a:pt x="221" y="121"/>
                </a:lnTo>
                <a:lnTo>
                  <a:pt x="221" y="118"/>
                </a:lnTo>
                <a:lnTo>
                  <a:pt x="221" y="118"/>
                </a:lnTo>
                <a:lnTo>
                  <a:pt x="172" y="120"/>
                </a:lnTo>
                <a:lnTo>
                  <a:pt x="172" y="120"/>
                </a:lnTo>
                <a:lnTo>
                  <a:pt x="172" y="124"/>
                </a:lnTo>
                <a:lnTo>
                  <a:pt x="172" y="124"/>
                </a:lnTo>
                <a:lnTo>
                  <a:pt x="170" y="144"/>
                </a:lnTo>
                <a:lnTo>
                  <a:pt x="170" y="144"/>
                </a:lnTo>
                <a:lnTo>
                  <a:pt x="172" y="145"/>
                </a:lnTo>
                <a:lnTo>
                  <a:pt x="172" y="145"/>
                </a:lnTo>
                <a:lnTo>
                  <a:pt x="221" y="143"/>
                </a:lnTo>
                <a:lnTo>
                  <a:pt x="221" y="143"/>
                </a:lnTo>
                <a:close/>
                <a:moveTo>
                  <a:pt x="109" y="191"/>
                </a:moveTo>
                <a:lnTo>
                  <a:pt x="109" y="191"/>
                </a:lnTo>
                <a:lnTo>
                  <a:pt x="112" y="215"/>
                </a:lnTo>
                <a:lnTo>
                  <a:pt x="112" y="215"/>
                </a:lnTo>
                <a:lnTo>
                  <a:pt x="162" y="214"/>
                </a:lnTo>
                <a:lnTo>
                  <a:pt x="162" y="214"/>
                </a:lnTo>
                <a:lnTo>
                  <a:pt x="162" y="191"/>
                </a:lnTo>
                <a:lnTo>
                  <a:pt x="162" y="191"/>
                </a:lnTo>
                <a:lnTo>
                  <a:pt x="109" y="191"/>
                </a:lnTo>
                <a:lnTo>
                  <a:pt x="109" y="191"/>
                </a:lnTo>
                <a:close/>
                <a:moveTo>
                  <a:pt x="74" y="251"/>
                </a:moveTo>
                <a:lnTo>
                  <a:pt x="74" y="251"/>
                </a:lnTo>
                <a:lnTo>
                  <a:pt x="102" y="249"/>
                </a:lnTo>
                <a:lnTo>
                  <a:pt x="130" y="248"/>
                </a:lnTo>
                <a:lnTo>
                  <a:pt x="130" y="248"/>
                </a:lnTo>
                <a:lnTo>
                  <a:pt x="130" y="236"/>
                </a:lnTo>
                <a:lnTo>
                  <a:pt x="129" y="225"/>
                </a:lnTo>
                <a:lnTo>
                  <a:pt x="129" y="225"/>
                </a:lnTo>
                <a:lnTo>
                  <a:pt x="128" y="225"/>
                </a:lnTo>
                <a:lnTo>
                  <a:pt x="128" y="225"/>
                </a:lnTo>
                <a:lnTo>
                  <a:pt x="84" y="226"/>
                </a:lnTo>
                <a:lnTo>
                  <a:pt x="84" y="226"/>
                </a:lnTo>
                <a:lnTo>
                  <a:pt x="74" y="226"/>
                </a:lnTo>
                <a:lnTo>
                  <a:pt x="74" y="226"/>
                </a:lnTo>
                <a:lnTo>
                  <a:pt x="72" y="226"/>
                </a:lnTo>
                <a:lnTo>
                  <a:pt x="72" y="226"/>
                </a:lnTo>
                <a:lnTo>
                  <a:pt x="72" y="246"/>
                </a:lnTo>
                <a:lnTo>
                  <a:pt x="72" y="246"/>
                </a:lnTo>
                <a:lnTo>
                  <a:pt x="72" y="245"/>
                </a:lnTo>
                <a:lnTo>
                  <a:pt x="72" y="245"/>
                </a:lnTo>
                <a:lnTo>
                  <a:pt x="74" y="231"/>
                </a:lnTo>
                <a:lnTo>
                  <a:pt x="74" y="231"/>
                </a:lnTo>
                <a:lnTo>
                  <a:pt x="75" y="228"/>
                </a:lnTo>
                <a:lnTo>
                  <a:pt x="75" y="228"/>
                </a:lnTo>
                <a:lnTo>
                  <a:pt x="75" y="226"/>
                </a:lnTo>
                <a:lnTo>
                  <a:pt x="75" y="226"/>
                </a:lnTo>
                <a:lnTo>
                  <a:pt x="76" y="228"/>
                </a:lnTo>
                <a:lnTo>
                  <a:pt x="76" y="228"/>
                </a:lnTo>
                <a:lnTo>
                  <a:pt x="78" y="229"/>
                </a:lnTo>
                <a:lnTo>
                  <a:pt x="78" y="229"/>
                </a:lnTo>
                <a:lnTo>
                  <a:pt x="79" y="236"/>
                </a:lnTo>
                <a:lnTo>
                  <a:pt x="79" y="236"/>
                </a:lnTo>
                <a:lnTo>
                  <a:pt x="81" y="242"/>
                </a:lnTo>
                <a:lnTo>
                  <a:pt x="81" y="242"/>
                </a:lnTo>
                <a:lnTo>
                  <a:pt x="81" y="245"/>
                </a:lnTo>
                <a:lnTo>
                  <a:pt x="79" y="245"/>
                </a:lnTo>
                <a:lnTo>
                  <a:pt x="78" y="246"/>
                </a:lnTo>
                <a:lnTo>
                  <a:pt x="76" y="246"/>
                </a:lnTo>
                <a:lnTo>
                  <a:pt x="76" y="246"/>
                </a:lnTo>
                <a:lnTo>
                  <a:pt x="75" y="246"/>
                </a:lnTo>
                <a:lnTo>
                  <a:pt x="75" y="246"/>
                </a:lnTo>
                <a:lnTo>
                  <a:pt x="74" y="251"/>
                </a:lnTo>
                <a:lnTo>
                  <a:pt x="74" y="251"/>
                </a:lnTo>
                <a:close/>
                <a:moveTo>
                  <a:pt x="69" y="27"/>
                </a:moveTo>
                <a:lnTo>
                  <a:pt x="69" y="27"/>
                </a:lnTo>
                <a:lnTo>
                  <a:pt x="62" y="27"/>
                </a:lnTo>
                <a:lnTo>
                  <a:pt x="62" y="27"/>
                </a:lnTo>
                <a:lnTo>
                  <a:pt x="38" y="27"/>
                </a:lnTo>
                <a:lnTo>
                  <a:pt x="38" y="27"/>
                </a:lnTo>
                <a:lnTo>
                  <a:pt x="27" y="29"/>
                </a:lnTo>
                <a:lnTo>
                  <a:pt x="27" y="29"/>
                </a:lnTo>
                <a:lnTo>
                  <a:pt x="24" y="29"/>
                </a:lnTo>
                <a:lnTo>
                  <a:pt x="22" y="29"/>
                </a:lnTo>
                <a:lnTo>
                  <a:pt x="22" y="29"/>
                </a:lnTo>
                <a:lnTo>
                  <a:pt x="21" y="33"/>
                </a:lnTo>
                <a:lnTo>
                  <a:pt x="21" y="33"/>
                </a:lnTo>
                <a:lnTo>
                  <a:pt x="21" y="36"/>
                </a:lnTo>
                <a:lnTo>
                  <a:pt x="21" y="36"/>
                </a:lnTo>
                <a:lnTo>
                  <a:pt x="25" y="53"/>
                </a:lnTo>
                <a:lnTo>
                  <a:pt x="25" y="53"/>
                </a:lnTo>
                <a:lnTo>
                  <a:pt x="25" y="53"/>
                </a:lnTo>
                <a:lnTo>
                  <a:pt x="25" y="53"/>
                </a:lnTo>
                <a:lnTo>
                  <a:pt x="71" y="52"/>
                </a:lnTo>
                <a:lnTo>
                  <a:pt x="71" y="52"/>
                </a:lnTo>
                <a:lnTo>
                  <a:pt x="71" y="49"/>
                </a:lnTo>
                <a:lnTo>
                  <a:pt x="71" y="49"/>
                </a:lnTo>
                <a:lnTo>
                  <a:pt x="72" y="43"/>
                </a:lnTo>
                <a:lnTo>
                  <a:pt x="72" y="43"/>
                </a:lnTo>
                <a:lnTo>
                  <a:pt x="71" y="33"/>
                </a:lnTo>
                <a:lnTo>
                  <a:pt x="71" y="33"/>
                </a:lnTo>
                <a:lnTo>
                  <a:pt x="71" y="30"/>
                </a:lnTo>
                <a:lnTo>
                  <a:pt x="69" y="27"/>
                </a:lnTo>
                <a:lnTo>
                  <a:pt x="69" y="27"/>
                </a:lnTo>
                <a:close/>
                <a:moveTo>
                  <a:pt x="172" y="79"/>
                </a:moveTo>
                <a:lnTo>
                  <a:pt x="172" y="79"/>
                </a:lnTo>
                <a:lnTo>
                  <a:pt x="223" y="76"/>
                </a:lnTo>
                <a:lnTo>
                  <a:pt x="223" y="76"/>
                </a:lnTo>
                <a:lnTo>
                  <a:pt x="221" y="53"/>
                </a:lnTo>
                <a:lnTo>
                  <a:pt x="221" y="53"/>
                </a:lnTo>
                <a:lnTo>
                  <a:pt x="170" y="56"/>
                </a:lnTo>
                <a:lnTo>
                  <a:pt x="170" y="56"/>
                </a:lnTo>
                <a:lnTo>
                  <a:pt x="172" y="79"/>
                </a:lnTo>
                <a:lnTo>
                  <a:pt x="172" y="79"/>
                </a:lnTo>
                <a:close/>
                <a:moveTo>
                  <a:pt x="135" y="90"/>
                </a:moveTo>
                <a:lnTo>
                  <a:pt x="135" y="90"/>
                </a:lnTo>
                <a:lnTo>
                  <a:pt x="84" y="91"/>
                </a:lnTo>
                <a:lnTo>
                  <a:pt x="84" y="91"/>
                </a:lnTo>
                <a:lnTo>
                  <a:pt x="86" y="94"/>
                </a:lnTo>
                <a:lnTo>
                  <a:pt x="85" y="96"/>
                </a:lnTo>
                <a:lnTo>
                  <a:pt x="85" y="96"/>
                </a:lnTo>
                <a:lnTo>
                  <a:pt x="85" y="100"/>
                </a:lnTo>
                <a:lnTo>
                  <a:pt x="85" y="100"/>
                </a:lnTo>
                <a:lnTo>
                  <a:pt x="84" y="113"/>
                </a:lnTo>
                <a:lnTo>
                  <a:pt x="84" y="113"/>
                </a:lnTo>
                <a:lnTo>
                  <a:pt x="84" y="116"/>
                </a:lnTo>
                <a:lnTo>
                  <a:pt x="84" y="116"/>
                </a:lnTo>
                <a:lnTo>
                  <a:pt x="136" y="111"/>
                </a:lnTo>
                <a:lnTo>
                  <a:pt x="136" y="111"/>
                </a:lnTo>
                <a:lnTo>
                  <a:pt x="136" y="111"/>
                </a:lnTo>
                <a:lnTo>
                  <a:pt x="136" y="111"/>
                </a:lnTo>
                <a:lnTo>
                  <a:pt x="136" y="94"/>
                </a:lnTo>
                <a:lnTo>
                  <a:pt x="136" y="94"/>
                </a:lnTo>
                <a:lnTo>
                  <a:pt x="135" y="90"/>
                </a:lnTo>
                <a:lnTo>
                  <a:pt x="135" y="90"/>
                </a:lnTo>
                <a:close/>
                <a:moveTo>
                  <a:pt x="99" y="192"/>
                </a:moveTo>
                <a:lnTo>
                  <a:pt x="99" y="192"/>
                </a:lnTo>
                <a:lnTo>
                  <a:pt x="98" y="192"/>
                </a:lnTo>
                <a:lnTo>
                  <a:pt x="98" y="192"/>
                </a:lnTo>
                <a:lnTo>
                  <a:pt x="85" y="192"/>
                </a:lnTo>
                <a:lnTo>
                  <a:pt x="85" y="192"/>
                </a:lnTo>
                <a:lnTo>
                  <a:pt x="64" y="194"/>
                </a:lnTo>
                <a:lnTo>
                  <a:pt x="64" y="194"/>
                </a:lnTo>
                <a:lnTo>
                  <a:pt x="55" y="194"/>
                </a:lnTo>
                <a:lnTo>
                  <a:pt x="55" y="194"/>
                </a:lnTo>
                <a:lnTo>
                  <a:pt x="54" y="194"/>
                </a:lnTo>
                <a:lnTo>
                  <a:pt x="52" y="195"/>
                </a:lnTo>
                <a:lnTo>
                  <a:pt x="52" y="195"/>
                </a:lnTo>
                <a:lnTo>
                  <a:pt x="51" y="199"/>
                </a:lnTo>
                <a:lnTo>
                  <a:pt x="51" y="199"/>
                </a:lnTo>
                <a:lnTo>
                  <a:pt x="54" y="212"/>
                </a:lnTo>
                <a:lnTo>
                  <a:pt x="54" y="212"/>
                </a:lnTo>
                <a:lnTo>
                  <a:pt x="54" y="214"/>
                </a:lnTo>
                <a:lnTo>
                  <a:pt x="54" y="214"/>
                </a:lnTo>
                <a:lnTo>
                  <a:pt x="55" y="215"/>
                </a:lnTo>
                <a:lnTo>
                  <a:pt x="54" y="218"/>
                </a:lnTo>
                <a:lnTo>
                  <a:pt x="54" y="218"/>
                </a:lnTo>
                <a:lnTo>
                  <a:pt x="54" y="218"/>
                </a:lnTo>
                <a:lnTo>
                  <a:pt x="54" y="218"/>
                </a:lnTo>
                <a:lnTo>
                  <a:pt x="78" y="218"/>
                </a:lnTo>
                <a:lnTo>
                  <a:pt x="102" y="216"/>
                </a:lnTo>
                <a:lnTo>
                  <a:pt x="102" y="216"/>
                </a:lnTo>
                <a:lnTo>
                  <a:pt x="102" y="215"/>
                </a:lnTo>
                <a:lnTo>
                  <a:pt x="102" y="215"/>
                </a:lnTo>
                <a:lnTo>
                  <a:pt x="101" y="198"/>
                </a:lnTo>
                <a:lnTo>
                  <a:pt x="101" y="198"/>
                </a:lnTo>
                <a:lnTo>
                  <a:pt x="99" y="192"/>
                </a:lnTo>
                <a:lnTo>
                  <a:pt x="99" y="192"/>
                </a:lnTo>
                <a:close/>
                <a:moveTo>
                  <a:pt x="108" y="276"/>
                </a:moveTo>
                <a:lnTo>
                  <a:pt x="108" y="276"/>
                </a:lnTo>
                <a:lnTo>
                  <a:pt x="135" y="276"/>
                </a:lnTo>
                <a:lnTo>
                  <a:pt x="160" y="275"/>
                </a:lnTo>
                <a:lnTo>
                  <a:pt x="160" y="275"/>
                </a:lnTo>
                <a:lnTo>
                  <a:pt x="162" y="255"/>
                </a:lnTo>
                <a:lnTo>
                  <a:pt x="162" y="255"/>
                </a:lnTo>
                <a:lnTo>
                  <a:pt x="159" y="255"/>
                </a:lnTo>
                <a:lnTo>
                  <a:pt x="159" y="255"/>
                </a:lnTo>
                <a:lnTo>
                  <a:pt x="139" y="255"/>
                </a:lnTo>
                <a:lnTo>
                  <a:pt x="139" y="255"/>
                </a:lnTo>
                <a:lnTo>
                  <a:pt x="108" y="255"/>
                </a:lnTo>
                <a:lnTo>
                  <a:pt x="108" y="255"/>
                </a:lnTo>
                <a:lnTo>
                  <a:pt x="106" y="256"/>
                </a:lnTo>
                <a:lnTo>
                  <a:pt x="106" y="256"/>
                </a:lnTo>
                <a:lnTo>
                  <a:pt x="106" y="266"/>
                </a:lnTo>
                <a:lnTo>
                  <a:pt x="108" y="276"/>
                </a:lnTo>
                <a:lnTo>
                  <a:pt x="108" y="276"/>
                </a:lnTo>
                <a:close/>
                <a:moveTo>
                  <a:pt x="304" y="195"/>
                </a:moveTo>
                <a:lnTo>
                  <a:pt x="304" y="195"/>
                </a:lnTo>
                <a:lnTo>
                  <a:pt x="305" y="205"/>
                </a:lnTo>
                <a:lnTo>
                  <a:pt x="305" y="205"/>
                </a:lnTo>
                <a:lnTo>
                  <a:pt x="308" y="205"/>
                </a:lnTo>
                <a:lnTo>
                  <a:pt x="308" y="205"/>
                </a:lnTo>
                <a:lnTo>
                  <a:pt x="325" y="204"/>
                </a:lnTo>
                <a:lnTo>
                  <a:pt x="325" y="204"/>
                </a:lnTo>
                <a:lnTo>
                  <a:pt x="328" y="205"/>
                </a:lnTo>
                <a:lnTo>
                  <a:pt x="328" y="205"/>
                </a:lnTo>
                <a:lnTo>
                  <a:pt x="329" y="207"/>
                </a:lnTo>
                <a:lnTo>
                  <a:pt x="329" y="207"/>
                </a:lnTo>
                <a:lnTo>
                  <a:pt x="328" y="208"/>
                </a:lnTo>
                <a:lnTo>
                  <a:pt x="328" y="208"/>
                </a:lnTo>
                <a:lnTo>
                  <a:pt x="327" y="208"/>
                </a:lnTo>
                <a:lnTo>
                  <a:pt x="327" y="208"/>
                </a:lnTo>
                <a:lnTo>
                  <a:pt x="321" y="209"/>
                </a:lnTo>
                <a:lnTo>
                  <a:pt x="321" y="209"/>
                </a:lnTo>
                <a:lnTo>
                  <a:pt x="310" y="211"/>
                </a:lnTo>
                <a:lnTo>
                  <a:pt x="310" y="211"/>
                </a:lnTo>
                <a:lnTo>
                  <a:pt x="311" y="212"/>
                </a:lnTo>
                <a:lnTo>
                  <a:pt x="311" y="212"/>
                </a:lnTo>
                <a:lnTo>
                  <a:pt x="319" y="211"/>
                </a:lnTo>
                <a:lnTo>
                  <a:pt x="319" y="211"/>
                </a:lnTo>
                <a:lnTo>
                  <a:pt x="327" y="209"/>
                </a:lnTo>
                <a:lnTo>
                  <a:pt x="327" y="209"/>
                </a:lnTo>
                <a:lnTo>
                  <a:pt x="329" y="211"/>
                </a:lnTo>
                <a:lnTo>
                  <a:pt x="331" y="212"/>
                </a:lnTo>
                <a:lnTo>
                  <a:pt x="331" y="212"/>
                </a:lnTo>
                <a:lnTo>
                  <a:pt x="331" y="214"/>
                </a:lnTo>
                <a:lnTo>
                  <a:pt x="331" y="214"/>
                </a:lnTo>
                <a:lnTo>
                  <a:pt x="332" y="214"/>
                </a:lnTo>
                <a:lnTo>
                  <a:pt x="332" y="214"/>
                </a:lnTo>
                <a:lnTo>
                  <a:pt x="335" y="214"/>
                </a:lnTo>
                <a:lnTo>
                  <a:pt x="335" y="214"/>
                </a:lnTo>
                <a:lnTo>
                  <a:pt x="337" y="212"/>
                </a:lnTo>
                <a:lnTo>
                  <a:pt x="337" y="212"/>
                </a:lnTo>
                <a:lnTo>
                  <a:pt x="338" y="212"/>
                </a:lnTo>
                <a:lnTo>
                  <a:pt x="338" y="212"/>
                </a:lnTo>
                <a:lnTo>
                  <a:pt x="338" y="212"/>
                </a:lnTo>
                <a:lnTo>
                  <a:pt x="339" y="214"/>
                </a:lnTo>
                <a:lnTo>
                  <a:pt x="341" y="214"/>
                </a:lnTo>
                <a:lnTo>
                  <a:pt x="341" y="214"/>
                </a:lnTo>
                <a:lnTo>
                  <a:pt x="359" y="214"/>
                </a:lnTo>
                <a:lnTo>
                  <a:pt x="359" y="214"/>
                </a:lnTo>
                <a:lnTo>
                  <a:pt x="362" y="214"/>
                </a:lnTo>
                <a:lnTo>
                  <a:pt x="364" y="215"/>
                </a:lnTo>
                <a:lnTo>
                  <a:pt x="364" y="215"/>
                </a:lnTo>
                <a:lnTo>
                  <a:pt x="362" y="188"/>
                </a:lnTo>
                <a:lnTo>
                  <a:pt x="362" y="188"/>
                </a:lnTo>
                <a:lnTo>
                  <a:pt x="351" y="188"/>
                </a:lnTo>
                <a:lnTo>
                  <a:pt x="351" y="188"/>
                </a:lnTo>
                <a:lnTo>
                  <a:pt x="351" y="189"/>
                </a:lnTo>
                <a:lnTo>
                  <a:pt x="351" y="189"/>
                </a:lnTo>
                <a:lnTo>
                  <a:pt x="349" y="192"/>
                </a:lnTo>
                <a:lnTo>
                  <a:pt x="348" y="192"/>
                </a:lnTo>
                <a:lnTo>
                  <a:pt x="348" y="192"/>
                </a:lnTo>
                <a:lnTo>
                  <a:pt x="339" y="192"/>
                </a:lnTo>
                <a:lnTo>
                  <a:pt x="339" y="192"/>
                </a:lnTo>
                <a:lnTo>
                  <a:pt x="311" y="194"/>
                </a:lnTo>
                <a:lnTo>
                  <a:pt x="311" y="194"/>
                </a:lnTo>
                <a:lnTo>
                  <a:pt x="304" y="195"/>
                </a:lnTo>
                <a:lnTo>
                  <a:pt x="304" y="195"/>
                </a:lnTo>
                <a:close/>
                <a:moveTo>
                  <a:pt x="244" y="19"/>
                </a:moveTo>
                <a:lnTo>
                  <a:pt x="244" y="19"/>
                </a:lnTo>
                <a:lnTo>
                  <a:pt x="194" y="23"/>
                </a:lnTo>
                <a:lnTo>
                  <a:pt x="194" y="23"/>
                </a:lnTo>
                <a:lnTo>
                  <a:pt x="196" y="33"/>
                </a:lnTo>
                <a:lnTo>
                  <a:pt x="197" y="42"/>
                </a:lnTo>
                <a:lnTo>
                  <a:pt x="197" y="42"/>
                </a:lnTo>
                <a:lnTo>
                  <a:pt x="246" y="43"/>
                </a:lnTo>
                <a:lnTo>
                  <a:pt x="246" y="43"/>
                </a:lnTo>
                <a:lnTo>
                  <a:pt x="244" y="19"/>
                </a:lnTo>
                <a:lnTo>
                  <a:pt x="244" y="19"/>
                </a:lnTo>
                <a:close/>
                <a:moveTo>
                  <a:pt x="139" y="225"/>
                </a:moveTo>
                <a:lnTo>
                  <a:pt x="139" y="225"/>
                </a:lnTo>
                <a:lnTo>
                  <a:pt x="139" y="228"/>
                </a:lnTo>
                <a:lnTo>
                  <a:pt x="139" y="229"/>
                </a:lnTo>
                <a:lnTo>
                  <a:pt x="139" y="229"/>
                </a:lnTo>
                <a:lnTo>
                  <a:pt x="139" y="245"/>
                </a:lnTo>
                <a:lnTo>
                  <a:pt x="139" y="245"/>
                </a:lnTo>
                <a:lnTo>
                  <a:pt x="139" y="248"/>
                </a:lnTo>
                <a:lnTo>
                  <a:pt x="139" y="248"/>
                </a:lnTo>
                <a:lnTo>
                  <a:pt x="189" y="246"/>
                </a:lnTo>
                <a:lnTo>
                  <a:pt x="189" y="246"/>
                </a:lnTo>
                <a:lnTo>
                  <a:pt x="189" y="243"/>
                </a:lnTo>
                <a:lnTo>
                  <a:pt x="189" y="243"/>
                </a:lnTo>
                <a:lnTo>
                  <a:pt x="187" y="243"/>
                </a:lnTo>
                <a:lnTo>
                  <a:pt x="187" y="243"/>
                </a:lnTo>
                <a:lnTo>
                  <a:pt x="182" y="246"/>
                </a:lnTo>
                <a:lnTo>
                  <a:pt x="182" y="246"/>
                </a:lnTo>
                <a:lnTo>
                  <a:pt x="179" y="246"/>
                </a:lnTo>
                <a:lnTo>
                  <a:pt x="177" y="245"/>
                </a:lnTo>
                <a:lnTo>
                  <a:pt x="177" y="245"/>
                </a:lnTo>
                <a:lnTo>
                  <a:pt x="177" y="242"/>
                </a:lnTo>
                <a:lnTo>
                  <a:pt x="179" y="241"/>
                </a:lnTo>
                <a:lnTo>
                  <a:pt x="179" y="241"/>
                </a:lnTo>
                <a:lnTo>
                  <a:pt x="186" y="238"/>
                </a:lnTo>
                <a:lnTo>
                  <a:pt x="186" y="238"/>
                </a:lnTo>
                <a:lnTo>
                  <a:pt x="189" y="238"/>
                </a:lnTo>
                <a:lnTo>
                  <a:pt x="189" y="238"/>
                </a:lnTo>
                <a:lnTo>
                  <a:pt x="189" y="225"/>
                </a:lnTo>
                <a:lnTo>
                  <a:pt x="189" y="225"/>
                </a:lnTo>
                <a:lnTo>
                  <a:pt x="187" y="224"/>
                </a:lnTo>
                <a:lnTo>
                  <a:pt x="187" y="224"/>
                </a:lnTo>
                <a:lnTo>
                  <a:pt x="184" y="222"/>
                </a:lnTo>
                <a:lnTo>
                  <a:pt x="184" y="222"/>
                </a:lnTo>
                <a:lnTo>
                  <a:pt x="162" y="224"/>
                </a:lnTo>
                <a:lnTo>
                  <a:pt x="139" y="225"/>
                </a:lnTo>
                <a:lnTo>
                  <a:pt x="139" y="225"/>
                </a:lnTo>
                <a:close/>
                <a:moveTo>
                  <a:pt x="194" y="89"/>
                </a:moveTo>
                <a:lnTo>
                  <a:pt x="194" y="89"/>
                </a:lnTo>
                <a:lnTo>
                  <a:pt x="140" y="90"/>
                </a:lnTo>
                <a:lnTo>
                  <a:pt x="140" y="90"/>
                </a:lnTo>
                <a:lnTo>
                  <a:pt x="142" y="100"/>
                </a:lnTo>
                <a:lnTo>
                  <a:pt x="142" y="100"/>
                </a:lnTo>
                <a:lnTo>
                  <a:pt x="142" y="100"/>
                </a:lnTo>
                <a:lnTo>
                  <a:pt x="142" y="100"/>
                </a:lnTo>
                <a:lnTo>
                  <a:pt x="145" y="101"/>
                </a:lnTo>
                <a:lnTo>
                  <a:pt x="145" y="104"/>
                </a:lnTo>
                <a:lnTo>
                  <a:pt x="145" y="104"/>
                </a:lnTo>
                <a:lnTo>
                  <a:pt x="145" y="111"/>
                </a:lnTo>
                <a:lnTo>
                  <a:pt x="145" y="111"/>
                </a:lnTo>
                <a:lnTo>
                  <a:pt x="194" y="108"/>
                </a:lnTo>
                <a:lnTo>
                  <a:pt x="194" y="108"/>
                </a:lnTo>
                <a:lnTo>
                  <a:pt x="194" y="89"/>
                </a:lnTo>
                <a:lnTo>
                  <a:pt x="194" y="89"/>
                </a:lnTo>
                <a:close/>
                <a:moveTo>
                  <a:pt x="162" y="57"/>
                </a:moveTo>
                <a:lnTo>
                  <a:pt x="162" y="57"/>
                </a:lnTo>
                <a:lnTo>
                  <a:pt x="159" y="57"/>
                </a:lnTo>
                <a:lnTo>
                  <a:pt x="159" y="57"/>
                </a:lnTo>
                <a:lnTo>
                  <a:pt x="139" y="59"/>
                </a:lnTo>
                <a:lnTo>
                  <a:pt x="139" y="59"/>
                </a:lnTo>
                <a:lnTo>
                  <a:pt x="118" y="62"/>
                </a:lnTo>
                <a:lnTo>
                  <a:pt x="118" y="62"/>
                </a:lnTo>
                <a:lnTo>
                  <a:pt x="111" y="62"/>
                </a:lnTo>
                <a:lnTo>
                  <a:pt x="111" y="62"/>
                </a:lnTo>
                <a:lnTo>
                  <a:pt x="111" y="66"/>
                </a:lnTo>
                <a:lnTo>
                  <a:pt x="111" y="66"/>
                </a:lnTo>
                <a:lnTo>
                  <a:pt x="112" y="77"/>
                </a:lnTo>
                <a:lnTo>
                  <a:pt x="112" y="77"/>
                </a:lnTo>
                <a:lnTo>
                  <a:pt x="113" y="79"/>
                </a:lnTo>
                <a:lnTo>
                  <a:pt x="113" y="79"/>
                </a:lnTo>
                <a:lnTo>
                  <a:pt x="116" y="80"/>
                </a:lnTo>
                <a:lnTo>
                  <a:pt x="116" y="80"/>
                </a:lnTo>
                <a:lnTo>
                  <a:pt x="159" y="79"/>
                </a:lnTo>
                <a:lnTo>
                  <a:pt x="159" y="79"/>
                </a:lnTo>
                <a:lnTo>
                  <a:pt x="163" y="79"/>
                </a:lnTo>
                <a:lnTo>
                  <a:pt x="163" y="79"/>
                </a:lnTo>
                <a:lnTo>
                  <a:pt x="162" y="57"/>
                </a:lnTo>
                <a:lnTo>
                  <a:pt x="162" y="57"/>
                </a:lnTo>
                <a:close/>
                <a:moveTo>
                  <a:pt x="49" y="86"/>
                </a:moveTo>
                <a:lnTo>
                  <a:pt x="49" y="86"/>
                </a:lnTo>
                <a:lnTo>
                  <a:pt x="78" y="81"/>
                </a:lnTo>
                <a:lnTo>
                  <a:pt x="105" y="80"/>
                </a:lnTo>
                <a:lnTo>
                  <a:pt x="105" y="80"/>
                </a:lnTo>
                <a:lnTo>
                  <a:pt x="105" y="80"/>
                </a:lnTo>
                <a:lnTo>
                  <a:pt x="105" y="80"/>
                </a:lnTo>
                <a:lnTo>
                  <a:pt x="103" y="79"/>
                </a:lnTo>
                <a:lnTo>
                  <a:pt x="103" y="77"/>
                </a:lnTo>
                <a:lnTo>
                  <a:pt x="103" y="77"/>
                </a:lnTo>
                <a:lnTo>
                  <a:pt x="102" y="64"/>
                </a:lnTo>
                <a:lnTo>
                  <a:pt x="102" y="64"/>
                </a:lnTo>
                <a:lnTo>
                  <a:pt x="102" y="63"/>
                </a:lnTo>
                <a:lnTo>
                  <a:pt x="102" y="63"/>
                </a:lnTo>
                <a:lnTo>
                  <a:pt x="49" y="64"/>
                </a:lnTo>
                <a:lnTo>
                  <a:pt x="49" y="64"/>
                </a:lnTo>
                <a:lnTo>
                  <a:pt x="49" y="86"/>
                </a:lnTo>
                <a:lnTo>
                  <a:pt x="49" y="86"/>
                </a:lnTo>
                <a:close/>
                <a:moveTo>
                  <a:pt x="132" y="27"/>
                </a:moveTo>
                <a:lnTo>
                  <a:pt x="132" y="27"/>
                </a:lnTo>
                <a:lnTo>
                  <a:pt x="78" y="30"/>
                </a:lnTo>
                <a:lnTo>
                  <a:pt x="78" y="30"/>
                </a:lnTo>
                <a:lnTo>
                  <a:pt x="78" y="40"/>
                </a:lnTo>
                <a:lnTo>
                  <a:pt x="79" y="50"/>
                </a:lnTo>
                <a:lnTo>
                  <a:pt x="79" y="50"/>
                </a:lnTo>
                <a:lnTo>
                  <a:pt x="133" y="45"/>
                </a:lnTo>
                <a:lnTo>
                  <a:pt x="133" y="45"/>
                </a:lnTo>
                <a:lnTo>
                  <a:pt x="132" y="36"/>
                </a:lnTo>
                <a:lnTo>
                  <a:pt x="132" y="36"/>
                </a:lnTo>
                <a:lnTo>
                  <a:pt x="132" y="27"/>
                </a:lnTo>
                <a:lnTo>
                  <a:pt x="132" y="27"/>
                </a:lnTo>
                <a:close/>
                <a:moveTo>
                  <a:pt x="199" y="157"/>
                </a:moveTo>
                <a:lnTo>
                  <a:pt x="199" y="157"/>
                </a:lnTo>
                <a:lnTo>
                  <a:pt x="202" y="178"/>
                </a:lnTo>
                <a:lnTo>
                  <a:pt x="202" y="178"/>
                </a:lnTo>
                <a:lnTo>
                  <a:pt x="202" y="178"/>
                </a:lnTo>
                <a:lnTo>
                  <a:pt x="202" y="178"/>
                </a:lnTo>
                <a:lnTo>
                  <a:pt x="219" y="178"/>
                </a:lnTo>
                <a:lnTo>
                  <a:pt x="219" y="178"/>
                </a:lnTo>
                <a:lnTo>
                  <a:pt x="220" y="177"/>
                </a:lnTo>
                <a:lnTo>
                  <a:pt x="220" y="177"/>
                </a:lnTo>
                <a:lnTo>
                  <a:pt x="237" y="172"/>
                </a:lnTo>
                <a:lnTo>
                  <a:pt x="256" y="168"/>
                </a:lnTo>
                <a:lnTo>
                  <a:pt x="256" y="168"/>
                </a:lnTo>
                <a:lnTo>
                  <a:pt x="260" y="167"/>
                </a:lnTo>
                <a:lnTo>
                  <a:pt x="260" y="167"/>
                </a:lnTo>
                <a:lnTo>
                  <a:pt x="260" y="155"/>
                </a:lnTo>
                <a:lnTo>
                  <a:pt x="260" y="155"/>
                </a:lnTo>
                <a:lnTo>
                  <a:pt x="258" y="155"/>
                </a:lnTo>
                <a:lnTo>
                  <a:pt x="258" y="155"/>
                </a:lnTo>
                <a:lnTo>
                  <a:pt x="246" y="155"/>
                </a:lnTo>
                <a:lnTo>
                  <a:pt x="246" y="155"/>
                </a:lnTo>
                <a:lnTo>
                  <a:pt x="244" y="155"/>
                </a:lnTo>
                <a:lnTo>
                  <a:pt x="244" y="155"/>
                </a:lnTo>
                <a:lnTo>
                  <a:pt x="227" y="161"/>
                </a:lnTo>
                <a:lnTo>
                  <a:pt x="227" y="161"/>
                </a:lnTo>
                <a:lnTo>
                  <a:pt x="226" y="161"/>
                </a:lnTo>
                <a:lnTo>
                  <a:pt x="226" y="161"/>
                </a:lnTo>
                <a:lnTo>
                  <a:pt x="224" y="161"/>
                </a:lnTo>
                <a:lnTo>
                  <a:pt x="224" y="160"/>
                </a:lnTo>
                <a:lnTo>
                  <a:pt x="224" y="160"/>
                </a:lnTo>
                <a:lnTo>
                  <a:pt x="224" y="158"/>
                </a:lnTo>
                <a:lnTo>
                  <a:pt x="226" y="158"/>
                </a:lnTo>
                <a:lnTo>
                  <a:pt x="226" y="158"/>
                </a:lnTo>
                <a:lnTo>
                  <a:pt x="226" y="157"/>
                </a:lnTo>
                <a:lnTo>
                  <a:pt x="226" y="157"/>
                </a:lnTo>
                <a:lnTo>
                  <a:pt x="229" y="157"/>
                </a:lnTo>
                <a:lnTo>
                  <a:pt x="229" y="157"/>
                </a:lnTo>
                <a:lnTo>
                  <a:pt x="229" y="157"/>
                </a:lnTo>
                <a:lnTo>
                  <a:pt x="229" y="157"/>
                </a:lnTo>
                <a:lnTo>
                  <a:pt x="199" y="157"/>
                </a:lnTo>
                <a:lnTo>
                  <a:pt x="199" y="157"/>
                </a:lnTo>
                <a:close/>
                <a:moveTo>
                  <a:pt x="219" y="191"/>
                </a:moveTo>
                <a:lnTo>
                  <a:pt x="219" y="191"/>
                </a:lnTo>
                <a:lnTo>
                  <a:pt x="219" y="189"/>
                </a:lnTo>
                <a:lnTo>
                  <a:pt x="219" y="189"/>
                </a:lnTo>
                <a:lnTo>
                  <a:pt x="170" y="191"/>
                </a:lnTo>
                <a:lnTo>
                  <a:pt x="170" y="191"/>
                </a:lnTo>
                <a:lnTo>
                  <a:pt x="172" y="197"/>
                </a:lnTo>
                <a:lnTo>
                  <a:pt x="172" y="197"/>
                </a:lnTo>
                <a:lnTo>
                  <a:pt x="172" y="209"/>
                </a:lnTo>
                <a:lnTo>
                  <a:pt x="172" y="209"/>
                </a:lnTo>
                <a:lnTo>
                  <a:pt x="172" y="211"/>
                </a:lnTo>
                <a:lnTo>
                  <a:pt x="170" y="214"/>
                </a:lnTo>
                <a:lnTo>
                  <a:pt x="170" y="214"/>
                </a:lnTo>
                <a:lnTo>
                  <a:pt x="173" y="214"/>
                </a:lnTo>
                <a:lnTo>
                  <a:pt x="173" y="214"/>
                </a:lnTo>
                <a:lnTo>
                  <a:pt x="179" y="214"/>
                </a:lnTo>
                <a:lnTo>
                  <a:pt x="179" y="214"/>
                </a:lnTo>
                <a:lnTo>
                  <a:pt x="206" y="214"/>
                </a:lnTo>
                <a:lnTo>
                  <a:pt x="206" y="214"/>
                </a:lnTo>
                <a:lnTo>
                  <a:pt x="209" y="212"/>
                </a:lnTo>
                <a:lnTo>
                  <a:pt x="209" y="212"/>
                </a:lnTo>
                <a:lnTo>
                  <a:pt x="223" y="208"/>
                </a:lnTo>
                <a:lnTo>
                  <a:pt x="223" y="208"/>
                </a:lnTo>
                <a:lnTo>
                  <a:pt x="223" y="208"/>
                </a:lnTo>
                <a:lnTo>
                  <a:pt x="223" y="208"/>
                </a:lnTo>
                <a:lnTo>
                  <a:pt x="223" y="194"/>
                </a:lnTo>
                <a:lnTo>
                  <a:pt x="223" y="194"/>
                </a:lnTo>
                <a:lnTo>
                  <a:pt x="223" y="194"/>
                </a:lnTo>
                <a:lnTo>
                  <a:pt x="223" y="194"/>
                </a:lnTo>
                <a:lnTo>
                  <a:pt x="207" y="199"/>
                </a:lnTo>
                <a:lnTo>
                  <a:pt x="207" y="199"/>
                </a:lnTo>
                <a:lnTo>
                  <a:pt x="206" y="201"/>
                </a:lnTo>
                <a:lnTo>
                  <a:pt x="206" y="201"/>
                </a:lnTo>
                <a:lnTo>
                  <a:pt x="203" y="202"/>
                </a:lnTo>
                <a:lnTo>
                  <a:pt x="203" y="202"/>
                </a:lnTo>
                <a:lnTo>
                  <a:pt x="199" y="202"/>
                </a:lnTo>
                <a:lnTo>
                  <a:pt x="199" y="202"/>
                </a:lnTo>
                <a:lnTo>
                  <a:pt x="197" y="202"/>
                </a:lnTo>
                <a:lnTo>
                  <a:pt x="197" y="199"/>
                </a:lnTo>
                <a:lnTo>
                  <a:pt x="197" y="199"/>
                </a:lnTo>
                <a:lnTo>
                  <a:pt x="197" y="198"/>
                </a:lnTo>
                <a:lnTo>
                  <a:pt x="199" y="197"/>
                </a:lnTo>
                <a:lnTo>
                  <a:pt x="199" y="197"/>
                </a:lnTo>
                <a:lnTo>
                  <a:pt x="202" y="195"/>
                </a:lnTo>
                <a:lnTo>
                  <a:pt x="202" y="195"/>
                </a:lnTo>
                <a:lnTo>
                  <a:pt x="217" y="191"/>
                </a:lnTo>
                <a:lnTo>
                  <a:pt x="217" y="191"/>
                </a:lnTo>
                <a:lnTo>
                  <a:pt x="219" y="191"/>
                </a:lnTo>
                <a:lnTo>
                  <a:pt x="219" y="191"/>
                </a:lnTo>
                <a:close/>
                <a:moveTo>
                  <a:pt x="302" y="74"/>
                </a:moveTo>
                <a:lnTo>
                  <a:pt x="302" y="74"/>
                </a:lnTo>
                <a:lnTo>
                  <a:pt x="302" y="74"/>
                </a:lnTo>
                <a:lnTo>
                  <a:pt x="302" y="74"/>
                </a:lnTo>
                <a:lnTo>
                  <a:pt x="358" y="74"/>
                </a:lnTo>
                <a:lnTo>
                  <a:pt x="358" y="74"/>
                </a:lnTo>
                <a:lnTo>
                  <a:pt x="358" y="60"/>
                </a:lnTo>
                <a:lnTo>
                  <a:pt x="358" y="49"/>
                </a:lnTo>
                <a:lnTo>
                  <a:pt x="358" y="49"/>
                </a:lnTo>
                <a:lnTo>
                  <a:pt x="356" y="49"/>
                </a:lnTo>
                <a:lnTo>
                  <a:pt x="356" y="49"/>
                </a:lnTo>
                <a:lnTo>
                  <a:pt x="355" y="50"/>
                </a:lnTo>
                <a:lnTo>
                  <a:pt x="355" y="50"/>
                </a:lnTo>
                <a:lnTo>
                  <a:pt x="355" y="52"/>
                </a:lnTo>
                <a:lnTo>
                  <a:pt x="355" y="52"/>
                </a:lnTo>
                <a:lnTo>
                  <a:pt x="356" y="54"/>
                </a:lnTo>
                <a:lnTo>
                  <a:pt x="354" y="54"/>
                </a:lnTo>
                <a:lnTo>
                  <a:pt x="354" y="54"/>
                </a:lnTo>
                <a:lnTo>
                  <a:pt x="349" y="56"/>
                </a:lnTo>
                <a:lnTo>
                  <a:pt x="349" y="56"/>
                </a:lnTo>
                <a:lnTo>
                  <a:pt x="341" y="56"/>
                </a:lnTo>
                <a:lnTo>
                  <a:pt x="341" y="56"/>
                </a:lnTo>
                <a:lnTo>
                  <a:pt x="325" y="57"/>
                </a:lnTo>
                <a:lnTo>
                  <a:pt x="325" y="57"/>
                </a:lnTo>
                <a:lnTo>
                  <a:pt x="298" y="63"/>
                </a:lnTo>
                <a:lnTo>
                  <a:pt x="298" y="63"/>
                </a:lnTo>
                <a:lnTo>
                  <a:pt x="292" y="63"/>
                </a:lnTo>
                <a:lnTo>
                  <a:pt x="292" y="63"/>
                </a:lnTo>
                <a:lnTo>
                  <a:pt x="295" y="74"/>
                </a:lnTo>
                <a:lnTo>
                  <a:pt x="295" y="74"/>
                </a:lnTo>
                <a:lnTo>
                  <a:pt x="297" y="73"/>
                </a:lnTo>
                <a:lnTo>
                  <a:pt x="297" y="73"/>
                </a:lnTo>
                <a:lnTo>
                  <a:pt x="317" y="70"/>
                </a:lnTo>
                <a:lnTo>
                  <a:pt x="317" y="70"/>
                </a:lnTo>
                <a:lnTo>
                  <a:pt x="342" y="67"/>
                </a:lnTo>
                <a:lnTo>
                  <a:pt x="342" y="67"/>
                </a:lnTo>
                <a:lnTo>
                  <a:pt x="346" y="67"/>
                </a:lnTo>
                <a:lnTo>
                  <a:pt x="349" y="66"/>
                </a:lnTo>
                <a:lnTo>
                  <a:pt x="349" y="66"/>
                </a:lnTo>
                <a:lnTo>
                  <a:pt x="351" y="64"/>
                </a:lnTo>
                <a:lnTo>
                  <a:pt x="352" y="66"/>
                </a:lnTo>
                <a:lnTo>
                  <a:pt x="352" y="66"/>
                </a:lnTo>
                <a:lnTo>
                  <a:pt x="352" y="67"/>
                </a:lnTo>
                <a:lnTo>
                  <a:pt x="351" y="69"/>
                </a:lnTo>
                <a:lnTo>
                  <a:pt x="351" y="69"/>
                </a:lnTo>
                <a:lnTo>
                  <a:pt x="349" y="69"/>
                </a:lnTo>
                <a:lnTo>
                  <a:pt x="349" y="69"/>
                </a:lnTo>
                <a:lnTo>
                  <a:pt x="332" y="70"/>
                </a:lnTo>
                <a:lnTo>
                  <a:pt x="332" y="70"/>
                </a:lnTo>
                <a:lnTo>
                  <a:pt x="308" y="74"/>
                </a:lnTo>
                <a:lnTo>
                  <a:pt x="308" y="74"/>
                </a:lnTo>
                <a:lnTo>
                  <a:pt x="302" y="74"/>
                </a:lnTo>
                <a:lnTo>
                  <a:pt x="302" y="74"/>
                </a:lnTo>
                <a:close/>
                <a:moveTo>
                  <a:pt x="143" y="181"/>
                </a:moveTo>
                <a:lnTo>
                  <a:pt x="143" y="181"/>
                </a:lnTo>
                <a:lnTo>
                  <a:pt x="159" y="180"/>
                </a:lnTo>
                <a:lnTo>
                  <a:pt x="159" y="180"/>
                </a:lnTo>
                <a:lnTo>
                  <a:pt x="173" y="180"/>
                </a:lnTo>
                <a:lnTo>
                  <a:pt x="173" y="180"/>
                </a:lnTo>
                <a:lnTo>
                  <a:pt x="187" y="178"/>
                </a:lnTo>
                <a:lnTo>
                  <a:pt x="187" y="178"/>
                </a:lnTo>
                <a:lnTo>
                  <a:pt x="187" y="157"/>
                </a:lnTo>
                <a:lnTo>
                  <a:pt x="187" y="157"/>
                </a:lnTo>
                <a:lnTo>
                  <a:pt x="143" y="157"/>
                </a:lnTo>
                <a:lnTo>
                  <a:pt x="143" y="157"/>
                </a:lnTo>
                <a:lnTo>
                  <a:pt x="143" y="165"/>
                </a:lnTo>
                <a:lnTo>
                  <a:pt x="143" y="165"/>
                </a:lnTo>
                <a:lnTo>
                  <a:pt x="145" y="175"/>
                </a:lnTo>
                <a:lnTo>
                  <a:pt x="145" y="175"/>
                </a:lnTo>
                <a:lnTo>
                  <a:pt x="145" y="178"/>
                </a:lnTo>
                <a:lnTo>
                  <a:pt x="143" y="181"/>
                </a:lnTo>
                <a:lnTo>
                  <a:pt x="143" y="181"/>
                </a:lnTo>
                <a:close/>
                <a:moveTo>
                  <a:pt x="254" y="103"/>
                </a:moveTo>
                <a:lnTo>
                  <a:pt x="254" y="103"/>
                </a:lnTo>
                <a:lnTo>
                  <a:pt x="253" y="103"/>
                </a:lnTo>
                <a:lnTo>
                  <a:pt x="253" y="103"/>
                </a:lnTo>
                <a:lnTo>
                  <a:pt x="251" y="103"/>
                </a:lnTo>
                <a:lnTo>
                  <a:pt x="251" y="101"/>
                </a:lnTo>
                <a:lnTo>
                  <a:pt x="251" y="101"/>
                </a:lnTo>
                <a:lnTo>
                  <a:pt x="251" y="100"/>
                </a:lnTo>
                <a:lnTo>
                  <a:pt x="253" y="99"/>
                </a:lnTo>
                <a:lnTo>
                  <a:pt x="253" y="99"/>
                </a:lnTo>
                <a:lnTo>
                  <a:pt x="254" y="99"/>
                </a:lnTo>
                <a:lnTo>
                  <a:pt x="254" y="99"/>
                </a:lnTo>
                <a:lnTo>
                  <a:pt x="254" y="89"/>
                </a:lnTo>
                <a:lnTo>
                  <a:pt x="254" y="89"/>
                </a:lnTo>
                <a:lnTo>
                  <a:pt x="203" y="90"/>
                </a:lnTo>
                <a:lnTo>
                  <a:pt x="203" y="90"/>
                </a:lnTo>
                <a:lnTo>
                  <a:pt x="203" y="93"/>
                </a:lnTo>
                <a:lnTo>
                  <a:pt x="203" y="93"/>
                </a:lnTo>
                <a:lnTo>
                  <a:pt x="206" y="100"/>
                </a:lnTo>
                <a:lnTo>
                  <a:pt x="206" y="100"/>
                </a:lnTo>
                <a:lnTo>
                  <a:pt x="206" y="101"/>
                </a:lnTo>
                <a:lnTo>
                  <a:pt x="204" y="103"/>
                </a:lnTo>
                <a:lnTo>
                  <a:pt x="204" y="103"/>
                </a:lnTo>
                <a:lnTo>
                  <a:pt x="203" y="104"/>
                </a:lnTo>
                <a:lnTo>
                  <a:pt x="202" y="104"/>
                </a:lnTo>
                <a:lnTo>
                  <a:pt x="202" y="104"/>
                </a:lnTo>
                <a:lnTo>
                  <a:pt x="200" y="103"/>
                </a:lnTo>
                <a:lnTo>
                  <a:pt x="200" y="103"/>
                </a:lnTo>
                <a:lnTo>
                  <a:pt x="200" y="106"/>
                </a:lnTo>
                <a:lnTo>
                  <a:pt x="200" y="106"/>
                </a:lnTo>
                <a:lnTo>
                  <a:pt x="200" y="108"/>
                </a:lnTo>
                <a:lnTo>
                  <a:pt x="200" y="108"/>
                </a:lnTo>
                <a:lnTo>
                  <a:pt x="254" y="107"/>
                </a:lnTo>
                <a:lnTo>
                  <a:pt x="254" y="107"/>
                </a:lnTo>
                <a:lnTo>
                  <a:pt x="254" y="103"/>
                </a:lnTo>
                <a:lnTo>
                  <a:pt x="254" y="103"/>
                </a:lnTo>
                <a:close/>
                <a:moveTo>
                  <a:pt x="318" y="26"/>
                </a:moveTo>
                <a:lnTo>
                  <a:pt x="318" y="26"/>
                </a:lnTo>
                <a:lnTo>
                  <a:pt x="319" y="26"/>
                </a:lnTo>
                <a:lnTo>
                  <a:pt x="319" y="26"/>
                </a:lnTo>
                <a:lnTo>
                  <a:pt x="339" y="23"/>
                </a:lnTo>
                <a:lnTo>
                  <a:pt x="339" y="23"/>
                </a:lnTo>
                <a:lnTo>
                  <a:pt x="345" y="22"/>
                </a:lnTo>
                <a:lnTo>
                  <a:pt x="345" y="22"/>
                </a:lnTo>
                <a:lnTo>
                  <a:pt x="346" y="22"/>
                </a:lnTo>
                <a:lnTo>
                  <a:pt x="346" y="22"/>
                </a:lnTo>
                <a:lnTo>
                  <a:pt x="346" y="23"/>
                </a:lnTo>
                <a:lnTo>
                  <a:pt x="346" y="23"/>
                </a:lnTo>
                <a:lnTo>
                  <a:pt x="346" y="25"/>
                </a:lnTo>
                <a:lnTo>
                  <a:pt x="346" y="25"/>
                </a:lnTo>
                <a:lnTo>
                  <a:pt x="345" y="25"/>
                </a:lnTo>
                <a:lnTo>
                  <a:pt x="345" y="25"/>
                </a:lnTo>
                <a:lnTo>
                  <a:pt x="342" y="25"/>
                </a:lnTo>
                <a:lnTo>
                  <a:pt x="341" y="25"/>
                </a:lnTo>
                <a:lnTo>
                  <a:pt x="341" y="25"/>
                </a:lnTo>
                <a:lnTo>
                  <a:pt x="324" y="27"/>
                </a:lnTo>
                <a:lnTo>
                  <a:pt x="324" y="27"/>
                </a:lnTo>
                <a:lnTo>
                  <a:pt x="322" y="29"/>
                </a:lnTo>
                <a:lnTo>
                  <a:pt x="322" y="29"/>
                </a:lnTo>
                <a:lnTo>
                  <a:pt x="321" y="29"/>
                </a:lnTo>
                <a:lnTo>
                  <a:pt x="321" y="29"/>
                </a:lnTo>
                <a:lnTo>
                  <a:pt x="318" y="29"/>
                </a:lnTo>
                <a:lnTo>
                  <a:pt x="318" y="29"/>
                </a:lnTo>
                <a:lnTo>
                  <a:pt x="321" y="40"/>
                </a:lnTo>
                <a:lnTo>
                  <a:pt x="321" y="40"/>
                </a:lnTo>
                <a:lnTo>
                  <a:pt x="324" y="40"/>
                </a:lnTo>
                <a:lnTo>
                  <a:pt x="324" y="40"/>
                </a:lnTo>
                <a:lnTo>
                  <a:pt x="335" y="39"/>
                </a:lnTo>
                <a:lnTo>
                  <a:pt x="335" y="39"/>
                </a:lnTo>
                <a:lnTo>
                  <a:pt x="346" y="37"/>
                </a:lnTo>
                <a:lnTo>
                  <a:pt x="346" y="37"/>
                </a:lnTo>
                <a:lnTo>
                  <a:pt x="349" y="37"/>
                </a:lnTo>
                <a:lnTo>
                  <a:pt x="354" y="36"/>
                </a:lnTo>
                <a:lnTo>
                  <a:pt x="354" y="36"/>
                </a:lnTo>
                <a:lnTo>
                  <a:pt x="354" y="36"/>
                </a:lnTo>
                <a:lnTo>
                  <a:pt x="354" y="36"/>
                </a:lnTo>
                <a:lnTo>
                  <a:pt x="355" y="36"/>
                </a:lnTo>
                <a:lnTo>
                  <a:pt x="356" y="37"/>
                </a:lnTo>
                <a:lnTo>
                  <a:pt x="356" y="37"/>
                </a:lnTo>
                <a:lnTo>
                  <a:pt x="355" y="40"/>
                </a:lnTo>
                <a:lnTo>
                  <a:pt x="354" y="40"/>
                </a:lnTo>
                <a:lnTo>
                  <a:pt x="354" y="40"/>
                </a:lnTo>
                <a:lnTo>
                  <a:pt x="344" y="40"/>
                </a:lnTo>
                <a:lnTo>
                  <a:pt x="344" y="40"/>
                </a:lnTo>
                <a:lnTo>
                  <a:pt x="335" y="42"/>
                </a:lnTo>
                <a:lnTo>
                  <a:pt x="335" y="42"/>
                </a:lnTo>
                <a:lnTo>
                  <a:pt x="322" y="43"/>
                </a:lnTo>
                <a:lnTo>
                  <a:pt x="322" y="43"/>
                </a:lnTo>
                <a:lnTo>
                  <a:pt x="322" y="43"/>
                </a:lnTo>
                <a:lnTo>
                  <a:pt x="321" y="45"/>
                </a:lnTo>
                <a:lnTo>
                  <a:pt x="321" y="45"/>
                </a:lnTo>
                <a:lnTo>
                  <a:pt x="358" y="45"/>
                </a:lnTo>
                <a:lnTo>
                  <a:pt x="358" y="45"/>
                </a:lnTo>
                <a:lnTo>
                  <a:pt x="356" y="33"/>
                </a:lnTo>
                <a:lnTo>
                  <a:pt x="356" y="33"/>
                </a:lnTo>
                <a:lnTo>
                  <a:pt x="355" y="18"/>
                </a:lnTo>
                <a:lnTo>
                  <a:pt x="355" y="18"/>
                </a:lnTo>
                <a:lnTo>
                  <a:pt x="356" y="16"/>
                </a:lnTo>
                <a:lnTo>
                  <a:pt x="356" y="16"/>
                </a:lnTo>
                <a:lnTo>
                  <a:pt x="355" y="13"/>
                </a:lnTo>
                <a:lnTo>
                  <a:pt x="355" y="13"/>
                </a:lnTo>
                <a:lnTo>
                  <a:pt x="354" y="15"/>
                </a:lnTo>
                <a:lnTo>
                  <a:pt x="352" y="15"/>
                </a:lnTo>
                <a:lnTo>
                  <a:pt x="352" y="15"/>
                </a:lnTo>
                <a:lnTo>
                  <a:pt x="351" y="15"/>
                </a:lnTo>
                <a:lnTo>
                  <a:pt x="351" y="15"/>
                </a:lnTo>
                <a:lnTo>
                  <a:pt x="345" y="15"/>
                </a:lnTo>
                <a:lnTo>
                  <a:pt x="345" y="15"/>
                </a:lnTo>
                <a:lnTo>
                  <a:pt x="318" y="15"/>
                </a:lnTo>
                <a:lnTo>
                  <a:pt x="318" y="15"/>
                </a:lnTo>
                <a:lnTo>
                  <a:pt x="315" y="15"/>
                </a:lnTo>
                <a:lnTo>
                  <a:pt x="315" y="15"/>
                </a:lnTo>
                <a:lnTo>
                  <a:pt x="317" y="20"/>
                </a:lnTo>
                <a:lnTo>
                  <a:pt x="318" y="26"/>
                </a:lnTo>
                <a:lnTo>
                  <a:pt x="318" y="26"/>
                </a:lnTo>
                <a:close/>
                <a:moveTo>
                  <a:pt x="280" y="50"/>
                </a:moveTo>
                <a:lnTo>
                  <a:pt x="280" y="50"/>
                </a:lnTo>
                <a:lnTo>
                  <a:pt x="271" y="53"/>
                </a:lnTo>
                <a:lnTo>
                  <a:pt x="271" y="53"/>
                </a:lnTo>
                <a:lnTo>
                  <a:pt x="270" y="53"/>
                </a:lnTo>
                <a:lnTo>
                  <a:pt x="268" y="52"/>
                </a:lnTo>
                <a:lnTo>
                  <a:pt x="268" y="52"/>
                </a:lnTo>
                <a:lnTo>
                  <a:pt x="268" y="50"/>
                </a:lnTo>
                <a:lnTo>
                  <a:pt x="268" y="50"/>
                </a:lnTo>
                <a:lnTo>
                  <a:pt x="229" y="52"/>
                </a:lnTo>
                <a:lnTo>
                  <a:pt x="229" y="52"/>
                </a:lnTo>
                <a:lnTo>
                  <a:pt x="231" y="76"/>
                </a:lnTo>
                <a:lnTo>
                  <a:pt x="231" y="76"/>
                </a:lnTo>
                <a:lnTo>
                  <a:pt x="244" y="76"/>
                </a:lnTo>
                <a:lnTo>
                  <a:pt x="244" y="76"/>
                </a:lnTo>
                <a:lnTo>
                  <a:pt x="244" y="74"/>
                </a:lnTo>
                <a:lnTo>
                  <a:pt x="244" y="74"/>
                </a:lnTo>
                <a:lnTo>
                  <a:pt x="244" y="73"/>
                </a:lnTo>
                <a:lnTo>
                  <a:pt x="246" y="72"/>
                </a:lnTo>
                <a:lnTo>
                  <a:pt x="246" y="72"/>
                </a:lnTo>
                <a:lnTo>
                  <a:pt x="247" y="72"/>
                </a:lnTo>
                <a:lnTo>
                  <a:pt x="247" y="72"/>
                </a:lnTo>
                <a:lnTo>
                  <a:pt x="253" y="70"/>
                </a:lnTo>
                <a:lnTo>
                  <a:pt x="253" y="70"/>
                </a:lnTo>
                <a:lnTo>
                  <a:pt x="280" y="63"/>
                </a:lnTo>
                <a:lnTo>
                  <a:pt x="280" y="63"/>
                </a:lnTo>
                <a:lnTo>
                  <a:pt x="281" y="63"/>
                </a:lnTo>
                <a:lnTo>
                  <a:pt x="281" y="63"/>
                </a:lnTo>
                <a:lnTo>
                  <a:pt x="281" y="57"/>
                </a:lnTo>
                <a:lnTo>
                  <a:pt x="280" y="50"/>
                </a:lnTo>
                <a:lnTo>
                  <a:pt x="280" y="50"/>
                </a:lnTo>
                <a:close/>
                <a:moveTo>
                  <a:pt x="75" y="91"/>
                </a:moveTo>
                <a:lnTo>
                  <a:pt x="75" y="91"/>
                </a:lnTo>
                <a:lnTo>
                  <a:pt x="35" y="96"/>
                </a:lnTo>
                <a:lnTo>
                  <a:pt x="35" y="96"/>
                </a:lnTo>
                <a:lnTo>
                  <a:pt x="38" y="118"/>
                </a:lnTo>
                <a:lnTo>
                  <a:pt x="38" y="118"/>
                </a:lnTo>
                <a:lnTo>
                  <a:pt x="76" y="116"/>
                </a:lnTo>
                <a:lnTo>
                  <a:pt x="76" y="116"/>
                </a:lnTo>
                <a:lnTo>
                  <a:pt x="75" y="91"/>
                </a:lnTo>
                <a:lnTo>
                  <a:pt x="75" y="91"/>
                </a:lnTo>
                <a:close/>
                <a:moveTo>
                  <a:pt x="271" y="246"/>
                </a:moveTo>
                <a:lnTo>
                  <a:pt x="271" y="246"/>
                </a:lnTo>
                <a:lnTo>
                  <a:pt x="273" y="246"/>
                </a:lnTo>
                <a:lnTo>
                  <a:pt x="273" y="246"/>
                </a:lnTo>
                <a:lnTo>
                  <a:pt x="300" y="246"/>
                </a:lnTo>
                <a:lnTo>
                  <a:pt x="300" y="246"/>
                </a:lnTo>
                <a:lnTo>
                  <a:pt x="302" y="246"/>
                </a:lnTo>
                <a:lnTo>
                  <a:pt x="302" y="246"/>
                </a:lnTo>
                <a:lnTo>
                  <a:pt x="331" y="242"/>
                </a:lnTo>
                <a:lnTo>
                  <a:pt x="331" y="242"/>
                </a:lnTo>
                <a:lnTo>
                  <a:pt x="334" y="241"/>
                </a:lnTo>
                <a:lnTo>
                  <a:pt x="334" y="241"/>
                </a:lnTo>
                <a:lnTo>
                  <a:pt x="332" y="226"/>
                </a:lnTo>
                <a:lnTo>
                  <a:pt x="332" y="226"/>
                </a:lnTo>
                <a:lnTo>
                  <a:pt x="301" y="231"/>
                </a:lnTo>
                <a:lnTo>
                  <a:pt x="270" y="236"/>
                </a:lnTo>
                <a:lnTo>
                  <a:pt x="270" y="236"/>
                </a:lnTo>
                <a:lnTo>
                  <a:pt x="271" y="246"/>
                </a:lnTo>
                <a:lnTo>
                  <a:pt x="271" y="246"/>
                </a:lnTo>
                <a:close/>
                <a:moveTo>
                  <a:pt x="261" y="108"/>
                </a:moveTo>
                <a:lnTo>
                  <a:pt x="261" y="108"/>
                </a:lnTo>
                <a:lnTo>
                  <a:pt x="263" y="108"/>
                </a:lnTo>
                <a:lnTo>
                  <a:pt x="263" y="108"/>
                </a:lnTo>
                <a:lnTo>
                  <a:pt x="292" y="107"/>
                </a:lnTo>
                <a:lnTo>
                  <a:pt x="292" y="107"/>
                </a:lnTo>
                <a:lnTo>
                  <a:pt x="294" y="107"/>
                </a:lnTo>
                <a:lnTo>
                  <a:pt x="294" y="107"/>
                </a:lnTo>
                <a:lnTo>
                  <a:pt x="295" y="107"/>
                </a:lnTo>
                <a:lnTo>
                  <a:pt x="297" y="107"/>
                </a:lnTo>
                <a:lnTo>
                  <a:pt x="297" y="107"/>
                </a:lnTo>
                <a:lnTo>
                  <a:pt x="298" y="107"/>
                </a:lnTo>
                <a:lnTo>
                  <a:pt x="298" y="107"/>
                </a:lnTo>
                <a:lnTo>
                  <a:pt x="324" y="107"/>
                </a:lnTo>
                <a:lnTo>
                  <a:pt x="324" y="107"/>
                </a:lnTo>
                <a:lnTo>
                  <a:pt x="325" y="107"/>
                </a:lnTo>
                <a:lnTo>
                  <a:pt x="325" y="107"/>
                </a:lnTo>
                <a:lnTo>
                  <a:pt x="325" y="97"/>
                </a:lnTo>
                <a:lnTo>
                  <a:pt x="325" y="89"/>
                </a:lnTo>
                <a:lnTo>
                  <a:pt x="325" y="89"/>
                </a:lnTo>
                <a:lnTo>
                  <a:pt x="294" y="93"/>
                </a:lnTo>
                <a:lnTo>
                  <a:pt x="280" y="96"/>
                </a:lnTo>
                <a:lnTo>
                  <a:pt x="264" y="100"/>
                </a:lnTo>
                <a:lnTo>
                  <a:pt x="264" y="100"/>
                </a:lnTo>
                <a:lnTo>
                  <a:pt x="264" y="103"/>
                </a:lnTo>
                <a:lnTo>
                  <a:pt x="264" y="103"/>
                </a:lnTo>
                <a:lnTo>
                  <a:pt x="264" y="104"/>
                </a:lnTo>
                <a:lnTo>
                  <a:pt x="263" y="106"/>
                </a:lnTo>
                <a:lnTo>
                  <a:pt x="263" y="106"/>
                </a:lnTo>
                <a:lnTo>
                  <a:pt x="261" y="106"/>
                </a:lnTo>
                <a:lnTo>
                  <a:pt x="261" y="106"/>
                </a:lnTo>
                <a:lnTo>
                  <a:pt x="261" y="108"/>
                </a:lnTo>
                <a:lnTo>
                  <a:pt x="261" y="108"/>
                </a:lnTo>
                <a:close/>
                <a:moveTo>
                  <a:pt x="172" y="275"/>
                </a:moveTo>
                <a:lnTo>
                  <a:pt x="172" y="275"/>
                </a:lnTo>
                <a:lnTo>
                  <a:pt x="192" y="275"/>
                </a:lnTo>
                <a:lnTo>
                  <a:pt x="192" y="275"/>
                </a:lnTo>
                <a:lnTo>
                  <a:pt x="193" y="273"/>
                </a:lnTo>
                <a:lnTo>
                  <a:pt x="194" y="272"/>
                </a:lnTo>
                <a:lnTo>
                  <a:pt x="194" y="272"/>
                </a:lnTo>
                <a:lnTo>
                  <a:pt x="197" y="270"/>
                </a:lnTo>
                <a:lnTo>
                  <a:pt x="197" y="270"/>
                </a:lnTo>
                <a:lnTo>
                  <a:pt x="219" y="265"/>
                </a:lnTo>
                <a:lnTo>
                  <a:pt x="219" y="265"/>
                </a:lnTo>
                <a:lnTo>
                  <a:pt x="226" y="263"/>
                </a:lnTo>
                <a:lnTo>
                  <a:pt x="226" y="263"/>
                </a:lnTo>
                <a:lnTo>
                  <a:pt x="226" y="258"/>
                </a:lnTo>
                <a:lnTo>
                  <a:pt x="224" y="253"/>
                </a:lnTo>
                <a:lnTo>
                  <a:pt x="224" y="253"/>
                </a:lnTo>
                <a:lnTo>
                  <a:pt x="216" y="253"/>
                </a:lnTo>
                <a:lnTo>
                  <a:pt x="216" y="253"/>
                </a:lnTo>
                <a:lnTo>
                  <a:pt x="216" y="255"/>
                </a:lnTo>
                <a:lnTo>
                  <a:pt x="213" y="255"/>
                </a:lnTo>
                <a:lnTo>
                  <a:pt x="213" y="255"/>
                </a:lnTo>
                <a:lnTo>
                  <a:pt x="204" y="256"/>
                </a:lnTo>
                <a:lnTo>
                  <a:pt x="204" y="256"/>
                </a:lnTo>
                <a:lnTo>
                  <a:pt x="200" y="256"/>
                </a:lnTo>
                <a:lnTo>
                  <a:pt x="200" y="256"/>
                </a:lnTo>
                <a:lnTo>
                  <a:pt x="199" y="256"/>
                </a:lnTo>
                <a:lnTo>
                  <a:pt x="199" y="253"/>
                </a:lnTo>
                <a:lnTo>
                  <a:pt x="199" y="253"/>
                </a:lnTo>
                <a:lnTo>
                  <a:pt x="199" y="253"/>
                </a:lnTo>
                <a:lnTo>
                  <a:pt x="199" y="253"/>
                </a:lnTo>
                <a:lnTo>
                  <a:pt x="189" y="253"/>
                </a:lnTo>
                <a:lnTo>
                  <a:pt x="189" y="253"/>
                </a:lnTo>
                <a:lnTo>
                  <a:pt x="179" y="253"/>
                </a:lnTo>
                <a:lnTo>
                  <a:pt x="179" y="253"/>
                </a:lnTo>
                <a:lnTo>
                  <a:pt x="169" y="255"/>
                </a:lnTo>
                <a:lnTo>
                  <a:pt x="169" y="255"/>
                </a:lnTo>
                <a:lnTo>
                  <a:pt x="170" y="265"/>
                </a:lnTo>
                <a:lnTo>
                  <a:pt x="172" y="275"/>
                </a:lnTo>
                <a:lnTo>
                  <a:pt x="172" y="275"/>
                </a:lnTo>
                <a:close/>
                <a:moveTo>
                  <a:pt x="287" y="117"/>
                </a:moveTo>
                <a:lnTo>
                  <a:pt x="287" y="117"/>
                </a:lnTo>
                <a:lnTo>
                  <a:pt x="287" y="117"/>
                </a:lnTo>
                <a:lnTo>
                  <a:pt x="287" y="117"/>
                </a:lnTo>
                <a:lnTo>
                  <a:pt x="271" y="117"/>
                </a:lnTo>
                <a:lnTo>
                  <a:pt x="271" y="117"/>
                </a:lnTo>
                <a:lnTo>
                  <a:pt x="270" y="117"/>
                </a:lnTo>
                <a:lnTo>
                  <a:pt x="270" y="117"/>
                </a:lnTo>
                <a:lnTo>
                  <a:pt x="256" y="121"/>
                </a:lnTo>
                <a:lnTo>
                  <a:pt x="241" y="126"/>
                </a:lnTo>
                <a:lnTo>
                  <a:pt x="241" y="126"/>
                </a:lnTo>
                <a:lnTo>
                  <a:pt x="230" y="128"/>
                </a:lnTo>
                <a:lnTo>
                  <a:pt x="230" y="128"/>
                </a:lnTo>
                <a:lnTo>
                  <a:pt x="230" y="143"/>
                </a:lnTo>
                <a:lnTo>
                  <a:pt x="230" y="143"/>
                </a:lnTo>
                <a:lnTo>
                  <a:pt x="258" y="137"/>
                </a:lnTo>
                <a:lnTo>
                  <a:pt x="287" y="131"/>
                </a:lnTo>
                <a:lnTo>
                  <a:pt x="287" y="131"/>
                </a:lnTo>
                <a:lnTo>
                  <a:pt x="287" y="117"/>
                </a:lnTo>
                <a:lnTo>
                  <a:pt x="287" y="117"/>
                </a:lnTo>
                <a:close/>
                <a:moveTo>
                  <a:pt x="140" y="45"/>
                </a:moveTo>
                <a:lnTo>
                  <a:pt x="140" y="45"/>
                </a:lnTo>
                <a:lnTo>
                  <a:pt x="189" y="42"/>
                </a:lnTo>
                <a:lnTo>
                  <a:pt x="189" y="42"/>
                </a:lnTo>
                <a:lnTo>
                  <a:pt x="187" y="23"/>
                </a:lnTo>
                <a:lnTo>
                  <a:pt x="187" y="23"/>
                </a:lnTo>
                <a:lnTo>
                  <a:pt x="140" y="27"/>
                </a:lnTo>
                <a:lnTo>
                  <a:pt x="140" y="27"/>
                </a:lnTo>
                <a:lnTo>
                  <a:pt x="140" y="45"/>
                </a:lnTo>
                <a:lnTo>
                  <a:pt x="140" y="45"/>
                </a:lnTo>
                <a:close/>
                <a:moveTo>
                  <a:pt x="202" y="239"/>
                </a:moveTo>
                <a:lnTo>
                  <a:pt x="202" y="239"/>
                </a:lnTo>
                <a:lnTo>
                  <a:pt x="200" y="243"/>
                </a:lnTo>
                <a:lnTo>
                  <a:pt x="197" y="245"/>
                </a:lnTo>
                <a:lnTo>
                  <a:pt x="197" y="245"/>
                </a:lnTo>
                <a:lnTo>
                  <a:pt x="197" y="246"/>
                </a:lnTo>
                <a:lnTo>
                  <a:pt x="197" y="246"/>
                </a:lnTo>
                <a:lnTo>
                  <a:pt x="199" y="246"/>
                </a:lnTo>
                <a:lnTo>
                  <a:pt x="199" y="246"/>
                </a:lnTo>
                <a:lnTo>
                  <a:pt x="216" y="246"/>
                </a:lnTo>
                <a:lnTo>
                  <a:pt x="216" y="246"/>
                </a:lnTo>
                <a:lnTo>
                  <a:pt x="219" y="246"/>
                </a:lnTo>
                <a:lnTo>
                  <a:pt x="219" y="246"/>
                </a:lnTo>
                <a:lnTo>
                  <a:pt x="253" y="238"/>
                </a:lnTo>
                <a:lnTo>
                  <a:pt x="253" y="238"/>
                </a:lnTo>
                <a:lnTo>
                  <a:pt x="260" y="236"/>
                </a:lnTo>
                <a:lnTo>
                  <a:pt x="260" y="236"/>
                </a:lnTo>
                <a:lnTo>
                  <a:pt x="260" y="228"/>
                </a:lnTo>
                <a:lnTo>
                  <a:pt x="260" y="221"/>
                </a:lnTo>
                <a:lnTo>
                  <a:pt x="260" y="221"/>
                </a:lnTo>
                <a:lnTo>
                  <a:pt x="230" y="229"/>
                </a:lnTo>
                <a:lnTo>
                  <a:pt x="202" y="239"/>
                </a:lnTo>
                <a:lnTo>
                  <a:pt x="202" y="239"/>
                </a:lnTo>
                <a:close/>
                <a:moveTo>
                  <a:pt x="69" y="160"/>
                </a:moveTo>
                <a:lnTo>
                  <a:pt x="69" y="160"/>
                </a:lnTo>
                <a:lnTo>
                  <a:pt x="42" y="161"/>
                </a:lnTo>
                <a:lnTo>
                  <a:pt x="42" y="161"/>
                </a:lnTo>
                <a:lnTo>
                  <a:pt x="44" y="185"/>
                </a:lnTo>
                <a:lnTo>
                  <a:pt x="44" y="185"/>
                </a:lnTo>
                <a:lnTo>
                  <a:pt x="72" y="185"/>
                </a:lnTo>
                <a:lnTo>
                  <a:pt x="72" y="185"/>
                </a:lnTo>
                <a:lnTo>
                  <a:pt x="72" y="184"/>
                </a:lnTo>
                <a:lnTo>
                  <a:pt x="72" y="184"/>
                </a:lnTo>
                <a:lnTo>
                  <a:pt x="72" y="171"/>
                </a:lnTo>
                <a:lnTo>
                  <a:pt x="72" y="171"/>
                </a:lnTo>
                <a:lnTo>
                  <a:pt x="71" y="165"/>
                </a:lnTo>
                <a:lnTo>
                  <a:pt x="71" y="165"/>
                </a:lnTo>
                <a:lnTo>
                  <a:pt x="71" y="162"/>
                </a:lnTo>
                <a:lnTo>
                  <a:pt x="69" y="161"/>
                </a:lnTo>
                <a:lnTo>
                  <a:pt x="69" y="161"/>
                </a:lnTo>
                <a:lnTo>
                  <a:pt x="69" y="160"/>
                </a:lnTo>
                <a:lnTo>
                  <a:pt x="69" y="160"/>
                </a:lnTo>
                <a:close/>
                <a:moveTo>
                  <a:pt x="332" y="155"/>
                </a:moveTo>
                <a:lnTo>
                  <a:pt x="332" y="155"/>
                </a:lnTo>
                <a:lnTo>
                  <a:pt x="339" y="155"/>
                </a:lnTo>
                <a:lnTo>
                  <a:pt x="339" y="155"/>
                </a:lnTo>
                <a:lnTo>
                  <a:pt x="339" y="154"/>
                </a:lnTo>
                <a:lnTo>
                  <a:pt x="339" y="154"/>
                </a:lnTo>
                <a:lnTo>
                  <a:pt x="342" y="154"/>
                </a:lnTo>
                <a:lnTo>
                  <a:pt x="344" y="154"/>
                </a:lnTo>
                <a:lnTo>
                  <a:pt x="344" y="154"/>
                </a:lnTo>
                <a:lnTo>
                  <a:pt x="345" y="155"/>
                </a:lnTo>
                <a:lnTo>
                  <a:pt x="345" y="157"/>
                </a:lnTo>
                <a:lnTo>
                  <a:pt x="345" y="157"/>
                </a:lnTo>
                <a:lnTo>
                  <a:pt x="345" y="158"/>
                </a:lnTo>
                <a:lnTo>
                  <a:pt x="344" y="160"/>
                </a:lnTo>
                <a:lnTo>
                  <a:pt x="344" y="160"/>
                </a:lnTo>
                <a:lnTo>
                  <a:pt x="342" y="160"/>
                </a:lnTo>
                <a:lnTo>
                  <a:pt x="342" y="160"/>
                </a:lnTo>
                <a:lnTo>
                  <a:pt x="341" y="160"/>
                </a:lnTo>
                <a:lnTo>
                  <a:pt x="341" y="160"/>
                </a:lnTo>
                <a:lnTo>
                  <a:pt x="339" y="160"/>
                </a:lnTo>
                <a:lnTo>
                  <a:pt x="337" y="160"/>
                </a:lnTo>
                <a:lnTo>
                  <a:pt x="337" y="160"/>
                </a:lnTo>
                <a:lnTo>
                  <a:pt x="332" y="160"/>
                </a:lnTo>
                <a:lnTo>
                  <a:pt x="332" y="160"/>
                </a:lnTo>
                <a:lnTo>
                  <a:pt x="332" y="177"/>
                </a:lnTo>
                <a:lnTo>
                  <a:pt x="332" y="177"/>
                </a:lnTo>
                <a:lnTo>
                  <a:pt x="362" y="178"/>
                </a:lnTo>
                <a:lnTo>
                  <a:pt x="362" y="178"/>
                </a:lnTo>
                <a:lnTo>
                  <a:pt x="362" y="171"/>
                </a:lnTo>
                <a:lnTo>
                  <a:pt x="362" y="171"/>
                </a:lnTo>
                <a:lnTo>
                  <a:pt x="361" y="153"/>
                </a:lnTo>
                <a:lnTo>
                  <a:pt x="361" y="153"/>
                </a:lnTo>
                <a:lnTo>
                  <a:pt x="361" y="151"/>
                </a:lnTo>
                <a:lnTo>
                  <a:pt x="361" y="151"/>
                </a:lnTo>
                <a:lnTo>
                  <a:pt x="359" y="151"/>
                </a:lnTo>
                <a:lnTo>
                  <a:pt x="359" y="151"/>
                </a:lnTo>
                <a:lnTo>
                  <a:pt x="349" y="153"/>
                </a:lnTo>
                <a:lnTo>
                  <a:pt x="349" y="153"/>
                </a:lnTo>
                <a:lnTo>
                  <a:pt x="335" y="154"/>
                </a:lnTo>
                <a:lnTo>
                  <a:pt x="335" y="154"/>
                </a:lnTo>
                <a:lnTo>
                  <a:pt x="332" y="154"/>
                </a:lnTo>
                <a:lnTo>
                  <a:pt x="332" y="154"/>
                </a:lnTo>
                <a:lnTo>
                  <a:pt x="332" y="155"/>
                </a:lnTo>
                <a:lnTo>
                  <a:pt x="332" y="155"/>
                </a:lnTo>
                <a:close/>
                <a:moveTo>
                  <a:pt x="41" y="253"/>
                </a:moveTo>
                <a:lnTo>
                  <a:pt x="41" y="253"/>
                </a:lnTo>
                <a:lnTo>
                  <a:pt x="68" y="252"/>
                </a:lnTo>
                <a:lnTo>
                  <a:pt x="68" y="252"/>
                </a:lnTo>
                <a:lnTo>
                  <a:pt x="68" y="248"/>
                </a:lnTo>
                <a:lnTo>
                  <a:pt x="68" y="248"/>
                </a:lnTo>
                <a:lnTo>
                  <a:pt x="68" y="242"/>
                </a:lnTo>
                <a:lnTo>
                  <a:pt x="68" y="242"/>
                </a:lnTo>
                <a:lnTo>
                  <a:pt x="68" y="232"/>
                </a:lnTo>
                <a:lnTo>
                  <a:pt x="68" y="232"/>
                </a:lnTo>
                <a:lnTo>
                  <a:pt x="67" y="231"/>
                </a:lnTo>
                <a:lnTo>
                  <a:pt x="67" y="231"/>
                </a:lnTo>
                <a:lnTo>
                  <a:pt x="65" y="229"/>
                </a:lnTo>
                <a:lnTo>
                  <a:pt x="65" y="226"/>
                </a:lnTo>
                <a:lnTo>
                  <a:pt x="65" y="226"/>
                </a:lnTo>
                <a:lnTo>
                  <a:pt x="44" y="228"/>
                </a:lnTo>
                <a:lnTo>
                  <a:pt x="44" y="228"/>
                </a:lnTo>
                <a:lnTo>
                  <a:pt x="44" y="229"/>
                </a:lnTo>
                <a:lnTo>
                  <a:pt x="44" y="229"/>
                </a:lnTo>
                <a:lnTo>
                  <a:pt x="44" y="242"/>
                </a:lnTo>
                <a:lnTo>
                  <a:pt x="44" y="242"/>
                </a:lnTo>
                <a:lnTo>
                  <a:pt x="45" y="246"/>
                </a:lnTo>
                <a:lnTo>
                  <a:pt x="45" y="246"/>
                </a:lnTo>
                <a:lnTo>
                  <a:pt x="45" y="248"/>
                </a:lnTo>
                <a:lnTo>
                  <a:pt x="45" y="248"/>
                </a:lnTo>
                <a:lnTo>
                  <a:pt x="45" y="249"/>
                </a:lnTo>
                <a:lnTo>
                  <a:pt x="44" y="251"/>
                </a:lnTo>
                <a:lnTo>
                  <a:pt x="44" y="251"/>
                </a:lnTo>
                <a:lnTo>
                  <a:pt x="42" y="251"/>
                </a:lnTo>
                <a:lnTo>
                  <a:pt x="41" y="251"/>
                </a:lnTo>
                <a:lnTo>
                  <a:pt x="41" y="251"/>
                </a:lnTo>
                <a:lnTo>
                  <a:pt x="40" y="248"/>
                </a:lnTo>
                <a:lnTo>
                  <a:pt x="40" y="248"/>
                </a:lnTo>
                <a:lnTo>
                  <a:pt x="38" y="246"/>
                </a:lnTo>
                <a:lnTo>
                  <a:pt x="38" y="246"/>
                </a:lnTo>
                <a:lnTo>
                  <a:pt x="38" y="249"/>
                </a:lnTo>
                <a:lnTo>
                  <a:pt x="38" y="249"/>
                </a:lnTo>
                <a:lnTo>
                  <a:pt x="40" y="252"/>
                </a:lnTo>
                <a:lnTo>
                  <a:pt x="40" y="252"/>
                </a:lnTo>
                <a:lnTo>
                  <a:pt x="41" y="252"/>
                </a:lnTo>
                <a:lnTo>
                  <a:pt x="41" y="253"/>
                </a:lnTo>
                <a:lnTo>
                  <a:pt x="41" y="253"/>
                </a:lnTo>
                <a:close/>
                <a:moveTo>
                  <a:pt x="270" y="234"/>
                </a:moveTo>
                <a:lnTo>
                  <a:pt x="270" y="234"/>
                </a:lnTo>
                <a:lnTo>
                  <a:pt x="301" y="228"/>
                </a:lnTo>
                <a:lnTo>
                  <a:pt x="332" y="224"/>
                </a:lnTo>
                <a:lnTo>
                  <a:pt x="332" y="224"/>
                </a:lnTo>
                <a:lnTo>
                  <a:pt x="332" y="219"/>
                </a:lnTo>
                <a:lnTo>
                  <a:pt x="332" y="219"/>
                </a:lnTo>
                <a:lnTo>
                  <a:pt x="268" y="219"/>
                </a:lnTo>
                <a:lnTo>
                  <a:pt x="268" y="219"/>
                </a:lnTo>
                <a:lnTo>
                  <a:pt x="270" y="234"/>
                </a:lnTo>
                <a:lnTo>
                  <a:pt x="270" y="234"/>
                </a:lnTo>
                <a:close/>
                <a:moveTo>
                  <a:pt x="234" y="205"/>
                </a:moveTo>
                <a:lnTo>
                  <a:pt x="234" y="205"/>
                </a:lnTo>
                <a:lnTo>
                  <a:pt x="263" y="198"/>
                </a:lnTo>
                <a:lnTo>
                  <a:pt x="292" y="194"/>
                </a:lnTo>
                <a:lnTo>
                  <a:pt x="292" y="194"/>
                </a:lnTo>
                <a:lnTo>
                  <a:pt x="291" y="189"/>
                </a:lnTo>
                <a:lnTo>
                  <a:pt x="291" y="189"/>
                </a:lnTo>
                <a:lnTo>
                  <a:pt x="290" y="189"/>
                </a:lnTo>
                <a:lnTo>
                  <a:pt x="290" y="189"/>
                </a:lnTo>
                <a:lnTo>
                  <a:pt x="260" y="189"/>
                </a:lnTo>
                <a:lnTo>
                  <a:pt x="260" y="189"/>
                </a:lnTo>
                <a:lnTo>
                  <a:pt x="237" y="189"/>
                </a:lnTo>
                <a:lnTo>
                  <a:pt x="237" y="189"/>
                </a:lnTo>
                <a:lnTo>
                  <a:pt x="233" y="191"/>
                </a:lnTo>
                <a:lnTo>
                  <a:pt x="233" y="191"/>
                </a:lnTo>
                <a:lnTo>
                  <a:pt x="234" y="205"/>
                </a:lnTo>
                <a:lnTo>
                  <a:pt x="234" y="205"/>
                </a:lnTo>
                <a:close/>
                <a:moveTo>
                  <a:pt x="270" y="174"/>
                </a:moveTo>
                <a:lnTo>
                  <a:pt x="270" y="174"/>
                </a:lnTo>
                <a:lnTo>
                  <a:pt x="273" y="174"/>
                </a:lnTo>
                <a:lnTo>
                  <a:pt x="273" y="174"/>
                </a:lnTo>
                <a:lnTo>
                  <a:pt x="283" y="174"/>
                </a:lnTo>
                <a:lnTo>
                  <a:pt x="283" y="174"/>
                </a:lnTo>
                <a:lnTo>
                  <a:pt x="297" y="172"/>
                </a:lnTo>
                <a:lnTo>
                  <a:pt x="297" y="172"/>
                </a:lnTo>
                <a:lnTo>
                  <a:pt x="321" y="171"/>
                </a:lnTo>
                <a:lnTo>
                  <a:pt x="321" y="171"/>
                </a:lnTo>
                <a:lnTo>
                  <a:pt x="322" y="171"/>
                </a:lnTo>
                <a:lnTo>
                  <a:pt x="322" y="171"/>
                </a:lnTo>
                <a:lnTo>
                  <a:pt x="324" y="172"/>
                </a:lnTo>
                <a:lnTo>
                  <a:pt x="324" y="172"/>
                </a:lnTo>
                <a:lnTo>
                  <a:pt x="322" y="174"/>
                </a:lnTo>
                <a:lnTo>
                  <a:pt x="322" y="174"/>
                </a:lnTo>
                <a:lnTo>
                  <a:pt x="319" y="174"/>
                </a:lnTo>
                <a:lnTo>
                  <a:pt x="319" y="174"/>
                </a:lnTo>
                <a:lnTo>
                  <a:pt x="304" y="175"/>
                </a:lnTo>
                <a:lnTo>
                  <a:pt x="304" y="175"/>
                </a:lnTo>
                <a:lnTo>
                  <a:pt x="302" y="175"/>
                </a:lnTo>
                <a:lnTo>
                  <a:pt x="302" y="175"/>
                </a:lnTo>
                <a:lnTo>
                  <a:pt x="302" y="175"/>
                </a:lnTo>
                <a:lnTo>
                  <a:pt x="302" y="175"/>
                </a:lnTo>
                <a:lnTo>
                  <a:pt x="302" y="177"/>
                </a:lnTo>
                <a:lnTo>
                  <a:pt x="302" y="177"/>
                </a:lnTo>
                <a:lnTo>
                  <a:pt x="325" y="177"/>
                </a:lnTo>
                <a:lnTo>
                  <a:pt x="325" y="177"/>
                </a:lnTo>
                <a:lnTo>
                  <a:pt x="327" y="161"/>
                </a:lnTo>
                <a:lnTo>
                  <a:pt x="327" y="161"/>
                </a:lnTo>
                <a:lnTo>
                  <a:pt x="297" y="164"/>
                </a:lnTo>
                <a:lnTo>
                  <a:pt x="268" y="168"/>
                </a:lnTo>
                <a:lnTo>
                  <a:pt x="268" y="168"/>
                </a:lnTo>
                <a:lnTo>
                  <a:pt x="270" y="174"/>
                </a:lnTo>
                <a:lnTo>
                  <a:pt x="270" y="174"/>
                </a:lnTo>
                <a:close/>
                <a:moveTo>
                  <a:pt x="359" y="87"/>
                </a:moveTo>
                <a:lnTo>
                  <a:pt x="359" y="87"/>
                </a:lnTo>
                <a:lnTo>
                  <a:pt x="335" y="87"/>
                </a:lnTo>
                <a:lnTo>
                  <a:pt x="335" y="87"/>
                </a:lnTo>
                <a:lnTo>
                  <a:pt x="337" y="107"/>
                </a:lnTo>
                <a:lnTo>
                  <a:pt x="337" y="107"/>
                </a:lnTo>
                <a:lnTo>
                  <a:pt x="359" y="106"/>
                </a:lnTo>
                <a:lnTo>
                  <a:pt x="359" y="106"/>
                </a:lnTo>
                <a:lnTo>
                  <a:pt x="359" y="96"/>
                </a:lnTo>
                <a:lnTo>
                  <a:pt x="359" y="87"/>
                </a:lnTo>
                <a:lnTo>
                  <a:pt x="359" y="87"/>
                </a:lnTo>
                <a:close/>
                <a:moveTo>
                  <a:pt x="298" y="253"/>
                </a:moveTo>
                <a:lnTo>
                  <a:pt x="298" y="253"/>
                </a:lnTo>
                <a:lnTo>
                  <a:pt x="297" y="253"/>
                </a:lnTo>
                <a:lnTo>
                  <a:pt x="297" y="253"/>
                </a:lnTo>
                <a:lnTo>
                  <a:pt x="281" y="253"/>
                </a:lnTo>
                <a:lnTo>
                  <a:pt x="281" y="253"/>
                </a:lnTo>
                <a:lnTo>
                  <a:pt x="280" y="253"/>
                </a:lnTo>
                <a:lnTo>
                  <a:pt x="280" y="253"/>
                </a:lnTo>
                <a:lnTo>
                  <a:pt x="243" y="262"/>
                </a:lnTo>
                <a:lnTo>
                  <a:pt x="243" y="262"/>
                </a:lnTo>
                <a:lnTo>
                  <a:pt x="237" y="263"/>
                </a:lnTo>
                <a:lnTo>
                  <a:pt x="237" y="263"/>
                </a:lnTo>
                <a:lnTo>
                  <a:pt x="237" y="268"/>
                </a:lnTo>
                <a:lnTo>
                  <a:pt x="237" y="268"/>
                </a:lnTo>
                <a:lnTo>
                  <a:pt x="267" y="263"/>
                </a:lnTo>
                <a:lnTo>
                  <a:pt x="297" y="262"/>
                </a:lnTo>
                <a:lnTo>
                  <a:pt x="297" y="262"/>
                </a:lnTo>
                <a:lnTo>
                  <a:pt x="298" y="255"/>
                </a:lnTo>
                <a:lnTo>
                  <a:pt x="298" y="255"/>
                </a:lnTo>
                <a:lnTo>
                  <a:pt x="298" y="253"/>
                </a:lnTo>
                <a:lnTo>
                  <a:pt x="298" y="253"/>
                </a:lnTo>
                <a:close/>
                <a:moveTo>
                  <a:pt x="292" y="60"/>
                </a:moveTo>
                <a:lnTo>
                  <a:pt x="292" y="60"/>
                </a:lnTo>
                <a:lnTo>
                  <a:pt x="294" y="60"/>
                </a:lnTo>
                <a:lnTo>
                  <a:pt x="294" y="60"/>
                </a:lnTo>
                <a:lnTo>
                  <a:pt x="315" y="57"/>
                </a:lnTo>
                <a:lnTo>
                  <a:pt x="337" y="54"/>
                </a:lnTo>
                <a:lnTo>
                  <a:pt x="337" y="54"/>
                </a:lnTo>
                <a:lnTo>
                  <a:pt x="349" y="52"/>
                </a:lnTo>
                <a:lnTo>
                  <a:pt x="349" y="52"/>
                </a:lnTo>
                <a:lnTo>
                  <a:pt x="352" y="52"/>
                </a:lnTo>
                <a:lnTo>
                  <a:pt x="352" y="52"/>
                </a:lnTo>
                <a:lnTo>
                  <a:pt x="351" y="50"/>
                </a:lnTo>
                <a:lnTo>
                  <a:pt x="351" y="50"/>
                </a:lnTo>
                <a:lnTo>
                  <a:pt x="351" y="50"/>
                </a:lnTo>
                <a:lnTo>
                  <a:pt x="351" y="50"/>
                </a:lnTo>
                <a:lnTo>
                  <a:pt x="342" y="49"/>
                </a:lnTo>
                <a:lnTo>
                  <a:pt x="335" y="49"/>
                </a:lnTo>
                <a:lnTo>
                  <a:pt x="335" y="49"/>
                </a:lnTo>
                <a:lnTo>
                  <a:pt x="334" y="49"/>
                </a:lnTo>
                <a:lnTo>
                  <a:pt x="334" y="49"/>
                </a:lnTo>
                <a:lnTo>
                  <a:pt x="314" y="50"/>
                </a:lnTo>
                <a:lnTo>
                  <a:pt x="314" y="50"/>
                </a:lnTo>
                <a:lnTo>
                  <a:pt x="312" y="50"/>
                </a:lnTo>
                <a:lnTo>
                  <a:pt x="312" y="50"/>
                </a:lnTo>
                <a:lnTo>
                  <a:pt x="311" y="50"/>
                </a:lnTo>
                <a:lnTo>
                  <a:pt x="310" y="50"/>
                </a:lnTo>
                <a:lnTo>
                  <a:pt x="310" y="50"/>
                </a:lnTo>
                <a:lnTo>
                  <a:pt x="308" y="50"/>
                </a:lnTo>
                <a:lnTo>
                  <a:pt x="308" y="50"/>
                </a:lnTo>
                <a:lnTo>
                  <a:pt x="290" y="50"/>
                </a:lnTo>
                <a:lnTo>
                  <a:pt x="290" y="50"/>
                </a:lnTo>
                <a:lnTo>
                  <a:pt x="290" y="50"/>
                </a:lnTo>
                <a:lnTo>
                  <a:pt x="290" y="50"/>
                </a:lnTo>
                <a:lnTo>
                  <a:pt x="292" y="60"/>
                </a:lnTo>
                <a:lnTo>
                  <a:pt x="292" y="60"/>
                </a:lnTo>
                <a:close/>
                <a:moveTo>
                  <a:pt x="236" y="211"/>
                </a:moveTo>
                <a:lnTo>
                  <a:pt x="236" y="211"/>
                </a:lnTo>
                <a:lnTo>
                  <a:pt x="264" y="208"/>
                </a:lnTo>
                <a:lnTo>
                  <a:pt x="264" y="208"/>
                </a:lnTo>
                <a:lnTo>
                  <a:pt x="294" y="205"/>
                </a:lnTo>
                <a:lnTo>
                  <a:pt x="294" y="205"/>
                </a:lnTo>
                <a:lnTo>
                  <a:pt x="292" y="197"/>
                </a:lnTo>
                <a:lnTo>
                  <a:pt x="292" y="197"/>
                </a:lnTo>
                <a:lnTo>
                  <a:pt x="264" y="201"/>
                </a:lnTo>
                <a:lnTo>
                  <a:pt x="236" y="208"/>
                </a:lnTo>
                <a:lnTo>
                  <a:pt x="236" y="208"/>
                </a:lnTo>
                <a:lnTo>
                  <a:pt x="236" y="209"/>
                </a:lnTo>
                <a:lnTo>
                  <a:pt x="236" y="209"/>
                </a:lnTo>
                <a:lnTo>
                  <a:pt x="236" y="211"/>
                </a:lnTo>
                <a:lnTo>
                  <a:pt x="236" y="211"/>
                </a:lnTo>
                <a:close/>
                <a:moveTo>
                  <a:pt x="268" y="165"/>
                </a:moveTo>
                <a:lnTo>
                  <a:pt x="268" y="165"/>
                </a:lnTo>
                <a:lnTo>
                  <a:pt x="270" y="165"/>
                </a:lnTo>
                <a:lnTo>
                  <a:pt x="270" y="165"/>
                </a:lnTo>
                <a:lnTo>
                  <a:pt x="304" y="160"/>
                </a:lnTo>
                <a:lnTo>
                  <a:pt x="304" y="160"/>
                </a:lnTo>
                <a:lnTo>
                  <a:pt x="325" y="157"/>
                </a:lnTo>
                <a:lnTo>
                  <a:pt x="325" y="157"/>
                </a:lnTo>
                <a:lnTo>
                  <a:pt x="327" y="157"/>
                </a:lnTo>
                <a:lnTo>
                  <a:pt x="327" y="157"/>
                </a:lnTo>
                <a:lnTo>
                  <a:pt x="327" y="154"/>
                </a:lnTo>
                <a:lnTo>
                  <a:pt x="327" y="154"/>
                </a:lnTo>
                <a:lnTo>
                  <a:pt x="325" y="154"/>
                </a:lnTo>
                <a:lnTo>
                  <a:pt x="325" y="154"/>
                </a:lnTo>
                <a:lnTo>
                  <a:pt x="304" y="155"/>
                </a:lnTo>
                <a:lnTo>
                  <a:pt x="304" y="155"/>
                </a:lnTo>
                <a:lnTo>
                  <a:pt x="270" y="155"/>
                </a:lnTo>
                <a:lnTo>
                  <a:pt x="270" y="155"/>
                </a:lnTo>
                <a:lnTo>
                  <a:pt x="267" y="155"/>
                </a:lnTo>
                <a:lnTo>
                  <a:pt x="267" y="155"/>
                </a:lnTo>
                <a:lnTo>
                  <a:pt x="268" y="165"/>
                </a:lnTo>
                <a:lnTo>
                  <a:pt x="268" y="165"/>
                </a:lnTo>
                <a:close/>
                <a:moveTo>
                  <a:pt x="247" y="221"/>
                </a:moveTo>
                <a:lnTo>
                  <a:pt x="247" y="221"/>
                </a:lnTo>
                <a:lnTo>
                  <a:pt x="247" y="219"/>
                </a:lnTo>
                <a:lnTo>
                  <a:pt x="247" y="219"/>
                </a:lnTo>
                <a:lnTo>
                  <a:pt x="247" y="219"/>
                </a:lnTo>
                <a:lnTo>
                  <a:pt x="247" y="219"/>
                </a:lnTo>
                <a:lnTo>
                  <a:pt x="213" y="221"/>
                </a:lnTo>
                <a:lnTo>
                  <a:pt x="213" y="221"/>
                </a:lnTo>
                <a:lnTo>
                  <a:pt x="202" y="221"/>
                </a:lnTo>
                <a:lnTo>
                  <a:pt x="202" y="221"/>
                </a:lnTo>
                <a:lnTo>
                  <a:pt x="199" y="221"/>
                </a:lnTo>
                <a:lnTo>
                  <a:pt x="199" y="221"/>
                </a:lnTo>
                <a:lnTo>
                  <a:pt x="200" y="234"/>
                </a:lnTo>
                <a:lnTo>
                  <a:pt x="200" y="234"/>
                </a:lnTo>
                <a:lnTo>
                  <a:pt x="224" y="226"/>
                </a:lnTo>
                <a:lnTo>
                  <a:pt x="247" y="221"/>
                </a:lnTo>
                <a:lnTo>
                  <a:pt x="247" y="221"/>
                </a:lnTo>
                <a:close/>
                <a:moveTo>
                  <a:pt x="45" y="80"/>
                </a:moveTo>
                <a:lnTo>
                  <a:pt x="45" y="80"/>
                </a:lnTo>
                <a:lnTo>
                  <a:pt x="44" y="79"/>
                </a:lnTo>
                <a:lnTo>
                  <a:pt x="42" y="77"/>
                </a:lnTo>
                <a:lnTo>
                  <a:pt x="42" y="77"/>
                </a:lnTo>
                <a:lnTo>
                  <a:pt x="42" y="72"/>
                </a:lnTo>
                <a:lnTo>
                  <a:pt x="42" y="64"/>
                </a:lnTo>
                <a:lnTo>
                  <a:pt x="42" y="64"/>
                </a:lnTo>
                <a:lnTo>
                  <a:pt x="42" y="64"/>
                </a:lnTo>
                <a:lnTo>
                  <a:pt x="42" y="64"/>
                </a:lnTo>
                <a:lnTo>
                  <a:pt x="35" y="64"/>
                </a:lnTo>
                <a:lnTo>
                  <a:pt x="30" y="64"/>
                </a:lnTo>
                <a:lnTo>
                  <a:pt x="30" y="64"/>
                </a:lnTo>
                <a:lnTo>
                  <a:pt x="34" y="87"/>
                </a:lnTo>
                <a:lnTo>
                  <a:pt x="34" y="87"/>
                </a:lnTo>
                <a:lnTo>
                  <a:pt x="45" y="86"/>
                </a:lnTo>
                <a:lnTo>
                  <a:pt x="45" y="86"/>
                </a:lnTo>
                <a:lnTo>
                  <a:pt x="45" y="80"/>
                </a:lnTo>
                <a:lnTo>
                  <a:pt x="45" y="80"/>
                </a:lnTo>
                <a:close/>
                <a:moveTo>
                  <a:pt x="287" y="133"/>
                </a:moveTo>
                <a:lnTo>
                  <a:pt x="287" y="133"/>
                </a:lnTo>
                <a:lnTo>
                  <a:pt x="264" y="137"/>
                </a:lnTo>
                <a:lnTo>
                  <a:pt x="244" y="143"/>
                </a:lnTo>
                <a:lnTo>
                  <a:pt x="244" y="143"/>
                </a:lnTo>
                <a:lnTo>
                  <a:pt x="288" y="143"/>
                </a:lnTo>
                <a:lnTo>
                  <a:pt x="288" y="143"/>
                </a:lnTo>
                <a:lnTo>
                  <a:pt x="287" y="140"/>
                </a:lnTo>
                <a:lnTo>
                  <a:pt x="287" y="140"/>
                </a:lnTo>
                <a:lnTo>
                  <a:pt x="287" y="137"/>
                </a:lnTo>
                <a:lnTo>
                  <a:pt x="287" y="137"/>
                </a:lnTo>
                <a:lnTo>
                  <a:pt x="287" y="133"/>
                </a:lnTo>
                <a:lnTo>
                  <a:pt x="287" y="133"/>
                </a:lnTo>
                <a:close/>
                <a:moveTo>
                  <a:pt x="42" y="155"/>
                </a:moveTo>
                <a:lnTo>
                  <a:pt x="42" y="155"/>
                </a:lnTo>
                <a:lnTo>
                  <a:pt x="51" y="155"/>
                </a:lnTo>
                <a:lnTo>
                  <a:pt x="51" y="155"/>
                </a:lnTo>
                <a:lnTo>
                  <a:pt x="49" y="154"/>
                </a:lnTo>
                <a:lnTo>
                  <a:pt x="49" y="154"/>
                </a:lnTo>
                <a:lnTo>
                  <a:pt x="48" y="153"/>
                </a:lnTo>
                <a:lnTo>
                  <a:pt x="48" y="151"/>
                </a:lnTo>
                <a:lnTo>
                  <a:pt x="48" y="151"/>
                </a:lnTo>
                <a:lnTo>
                  <a:pt x="48" y="141"/>
                </a:lnTo>
                <a:lnTo>
                  <a:pt x="48" y="141"/>
                </a:lnTo>
                <a:lnTo>
                  <a:pt x="48" y="130"/>
                </a:lnTo>
                <a:lnTo>
                  <a:pt x="48" y="130"/>
                </a:lnTo>
                <a:lnTo>
                  <a:pt x="48" y="128"/>
                </a:lnTo>
                <a:lnTo>
                  <a:pt x="48" y="128"/>
                </a:lnTo>
                <a:lnTo>
                  <a:pt x="40" y="128"/>
                </a:lnTo>
                <a:lnTo>
                  <a:pt x="40" y="128"/>
                </a:lnTo>
                <a:lnTo>
                  <a:pt x="42" y="155"/>
                </a:lnTo>
                <a:lnTo>
                  <a:pt x="42" y="155"/>
                </a:lnTo>
                <a:close/>
                <a:moveTo>
                  <a:pt x="327" y="147"/>
                </a:moveTo>
                <a:lnTo>
                  <a:pt x="327" y="147"/>
                </a:lnTo>
                <a:lnTo>
                  <a:pt x="311" y="147"/>
                </a:lnTo>
                <a:lnTo>
                  <a:pt x="311" y="147"/>
                </a:lnTo>
                <a:lnTo>
                  <a:pt x="295" y="148"/>
                </a:lnTo>
                <a:lnTo>
                  <a:pt x="295" y="148"/>
                </a:lnTo>
                <a:lnTo>
                  <a:pt x="270" y="151"/>
                </a:lnTo>
                <a:lnTo>
                  <a:pt x="270" y="151"/>
                </a:lnTo>
                <a:lnTo>
                  <a:pt x="267" y="151"/>
                </a:lnTo>
                <a:lnTo>
                  <a:pt x="267" y="151"/>
                </a:lnTo>
                <a:lnTo>
                  <a:pt x="267" y="153"/>
                </a:lnTo>
                <a:lnTo>
                  <a:pt x="268" y="153"/>
                </a:lnTo>
                <a:lnTo>
                  <a:pt x="268" y="153"/>
                </a:lnTo>
                <a:lnTo>
                  <a:pt x="270" y="153"/>
                </a:lnTo>
                <a:lnTo>
                  <a:pt x="270" y="153"/>
                </a:lnTo>
                <a:lnTo>
                  <a:pt x="283" y="153"/>
                </a:lnTo>
                <a:lnTo>
                  <a:pt x="283" y="153"/>
                </a:lnTo>
                <a:lnTo>
                  <a:pt x="324" y="151"/>
                </a:lnTo>
                <a:lnTo>
                  <a:pt x="324" y="151"/>
                </a:lnTo>
                <a:lnTo>
                  <a:pt x="327" y="151"/>
                </a:lnTo>
                <a:lnTo>
                  <a:pt x="327" y="151"/>
                </a:lnTo>
                <a:lnTo>
                  <a:pt x="327" y="147"/>
                </a:lnTo>
                <a:lnTo>
                  <a:pt x="327" y="147"/>
                </a:lnTo>
                <a:close/>
                <a:moveTo>
                  <a:pt x="290" y="265"/>
                </a:moveTo>
                <a:lnTo>
                  <a:pt x="290" y="265"/>
                </a:lnTo>
                <a:lnTo>
                  <a:pt x="263" y="268"/>
                </a:lnTo>
                <a:lnTo>
                  <a:pt x="237" y="270"/>
                </a:lnTo>
                <a:lnTo>
                  <a:pt x="237" y="270"/>
                </a:lnTo>
                <a:lnTo>
                  <a:pt x="237" y="275"/>
                </a:lnTo>
                <a:lnTo>
                  <a:pt x="237" y="275"/>
                </a:lnTo>
                <a:lnTo>
                  <a:pt x="244" y="275"/>
                </a:lnTo>
                <a:lnTo>
                  <a:pt x="244" y="275"/>
                </a:lnTo>
                <a:lnTo>
                  <a:pt x="247" y="275"/>
                </a:lnTo>
                <a:lnTo>
                  <a:pt x="247" y="275"/>
                </a:lnTo>
                <a:lnTo>
                  <a:pt x="277" y="268"/>
                </a:lnTo>
                <a:lnTo>
                  <a:pt x="277" y="268"/>
                </a:lnTo>
                <a:lnTo>
                  <a:pt x="290" y="265"/>
                </a:lnTo>
                <a:lnTo>
                  <a:pt x="290" y="265"/>
                </a:lnTo>
                <a:close/>
                <a:moveTo>
                  <a:pt x="355" y="286"/>
                </a:moveTo>
                <a:lnTo>
                  <a:pt x="355" y="286"/>
                </a:lnTo>
                <a:lnTo>
                  <a:pt x="355" y="286"/>
                </a:lnTo>
                <a:lnTo>
                  <a:pt x="355" y="286"/>
                </a:lnTo>
                <a:lnTo>
                  <a:pt x="339" y="285"/>
                </a:lnTo>
                <a:lnTo>
                  <a:pt x="339" y="285"/>
                </a:lnTo>
                <a:lnTo>
                  <a:pt x="321" y="283"/>
                </a:lnTo>
                <a:lnTo>
                  <a:pt x="321" y="283"/>
                </a:lnTo>
                <a:lnTo>
                  <a:pt x="310" y="283"/>
                </a:lnTo>
                <a:lnTo>
                  <a:pt x="310" y="283"/>
                </a:lnTo>
                <a:lnTo>
                  <a:pt x="307" y="283"/>
                </a:lnTo>
                <a:lnTo>
                  <a:pt x="307" y="283"/>
                </a:lnTo>
                <a:lnTo>
                  <a:pt x="302" y="285"/>
                </a:lnTo>
                <a:lnTo>
                  <a:pt x="302" y="285"/>
                </a:lnTo>
                <a:lnTo>
                  <a:pt x="302" y="286"/>
                </a:lnTo>
                <a:lnTo>
                  <a:pt x="302" y="286"/>
                </a:lnTo>
                <a:lnTo>
                  <a:pt x="304" y="286"/>
                </a:lnTo>
                <a:lnTo>
                  <a:pt x="304" y="286"/>
                </a:lnTo>
                <a:lnTo>
                  <a:pt x="322" y="288"/>
                </a:lnTo>
                <a:lnTo>
                  <a:pt x="322" y="288"/>
                </a:lnTo>
                <a:lnTo>
                  <a:pt x="346" y="288"/>
                </a:lnTo>
                <a:lnTo>
                  <a:pt x="346" y="288"/>
                </a:lnTo>
                <a:lnTo>
                  <a:pt x="351" y="288"/>
                </a:lnTo>
                <a:lnTo>
                  <a:pt x="351" y="288"/>
                </a:lnTo>
                <a:lnTo>
                  <a:pt x="355" y="286"/>
                </a:lnTo>
                <a:lnTo>
                  <a:pt x="355" y="286"/>
                </a:lnTo>
                <a:close/>
                <a:moveTo>
                  <a:pt x="258" y="275"/>
                </a:moveTo>
                <a:lnTo>
                  <a:pt x="258" y="275"/>
                </a:lnTo>
                <a:lnTo>
                  <a:pt x="260" y="275"/>
                </a:lnTo>
                <a:lnTo>
                  <a:pt x="260" y="275"/>
                </a:lnTo>
                <a:lnTo>
                  <a:pt x="273" y="275"/>
                </a:lnTo>
                <a:lnTo>
                  <a:pt x="273" y="275"/>
                </a:lnTo>
                <a:lnTo>
                  <a:pt x="295" y="275"/>
                </a:lnTo>
                <a:lnTo>
                  <a:pt x="295" y="275"/>
                </a:lnTo>
                <a:lnTo>
                  <a:pt x="297" y="275"/>
                </a:lnTo>
                <a:lnTo>
                  <a:pt x="297" y="275"/>
                </a:lnTo>
                <a:lnTo>
                  <a:pt x="297" y="268"/>
                </a:lnTo>
                <a:lnTo>
                  <a:pt x="297" y="268"/>
                </a:lnTo>
                <a:lnTo>
                  <a:pt x="258" y="275"/>
                </a:lnTo>
                <a:lnTo>
                  <a:pt x="258" y="275"/>
                </a:lnTo>
                <a:close/>
                <a:moveTo>
                  <a:pt x="264" y="89"/>
                </a:moveTo>
                <a:lnTo>
                  <a:pt x="264" y="89"/>
                </a:lnTo>
                <a:lnTo>
                  <a:pt x="264" y="96"/>
                </a:lnTo>
                <a:lnTo>
                  <a:pt x="264" y="96"/>
                </a:lnTo>
                <a:lnTo>
                  <a:pt x="310" y="89"/>
                </a:lnTo>
                <a:lnTo>
                  <a:pt x="310" y="89"/>
                </a:lnTo>
                <a:lnTo>
                  <a:pt x="264" y="89"/>
                </a:lnTo>
                <a:lnTo>
                  <a:pt x="264" y="89"/>
                </a:lnTo>
                <a:close/>
                <a:moveTo>
                  <a:pt x="257" y="76"/>
                </a:moveTo>
                <a:lnTo>
                  <a:pt x="257" y="76"/>
                </a:lnTo>
                <a:lnTo>
                  <a:pt x="281" y="74"/>
                </a:lnTo>
                <a:lnTo>
                  <a:pt x="281" y="74"/>
                </a:lnTo>
                <a:lnTo>
                  <a:pt x="281" y="70"/>
                </a:lnTo>
                <a:lnTo>
                  <a:pt x="281" y="70"/>
                </a:lnTo>
                <a:lnTo>
                  <a:pt x="281" y="66"/>
                </a:lnTo>
                <a:lnTo>
                  <a:pt x="281" y="66"/>
                </a:lnTo>
                <a:lnTo>
                  <a:pt x="256" y="72"/>
                </a:lnTo>
                <a:lnTo>
                  <a:pt x="256" y="72"/>
                </a:lnTo>
                <a:lnTo>
                  <a:pt x="257" y="76"/>
                </a:lnTo>
                <a:lnTo>
                  <a:pt x="257" y="76"/>
                </a:lnTo>
                <a:close/>
                <a:moveTo>
                  <a:pt x="321" y="83"/>
                </a:moveTo>
                <a:lnTo>
                  <a:pt x="321" y="83"/>
                </a:lnTo>
                <a:lnTo>
                  <a:pt x="291" y="83"/>
                </a:lnTo>
                <a:lnTo>
                  <a:pt x="263" y="83"/>
                </a:lnTo>
                <a:lnTo>
                  <a:pt x="263" y="83"/>
                </a:lnTo>
                <a:lnTo>
                  <a:pt x="263" y="86"/>
                </a:lnTo>
                <a:lnTo>
                  <a:pt x="263" y="86"/>
                </a:lnTo>
                <a:lnTo>
                  <a:pt x="292" y="86"/>
                </a:lnTo>
                <a:lnTo>
                  <a:pt x="321" y="84"/>
                </a:lnTo>
                <a:lnTo>
                  <a:pt x="321" y="84"/>
                </a:lnTo>
                <a:lnTo>
                  <a:pt x="321" y="83"/>
                </a:lnTo>
                <a:lnTo>
                  <a:pt x="321" y="83"/>
                </a:lnTo>
                <a:close/>
                <a:moveTo>
                  <a:pt x="160" y="279"/>
                </a:moveTo>
                <a:lnTo>
                  <a:pt x="160" y="279"/>
                </a:lnTo>
                <a:lnTo>
                  <a:pt x="108" y="279"/>
                </a:lnTo>
                <a:lnTo>
                  <a:pt x="108" y="279"/>
                </a:lnTo>
                <a:lnTo>
                  <a:pt x="109" y="283"/>
                </a:lnTo>
                <a:lnTo>
                  <a:pt x="109" y="283"/>
                </a:lnTo>
                <a:lnTo>
                  <a:pt x="160" y="282"/>
                </a:lnTo>
                <a:lnTo>
                  <a:pt x="160" y="282"/>
                </a:lnTo>
                <a:lnTo>
                  <a:pt x="160" y="279"/>
                </a:lnTo>
                <a:lnTo>
                  <a:pt x="160" y="279"/>
                </a:lnTo>
                <a:close/>
                <a:moveTo>
                  <a:pt x="38" y="155"/>
                </a:moveTo>
                <a:lnTo>
                  <a:pt x="38" y="155"/>
                </a:lnTo>
                <a:lnTo>
                  <a:pt x="37" y="128"/>
                </a:lnTo>
                <a:lnTo>
                  <a:pt x="37" y="128"/>
                </a:lnTo>
                <a:lnTo>
                  <a:pt x="31" y="131"/>
                </a:lnTo>
                <a:lnTo>
                  <a:pt x="31" y="131"/>
                </a:lnTo>
                <a:lnTo>
                  <a:pt x="32" y="155"/>
                </a:lnTo>
                <a:lnTo>
                  <a:pt x="32" y="155"/>
                </a:lnTo>
                <a:lnTo>
                  <a:pt x="38" y="155"/>
                </a:lnTo>
                <a:lnTo>
                  <a:pt x="38" y="155"/>
                </a:lnTo>
                <a:close/>
                <a:moveTo>
                  <a:pt x="32" y="162"/>
                </a:moveTo>
                <a:lnTo>
                  <a:pt x="32" y="162"/>
                </a:lnTo>
                <a:lnTo>
                  <a:pt x="32" y="164"/>
                </a:lnTo>
                <a:lnTo>
                  <a:pt x="32" y="164"/>
                </a:lnTo>
                <a:lnTo>
                  <a:pt x="34" y="180"/>
                </a:lnTo>
                <a:lnTo>
                  <a:pt x="34" y="180"/>
                </a:lnTo>
                <a:lnTo>
                  <a:pt x="34" y="184"/>
                </a:lnTo>
                <a:lnTo>
                  <a:pt x="34" y="184"/>
                </a:lnTo>
                <a:lnTo>
                  <a:pt x="35" y="185"/>
                </a:lnTo>
                <a:lnTo>
                  <a:pt x="35" y="185"/>
                </a:lnTo>
                <a:lnTo>
                  <a:pt x="40" y="185"/>
                </a:lnTo>
                <a:lnTo>
                  <a:pt x="40" y="185"/>
                </a:lnTo>
                <a:lnTo>
                  <a:pt x="38" y="161"/>
                </a:lnTo>
                <a:lnTo>
                  <a:pt x="38" y="161"/>
                </a:lnTo>
                <a:lnTo>
                  <a:pt x="32" y="162"/>
                </a:lnTo>
                <a:lnTo>
                  <a:pt x="32" y="162"/>
                </a:lnTo>
                <a:close/>
                <a:moveTo>
                  <a:pt x="229" y="246"/>
                </a:moveTo>
                <a:lnTo>
                  <a:pt x="229" y="246"/>
                </a:lnTo>
                <a:lnTo>
                  <a:pt x="261" y="246"/>
                </a:lnTo>
                <a:lnTo>
                  <a:pt x="261" y="246"/>
                </a:lnTo>
                <a:lnTo>
                  <a:pt x="260" y="238"/>
                </a:lnTo>
                <a:lnTo>
                  <a:pt x="260" y="238"/>
                </a:lnTo>
                <a:lnTo>
                  <a:pt x="229" y="246"/>
                </a:lnTo>
                <a:lnTo>
                  <a:pt x="229" y="246"/>
                </a:lnTo>
                <a:close/>
                <a:moveTo>
                  <a:pt x="28" y="229"/>
                </a:moveTo>
                <a:lnTo>
                  <a:pt x="28" y="229"/>
                </a:lnTo>
                <a:lnTo>
                  <a:pt x="31" y="282"/>
                </a:lnTo>
                <a:lnTo>
                  <a:pt x="31" y="282"/>
                </a:lnTo>
                <a:lnTo>
                  <a:pt x="34" y="283"/>
                </a:lnTo>
                <a:lnTo>
                  <a:pt x="34" y="283"/>
                </a:lnTo>
                <a:lnTo>
                  <a:pt x="34" y="282"/>
                </a:lnTo>
                <a:lnTo>
                  <a:pt x="34" y="282"/>
                </a:lnTo>
                <a:lnTo>
                  <a:pt x="34" y="268"/>
                </a:lnTo>
                <a:lnTo>
                  <a:pt x="34" y="268"/>
                </a:lnTo>
                <a:lnTo>
                  <a:pt x="34" y="259"/>
                </a:lnTo>
                <a:lnTo>
                  <a:pt x="32" y="252"/>
                </a:lnTo>
                <a:lnTo>
                  <a:pt x="32" y="252"/>
                </a:lnTo>
                <a:lnTo>
                  <a:pt x="31" y="239"/>
                </a:lnTo>
                <a:lnTo>
                  <a:pt x="31" y="239"/>
                </a:lnTo>
                <a:lnTo>
                  <a:pt x="30" y="231"/>
                </a:lnTo>
                <a:lnTo>
                  <a:pt x="30" y="231"/>
                </a:lnTo>
                <a:lnTo>
                  <a:pt x="30" y="229"/>
                </a:lnTo>
                <a:lnTo>
                  <a:pt x="28" y="229"/>
                </a:lnTo>
                <a:lnTo>
                  <a:pt x="28" y="229"/>
                </a:lnTo>
                <a:close/>
                <a:moveTo>
                  <a:pt x="35" y="118"/>
                </a:moveTo>
                <a:lnTo>
                  <a:pt x="35" y="118"/>
                </a:lnTo>
                <a:lnTo>
                  <a:pt x="32" y="96"/>
                </a:lnTo>
                <a:lnTo>
                  <a:pt x="32" y="96"/>
                </a:lnTo>
                <a:lnTo>
                  <a:pt x="27" y="97"/>
                </a:lnTo>
                <a:lnTo>
                  <a:pt x="27" y="97"/>
                </a:lnTo>
                <a:lnTo>
                  <a:pt x="30" y="118"/>
                </a:lnTo>
                <a:lnTo>
                  <a:pt x="30" y="118"/>
                </a:lnTo>
                <a:lnTo>
                  <a:pt x="35" y="118"/>
                </a:lnTo>
                <a:lnTo>
                  <a:pt x="35" y="118"/>
                </a:lnTo>
                <a:close/>
                <a:moveTo>
                  <a:pt x="22" y="66"/>
                </a:moveTo>
                <a:lnTo>
                  <a:pt x="22" y="66"/>
                </a:lnTo>
                <a:lnTo>
                  <a:pt x="25" y="89"/>
                </a:lnTo>
                <a:lnTo>
                  <a:pt x="25" y="89"/>
                </a:lnTo>
                <a:lnTo>
                  <a:pt x="31" y="87"/>
                </a:lnTo>
                <a:lnTo>
                  <a:pt x="31" y="87"/>
                </a:lnTo>
                <a:lnTo>
                  <a:pt x="28" y="76"/>
                </a:lnTo>
                <a:lnTo>
                  <a:pt x="25" y="64"/>
                </a:lnTo>
                <a:lnTo>
                  <a:pt x="25" y="64"/>
                </a:lnTo>
                <a:lnTo>
                  <a:pt x="22" y="66"/>
                </a:lnTo>
                <a:lnTo>
                  <a:pt x="22" y="66"/>
                </a:lnTo>
                <a:close/>
                <a:moveTo>
                  <a:pt x="187" y="18"/>
                </a:moveTo>
                <a:lnTo>
                  <a:pt x="187" y="18"/>
                </a:lnTo>
                <a:lnTo>
                  <a:pt x="142" y="22"/>
                </a:lnTo>
                <a:lnTo>
                  <a:pt x="142" y="22"/>
                </a:lnTo>
                <a:lnTo>
                  <a:pt x="142" y="23"/>
                </a:lnTo>
                <a:lnTo>
                  <a:pt x="142" y="23"/>
                </a:lnTo>
                <a:lnTo>
                  <a:pt x="187" y="20"/>
                </a:lnTo>
                <a:lnTo>
                  <a:pt x="187" y="20"/>
                </a:lnTo>
                <a:lnTo>
                  <a:pt x="187" y="18"/>
                </a:lnTo>
                <a:lnTo>
                  <a:pt x="187" y="18"/>
                </a:lnTo>
                <a:close/>
                <a:moveTo>
                  <a:pt x="227" y="286"/>
                </a:moveTo>
                <a:lnTo>
                  <a:pt x="227" y="286"/>
                </a:lnTo>
                <a:lnTo>
                  <a:pt x="227" y="283"/>
                </a:lnTo>
                <a:lnTo>
                  <a:pt x="227" y="283"/>
                </a:lnTo>
                <a:lnTo>
                  <a:pt x="169" y="285"/>
                </a:lnTo>
                <a:lnTo>
                  <a:pt x="169" y="285"/>
                </a:lnTo>
                <a:lnTo>
                  <a:pt x="169" y="286"/>
                </a:lnTo>
                <a:lnTo>
                  <a:pt x="169" y="286"/>
                </a:lnTo>
                <a:lnTo>
                  <a:pt x="227" y="286"/>
                </a:lnTo>
                <a:lnTo>
                  <a:pt x="227" y="286"/>
                </a:lnTo>
                <a:close/>
                <a:moveTo>
                  <a:pt x="35" y="195"/>
                </a:moveTo>
                <a:lnTo>
                  <a:pt x="35" y="195"/>
                </a:lnTo>
                <a:lnTo>
                  <a:pt x="37" y="219"/>
                </a:lnTo>
                <a:lnTo>
                  <a:pt x="37" y="219"/>
                </a:lnTo>
                <a:lnTo>
                  <a:pt x="41" y="219"/>
                </a:lnTo>
                <a:lnTo>
                  <a:pt x="41" y="219"/>
                </a:lnTo>
                <a:lnTo>
                  <a:pt x="41" y="194"/>
                </a:lnTo>
                <a:lnTo>
                  <a:pt x="41" y="194"/>
                </a:lnTo>
                <a:lnTo>
                  <a:pt x="35" y="195"/>
                </a:lnTo>
                <a:lnTo>
                  <a:pt x="35" y="195"/>
                </a:lnTo>
                <a:close/>
                <a:moveTo>
                  <a:pt x="248" y="212"/>
                </a:moveTo>
                <a:lnTo>
                  <a:pt x="248" y="212"/>
                </a:lnTo>
                <a:lnTo>
                  <a:pt x="250" y="212"/>
                </a:lnTo>
                <a:lnTo>
                  <a:pt x="250" y="212"/>
                </a:lnTo>
                <a:lnTo>
                  <a:pt x="283" y="212"/>
                </a:lnTo>
                <a:lnTo>
                  <a:pt x="283" y="212"/>
                </a:lnTo>
                <a:lnTo>
                  <a:pt x="287" y="212"/>
                </a:lnTo>
                <a:lnTo>
                  <a:pt x="287" y="212"/>
                </a:lnTo>
                <a:lnTo>
                  <a:pt x="292" y="211"/>
                </a:lnTo>
                <a:lnTo>
                  <a:pt x="292" y="211"/>
                </a:lnTo>
                <a:lnTo>
                  <a:pt x="295" y="211"/>
                </a:lnTo>
                <a:lnTo>
                  <a:pt x="295" y="211"/>
                </a:lnTo>
                <a:lnTo>
                  <a:pt x="295" y="209"/>
                </a:lnTo>
                <a:lnTo>
                  <a:pt x="295" y="209"/>
                </a:lnTo>
                <a:lnTo>
                  <a:pt x="294" y="208"/>
                </a:lnTo>
                <a:lnTo>
                  <a:pt x="294" y="208"/>
                </a:lnTo>
                <a:lnTo>
                  <a:pt x="271" y="209"/>
                </a:lnTo>
                <a:lnTo>
                  <a:pt x="248" y="212"/>
                </a:lnTo>
                <a:lnTo>
                  <a:pt x="248" y="212"/>
                </a:lnTo>
                <a:close/>
                <a:moveTo>
                  <a:pt x="268" y="181"/>
                </a:moveTo>
                <a:lnTo>
                  <a:pt x="268" y="181"/>
                </a:lnTo>
                <a:lnTo>
                  <a:pt x="268" y="182"/>
                </a:lnTo>
                <a:lnTo>
                  <a:pt x="268" y="182"/>
                </a:lnTo>
                <a:lnTo>
                  <a:pt x="268" y="182"/>
                </a:lnTo>
                <a:lnTo>
                  <a:pt x="268" y="182"/>
                </a:lnTo>
                <a:lnTo>
                  <a:pt x="297" y="181"/>
                </a:lnTo>
                <a:lnTo>
                  <a:pt x="297" y="181"/>
                </a:lnTo>
                <a:lnTo>
                  <a:pt x="298" y="181"/>
                </a:lnTo>
                <a:lnTo>
                  <a:pt x="298" y="181"/>
                </a:lnTo>
                <a:lnTo>
                  <a:pt x="301" y="181"/>
                </a:lnTo>
                <a:lnTo>
                  <a:pt x="301" y="181"/>
                </a:lnTo>
                <a:lnTo>
                  <a:pt x="302" y="181"/>
                </a:lnTo>
                <a:lnTo>
                  <a:pt x="302" y="181"/>
                </a:lnTo>
                <a:lnTo>
                  <a:pt x="314" y="181"/>
                </a:lnTo>
                <a:lnTo>
                  <a:pt x="314" y="181"/>
                </a:lnTo>
                <a:lnTo>
                  <a:pt x="325" y="181"/>
                </a:lnTo>
                <a:lnTo>
                  <a:pt x="325" y="181"/>
                </a:lnTo>
                <a:lnTo>
                  <a:pt x="329" y="180"/>
                </a:lnTo>
                <a:lnTo>
                  <a:pt x="329" y="180"/>
                </a:lnTo>
                <a:lnTo>
                  <a:pt x="327" y="180"/>
                </a:lnTo>
                <a:lnTo>
                  <a:pt x="327" y="180"/>
                </a:lnTo>
                <a:lnTo>
                  <a:pt x="324" y="180"/>
                </a:lnTo>
                <a:lnTo>
                  <a:pt x="324" y="180"/>
                </a:lnTo>
                <a:lnTo>
                  <a:pt x="287" y="180"/>
                </a:lnTo>
                <a:lnTo>
                  <a:pt x="287" y="180"/>
                </a:lnTo>
                <a:lnTo>
                  <a:pt x="275" y="180"/>
                </a:lnTo>
                <a:lnTo>
                  <a:pt x="275" y="180"/>
                </a:lnTo>
                <a:lnTo>
                  <a:pt x="268" y="181"/>
                </a:lnTo>
                <a:lnTo>
                  <a:pt x="268" y="181"/>
                </a:lnTo>
                <a:close/>
                <a:moveTo>
                  <a:pt x="194" y="20"/>
                </a:moveTo>
                <a:lnTo>
                  <a:pt x="194" y="20"/>
                </a:lnTo>
                <a:lnTo>
                  <a:pt x="220" y="18"/>
                </a:lnTo>
                <a:lnTo>
                  <a:pt x="241" y="16"/>
                </a:lnTo>
                <a:lnTo>
                  <a:pt x="241" y="16"/>
                </a:lnTo>
                <a:lnTo>
                  <a:pt x="240" y="16"/>
                </a:lnTo>
                <a:lnTo>
                  <a:pt x="240" y="16"/>
                </a:lnTo>
                <a:lnTo>
                  <a:pt x="216" y="16"/>
                </a:lnTo>
                <a:lnTo>
                  <a:pt x="216" y="16"/>
                </a:lnTo>
                <a:lnTo>
                  <a:pt x="200" y="16"/>
                </a:lnTo>
                <a:lnTo>
                  <a:pt x="200" y="16"/>
                </a:lnTo>
                <a:lnTo>
                  <a:pt x="194" y="18"/>
                </a:lnTo>
                <a:lnTo>
                  <a:pt x="194" y="18"/>
                </a:lnTo>
                <a:lnTo>
                  <a:pt x="194" y="20"/>
                </a:lnTo>
                <a:lnTo>
                  <a:pt x="194" y="20"/>
                </a:lnTo>
                <a:close/>
                <a:moveTo>
                  <a:pt x="230" y="117"/>
                </a:moveTo>
                <a:lnTo>
                  <a:pt x="230" y="117"/>
                </a:lnTo>
                <a:lnTo>
                  <a:pt x="230" y="121"/>
                </a:lnTo>
                <a:lnTo>
                  <a:pt x="230" y="124"/>
                </a:lnTo>
                <a:lnTo>
                  <a:pt x="230" y="124"/>
                </a:lnTo>
                <a:lnTo>
                  <a:pt x="258" y="117"/>
                </a:lnTo>
                <a:lnTo>
                  <a:pt x="258" y="117"/>
                </a:lnTo>
                <a:lnTo>
                  <a:pt x="230" y="117"/>
                </a:lnTo>
                <a:lnTo>
                  <a:pt x="230" y="117"/>
                </a:lnTo>
                <a:close/>
                <a:moveTo>
                  <a:pt x="264" y="253"/>
                </a:moveTo>
                <a:lnTo>
                  <a:pt x="264" y="253"/>
                </a:lnTo>
                <a:lnTo>
                  <a:pt x="264" y="253"/>
                </a:lnTo>
                <a:lnTo>
                  <a:pt x="264" y="253"/>
                </a:lnTo>
                <a:lnTo>
                  <a:pt x="236" y="253"/>
                </a:lnTo>
                <a:lnTo>
                  <a:pt x="236" y="253"/>
                </a:lnTo>
                <a:lnTo>
                  <a:pt x="236" y="259"/>
                </a:lnTo>
                <a:lnTo>
                  <a:pt x="236" y="259"/>
                </a:lnTo>
                <a:lnTo>
                  <a:pt x="264" y="253"/>
                </a:lnTo>
                <a:lnTo>
                  <a:pt x="264" y="253"/>
                </a:lnTo>
                <a:close/>
                <a:moveTo>
                  <a:pt x="108" y="84"/>
                </a:moveTo>
                <a:lnTo>
                  <a:pt x="108" y="84"/>
                </a:lnTo>
                <a:lnTo>
                  <a:pt x="78" y="86"/>
                </a:lnTo>
                <a:lnTo>
                  <a:pt x="78" y="86"/>
                </a:lnTo>
                <a:lnTo>
                  <a:pt x="79" y="87"/>
                </a:lnTo>
                <a:lnTo>
                  <a:pt x="79" y="87"/>
                </a:lnTo>
                <a:lnTo>
                  <a:pt x="81" y="89"/>
                </a:lnTo>
                <a:lnTo>
                  <a:pt x="81" y="89"/>
                </a:lnTo>
                <a:lnTo>
                  <a:pt x="109" y="86"/>
                </a:lnTo>
                <a:lnTo>
                  <a:pt x="109" y="86"/>
                </a:lnTo>
                <a:lnTo>
                  <a:pt x="108" y="84"/>
                </a:lnTo>
                <a:lnTo>
                  <a:pt x="108" y="84"/>
                </a:lnTo>
                <a:close/>
                <a:moveTo>
                  <a:pt x="133" y="49"/>
                </a:moveTo>
                <a:lnTo>
                  <a:pt x="133" y="49"/>
                </a:lnTo>
                <a:lnTo>
                  <a:pt x="130" y="49"/>
                </a:lnTo>
                <a:lnTo>
                  <a:pt x="130" y="49"/>
                </a:lnTo>
                <a:lnTo>
                  <a:pt x="123" y="49"/>
                </a:lnTo>
                <a:lnTo>
                  <a:pt x="123" y="49"/>
                </a:lnTo>
                <a:lnTo>
                  <a:pt x="108" y="50"/>
                </a:lnTo>
                <a:lnTo>
                  <a:pt x="108" y="50"/>
                </a:lnTo>
                <a:lnTo>
                  <a:pt x="88" y="52"/>
                </a:lnTo>
                <a:lnTo>
                  <a:pt x="88" y="52"/>
                </a:lnTo>
                <a:lnTo>
                  <a:pt x="81" y="53"/>
                </a:lnTo>
                <a:lnTo>
                  <a:pt x="81" y="53"/>
                </a:lnTo>
                <a:lnTo>
                  <a:pt x="79" y="53"/>
                </a:lnTo>
                <a:lnTo>
                  <a:pt x="79" y="54"/>
                </a:lnTo>
                <a:lnTo>
                  <a:pt x="79" y="54"/>
                </a:lnTo>
                <a:lnTo>
                  <a:pt x="133" y="50"/>
                </a:lnTo>
                <a:lnTo>
                  <a:pt x="133" y="50"/>
                </a:lnTo>
                <a:lnTo>
                  <a:pt x="133" y="49"/>
                </a:lnTo>
                <a:lnTo>
                  <a:pt x="133" y="49"/>
                </a:lnTo>
                <a:close/>
                <a:moveTo>
                  <a:pt x="163" y="81"/>
                </a:moveTo>
                <a:lnTo>
                  <a:pt x="163" y="81"/>
                </a:lnTo>
                <a:lnTo>
                  <a:pt x="162" y="81"/>
                </a:lnTo>
                <a:lnTo>
                  <a:pt x="162" y="81"/>
                </a:lnTo>
                <a:lnTo>
                  <a:pt x="148" y="83"/>
                </a:lnTo>
                <a:lnTo>
                  <a:pt x="148" y="83"/>
                </a:lnTo>
                <a:lnTo>
                  <a:pt x="118" y="83"/>
                </a:lnTo>
                <a:lnTo>
                  <a:pt x="118" y="83"/>
                </a:lnTo>
                <a:lnTo>
                  <a:pt x="115" y="84"/>
                </a:lnTo>
                <a:lnTo>
                  <a:pt x="113" y="86"/>
                </a:lnTo>
                <a:lnTo>
                  <a:pt x="113" y="86"/>
                </a:lnTo>
                <a:lnTo>
                  <a:pt x="113" y="86"/>
                </a:lnTo>
                <a:lnTo>
                  <a:pt x="113" y="86"/>
                </a:lnTo>
                <a:lnTo>
                  <a:pt x="163" y="83"/>
                </a:lnTo>
                <a:lnTo>
                  <a:pt x="163" y="83"/>
                </a:lnTo>
                <a:lnTo>
                  <a:pt x="163" y="81"/>
                </a:lnTo>
                <a:lnTo>
                  <a:pt x="163" y="81"/>
                </a:lnTo>
                <a:close/>
                <a:moveTo>
                  <a:pt x="233" y="177"/>
                </a:moveTo>
                <a:lnTo>
                  <a:pt x="233" y="177"/>
                </a:lnTo>
                <a:lnTo>
                  <a:pt x="233" y="177"/>
                </a:lnTo>
                <a:lnTo>
                  <a:pt x="233" y="177"/>
                </a:lnTo>
                <a:lnTo>
                  <a:pt x="247" y="177"/>
                </a:lnTo>
                <a:lnTo>
                  <a:pt x="260" y="175"/>
                </a:lnTo>
                <a:lnTo>
                  <a:pt x="260" y="175"/>
                </a:lnTo>
                <a:lnTo>
                  <a:pt x="260" y="170"/>
                </a:lnTo>
                <a:lnTo>
                  <a:pt x="260" y="170"/>
                </a:lnTo>
                <a:lnTo>
                  <a:pt x="233" y="177"/>
                </a:lnTo>
                <a:lnTo>
                  <a:pt x="233" y="177"/>
                </a:lnTo>
                <a:close/>
                <a:moveTo>
                  <a:pt x="295" y="282"/>
                </a:moveTo>
                <a:lnTo>
                  <a:pt x="295" y="282"/>
                </a:lnTo>
                <a:lnTo>
                  <a:pt x="294" y="282"/>
                </a:lnTo>
                <a:lnTo>
                  <a:pt x="294" y="282"/>
                </a:lnTo>
                <a:lnTo>
                  <a:pt x="261" y="286"/>
                </a:lnTo>
                <a:lnTo>
                  <a:pt x="261" y="286"/>
                </a:lnTo>
                <a:lnTo>
                  <a:pt x="261" y="286"/>
                </a:lnTo>
                <a:lnTo>
                  <a:pt x="261" y="286"/>
                </a:lnTo>
                <a:lnTo>
                  <a:pt x="261" y="286"/>
                </a:lnTo>
                <a:lnTo>
                  <a:pt x="261" y="286"/>
                </a:lnTo>
                <a:lnTo>
                  <a:pt x="297" y="286"/>
                </a:lnTo>
                <a:lnTo>
                  <a:pt x="297" y="286"/>
                </a:lnTo>
                <a:lnTo>
                  <a:pt x="295" y="282"/>
                </a:lnTo>
                <a:lnTo>
                  <a:pt x="295" y="282"/>
                </a:lnTo>
                <a:close/>
                <a:moveTo>
                  <a:pt x="7" y="35"/>
                </a:moveTo>
                <a:lnTo>
                  <a:pt x="7" y="35"/>
                </a:lnTo>
                <a:lnTo>
                  <a:pt x="8" y="33"/>
                </a:lnTo>
                <a:lnTo>
                  <a:pt x="8" y="33"/>
                </a:lnTo>
                <a:lnTo>
                  <a:pt x="11" y="35"/>
                </a:lnTo>
                <a:lnTo>
                  <a:pt x="13" y="35"/>
                </a:lnTo>
                <a:lnTo>
                  <a:pt x="13" y="36"/>
                </a:lnTo>
                <a:lnTo>
                  <a:pt x="13" y="36"/>
                </a:lnTo>
                <a:lnTo>
                  <a:pt x="11" y="40"/>
                </a:lnTo>
                <a:lnTo>
                  <a:pt x="13" y="45"/>
                </a:lnTo>
                <a:lnTo>
                  <a:pt x="13" y="45"/>
                </a:lnTo>
                <a:lnTo>
                  <a:pt x="17" y="43"/>
                </a:lnTo>
                <a:lnTo>
                  <a:pt x="17" y="43"/>
                </a:lnTo>
                <a:lnTo>
                  <a:pt x="15" y="33"/>
                </a:lnTo>
                <a:lnTo>
                  <a:pt x="15" y="33"/>
                </a:lnTo>
                <a:lnTo>
                  <a:pt x="15" y="30"/>
                </a:lnTo>
                <a:lnTo>
                  <a:pt x="15" y="30"/>
                </a:lnTo>
                <a:lnTo>
                  <a:pt x="14" y="29"/>
                </a:lnTo>
                <a:lnTo>
                  <a:pt x="14" y="29"/>
                </a:lnTo>
                <a:lnTo>
                  <a:pt x="13" y="29"/>
                </a:lnTo>
                <a:lnTo>
                  <a:pt x="13" y="29"/>
                </a:lnTo>
                <a:lnTo>
                  <a:pt x="11" y="29"/>
                </a:lnTo>
                <a:lnTo>
                  <a:pt x="11" y="29"/>
                </a:lnTo>
                <a:lnTo>
                  <a:pt x="8" y="29"/>
                </a:lnTo>
                <a:lnTo>
                  <a:pt x="7" y="27"/>
                </a:lnTo>
                <a:lnTo>
                  <a:pt x="7" y="27"/>
                </a:lnTo>
                <a:lnTo>
                  <a:pt x="7" y="26"/>
                </a:lnTo>
                <a:lnTo>
                  <a:pt x="7" y="26"/>
                </a:lnTo>
                <a:lnTo>
                  <a:pt x="5" y="29"/>
                </a:lnTo>
                <a:lnTo>
                  <a:pt x="7" y="35"/>
                </a:lnTo>
                <a:lnTo>
                  <a:pt x="7" y="35"/>
                </a:lnTo>
                <a:close/>
                <a:moveTo>
                  <a:pt x="140" y="49"/>
                </a:moveTo>
                <a:lnTo>
                  <a:pt x="140" y="49"/>
                </a:lnTo>
                <a:lnTo>
                  <a:pt x="142" y="50"/>
                </a:lnTo>
                <a:lnTo>
                  <a:pt x="142" y="50"/>
                </a:lnTo>
                <a:lnTo>
                  <a:pt x="159" y="49"/>
                </a:lnTo>
                <a:lnTo>
                  <a:pt x="159" y="49"/>
                </a:lnTo>
                <a:lnTo>
                  <a:pt x="160" y="47"/>
                </a:lnTo>
                <a:lnTo>
                  <a:pt x="160" y="47"/>
                </a:lnTo>
                <a:lnTo>
                  <a:pt x="162" y="47"/>
                </a:lnTo>
                <a:lnTo>
                  <a:pt x="165" y="47"/>
                </a:lnTo>
                <a:lnTo>
                  <a:pt x="165" y="47"/>
                </a:lnTo>
                <a:lnTo>
                  <a:pt x="166" y="49"/>
                </a:lnTo>
                <a:lnTo>
                  <a:pt x="166" y="49"/>
                </a:lnTo>
                <a:lnTo>
                  <a:pt x="186" y="47"/>
                </a:lnTo>
                <a:lnTo>
                  <a:pt x="186" y="47"/>
                </a:lnTo>
                <a:lnTo>
                  <a:pt x="189" y="47"/>
                </a:lnTo>
                <a:lnTo>
                  <a:pt x="189" y="47"/>
                </a:lnTo>
                <a:lnTo>
                  <a:pt x="189" y="46"/>
                </a:lnTo>
                <a:lnTo>
                  <a:pt x="189" y="46"/>
                </a:lnTo>
                <a:lnTo>
                  <a:pt x="189" y="46"/>
                </a:lnTo>
                <a:lnTo>
                  <a:pt x="187" y="46"/>
                </a:lnTo>
                <a:lnTo>
                  <a:pt x="187" y="46"/>
                </a:lnTo>
                <a:lnTo>
                  <a:pt x="169" y="46"/>
                </a:lnTo>
                <a:lnTo>
                  <a:pt x="169" y="46"/>
                </a:lnTo>
                <a:lnTo>
                  <a:pt x="142" y="47"/>
                </a:lnTo>
                <a:lnTo>
                  <a:pt x="142" y="47"/>
                </a:lnTo>
                <a:lnTo>
                  <a:pt x="140" y="47"/>
                </a:lnTo>
                <a:lnTo>
                  <a:pt x="140" y="47"/>
                </a:lnTo>
                <a:lnTo>
                  <a:pt x="140" y="49"/>
                </a:lnTo>
                <a:lnTo>
                  <a:pt x="140" y="49"/>
                </a:lnTo>
                <a:close/>
                <a:moveTo>
                  <a:pt x="202" y="84"/>
                </a:moveTo>
                <a:lnTo>
                  <a:pt x="202" y="84"/>
                </a:lnTo>
                <a:lnTo>
                  <a:pt x="202" y="86"/>
                </a:lnTo>
                <a:lnTo>
                  <a:pt x="202" y="86"/>
                </a:lnTo>
                <a:lnTo>
                  <a:pt x="203" y="86"/>
                </a:lnTo>
                <a:lnTo>
                  <a:pt x="203" y="86"/>
                </a:lnTo>
                <a:lnTo>
                  <a:pt x="203" y="86"/>
                </a:lnTo>
                <a:lnTo>
                  <a:pt x="203" y="86"/>
                </a:lnTo>
                <a:lnTo>
                  <a:pt x="244" y="86"/>
                </a:lnTo>
                <a:lnTo>
                  <a:pt x="244" y="86"/>
                </a:lnTo>
                <a:lnTo>
                  <a:pt x="246" y="86"/>
                </a:lnTo>
                <a:lnTo>
                  <a:pt x="246" y="86"/>
                </a:lnTo>
                <a:lnTo>
                  <a:pt x="246" y="86"/>
                </a:lnTo>
                <a:lnTo>
                  <a:pt x="246" y="86"/>
                </a:lnTo>
                <a:lnTo>
                  <a:pt x="248" y="84"/>
                </a:lnTo>
                <a:lnTo>
                  <a:pt x="248" y="84"/>
                </a:lnTo>
                <a:lnTo>
                  <a:pt x="202" y="84"/>
                </a:lnTo>
                <a:lnTo>
                  <a:pt x="202" y="84"/>
                </a:lnTo>
                <a:close/>
                <a:moveTo>
                  <a:pt x="136" y="252"/>
                </a:moveTo>
                <a:lnTo>
                  <a:pt x="136" y="252"/>
                </a:lnTo>
                <a:lnTo>
                  <a:pt x="138" y="252"/>
                </a:lnTo>
                <a:lnTo>
                  <a:pt x="138" y="252"/>
                </a:lnTo>
                <a:lnTo>
                  <a:pt x="162" y="252"/>
                </a:lnTo>
                <a:lnTo>
                  <a:pt x="162" y="252"/>
                </a:lnTo>
                <a:lnTo>
                  <a:pt x="165" y="251"/>
                </a:lnTo>
                <a:lnTo>
                  <a:pt x="167" y="251"/>
                </a:lnTo>
                <a:lnTo>
                  <a:pt x="167" y="251"/>
                </a:lnTo>
                <a:lnTo>
                  <a:pt x="183" y="251"/>
                </a:lnTo>
                <a:lnTo>
                  <a:pt x="183" y="251"/>
                </a:lnTo>
                <a:lnTo>
                  <a:pt x="190" y="251"/>
                </a:lnTo>
                <a:lnTo>
                  <a:pt x="190" y="251"/>
                </a:lnTo>
                <a:lnTo>
                  <a:pt x="189" y="249"/>
                </a:lnTo>
                <a:lnTo>
                  <a:pt x="187" y="249"/>
                </a:lnTo>
                <a:lnTo>
                  <a:pt x="187" y="249"/>
                </a:lnTo>
                <a:lnTo>
                  <a:pt x="138" y="251"/>
                </a:lnTo>
                <a:lnTo>
                  <a:pt x="138" y="251"/>
                </a:lnTo>
                <a:lnTo>
                  <a:pt x="136" y="251"/>
                </a:lnTo>
                <a:lnTo>
                  <a:pt x="136" y="251"/>
                </a:lnTo>
                <a:lnTo>
                  <a:pt x="136" y="252"/>
                </a:lnTo>
                <a:lnTo>
                  <a:pt x="136" y="252"/>
                </a:lnTo>
                <a:close/>
                <a:moveTo>
                  <a:pt x="294" y="79"/>
                </a:moveTo>
                <a:lnTo>
                  <a:pt x="294" y="79"/>
                </a:lnTo>
                <a:lnTo>
                  <a:pt x="302" y="80"/>
                </a:lnTo>
                <a:lnTo>
                  <a:pt x="302" y="80"/>
                </a:lnTo>
                <a:lnTo>
                  <a:pt x="311" y="80"/>
                </a:lnTo>
                <a:lnTo>
                  <a:pt x="311" y="80"/>
                </a:lnTo>
                <a:lnTo>
                  <a:pt x="321" y="79"/>
                </a:lnTo>
                <a:lnTo>
                  <a:pt x="321" y="79"/>
                </a:lnTo>
                <a:lnTo>
                  <a:pt x="329" y="79"/>
                </a:lnTo>
                <a:lnTo>
                  <a:pt x="329" y="79"/>
                </a:lnTo>
                <a:lnTo>
                  <a:pt x="338" y="79"/>
                </a:lnTo>
                <a:lnTo>
                  <a:pt x="338" y="79"/>
                </a:lnTo>
                <a:lnTo>
                  <a:pt x="337" y="77"/>
                </a:lnTo>
                <a:lnTo>
                  <a:pt x="337" y="77"/>
                </a:lnTo>
                <a:lnTo>
                  <a:pt x="295" y="77"/>
                </a:lnTo>
                <a:lnTo>
                  <a:pt x="295" y="77"/>
                </a:lnTo>
                <a:lnTo>
                  <a:pt x="294" y="79"/>
                </a:lnTo>
                <a:lnTo>
                  <a:pt x="294" y="79"/>
                </a:lnTo>
                <a:close/>
                <a:moveTo>
                  <a:pt x="202" y="273"/>
                </a:moveTo>
                <a:lnTo>
                  <a:pt x="202" y="273"/>
                </a:lnTo>
                <a:lnTo>
                  <a:pt x="202" y="273"/>
                </a:lnTo>
                <a:lnTo>
                  <a:pt x="202" y="273"/>
                </a:lnTo>
                <a:lnTo>
                  <a:pt x="226" y="269"/>
                </a:lnTo>
                <a:lnTo>
                  <a:pt x="226" y="269"/>
                </a:lnTo>
                <a:lnTo>
                  <a:pt x="226" y="266"/>
                </a:lnTo>
                <a:lnTo>
                  <a:pt x="226" y="266"/>
                </a:lnTo>
                <a:lnTo>
                  <a:pt x="202" y="273"/>
                </a:lnTo>
                <a:lnTo>
                  <a:pt x="202" y="273"/>
                </a:lnTo>
                <a:close/>
                <a:moveTo>
                  <a:pt x="334" y="151"/>
                </a:moveTo>
                <a:lnTo>
                  <a:pt x="334" y="151"/>
                </a:lnTo>
                <a:lnTo>
                  <a:pt x="335" y="151"/>
                </a:lnTo>
                <a:lnTo>
                  <a:pt x="335" y="151"/>
                </a:lnTo>
                <a:lnTo>
                  <a:pt x="354" y="148"/>
                </a:lnTo>
                <a:lnTo>
                  <a:pt x="354" y="148"/>
                </a:lnTo>
                <a:lnTo>
                  <a:pt x="359" y="147"/>
                </a:lnTo>
                <a:lnTo>
                  <a:pt x="359" y="147"/>
                </a:lnTo>
                <a:lnTo>
                  <a:pt x="358" y="147"/>
                </a:lnTo>
                <a:lnTo>
                  <a:pt x="355" y="148"/>
                </a:lnTo>
                <a:lnTo>
                  <a:pt x="355" y="148"/>
                </a:lnTo>
                <a:lnTo>
                  <a:pt x="354" y="148"/>
                </a:lnTo>
                <a:lnTo>
                  <a:pt x="354" y="148"/>
                </a:lnTo>
                <a:lnTo>
                  <a:pt x="349" y="147"/>
                </a:lnTo>
                <a:lnTo>
                  <a:pt x="349" y="147"/>
                </a:lnTo>
                <a:lnTo>
                  <a:pt x="335" y="147"/>
                </a:lnTo>
                <a:lnTo>
                  <a:pt x="335" y="147"/>
                </a:lnTo>
                <a:lnTo>
                  <a:pt x="334" y="147"/>
                </a:lnTo>
                <a:lnTo>
                  <a:pt x="334" y="147"/>
                </a:lnTo>
                <a:lnTo>
                  <a:pt x="335" y="150"/>
                </a:lnTo>
                <a:lnTo>
                  <a:pt x="334" y="151"/>
                </a:lnTo>
                <a:lnTo>
                  <a:pt x="334" y="151"/>
                </a:lnTo>
                <a:close/>
                <a:moveTo>
                  <a:pt x="260" y="180"/>
                </a:moveTo>
                <a:lnTo>
                  <a:pt x="260" y="180"/>
                </a:lnTo>
                <a:lnTo>
                  <a:pt x="246" y="180"/>
                </a:lnTo>
                <a:lnTo>
                  <a:pt x="231" y="182"/>
                </a:lnTo>
                <a:lnTo>
                  <a:pt x="231" y="182"/>
                </a:lnTo>
                <a:lnTo>
                  <a:pt x="248" y="182"/>
                </a:lnTo>
                <a:lnTo>
                  <a:pt x="248" y="182"/>
                </a:lnTo>
                <a:lnTo>
                  <a:pt x="254" y="181"/>
                </a:lnTo>
                <a:lnTo>
                  <a:pt x="260" y="180"/>
                </a:lnTo>
                <a:lnTo>
                  <a:pt x="260" y="180"/>
                </a:lnTo>
                <a:lnTo>
                  <a:pt x="260" y="180"/>
                </a:lnTo>
                <a:lnTo>
                  <a:pt x="260" y="180"/>
                </a:lnTo>
                <a:close/>
                <a:moveTo>
                  <a:pt x="28" y="59"/>
                </a:moveTo>
                <a:lnTo>
                  <a:pt x="28" y="59"/>
                </a:lnTo>
                <a:lnTo>
                  <a:pt x="28" y="60"/>
                </a:lnTo>
                <a:lnTo>
                  <a:pt x="28" y="60"/>
                </a:lnTo>
                <a:lnTo>
                  <a:pt x="35" y="59"/>
                </a:lnTo>
                <a:lnTo>
                  <a:pt x="35" y="59"/>
                </a:lnTo>
                <a:lnTo>
                  <a:pt x="51" y="57"/>
                </a:lnTo>
                <a:lnTo>
                  <a:pt x="51" y="57"/>
                </a:lnTo>
                <a:lnTo>
                  <a:pt x="69" y="56"/>
                </a:lnTo>
                <a:lnTo>
                  <a:pt x="69" y="56"/>
                </a:lnTo>
                <a:lnTo>
                  <a:pt x="75" y="54"/>
                </a:lnTo>
                <a:lnTo>
                  <a:pt x="75" y="54"/>
                </a:lnTo>
                <a:lnTo>
                  <a:pt x="75" y="54"/>
                </a:lnTo>
                <a:lnTo>
                  <a:pt x="74" y="54"/>
                </a:lnTo>
                <a:lnTo>
                  <a:pt x="74" y="54"/>
                </a:lnTo>
                <a:lnTo>
                  <a:pt x="61" y="56"/>
                </a:lnTo>
                <a:lnTo>
                  <a:pt x="61" y="56"/>
                </a:lnTo>
                <a:lnTo>
                  <a:pt x="35" y="59"/>
                </a:lnTo>
                <a:lnTo>
                  <a:pt x="35" y="59"/>
                </a:lnTo>
                <a:lnTo>
                  <a:pt x="28" y="59"/>
                </a:lnTo>
                <a:lnTo>
                  <a:pt x="28" y="59"/>
                </a:lnTo>
                <a:close/>
                <a:moveTo>
                  <a:pt x="138" y="114"/>
                </a:moveTo>
                <a:lnTo>
                  <a:pt x="138" y="114"/>
                </a:lnTo>
                <a:lnTo>
                  <a:pt x="132" y="116"/>
                </a:lnTo>
                <a:lnTo>
                  <a:pt x="132" y="116"/>
                </a:lnTo>
                <a:lnTo>
                  <a:pt x="99" y="117"/>
                </a:lnTo>
                <a:lnTo>
                  <a:pt x="99" y="117"/>
                </a:lnTo>
                <a:lnTo>
                  <a:pt x="85" y="118"/>
                </a:lnTo>
                <a:lnTo>
                  <a:pt x="85" y="118"/>
                </a:lnTo>
                <a:lnTo>
                  <a:pt x="84" y="118"/>
                </a:lnTo>
                <a:lnTo>
                  <a:pt x="84" y="118"/>
                </a:lnTo>
                <a:lnTo>
                  <a:pt x="82" y="118"/>
                </a:lnTo>
                <a:lnTo>
                  <a:pt x="82" y="118"/>
                </a:lnTo>
                <a:lnTo>
                  <a:pt x="81" y="118"/>
                </a:lnTo>
                <a:lnTo>
                  <a:pt x="81" y="118"/>
                </a:lnTo>
                <a:lnTo>
                  <a:pt x="81" y="120"/>
                </a:lnTo>
                <a:lnTo>
                  <a:pt x="81" y="120"/>
                </a:lnTo>
                <a:lnTo>
                  <a:pt x="109" y="117"/>
                </a:lnTo>
                <a:lnTo>
                  <a:pt x="138" y="114"/>
                </a:lnTo>
                <a:lnTo>
                  <a:pt x="138" y="114"/>
                </a:lnTo>
                <a:close/>
                <a:moveTo>
                  <a:pt x="133" y="251"/>
                </a:moveTo>
                <a:lnTo>
                  <a:pt x="133" y="251"/>
                </a:lnTo>
                <a:lnTo>
                  <a:pt x="130" y="251"/>
                </a:lnTo>
                <a:lnTo>
                  <a:pt x="130" y="251"/>
                </a:lnTo>
                <a:lnTo>
                  <a:pt x="129" y="251"/>
                </a:lnTo>
                <a:lnTo>
                  <a:pt x="129" y="251"/>
                </a:lnTo>
                <a:lnTo>
                  <a:pt x="103" y="252"/>
                </a:lnTo>
                <a:lnTo>
                  <a:pt x="103" y="252"/>
                </a:lnTo>
                <a:lnTo>
                  <a:pt x="102" y="252"/>
                </a:lnTo>
                <a:lnTo>
                  <a:pt x="102" y="252"/>
                </a:lnTo>
                <a:lnTo>
                  <a:pt x="103" y="252"/>
                </a:lnTo>
                <a:lnTo>
                  <a:pt x="103" y="252"/>
                </a:lnTo>
                <a:lnTo>
                  <a:pt x="105" y="252"/>
                </a:lnTo>
                <a:lnTo>
                  <a:pt x="105" y="252"/>
                </a:lnTo>
                <a:lnTo>
                  <a:pt x="108" y="252"/>
                </a:lnTo>
                <a:lnTo>
                  <a:pt x="108" y="252"/>
                </a:lnTo>
                <a:lnTo>
                  <a:pt x="130" y="252"/>
                </a:lnTo>
                <a:lnTo>
                  <a:pt x="130" y="252"/>
                </a:lnTo>
                <a:lnTo>
                  <a:pt x="132" y="252"/>
                </a:lnTo>
                <a:lnTo>
                  <a:pt x="132" y="252"/>
                </a:lnTo>
                <a:lnTo>
                  <a:pt x="133" y="252"/>
                </a:lnTo>
                <a:lnTo>
                  <a:pt x="133" y="252"/>
                </a:lnTo>
                <a:lnTo>
                  <a:pt x="133" y="251"/>
                </a:lnTo>
                <a:lnTo>
                  <a:pt x="133" y="251"/>
                </a:lnTo>
                <a:close/>
                <a:moveTo>
                  <a:pt x="285" y="64"/>
                </a:moveTo>
                <a:lnTo>
                  <a:pt x="285" y="64"/>
                </a:lnTo>
                <a:lnTo>
                  <a:pt x="285" y="74"/>
                </a:lnTo>
                <a:lnTo>
                  <a:pt x="285" y="74"/>
                </a:lnTo>
                <a:lnTo>
                  <a:pt x="288" y="74"/>
                </a:lnTo>
                <a:lnTo>
                  <a:pt x="288" y="74"/>
                </a:lnTo>
                <a:lnTo>
                  <a:pt x="290" y="69"/>
                </a:lnTo>
                <a:lnTo>
                  <a:pt x="288" y="64"/>
                </a:lnTo>
                <a:lnTo>
                  <a:pt x="288" y="64"/>
                </a:lnTo>
                <a:lnTo>
                  <a:pt x="285" y="64"/>
                </a:lnTo>
                <a:lnTo>
                  <a:pt x="285" y="64"/>
                </a:lnTo>
                <a:close/>
                <a:moveTo>
                  <a:pt x="167" y="150"/>
                </a:moveTo>
                <a:lnTo>
                  <a:pt x="167" y="150"/>
                </a:lnTo>
                <a:lnTo>
                  <a:pt x="167" y="150"/>
                </a:lnTo>
                <a:lnTo>
                  <a:pt x="167" y="150"/>
                </a:lnTo>
                <a:lnTo>
                  <a:pt x="166" y="150"/>
                </a:lnTo>
                <a:lnTo>
                  <a:pt x="166" y="150"/>
                </a:lnTo>
                <a:lnTo>
                  <a:pt x="163" y="148"/>
                </a:lnTo>
                <a:lnTo>
                  <a:pt x="163" y="148"/>
                </a:lnTo>
                <a:lnTo>
                  <a:pt x="163" y="148"/>
                </a:lnTo>
                <a:lnTo>
                  <a:pt x="162" y="148"/>
                </a:lnTo>
                <a:lnTo>
                  <a:pt x="162" y="148"/>
                </a:lnTo>
                <a:lnTo>
                  <a:pt x="142" y="150"/>
                </a:lnTo>
                <a:lnTo>
                  <a:pt x="142" y="150"/>
                </a:lnTo>
                <a:lnTo>
                  <a:pt x="139" y="150"/>
                </a:lnTo>
                <a:lnTo>
                  <a:pt x="139" y="150"/>
                </a:lnTo>
                <a:lnTo>
                  <a:pt x="140" y="151"/>
                </a:lnTo>
                <a:lnTo>
                  <a:pt x="142" y="151"/>
                </a:lnTo>
                <a:lnTo>
                  <a:pt x="142" y="151"/>
                </a:lnTo>
                <a:lnTo>
                  <a:pt x="152" y="151"/>
                </a:lnTo>
                <a:lnTo>
                  <a:pt x="152" y="151"/>
                </a:lnTo>
                <a:lnTo>
                  <a:pt x="166" y="150"/>
                </a:lnTo>
                <a:lnTo>
                  <a:pt x="166" y="150"/>
                </a:lnTo>
                <a:lnTo>
                  <a:pt x="167" y="150"/>
                </a:lnTo>
                <a:lnTo>
                  <a:pt x="167" y="150"/>
                </a:lnTo>
                <a:close/>
                <a:moveTo>
                  <a:pt x="248" y="114"/>
                </a:moveTo>
                <a:lnTo>
                  <a:pt x="248" y="114"/>
                </a:lnTo>
                <a:lnTo>
                  <a:pt x="251" y="114"/>
                </a:lnTo>
                <a:lnTo>
                  <a:pt x="251" y="114"/>
                </a:lnTo>
                <a:lnTo>
                  <a:pt x="275" y="114"/>
                </a:lnTo>
                <a:lnTo>
                  <a:pt x="275" y="114"/>
                </a:lnTo>
                <a:lnTo>
                  <a:pt x="278" y="114"/>
                </a:lnTo>
                <a:lnTo>
                  <a:pt x="278" y="114"/>
                </a:lnTo>
                <a:lnTo>
                  <a:pt x="287" y="113"/>
                </a:lnTo>
                <a:lnTo>
                  <a:pt x="287" y="113"/>
                </a:lnTo>
                <a:lnTo>
                  <a:pt x="288" y="111"/>
                </a:lnTo>
                <a:lnTo>
                  <a:pt x="288" y="111"/>
                </a:lnTo>
                <a:lnTo>
                  <a:pt x="270" y="113"/>
                </a:lnTo>
                <a:lnTo>
                  <a:pt x="248" y="114"/>
                </a:lnTo>
                <a:lnTo>
                  <a:pt x="248" y="114"/>
                </a:lnTo>
                <a:close/>
                <a:moveTo>
                  <a:pt x="325" y="113"/>
                </a:moveTo>
                <a:lnTo>
                  <a:pt x="325" y="113"/>
                </a:lnTo>
                <a:lnTo>
                  <a:pt x="324" y="113"/>
                </a:lnTo>
                <a:lnTo>
                  <a:pt x="324" y="113"/>
                </a:lnTo>
                <a:lnTo>
                  <a:pt x="310" y="111"/>
                </a:lnTo>
                <a:lnTo>
                  <a:pt x="310" y="111"/>
                </a:lnTo>
                <a:lnTo>
                  <a:pt x="298" y="113"/>
                </a:lnTo>
                <a:lnTo>
                  <a:pt x="298" y="113"/>
                </a:lnTo>
                <a:lnTo>
                  <a:pt x="297" y="113"/>
                </a:lnTo>
                <a:lnTo>
                  <a:pt x="297" y="114"/>
                </a:lnTo>
                <a:lnTo>
                  <a:pt x="297" y="114"/>
                </a:lnTo>
                <a:lnTo>
                  <a:pt x="311" y="114"/>
                </a:lnTo>
                <a:lnTo>
                  <a:pt x="325" y="113"/>
                </a:lnTo>
                <a:lnTo>
                  <a:pt x="325" y="113"/>
                </a:lnTo>
                <a:close/>
                <a:moveTo>
                  <a:pt x="38" y="241"/>
                </a:moveTo>
                <a:lnTo>
                  <a:pt x="38" y="241"/>
                </a:lnTo>
                <a:lnTo>
                  <a:pt x="41" y="239"/>
                </a:lnTo>
                <a:lnTo>
                  <a:pt x="41" y="239"/>
                </a:lnTo>
                <a:lnTo>
                  <a:pt x="41" y="228"/>
                </a:lnTo>
                <a:lnTo>
                  <a:pt x="41" y="228"/>
                </a:lnTo>
                <a:lnTo>
                  <a:pt x="38" y="228"/>
                </a:lnTo>
                <a:lnTo>
                  <a:pt x="38" y="228"/>
                </a:lnTo>
                <a:lnTo>
                  <a:pt x="37" y="229"/>
                </a:lnTo>
                <a:lnTo>
                  <a:pt x="37" y="229"/>
                </a:lnTo>
                <a:lnTo>
                  <a:pt x="38" y="241"/>
                </a:lnTo>
                <a:lnTo>
                  <a:pt x="38" y="241"/>
                </a:lnTo>
                <a:close/>
                <a:moveTo>
                  <a:pt x="25" y="164"/>
                </a:moveTo>
                <a:lnTo>
                  <a:pt x="25" y="164"/>
                </a:lnTo>
                <a:lnTo>
                  <a:pt x="24" y="164"/>
                </a:lnTo>
                <a:lnTo>
                  <a:pt x="24" y="164"/>
                </a:lnTo>
                <a:lnTo>
                  <a:pt x="24" y="171"/>
                </a:lnTo>
                <a:lnTo>
                  <a:pt x="24" y="171"/>
                </a:lnTo>
                <a:lnTo>
                  <a:pt x="25" y="178"/>
                </a:lnTo>
                <a:lnTo>
                  <a:pt x="25" y="178"/>
                </a:lnTo>
                <a:lnTo>
                  <a:pt x="25" y="187"/>
                </a:lnTo>
                <a:lnTo>
                  <a:pt x="25" y="187"/>
                </a:lnTo>
                <a:lnTo>
                  <a:pt x="27" y="194"/>
                </a:lnTo>
                <a:lnTo>
                  <a:pt x="27" y="194"/>
                </a:lnTo>
                <a:lnTo>
                  <a:pt x="28" y="201"/>
                </a:lnTo>
                <a:lnTo>
                  <a:pt x="28" y="201"/>
                </a:lnTo>
                <a:lnTo>
                  <a:pt x="25" y="164"/>
                </a:lnTo>
                <a:lnTo>
                  <a:pt x="25" y="164"/>
                </a:lnTo>
                <a:close/>
                <a:moveTo>
                  <a:pt x="10" y="66"/>
                </a:moveTo>
                <a:lnTo>
                  <a:pt x="10" y="66"/>
                </a:lnTo>
                <a:lnTo>
                  <a:pt x="14" y="90"/>
                </a:lnTo>
                <a:lnTo>
                  <a:pt x="14" y="90"/>
                </a:lnTo>
                <a:lnTo>
                  <a:pt x="15" y="89"/>
                </a:lnTo>
                <a:lnTo>
                  <a:pt x="15" y="89"/>
                </a:lnTo>
                <a:lnTo>
                  <a:pt x="11" y="66"/>
                </a:lnTo>
                <a:lnTo>
                  <a:pt x="11" y="66"/>
                </a:lnTo>
                <a:lnTo>
                  <a:pt x="10" y="66"/>
                </a:lnTo>
                <a:lnTo>
                  <a:pt x="10" y="66"/>
                </a:lnTo>
                <a:close/>
                <a:moveTo>
                  <a:pt x="172" y="150"/>
                </a:moveTo>
                <a:lnTo>
                  <a:pt x="172" y="150"/>
                </a:lnTo>
                <a:lnTo>
                  <a:pt x="210" y="147"/>
                </a:lnTo>
                <a:lnTo>
                  <a:pt x="210" y="147"/>
                </a:lnTo>
                <a:lnTo>
                  <a:pt x="210" y="147"/>
                </a:lnTo>
                <a:lnTo>
                  <a:pt x="210" y="147"/>
                </a:lnTo>
                <a:lnTo>
                  <a:pt x="172" y="148"/>
                </a:lnTo>
                <a:lnTo>
                  <a:pt x="172" y="148"/>
                </a:lnTo>
                <a:lnTo>
                  <a:pt x="172" y="150"/>
                </a:lnTo>
                <a:lnTo>
                  <a:pt x="172" y="150"/>
                </a:lnTo>
                <a:close/>
                <a:moveTo>
                  <a:pt x="52" y="87"/>
                </a:moveTo>
                <a:lnTo>
                  <a:pt x="52" y="87"/>
                </a:lnTo>
                <a:lnTo>
                  <a:pt x="52" y="89"/>
                </a:lnTo>
                <a:lnTo>
                  <a:pt x="52" y="89"/>
                </a:lnTo>
                <a:lnTo>
                  <a:pt x="75" y="89"/>
                </a:lnTo>
                <a:lnTo>
                  <a:pt x="75" y="89"/>
                </a:lnTo>
                <a:lnTo>
                  <a:pt x="75" y="86"/>
                </a:lnTo>
                <a:lnTo>
                  <a:pt x="76" y="86"/>
                </a:lnTo>
                <a:lnTo>
                  <a:pt x="76" y="86"/>
                </a:lnTo>
                <a:lnTo>
                  <a:pt x="52" y="87"/>
                </a:lnTo>
                <a:lnTo>
                  <a:pt x="52" y="87"/>
                </a:lnTo>
                <a:close/>
                <a:moveTo>
                  <a:pt x="20" y="118"/>
                </a:moveTo>
                <a:lnTo>
                  <a:pt x="20" y="118"/>
                </a:lnTo>
                <a:lnTo>
                  <a:pt x="18" y="107"/>
                </a:lnTo>
                <a:lnTo>
                  <a:pt x="17" y="96"/>
                </a:lnTo>
                <a:lnTo>
                  <a:pt x="17" y="96"/>
                </a:lnTo>
                <a:lnTo>
                  <a:pt x="15" y="96"/>
                </a:lnTo>
                <a:lnTo>
                  <a:pt x="15" y="96"/>
                </a:lnTo>
                <a:lnTo>
                  <a:pt x="15" y="97"/>
                </a:lnTo>
                <a:lnTo>
                  <a:pt x="15" y="97"/>
                </a:lnTo>
                <a:lnTo>
                  <a:pt x="17" y="111"/>
                </a:lnTo>
                <a:lnTo>
                  <a:pt x="17" y="111"/>
                </a:lnTo>
                <a:lnTo>
                  <a:pt x="18" y="118"/>
                </a:lnTo>
                <a:lnTo>
                  <a:pt x="18" y="118"/>
                </a:lnTo>
                <a:lnTo>
                  <a:pt x="18" y="118"/>
                </a:lnTo>
                <a:lnTo>
                  <a:pt x="20" y="118"/>
                </a:lnTo>
                <a:lnTo>
                  <a:pt x="20" y="118"/>
                </a:lnTo>
                <a:close/>
                <a:moveTo>
                  <a:pt x="169" y="280"/>
                </a:moveTo>
                <a:lnTo>
                  <a:pt x="169" y="280"/>
                </a:lnTo>
                <a:lnTo>
                  <a:pt x="209" y="280"/>
                </a:lnTo>
                <a:lnTo>
                  <a:pt x="209" y="280"/>
                </a:lnTo>
                <a:lnTo>
                  <a:pt x="209" y="280"/>
                </a:lnTo>
                <a:lnTo>
                  <a:pt x="209" y="280"/>
                </a:lnTo>
                <a:lnTo>
                  <a:pt x="206" y="280"/>
                </a:lnTo>
                <a:lnTo>
                  <a:pt x="206" y="280"/>
                </a:lnTo>
                <a:lnTo>
                  <a:pt x="173" y="279"/>
                </a:lnTo>
                <a:lnTo>
                  <a:pt x="173" y="279"/>
                </a:lnTo>
                <a:lnTo>
                  <a:pt x="172" y="280"/>
                </a:lnTo>
                <a:lnTo>
                  <a:pt x="172" y="280"/>
                </a:lnTo>
                <a:lnTo>
                  <a:pt x="169" y="280"/>
                </a:lnTo>
                <a:lnTo>
                  <a:pt x="169" y="280"/>
                </a:lnTo>
                <a:close/>
                <a:moveTo>
                  <a:pt x="8" y="60"/>
                </a:moveTo>
                <a:lnTo>
                  <a:pt x="8" y="60"/>
                </a:lnTo>
                <a:lnTo>
                  <a:pt x="11" y="60"/>
                </a:lnTo>
                <a:lnTo>
                  <a:pt x="11" y="60"/>
                </a:lnTo>
                <a:lnTo>
                  <a:pt x="13" y="59"/>
                </a:lnTo>
                <a:lnTo>
                  <a:pt x="13" y="59"/>
                </a:lnTo>
                <a:lnTo>
                  <a:pt x="13" y="57"/>
                </a:lnTo>
                <a:lnTo>
                  <a:pt x="13" y="57"/>
                </a:lnTo>
                <a:lnTo>
                  <a:pt x="8" y="46"/>
                </a:lnTo>
                <a:lnTo>
                  <a:pt x="8" y="46"/>
                </a:lnTo>
                <a:lnTo>
                  <a:pt x="8" y="45"/>
                </a:lnTo>
                <a:lnTo>
                  <a:pt x="8" y="45"/>
                </a:lnTo>
                <a:lnTo>
                  <a:pt x="7" y="45"/>
                </a:lnTo>
                <a:lnTo>
                  <a:pt x="7" y="45"/>
                </a:lnTo>
                <a:lnTo>
                  <a:pt x="8" y="60"/>
                </a:lnTo>
                <a:lnTo>
                  <a:pt x="8" y="60"/>
                </a:lnTo>
                <a:close/>
                <a:moveTo>
                  <a:pt x="291" y="187"/>
                </a:moveTo>
                <a:lnTo>
                  <a:pt x="291" y="187"/>
                </a:lnTo>
                <a:lnTo>
                  <a:pt x="291" y="187"/>
                </a:lnTo>
                <a:lnTo>
                  <a:pt x="291" y="187"/>
                </a:lnTo>
                <a:lnTo>
                  <a:pt x="290" y="185"/>
                </a:lnTo>
                <a:lnTo>
                  <a:pt x="290" y="185"/>
                </a:lnTo>
                <a:lnTo>
                  <a:pt x="251" y="185"/>
                </a:lnTo>
                <a:lnTo>
                  <a:pt x="251" y="185"/>
                </a:lnTo>
                <a:lnTo>
                  <a:pt x="247" y="187"/>
                </a:lnTo>
                <a:lnTo>
                  <a:pt x="247" y="187"/>
                </a:lnTo>
                <a:lnTo>
                  <a:pt x="291" y="187"/>
                </a:lnTo>
                <a:lnTo>
                  <a:pt x="291" y="187"/>
                </a:lnTo>
                <a:close/>
                <a:moveTo>
                  <a:pt x="227" y="80"/>
                </a:moveTo>
                <a:lnTo>
                  <a:pt x="227" y="80"/>
                </a:lnTo>
                <a:lnTo>
                  <a:pt x="226" y="80"/>
                </a:lnTo>
                <a:lnTo>
                  <a:pt x="226" y="80"/>
                </a:lnTo>
                <a:lnTo>
                  <a:pt x="226" y="80"/>
                </a:lnTo>
                <a:lnTo>
                  <a:pt x="223" y="80"/>
                </a:lnTo>
                <a:lnTo>
                  <a:pt x="223" y="80"/>
                </a:lnTo>
                <a:lnTo>
                  <a:pt x="221" y="80"/>
                </a:lnTo>
                <a:lnTo>
                  <a:pt x="221" y="80"/>
                </a:lnTo>
                <a:lnTo>
                  <a:pt x="202" y="80"/>
                </a:lnTo>
                <a:lnTo>
                  <a:pt x="202" y="80"/>
                </a:lnTo>
                <a:lnTo>
                  <a:pt x="200" y="80"/>
                </a:lnTo>
                <a:lnTo>
                  <a:pt x="200" y="80"/>
                </a:lnTo>
                <a:lnTo>
                  <a:pt x="200" y="81"/>
                </a:lnTo>
                <a:lnTo>
                  <a:pt x="202" y="81"/>
                </a:lnTo>
                <a:lnTo>
                  <a:pt x="202" y="81"/>
                </a:lnTo>
                <a:lnTo>
                  <a:pt x="223" y="80"/>
                </a:lnTo>
                <a:lnTo>
                  <a:pt x="223" y="80"/>
                </a:lnTo>
                <a:lnTo>
                  <a:pt x="227" y="80"/>
                </a:lnTo>
                <a:lnTo>
                  <a:pt x="227" y="80"/>
                </a:lnTo>
                <a:close/>
                <a:moveTo>
                  <a:pt x="261" y="251"/>
                </a:moveTo>
                <a:lnTo>
                  <a:pt x="261" y="251"/>
                </a:lnTo>
                <a:lnTo>
                  <a:pt x="261" y="251"/>
                </a:lnTo>
                <a:lnTo>
                  <a:pt x="261" y="251"/>
                </a:lnTo>
                <a:lnTo>
                  <a:pt x="261" y="249"/>
                </a:lnTo>
                <a:lnTo>
                  <a:pt x="261" y="249"/>
                </a:lnTo>
                <a:lnTo>
                  <a:pt x="261" y="249"/>
                </a:lnTo>
                <a:lnTo>
                  <a:pt x="261" y="249"/>
                </a:lnTo>
                <a:lnTo>
                  <a:pt x="261" y="249"/>
                </a:lnTo>
                <a:lnTo>
                  <a:pt x="261" y="249"/>
                </a:lnTo>
                <a:lnTo>
                  <a:pt x="217" y="249"/>
                </a:lnTo>
                <a:lnTo>
                  <a:pt x="217" y="249"/>
                </a:lnTo>
                <a:lnTo>
                  <a:pt x="216" y="249"/>
                </a:lnTo>
                <a:lnTo>
                  <a:pt x="216" y="249"/>
                </a:lnTo>
                <a:lnTo>
                  <a:pt x="216" y="251"/>
                </a:lnTo>
                <a:lnTo>
                  <a:pt x="216" y="251"/>
                </a:lnTo>
                <a:lnTo>
                  <a:pt x="216" y="251"/>
                </a:lnTo>
                <a:lnTo>
                  <a:pt x="216" y="251"/>
                </a:lnTo>
                <a:lnTo>
                  <a:pt x="261" y="251"/>
                </a:lnTo>
                <a:lnTo>
                  <a:pt x="261" y="251"/>
                </a:lnTo>
                <a:close/>
                <a:moveTo>
                  <a:pt x="258" y="148"/>
                </a:moveTo>
                <a:lnTo>
                  <a:pt x="258" y="148"/>
                </a:lnTo>
                <a:lnTo>
                  <a:pt x="257" y="148"/>
                </a:lnTo>
                <a:lnTo>
                  <a:pt x="257" y="148"/>
                </a:lnTo>
                <a:lnTo>
                  <a:pt x="257" y="148"/>
                </a:lnTo>
                <a:lnTo>
                  <a:pt x="233" y="148"/>
                </a:lnTo>
                <a:lnTo>
                  <a:pt x="233" y="148"/>
                </a:lnTo>
                <a:lnTo>
                  <a:pt x="230" y="148"/>
                </a:lnTo>
                <a:lnTo>
                  <a:pt x="230" y="148"/>
                </a:lnTo>
                <a:lnTo>
                  <a:pt x="230" y="150"/>
                </a:lnTo>
                <a:lnTo>
                  <a:pt x="230" y="150"/>
                </a:lnTo>
                <a:lnTo>
                  <a:pt x="258" y="148"/>
                </a:lnTo>
                <a:lnTo>
                  <a:pt x="258" y="148"/>
                </a:lnTo>
                <a:close/>
                <a:moveTo>
                  <a:pt x="172" y="83"/>
                </a:moveTo>
                <a:lnTo>
                  <a:pt x="172" y="83"/>
                </a:lnTo>
                <a:lnTo>
                  <a:pt x="176" y="83"/>
                </a:lnTo>
                <a:lnTo>
                  <a:pt x="176" y="83"/>
                </a:lnTo>
                <a:lnTo>
                  <a:pt x="193" y="81"/>
                </a:lnTo>
                <a:lnTo>
                  <a:pt x="193" y="81"/>
                </a:lnTo>
                <a:lnTo>
                  <a:pt x="194" y="81"/>
                </a:lnTo>
                <a:lnTo>
                  <a:pt x="194" y="80"/>
                </a:lnTo>
                <a:lnTo>
                  <a:pt x="194" y="80"/>
                </a:lnTo>
                <a:lnTo>
                  <a:pt x="193" y="80"/>
                </a:lnTo>
                <a:lnTo>
                  <a:pt x="193" y="80"/>
                </a:lnTo>
                <a:lnTo>
                  <a:pt x="182" y="81"/>
                </a:lnTo>
                <a:lnTo>
                  <a:pt x="182" y="81"/>
                </a:lnTo>
                <a:lnTo>
                  <a:pt x="173" y="81"/>
                </a:lnTo>
                <a:lnTo>
                  <a:pt x="173" y="81"/>
                </a:lnTo>
                <a:lnTo>
                  <a:pt x="172" y="81"/>
                </a:lnTo>
                <a:lnTo>
                  <a:pt x="172" y="83"/>
                </a:lnTo>
                <a:lnTo>
                  <a:pt x="172" y="83"/>
                </a:lnTo>
                <a:close/>
                <a:moveTo>
                  <a:pt x="160" y="52"/>
                </a:moveTo>
                <a:lnTo>
                  <a:pt x="160" y="52"/>
                </a:lnTo>
                <a:lnTo>
                  <a:pt x="133" y="54"/>
                </a:lnTo>
                <a:lnTo>
                  <a:pt x="133" y="54"/>
                </a:lnTo>
                <a:lnTo>
                  <a:pt x="135" y="54"/>
                </a:lnTo>
                <a:lnTo>
                  <a:pt x="135" y="54"/>
                </a:lnTo>
                <a:lnTo>
                  <a:pt x="153" y="54"/>
                </a:lnTo>
                <a:lnTo>
                  <a:pt x="153" y="54"/>
                </a:lnTo>
                <a:lnTo>
                  <a:pt x="160" y="53"/>
                </a:lnTo>
                <a:lnTo>
                  <a:pt x="160" y="53"/>
                </a:lnTo>
                <a:lnTo>
                  <a:pt x="160" y="53"/>
                </a:lnTo>
                <a:lnTo>
                  <a:pt x="160" y="53"/>
                </a:lnTo>
                <a:lnTo>
                  <a:pt x="160" y="52"/>
                </a:lnTo>
                <a:lnTo>
                  <a:pt x="160" y="52"/>
                </a:lnTo>
                <a:close/>
                <a:moveTo>
                  <a:pt x="288" y="62"/>
                </a:moveTo>
                <a:lnTo>
                  <a:pt x="288" y="62"/>
                </a:lnTo>
                <a:lnTo>
                  <a:pt x="288" y="56"/>
                </a:lnTo>
                <a:lnTo>
                  <a:pt x="285" y="50"/>
                </a:lnTo>
                <a:lnTo>
                  <a:pt x="285" y="50"/>
                </a:lnTo>
                <a:lnTo>
                  <a:pt x="285" y="62"/>
                </a:lnTo>
                <a:lnTo>
                  <a:pt x="285" y="62"/>
                </a:lnTo>
                <a:lnTo>
                  <a:pt x="287" y="62"/>
                </a:lnTo>
                <a:lnTo>
                  <a:pt x="287" y="62"/>
                </a:lnTo>
                <a:lnTo>
                  <a:pt x="288" y="62"/>
                </a:lnTo>
                <a:lnTo>
                  <a:pt x="288" y="62"/>
                </a:lnTo>
                <a:close/>
                <a:moveTo>
                  <a:pt x="362" y="182"/>
                </a:moveTo>
                <a:lnTo>
                  <a:pt x="362" y="182"/>
                </a:lnTo>
                <a:lnTo>
                  <a:pt x="355" y="184"/>
                </a:lnTo>
                <a:lnTo>
                  <a:pt x="355" y="184"/>
                </a:lnTo>
                <a:lnTo>
                  <a:pt x="354" y="185"/>
                </a:lnTo>
                <a:lnTo>
                  <a:pt x="354" y="185"/>
                </a:lnTo>
                <a:lnTo>
                  <a:pt x="351" y="185"/>
                </a:lnTo>
                <a:lnTo>
                  <a:pt x="351" y="185"/>
                </a:lnTo>
                <a:lnTo>
                  <a:pt x="345" y="185"/>
                </a:lnTo>
                <a:lnTo>
                  <a:pt x="345" y="185"/>
                </a:lnTo>
                <a:lnTo>
                  <a:pt x="332" y="187"/>
                </a:lnTo>
                <a:lnTo>
                  <a:pt x="332" y="187"/>
                </a:lnTo>
                <a:lnTo>
                  <a:pt x="334" y="187"/>
                </a:lnTo>
                <a:lnTo>
                  <a:pt x="334" y="187"/>
                </a:lnTo>
                <a:lnTo>
                  <a:pt x="361" y="185"/>
                </a:lnTo>
                <a:lnTo>
                  <a:pt x="361" y="185"/>
                </a:lnTo>
                <a:lnTo>
                  <a:pt x="362" y="185"/>
                </a:lnTo>
                <a:lnTo>
                  <a:pt x="362" y="185"/>
                </a:lnTo>
                <a:lnTo>
                  <a:pt x="362" y="182"/>
                </a:lnTo>
                <a:lnTo>
                  <a:pt x="362" y="182"/>
                </a:lnTo>
                <a:close/>
                <a:moveTo>
                  <a:pt x="256" y="283"/>
                </a:moveTo>
                <a:lnTo>
                  <a:pt x="256" y="283"/>
                </a:lnTo>
                <a:lnTo>
                  <a:pt x="256" y="283"/>
                </a:lnTo>
                <a:lnTo>
                  <a:pt x="256" y="283"/>
                </a:lnTo>
                <a:lnTo>
                  <a:pt x="254" y="283"/>
                </a:lnTo>
                <a:lnTo>
                  <a:pt x="254" y="283"/>
                </a:lnTo>
                <a:lnTo>
                  <a:pt x="238" y="283"/>
                </a:lnTo>
                <a:lnTo>
                  <a:pt x="238" y="283"/>
                </a:lnTo>
                <a:lnTo>
                  <a:pt x="238" y="283"/>
                </a:lnTo>
                <a:lnTo>
                  <a:pt x="238" y="283"/>
                </a:lnTo>
                <a:lnTo>
                  <a:pt x="236" y="283"/>
                </a:lnTo>
                <a:lnTo>
                  <a:pt x="234" y="283"/>
                </a:lnTo>
                <a:lnTo>
                  <a:pt x="234" y="283"/>
                </a:lnTo>
                <a:lnTo>
                  <a:pt x="234" y="283"/>
                </a:lnTo>
                <a:lnTo>
                  <a:pt x="234" y="283"/>
                </a:lnTo>
                <a:lnTo>
                  <a:pt x="234" y="285"/>
                </a:lnTo>
                <a:lnTo>
                  <a:pt x="234" y="285"/>
                </a:lnTo>
                <a:lnTo>
                  <a:pt x="256" y="283"/>
                </a:lnTo>
                <a:lnTo>
                  <a:pt x="256" y="283"/>
                </a:lnTo>
                <a:close/>
                <a:moveTo>
                  <a:pt x="322" y="189"/>
                </a:moveTo>
                <a:lnTo>
                  <a:pt x="322" y="189"/>
                </a:lnTo>
                <a:lnTo>
                  <a:pt x="322" y="189"/>
                </a:lnTo>
                <a:lnTo>
                  <a:pt x="322" y="189"/>
                </a:lnTo>
                <a:lnTo>
                  <a:pt x="302" y="189"/>
                </a:lnTo>
                <a:lnTo>
                  <a:pt x="302" y="189"/>
                </a:lnTo>
                <a:lnTo>
                  <a:pt x="304" y="191"/>
                </a:lnTo>
                <a:lnTo>
                  <a:pt x="304" y="191"/>
                </a:lnTo>
                <a:lnTo>
                  <a:pt x="304" y="192"/>
                </a:lnTo>
                <a:lnTo>
                  <a:pt x="304" y="192"/>
                </a:lnTo>
                <a:lnTo>
                  <a:pt x="322" y="189"/>
                </a:lnTo>
                <a:lnTo>
                  <a:pt x="322" y="189"/>
                </a:lnTo>
                <a:close/>
                <a:moveTo>
                  <a:pt x="230" y="80"/>
                </a:moveTo>
                <a:lnTo>
                  <a:pt x="230" y="80"/>
                </a:lnTo>
                <a:lnTo>
                  <a:pt x="231" y="80"/>
                </a:lnTo>
                <a:lnTo>
                  <a:pt x="231" y="80"/>
                </a:lnTo>
                <a:lnTo>
                  <a:pt x="254" y="80"/>
                </a:lnTo>
                <a:lnTo>
                  <a:pt x="254" y="80"/>
                </a:lnTo>
                <a:lnTo>
                  <a:pt x="256" y="80"/>
                </a:lnTo>
                <a:lnTo>
                  <a:pt x="256" y="80"/>
                </a:lnTo>
                <a:lnTo>
                  <a:pt x="256" y="79"/>
                </a:lnTo>
                <a:lnTo>
                  <a:pt x="256" y="79"/>
                </a:lnTo>
                <a:lnTo>
                  <a:pt x="254" y="79"/>
                </a:lnTo>
                <a:lnTo>
                  <a:pt x="254" y="79"/>
                </a:lnTo>
                <a:lnTo>
                  <a:pt x="231" y="79"/>
                </a:lnTo>
                <a:lnTo>
                  <a:pt x="231" y="79"/>
                </a:lnTo>
                <a:lnTo>
                  <a:pt x="230" y="80"/>
                </a:lnTo>
                <a:lnTo>
                  <a:pt x="230" y="80"/>
                </a:lnTo>
                <a:close/>
                <a:moveTo>
                  <a:pt x="223" y="150"/>
                </a:moveTo>
                <a:lnTo>
                  <a:pt x="223" y="150"/>
                </a:lnTo>
                <a:lnTo>
                  <a:pt x="193" y="151"/>
                </a:lnTo>
                <a:lnTo>
                  <a:pt x="193" y="151"/>
                </a:lnTo>
                <a:lnTo>
                  <a:pt x="194" y="151"/>
                </a:lnTo>
                <a:lnTo>
                  <a:pt x="194" y="151"/>
                </a:lnTo>
                <a:lnTo>
                  <a:pt x="217" y="150"/>
                </a:lnTo>
                <a:lnTo>
                  <a:pt x="217" y="150"/>
                </a:lnTo>
                <a:lnTo>
                  <a:pt x="223" y="150"/>
                </a:lnTo>
                <a:lnTo>
                  <a:pt x="223" y="150"/>
                </a:lnTo>
                <a:lnTo>
                  <a:pt x="223" y="150"/>
                </a:lnTo>
                <a:lnTo>
                  <a:pt x="223" y="150"/>
                </a:lnTo>
                <a:lnTo>
                  <a:pt x="223" y="150"/>
                </a:lnTo>
                <a:close/>
                <a:moveTo>
                  <a:pt x="132" y="23"/>
                </a:moveTo>
                <a:lnTo>
                  <a:pt x="132" y="23"/>
                </a:lnTo>
                <a:lnTo>
                  <a:pt x="109" y="25"/>
                </a:lnTo>
                <a:lnTo>
                  <a:pt x="109" y="25"/>
                </a:lnTo>
                <a:lnTo>
                  <a:pt x="132" y="25"/>
                </a:lnTo>
                <a:lnTo>
                  <a:pt x="132" y="25"/>
                </a:lnTo>
                <a:lnTo>
                  <a:pt x="132" y="23"/>
                </a:lnTo>
                <a:lnTo>
                  <a:pt x="132" y="23"/>
                </a:lnTo>
                <a:lnTo>
                  <a:pt x="132" y="23"/>
                </a:lnTo>
                <a:lnTo>
                  <a:pt x="132" y="23"/>
                </a:lnTo>
                <a:close/>
                <a:moveTo>
                  <a:pt x="192" y="50"/>
                </a:moveTo>
                <a:lnTo>
                  <a:pt x="192" y="50"/>
                </a:lnTo>
                <a:lnTo>
                  <a:pt x="192" y="50"/>
                </a:lnTo>
                <a:lnTo>
                  <a:pt x="192" y="50"/>
                </a:lnTo>
                <a:lnTo>
                  <a:pt x="169" y="52"/>
                </a:lnTo>
                <a:lnTo>
                  <a:pt x="169" y="52"/>
                </a:lnTo>
                <a:lnTo>
                  <a:pt x="169" y="53"/>
                </a:lnTo>
                <a:lnTo>
                  <a:pt x="169" y="53"/>
                </a:lnTo>
                <a:lnTo>
                  <a:pt x="192" y="50"/>
                </a:lnTo>
                <a:lnTo>
                  <a:pt x="192" y="50"/>
                </a:lnTo>
                <a:close/>
                <a:moveTo>
                  <a:pt x="112" y="153"/>
                </a:moveTo>
                <a:lnTo>
                  <a:pt x="112" y="153"/>
                </a:lnTo>
                <a:lnTo>
                  <a:pt x="112" y="153"/>
                </a:lnTo>
                <a:lnTo>
                  <a:pt x="112" y="153"/>
                </a:lnTo>
                <a:lnTo>
                  <a:pt x="112" y="153"/>
                </a:lnTo>
                <a:lnTo>
                  <a:pt x="112" y="153"/>
                </a:lnTo>
                <a:lnTo>
                  <a:pt x="121" y="153"/>
                </a:lnTo>
                <a:lnTo>
                  <a:pt x="121" y="153"/>
                </a:lnTo>
                <a:lnTo>
                  <a:pt x="133" y="151"/>
                </a:lnTo>
                <a:lnTo>
                  <a:pt x="133" y="151"/>
                </a:lnTo>
                <a:lnTo>
                  <a:pt x="135" y="151"/>
                </a:lnTo>
                <a:lnTo>
                  <a:pt x="136" y="150"/>
                </a:lnTo>
                <a:lnTo>
                  <a:pt x="136" y="150"/>
                </a:lnTo>
                <a:lnTo>
                  <a:pt x="112" y="153"/>
                </a:lnTo>
                <a:lnTo>
                  <a:pt x="112" y="153"/>
                </a:lnTo>
                <a:close/>
                <a:moveTo>
                  <a:pt x="312" y="15"/>
                </a:moveTo>
                <a:lnTo>
                  <a:pt x="312" y="15"/>
                </a:lnTo>
                <a:lnTo>
                  <a:pt x="310" y="15"/>
                </a:lnTo>
                <a:lnTo>
                  <a:pt x="310" y="15"/>
                </a:lnTo>
                <a:lnTo>
                  <a:pt x="311" y="27"/>
                </a:lnTo>
                <a:lnTo>
                  <a:pt x="311" y="27"/>
                </a:lnTo>
                <a:lnTo>
                  <a:pt x="312" y="26"/>
                </a:lnTo>
                <a:lnTo>
                  <a:pt x="312" y="26"/>
                </a:lnTo>
                <a:lnTo>
                  <a:pt x="312" y="26"/>
                </a:lnTo>
                <a:lnTo>
                  <a:pt x="312" y="15"/>
                </a:lnTo>
                <a:lnTo>
                  <a:pt x="312" y="15"/>
                </a:lnTo>
                <a:close/>
                <a:moveTo>
                  <a:pt x="226" y="272"/>
                </a:moveTo>
                <a:lnTo>
                  <a:pt x="226" y="272"/>
                </a:lnTo>
                <a:lnTo>
                  <a:pt x="213" y="275"/>
                </a:lnTo>
                <a:lnTo>
                  <a:pt x="213" y="275"/>
                </a:lnTo>
                <a:lnTo>
                  <a:pt x="213" y="275"/>
                </a:lnTo>
                <a:lnTo>
                  <a:pt x="213" y="275"/>
                </a:lnTo>
                <a:lnTo>
                  <a:pt x="226" y="275"/>
                </a:lnTo>
                <a:lnTo>
                  <a:pt x="226" y="275"/>
                </a:lnTo>
                <a:lnTo>
                  <a:pt x="226" y="273"/>
                </a:lnTo>
                <a:lnTo>
                  <a:pt x="226" y="273"/>
                </a:lnTo>
                <a:lnTo>
                  <a:pt x="226" y="272"/>
                </a:lnTo>
                <a:lnTo>
                  <a:pt x="226" y="272"/>
                </a:lnTo>
                <a:close/>
                <a:moveTo>
                  <a:pt x="44" y="201"/>
                </a:moveTo>
                <a:lnTo>
                  <a:pt x="44" y="201"/>
                </a:lnTo>
                <a:lnTo>
                  <a:pt x="44" y="201"/>
                </a:lnTo>
                <a:lnTo>
                  <a:pt x="44" y="201"/>
                </a:lnTo>
                <a:lnTo>
                  <a:pt x="44" y="218"/>
                </a:lnTo>
                <a:lnTo>
                  <a:pt x="44" y="218"/>
                </a:lnTo>
                <a:lnTo>
                  <a:pt x="45" y="218"/>
                </a:lnTo>
                <a:lnTo>
                  <a:pt x="45" y="218"/>
                </a:lnTo>
                <a:lnTo>
                  <a:pt x="44" y="201"/>
                </a:lnTo>
                <a:lnTo>
                  <a:pt x="44" y="201"/>
                </a:lnTo>
                <a:close/>
                <a:moveTo>
                  <a:pt x="248" y="153"/>
                </a:moveTo>
                <a:lnTo>
                  <a:pt x="248" y="153"/>
                </a:lnTo>
                <a:lnTo>
                  <a:pt x="248" y="153"/>
                </a:lnTo>
                <a:lnTo>
                  <a:pt x="248" y="153"/>
                </a:lnTo>
                <a:lnTo>
                  <a:pt x="217" y="153"/>
                </a:lnTo>
                <a:lnTo>
                  <a:pt x="217" y="153"/>
                </a:lnTo>
                <a:lnTo>
                  <a:pt x="219" y="154"/>
                </a:lnTo>
                <a:lnTo>
                  <a:pt x="219" y="154"/>
                </a:lnTo>
                <a:lnTo>
                  <a:pt x="244" y="153"/>
                </a:lnTo>
                <a:lnTo>
                  <a:pt x="244" y="153"/>
                </a:lnTo>
                <a:lnTo>
                  <a:pt x="248" y="153"/>
                </a:lnTo>
                <a:lnTo>
                  <a:pt x="248" y="153"/>
                </a:lnTo>
                <a:close/>
                <a:moveTo>
                  <a:pt x="315" y="29"/>
                </a:moveTo>
                <a:lnTo>
                  <a:pt x="315" y="29"/>
                </a:lnTo>
                <a:lnTo>
                  <a:pt x="315" y="29"/>
                </a:lnTo>
                <a:lnTo>
                  <a:pt x="315" y="29"/>
                </a:lnTo>
                <a:lnTo>
                  <a:pt x="314" y="42"/>
                </a:lnTo>
                <a:lnTo>
                  <a:pt x="314" y="42"/>
                </a:lnTo>
                <a:lnTo>
                  <a:pt x="315" y="42"/>
                </a:lnTo>
                <a:lnTo>
                  <a:pt x="315" y="42"/>
                </a:lnTo>
                <a:lnTo>
                  <a:pt x="315" y="29"/>
                </a:lnTo>
                <a:lnTo>
                  <a:pt x="315" y="29"/>
                </a:lnTo>
                <a:close/>
                <a:moveTo>
                  <a:pt x="160" y="286"/>
                </a:moveTo>
                <a:lnTo>
                  <a:pt x="160" y="286"/>
                </a:lnTo>
                <a:lnTo>
                  <a:pt x="160" y="285"/>
                </a:lnTo>
                <a:lnTo>
                  <a:pt x="159" y="285"/>
                </a:lnTo>
                <a:lnTo>
                  <a:pt x="159" y="285"/>
                </a:lnTo>
                <a:lnTo>
                  <a:pt x="139" y="286"/>
                </a:lnTo>
                <a:lnTo>
                  <a:pt x="139" y="286"/>
                </a:lnTo>
                <a:lnTo>
                  <a:pt x="139" y="286"/>
                </a:lnTo>
                <a:lnTo>
                  <a:pt x="139" y="286"/>
                </a:lnTo>
                <a:lnTo>
                  <a:pt x="160" y="286"/>
                </a:lnTo>
                <a:lnTo>
                  <a:pt x="160" y="286"/>
                </a:lnTo>
                <a:close/>
                <a:moveTo>
                  <a:pt x="78" y="118"/>
                </a:moveTo>
                <a:lnTo>
                  <a:pt x="78" y="118"/>
                </a:lnTo>
                <a:lnTo>
                  <a:pt x="55" y="121"/>
                </a:lnTo>
                <a:lnTo>
                  <a:pt x="55" y="121"/>
                </a:lnTo>
                <a:lnTo>
                  <a:pt x="57" y="121"/>
                </a:lnTo>
                <a:lnTo>
                  <a:pt x="57" y="121"/>
                </a:lnTo>
                <a:lnTo>
                  <a:pt x="74" y="120"/>
                </a:lnTo>
                <a:lnTo>
                  <a:pt x="74" y="120"/>
                </a:lnTo>
                <a:lnTo>
                  <a:pt x="76" y="120"/>
                </a:lnTo>
                <a:lnTo>
                  <a:pt x="76" y="120"/>
                </a:lnTo>
                <a:lnTo>
                  <a:pt x="76" y="120"/>
                </a:lnTo>
                <a:lnTo>
                  <a:pt x="78" y="118"/>
                </a:lnTo>
                <a:lnTo>
                  <a:pt x="78" y="118"/>
                </a:lnTo>
                <a:close/>
                <a:moveTo>
                  <a:pt x="101" y="188"/>
                </a:moveTo>
                <a:lnTo>
                  <a:pt x="101" y="188"/>
                </a:lnTo>
                <a:lnTo>
                  <a:pt x="99" y="188"/>
                </a:lnTo>
                <a:lnTo>
                  <a:pt x="99" y="188"/>
                </a:lnTo>
                <a:lnTo>
                  <a:pt x="89" y="188"/>
                </a:lnTo>
                <a:lnTo>
                  <a:pt x="78" y="189"/>
                </a:lnTo>
                <a:lnTo>
                  <a:pt x="78" y="189"/>
                </a:lnTo>
                <a:lnTo>
                  <a:pt x="79" y="189"/>
                </a:lnTo>
                <a:lnTo>
                  <a:pt x="79" y="189"/>
                </a:lnTo>
                <a:lnTo>
                  <a:pt x="96" y="188"/>
                </a:lnTo>
                <a:lnTo>
                  <a:pt x="96" y="188"/>
                </a:lnTo>
                <a:lnTo>
                  <a:pt x="99" y="188"/>
                </a:lnTo>
                <a:lnTo>
                  <a:pt x="99" y="188"/>
                </a:lnTo>
                <a:lnTo>
                  <a:pt x="101" y="188"/>
                </a:lnTo>
                <a:lnTo>
                  <a:pt x="101" y="188"/>
                </a:lnTo>
                <a:close/>
                <a:moveTo>
                  <a:pt x="162" y="182"/>
                </a:moveTo>
                <a:lnTo>
                  <a:pt x="162" y="182"/>
                </a:lnTo>
                <a:lnTo>
                  <a:pt x="162" y="182"/>
                </a:lnTo>
                <a:lnTo>
                  <a:pt x="162" y="182"/>
                </a:lnTo>
                <a:lnTo>
                  <a:pt x="163" y="182"/>
                </a:lnTo>
                <a:lnTo>
                  <a:pt x="163" y="182"/>
                </a:lnTo>
                <a:lnTo>
                  <a:pt x="187" y="182"/>
                </a:lnTo>
                <a:lnTo>
                  <a:pt x="187" y="182"/>
                </a:lnTo>
                <a:lnTo>
                  <a:pt x="187" y="182"/>
                </a:lnTo>
                <a:lnTo>
                  <a:pt x="187" y="182"/>
                </a:lnTo>
                <a:lnTo>
                  <a:pt x="189" y="182"/>
                </a:lnTo>
                <a:lnTo>
                  <a:pt x="189" y="182"/>
                </a:lnTo>
                <a:lnTo>
                  <a:pt x="189" y="181"/>
                </a:lnTo>
                <a:lnTo>
                  <a:pt x="189" y="181"/>
                </a:lnTo>
                <a:lnTo>
                  <a:pt x="162" y="182"/>
                </a:lnTo>
                <a:lnTo>
                  <a:pt x="162" y="182"/>
                </a:lnTo>
                <a:close/>
                <a:moveTo>
                  <a:pt x="197" y="46"/>
                </a:moveTo>
                <a:lnTo>
                  <a:pt x="197" y="46"/>
                </a:lnTo>
                <a:lnTo>
                  <a:pt x="197" y="46"/>
                </a:lnTo>
                <a:lnTo>
                  <a:pt x="199" y="46"/>
                </a:lnTo>
                <a:lnTo>
                  <a:pt x="199" y="46"/>
                </a:lnTo>
                <a:lnTo>
                  <a:pt x="204" y="46"/>
                </a:lnTo>
                <a:lnTo>
                  <a:pt x="204" y="46"/>
                </a:lnTo>
                <a:lnTo>
                  <a:pt x="214" y="46"/>
                </a:lnTo>
                <a:lnTo>
                  <a:pt x="214" y="46"/>
                </a:lnTo>
                <a:lnTo>
                  <a:pt x="197" y="46"/>
                </a:lnTo>
                <a:lnTo>
                  <a:pt x="197" y="46"/>
                </a:lnTo>
                <a:close/>
                <a:moveTo>
                  <a:pt x="264" y="251"/>
                </a:moveTo>
                <a:lnTo>
                  <a:pt x="264" y="251"/>
                </a:lnTo>
                <a:lnTo>
                  <a:pt x="265" y="251"/>
                </a:lnTo>
                <a:lnTo>
                  <a:pt x="265" y="251"/>
                </a:lnTo>
                <a:lnTo>
                  <a:pt x="280" y="251"/>
                </a:lnTo>
                <a:lnTo>
                  <a:pt x="280" y="251"/>
                </a:lnTo>
                <a:lnTo>
                  <a:pt x="283" y="251"/>
                </a:lnTo>
                <a:lnTo>
                  <a:pt x="283" y="251"/>
                </a:lnTo>
                <a:lnTo>
                  <a:pt x="283" y="249"/>
                </a:lnTo>
                <a:lnTo>
                  <a:pt x="283" y="249"/>
                </a:lnTo>
                <a:lnTo>
                  <a:pt x="280" y="249"/>
                </a:lnTo>
                <a:lnTo>
                  <a:pt x="280" y="249"/>
                </a:lnTo>
                <a:lnTo>
                  <a:pt x="277" y="249"/>
                </a:lnTo>
                <a:lnTo>
                  <a:pt x="277" y="249"/>
                </a:lnTo>
                <a:lnTo>
                  <a:pt x="274" y="249"/>
                </a:lnTo>
                <a:lnTo>
                  <a:pt x="274" y="249"/>
                </a:lnTo>
                <a:lnTo>
                  <a:pt x="270" y="249"/>
                </a:lnTo>
                <a:lnTo>
                  <a:pt x="270" y="249"/>
                </a:lnTo>
                <a:lnTo>
                  <a:pt x="267" y="249"/>
                </a:lnTo>
                <a:lnTo>
                  <a:pt x="267" y="249"/>
                </a:lnTo>
                <a:lnTo>
                  <a:pt x="265" y="249"/>
                </a:lnTo>
                <a:lnTo>
                  <a:pt x="264" y="251"/>
                </a:lnTo>
                <a:lnTo>
                  <a:pt x="264" y="251"/>
                </a:lnTo>
                <a:close/>
                <a:moveTo>
                  <a:pt x="307" y="251"/>
                </a:moveTo>
                <a:lnTo>
                  <a:pt x="307" y="251"/>
                </a:lnTo>
                <a:lnTo>
                  <a:pt x="328" y="249"/>
                </a:lnTo>
                <a:lnTo>
                  <a:pt x="328" y="249"/>
                </a:lnTo>
                <a:lnTo>
                  <a:pt x="307" y="249"/>
                </a:lnTo>
                <a:lnTo>
                  <a:pt x="307" y="249"/>
                </a:lnTo>
                <a:lnTo>
                  <a:pt x="307" y="251"/>
                </a:lnTo>
                <a:lnTo>
                  <a:pt x="307" y="251"/>
                </a:lnTo>
                <a:close/>
                <a:moveTo>
                  <a:pt x="223" y="187"/>
                </a:moveTo>
                <a:lnTo>
                  <a:pt x="223" y="187"/>
                </a:lnTo>
                <a:lnTo>
                  <a:pt x="223" y="187"/>
                </a:lnTo>
                <a:lnTo>
                  <a:pt x="223" y="187"/>
                </a:lnTo>
                <a:lnTo>
                  <a:pt x="203" y="187"/>
                </a:lnTo>
                <a:lnTo>
                  <a:pt x="203" y="187"/>
                </a:lnTo>
                <a:lnTo>
                  <a:pt x="203" y="188"/>
                </a:lnTo>
                <a:lnTo>
                  <a:pt x="203" y="188"/>
                </a:lnTo>
                <a:lnTo>
                  <a:pt x="223" y="187"/>
                </a:lnTo>
                <a:lnTo>
                  <a:pt x="223" y="187"/>
                </a:lnTo>
                <a:close/>
                <a:moveTo>
                  <a:pt x="170" y="219"/>
                </a:moveTo>
                <a:lnTo>
                  <a:pt x="170" y="219"/>
                </a:lnTo>
                <a:lnTo>
                  <a:pt x="180" y="218"/>
                </a:lnTo>
                <a:lnTo>
                  <a:pt x="180" y="218"/>
                </a:lnTo>
                <a:lnTo>
                  <a:pt x="190" y="218"/>
                </a:lnTo>
                <a:lnTo>
                  <a:pt x="190" y="218"/>
                </a:lnTo>
                <a:lnTo>
                  <a:pt x="180" y="218"/>
                </a:lnTo>
                <a:lnTo>
                  <a:pt x="170" y="219"/>
                </a:lnTo>
                <a:lnTo>
                  <a:pt x="170" y="219"/>
                </a:lnTo>
                <a:close/>
                <a:moveTo>
                  <a:pt x="334" y="246"/>
                </a:moveTo>
                <a:lnTo>
                  <a:pt x="334" y="246"/>
                </a:lnTo>
                <a:lnTo>
                  <a:pt x="334" y="245"/>
                </a:lnTo>
                <a:lnTo>
                  <a:pt x="334" y="245"/>
                </a:lnTo>
                <a:lnTo>
                  <a:pt x="325" y="246"/>
                </a:lnTo>
                <a:lnTo>
                  <a:pt x="325" y="246"/>
                </a:lnTo>
                <a:lnTo>
                  <a:pt x="325" y="246"/>
                </a:lnTo>
                <a:lnTo>
                  <a:pt x="325" y="246"/>
                </a:lnTo>
                <a:lnTo>
                  <a:pt x="334" y="246"/>
                </a:lnTo>
                <a:lnTo>
                  <a:pt x="334" y="246"/>
                </a:lnTo>
                <a:close/>
                <a:moveTo>
                  <a:pt x="103" y="256"/>
                </a:moveTo>
                <a:lnTo>
                  <a:pt x="103" y="256"/>
                </a:lnTo>
                <a:lnTo>
                  <a:pt x="102" y="256"/>
                </a:lnTo>
                <a:lnTo>
                  <a:pt x="102" y="256"/>
                </a:lnTo>
                <a:lnTo>
                  <a:pt x="102" y="265"/>
                </a:lnTo>
                <a:lnTo>
                  <a:pt x="102" y="272"/>
                </a:lnTo>
                <a:lnTo>
                  <a:pt x="102" y="272"/>
                </a:lnTo>
                <a:lnTo>
                  <a:pt x="103" y="256"/>
                </a:lnTo>
                <a:lnTo>
                  <a:pt x="103" y="256"/>
                </a:lnTo>
                <a:close/>
                <a:moveTo>
                  <a:pt x="202" y="182"/>
                </a:moveTo>
                <a:lnTo>
                  <a:pt x="202" y="182"/>
                </a:lnTo>
                <a:lnTo>
                  <a:pt x="211" y="182"/>
                </a:lnTo>
                <a:lnTo>
                  <a:pt x="211" y="182"/>
                </a:lnTo>
                <a:lnTo>
                  <a:pt x="211" y="181"/>
                </a:lnTo>
                <a:lnTo>
                  <a:pt x="211" y="181"/>
                </a:lnTo>
                <a:lnTo>
                  <a:pt x="204" y="181"/>
                </a:lnTo>
                <a:lnTo>
                  <a:pt x="202" y="182"/>
                </a:lnTo>
                <a:lnTo>
                  <a:pt x="202" y="182"/>
                </a:lnTo>
                <a:close/>
                <a:moveTo>
                  <a:pt x="305" y="209"/>
                </a:moveTo>
                <a:lnTo>
                  <a:pt x="305" y="209"/>
                </a:lnTo>
                <a:lnTo>
                  <a:pt x="315" y="208"/>
                </a:lnTo>
                <a:lnTo>
                  <a:pt x="315" y="208"/>
                </a:lnTo>
                <a:lnTo>
                  <a:pt x="315" y="207"/>
                </a:lnTo>
                <a:lnTo>
                  <a:pt x="315" y="207"/>
                </a:lnTo>
                <a:lnTo>
                  <a:pt x="305" y="208"/>
                </a:lnTo>
                <a:lnTo>
                  <a:pt x="305" y="208"/>
                </a:lnTo>
                <a:lnTo>
                  <a:pt x="305" y="208"/>
                </a:lnTo>
                <a:lnTo>
                  <a:pt x="305" y="208"/>
                </a:lnTo>
                <a:lnTo>
                  <a:pt x="305" y="209"/>
                </a:lnTo>
                <a:lnTo>
                  <a:pt x="305" y="209"/>
                </a:lnTo>
                <a:close/>
                <a:moveTo>
                  <a:pt x="55" y="222"/>
                </a:moveTo>
                <a:lnTo>
                  <a:pt x="55" y="222"/>
                </a:lnTo>
                <a:lnTo>
                  <a:pt x="64" y="222"/>
                </a:lnTo>
                <a:lnTo>
                  <a:pt x="72" y="222"/>
                </a:lnTo>
                <a:lnTo>
                  <a:pt x="72" y="222"/>
                </a:lnTo>
                <a:lnTo>
                  <a:pt x="64" y="222"/>
                </a:lnTo>
                <a:lnTo>
                  <a:pt x="55" y="222"/>
                </a:lnTo>
                <a:lnTo>
                  <a:pt x="55" y="222"/>
                </a:lnTo>
                <a:close/>
                <a:moveTo>
                  <a:pt x="194" y="86"/>
                </a:moveTo>
                <a:lnTo>
                  <a:pt x="194" y="86"/>
                </a:lnTo>
                <a:lnTo>
                  <a:pt x="194" y="86"/>
                </a:lnTo>
                <a:lnTo>
                  <a:pt x="194" y="86"/>
                </a:lnTo>
                <a:lnTo>
                  <a:pt x="176" y="86"/>
                </a:lnTo>
                <a:lnTo>
                  <a:pt x="176" y="86"/>
                </a:lnTo>
                <a:lnTo>
                  <a:pt x="194" y="86"/>
                </a:lnTo>
                <a:lnTo>
                  <a:pt x="194" y="86"/>
                </a:lnTo>
                <a:close/>
                <a:moveTo>
                  <a:pt x="358" y="84"/>
                </a:moveTo>
                <a:lnTo>
                  <a:pt x="358" y="84"/>
                </a:lnTo>
                <a:lnTo>
                  <a:pt x="358" y="83"/>
                </a:lnTo>
                <a:lnTo>
                  <a:pt x="358" y="83"/>
                </a:lnTo>
                <a:lnTo>
                  <a:pt x="345" y="83"/>
                </a:lnTo>
                <a:lnTo>
                  <a:pt x="345" y="83"/>
                </a:lnTo>
                <a:lnTo>
                  <a:pt x="346" y="84"/>
                </a:lnTo>
                <a:lnTo>
                  <a:pt x="346" y="84"/>
                </a:lnTo>
                <a:lnTo>
                  <a:pt x="346" y="84"/>
                </a:lnTo>
                <a:lnTo>
                  <a:pt x="358" y="84"/>
                </a:lnTo>
                <a:lnTo>
                  <a:pt x="358" y="84"/>
                </a:lnTo>
                <a:close/>
                <a:moveTo>
                  <a:pt x="75" y="167"/>
                </a:moveTo>
                <a:lnTo>
                  <a:pt x="75" y="167"/>
                </a:lnTo>
                <a:lnTo>
                  <a:pt x="75" y="165"/>
                </a:lnTo>
                <a:lnTo>
                  <a:pt x="75" y="165"/>
                </a:lnTo>
                <a:lnTo>
                  <a:pt x="75" y="164"/>
                </a:lnTo>
                <a:lnTo>
                  <a:pt x="76" y="162"/>
                </a:lnTo>
                <a:lnTo>
                  <a:pt x="76" y="162"/>
                </a:lnTo>
                <a:lnTo>
                  <a:pt x="76" y="162"/>
                </a:lnTo>
                <a:lnTo>
                  <a:pt x="76" y="162"/>
                </a:lnTo>
                <a:lnTo>
                  <a:pt x="76" y="160"/>
                </a:lnTo>
                <a:lnTo>
                  <a:pt x="76" y="160"/>
                </a:lnTo>
                <a:lnTo>
                  <a:pt x="75" y="160"/>
                </a:lnTo>
                <a:lnTo>
                  <a:pt x="75" y="160"/>
                </a:lnTo>
                <a:lnTo>
                  <a:pt x="75" y="162"/>
                </a:lnTo>
                <a:lnTo>
                  <a:pt x="75" y="167"/>
                </a:lnTo>
                <a:lnTo>
                  <a:pt x="75" y="167"/>
                </a:lnTo>
                <a:close/>
                <a:moveTo>
                  <a:pt x="21" y="47"/>
                </a:moveTo>
                <a:lnTo>
                  <a:pt x="21" y="47"/>
                </a:lnTo>
                <a:lnTo>
                  <a:pt x="20" y="47"/>
                </a:lnTo>
                <a:lnTo>
                  <a:pt x="20" y="47"/>
                </a:lnTo>
                <a:lnTo>
                  <a:pt x="21" y="53"/>
                </a:lnTo>
                <a:lnTo>
                  <a:pt x="21" y="53"/>
                </a:lnTo>
                <a:lnTo>
                  <a:pt x="21" y="54"/>
                </a:lnTo>
                <a:lnTo>
                  <a:pt x="21" y="54"/>
                </a:lnTo>
                <a:lnTo>
                  <a:pt x="22" y="54"/>
                </a:lnTo>
                <a:lnTo>
                  <a:pt x="22" y="54"/>
                </a:lnTo>
                <a:lnTo>
                  <a:pt x="22" y="53"/>
                </a:lnTo>
                <a:lnTo>
                  <a:pt x="22" y="53"/>
                </a:lnTo>
                <a:lnTo>
                  <a:pt x="21" y="47"/>
                </a:lnTo>
                <a:lnTo>
                  <a:pt x="21" y="47"/>
                </a:lnTo>
                <a:close/>
                <a:moveTo>
                  <a:pt x="57" y="20"/>
                </a:moveTo>
                <a:lnTo>
                  <a:pt x="57" y="20"/>
                </a:lnTo>
                <a:lnTo>
                  <a:pt x="57" y="20"/>
                </a:lnTo>
                <a:lnTo>
                  <a:pt x="57" y="20"/>
                </a:lnTo>
                <a:lnTo>
                  <a:pt x="62" y="20"/>
                </a:lnTo>
                <a:lnTo>
                  <a:pt x="62" y="20"/>
                </a:lnTo>
                <a:lnTo>
                  <a:pt x="68" y="20"/>
                </a:lnTo>
                <a:lnTo>
                  <a:pt x="68" y="20"/>
                </a:lnTo>
                <a:lnTo>
                  <a:pt x="68" y="20"/>
                </a:lnTo>
                <a:lnTo>
                  <a:pt x="69" y="19"/>
                </a:lnTo>
                <a:lnTo>
                  <a:pt x="69" y="19"/>
                </a:lnTo>
                <a:lnTo>
                  <a:pt x="57" y="20"/>
                </a:lnTo>
                <a:lnTo>
                  <a:pt x="57" y="20"/>
                </a:lnTo>
                <a:close/>
                <a:moveTo>
                  <a:pt x="190" y="251"/>
                </a:moveTo>
                <a:lnTo>
                  <a:pt x="190" y="251"/>
                </a:lnTo>
                <a:lnTo>
                  <a:pt x="190" y="251"/>
                </a:lnTo>
                <a:lnTo>
                  <a:pt x="190" y="251"/>
                </a:lnTo>
                <a:lnTo>
                  <a:pt x="206" y="251"/>
                </a:lnTo>
                <a:lnTo>
                  <a:pt x="206" y="251"/>
                </a:lnTo>
                <a:lnTo>
                  <a:pt x="206" y="249"/>
                </a:lnTo>
                <a:lnTo>
                  <a:pt x="206" y="249"/>
                </a:lnTo>
                <a:lnTo>
                  <a:pt x="192" y="249"/>
                </a:lnTo>
                <a:lnTo>
                  <a:pt x="192" y="249"/>
                </a:lnTo>
                <a:lnTo>
                  <a:pt x="190" y="251"/>
                </a:lnTo>
                <a:lnTo>
                  <a:pt x="190" y="251"/>
                </a:lnTo>
                <a:close/>
                <a:moveTo>
                  <a:pt x="335" y="83"/>
                </a:moveTo>
                <a:lnTo>
                  <a:pt x="335" y="83"/>
                </a:lnTo>
                <a:lnTo>
                  <a:pt x="335" y="84"/>
                </a:lnTo>
                <a:lnTo>
                  <a:pt x="335" y="84"/>
                </a:lnTo>
                <a:lnTo>
                  <a:pt x="335" y="84"/>
                </a:lnTo>
                <a:lnTo>
                  <a:pt x="341" y="84"/>
                </a:lnTo>
                <a:lnTo>
                  <a:pt x="341" y="84"/>
                </a:lnTo>
                <a:lnTo>
                  <a:pt x="341" y="83"/>
                </a:lnTo>
                <a:lnTo>
                  <a:pt x="341" y="83"/>
                </a:lnTo>
                <a:lnTo>
                  <a:pt x="335" y="83"/>
                </a:lnTo>
                <a:lnTo>
                  <a:pt x="335" y="83"/>
                </a:lnTo>
                <a:close/>
                <a:moveTo>
                  <a:pt x="263" y="79"/>
                </a:moveTo>
                <a:lnTo>
                  <a:pt x="263" y="79"/>
                </a:lnTo>
                <a:lnTo>
                  <a:pt x="263" y="79"/>
                </a:lnTo>
                <a:lnTo>
                  <a:pt x="263" y="79"/>
                </a:lnTo>
                <a:lnTo>
                  <a:pt x="267" y="79"/>
                </a:lnTo>
                <a:lnTo>
                  <a:pt x="271" y="79"/>
                </a:lnTo>
                <a:lnTo>
                  <a:pt x="271" y="79"/>
                </a:lnTo>
                <a:lnTo>
                  <a:pt x="263" y="79"/>
                </a:lnTo>
                <a:lnTo>
                  <a:pt x="263" y="79"/>
                </a:lnTo>
                <a:lnTo>
                  <a:pt x="263" y="79"/>
                </a:lnTo>
                <a:lnTo>
                  <a:pt x="263" y="79"/>
                </a:lnTo>
                <a:close/>
                <a:moveTo>
                  <a:pt x="291" y="79"/>
                </a:moveTo>
                <a:lnTo>
                  <a:pt x="291" y="79"/>
                </a:lnTo>
                <a:lnTo>
                  <a:pt x="288" y="79"/>
                </a:lnTo>
                <a:lnTo>
                  <a:pt x="288" y="79"/>
                </a:lnTo>
                <a:lnTo>
                  <a:pt x="285" y="79"/>
                </a:lnTo>
                <a:lnTo>
                  <a:pt x="285" y="79"/>
                </a:lnTo>
                <a:lnTo>
                  <a:pt x="284" y="79"/>
                </a:lnTo>
                <a:lnTo>
                  <a:pt x="284" y="79"/>
                </a:lnTo>
                <a:lnTo>
                  <a:pt x="284" y="79"/>
                </a:lnTo>
                <a:lnTo>
                  <a:pt x="291" y="79"/>
                </a:lnTo>
                <a:lnTo>
                  <a:pt x="291" y="79"/>
                </a:lnTo>
                <a:close/>
                <a:moveTo>
                  <a:pt x="38" y="23"/>
                </a:moveTo>
                <a:lnTo>
                  <a:pt x="38" y="23"/>
                </a:lnTo>
                <a:lnTo>
                  <a:pt x="38" y="22"/>
                </a:lnTo>
                <a:lnTo>
                  <a:pt x="37" y="22"/>
                </a:lnTo>
                <a:lnTo>
                  <a:pt x="37" y="22"/>
                </a:lnTo>
                <a:lnTo>
                  <a:pt x="34" y="22"/>
                </a:lnTo>
                <a:lnTo>
                  <a:pt x="34" y="22"/>
                </a:lnTo>
                <a:lnTo>
                  <a:pt x="28" y="23"/>
                </a:lnTo>
                <a:lnTo>
                  <a:pt x="28" y="23"/>
                </a:lnTo>
                <a:lnTo>
                  <a:pt x="28" y="23"/>
                </a:lnTo>
                <a:lnTo>
                  <a:pt x="28" y="23"/>
                </a:lnTo>
                <a:lnTo>
                  <a:pt x="38" y="23"/>
                </a:lnTo>
                <a:lnTo>
                  <a:pt x="38" y="23"/>
                </a:lnTo>
                <a:close/>
                <a:moveTo>
                  <a:pt x="302" y="187"/>
                </a:moveTo>
                <a:lnTo>
                  <a:pt x="302" y="187"/>
                </a:lnTo>
                <a:lnTo>
                  <a:pt x="302" y="187"/>
                </a:lnTo>
                <a:lnTo>
                  <a:pt x="302" y="187"/>
                </a:lnTo>
                <a:lnTo>
                  <a:pt x="321" y="187"/>
                </a:lnTo>
                <a:lnTo>
                  <a:pt x="321" y="187"/>
                </a:lnTo>
                <a:lnTo>
                  <a:pt x="321" y="187"/>
                </a:lnTo>
                <a:lnTo>
                  <a:pt x="321" y="187"/>
                </a:lnTo>
                <a:lnTo>
                  <a:pt x="302" y="187"/>
                </a:lnTo>
                <a:lnTo>
                  <a:pt x="302" y="187"/>
                </a:lnTo>
                <a:close/>
                <a:moveTo>
                  <a:pt x="231" y="261"/>
                </a:moveTo>
                <a:lnTo>
                  <a:pt x="231" y="261"/>
                </a:lnTo>
                <a:lnTo>
                  <a:pt x="231" y="261"/>
                </a:lnTo>
                <a:lnTo>
                  <a:pt x="231" y="261"/>
                </a:lnTo>
                <a:lnTo>
                  <a:pt x="231" y="253"/>
                </a:lnTo>
                <a:lnTo>
                  <a:pt x="231" y="253"/>
                </a:lnTo>
                <a:lnTo>
                  <a:pt x="231" y="253"/>
                </a:lnTo>
                <a:lnTo>
                  <a:pt x="231" y="253"/>
                </a:lnTo>
                <a:lnTo>
                  <a:pt x="231" y="261"/>
                </a:lnTo>
                <a:lnTo>
                  <a:pt x="231" y="261"/>
                </a:lnTo>
                <a:close/>
                <a:moveTo>
                  <a:pt x="277" y="12"/>
                </a:moveTo>
                <a:lnTo>
                  <a:pt x="277" y="12"/>
                </a:lnTo>
                <a:lnTo>
                  <a:pt x="277" y="12"/>
                </a:lnTo>
                <a:lnTo>
                  <a:pt x="277" y="12"/>
                </a:lnTo>
                <a:lnTo>
                  <a:pt x="295" y="12"/>
                </a:lnTo>
                <a:lnTo>
                  <a:pt x="295" y="12"/>
                </a:lnTo>
                <a:lnTo>
                  <a:pt x="295" y="12"/>
                </a:lnTo>
                <a:lnTo>
                  <a:pt x="295" y="12"/>
                </a:lnTo>
                <a:lnTo>
                  <a:pt x="277" y="12"/>
                </a:lnTo>
                <a:lnTo>
                  <a:pt x="277" y="12"/>
                </a:lnTo>
                <a:close/>
                <a:moveTo>
                  <a:pt x="106" y="141"/>
                </a:moveTo>
                <a:lnTo>
                  <a:pt x="106" y="141"/>
                </a:lnTo>
                <a:lnTo>
                  <a:pt x="106" y="141"/>
                </a:lnTo>
                <a:lnTo>
                  <a:pt x="106" y="141"/>
                </a:lnTo>
                <a:lnTo>
                  <a:pt x="106" y="150"/>
                </a:lnTo>
                <a:lnTo>
                  <a:pt x="106" y="150"/>
                </a:lnTo>
                <a:lnTo>
                  <a:pt x="108" y="150"/>
                </a:lnTo>
                <a:lnTo>
                  <a:pt x="108" y="148"/>
                </a:lnTo>
                <a:lnTo>
                  <a:pt x="108" y="148"/>
                </a:lnTo>
                <a:lnTo>
                  <a:pt x="106" y="141"/>
                </a:lnTo>
                <a:lnTo>
                  <a:pt x="106" y="141"/>
                </a:lnTo>
                <a:close/>
                <a:moveTo>
                  <a:pt x="37" y="289"/>
                </a:moveTo>
                <a:lnTo>
                  <a:pt x="37" y="289"/>
                </a:lnTo>
                <a:lnTo>
                  <a:pt x="40" y="289"/>
                </a:lnTo>
                <a:lnTo>
                  <a:pt x="40" y="289"/>
                </a:lnTo>
                <a:lnTo>
                  <a:pt x="40" y="288"/>
                </a:lnTo>
                <a:lnTo>
                  <a:pt x="40" y="288"/>
                </a:lnTo>
                <a:lnTo>
                  <a:pt x="37" y="288"/>
                </a:lnTo>
                <a:lnTo>
                  <a:pt x="37" y="288"/>
                </a:lnTo>
                <a:lnTo>
                  <a:pt x="37" y="289"/>
                </a:lnTo>
                <a:lnTo>
                  <a:pt x="37" y="289"/>
                </a:lnTo>
                <a:close/>
                <a:moveTo>
                  <a:pt x="226" y="74"/>
                </a:moveTo>
                <a:lnTo>
                  <a:pt x="226" y="74"/>
                </a:lnTo>
                <a:lnTo>
                  <a:pt x="226" y="63"/>
                </a:lnTo>
                <a:lnTo>
                  <a:pt x="226" y="63"/>
                </a:lnTo>
                <a:lnTo>
                  <a:pt x="226" y="69"/>
                </a:lnTo>
                <a:lnTo>
                  <a:pt x="226" y="74"/>
                </a:lnTo>
                <a:lnTo>
                  <a:pt x="226" y="74"/>
                </a:lnTo>
                <a:close/>
                <a:moveTo>
                  <a:pt x="88" y="19"/>
                </a:moveTo>
                <a:lnTo>
                  <a:pt x="88" y="19"/>
                </a:lnTo>
                <a:lnTo>
                  <a:pt x="88" y="19"/>
                </a:lnTo>
                <a:lnTo>
                  <a:pt x="88" y="19"/>
                </a:lnTo>
                <a:lnTo>
                  <a:pt x="78" y="19"/>
                </a:lnTo>
                <a:lnTo>
                  <a:pt x="78" y="19"/>
                </a:lnTo>
                <a:lnTo>
                  <a:pt x="78" y="19"/>
                </a:lnTo>
                <a:lnTo>
                  <a:pt x="78" y="19"/>
                </a:lnTo>
                <a:lnTo>
                  <a:pt x="78" y="19"/>
                </a:lnTo>
                <a:lnTo>
                  <a:pt x="78" y="19"/>
                </a:lnTo>
                <a:lnTo>
                  <a:pt x="88" y="19"/>
                </a:lnTo>
                <a:lnTo>
                  <a:pt x="88" y="19"/>
                </a:lnTo>
                <a:close/>
                <a:moveTo>
                  <a:pt x="49" y="288"/>
                </a:moveTo>
                <a:lnTo>
                  <a:pt x="49" y="288"/>
                </a:lnTo>
                <a:lnTo>
                  <a:pt x="49" y="288"/>
                </a:lnTo>
                <a:lnTo>
                  <a:pt x="49" y="288"/>
                </a:lnTo>
                <a:lnTo>
                  <a:pt x="44" y="288"/>
                </a:lnTo>
                <a:lnTo>
                  <a:pt x="44" y="288"/>
                </a:lnTo>
                <a:lnTo>
                  <a:pt x="44" y="289"/>
                </a:lnTo>
                <a:lnTo>
                  <a:pt x="44" y="289"/>
                </a:lnTo>
                <a:lnTo>
                  <a:pt x="49" y="288"/>
                </a:lnTo>
                <a:lnTo>
                  <a:pt x="49" y="288"/>
                </a:lnTo>
                <a:close/>
                <a:moveTo>
                  <a:pt x="295" y="192"/>
                </a:moveTo>
                <a:lnTo>
                  <a:pt x="295" y="192"/>
                </a:lnTo>
                <a:lnTo>
                  <a:pt x="297" y="191"/>
                </a:lnTo>
                <a:lnTo>
                  <a:pt x="297" y="189"/>
                </a:lnTo>
                <a:lnTo>
                  <a:pt x="297" y="189"/>
                </a:lnTo>
                <a:lnTo>
                  <a:pt x="295" y="189"/>
                </a:lnTo>
                <a:lnTo>
                  <a:pt x="295" y="189"/>
                </a:lnTo>
                <a:lnTo>
                  <a:pt x="295" y="192"/>
                </a:lnTo>
                <a:lnTo>
                  <a:pt x="295" y="192"/>
                </a:lnTo>
                <a:close/>
                <a:moveTo>
                  <a:pt x="224" y="212"/>
                </a:moveTo>
                <a:lnTo>
                  <a:pt x="224" y="212"/>
                </a:lnTo>
                <a:lnTo>
                  <a:pt x="224" y="211"/>
                </a:lnTo>
                <a:lnTo>
                  <a:pt x="224" y="211"/>
                </a:lnTo>
                <a:lnTo>
                  <a:pt x="219" y="212"/>
                </a:lnTo>
                <a:lnTo>
                  <a:pt x="219" y="212"/>
                </a:lnTo>
                <a:lnTo>
                  <a:pt x="219" y="212"/>
                </a:lnTo>
                <a:lnTo>
                  <a:pt x="219" y="212"/>
                </a:lnTo>
                <a:lnTo>
                  <a:pt x="221" y="212"/>
                </a:lnTo>
                <a:lnTo>
                  <a:pt x="221" y="212"/>
                </a:lnTo>
                <a:lnTo>
                  <a:pt x="224" y="212"/>
                </a:lnTo>
                <a:lnTo>
                  <a:pt x="224" y="212"/>
                </a:lnTo>
                <a:close/>
                <a:moveTo>
                  <a:pt x="37" y="282"/>
                </a:moveTo>
                <a:lnTo>
                  <a:pt x="37" y="282"/>
                </a:lnTo>
                <a:lnTo>
                  <a:pt x="37" y="283"/>
                </a:lnTo>
                <a:lnTo>
                  <a:pt x="37" y="283"/>
                </a:lnTo>
                <a:lnTo>
                  <a:pt x="38" y="285"/>
                </a:lnTo>
                <a:lnTo>
                  <a:pt x="38" y="285"/>
                </a:lnTo>
                <a:lnTo>
                  <a:pt x="38" y="282"/>
                </a:lnTo>
                <a:lnTo>
                  <a:pt x="37" y="282"/>
                </a:lnTo>
                <a:lnTo>
                  <a:pt x="37" y="282"/>
                </a:lnTo>
                <a:close/>
                <a:moveTo>
                  <a:pt x="194" y="245"/>
                </a:moveTo>
                <a:lnTo>
                  <a:pt x="194" y="245"/>
                </a:lnTo>
                <a:lnTo>
                  <a:pt x="192" y="245"/>
                </a:lnTo>
                <a:lnTo>
                  <a:pt x="192" y="245"/>
                </a:lnTo>
                <a:lnTo>
                  <a:pt x="192" y="246"/>
                </a:lnTo>
                <a:lnTo>
                  <a:pt x="192" y="246"/>
                </a:lnTo>
                <a:lnTo>
                  <a:pt x="194" y="246"/>
                </a:lnTo>
                <a:lnTo>
                  <a:pt x="194" y="246"/>
                </a:lnTo>
                <a:lnTo>
                  <a:pt x="194" y="245"/>
                </a:lnTo>
                <a:lnTo>
                  <a:pt x="194" y="245"/>
                </a:lnTo>
                <a:close/>
                <a:moveTo>
                  <a:pt x="28" y="226"/>
                </a:moveTo>
                <a:lnTo>
                  <a:pt x="28" y="226"/>
                </a:lnTo>
                <a:lnTo>
                  <a:pt x="28" y="225"/>
                </a:lnTo>
                <a:lnTo>
                  <a:pt x="28" y="221"/>
                </a:lnTo>
                <a:lnTo>
                  <a:pt x="28" y="221"/>
                </a:lnTo>
                <a:lnTo>
                  <a:pt x="28" y="226"/>
                </a:lnTo>
                <a:lnTo>
                  <a:pt x="28" y="226"/>
                </a:lnTo>
                <a:close/>
                <a:moveTo>
                  <a:pt x="227" y="207"/>
                </a:moveTo>
                <a:lnTo>
                  <a:pt x="227" y="207"/>
                </a:lnTo>
                <a:lnTo>
                  <a:pt x="229" y="205"/>
                </a:lnTo>
                <a:lnTo>
                  <a:pt x="227" y="201"/>
                </a:lnTo>
                <a:lnTo>
                  <a:pt x="227" y="201"/>
                </a:lnTo>
                <a:lnTo>
                  <a:pt x="227" y="207"/>
                </a:lnTo>
                <a:lnTo>
                  <a:pt x="227" y="207"/>
                </a:lnTo>
                <a:close/>
                <a:moveTo>
                  <a:pt x="206" y="50"/>
                </a:moveTo>
                <a:lnTo>
                  <a:pt x="206" y="50"/>
                </a:lnTo>
                <a:lnTo>
                  <a:pt x="206" y="50"/>
                </a:lnTo>
                <a:lnTo>
                  <a:pt x="206" y="50"/>
                </a:lnTo>
                <a:lnTo>
                  <a:pt x="197" y="50"/>
                </a:lnTo>
                <a:lnTo>
                  <a:pt x="197" y="50"/>
                </a:lnTo>
                <a:lnTo>
                  <a:pt x="197" y="50"/>
                </a:lnTo>
                <a:lnTo>
                  <a:pt x="197" y="50"/>
                </a:lnTo>
                <a:lnTo>
                  <a:pt x="206" y="50"/>
                </a:lnTo>
                <a:lnTo>
                  <a:pt x="206" y="50"/>
                </a:lnTo>
                <a:close/>
                <a:moveTo>
                  <a:pt x="96" y="252"/>
                </a:moveTo>
                <a:lnTo>
                  <a:pt x="96" y="252"/>
                </a:lnTo>
                <a:lnTo>
                  <a:pt x="96" y="252"/>
                </a:lnTo>
                <a:lnTo>
                  <a:pt x="96" y="252"/>
                </a:lnTo>
                <a:lnTo>
                  <a:pt x="94" y="252"/>
                </a:lnTo>
                <a:lnTo>
                  <a:pt x="94" y="252"/>
                </a:lnTo>
                <a:lnTo>
                  <a:pt x="91" y="252"/>
                </a:lnTo>
                <a:lnTo>
                  <a:pt x="91" y="252"/>
                </a:lnTo>
                <a:lnTo>
                  <a:pt x="96" y="252"/>
                </a:lnTo>
                <a:lnTo>
                  <a:pt x="96" y="252"/>
                </a:lnTo>
                <a:close/>
                <a:moveTo>
                  <a:pt x="192" y="157"/>
                </a:moveTo>
                <a:lnTo>
                  <a:pt x="192" y="157"/>
                </a:lnTo>
                <a:lnTo>
                  <a:pt x="190" y="157"/>
                </a:lnTo>
                <a:lnTo>
                  <a:pt x="190" y="160"/>
                </a:lnTo>
                <a:lnTo>
                  <a:pt x="190" y="160"/>
                </a:lnTo>
                <a:lnTo>
                  <a:pt x="190" y="162"/>
                </a:lnTo>
                <a:lnTo>
                  <a:pt x="190" y="162"/>
                </a:lnTo>
                <a:lnTo>
                  <a:pt x="190" y="162"/>
                </a:lnTo>
                <a:lnTo>
                  <a:pt x="190" y="162"/>
                </a:lnTo>
                <a:lnTo>
                  <a:pt x="192" y="157"/>
                </a:lnTo>
                <a:lnTo>
                  <a:pt x="192" y="157"/>
                </a:lnTo>
                <a:close/>
                <a:moveTo>
                  <a:pt x="292" y="140"/>
                </a:moveTo>
                <a:lnTo>
                  <a:pt x="292" y="140"/>
                </a:lnTo>
                <a:lnTo>
                  <a:pt x="291" y="141"/>
                </a:lnTo>
                <a:lnTo>
                  <a:pt x="291" y="143"/>
                </a:lnTo>
                <a:lnTo>
                  <a:pt x="291" y="143"/>
                </a:lnTo>
                <a:lnTo>
                  <a:pt x="292" y="143"/>
                </a:lnTo>
                <a:lnTo>
                  <a:pt x="292" y="143"/>
                </a:lnTo>
                <a:lnTo>
                  <a:pt x="292" y="140"/>
                </a:lnTo>
                <a:lnTo>
                  <a:pt x="292" y="140"/>
                </a:lnTo>
                <a:close/>
                <a:moveTo>
                  <a:pt x="192" y="27"/>
                </a:moveTo>
                <a:lnTo>
                  <a:pt x="192" y="27"/>
                </a:lnTo>
                <a:lnTo>
                  <a:pt x="192" y="23"/>
                </a:lnTo>
                <a:lnTo>
                  <a:pt x="192" y="23"/>
                </a:lnTo>
                <a:lnTo>
                  <a:pt x="192" y="27"/>
                </a:lnTo>
                <a:lnTo>
                  <a:pt x="192" y="27"/>
                </a:lnTo>
                <a:close/>
                <a:moveTo>
                  <a:pt x="193" y="174"/>
                </a:moveTo>
                <a:lnTo>
                  <a:pt x="193" y="174"/>
                </a:lnTo>
                <a:lnTo>
                  <a:pt x="193" y="178"/>
                </a:lnTo>
                <a:lnTo>
                  <a:pt x="193" y="178"/>
                </a:lnTo>
                <a:lnTo>
                  <a:pt x="193" y="174"/>
                </a:lnTo>
                <a:lnTo>
                  <a:pt x="193" y="174"/>
                </a:lnTo>
                <a:close/>
                <a:moveTo>
                  <a:pt x="186" y="113"/>
                </a:moveTo>
                <a:lnTo>
                  <a:pt x="186" y="113"/>
                </a:lnTo>
                <a:lnTo>
                  <a:pt x="186" y="111"/>
                </a:lnTo>
                <a:lnTo>
                  <a:pt x="186" y="111"/>
                </a:lnTo>
                <a:lnTo>
                  <a:pt x="180" y="111"/>
                </a:lnTo>
                <a:lnTo>
                  <a:pt x="180" y="111"/>
                </a:lnTo>
                <a:lnTo>
                  <a:pt x="180" y="113"/>
                </a:lnTo>
                <a:lnTo>
                  <a:pt x="180" y="113"/>
                </a:lnTo>
                <a:lnTo>
                  <a:pt x="186" y="113"/>
                </a:lnTo>
                <a:lnTo>
                  <a:pt x="186" y="113"/>
                </a:lnTo>
                <a:close/>
                <a:moveTo>
                  <a:pt x="109" y="76"/>
                </a:moveTo>
                <a:lnTo>
                  <a:pt x="109" y="76"/>
                </a:lnTo>
                <a:lnTo>
                  <a:pt x="109" y="80"/>
                </a:lnTo>
                <a:lnTo>
                  <a:pt x="109" y="80"/>
                </a:lnTo>
                <a:lnTo>
                  <a:pt x="109" y="80"/>
                </a:lnTo>
                <a:lnTo>
                  <a:pt x="109" y="80"/>
                </a:lnTo>
                <a:lnTo>
                  <a:pt x="109" y="76"/>
                </a:lnTo>
                <a:lnTo>
                  <a:pt x="109" y="76"/>
                </a:lnTo>
                <a:close/>
                <a:moveTo>
                  <a:pt x="192" y="18"/>
                </a:moveTo>
                <a:lnTo>
                  <a:pt x="192" y="18"/>
                </a:lnTo>
                <a:lnTo>
                  <a:pt x="192" y="20"/>
                </a:lnTo>
                <a:lnTo>
                  <a:pt x="192" y="20"/>
                </a:lnTo>
                <a:lnTo>
                  <a:pt x="192" y="19"/>
                </a:lnTo>
                <a:lnTo>
                  <a:pt x="192" y="18"/>
                </a:lnTo>
                <a:lnTo>
                  <a:pt x="192" y="18"/>
                </a:lnTo>
                <a:close/>
                <a:moveTo>
                  <a:pt x="236" y="185"/>
                </a:moveTo>
                <a:lnTo>
                  <a:pt x="236" y="185"/>
                </a:lnTo>
                <a:lnTo>
                  <a:pt x="233" y="185"/>
                </a:lnTo>
                <a:lnTo>
                  <a:pt x="233" y="185"/>
                </a:lnTo>
                <a:lnTo>
                  <a:pt x="233" y="187"/>
                </a:lnTo>
                <a:lnTo>
                  <a:pt x="236" y="185"/>
                </a:lnTo>
                <a:lnTo>
                  <a:pt x="236" y="185"/>
                </a:lnTo>
                <a:close/>
                <a:moveTo>
                  <a:pt x="103" y="188"/>
                </a:moveTo>
                <a:lnTo>
                  <a:pt x="103" y="188"/>
                </a:lnTo>
                <a:lnTo>
                  <a:pt x="103" y="188"/>
                </a:lnTo>
                <a:lnTo>
                  <a:pt x="103" y="188"/>
                </a:lnTo>
                <a:lnTo>
                  <a:pt x="108" y="188"/>
                </a:lnTo>
                <a:lnTo>
                  <a:pt x="108" y="188"/>
                </a:lnTo>
                <a:lnTo>
                  <a:pt x="108" y="188"/>
                </a:lnTo>
                <a:lnTo>
                  <a:pt x="108" y="188"/>
                </a:lnTo>
                <a:lnTo>
                  <a:pt x="103" y="188"/>
                </a:lnTo>
                <a:lnTo>
                  <a:pt x="103" y="188"/>
                </a:lnTo>
                <a:close/>
                <a:moveTo>
                  <a:pt x="138" y="50"/>
                </a:moveTo>
                <a:lnTo>
                  <a:pt x="138" y="50"/>
                </a:lnTo>
                <a:lnTo>
                  <a:pt x="138" y="47"/>
                </a:lnTo>
                <a:lnTo>
                  <a:pt x="138" y="47"/>
                </a:lnTo>
                <a:lnTo>
                  <a:pt x="136" y="49"/>
                </a:lnTo>
                <a:lnTo>
                  <a:pt x="138" y="50"/>
                </a:lnTo>
                <a:lnTo>
                  <a:pt x="138" y="50"/>
                </a:lnTo>
                <a:close/>
                <a:moveTo>
                  <a:pt x="179" y="113"/>
                </a:moveTo>
                <a:lnTo>
                  <a:pt x="179" y="113"/>
                </a:lnTo>
                <a:lnTo>
                  <a:pt x="179" y="113"/>
                </a:lnTo>
                <a:lnTo>
                  <a:pt x="179" y="113"/>
                </a:lnTo>
                <a:lnTo>
                  <a:pt x="175" y="113"/>
                </a:lnTo>
                <a:lnTo>
                  <a:pt x="175" y="113"/>
                </a:lnTo>
                <a:lnTo>
                  <a:pt x="175" y="113"/>
                </a:lnTo>
                <a:lnTo>
                  <a:pt x="175" y="113"/>
                </a:lnTo>
                <a:lnTo>
                  <a:pt x="179" y="113"/>
                </a:lnTo>
                <a:lnTo>
                  <a:pt x="179" y="113"/>
                </a:lnTo>
                <a:close/>
                <a:moveTo>
                  <a:pt x="160" y="182"/>
                </a:moveTo>
                <a:lnTo>
                  <a:pt x="160" y="182"/>
                </a:lnTo>
                <a:lnTo>
                  <a:pt x="160" y="182"/>
                </a:lnTo>
                <a:lnTo>
                  <a:pt x="160" y="182"/>
                </a:lnTo>
                <a:lnTo>
                  <a:pt x="156" y="182"/>
                </a:lnTo>
                <a:lnTo>
                  <a:pt x="156" y="182"/>
                </a:lnTo>
                <a:lnTo>
                  <a:pt x="156" y="182"/>
                </a:lnTo>
                <a:lnTo>
                  <a:pt x="156" y="182"/>
                </a:lnTo>
                <a:lnTo>
                  <a:pt x="160" y="182"/>
                </a:lnTo>
                <a:lnTo>
                  <a:pt x="160" y="182"/>
                </a:lnTo>
                <a:close/>
                <a:moveTo>
                  <a:pt x="20" y="126"/>
                </a:moveTo>
                <a:lnTo>
                  <a:pt x="20" y="126"/>
                </a:lnTo>
                <a:lnTo>
                  <a:pt x="20" y="124"/>
                </a:lnTo>
                <a:lnTo>
                  <a:pt x="20" y="123"/>
                </a:lnTo>
                <a:lnTo>
                  <a:pt x="20" y="123"/>
                </a:lnTo>
                <a:lnTo>
                  <a:pt x="20" y="126"/>
                </a:lnTo>
                <a:lnTo>
                  <a:pt x="20" y="126"/>
                </a:lnTo>
                <a:close/>
                <a:moveTo>
                  <a:pt x="229" y="211"/>
                </a:moveTo>
                <a:lnTo>
                  <a:pt x="229" y="211"/>
                </a:lnTo>
                <a:lnTo>
                  <a:pt x="227" y="211"/>
                </a:lnTo>
                <a:lnTo>
                  <a:pt x="227" y="211"/>
                </a:lnTo>
                <a:lnTo>
                  <a:pt x="227" y="211"/>
                </a:lnTo>
                <a:lnTo>
                  <a:pt x="227" y="212"/>
                </a:lnTo>
                <a:lnTo>
                  <a:pt x="229" y="212"/>
                </a:lnTo>
                <a:lnTo>
                  <a:pt x="229" y="212"/>
                </a:lnTo>
                <a:lnTo>
                  <a:pt x="229" y="211"/>
                </a:lnTo>
                <a:lnTo>
                  <a:pt x="229" y="211"/>
                </a:lnTo>
                <a:close/>
                <a:moveTo>
                  <a:pt x="278" y="79"/>
                </a:moveTo>
                <a:lnTo>
                  <a:pt x="278" y="79"/>
                </a:lnTo>
                <a:lnTo>
                  <a:pt x="281" y="79"/>
                </a:lnTo>
                <a:lnTo>
                  <a:pt x="281" y="79"/>
                </a:lnTo>
                <a:lnTo>
                  <a:pt x="280" y="79"/>
                </a:lnTo>
                <a:lnTo>
                  <a:pt x="278" y="79"/>
                </a:lnTo>
                <a:lnTo>
                  <a:pt x="278" y="79"/>
                </a:lnTo>
                <a:close/>
                <a:moveTo>
                  <a:pt x="362" y="15"/>
                </a:moveTo>
                <a:lnTo>
                  <a:pt x="362" y="15"/>
                </a:lnTo>
                <a:lnTo>
                  <a:pt x="362" y="15"/>
                </a:lnTo>
                <a:lnTo>
                  <a:pt x="362" y="15"/>
                </a:lnTo>
                <a:lnTo>
                  <a:pt x="362" y="12"/>
                </a:lnTo>
                <a:lnTo>
                  <a:pt x="362" y="12"/>
                </a:lnTo>
                <a:lnTo>
                  <a:pt x="362" y="13"/>
                </a:lnTo>
                <a:lnTo>
                  <a:pt x="362" y="15"/>
                </a:lnTo>
                <a:lnTo>
                  <a:pt x="362" y="15"/>
                </a:lnTo>
                <a:close/>
                <a:moveTo>
                  <a:pt x="40" y="189"/>
                </a:moveTo>
                <a:lnTo>
                  <a:pt x="40" y="189"/>
                </a:lnTo>
                <a:lnTo>
                  <a:pt x="40" y="188"/>
                </a:lnTo>
                <a:lnTo>
                  <a:pt x="40" y="188"/>
                </a:lnTo>
                <a:lnTo>
                  <a:pt x="37" y="188"/>
                </a:lnTo>
                <a:lnTo>
                  <a:pt x="37" y="188"/>
                </a:lnTo>
                <a:lnTo>
                  <a:pt x="37" y="189"/>
                </a:lnTo>
                <a:lnTo>
                  <a:pt x="37" y="189"/>
                </a:lnTo>
                <a:lnTo>
                  <a:pt x="40" y="189"/>
                </a:lnTo>
                <a:lnTo>
                  <a:pt x="40" y="189"/>
                </a:lnTo>
                <a:close/>
                <a:moveTo>
                  <a:pt x="81" y="91"/>
                </a:moveTo>
                <a:lnTo>
                  <a:pt x="81" y="91"/>
                </a:lnTo>
                <a:lnTo>
                  <a:pt x="81" y="91"/>
                </a:lnTo>
                <a:lnTo>
                  <a:pt x="81" y="91"/>
                </a:lnTo>
                <a:lnTo>
                  <a:pt x="79" y="91"/>
                </a:lnTo>
                <a:lnTo>
                  <a:pt x="79" y="91"/>
                </a:lnTo>
                <a:lnTo>
                  <a:pt x="81" y="93"/>
                </a:lnTo>
                <a:lnTo>
                  <a:pt x="81" y="93"/>
                </a:lnTo>
                <a:lnTo>
                  <a:pt x="81" y="91"/>
                </a:lnTo>
                <a:lnTo>
                  <a:pt x="81" y="91"/>
                </a:lnTo>
                <a:close/>
                <a:moveTo>
                  <a:pt x="160" y="15"/>
                </a:moveTo>
                <a:lnTo>
                  <a:pt x="160" y="15"/>
                </a:lnTo>
                <a:lnTo>
                  <a:pt x="160" y="15"/>
                </a:lnTo>
                <a:lnTo>
                  <a:pt x="160" y="15"/>
                </a:lnTo>
                <a:lnTo>
                  <a:pt x="162" y="15"/>
                </a:lnTo>
                <a:lnTo>
                  <a:pt x="162" y="15"/>
                </a:lnTo>
                <a:lnTo>
                  <a:pt x="162" y="15"/>
                </a:lnTo>
                <a:lnTo>
                  <a:pt x="162" y="15"/>
                </a:lnTo>
                <a:lnTo>
                  <a:pt x="160" y="15"/>
                </a:lnTo>
                <a:lnTo>
                  <a:pt x="160" y="15"/>
                </a:lnTo>
                <a:close/>
                <a:moveTo>
                  <a:pt x="140" y="114"/>
                </a:moveTo>
                <a:lnTo>
                  <a:pt x="140" y="114"/>
                </a:lnTo>
                <a:lnTo>
                  <a:pt x="140" y="114"/>
                </a:lnTo>
                <a:lnTo>
                  <a:pt x="140" y="114"/>
                </a:lnTo>
                <a:lnTo>
                  <a:pt x="142" y="114"/>
                </a:lnTo>
                <a:lnTo>
                  <a:pt x="142" y="114"/>
                </a:lnTo>
                <a:lnTo>
                  <a:pt x="142" y="114"/>
                </a:lnTo>
                <a:lnTo>
                  <a:pt x="142" y="114"/>
                </a:lnTo>
                <a:lnTo>
                  <a:pt x="140" y="114"/>
                </a:lnTo>
                <a:lnTo>
                  <a:pt x="140" y="114"/>
                </a:lnTo>
                <a:close/>
                <a:moveTo>
                  <a:pt x="145" y="114"/>
                </a:moveTo>
                <a:lnTo>
                  <a:pt x="145" y="114"/>
                </a:lnTo>
                <a:lnTo>
                  <a:pt x="145" y="114"/>
                </a:lnTo>
                <a:lnTo>
                  <a:pt x="145" y="114"/>
                </a:lnTo>
                <a:lnTo>
                  <a:pt x="146" y="114"/>
                </a:lnTo>
                <a:lnTo>
                  <a:pt x="146" y="114"/>
                </a:lnTo>
                <a:lnTo>
                  <a:pt x="146" y="114"/>
                </a:lnTo>
                <a:lnTo>
                  <a:pt x="146" y="114"/>
                </a:lnTo>
                <a:lnTo>
                  <a:pt x="145" y="114"/>
                </a:lnTo>
                <a:lnTo>
                  <a:pt x="145" y="114"/>
                </a:lnTo>
                <a:close/>
                <a:moveTo>
                  <a:pt x="24" y="118"/>
                </a:moveTo>
                <a:lnTo>
                  <a:pt x="24" y="118"/>
                </a:lnTo>
                <a:lnTo>
                  <a:pt x="24" y="118"/>
                </a:lnTo>
                <a:lnTo>
                  <a:pt x="24" y="118"/>
                </a:lnTo>
                <a:lnTo>
                  <a:pt x="24" y="117"/>
                </a:lnTo>
                <a:lnTo>
                  <a:pt x="24" y="117"/>
                </a:lnTo>
                <a:lnTo>
                  <a:pt x="24" y="117"/>
                </a:lnTo>
                <a:lnTo>
                  <a:pt x="24" y="117"/>
                </a:lnTo>
                <a:lnTo>
                  <a:pt x="24" y="118"/>
                </a:lnTo>
                <a:lnTo>
                  <a:pt x="24" y="118"/>
                </a:lnTo>
                <a:close/>
                <a:moveTo>
                  <a:pt x="150" y="114"/>
                </a:moveTo>
                <a:lnTo>
                  <a:pt x="150" y="114"/>
                </a:lnTo>
                <a:lnTo>
                  <a:pt x="150" y="114"/>
                </a:lnTo>
                <a:lnTo>
                  <a:pt x="150" y="114"/>
                </a:lnTo>
                <a:lnTo>
                  <a:pt x="149" y="114"/>
                </a:lnTo>
                <a:lnTo>
                  <a:pt x="149" y="114"/>
                </a:lnTo>
                <a:lnTo>
                  <a:pt x="149" y="114"/>
                </a:lnTo>
                <a:lnTo>
                  <a:pt x="149" y="114"/>
                </a:lnTo>
                <a:lnTo>
                  <a:pt x="150" y="114"/>
                </a:lnTo>
                <a:lnTo>
                  <a:pt x="150" y="114"/>
                </a:lnTo>
                <a:close/>
                <a:moveTo>
                  <a:pt x="334" y="180"/>
                </a:moveTo>
                <a:lnTo>
                  <a:pt x="334" y="180"/>
                </a:lnTo>
                <a:lnTo>
                  <a:pt x="332" y="180"/>
                </a:lnTo>
                <a:lnTo>
                  <a:pt x="332" y="180"/>
                </a:lnTo>
                <a:lnTo>
                  <a:pt x="334" y="180"/>
                </a:lnTo>
                <a:lnTo>
                  <a:pt x="334" y="180"/>
                </a:lnTo>
                <a:close/>
                <a:moveTo>
                  <a:pt x="297" y="187"/>
                </a:moveTo>
                <a:lnTo>
                  <a:pt x="297" y="187"/>
                </a:lnTo>
                <a:lnTo>
                  <a:pt x="297" y="187"/>
                </a:lnTo>
                <a:lnTo>
                  <a:pt x="297" y="187"/>
                </a:lnTo>
                <a:lnTo>
                  <a:pt x="297" y="187"/>
                </a:lnTo>
                <a:lnTo>
                  <a:pt x="297" y="187"/>
                </a:lnTo>
                <a:lnTo>
                  <a:pt x="297" y="187"/>
                </a:lnTo>
                <a:lnTo>
                  <a:pt x="297" y="187"/>
                </a:lnTo>
                <a:lnTo>
                  <a:pt x="297" y="187"/>
                </a:lnTo>
                <a:lnTo>
                  <a:pt x="297" y="187"/>
                </a:lnTo>
                <a:close/>
                <a:moveTo>
                  <a:pt x="153" y="114"/>
                </a:moveTo>
                <a:lnTo>
                  <a:pt x="153" y="114"/>
                </a:lnTo>
                <a:lnTo>
                  <a:pt x="153" y="114"/>
                </a:lnTo>
                <a:lnTo>
                  <a:pt x="153" y="114"/>
                </a:lnTo>
                <a:lnTo>
                  <a:pt x="155" y="114"/>
                </a:lnTo>
                <a:lnTo>
                  <a:pt x="155" y="114"/>
                </a:lnTo>
                <a:lnTo>
                  <a:pt x="153" y="114"/>
                </a:lnTo>
                <a:lnTo>
                  <a:pt x="153" y="114"/>
                </a:lnTo>
                <a:close/>
                <a:moveTo>
                  <a:pt x="193" y="181"/>
                </a:moveTo>
                <a:lnTo>
                  <a:pt x="193" y="181"/>
                </a:lnTo>
                <a:lnTo>
                  <a:pt x="193" y="182"/>
                </a:lnTo>
                <a:lnTo>
                  <a:pt x="193" y="182"/>
                </a:lnTo>
                <a:lnTo>
                  <a:pt x="193" y="182"/>
                </a:lnTo>
                <a:lnTo>
                  <a:pt x="193" y="182"/>
                </a:lnTo>
                <a:lnTo>
                  <a:pt x="193" y="182"/>
                </a:lnTo>
                <a:lnTo>
                  <a:pt x="193" y="182"/>
                </a:lnTo>
                <a:lnTo>
                  <a:pt x="193" y="181"/>
                </a:lnTo>
                <a:lnTo>
                  <a:pt x="193" y="181"/>
                </a:lnTo>
                <a:close/>
                <a:moveTo>
                  <a:pt x="138" y="45"/>
                </a:moveTo>
                <a:lnTo>
                  <a:pt x="138" y="45"/>
                </a:lnTo>
                <a:lnTo>
                  <a:pt x="138" y="45"/>
                </a:lnTo>
                <a:lnTo>
                  <a:pt x="138" y="45"/>
                </a:lnTo>
                <a:lnTo>
                  <a:pt x="138" y="43"/>
                </a:lnTo>
                <a:lnTo>
                  <a:pt x="138" y="43"/>
                </a:lnTo>
                <a:lnTo>
                  <a:pt x="136" y="43"/>
                </a:lnTo>
                <a:lnTo>
                  <a:pt x="136" y="43"/>
                </a:lnTo>
                <a:lnTo>
                  <a:pt x="138" y="45"/>
                </a:lnTo>
                <a:lnTo>
                  <a:pt x="138" y="45"/>
                </a:lnTo>
                <a:close/>
                <a:moveTo>
                  <a:pt x="165" y="285"/>
                </a:moveTo>
                <a:lnTo>
                  <a:pt x="165" y="285"/>
                </a:lnTo>
                <a:lnTo>
                  <a:pt x="163" y="285"/>
                </a:lnTo>
                <a:lnTo>
                  <a:pt x="163" y="285"/>
                </a:lnTo>
                <a:lnTo>
                  <a:pt x="165" y="286"/>
                </a:lnTo>
                <a:lnTo>
                  <a:pt x="165" y="286"/>
                </a:lnTo>
                <a:lnTo>
                  <a:pt x="165" y="286"/>
                </a:lnTo>
                <a:lnTo>
                  <a:pt x="165" y="286"/>
                </a:lnTo>
                <a:lnTo>
                  <a:pt x="165" y="285"/>
                </a:lnTo>
                <a:lnTo>
                  <a:pt x="165" y="285"/>
                </a:lnTo>
                <a:close/>
                <a:moveTo>
                  <a:pt x="297" y="195"/>
                </a:moveTo>
                <a:lnTo>
                  <a:pt x="297" y="195"/>
                </a:lnTo>
                <a:lnTo>
                  <a:pt x="295" y="195"/>
                </a:lnTo>
                <a:lnTo>
                  <a:pt x="295" y="195"/>
                </a:lnTo>
                <a:lnTo>
                  <a:pt x="295" y="197"/>
                </a:lnTo>
                <a:lnTo>
                  <a:pt x="295" y="197"/>
                </a:lnTo>
                <a:lnTo>
                  <a:pt x="297" y="197"/>
                </a:lnTo>
                <a:lnTo>
                  <a:pt x="297" y="197"/>
                </a:lnTo>
                <a:lnTo>
                  <a:pt x="297" y="195"/>
                </a:lnTo>
                <a:lnTo>
                  <a:pt x="297" y="195"/>
                </a:lnTo>
                <a:close/>
                <a:moveTo>
                  <a:pt x="270" y="147"/>
                </a:moveTo>
                <a:lnTo>
                  <a:pt x="270" y="147"/>
                </a:lnTo>
                <a:lnTo>
                  <a:pt x="270" y="147"/>
                </a:lnTo>
                <a:lnTo>
                  <a:pt x="270" y="147"/>
                </a:lnTo>
                <a:lnTo>
                  <a:pt x="268" y="147"/>
                </a:lnTo>
                <a:lnTo>
                  <a:pt x="268" y="147"/>
                </a:lnTo>
                <a:lnTo>
                  <a:pt x="268" y="147"/>
                </a:lnTo>
                <a:lnTo>
                  <a:pt x="268" y="147"/>
                </a:lnTo>
                <a:lnTo>
                  <a:pt x="270" y="147"/>
                </a:lnTo>
                <a:lnTo>
                  <a:pt x="270" y="147"/>
                </a:lnTo>
                <a:close/>
                <a:moveTo>
                  <a:pt x="14" y="114"/>
                </a:moveTo>
                <a:lnTo>
                  <a:pt x="14" y="114"/>
                </a:lnTo>
                <a:lnTo>
                  <a:pt x="14" y="114"/>
                </a:lnTo>
                <a:lnTo>
                  <a:pt x="14" y="114"/>
                </a:lnTo>
                <a:lnTo>
                  <a:pt x="14" y="114"/>
                </a:lnTo>
                <a:lnTo>
                  <a:pt x="14" y="114"/>
                </a:lnTo>
                <a:lnTo>
                  <a:pt x="14" y="114"/>
                </a:lnTo>
                <a:lnTo>
                  <a:pt x="14" y="114"/>
                </a:lnTo>
                <a:lnTo>
                  <a:pt x="14" y="114"/>
                </a:lnTo>
                <a:lnTo>
                  <a:pt x="14" y="114"/>
                </a:lnTo>
                <a:close/>
                <a:moveTo>
                  <a:pt x="166" y="259"/>
                </a:moveTo>
                <a:lnTo>
                  <a:pt x="166" y="259"/>
                </a:lnTo>
                <a:lnTo>
                  <a:pt x="166" y="259"/>
                </a:lnTo>
                <a:lnTo>
                  <a:pt x="166" y="259"/>
                </a:lnTo>
                <a:lnTo>
                  <a:pt x="166" y="259"/>
                </a:lnTo>
                <a:lnTo>
                  <a:pt x="166" y="259"/>
                </a:lnTo>
                <a:lnTo>
                  <a:pt x="166" y="259"/>
                </a:lnTo>
                <a:lnTo>
                  <a:pt x="166" y="259"/>
                </a:lnTo>
                <a:lnTo>
                  <a:pt x="166" y="259"/>
                </a:lnTo>
                <a:lnTo>
                  <a:pt x="166" y="25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0" name="Freeform 243"/>
          <p:cNvSpPr>
            <a:spLocks noEditPoints="1"/>
          </p:cNvSpPr>
          <p:nvPr/>
        </p:nvSpPr>
        <p:spPr bwMode="auto">
          <a:xfrm>
            <a:off x="5975862" y="2586015"/>
            <a:ext cx="503203" cy="653207"/>
          </a:xfrm>
          <a:custGeom>
            <a:avLst/>
            <a:gdLst>
              <a:gd name="T0" fmla="*/ 26 w 286"/>
              <a:gd name="T1" fmla="*/ 369 h 386"/>
              <a:gd name="T2" fmla="*/ 13 w 286"/>
              <a:gd name="T3" fmla="*/ 160 h 386"/>
              <a:gd name="T4" fmla="*/ 262 w 286"/>
              <a:gd name="T5" fmla="*/ 71 h 386"/>
              <a:gd name="T6" fmla="*/ 265 w 286"/>
              <a:gd name="T7" fmla="*/ 230 h 386"/>
              <a:gd name="T8" fmla="*/ 165 w 286"/>
              <a:gd name="T9" fmla="*/ 61 h 386"/>
              <a:gd name="T10" fmla="*/ 110 w 286"/>
              <a:gd name="T11" fmla="*/ 318 h 386"/>
              <a:gd name="T12" fmla="*/ 181 w 286"/>
              <a:gd name="T13" fmla="*/ 143 h 386"/>
              <a:gd name="T14" fmla="*/ 154 w 286"/>
              <a:gd name="T15" fmla="*/ 92 h 386"/>
              <a:gd name="T16" fmla="*/ 120 w 286"/>
              <a:gd name="T17" fmla="*/ 163 h 386"/>
              <a:gd name="T18" fmla="*/ 78 w 286"/>
              <a:gd name="T19" fmla="*/ 149 h 386"/>
              <a:gd name="T20" fmla="*/ 118 w 286"/>
              <a:gd name="T21" fmla="*/ 81 h 386"/>
              <a:gd name="T22" fmla="*/ 145 w 286"/>
              <a:gd name="T23" fmla="*/ 221 h 386"/>
              <a:gd name="T24" fmla="*/ 155 w 286"/>
              <a:gd name="T25" fmla="*/ 69 h 386"/>
              <a:gd name="T26" fmla="*/ 202 w 286"/>
              <a:gd name="T27" fmla="*/ 78 h 386"/>
              <a:gd name="T28" fmla="*/ 209 w 286"/>
              <a:gd name="T29" fmla="*/ 181 h 386"/>
              <a:gd name="T30" fmla="*/ 142 w 286"/>
              <a:gd name="T31" fmla="*/ 48 h 386"/>
              <a:gd name="T32" fmla="*/ 36 w 286"/>
              <a:gd name="T33" fmla="*/ 355 h 386"/>
              <a:gd name="T34" fmla="*/ 239 w 286"/>
              <a:gd name="T35" fmla="*/ 69 h 386"/>
              <a:gd name="T36" fmla="*/ 130 w 286"/>
              <a:gd name="T37" fmla="*/ 48 h 386"/>
              <a:gd name="T38" fmla="*/ 192 w 286"/>
              <a:gd name="T39" fmla="*/ 102 h 386"/>
              <a:gd name="T40" fmla="*/ 36 w 286"/>
              <a:gd name="T41" fmla="*/ 332 h 386"/>
              <a:gd name="T42" fmla="*/ 164 w 286"/>
              <a:gd name="T43" fmla="*/ 210 h 386"/>
              <a:gd name="T44" fmla="*/ 118 w 286"/>
              <a:gd name="T45" fmla="*/ 127 h 386"/>
              <a:gd name="T46" fmla="*/ 211 w 286"/>
              <a:gd name="T47" fmla="*/ 153 h 386"/>
              <a:gd name="T48" fmla="*/ 270 w 286"/>
              <a:gd name="T49" fmla="*/ 231 h 386"/>
              <a:gd name="T50" fmla="*/ 243 w 286"/>
              <a:gd name="T51" fmla="*/ 110 h 386"/>
              <a:gd name="T52" fmla="*/ 111 w 286"/>
              <a:gd name="T53" fmla="*/ 62 h 386"/>
              <a:gd name="T54" fmla="*/ 147 w 286"/>
              <a:gd name="T55" fmla="*/ 275 h 386"/>
              <a:gd name="T56" fmla="*/ 250 w 286"/>
              <a:gd name="T57" fmla="*/ 206 h 386"/>
              <a:gd name="T58" fmla="*/ 124 w 286"/>
              <a:gd name="T59" fmla="*/ 270 h 386"/>
              <a:gd name="T60" fmla="*/ 181 w 286"/>
              <a:gd name="T61" fmla="*/ 170 h 386"/>
              <a:gd name="T62" fmla="*/ 158 w 286"/>
              <a:gd name="T63" fmla="*/ 247 h 386"/>
              <a:gd name="T64" fmla="*/ 84 w 286"/>
              <a:gd name="T65" fmla="*/ 358 h 386"/>
              <a:gd name="T66" fmla="*/ 78 w 286"/>
              <a:gd name="T67" fmla="*/ 191 h 386"/>
              <a:gd name="T68" fmla="*/ 103 w 286"/>
              <a:gd name="T69" fmla="*/ 157 h 386"/>
              <a:gd name="T70" fmla="*/ 148 w 286"/>
              <a:gd name="T71" fmla="*/ 171 h 386"/>
              <a:gd name="T72" fmla="*/ 208 w 286"/>
              <a:gd name="T73" fmla="*/ 85 h 386"/>
              <a:gd name="T74" fmla="*/ 135 w 286"/>
              <a:gd name="T75" fmla="*/ 220 h 386"/>
              <a:gd name="T76" fmla="*/ 135 w 286"/>
              <a:gd name="T77" fmla="*/ 102 h 386"/>
              <a:gd name="T78" fmla="*/ 208 w 286"/>
              <a:gd name="T79" fmla="*/ 238 h 386"/>
              <a:gd name="T80" fmla="*/ 232 w 286"/>
              <a:gd name="T81" fmla="*/ 54 h 386"/>
              <a:gd name="T82" fmla="*/ 158 w 286"/>
              <a:gd name="T83" fmla="*/ 198 h 386"/>
              <a:gd name="T84" fmla="*/ 230 w 286"/>
              <a:gd name="T85" fmla="*/ 157 h 386"/>
              <a:gd name="T86" fmla="*/ 188 w 286"/>
              <a:gd name="T87" fmla="*/ 183 h 386"/>
              <a:gd name="T88" fmla="*/ 83 w 286"/>
              <a:gd name="T89" fmla="*/ 170 h 386"/>
              <a:gd name="T90" fmla="*/ 263 w 286"/>
              <a:gd name="T91" fmla="*/ 150 h 386"/>
              <a:gd name="T92" fmla="*/ 223 w 286"/>
              <a:gd name="T93" fmla="*/ 200 h 386"/>
              <a:gd name="T94" fmla="*/ 228 w 286"/>
              <a:gd name="T95" fmla="*/ 240 h 386"/>
              <a:gd name="T96" fmla="*/ 270 w 286"/>
              <a:gd name="T97" fmla="*/ 154 h 386"/>
              <a:gd name="T98" fmla="*/ 61 w 286"/>
              <a:gd name="T99" fmla="*/ 378 h 386"/>
              <a:gd name="T100" fmla="*/ 37 w 286"/>
              <a:gd name="T101" fmla="*/ 321 h 386"/>
              <a:gd name="T102" fmla="*/ 202 w 286"/>
              <a:gd name="T103" fmla="*/ 231 h 386"/>
              <a:gd name="T104" fmla="*/ 185 w 286"/>
              <a:gd name="T105" fmla="*/ 220 h 386"/>
              <a:gd name="T106" fmla="*/ 228 w 286"/>
              <a:gd name="T107" fmla="*/ 147 h 386"/>
              <a:gd name="T108" fmla="*/ 267 w 286"/>
              <a:gd name="T109" fmla="*/ 132 h 386"/>
              <a:gd name="T110" fmla="*/ 40 w 286"/>
              <a:gd name="T111" fmla="*/ 318 h 386"/>
              <a:gd name="T112" fmla="*/ 269 w 286"/>
              <a:gd name="T113" fmla="*/ 164 h 386"/>
              <a:gd name="T114" fmla="*/ 259 w 286"/>
              <a:gd name="T115" fmla="*/ 88 h 386"/>
              <a:gd name="T116" fmla="*/ 59 w 286"/>
              <a:gd name="T117" fmla="*/ 372 h 386"/>
              <a:gd name="T118" fmla="*/ 191 w 286"/>
              <a:gd name="T119" fmla="*/ 198 h 386"/>
              <a:gd name="T120" fmla="*/ 266 w 286"/>
              <a:gd name="T121" fmla="*/ 130 h 386"/>
              <a:gd name="T122" fmla="*/ 219 w 286"/>
              <a:gd name="T123" fmla="*/ 240 h 386"/>
              <a:gd name="T124" fmla="*/ 216 w 286"/>
              <a:gd name="T125" fmla="*/ 10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6" h="386">
                <a:moveTo>
                  <a:pt x="279" y="247"/>
                </a:moveTo>
                <a:lnTo>
                  <a:pt x="279" y="247"/>
                </a:lnTo>
                <a:lnTo>
                  <a:pt x="279" y="250"/>
                </a:lnTo>
                <a:lnTo>
                  <a:pt x="279" y="250"/>
                </a:lnTo>
                <a:lnTo>
                  <a:pt x="277" y="251"/>
                </a:lnTo>
                <a:lnTo>
                  <a:pt x="277" y="251"/>
                </a:lnTo>
                <a:lnTo>
                  <a:pt x="277" y="252"/>
                </a:lnTo>
                <a:lnTo>
                  <a:pt x="277" y="252"/>
                </a:lnTo>
                <a:lnTo>
                  <a:pt x="276" y="257"/>
                </a:lnTo>
                <a:lnTo>
                  <a:pt x="276" y="257"/>
                </a:lnTo>
                <a:lnTo>
                  <a:pt x="275" y="260"/>
                </a:lnTo>
                <a:lnTo>
                  <a:pt x="275" y="260"/>
                </a:lnTo>
                <a:lnTo>
                  <a:pt x="273" y="261"/>
                </a:lnTo>
                <a:lnTo>
                  <a:pt x="273" y="261"/>
                </a:lnTo>
                <a:lnTo>
                  <a:pt x="273" y="261"/>
                </a:lnTo>
                <a:lnTo>
                  <a:pt x="273" y="261"/>
                </a:lnTo>
                <a:lnTo>
                  <a:pt x="273" y="262"/>
                </a:lnTo>
                <a:lnTo>
                  <a:pt x="273" y="262"/>
                </a:lnTo>
                <a:lnTo>
                  <a:pt x="272" y="264"/>
                </a:lnTo>
                <a:lnTo>
                  <a:pt x="270" y="265"/>
                </a:lnTo>
                <a:lnTo>
                  <a:pt x="270" y="265"/>
                </a:lnTo>
                <a:lnTo>
                  <a:pt x="270" y="265"/>
                </a:lnTo>
                <a:lnTo>
                  <a:pt x="270" y="265"/>
                </a:lnTo>
                <a:lnTo>
                  <a:pt x="267" y="264"/>
                </a:lnTo>
                <a:lnTo>
                  <a:pt x="267" y="264"/>
                </a:lnTo>
                <a:lnTo>
                  <a:pt x="269" y="261"/>
                </a:lnTo>
                <a:lnTo>
                  <a:pt x="269" y="261"/>
                </a:lnTo>
                <a:lnTo>
                  <a:pt x="269" y="260"/>
                </a:lnTo>
                <a:lnTo>
                  <a:pt x="269" y="260"/>
                </a:lnTo>
                <a:lnTo>
                  <a:pt x="266" y="252"/>
                </a:lnTo>
                <a:lnTo>
                  <a:pt x="266" y="252"/>
                </a:lnTo>
                <a:lnTo>
                  <a:pt x="263" y="248"/>
                </a:lnTo>
                <a:lnTo>
                  <a:pt x="263" y="248"/>
                </a:lnTo>
                <a:lnTo>
                  <a:pt x="259" y="245"/>
                </a:lnTo>
                <a:lnTo>
                  <a:pt x="259" y="245"/>
                </a:lnTo>
                <a:lnTo>
                  <a:pt x="259" y="244"/>
                </a:lnTo>
                <a:lnTo>
                  <a:pt x="259" y="244"/>
                </a:lnTo>
                <a:lnTo>
                  <a:pt x="252" y="243"/>
                </a:lnTo>
                <a:lnTo>
                  <a:pt x="252" y="243"/>
                </a:lnTo>
                <a:lnTo>
                  <a:pt x="249" y="241"/>
                </a:lnTo>
                <a:lnTo>
                  <a:pt x="249" y="241"/>
                </a:lnTo>
                <a:lnTo>
                  <a:pt x="246" y="241"/>
                </a:lnTo>
                <a:lnTo>
                  <a:pt x="246" y="241"/>
                </a:lnTo>
                <a:lnTo>
                  <a:pt x="238" y="243"/>
                </a:lnTo>
                <a:lnTo>
                  <a:pt x="230" y="244"/>
                </a:lnTo>
                <a:lnTo>
                  <a:pt x="230" y="244"/>
                </a:lnTo>
                <a:lnTo>
                  <a:pt x="222" y="248"/>
                </a:lnTo>
                <a:lnTo>
                  <a:pt x="222" y="248"/>
                </a:lnTo>
                <a:lnTo>
                  <a:pt x="219" y="250"/>
                </a:lnTo>
                <a:lnTo>
                  <a:pt x="219" y="250"/>
                </a:lnTo>
                <a:lnTo>
                  <a:pt x="213" y="260"/>
                </a:lnTo>
                <a:lnTo>
                  <a:pt x="213" y="260"/>
                </a:lnTo>
                <a:lnTo>
                  <a:pt x="211" y="262"/>
                </a:lnTo>
                <a:lnTo>
                  <a:pt x="211" y="262"/>
                </a:lnTo>
                <a:lnTo>
                  <a:pt x="209" y="264"/>
                </a:lnTo>
                <a:lnTo>
                  <a:pt x="209" y="264"/>
                </a:lnTo>
                <a:lnTo>
                  <a:pt x="206" y="264"/>
                </a:lnTo>
                <a:lnTo>
                  <a:pt x="205" y="262"/>
                </a:lnTo>
                <a:lnTo>
                  <a:pt x="205" y="262"/>
                </a:lnTo>
                <a:lnTo>
                  <a:pt x="205" y="260"/>
                </a:lnTo>
                <a:lnTo>
                  <a:pt x="203" y="255"/>
                </a:lnTo>
                <a:lnTo>
                  <a:pt x="203" y="255"/>
                </a:lnTo>
                <a:lnTo>
                  <a:pt x="203" y="244"/>
                </a:lnTo>
                <a:lnTo>
                  <a:pt x="203" y="244"/>
                </a:lnTo>
                <a:lnTo>
                  <a:pt x="201" y="237"/>
                </a:lnTo>
                <a:lnTo>
                  <a:pt x="201" y="237"/>
                </a:lnTo>
                <a:lnTo>
                  <a:pt x="199" y="233"/>
                </a:lnTo>
                <a:lnTo>
                  <a:pt x="195" y="228"/>
                </a:lnTo>
                <a:lnTo>
                  <a:pt x="195" y="228"/>
                </a:lnTo>
                <a:lnTo>
                  <a:pt x="192" y="227"/>
                </a:lnTo>
                <a:lnTo>
                  <a:pt x="192" y="227"/>
                </a:lnTo>
                <a:lnTo>
                  <a:pt x="184" y="225"/>
                </a:lnTo>
                <a:lnTo>
                  <a:pt x="184" y="225"/>
                </a:lnTo>
                <a:lnTo>
                  <a:pt x="179" y="227"/>
                </a:lnTo>
                <a:lnTo>
                  <a:pt x="179" y="227"/>
                </a:lnTo>
                <a:lnTo>
                  <a:pt x="176" y="230"/>
                </a:lnTo>
                <a:lnTo>
                  <a:pt x="172" y="234"/>
                </a:lnTo>
                <a:lnTo>
                  <a:pt x="172" y="234"/>
                </a:lnTo>
                <a:lnTo>
                  <a:pt x="172" y="235"/>
                </a:lnTo>
                <a:lnTo>
                  <a:pt x="172" y="235"/>
                </a:lnTo>
                <a:lnTo>
                  <a:pt x="162" y="260"/>
                </a:lnTo>
                <a:lnTo>
                  <a:pt x="162" y="260"/>
                </a:lnTo>
                <a:lnTo>
                  <a:pt x="159" y="268"/>
                </a:lnTo>
                <a:lnTo>
                  <a:pt x="159" y="268"/>
                </a:lnTo>
                <a:lnTo>
                  <a:pt x="151" y="287"/>
                </a:lnTo>
                <a:lnTo>
                  <a:pt x="151" y="287"/>
                </a:lnTo>
                <a:lnTo>
                  <a:pt x="144" y="304"/>
                </a:lnTo>
                <a:lnTo>
                  <a:pt x="144" y="304"/>
                </a:lnTo>
                <a:lnTo>
                  <a:pt x="138" y="314"/>
                </a:lnTo>
                <a:lnTo>
                  <a:pt x="138" y="314"/>
                </a:lnTo>
                <a:lnTo>
                  <a:pt x="127" y="335"/>
                </a:lnTo>
                <a:lnTo>
                  <a:pt x="127" y="335"/>
                </a:lnTo>
                <a:lnTo>
                  <a:pt x="120" y="343"/>
                </a:lnTo>
                <a:lnTo>
                  <a:pt x="113" y="353"/>
                </a:lnTo>
                <a:lnTo>
                  <a:pt x="113" y="353"/>
                </a:lnTo>
                <a:lnTo>
                  <a:pt x="107" y="360"/>
                </a:lnTo>
                <a:lnTo>
                  <a:pt x="107" y="360"/>
                </a:lnTo>
                <a:lnTo>
                  <a:pt x="105" y="360"/>
                </a:lnTo>
                <a:lnTo>
                  <a:pt x="105" y="360"/>
                </a:lnTo>
                <a:lnTo>
                  <a:pt x="98" y="372"/>
                </a:lnTo>
                <a:lnTo>
                  <a:pt x="98" y="372"/>
                </a:lnTo>
                <a:lnTo>
                  <a:pt x="90" y="379"/>
                </a:lnTo>
                <a:lnTo>
                  <a:pt x="81" y="383"/>
                </a:lnTo>
                <a:lnTo>
                  <a:pt x="81" y="383"/>
                </a:lnTo>
                <a:lnTo>
                  <a:pt x="74" y="386"/>
                </a:lnTo>
                <a:lnTo>
                  <a:pt x="74" y="386"/>
                </a:lnTo>
                <a:lnTo>
                  <a:pt x="67" y="386"/>
                </a:lnTo>
                <a:lnTo>
                  <a:pt x="67" y="386"/>
                </a:lnTo>
                <a:lnTo>
                  <a:pt x="57" y="386"/>
                </a:lnTo>
                <a:lnTo>
                  <a:pt x="49" y="383"/>
                </a:lnTo>
                <a:lnTo>
                  <a:pt x="49" y="383"/>
                </a:lnTo>
                <a:lnTo>
                  <a:pt x="43" y="382"/>
                </a:lnTo>
                <a:lnTo>
                  <a:pt x="43" y="382"/>
                </a:lnTo>
                <a:lnTo>
                  <a:pt x="33" y="376"/>
                </a:lnTo>
                <a:lnTo>
                  <a:pt x="26" y="369"/>
                </a:lnTo>
                <a:lnTo>
                  <a:pt x="26" y="369"/>
                </a:lnTo>
                <a:lnTo>
                  <a:pt x="22" y="363"/>
                </a:lnTo>
                <a:lnTo>
                  <a:pt x="19" y="358"/>
                </a:lnTo>
                <a:lnTo>
                  <a:pt x="14" y="345"/>
                </a:lnTo>
                <a:lnTo>
                  <a:pt x="14" y="345"/>
                </a:lnTo>
                <a:lnTo>
                  <a:pt x="13" y="339"/>
                </a:lnTo>
                <a:lnTo>
                  <a:pt x="12" y="333"/>
                </a:lnTo>
                <a:lnTo>
                  <a:pt x="12" y="333"/>
                </a:lnTo>
                <a:lnTo>
                  <a:pt x="13" y="324"/>
                </a:lnTo>
                <a:lnTo>
                  <a:pt x="13" y="324"/>
                </a:lnTo>
                <a:lnTo>
                  <a:pt x="14" y="311"/>
                </a:lnTo>
                <a:lnTo>
                  <a:pt x="14" y="311"/>
                </a:lnTo>
                <a:lnTo>
                  <a:pt x="19" y="299"/>
                </a:lnTo>
                <a:lnTo>
                  <a:pt x="19" y="299"/>
                </a:lnTo>
                <a:lnTo>
                  <a:pt x="23" y="292"/>
                </a:lnTo>
                <a:lnTo>
                  <a:pt x="27" y="285"/>
                </a:lnTo>
                <a:lnTo>
                  <a:pt x="27" y="285"/>
                </a:lnTo>
                <a:lnTo>
                  <a:pt x="32" y="281"/>
                </a:lnTo>
                <a:lnTo>
                  <a:pt x="32" y="281"/>
                </a:lnTo>
                <a:lnTo>
                  <a:pt x="34" y="278"/>
                </a:lnTo>
                <a:lnTo>
                  <a:pt x="39" y="277"/>
                </a:lnTo>
                <a:lnTo>
                  <a:pt x="39" y="277"/>
                </a:lnTo>
                <a:lnTo>
                  <a:pt x="43" y="277"/>
                </a:lnTo>
                <a:lnTo>
                  <a:pt x="43" y="277"/>
                </a:lnTo>
                <a:lnTo>
                  <a:pt x="47" y="277"/>
                </a:lnTo>
                <a:lnTo>
                  <a:pt x="47" y="277"/>
                </a:lnTo>
                <a:lnTo>
                  <a:pt x="51" y="277"/>
                </a:lnTo>
                <a:lnTo>
                  <a:pt x="56" y="278"/>
                </a:lnTo>
                <a:lnTo>
                  <a:pt x="56" y="278"/>
                </a:lnTo>
                <a:lnTo>
                  <a:pt x="57" y="279"/>
                </a:lnTo>
                <a:lnTo>
                  <a:pt x="57" y="279"/>
                </a:lnTo>
                <a:lnTo>
                  <a:pt x="60" y="281"/>
                </a:lnTo>
                <a:lnTo>
                  <a:pt x="61" y="285"/>
                </a:lnTo>
                <a:lnTo>
                  <a:pt x="61" y="285"/>
                </a:lnTo>
                <a:lnTo>
                  <a:pt x="60" y="291"/>
                </a:lnTo>
                <a:lnTo>
                  <a:pt x="60" y="291"/>
                </a:lnTo>
                <a:lnTo>
                  <a:pt x="59" y="294"/>
                </a:lnTo>
                <a:lnTo>
                  <a:pt x="59" y="294"/>
                </a:lnTo>
                <a:lnTo>
                  <a:pt x="54" y="304"/>
                </a:lnTo>
                <a:lnTo>
                  <a:pt x="54" y="304"/>
                </a:lnTo>
                <a:lnTo>
                  <a:pt x="53" y="309"/>
                </a:lnTo>
                <a:lnTo>
                  <a:pt x="51" y="316"/>
                </a:lnTo>
                <a:lnTo>
                  <a:pt x="51" y="316"/>
                </a:lnTo>
                <a:lnTo>
                  <a:pt x="50" y="325"/>
                </a:lnTo>
                <a:lnTo>
                  <a:pt x="50" y="325"/>
                </a:lnTo>
                <a:lnTo>
                  <a:pt x="51" y="332"/>
                </a:lnTo>
                <a:lnTo>
                  <a:pt x="51" y="332"/>
                </a:lnTo>
                <a:lnTo>
                  <a:pt x="53" y="335"/>
                </a:lnTo>
                <a:lnTo>
                  <a:pt x="56" y="339"/>
                </a:lnTo>
                <a:lnTo>
                  <a:pt x="56" y="339"/>
                </a:lnTo>
                <a:lnTo>
                  <a:pt x="59" y="341"/>
                </a:lnTo>
                <a:lnTo>
                  <a:pt x="63" y="342"/>
                </a:lnTo>
                <a:lnTo>
                  <a:pt x="63" y="342"/>
                </a:lnTo>
                <a:lnTo>
                  <a:pt x="67" y="342"/>
                </a:lnTo>
                <a:lnTo>
                  <a:pt x="67" y="342"/>
                </a:lnTo>
                <a:lnTo>
                  <a:pt x="74" y="338"/>
                </a:lnTo>
                <a:lnTo>
                  <a:pt x="80" y="333"/>
                </a:lnTo>
                <a:lnTo>
                  <a:pt x="80" y="333"/>
                </a:lnTo>
                <a:lnTo>
                  <a:pt x="90" y="325"/>
                </a:lnTo>
                <a:lnTo>
                  <a:pt x="97" y="315"/>
                </a:lnTo>
                <a:lnTo>
                  <a:pt x="97" y="315"/>
                </a:lnTo>
                <a:lnTo>
                  <a:pt x="107" y="297"/>
                </a:lnTo>
                <a:lnTo>
                  <a:pt x="114" y="278"/>
                </a:lnTo>
                <a:lnTo>
                  <a:pt x="114" y="278"/>
                </a:lnTo>
                <a:lnTo>
                  <a:pt x="122" y="260"/>
                </a:lnTo>
                <a:lnTo>
                  <a:pt x="122" y="260"/>
                </a:lnTo>
                <a:lnTo>
                  <a:pt x="130" y="240"/>
                </a:lnTo>
                <a:lnTo>
                  <a:pt x="130" y="240"/>
                </a:lnTo>
                <a:lnTo>
                  <a:pt x="130" y="240"/>
                </a:lnTo>
                <a:lnTo>
                  <a:pt x="130" y="240"/>
                </a:lnTo>
                <a:lnTo>
                  <a:pt x="128" y="238"/>
                </a:lnTo>
                <a:lnTo>
                  <a:pt x="128" y="237"/>
                </a:lnTo>
                <a:lnTo>
                  <a:pt x="128" y="237"/>
                </a:lnTo>
                <a:lnTo>
                  <a:pt x="127" y="223"/>
                </a:lnTo>
                <a:lnTo>
                  <a:pt x="127" y="223"/>
                </a:lnTo>
                <a:lnTo>
                  <a:pt x="127" y="216"/>
                </a:lnTo>
                <a:lnTo>
                  <a:pt x="124" y="210"/>
                </a:lnTo>
                <a:lnTo>
                  <a:pt x="124" y="210"/>
                </a:lnTo>
                <a:lnTo>
                  <a:pt x="118" y="203"/>
                </a:lnTo>
                <a:lnTo>
                  <a:pt x="111" y="197"/>
                </a:lnTo>
                <a:lnTo>
                  <a:pt x="111" y="197"/>
                </a:lnTo>
                <a:lnTo>
                  <a:pt x="104" y="196"/>
                </a:lnTo>
                <a:lnTo>
                  <a:pt x="97" y="196"/>
                </a:lnTo>
                <a:lnTo>
                  <a:pt x="97" y="196"/>
                </a:lnTo>
                <a:lnTo>
                  <a:pt x="95" y="197"/>
                </a:lnTo>
                <a:lnTo>
                  <a:pt x="95" y="197"/>
                </a:lnTo>
                <a:lnTo>
                  <a:pt x="81" y="203"/>
                </a:lnTo>
                <a:lnTo>
                  <a:pt x="81" y="203"/>
                </a:lnTo>
                <a:lnTo>
                  <a:pt x="74" y="207"/>
                </a:lnTo>
                <a:lnTo>
                  <a:pt x="74" y="207"/>
                </a:lnTo>
                <a:lnTo>
                  <a:pt x="74" y="208"/>
                </a:lnTo>
                <a:lnTo>
                  <a:pt x="74" y="208"/>
                </a:lnTo>
                <a:lnTo>
                  <a:pt x="71" y="208"/>
                </a:lnTo>
                <a:lnTo>
                  <a:pt x="70" y="207"/>
                </a:lnTo>
                <a:lnTo>
                  <a:pt x="70" y="207"/>
                </a:lnTo>
                <a:lnTo>
                  <a:pt x="70" y="206"/>
                </a:lnTo>
                <a:lnTo>
                  <a:pt x="70" y="206"/>
                </a:lnTo>
                <a:lnTo>
                  <a:pt x="68" y="204"/>
                </a:lnTo>
                <a:lnTo>
                  <a:pt x="68" y="203"/>
                </a:lnTo>
                <a:lnTo>
                  <a:pt x="68" y="203"/>
                </a:lnTo>
                <a:lnTo>
                  <a:pt x="67" y="189"/>
                </a:lnTo>
                <a:lnTo>
                  <a:pt x="67" y="189"/>
                </a:lnTo>
                <a:lnTo>
                  <a:pt x="66" y="181"/>
                </a:lnTo>
                <a:lnTo>
                  <a:pt x="63" y="176"/>
                </a:lnTo>
                <a:lnTo>
                  <a:pt x="60" y="171"/>
                </a:lnTo>
                <a:lnTo>
                  <a:pt x="54" y="166"/>
                </a:lnTo>
                <a:lnTo>
                  <a:pt x="54" y="166"/>
                </a:lnTo>
                <a:lnTo>
                  <a:pt x="50" y="163"/>
                </a:lnTo>
                <a:lnTo>
                  <a:pt x="44" y="160"/>
                </a:lnTo>
                <a:lnTo>
                  <a:pt x="44" y="160"/>
                </a:lnTo>
                <a:lnTo>
                  <a:pt x="39" y="159"/>
                </a:lnTo>
                <a:lnTo>
                  <a:pt x="39" y="159"/>
                </a:lnTo>
                <a:lnTo>
                  <a:pt x="23" y="159"/>
                </a:lnTo>
                <a:lnTo>
                  <a:pt x="23" y="159"/>
                </a:lnTo>
                <a:lnTo>
                  <a:pt x="13" y="160"/>
                </a:lnTo>
                <a:lnTo>
                  <a:pt x="13" y="160"/>
                </a:lnTo>
                <a:lnTo>
                  <a:pt x="9" y="162"/>
                </a:lnTo>
                <a:lnTo>
                  <a:pt x="9" y="162"/>
                </a:lnTo>
                <a:lnTo>
                  <a:pt x="7" y="162"/>
                </a:lnTo>
                <a:lnTo>
                  <a:pt x="7" y="162"/>
                </a:lnTo>
                <a:lnTo>
                  <a:pt x="6" y="163"/>
                </a:lnTo>
                <a:lnTo>
                  <a:pt x="6" y="163"/>
                </a:lnTo>
                <a:lnTo>
                  <a:pt x="3" y="163"/>
                </a:lnTo>
                <a:lnTo>
                  <a:pt x="3" y="163"/>
                </a:lnTo>
                <a:lnTo>
                  <a:pt x="2" y="163"/>
                </a:lnTo>
                <a:lnTo>
                  <a:pt x="2" y="163"/>
                </a:lnTo>
                <a:lnTo>
                  <a:pt x="0" y="162"/>
                </a:lnTo>
                <a:lnTo>
                  <a:pt x="0" y="162"/>
                </a:lnTo>
                <a:lnTo>
                  <a:pt x="2" y="160"/>
                </a:lnTo>
                <a:lnTo>
                  <a:pt x="2" y="160"/>
                </a:lnTo>
                <a:lnTo>
                  <a:pt x="2" y="160"/>
                </a:lnTo>
                <a:lnTo>
                  <a:pt x="2" y="160"/>
                </a:lnTo>
                <a:lnTo>
                  <a:pt x="2" y="159"/>
                </a:lnTo>
                <a:lnTo>
                  <a:pt x="2" y="157"/>
                </a:lnTo>
                <a:lnTo>
                  <a:pt x="2" y="157"/>
                </a:lnTo>
                <a:lnTo>
                  <a:pt x="6" y="153"/>
                </a:lnTo>
                <a:lnTo>
                  <a:pt x="6" y="153"/>
                </a:lnTo>
                <a:lnTo>
                  <a:pt x="6" y="150"/>
                </a:lnTo>
                <a:lnTo>
                  <a:pt x="6" y="150"/>
                </a:lnTo>
                <a:lnTo>
                  <a:pt x="7" y="149"/>
                </a:lnTo>
                <a:lnTo>
                  <a:pt x="9" y="149"/>
                </a:lnTo>
                <a:lnTo>
                  <a:pt x="9" y="149"/>
                </a:lnTo>
                <a:lnTo>
                  <a:pt x="7" y="146"/>
                </a:lnTo>
                <a:lnTo>
                  <a:pt x="9" y="144"/>
                </a:lnTo>
                <a:lnTo>
                  <a:pt x="9" y="144"/>
                </a:lnTo>
                <a:lnTo>
                  <a:pt x="10" y="143"/>
                </a:lnTo>
                <a:lnTo>
                  <a:pt x="10" y="143"/>
                </a:lnTo>
                <a:lnTo>
                  <a:pt x="33" y="110"/>
                </a:lnTo>
                <a:lnTo>
                  <a:pt x="33" y="110"/>
                </a:lnTo>
                <a:lnTo>
                  <a:pt x="43" y="99"/>
                </a:lnTo>
                <a:lnTo>
                  <a:pt x="53" y="89"/>
                </a:lnTo>
                <a:lnTo>
                  <a:pt x="53" y="89"/>
                </a:lnTo>
                <a:lnTo>
                  <a:pt x="73" y="72"/>
                </a:lnTo>
                <a:lnTo>
                  <a:pt x="94" y="58"/>
                </a:lnTo>
                <a:lnTo>
                  <a:pt x="94" y="58"/>
                </a:lnTo>
                <a:lnTo>
                  <a:pt x="108" y="49"/>
                </a:lnTo>
                <a:lnTo>
                  <a:pt x="124" y="42"/>
                </a:lnTo>
                <a:lnTo>
                  <a:pt x="124" y="42"/>
                </a:lnTo>
                <a:lnTo>
                  <a:pt x="138" y="38"/>
                </a:lnTo>
                <a:lnTo>
                  <a:pt x="151" y="34"/>
                </a:lnTo>
                <a:lnTo>
                  <a:pt x="151" y="34"/>
                </a:lnTo>
                <a:lnTo>
                  <a:pt x="167" y="31"/>
                </a:lnTo>
                <a:lnTo>
                  <a:pt x="167" y="31"/>
                </a:lnTo>
                <a:lnTo>
                  <a:pt x="179" y="29"/>
                </a:lnTo>
                <a:lnTo>
                  <a:pt x="179" y="29"/>
                </a:lnTo>
                <a:lnTo>
                  <a:pt x="185" y="29"/>
                </a:lnTo>
                <a:lnTo>
                  <a:pt x="185" y="29"/>
                </a:lnTo>
                <a:lnTo>
                  <a:pt x="192" y="28"/>
                </a:lnTo>
                <a:lnTo>
                  <a:pt x="192" y="28"/>
                </a:lnTo>
                <a:lnTo>
                  <a:pt x="199" y="28"/>
                </a:lnTo>
                <a:lnTo>
                  <a:pt x="199" y="28"/>
                </a:lnTo>
                <a:lnTo>
                  <a:pt x="201" y="29"/>
                </a:lnTo>
                <a:lnTo>
                  <a:pt x="201" y="29"/>
                </a:lnTo>
                <a:lnTo>
                  <a:pt x="202" y="29"/>
                </a:lnTo>
                <a:lnTo>
                  <a:pt x="203" y="29"/>
                </a:lnTo>
                <a:lnTo>
                  <a:pt x="203" y="29"/>
                </a:lnTo>
                <a:lnTo>
                  <a:pt x="205" y="29"/>
                </a:lnTo>
                <a:lnTo>
                  <a:pt x="205" y="29"/>
                </a:lnTo>
                <a:lnTo>
                  <a:pt x="205" y="29"/>
                </a:lnTo>
                <a:lnTo>
                  <a:pt x="205" y="29"/>
                </a:lnTo>
                <a:lnTo>
                  <a:pt x="211" y="31"/>
                </a:lnTo>
                <a:lnTo>
                  <a:pt x="211" y="31"/>
                </a:lnTo>
                <a:lnTo>
                  <a:pt x="218" y="32"/>
                </a:lnTo>
                <a:lnTo>
                  <a:pt x="218" y="32"/>
                </a:lnTo>
                <a:lnTo>
                  <a:pt x="218" y="32"/>
                </a:lnTo>
                <a:lnTo>
                  <a:pt x="218" y="32"/>
                </a:lnTo>
                <a:lnTo>
                  <a:pt x="219" y="31"/>
                </a:lnTo>
                <a:lnTo>
                  <a:pt x="219" y="28"/>
                </a:lnTo>
                <a:lnTo>
                  <a:pt x="219" y="28"/>
                </a:lnTo>
                <a:lnTo>
                  <a:pt x="219" y="27"/>
                </a:lnTo>
                <a:lnTo>
                  <a:pt x="219" y="27"/>
                </a:lnTo>
                <a:lnTo>
                  <a:pt x="226" y="14"/>
                </a:lnTo>
                <a:lnTo>
                  <a:pt x="226" y="14"/>
                </a:lnTo>
                <a:lnTo>
                  <a:pt x="232" y="5"/>
                </a:lnTo>
                <a:lnTo>
                  <a:pt x="232" y="5"/>
                </a:lnTo>
                <a:lnTo>
                  <a:pt x="238" y="1"/>
                </a:lnTo>
                <a:lnTo>
                  <a:pt x="245" y="0"/>
                </a:lnTo>
                <a:lnTo>
                  <a:pt x="245" y="0"/>
                </a:lnTo>
                <a:lnTo>
                  <a:pt x="248" y="0"/>
                </a:lnTo>
                <a:lnTo>
                  <a:pt x="250" y="2"/>
                </a:lnTo>
                <a:lnTo>
                  <a:pt x="250" y="2"/>
                </a:lnTo>
                <a:lnTo>
                  <a:pt x="252" y="4"/>
                </a:lnTo>
                <a:lnTo>
                  <a:pt x="252" y="4"/>
                </a:lnTo>
                <a:lnTo>
                  <a:pt x="252" y="5"/>
                </a:lnTo>
                <a:lnTo>
                  <a:pt x="252" y="7"/>
                </a:lnTo>
                <a:lnTo>
                  <a:pt x="252" y="7"/>
                </a:lnTo>
                <a:lnTo>
                  <a:pt x="252" y="7"/>
                </a:lnTo>
                <a:lnTo>
                  <a:pt x="252" y="7"/>
                </a:lnTo>
                <a:lnTo>
                  <a:pt x="250" y="14"/>
                </a:lnTo>
                <a:lnTo>
                  <a:pt x="248" y="21"/>
                </a:lnTo>
                <a:lnTo>
                  <a:pt x="248" y="21"/>
                </a:lnTo>
                <a:lnTo>
                  <a:pt x="245" y="24"/>
                </a:lnTo>
                <a:lnTo>
                  <a:pt x="245" y="24"/>
                </a:lnTo>
                <a:lnTo>
                  <a:pt x="235" y="32"/>
                </a:lnTo>
                <a:lnTo>
                  <a:pt x="235" y="32"/>
                </a:lnTo>
                <a:lnTo>
                  <a:pt x="229" y="36"/>
                </a:lnTo>
                <a:lnTo>
                  <a:pt x="229" y="36"/>
                </a:lnTo>
                <a:lnTo>
                  <a:pt x="228" y="38"/>
                </a:lnTo>
                <a:lnTo>
                  <a:pt x="228" y="38"/>
                </a:lnTo>
                <a:lnTo>
                  <a:pt x="229" y="38"/>
                </a:lnTo>
                <a:lnTo>
                  <a:pt x="229" y="38"/>
                </a:lnTo>
                <a:lnTo>
                  <a:pt x="233" y="41"/>
                </a:lnTo>
                <a:lnTo>
                  <a:pt x="238" y="45"/>
                </a:lnTo>
                <a:lnTo>
                  <a:pt x="238" y="45"/>
                </a:lnTo>
                <a:lnTo>
                  <a:pt x="239" y="46"/>
                </a:lnTo>
                <a:lnTo>
                  <a:pt x="239" y="46"/>
                </a:lnTo>
                <a:lnTo>
                  <a:pt x="248" y="54"/>
                </a:lnTo>
                <a:lnTo>
                  <a:pt x="255" y="63"/>
                </a:lnTo>
                <a:lnTo>
                  <a:pt x="255" y="63"/>
                </a:lnTo>
                <a:lnTo>
                  <a:pt x="262" y="71"/>
                </a:lnTo>
                <a:lnTo>
                  <a:pt x="262" y="71"/>
                </a:lnTo>
                <a:lnTo>
                  <a:pt x="269" y="78"/>
                </a:lnTo>
                <a:lnTo>
                  <a:pt x="273" y="88"/>
                </a:lnTo>
                <a:lnTo>
                  <a:pt x="273" y="88"/>
                </a:lnTo>
                <a:lnTo>
                  <a:pt x="277" y="99"/>
                </a:lnTo>
                <a:lnTo>
                  <a:pt x="280" y="110"/>
                </a:lnTo>
                <a:lnTo>
                  <a:pt x="280" y="110"/>
                </a:lnTo>
                <a:lnTo>
                  <a:pt x="283" y="122"/>
                </a:lnTo>
                <a:lnTo>
                  <a:pt x="283" y="122"/>
                </a:lnTo>
                <a:lnTo>
                  <a:pt x="286" y="139"/>
                </a:lnTo>
                <a:lnTo>
                  <a:pt x="286" y="139"/>
                </a:lnTo>
                <a:lnTo>
                  <a:pt x="286" y="152"/>
                </a:lnTo>
                <a:lnTo>
                  <a:pt x="286" y="164"/>
                </a:lnTo>
                <a:lnTo>
                  <a:pt x="286" y="164"/>
                </a:lnTo>
                <a:lnTo>
                  <a:pt x="286" y="203"/>
                </a:lnTo>
                <a:lnTo>
                  <a:pt x="286" y="203"/>
                </a:lnTo>
                <a:lnTo>
                  <a:pt x="286" y="223"/>
                </a:lnTo>
                <a:lnTo>
                  <a:pt x="286" y="223"/>
                </a:lnTo>
                <a:lnTo>
                  <a:pt x="284" y="231"/>
                </a:lnTo>
                <a:lnTo>
                  <a:pt x="284" y="231"/>
                </a:lnTo>
                <a:lnTo>
                  <a:pt x="283" y="243"/>
                </a:lnTo>
                <a:lnTo>
                  <a:pt x="283" y="243"/>
                </a:lnTo>
                <a:lnTo>
                  <a:pt x="282" y="244"/>
                </a:lnTo>
                <a:lnTo>
                  <a:pt x="282" y="244"/>
                </a:lnTo>
                <a:lnTo>
                  <a:pt x="282" y="245"/>
                </a:lnTo>
                <a:lnTo>
                  <a:pt x="279" y="247"/>
                </a:lnTo>
                <a:lnTo>
                  <a:pt x="279" y="247"/>
                </a:lnTo>
                <a:lnTo>
                  <a:pt x="279" y="247"/>
                </a:lnTo>
                <a:lnTo>
                  <a:pt x="279" y="247"/>
                </a:lnTo>
                <a:close/>
                <a:moveTo>
                  <a:pt x="56" y="142"/>
                </a:moveTo>
                <a:lnTo>
                  <a:pt x="56" y="142"/>
                </a:lnTo>
                <a:lnTo>
                  <a:pt x="51" y="140"/>
                </a:lnTo>
                <a:lnTo>
                  <a:pt x="51" y="140"/>
                </a:lnTo>
                <a:lnTo>
                  <a:pt x="50" y="144"/>
                </a:lnTo>
                <a:lnTo>
                  <a:pt x="50" y="144"/>
                </a:lnTo>
                <a:lnTo>
                  <a:pt x="53" y="143"/>
                </a:lnTo>
                <a:lnTo>
                  <a:pt x="53" y="143"/>
                </a:lnTo>
                <a:lnTo>
                  <a:pt x="54" y="142"/>
                </a:lnTo>
                <a:lnTo>
                  <a:pt x="56" y="142"/>
                </a:lnTo>
                <a:lnTo>
                  <a:pt x="56" y="142"/>
                </a:lnTo>
                <a:lnTo>
                  <a:pt x="56" y="143"/>
                </a:lnTo>
                <a:lnTo>
                  <a:pt x="56" y="146"/>
                </a:lnTo>
                <a:lnTo>
                  <a:pt x="56" y="146"/>
                </a:lnTo>
                <a:lnTo>
                  <a:pt x="56" y="146"/>
                </a:lnTo>
                <a:lnTo>
                  <a:pt x="56" y="146"/>
                </a:lnTo>
                <a:lnTo>
                  <a:pt x="59" y="142"/>
                </a:lnTo>
                <a:lnTo>
                  <a:pt x="59" y="142"/>
                </a:lnTo>
                <a:lnTo>
                  <a:pt x="56" y="142"/>
                </a:lnTo>
                <a:lnTo>
                  <a:pt x="56" y="142"/>
                </a:lnTo>
                <a:close/>
                <a:moveTo>
                  <a:pt x="49" y="299"/>
                </a:moveTo>
                <a:lnTo>
                  <a:pt x="49" y="299"/>
                </a:lnTo>
                <a:lnTo>
                  <a:pt x="49" y="299"/>
                </a:lnTo>
                <a:lnTo>
                  <a:pt x="49" y="299"/>
                </a:lnTo>
                <a:lnTo>
                  <a:pt x="46" y="299"/>
                </a:lnTo>
                <a:lnTo>
                  <a:pt x="46" y="299"/>
                </a:lnTo>
                <a:lnTo>
                  <a:pt x="46" y="299"/>
                </a:lnTo>
                <a:lnTo>
                  <a:pt x="46" y="299"/>
                </a:lnTo>
                <a:lnTo>
                  <a:pt x="47" y="305"/>
                </a:lnTo>
                <a:lnTo>
                  <a:pt x="47" y="305"/>
                </a:lnTo>
                <a:lnTo>
                  <a:pt x="49" y="299"/>
                </a:lnTo>
                <a:lnTo>
                  <a:pt x="49" y="299"/>
                </a:lnTo>
                <a:lnTo>
                  <a:pt x="51" y="292"/>
                </a:lnTo>
                <a:lnTo>
                  <a:pt x="51" y="292"/>
                </a:lnTo>
                <a:lnTo>
                  <a:pt x="50" y="294"/>
                </a:lnTo>
                <a:lnTo>
                  <a:pt x="50" y="294"/>
                </a:lnTo>
                <a:lnTo>
                  <a:pt x="49" y="294"/>
                </a:lnTo>
                <a:lnTo>
                  <a:pt x="49" y="294"/>
                </a:lnTo>
                <a:lnTo>
                  <a:pt x="49" y="299"/>
                </a:lnTo>
                <a:lnTo>
                  <a:pt x="49" y="299"/>
                </a:lnTo>
                <a:lnTo>
                  <a:pt x="49" y="299"/>
                </a:lnTo>
                <a:lnTo>
                  <a:pt x="49" y="299"/>
                </a:lnTo>
                <a:close/>
                <a:moveTo>
                  <a:pt x="255" y="183"/>
                </a:moveTo>
                <a:lnTo>
                  <a:pt x="255" y="183"/>
                </a:lnTo>
                <a:lnTo>
                  <a:pt x="256" y="180"/>
                </a:lnTo>
                <a:lnTo>
                  <a:pt x="256" y="180"/>
                </a:lnTo>
                <a:lnTo>
                  <a:pt x="257" y="179"/>
                </a:lnTo>
                <a:lnTo>
                  <a:pt x="257" y="177"/>
                </a:lnTo>
                <a:lnTo>
                  <a:pt x="257" y="177"/>
                </a:lnTo>
                <a:lnTo>
                  <a:pt x="253" y="180"/>
                </a:lnTo>
                <a:lnTo>
                  <a:pt x="253" y="180"/>
                </a:lnTo>
                <a:lnTo>
                  <a:pt x="255" y="181"/>
                </a:lnTo>
                <a:lnTo>
                  <a:pt x="255" y="183"/>
                </a:lnTo>
                <a:lnTo>
                  <a:pt x="255" y="183"/>
                </a:lnTo>
                <a:lnTo>
                  <a:pt x="255" y="183"/>
                </a:lnTo>
                <a:lnTo>
                  <a:pt x="255" y="183"/>
                </a:lnTo>
                <a:lnTo>
                  <a:pt x="253" y="183"/>
                </a:lnTo>
                <a:lnTo>
                  <a:pt x="253" y="184"/>
                </a:lnTo>
                <a:lnTo>
                  <a:pt x="253" y="184"/>
                </a:lnTo>
                <a:lnTo>
                  <a:pt x="255" y="183"/>
                </a:lnTo>
                <a:lnTo>
                  <a:pt x="255" y="183"/>
                </a:lnTo>
                <a:close/>
                <a:moveTo>
                  <a:pt x="199" y="214"/>
                </a:moveTo>
                <a:lnTo>
                  <a:pt x="199" y="214"/>
                </a:lnTo>
                <a:lnTo>
                  <a:pt x="196" y="220"/>
                </a:lnTo>
                <a:lnTo>
                  <a:pt x="196" y="220"/>
                </a:lnTo>
                <a:lnTo>
                  <a:pt x="198" y="221"/>
                </a:lnTo>
                <a:lnTo>
                  <a:pt x="199" y="223"/>
                </a:lnTo>
                <a:lnTo>
                  <a:pt x="199" y="223"/>
                </a:lnTo>
                <a:lnTo>
                  <a:pt x="199" y="220"/>
                </a:lnTo>
                <a:lnTo>
                  <a:pt x="199" y="220"/>
                </a:lnTo>
                <a:lnTo>
                  <a:pt x="199" y="214"/>
                </a:lnTo>
                <a:lnTo>
                  <a:pt x="199" y="214"/>
                </a:lnTo>
                <a:lnTo>
                  <a:pt x="201" y="213"/>
                </a:lnTo>
                <a:lnTo>
                  <a:pt x="202" y="214"/>
                </a:lnTo>
                <a:lnTo>
                  <a:pt x="202" y="214"/>
                </a:lnTo>
                <a:lnTo>
                  <a:pt x="203" y="207"/>
                </a:lnTo>
                <a:lnTo>
                  <a:pt x="203" y="207"/>
                </a:lnTo>
                <a:lnTo>
                  <a:pt x="203" y="207"/>
                </a:lnTo>
                <a:lnTo>
                  <a:pt x="203" y="207"/>
                </a:lnTo>
                <a:lnTo>
                  <a:pt x="201" y="213"/>
                </a:lnTo>
                <a:lnTo>
                  <a:pt x="201" y="213"/>
                </a:lnTo>
                <a:lnTo>
                  <a:pt x="199" y="214"/>
                </a:lnTo>
                <a:lnTo>
                  <a:pt x="199" y="214"/>
                </a:lnTo>
                <a:close/>
                <a:moveTo>
                  <a:pt x="265" y="230"/>
                </a:moveTo>
                <a:lnTo>
                  <a:pt x="265" y="230"/>
                </a:lnTo>
                <a:lnTo>
                  <a:pt x="265" y="230"/>
                </a:lnTo>
                <a:lnTo>
                  <a:pt x="265" y="230"/>
                </a:lnTo>
                <a:lnTo>
                  <a:pt x="262" y="225"/>
                </a:lnTo>
                <a:lnTo>
                  <a:pt x="262" y="225"/>
                </a:lnTo>
                <a:lnTo>
                  <a:pt x="260" y="224"/>
                </a:lnTo>
                <a:lnTo>
                  <a:pt x="260" y="224"/>
                </a:lnTo>
                <a:lnTo>
                  <a:pt x="262" y="230"/>
                </a:lnTo>
                <a:lnTo>
                  <a:pt x="262" y="230"/>
                </a:lnTo>
                <a:lnTo>
                  <a:pt x="262" y="230"/>
                </a:lnTo>
                <a:lnTo>
                  <a:pt x="262" y="230"/>
                </a:lnTo>
                <a:lnTo>
                  <a:pt x="263" y="228"/>
                </a:lnTo>
                <a:lnTo>
                  <a:pt x="265" y="230"/>
                </a:lnTo>
                <a:lnTo>
                  <a:pt x="265" y="230"/>
                </a:lnTo>
                <a:lnTo>
                  <a:pt x="265" y="230"/>
                </a:lnTo>
                <a:lnTo>
                  <a:pt x="265" y="230"/>
                </a:lnTo>
                <a:lnTo>
                  <a:pt x="267" y="237"/>
                </a:lnTo>
                <a:lnTo>
                  <a:pt x="267" y="237"/>
                </a:lnTo>
                <a:lnTo>
                  <a:pt x="267" y="243"/>
                </a:lnTo>
                <a:lnTo>
                  <a:pt x="267" y="243"/>
                </a:lnTo>
                <a:lnTo>
                  <a:pt x="269" y="244"/>
                </a:lnTo>
                <a:lnTo>
                  <a:pt x="269" y="244"/>
                </a:lnTo>
                <a:lnTo>
                  <a:pt x="269" y="243"/>
                </a:lnTo>
                <a:lnTo>
                  <a:pt x="269" y="243"/>
                </a:lnTo>
                <a:lnTo>
                  <a:pt x="269" y="237"/>
                </a:lnTo>
                <a:lnTo>
                  <a:pt x="266" y="230"/>
                </a:lnTo>
                <a:lnTo>
                  <a:pt x="266" y="230"/>
                </a:lnTo>
                <a:lnTo>
                  <a:pt x="265" y="230"/>
                </a:lnTo>
                <a:lnTo>
                  <a:pt x="265" y="230"/>
                </a:lnTo>
                <a:close/>
                <a:moveTo>
                  <a:pt x="172" y="48"/>
                </a:moveTo>
                <a:lnTo>
                  <a:pt x="172" y="48"/>
                </a:lnTo>
                <a:lnTo>
                  <a:pt x="174" y="48"/>
                </a:lnTo>
                <a:lnTo>
                  <a:pt x="174" y="48"/>
                </a:lnTo>
                <a:lnTo>
                  <a:pt x="175" y="48"/>
                </a:lnTo>
                <a:lnTo>
                  <a:pt x="175" y="48"/>
                </a:lnTo>
                <a:lnTo>
                  <a:pt x="175" y="49"/>
                </a:lnTo>
                <a:lnTo>
                  <a:pt x="175" y="49"/>
                </a:lnTo>
                <a:lnTo>
                  <a:pt x="175" y="51"/>
                </a:lnTo>
                <a:lnTo>
                  <a:pt x="175" y="51"/>
                </a:lnTo>
                <a:lnTo>
                  <a:pt x="176" y="52"/>
                </a:lnTo>
                <a:lnTo>
                  <a:pt x="176" y="52"/>
                </a:lnTo>
                <a:lnTo>
                  <a:pt x="178" y="54"/>
                </a:lnTo>
                <a:lnTo>
                  <a:pt x="181" y="54"/>
                </a:lnTo>
                <a:lnTo>
                  <a:pt x="181" y="54"/>
                </a:lnTo>
                <a:lnTo>
                  <a:pt x="206" y="42"/>
                </a:lnTo>
                <a:lnTo>
                  <a:pt x="206" y="42"/>
                </a:lnTo>
                <a:lnTo>
                  <a:pt x="212" y="39"/>
                </a:lnTo>
                <a:lnTo>
                  <a:pt x="212" y="39"/>
                </a:lnTo>
                <a:lnTo>
                  <a:pt x="211" y="38"/>
                </a:lnTo>
                <a:lnTo>
                  <a:pt x="208" y="38"/>
                </a:lnTo>
                <a:lnTo>
                  <a:pt x="208" y="38"/>
                </a:lnTo>
                <a:lnTo>
                  <a:pt x="203" y="38"/>
                </a:lnTo>
                <a:lnTo>
                  <a:pt x="198" y="38"/>
                </a:lnTo>
                <a:lnTo>
                  <a:pt x="198" y="38"/>
                </a:lnTo>
                <a:lnTo>
                  <a:pt x="198" y="39"/>
                </a:lnTo>
                <a:lnTo>
                  <a:pt x="198" y="39"/>
                </a:lnTo>
                <a:lnTo>
                  <a:pt x="198" y="39"/>
                </a:lnTo>
                <a:lnTo>
                  <a:pt x="198" y="39"/>
                </a:lnTo>
                <a:lnTo>
                  <a:pt x="199" y="41"/>
                </a:lnTo>
                <a:lnTo>
                  <a:pt x="199" y="42"/>
                </a:lnTo>
                <a:lnTo>
                  <a:pt x="199" y="42"/>
                </a:lnTo>
                <a:lnTo>
                  <a:pt x="198" y="44"/>
                </a:lnTo>
                <a:lnTo>
                  <a:pt x="196" y="44"/>
                </a:lnTo>
                <a:lnTo>
                  <a:pt x="196" y="44"/>
                </a:lnTo>
                <a:lnTo>
                  <a:pt x="195" y="42"/>
                </a:lnTo>
                <a:lnTo>
                  <a:pt x="195" y="42"/>
                </a:lnTo>
                <a:lnTo>
                  <a:pt x="192" y="44"/>
                </a:lnTo>
                <a:lnTo>
                  <a:pt x="192" y="44"/>
                </a:lnTo>
                <a:lnTo>
                  <a:pt x="191" y="45"/>
                </a:lnTo>
                <a:lnTo>
                  <a:pt x="191" y="45"/>
                </a:lnTo>
                <a:lnTo>
                  <a:pt x="188" y="48"/>
                </a:lnTo>
                <a:lnTo>
                  <a:pt x="188" y="48"/>
                </a:lnTo>
                <a:lnTo>
                  <a:pt x="185" y="48"/>
                </a:lnTo>
                <a:lnTo>
                  <a:pt x="184" y="48"/>
                </a:lnTo>
                <a:lnTo>
                  <a:pt x="184" y="48"/>
                </a:lnTo>
                <a:lnTo>
                  <a:pt x="182" y="45"/>
                </a:lnTo>
                <a:lnTo>
                  <a:pt x="182" y="45"/>
                </a:lnTo>
                <a:lnTo>
                  <a:pt x="181" y="46"/>
                </a:lnTo>
                <a:lnTo>
                  <a:pt x="181" y="46"/>
                </a:lnTo>
                <a:lnTo>
                  <a:pt x="179" y="46"/>
                </a:lnTo>
                <a:lnTo>
                  <a:pt x="178" y="45"/>
                </a:lnTo>
                <a:lnTo>
                  <a:pt x="178" y="45"/>
                </a:lnTo>
                <a:lnTo>
                  <a:pt x="178" y="44"/>
                </a:lnTo>
                <a:lnTo>
                  <a:pt x="178" y="44"/>
                </a:lnTo>
                <a:lnTo>
                  <a:pt x="178" y="38"/>
                </a:lnTo>
                <a:lnTo>
                  <a:pt x="178" y="38"/>
                </a:lnTo>
                <a:lnTo>
                  <a:pt x="178" y="36"/>
                </a:lnTo>
                <a:lnTo>
                  <a:pt x="178" y="36"/>
                </a:lnTo>
                <a:lnTo>
                  <a:pt x="178" y="38"/>
                </a:lnTo>
                <a:lnTo>
                  <a:pt x="178" y="38"/>
                </a:lnTo>
                <a:lnTo>
                  <a:pt x="172" y="46"/>
                </a:lnTo>
                <a:lnTo>
                  <a:pt x="172" y="46"/>
                </a:lnTo>
                <a:lnTo>
                  <a:pt x="172" y="48"/>
                </a:lnTo>
                <a:lnTo>
                  <a:pt x="172" y="48"/>
                </a:lnTo>
                <a:lnTo>
                  <a:pt x="171" y="49"/>
                </a:lnTo>
                <a:lnTo>
                  <a:pt x="171" y="49"/>
                </a:lnTo>
                <a:lnTo>
                  <a:pt x="169" y="52"/>
                </a:lnTo>
                <a:lnTo>
                  <a:pt x="169" y="52"/>
                </a:lnTo>
                <a:lnTo>
                  <a:pt x="168" y="54"/>
                </a:lnTo>
                <a:lnTo>
                  <a:pt x="168" y="54"/>
                </a:lnTo>
                <a:lnTo>
                  <a:pt x="167" y="52"/>
                </a:lnTo>
                <a:lnTo>
                  <a:pt x="167" y="52"/>
                </a:lnTo>
                <a:lnTo>
                  <a:pt x="167" y="51"/>
                </a:lnTo>
                <a:lnTo>
                  <a:pt x="167" y="51"/>
                </a:lnTo>
                <a:lnTo>
                  <a:pt x="168" y="42"/>
                </a:lnTo>
                <a:lnTo>
                  <a:pt x="168" y="42"/>
                </a:lnTo>
                <a:lnTo>
                  <a:pt x="167" y="41"/>
                </a:lnTo>
                <a:lnTo>
                  <a:pt x="167" y="41"/>
                </a:lnTo>
                <a:lnTo>
                  <a:pt x="162" y="52"/>
                </a:lnTo>
                <a:lnTo>
                  <a:pt x="162" y="52"/>
                </a:lnTo>
                <a:lnTo>
                  <a:pt x="164" y="54"/>
                </a:lnTo>
                <a:lnTo>
                  <a:pt x="164" y="54"/>
                </a:lnTo>
                <a:lnTo>
                  <a:pt x="164" y="54"/>
                </a:lnTo>
                <a:lnTo>
                  <a:pt x="164" y="55"/>
                </a:lnTo>
                <a:lnTo>
                  <a:pt x="164" y="55"/>
                </a:lnTo>
                <a:lnTo>
                  <a:pt x="164" y="58"/>
                </a:lnTo>
                <a:lnTo>
                  <a:pt x="165" y="61"/>
                </a:lnTo>
                <a:lnTo>
                  <a:pt x="165" y="61"/>
                </a:lnTo>
                <a:lnTo>
                  <a:pt x="167" y="61"/>
                </a:lnTo>
                <a:lnTo>
                  <a:pt x="168" y="61"/>
                </a:lnTo>
                <a:lnTo>
                  <a:pt x="168" y="61"/>
                </a:lnTo>
                <a:lnTo>
                  <a:pt x="176" y="55"/>
                </a:lnTo>
                <a:lnTo>
                  <a:pt x="176" y="55"/>
                </a:lnTo>
                <a:lnTo>
                  <a:pt x="176" y="55"/>
                </a:lnTo>
                <a:lnTo>
                  <a:pt x="176" y="55"/>
                </a:lnTo>
                <a:lnTo>
                  <a:pt x="176" y="55"/>
                </a:lnTo>
                <a:lnTo>
                  <a:pt x="176" y="55"/>
                </a:lnTo>
                <a:lnTo>
                  <a:pt x="174" y="52"/>
                </a:lnTo>
                <a:lnTo>
                  <a:pt x="172" y="48"/>
                </a:lnTo>
                <a:lnTo>
                  <a:pt x="172" y="48"/>
                </a:lnTo>
                <a:lnTo>
                  <a:pt x="172" y="48"/>
                </a:lnTo>
                <a:lnTo>
                  <a:pt x="172" y="48"/>
                </a:lnTo>
                <a:close/>
                <a:moveTo>
                  <a:pt x="122" y="302"/>
                </a:moveTo>
                <a:lnTo>
                  <a:pt x="122" y="302"/>
                </a:lnTo>
                <a:lnTo>
                  <a:pt x="120" y="304"/>
                </a:lnTo>
                <a:lnTo>
                  <a:pt x="120" y="304"/>
                </a:lnTo>
                <a:lnTo>
                  <a:pt x="118" y="308"/>
                </a:lnTo>
                <a:lnTo>
                  <a:pt x="118" y="308"/>
                </a:lnTo>
                <a:lnTo>
                  <a:pt x="117" y="308"/>
                </a:lnTo>
                <a:lnTo>
                  <a:pt x="115" y="308"/>
                </a:lnTo>
                <a:lnTo>
                  <a:pt x="115" y="308"/>
                </a:lnTo>
                <a:lnTo>
                  <a:pt x="115" y="306"/>
                </a:lnTo>
                <a:lnTo>
                  <a:pt x="115" y="306"/>
                </a:lnTo>
                <a:lnTo>
                  <a:pt x="115" y="306"/>
                </a:lnTo>
                <a:lnTo>
                  <a:pt x="117" y="305"/>
                </a:lnTo>
                <a:lnTo>
                  <a:pt x="117" y="305"/>
                </a:lnTo>
                <a:lnTo>
                  <a:pt x="118" y="302"/>
                </a:lnTo>
                <a:lnTo>
                  <a:pt x="118" y="302"/>
                </a:lnTo>
                <a:lnTo>
                  <a:pt x="120" y="299"/>
                </a:lnTo>
                <a:lnTo>
                  <a:pt x="120" y="298"/>
                </a:lnTo>
                <a:lnTo>
                  <a:pt x="120" y="298"/>
                </a:lnTo>
                <a:lnTo>
                  <a:pt x="120" y="294"/>
                </a:lnTo>
                <a:lnTo>
                  <a:pt x="120" y="294"/>
                </a:lnTo>
                <a:lnTo>
                  <a:pt x="120" y="295"/>
                </a:lnTo>
                <a:lnTo>
                  <a:pt x="120" y="295"/>
                </a:lnTo>
                <a:lnTo>
                  <a:pt x="115" y="302"/>
                </a:lnTo>
                <a:lnTo>
                  <a:pt x="115" y="302"/>
                </a:lnTo>
                <a:lnTo>
                  <a:pt x="114" y="305"/>
                </a:lnTo>
                <a:lnTo>
                  <a:pt x="114" y="305"/>
                </a:lnTo>
                <a:lnTo>
                  <a:pt x="114" y="305"/>
                </a:lnTo>
                <a:lnTo>
                  <a:pt x="114" y="305"/>
                </a:lnTo>
                <a:lnTo>
                  <a:pt x="111" y="311"/>
                </a:lnTo>
                <a:lnTo>
                  <a:pt x="111" y="311"/>
                </a:lnTo>
                <a:lnTo>
                  <a:pt x="101" y="326"/>
                </a:lnTo>
                <a:lnTo>
                  <a:pt x="101" y="326"/>
                </a:lnTo>
                <a:lnTo>
                  <a:pt x="97" y="332"/>
                </a:lnTo>
                <a:lnTo>
                  <a:pt x="91" y="338"/>
                </a:lnTo>
                <a:lnTo>
                  <a:pt x="91" y="338"/>
                </a:lnTo>
                <a:lnTo>
                  <a:pt x="87" y="342"/>
                </a:lnTo>
                <a:lnTo>
                  <a:pt x="87" y="342"/>
                </a:lnTo>
                <a:lnTo>
                  <a:pt x="87" y="342"/>
                </a:lnTo>
                <a:lnTo>
                  <a:pt x="87" y="342"/>
                </a:lnTo>
                <a:lnTo>
                  <a:pt x="84" y="343"/>
                </a:lnTo>
                <a:lnTo>
                  <a:pt x="84" y="343"/>
                </a:lnTo>
                <a:lnTo>
                  <a:pt x="86" y="345"/>
                </a:lnTo>
                <a:lnTo>
                  <a:pt x="86" y="345"/>
                </a:lnTo>
                <a:lnTo>
                  <a:pt x="84" y="348"/>
                </a:lnTo>
                <a:lnTo>
                  <a:pt x="84" y="348"/>
                </a:lnTo>
                <a:lnTo>
                  <a:pt x="90" y="355"/>
                </a:lnTo>
                <a:lnTo>
                  <a:pt x="90" y="355"/>
                </a:lnTo>
                <a:lnTo>
                  <a:pt x="91" y="355"/>
                </a:lnTo>
                <a:lnTo>
                  <a:pt x="90" y="353"/>
                </a:lnTo>
                <a:lnTo>
                  <a:pt x="90" y="353"/>
                </a:lnTo>
                <a:lnTo>
                  <a:pt x="90" y="348"/>
                </a:lnTo>
                <a:lnTo>
                  <a:pt x="90" y="348"/>
                </a:lnTo>
                <a:lnTo>
                  <a:pt x="90" y="346"/>
                </a:lnTo>
                <a:lnTo>
                  <a:pt x="90" y="346"/>
                </a:lnTo>
                <a:lnTo>
                  <a:pt x="91" y="346"/>
                </a:lnTo>
                <a:lnTo>
                  <a:pt x="93" y="346"/>
                </a:lnTo>
                <a:lnTo>
                  <a:pt x="93" y="346"/>
                </a:lnTo>
                <a:lnTo>
                  <a:pt x="94" y="349"/>
                </a:lnTo>
                <a:lnTo>
                  <a:pt x="94" y="349"/>
                </a:lnTo>
                <a:lnTo>
                  <a:pt x="95" y="352"/>
                </a:lnTo>
                <a:lnTo>
                  <a:pt x="95" y="352"/>
                </a:lnTo>
                <a:lnTo>
                  <a:pt x="95" y="351"/>
                </a:lnTo>
                <a:lnTo>
                  <a:pt x="95" y="351"/>
                </a:lnTo>
                <a:lnTo>
                  <a:pt x="97" y="349"/>
                </a:lnTo>
                <a:lnTo>
                  <a:pt x="97" y="349"/>
                </a:lnTo>
                <a:lnTo>
                  <a:pt x="97" y="349"/>
                </a:lnTo>
                <a:lnTo>
                  <a:pt x="95" y="345"/>
                </a:lnTo>
                <a:lnTo>
                  <a:pt x="95" y="345"/>
                </a:lnTo>
                <a:lnTo>
                  <a:pt x="94" y="343"/>
                </a:lnTo>
                <a:lnTo>
                  <a:pt x="94" y="343"/>
                </a:lnTo>
                <a:lnTo>
                  <a:pt x="94" y="342"/>
                </a:lnTo>
                <a:lnTo>
                  <a:pt x="94" y="342"/>
                </a:lnTo>
                <a:lnTo>
                  <a:pt x="94" y="341"/>
                </a:lnTo>
                <a:lnTo>
                  <a:pt x="94" y="341"/>
                </a:lnTo>
                <a:lnTo>
                  <a:pt x="95" y="339"/>
                </a:lnTo>
                <a:lnTo>
                  <a:pt x="97" y="338"/>
                </a:lnTo>
                <a:lnTo>
                  <a:pt x="97" y="338"/>
                </a:lnTo>
                <a:lnTo>
                  <a:pt x="97" y="338"/>
                </a:lnTo>
                <a:lnTo>
                  <a:pt x="97" y="338"/>
                </a:lnTo>
                <a:lnTo>
                  <a:pt x="100" y="335"/>
                </a:lnTo>
                <a:lnTo>
                  <a:pt x="100" y="335"/>
                </a:lnTo>
                <a:lnTo>
                  <a:pt x="100" y="332"/>
                </a:lnTo>
                <a:lnTo>
                  <a:pt x="100" y="332"/>
                </a:lnTo>
                <a:lnTo>
                  <a:pt x="100" y="331"/>
                </a:lnTo>
                <a:lnTo>
                  <a:pt x="100" y="331"/>
                </a:lnTo>
                <a:lnTo>
                  <a:pt x="101" y="329"/>
                </a:lnTo>
                <a:lnTo>
                  <a:pt x="101" y="329"/>
                </a:lnTo>
                <a:lnTo>
                  <a:pt x="103" y="331"/>
                </a:lnTo>
                <a:lnTo>
                  <a:pt x="103" y="331"/>
                </a:lnTo>
                <a:lnTo>
                  <a:pt x="105" y="324"/>
                </a:lnTo>
                <a:lnTo>
                  <a:pt x="105" y="324"/>
                </a:lnTo>
                <a:lnTo>
                  <a:pt x="107" y="322"/>
                </a:lnTo>
                <a:lnTo>
                  <a:pt x="107" y="319"/>
                </a:lnTo>
                <a:lnTo>
                  <a:pt x="107" y="319"/>
                </a:lnTo>
                <a:lnTo>
                  <a:pt x="107" y="318"/>
                </a:lnTo>
                <a:lnTo>
                  <a:pt x="108" y="318"/>
                </a:lnTo>
                <a:lnTo>
                  <a:pt x="108" y="318"/>
                </a:lnTo>
                <a:lnTo>
                  <a:pt x="110" y="318"/>
                </a:lnTo>
                <a:lnTo>
                  <a:pt x="110" y="318"/>
                </a:lnTo>
                <a:lnTo>
                  <a:pt x="111" y="315"/>
                </a:lnTo>
                <a:lnTo>
                  <a:pt x="111" y="315"/>
                </a:lnTo>
                <a:lnTo>
                  <a:pt x="113" y="314"/>
                </a:lnTo>
                <a:lnTo>
                  <a:pt x="113" y="312"/>
                </a:lnTo>
                <a:lnTo>
                  <a:pt x="113" y="312"/>
                </a:lnTo>
                <a:lnTo>
                  <a:pt x="113" y="311"/>
                </a:lnTo>
                <a:lnTo>
                  <a:pt x="113" y="311"/>
                </a:lnTo>
                <a:lnTo>
                  <a:pt x="113" y="309"/>
                </a:lnTo>
                <a:lnTo>
                  <a:pt x="113" y="309"/>
                </a:lnTo>
                <a:lnTo>
                  <a:pt x="115" y="309"/>
                </a:lnTo>
                <a:lnTo>
                  <a:pt x="115" y="309"/>
                </a:lnTo>
                <a:lnTo>
                  <a:pt x="115" y="312"/>
                </a:lnTo>
                <a:lnTo>
                  <a:pt x="115" y="312"/>
                </a:lnTo>
                <a:lnTo>
                  <a:pt x="121" y="321"/>
                </a:lnTo>
                <a:lnTo>
                  <a:pt x="121" y="321"/>
                </a:lnTo>
                <a:lnTo>
                  <a:pt x="121" y="321"/>
                </a:lnTo>
                <a:lnTo>
                  <a:pt x="121" y="321"/>
                </a:lnTo>
                <a:lnTo>
                  <a:pt x="121" y="321"/>
                </a:lnTo>
                <a:lnTo>
                  <a:pt x="121" y="321"/>
                </a:lnTo>
                <a:lnTo>
                  <a:pt x="121" y="321"/>
                </a:lnTo>
                <a:lnTo>
                  <a:pt x="121" y="321"/>
                </a:lnTo>
                <a:lnTo>
                  <a:pt x="120" y="311"/>
                </a:lnTo>
                <a:lnTo>
                  <a:pt x="120" y="311"/>
                </a:lnTo>
                <a:lnTo>
                  <a:pt x="120" y="308"/>
                </a:lnTo>
                <a:lnTo>
                  <a:pt x="120" y="308"/>
                </a:lnTo>
                <a:lnTo>
                  <a:pt x="121" y="306"/>
                </a:lnTo>
                <a:lnTo>
                  <a:pt x="122" y="306"/>
                </a:lnTo>
                <a:lnTo>
                  <a:pt x="122" y="306"/>
                </a:lnTo>
                <a:lnTo>
                  <a:pt x="124" y="308"/>
                </a:lnTo>
                <a:lnTo>
                  <a:pt x="124" y="308"/>
                </a:lnTo>
                <a:lnTo>
                  <a:pt x="125" y="311"/>
                </a:lnTo>
                <a:lnTo>
                  <a:pt x="125" y="311"/>
                </a:lnTo>
                <a:lnTo>
                  <a:pt x="127" y="312"/>
                </a:lnTo>
                <a:lnTo>
                  <a:pt x="127" y="312"/>
                </a:lnTo>
                <a:lnTo>
                  <a:pt x="127" y="312"/>
                </a:lnTo>
                <a:lnTo>
                  <a:pt x="127" y="312"/>
                </a:lnTo>
                <a:lnTo>
                  <a:pt x="125" y="302"/>
                </a:lnTo>
                <a:lnTo>
                  <a:pt x="125" y="302"/>
                </a:lnTo>
                <a:lnTo>
                  <a:pt x="125" y="304"/>
                </a:lnTo>
                <a:lnTo>
                  <a:pt x="125" y="304"/>
                </a:lnTo>
                <a:lnTo>
                  <a:pt x="124" y="305"/>
                </a:lnTo>
                <a:lnTo>
                  <a:pt x="124" y="305"/>
                </a:lnTo>
                <a:lnTo>
                  <a:pt x="122" y="306"/>
                </a:lnTo>
                <a:lnTo>
                  <a:pt x="122" y="305"/>
                </a:lnTo>
                <a:lnTo>
                  <a:pt x="122" y="305"/>
                </a:lnTo>
                <a:lnTo>
                  <a:pt x="121" y="305"/>
                </a:lnTo>
                <a:lnTo>
                  <a:pt x="121" y="304"/>
                </a:lnTo>
                <a:lnTo>
                  <a:pt x="121" y="304"/>
                </a:lnTo>
                <a:lnTo>
                  <a:pt x="122" y="302"/>
                </a:lnTo>
                <a:lnTo>
                  <a:pt x="122" y="302"/>
                </a:lnTo>
                <a:lnTo>
                  <a:pt x="125" y="298"/>
                </a:lnTo>
                <a:lnTo>
                  <a:pt x="125" y="298"/>
                </a:lnTo>
                <a:lnTo>
                  <a:pt x="125" y="298"/>
                </a:lnTo>
                <a:lnTo>
                  <a:pt x="125" y="298"/>
                </a:lnTo>
                <a:lnTo>
                  <a:pt x="124" y="295"/>
                </a:lnTo>
                <a:lnTo>
                  <a:pt x="124" y="295"/>
                </a:lnTo>
                <a:lnTo>
                  <a:pt x="122" y="298"/>
                </a:lnTo>
                <a:lnTo>
                  <a:pt x="122" y="298"/>
                </a:lnTo>
                <a:lnTo>
                  <a:pt x="121" y="301"/>
                </a:lnTo>
                <a:lnTo>
                  <a:pt x="122" y="302"/>
                </a:lnTo>
                <a:lnTo>
                  <a:pt x="122" y="302"/>
                </a:lnTo>
                <a:lnTo>
                  <a:pt x="122" y="302"/>
                </a:lnTo>
                <a:lnTo>
                  <a:pt x="122" y="302"/>
                </a:lnTo>
                <a:close/>
                <a:moveTo>
                  <a:pt x="171" y="167"/>
                </a:moveTo>
                <a:lnTo>
                  <a:pt x="171" y="167"/>
                </a:lnTo>
                <a:lnTo>
                  <a:pt x="175" y="157"/>
                </a:lnTo>
                <a:lnTo>
                  <a:pt x="175" y="157"/>
                </a:lnTo>
                <a:lnTo>
                  <a:pt x="175" y="156"/>
                </a:lnTo>
                <a:lnTo>
                  <a:pt x="175" y="156"/>
                </a:lnTo>
                <a:lnTo>
                  <a:pt x="169" y="146"/>
                </a:lnTo>
                <a:lnTo>
                  <a:pt x="169" y="146"/>
                </a:lnTo>
                <a:lnTo>
                  <a:pt x="162" y="130"/>
                </a:lnTo>
                <a:lnTo>
                  <a:pt x="162" y="130"/>
                </a:lnTo>
                <a:lnTo>
                  <a:pt x="159" y="127"/>
                </a:lnTo>
                <a:lnTo>
                  <a:pt x="159" y="127"/>
                </a:lnTo>
                <a:lnTo>
                  <a:pt x="159" y="126"/>
                </a:lnTo>
                <a:lnTo>
                  <a:pt x="159" y="126"/>
                </a:lnTo>
                <a:lnTo>
                  <a:pt x="161" y="125"/>
                </a:lnTo>
                <a:lnTo>
                  <a:pt x="161" y="125"/>
                </a:lnTo>
                <a:lnTo>
                  <a:pt x="162" y="126"/>
                </a:lnTo>
                <a:lnTo>
                  <a:pt x="162" y="126"/>
                </a:lnTo>
                <a:lnTo>
                  <a:pt x="165" y="135"/>
                </a:lnTo>
                <a:lnTo>
                  <a:pt x="165" y="135"/>
                </a:lnTo>
                <a:lnTo>
                  <a:pt x="175" y="152"/>
                </a:lnTo>
                <a:lnTo>
                  <a:pt x="175" y="152"/>
                </a:lnTo>
                <a:lnTo>
                  <a:pt x="176" y="154"/>
                </a:lnTo>
                <a:lnTo>
                  <a:pt x="176" y="154"/>
                </a:lnTo>
                <a:lnTo>
                  <a:pt x="178" y="149"/>
                </a:lnTo>
                <a:lnTo>
                  <a:pt x="178" y="149"/>
                </a:lnTo>
                <a:lnTo>
                  <a:pt x="179" y="146"/>
                </a:lnTo>
                <a:lnTo>
                  <a:pt x="178" y="143"/>
                </a:lnTo>
                <a:lnTo>
                  <a:pt x="178" y="143"/>
                </a:lnTo>
                <a:lnTo>
                  <a:pt x="171" y="130"/>
                </a:lnTo>
                <a:lnTo>
                  <a:pt x="171" y="130"/>
                </a:lnTo>
                <a:lnTo>
                  <a:pt x="164" y="117"/>
                </a:lnTo>
                <a:lnTo>
                  <a:pt x="164" y="117"/>
                </a:lnTo>
                <a:lnTo>
                  <a:pt x="162" y="115"/>
                </a:lnTo>
                <a:lnTo>
                  <a:pt x="162" y="115"/>
                </a:lnTo>
                <a:lnTo>
                  <a:pt x="161" y="113"/>
                </a:lnTo>
                <a:lnTo>
                  <a:pt x="161" y="112"/>
                </a:lnTo>
                <a:lnTo>
                  <a:pt x="161" y="112"/>
                </a:lnTo>
                <a:lnTo>
                  <a:pt x="162" y="110"/>
                </a:lnTo>
                <a:lnTo>
                  <a:pt x="164" y="110"/>
                </a:lnTo>
                <a:lnTo>
                  <a:pt x="164" y="110"/>
                </a:lnTo>
                <a:lnTo>
                  <a:pt x="165" y="110"/>
                </a:lnTo>
                <a:lnTo>
                  <a:pt x="167" y="112"/>
                </a:lnTo>
                <a:lnTo>
                  <a:pt x="167" y="112"/>
                </a:lnTo>
                <a:lnTo>
                  <a:pt x="169" y="117"/>
                </a:lnTo>
                <a:lnTo>
                  <a:pt x="169" y="117"/>
                </a:lnTo>
                <a:lnTo>
                  <a:pt x="175" y="132"/>
                </a:lnTo>
                <a:lnTo>
                  <a:pt x="175" y="132"/>
                </a:lnTo>
                <a:lnTo>
                  <a:pt x="179" y="142"/>
                </a:lnTo>
                <a:lnTo>
                  <a:pt x="179" y="142"/>
                </a:lnTo>
                <a:lnTo>
                  <a:pt x="181" y="143"/>
                </a:lnTo>
                <a:lnTo>
                  <a:pt x="181" y="143"/>
                </a:lnTo>
                <a:lnTo>
                  <a:pt x="181" y="142"/>
                </a:lnTo>
                <a:lnTo>
                  <a:pt x="181" y="142"/>
                </a:lnTo>
                <a:lnTo>
                  <a:pt x="178" y="133"/>
                </a:lnTo>
                <a:lnTo>
                  <a:pt x="178" y="133"/>
                </a:lnTo>
                <a:lnTo>
                  <a:pt x="172" y="113"/>
                </a:lnTo>
                <a:lnTo>
                  <a:pt x="172" y="113"/>
                </a:lnTo>
                <a:lnTo>
                  <a:pt x="172" y="109"/>
                </a:lnTo>
                <a:lnTo>
                  <a:pt x="172" y="109"/>
                </a:lnTo>
                <a:lnTo>
                  <a:pt x="174" y="108"/>
                </a:lnTo>
                <a:lnTo>
                  <a:pt x="174" y="108"/>
                </a:lnTo>
                <a:lnTo>
                  <a:pt x="175" y="109"/>
                </a:lnTo>
                <a:lnTo>
                  <a:pt x="175" y="109"/>
                </a:lnTo>
                <a:lnTo>
                  <a:pt x="176" y="110"/>
                </a:lnTo>
                <a:lnTo>
                  <a:pt x="176" y="110"/>
                </a:lnTo>
                <a:lnTo>
                  <a:pt x="185" y="127"/>
                </a:lnTo>
                <a:lnTo>
                  <a:pt x="185" y="127"/>
                </a:lnTo>
                <a:lnTo>
                  <a:pt x="186" y="129"/>
                </a:lnTo>
                <a:lnTo>
                  <a:pt x="186" y="129"/>
                </a:lnTo>
                <a:lnTo>
                  <a:pt x="189" y="119"/>
                </a:lnTo>
                <a:lnTo>
                  <a:pt x="189" y="119"/>
                </a:lnTo>
                <a:lnTo>
                  <a:pt x="188" y="116"/>
                </a:lnTo>
                <a:lnTo>
                  <a:pt x="188" y="116"/>
                </a:lnTo>
                <a:lnTo>
                  <a:pt x="181" y="102"/>
                </a:lnTo>
                <a:lnTo>
                  <a:pt x="181" y="102"/>
                </a:lnTo>
                <a:lnTo>
                  <a:pt x="176" y="93"/>
                </a:lnTo>
                <a:lnTo>
                  <a:pt x="176" y="93"/>
                </a:lnTo>
                <a:lnTo>
                  <a:pt x="175" y="92"/>
                </a:lnTo>
                <a:lnTo>
                  <a:pt x="175" y="92"/>
                </a:lnTo>
                <a:lnTo>
                  <a:pt x="175" y="93"/>
                </a:lnTo>
                <a:lnTo>
                  <a:pt x="175" y="93"/>
                </a:lnTo>
                <a:lnTo>
                  <a:pt x="174" y="93"/>
                </a:lnTo>
                <a:lnTo>
                  <a:pt x="174" y="93"/>
                </a:lnTo>
                <a:lnTo>
                  <a:pt x="172" y="92"/>
                </a:lnTo>
                <a:lnTo>
                  <a:pt x="174" y="92"/>
                </a:lnTo>
                <a:lnTo>
                  <a:pt x="174" y="92"/>
                </a:lnTo>
                <a:lnTo>
                  <a:pt x="174" y="90"/>
                </a:lnTo>
                <a:lnTo>
                  <a:pt x="174" y="90"/>
                </a:lnTo>
                <a:lnTo>
                  <a:pt x="175" y="90"/>
                </a:lnTo>
                <a:lnTo>
                  <a:pt x="176" y="90"/>
                </a:lnTo>
                <a:lnTo>
                  <a:pt x="176" y="90"/>
                </a:lnTo>
                <a:lnTo>
                  <a:pt x="178" y="92"/>
                </a:lnTo>
                <a:lnTo>
                  <a:pt x="178" y="92"/>
                </a:lnTo>
                <a:lnTo>
                  <a:pt x="184" y="103"/>
                </a:lnTo>
                <a:lnTo>
                  <a:pt x="184" y="103"/>
                </a:lnTo>
                <a:lnTo>
                  <a:pt x="188" y="110"/>
                </a:lnTo>
                <a:lnTo>
                  <a:pt x="188" y="110"/>
                </a:lnTo>
                <a:lnTo>
                  <a:pt x="189" y="115"/>
                </a:lnTo>
                <a:lnTo>
                  <a:pt x="189" y="115"/>
                </a:lnTo>
                <a:lnTo>
                  <a:pt x="191" y="115"/>
                </a:lnTo>
                <a:lnTo>
                  <a:pt x="191" y="115"/>
                </a:lnTo>
                <a:lnTo>
                  <a:pt x="195" y="105"/>
                </a:lnTo>
                <a:lnTo>
                  <a:pt x="195" y="105"/>
                </a:lnTo>
                <a:lnTo>
                  <a:pt x="194" y="105"/>
                </a:lnTo>
                <a:lnTo>
                  <a:pt x="192" y="103"/>
                </a:lnTo>
                <a:lnTo>
                  <a:pt x="192" y="103"/>
                </a:lnTo>
                <a:lnTo>
                  <a:pt x="191" y="99"/>
                </a:lnTo>
                <a:lnTo>
                  <a:pt x="191" y="99"/>
                </a:lnTo>
                <a:lnTo>
                  <a:pt x="184" y="82"/>
                </a:lnTo>
                <a:lnTo>
                  <a:pt x="184" y="82"/>
                </a:lnTo>
                <a:lnTo>
                  <a:pt x="181" y="76"/>
                </a:lnTo>
                <a:lnTo>
                  <a:pt x="181" y="76"/>
                </a:lnTo>
                <a:lnTo>
                  <a:pt x="181" y="75"/>
                </a:lnTo>
                <a:lnTo>
                  <a:pt x="181" y="75"/>
                </a:lnTo>
                <a:lnTo>
                  <a:pt x="181" y="73"/>
                </a:lnTo>
                <a:lnTo>
                  <a:pt x="181" y="72"/>
                </a:lnTo>
                <a:lnTo>
                  <a:pt x="181" y="72"/>
                </a:lnTo>
                <a:lnTo>
                  <a:pt x="179" y="73"/>
                </a:lnTo>
                <a:lnTo>
                  <a:pt x="179" y="73"/>
                </a:lnTo>
                <a:lnTo>
                  <a:pt x="178" y="85"/>
                </a:lnTo>
                <a:lnTo>
                  <a:pt x="178" y="85"/>
                </a:lnTo>
                <a:lnTo>
                  <a:pt x="176" y="86"/>
                </a:lnTo>
                <a:lnTo>
                  <a:pt x="176" y="86"/>
                </a:lnTo>
                <a:lnTo>
                  <a:pt x="175" y="88"/>
                </a:lnTo>
                <a:lnTo>
                  <a:pt x="174" y="86"/>
                </a:lnTo>
                <a:lnTo>
                  <a:pt x="174" y="86"/>
                </a:lnTo>
                <a:lnTo>
                  <a:pt x="172" y="85"/>
                </a:lnTo>
                <a:lnTo>
                  <a:pt x="172" y="85"/>
                </a:lnTo>
                <a:lnTo>
                  <a:pt x="172" y="81"/>
                </a:lnTo>
                <a:lnTo>
                  <a:pt x="172" y="81"/>
                </a:lnTo>
                <a:lnTo>
                  <a:pt x="171" y="76"/>
                </a:lnTo>
                <a:lnTo>
                  <a:pt x="171" y="76"/>
                </a:lnTo>
                <a:lnTo>
                  <a:pt x="169" y="76"/>
                </a:lnTo>
                <a:lnTo>
                  <a:pt x="169" y="76"/>
                </a:lnTo>
                <a:lnTo>
                  <a:pt x="169" y="81"/>
                </a:lnTo>
                <a:lnTo>
                  <a:pt x="169" y="81"/>
                </a:lnTo>
                <a:lnTo>
                  <a:pt x="168" y="95"/>
                </a:lnTo>
                <a:lnTo>
                  <a:pt x="168" y="95"/>
                </a:lnTo>
                <a:lnTo>
                  <a:pt x="167" y="98"/>
                </a:lnTo>
                <a:lnTo>
                  <a:pt x="167" y="98"/>
                </a:lnTo>
                <a:lnTo>
                  <a:pt x="165" y="99"/>
                </a:lnTo>
                <a:lnTo>
                  <a:pt x="165" y="99"/>
                </a:lnTo>
                <a:lnTo>
                  <a:pt x="164" y="98"/>
                </a:lnTo>
                <a:lnTo>
                  <a:pt x="164" y="98"/>
                </a:lnTo>
                <a:lnTo>
                  <a:pt x="164" y="96"/>
                </a:lnTo>
                <a:lnTo>
                  <a:pt x="164" y="96"/>
                </a:lnTo>
                <a:lnTo>
                  <a:pt x="162" y="86"/>
                </a:lnTo>
                <a:lnTo>
                  <a:pt x="162" y="86"/>
                </a:lnTo>
                <a:lnTo>
                  <a:pt x="162" y="82"/>
                </a:lnTo>
                <a:lnTo>
                  <a:pt x="162" y="82"/>
                </a:lnTo>
                <a:lnTo>
                  <a:pt x="161" y="83"/>
                </a:lnTo>
                <a:lnTo>
                  <a:pt x="161" y="83"/>
                </a:lnTo>
                <a:lnTo>
                  <a:pt x="161" y="93"/>
                </a:lnTo>
                <a:lnTo>
                  <a:pt x="161" y="93"/>
                </a:lnTo>
                <a:lnTo>
                  <a:pt x="159" y="102"/>
                </a:lnTo>
                <a:lnTo>
                  <a:pt x="159" y="102"/>
                </a:lnTo>
                <a:lnTo>
                  <a:pt x="159" y="103"/>
                </a:lnTo>
                <a:lnTo>
                  <a:pt x="159" y="103"/>
                </a:lnTo>
                <a:lnTo>
                  <a:pt x="158" y="105"/>
                </a:lnTo>
                <a:lnTo>
                  <a:pt x="157" y="103"/>
                </a:lnTo>
                <a:lnTo>
                  <a:pt x="157" y="103"/>
                </a:lnTo>
                <a:lnTo>
                  <a:pt x="157" y="102"/>
                </a:lnTo>
                <a:lnTo>
                  <a:pt x="157" y="102"/>
                </a:lnTo>
                <a:lnTo>
                  <a:pt x="154" y="93"/>
                </a:lnTo>
                <a:lnTo>
                  <a:pt x="154" y="93"/>
                </a:lnTo>
                <a:lnTo>
                  <a:pt x="154" y="92"/>
                </a:lnTo>
                <a:lnTo>
                  <a:pt x="154" y="92"/>
                </a:lnTo>
                <a:lnTo>
                  <a:pt x="152" y="93"/>
                </a:lnTo>
                <a:lnTo>
                  <a:pt x="152" y="93"/>
                </a:lnTo>
                <a:lnTo>
                  <a:pt x="152" y="102"/>
                </a:lnTo>
                <a:lnTo>
                  <a:pt x="152" y="102"/>
                </a:lnTo>
                <a:lnTo>
                  <a:pt x="152" y="116"/>
                </a:lnTo>
                <a:lnTo>
                  <a:pt x="152" y="116"/>
                </a:lnTo>
                <a:lnTo>
                  <a:pt x="152" y="117"/>
                </a:lnTo>
                <a:lnTo>
                  <a:pt x="152" y="117"/>
                </a:lnTo>
                <a:lnTo>
                  <a:pt x="151" y="119"/>
                </a:lnTo>
                <a:lnTo>
                  <a:pt x="151" y="119"/>
                </a:lnTo>
                <a:lnTo>
                  <a:pt x="149" y="117"/>
                </a:lnTo>
                <a:lnTo>
                  <a:pt x="149" y="117"/>
                </a:lnTo>
                <a:lnTo>
                  <a:pt x="148" y="116"/>
                </a:lnTo>
                <a:lnTo>
                  <a:pt x="148" y="116"/>
                </a:lnTo>
                <a:lnTo>
                  <a:pt x="148" y="115"/>
                </a:lnTo>
                <a:lnTo>
                  <a:pt x="148" y="115"/>
                </a:lnTo>
                <a:lnTo>
                  <a:pt x="144" y="100"/>
                </a:lnTo>
                <a:lnTo>
                  <a:pt x="144" y="100"/>
                </a:lnTo>
                <a:lnTo>
                  <a:pt x="144" y="99"/>
                </a:lnTo>
                <a:lnTo>
                  <a:pt x="144" y="99"/>
                </a:lnTo>
                <a:lnTo>
                  <a:pt x="144" y="100"/>
                </a:lnTo>
                <a:lnTo>
                  <a:pt x="144" y="100"/>
                </a:lnTo>
                <a:lnTo>
                  <a:pt x="142" y="126"/>
                </a:lnTo>
                <a:lnTo>
                  <a:pt x="142" y="126"/>
                </a:lnTo>
                <a:lnTo>
                  <a:pt x="142" y="130"/>
                </a:lnTo>
                <a:lnTo>
                  <a:pt x="142" y="130"/>
                </a:lnTo>
                <a:lnTo>
                  <a:pt x="141" y="132"/>
                </a:lnTo>
                <a:lnTo>
                  <a:pt x="141" y="132"/>
                </a:lnTo>
                <a:lnTo>
                  <a:pt x="140" y="130"/>
                </a:lnTo>
                <a:lnTo>
                  <a:pt x="140" y="130"/>
                </a:lnTo>
                <a:lnTo>
                  <a:pt x="138" y="129"/>
                </a:lnTo>
                <a:lnTo>
                  <a:pt x="138" y="129"/>
                </a:lnTo>
                <a:lnTo>
                  <a:pt x="135" y="117"/>
                </a:lnTo>
                <a:lnTo>
                  <a:pt x="135" y="117"/>
                </a:lnTo>
                <a:lnTo>
                  <a:pt x="135" y="115"/>
                </a:lnTo>
                <a:lnTo>
                  <a:pt x="135" y="115"/>
                </a:lnTo>
                <a:lnTo>
                  <a:pt x="135" y="116"/>
                </a:lnTo>
                <a:lnTo>
                  <a:pt x="135" y="116"/>
                </a:lnTo>
                <a:lnTo>
                  <a:pt x="137" y="142"/>
                </a:lnTo>
                <a:lnTo>
                  <a:pt x="137" y="142"/>
                </a:lnTo>
                <a:lnTo>
                  <a:pt x="137" y="152"/>
                </a:lnTo>
                <a:lnTo>
                  <a:pt x="137" y="152"/>
                </a:lnTo>
                <a:lnTo>
                  <a:pt x="137" y="154"/>
                </a:lnTo>
                <a:lnTo>
                  <a:pt x="137" y="154"/>
                </a:lnTo>
                <a:lnTo>
                  <a:pt x="135" y="156"/>
                </a:lnTo>
                <a:lnTo>
                  <a:pt x="135" y="156"/>
                </a:lnTo>
                <a:lnTo>
                  <a:pt x="134" y="154"/>
                </a:lnTo>
                <a:lnTo>
                  <a:pt x="134" y="154"/>
                </a:lnTo>
                <a:lnTo>
                  <a:pt x="134" y="152"/>
                </a:lnTo>
                <a:lnTo>
                  <a:pt x="134" y="152"/>
                </a:lnTo>
                <a:lnTo>
                  <a:pt x="127" y="130"/>
                </a:lnTo>
                <a:lnTo>
                  <a:pt x="127" y="130"/>
                </a:lnTo>
                <a:lnTo>
                  <a:pt x="127" y="129"/>
                </a:lnTo>
                <a:lnTo>
                  <a:pt x="127" y="129"/>
                </a:lnTo>
                <a:lnTo>
                  <a:pt x="127" y="132"/>
                </a:lnTo>
                <a:lnTo>
                  <a:pt x="127" y="132"/>
                </a:lnTo>
                <a:lnTo>
                  <a:pt x="128" y="150"/>
                </a:lnTo>
                <a:lnTo>
                  <a:pt x="128" y="150"/>
                </a:lnTo>
                <a:lnTo>
                  <a:pt x="128" y="157"/>
                </a:lnTo>
                <a:lnTo>
                  <a:pt x="128" y="157"/>
                </a:lnTo>
                <a:lnTo>
                  <a:pt x="128" y="159"/>
                </a:lnTo>
                <a:lnTo>
                  <a:pt x="128" y="159"/>
                </a:lnTo>
                <a:lnTo>
                  <a:pt x="127" y="160"/>
                </a:lnTo>
                <a:lnTo>
                  <a:pt x="125" y="159"/>
                </a:lnTo>
                <a:lnTo>
                  <a:pt x="125" y="159"/>
                </a:lnTo>
                <a:lnTo>
                  <a:pt x="124" y="157"/>
                </a:lnTo>
                <a:lnTo>
                  <a:pt x="124" y="157"/>
                </a:lnTo>
                <a:lnTo>
                  <a:pt x="122" y="152"/>
                </a:lnTo>
                <a:lnTo>
                  <a:pt x="122" y="152"/>
                </a:lnTo>
                <a:lnTo>
                  <a:pt x="118" y="136"/>
                </a:lnTo>
                <a:lnTo>
                  <a:pt x="118" y="136"/>
                </a:lnTo>
                <a:lnTo>
                  <a:pt x="118" y="135"/>
                </a:lnTo>
                <a:lnTo>
                  <a:pt x="118" y="135"/>
                </a:lnTo>
                <a:lnTo>
                  <a:pt x="118" y="137"/>
                </a:lnTo>
                <a:lnTo>
                  <a:pt x="118" y="137"/>
                </a:lnTo>
                <a:lnTo>
                  <a:pt x="118" y="152"/>
                </a:lnTo>
                <a:lnTo>
                  <a:pt x="118" y="152"/>
                </a:lnTo>
                <a:lnTo>
                  <a:pt x="118" y="156"/>
                </a:lnTo>
                <a:lnTo>
                  <a:pt x="118" y="156"/>
                </a:lnTo>
                <a:lnTo>
                  <a:pt x="117" y="157"/>
                </a:lnTo>
                <a:lnTo>
                  <a:pt x="117" y="157"/>
                </a:lnTo>
                <a:lnTo>
                  <a:pt x="117" y="157"/>
                </a:lnTo>
                <a:lnTo>
                  <a:pt x="115" y="157"/>
                </a:lnTo>
                <a:lnTo>
                  <a:pt x="114" y="156"/>
                </a:lnTo>
                <a:lnTo>
                  <a:pt x="114" y="156"/>
                </a:lnTo>
                <a:lnTo>
                  <a:pt x="113" y="152"/>
                </a:lnTo>
                <a:lnTo>
                  <a:pt x="113" y="152"/>
                </a:lnTo>
                <a:lnTo>
                  <a:pt x="113" y="149"/>
                </a:lnTo>
                <a:lnTo>
                  <a:pt x="113" y="149"/>
                </a:lnTo>
                <a:lnTo>
                  <a:pt x="113" y="152"/>
                </a:lnTo>
                <a:lnTo>
                  <a:pt x="113" y="152"/>
                </a:lnTo>
                <a:lnTo>
                  <a:pt x="113" y="160"/>
                </a:lnTo>
                <a:lnTo>
                  <a:pt x="113" y="160"/>
                </a:lnTo>
                <a:lnTo>
                  <a:pt x="113" y="162"/>
                </a:lnTo>
                <a:lnTo>
                  <a:pt x="113" y="162"/>
                </a:lnTo>
                <a:lnTo>
                  <a:pt x="111" y="163"/>
                </a:lnTo>
                <a:lnTo>
                  <a:pt x="111" y="163"/>
                </a:lnTo>
                <a:lnTo>
                  <a:pt x="110" y="162"/>
                </a:lnTo>
                <a:lnTo>
                  <a:pt x="110" y="162"/>
                </a:lnTo>
                <a:lnTo>
                  <a:pt x="108" y="160"/>
                </a:lnTo>
                <a:lnTo>
                  <a:pt x="108" y="160"/>
                </a:lnTo>
                <a:lnTo>
                  <a:pt x="105" y="153"/>
                </a:lnTo>
                <a:lnTo>
                  <a:pt x="105" y="153"/>
                </a:lnTo>
                <a:lnTo>
                  <a:pt x="104" y="152"/>
                </a:lnTo>
                <a:lnTo>
                  <a:pt x="104" y="152"/>
                </a:lnTo>
                <a:lnTo>
                  <a:pt x="104" y="152"/>
                </a:lnTo>
                <a:lnTo>
                  <a:pt x="104" y="152"/>
                </a:lnTo>
                <a:lnTo>
                  <a:pt x="104" y="166"/>
                </a:lnTo>
                <a:lnTo>
                  <a:pt x="104" y="166"/>
                </a:lnTo>
                <a:lnTo>
                  <a:pt x="105" y="166"/>
                </a:lnTo>
                <a:lnTo>
                  <a:pt x="105" y="166"/>
                </a:lnTo>
                <a:lnTo>
                  <a:pt x="114" y="164"/>
                </a:lnTo>
                <a:lnTo>
                  <a:pt x="114" y="164"/>
                </a:lnTo>
                <a:lnTo>
                  <a:pt x="120" y="163"/>
                </a:lnTo>
                <a:lnTo>
                  <a:pt x="120" y="163"/>
                </a:lnTo>
                <a:lnTo>
                  <a:pt x="131" y="162"/>
                </a:lnTo>
                <a:lnTo>
                  <a:pt x="131" y="162"/>
                </a:lnTo>
                <a:lnTo>
                  <a:pt x="140" y="163"/>
                </a:lnTo>
                <a:lnTo>
                  <a:pt x="140" y="163"/>
                </a:lnTo>
                <a:lnTo>
                  <a:pt x="148" y="164"/>
                </a:lnTo>
                <a:lnTo>
                  <a:pt x="148" y="164"/>
                </a:lnTo>
                <a:lnTo>
                  <a:pt x="152" y="167"/>
                </a:lnTo>
                <a:lnTo>
                  <a:pt x="155" y="171"/>
                </a:lnTo>
                <a:lnTo>
                  <a:pt x="155" y="171"/>
                </a:lnTo>
                <a:lnTo>
                  <a:pt x="157" y="173"/>
                </a:lnTo>
                <a:lnTo>
                  <a:pt x="157" y="173"/>
                </a:lnTo>
                <a:lnTo>
                  <a:pt x="161" y="179"/>
                </a:lnTo>
                <a:lnTo>
                  <a:pt x="162" y="184"/>
                </a:lnTo>
                <a:lnTo>
                  <a:pt x="162" y="184"/>
                </a:lnTo>
                <a:lnTo>
                  <a:pt x="162" y="189"/>
                </a:lnTo>
                <a:lnTo>
                  <a:pt x="162" y="189"/>
                </a:lnTo>
                <a:lnTo>
                  <a:pt x="162" y="190"/>
                </a:lnTo>
                <a:lnTo>
                  <a:pt x="162" y="190"/>
                </a:lnTo>
                <a:lnTo>
                  <a:pt x="167" y="183"/>
                </a:lnTo>
                <a:lnTo>
                  <a:pt x="167" y="183"/>
                </a:lnTo>
                <a:lnTo>
                  <a:pt x="167" y="180"/>
                </a:lnTo>
                <a:lnTo>
                  <a:pt x="167" y="180"/>
                </a:lnTo>
                <a:lnTo>
                  <a:pt x="155" y="159"/>
                </a:lnTo>
                <a:lnTo>
                  <a:pt x="155" y="159"/>
                </a:lnTo>
                <a:lnTo>
                  <a:pt x="154" y="156"/>
                </a:lnTo>
                <a:lnTo>
                  <a:pt x="151" y="152"/>
                </a:lnTo>
                <a:lnTo>
                  <a:pt x="151" y="152"/>
                </a:lnTo>
                <a:lnTo>
                  <a:pt x="151" y="150"/>
                </a:lnTo>
                <a:lnTo>
                  <a:pt x="151" y="150"/>
                </a:lnTo>
                <a:lnTo>
                  <a:pt x="152" y="150"/>
                </a:lnTo>
                <a:lnTo>
                  <a:pt x="152" y="150"/>
                </a:lnTo>
                <a:lnTo>
                  <a:pt x="154" y="150"/>
                </a:lnTo>
                <a:lnTo>
                  <a:pt x="154" y="150"/>
                </a:lnTo>
                <a:lnTo>
                  <a:pt x="157" y="156"/>
                </a:lnTo>
                <a:lnTo>
                  <a:pt x="157" y="156"/>
                </a:lnTo>
                <a:lnTo>
                  <a:pt x="159" y="164"/>
                </a:lnTo>
                <a:lnTo>
                  <a:pt x="159" y="164"/>
                </a:lnTo>
                <a:lnTo>
                  <a:pt x="167" y="177"/>
                </a:lnTo>
                <a:lnTo>
                  <a:pt x="167" y="177"/>
                </a:lnTo>
                <a:lnTo>
                  <a:pt x="167" y="179"/>
                </a:lnTo>
                <a:lnTo>
                  <a:pt x="167" y="179"/>
                </a:lnTo>
                <a:lnTo>
                  <a:pt x="171" y="170"/>
                </a:lnTo>
                <a:lnTo>
                  <a:pt x="171" y="170"/>
                </a:lnTo>
                <a:lnTo>
                  <a:pt x="169" y="167"/>
                </a:lnTo>
                <a:lnTo>
                  <a:pt x="169" y="167"/>
                </a:lnTo>
                <a:lnTo>
                  <a:pt x="165" y="160"/>
                </a:lnTo>
                <a:lnTo>
                  <a:pt x="165" y="160"/>
                </a:lnTo>
                <a:lnTo>
                  <a:pt x="157" y="144"/>
                </a:lnTo>
                <a:lnTo>
                  <a:pt x="157" y="144"/>
                </a:lnTo>
                <a:lnTo>
                  <a:pt x="155" y="142"/>
                </a:lnTo>
                <a:lnTo>
                  <a:pt x="155" y="142"/>
                </a:lnTo>
                <a:lnTo>
                  <a:pt x="154" y="140"/>
                </a:lnTo>
                <a:lnTo>
                  <a:pt x="154" y="140"/>
                </a:lnTo>
                <a:lnTo>
                  <a:pt x="155" y="139"/>
                </a:lnTo>
                <a:lnTo>
                  <a:pt x="155" y="139"/>
                </a:lnTo>
                <a:lnTo>
                  <a:pt x="157" y="140"/>
                </a:lnTo>
                <a:lnTo>
                  <a:pt x="157" y="140"/>
                </a:lnTo>
                <a:lnTo>
                  <a:pt x="159" y="146"/>
                </a:lnTo>
                <a:lnTo>
                  <a:pt x="159" y="146"/>
                </a:lnTo>
                <a:lnTo>
                  <a:pt x="167" y="160"/>
                </a:lnTo>
                <a:lnTo>
                  <a:pt x="167" y="160"/>
                </a:lnTo>
                <a:lnTo>
                  <a:pt x="171" y="166"/>
                </a:lnTo>
                <a:lnTo>
                  <a:pt x="171" y="166"/>
                </a:lnTo>
                <a:lnTo>
                  <a:pt x="171" y="167"/>
                </a:lnTo>
                <a:lnTo>
                  <a:pt x="171" y="167"/>
                </a:lnTo>
                <a:close/>
                <a:moveTo>
                  <a:pt x="70" y="95"/>
                </a:moveTo>
                <a:lnTo>
                  <a:pt x="70" y="95"/>
                </a:lnTo>
                <a:lnTo>
                  <a:pt x="68" y="95"/>
                </a:lnTo>
                <a:lnTo>
                  <a:pt x="68" y="95"/>
                </a:lnTo>
                <a:lnTo>
                  <a:pt x="68" y="102"/>
                </a:lnTo>
                <a:lnTo>
                  <a:pt x="68" y="102"/>
                </a:lnTo>
                <a:lnTo>
                  <a:pt x="67" y="117"/>
                </a:lnTo>
                <a:lnTo>
                  <a:pt x="67" y="117"/>
                </a:lnTo>
                <a:lnTo>
                  <a:pt x="67" y="122"/>
                </a:lnTo>
                <a:lnTo>
                  <a:pt x="67" y="122"/>
                </a:lnTo>
                <a:lnTo>
                  <a:pt x="67" y="123"/>
                </a:lnTo>
                <a:lnTo>
                  <a:pt x="66" y="123"/>
                </a:lnTo>
                <a:lnTo>
                  <a:pt x="66" y="123"/>
                </a:lnTo>
                <a:lnTo>
                  <a:pt x="64" y="123"/>
                </a:lnTo>
                <a:lnTo>
                  <a:pt x="64" y="123"/>
                </a:lnTo>
                <a:lnTo>
                  <a:pt x="63" y="120"/>
                </a:lnTo>
                <a:lnTo>
                  <a:pt x="63" y="120"/>
                </a:lnTo>
                <a:lnTo>
                  <a:pt x="60" y="108"/>
                </a:lnTo>
                <a:lnTo>
                  <a:pt x="60" y="108"/>
                </a:lnTo>
                <a:lnTo>
                  <a:pt x="60" y="106"/>
                </a:lnTo>
                <a:lnTo>
                  <a:pt x="60" y="106"/>
                </a:lnTo>
                <a:lnTo>
                  <a:pt x="60" y="108"/>
                </a:lnTo>
                <a:lnTo>
                  <a:pt x="60" y="108"/>
                </a:lnTo>
                <a:lnTo>
                  <a:pt x="59" y="120"/>
                </a:lnTo>
                <a:lnTo>
                  <a:pt x="59" y="120"/>
                </a:lnTo>
                <a:lnTo>
                  <a:pt x="59" y="132"/>
                </a:lnTo>
                <a:lnTo>
                  <a:pt x="59" y="132"/>
                </a:lnTo>
                <a:lnTo>
                  <a:pt x="57" y="133"/>
                </a:lnTo>
                <a:lnTo>
                  <a:pt x="57" y="133"/>
                </a:lnTo>
                <a:lnTo>
                  <a:pt x="56" y="135"/>
                </a:lnTo>
                <a:lnTo>
                  <a:pt x="56" y="135"/>
                </a:lnTo>
                <a:lnTo>
                  <a:pt x="54" y="133"/>
                </a:lnTo>
                <a:lnTo>
                  <a:pt x="54" y="133"/>
                </a:lnTo>
                <a:lnTo>
                  <a:pt x="54" y="132"/>
                </a:lnTo>
                <a:lnTo>
                  <a:pt x="54" y="132"/>
                </a:lnTo>
                <a:lnTo>
                  <a:pt x="53" y="125"/>
                </a:lnTo>
                <a:lnTo>
                  <a:pt x="53" y="125"/>
                </a:lnTo>
                <a:lnTo>
                  <a:pt x="51" y="122"/>
                </a:lnTo>
                <a:lnTo>
                  <a:pt x="51" y="122"/>
                </a:lnTo>
                <a:lnTo>
                  <a:pt x="50" y="135"/>
                </a:lnTo>
                <a:lnTo>
                  <a:pt x="50" y="135"/>
                </a:lnTo>
                <a:lnTo>
                  <a:pt x="51" y="135"/>
                </a:lnTo>
                <a:lnTo>
                  <a:pt x="51" y="135"/>
                </a:lnTo>
                <a:lnTo>
                  <a:pt x="59" y="137"/>
                </a:lnTo>
                <a:lnTo>
                  <a:pt x="59" y="137"/>
                </a:lnTo>
                <a:lnTo>
                  <a:pt x="66" y="140"/>
                </a:lnTo>
                <a:lnTo>
                  <a:pt x="73" y="143"/>
                </a:lnTo>
                <a:lnTo>
                  <a:pt x="73" y="143"/>
                </a:lnTo>
                <a:lnTo>
                  <a:pt x="78" y="149"/>
                </a:lnTo>
                <a:lnTo>
                  <a:pt x="84" y="156"/>
                </a:lnTo>
                <a:lnTo>
                  <a:pt x="84" y="156"/>
                </a:lnTo>
                <a:lnTo>
                  <a:pt x="84" y="156"/>
                </a:lnTo>
                <a:lnTo>
                  <a:pt x="84" y="156"/>
                </a:lnTo>
                <a:lnTo>
                  <a:pt x="88" y="149"/>
                </a:lnTo>
                <a:lnTo>
                  <a:pt x="88" y="149"/>
                </a:lnTo>
                <a:lnTo>
                  <a:pt x="88" y="147"/>
                </a:lnTo>
                <a:lnTo>
                  <a:pt x="88" y="147"/>
                </a:lnTo>
                <a:lnTo>
                  <a:pt x="86" y="137"/>
                </a:lnTo>
                <a:lnTo>
                  <a:pt x="86" y="137"/>
                </a:lnTo>
                <a:lnTo>
                  <a:pt x="80" y="126"/>
                </a:lnTo>
                <a:lnTo>
                  <a:pt x="80" y="126"/>
                </a:lnTo>
                <a:lnTo>
                  <a:pt x="80" y="125"/>
                </a:lnTo>
                <a:lnTo>
                  <a:pt x="81" y="123"/>
                </a:lnTo>
                <a:lnTo>
                  <a:pt x="81" y="123"/>
                </a:lnTo>
                <a:lnTo>
                  <a:pt x="83" y="122"/>
                </a:lnTo>
                <a:lnTo>
                  <a:pt x="84" y="123"/>
                </a:lnTo>
                <a:lnTo>
                  <a:pt x="84" y="123"/>
                </a:lnTo>
                <a:lnTo>
                  <a:pt x="86" y="125"/>
                </a:lnTo>
                <a:lnTo>
                  <a:pt x="86" y="125"/>
                </a:lnTo>
                <a:lnTo>
                  <a:pt x="86" y="129"/>
                </a:lnTo>
                <a:lnTo>
                  <a:pt x="86" y="129"/>
                </a:lnTo>
                <a:lnTo>
                  <a:pt x="90" y="143"/>
                </a:lnTo>
                <a:lnTo>
                  <a:pt x="90" y="143"/>
                </a:lnTo>
                <a:lnTo>
                  <a:pt x="90" y="144"/>
                </a:lnTo>
                <a:lnTo>
                  <a:pt x="90" y="144"/>
                </a:lnTo>
                <a:lnTo>
                  <a:pt x="91" y="142"/>
                </a:lnTo>
                <a:lnTo>
                  <a:pt x="91" y="142"/>
                </a:lnTo>
                <a:lnTo>
                  <a:pt x="91" y="139"/>
                </a:lnTo>
                <a:lnTo>
                  <a:pt x="91" y="139"/>
                </a:lnTo>
                <a:lnTo>
                  <a:pt x="90" y="122"/>
                </a:lnTo>
                <a:lnTo>
                  <a:pt x="90" y="122"/>
                </a:lnTo>
                <a:lnTo>
                  <a:pt x="90" y="120"/>
                </a:lnTo>
                <a:lnTo>
                  <a:pt x="90" y="120"/>
                </a:lnTo>
                <a:lnTo>
                  <a:pt x="91" y="119"/>
                </a:lnTo>
                <a:lnTo>
                  <a:pt x="91" y="119"/>
                </a:lnTo>
                <a:lnTo>
                  <a:pt x="93" y="120"/>
                </a:lnTo>
                <a:lnTo>
                  <a:pt x="93" y="120"/>
                </a:lnTo>
                <a:lnTo>
                  <a:pt x="94" y="123"/>
                </a:lnTo>
                <a:lnTo>
                  <a:pt x="94" y="123"/>
                </a:lnTo>
                <a:lnTo>
                  <a:pt x="97" y="130"/>
                </a:lnTo>
                <a:lnTo>
                  <a:pt x="97" y="130"/>
                </a:lnTo>
                <a:lnTo>
                  <a:pt x="97" y="132"/>
                </a:lnTo>
                <a:lnTo>
                  <a:pt x="97" y="132"/>
                </a:lnTo>
                <a:lnTo>
                  <a:pt x="98" y="130"/>
                </a:lnTo>
                <a:lnTo>
                  <a:pt x="100" y="129"/>
                </a:lnTo>
                <a:lnTo>
                  <a:pt x="100" y="129"/>
                </a:lnTo>
                <a:lnTo>
                  <a:pt x="98" y="123"/>
                </a:lnTo>
                <a:lnTo>
                  <a:pt x="98" y="123"/>
                </a:lnTo>
                <a:lnTo>
                  <a:pt x="98" y="110"/>
                </a:lnTo>
                <a:lnTo>
                  <a:pt x="98" y="110"/>
                </a:lnTo>
                <a:lnTo>
                  <a:pt x="100" y="109"/>
                </a:lnTo>
                <a:lnTo>
                  <a:pt x="100" y="109"/>
                </a:lnTo>
                <a:lnTo>
                  <a:pt x="101" y="108"/>
                </a:lnTo>
                <a:lnTo>
                  <a:pt x="101" y="108"/>
                </a:lnTo>
                <a:lnTo>
                  <a:pt x="101" y="108"/>
                </a:lnTo>
                <a:lnTo>
                  <a:pt x="103" y="109"/>
                </a:lnTo>
                <a:lnTo>
                  <a:pt x="103" y="109"/>
                </a:lnTo>
                <a:lnTo>
                  <a:pt x="104" y="112"/>
                </a:lnTo>
                <a:lnTo>
                  <a:pt x="104" y="112"/>
                </a:lnTo>
                <a:lnTo>
                  <a:pt x="105" y="117"/>
                </a:lnTo>
                <a:lnTo>
                  <a:pt x="105" y="117"/>
                </a:lnTo>
                <a:lnTo>
                  <a:pt x="107" y="119"/>
                </a:lnTo>
                <a:lnTo>
                  <a:pt x="107" y="119"/>
                </a:lnTo>
                <a:lnTo>
                  <a:pt x="108" y="117"/>
                </a:lnTo>
                <a:lnTo>
                  <a:pt x="108" y="117"/>
                </a:lnTo>
                <a:lnTo>
                  <a:pt x="110" y="115"/>
                </a:lnTo>
                <a:lnTo>
                  <a:pt x="110" y="115"/>
                </a:lnTo>
                <a:lnTo>
                  <a:pt x="111" y="109"/>
                </a:lnTo>
                <a:lnTo>
                  <a:pt x="111" y="109"/>
                </a:lnTo>
                <a:lnTo>
                  <a:pt x="113" y="105"/>
                </a:lnTo>
                <a:lnTo>
                  <a:pt x="113" y="105"/>
                </a:lnTo>
                <a:lnTo>
                  <a:pt x="114" y="103"/>
                </a:lnTo>
                <a:lnTo>
                  <a:pt x="117" y="102"/>
                </a:lnTo>
                <a:lnTo>
                  <a:pt x="117" y="102"/>
                </a:lnTo>
                <a:lnTo>
                  <a:pt x="120" y="103"/>
                </a:lnTo>
                <a:lnTo>
                  <a:pt x="120" y="103"/>
                </a:lnTo>
                <a:lnTo>
                  <a:pt x="121" y="102"/>
                </a:lnTo>
                <a:lnTo>
                  <a:pt x="122" y="102"/>
                </a:lnTo>
                <a:lnTo>
                  <a:pt x="122" y="102"/>
                </a:lnTo>
                <a:lnTo>
                  <a:pt x="122" y="102"/>
                </a:lnTo>
                <a:lnTo>
                  <a:pt x="122" y="102"/>
                </a:lnTo>
                <a:lnTo>
                  <a:pt x="141" y="82"/>
                </a:lnTo>
                <a:lnTo>
                  <a:pt x="141" y="82"/>
                </a:lnTo>
                <a:lnTo>
                  <a:pt x="142" y="81"/>
                </a:lnTo>
                <a:lnTo>
                  <a:pt x="142" y="81"/>
                </a:lnTo>
                <a:lnTo>
                  <a:pt x="138" y="79"/>
                </a:lnTo>
                <a:lnTo>
                  <a:pt x="135" y="78"/>
                </a:lnTo>
                <a:lnTo>
                  <a:pt x="135" y="78"/>
                </a:lnTo>
                <a:lnTo>
                  <a:pt x="134" y="78"/>
                </a:lnTo>
                <a:lnTo>
                  <a:pt x="134" y="78"/>
                </a:lnTo>
                <a:lnTo>
                  <a:pt x="132" y="79"/>
                </a:lnTo>
                <a:lnTo>
                  <a:pt x="131" y="76"/>
                </a:lnTo>
                <a:lnTo>
                  <a:pt x="131" y="76"/>
                </a:lnTo>
                <a:lnTo>
                  <a:pt x="131" y="75"/>
                </a:lnTo>
                <a:lnTo>
                  <a:pt x="131" y="75"/>
                </a:lnTo>
                <a:lnTo>
                  <a:pt x="130" y="62"/>
                </a:lnTo>
                <a:lnTo>
                  <a:pt x="130" y="62"/>
                </a:lnTo>
                <a:lnTo>
                  <a:pt x="130" y="58"/>
                </a:lnTo>
                <a:lnTo>
                  <a:pt x="130" y="58"/>
                </a:lnTo>
                <a:lnTo>
                  <a:pt x="130" y="58"/>
                </a:lnTo>
                <a:lnTo>
                  <a:pt x="130" y="58"/>
                </a:lnTo>
                <a:lnTo>
                  <a:pt x="128" y="59"/>
                </a:lnTo>
                <a:lnTo>
                  <a:pt x="128" y="59"/>
                </a:lnTo>
                <a:lnTo>
                  <a:pt x="125" y="69"/>
                </a:lnTo>
                <a:lnTo>
                  <a:pt x="125" y="69"/>
                </a:lnTo>
                <a:lnTo>
                  <a:pt x="122" y="82"/>
                </a:lnTo>
                <a:lnTo>
                  <a:pt x="122" y="82"/>
                </a:lnTo>
                <a:lnTo>
                  <a:pt x="122" y="83"/>
                </a:lnTo>
                <a:lnTo>
                  <a:pt x="122" y="83"/>
                </a:lnTo>
                <a:lnTo>
                  <a:pt x="120" y="85"/>
                </a:lnTo>
                <a:lnTo>
                  <a:pt x="120" y="85"/>
                </a:lnTo>
                <a:lnTo>
                  <a:pt x="118" y="83"/>
                </a:lnTo>
                <a:lnTo>
                  <a:pt x="118" y="83"/>
                </a:lnTo>
                <a:lnTo>
                  <a:pt x="118" y="81"/>
                </a:lnTo>
                <a:lnTo>
                  <a:pt x="118" y="81"/>
                </a:lnTo>
                <a:lnTo>
                  <a:pt x="115" y="69"/>
                </a:lnTo>
                <a:lnTo>
                  <a:pt x="115" y="69"/>
                </a:lnTo>
                <a:lnTo>
                  <a:pt x="114" y="63"/>
                </a:lnTo>
                <a:lnTo>
                  <a:pt x="114" y="63"/>
                </a:lnTo>
                <a:lnTo>
                  <a:pt x="114" y="63"/>
                </a:lnTo>
                <a:lnTo>
                  <a:pt x="114" y="63"/>
                </a:lnTo>
                <a:lnTo>
                  <a:pt x="114" y="65"/>
                </a:lnTo>
                <a:lnTo>
                  <a:pt x="114" y="65"/>
                </a:lnTo>
                <a:lnTo>
                  <a:pt x="110" y="82"/>
                </a:lnTo>
                <a:lnTo>
                  <a:pt x="110" y="82"/>
                </a:lnTo>
                <a:lnTo>
                  <a:pt x="108" y="95"/>
                </a:lnTo>
                <a:lnTo>
                  <a:pt x="108" y="95"/>
                </a:lnTo>
                <a:lnTo>
                  <a:pt x="108" y="96"/>
                </a:lnTo>
                <a:lnTo>
                  <a:pt x="108" y="96"/>
                </a:lnTo>
                <a:lnTo>
                  <a:pt x="107" y="98"/>
                </a:lnTo>
                <a:lnTo>
                  <a:pt x="105" y="96"/>
                </a:lnTo>
                <a:lnTo>
                  <a:pt x="105" y="96"/>
                </a:lnTo>
                <a:lnTo>
                  <a:pt x="105" y="95"/>
                </a:lnTo>
                <a:lnTo>
                  <a:pt x="105" y="95"/>
                </a:lnTo>
                <a:lnTo>
                  <a:pt x="105" y="93"/>
                </a:lnTo>
                <a:lnTo>
                  <a:pt x="105" y="93"/>
                </a:lnTo>
                <a:lnTo>
                  <a:pt x="103" y="73"/>
                </a:lnTo>
                <a:lnTo>
                  <a:pt x="103" y="73"/>
                </a:lnTo>
                <a:lnTo>
                  <a:pt x="103" y="72"/>
                </a:lnTo>
                <a:lnTo>
                  <a:pt x="103" y="72"/>
                </a:lnTo>
                <a:lnTo>
                  <a:pt x="103" y="72"/>
                </a:lnTo>
                <a:lnTo>
                  <a:pt x="103" y="72"/>
                </a:lnTo>
                <a:lnTo>
                  <a:pt x="100" y="99"/>
                </a:lnTo>
                <a:lnTo>
                  <a:pt x="100" y="99"/>
                </a:lnTo>
                <a:lnTo>
                  <a:pt x="100" y="100"/>
                </a:lnTo>
                <a:lnTo>
                  <a:pt x="100" y="100"/>
                </a:lnTo>
                <a:lnTo>
                  <a:pt x="98" y="102"/>
                </a:lnTo>
                <a:lnTo>
                  <a:pt x="98" y="102"/>
                </a:lnTo>
                <a:lnTo>
                  <a:pt x="97" y="100"/>
                </a:lnTo>
                <a:lnTo>
                  <a:pt x="97" y="100"/>
                </a:lnTo>
                <a:lnTo>
                  <a:pt x="97" y="99"/>
                </a:lnTo>
                <a:lnTo>
                  <a:pt x="97" y="99"/>
                </a:lnTo>
                <a:lnTo>
                  <a:pt x="95" y="83"/>
                </a:lnTo>
                <a:lnTo>
                  <a:pt x="95" y="83"/>
                </a:lnTo>
                <a:lnTo>
                  <a:pt x="94" y="78"/>
                </a:lnTo>
                <a:lnTo>
                  <a:pt x="94" y="78"/>
                </a:lnTo>
                <a:lnTo>
                  <a:pt x="94" y="79"/>
                </a:lnTo>
                <a:lnTo>
                  <a:pt x="94" y="79"/>
                </a:lnTo>
                <a:lnTo>
                  <a:pt x="93" y="100"/>
                </a:lnTo>
                <a:lnTo>
                  <a:pt x="93" y="100"/>
                </a:lnTo>
                <a:lnTo>
                  <a:pt x="91" y="109"/>
                </a:lnTo>
                <a:lnTo>
                  <a:pt x="91" y="109"/>
                </a:lnTo>
                <a:lnTo>
                  <a:pt x="91" y="110"/>
                </a:lnTo>
                <a:lnTo>
                  <a:pt x="91" y="110"/>
                </a:lnTo>
                <a:lnTo>
                  <a:pt x="90" y="112"/>
                </a:lnTo>
                <a:lnTo>
                  <a:pt x="88" y="112"/>
                </a:lnTo>
                <a:lnTo>
                  <a:pt x="88" y="112"/>
                </a:lnTo>
                <a:lnTo>
                  <a:pt x="87" y="109"/>
                </a:lnTo>
                <a:lnTo>
                  <a:pt x="87" y="109"/>
                </a:lnTo>
                <a:lnTo>
                  <a:pt x="84" y="99"/>
                </a:lnTo>
                <a:lnTo>
                  <a:pt x="84" y="99"/>
                </a:lnTo>
                <a:lnTo>
                  <a:pt x="83" y="88"/>
                </a:lnTo>
                <a:lnTo>
                  <a:pt x="83" y="88"/>
                </a:lnTo>
                <a:lnTo>
                  <a:pt x="81" y="86"/>
                </a:lnTo>
                <a:lnTo>
                  <a:pt x="81" y="86"/>
                </a:lnTo>
                <a:lnTo>
                  <a:pt x="81" y="86"/>
                </a:lnTo>
                <a:lnTo>
                  <a:pt x="81" y="86"/>
                </a:lnTo>
                <a:lnTo>
                  <a:pt x="80" y="99"/>
                </a:lnTo>
                <a:lnTo>
                  <a:pt x="80" y="99"/>
                </a:lnTo>
                <a:lnTo>
                  <a:pt x="78" y="113"/>
                </a:lnTo>
                <a:lnTo>
                  <a:pt x="78" y="113"/>
                </a:lnTo>
                <a:lnTo>
                  <a:pt x="78" y="120"/>
                </a:lnTo>
                <a:lnTo>
                  <a:pt x="78" y="120"/>
                </a:lnTo>
                <a:lnTo>
                  <a:pt x="77" y="122"/>
                </a:lnTo>
                <a:lnTo>
                  <a:pt x="77" y="122"/>
                </a:lnTo>
                <a:lnTo>
                  <a:pt x="76" y="123"/>
                </a:lnTo>
                <a:lnTo>
                  <a:pt x="74" y="122"/>
                </a:lnTo>
                <a:lnTo>
                  <a:pt x="74" y="122"/>
                </a:lnTo>
                <a:lnTo>
                  <a:pt x="74" y="120"/>
                </a:lnTo>
                <a:lnTo>
                  <a:pt x="74" y="120"/>
                </a:lnTo>
                <a:lnTo>
                  <a:pt x="73" y="117"/>
                </a:lnTo>
                <a:lnTo>
                  <a:pt x="73" y="117"/>
                </a:lnTo>
                <a:lnTo>
                  <a:pt x="70" y="99"/>
                </a:lnTo>
                <a:lnTo>
                  <a:pt x="70" y="99"/>
                </a:lnTo>
                <a:lnTo>
                  <a:pt x="70" y="95"/>
                </a:lnTo>
                <a:lnTo>
                  <a:pt x="70" y="95"/>
                </a:lnTo>
                <a:close/>
                <a:moveTo>
                  <a:pt x="159" y="238"/>
                </a:moveTo>
                <a:lnTo>
                  <a:pt x="159" y="238"/>
                </a:lnTo>
                <a:lnTo>
                  <a:pt x="164" y="231"/>
                </a:lnTo>
                <a:lnTo>
                  <a:pt x="164" y="231"/>
                </a:lnTo>
                <a:lnTo>
                  <a:pt x="164" y="230"/>
                </a:lnTo>
                <a:lnTo>
                  <a:pt x="164" y="230"/>
                </a:lnTo>
                <a:lnTo>
                  <a:pt x="161" y="224"/>
                </a:lnTo>
                <a:lnTo>
                  <a:pt x="161" y="224"/>
                </a:lnTo>
                <a:lnTo>
                  <a:pt x="157" y="213"/>
                </a:lnTo>
                <a:lnTo>
                  <a:pt x="157" y="213"/>
                </a:lnTo>
                <a:lnTo>
                  <a:pt x="155" y="211"/>
                </a:lnTo>
                <a:lnTo>
                  <a:pt x="155" y="211"/>
                </a:lnTo>
                <a:lnTo>
                  <a:pt x="154" y="208"/>
                </a:lnTo>
                <a:lnTo>
                  <a:pt x="154" y="208"/>
                </a:lnTo>
                <a:lnTo>
                  <a:pt x="154" y="208"/>
                </a:lnTo>
                <a:lnTo>
                  <a:pt x="154" y="207"/>
                </a:lnTo>
                <a:lnTo>
                  <a:pt x="154" y="207"/>
                </a:lnTo>
                <a:lnTo>
                  <a:pt x="155" y="206"/>
                </a:lnTo>
                <a:lnTo>
                  <a:pt x="155" y="206"/>
                </a:lnTo>
                <a:lnTo>
                  <a:pt x="155" y="204"/>
                </a:lnTo>
                <a:lnTo>
                  <a:pt x="155" y="204"/>
                </a:lnTo>
                <a:lnTo>
                  <a:pt x="155" y="203"/>
                </a:lnTo>
                <a:lnTo>
                  <a:pt x="155" y="200"/>
                </a:lnTo>
                <a:lnTo>
                  <a:pt x="155" y="200"/>
                </a:lnTo>
                <a:lnTo>
                  <a:pt x="155" y="197"/>
                </a:lnTo>
                <a:lnTo>
                  <a:pt x="155" y="197"/>
                </a:lnTo>
                <a:lnTo>
                  <a:pt x="154" y="190"/>
                </a:lnTo>
                <a:lnTo>
                  <a:pt x="154" y="190"/>
                </a:lnTo>
                <a:lnTo>
                  <a:pt x="154" y="189"/>
                </a:lnTo>
                <a:lnTo>
                  <a:pt x="154" y="189"/>
                </a:lnTo>
                <a:lnTo>
                  <a:pt x="151" y="201"/>
                </a:lnTo>
                <a:lnTo>
                  <a:pt x="151" y="201"/>
                </a:lnTo>
                <a:lnTo>
                  <a:pt x="145" y="221"/>
                </a:lnTo>
                <a:lnTo>
                  <a:pt x="145" y="221"/>
                </a:lnTo>
                <a:lnTo>
                  <a:pt x="137" y="244"/>
                </a:lnTo>
                <a:lnTo>
                  <a:pt x="137" y="244"/>
                </a:lnTo>
                <a:lnTo>
                  <a:pt x="127" y="271"/>
                </a:lnTo>
                <a:lnTo>
                  <a:pt x="127" y="271"/>
                </a:lnTo>
                <a:lnTo>
                  <a:pt x="127" y="274"/>
                </a:lnTo>
                <a:lnTo>
                  <a:pt x="127" y="274"/>
                </a:lnTo>
                <a:lnTo>
                  <a:pt x="130" y="277"/>
                </a:lnTo>
                <a:lnTo>
                  <a:pt x="130" y="277"/>
                </a:lnTo>
                <a:lnTo>
                  <a:pt x="131" y="277"/>
                </a:lnTo>
                <a:lnTo>
                  <a:pt x="131" y="277"/>
                </a:lnTo>
                <a:lnTo>
                  <a:pt x="132" y="278"/>
                </a:lnTo>
                <a:lnTo>
                  <a:pt x="132" y="278"/>
                </a:lnTo>
                <a:lnTo>
                  <a:pt x="134" y="279"/>
                </a:lnTo>
                <a:lnTo>
                  <a:pt x="134" y="279"/>
                </a:lnTo>
                <a:lnTo>
                  <a:pt x="135" y="281"/>
                </a:lnTo>
                <a:lnTo>
                  <a:pt x="135" y="281"/>
                </a:lnTo>
                <a:lnTo>
                  <a:pt x="141" y="282"/>
                </a:lnTo>
                <a:lnTo>
                  <a:pt x="141" y="282"/>
                </a:lnTo>
                <a:lnTo>
                  <a:pt x="144" y="275"/>
                </a:lnTo>
                <a:lnTo>
                  <a:pt x="144" y="275"/>
                </a:lnTo>
                <a:lnTo>
                  <a:pt x="144" y="274"/>
                </a:lnTo>
                <a:lnTo>
                  <a:pt x="144" y="274"/>
                </a:lnTo>
                <a:lnTo>
                  <a:pt x="138" y="265"/>
                </a:lnTo>
                <a:lnTo>
                  <a:pt x="138" y="265"/>
                </a:lnTo>
                <a:lnTo>
                  <a:pt x="137" y="262"/>
                </a:lnTo>
                <a:lnTo>
                  <a:pt x="137" y="262"/>
                </a:lnTo>
                <a:lnTo>
                  <a:pt x="135" y="261"/>
                </a:lnTo>
                <a:lnTo>
                  <a:pt x="135" y="261"/>
                </a:lnTo>
                <a:lnTo>
                  <a:pt x="137" y="260"/>
                </a:lnTo>
                <a:lnTo>
                  <a:pt x="137" y="260"/>
                </a:lnTo>
                <a:lnTo>
                  <a:pt x="138" y="261"/>
                </a:lnTo>
                <a:lnTo>
                  <a:pt x="138" y="261"/>
                </a:lnTo>
                <a:lnTo>
                  <a:pt x="140" y="264"/>
                </a:lnTo>
                <a:lnTo>
                  <a:pt x="140" y="264"/>
                </a:lnTo>
                <a:lnTo>
                  <a:pt x="144" y="272"/>
                </a:lnTo>
                <a:lnTo>
                  <a:pt x="144" y="272"/>
                </a:lnTo>
                <a:lnTo>
                  <a:pt x="144" y="272"/>
                </a:lnTo>
                <a:lnTo>
                  <a:pt x="144" y="272"/>
                </a:lnTo>
                <a:lnTo>
                  <a:pt x="145" y="272"/>
                </a:lnTo>
                <a:lnTo>
                  <a:pt x="145" y="272"/>
                </a:lnTo>
                <a:lnTo>
                  <a:pt x="148" y="264"/>
                </a:lnTo>
                <a:lnTo>
                  <a:pt x="148" y="264"/>
                </a:lnTo>
                <a:lnTo>
                  <a:pt x="148" y="261"/>
                </a:lnTo>
                <a:lnTo>
                  <a:pt x="148" y="261"/>
                </a:lnTo>
                <a:lnTo>
                  <a:pt x="144" y="252"/>
                </a:lnTo>
                <a:lnTo>
                  <a:pt x="144" y="252"/>
                </a:lnTo>
                <a:lnTo>
                  <a:pt x="142" y="250"/>
                </a:lnTo>
                <a:lnTo>
                  <a:pt x="142" y="250"/>
                </a:lnTo>
                <a:lnTo>
                  <a:pt x="142" y="248"/>
                </a:lnTo>
                <a:lnTo>
                  <a:pt x="142" y="248"/>
                </a:lnTo>
                <a:lnTo>
                  <a:pt x="144" y="248"/>
                </a:lnTo>
                <a:lnTo>
                  <a:pt x="144" y="248"/>
                </a:lnTo>
                <a:lnTo>
                  <a:pt x="145" y="248"/>
                </a:lnTo>
                <a:lnTo>
                  <a:pt x="145" y="248"/>
                </a:lnTo>
                <a:lnTo>
                  <a:pt x="145" y="252"/>
                </a:lnTo>
                <a:lnTo>
                  <a:pt x="145" y="252"/>
                </a:lnTo>
                <a:lnTo>
                  <a:pt x="149" y="260"/>
                </a:lnTo>
                <a:lnTo>
                  <a:pt x="149" y="260"/>
                </a:lnTo>
                <a:lnTo>
                  <a:pt x="149" y="261"/>
                </a:lnTo>
                <a:lnTo>
                  <a:pt x="149" y="261"/>
                </a:lnTo>
                <a:lnTo>
                  <a:pt x="154" y="252"/>
                </a:lnTo>
                <a:lnTo>
                  <a:pt x="154" y="252"/>
                </a:lnTo>
                <a:lnTo>
                  <a:pt x="154" y="252"/>
                </a:lnTo>
                <a:lnTo>
                  <a:pt x="154" y="252"/>
                </a:lnTo>
                <a:lnTo>
                  <a:pt x="152" y="250"/>
                </a:lnTo>
                <a:lnTo>
                  <a:pt x="152" y="250"/>
                </a:lnTo>
                <a:lnTo>
                  <a:pt x="145" y="237"/>
                </a:lnTo>
                <a:lnTo>
                  <a:pt x="145" y="237"/>
                </a:lnTo>
                <a:lnTo>
                  <a:pt x="144" y="235"/>
                </a:lnTo>
                <a:lnTo>
                  <a:pt x="144" y="235"/>
                </a:lnTo>
                <a:lnTo>
                  <a:pt x="142" y="234"/>
                </a:lnTo>
                <a:lnTo>
                  <a:pt x="142" y="233"/>
                </a:lnTo>
                <a:lnTo>
                  <a:pt x="142" y="233"/>
                </a:lnTo>
                <a:lnTo>
                  <a:pt x="145" y="231"/>
                </a:lnTo>
                <a:lnTo>
                  <a:pt x="145" y="231"/>
                </a:lnTo>
                <a:lnTo>
                  <a:pt x="147" y="233"/>
                </a:lnTo>
                <a:lnTo>
                  <a:pt x="147" y="233"/>
                </a:lnTo>
                <a:lnTo>
                  <a:pt x="148" y="235"/>
                </a:lnTo>
                <a:lnTo>
                  <a:pt x="148" y="235"/>
                </a:lnTo>
                <a:lnTo>
                  <a:pt x="151" y="243"/>
                </a:lnTo>
                <a:lnTo>
                  <a:pt x="154" y="250"/>
                </a:lnTo>
                <a:lnTo>
                  <a:pt x="154" y="250"/>
                </a:lnTo>
                <a:lnTo>
                  <a:pt x="155" y="250"/>
                </a:lnTo>
                <a:lnTo>
                  <a:pt x="155" y="250"/>
                </a:lnTo>
                <a:lnTo>
                  <a:pt x="155" y="248"/>
                </a:lnTo>
                <a:lnTo>
                  <a:pt x="155" y="248"/>
                </a:lnTo>
                <a:lnTo>
                  <a:pt x="155" y="245"/>
                </a:lnTo>
                <a:lnTo>
                  <a:pt x="155" y="245"/>
                </a:lnTo>
                <a:lnTo>
                  <a:pt x="151" y="231"/>
                </a:lnTo>
                <a:lnTo>
                  <a:pt x="151" y="231"/>
                </a:lnTo>
                <a:lnTo>
                  <a:pt x="151" y="228"/>
                </a:lnTo>
                <a:lnTo>
                  <a:pt x="151" y="228"/>
                </a:lnTo>
                <a:lnTo>
                  <a:pt x="152" y="228"/>
                </a:lnTo>
                <a:lnTo>
                  <a:pt x="154" y="228"/>
                </a:lnTo>
                <a:lnTo>
                  <a:pt x="154" y="228"/>
                </a:lnTo>
                <a:lnTo>
                  <a:pt x="154" y="228"/>
                </a:lnTo>
                <a:lnTo>
                  <a:pt x="154" y="228"/>
                </a:lnTo>
                <a:lnTo>
                  <a:pt x="158" y="234"/>
                </a:lnTo>
                <a:lnTo>
                  <a:pt x="158" y="234"/>
                </a:lnTo>
                <a:lnTo>
                  <a:pt x="159" y="238"/>
                </a:lnTo>
                <a:lnTo>
                  <a:pt x="159" y="238"/>
                </a:lnTo>
                <a:close/>
                <a:moveTo>
                  <a:pt x="135" y="76"/>
                </a:moveTo>
                <a:lnTo>
                  <a:pt x="135" y="76"/>
                </a:lnTo>
                <a:lnTo>
                  <a:pt x="140" y="79"/>
                </a:lnTo>
                <a:lnTo>
                  <a:pt x="144" y="79"/>
                </a:lnTo>
                <a:lnTo>
                  <a:pt x="144" y="79"/>
                </a:lnTo>
                <a:lnTo>
                  <a:pt x="144" y="79"/>
                </a:lnTo>
                <a:lnTo>
                  <a:pt x="144" y="79"/>
                </a:lnTo>
                <a:lnTo>
                  <a:pt x="155" y="69"/>
                </a:lnTo>
                <a:lnTo>
                  <a:pt x="155" y="69"/>
                </a:lnTo>
                <a:lnTo>
                  <a:pt x="157" y="69"/>
                </a:lnTo>
                <a:lnTo>
                  <a:pt x="157" y="69"/>
                </a:lnTo>
                <a:lnTo>
                  <a:pt x="155" y="69"/>
                </a:lnTo>
                <a:lnTo>
                  <a:pt x="155" y="69"/>
                </a:lnTo>
                <a:lnTo>
                  <a:pt x="152" y="66"/>
                </a:lnTo>
                <a:lnTo>
                  <a:pt x="152" y="63"/>
                </a:lnTo>
                <a:lnTo>
                  <a:pt x="152" y="63"/>
                </a:lnTo>
                <a:lnTo>
                  <a:pt x="152" y="62"/>
                </a:lnTo>
                <a:lnTo>
                  <a:pt x="154" y="62"/>
                </a:lnTo>
                <a:lnTo>
                  <a:pt x="154" y="62"/>
                </a:lnTo>
                <a:lnTo>
                  <a:pt x="154" y="63"/>
                </a:lnTo>
                <a:lnTo>
                  <a:pt x="154" y="63"/>
                </a:lnTo>
                <a:lnTo>
                  <a:pt x="154" y="63"/>
                </a:lnTo>
                <a:lnTo>
                  <a:pt x="154" y="65"/>
                </a:lnTo>
                <a:lnTo>
                  <a:pt x="154" y="65"/>
                </a:lnTo>
                <a:lnTo>
                  <a:pt x="154" y="66"/>
                </a:lnTo>
                <a:lnTo>
                  <a:pt x="155" y="68"/>
                </a:lnTo>
                <a:lnTo>
                  <a:pt x="155" y="68"/>
                </a:lnTo>
                <a:lnTo>
                  <a:pt x="157" y="68"/>
                </a:lnTo>
                <a:lnTo>
                  <a:pt x="158" y="66"/>
                </a:lnTo>
                <a:lnTo>
                  <a:pt x="158" y="66"/>
                </a:lnTo>
                <a:lnTo>
                  <a:pt x="165" y="62"/>
                </a:lnTo>
                <a:lnTo>
                  <a:pt x="165" y="62"/>
                </a:lnTo>
                <a:lnTo>
                  <a:pt x="167" y="62"/>
                </a:lnTo>
                <a:lnTo>
                  <a:pt x="167" y="62"/>
                </a:lnTo>
                <a:lnTo>
                  <a:pt x="164" y="59"/>
                </a:lnTo>
                <a:lnTo>
                  <a:pt x="162" y="55"/>
                </a:lnTo>
                <a:lnTo>
                  <a:pt x="162" y="55"/>
                </a:lnTo>
                <a:lnTo>
                  <a:pt x="161" y="55"/>
                </a:lnTo>
                <a:lnTo>
                  <a:pt x="161" y="55"/>
                </a:lnTo>
                <a:lnTo>
                  <a:pt x="159" y="56"/>
                </a:lnTo>
                <a:lnTo>
                  <a:pt x="159" y="55"/>
                </a:lnTo>
                <a:lnTo>
                  <a:pt x="159" y="55"/>
                </a:lnTo>
                <a:lnTo>
                  <a:pt x="158" y="54"/>
                </a:lnTo>
                <a:lnTo>
                  <a:pt x="158" y="54"/>
                </a:lnTo>
                <a:lnTo>
                  <a:pt x="158" y="45"/>
                </a:lnTo>
                <a:lnTo>
                  <a:pt x="158" y="45"/>
                </a:lnTo>
                <a:lnTo>
                  <a:pt x="158" y="44"/>
                </a:lnTo>
                <a:lnTo>
                  <a:pt x="158" y="44"/>
                </a:lnTo>
                <a:lnTo>
                  <a:pt x="157" y="45"/>
                </a:lnTo>
                <a:lnTo>
                  <a:pt x="157" y="45"/>
                </a:lnTo>
                <a:lnTo>
                  <a:pt x="152" y="54"/>
                </a:lnTo>
                <a:lnTo>
                  <a:pt x="152" y="54"/>
                </a:lnTo>
                <a:lnTo>
                  <a:pt x="148" y="63"/>
                </a:lnTo>
                <a:lnTo>
                  <a:pt x="148" y="63"/>
                </a:lnTo>
                <a:lnTo>
                  <a:pt x="148" y="66"/>
                </a:lnTo>
                <a:lnTo>
                  <a:pt x="148" y="66"/>
                </a:lnTo>
                <a:lnTo>
                  <a:pt x="147" y="66"/>
                </a:lnTo>
                <a:lnTo>
                  <a:pt x="147" y="66"/>
                </a:lnTo>
                <a:lnTo>
                  <a:pt x="145" y="65"/>
                </a:lnTo>
                <a:lnTo>
                  <a:pt x="145" y="65"/>
                </a:lnTo>
                <a:lnTo>
                  <a:pt x="145" y="63"/>
                </a:lnTo>
                <a:lnTo>
                  <a:pt x="145" y="63"/>
                </a:lnTo>
                <a:lnTo>
                  <a:pt x="145" y="52"/>
                </a:lnTo>
                <a:lnTo>
                  <a:pt x="145" y="52"/>
                </a:lnTo>
                <a:lnTo>
                  <a:pt x="145" y="49"/>
                </a:lnTo>
                <a:lnTo>
                  <a:pt x="145" y="49"/>
                </a:lnTo>
                <a:lnTo>
                  <a:pt x="140" y="63"/>
                </a:lnTo>
                <a:lnTo>
                  <a:pt x="135" y="76"/>
                </a:lnTo>
                <a:lnTo>
                  <a:pt x="135" y="76"/>
                </a:lnTo>
                <a:close/>
                <a:moveTo>
                  <a:pt x="216" y="45"/>
                </a:moveTo>
                <a:lnTo>
                  <a:pt x="216" y="45"/>
                </a:lnTo>
                <a:lnTo>
                  <a:pt x="215" y="46"/>
                </a:lnTo>
                <a:lnTo>
                  <a:pt x="215" y="46"/>
                </a:lnTo>
                <a:lnTo>
                  <a:pt x="203" y="51"/>
                </a:lnTo>
                <a:lnTo>
                  <a:pt x="203" y="51"/>
                </a:lnTo>
                <a:lnTo>
                  <a:pt x="192" y="56"/>
                </a:lnTo>
                <a:lnTo>
                  <a:pt x="182" y="65"/>
                </a:lnTo>
                <a:lnTo>
                  <a:pt x="182" y="65"/>
                </a:lnTo>
                <a:lnTo>
                  <a:pt x="181" y="65"/>
                </a:lnTo>
                <a:lnTo>
                  <a:pt x="181" y="65"/>
                </a:lnTo>
                <a:lnTo>
                  <a:pt x="182" y="66"/>
                </a:lnTo>
                <a:lnTo>
                  <a:pt x="182" y="68"/>
                </a:lnTo>
                <a:lnTo>
                  <a:pt x="182" y="68"/>
                </a:lnTo>
                <a:lnTo>
                  <a:pt x="182" y="71"/>
                </a:lnTo>
                <a:lnTo>
                  <a:pt x="182" y="71"/>
                </a:lnTo>
                <a:lnTo>
                  <a:pt x="184" y="69"/>
                </a:lnTo>
                <a:lnTo>
                  <a:pt x="184" y="69"/>
                </a:lnTo>
                <a:lnTo>
                  <a:pt x="185" y="66"/>
                </a:lnTo>
                <a:lnTo>
                  <a:pt x="185" y="66"/>
                </a:lnTo>
                <a:lnTo>
                  <a:pt x="186" y="65"/>
                </a:lnTo>
                <a:lnTo>
                  <a:pt x="186" y="65"/>
                </a:lnTo>
                <a:lnTo>
                  <a:pt x="188" y="63"/>
                </a:lnTo>
                <a:lnTo>
                  <a:pt x="188" y="63"/>
                </a:lnTo>
                <a:lnTo>
                  <a:pt x="192" y="61"/>
                </a:lnTo>
                <a:lnTo>
                  <a:pt x="192" y="61"/>
                </a:lnTo>
                <a:lnTo>
                  <a:pt x="195" y="59"/>
                </a:lnTo>
                <a:lnTo>
                  <a:pt x="196" y="61"/>
                </a:lnTo>
                <a:lnTo>
                  <a:pt x="196" y="61"/>
                </a:lnTo>
                <a:lnTo>
                  <a:pt x="196" y="63"/>
                </a:lnTo>
                <a:lnTo>
                  <a:pt x="195" y="65"/>
                </a:lnTo>
                <a:lnTo>
                  <a:pt x="195" y="65"/>
                </a:lnTo>
                <a:lnTo>
                  <a:pt x="189" y="66"/>
                </a:lnTo>
                <a:lnTo>
                  <a:pt x="189" y="66"/>
                </a:lnTo>
                <a:lnTo>
                  <a:pt x="188" y="68"/>
                </a:lnTo>
                <a:lnTo>
                  <a:pt x="188" y="68"/>
                </a:lnTo>
                <a:lnTo>
                  <a:pt x="189" y="69"/>
                </a:lnTo>
                <a:lnTo>
                  <a:pt x="189" y="69"/>
                </a:lnTo>
                <a:lnTo>
                  <a:pt x="191" y="76"/>
                </a:lnTo>
                <a:lnTo>
                  <a:pt x="191" y="76"/>
                </a:lnTo>
                <a:lnTo>
                  <a:pt x="194" y="83"/>
                </a:lnTo>
                <a:lnTo>
                  <a:pt x="196" y="92"/>
                </a:lnTo>
                <a:lnTo>
                  <a:pt x="196" y="92"/>
                </a:lnTo>
                <a:lnTo>
                  <a:pt x="198" y="93"/>
                </a:lnTo>
                <a:lnTo>
                  <a:pt x="198" y="93"/>
                </a:lnTo>
                <a:lnTo>
                  <a:pt x="198" y="90"/>
                </a:lnTo>
                <a:lnTo>
                  <a:pt x="198" y="90"/>
                </a:lnTo>
                <a:lnTo>
                  <a:pt x="195" y="71"/>
                </a:lnTo>
                <a:lnTo>
                  <a:pt x="195" y="71"/>
                </a:lnTo>
                <a:lnTo>
                  <a:pt x="195" y="66"/>
                </a:lnTo>
                <a:lnTo>
                  <a:pt x="195" y="66"/>
                </a:lnTo>
                <a:lnTo>
                  <a:pt x="196" y="65"/>
                </a:lnTo>
                <a:lnTo>
                  <a:pt x="196" y="65"/>
                </a:lnTo>
                <a:lnTo>
                  <a:pt x="198" y="66"/>
                </a:lnTo>
                <a:lnTo>
                  <a:pt x="198" y="66"/>
                </a:lnTo>
                <a:lnTo>
                  <a:pt x="198" y="69"/>
                </a:lnTo>
                <a:lnTo>
                  <a:pt x="198" y="69"/>
                </a:lnTo>
                <a:lnTo>
                  <a:pt x="202" y="78"/>
                </a:lnTo>
                <a:lnTo>
                  <a:pt x="202" y="78"/>
                </a:lnTo>
                <a:lnTo>
                  <a:pt x="203" y="79"/>
                </a:lnTo>
                <a:lnTo>
                  <a:pt x="203" y="79"/>
                </a:lnTo>
                <a:lnTo>
                  <a:pt x="203" y="78"/>
                </a:lnTo>
                <a:lnTo>
                  <a:pt x="203" y="78"/>
                </a:lnTo>
                <a:lnTo>
                  <a:pt x="203" y="63"/>
                </a:lnTo>
                <a:lnTo>
                  <a:pt x="203" y="63"/>
                </a:lnTo>
                <a:lnTo>
                  <a:pt x="203" y="61"/>
                </a:lnTo>
                <a:lnTo>
                  <a:pt x="203" y="61"/>
                </a:lnTo>
                <a:lnTo>
                  <a:pt x="203" y="59"/>
                </a:lnTo>
                <a:lnTo>
                  <a:pt x="203" y="59"/>
                </a:lnTo>
                <a:lnTo>
                  <a:pt x="206" y="61"/>
                </a:lnTo>
                <a:lnTo>
                  <a:pt x="206" y="61"/>
                </a:lnTo>
                <a:lnTo>
                  <a:pt x="208" y="62"/>
                </a:lnTo>
                <a:lnTo>
                  <a:pt x="208" y="62"/>
                </a:lnTo>
                <a:lnTo>
                  <a:pt x="209" y="65"/>
                </a:lnTo>
                <a:lnTo>
                  <a:pt x="209" y="65"/>
                </a:lnTo>
                <a:lnTo>
                  <a:pt x="216" y="45"/>
                </a:lnTo>
                <a:lnTo>
                  <a:pt x="216" y="45"/>
                </a:lnTo>
                <a:close/>
                <a:moveTo>
                  <a:pt x="215" y="173"/>
                </a:moveTo>
                <a:lnTo>
                  <a:pt x="215" y="173"/>
                </a:lnTo>
                <a:lnTo>
                  <a:pt x="215" y="173"/>
                </a:lnTo>
                <a:lnTo>
                  <a:pt x="215" y="173"/>
                </a:lnTo>
                <a:lnTo>
                  <a:pt x="211" y="176"/>
                </a:lnTo>
                <a:lnTo>
                  <a:pt x="211" y="176"/>
                </a:lnTo>
                <a:lnTo>
                  <a:pt x="209" y="176"/>
                </a:lnTo>
                <a:lnTo>
                  <a:pt x="209" y="176"/>
                </a:lnTo>
                <a:lnTo>
                  <a:pt x="208" y="174"/>
                </a:lnTo>
                <a:lnTo>
                  <a:pt x="208" y="174"/>
                </a:lnTo>
                <a:lnTo>
                  <a:pt x="209" y="173"/>
                </a:lnTo>
                <a:lnTo>
                  <a:pt x="209" y="173"/>
                </a:lnTo>
                <a:lnTo>
                  <a:pt x="213" y="173"/>
                </a:lnTo>
                <a:lnTo>
                  <a:pt x="213" y="173"/>
                </a:lnTo>
                <a:lnTo>
                  <a:pt x="215" y="171"/>
                </a:lnTo>
                <a:lnTo>
                  <a:pt x="215" y="171"/>
                </a:lnTo>
                <a:lnTo>
                  <a:pt x="216" y="167"/>
                </a:lnTo>
                <a:lnTo>
                  <a:pt x="216" y="167"/>
                </a:lnTo>
                <a:lnTo>
                  <a:pt x="215" y="169"/>
                </a:lnTo>
                <a:lnTo>
                  <a:pt x="215" y="169"/>
                </a:lnTo>
                <a:lnTo>
                  <a:pt x="203" y="173"/>
                </a:lnTo>
                <a:lnTo>
                  <a:pt x="203" y="173"/>
                </a:lnTo>
                <a:lnTo>
                  <a:pt x="202" y="174"/>
                </a:lnTo>
                <a:lnTo>
                  <a:pt x="202" y="174"/>
                </a:lnTo>
                <a:lnTo>
                  <a:pt x="201" y="179"/>
                </a:lnTo>
                <a:lnTo>
                  <a:pt x="201" y="179"/>
                </a:lnTo>
                <a:lnTo>
                  <a:pt x="199" y="180"/>
                </a:lnTo>
                <a:lnTo>
                  <a:pt x="196" y="180"/>
                </a:lnTo>
                <a:lnTo>
                  <a:pt x="196" y="180"/>
                </a:lnTo>
                <a:lnTo>
                  <a:pt x="195" y="180"/>
                </a:lnTo>
                <a:lnTo>
                  <a:pt x="194" y="179"/>
                </a:lnTo>
                <a:lnTo>
                  <a:pt x="194" y="179"/>
                </a:lnTo>
                <a:lnTo>
                  <a:pt x="194" y="177"/>
                </a:lnTo>
                <a:lnTo>
                  <a:pt x="194" y="177"/>
                </a:lnTo>
                <a:lnTo>
                  <a:pt x="191" y="171"/>
                </a:lnTo>
                <a:lnTo>
                  <a:pt x="191" y="171"/>
                </a:lnTo>
                <a:lnTo>
                  <a:pt x="191" y="170"/>
                </a:lnTo>
                <a:lnTo>
                  <a:pt x="191" y="170"/>
                </a:lnTo>
                <a:lnTo>
                  <a:pt x="191" y="171"/>
                </a:lnTo>
                <a:lnTo>
                  <a:pt x="191" y="171"/>
                </a:lnTo>
                <a:lnTo>
                  <a:pt x="192" y="183"/>
                </a:lnTo>
                <a:lnTo>
                  <a:pt x="192" y="183"/>
                </a:lnTo>
                <a:lnTo>
                  <a:pt x="192" y="184"/>
                </a:lnTo>
                <a:lnTo>
                  <a:pt x="192" y="187"/>
                </a:lnTo>
                <a:lnTo>
                  <a:pt x="192" y="187"/>
                </a:lnTo>
                <a:lnTo>
                  <a:pt x="194" y="187"/>
                </a:lnTo>
                <a:lnTo>
                  <a:pt x="194" y="187"/>
                </a:lnTo>
                <a:lnTo>
                  <a:pt x="201" y="187"/>
                </a:lnTo>
                <a:lnTo>
                  <a:pt x="201" y="187"/>
                </a:lnTo>
                <a:lnTo>
                  <a:pt x="205" y="189"/>
                </a:lnTo>
                <a:lnTo>
                  <a:pt x="211" y="191"/>
                </a:lnTo>
                <a:lnTo>
                  <a:pt x="211" y="191"/>
                </a:lnTo>
                <a:lnTo>
                  <a:pt x="218" y="197"/>
                </a:lnTo>
                <a:lnTo>
                  <a:pt x="218" y="197"/>
                </a:lnTo>
                <a:lnTo>
                  <a:pt x="218" y="198"/>
                </a:lnTo>
                <a:lnTo>
                  <a:pt x="218" y="198"/>
                </a:lnTo>
                <a:lnTo>
                  <a:pt x="219" y="196"/>
                </a:lnTo>
                <a:lnTo>
                  <a:pt x="219" y="196"/>
                </a:lnTo>
                <a:lnTo>
                  <a:pt x="218" y="196"/>
                </a:lnTo>
                <a:lnTo>
                  <a:pt x="218" y="196"/>
                </a:lnTo>
                <a:lnTo>
                  <a:pt x="216" y="196"/>
                </a:lnTo>
                <a:lnTo>
                  <a:pt x="216" y="193"/>
                </a:lnTo>
                <a:lnTo>
                  <a:pt x="216" y="193"/>
                </a:lnTo>
                <a:lnTo>
                  <a:pt x="216" y="191"/>
                </a:lnTo>
                <a:lnTo>
                  <a:pt x="216" y="191"/>
                </a:lnTo>
                <a:lnTo>
                  <a:pt x="216" y="190"/>
                </a:lnTo>
                <a:lnTo>
                  <a:pt x="216" y="190"/>
                </a:lnTo>
                <a:lnTo>
                  <a:pt x="212" y="191"/>
                </a:lnTo>
                <a:lnTo>
                  <a:pt x="212" y="191"/>
                </a:lnTo>
                <a:lnTo>
                  <a:pt x="211" y="190"/>
                </a:lnTo>
                <a:lnTo>
                  <a:pt x="211" y="190"/>
                </a:lnTo>
                <a:lnTo>
                  <a:pt x="211" y="189"/>
                </a:lnTo>
                <a:lnTo>
                  <a:pt x="211" y="189"/>
                </a:lnTo>
                <a:lnTo>
                  <a:pt x="212" y="189"/>
                </a:lnTo>
                <a:lnTo>
                  <a:pt x="212" y="189"/>
                </a:lnTo>
                <a:lnTo>
                  <a:pt x="213" y="189"/>
                </a:lnTo>
                <a:lnTo>
                  <a:pt x="216" y="189"/>
                </a:lnTo>
                <a:lnTo>
                  <a:pt x="216" y="189"/>
                </a:lnTo>
                <a:lnTo>
                  <a:pt x="216" y="181"/>
                </a:lnTo>
                <a:lnTo>
                  <a:pt x="216" y="181"/>
                </a:lnTo>
                <a:lnTo>
                  <a:pt x="216" y="181"/>
                </a:lnTo>
                <a:lnTo>
                  <a:pt x="216" y="181"/>
                </a:lnTo>
                <a:lnTo>
                  <a:pt x="209" y="186"/>
                </a:lnTo>
                <a:lnTo>
                  <a:pt x="209" y="186"/>
                </a:lnTo>
                <a:lnTo>
                  <a:pt x="208" y="186"/>
                </a:lnTo>
                <a:lnTo>
                  <a:pt x="208" y="184"/>
                </a:lnTo>
                <a:lnTo>
                  <a:pt x="208" y="184"/>
                </a:lnTo>
                <a:lnTo>
                  <a:pt x="208" y="183"/>
                </a:lnTo>
                <a:lnTo>
                  <a:pt x="208" y="183"/>
                </a:lnTo>
                <a:lnTo>
                  <a:pt x="209" y="183"/>
                </a:lnTo>
                <a:lnTo>
                  <a:pt x="209" y="183"/>
                </a:lnTo>
                <a:lnTo>
                  <a:pt x="211" y="183"/>
                </a:lnTo>
                <a:lnTo>
                  <a:pt x="212" y="181"/>
                </a:lnTo>
                <a:lnTo>
                  <a:pt x="212" y="181"/>
                </a:lnTo>
                <a:lnTo>
                  <a:pt x="211" y="181"/>
                </a:lnTo>
                <a:lnTo>
                  <a:pt x="211" y="181"/>
                </a:lnTo>
                <a:lnTo>
                  <a:pt x="209" y="181"/>
                </a:lnTo>
                <a:lnTo>
                  <a:pt x="209" y="180"/>
                </a:lnTo>
                <a:lnTo>
                  <a:pt x="209" y="180"/>
                </a:lnTo>
                <a:lnTo>
                  <a:pt x="211" y="179"/>
                </a:lnTo>
                <a:lnTo>
                  <a:pt x="211" y="179"/>
                </a:lnTo>
                <a:lnTo>
                  <a:pt x="215" y="174"/>
                </a:lnTo>
                <a:lnTo>
                  <a:pt x="215" y="174"/>
                </a:lnTo>
                <a:lnTo>
                  <a:pt x="215" y="173"/>
                </a:lnTo>
                <a:lnTo>
                  <a:pt x="215" y="173"/>
                </a:lnTo>
                <a:close/>
                <a:moveTo>
                  <a:pt x="33" y="285"/>
                </a:moveTo>
                <a:lnTo>
                  <a:pt x="33" y="285"/>
                </a:lnTo>
                <a:lnTo>
                  <a:pt x="32" y="287"/>
                </a:lnTo>
                <a:lnTo>
                  <a:pt x="32" y="287"/>
                </a:lnTo>
                <a:lnTo>
                  <a:pt x="27" y="295"/>
                </a:lnTo>
                <a:lnTo>
                  <a:pt x="27" y="295"/>
                </a:lnTo>
                <a:lnTo>
                  <a:pt x="24" y="301"/>
                </a:lnTo>
                <a:lnTo>
                  <a:pt x="24" y="301"/>
                </a:lnTo>
                <a:lnTo>
                  <a:pt x="24" y="302"/>
                </a:lnTo>
                <a:lnTo>
                  <a:pt x="24" y="305"/>
                </a:lnTo>
                <a:lnTo>
                  <a:pt x="24" y="305"/>
                </a:lnTo>
                <a:lnTo>
                  <a:pt x="30" y="316"/>
                </a:lnTo>
                <a:lnTo>
                  <a:pt x="30" y="316"/>
                </a:lnTo>
                <a:lnTo>
                  <a:pt x="30" y="318"/>
                </a:lnTo>
                <a:lnTo>
                  <a:pt x="30" y="318"/>
                </a:lnTo>
                <a:lnTo>
                  <a:pt x="32" y="318"/>
                </a:lnTo>
                <a:lnTo>
                  <a:pt x="32" y="318"/>
                </a:lnTo>
                <a:lnTo>
                  <a:pt x="32" y="316"/>
                </a:lnTo>
                <a:lnTo>
                  <a:pt x="32" y="315"/>
                </a:lnTo>
                <a:lnTo>
                  <a:pt x="32" y="315"/>
                </a:lnTo>
                <a:lnTo>
                  <a:pt x="29" y="308"/>
                </a:lnTo>
                <a:lnTo>
                  <a:pt x="29" y="308"/>
                </a:lnTo>
                <a:lnTo>
                  <a:pt x="29" y="308"/>
                </a:lnTo>
                <a:lnTo>
                  <a:pt x="29" y="308"/>
                </a:lnTo>
                <a:lnTo>
                  <a:pt x="29" y="305"/>
                </a:lnTo>
                <a:lnTo>
                  <a:pt x="29" y="305"/>
                </a:lnTo>
                <a:lnTo>
                  <a:pt x="32" y="306"/>
                </a:lnTo>
                <a:lnTo>
                  <a:pt x="32" y="306"/>
                </a:lnTo>
                <a:lnTo>
                  <a:pt x="32" y="308"/>
                </a:lnTo>
                <a:lnTo>
                  <a:pt x="32" y="308"/>
                </a:lnTo>
                <a:lnTo>
                  <a:pt x="34" y="314"/>
                </a:lnTo>
                <a:lnTo>
                  <a:pt x="34" y="314"/>
                </a:lnTo>
                <a:lnTo>
                  <a:pt x="36" y="312"/>
                </a:lnTo>
                <a:lnTo>
                  <a:pt x="34" y="311"/>
                </a:lnTo>
                <a:lnTo>
                  <a:pt x="34" y="311"/>
                </a:lnTo>
                <a:lnTo>
                  <a:pt x="33" y="305"/>
                </a:lnTo>
                <a:lnTo>
                  <a:pt x="33" y="305"/>
                </a:lnTo>
                <a:lnTo>
                  <a:pt x="33" y="304"/>
                </a:lnTo>
                <a:lnTo>
                  <a:pt x="33" y="304"/>
                </a:lnTo>
                <a:lnTo>
                  <a:pt x="33" y="302"/>
                </a:lnTo>
                <a:lnTo>
                  <a:pt x="33" y="302"/>
                </a:lnTo>
                <a:lnTo>
                  <a:pt x="34" y="302"/>
                </a:lnTo>
                <a:lnTo>
                  <a:pt x="34" y="302"/>
                </a:lnTo>
                <a:lnTo>
                  <a:pt x="36" y="304"/>
                </a:lnTo>
                <a:lnTo>
                  <a:pt x="36" y="304"/>
                </a:lnTo>
                <a:lnTo>
                  <a:pt x="39" y="311"/>
                </a:lnTo>
                <a:lnTo>
                  <a:pt x="39" y="311"/>
                </a:lnTo>
                <a:lnTo>
                  <a:pt x="40" y="311"/>
                </a:lnTo>
                <a:lnTo>
                  <a:pt x="40" y="311"/>
                </a:lnTo>
                <a:lnTo>
                  <a:pt x="37" y="301"/>
                </a:lnTo>
                <a:lnTo>
                  <a:pt x="37" y="301"/>
                </a:lnTo>
                <a:lnTo>
                  <a:pt x="37" y="297"/>
                </a:lnTo>
                <a:lnTo>
                  <a:pt x="37" y="297"/>
                </a:lnTo>
                <a:lnTo>
                  <a:pt x="37" y="295"/>
                </a:lnTo>
                <a:lnTo>
                  <a:pt x="37" y="295"/>
                </a:lnTo>
                <a:lnTo>
                  <a:pt x="39" y="297"/>
                </a:lnTo>
                <a:lnTo>
                  <a:pt x="39" y="297"/>
                </a:lnTo>
                <a:lnTo>
                  <a:pt x="40" y="298"/>
                </a:lnTo>
                <a:lnTo>
                  <a:pt x="40" y="298"/>
                </a:lnTo>
                <a:lnTo>
                  <a:pt x="43" y="305"/>
                </a:lnTo>
                <a:lnTo>
                  <a:pt x="43" y="305"/>
                </a:lnTo>
                <a:lnTo>
                  <a:pt x="44" y="306"/>
                </a:lnTo>
                <a:lnTo>
                  <a:pt x="44" y="306"/>
                </a:lnTo>
                <a:lnTo>
                  <a:pt x="44" y="305"/>
                </a:lnTo>
                <a:lnTo>
                  <a:pt x="44" y="305"/>
                </a:lnTo>
                <a:lnTo>
                  <a:pt x="41" y="292"/>
                </a:lnTo>
                <a:lnTo>
                  <a:pt x="41" y="292"/>
                </a:lnTo>
                <a:lnTo>
                  <a:pt x="41" y="292"/>
                </a:lnTo>
                <a:lnTo>
                  <a:pt x="41" y="292"/>
                </a:lnTo>
                <a:lnTo>
                  <a:pt x="36" y="291"/>
                </a:lnTo>
                <a:lnTo>
                  <a:pt x="36" y="291"/>
                </a:lnTo>
                <a:lnTo>
                  <a:pt x="34" y="289"/>
                </a:lnTo>
                <a:lnTo>
                  <a:pt x="33" y="287"/>
                </a:lnTo>
                <a:lnTo>
                  <a:pt x="33" y="287"/>
                </a:lnTo>
                <a:lnTo>
                  <a:pt x="33" y="285"/>
                </a:lnTo>
                <a:lnTo>
                  <a:pt x="33" y="285"/>
                </a:lnTo>
                <a:close/>
                <a:moveTo>
                  <a:pt x="120" y="79"/>
                </a:moveTo>
                <a:lnTo>
                  <a:pt x="120" y="79"/>
                </a:lnTo>
                <a:lnTo>
                  <a:pt x="121" y="79"/>
                </a:lnTo>
                <a:lnTo>
                  <a:pt x="121" y="79"/>
                </a:lnTo>
                <a:lnTo>
                  <a:pt x="121" y="79"/>
                </a:lnTo>
                <a:lnTo>
                  <a:pt x="121" y="79"/>
                </a:lnTo>
                <a:lnTo>
                  <a:pt x="122" y="73"/>
                </a:lnTo>
                <a:lnTo>
                  <a:pt x="122" y="73"/>
                </a:lnTo>
                <a:lnTo>
                  <a:pt x="127" y="58"/>
                </a:lnTo>
                <a:lnTo>
                  <a:pt x="127" y="58"/>
                </a:lnTo>
                <a:lnTo>
                  <a:pt x="128" y="55"/>
                </a:lnTo>
                <a:lnTo>
                  <a:pt x="128" y="55"/>
                </a:lnTo>
                <a:lnTo>
                  <a:pt x="128" y="55"/>
                </a:lnTo>
                <a:lnTo>
                  <a:pt x="130" y="54"/>
                </a:lnTo>
                <a:lnTo>
                  <a:pt x="130" y="54"/>
                </a:lnTo>
                <a:lnTo>
                  <a:pt x="131" y="55"/>
                </a:lnTo>
                <a:lnTo>
                  <a:pt x="131" y="56"/>
                </a:lnTo>
                <a:lnTo>
                  <a:pt x="131" y="56"/>
                </a:lnTo>
                <a:lnTo>
                  <a:pt x="132" y="58"/>
                </a:lnTo>
                <a:lnTo>
                  <a:pt x="132" y="58"/>
                </a:lnTo>
                <a:lnTo>
                  <a:pt x="134" y="72"/>
                </a:lnTo>
                <a:lnTo>
                  <a:pt x="134" y="72"/>
                </a:lnTo>
                <a:lnTo>
                  <a:pt x="134" y="73"/>
                </a:lnTo>
                <a:lnTo>
                  <a:pt x="134" y="73"/>
                </a:lnTo>
                <a:lnTo>
                  <a:pt x="134" y="73"/>
                </a:lnTo>
                <a:lnTo>
                  <a:pt x="134" y="73"/>
                </a:lnTo>
                <a:lnTo>
                  <a:pt x="134" y="72"/>
                </a:lnTo>
                <a:lnTo>
                  <a:pt x="134" y="72"/>
                </a:lnTo>
                <a:lnTo>
                  <a:pt x="142" y="49"/>
                </a:lnTo>
                <a:lnTo>
                  <a:pt x="142" y="49"/>
                </a:lnTo>
                <a:lnTo>
                  <a:pt x="142" y="48"/>
                </a:lnTo>
                <a:lnTo>
                  <a:pt x="142" y="48"/>
                </a:lnTo>
                <a:lnTo>
                  <a:pt x="128" y="54"/>
                </a:lnTo>
                <a:lnTo>
                  <a:pt x="115" y="59"/>
                </a:lnTo>
                <a:lnTo>
                  <a:pt x="115" y="59"/>
                </a:lnTo>
                <a:lnTo>
                  <a:pt x="118" y="69"/>
                </a:lnTo>
                <a:lnTo>
                  <a:pt x="120" y="79"/>
                </a:lnTo>
                <a:lnTo>
                  <a:pt x="120" y="79"/>
                </a:lnTo>
                <a:close/>
                <a:moveTo>
                  <a:pt x="56" y="127"/>
                </a:moveTo>
                <a:lnTo>
                  <a:pt x="56" y="127"/>
                </a:lnTo>
                <a:lnTo>
                  <a:pt x="56" y="127"/>
                </a:lnTo>
                <a:lnTo>
                  <a:pt x="56" y="127"/>
                </a:lnTo>
                <a:lnTo>
                  <a:pt x="56" y="127"/>
                </a:lnTo>
                <a:lnTo>
                  <a:pt x="56" y="127"/>
                </a:lnTo>
                <a:lnTo>
                  <a:pt x="56" y="119"/>
                </a:lnTo>
                <a:lnTo>
                  <a:pt x="56" y="119"/>
                </a:lnTo>
                <a:lnTo>
                  <a:pt x="57" y="106"/>
                </a:lnTo>
                <a:lnTo>
                  <a:pt x="57" y="106"/>
                </a:lnTo>
                <a:lnTo>
                  <a:pt x="59" y="102"/>
                </a:lnTo>
                <a:lnTo>
                  <a:pt x="59" y="102"/>
                </a:lnTo>
                <a:lnTo>
                  <a:pt x="59" y="100"/>
                </a:lnTo>
                <a:lnTo>
                  <a:pt x="60" y="100"/>
                </a:lnTo>
                <a:lnTo>
                  <a:pt x="60" y="100"/>
                </a:lnTo>
                <a:lnTo>
                  <a:pt x="61" y="100"/>
                </a:lnTo>
                <a:lnTo>
                  <a:pt x="61" y="102"/>
                </a:lnTo>
                <a:lnTo>
                  <a:pt x="61" y="102"/>
                </a:lnTo>
                <a:lnTo>
                  <a:pt x="63" y="105"/>
                </a:lnTo>
                <a:lnTo>
                  <a:pt x="63" y="105"/>
                </a:lnTo>
                <a:lnTo>
                  <a:pt x="64" y="116"/>
                </a:lnTo>
                <a:lnTo>
                  <a:pt x="64" y="116"/>
                </a:lnTo>
                <a:lnTo>
                  <a:pt x="66" y="117"/>
                </a:lnTo>
                <a:lnTo>
                  <a:pt x="66" y="117"/>
                </a:lnTo>
                <a:lnTo>
                  <a:pt x="67" y="92"/>
                </a:lnTo>
                <a:lnTo>
                  <a:pt x="67" y="92"/>
                </a:lnTo>
                <a:lnTo>
                  <a:pt x="54" y="103"/>
                </a:lnTo>
                <a:lnTo>
                  <a:pt x="44" y="115"/>
                </a:lnTo>
                <a:lnTo>
                  <a:pt x="44" y="115"/>
                </a:lnTo>
                <a:lnTo>
                  <a:pt x="46" y="119"/>
                </a:lnTo>
                <a:lnTo>
                  <a:pt x="46" y="119"/>
                </a:lnTo>
                <a:lnTo>
                  <a:pt x="47" y="129"/>
                </a:lnTo>
                <a:lnTo>
                  <a:pt x="47" y="129"/>
                </a:lnTo>
                <a:lnTo>
                  <a:pt x="49" y="130"/>
                </a:lnTo>
                <a:lnTo>
                  <a:pt x="49" y="130"/>
                </a:lnTo>
                <a:lnTo>
                  <a:pt x="49" y="126"/>
                </a:lnTo>
                <a:lnTo>
                  <a:pt x="49" y="126"/>
                </a:lnTo>
                <a:lnTo>
                  <a:pt x="49" y="113"/>
                </a:lnTo>
                <a:lnTo>
                  <a:pt x="49" y="113"/>
                </a:lnTo>
                <a:lnTo>
                  <a:pt x="50" y="110"/>
                </a:lnTo>
                <a:lnTo>
                  <a:pt x="50" y="110"/>
                </a:lnTo>
                <a:lnTo>
                  <a:pt x="51" y="110"/>
                </a:lnTo>
                <a:lnTo>
                  <a:pt x="51" y="110"/>
                </a:lnTo>
                <a:lnTo>
                  <a:pt x="51" y="110"/>
                </a:lnTo>
                <a:lnTo>
                  <a:pt x="51" y="110"/>
                </a:lnTo>
                <a:lnTo>
                  <a:pt x="53" y="112"/>
                </a:lnTo>
                <a:lnTo>
                  <a:pt x="53" y="112"/>
                </a:lnTo>
                <a:lnTo>
                  <a:pt x="54" y="119"/>
                </a:lnTo>
                <a:lnTo>
                  <a:pt x="54" y="119"/>
                </a:lnTo>
                <a:lnTo>
                  <a:pt x="56" y="127"/>
                </a:lnTo>
                <a:lnTo>
                  <a:pt x="56" y="127"/>
                </a:lnTo>
                <a:close/>
                <a:moveTo>
                  <a:pt x="19" y="306"/>
                </a:moveTo>
                <a:lnTo>
                  <a:pt x="19" y="306"/>
                </a:lnTo>
                <a:lnTo>
                  <a:pt x="19" y="306"/>
                </a:lnTo>
                <a:lnTo>
                  <a:pt x="19" y="306"/>
                </a:lnTo>
                <a:lnTo>
                  <a:pt x="17" y="309"/>
                </a:lnTo>
                <a:lnTo>
                  <a:pt x="17" y="309"/>
                </a:lnTo>
                <a:lnTo>
                  <a:pt x="16" y="321"/>
                </a:lnTo>
                <a:lnTo>
                  <a:pt x="14" y="332"/>
                </a:lnTo>
                <a:lnTo>
                  <a:pt x="14" y="332"/>
                </a:lnTo>
                <a:lnTo>
                  <a:pt x="14" y="335"/>
                </a:lnTo>
                <a:lnTo>
                  <a:pt x="14" y="335"/>
                </a:lnTo>
                <a:lnTo>
                  <a:pt x="17" y="348"/>
                </a:lnTo>
                <a:lnTo>
                  <a:pt x="17" y="348"/>
                </a:lnTo>
                <a:lnTo>
                  <a:pt x="20" y="355"/>
                </a:lnTo>
                <a:lnTo>
                  <a:pt x="23" y="360"/>
                </a:lnTo>
                <a:lnTo>
                  <a:pt x="26" y="366"/>
                </a:lnTo>
                <a:lnTo>
                  <a:pt x="32" y="372"/>
                </a:lnTo>
                <a:lnTo>
                  <a:pt x="32" y="372"/>
                </a:lnTo>
                <a:lnTo>
                  <a:pt x="37" y="376"/>
                </a:lnTo>
                <a:lnTo>
                  <a:pt x="44" y="379"/>
                </a:lnTo>
                <a:lnTo>
                  <a:pt x="44" y="379"/>
                </a:lnTo>
                <a:lnTo>
                  <a:pt x="46" y="380"/>
                </a:lnTo>
                <a:lnTo>
                  <a:pt x="46" y="380"/>
                </a:lnTo>
                <a:lnTo>
                  <a:pt x="40" y="375"/>
                </a:lnTo>
                <a:lnTo>
                  <a:pt x="40" y="375"/>
                </a:lnTo>
                <a:lnTo>
                  <a:pt x="36" y="372"/>
                </a:lnTo>
                <a:lnTo>
                  <a:pt x="36" y="372"/>
                </a:lnTo>
                <a:lnTo>
                  <a:pt x="29" y="363"/>
                </a:lnTo>
                <a:lnTo>
                  <a:pt x="29" y="363"/>
                </a:lnTo>
                <a:lnTo>
                  <a:pt x="24" y="355"/>
                </a:lnTo>
                <a:lnTo>
                  <a:pt x="24" y="355"/>
                </a:lnTo>
                <a:lnTo>
                  <a:pt x="22" y="351"/>
                </a:lnTo>
                <a:lnTo>
                  <a:pt x="22" y="351"/>
                </a:lnTo>
                <a:lnTo>
                  <a:pt x="19" y="343"/>
                </a:lnTo>
                <a:lnTo>
                  <a:pt x="19" y="343"/>
                </a:lnTo>
                <a:lnTo>
                  <a:pt x="17" y="335"/>
                </a:lnTo>
                <a:lnTo>
                  <a:pt x="17" y="335"/>
                </a:lnTo>
                <a:lnTo>
                  <a:pt x="16" y="335"/>
                </a:lnTo>
                <a:lnTo>
                  <a:pt x="16" y="333"/>
                </a:lnTo>
                <a:lnTo>
                  <a:pt x="16" y="333"/>
                </a:lnTo>
                <a:lnTo>
                  <a:pt x="16" y="332"/>
                </a:lnTo>
                <a:lnTo>
                  <a:pt x="17" y="332"/>
                </a:lnTo>
                <a:lnTo>
                  <a:pt x="17" y="332"/>
                </a:lnTo>
                <a:lnTo>
                  <a:pt x="17" y="322"/>
                </a:lnTo>
                <a:lnTo>
                  <a:pt x="17" y="322"/>
                </a:lnTo>
                <a:lnTo>
                  <a:pt x="17" y="311"/>
                </a:lnTo>
                <a:lnTo>
                  <a:pt x="17" y="311"/>
                </a:lnTo>
                <a:lnTo>
                  <a:pt x="19" y="306"/>
                </a:lnTo>
                <a:lnTo>
                  <a:pt x="19" y="306"/>
                </a:lnTo>
                <a:close/>
                <a:moveTo>
                  <a:pt x="53" y="343"/>
                </a:moveTo>
                <a:lnTo>
                  <a:pt x="53" y="343"/>
                </a:lnTo>
                <a:lnTo>
                  <a:pt x="49" y="339"/>
                </a:lnTo>
                <a:lnTo>
                  <a:pt x="49" y="339"/>
                </a:lnTo>
                <a:lnTo>
                  <a:pt x="46" y="342"/>
                </a:lnTo>
                <a:lnTo>
                  <a:pt x="46" y="342"/>
                </a:lnTo>
                <a:lnTo>
                  <a:pt x="36" y="355"/>
                </a:lnTo>
                <a:lnTo>
                  <a:pt x="36" y="355"/>
                </a:lnTo>
                <a:lnTo>
                  <a:pt x="33" y="359"/>
                </a:lnTo>
                <a:lnTo>
                  <a:pt x="33" y="359"/>
                </a:lnTo>
                <a:lnTo>
                  <a:pt x="33" y="360"/>
                </a:lnTo>
                <a:lnTo>
                  <a:pt x="33" y="360"/>
                </a:lnTo>
                <a:lnTo>
                  <a:pt x="37" y="365"/>
                </a:lnTo>
                <a:lnTo>
                  <a:pt x="37" y="365"/>
                </a:lnTo>
                <a:lnTo>
                  <a:pt x="39" y="365"/>
                </a:lnTo>
                <a:lnTo>
                  <a:pt x="39" y="365"/>
                </a:lnTo>
                <a:lnTo>
                  <a:pt x="49" y="349"/>
                </a:lnTo>
                <a:lnTo>
                  <a:pt x="49" y="349"/>
                </a:lnTo>
                <a:lnTo>
                  <a:pt x="49" y="349"/>
                </a:lnTo>
                <a:lnTo>
                  <a:pt x="49" y="349"/>
                </a:lnTo>
                <a:lnTo>
                  <a:pt x="49" y="348"/>
                </a:lnTo>
                <a:lnTo>
                  <a:pt x="49" y="346"/>
                </a:lnTo>
                <a:lnTo>
                  <a:pt x="49" y="346"/>
                </a:lnTo>
                <a:lnTo>
                  <a:pt x="51" y="346"/>
                </a:lnTo>
                <a:lnTo>
                  <a:pt x="51" y="345"/>
                </a:lnTo>
                <a:lnTo>
                  <a:pt x="51" y="345"/>
                </a:lnTo>
                <a:lnTo>
                  <a:pt x="53" y="343"/>
                </a:lnTo>
                <a:lnTo>
                  <a:pt x="53" y="343"/>
                </a:lnTo>
                <a:close/>
                <a:moveTo>
                  <a:pt x="225" y="29"/>
                </a:moveTo>
                <a:lnTo>
                  <a:pt x="225" y="29"/>
                </a:lnTo>
                <a:lnTo>
                  <a:pt x="226" y="29"/>
                </a:lnTo>
                <a:lnTo>
                  <a:pt x="226" y="29"/>
                </a:lnTo>
                <a:lnTo>
                  <a:pt x="230" y="27"/>
                </a:lnTo>
                <a:lnTo>
                  <a:pt x="230" y="27"/>
                </a:lnTo>
                <a:lnTo>
                  <a:pt x="236" y="22"/>
                </a:lnTo>
                <a:lnTo>
                  <a:pt x="239" y="19"/>
                </a:lnTo>
                <a:lnTo>
                  <a:pt x="239" y="19"/>
                </a:lnTo>
                <a:lnTo>
                  <a:pt x="242" y="17"/>
                </a:lnTo>
                <a:lnTo>
                  <a:pt x="243" y="12"/>
                </a:lnTo>
                <a:lnTo>
                  <a:pt x="243" y="12"/>
                </a:lnTo>
                <a:lnTo>
                  <a:pt x="243" y="9"/>
                </a:lnTo>
                <a:lnTo>
                  <a:pt x="243" y="7"/>
                </a:lnTo>
                <a:lnTo>
                  <a:pt x="243" y="7"/>
                </a:lnTo>
                <a:lnTo>
                  <a:pt x="242" y="5"/>
                </a:lnTo>
                <a:lnTo>
                  <a:pt x="240" y="7"/>
                </a:lnTo>
                <a:lnTo>
                  <a:pt x="240" y="7"/>
                </a:lnTo>
                <a:lnTo>
                  <a:pt x="236" y="8"/>
                </a:lnTo>
                <a:lnTo>
                  <a:pt x="236" y="8"/>
                </a:lnTo>
                <a:lnTo>
                  <a:pt x="232" y="12"/>
                </a:lnTo>
                <a:lnTo>
                  <a:pt x="229" y="18"/>
                </a:lnTo>
                <a:lnTo>
                  <a:pt x="229" y="18"/>
                </a:lnTo>
                <a:lnTo>
                  <a:pt x="226" y="25"/>
                </a:lnTo>
                <a:lnTo>
                  <a:pt x="226" y="25"/>
                </a:lnTo>
                <a:lnTo>
                  <a:pt x="225" y="29"/>
                </a:lnTo>
                <a:lnTo>
                  <a:pt x="225" y="29"/>
                </a:lnTo>
                <a:close/>
                <a:moveTo>
                  <a:pt x="30" y="358"/>
                </a:moveTo>
                <a:lnTo>
                  <a:pt x="30" y="358"/>
                </a:lnTo>
                <a:lnTo>
                  <a:pt x="34" y="355"/>
                </a:lnTo>
                <a:lnTo>
                  <a:pt x="34" y="355"/>
                </a:lnTo>
                <a:lnTo>
                  <a:pt x="44" y="342"/>
                </a:lnTo>
                <a:lnTo>
                  <a:pt x="44" y="342"/>
                </a:lnTo>
                <a:lnTo>
                  <a:pt x="47" y="338"/>
                </a:lnTo>
                <a:lnTo>
                  <a:pt x="47" y="338"/>
                </a:lnTo>
                <a:lnTo>
                  <a:pt x="47" y="336"/>
                </a:lnTo>
                <a:lnTo>
                  <a:pt x="47" y="336"/>
                </a:lnTo>
                <a:lnTo>
                  <a:pt x="46" y="332"/>
                </a:lnTo>
                <a:lnTo>
                  <a:pt x="46" y="332"/>
                </a:lnTo>
                <a:lnTo>
                  <a:pt x="43" y="332"/>
                </a:lnTo>
                <a:lnTo>
                  <a:pt x="43" y="332"/>
                </a:lnTo>
                <a:lnTo>
                  <a:pt x="43" y="332"/>
                </a:lnTo>
                <a:lnTo>
                  <a:pt x="43" y="332"/>
                </a:lnTo>
                <a:lnTo>
                  <a:pt x="40" y="335"/>
                </a:lnTo>
                <a:lnTo>
                  <a:pt x="40" y="335"/>
                </a:lnTo>
                <a:lnTo>
                  <a:pt x="34" y="342"/>
                </a:lnTo>
                <a:lnTo>
                  <a:pt x="30" y="351"/>
                </a:lnTo>
                <a:lnTo>
                  <a:pt x="30" y="351"/>
                </a:lnTo>
                <a:lnTo>
                  <a:pt x="29" y="352"/>
                </a:lnTo>
                <a:lnTo>
                  <a:pt x="29" y="355"/>
                </a:lnTo>
                <a:lnTo>
                  <a:pt x="29" y="355"/>
                </a:lnTo>
                <a:lnTo>
                  <a:pt x="30" y="358"/>
                </a:lnTo>
                <a:lnTo>
                  <a:pt x="30" y="358"/>
                </a:lnTo>
                <a:close/>
                <a:moveTo>
                  <a:pt x="232" y="58"/>
                </a:moveTo>
                <a:lnTo>
                  <a:pt x="232" y="58"/>
                </a:lnTo>
                <a:lnTo>
                  <a:pt x="232" y="59"/>
                </a:lnTo>
                <a:lnTo>
                  <a:pt x="232" y="59"/>
                </a:lnTo>
                <a:lnTo>
                  <a:pt x="236" y="71"/>
                </a:lnTo>
                <a:lnTo>
                  <a:pt x="236" y="71"/>
                </a:lnTo>
                <a:lnTo>
                  <a:pt x="239" y="82"/>
                </a:lnTo>
                <a:lnTo>
                  <a:pt x="239" y="82"/>
                </a:lnTo>
                <a:lnTo>
                  <a:pt x="239" y="86"/>
                </a:lnTo>
                <a:lnTo>
                  <a:pt x="239" y="86"/>
                </a:lnTo>
                <a:lnTo>
                  <a:pt x="240" y="85"/>
                </a:lnTo>
                <a:lnTo>
                  <a:pt x="242" y="85"/>
                </a:lnTo>
                <a:lnTo>
                  <a:pt x="242" y="85"/>
                </a:lnTo>
                <a:lnTo>
                  <a:pt x="242" y="86"/>
                </a:lnTo>
                <a:lnTo>
                  <a:pt x="242" y="86"/>
                </a:lnTo>
                <a:lnTo>
                  <a:pt x="242" y="86"/>
                </a:lnTo>
                <a:lnTo>
                  <a:pt x="245" y="88"/>
                </a:lnTo>
                <a:lnTo>
                  <a:pt x="245" y="88"/>
                </a:lnTo>
                <a:lnTo>
                  <a:pt x="248" y="85"/>
                </a:lnTo>
                <a:lnTo>
                  <a:pt x="250" y="83"/>
                </a:lnTo>
                <a:lnTo>
                  <a:pt x="250" y="83"/>
                </a:lnTo>
                <a:lnTo>
                  <a:pt x="249" y="82"/>
                </a:lnTo>
                <a:lnTo>
                  <a:pt x="249" y="82"/>
                </a:lnTo>
                <a:lnTo>
                  <a:pt x="248" y="82"/>
                </a:lnTo>
                <a:lnTo>
                  <a:pt x="248" y="82"/>
                </a:lnTo>
                <a:lnTo>
                  <a:pt x="246" y="81"/>
                </a:lnTo>
                <a:lnTo>
                  <a:pt x="246" y="79"/>
                </a:lnTo>
                <a:lnTo>
                  <a:pt x="246" y="79"/>
                </a:lnTo>
                <a:lnTo>
                  <a:pt x="248" y="78"/>
                </a:lnTo>
                <a:lnTo>
                  <a:pt x="248" y="78"/>
                </a:lnTo>
                <a:lnTo>
                  <a:pt x="246" y="73"/>
                </a:lnTo>
                <a:lnTo>
                  <a:pt x="246" y="73"/>
                </a:lnTo>
                <a:lnTo>
                  <a:pt x="245" y="73"/>
                </a:lnTo>
                <a:lnTo>
                  <a:pt x="245" y="73"/>
                </a:lnTo>
                <a:lnTo>
                  <a:pt x="245" y="71"/>
                </a:lnTo>
                <a:lnTo>
                  <a:pt x="245" y="71"/>
                </a:lnTo>
                <a:lnTo>
                  <a:pt x="242" y="69"/>
                </a:lnTo>
                <a:lnTo>
                  <a:pt x="242" y="69"/>
                </a:lnTo>
                <a:lnTo>
                  <a:pt x="240" y="69"/>
                </a:lnTo>
                <a:lnTo>
                  <a:pt x="240" y="69"/>
                </a:lnTo>
                <a:lnTo>
                  <a:pt x="239" y="69"/>
                </a:lnTo>
                <a:lnTo>
                  <a:pt x="239" y="69"/>
                </a:lnTo>
                <a:lnTo>
                  <a:pt x="239" y="68"/>
                </a:lnTo>
                <a:lnTo>
                  <a:pt x="239" y="68"/>
                </a:lnTo>
                <a:lnTo>
                  <a:pt x="240" y="68"/>
                </a:lnTo>
                <a:lnTo>
                  <a:pt x="242" y="66"/>
                </a:lnTo>
                <a:lnTo>
                  <a:pt x="242" y="66"/>
                </a:lnTo>
                <a:lnTo>
                  <a:pt x="238" y="66"/>
                </a:lnTo>
                <a:lnTo>
                  <a:pt x="238" y="66"/>
                </a:lnTo>
                <a:lnTo>
                  <a:pt x="236" y="65"/>
                </a:lnTo>
                <a:lnTo>
                  <a:pt x="238" y="63"/>
                </a:lnTo>
                <a:lnTo>
                  <a:pt x="238" y="63"/>
                </a:lnTo>
                <a:lnTo>
                  <a:pt x="238" y="62"/>
                </a:lnTo>
                <a:lnTo>
                  <a:pt x="238" y="62"/>
                </a:lnTo>
                <a:lnTo>
                  <a:pt x="236" y="62"/>
                </a:lnTo>
                <a:lnTo>
                  <a:pt x="236" y="62"/>
                </a:lnTo>
                <a:lnTo>
                  <a:pt x="235" y="61"/>
                </a:lnTo>
                <a:lnTo>
                  <a:pt x="235" y="61"/>
                </a:lnTo>
                <a:lnTo>
                  <a:pt x="233" y="61"/>
                </a:lnTo>
                <a:lnTo>
                  <a:pt x="233" y="58"/>
                </a:lnTo>
                <a:lnTo>
                  <a:pt x="233" y="58"/>
                </a:lnTo>
                <a:lnTo>
                  <a:pt x="235" y="58"/>
                </a:lnTo>
                <a:lnTo>
                  <a:pt x="235" y="58"/>
                </a:lnTo>
                <a:lnTo>
                  <a:pt x="232" y="58"/>
                </a:lnTo>
                <a:lnTo>
                  <a:pt x="232" y="58"/>
                </a:lnTo>
                <a:close/>
                <a:moveTo>
                  <a:pt x="188" y="160"/>
                </a:moveTo>
                <a:lnTo>
                  <a:pt x="188" y="160"/>
                </a:lnTo>
                <a:lnTo>
                  <a:pt x="188" y="160"/>
                </a:lnTo>
                <a:lnTo>
                  <a:pt x="188" y="160"/>
                </a:lnTo>
                <a:lnTo>
                  <a:pt x="191" y="152"/>
                </a:lnTo>
                <a:lnTo>
                  <a:pt x="191" y="152"/>
                </a:lnTo>
                <a:lnTo>
                  <a:pt x="191" y="149"/>
                </a:lnTo>
                <a:lnTo>
                  <a:pt x="191" y="147"/>
                </a:lnTo>
                <a:lnTo>
                  <a:pt x="191" y="147"/>
                </a:lnTo>
                <a:lnTo>
                  <a:pt x="191" y="146"/>
                </a:lnTo>
                <a:lnTo>
                  <a:pt x="191" y="146"/>
                </a:lnTo>
                <a:lnTo>
                  <a:pt x="191" y="144"/>
                </a:lnTo>
                <a:lnTo>
                  <a:pt x="191" y="144"/>
                </a:lnTo>
                <a:lnTo>
                  <a:pt x="192" y="144"/>
                </a:lnTo>
                <a:lnTo>
                  <a:pt x="192" y="144"/>
                </a:lnTo>
                <a:lnTo>
                  <a:pt x="194" y="140"/>
                </a:lnTo>
                <a:lnTo>
                  <a:pt x="194" y="140"/>
                </a:lnTo>
                <a:lnTo>
                  <a:pt x="194" y="137"/>
                </a:lnTo>
                <a:lnTo>
                  <a:pt x="194" y="137"/>
                </a:lnTo>
                <a:lnTo>
                  <a:pt x="195" y="133"/>
                </a:lnTo>
                <a:lnTo>
                  <a:pt x="195" y="133"/>
                </a:lnTo>
                <a:lnTo>
                  <a:pt x="201" y="122"/>
                </a:lnTo>
                <a:lnTo>
                  <a:pt x="201" y="122"/>
                </a:lnTo>
                <a:lnTo>
                  <a:pt x="201" y="119"/>
                </a:lnTo>
                <a:lnTo>
                  <a:pt x="201" y="119"/>
                </a:lnTo>
                <a:lnTo>
                  <a:pt x="201" y="116"/>
                </a:lnTo>
                <a:lnTo>
                  <a:pt x="201" y="116"/>
                </a:lnTo>
                <a:lnTo>
                  <a:pt x="202" y="116"/>
                </a:lnTo>
                <a:lnTo>
                  <a:pt x="202" y="115"/>
                </a:lnTo>
                <a:lnTo>
                  <a:pt x="202" y="115"/>
                </a:lnTo>
                <a:lnTo>
                  <a:pt x="201" y="112"/>
                </a:lnTo>
                <a:lnTo>
                  <a:pt x="202" y="110"/>
                </a:lnTo>
                <a:lnTo>
                  <a:pt x="202" y="110"/>
                </a:lnTo>
                <a:lnTo>
                  <a:pt x="203" y="110"/>
                </a:lnTo>
                <a:lnTo>
                  <a:pt x="203" y="110"/>
                </a:lnTo>
                <a:lnTo>
                  <a:pt x="203" y="109"/>
                </a:lnTo>
                <a:lnTo>
                  <a:pt x="203" y="109"/>
                </a:lnTo>
                <a:lnTo>
                  <a:pt x="203" y="106"/>
                </a:lnTo>
                <a:lnTo>
                  <a:pt x="203" y="106"/>
                </a:lnTo>
                <a:lnTo>
                  <a:pt x="182" y="166"/>
                </a:lnTo>
                <a:lnTo>
                  <a:pt x="182" y="166"/>
                </a:lnTo>
                <a:lnTo>
                  <a:pt x="184" y="169"/>
                </a:lnTo>
                <a:lnTo>
                  <a:pt x="184" y="169"/>
                </a:lnTo>
                <a:lnTo>
                  <a:pt x="188" y="179"/>
                </a:lnTo>
                <a:lnTo>
                  <a:pt x="188" y="179"/>
                </a:lnTo>
                <a:lnTo>
                  <a:pt x="189" y="180"/>
                </a:lnTo>
                <a:lnTo>
                  <a:pt x="189" y="180"/>
                </a:lnTo>
                <a:lnTo>
                  <a:pt x="189" y="179"/>
                </a:lnTo>
                <a:lnTo>
                  <a:pt x="189" y="179"/>
                </a:lnTo>
                <a:lnTo>
                  <a:pt x="188" y="170"/>
                </a:lnTo>
                <a:lnTo>
                  <a:pt x="188" y="170"/>
                </a:lnTo>
                <a:lnTo>
                  <a:pt x="186" y="163"/>
                </a:lnTo>
                <a:lnTo>
                  <a:pt x="186" y="163"/>
                </a:lnTo>
                <a:lnTo>
                  <a:pt x="186" y="162"/>
                </a:lnTo>
                <a:lnTo>
                  <a:pt x="188" y="160"/>
                </a:lnTo>
                <a:lnTo>
                  <a:pt x="188" y="160"/>
                </a:lnTo>
                <a:close/>
                <a:moveTo>
                  <a:pt x="24" y="127"/>
                </a:moveTo>
                <a:lnTo>
                  <a:pt x="24" y="127"/>
                </a:lnTo>
                <a:lnTo>
                  <a:pt x="27" y="123"/>
                </a:lnTo>
                <a:lnTo>
                  <a:pt x="27" y="123"/>
                </a:lnTo>
                <a:lnTo>
                  <a:pt x="43" y="105"/>
                </a:lnTo>
                <a:lnTo>
                  <a:pt x="43" y="105"/>
                </a:lnTo>
                <a:lnTo>
                  <a:pt x="51" y="96"/>
                </a:lnTo>
                <a:lnTo>
                  <a:pt x="60" y="88"/>
                </a:lnTo>
                <a:lnTo>
                  <a:pt x="60" y="88"/>
                </a:lnTo>
                <a:lnTo>
                  <a:pt x="81" y="71"/>
                </a:lnTo>
                <a:lnTo>
                  <a:pt x="104" y="56"/>
                </a:lnTo>
                <a:lnTo>
                  <a:pt x="104" y="56"/>
                </a:lnTo>
                <a:lnTo>
                  <a:pt x="105" y="55"/>
                </a:lnTo>
                <a:lnTo>
                  <a:pt x="105" y="55"/>
                </a:lnTo>
                <a:lnTo>
                  <a:pt x="93" y="62"/>
                </a:lnTo>
                <a:lnTo>
                  <a:pt x="81" y="69"/>
                </a:lnTo>
                <a:lnTo>
                  <a:pt x="70" y="78"/>
                </a:lnTo>
                <a:lnTo>
                  <a:pt x="60" y="86"/>
                </a:lnTo>
                <a:lnTo>
                  <a:pt x="50" y="96"/>
                </a:lnTo>
                <a:lnTo>
                  <a:pt x="40" y="106"/>
                </a:lnTo>
                <a:lnTo>
                  <a:pt x="32" y="116"/>
                </a:lnTo>
                <a:lnTo>
                  <a:pt x="24" y="127"/>
                </a:lnTo>
                <a:lnTo>
                  <a:pt x="24" y="127"/>
                </a:lnTo>
                <a:close/>
                <a:moveTo>
                  <a:pt x="64" y="89"/>
                </a:moveTo>
                <a:lnTo>
                  <a:pt x="64" y="89"/>
                </a:lnTo>
                <a:lnTo>
                  <a:pt x="66" y="89"/>
                </a:lnTo>
                <a:lnTo>
                  <a:pt x="66" y="89"/>
                </a:lnTo>
                <a:lnTo>
                  <a:pt x="66" y="89"/>
                </a:lnTo>
                <a:lnTo>
                  <a:pt x="66" y="89"/>
                </a:lnTo>
                <a:lnTo>
                  <a:pt x="80" y="78"/>
                </a:lnTo>
                <a:lnTo>
                  <a:pt x="80" y="78"/>
                </a:lnTo>
                <a:lnTo>
                  <a:pt x="97" y="66"/>
                </a:lnTo>
                <a:lnTo>
                  <a:pt x="97" y="66"/>
                </a:lnTo>
                <a:lnTo>
                  <a:pt x="113" y="56"/>
                </a:lnTo>
                <a:lnTo>
                  <a:pt x="130" y="48"/>
                </a:lnTo>
                <a:lnTo>
                  <a:pt x="130" y="48"/>
                </a:lnTo>
                <a:lnTo>
                  <a:pt x="148" y="41"/>
                </a:lnTo>
                <a:lnTo>
                  <a:pt x="148" y="41"/>
                </a:lnTo>
                <a:lnTo>
                  <a:pt x="152" y="39"/>
                </a:lnTo>
                <a:lnTo>
                  <a:pt x="152" y="39"/>
                </a:lnTo>
                <a:lnTo>
                  <a:pt x="151" y="39"/>
                </a:lnTo>
                <a:lnTo>
                  <a:pt x="151" y="39"/>
                </a:lnTo>
                <a:lnTo>
                  <a:pt x="137" y="44"/>
                </a:lnTo>
                <a:lnTo>
                  <a:pt x="137" y="44"/>
                </a:lnTo>
                <a:lnTo>
                  <a:pt x="121" y="51"/>
                </a:lnTo>
                <a:lnTo>
                  <a:pt x="105" y="58"/>
                </a:lnTo>
                <a:lnTo>
                  <a:pt x="105" y="58"/>
                </a:lnTo>
                <a:lnTo>
                  <a:pt x="84" y="72"/>
                </a:lnTo>
                <a:lnTo>
                  <a:pt x="66" y="88"/>
                </a:lnTo>
                <a:lnTo>
                  <a:pt x="66" y="88"/>
                </a:lnTo>
                <a:lnTo>
                  <a:pt x="64" y="89"/>
                </a:lnTo>
                <a:lnTo>
                  <a:pt x="64" y="89"/>
                </a:lnTo>
                <a:close/>
                <a:moveTo>
                  <a:pt x="76" y="116"/>
                </a:moveTo>
                <a:lnTo>
                  <a:pt x="76" y="116"/>
                </a:lnTo>
                <a:lnTo>
                  <a:pt x="76" y="116"/>
                </a:lnTo>
                <a:lnTo>
                  <a:pt x="76" y="116"/>
                </a:lnTo>
                <a:lnTo>
                  <a:pt x="76" y="115"/>
                </a:lnTo>
                <a:lnTo>
                  <a:pt x="76" y="115"/>
                </a:lnTo>
                <a:lnTo>
                  <a:pt x="77" y="102"/>
                </a:lnTo>
                <a:lnTo>
                  <a:pt x="77" y="102"/>
                </a:lnTo>
                <a:lnTo>
                  <a:pt x="80" y="86"/>
                </a:lnTo>
                <a:lnTo>
                  <a:pt x="80" y="86"/>
                </a:lnTo>
                <a:lnTo>
                  <a:pt x="80" y="81"/>
                </a:lnTo>
                <a:lnTo>
                  <a:pt x="80" y="81"/>
                </a:lnTo>
                <a:lnTo>
                  <a:pt x="70" y="89"/>
                </a:lnTo>
                <a:lnTo>
                  <a:pt x="70" y="89"/>
                </a:lnTo>
                <a:lnTo>
                  <a:pt x="73" y="102"/>
                </a:lnTo>
                <a:lnTo>
                  <a:pt x="73" y="102"/>
                </a:lnTo>
                <a:lnTo>
                  <a:pt x="76" y="116"/>
                </a:lnTo>
                <a:lnTo>
                  <a:pt x="76" y="116"/>
                </a:lnTo>
                <a:close/>
                <a:moveTo>
                  <a:pt x="259" y="153"/>
                </a:moveTo>
                <a:lnTo>
                  <a:pt x="259" y="153"/>
                </a:lnTo>
                <a:lnTo>
                  <a:pt x="259" y="154"/>
                </a:lnTo>
                <a:lnTo>
                  <a:pt x="257" y="156"/>
                </a:lnTo>
                <a:lnTo>
                  <a:pt x="257" y="156"/>
                </a:lnTo>
                <a:lnTo>
                  <a:pt x="255" y="156"/>
                </a:lnTo>
                <a:lnTo>
                  <a:pt x="255" y="156"/>
                </a:lnTo>
                <a:lnTo>
                  <a:pt x="252" y="157"/>
                </a:lnTo>
                <a:lnTo>
                  <a:pt x="252" y="157"/>
                </a:lnTo>
                <a:lnTo>
                  <a:pt x="250" y="160"/>
                </a:lnTo>
                <a:lnTo>
                  <a:pt x="250" y="160"/>
                </a:lnTo>
                <a:lnTo>
                  <a:pt x="249" y="160"/>
                </a:lnTo>
                <a:lnTo>
                  <a:pt x="248" y="160"/>
                </a:lnTo>
                <a:lnTo>
                  <a:pt x="248" y="160"/>
                </a:lnTo>
                <a:lnTo>
                  <a:pt x="248" y="159"/>
                </a:lnTo>
                <a:lnTo>
                  <a:pt x="248" y="159"/>
                </a:lnTo>
                <a:lnTo>
                  <a:pt x="248" y="157"/>
                </a:lnTo>
                <a:lnTo>
                  <a:pt x="248" y="157"/>
                </a:lnTo>
                <a:lnTo>
                  <a:pt x="249" y="156"/>
                </a:lnTo>
                <a:lnTo>
                  <a:pt x="249" y="156"/>
                </a:lnTo>
                <a:lnTo>
                  <a:pt x="246" y="154"/>
                </a:lnTo>
                <a:lnTo>
                  <a:pt x="246" y="154"/>
                </a:lnTo>
                <a:lnTo>
                  <a:pt x="243" y="153"/>
                </a:lnTo>
                <a:lnTo>
                  <a:pt x="243" y="153"/>
                </a:lnTo>
                <a:lnTo>
                  <a:pt x="243" y="167"/>
                </a:lnTo>
                <a:lnTo>
                  <a:pt x="243" y="167"/>
                </a:lnTo>
                <a:lnTo>
                  <a:pt x="249" y="167"/>
                </a:lnTo>
                <a:lnTo>
                  <a:pt x="252" y="166"/>
                </a:lnTo>
                <a:lnTo>
                  <a:pt x="255" y="164"/>
                </a:lnTo>
                <a:lnTo>
                  <a:pt x="255" y="164"/>
                </a:lnTo>
                <a:lnTo>
                  <a:pt x="253" y="162"/>
                </a:lnTo>
                <a:lnTo>
                  <a:pt x="255" y="160"/>
                </a:lnTo>
                <a:lnTo>
                  <a:pt x="255" y="160"/>
                </a:lnTo>
                <a:lnTo>
                  <a:pt x="256" y="160"/>
                </a:lnTo>
                <a:lnTo>
                  <a:pt x="256" y="160"/>
                </a:lnTo>
                <a:lnTo>
                  <a:pt x="260" y="157"/>
                </a:lnTo>
                <a:lnTo>
                  <a:pt x="260" y="157"/>
                </a:lnTo>
                <a:lnTo>
                  <a:pt x="263" y="154"/>
                </a:lnTo>
                <a:lnTo>
                  <a:pt x="263" y="154"/>
                </a:lnTo>
                <a:lnTo>
                  <a:pt x="263" y="152"/>
                </a:lnTo>
                <a:lnTo>
                  <a:pt x="263" y="152"/>
                </a:lnTo>
                <a:lnTo>
                  <a:pt x="259" y="153"/>
                </a:lnTo>
                <a:lnTo>
                  <a:pt x="259" y="153"/>
                </a:lnTo>
                <a:close/>
                <a:moveTo>
                  <a:pt x="88" y="105"/>
                </a:moveTo>
                <a:lnTo>
                  <a:pt x="88" y="105"/>
                </a:lnTo>
                <a:lnTo>
                  <a:pt x="88" y="105"/>
                </a:lnTo>
                <a:lnTo>
                  <a:pt x="88" y="105"/>
                </a:lnTo>
                <a:lnTo>
                  <a:pt x="93" y="73"/>
                </a:lnTo>
                <a:lnTo>
                  <a:pt x="93" y="73"/>
                </a:lnTo>
                <a:lnTo>
                  <a:pt x="81" y="81"/>
                </a:lnTo>
                <a:lnTo>
                  <a:pt x="81" y="81"/>
                </a:lnTo>
                <a:lnTo>
                  <a:pt x="83" y="81"/>
                </a:lnTo>
                <a:lnTo>
                  <a:pt x="84" y="82"/>
                </a:lnTo>
                <a:lnTo>
                  <a:pt x="84" y="82"/>
                </a:lnTo>
                <a:lnTo>
                  <a:pt x="86" y="86"/>
                </a:lnTo>
                <a:lnTo>
                  <a:pt x="86" y="86"/>
                </a:lnTo>
                <a:lnTo>
                  <a:pt x="88" y="102"/>
                </a:lnTo>
                <a:lnTo>
                  <a:pt x="88" y="102"/>
                </a:lnTo>
                <a:lnTo>
                  <a:pt x="88" y="105"/>
                </a:lnTo>
                <a:lnTo>
                  <a:pt x="88" y="105"/>
                </a:lnTo>
                <a:close/>
                <a:moveTo>
                  <a:pt x="196" y="98"/>
                </a:moveTo>
                <a:lnTo>
                  <a:pt x="196" y="98"/>
                </a:lnTo>
                <a:lnTo>
                  <a:pt x="195" y="95"/>
                </a:lnTo>
                <a:lnTo>
                  <a:pt x="195" y="95"/>
                </a:lnTo>
                <a:lnTo>
                  <a:pt x="192" y="88"/>
                </a:lnTo>
                <a:lnTo>
                  <a:pt x="192" y="88"/>
                </a:lnTo>
                <a:lnTo>
                  <a:pt x="186" y="73"/>
                </a:lnTo>
                <a:lnTo>
                  <a:pt x="186" y="73"/>
                </a:lnTo>
                <a:lnTo>
                  <a:pt x="185" y="72"/>
                </a:lnTo>
                <a:lnTo>
                  <a:pt x="185" y="72"/>
                </a:lnTo>
                <a:lnTo>
                  <a:pt x="185" y="73"/>
                </a:lnTo>
                <a:lnTo>
                  <a:pt x="185" y="73"/>
                </a:lnTo>
                <a:lnTo>
                  <a:pt x="184" y="75"/>
                </a:lnTo>
                <a:lnTo>
                  <a:pt x="184" y="76"/>
                </a:lnTo>
                <a:lnTo>
                  <a:pt x="184" y="76"/>
                </a:lnTo>
                <a:lnTo>
                  <a:pt x="185" y="82"/>
                </a:lnTo>
                <a:lnTo>
                  <a:pt x="185" y="82"/>
                </a:lnTo>
                <a:lnTo>
                  <a:pt x="192" y="99"/>
                </a:lnTo>
                <a:lnTo>
                  <a:pt x="192" y="99"/>
                </a:lnTo>
                <a:lnTo>
                  <a:pt x="192" y="102"/>
                </a:lnTo>
                <a:lnTo>
                  <a:pt x="192" y="102"/>
                </a:lnTo>
                <a:lnTo>
                  <a:pt x="195" y="100"/>
                </a:lnTo>
                <a:lnTo>
                  <a:pt x="196" y="102"/>
                </a:lnTo>
                <a:lnTo>
                  <a:pt x="196" y="102"/>
                </a:lnTo>
                <a:lnTo>
                  <a:pt x="196" y="98"/>
                </a:lnTo>
                <a:lnTo>
                  <a:pt x="196" y="98"/>
                </a:lnTo>
                <a:close/>
                <a:moveTo>
                  <a:pt x="250" y="208"/>
                </a:moveTo>
                <a:lnTo>
                  <a:pt x="250" y="208"/>
                </a:lnTo>
                <a:lnTo>
                  <a:pt x="248" y="207"/>
                </a:lnTo>
                <a:lnTo>
                  <a:pt x="248" y="207"/>
                </a:lnTo>
                <a:lnTo>
                  <a:pt x="248" y="206"/>
                </a:lnTo>
                <a:lnTo>
                  <a:pt x="248" y="204"/>
                </a:lnTo>
                <a:lnTo>
                  <a:pt x="248" y="204"/>
                </a:lnTo>
                <a:lnTo>
                  <a:pt x="240" y="203"/>
                </a:lnTo>
                <a:lnTo>
                  <a:pt x="240" y="203"/>
                </a:lnTo>
                <a:lnTo>
                  <a:pt x="239" y="204"/>
                </a:lnTo>
                <a:lnTo>
                  <a:pt x="239" y="204"/>
                </a:lnTo>
                <a:lnTo>
                  <a:pt x="238" y="204"/>
                </a:lnTo>
                <a:lnTo>
                  <a:pt x="238" y="203"/>
                </a:lnTo>
                <a:lnTo>
                  <a:pt x="238" y="203"/>
                </a:lnTo>
                <a:lnTo>
                  <a:pt x="238" y="201"/>
                </a:lnTo>
                <a:lnTo>
                  <a:pt x="238" y="201"/>
                </a:lnTo>
                <a:lnTo>
                  <a:pt x="239" y="201"/>
                </a:lnTo>
                <a:lnTo>
                  <a:pt x="239" y="201"/>
                </a:lnTo>
                <a:lnTo>
                  <a:pt x="240" y="198"/>
                </a:lnTo>
                <a:lnTo>
                  <a:pt x="242" y="196"/>
                </a:lnTo>
                <a:lnTo>
                  <a:pt x="242" y="196"/>
                </a:lnTo>
                <a:lnTo>
                  <a:pt x="238" y="194"/>
                </a:lnTo>
                <a:lnTo>
                  <a:pt x="238" y="194"/>
                </a:lnTo>
                <a:lnTo>
                  <a:pt x="235" y="204"/>
                </a:lnTo>
                <a:lnTo>
                  <a:pt x="235" y="204"/>
                </a:lnTo>
                <a:lnTo>
                  <a:pt x="232" y="214"/>
                </a:lnTo>
                <a:lnTo>
                  <a:pt x="232" y="214"/>
                </a:lnTo>
                <a:lnTo>
                  <a:pt x="240" y="210"/>
                </a:lnTo>
                <a:lnTo>
                  <a:pt x="250" y="208"/>
                </a:lnTo>
                <a:lnTo>
                  <a:pt x="250" y="208"/>
                </a:lnTo>
                <a:close/>
                <a:moveTo>
                  <a:pt x="249" y="154"/>
                </a:moveTo>
                <a:lnTo>
                  <a:pt x="249" y="154"/>
                </a:lnTo>
                <a:lnTo>
                  <a:pt x="250" y="154"/>
                </a:lnTo>
                <a:lnTo>
                  <a:pt x="250" y="154"/>
                </a:lnTo>
                <a:lnTo>
                  <a:pt x="256" y="143"/>
                </a:lnTo>
                <a:lnTo>
                  <a:pt x="256" y="143"/>
                </a:lnTo>
                <a:lnTo>
                  <a:pt x="257" y="142"/>
                </a:lnTo>
                <a:lnTo>
                  <a:pt x="257" y="142"/>
                </a:lnTo>
                <a:lnTo>
                  <a:pt x="257" y="140"/>
                </a:lnTo>
                <a:lnTo>
                  <a:pt x="257" y="140"/>
                </a:lnTo>
                <a:lnTo>
                  <a:pt x="255" y="142"/>
                </a:lnTo>
                <a:lnTo>
                  <a:pt x="250" y="142"/>
                </a:lnTo>
                <a:lnTo>
                  <a:pt x="250" y="142"/>
                </a:lnTo>
                <a:lnTo>
                  <a:pt x="248" y="142"/>
                </a:lnTo>
                <a:lnTo>
                  <a:pt x="245" y="140"/>
                </a:lnTo>
                <a:lnTo>
                  <a:pt x="245" y="140"/>
                </a:lnTo>
                <a:lnTo>
                  <a:pt x="245" y="139"/>
                </a:lnTo>
                <a:lnTo>
                  <a:pt x="245" y="139"/>
                </a:lnTo>
                <a:lnTo>
                  <a:pt x="243" y="140"/>
                </a:lnTo>
                <a:lnTo>
                  <a:pt x="243" y="140"/>
                </a:lnTo>
                <a:lnTo>
                  <a:pt x="245" y="150"/>
                </a:lnTo>
                <a:lnTo>
                  <a:pt x="245" y="150"/>
                </a:lnTo>
                <a:lnTo>
                  <a:pt x="245" y="153"/>
                </a:lnTo>
                <a:lnTo>
                  <a:pt x="245" y="153"/>
                </a:lnTo>
                <a:lnTo>
                  <a:pt x="246" y="153"/>
                </a:lnTo>
                <a:lnTo>
                  <a:pt x="246" y="153"/>
                </a:lnTo>
                <a:lnTo>
                  <a:pt x="249" y="154"/>
                </a:lnTo>
                <a:lnTo>
                  <a:pt x="249" y="154"/>
                </a:lnTo>
                <a:close/>
                <a:moveTo>
                  <a:pt x="33" y="332"/>
                </a:moveTo>
                <a:lnTo>
                  <a:pt x="33" y="332"/>
                </a:lnTo>
                <a:lnTo>
                  <a:pt x="33" y="333"/>
                </a:lnTo>
                <a:lnTo>
                  <a:pt x="33" y="333"/>
                </a:lnTo>
                <a:lnTo>
                  <a:pt x="34" y="335"/>
                </a:lnTo>
                <a:lnTo>
                  <a:pt x="34" y="335"/>
                </a:lnTo>
                <a:lnTo>
                  <a:pt x="34" y="336"/>
                </a:lnTo>
                <a:lnTo>
                  <a:pt x="34" y="338"/>
                </a:lnTo>
                <a:lnTo>
                  <a:pt x="34" y="338"/>
                </a:lnTo>
                <a:lnTo>
                  <a:pt x="33" y="338"/>
                </a:lnTo>
                <a:lnTo>
                  <a:pt x="32" y="338"/>
                </a:lnTo>
                <a:lnTo>
                  <a:pt x="32" y="338"/>
                </a:lnTo>
                <a:lnTo>
                  <a:pt x="30" y="336"/>
                </a:lnTo>
                <a:lnTo>
                  <a:pt x="30" y="336"/>
                </a:lnTo>
                <a:lnTo>
                  <a:pt x="30" y="336"/>
                </a:lnTo>
                <a:lnTo>
                  <a:pt x="30" y="336"/>
                </a:lnTo>
                <a:lnTo>
                  <a:pt x="26" y="342"/>
                </a:lnTo>
                <a:lnTo>
                  <a:pt x="26" y="342"/>
                </a:lnTo>
                <a:lnTo>
                  <a:pt x="26" y="343"/>
                </a:lnTo>
                <a:lnTo>
                  <a:pt x="26" y="343"/>
                </a:lnTo>
                <a:lnTo>
                  <a:pt x="27" y="349"/>
                </a:lnTo>
                <a:lnTo>
                  <a:pt x="27" y="349"/>
                </a:lnTo>
                <a:lnTo>
                  <a:pt x="27" y="351"/>
                </a:lnTo>
                <a:lnTo>
                  <a:pt x="27" y="351"/>
                </a:lnTo>
                <a:lnTo>
                  <a:pt x="29" y="348"/>
                </a:lnTo>
                <a:lnTo>
                  <a:pt x="29" y="348"/>
                </a:lnTo>
                <a:lnTo>
                  <a:pt x="34" y="339"/>
                </a:lnTo>
                <a:lnTo>
                  <a:pt x="40" y="332"/>
                </a:lnTo>
                <a:lnTo>
                  <a:pt x="40" y="332"/>
                </a:lnTo>
                <a:lnTo>
                  <a:pt x="43" y="331"/>
                </a:lnTo>
                <a:lnTo>
                  <a:pt x="44" y="328"/>
                </a:lnTo>
                <a:lnTo>
                  <a:pt x="44" y="328"/>
                </a:lnTo>
                <a:lnTo>
                  <a:pt x="44" y="321"/>
                </a:lnTo>
                <a:lnTo>
                  <a:pt x="44" y="321"/>
                </a:lnTo>
                <a:lnTo>
                  <a:pt x="41" y="324"/>
                </a:lnTo>
                <a:lnTo>
                  <a:pt x="41" y="324"/>
                </a:lnTo>
                <a:lnTo>
                  <a:pt x="43" y="326"/>
                </a:lnTo>
                <a:lnTo>
                  <a:pt x="43" y="326"/>
                </a:lnTo>
                <a:lnTo>
                  <a:pt x="41" y="328"/>
                </a:lnTo>
                <a:lnTo>
                  <a:pt x="41" y="328"/>
                </a:lnTo>
                <a:lnTo>
                  <a:pt x="40" y="328"/>
                </a:lnTo>
                <a:lnTo>
                  <a:pt x="40" y="328"/>
                </a:lnTo>
                <a:lnTo>
                  <a:pt x="39" y="326"/>
                </a:lnTo>
                <a:lnTo>
                  <a:pt x="39" y="326"/>
                </a:lnTo>
                <a:lnTo>
                  <a:pt x="39" y="328"/>
                </a:lnTo>
                <a:lnTo>
                  <a:pt x="39" y="328"/>
                </a:lnTo>
                <a:lnTo>
                  <a:pt x="39" y="331"/>
                </a:lnTo>
                <a:lnTo>
                  <a:pt x="39" y="331"/>
                </a:lnTo>
                <a:lnTo>
                  <a:pt x="37" y="332"/>
                </a:lnTo>
                <a:lnTo>
                  <a:pt x="37" y="332"/>
                </a:lnTo>
                <a:lnTo>
                  <a:pt x="36" y="332"/>
                </a:lnTo>
                <a:lnTo>
                  <a:pt x="36" y="332"/>
                </a:lnTo>
                <a:lnTo>
                  <a:pt x="34" y="331"/>
                </a:lnTo>
                <a:lnTo>
                  <a:pt x="34" y="331"/>
                </a:lnTo>
                <a:lnTo>
                  <a:pt x="33" y="332"/>
                </a:lnTo>
                <a:lnTo>
                  <a:pt x="33" y="332"/>
                </a:lnTo>
                <a:close/>
                <a:moveTo>
                  <a:pt x="134" y="147"/>
                </a:moveTo>
                <a:lnTo>
                  <a:pt x="134" y="147"/>
                </a:lnTo>
                <a:lnTo>
                  <a:pt x="134" y="146"/>
                </a:lnTo>
                <a:lnTo>
                  <a:pt x="134" y="146"/>
                </a:lnTo>
                <a:lnTo>
                  <a:pt x="132" y="110"/>
                </a:lnTo>
                <a:lnTo>
                  <a:pt x="132" y="110"/>
                </a:lnTo>
                <a:lnTo>
                  <a:pt x="132" y="109"/>
                </a:lnTo>
                <a:lnTo>
                  <a:pt x="132" y="109"/>
                </a:lnTo>
                <a:lnTo>
                  <a:pt x="131" y="110"/>
                </a:lnTo>
                <a:lnTo>
                  <a:pt x="131" y="110"/>
                </a:lnTo>
                <a:lnTo>
                  <a:pt x="127" y="116"/>
                </a:lnTo>
                <a:lnTo>
                  <a:pt x="127" y="116"/>
                </a:lnTo>
                <a:lnTo>
                  <a:pt x="127" y="117"/>
                </a:lnTo>
                <a:lnTo>
                  <a:pt x="127" y="117"/>
                </a:lnTo>
                <a:lnTo>
                  <a:pt x="134" y="146"/>
                </a:lnTo>
                <a:lnTo>
                  <a:pt x="134" y="146"/>
                </a:lnTo>
                <a:lnTo>
                  <a:pt x="134" y="147"/>
                </a:lnTo>
                <a:lnTo>
                  <a:pt x="134" y="147"/>
                </a:lnTo>
                <a:close/>
                <a:moveTo>
                  <a:pt x="275" y="189"/>
                </a:moveTo>
                <a:lnTo>
                  <a:pt x="275" y="189"/>
                </a:lnTo>
                <a:lnTo>
                  <a:pt x="275" y="189"/>
                </a:lnTo>
                <a:lnTo>
                  <a:pt x="275" y="189"/>
                </a:lnTo>
                <a:lnTo>
                  <a:pt x="263" y="196"/>
                </a:lnTo>
                <a:lnTo>
                  <a:pt x="263" y="196"/>
                </a:lnTo>
                <a:lnTo>
                  <a:pt x="263" y="196"/>
                </a:lnTo>
                <a:lnTo>
                  <a:pt x="263" y="196"/>
                </a:lnTo>
                <a:lnTo>
                  <a:pt x="262" y="198"/>
                </a:lnTo>
                <a:lnTo>
                  <a:pt x="262" y="198"/>
                </a:lnTo>
                <a:lnTo>
                  <a:pt x="263" y="198"/>
                </a:lnTo>
                <a:lnTo>
                  <a:pt x="263" y="198"/>
                </a:lnTo>
                <a:lnTo>
                  <a:pt x="270" y="197"/>
                </a:lnTo>
                <a:lnTo>
                  <a:pt x="270" y="197"/>
                </a:lnTo>
                <a:lnTo>
                  <a:pt x="273" y="197"/>
                </a:lnTo>
                <a:lnTo>
                  <a:pt x="273" y="197"/>
                </a:lnTo>
                <a:lnTo>
                  <a:pt x="275" y="198"/>
                </a:lnTo>
                <a:lnTo>
                  <a:pt x="273" y="200"/>
                </a:lnTo>
                <a:lnTo>
                  <a:pt x="273" y="200"/>
                </a:lnTo>
                <a:lnTo>
                  <a:pt x="272" y="201"/>
                </a:lnTo>
                <a:lnTo>
                  <a:pt x="272" y="201"/>
                </a:lnTo>
                <a:lnTo>
                  <a:pt x="266" y="206"/>
                </a:lnTo>
                <a:lnTo>
                  <a:pt x="266" y="206"/>
                </a:lnTo>
                <a:lnTo>
                  <a:pt x="266" y="207"/>
                </a:lnTo>
                <a:lnTo>
                  <a:pt x="266" y="207"/>
                </a:lnTo>
                <a:lnTo>
                  <a:pt x="267" y="207"/>
                </a:lnTo>
                <a:lnTo>
                  <a:pt x="270" y="207"/>
                </a:lnTo>
                <a:lnTo>
                  <a:pt x="270" y="207"/>
                </a:lnTo>
                <a:lnTo>
                  <a:pt x="275" y="206"/>
                </a:lnTo>
                <a:lnTo>
                  <a:pt x="275" y="206"/>
                </a:lnTo>
                <a:lnTo>
                  <a:pt x="276" y="197"/>
                </a:lnTo>
                <a:lnTo>
                  <a:pt x="276" y="197"/>
                </a:lnTo>
                <a:lnTo>
                  <a:pt x="276" y="196"/>
                </a:lnTo>
                <a:lnTo>
                  <a:pt x="276" y="196"/>
                </a:lnTo>
                <a:lnTo>
                  <a:pt x="275" y="189"/>
                </a:lnTo>
                <a:lnTo>
                  <a:pt x="275" y="189"/>
                </a:lnTo>
                <a:close/>
                <a:moveTo>
                  <a:pt x="218" y="89"/>
                </a:moveTo>
                <a:lnTo>
                  <a:pt x="218" y="89"/>
                </a:lnTo>
                <a:lnTo>
                  <a:pt x="218" y="89"/>
                </a:lnTo>
                <a:lnTo>
                  <a:pt x="218" y="89"/>
                </a:lnTo>
                <a:lnTo>
                  <a:pt x="218" y="76"/>
                </a:lnTo>
                <a:lnTo>
                  <a:pt x="218" y="76"/>
                </a:lnTo>
                <a:lnTo>
                  <a:pt x="216" y="73"/>
                </a:lnTo>
                <a:lnTo>
                  <a:pt x="216" y="73"/>
                </a:lnTo>
                <a:lnTo>
                  <a:pt x="216" y="72"/>
                </a:lnTo>
                <a:lnTo>
                  <a:pt x="218" y="72"/>
                </a:lnTo>
                <a:lnTo>
                  <a:pt x="218" y="72"/>
                </a:lnTo>
                <a:lnTo>
                  <a:pt x="219" y="72"/>
                </a:lnTo>
                <a:lnTo>
                  <a:pt x="219" y="72"/>
                </a:lnTo>
                <a:lnTo>
                  <a:pt x="219" y="72"/>
                </a:lnTo>
                <a:lnTo>
                  <a:pt x="219" y="75"/>
                </a:lnTo>
                <a:lnTo>
                  <a:pt x="219" y="75"/>
                </a:lnTo>
                <a:lnTo>
                  <a:pt x="222" y="85"/>
                </a:lnTo>
                <a:lnTo>
                  <a:pt x="222" y="85"/>
                </a:lnTo>
                <a:lnTo>
                  <a:pt x="222" y="86"/>
                </a:lnTo>
                <a:lnTo>
                  <a:pt x="222" y="86"/>
                </a:lnTo>
                <a:lnTo>
                  <a:pt x="222" y="83"/>
                </a:lnTo>
                <a:lnTo>
                  <a:pt x="222" y="83"/>
                </a:lnTo>
                <a:lnTo>
                  <a:pt x="221" y="72"/>
                </a:lnTo>
                <a:lnTo>
                  <a:pt x="221" y="72"/>
                </a:lnTo>
                <a:lnTo>
                  <a:pt x="219" y="61"/>
                </a:lnTo>
                <a:lnTo>
                  <a:pt x="219" y="61"/>
                </a:lnTo>
                <a:lnTo>
                  <a:pt x="221" y="59"/>
                </a:lnTo>
                <a:lnTo>
                  <a:pt x="221" y="58"/>
                </a:lnTo>
                <a:lnTo>
                  <a:pt x="221" y="58"/>
                </a:lnTo>
                <a:lnTo>
                  <a:pt x="221" y="55"/>
                </a:lnTo>
                <a:lnTo>
                  <a:pt x="221" y="55"/>
                </a:lnTo>
                <a:lnTo>
                  <a:pt x="212" y="76"/>
                </a:lnTo>
                <a:lnTo>
                  <a:pt x="212" y="76"/>
                </a:lnTo>
                <a:lnTo>
                  <a:pt x="213" y="79"/>
                </a:lnTo>
                <a:lnTo>
                  <a:pt x="213" y="79"/>
                </a:lnTo>
                <a:lnTo>
                  <a:pt x="216" y="89"/>
                </a:lnTo>
                <a:lnTo>
                  <a:pt x="216" y="89"/>
                </a:lnTo>
                <a:lnTo>
                  <a:pt x="216" y="89"/>
                </a:lnTo>
                <a:lnTo>
                  <a:pt x="216" y="89"/>
                </a:lnTo>
                <a:lnTo>
                  <a:pt x="218" y="89"/>
                </a:lnTo>
                <a:lnTo>
                  <a:pt x="218" y="89"/>
                </a:lnTo>
                <a:close/>
                <a:moveTo>
                  <a:pt x="158" y="210"/>
                </a:moveTo>
                <a:lnTo>
                  <a:pt x="158" y="210"/>
                </a:lnTo>
                <a:lnTo>
                  <a:pt x="157" y="211"/>
                </a:lnTo>
                <a:lnTo>
                  <a:pt x="157" y="213"/>
                </a:lnTo>
                <a:lnTo>
                  <a:pt x="157" y="213"/>
                </a:lnTo>
                <a:lnTo>
                  <a:pt x="158" y="214"/>
                </a:lnTo>
                <a:lnTo>
                  <a:pt x="158" y="214"/>
                </a:lnTo>
                <a:lnTo>
                  <a:pt x="162" y="225"/>
                </a:lnTo>
                <a:lnTo>
                  <a:pt x="162" y="225"/>
                </a:lnTo>
                <a:lnTo>
                  <a:pt x="164" y="228"/>
                </a:lnTo>
                <a:lnTo>
                  <a:pt x="164" y="228"/>
                </a:lnTo>
                <a:lnTo>
                  <a:pt x="168" y="220"/>
                </a:lnTo>
                <a:lnTo>
                  <a:pt x="168" y="220"/>
                </a:lnTo>
                <a:lnTo>
                  <a:pt x="167" y="218"/>
                </a:lnTo>
                <a:lnTo>
                  <a:pt x="167" y="218"/>
                </a:lnTo>
                <a:lnTo>
                  <a:pt x="164" y="210"/>
                </a:lnTo>
                <a:lnTo>
                  <a:pt x="164" y="210"/>
                </a:lnTo>
                <a:lnTo>
                  <a:pt x="162" y="208"/>
                </a:lnTo>
                <a:lnTo>
                  <a:pt x="162" y="208"/>
                </a:lnTo>
                <a:lnTo>
                  <a:pt x="161" y="210"/>
                </a:lnTo>
                <a:lnTo>
                  <a:pt x="159" y="211"/>
                </a:lnTo>
                <a:lnTo>
                  <a:pt x="158" y="210"/>
                </a:lnTo>
                <a:lnTo>
                  <a:pt x="158" y="210"/>
                </a:lnTo>
                <a:close/>
                <a:moveTo>
                  <a:pt x="76" y="345"/>
                </a:moveTo>
                <a:lnTo>
                  <a:pt x="76" y="345"/>
                </a:lnTo>
                <a:lnTo>
                  <a:pt x="81" y="342"/>
                </a:lnTo>
                <a:lnTo>
                  <a:pt x="81" y="342"/>
                </a:lnTo>
                <a:lnTo>
                  <a:pt x="90" y="336"/>
                </a:lnTo>
                <a:lnTo>
                  <a:pt x="95" y="329"/>
                </a:lnTo>
                <a:lnTo>
                  <a:pt x="95" y="329"/>
                </a:lnTo>
                <a:lnTo>
                  <a:pt x="105" y="315"/>
                </a:lnTo>
                <a:lnTo>
                  <a:pt x="105" y="315"/>
                </a:lnTo>
                <a:lnTo>
                  <a:pt x="105" y="314"/>
                </a:lnTo>
                <a:lnTo>
                  <a:pt x="105" y="314"/>
                </a:lnTo>
                <a:lnTo>
                  <a:pt x="105" y="312"/>
                </a:lnTo>
                <a:lnTo>
                  <a:pt x="105" y="312"/>
                </a:lnTo>
                <a:lnTo>
                  <a:pt x="110" y="305"/>
                </a:lnTo>
                <a:lnTo>
                  <a:pt x="110" y="305"/>
                </a:lnTo>
                <a:lnTo>
                  <a:pt x="111" y="304"/>
                </a:lnTo>
                <a:lnTo>
                  <a:pt x="111" y="304"/>
                </a:lnTo>
                <a:lnTo>
                  <a:pt x="107" y="308"/>
                </a:lnTo>
                <a:lnTo>
                  <a:pt x="107" y="308"/>
                </a:lnTo>
                <a:lnTo>
                  <a:pt x="100" y="318"/>
                </a:lnTo>
                <a:lnTo>
                  <a:pt x="93" y="328"/>
                </a:lnTo>
                <a:lnTo>
                  <a:pt x="93" y="328"/>
                </a:lnTo>
                <a:lnTo>
                  <a:pt x="91" y="329"/>
                </a:lnTo>
                <a:lnTo>
                  <a:pt x="91" y="329"/>
                </a:lnTo>
                <a:lnTo>
                  <a:pt x="86" y="336"/>
                </a:lnTo>
                <a:lnTo>
                  <a:pt x="78" y="342"/>
                </a:lnTo>
                <a:lnTo>
                  <a:pt x="78" y="342"/>
                </a:lnTo>
                <a:lnTo>
                  <a:pt x="76" y="345"/>
                </a:lnTo>
                <a:lnTo>
                  <a:pt x="76" y="345"/>
                </a:lnTo>
                <a:close/>
                <a:moveTo>
                  <a:pt x="73" y="360"/>
                </a:moveTo>
                <a:lnTo>
                  <a:pt x="73" y="360"/>
                </a:lnTo>
                <a:lnTo>
                  <a:pt x="74" y="359"/>
                </a:lnTo>
                <a:lnTo>
                  <a:pt x="74" y="359"/>
                </a:lnTo>
                <a:lnTo>
                  <a:pt x="74" y="359"/>
                </a:lnTo>
                <a:lnTo>
                  <a:pt x="74" y="356"/>
                </a:lnTo>
                <a:lnTo>
                  <a:pt x="74" y="356"/>
                </a:lnTo>
                <a:lnTo>
                  <a:pt x="74" y="356"/>
                </a:lnTo>
                <a:lnTo>
                  <a:pt x="74" y="356"/>
                </a:lnTo>
                <a:lnTo>
                  <a:pt x="76" y="355"/>
                </a:lnTo>
                <a:lnTo>
                  <a:pt x="77" y="353"/>
                </a:lnTo>
                <a:lnTo>
                  <a:pt x="77" y="353"/>
                </a:lnTo>
                <a:lnTo>
                  <a:pt x="77" y="355"/>
                </a:lnTo>
                <a:lnTo>
                  <a:pt x="77" y="355"/>
                </a:lnTo>
                <a:lnTo>
                  <a:pt x="81" y="345"/>
                </a:lnTo>
                <a:lnTo>
                  <a:pt x="81" y="345"/>
                </a:lnTo>
                <a:lnTo>
                  <a:pt x="74" y="348"/>
                </a:lnTo>
                <a:lnTo>
                  <a:pt x="74" y="348"/>
                </a:lnTo>
                <a:lnTo>
                  <a:pt x="74" y="348"/>
                </a:lnTo>
                <a:lnTo>
                  <a:pt x="74" y="348"/>
                </a:lnTo>
                <a:lnTo>
                  <a:pt x="74" y="351"/>
                </a:lnTo>
                <a:lnTo>
                  <a:pt x="73" y="352"/>
                </a:lnTo>
                <a:lnTo>
                  <a:pt x="73" y="352"/>
                </a:lnTo>
                <a:lnTo>
                  <a:pt x="71" y="353"/>
                </a:lnTo>
                <a:lnTo>
                  <a:pt x="71" y="353"/>
                </a:lnTo>
                <a:lnTo>
                  <a:pt x="64" y="362"/>
                </a:lnTo>
                <a:lnTo>
                  <a:pt x="64" y="362"/>
                </a:lnTo>
                <a:lnTo>
                  <a:pt x="64" y="362"/>
                </a:lnTo>
                <a:lnTo>
                  <a:pt x="64" y="362"/>
                </a:lnTo>
                <a:lnTo>
                  <a:pt x="66" y="366"/>
                </a:lnTo>
                <a:lnTo>
                  <a:pt x="66" y="366"/>
                </a:lnTo>
                <a:lnTo>
                  <a:pt x="67" y="366"/>
                </a:lnTo>
                <a:lnTo>
                  <a:pt x="67" y="366"/>
                </a:lnTo>
                <a:lnTo>
                  <a:pt x="68" y="363"/>
                </a:lnTo>
                <a:lnTo>
                  <a:pt x="68" y="363"/>
                </a:lnTo>
                <a:lnTo>
                  <a:pt x="70" y="363"/>
                </a:lnTo>
                <a:lnTo>
                  <a:pt x="70" y="363"/>
                </a:lnTo>
                <a:lnTo>
                  <a:pt x="68" y="360"/>
                </a:lnTo>
                <a:lnTo>
                  <a:pt x="68" y="360"/>
                </a:lnTo>
                <a:lnTo>
                  <a:pt x="70" y="359"/>
                </a:lnTo>
                <a:lnTo>
                  <a:pt x="70" y="359"/>
                </a:lnTo>
                <a:lnTo>
                  <a:pt x="71" y="359"/>
                </a:lnTo>
                <a:lnTo>
                  <a:pt x="71" y="359"/>
                </a:lnTo>
                <a:lnTo>
                  <a:pt x="73" y="360"/>
                </a:lnTo>
                <a:lnTo>
                  <a:pt x="73" y="360"/>
                </a:lnTo>
                <a:close/>
                <a:moveTo>
                  <a:pt x="222" y="100"/>
                </a:moveTo>
                <a:lnTo>
                  <a:pt x="222" y="100"/>
                </a:lnTo>
                <a:lnTo>
                  <a:pt x="230" y="96"/>
                </a:lnTo>
                <a:lnTo>
                  <a:pt x="230" y="96"/>
                </a:lnTo>
                <a:lnTo>
                  <a:pt x="228" y="82"/>
                </a:lnTo>
                <a:lnTo>
                  <a:pt x="225" y="66"/>
                </a:lnTo>
                <a:lnTo>
                  <a:pt x="225" y="66"/>
                </a:lnTo>
                <a:lnTo>
                  <a:pt x="225" y="69"/>
                </a:lnTo>
                <a:lnTo>
                  <a:pt x="225" y="69"/>
                </a:lnTo>
                <a:lnTo>
                  <a:pt x="225" y="81"/>
                </a:lnTo>
                <a:lnTo>
                  <a:pt x="225" y="81"/>
                </a:lnTo>
                <a:lnTo>
                  <a:pt x="225" y="85"/>
                </a:lnTo>
                <a:lnTo>
                  <a:pt x="225" y="85"/>
                </a:lnTo>
                <a:lnTo>
                  <a:pt x="225" y="95"/>
                </a:lnTo>
                <a:lnTo>
                  <a:pt x="225" y="95"/>
                </a:lnTo>
                <a:lnTo>
                  <a:pt x="225" y="96"/>
                </a:lnTo>
                <a:lnTo>
                  <a:pt x="225" y="96"/>
                </a:lnTo>
                <a:lnTo>
                  <a:pt x="223" y="98"/>
                </a:lnTo>
                <a:lnTo>
                  <a:pt x="222" y="96"/>
                </a:lnTo>
                <a:lnTo>
                  <a:pt x="222" y="96"/>
                </a:lnTo>
                <a:lnTo>
                  <a:pt x="222" y="96"/>
                </a:lnTo>
                <a:lnTo>
                  <a:pt x="222" y="96"/>
                </a:lnTo>
                <a:lnTo>
                  <a:pt x="222" y="100"/>
                </a:lnTo>
                <a:lnTo>
                  <a:pt x="222" y="100"/>
                </a:lnTo>
                <a:close/>
                <a:moveTo>
                  <a:pt x="124" y="120"/>
                </a:moveTo>
                <a:lnTo>
                  <a:pt x="124" y="120"/>
                </a:lnTo>
                <a:lnTo>
                  <a:pt x="122" y="120"/>
                </a:lnTo>
                <a:lnTo>
                  <a:pt x="122" y="120"/>
                </a:lnTo>
                <a:lnTo>
                  <a:pt x="122" y="122"/>
                </a:lnTo>
                <a:lnTo>
                  <a:pt x="122" y="122"/>
                </a:lnTo>
                <a:lnTo>
                  <a:pt x="120" y="126"/>
                </a:lnTo>
                <a:lnTo>
                  <a:pt x="120" y="126"/>
                </a:lnTo>
                <a:lnTo>
                  <a:pt x="118" y="127"/>
                </a:lnTo>
                <a:lnTo>
                  <a:pt x="118" y="127"/>
                </a:lnTo>
                <a:lnTo>
                  <a:pt x="122" y="142"/>
                </a:lnTo>
                <a:lnTo>
                  <a:pt x="122" y="142"/>
                </a:lnTo>
                <a:lnTo>
                  <a:pt x="125" y="153"/>
                </a:lnTo>
                <a:lnTo>
                  <a:pt x="125" y="153"/>
                </a:lnTo>
                <a:lnTo>
                  <a:pt x="125" y="153"/>
                </a:lnTo>
                <a:lnTo>
                  <a:pt x="125" y="153"/>
                </a:lnTo>
                <a:lnTo>
                  <a:pt x="125" y="153"/>
                </a:lnTo>
                <a:lnTo>
                  <a:pt x="125" y="153"/>
                </a:lnTo>
                <a:lnTo>
                  <a:pt x="124" y="120"/>
                </a:lnTo>
                <a:lnTo>
                  <a:pt x="124" y="120"/>
                </a:lnTo>
                <a:close/>
                <a:moveTo>
                  <a:pt x="73" y="164"/>
                </a:moveTo>
                <a:lnTo>
                  <a:pt x="73" y="164"/>
                </a:lnTo>
                <a:lnTo>
                  <a:pt x="73" y="164"/>
                </a:lnTo>
                <a:lnTo>
                  <a:pt x="73" y="164"/>
                </a:lnTo>
                <a:lnTo>
                  <a:pt x="76" y="162"/>
                </a:lnTo>
                <a:lnTo>
                  <a:pt x="76" y="162"/>
                </a:lnTo>
                <a:lnTo>
                  <a:pt x="77" y="160"/>
                </a:lnTo>
                <a:lnTo>
                  <a:pt x="77" y="160"/>
                </a:lnTo>
                <a:lnTo>
                  <a:pt x="80" y="160"/>
                </a:lnTo>
                <a:lnTo>
                  <a:pt x="80" y="160"/>
                </a:lnTo>
                <a:lnTo>
                  <a:pt x="80" y="162"/>
                </a:lnTo>
                <a:lnTo>
                  <a:pt x="80" y="162"/>
                </a:lnTo>
                <a:lnTo>
                  <a:pt x="80" y="164"/>
                </a:lnTo>
                <a:lnTo>
                  <a:pt x="80" y="164"/>
                </a:lnTo>
                <a:lnTo>
                  <a:pt x="78" y="167"/>
                </a:lnTo>
                <a:lnTo>
                  <a:pt x="78" y="167"/>
                </a:lnTo>
                <a:lnTo>
                  <a:pt x="77" y="167"/>
                </a:lnTo>
                <a:lnTo>
                  <a:pt x="77" y="167"/>
                </a:lnTo>
                <a:lnTo>
                  <a:pt x="78" y="167"/>
                </a:lnTo>
                <a:lnTo>
                  <a:pt x="78" y="167"/>
                </a:lnTo>
                <a:lnTo>
                  <a:pt x="80" y="164"/>
                </a:lnTo>
                <a:lnTo>
                  <a:pt x="80" y="164"/>
                </a:lnTo>
                <a:lnTo>
                  <a:pt x="81" y="163"/>
                </a:lnTo>
                <a:lnTo>
                  <a:pt x="81" y="163"/>
                </a:lnTo>
                <a:lnTo>
                  <a:pt x="80" y="159"/>
                </a:lnTo>
                <a:lnTo>
                  <a:pt x="78" y="154"/>
                </a:lnTo>
                <a:lnTo>
                  <a:pt x="78" y="154"/>
                </a:lnTo>
                <a:lnTo>
                  <a:pt x="71" y="147"/>
                </a:lnTo>
                <a:lnTo>
                  <a:pt x="71" y="147"/>
                </a:lnTo>
                <a:lnTo>
                  <a:pt x="67" y="144"/>
                </a:lnTo>
                <a:lnTo>
                  <a:pt x="63" y="143"/>
                </a:lnTo>
                <a:lnTo>
                  <a:pt x="63" y="143"/>
                </a:lnTo>
                <a:lnTo>
                  <a:pt x="60" y="147"/>
                </a:lnTo>
                <a:lnTo>
                  <a:pt x="60" y="147"/>
                </a:lnTo>
                <a:lnTo>
                  <a:pt x="59" y="150"/>
                </a:lnTo>
                <a:lnTo>
                  <a:pt x="59" y="150"/>
                </a:lnTo>
                <a:lnTo>
                  <a:pt x="59" y="150"/>
                </a:lnTo>
                <a:lnTo>
                  <a:pt x="60" y="150"/>
                </a:lnTo>
                <a:lnTo>
                  <a:pt x="60" y="150"/>
                </a:lnTo>
                <a:lnTo>
                  <a:pt x="64" y="146"/>
                </a:lnTo>
                <a:lnTo>
                  <a:pt x="64" y="146"/>
                </a:lnTo>
                <a:lnTo>
                  <a:pt x="66" y="146"/>
                </a:lnTo>
                <a:lnTo>
                  <a:pt x="67" y="146"/>
                </a:lnTo>
                <a:lnTo>
                  <a:pt x="67" y="146"/>
                </a:lnTo>
                <a:lnTo>
                  <a:pt x="67" y="147"/>
                </a:lnTo>
                <a:lnTo>
                  <a:pt x="67" y="149"/>
                </a:lnTo>
                <a:lnTo>
                  <a:pt x="67" y="149"/>
                </a:lnTo>
                <a:lnTo>
                  <a:pt x="64" y="153"/>
                </a:lnTo>
                <a:lnTo>
                  <a:pt x="64" y="153"/>
                </a:lnTo>
                <a:lnTo>
                  <a:pt x="63" y="153"/>
                </a:lnTo>
                <a:lnTo>
                  <a:pt x="63" y="153"/>
                </a:lnTo>
                <a:lnTo>
                  <a:pt x="64" y="153"/>
                </a:lnTo>
                <a:lnTo>
                  <a:pt x="64" y="153"/>
                </a:lnTo>
                <a:lnTo>
                  <a:pt x="68" y="150"/>
                </a:lnTo>
                <a:lnTo>
                  <a:pt x="68" y="150"/>
                </a:lnTo>
                <a:lnTo>
                  <a:pt x="70" y="149"/>
                </a:lnTo>
                <a:lnTo>
                  <a:pt x="70" y="150"/>
                </a:lnTo>
                <a:lnTo>
                  <a:pt x="70" y="150"/>
                </a:lnTo>
                <a:lnTo>
                  <a:pt x="71" y="152"/>
                </a:lnTo>
                <a:lnTo>
                  <a:pt x="71" y="152"/>
                </a:lnTo>
                <a:lnTo>
                  <a:pt x="70" y="153"/>
                </a:lnTo>
                <a:lnTo>
                  <a:pt x="70" y="153"/>
                </a:lnTo>
                <a:lnTo>
                  <a:pt x="68" y="157"/>
                </a:lnTo>
                <a:lnTo>
                  <a:pt x="68" y="157"/>
                </a:lnTo>
                <a:lnTo>
                  <a:pt x="68" y="157"/>
                </a:lnTo>
                <a:lnTo>
                  <a:pt x="68" y="159"/>
                </a:lnTo>
                <a:lnTo>
                  <a:pt x="68" y="159"/>
                </a:lnTo>
                <a:lnTo>
                  <a:pt x="71" y="156"/>
                </a:lnTo>
                <a:lnTo>
                  <a:pt x="71" y="156"/>
                </a:lnTo>
                <a:lnTo>
                  <a:pt x="74" y="154"/>
                </a:lnTo>
                <a:lnTo>
                  <a:pt x="74" y="154"/>
                </a:lnTo>
                <a:lnTo>
                  <a:pt x="76" y="154"/>
                </a:lnTo>
                <a:lnTo>
                  <a:pt x="76" y="154"/>
                </a:lnTo>
                <a:lnTo>
                  <a:pt x="76" y="156"/>
                </a:lnTo>
                <a:lnTo>
                  <a:pt x="76" y="156"/>
                </a:lnTo>
                <a:lnTo>
                  <a:pt x="76" y="157"/>
                </a:lnTo>
                <a:lnTo>
                  <a:pt x="76" y="157"/>
                </a:lnTo>
                <a:lnTo>
                  <a:pt x="73" y="163"/>
                </a:lnTo>
                <a:lnTo>
                  <a:pt x="73" y="163"/>
                </a:lnTo>
                <a:lnTo>
                  <a:pt x="73" y="164"/>
                </a:lnTo>
                <a:lnTo>
                  <a:pt x="73" y="164"/>
                </a:lnTo>
                <a:close/>
                <a:moveTo>
                  <a:pt x="206" y="164"/>
                </a:moveTo>
                <a:lnTo>
                  <a:pt x="206" y="164"/>
                </a:lnTo>
                <a:lnTo>
                  <a:pt x="206" y="164"/>
                </a:lnTo>
                <a:lnTo>
                  <a:pt x="206" y="164"/>
                </a:lnTo>
                <a:lnTo>
                  <a:pt x="206" y="163"/>
                </a:lnTo>
                <a:lnTo>
                  <a:pt x="206" y="163"/>
                </a:lnTo>
                <a:lnTo>
                  <a:pt x="208" y="162"/>
                </a:lnTo>
                <a:lnTo>
                  <a:pt x="208" y="162"/>
                </a:lnTo>
                <a:lnTo>
                  <a:pt x="209" y="162"/>
                </a:lnTo>
                <a:lnTo>
                  <a:pt x="209" y="162"/>
                </a:lnTo>
                <a:lnTo>
                  <a:pt x="223" y="150"/>
                </a:lnTo>
                <a:lnTo>
                  <a:pt x="223" y="150"/>
                </a:lnTo>
                <a:lnTo>
                  <a:pt x="225" y="149"/>
                </a:lnTo>
                <a:lnTo>
                  <a:pt x="225" y="147"/>
                </a:lnTo>
                <a:lnTo>
                  <a:pt x="225" y="147"/>
                </a:lnTo>
                <a:lnTo>
                  <a:pt x="223" y="147"/>
                </a:lnTo>
                <a:lnTo>
                  <a:pt x="223" y="147"/>
                </a:lnTo>
                <a:lnTo>
                  <a:pt x="218" y="149"/>
                </a:lnTo>
                <a:lnTo>
                  <a:pt x="218" y="149"/>
                </a:lnTo>
                <a:lnTo>
                  <a:pt x="216" y="149"/>
                </a:lnTo>
                <a:lnTo>
                  <a:pt x="216" y="149"/>
                </a:lnTo>
                <a:lnTo>
                  <a:pt x="212" y="152"/>
                </a:lnTo>
                <a:lnTo>
                  <a:pt x="212" y="152"/>
                </a:lnTo>
                <a:lnTo>
                  <a:pt x="211" y="153"/>
                </a:lnTo>
                <a:lnTo>
                  <a:pt x="211" y="153"/>
                </a:lnTo>
                <a:lnTo>
                  <a:pt x="209" y="154"/>
                </a:lnTo>
                <a:lnTo>
                  <a:pt x="209" y="154"/>
                </a:lnTo>
                <a:lnTo>
                  <a:pt x="209" y="154"/>
                </a:lnTo>
                <a:lnTo>
                  <a:pt x="209" y="154"/>
                </a:lnTo>
                <a:lnTo>
                  <a:pt x="206" y="163"/>
                </a:lnTo>
                <a:lnTo>
                  <a:pt x="206" y="163"/>
                </a:lnTo>
                <a:lnTo>
                  <a:pt x="206" y="164"/>
                </a:lnTo>
                <a:lnTo>
                  <a:pt x="206" y="164"/>
                </a:lnTo>
                <a:close/>
                <a:moveTo>
                  <a:pt x="50" y="379"/>
                </a:moveTo>
                <a:lnTo>
                  <a:pt x="50" y="379"/>
                </a:lnTo>
                <a:lnTo>
                  <a:pt x="50" y="380"/>
                </a:lnTo>
                <a:lnTo>
                  <a:pt x="50" y="380"/>
                </a:lnTo>
                <a:lnTo>
                  <a:pt x="53" y="380"/>
                </a:lnTo>
                <a:lnTo>
                  <a:pt x="53" y="380"/>
                </a:lnTo>
                <a:lnTo>
                  <a:pt x="60" y="383"/>
                </a:lnTo>
                <a:lnTo>
                  <a:pt x="66" y="383"/>
                </a:lnTo>
                <a:lnTo>
                  <a:pt x="73" y="383"/>
                </a:lnTo>
                <a:lnTo>
                  <a:pt x="78" y="380"/>
                </a:lnTo>
                <a:lnTo>
                  <a:pt x="78" y="380"/>
                </a:lnTo>
                <a:lnTo>
                  <a:pt x="87" y="375"/>
                </a:lnTo>
                <a:lnTo>
                  <a:pt x="95" y="369"/>
                </a:lnTo>
                <a:lnTo>
                  <a:pt x="95" y="369"/>
                </a:lnTo>
                <a:lnTo>
                  <a:pt x="95" y="368"/>
                </a:lnTo>
                <a:lnTo>
                  <a:pt x="95" y="368"/>
                </a:lnTo>
                <a:lnTo>
                  <a:pt x="91" y="372"/>
                </a:lnTo>
                <a:lnTo>
                  <a:pt x="91" y="372"/>
                </a:lnTo>
                <a:lnTo>
                  <a:pt x="86" y="375"/>
                </a:lnTo>
                <a:lnTo>
                  <a:pt x="81" y="376"/>
                </a:lnTo>
                <a:lnTo>
                  <a:pt x="81" y="376"/>
                </a:lnTo>
                <a:lnTo>
                  <a:pt x="68" y="379"/>
                </a:lnTo>
                <a:lnTo>
                  <a:pt x="68" y="379"/>
                </a:lnTo>
                <a:lnTo>
                  <a:pt x="61" y="380"/>
                </a:lnTo>
                <a:lnTo>
                  <a:pt x="54" y="380"/>
                </a:lnTo>
                <a:lnTo>
                  <a:pt x="54" y="380"/>
                </a:lnTo>
                <a:lnTo>
                  <a:pt x="50" y="379"/>
                </a:lnTo>
                <a:lnTo>
                  <a:pt x="50" y="379"/>
                </a:lnTo>
                <a:close/>
                <a:moveTo>
                  <a:pt x="168" y="218"/>
                </a:moveTo>
                <a:lnTo>
                  <a:pt x="168" y="218"/>
                </a:lnTo>
                <a:lnTo>
                  <a:pt x="169" y="217"/>
                </a:lnTo>
                <a:lnTo>
                  <a:pt x="169" y="217"/>
                </a:lnTo>
                <a:lnTo>
                  <a:pt x="174" y="204"/>
                </a:lnTo>
                <a:lnTo>
                  <a:pt x="174" y="204"/>
                </a:lnTo>
                <a:lnTo>
                  <a:pt x="176" y="200"/>
                </a:lnTo>
                <a:lnTo>
                  <a:pt x="176" y="200"/>
                </a:lnTo>
                <a:lnTo>
                  <a:pt x="176" y="200"/>
                </a:lnTo>
                <a:lnTo>
                  <a:pt x="176" y="200"/>
                </a:lnTo>
                <a:lnTo>
                  <a:pt x="178" y="197"/>
                </a:lnTo>
                <a:lnTo>
                  <a:pt x="178" y="197"/>
                </a:lnTo>
                <a:lnTo>
                  <a:pt x="174" y="198"/>
                </a:lnTo>
                <a:lnTo>
                  <a:pt x="171" y="201"/>
                </a:lnTo>
                <a:lnTo>
                  <a:pt x="171" y="201"/>
                </a:lnTo>
                <a:lnTo>
                  <a:pt x="172" y="204"/>
                </a:lnTo>
                <a:lnTo>
                  <a:pt x="172" y="204"/>
                </a:lnTo>
                <a:lnTo>
                  <a:pt x="172" y="201"/>
                </a:lnTo>
                <a:lnTo>
                  <a:pt x="172" y="201"/>
                </a:lnTo>
                <a:lnTo>
                  <a:pt x="174" y="200"/>
                </a:lnTo>
                <a:lnTo>
                  <a:pt x="174" y="200"/>
                </a:lnTo>
                <a:lnTo>
                  <a:pt x="175" y="200"/>
                </a:lnTo>
                <a:lnTo>
                  <a:pt x="175" y="201"/>
                </a:lnTo>
                <a:lnTo>
                  <a:pt x="175" y="201"/>
                </a:lnTo>
                <a:lnTo>
                  <a:pt x="174" y="201"/>
                </a:lnTo>
                <a:lnTo>
                  <a:pt x="174" y="201"/>
                </a:lnTo>
                <a:lnTo>
                  <a:pt x="172" y="204"/>
                </a:lnTo>
                <a:lnTo>
                  <a:pt x="172" y="204"/>
                </a:lnTo>
                <a:lnTo>
                  <a:pt x="172" y="206"/>
                </a:lnTo>
                <a:lnTo>
                  <a:pt x="172" y="206"/>
                </a:lnTo>
                <a:lnTo>
                  <a:pt x="171" y="207"/>
                </a:lnTo>
                <a:lnTo>
                  <a:pt x="171" y="207"/>
                </a:lnTo>
                <a:lnTo>
                  <a:pt x="169" y="211"/>
                </a:lnTo>
                <a:lnTo>
                  <a:pt x="169" y="211"/>
                </a:lnTo>
                <a:lnTo>
                  <a:pt x="169" y="213"/>
                </a:lnTo>
                <a:lnTo>
                  <a:pt x="169" y="213"/>
                </a:lnTo>
                <a:lnTo>
                  <a:pt x="168" y="213"/>
                </a:lnTo>
                <a:lnTo>
                  <a:pt x="168" y="213"/>
                </a:lnTo>
                <a:lnTo>
                  <a:pt x="168" y="211"/>
                </a:lnTo>
                <a:lnTo>
                  <a:pt x="168" y="211"/>
                </a:lnTo>
                <a:lnTo>
                  <a:pt x="168" y="211"/>
                </a:lnTo>
                <a:lnTo>
                  <a:pt x="168" y="211"/>
                </a:lnTo>
                <a:lnTo>
                  <a:pt x="171" y="207"/>
                </a:lnTo>
                <a:lnTo>
                  <a:pt x="171" y="207"/>
                </a:lnTo>
                <a:lnTo>
                  <a:pt x="171" y="204"/>
                </a:lnTo>
                <a:lnTo>
                  <a:pt x="171" y="203"/>
                </a:lnTo>
                <a:lnTo>
                  <a:pt x="171" y="203"/>
                </a:lnTo>
                <a:lnTo>
                  <a:pt x="169" y="201"/>
                </a:lnTo>
                <a:lnTo>
                  <a:pt x="169" y="201"/>
                </a:lnTo>
                <a:lnTo>
                  <a:pt x="164" y="208"/>
                </a:lnTo>
                <a:lnTo>
                  <a:pt x="164" y="208"/>
                </a:lnTo>
                <a:lnTo>
                  <a:pt x="165" y="213"/>
                </a:lnTo>
                <a:lnTo>
                  <a:pt x="168" y="218"/>
                </a:lnTo>
                <a:lnTo>
                  <a:pt x="168" y="218"/>
                </a:lnTo>
                <a:close/>
                <a:moveTo>
                  <a:pt x="242" y="181"/>
                </a:moveTo>
                <a:lnTo>
                  <a:pt x="242" y="181"/>
                </a:lnTo>
                <a:lnTo>
                  <a:pt x="253" y="167"/>
                </a:lnTo>
                <a:lnTo>
                  <a:pt x="253" y="167"/>
                </a:lnTo>
                <a:lnTo>
                  <a:pt x="253" y="167"/>
                </a:lnTo>
                <a:lnTo>
                  <a:pt x="253" y="167"/>
                </a:lnTo>
                <a:lnTo>
                  <a:pt x="248" y="169"/>
                </a:lnTo>
                <a:lnTo>
                  <a:pt x="242" y="169"/>
                </a:lnTo>
                <a:lnTo>
                  <a:pt x="242" y="169"/>
                </a:lnTo>
                <a:lnTo>
                  <a:pt x="240" y="181"/>
                </a:lnTo>
                <a:lnTo>
                  <a:pt x="240" y="181"/>
                </a:lnTo>
                <a:lnTo>
                  <a:pt x="242" y="181"/>
                </a:lnTo>
                <a:lnTo>
                  <a:pt x="242" y="181"/>
                </a:lnTo>
                <a:close/>
                <a:moveTo>
                  <a:pt x="248" y="211"/>
                </a:moveTo>
                <a:lnTo>
                  <a:pt x="248" y="211"/>
                </a:lnTo>
                <a:lnTo>
                  <a:pt x="250" y="214"/>
                </a:lnTo>
                <a:lnTo>
                  <a:pt x="250" y="214"/>
                </a:lnTo>
                <a:lnTo>
                  <a:pt x="252" y="214"/>
                </a:lnTo>
                <a:lnTo>
                  <a:pt x="252" y="214"/>
                </a:lnTo>
                <a:lnTo>
                  <a:pt x="259" y="217"/>
                </a:lnTo>
                <a:lnTo>
                  <a:pt x="263" y="220"/>
                </a:lnTo>
                <a:lnTo>
                  <a:pt x="267" y="225"/>
                </a:lnTo>
                <a:lnTo>
                  <a:pt x="270" y="231"/>
                </a:lnTo>
                <a:lnTo>
                  <a:pt x="270" y="231"/>
                </a:lnTo>
                <a:lnTo>
                  <a:pt x="272" y="231"/>
                </a:lnTo>
                <a:lnTo>
                  <a:pt x="272" y="231"/>
                </a:lnTo>
                <a:lnTo>
                  <a:pt x="270" y="225"/>
                </a:lnTo>
                <a:lnTo>
                  <a:pt x="269" y="221"/>
                </a:lnTo>
                <a:lnTo>
                  <a:pt x="269" y="221"/>
                </a:lnTo>
                <a:lnTo>
                  <a:pt x="265" y="216"/>
                </a:lnTo>
                <a:lnTo>
                  <a:pt x="257" y="213"/>
                </a:lnTo>
                <a:lnTo>
                  <a:pt x="257" y="213"/>
                </a:lnTo>
                <a:lnTo>
                  <a:pt x="249" y="211"/>
                </a:lnTo>
                <a:lnTo>
                  <a:pt x="249" y="211"/>
                </a:lnTo>
                <a:lnTo>
                  <a:pt x="248" y="211"/>
                </a:lnTo>
                <a:lnTo>
                  <a:pt x="248" y="211"/>
                </a:lnTo>
                <a:close/>
                <a:moveTo>
                  <a:pt x="250" y="95"/>
                </a:moveTo>
                <a:lnTo>
                  <a:pt x="250" y="95"/>
                </a:lnTo>
                <a:lnTo>
                  <a:pt x="250" y="95"/>
                </a:lnTo>
                <a:lnTo>
                  <a:pt x="250" y="95"/>
                </a:lnTo>
                <a:lnTo>
                  <a:pt x="249" y="93"/>
                </a:lnTo>
                <a:lnTo>
                  <a:pt x="249" y="93"/>
                </a:lnTo>
                <a:lnTo>
                  <a:pt x="250" y="92"/>
                </a:lnTo>
                <a:lnTo>
                  <a:pt x="250" y="92"/>
                </a:lnTo>
                <a:lnTo>
                  <a:pt x="252" y="90"/>
                </a:lnTo>
                <a:lnTo>
                  <a:pt x="252" y="90"/>
                </a:lnTo>
                <a:lnTo>
                  <a:pt x="252" y="90"/>
                </a:lnTo>
                <a:lnTo>
                  <a:pt x="252" y="89"/>
                </a:lnTo>
                <a:lnTo>
                  <a:pt x="252" y="89"/>
                </a:lnTo>
                <a:lnTo>
                  <a:pt x="249" y="89"/>
                </a:lnTo>
                <a:lnTo>
                  <a:pt x="249" y="89"/>
                </a:lnTo>
                <a:lnTo>
                  <a:pt x="248" y="89"/>
                </a:lnTo>
                <a:lnTo>
                  <a:pt x="248" y="89"/>
                </a:lnTo>
                <a:lnTo>
                  <a:pt x="242" y="95"/>
                </a:lnTo>
                <a:lnTo>
                  <a:pt x="242" y="95"/>
                </a:lnTo>
                <a:lnTo>
                  <a:pt x="240" y="96"/>
                </a:lnTo>
                <a:lnTo>
                  <a:pt x="240" y="96"/>
                </a:lnTo>
                <a:lnTo>
                  <a:pt x="242" y="98"/>
                </a:lnTo>
                <a:lnTo>
                  <a:pt x="242" y="98"/>
                </a:lnTo>
                <a:lnTo>
                  <a:pt x="242" y="99"/>
                </a:lnTo>
                <a:lnTo>
                  <a:pt x="242" y="99"/>
                </a:lnTo>
                <a:lnTo>
                  <a:pt x="242" y="99"/>
                </a:lnTo>
                <a:lnTo>
                  <a:pt x="243" y="100"/>
                </a:lnTo>
                <a:lnTo>
                  <a:pt x="243" y="100"/>
                </a:lnTo>
                <a:lnTo>
                  <a:pt x="245" y="100"/>
                </a:lnTo>
                <a:lnTo>
                  <a:pt x="248" y="100"/>
                </a:lnTo>
                <a:lnTo>
                  <a:pt x="248" y="100"/>
                </a:lnTo>
                <a:lnTo>
                  <a:pt x="249" y="100"/>
                </a:lnTo>
                <a:lnTo>
                  <a:pt x="249" y="100"/>
                </a:lnTo>
                <a:lnTo>
                  <a:pt x="250" y="95"/>
                </a:lnTo>
                <a:lnTo>
                  <a:pt x="250" y="95"/>
                </a:lnTo>
                <a:close/>
                <a:moveTo>
                  <a:pt x="245" y="127"/>
                </a:moveTo>
                <a:lnTo>
                  <a:pt x="245" y="127"/>
                </a:lnTo>
                <a:lnTo>
                  <a:pt x="243" y="127"/>
                </a:lnTo>
                <a:lnTo>
                  <a:pt x="243" y="127"/>
                </a:lnTo>
                <a:lnTo>
                  <a:pt x="243" y="137"/>
                </a:lnTo>
                <a:lnTo>
                  <a:pt x="243" y="137"/>
                </a:lnTo>
                <a:lnTo>
                  <a:pt x="245" y="139"/>
                </a:lnTo>
                <a:lnTo>
                  <a:pt x="245" y="139"/>
                </a:lnTo>
                <a:lnTo>
                  <a:pt x="249" y="140"/>
                </a:lnTo>
                <a:lnTo>
                  <a:pt x="249" y="140"/>
                </a:lnTo>
                <a:lnTo>
                  <a:pt x="252" y="135"/>
                </a:lnTo>
                <a:lnTo>
                  <a:pt x="255" y="129"/>
                </a:lnTo>
                <a:lnTo>
                  <a:pt x="255" y="129"/>
                </a:lnTo>
                <a:lnTo>
                  <a:pt x="249" y="130"/>
                </a:lnTo>
                <a:lnTo>
                  <a:pt x="245" y="127"/>
                </a:lnTo>
                <a:lnTo>
                  <a:pt x="245" y="127"/>
                </a:lnTo>
                <a:close/>
                <a:moveTo>
                  <a:pt x="236" y="227"/>
                </a:moveTo>
                <a:lnTo>
                  <a:pt x="236" y="227"/>
                </a:lnTo>
                <a:lnTo>
                  <a:pt x="238" y="227"/>
                </a:lnTo>
                <a:lnTo>
                  <a:pt x="238" y="227"/>
                </a:lnTo>
                <a:lnTo>
                  <a:pt x="239" y="221"/>
                </a:lnTo>
                <a:lnTo>
                  <a:pt x="239" y="221"/>
                </a:lnTo>
                <a:lnTo>
                  <a:pt x="240" y="218"/>
                </a:lnTo>
                <a:lnTo>
                  <a:pt x="240" y="218"/>
                </a:lnTo>
                <a:lnTo>
                  <a:pt x="242" y="217"/>
                </a:lnTo>
                <a:lnTo>
                  <a:pt x="242" y="217"/>
                </a:lnTo>
                <a:lnTo>
                  <a:pt x="243" y="218"/>
                </a:lnTo>
                <a:lnTo>
                  <a:pt x="243" y="218"/>
                </a:lnTo>
                <a:lnTo>
                  <a:pt x="243" y="221"/>
                </a:lnTo>
                <a:lnTo>
                  <a:pt x="243" y="221"/>
                </a:lnTo>
                <a:lnTo>
                  <a:pt x="243" y="223"/>
                </a:lnTo>
                <a:lnTo>
                  <a:pt x="243" y="223"/>
                </a:lnTo>
                <a:lnTo>
                  <a:pt x="245" y="221"/>
                </a:lnTo>
                <a:lnTo>
                  <a:pt x="245" y="221"/>
                </a:lnTo>
                <a:lnTo>
                  <a:pt x="245" y="218"/>
                </a:lnTo>
                <a:lnTo>
                  <a:pt x="245" y="218"/>
                </a:lnTo>
                <a:lnTo>
                  <a:pt x="248" y="217"/>
                </a:lnTo>
                <a:lnTo>
                  <a:pt x="248" y="217"/>
                </a:lnTo>
                <a:lnTo>
                  <a:pt x="248" y="218"/>
                </a:lnTo>
                <a:lnTo>
                  <a:pt x="248" y="218"/>
                </a:lnTo>
                <a:lnTo>
                  <a:pt x="249" y="220"/>
                </a:lnTo>
                <a:lnTo>
                  <a:pt x="249" y="220"/>
                </a:lnTo>
                <a:lnTo>
                  <a:pt x="249" y="224"/>
                </a:lnTo>
                <a:lnTo>
                  <a:pt x="249" y="224"/>
                </a:lnTo>
                <a:lnTo>
                  <a:pt x="250" y="221"/>
                </a:lnTo>
                <a:lnTo>
                  <a:pt x="250" y="221"/>
                </a:lnTo>
                <a:lnTo>
                  <a:pt x="252" y="221"/>
                </a:lnTo>
                <a:lnTo>
                  <a:pt x="252" y="221"/>
                </a:lnTo>
                <a:lnTo>
                  <a:pt x="253" y="223"/>
                </a:lnTo>
                <a:lnTo>
                  <a:pt x="253" y="223"/>
                </a:lnTo>
                <a:lnTo>
                  <a:pt x="255" y="224"/>
                </a:lnTo>
                <a:lnTo>
                  <a:pt x="255" y="224"/>
                </a:lnTo>
                <a:lnTo>
                  <a:pt x="255" y="228"/>
                </a:lnTo>
                <a:lnTo>
                  <a:pt x="255" y="228"/>
                </a:lnTo>
                <a:lnTo>
                  <a:pt x="256" y="224"/>
                </a:lnTo>
                <a:lnTo>
                  <a:pt x="257" y="221"/>
                </a:lnTo>
                <a:lnTo>
                  <a:pt x="257" y="221"/>
                </a:lnTo>
                <a:lnTo>
                  <a:pt x="252" y="218"/>
                </a:lnTo>
                <a:lnTo>
                  <a:pt x="246" y="216"/>
                </a:lnTo>
                <a:lnTo>
                  <a:pt x="242" y="217"/>
                </a:lnTo>
                <a:lnTo>
                  <a:pt x="236" y="218"/>
                </a:lnTo>
                <a:lnTo>
                  <a:pt x="236" y="218"/>
                </a:lnTo>
                <a:lnTo>
                  <a:pt x="238" y="223"/>
                </a:lnTo>
                <a:lnTo>
                  <a:pt x="236" y="227"/>
                </a:lnTo>
                <a:lnTo>
                  <a:pt x="236" y="227"/>
                </a:lnTo>
                <a:close/>
                <a:moveTo>
                  <a:pt x="246" y="109"/>
                </a:moveTo>
                <a:lnTo>
                  <a:pt x="246" y="109"/>
                </a:lnTo>
                <a:lnTo>
                  <a:pt x="243" y="110"/>
                </a:lnTo>
                <a:lnTo>
                  <a:pt x="243" y="110"/>
                </a:lnTo>
                <a:lnTo>
                  <a:pt x="243" y="112"/>
                </a:lnTo>
                <a:lnTo>
                  <a:pt x="243" y="113"/>
                </a:lnTo>
                <a:lnTo>
                  <a:pt x="243" y="113"/>
                </a:lnTo>
                <a:lnTo>
                  <a:pt x="246" y="113"/>
                </a:lnTo>
                <a:lnTo>
                  <a:pt x="246" y="113"/>
                </a:lnTo>
                <a:lnTo>
                  <a:pt x="250" y="113"/>
                </a:lnTo>
                <a:lnTo>
                  <a:pt x="250" y="113"/>
                </a:lnTo>
                <a:lnTo>
                  <a:pt x="252" y="113"/>
                </a:lnTo>
                <a:lnTo>
                  <a:pt x="252" y="112"/>
                </a:lnTo>
                <a:lnTo>
                  <a:pt x="252" y="112"/>
                </a:lnTo>
                <a:lnTo>
                  <a:pt x="255" y="110"/>
                </a:lnTo>
                <a:lnTo>
                  <a:pt x="255" y="110"/>
                </a:lnTo>
                <a:lnTo>
                  <a:pt x="256" y="109"/>
                </a:lnTo>
                <a:lnTo>
                  <a:pt x="256" y="109"/>
                </a:lnTo>
                <a:lnTo>
                  <a:pt x="256" y="106"/>
                </a:lnTo>
                <a:lnTo>
                  <a:pt x="256" y="106"/>
                </a:lnTo>
                <a:lnTo>
                  <a:pt x="257" y="106"/>
                </a:lnTo>
                <a:lnTo>
                  <a:pt x="257" y="106"/>
                </a:lnTo>
                <a:lnTo>
                  <a:pt x="256" y="103"/>
                </a:lnTo>
                <a:lnTo>
                  <a:pt x="256" y="103"/>
                </a:lnTo>
                <a:lnTo>
                  <a:pt x="253" y="103"/>
                </a:lnTo>
                <a:lnTo>
                  <a:pt x="253" y="103"/>
                </a:lnTo>
                <a:lnTo>
                  <a:pt x="252" y="105"/>
                </a:lnTo>
                <a:lnTo>
                  <a:pt x="252" y="105"/>
                </a:lnTo>
                <a:lnTo>
                  <a:pt x="250" y="106"/>
                </a:lnTo>
                <a:lnTo>
                  <a:pt x="249" y="109"/>
                </a:lnTo>
                <a:lnTo>
                  <a:pt x="249" y="109"/>
                </a:lnTo>
                <a:lnTo>
                  <a:pt x="249" y="109"/>
                </a:lnTo>
                <a:lnTo>
                  <a:pt x="249" y="109"/>
                </a:lnTo>
                <a:lnTo>
                  <a:pt x="248" y="110"/>
                </a:lnTo>
                <a:lnTo>
                  <a:pt x="246" y="110"/>
                </a:lnTo>
                <a:lnTo>
                  <a:pt x="246" y="110"/>
                </a:lnTo>
                <a:lnTo>
                  <a:pt x="246" y="109"/>
                </a:lnTo>
                <a:lnTo>
                  <a:pt x="246" y="109"/>
                </a:lnTo>
                <a:close/>
                <a:moveTo>
                  <a:pt x="26" y="324"/>
                </a:moveTo>
                <a:lnTo>
                  <a:pt x="26" y="324"/>
                </a:lnTo>
                <a:lnTo>
                  <a:pt x="23" y="328"/>
                </a:lnTo>
                <a:lnTo>
                  <a:pt x="23" y="328"/>
                </a:lnTo>
                <a:lnTo>
                  <a:pt x="23" y="329"/>
                </a:lnTo>
                <a:lnTo>
                  <a:pt x="23" y="329"/>
                </a:lnTo>
                <a:lnTo>
                  <a:pt x="24" y="339"/>
                </a:lnTo>
                <a:lnTo>
                  <a:pt x="24" y="339"/>
                </a:lnTo>
                <a:lnTo>
                  <a:pt x="24" y="341"/>
                </a:lnTo>
                <a:lnTo>
                  <a:pt x="24" y="341"/>
                </a:lnTo>
                <a:lnTo>
                  <a:pt x="26" y="341"/>
                </a:lnTo>
                <a:lnTo>
                  <a:pt x="26" y="341"/>
                </a:lnTo>
                <a:lnTo>
                  <a:pt x="30" y="335"/>
                </a:lnTo>
                <a:lnTo>
                  <a:pt x="30" y="335"/>
                </a:lnTo>
                <a:lnTo>
                  <a:pt x="30" y="333"/>
                </a:lnTo>
                <a:lnTo>
                  <a:pt x="30" y="333"/>
                </a:lnTo>
                <a:lnTo>
                  <a:pt x="30" y="332"/>
                </a:lnTo>
                <a:lnTo>
                  <a:pt x="30" y="332"/>
                </a:lnTo>
                <a:lnTo>
                  <a:pt x="26" y="324"/>
                </a:lnTo>
                <a:lnTo>
                  <a:pt x="26" y="324"/>
                </a:lnTo>
                <a:close/>
                <a:moveTo>
                  <a:pt x="240" y="183"/>
                </a:moveTo>
                <a:lnTo>
                  <a:pt x="240" y="183"/>
                </a:lnTo>
                <a:lnTo>
                  <a:pt x="238" y="193"/>
                </a:lnTo>
                <a:lnTo>
                  <a:pt x="238" y="193"/>
                </a:lnTo>
                <a:lnTo>
                  <a:pt x="243" y="196"/>
                </a:lnTo>
                <a:lnTo>
                  <a:pt x="243" y="196"/>
                </a:lnTo>
                <a:lnTo>
                  <a:pt x="243" y="194"/>
                </a:lnTo>
                <a:lnTo>
                  <a:pt x="243" y="194"/>
                </a:lnTo>
                <a:lnTo>
                  <a:pt x="248" y="190"/>
                </a:lnTo>
                <a:lnTo>
                  <a:pt x="248" y="190"/>
                </a:lnTo>
                <a:lnTo>
                  <a:pt x="248" y="187"/>
                </a:lnTo>
                <a:lnTo>
                  <a:pt x="248" y="184"/>
                </a:lnTo>
                <a:lnTo>
                  <a:pt x="248" y="184"/>
                </a:lnTo>
                <a:lnTo>
                  <a:pt x="246" y="186"/>
                </a:lnTo>
                <a:lnTo>
                  <a:pt x="246" y="186"/>
                </a:lnTo>
                <a:lnTo>
                  <a:pt x="243" y="187"/>
                </a:lnTo>
                <a:lnTo>
                  <a:pt x="243" y="187"/>
                </a:lnTo>
                <a:lnTo>
                  <a:pt x="242" y="186"/>
                </a:lnTo>
                <a:lnTo>
                  <a:pt x="242" y="186"/>
                </a:lnTo>
                <a:lnTo>
                  <a:pt x="240" y="184"/>
                </a:lnTo>
                <a:lnTo>
                  <a:pt x="240" y="184"/>
                </a:lnTo>
                <a:lnTo>
                  <a:pt x="242" y="183"/>
                </a:lnTo>
                <a:lnTo>
                  <a:pt x="242" y="183"/>
                </a:lnTo>
                <a:lnTo>
                  <a:pt x="240" y="183"/>
                </a:lnTo>
                <a:lnTo>
                  <a:pt x="240" y="183"/>
                </a:lnTo>
                <a:close/>
                <a:moveTo>
                  <a:pt x="36" y="287"/>
                </a:moveTo>
                <a:lnTo>
                  <a:pt x="36" y="287"/>
                </a:lnTo>
                <a:lnTo>
                  <a:pt x="37" y="288"/>
                </a:lnTo>
                <a:lnTo>
                  <a:pt x="37" y="288"/>
                </a:lnTo>
                <a:lnTo>
                  <a:pt x="40" y="289"/>
                </a:lnTo>
                <a:lnTo>
                  <a:pt x="40" y="289"/>
                </a:lnTo>
                <a:lnTo>
                  <a:pt x="46" y="291"/>
                </a:lnTo>
                <a:lnTo>
                  <a:pt x="46" y="291"/>
                </a:lnTo>
                <a:lnTo>
                  <a:pt x="47" y="291"/>
                </a:lnTo>
                <a:lnTo>
                  <a:pt x="47" y="291"/>
                </a:lnTo>
                <a:lnTo>
                  <a:pt x="46" y="289"/>
                </a:lnTo>
                <a:lnTo>
                  <a:pt x="46" y="289"/>
                </a:lnTo>
                <a:lnTo>
                  <a:pt x="46" y="284"/>
                </a:lnTo>
                <a:lnTo>
                  <a:pt x="46" y="284"/>
                </a:lnTo>
                <a:lnTo>
                  <a:pt x="46" y="282"/>
                </a:lnTo>
                <a:lnTo>
                  <a:pt x="46" y="281"/>
                </a:lnTo>
                <a:lnTo>
                  <a:pt x="46" y="281"/>
                </a:lnTo>
                <a:lnTo>
                  <a:pt x="44" y="281"/>
                </a:lnTo>
                <a:lnTo>
                  <a:pt x="44" y="281"/>
                </a:lnTo>
                <a:lnTo>
                  <a:pt x="41" y="282"/>
                </a:lnTo>
                <a:lnTo>
                  <a:pt x="39" y="284"/>
                </a:lnTo>
                <a:lnTo>
                  <a:pt x="39" y="284"/>
                </a:lnTo>
                <a:lnTo>
                  <a:pt x="36" y="287"/>
                </a:lnTo>
                <a:lnTo>
                  <a:pt x="36" y="287"/>
                </a:lnTo>
                <a:close/>
                <a:moveTo>
                  <a:pt x="104" y="66"/>
                </a:moveTo>
                <a:lnTo>
                  <a:pt x="104" y="66"/>
                </a:lnTo>
                <a:lnTo>
                  <a:pt x="105" y="69"/>
                </a:lnTo>
                <a:lnTo>
                  <a:pt x="105" y="69"/>
                </a:lnTo>
                <a:lnTo>
                  <a:pt x="107" y="86"/>
                </a:lnTo>
                <a:lnTo>
                  <a:pt x="107" y="86"/>
                </a:lnTo>
                <a:lnTo>
                  <a:pt x="107" y="86"/>
                </a:lnTo>
                <a:lnTo>
                  <a:pt x="107" y="86"/>
                </a:lnTo>
                <a:lnTo>
                  <a:pt x="107" y="86"/>
                </a:lnTo>
                <a:lnTo>
                  <a:pt x="107" y="86"/>
                </a:lnTo>
                <a:lnTo>
                  <a:pt x="111" y="62"/>
                </a:lnTo>
                <a:lnTo>
                  <a:pt x="111" y="62"/>
                </a:lnTo>
                <a:lnTo>
                  <a:pt x="104" y="66"/>
                </a:lnTo>
                <a:lnTo>
                  <a:pt x="104" y="66"/>
                </a:lnTo>
                <a:close/>
                <a:moveTo>
                  <a:pt x="41" y="366"/>
                </a:moveTo>
                <a:lnTo>
                  <a:pt x="41" y="366"/>
                </a:lnTo>
                <a:lnTo>
                  <a:pt x="43" y="368"/>
                </a:lnTo>
                <a:lnTo>
                  <a:pt x="43" y="368"/>
                </a:lnTo>
                <a:lnTo>
                  <a:pt x="43" y="366"/>
                </a:lnTo>
                <a:lnTo>
                  <a:pt x="44" y="365"/>
                </a:lnTo>
                <a:lnTo>
                  <a:pt x="44" y="365"/>
                </a:lnTo>
                <a:lnTo>
                  <a:pt x="47" y="365"/>
                </a:lnTo>
                <a:lnTo>
                  <a:pt x="47" y="365"/>
                </a:lnTo>
                <a:lnTo>
                  <a:pt x="49" y="360"/>
                </a:lnTo>
                <a:lnTo>
                  <a:pt x="49" y="360"/>
                </a:lnTo>
                <a:lnTo>
                  <a:pt x="50" y="359"/>
                </a:lnTo>
                <a:lnTo>
                  <a:pt x="50" y="359"/>
                </a:lnTo>
                <a:lnTo>
                  <a:pt x="50" y="352"/>
                </a:lnTo>
                <a:lnTo>
                  <a:pt x="50" y="352"/>
                </a:lnTo>
                <a:lnTo>
                  <a:pt x="49" y="351"/>
                </a:lnTo>
                <a:lnTo>
                  <a:pt x="49" y="351"/>
                </a:lnTo>
                <a:lnTo>
                  <a:pt x="43" y="360"/>
                </a:lnTo>
                <a:lnTo>
                  <a:pt x="43" y="360"/>
                </a:lnTo>
                <a:lnTo>
                  <a:pt x="41" y="363"/>
                </a:lnTo>
                <a:lnTo>
                  <a:pt x="41" y="366"/>
                </a:lnTo>
                <a:lnTo>
                  <a:pt x="41" y="366"/>
                </a:lnTo>
                <a:close/>
                <a:moveTo>
                  <a:pt x="140" y="125"/>
                </a:moveTo>
                <a:lnTo>
                  <a:pt x="140" y="125"/>
                </a:lnTo>
                <a:lnTo>
                  <a:pt x="141" y="100"/>
                </a:lnTo>
                <a:lnTo>
                  <a:pt x="141" y="100"/>
                </a:lnTo>
                <a:lnTo>
                  <a:pt x="137" y="105"/>
                </a:lnTo>
                <a:lnTo>
                  <a:pt x="137" y="105"/>
                </a:lnTo>
                <a:lnTo>
                  <a:pt x="137" y="106"/>
                </a:lnTo>
                <a:lnTo>
                  <a:pt x="137" y="106"/>
                </a:lnTo>
                <a:lnTo>
                  <a:pt x="140" y="120"/>
                </a:lnTo>
                <a:lnTo>
                  <a:pt x="140" y="120"/>
                </a:lnTo>
                <a:lnTo>
                  <a:pt x="140" y="125"/>
                </a:lnTo>
                <a:lnTo>
                  <a:pt x="140" y="125"/>
                </a:lnTo>
                <a:close/>
                <a:moveTo>
                  <a:pt x="225" y="157"/>
                </a:moveTo>
                <a:lnTo>
                  <a:pt x="225" y="157"/>
                </a:lnTo>
                <a:lnTo>
                  <a:pt x="223" y="157"/>
                </a:lnTo>
                <a:lnTo>
                  <a:pt x="223" y="157"/>
                </a:lnTo>
                <a:lnTo>
                  <a:pt x="212" y="163"/>
                </a:lnTo>
                <a:lnTo>
                  <a:pt x="212" y="163"/>
                </a:lnTo>
                <a:lnTo>
                  <a:pt x="209" y="164"/>
                </a:lnTo>
                <a:lnTo>
                  <a:pt x="209" y="164"/>
                </a:lnTo>
                <a:lnTo>
                  <a:pt x="205" y="169"/>
                </a:lnTo>
                <a:lnTo>
                  <a:pt x="205" y="169"/>
                </a:lnTo>
                <a:lnTo>
                  <a:pt x="203" y="170"/>
                </a:lnTo>
                <a:lnTo>
                  <a:pt x="203" y="170"/>
                </a:lnTo>
                <a:lnTo>
                  <a:pt x="205" y="170"/>
                </a:lnTo>
                <a:lnTo>
                  <a:pt x="205" y="170"/>
                </a:lnTo>
                <a:lnTo>
                  <a:pt x="216" y="164"/>
                </a:lnTo>
                <a:lnTo>
                  <a:pt x="216" y="164"/>
                </a:lnTo>
                <a:lnTo>
                  <a:pt x="219" y="163"/>
                </a:lnTo>
                <a:lnTo>
                  <a:pt x="219" y="163"/>
                </a:lnTo>
                <a:lnTo>
                  <a:pt x="223" y="162"/>
                </a:lnTo>
                <a:lnTo>
                  <a:pt x="223" y="162"/>
                </a:lnTo>
                <a:lnTo>
                  <a:pt x="223" y="162"/>
                </a:lnTo>
                <a:lnTo>
                  <a:pt x="223" y="162"/>
                </a:lnTo>
                <a:lnTo>
                  <a:pt x="225" y="157"/>
                </a:lnTo>
                <a:lnTo>
                  <a:pt x="225" y="157"/>
                </a:lnTo>
                <a:close/>
                <a:moveTo>
                  <a:pt x="225" y="130"/>
                </a:moveTo>
                <a:lnTo>
                  <a:pt x="225" y="130"/>
                </a:lnTo>
                <a:lnTo>
                  <a:pt x="223" y="132"/>
                </a:lnTo>
                <a:lnTo>
                  <a:pt x="223" y="132"/>
                </a:lnTo>
                <a:lnTo>
                  <a:pt x="216" y="136"/>
                </a:lnTo>
                <a:lnTo>
                  <a:pt x="216" y="136"/>
                </a:lnTo>
                <a:lnTo>
                  <a:pt x="213" y="137"/>
                </a:lnTo>
                <a:lnTo>
                  <a:pt x="213" y="140"/>
                </a:lnTo>
                <a:lnTo>
                  <a:pt x="213" y="140"/>
                </a:lnTo>
                <a:lnTo>
                  <a:pt x="212" y="143"/>
                </a:lnTo>
                <a:lnTo>
                  <a:pt x="212" y="143"/>
                </a:lnTo>
                <a:lnTo>
                  <a:pt x="218" y="140"/>
                </a:lnTo>
                <a:lnTo>
                  <a:pt x="218" y="140"/>
                </a:lnTo>
                <a:lnTo>
                  <a:pt x="225" y="136"/>
                </a:lnTo>
                <a:lnTo>
                  <a:pt x="225" y="136"/>
                </a:lnTo>
                <a:lnTo>
                  <a:pt x="225" y="135"/>
                </a:lnTo>
                <a:lnTo>
                  <a:pt x="225" y="135"/>
                </a:lnTo>
                <a:lnTo>
                  <a:pt x="225" y="130"/>
                </a:lnTo>
                <a:lnTo>
                  <a:pt x="225" y="130"/>
                </a:lnTo>
                <a:close/>
                <a:moveTo>
                  <a:pt x="117" y="120"/>
                </a:moveTo>
                <a:lnTo>
                  <a:pt x="117" y="120"/>
                </a:lnTo>
                <a:lnTo>
                  <a:pt x="117" y="123"/>
                </a:lnTo>
                <a:lnTo>
                  <a:pt x="117" y="123"/>
                </a:lnTo>
                <a:lnTo>
                  <a:pt x="118" y="123"/>
                </a:lnTo>
                <a:lnTo>
                  <a:pt x="118" y="123"/>
                </a:lnTo>
                <a:lnTo>
                  <a:pt x="122" y="117"/>
                </a:lnTo>
                <a:lnTo>
                  <a:pt x="122" y="117"/>
                </a:lnTo>
                <a:lnTo>
                  <a:pt x="124" y="116"/>
                </a:lnTo>
                <a:lnTo>
                  <a:pt x="124" y="116"/>
                </a:lnTo>
                <a:lnTo>
                  <a:pt x="124" y="115"/>
                </a:lnTo>
                <a:lnTo>
                  <a:pt x="125" y="115"/>
                </a:lnTo>
                <a:lnTo>
                  <a:pt x="125" y="115"/>
                </a:lnTo>
                <a:lnTo>
                  <a:pt x="125" y="113"/>
                </a:lnTo>
                <a:lnTo>
                  <a:pt x="125" y="113"/>
                </a:lnTo>
                <a:lnTo>
                  <a:pt x="131" y="106"/>
                </a:lnTo>
                <a:lnTo>
                  <a:pt x="131" y="106"/>
                </a:lnTo>
                <a:lnTo>
                  <a:pt x="132" y="105"/>
                </a:lnTo>
                <a:lnTo>
                  <a:pt x="132" y="105"/>
                </a:lnTo>
                <a:lnTo>
                  <a:pt x="132" y="103"/>
                </a:lnTo>
                <a:lnTo>
                  <a:pt x="132" y="103"/>
                </a:lnTo>
                <a:lnTo>
                  <a:pt x="117" y="120"/>
                </a:lnTo>
                <a:lnTo>
                  <a:pt x="117" y="120"/>
                </a:lnTo>
                <a:close/>
                <a:moveTo>
                  <a:pt x="147" y="285"/>
                </a:moveTo>
                <a:lnTo>
                  <a:pt x="147" y="285"/>
                </a:lnTo>
                <a:lnTo>
                  <a:pt x="147" y="284"/>
                </a:lnTo>
                <a:lnTo>
                  <a:pt x="147" y="284"/>
                </a:lnTo>
                <a:lnTo>
                  <a:pt x="152" y="270"/>
                </a:lnTo>
                <a:lnTo>
                  <a:pt x="152" y="270"/>
                </a:lnTo>
                <a:lnTo>
                  <a:pt x="152" y="268"/>
                </a:lnTo>
                <a:lnTo>
                  <a:pt x="152" y="268"/>
                </a:lnTo>
                <a:lnTo>
                  <a:pt x="151" y="265"/>
                </a:lnTo>
                <a:lnTo>
                  <a:pt x="151" y="265"/>
                </a:lnTo>
                <a:lnTo>
                  <a:pt x="147" y="275"/>
                </a:lnTo>
                <a:lnTo>
                  <a:pt x="147" y="275"/>
                </a:lnTo>
                <a:lnTo>
                  <a:pt x="148" y="277"/>
                </a:lnTo>
                <a:lnTo>
                  <a:pt x="148" y="277"/>
                </a:lnTo>
                <a:lnTo>
                  <a:pt x="148" y="278"/>
                </a:lnTo>
                <a:lnTo>
                  <a:pt x="148" y="279"/>
                </a:lnTo>
                <a:lnTo>
                  <a:pt x="148" y="279"/>
                </a:lnTo>
                <a:lnTo>
                  <a:pt x="147" y="279"/>
                </a:lnTo>
                <a:lnTo>
                  <a:pt x="145" y="278"/>
                </a:lnTo>
                <a:lnTo>
                  <a:pt x="145" y="278"/>
                </a:lnTo>
                <a:lnTo>
                  <a:pt x="145" y="278"/>
                </a:lnTo>
                <a:lnTo>
                  <a:pt x="145" y="278"/>
                </a:lnTo>
                <a:lnTo>
                  <a:pt x="144" y="284"/>
                </a:lnTo>
                <a:lnTo>
                  <a:pt x="144" y="284"/>
                </a:lnTo>
                <a:lnTo>
                  <a:pt x="147" y="285"/>
                </a:lnTo>
                <a:lnTo>
                  <a:pt x="147" y="285"/>
                </a:lnTo>
                <a:close/>
                <a:moveTo>
                  <a:pt x="57" y="378"/>
                </a:moveTo>
                <a:lnTo>
                  <a:pt x="57" y="378"/>
                </a:lnTo>
                <a:lnTo>
                  <a:pt x="57" y="375"/>
                </a:lnTo>
                <a:lnTo>
                  <a:pt x="57" y="375"/>
                </a:lnTo>
                <a:lnTo>
                  <a:pt x="56" y="373"/>
                </a:lnTo>
                <a:lnTo>
                  <a:pt x="56" y="373"/>
                </a:lnTo>
                <a:lnTo>
                  <a:pt x="53" y="373"/>
                </a:lnTo>
                <a:lnTo>
                  <a:pt x="53" y="373"/>
                </a:lnTo>
                <a:lnTo>
                  <a:pt x="47" y="372"/>
                </a:lnTo>
                <a:lnTo>
                  <a:pt x="47" y="372"/>
                </a:lnTo>
                <a:lnTo>
                  <a:pt x="44" y="372"/>
                </a:lnTo>
                <a:lnTo>
                  <a:pt x="44" y="372"/>
                </a:lnTo>
                <a:lnTo>
                  <a:pt x="44" y="372"/>
                </a:lnTo>
                <a:lnTo>
                  <a:pt x="43" y="370"/>
                </a:lnTo>
                <a:lnTo>
                  <a:pt x="43" y="370"/>
                </a:lnTo>
                <a:lnTo>
                  <a:pt x="43" y="370"/>
                </a:lnTo>
                <a:lnTo>
                  <a:pt x="43" y="370"/>
                </a:lnTo>
                <a:lnTo>
                  <a:pt x="39" y="368"/>
                </a:lnTo>
                <a:lnTo>
                  <a:pt x="39" y="368"/>
                </a:lnTo>
                <a:lnTo>
                  <a:pt x="37" y="369"/>
                </a:lnTo>
                <a:lnTo>
                  <a:pt x="37" y="369"/>
                </a:lnTo>
                <a:lnTo>
                  <a:pt x="39" y="370"/>
                </a:lnTo>
                <a:lnTo>
                  <a:pt x="39" y="370"/>
                </a:lnTo>
                <a:lnTo>
                  <a:pt x="44" y="373"/>
                </a:lnTo>
                <a:lnTo>
                  <a:pt x="50" y="376"/>
                </a:lnTo>
                <a:lnTo>
                  <a:pt x="50" y="376"/>
                </a:lnTo>
                <a:lnTo>
                  <a:pt x="53" y="378"/>
                </a:lnTo>
                <a:lnTo>
                  <a:pt x="53" y="378"/>
                </a:lnTo>
                <a:lnTo>
                  <a:pt x="57" y="378"/>
                </a:lnTo>
                <a:lnTo>
                  <a:pt x="57" y="378"/>
                </a:lnTo>
                <a:close/>
                <a:moveTo>
                  <a:pt x="250" y="120"/>
                </a:moveTo>
                <a:lnTo>
                  <a:pt x="250" y="120"/>
                </a:lnTo>
                <a:lnTo>
                  <a:pt x="250" y="120"/>
                </a:lnTo>
                <a:lnTo>
                  <a:pt x="250" y="120"/>
                </a:lnTo>
                <a:lnTo>
                  <a:pt x="245" y="125"/>
                </a:lnTo>
                <a:lnTo>
                  <a:pt x="245" y="125"/>
                </a:lnTo>
                <a:lnTo>
                  <a:pt x="243" y="125"/>
                </a:lnTo>
                <a:lnTo>
                  <a:pt x="245" y="126"/>
                </a:lnTo>
                <a:lnTo>
                  <a:pt x="245" y="126"/>
                </a:lnTo>
                <a:lnTo>
                  <a:pt x="248" y="129"/>
                </a:lnTo>
                <a:lnTo>
                  <a:pt x="248" y="129"/>
                </a:lnTo>
                <a:lnTo>
                  <a:pt x="250" y="129"/>
                </a:lnTo>
                <a:lnTo>
                  <a:pt x="253" y="127"/>
                </a:lnTo>
                <a:lnTo>
                  <a:pt x="253" y="127"/>
                </a:lnTo>
                <a:lnTo>
                  <a:pt x="253" y="126"/>
                </a:lnTo>
                <a:lnTo>
                  <a:pt x="255" y="127"/>
                </a:lnTo>
                <a:lnTo>
                  <a:pt x="255" y="127"/>
                </a:lnTo>
                <a:lnTo>
                  <a:pt x="255" y="127"/>
                </a:lnTo>
                <a:lnTo>
                  <a:pt x="255" y="127"/>
                </a:lnTo>
                <a:lnTo>
                  <a:pt x="257" y="125"/>
                </a:lnTo>
                <a:lnTo>
                  <a:pt x="257" y="125"/>
                </a:lnTo>
                <a:lnTo>
                  <a:pt x="255" y="123"/>
                </a:lnTo>
                <a:lnTo>
                  <a:pt x="253" y="123"/>
                </a:lnTo>
                <a:lnTo>
                  <a:pt x="253" y="123"/>
                </a:lnTo>
                <a:lnTo>
                  <a:pt x="252" y="125"/>
                </a:lnTo>
                <a:lnTo>
                  <a:pt x="252" y="125"/>
                </a:lnTo>
                <a:lnTo>
                  <a:pt x="249" y="125"/>
                </a:lnTo>
                <a:lnTo>
                  <a:pt x="249" y="125"/>
                </a:lnTo>
                <a:lnTo>
                  <a:pt x="249" y="123"/>
                </a:lnTo>
                <a:lnTo>
                  <a:pt x="249" y="123"/>
                </a:lnTo>
                <a:lnTo>
                  <a:pt x="249" y="122"/>
                </a:lnTo>
                <a:lnTo>
                  <a:pt x="249" y="122"/>
                </a:lnTo>
                <a:lnTo>
                  <a:pt x="250" y="120"/>
                </a:lnTo>
                <a:lnTo>
                  <a:pt x="250" y="120"/>
                </a:lnTo>
                <a:close/>
                <a:moveTo>
                  <a:pt x="151" y="90"/>
                </a:moveTo>
                <a:lnTo>
                  <a:pt x="151" y="90"/>
                </a:lnTo>
                <a:lnTo>
                  <a:pt x="149" y="90"/>
                </a:lnTo>
                <a:lnTo>
                  <a:pt x="149" y="90"/>
                </a:lnTo>
                <a:lnTo>
                  <a:pt x="147" y="95"/>
                </a:lnTo>
                <a:lnTo>
                  <a:pt x="147" y="95"/>
                </a:lnTo>
                <a:lnTo>
                  <a:pt x="145" y="96"/>
                </a:lnTo>
                <a:lnTo>
                  <a:pt x="145" y="96"/>
                </a:lnTo>
                <a:lnTo>
                  <a:pt x="149" y="110"/>
                </a:lnTo>
                <a:lnTo>
                  <a:pt x="149" y="110"/>
                </a:lnTo>
                <a:lnTo>
                  <a:pt x="149" y="112"/>
                </a:lnTo>
                <a:lnTo>
                  <a:pt x="149" y="112"/>
                </a:lnTo>
                <a:lnTo>
                  <a:pt x="149" y="112"/>
                </a:lnTo>
                <a:lnTo>
                  <a:pt x="149" y="112"/>
                </a:lnTo>
                <a:lnTo>
                  <a:pt x="151" y="90"/>
                </a:lnTo>
                <a:lnTo>
                  <a:pt x="151" y="90"/>
                </a:lnTo>
                <a:close/>
                <a:moveTo>
                  <a:pt x="218" y="120"/>
                </a:moveTo>
                <a:lnTo>
                  <a:pt x="218" y="120"/>
                </a:lnTo>
                <a:lnTo>
                  <a:pt x="216" y="123"/>
                </a:lnTo>
                <a:lnTo>
                  <a:pt x="216" y="123"/>
                </a:lnTo>
                <a:lnTo>
                  <a:pt x="216" y="127"/>
                </a:lnTo>
                <a:lnTo>
                  <a:pt x="216" y="127"/>
                </a:lnTo>
                <a:lnTo>
                  <a:pt x="225" y="122"/>
                </a:lnTo>
                <a:lnTo>
                  <a:pt x="225" y="122"/>
                </a:lnTo>
                <a:lnTo>
                  <a:pt x="223" y="115"/>
                </a:lnTo>
                <a:lnTo>
                  <a:pt x="223" y="115"/>
                </a:lnTo>
                <a:lnTo>
                  <a:pt x="221" y="116"/>
                </a:lnTo>
                <a:lnTo>
                  <a:pt x="221" y="116"/>
                </a:lnTo>
                <a:lnTo>
                  <a:pt x="221" y="117"/>
                </a:lnTo>
                <a:lnTo>
                  <a:pt x="221" y="117"/>
                </a:lnTo>
                <a:lnTo>
                  <a:pt x="219" y="119"/>
                </a:lnTo>
                <a:lnTo>
                  <a:pt x="218" y="120"/>
                </a:lnTo>
                <a:lnTo>
                  <a:pt x="218" y="120"/>
                </a:lnTo>
                <a:close/>
                <a:moveTo>
                  <a:pt x="250" y="206"/>
                </a:moveTo>
                <a:lnTo>
                  <a:pt x="250" y="206"/>
                </a:lnTo>
                <a:lnTo>
                  <a:pt x="250" y="206"/>
                </a:lnTo>
                <a:lnTo>
                  <a:pt x="250" y="206"/>
                </a:lnTo>
                <a:lnTo>
                  <a:pt x="253" y="207"/>
                </a:lnTo>
                <a:lnTo>
                  <a:pt x="253" y="207"/>
                </a:lnTo>
                <a:lnTo>
                  <a:pt x="260" y="207"/>
                </a:lnTo>
                <a:lnTo>
                  <a:pt x="260" y="207"/>
                </a:lnTo>
                <a:lnTo>
                  <a:pt x="262" y="207"/>
                </a:lnTo>
                <a:lnTo>
                  <a:pt x="262" y="207"/>
                </a:lnTo>
                <a:lnTo>
                  <a:pt x="269" y="201"/>
                </a:lnTo>
                <a:lnTo>
                  <a:pt x="269" y="201"/>
                </a:lnTo>
                <a:lnTo>
                  <a:pt x="269" y="201"/>
                </a:lnTo>
                <a:lnTo>
                  <a:pt x="269" y="201"/>
                </a:lnTo>
                <a:lnTo>
                  <a:pt x="269" y="200"/>
                </a:lnTo>
                <a:lnTo>
                  <a:pt x="269" y="200"/>
                </a:lnTo>
                <a:lnTo>
                  <a:pt x="262" y="201"/>
                </a:lnTo>
                <a:lnTo>
                  <a:pt x="262" y="201"/>
                </a:lnTo>
                <a:lnTo>
                  <a:pt x="260" y="203"/>
                </a:lnTo>
                <a:lnTo>
                  <a:pt x="260" y="203"/>
                </a:lnTo>
                <a:lnTo>
                  <a:pt x="260" y="204"/>
                </a:lnTo>
                <a:lnTo>
                  <a:pt x="260" y="204"/>
                </a:lnTo>
                <a:lnTo>
                  <a:pt x="259" y="206"/>
                </a:lnTo>
                <a:lnTo>
                  <a:pt x="257" y="204"/>
                </a:lnTo>
                <a:lnTo>
                  <a:pt x="257" y="204"/>
                </a:lnTo>
                <a:lnTo>
                  <a:pt x="257" y="203"/>
                </a:lnTo>
                <a:lnTo>
                  <a:pt x="257" y="203"/>
                </a:lnTo>
                <a:lnTo>
                  <a:pt x="257" y="203"/>
                </a:lnTo>
                <a:lnTo>
                  <a:pt x="257" y="203"/>
                </a:lnTo>
                <a:lnTo>
                  <a:pt x="256" y="203"/>
                </a:lnTo>
                <a:lnTo>
                  <a:pt x="256" y="203"/>
                </a:lnTo>
                <a:lnTo>
                  <a:pt x="255" y="204"/>
                </a:lnTo>
                <a:lnTo>
                  <a:pt x="253" y="204"/>
                </a:lnTo>
                <a:lnTo>
                  <a:pt x="253" y="204"/>
                </a:lnTo>
                <a:lnTo>
                  <a:pt x="250" y="204"/>
                </a:lnTo>
                <a:lnTo>
                  <a:pt x="250" y="206"/>
                </a:lnTo>
                <a:lnTo>
                  <a:pt x="250" y="206"/>
                </a:lnTo>
                <a:close/>
                <a:moveTo>
                  <a:pt x="175" y="83"/>
                </a:moveTo>
                <a:lnTo>
                  <a:pt x="175" y="83"/>
                </a:lnTo>
                <a:lnTo>
                  <a:pt x="175" y="83"/>
                </a:lnTo>
                <a:lnTo>
                  <a:pt x="175" y="83"/>
                </a:lnTo>
                <a:lnTo>
                  <a:pt x="179" y="66"/>
                </a:lnTo>
                <a:lnTo>
                  <a:pt x="179" y="66"/>
                </a:lnTo>
                <a:lnTo>
                  <a:pt x="172" y="72"/>
                </a:lnTo>
                <a:lnTo>
                  <a:pt x="172" y="72"/>
                </a:lnTo>
                <a:lnTo>
                  <a:pt x="175" y="83"/>
                </a:lnTo>
                <a:lnTo>
                  <a:pt x="175" y="83"/>
                </a:lnTo>
                <a:lnTo>
                  <a:pt x="175" y="83"/>
                </a:lnTo>
                <a:lnTo>
                  <a:pt x="175" y="83"/>
                </a:lnTo>
                <a:close/>
                <a:moveTo>
                  <a:pt x="275" y="220"/>
                </a:moveTo>
                <a:lnTo>
                  <a:pt x="275" y="220"/>
                </a:lnTo>
                <a:lnTo>
                  <a:pt x="273" y="220"/>
                </a:lnTo>
                <a:lnTo>
                  <a:pt x="272" y="217"/>
                </a:lnTo>
                <a:lnTo>
                  <a:pt x="272" y="217"/>
                </a:lnTo>
                <a:lnTo>
                  <a:pt x="272" y="216"/>
                </a:lnTo>
                <a:lnTo>
                  <a:pt x="272" y="216"/>
                </a:lnTo>
                <a:lnTo>
                  <a:pt x="269" y="214"/>
                </a:lnTo>
                <a:lnTo>
                  <a:pt x="269" y="214"/>
                </a:lnTo>
                <a:lnTo>
                  <a:pt x="267" y="214"/>
                </a:lnTo>
                <a:lnTo>
                  <a:pt x="266" y="214"/>
                </a:lnTo>
                <a:lnTo>
                  <a:pt x="266" y="210"/>
                </a:lnTo>
                <a:lnTo>
                  <a:pt x="266" y="210"/>
                </a:lnTo>
                <a:lnTo>
                  <a:pt x="265" y="210"/>
                </a:lnTo>
                <a:lnTo>
                  <a:pt x="265" y="210"/>
                </a:lnTo>
                <a:lnTo>
                  <a:pt x="262" y="210"/>
                </a:lnTo>
                <a:lnTo>
                  <a:pt x="262" y="210"/>
                </a:lnTo>
                <a:lnTo>
                  <a:pt x="260" y="210"/>
                </a:lnTo>
                <a:lnTo>
                  <a:pt x="260" y="210"/>
                </a:lnTo>
                <a:lnTo>
                  <a:pt x="257" y="210"/>
                </a:lnTo>
                <a:lnTo>
                  <a:pt x="257" y="210"/>
                </a:lnTo>
                <a:lnTo>
                  <a:pt x="256" y="210"/>
                </a:lnTo>
                <a:lnTo>
                  <a:pt x="256" y="210"/>
                </a:lnTo>
                <a:lnTo>
                  <a:pt x="257" y="210"/>
                </a:lnTo>
                <a:lnTo>
                  <a:pt x="257" y="210"/>
                </a:lnTo>
                <a:lnTo>
                  <a:pt x="263" y="213"/>
                </a:lnTo>
                <a:lnTo>
                  <a:pt x="267" y="216"/>
                </a:lnTo>
                <a:lnTo>
                  <a:pt x="267" y="216"/>
                </a:lnTo>
                <a:lnTo>
                  <a:pt x="272" y="221"/>
                </a:lnTo>
                <a:lnTo>
                  <a:pt x="273" y="228"/>
                </a:lnTo>
                <a:lnTo>
                  <a:pt x="273" y="228"/>
                </a:lnTo>
                <a:lnTo>
                  <a:pt x="273" y="230"/>
                </a:lnTo>
                <a:lnTo>
                  <a:pt x="273" y="230"/>
                </a:lnTo>
                <a:lnTo>
                  <a:pt x="275" y="230"/>
                </a:lnTo>
                <a:lnTo>
                  <a:pt x="275" y="230"/>
                </a:lnTo>
                <a:lnTo>
                  <a:pt x="275" y="220"/>
                </a:lnTo>
                <a:lnTo>
                  <a:pt x="275" y="220"/>
                </a:lnTo>
                <a:close/>
                <a:moveTo>
                  <a:pt x="211" y="82"/>
                </a:moveTo>
                <a:lnTo>
                  <a:pt x="211" y="82"/>
                </a:lnTo>
                <a:lnTo>
                  <a:pt x="211" y="82"/>
                </a:lnTo>
                <a:lnTo>
                  <a:pt x="211" y="82"/>
                </a:lnTo>
                <a:lnTo>
                  <a:pt x="209" y="88"/>
                </a:lnTo>
                <a:lnTo>
                  <a:pt x="209" y="88"/>
                </a:lnTo>
                <a:lnTo>
                  <a:pt x="209" y="89"/>
                </a:lnTo>
                <a:lnTo>
                  <a:pt x="209" y="89"/>
                </a:lnTo>
                <a:lnTo>
                  <a:pt x="213" y="103"/>
                </a:lnTo>
                <a:lnTo>
                  <a:pt x="213" y="103"/>
                </a:lnTo>
                <a:lnTo>
                  <a:pt x="215" y="105"/>
                </a:lnTo>
                <a:lnTo>
                  <a:pt x="215" y="105"/>
                </a:lnTo>
                <a:lnTo>
                  <a:pt x="215" y="103"/>
                </a:lnTo>
                <a:lnTo>
                  <a:pt x="215" y="103"/>
                </a:lnTo>
                <a:lnTo>
                  <a:pt x="215" y="103"/>
                </a:lnTo>
                <a:lnTo>
                  <a:pt x="212" y="86"/>
                </a:lnTo>
                <a:lnTo>
                  <a:pt x="212" y="86"/>
                </a:lnTo>
                <a:lnTo>
                  <a:pt x="211" y="82"/>
                </a:lnTo>
                <a:lnTo>
                  <a:pt x="211" y="82"/>
                </a:lnTo>
                <a:close/>
                <a:moveTo>
                  <a:pt x="148" y="197"/>
                </a:moveTo>
                <a:lnTo>
                  <a:pt x="148" y="197"/>
                </a:lnTo>
                <a:lnTo>
                  <a:pt x="142" y="213"/>
                </a:lnTo>
                <a:lnTo>
                  <a:pt x="140" y="230"/>
                </a:lnTo>
                <a:lnTo>
                  <a:pt x="140" y="230"/>
                </a:lnTo>
                <a:lnTo>
                  <a:pt x="145" y="214"/>
                </a:lnTo>
                <a:lnTo>
                  <a:pt x="148" y="197"/>
                </a:lnTo>
                <a:lnTo>
                  <a:pt x="148" y="197"/>
                </a:lnTo>
                <a:close/>
                <a:moveTo>
                  <a:pt x="135" y="234"/>
                </a:moveTo>
                <a:lnTo>
                  <a:pt x="135" y="234"/>
                </a:lnTo>
                <a:lnTo>
                  <a:pt x="130" y="251"/>
                </a:lnTo>
                <a:lnTo>
                  <a:pt x="122" y="270"/>
                </a:lnTo>
                <a:lnTo>
                  <a:pt x="122" y="270"/>
                </a:lnTo>
                <a:lnTo>
                  <a:pt x="124" y="270"/>
                </a:lnTo>
                <a:lnTo>
                  <a:pt x="124" y="270"/>
                </a:lnTo>
                <a:lnTo>
                  <a:pt x="131" y="252"/>
                </a:lnTo>
                <a:lnTo>
                  <a:pt x="135" y="234"/>
                </a:lnTo>
                <a:lnTo>
                  <a:pt x="135" y="234"/>
                </a:lnTo>
                <a:close/>
                <a:moveTo>
                  <a:pt x="115" y="152"/>
                </a:moveTo>
                <a:lnTo>
                  <a:pt x="115" y="152"/>
                </a:lnTo>
                <a:lnTo>
                  <a:pt x="115" y="152"/>
                </a:lnTo>
                <a:lnTo>
                  <a:pt x="115" y="152"/>
                </a:lnTo>
                <a:lnTo>
                  <a:pt x="115" y="142"/>
                </a:lnTo>
                <a:lnTo>
                  <a:pt x="114" y="132"/>
                </a:lnTo>
                <a:lnTo>
                  <a:pt x="114" y="132"/>
                </a:lnTo>
                <a:lnTo>
                  <a:pt x="111" y="136"/>
                </a:lnTo>
                <a:lnTo>
                  <a:pt x="111" y="136"/>
                </a:lnTo>
                <a:lnTo>
                  <a:pt x="111" y="137"/>
                </a:lnTo>
                <a:lnTo>
                  <a:pt x="111" y="137"/>
                </a:lnTo>
                <a:lnTo>
                  <a:pt x="113" y="143"/>
                </a:lnTo>
                <a:lnTo>
                  <a:pt x="113" y="143"/>
                </a:lnTo>
                <a:lnTo>
                  <a:pt x="115" y="152"/>
                </a:lnTo>
                <a:lnTo>
                  <a:pt x="115" y="152"/>
                </a:lnTo>
                <a:close/>
                <a:moveTo>
                  <a:pt x="149" y="180"/>
                </a:moveTo>
                <a:lnTo>
                  <a:pt x="149" y="180"/>
                </a:lnTo>
                <a:lnTo>
                  <a:pt x="144" y="176"/>
                </a:lnTo>
                <a:lnTo>
                  <a:pt x="137" y="173"/>
                </a:lnTo>
                <a:lnTo>
                  <a:pt x="137" y="173"/>
                </a:lnTo>
                <a:lnTo>
                  <a:pt x="135" y="174"/>
                </a:lnTo>
                <a:lnTo>
                  <a:pt x="135" y="174"/>
                </a:lnTo>
                <a:lnTo>
                  <a:pt x="137" y="174"/>
                </a:lnTo>
                <a:lnTo>
                  <a:pt x="137" y="174"/>
                </a:lnTo>
                <a:lnTo>
                  <a:pt x="140" y="174"/>
                </a:lnTo>
                <a:lnTo>
                  <a:pt x="140" y="174"/>
                </a:lnTo>
                <a:lnTo>
                  <a:pt x="140" y="176"/>
                </a:lnTo>
                <a:lnTo>
                  <a:pt x="140" y="176"/>
                </a:lnTo>
                <a:lnTo>
                  <a:pt x="140" y="179"/>
                </a:lnTo>
                <a:lnTo>
                  <a:pt x="140" y="179"/>
                </a:lnTo>
                <a:lnTo>
                  <a:pt x="141" y="177"/>
                </a:lnTo>
                <a:lnTo>
                  <a:pt x="141" y="177"/>
                </a:lnTo>
                <a:lnTo>
                  <a:pt x="142" y="177"/>
                </a:lnTo>
                <a:lnTo>
                  <a:pt x="142" y="179"/>
                </a:lnTo>
                <a:lnTo>
                  <a:pt x="142" y="179"/>
                </a:lnTo>
                <a:lnTo>
                  <a:pt x="142" y="180"/>
                </a:lnTo>
                <a:lnTo>
                  <a:pt x="142" y="180"/>
                </a:lnTo>
                <a:lnTo>
                  <a:pt x="142" y="181"/>
                </a:lnTo>
                <a:lnTo>
                  <a:pt x="142" y="181"/>
                </a:lnTo>
                <a:lnTo>
                  <a:pt x="144" y="180"/>
                </a:lnTo>
                <a:lnTo>
                  <a:pt x="144" y="180"/>
                </a:lnTo>
                <a:lnTo>
                  <a:pt x="145" y="179"/>
                </a:lnTo>
                <a:lnTo>
                  <a:pt x="145" y="179"/>
                </a:lnTo>
                <a:lnTo>
                  <a:pt x="147" y="179"/>
                </a:lnTo>
                <a:lnTo>
                  <a:pt x="147" y="179"/>
                </a:lnTo>
                <a:lnTo>
                  <a:pt x="147" y="180"/>
                </a:lnTo>
                <a:lnTo>
                  <a:pt x="147" y="180"/>
                </a:lnTo>
                <a:lnTo>
                  <a:pt x="147" y="181"/>
                </a:lnTo>
                <a:lnTo>
                  <a:pt x="147" y="181"/>
                </a:lnTo>
                <a:lnTo>
                  <a:pt x="145" y="184"/>
                </a:lnTo>
                <a:lnTo>
                  <a:pt x="145" y="184"/>
                </a:lnTo>
                <a:lnTo>
                  <a:pt x="147" y="184"/>
                </a:lnTo>
                <a:lnTo>
                  <a:pt x="147" y="186"/>
                </a:lnTo>
                <a:lnTo>
                  <a:pt x="147" y="186"/>
                </a:lnTo>
                <a:lnTo>
                  <a:pt x="149" y="180"/>
                </a:lnTo>
                <a:lnTo>
                  <a:pt x="149" y="180"/>
                </a:lnTo>
                <a:close/>
                <a:moveTo>
                  <a:pt x="43" y="122"/>
                </a:moveTo>
                <a:lnTo>
                  <a:pt x="43" y="122"/>
                </a:lnTo>
                <a:lnTo>
                  <a:pt x="43" y="123"/>
                </a:lnTo>
                <a:lnTo>
                  <a:pt x="43" y="123"/>
                </a:lnTo>
                <a:lnTo>
                  <a:pt x="43" y="126"/>
                </a:lnTo>
                <a:lnTo>
                  <a:pt x="43" y="126"/>
                </a:lnTo>
                <a:lnTo>
                  <a:pt x="43" y="132"/>
                </a:lnTo>
                <a:lnTo>
                  <a:pt x="43" y="132"/>
                </a:lnTo>
                <a:lnTo>
                  <a:pt x="41" y="132"/>
                </a:lnTo>
                <a:lnTo>
                  <a:pt x="41" y="133"/>
                </a:lnTo>
                <a:lnTo>
                  <a:pt x="41" y="133"/>
                </a:lnTo>
                <a:lnTo>
                  <a:pt x="39" y="132"/>
                </a:lnTo>
                <a:lnTo>
                  <a:pt x="39" y="132"/>
                </a:lnTo>
                <a:lnTo>
                  <a:pt x="39" y="129"/>
                </a:lnTo>
                <a:lnTo>
                  <a:pt x="39" y="129"/>
                </a:lnTo>
                <a:lnTo>
                  <a:pt x="37" y="126"/>
                </a:lnTo>
                <a:lnTo>
                  <a:pt x="37" y="126"/>
                </a:lnTo>
                <a:lnTo>
                  <a:pt x="37" y="126"/>
                </a:lnTo>
                <a:lnTo>
                  <a:pt x="37" y="126"/>
                </a:lnTo>
                <a:lnTo>
                  <a:pt x="36" y="135"/>
                </a:lnTo>
                <a:lnTo>
                  <a:pt x="36" y="135"/>
                </a:lnTo>
                <a:lnTo>
                  <a:pt x="41" y="133"/>
                </a:lnTo>
                <a:lnTo>
                  <a:pt x="41" y="133"/>
                </a:lnTo>
                <a:lnTo>
                  <a:pt x="46" y="135"/>
                </a:lnTo>
                <a:lnTo>
                  <a:pt x="46" y="135"/>
                </a:lnTo>
                <a:lnTo>
                  <a:pt x="43" y="122"/>
                </a:lnTo>
                <a:lnTo>
                  <a:pt x="43" y="122"/>
                </a:lnTo>
                <a:close/>
                <a:moveTo>
                  <a:pt x="181" y="170"/>
                </a:moveTo>
                <a:lnTo>
                  <a:pt x="181" y="170"/>
                </a:lnTo>
                <a:lnTo>
                  <a:pt x="181" y="170"/>
                </a:lnTo>
                <a:lnTo>
                  <a:pt x="181" y="170"/>
                </a:lnTo>
                <a:lnTo>
                  <a:pt x="179" y="171"/>
                </a:lnTo>
                <a:lnTo>
                  <a:pt x="179" y="171"/>
                </a:lnTo>
                <a:lnTo>
                  <a:pt x="178" y="177"/>
                </a:lnTo>
                <a:lnTo>
                  <a:pt x="178" y="177"/>
                </a:lnTo>
                <a:lnTo>
                  <a:pt x="176" y="180"/>
                </a:lnTo>
                <a:lnTo>
                  <a:pt x="178" y="183"/>
                </a:lnTo>
                <a:lnTo>
                  <a:pt x="178" y="183"/>
                </a:lnTo>
                <a:lnTo>
                  <a:pt x="179" y="187"/>
                </a:lnTo>
                <a:lnTo>
                  <a:pt x="179" y="187"/>
                </a:lnTo>
                <a:lnTo>
                  <a:pt x="179" y="186"/>
                </a:lnTo>
                <a:lnTo>
                  <a:pt x="179" y="186"/>
                </a:lnTo>
                <a:lnTo>
                  <a:pt x="179" y="179"/>
                </a:lnTo>
                <a:lnTo>
                  <a:pt x="179" y="179"/>
                </a:lnTo>
                <a:lnTo>
                  <a:pt x="179" y="177"/>
                </a:lnTo>
                <a:lnTo>
                  <a:pt x="179" y="177"/>
                </a:lnTo>
                <a:lnTo>
                  <a:pt x="179" y="177"/>
                </a:lnTo>
                <a:lnTo>
                  <a:pt x="181" y="177"/>
                </a:lnTo>
                <a:lnTo>
                  <a:pt x="182" y="179"/>
                </a:lnTo>
                <a:lnTo>
                  <a:pt x="182" y="179"/>
                </a:lnTo>
                <a:lnTo>
                  <a:pt x="184" y="183"/>
                </a:lnTo>
                <a:lnTo>
                  <a:pt x="184" y="183"/>
                </a:lnTo>
                <a:lnTo>
                  <a:pt x="184" y="183"/>
                </a:lnTo>
                <a:lnTo>
                  <a:pt x="184" y="183"/>
                </a:lnTo>
                <a:lnTo>
                  <a:pt x="181" y="170"/>
                </a:lnTo>
                <a:lnTo>
                  <a:pt x="181" y="170"/>
                </a:lnTo>
                <a:close/>
                <a:moveTo>
                  <a:pt x="104" y="177"/>
                </a:moveTo>
                <a:lnTo>
                  <a:pt x="104" y="177"/>
                </a:lnTo>
                <a:lnTo>
                  <a:pt x="105" y="177"/>
                </a:lnTo>
                <a:lnTo>
                  <a:pt x="105" y="177"/>
                </a:lnTo>
                <a:lnTo>
                  <a:pt x="107" y="174"/>
                </a:lnTo>
                <a:lnTo>
                  <a:pt x="107" y="174"/>
                </a:lnTo>
                <a:lnTo>
                  <a:pt x="108" y="174"/>
                </a:lnTo>
                <a:lnTo>
                  <a:pt x="108" y="174"/>
                </a:lnTo>
                <a:lnTo>
                  <a:pt x="110" y="173"/>
                </a:lnTo>
                <a:lnTo>
                  <a:pt x="110" y="173"/>
                </a:lnTo>
                <a:lnTo>
                  <a:pt x="113" y="171"/>
                </a:lnTo>
                <a:lnTo>
                  <a:pt x="113" y="171"/>
                </a:lnTo>
                <a:lnTo>
                  <a:pt x="114" y="170"/>
                </a:lnTo>
                <a:lnTo>
                  <a:pt x="114" y="171"/>
                </a:lnTo>
                <a:lnTo>
                  <a:pt x="114" y="171"/>
                </a:lnTo>
                <a:lnTo>
                  <a:pt x="114" y="173"/>
                </a:lnTo>
                <a:lnTo>
                  <a:pt x="114" y="173"/>
                </a:lnTo>
                <a:lnTo>
                  <a:pt x="117" y="170"/>
                </a:lnTo>
                <a:lnTo>
                  <a:pt x="117" y="170"/>
                </a:lnTo>
                <a:lnTo>
                  <a:pt x="120" y="170"/>
                </a:lnTo>
                <a:lnTo>
                  <a:pt x="121" y="171"/>
                </a:lnTo>
                <a:lnTo>
                  <a:pt x="121" y="171"/>
                </a:lnTo>
                <a:lnTo>
                  <a:pt x="122" y="170"/>
                </a:lnTo>
                <a:lnTo>
                  <a:pt x="122" y="170"/>
                </a:lnTo>
                <a:lnTo>
                  <a:pt x="122" y="170"/>
                </a:lnTo>
                <a:lnTo>
                  <a:pt x="122" y="170"/>
                </a:lnTo>
                <a:lnTo>
                  <a:pt x="113" y="170"/>
                </a:lnTo>
                <a:lnTo>
                  <a:pt x="113" y="170"/>
                </a:lnTo>
                <a:lnTo>
                  <a:pt x="110" y="170"/>
                </a:lnTo>
                <a:lnTo>
                  <a:pt x="105" y="171"/>
                </a:lnTo>
                <a:lnTo>
                  <a:pt x="105" y="171"/>
                </a:lnTo>
                <a:lnTo>
                  <a:pt x="103" y="174"/>
                </a:lnTo>
                <a:lnTo>
                  <a:pt x="103" y="174"/>
                </a:lnTo>
                <a:lnTo>
                  <a:pt x="101" y="174"/>
                </a:lnTo>
                <a:lnTo>
                  <a:pt x="101" y="174"/>
                </a:lnTo>
                <a:lnTo>
                  <a:pt x="103" y="174"/>
                </a:lnTo>
                <a:lnTo>
                  <a:pt x="104" y="174"/>
                </a:lnTo>
                <a:lnTo>
                  <a:pt x="104" y="177"/>
                </a:lnTo>
                <a:lnTo>
                  <a:pt x="104" y="177"/>
                </a:lnTo>
                <a:close/>
                <a:moveTo>
                  <a:pt x="176" y="116"/>
                </a:moveTo>
                <a:lnTo>
                  <a:pt x="176" y="116"/>
                </a:lnTo>
                <a:lnTo>
                  <a:pt x="182" y="137"/>
                </a:lnTo>
                <a:lnTo>
                  <a:pt x="182" y="137"/>
                </a:lnTo>
                <a:lnTo>
                  <a:pt x="184" y="135"/>
                </a:lnTo>
                <a:lnTo>
                  <a:pt x="184" y="135"/>
                </a:lnTo>
                <a:lnTo>
                  <a:pt x="184" y="133"/>
                </a:lnTo>
                <a:lnTo>
                  <a:pt x="184" y="133"/>
                </a:lnTo>
                <a:lnTo>
                  <a:pt x="176" y="117"/>
                </a:lnTo>
                <a:lnTo>
                  <a:pt x="176" y="117"/>
                </a:lnTo>
                <a:lnTo>
                  <a:pt x="176" y="116"/>
                </a:lnTo>
                <a:lnTo>
                  <a:pt x="176" y="116"/>
                </a:lnTo>
                <a:close/>
                <a:moveTo>
                  <a:pt x="49" y="281"/>
                </a:moveTo>
                <a:lnTo>
                  <a:pt x="49" y="281"/>
                </a:lnTo>
                <a:lnTo>
                  <a:pt x="51" y="284"/>
                </a:lnTo>
                <a:lnTo>
                  <a:pt x="51" y="284"/>
                </a:lnTo>
                <a:lnTo>
                  <a:pt x="53" y="287"/>
                </a:lnTo>
                <a:lnTo>
                  <a:pt x="50" y="288"/>
                </a:lnTo>
                <a:lnTo>
                  <a:pt x="50" y="288"/>
                </a:lnTo>
                <a:lnTo>
                  <a:pt x="50" y="288"/>
                </a:lnTo>
                <a:lnTo>
                  <a:pt x="50" y="288"/>
                </a:lnTo>
                <a:lnTo>
                  <a:pt x="50" y="291"/>
                </a:lnTo>
                <a:lnTo>
                  <a:pt x="50" y="291"/>
                </a:lnTo>
                <a:lnTo>
                  <a:pt x="53" y="289"/>
                </a:lnTo>
                <a:lnTo>
                  <a:pt x="53" y="289"/>
                </a:lnTo>
                <a:lnTo>
                  <a:pt x="54" y="289"/>
                </a:lnTo>
                <a:lnTo>
                  <a:pt x="54" y="289"/>
                </a:lnTo>
                <a:lnTo>
                  <a:pt x="56" y="285"/>
                </a:lnTo>
                <a:lnTo>
                  <a:pt x="56" y="285"/>
                </a:lnTo>
                <a:lnTo>
                  <a:pt x="57" y="284"/>
                </a:lnTo>
                <a:lnTo>
                  <a:pt x="57" y="284"/>
                </a:lnTo>
                <a:lnTo>
                  <a:pt x="53" y="281"/>
                </a:lnTo>
                <a:lnTo>
                  <a:pt x="49" y="281"/>
                </a:lnTo>
                <a:lnTo>
                  <a:pt x="49" y="281"/>
                </a:lnTo>
                <a:close/>
                <a:moveTo>
                  <a:pt x="280" y="132"/>
                </a:moveTo>
                <a:lnTo>
                  <a:pt x="280" y="132"/>
                </a:lnTo>
                <a:lnTo>
                  <a:pt x="282" y="181"/>
                </a:lnTo>
                <a:lnTo>
                  <a:pt x="282" y="181"/>
                </a:lnTo>
                <a:lnTo>
                  <a:pt x="282" y="171"/>
                </a:lnTo>
                <a:lnTo>
                  <a:pt x="282" y="156"/>
                </a:lnTo>
                <a:lnTo>
                  <a:pt x="280" y="132"/>
                </a:lnTo>
                <a:lnTo>
                  <a:pt x="280" y="132"/>
                </a:lnTo>
                <a:close/>
                <a:moveTo>
                  <a:pt x="219" y="207"/>
                </a:moveTo>
                <a:lnTo>
                  <a:pt x="219" y="207"/>
                </a:lnTo>
                <a:lnTo>
                  <a:pt x="218" y="203"/>
                </a:lnTo>
                <a:lnTo>
                  <a:pt x="216" y="200"/>
                </a:lnTo>
                <a:lnTo>
                  <a:pt x="216" y="200"/>
                </a:lnTo>
                <a:lnTo>
                  <a:pt x="209" y="193"/>
                </a:lnTo>
                <a:lnTo>
                  <a:pt x="209" y="193"/>
                </a:lnTo>
                <a:lnTo>
                  <a:pt x="205" y="191"/>
                </a:lnTo>
                <a:lnTo>
                  <a:pt x="202" y="191"/>
                </a:lnTo>
                <a:lnTo>
                  <a:pt x="202" y="191"/>
                </a:lnTo>
                <a:lnTo>
                  <a:pt x="203" y="191"/>
                </a:lnTo>
                <a:lnTo>
                  <a:pt x="203" y="191"/>
                </a:lnTo>
                <a:lnTo>
                  <a:pt x="208" y="194"/>
                </a:lnTo>
                <a:lnTo>
                  <a:pt x="212" y="198"/>
                </a:lnTo>
                <a:lnTo>
                  <a:pt x="212" y="198"/>
                </a:lnTo>
                <a:lnTo>
                  <a:pt x="218" y="204"/>
                </a:lnTo>
                <a:lnTo>
                  <a:pt x="218" y="204"/>
                </a:lnTo>
                <a:lnTo>
                  <a:pt x="219" y="207"/>
                </a:lnTo>
                <a:lnTo>
                  <a:pt x="219" y="207"/>
                </a:lnTo>
                <a:close/>
                <a:moveTo>
                  <a:pt x="155" y="254"/>
                </a:moveTo>
                <a:lnTo>
                  <a:pt x="155" y="254"/>
                </a:lnTo>
                <a:lnTo>
                  <a:pt x="152" y="262"/>
                </a:lnTo>
                <a:lnTo>
                  <a:pt x="152" y="262"/>
                </a:lnTo>
                <a:lnTo>
                  <a:pt x="152" y="264"/>
                </a:lnTo>
                <a:lnTo>
                  <a:pt x="152" y="265"/>
                </a:lnTo>
                <a:lnTo>
                  <a:pt x="152" y="265"/>
                </a:lnTo>
                <a:lnTo>
                  <a:pt x="154" y="267"/>
                </a:lnTo>
                <a:lnTo>
                  <a:pt x="154" y="267"/>
                </a:lnTo>
                <a:lnTo>
                  <a:pt x="161" y="244"/>
                </a:lnTo>
                <a:lnTo>
                  <a:pt x="161" y="244"/>
                </a:lnTo>
                <a:lnTo>
                  <a:pt x="159" y="244"/>
                </a:lnTo>
                <a:lnTo>
                  <a:pt x="159" y="244"/>
                </a:lnTo>
                <a:lnTo>
                  <a:pt x="158" y="247"/>
                </a:lnTo>
                <a:lnTo>
                  <a:pt x="158" y="251"/>
                </a:lnTo>
                <a:lnTo>
                  <a:pt x="158" y="251"/>
                </a:lnTo>
                <a:lnTo>
                  <a:pt x="158" y="251"/>
                </a:lnTo>
                <a:lnTo>
                  <a:pt x="158" y="251"/>
                </a:lnTo>
                <a:lnTo>
                  <a:pt x="158" y="254"/>
                </a:lnTo>
                <a:lnTo>
                  <a:pt x="155" y="254"/>
                </a:lnTo>
                <a:lnTo>
                  <a:pt x="155" y="254"/>
                </a:lnTo>
                <a:close/>
                <a:moveTo>
                  <a:pt x="253" y="177"/>
                </a:moveTo>
                <a:lnTo>
                  <a:pt x="253" y="177"/>
                </a:lnTo>
                <a:lnTo>
                  <a:pt x="253" y="174"/>
                </a:lnTo>
                <a:lnTo>
                  <a:pt x="255" y="173"/>
                </a:lnTo>
                <a:lnTo>
                  <a:pt x="255" y="173"/>
                </a:lnTo>
                <a:lnTo>
                  <a:pt x="256" y="171"/>
                </a:lnTo>
                <a:lnTo>
                  <a:pt x="256" y="171"/>
                </a:lnTo>
                <a:lnTo>
                  <a:pt x="257" y="170"/>
                </a:lnTo>
                <a:lnTo>
                  <a:pt x="257" y="170"/>
                </a:lnTo>
                <a:lnTo>
                  <a:pt x="257" y="166"/>
                </a:lnTo>
                <a:lnTo>
                  <a:pt x="257" y="166"/>
                </a:lnTo>
                <a:lnTo>
                  <a:pt x="245" y="181"/>
                </a:lnTo>
                <a:lnTo>
                  <a:pt x="245" y="181"/>
                </a:lnTo>
                <a:lnTo>
                  <a:pt x="246" y="183"/>
                </a:lnTo>
                <a:lnTo>
                  <a:pt x="246" y="183"/>
                </a:lnTo>
                <a:lnTo>
                  <a:pt x="253" y="177"/>
                </a:lnTo>
                <a:lnTo>
                  <a:pt x="253" y="177"/>
                </a:lnTo>
                <a:close/>
                <a:moveTo>
                  <a:pt x="59" y="348"/>
                </a:moveTo>
                <a:lnTo>
                  <a:pt x="59" y="348"/>
                </a:lnTo>
                <a:lnTo>
                  <a:pt x="54" y="345"/>
                </a:lnTo>
                <a:lnTo>
                  <a:pt x="54" y="345"/>
                </a:lnTo>
                <a:lnTo>
                  <a:pt x="53" y="346"/>
                </a:lnTo>
                <a:lnTo>
                  <a:pt x="53" y="346"/>
                </a:lnTo>
                <a:lnTo>
                  <a:pt x="53" y="348"/>
                </a:lnTo>
                <a:lnTo>
                  <a:pt x="53" y="349"/>
                </a:lnTo>
                <a:lnTo>
                  <a:pt x="53" y="349"/>
                </a:lnTo>
                <a:lnTo>
                  <a:pt x="51" y="351"/>
                </a:lnTo>
                <a:lnTo>
                  <a:pt x="51" y="351"/>
                </a:lnTo>
                <a:lnTo>
                  <a:pt x="51" y="355"/>
                </a:lnTo>
                <a:lnTo>
                  <a:pt x="51" y="355"/>
                </a:lnTo>
                <a:lnTo>
                  <a:pt x="51" y="356"/>
                </a:lnTo>
                <a:lnTo>
                  <a:pt x="51" y="356"/>
                </a:lnTo>
                <a:lnTo>
                  <a:pt x="59" y="348"/>
                </a:lnTo>
                <a:lnTo>
                  <a:pt x="59" y="348"/>
                </a:lnTo>
                <a:close/>
                <a:moveTo>
                  <a:pt x="226" y="208"/>
                </a:moveTo>
                <a:lnTo>
                  <a:pt x="226" y="208"/>
                </a:lnTo>
                <a:lnTo>
                  <a:pt x="226" y="208"/>
                </a:lnTo>
                <a:lnTo>
                  <a:pt x="226" y="208"/>
                </a:lnTo>
                <a:lnTo>
                  <a:pt x="230" y="197"/>
                </a:lnTo>
                <a:lnTo>
                  <a:pt x="230" y="197"/>
                </a:lnTo>
                <a:lnTo>
                  <a:pt x="230" y="194"/>
                </a:lnTo>
                <a:lnTo>
                  <a:pt x="230" y="194"/>
                </a:lnTo>
                <a:lnTo>
                  <a:pt x="230" y="186"/>
                </a:lnTo>
                <a:lnTo>
                  <a:pt x="230" y="186"/>
                </a:lnTo>
                <a:lnTo>
                  <a:pt x="230" y="184"/>
                </a:lnTo>
                <a:lnTo>
                  <a:pt x="230" y="184"/>
                </a:lnTo>
                <a:lnTo>
                  <a:pt x="229" y="187"/>
                </a:lnTo>
                <a:lnTo>
                  <a:pt x="229" y="187"/>
                </a:lnTo>
                <a:lnTo>
                  <a:pt x="228" y="201"/>
                </a:lnTo>
                <a:lnTo>
                  <a:pt x="228" y="201"/>
                </a:lnTo>
                <a:lnTo>
                  <a:pt x="226" y="208"/>
                </a:lnTo>
                <a:lnTo>
                  <a:pt x="226" y="208"/>
                </a:lnTo>
                <a:close/>
                <a:moveTo>
                  <a:pt x="101" y="68"/>
                </a:moveTo>
                <a:lnTo>
                  <a:pt x="101" y="68"/>
                </a:lnTo>
                <a:lnTo>
                  <a:pt x="97" y="71"/>
                </a:lnTo>
                <a:lnTo>
                  <a:pt x="97" y="71"/>
                </a:lnTo>
                <a:lnTo>
                  <a:pt x="98" y="85"/>
                </a:lnTo>
                <a:lnTo>
                  <a:pt x="98" y="85"/>
                </a:lnTo>
                <a:lnTo>
                  <a:pt x="98" y="85"/>
                </a:lnTo>
                <a:lnTo>
                  <a:pt x="98" y="85"/>
                </a:lnTo>
                <a:lnTo>
                  <a:pt x="101" y="68"/>
                </a:lnTo>
                <a:lnTo>
                  <a:pt x="101" y="68"/>
                </a:lnTo>
                <a:close/>
                <a:moveTo>
                  <a:pt x="189" y="34"/>
                </a:moveTo>
                <a:lnTo>
                  <a:pt x="189" y="34"/>
                </a:lnTo>
                <a:lnTo>
                  <a:pt x="191" y="38"/>
                </a:lnTo>
                <a:lnTo>
                  <a:pt x="191" y="42"/>
                </a:lnTo>
                <a:lnTo>
                  <a:pt x="191" y="42"/>
                </a:lnTo>
                <a:lnTo>
                  <a:pt x="198" y="35"/>
                </a:lnTo>
                <a:lnTo>
                  <a:pt x="198" y="35"/>
                </a:lnTo>
                <a:lnTo>
                  <a:pt x="189" y="34"/>
                </a:lnTo>
                <a:lnTo>
                  <a:pt x="189" y="34"/>
                </a:lnTo>
                <a:close/>
                <a:moveTo>
                  <a:pt x="147" y="46"/>
                </a:moveTo>
                <a:lnTo>
                  <a:pt x="147" y="46"/>
                </a:lnTo>
                <a:lnTo>
                  <a:pt x="148" y="56"/>
                </a:lnTo>
                <a:lnTo>
                  <a:pt x="148" y="56"/>
                </a:lnTo>
                <a:lnTo>
                  <a:pt x="149" y="54"/>
                </a:lnTo>
                <a:lnTo>
                  <a:pt x="149" y="54"/>
                </a:lnTo>
                <a:lnTo>
                  <a:pt x="151" y="49"/>
                </a:lnTo>
                <a:lnTo>
                  <a:pt x="151" y="49"/>
                </a:lnTo>
                <a:lnTo>
                  <a:pt x="152" y="45"/>
                </a:lnTo>
                <a:lnTo>
                  <a:pt x="152" y="45"/>
                </a:lnTo>
                <a:lnTo>
                  <a:pt x="147" y="46"/>
                </a:lnTo>
                <a:lnTo>
                  <a:pt x="147" y="46"/>
                </a:lnTo>
                <a:close/>
                <a:moveTo>
                  <a:pt x="68" y="348"/>
                </a:moveTo>
                <a:lnTo>
                  <a:pt x="68" y="348"/>
                </a:lnTo>
                <a:lnTo>
                  <a:pt x="66" y="348"/>
                </a:lnTo>
                <a:lnTo>
                  <a:pt x="64" y="348"/>
                </a:lnTo>
                <a:lnTo>
                  <a:pt x="64" y="348"/>
                </a:lnTo>
                <a:lnTo>
                  <a:pt x="61" y="356"/>
                </a:lnTo>
                <a:lnTo>
                  <a:pt x="61" y="356"/>
                </a:lnTo>
                <a:lnTo>
                  <a:pt x="61" y="358"/>
                </a:lnTo>
                <a:lnTo>
                  <a:pt x="61" y="358"/>
                </a:lnTo>
                <a:lnTo>
                  <a:pt x="61" y="358"/>
                </a:lnTo>
                <a:lnTo>
                  <a:pt x="63" y="358"/>
                </a:lnTo>
                <a:lnTo>
                  <a:pt x="63" y="358"/>
                </a:lnTo>
                <a:lnTo>
                  <a:pt x="63" y="356"/>
                </a:lnTo>
                <a:lnTo>
                  <a:pt x="63" y="356"/>
                </a:lnTo>
                <a:lnTo>
                  <a:pt x="68" y="348"/>
                </a:lnTo>
                <a:lnTo>
                  <a:pt x="68" y="348"/>
                </a:lnTo>
                <a:close/>
                <a:moveTo>
                  <a:pt x="81" y="351"/>
                </a:moveTo>
                <a:lnTo>
                  <a:pt x="81" y="351"/>
                </a:lnTo>
                <a:lnTo>
                  <a:pt x="78" y="356"/>
                </a:lnTo>
                <a:lnTo>
                  <a:pt x="78" y="356"/>
                </a:lnTo>
                <a:lnTo>
                  <a:pt x="83" y="362"/>
                </a:lnTo>
                <a:lnTo>
                  <a:pt x="83" y="362"/>
                </a:lnTo>
                <a:lnTo>
                  <a:pt x="84" y="360"/>
                </a:lnTo>
                <a:lnTo>
                  <a:pt x="84" y="358"/>
                </a:lnTo>
                <a:lnTo>
                  <a:pt x="84" y="358"/>
                </a:lnTo>
                <a:lnTo>
                  <a:pt x="81" y="351"/>
                </a:lnTo>
                <a:lnTo>
                  <a:pt x="81" y="351"/>
                </a:lnTo>
                <a:close/>
                <a:moveTo>
                  <a:pt x="219" y="110"/>
                </a:moveTo>
                <a:lnTo>
                  <a:pt x="219" y="110"/>
                </a:lnTo>
                <a:lnTo>
                  <a:pt x="221" y="109"/>
                </a:lnTo>
                <a:lnTo>
                  <a:pt x="221" y="109"/>
                </a:lnTo>
                <a:lnTo>
                  <a:pt x="229" y="102"/>
                </a:lnTo>
                <a:lnTo>
                  <a:pt x="229" y="102"/>
                </a:lnTo>
                <a:lnTo>
                  <a:pt x="230" y="100"/>
                </a:lnTo>
                <a:lnTo>
                  <a:pt x="230" y="99"/>
                </a:lnTo>
                <a:lnTo>
                  <a:pt x="230" y="99"/>
                </a:lnTo>
                <a:lnTo>
                  <a:pt x="230" y="99"/>
                </a:lnTo>
                <a:lnTo>
                  <a:pt x="230" y="99"/>
                </a:lnTo>
                <a:lnTo>
                  <a:pt x="222" y="103"/>
                </a:lnTo>
                <a:lnTo>
                  <a:pt x="222" y="103"/>
                </a:lnTo>
                <a:lnTo>
                  <a:pt x="222" y="105"/>
                </a:lnTo>
                <a:lnTo>
                  <a:pt x="222" y="105"/>
                </a:lnTo>
                <a:lnTo>
                  <a:pt x="221" y="106"/>
                </a:lnTo>
                <a:lnTo>
                  <a:pt x="219" y="106"/>
                </a:lnTo>
                <a:lnTo>
                  <a:pt x="219" y="106"/>
                </a:lnTo>
                <a:lnTo>
                  <a:pt x="219" y="110"/>
                </a:lnTo>
                <a:lnTo>
                  <a:pt x="219" y="110"/>
                </a:lnTo>
                <a:close/>
                <a:moveTo>
                  <a:pt x="189" y="44"/>
                </a:moveTo>
                <a:lnTo>
                  <a:pt x="189" y="44"/>
                </a:lnTo>
                <a:lnTo>
                  <a:pt x="188" y="41"/>
                </a:lnTo>
                <a:lnTo>
                  <a:pt x="188" y="41"/>
                </a:lnTo>
                <a:lnTo>
                  <a:pt x="188" y="38"/>
                </a:lnTo>
                <a:lnTo>
                  <a:pt x="188" y="38"/>
                </a:lnTo>
                <a:lnTo>
                  <a:pt x="188" y="36"/>
                </a:lnTo>
                <a:lnTo>
                  <a:pt x="188" y="36"/>
                </a:lnTo>
                <a:lnTo>
                  <a:pt x="186" y="36"/>
                </a:lnTo>
                <a:lnTo>
                  <a:pt x="186" y="36"/>
                </a:lnTo>
                <a:lnTo>
                  <a:pt x="184" y="41"/>
                </a:lnTo>
                <a:lnTo>
                  <a:pt x="184" y="41"/>
                </a:lnTo>
                <a:lnTo>
                  <a:pt x="185" y="42"/>
                </a:lnTo>
                <a:lnTo>
                  <a:pt x="185" y="44"/>
                </a:lnTo>
                <a:lnTo>
                  <a:pt x="185" y="44"/>
                </a:lnTo>
                <a:lnTo>
                  <a:pt x="185" y="45"/>
                </a:lnTo>
                <a:lnTo>
                  <a:pt x="185" y="45"/>
                </a:lnTo>
                <a:lnTo>
                  <a:pt x="185" y="46"/>
                </a:lnTo>
                <a:lnTo>
                  <a:pt x="186" y="46"/>
                </a:lnTo>
                <a:lnTo>
                  <a:pt x="186" y="46"/>
                </a:lnTo>
                <a:lnTo>
                  <a:pt x="189" y="44"/>
                </a:lnTo>
                <a:lnTo>
                  <a:pt x="189" y="44"/>
                </a:lnTo>
                <a:close/>
                <a:moveTo>
                  <a:pt x="242" y="201"/>
                </a:moveTo>
                <a:lnTo>
                  <a:pt x="242" y="201"/>
                </a:lnTo>
                <a:lnTo>
                  <a:pt x="242" y="203"/>
                </a:lnTo>
                <a:lnTo>
                  <a:pt x="242" y="203"/>
                </a:lnTo>
                <a:lnTo>
                  <a:pt x="248" y="203"/>
                </a:lnTo>
                <a:lnTo>
                  <a:pt x="248" y="203"/>
                </a:lnTo>
                <a:lnTo>
                  <a:pt x="249" y="203"/>
                </a:lnTo>
                <a:lnTo>
                  <a:pt x="249" y="203"/>
                </a:lnTo>
                <a:lnTo>
                  <a:pt x="250" y="200"/>
                </a:lnTo>
                <a:lnTo>
                  <a:pt x="250" y="200"/>
                </a:lnTo>
                <a:lnTo>
                  <a:pt x="250" y="198"/>
                </a:lnTo>
                <a:lnTo>
                  <a:pt x="250" y="198"/>
                </a:lnTo>
                <a:lnTo>
                  <a:pt x="250" y="197"/>
                </a:lnTo>
                <a:lnTo>
                  <a:pt x="250" y="197"/>
                </a:lnTo>
                <a:lnTo>
                  <a:pt x="249" y="197"/>
                </a:lnTo>
                <a:lnTo>
                  <a:pt x="248" y="198"/>
                </a:lnTo>
                <a:lnTo>
                  <a:pt x="248" y="198"/>
                </a:lnTo>
                <a:lnTo>
                  <a:pt x="246" y="198"/>
                </a:lnTo>
                <a:lnTo>
                  <a:pt x="246" y="198"/>
                </a:lnTo>
                <a:lnTo>
                  <a:pt x="242" y="201"/>
                </a:lnTo>
                <a:lnTo>
                  <a:pt x="242" y="201"/>
                </a:lnTo>
                <a:close/>
                <a:moveTo>
                  <a:pt x="110" y="157"/>
                </a:moveTo>
                <a:lnTo>
                  <a:pt x="110" y="157"/>
                </a:lnTo>
                <a:lnTo>
                  <a:pt x="110" y="157"/>
                </a:lnTo>
                <a:lnTo>
                  <a:pt x="110" y="157"/>
                </a:lnTo>
                <a:lnTo>
                  <a:pt x="110" y="149"/>
                </a:lnTo>
                <a:lnTo>
                  <a:pt x="110" y="149"/>
                </a:lnTo>
                <a:lnTo>
                  <a:pt x="108" y="142"/>
                </a:lnTo>
                <a:lnTo>
                  <a:pt x="108" y="142"/>
                </a:lnTo>
                <a:lnTo>
                  <a:pt x="105" y="144"/>
                </a:lnTo>
                <a:lnTo>
                  <a:pt x="105" y="144"/>
                </a:lnTo>
                <a:lnTo>
                  <a:pt x="105" y="146"/>
                </a:lnTo>
                <a:lnTo>
                  <a:pt x="105" y="146"/>
                </a:lnTo>
                <a:lnTo>
                  <a:pt x="110" y="156"/>
                </a:lnTo>
                <a:lnTo>
                  <a:pt x="110" y="156"/>
                </a:lnTo>
                <a:lnTo>
                  <a:pt x="110" y="157"/>
                </a:lnTo>
                <a:lnTo>
                  <a:pt x="110" y="157"/>
                </a:lnTo>
                <a:close/>
                <a:moveTo>
                  <a:pt x="145" y="173"/>
                </a:moveTo>
                <a:lnTo>
                  <a:pt x="145" y="173"/>
                </a:lnTo>
                <a:lnTo>
                  <a:pt x="144" y="170"/>
                </a:lnTo>
                <a:lnTo>
                  <a:pt x="140" y="169"/>
                </a:lnTo>
                <a:lnTo>
                  <a:pt x="140" y="169"/>
                </a:lnTo>
                <a:lnTo>
                  <a:pt x="132" y="167"/>
                </a:lnTo>
                <a:lnTo>
                  <a:pt x="124" y="167"/>
                </a:lnTo>
                <a:lnTo>
                  <a:pt x="124" y="167"/>
                </a:lnTo>
                <a:lnTo>
                  <a:pt x="122" y="167"/>
                </a:lnTo>
                <a:lnTo>
                  <a:pt x="122" y="167"/>
                </a:lnTo>
                <a:lnTo>
                  <a:pt x="134" y="169"/>
                </a:lnTo>
                <a:lnTo>
                  <a:pt x="145" y="173"/>
                </a:lnTo>
                <a:lnTo>
                  <a:pt x="145" y="173"/>
                </a:lnTo>
                <a:close/>
                <a:moveTo>
                  <a:pt x="262" y="133"/>
                </a:moveTo>
                <a:lnTo>
                  <a:pt x="262" y="133"/>
                </a:lnTo>
                <a:lnTo>
                  <a:pt x="259" y="133"/>
                </a:lnTo>
                <a:lnTo>
                  <a:pt x="259" y="133"/>
                </a:lnTo>
                <a:lnTo>
                  <a:pt x="257" y="135"/>
                </a:lnTo>
                <a:lnTo>
                  <a:pt x="257" y="135"/>
                </a:lnTo>
                <a:lnTo>
                  <a:pt x="253" y="140"/>
                </a:lnTo>
                <a:lnTo>
                  <a:pt x="253" y="140"/>
                </a:lnTo>
                <a:lnTo>
                  <a:pt x="252" y="142"/>
                </a:lnTo>
                <a:lnTo>
                  <a:pt x="252" y="142"/>
                </a:lnTo>
                <a:lnTo>
                  <a:pt x="253" y="140"/>
                </a:lnTo>
                <a:lnTo>
                  <a:pt x="256" y="139"/>
                </a:lnTo>
                <a:lnTo>
                  <a:pt x="256" y="139"/>
                </a:lnTo>
                <a:lnTo>
                  <a:pt x="256" y="139"/>
                </a:lnTo>
                <a:lnTo>
                  <a:pt x="257" y="139"/>
                </a:lnTo>
                <a:lnTo>
                  <a:pt x="257" y="139"/>
                </a:lnTo>
                <a:lnTo>
                  <a:pt x="260" y="136"/>
                </a:lnTo>
                <a:lnTo>
                  <a:pt x="262" y="133"/>
                </a:lnTo>
                <a:lnTo>
                  <a:pt x="262" y="133"/>
                </a:lnTo>
                <a:close/>
                <a:moveTo>
                  <a:pt x="78" y="191"/>
                </a:moveTo>
                <a:lnTo>
                  <a:pt x="78" y="191"/>
                </a:lnTo>
                <a:lnTo>
                  <a:pt x="86" y="181"/>
                </a:lnTo>
                <a:lnTo>
                  <a:pt x="86" y="181"/>
                </a:lnTo>
                <a:lnTo>
                  <a:pt x="84" y="181"/>
                </a:lnTo>
                <a:lnTo>
                  <a:pt x="83" y="180"/>
                </a:lnTo>
                <a:lnTo>
                  <a:pt x="83" y="180"/>
                </a:lnTo>
                <a:lnTo>
                  <a:pt x="78" y="187"/>
                </a:lnTo>
                <a:lnTo>
                  <a:pt x="78" y="187"/>
                </a:lnTo>
                <a:lnTo>
                  <a:pt x="78" y="189"/>
                </a:lnTo>
                <a:lnTo>
                  <a:pt x="78" y="191"/>
                </a:lnTo>
                <a:lnTo>
                  <a:pt x="78" y="191"/>
                </a:lnTo>
                <a:close/>
                <a:moveTo>
                  <a:pt x="240" y="166"/>
                </a:moveTo>
                <a:lnTo>
                  <a:pt x="240" y="166"/>
                </a:lnTo>
                <a:lnTo>
                  <a:pt x="242" y="152"/>
                </a:lnTo>
                <a:lnTo>
                  <a:pt x="240" y="139"/>
                </a:lnTo>
                <a:lnTo>
                  <a:pt x="240" y="139"/>
                </a:lnTo>
                <a:lnTo>
                  <a:pt x="240" y="140"/>
                </a:lnTo>
                <a:lnTo>
                  <a:pt x="240" y="140"/>
                </a:lnTo>
                <a:lnTo>
                  <a:pt x="240" y="156"/>
                </a:lnTo>
                <a:lnTo>
                  <a:pt x="240" y="156"/>
                </a:lnTo>
                <a:lnTo>
                  <a:pt x="239" y="163"/>
                </a:lnTo>
                <a:lnTo>
                  <a:pt x="239" y="163"/>
                </a:lnTo>
                <a:lnTo>
                  <a:pt x="240" y="166"/>
                </a:lnTo>
                <a:lnTo>
                  <a:pt x="240" y="166"/>
                </a:lnTo>
                <a:close/>
                <a:moveTo>
                  <a:pt x="218" y="230"/>
                </a:moveTo>
                <a:lnTo>
                  <a:pt x="218" y="230"/>
                </a:lnTo>
                <a:lnTo>
                  <a:pt x="215" y="240"/>
                </a:lnTo>
                <a:lnTo>
                  <a:pt x="212" y="251"/>
                </a:lnTo>
                <a:lnTo>
                  <a:pt x="212" y="251"/>
                </a:lnTo>
                <a:lnTo>
                  <a:pt x="213" y="251"/>
                </a:lnTo>
                <a:lnTo>
                  <a:pt x="213" y="251"/>
                </a:lnTo>
                <a:lnTo>
                  <a:pt x="213" y="248"/>
                </a:lnTo>
                <a:lnTo>
                  <a:pt x="213" y="248"/>
                </a:lnTo>
                <a:lnTo>
                  <a:pt x="215" y="243"/>
                </a:lnTo>
                <a:lnTo>
                  <a:pt x="215" y="243"/>
                </a:lnTo>
                <a:lnTo>
                  <a:pt x="218" y="235"/>
                </a:lnTo>
                <a:lnTo>
                  <a:pt x="218" y="235"/>
                </a:lnTo>
                <a:lnTo>
                  <a:pt x="218" y="233"/>
                </a:lnTo>
                <a:lnTo>
                  <a:pt x="218" y="230"/>
                </a:lnTo>
                <a:lnTo>
                  <a:pt x="218" y="230"/>
                </a:lnTo>
                <a:close/>
                <a:moveTo>
                  <a:pt x="22" y="315"/>
                </a:moveTo>
                <a:lnTo>
                  <a:pt x="22" y="315"/>
                </a:lnTo>
                <a:lnTo>
                  <a:pt x="23" y="326"/>
                </a:lnTo>
                <a:lnTo>
                  <a:pt x="23" y="326"/>
                </a:lnTo>
                <a:lnTo>
                  <a:pt x="26" y="324"/>
                </a:lnTo>
                <a:lnTo>
                  <a:pt x="26" y="324"/>
                </a:lnTo>
                <a:lnTo>
                  <a:pt x="24" y="319"/>
                </a:lnTo>
                <a:lnTo>
                  <a:pt x="22" y="315"/>
                </a:lnTo>
                <a:lnTo>
                  <a:pt x="22" y="315"/>
                </a:lnTo>
                <a:close/>
                <a:moveTo>
                  <a:pt x="223" y="184"/>
                </a:moveTo>
                <a:lnTo>
                  <a:pt x="223" y="184"/>
                </a:lnTo>
                <a:lnTo>
                  <a:pt x="226" y="183"/>
                </a:lnTo>
                <a:lnTo>
                  <a:pt x="228" y="180"/>
                </a:lnTo>
                <a:lnTo>
                  <a:pt x="228" y="180"/>
                </a:lnTo>
                <a:lnTo>
                  <a:pt x="229" y="174"/>
                </a:lnTo>
                <a:lnTo>
                  <a:pt x="229" y="174"/>
                </a:lnTo>
                <a:lnTo>
                  <a:pt x="226" y="176"/>
                </a:lnTo>
                <a:lnTo>
                  <a:pt x="226" y="176"/>
                </a:lnTo>
                <a:lnTo>
                  <a:pt x="225" y="177"/>
                </a:lnTo>
                <a:lnTo>
                  <a:pt x="225" y="177"/>
                </a:lnTo>
                <a:lnTo>
                  <a:pt x="225" y="181"/>
                </a:lnTo>
                <a:lnTo>
                  <a:pt x="225" y="181"/>
                </a:lnTo>
                <a:lnTo>
                  <a:pt x="223" y="184"/>
                </a:lnTo>
                <a:lnTo>
                  <a:pt x="223" y="184"/>
                </a:lnTo>
                <a:close/>
                <a:moveTo>
                  <a:pt x="157" y="98"/>
                </a:moveTo>
                <a:lnTo>
                  <a:pt x="157" y="98"/>
                </a:lnTo>
                <a:lnTo>
                  <a:pt x="158" y="98"/>
                </a:lnTo>
                <a:lnTo>
                  <a:pt x="158" y="98"/>
                </a:lnTo>
                <a:lnTo>
                  <a:pt x="158" y="83"/>
                </a:lnTo>
                <a:lnTo>
                  <a:pt x="158" y="83"/>
                </a:lnTo>
                <a:lnTo>
                  <a:pt x="158" y="85"/>
                </a:lnTo>
                <a:lnTo>
                  <a:pt x="158" y="85"/>
                </a:lnTo>
                <a:lnTo>
                  <a:pt x="155" y="86"/>
                </a:lnTo>
                <a:lnTo>
                  <a:pt x="155" y="86"/>
                </a:lnTo>
                <a:lnTo>
                  <a:pt x="155" y="89"/>
                </a:lnTo>
                <a:lnTo>
                  <a:pt x="155" y="89"/>
                </a:lnTo>
                <a:lnTo>
                  <a:pt x="157" y="98"/>
                </a:lnTo>
                <a:lnTo>
                  <a:pt x="157" y="98"/>
                </a:lnTo>
                <a:close/>
                <a:moveTo>
                  <a:pt x="108" y="324"/>
                </a:moveTo>
                <a:lnTo>
                  <a:pt x="108" y="324"/>
                </a:lnTo>
                <a:lnTo>
                  <a:pt x="107" y="324"/>
                </a:lnTo>
                <a:lnTo>
                  <a:pt x="107" y="324"/>
                </a:lnTo>
                <a:lnTo>
                  <a:pt x="103" y="331"/>
                </a:lnTo>
                <a:lnTo>
                  <a:pt x="103" y="331"/>
                </a:lnTo>
                <a:lnTo>
                  <a:pt x="103" y="332"/>
                </a:lnTo>
                <a:lnTo>
                  <a:pt x="103" y="332"/>
                </a:lnTo>
                <a:lnTo>
                  <a:pt x="105" y="336"/>
                </a:lnTo>
                <a:lnTo>
                  <a:pt x="105" y="336"/>
                </a:lnTo>
                <a:lnTo>
                  <a:pt x="107" y="335"/>
                </a:lnTo>
                <a:lnTo>
                  <a:pt x="107" y="333"/>
                </a:lnTo>
                <a:lnTo>
                  <a:pt x="107" y="333"/>
                </a:lnTo>
                <a:lnTo>
                  <a:pt x="105" y="331"/>
                </a:lnTo>
                <a:lnTo>
                  <a:pt x="105" y="331"/>
                </a:lnTo>
                <a:lnTo>
                  <a:pt x="105" y="329"/>
                </a:lnTo>
                <a:lnTo>
                  <a:pt x="105" y="329"/>
                </a:lnTo>
                <a:lnTo>
                  <a:pt x="107" y="328"/>
                </a:lnTo>
                <a:lnTo>
                  <a:pt x="107" y="328"/>
                </a:lnTo>
                <a:lnTo>
                  <a:pt x="108" y="328"/>
                </a:lnTo>
                <a:lnTo>
                  <a:pt x="108" y="328"/>
                </a:lnTo>
                <a:lnTo>
                  <a:pt x="110" y="329"/>
                </a:lnTo>
                <a:lnTo>
                  <a:pt x="110" y="329"/>
                </a:lnTo>
                <a:lnTo>
                  <a:pt x="110" y="328"/>
                </a:lnTo>
                <a:lnTo>
                  <a:pt x="110" y="328"/>
                </a:lnTo>
                <a:lnTo>
                  <a:pt x="108" y="324"/>
                </a:lnTo>
                <a:lnTo>
                  <a:pt x="108" y="324"/>
                </a:lnTo>
                <a:close/>
                <a:moveTo>
                  <a:pt x="171" y="193"/>
                </a:moveTo>
                <a:lnTo>
                  <a:pt x="171" y="193"/>
                </a:lnTo>
                <a:lnTo>
                  <a:pt x="178" y="190"/>
                </a:lnTo>
                <a:lnTo>
                  <a:pt x="178" y="190"/>
                </a:lnTo>
                <a:lnTo>
                  <a:pt x="175" y="184"/>
                </a:lnTo>
                <a:lnTo>
                  <a:pt x="175" y="184"/>
                </a:lnTo>
                <a:lnTo>
                  <a:pt x="171" y="193"/>
                </a:lnTo>
                <a:lnTo>
                  <a:pt x="171" y="193"/>
                </a:lnTo>
                <a:close/>
                <a:moveTo>
                  <a:pt x="101" y="164"/>
                </a:moveTo>
                <a:lnTo>
                  <a:pt x="101" y="164"/>
                </a:lnTo>
                <a:lnTo>
                  <a:pt x="103" y="157"/>
                </a:lnTo>
                <a:lnTo>
                  <a:pt x="101" y="152"/>
                </a:lnTo>
                <a:lnTo>
                  <a:pt x="101" y="152"/>
                </a:lnTo>
                <a:lnTo>
                  <a:pt x="100" y="154"/>
                </a:lnTo>
                <a:lnTo>
                  <a:pt x="100" y="154"/>
                </a:lnTo>
                <a:lnTo>
                  <a:pt x="98" y="157"/>
                </a:lnTo>
                <a:lnTo>
                  <a:pt x="98" y="157"/>
                </a:lnTo>
                <a:lnTo>
                  <a:pt x="101" y="164"/>
                </a:lnTo>
                <a:lnTo>
                  <a:pt x="101" y="164"/>
                </a:lnTo>
                <a:lnTo>
                  <a:pt x="101" y="164"/>
                </a:lnTo>
                <a:lnTo>
                  <a:pt x="101" y="164"/>
                </a:lnTo>
                <a:close/>
                <a:moveTo>
                  <a:pt x="105" y="122"/>
                </a:moveTo>
                <a:lnTo>
                  <a:pt x="105" y="122"/>
                </a:lnTo>
                <a:lnTo>
                  <a:pt x="103" y="117"/>
                </a:lnTo>
                <a:lnTo>
                  <a:pt x="103" y="117"/>
                </a:lnTo>
                <a:lnTo>
                  <a:pt x="101" y="113"/>
                </a:lnTo>
                <a:lnTo>
                  <a:pt x="101" y="113"/>
                </a:lnTo>
                <a:lnTo>
                  <a:pt x="101" y="113"/>
                </a:lnTo>
                <a:lnTo>
                  <a:pt x="101" y="113"/>
                </a:lnTo>
                <a:lnTo>
                  <a:pt x="101" y="126"/>
                </a:lnTo>
                <a:lnTo>
                  <a:pt x="101" y="126"/>
                </a:lnTo>
                <a:lnTo>
                  <a:pt x="103" y="126"/>
                </a:lnTo>
                <a:lnTo>
                  <a:pt x="103" y="126"/>
                </a:lnTo>
                <a:lnTo>
                  <a:pt x="105" y="122"/>
                </a:lnTo>
                <a:lnTo>
                  <a:pt x="105" y="122"/>
                </a:lnTo>
                <a:close/>
                <a:moveTo>
                  <a:pt x="165" y="90"/>
                </a:moveTo>
                <a:lnTo>
                  <a:pt x="165" y="90"/>
                </a:lnTo>
                <a:lnTo>
                  <a:pt x="165" y="90"/>
                </a:lnTo>
                <a:lnTo>
                  <a:pt x="165" y="90"/>
                </a:lnTo>
                <a:lnTo>
                  <a:pt x="168" y="76"/>
                </a:lnTo>
                <a:lnTo>
                  <a:pt x="168" y="76"/>
                </a:lnTo>
                <a:lnTo>
                  <a:pt x="164" y="79"/>
                </a:lnTo>
                <a:lnTo>
                  <a:pt x="164" y="79"/>
                </a:lnTo>
                <a:lnTo>
                  <a:pt x="164" y="79"/>
                </a:lnTo>
                <a:lnTo>
                  <a:pt x="164" y="79"/>
                </a:lnTo>
                <a:lnTo>
                  <a:pt x="165" y="89"/>
                </a:lnTo>
                <a:lnTo>
                  <a:pt x="165" y="89"/>
                </a:lnTo>
                <a:lnTo>
                  <a:pt x="165" y="90"/>
                </a:lnTo>
                <a:lnTo>
                  <a:pt x="165" y="90"/>
                </a:lnTo>
                <a:close/>
                <a:moveTo>
                  <a:pt x="169" y="38"/>
                </a:moveTo>
                <a:lnTo>
                  <a:pt x="169" y="38"/>
                </a:lnTo>
                <a:lnTo>
                  <a:pt x="169" y="42"/>
                </a:lnTo>
                <a:lnTo>
                  <a:pt x="169" y="42"/>
                </a:lnTo>
                <a:lnTo>
                  <a:pt x="169" y="46"/>
                </a:lnTo>
                <a:lnTo>
                  <a:pt x="169" y="46"/>
                </a:lnTo>
                <a:lnTo>
                  <a:pt x="171" y="46"/>
                </a:lnTo>
                <a:lnTo>
                  <a:pt x="171" y="46"/>
                </a:lnTo>
                <a:lnTo>
                  <a:pt x="175" y="36"/>
                </a:lnTo>
                <a:lnTo>
                  <a:pt x="175" y="36"/>
                </a:lnTo>
                <a:lnTo>
                  <a:pt x="169" y="38"/>
                </a:lnTo>
                <a:lnTo>
                  <a:pt x="169" y="38"/>
                </a:lnTo>
                <a:close/>
                <a:moveTo>
                  <a:pt x="225" y="129"/>
                </a:moveTo>
                <a:lnTo>
                  <a:pt x="225" y="129"/>
                </a:lnTo>
                <a:lnTo>
                  <a:pt x="225" y="129"/>
                </a:lnTo>
                <a:lnTo>
                  <a:pt x="225" y="129"/>
                </a:lnTo>
                <a:lnTo>
                  <a:pt x="223" y="129"/>
                </a:lnTo>
                <a:lnTo>
                  <a:pt x="223" y="129"/>
                </a:lnTo>
                <a:lnTo>
                  <a:pt x="219" y="130"/>
                </a:lnTo>
                <a:lnTo>
                  <a:pt x="219" y="130"/>
                </a:lnTo>
                <a:lnTo>
                  <a:pt x="218" y="130"/>
                </a:lnTo>
                <a:lnTo>
                  <a:pt x="215" y="130"/>
                </a:lnTo>
                <a:lnTo>
                  <a:pt x="215" y="130"/>
                </a:lnTo>
                <a:lnTo>
                  <a:pt x="213" y="136"/>
                </a:lnTo>
                <a:lnTo>
                  <a:pt x="213" y="136"/>
                </a:lnTo>
                <a:lnTo>
                  <a:pt x="225" y="129"/>
                </a:lnTo>
                <a:lnTo>
                  <a:pt x="225" y="129"/>
                </a:lnTo>
                <a:close/>
                <a:moveTo>
                  <a:pt x="222" y="204"/>
                </a:moveTo>
                <a:lnTo>
                  <a:pt x="222" y="204"/>
                </a:lnTo>
                <a:lnTo>
                  <a:pt x="222" y="213"/>
                </a:lnTo>
                <a:lnTo>
                  <a:pt x="222" y="213"/>
                </a:lnTo>
                <a:lnTo>
                  <a:pt x="222" y="214"/>
                </a:lnTo>
                <a:lnTo>
                  <a:pt x="222" y="214"/>
                </a:lnTo>
                <a:lnTo>
                  <a:pt x="223" y="218"/>
                </a:lnTo>
                <a:lnTo>
                  <a:pt x="223" y="218"/>
                </a:lnTo>
                <a:lnTo>
                  <a:pt x="223" y="218"/>
                </a:lnTo>
                <a:lnTo>
                  <a:pt x="223" y="218"/>
                </a:lnTo>
                <a:lnTo>
                  <a:pt x="223" y="207"/>
                </a:lnTo>
                <a:lnTo>
                  <a:pt x="223" y="207"/>
                </a:lnTo>
                <a:lnTo>
                  <a:pt x="222" y="204"/>
                </a:lnTo>
                <a:lnTo>
                  <a:pt x="222" y="204"/>
                </a:lnTo>
                <a:close/>
                <a:moveTo>
                  <a:pt x="101" y="335"/>
                </a:moveTo>
                <a:lnTo>
                  <a:pt x="101" y="335"/>
                </a:lnTo>
                <a:lnTo>
                  <a:pt x="98" y="339"/>
                </a:lnTo>
                <a:lnTo>
                  <a:pt x="98" y="339"/>
                </a:lnTo>
                <a:lnTo>
                  <a:pt x="101" y="345"/>
                </a:lnTo>
                <a:lnTo>
                  <a:pt x="101" y="345"/>
                </a:lnTo>
                <a:lnTo>
                  <a:pt x="103" y="345"/>
                </a:lnTo>
                <a:lnTo>
                  <a:pt x="103" y="343"/>
                </a:lnTo>
                <a:lnTo>
                  <a:pt x="103" y="343"/>
                </a:lnTo>
                <a:lnTo>
                  <a:pt x="101" y="335"/>
                </a:lnTo>
                <a:lnTo>
                  <a:pt x="101" y="335"/>
                </a:lnTo>
                <a:close/>
                <a:moveTo>
                  <a:pt x="232" y="112"/>
                </a:moveTo>
                <a:lnTo>
                  <a:pt x="232" y="112"/>
                </a:lnTo>
                <a:lnTo>
                  <a:pt x="228" y="113"/>
                </a:lnTo>
                <a:lnTo>
                  <a:pt x="228" y="113"/>
                </a:lnTo>
                <a:lnTo>
                  <a:pt x="228" y="119"/>
                </a:lnTo>
                <a:lnTo>
                  <a:pt x="228" y="119"/>
                </a:lnTo>
                <a:lnTo>
                  <a:pt x="232" y="116"/>
                </a:lnTo>
                <a:lnTo>
                  <a:pt x="232" y="116"/>
                </a:lnTo>
                <a:lnTo>
                  <a:pt x="232" y="116"/>
                </a:lnTo>
                <a:lnTo>
                  <a:pt x="232" y="116"/>
                </a:lnTo>
                <a:lnTo>
                  <a:pt x="232" y="112"/>
                </a:lnTo>
                <a:lnTo>
                  <a:pt x="232" y="112"/>
                </a:lnTo>
                <a:close/>
                <a:moveTo>
                  <a:pt x="148" y="171"/>
                </a:moveTo>
                <a:lnTo>
                  <a:pt x="148" y="171"/>
                </a:lnTo>
                <a:lnTo>
                  <a:pt x="152" y="179"/>
                </a:lnTo>
                <a:lnTo>
                  <a:pt x="152" y="179"/>
                </a:lnTo>
                <a:lnTo>
                  <a:pt x="152" y="179"/>
                </a:lnTo>
                <a:lnTo>
                  <a:pt x="152" y="179"/>
                </a:lnTo>
                <a:lnTo>
                  <a:pt x="155" y="180"/>
                </a:lnTo>
                <a:lnTo>
                  <a:pt x="155" y="180"/>
                </a:lnTo>
                <a:lnTo>
                  <a:pt x="154" y="174"/>
                </a:lnTo>
                <a:lnTo>
                  <a:pt x="154" y="174"/>
                </a:lnTo>
                <a:lnTo>
                  <a:pt x="152" y="174"/>
                </a:lnTo>
                <a:lnTo>
                  <a:pt x="152" y="174"/>
                </a:lnTo>
                <a:lnTo>
                  <a:pt x="148" y="171"/>
                </a:lnTo>
                <a:lnTo>
                  <a:pt x="148" y="171"/>
                </a:lnTo>
                <a:close/>
                <a:moveTo>
                  <a:pt x="206" y="95"/>
                </a:moveTo>
                <a:lnTo>
                  <a:pt x="206" y="95"/>
                </a:lnTo>
                <a:lnTo>
                  <a:pt x="206" y="95"/>
                </a:lnTo>
                <a:lnTo>
                  <a:pt x="206" y="95"/>
                </a:lnTo>
                <a:lnTo>
                  <a:pt x="205" y="99"/>
                </a:lnTo>
                <a:lnTo>
                  <a:pt x="205" y="99"/>
                </a:lnTo>
                <a:lnTo>
                  <a:pt x="206" y="99"/>
                </a:lnTo>
                <a:lnTo>
                  <a:pt x="206" y="99"/>
                </a:lnTo>
                <a:lnTo>
                  <a:pt x="208" y="106"/>
                </a:lnTo>
                <a:lnTo>
                  <a:pt x="208" y="106"/>
                </a:lnTo>
                <a:lnTo>
                  <a:pt x="208" y="106"/>
                </a:lnTo>
                <a:lnTo>
                  <a:pt x="208" y="106"/>
                </a:lnTo>
                <a:lnTo>
                  <a:pt x="209" y="106"/>
                </a:lnTo>
                <a:lnTo>
                  <a:pt x="209" y="106"/>
                </a:lnTo>
                <a:lnTo>
                  <a:pt x="206" y="95"/>
                </a:lnTo>
                <a:lnTo>
                  <a:pt x="206" y="95"/>
                </a:lnTo>
                <a:close/>
                <a:moveTo>
                  <a:pt x="198" y="76"/>
                </a:moveTo>
                <a:lnTo>
                  <a:pt x="198" y="76"/>
                </a:lnTo>
                <a:lnTo>
                  <a:pt x="199" y="89"/>
                </a:lnTo>
                <a:lnTo>
                  <a:pt x="199" y="89"/>
                </a:lnTo>
                <a:lnTo>
                  <a:pt x="201" y="89"/>
                </a:lnTo>
                <a:lnTo>
                  <a:pt x="201" y="89"/>
                </a:lnTo>
                <a:lnTo>
                  <a:pt x="202" y="83"/>
                </a:lnTo>
                <a:lnTo>
                  <a:pt x="202" y="83"/>
                </a:lnTo>
                <a:lnTo>
                  <a:pt x="201" y="79"/>
                </a:lnTo>
                <a:lnTo>
                  <a:pt x="198" y="76"/>
                </a:lnTo>
                <a:lnTo>
                  <a:pt x="198" y="76"/>
                </a:lnTo>
                <a:close/>
                <a:moveTo>
                  <a:pt x="158" y="262"/>
                </a:moveTo>
                <a:lnTo>
                  <a:pt x="158" y="262"/>
                </a:lnTo>
                <a:lnTo>
                  <a:pt x="158" y="262"/>
                </a:lnTo>
                <a:lnTo>
                  <a:pt x="158" y="262"/>
                </a:lnTo>
                <a:lnTo>
                  <a:pt x="158" y="262"/>
                </a:lnTo>
                <a:lnTo>
                  <a:pt x="158" y="262"/>
                </a:lnTo>
                <a:lnTo>
                  <a:pt x="167" y="240"/>
                </a:lnTo>
                <a:lnTo>
                  <a:pt x="167" y="240"/>
                </a:lnTo>
                <a:lnTo>
                  <a:pt x="167" y="237"/>
                </a:lnTo>
                <a:lnTo>
                  <a:pt x="167" y="237"/>
                </a:lnTo>
                <a:lnTo>
                  <a:pt x="167" y="235"/>
                </a:lnTo>
                <a:lnTo>
                  <a:pt x="167" y="235"/>
                </a:lnTo>
                <a:lnTo>
                  <a:pt x="158" y="262"/>
                </a:lnTo>
                <a:lnTo>
                  <a:pt x="158" y="262"/>
                </a:lnTo>
                <a:close/>
                <a:moveTo>
                  <a:pt x="233" y="71"/>
                </a:moveTo>
                <a:lnTo>
                  <a:pt x="233" y="71"/>
                </a:lnTo>
                <a:lnTo>
                  <a:pt x="233" y="71"/>
                </a:lnTo>
                <a:lnTo>
                  <a:pt x="233" y="71"/>
                </a:lnTo>
                <a:lnTo>
                  <a:pt x="233" y="72"/>
                </a:lnTo>
                <a:lnTo>
                  <a:pt x="233" y="72"/>
                </a:lnTo>
                <a:lnTo>
                  <a:pt x="236" y="92"/>
                </a:lnTo>
                <a:lnTo>
                  <a:pt x="236" y="92"/>
                </a:lnTo>
                <a:lnTo>
                  <a:pt x="236" y="92"/>
                </a:lnTo>
                <a:lnTo>
                  <a:pt x="236" y="92"/>
                </a:lnTo>
                <a:lnTo>
                  <a:pt x="238" y="92"/>
                </a:lnTo>
                <a:lnTo>
                  <a:pt x="238" y="90"/>
                </a:lnTo>
                <a:lnTo>
                  <a:pt x="238" y="90"/>
                </a:lnTo>
                <a:lnTo>
                  <a:pt x="235" y="78"/>
                </a:lnTo>
                <a:lnTo>
                  <a:pt x="235" y="78"/>
                </a:lnTo>
                <a:lnTo>
                  <a:pt x="233" y="71"/>
                </a:lnTo>
                <a:lnTo>
                  <a:pt x="233" y="71"/>
                </a:lnTo>
                <a:close/>
                <a:moveTo>
                  <a:pt x="212" y="126"/>
                </a:moveTo>
                <a:lnTo>
                  <a:pt x="212" y="126"/>
                </a:lnTo>
                <a:lnTo>
                  <a:pt x="212" y="126"/>
                </a:lnTo>
                <a:lnTo>
                  <a:pt x="212" y="126"/>
                </a:lnTo>
                <a:lnTo>
                  <a:pt x="209" y="133"/>
                </a:lnTo>
                <a:lnTo>
                  <a:pt x="209" y="133"/>
                </a:lnTo>
                <a:lnTo>
                  <a:pt x="211" y="137"/>
                </a:lnTo>
                <a:lnTo>
                  <a:pt x="211" y="137"/>
                </a:lnTo>
                <a:lnTo>
                  <a:pt x="212" y="136"/>
                </a:lnTo>
                <a:lnTo>
                  <a:pt x="212" y="136"/>
                </a:lnTo>
                <a:lnTo>
                  <a:pt x="213" y="130"/>
                </a:lnTo>
                <a:lnTo>
                  <a:pt x="213" y="130"/>
                </a:lnTo>
                <a:lnTo>
                  <a:pt x="213" y="129"/>
                </a:lnTo>
                <a:lnTo>
                  <a:pt x="213" y="129"/>
                </a:lnTo>
                <a:lnTo>
                  <a:pt x="212" y="126"/>
                </a:lnTo>
                <a:lnTo>
                  <a:pt x="212" y="126"/>
                </a:lnTo>
                <a:close/>
                <a:moveTo>
                  <a:pt x="29" y="322"/>
                </a:moveTo>
                <a:lnTo>
                  <a:pt x="29" y="322"/>
                </a:lnTo>
                <a:lnTo>
                  <a:pt x="29" y="322"/>
                </a:lnTo>
                <a:lnTo>
                  <a:pt x="29" y="324"/>
                </a:lnTo>
                <a:lnTo>
                  <a:pt x="29" y="324"/>
                </a:lnTo>
                <a:lnTo>
                  <a:pt x="32" y="329"/>
                </a:lnTo>
                <a:lnTo>
                  <a:pt x="32" y="329"/>
                </a:lnTo>
                <a:lnTo>
                  <a:pt x="32" y="332"/>
                </a:lnTo>
                <a:lnTo>
                  <a:pt x="32" y="332"/>
                </a:lnTo>
                <a:lnTo>
                  <a:pt x="34" y="329"/>
                </a:lnTo>
                <a:lnTo>
                  <a:pt x="34" y="329"/>
                </a:lnTo>
                <a:lnTo>
                  <a:pt x="29" y="322"/>
                </a:lnTo>
                <a:lnTo>
                  <a:pt x="29" y="322"/>
                </a:lnTo>
                <a:close/>
                <a:moveTo>
                  <a:pt x="275" y="176"/>
                </a:moveTo>
                <a:lnTo>
                  <a:pt x="275" y="176"/>
                </a:lnTo>
                <a:lnTo>
                  <a:pt x="273" y="177"/>
                </a:lnTo>
                <a:lnTo>
                  <a:pt x="272" y="177"/>
                </a:lnTo>
                <a:lnTo>
                  <a:pt x="272" y="177"/>
                </a:lnTo>
                <a:lnTo>
                  <a:pt x="272" y="186"/>
                </a:lnTo>
                <a:lnTo>
                  <a:pt x="272" y="186"/>
                </a:lnTo>
                <a:lnTo>
                  <a:pt x="275" y="184"/>
                </a:lnTo>
                <a:lnTo>
                  <a:pt x="275" y="184"/>
                </a:lnTo>
                <a:lnTo>
                  <a:pt x="275" y="176"/>
                </a:lnTo>
                <a:lnTo>
                  <a:pt x="275" y="176"/>
                </a:lnTo>
                <a:close/>
                <a:moveTo>
                  <a:pt x="213" y="160"/>
                </a:moveTo>
                <a:lnTo>
                  <a:pt x="213" y="160"/>
                </a:lnTo>
                <a:lnTo>
                  <a:pt x="215" y="160"/>
                </a:lnTo>
                <a:lnTo>
                  <a:pt x="215" y="160"/>
                </a:lnTo>
                <a:lnTo>
                  <a:pt x="225" y="156"/>
                </a:lnTo>
                <a:lnTo>
                  <a:pt x="225" y="156"/>
                </a:lnTo>
                <a:lnTo>
                  <a:pt x="225" y="154"/>
                </a:lnTo>
                <a:lnTo>
                  <a:pt x="225" y="154"/>
                </a:lnTo>
                <a:lnTo>
                  <a:pt x="225" y="152"/>
                </a:lnTo>
                <a:lnTo>
                  <a:pt x="225" y="152"/>
                </a:lnTo>
                <a:lnTo>
                  <a:pt x="213" y="160"/>
                </a:lnTo>
                <a:lnTo>
                  <a:pt x="213" y="160"/>
                </a:lnTo>
                <a:close/>
                <a:moveTo>
                  <a:pt x="206" y="85"/>
                </a:moveTo>
                <a:lnTo>
                  <a:pt x="206" y="85"/>
                </a:lnTo>
                <a:lnTo>
                  <a:pt x="208" y="85"/>
                </a:lnTo>
                <a:lnTo>
                  <a:pt x="208" y="85"/>
                </a:lnTo>
                <a:lnTo>
                  <a:pt x="219" y="49"/>
                </a:lnTo>
                <a:lnTo>
                  <a:pt x="219" y="49"/>
                </a:lnTo>
                <a:lnTo>
                  <a:pt x="212" y="68"/>
                </a:lnTo>
                <a:lnTo>
                  <a:pt x="206" y="85"/>
                </a:lnTo>
                <a:lnTo>
                  <a:pt x="206" y="85"/>
                </a:lnTo>
                <a:close/>
                <a:moveTo>
                  <a:pt x="110" y="133"/>
                </a:moveTo>
                <a:lnTo>
                  <a:pt x="110" y="133"/>
                </a:lnTo>
                <a:lnTo>
                  <a:pt x="111" y="132"/>
                </a:lnTo>
                <a:lnTo>
                  <a:pt x="111" y="132"/>
                </a:lnTo>
                <a:lnTo>
                  <a:pt x="114" y="129"/>
                </a:lnTo>
                <a:lnTo>
                  <a:pt x="114" y="129"/>
                </a:lnTo>
                <a:lnTo>
                  <a:pt x="114" y="126"/>
                </a:lnTo>
                <a:lnTo>
                  <a:pt x="114" y="125"/>
                </a:lnTo>
                <a:lnTo>
                  <a:pt x="114" y="125"/>
                </a:lnTo>
                <a:lnTo>
                  <a:pt x="110" y="130"/>
                </a:lnTo>
                <a:lnTo>
                  <a:pt x="110" y="130"/>
                </a:lnTo>
                <a:lnTo>
                  <a:pt x="110" y="130"/>
                </a:lnTo>
                <a:lnTo>
                  <a:pt x="110" y="130"/>
                </a:lnTo>
                <a:lnTo>
                  <a:pt x="110" y="133"/>
                </a:lnTo>
                <a:lnTo>
                  <a:pt x="110" y="133"/>
                </a:lnTo>
                <a:close/>
                <a:moveTo>
                  <a:pt x="230" y="166"/>
                </a:moveTo>
                <a:lnTo>
                  <a:pt x="230" y="166"/>
                </a:lnTo>
                <a:lnTo>
                  <a:pt x="230" y="166"/>
                </a:lnTo>
                <a:lnTo>
                  <a:pt x="230" y="166"/>
                </a:lnTo>
                <a:lnTo>
                  <a:pt x="229" y="166"/>
                </a:lnTo>
                <a:lnTo>
                  <a:pt x="229" y="166"/>
                </a:lnTo>
                <a:lnTo>
                  <a:pt x="228" y="167"/>
                </a:lnTo>
                <a:lnTo>
                  <a:pt x="228" y="169"/>
                </a:lnTo>
                <a:lnTo>
                  <a:pt x="228" y="169"/>
                </a:lnTo>
                <a:lnTo>
                  <a:pt x="226" y="171"/>
                </a:lnTo>
                <a:lnTo>
                  <a:pt x="226" y="171"/>
                </a:lnTo>
                <a:lnTo>
                  <a:pt x="226" y="173"/>
                </a:lnTo>
                <a:lnTo>
                  <a:pt x="226" y="173"/>
                </a:lnTo>
                <a:lnTo>
                  <a:pt x="229" y="171"/>
                </a:lnTo>
                <a:lnTo>
                  <a:pt x="229" y="171"/>
                </a:lnTo>
                <a:lnTo>
                  <a:pt x="229" y="171"/>
                </a:lnTo>
                <a:lnTo>
                  <a:pt x="229" y="171"/>
                </a:lnTo>
                <a:lnTo>
                  <a:pt x="230" y="166"/>
                </a:lnTo>
                <a:lnTo>
                  <a:pt x="230" y="166"/>
                </a:lnTo>
                <a:close/>
                <a:moveTo>
                  <a:pt x="228" y="133"/>
                </a:moveTo>
                <a:lnTo>
                  <a:pt x="228" y="133"/>
                </a:lnTo>
                <a:lnTo>
                  <a:pt x="232" y="130"/>
                </a:lnTo>
                <a:lnTo>
                  <a:pt x="232" y="130"/>
                </a:lnTo>
                <a:lnTo>
                  <a:pt x="232" y="129"/>
                </a:lnTo>
                <a:lnTo>
                  <a:pt x="232" y="129"/>
                </a:lnTo>
                <a:lnTo>
                  <a:pt x="232" y="126"/>
                </a:lnTo>
                <a:lnTo>
                  <a:pt x="232" y="126"/>
                </a:lnTo>
                <a:lnTo>
                  <a:pt x="228" y="129"/>
                </a:lnTo>
                <a:lnTo>
                  <a:pt x="228" y="129"/>
                </a:lnTo>
                <a:lnTo>
                  <a:pt x="228" y="130"/>
                </a:lnTo>
                <a:lnTo>
                  <a:pt x="228" y="130"/>
                </a:lnTo>
                <a:lnTo>
                  <a:pt x="228" y="133"/>
                </a:lnTo>
                <a:lnTo>
                  <a:pt x="228" y="133"/>
                </a:lnTo>
                <a:close/>
                <a:moveTo>
                  <a:pt x="135" y="289"/>
                </a:moveTo>
                <a:lnTo>
                  <a:pt x="135" y="289"/>
                </a:lnTo>
                <a:lnTo>
                  <a:pt x="132" y="288"/>
                </a:lnTo>
                <a:lnTo>
                  <a:pt x="132" y="288"/>
                </a:lnTo>
                <a:lnTo>
                  <a:pt x="130" y="292"/>
                </a:lnTo>
                <a:lnTo>
                  <a:pt x="130" y="292"/>
                </a:lnTo>
                <a:lnTo>
                  <a:pt x="132" y="294"/>
                </a:lnTo>
                <a:lnTo>
                  <a:pt x="132" y="294"/>
                </a:lnTo>
                <a:lnTo>
                  <a:pt x="134" y="294"/>
                </a:lnTo>
                <a:lnTo>
                  <a:pt x="134" y="294"/>
                </a:lnTo>
                <a:lnTo>
                  <a:pt x="135" y="289"/>
                </a:lnTo>
                <a:lnTo>
                  <a:pt x="135" y="289"/>
                </a:lnTo>
                <a:close/>
                <a:moveTo>
                  <a:pt x="196" y="162"/>
                </a:moveTo>
                <a:lnTo>
                  <a:pt x="196" y="162"/>
                </a:lnTo>
                <a:lnTo>
                  <a:pt x="195" y="162"/>
                </a:lnTo>
                <a:lnTo>
                  <a:pt x="195" y="162"/>
                </a:lnTo>
                <a:lnTo>
                  <a:pt x="196" y="169"/>
                </a:lnTo>
                <a:lnTo>
                  <a:pt x="196" y="169"/>
                </a:lnTo>
                <a:lnTo>
                  <a:pt x="198" y="174"/>
                </a:lnTo>
                <a:lnTo>
                  <a:pt x="198" y="174"/>
                </a:lnTo>
                <a:lnTo>
                  <a:pt x="199" y="170"/>
                </a:lnTo>
                <a:lnTo>
                  <a:pt x="199" y="170"/>
                </a:lnTo>
                <a:lnTo>
                  <a:pt x="198" y="169"/>
                </a:lnTo>
                <a:lnTo>
                  <a:pt x="198" y="169"/>
                </a:lnTo>
                <a:lnTo>
                  <a:pt x="196" y="163"/>
                </a:lnTo>
                <a:lnTo>
                  <a:pt x="196" y="163"/>
                </a:lnTo>
                <a:lnTo>
                  <a:pt x="196" y="162"/>
                </a:lnTo>
                <a:lnTo>
                  <a:pt x="196" y="162"/>
                </a:lnTo>
                <a:close/>
                <a:moveTo>
                  <a:pt x="93" y="127"/>
                </a:moveTo>
                <a:lnTo>
                  <a:pt x="93" y="127"/>
                </a:lnTo>
                <a:lnTo>
                  <a:pt x="94" y="139"/>
                </a:lnTo>
                <a:lnTo>
                  <a:pt x="94" y="139"/>
                </a:lnTo>
                <a:lnTo>
                  <a:pt x="95" y="136"/>
                </a:lnTo>
                <a:lnTo>
                  <a:pt x="95" y="136"/>
                </a:lnTo>
                <a:lnTo>
                  <a:pt x="95" y="133"/>
                </a:lnTo>
                <a:lnTo>
                  <a:pt x="95" y="133"/>
                </a:lnTo>
                <a:lnTo>
                  <a:pt x="93" y="127"/>
                </a:lnTo>
                <a:lnTo>
                  <a:pt x="93" y="127"/>
                </a:lnTo>
                <a:lnTo>
                  <a:pt x="93" y="127"/>
                </a:lnTo>
                <a:lnTo>
                  <a:pt x="93" y="127"/>
                </a:lnTo>
                <a:close/>
                <a:moveTo>
                  <a:pt x="246" y="231"/>
                </a:moveTo>
                <a:lnTo>
                  <a:pt x="246" y="231"/>
                </a:lnTo>
                <a:lnTo>
                  <a:pt x="243" y="231"/>
                </a:lnTo>
                <a:lnTo>
                  <a:pt x="243" y="231"/>
                </a:lnTo>
                <a:lnTo>
                  <a:pt x="242" y="237"/>
                </a:lnTo>
                <a:lnTo>
                  <a:pt x="242" y="237"/>
                </a:lnTo>
                <a:lnTo>
                  <a:pt x="246" y="237"/>
                </a:lnTo>
                <a:lnTo>
                  <a:pt x="246" y="237"/>
                </a:lnTo>
                <a:lnTo>
                  <a:pt x="246" y="231"/>
                </a:lnTo>
                <a:lnTo>
                  <a:pt x="246" y="231"/>
                </a:lnTo>
                <a:close/>
                <a:moveTo>
                  <a:pt x="232" y="109"/>
                </a:moveTo>
                <a:lnTo>
                  <a:pt x="232" y="109"/>
                </a:lnTo>
                <a:lnTo>
                  <a:pt x="230" y="103"/>
                </a:lnTo>
                <a:lnTo>
                  <a:pt x="230" y="103"/>
                </a:lnTo>
                <a:lnTo>
                  <a:pt x="228" y="106"/>
                </a:lnTo>
                <a:lnTo>
                  <a:pt x="228" y="106"/>
                </a:lnTo>
                <a:lnTo>
                  <a:pt x="228" y="108"/>
                </a:lnTo>
                <a:lnTo>
                  <a:pt x="228" y="110"/>
                </a:lnTo>
                <a:lnTo>
                  <a:pt x="228" y="110"/>
                </a:lnTo>
                <a:lnTo>
                  <a:pt x="232" y="109"/>
                </a:lnTo>
                <a:lnTo>
                  <a:pt x="232" y="109"/>
                </a:lnTo>
                <a:close/>
                <a:moveTo>
                  <a:pt x="135" y="220"/>
                </a:moveTo>
                <a:lnTo>
                  <a:pt x="135" y="220"/>
                </a:lnTo>
                <a:lnTo>
                  <a:pt x="137" y="220"/>
                </a:lnTo>
                <a:lnTo>
                  <a:pt x="137" y="220"/>
                </a:lnTo>
                <a:lnTo>
                  <a:pt x="140" y="211"/>
                </a:lnTo>
                <a:lnTo>
                  <a:pt x="141" y="203"/>
                </a:lnTo>
                <a:lnTo>
                  <a:pt x="141" y="203"/>
                </a:lnTo>
                <a:lnTo>
                  <a:pt x="141" y="204"/>
                </a:lnTo>
                <a:lnTo>
                  <a:pt x="141" y="204"/>
                </a:lnTo>
                <a:lnTo>
                  <a:pt x="135" y="218"/>
                </a:lnTo>
                <a:lnTo>
                  <a:pt x="135" y="218"/>
                </a:lnTo>
                <a:lnTo>
                  <a:pt x="135" y="220"/>
                </a:lnTo>
                <a:lnTo>
                  <a:pt x="135" y="220"/>
                </a:lnTo>
                <a:close/>
                <a:moveTo>
                  <a:pt x="260" y="164"/>
                </a:moveTo>
                <a:lnTo>
                  <a:pt x="260" y="164"/>
                </a:lnTo>
                <a:lnTo>
                  <a:pt x="260" y="169"/>
                </a:lnTo>
                <a:lnTo>
                  <a:pt x="260" y="169"/>
                </a:lnTo>
                <a:lnTo>
                  <a:pt x="265" y="167"/>
                </a:lnTo>
                <a:lnTo>
                  <a:pt x="265" y="167"/>
                </a:lnTo>
                <a:lnTo>
                  <a:pt x="265" y="164"/>
                </a:lnTo>
                <a:lnTo>
                  <a:pt x="265" y="164"/>
                </a:lnTo>
                <a:lnTo>
                  <a:pt x="260" y="164"/>
                </a:lnTo>
                <a:lnTo>
                  <a:pt x="260" y="164"/>
                </a:lnTo>
                <a:close/>
                <a:moveTo>
                  <a:pt x="122" y="289"/>
                </a:moveTo>
                <a:lnTo>
                  <a:pt x="122" y="289"/>
                </a:lnTo>
                <a:lnTo>
                  <a:pt x="121" y="289"/>
                </a:lnTo>
                <a:lnTo>
                  <a:pt x="121" y="289"/>
                </a:lnTo>
                <a:lnTo>
                  <a:pt x="121" y="292"/>
                </a:lnTo>
                <a:lnTo>
                  <a:pt x="121" y="292"/>
                </a:lnTo>
                <a:lnTo>
                  <a:pt x="121" y="298"/>
                </a:lnTo>
                <a:lnTo>
                  <a:pt x="121" y="298"/>
                </a:lnTo>
                <a:lnTo>
                  <a:pt x="124" y="294"/>
                </a:lnTo>
                <a:lnTo>
                  <a:pt x="124" y="294"/>
                </a:lnTo>
                <a:lnTo>
                  <a:pt x="124" y="294"/>
                </a:lnTo>
                <a:lnTo>
                  <a:pt x="124" y="294"/>
                </a:lnTo>
                <a:lnTo>
                  <a:pt x="122" y="289"/>
                </a:lnTo>
                <a:lnTo>
                  <a:pt x="122" y="289"/>
                </a:lnTo>
                <a:close/>
                <a:moveTo>
                  <a:pt x="212" y="217"/>
                </a:moveTo>
                <a:lnTo>
                  <a:pt x="212" y="217"/>
                </a:lnTo>
                <a:lnTo>
                  <a:pt x="211" y="218"/>
                </a:lnTo>
                <a:lnTo>
                  <a:pt x="211" y="218"/>
                </a:lnTo>
                <a:lnTo>
                  <a:pt x="208" y="227"/>
                </a:lnTo>
                <a:lnTo>
                  <a:pt x="208" y="227"/>
                </a:lnTo>
                <a:lnTo>
                  <a:pt x="206" y="228"/>
                </a:lnTo>
                <a:lnTo>
                  <a:pt x="208" y="231"/>
                </a:lnTo>
                <a:lnTo>
                  <a:pt x="208" y="231"/>
                </a:lnTo>
                <a:lnTo>
                  <a:pt x="212" y="217"/>
                </a:lnTo>
                <a:lnTo>
                  <a:pt x="212" y="217"/>
                </a:lnTo>
                <a:close/>
                <a:moveTo>
                  <a:pt x="113" y="315"/>
                </a:moveTo>
                <a:lnTo>
                  <a:pt x="113" y="315"/>
                </a:lnTo>
                <a:lnTo>
                  <a:pt x="110" y="319"/>
                </a:lnTo>
                <a:lnTo>
                  <a:pt x="110" y="319"/>
                </a:lnTo>
                <a:lnTo>
                  <a:pt x="114" y="324"/>
                </a:lnTo>
                <a:lnTo>
                  <a:pt x="114" y="324"/>
                </a:lnTo>
                <a:lnTo>
                  <a:pt x="114" y="322"/>
                </a:lnTo>
                <a:lnTo>
                  <a:pt x="114" y="322"/>
                </a:lnTo>
                <a:lnTo>
                  <a:pt x="113" y="318"/>
                </a:lnTo>
                <a:lnTo>
                  <a:pt x="113" y="318"/>
                </a:lnTo>
                <a:lnTo>
                  <a:pt x="113" y="315"/>
                </a:lnTo>
                <a:lnTo>
                  <a:pt x="113" y="315"/>
                </a:lnTo>
                <a:close/>
                <a:moveTo>
                  <a:pt x="181" y="41"/>
                </a:moveTo>
                <a:lnTo>
                  <a:pt x="181" y="41"/>
                </a:lnTo>
                <a:lnTo>
                  <a:pt x="185" y="34"/>
                </a:lnTo>
                <a:lnTo>
                  <a:pt x="185" y="34"/>
                </a:lnTo>
                <a:lnTo>
                  <a:pt x="181" y="35"/>
                </a:lnTo>
                <a:lnTo>
                  <a:pt x="181" y="35"/>
                </a:lnTo>
                <a:lnTo>
                  <a:pt x="181" y="41"/>
                </a:lnTo>
                <a:lnTo>
                  <a:pt x="181" y="41"/>
                </a:lnTo>
                <a:close/>
                <a:moveTo>
                  <a:pt x="90" y="150"/>
                </a:moveTo>
                <a:lnTo>
                  <a:pt x="90" y="150"/>
                </a:lnTo>
                <a:lnTo>
                  <a:pt x="87" y="159"/>
                </a:lnTo>
                <a:lnTo>
                  <a:pt x="87" y="159"/>
                </a:lnTo>
                <a:lnTo>
                  <a:pt x="87" y="160"/>
                </a:lnTo>
                <a:lnTo>
                  <a:pt x="87" y="160"/>
                </a:lnTo>
                <a:lnTo>
                  <a:pt x="91" y="152"/>
                </a:lnTo>
                <a:lnTo>
                  <a:pt x="91" y="152"/>
                </a:lnTo>
                <a:lnTo>
                  <a:pt x="90" y="150"/>
                </a:lnTo>
                <a:lnTo>
                  <a:pt x="90" y="150"/>
                </a:lnTo>
                <a:close/>
                <a:moveTo>
                  <a:pt x="145" y="85"/>
                </a:moveTo>
                <a:lnTo>
                  <a:pt x="145" y="85"/>
                </a:lnTo>
                <a:lnTo>
                  <a:pt x="135" y="93"/>
                </a:lnTo>
                <a:lnTo>
                  <a:pt x="128" y="102"/>
                </a:lnTo>
                <a:lnTo>
                  <a:pt x="128" y="102"/>
                </a:lnTo>
                <a:lnTo>
                  <a:pt x="128" y="102"/>
                </a:lnTo>
                <a:lnTo>
                  <a:pt x="128" y="102"/>
                </a:lnTo>
                <a:lnTo>
                  <a:pt x="145" y="85"/>
                </a:lnTo>
                <a:lnTo>
                  <a:pt x="145" y="85"/>
                </a:lnTo>
                <a:close/>
                <a:moveTo>
                  <a:pt x="198" y="194"/>
                </a:moveTo>
                <a:lnTo>
                  <a:pt x="198" y="194"/>
                </a:lnTo>
                <a:lnTo>
                  <a:pt x="192" y="193"/>
                </a:lnTo>
                <a:lnTo>
                  <a:pt x="185" y="193"/>
                </a:lnTo>
                <a:lnTo>
                  <a:pt x="185" y="193"/>
                </a:lnTo>
                <a:lnTo>
                  <a:pt x="185" y="193"/>
                </a:lnTo>
                <a:lnTo>
                  <a:pt x="185" y="193"/>
                </a:lnTo>
                <a:lnTo>
                  <a:pt x="195" y="196"/>
                </a:lnTo>
                <a:lnTo>
                  <a:pt x="195" y="196"/>
                </a:lnTo>
                <a:lnTo>
                  <a:pt x="198" y="194"/>
                </a:lnTo>
                <a:lnTo>
                  <a:pt x="198" y="194"/>
                </a:lnTo>
                <a:close/>
                <a:moveTo>
                  <a:pt x="236" y="237"/>
                </a:moveTo>
                <a:lnTo>
                  <a:pt x="236" y="237"/>
                </a:lnTo>
                <a:lnTo>
                  <a:pt x="239" y="237"/>
                </a:lnTo>
                <a:lnTo>
                  <a:pt x="239" y="237"/>
                </a:lnTo>
                <a:lnTo>
                  <a:pt x="240" y="233"/>
                </a:lnTo>
                <a:lnTo>
                  <a:pt x="240" y="233"/>
                </a:lnTo>
                <a:lnTo>
                  <a:pt x="239" y="233"/>
                </a:lnTo>
                <a:lnTo>
                  <a:pt x="239" y="233"/>
                </a:lnTo>
                <a:lnTo>
                  <a:pt x="238" y="234"/>
                </a:lnTo>
                <a:lnTo>
                  <a:pt x="238" y="234"/>
                </a:lnTo>
                <a:lnTo>
                  <a:pt x="236" y="237"/>
                </a:lnTo>
                <a:lnTo>
                  <a:pt x="236" y="237"/>
                </a:lnTo>
                <a:close/>
                <a:moveTo>
                  <a:pt x="141" y="95"/>
                </a:moveTo>
                <a:lnTo>
                  <a:pt x="141" y="95"/>
                </a:lnTo>
                <a:lnTo>
                  <a:pt x="134" y="100"/>
                </a:lnTo>
                <a:lnTo>
                  <a:pt x="134" y="100"/>
                </a:lnTo>
                <a:lnTo>
                  <a:pt x="135" y="102"/>
                </a:lnTo>
                <a:lnTo>
                  <a:pt x="135" y="102"/>
                </a:lnTo>
                <a:lnTo>
                  <a:pt x="141" y="96"/>
                </a:lnTo>
                <a:lnTo>
                  <a:pt x="141" y="96"/>
                </a:lnTo>
                <a:lnTo>
                  <a:pt x="141" y="95"/>
                </a:lnTo>
                <a:lnTo>
                  <a:pt x="141" y="95"/>
                </a:lnTo>
                <a:close/>
                <a:moveTo>
                  <a:pt x="249" y="233"/>
                </a:moveTo>
                <a:lnTo>
                  <a:pt x="249" y="233"/>
                </a:lnTo>
                <a:lnTo>
                  <a:pt x="249" y="237"/>
                </a:lnTo>
                <a:lnTo>
                  <a:pt x="249" y="237"/>
                </a:lnTo>
                <a:lnTo>
                  <a:pt x="252" y="237"/>
                </a:lnTo>
                <a:lnTo>
                  <a:pt x="252" y="237"/>
                </a:lnTo>
                <a:lnTo>
                  <a:pt x="252" y="233"/>
                </a:lnTo>
                <a:lnTo>
                  <a:pt x="252" y="233"/>
                </a:lnTo>
                <a:lnTo>
                  <a:pt x="249" y="233"/>
                </a:lnTo>
                <a:lnTo>
                  <a:pt x="249" y="233"/>
                </a:lnTo>
                <a:close/>
                <a:moveTo>
                  <a:pt x="132" y="198"/>
                </a:moveTo>
                <a:lnTo>
                  <a:pt x="132" y="198"/>
                </a:lnTo>
                <a:lnTo>
                  <a:pt x="135" y="193"/>
                </a:lnTo>
                <a:lnTo>
                  <a:pt x="135" y="193"/>
                </a:lnTo>
                <a:lnTo>
                  <a:pt x="132" y="191"/>
                </a:lnTo>
                <a:lnTo>
                  <a:pt x="132" y="191"/>
                </a:lnTo>
                <a:lnTo>
                  <a:pt x="131" y="196"/>
                </a:lnTo>
                <a:lnTo>
                  <a:pt x="131" y="196"/>
                </a:lnTo>
                <a:lnTo>
                  <a:pt x="132" y="198"/>
                </a:lnTo>
                <a:lnTo>
                  <a:pt x="132" y="198"/>
                </a:lnTo>
                <a:close/>
                <a:moveTo>
                  <a:pt x="229" y="223"/>
                </a:moveTo>
                <a:lnTo>
                  <a:pt x="229" y="223"/>
                </a:lnTo>
                <a:lnTo>
                  <a:pt x="230" y="225"/>
                </a:lnTo>
                <a:lnTo>
                  <a:pt x="230" y="228"/>
                </a:lnTo>
                <a:lnTo>
                  <a:pt x="230" y="228"/>
                </a:lnTo>
                <a:lnTo>
                  <a:pt x="233" y="220"/>
                </a:lnTo>
                <a:lnTo>
                  <a:pt x="233" y="220"/>
                </a:lnTo>
                <a:lnTo>
                  <a:pt x="233" y="218"/>
                </a:lnTo>
                <a:lnTo>
                  <a:pt x="233" y="218"/>
                </a:lnTo>
                <a:lnTo>
                  <a:pt x="229" y="223"/>
                </a:lnTo>
                <a:lnTo>
                  <a:pt x="229" y="223"/>
                </a:lnTo>
                <a:close/>
                <a:moveTo>
                  <a:pt x="23" y="135"/>
                </a:moveTo>
                <a:lnTo>
                  <a:pt x="23" y="135"/>
                </a:lnTo>
                <a:lnTo>
                  <a:pt x="20" y="142"/>
                </a:lnTo>
                <a:lnTo>
                  <a:pt x="20" y="142"/>
                </a:lnTo>
                <a:lnTo>
                  <a:pt x="23" y="139"/>
                </a:lnTo>
                <a:lnTo>
                  <a:pt x="23" y="139"/>
                </a:lnTo>
                <a:lnTo>
                  <a:pt x="24" y="136"/>
                </a:lnTo>
                <a:lnTo>
                  <a:pt x="24" y="136"/>
                </a:lnTo>
                <a:lnTo>
                  <a:pt x="23" y="135"/>
                </a:lnTo>
                <a:lnTo>
                  <a:pt x="23" y="135"/>
                </a:lnTo>
                <a:close/>
                <a:moveTo>
                  <a:pt x="256" y="234"/>
                </a:moveTo>
                <a:lnTo>
                  <a:pt x="256" y="234"/>
                </a:lnTo>
                <a:lnTo>
                  <a:pt x="255" y="238"/>
                </a:lnTo>
                <a:lnTo>
                  <a:pt x="255" y="238"/>
                </a:lnTo>
                <a:lnTo>
                  <a:pt x="260" y="240"/>
                </a:lnTo>
                <a:lnTo>
                  <a:pt x="260" y="240"/>
                </a:lnTo>
                <a:lnTo>
                  <a:pt x="260" y="238"/>
                </a:lnTo>
                <a:lnTo>
                  <a:pt x="259" y="237"/>
                </a:lnTo>
                <a:lnTo>
                  <a:pt x="259" y="237"/>
                </a:lnTo>
                <a:lnTo>
                  <a:pt x="256" y="234"/>
                </a:lnTo>
                <a:lnTo>
                  <a:pt x="256" y="234"/>
                </a:lnTo>
                <a:close/>
                <a:moveTo>
                  <a:pt x="118" y="279"/>
                </a:moveTo>
                <a:lnTo>
                  <a:pt x="118" y="279"/>
                </a:lnTo>
                <a:lnTo>
                  <a:pt x="110" y="299"/>
                </a:lnTo>
                <a:lnTo>
                  <a:pt x="110" y="299"/>
                </a:lnTo>
                <a:lnTo>
                  <a:pt x="110" y="298"/>
                </a:lnTo>
                <a:lnTo>
                  <a:pt x="110" y="298"/>
                </a:lnTo>
                <a:lnTo>
                  <a:pt x="117" y="284"/>
                </a:lnTo>
                <a:lnTo>
                  <a:pt x="117" y="284"/>
                </a:lnTo>
                <a:lnTo>
                  <a:pt x="117" y="282"/>
                </a:lnTo>
                <a:lnTo>
                  <a:pt x="117" y="282"/>
                </a:lnTo>
                <a:lnTo>
                  <a:pt x="118" y="282"/>
                </a:lnTo>
                <a:lnTo>
                  <a:pt x="118" y="282"/>
                </a:lnTo>
                <a:lnTo>
                  <a:pt x="118" y="281"/>
                </a:lnTo>
                <a:lnTo>
                  <a:pt x="118" y="279"/>
                </a:lnTo>
                <a:lnTo>
                  <a:pt x="118" y="279"/>
                </a:lnTo>
                <a:close/>
                <a:moveTo>
                  <a:pt x="236" y="181"/>
                </a:moveTo>
                <a:lnTo>
                  <a:pt x="236" y="181"/>
                </a:lnTo>
                <a:lnTo>
                  <a:pt x="235" y="190"/>
                </a:lnTo>
                <a:lnTo>
                  <a:pt x="235" y="190"/>
                </a:lnTo>
                <a:lnTo>
                  <a:pt x="236" y="191"/>
                </a:lnTo>
                <a:lnTo>
                  <a:pt x="236" y="191"/>
                </a:lnTo>
                <a:lnTo>
                  <a:pt x="236" y="191"/>
                </a:lnTo>
                <a:lnTo>
                  <a:pt x="236" y="191"/>
                </a:lnTo>
                <a:lnTo>
                  <a:pt x="238" y="183"/>
                </a:lnTo>
                <a:lnTo>
                  <a:pt x="238" y="183"/>
                </a:lnTo>
                <a:lnTo>
                  <a:pt x="238" y="181"/>
                </a:lnTo>
                <a:lnTo>
                  <a:pt x="236" y="181"/>
                </a:lnTo>
                <a:lnTo>
                  <a:pt x="236" y="181"/>
                </a:lnTo>
                <a:close/>
                <a:moveTo>
                  <a:pt x="259" y="225"/>
                </a:moveTo>
                <a:lnTo>
                  <a:pt x="259" y="225"/>
                </a:lnTo>
                <a:lnTo>
                  <a:pt x="257" y="225"/>
                </a:lnTo>
                <a:lnTo>
                  <a:pt x="257" y="225"/>
                </a:lnTo>
                <a:lnTo>
                  <a:pt x="256" y="233"/>
                </a:lnTo>
                <a:lnTo>
                  <a:pt x="256" y="233"/>
                </a:lnTo>
                <a:lnTo>
                  <a:pt x="259" y="234"/>
                </a:lnTo>
                <a:lnTo>
                  <a:pt x="259" y="234"/>
                </a:lnTo>
                <a:lnTo>
                  <a:pt x="259" y="225"/>
                </a:lnTo>
                <a:lnTo>
                  <a:pt x="259" y="225"/>
                </a:lnTo>
                <a:close/>
                <a:moveTo>
                  <a:pt x="24" y="156"/>
                </a:moveTo>
                <a:lnTo>
                  <a:pt x="24" y="156"/>
                </a:lnTo>
                <a:lnTo>
                  <a:pt x="26" y="156"/>
                </a:lnTo>
                <a:lnTo>
                  <a:pt x="26" y="156"/>
                </a:lnTo>
                <a:lnTo>
                  <a:pt x="34" y="156"/>
                </a:lnTo>
                <a:lnTo>
                  <a:pt x="34" y="156"/>
                </a:lnTo>
                <a:lnTo>
                  <a:pt x="41" y="156"/>
                </a:lnTo>
                <a:lnTo>
                  <a:pt x="41" y="156"/>
                </a:lnTo>
                <a:lnTo>
                  <a:pt x="43" y="156"/>
                </a:lnTo>
                <a:lnTo>
                  <a:pt x="43" y="156"/>
                </a:lnTo>
                <a:lnTo>
                  <a:pt x="43" y="156"/>
                </a:lnTo>
                <a:lnTo>
                  <a:pt x="43" y="156"/>
                </a:lnTo>
                <a:lnTo>
                  <a:pt x="39" y="154"/>
                </a:lnTo>
                <a:lnTo>
                  <a:pt x="39" y="154"/>
                </a:lnTo>
                <a:lnTo>
                  <a:pt x="32" y="154"/>
                </a:lnTo>
                <a:lnTo>
                  <a:pt x="24" y="156"/>
                </a:lnTo>
                <a:lnTo>
                  <a:pt x="24" y="156"/>
                </a:lnTo>
                <a:close/>
                <a:moveTo>
                  <a:pt x="213" y="224"/>
                </a:moveTo>
                <a:lnTo>
                  <a:pt x="213" y="224"/>
                </a:lnTo>
                <a:lnTo>
                  <a:pt x="211" y="231"/>
                </a:lnTo>
                <a:lnTo>
                  <a:pt x="208" y="238"/>
                </a:lnTo>
                <a:lnTo>
                  <a:pt x="208" y="238"/>
                </a:lnTo>
                <a:lnTo>
                  <a:pt x="213" y="224"/>
                </a:lnTo>
                <a:lnTo>
                  <a:pt x="213" y="224"/>
                </a:lnTo>
                <a:close/>
                <a:moveTo>
                  <a:pt x="101" y="133"/>
                </a:moveTo>
                <a:lnTo>
                  <a:pt x="101" y="133"/>
                </a:lnTo>
                <a:lnTo>
                  <a:pt x="108" y="123"/>
                </a:lnTo>
                <a:lnTo>
                  <a:pt x="108" y="123"/>
                </a:lnTo>
                <a:lnTo>
                  <a:pt x="107" y="125"/>
                </a:lnTo>
                <a:lnTo>
                  <a:pt x="107" y="125"/>
                </a:lnTo>
                <a:lnTo>
                  <a:pt x="103" y="130"/>
                </a:lnTo>
                <a:lnTo>
                  <a:pt x="103" y="130"/>
                </a:lnTo>
                <a:lnTo>
                  <a:pt x="101" y="133"/>
                </a:lnTo>
                <a:lnTo>
                  <a:pt x="101" y="133"/>
                </a:lnTo>
                <a:close/>
                <a:moveTo>
                  <a:pt x="50" y="365"/>
                </a:moveTo>
                <a:lnTo>
                  <a:pt x="50" y="365"/>
                </a:lnTo>
                <a:lnTo>
                  <a:pt x="49" y="366"/>
                </a:lnTo>
                <a:lnTo>
                  <a:pt x="49" y="368"/>
                </a:lnTo>
                <a:lnTo>
                  <a:pt x="49" y="368"/>
                </a:lnTo>
                <a:lnTo>
                  <a:pt x="49" y="368"/>
                </a:lnTo>
                <a:lnTo>
                  <a:pt x="49" y="368"/>
                </a:lnTo>
                <a:lnTo>
                  <a:pt x="47" y="369"/>
                </a:lnTo>
                <a:lnTo>
                  <a:pt x="47" y="369"/>
                </a:lnTo>
                <a:lnTo>
                  <a:pt x="50" y="370"/>
                </a:lnTo>
                <a:lnTo>
                  <a:pt x="50" y="370"/>
                </a:lnTo>
                <a:lnTo>
                  <a:pt x="51" y="369"/>
                </a:lnTo>
                <a:lnTo>
                  <a:pt x="51" y="369"/>
                </a:lnTo>
                <a:lnTo>
                  <a:pt x="50" y="365"/>
                </a:lnTo>
                <a:lnTo>
                  <a:pt x="50" y="365"/>
                </a:lnTo>
                <a:close/>
                <a:moveTo>
                  <a:pt x="130" y="282"/>
                </a:moveTo>
                <a:lnTo>
                  <a:pt x="130" y="282"/>
                </a:lnTo>
                <a:lnTo>
                  <a:pt x="130" y="281"/>
                </a:lnTo>
                <a:lnTo>
                  <a:pt x="128" y="279"/>
                </a:lnTo>
                <a:lnTo>
                  <a:pt x="128" y="279"/>
                </a:lnTo>
                <a:lnTo>
                  <a:pt x="127" y="277"/>
                </a:lnTo>
                <a:lnTo>
                  <a:pt x="127" y="277"/>
                </a:lnTo>
                <a:lnTo>
                  <a:pt x="125" y="275"/>
                </a:lnTo>
                <a:lnTo>
                  <a:pt x="125" y="275"/>
                </a:lnTo>
                <a:lnTo>
                  <a:pt x="125" y="277"/>
                </a:lnTo>
                <a:lnTo>
                  <a:pt x="125" y="277"/>
                </a:lnTo>
                <a:lnTo>
                  <a:pt x="127" y="279"/>
                </a:lnTo>
                <a:lnTo>
                  <a:pt x="130" y="282"/>
                </a:lnTo>
                <a:lnTo>
                  <a:pt x="130" y="282"/>
                </a:lnTo>
                <a:close/>
                <a:moveTo>
                  <a:pt x="104" y="142"/>
                </a:moveTo>
                <a:lnTo>
                  <a:pt x="104" y="142"/>
                </a:lnTo>
                <a:lnTo>
                  <a:pt x="107" y="139"/>
                </a:lnTo>
                <a:lnTo>
                  <a:pt x="107" y="139"/>
                </a:lnTo>
                <a:lnTo>
                  <a:pt x="107" y="136"/>
                </a:lnTo>
                <a:lnTo>
                  <a:pt x="107" y="135"/>
                </a:lnTo>
                <a:lnTo>
                  <a:pt x="107" y="135"/>
                </a:lnTo>
                <a:lnTo>
                  <a:pt x="104" y="140"/>
                </a:lnTo>
                <a:lnTo>
                  <a:pt x="104" y="140"/>
                </a:lnTo>
                <a:lnTo>
                  <a:pt x="104" y="142"/>
                </a:lnTo>
                <a:lnTo>
                  <a:pt x="104" y="142"/>
                </a:lnTo>
                <a:close/>
                <a:moveTo>
                  <a:pt x="232" y="119"/>
                </a:moveTo>
                <a:lnTo>
                  <a:pt x="232" y="119"/>
                </a:lnTo>
                <a:lnTo>
                  <a:pt x="229" y="122"/>
                </a:lnTo>
                <a:lnTo>
                  <a:pt x="229" y="122"/>
                </a:lnTo>
                <a:lnTo>
                  <a:pt x="228" y="123"/>
                </a:lnTo>
                <a:lnTo>
                  <a:pt x="228" y="125"/>
                </a:lnTo>
                <a:lnTo>
                  <a:pt x="228" y="125"/>
                </a:lnTo>
                <a:lnTo>
                  <a:pt x="232" y="123"/>
                </a:lnTo>
                <a:lnTo>
                  <a:pt x="232" y="123"/>
                </a:lnTo>
                <a:lnTo>
                  <a:pt x="232" y="119"/>
                </a:lnTo>
                <a:lnTo>
                  <a:pt x="232" y="119"/>
                </a:lnTo>
                <a:close/>
                <a:moveTo>
                  <a:pt x="115" y="176"/>
                </a:moveTo>
                <a:lnTo>
                  <a:pt x="115" y="176"/>
                </a:lnTo>
                <a:lnTo>
                  <a:pt x="110" y="180"/>
                </a:lnTo>
                <a:lnTo>
                  <a:pt x="107" y="184"/>
                </a:lnTo>
                <a:lnTo>
                  <a:pt x="107" y="184"/>
                </a:lnTo>
                <a:lnTo>
                  <a:pt x="108" y="184"/>
                </a:lnTo>
                <a:lnTo>
                  <a:pt x="108" y="184"/>
                </a:lnTo>
                <a:lnTo>
                  <a:pt x="108" y="184"/>
                </a:lnTo>
                <a:lnTo>
                  <a:pt x="110" y="183"/>
                </a:lnTo>
                <a:lnTo>
                  <a:pt x="110" y="183"/>
                </a:lnTo>
                <a:lnTo>
                  <a:pt x="111" y="181"/>
                </a:lnTo>
                <a:lnTo>
                  <a:pt x="111" y="181"/>
                </a:lnTo>
                <a:lnTo>
                  <a:pt x="115" y="176"/>
                </a:lnTo>
                <a:lnTo>
                  <a:pt x="115" y="176"/>
                </a:lnTo>
                <a:close/>
                <a:moveTo>
                  <a:pt x="127" y="176"/>
                </a:moveTo>
                <a:lnTo>
                  <a:pt x="127" y="176"/>
                </a:lnTo>
                <a:lnTo>
                  <a:pt x="120" y="181"/>
                </a:lnTo>
                <a:lnTo>
                  <a:pt x="120" y="181"/>
                </a:lnTo>
                <a:lnTo>
                  <a:pt x="122" y="183"/>
                </a:lnTo>
                <a:lnTo>
                  <a:pt x="122" y="183"/>
                </a:lnTo>
                <a:lnTo>
                  <a:pt x="127" y="176"/>
                </a:lnTo>
                <a:lnTo>
                  <a:pt x="127" y="176"/>
                </a:lnTo>
                <a:close/>
                <a:moveTo>
                  <a:pt x="140" y="164"/>
                </a:moveTo>
                <a:lnTo>
                  <a:pt x="140" y="164"/>
                </a:lnTo>
                <a:lnTo>
                  <a:pt x="144" y="167"/>
                </a:lnTo>
                <a:lnTo>
                  <a:pt x="149" y="169"/>
                </a:lnTo>
                <a:lnTo>
                  <a:pt x="149" y="169"/>
                </a:lnTo>
                <a:lnTo>
                  <a:pt x="145" y="166"/>
                </a:lnTo>
                <a:lnTo>
                  <a:pt x="140" y="164"/>
                </a:lnTo>
                <a:lnTo>
                  <a:pt x="140" y="164"/>
                </a:lnTo>
                <a:close/>
                <a:moveTo>
                  <a:pt x="97" y="160"/>
                </a:moveTo>
                <a:lnTo>
                  <a:pt x="97" y="160"/>
                </a:lnTo>
                <a:lnTo>
                  <a:pt x="97" y="160"/>
                </a:lnTo>
                <a:lnTo>
                  <a:pt x="97" y="160"/>
                </a:lnTo>
                <a:lnTo>
                  <a:pt x="97" y="169"/>
                </a:lnTo>
                <a:lnTo>
                  <a:pt x="97" y="169"/>
                </a:lnTo>
                <a:lnTo>
                  <a:pt x="100" y="167"/>
                </a:lnTo>
                <a:lnTo>
                  <a:pt x="100" y="167"/>
                </a:lnTo>
                <a:lnTo>
                  <a:pt x="97" y="160"/>
                </a:lnTo>
                <a:lnTo>
                  <a:pt x="97" y="160"/>
                </a:lnTo>
                <a:close/>
                <a:moveTo>
                  <a:pt x="232" y="51"/>
                </a:moveTo>
                <a:lnTo>
                  <a:pt x="232" y="51"/>
                </a:lnTo>
                <a:lnTo>
                  <a:pt x="230" y="48"/>
                </a:lnTo>
                <a:lnTo>
                  <a:pt x="228" y="46"/>
                </a:lnTo>
                <a:lnTo>
                  <a:pt x="228" y="46"/>
                </a:lnTo>
                <a:lnTo>
                  <a:pt x="229" y="48"/>
                </a:lnTo>
                <a:lnTo>
                  <a:pt x="229" y="49"/>
                </a:lnTo>
                <a:lnTo>
                  <a:pt x="229" y="49"/>
                </a:lnTo>
                <a:lnTo>
                  <a:pt x="229" y="51"/>
                </a:lnTo>
                <a:lnTo>
                  <a:pt x="229" y="51"/>
                </a:lnTo>
                <a:lnTo>
                  <a:pt x="232" y="54"/>
                </a:lnTo>
                <a:lnTo>
                  <a:pt x="232" y="54"/>
                </a:lnTo>
                <a:lnTo>
                  <a:pt x="232" y="51"/>
                </a:lnTo>
                <a:lnTo>
                  <a:pt x="232" y="51"/>
                </a:lnTo>
                <a:close/>
                <a:moveTo>
                  <a:pt x="97" y="137"/>
                </a:moveTo>
                <a:lnTo>
                  <a:pt x="97" y="137"/>
                </a:lnTo>
                <a:lnTo>
                  <a:pt x="94" y="143"/>
                </a:lnTo>
                <a:lnTo>
                  <a:pt x="94" y="143"/>
                </a:lnTo>
                <a:lnTo>
                  <a:pt x="94" y="146"/>
                </a:lnTo>
                <a:lnTo>
                  <a:pt x="94" y="146"/>
                </a:lnTo>
                <a:lnTo>
                  <a:pt x="98" y="139"/>
                </a:lnTo>
                <a:lnTo>
                  <a:pt x="98" y="139"/>
                </a:lnTo>
                <a:lnTo>
                  <a:pt x="97" y="137"/>
                </a:lnTo>
                <a:lnTo>
                  <a:pt x="97" y="137"/>
                </a:lnTo>
                <a:close/>
                <a:moveTo>
                  <a:pt x="257" y="147"/>
                </a:moveTo>
                <a:lnTo>
                  <a:pt x="257" y="147"/>
                </a:lnTo>
                <a:lnTo>
                  <a:pt x="257" y="147"/>
                </a:lnTo>
                <a:lnTo>
                  <a:pt x="257" y="147"/>
                </a:lnTo>
                <a:lnTo>
                  <a:pt x="259" y="146"/>
                </a:lnTo>
                <a:lnTo>
                  <a:pt x="259" y="146"/>
                </a:lnTo>
                <a:lnTo>
                  <a:pt x="262" y="144"/>
                </a:lnTo>
                <a:lnTo>
                  <a:pt x="262" y="144"/>
                </a:lnTo>
                <a:lnTo>
                  <a:pt x="263" y="143"/>
                </a:lnTo>
                <a:lnTo>
                  <a:pt x="262" y="142"/>
                </a:lnTo>
                <a:lnTo>
                  <a:pt x="262" y="142"/>
                </a:lnTo>
                <a:lnTo>
                  <a:pt x="262" y="142"/>
                </a:lnTo>
                <a:lnTo>
                  <a:pt x="260" y="142"/>
                </a:lnTo>
                <a:lnTo>
                  <a:pt x="260" y="142"/>
                </a:lnTo>
                <a:lnTo>
                  <a:pt x="257" y="147"/>
                </a:lnTo>
                <a:lnTo>
                  <a:pt x="257" y="147"/>
                </a:lnTo>
                <a:close/>
                <a:moveTo>
                  <a:pt x="44" y="319"/>
                </a:moveTo>
                <a:lnTo>
                  <a:pt x="44" y="319"/>
                </a:lnTo>
                <a:lnTo>
                  <a:pt x="44" y="319"/>
                </a:lnTo>
                <a:lnTo>
                  <a:pt x="44" y="319"/>
                </a:lnTo>
                <a:lnTo>
                  <a:pt x="44" y="314"/>
                </a:lnTo>
                <a:lnTo>
                  <a:pt x="44" y="314"/>
                </a:lnTo>
                <a:lnTo>
                  <a:pt x="44" y="312"/>
                </a:lnTo>
                <a:lnTo>
                  <a:pt x="44" y="312"/>
                </a:lnTo>
                <a:lnTo>
                  <a:pt x="43" y="309"/>
                </a:lnTo>
                <a:lnTo>
                  <a:pt x="43" y="309"/>
                </a:lnTo>
                <a:lnTo>
                  <a:pt x="41" y="308"/>
                </a:lnTo>
                <a:lnTo>
                  <a:pt x="41" y="308"/>
                </a:lnTo>
                <a:lnTo>
                  <a:pt x="41" y="309"/>
                </a:lnTo>
                <a:lnTo>
                  <a:pt x="41" y="309"/>
                </a:lnTo>
                <a:lnTo>
                  <a:pt x="44" y="319"/>
                </a:lnTo>
                <a:lnTo>
                  <a:pt x="44" y="319"/>
                </a:lnTo>
                <a:close/>
                <a:moveTo>
                  <a:pt x="265" y="139"/>
                </a:moveTo>
                <a:lnTo>
                  <a:pt x="265" y="139"/>
                </a:lnTo>
                <a:lnTo>
                  <a:pt x="269" y="137"/>
                </a:lnTo>
                <a:lnTo>
                  <a:pt x="269" y="137"/>
                </a:lnTo>
                <a:lnTo>
                  <a:pt x="269" y="135"/>
                </a:lnTo>
                <a:lnTo>
                  <a:pt x="269" y="135"/>
                </a:lnTo>
                <a:lnTo>
                  <a:pt x="265" y="137"/>
                </a:lnTo>
                <a:lnTo>
                  <a:pt x="265" y="137"/>
                </a:lnTo>
                <a:lnTo>
                  <a:pt x="265" y="139"/>
                </a:lnTo>
                <a:lnTo>
                  <a:pt x="265" y="139"/>
                </a:lnTo>
                <a:close/>
                <a:moveTo>
                  <a:pt x="128" y="295"/>
                </a:moveTo>
                <a:lnTo>
                  <a:pt x="128" y="295"/>
                </a:lnTo>
                <a:lnTo>
                  <a:pt x="127" y="298"/>
                </a:lnTo>
                <a:lnTo>
                  <a:pt x="127" y="298"/>
                </a:lnTo>
                <a:lnTo>
                  <a:pt x="130" y="299"/>
                </a:lnTo>
                <a:lnTo>
                  <a:pt x="130" y="299"/>
                </a:lnTo>
                <a:lnTo>
                  <a:pt x="131" y="297"/>
                </a:lnTo>
                <a:lnTo>
                  <a:pt x="128" y="295"/>
                </a:lnTo>
                <a:lnTo>
                  <a:pt x="128" y="295"/>
                </a:lnTo>
                <a:close/>
                <a:moveTo>
                  <a:pt x="33" y="133"/>
                </a:moveTo>
                <a:lnTo>
                  <a:pt x="33" y="133"/>
                </a:lnTo>
                <a:lnTo>
                  <a:pt x="32" y="135"/>
                </a:lnTo>
                <a:lnTo>
                  <a:pt x="32" y="135"/>
                </a:lnTo>
                <a:lnTo>
                  <a:pt x="32" y="135"/>
                </a:lnTo>
                <a:lnTo>
                  <a:pt x="29" y="133"/>
                </a:lnTo>
                <a:lnTo>
                  <a:pt x="29" y="133"/>
                </a:lnTo>
                <a:lnTo>
                  <a:pt x="27" y="137"/>
                </a:lnTo>
                <a:lnTo>
                  <a:pt x="27" y="137"/>
                </a:lnTo>
                <a:lnTo>
                  <a:pt x="33" y="135"/>
                </a:lnTo>
                <a:lnTo>
                  <a:pt x="33" y="135"/>
                </a:lnTo>
                <a:lnTo>
                  <a:pt x="33" y="133"/>
                </a:lnTo>
                <a:lnTo>
                  <a:pt x="33" y="133"/>
                </a:lnTo>
                <a:close/>
                <a:moveTo>
                  <a:pt x="40" y="126"/>
                </a:moveTo>
                <a:lnTo>
                  <a:pt x="40" y="126"/>
                </a:lnTo>
                <a:lnTo>
                  <a:pt x="40" y="126"/>
                </a:lnTo>
                <a:lnTo>
                  <a:pt x="40" y="126"/>
                </a:lnTo>
                <a:lnTo>
                  <a:pt x="41" y="119"/>
                </a:lnTo>
                <a:lnTo>
                  <a:pt x="41" y="119"/>
                </a:lnTo>
                <a:lnTo>
                  <a:pt x="40" y="119"/>
                </a:lnTo>
                <a:lnTo>
                  <a:pt x="40" y="119"/>
                </a:lnTo>
                <a:lnTo>
                  <a:pt x="39" y="120"/>
                </a:lnTo>
                <a:lnTo>
                  <a:pt x="39" y="120"/>
                </a:lnTo>
                <a:lnTo>
                  <a:pt x="39" y="122"/>
                </a:lnTo>
                <a:lnTo>
                  <a:pt x="39" y="122"/>
                </a:lnTo>
                <a:lnTo>
                  <a:pt x="40" y="126"/>
                </a:lnTo>
                <a:lnTo>
                  <a:pt x="40" y="126"/>
                </a:lnTo>
                <a:close/>
                <a:moveTo>
                  <a:pt x="32" y="319"/>
                </a:moveTo>
                <a:lnTo>
                  <a:pt x="32" y="319"/>
                </a:lnTo>
                <a:lnTo>
                  <a:pt x="34" y="326"/>
                </a:lnTo>
                <a:lnTo>
                  <a:pt x="34" y="326"/>
                </a:lnTo>
                <a:lnTo>
                  <a:pt x="36" y="326"/>
                </a:lnTo>
                <a:lnTo>
                  <a:pt x="36" y="326"/>
                </a:lnTo>
                <a:lnTo>
                  <a:pt x="33" y="318"/>
                </a:lnTo>
                <a:lnTo>
                  <a:pt x="33" y="318"/>
                </a:lnTo>
                <a:lnTo>
                  <a:pt x="32" y="319"/>
                </a:lnTo>
                <a:lnTo>
                  <a:pt x="32" y="319"/>
                </a:lnTo>
                <a:close/>
                <a:moveTo>
                  <a:pt x="158" y="180"/>
                </a:moveTo>
                <a:lnTo>
                  <a:pt x="158" y="180"/>
                </a:lnTo>
                <a:lnTo>
                  <a:pt x="158" y="180"/>
                </a:lnTo>
                <a:lnTo>
                  <a:pt x="158" y="180"/>
                </a:lnTo>
                <a:lnTo>
                  <a:pt x="158" y="191"/>
                </a:lnTo>
                <a:lnTo>
                  <a:pt x="158" y="191"/>
                </a:lnTo>
                <a:lnTo>
                  <a:pt x="158" y="197"/>
                </a:lnTo>
                <a:lnTo>
                  <a:pt x="158" y="197"/>
                </a:lnTo>
                <a:lnTo>
                  <a:pt x="158" y="198"/>
                </a:lnTo>
                <a:lnTo>
                  <a:pt x="158" y="198"/>
                </a:lnTo>
                <a:lnTo>
                  <a:pt x="158" y="198"/>
                </a:lnTo>
                <a:lnTo>
                  <a:pt x="158" y="198"/>
                </a:lnTo>
                <a:lnTo>
                  <a:pt x="158" y="198"/>
                </a:lnTo>
                <a:lnTo>
                  <a:pt x="158" y="198"/>
                </a:lnTo>
                <a:lnTo>
                  <a:pt x="159" y="184"/>
                </a:lnTo>
                <a:lnTo>
                  <a:pt x="159" y="184"/>
                </a:lnTo>
                <a:lnTo>
                  <a:pt x="159" y="183"/>
                </a:lnTo>
                <a:lnTo>
                  <a:pt x="159" y="183"/>
                </a:lnTo>
                <a:lnTo>
                  <a:pt x="158" y="180"/>
                </a:lnTo>
                <a:lnTo>
                  <a:pt x="158" y="180"/>
                </a:lnTo>
                <a:close/>
                <a:moveTo>
                  <a:pt x="208" y="214"/>
                </a:moveTo>
                <a:lnTo>
                  <a:pt x="208" y="214"/>
                </a:lnTo>
                <a:lnTo>
                  <a:pt x="208" y="213"/>
                </a:lnTo>
                <a:lnTo>
                  <a:pt x="208" y="213"/>
                </a:lnTo>
                <a:lnTo>
                  <a:pt x="206" y="214"/>
                </a:lnTo>
                <a:lnTo>
                  <a:pt x="206" y="214"/>
                </a:lnTo>
                <a:lnTo>
                  <a:pt x="205" y="218"/>
                </a:lnTo>
                <a:lnTo>
                  <a:pt x="205" y="218"/>
                </a:lnTo>
                <a:lnTo>
                  <a:pt x="205" y="218"/>
                </a:lnTo>
                <a:lnTo>
                  <a:pt x="205" y="218"/>
                </a:lnTo>
                <a:lnTo>
                  <a:pt x="205" y="221"/>
                </a:lnTo>
                <a:lnTo>
                  <a:pt x="205" y="221"/>
                </a:lnTo>
                <a:lnTo>
                  <a:pt x="205" y="221"/>
                </a:lnTo>
                <a:lnTo>
                  <a:pt x="205" y="221"/>
                </a:lnTo>
                <a:lnTo>
                  <a:pt x="208" y="214"/>
                </a:lnTo>
                <a:lnTo>
                  <a:pt x="208" y="214"/>
                </a:lnTo>
                <a:close/>
                <a:moveTo>
                  <a:pt x="194" y="164"/>
                </a:moveTo>
                <a:lnTo>
                  <a:pt x="194" y="164"/>
                </a:lnTo>
                <a:lnTo>
                  <a:pt x="192" y="164"/>
                </a:lnTo>
                <a:lnTo>
                  <a:pt x="192" y="164"/>
                </a:lnTo>
                <a:lnTo>
                  <a:pt x="192" y="166"/>
                </a:lnTo>
                <a:lnTo>
                  <a:pt x="192" y="166"/>
                </a:lnTo>
                <a:lnTo>
                  <a:pt x="192" y="167"/>
                </a:lnTo>
                <a:lnTo>
                  <a:pt x="192" y="167"/>
                </a:lnTo>
                <a:lnTo>
                  <a:pt x="194" y="171"/>
                </a:lnTo>
                <a:lnTo>
                  <a:pt x="194" y="171"/>
                </a:lnTo>
                <a:lnTo>
                  <a:pt x="194" y="173"/>
                </a:lnTo>
                <a:lnTo>
                  <a:pt x="194" y="173"/>
                </a:lnTo>
                <a:lnTo>
                  <a:pt x="195" y="173"/>
                </a:lnTo>
                <a:lnTo>
                  <a:pt x="195" y="173"/>
                </a:lnTo>
                <a:lnTo>
                  <a:pt x="194" y="164"/>
                </a:lnTo>
                <a:lnTo>
                  <a:pt x="194" y="164"/>
                </a:lnTo>
                <a:close/>
                <a:moveTo>
                  <a:pt x="161" y="48"/>
                </a:moveTo>
                <a:lnTo>
                  <a:pt x="161" y="48"/>
                </a:lnTo>
                <a:lnTo>
                  <a:pt x="161" y="48"/>
                </a:lnTo>
                <a:lnTo>
                  <a:pt x="161" y="48"/>
                </a:lnTo>
                <a:lnTo>
                  <a:pt x="164" y="42"/>
                </a:lnTo>
                <a:lnTo>
                  <a:pt x="164" y="42"/>
                </a:lnTo>
                <a:lnTo>
                  <a:pt x="161" y="42"/>
                </a:lnTo>
                <a:lnTo>
                  <a:pt x="161" y="42"/>
                </a:lnTo>
                <a:lnTo>
                  <a:pt x="161" y="48"/>
                </a:lnTo>
                <a:lnTo>
                  <a:pt x="161" y="48"/>
                </a:lnTo>
                <a:close/>
                <a:moveTo>
                  <a:pt x="121" y="176"/>
                </a:moveTo>
                <a:lnTo>
                  <a:pt x="121" y="176"/>
                </a:lnTo>
                <a:lnTo>
                  <a:pt x="121" y="176"/>
                </a:lnTo>
                <a:lnTo>
                  <a:pt x="121" y="176"/>
                </a:lnTo>
                <a:lnTo>
                  <a:pt x="114" y="181"/>
                </a:lnTo>
                <a:lnTo>
                  <a:pt x="114" y="181"/>
                </a:lnTo>
                <a:lnTo>
                  <a:pt x="115" y="181"/>
                </a:lnTo>
                <a:lnTo>
                  <a:pt x="117" y="181"/>
                </a:lnTo>
                <a:lnTo>
                  <a:pt x="117" y="181"/>
                </a:lnTo>
                <a:lnTo>
                  <a:pt x="121" y="176"/>
                </a:lnTo>
                <a:lnTo>
                  <a:pt x="121" y="176"/>
                </a:lnTo>
                <a:close/>
                <a:moveTo>
                  <a:pt x="97" y="152"/>
                </a:moveTo>
                <a:lnTo>
                  <a:pt x="97" y="152"/>
                </a:lnTo>
                <a:lnTo>
                  <a:pt x="98" y="152"/>
                </a:lnTo>
                <a:lnTo>
                  <a:pt x="98" y="152"/>
                </a:lnTo>
                <a:lnTo>
                  <a:pt x="101" y="146"/>
                </a:lnTo>
                <a:lnTo>
                  <a:pt x="101" y="146"/>
                </a:lnTo>
                <a:lnTo>
                  <a:pt x="101" y="143"/>
                </a:lnTo>
                <a:lnTo>
                  <a:pt x="101" y="143"/>
                </a:lnTo>
                <a:lnTo>
                  <a:pt x="97" y="152"/>
                </a:lnTo>
                <a:lnTo>
                  <a:pt x="97" y="152"/>
                </a:lnTo>
                <a:lnTo>
                  <a:pt x="97" y="152"/>
                </a:lnTo>
                <a:lnTo>
                  <a:pt x="97" y="152"/>
                </a:lnTo>
                <a:close/>
                <a:moveTo>
                  <a:pt x="232" y="136"/>
                </a:moveTo>
                <a:lnTo>
                  <a:pt x="232" y="136"/>
                </a:lnTo>
                <a:lnTo>
                  <a:pt x="230" y="136"/>
                </a:lnTo>
                <a:lnTo>
                  <a:pt x="230" y="136"/>
                </a:lnTo>
                <a:lnTo>
                  <a:pt x="228" y="139"/>
                </a:lnTo>
                <a:lnTo>
                  <a:pt x="228" y="139"/>
                </a:lnTo>
                <a:lnTo>
                  <a:pt x="228" y="139"/>
                </a:lnTo>
                <a:lnTo>
                  <a:pt x="228" y="140"/>
                </a:lnTo>
                <a:lnTo>
                  <a:pt x="228" y="140"/>
                </a:lnTo>
                <a:lnTo>
                  <a:pt x="228" y="140"/>
                </a:lnTo>
                <a:lnTo>
                  <a:pt x="228" y="140"/>
                </a:lnTo>
                <a:lnTo>
                  <a:pt x="232" y="137"/>
                </a:lnTo>
                <a:lnTo>
                  <a:pt x="232" y="137"/>
                </a:lnTo>
                <a:lnTo>
                  <a:pt x="232" y="137"/>
                </a:lnTo>
                <a:lnTo>
                  <a:pt x="232" y="136"/>
                </a:lnTo>
                <a:lnTo>
                  <a:pt x="232" y="136"/>
                </a:lnTo>
                <a:close/>
                <a:moveTo>
                  <a:pt x="162" y="73"/>
                </a:moveTo>
                <a:lnTo>
                  <a:pt x="162" y="73"/>
                </a:lnTo>
                <a:lnTo>
                  <a:pt x="162" y="73"/>
                </a:lnTo>
                <a:lnTo>
                  <a:pt x="164" y="73"/>
                </a:lnTo>
                <a:lnTo>
                  <a:pt x="164" y="73"/>
                </a:lnTo>
                <a:lnTo>
                  <a:pt x="172" y="66"/>
                </a:lnTo>
                <a:lnTo>
                  <a:pt x="172" y="66"/>
                </a:lnTo>
                <a:lnTo>
                  <a:pt x="174" y="66"/>
                </a:lnTo>
                <a:lnTo>
                  <a:pt x="174" y="66"/>
                </a:lnTo>
                <a:lnTo>
                  <a:pt x="162" y="73"/>
                </a:lnTo>
                <a:lnTo>
                  <a:pt x="162" y="73"/>
                </a:lnTo>
                <a:close/>
                <a:moveTo>
                  <a:pt x="202" y="137"/>
                </a:moveTo>
                <a:lnTo>
                  <a:pt x="202" y="137"/>
                </a:lnTo>
                <a:lnTo>
                  <a:pt x="202" y="137"/>
                </a:lnTo>
                <a:lnTo>
                  <a:pt x="202" y="137"/>
                </a:lnTo>
                <a:lnTo>
                  <a:pt x="203" y="147"/>
                </a:lnTo>
                <a:lnTo>
                  <a:pt x="203" y="147"/>
                </a:lnTo>
                <a:lnTo>
                  <a:pt x="203" y="146"/>
                </a:lnTo>
                <a:lnTo>
                  <a:pt x="203" y="143"/>
                </a:lnTo>
                <a:lnTo>
                  <a:pt x="203" y="143"/>
                </a:lnTo>
                <a:lnTo>
                  <a:pt x="202" y="139"/>
                </a:lnTo>
                <a:lnTo>
                  <a:pt x="202" y="139"/>
                </a:lnTo>
                <a:lnTo>
                  <a:pt x="202" y="137"/>
                </a:lnTo>
                <a:lnTo>
                  <a:pt x="202" y="137"/>
                </a:lnTo>
                <a:close/>
                <a:moveTo>
                  <a:pt x="229" y="159"/>
                </a:moveTo>
                <a:lnTo>
                  <a:pt x="229" y="159"/>
                </a:lnTo>
                <a:lnTo>
                  <a:pt x="230" y="157"/>
                </a:lnTo>
                <a:lnTo>
                  <a:pt x="230" y="157"/>
                </a:lnTo>
                <a:lnTo>
                  <a:pt x="232" y="157"/>
                </a:lnTo>
                <a:lnTo>
                  <a:pt x="232" y="157"/>
                </a:lnTo>
                <a:lnTo>
                  <a:pt x="232" y="153"/>
                </a:lnTo>
                <a:lnTo>
                  <a:pt x="232" y="153"/>
                </a:lnTo>
                <a:lnTo>
                  <a:pt x="230" y="154"/>
                </a:lnTo>
                <a:lnTo>
                  <a:pt x="230" y="154"/>
                </a:lnTo>
                <a:lnTo>
                  <a:pt x="229" y="159"/>
                </a:lnTo>
                <a:lnTo>
                  <a:pt x="229" y="159"/>
                </a:lnTo>
                <a:close/>
                <a:moveTo>
                  <a:pt x="78" y="359"/>
                </a:moveTo>
                <a:lnTo>
                  <a:pt x="78" y="359"/>
                </a:lnTo>
                <a:lnTo>
                  <a:pt x="78" y="359"/>
                </a:lnTo>
                <a:lnTo>
                  <a:pt x="78" y="359"/>
                </a:lnTo>
                <a:lnTo>
                  <a:pt x="80" y="366"/>
                </a:lnTo>
                <a:lnTo>
                  <a:pt x="80" y="366"/>
                </a:lnTo>
                <a:lnTo>
                  <a:pt x="81" y="363"/>
                </a:lnTo>
                <a:lnTo>
                  <a:pt x="81" y="363"/>
                </a:lnTo>
                <a:lnTo>
                  <a:pt x="78" y="359"/>
                </a:lnTo>
                <a:lnTo>
                  <a:pt x="78" y="359"/>
                </a:lnTo>
                <a:close/>
                <a:moveTo>
                  <a:pt x="130" y="311"/>
                </a:moveTo>
                <a:lnTo>
                  <a:pt x="130" y="311"/>
                </a:lnTo>
                <a:lnTo>
                  <a:pt x="132" y="305"/>
                </a:lnTo>
                <a:lnTo>
                  <a:pt x="132" y="305"/>
                </a:lnTo>
                <a:lnTo>
                  <a:pt x="131" y="305"/>
                </a:lnTo>
                <a:lnTo>
                  <a:pt x="131" y="305"/>
                </a:lnTo>
                <a:lnTo>
                  <a:pt x="130" y="306"/>
                </a:lnTo>
                <a:lnTo>
                  <a:pt x="128" y="306"/>
                </a:lnTo>
                <a:lnTo>
                  <a:pt x="128" y="306"/>
                </a:lnTo>
                <a:lnTo>
                  <a:pt x="130" y="311"/>
                </a:lnTo>
                <a:lnTo>
                  <a:pt x="130" y="311"/>
                </a:lnTo>
                <a:close/>
                <a:moveTo>
                  <a:pt x="238" y="98"/>
                </a:moveTo>
                <a:lnTo>
                  <a:pt x="238" y="98"/>
                </a:lnTo>
                <a:lnTo>
                  <a:pt x="238" y="99"/>
                </a:lnTo>
                <a:lnTo>
                  <a:pt x="238" y="99"/>
                </a:lnTo>
                <a:lnTo>
                  <a:pt x="238" y="106"/>
                </a:lnTo>
                <a:lnTo>
                  <a:pt x="238" y="106"/>
                </a:lnTo>
                <a:lnTo>
                  <a:pt x="239" y="106"/>
                </a:lnTo>
                <a:lnTo>
                  <a:pt x="239" y="105"/>
                </a:lnTo>
                <a:lnTo>
                  <a:pt x="239" y="105"/>
                </a:lnTo>
                <a:lnTo>
                  <a:pt x="238" y="100"/>
                </a:lnTo>
                <a:lnTo>
                  <a:pt x="238" y="100"/>
                </a:lnTo>
                <a:lnTo>
                  <a:pt x="238" y="98"/>
                </a:lnTo>
                <a:lnTo>
                  <a:pt x="238" y="98"/>
                </a:lnTo>
                <a:close/>
                <a:moveTo>
                  <a:pt x="230" y="150"/>
                </a:moveTo>
                <a:lnTo>
                  <a:pt x="230" y="150"/>
                </a:lnTo>
                <a:lnTo>
                  <a:pt x="232" y="149"/>
                </a:lnTo>
                <a:lnTo>
                  <a:pt x="232" y="146"/>
                </a:lnTo>
                <a:lnTo>
                  <a:pt x="232" y="146"/>
                </a:lnTo>
                <a:lnTo>
                  <a:pt x="228" y="150"/>
                </a:lnTo>
                <a:lnTo>
                  <a:pt x="228" y="150"/>
                </a:lnTo>
                <a:lnTo>
                  <a:pt x="228" y="150"/>
                </a:lnTo>
                <a:lnTo>
                  <a:pt x="228" y="150"/>
                </a:lnTo>
                <a:lnTo>
                  <a:pt x="229" y="150"/>
                </a:lnTo>
                <a:lnTo>
                  <a:pt x="230" y="150"/>
                </a:lnTo>
                <a:lnTo>
                  <a:pt x="230" y="150"/>
                </a:lnTo>
                <a:close/>
                <a:moveTo>
                  <a:pt x="128" y="189"/>
                </a:moveTo>
                <a:lnTo>
                  <a:pt x="128" y="189"/>
                </a:lnTo>
                <a:lnTo>
                  <a:pt x="127" y="191"/>
                </a:lnTo>
                <a:lnTo>
                  <a:pt x="127" y="191"/>
                </a:lnTo>
                <a:lnTo>
                  <a:pt x="128" y="193"/>
                </a:lnTo>
                <a:lnTo>
                  <a:pt x="128" y="193"/>
                </a:lnTo>
                <a:lnTo>
                  <a:pt x="130" y="189"/>
                </a:lnTo>
                <a:lnTo>
                  <a:pt x="130" y="189"/>
                </a:lnTo>
                <a:lnTo>
                  <a:pt x="128" y="189"/>
                </a:lnTo>
                <a:lnTo>
                  <a:pt x="128" y="189"/>
                </a:lnTo>
                <a:close/>
                <a:moveTo>
                  <a:pt x="130" y="224"/>
                </a:moveTo>
                <a:lnTo>
                  <a:pt x="130" y="224"/>
                </a:lnTo>
                <a:lnTo>
                  <a:pt x="131" y="231"/>
                </a:lnTo>
                <a:lnTo>
                  <a:pt x="131" y="231"/>
                </a:lnTo>
                <a:lnTo>
                  <a:pt x="131" y="231"/>
                </a:lnTo>
                <a:lnTo>
                  <a:pt x="131" y="231"/>
                </a:lnTo>
                <a:lnTo>
                  <a:pt x="132" y="225"/>
                </a:lnTo>
                <a:lnTo>
                  <a:pt x="132" y="225"/>
                </a:lnTo>
                <a:lnTo>
                  <a:pt x="132" y="227"/>
                </a:lnTo>
                <a:lnTo>
                  <a:pt x="132" y="227"/>
                </a:lnTo>
                <a:lnTo>
                  <a:pt x="130" y="224"/>
                </a:lnTo>
                <a:lnTo>
                  <a:pt x="130" y="224"/>
                </a:lnTo>
                <a:close/>
                <a:moveTo>
                  <a:pt x="263" y="233"/>
                </a:moveTo>
                <a:lnTo>
                  <a:pt x="263" y="233"/>
                </a:lnTo>
                <a:lnTo>
                  <a:pt x="263" y="237"/>
                </a:lnTo>
                <a:lnTo>
                  <a:pt x="263" y="237"/>
                </a:lnTo>
                <a:lnTo>
                  <a:pt x="263" y="237"/>
                </a:lnTo>
                <a:lnTo>
                  <a:pt x="263" y="237"/>
                </a:lnTo>
                <a:lnTo>
                  <a:pt x="265" y="240"/>
                </a:lnTo>
                <a:lnTo>
                  <a:pt x="265" y="240"/>
                </a:lnTo>
                <a:lnTo>
                  <a:pt x="263" y="233"/>
                </a:lnTo>
                <a:lnTo>
                  <a:pt x="263" y="233"/>
                </a:lnTo>
                <a:close/>
                <a:moveTo>
                  <a:pt x="198" y="140"/>
                </a:moveTo>
                <a:lnTo>
                  <a:pt x="198" y="140"/>
                </a:lnTo>
                <a:lnTo>
                  <a:pt x="199" y="137"/>
                </a:lnTo>
                <a:lnTo>
                  <a:pt x="198" y="133"/>
                </a:lnTo>
                <a:lnTo>
                  <a:pt x="198" y="133"/>
                </a:lnTo>
                <a:lnTo>
                  <a:pt x="198" y="137"/>
                </a:lnTo>
                <a:lnTo>
                  <a:pt x="198" y="137"/>
                </a:lnTo>
                <a:lnTo>
                  <a:pt x="196" y="139"/>
                </a:lnTo>
                <a:lnTo>
                  <a:pt x="198" y="140"/>
                </a:lnTo>
                <a:lnTo>
                  <a:pt x="198" y="140"/>
                </a:lnTo>
                <a:close/>
                <a:moveTo>
                  <a:pt x="124" y="186"/>
                </a:moveTo>
                <a:lnTo>
                  <a:pt x="124" y="186"/>
                </a:lnTo>
                <a:lnTo>
                  <a:pt x="121" y="189"/>
                </a:lnTo>
                <a:lnTo>
                  <a:pt x="121" y="189"/>
                </a:lnTo>
                <a:lnTo>
                  <a:pt x="124" y="190"/>
                </a:lnTo>
                <a:lnTo>
                  <a:pt x="124" y="190"/>
                </a:lnTo>
                <a:lnTo>
                  <a:pt x="125" y="186"/>
                </a:lnTo>
                <a:lnTo>
                  <a:pt x="125" y="186"/>
                </a:lnTo>
                <a:lnTo>
                  <a:pt x="124" y="186"/>
                </a:lnTo>
                <a:lnTo>
                  <a:pt x="124" y="186"/>
                </a:lnTo>
                <a:close/>
                <a:moveTo>
                  <a:pt x="186" y="180"/>
                </a:moveTo>
                <a:lnTo>
                  <a:pt x="186" y="180"/>
                </a:lnTo>
                <a:lnTo>
                  <a:pt x="185" y="180"/>
                </a:lnTo>
                <a:lnTo>
                  <a:pt x="185" y="180"/>
                </a:lnTo>
                <a:lnTo>
                  <a:pt x="188" y="187"/>
                </a:lnTo>
                <a:lnTo>
                  <a:pt x="188" y="187"/>
                </a:lnTo>
                <a:lnTo>
                  <a:pt x="189" y="187"/>
                </a:lnTo>
                <a:lnTo>
                  <a:pt x="189" y="187"/>
                </a:lnTo>
                <a:lnTo>
                  <a:pt x="188" y="183"/>
                </a:lnTo>
                <a:lnTo>
                  <a:pt x="188" y="183"/>
                </a:lnTo>
                <a:lnTo>
                  <a:pt x="186" y="180"/>
                </a:lnTo>
                <a:lnTo>
                  <a:pt x="186" y="180"/>
                </a:lnTo>
                <a:close/>
                <a:moveTo>
                  <a:pt x="118" y="325"/>
                </a:moveTo>
                <a:lnTo>
                  <a:pt x="118" y="325"/>
                </a:lnTo>
                <a:lnTo>
                  <a:pt x="120" y="324"/>
                </a:lnTo>
                <a:lnTo>
                  <a:pt x="120" y="324"/>
                </a:lnTo>
                <a:lnTo>
                  <a:pt x="117" y="319"/>
                </a:lnTo>
                <a:lnTo>
                  <a:pt x="117" y="319"/>
                </a:lnTo>
                <a:lnTo>
                  <a:pt x="117" y="319"/>
                </a:lnTo>
                <a:lnTo>
                  <a:pt x="117" y="319"/>
                </a:lnTo>
                <a:lnTo>
                  <a:pt x="117" y="321"/>
                </a:lnTo>
                <a:lnTo>
                  <a:pt x="117" y="324"/>
                </a:lnTo>
                <a:lnTo>
                  <a:pt x="117" y="324"/>
                </a:lnTo>
                <a:lnTo>
                  <a:pt x="118" y="324"/>
                </a:lnTo>
                <a:lnTo>
                  <a:pt x="118" y="325"/>
                </a:lnTo>
                <a:lnTo>
                  <a:pt x="118" y="325"/>
                </a:lnTo>
                <a:close/>
                <a:moveTo>
                  <a:pt x="263" y="183"/>
                </a:moveTo>
                <a:lnTo>
                  <a:pt x="263" y="183"/>
                </a:lnTo>
                <a:lnTo>
                  <a:pt x="260" y="184"/>
                </a:lnTo>
                <a:lnTo>
                  <a:pt x="260" y="184"/>
                </a:lnTo>
                <a:lnTo>
                  <a:pt x="260" y="184"/>
                </a:lnTo>
                <a:lnTo>
                  <a:pt x="259" y="186"/>
                </a:lnTo>
                <a:lnTo>
                  <a:pt x="259" y="186"/>
                </a:lnTo>
                <a:lnTo>
                  <a:pt x="259" y="187"/>
                </a:lnTo>
                <a:lnTo>
                  <a:pt x="259" y="187"/>
                </a:lnTo>
                <a:lnTo>
                  <a:pt x="262" y="186"/>
                </a:lnTo>
                <a:lnTo>
                  <a:pt x="262" y="186"/>
                </a:lnTo>
                <a:lnTo>
                  <a:pt x="263" y="183"/>
                </a:lnTo>
                <a:lnTo>
                  <a:pt x="263" y="183"/>
                </a:lnTo>
                <a:close/>
                <a:moveTo>
                  <a:pt x="64" y="378"/>
                </a:moveTo>
                <a:lnTo>
                  <a:pt x="64" y="378"/>
                </a:lnTo>
                <a:lnTo>
                  <a:pt x="70" y="378"/>
                </a:lnTo>
                <a:lnTo>
                  <a:pt x="70" y="378"/>
                </a:lnTo>
                <a:lnTo>
                  <a:pt x="68" y="376"/>
                </a:lnTo>
                <a:lnTo>
                  <a:pt x="68" y="376"/>
                </a:lnTo>
                <a:lnTo>
                  <a:pt x="67" y="375"/>
                </a:lnTo>
                <a:lnTo>
                  <a:pt x="66" y="376"/>
                </a:lnTo>
                <a:lnTo>
                  <a:pt x="66" y="376"/>
                </a:lnTo>
                <a:lnTo>
                  <a:pt x="64" y="378"/>
                </a:lnTo>
                <a:lnTo>
                  <a:pt x="64" y="378"/>
                </a:lnTo>
                <a:close/>
                <a:moveTo>
                  <a:pt x="255" y="98"/>
                </a:moveTo>
                <a:lnTo>
                  <a:pt x="255" y="98"/>
                </a:lnTo>
                <a:lnTo>
                  <a:pt x="255" y="96"/>
                </a:lnTo>
                <a:lnTo>
                  <a:pt x="255" y="96"/>
                </a:lnTo>
                <a:lnTo>
                  <a:pt x="255" y="95"/>
                </a:lnTo>
                <a:lnTo>
                  <a:pt x="255" y="95"/>
                </a:lnTo>
                <a:lnTo>
                  <a:pt x="252" y="95"/>
                </a:lnTo>
                <a:lnTo>
                  <a:pt x="252" y="95"/>
                </a:lnTo>
                <a:lnTo>
                  <a:pt x="252" y="96"/>
                </a:lnTo>
                <a:lnTo>
                  <a:pt x="252" y="96"/>
                </a:lnTo>
                <a:lnTo>
                  <a:pt x="253" y="99"/>
                </a:lnTo>
                <a:lnTo>
                  <a:pt x="253" y="99"/>
                </a:lnTo>
                <a:lnTo>
                  <a:pt x="255" y="98"/>
                </a:lnTo>
                <a:lnTo>
                  <a:pt x="255" y="98"/>
                </a:lnTo>
                <a:close/>
                <a:moveTo>
                  <a:pt x="230" y="238"/>
                </a:moveTo>
                <a:lnTo>
                  <a:pt x="230" y="238"/>
                </a:lnTo>
                <a:lnTo>
                  <a:pt x="233" y="238"/>
                </a:lnTo>
                <a:lnTo>
                  <a:pt x="233" y="238"/>
                </a:lnTo>
                <a:lnTo>
                  <a:pt x="233" y="234"/>
                </a:lnTo>
                <a:lnTo>
                  <a:pt x="233" y="234"/>
                </a:lnTo>
                <a:lnTo>
                  <a:pt x="232" y="234"/>
                </a:lnTo>
                <a:lnTo>
                  <a:pt x="232" y="235"/>
                </a:lnTo>
                <a:lnTo>
                  <a:pt x="232" y="235"/>
                </a:lnTo>
                <a:lnTo>
                  <a:pt x="230" y="238"/>
                </a:lnTo>
                <a:lnTo>
                  <a:pt x="230" y="238"/>
                </a:lnTo>
                <a:close/>
                <a:moveTo>
                  <a:pt x="223" y="110"/>
                </a:moveTo>
                <a:lnTo>
                  <a:pt x="223" y="110"/>
                </a:lnTo>
                <a:lnTo>
                  <a:pt x="221" y="112"/>
                </a:lnTo>
                <a:lnTo>
                  <a:pt x="221" y="112"/>
                </a:lnTo>
                <a:lnTo>
                  <a:pt x="221" y="113"/>
                </a:lnTo>
                <a:lnTo>
                  <a:pt x="221" y="113"/>
                </a:lnTo>
                <a:lnTo>
                  <a:pt x="223" y="112"/>
                </a:lnTo>
                <a:lnTo>
                  <a:pt x="223" y="112"/>
                </a:lnTo>
                <a:lnTo>
                  <a:pt x="223" y="110"/>
                </a:lnTo>
                <a:lnTo>
                  <a:pt x="223" y="110"/>
                </a:lnTo>
                <a:close/>
                <a:moveTo>
                  <a:pt x="260" y="181"/>
                </a:moveTo>
                <a:lnTo>
                  <a:pt x="260" y="181"/>
                </a:lnTo>
                <a:lnTo>
                  <a:pt x="263" y="179"/>
                </a:lnTo>
                <a:lnTo>
                  <a:pt x="263" y="179"/>
                </a:lnTo>
                <a:lnTo>
                  <a:pt x="263" y="179"/>
                </a:lnTo>
                <a:lnTo>
                  <a:pt x="263" y="179"/>
                </a:lnTo>
                <a:lnTo>
                  <a:pt x="263" y="177"/>
                </a:lnTo>
                <a:lnTo>
                  <a:pt x="263" y="177"/>
                </a:lnTo>
                <a:lnTo>
                  <a:pt x="263" y="176"/>
                </a:lnTo>
                <a:lnTo>
                  <a:pt x="263" y="176"/>
                </a:lnTo>
                <a:lnTo>
                  <a:pt x="262" y="177"/>
                </a:lnTo>
                <a:lnTo>
                  <a:pt x="262" y="177"/>
                </a:lnTo>
                <a:lnTo>
                  <a:pt x="260" y="179"/>
                </a:lnTo>
                <a:lnTo>
                  <a:pt x="260" y="181"/>
                </a:lnTo>
                <a:lnTo>
                  <a:pt x="260" y="181"/>
                </a:lnTo>
                <a:close/>
                <a:moveTo>
                  <a:pt x="125" y="315"/>
                </a:moveTo>
                <a:lnTo>
                  <a:pt x="125" y="315"/>
                </a:lnTo>
                <a:lnTo>
                  <a:pt x="122" y="311"/>
                </a:lnTo>
                <a:lnTo>
                  <a:pt x="122" y="311"/>
                </a:lnTo>
                <a:lnTo>
                  <a:pt x="122" y="311"/>
                </a:lnTo>
                <a:lnTo>
                  <a:pt x="122" y="311"/>
                </a:lnTo>
                <a:lnTo>
                  <a:pt x="124" y="318"/>
                </a:lnTo>
                <a:lnTo>
                  <a:pt x="124" y="318"/>
                </a:lnTo>
                <a:lnTo>
                  <a:pt x="124" y="316"/>
                </a:lnTo>
                <a:lnTo>
                  <a:pt x="124" y="316"/>
                </a:lnTo>
                <a:lnTo>
                  <a:pt x="125" y="315"/>
                </a:lnTo>
                <a:lnTo>
                  <a:pt x="125" y="315"/>
                </a:lnTo>
                <a:close/>
                <a:moveTo>
                  <a:pt x="63" y="366"/>
                </a:moveTo>
                <a:lnTo>
                  <a:pt x="63" y="366"/>
                </a:lnTo>
                <a:lnTo>
                  <a:pt x="61" y="372"/>
                </a:lnTo>
                <a:lnTo>
                  <a:pt x="61" y="372"/>
                </a:lnTo>
                <a:lnTo>
                  <a:pt x="64" y="369"/>
                </a:lnTo>
                <a:lnTo>
                  <a:pt x="64" y="369"/>
                </a:lnTo>
                <a:lnTo>
                  <a:pt x="63" y="366"/>
                </a:lnTo>
                <a:lnTo>
                  <a:pt x="63" y="366"/>
                </a:lnTo>
                <a:close/>
                <a:moveTo>
                  <a:pt x="83" y="174"/>
                </a:moveTo>
                <a:lnTo>
                  <a:pt x="83" y="174"/>
                </a:lnTo>
                <a:lnTo>
                  <a:pt x="83" y="170"/>
                </a:lnTo>
                <a:lnTo>
                  <a:pt x="83" y="170"/>
                </a:lnTo>
                <a:lnTo>
                  <a:pt x="81" y="170"/>
                </a:lnTo>
                <a:lnTo>
                  <a:pt x="81" y="170"/>
                </a:lnTo>
                <a:lnTo>
                  <a:pt x="80" y="173"/>
                </a:lnTo>
                <a:lnTo>
                  <a:pt x="80" y="173"/>
                </a:lnTo>
                <a:lnTo>
                  <a:pt x="80" y="174"/>
                </a:lnTo>
                <a:lnTo>
                  <a:pt x="80" y="174"/>
                </a:lnTo>
                <a:lnTo>
                  <a:pt x="83" y="174"/>
                </a:lnTo>
                <a:lnTo>
                  <a:pt x="83" y="174"/>
                </a:lnTo>
                <a:close/>
                <a:moveTo>
                  <a:pt x="225" y="235"/>
                </a:moveTo>
                <a:lnTo>
                  <a:pt x="225" y="235"/>
                </a:lnTo>
                <a:lnTo>
                  <a:pt x="226" y="235"/>
                </a:lnTo>
                <a:lnTo>
                  <a:pt x="226" y="235"/>
                </a:lnTo>
                <a:lnTo>
                  <a:pt x="228" y="234"/>
                </a:lnTo>
                <a:lnTo>
                  <a:pt x="228" y="234"/>
                </a:lnTo>
                <a:lnTo>
                  <a:pt x="228" y="234"/>
                </a:lnTo>
                <a:lnTo>
                  <a:pt x="228" y="234"/>
                </a:lnTo>
                <a:lnTo>
                  <a:pt x="228" y="228"/>
                </a:lnTo>
                <a:lnTo>
                  <a:pt x="228" y="228"/>
                </a:lnTo>
                <a:lnTo>
                  <a:pt x="228" y="228"/>
                </a:lnTo>
                <a:lnTo>
                  <a:pt x="228" y="228"/>
                </a:lnTo>
                <a:lnTo>
                  <a:pt x="225" y="235"/>
                </a:lnTo>
                <a:lnTo>
                  <a:pt x="225" y="235"/>
                </a:lnTo>
                <a:close/>
                <a:moveTo>
                  <a:pt x="243" y="113"/>
                </a:moveTo>
                <a:lnTo>
                  <a:pt x="243" y="113"/>
                </a:lnTo>
                <a:lnTo>
                  <a:pt x="243" y="117"/>
                </a:lnTo>
                <a:lnTo>
                  <a:pt x="243" y="117"/>
                </a:lnTo>
                <a:lnTo>
                  <a:pt x="248" y="115"/>
                </a:lnTo>
                <a:lnTo>
                  <a:pt x="248" y="115"/>
                </a:lnTo>
                <a:lnTo>
                  <a:pt x="243" y="113"/>
                </a:lnTo>
                <a:lnTo>
                  <a:pt x="243" y="113"/>
                </a:lnTo>
                <a:close/>
                <a:moveTo>
                  <a:pt x="70" y="186"/>
                </a:moveTo>
                <a:lnTo>
                  <a:pt x="70" y="186"/>
                </a:lnTo>
                <a:lnTo>
                  <a:pt x="70" y="180"/>
                </a:lnTo>
                <a:lnTo>
                  <a:pt x="68" y="179"/>
                </a:lnTo>
                <a:lnTo>
                  <a:pt x="67" y="177"/>
                </a:lnTo>
                <a:lnTo>
                  <a:pt x="67" y="177"/>
                </a:lnTo>
                <a:lnTo>
                  <a:pt x="70" y="186"/>
                </a:lnTo>
                <a:lnTo>
                  <a:pt x="70" y="186"/>
                </a:lnTo>
                <a:close/>
                <a:moveTo>
                  <a:pt x="194" y="218"/>
                </a:moveTo>
                <a:lnTo>
                  <a:pt x="194" y="218"/>
                </a:lnTo>
                <a:lnTo>
                  <a:pt x="196" y="210"/>
                </a:lnTo>
                <a:lnTo>
                  <a:pt x="196" y="210"/>
                </a:lnTo>
                <a:lnTo>
                  <a:pt x="196" y="210"/>
                </a:lnTo>
                <a:lnTo>
                  <a:pt x="196" y="210"/>
                </a:lnTo>
                <a:lnTo>
                  <a:pt x="192" y="218"/>
                </a:lnTo>
                <a:lnTo>
                  <a:pt x="192" y="218"/>
                </a:lnTo>
                <a:lnTo>
                  <a:pt x="194" y="218"/>
                </a:lnTo>
                <a:lnTo>
                  <a:pt x="194" y="218"/>
                </a:lnTo>
                <a:close/>
                <a:moveTo>
                  <a:pt x="209" y="126"/>
                </a:moveTo>
                <a:lnTo>
                  <a:pt x="209" y="126"/>
                </a:lnTo>
                <a:lnTo>
                  <a:pt x="209" y="126"/>
                </a:lnTo>
                <a:lnTo>
                  <a:pt x="209" y="126"/>
                </a:lnTo>
                <a:lnTo>
                  <a:pt x="209" y="123"/>
                </a:lnTo>
                <a:lnTo>
                  <a:pt x="209" y="123"/>
                </a:lnTo>
                <a:lnTo>
                  <a:pt x="209" y="120"/>
                </a:lnTo>
                <a:lnTo>
                  <a:pt x="209" y="119"/>
                </a:lnTo>
                <a:lnTo>
                  <a:pt x="209" y="119"/>
                </a:lnTo>
                <a:lnTo>
                  <a:pt x="208" y="122"/>
                </a:lnTo>
                <a:lnTo>
                  <a:pt x="208" y="122"/>
                </a:lnTo>
                <a:lnTo>
                  <a:pt x="209" y="126"/>
                </a:lnTo>
                <a:lnTo>
                  <a:pt x="209" y="126"/>
                </a:lnTo>
                <a:close/>
                <a:moveTo>
                  <a:pt x="80" y="177"/>
                </a:moveTo>
                <a:lnTo>
                  <a:pt x="80" y="177"/>
                </a:lnTo>
                <a:lnTo>
                  <a:pt x="80" y="177"/>
                </a:lnTo>
                <a:lnTo>
                  <a:pt x="80" y="177"/>
                </a:lnTo>
                <a:lnTo>
                  <a:pt x="77" y="180"/>
                </a:lnTo>
                <a:lnTo>
                  <a:pt x="77" y="180"/>
                </a:lnTo>
                <a:lnTo>
                  <a:pt x="77" y="181"/>
                </a:lnTo>
                <a:lnTo>
                  <a:pt x="77" y="181"/>
                </a:lnTo>
                <a:lnTo>
                  <a:pt x="77" y="184"/>
                </a:lnTo>
                <a:lnTo>
                  <a:pt x="77" y="184"/>
                </a:lnTo>
                <a:lnTo>
                  <a:pt x="78" y="184"/>
                </a:lnTo>
                <a:lnTo>
                  <a:pt x="78" y="184"/>
                </a:lnTo>
                <a:lnTo>
                  <a:pt x="80" y="177"/>
                </a:lnTo>
                <a:lnTo>
                  <a:pt x="80" y="177"/>
                </a:lnTo>
                <a:close/>
                <a:moveTo>
                  <a:pt x="252" y="225"/>
                </a:moveTo>
                <a:lnTo>
                  <a:pt x="252" y="225"/>
                </a:lnTo>
                <a:lnTo>
                  <a:pt x="252" y="225"/>
                </a:lnTo>
                <a:lnTo>
                  <a:pt x="252" y="225"/>
                </a:lnTo>
                <a:lnTo>
                  <a:pt x="250" y="230"/>
                </a:lnTo>
                <a:lnTo>
                  <a:pt x="250" y="230"/>
                </a:lnTo>
                <a:lnTo>
                  <a:pt x="252" y="230"/>
                </a:lnTo>
                <a:lnTo>
                  <a:pt x="252" y="230"/>
                </a:lnTo>
                <a:lnTo>
                  <a:pt x="252" y="227"/>
                </a:lnTo>
                <a:lnTo>
                  <a:pt x="252" y="227"/>
                </a:lnTo>
                <a:lnTo>
                  <a:pt x="252" y="225"/>
                </a:lnTo>
                <a:lnTo>
                  <a:pt x="252" y="225"/>
                </a:lnTo>
                <a:close/>
                <a:moveTo>
                  <a:pt x="127" y="297"/>
                </a:moveTo>
                <a:lnTo>
                  <a:pt x="127" y="297"/>
                </a:lnTo>
                <a:lnTo>
                  <a:pt x="127" y="295"/>
                </a:lnTo>
                <a:lnTo>
                  <a:pt x="127" y="295"/>
                </a:lnTo>
                <a:lnTo>
                  <a:pt x="128" y="294"/>
                </a:lnTo>
                <a:lnTo>
                  <a:pt x="127" y="292"/>
                </a:lnTo>
                <a:lnTo>
                  <a:pt x="127" y="292"/>
                </a:lnTo>
                <a:lnTo>
                  <a:pt x="127" y="292"/>
                </a:lnTo>
                <a:lnTo>
                  <a:pt x="127" y="292"/>
                </a:lnTo>
                <a:lnTo>
                  <a:pt x="125" y="294"/>
                </a:lnTo>
                <a:lnTo>
                  <a:pt x="127" y="297"/>
                </a:lnTo>
                <a:lnTo>
                  <a:pt x="127" y="297"/>
                </a:lnTo>
                <a:close/>
                <a:moveTo>
                  <a:pt x="257" y="82"/>
                </a:moveTo>
                <a:lnTo>
                  <a:pt x="257" y="82"/>
                </a:lnTo>
                <a:lnTo>
                  <a:pt x="256" y="83"/>
                </a:lnTo>
                <a:lnTo>
                  <a:pt x="256" y="85"/>
                </a:lnTo>
                <a:lnTo>
                  <a:pt x="256" y="85"/>
                </a:lnTo>
                <a:lnTo>
                  <a:pt x="259" y="85"/>
                </a:lnTo>
                <a:lnTo>
                  <a:pt x="259" y="85"/>
                </a:lnTo>
                <a:lnTo>
                  <a:pt x="257" y="82"/>
                </a:lnTo>
                <a:lnTo>
                  <a:pt x="257" y="82"/>
                </a:lnTo>
                <a:close/>
                <a:moveTo>
                  <a:pt x="263" y="147"/>
                </a:moveTo>
                <a:lnTo>
                  <a:pt x="263" y="147"/>
                </a:lnTo>
                <a:lnTo>
                  <a:pt x="260" y="149"/>
                </a:lnTo>
                <a:lnTo>
                  <a:pt x="259" y="150"/>
                </a:lnTo>
                <a:lnTo>
                  <a:pt x="259" y="150"/>
                </a:lnTo>
                <a:lnTo>
                  <a:pt x="263" y="150"/>
                </a:lnTo>
                <a:lnTo>
                  <a:pt x="263" y="150"/>
                </a:lnTo>
                <a:lnTo>
                  <a:pt x="263" y="147"/>
                </a:lnTo>
                <a:lnTo>
                  <a:pt x="263" y="147"/>
                </a:lnTo>
                <a:close/>
                <a:moveTo>
                  <a:pt x="117" y="186"/>
                </a:moveTo>
                <a:lnTo>
                  <a:pt x="117" y="186"/>
                </a:lnTo>
                <a:lnTo>
                  <a:pt x="120" y="187"/>
                </a:lnTo>
                <a:lnTo>
                  <a:pt x="120" y="187"/>
                </a:lnTo>
                <a:lnTo>
                  <a:pt x="121" y="184"/>
                </a:lnTo>
                <a:lnTo>
                  <a:pt x="121" y="184"/>
                </a:lnTo>
                <a:lnTo>
                  <a:pt x="118" y="184"/>
                </a:lnTo>
                <a:lnTo>
                  <a:pt x="117" y="186"/>
                </a:lnTo>
                <a:lnTo>
                  <a:pt x="117" y="186"/>
                </a:lnTo>
                <a:close/>
                <a:moveTo>
                  <a:pt x="189" y="218"/>
                </a:moveTo>
                <a:lnTo>
                  <a:pt x="189" y="218"/>
                </a:lnTo>
                <a:lnTo>
                  <a:pt x="191" y="211"/>
                </a:lnTo>
                <a:lnTo>
                  <a:pt x="191" y="211"/>
                </a:lnTo>
                <a:lnTo>
                  <a:pt x="188" y="217"/>
                </a:lnTo>
                <a:lnTo>
                  <a:pt x="188" y="217"/>
                </a:lnTo>
                <a:lnTo>
                  <a:pt x="189" y="218"/>
                </a:lnTo>
                <a:lnTo>
                  <a:pt x="189" y="218"/>
                </a:lnTo>
                <a:close/>
                <a:moveTo>
                  <a:pt x="242" y="105"/>
                </a:moveTo>
                <a:lnTo>
                  <a:pt x="242" y="105"/>
                </a:lnTo>
                <a:lnTo>
                  <a:pt x="246" y="102"/>
                </a:lnTo>
                <a:lnTo>
                  <a:pt x="246" y="102"/>
                </a:lnTo>
                <a:lnTo>
                  <a:pt x="242" y="102"/>
                </a:lnTo>
                <a:lnTo>
                  <a:pt x="242" y="102"/>
                </a:lnTo>
                <a:lnTo>
                  <a:pt x="242" y="105"/>
                </a:lnTo>
                <a:lnTo>
                  <a:pt x="242" y="105"/>
                </a:lnTo>
                <a:close/>
                <a:moveTo>
                  <a:pt x="104" y="189"/>
                </a:moveTo>
                <a:lnTo>
                  <a:pt x="104" y="189"/>
                </a:lnTo>
                <a:lnTo>
                  <a:pt x="103" y="190"/>
                </a:lnTo>
                <a:lnTo>
                  <a:pt x="103" y="190"/>
                </a:lnTo>
                <a:lnTo>
                  <a:pt x="101" y="191"/>
                </a:lnTo>
                <a:lnTo>
                  <a:pt x="100" y="191"/>
                </a:lnTo>
                <a:lnTo>
                  <a:pt x="100" y="191"/>
                </a:lnTo>
                <a:lnTo>
                  <a:pt x="100" y="191"/>
                </a:lnTo>
                <a:lnTo>
                  <a:pt x="100" y="191"/>
                </a:lnTo>
                <a:lnTo>
                  <a:pt x="104" y="191"/>
                </a:lnTo>
                <a:lnTo>
                  <a:pt x="104" y="191"/>
                </a:lnTo>
                <a:lnTo>
                  <a:pt x="105" y="189"/>
                </a:lnTo>
                <a:lnTo>
                  <a:pt x="105" y="189"/>
                </a:lnTo>
                <a:lnTo>
                  <a:pt x="104" y="189"/>
                </a:lnTo>
                <a:lnTo>
                  <a:pt x="104" y="189"/>
                </a:lnTo>
                <a:close/>
                <a:moveTo>
                  <a:pt x="275" y="244"/>
                </a:moveTo>
                <a:lnTo>
                  <a:pt x="275" y="244"/>
                </a:lnTo>
                <a:lnTo>
                  <a:pt x="275" y="245"/>
                </a:lnTo>
                <a:lnTo>
                  <a:pt x="275" y="245"/>
                </a:lnTo>
                <a:lnTo>
                  <a:pt x="276" y="244"/>
                </a:lnTo>
                <a:lnTo>
                  <a:pt x="276" y="244"/>
                </a:lnTo>
                <a:lnTo>
                  <a:pt x="276" y="241"/>
                </a:lnTo>
                <a:lnTo>
                  <a:pt x="276" y="241"/>
                </a:lnTo>
                <a:lnTo>
                  <a:pt x="276" y="240"/>
                </a:lnTo>
                <a:lnTo>
                  <a:pt x="275" y="238"/>
                </a:lnTo>
                <a:lnTo>
                  <a:pt x="275" y="238"/>
                </a:lnTo>
                <a:lnTo>
                  <a:pt x="275" y="244"/>
                </a:lnTo>
                <a:lnTo>
                  <a:pt x="275" y="244"/>
                </a:lnTo>
                <a:close/>
                <a:moveTo>
                  <a:pt x="130" y="291"/>
                </a:moveTo>
                <a:lnTo>
                  <a:pt x="130" y="291"/>
                </a:lnTo>
                <a:lnTo>
                  <a:pt x="131" y="287"/>
                </a:lnTo>
                <a:lnTo>
                  <a:pt x="131" y="287"/>
                </a:lnTo>
                <a:lnTo>
                  <a:pt x="130" y="287"/>
                </a:lnTo>
                <a:lnTo>
                  <a:pt x="130" y="287"/>
                </a:lnTo>
                <a:lnTo>
                  <a:pt x="128" y="289"/>
                </a:lnTo>
                <a:lnTo>
                  <a:pt x="128" y="289"/>
                </a:lnTo>
                <a:lnTo>
                  <a:pt x="130" y="291"/>
                </a:lnTo>
                <a:lnTo>
                  <a:pt x="130" y="291"/>
                </a:lnTo>
                <a:close/>
                <a:moveTo>
                  <a:pt x="266" y="120"/>
                </a:moveTo>
                <a:lnTo>
                  <a:pt x="266" y="120"/>
                </a:lnTo>
                <a:lnTo>
                  <a:pt x="265" y="117"/>
                </a:lnTo>
                <a:lnTo>
                  <a:pt x="265" y="117"/>
                </a:lnTo>
                <a:lnTo>
                  <a:pt x="263" y="119"/>
                </a:lnTo>
                <a:lnTo>
                  <a:pt x="263" y="120"/>
                </a:lnTo>
                <a:lnTo>
                  <a:pt x="263" y="120"/>
                </a:lnTo>
                <a:lnTo>
                  <a:pt x="263" y="120"/>
                </a:lnTo>
                <a:lnTo>
                  <a:pt x="263" y="120"/>
                </a:lnTo>
                <a:lnTo>
                  <a:pt x="266" y="120"/>
                </a:lnTo>
                <a:lnTo>
                  <a:pt x="266" y="120"/>
                </a:lnTo>
                <a:close/>
                <a:moveTo>
                  <a:pt x="260" y="125"/>
                </a:moveTo>
                <a:lnTo>
                  <a:pt x="260" y="125"/>
                </a:lnTo>
                <a:lnTo>
                  <a:pt x="257" y="129"/>
                </a:lnTo>
                <a:lnTo>
                  <a:pt x="257" y="129"/>
                </a:lnTo>
                <a:lnTo>
                  <a:pt x="259" y="129"/>
                </a:lnTo>
                <a:lnTo>
                  <a:pt x="259" y="129"/>
                </a:lnTo>
                <a:lnTo>
                  <a:pt x="260" y="126"/>
                </a:lnTo>
                <a:lnTo>
                  <a:pt x="260" y="125"/>
                </a:lnTo>
                <a:lnTo>
                  <a:pt x="260" y="125"/>
                </a:lnTo>
                <a:close/>
                <a:moveTo>
                  <a:pt x="131" y="203"/>
                </a:moveTo>
                <a:lnTo>
                  <a:pt x="131" y="203"/>
                </a:lnTo>
                <a:lnTo>
                  <a:pt x="131" y="200"/>
                </a:lnTo>
                <a:lnTo>
                  <a:pt x="131" y="200"/>
                </a:lnTo>
                <a:lnTo>
                  <a:pt x="130" y="197"/>
                </a:lnTo>
                <a:lnTo>
                  <a:pt x="130" y="197"/>
                </a:lnTo>
                <a:lnTo>
                  <a:pt x="128" y="198"/>
                </a:lnTo>
                <a:lnTo>
                  <a:pt x="128" y="198"/>
                </a:lnTo>
                <a:lnTo>
                  <a:pt x="131" y="203"/>
                </a:lnTo>
                <a:lnTo>
                  <a:pt x="131" y="203"/>
                </a:lnTo>
                <a:close/>
                <a:moveTo>
                  <a:pt x="124" y="288"/>
                </a:moveTo>
                <a:lnTo>
                  <a:pt x="124" y="288"/>
                </a:lnTo>
                <a:lnTo>
                  <a:pt x="122" y="289"/>
                </a:lnTo>
                <a:lnTo>
                  <a:pt x="122" y="289"/>
                </a:lnTo>
                <a:lnTo>
                  <a:pt x="124" y="292"/>
                </a:lnTo>
                <a:lnTo>
                  <a:pt x="124" y="292"/>
                </a:lnTo>
                <a:lnTo>
                  <a:pt x="125" y="291"/>
                </a:lnTo>
                <a:lnTo>
                  <a:pt x="125" y="291"/>
                </a:lnTo>
                <a:lnTo>
                  <a:pt x="124" y="288"/>
                </a:lnTo>
                <a:lnTo>
                  <a:pt x="124" y="288"/>
                </a:lnTo>
                <a:close/>
                <a:moveTo>
                  <a:pt x="226" y="194"/>
                </a:moveTo>
                <a:lnTo>
                  <a:pt x="226" y="194"/>
                </a:lnTo>
                <a:lnTo>
                  <a:pt x="225" y="194"/>
                </a:lnTo>
                <a:lnTo>
                  <a:pt x="225" y="194"/>
                </a:lnTo>
                <a:lnTo>
                  <a:pt x="223" y="196"/>
                </a:lnTo>
                <a:lnTo>
                  <a:pt x="223" y="196"/>
                </a:lnTo>
                <a:lnTo>
                  <a:pt x="223" y="198"/>
                </a:lnTo>
                <a:lnTo>
                  <a:pt x="223" y="198"/>
                </a:lnTo>
                <a:lnTo>
                  <a:pt x="223" y="200"/>
                </a:lnTo>
                <a:lnTo>
                  <a:pt x="223" y="200"/>
                </a:lnTo>
                <a:lnTo>
                  <a:pt x="226" y="194"/>
                </a:lnTo>
                <a:lnTo>
                  <a:pt x="226" y="194"/>
                </a:lnTo>
                <a:close/>
                <a:moveTo>
                  <a:pt x="84" y="194"/>
                </a:moveTo>
                <a:lnTo>
                  <a:pt x="84" y="194"/>
                </a:lnTo>
                <a:lnTo>
                  <a:pt x="83" y="197"/>
                </a:lnTo>
                <a:lnTo>
                  <a:pt x="83" y="197"/>
                </a:lnTo>
                <a:lnTo>
                  <a:pt x="90" y="194"/>
                </a:lnTo>
                <a:lnTo>
                  <a:pt x="90" y="194"/>
                </a:lnTo>
                <a:lnTo>
                  <a:pt x="87" y="194"/>
                </a:lnTo>
                <a:lnTo>
                  <a:pt x="87" y="194"/>
                </a:lnTo>
                <a:lnTo>
                  <a:pt x="86" y="196"/>
                </a:lnTo>
                <a:lnTo>
                  <a:pt x="84" y="194"/>
                </a:lnTo>
                <a:lnTo>
                  <a:pt x="84" y="194"/>
                </a:lnTo>
                <a:close/>
                <a:moveTo>
                  <a:pt x="240" y="56"/>
                </a:moveTo>
                <a:lnTo>
                  <a:pt x="240" y="56"/>
                </a:lnTo>
                <a:lnTo>
                  <a:pt x="239" y="56"/>
                </a:lnTo>
                <a:lnTo>
                  <a:pt x="239" y="56"/>
                </a:lnTo>
                <a:lnTo>
                  <a:pt x="243" y="62"/>
                </a:lnTo>
                <a:lnTo>
                  <a:pt x="243" y="62"/>
                </a:lnTo>
                <a:lnTo>
                  <a:pt x="245" y="62"/>
                </a:lnTo>
                <a:lnTo>
                  <a:pt x="245" y="62"/>
                </a:lnTo>
                <a:lnTo>
                  <a:pt x="240" y="56"/>
                </a:lnTo>
                <a:lnTo>
                  <a:pt x="240" y="56"/>
                </a:lnTo>
                <a:close/>
                <a:moveTo>
                  <a:pt x="246" y="224"/>
                </a:moveTo>
                <a:lnTo>
                  <a:pt x="246" y="224"/>
                </a:lnTo>
                <a:lnTo>
                  <a:pt x="246" y="224"/>
                </a:lnTo>
                <a:lnTo>
                  <a:pt x="246" y="224"/>
                </a:lnTo>
                <a:lnTo>
                  <a:pt x="245" y="228"/>
                </a:lnTo>
                <a:lnTo>
                  <a:pt x="245" y="228"/>
                </a:lnTo>
                <a:lnTo>
                  <a:pt x="246" y="228"/>
                </a:lnTo>
                <a:lnTo>
                  <a:pt x="246" y="228"/>
                </a:lnTo>
                <a:lnTo>
                  <a:pt x="246" y="224"/>
                </a:lnTo>
                <a:lnTo>
                  <a:pt x="246" y="224"/>
                </a:lnTo>
                <a:close/>
                <a:moveTo>
                  <a:pt x="125" y="284"/>
                </a:moveTo>
                <a:lnTo>
                  <a:pt x="125" y="284"/>
                </a:lnTo>
                <a:lnTo>
                  <a:pt x="125" y="285"/>
                </a:lnTo>
                <a:lnTo>
                  <a:pt x="125" y="285"/>
                </a:lnTo>
                <a:lnTo>
                  <a:pt x="127" y="288"/>
                </a:lnTo>
                <a:lnTo>
                  <a:pt x="127" y="288"/>
                </a:lnTo>
                <a:lnTo>
                  <a:pt x="128" y="285"/>
                </a:lnTo>
                <a:lnTo>
                  <a:pt x="128" y="285"/>
                </a:lnTo>
                <a:lnTo>
                  <a:pt x="125" y="284"/>
                </a:lnTo>
                <a:lnTo>
                  <a:pt x="125" y="284"/>
                </a:lnTo>
                <a:close/>
                <a:moveTo>
                  <a:pt x="266" y="102"/>
                </a:moveTo>
                <a:lnTo>
                  <a:pt x="266" y="102"/>
                </a:lnTo>
                <a:lnTo>
                  <a:pt x="263" y="102"/>
                </a:lnTo>
                <a:lnTo>
                  <a:pt x="263" y="102"/>
                </a:lnTo>
                <a:lnTo>
                  <a:pt x="263" y="105"/>
                </a:lnTo>
                <a:lnTo>
                  <a:pt x="263" y="105"/>
                </a:lnTo>
                <a:lnTo>
                  <a:pt x="266" y="103"/>
                </a:lnTo>
                <a:lnTo>
                  <a:pt x="266" y="103"/>
                </a:lnTo>
                <a:lnTo>
                  <a:pt x="266" y="103"/>
                </a:lnTo>
                <a:lnTo>
                  <a:pt x="266" y="102"/>
                </a:lnTo>
                <a:lnTo>
                  <a:pt x="266" y="102"/>
                </a:lnTo>
                <a:close/>
                <a:moveTo>
                  <a:pt x="269" y="173"/>
                </a:moveTo>
                <a:lnTo>
                  <a:pt x="269" y="173"/>
                </a:lnTo>
                <a:lnTo>
                  <a:pt x="270" y="173"/>
                </a:lnTo>
                <a:lnTo>
                  <a:pt x="270" y="171"/>
                </a:lnTo>
                <a:lnTo>
                  <a:pt x="270" y="171"/>
                </a:lnTo>
                <a:lnTo>
                  <a:pt x="270" y="169"/>
                </a:lnTo>
                <a:lnTo>
                  <a:pt x="270" y="169"/>
                </a:lnTo>
                <a:lnTo>
                  <a:pt x="270" y="167"/>
                </a:lnTo>
                <a:lnTo>
                  <a:pt x="270" y="167"/>
                </a:lnTo>
                <a:lnTo>
                  <a:pt x="269" y="169"/>
                </a:lnTo>
                <a:lnTo>
                  <a:pt x="269" y="169"/>
                </a:lnTo>
                <a:lnTo>
                  <a:pt x="269" y="173"/>
                </a:lnTo>
                <a:lnTo>
                  <a:pt x="269" y="173"/>
                </a:lnTo>
                <a:close/>
                <a:moveTo>
                  <a:pt x="259" y="90"/>
                </a:moveTo>
                <a:lnTo>
                  <a:pt x="259" y="90"/>
                </a:lnTo>
                <a:lnTo>
                  <a:pt x="259" y="92"/>
                </a:lnTo>
                <a:lnTo>
                  <a:pt x="259" y="92"/>
                </a:lnTo>
                <a:lnTo>
                  <a:pt x="262" y="92"/>
                </a:lnTo>
                <a:lnTo>
                  <a:pt x="262" y="92"/>
                </a:lnTo>
                <a:lnTo>
                  <a:pt x="262" y="89"/>
                </a:lnTo>
                <a:lnTo>
                  <a:pt x="262" y="89"/>
                </a:lnTo>
                <a:lnTo>
                  <a:pt x="259" y="90"/>
                </a:lnTo>
                <a:lnTo>
                  <a:pt x="259" y="90"/>
                </a:lnTo>
                <a:close/>
                <a:moveTo>
                  <a:pt x="243" y="89"/>
                </a:moveTo>
                <a:lnTo>
                  <a:pt x="243" y="89"/>
                </a:lnTo>
                <a:lnTo>
                  <a:pt x="240" y="88"/>
                </a:lnTo>
                <a:lnTo>
                  <a:pt x="240" y="88"/>
                </a:lnTo>
                <a:lnTo>
                  <a:pt x="239" y="86"/>
                </a:lnTo>
                <a:lnTo>
                  <a:pt x="239" y="86"/>
                </a:lnTo>
                <a:lnTo>
                  <a:pt x="240" y="90"/>
                </a:lnTo>
                <a:lnTo>
                  <a:pt x="240" y="90"/>
                </a:lnTo>
                <a:lnTo>
                  <a:pt x="243" y="89"/>
                </a:lnTo>
                <a:lnTo>
                  <a:pt x="243" y="89"/>
                </a:lnTo>
                <a:close/>
                <a:moveTo>
                  <a:pt x="142" y="291"/>
                </a:moveTo>
                <a:lnTo>
                  <a:pt x="142" y="291"/>
                </a:lnTo>
                <a:lnTo>
                  <a:pt x="140" y="297"/>
                </a:lnTo>
                <a:lnTo>
                  <a:pt x="140" y="297"/>
                </a:lnTo>
                <a:lnTo>
                  <a:pt x="140" y="298"/>
                </a:lnTo>
                <a:lnTo>
                  <a:pt x="140" y="298"/>
                </a:lnTo>
                <a:lnTo>
                  <a:pt x="142" y="294"/>
                </a:lnTo>
                <a:lnTo>
                  <a:pt x="142" y="291"/>
                </a:lnTo>
                <a:lnTo>
                  <a:pt x="142" y="291"/>
                </a:lnTo>
                <a:close/>
                <a:moveTo>
                  <a:pt x="195" y="146"/>
                </a:moveTo>
                <a:lnTo>
                  <a:pt x="195" y="146"/>
                </a:lnTo>
                <a:lnTo>
                  <a:pt x="194" y="147"/>
                </a:lnTo>
                <a:lnTo>
                  <a:pt x="195" y="150"/>
                </a:lnTo>
                <a:lnTo>
                  <a:pt x="195" y="150"/>
                </a:lnTo>
                <a:lnTo>
                  <a:pt x="195" y="147"/>
                </a:lnTo>
                <a:lnTo>
                  <a:pt x="195" y="146"/>
                </a:lnTo>
                <a:lnTo>
                  <a:pt x="195" y="146"/>
                </a:lnTo>
                <a:close/>
                <a:moveTo>
                  <a:pt x="134" y="306"/>
                </a:moveTo>
                <a:lnTo>
                  <a:pt x="134" y="306"/>
                </a:lnTo>
                <a:lnTo>
                  <a:pt x="135" y="306"/>
                </a:lnTo>
                <a:lnTo>
                  <a:pt x="135" y="306"/>
                </a:lnTo>
                <a:lnTo>
                  <a:pt x="138" y="302"/>
                </a:lnTo>
                <a:lnTo>
                  <a:pt x="138" y="302"/>
                </a:lnTo>
                <a:lnTo>
                  <a:pt x="137" y="302"/>
                </a:lnTo>
                <a:lnTo>
                  <a:pt x="137" y="302"/>
                </a:lnTo>
                <a:lnTo>
                  <a:pt x="134" y="306"/>
                </a:lnTo>
                <a:lnTo>
                  <a:pt x="134" y="306"/>
                </a:lnTo>
                <a:close/>
                <a:moveTo>
                  <a:pt x="228" y="240"/>
                </a:moveTo>
                <a:lnTo>
                  <a:pt x="228" y="240"/>
                </a:lnTo>
                <a:lnTo>
                  <a:pt x="228" y="238"/>
                </a:lnTo>
                <a:lnTo>
                  <a:pt x="228" y="238"/>
                </a:lnTo>
                <a:lnTo>
                  <a:pt x="228" y="237"/>
                </a:lnTo>
                <a:lnTo>
                  <a:pt x="228" y="237"/>
                </a:lnTo>
                <a:lnTo>
                  <a:pt x="225" y="238"/>
                </a:lnTo>
                <a:lnTo>
                  <a:pt x="225" y="238"/>
                </a:lnTo>
                <a:lnTo>
                  <a:pt x="223" y="241"/>
                </a:lnTo>
                <a:lnTo>
                  <a:pt x="223" y="241"/>
                </a:lnTo>
                <a:lnTo>
                  <a:pt x="228" y="240"/>
                </a:lnTo>
                <a:lnTo>
                  <a:pt x="228" y="240"/>
                </a:lnTo>
                <a:close/>
                <a:moveTo>
                  <a:pt x="263" y="162"/>
                </a:moveTo>
                <a:lnTo>
                  <a:pt x="263" y="162"/>
                </a:lnTo>
                <a:lnTo>
                  <a:pt x="263" y="159"/>
                </a:lnTo>
                <a:lnTo>
                  <a:pt x="263" y="159"/>
                </a:lnTo>
                <a:lnTo>
                  <a:pt x="260" y="162"/>
                </a:lnTo>
                <a:lnTo>
                  <a:pt x="260" y="162"/>
                </a:lnTo>
                <a:lnTo>
                  <a:pt x="262" y="162"/>
                </a:lnTo>
                <a:lnTo>
                  <a:pt x="262" y="162"/>
                </a:lnTo>
                <a:lnTo>
                  <a:pt x="263" y="162"/>
                </a:lnTo>
                <a:lnTo>
                  <a:pt x="263" y="162"/>
                </a:lnTo>
                <a:close/>
                <a:moveTo>
                  <a:pt x="76" y="173"/>
                </a:moveTo>
                <a:lnTo>
                  <a:pt x="76" y="173"/>
                </a:lnTo>
                <a:lnTo>
                  <a:pt x="77" y="174"/>
                </a:lnTo>
                <a:lnTo>
                  <a:pt x="77" y="174"/>
                </a:lnTo>
                <a:lnTo>
                  <a:pt x="77" y="176"/>
                </a:lnTo>
                <a:lnTo>
                  <a:pt x="77" y="176"/>
                </a:lnTo>
                <a:lnTo>
                  <a:pt x="78" y="170"/>
                </a:lnTo>
                <a:lnTo>
                  <a:pt x="78" y="170"/>
                </a:lnTo>
                <a:lnTo>
                  <a:pt x="76" y="173"/>
                </a:lnTo>
                <a:lnTo>
                  <a:pt x="76" y="173"/>
                </a:lnTo>
                <a:close/>
                <a:moveTo>
                  <a:pt x="101" y="355"/>
                </a:moveTo>
                <a:lnTo>
                  <a:pt x="101" y="355"/>
                </a:lnTo>
                <a:lnTo>
                  <a:pt x="103" y="352"/>
                </a:lnTo>
                <a:lnTo>
                  <a:pt x="103" y="352"/>
                </a:lnTo>
                <a:lnTo>
                  <a:pt x="103" y="351"/>
                </a:lnTo>
                <a:lnTo>
                  <a:pt x="103" y="351"/>
                </a:lnTo>
                <a:lnTo>
                  <a:pt x="100" y="352"/>
                </a:lnTo>
                <a:lnTo>
                  <a:pt x="101" y="355"/>
                </a:lnTo>
                <a:lnTo>
                  <a:pt x="101" y="355"/>
                </a:lnTo>
                <a:close/>
                <a:moveTo>
                  <a:pt x="223" y="190"/>
                </a:moveTo>
                <a:lnTo>
                  <a:pt x="223" y="190"/>
                </a:lnTo>
                <a:lnTo>
                  <a:pt x="226" y="186"/>
                </a:lnTo>
                <a:lnTo>
                  <a:pt x="226" y="186"/>
                </a:lnTo>
                <a:lnTo>
                  <a:pt x="223" y="187"/>
                </a:lnTo>
                <a:lnTo>
                  <a:pt x="223" y="190"/>
                </a:lnTo>
                <a:lnTo>
                  <a:pt x="223" y="190"/>
                </a:lnTo>
                <a:close/>
                <a:moveTo>
                  <a:pt x="223" y="164"/>
                </a:moveTo>
                <a:lnTo>
                  <a:pt x="223" y="164"/>
                </a:lnTo>
                <a:lnTo>
                  <a:pt x="221" y="166"/>
                </a:lnTo>
                <a:lnTo>
                  <a:pt x="221" y="166"/>
                </a:lnTo>
                <a:lnTo>
                  <a:pt x="221" y="169"/>
                </a:lnTo>
                <a:lnTo>
                  <a:pt x="221" y="169"/>
                </a:lnTo>
                <a:lnTo>
                  <a:pt x="222" y="169"/>
                </a:lnTo>
                <a:lnTo>
                  <a:pt x="222" y="169"/>
                </a:lnTo>
                <a:lnTo>
                  <a:pt x="223" y="164"/>
                </a:lnTo>
                <a:lnTo>
                  <a:pt x="223" y="164"/>
                </a:lnTo>
                <a:close/>
                <a:moveTo>
                  <a:pt x="71" y="372"/>
                </a:moveTo>
                <a:lnTo>
                  <a:pt x="71" y="372"/>
                </a:lnTo>
                <a:lnTo>
                  <a:pt x="70" y="369"/>
                </a:lnTo>
                <a:lnTo>
                  <a:pt x="70" y="369"/>
                </a:lnTo>
                <a:lnTo>
                  <a:pt x="68" y="370"/>
                </a:lnTo>
                <a:lnTo>
                  <a:pt x="68" y="370"/>
                </a:lnTo>
                <a:lnTo>
                  <a:pt x="68" y="372"/>
                </a:lnTo>
                <a:lnTo>
                  <a:pt x="68" y="372"/>
                </a:lnTo>
                <a:lnTo>
                  <a:pt x="70" y="372"/>
                </a:lnTo>
                <a:lnTo>
                  <a:pt x="71" y="372"/>
                </a:lnTo>
                <a:lnTo>
                  <a:pt x="71" y="372"/>
                </a:lnTo>
                <a:close/>
                <a:moveTo>
                  <a:pt x="115" y="339"/>
                </a:moveTo>
                <a:lnTo>
                  <a:pt x="115" y="339"/>
                </a:lnTo>
                <a:lnTo>
                  <a:pt x="118" y="335"/>
                </a:lnTo>
                <a:lnTo>
                  <a:pt x="118" y="335"/>
                </a:lnTo>
                <a:lnTo>
                  <a:pt x="117" y="336"/>
                </a:lnTo>
                <a:lnTo>
                  <a:pt x="115" y="336"/>
                </a:lnTo>
                <a:lnTo>
                  <a:pt x="115" y="336"/>
                </a:lnTo>
                <a:lnTo>
                  <a:pt x="115" y="338"/>
                </a:lnTo>
                <a:lnTo>
                  <a:pt x="115" y="339"/>
                </a:lnTo>
                <a:lnTo>
                  <a:pt x="115" y="339"/>
                </a:lnTo>
                <a:close/>
                <a:moveTo>
                  <a:pt x="267" y="95"/>
                </a:moveTo>
                <a:lnTo>
                  <a:pt x="267" y="95"/>
                </a:lnTo>
                <a:lnTo>
                  <a:pt x="267" y="96"/>
                </a:lnTo>
                <a:lnTo>
                  <a:pt x="267" y="96"/>
                </a:lnTo>
                <a:lnTo>
                  <a:pt x="267" y="99"/>
                </a:lnTo>
                <a:lnTo>
                  <a:pt x="267" y="99"/>
                </a:lnTo>
                <a:lnTo>
                  <a:pt x="269" y="99"/>
                </a:lnTo>
                <a:lnTo>
                  <a:pt x="269" y="99"/>
                </a:lnTo>
                <a:lnTo>
                  <a:pt x="269" y="99"/>
                </a:lnTo>
                <a:lnTo>
                  <a:pt x="267" y="95"/>
                </a:lnTo>
                <a:lnTo>
                  <a:pt x="267" y="95"/>
                </a:lnTo>
                <a:close/>
                <a:moveTo>
                  <a:pt x="253" y="196"/>
                </a:moveTo>
                <a:lnTo>
                  <a:pt x="253" y="196"/>
                </a:lnTo>
                <a:lnTo>
                  <a:pt x="255" y="194"/>
                </a:lnTo>
                <a:lnTo>
                  <a:pt x="256" y="193"/>
                </a:lnTo>
                <a:lnTo>
                  <a:pt x="256" y="193"/>
                </a:lnTo>
                <a:lnTo>
                  <a:pt x="255" y="193"/>
                </a:lnTo>
                <a:lnTo>
                  <a:pt x="255" y="193"/>
                </a:lnTo>
                <a:lnTo>
                  <a:pt x="253" y="196"/>
                </a:lnTo>
                <a:lnTo>
                  <a:pt x="253" y="196"/>
                </a:lnTo>
                <a:close/>
                <a:moveTo>
                  <a:pt x="164" y="203"/>
                </a:moveTo>
                <a:lnTo>
                  <a:pt x="164" y="203"/>
                </a:lnTo>
                <a:lnTo>
                  <a:pt x="168" y="200"/>
                </a:lnTo>
                <a:lnTo>
                  <a:pt x="168" y="200"/>
                </a:lnTo>
                <a:lnTo>
                  <a:pt x="165" y="201"/>
                </a:lnTo>
                <a:lnTo>
                  <a:pt x="164" y="203"/>
                </a:lnTo>
                <a:lnTo>
                  <a:pt x="164" y="203"/>
                </a:lnTo>
                <a:close/>
                <a:moveTo>
                  <a:pt x="269" y="160"/>
                </a:moveTo>
                <a:lnTo>
                  <a:pt x="269" y="160"/>
                </a:lnTo>
                <a:lnTo>
                  <a:pt x="270" y="160"/>
                </a:lnTo>
                <a:lnTo>
                  <a:pt x="270" y="160"/>
                </a:lnTo>
                <a:lnTo>
                  <a:pt x="270" y="160"/>
                </a:lnTo>
                <a:lnTo>
                  <a:pt x="270" y="156"/>
                </a:lnTo>
                <a:lnTo>
                  <a:pt x="270" y="156"/>
                </a:lnTo>
                <a:lnTo>
                  <a:pt x="270" y="154"/>
                </a:lnTo>
                <a:lnTo>
                  <a:pt x="270" y="154"/>
                </a:lnTo>
                <a:lnTo>
                  <a:pt x="270" y="154"/>
                </a:lnTo>
                <a:lnTo>
                  <a:pt x="270" y="154"/>
                </a:lnTo>
                <a:lnTo>
                  <a:pt x="269" y="160"/>
                </a:lnTo>
                <a:lnTo>
                  <a:pt x="269" y="160"/>
                </a:lnTo>
                <a:close/>
                <a:moveTo>
                  <a:pt x="243" y="122"/>
                </a:moveTo>
                <a:lnTo>
                  <a:pt x="243" y="122"/>
                </a:lnTo>
                <a:lnTo>
                  <a:pt x="249" y="117"/>
                </a:lnTo>
                <a:lnTo>
                  <a:pt x="249" y="117"/>
                </a:lnTo>
                <a:lnTo>
                  <a:pt x="249" y="117"/>
                </a:lnTo>
                <a:lnTo>
                  <a:pt x="249" y="117"/>
                </a:lnTo>
                <a:lnTo>
                  <a:pt x="245" y="119"/>
                </a:lnTo>
                <a:lnTo>
                  <a:pt x="245" y="119"/>
                </a:lnTo>
                <a:lnTo>
                  <a:pt x="243" y="120"/>
                </a:lnTo>
                <a:lnTo>
                  <a:pt x="243" y="122"/>
                </a:lnTo>
                <a:lnTo>
                  <a:pt x="243" y="122"/>
                </a:lnTo>
                <a:close/>
                <a:moveTo>
                  <a:pt x="93" y="167"/>
                </a:moveTo>
                <a:lnTo>
                  <a:pt x="93" y="167"/>
                </a:lnTo>
                <a:lnTo>
                  <a:pt x="93" y="167"/>
                </a:lnTo>
                <a:lnTo>
                  <a:pt x="93" y="167"/>
                </a:lnTo>
                <a:lnTo>
                  <a:pt x="91" y="171"/>
                </a:lnTo>
                <a:lnTo>
                  <a:pt x="91" y="171"/>
                </a:lnTo>
                <a:lnTo>
                  <a:pt x="94" y="170"/>
                </a:lnTo>
                <a:lnTo>
                  <a:pt x="94" y="170"/>
                </a:lnTo>
                <a:lnTo>
                  <a:pt x="93" y="167"/>
                </a:lnTo>
                <a:lnTo>
                  <a:pt x="93" y="167"/>
                </a:lnTo>
                <a:close/>
                <a:moveTo>
                  <a:pt x="206" y="73"/>
                </a:moveTo>
                <a:lnTo>
                  <a:pt x="206" y="73"/>
                </a:lnTo>
                <a:lnTo>
                  <a:pt x="206" y="73"/>
                </a:lnTo>
                <a:lnTo>
                  <a:pt x="206" y="73"/>
                </a:lnTo>
                <a:lnTo>
                  <a:pt x="208" y="69"/>
                </a:lnTo>
                <a:lnTo>
                  <a:pt x="208" y="69"/>
                </a:lnTo>
                <a:lnTo>
                  <a:pt x="206" y="68"/>
                </a:lnTo>
                <a:lnTo>
                  <a:pt x="206" y="68"/>
                </a:lnTo>
                <a:lnTo>
                  <a:pt x="206" y="73"/>
                </a:lnTo>
                <a:lnTo>
                  <a:pt x="206" y="73"/>
                </a:lnTo>
                <a:close/>
                <a:moveTo>
                  <a:pt x="240" y="224"/>
                </a:moveTo>
                <a:lnTo>
                  <a:pt x="240" y="224"/>
                </a:lnTo>
                <a:lnTo>
                  <a:pt x="240" y="224"/>
                </a:lnTo>
                <a:lnTo>
                  <a:pt x="240" y="224"/>
                </a:lnTo>
                <a:lnTo>
                  <a:pt x="239" y="230"/>
                </a:lnTo>
                <a:lnTo>
                  <a:pt x="239" y="230"/>
                </a:lnTo>
                <a:lnTo>
                  <a:pt x="240" y="230"/>
                </a:lnTo>
                <a:lnTo>
                  <a:pt x="240" y="228"/>
                </a:lnTo>
                <a:lnTo>
                  <a:pt x="240" y="228"/>
                </a:lnTo>
                <a:lnTo>
                  <a:pt x="240" y="224"/>
                </a:lnTo>
                <a:lnTo>
                  <a:pt x="240" y="224"/>
                </a:lnTo>
                <a:close/>
                <a:moveTo>
                  <a:pt x="266" y="149"/>
                </a:moveTo>
                <a:lnTo>
                  <a:pt x="266" y="149"/>
                </a:lnTo>
                <a:lnTo>
                  <a:pt x="267" y="147"/>
                </a:lnTo>
                <a:lnTo>
                  <a:pt x="267" y="144"/>
                </a:lnTo>
                <a:lnTo>
                  <a:pt x="267" y="144"/>
                </a:lnTo>
                <a:lnTo>
                  <a:pt x="266" y="146"/>
                </a:lnTo>
                <a:lnTo>
                  <a:pt x="266" y="146"/>
                </a:lnTo>
                <a:lnTo>
                  <a:pt x="266" y="149"/>
                </a:lnTo>
                <a:lnTo>
                  <a:pt x="266" y="149"/>
                </a:lnTo>
                <a:close/>
                <a:moveTo>
                  <a:pt x="74" y="169"/>
                </a:moveTo>
                <a:lnTo>
                  <a:pt x="74" y="169"/>
                </a:lnTo>
                <a:lnTo>
                  <a:pt x="77" y="164"/>
                </a:lnTo>
                <a:lnTo>
                  <a:pt x="77" y="164"/>
                </a:lnTo>
                <a:lnTo>
                  <a:pt x="77" y="164"/>
                </a:lnTo>
                <a:lnTo>
                  <a:pt x="77" y="164"/>
                </a:lnTo>
                <a:lnTo>
                  <a:pt x="73" y="167"/>
                </a:lnTo>
                <a:lnTo>
                  <a:pt x="73" y="167"/>
                </a:lnTo>
                <a:lnTo>
                  <a:pt x="74" y="169"/>
                </a:lnTo>
                <a:lnTo>
                  <a:pt x="74" y="169"/>
                </a:lnTo>
                <a:close/>
                <a:moveTo>
                  <a:pt x="205" y="122"/>
                </a:moveTo>
                <a:lnTo>
                  <a:pt x="205" y="122"/>
                </a:lnTo>
                <a:lnTo>
                  <a:pt x="205" y="120"/>
                </a:lnTo>
                <a:lnTo>
                  <a:pt x="205" y="117"/>
                </a:lnTo>
                <a:lnTo>
                  <a:pt x="205" y="117"/>
                </a:lnTo>
                <a:lnTo>
                  <a:pt x="203" y="120"/>
                </a:lnTo>
                <a:lnTo>
                  <a:pt x="205" y="122"/>
                </a:lnTo>
                <a:lnTo>
                  <a:pt x="205" y="122"/>
                </a:lnTo>
                <a:close/>
                <a:moveTo>
                  <a:pt x="199" y="201"/>
                </a:moveTo>
                <a:lnTo>
                  <a:pt x="199" y="201"/>
                </a:lnTo>
                <a:lnTo>
                  <a:pt x="196" y="201"/>
                </a:lnTo>
                <a:lnTo>
                  <a:pt x="196" y="201"/>
                </a:lnTo>
                <a:lnTo>
                  <a:pt x="196" y="203"/>
                </a:lnTo>
                <a:lnTo>
                  <a:pt x="198" y="204"/>
                </a:lnTo>
                <a:lnTo>
                  <a:pt x="198" y="204"/>
                </a:lnTo>
                <a:lnTo>
                  <a:pt x="199" y="201"/>
                </a:lnTo>
                <a:lnTo>
                  <a:pt x="199" y="201"/>
                </a:lnTo>
                <a:close/>
                <a:moveTo>
                  <a:pt x="130" y="174"/>
                </a:moveTo>
                <a:lnTo>
                  <a:pt x="130" y="174"/>
                </a:lnTo>
                <a:lnTo>
                  <a:pt x="132" y="171"/>
                </a:lnTo>
                <a:lnTo>
                  <a:pt x="132" y="171"/>
                </a:lnTo>
                <a:lnTo>
                  <a:pt x="131" y="171"/>
                </a:lnTo>
                <a:lnTo>
                  <a:pt x="131" y="171"/>
                </a:lnTo>
                <a:lnTo>
                  <a:pt x="130" y="174"/>
                </a:lnTo>
                <a:lnTo>
                  <a:pt x="130" y="174"/>
                </a:lnTo>
                <a:close/>
                <a:moveTo>
                  <a:pt x="270" y="103"/>
                </a:moveTo>
                <a:lnTo>
                  <a:pt x="270" y="103"/>
                </a:lnTo>
                <a:lnTo>
                  <a:pt x="270" y="105"/>
                </a:lnTo>
                <a:lnTo>
                  <a:pt x="270" y="105"/>
                </a:lnTo>
                <a:lnTo>
                  <a:pt x="270" y="108"/>
                </a:lnTo>
                <a:lnTo>
                  <a:pt x="270" y="108"/>
                </a:lnTo>
                <a:lnTo>
                  <a:pt x="272" y="109"/>
                </a:lnTo>
                <a:lnTo>
                  <a:pt x="272" y="109"/>
                </a:lnTo>
                <a:lnTo>
                  <a:pt x="272" y="109"/>
                </a:lnTo>
                <a:lnTo>
                  <a:pt x="272" y="109"/>
                </a:lnTo>
                <a:lnTo>
                  <a:pt x="270" y="103"/>
                </a:lnTo>
                <a:lnTo>
                  <a:pt x="270" y="103"/>
                </a:lnTo>
                <a:close/>
                <a:moveTo>
                  <a:pt x="159" y="76"/>
                </a:moveTo>
                <a:lnTo>
                  <a:pt x="159" y="76"/>
                </a:lnTo>
                <a:lnTo>
                  <a:pt x="159" y="76"/>
                </a:lnTo>
                <a:lnTo>
                  <a:pt x="159" y="76"/>
                </a:lnTo>
                <a:lnTo>
                  <a:pt x="154" y="81"/>
                </a:lnTo>
                <a:lnTo>
                  <a:pt x="154" y="81"/>
                </a:lnTo>
                <a:lnTo>
                  <a:pt x="154" y="81"/>
                </a:lnTo>
                <a:lnTo>
                  <a:pt x="154" y="81"/>
                </a:lnTo>
                <a:lnTo>
                  <a:pt x="159" y="76"/>
                </a:lnTo>
                <a:lnTo>
                  <a:pt x="159" y="76"/>
                </a:lnTo>
                <a:lnTo>
                  <a:pt x="159" y="76"/>
                </a:lnTo>
                <a:lnTo>
                  <a:pt x="159" y="76"/>
                </a:lnTo>
                <a:close/>
                <a:moveTo>
                  <a:pt x="61" y="378"/>
                </a:moveTo>
                <a:lnTo>
                  <a:pt x="61" y="378"/>
                </a:lnTo>
                <a:lnTo>
                  <a:pt x="61" y="376"/>
                </a:lnTo>
                <a:lnTo>
                  <a:pt x="61" y="376"/>
                </a:lnTo>
                <a:lnTo>
                  <a:pt x="64" y="375"/>
                </a:lnTo>
                <a:lnTo>
                  <a:pt x="64" y="375"/>
                </a:lnTo>
                <a:lnTo>
                  <a:pt x="63" y="375"/>
                </a:lnTo>
                <a:lnTo>
                  <a:pt x="63" y="375"/>
                </a:lnTo>
                <a:lnTo>
                  <a:pt x="61" y="376"/>
                </a:lnTo>
                <a:lnTo>
                  <a:pt x="61" y="376"/>
                </a:lnTo>
                <a:lnTo>
                  <a:pt x="60" y="378"/>
                </a:lnTo>
                <a:lnTo>
                  <a:pt x="60" y="378"/>
                </a:lnTo>
                <a:lnTo>
                  <a:pt x="61" y="378"/>
                </a:lnTo>
                <a:lnTo>
                  <a:pt x="61" y="378"/>
                </a:lnTo>
                <a:close/>
                <a:moveTo>
                  <a:pt x="255" y="79"/>
                </a:moveTo>
                <a:lnTo>
                  <a:pt x="255" y="79"/>
                </a:lnTo>
                <a:lnTo>
                  <a:pt x="255" y="76"/>
                </a:lnTo>
                <a:lnTo>
                  <a:pt x="255" y="76"/>
                </a:lnTo>
                <a:lnTo>
                  <a:pt x="252" y="78"/>
                </a:lnTo>
                <a:lnTo>
                  <a:pt x="252" y="78"/>
                </a:lnTo>
                <a:lnTo>
                  <a:pt x="253" y="79"/>
                </a:lnTo>
                <a:lnTo>
                  <a:pt x="255" y="79"/>
                </a:lnTo>
                <a:lnTo>
                  <a:pt x="255" y="79"/>
                </a:lnTo>
                <a:close/>
                <a:moveTo>
                  <a:pt x="201" y="143"/>
                </a:moveTo>
                <a:lnTo>
                  <a:pt x="201" y="143"/>
                </a:lnTo>
                <a:lnTo>
                  <a:pt x="199" y="146"/>
                </a:lnTo>
                <a:lnTo>
                  <a:pt x="201" y="149"/>
                </a:lnTo>
                <a:lnTo>
                  <a:pt x="201" y="149"/>
                </a:lnTo>
                <a:lnTo>
                  <a:pt x="201" y="143"/>
                </a:lnTo>
                <a:lnTo>
                  <a:pt x="201" y="143"/>
                </a:lnTo>
                <a:close/>
                <a:moveTo>
                  <a:pt x="162" y="191"/>
                </a:moveTo>
                <a:lnTo>
                  <a:pt x="162" y="191"/>
                </a:lnTo>
                <a:lnTo>
                  <a:pt x="161" y="196"/>
                </a:lnTo>
                <a:lnTo>
                  <a:pt x="161" y="196"/>
                </a:lnTo>
                <a:lnTo>
                  <a:pt x="162" y="194"/>
                </a:lnTo>
                <a:lnTo>
                  <a:pt x="164" y="193"/>
                </a:lnTo>
                <a:lnTo>
                  <a:pt x="164" y="193"/>
                </a:lnTo>
                <a:lnTo>
                  <a:pt x="162" y="191"/>
                </a:lnTo>
                <a:lnTo>
                  <a:pt x="162" y="191"/>
                </a:lnTo>
                <a:close/>
                <a:moveTo>
                  <a:pt x="221" y="173"/>
                </a:moveTo>
                <a:lnTo>
                  <a:pt x="221" y="173"/>
                </a:lnTo>
                <a:lnTo>
                  <a:pt x="221" y="173"/>
                </a:lnTo>
                <a:lnTo>
                  <a:pt x="221" y="173"/>
                </a:lnTo>
                <a:lnTo>
                  <a:pt x="219" y="174"/>
                </a:lnTo>
                <a:lnTo>
                  <a:pt x="219" y="176"/>
                </a:lnTo>
                <a:lnTo>
                  <a:pt x="219" y="176"/>
                </a:lnTo>
                <a:lnTo>
                  <a:pt x="221" y="176"/>
                </a:lnTo>
                <a:lnTo>
                  <a:pt x="221" y="176"/>
                </a:lnTo>
                <a:lnTo>
                  <a:pt x="221" y="173"/>
                </a:lnTo>
                <a:lnTo>
                  <a:pt x="221" y="173"/>
                </a:lnTo>
                <a:close/>
                <a:moveTo>
                  <a:pt x="199" y="109"/>
                </a:moveTo>
                <a:lnTo>
                  <a:pt x="199" y="109"/>
                </a:lnTo>
                <a:lnTo>
                  <a:pt x="199" y="109"/>
                </a:lnTo>
                <a:lnTo>
                  <a:pt x="199" y="109"/>
                </a:lnTo>
                <a:lnTo>
                  <a:pt x="201" y="106"/>
                </a:lnTo>
                <a:lnTo>
                  <a:pt x="201" y="106"/>
                </a:lnTo>
                <a:lnTo>
                  <a:pt x="201" y="103"/>
                </a:lnTo>
                <a:lnTo>
                  <a:pt x="201" y="103"/>
                </a:lnTo>
                <a:lnTo>
                  <a:pt x="202" y="102"/>
                </a:lnTo>
                <a:lnTo>
                  <a:pt x="202" y="102"/>
                </a:lnTo>
                <a:lnTo>
                  <a:pt x="202" y="99"/>
                </a:lnTo>
                <a:lnTo>
                  <a:pt x="202" y="99"/>
                </a:lnTo>
                <a:lnTo>
                  <a:pt x="202" y="99"/>
                </a:lnTo>
                <a:lnTo>
                  <a:pt x="202" y="99"/>
                </a:lnTo>
                <a:lnTo>
                  <a:pt x="199" y="109"/>
                </a:lnTo>
                <a:lnTo>
                  <a:pt x="199" y="109"/>
                </a:lnTo>
                <a:close/>
                <a:moveTo>
                  <a:pt x="20" y="153"/>
                </a:moveTo>
                <a:lnTo>
                  <a:pt x="20" y="153"/>
                </a:lnTo>
                <a:lnTo>
                  <a:pt x="22" y="152"/>
                </a:lnTo>
                <a:lnTo>
                  <a:pt x="23" y="149"/>
                </a:lnTo>
                <a:lnTo>
                  <a:pt x="23" y="149"/>
                </a:lnTo>
                <a:lnTo>
                  <a:pt x="20" y="153"/>
                </a:lnTo>
                <a:lnTo>
                  <a:pt x="20" y="153"/>
                </a:lnTo>
                <a:close/>
                <a:moveTo>
                  <a:pt x="59" y="353"/>
                </a:moveTo>
                <a:lnTo>
                  <a:pt x="59" y="353"/>
                </a:lnTo>
                <a:lnTo>
                  <a:pt x="59" y="353"/>
                </a:lnTo>
                <a:lnTo>
                  <a:pt x="59" y="353"/>
                </a:lnTo>
                <a:lnTo>
                  <a:pt x="60" y="351"/>
                </a:lnTo>
                <a:lnTo>
                  <a:pt x="60" y="351"/>
                </a:lnTo>
                <a:lnTo>
                  <a:pt x="60" y="351"/>
                </a:lnTo>
                <a:lnTo>
                  <a:pt x="60" y="351"/>
                </a:lnTo>
                <a:lnTo>
                  <a:pt x="59" y="353"/>
                </a:lnTo>
                <a:lnTo>
                  <a:pt x="59" y="353"/>
                </a:lnTo>
                <a:close/>
                <a:moveTo>
                  <a:pt x="199" y="154"/>
                </a:moveTo>
                <a:lnTo>
                  <a:pt x="199" y="154"/>
                </a:lnTo>
                <a:lnTo>
                  <a:pt x="201" y="160"/>
                </a:lnTo>
                <a:lnTo>
                  <a:pt x="201" y="160"/>
                </a:lnTo>
                <a:lnTo>
                  <a:pt x="201" y="159"/>
                </a:lnTo>
                <a:lnTo>
                  <a:pt x="201" y="159"/>
                </a:lnTo>
                <a:lnTo>
                  <a:pt x="199" y="154"/>
                </a:lnTo>
                <a:lnTo>
                  <a:pt x="199" y="154"/>
                </a:lnTo>
                <a:close/>
                <a:moveTo>
                  <a:pt x="90" y="360"/>
                </a:moveTo>
                <a:lnTo>
                  <a:pt x="90" y="360"/>
                </a:lnTo>
                <a:lnTo>
                  <a:pt x="87" y="362"/>
                </a:lnTo>
                <a:lnTo>
                  <a:pt x="88" y="365"/>
                </a:lnTo>
                <a:lnTo>
                  <a:pt x="88" y="365"/>
                </a:lnTo>
                <a:lnTo>
                  <a:pt x="90" y="360"/>
                </a:lnTo>
                <a:lnTo>
                  <a:pt x="90" y="360"/>
                </a:lnTo>
                <a:close/>
                <a:moveTo>
                  <a:pt x="84" y="369"/>
                </a:moveTo>
                <a:lnTo>
                  <a:pt x="84" y="369"/>
                </a:lnTo>
                <a:lnTo>
                  <a:pt x="83" y="368"/>
                </a:lnTo>
                <a:lnTo>
                  <a:pt x="83" y="368"/>
                </a:lnTo>
                <a:lnTo>
                  <a:pt x="81" y="370"/>
                </a:lnTo>
                <a:lnTo>
                  <a:pt x="81" y="370"/>
                </a:lnTo>
                <a:lnTo>
                  <a:pt x="81" y="370"/>
                </a:lnTo>
                <a:lnTo>
                  <a:pt x="81" y="370"/>
                </a:lnTo>
                <a:lnTo>
                  <a:pt x="84" y="369"/>
                </a:lnTo>
                <a:lnTo>
                  <a:pt x="84" y="369"/>
                </a:lnTo>
                <a:close/>
                <a:moveTo>
                  <a:pt x="216" y="146"/>
                </a:moveTo>
                <a:lnTo>
                  <a:pt x="216" y="146"/>
                </a:lnTo>
                <a:lnTo>
                  <a:pt x="211" y="149"/>
                </a:lnTo>
                <a:lnTo>
                  <a:pt x="211" y="149"/>
                </a:lnTo>
                <a:lnTo>
                  <a:pt x="215" y="147"/>
                </a:lnTo>
                <a:lnTo>
                  <a:pt x="215" y="147"/>
                </a:lnTo>
                <a:lnTo>
                  <a:pt x="216" y="146"/>
                </a:lnTo>
                <a:lnTo>
                  <a:pt x="216" y="146"/>
                </a:lnTo>
                <a:close/>
                <a:moveTo>
                  <a:pt x="37" y="321"/>
                </a:moveTo>
                <a:lnTo>
                  <a:pt x="37" y="321"/>
                </a:lnTo>
                <a:lnTo>
                  <a:pt x="37" y="321"/>
                </a:lnTo>
                <a:lnTo>
                  <a:pt x="37" y="321"/>
                </a:lnTo>
                <a:lnTo>
                  <a:pt x="36" y="315"/>
                </a:lnTo>
                <a:lnTo>
                  <a:pt x="36" y="315"/>
                </a:lnTo>
                <a:lnTo>
                  <a:pt x="36" y="316"/>
                </a:lnTo>
                <a:lnTo>
                  <a:pt x="36" y="316"/>
                </a:lnTo>
                <a:lnTo>
                  <a:pt x="37" y="321"/>
                </a:lnTo>
                <a:lnTo>
                  <a:pt x="37" y="321"/>
                </a:lnTo>
                <a:close/>
                <a:moveTo>
                  <a:pt x="213" y="109"/>
                </a:moveTo>
                <a:lnTo>
                  <a:pt x="213" y="109"/>
                </a:lnTo>
                <a:lnTo>
                  <a:pt x="212" y="110"/>
                </a:lnTo>
                <a:lnTo>
                  <a:pt x="212" y="110"/>
                </a:lnTo>
                <a:lnTo>
                  <a:pt x="213" y="112"/>
                </a:lnTo>
                <a:lnTo>
                  <a:pt x="213" y="112"/>
                </a:lnTo>
                <a:lnTo>
                  <a:pt x="213" y="113"/>
                </a:lnTo>
                <a:lnTo>
                  <a:pt x="213" y="113"/>
                </a:lnTo>
                <a:lnTo>
                  <a:pt x="215" y="113"/>
                </a:lnTo>
                <a:lnTo>
                  <a:pt x="215" y="113"/>
                </a:lnTo>
                <a:lnTo>
                  <a:pt x="213" y="109"/>
                </a:lnTo>
                <a:lnTo>
                  <a:pt x="213" y="109"/>
                </a:lnTo>
                <a:close/>
                <a:moveTo>
                  <a:pt x="46" y="140"/>
                </a:moveTo>
                <a:lnTo>
                  <a:pt x="46" y="140"/>
                </a:lnTo>
                <a:lnTo>
                  <a:pt x="44" y="144"/>
                </a:lnTo>
                <a:lnTo>
                  <a:pt x="44" y="144"/>
                </a:lnTo>
                <a:lnTo>
                  <a:pt x="47" y="142"/>
                </a:lnTo>
                <a:lnTo>
                  <a:pt x="47" y="142"/>
                </a:lnTo>
                <a:lnTo>
                  <a:pt x="49" y="140"/>
                </a:lnTo>
                <a:lnTo>
                  <a:pt x="49" y="140"/>
                </a:lnTo>
                <a:lnTo>
                  <a:pt x="46" y="140"/>
                </a:lnTo>
                <a:lnTo>
                  <a:pt x="46" y="140"/>
                </a:lnTo>
                <a:close/>
                <a:moveTo>
                  <a:pt x="206" y="88"/>
                </a:moveTo>
                <a:lnTo>
                  <a:pt x="206" y="88"/>
                </a:lnTo>
                <a:lnTo>
                  <a:pt x="203" y="96"/>
                </a:lnTo>
                <a:lnTo>
                  <a:pt x="203" y="96"/>
                </a:lnTo>
                <a:lnTo>
                  <a:pt x="203" y="96"/>
                </a:lnTo>
                <a:lnTo>
                  <a:pt x="203" y="96"/>
                </a:lnTo>
                <a:lnTo>
                  <a:pt x="206" y="88"/>
                </a:lnTo>
                <a:lnTo>
                  <a:pt x="206" y="88"/>
                </a:lnTo>
                <a:lnTo>
                  <a:pt x="206" y="88"/>
                </a:lnTo>
                <a:lnTo>
                  <a:pt x="206" y="88"/>
                </a:lnTo>
                <a:close/>
                <a:moveTo>
                  <a:pt x="233" y="200"/>
                </a:moveTo>
                <a:lnTo>
                  <a:pt x="233" y="200"/>
                </a:lnTo>
                <a:lnTo>
                  <a:pt x="233" y="200"/>
                </a:lnTo>
                <a:lnTo>
                  <a:pt x="233" y="200"/>
                </a:lnTo>
                <a:lnTo>
                  <a:pt x="235" y="194"/>
                </a:lnTo>
                <a:lnTo>
                  <a:pt x="235" y="194"/>
                </a:lnTo>
                <a:lnTo>
                  <a:pt x="235" y="193"/>
                </a:lnTo>
                <a:lnTo>
                  <a:pt x="235" y="193"/>
                </a:lnTo>
                <a:lnTo>
                  <a:pt x="233" y="200"/>
                </a:lnTo>
                <a:lnTo>
                  <a:pt x="233" y="200"/>
                </a:lnTo>
                <a:close/>
                <a:moveTo>
                  <a:pt x="95" y="358"/>
                </a:moveTo>
                <a:lnTo>
                  <a:pt x="95" y="358"/>
                </a:lnTo>
                <a:lnTo>
                  <a:pt x="94" y="359"/>
                </a:lnTo>
                <a:lnTo>
                  <a:pt x="95" y="360"/>
                </a:lnTo>
                <a:lnTo>
                  <a:pt x="95" y="360"/>
                </a:lnTo>
                <a:lnTo>
                  <a:pt x="97" y="359"/>
                </a:lnTo>
                <a:lnTo>
                  <a:pt x="97" y="359"/>
                </a:lnTo>
                <a:lnTo>
                  <a:pt x="95" y="359"/>
                </a:lnTo>
                <a:lnTo>
                  <a:pt x="95" y="359"/>
                </a:lnTo>
                <a:lnTo>
                  <a:pt x="95" y="358"/>
                </a:lnTo>
                <a:lnTo>
                  <a:pt x="95" y="358"/>
                </a:lnTo>
                <a:close/>
                <a:moveTo>
                  <a:pt x="259" y="115"/>
                </a:moveTo>
                <a:lnTo>
                  <a:pt x="259" y="115"/>
                </a:lnTo>
                <a:lnTo>
                  <a:pt x="256" y="119"/>
                </a:lnTo>
                <a:lnTo>
                  <a:pt x="256" y="119"/>
                </a:lnTo>
                <a:lnTo>
                  <a:pt x="259" y="117"/>
                </a:lnTo>
                <a:lnTo>
                  <a:pt x="259" y="117"/>
                </a:lnTo>
                <a:lnTo>
                  <a:pt x="259" y="115"/>
                </a:lnTo>
                <a:lnTo>
                  <a:pt x="259" y="115"/>
                </a:lnTo>
                <a:close/>
                <a:moveTo>
                  <a:pt x="239" y="174"/>
                </a:moveTo>
                <a:lnTo>
                  <a:pt x="239" y="174"/>
                </a:lnTo>
                <a:lnTo>
                  <a:pt x="238" y="176"/>
                </a:lnTo>
                <a:lnTo>
                  <a:pt x="238" y="179"/>
                </a:lnTo>
                <a:lnTo>
                  <a:pt x="238" y="179"/>
                </a:lnTo>
                <a:lnTo>
                  <a:pt x="238" y="179"/>
                </a:lnTo>
                <a:lnTo>
                  <a:pt x="238" y="179"/>
                </a:lnTo>
                <a:lnTo>
                  <a:pt x="239" y="174"/>
                </a:lnTo>
                <a:lnTo>
                  <a:pt x="239" y="174"/>
                </a:lnTo>
                <a:close/>
                <a:moveTo>
                  <a:pt x="219" y="184"/>
                </a:moveTo>
                <a:lnTo>
                  <a:pt x="219" y="184"/>
                </a:lnTo>
                <a:lnTo>
                  <a:pt x="219" y="184"/>
                </a:lnTo>
                <a:lnTo>
                  <a:pt x="219" y="184"/>
                </a:lnTo>
                <a:lnTo>
                  <a:pt x="219" y="180"/>
                </a:lnTo>
                <a:lnTo>
                  <a:pt x="219" y="180"/>
                </a:lnTo>
                <a:lnTo>
                  <a:pt x="219" y="180"/>
                </a:lnTo>
                <a:lnTo>
                  <a:pt x="219" y="180"/>
                </a:lnTo>
                <a:lnTo>
                  <a:pt x="219" y="181"/>
                </a:lnTo>
                <a:lnTo>
                  <a:pt x="219" y="181"/>
                </a:lnTo>
                <a:lnTo>
                  <a:pt x="219" y="184"/>
                </a:lnTo>
                <a:lnTo>
                  <a:pt x="219" y="184"/>
                </a:lnTo>
                <a:close/>
                <a:moveTo>
                  <a:pt x="205" y="157"/>
                </a:moveTo>
                <a:lnTo>
                  <a:pt x="205" y="157"/>
                </a:lnTo>
                <a:lnTo>
                  <a:pt x="205" y="157"/>
                </a:lnTo>
                <a:lnTo>
                  <a:pt x="205" y="157"/>
                </a:lnTo>
                <a:lnTo>
                  <a:pt x="206" y="154"/>
                </a:lnTo>
                <a:lnTo>
                  <a:pt x="206" y="154"/>
                </a:lnTo>
                <a:lnTo>
                  <a:pt x="205" y="154"/>
                </a:lnTo>
                <a:lnTo>
                  <a:pt x="205" y="154"/>
                </a:lnTo>
                <a:lnTo>
                  <a:pt x="205" y="157"/>
                </a:lnTo>
                <a:lnTo>
                  <a:pt x="205" y="157"/>
                </a:lnTo>
                <a:close/>
                <a:moveTo>
                  <a:pt x="26" y="316"/>
                </a:moveTo>
                <a:lnTo>
                  <a:pt x="26" y="316"/>
                </a:lnTo>
                <a:lnTo>
                  <a:pt x="26" y="316"/>
                </a:lnTo>
                <a:lnTo>
                  <a:pt x="26" y="316"/>
                </a:lnTo>
                <a:lnTo>
                  <a:pt x="27" y="321"/>
                </a:lnTo>
                <a:lnTo>
                  <a:pt x="27" y="321"/>
                </a:lnTo>
                <a:lnTo>
                  <a:pt x="29" y="321"/>
                </a:lnTo>
                <a:lnTo>
                  <a:pt x="29" y="321"/>
                </a:lnTo>
                <a:lnTo>
                  <a:pt x="26" y="316"/>
                </a:lnTo>
                <a:lnTo>
                  <a:pt x="26" y="316"/>
                </a:lnTo>
                <a:close/>
                <a:moveTo>
                  <a:pt x="199" y="228"/>
                </a:moveTo>
                <a:lnTo>
                  <a:pt x="199" y="228"/>
                </a:lnTo>
                <a:lnTo>
                  <a:pt x="202" y="231"/>
                </a:lnTo>
                <a:lnTo>
                  <a:pt x="202" y="231"/>
                </a:lnTo>
                <a:lnTo>
                  <a:pt x="201" y="230"/>
                </a:lnTo>
                <a:lnTo>
                  <a:pt x="201" y="228"/>
                </a:lnTo>
                <a:lnTo>
                  <a:pt x="201" y="228"/>
                </a:lnTo>
                <a:lnTo>
                  <a:pt x="199" y="228"/>
                </a:lnTo>
                <a:lnTo>
                  <a:pt x="199" y="228"/>
                </a:lnTo>
                <a:close/>
                <a:moveTo>
                  <a:pt x="208" y="197"/>
                </a:moveTo>
                <a:lnTo>
                  <a:pt x="208" y="197"/>
                </a:lnTo>
                <a:lnTo>
                  <a:pt x="211" y="201"/>
                </a:lnTo>
                <a:lnTo>
                  <a:pt x="212" y="201"/>
                </a:lnTo>
                <a:lnTo>
                  <a:pt x="212" y="201"/>
                </a:lnTo>
                <a:lnTo>
                  <a:pt x="209" y="198"/>
                </a:lnTo>
                <a:lnTo>
                  <a:pt x="209" y="198"/>
                </a:lnTo>
                <a:lnTo>
                  <a:pt x="208" y="197"/>
                </a:lnTo>
                <a:lnTo>
                  <a:pt x="208" y="197"/>
                </a:lnTo>
                <a:close/>
                <a:moveTo>
                  <a:pt x="37" y="149"/>
                </a:moveTo>
                <a:lnTo>
                  <a:pt x="37" y="149"/>
                </a:lnTo>
                <a:lnTo>
                  <a:pt x="37" y="149"/>
                </a:lnTo>
                <a:lnTo>
                  <a:pt x="37" y="149"/>
                </a:lnTo>
                <a:lnTo>
                  <a:pt x="39" y="149"/>
                </a:lnTo>
                <a:lnTo>
                  <a:pt x="39" y="149"/>
                </a:lnTo>
                <a:lnTo>
                  <a:pt x="40" y="146"/>
                </a:lnTo>
                <a:lnTo>
                  <a:pt x="40" y="146"/>
                </a:lnTo>
                <a:lnTo>
                  <a:pt x="37" y="149"/>
                </a:lnTo>
                <a:lnTo>
                  <a:pt x="37" y="149"/>
                </a:lnTo>
                <a:close/>
                <a:moveTo>
                  <a:pt x="246" y="106"/>
                </a:moveTo>
                <a:lnTo>
                  <a:pt x="246" y="106"/>
                </a:lnTo>
                <a:lnTo>
                  <a:pt x="246" y="106"/>
                </a:lnTo>
                <a:lnTo>
                  <a:pt x="246" y="106"/>
                </a:lnTo>
                <a:lnTo>
                  <a:pt x="243" y="108"/>
                </a:lnTo>
                <a:lnTo>
                  <a:pt x="243" y="108"/>
                </a:lnTo>
                <a:lnTo>
                  <a:pt x="243" y="109"/>
                </a:lnTo>
                <a:lnTo>
                  <a:pt x="243" y="109"/>
                </a:lnTo>
                <a:lnTo>
                  <a:pt x="246" y="106"/>
                </a:lnTo>
                <a:lnTo>
                  <a:pt x="246" y="106"/>
                </a:lnTo>
                <a:close/>
                <a:moveTo>
                  <a:pt x="80" y="375"/>
                </a:moveTo>
                <a:lnTo>
                  <a:pt x="80" y="375"/>
                </a:lnTo>
                <a:lnTo>
                  <a:pt x="84" y="372"/>
                </a:lnTo>
                <a:lnTo>
                  <a:pt x="84" y="372"/>
                </a:lnTo>
                <a:lnTo>
                  <a:pt x="81" y="373"/>
                </a:lnTo>
                <a:lnTo>
                  <a:pt x="81" y="373"/>
                </a:lnTo>
                <a:lnTo>
                  <a:pt x="80" y="375"/>
                </a:lnTo>
                <a:lnTo>
                  <a:pt x="80" y="375"/>
                </a:lnTo>
                <a:close/>
                <a:moveTo>
                  <a:pt x="225" y="125"/>
                </a:moveTo>
                <a:lnTo>
                  <a:pt x="225" y="125"/>
                </a:lnTo>
                <a:lnTo>
                  <a:pt x="221" y="127"/>
                </a:lnTo>
                <a:lnTo>
                  <a:pt x="221" y="127"/>
                </a:lnTo>
                <a:lnTo>
                  <a:pt x="222" y="127"/>
                </a:lnTo>
                <a:lnTo>
                  <a:pt x="222" y="127"/>
                </a:lnTo>
                <a:lnTo>
                  <a:pt x="223" y="126"/>
                </a:lnTo>
                <a:lnTo>
                  <a:pt x="223" y="126"/>
                </a:lnTo>
                <a:lnTo>
                  <a:pt x="225" y="126"/>
                </a:lnTo>
                <a:lnTo>
                  <a:pt x="225" y="125"/>
                </a:lnTo>
                <a:lnTo>
                  <a:pt x="225" y="125"/>
                </a:lnTo>
                <a:close/>
                <a:moveTo>
                  <a:pt x="125" y="194"/>
                </a:moveTo>
                <a:lnTo>
                  <a:pt x="125" y="194"/>
                </a:lnTo>
                <a:lnTo>
                  <a:pt x="124" y="194"/>
                </a:lnTo>
                <a:lnTo>
                  <a:pt x="124" y="194"/>
                </a:lnTo>
                <a:lnTo>
                  <a:pt x="127" y="197"/>
                </a:lnTo>
                <a:lnTo>
                  <a:pt x="127" y="197"/>
                </a:lnTo>
                <a:lnTo>
                  <a:pt x="127" y="196"/>
                </a:lnTo>
                <a:lnTo>
                  <a:pt x="127" y="196"/>
                </a:lnTo>
                <a:lnTo>
                  <a:pt x="125" y="194"/>
                </a:lnTo>
                <a:lnTo>
                  <a:pt x="125" y="194"/>
                </a:lnTo>
                <a:close/>
                <a:moveTo>
                  <a:pt x="215" y="36"/>
                </a:moveTo>
                <a:lnTo>
                  <a:pt x="215" y="36"/>
                </a:lnTo>
                <a:lnTo>
                  <a:pt x="213" y="35"/>
                </a:lnTo>
                <a:lnTo>
                  <a:pt x="212" y="36"/>
                </a:lnTo>
                <a:lnTo>
                  <a:pt x="212" y="36"/>
                </a:lnTo>
                <a:lnTo>
                  <a:pt x="215" y="36"/>
                </a:lnTo>
                <a:lnTo>
                  <a:pt x="215" y="36"/>
                </a:lnTo>
                <a:lnTo>
                  <a:pt x="215" y="36"/>
                </a:lnTo>
                <a:lnTo>
                  <a:pt x="215" y="36"/>
                </a:lnTo>
                <a:close/>
                <a:moveTo>
                  <a:pt x="125" y="183"/>
                </a:moveTo>
                <a:lnTo>
                  <a:pt x="125" y="183"/>
                </a:lnTo>
                <a:lnTo>
                  <a:pt x="127" y="184"/>
                </a:lnTo>
                <a:lnTo>
                  <a:pt x="127" y="184"/>
                </a:lnTo>
                <a:lnTo>
                  <a:pt x="128" y="183"/>
                </a:lnTo>
                <a:lnTo>
                  <a:pt x="127" y="181"/>
                </a:lnTo>
                <a:lnTo>
                  <a:pt x="127" y="181"/>
                </a:lnTo>
                <a:lnTo>
                  <a:pt x="125" y="183"/>
                </a:lnTo>
                <a:lnTo>
                  <a:pt x="125" y="183"/>
                </a:lnTo>
                <a:close/>
                <a:moveTo>
                  <a:pt x="117" y="191"/>
                </a:moveTo>
                <a:lnTo>
                  <a:pt x="117" y="191"/>
                </a:lnTo>
                <a:lnTo>
                  <a:pt x="117" y="191"/>
                </a:lnTo>
                <a:lnTo>
                  <a:pt x="117" y="190"/>
                </a:lnTo>
                <a:lnTo>
                  <a:pt x="117" y="190"/>
                </a:lnTo>
                <a:lnTo>
                  <a:pt x="114" y="189"/>
                </a:lnTo>
                <a:lnTo>
                  <a:pt x="114" y="189"/>
                </a:lnTo>
                <a:lnTo>
                  <a:pt x="114" y="190"/>
                </a:lnTo>
                <a:lnTo>
                  <a:pt x="114" y="190"/>
                </a:lnTo>
                <a:lnTo>
                  <a:pt x="117" y="191"/>
                </a:lnTo>
                <a:lnTo>
                  <a:pt x="117" y="191"/>
                </a:lnTo>
                <a:close/>
                <a:moveTo>
                  <a:pt x="239" y="167"/>
                </a:moveTo>
                <a:lnTo>
                  <a:pt x="239" y="167"/>
                </a:lnTo>
                <a:lnTo>
                  <a:pt x="239" y="169"/>
                </a:lnTo>
                <a:lnTo>
                  <a:pt x="239" y="169"/>
                </a:lnTo>
                <a:lnTo>
                  <a:pt x="239" y="170"/>
                </a:lnTo>
                <a:lnTo>
                  <a:pt x="239" y="170"/>
                </a:lnTo>
                <a:lnTo>
                  <a:pt x="239" y="170"/>
                </a:lnTo>
                <a:lnTo>
                  <a:pt x="240" y="167"/>
                </a:lnTo>
                <a:lnTo>
                  <a:pt x="240" y="167"/>
                </a:lnTo>
                <a:lnTo>
                  <a:pt x="239" y="167"/>
                </a:lnTo>
                <a:lnTo>
                  <a:pt x="239" y="167"/>
                </a:lnTo>
                <a:close/>
                <a:moveTo>
                  <a:pt x="157" y="240"/>
                </a:moveTo>
                <a:lnTo>
                  <a:pt x="157" y="240"/>
                </a:lnTo>
                <a:lnTo>
                  <a:pt x="157" y="244"/>
                </a:lnTo>
                <a:lnTo>
                  <a:pt x="157" y="244"/>
                </a:lnTo>
                <a:lnTo>
                  <a:pt x="158" y="243"/>
                </a:lnTo>
                <a:lnTo>
                  <a:pt x="158" y="243"/>
                </a:lnTo>
                <a:lnTo>
                  <a:pt x="157" y="240"/>
                </a:lnTo>
                <a:lnTo>
                  <a:pt x="157" y="240"/>
                </a:lnTo>
                <a:close/>
                <a:moveTo>
                  <a:pt x="185" y="220"/>
                </a:moveTo>
                <a:lnTo>
                  <a:pt x="185" y="220"/>
                </a:lnTo>
                <a:lnTo>
                  <a:pt x="185" y="220"/>
                </a:lnTo>
                <a:lnTo>
                  <a:pt x="185" y="220"/>
                </a:lnTo>
                <a:lnTo>
                  <a:pt x="182" y="220"/>
                </a:lnTo>
                <a:lnTo>
                  <a:pt x="182" y="220"/>
                </a:lnTo>
                <a:lnTo>
                  <a:pt x="182" y="221"/>
                </a:lnTo>
                <a:lnTo>
                  <a:pt x="182" y="221"/>
                </a:lnTo>
                <a:lnTo>
                  <a:pt x="185" y="220"/>
                </a:lnTo>
                <a:lnTo>
                  <a:pt x="185" y="220"/>
                </a:lnTo>
                <a:close/>
                <a:moveTo>
                  <a:pt x="137" y="187"/>
                </a:moveTo>
                <a:lnTo>
                  <a:pt x="137" y="187"/>
                </a:lnTo>
                <a:lnTo>
                  <a:pt x="135" y="189"/>
                </a:lnTo>
                <a:lnTo>
                  <a:pt x="135" y="189"/>
                </a:lnTo>
                <a:lnTo>
                  <a:pt x="137" y="190"/>
                </a:lnTo>
                <a:lnTo>
                  <a:pt x="137" y="190"/>
                </a:lnTo>
                <a:lnTo>
                  <a:pt x="137" y="187"/>
                </a:lnTo>
                <a:lnTo>
                  <a:pt x="137" y="187"/>
                </a:lnTo>
                <a:lnTo>
                  <a:pt x="137" y="187"/>
                </a:lnTo>
                <a:lnTo>
                  <a:pt x="137" y="187"/>
                </a:lnTo>
                <a:close/>
                <a:moveTo>
                  <a:pt x="273" y="167"/>
                </a:moveTo>
                <a:lnTo>
                  <a:pt x="273" y="167"/>
                </a:lnTo>
                <a:lnTo>
                  <a:pt x="273" y="167"/>
                </a:lnTo>
                <a:lnTo>
                  <a:pt x="273" y="167"/>
                </a:lnTo>
                <a:lnTo>
                  <a:pt x="273" y="171"/>
                </a:lnTo>
                <a:lnTo>
                  <a:pt x="273" y="171"/>
                </a:lnTo>
                <a:lnTo>
                  <a:pt x="273" y="171"/>
                </a:lnTo>
                <a:lnTo>
                  <a:pt x="273" y="171"/>
                </a:lnTo>
                <a:lnTo>
                  <a:pt x="273" y="167"/>
                </a:lnTo>
                <a:lnTo>
                  <a:pt x="273" y="167"/>
                </a:lnTo>
                <a:close/>
                <a:moveTo>
                  <a:pt x="78" y="197"/>
                </a:moveTo>
                <a:lnTo>
                  <a:pt x="78" y="197"/>
                </a:lnTo>
                <a:lnTo>
                  <a:pt x="77" y="198"/>
                </a:lnTo>
                <a:lnTo>
                  <a:pt x="77" y="198"/>
                </a:lnTo>
                <a:lnTo>
                  <a:pt x="77" y="200"/>
                </a:lnTo>
                <a:lnTo>
                  <a:pt x="77" y="200"/>
                </a:lnTo>
                <a:lnTo>
                  <a:pt x="80" y="198"/>
                </a:lnTo>
                <a:lnTo>
                  <a:pt x="80" y="198"/>
                </a:lnTo>
                <a:lnTo>
                  <a:pt x="78" y="197"/>
                </a:lnTo>
                <a:lnTo>
                  <a:pt x="78" y="197"/>
                </a:lnTo>
                <a:close/>
                <a:moveTo>
                  <a:pt x="232" y="231"/>
                </a:moveTo>
                <a:lnTo>
                  <a:pt x="232" y="231"/>
                </a:lnTo>
                <a:lnTo>
                  <a:pt x="233" y="231"/>
                </a:lnTo>
                <a:lnTo>
                  <a:pt x="233" y="231"/>
                </a:lnTo>
                <a:lnTo>
                  <a:pt x="235" y="227"/>
                </a:lnTo>
                <a:lnTo>
                  <a:pt x="235" y="227"/>
                </a:lnTo>
                <a:lnTo>
                  <a:pt x="233" y="227"/>
                </a:lnTo>
                <a:lnTo>
                  <a:pt x="233" y="227"/>
                </a:lnTo>
                <a:lnTo>
                  <a:pt x="232" y="231"/>
                </a:lnTo>
                <a:lnTo>
                  <a:pt x="232" y="231"/>
                </a:lnTo>
                <a:close/>
                <a:moveTo>
                  <a:pt x="192" y="156"/>
                </a:moveTo>
                <a:lnTo>
                  <a:pt x="192" y="156"/>
                </a:lnTo>
                <a:lnTo>
                  <a:pt x="191" y="160"/>
                </a:lnTo>
                <a:lnTo>
                  <a:pt x="191" y="160"/>
                </a:lnTo>
                <a:lnTo>
                  <a:pt x="192" y="159"/>
                </a:lnTo>
                <a:lnTo>
                  <a:pt x="192" y="156"/>
                </a:lnTo>
                <a:lnTo>
                  <a:pt x="192" y="156"/>
                </a:lnTo>
                <a:close/>
                <a:moveTo>
                  <a:pt x="239" y="119"/>
                </a:moveTo>
                <a:lnTo>
                  <a:pt x="239" y="119"/>
                </a:lnTo>
                <a:lnTo>
                  <a:pt x="239" y="119"/>
                </a:lnTo>
                <a:lnTo>
                  <a:pt x="239" y="119"/>
                </a:lnTo>
                <a:lnTo>
                  <a:pt x="239" y="115"/>
                </a:lnTo>
                <a:lnTo>
                  <a:pt x="239" y="115"/>
                </a:lnTo>
                <a:lnTo>
                  <a:pt x="239" y="119"/>
                </a:lnTo>
                <a:lnTo>
                  <a:pt x="239" y="119"/>
                </a:lnTo>
                <a:close/>
                <a:moveTo>
                  <a:pt x="107" y="343"/>
                </a:moveTo>
                <a:lnTo>
                  <a:pt x="107" y="343"/>
                </a:lnTo>
                <a:lnTo>
                  <a:pt x="107" y="342"/>
                </a:lnTo>
                <a:lnTo>
                  <a:pt x="107" y="342"/>
                </a:lnTo>
                <a:lnTo>
                  <a:pt x="105" y="343"/>
                </a:lnTo>
                <a:lnTo>
                  <a:pt x="105" y="343"/>
                </a:lnTo>
                <a:lnTo>
                  <a:pt x="105" y="345"/>
                </a:lnTo>
                <a:lnTo>
                  <a:pt x="105" y="345"/>
                </a:lnTo>
                <a:lnTo>
                  <a:pt x="107" y="343"/>
                </a:lnTo>
                <a:lnTo>
                  <a:pt x="107" y="343"/>
                </a:lnTo>
                <a:close/>
                <a:moveTo>
                  <a:pt x="202" y="125"/>
                </a:moveTo>
                <a:lnTo>
                  <a:pt x="202" y="125"/>
                </a:lnTo>
                <a:lnTo>
                  <a:pt x="201" y="127"/>
                </a:lnTo>
                <a:lnTo>
                  <a:pt x="202" y="129"/>
                </a:lnTo>
                <a:lnTo>
                  <a:pt x="202" y="129"/>
                </a:lnTo>
                <a:lnTo>
                  <a:pt x="202" y="127"/>
                </a:lnTo>
                <a:lnTo>
                  <a:pt x="202" y="125"/>
                </a:lnTo>
                <a:lnTo>
                  <a:pt x="202" y="125"/>
                </a:lnTo>
                <a:close/>
                <a:moveTo>
                  <a:pt x="97" y="181"/>
                </a:moveTo>
                <a:lnTo>
                  <a:pt x="97" y="181"/>
                </a:lnTo>
                <a:lnTo>
                  <a:pt x="101" y="176"/>
                </a:lnTo>
                <a:lnTo>
                  <a:pt x="101" y="176"/>
                </a:lnTo>
                <a:lnTo>
                  <a:pt x="97" y="181"/>
                </a:lnTo>
                <a:lnTo>
                  <a:pt x="97" y="181"/>
                </a:lnTo>
                <a:close/>
                <a:moveTo>
                  <a:pt x="113" y="117"/>
                </a:moveTo>
                <a:lnTo>
                  <a:pt x="113" y="117"/>
                </a:lnTo>
                <a:lnTo>
                  <a:pt x="113" y="117"/>
                </a:lnTo>
                <a:lnTo>
                  <a:pt x="113" y="117"/>
                </a:lnTo>
                <a:lnTo>
                  <a:pt x="115" y="113"/>
                </a:lnTo>
                <a:lnTo>
                  <a:pt x="115" y="113"/>
                </a:lnTo>
                <a:lnTo>
                  <a:pt x="115" y="113"/>
                </a:lnTo>
                <a:lnTo>
                  <a:pt x="115" y="113"/>
                </a:lnTo>
                <a:lnTo>
                  <a:pt x="113" y="117"/>
                </a:lnTo>
                <a:lnTo>
                  <a:pt x="113" y="117"/>
                </a:lnTo>
                <a:close/>
                <a:moveTo>
                  <a:pt x="265" y="99"/>
                </a:moveTo>
                <a:lnTo>
                  <a:pt x="265" y="99"/>
                </a:lnTo>
                <a:lnTo>
                  <a:pt x="265" y="98"/>
                </a:lnTo>
                <a:lnTo>
                  <a:pt x="265" y="98"/>
                </a:lnTo>
                <a:lnTo>
                  <a:pt x="263" y="100"/>
                </a:lnTo>
                <a:lnTo>
                  <a:pt x="263" y="100"/>
                </a:lnTo>
                <a:lnTo>
                  <a:pt x="265" y="99"/>
                </a:lnTo>
                <a:lnTo>
                  <a:pt x="265" y="99"/>
                </a:lnTo>
                <a:close/>
                <a:moveTo>
                  <a:pt x="239" y="136"/>
                </a:moveTo>
                <a:lnTo>
                  <a:pt x="239" y="136"/>
                </a:lnTo>
                <a:lnTo>
                  <a:pt x="239" y="136"/>
                </a:lnTo>
                <a:lnTo>
                  <a:pt x="239" y="136"/>
                </a:lnTo>
                <a:lnTo>
                  <a:pt x="239" y="129"/>
                </a:lnTo>
                <a:lnTo>
                  <a:pt x="239" y="129"/>
                </a:lnTo>
                <a:lnTo>
                  <a:pt x="239" y="129"/>
                </a:lnTo>
                <a:lnTo>
                  <a:pt x="239" y="129"/>
                </a:lnTo>
                <a:lnTo>
                  <a:pt x="239" y="136"/>
                </a:lnTo>
                <a:lnTo>
                  <a:pt x="239" y="136"/>
                </a:lnTo>
                <a:close/>
                <a:moveTo>
                  <a:pt x="228" y="147"/>
                </a:moveTo>
                <a:lnTo>
                  <a:pt x="228" y="147"/>
                </a:lnTo>
                <a:lnTo>
                  <a:pt x="230" y="144"/>
                </a:lnTo>
                <a:lnTo>
                  <a:pt x="230" y="144"/>
                </a:lnTo>
                <a:lnTo>
                  <a:pt x="230" y="144"/>
                </a:lnTo>
                <a:lnTo>
                  <a:pt x="230" y="144"/>
                </a:lnTo>
                <a:lnTo>
                  <a:pt x="228" y="146"/>
                </a:lnTo>
                <a:lnTo>
                  <a:pt x="228" y="146"/>
                </a:lnTo>
                <a:lnTo>
                  <a:pt x="228" y="147"/>
                </a:lnTo>
                <a:lnTo>
                  <a:pt x="228" y="147"/>
                </a:lnTo>
                <a:close/>
                <a:moveTo>
                  <a:pt x="211" y="257"/>
                </a:moveTo>
                <a:lnTo>
                  <a:pt x="211" y="257"/>
                </a:lnTo>
                <a:lnTo>
                  <a:pt x="209" y="258"/>
                </a:lnTo>
                <a:lnTo>
                  <a:pt x="209" y="260"/>
                </a:lnTo>
                <a:lnTo>
                  <a:pt x="209" y="260"/>
                </a:lnTo>
                <a:lnTo>
                  <a:pt x="209" y="260"/>
                </a:lnTo>
                <a:lnTo>
                  <a:pt x="209" y="260"/>
                </a:lnTo>
                <a:lnTo>
                  <a:pt x="211" y="257"/>
                </a:lnTo>
                <a:lnTo>
                  <a:pt x="211" y="257"/>
                </a:lnTo>
                <a:close/>
                <a:moveTo>
                  <a:pt x="230" y="162"/>
                </a:moveTo>
                <a:lnTo>
                  <a:pt x="230" y="162"/>
                </a:lnTo>
                <a:lnTo>
                  <a:pt x="229" y="162"/>
                </a:lnTo>
                <a:lnTo>
                  <a:pt x="229" y="163"/>
                </a:lnTo>
                <a:lnTo>
                  <a:pt x="229" y="163"/>
                </a:lnTo>
                <a:lnTo>
                  <a:pt x="230" y="162"/>
                </a:lnTo>
                <a:lnTo>
                  <a:pt x="230" y="162"/>
                </a:lnTo>
                <a:close/>
                <a:moveTo>
                  <a:pt x="114" y="335"/>
                </a:moveTo>
                <a:lnTo>
                  <a:pt x="114" y="335"/>
                </a:lnTo>
                <a:lnTo>
                  <a:pt x="115" y="333"/>
                </a:lnTo>
                <a:lnTo>
                  <a:pt x="114" y="332"/>
                </a:lnTo>
                <a:lnTo>
                  <a:pt x="114" y="332"/>
                </a:lnTo>
                <a:lnTo>
                  <a:pt x="114" y="333"/>
                </a:lnTo>
                <a:lnTo>
                  <a:pt x="114" y="335"/>
                </a:lnTo>
                <a:lnTo>
                  <a:pt x="114" y="335"/>
                </a:lnTo>
                <a:close/>
                <a:moveTo>
                  <a:pt x="87" y="356"/>
                </a:moveTo>
                <a:lnTo>
                  <a:pt x="87" y="356"/>
                </a:lnTo>
                <a:lnTo>
                  <a:pt x="86" y="353"/>
                </a:lnTo>
                <a:lnTo>
                  <a:pt x="86" y="353"/>
                </a:lnTo>
                <a:lnTo>
                  <a:pt x="87" y="358"/>
                </a:lnTo>
                <a:lnTo>
                  <a:pt x="87" y="358"/>
                </a:lnTo>
                <a:lnTo>
                  <a:pt x="87" y="356"/>
                </a:lnTo>
                <a:lnTo>
                  <a:pt x="87" y="356"/>
                </a:lnTo>
                <a:close/>
                <a:moveTo>
                  <a:pt x="145" y="92"/>
                </a:moveTo>
                <a:lnTo>
                  <a:pt x="145" y="92"/>
                </a:lnTo>
                <a:lnTo>
                  <a:pt x="149" y="89"/>
                </a:lnTo>
                <a:lnTo>
                  <a:pt x="149" y="89"/>
                </a:lnTo>
                <a:lnTo>
                  <a:pt x="147" y="90"/>
                </a:lnTo>
                <a:lnTo>
                  <a:pt x="145" y="92"/>
                </a:lnTo>
                <a:lnTo>
                  <a:pt x="145" y="92"/>
                </a:lnTo>
                <a:close/>
                <a:moveTo>
                  <a:pt x="22" y="314"/>
                </a:moveTo>
                <a:lnTo>
                  <a:pt x="22" y="314"/>
                </a:lnTo>
                <a:lnTo>
                  <a:pt x="23" y="312"/>
                </a:lnTo>
                <a:lnTo>
                  <a:pt x="23" y="312"/>
                </a:lnTo>
                <a:lnTo>
                  <a:pt x="22" y="311"/>
                </a:lnTo>
                <a:lnTo>
                  <a:pt x="22" y="311"/>
                </a:lnTo>
                <a:lnTo>
                  <a:pt x="22" y="314"/>
                </a:lnTo>
                <a:lnTo>
                  <a:pt x="22" y="314"/>
                </a:lnTo>
                <a:close/>
                <a:moveTo>
                  <a:pt x="64" y="157"/>
                </a:moveTo>
                <a:lnTo>
                  <a:pt x="64" y="157"/>
                </a:lnTo>
                <a:lnTo>
                  <a:pt x="63" y="159"/>
                </a:lnTo>
                <a:lnTo>
                  <a:pt x="63" y="159"/>
                </a:lnTo>
                <a:lnTo>
                  <a:pt x="64" y="160"/>
                </a:lnTo>
                <a:lnTo>
                  <a:pt x="64" y="160"/>
                </a:lnTo>
                <a:lnTo>
                  <a:pt x="64" y="159"/>
                </a:lnTo>
                <a:lnTo>
                  <a:pt x="64" y="159"/>
                </a:lnTo>
                <a:lnTo>
                  <a:pt x="64" y="157"/>
                </a:lnTo>
                <a:lnTo>
                  <a:pt x="64" y="157"/>
                </a:lnTo>
                <a:close/>
                <a:moveTo>
                  <a:pt x="93" y="191"/>
                </a:moveTo>
                <a:lnTo>
                  <a:pt x="93" y="191"/>
                </a:lnTo>
                <a:lnTo>
                  <a:pt x="93" y="191"/>
                </a:lnTo>
                <a:lnTo>
                  <a:pt x="93" y="191"/>
                </a:lnTo>
                <a:lnTo>
                  <a:pt x="94" y="191"/>
                </a:lnTo>
                <a:lnTo>
                  <a:pt x="94" y="191"/>
                </a:lnTo>
                <a:lnTo>
                  <a:pt x="95" y="187"/>
                </a:lnTo>
                <a:lnTo>
                  <a:pt x="95" y="187"/>
                </a:lnTo>
                <a:lnTo>
                  <a:pt x="95" y="187"/>
                </a:lnTo>
                <a:lnTo>
                  <a:pt x="95" y="187"/>
                </a:lnTo>
                <a:lnTo>
                  <a:pt x="93" y="191"/>
                </a:lnTo>
                <a:lnTo>
                  <a:pt x="93" y="191"/>
                </a:lnTo>
                <a:close/>
                <a:moveTo>
                  <a:pt x="171" y="225"/>
                </a:moveTo>
                <a:lnTo>
                  <a:pt x="171" y="225"/>
                </a:lnTo>
                <a:lnTo>
                  <a:pt x="169" y="230"/>
                </a:lnTo>
                <a:lnTo>
                  <a:pt x="169" y="230"/>
                </a:lnTo>
                <a:lnTo>
                  <a:pt x="171" y="225"/>
                </a:lnTo>
                <a:lnTo>
                  <a:pt x="171" y="225"/>
                </a:lnTo>
                <a:close/>
                <a:moveTo>
                  <a:pt x="120" y="325"/>
                </a:moveTo>
                <a:lnTo>
                  <a:pt x="120" y="325"/>
                </a:lnTo>
                <a:lnTo>
                  <a:pt x="118" y="328"/>
                </a:lnTo>
                <a:lnTo>
                  <a:pt x="118" y="328"/>
                </a:lnTo>
                <a:lnTo>
                  <a:pt x="118" y="329"/>
                </a:lnTo>
                <a:lnTo>
                  <a:pt x="118" y="329"/>
                </a:lnTo>
                <a:lnTo>
                  <a:pt x="120" y="325"/>
                </a:lnTo>
                <a:lnTo>
                  <a:pt x="120" y="325"/>
                </a:lnTo>
                <a:close/>
                <a:moveTo>
                  <a:pt x="249" y="72"/>
                </a:moveTo>
                <a:lnTo>
                  <a:pt x="249" y="72"/>
                </a:lnTo>
                <a:lnTo>
                  <a:pt x="249" y="72"/>
                </a:lnTo>
                <a:lnTo>
                  <a:pt x="249" y="72"/>
                </a:lnTo>
                <a:lnTo>
                  <a:pt x="252" y="72"/>
                </a:lnTo>
                <a:lnTo>
                  <a:pt x="252" y="72"/>
                </a:lnTo>
                <a:lnTo>
                  <a:pt x="250" y="71"/>
                </a:lnTo>
                <a:lnTo>
                  <a:pt x="250" y="71"/>
                </a:lnTo>
                <a:lnTo>
                  <a:pt x="249" y="72"/>
                </a:lnTo>
                <a:lnTo>
                  <a:pt x="249" y="72"/>
                </a:lnTo>
                <a:close/>
                <a:moveTo>
                  <a:pt x="273" y="142"/>
                </a:moveTo>
                <a:lnTo>
                  <a:pt x="273" y="142"/>
                </a:lnTo>
                <a:lnTo>
                  <a:pt x="273" y="143"/>
                </a:lnTo>
                <a:lnTo>
                  <a:pt x="273" y="143"/>
                </a:lnTo>
                <a:lnTo>
                  <a:pt x="273" y="147"/>
                </a:lnTo>
                <a:lnTo>
                  <a:pt x="273" y="147"/>
                </a:lnTo>
                <a:lnTo>
                  <a:pt x="273" y="143"/>
                </a:lnTo>
                <a:lnTo>
                  <a:pt x="273" y="143"/>
                </a:lnTo>
                <a:lnTo>
                  <a:pt x="273" y="142"/>
                </a:lnTo>
                <a:lnTo>
                  <a:pt x="273" y="142"/>
                </a:lnTo>
                <a:close/>
                <a:moveTo>
                  <a:pt x="265" y="135"/>
                </a:moveTo>
                <a:lnTo>
                  <a:pt x="265" y="135"/>
                </a:lnTo>
                <a:lnTo>
                  <a:pt x="267" y="132"/>
                </a:lnTo>
                <a:lnTo>
                  <a:pt x="267" y="132"/>
                </a:lnTo>
                <a:lnTo>
                  <a:pt x="266" y="133"/>
                </a:lnTo>
                <a:lnTo>
                  <a:pt x="265" y="135"/>
                </a:lnTo>
                <a:lnTo>
                  <a:pt x="265" y="135"/>
                </a:lnTo>
                <a:close/>
                <a:moveTo>
                  <a:pt x="272" y="133"/>
                </a:moveTo>
                <a:lnTo>
                  <a:pt x="272" y="133"/>
                </a:lnTo>
                <a:lnTo>
                  <a:pt x="272" y="136"/>
                </a:lnTo>
                <a:lnTo>
                  <a:pt x="272" y="137"/>
                </a:lnTo>
                <a:lnTo>
                  <a:pt x="272" y="137"/>
                </a:lnTo>
                <a:lnTo>
                  <a:pt x="272" y="133"/>
                </a:lnTo>
                <a:lnTo>
                  <a:pt x="272" y="133"/>
                </a:lnTo>
                <a:close/>
                <a:moveTo>
                  <a:pt x="74" y="191"/>
                </a:moveTo>
                <a:lnTo>
                  <a:pt x="74" y="191"/>
                </a:lnTo>
                <a:lnTo>
                  <a:pt x="74" y="191"/>
                </a:lnTo>
                <a:lnTo>
                  <a:pt x="74" y="191"/>
                </a:lnTo>
                <a:lnTo>
                  <a:pt x="74" y="189"/>
                </a:lnTo>
                <a:lnTo>
                  <a:pt x="74" y="189"/>
                </a:lnTo>
                <a:lnTo>
                  <a:pt x="74" y="187"/>
                </a:lnTo>
                <a:lnTo>
                  <a:pt x="74" y="187"/>
                </a:lnTo>
                <a:lnTo>
                  <a:pt x="74" y="191"/>
                </a:lnTo>
                <a:lnTo>
                  <a:pt x="74" y="191"/>
                </a:lnTo>
                <a:close/>
                <a:moveTo>
                  <a:pt x="238" y="109"/>
                </a:moveTo>
                <a:lnTo>
                  <a:pt x="238" y="109"/>
                </a:lnTo>
                <a:lnTo>
                  <a:pt x="238" y="112"/>
                </a:lnTo>
                <a:lnTo>
                  <a:pt x="238" y="112"/>
                </a:lnTo>
                <a:lnTo>
                  <a:pt x="239" y="110"/>
                </a:lnTo>
                <a:lnTo>
                  <a:pt x="238" y="109"/>
                </a:lnTo>
                <a:lnTo>
                  <a:pt x="238" y="109"/>
                </a:lnTo>
                <a:close/>
                <a:moveTo>
                  <a:pt x="203" y="34"/>
                </a:moveTo>
                <a:lnTo>
                  <a:pt x="203" y="34"/>
                </a:lnTo>
                <a:lnTo>
                  <a:pt x="203" y="34"/>
                </a:lnTo>
                <a:lnTo>
                  <a:pt x="203" y="34"/>
                </a:lnTo>
                <a:lnTo>
                  <a:pt x="202" y="32"/>
                </a:lnTo>
                <a:lnTo>
                  <a:pt x="199" y="32"/>
                </a:lnTo>
                <a:lnTo>
                  <a:pt x="199" y="32"/>
                </a:lnTo>
                <a:lnTo>
                  <a:pt x="203" y="34"/>
                </a:lnTo>
                <a:lnTo>
                  <a:pt x="203" y="34"/>
                </a:lnTo>
                <a:close/>
                <a:moveTo>
                  <a:pt x="249" y="191"/>
                </a:moveTo>
                <a:lnTo>
                  <a:pt x="249" y="191"/>
                </a:lnTo>
                <a:lnTo>
                  <a:pt x="248" y="194"/>
                </a:lnTo>
                <a:lnTo>
                  <a:pt x="248" y="194"/>
                </a:lnTo>
                <a:lnTo>
                  <a:pt x="249" y="193"/>
                </a:lnTo>
                <a:lnTo>
                  <a:pt x="249" y="191"/>
                </a:lnTo>
                <a:lnTo>
                  <a:pt x="249" y="191"/>
                </a:lnTo>
                <a:close/>
                <a:moveTo>
                  <a:pt x="111" y="189"/>
                </a:moveTo>
                <a:lnTo>
                  <a:pt x="111" y="189"/>
                </a:lnTo>
                <a:lnTo>
                  <a:pt x="113" y="187"/>
                </a:lnTo>
                <a:lnTo>
                  <a:pt x="113" y="187"/>
                </a:lnTo>
                <a:lnTo>
                  <a:pt x="111" y="187"/>
                </a:lnTo>
                <a:lnTo>
                  <a:pt x="110" y="189"/>
                </a:lnTo>
                <a:lnTo>
                  <a:pt x="110" y="189"/>
                </a:lnTo>
                <a:lnTo>
                  <a:pt x="111" y="189"/>
                </a:lnTo>
                <a:lnTo>
                  <a:pt x="111" y="189"/>
                </a:lnTo>
                <a:close/>
                <a:moveTo>
                  <a:pt x="124" y="285"/>
                </a:moveTo>
                <a:lnTo>
                  <a:pt x="124" y="285"/>
                </a:lnTo>
                <a:lnTo>
                  <a:pt x="125" y="288"/>
                </a:lnTo>
                <a:lnTo>
                  <a:pt x="127" y="289"/>
                </a:lnTo>
                <a:lnTo>
                  <a:pt x="127" y="289"/>
                </a:lnTo>
                <a:lnTo>
                  <a:pt x="124" y="285"/>
                </a:lnTo>
                <a:lnTo>
                  <a:pt x="124" y="285"/>
                </a:lnTo>
                <a:close/>
                <a:moveTo>
                  <a:pt x="70" y="162"/>
                </a:moveTo>
                <a:lnTo>
                  <a:pt x="70" y="162"/>
                </a:lnTo>
                <a:lnTo>
                  <a:pt x="73" y="159"/>
                </a:lnTo>
                <a:lnTo>
                  <a:pt x="73" y="159"/>
                </a:lnTo>
                <a:lnTo>
                  <a:pt x="71" y="159"/>
                </a:lnTo>
                <a:lnTo>
                  <a:pt x="71" y="159"/>
                </a:lnTo>
                <a:lnTo>
                  <a:pt x="70" y="160"/>
                </a:lnTo>
                <a:lnTo>
                  <a:pt x="70" y="160"/>
                </a:lnTo>
                <a:lnTo>
                  <a:pt x="70" y="162"/>
                </a:lnTo>
                <a:lnTo>
                  <a:pt x="70" y="162"/>
                </a:lnTo>
                <a:close/>
                <a:moveTo>
                  <a:pt x="100" y="351"/>
                </a:moveTo>
                <a:lnTo>
                  <a:pt x="100" y="351"/>
                </a:lnTo>
                <a:lnTo>
                  <a:pt x="101" y="349"/>
                </a:lnTo>
                <a:lnTo>
                  <a:pt x="101" y="349"/>
                </a:lnTo>
                <a:lnTo>
                  <a:pt x="101" y="349"/>
                </a:lnTo>
                <a:lnTo>
                  <a:pt x="101" y="349"/>
                </a:lnTo>
                <a:lnTo>
                  <a:pt x="100" y="349"/>
                </a:lnTo>
                <a:lnTo>
                  <a:pt x="100" y="351"/>
                </a:lnTo>
                <a:lnTo>
                  <a:pt x="100" y="351"/>
                </a:lnTo>
                <a:close/>
                <a:moveTo>
                  <a:pt x="131" y="184"/>
                </a:moveTo>
                <a:lnTo>
                  <a:pt x="131" y="184"/>
                </a:lnTo>
                <a:lnTo>
                  <a:pt x="132" y="186"/>
                </a:lnTo>
                <a:lnTo>
                  <a:pt x="132" y="186"/>
                </a:lnTo>
                <a:lnTo>
                  <a:pt x="132" y="184"/>
                </a:lnTo>
                <a:lnTo>
                  <a:pt x="132" y="183"/>
                </a:lnTo>
                <a:lnTo>
                  <a:pt x="132" y="183"/>
                </a:lnTo>
                <a:lnTo>
                  <a:pt x="131" y="184"/>
                </a:lnTo>
                <a:lnTo>
                  <a:pt x="131" y="184"/>
                </a:lnTo>
                <a:close/>
                <a:moveTo>
                  <a:pt x="140" y="306"/>
                </a:moveTo>
                <a:lnTo>
                  <a:pt x="140" y="306"/>
                </a:lnTo>
                <a:lnTo>
                  <a:pt x="140" y="306"/>
                </a:lnTo>
                <a:lnTo>
                  <a:pt x="140" y="306"/>
                </a:lnTo>
                <a:lnTo>
                  <a:pt x="142" y="301"/>
                </a:lnTo>
                <a:lnTo>
                  <a:pt x="142" y="301"/>
                </a:lnTo>
                <a:lnTo>
                  <a:pt x="141" y="301"/>
                </a:lnTo>
                <a:lnTo>
                  <a:pt x="141" y="301"/>
                </a:lnTo>
                <a:lnTo>
                  <a:pt x="140" y="306"/>
                </a:lnTo>
                <a:lnTo>
                  <a:pt x="140" y="306"/>
                </a:lnTo>
                <a:close/>
                <a:moveTo>
                  <a:pt x="263" y="113"/>
                </a:moveTo>
                <a:lnTo>
                  <a:pt x="263" y="113"/>
                </a:lnTo>
                <a:lnTo>
                  <a:pt x="262" y="113"/>
                </a:lnTo>
                <a:lnTo>
                  <a:pt x="262" y="113"/>
                </a:lnTo>
                <a:lnTo>
                  <a:pt x="262" y="116"/>
                </a:lnTo>
                <a:lnTo>
                  <a:pt x="262" y="116"/>
                </a:lnTo>
                <a:lnTo>
                  <a:pt x="262" y="116"/>
                </a:lnTo>
                <a:lnTo>
                  <a:pt x="262" y="116"/>
                </a:lnTo>
                <a:lnTo>
                  <a:pt x="263" y="113"/>
                </a:lnTo>
                <a:lnTo>
                  <a:pt x="263" y="113"/>
                </a:lnTo>
                <a:close/>
                <a:moveTo>
                  <a:pt x="40" y="321"/>
                </a:moveTo>
                <a:lnTo>
                  <a:pt x="40" y="321"/>
                </a:lnTo>
                <a:lnTo>
                  <a:pt x="41" y="319"/>
                </a:lnTo>
                <a:lnTo>
                  <a:pt x="41" y="319"/>
                </a:lnTo>
                <a:lnTo>
                  <a:pt x="40" y="318"/>
                </a:lnTo>
                <a:lnTo>
                  <a:pt x="40" y="318"/>
                </a:lnTo>
                <a:lnTo>
                  <a:pt x="40" y="318"/>
                </a:lnTo>
                <a:lnTo>
                  <a:pt x="40" y="318"/>
                </a:lnTo>
                <a:lnTo>
                  <a:pt x="40" y="321"/>
                </a:lnTo>
                <a:lnTo>
                  <a:pt x="40" y="321"/>
                </a:lnTo>
                <a:close/>
                <a:moveTo>
                  <a:pt x="275" y="153"/>
                </a:moveTo>
                <a:lnTo>
                  <a:pt x="275" y="153"/>
                </a:lnTo>
                <a:lnTo>
                  <a:pt x="275" y="153"/>
                </a:lnTo>
                <a:lnTo>
                  <a:pt x="275" y="153"/>
                </a:lnTo>
                <a:lnTo>
                  <a:pt x="275" y="157"/>
                </a:lnTo>
                <a:lnTo>
                  <a:pt x="275" y="157"/>
                </a:lnTo>
                <a:lnTo>
                  <a:pt x="275" y="153"/>
                </a:lnTo>
                <a:lnTo>
                  <a:pt x="275" y="153"/>
                </a:lnTo>
                <a:lnTo>
                  <a:pt x="275" y="153"/>
                </a:lnTo>
                <a:lnTo>
                  <a:pt x="275" y="153"/>
                </a:lnTo>
                <a:close/>
                <a:moveTo>
                  <a:pt x="273" y="210"/>
                </a:moveTo>
                <a:lnTo>
                  <a:pt x="273" y="210"/>
                </a:lnTo>
                <a:lnTo>
                  <a:pt x="272" y="210"/>
                </a:lnTo>
                <a:lnTo>
                  <a:pt x="272" y="210"/>
                </a:lnTo>
                <a:lnTo>
                  <a:pt x="270" y="210"/>
                </a:lnTo>
                <a:lnTo>
                  <a:pt x="270" y="210"/>
                </a:lnTo>
                <a:lnTo>
                  <a:pt x="270" y="211"/>
                </a:lnTo>
                <a:lnTo>
                  <a:pt x="270" y="211"/>
                </a:lnTo>
                <a:lnTo>
                  <a:pt x="273" y="210"/>
                </a:lnTo>
                <a:lnTo>
                  <a:pt x="273" y="210"/>
                </a:lnTo>
                <a:close/>
                <a:moveTo>
                  <a:pt x="206" y="126"/>
                </a:moveTo>
                <a:lnTo>
                  <a:pt x="206" y="126"/>
                </a:lnTo>
                <a:lnTo>
                  <a:pt x="205" y="127"/>
                </a:lnTo>
                <a:lnTo>
                  <a:pt x="206" y="129"/>
                </a:lnTo>
                <a:lnTo>
                  <a:pt x="206" y="129"/>
                </a:lnTo>
                <a:lnTo>
                  <a:pt x="206" y="126"/>
                </a:lnTo>
                <a:lnTo>
                  <a:pt x="206" y="126"/>
                </a:lnTo>
                <a:close/>
                <a:moveTo>
                  <a:pt x="221" y="193"/>
                </a:moveTo>
                <a:lnTo>
                  <a:pt x="221" y="193"/>
                </a:lnTo>
                <a:lnTo>
                  <a:pt x="219" y="193"/>
                </a:lnTo>
                <a:lnTo>
                  <a:pt x="219" y="193"/>
                </a:lnTo>
                <a:lnTo>
                  <a:pt x="219" y="194"/>
                </a:lnTo>
                <a:lnTo>
                  <a:pt x="219" y="194"/>
                </a:lnTo>
                <a:lnTo>
                  <a:pt x="219" y="194"/>
                </a:lnTo>
                <a:lnTo>
                  <a:pt x="221" y="193"/>
                </a:lnTo>
                <a:lnTo>
                  <a:pt x="221" y="193"/>
                </a:lnTo>
                <a:close/>
                <a:moveTo>
                  <a:pt x="256" y="153"/>
                </a:moveTo>
                <a:lnTo>
                  <a:pt x="256" y="153"/>
                </a:lnTo>
                <a:lnTo>
                  <a:pt x="255" y="153"/>
                </a:lnTo>
                <a:lnTo>
                  <a:pt x="253" y="154"/>
                </a:lnTo>
                <a:lnTo>
                  <a:pt x="253" y="154"/>
                </a:lnTo>
                <a:lnTo>
                  <a:pt x="256" y="153"/>
                </a:lnTo>
                <a:lnTo>
                  <a:pt x="256" y="153"/>
                </a:lnTo>
                <a:close/>
                <a:moveTo>
                  <a:pt x="196" y="154"/>
                </a:moveTo>
                <a:lnTo>
                  <a:pt x="196" y="154"/>
                </a:lnTo>
                <a:lnTo>
                  <a:pt x="196" y="156"/>
                </a:lnTo>
                <a:lnTo>
                  <a:pt x="196" y="157"/>
                </a:lnTo>
                <a:lnTo>
                  <a:pt x="196" y="157"/>
                </a:lnTo>
                <a:lnTo>
                  <a:pt x="198" y="157"/>
                </a:lnTo>
                <a:lnTo>
                  <a:pt x="198" y="157"/>
                </a:lnTo>
                <a:lnTo>
                  <a:pt x="196" y="154"/>
                </a:lnTo>
                <a:lnTo>
                  <a:pt x="196" y="154"/>
                </a:lnTo>
                <a:close/>
                <a:moveTo>
                  <a:pt x="209" y="143"/>
                </a:moveTo>
                <a:lnTo>
                  <a:pt x="209" y="143"/>
                </a:lnTo>
                <a:lnTo>
                  <a:pt x="209" y="142"/>
                </a:lnTo>
                <a:lnTo>
                  <a:pt x="209" y="142"/>
                </a:lnTo>
                <a:lnTo>
                  <a:pt x="208" y="142"/>
                </a:lnTo>
                <a:lnTo>
                  <a:pt x="208" y="142"/>
                </a:lnTo>
                <a:lnTo>
                  <a:pt x="209" y="143"/>
                </a:lnTo>
                <a:lnTo>
                  <a:pt x="209" y="143"/>
                </a:lnTo>
                <a:close/>
                <a:moveTo>
                  <a:pt x="107" y="191"/>
                </a:moveTo>
                <a:lnTo>
                  <a:pt x="107" y="191"/>
                </a:lnTo>
                <a:lnTo>
                  <a:pt x="110" y="191"/>
                </a:lnTo>
                <a:lnTo>
                  <a:pt x="110" y="191"/>
                </a:lnTo>
                <a:lnTo>
                  <a:pt x="110" y="191"/>
                </a:lnTo>
                <a:lnTo>
                  <a:pt x="110" y="191"/>
                </a:lnTo>
                <a:lnTo>
                  <a:pt x="108" y="190"/>
                </a:lnTo>
                <a:lnTo>
                  <a:pt x="108" y="190"/>
                </a:lnTo>
                <a:lnTo>
                  <a:pt x="107" y="191"/>
                </a:lnTo>
                <a:lnTo>
                  <a:pt x="107" y="191"/>
                </a:lnTo>
                <a:close/>
                <a:moveTo>
                  <a:pt x="14" y="154"/>
                </a:moveTo>
                <a:lnTo>
                  <a:pt x="14" y="154"/>
                </a:lnTo>
                <a:lnTo>
                  <a:pt x="16" y="153"/>
                </a:lnTo>
                <a:lnTo>
                  <a:pt x="16" y="153"/>
                </a:lnTo>
                <a:lnTo>
                  <a:pt x="16" y="153"/>
                </a:lnTo>
                <a:lnTo>
                  <a:pt x="16" y="153"/>
                </a:lnTo>
                <a:lnTo>
                  <a:pt x="14" y="154"/>
                </a:lnTo>
                <a:lnTo>
                  <a:pt x="14" y="154"/>
                </a:lnTo>
                <a:close/>
                <a:moveTo>
                  <a:pt x="73" y="369"/>
                </a:moveTo>
                <a:lnTo>
                  <a:pt x="73" y="369"/>
                </a:lnTo>
                <a:lnTo>
                  <a:pt x="73" y="368"/>
                </a:lnTo>
                <a:lnTo>
                  <a:pt x="73" y="366"/>
                </a:lnTo>
                <a:lnTo>
                  <a:pt x="73" y="366"/>
                </a:lnTo>
                <a:lnTo>
                  <a:pt x="73" y="369"/>
                </a:lnTo>
                <a:lnTo>
                  <a:pt x="73" y="369"/>
                </a:lnTo>
                <a:close/>
                <a:moveTo>
                  <a:pt x="101" y="358"/>
                </a:moveTo>
                <a:lnTo>
                  <a:pt x="101" y="358"/>
                </a:lnTo>
                <a:lnTo>
                  <a:pt x="104" y="356"/>
                </a:lnTo>
                <a:lnTo>
                  <a:pt x="104" y="356"/>
                </a:lnTo>
                <a:lnTo>
                  <a:pt x="103" y="358"/>
                </a:lnTo>
                <a:lnTo>
                  <a:pt x="101" y="358"/>
                </a:lnTo>
                <a:lnTo>
                  <a:pt x="101" y="358"/>
                </a:lnTo>
                <a:close/>
                <a:moveTo>
                  <a:pt x="39" y="143"/>
                </a:moveTo>
                <a:lnTo>
                  <a:pt x="39" y="143"/>
                </a:lnTo>
                <a:lnTo>
                  <a:pt x="41" y="140"/>
                </a:lnTo>
                <a:lnTo>
                  <a:pt x="41" y="140"/>
                </a:lnTo>
                <a:lnTo>
                  <a:pt x="40" y="142"/>
                </a:lnTo>
                <a:lnTo>
                  <a:pt x="39" y="143"/>
                </a:lnTo>
                <a:lnTo>
                  <a:pt x="39" y="143"/>
                </a:lnTo>
                <a:close/>
                <a:moveTo>
                  <a:pt x="67" y="163"/>
                </a:moveTo>
                <a:lnTo>
                  <a:pt x="67" y="163"/>
                </a:lnTo>
                <a:lnTo>
                  <a:pt x="68" y="164"/>
                </a:lnTo>
                <a:lnTo>
                  <a:pt x="68" y="164"/>
                </a:lnTo>
                <a:lnTo>
                  <a:pt x="68" y="163"/>
                </a:lnTo>
                <a:lnTo>
                  <a:pt x="68" y="163"/>
                </a:lnTo>
                <a:lnTo>
                  <a:pt x="68" y="163"/>
                </a:lnTo>
                <a:lnTo>
                  <a:pt x="67" y="163"/>
                </a:lnTo>
                <a:lnTo>
                  <a:pt x="67" y="163"/>
                </a:lnTo>
                <a:close/>
                <a:moveTo>
                  <a:pt x="270" y="163"/>
                </a:moveTo>
                <a:lnTo>
                  <a:pt x="270" y="163"/>
                </a:lnTo>
                <a:lnTo>
                  <a:pt x="269" y="163"/>
                </a:lnTo>
                <a:lnTo>
                  <a:pt x="269" y="164"/>
                </a:lnTo>
                <a:lnTo>
                  <a:pt x="269" y="164"/>
                </a:lnTo>
                <a:lnTo>
                  <a:pt x="270" y="164"/>
                </a:lnTo>
                <a:lnTo>
                  <a:pt x="270" y="163"/>
                </a:lnTo>
                <a:lnTo>
                  <a:pt x="270" y="163"/>
                </a:lnTo>
                <a:close/>
                <a:moveTo>
                  <a:pt x="246" y="4"/>
                </a:moveTo>
                <a:lnTo>
                  <a:pt x="246" y="4"/>
                </a:lnTo>
                <a:lnTo>
                  <a:pt x="246" y="7"/>
                </a:lnTo>
                <a:lnTo>
                  <a:pt x="246" y="7"/>
                </a:lnTo>
                <a:lnTo>
                  <a:pt x="246" y="8"/>
                </a:lnTo>
                <a:lnTo>
                  <a:pt x="246" y="8"/>
                </a:lnTo>
                <a:lnTo>
                  <a:pt x="246" y="4"/>
                </a:lnTo>
                <a:lnTo>
                  <a:pt x="246" y="4"/>
                </a:lnTo>
                <a:lnTo>
                  <a:pt x="246" y="4"/>
                </a:lnTo>
                <a:lnTo>
                  <a:pt x="246" y="4"/>
                </a:lnTo>
                <a:close/>
                <a:moveTo>
                  <a:pt x="196" y="225"/>
                </a:moveTo>
                <a:lnTo>
                  <a:pt x="196" y="225"/>
                </a:lnTo>
                <a:lnTo>
                  <a:pt x="196" y="225"/>
                </a:lnTo>
                <a:lnTo>
                  <a:pt x="196" y="225"/>
                </a:lnTo>
                <a:lnTo>
                  <a:pt x="198" y="227"/>
                </a:lnTo>
                <a:lnTo>
                  <a:pt x="198" y="227"/>
                </a:lnTo>
                <a:lnTo>
                  <a:pt x="198" y="225"/>
                </a:lnTo>
                <a:lnTo>
                  <a:pt x="198" y="225"/>
                </a:lnTo>
                <a:lnTo>
                  <a:pt x="196" y="225"/>
                </a:lnTo>
                <a:lnTo>
                  <a:pt x="196" y="225"/>
                </a:lnTo>
                <a:close/>
                <a:moveTo>
                  <a:pt x="77" y="373"/>
                </a:moveTo>
                <a:lnTo>
                  <a:pt x="77" y="373"/>
                </a:lnTo>
                <a:lnTo>
                  <a:pt x="76" y="375"/>
                </a:lnTo>
                <a:lnTo>
                  <a:pt x="76" y="375"/>
                </a:lnTo>
                <a:lnTo>
                  <a:pt x="76" y="376"/>
                </a:lnTo>
                <a:lnTo>
                  <a:pt x="76" y="376"/>
                </a:lnTo>
                <a:lnTo>
                  <a:pt x="78" y="375"/>
                </a:lnTo>
                <a:lnTo>
                  <a:pt x="78" y="375"/>
                </a:lnTo>
                <a:lnTo>
                  <a:pt x="77" y="373"/>
                </a:lnTo>
                <a:lnTo>
                  <a:pt x="77" y="373"/>
                </a:lnTo>
                <a:close/>
                <a:moveTo>
                  <a:pt x="121" y="275"/>
                </a:moveTo>
                <a:lnTo>
                  <a:pt x="121" y="275"/>
                </a:lnTo>
                <a:lnTo>
                  <a:pt x="121" y="272"/>
                </a:lnTo>
                <a:lnTo>
                  <a:pt x="121" y="272"/>
                </a:lnTo>
                <a:lnTo>
                  <a:pt x="121" y="274"/>
                </a:lnTo>
                <a:lnTo>
                  <a:pt x="121" y="275"/>
                </a:lnTo>
                <a:lnTo>
                  <a:pt x="121" y="275"/>
                </a:lnTo>
                <a:close/>
                <a:moveTo>
                  <a:pt x="206" y="234"/>
                </a:moveTo>
                <a:lnTo>
                  <a:pt x="206" y="234"/>
                </a:lnTo>
                <a:lnTo>
                  <a:pt x="206" y="231"/>
                </a:lnTo>
                <a:lnTo>
                  <a:pt x="206" y="231"/>
                </a:lnTo>
                <a:lnTo>
                  <a:pt x="205" y="233"/>
                </a:lnTo>
                <a:lnTo>
                  <a:pt x="205" y="233"/>
                </a:lnTo>
                <a:lnTo>
                  <a:pt x="206" y="234"/>
                </a:lnTo>
                <a:lnTo>
                  <a:pt x="206" y="234"/>
                </a:lnTo>
                <a:close/>
                <a:moveTo>
                  <a:pt x="203" y="162"/>
                </a:moveTo>
                <a:lnTo>
                  <a:pt x="203" y="162"/>
                </a:lnTo>
                <a:lnTo>
                  <a:pt x="203" y="162"/>
                </a:lnTo>
                <a:lnTo>
                  <a:pt x="203" y="162"/>
                </a:lnTo>
                <a:lnTo>
                  <a:pt x="203" y="164"/>
                </a:lnTo>
                <a:lnTo>
                  <a:pt x="203" y="164"/>
                </a:lnTo>
                <a:lnTo>
                  <a:pt x="203" y="162"/>
                </a:lnTo>
                <a:lnTo>
                  <a:pt x="203" y="162"/>
                </a:lnTo>
                <a:close/>
                <a:moveTo>
                  <a:pt x="259" y="120"/>
                </a:moveTo>
                <a:lnTo>
                  <a:pt x="259" y="120"/>
                </a:lnTo>
                <a:lnTo>
                  <a:pt x="257" y="122"/>
                </a:lnTo>
                <a:lnTo>
                  <a:pt x="257" y="122"/>
                </a:lnTo>
                <a:lnTo>
                  <a:pt x="259" y="122"/>
                </a:lnTo>
                <a:lnTo>
                  <a:pt x="259" y="120"/>
                </a:lnTo>
                <a:lnTo>
                  <a:pt x="259" y="120"/>
                </a:lnTo>
                <a:close/>
                <a:moveTo>
                  <a:pt x="222" y="31"/>
                </a:moveTo>
                <a:lnTo>
                  <a:pt x="222" y="31"/>
                </a:lnTo>
                <a:lnTo>
                  <a:pt x="221" y="34"/>
                </a:lnTo>
                <a:lnTo>
                  <a:pt x="221" y="34"/>
                </a:lnTo>
                <a:lnTo>
                  <a:pt x="222" y="32"/>
                </a:lnTo>
                <a:lnTo>
                  <a:pt x="222" y="31"/>
                </a:lnTo>
                <a:lnTo>
                  <a:pt x="222" y="31"/>
                </a:lnTo>
                <a:close/>
                <a:moveTo>
                  <a:pt x="262" y="95"/>
                </a:moveTo>
                <a:lnTo>
                  <a:pt x="262" y="95"/>
                </a:lnTo>
                <a:lnTo>
                  <a:pt x="262" y="95"/>
                </a:lnTo>
                <a:lnTo>
                  <a:pt x="262" y="95"/>
                </a:lnTo>
                <a:lnTo>
                  <a:pt x="260" y="95"/>
                </a:lnTo>
                <a:lnTo>
                  <a:pt x="260" y="95"/>
                </a:lnTo>
                <a:lnTo>
                  <a:pt x="260" y="95"/>
                </a:lnTo>
                <a:lnTo>
                  <a:pt x="260" y="95"/>
                </a:lnTo>
                <a:lnTo>
                  <a:pt x="262" y="95"/>
                </a:lnTo>
                <a:lnTo>
                  <a:pt x="262" y="95"/>
                </a:lnTo>
                <a:close/>
                <a:moveTo>
                  <a:pt x="138" y="289"/>
                </a:moveTo>
                <a:lnTo>
                  <a:pt x="138" y="289"/>
                </a:lnTo>
                <a:lnTo>
                  <a:pt x="138" y="289"/>
                </a:lnTo>
                <a:lnTo>
                  <a:pt x="138" y="289"/>
                </a:lnTo>
                <a:lnTo>
                  <a:pt x="137" y="292"/>
                </a:lnTo>
                <a:lnTo>
                  <a:pt x="137" y="292"/>
                </a:lnTo>
                <a:lnTo>
                  <a:pt x="138" y="289"/>
                </a:lnTo>
                <a:lnTo>
                  <a:pt x="138" y="289"/>
                </a:lnTo>
                <a:close/>
                <a:moveTo>
                  <a:pt x="248" y="65"/>
                </a:moveTo>
                <a:lnTo>
                  <a:pt x="248" y="65"/>
                </a:lnTo>
                <a:lnTo>
                  <a:pt x="246" y="66"/>
                </a:lnTo>
                <a:lnTo>
                  <a:pt x="246" y="66"/>
                </a:lnTo>
                <a:lnTo>
                  <a:pt x="246" y="66"/>
                </a:lnTo>
                <a:lnTo>
                  <a:pt x="248" y="66"/>
                </a:lnTo>
                <a:lnTo>
                  <a:pt x="248" y="66"/>
                </a:lnTo>
                <a:lnTo>
                  <a:pt x="248" y="65"/>
                </a:lnTo>
                <a:lnTo>
                  <a:pt x="248" y="65"/>
                </a:lnTo>
                <a:close/>
                <a:moveTo>
                  <a:pt x="91" y="180"/>
                </a:moveTo>
                <a:lnTo>
                  <a:pt x="91" y="180"/>
                </a:lnTo>
                <a:lnTo>
                  <a:pt x="91" y="180"/>
                </a:lnTo>
                <a:lnTo>
                  <a:pt x="91" y="180"/>
                </a:lnTo>
                <a:lnTo>
                  <a:pt x="90" y="180"/>
                </a:lnTo>
                <a:lnTo>
                  <a:pt x="90" y="180"/>
                </a:lnTo>
                <a:lnTo>
                  <a:pt x="90" y="181"/>
                </a:lnTo>
                <a:lnTo>
                  <a:pt x="90" y="181"/>
                </a:lnTo>
                <a:lnTo>
                  <a:pt x="91" y="180"/>
                </a:lnTo>
                <a:lnTo>
                  <a:pt x="91" y="180"/>
                </a:lnTo>
                <a:close/>
                <a:moveTo>
                  <a:pt x="113" y="331"/>
                </a:moveTo>
                <a:lnTo>
                  <a:pt x="113" y="331"/>
                </a:lnTo>
                <a:lnTo>
                  <a:pt x="113" y="329"/>
                </a:lnTo>
                <a:lnTo>
                  <a:pt x="113" y="328"/>
                </a:lnTo>
                <a:lnTo>
                  <a:pt x="113" y="328"/>
                </a:lnTo>
                <a:lnTo>
                  <a:pt x="113" y="331"/>
                </a:lnTo>
                <a:lnTo>
                  <a:pt x="113" y="331"/>
                </a:lnTo>
                <a:close/>
                <a:moveTo>
                  <a:pt x="259" y="88"/>
                </a:moveTo>
                <a:lnTo>
                  <a:pt x="259" y="88"/>
                </a:lnTo>
                <a:lnTo>
                  <a:pt x="257" y="88"/>
                </a:lnTo>
                <a:lnTo>
                  <a:pt x="257" y="88"/>
                </a:lnTo>
                <a:lnTo>
                  <a:pt x="257" y="88"/>
                </a:lnTo>
                <a:lnTo>
                  <a:pt x="259" y="88"/>
                </a:lnTo>
                <a:lnTo>
                  <a:pt x="259" y="88"/>
                </a:lnTo>
                <a:close/>
                <a:moveTo>
                  <a:pt x="111" y="339"/>
                </a:moveTo>
                <a:lnTo>
                  <a:pt x="111" y="339"/>
                </a:lnTo>
                <a:lnTo>
                  <a:pt x="111" y="339"/>
                </a:lnTo>
                <a:lnTo>
                  <a:pt x="111" y="339"/>
                </a:lnTo>
                <a:lnTo>
                  <a:pt x="110" y="338"/>
                </a:lnTo>
                <a:lnTo>
                  <a:pt x="110" y="338"/>
                </a:lnTo>
                <a:lnTo>
                  <a:pt x="111" y="339"/>
                </a:lnTo>
                <a:lnTo>
                  <a:pt x="111" y="339"/>
                </a:lnTo>
                <a:close/>
                <a:moveTo>
                  <a:pt x="215" y="179"/>
                </a:moveTo>
                <a:lnTo>
                  <a:pt x="215" y="179"/>
                </a:lnTo>
                <a:lnTo>
                  <a:pt x="216" y="177"/>
                </a:lnTo>
                <a:lnTo>
                  <a:pt x="216" y="177"/>
                </a:lnTo>
                <a:lnTo>
                  <a:pt x="216" y="177"/>
                </a:lnTo>
                <a:lnTo>
                  <a:pt x="215" y="179"/>
                </a:lnTo>
                <a:lnTo>
                  <a:pt x="215" y="179"/>
                </a:lnTo>
                <a:close/>
                <a:moveTo>
                  <a:pt x="225" y="142"/>
                </a:moveTo>
                <a:lnTo>
                  <a:pt x="225" y="142"/>
                </a:lnTo>
                <a:lnTo>
                  <a:pt x="223" y="143"/>
                </a:lnTo>
                <a:lnTo>
                  <a:pt x="223" y="143"/>
                </a:lnTo>
                <a:lnTo>
                  <a:pt x="223" y="143"/>
                </a:lnTo>
                <a:lnTo>
                  <a:pt x="223" y="143"/>
                </a:lnTo>
                <a:lnTo>
                  <a:pt x="225" y="143"/>
                </a:lnTo>
                <a:lnTo>
                  <a:pt x="225" y="142"/>
                </a:lnTo>
                <a:lnTo>
                  <a:pt x="225" y="142"/>
                </a:lnTo>
                <a:close/>
                <a:moveTo>
                  <a:pt x="66" y="345"/>
                </a:moveTo>
                <a:lnTo>
                  <a:pt x="66" y="345"/>
                </a:lnTo>
                <a:lnTo>
                  <a:pt x="66" y="345"/>
                </a:lnTo>
                <a:lnTo>
                  <a:pt x="66" y="345"/>
                </a:lnTo>
                <a:lnTo>
                  <a:pt x="68" y="345"/>
                </a:lnTo>
                <a:lnTo>
                  <a:pt x="68" y="345"/>
                </a:lnTo>
                <a:lnTo>
                  <a:pt x="68" y="345"/>
                </a:lnTo>
                <a:lnTo>
                  <a:pt x="68" y="345"/>
                </a:lnTo>
                <a:lnTo>
                  <a:pt x="66" y="345"/>
                </a:lnTo>
                <a:lnTo>
                  <a:pt x="66" y="345"/>
                </a:lnTo>
                <a:close/>
                <a:moveTo>
                  <a:pt x="117" y="108"/>
                </a:moveTo>
                <a:lnTo>
                  <a:pt x="117" y="108"/>
                </a:lnTo>
                <a:lnTo>
                  <a:pt x="115" y="108"/>
                </a:lnTo>
                <a:lnTo>
                  <a:pt x="115" y="109"/>
                </a:lnTo>
                <a:lnTo>
                  <a:pt x="115" y="109"/>
                </a:lnTo>
                <a:lnTo>
                  <a:pt x="117" y="108"/>
                </a:lnTo>
                <a:lnTo>
                  <a:pt x="117" y="108"/>
                </a:lnTo>
                <a:close/>
                <a:moveTo>
                  <a:pt x="98" y="348"/>
                </a:moveTo>
                <a:lnTo>
                  <a:pt x="98" y="348"/>
                </a:lnTo>
                <a:lnTo>
                  <a:pt x="100" y="346"/>
                </a:lnTo>
                <a:lnTo>
                  <a:pt x="98" y="345"/>
                </a:lnTo>
                <a:lnTo>
                  <a:pt x="98" y="345"/>
                </a:lnTo>
                <a:lnTo>
                  <a:pt x="98" y="348"/>
                </a:lnTo>
                <a:lnTo>
                  <a:pt x="98" y="348"/>
                </a:lnTo>
                <a:close/>
                <a:moveTo>
                  <a:pt x="66" y="370"/>
                </a:moveTo>
                <a:lnTo>
                  <a:pt x="66" y="370"/>
                </a:lnTo>
                <a:lnTo>
                  <a:pt x="64" y="372"/>
                </a:lnTo>
                <a:lnTo>
                  <a:pt x="64" y="372"/>
                </a:lnTo>
                <a:lnTo>
                  <a:pt x="66" y="372"/>
                </a:lnTo>
                <a:lnTo>
                  <a:pt x="66" y="370"/>
                </a:lnTo>
                <a:lnTo>
                  <a:pt x="66" y="370"/>
                </a:lnTo>
                <a:close/>
                <a:moveTo>
                  <a:pt x="125" y="319"/>
                </a:moveTo>
                <a:lnTo>
                  <a:pt x="125" y="319"/>
                </a:lnTo>
                <a:lnTo>
                  <a:pt x="127" y="319"/>
                </a:lnTo>
                <a:lnTo>
                  <a:pt x="127" y="318"/>
                </a:lnTo>
                <a:lnTo>
                  <a:pt x="127" y="318"/>
                </a:lnTo>
                <a:lnTo>
                  <a:pt x="125" y="319"/>
                </a:lnTo>
                <a:lnTo>
                  <a:pt x="125" y="319"/>
                </a:lnTo>
                <a:close/>
                <a:moveTo>
                  <a:pt x="93" y="174"/>
                </a:moveTo>
                <a:lnTo>
                  <a:pt x="93" y="174"/>
                </a:lnTo>
                <a:lnTo>
                  <a:pt x="94" y="174"/>
                </a:lnTo>
                <a:lnTo>
                  <a:pt x="93" y="173"/>
                </a:lnTo>
                <a:lnTo>
                  <a:pt x="93" y="173"/>
                </a:lnTo>
                <a:lnTo>
                  <a:pt x="93" y="173"/>
                </a:lnTo>
                <a:lnTo>
                  <a:pt x="93" y="174"/>
                </a:lnTo>
                <a:lnTo>
                  <a:pt x="93" y="174"/>
                </a:lnTo>
                <a:close/>
                <a:moveTo>
                  <a:pt x="104" y="348"/>
                </a:moveTo>
                <a:lnTo>
                  <a:pt x="104" y="348"/>
                </a:lnTo>
                <a:lnTo>
                  <a:pt x="103" y="346"/>
                </a:lnTo>
                <a:lnTo>
                  <a:pt x="103" y="346"/>
                </a:lnTo>
                <a:lnTo>
                  <a:pt x="103" y="346"/>
                </a:lnTo>
                <a:lnTo>
                  <a:pt x="104" y="348"/>
                </a:lnTo>
                <a:lnTo>
                  <a:pt x="104" y="348"/>
                </a:lnTo>
                <a:close/>
                <a:moveTo>
                  <a:pt x="104" y="338"/>
                </a:moveTo>
                <a:lnTo>
                  <a:pt x="104" y="338"/>
                </a:lnTo>
                <a:lnTo>
                  <a:pt x="104" y="341"/>
                </a:lnTo>
                <a:lnTo>
                  <a:pt x="104" y="341"/>
                </a:lnTo>
                <a:lnTo>
                  <a:pt x="104" y="339"/>
                </a:lnTo>
                <a:lnTo>
                  <a:pt x="104" y="338"/>
                </a:lnTo>
                <a:lnTo>
                  <a:pt x="104" y="338"/>
                </a:lnTo>
                <a:close/>
                <a:moveTo>
                  <a:pt x="235" y="153"/>
                </a:moveTo>
                <a:lnTo>
                  <a:pt x="235" y="153"/>
                </a:lnTo>
                <a:lnTo>
                  <a:pt x="235" y="152"/>
                </a:lnTo>
                <a:lnTo>
                  <a:pt x="235" y="152"/>
                </a:lnTo>
                <a:lnTo>
                  <a:pt x="235" y="156"/>
                </a:lnTo>
                <a:lnTo>
                  <a:pt x="235" y="156"/>
                </a:lnTo>
                <a:lnTo>
                  <a:pt x="235" y="156"/>
                </a:lnTo>
                <a:lnTo>
                  <a:pt x="235" y="156"/>
                </a:lnTo>
                <a:lnTo>
                  <a:pt x="235" y="153"/>
                </a:lnTo>
                <a:lnTo>
                  <a:pt x="235" y="153"/>
                </a:lnTo>
                <a:close/>
                <a:moveTo>
                  <a:pt x="5" y="157"/>
                </a:moveTo>
                <a:lnTo>
                  <a:pt x="5" y="157"/>
                </a:lnTo>
                <a:lnTo>
                  <a:pt x="5" y="157"/>
                </a:lnTo>
                <a:lnTo>
                  <a:pt x="5" y="157"/>
                </a:lnTo>
                <a:lnTo>
                  <a:pt x="6" y="157"/>
                </a:lnTo>
                <a:lnTo>
                  <a:pt x="6" y="157"/>
                </a:lnTo>
                <a:lnTo>
                  <a:pt x="6" y="156"/>
                </a:lnTo>
                <a:lnTo>
                  <a:pt x="6" y="156"/>
                </a:lnTo>
                <a:lnTo>
                  <a:pt x="5" y="157"/>
                </a:lnTo>
                <a:lnTo>
                  <a:pt x="5" y="157"/>
                </a:lnTo>
                <a:close/>
                <a:moveTo>
                  <a:pt x="59" y="369"/>
                </a:moveTo>
                <a:lnTo>
                  <a:pt x="59" y="369"/>
                </a:lnTo>
                <a:lnTo>
                  <a:pt x="57" y="370"/>
                </a:lnTo>
                <a:lnTo>
                  <a:pt x="59" y="372"/>
                </a:lnTo>
                <a:lnTo>
                  <a:pt x="59" y="372"/>
                </a:lnTo>
                <a:lnTo>
                  <a:pt x="59" y="369"/>
                </a:lnTo>
                <a:lnTo>
                  <a:pt x="59" y="369"/>
                </a:lnTo>
                <a:close/>
                <a:moveTo>
                  <a:pt x="259" y="99"/>
                </a:moveTo>
                <a:lnTo>
                  <a:pt x="259" y="99"/>
                </a:lnTo>
                <a:lnTo>
                  <a:pt x="257" y="99"/>
                </a:lnTo>
                <a:lnTo>
                  <a:pt x="259" y="100"/>
                </a:lnTo>
                <a:lnTo>
                  <a:pt x="259" y="100"/>
                </a:lnTo>
                <a:lnTo>
                  <a:pt x="259" y="100"/>
                </a:lnTo>
                <a:lnTo>
                  <a:pt x="259" y="100"/>
                </a:lnTo>
                <a:lnTo>
                  <a:pt x="259" y="99"/>
                </a:lnTo>
                <a:lnTo>
                  <a:pt x="259" y="99"/>
                </a:lnTo>
                <a:close/>
                <a:moveTo>
                  <a:pt x="161" y="206"/>
                </a:moveTo>
                <a:lnTo>
                  <a:pt x="161" y="206"/>
                </a:lnTo>
                <a:lnTo>
                  <a:pt x="161" y="207"/>
                </a:lnTo>
                <a:lnTo>
                  <a:pt x="161" y="207"/>
                </a:lnTo>
                <a:lnTo>
                  <a:pt x="161" y="207"/>
                </a:lnTo>
                <a:lnTo>
                  <a:pt x="161" y="207"/>
                </a:lnTo>
                <a:lnTo>
                  <a:pt x="162" y="206"/>
                </a:lnTo>
                <a:lnTo>
                  <a:pt x="162" y="206"/>
                </a:lnTo>
                <a:lnTo>
                  <a:pt x="161" y="206"/>
                </a:lnTo>
                <a:lnTo>
                  <a:pt x="161" y="206"/>
                </a:lnTo>
                <a:close/>
                <a:moveTo>
                  <a:pt x="98" y="355"/>
                </a:moveTo>
                <a:lnTo>
                  <a:pt x="98" y="355"/>
                </a:lnTo>
                <a:lnTo>
                  <a:pt x="97" y="356"/>
                </a:lnTo>
                <a:lnTo>
                  <a:pt x="98" y="356"/>
                </a:lnTo>
                <a:lnTo>
                  <a:pt x="98" y="356"/>
                </a:lnTo>
                <a:lnTo>
                  <a:pt x="98" y="355"/>
                </a:lnTo>
                <a:lnTo>
                  <a:pt x="98" y="355"/>
                </a:lnTo>
                <a:close/>
                <a:moveTo>
                  <a:pt x="159" y="71"/>
                </a:moveTo>
                <a:lnTo>
                  <a:pt x="159" y="71"/>
                </a:lnTo>
                <a:lnTo>
                  <a:pt x="159" y="71"/>
                </a:lnTo>
                <a:lnTo>
                  <a:pt x="159" y="71"/>
                </a:lnTo>
                <a:lnTo>
                  <a:pt x="162" y="69"/>
                </a:lnTo>
                <a:lnTo>
                  <a:pt x="162" y="69"/>
                </a:lnTo>
                <a:lnTo>
                  <a:pt x="162" y="69"/>
                </a:lnTo>
                <a:lnTo>
                  <a:pt x="162" y="69"/>
                </a:lnTo>
                <a:lnTo>
                  <a:pt x="159" y="71"/>
                </a:lnTo>
                <a:lnTo>
                  <a:pt x="159" y="71"/>
                </a:lnTo>
                <a:close/>
                <a:moveTo>
                  <a:pt x="49" y="318"/>
                </a:moveTo>
                <a:lnTo>
                  <a:pt x="49" y="318"/>
                </a:lnTo>
                <a:lnTo>
                  <a:pt x="49" y="318"/>
                </a:lnTo>
                <a:lnTo>
                  <a:pt x="49" y="318"/>
                </a:lnTo>
                <a:lnTo>
                  <a:pt x="49" y="315"/>
                </a:lnTo>
                <a:lnTo>
                  <a:pt x="49" y="315"/>
                </a:lnTo>
                <a:lnTo>
                  <a:pt x="49" y="315"/>
                </a:lnTo>
                <a:lnTo>
                  <a:pt x="49" y="315"/>
                </a:lnTo>
                <a:lnTo>
                  <a:pt x="49" y="318"/>
                </a:lnTo>
                <a:lnTo>
                  <a:pt x="49" y="318"/>
                </a:lnTo>
                <a:close/>
                <a:moveTo>
                  <a:pt x="125" y="282"/>
                </a:moveTo>
                <a:lnTo>
                  <a:pt x="125" y="282"/>
                </a:lnTo>
                <a:lnTo>
                  <a:pt x="124" y="281"/>
                </a:lnTo>
                <a:lnTo>
                  <a:pt x="124" y="281"/>
                </a:lnTo>
                <a:lnTo>
                  <a:pt x="124" y="281"/>
                </a:lnTo>
                <a:lnTo>
                  <a:pt x="124" y="281"/>
                </a:lnTo>
                <a:lnTo>
                  <a:pt x="124" y="282"/>
                </a:lnTo>
                <a:lnTo>
                  <a:pt x="124" y="282"/>
                </a:lnTo>
                <a:lnTo>
                  <a:pt x="125" y="282"/>
                </a:lnTo>
                <a:lnTo>
                  <a:pt x="125" y="282"/>
                </a:lnTo>
                <a:close/>
                <a:moveTo>
                  <a:pt x="215" y="217"/>
                </a:moveTo>
                <a:lnTo>
                  <a:pt x="215" y="217"/>
                </a:lnTo>
                <a:lnTo>
                  <a:pt x="215" y="216"/>
                </a:lnTo>
                <a:lnTo>
                  <a:pt x="215" y="216"/>
                </a:lnTo>
                <a:lnTo>
                  <a:pt x="215" y="217"/>
                </a:lnTo>
                <a:lnTo>
                  <a:pt x="215" y="217"/>
                </a:lnTo>
                <a:lnTo>
                  <a:pt x="215" y="217"/>
                </a:lnTo>
                <a:lnTo>
                  <a:pt x="215" y="217"/>
                </a:lnTo>
                <a:close/>
                <a:moveTo>
                  <a:pt x="255" y="187"/>
                </a:moveTo>
                <a:lnTo>
                  <a:pt x="255" y="187"/>
                </a:lnTo>
                <a:lnTo>
                  <a:pt x="256" y="187"/>
                </a:lnTo>
                <a:lnTo>
                  <a:pt x="256" y="187"/>
                </a:lnTo>
                <a:lnTo>
                  <a:pt x="256" y="187"/>
                </a:lnTo>
                <a:lnTo>
                  <a:pt x="255" y="187"/>
                </a:lnTo>
                <a:lnTo>
                  <a:pt x="255" y="187"/>
                </a:lnTo>
                <a:close/>
                <a:moveTo>
                  <a:pt x="113" y="184"/>
                </a:moveTo>
                <a:lnTo>
                  <a:pt x="113" y="184"/>
                </a:lnTo>
                <a:lnTo>
                  <a:pt x="114" y="186"/>
                </a:lnTo>
                <a:lnTo>
                  <a:pt x="114" y="184"/>
                </a:lnTo>
                <a:lnTo>
                  <a:pt x="114" y="184"/>
                </a:lnTo>
                <a:lnTo>
                  <a:pt x="113" y="184"/>
                </a:lnTo>
                <a:lnTo>
                  <a:pt x="113" y="184"/>
                </a:lnTo>
                <a:close/>
                <a:moveTo>
                  <a:pt x="97" y="353"/>
                </a:moveTo>
                <a:lnTo>
                  <a:pt x="97" y="353"/>
                </a:lnTo>
                <a:lnTo>
                  <a:pt x="97" y="353"/>
                </a:lnTo>
                <a:lnTo>
                  <a:pt x="97" y="353"/>
                </a:lnTo>
                <a:lnTo>
                  <a:pt x="95" y="353"/>
                </a:lnTo>
                <a:lnTo>
                  <a:pt x="95" y="353"/>
                </a:lnTo>
                <a:lnTo>
                  <a:pt x="97" y="353"/>
                </a:lnTo>
                <a:lnTo>
                  <a:pt x="97" y="353"/>
                </a:lnTo>
                <a:lnTo>
                  <a:pt x="97" y="353"/>
                </a:lnTo>
                <a:lnTo>
                  <a:pt x="97" y="353"/>
                </a:lnTo>
                <a:close/>
                <a:moveTo>
                  <a:pt x="47" y="294"/>
                </a:moveTo>
                <a:lnTo>
                  <a:pt x="47" y="294"/>
                </a:lnTo>
                <a:lnTo>
                  <a:pt x="46" y="294"/>
                </a:lnTo>
                <a:lnTo>
                  <a:pt x="46" y="294"/>
                </a:lnTo>
                <a:lnTo>
                  <a:pt x="46" y="294"/>
                </a:lnTo>
                <a:lnTo>
                  <a:pt x="46" y="294"/>
                </a:lnTo>
                <a:lnTo>
                  <a:pt x="47" y="295"/>
                </a:lnTo>
                <a:lnTo>
                  <a:pt x="47" y="295"/>
                </a:lnTo>
                <a:lnTo>
                  <a:pt x="47" y="294"/>
                </a:lnTo>
                <a:lnTo>
                  <a:pt x="47" y="294"/>
                </a:lnTo>
                <a:close/>
                <a:moveTo>
                  <a:pt x="40" y="365"/>
                </a:moveTo>
                <a:lnTo>
                  <a:pt x="40" y="365"/>
                </a:lnTo>
                <a:lnTo>
                  <a:pt x="40" y="365"/>
                </a:lnTo>
                <a:lnTo>
                  <a:pt x="40" y="366"/>
                </a:lnTo>
                <a:lnTo>
                  <a:pt x="40" y="366"/>
                </a:lnTo>
                <a:lnTo>
                  <a:pt x="40" y="365"/>
                </a:lnTo>
                <a:lnTo>
                  <a:pt x="40" y="365"/>
                </a:lnTo>
                <a:close/>
                <a:moveTo>
                  <a:pt x="59" y="154"/>
                </a:moveTo>
                <a:lnTo>
                  <a:pt x="59" y="154"/>
                </a:lnTo>
                <a:lnTo>
                  <a:pt x="59" y="156"/>
                </a:lnTo>
                <a:lnTo>
                  <a:pt x="60" y="154"/>
                </a:lnTo>
                <a:lnTo>
                  <a:pt x="60" y="154"/>
                </a:lnTo>
                <a:lnTo>
                  <a:pt x="59" y="154"/>
                </a:lnTo>
                <a:lnTo>
                  <a:pt x="59" y="154"/>
                </a:lnTo>
                <a:close/>
                <a:moveTo>
                  <a:pt x="191" y="198"/>
                </a:moveTo>
                <a:lnTo>
                  <a:pt x="191" y="198"/>
                </a:lnTo>
                <a:lnTo>
                  <a:pt x="191" y="197"/>
                </a:lnTo>
                <a:lnTo>
                  <a:pt x="191" y="197"/>
                </a:lnTo>
                <a:lnTo>
                  <a:pt x="189" y="197"/>
                </a:lnTo>
                <a:lnTo>
                  <a:pt x="191" y="198"/>
                </a:lnTo>
                <a:lnTo>
                  <a:pt x="191" y="198"/>
                </a:lnTo>
                <a:close/>
                <a:moveTo>
                  <a:pt x="134" y="301"/>
                </a:moveTo>
                <a:lnTo>
                  <a:pt x="134" y="301"/>
                </a:lnTo>
                <a:lnTo>
                  <a:pt x="134" y="301"/>
                </a:lnTo>
                <a:lnTo>
                  <a:pt x="134" y="299"/>
                </a:lnTo>
                <a:lnTo>
                  <a:pt x="134" y="299"/>
                </a:lnTo>
                <a:lnTo>
                  <a:pt x="134" y="301"/>
                </a:lnTo>
                <a:lnTo>
                  <a:pt x="134" y="301"/>
                </a:lnTo>
                <a:close/>
                <a:moveTo>
                  <a:pt x="122" y="284"/>
                </a:moveTo>
                <a:lnTo>
                  <a:pt x="122" y="284"/>
                </a:lnTo>
                <a:lnTo>
                  <a:pt x="122" y="285"/>
                </a:lnTo>
                <a:lnTo>
                  <a:pt x="122" y="285"/>
                </a:lnTo>
                <a:lnTo>
                  <a:pt x="124" y="284"/>
                </a:lnTo>
                <a:lnTo>
                  <a:pt x="122" y="284"/>
                </a:lnTo>
                <a:lnTo>
                  <a:pt x="122" y="284"/>
                </a:lnTo>
                <a:close/>
                <a:moveTo>
                  <a:pt x="257" y="95"/>
                </a:moveTo>
                <a:lnTo>
                  <a:pt x="257" y="95"/>
                </a:lnTo>
                <a:lnTo>
                  <a:pt x="256" y="95"/>
                </a:lnTo>
                <a:lnTo>
                  <a:pt x="256" y="95"/>
                </a:lnTo>
                <a:lnTo>
                  <a:pt x="257" y="96"/>
                </a:lnTo>
                <a:lnTo>
                  <a:pt x="257" y="96"/>
                </a:lnTo>
                <a:lnTo>
                  <a:pt x="257" y="96"/>
                </a:lnTo>
                <a:lnTo>
                  <a:pt x="257" y="95"/>
                </a:lnTo>
                <a:lnTo>
                  <a:pt x="257" y="95"/>
                </a:lnTo>
                <a:close/>
                <a:moveTo>
                  <a:pt x="142" y="299"/>
                </a:moveTo>
                <a:lnTo>
                  <a:pt x="142" y="299"/>
                </a:lnTo>
                <a:lnTo>
                  <a:pt x="142" y="299"/>
                </a:lnTo>
                <a:lnTo>
                  <a:pt x="142" y="299"/>
                </a:lnTo>
                <a:lnTo>
                  <a:pt x="144" y="298"/>
                </a:lnTo>
                <a:lnTo>
                  <a:pt x="144" y="298"/>
                </a:lnTo>
                <a:lnTo>
                  <a:pt x="144" y="298"/>
                </a:lnTo>
                <a:lnTo>
                  <a:pt x="144" y="298"/>
                </a:lnTo>
                <a:lnTo>
                  <a:pt x="142" y="299"/>
                </a:lnTo>
                <a:lnTo>
                  <a:pt x="142" y="299"/>
                </a:lnTo>
                <a:close/>
                <a:moveTo>
                  <a:pt x="239" y="122"/>
                </a:moveTo>
                <a:lnTo>
                  <a:pt x="239" y="122"/>
                </a:lnTo>
                <a:lnTo>
                  <a:pt x="239" y="125"/>
                </a:lnTo>
                <a:lnTo>
                  <a:pt x="239" y="125"/>
                </a:lnTo>
                <a:lnTo>
                  <a:pt x="239" y="122"/>
                </a:lnTo>
                <a:lnTo>
                  <a:pt x="239" y="122"/>
                </a:lnTo>
                <a:close/>
                <a:moveTo>
                  <a:pt x="206" y="115"/>
                </a:moveTo>
                <a:lnTo>
                  <a:pt x="206" y="115"/>
                </a:lnTo>
                <a:lnTo>
                  <a:pt x="208" y="116"/>
                </a:lnTo>
                <a:lnTo>
                  <a:pt x="208" y="116"/>
                </a:lnTo>
                <a:lnTo>
                  <a:pt x="208" y="115"/>
                </a:lnTo>
                <a:lnTo>
                  <a:pt x="206" y="115"/>
                </a:lnTo>
                <a:lnTo>
                  <a:pt x="206" y="115"/>
                </a:lnTo>
                <a:close/>
                <a:moveTo>
                  <a:pt x="252" y="75"/>
                </a:moveTo>
                <a:lnTo>
                  <a:pt x="252" y="75"/>
                </a:lnTo>
                <a:lnTo>
                  <a:pt x="250" y="75"/>
                </a:lnTo>
                <a:lnTo>
                  <a:pt x="250" y="75"/>
                </a:lnTo>
                <a:lnTo>
                  <a:pt x="252" y="75"/>
                </a:lnTo>
                <a:lnTo>
                  <a:pt x="252" y="75"/>
                </a:lnTo>
                <a:lnTo>
                  <a:pt x="252" y="75"/>
                </a:lnTo>
                <a:close/>
                <a:moveTo>
                  <a:pt x="94" y="355"/>
                </a:moveTo>
                <a:lnTo>
                  <a:pt x="94" y="355"/>
                </a:lnTo>
                <a:lnTo>
                  <a:pt x="94" y="356"/>
                </a:lnTo>
                <a:lnTo>
                  <a:pt x="94" y="356"/>
                </a:lnTo>
                <a:lnTo>
                  <a:pt x="94" y="355"/>
                </a:lnTo>
                <a:lnTo>
                  <a:pt x="94" y="355"/>
                </a:lnTo>
                <a:lnTo>
                  <a:pt x="94" y="355"/>
                </a:lnTo>
                <a:close/>
                <a:moveTo>
                  <a:pt x="162" y="240"/>
                </a:moveTo>
                <a:lnTo>
                  <a:pt x="162" y="240"/>
                </a:lnTo>
                <a:lnTo>
                  <a:pt x="162" y="240"/>
                </a:lnTo>
                <a:lnTo>
                  <a:pt x="162" y="240"/>
                </a:lnTo>
                <a:lnTo>
                  <a:pt x="164" y="238"/>
                </a:lnTo>
                <a:lnTo>
                  <a:pt x="164" y="238"/>
                </a:lnTo>
                <a:lnTo>
                  <a:pt x="164" y="237"/>
                </a:lnTo>
                <a:lnTo>
                  <a:pt x="164" y="237"/>
                </a:lnTo>
                <a:lnTo>
                  <a:pt x="162" y="240"/>
                </a:lnTo>
                <a:lnTo>
                  <a:pt x="162" y="240"/>
                </a:lnTo>
                <a:close/>
                <a:moveTo>
                  <a:pt x="230" y="179"/>
                </a:moveTo>
                <a:lnTo>
                  <a:pt x="230" y="179"/>
                </a:lnTo>
                <a:lnTo>
                  <a:pt x="230" y="180"/>
                </a:lnTo>
                <a:lnTo>
                  <a:pt x="230" y="180"/>
                </a:lnTo>
                <a:lnTo>
                  <a:pt x="232" y="179"/>
                </a:lnTo>
                <a:lnTo>
                  <a:pt x="230" y="179"/>
                </a:lnTo>
                <a:lnTo>
                  <a:pt x="230" y="179"/>
                </a:lnTo>
                <a:close/>
                <a:moveTo>
                  <a:pt x="27" y="144"/>
                </a:moveTo>
                <a:lnTo>
                  <a:pt x="27" y="144"/>
                </a:lnTo>
                <a:lnTo>
                  <a:pt x="29" y="144"/>
                </a:lnTo>
                <a:lnTo>
                  <a:pt x="29" y="144"/>
                </a:lnTo>
                <a:lnTo>
                  <a:pt x="27" y="144"/>
                </a:lnTo>
                <a:lnTo>
                  <a:pt x="27" y="144"/>
                </a:lnTo>
                <a:lnTo>
                  <a:pt x="27" y="144"/>
                </a:lnTo>
                <a:close/>
                <a:moveTo>
                  <a:pt x="238" y="58"/>
                </a:moveTo>
                <a:lnTo>
                  <a:pt x="238" y="58"/>
                </a:lnTo>
                <a:lnTo>
                  <a:pt x="236" y="59"/>
                </a:lnTo>
                <a:lnTo>
                  <a:pt x="236" y="59"/>
                </a:lnTo>
                <a:lnTo>
                  <a:pt x="238" y="59"/>
                </a:lnTo>
                <a:lnTo>
                  <a:pt x="238" y="59"/>
                </a:lnTo>
                <a:lnTo>
                  <a:pt x="238" y="58"/>
                </a:lnTo>
                <a:lnTo>
                  <a:pt x="238" y="58"/>
                </a:lnTo>
                <a:close/>
                <a:moveTo>
                  <a:pt x="260" y="106"/>
                </a:moveTo>
                <a:lnTo>
                  <a:pt x="260" y="106"/>
                </a:lnTo>
                <a:lnTo>
                  <a:pt x="260" y="106"/>
                </a:lnTo>
                <a:lnTo>
                  <a:pt x="260" y="105"/>
                </a:lnTo>
                <a:lnTo>
                  <a:pt x="260" y="105"/>
                </a:lnTo>
                <a:lnTo>
                  <a:pt x="260" y="106"/>
                </a:lnTo>
                <a:lnTo>
                  <a:pt x="260" y="106"/>
                </a:lnTo>
                <a:close/>
                <a:moveTo>
                  <a:pt x="259" y="194"/>
                </a:moveTo>
                <a:lnTo>
                  <a:pt x="259" y="194"/>
                </a:lnTo>
                <a:lnTo>
                  <a:pt x="260" y="194"/>
                </a:lnTo>
                <a:lnTo>
                  <a:pt x="260" y="193"/>
                </a:lnTo>
                <a:lnTo>
                  <a:pt x="260" y="193"/>
                </a:lnTo>
                <a:lnTo>
                  <a:pt x="259" y="194"/>
                </a:lnTo>
                <a:lnTo>
                  <a:pt x="259" y="194"/>
                </a:lnTo>
                <a:close/>
                <a:moveTo>
                  <a:pt x="267" y="129"/>
                </a:moveTo>
                <a:lnTo>
                  <a:pt x="267" y="129"/>
                </a:lnTo>
                <a:lnTo>
                  <a:pt x="266" y="130"/>
                </a:lnTo>
                <a:lnTo>
                  <a:pt x="266" y="130"/>
                </a:lnTo>
                <a:lnTo>
                  <a:pt x="267" y="129"/>
                </a:lnTo>
                <a:lnTo>
                  <a:pt x="267" y="129"/>
                </a:lnTo>
                <a:lnTo>
                  <a:pt x="267" y="129"/>
                </a:lnTo>
                <a:close/>
                <a:moveTo>
                  <a:pt x="94" y="164"/>
                </a:moveTo>
                <a:lnTo>
                  <a:pt x="94" y="164"/>
                </a:lnTo>
                <a:lnTo>
                  <a:pt x="94" y="164"/>
                </a:lnTo>
                <a:lnTo>
                  <a:pt x="94" y="164"/>
                </a:lnTo>
                <a:lnTo>
                  <a:pt x="94" y="163"/>
                </a:lnTo>
                <a:lnTo>
                  <a:pt x="94" y="163"/>
                </a:lnTo>
                <a:lnTo>
                  <a:pt x="94" y="163"/>
                </a:lnTo>
                <a:lnTo>
                  <a:pt x="94" y="163"/>
                </a:lnTo>
                <a:lnTo>
                  <a:pt x="94" y="164"/>
                </a:lnTo>
                <a:lnTo>
                  <a:pt x="94" y="164"/>
                </a:lnTo>
                <a:close/>
                <a:moveTo>
                  <a:pt x="211" y="214"/>
                </a:moveTo>
                <a:lnTo>
                  <a:pt x="211" y="214"/>
                </a:lnTo>
                <a:lnTo>
                  <a:pt x="211" y="214"/>
                </a:lnTo>
                <a:lnTo>
                  <a:pt x="211" y="214"/>
                </a:lnTo>
                <a:lnTo>
                  <a:pt x="211" y="214"/>
                </a:lnTo>
                <a:lnTo>
                  <a:pt x="211" y="214"/>
                </a:lnTo>
                <a:close/>
                <a:moveTo>
                  <a:pt x="131" y="177"/>
                </a:moveTo>
                <a:lnTo>
                  <a:pt x="131" y="177"/>
                </a:lnTo>
                <a:lnTo>
                  <a:pt x="131" y="177"/>
                </a:lnTo>
                <a:lnTo>
                  <a:pt x="131" y="177"/>
                </a:lnTo>
                <a:lnTo>
                  <a:pt x="132" y="176"/>
                </a:lnTo>
                <a:lnTo>
                  <a:pt x="132" y="176"/>
                </a:lnTo>
                <a:lnTo>
                  <a:pt x="131" y="177"/>
                </a:lnTo>
                <a:lnTo>
                  <a:pt x="131" y="177"/>
                </a:lnTo>
                <a:close/>
                <a:moveTo>
                  <a:pt x="165" y="66"/>
                </a:moveTo>
                <a:lnTo>
                  <a:pt x="165" y="66"/>
                </a:lnTo>
                <a:lnTo>
                  <a:pt x="165" y="66"/>
                </a:lnTo>
                <a:lnTo>
                  <a:pt x="165" y="66"/>
                </a:lnTo>
                <a:lnTo>
                  <a:pt x="164" y="68"/>
                </a:lnTo>
                <a:lnTo>
                  <a:pt x="164" y="68"/>
                </a:lnTo>
                <a:lnTo>
                  <a:pt x="164" y="68"/>
                </a:lnTo>
                <a:lnTo>
                  <a:pt x="164" y="68"/>
                </a:lnTo>
                <a:lnTo>
                  <a:pt x="165" y="66"/>
                </a:lnTo>
                <a:lnTo>
                  <a:pt x="165" y="66"/>
                </a:lnTo>
                <a:close/>
                <a:moveTo>
                  <a:pt x="216" y="227"/>
                </a:moveTo>
                <a:lnTo>
                  <a:pt x="216" y="227"/>
                </a:lnTo>
                <a:lnTo>
                  <a:pt x="216" y="227"/>
                </a:lnTo>
                <a:lnTo>
                  <a:pt x="216" y="227"/>
                </a:lnTo>
                <a:lnTo>
                  <a:pt x="216" y="224"/>
                </a:lnTo>
                <a:lnTo>
                  <a:pt x="216" y="224"/>
                </a:lnTo>
                <a:lnTo>
                  <a:pt x="216" y="224"/>
                </a:lnTo>
                <a:lnTo>
                  <a:pt x="216" y="224"/>
                </a:lnTo>
                <a:lnTo>
                  <a:pt x="216" y="227"/>
                </a:lnTo>
                <a:lnTo>
                  <a:pt x="216" y="227"/>
                </a:lnTo>
                <a:close/>
                <a:moveTo>
                  <a:pt x="262" y="82"/>
                </a:moveTo>
                <a:lnTo>
                  <a:pt x="262" y="82"/>
                </a:lnTo>
                <a:lnTo>
                  <a:pt x="262" y="82"/>
                </a:lnTo>
                <a:lnTo>
                  <a:pt x="262" y="82"/>
                </a:lnTo>
                <a:lnTo>
                  <a:pt x="263" y="83"/>
                </a:lnTo>
                <a:lnTo>
                  <a:pt x="263" y="83"/>
                </a:lnTo>
                <a:lnTo>
                  <a:pt x="262" y="82"/>
                </a:lnTo>
                <a:lnTo>
                  <a:pt x="262" y="82"/>
                </a:lnTo>
                <a:close/>
                <a:moveTo>
                  <a:pt x="114" y="326"/>
                </a:moveTo>
                <a:lnTo>
                  <a:pt x="114" y="326"/>
                </a:lnTo>
                <a:lnTo>
                  <a:pt x="115" y="326"/>
                </a:lnTo>
                <a:lnTo>
                  <a:pt x="115" y="326"/>
                </a:lnTo>
                <a:lnTo>
                  <a:pt x="114" y="325"/>
                </a:lnTo>
                <a:lnTo>
                  <a:pt x="114" y="325"/>
                </a:lnTo>
                <a:lnTo>
                  <a:pt x="114" y="325"/>
                </a:lnTo>
                <a:lnTo>
                  <a:pt x="114" y="325"/>
                </a:lnTo>
                <a:lnTo>
                  <a:pt x="114" y="326"/>
                </a:lnTo>
                <a:lnTo>
                  <a:pt x="114" y="326"/>
                </a:lnTo>
                <a:close/>
                <a:moveTo>
                  <a:pt x="54" y="152"/>
                </a:moveTo>
                <a:lnTo>
                  <a:pt x="54" y="152"/>
                </a:lnTo>
                <a:lnTo>
                  <a:pt x="53" y="153"/>
                </a:lnTo>
                <a:lnTo>
                  <a:pt x="53" y="153"/>
                </a:lnTo>
                <a:lnTo>
                  <a:pt x="54" y="152"/>
                </a:lnTo>
                <a:lnTo>
                  <a:pt x="54" y="152"/>
                </a:lnTo>
                <a:close/>
                <a:moveTo>
                  <a:pt x="108" y="349"/>
                </a:moveTo>
                <a:lnTo>
                  <a:pt x="108" y="349"/>
                </a:lnTo>
                <a:lnTo>
                  <a:pt x="108" y="349"/>
                </a:lnTo>
                <a:lnTo>
                  <a:pt x="108" y="349"/>
                </a:lnTo>
                <a:lnTo>
                  <a:pt x="107" y="351"/>
                </a:lnTo>
                <a:lnTo>
                  <a:pt x="107" y="351"/>
                </a:lnTo>
                <a:lnTo>
                  <a:pt x="107" y="351"/>
                </a:lnTo>
                <a:lnTo>
                  <a:pt x="107" y="351"/>
                </a:lnTo>
                <a:lnTo>
                  <a:pt x="108" y="349"/>
                </a:lnTo>
                <a:lnTo>
                  <a:pt x="108" y="349"/>
                </a:lnTo>
                <a:close/>
                <a:moveTo>
                  <a:pt x="222" y="221"/>
                </a:moveTo>
                <a:lnTo>
                  <a:pt x="222" y="221"/>
                </a:lnTo>
                <a:lnTo>
                  <a:pt x="222" y="221"/>
                </a:lnTo>
                <a:lnTo>
                  <a:pt x="222" y="223"/>
                </a:lnTo>
                <a:lnTo>
                  <a:pt x="222" y="223"/>
                </a:lnTo>
                <a:lnTo>
                  <a:pt x="222" y="221"/>
                </a:lnTo>
                <a:lnTo>
                  <a:pt x="222" y="221"/>
                </a:lnTo>
                <a:close/>
                <a:moveTo>
                  <a:pt x="215" y="119"/>
                </a:moveTo>
                <a:lnTo>
                  <a:pt x="215" y="119"/>
                </a:lnTo>
                <a:lnTo>
                  <a:pt x="215" y="119"/>
                </a:lnTo>
                <a:lnTo>
                  <a:pt x="215" y="119"/>
                </a:lnTo>
                <a:lnTo>
                  <a:pt x="215" y="119"/>
                </a:lnTo>
                <a:lnTo>
                  <a:pt x="215" y="119"/>
                </a:lnTo>
                <a:lnTo>
                  <a:pt x="215" y="119"/>
                </a:lnTo>
                <a:lnTo>
                  <a:pt x="215" y="119"/>
                </a:lnTo>
                <a:close/>
                <a:moveTo>
                  <a:pt x="113" y="342"/>
                </a:moveTo>
                <a:lnTo>
                  <a:pt x="113" y="342"/>
                </a:lnTo>
                <a:lnTo>
                  <a:pt x="111" y="343"/>
                </a:lnTo>
                <a:lnTo>
                  <a:pt x="111" y="343"/>
                </a:lnTo>
                <a:lnTo>
                  <a:pt x="113" y="342"/>
                </a:lnTo>
                <a:lnTo>
                  <a:pt x="113" y="342"/>
                </a:lnTo>
                <a:close/>
                <a:moveTo>
                  <a:pt x="195" y="207"/>
                </a:moveTo>
                <a:lnTo>
                  <a:pt x="195" y="207"/>
                </a:lnTo>
                <a:lnTo>
                  <a:pt x="195" y="206"/>
                </a:lnTo>
                <a:lnTo>
                  <a:pt x="195" y="206"/>
                </a:lnTo>
                <a:lnTo>
                  <a:pt x="195" y="207"/>
                </a:lnTo>
                <a:lnTo>
                  <a:pt x="195" y="207"/>
                </a:lnTo>
                <a:close/>
                <a:moveTo>
                  <a:pt x="219" y="240"/>
                </a:moveTo>
                <a:lnTo>
                  <a:pt x="219" y="240"/>
                </a:lnTo>
                <a:lnTo>
                  <a:pt x="221" y="238"/>
                </a:lnTo>
                <a:lnTo>
                  <a:pt x="221" y="238"/>
                </a:lnTo>
                <a:lnTo>
                  <a:pt x="219" y="240"/>
                </a:lnTo>
                <a:lnTo>
                  <a:pt x="219" y="240"/>
                </a:lnTo>
                <a:close/>
                <a:moveTo>
                  <a:pt x="211" y="112"/>
                </a:moveTo>
                <a:lnTo>
                  <a:pt x="211" y="112"/>
                </a:lnTo>
                <a:lnTo>
                  <a:pt x="211" y="112"/>
                </a:lnTo>
                <a:lnTo>
                  <a:pt x="211" y="112"/>
                </a:lnTo>
                <a:lnTo>
                  <a:pt x="209" y="112"/>
                </a:lnTo>
                <a:lnTo>
                  <a:pt x="209" y="112"/>
                </a:lnTo>
                <a:lnTo>
                  <a:pt x="209" y="113"/>
                </a:lnTo>
                <a:lnTo>
                  <a:pt x="209" y="113"/>
                </a:lnTo>
                <a:lnTo>
                  <a:pt x="211" y="112"/>
                </a:lnTo>
                <a:lnTo>
                  <a:pt x="211" y="112"/>
                </a:lnTo>
                <a:close/>
                <a:moveTo>
                  <a:pt x="67" y="154"/>
                </a:moveTo>
                <a:lnTo>
                  <a:pt x="67" y="154"/>
                </a:lnTo>
                <a:lnTo>
                  <a:pt x="67" y="154"/>
                </a:lnTo>
                <a:lnTo>
                  <a:pt x="67" y="154"/>
                </a:lnTo>
                <a:lnTo>
                  <a:pt x="66" y="154"/>
                </a:lnTo>
                <a:lnTo>
                  <a:pt x="66" y="156"/>
                </a:lnTo>
                <a:lnTo>
                  <a:pt x="66" y="156"/>
                </a:lnTo>
                <a:lnTo>
                  <a:pt x="67" y="154"/>
                </a:lnTo>
                <a:lnTo>
                  <a:pt x="67" y="154"/>
                </a:lnTo>
                <a:close/>
                <a:moveTo>
                  <a:pt x="34" y="127"/>
                </a:moveTo>
                <a:lnTo>
                  <a:pt x="34" y="127"/>
                </a:lnTo>
                <a:lnTo>
                  <a:pt x="34" y="127"/>
                </a:lnTo>
                <a:lnTo>
                  <a:pt x="34" y="127"/>
                </a:lnTo>
                <a:lnTo>
                  <a:pt x="34" y="127"/>
                </a:lnTo>
                <a:lnTo>
                  <a:pt x="34" y="127"/>
                </a:lnTo>
                <a:lnTo>
                  <a:pt x="34" y="127"/>
                </a:lnTo>
                <a:lnTo>
                  <a:pt x="34" y="127"/>
                </a:lnTo>
                <a:lnTo>
                  <a:pt x="34" y="127"/>
                </a:lnTo>
                <a:lnTo>
                  <a:pt x="34" y="127"/>
                </a:lnTo>
                <a:close/>
                <a:moveTo>
                  <a:pt x="121" y="288"/>
                </a:moveTo>
                <a:lnTo>
                  <a:pt x="121" y="288"/>
                </a:lnTo>
                <a:lnTo>
                  <a:pt x="121" y="288"/>
                </a:lnTo>
                <a:lnTo>
                  <a:pt x="121" y="288"/>
                </a:lnTo>
                <a:lnTo>
                  <a:pt x="121" y="288"/>
                </a:lnTo>
                <a:lnTo>
                  <a:pt x="121" y="288"/>
                </a:lnTo>
                <a:lnTo>
                  <a:pt x="121" y="288"/>
                </a:lnTo>
                <a:lnTo>
                  <a:pt x="121" y="288"/>
                </a:lnTo>
                <a:lnTo>
                  <a:pt x="121" y="288"/>
                </a:lnTo>
                <a:lnTo>
                  <a:pt x="121" y="288"/>
                </a:lnTo>
                <a:close/>
                <a:moveTo>
                  <a:pt x="128" y="291"/>
                </a:moveTo>
                <a:lnTo>
                  <a:pt x="128" y="291"/>
                </a:lnTo>
                <a:lnTo>
                  <a:pt x="128" y="291"/>
                </a:lnTo>
                <a:lnTo>
                  <a:pt x="128" y="291"/>
                </a:lnTo>
                <a:lnTo>
                  <a:pt x="127" y="291"/>
                </a:lnTo>
                <a:lnTo>
                  <a:pt x="127" y="291"/>
                </a:lnTo>
                <a:lnTo>
                  <a:pt x="127" y="291"/>
                </a:lnTo>
                <a:lnTo>
                  <a:pt x="127" y="291"/>
                </a:lnTo>
                <a:lnTo>
                  <a:pt x="128" y="291"/>
                </a:lnTo>
                <a:lnTo>
                  <a:pt x="128" y="291"/>
                </a:lnTo>
                <a:close/>
                <a:moveTo>
                  <a:pt x="56" y="294"/>
                </a:moveTo>
                <a:lnTo>
                  <a:pt x="56" y="294"/>
                </a:lnTo>
                <a:lnTo>
                  <a:pt x="56" y="294"/>
                </a:lnTo>
                <a:lnTo>
                  <a:pt x="56" y="294"/>
                </a:lnTo>
                <a:lnTo>
                  <a:pt x="56" y="294"/>
                </a:lnTo>
                <a:lnTo>
                  <a:pt x="56" y="294"/>
                </a:lnTo>
                <a:lnTo>
                  <a:pt x="56" y="294"/>
                </a:lnTo>
                <a:close/>
                <a:moveTo>
                  <a:pt x="74" y="362"/>
                </a:moveTo>
                <a:lnTo>
                  <a:pt x="74" y="362"/>
                </a:lnTo>
                <a:lnTo>
                  <a:pt x="74" y="362"/>
                </a:lnTo>
                <a:lnTo>
                  <a:pt x="74" y="362"/>
                </a:lnTo>
                <a:lnTo>
                  <a:pt x="74" y="363"/>
                </a:lnTo>
                <a:lnTo>
                  <a:pt x="74" y="363"/>
                </a:lnTo>
                <a:lnTo>
                  <a:pt x="74" y="363"/>
                </a:lnTo>
                <a:lnTo>
                  <a:pt x="74" y="363"/>
                </a:lnTo>
                <a:lnTo>
                  <a:pt x="74" y="362"/>
                </a:lnTo>
                <a:lnTo>
                  <a:pt x="74" y="362"/>
                </a:lnTo>
                <a:close/>
                <a:moveTo>
                  <a:pt x="257" y="112"/>
                </a:moveTo>
                <a:lnTo>
                  <a:pt x="257" y="112"/>
                </a:lnTo>
                <a:lnTo>
                  <a:pt x="259" y="112"/>
                </a:lnTo>
                <a:lnTo>
                  <a:pt x="259" y="112"/>
                </a:lnTo>
                <a:lnTo>
                  <a:pt x="257" y="112"/>
                </a:lnTo>
                <a:lnTo>
                  <a:pt x="257" y="112"/>
                </a:lnTo>
                <a:lnTo>
                  <a:pt x="257" y="112"/>
                </a:lnTo>
                <a:lnTo>
                  <a:pt x="257" y="112"/>
                </a:lnTo>
                <a:close/>
                <a:moveTo>
                  <a:pt x="235" y="164"/>
                </a:moveTo>
                <a:lnTo>
                  <a:pt x="235" y="164"/>
                </a:lnTo>
                <a:lnTo>
                  <a:pt x="235" y="164"/>
                </a:lnTo>
                <a:lnTo>
                  <a:pt x="235" y="164"/>
                </a:lnTo>
                <a:lnTo>
                  <a:pt x="235" y="164"/>
                </a:lnTo>
                <a:lnTo>
                  <a:pt x="235" y="164"/>
                </a:lnTo>
                <a:lnTo>
                  <a:pt x="235" y="164"/>
                </a:lnTo>
                <a:lnTo>
                  <a:pt x="235" y="164"/>
                </a:lnTo>
                <a:lnTo>
                  <a:pt x="235" y="164"/>
                </a:lnTo>
                <a:lnTo>
                  <a:pt x="235" y="164"/>
                </a:lnTo>
                <a:close/>
                <a:moveTo>
                  <a:pt x="43" y="149"/>
                </a:moveTo>
                <a:lnTo>
                  <a:pt x="43" y="149"/>
                </a:lnTo>
                <a:lnTo>
                  <a:pt x="44" y="149"/>
                </a:lnTo>
                <a:lnTo>
                  <a:pt x="44" y="149"/>
                </a:lnTo>
                <a:lnTo>
                  <a:pt x="44" y="149"/>
                </a:lnTo>
                <a:lnTo>
                  <a:pt x="44" y="149"/>
                </a:lnTo>
                <a:lnTo>
                  <a:pt x="43" y="149"/>
                </a:lnTo>
                <a:lnTo>
                  <a:pt x="43" y="149"/>
                </a:lnTo>
                <a:close/>
                <a:moveTo>
                  <a:pt x="253" y="190"/>
                </a:moveTo>
                <a:lnTo>
                  <a:pt x="253" y="190"/>
                </a:lnTo>
                <a:lnTo>
                  <a:pt x="253" y="190"/>
                </a:lnTo>
                <a:lnTo>
                  <a:pt x="253" y="190"/>
                </a:lnTo>
                <a:lnTo>
                  <a:pt x="253" y="190"/>
                </a:lnTo>
                <a:lnTo>
                  <a:pt x="253" y="190"/>
                </a:lnTo>
                <a:lnTo>
                  <a:pt x="253" y="190"/>
                </a:lnTo>
                <a:lnTo>
                  <a:pt x="253" y="190"/>
                </a:lnTo>
                <a:lnTo>
                  <a:pt x="253" y="190"/>
                </a:lnTo>
                <a:lnTo>
                  <a:pt x="253" y="190"/>
                </a:lnTo>
                <a:close/>
                <a:moveTo>
                  <a:pt x="202" y="203"/>
                </a:moveTo>
                <a:lnTo>
                  <a:pt x="202" y="203"/>
                </a:lnTo>
                <a:lnTo>
                  <a:pt x="202" y="203"/>
                </a:lnTo>
                <a:lnTo>
                  <a:pt x="202" y="203"/>
                </a:lnTo>
                <a:lnTo>
                  <a:pt x="202" y="203"/>
                </a:lnTo>
                <a:lnTo>
                  <a:pt x="202" y="203"/>
                </a:lnTo>
                <a:lnTo>
                  <a:pt x="202" y="203"/>
                </a:lnTo>
                <a:lnTo>
                  <a:pt x="202" y="203"/>
                </a:lnTo>
                <a:lnTo>
                  <a:pt x="202" y="203"/>
                </a:lnTo>
                <a:lnTo>
                  <a:pt x="202" y="203"/>
                </a:lnTo>
                <a:close/>
                <a:moveTo>
                  <a:pt x="216" y="109"/>
                </a:moveTo>
                <a:lnTo>
                  <a:pt x="216" y="109"/>
                </a:lnTo>
                <a:lnTo>
                  <a:pt x="216" y="109"/>
                </a:lnTo>
                <a:lnTo>
                  <a:pt x="216" y="109"/>
                </a:lnTo>
                <a:lnTo>
                  <a:pt x="216" y="108"/>
                </a:lnTo>
                <a:lnTo>
                  <a:pt x="216" y="108"/>
                </a:lnTo>
                <a:lnTo>
                  <a:pt x="216" y="108"/>
                </a:lnTo>
                <a:lnTo>
                  <a:pt x="216" y="108"/>
                </a:lnTo>
                <a:lnTo>
                  <a:pt x="216" y="109"/>
                </a:lnTo>
                <a:lnTo>
                  <a:pt x="216" y="109"/>
                </a:lnTo>
                <a:close/>
                <a:moveTo>
                  <a:pt x="266" y="157"/>
                </a:moveTo>
                <a:lnTo>
                  <a:pt x="266" y="157"/>
                </a:lnTo>
                <a:lnTo>
                  <a:pt x="266" y="157"/>
                </a:lnTo>
                <a:lnTo>
                  <a:pt x="266" y="157"/>
                </a:lnTo>
                <a:lnTo>
                  <a:pt x="266" y="157"/>
                </a:lnTo>
                <a:lnTo>
                  <a:pt x="266" y="157"/>
                </a:lnTo>
                <a:lnTo>
                  <a:pt x="266" y="157"/>
                </a:lnTo>
                <a:lnTo>
                  <a:pt x="266" y="157"/>
                </a:lnTo>
                <a:lnTo>
                  <a:pt x="266" y="157"/>
                </a:lnTo>
                <a:lnTo>
                  <a:pt x="266" y="157"/>
                </a:lnTo>
                <a:close/>
                <a:moveTo>
                  <a:pt x="149" y="88"/>
                </a:moveTo>
                <a:lnTo>
                  <a:pt x="149" y="88"/>
                </a:lnTo>
                <a:lnTo>
                  <a:pt x="149" y="88"/>
                </a:lnTo>
                <a:lnTo>
                  <a:pt x="149" y="88"/>
                </a:lnTo>
                <a:lnTo>
                  <a:pt x="149" y="88"/>
                </a:lnTo>
                <a:lnTo>
                  <a:pt x="149" y="88"/>
                </a:lnTo>
                <a:lnTo>
                  <a:pt x="149" y="88"/>
                </a:lnTo>
                <a:lnTo>
                  <a:pt x="149" y="88"/>
                </a:lnTo>
                <a:lnTo>
                  <a:pt x="149" y="88"/>
                </a:lnTo>
                <a:lnTo>
                  <a:pt x="149" y="88"/>
                </a:lnTo>
                <a:close/>
                <a:moveTo>
                  <a:pt x="117" y="112"/>
                </a:moveTo>
                <a:lnTo>
                  <a:pt x="117" y="112"/>
                </a:lnTo>
                <a:lnTo>
                  <a:pt x="117" y="112"/>
                </a:lnTo>
                <a:lnTo>
                  <a:pt x="117" y="112"/>
                </a:lnTo>
                <a:lnTo>
                  <a:pt x="117" y="112"/>
                </a:lnTo>
                <a:lnTo>
                  <a:pt x="117" y="112"/>
                </a:lnTo>
                <a:lnTo>
                  <a:pt x="117" y="112"/>
                </a:lnTo>
                <a:lnTo>
                  <a:pt x="117" y="112"/>
                </a:lnTo>
                <a:lnTo>
                  <a:pt x="117" y="112"/>
                </a:lnTo>
                <a:lnTo>
                  <a:pt x="117" y="112"/>
                </a:lnTo>
                <a:close/>
                <a:moveTo>
                  <a:pt x="223" y="51"/>
                </a:moveTo>
                <a:lnTo>
                  <a:pt x="223" y="51"/>
                </a:lnTo>
                <a:lnTo>
                  <a:pt x="223" y="51"/>
                </a:lnTo>
                <a:lnTo>
                  <a:pt x="223" y="51"/>
                </a:lnTo>
                <a:lnTo>
                  <a:pt x="223" y="49"/>
                </a:lnTo>
                <a:lnTo>
                  <a:pt x="223" y="49"/>
                </a:lnTo>
                <a:lnTo>
                  <a:pt x="222" y="51"/>
                </a:lnTo>
                <a:lnTo>
                  <a:pt x="222" y="51"/>
                </a:lnTo>
                <a:lnTo>
                  <a:pt x="223" y="51"/>
                </a:lnTo>
                <a:lnTo>
                  <a:pt x="223" y="51"/>
                </a:lnTo>
                <a:close/>
                <a:moveTo>
                  <a:pt x="236" y="95"/>
                </a:moveTo>
                <a:lnTo>
                  <a:pt x="236" y="95"/>
                </a:lnTo>
                <a:lnTo>
                  <a:pt x="236" y="95"/>
                </a:lnTo>
                <a:lnTo>
                  <a:pt x="236" y="95"/>
                </a:lnTo>
                <a:lnTo>
                  <a:pt x="238" y="95"/>
                </a:lnTo>
                <a:lnTo>
                  <a:pt x="238" y="95"/>
                </a:lnTo>
                <a:lnTo>
                  <a:pt x="238" y="95"/>
                </a:lnTo>
                <a:lnTo>
                  <a:pt x="238" y="95"/>
                </a:lnTo>
                <a:lnTo>
                  <a:pt x="236" y="95"/>
                </a:lnTo>
                <a:lnTo>
                  <a:pt x="236" y="9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1" name="Freeform 244"/>
          <p:cNvSpPr/>
          <p:nvPr/>
        </p:nvSpPr>
        <p:spPr bwMode="auto">
          <a:xfrm>
            <a:off x="6394612" y="2707857"/>
            <a:ext cx="14076" cy="11846"/>
          </a:xfrm>
          <a:custGeom>
            <a:avLst/>
            <a:gdLst>
              <a:gd name="T0" fmla="*/ 5 w 8"/>
              <a:gd name="T1" fmla="*/ 7 h 7"/>
              <a:gd name="T2" fmla="*/ 5 w 8"/>
              <a:gd name="T3" fmla="*/ 7 h 7"/>
              <a:gd name="T4" fmla="*/ 2 w 8"/>
              <a:gd name="T5" fmla="*/ 6 h 7"/>
              <a:gd name="T6" fmla="*/ 1 w 8"/>
              <a:gd name="T7" fmla="*/ 3 h 7"/>
              <a:gd name="T8" fmla="*/ 1 w 8"/>
              <a:gd name="T9" fmla="*/ 3 h 7"/>
              <a:gd name="T10" fmla="*/ 0 w 8"/>
              <a:gd name="T11" fmla="*/ 1 h 7"/>
              <a:gd name="T12" fmla="*/ 0 w 8"/>
              <a:gd name="T13" fmla="*/ 1 h 7"/>
              <a:gd name="T14" fmla="*/ 1 w 8"/>
              <a:gd name="T15" fmla="*/ 0 h 7"/>
              <a:gd name="T16" fmla="*/ 1 w 8"/>
              <a:gd name="T17" fmla="*/ 0 h 7"/>
              <a:gd name="T18" fmla="*/ 2 w 8"/>
              <a:gd name="T19" fmla="*/ 1 h 7"/>
              <a:gd name="T20" fmla="*/ 2 w 8"/>
              <a:gd name="T21" fmla="*/ 1 h 7"/>
              <a:gd name="T22" fmla="*/ 2 w 8"/>
              <a:gd name="T23" fmla="*/ 1 h 7"/>
              <a:gd name="T24" fmla="*/ 2 w 8"/>
              <a:gd name="T25" fmla="*/ 1 h 7"/>
              <a:gd name="T26" fmla="*/ 1 w 8"/>
              <a:gd name="T27" fmla="*/ 3 h 7"/>
              <a:gd name="T28" fmla="*/ 2 w 8"/>
              <a:gd name="T29" fmla="*/ 4 h 7"/>
              <a:gd name="T30" fmla="*/ 2 w 8"/>
              <a:gd name="T31" fmla="*/ 4 h 7"/>
              <a:gd name="T32" fmla="*/ 4 w 8"/>
              <a:gd name="T33" fmla="*/ 6 h 7"/>
              <a:gd name="T34" fmla="*/ 4 w 8"/>
              <a:gd name="T35" fmla="*/ 6 h 7"/>
              <a:gd name="T36" fmla="*/ 5 w 8"/>
              <a:gd name="T37" fmla="*/ 4 h 7"/>
              <a:gd name="T38" fmla="*/ 5 w 8"/>
              <a:gd name="T39" fmla="*/ 4 h 7"/>
              <a:gd name="T40" fmla="*/ 7 w 8"/>
              <a:gd name="T41" fmla="*/ 4 h 7"/>
              <a:gd name="T42" fmla="*/ 7 w 8"/>
              <a:gd name="T43" fmla="*/ 4 h 7"/>
              <a:gd name="T44" fmla="*/ 8 w 8"/>
              <a:gd name="T45" fmla="*/ 6 h 7"/>
              <a:gd name="T46" fmla="*/ 8 w 8"/>
              <a:gd name="T47" fmla="*/ 6 h 7"/>
              <a:gd name="T48" fmla="*/ 7 w 8"/>
              <a:gd name="T49" fmla="*/ 6 h 7"/>
              <a:gd name="T50" fmla="*/ 7 w 8"/>
              <a:gd name="T51" fmla="*/ 6 h 7"/>
              <a:gd name="T52" fmla="*/ 5 w 8"/>
              <a:gd name="T53" fmla="*/ 7 h 7"/>
              <a:gd name="T54" fmla="*/ 5 w 8"/>
              <a:gd name="T55"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7">
                <a:moveTo>
                  <a:pt x="5" y="7"/>
                </a:moveTo>
                <a:lnTo>
                  <a:pt x="5" y="7"/>
                </a:lnTo>
                <a:lnTo>
                  <a:pt x="2" y="6"/>
                </a:lnTo>
                <a:lnTo>
                  <a:pt x="1" y="3"/>
                </a:lnTo>
                <a:lnTo>
                  <a:pt x="1" y="3"/>
                </a:lnTo>
                <a:lnTo>
                  <a:pt x="0" y="1"/>
                </a:lnTo>
                <a:lnTo>
                  <a:pt x="0" y="1"/>
                </a:lnTo>
                <a:lnTo>
                  <a:pt x="1" y="0"/>
                </a:lnTo>
                <a:lnTo>
                  <a:pt x="1" y="0"/>
                </a:lnTo>
                <a:lnTo>
                  <a:pt x="2" y="1"/>
                </a:lnTo>
                <a:lnTo>
                  <a:pt x="2" y="1"/>
                </a:lnTo>
                <a:lnTo>
                  <a:pt x="2" y="1"/>
                </a:lnTo>
                <a:lnTo>
                  <a:pt x="2" y="1"/>
                </a:lnTo>
                <a:lnTo>
                  <a:pt x="1" y="3"/>
                </a:lnTo>
                <a:lnTo>
                  <a:pt x="2" y="4"/>
                </a:lnTo>
                <a:lnTo>
                  <a:pt x="2" y="4"/>
                </a:lnTo>
                <a:lnTo>
                  <a:pt x="4" y="6"/>
                </a:lnTo>
                <a:lnTo>
                  <a:pt x="4" y="6"/>
                </a:lnTo>
                <a:lnTo>
                  <a:pt x="5" y="4"/>
                </a:lnTo>
                <a:lnTo>
                  <a:pt x="5" y="4"/>
                </a:lnTo>
                <a:lnTo>
                  <a:pt x="7" y="4"/>
                </a:lnTo>
                <a:lnTo>
                  <a:pt x="7" y="4"/>
                </a:lnTo>
                <a:lnTo>
                  <a:pt x="8" y="6"/>
                </a:lnTo>
                <a:lnTo>
                  <a:pt x="8" y="6"/>
                </a:lnTo>
                <a:lnTo>
                  <a:pt x="7" y="6"/>
                </a:lnTo>
                <a:lnTo>
                  <a:pt x="7" y="6"/>
                </a:lnTo>
                <a:lnTo>
                  <a:pt x="5" y="7"/>
                </a:lnTo>
                <a:lnTo>
                  <a:pt x="5"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2" name="Freeform 245"/>
          <p:cNvSpPr>
            <a:spLocks noEditPoints="1"/>
          </p:cNvSpPr>
          <p:nvPr/>
        </p:nvSpPr>
        <p:spPr bwMode="auto">
          <a:xfrm>
            <a:off x="5884371" y="5432373"/>
            <a:ext cx="686186" cy="529674"/>
          </a:xfrm>
          <a:custGeom>
            <a:avLst/>
            <a:gdLst>
              <a:gd name="T0" fmla="*/ 351 w 390"/>
              <a:gd name="T1" fmla="*/ 54 h 313"/>
              <a:gd name="T2" fmla="*/ 62 w 390"/>
              <a:gd name="T3" fmla="*/ 303 h 313"/>
              <a:gd name="T4" fmla="*/ 319 w 390"/>
              <a:gd name="T5" fmla="*/ 290 h 313"/>
              <a:gd name="T6" fmla="*/ 193 w 390"/>
              <a:gd name="T7" fmla="*/ 192 h 313"/>
              <a:gd name="T8" fmla="*/ 201 w 390"/>
              <a:gd name="T9" fmla="*/ 155 h 313"/>
              <a:gd name="T10" fmla="*/ 199 w 390"/>
              <a:gd name="T11" fmla="*/ 104 h 313"/>
              <a:gd name="T12" fmla="*/ 157 w 390"/>
              <a:gd name="T13" fmla="*/ 105 h 313"/>
              <a:gd name="T14" fmla="*/ 138 w 390"/>
              <a:gd name="T15" fmla="*/ 158 h 313"/>
              <a:gd name="T16" fmla="*/ 93 w 390"/>
              <a:gd name="T17" fmla="*/ 100 h 313"/>
              <a:gd name="T18" fmla="*/ 92 w 390"/>
              <a:gd name="T19" fmla="*/ 118 h 313"/>
              <a:gd name="T20" fmla="*/ 189 w 390"/>
              <a:gd name="T21" fmla="*/ 232 h 313"/>
              <a:gd name="T22" fmla="*/ 267 w 390"/>
              <a:gd name="T23" fmla="*/ 274 h 313"/>
              <a:gd name="T24" fmla="*/ 111 w 390"/>
              <a:gd name="T25" fmla="*/ 227 h 313"/>
              <a:gd name="T26" fmla="*/ 74 w 390"/>
              <a:gd name="T27" fmla="*/ 215 h 313"/>
              <a:gd name="T28" fmla="*/ 22 w 390"/>
              <a:gd name="T29" fmla="*/ 240 h 313"/>
              <a:gd name="T30" fmla="*/ 314 w 390"/>
              <a:gd name="T31" fmla="*/ 266 h 313"/>
              <a:gd name="T32" fmla="*/ 297 w 390"/>
              <a:gd name="T33" fmla="*/ 44 h 313"/>
              <a:gd name="T34" fmla="*/ 295 w 390"/>
              <a:gd name="T35" fmla="*/ 254 h 313"/>
              <a:gd name="T36" fmla="*/ 349 w 390"/>
              <a:gd name="T37" fmla="*/ 254 h 313"/>
              <a:gd name="T38" fmla="*/ 345 w 390"/>
              <a:gd name="T39" fmla="*/ 208 h 313"/>
              <a:gd name="T40" fmla="*/ 315 w 390"/>
              <a:gd name="T41" fmla="*/ 61 h 313"/>
              <a:gd name="T42" fmla="*/ 341 w 390"/>
              <a:gd name="T43" fmla="*/ 101 h 313"/>
              <a:gd name="T44" fmla="*/ 345 w 390"/>
              <a:gd name="T45" fmla="*/ 74 h 313"/>
              <a:gd name="T46" fmla="*/ 247 w 390"/>
              <a:gd name="T47" fmla="*/ 75 h 313"/>
              <a:gd name="T48" fmla="*/ 335 w 390"/>
              <a:gd name="T49" fmla="*/ 85 h 313"/>
              <a:gd name="T50" fmla="*/ 93 w 390"/>
              <a:gd name="T51" fmla="*/ 175 h 313"/>
              <a:gd name="T52" fmla="*/ 253 w 390"/>
              <a:gd name="T53" fmla="*/ 117 h 313"/>
              <a:gd name="T54" fmla="*/ 243 w 390"/>
              <a:gd name="T55" fmla="*/ 105 h 313"/>
              <a:gd name="T56" fmla="*/ 362 w 390"/>
              <a:gd name="T57" fmla="*/ 266 h 313"/>
              <a:gd name="T58" fmla="*/ 385 w 390"/>
              <a:gd name="T59" fmla="*/ 242 h 313"/>
              <a:gd name="T60" fmla="*/ 307 w 390"/>
              <a:gd name="T61" fmla="*/ 244 h 313"/>
              <a:gd name="T62" fmla="*/ 157 w 390"/>
              <a:gd name="T63" fmla="*/ 84 h 313"/>
              <a:gd name="T64" fmla="*/ 105 w 390"/>
              <a:gd name="T65" fmla="*/ 304 h 313"/>
              <a:gd name="T66" fmla="*/ 85 w 390"/>
              <a:gd name="T67" fmla="*/ 48 h 313"/>
              <a:gd name="T68" fmla="*/ 96 w 390"/>
              <a:gd name="T69" fmla="*/ 68 h 313"/>
              <a:gd name="T70" fmla="*/ 231 w 390"/>
              <a:gd name="T71" fmla="*/ 230 h 313"/>
              <a:gd name="T72" fmla="*/ 270 w 390"/>
              <a:gd name="T73" fmla="*/ 100 h 313"/>
              <a:gd name="T74" fmla="*/ 223 w 390"/>
              <a:gd name="T75" fmla="*/ 181 h 313"/>
              <a:gd name="T76" fmla="*/ 275 w 390"/>
              <a:gd name="T77" fmla="*/ 209 h 313"/>
              <a:gd name="T78" fmla="*/ 237 w 390"/>
              <a:gd name="T79" fmla="*/ 142 h 313"/>
              <a:gd name="T80" fmla="*/ 271 w 390"/>
              <a:gd name="T81" fmla="*/ 67 h 313"/>
              <a:gd name="T82" fmla="*/ 273 w 390"/>
              <a:gd name="T83" fmla="*/ 257 h 313"/>
              <a:gd name="T84" fmla="*/ 240 w 390"/>
              <a:gd name="T85" fmla="*/ 155 h 313"/>
              <a:gd name="T86" fmla="*/ 136 w 390"/>
              <a:gd name="T87" fmla="*/ 90 h 313"/>
              <a:gd name="T88" fmla="*/ 258 w 390"/>
              <a:gd name="T89" fmla="*/ 132 h 313"/>
              <a:gd name="T90" fmla="*/ 233 w 390"/>
              <a:gd name="T91" fmla="*/ 182 h 313"/>
              <a:gd name="T92" fmla="*/ 263 w 390"/>
              <a:gd name="T93" fmla="*/ 156 h 313"/>
              <a:gd name="T94" fmla="*/ 241 w 390"/>
              <a:gd name="T95" fmla="*/ 166 h 313"/>
              <a:gd name="T96" fmla="*/ 125 w 390"/>
              <a:gd name="T97" fmla="*/ 73 h 313"/>
              <a:gd name="T98" fmla="*/ 241 w 390"/>
              <a:gd name="T99" fmla="*/ 178 h 313"/>
              <a:gd name="T100" fmla="*/ 231 w 390"/>
              <a:gd name="T101" fmla="*/ 188 h 313"/>
              <a:gd name="T102" fmla="*/ 132 w 390"/>
              <a:gd name="T103" fmla="*/ 77 h 313"/>
              <a:gd name="T104" fmla="*/ 254 w 390"/>
              <a:gd name="T105" fmla="*/ 178 h 313"/>
              <a:gd name="T106" fmla="*/ 258 w 390"/>
              <a:gd name="T107" fmla="*/ 252 h 313"/>
              <a:gd name="T108" fmla="*/ 274 w 390"/>
              <a:gd name="T109" fmla="*/ 81 h 313"/>
              <a:gd name="T110" fmla="*/ 250 w 390"/>
              <a:gd name="T111" fmla="*/ 183 h 313"/>
              <a:gd name="T112" fmla="*/ 274 w 390"/>
              <a:gd name="T113" fmla="*/ 139 h 313"/>
              <a:gd name="T114" fmla="*/ 290 w 390"/>
              <a:gd name="T115" fmla="*/ 254 h 313"/>
              <a:gd name="T116" fmla="*/ 295 w 390"/>
              <a:gd name="T117" fmla="*/ 227 h 313"/>
              <a:gd name="T118" fmla="*/ 226 w 390"/>
              <a:gd name="T119" fmla="*/ 68 h 313"/>
              <a:gd name="T120" fmla="*/ 324 w 390"/>
              <a:gd name="T121" fmla="*/ 68 h 313"/>
              <a:gd name="T122" fmla="*/ 231 w 390"/>
              <a:gd name="T123" fmla="*/ 68 h 313"/>
              <a:gd name="T124" fmla="*/ 261 w 390"/>
              <a:gd name="T125" fmla="*/ 165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0" h="313">
                <a:moveTo>
                  <a:pt x="92" y="165"/>
                </a:moveTo>
                <a:lnTo>
                  <a:pt x="92" y="165"/>
                </a:lnTo>
                <a:lnTo>
                  <a:pt x="88" y="156"/>
                </a:lnTo>
                <a:lnTo>
                  <a:pt x="88" y="156"/>
                </a:lnTo>
                <a:lnTo>
                  <a:pt x="81" y="138"/>
                </a:lnTo>
                <a:lnTo>
                  <a:pt x="81" y="138"/>
                </a:lnTo>
                <a:lnTo>
                  <a:pt x="78" y="127"/>
                </a:lnTo>
                <a:lnTo>
                  <a:pt x="75" y="115"/>
                </a:lnTo>
                <a:lnTo>
                  <a:pt x="75" y="115"/>
                </a:lnTo>
                <a:lnTo>
                  <a:pt x="74" y="111"/>
                </a:lnTo>
                <a:lnTo>
                  <a:pt x="74" y="111"/>
                </a:lnTo>
                <a:lnTo>
                  <a:pt x="71" y="101"/>
                </a:lnTo>
                <a:lnTo>
                  <a:pt x="68" y="90"/>
                </a:lnTo>
                <a:lnTo>
                  <a:pt x="68" y="90"/>
                </a:lnTo>
                <a:lnTo>
                  <a:pt x="68" y="81"/>
                </a:lnTo>
                <a:lnTo>
                  <a:pt x="66" y="73"/>
                </a:lnTo>
                <a:lnTo>
                  <a:pt x="66" y="73"/>
                </a:lnTo>
                <a:lnTo>
                  <a:pt x="69" y="50"/>
                </a:lnTo>
                <a:lnTo>
                  <a:pt x="69" y="50"/>
                </a:lnTo>
                <a:lnTo>
                  <a:pt x="68" y="46"/>
                </a:lnTo>
                <a:lnTo>
                  <a:pt x="68" y="46"/>
                </a:lnTo>
                <a:lnTo>
                  <a:pt x="68" y="43"/>
                </a:lnTo>
                <a:lnTo>
                  <a:pt x="68" y="43"/>
                </a:lnTo>
                <a:lnTo>
                  <a:pt x="69" y="41"/>
                </a:lnTo>
                <a:lnTo>
                  <a:pt x="69" y="41"/>
                </a:lnTo>
                <a:lnTo>
                  <a:pt x="71" y="34"/>
                </a:lnTo>
                <a:lnTo>
                  <a:pt x="76" y="28"/>
                </a:lnTo>
                <a:lnTo>
                  <a:pt x="76" y="28"/>
                </a:lnTo>
                <a:lnTo>
                  <a:pt x="79" y="24"/>
                </a:lnTo>
                <a:lnTo>
                  <a:pt x="79" y="24"/>
                </a:lnTo>
                <a:lnTo>
                  <a:pt x="85" y="19"/>
                </a:lnTo>
                <a:lnTo>
                  <a:pt x="85" y="19"/>
                </a:lnTo>
                <a:lnTo>
                  <a:pt x="92" y="14"/>
                </a:lnTo>
                <a:lnTo>
                  <a:pt x="99" y="11"/>
                </a:lnTo>
                <a:lnTo>
                  <a:pt x="115" y="7"/>
                </a:lnTo>
                <a:lnTo>
                  <a:pt x="115" y="7"/>
                </a:lnTo>
                <a:lnTo>
                  <a:pt x="129" y="4"/>
                </a:lnTo>
                <a:lnTo>
                  <a:pt x="129" y="4"/>
                </a:lnTo>
                <a:lnTo>
                  <a:pt x="140" y="3"/>
                </a:lnTo>
                <a:lnTo>
                  <a:pt x="140" y="3"/>
                </a:lnTo>
                <a:lnTo>
                  <a:pt x="156" y="1"/>
                </a:lnTo>
                <a:lnTo>
                  <a:pt x="156" y="1"/>
                </a:lnTo>
                <a:lnTo>
                  <a:pt x="182" y="0"/>
                </a:lnTo>
                <a:lnTo>
                  <a:pt x="209" y="1"/>
                </a:lnTo>
                <a:lnTo>
                  <a:pt x="209" y="1"/>
                </a:lnTo>
                <a:lnTo>
                  <a:pt x="231" y="1"/>
                </a:lnTo>
                <a:lnTo>
                  <a:pt x="231" y="1"/>
                </a:lnTo>
                <a:lnTo>
                  <a:pt x="251" y="4"/>
                </a:lnTo>
                <a:lnTo>
                  <a:pt x="271" y="9"/>
                </a:lnTo>
                <a:lnTo>
                  <a:pt x="271" y="9"/>
                </a:lnTo>
                <a:lnTo>
                  <a:pt x="282" y="11"/>
                </a:lnTo>
                <a:lnTo>
                  <a:pt x="292" y="16"/>
                </a:lnTo>
                <a:lnTo>
                  <a:pt x="292" y="16"/>
                </a:lnTo>
                <a:lnTo>
                  <a:pt x="298" y="19"/>
                </a:lnTo>
                <a:lnTo>
                  <a:pt x="302" y="23"/>
                </a:lnTo>
                <a:lnTo>
                  <a:pt x="302" y="23"/>
                </a:lnTo>
                <a:lnTo>
                  <a:pt x="305" y="26"/>
                </a:lnTo>
                <a:lnTo>
                  <a:pt x="308" y="28"/>
                </a:lnTo>
                <a:lnTo>
                  <a:pt x="308" y="28"/>
                </a:lnTo>
                <a:lnTo>
                  <a:pt x="308" y="30"/>
                </a:lnTo>
                <a:lnTo>
                  <a:pt x="308" y="30"/>
                </a:lnTo>
                <a:lnTo>
                  <a:pt x="311" y="34"/>
                </a:lnTo>
                <a:lnTo>
                  <a:pt x="311" y="34"/>
                </a:lnTo>
                <a:lnTo>
                  <a:pt x="312" y="36"/>
                </a:lnTo>
                <a:lnTo>
                  <a:pt x="312" y="36"/>
                </a:lnTo>
                <a:lnTo>
                  <a:pt x="314" y="37"/>
                </a:lnTo>
                <a:lnTo>
                  <a:pt x="314" y="38"/>
                </a:lnTo>
                <a:lnTo>
                  <a:pt x="314" y="38"/>
                </a:lnTo>
                <a:lnTo>
                  <a:pt x="314" y="40"/>
                </a:lnTo>
                <a:lnTo>
                  <a:pt x="312" y="40"/>
                </a:lnTo>
                <a:lnTo>
                  <a:pt x="312" y="40"/>
                </a:lnTo>
                <a:lnTo>
                  <a:pt x="314" y="46"/>
                </a:lnTo>
                <a:lnTo>
                  <a:pt x="315" y="53"/>
                </a:lnTo>
                <a:lnTo>
                  <a:pt x="315" y="53"/>
                </a:lnTo>
                <a:lnTo>
                  <a:pt x="317" y="53"/>
                </a:lnTo>
                <a:lnTo>
                  <a:pt x="317" y="53"/>
                </a:lnTo>
                <a:lnTo>
                  <a:pt x="325" y="50"/>
                </a:lnTo>
                <a:lnTo>
                  <a:pt x="335" y="50"/>
                </a:lnTo>
                <a:lnTo>
                  <a:pt x="335" y="50"/>
                </a:lnTo>
                <a:lnTo>
                  <a:pt x="344" y="51"/>
                </a:lnTo>
                <a:lnTo>
                  <a:pt x="344" y="51"/>
                </a:lnTo>
                <a:lnTo>
                  <a:pt x="351" y="54"/>
                </a:lnTo>
                <a:lnTo>
                  <a:pt x="358" y="58"/>
                </a:lnTo>
                <a:lnTo>
                  <a:pt x="358" y="58"/>
                </a:lnTo>
                <a:lnTo>
                  <a:pt x="362" y="63"/>
                </a:lnTo>
                <a:lnTo>
                  <a:pt x="365" y="68"/>
                </a:lnTo>
                <a:lnTo>
                  <a:pt x="365" y="68"/>
                </a:lnTo>
                <a:lnTo>
                  <a:pt x="368" y="78"/>
                </a:lnTo>
                <a:lnTo>
                  <a:pt x="369" y="88"/>
                </a:lnTo>
                <a:lnTo>
                  <a:pt x="369" y="88"/>
                </a:lnTo>
                <a:lnTo>
                  <a:pt x="368" y="101"/>
                </a:lnTo>
                <a:lnTo>
                  <a:pt x="363" y="112"/>
                </a:lnTo>
                <a:lnTo>
                  <a:pt x="363" y="112"/>
                </a:lnTo>
                <a:lnTo>
                  <a:pt x="358" y="122"/>
                </a:lnTo>
                <a:lnTo>
                  <a:pt x="351" y="132"/>
                </a:lnTo>
                <a:lnTo>
                  <a:pt x="351" y="132"/>
                </a:lnTo>
                <a:lnTo>
                  <a:pt x="346" y="138"/>
                </a:lnTo>
                <a:lnTo>
                  <a:pt x="346" y="138"/>
                </a:lnTo>
                <a:lnTo>
                  <a:pt x="338" y="146"/>
                </a:lnTo>
                <a:lnTo>
                  <a:pt x="328" y="155"/>
                </a:lnTo>
                <a:lnTo>
                  <a:pt x="328" y="155"/>
                </a:lnTo>
                <a:lnTo>
                  <a:pt x="318" y="165"/>
                </a:lnTo>
                <a:lnTo>
                  <a:pt x="308" y="176"/>
                </a:lnTo>
                <a:lnTo>
                  <a:pt x="308" y="176"/>
                </a:lnTo>
                <a:lnTo>
                  <a:pt x="308" y="178"/>
                </a:lnTo>
                <a:lnTo>
                  <a:pt x="308" y="178"/>
                </a:lnTo>
                <a:lnTo>
                  <a:pt x="311" y="178"/>
                </a:lnTo>
                <a:lnTo>
                  <a:pt x="311" y="178"/>
                </a:lnTo>
                <a:lnTo>
                  <a:pt x="321" y="178"/>
                </a:lnTo>
                <a:lnTo>
                  <a:pt x="321" y="178"/>
                </a:lnTo>
                <a:lnTo>
                  <a:pt x="328" y="178"/>
                </a:lnTo>
                <a:lnTo>
                  <a:pt x="336" y="181"/>
                </a:lnTo>
                <a:lnTo>
                  <a:pt x="345" y="182"/>
                </a:lnTo>
                <a:lnTo>
                  <a:pt x="352" y="186"/>
                </a:lnTo>
                <a:lnTo>
                  <a:pt x="352" y="186"/>
                </a:lnTo>
                <a:lnTo>
                  <a:pt x="359" y="189"/>
                </a:lnTo>
                <a:lnTo>
                  <a:pt x="359" y="189"/>
                </a:lnTo>
                <a:lnTo>
                  <a:pt x="369" y="196"/>
                </a:lnTo>
                <a:lnTo>
                  <a:pt x="379" y="206"/>
                </a:lnTo>
                <a:lnTo>
                  <a:pt x="379" y="206"/>
                </a:lnTo>
                <a:lnTo>
                  <a:pt x="385" y="213"/>
                </a:lnTo>
                <a:lnTo>
                  <a:pt x="385" y="213"/>
                </a:lnTo>
                <a:lnTo>
                  <a:pt x="389" y="220"/>
                </a:lnTo>
                <a:lnTo>
                  <a:pt x="390" y="229"/>
                </a:lnTo>
                <a:lnTo>
                  <a:pt x="390" y="229"/>
                </a:lnTo>
                <a:lnTo>
                  <a:pt x="390" y="235"/>
                </a:lnTo>
                <a:lnTo>
                  <a:pt x="389" y="240"/>
                </a:lnTo>
                <a:lnTo>
                  <a:pt x="388" y="246"/>
                </a:lnTo>
                <a:lnTo>
                  <a:pt x="385" y="250"/>
                </a:lnTo>
                <a:lnTo>
                  <a:pt x="385" y="250"/>
                </a:lnTo>
                <a:lnTo>
                  <a:pt x="381" y="256"/>
                </a:lnTo>
                <a:lnTo>
                  <a:pt x="381" y="256"/>
                </a:lnTo>
                <a:lnTo>
                  <a:pt x="376" y="264"/>
                </a:lnTo>
                <a:lnTo>
                  <a:pt x="369" y="271"/>
                </a:lnTo>
                <a:lnTo>
                  <a:pt x="369" y="271"/>
                </a:lnTo>
                <a:lnTo>
                  <a:pt x="358" y="281"/>
                </a:lnTo>
                <a:lnTo>
                  <a:pt x="345" y="289"/>
                </a:lnTo>
                <a:lnTo>
                  <a:pt x="345" y="289"/>
                </a:lnTo>
                <a:lnTo>
                  <a:pt x="334" y="294"/>
                </a:lnTo>
                <a:lnTo>
                  <a:pt x="324" y="297"/>
                </a:lnTo>
                <a:lnTo>
                  <a:pt x="324" y="297"/>
                </a:lnTo>
                <a:lnTo>
                  <a:pt x="295" y="306"/>
                </a:lnTo>
                <a:lnTo>
                  <a:pt x="295" y="306"/>
                </a:lnTo>
                <a:lnTo>
                  <a:pt x="274" y="310"/>
                </a:lnTo>
                <a:lnTo>
                  <a:pt x="274" y="310"/>
                </a:lnTo>
                <a:lnTo>
                  <a:pt x="254" y="313"/>
                </a:lnTo>
                <a:lnTo>
                  <a:pt x="233" y="313"/>
                </a:lnTo>
                <a:lnTo>
                  <a:pt x="233" y="313"/>
                </a:lnTo>
                <a:lnTo>
                  <a:pt x="206" y="313"/>
                </a:lnTo>
                <a:lnTo>
                  <a:pt x="206" y="313"/>
                </a:lnTo>
                <a:lnTo>
                  <a:pt x="172" y="311"/>
                </a:lnTo>
                <a:lnTo>
                  <a:pt x="172" y="311"/>
                </a:lnTo>
                <a:lnTo>
                  <a:pt x="163" y="310"/>
                </a:lnTo>
                <a:lnTo>
                  <a:pt x="163" y="310"/>
                </a:lnTo>
                <a:lnTo>
                  <a:pt x="132" y="308"/>
                </a:lnTo>
                <a:lnTo>
                  <a:pt x="132" y="308"/>
                </a:lnTo>
                <a:lnTo>
                  <a:pt x="129" y="308"/>
                </a:lnTo>
                <a:lnTo>
                  <a:pt x="129" y="308"/>
                </a:lnTo>
                <a:lnTo>
                  <a:pt x="106" y="308"/>
                </a:lnTo>
                <a:lnTo>
                  <a:pt x="106" y="308"/>
                </a:lnTo>
                <a:lnTo>
                  <a:pt x="92" y="307"/>
                </a:lnTo>
                <a:lnTo>
                  <a:pt x="79" y="306"/>
                </a:lnTo>
                <a:lnTo>
                  <a:pt x="79" y="306"/>
                </a:lnTo>
                <a:lnTo>
                  <a:pt x="62" y="303"/>
                </a:lnTo>
                <a:lnTo>
                  <a:pt x="48" y="296"/>
                </a:lnTo>
                <a:lnTo>
                  <a:pt x="48" y="296"/>
                </a:lnTo>
                <a:lnTo>
                  <a:pt x="37" y="291"/>
                </a:lnTo>
                <a:lnTo>
                  <a:pt x="27" y="284"/>
                </a:lnTo>
                <a:lnTo>
                  <a:pt x="27" y="284"/>
                </a:lnTo>
                <a:lnTo>
                  <a:pt x="18" y="277"/>
                </a:lnTo>
                <a:lnTo>
                  <a:pt x="11" y="269"/>
                </a:lnTo>
                <a:lnTo>
                  <a:pt x="11" y="269"/>
                </a:lnTo>
                <a:lnTo>
                  <a:pt x="7" y="263"/>
                </a:lnTo>
                <a:lnTo>
                  <a:pt x="4" y="256"/>
                </a:lnTo>
                <a:lnTo>
                  <a:pt x="4" y="256"/>
                </a:lnTo>
                <a:lnTo>
                  <a:pt x="0" y="243"/>
                </a:lnTo>
                <a:lnTo>
                  <a:pt x="0" y="243"/>
                </a:lnTo>
                <a:lnTo>
                  <a:pt x="0" y="236"/>
                </a:lnTo>
                <a:lnTo>
                  <a:pt x="0" y="230"/>
                </a:lnTo>
                <a:lnTo>
                  <a:pt x="0" y="230"/>
                </a:lnTo>
                <a:lnTo>
                  <a:pt x="3" y="222"/>
                </a:lnTo>
                <a:lnTo>
                  <a:pt x="5" y="215"/>
                </a:lnTo>
                <a:lnTo>
                  <a:pt x="10" y="209"/>
                </a:lnTo>
                <a:lnTo>
                  <a:pt x="15" y="203"/>
                </a:lnTo>
                <a:lnTo>
                  <a:pt x="15" y="203"/>
                </a:lnTo>
                <a:lnTo>
                  <a:pt x="25" y="193"/>
                </a:lnTo>
                <a:lnTo>
                  <a:pt x="25" y="193"/>
                </a:lnTo>
                <a:lnTo>
                  <a:pt x="37" y="185"/>
                </a:lnTo>
                <a:lnTo>
                  <a:pt x="37" y="185"/>
                </a:lnTo>
                <a:lnTo>
                  <a:pt x="48" y="178"/>
                </a:lnTo>
                <a:lnTo>
                  <a:pt x="59" y="173"/>
                </a:lnTo>
                <a:lnTo>
                  <a:pt x="59" y="173"/>
                </a:lnTo>
                <a:lnTo>
                  <a:pt x="66" y="171"/>
                </a:lnTo>
                <a:lnTo>
                  <a:pt x="75" y="168"/>
                </a:lnTo>
                <a:lnTo>
                  <a:pt x="75" y="168"/>
                </a:lnTo>
                <a:lnTo>
                  <a:pt x="86" y="166"/>
                </a:lnTo>
                <a:lnTo>
                  <a:pt x="86" y="166"/>
                </a:lnTo>
                <a:lnTo>
                  <a:pt x="89" y="166"/>
                </a:lnTo>
                <a:lnTo>
                  <a:pt x="89" y="166"/>
                </a:lnTo>
                <a:lnTo>
                  <a:pt x="91" y="166"/>
                </a:lnTo>
                <a:lnTo>
                  <a:pt x="91" y="166"/>
                </a:lnTo>
                <a:lnTo>
                  <a:pt x="92" y="165"/>
                </a:lnTo>
                <a:lnTo>
                  <a:pt x="92" y="165"/>
                </a:lnTo>
                <a:close/>
                <a:moveTo>
                  <a:pt x="15" y="209"/>
                </a:moveTo>
                <a:lnTo>
                  <a:pt x="15" y="209"/>
                </a:lnTo>
                <a:lnTo>
                  <a:pt x="15" y="210"/>
                </a:lnTo>
                <a:lnTo>
                  <a:pt x="15" y="210"/>
                </a:lnTo>
                <a:lnTo>
                  <a:pt x="15" y="209"/>
                </a:lnTo>
                <a:lnTo>
                  <a:pt x="15" y="209"/>
                </a:lnTo>
                <a:lnTo>
                  <a:pt x="17" y="208"/>
                </a:lnTo>
                <a:lnTo>
                  <a:pt x="17" y="208"/>
                </a:lnTo>
                <a:lnTo>
                  <a:pt x="17" y="208"/>
                </a:lnTo>
                <a:lnTo>
                  <a:pt x="17" y="208"/>
                </a:lnTo>
                <a:lnTo>
                  <a:pt x="15" y="209"/>
                </a:lnTo>
                <a:lnTo>
                  <a:pt x="15" y="209"/>
                </a:lnTo>
                <a:close/>
                <a:moveTo>
                  <a:pt x="71" y="173"/>
                </a:moveTo>
                <a:lnTo>
                  <a:pt x="71" y="173"/>
                </a:lnTo>
                <a:lnTo>
                  <a:pt x="75" y="172"/>
                </a:lnTo>
                <a:lnTo>
                  <a:pt x="75" y="172"/>
                </a:lnTo>
                <a:lnTo>
                  <a:pt x="74" y="172"/>
                </a:lnTo>
                <a:lnTo>
                  <a:pt x="74" y="172"/>
                </a:lnTo>
                <a:lnTo>
                  <a:pt x="71" y="173"/>
                </a:lnTo>
                <a:lnTo>
                  <a:pt x="71" y="173"/>
                </a:lnTo>
                <a:lnTo>
                  <a:pt x="66" y="173"/>
                </a:lnTo>
                <a:lnTo>
                  <a:pt x="66" y="173"/>
                </a:lnTo>
                <a:lnTo>
                  <a:pt x="66" y="173"/>
                </a:lnTo>
                <a:lnTo>
                  <a:pt x="66" y="173"/>
                </a:lnTo>
                <a:lnTo>
                  <a:pt x="71" y="173"/>
                </a:lnTo>
                <a:lnTo>
                  <a:pt x="71" y="173"/>
                </a:lnTo>
                <a:close/>
                <a:moveTo>
                  <a:pt x="322" y="290"/>
                </a:moveTo>
                <a:lnTo>
                  <a:pt x="322" y="290"/>
                </a:lnTo>
                <a:lnTo>
                  <a:pt x="324" y="290"/>
                </a:lnTo>
                <a:lnTo>
                  <a:pt x="324" y="290"/>
                </a:lnTo>
                <a:lnTo>
                  <a:pt x="334" y="286"/>
                </a:lnTo>
                <a:lnTo>
                  <a:pt x="345" y="281"/>
                </a:lnTo>
                <a:lnTo>
                  <a:pt x="345" y="281"/>
                </a:lnTo>
                <a:lnTo>
                  <a:pt x="348" y="280"/>
                </a:lnTo>
                <a:lnTo>
                  <a:pt x="348" y="280"/>
                </a:lnTo>
                <a:lnTo>
                  <a:pt x="346" y="280"/>
                </a:lnTo>
                <a:lnTo>
                  <a:pt x="346" y="280"/>
                </a:lnTo>
                <a:lnTo>
                  <a:pt x="335" y="284"/>
                </a:lnTo>
                <a:lnTo>
                  <a:pt x="324" y="289"/>
                </a:lnTo>
                <a:lnTo>
                  <a:pt x="324" y="289"/>
                </a:lnTo>
                <a:lnTo>
                  <a:pt x="322" y="290"/>
                </a:lnTo>
                <a:lnTo>
                  <a:pt x="322" y="290"/>
                </a:lnTo>
                <a:lnTo>
                  <a:pt x="319" y="290"/>
                </a:lnTo>
                <a:lnTo>
                  <a:pt x="319" y="290"/>
                </a:lnTo>
                <a:lnTo>
                  <a:pt x="308" y="293"/>
                </a:lnTo>
                <a:lnTo>
                  <a:pt x="308" y="293"/>
                </a:lnTo>
                <a:lnTo>
                  <a:pt x="307" y="293"/>
                </a:lnTo>
                <a:lnTo>
                  <a:pt x="307" y="293"/>
                </a:lnTo>
                <a:lnTo>
                  <a:pt x="275" y="298"/>
                </a:lnTo>
                <a:lnTo>
                  <a:pt x="275" y="298"/>
                </a:lnTo>
                <a:lnTo>
                  <a:pt x="243" y="301"/>
                </a:lnTo>
                <a:lnTo>
                  <a:pt x="243" y="301"/>
                </a:lnTo>
                <a:lnTo>
                  <a:pt x="234" y="301"/>
                </a:lnTo>
                <a:lnTo>
                  <a:pt x="234" y="301"/>
                </a:lnTo>
                <a:lnTo>
                  <a:pt x="237" y="301"/>
                </a:lnTo>
                <a:lnTo>
                  <a:pt x="237" y="301"/>
                </a:lnTo>
                <a:lnTo>
                  <a:pt x="271" y="300"/>
                </a:lnTo>
                <a:lnTo>
                  <a:pt x="271" y="300"/>
                </a:lnTo>
                <a:lnTo>
                  <a:pt x="281" y="298"/>
                </a:lnTo>
                <a:lnTo>
                  <a:pt x="281" y="298"/>
                </a:lnTo>
                <a:lnTo>
                  <a:pt x="307" y="294"/>
                </a:lnTo>
                <a:lnTo>
                  <a:pt x="307" y="294"/>
                </a:lnTo>
                <a:lnTo>
                  <a:pt x="308" y="293"/>
                </a:lnTo>
                <a:lnTo>
                  <a:pt x="308" y="293"/>
                </a:lnTo>
                <a:lnTo>
                  <a:pt x="309" y="293"/>
                </a:lnTo>
                <a:lnTo>
                  <a:pt x="309" y="293"/>
                </a:lnTo>
                <a:lnTo>
                  <a:pt x="319" y="290"/>
                </a:lnTo>
                <a:lnTo>
                  <a:pt x="319" y="290"/>
                </a:lnTo>
                <a:lnTo>
                  <a:pt x="322" y="290"/>
                </a:lnTo>
                <a:lnTo>
                  <a:pt x="322" y="290"/>
                </a:lnTo>
                <a:close/>
                <a:moveTo>
                  <a:pt x="187" y="226"/>
                </a:moveTo>
                <a:lnTo>
                  <a:pt x="187" y="226"/>
                </a:lnTo>
                <a:lnTo>
                  <a:pt x="183" y="226"/>
                </a:lnTo>
                <a:lnTo>
                  <a:pt x="183" y="226"/>
                </a:lnTo>
                <a:lnTo>
                  <a:pt x="184" y="233"/>
                </a:lnTo>
                <a:lnTo>
                  <a:pt x="184" y="233"/>
                </a:lnTo>
                <a:lnTo>
                  <a:pt x="187" y="226"/>
                </a:lnTo>
                <a:lnTo>
                  <a:pt x="187" y="226"/>
                </a:lnTo>
                <a:lnTo>
                  <a:pt x="187" y="225"/>
                </a:lnTo>
                <a:lnTo>
                  <a:pt x="187" y="225"/>
                </a:lnTo>
                <a:lnTo>
                  <a:pt x="190" y="212"/>
                </a:lnTo>
                <a:lnTo>
                  <a:pt x="190" y="212"/>
                </a:lnTo>
                <a:lnTo>
                  <a:pt x="192" y="206"/>
                </a:lnTo>
                <a:lnTo>
                  <a:pt x="192" y="206"/>
                </a:lnTo>
                <a:lnTo>
                  <a:pt x="192" y="205"/>
                </a:lnTo>
                <a:lnTo>
                  <a:pt x="193" y="205"/>
                </a:lnTo>
                <a:lnTo>
                  <a:pt x="193" y="205"/>
                </a:lnTo>
                <a:lnTo>
                  <a:pt x="194" y="205"/>
                </a:lnTo>
                <a:lnTo>
                  <a:pt x="196" y="206"/>
                </a:lnTo>
                <a:lnTo>
                  <a:pt x="196" y="206"/>
                </a:lnTo>
                <a:lnTo>
                  <a:pt x="197" y="209"/>
                </a:lnTo>
                <a:lnTo>
                  <a:pt x="197" y="209"/>
                </a:lnTo>
                <a:lnTo>
                  <a:pt x="199" y="222"/>
                </a:lnTo>
                <a:lnTo>
                  <a:pt x="199" y="222"/>
                </a:lnTo>
                <a:lnTo>
                  <a:pt x="200" y="225"/>
                </a:lnTo>
                <a:lnTo>
                  <a:pt x="200" y="225"/>
                </a:lnTo>
                <a:lnTo>
                  <a:pt x="204" y="225"/>
                </a:lnTo>
                <a:lnTo>
                  <a:pt x="204" y="225"/>
                </a:lnTo>
                <a:lnTo>
                  <a:pt x="206" y="223"/>
                </a:lnTo>
                <a:lnTo>
                  <a:pt x="206" y="223"/>
                </a:lnTo>
                <a:lnTo>
                  <a:pt x="207" y="223"/>
                </a:lnTo>
                <a:lnTo>
                  <a:pt x="207" y="223"/>
                </a:lnTo>
                <a:lnTo>
                  <a:pt x="207" y="223"/>
                </a:lnTo>
                <a:lnTo>
                  <a:pt x="206" y="223"/>
                </a:lnTo>
                <a:lnTo>
                  <a:pt x="206" y="223"/>
                </a:lnTo>
                <a:lnTo>
                  <a:pt x="206" y="223"/>
                </a:lnTo>
                <a:lnTo>
                  <a:pt x="206" y="223"/>
                </a:lnTo>
                <a:lnTo>
                  <a:pt x="204" y="223"/>
                </a:lnTo>
                <a:lnTo>
                  <a:pt x="203" y="222"/>
                </a:lnTo>
                <a:lnTo>
                  <a:pt x="203" y="222"/>
                </a:lnTo>
                <a:lnTo>
                  <a:pt x="201" y="217"/>
                </a:lnTo>
                <a:lnTo>
                  <a:pt x="201" y="217"/>
                </a:lnTo>
                <a:lnTo>
                  <a:pt x="197" y="202"/>
                </a:lnTo>
                <a:lnTo>
                  <a:pt x="197" y="202"/>
                </a:lnTo>
                <a:lnTo>
                  <a:pt x="196" y="200"/>
                </a:lnTo>
                <a:lnTo>
                  <a:pt x="196" y="200"/>
                </a:lnTo>
                <a:lnTo>
                  <a:pt x="196" y="200"/>
                </a:lnTo>
                <a:lnTo>
                  <a:pt x="194" y="199"/>
                </a:lnTo>
                <a:lnTo>
                  <a:pt x="194" y="199"/>
                </a:lnTo>
                <a:lnTo>
                  <a:pt x="193" y="198"/>
                </a:lnTo>
                <a:lnTo>
                  <a:pt x="194" y="196"/>
                </a:lnTo>
                <a:lnTo>
                  <a:pt x="194" y="196"/>
                </a:lnTo>
                <a:lnTo>
                  <a:pt x="194" y="196"/>
                </a:lnTo>
                <a:lnTo>
                  <a:pt x="194" y="196"/>
                </a:lnTo>
                <a:lnTo>
                  <a:pt x="193" y="192"/>
                </a:lnTo>
                <a:lnTo>
                  <a:pt x="193" y="192"/>
                </a:lnTo>
                <a:lnTo>
                  <a:pt x="193" y="190"/>
                </a:lnTo>
                <a:lnTo>
                  <a:pt x="193" y="189"/>
                </a:lnTo>
                <a:lnTo>
                  <a:pt x="193" y="189"/>
                </a:lnTo>
                <a:lnTo>
                  <a:pt x="194" y="188"/>
                </a:lnTo>
                <a:lnTo>
                  <a:pt x="196" y="188"/>
                </a:lnTo>
                <a:lnTo>
                  <a:pt x="196" y="188"/>
                </a:lnTo>
                <a:lnTo>
                  <a:pt x="199" y="188"/>
                </a:lnTo>
                <a:lnTo>
                  <a:pt x="199" y="189"/>
                </a:lnTo>
                <a:lnTo>
                  <a:pt x="199" y="189"/>
                </a:lnTo>
                <a:lnTo>
                  <a:pt x="200" y="195"/>
                </a:lnTo>
                <a:lnTo>
                  <a:pt x="200" y="195"/>
                </a:lnTo>
                <a:lnTo>
                  <a:pt x="200" y="200"/>
                </a:lnTo>
                <a:lnTo>
                  <a:pt x="200" y="200"/>
                </a:lnTo>
                <a:lnTo>
                  <a:pt x="206" y="200"/>
                </a:lnTo>
                <a:lnTo>
                  <a:pt x="206" y="200"/>
                </a:lnTo>
                <a:lnTo>
                  <a:pt x="206" y="199"/>
                </a:lnTo>
                <a:lnTo>
                  <a:pt x="206" y="199"/>
                </a:lnTo>
                <a:lnTo>
                  <a:pt x="206" y="192"/>
                </a:lnTo>
                <a:lnTo>
                  <a:pt x="206" y="192"/>
                </a:lnTo>
                <a:lnTo>
                  <a:pt x="207" y="186"/>
                </a:lnTo>
                <a:lnTo>
                  <a:pt x="207" y="186"/>
                </a:lnTo>
                <a:lnTo>
                  <a:pt x="209" y="185"/>
                </a:lnTo>
                <a:lnTo>
                  <a:pt x="211" y="186"/>
                </a:lnTo>
                <a:lnTo>
                  <a:pt x="211" y="186"/>
                </a:lnTo>
                <a:lnTo>
                  <a:pt x="213" y="189"/>
                </a:lnTo>
                <a:lnTo>
                  <a:pt x="213" y="189"/>
                </a:lnTo>
                <a:lnTo>
                  <a:pt x="216" y="199"/>
                </a:lnTo>
                <a:lnTo>
                  <a:pt x="216" y="199"/>
                </a:lnTo>
                <a:lnTo>
                  <a:pt x="216" y="200"/>
                </a:lnTo>
                <a:lnTo>
                  <a:pt x="216" y="200"/>
                </a:lnTo>
                <a:lnTo>
                  <a:pt x="217" y="200"/>
                </a:lnTo>
                <a:lnTo>
                  <a:pt x="217" y="200"/>
                </a:lnTo>
                <a:lnTo>
                  <a:pt x="217" y="200"/>
                </a:lnTo>
                <a:lnTo>
                  <a:pt x="217" y="198"/>
                </a:lnTo>
                <a:lnTo>
                  <a:pt x="217" y="198"/>
                </a:lnTo>
                <a:lnTo>
                  <a:pt x="220" y="182"/>
                </a:lnTo>
                <a:lnTo>
                  <a:pt x="220" y="182"/>
                </a:lnTo>
                <a:lnTo>
                  <a:pt x="220" y="181"/>
                </a:lnTo>
                <a:lnTo>
                  <a:pt x="220" y="181"/>
                </a:lnTo>
                <a:lnTo>
                  <a:pt x="214" y="182"/>
                </a:lnTo>
                <a:lnTo>
                  <a:pt x="214" y="182"/>
                </a:lnTo>
                <a:lnTo>
                  <a:pt x="204" y="182"/>
                </a:lnTo>
                <a:lnTo>
                  <a:pt x="194" y="182"/>
                </a:lnTo>
                <a:lnTo>
                  <a:pt x="194" y="182"/>
                </a:lnTo>
                <a:lnTo>
                  <a:pt x="193" y="182"/>
                </a:lnTo>
                <a:lnTo>
                  <a:pt x="193" y="182"/>
                </a:lnTo>
                <a:lnTo>
                  <a:pt x="190" y="182"/>
                </a:lnTo>
                <a:lnTo>
                  <a:pt x="190" y="182"/>
                </a:lnTo>
                <a:lnTo>
                  <a:pt x="189" y="182"/>
                </a:lnTo>
                <a:lnTo>
                  <a:pt x="189" y="181"/>
                </a:lnTo>
                <a:lnTo>
                  <a:pt x="189" y="181"/>
                </a:lnTo>
                <a:lnTo>
                  <a:pt x="189" y="179"/>
                </a:lnTo>
                <a:lnTo>
                  <a:pt x="190" y="178"/>
                </a:lnTo>
                <a:lnTo>
                  <a:pt x="190" y="178"/>
                </a:lnTo>
                <a:lnTo>
                  <a:pt x="192" y="178"/>
                </a:lnTo>
                <a:lnTo>
                  <a:pt x="192" y="179"/>
                </a:lnTo>
                <a:lnTo>
                  <a:pt x="192" y="179"/>
                </a:lnTo>
                <a:lnTo>
                  <a:pt x="193" y="179"/>
                </a:lnTo>
                <a:lnTo>
                  <a:pt x="193" y="179"/>
                </a:lnTo>
                <a:lnTo>
                  <a:pt x="201" y="181"/>
                </a:lnTo>
                <a:lnTo>
                  <a:pt x="201" y="181"/>
                </a:lnTo>
                <a:lnTo>
                  <a:pt x="213" y="179"/>
                </a:lnTo>
                <a:lnTo>
                  <a:pt x="213" y="179"/>
                </a:lnTo>
                <a:lnTo>
                  <a:pt x="220" y="179"/>
                </a:lnTo>
                <a:lnTo>
                  <a:pt x="220" y="179"/>
                </a:lnTo>
                <a:lnTo>
                  <a:pt x="220" y="175"/>
                </a:lnTo>
                <a:lnTo>
                  <a:pt x="220" y="175"/>
                </a:lnTo>
                <a:lnTo>
                  <a:pt x="217" y="163"/>
                </a:lnTo>
                <a:lnTo>
                  <a:pt x="217" y="163"/>
                </a:lnTo>
                <a:lnTo>
                  <a:pt x="217" y="162"/>
                </a:lnTo>
                <a:lnTo>
                  <a:pt x="217" y="162"/>
                </a:lnTo>
                <a:lnTo>
                  <a:pt x="217" y="162"/>
                </a:lnTo>
                <a:lnTo>
                  <a:pt x="217" y="162"/>
                </a:lnTo>
                <a:lnTo>
                  <a:pt x="204" y="162"/>
                </a:lnTo>
                <a:lnTo>
                  <a:pt x="204" y="162"/>
                </a:lnTo>
                <a:lnTo>
                  <a:pt x="200" y="162"/>
                </a:lnTo>
                <a:lnTo>
                  <a:pt x="200" y="162"/>
                </a:lnTo>
                <a:lnTo>
                  <a:pt x="199" y="161"/>
                </a:lnTo>
                <a:lnTo>
                  <a:pt x="199" y="159"/>
                </a:lnTo>
                <a:lnTo>
                  <a:pt x="199" y="159"/>
                </a:lnTo>
                <a:lnTo>
                  <a:pt x="201" y="155"/>
                </a:lnTo>
                <a:lnTo>
                  <a:pt x="201" y="155"/>
                </a:lnTo>
                <a:lnTo>
                  <a:pt x="201" y="155"/>
                </a:lnTo>
                <a:lnTo>
                  <a:pt x="201" y="155"/>
                </a:lnTo>
                <a:lnTo>
                  <a:pt x="204" y="156"/>
                </a:lnTo>
                <a:lnTo>
                  <a:pt x="204" y="159"/>
                </a:lnTo>
                <a:lnTo>
                  <a:pt x="204" y="159"/>
                </a:lnTo>
                <a:lnTo>
                  <a:pt x="204" y="159"/>
                </a:lnTo>
                <a:lnTo>
                  <a:pt x="204" y="159"/>
                </a:lnTo>
                <a:lnTo>
                  <a:pt x="211" y="161"/>
                </a:lnTo>
                <a:lnTo>
                  <a:pt x="217" y="159"/>
                </a:lnTo>
                <a:lnTo>
                  <a:pt x="217" y="159"/>
                </a:lnTo>
                <a:lnTo>
                  <a:pt x="216" y="158"/>
                </a:lnTo>
                <a:lnTo>
                  <a:pt x="214" y="155"/>
                </a:lnTo>
                <a:lnTo>
                  <a:pt x="214" y="155"/>
                </a:lnTo>
                <a:lnTo>
                  <a:pt x="214" y="155"/>
                </a:lnTo>
                <a:lnTo>
                  <a:pt x="214" y="155"/>
                </a:lnTo>
                <a:lnTo>
                  <a:pt x="214" y="152"/>
                </a:lnTo>
                <a:lnTo>
                  <a:pt x="217" y="151"/>
                </a:lnTo>
                <a:lnTo>
                  <a:pt x="217" y="151"/>
                </a:lnTo>
                <a:lnTo>
                  <a:pt x="220" y="151"/>
                </a:lnTo>
                <a:lnTo>
                  <a:pt x="220" y="154"/>
                </a:lnTo>
                <a:lnTo>
                  <a:pt x="220" y="154"/>
                </a:lnTo>
                <a:lnTo>
                  <a:pt x="220" y="155"/>
                </a:lnTo>
                <a:lnTo>
                  <a:pt x="220" y="155"/>
                </a:lnTo>
                <a:lnTo>
                  <a:pt x="220" y="159"/>
                </a:lnTo>
                <a:lnTo>
                  <a:pt x="220" y="159"/>
                </a:lnTo>
                <a:lnTo>
                  <a:pt x="224" y="159"/>
                </a:lnTo>
                <a:lnTo>
                  <a:pt x="224" y="159"/>
                </a:lnTo>
                <a:lnTo>
                  <a:pt x="227" y="141"/>
                </a:lnTo>
                <a:lnTo>
                  <a:pt x="227" y="141"/>
                </a:lnTo>
                <a:lnTo>
                  <a:pt x="223" y="142"/>
                </a:lnTo>
                <a:lnTo>
                  <a:pt x="223" y="142"/>
                </a:lnTo>
                <a:lnTo>
                  <a:pt x="210" y="142"/>
                </a:lnTo>
                <a:lnTo>
                  <a:pt x="210" y="142"/>
                </a:lnTo>
                <a:lnTo>
                  <a:pt x="206" y="141"/>
                </a:lnTo>
                <a:lnTo>
                  <a:pt x="206" y="141"/>
                </a:lnTo>
                <a:lnTo>
                  <a:pt x="204" y="141"/>
                </a:lnTo>
                <a:lnTo>
                  <a:pt x="203" y="139"/>
                </a:lnTo>
                <a:lnTo>
                  <a:pt x="203" y="139"/>
                </a:lnTo>
                <a:lnTo>
                  <a:pt x="204" y="136"/>
                </a:lnTo>
                <a:lnTo>
                  <a:pt x="206" y="135"/>
                </a:lnTo>
                <a:lnTo>
                  <a:pt x="206" y="135"/>
                </a:lnTo>
                <a:lnTo>
                  <a:pt x="207" y="135"/>
                </a:lnTo>
                <a:lnTo>
                  <a:pt x="207" y="135"/>
                </a:lnTo>
                <a:lnTo>
                  <a:pt x="211" y="132"/>
                </a:lnTo>
                <a:lnTo>
                  <a:pt x="211" y="132"/>
                </a:lnTo>
                <a:lnTo>
                  <a:pt x="228" y="124"/>
                </a:lnTo>
                <a:lnTo>
                  <a:pt x="228" y="124"/>
                </a:lnTo>
                <a:lnTo>
                  <a:pt x="231" y="124"/>
                </a:lnTo>
                <a:lnTo>
                  <a:pt x="231" y="124"/>
                </a:lnTo>
                <a:lnTo>
                  <a:pt x="230" y="124"/>
                </a:lnTo>
                <a:lnTo>
                  <a:pt x="230" y="124"/>
                </a:lnTo>
                <a:lnTo>
                  <a:pt x="216" y="125"/>
                </a:lnTo>
                <a:lnTo>
                  <a:pt x="216" y="125"/>
                </a:lnTo>
                <a:lnTo>
                  <a:pt x="211" y="125"/>
                </a:lnTo>
                <a:lnTo>
                  <a:pt x="206" y="125"/>
                </a:lnTo>
                <a:lnTo>
                  <a:pt x="206" y="125"/>
                </a:lnTo>
                <a:lnTo>
                  <a:pt x="203" y="124"/>
                </a:lnTo>
                <a:lnTo>
                  <a:pt x="203" y="124"/>
                </a:lnTo>
                <a:lnTo>
                  <a:pt x="201" y="122"/>
                </a:lnTo>
                <a:lnTo>
                  <a:pt x="203" y="121"/>
                </a:lnTo>
                <a:lnTo>
                  <a:pt x="203" y="121"/>
                </a:lnTo>
                <a:lnTo>
                  <a:pt x="204" y="119"/>
                </a:lnTo>
                <a:lnTo>
                  <a:pt x="204" y="119"/>
                </a:lnTo>
                <a:lnTo>
                  <a:pt x="209" y="117"/>
                </a:lnTo>
                <a:lnTo>
                  <a:pt x="209" y="117"/>
                </a:lnTo>
                <a:lnTo>
                  <a:pt x="234" y="104"/>
                </a:lnTo>
                <a:lnTo>
                  <a:pt x="234" y="104"/>
                </a:lnTo>
                <a:lnTo>
                  <a:pt x="236" y="104"/>
                </a:lnTo>
                <a:lnTo>
                  <a:pt x="236" y="104"/>
                </a:lnTo>
                <a:lnTo>
                  <a:pt x="236" y="104"/>
                </a:lnTo>
                <a:lnTo>
                  <a:pt x="236" y="104"/>
                </a:lnTo>
                <a:lnTo>
                  <a:pt x="217" y="105"/>
                </a:lnTo>
                <a:lnTo>
                  <a:pt x="217" y="105"/>
                </a:lnTo>
                <a:lnTo>
                  <a:pt x="203" y="107"/>
                </a:lnTo>
                <a:lnTo>
                  <a:pt x="203" y="107"/>
                </a:lnTo>
                <a:lnTo>
                  <a:pt x="201" y="107"/>
                </a:lnTo>
                <a:lnTo>
                  <a:pt x="200" y="105"/>
                </a:lnTo>
                <a:lnTo>
                  <a:pt x="200" y="105"/>
                </a:lnTo>
                <a:lnTo>
                  <a:pt x="200" y="104"/>
                </a:lnTo>
                <a:lnTo>
                  <a:pt x="200" y="104"/>
                </a:lnTo>
                <a:lnTo>
                  <a:pt x="199" y="104"/>
                </a:lnTo>
                <a:lnTo>
                  <a:pt x="199" y="104"/>
                </a:lnTo>
                <a:lnTo>
                  <a:pt x="192" y="104"/>
                </a:lnTo>
                <a:lnTo>
                  <a:pt x="192" y="104"/>
                </a:lnTo>
                <a:lnTo>
                  <a:pt x="190" y="104"/>
                </a:lnTo>
                <a:lnTo>
                  <a:pt x="190" y="101"/>
                </a:lnTo>
                <a:lnTo>
                  <a:pt x="190" y="101"/>
                </a:lnTo>
                <a:lnTo>
                  <a:pt x="190" y="100"/>
                </a:lnTo>
                <a:lnTo>
                  <a:pt x="190" y="100"/>
                </a:lnTo>
                <a:lnTo>
                  <a:pt x="193" y="97"/>
                </a:lnTo>
                <a:lnTo>
                  <a:pt x="193" y="97"/>
                </a:lnTo>
                <a:lnTo>
                  <a:pt x="199" y="87"/>
                </a:lnTo>
                <a:lnTo>
                  <a:pt x="199" y="87"/>
                </a:lnTo>
                <a:lnTo>
                  <a:pt x="200" y="85"/>
                </a:lnTo>
                <a:lnTo>
                  <a:pt x="200" y="85"/>
                </a:lnTo>
                <a:lnTo>
                  <a:pt x="199" y="85"/>
                </a:lnTo>
                <a:lnTo>
                  <a:pt x="199" y="85"/>
                </a:lnTo>
                <a:lnTo>
                  <a:pt x="189" y="92"/>
                </a:lnTo>
                <a:lnTo>
                  <a:pt x="189" y="92"/>
                </a:lnTo>
                <a:lnTo>
                  <a:pt x="176" y="102"/>
                </a:lnTo>
                <a:lnTo>
                  <a:pt x="176" y="102"/>
                </a:lnTo>
                <a:lnTo>
                  <a:pt x="170" y="107"/>
                </a:lnTo>
                <a:lnTo>
                  <a:pt x="170" y="107"/>
                </a:lnTo>
                <a:lnTo>
                  <a:pt x="167" y="108"/>
                </a:lnTo>
                <a:lnTo>
                  <a:pt x="167" y="108"/>
                </a:lnTo>
                <a:lnTo>
                  <a:pt x="165" y="107"/>
                </a:lnTo>
                <a:lnTo>
                  <a:pt x="165" y="105"/>
                </a:lnTo>
                <a:lnTo>
                  <a:pt x="165" y="105"/>
                </a:lnTo>
                <a:lnTo>
                  <a:pt x="165" y="102"/>
                </a:lnTo>
                <a:lnTo>
                  <a:pt x="165" y="102"/>
                </a:lnTo>
                <a:lnTo>
                  <a:pt x="167" y="100"/>
                </a:lnTo>
                <a:lnTo>
                  <a:pt x="167" y="100"/>
                </a:lnTo>
                <a:lnTo>
                  <a:pt x="177" y="85"/>
                </a:lnTo>
                <a:lnTo>
                  <a:pt x="177" y="85"/>
                </a:lnTo>
                <a:lnTo>
                  <a:pt x="177" y="84"/>
                </a:lnTo>
                <a:lnTo>
                  <a:pt x="177" y="84"/>
                </a:lnTo>
                <a:lnTo>
                  <a:pt x="176" y="84"/>
                </a:lnTo>
                <a:lnTo>
                  <a:pt x="173" y="85"/>
                </a:lnTo>
                <a:lnTo>
                  <a:pt x="173" y="85"/>
                </a:lnTo>
                <a:lnTo>
                  <a:pt x="157" y="97"/>
                </a:lnTo>
                <a:lnTo>
                  <a:pt x="157" y="97"/>
                </a:lnTo>
                <a:lnTo>
                  <a:pt x="146" y="105"/>
                </a:lnTo>
                <a:lnTo>
                  <a:pt x="146" y="105"/>
                </a:lnTo>
                <a:lnTo>
                  <a:pt x="140" y="109"/>
                </a:lnTo>
                <a:lnTo>
                  <a:pt x="140" y="109"/>
                </a:lnTo>
                <a:lnTo>
                  <a:pt x="139" y="111"/>
                </a:lnTo>
                <a:lnTo>
                  <a:pt x="138" y="109"/>
                </a:lnTo>
                <a:lnTo>
                  <a:pt x="138" y="109"/>
                </a:lnTo>
                <a:lnTo>
                  <a:pt x="136" y="108"/>
                </a:lnTo>
                <a:lnTo>
                  <a:pt x="136" y="107"/>
                </a:lnTo>
                <a:lnTo>
                  <a:pt x="136" y="107"/>
                </a:lnTo>
                <a:lnTo>
                  <a:pt x="138" y="105"/>
                </a:lnTo>
                <a:lnTo>
                  <a:pt x="138" y="105"/>
                </a:lnTo>
                <a:lnTo>
                  <a:pt x="139" y="102"/>
                </a:lnTo>
                <a:lnTo>
                  <a:pt x="139" y="102"/>
                </a:lnTo>
                <a:lnTo>
                  <a:pt x="152" y="85"/>
                </a:lnTo>
                <a:lnTo>
                  <a:pt x="152" y="85"/>
                </a:lnTo>
                <a:lnTo>
                  <a:pt x="152" y="84"/>
                </a:lnTo>
                <a:lnTo>
                  <a:pt x="152" y="84"/>
                </a:lnTo>
                <a:lnTo>
                  <a:pt x="152" y="84"/>
                </a:lnTo>
                <a:lnTo>
                  <a:pt x="150" y="84"/>
                </a:lnTo>
                <a:lnTo>
                  <a:pt x="150" y="84"/>
                </a:lnTo>
                <a:lnTo>
                  <a:pt x="140" y="92"/>
                </a:lnTo>
                <a:lnTo>
                  <a:pt x="140" y="92"/>
                </a:lnTo>
                <a:lnTo>
                  <a:pt x="135" y="98"/>
                </a:lnTo>
                <a:lnTo>
                  <a:pt x="135" y="98"/>
                </a:lnTo>
                <a:lnTo>
                  <a:pt x="118" y="117"/>
                </a:lnTo>
                <a:lnTo>
                  <a:pt x="118" y="117"/>
                </a:lnTo>
                <a:lnTo>
                  <a:pt x="111" y="125"/>
                </a:lnTo>
                <a:lnTo>
                  <a:pt x="111" y="125"/>
                </a:lnTo>
                <a:lnTo>
                  <a:pt x="109" y="127"/>
                </a:lnTo>
                <a:lnTo>
                  <a:pt x="109" y="127"/>
                </a:lnTo>
                <a:lnTo>
                  <a:pt x="112" y="125"/>
                </a:lnTo>
                <a:lnTo>
                  <a:pt x="112" y="125"/>
                </a:lnTo>
                <a:lnTo>
                  <a:pt x="123" y="119"/>
                </a:lnTo>
                <a:lnTo>
                  <a:pt x="123" y="119"/>
                </a:lnTo>
                <a:lnTo>
                  <a:pt x="140" y="109"/>
                </a:lnTo>
                <a:lnTo>
                  <a:pt x="140" y="109"/>
                </a:lnTo>
                <a:lnTo>
                  <a:pt x="152" y="105"/>
                </a:lnTo>
                <a:lnTo>
                  <a:pt x="152" y="105"/>
                </a:lnTo>
                <a:lnTo>
                  <a:pt x="155" y="104"/>
                </a:lnTo>
                <a:lnTo>
                  <a:pt x="155" y="104"/>
                </a:lnTo>
                <a:lnTo>
                  <a:pt x="157" y="105"/>
                </a:lnTo>
                <a:lnTo>
                  <a:pt x="157" y="108"/>
                </a:lnTo>
                <a:lnTo>
                  <a:pt x="157" y="108"/>
                </a:lnTo>
                <a:lnTo>
                  <a:pt x="156" y="109"/>
                </a:lnTo>
                <a:lnTo>
                  <a:pt x="156" y="109"/>
                </a:lnTo>
                <a:lnTo>
                  <a:pt x="149" y="118"/>
                </a:lnTo>
                <a:lnTo>
                  <a:pt x="149" y="118"/>
                </a:lnTo>
                <a:lnTo>
                  <a:pt x="132" y="136"/>
                </a:lnTo>
                <a:lnTo>
                  <a:pt x="132" y="136"/>
                </a:lnTo>
                <a:lnTo>
                  <a:pt x="125" y="144"/>
                </a:lnTo>
                <a:lnTo>
                  <a:pt x="125" y="144"/>
                </a:lnTo>
                <a:lnTo>
                  <a:pt x="123" y="145"/>
                </a:lnTo>
                <a:lnTo>
                  <a:pt x="123" y="145"/>
                </a:lnTo>
                <a:lnTo>
                  <a:pt x="123" y="145"/>
                </a:lnTo>
                <a:lnTo>
                  <a:pt x="123" y="145"/>
                </a:lnTo>
                <a:lnTo>
                  <a:pt x="128" y="144"/>
                </a:lnTo>
                <a:lnTo>
                  <a:pt x="128" y="144"/>
                </a:lnTo>
                <a:lnTo>
                  <a:pt x="140" y="138"/>
                </a:lnTo>
                <a:lnTo>
                  <a:pt x="140" y="138"/>
                </a:lnTo>
                <a:lnTo>
                  <a:pt x="162" y="129"/>
                </a:lnTo>
                <a:lnTo>
                  <a:pt x="162" y="129"/>
                </a:lnTo>
                <a:lnTo>
                  <a:pt x="165" y="129"/>
                </a:lnTo>
                <a:lnTo>
                  <a:pt x="165" y="129"/>
                </a:lnTo>
                <a:lnTo>
                  <a:pt x="167" y="131"/>
                </a:lnTo>
                <a:lnTo>
                  <a:pt x="167" y="132"/>
                </a:lnTo>
                <a:lnTo>
                  <a:pt x="167" y="132"/>
                </a:lnTo>
                <a:lnTo>
                  <a:pt x="166" y="135"/>
                </a:lnTo>
                <a:lnTo>
                  <a:pt x="166" y="135"/>
                </a:lnTo>
                <a:lnTo>
                  <a:pt x="163" y="138"/>
                </a:lnTo>
                <a:lnTo>
                  <a:pt x="163" y="138"/>
                </a:lnTo>
                <a:lnTo>
                  <a:pt x="152" y="149"/>
                </a:lnTo>
                <a:lnTo>
                  <a:pt x="152" y="149"/>
                </a:lnTo>
                <a:lnTo>
                  <a:pt x="142" y="158"/>
                </a:lnTo>
                <a:lnTo>
                  <a:pt x="133" y="166"/>
                </a:lnTo>
                <a:lnTo>
                  <a:pt x="133" y="166"/>
                </a:lnTo>
                <a:lnTo>
                  <a:pt x="132" y="168"/>
                </a:lnTo>
                <a:lnTo>
                  <a:pt x="132" y="168"/>
                </a:lnTo>
                <a:lnTo>
                  <a:pt x="135" y="166"/>
                </a:lnTo>
                <a:lnTo>
                  <a:pt x="135" y="166"/>
                </a:lnTo>
                <a:lnTo>
                  <a:pt x="150" y="161"/>
                </a:lnTo>
                <a:lnTo>
                  <a:pt x="150" y="161"/>
                </a:lnTo>
                <a:lnTo>
                  <a:pt x="162" y="156"/>
                </a:lnTo>
                <a:lnTo>
                  <a:pt x="162" y="156"/>
                </a:lnTo>
                <a:lnTo>
                  <a:pt x="165" y="155"/>
                </a:lnTo>
                <a:lnTo>
                  <a:pt x="165" y="155"/>
                </a:lnTo>
                <a:lnTo>
                  <a:pt x="167" y="156"/>
                </a:lnTo>
                <a:lnTo>
                  <a:pt x="167" y="159"/>
                </a:lnTo>
                <a:lnTo>
                  <a:pt x="167" y="159"/>
                </a:lnTo>
                <a:lnTo>
                  <a:pt x="166" y="162"/>
                </a:lnTo>
                <a:lnTo>
                  <a:pt x="166" y="162"/>
                </a:lnTo>
                <a:lnTo>
                  <a:pt x="162" y="168"/>
                </a:lnTo>
                <a:lnTo>
                  <a:pt x="162" y="168"/>
                </a:lnTo>
                <a:lnTo>
                  <a:pt x="152" y="182"/>
                </a:lnTo>
                <a:lnTo>
                  <a:pt x="152" y="182"/>
                </a:lnTo>
                <a:lnTo>
                  <a:pt x="150" y="183"/>
                </a:lnTo>
                <a:lnTo>
                  <a:pt x="150" y="183"/>
                </a:lnTo>
                <a:lnTo>
                  <a:pt x="149" y="185"/>
                </a:lnTo>
                <a:lnTo>
                  <a:pt x="146" y="183"/>
                </a:lnTo>
                <a:lnTo>
                  <a:pt x="146" y="183"/>
                </a:lnTo>
                <a:lnTo>
                  <a:pt x="145" y="181"/>
                </a:lnTo>
                <a:lnTo>
                  <a:pt x="146" y="179"/>
                </a:lnTo>
                <a:lnTo>
                  <a:pt x="146" y="179"/>
                </a:lnTo>
                <a:lnTo>
                  <a:pt x="157" y="166"/>
                </a:lnTo>
                <a:lnTo>
                  <a:pt x="157" y="166"/>
                </a:lnTo>
                <a:lnTo>
                  <a:pt x="162" y="161"/>
                </a:lnTo>
                <a:lnTo>
                  <a:pt x="162" y="161"/>
                </a:lnTo>
                <a:lnTo>
                  <a:pt x="163" y="159"/>
                </a:lnTo>
                <a:lnTo>
                  <a:pt x="163" y="159"/>
                </a:lnTo>
                <a:lnTo>
                  <a:pt x="162" y="159"/>
                </a:lnTo>
                <a:lnTo>
                  <a:pt x="162" y="159"/>
                </a:lnTo>
                <a:lnTo>
                  <a:pt x="150" y="163"/>
                </a:lnTo>
                <a:lnTo>
                  <a:pt x="150" y="163"/>
                </a:lnTo>
                <a:lnTo>
                  <a:pt x="133" y="171"/>
                </a:lnTo>
                <a:lnTo>
                  <a:pt x="133" y="171"/>
                </a:lnTo>
                <a:lnTo>
                  <a:pt x="130" y="172"/>
                </a:lnTo>
                <a:lnTo>
                  <a:pt x="130" y="172"/>
                </a:lnTo>
                <a:lnTo>
                  <a:pt x="128" y="171"/>
                </a:lnTo>
                <a:lnTo>
                  <a:pt x="128" y="168"/>
                </a:lnTo>
                <a:lnTo>
                  <a:pt x="128" y="168"/>
                </a:lnTo>
                <a:lnTo>
                  <a:pt x="129" y="166"/>
                </a:lnTo>
                <a:lnTo>
                  <a:pt x="129" y="166"/>
                </a:lnTo>
                <a:lnTo>
                  <a:pt x="138" y="158"/>
                </a:lnTo>
                <a:lnTo>
                  <a:pt x="138" y="158"/>
                </a:lnTo>
                <a:lnTo>
                  <a:pt x="153" y="142"/>
                </a:lnTo>
                <a:lnTo>
                  <a:pt x="153" y="142"/>
                </a:lnTo>
                <a:lnTo>
                  <a:pt x="163" y="134"/>
                </a:lnTo>
                <a:lnTo>
                  <a:pt x="163" y="134"/>
                </a:lnTo>
                <a:lnTo>
                  <a:pt x="163" y="132"/>
                </a:lnTo>
                <a:lnTo>
                  <a:pt x="163" y="132"/>
                </a:lnTo>
                <a:lnTo>
                  <a:pt x="162" y="134"/>
                </a:lnTo>
                <a:lnTo>
                  <a:pt x="162" y="134"/>
                </a:lnTo>
                <a:lnTo>
                  <a:pt x="153" y="136"/>
                </a:lnTo>
                <a:lnTo>
                  <a:pt x="153" y="136"/>
                </a:lnTo>
                <a:lnTo>
                  <a:pt x="133" y="145"/>
                </a:lnTo>
                <a:lnTo>
                  <a:pt x="133" y="145"/>
                </a:lnTo>
                <a:lnTo>
                  <a:pt x="125" y="148"/>
                </a:lnTo>
                <a:lnTo>
                  <a:pt x="125" y="148"/>
                </a:lnTo>
                <a:lnTo>
                  <a:pt x="122" y="149"/>
                </a:lnTo>
                <a:lnTo>
                  <a:pt x="122" y="149"/>
                </a:lnTo>
                <a:lnTo>
                  <a:pt x="120" y="148"/>
                </a:lnTo>
                <a:lnTo>
                  <a:pt x="120" y="146"/>
                </a:lnTo>
                <a:lnTo>
                  <a:pt x="120" y="146"/>
                </a:lnTo>
                <a:lnTo>
                  <a:pt x="120" y="144"/>
                </a:lnTo>
                <a:lnTo>
                  <a:pt x="120" y="144"/>
                </a:lnTo>
                <a:lnTo>
                  <a:pt x="125" y="139"/>
                </a:lnTo>
                <a:lnTo>
                  <a:pt x="125" y="139"/>
                </a:lnTo>
                <a:lnTo>
                  <a:pt x="146" y="117"/>
                </a:lnTo>
                <a:lnTo>
                  <a:pt x="146" y="117"/>
                </a:lnTo>
                <a:lnTo>
                  <a:pt x="153" y="109"/>
                </a:lnTo>
                <a:lnTo>
                  <a:pt x="153" y="109"/>
                </a:lnTo>
                <a:lnTo>
                  <a:pt x="153" y="108"/>
                </a:lnTo>
                <a:lnTo>
                  <a:pt x="153" y="108"/>
                </a:lnTo>
                <a:lnTo>
                  <a:pt x="143" y="112"/>
                </a:lnTo>
                <a:lnTo>
                  <a:pt x="143" y="112"/>
                </a:lnTo>
                <a:lnTo>
                  <a:pt x="125" y="122"/>
                </a:lnTo>
                <a:lnTo>
                  <a:pt x="125" y="122"/>
                </a:lnTo>
                <a:lnTo>
                  <a:pt x="112" y="129"/>
                </a:lnTo>
                <a:lnTo>
                  <a:pt x="112" y="129"/>
                </a:lnTo>
                <a:lnTo>
                  <a:pt x="109" y="129"/>
                </a:lnTo>
                <a:lnTo>
                  <a:pt x="109" y="129"/>
                </a:lnTo>
                <a:lnTo>
                  <a:pt x="106" y="129"/>
                </a:lnTo>
                <a:lnTo>
                  <a:pt x="106" y="127"/>
                </a:lnTo>
                <a:lnTo>
                  <a:pt x="106" y="127"/>
                </a:lnTo>
                <a:lnTo>
                  <a:pt x="108" y="124"/>
                </a:lnTo>
                <a:lnTo>
                  <a:pt x="108" y="124"/>
                </a:lnTo>
                <a:lnTo>
                  <a:pt x="112" y="118"/>
                </a:lnTo>
                <a:lnTo>
                  <a:pt x="112" y="118"/>
                </a:lnTo>
                <a:lnTo>
                  <a:pt x="125" y="105"/>
                </a:lnTo>
                <a:lnTo>
                  <a:pt x="125" y="105"/>
                </a:lnTo>
                <a:lnTo>
                  <a:pt x="126" y="104"/>
                </a:lnTo>
                <a:lnTo>
                  <a:pt x="126" y="104"/>
                </a:lnTo>
                <a:lnTo>
                  <a:pt x="123" y="102"/>
                </a:lnTo>
                <a:lnTo>
                  <a:pt x="122" y="100"/>
                </a:lnTo>
                <a:lnTo>
                  <a:pt x="122" y="100"/>
                </a:lnTo>
                <a:lnTo>
                  <a:pt x="123" y="98"/>
                </a:lnTo>
                <a:lnTo>
                  <a:pt x="123" y="98"/>
                </a:lnTo>
                <a:lnTo>
                  <a:pt x="123" y="97"/>
                </a:lnTo>
                <a:lnTo>
                  <a:pt x="123" y="97"/>
                </a:lnTo>
                <a:lnTo>
                  <a:pt x="122" y="98"/>
                </a:lnTo>
                <a:lnTo>
                  <a:pt x="122" y="98"/>
                </a:lnTo>
                <a:lnTo>
                  <a:pt x="115" y="102"/>
                </a:lnTo>
                <a:lnTo>
                  <a:pt x="115" y="102"/>
                </a:lnTo>
                <a:lnTo>
                  <a:pt x="103" y="109"/>
                </a:lnTo>
                <a:lnTo>
                  <a:pt x="103" y="109"/>
                </a:lnTo>
                <a:lnTo>
                  <a:pt x="99" y="111"/>
                </a:lnTo>
                <a:lnTo>
                  <a:pt x="99" y="111"/>
                </a:lnTo>
                <a:lnTo>
                  <a:pt x="98" y="111"/>
                </a:lnTo>
                <a:lnTo>
                  <a:pt x="96" y="108"/>
                </a:lnTo>
                <a:lnTo>
                  <a:pt x="96" y="108"/>
                </a:lnTo>
                <a:lnTo>
                  <a:pt x="98" y="107"/>
                </a:lnTo>
                <a:lnTo>
                  <a:pt x="98" y="107"/>
                </a:lnTo>
                <a:lnTo>
                  <a:pt x="99" y="104"/>
                </a:lnTo>
                <a:lnTo>
                  <a:pt x="99" y="104"/>
                </a:lnTo>
                <a:lnTo>
                  <a:pt x="106" y="94"/>
                </a:lnTo>
                <a:lnTo>
                  <a:pt x="113" y="85"/>
                </a:lnTo>
                <a:lnTo>
                  <a:pt x="113" y="85"/>
                </a:lnTo>
                <a:lnTo>
                  <a:pt x="115" y="84"/>
                </a:lnTo>
                <a:lnTo>
                  <a:pt x="115" y="84"/>
                </a:lnTo>
                <a:lnTo>
                  <a:pt x="115" y="84"/>
                </a:lnTo>
                <a:lnTo>
                  <a:pt x="115" y="84"/>
                </a:lnTo>
                <a:lnTo>
                  <a:pt x="103" y="91"/>
                </a:lnTo>
                <a:lnTo>
                  <a:pt x="92" y="98"/>
                </a:lnTo>
                <a:lnTo>
                  <a:pt x="92" y="98"/>
                </a:lnTo>
                <a:lnTo>
                  <a:pt x="93" y="100"/>
                </a:lnTo>
                <a:lnTo>
                  <a:pt x="93" y="100"/>
                </a:lnTo>
                <a:lnTo>
                  <a:pt x="96" y="104"/>
                </a:lnTo>
                <a:lnTo>
                  <a:pt x="96" y="104"/>
                </a:lnTo>
                <a:lnTo>
                  <a:pt x="96" y="105"/>
                </a:lnTo>
                <a:lnTo>
                  <a:pt x="96" y="107"/>
                </a:lnTo>
                <a:lnTo>
                  <a:pt x="96" y="107"/>
                </a:lnTo>
                <a:lnTo>
                  <a:pt x="95" y="107"/>
                </a:lnTo>
                <a:lnTo>
                  <a:pt x="93" y="105"/>
                </a:lnTo>
                <a:lnTo>
                  <a:pt x="93" y="105"/>
                </a:lnTo>
                <a:lnTo>
                  <a:pt x="92" y="104"/>
                </a:lnTo>
                <a:lnTo>
                  <a:pt x="92" y="104"/>
                </a:lnTo>
                <a:lnTo>
                  <a:pt x="91" y="100"/>
                </a:lnTo>
                <a:lnTo>
                  <a:pt x="91" y="100"/>
                </a:lnTo>
                <a:lnTo>
                  <a:pt x="88" y="101"/>
                </a:lnTo>
                <a:lnTo>
                  <a:pt x="88" y="101"/>
                </a:lnTo>
                <a:lnTo>
                  <a:pt x="85" y="100"/>
                </a:lnTo>
                <a:lnTo>
                  <a:pt x="85" y="97"/>
                </a:lnTo>
                <a:lnTo>
                  <a:pt x="85" y="97"/>
                </a:lnTo>
                <a:lnTo>
                  <a:pt x="85" y="95"/>
                </a:lnTo>
                <a:lnTo>
                  <a:pt x="85" y="95"/>
                </a:lnTo>
                <a:lnTo>
                  <a:pt x="88" y="92"/>
                </a:lnTo>
                <a:lnTo>
                  <a:pt x="88" y="92"/>
                </a:lnTo>
                <a:lnTo>
                  <a:pt x="88" y="91"/>
                </a:lnTo>
                <a:lnTo>
                  <a:pt x="88" y="90"/>
                </a:lnTo>
                <a:lnTo>
                  <a:pt x="88" y="90"/>
                </a:lnTo>
                <a:lnTo>
                  <a:pt x="85" y="91"/>
                </a:lnTo>
                <a:lnTo>
                  <a:pt x="85" y="91"/>
                </a:lnTo>
                <a:lnTo>
                  <a:pt x="84" y="91"/>
                </a:lnTo>
                <a:lnTo>
                  <a:pt x="82" y="91"/>
                </a:lnTo>
                <a:lnTo>
                  <a:pt x="82" y="91"/>
                </a:lnTo>
                <a:lnTo>
                  <a:pt x="82" y="90"/>
                </a:lnTo>
                <a:lnTo>
                  <a:pt x="82" y="88"/>
                </a:lnTo>
                <a:lnTo>
                  <a:pt x="82" y="88"/>
                </a:lnTo>
                <a:lnTo>
                  <a:pt x="82" y="87"/>
                </a:lnTo>
                <a:lnTo>
                  <a:pt x="82" y="87"/>
                </a:lnTo>
                <a:lnTo>
                  <a:pt x="85" y="81"/>
                </a:lnTo>
                <a:lnTo>
                  <a:pt x="85" y="81"/>
                </a:lnTo>
                <a:lnTo>
                  <a:pt x="86" y="78"/>
                </a:lnTo>
                <a:lnTo>
                  <a:pt x="86" y="75"/>
                </a:lnTo>
                <a:lnTo>
                  <a:pt x="86" y="75"/>
                </a:lnTo>
                <a:lnTo>
                  <a:pt x="85" y="77"/>
                </a:lnTo>
                <a:lnTo>
                  <a:pt x="85" y="77"/>
                </a:lnTo>
                <a:lnTo>
                  <a:pt x="82" y="80"/>
                </a:lnTo>
                <a:lnTo>
                  <a:pt x="82" y="80"/>
                </a:lnTo>
                <a:lnTo>
                  <a:pt x="81" y="80"/>
                </a:lnTo>
                <a:lnTo>
                  <a:pt x="81" y="80"/>
                </a:lnTo>
                <a:lnTo>
                  <a:pt x="79" y="77"/>
                </a:lnTo>
                <a:lnTo>
                  <a:pt x="79" y="77"/>
                </a:lnTo>
                <a:lnTo>
                  <a:pt x="81" y="75"/>
                </a:lnTo>
                <a:lnTo>
                  <a:pt x="81" y="75"/>
                </a:lnTo>
                <a:lnTo>
                  <a:pt x="89" y="68"/>
                </a:lnTo>
                <a:lnTo>
                  <a:pt x="89" y="68"/>
                </a:lnTo>
                <a:lnTo>
                  <a:pt x="92" y="65"/>
                </a:lnTo>
                <a:lnTo>
                  <a:pt x="92" y="65"/>
                </a:lnTo>
                <a:lnTo>
                  <a:pt x="79" y="60"/>
                </a:lnTo>
                <a:lnTo>
                  <a:pt x="79" y="60"/>
                </a:lnTo>
                <a:lnTo>
                  <a:pt x="81" y="63"/>
                </a:lnTo>
                <a:lnTo>
                  <a:pt x="82" y="64"/>
                </a:lnTo>
                <a:lnTo>
                  <a:pt x="82" y="64"/>
                </a:lnTo>
                <a:lnTo>
                  <a:pt x="84" y="65"/>
                </a:lnTo>
                <a:lnTo>
                  <a:pt x="84" y="67"/>
                </a:lnTo>
                <a:lnTo>
                  <a:pt x="84" y="67"/>
                </a:lnTo>
                <a:lnTo>
                  <a:pt x="81" y="68"/>
                </a:lnTo>
                <a:lnTo>
                  <a:pt x="78" y="68"/>
                </a:lnTo>
                <a:lnTo>
                  <a:pt x="78" y="68"/>
                </a:lnTo>
                <a:lnTo>
                  <a:pt x="76" y="67"/>
                </a:lnTo>
                <a:lnTo>
                  <a:pt x="76" y="67"/>
                </a:lnTo>
                <a:lnTo>
                  <a:pt x="76" y="73"/>
                </a:lnTo>
                <a:lnTo>
                  <a:pt x="76" y="73"/>
                </a:lnTo>
                <a:lnTo>
                  <a:pt x="78" y="75"/>
                </a:lnTo>
                <a:lnTo>
                  <a:pt x="78" y="75"/>
                </a:lnTo>
                <a:lnTo>
                  <a:pt x="78" y="77"/>
                </a:lnTo>
                <a:lnTo>
                  <a:pt x="78" y="78"/>
                </a:lnTo>
                <a:lnTo>
                  <a:pt x="78" y="78"/>
                </a:lnTo>
                <a:lnTo>
                  <a:pt x="78" y="81"/>
                </a:lnTo>
                <a:lnTo>
                  <a:pt x="78" y="81"/>
                </a:lnTo>
                <a:lnTo>
                  <a:pt x="78" y="84"/>
                </a:lnTo>
                <a:lnTo>
                  <a:pt x="78" y="84"/>
                </a:lnTo>
                <a:lnTo>
                  <a:pt x="79" y="94"/>
                </a:lnTo>
                <a:lnTo>
                  <a:pt x="84" y="102"/>
                </a:lnTo>
                <a:lnTo>
                  <a:pt x="84" y="102"/>
                </a:lnTo>
                <a:lnTo>
                  <a:pt x="88" y="111"/>
                </a:lnTo>
                <a:lnTo>
                  <a:pt x="92" y="118"/>
                </a:lnTo>
                <a:lnTo>
                  <a:pt x="92" y="118"/>
                </a:lnTo>
                <a:lnTo>
                  <a:pt x="92" y="119"/>
                </a:lnTo>
                <a:lnTo>
                  <a:pt x="92" y="119"/>
                </a:lnTo>
                <a:lnTo>
                  <a:pt x="93" y="121"/>
                </a:lnTo>
                <a:lnTo>
                  <a:pt x="93" y="121"/>
                </a:lnTo>
                <a:lnTo>
                  <a:pt x="92" y="122"/>
                </a:lnTo>
                <a:lnTo>
                  <a:pt x="91" y="124"/>
                </a:lnTo>
                <a:lnTo>
                  <a:pt x="91" y="124"/>
                </a:lnTo>
                <a:lnTo>
                  <a:pt x="88" y="124"/>
                </a:lnTo>
                <a:lnTo>
                  <a:pt x="88" y="121"/>
                </a:lnTo>
                <a:lnTo>
                  <a:pt x="88" y="121"/>
                </a:lnTo>
                <a:lnTo>
                  <a:pt x="82" y="112"/>
                </a:lnTo>
                <a:lnTo>
                  <a:pt x="82" y="112"/>
                </a:lnTo>
                <a:lnTo>
                  <a:pt x="76" y="92"/>
                </a:lnTo>
                <a:lnTo>
                  <a:pt x="76" y="92"/>
                </a:lnTo>
                <a:lnTo>
                  <a:pt x="76" y="91"/>
                </a:lnTo>
                <a:lnTo>
                  <a:pt x="76" y="91"/>
                </a:lnTo>
                <a:lnTo>
                  <a:pt x="75" y="91"/>
                </a:lnTo>
                <a:lnTo>
                  <a:pt x="75" y="91"/>
                </a:lnTo>
                <a:lnTo>
                  <a:pt x="76" y="100"/>
                </a:lnTo>
                <a:lnTo>
                  <a:pt x="76" y="100"/>
                </a:lnTo>
                <a:lnTo>
                  <a:pt x="78" y="108"/>
                </a:lnTo>
                <a:lnTo>
                  <a:pt x="78" y="108"/>
                </a:lnTo>
                <a:lnTo>
                  <a:pt x="88" y="129"/>
                </a:lnTo>
                <a:lnTo>
                  <a:pt x="88" y="129"/>
                </a:lnTo>
                <a:lnTo>
                  <a:pt x="93" y="142"/>
                </a:lnTo>
                <a:lnTo>
                  <a:pt x="99" y="156"/>
                </a:lnTo>
                <a:lnTo>
                  <a:pt x="99" y="156"/>
                </a:lnTo>
                <a:lnTo>
                  <a:pt x="105" y="176"/>
                </a:lnTo>
                <a:lnTo>
                  <a:pt x="105" y="176"/>
                </a:lnTo>
                <a:lnTo>
                  <a:pt x="105" y="179"/>
                </a:lnTo>
                <a:lnTo>
                  <a:pt x="105" y="179"/>
                </a:lnTo>
                <a:lnTo>
                  <a:pt x="109" y="183"/>
                </a:lnTo>
                <a:lnTo>
                  <a:pt x="109" y="183"/>
                </a:lnTo>
                <a:lnTo>
                  <a:pt x="112" y="189"/>
                </a:lnTo>
                <a:lnTo>
                  <a:pt x="113" y="196"/>
                </a:lnTo>
                <a:lnTo>
                  <a:pt x="113" y="196"/>
                </a:lnTo>
                <a:lnTo>
                  <a:pt x="115" y="203"/>
                </a:lnTo>
                <a:lnTo>
                  <a:pt x="115" y="203"/>
                </a:lnTo>
                <a:lnTo>
                  <a:pt x="118" y="209"/>
                </a:lnTo>
                <a:lnTo>
                  <a:pt x="118" y="209"/>
                </a:lnTo>
                <a:lnTo>
                  <a:pt x="119" y="210"/>
                </a:lnTo>
                <a:lnTo>
                  <a:pt x="119" y="210"/>
                </a:lnTo>
                <a:lnTo>
                  <a:pt x="128" y="220"/>
                </a:lnTo>
                <a:lnTo>
                  <a:pt x="128" y="220"/>
                </a:lnTo>
                <a:lnTo>
                  <a:pt x="133" y="225"/>
                </a:lnTo>
                <a:lnTo>
                  <a:pt x="133" y="225"/>
                </a:lnTo>
                <a:lnTo>
                  <a:pt x="147" y="233"/>
                </a:lnTo>
                <a:lnTo>
                  <a:pt x="147" y="233"/>
                </a:lnTo>
                <a:lnTo>
                  <a:pt x="150" y="235"/>
                </a:lnTo>
                <a:lnTo>
                  <a:pt x="150" y="235"/>
                </a:lnTo>
                <a:lnTo>
                  <a:pt x="157" y="235"/>
                </a:lnTo>
                <a:lnTo>
                  <a:pt x="157" y="235"/>
                </a:lnTo>
                <a:lnTo>
                  <a:pt x="170" y="237"/>
                </a:lnTo>
                <a:lnTo>
                  <a:pt x="184" y="239"/>
                </a:lnTo>
                <a:lnTo>
                  <a:pt x="184" y="239"/>
                </a:lnTo>
                <a:lnTo>
                  <a:pt x="199" y="239"/>
                </a:lnTo>
                <a:lnTo>
                  <a:pt x="199" y="239"/>
                </a:lnTo>
                <a:lnTo>
                  <a:pt x="200" y="239"/>
                </a:lnTo>
                <a:lnTo>
                  <a:pt x="200" y="239"/>
                </a:lnTo>
                <a:lnTo>
                  <a:pt x="199" y="235"/>
                </a:lnTo>
                <a:lnTo>
                  <a:pt x="199" y="235"/>
                </a:lnTo>
                <a:lnTo>
                  <a:pt x="199" y="232"/>
                </a:lnTo>
                <a:lnTo>
                  <a:pt x="199" y="232"/>
                </a:lnTo>
                <a:lnTo>
                  <a:pt x="196" y="230"/>
                </a:lnTo>
                <a:lnTo>
                  <a:pt x="194" y="229"/>
                </a:lnTo>
                <a:lnTo>
                  <a:pt x="194" y="229"/>
                </a:lnTo>
                <a:lnTo>
                  <a:pt x="194" y="226"/>
                </a:lnTo>
                <a:lnTo>
                  <a:pt x="197" y="225"/>
                </a:lnTo>
                <a:lnTo>
                  <a:pt x="197" y="225"/>
                </a:lnTo>
                <a:lnTo>
                  <a:pt x="194" y="210"/>
                </a:lnTo>
                <a:lnTo>
                  <a:pt x="194" y="210"/>
                </a:lnTo>
                <a:lnTo>
                  <a:pt x="193" y="210"/>
                </a:lnTo>
                <a:lnTo>
                  <a:pt x="193" y="210"/>
                </a:lnTo>
                <a:lnTo>
                  <a:pt x="190" y="225"/>
                </a:lnTo>
                <a:lnTo>
                  <a:pt x="190" y="225"/>
                </a:lnTo>
                <a:lnTo>
                  <a:pt x="192" y="225"/>
                </a:lnTo>
                <a:lnTo>
                  <a:pt x="192" y="225"/>
                </a:lnTo>
                <a:lnTo>
                  <a:pt x="190" y="226"/>
                </a:lnTo>
                <a:lnTo>
                  <a:pt x="190" y="229"/>
                </a:lnTo>
                <a:lnTo>
                  <a:pt x="190" y="229"/>
                </a:lnTo>
                <a:lnTo>
                  <a:pt x="189" y="232"/>
                </a:lnTo>
                <a:lnTo>
                  <a:pt x="189" y="232"/>
                </a:lnTo>
                <a:lnTo>
                  <a:pt x="187" y="235"/>
                </a:lnTo>
                <a:lnTo>
                  <a:pt x="187" y="235"/>
                </a:lnTo>
                <a:lnTo>
                  <a:pt x="184" y="236"/>
                </a:lnTo>
                <a:lnTo>
                  <a:pt x="183" y="235"/>
                </a:lnTo>
                <a:lnTo>
                  <a:pt x="183" y="235"/>
                </a:lnTo>
                <a:lnTo>
                  <a:pt x="182" y="232"/>
                </a:lnTo>
                <a:lnTo>
                  <a:pt x="182" y="232"/>
                </a:lnTo>
                <a:lnTo>
                  <a:pt x="176" y="216"/>
                </a:lnTo>
                <a:lnTo>
                  <a:pt x="176" y="216"/>
                </a:lnTo>
                <a:lnTo>
                  <a:pt x="176" y="215"/>
                </a:lnTo>
                <a:lnTo>
                  <a:pt x="176" y="215"/>
                </a:lnTo>
                <a:lnTo>
                  <a:pt x="174" y="216"/>
                </a:lnTo>
                <a:lnTo>
                  <a:pt x="174" y="216"/>
                </a:lnTo>
                <a:lnTo>
                  <a:pt x="172" y="226"/>
                </a:lnTo>
                <a:lnTo>
                  <a:pt x="172" y="226"/>
                </a:lnTo>
                <a:lnTo>
                  <a:pt x="169" y="232"/>
                </a:lnTo>
                <a:lnTo>
                  <a:pt x="169" y="232"/>
                </a:lnTo>
                <a:lnTo>
                  <a:pt x="167" y="233"/>
                </a:lnTo>
                <a:lnTo>
                  <a:pt x="166" y="235"/>
                </a:lnTo>
                <a:lnTo>
                  <a:pt x="165" y="233"/>
                </a:lnTo>
                <a:lnTo>
                  <a:pt x="163" y="233"/>
                </a:lnTo>
                <a:lnTo>
                  <a:pt x="163" y="233"/>
                </a:lnTo>
                <a:lnTo>
                  <a:pt x="162" y="229"/>
                </a:lnTo>
                <a:lnTo>
                  <a:pt x="162" y="229"/>
                </a:lnTo>
                <a:lnTo>
                  <a:pt x="159" y="222"/>
                </a:lnTo>
                <a:lnTo>
                  <a:pt x="159" y="222"/>
                </a:lnTo>
                <a:lnTo>
                  <a:pt x="157" y="220"/>
                </a:lnTo>
                <a:lnTo>
                  <a:pt x="157" y="220"/>
                </a:lnTo>
                <a:lnTo>
                  <a:pt x="157" y="222"/>
                </a:lnTo>
                <a:lnTo>
                  <a:pt x="157" y="222"/>
                </a:lnTo>
                <a:lnTo>
                  <a:pt x="155" y="226"/>
                </a:lnTo>
                <a:lnTo>
                  <a:pt x="155" y="226"/>
                </a:lnTo>
                <a:lnTo>
                  <a:pt x="153" y="229"/>
                </a:lnTo>
                <a:lnTo>
                  <a:pt x="150" y="227"/>
                </a:lnTo>
                <a:lnTo>
                  <a:pt x="150" y="227"/>
                </a:lnTo>
                <a:lnTo>
                  <a:pt x="149" y="226"/>
                </a:lnTo>
                <a:lnTo>
                  <a:pt x="149" y="223"/>
                </a:lnTo>
                <a:lnTo>
                  <a:pt x="149" y="223"/>
                </a:lnTo>
                <a:lnTo>
                  <a:pt x="155" y="215"/>
                </a:lnTo>
                <a:lnTo>
                  <a:pt x="155" y="215"/>
                </a:lnTo>
                <a:lnTo>
                  <a:pt x="156" y="215"/>
                </a:lnTo>
                <a:lnTo>
                  <a:pt x="156" y="215"/>
                </a:lnTo>
                <a:lnTo>
                  <a:pt x="157" y="213"/>
                </a:lnTo>
                <a:lnTo>
                  <a:pt x="159" y="215"/>
                </a:lnTo>
                <a:lnTo>
                  <a:pt x="159" y="215"/>
                </a:lnTo>
                <a:lnTo>
                  <a:pt x="159" y="216"/>
                </a:lnTo>
                <a:lnTo>
                  <a:pt x="159" y="216"/>
                </a:lnTo>
                <a:lnTo>
                  <a:pt x="162" y="222"/>
                </a:lnTo>
                <a:lnTo>
                  <a:pt x="162" y="222"/>
                </a:lnTo>
                <a:lnTo>
                  <a:pt x="165" y="229"/>
                </a:lnTo>
                <a:lnTo>
                  <a:pt x="165" y="229"/>
                </a:lnTo>
                <a:lnTo>
                  <a:pt x="166" y="232"/>
                </a:lnTo>
                <a:lnTo>
                  <a:pt x="166" y="232"/>
                </a:lnTo>
                <a:lnTo>
                  <a:pt x="169" y="227"/>
                </a:lnTo>
                <a:lnTo>
                  <a:pt x="169" y="227"/>
                </a:lnTo>
                <a:lnTo>
                  <a:pt x="170" y="220"/>
                </a:lnTo>
                <a:lnTo>
                  <a:pt x="170" y="220"/>
                </a:lnTo>
                <a:lnTo>
                  <a:pt x="173" y="212"/>
                </a:lnTo>
                <a:lnTo>
                  <a:pt x="173" y="212"/>
                </a:lnTo>
                <a:lnTo>
                  <a:pt x="173" y="210"/>
                </a:lnTo>
                <a:lnTo>
                  <a:pt x="174" y="209"/>
                </a:lnTo>
                <a:lnTo>
                  <a:pt x="174" y="209"/>
                </a:lnTo>
                <a:lnTo>
                  <a:pt x="176" y="210"/>
                </a:lnTo>
                <a:lnTo>
                  <a:pt x="177" y="210"/>
                </a:lnTo>
                <a:lnTo>
                  <a:pt x="177" y="210"/>
                </a:lnTo>
                <a:lnTo>
                  <a:pt x="179" y="215"/>
                </a:lnTo>
                <a:lnTo>
                  <a:pt x="179" y="215"/>
                </a:lnTo>
                <a:lnTo>
                  <a:pt x="182" y="225"/>
                </a:lnTo>
                <a:lnTo>
                  <a:pt x="182" y="225"/>
                </a:lnTo>
                <a:lnTo>
                  <a:pt x="183" y="226"/>
                </a:lnTo>
                <a:lnTo>
                  <a:pt x="184" y="226"/>
                </a:lnTo>
                <a:lnTo>
                  <a:pt x="184" y="226"/>
                </a:lnTo>
                <a:lnTo>
                  <a:pt x="187" y="226"/>
                </a:lnTo>
                <a:lnTo>
                  <a:pt x="187" y="226"/>
                </a:lnTo>
                <a:close/>
                <a:moveTo>
                  <a:pt x="294" y="277"/>
                </a:moveTo>
                <a:lnTo>
                  <a:pt x="294" y="277"/>
                </a:lnTo>
                <a:lnTo>
                  <a:pt x="294" y="277"/>
                </a:lnTo>
                <a:lnTo>
                  <a:pt x="294" y="277"/>
                </a:lnTo>
                <a:lnTo>
                  <a:pt x="288" y="276"/>
                </a:lnTo>
                <a:lnTo>
                  <a:pt x="288" y="276"/>
                </a:lnTo>
                <a:lnTo>
                  <a:pt x="267" y="274"/>
                </a:lnTo>
                <a:lnTo>
                  <a:pt x="267" y="274"/>
                </a:lnTo>
                <a:lnTo>
                  <a:pt x="261" y="274"/>
                </a:lnTo>
                <a:lnTo>
                  <a:pt x="254" y="276"/>
                </a:lnTo>
                <a:lnTo>
                  <a:pt x="254" y="276"/>
                </a:lnTo>
                <a:lnTo>
                  <a:pt x="250" y="276"/>
                </a:lnTo>
                <a:lnTo>
                  <a:pt x="250" y="276"/>
                </a:lnTo>
                <a:lnTo>
                  <a:pt x="247" y="277"/>
                </a:lnTo>
                <a:lnTo>
                  <a:pt x="243" y="277"/>
                </a:lnTo>
                <a:lnTo>
                  <a:pt x="236" y="276"/>
                </a:lnTo>
                <a:lnTo>
                  <a:pt x="236" y="276"/>
                </a:lnTo>
                <a:lnTo>
                  <a:pt x="234" y="274"/>
                </a:lnTo>
                <a:lnTo>
                  <a:pt x="233" y="271"/>
                </a:lnTo>
                <a:lnTo>
                  <a:pt x="233" y="271"/>
                </a:lnTo>
                <a:lnTo>
                  <a:pt x="233" y="270"/>
                </a:lnTo>
                <a:lnTo>
                  <a:pt x="234" y="269"/>
                </a:lnTo>
                <a:lnTo>
                  <a:pt x="234" y="269"/>
                </a:lnTo>
                <a:lnTo>
                  <a:pt x="236" y="269"/>
                </a:lnTo>
                <a:lnTo>
                  <a:pt x="236" y="269"/>
                </a:lnTo>
                <a:lnTo>
                  <a:pt x="240" y="269"/>
                </a:lnTo>
                <a:lnTo>
                  <a:pt x="240" y="269"/>
                </a:lnTo>
                <a:lnTo>
                  <a:pt x="251" y="270"/>
                </a:lnTo>
                <a:lnTo>
                  <a:pt x="251" y="270"/>
                </a:lnTo>
                <a:lnTo>
                  <a:pt x="257" y="270"/>
                </a:lnTo>
                <a:lnTo>
                  <a:pt x="263" y="270"/>
                </a:lnTo>
                <a:lnTo>
                  <a:pt x="263" y="270"/>
                </a:lnTo>
                <a:lnTo>
                  <a:pt x="274" y="267"/>
                </a:lnTo>
                <a:lnTo>
                  <a:pt x="274" y="267"/>
                </a:lnTo>
                <a:lnTo>
                  <a:pt x="275" y="267"/>
                </a:lnTo>
                <a:lnTo>
                  <a:pt x="275" y="267"/>
                </a:lnTo>
                <a:lnTo>
                  <a:pt x="274" y="266"/>
                </a:lnTo>
                <a:lnTo>
                  <a:pt x="274" y="266"/>
                </a:lnTo>
                <a:lnTo>
                  <a:pt x="271" y="266"/>
                </a:lnTo>
                <a:lnTo>
                  <a:pt x="271" y="266"/>
                </a:lnTo>
                <a:lnTo>
                  <a:pt x="247" y="266"/>
                </a:lnTo>
                <a:lnTo>
                  <a:pt x="247" y="266"/>
                </a:lnTo>
                <a:lnTo>
                  <a:pt x="236" y="266"/>
                </a:lnTo>
                <a:lnTo>
                  <a:pt x="236" y="266"/>
                </a:lnTo>
                <a:lnTo>
                  <a:pt x="233" y="264"/>
                </a:lnTo>
                <a:lnTo>
                  <a:pt x="233" y="264"/>
                </a:lnTo>
                <a:lnTo>
                  <a:pt x="231" y="263"/>
                </a:lnTo>
                <a:lnTo>
                  <a:pt x="233" y="262"/>
                </a:lnTo>
                <a:lnTo>
                  <a:pt x="233" y="262"/>
                </a:lnTo>
                <a:lnTo>
                  <a:pt x="234" y="260"/>
                </a:lnTo>
                <a:lnTo>
                  <a:pt x="234" y="260"/>
                </a:lnTo>
                <a:lnTo>
                  <a:pt x="240" y="259"/>
                </a:lnTo>
                <a:lnTo>
                  <a:pt x="240" y="259"/>
                </a:lnTo>
                <a:lnTo>
                  <a:pt x="247" y="257"/>
                </a:lnTo>
                <a:lnTo>
                  <a:pt x="247" y="257"/>
                </a:lnTo>
                <a:lnTo>
                  <a:pt x="244" y="253"/>
                </a:lnTo>
                <a:lnTo>
                  <a:pt x="244" y="253"/>
                </a:lnTo>
                <a:lnTo>
                  <a:pt x="244" y="252"/>
                </a:lnTo>
                <a:lnTo>
                  <a:pt x="243" y="252"/>
                </a:lnTo>
                <a:lnTo>
                  <a:pt x="243" y="252"/>
                </a:lnTo>
                <a:lnTo>
                  <a:pt x="237" y="250"/>
                </a:lnTo>
                <a:lnTo>
                  <a:pt x="237" y="250"/>
                </a:lnTo>
                <a:lnTo>
                  <a:pt x="234" y="250"/>
                </a:lnTo>
                <a:lnTo>
                  <a:pt x="233" y="249"/>
                </a:lnTo>
                <a:lnTo>
                  <a:pt x="233" y="249"/>
                </a:lnTo>
                <a:lnTo>
                  <a:pt x="231" y="249"/>
                </a:lnTo>
                <a:lnTo>
                  <a:pt x="231" y="249"/>
                </a:lnTo>
                <a:lnTo>
                  <a:pt x="204" y="249"/>
                </a:lnTo>
                <a:lnTo>
                  <a:pt x="179" y="246"/>
                </a:lnTo>
                <a:lnTo>
                  <a:pt x="179" y="246"/>
                </a:lnTo>
                <a:lnTo>
                  <a:pt x="166" y="244"/>
                </a:lnTo>
                <a:lnTo>
                  <a:pt x="166" y="244"/>
                </a:lnTo>
                <a:lnTo>
                  <a:pt x="147" y="243"/>
                </a:lnTo>
                <a:lnTo>
                  <a:pt x="147" y="243"/>
                </a:lnTo>
                <a:lnTo>
                  <a:pt x="135" y="240"/>
                </a:lnTo>
                <a:lnTo>
                  <a:pt x="135" y="240"/>
                </a:lnTo>
                <a:lnTo>
                  <a:pt x="126" y="237"/>
                </a:lnTo>
                <a:lnTo>
                  <a:pt x="118" y="233"/>
                </a:lnTo>
                <a:lnTo>
                  <a:pt x="118" y="233"/>
                </a:lnTo>
                <a:lnTo>
                  <a:pt x="116" y="233"/>
                </a:lnTo>
                <a:lnTo>
                  <a:pt x="116" y="233"/>
                </a:lnTo>
                <a:lnTo>
                  <a:pt x="116" y="233"/>
                </a:lnTo>
                <a:lnTo>
                  <a:pt x="115" y="232"/>
                </a:lnTo>
                <a:lnTo>
                  <a:pt x="115" y="232"/>
                </a:lnTo>
                <a:lnTo>
                  <a:pt x="113" y="227"/>
                </a:lnTo>
                <a:lnTo>
                  <a:pt x="113" y="227"/>
                </a:lnTo>
                <a:lnTo>
                  <a:pt x="113" y="227"/>
                </a:lnTo>
                <a:lnTo>
                  <a:pt x="113" y="227"/>
                </a:lnTo>
                <a:lnTo>
                  <a:pt x="111" y="227"/>
                </a:lnTo>
                <a:lnTo>
                  <a:pt x="109" y="225"/>
                </a:lnTo>
                <a:lnTo>
                  <a:pt x="109" y="225"/>
                </a:lnTo>
                <a:lnTo>
                  <a:pt x="109" y="222"/>
                </a:lnTo>
                <a:lnTo>
                  <a:pt x="109" y="222"/>
                </a:lnTo>
                <a:lnTo>
                  <a:pt x="108" y="220"/>
                </a:lnTo>
                <a:lnTo>
                  <a:pt x="109" y="217"/>
                </a:lnTo>
                <a:lnTo>
                  <a:pt x="109" y="217"/>
                </a:lnTo>
                <a:lnTo>
                  <a:pt x="108" y="212"/>
                </a:lnTo>
                <a:lnTo>
                  <a:pt x="108" y="212"/>
                </a:lnTo>
                <a:lnTo>
                  <a:pt x="105" y="199"/>
                </a:lnTo>
                <a:lnTo>
                  <a:pt x="101" y="188"/>
                </a:lnTo>
                <a:lnTo>
                  <a:pt x="101" y="188"/>
                </a:lnTo>
                <a:lnTo>
                  <a:pt x="101" y="186"/>
                </a:lnTo>
                <a:lnTo>
                  <a:pt x="99" y="186"/>
                </a:lnTo>
                <a:lnTo>
                  <a:pt x="99" y="186"/>
                </a:lnTo>
                <a:lnTo>
                  <a:pt x="89" y="186"/>
                </a:lnTo>
                <a:lnTo>
                  <a:pt x="89" y="186"/>
                </a:lnTo>
                <a:lnTo>
                  <a:pt x="88" y="188"/>
                </a:lnTo>
                <a:lnTo>
                  <a:pt x="88" y="188"/>
                </a:lnTo>
                <a:lnTo>
                  <a:pt x="86" y="188"/>
                </a:lnTo>
                <a:lnTo>
                  <a:pt x="84" y="188"/>
                </a:lnTo>
                <a:lnTo>
                  <a:pt x="84" y="188"/>
                </a:lnTo>
                <a:lnTo>
                  <a:pt x="81" y="188"/>
                </a:lnTo>
                <a:lnTo>
                  <a:pt x="81" y="188"/>
                </a:lnTo>
                <a:lnTo>
                  <a:pt x="68" y="189"/>
                </a:lnTo>
                <a:lnTo>
                  <a:pt x="55" y="193"/>
                </a:lnTo>
                <a:lnTo>
                  <a:pt x="55" y="193"/>
                </a:lnTo>
                <a:lnTo>
                  <a:pt x="52" y="195"/>
                </a:lnTo>
                <a:lnTo>
                  <a:pt x="52" y="195"/>
                </a:lnTo>
                <a:lnTo>
                  <a:pt x="45" y="200"/>
                </a:lnTo>
                <a:lnTo>
                  <a:pt x="45" y="200"/>
                </a:lnTo>
                <a:lnTo>
                  <a:pt x="38" y="208"/>
                </a:lnTo>
                <a:lnTo>
                  <a:pt x="34" y="215"/>
                </a:lnTo>
                <a:lnTo>
                  <a:pt x="34" y="215"/>
                </a:lnTo>
                <a:lnTo>
                  <a:pt x="30" y="223"/>
                </a:lnTo>
                <a:lnTo>
                  <a:pt x="27" y="233"/>
                </a:lnTo>
                <a:lnTo>
                  <a:pt x="27" y="233"/>
                </a:lnTo>
                <a:lnTo>
                  <a:pt x="27" y="235"/>
                </a:lnTo>
                <a:lnTo>
                  <a:pt x="27" y="235"/>
                </a:lnTo>
                <a:lnTo>
                  <a:pt x="28" y="232"/>
                </a:lnTo>
                <a:lnTo>
                  <a:pt x="28" y="232"/>
                </a:lnTo>
                <a:lnTo>
                  <a:pt x="35" y="222"/>
                </a:lnTo>
                <a:lnTo>
                  <a:pt x="42" y="213"/>
                </a:lnTo>
                <a:lnTo>
                  <a:pt x="42" y="213"/>
                </a:lnTo>
                <a:lnTo>
                  <a:pt x="51" y="206"/>
                </a:lnTo>
                <a:lnTo>
                  <a:pt x="59" y="200"/>
                </a:lnTo>
                <a:lnTo>
                  <a:pt x="69" y="195"/>
                </a:lnTo>
                <a:lnTo>
                  <a:pt x="79" y="190"/>
                </a:lnTo>
                <a:lnTo>
                  <a:pt x="79" y="190"/>
                </a:lnTo>
                <a:lnTo>
                  <a:pt x="81" y="190"/>
                </a:lnTo>
                <a:lnTo>
                  <a:pt x="81" y="190"/>
                </a:lnTo>
                <a:lnTo>
                  <a:pt x="82" y="190"/>
                </a:lnTo>
                <a:lnTo>
                  <a:pt x="82" y="190"/>
                </a:lnTo>
                <a:lnTo>
                  <a:pt x="82" y="193"/>
                </a:lnTo>
                <a:lnTo>
                  <a:pt x="82" y="193"/>
                </a:lnTo>
                <a:lnTo>
                  <a:pt x="81" y="195"/>
                </a:lnTo>
                <a:lnTo>
                  <a:pt x="81" y="195"/>
                </a:lnTo>
                <a:lnTo>
                  <a:pt x="66" y="203"/>
                </a:lnTo>
                <a:lnTo>
                  <a:pt x="54" y="215"/>
                </a:lnTo>
                <a:lnTo>
                  <a:pt x="54" y="215"/>
                </a:lnTo>
                <a:lnTo>
                  <a:pt x="49" y="222"/>
                </a:lnTo>
                <a:lnTo>
                  <a:pt x="45" y="227"/>
                </a:lnTo>
                <a:lnTo>
                  <a:pt x="42" y="235"/>
                </a:lnTo>
                <a:lnTo>
                  <a:pt x="39" y="243"/>
                </a:lnTo>
                <a:lnTo>
                  <a:pt x="39" y="243"/>
                </a:lnTo>
                <a:lnTo>
                  <a:pt x="39" y="247"/>
                </a:lnTo>
                <a:lnTo>
                  <a:pt x="39" y="247"/>
                </a:lnTo>
                <a:lnTo>
                  <a:pt x="39" y="250"/>
                </a:lnTo>
                <a:lnTo>
                  <a:pt x="39" y="250"/>
                </a:lnTo>
                <a:lnTo>
                  <a:pt x="41" y="249"/>
                </a:lnTo>
                <a:lnTo>
                  <a:pt x="41" y="249"/>
                </a:lnTo>
                <a:lnTo>
                  <a:pt x="44" y="244"/>
                </a:lnTo>
                <a:lnTo>
                  <a:pt x="44" y="244"/>
                </a:lnTo>
                <a:lnTo>
                  <a:pt x="55" y="229"/>
                </a:lnTo>
                <a:lnTo>
                  <a:pt x="55" y="229"/>
                </a:lnTo>
                <a:lnTo>
                  <a:pt x="62" y="222"/>
                </a:lnTo>
                <a:lnTo>
                  <a:pt x="62" y="222"/>
                </a:lnTo>
                <a:lnTo>
                  <a:pt x="69" y="215"/>
                </a:lnTo>
                <a:lnTo>
                  <a:pt x="69" y="215"/>
                </a:lnTo>
                <a:lnTo>
                  <a:pt x="72" y="215"/>
                </a:lnTo>
                <a:lnTo>
                  <a:pt x="74" y="215"/>
                </a:lnTo>
                <a:lnTo>
                  <a:pt x="74" y="215"/>
                </a:lnTo>
                <a:lnTo>
                  <a:pt x="74" y="216"/>
                </a:lnTo>
                <a:lnTo>
                  <a:pt x="74" y="219"/>
                </a:lnTo>
                <a:lnTo>
                  <a:pt x="74" y="219"/>
                </a:lnTo>
                <a:lnTo>
                  <a:pt x="74" y="219"/>
                </a:lnTo>
                <a:lnTo>
                  <a:pt x="74" y="219"/>
                </a:lnTo>
                <a:lnTo>
                  <a:pt x="71" y="225"/>
                </a:lnTo>
                <a:lnTo>
                  <a:pt x="71" y="225"/>
                </a:lnTo>
                <a:lnTo>
                  <a:pt x="65" y="232"/>
                </a:lnTo>
                <a:lnTo>
                  <a:pt x="65" y="232"/>
                </a:lnTo>
                <a:lnTo>
                  <a:pt x="61" y="239"/>
                </a:lnTo>
                <a:lnTo>
                  <a:pt x="59" y="247"/>
                </a:lnTo>
                <a:lnTo>
                  <a:pt x="59" y="247"/>
                </a:lnTo>
                <a:lnTo>
                  <a:pt x="59" y="250"/>
                </a:lnTo>
                <a:lnTo>
                  <a:pt x="59" y="253"/>
                </a:lnTo>
                <a:lnTo>
                  <a:pt x="59" y="253"/>
                </a:lnTo>
                <a:lnTo>
                  <a:pt x="61" y="254"/>
                </a:lnTo>
                <a:lnTo>
                  <a:pt x="62" y="254"/>
                </a:lnTo>
                <a:lnTo>
                  <a:pt x="62" y="254"/>
                </a:lnTo>
                <a:lnTo>
                  <a:pt x="65" y="256"/>
                </a:lnTo>
                <a:lnTo>
                  <a:pt x="65" y="256"/>
                </a:lnTo>
                <a:lnTo>
                  <a:pt x="65" y="257"/>
                </a:lnTo>
                <a:lnTo>
                  <a:pt x="65" y="260"/>
                </a:lnTo>
                <a:lnTo>
                  <a:pt x="65" y="260"/>
                </a:lnTo>
                <a:lnTo>
                  <a:pt x="62" y="262"/>
                </a:lnTo>
                <a:lnTo>
                  <a:pt x="61" y="260"/>
                </a:lnTo>
                <a:lnTo>
                  <a:pt x="61" y="260"/>
                </a:lnTo>
                <a:lnTo>
                  <a:pt x="58" y="259"/>
                </a:lnTo>
                <a:lnTo>
                  <a:pt x="57" y="254"/>
                </a:lnTo>
                <a:lnTo>
                  <a:pt x="57" y="254"/>
                </a:lnTo>
                <a:lnTo>
                  <a:pt x="55" y="252"/>
                </a:lnTo>
                <a:lnTo>
                  <a:pt x="55" y="247"/>
                </a:lnTo>
                <a:lnTo>
                  <a:pt x="55" y="247"/>
                </a:lnTo>
                <a:lnTo>
                  <a:pt x="58" y="240"/>
                </a:lnTo>
                <a:lnTo>
                  <a:pt x="61" y="235"/>
                </a:lnTo>
                <a:lnTo>
                  <a:pt x="61" y="235"/>
                </a:lnTo>
                <a:lnTo>
                  <a:pt x="68" y="223"/>
                </a:lnTo>
                <a:lnTo>
                  <a:pt x="68" y="223"/>
                </a:lnTo>
                <a:lnTo>
                  <a:pt x="68" y="220"/>
                </a:lnTo>
                <a:lnTo>
                  <a:pt x="68" y="220"/>
                </a:lnTo>
                <a:lnTo>
                  <a:pt x="61" y="227"/>
                </a:lnTo>
                <a:lnTo>
                  <a:pt x="61" y="227"/>
                </a:lnTo>
                <a:lnTo>
                  <a:pt x="54" y="237"/>
                </a:lnTo>
                <a:lnTo>
                  <a:pt x="47" y="247"/>
                </a:lnTo>
                <a:lnTo>
                  <a:pt x="47" y="247"/>
                </a:lnTo>
                <a:lnTo>
                  <a:pt x="44" y="250"/>
                </a:lnTo>
                <a:lnTo>
                  <a:pt x="44" y="250"/>
                </a:lnTo>
                <a:lnTo>
                  <a:pt x="41" y="253"/>
                </a:lnTo>
                <a:lnTo>
                  <a:pt x="41" y="253"/>
                </a:lnTo>
                <a:lnTo>
                  <a:pt x="39" y="253"/>
                </a:lnTo>
                <a:lnTo>
                  <a:pt x="38" y="252"/>
                </a:lnTo>
                <a:lnTo>
                  <a:pt x="38" y="252"/>
                </a:lnTo>
                <a:lnTo>
                  <a:pt x="37" y="250"/>
                </a:lnTo>
                <a:lnTo>
                  <a:pt x="37" y="250"/>
                </a:lnTo>
                <a:lnTo>
                  <a:pt x="37" y="246"/>
                </a:lnTo>
                <a:lnTo>
                  <a:pt x="37" y="246"/>
                </a:lnTo>
                <a:lnTo>
                  <a:pt x="38" y="237"/>
                </a:lnTo>
                <a:lnTo>
                  <a:pt x="39" y="232"/>
                </a:lnTo>
                <a:lnTo>
                  <a:pt x="42" y="225"/>
                </a:lnTo>
                <a:lnTo>
                  <a:pt x="47" y="219"/>
                </a:lnTo>
                <a:lnTo>
                  <a:pt x="47" y="219"/>
                </a:lnTo>
                <a:lnTo>
                  <a:pt x="55" y="210"/>
                </a:lnTo>
                <a:lnTo>
                  <a:pt x="62" y="203"/>
                </a:lnTo>
                <a:lnTo>
                  <a:pt x="62" y="203"/>
                </a:lnTo>
                <a:lnTo>
                  <a:pt x="64" y="202"/>
                </a:lnTo>
                <a:lnTo>
                  <a:pt x="64" y="202"/>
                </a:lnTo>
                <a:lnTo>
                  <a:pt x="64" y="202"/>
                </a:lnTo>
                <a:lnTo>
                  <a:pt x="64" y="202"/>
                </a:lnTo>
                <a:lnTo>
                  <a:pt x="62" y="202"/>
                </a:lnTo>
                <a:lnTo>
                  <a:pt x="62" y="202"/>
                </a:lnTo>
                <a:lnTo>
                  <a:pt x="51" y="210"/>
                </a:lnTo>
                <a:lnTo>
                  <a:pt x="41" y="220"/>
                </a:lnTo>
                <a:lnTo>
                  <a:pt x="41" y="220"/>
                </a:lnTo>
                <a:lnTo>
                  <a:pt x="31" y="235"/>
                </a:lnTo>
                <a:lnTo>
                  <a:pt x="31" y="235"/>
                </a:lnTo>
                <a:lnTo>
                  <a:pt x="27" y="239"/>
                </a:lnTo>
                <a:lnTo>
                  <a:pt x="27" y="239"/>
                </a:lnTo>
                <a:lnTo>
                  <a:pt x="25" y="242"/>
                </a:lnTo>
                <a:lnTo>
                  <a:pt x="25" y="242"/>
                </a:lnTo>
                <a:lnTo>
                  <a:pt x="24" y="242"/>
                </a:lnTo>
                <a:lnTo>
                  <a:pt x="24" y="242"/>
                </a:lnTo>
                <a:lnTo>
                  <a:pt x="22" y="240"/>
                </a:lnTo>
                <a:lnTo>
                  <a:pt x="22" y="240"/>
                </a:lnTo>
                <a:lnTo>
                  <a:pt x="22" y="237"/>
                </a:lnTo>
                <a:lnTo>
                  <a:pt x="22" y="237"/>
                </a:lnTo>
                <a:lnTo>
                  <a:pt x="27" y="222"/>
                </a:lnTo>
                <a:lnTo>
                  <a:pt x="27" y="222"/>
                </a:lnTo>
                <a:lnTo>
                  <a:pt x="30" y="216"/>
                </a:lnTo>
                <a:lnTo>
                  <a:pt x="32" y="210"/>
                </a:lnTo>
                <a:lnTo>
                  <a:pt x="41" y="199"/>
                </a:lnTo>
                <a:lnTo>
                  <a:pt x="41" y="199"/>
                </a:lnTo>
                <a:lnTo>
                  <a:pt x="42" y="199"/>
                </a:lnTo>
                <a:lnTo>
                  <a:pt x="42" y="199"/>
                </a:lnTo>
                <a:lnTo>
                  <a:pt x="35" y="202"/>
                </a:lnTo>
                <a:lnTo>
                  <a:pt x="35" y="202"/>
                </a:lnTo>
                <a:lnTo>
                  <a:pt x="24" y="209"/>
                </a:lnTo>
                <a:lnTo>
                  <a:pt x="14" y="219"/>
                </a:lnTo>
                <a:lnTo>
                  <a:pt x="14" y="219"/>
                </a:lnTo>
                <a:lnTo>
                  <a:pt x="11" y="223"/>
                </a:lnTo>
                <a:lnTo>
                  <a:pt x="8" y="229"/>
                </a:lnTo>
                <a:lnTo>
                  <a:pt x="8" y="229"/>
                </a:lnTo>
                <a:lnTo>
                  <a:pt x="8" y="230"/>
                </a:lnTo>
                <a:lnTo>
                  <a:pt x="8" y="230"/>
                </a:lnTo>
                <a:lnTo>
                  <a:pt x="7" y="237"/>
                </a:lnTo>
                <a:lnTo>
                  <a:pt x="7" y="244"/>
                </a:lnTo>
                <a:lnTo>
                  <a:pt x="7" y="244"/>
                </a:lnTo>
                <a:lnTo>
                  <a:pt x="10" y="253"/>
                </a:lnTo>
                <a:lnTo>
                  <a:pt x="14" y="262"/>
                </a:lnTo>
                <a:lnTo>
                  <a:pt x="14" y="262"/>
                </a:lnTo>
                <a:lnTo>
                  <a:pt x="20" y="269"/>
                </a:lnTo>
                <a:lnTo>
                  <a:pt x="28" y="276"/>
                </a:lnTo>
                <a:lnTo>
                  <a:pt x="28" y="276"/>
                </a:lnTo>
                <a:lnTo>
                  <a:pt x="41" y="284"/>
                </a:lnTo>
                <a:lnTo>
                  <a:pt x="49" y="287"/>
                </a:lnTo>
                <a:lnTo>
                  <a:pt x="57" y="290"/>
                </a:lnTo>
                <a:lnTo>
                  <a:pt x="57" y="290"/>
                </a:lnTo>
                <a:lnTo>
                  <a:pt x="78" y="294"/>
                </a:lnTo>
                <a:lnTo>
                  <a:pt x="78" y="294"/>
                </a:lnTo>
                <a:lnTo>
                  <a:pt x="101" y="297"/>
                </a:lnTo>
                <a:lnTo>
                  <a:pt x="101" y="297"/>
                </a:lnTo>
                <a:lnTo>
                  <a:pt x="120" y="297"/>
                </a:lnTo>
                <a:lnTo>
                  <a:pt x="120" y="297"/>
                </a:lnTo>
                <a:lnTo>
                  <a:pt x="143" y="298"/>
                </a:lnTo>
                <a:lnTo>
                  <a:pt x="143" y="298"/>
                </a:lnTo>
                <a:lnTo>
                  <a:pt x="176" y="298"/>
                </a:lnTo>
                <a:lnTo>
                  <a:pt x="176" y="298"/>
                </a:lnTo>
                <a:lnTo>
                  <a:pt x="234" y="298"/>
                </a:lnTo>
                <a:lnTo>
                  <a:pt x="234" y="298"/>
                </a:lnTo>
                <a:lnTo>
                  <a:pt x="241" y="297"/>
                </a:lnTo>
                <a:lnTo>
                  <a:pt x="241" y="297"/>
                </a:lnTo>
                <a:lnTo>
                  <a:pt x="258" y="296"/>
                </a:lnTo>
                <a:lnTo>
                  <a:pt x="258" y="296"/>
                </a:lnTo>
                <a:lnTo>
                  <a:pt x="292" y="290"/>
                </a:lnTo>
                <a:lnTo>
                  <a:pt x="292" y="290"/>
                </a:lnTo>
                <a:lnTo>
                  <a:pt x="300" y="289"/>
                </a:lnTo>
                <a:lnTo>
                  <a:pt x="300" y="289"/>
                </a:lnTo>
                <a:lnTo>
                  <a:pt x="300" y="287"/>
                </a:lnTo>
                <a:lnTo>
                  <a:pt x="300" y="287"/>
                </a:lnTo>
                <a:lnTo>
                  <a:pt x="300" y="284"/>
                </a:lnTo>
                <a:lnTo>
                  <a:pt x="301" y="281"/>
                </a:lnTo>
                <a:lnTo>
                  <a:pt x="301" y="281"/>
                </a:lnTo>
                <a:lnTo>
                  <a:pt x="304" y="280"/>
                </a:lnTo>
                <a:lnTo>
                  <a:pt x="304" y="280"/>
                </a:lnTo>
                <a:lnTo>
                  <a:pt x="318" y="274"/>
                </a:lnTo>
                <a:lnTo>
                  <a:pt x="331" y="264"/>
                </a:lnTo>
                <a:lnTo>
                  <a:pt x="331" y="264"/>
                </a:lnTo>
                <a:lnTo>
                  <a:pt x="335" y="259"/>
                </a:lnTo>
                <a:lnTo>
                  <a:pt x="335" y="259"/>
                </a:lnTo>
                <a:lnTo>
                  <a:pt x="335" y="257"/>
                </a:lnTo>
                <a:lnTo>
                  <a:pt x="335" y="257"/>
                </a:lnTo>
                <a:lnTo>
                  <a:pt x="334" y="259"/>
                </a:lnTo>
                <a:lnTo>
                  <a:pt x="334" y="259"/>
                </a:lnTo>
                <a:lnTo>
                  <a:pt x="328" y="263"/>
                </a:lnTo>
                <a:lnTo>
                  <a:pt x="328" y="263"/>
                </a:lnTo>
                <a:lnTo>
                  <a:pt x="315" y="271"/>
                </a:lnTo>
                <a:lnTo>
                  <a:pt x="315" y="271"/>
                </a:lnTo>
                <a:lnTo>
                  <a:pt x="312" y="273"/>
                </a:lnTo>
                <a:lnTo>
                  <a:pt x="312" y="273"/>
                </a:lnTo>
                <a:lnTo>
                  <a:pt x="309" y="273"/>
                </a:lnTo>
                <a:lnTo>
                  <a:pt x="309" y="270"/>
                </a:lnTo>
                <a:lnTo>
                  <a:pt x="309" y="270"/>
                </a:lnTo>
                <a:lnTo>
                  <a:pt x="311" y="269"/>
                </a:lnTo>
                <a:lnTo>
                  <a:pt x="311" y="269"/>
                </a:lnTo>
                <a:lnTo>
                  <a:pt x="314" y="266"/>
                </a:lnTo>
                <a:lnTo>
                  <a:pt x="314" y="266"/>
                </a:lnTo>
                <a:lnTo>
                  <a:pt x="315" y="264"/>
                </a:lnTo>
                <a:lnTo>
                  <a:pt x="315" y="264"/>
                </a:lnTo>
                <a:lnTo>
                  <a:pt x="298" y="267"/>
                </a:lnTo>
                <a:lnTo>
                  <a:pt x="281" y="270"/>
                </a:lnTo>
                <a:lnTo>
                  <a:pt x="281" y="270"/>
                </a:lnTo>
                <a:lnTo>
                  <a:pt x="281" y="273"/>
                </a:lnTo>
                <a:lnTo>
                  <a:pt x="281" y="273"/>
                </a:lnTo>
                <a:lnTo>
                  <a:pt x="282" y="273"/>
                </a:lnTo>
                <a:lnTo>
                  <a:pt x="282" y="273"/>
                </a:lnTo>
                <a:lnTo>
                  <a:pt x="301" y="274"/>
                </a:lnTo>
                <a:lnTo>
                  <a:pt x="301" y="274"/>
                </a:lnTo>
                <a:lnTo>
                  <a:pt x="302" y="274"/>
                </a:lnTo>
                <a:lnTo>
                  <a:pt x="302" y="274"/>
                </a:lnTo>
                <a:lnTo>
                  <a:pt x="304" y="277"/>
                </a:lnTo>
                <a:lnTo>
                  <a:pt x="304" y="277"/>
                </a:lnTo>
                <a:lnTo>
                  <a:pt x="304" y="279"/>
                </a:lnTo>
                <a:lnTo>
                  <a:pt x="304" y="279"/>
                </a:lnTo>
                <a:lnTo>
                  <a:pt x="301" y="279"/>
                </a:lnTo>
                <a:lnTo>
                  <a:pt x="301" y="279"/>
                </a:lnTo>
                <a:lnTo>
                  <a:pt x="290" y="281"/>
                </a:lnTo>
                <a:lnTo>
                  <a:pt x="290" y="281"/>
                </a:lnTo>
                <a:lnTo>
                  <a:pt x="271" y="287"/>
                </a:lnTo>
                <a:lnTo>
                  <a:pt x="271" y="287"/>
                </a:lnTo>
                <a:lnTo>
                  <a:pt x="267" y="287"/>
                </a:lnTo>
                <a:lnTo>
                  <a:pt x="263" y="286"/>
                </a:lnTo>
                <a:lnTo>
                  <a:pt x="263" y="286"/>
                </a:lnTo>
                <a:lnTo>
                  <a:pt x="261" y="284"/>
                </a:lnTo>
                <a:lnTo>
                  <a:pt x="261" y="283"/>
                </a:lnTo>
                <a:lnTo>
                  <a:pt x="261" y="283"/>
                </a:lnTo>
                <a:lnTo>
                  <a:pt x="263" y="281"/>
                </a:lnTo>
                <a:lnTo>
                  <a:pt x="264" y="280"/>
                </a:lnTo>
                <a:lnTo>
                  <a:pt x="264" y="280"/>
                </a:lnTo>
                <a:lnTo>
                  <a:pt x="268" y="279"/>
                </a:lnTo>
                <a:lnTo>
                  <a:pt x="268" y="279"/>
                </a:lnTo>
                <a:lnTo>
                  <a:pt x="270" y="279"/>
                </a:lnTo>
                <a:lnTo>
                  <a:pt x="271" y="280"/>
                </a:lnTo>
                <a:lnTo>
                  <a:pt x="271" y="280"/>
                </a:lnTo>
                <a:lnTo>
                  <a:pt x="273" y="281"/>
                </a:lnTo>
                <a:lnTo>
                  <a:pt x="273" y="281"/>
                </a:lnTo>
                <a:lnTo>
                  <a:pt x="294" y="277"/>
                </a:lnTo>
                <a:lnTo>
                  <a:pt x="294" y="277"/>
                </a:lnTo>
                <a:close/>
                <a:moveTo>
                  <a:pt x="176" y="11"/>
                </a:moveTo>
                <a:lnTo>
                  <a:pt x="176" y="11"/>
                </a:lnTo>
                <a:lnTo>
                  <a:pt x="159" y="11"/>
                </a:lnTo>
                <a:lnTo>
                  <a:pt x="140" y="14"/>
                </a:lnTo>
                <a:lnTo>
                  <a:pt x="140" y="14"/>
                </a:lnTo>
                <a:lnTo>
                  <a:pt x="129" y="16"/>
                </a:lnTo>
                <a:lnTo>
                  <a:pt x="118" y="20"/>
                </a:lnTo>
                <a:lnTo>
                  <a:pt x="118" y="20"/>
                </a:lnTo>
                <a:lnTo>
                  <a:pt x="108" y="23"/>
                </a:lnTo>
                <a:lnTo>
                  <a:pt x="99" y="28"/>
                </a:lnTo>
                <a:lnTo>
                  <a:pt x="99" y="28"/>
                </a:lnTo>
                <a:lnTo>
                  <a:pt x="93" y="33"/>
                </a:lnTo>
                <a:lnTo>
                  <a:pt x="91" y="37"/>
                </a:lnTo>
                <a:lnTo>
                  <a:pt x="88" y="43"/>
                </a:lnTo>
                <a:lnTo>
                  <a:pt x="88" y="50"/>
                </a:lnTo>
                <a:lnTo>
                  <a:pt x="88" y="50"/>
                </a:lnTo>
                <a:lnTo>
                  <a:pt x="88" y="51"/>
                </a:lnTo>
                <a:lnTo>
                  <a:pt x="89" y="51"/>
                </a:lnTo>
                <a:lnTo>
                  <a:pt x="89" y="51"/>
                </a:lnTo>
                <a:lnTo>
                  <a:pt x="93" y="54"/>
                </a:lnTo>
                <a:lnTo>
                  <a:pt x="93" y="54"/>
                </a:lnTo>
                <a:lnTo>
                  <a:pt x="98" y="55"/>
                </a:lnTo>
                <a:lnTo>
                  <a:pt x="98" y="55"/>
                </a:lnTo>
                <a:lnTo>
                  <a:pt x="113" y="60"/>
                </a:lnTo>
                <a:lnTo>
                  <a:pt x="128" y="63"/>
                </a:lnTo>
                <a:lnTo>
                  <a:pt x="128" y="63"/>
                </a:lnTo>
                <a:lnTo>
                  <a:pt x="136" y="63"/>
                </a:lnTo>
                <a:lnTo>
                  <a:pt x="136" y="63"/>
                </a:lnTo>
                <a:lnTo>
                  <a:pt x="167" y="60"/>
                </a:lnTo>
                <a:lnTo>
                  <a:pt x="167" y="60"/>
                </a:lnTo>
                <a:lnTo>
                  <a:pt x="194" y="60"/>
                </a:lnTo>
                <a:lnTo>
                  <a:pt x="194" y="60"/>
                </a:lnTo>
                <a:lnTo>
                  <a:pt x="221" y="58"/>
                </a:lnTo>
                <a:lnTo>
                  <a:pt x="250" y="58"/>
                </a:lnTo>
                <a:lnTo>
                  <a:pt x="250" y="58"/>
                </a:lnTo>
                <a:lnTo>
                  <a:pt x="265" y="57"/>
                </a:lnTo>
                <a:lnTo>
                  <a:pt x="265" y="57"/>
                </a:lnTo>
                <a:lnTo>
                  <a:pt x="278" y="53"/>
                </a:lnTo>
                <a:lnTo>
                  <a:pt x="291" y="47"/>
                </a:lnTo>
                <a:lnTo>
                  <a:pt x="291" y="47"/>
                </a:lnTo>
                <a:lnTo>
                  <a:pt x="297" y="44"/>
                </a:lnTo>
                <a:lnTo>
                  <a:pt x="297" y="44"/>
                </a:lnTo>
                <a:lnTo>
                  <a:pt x="298" y="43"/>
                </a:lnTo>
                <a:lnTo>
                  <a:pt x="298" y="43"/>
                </a:lnTo>
                <a:lnTo>
                  <a:pt x="300" y="38"/>
                </a:lnTo>
                <a:lnTo>
                  <a:pt x="301" y="36"/>
                </a:lnTo>
                <a:lnTo>
                  <a:pt x="301" y="36"/>
                </a:lnTo>
                <a:lnTo>
                  <a:pt x="300" y="33"/>
                </a:lnTo>
                <a:lnTo>
                  <a:pt x="300" y="33"/>
                </a:lnTo>
                <a:lnTo>
                  <a:pt x="298" y="30"/>
                </a:lnTo>
                <a:lnTo>
                  <a:pt x="298" y="30"/>
                </a:lnTo>
                <a:lnTo>
                  <a:pt x="288" y="24"/>
                </a:lnTo>
                <a:lnTo>
                  <a:pt x="278" y="21"/>
                </a:lnTo>
                <a:lnTo>
                  <a:pt x="278" y="21"/>
                </a:lnTo>
                <a:lnTo>
                  <a:pt x="260" y="16"/>
                </a:lnTo>
                <a:lnTo>
                  <a:pt x="260" y="16"/>
                </a:lnTo>
                <a:lnTo>
                  <a:pt x="247" y="13"/>
                </a:lnTo>
                <a:lnTo>
                  <a:pt x="247" y="13"/>
                </a:lnTo>
                <a:lnTo>
                  <a:pt x="234" y="11"/>
                </a:lnTo>
                <a:lnTo>
                  <a:pt x="234" y="11"/>
                </a:lnTo>
                <a:lnTo>
                  <a:pt x="221" y="11"/>
                </a:lnTo>
                <a:lnTo>
                  <a:pt x="207" y="11"/>
                </a:lnTo>
                <a:lnTo>
                  <a:pt x="207" y="11"/>
                </a:lnTo>
                <a:lnTo>
                  <a:pt x="206" y="11"/>
                </a:lnTo>
                <a:lnTo>
                  <a:pt x="206" y="11"/>
                </a:lnTo>
                <a:lnTo>
                  <a:pt x="204" y="13"/>
                </a:lnTo>
                <a:lnTo>
                  <a:pt x="203" y="13"/>
                </a:lnTo>
                <a:lnTo>
                  <a:pt x="203" y="13"/>
                </a:lnTo>
                <a:lnTo>
                  <a:pt x="201" y="11"/>
                </a:lnTo>
                <a:lnTo>
                  <a:pt x="201" y="11"/>
                </a:lnTo>
                <a:lnTo>
                  <a:pt x="187" y="11"/>
                </a:lnTo>
                <a:lnTo>
                  <a:pt x="187" y="11"/>
                </a:lnTo>
                <a:lnTo>
                  <a:pt x="176" y="11"/>
                </a:lnTo>
                <a:lnTo>
                  <a:pt x="176" y="11"/>
                </a:lnTo>
                <a:close/>
                <a:moveTo>
                  <a:pt x="328" y="230"/>
                </a:moveTo>
                <a:lnTo>
                  <a:pt x="328" y="230"/>
                </a:lnTo>
                <a:lnTo>
                  <a:pt x="331" y="230"/>
                </a:lnTo>
                <a:lnTo>
                  <a:pt x="331" y="230"/>
                </a:lnTo>
                <a:lnTo>
                  <a:pt x="341" y="230"/>
                </a:lnTo>
                <a:lnTo>
                  <a:pt x="341" y="230"/>
                </a:lnTo>
                <a:lnTo>
                  <a:pt x="342" y="232"/>
                </a:lnTo>
                <a:lnTo>
                  <a:pt x="344" y="233"/>
                </a:lnTo>
                <a:lnTo>
                  <a:pt x="344" y="233"/>
                </a:lnTo>
                <a:lnTo>
                  <a:pt x="342" y="235"/>
                </a:lnTo>
                <a:lnTo>
                  <a:pt x="341" y="235"/>
                </a:lnTo>
                <a:lnTo>
                  <a:pt x="341" y="235"/>
                </a:lnTo>
                <a:lnTo>
                  <a:pt x="335" y="235"/>
                </a:lnTo>
                <a:lnTo>
                  <a:pt x="335" y="235"/>
                </a:lnTo>
                <a:lnTo>
                  <a:pt x="319" y="236"/>
                </a:lnTo>
                <a:lnTo>
                  <a:pt x="319" y="236"/>
                </a:lnTo>
                <a:lnTo>
                  <a:pt x="318" y="237"/>
                </a:lnTo>
                <a:lnTo>
                  <a:pt x="318" y="237"/>
                </a:lnTo>
                <a:lnTo>
                  <a:pt x="317" y="239"/>
                </a:lnTo>
                <a:lnTo>
                  <a:pt x="317" y="239"/>
                </a:lnTo>
                <a:lnTo>
                  <a:pt x="312" y="244"/>
                </a:lnTo>
                <a:lnTo>
                  <a:pt x="312" y="244"/>
                </a:lnTo>
                <a:lnTo>
                  <a:pt x="309" y="247"/>
                </a:lnTo>
                <a:lnTo>
                  <a:pt x="308" y="247"/>
                </a:lnTo>
                <a:lnTo>
                  <a:pt x="308" y="247"/>
                </a:lnTo>
                <a:lnTo>
                  <a:pt x="307" y="247"/>
                </a:lnTo>
                <a:lnTo>
                  <a:pt x="307" y="247"/>
                </a:lnTo>
                <a:lnTo>
                  <a:pt x="305" y="247"/>
                </a:lnTo>
                <a:lnTo>
                  <a:pt x="305" y="250"/>
                </a:lnTo>
                <a:lnTo>
                  <a:pt x="305" y="250"/>
                </a:lnTo>
                <a:lnTo>
                  <a:pt x="307" y="250"/>
                </a:lnTo>
                <a:lnTo>
                  <a:pt x="307" y="250"/>
                </a:lnTo>
                <a:lnTo>
                  <a:pt x="318" y="250"/>
                </a:lnTo>
                <a:lnTo>
                  <a:pt x="318" y="250"/>
                </a:lnTo>
                <a:lnTo>
                  <a:pt x="321" y="250"/>
                </a:lnTo>
                <a:lnTo>
                  <a:pt x="321" y="250"/>
                </a:lnTo>
                <a:lnTo>
                  <a:pt x="321" y="252"/>
                </a:lnTo>
                <a:lnTo>
                  <a:pt x="321" y="252"/>
                </a:lnTo>
                <a:lnTo>
                  <a:pt x="321" y="253"/>
                </a:lnTo>
                <a:lnTo>
                  <a:pt x="321" y="253"/>
                </a:lnTo>
                <a:lnTo>
                  <a:pt x="318" y="253"/>
                </a:lnTo>
                <a:lnTo>
                  <a:pt x="318" y="253"/>
                </a:lnTo>
                <a:lnTo>
                  <a:pt x="304" y="253"/>
                </a:lnTo>
                <a:lnTo>
                  <a:pt x="304" y="253"/>
                </a:lnTo>
                <a:lnTo>
                  <a:pt x="302" y="253"/>
                </a:lnTo>
                <a:lnTo>
                  <a:pt x="302" y="253"/>
                </a:lnTo>
                <a:lnTo>
                  <a:pt x="301" y="253"/>
                </a:lnTo>
                <a:lnTo>
                  <a:pt x="301" y="253"/>
                </a:lnTo>
                <a:lnTo>
                  <a:pt x="295" y="254"/>
                </a:lnTo>
                <a:lnTo>
                  <a:pt x="295" y="254"/>
                </a:lnTo>
                <a:lnTo>
                  <a:pt x="294" y="262"/>
                </a:lnTo>
                <a:lnTo>
                  <a:pt x="294" y="262"/>
                </a:lnTo>
                <a:lnTo>
                  <a:pt x="295" y="262"/>
                </a:lnTo>
                <a:lnTo>
                  <a:pt x="295" y="262"/>
                </a:lnTo>
                <a:lnTo>
                  <a:pt x="305" y="262"/>
                </a:lnTo>
                <a:lnTo>
                  <a:pt x="305" y="262"/>
                </a:lnTo>
                <a:lnTo>
                  <a:pt x="318" y="262"/>
                </a:lnTo>
                <a:lnTo>
                  <a:pt x="318" y="262"/>
                </a:lnTo>
                <a:lnTo>
                  <a:pt x="322" y="260"/>
                </a:lnTo>
                <a:lnTo>
                  <a:pt x="322" y="260"/>
                </a:lnTo>
                <a:lnTo>
                  <a:pt x="332" y="254"/>
                </a:lnTo>
                <a:lnTo>
                  <a:pt x="332" y="254"/>
                </a:lnTo>
                <a:lnTo>
                  <a:pt x="334" y="254"/>
                </a:lnTo>
                <a:lnTo>
                  <a:pt x="334" y="254"/>
                </a:lnTo>
                <a:lnTo>
                  <a:pt x="339" y="249"/>
                </a:lnTo>
                <a:lnTo>
                  <a:pt x="339" y="249"/>
                </a:lnTo>
                <a:lnTo>
                  <a:pt x="345" y="243"/>
                </a:lnTo>
                <a:lnTo>
                  <a:pt x="348" y="236"/>
                </a:lnTo>
                <a:lnTo>
                  <a:pt x="348" y="236"/>
                </a:lnTo>
                <a:lnTo>
                  <a:pt x="349" y="233"/>
                </a:lnTo>
                <a:lnTo>
                  <a:pt x="349" y="233"/>
                </a:lnTo>
                <a:lnTo>
                  <a:pt x="349" y="230"/>
                </a:lnTo>
                <a:lnTo>
                  <a:pt x="352" y="229"/>
                </a:lnTo>
                <a:lnTo>
                  <a:pt x="352" y="229"/>
                </a:lnTo>
                <a:lnTo>
                  <a:pt x="354" y="229"/>
                </a:lnTo>
                <a:lnTo>
                  <a:pt x="355" y="230"/>
                </a:lnTo>
                <a:lnTo>
                  <a:pt x="355" y="230"/>
                </a:lnTo>
                <a:lnTo>
                  <a:pt x="355" y="232"/>
                </a:lnTo>
                <a:lnTo>
                  <a:pt x="355" y="233"/>
                </a:lnTo>
                <a:lnTo>
                  <a:pt x="355" y="233"/>
                </a:lnTo>
                <a:lnTo>
                  <a:pt x="354" y="237"/>
                </a:lnTo>
                <a:lnTo>
                  <a:pt x="354" y="237"/>
                </a:lnTo>
                <a:lnTo>
                  <a:pt x="346" y="246"/>
                </a:lnTo>
                <a:lnTo>
                  <a:pt x="338" y="254"/>
                </a:lnTo>
                <a:lnTo>
                  <a:pt x="338" y="254"/>
                </a:lnTo>
                <a:lnTo>
                  <a:pt x="338" y="254"/>
                </a:lnTo>
                <a:lnTo>
                  <a:pt x="338" y="254"/>
                </a:lnTo>
                <a:lnTo>
                  <a:pt x="339" y="257"/>
                </a:lnTo>
                <a:lnTo>
                  <a:pt x="338" y="260"/>
                </a:lnTo>
                <a:lnTo>
                  <a:pt x="338" y="260"/>
                </a:lnTo>
                <a:lnTo>
                  <a:pt x="336" y="262"/>
                </a:lnTo>
                <a:lnTo>
                  <a:pt x="336" y="262"/>
                </a:lnTo>
                <a:lnTo>
                  <a:pt x="331" y="270"/>
                </a:lnTo>
                <a:lnTo>
                  <a:pt x="331" y="270"/>
                </a:lnTo>
                <a:lnTo>
                  <a:pt x="321" y="279"/>
                </a:lnTo>
                <a:lnTo>
                  <a:pt x="309" y="286"/>
                </a:lnTo>
                <a:lnTo>
                  <a:pt x="309" y="286"/>
                </a:lnTo>
                <a:lnTo>
                  <a:pt x="308" y="286"/>
                </a:lnTo>
                <a:lnTo>
                  <a:pt x="308" y="286"/>
                </a:lnTo>
                <a:lnTo>
                  <a:pt x="309" y="286"/>
                </a:lnTo>
                <a:lnTo>
                  <a:pt x="309" y="286"/>
                </a:lnTo>
                <a:lnTo>
                  <a:pt x="327" y="280"/>
                </a:lnTo>
                <a:lnTo>
                  <a:pt x="327" y="280"/>
                </a:lnTo>
                <a:lnTo>
                  <a:pt x="336" y="276"/>
                </a:lnTo>
                <a:lnTo>
                  <a:pt x="345" y="269"/>
                </a:lnTo>
                <a:lnTo>
                  <a:pt x="345" y="269"/>
                </a:lnTo>
                <a:lnTo>
                  <a:pt x="348" y="267"/>
                </a:lnTo>
                <a:lnTo>
                  <a:pt x="348" y="267"/>
                </a:lnTo>
                <a:lnTo>
                  <a:pt x="349" y="266"/>
                </a:lnTo>
                <a:lnTo>
                  <a:pt x="349" y="266"/>
                </a:lnTo>
                <a:lnTo>
                  <a:pt x="349" y="264"/>
                </a:lnTo>
                <a:lnTo>
                  <a:pt x="349" y="264"/>
                </a:lnTo>
                <a:lnTo>
                  <a:pt x="355" y="256"/>
                </a:lnTo>
                <a:lnTo>
                  <a:pt x="355" y="256"/>
                </a:lnTo>
                <a:lnTo>
                  <a:pt x="354" y="257"/>
                </a:lnTo>
                <a:lnTo>
                  <a:pt x="354" y="257"/>
                </a:lnTo>
                <a:lnTo>
                  <a:pt x="338" y="271"/>
                </a:lnTo>
                <a:lnTo>
                  <a:pt x="338" y="271"/>
                </a:lnTo>
                <a:lnTo>
                  <a:pt x="335" y="274"/>
                </a:lnTo>
                <a:lnTo>
                  <a:pt x="335" y="274"/>
                </a:lnTo>
                <a:lnTo>
                  <a:pt x="332" y="276"/>
                </a:lnTo>
                <a:lnTo>
                  <a:pt x="332" y="276"/>
                </a:lnTo>
                <a:lnTo>
                  <a:pt x="329" y="274"/>
                </a:lnTo>
                <a:lnTo>
                  <a:pt x="329" y="274"/>
                </a:lnTo>
                <a:lnTo>
                  <a:pt x="329" y="273"/>
                </a:lnTo>
                <a:lnTo>
                  <a:pt x="329" y="273"/>
                </a:lnTo>
                <a:lnTo>
                  <a:pt x="332" y="270"/>
                </a:lnTo>
                <a:lnTo>
                  <a:pt x="332" y="270"/>
                </a:lnTo>
                <a:lnTo>
                  <a:pt x="338" y="264"/>
                </a:lnTo>
                <a:lnTo>
                  <a:pt x="338" y="264"/>
                </a:lnTo>
                <a:lnTo>
                  <a:pt x="349" y="254"/>
                </a:lnTo>
                <a:lnTo>
                  <a:pt x="349" y="254"/>
                </a:lnTo>
                <a:lnTo>
                  <a:pt x="356" y="247"/>
                </a:lnTo>
                <a:lnTo>
                  <a:pt x="362" y="240"/>
                </a:lnTo>
                <a:lnTo>
                  <a:pt x="362" y="240"/>
                </a:lnTo>
                <a:lnTo>
                  <a:pt x="363" y="237"/>
                </a:lnTo>
                <a:lnTo>
                  <a:pt x="363" y="237"/>
                </a:lnTo>
                <a:lnTo>
                  <a:pt x="365" y="232"/>
                </a:lnTo>
                <a:lnTo>
                  <a:pt x="363" y="225"/>
                </a:lnTo>
                <a:lnTo>
                  <a:pt x="363" y="225"/>
                </a:lnTo>
                <a:lnTo>
                  <a:pt x="363" y="225"/>
                </a:lnTo>
                <a:lnTo>
                  <a:pt x="363" y="225"/>
                </a:lnTo>
                <a:lnTo>
                  <a:pt x="361" y="220"/>
                </a:lnTo>
                <a:lnTo>
                  <a:pt x="358" y="219"/>
                </a:lnTo>
                <a:lnTo>
                  <a:pt x="358" y="219"/>
                </a:lnTo>
                <a:lnTo>
                  <a:pt x="356" y="217"/>
                </a:lnTo>
                <a:lnTo>
                  <a:pt x="356" y="217"/>
                </a:lnTo>
                <a:lnTo>
                  <a:pt x="356" y="213"/>
                </a:lnTo>
                <a:lnTo>
                  <a:pt x="359" y="213"/>
                </a:lnTo>
                <a:lnTo>
                  <a:pt x="359" y="213"/>
                </a:lnTo>
                <a:lnTo>
                  <a:pt x="361" y="213"/>
                </a:lnTo>
                <a:lnTo>
                  <a:pt x="361" y="213"/>
                </a:lnTo>
                <a:lnTo>
                  <a:pt x="361" y="212"/>
                </a:lnTo>
                <a:lnTo>
                  <a:pt x="361" y="212"/>
                </a:lnTo>
                <a:lnTo>
                  <a:pt x="356" y="206"/>
                </a:lnTo>
                <a:lnTo>
                  <a:pt x="351" y="202"/>
                </a:lnTo>
                <a:lnTo>
                  <a:pt x="351" y="202"/>
                </a:lnTo>
                <a:lnTo>
                  <a:pt x="346" y="198"/>
                </a:lnTo>
                <a:lnTo>
                  <a:pt x="339" y="196"/>
                </a:lnTo>
                <a:lnTo>
                  <a:pt x="339" y="196"/>
                </a:lnTo>
                <a:lnTo>
                  <a:pt x="335" y="195"/>
                </a:lnTo>
                <a:lnTo>
                  <a:pt x="335" y="195"/>
                </a:lnTo>
                <a:lnTo>
                  <a:pt x="324" y="192"/>
                </a:lnTo>
                <a:lnTo>
                  <a:pt x="324" y="192"/>
                </a:lnTo>
                <a:lnTo>
                  <a:pt x="322" y="190"/>
                </a:lnTo>
                <a:lnTo>
                  <a:pt x="321" y="189"/>
                </a:lnTo>
                <a:lnTo>
                  <a:pt x="321" y="189"/>
                </a:lnTo>
                <a:lnTo>
                  <a:pt x="321" y="188"/>
                </a:lnTo>
                <a:lnTo>
                  <a:pt x="321" y="188"/>
                </a:lnTo>
                <a:lnTo>
                  <a:pt x="319" y="188"/>
                </a:lnTo>
                <a:lnTo>
                  <a:pt x="319" y="188"/>
                </a:lnTo>
                <a:lnTo>
                  <a:pt x="308" y="186"/>
                </a:lnTo>
                <a:lnTo>
                  <a:pt x="308" y="186"/>
                </a:lnTo>
                <a:lnTo>
                  <a:pt x="300" y="186"/>
                </a:lnTo>
                <a:lnTo>
                  <a:pt x="300" y="186"/>
                </a:lnTo>
                <a:lnTo>
                  <a:pt x="297" y="186"/>
                </a:lnTo>
                <a:lnTo>
                  <a:pt x="295" y="188"/>
                </a:lnTo>
                <a:lnTo>
                  <a:pt x="295" y="188"/>
                </a:lnTo>
                <a:lnTo>
                  <a:pt x="292" y="192"/>
                </a:lnTo>
                <a:lnTo>
                  <a:pt x="292" y="192"/>
                </a:lnTo>
                <a:lnTo>
                  <a:pt x="292" y="193"/>
                </a:lnTo>
                <a:lnTo>
                  <a:pt x="292" y="193"/>
                </a:lnTo>
                <a:lnTo>
                  <a:pt x="291" y="199"/>
                </a:lnTo>
                <a:lnTo>
                  <a:pt x="291" y="199"/>
                </a:lnTo>
                <a:lnTo>
                  <a:pt x="292" y="199"/>
                </a:lnTo>
                <a:lnTo>
                  <a:pt x="292" y="199"/>
                </a:lnTo>
                <a:lnTo>
                  <a:pt x="302" y="199"/>
                </a:lnTo>
                <a:lnTo>
                  <a:pt x="302" y="199"/>
                </a:lnTo>
                <a:lnTo>
                  <a:pt x="325" y="198"/>
                </a:lnTo>
                <a:lnTo>
                  <a:pt x="325" y="198"/>
                </a:lnTo>
                <a:lnTo>
                  <a:pt x="327" y="198"/>
                </a:lnTo>
                <a:lnTo>
                  <a:pt x="327" y="198"/>
                </a:lnTo>
                <a:lnTo>
                  <a:pt x="328" y="199"/>
                </a:lnTo>
                <a:lnTo>
                  <a:pt x="328" y="199"/>
                </a:lnTo>
                <a:lnTo>
                  <a:pt x="327" y="200"/>
                </a:lnTo>
                <a:lnTo>
                  <a:pt x="327" y="200"/>
                </a:lnTo>
                <a:lnTo>
                  <a:pt x="325" y="202"/>
                </a:lnTo>
                <a:lnTo>
                  <a:pt x="325" y="202"/>
                </a:lnTo>
                <a:lnTo>
                  <a:pt x="317" y="203"/>
                </a:lnTo>
                <a:lnTo>
                  <a:pt x="317" y="203"/>
                </a:lnTo>
                <a:lnTo>
                  <a:pt x="311" y="205"/>
                </a:lnTo>
                <a:lnTo>
                  <a:pt x="311" y="205"/>
                </a:lnTo>
                <a:lnTo>
                  <a:pt x="311" y="205"/>
                </a:lnTo>
                <a:lnTo>
                  <a:pt x="311" y="205"/>
                </a:lnTo>
                <a:lnTo>
                  <a:pt x="312" y="205"/>
                </a:lnTo>
                <a:lnTo>
                  <a:pt x="312" y="205"/>
                </a:lnTo>
                <a:lnTo>
                  <a:pt x="331" y="205"/>
                </a:lnTo>
                <a:lnTo>
                  <a:pt x="331" y="205"/>
                </a:lnTo>
                <a:lnTo>
                  <a:pt x="342" y="206"/>
                </a:lnTo>
                <a:lnTo>
                  <a:pt x="342" y="206"/>
                </a:lnTo>
                <a:lnTo>
                  <a:pt x="344" y="206"/>
                </a:lnTo>
                <a:lnTo>
                  <a:pt x="344" y="206"/>
                </a:lnTo>
                <a:lnTo>
                  <a:pt x="345" y="208"/>
                </a:lnTo>
                <a:lnTo>
                  <a:pt x="344" y="209"/>
                </a:lnTo>
                <a:lnTo>
                  <a:pt x="344" y="209"/>
                </a:lnTo>
                <a:lnTo>
                  <a:pt x="342" y="210"/>
                </a:lnTo>
                <a:lnTo>
                  <a:pt x="342" y="210"/>
                </a:lnTo>
                <a:lnTo>
                  <a:pt x="338" y="212"/>
                </a:lnTo>
                <a:lnTo>
                  <a:pt x="338" y="212"/>
                </a:lnTo>
                <a:lnTo>
                  <a:pt x="319" y="213"/>
                </a:lnTo>
                <a:lnTo>
                  <a:pt x="319" y="213"/>
                </a:lnTo>
                <a:lnTo>
                  <a:pt x="319" y="215"/>
                </a:lnTo>
                <a:lnTo>
                  <a:pt x="319" y="215"/>
                </a:lnTo>
                <a:lnTo>
                  <a:pt x="322" y="216"/>
                </a:lnTo>
                <a:lnTo>
                  <a:pt x="322" y="216"/>
                </a:lnTo>
                <a:lnTo>
                  <a:pt x="325" y="216"/>
                </a:lnTo>
                <a:lnTo>
                  <a:pt x="325" y="216"/>
                </a:lnTo>
                <a:lnTo>
                  <a:pt x="336" y="217"/>
                </a:lnTo>
                <a:lnTo>
                  <a:pt x="336" y="217"/>
                </a:lnTo>
                <a:lnTo>
                  <a:pt x="341" y="217"/>
                </a:lnTo>
                <a:lnTo>
                  <a:pt x="341" y="217"/>
                </a:lnTo>
                <a:lnTo>
                  <a:pt x="342" y="219"/>
                </a:lnTo>
                <a:lnTo>
                  <a:pt x="344" y="219"/>
                </a:lnTo>
                <a:lnTo>
                  <a:pt x="344" y="219"/>
                </a:lnTo>
                <a:lnTo>
                  <a:pt x="342" y="220"/>
                </a:lnTo>
                <a:lnTo>
                  <a:pt x="341" y="222"/>
                </a:lnTo>
                <a:lnTo>
                  <a:pt x="341" y="222"/>
                </a:lnTo>
                <a:lnTo>
                  <a:pt x="339" y="222"/>
                </a:lnTo>
                <a:lnTo>
                  <a:pt x="339" y="222"/>
                </a:lnTo>
                <a:lnTo>
                  <a:pt x="335" y="223"/>
                </a:lnTo>
                <a:lnTo>
                  <a:pt x="335" y="223"/>
                </a:lnTo>
                <a:lnTo>
                  <a:pt x="305" y="226"/>
                </a:lnTo>
                <a:lnTo>
                  <a:pt x="305" y="226"/>
                </a:lnTo>
                <a:lnTo>
                  <a:pt x="301" y="226"/>
                </a:lnTo>
                <a:lnTo>
                  <a:pt x="301" y="226"/>
                </a:lnTo>
                <a:lnTo>
                  <a:pt x="301" y="230"/>
                </a:lnTo>
                <a:lnTo>
                  <a:pt x="301" y="230"/>
                </a:lnTo>
                <a:lnTo>
                  <a:pt x="301" y="230"/>
                </a:lnTo>
                <a:lnTo>
                  <a:pt x="301" y="230"/>
                </a:lnTo>
                <a:lnTo>
                  <a:pt x="317" y="230"/>
                </a:lnTo>
                <a:lnTo>
                  <a:pt x="317" y="230"/>
                </a:lnTo>
                <a:lnTo>
                  <a:pt x="318" y="229"/>
                </a:lnTo>
                <a:lnTo>
                  <a:pt x="318" y="229"/>
                </a:lnTo>
                <a:lnTo>
                  <a:pt x="324" y="226"/>
                </a:lnTo>
                <a:lnTo>
                  <a:pt x="324" y="226"/>
                </a:lnTo>
                <a:lnTo>
                  <a:pt x="327" y="226"/>
                </a:lnTo>
                <a:lnTo>
                  <a:pt x="328" y="229"/>
                </a:lnTo>
                <a:lnTo>
                  <a:pt x="328" y="229"/>
                </a:lnTo>
                <a:lnTo>
                  <a:pt x="328" y="230"/>
                </a:lnTo>
                <a:lnTo>
                  <a:pt x="328" y="230"/>
                </a:lnTo>
                <a:close/>
                <a:moveTo>
                  <a:pt x="325" y="151"/>
                </a:moveTo>
                <a:lnTo>
                  <a:pt x="325" y="151"/>
                </a:lnTo>
                <a:lnTo>
                  <a:pt x="325" y="151"/>
                </a:lnTo>
                <a:lnTo>
                  <a:pt x="325" y="151"/>
                </a:lnTo>
                <a:lnTo>
                  <a:pt x="327" y="149"/>
                </a:lnTo>
                <a:lnTo>
                  <a:pt x="327" y="149"/>
                </a:lnTo>
                <a:lnTo>
                  <a:pt x="339" y="139"/>
                </a:lnTo>
                <a:lnTo>
                  <a:pt x="339" y="139"/>
                </a:lnTo>
                <a:lnTo>
                  <a:pt x="342" y="135"/>
                </a:lnTo>
                <a:lnTo>
                  <a:pt x="342" y="135"/>
                </a:lnTo>
                <a:lnTo>
                  <a:pt x="349" y="127"/>
                </a:lnTo>
                <a:lnTo>
                  <a:pt x="349" y="127"/>
                </a:lnTo>
                <a:lnTo>
                  <a:pt x="355" y="118"/>
                </a:lnTo>
                <a:lnTo>
                  <a:pt x="359" y="108"/>
                </a:lnTo>
                <a:lnTo>
                  <a:pt x="359" y="108"/>
                </a:lnTo>
                <a:lnTo>
                  <a:pt x="361" y="100"/>
                </a:lnTo>
                <a:lnTo>
                  <a:pt x="361" y="100"/>
                </a:lnTo>
                <a:lnTo>
                  <a:pt x="361" y="88"/>
                </a:lnTo>
                <a:lnTo>
                  <a:pt x="361" y="78"/>
                </a:lnTo>
                <a:lnTo>
                  <a:pt x="361" y="78"/>
                </a:lnTo>
                <a:lnTo>
                  <a:pt x="358" y="68"/>
                </a:lnTo>
                <a:lnTo>
                  <a:pt x="352" y="60"/>
                </a:lnTo>
                <a:lnTo>
                  <a:pt x="352" y="60"/>
                </a:lnTo>
                <a:lnTo>
                  <a:pt x="348" y="57"/>
                </a:lnTo>
                <a:lnTo>
                  <a:pt x="342" y="55"/>
                </a:lnTo>
                <a:lnTo>
                  <a:pt x="342" y="55"/>
                </a:lnTo>
                <a:lnTo>
                  <a:pt x="334" y="55"/>
                </a:lnTo>
                <a:lnTo>
                  <a:pt x="334" y="55"/>
                </a:lnTo>
                <a:lnTo>
                  <a:pt x="327" y="55"/>
                </a:lnTo>
                <a:lnTo>
                  <a:pt x="319" y="57"/>
                </a:lnTo>
                <a:lnTo>
                  <a:pt x="319" y="57"/>
                </a:lnTo>
                <a:lnTo>
                  <a:pt x="318" y="58"/>
                </a:lnTo>
                <a:lnTo>
                  <a:pt x="315" y="60"/>
                </a:lnTo>
                <a:lnTo>
                  <a:pt x="315" y="60"/>
                </a:lnTo>
                <a:lnTo>
                  <a:pt x="315" y="61"/>
                </a:lnTo>
                <a:lnTo>
                  <a:pt x="315" y="61"/>
                </a:lnTo>
                <a:lnTo>
                  <a:pt x="315" y="63"/>
                </a:lnTo>
                <a:lnTo>
                  <a:pt x="315" y="63"/>
                </a:lnTo>
                <a:lnTo>
                  <a:pt x="315" y="68"/>
                </a:lnTo>
                <a:lnTo>
                  <a:pt x="315" y="68"/>
                </a:lnTo>
                <a:lnTo>
                  <a:pt x="315" y="70"/>
                </a:lnTo>
                <a:lnTo>
                  <a:pt x="315" y="70"/>
                </a:lnTo>
                <a:lnTo>
                  <a:pt x="315" y="70"/>
                </a:lnTo>
                <a:lnTo>
                  <a:pt x="315" y="68"/>
                </a:lnTo>
                <a:lnTo>
                  <a:pt x="315" y="68"/>
                </a:lnTo>
                <a:lnTo>
                  <a:pt x="317" y="61"/>
                </a:lnTo>
                <a:lnTo>
                  <a:pt x="317" y="61"/>
                </a:lnTo>
                <a:lnTo>
                  <a:pt x="318" y="60"/>
                </a:lnTo>
                <a:lnTo>
                  <a:pt x="318" y="60"/>
                </a:lnTo>
                <a:lnTo>
                  <a:pt x="321" y="60"/>
                </a:lnTo>
                <a:lnTo>
                  <a:pt x="322" y="61"/>
                </a:lnTo>
                <a:lnTo>
                  <a:pt x="322" y="61"/>
                </a:lnTo>
                <a:lnTo>
                  <a:pt x="322" y="63"/>
                </a:lnTo>
                <a:lnTo>
                  <a:pt x="322" y="63"/>
                </a:lnTo>
                <a:lnTo>
                  <a:pt x="325" y="65"/>
                </a:lnTo>
                <a:lnTo>
                  <a:pt x="325" y="65"/>
                </a:lnTo>
                <a:lnTo>
                  <a:pt x="328" y="64"/>
                </a:lnTo>
                <a:lnTo>
                  <a:pt x="328" y="64"/>
                </a:lnTo>
                <a:lnTo>
                  <a:pt x="329" y="64"/>
                </a:lnTo>
                <a:lnTo>
                  <a:pt x="331" y="65"/>
                </a:lnTo>
                <a:lnTo>
                  <a:pt x="331" y="65"/>
                </a:lnTo>
                <a:lnTo>
                  <a:pt x="332" y="67"/>
                </a:lnTo>
                <a:lnTo>
                  <a:pt x="332" y="67"/>
                </a:lnTo>
                <a:lnTo>
                  <a:pt x="335" y="68"/>
                </a:lnTo>
                <a:lnTo>
                  <a:pt x="335" y="68"/>
                </a:lnTo>
                <a:lnTo>
                  <a:pt x="336" y="67"/>
                </a:lnTo>
                <a:lnTo>
                  <a:pt x="336" y="67"/>
                </a:lnTo>
                <a:lnTo>
                  <a:pt x="338" y="67"/>
                </a:lnTo>
                <a:lnTo>
                  <a:pt x="341" y="68"/>
                </a:lnTo>
                <a:lnTo>
                  <a:pt x="341" y="68"/>
                </a:lnTo>
                <a:lnTo>
                  <a:pt x="341" y="70"/>
                </a:lnTo>
                <a:lnTo>
                  <a:pt x="341" y="70"/>
                </a:lnTo>
                <a:lnTo>
                  <a:pt x="342" y="73"/>
                </a:lnTo>
                <a:lnTo>
                  <a:pt x="341" y="74"/>
                </a:lnTo>
                <a:lnTo>
                  <a:pt x="341" y="74"/>
                </a:lnTo>
                <a:lnTo>
                  <a:pt x="339" y="75"/>
                </a:lnTo>
                <a:lnTo>
                  <a:pt x="336" y="74"/>
                </a:lnTo>
                <a:lnTo>
                  <a:pt x="336" y="74"/>
                </a:lnTo>
                <a:lnTo>
                  <a:pt x="335" y="74"/>
                </a:lnTo>
                <a:lnTo>
                  <a:pt x="335" y="74"/>
                </a:lnTo>
                <a:lnTo>
                  <a:pt x="334" y="75"/>
                </a:lnTo>
                <a:lnTo>
                  <a:pt x="334" y="75"/>
                </a:lnTo>
                <a:lnTo>
                  <a:pt x="331" y="75"/>
                </a:lnTo>
                <a:lnTo>
                  <a:pt x="329" y="73"/>
                </a:lnTo>
                <a:lnTo>
                  <a:pt x="329" y="73"/>
                </a:lnTo>
                <a:lnTo>
                  <a:pt x="329" y="71"/>
                </a:lnTo>
                <a:lnTo>
                  <a:pt x="329" y="71"/>
                </a:lnTo>
                <a:lnTo>
                  <a:pt x="329" y="70"/>
                </a:lnTo>
                <a:lnTo>
                  <a:pt x="329" y="70"/>
                </a:lnTo>
                <a:lnTo>
                  <a:pt x="328" y="70"/>
                </a:lnTo>
                <a:lnTo>
                  <a:pt x="327" y="71"/>
                </a:lnTo>
                <a:lnTo>
                  <a:pt x="327" y="71"/>
                </a:lnTo>
                <a:lnTo>
                  <a:pt x="324" y="74"/>
                </a:lnTo>
                <a:lnTo>
                  <a:pt x="324" y="74"/>
                </a:lnTo>
                <a:lnTo>
                  <a:pt x="322" y="75"/>
                </a:lnTo>
                <a:lnTo>
                  <a:pt x="321" y="74"/>
                </a:lnTo>
                <a:lnTo>
                  <a:pt x="321" y="74"/>
                </a:lnTo>
                <a:lnTo>
                  <a:pt x="321" y="73"/>
                </a:lnTo>
                <a:lnTo>
                  <a:pt x="321" y="73"/>
                </a:lnTo>
                <a:lnTo>
                  <a:pt x="318" y="78"/>
                </a:lnTo>
                <a:lnTo>
                  <a:pt x="318" y="78"/>
                </a:lnTo>
                <a:lnTo>
                  <a:pt x="319" y="78"/>
                </a:lnTo>
                <a:lnTo>
                  <a:pt x="319" y="78"/>
                </a:lnTo>
                <a:lnTo>
                  <a:pt x="325" y="78"/>
                </a:lnTo>
                <a:lnTo>
                  <a:pt x="331" y="78"/>
                </a:lnTo>
                <a:lnTo>
                  <a:pt x="331" y="78"/>
                </a:lnTo>
                <a:lnTo>
                  <a:pt x="336" y="81"/>
                </a:lnTo>
                <a:lnTo>
                  <a:pt x="336" y="81"/>
                </a:lnTo>
                <a:lnTo>
                  <a:pt x="339" y="82"/>
                </a:lnTo>
                <a:lnTo>
                  <a:pt x="341" y="85"/>
                </a:lnTo>
                <a:lnTo>
                  <a:pt x="342" y="88"/>
                </a:lnTo>
                <a:lnTo>
                  <a:pt x="342" y="91"/>
                </a:lnTo>
                <a:lnTo>
                  <a:pt x="342" y="91"/>
                </a:lnTo>
                <a:lnTo>
                  <a:pt x="341" y="100"/>
                </a:lnTo>
                <a:lnTo>
                  <a:pt x="341" y="100"/>
                </a:lnTo>
                <a:lnTo>
                  <a:pt x="341" y="101"/>
                </a:lnTo>
                <a:lnTo>
                  <a:pt x="341" y="101"/>
                </a:lnTo>
                <a:lnTo>
                  <a:pt x="339" y="105"/>
                </a:lnTo>
                <a:lnTo>
                  <a:pt x="338" y="109"/>
                </a:lnTo>
                <a:lnTo>
                  <a:pt x="338" y="109"/>
                </a:lnTo>
                <a:lnTo>
                  <a:pt x="332" y="118"/>
                </a:lnTo>
                <a:lnTo>
                  <a:pt x="327" y="125"/>
                </a:lnTo>
                <a:lnTo>
                  <a:pt x="327" y="125"/>
                </a:lnTo>
                <a:lnTo>
                  <a:pt x="318" y="134"/>
                </a:lnTo>
                <a:lnTo>
                  <a:pt x="318" y="134"/>
                </a:lnTo>
                <a:lnTo>
                  <a:pt x="309" y="141"/>
                </a:lnTo>
                <a:lnTo>
                  <a:pt x="304" y="148"/>
                </a:lnTo>
                <a:lnTo>
                  <a:pt x="304" y="148"/>
                </a:lnTo>
                <a:lnTo>
                  <a:pt x="302" y="151"/>
                </a:lnTo>
                <a:lnTo>
                  <a:pt x="302" y="151"/>
                </a:lnTo>
                <a:lnTo>
                  <a:pt x="301" y="151"/>
                </a:lnTo>
                <a:lnTo>
                  <a:pt x="301" y="151"/>
                </a:lnTo>
                <a:lnTo>
                  <a:pt x="300" y="159"/>
                </a:lnTo>
                <a:lnTo>
                  <a:pt x="300" y="159"/>
                </a:lnTo>
                <a:lnTo>
                  <a:pt x="298" y="162"/>
                </a:lnTo>
                <a:lnTo>
                  <a:pt x="298" y="163"/>
                </a:lnTo>
                <a:lnTo>
                  <a:pt x="298" y="163"/>
                </a:lnTo>
                <a:lnTo>
                  <a:pt x="300" y="163"/>
                </a:lnTo>
                <a:lnTo>
                  <a:pt x="300" y="163"/>
                </a:lnTo>
                <a:lnTo>
                  <a:pt x="300" y="163"/>
                </a:lnTo>
                <a:lnTo>
                  <a:pt x="300" y="163"/>
                </a:lnTo>
                <a:lnTo>
                  <a:pt x="302" y="156"/>
                </a:lnTo>
                <a:lnTo>
                  <a:pt x="307" y="149"/>
                </a:lnTo>
                <a:lnTo>
                  <a:pt x="307" y="149"/>
                </a:lnTo>
                <a:lnTo>
                  <a:pt x="307" y="149"/>
                </a:lnTo>
                <a:lnTo>
                  <a:pt x="307" y="149"/>
                </a:lnTo>
                <a:lnTo>
                  <a:pt x="309" y="149"/>
                </a:lnTo>
                <a:lnTo>
                  <a:pt x="311" y="151"/>
                </a:lnTo>
                <a:lnTo>
                  <a:pt x="311" y="151"/>
                </a:lnTo>
                <a:lnTo>
                  <a:pt x="312" y="152"/>
                </a:lnTo>
                <a:lnTo>
                  <a:pt x="312" y="152"/>
                </a:lnTo>
                <a:lnTo>
                  <a:pt x="314" y="149"/>
                </a:lnTo>
                <a:lnTo>
                  <a:pt x="314" y="149"/>
                </a:lnTo>
                <a:lnTo>
                  <a:pt x="315" y="145"/>
                </a:lnTo>
                <a:lnTo>
                  <a:pt x="318" y="141"/>
                </a:lnTo>
                <a:lnTo>
                  <a:pt x="318" y="141"/>
                </a:lnTo>
                <a:lnTo>
                  <a:pt x="319" y="139"/>
                </a:lnTo>
                <a:lnTo>
                  <a:pt x="322" y="141"/>
                </a:lnTo>
                <a:lnTo>
                  <a:pt x="322" y="141"/>
                </a:lnTo>
                <a:lnTo>
                  <a:pt x="322" y="141"/>
                </a:lnTo>
                <a:lnTo>
                  <a:pt x="322" y="141"/>
                </a:lnTo>
                <a:lnTo>
                  <a:pt x="325" y="139"/>
                </a:lnTo>
                <a:lnTo>
                  <a:pt x="325" y="139"/>
                </a:lnTo>
                <a:lnTo>
                  <a:pt x="327" y="136"/>
                </a:lnTo>
                <a:lnTo>
                  <a:pt x="327" y="136"/>
                </a:lnTo>
                <a:lnTo>
                  <a:pt x="331" y="131"/>
                </a:lnTo>
                <a:lnTo>
                  <a:pt x="331" y="131"/>
                </a:lnTo>
                <a:lnTo>
                  <a:pt x="332" y="129"/>
                </a:lnTo>
                <a:lnTo>
                  <a:pt x="335" y="129"/>
                </a:lnTo>
                <a:lnTo>
                  <a:pt x="335" y="129"/>
                </a:lnTo>
                <a:lnTo>
                  <a:pt x="336" y="127"/>
                </a:lnTo>
                <a:lnTo>
                  <a:pt x="338" y="124"/>
                </a:lnTo>
                <a:lnTo>
                  <a:pt x="338" y="124"/>
                </a:lnTo>
                <a:lnTo>
                  <a:pt x="339" y="119"/>
                </a:lnTo>
                <a:lnTo>
                  <a:pt x="339" y="119"/>
                </a:lnTo>
                <a:lnTo>
                  <a:pt x="341" y="118"/>
                </a:lnTo>
                <a:lnTo>
                  <a:pt x="342" y="118"/>
                </a:lnTo>
                <a:lnTo>
                  <a:pt x="342" y="118"/>
                </a:lnTo>
                <a:lnTo>
                  <a:pt x="344" y="118"/>
                </a:lnTo>
                <a:lnTo>
                  <a:pt x="344" y="118"/>
                </a:lnTo>
                <a:lnTo>
                  <a:pt x="344" y="115"/>
                </a:lnTo>
                <a:lnTo>
                  <a:pt x="344" y="115"/>
                </a:lnTo>
                <a:lnTo>
                  <a:pt x="348" y="104"/>
                </a:lnTo>
                <a:lnTo>
                  <a:pt x="348" y="104"/>
                </a:lnTo>
                <a:lnTo>
                  <a:pt x="349" y="101"/>
                </a:lnTo>
                <a:lnTo>
                  <a:pt x="349" y="101"/>
                </a:lnTo>
                <a:lnTo>
                  <a:pt x="351" y="100"/>
                </a:lnTo>
                <a:lnTo>
                  <a:pt x="351" y="100"/>
                </a:lnTo>
                <a:lnTo>
                  <a:pt x="352" y="94"/>
                </a:lnTo>
                <a:lnTo>
                  <a:pt x="352" y="90"/>
                </a:lnTo>
                <a:lnTo>
                  <a:pt x="351" y="78"/>
                </a:lnTo>
                <a:lnTo>
                  <a:pt x="351" y="78"/>
                </a:lnTo>
                <a:lnTo>
                  <a:pt x="348" y="77"/>
                </a:lnTo>
                <a:lnTo>
                  <a:pt x="348" y="77"/>
                </a:lnTo>
                <a:lnTo>
                  <a:pt x="346" y="75"/>
                </a:lnTo>
                <a:lnTo>
                  <a:pt x="346" y="75"/>
                </a:lnTo>
                <a:lnTo>
                  <a:pt x="346" y="75"/>
                </a:lnTo>
                <a:lnTo>
                  <a:pt x="346" y="75"/>
                </a:lnTo>
                <a:lnTo>
                  <a:pt x="345" y="74"/>
                </a:lnTo>
                <a:lnTo>
                  <a:pt x="345" y="73"/>
                </a:lnTo>
                <a:lnTo>
                  <a:pt x="345" y="73"/>
                </a:lnTo>
                <a:lnTo>
                  <a:pt x="346" y="70"/>
                </a:lnTo>
                <a:lnTo>
                  <a:pt x="348" y="70"/>
                </a:lnTo>
                <a:lnTo>
                  <a:pt x="348" y="70"/>
                </a:lnTo>
                <a:lnTo>
                  <a:pt x="349" y="70"/>
                </a:lnTo>
                <a:lnTo>
                  <a:pt x="349" y="70"/>
                </a:lnTo>
                <a:lnTo>
                  <a:pt x="352" y="74"/>
                </a:lnTo>
                <a:lnTo>
                  <a:pt x="352" y="74"/>
                </a:lnTo>
                <a:lnTo>
                  <a:pt x="355" y="84"/>
                </a:lnTo>
                <a:lnTo>
                  <a:pt x="355" y="92"/>
                </a:lnTo>
                <a:lnTo>
                  <a:pt x="355" y="92"/>
                </a:lnTo>
                <a:lnTo>
                  <a:pt x="354" y="100"/>
                </a:lnTo>
                <a:lnTo>
                  <a:pt x="354" y="100"/>
                </a:lnTo>
                <a:lnTo>
                  <a:pt x="354" y="101"/>
                </a:lnTo>
                <a:lnTo>
                  <a:pt x="355" y="102"/>
                </a:lnTo>
                <a:lnTo>
                  <a:pt x="355" y="102"/>
                </a:lnTo>
                <a:lnTo>
                  <a:pt x="356" y="102"/>
                </a:lnTo>
                <a:lnTo>
                  <a:pt x="358" y="104"/>
                </a:lnTo>
                <a:lnTo>
                  <a:pt x="358" y="104"/>
                </a:lnTo>
                <a:lnTo>
                  <a:pt x="358" y="107"/>
                </a:lnTo>
                <a:lnTo>
                  <a:pt x="356" y="109"/>
                </a:lnTo>
                <a:lnTo>
                  <a:pt x="356" y="109"/>
                </a:lnTo>
                <a:lnTo>
                  <a:pt x="354" y="115"/>
                </a:lnTo>
                <a:lnTo>
                  <a:pt x="354" y="115"/>
                </a:lnTo>
                <a:lnTo>
                  <a:pt x="348" y="125"/>
                </a:lnTo>
                <a:lnTo>
                  <a:pt x="339" y="132"/>
                </a:lnTo>
                <a:lnTo>
                  <a:pt x="339" y="132"/>
                </a:lnTo>
                <a:lnTo>
                  <a:pt x="338" y="134"/>
                </a:lnTo>
                <a:lnTo>
                  <a:pt x="338" y="135"/>
                </a:lnTo>
                <a:lnTo>
                  <a:pt x="338" y="135"/>
                </a:lnTo>
                <a:lnTo>
                  <a:pt x="338" y="136"/>
                </a:lnTo>
                <a:lnTo>
                  <a:pt x="338" y="136"/>
                </a:lnTo>
                <a:lnTo>
                  <a:pt x="332" y="141"/>
                </a:lnTo>
                <a:lnTo>
                  <a:pt x="332" y="141"/>
                </a:lnTo>
                <a:lnTo>
                  <a:pt x="328" y="144"/>
                </a:lnTo>
                <a:lnTo>
                  <a:pt x="328" y="144"/>
                </a:lnTo>
                <a:lnTo>
                  <a:pt x="327" y="145"/>
                </a:lnTo>
                <a:lnTo>
                  <a:pt x="327" y="145"/>
                </a:lnTo>
                <a:lnTo>
                  <a:pt x="325" y="151"/>
                </a:lnTo>
                <a:lnTo>
                  <a:pt x="325" y="151"/>
                </a:lnTo>
                <a:close/>
                <a:moveTo>
                  <a:pt x="253" y="85"/>
                </a:moveTo>
                <a:lnTo>
                  <a:pt x="253" y="85"/>
                </a:lnTo>
                <a:lnTo>
                  <a:pt x="253" y="85"/>
                </a:lnTo>
                <a:lnTo>
                  <a:pt x="253" y="85"/>
                </a:lnTo>
                <a:lnTo>
                  <a:pt x="251" y="85"/>
                </a:lnTo>
                <a:lnTo>
                  <a:pt x="251" y="85"/>
                </a:lnTo>
                <a:lnTo>
                  <a:pt x="233" y="87"/>
                </a:lnTo>
                <a:lnTo>
                  <a:pt x="233" y="87"/>
                </a:lnTo>
                <a:lnTo>
                  <a:pt x="216" y="90"/>
                </a:lnTo>
                <a:lnTo>
                  <a:pt x="216" y="90"/>
                </a:lnTo>
                <a:lnTo>
                  <a:pt x="209" y="90"/>
                </a:lnTo>
                <a:lnTo>
                  <a:pt x="209" y="90"/>
                </a:lnTo>
                <a:lnTo>
                  <a:pt x="207" y="90"/>
                </a:lnTo>
                <a:lnTo>
                  <a:pt x="206" y="90"/>
                </a:lnTo>
                <a:lnTo>
                  <a:pt x="206" y="90"/>
                </a:lnTo>
                <a:lnTo>
                  <a:pt x="206" y="87"/>
                </a:lnTo>
                <a:lnTo>
                  <a:pt x="206" y="87"/>
                </a:lnTo>
                <a:lnTo>
                  <a:pt x="209" y="87"/>
                </a:lnTo>
                <a:lnTo>
                  <a:pt x="209" y="87"/>
                </a:lnTo>
                <a:lnTo>
                  <a:pt x="213" y="87"/>
                </a:lnTo>
                <a:lnTo>
                  <a:pt x="213" y="87"/>
                </a:lnTo>
                <a:lnTo>
                  <a:pt x="223" y="87"/>
                </a:lnTo>
                <a:lnTo>
                  <a:pt x="223" y="87"/>
                </a:lnTo>
                <a:lnTo>
                  <a:pt x="240" y="84"/>
                </a:lnTo>
                <a:lnTo>
                  <a:pt x="240" y="84"/>
                </a:lnTo>
                <a:lnTo>
                  <a:pt x="253" y="81"/>
                </a:lnTo>
                <a:lnTo>
                  <a:pt x="253" y="81"/>
                </a:lnTo>
                <a:lnTo>
                  <a:pt x="254" y="81"/>
                </a:lnTo>
                <a:lnTo>
                  <a:pt x="255" y="82"/>
                </a:lnTo>
                <a:lnTo>
                  <a:pt x="255" y="82"/>
                </a:lnTo>
                <a:lnTo>
                  <a:pt x="255" y="82"/>
                </a:lnTo>
                <a:lnTo>
                  <a:pt x="255" y="82"/>
                </a:lnTo>
                <a:lnTo>
                  <a:pt x="260" y="77"/>
                </a:lnTo>
                <a:lnTo>
                  <a:pt x="260" y="77"/>
                </a:lnTo>
                <a:lnTo>
                  <a:pt x="255" y="74"/>
                </a:lnTo>
                <a:lnTo>
                  <a:pt x="255" y="74"/>
                </a:lnTo>
                <a:lnTo>
                  <a:pt x="250" y="75"/>
                </a:lnTo>
                <a:lnTo>
                  <a:pt x="250" y="75"/>
                </a:lnTo>
                <a:lnTo>
                  <a:pt x="248" y="77"/>
                </a:lnTo>
                <a:lnTo>
                  <a:pt x="247" y="75"/>
                </a:lnTo>
                <a:lnTo>
                  <a:pt x="247" y="75"/>
                </a:lnTo>
                <a:lnTo>
                  <a:pt x="246" y="74"/>
                </a:lnTo>
                <a:lnTo>
                  <a:pt x="246" y="73"/>
                </a:lnTo>
                <a:lnTo>
                  <a:pt x="246" y="73"/>
                </a:lnTo>
                <a:lnTo>
                  <a:pt x="247" y="71"/>
                </a:lnTo>
                <a:lnTo>
                  <a:pt x="247" y="71"/>
                </a:lnTo>
                <a:lnTo>
                  <a:pt x="233" y="73"/>
                </a:lnTo>
                <a:lnTo>
                  <a:pt x="219" y="73"/>
                </a:lnTo>
                <a:lnTo>
                  <a:pt x="219" y="73"/>
                </a:lnTo>
                <a:lnTo>
                  <a:pt x="219" y="75"/>
                </a:lnTo>
                <a:lnTo>
                  <a:pt x="217" y="78"/>
                </a:lnTo>
                <a:lnTo>
                  <a:pt x="217" y="78"/>
                </a:lnTo>
                <a:lnTo>
                  <a:pt x="219" y="78"/>
                </a:lnTo>
                <a:lnTo>
                  <a:pt x="219" y="78"/>
                </a:lnTo>
                <a:lnTo>
                  <a:pt x="220" y="80"/>
                </a:lnTo>
                <a:lnTo>
                  <a:pt x="220" y="80"/>
                </a:lnTo>
                <a:lnTo>
                  <a:pt x="219" y="81"/>
                </a:lnTo>
                <a:lnTo>
                  <a:pt x="219" y="81"/>
                </a:lnTo>
                <a:lnTo>
                  <a:pt x="217" y="81"/>
                </a:lnTo>
                <a:lnTo>
                  <a:pt x="217" y="81"/>
                </a:lnTo>
                <a:lnTo>
                  <a:pt x="206" y="82"/>
                </a:lnTo>
                <a:lnTo>
                  <a:pt x="206" y="82"/>
                </a:lnTo>
                <a:lnTo>
                  <a:pt x="204" y="82"/>
                </a:lnTo>
                <a:lnTo>
                  <a:pt x="204" y="82"/>
                </a:lnTo>
                <a:lnTo>
                  <a:pt x="204" y="84"/>
                </a:lnTo>
                <a:lnTo>
                  <a:pt x="203" y="87"/>
                </a:lnTo>
                <a:lnTo>
                  <a:pt x="203" y="87"/>
                </a:lnTo>
                <a:lnTo>
                  <a:pt x="200" y="91"/>
                </a:lnTo>
                <a:lnTo>
                  <a:pt x="200" y="91"/>
                </a:lnTo>
                <a:lnTo>
                  <a:pt x="194" y="100"/>
                </a:lnTo>
                <a:lnTo>
                  <a:pt x="194" y="100"/>
                </a:lnTo>
                <a:lnTo>
                  <a:pt x="193" y="101"/>
                </a:lnTo>
                <a:lnTo>
                  <a:pt x="193" y="101"/>
                </a:lnTo>
                <a:lnTo>
                  <a:pt x="194" y="101"/>
                </a:lnTo>
                <a:lnTo>
                  <a:pt x="194" y="101"/>
                </a:lnTo>
                <a:lnTo>
                  <a:pt x="196" y="101"/>
                </a:lnTo>
                <a:lnTo>
                  <a:pt x="196" y="101"/>
                </a:lnTo>
                <a:lnTo>
                  <a:pt x="204" y="100"/>
                </a:lnTo>
                <a:lnTo>
                  <a:pt x="213" y="98"/>
                </a:lnTo>
                <a:lnTo>
                  <a:pt x="213" y="98"/>
                </a:lnTo>
                <a:lnTo>
                  <a:pt x="216" y="100"/>
                </a:lnTo>
                <a:lnTo>
                  <a:pt x="216" y="101"/>
                </a:lnTo>
                <a:lnTo>
                  <a:pt x="216" y="101"/>
                </a:lnTo>
                <a:lnTo>
                  <a:pt x="217" y="102"/>
                </a:lnTo>
                <a:lnTo>
                  <a:pt x="217" y="102"/>
                </a:lnTo>
                <a:lnTo>
                  <a:pt x="219" y="102"/>
                </a:lnTo>
                <a:lnTo>
                  <a:pt x="219" y="102"/>
                </a:lnTo>
                <a:lnTo>
                  <a:pt x="243" y="100"/>
                </a:lnTo>
                <a:lnTo>
                  <a:pt x="243" y="100"/>
                </a:lnTo>
                <a:lnTo>
                  <a:pt x="244" y="100"/>
                </a:lnTo>
                <a:lnTo>
                  <a:pt x="244" y="100"/>
                </a:lnTo>
                <a:lnTo>
                  <a:pt x="247" y="94"/>
                </a:lnTo>
                <a:lnTo>
                  <a:pt x="247" y="94"/>
                </a:lnTo>
                <a:lnTo>
                  <a:pt x="241" y="95"/>
                </a:lnTo>
                <a:lnTo>
                  <a:pt x="241" y="95"/>
                </a:lnTo>
                <a:lnTo>
                  <a:pt x="238" y="95"/>
                </a:lnTo>
                <a:lnTo>
                  <a:pt x="238" y="95"/>
                </a:lnTo>
                <a:lnTo>
                  <a:pt x="237" y="94"/>
                </a:lnTo>
                <a:lnTo>
                  <a:pt x="237" y="94"/>
                </a:lnTo>
                <a:lnTo>
                  <a:pt x="238" y="92"/>
                </a:lnTo>
                <a:lnTo>
                  <a:pt x="238" y="92"/>
                </a:lnTo>
                <a:lnTo>
                  <a:pt x="240" y="91"/>
                </a:lnTo>
                <a:lnTo>
                  <a:pt x="240" y="91"/>
                </a:lnTo>
                <a:lnTo>
                  <a:pt x="251" y="85"/>
                </a:lnTo>
                <a:lnTo>
                  <a:pt x="251" y="85"/>
                </a:lnTo>
                <a:lnTo>
                  <a:pt x="253" y="85"/>
                </a:lnTo>
                <a:lnTo>
                  <a:pt x="253" y="85"/>
                </a:lnTo>
                <a:close/>
                <a:moveTo>
                  <a:pt x="304" y="141"/>
                </a:moveTo>
                <a:lnTo>
                  <a:pt x="304" y="141"/>
                </a:lnTo>
                <a:lnTo>
                  <a:pt x="308" y="138"/>
                </a:lnTo>
                <a:lnTo>
                  <a:pt x="308" y="138"/>
                </a:lnTo>
                <a:lnTo>
                  <a:pt x="321" y="122"/>
                </a:lnTo>
                <a:lnTo>
                  <a:pt x="321" y="122"/>
                </a:lnTo>
                <a:lnTo>
                  <a:pt x="332" y="108"/>
                </a:lnTo>
                <a:lnTo>
                  <a:pt x="332" y="108"/>
                </a:lnTo>
                <a:lnTo>
                  <a:pt x="336" y="102"/>
                </a:lnTo>
                <a:lnTo>
                  <a:pt x="336" y="102"/>
                </a:lnTo>
                <a:lnTo>
                  <a:pt x="336" y="100"/>
                </a:lnTo>
                <a:lnTo>
                  <a:pt x="338" y="97"/>
                </a:lnTo>
                <a:lnTo>
                  <a:pt x="338" y="97"/>
                </a:lnTo>
                <a:lnTo>
                  <a:pt x="336" y="91"/>
                </a:lnTo>
                <a:lnTo>
                  <a:pt x="336" y="91"/>
                </a:lnTo>
                <a:lnTo>
                  <a:pt x="335" y="85"/>
                </a:lnTo>
                <a:lnTo>
                  <a:pt x="335" y="85"/>
                </a:lnTo>
                <a:lnTo>
                  <a:pt x="332" y="84"/>
                </a:lnTo>
                <a:lnTo>
                  <a:pt x="332" y="84"/>
                </a:lnTo>
                <a:lnTo>
                  <a:pt x="328" y="85"/>
                </a:lnTo>
                <a:lnTo>
                  <a:pt x="328" y="85"/>
                </a:lnTo>
                <a:lnTo>
                  <a:pt x="325" y="85"/>
                </a:lnTo>
                <a:lnTo>
                  <a:pt x="325" y="85"/>
                </a:lnTo>
                <a:lnTo>
                  <a:pt x="322" y="87"/>
                </a:lnTo>
                <a:lnTo>
                  <a:pt x="321" y="85"/>
                </a:lnTo>
                <a:lnTo>
                  <a:pt x="321" y="84"/>
                </a:lnTo>
                <a:lnTo>
                  <a:pt x="319" y="82"/>
                </a:lnTo>
                <a:lnTo>
                  <a:pt x="319" y="82"/>
                </a:lnTo>
                <a:lnTo>
                  <a:pt x="321" y="81"/>
                </a:lnTo>
                <a:lnTo>
                  <a:pt x="321" y="81"/>
                </a:lnTo>
                <a:lnTo>
                  <a:pt x="315" y="84"/>
                </a:lnTo>
                <a:lnTo>
                  <a:pt x="315" y="84"/>
                </a:lnTo>
                <a:lnTo>
                  <a:pt x="317" y="87"/>
                </a:lnTo>
                <a:lnTo>
                  <a:pt x="317" y="87"/>
                </a:lnTo>
                <a:lnTo>
                  <a:pt x="315" y="88"/>
                </a:lnTo>
                <a:lnTo>
                  <a:pt x="312" y="88"/>
                </a:lnTo>
                <a:lnTo>
                  <a:pt x="312" y="88"/>
                </a:lnTo>
                <a:lnTo>
                  <a:pt x="312" y="94"/>
                </a:lnTo>
                <a:lnTo>
                  <a:pt x="312" y="94"/>
                </a:lnTo>
                <a:lnTo>
                  <a:pt x="311" y="107"/>
                </a:lnTo>
                <a:lnTo>
                  <a:pt x="311" y="107"/>
                </a:lnTo>
                <a:lnTo>
                  <a:pt x="309" y="117"/>
                </a:lnTo>
                <a:lnTo>
                  <a:pt x="309" y="117"/>
                </a:lnTo>
                <a:lnTo>
                  <a:pt x="307" y="129"/>
                </a:lnTo>
                <a:lnTo>
                  <a:pt x="307" y="129"/>
                </a:lnTo>
                <a:lnTo>
                  <a:pt x="304" y="141"/>
                </a:lnTo>
                <a:lnTo>
                  <a:pt x="304" y="141"/>
                </a:lnTo>
                <a:close/>
                <a:moveTo>
                  <a:pt x="346" y="284"/>
                </a:moveTo>
                <a:lnTo>
                  <a:pt x="346" y="284"/>
                </a:lnTo>
                <a:lnTo>
                  <a:pt x="346" y="284"/>
                </a:lnTo>
                <a:lnTo>
                  <a:pt x="346" y="284"/>
                </a:lnTo>
                <a:lnTo>
                  <a:pt x="345" y="284"/>
                </a:lnTo>
                <a:lnTo>
                  <a:pt x="345" y="284"/>
                </a:lnTo>
                <a:lnTo>
                  <a:pt x="334" y="290"/>
                </a:lnTo>
                <a:lnTo>
                  <a:pt x="334" y="290"/>
                </a:lnTo>
                <a:lnTo>
                  <a:pt x="322" y="293"/>
                </a:lnTo>
                <a:lnTo>
                  <a:pt x="311" y="296"/>
                </a:lnTo>
                <a:lnTo>
                  <a:pt x="311" y="296"/>
                </a:lnTo>
                <a:lnTo>
                  <a:pt x="290" y="300"/>
                </a:lnTo>
                <a:lnTo>
                  <a:pt x="290" y="300"/>
                </a:lnTo>
                <a:lnTo>
                  <a:pt x="275" y="303"/>
                </a:lnTo>
                <a:lnTo>
                  <a:pt x="263" y="304"/>
                </a:lnTo>
                <a:lnTo>
                  <a:pt x="263" y="304"/>
                </a:lnTo>
                <a:lnTo>
                  <a:pt x="230" y="306"/>
                </a:lnTo>
                <a:lnTo>
                  <a:pt x="230" y="306"/>
                </a:lnTo>
                <a:lnTo>
                  <a:pt x="204" y="306"/>
                </a:lnTo>
                <a:lnTo>
                  <a:pt x="204" y="306"/>
                </a:lnTo>
                <a:lnTo>
                  <a:pt x="200" y="306"/>
                </a:lnTo>
                <a:lnTo>
                  <a:pt x="200" y="306"/>
                </a:lnTo>
                <a:lnTo>
                  <a:pt x="177" y="307"/>
                </a:lnTo>
                <a:lnTo>
                  <a:pt x="177" y="307"/>
                </a:lnTo>
                <a:lnTo>
                  <a:pt x="172" y="307"/>
                </a:lnTo>
                <a:lnTo>
                  <a:pt x="172" y="307"/>
                </a:lnTo>
                <a:lnTo>
                  <a:pt x="173" y="308"/>
                </a:lnTo>
                <a:lnTo>
                  <a:pt x="173" y="308"/>
                </a:lnTo>
                <a:lnTo>
                  <a:pt x="196" y="308"/>
                </a:lnTo>
                <a:lnTo>
                  <a:pt x="196" y="308"/>
                </a:lnTo>
                <a:lnTo>
                  <a:pt x="234" y="310"/>
                </a:lnTo>
                <a:lnTo>
                  <a:pt x="234" y="310"/>
                </a:lnTo>
                <a:lnTo>
                  <a:pt x="254" y="308"/>
                </a:lnTo>
                <a:lnTo>
                  <a:pt x="275" y="307"/>
                </a:lnTo>
                <a:lnTo>
                  <a:pt x="275" y="307"/>
                </a:lnTo>
                <a:lnTo>
                  <a:pt x="295" y="303"/>
                </a:lnTo>
                <a:lnTo>
                  <a:pt x="295" y="303"/>
                </a:lnTo>
                <a:lnTo>
                  <a:pt x="311" y="298"/>
                </a:lnTo>
                <a:lnTo>
                  <a:pt x="327" y="293"/>
                </a:lnTo>
                <a:lnTo>
                  <a:pt x="327" y="293"/>
                </a:lnTo>
                <a:lnTo>
                  <a:pt x="335" y="290"/>
                </a:lnTo>
                <a:lnTo>
                  <a:pt x="345" y="286"/>
                </a:lnTo>
                <a:lnTo>
                  <a:pt x="345" y="286"/>
                </a:lnTo>
                <a:lnTo>
                  <a:pt x="346" y="284"/>
                </a:lnTo>
                <a:lnTo>
                  <a:pt x="346" y="284"/>
                </a:lnTo>
                <a:close/>
                <a:moveTo>
                  <a:pt x="99" y="182"/>
                </a:moveTo>
                <a:lnTo>
                  <a:pt x="99" y="182"/>
                </a:lnTo>
                <a:lnTo>
                  <a:pt x="96" y="178"/>
                </a:lnTo>
                <a:lnTo>
                  <a:pt x="96" y="178"/>
                </a:lnTo>
                <a:lnTo>
                  <a:pt x="95" y="176"/>
                </a:lnTo>
                <a:lnTo>
                  <a:pt x="93" y="175"/>
                </a:lnTo>
                <a:lnTo>
                  <a:pt x="93" y="175"/>
                </a:lnTo>
                <a:lnTo>
                  <a:pt x="85" y="175"/>
                </a:lnTo>
                <a:lnTo>
                  <a:pt x="76" y="176"/>
                </a:lnTo>
                <a:lnTo>
                  <a:pt x="76" y="176"/>
                </a:lnTo>
                <a:lnTo>
                  <a:pt x="65" y="179"/>
                </a:lnTo>
                <a:lnTo>
                  <a:pt x="55" y="183"/>
                </a:lnTo>
                <a:lnTo>
                  <a:pt x="55" y="183"/>
                </a:lnTo>
                <a:lnTo>
                  <a:pt x="47" y="188"/>
                </a:lnTo>
                <a:lnTo>
                  <a:pt x="37" y="193"/>
                </a:lnTo>
                <a:lnTo>
                  <a:pt x="37" y="193"/>
                </a:lnTo>
                <a:lnTo>
                  <a:pt x="32" y="196"/>
                </a:lnTo>
                <a:lnTo>
                  <a:pt x="32" y="196"/>
                </a:lnTo>
                <a:lnTo>
                  <a:pt x="27" y="202"/>
                </a:lnTo>
                <a:lnTo>
                  <a:pt x="21" y="208"/>
                </a:lnTo>
                <a:lnTo>
                  <a:pt x="21" y="208"/>
                </a:lnTo>
                <a:lnTo>
                  <a:pt x="20" y="209"/>
                </a:lnTo>
                <a:lnTo>
                  <a:pt x="20" y="209"/>
                </a:lnTo>
                <a:lnTo>
                  <a:pt x="21" y="209"/>
                </a:lnTo>
                <a:lnTo>
                  <a:pt x="21" y="209"/>
                </a:lnTo>
                <a:lnTo>
                  <a:pt x="32" y="200"/>
                </a:lnTo>
                <a:lnTo>
                  <a:pt x="45" y="193"/>
                </a:lnTo>
                <a:lnTo>
                  <a:pt x="45" y="193"/>
                </a:lnTo>
                <a:lnTo>
                  <a:pt x="58" y="188"/>
                </a:lnTo>
                <a:lnTo>
                  <a:pt x="58" y="188"/>
                </a:lnTo>
                <a:lnTo>
                  <a:pt x="59" y="188"/>
                </a:lnTo>
                <a:lnTo>
                  <a:pt x="59" y="188"/>
                </a:lnTo>
                <a:lnTo>
                  <a:pt x="65" y="185"/>
                </a:lnTo>
                <a:lnTo>
                  <a:pt x="72" y="183"/>
                </a:lnTo>
                <a:lnTo>
                  <a:pt x="72" y="183"/>
                </a:lnTo>
                <a:lnTo>
                  <a:pt x="85" y="182"/>
                </a:lnTo>
                <a:lnTo>
                  <a:pt x="85" y="182"/>
                </a:lnTo>
                <a:lnTo>
                  <a:pt x="86" y="182"/>
                </a:lnTo>
                <a:lnTo>
                  <a:pt x="88" y="183"/>
                </a:lnTo>
                <a:lnTo>
                  <a:pt x="88" y="183"/>
                </a:lnTo>
                <a:lnTo>
                  <a:pt x="89" y="183"/>
                </a:lnTo>
                <a:lnTo>
                  <a:pt x="89" y="183"/>
                </a:lnTo>
                <a:lnTo>
                  <a:pt x="96" y="182"/>
                </a:lnTo>
                <a:lnTo>
                  <a:pt x="96" y="182"/>
                </a:lnTo>
                <a:lnTo>
                  <a:pt x="99" y="182"/>
                </a:lnTo>
                <a:lnTo>
                  <a:pt x="99" y="182"/>
                </a:lnTo>
                <a:close/>
                <a:moveTo>
                  <a:pt x="260" y="108"/>
                </a:moveTo>
                <a:lnTo>
                  <a:pt x="260" y="108"/>
                </a:lnTo>
                <a:lnTo>
                  <a:pt x="253" y="109"/>
                </a:lnTo>
                <a:lnTo>
                  <a:pt x="253" y="109"/>
                </a:lnTo>
                <a:lnTo>
                  <a:pt x="251" y="111"/>
                </a:lnTo>
                <a:lnTo>
                  <a:pt x="251" y="111"/>
                </a:lnTo>
                <a:lnTo>
                  <a:pt x="248" y="119"/>
                </a:lnTo>
                <a:lnTo>
                  <a:pt x="248" y="119"/>
                </a:lnTo>
                <a:lnTo>
                  <a:pt x="247" y="122"/>
                </a:lnTo>
                <a:lnTo>
                  <a:pt x="246" y="122"/>
                </a:lnTo>
                <a:lnTo>
                  <a:pt x="246" y="122"/>
                </a:lnTo>
                <a:lnTo>
                  <a:pt x="243" y="122"/>
                </a:lnTo>
                <a:lnTo>
                  <a:pt x="243" y="122"/>
                </a:lnTo>
                <a:lnTo>
                  <a:pt x="224" y="129"/>
                </a:lnTo>
                <a:lnTo>
                  <a:pt x="224" y="129"/>
                </a:lnTo>
                <a:lnTo>
                  <a:pt x="210" y="136"/>
                </a:lnTo>
                <a:lnTo>
                  <a:pt x="210" y="136"/>
                </a:lnTo>
                <a:lnTo>
                  <a:pt x="207" y="138"/>
                </a:lnTo>
                <a:lnTo>
                  <a:pt x="207" y="138"/>
                </a:lnTo>
                <a:lnTo>
                  <a:pt x="207" y="138"/>
                </a:lnTo>
                <a:lnTo>
                  <a:pt x="207" y="138"/>
                </a:lnTo>
                <a:lnTo>
                  <a:pt x="209" y="139"/>
                </a:lnTo>
                <a:lnTo>
                  <a:pt x="209" y="139"/>
                </a:lnTo>
                <a:lnTo>
                  <a:pt x="214" y="139"/>
                </a:lnTo>
                <a:lnTo>
                  <a:pt x="219" y="138"/>
                </a:lnTo>
                <a:lnTo>
                  <a:pt x="219" y="138"/>
                </a:lnTo>
                <a:lnTo>
                  <a:pt x="238" y="135"/>
                </a:lnTo>
                <a:lnTo>
                  <a:pt x="238" y="135"/>
                </a:lnTo>
                <a:lnTo>
                  <a:pt x="240" y="134"/>
                </a:lnTo>
                <a:lnTo>
                  <a:pt x="240" y="134"/>
                </a:lnTo>
                <a:lnTo>
                  <a:pt x="240" y="134"/>
                </a:lnTo>
                <a:lnTo>
                  <a:pt x="240" y="134"/>
                </a:lnTo>
                <a:lnTo>
                  <a:pt x="237" y="132"/>
                </a:lnTo>
                <a:lnTo>
                  <a:pt x="238" y="129"/>
                </a:lnTo>
                <a:lnTo>
                  <a:pt x="238" y="129"/>
                </a:lnTo>
                <a:lnTo>
                  <a:pt x="240" y="128"/>
                </a:lnTo>
                <a:lnTo>
                  <a:pt x="240" y="128"/>
                </a:lnTo>
                <a:lnTo>
                  <a:pt x="248" y="124"/>
                </a:lnTo>
                <a:lnTo>
                  <a:pt x="248" y="124"/>
                </a:lnTo>
                <a:lnTo>
                  <a:pt x="251" y="121"/>
                </a:lnTo>
                <a:lnTo>
                  <a:pt x="251" y="121"/>
                </a:lnTo>
                <a:lnTo>
                  <a:pt x="253" y="117"/>
                </a:lnTo>
                <a:lnTo>
                  <a:pt x="253" y="117"/>
                </a:lnTo>
                <a:lnTo>
                  <a:pt x="254" y="114"/>
                </a:lnTo>
                <a:lnTo>
                  <a:pt x="254" y="114"/>
                </a:lnTo>
                <a:lnTo>
                  <a:pt x="255" y="111"/>
                </a:lnTo>
                <a:lnTo>
                  <a:pt x="255" y="111"/>
                </a:lnTo>
                <a:lnTo>
                  <a:pt x="255" y="111"/>
                </a:lnTo>
                <a:lnTo>
                  <a:pt x="258" y="111"/>
                </a:lnTo>
                <a:lnTo>
                  <a:pt x="258" y="111"/>
                </a:lnTo>
                <a:lnTo>
                  <a:pt x="258" y="111"/>
                </a:lnTo>
                <a:lnTo>
                  <a:pt x="258" y="111"/>
                </a:lnTo>
                <a:lnTo>
                  <a:pt x="260" y="109"/>
                </a:lnTo>
                <a:lnTo>
                  <a:pt x="260" y="108"/>
                </a:lnTo>
                <a:lnTo>
                  <a:pt x="260" y="108"/>
                </a:lnTo>
                <a:close/>
                <a:moveTo>
                  <a:pt x="277" y="171"/>
                </a:moveTo>
                <a:lnTo>
                  <a:pt x="277" y="171"/>
                </a:lnTo>
                <a:lnTo>
                  <a:pt x="275" y="172"/>
                </a:lnTo>
                <a:lnTo>
                  <a:pt x="275" y="173"/>
                </a:lnTo>
                <a:lnTo>
                  <a:pt x="275" y="173"/>
                </a:lnTo>
                <a:lnTo>
                  <a:pt x="275" y="176"/>
                </a:lnTo>
                <a:lnTo>
                  <a:pt x="274" y="179"/>
                </a:lnTo>
                <a:lnTo>
                  <a:pt x="274" y="179"/>
                </a:lnTo>
                <a:lnTo>
                  <a:pt x="278" y="179"/>
                </a:lnTo>
                <a:lnTo>
                  <a:pt x="281" y="178"/>
                </a:lnTo>
                <a:lnTo>
                  <a:pt x="281" y="178"/>
                </a:lnTo>
                <a:lnTo>
                  <a:pt x="282" y="178"/>
                </a:lnTo>
                <a:lnTo>
                  <a:pt x="282" y="176"/>
                </a:lnTo>
                <a:lnTo>
                  <a:pt x="282" y="176"/>
                </a:lnTo>
                <a:lnTo>
                  <a:pt x="285" y="169"/>
                </a:lnTo>
                <a:lnTo>
                  <a:pt x="285" y="169"/>
                </a:lnTo>
                <a:lnTo>
                  <a:pt x="288" y="161"/>
                </a:lnTo>
                <a:lnTo>
                  <a:pt x="288" y="161"/>
                </a:lnTo>
                <a:lnTo>
                  <a:pt x="288" y="159"/>
                </a:lnTo>
                <a:lnTo>
                  <a:pt x="288" y="159"/>
                </a:lnTo>
                <a:lnTo>
                  <a:pt x="288" y="159"/>
                </a:lnTo>
                <a:lnTo>
                  <a:pt x="288" y="159"/>
                </a:lnTo>
                <a:lnTo>
                  <a:pt x="280" y="159"/>
                </a:lnTo>
                <a:lnTo>
                  <a:pt x="280" y="159"/>
                </a:lnTo>
                <a:lnTo>
                  <a:pt x="280" y="161"/>
                </a:lnTo>
                <a:lnTo>
                  <a:pt x="280" y="161"/>
                </a:lnTo>
                <a:lnTo>
                  <a:pt x="277" y="161"/>
                </a:lnTo>
                <a:lnTo>
                  <a:pt x="277" y="161"/>
                </a:lnTo>
                <a:lnTo>
                  <a:pt x="275" y="162"/>
                </a:lnTo>
                <a:lnTo>
                  <a:pt x="275" y="162"/>
                </a:lnTo>
                <a:lnTo>
                  <a:pt x="273" y="165"/>
                </a:lnTo>
                <a:lnTo>
                  <a:pt x="273" y="165"/>
                </a:lnTo>
                <a:lnTo>
                  <a:pt x="264" y="171"/>
                </a:lnTo>
                <a:lnTo>
                  <a:pt x="264" y="171"/>
                </a:lnTo>
                <a:lnTo>
                  <a:pt x="263" y="172"/>
                </a:lnTo>
                <a:lnTo>
                  <a:pt x="263" y="172"/>
                </a:lnTo>
                <a:lnTo>
                  <a:pt x="261" y="175"/>
                </a:lnTo>
                <a:lnTo>
                  <a:pt x="261" y="175"/>
                </a:lnTo>
                <a:lnTo>
                  <a:pt x="263" y="176"/>
                </a:lnTo>
                <a:lnTo>
                  <a:pt x="264" y="176"/>
                </a:lnTo>
                <a:lnTo>
                  <a:pt x="264" y="176"/>
                </a:lnTo>
                <a:lnTo>
                  <a:pt x="273" y="175"/>
                </a:lnTo>
                <a:lnTo>
                  <a:pt x="273" y="175"/>
                </a:lnTo>
                <a:lnTo>
                  <a:pt x="273" y="173"/>
                </a:lnTo>
                <a:lnTo>
                  <a:pt x="271" y="171"/>
                </a:lnTo>
                <a:lnTo>
                  <a:pt x="271" y="171"/>
                </a:lnTo>
                <a:lnTo>
                  <a:pt x="273" y="169"/>
                </a:lnTo>
                <a:lnTo>
                  <a:pt x="274" y="169"/>
                </a:lnTo>
                <a:lnTo>
                  <a:pt x="274" y="169"/>
                </a:lnTo>
                <a:lnTo>
                  <a:pt x="275" y="169"/>
                </a:lnTo>
                <a:lnTo>
                  <a:pt x="277" y="171"/>
                </a:lnTo>
                <a:lnTo>
                  <a:pt x="277" y="171"/>
                </a:lnTo>
                <a:close/>
                <a:moveTo>
                  <a:pt x="248" y="112"/>
                </a:moveTo>
                <a:lnTo>
                  <a:pt x="248" y="112"/>
                </a:lnTo>
                <a:lnTo>
                  <a:pt x="247" y="112"/>
                </a:lnTo>
                <a:lnTo>
                  <a:pt x="247" y="112"/>
                </a:lnTo>
                <a:lnTo>
                  <a:pt x="246" y="112"/>
                </a:lnTo>
                <a:lnTo>
                  <a:pt x="246" y="112"/>
                </a:lnTo>
                <a:lnTo>
                  <a:pt x="238" y="114"/>
                </a:lnTo>
                <a:lnTo>
                  <a:pt x="238" y="114"/>
                </a:lnTo>
                <a:lnTo>
                  <a:pt x="236" y="114"/>
                </a:lnTo>
                <a:lnTo>
                  <a:pt x="236" y="114"/>
                </a:lnTo>
                <a:lnTo>
                  <a:pt x="234" y="112"/>
                </a:lnTo>
                <a:lnTo>
                  <a:pt x="234" y="109"/>
                </a:lnTo>
                <a:lnTo>
                  <a:pt x="234" y="109"/>
                </a:lnTo>
                <a:lnTo>
                  <a:pt x="236" y="109"/>
                </a:lnTo>
                <a:lnTo>
                  <a:pt x="236" y="109"/>
                </a:lnTo>
                <a:lnTo>
                  <a:pt x="243" y="105"/>
                </a:lnTo>
                <a:lnTo>
                  <a:pt x="243" y="105"/>
                </a:lnTo>
                <a:lnTo>
                  <a:pt x="244" y="104"/>
                </a:lnTo>
                <a:lnTo>
                  <a:pt x="244" y="104"/>
                </a:lnTo>
                <a:lnTo>
                  <a:pt x="243" y="104"/>
                </a:lnTo>
                <a:lnTo>
                  <a:pt x="243" y="104"/>
                </a:lnTo>
                <a:lnTo>
                  <a:pt x="224" y="112"/>
                </a:lnTo>
                <a:lnTo>
                  <a:pt x="207" y="122"/>
                </a:lnTo>
                <a:lnTo>
                  <a:pt x="207" y="122"/>
                </a:lnTo>
                <a:lnTo>
                  <a:pt x="207" y="122"/>
                </a:lnTo>
                <a:lnTo>
                  <a:pt x="207" y="122"/>
                </a:lnTo>
                <a:lnTo>
                  <a:pt x="214" y="122"/>
                </a:lnTo>
                <a:lnTo>
                  <a:pt x="214" y="122"/>
                </a:lnTo>
                <a:lnTo>
                  <a:pt x="228" y="119"/>
                </a:lnTo>
                <a:lnTo>
                  <a:pt x="228" y="119"/>
                </a:lnTo>
                <a:lnTo>
                  <a:pt x="243" y="118"/>
                </a:lnTo>
                <a:lnTo>
                  <a:pt x="243" y="118"/>
                </a:lnTo>
                <a:lnTo>
                  <a:pt x="244" y="117"/>
                </a:lnTo>
                <a:lnTo>
                  <a:pt x="244" y="117"/>
                </a:lnTo>
                <a:lnTo>
                  <a:pt x="248" y="112"/>
                </a:lnTo>
                <a:lnTo>
                  <a:pt x="248" y="112"/>
                </a:lnTo>
                <a:close/>
                <a:moveTo>
                  <a:pt x="292" y="124"/>
                </a:moveTo>
                <a:lnTo>
                  <a:pt x="292" y="124"/>
                </a:lnTo>
                <a:lnTo>
                  <a:pt x="294" y="124"/>
                </a:lnTo>
                <a:lnTo>
                  <a:pt x="294" y="124"/>
                </a:lnTo>
                <a:lnTo>
                  <a:pt x="298" y="124"/>
                </a:lnTo>
                <a:lnTo>
                  <a:pt x="298" y="124"/>
                </a:lnTo>
                <a:lnTo>
                  <a:pt x="300" y="124"/>
                </a:lnTo>
                <a:lnTo>
                  <a:pt x="301" y="124"/>
                </a:lnTo>
                <a:lnTo>
                  <a:pt x="301" y="124"/>
                </a:lnTo>
                <a:lnTo>
                  <a:pt x="301" y="125"/>
                </a:lnTo>
                <a:lnTo>
                  <a:pt x="300" y="127"/>
                </a:lnTo>
                <a:lnTo>
                  <a:pt x="300" y="127"/>
                </a:lnTo>
                <a:lnTo>
                  <a:pt x="298" y="128"/>
                </a:lnTo>
                <a:lnTo>
                  <a:pt x="298" y="128"/>
                </a:lnTo>
                <a:lnTo>
                  <a:pt x="292" y="131"/>
                </a:lnTo>
                <a:lnTo>
                  <a:pt x="292" y="131"/>
                </a:lnTo>
                <a:lnTo>
                  <a:pt x="291" y="132"/>
                </a:lnTo>
                <a:lnTo>
                  <a:pt x="291" y="134"/>
                </a:lnTo>
                <a:lnTo>
                  <a:pt x="291" y="134"/>
                </a:lnTo>
                <a:lnTo>
                  <a:pt x="291" y="138"/>
                </a:lnTo>
                <a:lnTo>
                  <a:pt x="291" y="138"/>
                </a:lnTo>
                <a:lnTo>
                  <a:pt x="290" y="139"/>
                </a:lnTo>
                <a:lnTo>
                  <a:pt x="288" y="139"/>
                </a:lnTo>
                <a:lnTo>
                  <a:pt x="288" y="139"/>
                </a:lnTo>
                <a:lnTo>
                  <a:pt x="287" y="138"/>
                </a:lnTo>
                <a:lnTo>
                  <a:pt x="287" y="136"/>
                </a:lnTo>
                <a:lnTo>
                  <a:pt x="287" y="136"/>
                </a:lnTo>
                <a:lnTo>
                  <a:pt x="287" y="136"/>
                </a:lnTo>
                <a:lnTo>
                  <a:pt x="287" y="136"/>
                </a:lnTo>
                <a:lnTo>
                  <a:pt x="285" y="138"/>
                </a:lnTo>
                <a:lnTo>
                  <a:pt x="284" y="142"/>
                </a:lnTo>
                <a:lnTo>
                  <a:pt x="284" y="142"/>
                </a:lnTo>
                <a:lnTo>
                  <a:pt x="291" y="141"/>
                </a:lnTo>
                <a:lnTo>
                  <a:pt x="297" y="139"/>
                </a:lnTo>
                <a:lnTo>
                  <a:pt x="297" y="139"/>
                </a:lnTo>
                <a:lnTo>
                  <a:pt x="301" y="128"/>
                </a:lnTo>
                <a:lnTo>
                  <a:pt x="301" y="128"/>
                </a:lnTo>
                <a:lnTo>
                  <a:pt x="304" y="112"/>
                </a:lnTo>
                <a:lnTo>
                  <a:pt x="304" y="112"/>
                </a:lnTo>
                <a:lnTo>
                  <a:pt x="305" y="105"/>
                </a:lnTo>
                <a:lnTo>
                  <a:pt x="305" y="105"/>
                </a:lnTo>
                <a:lnTo>
                  <a:pt x="304" y="105"/>
                </a:lnTo>
                <a:lnTo>
                  <a:pt x="304" y="105"/>
                </a:lnTo>
                <a:lnTo>
                  <a:pt x="295" y="112"/>
                </a:lnTo>
                <a:lnTo>
                  <a:pt x="295" y="112"/>
                </a:lnTo>
                <a:lnTo>
                  <a:pt x="294" y="114"/>
                </a:lnTo>
                <a:lnTo>
                  <a:pt x="294" y="114"/>
                </a:lnTo>
                <a:lnTo>
                  <a:pt x="294" y="119"/>
                </a:lnTo>
                <a:lnTo>
                  <a:pt x="294" y="119"/>
                </a:lnTo>
                <a:lnTo>
                  <a:pt x="292" y="124"/>
                </a:lnTo>
                <a:lnTo>
                  <a:pt x="292" y="124"/>
                </a:lnTo>
                <a:close/>
                <a:moveTo>
                  <a:pt x="309" y="289"/>
                </a:moveTo>
                <a:lnTo>
                  <a:pt x="309" y="289"/>
                </a:lnTo>
                <a:lnTo>
                  <a:pt x="309" y="290"/>
                </a:lnTo>
                <a:lnTo>
                  <a:pt x="309" y="290"/>
                </a:lnTo>
                <a:lnTo>
                  <a:pt x="309" y="290"/>
                </a:lnTo>
                <a:lnTo>
                  <a:pt x="309" y="290"/>
                </a:lnTo>
                <a:lnTo>
                  <a:pt x="322" y="286"/>
                </a:lnTo>
                <a:lnTo>
                  <a:pt x="335" y="281"/>
                </a:lnTo>
                <a:lnTo>
                  <a:pt x="346" y="276"/>
                </a:lnTo>
                <a:lnTo>
                  <a:pt x="359" y="269"/>
                </a:lnTo>
                <a:lnTo>
                  <a:pt x="359" y="269"/>
                </a:lnTo>
                <a:lnTo>
                  <a:pt x="362" y="266"/>
                </a:lnTo>
                <a:lnTo>
                  <a:pt x="365" y="262"/>
                </a:lnTo>
                <a:lnTo>
                  <a:pt x="365" y="262"/>
                </a:lnTo>
                <a:lnTo>
                  <a:pt x="365" y="262"/>
                </a:lnTo>
                <a:lnTo>
                  <a:pt x="365" y="262"/>
                </a:lnTo>
                <a:lnTo>
                  <a:pt x="371" y="247"/>
                </a:lnTo>
                <a:lnTo>
                  <a:pt x="373" y="232"/>
                </a:lnTo>
                <a:lnTo>
                  <a:pt x="373" y="232"/>
                </a:lnTo>
                <a:lnTo>
                  <a:pt x="373" y="229"/>
                </a:lnTo>
                <a:lnTo>
                  <a:pt x="373" y="229"/>
                </a:lnTo>
                <a:lnTo>
                  <a:pt x="371" y="220"/>
                </a:lnTo>
                <a:lnTo>
                  <a:pt x="366" y="212"/>
                </a:lnTo>
                <a:lnTo>
                  <a:pt x="366" y="212"/>
                </a:lnTo>
                <a:lnTo>
                  <a:pt x="362" y="209"/>
                </a:lnTo>
                <a:lnTo>
                  <a:pt x="362" y="209"/>
                </a:lnTo>
                <a:lnTo>
                  <a:pt x="365" y="213"/>
                </a:lnTo>
                <a:lnTo>
                  <a:pt x="368" y="217"/>
                </a:lnTo>
                <a:lnTo>
                  <a:pt x="368" y="223"/>
                </a:lnTo>
                <a:lnTo>
                  <a:pt x="368" y="229"/>
                </a:lnTo>
                <a:lnTo>
                  <a:pt x="368" y="229"/>
                </a:lnTo>
                <a:lnTo>
                  <a:pt x="371" y="229"/>
                </a:lnTo>
                <a:lnTo>
                  <a:pt x="371" y="230"/>
                </a:lnTo>
                <a:lnTo>
                  <a:pt x="371" y="230"/>
                </a:lnTo>
                <a:lnTo>
                  <a:pt x="372" y="235"/>
                </a:lnTo>
                <a:lnTo>
                  <a:pt x="372" y="235"/>
                </a:lnTo>
                <a:lnTo>
                  <a:pt x="371" y="243"/>
                </a:lnTo>
                <a:lnTo>
                  <a:pt x="368" y="250"/>
                </a:lnTo>
                <a:lnTo>
                  <a:pt x="368" y="250"/>
                </a:lnTo>
                <a:lnTo>
                  <a:pt x="363" y="259"/>
                </a:lnTo>
                <a:lnTo>
                  <a:pt x="358" y="267"/>
                </a:lnTo>
                <a:lnTo>
                  <a:pt x="358" y="267"/>
                </a:lnTo>
                <a:lnTo>
                  <a:pt x="354" y="270"/>
                </a:lnTo>
                <a:lnTo>
                  <a:pt x="354" y="270"/>
                </a:lnTo>
                <a:lnTo>
                  <a:pt x="351" y="271"/>
                </a:lnTo>
                <a:lnTo>
                  <a:pt x="348" y="271"/>
                </a:lnTo>
                <a:lnTo>
                  <a:pt x="348" y="271"/>
                </a:lnTo>
                <a:lnTo>
                  <a:pt x="348" y="271"/>
                </a:lnTo>
                <a:lnTo>
                  <a:pt x="348" y="271"/>
                </a:lnTo>
                <a:lnTo>
                  <a:pt x="336" y="279"/>
                </a:lnTo>
                <a:lnTo>
                  <a:pt x="325" y="284"/>
                </a:lnTo>
                <a:lnTo>
                  <a:pt x="325" y="284"/>
                </a:lnTo>
                <a:lnTo>
                  <a:pt x="309" y="289"/>
                </a:lnTo>
                <a:lnTo>
                  <a:pt x="309" y="289"/>
                </a:lnTo>
                <a:close/>
                <a:moveTo>
                  <a:pt x="385" y="242"/>
                </a:moveTo>
                <a:lnTo>
                  <a:pt x="385" y="242"/>
                </a:lnTo>
                <a:lnTo>
                  <a:pt x="386" y="242"/>
                </a:lnTo>
                <a:lnTo>
                  <a:pt x="386" y="242"/>
                </a:lnTo>
                <a:lnTo>
                  <a:pt x="386" y="242"/>
                </a:lnTo>
                <a:lnTo>
                  <a:pt x="386" y="242"/>
                </a:lnTo>
                <a:lnTo>
                  <a:pt x="388" y="233"/>
                </a:lnTo>
                <a:lnTo>
                  <a:pt x="388" y="233"/>
                </a:lnTo>
                <a:lnTo>
                  <a:pt x="386" y="223"/>
                </a:lnTo>
                <a:lnTo>
                  <a:pt x="382" y="215"/>
                </a:lnTo>
                <a:lnTo>
                  <a:pt x="382" y="215"/>
                </a:lnTo>
                <a:lnTo>
                  <a:pt x="378" y="208"/>
                </a:lnTo>
                <a:lnTo>
                  <a:pt x="378" y="208"/>
                </a:lnTo>
                <a:lnTo>
                  <a:pt x="368" y="199"/>
                </a:lnTo>
                <a:lnTo>
                  <a:pt x="358" y="193"/>
                </a:lnTo>
                <a:lnTo>
                  <a:pt x="358" y="193"/>
                </a:lnTo>
                <a:lnTo>
                  <a:pt x="351" y="189"/>
                </a:lnTo>
                <a:lnTo>
                  <a:pt x="351" y="189"/>
                </a:lnTo>
                <a:lnTo>
                  <a:pt x="342" y="185"/>
                </a:lnTo>
                <a:lnTo>
                  <a:pt x="332" y="182"/>
                </a:lnTo>
                <a:lnTo>
                  <a:pt x="332" y="182"/>
                </a:lnTo>
                <a:lnTo>
                  <a:pt x="322" y="181"/>
                </a:lnTo>
                <a:lnTo>
                  <a:pt x="311" y="181"/>
                </a:lnTo>
                <a:lnTo>
                  <a:pt x="311" y="181"/>
                </a:lnTo>
                <a:lnTo>
                  <a:pt x="312" y="181"/>
                </a:lnTo>
                <a:lnTo>
                  <a:pt x="312" y="181"/>
                </a:lnTo>
                <a:lnTo>
                  <a:pt x="325" y="183"/>
                </a:lnTo>
                <a:lnTo>
                  <a:pt x="325" y="183"/>
                </a:lnTo>
                <a:lnTo>
                  <a:pt x="342" y="188"/>
                </a:lnTo>
                <a:lnTo>
                  <a:pt x="359" y="196"/>
                </a:lnTo>
                <a:lnTo>
                  <a:pt x="359" y="196"/>
                </a:lnTo>
                <a:lnTo>
                  <a:pt x="372" y="205"/>
                </a:lnTo>
                <a:lnTo>
                  <a:pt x="376" y="210"/>
                </a:lnTo>
                <a:lnTo>
                  <a:pt x="381" y="216"/>
                </a:lnTo>
                <a:lnTo>
                  <a:pt x="381" y="216"/>
                </a:lnTo>
                <a:lnTo>
                  <a:pt x="385" y="226"/>
                </a:lnTo>
                <a:lnTo>
                  <a:pt x="386" y="232"/>
                </a:lnTo>
                <a:lnTo>
                  <a:pt x="386" y="237"/>
                </a:lnTo>
                <a:lnTo>
                  <a:pt x="386" y="237"/>
                </a:lnTo>
                <a:lnTo>
                  <a:pt x="385" y="242"/>
                </a:lnTo>
                <a:lnTo>
                  <a:pt x="385" y="242"/>
                </a:lnTo>
                <a:close/>
                <a:moveTo>
                  <a:pt x="355" y="198"/>
                </a:moveTo>
                <a:lnTo>
                  <a:pt x="355" y="198"/>
                </a:lnTo>
                <a:lnTo>
                  <a:pt x="355" y="198"/>
                </a:lnTo>
                <a:lnTo>
                  <a:pt x="355" y="198"/>
                </a:lnTo>
                <a:lnTo>
                  <a:pt x="356" y="199"/>
                </a:lnTo>
                <a:lnTo>
                  <a:pt x="356" y="199"/>
                </a:lnTo>
                <a:lnTo>
                  <a:pt x="362" y="203"/>
                </a:lnTo>
                <a:lnTo>
                  <a:pt x="362" y="203"/>
                </a:lnTo>
                <a:lnTo>
                  <a:pt x="368" y="208"/>
                </a:lnTo>
                <a:lnTo>
                  <a:pt x="372" y="213"/>
                </a:lnTo>
                <a:lnTo>
                  <a:pt x="376" y="220"/>
                </a:lnTo>
                <a:lnTo>
                  <a:pt x="381" y="227"/>
                </a:lnTo>
                <a:lnTo>
                  <a:pt x="381" y="227"/>
                </a:lnTo>
                <a:lnTo>
                  <a:pt x="381" y="232"/>
                </a:lnTo>
                <a:lnTo>
                  <a:pt x="381" y="232"/>
                </a:lnTo>
                <a:lnTo>
                  <a:pt x="382" y="235"/>
                </a:lnTo>
                <a:lnTo>
                  <a:pt x="381" y="236"/>
                </a:lnTo>
                <a:lnTo>
                  <a:pt x="379" y="236"/>
                </a:lnTo>
                <a:lnTo>
                  <a:pt x="378" y="236"/>
                </a:lnTo>
                <a:lnTo>
                  <a:pt x="378" y="236"/>
                </a:lnTo>
                <a:lnTo>
                  <a:pt x="376" y="236"/>
                </a:lnTo>
                <a:lnTo>
                  <a:pt x="376" y="236"/>
                </a:lnTo>
                <a:lnTo>
                  <a:pt x="373" y="249"/>
                </a:lnTo>
                <a:lnTo>
                  <a:pt x="369" y="262"/>
                </a:lnTo>
                <a:lnTo>
                  <a:pt x="369" y="262"/>
                </a:lnTo>
                <a:lnTo>
                  <a:pt x="379" y="253"/>
                </a:lnTo>
                <a:lnTo>
                  <a:pt x="379" y="253"/>
                </a:lnTo>
                <a:lnTo>
                  <a:pt x="381" y="250"/>
                </a:lnTo>
                <a:lnTo>
                  <a:pt x="381" y="250"/>
                </a:lnTo>
                <a:lnTo>
                  <a:pt x="382" y="243"/>
                </a:lnTo>
                <a:lnTo>
                  <a:pt x="383" y="236"/>
                </a:lnTo>
                <a:lnTo>
                  <a:pt x="383" y="236"/>
                </a:lnTo>
                <a:lnTo>
                  <a:pt x="382" y="229"/>
                </a:lnTo>
                <a:lnTo>
                  <a:pt x="382" y="229"/>
                </a:lnTo>
                <a:lnTo>
                  <a:pt x="381" y="223"/>
                </a:lnTo>
                <a:lnTo>
                  <a:pt x="378" y="217"/>
                </a:lnTo>
                <a:lnTo>
                  <a:pt x="371" y="209"/>
                </a:lnTo>
                <a:lnTo>
                  <a:pt x="371" y="209"/>
                </a:lnTo>
                <a:lnTo>
                  <a:pt x="365" y="203"/>
                </a:lnTo>
                <a:lnTo>
                  <a:pt x="356" y="199"/>
                </a:lnTo>
                <a:lnTo>
                  <a:pt x="356" y="199"/>
                </a:lnTo>
                <a:lnTo>
                  <a:pt x="355" y="198"/>
                </a:lnTo>
                <a:lnTo>
                  <a:pt x="355" y="198"/>
                </a:lnTo>
                <a:close/>
                <a:moveTo>
                  <a:pt x="291" y="240"/>
                </a:moveTo>
                <a:lnTo>
                  <a:pt x="291" y="240"/>
                </a:lnTo>
                <a:lnTo>
                  <a:pt x="291" y="244"/>
                </a:lnTo>
                <a:lnTo>
                  <a:pt x="291" y="244"/>
                </a:lnTo>
                <a:lnTo>
                  <a:pt x="290" y="247"/>
                </a:lnTo>
                <a:lnTo>
                  <a:pt x="290" y="247"/>
                </a:lnTo>
                <a:lnTo>
                  <a:pt x="288" y="249"/>
                </a:lnTo>
                <a:lnTo>
                  <a:pt x="287" y="247"/>
                </a:lnTo>
                <a:lnTo>
                  <a:pt x="287" y="247"/>
                </a:lnTo>
                <a:lnTo>
                  <a:pt x="287" y="246"/>
                </a:lnTo>
                <a:lnTo>
                  <a:pt x="287" y="246"/>
                </a:lnTo>
                <a:lnTo>
                  <a:pt x="284" y="240"/>
                </a:lnTo>
                <a:lnTo>
                  <a:pt x="284" y="240"/>
                </a:lnTo>
                <a:lnTo>
                  <a:pt x="278" y="242"/>
                </a:lnTo>
                <a:lnTo>
                  <a:pt x="278" y="242"/>
                </a:lnTo>
                <a:lnTo>
                  <a:pt x="278" y="249"/>
                </a:lnTo>
                <a:lnTo>
                  <a:pt x="278" y="249"/>
                </a:lnTo>
                <a:lnTo>
                  <a:pt x="281" y="250"/>
                </a:lnTo>
                <a:lnTo>
                  <a:pt x="284" y="249"/>
                </a:lnTo>
                <a:lnTo>
                  <a:pt x="284" y="249"/>
                </a:lnTo>
                <a:lnTo>
                  <a:pt x="285" y="249"/>
                </a:lnTo>
                <a:lnTo>
                  <a:pt x="285" y="249"/>
                </a:lnTo>
                <a:lnTo>
                  <a:pt x="292" y="250"/>
                </a:lnTo>
                <a:lnTo>
                  <a:pt x="292" y="250"/>
                </a:lnTo>
                <a:lnTo>
                  <a:pt x="294" y="246"/>
                </a:lnTo>
                <a:lnTo>
                  <a:pt x="294" y="246"/>
                </a:lnTo>
                <a:lnTo>
                  <a:pt x="295" y="244"/>
                </a:lnTo>
                <a:lnTo>
                  <a:pt x="297" y="244"/>
                </a:lnTo>
                <a:lnTo>
                  <a:pt x="297" y="244"/>
                </a:lnTo>
                <a:lnTo>
                  <a:pt x="300" y="247"/>
                </a:lnTo>
                <a:lnTo>
                  <a:pt x="300" y="247"/>
                </a:lnTo>
                <a:lnTo>
                  <a:pt x="301" y="250"/>
                </a:lnTo>
                <a:lnTo>
                  <a:pt x="301" y="250"/>
                </a:lnTo>
                <a:lnTo>
                  <a:pt x="302" y="246"/>
                </a:lnTo>
                <a:lnTo>
                  <a:pt x="302" y="246"/>
                </a:lnTo>
                <a:lnTo>
                  <a:pt x="304" y="244"/>
                </a:lnTo>
                <a:lnTo>
                  <a:pt x="307" y="244"/>
                </a:lnTo>
                <a:lnTo>
                  <a:pt x="307" y="244"/>
                </a:lnTo>
                <a:lnTo>
                  <a:pt x="308" y="244"/>
                </a:lnTo>
                <a:lnTo>
                  <a:pt x="308" y="244"/>
                </a:lnTo>
                <a:lnTo>
                  <a:pt x="309" y="244"/>
                </a:lnTo>
                <a:lnTo>
                  <a:pt x="309" y="244"/>
                </a:lnTo>
                <a:lnTo>
                  <a:pt x="312" y="237"/>
                </a:lnTo>
                <a:lnTo>
                  <a:pt x="312" y="237"/>
                </a:lnTo>
                <a:lnTo>
                  <a:pt x="291" y="240"/>
                </a:lnTo>
                <a:lnTo>
                  <a:pt x="291" y="240"/>
                </a:lnTo>
                <a:close/>
                <a:moveTo>
                  <a:pt x="298" y="213"/>
                </a:moveTo>
                <a:lnTo>
                  <a:pt x="298" y="213"/>
                </a:lnTo>
                <a:lnTo>
                  <a:pt x="298" y="210"/>
                </a:lnTo>
                <a:lnTo>
                  <a:pt x="298" y="210"/>
                </a:lnTo>
                <a:lnTo>
                  <a:pt x="301" y="209"/>
                </a:lnTo>
                <a:lnTo>
                  <a:pt x="302" y="209"/>
                </a:lnTo>
                <a:lnTo>
                  <a:pt x="302" y="209"/>
                </a:lnTo>
                <a:lnTo>
                  <a:pt x="304" y="212"/>
                </a:lnTo>
                <a:lnTo>
                  <a:pt x="304" y="212"/>
                </a:lnTo>
                <a:lnTo>
                  <a:pt x="305" y="212"/>
                </a:lnTo>
                <a:lnTo>
                  <a:pt x="307" y="212"/>
                </a:lnTo>
                <a:lnTo>
                  <a:pt x="307" y="212"/>
                </a:lnTo>
                <a:lnTo>
                  <a:pt x="327" y="210"/>
                </a:lnTo>
                <a:lnTo>
                  <a:pt x="327" y="210"/>
                </a:lnTo>
                <a:lnTo>
                  <a:pt x="334" y="209"/>
                </a:lnTo>
                <a:lnTo>
                  <a:pt x="334" y="209"/>
                </a:lnTo>
                <a:lnTo>
                  <a:pt x="332" y="209"/>
                </a:lnTo>
                <a:lnTo>
                  <a:pt x="332" y="209"/>
                </a:lnTo>
                <a:lnTo>
                  <a:pt x="324" y="209"/>
                </a:lnTo>
                <a:lnTo>
                  <a:pt x="324" y="209"/>
                </a:lnTo>
                <a:lnTo>
                  <a:pt x="304" y="208"/>
                </a:lnTo>
                <a:lnTo>
                  <a:pt x="304" y="208"/>
                </a:lnTo>
                <a:lnTo>
                  <a:pt x="301" y="208"/>
                </a:lnTo>
                <a:lnTo>
                  <a:pt x="301" y="208"/>
                </a:lnTo>
                <a:lnTo>
                  <a:pt x="300" y="208"/>
                </a:lnTo>
                <a:lnTo>
                  <a:pt x="300" y="206"/>
                </a:lnTo>
                <a:lnTo>
                  <a:pt x="300" y="206"/>
                </a:lnTo>
                <a:lnTo>
                  <a:pt x="300" y="205"/>
                </a:lnTo>
                <a:lnTo>
                  <a:pt x="300" y="205"/>
                </a:lnTo>
                <a:lnTo>
                  <a:pt x="302" y="203"/>
                </a:lnTo>
                <a:lnTo>
                  <a:pt x="302" y="203"/>
                </a:lnTo>
                <a:lnTo>
                  <a:pt x="307" y="202"/>
                </a:lnTo>
                <a:lnTo>
                  <a:pt x="307" y="202"/>
                </a:lnTo>
                <a:lnTo>
                  <a:pt x="291" y="205"/>
                </a:lnTo>
                <a:lnTo>
                  <a:pt x="291" y="205"/>
                </a:lnTo>
                <a:lnTo>
                  <a:pt x="288" y="215"/>
                </a:lnTo>
                <a:lnTo>
                  <a:pt x="288" y="215"/>
                </a:lnTo>
                <a:lnTo>
                  <a:pt x="298" y="213"/>
                </a:lnTo>
                <a:lnTo>
                  <a:pt x="298" y="213"/>
                </a:lnTo>
                <a:close/>
                <a:moveTo>
                  <a:pt x="197" y="82"/>
                </a:moveTo>
                <a:lnTo>
                  <a:pt x="197" y="82"/>
                </a:lnTo>
                <a:lnTo>
                  <a:pt x="196" y="82"/>
                </a:lnTo>
                <a:lnTo>
                  <a:pt x="196" y="82"/>
                </a:lnTo>
                <a:lnTo>
                  <a:pt x="184" y="84"/>
                </a:lnTo>
                <a:lnTo>
                  <a:pt x="184" y="84"/>
                </a:lnTo>
                <a:lnTo>
                  <a:pt x="183" y="84"/>
                </a:lnTo>
                <a:lnTo>
                  <a:pt x="180" y="85"/>
                </a:lnTo>
                <a:lnTo>
                  <a:pt x="180" y="85"/>
                </a:lnTo>
                <a:lnTo>
                  <a:pt x="169" y="102"/>
                </a:lnTo>
                <a:lnTo>
                  <a:pt x="169" y="102"/>
                </a:lnTo>
                <a:lnTo>
                  <a:pt x="167" y="104"/>
                </a:lnTo>
                <a:lnTo>
                  <a:pt x="167" y="104"/>
                </a:lnTo>
                <a:lnTo>
                  <a:pt x="169" y="104"/>
                </a:lnTo>
                <a:lnTo>
                  <a:pt x="169" y="104"/>
                </a:lnTo>
                <a:lnTo>
                  <a:pt x="176" y="98"/>
                </a:lnTo>
                <a:lnTo>
                  <a:pt x="176" y="98"/>
                </a:lnTo>
                <a:lnTo>
                  <a:pt x="186" y="91"/>
                </a:lnTo>
                <a:lnTo>
                  <a:pt x="197" y="84"/>
                </a:lnTo>
                <a:lnTo>
                  <a:pt x="197" y="84"/>
                </a:lnTo>
                <a:lnTo>
                  <a:pt x="197" y="82"/>
                </a:lnTo>
                <a:lnTo>
                  <a:pt x="197" y="82"/>
                </a:lnTo>
                <a:close/>
                <a:moveTo>
                  <a:pt x="140" y="105"/>
                </a:moveTo>
                <a:lnTo>
                  <a:pt x="140" y="105"/>
                </a:lnTo>
                <a:lnTo>
                  <a:pt x="140" y="105"/>
                </a:lnTo>
                <a:lnTo>
                  <a:pt x="140" y="105"/>
                </a:lnTo>
                <a:lnTo>
                  <a:pt x="142" y="105"/>
                </a:lnTo>
                <a:lnTo>
                  <a:pt x="142" y="105"/>
                </a:lnTo>
                <a:lnTo>
                  <a:pt x="146" y="101"/>
                </a:lnTo>
                <a:lnTo>
                  <a:pt x="146" y="101"/>
                </a:lnTo>
                <a:lnTo>
                  <a:pt x="167" y="85"/>
                </a:lnTo>
                <a:lnTo>
                  <a:pt x="167" y="85"/>
                </a:lnTo>
                <a:lnTo>
                  <a:pt x="169" y="84"/>
                </a:lnTo>
                <a:lnTo>
                  <a:pt x="169" y="84"/>
                </a:lnTo>
                <a:lnTo>
                  <a:pt x="157" y="84"/>
                </a:lnTo>
                <a:lnTo>
                  <a:pt x="157" y="84"/>
                </a:lnTo>
                <a:lnTo>
                  <a:pt x="156" y="85"/>
                </a:lnTo>
                <a:lnTo>
                  <a:pt x="156" y="85"/>
                </a:lnTo>
                <a:lnTo>
                  <a:pt x="147" y="95"/>
                </a:lnTo>
                <a:lnTo>
                  <a:pt x="147" y="95"/>
                </a:lnTo>
                <a:lnTo>
                  <a:pt x="140" y="105"/>
                </a:lnTo>
                <a:lnTo>
                  <a:pt x="140" y="105"/>
                </a:lnTo>
                <a:close/>
                <a:moveTo>
                  <a:pt x="159" y="64"/>
                </a:moveTo>
                <a:lnTo>
                  <a:pt x="159" y="64"/>
                </a:lnTo>
                <a:lnTo>
                  <a:pt x="196" y="65"/>
                </a:lnTo>
                <a:lnTo>
                  <a:pt x="213" y="64"/>
                </a:lnTo>
                <a:lnTo>
                  <a:pt x="231" y="63"/>
                </a:lnTo>
                <a:lnTo>
                  <a:pt x="231" y="63"/>
                </a:lnTo>
                <a:lnTo>
                  <a:pt x="194" y="63"/>
                </a:lnTo>
                <a:lnTo>
                  <a:pt x="159" y="64"/>
                </a:lnTo>
                <a:lnTo>
                  <a:pt x="159" y="64"/>
                </a:lnTo>
                <a:close/>
                <a:moveTo>
                  <a:pt x="301" y="87"/>
                </a:moveTo>
                <a:lnTo>
                  <a:pt x="301" y="87"/>
                </a:lnTo>
                <a:lnTo>
                  <a:pt x="297" y="90"/>
                </a:lnTo>
                <a:lnTo>
                  <a:pt x="297" y="90"/>
                </a:lnTo>
                <a:lnTo>
                  <a:pt x="295" y="104"/>
                </a:lnTo>
                <a:lnTo>
                  <a:pt x="295" y="104"/>
                </a:lnTo>
                <a:lnTo>
                  <a:pt x="297" y="104"/>
                </a:lnTo>
                <a:lnTo>
                  <a:pt x="297" y="104"/>
                </a:lnTo>
                <a:lnTo>
                  <a:pt x="305" y="101"/>
                </a:lnTo>
                <a:lnTo>
                  <a:pt x="305" y="101"/>
                </a:lnTo>
                <a:lnTo>
                  <a:pt x="305" y="101"/>
                </a:lnTo>
                <a:lnTo>
                  <a:pt x="307" y="100"/>
                </a:lnTo>
                <a:lnTo>
                  <a:pt x="307" y="100"/>
                </a:lnTo>
                <a:lnTo>
                  <a:pt x="308" y="90"/>
                </a:lnTo>
                <a:lnTo>
                  <a:pt x="308" y="90"/>
                </a:lnTo>
                <a:lnTo>
                  <a:pt x="308" y="88"/>
                </a:lnTo>
                <a:lnTo>
                  <a:pt x="308" y="88"/>
                </a:lnTo>
                <a:lnTo>
                  <a:pt x="307" y="90"/>
                </a:lnTo>
                <a:lnTo>
                  <a:pt x="307" y="90"/>
                </a:lnTo>
                <a:lnTo>
                  <a:pt x="304" y="90"/>
                </a:lnTo>
                <a:lnTo>
                  <a:pt x="302" y="88"/>
                </a:lnTo>
                <a:lnTo>
                  <a:pt x="302" y="88"/>
                </a:lnTo>
                <a:lnTo>
                  <a:pt x="301" y="87"/>
                </a:lnTo>
                <a:lnTo>
                  <a:pt x="301" y="87"/>
                </a:lnTo>
                <a:close/>
                <a:moveTo>
                  <a:pt x="274" y="182"/>
                </a:moveTo>
                <a:lnTo>
                  <a:pt x="274" y="182"/>
                </a:lnTo>
                <a:lnTo>
                  <a:pt x="274" y="182"/>
                </a:lnTo>
                <a:lnTo>
                  <a:pt x="274" y="182"/>
                </a:lnTo>
                <a:lnTo>
                  <a:pt x="271" y="192"/>
                </a:lnTo>
                <a:lnTo>
                  <a:pt x="271" y="192"/>
                </a:lnTo>
                <a:lnTo>
                  <a:pt x="271" y="193"/>
                </a:lnTo>
                <a:lnTo>
                  <a:pt x="271" y="193"/>
                </a:lnTo>
                <a:lnTo>
                  <a:pt x="273" y="195"/>
                </a:lnTo>
                <a:lnTo>
                  <a:pt x="271" y="196"/>
                </a:lnTo>
                <a:lnTo>
                  <a:pt x="271" y="196"/>
                </a:lnTo>
                <a:lnTo>
                  <a:pt x="271" y="199"/>
                </a:lnTo>
                <a:lnTo>
                  <a:pt x="271" y="199"/>
                </a:lnTo>
                <a:lnTo>
                  <a:pt x="270" y="202"/>
                </a:lnTo>
                <a:lnTo>
                  <a:pt x="270" y="202"/>
                </a:lnTo>
                <a:lnTo>
                  <a:pt x="275" y="202"/>
                </a:lnTo>
                <a:lnTo>
                  <a:pt x="275" y="202"/>
                </a:lnTo>
                <a:lnTo>
                  <a:pt x="277" y="202"/>
                </a:lnTo>
                <a:lnTo>
                  <a:pt x="277" y="202"/>
                </a:lnTo>
                <a:lnTo>
                  <a:pt x="278" y="192"/>
                </a:lnTo>
                <a:lnTo>
                  <a:pt x="278" y="192"/>
                </a:lnTo>
                <a:lnTo>
                  <a:pt x="281" y="182"/>
                </a:lnTo>
                <a:lnTo>
                  <a:pt x="281" y="182"/>
                </a:lnTo>
                <a:lnTo>
                  <a:pt x="281" y="181"/>
                </a:lnTo>
                <a:lnTo>
                  <a:pt x="280" y="181"/>
                </a:lnTo>
                <a:lnTo>
                  <a:pt x="280" y="181"/>
                </a:lnTo>
                <a:lnTo>
                  <a:pt x="274" y="182"/>
                </a:lnTo>
                <a:lnTo>
                  <a:pt x="274" y="182"/>
                </a:lnTo>
                <a:close/>
                <a:moveTo>
                  <a:pt x="105" y="304"/>
                </a:moveTo>
                <a:lnTo>
                  <a:pt x="105" y="304"/>
                </a:lnTo>
                <a:lnTo>
                  <a:pt x="75" y="298"/>
                </a:lnTo>
                <a:lnTo>
                  <a:pt x="45" y="291"/>
                </a:lnTo>
                <a:lnTo>
                  <a:pt x="45" y="291"/>
                </a:lnTo>
                <a:lnTo>
                  <a:pt x="47" y="293"/>
                </a:lnTo>
                <a:lnTo>
                  <a:pt x="47" y="293"/>
                </a:lnTo>
                <a:lnTo>
                  <a:pt x="55" y="296"/>
                </a:lnTo>
                <a:lnTo>
                  <a:pt x="64" y="298"/>
                </a:lnTo>
                <a:lnTo>
                  <a:pt x="82" y="303"/>
                </a:lnTo>
                <a:lnTo>
                  <a:pt x="82" y="303"/>
                </a:lnTo>
                <a:lnTo>
                  <a:pt x="99" y="304"/>
                </a:lnTo>
                <a:lnTo>
                  <a:pt x="99" y="304"/>
                </a:lnTo>
                <a:lnTo>
                  <a:pt x="105" y="304"/>
                </a:lnTo>
                <a:lnTo>
                  <a:pt x="105" y="304"/>
                </a:lnTo>
                <a:close/>
                <a:moveTo>
                  <a:pt x="91" y="95"/>
                </a:moveTo>
                <a:lnTo>
                  <a:pt x="91" y="95"/>
                </a:lnTo>
                <a:lnTo>
                  <a:pt x="96" y="92"/>
                </a:lnTo>
                <a:lnTo>
                  <a:pt x="96" y="92"/>
                </a:lnTo>
                <a:lnTo>
                  <a:pt x="115" y="80"/>
                </a:lnTo>
                <a:lnTo>
                  <a:pt x="115" y="80"/>
                </a:lnTo>
                <a:lnTo>
                  <a:pt x="115" y="80"/>
                </a:lnTo>
                <a:lnTo>
                  <a:pt x="115" y="80"/>
                </a:lnTo>
                <a:lnTo>
                  <a:pt x="106" y="78"/>
                </a:lnTo>
                <a:lnTo>
                  <a:pt x="106" y="78"/>
                </a:lnTo>
                <a:lnTo>
                  <a:pt x="103" y="80"/>
                </a:lnTo>
                <a:lnTo>
                  <a:pt x="103" y="80"/>
                </a:lnTo>
                <a:lnTo>
                  <a:pt x="99" y="84"/>
                </a:lnTo>
                <a:lnTo>
                  <a:pt x="99" y="84"/>
                </a:lnTo>
                <a:lnTo>
                  <a:pt x="91" y="94"/>
                </a:lnTo>
                <a:lnTo>
                  <a:pt x="91" y="94"/>
                </a:lnTo>
                <a:lnTo>
                  <a:pt x="91" y="94"/>
                </a:lnTo>
                <a:lnTo>
                  <a:pt x="91" y="95"/>
                </a:lnTo>
                <a:lnTo>
                  <a:pt x="91" y="95"/>
                </a:lnTo>
                <a:close/>
                <a:moveTo>
                  <a:pt x="101" y="300"/>
                </a:moveTo>
                <a:lnTo>
                  <a:pt x="101" y="300"/>
                </a:lnTo>
                <a:lnTo>
                  <a:pt x="101" y="301"/>
                </a:lnTo>
                <a:lnTo>
                  <a:pt x="101" y="301"/>
                </a:lnTo>
                <a:lnTo>
                  <a:pt x="103" y="301"/>
                </a:lnTo>
                <a:lnTo>
                  <a:pt x="103" y="301"/>
                </a:lnTo>
                <a:lnTo>
                  <a:pt x="118" y="304"/>
                </a:lnTo>
                <a:lnTo>
                  <a:pt x="118" y="304"/>
                </a:lnTo>
                <a:lnTo>
                  <a:pt x="128" y="306"/>
                </a:lnTo>
                <a:lnTo>
                  <a:pt x="136" y="306"/>
                </a:lnTo>
                <a:lnTo>
                  <a:pt x="136" y="306"/>
                </a:lnTo>
                <a:lnTo>
                  <a:pt x="156" y="306"/>
                </a:lnTo>
                <a:lnTo>
                  <a:pt x="156" y="306"/>
                </a:lnTo>
                <a:lnTo>
                  <a:pt x="165" y="304"/>
                </a:lnTo>
                <a:lnTo>
                  <a:pt x="165" y="304"/>
                </a:lnTo>
                <a:lnTo>
                  <a:pt x="153" y="304"/>
                </a:lnTo>
                <a:lnTo>
                  <a:pt x="153" y="304"/>
                </a:lnTo>
                <a:lnTo>
                  <a:pt x="138" y="303"/>
                </a:lnTo>
                <a:lnTo>
                  <a:pt x="138" y="303"/>
                </a:lnTo>
                <a:lnTo>
                  <a:pt x="128" y="301"/>
                </a:lnTo>
                <a:lnTo>
                  <a:pt x="128" y="301"/>
                </a:lnTo>
                <a:lnTo>
                  <a:pt x="108" y="301"/>
                </a:lnTo>
                <a:lnTo>
                  <a:pt x="108" y="301"/>
                </a:lnTo>
                <a:lnTo>
                  <a:pt x="101" y="300"/>
                </a:lnTo>
                <a:lnTo>
                  <a:pt x="101" y="300"/>
                </a:lnTo>
                <a:close/>
                <a:moveTo>
                  <a:pt x="302" y="70"/>
                </a:moveTo>
                <a:lnTo>
                  <a:pt x="302" y="70"/>
                </a:lnTo>
                <a:lnTo>
                  <a:pt x="300" y="70"/>
                </a:lnTo>
                <a:lnTo>
                  <a:pt x="300" y="71"/>
                </a:lnTo>
                <a:lnTo>
                  <a:pt x="300" y="71"/>
                </a:lnTo>
                <a:lnTo>
                  <a:pt x="300" y="74"/>
                </a:lnTo>
                <a:lnTo>
                  <a:pt x="297" y="75"/>
                </a:lnTo>
                <a:lnTo>
                  <a:pt x="297" y="75"/>
                </a:lnTo>
                <a:lnTo>
                  <a:pt x="297" y="87"/>
                </a:lnTo>
                <a:lnTo>
                  <a:pt x="297" y="87"/>
                </a:lnTo>
                <a:lnTo>
                  <a:pt x="297" y="87"/>
                </a:lnTo>
                <a:lnTo>
                  <a:pt x="297" y="87"/>
                </a:lnTo>
                <a:lnTo>
                  <a:pt x="297" y="87"/>
                </a:lnTo>
                <a:lnTo>
                  <a:pt x="297" y="87"/>
                </a:lnTo>
                <a:lnTo>
                  <a:pt x="305" y="84"/>
                </a:lnTo>
                <a:lnTo>
                  <a:pt x="305" y="84"/>
                </a:lnTo>
                <a:lnTo>
                  <a:pt x="308" y="82"/>
                </a:lnTo>
                <a:lnTo>
                  <a:pt x="308" y="82"/>
                </a:lnTo>
                <a:lnTo>
                  <a:pt x="308" y="68"/>
                </a:lnTo>
                <a:lnTo>
                  <a:pt x="308" y="68"/>
                </a:lnTo>
                <a:lnTo>
                  <a:pt x="305" y="70"/>
                </a:lnTo>
                <a:lnTo>
                  <a:pt x="305" y="70"/>
                </a:lnTo>
                <a:lnTo>
                  <a:pt x="302" y="77"/>
                </a:lnTo>
                <a:lnTo>
                  <a:pt x="302" y="77"/>
                </a:lnTo>
                <a:lnTo>
                  <a:pt x="302" y="81"/>
                </a:lnTo>
                <a:lnTo>
                  <a:pt x="302" y="81"/>
                </a:lnTo>
                <a:lnTo>
                  <a:pt x="301" y="82"/>
                </a:lnTo>
                <a:lnTo>
                  <a:pt x="300" y="82"/>
                </a:lnTo>
                <a:lnTo>
                  <a:pt x="300" y="82"/>
                </a:lnTo>
                <a:lnTo>
                  <a:pt x="300" y="81"/>
                </a:lnTo>
                <a:lnTo>
                  <a:pt x="300" y="80"/>
                </a:lnTo>
                <a:lnTo>
                  <a:pt x="300" y="80"/>
                </a:lnTo>
                <a:lnTo>
                  <a:pt x="300" y="78"/>
                </a:lnTo>
                <a:lnTo>
                  <a:pt x="300" y="78"/>
                </a:lnTo>
                <a:lnTo>
                  <a:pt x="302" y="70"/>
                </a:lnTo>
                <a:lnTo>
                  <a:pt x="302" y="70"/>
                </a:lnTo>
                <a:close/>
                <a:moveTo>
                  <a:pt x="85" y="48"/>
                </a:moveTo>
                <a:lnTo>
                  <a:pt x="85" y="48"/>
                </a:lnTo>
                <a:lnTo>
                  <a:pt x="85" y="46"/>
                </a:lnTo>
                <a:lnTo>
                  <a:pt x="85" y="46"/>
                </a:lnTo>
                <a:lnTo>
                  <a:pt x="86" y="38"/>
                </a:lnTo>
                <a:lnTo>
                  <a:pt x="89" y="33"/>
                </a:lnTo>
                <a:lnTo>
                  <a:pt x="89" y="33"/>
                </a:lnTo>
                <a:lnTo>
                  <a:pt x="96" y="26"/>
                </a:lnTo>
                <a:lnTo>
                  <a:pt x="96" y="26"/>
                </a:lnTo>
                <a:lnTo>
                  <a:pt x="108" y="20"/>
                </a:lnTo>
                <a:lnTo>
                  <a:pt x="108" y="20"/>
                </a:lnTo>
                <a:lnTo>
                  <a:pt x="111" y="19"/>
                </a:lnTo>
                <a:lnTo>
                  <a:pt x="111" y="19"/>
                </a:lnTo>
                <a:lnTo>
                  <a:pt x="109" y="19"/>
                </a:lnTo>
                <a:lnTo>
                  <a:pt x="109" y="19"/>
                </a:lnTo>
                <a:lnTo>
                  <a:pt x="101" y="23"/>
                </a:lnTo>
                <a:lnTo>
                  <a:pt x="101" y="23"/>
                </a:lnTo>
                <a:lnTo>
                  <a:pt x="92" y="27"/>
                </a:lnTo>
                <a:lnTo>
                  <a:pt x="85" y="34"/>
                </a:lnTo>
                <a:lnTo>
                  <a:pt x="85" y="34"/>
                </a:lnTo>
                <a:lnTo>
                  <a:pt x="84" y="34"/>
                </a:lnTo>
                <a:lnTo>
                  <a:pt x="82" y="34"/>
                </a:lnTo>
                <a:lnTo>
                  <a:pt x="82" y="34"/>
                </a:lnTo>
                <a:lnTo>
                  <a:pt x="81" y="36"/>
                </a:lnTo>
                <a:lnTo>
                  <a:pt x="79" y="36"/>
                </a:lnTo>
                <a:lnTo>
                  <a:pt x="79" y="36"/>
                </a:lnTo>
                <a:lnTo>
                  <a:pt x="79" y="40"/>
                </a:lnTo>
                <a:lnTo>
                  <a:pt x="79" y="43"/>
                </a:lnTo>
                <a:lnTo>
                  <a:pt x="79" y="43"/>
                </a:lnTo>
                <a:lnTo>
                  <a:pt x="82" y="46"/>
                </a:lnTo>
                <a:lnTo>
                  <a:pt x="85" y="48"/>
                </a:lnTo>
                <a:lnTo>
                  <a:pt x="85" y="48"/>
                </a:lnTo>
                <a:close/>
                <a:moveTo>
                  <a:pt x="233" y="176"/>
                </a:moveTo>
                <a:lnTo>
                  <a:pt x="233" y="176"/>
                </a:lnTo>
                <a:lnTo>
                  <a:pt x="236" y="168"/>
                </a:lnTo>
                <a:lnTo>
                  <a:pt x="236" y="168"/>
                </a:lnTo>
                <a:lnTo>
                  <a:pt x="233" y="168"/>
                </a:lnTo>
                <a:lnTo>
                  <a:pt x="233" y="168"/>
                </a:lnTo>
                <a:lnTo>
                  <a:pt x="231" y="168"/>
                </a:lnTo>
                <a:lnTo>
                  <a:pt x="230" y="166"/>
                </a:lnTo>
                <a:lnTo>
                  <a:pt x="230" y="166"/>
                </a:lnTo>
                <a:lnTo>
                  <a:pt x="230" y="165"/>
                </a:lnTo>
                <a:lnTo>
                  <a:pt x="231" y="165"/>
                </a:lnTo>
                <a:lnTo>
                  <a:pt x="231" y="165"/>
                </a:lnTo>
                <a:lnTo>
                  <a:pt x="234" y="162"/>
                </a:lnTo>
                <a:lnTo>
                  <a:pt x="234" y="162"/>
                </a:lnTo>
                <a:lnTo>
                  <a:pt x="233" y="161"/>
                </a:lnTo>
                <a:lnTo>
                  <a:pt x="233" y="161"/>
                </a:lnTo>
                <a:lnTo>
                  <a:pt x="227" y="161"/>
                </a:lnTo>
                <a:lnTo>
                  <a:pt x="227" y="161"/>
                </a:lnTo>
                <a:lnTo>
                  <a:pt x="227" y="162"/>
                </a:lnTo>
                <a:lnTo>
                  <a:pt x="227" y="162"/>
                </a:lnTo>
                <a:lnTo>
                  <a:pt x="226" y="173"/>
                </a:lnTo>
                <a:lnTo>
                  <a:pt x="226" y="173"/>
                </a:lnTo>
                <a:lnTo>
                  <a:pt x="226" y="175"/>
                </a:lnTo>
                <a:lnTo>
                  <a:pt x="226" y="175"/>
                </a:lnTo>
                <a:lnTo>
                  <a:pt x="226" y="178"/>
                </a:lnTo>
                <a:lnTo>
                  <a:pt x="226" y="178"/>
                </a:lnTo>
                <a:lnTo>
                  <a:pt x="233" y="176"/>
                </a:lnTo>
                <a:lnTo>
                  <a:pt x="233" y="176"/>
                </a:lnTo>
                <a:close/>
                <a:moveTo>
                  <a:pt x="108" y="75"/>
                </a:moveTo>
                <a:lnTo>
                  <a:pt x="108" y="75"/>
                </a:lnTo>
                <a:lnTo>
                  <a:pt x="119" y="77"/>
                </a:lnTo>
                <a:lnTo>
                  <a:pt x="119" y="77"/>
                </a:lnTo>
                <a:lnTo>
                  <a:pt x="119" y="77"/>
                </a:lnTo>
                <a:lnTo>
                  <a:pt x="119" y="77"/>
                </a:lnTo>
                <a:lnTo>
                  <a:pt x="123" y="75"/>
                </a:lnTo>
                <a:lnTo>
                  <a:pt x="123" y="75"/>
                </a:lnTo>
                <a:lnTo>
                  <a:pt x="122" y="75"/>
                </a:lnTo>
                <a:lnTo>
                  <a:pt x="122" y="75"/>
                </a:lnTo>
                <a:lnTo>
                  <a:pt x="108" y="73"/>
                </a:lnTo>
                <a:lnTo>
                  <a:pt x="108" y="73"/>
                </a:lnTo>
                <a:lnTo>
                  <a:pt x="106" y="71"/>
                </a:lnTo>
                <a:lnTo>
                  <a:pt x="106" y="71"/>
                </a:lnTo>
                <a:lnTo>
                  <a:pt x="105" y="70"/>
                </a:lnTo>
                <a:lnTo>
                  <a:pt x="105" y="68"/>
                </a:lnTo>
                <a:lnTo>
                  <a:pt x="105" y="68"/>
                </a:lnTo>
                <a:lnTo>
                  <a:pt x="105" y="68"/>
                </a:lnTo>
                <a:lnTo>
                  <a:pt x="105" y="68"/>
                </a:lnTo>
                <a:lnTo>
                  <a:pt x="98" y="67"/>
                </a:lnTo>
                <a:lnTo>
                  <a:pt x="98" y="67"/>
                </a:lnTo>
                <a:lnTo>
                  <a:pt x="96" y="68"/>
                </a:lnTo>
                <a:lnTo>
                  <a:pt x="96" y="68"/>
                </a:lnTo>
                <a:lnTo>
                  <a:pt x="95" y="71"/>
                </a:lnTo>
                <a:lnTo>
                  <a:pt x="95" y="71"/>
                </a:lnTo>
                <a:lnTo>
                  <a:pt x="95" y="73"/>
                </a:lnTo>
                <a:lnTo>
                  <a:pt x="95" y="73"/>
                </a:lnTo>
                <a:lnTo>
                  <a:pt x="93" y="74"/>
                </a:lnTo>
                <a:lnTo>
                  <a:pt x="93" y="74"/>
                </a:lnTo>
                <a:lnTo>
                  <a:pt x="95" y="74"/>
                </a:lnTo>
                <a:lnTo>
                  <a:pt x="95" y="74"/>
                </a:lnTo>
                <a:lnTo>
                  <a:pt x="99" y="75"/>
                </a:lnTo>
                <a:lnTo>
                  <a:pt x="99" y="75"/>
                </a:lnTo>
                <a:lnTo>
                  <a:pt x="102" y="75"/>
                </a:lnTo>
                <a:lnTo>
                  <a:pt x="103" y="74"/>
                </a:lnTo>
                <a:lnTo>
                  <a:pt x="103" y="74"/>
                </a:lnTo>
                <a:lnTo>
                  <a:pt x="105" y="73"/>
                </a:lnTo>
                <a:lnTo>
                  <a:pt x="105" y="73"/>
                </a:lnTo>
                <a:lnTo>
                  <a:pt x="108" y="73"/>
                </a:lnTo>
                <a:lnTo>
                  <a:pt x="108" y="73"/>
                </a:lnTo>
                <a:lnTo>
                  <a:pt x="108" y="74"/>
                </a:lnTo>
                <a:lnTo>
                  <a:pt x="108" y="74"/>
                </a:lnTo>
                <a:lnTo>
                  <a:pt x="108" y="75"/>
                </a:lnTo>
                <a:lnTo>
                  <a:pt x="108" y="75"/>
                </a:lnTo>
                <a:close/>
                <a:moveTo>
                  <a:pt x="111" y="94"/>
                </a:moveTo>
                <a:lnTo>
                  <a:pt x="111" y="94"/>
                </a:lnTo>
                <a:lnTo>
                  <a:pt x="105" y="101"/>
                </a:lnTo>
                <a:lnTo>
                  <a:pt x="101" y="108"/>
                </a:lnTo>
                <a:lnTo>
                  <a:pt x="101" y="108"/>
                </a:lnTo>
                <a:lnTo>
                  <a:pt x="102" y="107"/>
                </a:lnTo>
                <a:lnTo>
                  <a:pt x="102" y="107"/>
                </a:lnTo>
                <a:lnTo>
                  <a:pt x="106" y="105"/>
                </a:lnTo>
                <a:lnTo>
                  <a:pt x="106" y="105"/>
                </a:lnTo>
                <a:lnTo>
                  <a:pt x="126" y="92"/>
                </a:lnTo>
                <a:lnTo>
                  <a:pt x="126" y="92"/>
                </a:lnTo>
                <a:lnTo>
                  <a:pt x="128" y="91"/>
                </a:lnTo>
                <a:lnTo>
                  <a:pt x="128" y="91"/>
                </a:lnTo>
                <a:lnTo>
                  <a:pt x="132" y="84"/>
                </a:lnTo>
                <a:lnTo>
                  <a:pt x="132" y="84"/>
                </a:lnTo>
                <a:lnTo>
                  <a:pt x="132" y="82"/>
                </a:lnTo>
                <a:lnTo>
                  <a:pt x="132" y="82"/>
                </a:lnTo>
                <a:lnTo>
                  <a:pt x="132" y="82"/>
                </a:lnTo>
                <a:lnTo>
                  <a:pt x="132" y="82"/>
                </a:lnTo>
                <a:lnTo>
                  <a:pt x="130" y="82"/>
                </a:lnTo>
                <a:lnTo>
                  <a:pt x="130" y="82"/>
                </a:lnTo>
                <a:lnTo>
                  <a:pt x="125" y="88"/>
                </a:lnTo>
                <a:lnTo>
                  <a:pt x="125" y="88"/>
                </a:lnTo>
                <a:lnTo>
                  <a:pt x="115" y="97"/>
                </a:lnTo>
                <a:lnTo>
                  <a:pt x="115" y="97"/>
                </a:lnTo>
                <a:lnTo>
                  <a:pt x="113" y="98"/>
                </a:lnTo>
                <a:lnTo>
                  <a:pt x="113" y="98"/>
                </a:lnTo>
                <a:lnTo>
                  <a:pt x="111" y="98"/>
                </a:lnTo>
                <a:lnTo>
                  <a:pt x="111" y="98"/>
                </a:lnTo>
                <a:lnTo>
                  <a:pt x="111" y="97"/>
                </a:lnTo>
                <a:lnTo>
                  <a:pt x="111" y="97"/>
                </a:lnTo>
                <a:lnTo>
                  <a:pt x="111" y="94"/>
                </a:lnTo>
                <a:lnTo>
                  <a:pt x="111" y="94"/>
                </a:lnTo>
                <a:close/>
                <a:moveTo>
                  <a:pt x="129" y="73"/>
                </a:moveTo>
                <a:lnTo>
                  <a:pt x="129" y="73"/>
                </a:lnTo>
                <a:lnTo>
                  <a:pt x="130" y="74"/>
                </a:lnTo>
                <a:lnTo>
                  <a:pt x="130" y="74"/>
                </a:lnTo>
                <a:lnTo>
                  <a:pt x="136" y="74"/>
                </a:lnTo>
                <a:lnTo>
                  <a:pt x="136" y="74"/>
                </a:lnTo>
                <a:lnTo>
                  <a:pt x="153" y="77"/>
                </a:lnTo>
                <a:lnTo>
                  <a:pt x="153" y="77"/>
                </a:lnTo>
                <a:lnTo>
                  <a:pt x="155" y="77"/>
                </a:lnTo>
                <a:lnTo>
                  <a:pt x="155" y="77"/>
                </a:lnTo>
                <a:lnTo>
                  <a:pt x="159" y="74"/>
                </a:lnTo>
                <a:lnTo>
                  <a:pt x="159" y="74"/>
                </a:lnTo>
                <a:lnTo>
                  <a:pt x="145" y="71"/>
                </a:lnTo>
                <a:lnTo>
                  <a:pt x="130" y="71"/>
                </a:lnTo>
                <a:lnTo>
                  <a:pt x="130" y="71"/>
                </a:lnTo>
                <a:lnTo>
                  <a:pt x="129" y="73"/>
                </a:lnTo>
                <a:lnTo>
                  <a:pt x="129" y="73"/>
                </a:lnTo>
                <a:close/>
                <a:moveTo>
                  <a:pt x="244" y="227"/>
                </a:moveTo>
                <a:lnTo>
                  <a:pt x="244" y="227"/>
                </a:lnTo>
                <a:lnTo>
                  <a:pt x="244" y="227"/>
                </a:lnTo>
                <a:lnTo>
                  <a:pt x="244" y="227"/>
                </a:lnTo>
                <a:lnTo>
                  <a:pt x="244" y="227"/>
                </a:lnTo>
                <a:lnTo>
                  <a:pt x="244" y="227"/>
                </a:lnTo>
                <a:lnTo>
                  <a:pt x="236" y="230"/>
                </a:lnTo>
                <a:lnTo>
                  <a:pt x="236" y="230"/>
                </a:lnTo>
                <a:lnTo>
                  <a:pt x="234" y="230"/>
                </a:lnTo>
                <a:lnTo>
                  <a:pt x="234" y="230"/>
                </a:lnTo>
                <a:lnTo>
                  <a:pt x="231" y="230"/>
                </a:lnTo>
                <a:lnTo>
                  <a:pt x="231" y="230"/>
                </a:lnTo>
                <a:lnTo>
                  <a:pt x="233" y="227"/>
                </a:lnTo>
                <a:lnTo>
                  <a:pt x="233" y="227"/>
                </a:lnTo>
                <a:lnTo>
                  <a:pt x="233" y="227"/>
                </a:lnTo>
                <a:lnTo>
                  <a:pt x="233" y="227"/>
                </a:lnTo>
                <a:lnTo>
                  <a:pt x="231" y="227"/>
                </a:lnTo>
                <a:lnTo>
                  <a:pt x="231" y="227"/>
                </a:lnTo>
                <a:lnTo>
                  <a:pt x="227" y="230"/>
                </a:lnTo>
                <a:lnTo>
                  <a:pt x="227" y="230"/>
                </a:lnTo>
                <a:lnTo>
                  <a:pt x="224" y="232"/>
                </a:lnTo>
                <a:lnTo>
                  <a:pt x="224" y="232"/>
                </a:lnTo>
                <a:lnTo>
                  <a:pt x="223" y="235"/>
                </a:lnTo>
                <a:lnTo>
                  <a:pt x="223" y="235"/>
                </a:lnTo>
                <a:lnTo>
                  <a:pt x="220" y="236"/>
                </a:lnTo>
                <a:lnTo>
                  <a:pt x="219" y="235"/>
                </a:lnTo>
                <a:lnTo>
                  <a:pt x="219" y="235"/>
                </a:lnTo>
                <a:lnTo>
                  <a:pt x="217" y="235"/>
                </a:lnTo>
                <a:lnTo>
                  <a:pt x="217" y="235"/>
                </a:lnTo>
                <a:lnTo>
                  <a:pt x="207" y="237"/>
                </a:lnTo>
                <a:lnTo>
                  <a:pt x="207" y="237"/>
                </a:lnTo>
                <a:lnTo>
                  <a:pt x="207" y="239"/>
                </a:lnTo>
                <a:lnTo>
                  <a:pt x="207" y="239"/>
                </a:lnTo>
                <a:lnTo>
                  <a:pt x="207" y="239"/>
                </a:lnTo>
                <a:lnTo>
                  <a:pt x="207" y="239"/>
                </a:lnTo>
                <a:lnTo>
                  <a:pt x="219" y="237"/>
                </a:lnTo>
                <a:lnTo>
                  <a:pt x="219" y="237"/>
                </a:lnTo>
                <a:lnTo>
                  <a:pt x="227" y="236"/>
                </a:lnTo>
                <a:lnTo>
                  <a:pt x="227" y="236"/>
                </a:lnTo>
                <a:lnTo>
                  <a:pt x="238" y="230"/>
                </a:lnTo>
                <a:lnTo>
                  <a:pt x="238" y="230"/>
                </a:lnTo>
                <a:lnTo>
                  <a:pt x="244" y="227"/>
                </a:lnTo>
                <a:lnTo>
                  <a:pt x="244" y="227"/>
                </a:lnTo>
                <a:close/>
                <a:moveTo>
                  <a:pt x="267" y="210"/>
                </a:moveTo>
                <a:lnTo>
                  <a:pt x="267" y="210"/>
                </a:lnTo>
                <a:lnTo>
                  <a:pt x="268" y="203"/>
                </a:lnTo>
                <a:lnTo>
                  <a:pt x="268" y="203"/>
                </a:lnTo>
                <a:lnTo>
                  <a:pt x="265" y="203"/>
                </a:lnTo>
                <a:lnTo>
                  <a:pt x="265" y="203"/>
                </a:lnTo>
                <a:lnTo>
                  <a:pt x="264" y="203"/>
                </a:lnTo>
                <a:lnTo>
                  <a:pt x="264" y="203"/>
                </a:lnTo>
                <a:lnTo>
                  <a:pt x="257" y="208"/>
                </a:lnTo>
                <a:lnTo>
                  <a:pt x="257" y="208"/>
                </a:lnTo>
                <a:lnTo>
                  <a:pt x="255" y="209"/>
                </a:lnTo>
                <a:lnTo>
                  <a:pt x="255" y="209"/>
                </a:lnTo>
                <a:lnTo>
                  <a:pt x="254" y="213"/>
                </a:lnTo>
                <a:lnTo>
                  <a:pt x="254" y="213"/>
                </a:lnTo>
                <a:lnTo>
                  <a:pt x="255" y="213"/>
                </a:lnTo>
                <a:lnTo>
                  <a:pt x="255" y="213"/>
                </a:lnTo>
                <a:lnTo>
                  <a:pt x="267" y="210"/>
                </a:lnTo>
                <a:lnTo>
                  <a:pt x="267" y="210"/>
                </a:lnTo>
                <a:close/>
                <a:moveTo>
                  <a:pt x="270" y="100"/>
                </a:moveTo>
                <a:lnTo>
                  <a:pt x="270" y="100"/>
                </a:lnTo>
                <a:lnTo>
                  <a:pt x="277" y="97"/>
                </a:lnTo>
                <a:lnTo>
                  <a:pt x="282" y="94"/>
                </a:lnTo>
                <a:lnTo>
                  <a:pt x="282" y="94"/>
                </a:lnTo>
                <a:lnTo>
                  <a:pt x="282" y="94"/>
                </a:lnTo>
                <a:lnTo>
                  <a:pt x="282" y="94"/>
                </a:lnTo>
                <a:lnTo>
                  <a:pt x="280" y="92"/>
                </a:lnTo>
                <a:lnTo>
                  <a:pt x="280" y="91"/>
                </a:lnTo>
                <a:lnTo>
                  <a:pt x="280" y="91"/>
                </a:lnTo>
                <a:lnTo>
                  <a:pt x="280" y="90"/>
                </a:lnTo>
                <a:lnTo>
                  <a:pt x="280" y="90"/>
                </a:lnTo>
                <a:lnTo>
                  <a:pt x="281" y="87"/>
                </a:lnTo>
                <a:lnTo>
                  <a:pt x="281" y="87"/>
                </a:lnTo>
                <a:lnTo>
                  <a:pt x="284" y="88"/>
                </a:lnTo>
                <a:lnTo>
                  <a:pt x="284" y="88"/>
                </a:lnTo>
                <a:lnTo>
                  <a:pt x="284" y="90"/>
                </a:lnTo>
                <a:lnTo>
                  <a:pt x="284" y="90"/>
                </a:lnTo>
                <a:lnTo>
                  <a:pt x="284" y="91"/>
                </a:lnTo>
                <a:lnTo>
                  <a:pt x="284" y="91"/>
                </a:lnTo>
                <a:lnTo>
                  <a:pt x="285" y="91"/>
                </a:lnTo>
                <a:lnTo>
                  <a:pt x="285" y="90"/>
                </a:lnTo>
                <a:lnTo>
                  <a:pt x="285" y="90"/>
                </a:lnTo>
                <a:lnTo>
                  <a:pt x="287" y="82"/>
                </a:lnTo>
                <a:lnTo>
                  <a:pt x="287" y="82"/>
                </a:lnTo>
                <a:lnTo>
                  <a:pt x="287" y="81"/>
                </a:lnTo>
                <a:lnTo>
                  <a:pt x="287" y="81"/>
                </a:lnTo>
                <a:lnTo>
                  <a:pt x="282" y="85"/>
                </a:lnTo>
                <a:lnTo>
                  <a:pt x="282" y="85"/>
                </a:lnTo>
                <a:lnTo>
                  <a:pt x="277" y="90"/>
                </a:lnTo>
                <a:lnTo>
                  <a:pt x="277" y="90"/>
                </a:lnTo>
                <a:lnTo>
                  <a:pt x="270" y="100"/>
                </a:lnTo>
                <a:lnTo>
                  <a:pt x="270" y="100"/>
                </a:lnTo>
                <a:close/>
                <a:moveTo>
                  <a:pt x="277" y="142"/>
                </a:moveTo>
                <a:lnTo>
                  <a:pt x="277" y="142"/>
                </a:lnTo>
                <a:lnTo>
                  <a:pt x="273" y="145"/>
                </a:lnTo>
                <a:lnTo>
                  <a:pt x="273" y="145"/>
                </a:lnTo>
                <a:lnTo>
                  <a:pt x="271" y="146"/>
                </a:lnTo>
                <a:lnTo>
                  <a:pt x="271" y="146"/>
                </a:lnTo>
                <a:lnTo>
                  <a:pt x="268" y="155"/>
                </a:lnTo>
                <a:lnTo>
                  <a:pt x="268" y="155"/>
                </a:lnTo>
                <a:lnTo>
                  <a:pt x="268" y="156"/>
                </a:lnTo>
                <a:lnTo>
                  <a:pt x="268" y="156"/>
                </a:lnTo>
                <a:lnTo>
                  <a:pt x="271" y="155"/>
                </a:lnTo>
                <a:lnTo>
                  <a:pt x="271" y="155"/>
                </a:lnTo>
                <a:lnTo>
                  <a:pt x="273" y="155"/>
                </a:lnTo>
                <a:lnTo>
                  <a:pt x="273" y="155"/>
                </a:lnTo>
                <a:lnTo>
                  <a:pt x="275" y="151"/>
                </a:lnTo>
                <a:lnTo>
                  <a:pt x="275" y="151"/>
                </a:lnTo>
                <a:lnTo>
                  <a:pt x="275" y="151"/>
                </a:lnTo>
                <a:lnTo>
                  <a:pt x="275" y="151"/>
                </a:lnTo>
                <a:lnTo>
                  <a:pt x="278" y="144"/>
                </a:lnTo>
                <a:lnTo>
                  <a:pt x="278" y="144"/>
                </a:lnTo>
                <a:lnTo>
                  <a:pt x="277" y="142"/>
                </a:lnTo>
                <a:lnTo>
                  <a:pt x="277" y="142"/>
                </a:lnTo>
                <a:close/>
                <a:moveTo>
                  <a:pt x="295" y="144"/>
                </a:moveTo>
                <a:lnTo>
                  <a:pt x="295" y="144"/>
                </a:lnTo>
                <a:lnTo>
                  <a:pt x="295" y="144"/>
                </a:lnTo>
                <a:lnTo>
                  <a:pt x="295" y="144"/>
                </a:lnTo>
                <a:lnTo>
                  <a:pt x="282" y="149"/>
                </a:lnTo>
                <a:lnTo>
                  <a:pt x="282" y="149"/>
                </a:lnTo>
                <a:lnTo>
                  <a:pt x="282" y="151"/>
                </a:lnTo>
                <a:lnTo>
                  <a:pt x="282" y="151"/>
                </a:lnTo>
                <a:lnTo>
                  <a:pt x="281" y="155"/>
                </a:lnTo>
                <a:lnTo>
                  <a:pt x="281" y="155"/>
                </a:lnTo>
                <a:lnTo>
                  <a:pt x="282" y="155"/>
                </a:lnTo>
                <a:lnTo>
                  <a:pt x="282" y="155"/>
                </a:lnTo>
                <a:lnTo>
                  <a:pt x="287" y="154"/>
                </a:lnTo>
                <a:lnTo>
                  <a:pt x="287" y="154"/>
                </a:lnTo>
                <a:lnTo>
                  <a:pt x="290" y="154"/>
                </a:lnTo>
                <a:lnTo>
                  <a:pt x="291" y="154"/>
                </a:lnTo>
                <a:lnTo>
                  <a:pt x="291" y="154"/>
                </a:lnTo>
                <a:lnTo>
                  <a:pt x="291" y="154"/>
                </a:lnTo>
                <a:lnTo>
                  <a:pt x="291" y="154"/>
                </a:lnTo>
                <a:lnTo>
                  <a:pt x="292" y="148"/>
                </a:lnTo>
                <a:lnTo>
                  <a:pt x="292" y="148"/>
                </a:lnTo>
                <a:lnTo>
                  <a:pt x="294" y="145"/>
                </a:lnTo>
                <a:lnTo>
                  <a:pt x="294" y="145"/>
                </a:lnTo>
                <a:lnTo>
                  <a:pt x="295" y="144"/>
                </a:lnTo>
                <a:lnTo>
                  <a:pt x="295" y="144"/>
                </a:lnTo>
                <a:close/>
                <a:moveTo>
                  <a:pt x="248" y="155"/>
                </a:moveTo>
                <a:lnTo>
                  <a:pt x="248" y="155"/>
                </a:lnTo>
                <a:lnTo>
                  <a:pt x="250" y="154"/>
                </a:lnTo>
                <a:lnTo>
                  <a:pt x="250" y="154"/>
                </a:lnTo>
                <a:lnTo>
                  <a:pt x="258" y="149"/>
                </a:lnTo>
                <a:lnTo>
                  <a:pt x="258" y="149"/>
                </a:lnTo>
                <a:lnTo>
                  <a:pt x="260" y="148"/>
                </a:lnTo>
                <a:lnTo>
                  <a:pt x="260" y="148"/>
                </a:lnTo>
                <a:lnTo>
                  <a:pt x="260" y="142"/>
                </a:lnTo>
                <a:lnTo>
                  <a:pt x="260" y="142"/>
                </a:lnTo>
                <a:lnTo>
                  <a:pt x="255" y="144"/>
                </a:lnTo>
                <a:lnTo>
                  <a:pt x="255" y="144"/>
                </a:lnTo>
                <a:lnTo>
                  <a:pt x="253" y="145"/>
                </a:lnTo>
                <a:lnTo>
                  <a:pt x="253" y="145"/>
                </a:lnTo>
                <a:lnTo>
                  <a:pt x="251" y="148"/>
                </a:lnTo>
                <a:lnTo>
                  <a:pt x="251" y="151"/>
                </a:lnTo>
                <a:lnTo>
                  <a:pt x="251" y="151"/>
                </a:lnTo>
                <a:lnTo>
                  <a:pt x="250" y="152"/>
                </a:lnTo>
                <a:lnTo>
                  <a:pt x="248" y="152"/>
                </a:lnTo>
                <a:lnTo>
                  <a:pt x="248" y="152"/>
                </a:lnTo>
                <a:lnTo>
                  <a:pt x="247" y="154"/>
                </a:lnTo>
                <a:lnTo>
                  <a:pt x="247" y="154"/>
                </a:lnTo>
                <a:lnTo>
                  <a:pt x="248" y="155"/>
                </a:lnTo>
                <a:lnTo>
                  <a:pt x="248" y="155"/>
                </a:lnTo>
                <a:close/>
                <a:moveTo>
                  <a:pt x="220" y="199"/>
                </a:moveTo>
                <a:lnTo>
                  <a:pt x="220" y="199"/>
                </a:lnTo>
                <a:lnTo>
                  <a:pt x="226" y="196"/>
                </a:lnTo>
                <a:lnTo>
                  <a:pt x="226" y="196"/>
                </a:lnTo>
                <a:lnTo>
                  <a:pt x="226" y="196"/>
                </a:lnTo>
                <a:lnTo>
                  <a:pt x="226" y="196"/>
                </a:lnTo>
                <a:lnTo>
                  <a:pt x="224" y="181"/>
                </a:lnTo>
                <a:lnTo>
                  <a:pt x="224" y="181"/>
                </a:lnTo>
                <a:lnTo>
                  <a:pt x="223" y="181"/>
                </a:lnTo>
                <a:lnTo>
                  <a:pt x="223" y="181"/>
                </a:lnTo>
                <a:lnTo>
                  <a:pt x="223" y="181"/>
                </a:lnTo>
                <a:lnTo>
                  <a:pt x="223" y="181"/>
                </a:lnTo>
                <a:lnTo>
                  <a:pt x="220" y="199"/>
                </a:lnTo>
                <a:lnTo>
                  <a:pt x="220" y="199"/>
                </a:lnTo>
                <a:close/>
                <a:moveTo>
                  <a:pt x="258" y="91"/>
                </a:moveTo>
                <a:lnTo>
                  <a:pt x="258" y="91"/>
                </a:lnTo>
                <a:lnTo>
                  <a:pt x="253" y="92"/>
                </a:lnTo>
                <a:lnTo>
                  <a:pt x="253" y="92"/>
                </a:lnTo>
                <a:lnTo>
                  <a:pt x="251" y="94"/>
                </a:lnTo>
                <a:lnTo>
                  <a:pt x="251" y="94"/>
                </a:lnTo>
                <a:lnTo>
                  <a:pt x="247" y="101"/>
                </a:lnTo>
                <a:lnTo>
                  <a:pt x="247" y="101"/>
                </a:lnTo>
                <a:lnTo>
                  <a:pt x="246" y="102"/>
                </a:lnTo>
                <a:lnTo>
                  <a:pt x="246" y="102"/>
                </a:lnTo>
                <a:lnTo>
                  <a:pt x="257" y="97"/>
                </a:lnTo>
                <a:lnTo>
                  <a:pt x="257" y="97"/>
                </a:lnTo>
                <a:lnTo>
                  <a:pt x="258" y="95"/>
                </a:lnTo>
                <a:lnTo>
                  <a:pt x="258" y="95"/>
                </a:lnTo>
                <a:lnTo>
                  <a:pt x="258" y="91"/>
                </a:lnTo>
                <a:lnTo>
                  <a:pt x="258" y="91"/>
                </a:lnTo>
                <a:close/>
                <a:moveTo>
                  <a:pt x="301" y="223"/>
                </a:moveTo>
                <a:lnTo>
                  <a:pt x="301" y="223"/>
                </a:lnTo>
                <a:lnTo>
                  <a:pt x="318" y="222"/>
                </a:lnTo>
                <a:lnTo>
                  <a:pt x="318" y="222"/>
                </a:lnTo>
                <a:lnTo>
                  <a:pt x="317" y="220"/>
                </a:lnTo>
                <a:lnTo>
                  <a:pt x="317" y="220"/>
                </a:lnTo>
                <a:lnTo>
                  <a:pt x="314" y="219"/>
                </a:lnTo>
                <a:lnTo>
                  <a:pt x="314" y="219"/>
                </a:lnTo>
                <a:lnTo>
                  <a:pt x="302" y="219"/>
                </a:lnTo>
                <a:lnTo>
                  <a:pt x="302" y="219"/>
                </a:lnTo>
                <a:lnTo>
                  <a:pt x="301" y="219"/>
                </a:lnTo>
                <a:lnTo>
                  <a:pt x="301" y="219"/>
                </a:lnTo>
                <a:lnTo>
                  <a:pt x="301" y="223"/>
                </a:lnTo>
                <a:lnTo>
                  <a:pt x="301" y="223"/>
                </a:lnTo>
                <a:close/>
                <a:moveTo>
                  <a:pt x="217" y="232"/>
                </a:moveTo>
                <a:lnTo>
                  <a:pt x="217" y="232"/>
                </a:lnTo>
                <a:lnTo>
                  <a:pt x="216" y="225"/>
                </a:lnTo>
                <a:lnTo>
                  <a:pt x="216" y="225"/>
                </a:lnTo>
                <a:lnTo>
                  <a:pt x="213" y="226"/>
                </a:lnTo>
                <a:lnTo>
                  <a:pt x="213" y="226"/>
                </a:lnTo>
                <a:lnTo>
                  <a:pt x="210" y="227"/>
                </a:lnTo>
                <a:lnTo>
                  <a:pt x="210" y="227"/>
                </a:lnTo>
                <a:lnTo>
                  <a:pt x="210" y="230"/>
                </a:lnTo>
                <a:lnTo>
                  <a:pt x="210" y="230"/>
                </a:lnTo>
                <a:lnTo>
                  <a:pt x="209" y="236"/>
                </a:lnTo>
                <a:lnTo>
                  <a:pt x="209" y="236"/>
                </a:lnTo>
                <a:lnTo>
                  <a:pt x="217" y="232"/>
                </a:lnTo>
                <a:lnTo>
                  <a:pt x="217" y="232"/>
                </a:lnTo>
                <a:close/>
                <a:moveTo>
                  <a:pt x="284" y="98"/>
                </a:moveTo>
                <a:lnTo>
                  <a:pt x="284" y="98"/>
                </a:lnTo>
                <a:lnTo>
                  <a:pt x="284" y="98"/>
                </a:lnTo>
                <a:lnTo>
                  <a:pt x="284" y="98"/>
                </a:lnTo>
                <a:lnTo>
                  <a:pt x="282" y="98"/>
                </a:lnTo>
                <a:lnTo>
                  <a:pt x="282" y="98"/>
                </a:lnTo>
                <a:lnTo>
                  <a:pt x="271" y="102"/>
                </a:lnTo>
                <a:lnTo>
                  <a:pt x="271" y="102"/>
                </a:lnTo>
                <a:lnTo>
                  <a:pt x="268" y="105"/>
                </a:lnTo>
                <a:lnTo>
                  <a:pt x="268" y="105"/>
                </a:lnTo>
                <a:lnTo>
                  <a:pt x="267" y="108"/>
                </a:lnTo>
                <a:lnTo>
                  <a:pt x="267" y="108"/>
                </a:lnTo>
                <a:lnTo>
                  <a:pt x="267" y="111"/>
                </a:lnTo>
                <a:lnTo>
                  <a:pt x="267" y="111"/>
                </a:lnTo>
                <a:lnTo>
                  <a:pt x="271" y="108"/>
                </a:lnTo>
                <a:lnTo>
                  <a:pt x="271" y="108"/>
                </a:lnTo>
                <a:lnTo>
                  <a:pt x="273" y="107"/>
                </a:lnTo>
                <a:lnTo>
                  <a:pt x="274" y="104"/>
                </a:lnTo>
                <a:lnTo>
                  <a:pt x="274" y="104"/>
                </a:lnTo>
                <a:lnTo>
                  <a:pt x="275" y="102"/>
                </a:lnTo>
                <a:lnTo>
                  <a:pt x="277" y="102"/>
                </a:lnTo>
                <a:lnTo>
                  <a:pt x="277" y="102"/>
                </a:lnTo>
                <a:lnTo>
                  <a:pt x="278" y="102"/>
                </a:lnTo>
                <a:lnTo>
                  <a:pt x="278" y="102"/>
                </a:lnTo>
                <a:lnTo>
                  <a:pt x="284" y="98"/>
                </a:lnTo>
                <a:lnTo>
                  <a:pt x="284" y="98"/>
                </a:lnTo>
                <a:lnTo>
                  <a:pt x="284" y="98"/>
                </a:lnTo>
                <a:lnTo>
                  <a:pt x="284" y="98"/>
                </a:lnTo>
                <a:close/>
                <a:moveTo>
                  <a:pt x="270" y="217"/>
                </a:moveTo>
                <a:lnTo>
                  <a:pt x="270" y="217"/>
                </a:lnTo>
                <a:lnTo>
                  <a:pt x="273" y="215"/>
                </a:lnTo>
                <a:lnTo>
                  <a:pt x="273" y="215"/>
                </a:lnTo>
                <a:lnTo>
                  <a:pt x="274" y="212"/>
                </a:lnTo>
                <a:lnTo>
                  <a:pt x="275" y="209"/>
                </a:lnTo>
                <a:lnTo>
                  <a:pt x="275" y="209"/>
                </a:lnTo>
                <a:lnTo>
                  <a:pt x="275" y="205"/>
                </a:lnTo>
                <a:lnTo>
                  <a:pt x="275" y="205"/>
                </a:lnTo>
                <a:lnTo>
                  <a:pt x="270" y="205"/>
                </a:lnTo>
                <a:lnTo>
                  <a:pt x="270" y="205"/>
                </a:lnTo>
                <a:lnTo>
                  <a:pt x="270" y="217"/>
                </a:lnTo>
                <a:lnTo>
                  <a:pt x="270" y="217"/>
                </a:lnTo>
                <a:close/>
                <a:moveTo>
                  <a:pt x="217" y="209"/>
                </a:moveTo>
                <a:lnTo>
                  <a:pt x="217" y="209"/>
                </a:lnTo>
                <a:lnTo>
                  <a:pt x="217" y="212"/>
                </a:lnTo>
                <a:lnTo>
                  <a:pt x="217" y="212"/>
                </a:lnTo>
                <a:lnTo>
                  <a:pt x="227" y="209"/>
                </a:lnTo>
                <a:lnTo>
                  <a:pt x="227" y="209"/>
                </a:lnTo>
                <a:lnTo>
                  <a:pt x="228" y="208"/>
                </a:lnTo>
                <a:lnTo>
                  <a:pt x="228" y="206"/>
                </a:lnTo>
                <a:lnTo>
                  <a:pt x="228" y="206"/>
                </a:lnTo>
                <a:lnTo>
                  <a:pt x="226" y="206"/>
                </a:lnTo>
                <a:lnTo>
                  <a:pt x="226" y="206"/>
                </a:lnTo>
                <a:lnTo>
                  <a:pt x="226" y="205"/>
                </a:lnTo>
                <a:lnTo>
                  <a:pt x="226" y="203"/>
                </a:lnTo>
                <a:lnTo>
                  <a:pt x="226" y="203"/>
                </a:lnTo>
                <a:lnTo>
                  <a:pt x="226" y="203"/>
                </a:lnTo>
                <a:lnTo>
                  <a:pt x="226" y="203"/>
                </a:lnTo>
                <a:lnTo>
                  <a:pt x="223" y="203"/>
                </a:lnTo>
                <a:lnTo>
                  <a:pt x="223" y="203"/>
                </a:lnTo>
                <a:lnTo>
                  <a:pt x="220" y="205"/>
                </a:lnTo>
                <a:lnTo>
                  <a:pt x="220" y="208"/>
                </a:lnTo>
                <a:lnTo>
                  <a:pt x="220" y="208"/>
                </a:lnTo>
                <a:lnTo>
                  <a:pt x="219" y="209"/>
                </a:lnTo>
                <a:lnTo>
                  <a:pt x="217" y="209"/>
                </a:lnTo>
                <a:lnTo>
                  <a:pt x="217" y="209"/>
                </a:lnTo>
                <a:close/>
                <a:moveTo>
                  <a:pt x="264" y="185"/>
                </a:moveTo>
                <a:lnTo>
                  <a:pt x="264" y="185"/>
                </a:lnTo>
                <a:lnTo>
                  <a:pt x="265" y="185"/>
                </a:lnTo>
                <a:lnTo>
                  <a:pt x="265" y="185"/>
                </a:lnTo>
                <a:lnTo>
                  <a:pt x="267" y="186"/>
                </a:lnTo>
                <a:lnTo>
                  <a:pt x="265" y="188"/>
                </a:lnTo>
                <a:lnTo>
                  <a:pt x="265" y="188"/>
                </a:lnTo>
                <a:lnTo>
                  <a:pt x="263" y="193"/>
                </a:lnTo>
                <a:lnTo>
                  <a:pt x="263" y="193"/>
                </a:lnTo>
                <a:lnTo>
                  <a:pt x="261" y="195"/>
                </a:lnTo>
                <a:lnTo>
                  <a:pt x="261" y="195"/>
                </a:lnTo>
                <a:lnTo>
                  <a:pt x="270" y="192"/>
                </a:lnTo>
                <a:lnTo>
                  <a:pt x="270" y="192"/>
                </a:lnTo>
                <a:lnTo>
                  <a:pt x="271" y="182"/>
                </a:lnTo>
                <a:lnTo>
                  <a:pt x="271" y="182"/>
                </a:lnTo>
                <a:lnTo>
                  <a:pt x="268" y="183"/>
                </a:lnTo>
                <a:lnTo>
                  <a:pt x="264" y="185"/>
                </a:lnTo>
                <a:lnTo>
                  <a:pt x="264" y="185"/>
                </a:lnTo>
                <a:close/>
                <a:moveTo>
                  <a:pt x="95" y="156"/>
                </a:moveTo>
                <a:lnTo>
                  <a:pt x="95" y="156"/>
                </a:lnTo>
                <a:lnTo>
                  <a:pt x="95" y="156"/>
                </a:lnTo>
                <a:lnTo>
                  <a:pt x="95" y="156"/>
                </a:lnTo>
                <a:lnTo>
                  <a:pt x="95" y="156"/>
                </a:lnTo>
                <a:lnTo>
                  <a:pt x="95" y="156"/>
                </a:lnTo>
                <a:lnTo>
                  <a:pt x="91" y="144"/>
                </a:lnTo>
                <a:lnTo>
                  <a:pt x="91" y="144"/>
                </a:lnTo>
                <a:lnTo>
                  <a:pt x="81" y="122"/>
                </a:lnTo>
                <a:lnTo>
                  <a:pt x="81" y="122"/>
                </a:lnTo>
                <a:lnTo>
                  <a:pt x="81" y="122"/>
                </a:lnTo>
                <a:lnTo>
                  <a:pt x="81" y="122"/>
                </a:lnTo>
                <a:lnTo>
                  <a:pt x="81" y="122"/>
                </a:lnTo>
                <a:lnTo>
                  <a:pt x="81" y="122"/>
                </a:lnTo>
                <a:lnTo>
                  <a:pt x="86" y="136"/>
                </a:lnTo>
                <a:lnTo>
                  <a:pt x="86" y="136"/>
                </a:lnTo>
                <a:lnTo>
                  <a:pt x="93" y="154"/>
                </a:lnTo>
                <a:lnTo>
                  <a:pt x="93" y="154"/>
                </a:lnTo>
                <a:lnTo>
                  <a:pt x="95" y="156"/>
                </a:lnTo>
                <a:lnTo>
                  <a:pt x="95" y="156"/>
                </a:lnTo>
                <a:close/>
                <a:moveTo>
                  <a:pt x="236" y="156"/>
                </a:moveTo>
                <a:lnTo>
                  <a:pt x="236" y="156"/>
                </a:lnTo>
                <a:lnTo>
                  <a:pt x="237" y="156"/>
                </a:lnTo>
                <a:lnTo>
                  <a:pt x="237" y="156"/>
                </a:lnTo>
                <a:lnTo>
                  <a:pt x="237" y="149"/>
                </a:lnTo>
                <a:lnTo>
                  <a:pt x="237" y="149"/>
                </a:lnTo>
                <a:lnTo>
                  <a:pt x="236" y="149"/>
                </a:lnTo>
                <a:lnTo>
                  <a:pt x="236" y="146"/>
                </a:lnTo>
                <a:lnTo>
                  <a:pt x="236" y="146"/>
                </a:lnTo>
                <a:lnTo>
                  <a:pt x="237" y="145"/>
                </a:lnTo>
                <a:lnTo>
                  <a:pt x="237" y="145"/>
                </a:lnTo>
                <a:lnTo>
                  <a:pt x="237" y="142"/>
                </a:lnTo>
                <a:lnTo>
                  <a:pt x="237" y="142"/>
                </a:lnTo>
                <a:lnTo>
                  <a:pt x="237" y="141"/>
                </a:lnTo>
                <a:lnTo>
                  <a:pt x="237" y="141"/>
                </a:lnTo>
                <a:lnTo>
                  <a:pt x="231" y="141"/>
                </a:lnTo>
                <a:lnTo>
                  <a:pt x="231" y="141"/>
                </a:lnTo>
                <a:lnTo>
                  <a:pt x="236" y="156"/>
                </a:lnTo>
                <a:lnTo>
                  <a:pt x="236" y="156"/>
                </a:lnTo>
                <a:close/>
                <a:moveTo>
                  <a:pt x="273" y="74"/>
                </a:moveTo>
                <a:lnTo>
                  <a:pt x="273" y="74"/>
                </a:lnTo>
                <a:lnTo>
                  <a:pt x="271" y="74"/>
                </a:lnTo>
                <a:lnTo>
                  <a:pt x="271" y="74"/>
                </a:lnTo>
                <a:lnTo>
                  <a:pt x="263" y="77"/>
                </a:lnTo>
                <a:lnTo>
                  <a:pt x="263" y="77"/>
                </a:lnTo>
                <a:lnTo>
                  <a:pt x="261" y="77"/>
                </a:lnTo>
                <a:lnTo>
                  <a:pt x="261" y="77"/>
                </a:lnTo>
                <a:lnTo>
                  <a:pt x="261" y="82"/>
                </a:lnTo>
                <a:lnTo>
                  <a:pt x="261" y="82"/>
                </a:lnTo>
                <a:lnTo>
                  <a:pt x="268" y="80"/>
                </a:lnTo>
                <a:lnTo>
                  <a:pt x="268" y="80"/>
                </a:lnTo>
                <a:lnTo>
                  <a:pt x="270" y="78"/>
                </a:lnTo>
                <a:lnTo>
                  <a:pt x="270" y="78"/>
                </a:lnTo>
                <a:lnTo>
                  <a:pt x="271" y="75"/>
                </a:lnTo>
                <a:lnTo>
                  <a:pt x="271" y="75"/>
                </a:lnTo>
                <a:lnTo>
                  <a:pt x="273" y="74"/>
                </a:lnTo>
                <a:lnTo>
                  <a:pt x="273" y="74"/>
                </a:lnTo>
                <a:close/>
                <a:moveTo>
                  <a:pt x="291" y="262"/>
                </a:moveTo>
                <a:lnTo>
                  <a:pt x="291" y="262"/>
                </a:lnTo>
                <a:lnTo>
                  <a:pt x="288" y="257"/>
                </a:lnTo>
                <a:lnTo>
                  <a:pt x="288" y="257"/>
                </a:lnTo>
                <a:lnTo>
                  <a:pt x="287" y="254"/>
                </a:lnTo>
                <a:lnTo>
                  <a:pt x="284" y="254"/>
                </a:lnTo>
                <a:lnTo>
                  <a:pt x="284" y="254"/>
                </a:lnTo>
                <a:lnTo>
                  <a:pt x="282" y="256"/>
                </a:lnTo>
                <a:lnTo>
                  <a:pt x="282" y="256"/>
                </a:lnTo>
                <a:lnTo>
                  <a:pt x="282" y="262"/>
                </a:lnTo>
                <a:lnTo>
                  <a:pt x="282" y="262"/>
                </a:lnTo>
                <a:lnTo>
                  <a:pt x="282" y="262"/>
                </a:lnTo>
                <a:lnTo>
                  <a:pt x="282" y="262"/>
                </a:lnTo>
                <a:lnTo>
                  <a:pt x="291" y="262"/>
                </a:lnTo>
                <a:lnTo>
                  <a:pt x="291" y="262"/>
                </a:lnTo>
                <a:close/>
                <a:moveTo>
                  <a:pt x="295" y="88"/>
                </a:moveTo>
                <a:lnTo>
                  <a:pt x="295" y="88"/>
                </a:lnTo>
                <a:lnTo>
                  <a:pt x="295" y="75"/>
                </a:lnTo>
                <a:lnTo>
                  <a:pt x="295" y="75"/>
                </a:lnTo>
                <a:lnTo>
                  <a:pt x="292" y="78"/>
                </a:lnTo>
                <a:lnTo>
                  <a:pt x="292" y="78"/>
                </a:lnTo>
                <a:lnTo>
                  <a:pt x="291" y="80"/>
                </a:lnTo>
                <a:lnTo>
                  <a:pt x="291" y="80"/>
                </a:lnTo>
                <a:lnTo>
                  <a:pt x="291" y="88"/>
                </a:lnTo>
                <a:lnTo>
                  <a:pt x="291" y="88"/>
                </a:lnTo>
                <a:lnTo>
                  <a:pt x="291" y="90"/>
                </a:lnTo>
                <a:lnTo>
                  <a:pt x="291" y="90"/>
                </a:lnTo>
                <a:lnTo>
                  <a:pt x="295" y="88"/>
                </a:lnTo>
                <a:lnTo>
                  <a:pt x="295" y="88"/>
                </a:lnTo>
                <a:close/>
                <a:moveTo>
                  <a:pt x="213" y="244"/>
                </a:moveTo>
                <a:lnTo>
                  <a:pt x="213" y="244"/>
                </a:lnTo>
                <a:lnTo>
                  <a:pt x="226" y="246"/>
                </a:lnTo>
                <a:lnTo>
                  <a:pt x="240" y="244"/>
                </a:lnTo>
                <a:lnTo>
                  <a:pt x="240" y="244"/>
                </a:lnTo>
                <a:lnTo>
                  <a:pt x="238" y="242"/>
                </a:lnTo>
                <a:lnTo>
                  <a:pt x="237" y="242"/>
                </a:lnTo>
                <a:lnTo>
                  <a:pt x="237" y="242"/>
                </a:lnTo>
                <a:lnTo>
                  <a:pt x="233" y="242"/>
                </a:lnTo>
                <a:lnTo>
                  <a:pt x="233" y="242"/>
                </a:lnTo>
                <a:lnTo>
                  <a:pt x="217" y="244"/>
                </a:lnTo>
                <a:lnTo>
                  <a:pt x="217" y="244"/>
                </a:lnTo>
                <a:lnTo>
                  <a:pt x="213" y="244"/>
                </a:lnTo>
                <a:lnTo>
                  <a:pt x="213" y="244"/>
                </a:lnTo>
                <a:close/>
                <a:moveTo>
                  <a:pt x="281" y="60"/>
                </a:moveTo>
                <a:lnTo>
                  <a:pt x="281" y="60"/>
                </a:lnTo>
                <a:lnTo>
                  <a:pt x="280" y="60"/>
                </a:lnTo>
                <a:lnTo>
                  <a:pt x="280" y="60"/>
                </a:lnTo>
                <a:lnTo>
                  <a:pt x="280" y="61"/>
                </a:lnTo>
                <a:lnTo>
                  <a:pt x="280" y="61"/>
                </a:lnTo>
                <a:lnTo>
                  <a:pt x="274" y="63"/>
                </a:lnTo>
                <a:lnTo>
                  <a:pt x="270" y="65"/>
                </a:lnTo>
                <a:lnTo>
                  <a:pt x="270" y="65"/>
                </a:lnTo>
                <a:lnTo>
                  <a:pt x="267" y="70"/>
                </a:lnTo>
                <a:lnTo>
                  <a:pt x="267" y="70"/>
                </a:lnTo>
                <a:lnTo>
                  <a:pt x="273" y="68"/>
                </a:lnTo>
                <a:lnTo>
                  <a:pt x="273" y="68"/>
                </a:lnTo>
                <a:lnTo>
                  <a:pt x="271" y="67"/>
                </a:lnTo>
                <a:lnTo>
                  <a:pt x="271" y="67"/>
                </a:lnTo>
                <a:lnTo>
                  <a:pt x="271" y="67"/>
                </a:lnTo>
                <a:lnTo>
                  <a:pt x="271" y="67"/>
                </a:lnTo>
                <a:lnTo>
                  <a:pt x="273" y="65"/>
                </a:lnTo>
                <a:lnTo>
                  <a:pt x="273" y="64"/>
                </a:lnTo>
                <a:lnTo>
                  <a:pt x="273" y="64"/>
                </a:lnTo>
                <a:lnTo>
                  <a:pt x="275" y="65"/>
                </a:lnTo>
                <a:lnTo>
                  <a:pt x="275" y="67"/>
                </a:lnTo>
                <a:lnTo>
                  <a:pt x="275" y="67"/>
                </a:lnTo>
                <a:lnTo>
                  <a:pt x="280" y="64"/>
                </a:lnTo>
                <a:lnTo>
                  <a:pt x="281" y="60"/>
                </a:lnTo>
                <a:lnTo>
                  <a:pt x="281" y="60"/>
                </a:lnTo>
                <a:close/>
                <a:moveTo>
                  <a:pt x="294" y="92"/>
                </a:moveTo>
                <a:lnTo>
                  <a:pt x="294" y="92"/>
                </a:lnTo>
                <a:lnTo>
                  <a:pt x="294" y="92"/>
                </a:lnTo>
                <a:lnTo>
                  <a:pt x="294" y="92"/>
                </a:lnTo>
                <a:lnTo>
                  <a:pt x="291" y="95"/>
                </a:lnTo>
                <a:lnTo>
                  <a:pt x="291" y="95"/>
                </a:lnTo>
                <a:lnTo>
                  <a:pt x="291" y="97"/>
                </a:lnTo>
                <a:lnTo>
                  <a:pt x="291" y="97"/>
                </a:lnTo>
                <a:lnTo>
                  <a:pt x="290" y="105"/>
                </a:lnTo>
                <a:lnTo>
                  <a:pt x="290" y="105"/>
                </a:lnTo>
                <a:lnTo>
                  <a:pt x="290" y="107"/>
                </a:lnTo>
                <a:lnTo>
                  <a:pt x="290" y="107"/>
                </a:lnTo>
                <a:lnTo>
                  <a:pt x="294" y="105"/>
                </a:lnTo>
                <a:lnTo>
                  <a:pt x="294" y="105"/>
                </a:lnTo>
                <a:lnTo>
                  <a:pt x="294" y="92"/>
                </a:lnTo>
                <a:lnTo>
                  <a:pt x="294" y="92"/>
                </a:lnTo>
                <a:close/>
                <a:moveTo>
                  <a:pt x="288" y="226"/>
                </a:moveTo>
                <a:lnTo>
                  <a:pt x="288" y="226"/>
                </a:lnTo>
                <a:lnTo>
                  <a:pt x="288" y="223"/>
                </a:lnTo>
                <a:lnTo>
                  <a:pt x="288" y="223"/>
                </a:lnTo>
                <a:lnTo>
                  <a:pt x="288" y="220"/>
                </a:lnTo>
                <a:lnTo>
                  <a:pt x="288" y="220"/>
                </a:lnTo>
                <a:lnTo>
                  <a:pt x="290" y="219"/>
                </a:lnTo>
                <a:lnTo>
                  <a:pt x="290" y="219"/>
                </a:lnTo>
                <a:lnTo>
                  <a:pt x="291" y="219"/>
                </a:lnTo>
                <a:lnTo>
                  <a:pt x="292" y="220"/>
                </a:lnTo>
                <a:lnTo>
                  <a:pt x="292" y="220"/>
                </a:lnTo>
                <a:lnTo>
                  <a:pt x="292" y="222"/>
                </a:lnTo>
                <a:lnTo>
                  <a:pt x="292" y="222"/>
                </a:lnTo>
                <a:lnTo>
                  <a:pt x="294" y="225"/>
                </a:lnTo>
                <a:lnTo>
                  <a:pt x="294" y="225"/>
                </a:lnTo>
                <a:lnTo>
                  <a:pt x="298" y="223"/>
                </a:lnTo>
                <a:lnTo>
                  <a:pt x="298" y="223"/>
                </a:lnTo>
                <a:lnTo>
                  <a:pt x="298" y="219"/>
                </a:lnTo>
                <a:lnTo>
                  <a:pt x="298" y="219"/>
                </a:lnTo>
                <a:lnTo>
                  <a:pt x="288" y="219"/>
                </a:lnTo>
                <a:lnTo>
                  <a:pt x="288" y="219"/>
                </a:lnTo>
                <a:lnTo>
                  <a:pt x="287" y="223"/>
                </a:lnTo>
                <a:lnTo>
                  <a:pt x="287" y="223"/>
                </a:lnTo>
                <a:lnTo>
                  <a:pt x="282" y="226"/>
                </a:lnTo>
                <a:lnTo>
                  <a:pt x="282" y="226"/>
                </a:lnTo>
                <a:lnTo>
                  <a:pt x="288" y="226"/>
                </a:lnTo>
                <a:lnTo>
                  <a:pt x="288" y="226"/>
                </a:lnTo>
                <a:close/>
                <a:moveTo>
                  <a:pt x="140" y="88"/>
                </a:moveTo>
                <a:lnTo>
                  <a:pt x="140" y="88"/>
                </a:lnTo>
                <a:lnTo>
                  <a:pt x="143" y="85"/>
                </a:lnTo>
                <a:lnTo>
                  <a:pt x="143" y="85"/>
                </a:lnTo>
                <a:lnTo>
                  <a:pt x="146" y="84"/>
                </a:lnTo>
                <a:lnTo>
                  <a:pt x="146" y="84"/>
                </a:lnTo>
                <a:lnTo>
                  <a:pt x="136" y="82"/>
                </a:lnTo>
                <a:lnTo>
                  <a:pt x="136" y="82"/>
                </a:lnTo>
                <a:lnTo>
                  <a:pt x="135" y="84"/>
                </a:lnTo>
                <a:lnTo>
                  <a:pt x="135" y="84"/>
                </a:lnTo>
                <a:lnTo>
                  <a:pt x="133" y="87"/>
                </a:lnTo>
                <a:lnTo>
                  <a:pt x="133" y="87"/>
                </a:lnTo>
                <a:lnTo>
                  <a:pt x="133" y="88"/>
                </a:lnTo>
                <a:lnTo>
                  <a:pt x="133" y="88"/>
                </a:lnTo>
                <a:lnTo>
                  <a:pt x="136" y="87"/>
                </a:lnTo>
                <a:lnTo>
                  <a:pt x="136" y="87"/>
                </a:lnTo>
                <a:lnTo>
                  <a:pt x="139" y="87"/>
                </a:lnTo>
                <a:lnTo>
                  <a:pt x="140" y="88"/>
                </a:lnTo>
                <a:lnTo>
                  <a:pt x="140" y="88"/>
                </a:lnTo>
                <a:close/>
                <a:moveTo>
                  <a:pt x="267" y="257"/>
                </a:moveTo>
                <a:lnTo>
                  <a:pt x="267" y="257"/>
                </a:lnTo>
                <a:lnTo>
                  <a:pt x="267" y="260"/>
                </a:lnTo>
                <a:lnTo>
                  <a:pt x="265" y="263"/>
                </a:lnTo>
                <a:lnTo>
                  <a:pt x="265" y="263"/>
                </a:lnTo>
                <a:lnTo>
                  <a:pt x="274" y="263"/>
                </a:lnTo>
                <a:lnTo>
                  <a:pt x="274" y="263"/>
                </a:lnTo>
                <a:lnTo>
                  <a:pt x="273" y="257"/>
                </a:lnTo>
                <a:lnTo>
                  <a:pt x="273" y="257"/>
                </a:lnTo>
                <a:lnTo>
                  <a:pt x="270" y="257"/>
                </a:lnTo>
                <a:lnTo>
                  <a:pt x="267" y="257"/>
                </a:lnTo>
                <a:lnTo>
                  <a:pt x="267" y="257"/>
                </a:lnTo>
                <a:close/>
                <a:moveTo>
                  <a:pt x="179" y="77"/>
                </a:moveTo>
                <a:lnTo>
                  <a:pt x="179" y="77"/>
                </a:lnTo>
                <a:lnTo>
                  <a:pt x="162" y="74"/>
                </a:lnTo>
                <a:lnTo>
                  <a:pt x="162" y="74"/>
                </a:lnTo>
                <a:lnTo>
                  <a:pt x="162" y="77"/>
                </a:lnTo>
                <a:lnTo>
                  <a:pt x="162" y="77"/>
                </a:lnTo>
                <a:lnTo>
                  <a:pt x="176" y="78"/>
                </a:lnTo>
                <a:lnTo>
                  <a:pt x="176" y="78"/>
                </a:lnTo>
                <a:lnTo>
                  <a:pt x="177" y="78"/>
                </a:lnTo>
                <a:lnTo>
                  <a:pt x="179" y="77"/>
                </a:lnTo>
                <a:lnTo>
                  <a:pt x="179" y="77"/>
                </a:lnTo>
                <a:close/>
                <a:moveTo>
                  <a:pt x="230" y="145"/>
                </a:moveTo>
                <a:lnTo>
                  <a:pt x="230" y="145"/>
                </a:lnTo>
                <a:lnTo>
                  <a:pt x="230" y="145"/>
                </a:lnTo>
                <a:lnTo>
                  <a:pt x="230" y="145"/>
                </a:lnTo>
                <a:lnTo>
                  <a:pt x="227" y="158"/>
                </a:lnTo>
                <a:lnTo>
                  <a:pt x="227" y="158"/>
                </a:lnTo>
                <a:lnTo>
                  <a:pt x="233" y="158"/>
                </a:lnTo>
                <a:lnTo>
                  <a:pt x="233" y="158"/>
                </a:lnTo>
                <a:lnTo>
                  <a:pt x="230" y="145"/>
                </a:lnTo>
                <a:lnTo>
                  <a:pt x="230" y="145"/>
                </a:lnTo>
                <a:close/>
                <a:moveTo>
                  <a:pt x="209" y="203"/>
                </a:moveTo>
                <a:lnTo>
                  <a:pt x="209" y="203"/>
                </a:lnTo>
                <a:lnTo>
                  <a:pt x="207" y="217"/>
                </a:lnTo>
                <a:lnTo>
                  <a:pt x="207" y="217"/>
                </a:lnTo>
                <a:lnTo>
                  <a:pt x="210" y="216"/>
                </a:lnTo>
                <a:lnTo>
                  <a:pt x="210" y="216"/>
                </a:lnTo>
                <a:lnTo>
                  <a:pt x="211" y="208"/>
                </a:lnTo>
                <a:lnTo>
                  <a:pt x="211" y="208"/>
                </a:lnTo>
                <a:lnTo>
                  <a:pt x="210" y="205"/>
                </a:lnTo>
                <a:lnTo>
                  <a:pt x="211" y="203"/>
                </a:lnTo>
                <a:lnTo>
                  <a:pt x="211" y="203"/>
                </a:lnTo>
                <a:lnTo>
                  <a:pt x="209" y="203"/>
                </a:lnTo>
                <a:lnTo>
                  <a:pt x="209" y="203"/>
                </a:lnTo>
                <a:close/>
                <a:moveTo>
                  <a:pt x="220" y="230"/>
                </a:moveTo>
                <a:lnTo>
                  <a:pt x="220" y="230"/>
                </a:lnTo>
                <a:lnTo>
                  <a:pt x="221" y="230"/>
                </a:lnTo>
                <a:lnTo>
                  <a:pt x="223" y="229"/>
                </a:lnTo>
                <a:lnTo>
                  <a:pt x="223" y="229"/>
                </a:lnTo>
                <a:lnTo>
                  <a:pt x="224" y="223"/>
                </a:lnTo>
                <a:lnTo>
                  <a:pt x="224" y="223"/>
                </a:lnTo>
                <a:lnTo>
                  <a:pt x="226" y="222"/>
                </a:lnTo>
                <a:lnTo>
                  <a:pt x="226" y="222"/>
                </a:lnTo>
                <a:lnTo>
                  <a:pt x="224" y="222"/>
                </a:lnTo>
                <a:lnTo>
                  <a:pt x="224" y="222"/>
                </a:lnTo>
                <a:lnTo>
                  <a:pt x="224" y="222"/>
                </a:lnTo>
                <a:lnTo>
                  <a:pt x="224" y="222"/>
                </a:lnTo>
                <a:lnTo>
                  <a:pt x="223" y="223"/>
                </a:lnTo>
                <a:lnTo>
                  <a:pt x="221" y="223"/>
                </a:lnTo>
                <a:lnTo>
                  <a:pt x="221" y="223"/>
                </a:lnTo>
                <a:lnTo>
                  <a:pt x="219" y="225"/>
                </a:lnTo>
                <a:lnTo>
                  <a:pt x="219" y="225"/>
                </a:lnTo>
                <a:lnTo>
                  <a:pt x="220" y="230"/>
                </a:lnTo>
                <a:lnTo>
                  <a:pt x="220" y="230"/>
                </a:lnTo>
                <a:close/>
                <a:moveTo>
                  <a:pt x="247" y="200"/>
                </a:moveTo>
                <a:lnTo>
                  <a:pt x="247" y="200"/>
                </a:lnTo>
                <a:lnTo>
                  <a:pt x="247" y="202"/>
                </a:lnTo>
                <a:lnTo>
                  <a:pt x="247" y="202"/>
                </a:lnTo>
                <a:lnTo>
                  <a:pt x="246" y="202"/>
                </a:lnTo>
                <a:lnTo>
                  <a:pt x="244" y="203"/>
                </a:lnTo>
                <a:lnTo>
                  <a:pt x="244" y="203"/>
                </a:lnTo>
                <a:lnTo>
                  <a:pt x="243" y="210"/>
                </a:lnTo>
                <a:lnTo>
                  <a:pt x="243" y="210"/>
                </a:lnTo>
                <a:lnTo>
                  <a:pt x="243" y="212"/>
                </a:lnTo>
                <a:lnTo>
                  <a:pt x="243" y="212"/>
                </a:lnTo>
                <a:lnTo>
                  <a:pt x="247" y="209"/>
                </a:lnTo>
                <a:lnTo>
                  <a:pt x="247" y="209"/>
                </a:lnTo>
                <a:lnTo>
                  <a:pt x="247" y="200"/>
                </a:lnTo>
                <a:lnTo>
                  <a:pt x="247" y="200"/>
                </a:lnTo>
                <a:close/>
                <a:moveTo>
                  <a:pt x="246" y="148"/>
                </a:moveTo>
                <a:lnTo>
                  <a:pt x="246" y="148"/>
                </a:lnTo>
                <a:lnTo>
                  <a:pt x="241" y="148"/>
                </a:lnTo>
                <a:lnTo>
                  <a:pt x="241" y="148"/>
                </a:lnTo>
                <a:lnTo>
                  <a:pt x="241" y="149"/>
                </a:lnTo>
                <a:lnTo>
                  <a:pt x="241" y="149"/>
                </a:lnTo>
                <a:lnTo>
                  <a:pt x="240" y="155"/>
                </a:lnTo>
                <a:lnTo>
                  <a:pt x="240" y="155"/>
                </a:lnTo>
                <a:lnTo>
                  <a:pt x="240" y="155"/>
                </a:lnTo>
                <a:lnTo>
                  <a:pt x="240" y="155"/>
                </a:lnTo>
                <a:lnTo>
                  <a:pt x="243" y="155"/>
                </a:lnTo>
                <a:lnTo>
                  <a:pt x="244" y="154"/>
                </a:lnTo>
                <a:lnTo>
                  <a:pt x="244" y="154"/>
                </a:lnTo>
                <a:lnTo>
                  <a:pt x="244" y="152"/>
                </a:lnTo>
                <a:lnTo>
                  <a:pt x="244" y="152"/>
                </a:lnTo>
                <a:lnTo>
                  <a:pt x="246" y="151"/>
                </a:lnTo>
                <a:lnTo>
                  <a:pt x="246" y="148"/>
                </a:lnTo>
                <a:lnTo>
                  <a:pt x="246" y="148"/>
                </a:lnTo>
                <a:close/>
                <a:moveTo>
                  <a:pt x="317" y="158"/>
                </a:moveTo>
                <a:lnTo>
                  <a:pt x="317" y="158"/>
                </a:lnTo>
                <a:lnTo>
                  <a:pt x="322" y="152"/>
                </a:lnTo>
                <a:lnTo>
                  <a:pt x="322" y="152"/>
                </a:lnTo>
                <a:lnTo>
                  <a:pt x="321" y="152"/>
                </a:lnTo>
                <a:lnTo>
                  <a:pt x="321" y="151"/>
                </a:lnTo>
                <a:lnTo>
                  <a:pt x="321" y="149"/>
                </a:lnTo>
                <a:lnTo>
                  <a:pt x="321" y="149"/>
                </a:lnTo>
                <a:lnTo>
                  <a:pt x="315" y="152"/>
                </a:lnTo>
                <a:lnTo>
                  <a:pt x="315" y="152"/>
                </a:lnTo>
                <a:lnTo>
                  <a:pt x="314" y="155"/>
                </a:lnTo>
                <a:lnTo>
                  <a:pt x="314" y="155"/>
                </a:lnTo>
                <a:lnTo>
                  <a:pt x="317" y="156"/>
                </a:lnTo>
                <a:lnTo>
                  <a:pt x="317" y="158"/>
                </a:lnTo>
                <a:lnTo>
                  <a:pt x="317" y="158"/>
                </a:lnTo>
                <a:close/>
                <a:moveTo>
                  <a:pt x="234" y="186"/>
                </a:moveTo>
                <a:lnTo>
                  <a:pt x="234" y="186"/>
                </a:lnTo>
                <a:lnTo>
                  <a:pt x="234" y="192"/>
                </a:lnTo>
                <a:lnTo>
                  <a:pt x="234" y="192"/>
                </a:lnTo>
                <a:lnTo>
                  <a:pt x="236" y="190"/>
                </a:lnTo>
                <a:lnTo>
                  <a:pt x="236" y="190"/>
                </a:lnTo>
                <a:lnTo>
                  <a:pt x="240" y="190"/>
                </a:lnTo>
                <a:lnTo>
                  <a:pt x="243" y="192"/>
                </a:lnTo>
                <a:lnTo>
                  <a:pt x="243" y="192"/>
                </a:lnTo>
                <a:lnTo>
                  <a:pt x="243" y="190"/>
                </a:lnTo>
                <a:lnTo>
                  <a:pt x="243" y="190"/>
                </a:lnTo>
                <a:lnTo>
                  <a:pt x="241" y="186"/>
                </a:lnTo>
                <a:lnTo>
                  <a:pt x="241" y="186"/>
                </a:lnTo>
                <a:lnTo>
                  <a:pt x="241" y="186"/>
                </a:lnTo>
                <a:lnTo>
                  <a:pt x="241" y="186"/>
                </a:lnTo>
                <a:lnTo>
                  <a:pt x="240" y="188"/>
                </a:lnTo>
                <a:lnTo>
                  <a:pt x="240" y="188"/>
                </a:lnTo>
                <a:lnTo>
                  <a:pt x="238" y="188"/>
                </a:lnTo>
                <a:lnTo>
                  <a:pt x="237" y="186"/>
                </a:lnTo>
                <a:lnTo>
                  <a:pt x="237" y="186"/>
                </a:lnTo>
                <a:lnTo>
                  <a:pt x="237" y="186"/>
                </a:lnTo>
                <a:lnTo>
                  <a:pt x="237" y="186"/>
                </a:lnTo>
                <a:lnTo>
                  <a:pt x="234" y="186"/>
                </a:lnTo>
                <a:lnTo>
                  <a:pt x="234" y="186"/>
                </a:lnTo>
                <a:close/>
                <a:moveTo>
                  <a:pt x="373" y="263"/>
                </a:moveTo>
                <a:lnTo>
                  <a:pt x="373" y="263"/>
                </a:lnTo>
                <a:lnTo>
                  <a:pt x="373" y="263"/>
                </a:lnTo>
                <a:lnTo>
                  <a:pt x="373" y="263"/>
                </a:lnTo>
                <a:lnTo>
                  <a:pt x="365" y="269"/>
                </a:lnTo>
                <a:lnTo>
                  <a:pt x="365" y="269"/>
                </a:lnTo>
                <a:lnTo>
                  <a:pt x="363" y="270"/>
                </a:lnTo>
                <a:lnTo>
                  <a:pt x="363" y="270"/>
                </a:lnTo>
                <a:lnTo>
                  <a:pt x="358" y="276"/>
                </a:lnTo>
                <a:lnTo>
                  <a:pt x="358" y="276"/>
                </a:lnTo>
                <a:lnTo>
                  <a:pt x="355" y="279"/>
                </a:lnTo>
                <a:lnTo>
                  <a:pt x="355" y="279"/>
                </a:lnTo>
                <a:lnTo>
                  <a:pt x="365" y="271"/>
                </a:lnTo>
                <a:lnTo>
                  <a:pt x="373" y="263"/>
                </a:lnTo>
                <a:lnTo>
                  <a:pt x="373" y="263"/>
                </a:lnTo>
                <a:close/>
                <a:moveTo>
                  <a:pt x="255" y="263"/>
                </a:moveTo>
                <a:lnTo>
                  <a:pt x="255" y="263"/>
                </a:lnTo>
                <a:lnTo>
                  <a:pt x="263" y="263"/>
                </a:lnTo>
                <a:lnTo>
                  <a:pt x="263" y="263"/>
                </a:lnTo>
                <a:lnTo>
                  <a:pt x="261" y="257"/>
                </a:lnTo>
                <a:lnTo>
                  <a:pt x="261" y="257"/>
                </a:lnTo>
                <a:lnTo>
                  <a:pt x="255" y="259"/>
                </a:lnTo>
                <a:lnTo>
                  <a:pt x="255" y="259"/>
                </a:lnTo>
                <a:lnTo>
                  <a:pt x="255" y="263"/>
                </a:lnTo>
                <a:lnTo>
                  <a:pt x="255" y="263"/>
                </a:lnTo>
                <a:close/>
                <a:moveTo>
                  <a:pt x="204" y="203"/>
                </a:moveTo>
                <a:lnTo>
                  <a:pt x="204" y="203"/>
                </a:lnTo>
                <a:lnTo>
                  <a:pt x="201" y="202"/>
                </a:lnTo>
                <a:lnTo>
                  <a:pt x="201" y="202"/>
                </a:lnTo>
                <a:lnTo>
                  <a:pt x="203" y="209"/>
                </a:lnTo>
                <a:lnTo>
                  <a:pt x="204" y="215"/>
                </a:lnTo>
                <a:lnTo>
                  <a:pt x="204" y="215"/>
                </a:lnTo>
                <a:lnTo>
                  <a:pt x="204" y="203"/>
                </a:lnTo>
                <a:lnTo>
                  <a:pt x="204" y="203"/>
                </a:lnTo>
                <a:close/>
                <a:moveTo>
                  <a:pt x="136" y="90"/>
                </a:moveTo>
                <a:lnTo>
                  <a:pt x="136" y="90"/>
                </a:lnTo>
                <a:lnTo>
                  <a:pt x="133" y="91"/>
                </a:lnTo>
                <a:lnTo>
                  <a:pt x="133" y="91"/>
                </a:lnTo>
                <a:lnTo>
                  <a:pt x="129" y="94"/>
                </a:lnTo>
                <a:lnTo>
                  <a:pt x="128" y="97"/>
                </a:lnTo>
                <a:lnTo>
                  <a:pt x="128" y="97"/>
                </a:lnTo>
                <a:lnTo>
                  <a:pt x="126" y="100"/>
                </a:lnTo>
                <a:lnTo>
                  <a:pt x="126" y="100"/>
                </a:lnTo>
                <a:lnTo>
                  <a:pt x="132" y="95"/>
                </a:lnTo>
                <a:lnTo>
                  <a:pt x="136" y="90"/>
                </a:lnTo>
                <a:lnTo>
                  <a:pt x="136" y="90"/>
                </a:lnTo>
                <a:close/>
                <a:moveTo>
                  <a:pt x="274" y="121"/>
                </a:moveTo>
                <a:lnTo>
                  <a:pt x="274" y="121"/>
                </a:lnTo>
                <a:lnTo>
                  <a:pt x="268" y="124"/>
                </a:lnTo>
                <a:lnTo>
                  <a:pt x="268" y="124"/>
                </a:lnTo>
                <a:lnTo>
                  <a:pt x="267" y="124"/>
                </a:lnTo>
                <a:lnTo>
                  <a:pt x="267" y="124"/>
                </a:lnTo>
                <a:lnTo>
                  <a:pt x="265" y="128"/>
                </a:lnTo>
                <a:lnTo>
                  <a:pt x="265" y="128"/>
                </a:lnTo>
                <a:lnTo>
                  <a:pt x="264" y="129"/>
                </a:lnTo>
                <a:lnTo>
                  <a:pt x="264" y="129"/>
                </a:lnTo>
                <a:lnTo>
                  <a:pt x="271" y="125"/>
                </a:lnTo>
                <a:lnTo>
                  <a:pt x="271" y="125"/>
                </a:lnTo>
                <a:lnTo>
                  <a:pt x="274" y="124"/>
                </a:lnTo>
                <a:lnTo>
                  <a:pt x="274" y="121"/>
                </a:lnTo>
                <a:lnTo>
                  <a:pt x="274" y="121"/>
                </a:lnTo>
                <a:lnTo>
                  <a:pt x="274" y="121"/>
                </a:lnTo>
                <a:lnTo>
                  <a:pt x="274" y="121"/>
                </a:lnTo>
                <a:close/>
                <a:moveTo>
                  <a:pt x="254" y="102"/>
                </a:moveTo>
                <a:lnTo>
                  <a:pt x="254" y="102"/>
                </a:lnTo>
                <a:lnTo>
                  <a:pt x="240" y="111"/>
                </a:lnTo>
                <a:lnTo>
                  <a:pt x="240" y="111"/>
                </a:lnTo>
                <a:lnTo>
                  <a:pt x="241" y="111"/>
                </a:lnTo>
                <a:lnTo>
                  <a:pt x="241" y="111"/>
                </a:lnTo>
                <a:lnTo>
                  <a:pt x="250" y="108"/>
                </a:lnTo>
                <a:lnTo>
                  <a:pt x="250" y="108"/>
                </a:lnTo>
                <a:lnTo>
                  <a:pt x="251" y="107"/>
                </a:lnTo>
                <a:lnTo>
                  <a:pt x="251" y="107"/>
                </a:lnTo>
                <a:lnTo>
                  <a:pt x="254" y="102"/>
                </a:lnTo>
                <a:lnTo>
                  <a:pt x="254" y="102"/>
                </a:lnTo>
                <a:close/>
                <a:moveTo>
                  <a:pt x="128" y="81"/>
                </a:moveTo>
                <a:lnTo>
                  <a:pt x="128" y="81"/>
                </a:lnTo>
                <a:lnTo>
                  <a:pt x="125" y="81"/>
                </a:lnTo>
                <a:lnTo>
                  <a:pt x="125" y="81"/>
                </a:lnTo>
                <a:lnTo>
                  <a:pt x="123" y="82"/>
                </a:lnTo>
                <a:lnTo>
                  <a:pt x="123" y="82"/>
                </a:lnTo>
                <a:lnTo>
                  <a:pt x="118" y="91"/>
                </a:lnTo>
                <a:lnTo>
                  <a:pt x="118" y="91"/>
                </a:lnTo>
                <a:lnTo>
                  <a:pt x="116" y="91"/>
                </a:lnTo>
                <a:lnTo>
                  <a:pt x="116" y="91"/>
                </a:lnTo>
                <a:lnTo>
                  <a:pt x="116" y="92"/>
                </a:lnTo>
                <a:lnTo>
                  <a:pt x="116" y="92"/>
                </a:lnTo>
                <a:lnTo>
                  <a:pt x="128" y="81"/>
                </a:lnTo>
                <a:lnTo>
                  <a:pt x="128" y="81"/>
                </a:lnTo>
                <a:close/>
                <a:moveTo>
                  <a:pt x="213" y="202"/>
                </a:moveTo>
                <a:lnTo>
                  <a:pt x="213" y="202"/>
                </a:lnTo>
                <a:lnTo>
                  <a:pt x="210" y="190"/>
                </a:lnTo>
                <a:lnTo>
                  <a:pt x="210" y="190"/>
                </a:lnTo>
                <a:lnTo>
                  <a:pt x="209" y="190"/>
                </a:lnTo>
                <a:lnTo>
                  <a:pt x="209" y="190"/>
                </a:lnTo>
                <a:lnTo>
                  <a:pt x="209" y="200"/>
                </a:lnTo>
                <a:lnTo>
                  <a:pt x="209" y="200"/>
                </a:lnTo>
                <a:lnTo>
                  <a:pt x="213" y="202"/>
                </a:lnTo>
                <a:lnTo>
                  <a:pt x="213" y="202"/>
                </a:lnTo>
                <a:close/>
                <a:moveTo>
                  <a:pt x="358" y="257"/>
                </a:moveTo>
                <a:lnTo>
                  <a:pt x="358" y="257"/>
                </a:lnTo>
                <a:lnTo>
                  <a:pt x="362" y="253"/>
                </a:lnTo>
                <a:lnTo>
                  <a:pt x="365" y="247"/>
                </a:lnTo>
                <a:lnTo>
                  <a:pt x="368" y="242"/>
                </a:lnTo>
                <a:lnTo>
                  <a:pt x="368" y="236"/>
                </a:lnTo>
                <a:lnTo>
                  <a:pt x="368" y="236"/>
                </a:lnTo>
                <a:lnTo>
                  <a:pt x="366" y="239"/>
                </a:lnTo>
                <a:lnTo>
                  <a:pt x="366" y="239"/>
                </a:lnTo>
                <a:lnTo>
                  <a:pt x="363" y="247"/>
                </a:lnTo>
                <a:lnTo>
                  <a:pt x="361" y="256"/>
                </a:lnTo>
                <a:lnTo>
                  <a:pt x="361" y="256"/>
                </a:lnTo>
                <a:lnTo>
                  <a:pt x="358" y="257"/>
                </a:lnTo>
                <a:lnTo>
                  <a:pt x="358" y="257"/>
                </a:lnTo>
                <a:close/>
                <a:moveTo>
                  <a:pt x="253" y="136"/>
                </a:moveTo>
                <a:lnTo>
                  <a:pt x="253" y="136"/>
                </a:lnTo>
                <a:lnTo>
                  <a:pt x="258" y="132"/>
                </a:lnTo>
                <a:lnTo>
                  <a:pt x="258" y="132"/>
                </a:lnTo>
                <a:lnTo>
                  <a:pt x="258" y="132"/>
                </a:lnTo>
                <a:lnTo>
                  <a:pt x="258" y="132"/>
                </a:lnTo>
                <a:lnTo>
                  <a:pt x="258" y="128"/>
                </a:lnTo>
                <a:lnTo>
                  <a:pt x="258" y="128"/>
                </a:lnTo>
                <a:lnTo>
                  <a:pt x="254" y="129"/>
                </a:lnTo>
                <a:lnTo>
                  <a:pt x="254" y="129"/>
                </a:lnTo>
                <a:lnTo>
                  <a:pt x="254" y="131"/>
                </a:lnTo>
                <a:lnTo>
                  <a:pt x="254" y="131"/>
                </a:lnTo>
                <a:lnTo>
                  <a:pt x="253" y="136"/>
                </a:lnTo>
                <a:lnTo>
                  <a:pt x="253" y="136"/>
                </a:lnTo>
                <a:close/>
                <a:moveTo>
                  <a:pt x="301" y="68"/>
                </a:moveTo>
                <a:lnTo>
                  <a:pt x="301" y="68"/>
                </a:lnTo>
                <a:lnTo>
                  <a:pt x="302" y="67"/>
                </a:lnTo>
                <a:lnTo>
                  <a:pt x="304" y="65"/>
                </a:lnTo>
                <a:lnTo>
                  <a:pt x="304" y="65"/>
                </a:lnTo>
                <a:lnTo>
                  <a:pt x="305" y="58"/>
                </a:lnTo>
                <a:lnTo>
                  <a:pt x="305" y="58"/>
                </a:lnTo>
                <a:lnTo>
                  <a:pt x="305" y="57"/>
                </a:lnTo>
                <a:lnTo>
                  <a:pt x="305" y="57"/>
                </a:lnTo>
                <a:lnTo>
                  <a:pt x="302" y="58"/>
                </a:lnTo>
                <a:lnTo>
                  <a:pt x="302" y="58"/>
                </a:lnTo>
                <a:lnTo>
                  <a:pt x="302" y="60"/>
                </a:lnTo>
                <a:lnTo>
                  <a:pt x="302" y="60"/>
                </a:lnTo>
                <a:lnTo>
                  <a:pt x="301" y="67"/>
                </a:lnTo>
                <a:lnTo>
                  <a:pt x="301" y="67"/>
                </a:lnTo>
                <a:lnTo>
                  <a:pt x="301" y="68"/>
                </a:lnTo>
                <a:lnTo>
                  <a:pt x="301" y="68"/>
                </a:lnTo>
                <a:close/>
                <a:moveTo>
                  <a:pt x="297" y="57"/>
                </a:moveTo>
                <a:lnTo>
                  <a:pt x="297" y="57"/>
                </a:lnTo>
                <a:lnTo>
                  <a:pt x="295" y="57"/>
                </a:lnTo>
                <a:lnTo>
                  <a:pt x="295" y="57"/>
                </a:lnTo>
                <a:lnTo>
                  <a:pt x="287" y="58"/>
                </a:lnTo>
                <a:lnTo>
                  <a:pt x="287" y="58"/>
                </a:lnTo>
                <a:lnTo>
                  <a:pt x="285" y="60"/>
                </a:lnTo>
                <a:lnTo>
                  <a:pt x="285" y="61"/>
                </a:lnTo>
                <a:lnTo>
                  <a:pt x="285" y="61"/>
                </a:lnTo>
                <a:lnTo>
                  <a:pt x="285" y="63"/>
                </a:lnTo>
                <a:lnTo>
                  <a:pt x="285" y="63"/>
                </a:lnTo>
                <a:lnTo>
                  <a:pt x="287" y="63"/>
                </a:lnTo>
                <a:lnTo>
                  <a:pt x="288" y="61"/>
                </a:lnTo>
                <a:lnTo>
                  <a:pt x="288" y="61"/>
                </a:lnTo>
                <a:lnTo>
                  <a:pt x="290" y="60"/>
                </a:lnTo>
                <a:lnTo>
                  <a:pt x="292" y="60"/>
                </a:lnTo>
                <a:lnTo>
                  <a:pt x="292" y="60"/>
                </a:lnTo>
                <a:lnTo>
                  <a:pt x="292" y="60"/>
                </a:lnTo>
                <a:lnTo>
                  <a:pt x="292" y="60"/>
                </a:lnTo>
                <a:lnTo>
                  <a:pt x="297" y="57"/>
                </a:lnTo>
                <a:lnTo>
                  <a:pt x="297" y="57"/>
                </a:lnTo>
                <a:close/>
                <a:moveTo>
                  <a:pt x="300" y="236"/>
                </a:moveTo>
                <a:lnTo>
                  <a:pt x="300" y="236"/>
                </a:lnTo>
                <a:lnTo>
                  <a:pt x="305" y="235"/>
                </a:lnTo>
                <a:lnTo>
                  <a:pt x="305" y="235"/>
                </a:lnTo>
                <a:lnTo>
                  <a:pt x="314" y="235"/>
                </a:lnTo>
                <a:lnTo>
                  <a:pt x="314" y="235"/>
                </a:lnTo>
                <a:lnTo>
                  <a:pt x="314" y="235"/>
                </a:lnTo>
                <a:lnTo>
                  <a:pt x="315" y="233"/>
                </a:lnTo>
                <a:lnTo>
                  <a:pt x="315" y="233"/>
                </a:lnTo>
                <a:lnTo>
                  <a:pt x="301" y="233"/>
                </a:lnTo>
                <a:lnTo>
                  <a:pt x="301" y="233"/>
                </a:lnTo>
                <a:lnTo>
                  <a:pt x="300" y="236"/>
                </a:lnTo>
                <a:lnTo>
                  <a:pt x="300" y="236"/>
                </a:lnTo>
                <a:close/>
                <a:moveTo>
                  <a:pt x="201" y="230"/>
                </a:moveTo>
                <a:lnTo>
                  <a:pt x="201" y="230"/>
                </a:lnTo>
                <a:lnTo>
                  <a:pt x="203" y="236"/>
                </a:lnTo>
                <a:lnTo>
                  <a:pt x="203" y="236"/>
                </a:lnTo>
                <a:lnTo>
                  <a:pt x="204" y="236"/>
                </a:lnTo>
                <a:lnTo>
                  <a:pt x="204" y="236"/>
                </a:lnTo>
                <a:lnTo>
                  <a:pt x="204" y="236"/>
                </a:lnTo>
                <a:lnTo>
                  <a:pt x="204" y="236"/>
                </a:lnTo>
                <a:lnTo>
                  <a:pt x="206" y="230"/>
                </a:lnTo>
                <a:lnTo>
                  <a:pt x="206" y="230"/>
                </a:lnTo>
                <a:lnTo>
                  <a:pt x="207" y="229"/>
                </a:lnTo>
                <a:lnTo>
                  <a:pt x="207" y="229"/>
                </a:lnTo>
                <a:lnTo>
                  <a:pt x="201" y="230"/>
                </a:lnTo>
                <a:lnTo>
                  <a:pt x="201" y="230"/>
                </a:lnTo>
                <a:close/>
                <a:moveTo>
                  <a:pt x="227" y="181"/>
                </a:moveTo>
                <a:lnTo>
                  <a:pt x="227" y="181"/>
                </a:lnTo>
                <a:lnTo>
                  <a:pt x="227" y="185"/>
                </a:lnTo>
                <a:lnTo>
                  <a:pt x="227" y="185"/>
                </a:lnTo>
                <a:lnTo>
                  <a:pt x="231" y="183"/>
                </a:lnTo>
                <a:lnTo>
                  <a:pt x="231" y="183"/>
                </a:lnTo>
                <a:lnTo>
                  <a:pt x="233" y="182"/>
                </a:lnTo>
                <a:lnTo>
                  <a:pt x="233" y="182"/>
                </a:lnTo>
                <a:lnTo>
                  <a:pt x="233" y="181"/>
                </a:lnTo>
                <a:lnTo>
                  <a:pt x="233" y="181"/>
                </a:lnTo>
                <a:lnTo>
                  <a:pt x="227" y="181"/>
                </a:lnTo>
                <a:lnTo>
                  <a:pt x="227" y="181"/>
                </a:lnTo>
                <a:close/>
                <a:moveTo>
                  <a:pt x="172" y="73"/>
                </a:moveTo>
                <a:lnTo>
                  <a:pt x="172" y="73"/>
                </a:lnTo>
                <a:lnTo>
                  <a:pt x="189" y="73"/>
                </a:lnTo>
                <a:lnTo>
                  <a:pt x="206" y="73"/>
                </a:lnTo>
                <a:lnTo>
                  <a:pt x="206" y="73"/>
                </a:lnTo>
                <a:lnTo>
                  <a:pt x="172" y="73"/>
                </a:lnTo>
                <a:lnTo>
                  <a:pt x="172" y="73"/>
                </a:lnTo>
                <a:close/>
                <a:moveTo>
                  <a:pt x="78" y="54"/>
                </a:moveTo>
                <a:lnTo>
                  <a:pt x="78" y="54"/>
                </a:lnTo>
                <a:lnTo>
                  <a:pt x="81" y="57"/>
                </a:lnTo>
                <a:lnTo>
                  <a:pt x="85" y="58"/>
                </a:lnTo>
                <a:lnTo>
                  <a:pt x="92" y="61"/>
                </a:lnTo>
                <a:lnTo>
                  <a:pt x="92" y="61"/>
                </a:lnTo>
                <a:lnTo>
                  <a:pt x="92" y="61"/>
                </a:lnTo>
                <a:lnTo>
                  <a:pt x="92" y="61"/>
                </a:lnTo>
                <a:lnTo>
                  <a:pt x="92" y="60"/>
                </a:lnTo>
                <a:lnTo>
                  <a:pt x="92" y="60"/>
                </a:lnTo>
                <a:lnTo>
                  <a:pt x="86" y="57"/>
                </a:lnTo>
                <a:lnTo>
                  <a:pt x="86" y="57"/>
                </a:lnTo>
                <a:lnTo>
                  <a:pt x="78" y="54"/>
                </a:lnTo>
                <a:lnTo>
                  <a:pt x="78" y="54"/>
                </a:lnTo>
                <a:close/>
                <a:moveTo>
                  <a:pt x="227" y="213"/>
                </a:moveTo>
                <a:lnTo>
                  <a:pt x="227" y="213"/>
                </a:lnTo>
                <a:lnTo>
                  <a:pt x="226" y="213"/>
                </a:lnTo>
                <a:lnTo>
                  <a:pt x="226" y="213"/>
                </a:lnTo>
                <a:lnTo>
                  <a:pt x="220" y="219"/>
                </a:lnTo>
                <a:lnTo>
                  <a:pt x="220" y="219"/>
                </a:lnTo>
                <a:lnTo>
                  <a:pt x="219" y="219"/>
                </a:lnTo>
                <a:lnTo>
                  <a:pt x="219" y="219"/>
                </a:lnTo>
                <a:lnTo>
                  <a:pt x="219" y="220"/>
                </a:lnTo>
                <a:lnTo>
                  <a:pt x="219" y="220"/>
                </a:lnTo>
                <a:lnTo>
                  <a:pt x="226" y="217"/>
                </a:lnTo>
                <a:lnTo>
                  <a:pt x="226" y="217"/>
                </a:lnTo>
                <a:lnTo>
                  <a:pt x="227" y="216"/>
                </a:lnTo>
                <a:lnTo>
                  <a:pt x="227" y="216"/>
                </a:lnTo>
                <a:lnTo>
                  <a:pt x="227" y="213"/>
                </a:lnTo>
                <a:lnTo>
                  <a:pt x="227" y="213"/>
                </a:lnTo>
                <a:close/>
                <a:moveTo>
                  <a:pt x="238" y="263"/>
                </a:moveTo>
                <a:lnTo>
                  <a:pt x="238" y="263"/>
                </a:lnTo>
                <a:lnTo>
                  <a:pt x="238" y="263"/>
                </a:lnTo>
                <a:lnTo>
                  <a:pt x="238" y="263"/>
                </a:lnTo>
                <a:lnTo>
                  <a:pt x="250" y="263"/>
                </a:lnTo>
                <a:lnTo>
                  <a:pt x="250" y="263"/>
                </a:lnTo>
                <a:lnTo>
                  <a:pt x="248" y="260"/>
                </a:lnTo>
                <a:lnTo>
                  <a:pt x="248" y="260"/>
                </a:lnTo>
                <a:lnTo>
                  <a:pt x="238" y="263"/>
                </a:lnTo>
                <a:lnTo>
                  <a:pt x="238" y="263"/>
                </a:lnTo>
                <a:close/>
                <a:moveTo>
                  <a:pt x="275" y="233"/>
                </a:moveTo>
                <a:lnTo>
                  <a:pt x="275" y="233"/>
                </a:lnTo>
                <a:lnTo>
                  <a:pt x="270" y="237"/>
                </a:lnTo>
                <a:lnTo>
                  <a:pt x="270" y="237"/>
                </a:lnTo>
                <a:lnTo>
                  <a:pt x="271" y="239"/>
                </a:lnTo>
                <a:lnTo>
                  <a:pt x="271" y="239"/>
                </a:lnTo>
                <a:lnTo>
                  <a:pt x="275" y="239"/>
                </a:lnTo>
                <a:lnTo>
                  <a:pt x="275" y="239"/>
                </a:lnTo>
                <a:lnTo>
                  <a:pt x="275" y="233"/>
                </a:lnTo>
                <a:lnTo>
                  <a:pt x="275" y="233"/>
                </a:lnTo>
                <a:close/>
                <a:moveTo>
                  <a:pt x="263" y="186"/>
                </a:moveTo>
                <a:lnTo>
                  <a:pt x="263" y="186"/>
                </a:lnTo>
                <a:lnTo>
                  <a:pt x="260" y="188"/>
                </a:lnTo>
                <a:lnTo>
                  <a:pt x="260" y="188"/>
                </a:lnTo>
                <a:lnTo>
                  <a:pt x="260" y="189"/>
                </a:lnTo>
                <a:lnTo>
                  <a:pt x="260" y="189"/>
                </a:lnTo>
                <a:lnTo>
                  <a:pt x="258" y="193"/>
                </a:lnTo>
                <a:lnTo>
                  <a:pt x="258" y="193"/>
                </a:lnTo>
                <a:lnTo>
                  <a:pt x="258" y="195"/>
                </a:lnTo>
                <a:lnTo>
                  <a:pt x="258" y="195"/>
                </a:lnTo>
                <a:lnTo>
                  <a:pt x="261" y="190"/>
                </a:lnTo>
                <a:lnTo>
                  <a:pt x="263" y="186"/>
                </a:lnTo>
                <a:lnTo>
                  <a:pt x="263" y="186"/>
                </a:lnTo>
                <a:close/>
                <a:moveTo>
                  <a:pt x="267" y="148"/>
                </a:moveTo>
                <a:lnTo>
                  <a:pt x="267" y="148"/>
                </a:lnTo>
                <a:lnTo>
                  <a:pt x="264" y="149"/>
                </a:lnTo>
                <a:lnTo>
                  <a:pt x="263" y="152"/>
                </a:lnTo>
                <a:lnTo>
                  <a:pt x="263" y="155"/>
                </a:lnTo>
                <a:lnTo>
                  <a:pt x="263" y="156"/>
                </a:lnTo>
                <a:lnTo>
                  <a:pt x="263" y="156"/>
                </a:lnTo>
                <a:lnTo>
                  <a:pt x="264" y="156"/>
                </a:lnTo>
                <a:lnTo>
                  <a:pt x="264" y="156"/>
                </a:lnTo>
                <a:lnTo>
                  <a:pt x="264" y="156"/>
                </a:lnTo>
                <a:lnTo>
                  <a:pt x="267" y="148"/>
                </a:lnTo>
                <a:lnTo>
                  <a:pt x="267" y="148"/>
                </a:lnTo>
                <a:close/>
                <a:moveTo>
                  <a:pt x="265" y="100"/>
                </a:moveTo>
                <a:lnTo>
                  <a:pt x="265" y="100"/>
                </a:lnTo>
                <a:lnTo>
                  <a:pt x="267" y="100"/>
                </a:lnTo>
                <a:lnTo>
                  <a:pt x="267" y="100"/>
                </a:lnTo>
                <a:lnTo>
                  <a:pt x="271" y="92"/>
                </a:lnTo>
                <a:lnTo>
                  <a:pt x="271" y="92"/>
                </a:lnTo>
                <a:lnTo>
                  <a:pt x="270" y="94"/>
                </a:lnTo>
                <a:lnTo>
                  <a:pt x="270" y="94"/>
                </a:lnTo>
                <a:lnTo>
                  <a:pt x="264" y="97"/>
                </a:lnTo>
                <a:lnTo>
                  <a:pt x="264" y="97"/>
                </a:lnTo>
                <a:lnTo>
                  <a:pt x="265" y="100"/>
                </a:lnTo>
                <a:lnTo>
                  <a:pt x="265" y="100"/>
                </a:lnTo>
                <a:close/>
                <a:moveTo>
                  <a:pt x="247" y="139"/>
                </a:moveTo>
                <a:lnTo>
                  <a:pt x="247" y="139"/>
                </a:lnTo>
                <a:lnTo>
                  <a:pt x="250" y="138"/>
                </a:lnTo>
                <a:lnTo>
                  <a:pt x="250" y="136"/>
                </a:lnTo>
                <a:lnTo>
                  <a:pt x="250" y="136"/>
                </a:lnTo>
                <a:lnTo>
                  <a:pt x="250" y="134"/>
                </a:lnTo>
                <a:lnTo>
                  <a:pt x="250" y="134"/>
                </a:lnTo>
                <a:lnTo>
                  <a:pt x="250" y="131"/>
                </a:lnTo>
                <a:lnTo>
                  <a:pt x="250" y="131"/>
                </a:lnTo>
                <a:lnTo>
                  <a:pt x="248" y="132"/>
                </a:lnTo>
                <a:lnTo>
                  <a:pt x="248" y="132"/>
                </a:lnTo>
                <a:lnTo>
                  <a:pt x="247" y="132"/>
                </a:lnTo>
                <a:lnTo>
                  <a:pt x="247" y="135"/>
                </a:lnTo>
                <a:lnTo>
                  <a:pt x="247" y="135"/>
                </a:lnTo>
                <a:lnTo>
                  <a:pt x="247" y="139"/>
                </a:lnTo>
                <a:lnTo>
                  <a:pt x="247" y="139"/>
                </a:lnTo>
                <a:close/>
                <a:moveTo>
                  <a:pt x="247" y="246"/>
                </a:moveTo>
                <a:lnTo>
                  <a:pt x="247" y="246"/>
                </a:lnTo>
                <a:lnTo>
                  <a:pt x="247" y="249"/>
                </a:lnTo>
                <a:lnTo>
                  <a:pt x="247" y="249"/>
                </a:lnTo>
                <a:lnTo>
                  <a:pt x="254" y="249"/>
                </a:lnTo>
                <a:lnTo>
                  <a:pt x="254" y="249"/>
                </a:lnTo>
                <a:lnTo>
                  <a:pt x="254" y="244"/>
                </a:lnTo>
                <a:lnTo>
                  <a:pt x="254" y="244"/>
                </a:lnTo>
                <a:lnTo>
                  <a:pt x="247" y="246"/>
                </a:lnTo>
                <a:lnTo>
                  <a:pt x="247" y="246"/>
                </a:lnTo>
                <a:close/>
                <a:moveTo>
                  <a:pt x="246" y="243"/>
                </a:moveTo>
                <a:lnTo>
                  <a:pt x="246" y="243"/>
                </a:lnTo>
                <a:lnTo>
                  <a:pt x="253" y="240"/>
                </a:lnTo>
                <a:lnTo>
                  <a:pt x="260" y="237"/>
                </a:lnTo>
                <a:lnTo>
                  <a:pt x="260" y="237"/>
                </a:lnTo>
                <a:lnTo>
                  <a:pt x="246" y="240"/>
                </a:lnTo>
                <a:lnTo>
                  <a:pt x="246" y="240"/>
                </a:lnTo>
                <a:lnTo>
                  <a:pt x="246" y="243"/>
                </a:lnTo>
                <a:lnTo>
                  <a:pt x="246" y="243"/>
                </a:lnTo>
                <a:close/>
                <a:moveTo>
                  <a:pt x="250" y="273"/>
                </a:moveTo>
                <a:lnTo>
                  <a:pt x="250" y="273"/>
                </a:lnTo>
                <a:lnTo>
                  <a:pt x="241" y="271"/>
                </a:lnTo>
                <a:lnTo>
                  <a:pt x="241" y="271"/>
                </a:lnTo>
                <a:lnTo>
                  <a:pt x="237" y="271"/>
                </a:lnTo>
                <a:lnTo>
                  <a:pt x="237" y="271"/>
                </a:lnTo>
                <a:lnTo>
                  <a:pt x="236" y="271"/>
                </a:lnTo>
                <a:lnTo>
                  <a:pt x="236" y="271"/>
                </a:lnTo>
                <a:lnTo>
                  <a:pt x="238" y="273"/>
                </a:lnTo>
                <a:lnTo>
                  <a:pt x="243" y="274"/>
                </a:lnTo>
                <a:lnTo>
                  <a:pt x="247" y="274"/>
                </a:lnTo>
                <a:lnTo>
                  <a:pt x="250" y="273"/>
                </a:lnTo>
                <a:lnTo>
                  <a:pt x="250" y="273"/>
                </a:lnTo>
                <a:close/>
                <a:moveTo>
                  <a:pt x="267" y="131"/>
                </a:moveTo>
                <a:lnTo>
                  <a:pt x="267" y="131"/>
                </a:lnTo>
                <a:lnTo>
                  <a:pt x="264" y="132"/>
                </a:lnTo>
                <a:lnTo>
                  <a:pt x="264" y="132"/>
                </a:lnTo>
                <a:lnTo>
                  <a:pt x="264" y="134"/>
                </a:lnTo>
                <a:lnTo>
                  <a:pt x="264" y="134"/>
                </a:lnTo>
                <a:lnTo>
                  <a:pt x="264" y="136"/>
                </a:lnTo>
                <a:lnTo>
                  <a:pt x="264" y="136"/>
                </a:lnTo>
                <a:lnTo>
                  <a:pt x="267" y="136"/>
                </a:lnTo>
                <a:lnTo>
                  <a:pt x="267" y="136"/>
                </a:lnTo>
                <a:lnTo>
                  <a:pt x="268" y="135"/>
                </a:lnTo>
                <a:lnTo>
                  <a:pt x="268" y="134"/>
                </a:lnTo>
                <a:lnTo>
                  <a:pt x="268" y="134"/>
                </a:lnTo>
                <a:lnTo>
                  <a:pt x="267" y="131"/>
                </a:lnTo>
                <a:lnTo>
                  <a:pt x="267" y="131"/>
                </a:lnTo>
                <a:close/>
                <a:moveTo>
                  <a:pt x="241" y="166"/>
                </a:moveTo>
                <a:lnTo>
                  <a:pt x="241" y="166"/>
                </a:lnTo>
                <a:lnTo>
                  <a:pt x="243" y="173"/>
                </a:lnTo>
                <a:lnTo>
                  <a:pt x="243" y="173"/>
                </a:lnTo>
                <a:lnTo>
                  <a:pt x="244" y="172"/>
                </a:lnTo>
                <a:lnTo>
                  <a:pt x="244" y="172"/>
                </a:lnTo>
                <a:lnTo>
                  <a:pt x="246" y="166"/>
                </a:lnTo>
                <a:lnTo>
                  <a:pt x="246" y="166"/>
                </a:lnTo>
                <a:lnTo>
                  <a:pt x="246" y="165"/>
                </a:lnTo>
                <a:lnTo>
                  <a:pt x="246" y="165"/>
                </a:lnTo>
                <a:lnTo>
                  <a:pt x="241" y="166"/>
                </a:lnTo>
                <a:lnTo>
                  <a:pt x="241" y="166"/>
                </a:lnTo>
                <a:close/>
                <a:moveTo>
                  <a:pt x="267" y="243"/>
                </a:moveTo>
                <a:lnTo>
                  <a:pt x="267" y="243"/>
                </a:lnTo>
                <a:lnTo>
                  <a:pt x="267" y="249"/>
                </a:lnTo>
                <a:lnTo>
                  <a:pt x="267" y="249"/>
                </a:lnTo>
                <a:lnTo>
                  <a:pt x="271" y="249"/>
                </a:lnTo>
                <a:lnTo>
                  <a:pt x="271" y="249"/>
                </a:lnTo>
                <a:lnTo>
                  <a:pt x="268" y="243"/>
                </a:lnTo>
                <a:lnTo>
                  <a:pt x="268" y="243"/>
                </a:lnTo>
                <a:lnTo>
                  <a:pt x="267" y="243"/>
                </a:lnTo>
                <a:lnTo>
                  <a:pt x="267" y="243"/>
                </a:lnTo>
                <a:close/>
                <a:moveTo>
                  <a:pt x="264" y="249"/>
                </a:moveTo>
                <a:lnTo>
                  <a:pt x="264" y="249"/>
                </a:lnTo>
                <a:lnTo>
                  <a:pt x="264" y="243"/>
                </a:lnTo>
                <a:lnTo>
                  <a:pt x="264" y="243"/>
                </a:lnTo>
                <a:lnTo>
                  <a:pt x="260" y="244"/>
                </a:lnTo>
                <a:lnTo>
                  <a:pt x="260" y="244"/>
                </a:lnTo>
                <a:lnTo>
                  <a:pt x="261" y="249"/>
                </a:lnTo>
                <a:lnTo>
                  <a:pt x="261" y="249"/>
                </a:lnTo>
                <a:lnTo>
                  <a:pt x="264" y="249"/>
                </a:lnTo>
                <a:lnTo>
                  <a:pt x="264" y="249"/>
                </a:lnTo>
                <a:close/>
                <a:moveTo>
                  <a:pt x="91" y="78"/>
                </a:moveTo>
                <a:lnTo>
                  <a:pt x="91" y="78"/>
                </a:lnTo>
                <a:lnTo>
                  <a:pt x="88" y="82"/>
                </a:lnTo>
                <a:lnTo>
                  <a:pt x="88" y="82"/>
                </a:lnTo>
                <a:lnTo>
                  <a:pt x="88" y="85"/>
                </a:lnTo>
                <a:lnTo>
                  <a:pt x="88" y="85"/>
                </a:lnTo>
                <a:lnTo>
                  <a:pt x="95" y="80"/>
                </a:lnTo>
                <a:lnTo>
                  <a:pt x="95" y="80"/>
                </a:lnTo>
                <a:lnTo>
                  <a:pt x="92" y="80"/>
                </a:lnTo>
                <a:lnTo>
                  <a:pt x="91" y="78"/>
                </a:lnTo>
                <a:lnTo>
                  <a:pt x="91" y="78"/>
                </a:lnTo>
                <a:close/>
                <a:moveTo>
                  <a:pt x="288" y="237"/>
                </a:moveTo>
                <a:lnTo>
                  <a:pt x="288" y="237"/>
                </a:lnTo>
                <a:lnTo>
                  <a:pt x="288" y="232"/>
                </a:lnTo>
                <a:lnTo>
                  <a:pt x="288" y="232"/>
                </a:lnTo>
                <a:lnTo>
                  <a:pt x="282" y="232"/>
                </a:lnTo>
                <a:lnTo>
                  <a:pt x="282" y="232"/>
                </a:lnTo>
                <a:lnTo>
                  <a:pt x="285" y="237"/>
                </a:lnTo>
                <a:lnTo>
                  <a:pt x="285" y="237"/>
                </a:lnTo>
                <a:lnTo>
                  <a:pt x="288" y="237"/>
                </a:lnTo>
                <a:lnTo>
                  <a:pt x="288" y="237"/>
                </a:lnTo>
                <a:close/>
                <a:moveTo>
                  <a:pt x="291" y="115"/>
                </a:moveTo>
                <a:lnTo>
                  <a:pt x="291" y="115"/>
                </a:lnTo>
                <a:lnTo>
                  <a:pt x="290" y="117"/>
                </a:lnTo>
                <a:lnTo>
                  <a:pt x="288" y="119"/>
                </a:lnTo>
                <a:lnTo>
                  <a:pt x="288" y="119"/>
                </a:lnTo>
                <a:lnTo>
                  <a:pt x="288" y="122"/>
                </a:lnTo>
                <a:lnTo>
                  <a:pt x="288" y="122"/>
                </a:lnTo>
                <a:lnTo>
                  <a:pt x="288" y="124"/>
                </a:lnTo>
                <a:lnTo>
                  <a:pt x="288" y="124"/>
                </a:lnTo>
                <a:lnTo>
                  <a:pt x="290" y="124"/>
                </a:lnTo>
                <a:lnTo>
                  <a:pt x="290" y="124"/>
                </a:lnTo>
                <a:lnTo>
                  <a:pt x="291" y="115"/>
                </a:lnTo>
                <a:lnTo>
                  <a:pt x="291" y="115"/>
                </a:lnTo>
                <a:close/>
                <a:moveTo>
                  <a:pt x="248" y="219"/>
                </a:moveTo>
                <a:lnTo>
                  <a:pt x="248" y="219"/>
                </a:lnTo>
                <a:lnTo>
                  <a:pt x="247" y="219"/>
                </a:lnTo>
                <a:lnTo>
                  <a:pt x="247" y="219"/>
                </a:lnTo>
                <a:lnTo>
                  <a:pt x="243" y="220"/>
                </a:lnTo>
                <a:lnTo>
                  <a:pt x="243" y="220"/>
                </a:lnTo>
                <a:lnTo>
                  <a:pt x="241" y="222"/>
                </a:lnTo>
                <a:lnTo>
                  <a:pt x="240" y="223"/>
                </a:lnTo>
                <a:lnTo>
                  <a:pt x="240" y="223"/>
                </a:lnTo>
                <a:lnTo>
                  <a:pt x="248" y="220"/>
                </a:lnTo>
                <a:lnTo>
                  <a:pt x="248" y="220"/>
                </a:lnTo>
                <a:lnTo>
                  <a:pt x="248" y="219"/>
                </a:lnTo>
                <a:lnTo>
                  <a:pt x="248" y="219"/>
                </a:lnTo>
                <a:close/>
                <a:moveTo>
                  <a:pt x="113" y="70"/>
                </a:moveTo>
                <a:lnTo>
                  <a:pt x="113" y="70"/>
                </a:lnTo>
                <a:lnTo>
                  <a:pt x="113" y="70"/>
                </a:lnTo>
                <a:lnTo>
                  <a:pt x="113" y="70"/>
                </a:lnTo>
                <a:lnTo>
                  <a:pt x="125" y="73"/>
                </a:lnTo>
                <a:lnTo>
                  <a:pt x="125" y="73"/>
                </a:lnTo>
                <a:lnTo>
                  <a:pt x="125" y="70"/>
                </a:lnTo>
                <a:lnTo>
                  <a:pt x="125" y="70"/>
                </a:lnTo>
                <a:lnTo>
                  <a:pt x="119" y="70"/>
                </a:lnTo>
                <a:lnTo>
                  <a:pt x="113" y="70"/>
                </a:lnTo>
                <a:lnTo>
                  <a:pt x="113" y="70"/>
                </a:lnTo>
                <a:close/>
                <a:moveTo>
                  <a:pt x="250" y="257"/>
                </a:moveTo>
                <a:lnTo>
                  <a:pt x="250" y="257"/>
                </a:lnTo>
                <a:lnTo>
                  <a:pt x="253" y="256"/>
                </a:lnTo>
                <a:lnTo>
                  <a:pt x="253" y="256"/>
                </a:lnTo>
                <a:lnTo>
                  <a:pt x="253" y="256"/>
                </a:lnTo>
                <a:lnTo>
                  <a:pt x="253" y="256"/>
                </a:lnTo>
                <a:lnTo>
                  <a:pt x="253" y="252"/>
                </a:lnTo>
                <a:lnTo>
                  <a:pt x="253" y="252"/>
                </a:lnTo>
                <a:lnTo>
                  <a:pt x="248" y="252"/>
                </a:lnTo>
                <a:lnTo>
                  <a:pt x="248" y="252"/>
                </a:lnTo>
                <a:lnTo>
                  <a:pt x="250" y="257"/>
                </a:lnTo>
                <a:lnTo>
                  <a:pt x="250" y="257"/>
                </a:lnTo>
                <a:close/>
                <a:moveTo>
                  <a:pt x="139" y="78"/>
                </a:moveTo>
                <a:lnTo>
                  <a:pt x="139" y="78"/>
                </a:lnTo>
                <a:lnTo>
                  <a:pt x="138" y="80"/>
                </a:lnTo>
                <a:lnTo>
                  <a:pt x="138" y="80"/>
                </a:lnTo>
                <a:lnTo>
                  <a:pt x="150" y="80"/>
                </a:lnTo>
                <a:lnTo>
                  <a:pt x="150" y="80"/>
                </a:lnTo>
                <a:lnTo>
                  <a:pt x="150" y="80"/>
                </a:lnTo>
                <a:lnTo>
                  <a:pt x="150" y="80"/>
                </a:lnTo>
                <a:lnTo>
                  <a:pt x="139" y="78"/>
                </a:lnTo>
                <a:lnTo>
                  <a:pt x="139" y="78"/>
                </a:lnTo>
                <a:close/>
                <a:moveTo>
                  <a:pt x="263" y="92"/>
                </a:moveTo>
                <a:lnTo>
                  <a:pt x="263" y="92"/>
                </a:lnTo>
                <a:lnTo>
                  <a:pt x="263" y="94"/>
                </a:lnTo>
                <a:lnTo>
                  <a:pt x="263" y="94"/>
                </a:lnTo>
                <a:lnTo>
                  <a:pt x="268" y="91"/>
                </a:lnTo>
                <a:lnTo>
                  <a:pt x="268" y="91"/>
                </a:lnTo>
                <a:lnTo>
                  <a:pt x="270" y="88"/>
                </a:lnTo>
                <a:lnTo>
                  <a:pt x="270" y="87"/>
                </a:lnTo>
                <a:lnTo>
                  <a:pt x="270" y="87"/>
                </a:lnTo>
                <a:lnTo>
                  <a:pt x="265" y="88"/>
                </a:lnTo>
                <a:lnTo>
                  <a:pt x="265" y="88"/>
                </a:lnTo>
                <a:lnTo>
                  <a:pt x="265" y="90"/>
                </a:lnTo>
                <a:lnTo>
                  <a:pt x="265" y="90"/>
                </a:lnTo>
                <a:lnTo>
                  <a:pt x="263" y="92"/>
                </a:lnTo>
                <a:lnTo>
                  <a:pt x="263" y="92"/>
                </a:lnTo>
                <a:close/>
                <a:moveTo>
                  <a:pt x="241" y="203"/>
                </a:moveTo>
                <a:lnTo>
                  <a:pt x="241" y="203"/>
                </a:lnTo>
                <a:lnTo>
                  <a:pt x="237" y="205"/>
                </a:lnTo>
                <a:lnTo>
                  <a:pt x="237" y="205"/>
                </a:lnTo>
                <a:lnTo>
                  <a:pt x="236" y="206"/>
                </a:lnTo>
                <a:lnTo>
                  <a:pt x="234" y="208"/>
                </a:lnTo>
                <a:lnTo>
                  <a:pt x="234" y="208"/>
                </a:lnTo>
                <a:lnTo>
                  <a:pt x="240" y="209"/>
                </a:lnTo>
                <a:lnTo>
                  <a:pt x="240" y="209"/>
                </a:lnTo>
                <a:lnTo>
                  <a:pt x="241" y="203"/>
                </a:lnTo>
                <a:lnTo>
                  <a:pt x="241" y="203"/>
                </a:lnTo>
                <a:close/>
                <a:moveTo>
                  <a:pt x="275" y="256"/>
                </a:moveTo>
                <a:lnTo>
                  <a:pt x="275" y="256"/>
                </a:lnTo>
                <a:lnTo>
                  <a:pt x="277" y="263"/>
                </a:lnTo>
                <a:lnTo>
                  <a:pt x="277" y="263"/>
                </a:lnTo>
                <a:lnTo>
                  <a:pt x="278" y="263"/>
                </a:lnTo>
                <a:lnTo>
                  <a:pt x="278" y="263"/>
                </a:lnTo>
                <a:lnTo>
                  <a:pt x="278" y="262"/>
                </a:lnTo>
                <a:lnTo>
                  <a:pt x="278" y="262"/>
                </a:lnTo>
                <a:lnTo>
                  <a:pt x="280" y="256"/>
                </a:lnTo>
                <a:lnTo>
                  <a:pt x="280" y="256"/>
                </a:lnTo>
                <a:lnTo>
                  <a:pt x="275" y="256"/>
                </a:lnTo>
                <a:lnTo>
                  <a:pt x="275" y="256"/>
                </a:lnTo>
                <a:close/>
                <a:moveTo>
                  <a:pt x="291" y="236"/>
                </a:moveTo>
                <a:lnTo>
                  <a:pt x="291" y="236"/>
                </a:lnTo>
                <a:lnTo>
                  <a:pt x="297" y="236"/>
                </a:lnTo>
                <a:lnTo>
                  <a:pt x="297" y="236"/>
                </a:lnTo>
                <a:lnTo>
                  <a:pt x="295" y="233"/>
                </a:lnTo>
                <a:lnTo>
                  <a:pt x="295" y="233"/>
                </a:lnTo>
                <a:lnTo>
                  <a:pt x="294" y="233"/>
                </a:lnTo>
                <a:lnTo>
                  <a:pt x="294" y="233"/>
                </a:lnTo>
                <a:lnTo>
                  <a:pt x="291" y="233"/>
                </a:lnTo>
                <a:lnTo>
                  <a:pt x="291" y="233"/>
                </a:lnTo>
                <a:lnTo>
                  <a:pt x="291" y="236"/>
                </a:lnTo>
                <a:lnTo>
                  <a:pt x="291" y="236"/>
                </a:lnTo>
                <a:close/>
                <a:moveTo>
                  <a:pt x="240" y="179"/>
                </a:moveTo>
                <a:lnTo>
                  <a:pt x="240" y="179"/>
                </a:lnTo>
                <a:lnTo>
                  <a:pt x="241" y="179"/>
                </a:lnTo>
                <a:lnTo>
                  <a:pt x="241" y="178"/>
                </a:lnTo>
                <a:lnTo>
                  <a:pt x="241" y="178"/>
                </a:lnTo>
                <a:lnTo>
                  <a:pt x="240" y="172"/>
                </a:lnTo>
                <a:lnTo>
                  <a:pt x="240" y="172"/>
                </a:lnTo>
                <a:lnTo>
                  <a:pt x="238" y="169"/>
                </a:lnTo>
                <a:lnTo>
                  <a:pt x="238" y="169"/>
                </a:lnTo>
                <a:lnTo>
                  <a:pt x="238" y="169"/>
                </a:lnTo>
                <a:lnTo>
                  <a:pt x="238" y="169"/>
                </a:lnTo>
                <a:lnTo>
                  <a:pt x="237" y="176"/>
                </a:lnTo>
                <a:lnTo>
                  <a:pt x="237" y="176"/>
                </a:lnTo>
                <a:lnTo>
                  <a:pt x="240" y="176"/>
                </a:lnTo>
                <a:lnTo>
                  <a:pt x="240" y="179"/>
                </a:lnTo>
                <a:lnTo>
                  <a:pt x="240" y="179"/>
                </a:lnTo>
                <a:close/>
                <a:moveTo>
                  <a:pt x="278" y="132"/>
                </a:moveTo>
                <a:lnTo>
                  <a:pt x="278" y="132"/>
                </a:lnTo>
                <a:lnTo>
                  <a:pt x="281" y="131"/>
                </a:lnTo>
                <a:lnTo>
                  <a:pt x="281" y="131"/>
                </a:lnTo>
                <a:lnTo>
                  <a:pt x="281" y="131"/>
                </a:lnTo>
                <a:lnTo>
                  <a:pt x="281" y="131"/>
                </a:lnTo>
                <a:lnTo>
                  <a:pt x="282" y="127"/>
                </a:lnTo>
                <a:lnTo>
                  <a:pt x="282" y="127"/>
                </a:lnTo>
                <a:lnTo>
                  <a:pt x="280" y="125"/>
                </a:lnTo>
                <a:lnTo>
                  <a:pt x="280" y="125"/>
                </a:lnTo>
                <a:lnTo>
                  <a:pt x="278" y="132"/>
                </a:lnTo>
                <a:lnTo>
                  <a:pt x="278" y="132"/>
                </a:lnTo>
                <a:close/>
                <a:moveTo>
                  <a:pt x="251" y="7"/>
                </a:moveTo>
                <a:lnTo>
                  <a:pt x="251" y="7"/>
                </a:lnTo>
                <a:lnTo>
                  <a:pt x="238" y="6"/>
                </a:lnTo>
                <a:lnTo>
                  <a:pt x="227" y="4"/>
                </a:lnTo>
                <a:lnTo>
                  <a:pt x="227" y="4"/>
                </a:lnTo>
                <a:lnTo>
                  <a:pt x="238" y="6"/>
                </a:lnTo>
                <a:lnTo>
                  <a:pt x="251" y="7"/>
                </a:lnTo>
                <a:lnTo>
                  <a:pt x="251" y="7"/>
                </a:lnTo>
                <a:close/>
                <a:moveTo>
                  <a:pt x="268" y="163"/>
                </a:moveTo>
                <a:lnTo>
                  <a:pt x="268" y="163"/>
                </a:lnTo>
                <a:lnTo>
                  <a:pt x="274" y="159"/>
                </a:lnTo>
                <a:lnTo>
                  <a:pt x="274" y="159"/>
                </a:lnTo>
                <a:lnTo>
                  <a:pt x="273" y="158"/>
                </a:lnTo>
                <a:lnTo>
                  <a:pt x="273" y="158"/>
                </a:lnTo>
                <a:lnTo>
                  <a:pt x="270" y="159"/>
                </a:lnTo>
                <a:lnTo>
                  <a:pt x="270" y="159"/>
                </a:lnTo>
                <a:lnTo>
                  <a:pt x="268" y="163"/>
                </a:lnTo>
                <a:lnTo>
                  <a:pt x="268" y="163"/>
                </a:lnTo>
                <a:close/>
                <a:moveTo>
                  <a:pt x="220" y="162"/>
                </a:moveTo>
                <a:lnTo>
                  <a:pt x="220" y="162"/>
                </a:lnTo>
                <a:lnTo>
                  <a:pt x="223" y="171"/>
                </a:lnTo>
                <a:lnTo>
                  <a:pt x="223" y="171"/>
                </a:lnTo>
                <a:lnTo>
                  <a:pt x="223" y="162"/>
                </a:lnTo>
                <a:lnTo>
                  <a:pt x="223" y="162"/>
                </a:lnTo>
                <a:lnTo>
                  <a:pt x="220" y="162"/>
                </a:lnTo>
                <a:lnTo>
                  <a:pt x="220" y="162"/>
                </a:lnTo>
                <a:close/>
                <a:moveTo>
                  <a:pt x="298" y="165"/>
                </a:moveTo>
                <a:lnTo>
                  <a:pt x="298" y="165"/>
                </a:lnTo>
                <a:lnTo>
                  <a:pt x="298" y="165"/>
                </a:lnTo>
                <a:lnTo>
                  <a:pt x="298" y="165"/>
                </a:lnTo>
                <a:lnTo>
                  <a:pt x="297" y="166"/>
                </a:lnTo>
                <a:lnTo>
                  <a:pt x="297" y="166"/>
                </a:lnTo>
                <a:lnTo>
                  <a:pt x="295" y="178"/>
                </a:lnTo>
                <a:lnTo>
                  <a:pt x="295" y="178"/>
                </a:lnTo>
                <a:lnTo>
                  <a:pt x="295" y="178"/>
                </a:lnTo>
                <a:lnTo>
                  <a:pt x="295" y="178"/>
                </a:lnTo>
                <a:lnTo>
                  <a:pt x="297" y="178"/>
                </a:lnTo>
                <a:lnTo>
                  <a:pt x="297" y="178"/>
                </a:lnTo>
                <a:lnTo>
                  <a:pt x="298" y="165"/>
                </a:lnTo>
                <a:lnTo>
                  <a:pt x="298" y="165"/>
                </a:lnTo>
                <a:close/>
                <a:moveTo>
                  <a:pt x="274" y="77"/>
                </a:moveTo>
                <a:lnTo>
                  <a:pt x="274" y="77"/>
                </a:lnTo>
                <a:lnTo>
                  <a:pt x="274" y="77"/>
                </a:lnTo>
                <a:lnTo>
                  <a:pt x="274" y="77"/>
                </a:lnTo>
                <a:lnTo>
                  <a:pt x="278" y="74"/>
                </a:lnTo>
                <a:lnTo>
                  <a:pt x="278" y="74"/>
                </a:lnTo>
                <a:lnTo>
                  <a:pt x="280" y="74"/>
                </a:lnTo>
                <a:lnTo>
                  <a:pt x="280" y="74"/>
                </a:lnTo>
                <a:lnTo>
                  <a:pt x="280" y="71"/>
                </a:lnTo>
                <a:lnTo>
                  <a:pt x="280" y="71"/>
                </a:lnTo>
                <a:lnTo>
                  <a:pt x="275" y="73"/>
                </a:lnTo>
                <a:lnTo>
                  <a:pt x="274" y="77"/>
                </a:lnTo>
                <a:lnTo>
                  <a:pt x="274" y="77"/>
                </a:lnTo>
                <a:close/>
                <a:moveTo>
                  <a:pt x="230" y="195"/>
                </a:moveTo>
                <a:lnTo>
                  <a:pt x="230" y="195"/>
                </a:lnTo>
                <a:lnTo>
                  <a:pt x="230" y="193"/>
                </a:lnTo>
                <a:lnTo>
                  <a:pt x="230" y="193"/>
                </a:lnTo>
                <a:lnTo>
                  <a:pt x="231" y="188"/>
                </a:lnTo>
                <a:lnTo>
                  <a:pt x="231" y="188"/>
                </a:lnTo>
                <a:lnTo>
                  <a:pt x="228" y="189"/>
                </a:lnTo>
                <a:lnTo>
                  <a:pt x="228" y="189"/>
                </a:lnTo>
                <a:lnTo>
                  <a:pt x="230" y="195"/>
                </a:lnTo>
                <a:lnTo>
                  <a:pt x="230" y="195"/>
                </a:lnTo>
                <a:close/>
                <a:moveTo>
                  <a:pt x="227" y="227"/>
                </a:moveTo>
                <a:lnTo>
                  <a:pt x="227" y="227"/>
                </a:lnTo>
                <a:lnTo>
                  <a:pt x="227" y="227"/>
                </a:lnTo>
                <a:lnTo>
                  <a:pt x="227" y="227"/>
                </a:lnTo>
                <a:lnTo>
                  <a:pt x="230" y="226"/>
                </a:lnTo>
                <a:lnTo>
                  <a:pt x="230" y="226"/>
                </a:lnTo>
                <a:lnTo>
                  <a:pt x="233" y="222"/>
                </a:lnTo>
                <a:lnTo>
                  <a:pt x="233" y="222"/>
                </a:lnTo>
                <a:lnTo>
                  <a:pt x="228" y="223"/>
                </a:lnTo>
                <a:lnTo>
                  <a:pt x="228" y="223"/>
                </a:lnTo>
                <a:lnTo>
                  <a:pt x="227" y="227"/>
                </a:lnTo>
                <a:lnTo>
                  <a:pt x="227" y="227"/>
                </a:lnTo>
                <a:close/>
                <a:moveTo>
                  <a:pt x="305" y="159"/>
                </a:moveTo>
                <a:lnTo>
                  <a:pt x="305" y="159"/>
                </a:lnTo>
                <a:lnTo>
                  <a:pt x="302" y="165"/>
                </a:lnTo>
                <a:lnTo>
                  <a:pt x="301" y="172"/>
                </a:lnTo>
                <a:lnTo>
                  <a:pt x="301" y="172"/>
                </a:lnTo>
                <a:lnTo>
                  <a:pt x="305" y="159"/>
                </a:lnTo>
                <a:lnTo>
                  <a:pt x="305" y="159"/>
                </a:lnTo>
                <a:close/>
                <a:moveTo>
                  <a:pt x="254" y="190"/>
                </a:moveTo>
                <a:lnTo>
                  <a:pt x="254" y="190"/>
                </a:lnTo>
                <a:lnTo>
                  <a:pt x="251" y="192"/>
                </a:lnTo>
                <a:lnTo>
                  <a:pt x="251" y="192"/>
                </a:lnTo>
                <a:lnTo>
                  <a:pt x="251" y="198"/>
                </a:lnTo>
                <a:lnTo>
                  <a:pt x="251" y="198"/>
                </a:lnTo>
                <a:lnTo>
                  <a:pt x="253" y="196"/>
                </a:lnTo>
                <a:lnTo>
                  <a:pt x="253" y="196"/>
                </a:lnTo>
                <a:lnTo>
                  <a:pt x="254" y="190"/>
                </a:lnTo>
                <a:lnTo>
                  <a:pt x="254" y="190"/>
                </a:lnTo>
                <a:close/>
                <a:moveTo>
                  <a:pt x="257" y="203"/>
                </a:moveTo>
                <a:lnTo>
                  <a:pt x="257" y="203"/>
                </a:lnTo>
                <a:lnTo>
                  <a:pt x="261" y="200"/>
                </a:lnTo>
                <a:lnTo>
                  <a:pt x="261" y="200"/>
                </a:lnTo>
                <a:lnTo>
                  <a:pt x="258" y="198"/>
                </a:lnTo>
                <a:lnTo>
                  <a:pt x="258" y="198"/>
                </a:lnTo>
                <a:lnTo>
                  <a:pt x="257" y="200"/>
                </a:lnTo>
                <a:lnTo>
                  <a:pt x="257" y="203"/>
                </a:lnTo>
                <a:lnTo>
                  <a:pt x="257" y="203"/>
                </a:lnTo>
                <a:close/>
                <a:moveTo>
                  <a:pt x="305" y="65"/>
                </a:moveTo>
                <a:lnTo>
                  <a:pt x="305" y="65"/>
                </a:lnTo>
                <a:lnTo>
                  <a:pt x="308" y="65"/>
                </a:lnTo>
                <a:lnTo>
                  <a:pt x="308" y="65"/>
                </a:lnTo>
                <a:lnTo>
                  <a:pt x="308" y="60"/>
                </a:lnTo>
                <a:lnTo>
                  <a:pt x="308" y="60"/>
                </a:lnTo>
                <a:lnTo>
                  <a:pt x="307" y="57"/>
                </a:lnTo>
                <a:lnTo>
                  <a:pt x="307" y="57"/>
                </a:lnTo>
                <a:lnTo>
                  <a:pt x="307" y="57"/>
                </a:lnTo>
                <a:lnTo>
                  <a:pt x="307" y="57"/>
                </a:lnTo>
                <a:lnTo>
                  <a:pt x="305" y="65"/>
                </a:lnTo>
                <a:lnTo>
                  <a:pt x="305" y="65"/>
                </a:lnTo>
                <a:close/>
                <a:moveTo>
                  <a:pt x="270" y="114"/>
                </a:moveTo>
                <a:lnTo>
                  <a:pt x="270" y="114"/>
                </a:lnTo>
                <a:lnTo>
                  <a:pt x="267" y="115"/>
                </a:lnTo>
                <a:lnTo>
                  <a:pt x="267" y="115"/>
                </a:lnTo>
                <a:lnTo>
                  <a:pt x="265" y="117"/>
                </a:lnTo>
                <a:lnTo>
                  <a:pt x="265" y="117"/>
                </a:lnTo>
                <a:lnTo>
                  <a:pt x="265" y="121"/>
                </a:lnTo>
                <a:lnTo>
                  <a:pt x="265" y="121"/>
                </a:lnTo>
                <a:lnTo>
                  <a:pt x="268" y="118"/>
                </a:lnTo>
                <a:lnTo>
                  <a:pt x="270" y="114"/>
                </a:lnTo>
                <a:lnTo>
                  <a:pt x="270" y="114"/>
                </a:lnTo>
                <a:close/>
                <a:moveTo>
                  <a:pt x="281" y="237"/>
                </a:moveTo>
                <a:lnTo>
                  <a:pt x="281" y="237"/>
                </a:lnTo>
                <a:lnTo>
                  <a:pt x="281" y="235"/>
                </a:lnTo>
                <a:lnTo>
                  <a:pt x="278" y="233"/>
                </a:lnTo>
                <a:lnTo>
                  <a:pt x="278" y="233"/>
                </a:lnTo>
                <a:lnTo>
                  <a:pt x="278" y="239"/>
                </a:lnTo>
                <a:lnTo>
                  <a:pt x="278" y="239"/>
                </a:lnTo>
                <a:lnTo>
                  <a:pt x="281" y="237"/>
                </a:lnTo>
                <a:lnTo>
                  <a:pt x="281" y="237"/>
                </a:lnTo>
                <a:close/>
                <a:moveTo>
                  <a:pt x="126" y="78"/>
                </a:moveTo>
                <a:lnTo>
                  <a:pt x="126" y="78"/>
                </a:lnTo>
                <a:lnTo>
                  <a:pt x="129" y="78"/>
                </a:lnTo>
                <a:lnTo>
                  <a:pt x="129" y="78"/>
                </a:lnTo>
                <a:lnTo>
                  <a:pt x="130" y="78"/>
                </a:lnTo>
                <a:lnTo>
                  <a:pt x="132" y="77"/>
                </a:lnTo>
                <a:lnTo>
                  <a:pt x="132" y="77"/>
                </a:lnTo>
                <a:lnTo>
                  <a:pt x="129" y="77"/>
                </a:lnTo>
                <a:lnTo>
                  <a:pt x="129" y="77"/>
                </a:lnTo>
                <a:lnTo>
                  <a:pt x="126" y="77"/>
                </a:lnTo>
                <a:lnTo>
                  <a:pt x="126" y="78"/>
                </a:lnTo>
                <a:lnTo>
                  <a:pt x="126" y="78"/>
                </a:lnTo>
                <a:close/>
                <a:moveTo>
                  <a:pt x="271" y="118"/>
                </a:moveTo>
                <a:lnTo>
                  <a:pt x="271" y="118"/>
                </a:lnTo>
                <a:lnTo>
                  <a:pt x="271" y="118"/>
                </a:lnTo>
                <a:lnTo>
                  <a:pt x="271" y="118"/>
                </a:lnTo>
                <a:lnTo>
                  <a:pt x="275" y="117"/>
                </a:lnTo>
                <a:lnTo>
                  <a:pt x="275" y="117"/>
                </a:lnTo>
                <a:lnTo>
                  <a:pt x="275" y="115"/>
                </a:lnTo>
                <a:lnTo>
                  <a:pt x="275" y="115"/>
                </a:lnTo>
                <a:lnTo>
                  <a:pt x="275" y="111"/>
                </a:lnTo>
                <a:lnTo>
                  <a:pt x="275" y="111"/>
                </a:lnTo>
                <a:lnTo>
                  <a:pt x="275" y="111"/>
                </a:lnTo>
                <a:lnTo>
                  <a:pt x="275" y="111"/>
                </a:lnTo>
                <a:lnTo>
                  <a:pt x="271" y="118"/>
                </a:lnTo>
                <a:lnTo>
                  <a:pt x="271" y="118"/>
                </a:lnTo>
                <a:close/>
                <a:moveTo>
                  <a:pt x="253" y="188"/>
                </a:moveTo>
                <a:lnTo>
                  <a:pt x="253" y="188"/>
                </a:lnTo>
                <a:lnTo>
                  <a:pt x="253" y="185"/>
                </a:lnTo>
                <a:lnTo>
                  <a:pt x="254" y="183"/>
                </a:lnTo>
                <a:lnTo>
                  <a:pt x="254" y="183"/>
                </a:lnTo>
                <a:lnTo>
                  <a:pt x="255" y="182"/>
                </a:lnTo>
                <a:lnTo>
                  <a:pt x="255" y="182"/>
                </a:lnTo>
                <a:lnTo>
                  <a:pt x="254" y="182"/>
                </a:lnTo>
                <a:lnTo>
                  <a:pt x="254" y="182"/>
                </a:lnTo>
                <a:lnTo>
                  <a:pt x="250" y="188"/>
                </a:lnTo>
                <a:lnTo>
                  <a:pt x="250" y="188"/>
                </a:lnTo>
                <a:lnTo>
                  <a:pt x="250" y="189"/>
                </a:lnTo>
                <a:lnTo>
                  <a:pt x="250" y="189"/>
                </a:lnTo>
                <a:lnTo>
                  <a:pt x="253" y="188"/>
                </a:lnTo>
                <a:lnTo>
                  <a:pt x="253" y="188"/>
                </a:lnTo>
                <a:close/>
                <a:moveTo>
                  <a:pt x="261" y="70"/>
                </a:moveTo>
                <a:lnTo>
                  <a:pt x="261" y="70"/>
                </a:lnTo>
                <a:lnTo>
                  <a:pt x="264" y="70"/>
                </a:lnTo>
                <a:lnTo>
                  <a:pt x="264" y="70"/>
                </a:lnTo>
                <a:lnTo>
                  <a:pt x="267" y="67"/>
                </a:lnTo>
                <a:lnTo>
                  <a:pt x="267" y="67"/>
                </a:lnTo>
                <a:lnTo>
                  <a:pt x="263" y="67"/>
                </a:lnTo>
                <a:lnTo>
                  <a:pt x="263" y="67"/>
                </a:lnTo>
                <a:lnTo>
                  <a:pt x="261" y="68"/>
                </a:lnTo>
                <a:lnTo>
                  <a:pt x="261" y="68"/>
                </a:lnTo>
                <a:lnTo>
                  <a:pt x="261" y="70"/>
                </a:lnTo>
                <a:lnTo>
                  <a:pt x="261" y="70"/>
                </a:lnTo>
                <a:close/>
                <a:moveTo>
                  <a:pt x="254" y="105"/>
                </a:moveTo>
                <a:lnTo>
                  <a:pt x="254" y="105"/>
                </a:lnTo>
                <a:lnTo>
                  <a:pt x="254" y="107"/>
                </a:lnTo>
                <a:lnTo>
                  <a:pt x="254" y="107"/>
                </a:lnTo>
                <a:lnTo>
                  <a:pt x="260" y="104"/>
                </a:lnTo>
                <a:lnTo>
                  <a:pt x="260" y="104"/>
                </a:lnTo>
                <a:lnTo>
                  <a:pt x="260" y="102"/>
                </a:lnTo>
                <a:lnTo>
                  <a:pt x="260" y="102"/>
                </a:lnTo>
                <a:lnTo>
                  <a:pt x="257" y="102"/>
                </a:lnTo>
                <a:lnTo>
                  <a:pt x="257" y="102"/>
                </a:lnTo>
                <a:lnTo>
                  <a:pt x="254" y="105"/>
                </a:lnTo>
                <a:lnTo>
                  <a:pt x="254" y="105"/>
                </a:lnTo>
                <a:close/>
                <a:moveTo>
                  <a:pt x="274" y="249"/>
                </a:moveTo>
                <a:lnTo>
                  <a:pt x="274" y="249"/>
                </a:lnTo>
                <a:lnTo>
                  <a:pt x="274" y="249"/>
                </a:lnTo>
                <a:lnTo>
                  <a:pt x="274" y="249"/>
                </a:lnTo>
                <a:lnTo>
                  <a:pt x="275" y="242"/>
                </a:lnTo>
                <a:lnTo>
                  <a:pt x="275" y="242"/>
                </a:lnTo>
                <a:lnTo>
                  <a:pt x="273" y="242"/>
                </a:lnTo>
                <a:lnTo>
                  <a:pt x="273" y="242"/>
                </a:lnTo>
                <a:lnTo>
                  <a:pt x="274" y="249"/>
                </a:lnTo>
                <a:lnTo>
                  <a:pt x="274" y="249"/>
                </a:lnTo>
                <a:close/>
                <a:moveTo>
                  <a:pt x="255" y="175"/>
                </a:moveTo>
                <a:lnTo>
                  <a:pt x="255" y="175"/>
                </a:lnTo>
                <a:lnTo>
                  <a:pt x="255" y="175"/>
                </a:lnTo>
                <a:lnTo>
                  <a:pt x="255" y="175"/>
                </a:lnTo>
                <a:lnTo>
                  <a:pt x="247" y="179"/>
                </a:lnTo>
                <a:lnTo>
                  <a:pt x="247" y="179"/>
                </a:lnTo>
                <a:lnTo>
                  <a:pt x="247" y="179"/>
                </a:lnTo>
                <a:lnTo>
                  <a:pt x="247" y="179"/>
                </a:lnTo>
                <a:lnTo>
                  <a:pt x="247" y="179"/>
                </a:lnTo>
                <a:lnTo>
                  <a:pt x="247" y="179"/>
                </a:lnTo>
                <a:lnTo>
                  <a:pt x="253" y="179"/>
                </a:lnTo>
                <a:lnTo>
                  <a:pt x="253" y="179"/>
                </a:lnTo>
                <a:lnTo>
                  <a:pt x="254" y="178"/>
                </a:lnTo>
                <a:lnTo>
                  <a:pt x="254" y="178"/>
                </a:lnTo>
                <a:lnTo>
                  <a:pt x="255" y="175"/>
                </a:lnTo>
                <a:lnTo>
                  <a:pt x="255" y="175"/>
                </a:lnTo>
                <a:close/>
                <a:moveTo>
                  <a:pt x="260" y="68"/>
                </a:moveTo>
                <a:lnTo>
                  <a:pt x="260" y="68"/>
                </a:lnTo>
                <a:lnTo>
                  <a:pt x="251" y="70"/>
                </a:lnTo>
                <a:lnTo>
                  <a:pt x="251" y="70"/>
                </a:lnTo>
                <a:lnTo>
                  <a:pt x="260" y="70"/>
                </a:lnTo>
                <a:lnTo>
                  <a:pt x="260" y="70"/>
                </a:lnTo>
                <a:lnTo>
                  <a:pt x="260" y="68"/>
                </a:lnTo>
                <a:lnTo>
                  <a:pt x="260" y="68"/>
                </a:lnTo>
                <a:close/>
                <a:moveTo>
                  <a:pt x="321" y="220"/>
                </a:moveTo>
                <a:lnTo>
                  <a:pt x="321" y="220"/>
                </a:lnTo>
                <a:lnTo>
                  <a:pt x="331" y="220"/>
                </a:lnTo>
                <a:lnTo>
                  <a:pt x="331" y="220"/>
                </a:lnTo>
                <a:lnTo>
                  <a:pt x="324" y="219"/>
                </a:lnTo>
                <a:lnTo>
                  <a:pt x="324" y="219"/>
                </a:lnTo>
                <a:lnTo>
                  <a:pt x="322" y="219"/>
                </a:lnTo>
                <a:lnTo>
                  <a:pt x="321" y="220"/>
                </a:lnTo>
                <a:lnTo>
                  <a:pt x="321" y="220"/>
                </a:lnTo>
                <a:close/>
                <a:moveTo>
                  <a:pt x="354" y="108"/>
                </a:moveTo>
                <a:lnTo>
                  <a:pt x="354" y="108"/>
                </a:lnTo>
                <a:lnTo>
                  <a:pt x="351" y="112"/>
                </a:lnTo>
                <a:lnTo>
                  <a:pt x="349" y="118"/>
                </a:lnTo>
                <a:lnTo>
                  <a:pt x="349" y="118"/>
                </a:lnTo>
                <a:lnTo>
                  <a:pt x="352" y="112"/>
                </a:lnTo>
                <a:lnTo>
                  <a:pt x="354" y="108"/>
                </a:lnTo>
                <a:lnTo>
                  <a:pt x="354" y="108"/>
                </a:lnTo>
                <a:close/>
                <a:moveTo>
                  <a:pt x="263" y="145"/>
                </a:moveTo>
                <a:lnTo>
                  <a:pt x="263" y="145"/>
                </a:lnTo>
                <a:lnTo>
                  <a:pt x="263" y="145"/>
                </a:lnTo>
                <a:lnTo>
                  <a:pt x="263" y="145"/>
                </a:lnTo>
                <a:lnTo>
                  <a:pt x="267" y="139"/>
                </a:lnTo>
                <a:lnTo>
                  <a:pt x="267" y="139"/>
                </a:lnTo>
                <a:lnTo>
                  <a:pt x="267" y="139"/>
                </a:lnTo>
                <a:lnTo>
                  <a:pt x="267" y="139"/>
                </a:lnTo>
                <a:lnTo>
                  <a:pt x="263" y="141"/>
                </a:lnTo>
                <a:lnTo>
                  <a:pt x="263" y="141"/>
                </a:lnTo>
                <a:lnTo>
                  <a:pt x="263" y="145"/>
                </a:lnTo>
                <a:lnTo>
                  <a:pt x="263" y="145"/>
                </a:lnTo>
                <a:close/>
                <a:moveTo>
                  <a:pt x="258" y="183"/>
                </a:moveTo>
                <a:lnTo>
                  <a:pt x="258" y="183"/>
                </a:lnTo>
                <a:lnTo>
                  <a:pt x="260" y="185"/>
                </a:lnTo>
                <a:lnTo>
                  <a:pt x="260" y="185"/>
                </a:lnTo>
                <a:lnTo>
                  <a:pt x="264" y="182"/>
                </a:lnTo>
                <a:lnTo>
                  <a:pt x="264" y="182"/>
                </a:lnTo>
                <a:lnTo>
                  <a:pt x="264" y="181"/>
                </a:lnTo>
                <a:lnTo>
                  <a:pt x="264" y="181"/>
                </a:lnTo>
                <a:lnTo>
                  <a:pt x="260" y="181"/>
                </a:lnTo>
                <a:lnTo>
                  <a:pt x="260" y="181"/>
                </a:lnTo>
                <a:lnTo>
                  <a:pt x="258" y="183"/>
                </a:lnTo>
                <a:lnTo>
                  <a:pt x="258" y="183"/>
                </a:lnTo>
                <a:close/>
                <a:moveTo>
                  <a:pt x="284" y="185"/>
                </a:moveTo>
                <a:lnTo>
                  <a:pt x="284" y="185"/>
                </a:lnTo>
                <a:lnTo>
                  <a:pt x="285" y="179"/>
                </a:lnTo>
                <a:lnTo>
                  <a:pt x="287" y="172"/>
                </a:lnTo>
                <a:lnTo>
                  <a:pt x="287" y="172"/>
                </a:lnTo>
                <a:lnTo>
                  <a:pt x="284" y="185"/>
                </a:lnTo>
                <a:lnTo>
                  <a:pt x="284" y="185"/>
                </a:lnTo>
                <a:close/>
                <a:moveTo>
                  <a:pt x="287" y="107"/>
                </a:moveTo>
                <a:lnTo>
                  <a:pt x="287" y="107"/>
                </a:lnTo>
                <a:lnTo>
                  <a:pt x="287" y="100"/>
                </a:lnTo>
                <a:lnTo>
                  <a:pt x="287" y="100"/>
                </a:lnTo>
                <a:lnTo>
                  <a:pt x="287" y="100"/>
                </a:lnTo>
                <a:lnTo>
                  <a:pt x="287" y="100"/>
                </a:lnTo>
                <a:lnTo>
                  <a:pt x="284" y="108"/>
                </a:lnTo>
                <a:lnTo>
                  <a:pt x="284" y="108"/>
                </a:lnTo>
                <a:lnTo>
                  <a:pt x="287" y="107"/>
                </a:lnTo>
                <a:lnTo>
                  <a:pt x="287" y="107"/>
                </a:lnTo>
                <a:close/>
                <a:moveTo>
                  <a:pt x="254" y="165"/>
                </a:moveTo>
                <a:lnTo>
                  <a:pt x="254" y="165"/>
                </a:lnTo>
                <a:lnTo>
                  <a:pt x="248" y="173"/>
                </a:lnTo>
                <a:lnTo>
                  <a:pt x="248" y="173"/>
                </a:lnTo>
                <a:lnTo>
                  <a:pt x="253" y="168"/>
                </a:lnTo>
                <a:lnTo>
                  <a:pt x="253" y="168"/>
                </a:lnTo>
                <a:lnTo>
                  <a:pt x="254" y="166"/>
                </a:lnTo>
                <a:lnTo>
                  <a:pt x="254" y="165"/>
                </a:lnTo>
                <a:lnTo>
                  <a:pt x="254" y="165"/>
                </a:lnTo>
                <a:close/>
                <a:moveTo>
                  <a:pt x="257" y="256"/>
                </a:moveTo>
                <a:lnTo>
                  <a:pt x="257" y="256"/>
                </a:lnTo>
                <a:lnTo>
                  <a:pt x="260" y="254"/>
                </a:lnTo>
                <a:lnTo>
                  <a:pt x="260" y="254"/>
                </a:lnTo>
                <a:lnTo>
                  <a:pt x="258" y="252"/>
                </a:lnTo>
                <a:lnTo>
                  <a:pt x="258" y="252"/>
                </a:lnTo>
                <a:lnTo>
                  <a:pt x="257" y="252"/>
                </a:lnTo>
                <a:lnTo>
                  <a:pt x="257" y="252"/>
                </a:lnTo>
                <a:lnTo>
                  <a:pt x="257" y="256"/>
                </a:lnTo>
                <a:lnTo>
                  <a:pt x="257" y="256"/>
                </a:lnTo>
                <a:close/>
                <a:moveTo>
                  <a:pt x="288" y="19"/>
                </a:moveTo>
                <a:lnTo>
                  <a:pt x="288" y="19"/>
                </a:lnTo>
                <a:lnTo>
                  <a:pt x="288" y="17"/>
                </a:lnTo>
                <a:lnTo>
                  <a:pt x="288" y="17"/>
                </a:lnTo>
                <a:lnTo>
                  <a:pt x="282" y="16"/>
                </a:lnTo>
                <a:lnTo>
                  <a:pt x="277" y="14"/>
                </a:lnTo>
                <a:lnTo>
                  <a:pt x="277" y="14"/>
                </a:lnTo>
                <a:lnTo>
                  <a:pt x="288" y="19"/>
                </a:lnTo>
                <a:lnTo>
                  <a:pt x="288" y="19"/>
                </a:lnTo>
                <a:close/>
                <a:moveTo>
                  <a:pt x="263" y="198"/>
                </a:moveTo>
                <a:lnTo>
                  <a:pt x="263" y="198"/>
                </a:lnTo>
                <a:lnTo>
                  <a:pt x="263" y="199"/>
                </a:lnTo>
                <a:lnTo>
                  <a:pt x="263" y="199"/>
                </a:lnTo>
                <a:lnTo>
                  <a:pt x="263" y="199"/>
                </a:lnTo>
                <a:lnTo>
                  <a:pt x="267" y="196"/>
                </a:lnTo>
                <a:lnTo>
                  <a:pt x="267" y="196"/>
                </a:lnTo>
                <a:lnTo>
                  <a:pt x="267" y="196"/>
                </a:lnTo>
                <a:lnTo>
                  <a:pt x="267" y="196"/>
                </a:lnTo>
                <a:lnTo>
                  <a:pt x="263" y="198"/>
                </a:lnTo>
                <a:lnTo>
                  <a:pt x="263" y="198"/>
                </a:lnTo>
                <a:close/>
                <a:moveTo>
                  <a:pt x="285" y="77"/>
                </a:moveTo>
                <a:lnTo>
                  <a:pt x="285" y="77"/>
                </a:lnTo>
                <a:lnTo>
                  <a:pt x="288" y="75"/>
                </a:lnTo>
                <a:lnTo>
                  <a:pt x="288" y="73"/>
                </a:lnTo>
                <a:lnTo>
                  <a:pt x="288" y="73"/>
                </a:lnTo>
                <a:lnTo>
                  <a:pt x="285" y="74"/>
                </a:lnTo>
                <a:lnTo>
                  <a:pt x="285" y="77"/>
                </a:lnTo>
                <a:lnTo>
                  <a:pt x="285" y="77"/>
                </a:lnTo>
                <a:close/>
                <a:moveTo>
                  <a:pt x="186" y="78"/>
                </a:moveTo>
                <a:lnTo>
                  <a:pt x="186" y="78"/>
                </a:lnTo>
                <a:lnTo>
                  <a:pt x="193" y="78"/>
                </a:lnTo>
                <a:lnTo>
                  <a:pt x="193" y="78"/>
                </a:lnTo>
                <a:lnTo>
                  <a:pt x="186" y="78"/>
                </a:lnTo>
                <a:lnTo>
                  <a:pt x="186" y="78"/>
                </a:lnTo>
                <a:lnTo>
                  <a:pt x="186" y="78"/>
                </a:lnTo>
                <a:lnTo>
                  <a:pt x="186" y="78"/>
                </a:lnTo>
                <a:lnTo>
                  <a:pt x="186" y="78"/>
                </a:lnTo>
                <a:close/>
                <a:moveTo>
                  <a:pt x="257" y="122"/>
                </a:moveTo>
                <a:lnTo>
                  <a:pt x="257" y="122"/>
                </a:lnTo>
                <a:lnTo>
                  <a:pt x="255" y="124"/>
                </a:lnTo>
                <a:lnTo>
                  <a:pt x="255" y="125"/>
                </a:lnTo>
                <a:lnTo>
                  <a:pt x="255" y="125"/>
                </a:lnTo>
                <a:lnTo>
                  <a:pt x="258" y="124"/>
                </a:lnTo>
                <a:lnTo>
                  <a:pt x="258" y="124"/>
                </a:lnTo>
                <a:lnTo>
                  <a:pt x="257" y="122"/>
                </a:lnTo>
                <a:lnTo>
                  <a:pt x="257" y="122"/>
                </a:lnTo>
                <a:close/>
                <a:moveTo>
                  <a:pt x="129" y="236"/>
                </a:moveTo>
                <a:lnTo>
                  <a:pt x="129" y="236"/>
                </a:lnTo>
                <a:lnTo>
                  <a:pt x="119" y="230"/>
                </a:lnTo>
                <a:lnTo>
                  <a:pt x="119" y="230"/>
                </a:lnTo>
                <a:lnTo>
                  <a:pt x="119" y="230"/>
                </a:lnTo>
                <a:lnTo>
                  <a:pt x="119" y="230"/>
                </a:lnTo>
                <a:lnTo>
                  <a:pt x="123" y="233"/>
                </a:lnTo>
                <a:lnTo>
                  <a:pt x="129" y="236"/>
                </a:lnTo>
                <a:lnTo>
                  <a:pt x="129" y="236"/>
                </a:lnTo>
                <a:close/>
                <a:moveTo>
                  <a:pt x="280" y="219"/>
                </a:moveTo>
                <a:lnTo>
                  <a:pt x="280" y="219"/>
                </a:lnTo>
                <a:lnTo>
                  <a:pt x="277" y="220"/>
                </a:lnTo>
                <a:lnTo>
                  <a:pt x="277" y="223"/>
                </a:lnTo>
                <a:lnTo>
                  <a:pt x="277" y="223"/>
                </a:lnTo>
                <a:lnTo>
                  <a:pt x="278" y="222"/>
                </a:lnTo>
                <a:lnTo>
                  <a:pt x="281" y="222"/>
                </a:lnTo>
                <a:lnTo>
                  <a:pt x="281" y="222"/>
                </a:lnTo>
                <a:lnTo>
                  <a:pt x="280" y="222"/>
                </a:lnTo>
                <a:lnTo>
                  <a:pt x="280" y="219"/>
                </a:lnTo>
                <a:lnTo>
                  <a:pt x="280" y="219"/>
                </a:lnTo>
                <a:close/>
                <a:moveTo>
                  <a:pt x="274" y="81"/>
                </a:moveTo>
                <a:lnTo>
                  <a:pt x="274" y="81"/>
                </a:lnTo>
                <a:lnTo>
                  <a:pt x="278" y="80"/>
                </a:lnTo>
                <a:lnTo>
                  <a:pt x="278" y="80"/>
                </a:lnTo>
                <a:lnTo>
                  <a:pt x="278" y="80"/>
                </a:lnTo>
                <a:lnTo>
                  <a:pt x="278" y="78"/>
                </a:lnTo>
                <a:lnTo>
                  <a:pt x="278" y="78"/>
                </a:lnTo>
                <a:lnTo>
                  <a:pt x="274" y="80"/>
                </a:lnTo>
                <a:lnTo>
                  <a:pt x="274" y="80"/>
                </a:lnTo>
                <a:lnTo>
                  <a:pt x="274" y="81"/>
                </a:lnTo>
                <a:lnTo>
                  <a:pt x="274" y="81"/>
                </a:lnTo>
                <a:close/>
                <a:moveTo>
                  <a:pt x="47" y="182"/>
                </a:moveTo>
                <a:lnTo>
                  <a:pt x="47" y="182"/>
                </a:lnTo>
                <a:lnTo>
                  <a:pt x="47" y="182"/>
                </a:lnTo>
                <a:lnTo>
                  <a:pt x="47" y="182"/>
                </a:lnTo>
                <a:lnTo>
                  <a:pt x="38" y="188"/>
                </a:lnTo>
                <a:lnTo>
                  <a:pt x="38" y="188"/>
                </a:lnTo>
                <a:lnTo>
                  <a:pt x="38" y="188"/>
                </a:lnTo>
                <a:lnTo>
                  <a:pt x="38" y="188"/>
                </a:lnTo>
                <a:lnTo>
                  <a:pt x="42" y="185"/>
                </a:lnTo>
                <a:lnTo>
                  <a:pt x="47" y="182"/>
                </a:lnTo>
                <a:lnTo>
                  <a:pt x="47" y="182"/>
                </a:lnTo>
                <a:close/>
                <a:moveTo>
                  <a:pt x="265" y="220"/>
                </a:moveTo>
                <a:lnTo>
                  <a:pt x="265" y="220"/>
                </a:lnTo>
                <a:lnTo>
                  <a:pt x="263" y="222"/>
                </a:lnTo>
                <a:lnTo>
                  <a:pt x="261" y="225"/>
                </a:lnTo>
                <a:lnTo>
                  <a:pt x="261" y="225"/>
                </a:lnTo>
                <a:lnTo>
                  <a:pt x="264" y="222"/>
                </a:lnTo>
                <a:lnTo>
                  <a:pt x="264" y="222"/>
                </a:lnTo>
                <a:lnTo>
                  <a:pt x="265" y="222"/>
                </a:lnTo>
                <a:lnTo>
                  <a:pt x="265" y="220"/>
                </a:lnTo>
                <a:lnTo>
                  <a:pt x="265" y="220"/>
                </a:lnTo>
                <a:close/>
                <a:moveTo>
                  <a:pt x="275" y="270"/>
                </a:moveTo>
                <a:lnTo>
                  <a:pt x="275" y="270"/>
                </a:lnTo>
                <a:lnTo>
                  <a:pt x="271" y="271"/>
                </a:lnTo>
                <a:lnTo>
                  <a:pt x="271" y="271"/>
                </a:lnTo>
                <a:lnTo>
                  <a:pt x="274" y="271"/>
                </a:lnTo>
                <a:lnTo>
                  <a:pt x="274" y="271"/>
                </a:lnTo>
                <a:lnTo>
                  <a:pt x="277" y="273"/>
                </a:lnTo>
                <a:lnTo>
                  <a:pt x="277" y="273"/>
                </a:lnTo>
                <a:lnTo>
                  <a:pt x="275" y="270"/>
                </a:lnTo>
                <a:lnTo>
                  <a:pt x="275" y="270"/>
                </a:lnTo>
                <a:close/>
                <a:moveTo>
                  <a:pt x="304" y="53"/>
                </a:moveTo>
                <a:lnTo>
                  <a:pt x="304" y="53"/>
                </a:lnTo>
                <a:lnTo>
                  <a:pt x="304" y="51"/>
                </a:lnTo>
                <a:lnTo>
                  <a:pt x="304" y="51"/>
                </a:lnTo>
                <a:lnTo>
                  <a:pt x="304" y="51"/>
                </a:lnTo>
                <a:lnTo>
                  <a:pt x="304" y="51"/>
                </a:lnTo>
                <a:lnTo>
                  <a:pt x="301" y="51"/>
                </a:lnTo>
                <a:lnTo>
                  <a:pt x="300" y="53"/>
                </a:lnTo>
                <a:lnTo>
                  <a:pt x="300" y="53"/>
                </a:lnTo>
                <a:lnTo>
                  <a:pt x="301" y="53"/>
                </a:lnTo>
                <a:lnTo>
                  <a:pt x="302" y="53"/>
                </a:lnTo>
                <a:lnTo>
                  <a:pt x="302" y="53"/>
                </a:lnTo>
                <a:lnTo>
                  <a:pt x="304" y="53"/>
                </a:lnTo>
                <a:lnTo>
                  <a:pt x="304" y="53"/>
                </a:lnTo>
                <a:close/>
                <a:moveTo>
                  <a:pt x="287" y="127"/>
                </a:moveTo>
                <a:lnTo>
                  <a:pt x="287" y="127"/>
                </a:lnTo>
                <a:lnTo>
                  <a:pt x="287" y="131"/>
                </a:lnTo>
                <a:lnTo>
                  <a:pt x="287" y="131"/>
                </a:lnTo>
                <a:lnTo>
                  <a:pt x="288" y="131"/>
                </a:lnTo>
                <a:lnTo>
                  <a:pt x="288" y="128"/>
                </a:lnTo>
                <a:lnTo>
                  <a:pt x="288" y="128"/>
                </a:lnTo>
                <a:lnTo>
                  <a:pt x="288" y="127"/>
                </a:lnTo>
                <a:lnTo>
                  <a:pt x="288" y="127"/>
                </a:lnTo>
                <a:lnTo>
                  <a:pt x="287" y="127"/>
                </a:lnTo>
                <a:lnTo>
                  <a:pt x="287" y="127"/>
                </a:lnTo>
                <a:close/>
                <a:moveTo>
                  <a:pt x="233" y="215"/>
                </a:moveTo>
                <a:lnTo>
                  <a:pt x="233" y="215"/>
                </a:lnTo>
                <a:lnTo>
                  <a:pt x="233" y="212"/>
                </a:lnTo>
                <a:lnTo>
                  <a:pt x="233" y="212"/>
                </a:lnTo>
                <a:lnTo>
                  <a:pt x="231" y="212"/>
                </a:lnTo>
                <a:lnTo>
                  <a:pt x="231" y="213"/>
                </a:lnTo>
                <a:lnTo>
                  <a:pt x="231" y="213"/>
                </a:lnTo>
                <a:lnTo>
                  <a:pt x="230" y="216"/>
                </a:lnTo>
                <a:lnTo>
                  <a:pt x="230" y="216"/>
                </a:lnTo>
                <a:lnTo>
                  <a:pt x="233" y="215"/>
                </a:lnTo>
                <a:lnTo>
                  <a:pt x="233" y="215"/>
                </a:lnTo>
                <a:close/>
                <a:moveTo>
                  <a:pt x="304" y="50"/>
                </a:moveTo>
                <a:lnTo>
                  <a:pt x="304" y="50"/>
                </a:lnTo>
                <a:lnTo>
                  <a:pt x="305" y="53"/>
                </a:lnTo>
                <a:lnTo>
                  <a:pt x="305" y="54"/>
                </a:lnTo>
                <a:lnTo>
                  <a:pt x="305" y="54"/>
                </a:lnTo>
                <a:lnTo>
                  <a:pt x="305" y="50"/>
                </a:lnTo>
                <a:lnTo>
                  <a:pt x="305" y="50"/>
                </a:lnTo>
                <a:lnTo>
                  <a:pt x="304" y="50"/>
                </a:lnTo>
                <a:lnTo>
                  <a:pt x="304" y="50"/>
                </a:lnTo>
                <a:close/>
                <a:moveTo>
                  <a:pt x="247" y="186"/>
                </a:moveTo>
                <a:lnTo>
                  <a:pt x="247" y="186"/>
                </a:lnTo>
                <a:lnTo>
                  <a:pt x="247" y="186"/>
                </a:lnTo>
                <a:lnTo>
                  <a:pt x="247" y="186"/>
                </a:lnTo>
                <a:lnTo>
                  <a:pt x="250" y="183"/>
                </a:lnTo>
                <a:lnTo>
                  <a:pt x="250" y="183"/>
                </a:lnTo>
                <a:lnTo>
                  <a:pt x="250" y="182"/>
                </a:lnTo>
                <a:lnTo>
                  <a:pt x="250" y="182"/>
                </a:lnTo>
                <a:lnTo>
                  <a:pt x="247" y="183"/>
                </a:lnTo>
                <a:lnTo>
                  <a:pt x="247" y="183"/>
                </a:lnTo>
                <a:lnTo>
                  <a:pt x="247" y="186"/>
                </a:lnTo>
                <a:lnTo>
                  <a:pt x="247" y="186"/>
                </a:lnTo>
                <a:close/>
                <a:moveTo>
                  <a:pt x="88" y="77"/>
                </a:moveTo>
                <a:lnTo>
                  <a:pt x="88" y="77"/>
                </a:lnTo>
                <a:lnTo>
                  <a:pt x="91" y="71"/>
                </a:lnTo>
                <a:lnTo>
                  <a:pt x="91" y="71"/>
                </a:lnTo>
                <a:lnTo>
                  <a:pt x="89" y="74"/>
                </a:lnTo>
                <a:lnTo>
                  <a:pt x="88" y="77"/>
                </a:lnTo>
                <a:lnTo>
                  <a:pt x="88" y="77"/>
                </a:lnTo>
                <a:close/>
                <a:moveTo>
                  <a:pt x="270" y="229"/>
                </a:moveTo>
                <a:lnTo>
                  <a:pt x="270" y="229"/>
                </a:lnTo>
                <a:lnTo>
                  <a:pt x="273" y="227"/>
                </a:lnTo>
                <a:lnTo>
                  <a:pt x="273" y="227"/>
                </a:lnTo>
                <a:lnTo>
                  <a:pt x="273" y="226"/>
                </a:lnTo>
                <a:lnTo>
                  <a:pt x="273" y="226"/>
                </a:lnTo>
                <a:lnTo>
                  <a:pt x="271" y="227"/>
                </a:lnTo>
                <a:lnTo>
                  <a:pt x="270" y="227"/>
                </a:lnTo>
                <a:lnTo>
                  <a:pt x="270" y="229"/>
                </a:lnTo>
                <a:lnTo>
                  <a:pt x="270" y="229"/>
                </a:lnTo>
                <a:close/>
                <a:moveTo>
                  <a:pt x="247" y="159"/>
                </a:moveTo>
                <a:lnTo>
                  <a:pt x="247" y="159"/>
                </a:lnTo>
                <a:lnTo>
                  <a:pt x="244" y="161"/>
                </a:lnTo>
                <a:lnTo>
                  <a:pt x="243" y="162"/>
                </a:lnTo>
                <a:lnTo>
                  <a:pt x="243" y="162"/>
                </a:lnTo>
                <a:lnTo>
                  <a:pt x="244" y="162"/>
                </a:lnTo>
                <a:lnTo>
                  <a:pt x="244" y="162"/>
                </a:lnTo>
                <a:lnTo>
                  <a:pt x="246" y="162"/>
                </a:lnTo>
                <a:lnTo>
                  <a:pt x="247" y="159"/>
                </a:lnTo>
                <a:lnTo>
                  <a:pt x="247" y="159"/>
                </a:lnTo>
                <a:close/>
                <a:moveTo>
                  <a:pt x="277" y="84"/>
                </a:moveTo>
                <a:lnTo>
                  <a:pt x="277" y="84"/>
                </a:lnTo>
                <a:lnTo>
                  <a:pt x="273" y="85"/>
                </a:lnTo>
                <a:lnTo>
                  <a:pt x="273" y="85"/>
                </a:lnTo>
                <a:lnTo>
                  <a:pt x="273" y="87"/>
                </a:lnTo>
                <a:lnTo>
                  <a:pt x="273" y="87"/>
                </a:lnTo>
                <a:lnTo>
                  <a:pt x="275" y="85"/>
                </a:lnTo>
                <a:lnTo>
                  <a:pt x="277" y="84"/>
                </a:lnTo>
                <a:lnTo>
                  <a:pt x="277" y="84"/>
                </a:lnTo>
                <a:close/>
                <a:moveTo>
                  <a:pt x="260" y="136"/>
                </a:moveTo>
                <a:lnTo>
                  <a:pt x="260" y="136"/>
                </a:lnTo>
                <a:lnTo>
                  <a:pt x="257" y="139"/>
                </a:lnTo>
                <a:lnTo>
                  <a:pt x="257" y="139"/>
                </a:lnTo>
                <a:lnTo>
                  <a:pt x="257" y="139"/>
                </a:lnTo>
                <a:lnTo>
                  <a:pt x="257" y="139"/>
                </a:lnTo>
                <a:lnTo>
                  <a:pt x="260" y="138"/>
                </a:lnTo>
                <a:lnTo>
                  <a:pt x="260" y="138"/>
                </a:lnTo>
                <a:lnTo>
                  <a:pt x="260" y="138"/>
                </a:lnTo>
                <a:lnTo>
                  <a:pt x="260" y="136"/>
                </a:lnTo>
                <a:lnTo>
                  <a:pt x="260" y="136"/>
                </a:lnTo>
                <a:close/>
                <a:moveTo>
                  <a:pt x="261" y="87"/>
                </a:moveTo>
                <a:lnTo>
                  <a:pt x="261" y="87"/>
                </a:lnTo>
                <a:lnTo>
                  <a:pt x="261" y="87"/>
                </a:lnTo>
                <a:lnTo>
                  <a:pt x="261" y="87"/>
                </a:lnTo>
                <a:lnTo>
                  <a:pt x="263" y="85"/>
                </a:lnTo>
                <a:lnTo>
                  <a:pt x="265" y="84"/>
                </a:lnTo>
                <a:lnTo>
                  <a:pt x="265" y="84"/>
                </a:lnTo>
                <a:lnTo>
                  <a:pt x="261" y="85"/>
                </a:lnTo>
                <a:lnTo>
                  <a:pt x="261" y="85"/>
                </a:lnTo>
                <a:lnTo>
                  <a:pt x="261" y="87"/>
                </a:lnTo>
                <a:lnTo>
                  <a:pt x="261" y="87"/>
                </a:lnTo>
                <a:close/>
                <a:moveTo>
                  <a:pt x="261" y="216"/>
                </a:moveTo>
                <a:lnTo>
                  <a:pt x="261" y="216"/>
                </a:lnTo>
                <a:lnTo>
                  <a:pt x="261" y="215"/>
                </a:lnTo>
                <a:lnTo>
                  <a:pt x="261" y="215"/>
                </a:lnTo>
                <a:lnTo>
                  <a:pt x="254" y="216"/>
                </a:lnTo>
                <a:lnTo>
                  <a:pt x="254" y="216"/>
                </a:lnTo>
                <a:lnTo>
                  <a:pt x="253" y="217"/>
                </a:lnTo>
                <a:lnTo>
                  <a:pt x="253" y="217"/>
                </a:lnTo>
                <a:lnTo>
                  <a:pt x="257" y="216"/>
                </a:lnTo>
                <a:lnTo>
                  <a:pt x="257" y="216"/>
                </a:lnTo>
                <a:lnTo>
                  <a:pt x="261" y="216"/>
                </a:lnTo>
                <a:lnTo>
                  <a:pt x="261" y="216"/>
                </a:lnTo>
                <a:close/>
                <a:moveTo>
                  <a:pt x="275" y="136"/>
                </a:moveTo>
                <a:lnTo>
                  <a:pt x="275" y="136"/>
                </a:lnTo>
                <a:lnTo>
                  <a:pt x="273" y="138"/>
                </a:lnTo>
                <a:lnTo>
                  <a:pt x="273" y="139"/>
                </a:lnTo>
                <a:lnTo>
                  <a:pt x="273" y="139"/>
                </a:lnTo>
                <a:lnTo>
                  <a:pt x="274" y="139"/>
                </a:lnTo>
                <a:lnTo>
                  <a:pt x="275" y="136"/>
                </a:lnTo>
                <a:lnTo>
                  <a:pt x="275" y="136"/>
                </a:lnTo>
                <a:close/>
                <a:moveTo>
                  <a:pt x="247" y="213"/>
                </a:moveTo>
                <a:lnTo>
                  <a:pt x="247" y="213"/>
                </a:lnTo>
                <a:lnTo>
                  <a:pt x="246" y="215"/>
                </a:lnTo>
                <a:lnTo>
                  <a:pt x="244" y="216"/>
                </a:lnTo>
                <a:lnTo>
                  <a:pt x="244" y="216"/>
                </a:lnTo>
                <a:lnTo>
                  <a:pt x="247" y="215"/>
                </a:lnTo>
                <a:lnTo>
                  <a:pt x="247" y="215"/>
                </a:lnTo>
                <a:lnTo>
                  <a:pt x="247" y="213"/>
                </a:lnTo>
                <a:lnTo>
                  <a:pt x="247" y="213"/>
                </a:lnTo>
                <a:close/>
                <a:moveTo>
                  <a:pt x="260" y="87"/>
                </a:moveTo>
                <a:lnTo>
                  <a:pt x="260" y="87"/>
                </a:lnTo>
                <a:lnTo>
                  <a:pt x="255" y="88"/>
                </a:lnTo>
                <a:lnTo>
                  <a:pt x="254" y="90"/>
                </a:lnTo>
                <a:lnTo>
                  <a:pt x="254" y="90"/>
                </a:lnTo>
                <a:lnTo>
                  <a:pt x="258" y="87"/>
                </a:lnTo>
                <a:lnTo>
                  <a:pt x="258" y="87"/>
                </a:lnTo>
                <a:lnTo>
                  <a:pt x="260" y="87"/>
                </a:lnTo>
                <a:lnTo>
                  <a:pt x="260" y="87"/>
                </a:lnTo>
                <a:close/>
                <a:moveTo>
                  <a:pt x="89" y="91"/>
                </a:moveTo>
                <a:lnTo>
                  <a:pt x="89" y="91"/>
                </a:lnTo>
                <a:lnTo>
                  <a:pt x="93" y="87"/>
                </a:lnTo>
                <a:lnTo>
                  <a:pt x="93" y="87"/>
                </a:lnTo>
                <a:lnTo>
                  <a:pt x="89" y="88"/>
                </a:lnTo>
                <a:lnTo>
                  <a:pt x="89" y="88"/>
                </a:lnTo>
                <a:lnTo>
                  <a:pt x="89" y="91"/>
                </a:lnTo>
                <a:lnTo>
                  <a:pt x="89" y="91"/>
                </a:lnTo>
                <a:close/>
                <a:moveTo>
                  <a:pt x="250" y="161"/>
                </a:moveTo>
                <a:lnTo>
                  <a:pt x="250" y="161"/>
                </a:lnTo>
                <a:lnTo>
                  <a:pt x="250" y="161"/>
                </a:lnTo>
                <a:lnTo>
                  <a:pt x="250" y="161"/>
                </a:lnTo>
                <a:lnTo>
                  <a:pt x="253" y="159"/>
                </a:lnTo>
                <a:lnTo>
                  <a:pt x="253" y="159"/>
                </a:lnTo>
                <a:lnTo>
                  <a:pt x="251" y="158"/>
                </a:lnTo>
                <a:lnTo>
                  <a:pt x="251" y="158"/>
                </a:lnTo>
                <a:lnTo>
                  <a:pt x="251" y="158"/>
                </a:lnTo>
                <a:lnTo>
                  <a:pt x="251" y="158"/>
                </a:lnTo>
                <a:lnTo>
                  <a:pt x="250" y="161"/>
                </a:lnTo>
                <a:lnTo>
                  <a:pt x="250" y="161"/>
                </a:lnTo>
                <a:close/>
                <a:moveTo>
                  <a:pt x="267" y="253"/>
                </a:moveTo>
                <a:lnTo>
                  <a:pt x="267" y="253"/>
                </a:lnTo>
                <a:lnTo>
                  <a:pt x="270" y="253"/>
                </a:lnTo>
                <a:lnTo>
                  <a:pt x="270" y="253"/>
                </a:lnTo>
                <a:lnTo>
                  <a:pt x="270" y="253"/>
                </a:lnTo>
                <a:lnTo>
                  <a:pt x="267" y="253"/>
                </a:lnTo>
                <a:lnTo>
                  <a:pt x="267" y="253"/>
                </a:lnTo>
                <a:lnTo>
                  <a:pt x="267" y="253"/>
                </a:lnTo>
                <a:lnTo>
                  <a:pt x="267" y="253"/>
                </a:lnTo>
                <a:close/>
                <a:moveTo>
                  <a:pt x="135" y="235"/>
                </a:moveTo>
                <a:lnTo>
                  <a:pt x="135" y="235"/>
                </a:lnTo>
                <a:lnTo>
                  <a:pt x="140" y="236"/>
                </a:lnTo>
                <a:lnTo>
                  <a:pt x="140" y="236"/>
                </a:lnTo>
                <a:lnTo>
                  <a:pt x="138" y="235"/>
                </a:lnTo>
                <a:lnTo>
                  <a:pt x="135" y="235"/>
                </a:lnTo>
                <a:lnTo>
                  <a:pt x="135" y="235"/>
                </a:lnTo>
                <a:close/>
                <a:moveTo>
                  <a:pt x="197" y="301"/>
                </a:moveTo>
                <a:lnTo>
                  <a:pt x="197" y="301"/>
                </a:lnTo>
                <a:lnTo>
                  <a:pt x="197" y="301"/>
                </a:lnTo>
                <a:lnTo>
                  <a:pt x="197" y="301"/>
                </a:lnTo>
                <a:lnTo>
                  <a:pt x="203" y="301"/>
                </a:lnTo>
                <a:lnTo>
                  <a:pt x="203" y="301"/>
                </a:lnTo>
                <a:lnTo>
                  <a:pt x="203" y="301"/>
                </a:lnTo>
                <a:lnTo>
                  <a:pt x="203" y="301"/>
                </a:lnTo>
                <a:lnTo>
                  <a:pt x="197" y="301"/>
                </a:lnTo>
                <a:lnTo>
                  <a:pt x="197" y="301"/>
                </a:lnTo>
                <a:close/>
                <a:moveTo>
                  <a:pt x="255" y="156"/>
                </a:moveTo>
                <a:lnTo>
                  <a:pt x="255" y="156"/>
                </a:lnTo>
                <a:lnTo>
                  <a:pt x="257" y="154"/>
                </a:lnTo>
                <a:lnTo>
                  <a:pt x="257" y="154"/>
                </a:lnTo>
                <a:lnTo>
                  <a:pt x="254" y="155"/>
                </a:lnTo>
                <a:lnTo>
                  <a:pt x="254" y="155"/>
                </a:lnTo>
                <a:lnTo>
                  <a:pt x="255" y="156"/>
                </a:lnTo>
                <a:lnTo>
                  <a:pt x="255" y="156"/>
                </a:lnTo>
                <a:close/>
                <a:moveTo>
                  <a:pt x="260" y="81"/>
                </a:moveTo>
                <a:lnTo>
                  <a:pt x="260" y="81"/>
                </a:lnTo>
                <a:lnTo>
                  <a:pt x="257" y="84"/>
                </a:lnTo>
                <a:lnTo>
                  <a:pt x="257" y="84"/>
                </a:lnTo>
                <a:lnTo>
                  <a:pt x="260" y="82"/>
                </a:lnTo>
                <a:lnTo>
                  <a:pt x="260" y="81"/>
                </a:lnTo>
                <a:lnTo>
                  <a:pt x="260" y="81"/>
                </a:lnTo>
                <a:close/>
                <a:moveTo>
                  <a:pt x="290" y="254"/>
                </a:moveTo>
                <a:lnTo>
                  <a:pt x="290" y="254"/>
                </a:lnTo>
                <a:lnTo>
                  <a:pt x="291" y="257"/>
                </a:lnTo>
                <a:lnTo>
                  <a:pt x="291" y="257"/>
                </a:lnTo>
                <a:lnTo>
                  <a:pt x="292" y="257"/>
                </a:lnTo>
                <a:lnTo>
                  <a:pt x="292" y="257"/>
                </a:lnTo>
                <a:lnTo>
                  <a:pt x="292" y="254"/>
                </a:lnTo>
                <a:lnTo>
                  <a:pt x="292" y="254"/>
                </a:lnTo>
                <a:lnTo>
                  <a:pt x="290" y="254"/>
                </a:lnTo>
                <a:lnTo>
                  <a:pt x="290" y="254"/>
                </a:lnTo>
                <a:close/>
                <a:moveTo>
                  <a:pt x="292" y="227"/>
                </a:moveTo>
                <a:lnTo>
                  <a:pt x="292" y="227"/>
                </a:lnTo>
                <a:lnTo>
                  <a:pt x="291" y="227"/>
                </a:lnTo>
                <a:lnTo>
                  <a:pt x="291" y="229"/>
                </a:lnTo>
                <a:lnTo>
                  <a:pt x="291" y="229"/>
                </a:lnTo>
                <a:lnTo>
                  <a:pt x="291" y="229"/>
                </a:lnTo>
                <a:lnTo>
                  <a:pt x="291" y="229"/>
                </a:lnTo>
                <a:lnTo>
                  <a:pt x="292" y="229"/>
                </a:lnTo>
                <a:lnTo>
                  <a:pt x="292" y="229"/>
                </a:lnTo>
                <a:lnTo>
                  <a:pt x="292" y="227"/>
                </a:lnTo>
                <a:lnTo>
                  <a:pt x="292" y="227"/>
                </a:lnTo>
                <a:close/>
                <a:moveTo>
                  <a:pt x="314" y="81"/>
                </a:moveTo>
                <a:lnTo>
                  <a:pt x="314" y="81"/>
                </a:lnTo>
                <a:lnTo>
                  <a:pt x="315" y="80"/>
                </a:lnTo>
                <a:lnTo>
                  <a:pt x="315" y="80"/>
                </a:lnTo>
                <a:lnTo>
                  <a:pt x="314" y="78"/>
                </a:lnTo>
                <a:lnTo>
                  <a:pt x="314" y="78"/>
                </a:lnTo>
                <a:lnTo>
                  <a:pt x="314" y="81"/>
                </a:lnTo>
                <a:lnTo>
                  <a:pt x="314" y="81"/>
                </a:lnTo>
                <a:close/>
                <a:moveTo>
                  <a:pt x="251" y="200"/>
                </a:moveTo>
                <a:lnTo>
                  <a:pt x="251" y="200"/>
                </a:lnTo>
                <a:lnTo>
                  <a:pt x="250" y="200"/>
                </a:lnTo>
                <a:lnTo>
                  <a:pt x="250" y="200"/>
                </a:lnTo>
                <a:lnTo>
                  <a:pt x="250" y="202"/>
                </a:lnTo>
                <a:lnTo>
                  <a:pt x="250" y="202"/>
                </a:lnTo>
                <a:lnTo>
                  <a:pt x="251" y="203"/>
                </a:lnTo>
                <a:lnTo>
                  <a:pt x="251" y="203"/>
                </a:lnTo>
                <a:lnTo>
                  <a:pt x="251" y="203"/>
                </a:lnTo>
                <a:lnTo>
                  <a:pt x="251" y="203"/>
                </a:lnTo>
                <a:lnTo>
                  <a:pt x="251" y="200"/>
                </a:lnTo>
                <a:lnTo>
                  <a:pt x="251" y="200"/>
                </a:lnTo>
                <a:close/>
                <a:moveTo>
                  <a:pt x="282" y="73"/>
                </a:moveTo>
                <a:lnTo>
                  <a:pt x="282" y="73"/>
                </a:lnTo>
                <a:lnTo>
                  <a:pt x="284" y="68"/>
                </a:lnTo>
                <a:lnTo>
                  <a:pt x="284" y="68"/>
                </a:lnTo>
                <a:lnTo>
                  <a:pt x="282" y="70"/>
                </a:lnTo>
                <a:lnTo>
                  <a:pt x="282" y="73"/>
                </a:lnTo>
                <a:lnTo>
                  <a:pt x="282" y="73"/>
                </a:lnTo>
                <a:close/>
                <a:moveTo>
                  <a:pt x="268" y="84"/>
                </a:moveTo>
                <a:lnTo>
                  <a:pt x="268" y="84"/>
                </a:lnTo>
                <a:lnTo>
                  <a:pt x="271" y="82"/>
                </a:lnTo>
                <a:lnTo>
                  <a:pt x="271" y="81"/>
                </a:lnTo>
                <a:lnTo>
                  <a:pt x="271" y="81"/>
                </a:lnTo>
                <a:lnTo>
                  <a:pt x="270" y="82"/>
                </a:lnTo>
                <a:lnTo>
                  <a:pt x="268" y="84"/>
                </a:lnTo>
                <a:lnTo>
                  <a:pt x="268" y="84"/>
                </a:lnTo>
                <a:close/>
                <a:moveTo>
                  <a:pt x="282" y="118"/>
                </a:moveTo>
                <a:lnTo>
                  <a:pt x="282" y="118"/>
                </a:lnTo>
                <a:lnTo>
                  <a:pt x="285" y="115"/>
                </a:lnTo>
                <a:lnTo>
                  <a:pt x="285" y="115"/>
                </a:lnTo>
                <a:lnTo>
                  <a:pt x="284" y="115"/>
                </a:lnTo>
                <a:lnTo>
                  <a:pt x="284" y="115"/>
                </a:lnTo>
                <a:lnTo>
                  <a:pt x="282" y="117"/>
                </a:lnTo>
                <a:lnTo>
                  <a:pt x="282" y="118"/>
                </a:lnTo>
                <a:lnTo>
                  <a:pt x="282" y="118"/>
                </a:lnTo>
                <a:close/>
                <a:moveTo>
                  <a:pt x="264" y="254"/>
                </a:moveTo>
                <a:lnTo>
                  <a:pt x="264" y="254"/>
                </a:lnTo>
                <a:lnTo>
                  <a:pt x="264" y="252"/>
                </a:lnTo>
                <a:lnTo>
                  <a:pt x="264" y="252"/>
                </a:lnTo>
                <a:lnTo>
                  <a:pt x="263" y="253"/>
                </a:lnTo>
                <a:lnTo>
                  <a:pt x="263" y="253"/>
                </a:lnTo>
                <a:lnTo>
                  <a:pt x="263" y="253"/>
                </a:lnTo>
                <a:lnTo>
                  <a:pt x="264" y="254"/>
                </a:lnTo>
                <a:lnTo>
                  <a:pt x="264" y="254"/>
                </a:lnTo>
                <a:close/>
                <a:moveTo>
                  <a:pt x="295" y="227"/>
                </a:moveTo>
                <a:lnTo>
                  <a:pt x="295" y="227"/>
                </a:lnTo>
                <a:lnTo>
                  <a:pt x="297" y="230"/>
                </a:lnTo>
                <a:lnTo>
                  <a:pt x="297" y="230"/>
                </a:lnTo>
                <a:lnTo>
                  <a:pt x="297" y="229"/>
                </a:lnTo>
                <a:lnTo>
                  <a:pt x="297" y="229"/>
                </a:lnTo>
                <a:lnTo>
                  <a:pt x="297" y="227"/>
                </a:lnTo>
                <a:lnTo>
                  <a:pt x="297" y="227"/>
                </a:lnTo>
                <a:lnTo>
                  <a:pt x="295" y="227"/>
                </a:lnTo>
                <a:lnTo>
                  <a:pt x="295" y="227"/>
                </a:lnTo>
                <a:close/>
                <a:moveTo>
                  <a:pt x="236" y="213"/>
                </a:moveTo>
                <a:lnTo>
                  <a:pt x="236" y="213"/>
                </a:lnTo>
                <a:lnTo>
                  <a:pt x="237" y="212"/>
                </a:lnTo>
                <a:lnTo>
                  <a:pt x="237" y="212"/>
                </a:lnTo>
                <a:lnTo>
                  <a:pt x="237" y="212"/>
                </a:lnTo>
                <a:lnTo>
                  <a:pt x="237" y="212"/>
                </a:lnTo>
                <a:lnTo>
                  <a:pt x="236" y="212"/>
                </a:lnTo>
                <a:lnTo>
                  <a:pt x="236" y="212"/>
                </a:lnTo>
                <a:lnTo>
                  <a:pt x="236" y="213"/>
                </a:lnTo>
                <a:lnTo>
                  <a:pt x="236" y="213"/>
                </a:lnTo>
                <a:close/>
                <a:moveTo>
                  <a:pt x="268" y="202"/>
                </a:moveTo>
                <a:lnTo>
                  <a:pt x="268" y="202"/>
                </a:lnTo>
                <a:lnTo>
                  <a:pt x="268" y="199"/>
                </a:lnTo>
                <a:lnTo>
                  <a:pt x="268" y="199"/>
                </a:lnTo>
                <a:lnTo>
                  <a:pt x="265" y="202"/>
                </a:lnTo>
                <a:lnTo>
                  <a:pt x="265" y="202"/>
                </a:lnTo>
                <a:lnTo>
                  <a:pt x="268" y="202"/>
                </a:lnTo>
                <a:lnTo>
                  <a:pt x="268" y="202"/>
                </a:lnTo>
                <a:close/>
                <a:moveTo>
                  <a:pt x="363" y="91"/>
                </a:moveTo>
                <a:lnTo>
                  <a:pt x="363" y="91"/>
                </a:lnTo>
                <a:lnTo>
                  <a:pt x="365" y="91"/>
                </a:lnTo>
                <a:lnTo>
                  <a:pt x="365" y="91"/>
                </a:lnTo>
                <a:lnTo>
                  <a:pt x="365" y="85"/>
                </a:lnTo>
                <a:lnTo>
                  <a:pt x="365" y="85"/>
                </a:lnTo>
                <a:lnTo>
                  <a:pt x="363" y="85"/>
                </a:lnTo>
                <a:lnTo>
                  <a:pt x="363" y="85"/>
                </a:lnTo>
                <a:lnTo>
                  <a:pt x="363" y="91"/>
                </a:lnTo>
                <a:lnTo>
                  <a:pt x="363" y="91"/>
                </a:lnTo>
                <a:close/>
                <a:moveTo>
                  <a:pt x="332" y="70"/>
                </a:moveTo>
                <a:lnTo>
                  <a:pt x="332" y="70"/>
                </a:lnTo>
                <a:lnTo>
                  <a:pt x="332" y="73"/>
                </a:lnTo>
                <a:lnTo>
                  <a:pt x="332" y="73"/>
                </a:lnTo>
                <a:lnTo>
                  <a:pt x="334" y="70"/>
                </a:lnTo>
                <a:lnTo>
                  <a:pt x="334" y="70"/>
                </a:lnTo>
                <a:lnTo>
                  <a:pt x="332" y="70"/>
                </a:lnTo>
                <a:lnTo>
                  <a:pt x="332" y="70"/>
                </a:lnTo>
                <a:close/>
                <a:moveTo>
                  <a:pt x="236" y="181"/>
                </a:moveTo>
                <a:lnTo>
                  <a:pt x="236" y="181"/>
                </a:lnTo>
                <a:lnTo>
                  <a:pt x="238" y="181"/>
                </a:lnTo>
                <a:lnTo>
                  <a:pt x="238" y="181"/>
                </a:lnTo>
                <a:lnTo>
                  <a:pt x="236" y="181"/>
                </a:lnTo>
                <a:lnTo>
                  <a:pt x="236" y="181"/>
                </a:lnTo>
                <a:lnTo>
                  <a:pt x="236" y="181"/>
                </a:lnTo>
                <a:close/>
                <a:moveTo>
                  <a:pt x="254" y="172"/>
                </a:moveTo>
                <a:lnTo>
                  <a:pt x="254" y="172"/>
                </a:lnTo>
                <a:lnTo>
                  <a:pt x="254" y="172"/>
                </a:lnTo>
                <a:lnTo>
                  <a:pt x="254" y="172"/>
                </a:lnTo>
                <a:lnTo>
                  <a:pt x="257" y="171"/>
                </a:lnTo>
                <a:lnTo>
                  <a:pt x="257" y="171"/>
                </a:lnTo>
                <a:lnTo>
                  <a:pt x="255" y="171"/>
                </a:lnTo>
                <a:lnTo>
                  <a:pt x="255" y="171"/>
                </a:lnTo>
                <a:lnTo>
                  <a:pt x="254" y="172"/>
                </a:lnTo>
                <a:lnTo>
                  <a:pt x="254" y="172"/>
                </a:lnTo>
                <a:close/>
                <a:moveTo>
                  <a:pt x="267" y="230"/>
                </a:moveTo>
                <a:lnTo>
                  <a:pt x="267" y="230"/>
                </a:lnTo>
                <a:lnTo>
                  <a:pt x="267" y="230"/>
                </a:lnTo>
                <a:lnTo>
                  <a:pt x="267" y="230"/>
                </a:lnTo>
                <a:lnTo>
                  <a:pt x="265" y="230"/>
                </a:lnTo>
                <a:lnTo>
                  <a:pt x="264" y="232"/>
                </a:lnTo>
                <a:lnTo>
                  <a:pt x="264" y="232"/>
                </a:lnTo>
                <a:lnTo>
                  <a:pt x="267" y="230"/>
                </a:lnTo>
                <a:lnTo>
                  <a:pt x="267" y="230"/>
                </a:lnTo>
                <a:close/>
                <a:moveTo>
                  <a:pt x="74" y="68"/>
                </a:moveTo>
                <a:lnTo>
                  <a:pt x="74" y="68"/>
                </a:lnTo>
                <a:lnTo>
                  <a:pt x="74" y="68"/>
                </a:lnTo>
                <a:lnTo>
                  <a:pt x="74" y="68"/>
                </a:lnTo>
                <a:lnTo>
                  <a:pt x="74" y="63"/>
                </a:lnTo>
                <a:lnTo>
                  <a:pt x="74" y="63"/>
                </a:lnTo>
                <a:lnTo>
                  <a:pt x="74" y="63"/>
                </a:lnTo>
                <a:lnTo>
                  <a:pt x="74" y="63"/>
                </a:lnTo>
                <a:lnTo>
                  <a:pt x="74" y="68"/>
                </a:lnTo>
                <a:lnTo>
                  <a:pt x="74" y="68"/>
                </a:lnTo>
                <a:close/>
                <a:moveTo>
                  <a:pt x="226" y="68"/>
                </a:moveTo>
                <a:lnTo>
                  <a:pt x="226" y="68"/>
                </a:lnTo>
                <a:lnTo>
                  <a:pt x="226" y="70"/>
                </a:lnTo>
                <a:lnTo>
                  <a:pt x="226" y="70"/>
                </a:lnTo>
                <a:lnTo>
                  <a:pt x="230" y="70"/>
                </a:lnTo>
                <a:lnTo>
                  <a:pt x="230" y="70"/>
                </a:lnTo>
                <a:lnTo>
                  <a:pt x="230" y="68"/>
                </a:lnTo>
                <a:lnTo>
                  <a:pt x="230" y="68"/>
                </a:lnTo>
                <a:lnTo>
                  <a:pt x="226" y="68"/>
                </a:lnTo>
                <a:lnTo>
                  <a:pt x="226" y="68"/>
                </a:lnTo>
                <a:close/>
                <a:moveTo>
                  <a:pt x="253" y="142"/>
                </a:moveTo>
                <a:lnTo>
                  <a:pt x="253" y="142"/>
                </a:lnTo>
                <a:lnTo>
                  <a:pt x="254" y="139"/>
                </a:lnTo>
                <a:lnTo>
                  <a:pt x="254" y="139"/>
                </a:lnTo>
                <a:lnTo>
                  <a:pt x="253" y="139"/>
                </a:lnTo>
                <a:lnTo>
                  <a:pt x="253" y="142"/>
                </a:lnTo>
                <a:lnTo>
                  <a:pt x="253" y="142"/>
                </a:lnTo>
                <a:close/>
                <a:moveTo>
                  <a:pt x="284" y="266"/>
                </a:moveTo>
                <a:lnTo>
                  <a:pt x="284" y="266"/>
                </a:lnTo>
                <a:lnTo>
                  <a:pt x="281" y="266"/>
                </a:lnTo>
                <a:lnTo>
                  <a:pt x="281" y="266"/>
                </a:lnTo>
                <a:lnTo>
                  <a:pt x="281" y="266"/>
                </a:lnTo>
                <a:lnTo>
                  <a:pt x="281" y="266"/>
                </a:lnTo>
                <a:lnTo>
                  <a:pt x="284" y="266"/>
                </a:lnTo>
                <a:lnTo>
                  <a:pt x="284" y="266"/>
                </a:lnTo>
                <a:close/>
                <a:moveTo>
                  <a:pt x="275" y="131"/>
                </a:moveTo>
                <a:lnTo>
                  <a:pt x="275" y="131"/>
                </a:lnTo>
                <a:lnTo>
                  <a:pt x="275" y="134"/>
                </a:lnTo>
                <a:lnTo>
                  <a:pt x="275" y="134"/>
                </a:lnTo>
                <a:lnTo>
                  <a:pt x="275" y="131"/>
                </a:lnTo>
                <a:lnTo>
                  <a:pt x="275" y="131"/>
                </a:lnTo>
                <a:close/>
                <a:moveTo>
                  <a:pt x="248" y="166"/>
                </a:moveTo>
                <a:lnTo>
                  <a:pt x="248" y="166"/>
                </a:lnTo>
                <a:lnTo>
                  <a:pt x="250" y="163"/>
                </a:lnTo>
                <a:lnTo>
                  <a:pt x="250" y="163"/>
                </a:lnTo>
                <a:lnTo>
                  <a:pt x="248" y="165"/>
                </a:lnTo>
                <a:lnTo>
                  <a:pt x="248" y="166"/>
                </a:lnTo>
                <a:lnTo>
                  <a:pt x="248" y="166"/>
                </a:lnTo>
                <a:close/>
                <a:moveTo>
                  <a:pt x="304" y="31"/>
                </a:moveTo>
                <a:lnTo>
                  <a:pt x="304" y="31"/>
                </a:lnTo>
                <a:lnTo>
                  <a:pt x="304" y="30"/>
                </a:lnTo>
                <a:lnTo>
                  <a:pt x="302" y="28"/>
                </a:lnTo>
                <a:lnTo>
                  <a:pt x="302" y="28"/>
                </a:lnTo>
                <a:lnTo>
                  <a:pt x="304" y="31"/>
                </a:lnTo>
                <a:lnTo>
                  <a:pt x="304" y="31"/>
                </a:lnTo>
                <a:close/>
                <a:moveTo>
                  <a:pt x="264" y="239"/>
                </a:moveTo>
                <a:lnTo>
                  <a:pt x="264" y="239"/>
                </a:lnTo>
                <a:lnTo>
                  <a:pt x="261" y="240"/>
                </a:lnTo>
                <a:lnTo>
                  <a:pt x="261" y="240"/>
                </a:lnTo>
                <a:lnTo>
                  <a:pt x="264" y="240"/>
                </a:lnTo>
                <a:lnTo>
                  <a:pt x="264" y="239"/>
                </a:lnTo>
                <a:lnTo>
                  <a:pt x="264" y="239"/>
                </a:lnTo>
                <a:close/>
                <a:moveTo>
                  <a:pt x="318" y="146"/>
                </a:moveTo>
                <a:lnTo>
                  <a:pt x="318" y="146"/>
                </a:lnTo>
                <a:lnTo>
                  <a:pt x="319" y="145"/>
                </a:lnTo>
                <a:lnTo>
                  <a:pt x="319" y="144"/>
                </a:lnTo>
                <a:lnTo>
                  <a:pt x="319" y="144"/>
                </a:lnTo>
                <a:lnTo>
                  <a:pt x="318" y="146"/>
                </a:lnTo>
                <a:lnTo>
                  <a:pt x="318" y="146"/>
                </a:lnTo>
                <a:close/>
                <a:moveTo>
                  <a:pt x="282" y="122"/>
                </a:moveTo>
                <a:lnTo>
                  <a:pt x="282" y="122"/>
                </a:lnTo>
                <a:lnTo>
                  <a:pt x="284" y="122"/>
                </a:lnTo>
                <a:lnTo>
                  <a:pt x="284" y="121"/>
                </a:lnTo>
                <a:lnTo>
                  <a:pt x="284" y="121"/>
                </a:lnTo>
                <a:lnTo>
                  <a:pt x="282" y="122"/>
                </a:lnTo>
                <a:lnTo>
                  <a:pt x="282" y="122"/>
                </a:lnTo>
                <a:close/>
                <a:moveTo>
                  <a:pt x="295" y="247"/>
                </a:moveTo>
                <a:lnTo>
                  <a:pt x="295" y="247"/>
                </a:lnTo>
                <a:lnTo>
                  <a:pt x="295" y="250"/>
                </a:lnTo>
                <a:lnTo>
                  <a:pt x="295" y="250"/>
                </a:lnTo>
                <a:lnTo>
                  <a:pt x="297" y="250"/>
                </a:lnTo>
                <a:lnTo>
                  <a:pt x="297" y="250"/>
                </a:lnTo>
                <a:lnTo>
                  <a:pt x="295" y="247"/>
                </a:lnTo>
                <a:lnTo>
                  <a:pt x="295" y="247"/>
                </a:lnTo>
                <a:close/>
                <a:moveTo>
                  <a:pt x="284" y="112"/>
                </a:moveTo>
                <a:lnTo>
                  <a:pt x="284" y="112"/>
                </a:lnTo>
                <a:lnTo>
                  <a:pt x="285" y="111"/>
                </a:lnTo>
                <a:lnTo>
                  <a:pt x="285" y="111"/>
                </a:lnTo>
                <a:lnTo>
                  <a:pt x="284" y="111"/>
                </a:lnTo>
                <a:lnTo>
                  <a:pt x="284" y="112"/>
                </a:lnTo>
                <a:lnTo>
                  <a:pt x="284" y="112"/>
                </a:lnTo>
                <a:close/>
                <a:moveTo>
                  <a:pt x="76" y="65"/>
                </a:moveTo>
                <a:lnTo>
                  <a:pt x="76" y="65"/>
                </a:lnTo>
                <a:lnTo>
                  <a:pt x="78" y="65"/>
                </a:lnTo>
                <a:lnTo>
                  <a:pt x="78" y="65"/>
                </a:lnTo>
                <a:lnTo>
                  <a:pt x="78" y="64"/>
                </a:lnTo>
                <a:lnTo>
                  <a:pt x="76" y="64"/>
                </a:lnTo>
                <a:lnTo>
                  <a:pt x="76" y="64"/>
                </a:lnTo>
                <a:lnTo>
                  <a:pt x="76" y="65"/>
                </a:lnTo>
                <a:lnTo>
                  <a:pt x="76" y="65"/>
                </a:lnTo>
                <a:close/>
                <a:moveTo>
                  <a:pt x="324" y="68"/>
                </a:moveTo>
                <a:lnTo>
                  <a:pt x="324" y="68"/>
                </a:lnTo>
                <a:lnTo>
                  <a:pt x="325" y="67"/>
                </a:lnTo>
                <a:lnTo>
                  <a:pt x="325" y="67"/>
                </a:lnTo>
                <a:lnTo>
                  <a:pt x="324" y="67"/>
                </a:lnTo>
                <a:lnTo>
                  <a:pt x="324" y="68"/>
                </a:lnTo>
                <a:lnTo>
                  <a:pt x="324" y="68"/>
                </a:lnTo>
                <a:close/>
                <a:moveTo>
                  <a:pt x="253" y="262"/>
                </a:moveTo>
                <a:lnTo>
                  <a:pt x="253" y="262"/>
                </a:lnTo>
                <a:lnTo>
                  <a:pt x="253" y="260"/>
                </a:lnTo>
                <a:lnTo>
                  <a:pt x="253" y="260"/>
                </a:lnTo>
                <a:lnTo>
                  <a:pt x="253" y="259"/>
                </a:lnTo>
                <a:lnTo>
                  <a:pt x="253" y="259"/>
                </a:lnTo>
                <a:lnTo>
                  <a:pt x="251" y="260"/>
                </a:lnTo>
                <a:lnTo>
                  <a:pt x="251" y="260"/>
                </a:lnTo>
                <a:lnTo>
                  <a:pt x="253" y="262"/>
                </a:lnTo>
                <a:lnTo>
                  <a:pt x="253" y="262"/>
                </a:lnTo>
                <a:close/>
                <a:moveTo>
                  <a:pt x="240" y="247"/>
                </a:moveTo>
                <a:lnTo>
                  <a:pt x="240" y="247"/>
                </a:lnTo>
                <a:lnTo>
                  <a:pt x="243" y="247"/>
                </a:lnTo>
                <a:lnTo>
                  <a:pt x="243" y="247"/>
                </a:lnTo>
                <a:lnTo>
                  <a:pt x="241" y="247"/>
                </a:lnTo>
                <a:lnTo>
                  <a:pt x="240" y="247"/>
                </a:lnTo>
                <a:lnTo>
                  <a:pt x="240" y="247"/>
                </a:lnTo>
                <a:close/>
                <a:moveTo>
                  <a:pt x="21" y="202"/>
                </a:moveTo>
                <a:lnTo>
                  <a:pt x="21" y="202"/>
                </a:lnTo>
                <a:lnTo>
                  <a:pt x="21" y="202"/>
                </a:lnTo>
                <a:lnTo>
                  <a:pt x="21" y="202"/>
                </a:lnTo>
                <a:lnTo>
                  <a:pt x="20" y="203"/>
                </a:lnTo>
                <a:lnTo>
                  <a:pt x="20" y="203"/>
                </a:lnTo>
                <a:lnTo>
                  <a:pt x="20" y="203"/>
                </a:lnTo>
                <a:lnTo>
                  <a:pt x="20" y="203"/>
                </a:lnTo>
                <a:lnTo>
                  <a:pt x="21" y="202"/>
                </a:lnTo>
                <a:lnTo>
                  <a:pt x="21" y="202"/>
                </a:lnTo>
                <a:close/>
                <a:moveTo>
                  <a:pt x="282" y="104"/>
                </a:moveTo>
                <a:lnTo>
                  <a:pt x="282" y="104"/>
                </a:lnTo>
                <a:lnTo>
                  <a:pt x="281" y="105"/>
                </a:lnTo>
                <a:lnTo>
                  <a:pt x="281" y="105"/>
                </a:lnTo>
                <a:lnTo>
                  <a:pt x="281" y="105"/>
                </a:lnTo>
                <a:lnTo>
                  <a:pt x="282" y="104"/>
                </a:lnTo>
                <a:lnTo>
                  <a:pt x="282" y="104"/>
                </a:lnTo>
                <a:close/>
                <a:moveTo>
                  <a:pt x="213" y="222"/>
                </a:moveTo>
                <a:lnTo>
                  <a:pt x="213" y="222"/>
                </a:lnTo>
                <a:lnTo>
                  <a:pt x="214" y="222"/>
                </a:lnTo>
                <a:lnTo>
                  <a:pt x="214" y="222"/>
                </a:lnTo>
                <a:lnTo>
                  <a:pt x="214" y="222"/>
                </a:lnTo>
                <a:lnTo>
                  <a:pt x="214" y="222"/>
                </a:lnTo>
                <a:lnTo>
                  <a:pt x="213" y="222"/>
                </a:lnTo>
                <a:lnTo>
                  <a:pt x="213" y="222"/>
                </a:lnTo>
                <a:close/>
                <a:moveTo>
                  <a:pt x="162" y="81"/>
                </a:moveTo>
                <a:lnTo>
                  <a:pt x="162" y="81"/>
                </a:lnTo>
                <a:lnTo>
                  <a:pt x="162" y="80"/>
                </a:lnTo>
                <a:lnTo>
                  <a:pt x="162" y="80"/>
                </a:lnTo>
                <a:lnTo>
                  <a:pt x="159" y="80"/>
                </a:lnTo>
                <a:lnTo>
                  <a:pt x="159" y="80"/>
                </a:lnTo>
                <a:lnTo>
                  <a:pt x="159" y="81"/>
                </a:lnTo>
                <a:lnTo>
                  <a:pt x="159" y="81"/>
                </a:lnTo>
                <a:lnTo>
                  <a:pt x="162" y="81"/>
                </a:lnTo>
                <a:lnTo>
                  <a:pt x="162" y="81"/>
                </a:lnTo>
                <a:close/>
                <a:moveTo>
                  <a:pt x="122" y="219"/>
                </a:moveTo>
                <a:lnTo>
                  <a:pt x="122" y="219"/>
                </a:lnTo>
                <a:lnTo>
                  <a:pt x="122" y="219"/>
                </a:lnTo>
                <a:lnTo>
                  <a:pt x="122" y="219"/>
                </a:lnTo>
                <a:lnTo>
                  <a:pt x="120" y="217"/>
                </a:lnTo>
                <a:lnTo>
                  <a:pt x="120" y="217"/>
                </a:lnTo>
                <a:lnTo>
                  <a:pt x="120" y="217"/>
                </a:lnTo>
                <a:lnTo>
                  <a:pt x="120" y="217"/>
                </a:lnTo>
                <a:lnTo>
                  <a:pt x="122" y="219"/>
                </a:lnTo>
                <a:lnTo>
                  <a:pt x="122" y="219"/>
                </a:lnTo>
                <a:close/>
                <a:moveTo>
                  <a:pt x="223" y="70"/>
                </a:moveTo>
                <a:lnTo>
                  <a:pt x="223" y="70"/>
                </a:lnTo>
                <a:lnTo>
                  <a:pt x="221" y="70"/>
                </a:lnTo>
                <a:lnTo>
                  <a:pt x="221" y="70"/>
                </a:lnTo>
                <a:lnTo>
                  <a:pt x="223" y="70"/>
                </a:lnTo>
                <a:lnTo>
                  <a:pt x="223" y="70"/>
                </a:lnTo>
                <a:close/>
                <a:moveTo>
                  <a:pt x="233" y="68"/>
                </a:moveTo>
                <a:lnTo>
                  <a:pt x="233" y="68"/>
                </a:lnTo>
                <a:lnTo>
                  <a:pt x="233" y="68"/>
                </a:lnTo>
                <a:lnTo>
                  <a:pt x="233" y="68"/>
                </a:lnTo>
                <a:lnTo>
                  <a:pt x="231" y="68"/>
                </a:lnTo>
                <a:lnTo>
                  <a:pt x="231" y="68"/>
                </a:lnTo>
                <a:lnTo>
                  <a:pt x="231" y="68"/>
                </a:lnTo>
                <a:lnTo>
                  <a:pt x="231" y="68"/>
                </a:lnTo>
                <a:lnTo>
                  <a:pt x="233" y="68"/>
                </a:lnTo>
                <a:lnTo>
                  <a:pt x="233" y="68"/>
                </a:lnTo>
                <a:close/>
                <a:moveTo>
                  <a:pt x="287" y="242"/>
                </a:moveTo>
                <a:lnTo>
                  <a:pt x="287" y="242"/>
                </a:lnTo>
                <a:lnTo>
                  <a:pt x="288" y="242"/>
                </a:lnTo>
                <a:lnTo>
                  <a:pt x="288" y="242"/>
                </a:lnTo>
                <a:lnTo>
                  <a:pt x="287" y="240"/>
                </a:lnTo>
                <a:lnTo>
                  <a:pt x="287" y="240"/>
                </a:lnTo>
                <a:lnTo>
                  <a:pt x="287" y="240"/>
                </a:lnTo>
                <a:lnTo>
                  <a:pt x="287" y="240"/>
                </a:lnTo>
                <a:lnTo>
                  <a:pt x="287" y="242"/>
                </a:lnTo>
                <a:lnTo>
                  <a:pt x="287" y="242"/>
                </a:lnTo>
                <a:close/>
                <a:moveTo>
                  <a:pt x="213" y="213"/>
                </a:moveTo>
                <a:lnTo>
                  <a:pt x="213" y="213"/>
                </a:lnTo>
                <a:lnTo>
                  <a:pt x="214" y="213"/>
                </a:lnTo>
                <a:lnTo>
                  <a:pt x="213" y="212"/>
                </a:lnTo>
                <a:lnTo>
                  <a:pt x="213" y="212"/>
                </a:lnTo>
                <a:lnTo>
                  <a:pt x="213" y="213"/>
                </a:lnTo>
                <a:lnTo>
                  <a:pt x="213" y="213"/>
                </a:lnTo>
                <a:close/>
                <a:moveTo>
                  <a:pt x="75" y="40"/>
                </a:moveTo>
                <a:lnTo>
                  <a:pt x="75" y="40"/>
                </a:lnTo>
                <a:lnTo>
                  <a:pt x="75" y="40"/>
                </a:lnTo>
                <a:lnTo>
                  <a:pt x="75" y="40"/>
                </a:lnTo>
                <a:lnTo>
                  <a:pt x="75" y="41"/>
                </a:lnTo>
                <a:lnTo>
                  <a:pt x="75" y="41"/>
                </a:lnTo>
                <a:lnTo>
                  <a:pt x="75" y="41"/>
                </a:lnTo>
                <a:lnTo>
                  <a:pt x="75" y="41"/>
                </a:lnTo>
                <a:lnTo>
                  <a:pt x="75" y="40"/>
                </a:lnTo>
                <a:lnTo>
                  <a:pt x="75" y="40"/>
                </a:lnTo>
                <a:close/>
                <a:moveTo>
                  <a:pt x="288" y="229"/>
                </a:moveTo>
                <a:lnTo>
                  <a:pt x="288" y="229"/>
                </a:lnTo>
                <a:lnTo>
                  <a:pt x="288" y="229"/>
                </a:lnTo>
                <a:lnTo>
                  <a:pt x="288" y="229"/>
                </a:lnTo>
                <a:lnTo>
                  <a:pt x="287" y="229"/>
                </a:lnTo>
                <a:lnTo>
                  <a:pt x="287" y="229"/>
                </a:lnTo>
                <a:lnTo>
                  <a:pt x="287" y="229"/>
                </a:lnTo>
                <a:lnTo>
                  <a:pt x="287" y="229"/>
                </a:lnTo>
                <a:lnTo>
                  <a:pt x="288" y="229"/>
                </a:lnTo>
                <a:lnTo>
                  <a:pt x="288" y="229"/>
                </a:lnTo>
                <a:close/>
                <a:moveTo>
                  <a:pt x="260" y="91"/>
                </a:moveTo>
                <a:lnTo>
                  <a:pt x="260" y="91"/>
                </a:lnTo>
                <a:lnTo>
                  <a:pt x="261" y="91"/>
                </a:lnTo>
                <a:lnTo>
                  <a:pt x="261" y="91"/>
                </a:lnTo>
                <a:lnTo>
                  <a:pt x="261" y="90"/>
                </a:lnTo>
                <a:lnTo>
                  <a:pt x="261" y="90"/>
                </a:lnTo>
                <a:lnTo>
                  <a:pt x="261" y="90"/>
                </a:lnTo>
                <a:lnTo>
                  <a:pt x="261" y="90"/>
                </a:lnTo>
                <a:lnTo>
                  <a:pt x="260" y="91"/>
                </a:lnTo>
                <a:lnTo>
                  <a:pt x="260" y="91"/>
                </a:lnTo>
                <a:close/>
                <a:moveTo>
                  <a:pt x="294" y="127"/>
                </a:moveTo>
                <a:lnTo>
                  <a:pt x="294" y="127"/>
                </a:lnTo>
                <a:lnTo>
                  <a:pt x="292" y="127"/>
                </a:lnTo>
                <a:lnTo>
                  <a:pt x="292" y="128"/>
                </a:lnTo>
                <a:lnTo>
                  <a:pt x="292" y="128"/>
                </a:lnTo>
                <a:lnTo>
                  <a:pt x="294" y="127"/>
                </a:lnTo>
                <a:lnTo>
                  <a:pt x="294" y="127"/>
                </a:lnTo>
                <a:close/>
                <a:moveTo>
                  <a:pt x="247" y="195"/>
                </a:moveTo>
                <a:lnTo>
                  <a:pt x="247" y="195"/>
                </a:lnTo>
                <a:lnTo>
                  <a:pt x="247" y="195"/>
                </a:lnTo>
                <a:lnTo>
                  <a:pt x="247" y="195"/>
                </a:lnTo>
                <a:lnTo>
                  <a:pt x="247" y="195"/>
                </a:lnTo>
                <a:lnTo>
                  <a:pt x="247" y="196"/>
                </a:lnTo>
                <a:lnTo>
                  <a:pt x="247" y="196"/>
                </a:lnTo>
                <a:lnTo>
                  <a:pt x="247" y="195"/>
                </a:lnTo>
                <a:lnTo>
                  <a:pt x="247" y="195"/>
                </a:lnTo>
                <a:close/>
                <a:moveTo>
                  <a:pt x="257" y="249"/>
                </a:moveTo>
                <a:lnTo>
                  <a:pt x="257" y="249"/>
                </a:lnTo>
                <a:lnTo>
                  <a:pt x="257" y="249"/>
                </a:lnTo>
                <a:lnTo>
                  <a:pt x="257" y="249"/>
                </a:lnTo>
                <a:lnTo>
                  <a:pt x="257" y="247"/>
                </a:lnTo>
                <a:lnTo>
                  <a:pt x="257" y="247"/>
                </a:lnTo>
                <a:lnTo>
                  <a:pt x="257" y="247"/>
                </a:lnTo>
                <a:lnTo>
                  <a:pt x="257" y="247"/>
                </a:lnTo>
                <a:lnTo>
                  <a:pt x="257" y="249"/>
                </a:lnTo>
                <a:lnTo>
                  <a:pt x="257" y="249"/>
                </a:lnTo>
                <a:close/>
                <a:moveTo>
                  <a:pt x="261" y="166"/>
                </a:moveTo>
                <a:lnTo>
                  <a:pt x="261" y="166"/>
                </a:lnTo>
                <a:lnTo>
                  <a:pt x="261" y="166"/>
                </a:lnTo>
                <a:lnTo>
                  <a:pt x="261" y="166"/>
                </a:lnTo>
                <a:lnTo>
                  <a:pt x="261" y="165"/>
                </a:lnTo>
                <a:lnTo>
                  <a:pt x="261" y="165"/>
                </a:lnTo>
                <a:lnTo>
                  <a:pt x="261" y="165"/>
                </a:lnTo>
                <a:lnTo>
                  <a:pt x="261" y="165"/>
                </a:lnTo>
                <a:lnTo>
                  <a:pt x="261" y="166"/>
                </a:lnTo>
                <a:lnTo>
                  <a:pt x="261" y="166"/>
                </a:lnTo>
                <a:close/>
                <a:moveTo>
                  <a:pt x="260" y="114"/>
                </a:moveTo>
                <a:lnTo>
                  <a:pt x="260" y="114"/>
                </a:lnTo>
                <a:lnTo>
                  <a:pt x="260" y="114"/>
                </a:lnTo>
                <a:lnTo>
                  <a:pt x="260" y="114"/>
                </a:lnTo>
                <a:lnTo>
                  <a:pt x="260" y="115"/>
                </a:lnTo>
                <a:lnTo>
                  <a:pt x="260" y="115"/>
                </a:lnTo>
                <a:lnTo>
                  <a:pt x="260" y="115"/>
                </a:lnTo>
                <a:lnTo>
                  <a:pt x="260" y="115"/>
                </a:lnTo>
                <a:lnTo>
                  <a:pt x="260" y="114"/>
                </a:lnTo>
                <a:lnTo>
                  <a:pt x="260" y="114"/>
                </a:lnTo>
                <a:close/>
                <a:moveTo>
                  <a:pt x="214" y="217"/>
                </a:moveTo>
                <a:lnTo>
                  <a:pt x="214" y="217"/>
                </a:lnTo>
                <a:lnTo>
                  <a:pt x="214" y="217"/>
                </a:lnTo>
                <a:lnTo>
                  <a:pt x="214" y="217"/>
                </a:lnTo>
                <a:lnTo>
                  <a:pt x="213" y="217"/>
                </a:lnTo>
                <a:lnTo>
                  <a:pt x="213" y="217"/>
                </a:lnTo>
                <a:lnTo>
                  <a:pt x="213" y="217"/>
                </a:lnTo>
                <a:lnTo>
                  <a:pt x="213" y="217"/>
                </a:lnTo>
                <a:lnTo>
                  <a:pt x="214" y="217"/>
                </a:lnTo>
                <a:lnTo>
                  <a:pt x="214" y="2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3" name="Freeform 246"/>
          <p:cNvSpPr>
            <a:spLocks noEditPoints="1"/>
          </p:cNvSpPr>
          <p:nvPr/>
        </p:nvSpPr>
        <p:spPr bwMode="auto">
          <a:xfrm>
            <a:off x="6026886" y="5774206"/>
            <a:ext cx="181224" cy="108304"/>
          </a:xfrm>
          <a:custGeom>
            <a:avLst/>
            <a:gdLst>
              <a:gd name="T0" fmla="*/ 20 w 103"/>
              <a:gd name="T1" fmla="*/ 44 h 64"/>
              <a:gd name="T2" fmla="*/ 14 w 103"/>
              <a:gd name="T3" fmla="*/ 44 h 64"/>
              <a:gd name="T4" fmla="*/ 11 w 103"/>
              <a:gd name="T5" fmla="*/ 40 h 64"/>
              <a:gd name="T6" fmla="*/ 17 w 103"/>
              <a:gd name="T7" fmla="*/ 48 h 64"/>
              <a:gd name="T8" fmla="*/ 25 w 103"/>
              <a:gd name="T9" fmla="*/ 57 h 64"/>
              <a:gd name="T10" fmla="*/ 25 w 103"/>
              <a:gd name="T11" fmla="*/ 58 h 64"/>
              <a:gd name="T12" fmla="*/ 22 w 103"/>
              <a:gd name="T13" fmla="*/ 60 h 64"/>
              <a:gd name="T14" fmla="*/ 8 w 103"/>
              <a:gd name="T15" fmla="*/ 51 h 64"/>
              <a:gd name="T16" fmla="*/ 0 w 103"/>
              <a:gd name="T17" fmla="*/ 40 h 64"/>
              <a:gd name="T18" fmla="*/ 1 w 103"/>
              <a:gd name="T19" fmla="*/ 24 h 64"/>
              <a:gd name="T20" fmla="*/ 4 w 103"/>
              <a:gd name="T21" fmla="*/ 21 h 64"/>
              <a:gd name="T22" fmla="*/ 7 w 103"/>
              <a:gd name="T23" fmla="*/ 24 h 64"/>
              <a:gd name="T24" fmla="*/ 7 w 103"/>
              <a:gd name="T25" fmla="*/ 25 h 64"/>
              <a:gd name="T26" fmla="*/ 11 w 103"/>
              <a:gd name="T27" fmla="*/ 27 h 64"/>
              <a:gd name="T28" fmla="*/ 12 w 103"/>
              <a:gd name="T29" fmla="*/ 28 h 64"/>
              <a:gd name="T30" fmla="*/ 12 w 103"/>
              <a:gd name="T31" fmla="*/ 27 h 64"/>
              <a:gd name="T32" fmla="*/ 15 w 103"/>
              <a:gd name="T33" fmla="*/ 10 h 64"/>
              <a:gd name="T34" fmla="*/ 21 w 103"/>
              <a:gd name="T35" fmla="*/ 1 h 64"/>
              <a:gd name="T36" fmla="*/ 21 w 103"/>
              <a:gd name="T37" fmla="*/ 0 h 64"/>
              <a:gd name="T38" fmla="*/ 24 w 103"/>
              <a:gd name="T39" fmla="*/ 1 h 64"/>
              <a:gd name="T40" fmla="*/ 22 w 103"/>
              <a:gd name="T41" fmla="*/ 4 h 64"/>
              <a:gd name="T42" fmla="*/ 20 w 103"/>
              <a:gd name="T43" fmla="*/ 6 h 64"/>
              <a:gd name="T44" fmla="*/ 15 w 103"/>
              <a:gd name="T45" fmla="*/ 21 h 64"/>
              <a:gd name="T46" fmla="*/ 15 w 103"/>
              <a:gd name="T47" fmla="*/ 24 h 64"/>
              <a:gd name="T48" fmla="*/ 18 w 103"/>
              <a:gd name="T49" fmla="*/ 24 h 64"/>
              <a:gd name="T50" fmla="*/ 20 w 103"/>
              <a:gd name="T51" fmla="*/ 33 h 64"/>
              <a:gd name="T52" fmla="*/ 28 w 103"/>
              <a:gd name="T53" fmla="*/ 41 h 64"/>
              <a:gd name="T54" fmla="*/ 47 w 103"/>
              <a:gd name="T55" fmla="*/ 47 h 64"/>
              <a:gd name="T56" fmla="*/ 52 w 103"/>
              <a:gd name="T57" fmla="*/ 48 h 64"/>
              <a:gd name="T58" fmla="*/ 58 w 103"/>
              <a:gd name="T59" fmla="*/ 52 h 64"/>
              <a:gd name="T60" fmla="*/ 58 w 103"/>
              <a:gd name="T61" fmla="*/ 57 h 64"/>
              <a:gd name="T62" fmla="*/ 65 w 103"/>
              <a:gd name="T63" fmla="*/ 60 h 64"/>
              <a:gd name="T64" fmla="*/ 82 w 103"/>
              <a:gd name="T65" fmla="*/ 60 h 64"/>
              <a:gd name="T66" fmla="*/ 98 w 103"/>
              <a:gd name="T67" fmla="*/ 57 h 64"/>
              <a:gd name="T68" fmla="*/ 102 w 103"/>
              <a:gd name="T69" fmla="*/ 58 h 64"/>
              <a:gd name="T70" fmla="*/ 103 w 103"/>
              <a:gd name="T71" fmla="*/ 62 h 64"/>
              <a:gd name="T72" fmla="*/ 101 w 103"/>
              <a:gd name="T73" fmla="*/ 64 h 64"/>
              <a:gd name="T74" fmla="*/ 81 w 103"/>
              <a:gd name="T75" fmla="*/ 64 h 64"/>
              <a:gd name="T76" fmla="*/ 55 w 103"/>
              <a:gd name="T77" fmla="*/ 61 h 64"/>
              <a:gd name="T78" fmla="*/ 47 w 103"/>
              <a:gd name="T79" fmla="*/ 61 h 64"/>
              <a:gd name="T80" fmla="*/ 30 w 103"/>
              <a:gd name="T81" fmla="*/ 52 h 64"/>
              <a:gd name="T82" fmla="*/ 20 w 103"/>
              <a:gd name="T83" fmla="*/ 44 h 64"/>
              <a:gd name="T84" fmla="*/ 55 w 103"/>
              <a:gd name="T85" fmla="*/ 58 h 64"/>
              <a:gd name="T86" fmla="*/ 54 w 103"/>
              <a:gd name="T87" fmla="*/ 52 h 64"/>
              <a:gd name="T88" fmla="*/ 38 w 103"/>
              <a:gd name="T89" fmla="*/ 48 h 64"/>
              <a:gd name="T90" fmla="*/ 27 w 103"/>
              <a:gd name="T91" fmla="*/ 45 h 64"/>
              <a:gd name="T92" fmla="*/ 27 w 103"/>
              <a:gd name="T93" fmla="*/ 45 h 64"/>
              <a:gd name="T94" fmla="*/ 47 w 103"/>
              <a:gd name="T95" fmla="*/ 57 h 64"/>
              <a:gd name="T96" fmla="*/ 15 w 103"/>
              <a:gd name="T97" fmla="*/ 51 h 64"/>
              <a:gd name="T98" fmla="*/ 14 w 103"/>
              <a:gd name="T99" fmla="*/ 51 h 64"/>
              <a:gd name="T100" fmla="*/ 7 w 103"/>
              <a:gd name="T101" fmla="*/ 34 h 64"/>
              <a:gd name="T102" fmla="*/ 7 w 103"/>
              <a:gd name="T103" fmla="*/ 27 h 64"/>
              <a:gd name="T104" fmla="*/ 5 w 103"/>
              <a:gd name="T105" fmla="*/ 28 h 64"/>
              <a:gd name="T106" fmla="*/ 4 w 103"/>
              <a:gd name="T107" fmla="*/ 37 h 64"/>
              <a:gd name="T108" fmla="*/ 8 w 103"/>
              <a:gd name="T109"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3" h="64">
                <a:moveTo>
                  <a:pt x="20" y="44"/>
                </a:moveTo>
                <a:lnTo>
                  <a:pt x="20" y="44"/>
                </a:lnTo>
                <a:lnTo>
                  <a:pt x="20" y="44"/>
                </a:lnTo>
                <a:lnTo>
                  <a:pt x="20" y="44"/>
                </a:lnTo>
                <a:lnTo>
                  <a:pt x="17" y="45"/>
                </a:lnTo>
                <a:lnTo>
                  <a:pt x="14" y="44"/>
                </a:lnTo>
                <a:lnTo>
                  <a:pt x="14" y="44"/>
                </a:lnTo>
                <a:lnTo>
                  <a:pt x="11" y="40"/>
                </a:lnTo>
                <a:lnTo>
                  <a:pt x="11" y="40"/>
                </a:lnTo>
                <a:lnTo>
                  <a:pt x="12" y="41"/>
                </a:lnTo>
                <a:lnTo>
                  <a:pt x="12" y="41"/>
                </a:lnTo>
                <a:lnTo>
                  <a:pt x="17" y="48"/>
                </a:lnTo>
                <a:lnTo>
                  <a:pt x="24" y="55"/>
                </a:lnTo>
                <a:lnTo>
                  <a:pt x="24" y="55"/>
                </a:lnTo>
                <a:lnTo>
                  <a:pt x="25" y="57"/>
                </a:lnTo>
                <a:lnTo>
                  <a:pt x="25" y="57"/>
                </a:lnTo>
                <a:lnTo>
                  <a:pt x="25" y="58"/>
                </a:lnTo>
                <a:lnTo>
                  <a:pt x="25" y="58"/>
                </a:lnTo>
                <a:lnTo>
                  <a:pt x="24" y="60"/>
                </a:lnTo>
                <a:lnTo>
                  <a:pt x="24" y="60"/>
                </a:lnTo>
                <a:lnTo>
                  <a:pt x="22" y="60"/>
                </a:lnTo>
                <a:lnTo>
                  <a:pt x="22" y="60"/>
                </a:lnTo>
                <a:lnTo>
                  <a:pt x="12" y="54"/>
                </a:lnTo>
                <a:lnTo>
                  <a:pt x="8" y="51"/>
                </a:lnTo>
                <a:lnTo>
                  <a:pt x="4" y="47"/>
                </a:lnTo>
                <a:lnTo>
                  <a:pt x="4" y="47"/>
                </a:lnTo>
                <a:lnTo>
                  <a:pt x="0" y="40"/>
                </a:lnTo>
                <a:lnTo>
                  <a:pt x="0" y="31"/>
                </a:lnTo>
                <a:lnTo>
                  <a:pt x="0" y="31"/>
                </a:lnTo>
                <a:lnTo>
                  <a:pt x="1" y="24"/>
                </a:lnTo>
                <a:lnTo>
                  <a:pt x="1" y="24"/>
                </a:lnTo>
                <a:lnTo>
                  <a:pt x="1" y="23"/>
                </a:lnTo>
                <a:lnTo>
                  <a:pt x="4" y="21"/>
                </a:lnTo>
                <a:lnTo>
                  <a:pt x="4" y="21"/>
                </a:lnTo>
                <a:lnTo>
                  <a:pt x="5" y="23"/>
                </a:lnTo>
                <a:lnTo>
                  <a:pt x="7" y="24"/>
                </a:lnTo>
                <a:lnTo>
                  <a:pt x="7" y="24"/>
                </a:lnTo>
                <a:lnTo>
                  <a:pt x="7" y="25"/>
                </a:lnTo>
                <a:lnTo>
                  <a:pt x="7" y="25"/>
                </a:lnTo>
                <a:lnTo>
                  <a:pt x="10" y="25"/>
                </a:lnTo>
                <a:lnTo>
                  <a:pt x="11" y="27"/>
                </a:lnTo>
                <a:lnTo>
                  <a:pt x="11" y="27"/>
                </a:lnTo>
                <a:lnTo>
                  <a:pt x="14" y="30"/>
                </a:lnTo>
                <a:lnTo>
                  <a:pt x="14" y="30"/>
                </a:lnTo>
                <a:lnTo>
                  <a:pt x="12" y="28"/>
                </a:lnTo>
                <a:lnTo>
                  <a:pt x="12" y="28"/>
                </a:lnTo>
                <a:lnTo>
                  <a:pt x="12" y="27"/>
                </a:lnTo>
                <a:lnTo>
                  <a:pt x="12" y="27"/>
                </a:lnTo>
                <a:lnTo>
                  <a:pt x="14" y="17"/>
                </a:lnTo>
                <a:lnTo>
                  <a:pt x="14" y="17"/>
                </a:lnTo>
                <a:lnTo>
                  <a:pt x="15" y="10"/>
                </a:lnTo>
                <a:lnTo>
                  <a:pt x="15" y="10"/>
                </a:lnTo>
                <a:lnTo>
                  <a:pt x="18" y="4"/>
                </a:lnTo>
                <a:lnTo>
                  <a:pt x="21" y="1"/>
                </a:lnTo>
                <a:lnTo>
                  <a:pt x="21" y="1"/>
                </a:lnTo>
                <a:lnTo>
                  <a:pt x="21" y="0"/>
                </a:lnTo>
                <a:lnTo>
                  <a:pt x="21" y="0"/>
                </a:lnTo>
                <a:lnTo>
                  <a:pt x="22" y="1"/>
                </a:lnTo>
                <a:lnTo>
                  <a:pt x="24" y="1"/>
                </a:lnTo>
                <a:lnTo>
                  <a:pt x="24" y="1"/>
                </a:lnTo>
                <a:lnTo>
                  <a:pt x="24" y="3"/>
                </a:lnTo>
                <a:lnTo>
                  <a:pt x="22" y="4"/>
                </a:lnTo>
                <a:lnTo>
                  <a:pt x="22" y="4"/>
                </a:lnTo>
                <a:lnTo>
                  <a:pt x="20" y="4"/>
                </a:lnTo>
                <a:lnTo>
                  <a:pt x="20" y="6"/>
                </a:lnTo>
                <a:lnTo>
                  <a:pt x="20" y="6"/>
                </a:lnTo>
                <a:lnTo>
                  <a:pt x="17" y="13"/>
                </a:lnTo>
                <a:lnTo>
                  <a:pt x="17" y="13"/>
                </a:lnTo>
                <a:lnTo>
                  <a:pt x="15" y="21"/>
                </a:lnTo>
                <a:lnTo>
                  <a:pt x="15" y="21"/>
                </a:lnTo>
                <a:lnTo>
                  <a:pt x="15" y="24"/>
                </a:lnTo>
                <a:lnTo>
                  <a:pt x="15" y="24"/>
                </a:lnTo>
                <a:lnTo>
                  <a:pt x="17" y="24"/>
                </a:lnTo>
                <a:lnTo>
                  <a:pt x="17" y="24"/>
                </a:lnTo>
                <a:lnTo>
                  <a:pt x="18" y="24"/>
                </a:lnTo>
                <a:lnTo>
                  <a:pt x="20" y="27"/>
                </a:lnTo>
                <a:lnTo>
                  <a:pt x="20" y="27"/>
                </a:lnTo>
                <a:lnTo>
                  <a:pt x="20" y="33"/>
                </a:lnTo>
                <a:lnTo>
                  <a:pt x="22" y="37"/>
                </a:lnTo>
                <a:lnTo>
                  <a:pt x="22" y="37"/>
                </a:lnTo>
                <a:lnTo>
                  <a:pt x="28" y="41"/>
                </a:lnTo>
                <a:lnTo>
                  <a:pt x="34" y="44"/>
                </a:lnTo>
                <a:lnTo>
                  <a:pt x="34" y="44"/>
                </a:lnTo>
                <a:lnTo>
                  <a:pt x="47" y="47"/>
                </a:lnTo>
                <a:lnTo>
                  <a:pt x="47" y="47"/>
                </a:lnTo>
                <a:lnTo>
                  <a:pt x="52" y="48"/>
                </a:lnTo>
                <a:lnTo>
                  <a:pt x="52" y="48"/>
                </a:lnTo>
                <a:lnTo>
                  <a:pt x="55" y="50"/>
                </a:lnTo>
                <a:lnTo>
                  <a:pt x="58" y="52"/>
                </a:lnTo>
                <a:lnTo>
                  <a:pt x="58" y="52"/>
                </a:lnTo>
                <a:lnTo>
                  <a:pt x="58" y="54"/>
                </a:lnTo>
                <a:lnTo>
                  <a:pt x="58" y="57"/>
                </a:lnTo>
                <a:lnTo>
                  <a:pt x="58" y="57"/>
                </a:lnTo>
                <a:lnTo>
                  <a:pt x="58" y="58"/>
                </a:lnTo>
                <a:lnTo>
                  <a:pt x="58" y="58"/>
                </a:lnTo>
                <a:lnTo>
                  <a:pt x="65" y="60"/>
                </a:lnTo>
                <a:lnTo>
                  <a:pt x="65" y="60"/>
                </a:lnTo>
                <a:lnTo>
                  <a:pt x="74" y="60"/>
                </a:lnTo>
                <a:lnTo>
                  <a:pt x="82" y="60"/>
                </a:lnTo>
                <a:lnTo>
                  <a:pt x="82" y="60"/>
                </a:lnTo>
                <a:lnTo>
                  <a:pt x="98" y="57"/>
                </a:lnTo>
                <a:lnTo>
                  <a:pt x="98" y="57"/>
                </a:lnTo>
                <a:lnTo>
                  <a:pt x="101" y="57"/>
                </a:lnTo>
                <a:lnTo>
                  <a:pt x="101" y="57"/>
                </a:lnTo>
                <a:lnTo>
                  <a:pt x="102" y="58"/>
                </a:lnTo>
                <a:lnTo>
                  <a:pt x="103" y="60"/>
                </a:lnTo>
                <a:lnTo>
                  <a:pt x="103" y="60"/>
                </a:lnTo>
                <a:lnTo>
                  <a:pt x="103" y="62"/>
                </a:lnTo>
                <a:lnTo>
                  <a:pt x="101" y="64"/>
                </a:lnTo>
                <a:lnTo>
                  <a:pt x="101" y="64"/>
                </a:lnTo>
                <a:lnTo>
                  <a:pt x="101" y="64"/>
                </a:lnTo>
                <a:lnTo>
                  <a:pt x="101" y="64"/>
                </a:lnTo>
                <a:lnTo>
                  <a:pt x="81" y="64"/>
                </a:lnTo>
                <a:lnTo>
                  <a:pt x="81" y="64"/>
                </a:lnTo>
                <a:lnTo>
                  <a:pt x="68" y="64"/>
                </a:lnTo>
                <a:lnTo>
                  <a:pt x="55" y="61"/>
                </a:lnTo>
                <a:lnTo>
                  <a:pt x="55" y="61"/>
                </a:lnTo>
                <a:lnTo>
                  <a:pt x="54" y="61"/>
                </a:lnTo>
                <a:lnTo>
                  <a:pt x="54" y="61"/>
                </a:lnTo>
                <a:lnTo>
                  <a:pt x="47" y="61"/>
                </a:lnTo>
                <a:lnTo>
                  <a:pt x="41" y="58"/>
                </a:lnTo>
                <a:lnTo>
                  <a:pt x="41" y="58"/>
                </a:lnTo>
                <a:lnTo>
                  <a:pt x="30" y="52"/>
                </a:lnTo>
                <a:lnTo>
                  <a:pt x="30" y="52"/>
                </a:lnTo>
                <a:lnTo>
                  <a:pt x="24" y="48"/>
                </a:lnTo>
                <a:lnTo>
                  <a:pt x="20" y="44"/>
                </a:lnTo>
                <a:lnTo>
                  <a:pt x="20" y="44"/>
                </a:lnTo>
                <a:close/>
                <a:moveTo>
                  <a:pt x="55" y="58"/>
                </a:moveTo>
                <a:lnTo>
                  <a:pt x="55" y="58"/>
                </a:lnTo>
                <a:lnTo>
                  <a:pt x="55" y="55"/>
                </a:lnTo>
                <a:lnTo>
                  <a:pt x="54" y="52"/>
                </a:lnTo>
                <a:lnTo>
                  <a:pt x="54" y="52"/>
                </a:lnTo>
                <a:lnTo>
                  <a:pt x="49" y="50"/>
                </a:lnTo>
                <a:lnTo>
                  <a:pt x="49" y="50"/>
                </a:lnTo>
                <a:lnTo>
                  <a:pt x="38" y="48"/>
                </a:lnTo>
                <a:lnTo>
                  <a:pt x="38" y="48"/>
                </a:lnTo>
                <a:lnTo>
                  <a:pt x="32" y="47"/>
                </a:lnTo>
                <a:lnTo>
                  <a:pt x="27" y="45"/>
                </a:lnTo>
                <a:lnTo>
                  <a:pt x="27" y="45"/>
                </a:lnTo>
                <a:lnTo>
                  <a:pt x="27" y="45"/>
                </a:lnTo>
                <a:lnTo>
                  <a:pt x="27" y="45"/>
                </a:lnTo>
                <a:lnTo>
                  <a:pt x="32" y="50"/>
                </a:lnTo>
                <a:lnTo>
                  <a:pt x="39" y="54"/>
                </a:lnTo>
                <a:lnTo>
                  <a:pt x="47" y="57"/>
                </a:lnTo>
                <a:lnTo>
                  <a:pt x="55" y="58"/>
                </a:lnTo>
                <a:lnTo>
                  <a:pt x="55" y="58"/>
                </a:lnTo>
                <a:close/>
                <a:moveTo>
                  <a:pt x="15" y="51"/>
                </a:moveTo>
                <a:lnTo>
                  <a:pt x="15" y="51"/>
                </a:lnTo>
                <a:lnTo>
                  <a:pt x="14" y="51"/>
                </a:lnTo>
                <a:lnTo>
                  <a:pt x="14" y="51"/>
                </a:lnTo>
                <a:lnTo>
                  <a:pt x="10" y="42"/>
                </a:lnTo>
                <a:lnTo>
                  <a:pt x="7" y="34"/>
                </a:lnTo>
                <a:lnTo>
                  <a:pt x="7" y="34"/>
                </a:lnTo>
                <a:lnTo>
                  <a:pt x="7" y="30"/>
                </a:lnTo>
                <a:lnTo>
                  <a:pt x="7" y="30"/>
                </a:lnTo>
                <a:lnTo>
                  <a:pt x="7" y="27"/>
                </a:lnTo>
                <a:lnTo>
                  <a:pt x="7" y="27"/>
                </a:lnTo>
                <a:lnTo>
                  <a:pt x="5" y="28"/>
                </a:lnTo>
                <a:lnTo>
                  <a:pt x="5" y="28"/>
                </a:lnTo>
                <a:lnTo>
                  <a:pt x="4" y="33"/>
                </a:lnTo>
                <a:lnTo>
                  <a:pt x="4" y="33"/>
                </a:lnTo>
                <a:lnTo>
                  <a:pt x="4" y="37"/>
                </a:lnTo>
                <a:lnTo>
                  <a:pt x="4" y="40"/>
                </a:lnTo>
                <a:lnTo>
                  <a:pt x="4" y="40"/>
                </a:lnTo>
                <a:lnTo>
                  <a:pt x="8" y="47"/>
                </a:lnTo>
                <a:lnTo>
                  <a:pt x="15" y="51"/>
                </a:lnTo>
                <a:lnTo>
                  <a:pt x="15" y="5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4" name="Freeform 247"/>
          <p:cNvSpPr>
            <a:spLocks noEditPoints="1"/>
          </p:cNvSpPr>
          <p:nvPr/>
        </p:nvSpPr>
        <p:spPr bwMode="auto">
          <a:xfrm>
            <a:off x="6065594" y="5450987"/>
            <a:ext cx="306144" cy="67690"/>
          </a:xfrm>
          <a:custGeom>
            <a:avLst/>
            <a:gdLst>
              <a:gd name="T0" fmla="*/ 19 w 174"/>
              <a:gd name="T1" fmla="*/ 37 h 40"/>
              <a:gd name="T2" fmla="*/ 0 w 174"/>
              <a:gd name="T3" fmla="*/ 26 h 40"/>
              <a:gd name="T4" fmla="*/ 15 w 174"/>
              <a:gd name="T5" fmla="*/ 12 h 40"/>
              <a:gd name="T6" fmla="*/ 89 w 174"/>
              <a:gd name="T7" fmla="*/ 0 h 40"/>
              <a:gd name="T8" fmla="*/ 141 w 174"/>
              <a:gd name="T9" fmla="*/ 3 h 40"/>
              <a:gd name="T10" fmla="*/ 171 w 174"/>
              <a:gd name="T11" fmla="*/ 13 h 40"/>
              <a:gd name="T12" fmla="*/ 164 w 174"/>
              <a:gd name="T13" fmla="*/ 29 h 40"/>
              <a:gd name="T14" fmla="*/ 76 w 174"/>
              <a:gd name="T15" fmla="*/ 40 h 40"/>
              <a:gd name="T16" fmla="*/ 117 w 174"/>
              <a:gd name="T17" fmla="*/ 13 h 40"/>
              <a:gd name="T18" fmla="*/ 91 w 174"/>
              <a:gd name="T19" fmla="*/ 10 h 40"/>
              <a:gd name="T20" fmla="*/ 96 w 174"/>
              <a:gd name="T21" fmla="*/ 16 h 40"/>
              <a:gd name="T22" fmla="*/ 106 w 174"/>
              <a:gd name="T23" fmla="*/ 12 h 40"/>
              <a:gd name="T24" fmla="*/ 137 w 174"/>
              <a:gd name="T25" fmla="*/ 6 h 40"/>
              <a:gd name="T26" fmla="*/ 157 w 174"/>
              <a:gd name="T27" fmla="*/ 13 h 40"/>
              <a:gd name="T28" fmla="*/ 158 w 174"/>
              <a:gd name="T29" fmla="*/ 25 h 40"/>
              <a:gd name="T30" fmla="*/ 165 w 174"/>
              <a:gd name="T31" fmla="*/ 19 h 40"/>
              <a:gd name="T32" fmla="*/ 157 w 174"/>
              <a:gd name="T33" fmla="*/ 10 h 40"/>
              <a:gd name="T34" fmla="*/ 135 w 174"/>
              <a:gd name="T35" fmla="*/ 30 h 40"/>
              <a:gd name="T36" fmla="*/ 154 w 174"/>
              <a:gd name="T37" fmla="*/ 16 h 40"/>
              <a:gd name="T38" fmla="*/ 131 w 174"/>
              <a:gd name="T39" fmla="*/ 27 h 40"/>
              <a:gd name="T40" fmla="*/ 125 w 174"/>
              <a:gd name="T41" fmla="*/ 26 h 40"/>
              <a:gd name="T42" fmla="*/ 19 w 174"/>
              <a:gd name="T43" fmla="*/ 22 h 40"/>
              <a:gd name="T44" fmla="*/ 22 w 174"/>
              <a:gd name="T45" fmla="*/ 29 h 40"/>
              <a:gd name="T46" fmla="*/ 148 w 174"/>
              <a:gd name="T47" fmla="*/ 15 h 40"/>
              <a:gd name="T48" fmla="*/ 81 w 174"/>
              <a:gd name="T49" fmla="*/ 10 h 40"/>
              <a:gd name="T50" fmla="*/ 70 w 174"/>
              <a:gd name="T51" fmla="*/ 17 h 40"/>
              <a:gd name="T52" fmla="*/ 125 w 174"/>
              <a:gd name="T53" fmla="*/ 22 h 40"/>
              <a:gd name="T54" fmla="*/ 124 w 174"/>
              <a:gd name="T55" fmla="*/ 17 h 40"/>
              <a:gd name="T56" fmla="*/ 32 w 174"/>
              <a:gd name="T57" fmla="*/ 26 h 40"/>
              <a:gd name="T58" fmla="*/ 29 w 174"/>
              <a:gd name="T59" fmla="*/ 32 h 40"/>
              <a:gd name="T60" fmla="*/ 79 w 174"/>
              <a:gd name="T61" fmla="*/ 22 h 40"/>
              <a:gd name="T62" fmla="*/ 79 w 174"/>
              <a:gd name="T63" fmla="*/ 26 h 40"/>
              <a:gd name="T64" fmla="*/ 77 w 174"/>
              <a:gd name="T65" fmla="*/ 32 h 40"/>
              <a:gd name="T66" fmla="*/ 66 w 174"/>
              <a:gd name="T67" fmla="*/ 30 h 40"/>
              <a:gd name="T68" fmla="*/ 62 w 174"/>
              <a:gd name="T69" fmla="*/ 25 h 40"/>
              <a:gd name="T70" fmla="*/ 56 w 174"/>
              <a:gd name="T71" fmla="*/ 22 h 40"/>
              <a:gd name="T72" fmla="*/ 116 w 174"/>
              <a:gd name="T73" fmla="*/ 23 h 40"/>
              <a:gd name="T74" fmla="*/ 108 w 174"/>
              <a:gd name="T75" fmla="*/ 25 h 40"/>
              <a:gd name="T76" fmla="*/ 62 w 174"/>
              <a:gd name="T77" fmla="*/ 17 h 40"/>
              <a:gd name="T78" fmla="*/ 69 w 174"/>
              <a:gd name="T79" fmla="*/ 12 h 40"/>
              <a:gd name="T80" fmla="*/ 86 w 174"/>
              <a:gd name="T81" fmla="*/ 22 h 40"/>
              <a:gd name="T82" fmla="*/ 56 w 174"/>
              <a:gd name="T83" fmla="*/ 17 h 40"/>
              <a:gd name="T84" fmla="*/ 54 w 174"/>
              <a:gd name="T85" fmla="*/ 15 h 40"/>
              <a:gd name="T86" fmla="*/ 96 w 174"/>
              <a:gd name="T87" fmla="*/ 22 h 40"/>
              <a:gd name="T88" fmla="*/ 98 w 174"/>
              <a:gd name="T89" fmla="*/ 22 h 40"/>
              <a:gd name="T90" fmla="*/ 9 w 174"/>
              <a:gd name="T91" fmla="*/ 30 h 40"/>
              <a:gd name="T92" fmla="*/ 5 w 174"/>
              <a:gd name="T93" fmla="*/ 25 h 40"/>
              <a:gd name="T94" fmla="*/ 84 w 174"/>
              <a:gd name="T95" fmla="*/ 16 h 40"/>
              <a:gd name="T96" fmla="*/ 19 w 174"/>
              <a:gd name="T97" fmla="*/ 33 h 40"/>
              <a:gd name="T98" fmla="*/ 100 w 174"/>
              <a:gd name="T99" fmla="*/ 25 h 40"/>
              <a:gd name="T100" fmla="*/ 103 w 174"/>
              <a:gd name="T101" fmla="*/ 22 h 40"/>
              <a:gd name="T102" fmla="*/ 15 w 174"/>
              <a:gd name="T103" fmla="*/ 25 h 40"/>
              <a:gd name="T104" fmla="*/ 123 w 174"/>
              <a:gd name="T105" fmla="*/ 13 h 40"/>
              <a:gd name="T106" fmla="*/ 63 w 174"/>
              <a:gd name="T107" fmla="*/ 9 h 40"/>
              <a:gd name="T108" fmla="*/ 40 w 174"/>
              <a:gd name="T109" fmla="*/ 19 h 40"/>
              <a:gd name="T110" fmla="*/ 93 w 174"/>
              <a:gd name="T111" fmla="*/ 32 h 40"/>
              <a:gd name="T112" fmla="*/ 37 w 174"/>
              <a:gd name="T113" fmla="*/ 32 h 40"/>
              <a:gd name="T114" fmla="*/ 37 w 174"/>
              <a:gd name="T115" fmla="*/ 32 h 40"/>
              <a:gd name="T116" fmla="*/ 43 w 174"/>
              <a:gd name="T117" fmla="*/ 27 h 40"/>
              <a:gd name="T118" fmla="*/ 46 w 174"/>
              <a:gd name="T119" fmla="*/ 19 h 40"/>
              <a:gd name="T120" fmla="*/ 33 w 174"/>
              <a:gd name="T121" fmla="*/ 15 h 40"/>
              <a:gd name="T122" fmla="*/ 36 w 174"/>
              <a:gd name="T123"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40">
                <a:moveTo>
                  <a:pt x="76" y="40"/>
                </a:moveTo>
                <a:lnTo>
                  <a:pt x="76" y="40"/>
                </a:lnTo>
                <a:lnTo>
                  <a:pt x="54" y="40"/>
                </a:lnTo>
                <a:lnTo>
                  <a:pt x="54" y="40"/>
                </a:lnTo>
                <a:lnTo>
                  <a:pt x="40" y="40"/>
                </a:lnTo>
                <a:lnTo>
                  <a:pt x="27" y="39"/>
                </a:lnTo>
                <a:lnTo>
                  <a:pt x="27" y="39"/>
                </a:lnTo>
                <a:lnTo>
                  <a:pt x="19" y="37"/>
                </a:lnTo>
                <a:lnTo>
                  <a:pt x="12" y="35"/>
                </a:lnTo>
                <a:lnTo>
                  <a:pt x="12" y="35"/>
                </a:lnTo>
                <a:lnTo>
                  <a:pt x="6" y="32"/>
                </a:lnTo>
                <a:lnTo>
                  <a:pt x="6" y="32"/>
                </a:lnTo>
                <a:lnTo>
                  <a:pt x="3" y="30"/>
                </a:lnTo>
                <a:lnTo>
                  <a:pt x="2" y="27"/>
                </a:lnTo>
                <a:lnTo>
                  <a:pt x="2" y="27"/>
                </a:lnTo>
                <a:lnTo>
                  <a:pt x="0" y="26"/>
                </a:lnTo>
                <a:lnTo>
                  <a:pt x="2" y="23"/>
                </a:lnTo>
                <a:lnTo>
                  <a:pt x="2" y="23"/>
                </a:lnTo>
                <a:lnTo>
                  <a:pt x="6" y="19"/>
                </a:lnTo>
                <a:lnTo>
                  <a:pt x="6" y="19"/>
                </a:lnTo>
                <a:lnTo>
                  <a:pt x="8" y="17"/>
                </a:lnTo>
                <a:lnTo>
                  <a:pt x="8" y="17"/>
                </a:lnTo>
                <a:lnTo>
                  <a:pt x="10" y="15"/>
                </a:lnTo>
                <a:lnTo>
                  <a:pt x="15" y="12"/>
                </a:lnTo>
                <a:lnTo>
                  <a:pt x="15" y="12"/>
                </a:lnTo>
                <a:lnTo>
                  <a:pt x="22" y="9"/>
                </a:lnTo>
                <a:lnTo>
                  <a:pt x="29" y="8"/>
                </a:lnTo>
                <a:lnTo>
                  <a:pt x="29" y="8"/>
                </a:lnTo>
                <a:lnTo>
                  <a:pt x="54" y="3"/>
                </a:lnTo>
                <a:lnTo>
                  <a:pt x="54" y="3"/>
                </a:lnTo>
                <a:lnTo>
                  <a:pt x="71" y="0"/>
                </a:lnTo>
                <a:lnTo>
                  <a:pt x="89" y="0"/>
                </a:lnTo>
                <a:lnTo>
                  <a:pt x="89" y="0"/>
                </a:lnTo>
                <a:lnTo>
                  <a:pt x="103" y="2"/>
                </a:lnTo>
                <a:lnTo>
                  <a:pt x="103" y="2"/>
                </a:lnTo>
                <a:lnTo>
                  <a:pt x="111" y="3"/>
                </a:lnTo>
                <a:lnTo>
                  <a:pt x="111" y="3"/>
                </a:lnTo>
                <a:lnTo>
                  <a:pt x="130" y="3"/>
                </a:lnTo>
                <a:lnTo>
                  <a:pt x="130" y="3"/>
                </a:lnTo>
                <a:lnTo>
                  <a:pt x="141" y="3"/>
                </a:lnTo>
                <a:lnTo>
                  <a:pt x="152" y="6"/>
                </a:lnTo>
                <a:lnTo>
                  <a:pt x="152" y="6"/>
                </a:lnTo>
                <a:lnTo>
                  <a:pt x="158" y="8"/>
                </a:lnTo>
                <a:lnTo>
                  <a:pt x="158" y="8"/>
                </a:lnTo>
                <a:lnTo>
                  <a:pt x="162" y="9"/>
                </a:lnTo>
                <a:lnTo>
                  <a:pt x="168" y="12"/>
                </a:lnTo>
                <a:lnTo>
                  <a:pt x="168" y="12"/>
                </a:lnTo>
                <a:lnTo>
                  <a:pt x="171" y="13"/>
                </a:lnTo>
                <a:lnTo>
                  <a:pt x="172" y="16"/>
                </a:lnTo>
                <a:lnTo>
                  <a:pt x="172" y="16"/>
                </a:lnTo>
                <a:lnTo>
                  <a:pt x="174" y="20"/>
                </a:lnTo>
                <a:lnTo>
                  <a:pt x="171" y="23"/>
                </a:lnTo>
                <a:lnTo>
                  <a:pt x="171" y="23"/>
                </a:lnTo>
                <a:lnTo>
                  <a:pt x="168" y="27"/>
                </a:lnTo>
                <a:lnTo>
                  <a:pt x="164" y="29"/>
                </a:lnTo>
                <a:lnTo>
                  <a:pt x="164" y="29"/>
                </a:lnTo>
                <a:lnTo>
                  <a:pt x="157" y="32"/>
                </a:lnTo>
                <a:lnTo>
                  <a:pt x="150" y="35"/>
                </a:lnTo>
                <a:lnTo>
                  <a:pt x="150" y="35"/>
                </a:lnTo>
                <a:lnTo>
                  <a:pt x="134" y="37"/>
                </a:lnTo>
                <a:lnTo>
                  <a:pt x="117" y="39"/>
                </a:lnTo>
                <a:lnTo>
                  <a:pt x="117" y="39"/>
                </a:lnTo>
                <a:lnTo>
                  <a:pt x="97" y="40"/>
                </a:lnTo>
                <a:lnTo>
                  <a:pt x="76" y="40"/>
                </a:lnTo>
                <a:lnTo>
                  <a:pt x="76" y="40"/>
                </a:lnTo>
                <a:close/>
                <a:moveTo>
                  <a:pt x="106" y="16"/>
                </a:moveTo>
                <a:lnTo>
                  <a:pt x="106" y="16"/>
                </a:lnTo>
                <a:lnTo>
                  <a:pt x="111" y="17"/>
                </a:lnTo>
                <a:lnTo>
                  <a:pt x="111" y="17"/>
                </a:lnTo>
                <a:lnTo>
                  <a:pt x="113" y="16"/>
                </a:lnTo>
                <a:lnTo>
                  <a:pt x="113" y="16"/>
                </a:lnTo>
                <a:lnTo>
                  <a:pt x="117" y="13"/>
                </a:lnTo>
                <a:lnTo>
                  <a:pt x="117" y="13"/>
                </a:lnTo>
                <a:lnTo>
                  <a:pt x="120" y="12"/>
                </a:lnTo>
                <a:lnTo>
                  <a:pt x="120" y="12"/>
                </a:lnTo>
                <a:lnTo>
                  <a:pt x="117" y="10"/>
                </a:lnTo>
                <a:lnTo>
                  <a:pt x="117" y="10"/>
                </a:lnTo>
                <a:lnTo>
                  <a:pt x="93" y="10"/>
                </a:lnTo>
                <a:lnTo>
                  <a:pt x="93" y="10"/>
                </a:lnTo>
                <a:lnTo>
                  <a:pt x="91" y="10"/>
                </a:lnTo>
                <a:lnTo>
                  <a:pt x="91" y="10"/>
                </a:lnTo>
                <a:lnTo>
                  <a:pt x="90" y="10"/>
                </a:lnTo>
                <a:lnTo>
                  <a:pt x="90" y="10"/>
                </a:lnTo>
                <a:lnTo>
                  <a:pt x="87" y="16"/>
                </a:lnTo>
                <a:lnTo>
                  <a:pt x="87" y="16"/>
                </a:lnTo>
                <a:lnTo>
                  <a:pt x="89" y="16"/>
                </a:lnTo>
                <a:lnTo>
                  <a:pt x="89" y="16"/>
                </a:lnTo>
                <a:lnTo>
                  <a:pt x="96" y="16"/>
                </a:lnTo>
                <a:lnTo>
                  <a:pt x="96" y="16"/>
                </a:lnTo>
                <a:lnTo>
                  <a:pt x="98" y="16"/>
                </a:lnTo>
                <a:lnTo>
                  <a:pt x="98" y="16"/>
                </a:lnTo>
                <a:lnTo>
                  <a:pt x="101" y="12"/>
                </a:lnTo>
                <a:lnTo>
                  <a:pt x="101" y="12"/>
                </a:lnTo>
                <a:lnTo>
                  <a:pt x="104" y="10"/>
                </a:lnTo>
                <a:lnTo>
                  <a:pt x="104" y="10"/>
                </a:lnTo>
                <a:lnTo>
                  <a:pt x="106" y="12"/>
                </a:lnTo>
                <a:lnTo>
                  <a:pt x="107" y="13"/>
                </a:lnTo>
                <a:lnTo>
                  <a:pt x="107" y="13"/>
                </a:lnTo>
                <a:lnTo>
                  <a:pt x="107" y="15"/>
                </a:lnTo>
                <a:lnTo>
                  <a:pt x="107" y="15"/>
                </a:lnTo>
                <a:lnTo>
                  <a:pt x="106" y="16"/>
                </a:lnTo>
                <a:lnTo>
                  <a:pt x="106" y="16"/>
                </a:lnTo>
                <a:close/>
                <a:moveTo>
                  <a:pt x="137" y="6"/>
                </a:moveTo>
                <a:lnTo>
                  <a:pt x="137" y="6"/>
                </a:lnTo>
                <a:lnTo>
                  <a:pt x="137" y="6"/>
                </a:lnTo>
                <a:lnTo>
                  <a:pt x="137" y="6"/>
                </a:lnTo>
                <a:lnTo>
                  <a:pt x="138" y="8"/>
                </a:lnTo>
                <a:lnTo>
                  <a:pt x="138" y="8"/>
                </a:lnTo>
                <a:lnTo>
                  <a:pt x="145" y="9"/>
                </a:lnTo>
                <a:lnTo>
                  <a:pt x="152" y="10"/>
                </a:lnTo>
                <a:lnTo>
                  <a:pt x="152" y="10"/>
                </a:lnTo>
                <a:lnTo>
                  <a:pt x="157" y="13"/>
                </a:lnTo>
                <a:lnTo>
                  <a:pt x="157" y="13"/>
                </a:lnTo>
                <a:lnTo>
                  <a:pt x="158" y="15"/>
                </a:lnTo>
                <a:lnTo>
                  <a:pt x="160" y="17"/>
                </a:lnTo>
                <a:lnTo>
                  <a:pt x="160" y="20"/>
                </a:lnTo>
                <a:lnTo>
                  <a:pt x="160" y="23"/>
                </a:lnTo>
                <a:lnTo>
                  <a:pt x="160" y="23"/>
                </a:lnTo>
                <a:lnTo>
                  <a:pt x="158" y="25"/>
                </a:lnTo>
                <a:lnTo>
                  <a:pt x="158" y="25"/>
                </a:lnTo>
                <a:lnTo>
                  <a:pt x="160" y="26"/>
                </a:lnTo>
                <a:lnTo>
                  <a:pt x="160" y="26"/>
                </a:lnTo>
                <a:lnTo>
                  <a:pt x="165" y="25"/>
                </a:lnTo>
                <a:lnTo>
                  <a:pt x="168" y="22"/>
                </a:lnTo>
                <a:lnTo>
                  <a:pt x="168" y="22"/>
                </a:lnTo>
                <a:lnTo>
                  <a:pt x="167" y="20"/>
                </a:lnTo>
                <a:lnTo>
                  <a:pt x="165" y="19"/>
                </a:lnTo>
                <a:lnTo>
                  <a:pt x="165" y="19"/>
                </a:lnTo>
                <a:lnTo>
                  <a:pt x="167" y="16"/>
                </a:lnTo>
                <a:lnTo>
                  <a:pt x="168" y="15"/>
                </a:lnTo>
                <a:lnTo>
                  <a:pt x="168" y="15"/>
                </a:lnTo>
                <a:lnTo>
                  <a:pt x="165" y="13"/>
                </a:lnTo>
                <a:lnTo>
                  <a:pt x="165" y="13"/>
                </a:lnTo>
                <a:lnTo>
                  <a:pt x="161" y="12"/>
                </a:lnTo>
                <a:lnTo>
                  <a:pt x="157" y="10"/>
                </a:lnTo>
                <a:lnTo>
                  <a:pt x="157" y="10"/>
                </a:lnTo>
                <a:lnTo>
                  <a:pt x="145" y="8"/>
                </a:lnTo>
                <a:lnTo>
                  <a:pt x="145" y="8"/>
                </a:lnTo>
                <a:lnTo>
                  <a:pt x="137" y="6"/>
                </a:lnTo>
                <a:lnTo>
                  <a:pt x="137" y="6"/>
                </a:lnTo>
                <a:close/>
                <a:moveTo>
                  <a:pt x="135" y="30"/>
                </a:moveTo>
                <a:lnTo>
                  <a:pt x="135" y="30"/>
                </a:lnTo>
                <a:lnTo>
                  <a:pt x="135" y="30"/>
                </a:lnTo>
                <a:lnTo>
                  <a:pt x="135" y="30"/>
                </a:lnTo>
                <a:lnTo>
                  <a:pt x="148" y="25"/>
                </a:lnTo>
                <a:lnTo>
                  <a:pt x="148" y="25"/>
                </a:lnTo>
                <a:lnTo>
                  <a:pt x="150" y="25"/>
                </a:lnTo>
                <a:lnTo>
                  <a:pt x="150" y="25"/>
                </a:lnTo>
                <a:lnTo>
                  <a:pt x="152" y="19"/>
                </a:lnTo>
                <a:lnTo>
                  <a:pt x="152" y="19"/>
                </a:lnTo>
                <a:lnTo>
                  <a:pt x="154" y="16"/>
                </a:lnTo>
                <a:lnTo>
                  <a:pt x="154" y="16"/>
                </a:lnTo>
                <a:lnTo>
                  <a:pt x="152" y="16"/>
                </a:lnTo>
                <a:lnTo>
                  <a:pt x="152" y="16"/>
                </a:lnTo>
                <a:lnTo>
                  <a:pt x="144" y="23"/>
                </a:lnTo>
                <a:lnTo>
                  <a:pt x="135" y="30"/>
                </a:lnTo>
                <a:lnTo>
                  <a:pt x="135" y="30"/>
                </a:lnTo>
                <a:close/>
                <a:moveTo>
                  <a:pt x="125" y="27"/>
                </a:moveTo>
                <a:lnTo>
                  <a:pt x="125" y="27"/>
                </a:lnTo>
                <a:lnTo>
                  <a:pt x="131" y="27"/>
                </a:lnTo>
                <a:lnTo>
                  <a:pt x="131" y="27"/>
                </a:lnTo>
                <a:lnTo>
                  <a:pt x="138" y="15"/>
                </a:lnTo>
                <a:lnTo>
                  <a:pt x="138" y="15"/>
                </a:lnTo>
                <a:lnTo>
                  <a:pt x="138" y="15"/>
                </a:lnTo>
                <a:lnTo>
                  <a:pt x="138" y="15"/>
                </a:lnTo>
                <a:lnTo>
                  <a:pt x="127" y="25"/>
                </a:lnTo>
                <a:lnTo>
                  <a:pt x="127" y="25"/>
                </a:lnTo>
                <a:lnTo>
                  <a:pt x="125" y="26"/>
                </a:lnTo>
                <a:lnTo>
                  <a:pt x="125" y="27"/>
                </a:lnTo>
                <a:lnTo>
                  <a:pt x="125" y="27"/>
                </a:lnTo>
                <a:close/>
                <a:moveTo>
                  <a:pt x="22" y="29"/>
                </a:moveTo>
                <a:lnTo>
                  <a:pt x="22" y="29"/>
                </a:lnTo>
                <a:lnTo>
                  <a:pt x="26" y="16"/>
                </a:lnTo>
                <a:lnTo>
                  <a:pt x="26" y="16"/>
                </a:lnTo>
                <a:lnTo>
                  <a:pt x="22" y="19"/>
                </a:lnTo>
                <a:lnTo>
                  <a:pt x="19" y="22"/>
                </a:lnTo>
                <a:lnTo>
                  <a:pt x="19" y="22"/>
                </a:lnTo>
                <a:lnTo>
                  <a:pt x="17" y="23"/>
                </a:lnTo>
                <a:lnTo>
                  <a:pt x="17" y="23"/>
                </a:lnTo>
                <a:lnTo>
                  <a:pt x="17" y="25"/>
                </a:lnTo>
                <a:lnTo>
                  <a:pt x="17" y="26"/>
                </a:lnTo>
                <a:lnTo>
                  <a:pt x="17" y="26"/>
                </a:lnTo>
                <a:lnTo>
                  <a:pt x="22" y="29"/>
                </a:lnTo>
                <a:lnTo>
                  <a:pt x="22" y="29"/>
                </a:lnTo>
                <a:close/>
                <a:moveTo>
                  <a:pt x="148" y="15"/>
                </a:moveTo>
                <a:lnTo>
                  <a:pt x="148" y="15"/>
                </a:lnTo>
                <a:lnTo>
                  <a:pt x="144" y="13"/>
                </a:lnTo>
                <a:lnTo>
                  <a:pt x="144" y="13"/>
                </a:lnTo>
                <a:lnTo>
                  <a:pt x="135" y="26"/>
                </a:lnTo>
                <a:lnTo>
                  <a:pt x="135" y="26"/>
                </a:lnTo>
                <a:lnTo>
                  <a:pt x="148" y="15"/>
                </a:lnTo>
                <a:lnTo>
                  <a:pt x="148" y="15"/>
                </a:lnTo>
                <a:close/>
                <a:moveTo>
                  <a:pt x="70" y="17"/>
                </a:moveTo>
                <a:lnTo>
                  <a:pt x="70" y="17"/>
                </a:lnTo>
                <a:lnTo>
                  <a:pt x="71" y="17"/>
                </a:lnTo>
                <a:lnTo>
                  <a:pt x="71" y="17"/>
                </a:lnTo>
                <a:lnTo>
                  <a:pt x="74" y="16"/>
                </a:lnTo>
                <a:lnTo>
                  <a:pt x="77" y="15"/>
                </a:lnTo>
                <a:lnTo>
                  <a:pt x="77" y="15"/>
                </a:lnTo>
                <a:lnTo>
                  <a:pt x="81" y="10"/>
                </a:lnTo>
                <a:lnTo>
                  <a:pt x="81" y="10"/>
                </a:lnTo>
                <a:lnTo>
                  <a:pt x="81" y="10"/>
                </a:lnTo>
                <a:lnTo>
                  <a:pt x="81" y="10"/>
                </a:lnTo>
                <a:lnTo>
                  <a:pt x="73" y="12"/>
                </a:lnTo>
                <a:lnTo>
                  <a:pt x="73" y="12"/>
                </a:lnTo>
                <a:lnTo>
                  <a:pt x="73" y="12"/>
                </a:lnTo>
                <a:lnTo>
                  <a:pt x="73" y="12"/>
                </a:lnTo>
                <a:lnTo>
                  <a:pt x="70" y="17"/>
                </a:lnTo>
                <a:lnTo>
                  <a:pt x="70" y="17"/>
                </a:lnTo>
                <a:close/>
                <a:moveTo>
                  <a:pt x="123" y="22"/>
                </a:moveTo>
                <a:lnTo>
                  <a:pt x="123" y="22"/>
                </a:lnTo>
                <a:lnTo>
                  <a:pt x="121" y="23"/>
                </a:lnTo>
                <a:lnTo>
                  <a:pt x="121" y="23"/>
                </a:lnTo>
                <a:lnTo>
                  <a:pt x="124" y="23"/>
                </a:lnTo>
                <a:lnTo>
                  <a:pt x="125" y="22"/>
                </a:lnTo>
                <a:lnTo>
                  <a:pt x="125" y="22"/>
                </a:lnTo>
                <a:lnTo>
                  <a:pt x="130" y="17"/>
                </a:lnTo>
                <a:lnTo>
                  <a:pt x="130" y="17"/>
                </a:lnTo>
                <a:lnTo>
                  <a:pt x="131" y="16"/>
                </a:lnTo>
                <a:lnTo>
                  <a:pt x="131" y="16"/>
                </a:lnTo>
                <a:lnTo>
                  <a:pt x="128" y="15"/>
                </a:lnTo>
                <a:lnTo>
                  <a:pt x="125" y="13"/>
                </a:lnTo>
                <a:lnTo>
                  <a:pt x="125" y="13"/>
                </a:lnTo>
                <a:lnTo>
                  <a:pt x="124" y="17"/>
                </a:lnTo>
                <a:lnTo>
                  <a:pt x="124" y="17"/>
                </a:lnTo>
                <a:lnTo>
                  <a:pt x="125" y="19"/>
                </a:lnTo>
                <a:lnTo>
                  <a:pt x="125" y="20"/>
                </a:lnTo>
                <a:lnTo>
                  <a:pt x="125" y="20"/>
                </a:lnTo>
                <a:lnTo>
                  <a:pt x="124" y="20"/>
                </a:lnTo>
                <a:lnTo>
                  <a:pt x="123" y="22"/>
                </a:lnTo>
                <a:lnTo>
                  <a:pt x="123" y="22"/>
                </a:lnTo>
                <a:close/>
                <a:moveTo>
                  <a:pt x="32" y="26"/>
                </a:moveTo>
                <a:lnTo>
                  <a:pt x="32" y="26"/>
                </a:lnTo>
                <a:lnTo>
                  <a:pt x="30" y="25"/>
                </a:lnTo>
                <a:lnTo>
                  <a:pt x="30" y="25"/>
                </a:lnTo>
                <a:lnTo>
                  <a:pt x="27" y="26"/>
                </a:lnTo>
                <a:lnTo>
                  <a:pt x="27" y="26"/>
                </a:lnTo>
                <a:lnTo>
                  <a:pt x="25" y="30"/>
                </a:lnTo>
                <a:lnTo>
                  <a:pt x="25" y="30"/>
                </a:lnTo>
                <a:lnTo>
                  <a:pt x="29" y="32"/>
                </a:lnTo>
                <a:lnTo>
                  <a:pt x="33" y="32"/>
                </a:lnTo>
                <a:lnTo>
                  <a:pt x="33" y="32"/>
                </a:lnTo>
                <a:lnTo>
                  <a:pt x="32" y="29"/>
                </a:lnTo>
                <a:lnTo>
                  <a:pt x="32" y="26"/>
                </a:lnTo>
                <a:lnTo>
                  <a:pt x="32" y="26"/>
                </a:lnTo>
                <a:close/>
                <a:moveTo>
                  <a:pt x="81" y="22"/>
                </a:moveTo>
                <a:lnTo>
                  <a:pt x="81" y="22"/>
                </a:lnTo>
                <a:lnTo>
                  <a:pt x="79" y="22"/>
                </a:lnTo>
                <a:lnTo>
                  <a:pt x="79" y="22"/>
                </a:lnTo>
                <a:lnTo>
                  <a:pt x="74" y="22"/>
                </a:lnTo>
                <a:lnTo>
                  <a:pt x="71" y="25"/>
                </a:lnTo>
                <a:lnTo>
                  <a:pt x="71" y="25"/>
                </a:lnTo>
                <a:lnTo>
                  <a:pt x="70" y="26"/>
                </a:lnTo>
                <a:lnTo>
                  <a:pt x="70" y="26"/>
                </a:lnTo>
                <a:lnTo>
                  <a:pt x="79" y="26"/>
                </a:lnTo>
                <a:lnTo>
                  <a:pt x="79" y="26"/>
                </a:lnTo>
                <a:lnTo>
                  <a:pt x="80" y="25"/>
                </a:lnTo>
                <a:lnTo>
                  <a:pt x="80" y="25"/>
                </a:lnTo>
                <a:lnTo>
                  <a:pt x="81" y="22"/>
                </a:lnTo>
                <a:lnTo>
                  <a:pt x="81" y="22"/>
                </a:lnTo>
                <a:close/>
                <a:moveTo>
                  <a:pt x="53" y="30"/>
                </a:moveTo>
                <a:lnTo>
                  <a:pt x="53" y="30"/>
                </a:lnTo>
                <a:lnTo>
                  <a:pt x="64" y="32"/>
                </a:lnTo>
                <a:lnTo>
                  <a:pt x="77" y="32"/>
                </a:lnTo>
                <a:lnTo>
                  <a:pt x="77" y="32"/>
                </a:lnTo>
                <a:lnTo>
                  <a:pt x="77" y="32"/>
                </a:lnTo>
                <a:lnTo>
                  <a:pt x="76" y="32"/>
                </a:lnTo>
                <a:lnTo>
                  <a:pt x="76" y="32"/>
                </a:lnTo>
                <a:lnTo>
                  <a:pt x="71" y="30"/>
                </a:lnTo>
                <a:lnTo>
                  <a:pt x="71" y="30"/>
                </a:lnTo>
                <a:lnTo>
                  <a:pt x="66" y="30"/>
                </a:lnTo>
                <a:lnTo>
                  <a:pt x="66" y="30"/>
                </a:lnTo>
                <a:lnTo>
                  <a:pt x="63" y="30"/>
                </a:lnTo>
                <a:lnTo>
                  <a:pt x="62" y="30"/>
                </a:lnTo>
                <a:lnTo>
                  <a:pt x="62" y="30"/>
                </a:lnTo>
                <a:lnTo>
                  <a:pt x="53" y="30"/>
                </a:lnTo>
                <a:lnTo>
                  <a:pt x="53" y="30"/>
                </a:lnTo>
                <a:close/>
                <a:moveTo>
                  <a:pt x="54" y="25"/>
                </a:moveTo>
                <a:lnTo>
                  <a:pt x="54" y="25"/>
                </a:lnTo>
                <a:lnTo>
                  <a:pt x="62" y="25"/>
                </a:lnTo>
                <a:lnTo>
                  <a:pt x="62" y="25"/>
                </a:lnTo>
                <a:lnTo>
                  <a:pt x="63" y="25"/>
                </a:lnTo>
                <a:lnTo>
                  <a:pt x="63" y="25"/>
                </a:lnTo>
                <a:lnTo>
                  <a:pt x="64" y="22"/>
                </a:lnTo>
                <a:lnTo>
                  <a:pt x="64" y="22"/>
                </a:lnTo>
                <a:lnTo>
                  <a:pt x="59" y="22"/>
                </a:lnTo>
                <a:lnTo>
                  <a:pt x="59" y="22"/>
                </a:lnTo>
                <a:lnTo>
                  <a:pt x="56" y="22"/>
                </a:lnTo>
                <a:lnTo>
                  <a:pt x="54" y="25"/>
                </a:lnTo>
                <a:lnTo>
                  <a:pt x="54" y="25"/>
                </a:lnTo>
                <a:close/>
                <a:moveTo>
                  <a:pt x="108" y="25"/>
                </a:moveTo>
                <a:lnTo>
                  <a:pt x="108" y="25"/>
                </a:lnTo>
                <a:lnTo>
                  <a:pt x="108" y="25"/>
                </a:lnTo>
                <a:lnTo>
                  <a:pt x="108" y="25"/>
                </a:lnTo>
                <a:lnTo>
                  <a:pt x="116" y="23"/>
                </a:lnTo>
                <a:lnTo>
                  <a:pt x="116" y="23"/>
                </a:lnTo>
                <a:lnTo>
                  <a:pt x="118" y="23"/>
                </a:lnTo>
                <a:lnTo>
                  <a:pt x="118" y="22"/>
                </a:lnTo>
                <a:lnTo>
                  <a:pt x="118" y="22"/>
                </a:lnTo>
                <a:lnTo>
                  <a:pt x="113" y="22"/>
                </a:lnTo>
                <a:lnTo>
                  <a:pt x="113" y="22"/>
                </a:lnTo>
                <a:lnTo>
                  <a:pt x="111" y="22"/>
                </a:lnTo>
                <a:lnTo>
                  <a:pt x="111" y="22"/>
                </a:lnTo>
                <a:lnTo>
                  <a:pt x="108" y="25"/>
                </a:lnTo>
                <a:lnTo>
                  <a:pt x="108" y="25"/>
                </a:lnTo>
                <a:close/>
                <a:moveTo>
                  <a:pt x="69" y="12"/>
                </a:moveTo>
                <a:lnTo>
                  <a:pt x="69" y="12"/>
                </a:lnTo>
                <a:lnTo>
                  <a:pt x="66" y="12"/>
                </a:lnTo>
                <a:lnTo>
                  <a:pt x="64" y="13"/>
                </a:lnTo>
                <a:lnTo>
                  <a:pt x="64" y="13"/>
                </a:lnTo>
                <a:lnTo>
                  <a:pt x="62" y="17"/>
                </a:lnTo>
                <a:lnTo>
                  <a:pt x="62" y="17"/>
                </a:lnTo>
                <a:lnTo>
                  <a:pt x="60" y="17"/>
                </a:lnTo>
                <a:lnTo>
                  <a:pt x="60" y="17"/>
                </a:lnTo>
                <a:lnTo>
                  <a:pt x="66" y="17"/>
                </a:lnTo>
                <a:lnTo>
                  <a:pt x="66" y="17"/>
                </a:lnTo>
                <a:lnTo>
                  <a:pt x="66" y="17"/>
                </a:lnTo>
                <a:lnTo>
                  <a:pt x="66" y="17"/>
                </a:lnTo>
                <a:lnTo>
                  <a:pt x="69" y="12"/>
                </a:lnTo>
                <a:lnTo>
                  <a:pt x="69" y="12"/>
                </a:lnTo>
                <a:close/>
                <a:moveTo>
                  <a:pt x="83" y="26"/>
                </a:moveTo>
                <a:lnTo>
                  <a:pt x="83" y="26"/>
                </a:lnTo>
                <a:lnTo>
                  <a:pt x="87" y="25"/>
                </a:lnTo>
                <a:lnTo>
                  <a:pt x="87" y="25"/>
                </a:lnTo>
                <a:lnTo>
                  <a:pt x="90" y="22"/>
                </a:lnTo>
                <a:lnTo>
                  <a:pt x="90" y="22"/>
                </a:lnTo>
                <a:lnTo>
                  <a:pt x="86" y="22"/>
                </a:lnTo>
                <a:lnTo>
                  <a:pt x="86" y="22"/>
                </a:lnTo>
                <a:lnTo>
                  <a:pt x="84" y="22"/>
                </a:lnTo>
                <a:lnTo>
                  <a:pt x="84" y="22"/>
                </a:lnTo>
                <a:lnTo>
                  <a:pt x="83" y="26"/>
                </a:lnTo>
                <a:lnTo>
                  <a:pt x="83" y="26"/>
                </a:lnTo>
                <a:close/>
                <a:moveTo>
                  <a:pt x="52" y="19"/>
                </a:moveTo>
                <a:lnTo>
                  <a:pt x="52" y="19"/>
                </a:lnTo>
                <a:lnTo>
                  <a:pt x="54" y="19"/>
                </a:lnTo>
                <a:lnTo>
                  <a:pt x="56" y="17"/>
                </a:lnTo>
                <a:lnTo>
                  <a:pt x="56" y="17"/>
                </a:lnTo>
                <a:lnTo>
                  <a:pt x="59" y="15"/>
                </a:lnTo>
                <a:lnTo>
                  <a:pt x="59" y="15"/>
                </a:lnTo>
                <a:lnTo>
                  <a:pt x="60" y="13"/>
                </a:lnTo>
                <a:lnTo>
                  <a:pt x="60" y="13"/>
                </a:lnTo>
                <a:lnTo>
                  <a:pt x="54" y="15"/>
                </a:lnTo>
                <a:lnTo>
                  <a:pt x="54" y="15"/>
                </a:lnTo>
                <a:lnTo>
                  <a:pt x="54" y="15"/>
                </a:lnTo>
                <a:lnTo>
                  <a:pt x="54" y="15"/>
                </a:lnTo>
                <a:lnTo>
                  <a:pt x="52" y="19"/>
                </a:lnTo>
                <a:lnTo>
                  <a:pt x="52" y="19"/>
                </a:lnTo>
                <a:close/>
                <a:moveTo>
                  <a:pt x="98" y="22"/>
                </a:moveTo>
                <a:lnTo>
                  <a:pt x="98" y="22"/>
                </a:lnTo>
                <a:lnTo>
                  <a:pt x="98" y="22"/>
                </a:lnTo>
                <a:lnTo>
                  <a:pt x="98" y="22"/>
                </a:lnTo>
                <a:lnTo>
                  <a:pt x="96" y="22"/>
                </a:lnTo>
                <a:lnTo>
                  <a:pt x="96" y="22"/>
                </a:lnTo>
                <a:lnTo>
                  <a:pt x="91" y="25"/>
                </a:lnTo>
                <a:lnTo>
                  <a:pt x="91" y="25"/>
                </a:lnTo>
                <a:lnTo>
                  <a:pt x="96" y="25"/>
                </a:lnTo>
                <a:lnTo>
                  <a:pt x="96" y="25"/>
                </a:lnTo>
                <a:lnTo>
                  <a:pt x="97" y="25"/>
                </a:lnTo>
                <a:lnTo>
                  <a:pt x="97" y="25"/>
                </a:lnTo>
                <a:lnTo>
                  <a:pt x="98" y="22"/>
                </a:lnTo>
                <a:lnTo>
                  <a:pt x="98" y="22"/>
                </a:lnTo>
                <a:close/>
                <a:moveTo>
                  <a:pt x="5" y="25"/>
                </a:moveTo>
                <a:lnTo>
                  <a:pt x="5" y="25"/>
                </a:lnTo>
                <a:lnTo>
                  <a:pt x="5" y="26"/>
                </a:lnTo>
                <a:lnTo>
                  <a:pt x="5" y="27"/>
                </a:lnTo>
                <a:lnTo>
                  <a:pt x="5" y="27"/>
                </a:lnTo>
                <a:lnTo>
                  <a:pt x="6" y="29"/>
                </a:lnTo>
                <a:lnTo>
                  <a:pt x="9" y="30"/>
                </a:lnTo>
                <a:lnTo>
                  <a:pt x="9" y="30"/>
                </a:lnTo>
                <a:lnTo>
                  <a:pt x="16" y="33"/>
                </a:lnTo>
                <a:lnTo>
                  <a:pt x="16" y="33"/>
                </a:lnTo>
                <a:lnTo>
                  <a:pt x="10" y="30"/>
                </a:lnTo>
                <a:lnTo>
                  <a:pt x="10" y="30"/>
                </a:lnTo>
                <a:lnTo>
                  <a:pt x="8" y="29"/>
                </a:lnTo>
                <a:lnTo>
                  <a:pt x="8" y="29"/>
                </a:lnTo>
                <a:lnTo>
                  <a:pt x="5" y="25"/>
                </a:lnTo>
                <a:lnTo>
                  <a:pt x="5" y="25"/>
                </a:lnTo>
                <a:close/>
                <a:moveTo>
                  <a:pt x="80" y="16"/>
                </a:moveTo>
                <a:lnTo>
                  <a:pt x="80" y="16"/>
                </a:lnTo>
                <a:lnTo>
                  <a:pt x="80" y="16"/>
                </a:lnTo>
                <a:lnTo>
                  <a:pt x="80" y="16"/>
                </a:lnTo>
                <a:lnTo>
                  <a:pt x="83" y="16"/>
                </a:lnTo>
                <a:lnTo>
                  <a:pt x="83" y="16"/>
                </a:lnTo>
                <a:lnTo>
                  <a:pt x="84" y="16"/>
                </a:lnTo>
                <a:lnTo>
                  <a:pt x="84" y="16"/>
                </a:lnTo>
                <a:lnTo>
                  <a:pt x="87" y="12"/>
                </a:lnTo>
                <a:lnTo>
                  <a:pt x="87" y="12"/>
                </a:lnTo>
                <a:lnTo>
                  <a:pt x="86" y="10"/>
                </a:lnTo>
                <a:lnTo>
                  <a:pt x="86" y="10"/>
                </a:lnTo>
                <a:lnTo>
                  <a:pt x="80" y="16"/>
                </a:lnTo>
                <a:lnTo>
                  <a:pt x="80" y="16"/>
                </a:lnTo>
                <a:close/>
                <a:moveTo>
                  <a:pt x="19" y="33"/>
                </a:moveTo>
                <a:lnTo>
                  <a:pt x="19" y="33"/>
                </a:lnTo>
                <a:lnTo>
                  <a:pt x="27" y="36"/>
                </a:lnTo>
                <a:lnTo>
                  <a:pt x="36" y="36"/>
                </a:lnTo>
                <a:lnTo>
                  <a:pt x="36" y="36"/>
                </a:lnTo>
                <a:lnTo>
                  <a:pt x="19" y="33"/>
                </a:lnTo>
                <a:lnTo>
                  <a:pt x="19" y="33"/>
                </a:lnTo>
                <a:close/>
                <a:moveTo>
                  <a:pt x="100" y="25"/>
                </a:moveTo>
                <a:lnTo>
                  <a:pt x="100" y="25"/>
                </a:lnTo>
                <a:lnTo>
                  <a:pt x="103" y="25"/>
                </a:lnTo>
                <a:lnTo>
                  <a:pt x="104" y="23"/>
                </a:lnTo>
                <a:lnTo>
                  <a:pt x="104" y="23"/>
                </a:lnTo>
                <a:lnTo>
                  <a:pt x="107" y="22"/>
                </a:lnTo>
                <a:lnTo>
                  <a:pt x="107" y="22"/>
                </a:lnTo>
                <a:lnTo>
                  <a:pt x="104" y="22"/>
                </a:lnTo>
                <a:lnTo>
                  <a:pt x="104" y="22"/>
                </a:lnTo>
                <a:lnTo>
                  <a:pt x="103" y="22"/>
                </a:lnTo>
                <a:lnTo>
                  <a:pt x="103" y="22"/>
                </a:lnTo>
                <a:lnTo>
                  <a:pt x="100" y="25"/>
                </a:lnTo>
                <a:lnTo>
                  <a:pt x="100" y="25"/>
                </a:lnTo>
                <a:close/>
                <a:moveTo>
                  <a:pt x="10" y="26"/>
                </a:moveTo>
                <a:lnTo>
                  <a:pt x="10" y="26"/>
                </a:lnTo>
                <a:lnTo>
                  <a:pt x="16" y="27"/>
                </a:lnTo>
                <a:lnTo>
                  <a:pt x="16" y="27"/>
                </a:lnTo>
                <a:lnTo>
                  <a:pt x="15" y="25"/>
                </a:lnTo>
                <a:lnTo>
                  <a:pt x="15" y="25"/>
                </a:lnTo>
                <a:lnTo>
                  <a:pt x="12" y="23"/>
                </a:lnTo>
                <a:lnTo>
                  <a:pt x="12" y="23"/>
                </a:lnTo>
                <a:lnTo>
                  <a:pt x="10" y="26"/>
                </a:lnTo>
                <a:lnTo>
                  <a:pt x="10" y="26"/>
                </a:lnTo>
                <a:close/>
                <a:moveTo>
                  <a:pt x="121" y="17"/>
                </a:moveTo>
                <a:lnTo>
                  <a:pt x="121" y="17"/>
                </a:lnTo>
                <a:lnTo>
                  <a:pt x="123" y="13"/>
                </a:lnTo>
                <a:lnTo>
                  <a:pt x="123" y="13"/>
                </a:lnTo>
                <a:lnTo>
                  <a:pt x="117" y="17"/>
                </a:lnTo>
                <a:lnTo>
                  <a:pt x="117" y="17"/>
                </a:lnTo>
                <a:lnTo>
                  <a:pt x="121" y="17"/>
                </a:lnTo>
                <a:lnTo>
                  <a:pt x="121" y="17"/>
                </a:lnTo>
                <a:close/>
                <a:moveTo>
                  <a:pt x="56" y="10"/>
                </a:moveTo>
                <a:lnTo>
                  <a:pt x="56" y="10"/>
                </a:lnTo>
                <a:lnTo>
                  <a:pt x="63" y="9"/>
                </a:lnTo>
                <a:lnTo>
                  <a:pt x="63" y="9"/>
                </a:lnTo>
                <a:lnTo>
                  <a:pt x="56" y="9"/>
                </a:lnTo>
                <a:lnTo>
                  <a:pt x="56" y="9"/>
                </a:lnTo>
                <a:lnTo>
                  <a:pt x="56" y="9"/>
                </a:lnTo>
                <a:lnTo>
                  <a:pt x="56" y="10"/>
                </a:lnTo>
                <a:lnTo>
                  <a:pt x="56" y="10"/>
                </a:lnTo>
                <a:close/>
                <a:moveTo>
                  <a:pt x="40" y="19"/>
                </a:moveTo>
                <a:lnTo>
                  <a:pt x="40" y="19"/>
                </a:lnTo>
                <a:lnTo>
                  <a:pt x="42" y="17"/>
                </a:lnTo>
                <a:lnTo>
                  <a:pt x="44" y="16"/>
                </a:lnTo>
                <a:lnTo>
                  <a:pt x="44" y="16"/>
                </a:lnTo>
                <a:lnTo>
                  <a:pt x="42" y="16"/>
                </a:lnTo>
                <a:lnTo>
                  <a:pt x="40" y="19"/>
                </a:lnTo>
                <a:lnTo>
                  <a:pt x="40" y="19"/>
                </a:lnTo>
                <a:close/>
                <a:moveTo>
                  <a:pt x="93" y="32"/>
                </a:moveTo>
                <a:lnTo>
                  <a:pt x="93" y="32"/>
                </a:lnTo>
                <a:lnTo>
                  <a:pt x="87" y="32"/>
                </a:lnTo>
                <a:lnTo>
                  <a:pt x="83" y="32"/>
                </a:lnTo>
                <a:lnTo>
                  <a:pt x="83" y="32"/>
                </a:lnTo>
                <a:lnTo>
                  <a:pt x="93" y="32"/>
                </a:lnTo>
                <a:lnTo>
                  <a:pt x="93" y="32"/>
                </a:lnTo>
                <a:close/>
                <a:moveTo>
                  <a:pt x="37" y="32"/>
                </a:moveTo>
                <a:lnTo>
                  <a:pt x="37" y="32"/>
                </a:lnTo>
                <a:lnTo>
                  <a:pt x="37" y="32"/>
                </a:lnTo>
                <a:lnTo>
                  <a:pt x="37" y="32"/>
                </a:lnTo>
                <a:lnTo>
                  <a:pt x="40" y="32"/>
                </a:lnTo>
                <a:lnTo>
                  <a:pt x="40" y="32"/>
                </a:lnTo>
                <a:lnTo>
                  <a:pt x="43" y="32"/>
                </a:lnTo>
                <a:lnTo>
                  <a:pt x="43" y="32"/>
                </a:lnTo>
                <a:lnTo>
                  <a:pt x="40" y="30"/>
                </a:lnTo>
                <a:lnTo>
                  <a:pt x="37" y="32"/>
                </a:lnTo>
                <a:lnTo>
                  <a:pt x="37" y="32"/>
                </a:lnTo>
                <a:close/>
                <a:moveTo>
                  <a:pt x="66" y="25"/>
                </a:moveTo>
                <a:lnTo>
                  <a:pt x="66" y="25"/>
                </a:lnTo>
                <a:lnTo>
                  <a:pt x="69" y="22"/>
                </a:lnTo>
                <a:lnTo>
                  <a:pt x="69" y="22"/>
                </a:lnTo>
                <a:lnTo>
                  <a:pt x="67" y="22"/>
                </a:lnTo>
                <a:lnTo>
                  <a:pt x="66" y="25"/>
                </a:lnTo>
                <a:lnTo>
                  <a:pt x="66" y="25"/>
                </a:lnTo>
                <a:close/>
                <a:moveTo>
                  <a:pt x="43" y="27"/>
                </a:moveTo>
                <a:lnTo>
                  <a:pt x="43" y="27"/>
                </a:lnTo>
                <a:lnTo>
                  <a:pt x="40" y="26"/>
                </a:lnTo>
                <a:lnTo>
                  <a:pt x="40" y="26"/>
                </a:lnTo>
                <a:lnTo>
                  <a:pt x="42" y="27"/>
                </a:lnTo>
                <a:lnTo>
                  <a:pt x="43" y="27"/>
                </a:lnTo>
                <a:lnTo>
                  <a:pt x="43" y="27"/>
                </a:lnTo>
                <a:close/>
                <a:moveTo>
                  <a:pt x="46" y="19"/>
                </a:moveTo>
                <a:lnTo>
                  <a:pt x="46" y="19"/>
                </a:lnTo>
                <a:lnTo>
                  <a:pt x="49" y="19"/>
                </a:lnTo>
                <a:lnTo>
                  <a:pt x="49" y="16"/>
                </a:lnTo>
                <a:lnTo>
                  <a:pt x="49" y="16"/>
                </a:lnTo>
                <a:lnTo>
                  <a:pt x="46" y="19"/>
                </a:lnTo>
                <a:lnTo>
                  <a:pt x="46" y="19"/>
                </a:lnTo>
                <a:close/>
                <a:moveTo>
                  <a:pt x="35" y="15"/>
                </a:moveTo>
                <a:lnTo>
                  <a:pt x="35" y="15"/>
                </a:lnTo>
                <a:lnTo>
                  <a:pt x="33" y="15"/>
                </a:lnTo>
                <a:lnTo>
                  <a:pt x="32" y="16"/>
                </a:lnTo>
                <a:lnTo>
                  <a:pt x="32" y="16"/>
                </a:lnTo>
                <a:lnTo>
                  <a:pt x="35" y="15"/>
                </a:lnTo>
                <a:lnTo>
                  <a:pt x="35" y="15"/>
                </a:lnTo>
                <a:close/>
                <a:moveTo>
                  <a:pt x="36" y="17"/>
                </a:moveTo>
                <a:lnTo>
                  <a:pt x="36" y="17"/>
                </a:lnTo>
                <a:lnTo>
                  <a:pt x="36" y="17"/>
                </a:lnTo>
                <a:lnTo>
                  <a:pt x="36" y="17"/>
                </a:lnTo>
                <a:lnTo>
                  <a:pt x="35" y="19"/>
                </a:lnTo>
                <a:lnTo>
                  <a:pt x="35" y="19"/>
                </a:lnTo>
                <a:lnTo>
                  <a:pt x="36" y="19"/>
                </a:lnTo>
                <a:lnTo>
                  <a:pt x="36" y="17"/>
                </a:lnTo>
                <a:lnTo>
                  <a:pt x="36" y="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5" name="Freeform 248"/>
          <p:cNvSpPr>
            <a:spLocks noEditPoints="1"/>
          </p:cNvSpPr>
          <p:nvPr/>
        </p:nvSpPr>
        <p:spPr bwMode="auto">
          <a:xfrm>
            <a:off x="5316068" y="4679323"/>
            <a:ext cx="373003" cy="654900"/>
          </a:xfrm>
          <a:custGeom>
            <a:avLst/>
            <a:gdLst>
              <a:gd name="T0" fmla="*/ 162 w 212"/>
              <a:gd name="T1" fmla="*/ 54 h 387"/>
              <a:gd name="T2" fmla="*/ 168 w 212"/>
              <a:gd name="T3" fmla="*/ 77 h 387"/>
              <a:gd name="T4" fmla="*/ 173 w 212"/>
              <a:gd name="T5" fmla="*/ 98 h 387"/>
              <a:gd name="T6" fmla="*/ 176 w 212"/>
              <a:gd name="T7" fmla="*/ 124 h 387"/>
              <a:gd name="T8" fmla="*/ 166 w 212"/>
              <a:gd name="T9" fmla="*/ 158 h 387"/>
              <a:gd name="T10" fmla="*/ 191 w 212"/>
              <a:gd name="T11" fmla="*/ 169 h 387"/>
              <a:gd name="T12" fmla="*/ 206 w 212"/>
              <a:gd name="T13" fmla="*/ 188 h 387"/>
              <a:gd name="T14" fmla="*/ 185 w 212"/>
              <a:gd name="T15" fmla="*/ 354 h 387"/>
              <a:gd name="T16" fmla="*/ 102 w 212"/>
              <a:gd name="T17" fmla="*/ 337 h 387"/>
              <a:gd name="T18" fmla="*/ 3 w 212"/>
              <a:gd name="T19" fmla="*/ 191 h 387"/>
              <a:gd name="T20" fmla="*/ 141 w 212"/>
              <a:gd name="T21" fmla="*/ 7 h 387"/>
              <a:gd name="T22" fmla="*/ 212 w 212"/>
              <a:gd name="T23" fmla="*/ 188 h 387"/>
              <a:gd name="T24" fmla="*/ 21 w 212"/>
              <a:gd name="T25" fmla="*/ 83 h 387"/>
              <a:gd name="T26" fmla="*/ 81 w 212"/>
              <a:gd name="T27" fmla="*/ 36 h 387"/>
              <a:gd name="T28" fmla="*/ 56 w 212"/>
              <a:gd name="T29" fmla="*/ 164 h 387"/>
              <a:gd name="T30" fmla="*/ 74 w 212"/>
              <a:gd name="T31" fmla="*/ 7 h 387"/>
              <a:gd name="T32" fmla="*/ 48 w 212"/>
              <a:gd name="T33" fmla="*/ 67 h 387"/>
              <a:gd name="T34" fmla="*/ 158 w 212"/>
              <a:gd name="T35" fmla="*/ 162 h 387"/>
              <a:gd name="T36" fmla="*/ 127 w 212"/>
              <a:gd name="T37" fmla="*/ 164 h 387"/>
              <a:gd name="T38" fmla="*/ 112 w 212"/>
              <a:gd name="T39" fmla="*/ 132 h 387"/>
              <a:gd name="T40" fmla="*/ 132 w 212"/>
              <a:gd name="T41" fmla="*/ 117 h 387"/>
              <a:gd name="T42" fmla="*/ 138 w 212"/>
              <a:gd name="T43" fmla="*/ 87 h 387"/>
              <a:gd name="T44" fmla="*/ 134 w 212"/>
              <a:gd name="T45" fmla="*/ 64 h 387"/>
              <a:gd name="T46" fmla="*/ 141 w 212"/>
              <a:gd name="T47" fmla="*/ 33 h 387"/>
              <a:gd name="T48" fmla="*/ 131 w 212"/>
              <a:gd name="T49" fmla="*/ 122 h 387"/>
              <a:gd name="T50" fmla="*/ 43 w 212"/>
              <a:gd name="T51" fmla="*/ 84 h 387"/>
              <a:gd name="T52" fmla="*/ 36 w 212"/>
              <a:gd name="T53" fmla="*/ 104 h 387"/>
              <a:gd name="T54" fmla="*/ 9 w 212"/>
              <a:gd name="T55" fmla="*/ 172 h 387"/>
              <a:gd name="T56" fmla="*/ 179 w 212"/>
              <a:gd name="T57" fmla="*/ 365 h 387"/>
              <a:gd name="T58" fmla="*/ 142 w 212"/>
              <a:gd name="T59" fmla="*/ 368 h 387"/>
              <a:gd name="T60" fmla="*/ 98 w 212"/>
              <a:gd name="T61" fmla="*/ 347 h 387"/>
              <a:gd name="T62" fmla="*/ 112 w 212"/>
              <a:gd name="T63" fmla="*/ 194 h 387"/>
              <a:gd name="T64" fmla="*/ 24 w 212"/>
              <a:gd name="T65" fmla="*/ 195 h 387"/>
              <a:gd name="T66" fmla="*/ 26 w 212"/>
              <a:gd name="T67" fmla="*/ 206 h 387"/>
              <a:gd name="T68" fmla="*/ 134 w 212"/>
              <a:gd name="T69" fmla="*/ 205 h 387"/>
              <a:gd name="T70" fmla="*/ 105 w 212"/>
              <a:gd name="T71" fmla="*/ 191 h 387"/>
              <a:gd name="T72" fmla="*/ 111 w 212"/>
              <a:gd name="T73" fmla="*/ 363 h 387"/>
              <a:gd name="T74" fmla="*/ 50 w 212"/>
              <a:gd name="T75" fmla="*/ 23 h 387"/>
              <a:gd name="T76" fmla="*/ 41 w 212"/>
              <a:gd name="T77" fmla="*/ 24 h 387"/>
              <a:gd name="T78" fmla="*/ 47 w 212"/>
              <a:gd name="T79" fmla="*/ 59 h 387"/>
              <a:gd name="T80" fmla="*/ 134 w 212"/>
              <a:gd name="T81" fmla="*/ 134 h 387"/>
              <a:gd name="T82" fmla="*/ 192 w 212"/>
              <a:gd name="T83" fmla="*/ 125 h 387"/>
              <a:gd name="T84" fmla="*/ 129 w 212"/>
              <a:gd name="T85" fmla="*/ 380 h 387"/>
              <a:gd name="T86" fmla="*/ 29 w 212"/>
              <a:gd name="T87" fmla="*/ 60 h 387"/>
              <a:gd name="T88" fmla="*/ 77 w 212"/>
              <a:gd name="T89" fmla="*/ 364 h 387"/>
              <a:gd name="T90" fmla="*/ 115 w 212"/>
              <a:gd name="T91" fmla="*/ 201 h 387"/>
              <a:gd name="T92" fmla="*/ 53 w 212"/>
              <a:gd name="T93" fmla="*/ 380 h 387"/>
              <a:gd name="T94" fmla="*/ 203 w 212"/>
              <a:gd name="T95" fmla="*/ 184 h 387"/>
              <a:gd name="T96" fmla="*/ 40 w 212"/>
              <a:gd name="T97" fmla="*/ 174 h 387"/>
              <a:gd name="T98" fmla="*/ 134 w 212"/>
              <a:gd name="T99" fmla="*/ 145 h 387"/>
              <a:gd name="T100" fmla="*/ 119 w 212"/>
              <a:gd name="T101" fmla="*/ 341 h 387"/>
              <a:gd name="T102" fmla="*/ 92 w 212"/>
              <a:gd name="T103" fmla="*/ 215 h 387"/>
              <a:gd name="T104" fmla="*/ 16 w 212"/>
              <a:gd name="T105" fmla="*/ 206 h 387"/>
              <a:gd name="T106" fmla="*/ 110 w 212"/>
              <a:gd name="T107" fmla="*/ 206 h 387"/>
              <a:gd name="T108" fmla="*/ 110 w 212"/>
              <a:gd name="T109" fmla="*/ 240 h 387"/>
              <a:gd name="T110" fmla="*/ 172 w 212"/>
              <a:gd name="T111" fmla="*/ 348 h 387"/>
              <a:gd name="T112" fmla="*/ 102 w 212"/>
              <a:gd name="T113" fmla="*/ 243 h 387"/>
              <a:gd name="T114" fmla="*/ 100 w 212"/>
              <a:gd name="T115" fmla="*/ 201 h 387"/>
              <a:gd name="T116" fmla="*/ 104 w 212"/>
              <a:gd name="T117" fmla="*/ 269 h 387"/>
              <a:gd name="T118" fmla="*/ 104 w 212"/>
              <a:gd name="T119" fmla="*/ 253 h 387"/>
              <a:gd name="T120" fmla="*/ 77 w 212"/>
              <a:gd name="T121" fmla="*/ 158 h 387"/>
              <a:gd name="T122" fmla="*/ 105 w 212"/>
              <a:gd name="T123" fmla="*/ 206 h 387"/>
              <a:gd name="T124" fmla="*/ 107 w 212"/>
              <a:gd name="T125" fmla="*/ 3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2" h="387">
                <a:moveTo>
                  <a:pt x="142" y="14"/>
                </a:moveTo>
                <a:lnTo>
                  <a:pt x="142" y="14"/>
                </a:lnTo>
                <a:lnTo>
                  <a:pt x="142" y="19"/>
                </a:lnTo>
                <a:lnTo>
                  <a:pt x="142" y="19"/>
                </a:lnTo>
                <a:lnTo>
                  <a:pt x="144" y="33"/>
                </a:lnTo>
                <a:lnTo>
                  <a:pt x="145" y="49"/>
                </a:lnTo>
                <a:lnTo>
                  <a:pt x="145" y="49"/>
                </a:lnTo>
                <a:lnTo>
                  <a:pt x="145" y="50"/>
                </a:lnTo>
                <a:lnTo>
                  <a:pt x="145" y="50"/>
                </a:lnTo>
                <a:lnTo>
                  <a:pt x="148" y="49"/>
                </a:lnTo>
                <a:lnTo>
                  <a:pt x="148" y="49"/>
                </a:lnTo>
                <a:lnTo>
                  <a:pt x="151" y="44"/>
                </a:lnTo>
                <a:lnTo>
                  <a:pt x="151" y="44"/>
                </a:lnTo>
                <a:lnTo>
                  <a:pt x="154" y="43"/>
                </a:lnTo>
                <a:lnTo>
                  <a:pt x="155" y="44"/>
                </a:lnTo>
                <a:lnTo>
                  <a:pt x="155" y="44"/>
                </a:lnTo>
                <a:lnTo>
                  <a:pt x="155" y="46"/>
                </a:lnTo>
                <a:lnTo>
                  <a:pt x="155" y="47"/>
                </a:lnTo>
                <a:lnTo>
                  <a:pt x="155" y="47"/>
                </a:lnTo>
                <a:lnTo>
                  <a:pt x="154" y="47"/>
                </a:lnTo>
                <a:lnTo>
                  <a:pt x="154" y="47"/>
                </a:lnTo>
                <a:lnTo>
                  <a:pt x="152" y="49"/>
                </a:lnTo>
                <a:lnTo>
                  <a:pt x="152" y="49"/>
                </a:lnTo>
                <a:lnTo>
                  <a:pt x="146" y="53"/>
                </a:lnTo>
                <a:lnTo>
                  <a:pt x="146" y="53"/>
                </a:lnTo>
                <a:lnTo>
                  <a:pt x="146" y="54"/>
                </a:lnTo>
                <a:lnTo>
                  <a:pt x="146" y="54"/>
                </a:lnTo>
                <a:lnTo>
                  <a:pt x="146" y="60"/>
                </a:lnTo>
                <a:lnTo>
                  <a:pt x="146" y="60"/>
                </a:lnTo>
                <a:lnTo>
                  <a:pt x="148" y="60"/>
                </a:lnTo>
                <a:lnTo>
                  <a:pt x="148" y="60"/>
                </a:lnTo>
                <a:lnTo>
                  <a:pt x="154" y="56"/>
                </a:lnTo>
                <a:lnTo>
                  <a:pt x="158" y="51"/>
                </a:lnTo>
                <a:lnTo>
                  <a:pt x="158" y="51"/>
                </a:lnTo>
                <a:lnTo>
                  <a:pt x="158" y="50"/>
                </a:lnTo>
                <a:lnTo>
                  <a:pt x="158" y="50"/>
                </a:lnTo>
                <a:lnTo>
                  <a:pt x="159" y="50"/>
                </a:lnTo>
                <a:lnTo>
                  <a:pt x="159" y="50"/>
                </a:lnTo>
                <a:lnTo>
                  <a:pt x="161" y="50"/>
                </a:lnTo>
                <a:lnTo>
                  <a:pt x="162" y="50"/>
                </a:lnTo>
                <a:lnTo>
                  <a:pt x="162" y="50"/>
                </a:lnTo>
                <a:lnTo>
                  <a:pt x="164" y="53"/>
                </a:lnTo>
                <a:lnTo>
                  <a:pt x="162" y="54"/>
                </a:lnTo>
                <a:lnTo>
                  <a:pt x="162" y="54"/>
                </a:lnTo>
                <a:lnTo>
                  <a:pt x="162" y="54"/>
                </a:lnTo>
                <a:lnTo>
                  <a:pt x="162" y="54"/>
                </a:lnTo>
                <a:lnTo>
                  <a:pt x="161" y="54"/>
                </a:lnTo>
                <a:lnTo>
                  <a:pt x="161" y="54"/>
                </a:lnTo>
                <a:lnTo>
                  <a:pt x="154" y="59"/>
                </a:lnTo>
                <a:lnTo>
                  <a:pt x="148" y="63"/>
                </a:lnTo>
                <a:lnTo>
                  <a:pt x="148" y="63"/>
                </a:lnTo>
                <a:lnTo>
                  <a:pt x="148" y="64"/>
                </a:lnTo>
                <a:lnTo>
                  <a:pt x="148" y="64"/>
                </a:lnTo>
                <a:lnTo>
                  <a:pt x="149" y="73"/>
                </a:lnTo>
                <a:lnTo>
                  <a:pt x="149" y="73"/>
                </a:lnTo>
                <a:lnTo>
                  <a:pt x="149" y="73"/>
                </a:lnTo>
                <a:lnTo>
                  <a:pt x="149" y="73"/>
                </a:lnTo>
                <a:lnTo>
                  <a:pt x="159" y="64"/>
                </a:lnTo>
                <a:lnTo>
                  <a:pt x="159" y="64"/>
                </a:lnTo>
                <a:lnTo>
                  <a:pt x="162" y="60"/>
                </a:lnTo>
                <a:lnTo>
                  <a:pt x="162" y="60"/>
                </a:lnTo>
                <a:lnTo>
                  <a:pt x="164" y="60"/>
                </a:lnTo>
                <a:lnTo>
                  <a:pt x="164" y="60"/>
                </a:lnTo>
                <a:lnTo>
                  <a:pt x="166" y="60"/>
                </a:lnTo>
                <a:lnTo>
                  <a:pt x="166" y="63"/>
                </a:lnTo>
                <a:lnTo>
                  <a:pt x="166" y="63"/>
                </a:lnTo>
                <a:lnTo>
                  <a:pt x="165" y="64"/>
                </a:lnTo>
                <a:lnTo>
                  <a:pt x="165" y="64"/>
                </a:lnTo>
                <a:lnTo>
                  <a:pt x="158" y="70"/>
                </a:lnTo>
                <a:lnTo>
                  <a:pt x="158" y="70"/>
                </a:lnTo>
                <a:lnTo>
                  <a:pt x="151" y="76"/>
                </a:lnTo>
                <a:lnTo>
                  <a:pt x="151" y="76"/>
                </a:lnTo>
                <a:lnTo>
                  <a:pt x="149" y="77"/>
                </a:lnTo>
                <a:lnTo>
                  <a:pt x="149" y="77"/>
                </a:lnTo>
                <a:lnTo>
                  <a:pt x="151" y="86"/>
                </a:lnTo>
                <a:lnTo>
                  <a:pt x="151" y="86"/>
                </a:lnTo>
                <a:lnTo>
                  <a:pt x="151" y="86"/>
                </a:lnTo>
                <a:lnTo>
                  <a:pt x="151" y="86"/>
                </a:lnTo>
                <a:lnTo>
                  <a:pt x="152" y="86"/>
                </a:lnTo>
                <a:lnTo>
                  <a:pt x="152" y="86"/>
                </a:lnTo>
                <a:lnTo>
                  <a:pt x="158" y="81"/>
                </a:lnTo>
                <a:lnTo>
                  <a:pt x="162" y="77"/>
                </a:lnTo>
                <a:lnTo>
                  <a:pt x="162" y="77"/>
                </a:lnTo>
                <a:lnTo>
                  <a:pt x="164" y="76"/>
                </a:lnTo>
                <a:lnTo>
                  <a:pt x="164" y="76"/>
                </a:lnTo>
                <a:lnTo>
                  <a:pt x="165" y="74"/>
                </a:lnTo>
                <a:lnTo>
                  <a:pt x="165" y="74"/>
                </a:lnTo>
                <a:lnTo>
                  <a:pt x="168" y="76"/>
                </a:lnTo>
                <a:lnTo>
                  <a:pt x="168" y="77"/>
                </a:lnTo>
                <a:lnTo>
                  <a:pt x="168" y="77"/>
                </a:lnTo>
                <a:lnTo>
                  <a:pt x="168" y="78"/>
                </a:lnTo>
                <a:lnTo>
                  <a:pt x="168" y="78"/>
                </a:lnTo>
                <a:lnTo>
                  <a:pt x="161" y="81"/>
                </a:lnTo>
                <a:lnTo>
                  <a:pt x="155" y="86"/>
                </a:lnTo>
                <a:lnTo>
                  <a:pt x="155" y="86"/>
                </a:lnTo>
                <a:lnTo>
                  <a:pt x="151" y="88"/>
                </a:lnTo>
                <a:lnTo>
                  <a:pt x="151" y="88"/>
                </a:lnTo>
                <a:lnTo>
                  <a:pt x="152" y="95"/>
                </a:lnTo>
                <a:lnTo>
                  <a:pt x="152" y="95"/>
                </a:lnTo>
                <a:lnTo>
                  <a:pt x="154" y="94"/>
                </a:lnTo>
                <a:lnTo>
                  <a:pt x="154" y="94"/>
                </a:lnTo>
                <a:lnTo>
                  <a:pt x="161" y="88"/>
                </a:lnTo>
                <a:lnTo>
                  <a:pt x="161" y="88"/>
                </a:lnTo>
                <a:lnTo>
                  <a:pt x="164" y="87"/>
                </a:lnTo>
                <a:lnTo>
                  <a:pt x="165" y="84"/>
                </a:lnTo>
                <a:lnTo>
                  <a:pt x="165" y="84"/>
                </a:lnTo>
                <a:lnTo>
                  <a:pt x="166" y="83"/>
                </a:lnTo>
                <a:lnTo>
                  <a:pt x="166" y="83"/>
                </a:lnTo>
                <a:lnTo>
                  <a:pt x="168" y="83"/>
                </a:lnTo>
                <a:lnTo>
                  <a:pt x="169" y="84"/>
                </a:lnTo>
                <a:lnTo>
                  <a:pt x="169" y="84"/>
                </a:lnTo>
                <a:lnTo>
                  <a:pt x="169" y="86"/>
                </a:lnTo>
                <a:lnTo>
                  <a:pt x="169" y="87"/>
                </a:lnTo>
                <a:lnTo>
                  <a:pt x="169" y="87"/>
                </a:lnTo>
                <a:lnTo>
                  <a:pt x="168" y="87"/>
                </a:lnTo>
                <a:lnTo>
                  <a:pt x="168" y="87"/>
                </a:lnTo>
                <a:lnTo>
                  <a:pt x="162" y="91"/>
                </a:lnTo>
                <a:lnTo>
                  <a:pt x="156" y="94"/>
                </a:lnTo>
                <a:lnTo>
                  <a:pt x="156" y="94"/>
                </a:lnTo>
                <a:lnTo>
                  <a:pt x="152" y="97"/>
                </a:lnTo>
                <a:lnTo>
                  <a:pt x="152" y="97"/>
                </a:lnTo>
                <a:lnTo>
                  <a:pt x="155" y="107"/>
                </a:lnTo>
                <a:lnTo>
                  <a:pt x="155" y="107"/>
                </a:lnTo>
                <a:lnTo>
                  <a:pt x="156" y="107"/>
                </a:lnTo>
                <a:lnTo>
                  <a:pt x="156" y="107"/>
                </a:lnTo>
                <a:lnTo>
                  <a:pt x="162" y="103"/>
                </a:lnTo>
                <a:lnTo>
                  <a:pt x="168" y="97"/>
                </a:lnTo>
                <a:lnTo>
                  <a:pt x="168" y="97"/>
                </a:lnTo>
                <a:lnTo>
                  <a:pt x="169" y="95"/>
                </a:lnTo>
                <a:lnTo>
                  <a:pt x="169" y="95"/>
                </a:lnTo>
                <a:lnTo>
                  <a:pt x="171" y="94"/>
                </a:lnTo>
                <a:lnTo>
                  <a:pt x="172" y="95"/>
                </a:lnTo>
                <a:lnTo>
                  <a:pt x="172" y="95"/>
                </a:lnTo>
                <a:lnTo>
                  <a:pt x="173" y="95"/>
                </a:lnTo>
                <a:lnTo>
                  <a:pt x="173" y="98"/>
                </a:lnTo>
                <a:lnTo>
                  <a:pt x="173" y="98"/>
                </a:lnTo>
                <a:lnTo>
                  <a:pt x="173" y="98"/>
                </a:lnTo>
                <a:lnTo>
                  <a:pt x="172" y="100"/>
                </a:lnTo>
                <a:lnTo>
                  <a:pt x="172" y="100"/>
                </a:lnTo>
                <a:lnTo>
                  <a:pt x="169" y="101"/>
                </a:lnTo>
                <a:lnTo>
                  <a:pt x="169" y="101"/>
                </a:lnTo>
                <a:lnTo>
                  <a:pt x="164" y="104"/>
                </a:lnTo>
                <a:lnTo>
                  <a:pt x="164" y="104"/>
                </a:lnTo>
                <a:lnTo>
                  <a:pt x="155" y="110"/>
                </a:lnTo>
                <a:lnTo>
                  <a:pt x="155" y="110"/>
                </a:lnTo>
                <a:lnTo>
                  <a:pt x="156" y="117"/>
                </a:lnTo>
                <a:lnTo>
                  <a:pt x="156" y="117"/>
                </a:lnTo>
                <a:lnTo>
                  <a:pt x="158" y="117"/>
                </a:lnTo>
                <a:lnTo>
                  <a:pt x="158" y="117"/>
                </a:lnTo>
                <a:lnTo>
                  <a:pt x="165" y="113"/>
                </a:lnTo>
                <a:lnTo>
                  <a:pt x="171" y="108"/>
                </a:lnTo>
                <a:lnTo>
                  <a:pt x="171" y="108"/>
                </a:lnTo>
                <a:lnTo>
                  <a:pt x="173" y="105"/>
                </a:lnTo>
                <a:lnTo>
                  <a:pt x="173" y="105"/>
                </a:lnTo>
                <a:lnTo>
                  <a:pt x="175" y="104"/>
                </a:lnTo>
                <a:lnTo>
                  <a:pt x="176" y="104"/>
                </a:lnTo>
                <a:lnTo>
                  <a:pt x="176" y="104"/>
                </a:lnTo>
                <a:lnTo>
                  <a:pt x="178" y="107"/>
                </a:lnTo>
                <a:lnTo>
                  <a:pt x="178" y="107"/>
                </a:lnTo>
                <a:lnTo>
                  <a:pt x="176" y="108"/>
                </a:lnTo>
                <a:lnTo>
                  <a:pt x="176" y="108"/>
                </a:lnTo>
                <a:lnTo>
                  <a:pt x="169" y="113"/>
                </a:lnTo>
                <a:lnTo>
                  <a:pt x="169" y="113"/>
                </a:lnTo>
                <a:lnTo>
                  <a:pt x="158" y="120"/>
                </a:lnTo>
                <a:lnTo>
                  <a:pt x="158" y="120"/>
                </a:lnTo>
                <a:lnTo>
                  <a:pt x="158" y="120"/>
                </a:lnTo>
                <a:lnTo>
                  <a:pt x="158" y="120"/>
                </a:lnTo>
                <a:lnTo>
                  <a:pt x="161" y="130"/>
                </a:lnTo>
                <a:lnTo>
                  <a:pt x="161" y="130"/>
                </a:lnTo>
                <a:lnTo>
                  <a:pt x="161" y="130"/>
                </a:lnTo>
                <a:lnTo>
                  <a:pt x="161" y="130"/>
                </a:lnTo>
                <a:lnTo>
                  <a:pt x="171" y="122"/>
                </a:lnTo>
                <a:lnTo>
                  <a:pt x="171" y="122"/>
                </a:lnTo>
                <a:lnTo>
                  <a:pt x="172" y="120"/>
                </a:lnTo>
                <a:lnTo>
                  <a:pt x="172" y="120"/>
                </a:lnTo>
                <a:lnTo>
                  <a:pt x="173" y="120"/>
                </a:lnTo>
                <a:lnTo>
                  <a:pt x="175" y="120"/>
                </a:lnTo>
                <a:lnTo>
                  <a:pt x="175" y="120"/>
                </a:lnTo>
                <a:lnTo>
                  <a:pt x="178" y="121"/>
                </a:lnTo>
                <a:lnTo>
                  <a:pt x="176" y="124"/>
                </a:lnTo>
                <a:lnTo>
                  <a:pt x="176" y="124"/>
                </a:lnTo>
                <a:lnTo>
                  <a:pt x="176" y="125"/>
                </a:lnTo>
                <a:lnTo>
                  <a:pt x="176" y="125"/>
                </a:lnTo>
                <a:lnTo>
                  <a:pt x="173" y="125"/>
                </a:lnTo>
                <a:lnTo>
                  <a:pt x="173" y="125"/>
                </a:lnTo>
                <a:lnTo>
                  <a:pt x="162" y="132"/>
                </a:lnTo>
                <a:lnTo>
                  <a:pt x="162" y="132"/>
                </a:lnTo>
                <a:lnTo>
                  <a:pt x="161" y="134"/>
                </a:lnTo>
                <a:lnTo>
                  <a:pt x="161" y="134"/>
                </a:lnTo>
                <a:lnTo>
                  <a:pt x="162" y="138"/>
                </a:lnTo>
                <a:lnTo>
                  <a:pt x="162" y="138"/>
                </a:lnTo>
                <a:lnTo>
                  <a:pt x="164" y="138"/>
                </a:lnTo>
                <a:lnTo>
                  <a:pt x="164" y="138"/>
                </a:lnTo>
                <a:lnTo>
                  <a:pt x="168" y="137"/>
                </a:lnTo>
                <a:lnTo>
                  <a:pt x="168" y="137"/>
                </a:lnTo>
                <a:lnTo>
                  <a:pt x="169" y="135"/>
                </a:lnTo>
                <a:lnTo>
                  <a:pt x="169" y="135"/>
                </a:lnTo>
                <a:lnTo>
                  <a:pt x="172" y="137"/>
                </a:lnTo>
                <a:lnTo>
                  <a:pt x="172" y="137"/>
                </a:lnTo>
                <a:lnTo>
                  <a:pt x="171" y="138"/>
                </a:lnTo>
                <a:lnTo>
                  <a:pt x="171" y="138"/>
                </a:lnTo>
                <a:lnTo>
                  <a:pt x="169" y="140"/>
                </a:lnTo>
                <a:lnTo>
                  <a:pt x="169" y="140"/>
                </a:lnTo>
                <a:lnTo>
                  <a:pt x="165" y="144"/>
                </a:lnTo>
                <a:lnTo>
                  <a:pt x="165" y="144"/>
                </a:lnTo>
                <a:lnTo>
                  <a:pt x="164" y="145"/>
                </a:lnTo>
                <a:lnTo>
                  <a:pt x="164" y="145"/>
                </a:lnTo>
                <a:lnTo>
                  <a:pt x="164" y="148"/>
                </a:lnTo>
                <a:lnTo>
                  <a:pt x="164" y="148"/>
                </a:lnTo>
                <a:lnTo>
                  <a:pt x="165" y="148"/>
                </a:lnTo>
                <a:lnTo>
                  <a:pt x="165" y="148"/>
                </a:lnTo>
                <a:lnTo>
                  <a:pt x="176" y="144"/>
                </a:lnTo>
                <a:lnTo>
                  <a:pt x="176" y="144"/>
                </a:lnTo>
                <a:lnTo>
                  <a:pt x="178" y="144"/>
                </a:lnTo>
                <a:lnTo>
                  <a:pt x="178" y="144"/>
                </a:lnTo>
                <a:lnTo>
                  <a:pt x="179" y="145"/>
                </a:lnTo>
                <a:lnTo>
                  <a:pt x="179" y="147"/>
                </a:lnTo>
                <a:lnTo>
                  <a:pt x="179" y="147"/>
                </a:lnTo>
                <a:lnTo>
                  <a:pt x="178" y="148"/>
                </a:lnTo>
                <a:lnTo>
                  <a:pt x="178" y="148"/>
                </a:lnTo>
                <a:lnTo>
                  <a:pt x="166" y="158"/>
                </a:lnTo>
                <a:lnTo>
                  <a:pt x="166" y="158"/>
                </a:lnTo>
                <a:lnTo>
                  <a:pt x="166" y="158"/>
                </a:lnTo>
                <a:lnTo>
                  <a:pt x="166" y="158"/>
                </a:lnTo>
                <a:lnTo>
                  <a:pt x="166" y="158"/>
                </a:lnTo>
                <a:lnTo>
                  <a:pt x="166" y="158"/>
                </a:lnTo>
                <a:lnTo>
                  <a:pt x="175" y="155"/>
                </a:lnTo>
                <a:lnTo>
                  <a:pt x="175" y="155"/>
                </a:lnTo>
                <a:lnTo>
                  <a:pt x="182" y="154"/>
                </a:lnTo>
                <a:lnTo>
                  <a:pt x="182" y="154"/>
                </a:lnTo>
                <a:lnTo>
                  <a:pt x="183" y="154"/>
                </a:lnTo>
                <a:lnTo>
                  <a:pt x="183" y="154"/>
                </a:lnTo>
                <a:lnTo>
                  <a:pt x="185" y="154"/>
                </a:lnTo>
                <a:lnTo>
                  <a:pt x="185" y="157"/>
                </a:lnTo>
                <a:lnTo>
                  <a:pt x="185" y="157"/>
                </a:lnTo>
                <a:lnTo>
                  <a:pt x="183" y="158"/>
                </a:lnTo>
                <a:lnTo>
                  <a:pt x="183" y="158"/>
                </a:lnTo>
                <a:lnTo>
                  <a:pt x="181" y="161"/>
                </a:lnTo>
                <a:lnTo>
                  <a:pt x="181" y="161"/>
                </a:lnTo>
                <a:lnTo>
                  <a:pt x="181" y="162"/>
                </a:lnTo>
                <a:lnTo>
                  <a:pt x="181" y="162"/>
                </a:lnTo>
                <a:lnTo>
                  <a:pt x="182" y="161"/>
                </a:lnTo>
                <a:lnTo>
                  <a:pt x="182" y="161"/>
                </a:lnTo>
                <a:lnTo>
                  <a:pt x="188" y="159"/>
                </a:lnTo>
                <a:lnTo>
                  <a:pt x="188" y="159"/>
                </a:lnTo>
                <a:lnTo>
                  <a:pt x="191" y="159"/>
                </a:lnTo>
                <a:lnTo>
                  <a:pt x="191" y="159"/>
                </a:lnTo>
                <a:lnTo>
                  <a:pt x="193" y="161"/>
                </a:lnTo>
                <a:lnTo>
                  <a:pt x="192" y="164"/>
                </a:lnTo>
                <a:lnTo>
                  <a:pt x="192" y="164"/>
                </a:lnTo>
                <a:lnTo>
                  <a:pt x="191" y="167"/>
                </a:lnTo>
                <a:lnTo>
                  <a:pt x="191" y="167"/>
                </a:lnTo>
                <a:lnTo>
                  <a:pt x="192" y="167"/>
                </a:lnTo>
                <a:lnTo>
                  <a:pt x="192" y="167"/>
                </a:lnTo>
                <a:lnTo>
                  <a:pt x="195" y="165"/>
                </a:lnTo>
                <a:lnTo>
                  <a:pt x="195" y="165"/>
                </a:lnTo>
                <a:lnTo>
                  <a:pt x="198" y="167"/>
                </a:lnTo>
                <a:lnTo>
                  <a:pt x="199" y="169"/>
                </a:lnTo>
                <a:lnTo>
                  <a:pt x="199" y="169"/>
                </a:lnTo>
                <a:lnTo>
                  <a:pt x="199" y="171"/>
                </a:lnTo>
                <a:lnTo>
                  <a:pt x="199" y="171"/>
                </a:lnTo>
                <a:lnTo>
                  <a:pt x="199" y="174"/>
                </a:lnTo>
                <a:lnTo>
                  <a:pt x="196" y="174"/>
                </a:lnTo>
                <a:lnTo>
                  <a:pt x="196" y="174"/>
                </a:lnTo>
                <a:lnTo>
                  <a:pt x="195" y="172"/>
                </a:lnTo>
                <a:lnTo>
                  <a:pt x="193" y="171"/>
                </a:lnTo>
                <a:lnTo>
                  <a:pt x="193" y="171"/>
                </a:lnTo>
                <a:lnTo>
                  <a:pt x="193" y="169"/>
                </a:lnTo>
                <a:lnTo>
                  <a:pt x="193" y="169"/>
                </a:lnTo>
                <a:lnTo>
                  <a:pt x="191" y="169"/>
                </a:lnTo>
                <a:lnTo>
                  <a:pt x="191" y="169"/>
                </a:lnTo>
                <a:lnTo>
                  <a:pt x="188" y="169"/>
                </a:lnTo>
                <a:lnTo>
                  <a:pt x="188" y="169"/>
                </a:lnTo>
                <a:lnTo>
                  <a:pt x="186" y="171"/>
                </a:lnTo>
                <a:lnTo>
                  <a:pt x="186" y="169"/>
                </a:lnTo>
                <a:lnTo>
                  <a:pt x="186" y="169"/>
                </a:lnTo>
                <a:lnTo>
                  <a:pt x="186" y="168"/>
                </a:lnTo>
                <a:lnTo>
                  <a:pt x="186" y="167"/>
                </a:lnTo>
                <a:lnTo>
                  <a:pt x="186" y="167"/>
                </a:lnTo>
                <a:lnTo>
                  <a:pt x="189" y="164"/>
                </a:lnTo>
                <a:lnTo>
                  <a:pt x="189" y="164"/>
                </a:lnTo>
                <a:lnTo>
                  <a:pt x="191" y="162"/>
                </a:lnTo>
                <a:lnTo>
                  <a:pt x="191" y="162"/>
                </a:lnTo>
                <a:lnTo>
                  <a:pt x="185" y="164"/>
                </a:lnTo>
                <a:lnTo>
                  <a:pt x="185" y="164"/>
                </a:lnTo>
                <a:lnTo>
                  <a:pt x="178" y="165"/>
                </a:lnTo>
                <a:lnTo>
                  <a:pt x="178" y="165"/>
                </a:lnTo>
                <a:lnTo>
                  <a:pt x="176" y="165"/>
                </a:lnTo>
                <a:lnTo>
                  <a:pt x="176" y="165"/>
                </a:lnTo>
                <a:lnTo>
                  <a:pt x="175" y="165"/>
                </a:lnTo>
                <a:lnTo>
                  <a:pt x="175" y="162"/>
                </a:lnTo>
                <a:lnTo>
                  <a:pt x="175" y="162"/>
                </a:lnTo>
                <a:lnTo>
                  <a:pt x="176" y="161"/>
                </a:lnTo>
                <a:lnTo>
                  <a:pt x="176" y="161"/>
                </a:lnTo>
                <a:lnTo>
                  <a:pt x="181" y="157"/>
                </a:lnTo>
                <a:lnTo>
                  <a:pt x="181" y="157"/>
                </a:lnTo>
                <a:lnTo>
                  <a:pt x="166" y="162"/>
                </a:lnTo>
                <a:lnTo>
                  <a:pt x="166" y="162"/>
                </a:lnTo>
                <a:lnTo>
                  <a:pt x="168" y="167"/>
                </a:lnTo>
                <a:lnTo>
                  <a:pt x="168" y="167"/>
                </a:lnTo>
                <a:lnTo>
                  <a:pt x="169" y="167"/>
                </a:lnTo>
                <a:lnTo>
                  <a:pt x="169" y="167"/>
                </a:lnTo>
                <a:lnTo>
                  <a:pt x="178" y="168"/>
                </a:lnTo>
                <a:lnTo>
                  <a:pt x="178" y="168"/>
                </a:lnTo>
                <a:lnTo>
                  <a:pt x="188" y="171"/>
                </a:lnTo>
                <a:lnTo>
                  <a:pt x="198" y="175"/>
                </a:lnTo>
                <a:lnTo>
                  <a:pt x="198" y="175"/>
                </a:lnTo>
                <a:lnTo>
                  <a:pt x="202" y="178"/>
                </a:lnTo>
                <a:lnTo>
                  <a:pt x="205" y="182"/>
                </a:lnTo>
                <a:lnTo>
                  <a:pt x="205" y="182"/>
                </a:lnTo>
                <a:lnTo>
                  <a:pt x="206" y="184"/>
                </a:lnTo>
                <a:lnTo>
                  <a:pt x="206" y="188"/>
                </a:lnTo>
                <a:lnTo>
                  <a:pt x="206" y="188"/>
                </a:lnTo>
                <a:lnTo>
                  <a:pt x="206" y="188"/>
                </a:lnTo>
                <a:lnTo>
                  <a:pt x="206" y="188"/>
                </a:lnTo>
                <a:lnTo>
                  <a:pt x="203" y="195"/>
                </a:lnTo>
                <a:lnTo>
                  <a:pt x="203" y="195"/>
                </a:lnTo>
                <a:lnTo>
                  <a:pt x="199" y="201"/>
                </a:lnTo>
                <a:lnTo>
                  <a:pt x="199" y="201"/>
                </a:lnTo>
                <a:lnTo>
                  <a:pt x="189" y="206"/>
                </a:lnTo>
                <a:lnTo>
                  <a:pt x="178" y="209"/>
                </a:lnTo>
                <a:lnTo>
                  <a:pt x="178" y="209"/>
                </a:lnTo>
                <a:lnTo>
                  <a:pt x="164" y="212"/>
                </a:lnTo>
                <a:lnTo>
                  <a:pt x="164" y="212"/>
                </a:lnTo>
                <a:lnTo>
                  <a:pt x="148" y="215"/>
                </a:lnTo>
                <a:lnTo>
                  <a:pt x="148" y="215"/>
                </a:lnTo>
                <a:lnTo>
                  <a:pt x="127" y="218"/>
                </a:lnTo>
                <a:lnTo>
                  <a:pt x="127" y="218"/>
                </a:lnTo>
                <a:lnTo>
                  <a:pt x="117" y="218"/>
                </a:lnTo>
                <a:lnTo>
                  <a:pt x="117" y="218"/>
                </a:lnTo>
                <a:lnTo>
                  <a:pt x="117" y="218"/>
                </a:lnTo>
                <a:lnTo>
                  <a:pt x="117" y="218"/>
                </a:lnTo>
                <a:lnTo>
                  <a:pt x="117" y="222"/>
                </a:lnTo>
                <a:lnTo>
                  <a:pt x="117" y="222"/>
                </a:lnTo>
                <a:lnTo>
                  <a:pt x="118" y="246"/>
                </a:lnTo>
                <a:lnTo>
                  <a:pt x="118" y="246"/>
                </a:lnTo>
                <a:lnTo>
                  <a:pt x="119" y="269"/>
                </a:lnTo>
                <a:lnTo>
                  <a:pt x="119" y="269"/>
                </a:lnTo>
                <a:lnTo>
                  <a:pt x="121" y="299"/>
                </a:lnTo>
                <a:lnTo>
                  <a:pt x="121" y="299"/>
                </a:lnTo>
                <a:lnTo>
                  <a:pt x="122" y="320"/>
                </a:lnTo>
                <a:lnTo>
                  <a:pt x="122" y="320"/>
                </a:lnTo>
                <a:lnTo>
                  <a:pt x="125" y="337"/>
                </a:lnTo>
                <a:lnTo>
                  <a:pt x="125" y="337"/>
                </a:lnTo>
                <a:lnTo>
                  <a:pt x="125" y="338"/>
                </a:lnTo>
                <a:lnTo>
                  <a:pt x="125" y="338"/>
                </a:lnTo>
                <a:lnTo>
                  <a:pt x="131" y="340"/>
                </a:lnTo>
                <a:lnTo>
                  <a:pt x="131" y="340"/>
                </a:lnTo>
                <a:lnTo>
                  <a:pt x="142" y="341"/>
                </a:lnTo>
                <a:lnTo>
                  <a:pt x="142" y="341"/>
                </a:lnTo>
                <a:lnTo>
                  <a:pt x="145" y="341"/>
                </a:lnTo>
                <a:lnTo>
                  <a:pt x="145" y="341"/>
                </a:lnTo>
                <a:lnTo>
                  <a:pt x="146" y="340"/>
                </a:lnTo>
                <a:lnTo>
                  <a:pt x="146" y="340"/>
                </a:lnTo>
                <a:lnTo>
                  <a:pt x="166" y="344"/>
                </a:lnTo>
                <a:lnTo>
                  <a:pt x="166" y="344"/>
                </a:lnTo>
                <a:lnTo>
                  <a:pt x="175" y="346"/>
                </a:lnTo>
                <a:lnTo>
                  <a:pt x="175" y="346"/>
                </a:lnTo>
                <a:lnTo>
                  <a:pt x="181" y="348"/>
                </a:lnTo>
                <a:lnTo>
                  <a:pt x="185" y="354"/>
                </a:lnTo>
                <a:lnTo>
                  <a:pt x="185" y="354"/>
                </a:lnTo>
                <a:lnTo>
                  <a:pt x="186" y="357"/>
                </a:lnTo>
                <a:lnTo>
                  <a:pt x="185" y="361"/>
                </a:lnTo>
                <a:lnTo>
                  <a:pt x="185" y="361"/>
                </a:lnTo>
                <a:lnTo>
                  <a:pt x="185" y="363"/>
                </a:lnTo>
                <a:lnTo>
                  <a:pt x="185" y="363"/>
                </a:lnTo>
                <a:lnTo>
                  <a:pt x="183" y="367"/>
                </a:lnTo>
                <a:lnTo>
                  <a:pt x="181" y="371"/>
                </a:lnTo>
                <a:lnTo>
                  <a:pt x="181" y="371"/>
                </a:lnTo>
                <a:lnTo>
                  <a:pt x="173" y="377"/>
                </a:lnTo>
                <a:lnTo>
                  <a:pt x="173" y="377"/>
                </a:lnTo>
                <a:lnTo>
                  <a:pt x="164" y="381"/>
                </a:lnTo>
                <a:lnTo>
                  <a:pt x="152" y="384"/>
                </a:lnTo>
                <a:lnTo>
                  <a:pt x="152" y="384"/>
                </a:lnTo>
                <a:lnTo>
                  <a:pt x="135" y="387"/>
                </a:lnTo>
                <a:lnTo>
                  <a:pt x="135" y="387"/>
                </a:lnTo>
                <a:lnTo>
                  <a:pt x="110" y="387"/>
                </a:lnTo>
                <a:lnTo>
                  <a:pt x="84" y="387"/>
                </a:lnTo>
                <a:lnTo>
                  <a:pt x="84" y="387"/>
                </a:lnTo>
                <a:lnTo>
                  <a:pt x="63" y="385"/>
                </a:lnTo>
                <a:lnTo>
                  <a:pt x="63" y="385"/>
                </a:lnTo>
                <a:lnTo>
                  <a:pt x="51" y="383"/>
                </a:lnTo>
                <a:lnTo>
                  <a:pt x="51" y="383"/>
                </a:lnTo>
                <a:lnTo>
                  <a:pt x="46" y="380"/>
                </a:lnTo>
                <a:lnTo>
                  <a:pt x="46" y="380"/>
                </a:lnTo>
                <a:lnTo>
                  <a:pt x="43" y="377"/>
                </a:lnTo>
                <a:lnTo>
                  <a:pt x="43" y="377"/>
                </a:lnTo>
                <a:lnTo>
                  <a:pt x="41" y="374"/>
                </a:lnTo>
                <a:lnTo>
                  <a:pt x="41" y="368"/>
                </a:lnTo>
                <a:lnTo>
                  <a:pt x="41" y="368"/>
                </a:lnTo>
                <a:lnTo>
                  <a:pt x="46" y="363"/>
                </a:lnTo>
                <a:lnTo>
                  <a:pt x="46" y="363"/>
                </a:lnTo>
                <a:lnTo>
                  <a:pt x="54" y="356"/>
                </a:lnTo>
                <a:lnTo>
                  <a:pt x="54" y="356"/>
                </a:lnTo>
                <a:lnTo>
                  <a:pt x="56" y="353"/>
                </a:lnTo>
                <a:lnTo>
                  <a:pt x="56" y="353"/>
                </a:lnTo>
                <a:lnTo>
                  <a:pt x="58" y="350"/>
                </a:lnTo>
                <a:lnTo>
                  <a:pt x="61" y="348"/>
                </a:lnTo>
                <a:lnTo>
                  <a:pt x="61" y="348"/>
                </a:lnTo>
                <a:lnTo>
                  <a:pt x="70" y="344"/>
                </a:lnTo>
                <a:lnTo>
                  <a:pt x="78" y="341"/>
                </a:lnTo>
                <a:lnTo>
                  <a:pt x="78" y="341"/>
                </a:lnTo>
                <a:lnTo>
                  <a:pt x="97" y="337"/>
                </a:lnTo>
                <a:lnTo>
                  <a:pt x="97" y="337"/>
                </a:lnTo>
                <a:lnTo>
                  <a:pt x="102" y="337"/>
                </a:lnTo>
                <a:lnTo>
                  <a:pt x="102" y="337"/>
                </a:lnTo>
                <a:lnTo>
                  <a:pt x="104" y="337"/>
                </a:lnTo>
                <a:lnTo>
                  <a:pt x="104" y="337"/>
                </a:lnTo>
                <a:lnTo>
                  <a:pt x="104" y="336"/>
                </a:lnTo>
                <a:lnTo>
                  <a:pt x="104" y="336"/>
                </a:lnTo>
                <a:lnTo>
                  <a:pt x="102" y="327"/>
                </a:lnTo>
                <a:lnTo>
                  <a:pt x="102" y="327"/>
                </a:lnTo>
                <a:lnTo>
                  <a:pt x="101" y="306"/>
                </a:lnTo>
                <a:lnTo>
                  <a:pt x="101" y="306"/>
                </a:lnTo>
                <a:lnTo>
                  <a:pt x="100" y="289"/>
                </a:lnTo>
                <a:lnTo>
                  <a:pt x="100" y="289"/>
                </a:lnTo>
                <a:lnTo>
                  <a:pt x="98" y="267"/>
                </a:lnTo>
                <a:lnTo>
                  <a:pt x="98" y="267"/>
                </a:lnTo>
                <a:lnTo>
                  <a:pt x="97" y="255"/>
                </a:lnTo>
                <a:lnTo>
                  <a:pt x="97" y="255"/>
                </a:lnTo>
                <a:lnTo>
                  <a:pt x="94" y="232"/>
                </a:lnTo>
                <a:lnTo>
                  <a:pt x="94" y="232"/>
                </a:lnTo>
                <a:lnTo>
                  <a:pt x="94" y="225"/>
                </a:lnTo>
                <a:lnTo>
                  <a:pt x="94" y="225"/>
                </a:lnTo>
                <a:lnTo>
                  <a:pt x="92" y="219"/>
                </a:lnTo>
                <a:lnTo>
                  <a:pt x="92" y="219"/>
                </a:lnTo>
                <a:lnTo>
                  <a:pt x="92" y="219"/>
                </a:lnTo>
                <a:lnTo>
                  <a:pt x="92" y="219"/>
                </a:lnTo>
                <a:lnTo>
                  <a:pt x="74" y="218"/>
                </a:lnTo>
                <a:lnTo>
                  <a:pt x="74" y="218"/>
                </a:lnTo>
                <a:lnTo>
                  <a:pt x="61" y="218"/>
                </a:lnTo>
                <a:lnTo>
                  <a:pt x="50" y="216"/>
                </a:lnTo>
                <a:lnTo>
                  <a:pt x="50" y="216"/>
                </a:lnTo>
                <a:lnTo>
                  <a:pt x="40" y="215"/>
                </a:lnTo>
                <a:lnTo>
                  <a:pt x="40" y="215"/>
                </a:lnTo>
                <a:lnTo>
                  <a:pt x="33" y="213"/>
                </a:lnTo>
                <a:lnTo>
                  <a:pt x="33" y="213"/>
                </a:lnTo>
                <a:lnTo>
                  <a:pt x="16" y="211"/>
                </a:lnTo>
                <a:lnTo>
                  <a:pt x="16" y="211"/>
                </a:lnTo>
                <a:lnTo>
                  <a:pt x="9" y="208"/>
                </a:lnTo>
                <a:lnTo>
                  <a:pt x="9" y="208"/>
                </a:lnTo>
                <a:lnTo>
                  <a:pt x="4" y="206"/>
                </a:lnTo>
                <a:lnTo>
                  <a:pt x="4" y="206"/>
                </a:lnTo>
                <a:lnTo>
                  <a:pt x="3" y="202"/>
                </a:lnTo>
                <a:lnTo>
                  <a:pt x="3" y="202"/>
                </a:lnTo>
                <a:lnTo>
                  <a:pt x="0" y="196"/>
                </a:lnTo>
                <a:lnTo>
                  <a:pt x="0" y="196"/>
                </a:lnTo>
                <a:lnTo>
                  <a:pt x="2" y="194"/>
                </a:lnTo>
                <a:lnTo>
                  <a:pt x="3" y="191"/>
                </a:lnTo>
                <a:lnTo>
                  <a:pt x="3" y="191"/>
                </a:lnTo>
                <a:lnTo>
                  <a:pt x="3" y="188"/>
                </a:lnTo>
                <a:lnTo>
                  <a:pt x="3" y="188"/>
                </a:lnTo>
                <a:lnTo>
                  <a:pt x="6" y="167"/>
                </a:lnTo>
                <a:lnTo>
                  <a:pt x="6" y="167"/>
                </a:lnTo>
                <a:lnTo>
                  <a:pt x="9" y="145"/>
                </a:lnTo>
                <a:lnTo>
                  <a:pt x="9" y="145"/>
                </a:lnTo>
                <a:lnTo>
                  <a:pt x="10" y="132"/>
                </a:lnTo>
                <a:lnTo>
                  <a:pt x="10" y="132"/>
                </a:lnTo>
                <a:lnTo>
                  <a:pt x="13" y="114"/>
                </a:lnTo>
                <a:lnTo>
                  <a:pt x="16" y="97"/>
                </a:lnTo>
                <a:lnTo>
                  <a:pt x="16" y="97"/>
                </a:lnTo>
                <a:lnTo>
                  <a:pt x="21" y="63"/>
                </a:lnTo>
                <a:lnTo>
                  <a:pt x="21" y="63"/>
                </a:lnTo>
                <a:lnTo>
                  <a:pt x="26" y="36"/>
                </a:lnTo>
                <a:lnTo>
                  <a:pt x="26" y="36"/>
                </a:lnTo>
                <a:lnTo>
                  <a:pt x="26" y="30"/>
                </a:lnTo>
                <a:lnTo>
                  <a:pt x="26" y="24"/>
                </a:lnTo>
                <a:lnTo>
                  <a:pt x="26" y="24"/>
                </a:lnTo>
                <a:lnTo>
                  <a:pt x="24" y="22"/>
                </a:lnTo>
                <a:lnTo>
                  <a:pt x="24" y="22"/>
                </a:lnTo>
                <a:lnTo>
                  <a:pt x="24" y="20"/>
                </a:lnTo>
                <a:lnTo>
                  <a:pt x="24" y="20"/>
                </a:lnTo>
                <a:lnTo>
                  <a:pt x="27" y="19"/>
                </a:lnTo>
                <a:lnTo>
                  <a:pt x="30" y="20"/>
                </a:lnTo>
                <a:lnTo>
                  <a:pt x="30" y="20"/>
                </a:lnTo>
                <a:lnTo>
                  <a:pt x="30" y="20"/>
                </a:lnTo>
                <a:lnTo>
                  <a:pt x="30" y="20"/>
                </a:lnTo>
                <a:lnTo>
                  <a:pt x="37" y="16"/>
                </a:lnTo>
                <a:lnTo>
                  <a:pt x="37" y="16"/>
                </a:lnTo>
                <a:lnTo>
                  <a:pt x="46" y="9"/>
                </a:lnTo>
                <a:lnTo>
                  <a:pt x="56" y="6"/>
                </a:lnTo>
                <a:lnTo>
                  <a:pt x="56" y="6"/>
                </a:lnTo>
                <a:lnTo>
                  <a:pt x="71" y="3"/>
                </a:lnTo>
                <a:lnTo>
                  <a:pt x="71" y="3"/>
                </a:lnTo>
                <a:lnTo>
                  <a:pt x="85" y="0"/>
                </a:lnTo>
                <a:lnTo>
                  <a:pt x="85" y="0"/>
                </a:lnTo>
                <a:lnTo>
                  <a:pt x="98" y="0"/>
                </a:lnTo>
                <a:lnTo>
                  <a:pt x="98" y="0"/>
                </a:lnTo>
                <a:lnTo>
                  <a:pt x="111" y="0"/>
                </a:lnTo>
                <a:lnTo>
                  <a:pt x="111" y="0"/>
                </a:lnTo>
                <a:lnTo>
                  <a:pt x="118" y="0"/>
                </a:lnTo>
                <a:lnTo>
                  <a:pt x="124" y="2"/>
                </a:lnTo>
                <a:lnTo>
                  <a:pt x="124" y="2"/>
                </a:lnTo>
                <a:lnTo>
                  <a:pt x="141" y="7"/>
                </a:lnTo>
                <a:lnTo>
                  <a:pt x="141" y="7"/>
                </a:lnTo>
                <a:lnTo>
                  <a:pt x="149" y="12"/>
                </a:lnTo>
                <a:lnTo>
                  <a:pt x="155" y="16"/>
                </a:lnTo>
                <a:lnTo>
                  <a:pt x="155" y="16"/>
                </a:lnTo>
                <a:lnTo>
                  <a:pt x="155" y="17"/>
                </a:lnTo>
                <a:lnTo>
                  <a:pt x="155" y="17"/>
                </a:lnTo>
                <a:lnTo>
                  <a:pt x="156" y="17"/>
                </a:lnTo>
                <a:lnTo>
                  <a:pt x="156" y="17"/>
                </a:lnTo>
                <a:lnTo>
                  <a:pt x="156" y="16"/>
                </a:lnTo>
                <a:lnTo>
                  <a:pt x="156" y="16"/>
                </a:lnTo>
                <a:lnTo>
                  <a:pt x="158" y="14"/>
                </a:lnTo>
                <a:lnTo>
                  <a:pt x="161" y="14"/>
                </a:lnTo>
                <a:lnTo>
                  <a:pt x="161" y="14"/>
                </a:lnTo>
                <a:lnTo>
                  <a:pt x="162" y="17"/>
                </a:lnTo>
                <a:lnTo>
                  <a:pt x="162" y="17"/>
                </a:lnTo>
                <a:lnTo>
                  <a:pt x="162" y="23"/>
                </a:lnTo>
                <a:lnTo>
                  <a:pt x="162" y="23"/>
                </a:lnTo>
                <a:lnTo>
                  <a:pt x="162" y="24"/>
                </a:lnTo>
                <a:lnTo>
                  <a:pt x="162" y="24"/>
                </a:lnTo>
                <a:lnTo>
                  <a:pt x="164" y="27"/>
                </a:lnTo>
                <a:lnTo>
                  <a:pt x="164" y="27"/>
                </a:lnTo>
                <a:lnTo>
                  <a:pt x="165" y="27"/>
                </a:lnTo>
                <a:lnTo>
                  <a:pt x="165" y="27"/>
                </a:lnTo>
                <a:lnTo>
                  <a:pt x="168" y="26"/>
                </a:lnTo>
                <a:lnTo>
                  <a:pt x="169" y="29"/>
                </a:lnTo>
                <a:lnTo>
                  <a:pt x="169" y="29"/>
                </a:lnTo>
                <a:lnTo>
                  <a:pt x="171" y="33"/>
                </a:lnTo>
                <a:lnTo>
                  <a:pt x="171" y="33"/>
                </a:lnTo>
                <a:lnTo>
                  <a:pt x="172" y="40"/>
                </a:lnTo>
                <a:lnTo>
                  <a:pt x="172" y="40"/>
                </a:lnTo>
                <a:lnTo>
                  <a:pt x="176" y="54"/>
                </a:lnTo>
                <a:lnTo>
                  <a:pt x="176" y="54"/>
                </a:lnTo>
                <a:lnTo>
                  <a:pt x="181" y="70"/>
                </a:lnTo>
                <a:lnTo>
                  <a:pt x="181" y="70"/>
                </a:lnTo>
                <a:lnTo>
                  <a:pt x="186" y="93"/>
                </a:lnTo>
                <a:lnTo>
                  <a:pt x="186" y="93"/>
                </a:lnTo>
                <a:lnTo>
                  <a:pt x="195" y="122"/>
                </a:lnTo>
                <a:lnTo>
                  <a:pt x="195" y="122"/>
                </a:lnTo>
                <a:lnTo>
                  <a:pt x="200" y="144"/>
                </a:lnTo>
                <a:lnTo>
                  <a:pt x="200" y="144"/>
                </a:lnTo>
                <a:lnTo>
                  <a:pt x="200" y="147"/>
                </a:lnTo>
                <a:lnTo>
                  <a:pt x="200" y="147"/>
                </a:lnTo>
                <a:lnTo>
                  <a:pt x="205" y="157"/>
                </a:lnTo>
                <a:lnTo>
                  <a:pt x="208" y="168"/>
                </a:lnTo>
                <a:lnTo>
                  <a:pt x="208" y="168"/>
                </a:lnTo>
                <a:lnTo>
                  <a:pt x="212" y="188"/>
                </a:lnTo>
                <a:lnTo>
                  <a:pt x="212" y="188"/>
                </a:lnTo>
                <a:lnTo>
                  <a:pt x="212" y="189"/>
                </a:lnTo>
                <a:lnTo>
                  <a:pt x="212" y="189"/>
                </a:lnTo>
                <a:lnTo>
                  <a:pt x="210" y="191"/>
                </a:lnTo>
                <a:lnTo>
                  <a:pt x="210" y="191"/>
                </a:lnTo>
                <a:lnTo>
                  <a:pt x="209" y="189"/>
                </a:lnTo>
                <a:lnTo>
                  <a:pt x="209" y="189"/>
                </a:lnTo>
                <a:lnTo>
                  <a:pt x="209" y="188"/>
                </a:lnTo>
                <a:lnTo>
                  <a:pt x="209" y="188"/>
                </a:lnTo>
                <a:lnTo>
                  <a:pt x="203" y="168"/>
                </a:lnTo>
                <a:lnTo>
                  <a:pt x="203" y="168"/>
                </a:lnTo>
                <a:lnTo>
                  <a:pt x="198" y="148"/>
                </a:lnTo>
                <a:lnTo>
                  <a:pt x="198" y="148"/>
                </a:lnTo>
                <a:lnTo>
                  <a:pt x="195" y="140"/>
                </a:lnTo>
                <a:lnTo>
                  <a:pt x="195" y="140"/>
                </a:lnTo>
                <a:lnTo>
                  <a:pt x="183" y="111"/>
                </a:lnTo>
                <a:lnTo>
                  <a:pt x="183" y="111"/>
                </a:lnTo>
                <a:lnTo>
                  <a:pt x="181" y="101"/>
                </a:lnTo>
                <a:lnTo>
                  <a:pt x="181" y="101"/>
                </a:lnTo>
                <a:lnTo>
                  <a:pt x="172" y="74"/>
                </a:lnTo>
                <a:lnTo>
                  <a:pt x="172" y="74"/>
                </a:lnTo>
                <a:lnTo>
                  <a:pt x="162" y="37"/>
                </a:lnTo>
                <a:lnTo>
                  <a:pt x="162" y="37"/>
                </a:lnTo>
                <a:lnTo>
                  <a:pt x="159" y="29"/>
                </a:lnTo>
                <a:lnTo>
                  <a:pt x="159" y="29"/>
                </a:lnTo>
                <a:lnTo>
                  <a:pt x="159" y="26"/>
                </a:lnTo>
                <a:lnTo>
                  <a:pt x="159" y="26"/>
                </a:lnTo>
                <a:lnTo>
                  <a:pt x="155" y="22"/>
                </a:lnTo>
                <a:lnTo>
                  <a:pt x="149" y="17"/>
                </a:lnTo>
                <a:lnTo>
                  <a:pt x="149" y="17"/>
                </a:lnTo>
                <a:lnTo>
                  <a:pt x="142" y="14"/>
                </a:lnTo>
                <a:lnTo>
                  <a:pt x="142" y="14"/>
                </a:lnTo>
                <a:close/>
                <a:moveTo>
                  <a:pt x="21" y="84"/>
                </a:moveTo>
                <a:lnTo>
                  <a:pt x="21" y="84"/>
                </a:lnTo>
                <a:lnTo>
                  <a:pt x="21" y="84"/>
                </a:lnTo>
                <a:lnTo>
                  <a:pt x="21" y="84"/>
                </a:lnTo>
                <a:lnTo>
                  <a:pt x="20" y="90"/>
                </a:lnTo>
                <a:lnTo>
                  <a:pt x="20" y="90"/>
                </a:lnTo>
                <a:lnTo>
                  <a:pt x="20" y="90"/>
                </a:lnTo>
                <a:lnTo>
                  <a:pt x="20" y="90"/>
                </a:lnTo>
                <a:lnTo>
                  <a:pt x="21" y="84"/>
                </a:lnTo>
                <a:lnTo>
                  <a:pt x="21" y="84"/>
                </a:lnTo>
                <a:lnTo>
                  <a:pt x="21" y="83"/>
                </a:lnTo>
                <a:lnTo>
                  <a:pt x="21" y="83"/>
                </a:lnTo>
                <a:lnTo>
                  <a:pt x="21" y="83"/>
                </a:lnTo>
                <a:lnTo>
                  <a:pt x="21" y="83"/>
                </a:lnTo>
                <a:lnTo>
                  <a:pt x="21" y="84"/>
                </a:lnTo>
                <a:lnTo>
                  <a:pt x="21" y="84"/>
                </a:lnTo>
                <a:close/>
                <a:moveTo>
                  <a:pt x="137" y="365"/>
                </a:moveTo>
                <a:lnTo>
                  <a:pt x="137" y="365"/>
                </a:lnTo>
                <a:lnTo>
                  <a:pt x="127" y="367"/>
                </a:lnTo>
                <a:lnTo>
                  <a:pt x="127" y="367"/>
                </a:lnTo>
                <a:lnTo>
                  <a:pt x="127" y="367"/>
                </a:lnTo>
                <a:lnTo>
                  <a:pt x="127" y="367"/>
                </a:lnTo>
                <a:lnTo>
                  <a:pt x="135" y="367"/>
                </a:lnTo>
                <a:lnTo>
                  <a:pt x="135" y="367"/>
                </a:lnTo>
                <a:lnTo>
                  <a:pt x="137" y="365"/>
                </a:lnTo>
                <a:lnTo>
                  <a:pt x="137" y="365"/>
                </a:lnTo>
                <a:lnTo>
                  <a:pt x="138" y="365"/>
                </a:lnTo>
                <a:lnTo>
                  <a:pt x="138" y="365"/>
                </a:lnTo>
                <a:lnTo>
                  <a:pt x="138" y="365"/>
                </a:lnTo>
                <a:lnTo>
                  <a:pt x="138" y="365"/>
                </a:lnTo>
                <a:lnTo>
                  <a:pt x="137" y="365"/>
                </a:lnTo>
                <a:lnTo>
                  <a:pt x="137" y="365"/>
                </a:lnTo>
                <a:close/>
                <a:moveTo>
                  <a:pt x="146" y="381"/>
                </a:moveTo>
                <a:lnTo>
                  <a:pt x="146" y="381"/>
                </a:lnTo>
                <a:lnTo>
                  <a:pt x="132" y="383"/>
                </a:lnTo>
                <a:lnTo>
                  <a:pt x="118" y="384"/>
                </a:lnTo>
                <a:lnTo>
                  <a:pt x="118" y="384"/>
                </a:lnTo>
                <a:lnTo>
                  <a:pt x="118" y="384"/>
                </a:lnTo>
                <a:lnTo>
                  <a:pt x="118" y="384"/>
                </a:lnTo>
                <a:lnTo>
                  <a:pt x="132" y="383"/>
                </a:lnTo>
                <a:lnTo>
                  <a:pt x="145" y="381"/>
                </a:lnTo>
                <a:lnTo>
                  <a:pt x="145" y="381"/>
                </a:lnTo>
                <a:lnTo>
                  <a:pt x="146" y="381"/>
                </a:lnTo>
                <a:lnTo>
                  <a:pt x="146" y="381"/>
                </a:lnTo>
                <a:lnTo>
                  <a:pt x="146" y="381"/>
                </a:lnTo>
                <a:lnTo>
                  <a:pt x="146" y="381"/>
                </a:lnTo>
                <a:lnTo>
                  <a:pt x="146" y="381"/>
                </a:lnTo>
                <a:lnTo>
                  <a:pt x="146" y="381"/>
                </a:lnTo>
                <a:lnTo>
                  <a:pt x="146" y="381"/>
                </a:lnTo>
                <a:lnTo>
                  <a:pt x="146" y="381"/>
                </a:lnTo>
                <a:close/>
                <a:moveTo>
                  <a:pt x="84" y="5"/>
                </a:moveTo>
                <a:lnTo>
                  <a:pt x="84" y="5"/>
                </a:lnTo>
                <a:lnTo>
                  <a:pt x="84" y="7"/>
                </a:lnTo>
                <a:lnTo>
                  <a:pt x="84" y="7"/>
                </a:lnTo>
                <a:lnTo>
                  <a:pt x="83" y="14"/>
                </a:lnTo>
                <a:lnTo>
                  <a:pt x="83" y="14"/>
                </a:lnTo>
                <a:lnTo>
                  <a:pt x="81" y="36"/>
                </a:lnTo>
                <a:lnTo>
                  <a:pt x="81" y="36"/>
                </a:lnTo>
                <a:lnTo>
                  <a:pt x="80" y="71"/>
                </a:lnTo>
                <a:lnTo>
                  <a:pt x="80" y="71"/>
                </a:lnTo>
                <a:lnTo>
                  <a:pt x="80" y="135"/>
                </a:lnTo>
                <a:lnTo>
                  <a:pt x="80" y="135"/>
                </a:lnTo>
                <a:lnTo>
                  <a:pt x="80" y="142"/>
                </a:lnTo>
                <a:lnTo>
                  <a:pt x="80" y="142"/>
                </a:lnTo>
                <a:lnTo>
                  <a:pt x="80" y="145"/>
                </a:lnTo>
                <a:lnTo>
                  <a:pt x="80" y="145"/>
                </a:lnTo>
                <a:lnTo>
                  <a:pt x="81" y="147"/>
                </a:lnTo>
                <a:lnTo>
                  <a:pt x="81" y="147"/>
                </a:lnTo>
                <a:lnTo>
                  <a:pt x="81" y="148"/>
                </a:lnTo>
                <a:lnTo>
                  <a:pt x="81" y="148"/>
                </a:lnTo>
                <a:lnTo>
                  <a:pt x="83" y="159"/>
                </a:lnTo>
                <a:lnTo>
                  <a:pt x="83" y="159"/>
                </a:lnTo>
                <a:lnTo>
                  <a:pt x="83" y="161"/>
                </a:lnTo>
                <a:lnTo>
                  <a:pt x="81" y="162"/>
                </a:lnTo>
                <a:lnTo>
                  <a:pt x="81" y="162"/>
                </a:lnTo>
                <a:lnTo>
                  <a:pt x="80" y="164"/>
                </a:lnTo>
                <a:lnTo>
                  <a:pt x="77" y="162"/>
                </a:lnTo>
                <a:lnTo>
                  <a:pt x="77" y="162"/>
                </a:lnTo>
                <a:lnTo>
                  <a:pt x="77" y="162"/>
                </a:lnTo>
                <a:lnTo>
                  <a:pt x="77" y="162"/>
                </a:lnTo>
                <a:lnTo>
                  <a:pt x="75" y="162"/>
                </a:lnTo>
                <a:lnTo>
                  <a:pt x="75" y="162"/>
                </a:lnTo>
                <a:lnTo>
                  <a:pt x="73" y="164"/>
                </a:lnTo>
                <a:lnTo>
                  <a:pt x="73" y="164"/>
                </a:lnTo>
                <a:lnTo>
                  <a:pt x="70" y="162"/>
                </a:lnTo>
                <a:lnTo>
                  <a:pt x="70" y="159"/>
                </a:lnTo>
                <a:lnTo>
                  <a:pt x="70" y="159"/>
                </a:lnTo>
                <a:lnTo>
                  <a:pt x="71" y="158"/>
                </a:lnTo>
                <a:lnTo>
                  <a:pt x="71" y="158"/>
                </a:lnTo>
                <a:lnTo>
                  <a:pt x="74" y="154"/>
                </a:lnTo>
                <a:lnTo>
                  <a:pt x="74" y="154"/>
                </a:lnTo>
                <a:lnTo>
                  <a:pt x="74" y="152"/>
                </a:lnTo>
                <a:lnTo>
                  <a:pt x="74" y="152"/>
                </a:lnTo>
                <a:lnTo>
                  <a:pt x="73" y="154"/>
                </a:lnTo>
                <a:lnTo>
                  <a:pt x="73" y="154"/>
                </a:lnTo>
                <a:lnTo>
                  <a:pt x="63" y="162"/>
                </a:lnTo>
                <a:lnTo>
                  <a:pt x="63" y="162"/>
                </a:lnTo>
                <a:lnTo>
                  <a:pt x="60" y="165"/>
                </a:lnTo>
                <a:lnTo>
                  <a:pt x="60" y="165"/>
                </a:lnTo>
                <a:lnTo>
                  <a:pt x="58" y="165"/>
                </a:lnTo>
                <a:lnTo>
                  <a:pt x="58" y="165"/>
                </a:lnTo>
                <a:lnTo>
                  <a:pt x="56" y="165"/>
                </a:lnTo>
                <a:lnTo>
                  <a:pt x="56" y="164"/>
                </a:lnTo>
                <a:lnTo>
                  <a:pt x="56" y="164"/>
                </a:lnTo>
                <a:lnTo>
                  <a:pt x="57" y="161"/>
                </a:lnTo>
                <a:lnTo>
                  <a:pt x="57" y="161"/>
                </a:lnTo>
                <a:lnTo>
                  <a:pt x="60" y="155"/>
                </a:lnTo>
                <a:lnTo>
                  <a:pt x="60" y="155"/>
                </a:lnTo>
                <a:lnTo>
                  <a:pt x="64" y="145"/>
                </a:lnTo>
                <a:lnTo>
                  <a:pt x="64" y="145"/>
                </a:lnTo>
                <a:lnTo>
                  <a:pt x="64" y="144"/>
                </a:lnTo>
                <a:lnTo>
                  <a:pt x="64" y="144"/>
                </a:lnTo>
                <a:lnTo>
                  <a:pt x="65" y="144"/>
                </a:lnTo>
                <a:lnTo>
                  <a:pt x="67" y="144"/>
                </a:lnTo>
                <a:lnTo>
                  <a:pt x="68" y="145"/>
                </a:lnTo>
                <a:lnTo>
                  <a:pt x="68" y="147"/>
                </a:lnTo>
                <a:lnTo>
                  <a:pt x="68" y="147"/>
                </a:lnTo>
                <a:lnTo>
                  <a:pt x="68" y="149"/>
                </a:lnTo>
                <a:lnTo>
                  <a:pt x="68" y="149"/>
                </a:lnTo>
                <a:lnTo>
                  <a:pt x="65" y="151"/>
                </a:lnTo>
                <a:lnTo>
                  <a:pt x="65" y="151"/>
                </a:lnTo>
                <a:lnTo>
                  <a:pt x="63" y="155"/>
                </a:lnTo>
                <a:lnTo>
                  <a:pt x="63" y="155"/>
                </a:lnTo>
                <a:lnTo>
                  <a:pt x="60" y="161"/>
                </a:lnTo>
                <a:lnTo>
                  <a:pt x="60" y="161"/>
                </a:lnTo>
                <a:lnTo>
                  <a:pt x="60" y="161"/>
                </a:lnTo>
                <a:lnTo>
                  <a:pt x="60" y="161"/>
                </a:lnTo>
                <a:lnTo>
                  <a:pt x="61" y="161"/>
                </a:lnTo>
                <a:lnTo>
                  <a:pt x="61" y="161"/>
                </a:lnTo>
                <a:lnTo>
                  <a:pt x="77" y="147"/>
                </a:lnTo>
                <a:lnTo>
                  <a:pt x="77" y="147"/>
                </a:lnTo>
                <a:lnTo>
                  <a:pt x="77" y="145"/>
                </a:lnTo>
                <a:lnTo>
                  <a:pt x="77" y="145"/>
                </a:lnTo>
                <a:lnTo>
                  <a:pt x="77" y="137"/>
                </a:lnTo>
                <a:lnTo>
                  <a:pt x="77" y="137"/>
                </a:lnTo>
                <a:lnTo>
                  <a:pt x="77" y="98"/>
                </a:lnTo>
                <a:lnTo>
                  <a:pt x="77" y="59"/>
                </a:lnTo>
                <a:lnTo>
                  <a:pt x="77" y="59"/>
                </a:lnTo>
                <a:lnTo>
                  <a:pt x="78" y="47"/>
                </a:lnTo>
                <a:lnTo>
                  <a:pt x="78" y="47"/>
                </a:lnTo>
                <a:lnTo>
                  <a:pt x="80" y="19"/>
                </a:lnTo>
                <a:lnTo>
                  <a:pt x="80" y="19"/>
                </a:lnTo>
                <a:lnTo>
                  <a:pt x="80" y="9"/>
                </a:lnTo>
                <a:lnTo>
                  <a:pt x="80" y="9"/>
                </a:lnTo>
                <a:lnTo>
                  <a:pt x="78" y="6"/>
                </a:lnTo>
                <a:lnTo>
                  <a:pt x="78" y="6"/>
                </a:lnTo>
                <a:lnTo>
                  <a:pt x="74" y="7"/>
                </a:lnTo>
                <a:lnTo>
                  <a:pt x="74" y="7"/>
                </a:lnTo>
                <a:lnTo>
                  <a:pt x="65" y="10"/>
                </a:lnTo>
                <a:lnTo>
                  <a:pt x="60" y="13"/>
                </a:lnTo>
                <a:lnTo>
                  <a:pt x="60" y="13"/>
                </a:lnTo>
                <a:lnTo>
                  <a:pt x="58" y="14"/>
                </a:lnTo>
                <a:lnTo>
                  <a:pt x="58" y="14"/>
                </a:lnTo>
                <a:lnTo>
                  <a:pt x="56" y="20"/>
                </a:lnTo>
                <a:lnTo>
                  <a:pt x="56" y="20"/>
                </a:lnTo>
                <a:lnTo>
                  <a:pt x="54" y="26"/>
                </a:lnTo>
                <a:lnTo>
                  <a:pt x="54" y="26"/>
                </a:lnTo>
                <a:lnTo>
                  <a:pt x="51" y="43"/>
                </a:lnTo>
                <a:lnTo>
                  <a:pt x="51" y="43"/>
                </a:lnTo>
                <a:lnTo>
                  <a:pt x="51" y="46"/>
                </a:lnTo>
                <a:lnTo>
                  <a:pt x="51" y="46"/>
                </a:lnTo>
                <a:lnTo>
                  <a:pt x="51" y="46"/>
                </a:lnTo>
                <a:lnTo>
                  <a:pt x="51" y="47"/>
                </a:lnTo>
                <a:lnTo>
                  <a:pt x="51" y="47"/>
                </a:lnTo>
                <a:lnTo>
                  <a:pt x="50" y="49"/>
                </a:lnTo>
                <a:lnTo>
                  <a:pt x="50" y="50"/>
                </a:lnTo>
                <a:lnTo>
                  <a:pt x="50" y="50"/>
                </a:lnTo>
                <a:lnTo>
                  <a:pt x="50" y="54"/>
                </a:lnTo>
                <a:lnTo>
                  <a:pt x="50" y="54"/>
                </a:lnTo>
                <a:lnTo>
                  <a:pt x="50" y="56"/>
                </a:lnTo>
                <a:lnTo>
                  <a:pt x="50" y="56"/>
                </a:lnTo>
                <a:lnTo>
                  <a:pt x="51" y="54"/>
                </a:lnTo>
                <a:lnTo>
                  <a:pt x="51" y="54"/>
                </a:lnTo>
                <a:lnTo>
                  <a:pt x="53" y="56"/>
                </a:lnTo>
                <a:lnTo>
                  <a:pt x="53" y="56"/>
                </a:lnTo>
                <a:lnTo>
                  <a:pt x="53" y="59"/>
                </a:lnTo>
                <a:lnTo>
                  <a:pt x="53" y="59"/>
                </a:lnTo>
                <a:lnTo>
                  <a:pt x="50" y="59"/>
                </a:lnTo>
                <a:lnTo>
                  <a:pt x="50" y="59"/>
                </a:lnTo>
                <a:lnTo>
                  <a:pt x="50" y="59"/>
                </a:lnTo>
                <a:lnTo>
                  <a:pt x="50" y="59"/>
                </a:lnTo>
                <a:lnTo>
                  <a:pt x="48" y="64"/>
                </a:lnTo>
                <a:lnTo>
                  <a:pt x="48" y="64"/>
                </a:lnTo>
                <a:lnTo>
                  <a:pt x="51" y="64"/>
                </a:lnTo>
                <a:lnTo>
                  <a:pt x="51" y="64"/>
                </a:lnTo>
                <a:lnTo>
                  <a:pt x="53" y="64"/>
                </a:lnTo>
                <a:lnTo>
                  <a:pt x="53" y="64"/>
                </a:lnTo>
                <a:lnTo>
                  <a:pt x="53" y="66"/>
                </a:lnTo>
                <a:lnTo>
                  <a:pt x="53" y="66"/>
                </a:lnTo>
                <a:lnTo>
                  <a:pt x="51" y="67"/>
                </a:lnTo>
                <a:lnTo>
                  <a:pt x="51" y="67"/>
                </a:lnTo>
                <a:lnTo>
                  <a:pt x="48" y="67"/>
                </a:lnTo>
                <a:lnTo>
                  <a:pt x="48" y="67"/>
                </a:lnTo>
                <a:lnTo>
                  <a:pt x="48" y="68"/>
                </a:lnTo>
                <a:lnTo>
                  <a:pt x="48" y="68"/>
                </a:lnTo>
                <a:lnTo>
                  <a:pt x="47" y="76"/>
                </a:lnTo>
                <a:lnTo>
                  <a:pt x="47" y="76"/>
                </a:lnTo>
                <a:lnTo>
                  <a:pt x="46" y="87"/>
                </a:lnTo>
                <a:lnTo>
                  <a:pt x="46" y="87"/>
                </a:lnTo>
                <a:lnTo>
                  <a:pt x="44" y="107"/>
                </a:lnTo>
                <a:lnTo>
                  <a:pt x="44" y="107"/>
                </a:lnTo>
                <a:lnTo>
                  <a:pt x="43" y="122"/>
                </a:lnTo>
                <a:lnTo>
                  <a:pt x="43" y="122"/>
                </a:lnTo>
                <a:lnTo>
                  <a:pt x="41" y="140"/>
                </a:lnTo>
                <a:lnTo>
                  <a:pt x="41" y="140"/>
                </a:lnTo>
                <a:lnTo>
                  <a:pt x="40" y="154"/>
                </a:lnTo>
                <a:lnTo>
                  <a:pt x="40" y="154"/>
                </a:lnTo>
                <a:lnTo>
                  <a:pt x="40" y="157"/>
                </a:lnTo>
                <a:lnTo>
                  <a:pt x="40" y="157"/>
                </a:lnTo>
                <a:lnTo>
                  <a:pt x="40" y="158"/>
                </a:lnTo>
                <a:lnTo>
                  <a:pt x="40" y="158"/>
                </a:lnTo>
                <a:lnTo>
                  <a:pt x="38" y="159"/>
                </a:lnTo>
                <a:lnTo>
                  <a:pt x="38" y="159"/>
                </a:lnTo>
                <a:lnTo>
                  <a:pt x="40" y="168"/>
                </a:lnTo>
                <a:lnTo>
                  <a:pt x="40" y="168"/>
                </a:lnTo>
                <a:lnTo>
                  <a:pt x="40" y="171"/>
                </a:lnTo>
                <a:lnTo>
                  <a:pt x="40" y="171"/>
                </a:lnTo>
                <a:lnTo>
                  <a:pt x="41" y="171"/>
                </a:lnTo>
                <a:lnTo>
                  <a:pt x="41" y="171"/>
                </a:lnTo>
                <a:lnTo>
                  <a:pt x="64" y="165"/>
                </a:lnTo>
                <a:lnTo>
                  <a:pt x="87" y="164"/>
                </a:lnTo>
                <a:lnTo>
                  <a:pt x="87" y="164"/>
                </a:lnTo>
                <a:lnTo>
                  <a:pt x="117" y="164"/>
                </a:lnTo>
                <a:lnTo>
                  <a:pt x="117" y="164"/>
                </a:lnTo>
                <a:lnTo>
                  <a:pt x="124" y="164"/>
                </a:lnTo>
                <a:lnTo>
                  <a:pt x="124" y="164"/>
                </a:lnTo>
                <a:lnTo>
                  <a:pt x="144" y="164"/>
                </a:lnTo>
                <a:lnTo>
                  <a:pt x="144" y="164"/>
                </a:lnTo>
                <a:lnTo>
                  <a:pt x="156" y="165"/>
                </a:lnTo>
                <a:lnTo>
                  <a:pt x="156" y="165"/>
                </a:lnTo>
                <a:lnTo>
                  <a:pt x="162" y="165"/>
                </a:lnTo>
                <a:lnTo>
                  <a:pt x="162" y="165"/>
                </a:lnTo>
                <a:lnTo>
                  <a:pt x="162" y="164"/>
                </a:lnTo>
                <a:lnTo>
                  <a:pt x="162" y="164"/>
                </a:lnTo>
                <a:lnTo>
                  <a:pt x="161" y="164"/>
                </a:lnTo>
                <a:lnTo>
                  <a:pt x="161" y="164"/>
                </a:lnTo>
                <a:lnTo>
                  <a:pt x="159" y="164"/>
                </a:lnTo>
                <a:lnTo>
                  <a:pt x="158" y="162"/>
                </a:lnTo>
                <a:lnTo>
                  <a:pt x="158" y="162"/>
                </a:lnTo>
                <a:lnTo>
                  <a:pt x="158" y="161"/>
                </a:lnTo>
                <a:lnTo>
                  <a:pt x="159" y="161"/>
                </a:lnTo>
                <a:lnTo>
                  <a:pt x="159" y="161"/>
                </a:lnTo>
                <a:lnTo>
                  <a:pt x="161" y="158"/>
                </a:lnTo>
                <a:lnTo>
                  <a:pt x="161" y="158"/>
                </a:lnTo>
                <a:lnTo>
                  <a:pt x="162" y="157"/>
                </a:lnTo>
                <a:lnTo>
                  <a:pt x="162" y="157"/>
                </a:lnTo>
                <a:lnTo>
                  <a:pt x="161" y="152"/>
                </a:lnTo>
                <a:lnTo>
                  <a:pt x="161" y="152"/>
                </a:lnTo>
                <a:lnTo>
                  <a:pt x="155" y="155"/>
                </a:lnTo>
                <a:lnTo>
                  <a:pt x="155" y="155"/>
                </a:lnTo>
                <a:lnTo>
                  <a:pt x="156" y="157"/>
                </a:lnTo>
                <a:lnTo>
                  <a:pt x="156" y="157"/>
                </a:lnTo>
                <a:lnTo>
                  <a:pt x="156" y="159"/>
                </a:lnTo>
                <a:lnTo>
                  <a:pt x="156" y="161"/>
                </a:lnTo>
                <a:lnTo>
                  <a:pt x="156" y="161"/>
                </a:lnTo>
                <a:lnTo>
                  <a:pt x="154" y="161"/>
                </a:lnTo>
                <a:lnTo>
                  <a:pt x="152" y="159"/>
                </a:lnTo>
                <a:lnTo>
                  <a:pt x="152" y="159"/>
                </a:lnTo>
                <a:lnTo>
                  <a:pt x="151" y="159"/>
                </a:lnTo>
                <a:lnTo>
                  <a:pt x="151" y="159"/>
                </a:lnTo>
                <a:lnTo>
                  <a:pt x="144" y="159"/>
                </a:lnTo>
                <a:lnTo>
                  <a:pt x="144" y="159"/>
                </a:lnTo>
                <a:lnTo>
                  <a:pt x="142" y="161"/>
                </a:lnTo>
                <a:lnTo>
                  <a:pt x="142" y="161"/>
                </a:lnTo>
                <a:lnTo>
                  <a:pt x="141" y="161"/>
                </a:lnTo>
                <a:lnTo>
                  <a:pt x="141" y="158"/>
                </a:lnTo>
                <a:lnTo>
                  <a:pt x="141" y="158"/>
                </a:lnTo>
                <a:lnTo>
                  <a:pt x="142" y="157"/>
                </a:lnTo>
                <a:lnTo>
                  <a:pt x="142" y="157"/>
                </a:lnTo>
                <a:lnTo>
                  <a:pt x="144" y="152"/>
                </a:lnTo>
                <a:lnTo>
                  <a:pt x="144" y="152"/>
                </a:lnTo>
                <a:lnTo>
                  <a:pt x="144" y="151"/>
                </a:lnTo>
                <a:lnTo>
                  <a:pt x="144" y="151"/>
                </a:lnTo>
                <a:lnTo>
                  <a:pt x="139" y="152"/>
                </a:lnTo>
                <a:lnTo>
                  <a:pt x="139" y="152"/>
                </a:lnTo>
                <a:lnTo>
                  <a:pt x="134" y="157"/>
                </a:lnTo>
                <a:lnTo>
                  <a:pt x="134" y="157"/>
                </a:lnTo>
                <a:lnTo>
                  <a:pt x="128" y="158"/>
                </a:lnTo>
                <a:lnTo>
                  <a:pt x="128" y="158"/>
                </a:lnTo>
                <a:lnTo>
                  <a:pt x="129" y="159"/>
                </a:lnTo>
                <a:lnTo>
                  <a:pt x="129" y="159"/>
                </a:lnTo>
                <a:lnTo>
                  <a:pt x="128" y="162"/>
                </a:lnTo>
                <a:lnTo>
                  <a:pt x="127" y="164"/>
                </a:lnTo>
                <a:lnTo>
                  <a:pt x="127" y="164"/>
                </a:lnTo>
                <a:lnTo>
                  <a:pt x="124" y="162"/>
                </a:lnTo>
                <a:lnTo>
                  <a:pt x="124" y="161"/>
                </a:lnTo>
                <a:lnTo>
                  <a:pt x="124" y="161"/>
                </a:lnTo>
                <a:lnTo>
                  <a:pt x="122" y="154"/>
                </a:lnTo>
                <a:lnTo>
                  <a:pt x="122" y="154"/>
                </a:lnTo>
                <a:lnTo>
                  <a:pt x="122" y="152"/>
                </a:lnTo>
                <a:lnTo>
                  <a:pt x="122" y="152"/>
                </a:lnTo>
                <a:lnTo>
                  <a:pt x="121" y="154"/>
                </a:lnTo>
                <a:lnTo>
                  <a:pt x="121" y="154"/>
                </a:lnTo>
                <a:lnTo>
                  <a:pt x="117" y="157"/>
                </a:lnTo>
                <a:lnTo>
                  <a:pt x="117" y="157"/>
                </a:lnTo>
                <a:lnTo>
                  <a:pt x="115" y="157"/>
                </a:lnTo>
                <a:lnTo>
                  <a:pt x="115" y="157"/>
                </a:lnTo>
                <a:lnTo>
                  <a:pt x="114" y="154"/>
                </a:lnTo>
                <a:lnTo>
                  <a:pt x="114" y="154"/>
                </a:lnTo>
                <a:lnTo>
                  <a:pt x="115" y="152"/>
                </a:lnTo>
                <a:lnTo>
                  <a:pt x="115" y="152"/>
                </a:lnTo>
                <a:lnTo>
                  <a:pt x="121" y="144"/>
                </a:lnTo>
                <a:lnTo>
                  <a:pt x="121" y="144"/>
                </a:lnTo>
                <a:lnTo>
                  <a:pt x="122" y="142"/>
                </a:lnTo>
                <a:lnTo>
                  <a:pt x="121" y="141"/>
                </a:lnTo>
                <a:lnTo>
                  <a:pt x="121" y="141"/>
                </a:lnTo>
                <a:lnTo>
                  <a:pt x="119" y="142"/>
                </a:lnTo>
                <a:lnTo>
                  <a:pt x="119" y="142"/>
                </a:lnTo>
                <a:lnTo>
                  <a:pt x="110" y="151"/>
                </a:lnTo>
                <a:lnTo>
                  <a:pt x="110" y="151"/>
                </a:lnTo>
                <a:lnTo>
                  <a:pt x="107" y="154"/>
                </a:lnTo>
                <a:lnTo>
                  <a:pt x="107" y="154"/>
                </a:lnTo>
                <a:lnTo>
                  <a:pt x="105" y="154"/>
                </a:lnTo>
                <a:lnTo>
                  <a:pt x="105" y="154"/>
                </a:lnTo>
                <a:lnTo>
                  <a:pt x="104" y="154"/>
                </a:lnTo>
                <a:lnTo>
                  <a:pt x="104" y="152"/>
                </a:lnTo>
                <a:lnTo>
                  <a:pt x="104" y="152"/>
                </a:lnTo>
                <a:lnTo>
                  <a:pt x="104" y="151"/>
                </a:lnTo>
                <a:lnTo>
                  <a:pt x="104" y="151"/>
                </a:lnTo>
                <a:lnTo>
                  <a:pt x="108" y="144"/>
                </a:lnTo>
                <a:lnTo>
                  <a:pt x="108" y="144"/>
                </a:lnTo>
                <a:lnTo>
                  <a:pt x="111" y="137"/>
                </a:lnTo>
                <a:lnTo>
                  <a:pt x="111" y="137"/>
                </a:lnTo>
                <a:lnTo>
                  <a:pt x="111" y="135"/>
                </a:lnTo>
                <a:lnTo>
                  <a:pt x="111" y="135"/>
                </a:lnTo>
                <a:lnTo>
                  <a:pt x="111" y="134"/>
                </a:lnTo>
                <a:lnTo>
                  <a:pt x="112" y="132"/>
                </a:lnTo>
                <a:lnTo>
                  <a:pt x="112" y="132"/>
                </a:lnTo>
                <a:lnTo>
                  <a:pt x="115" y="131"/>
                </a:lnTo>
                <a:lnTo>
                  <a:pt x="117" y="132"/>
                </a:lnTo>
                <a:lnTo>
                  <a:pt x="117" y="132"/>
                </a:lnTo>
                <a:lnTo>
                  <a:pt x="117" y="134"/>
                </a:lnTo>
                <a:lnTo>
                  <a:pt x="117" y="134"/>
                </a:lnTo>
                <a:lnTo>
                  <a:pt x="117" y="135"/>
                </a:lnTo>
                <a:lnTo>
                  <a:pt x="115" y="138"/>
                </a:lnTo>
                <a:lnTo>
                  <a:pt x="115" y="138"/>
                </a:lnTo>
                <a:lnTo>
                  <a:pt x="111" y="145"/>
                </a:lnTo>
                <a:lnTo>
                  <a:pt x="111" y="145"/>
                </a:lnTo>
                <a:lnTo>
                  <a:pt x="110" y="147"/>
                </a:lnTo>
                <a:lnTo>
                  <a:pt x="110" y="147"/>
                </a:lnTo>
                <a:lnTo>
                  <a:pt x="121" y="138"/>
                </a:lnTo>
                <a:lnTo>
                  <a:pt x="121" y="138"/>
                </a:lnTo>
                <a:lnTo>
                  <a:pt x="121" y="137"/>
                </a:lnTo>
                <a:lnTo>
                  <a:pt x="121" y="137"/>
                </a:lnTo>
                <a:lnTo>
                  <a:pt x="118" y="117"/>
                </a:lnTo>
                <a:lnTo>
                  <a:pt x="118" y="117"/>
                </a:lnTo>
                <a:lnTo>
                  <a:pt x="115" y="101"/>
                </a:lnTo>
                <a:lnTo>
                  <a:pt x="115" y="101"/>
                </a:lnTo>
                <a:lnTo>
                  <a:pt x="112" y="76"/>
                </a:lnTo>
                <a:lnTo>
                  <a:pt x="112" y="76"/>
                </a:lnTo>
                <a:lnTo>
                  <a:pt x="108" y="50"/>
                </a:lnTo>
                <a:lnTo>
                  <a:pt x="108" y="50"/>
                </a:lnTo>
                <a:lnTo>
                  <a:pt x="107" y="36"/>
                </a:lnTo>
                <a:lnTo>
                  <a:pt x="107" y="36"/>
                </a:lnTo>
                <a:lnTo>
                  <a:pt x="107" y="12"/>
                </a:lnTo>
                <a:lnTo>
                  <a:pt x="107" y="12"/>
                </a:lnTo>
                <a:lnTo>
                  <a:pt x="107" y="6"/>
                </a:lnTo>
                <a:lnTo>
                  <a:pt x="107" y="6"/>
                </a:lnTo>
                <a:lnTo>
                  <a:pt x="95" y="5"/>
                </a:lnTo>
                <a:lnTo>
                  <a:pt x="84" y="5"/>
                </a:lnTo>
                <a:lnTo>
                  <a:pt x="84" y="5"/>
                </a:lnTo>
                <a:close/>
                <a:moveTo>
                  <a:pt x="152" y="108"/>
                </a:moveTo>
                <a:lnTo>
                  <a:pt x="152" y="108"/>
                </a:lnTo>
                <a:lnTo>
                  <a:pt x="149" y="100"/>
                </a:lnTo>
                <a:lnTo>
                  <a:pt x="149" y="100"/>
                </a:lnTo>
                <a:lnTo>
                  <a:pt x="135" y="111"/>
                </a:lnTo>
                <a:lnTo>
                  <a:pt x="135" y="111"/>
                </a:lnTo>
                <a:lnTo>
                  <a:pt x="134" y="113"/>
                </a:lnTo>
                <a:lnTo>
                  <a:pt x="134" y="115"/>
                </a:lnTo>
                <a:lnTo>
                  <a:pt x="134" y="115"/>
                </a:lnTo>
                <a:lnTo>
                  <a:pt x="132" y="115"/>
                </a:lnTo>
                <a:lnTo>
                  <a:pt x="132" y="115"/>
                </a:lnTo>
                <a:lnTo>
                  <a:pt x="132" y="117"/>
                </a:lnTo>
                <a:lnTo>
                  <a:pt x="131" y="117"/>
                </a:lnTo>
                <a:lnTo>
                  <a:pt x="131" y="117"/>
                </a:lnTo>
                <a:lnTo>
                  <a:pt x="129" y="115"/>
                </a:lnTo>
                <a:lnTo>
                  <a:pt x="128" y="115"/>
                </a:lnTo>
                <a:lnTo>
                  <a:pt x="128" y="115"/>
                </a:lnTo>
                <a:lnTo>
                  <a:pt x="128" y="114"/>
                </a:lnTo>
                <a:lnTo>
                  <a:pt x="129" y="113"/>
                </a:lnTo>
                <a:lnTo>
                  <a:pt x="129" y="113"/>
                </a:lnTo>
                <a:lnTo>
                  <a:pt x="131" y="111"/>
                </a:lnTo>
                <a:lnTo>
                  <a:pt x="131" y="111"/>
                </a:lnTo>
                <a:lnTo>
                  <a:pt x="135" y="108"/>
                </a:lnTo>
                <a:lnTo>
                  <a:pt x="135" y="108"/>
                </a:lnTo>
                <a:lnTo>
                  <a:pt x="149" y="97"/>
                </a:lnTo>
                <a:lnTo>
                  <a:pt x="149" y="97"/>
                </a:lnTo>
                <a:lnTo>
                  <a:pt x="149" y="97"/>
                </a:lnTo>
                <a:lnTo>
                  <a:pt x="149" y="97"/>
                </a:lnTo>
                <a:lnTo>
                  <a:pt x="148" y="90"/>
                </a:lnTo>
                <a:lnTo>
                  <a:pt x="148" y="90"/>
                </a:lnTo>
                <a:lnTo>
                  <a:pt x="141" y="95"/>
                </a:lnTo>
                <a:lnTo>
                  <a:pt x="141" y="95"/>
                </a:lnTo>
                <a:lnTo>
                  <a:pt x="142" y="98"/>
                </a:lnTo>
                <a:lnTo>
                  <a:pt x="141" y="100"/>
                </a:lnTo>
                <a:lnTo>
                  <a:pt x="141" y="100"/>
                </a:lnTo>
                <a:lnTo>
                  <a:pt x="138" y="101"/>
                </a:lnTo>
                <a:lnTo>
                  <a:pt x="135" y="101"/>
                </a:lnTo>
                <a:lnTo>
                  <a:pt x="135" y="101"/>
                </a:lnTo>
                <a:lnTo>
                  <a:pt x="135" y="101"/>
                </a:lnTo>
                <a:lnTo>
                  <a:pt x="135" y="101"/>
                </a:lnTo>
                <a:lnTo>
                  <a:pt x="134" y="100"/>
                </a:lnTo>
                <a:lnTo>
                  <a:pt x="134" y="98"/>
                </a:lnTo>
                <a:lnTo>
                  <a:pt x="134" y="98"/>
                </a:lnTo>
                <a:lnTo>
                  <a:pt x="135" y="98"/>
                </a:lnTo>
                <a:lnTo>
                  <a:pt x="135" y="98"/>
                </a:lnTo>
                <a:lnTo>
                  <a:pt x="146" y="88"/>
                </a:lnTo>
                <a:lnTo>
                  <a:pt x="146" y="88"/>
                </a:lnTo>
                <a:lnTo>
                  <a:pt x="148" y="88"/>
                </a:lnTo>
                <a:lnTo>
                  <a:pt x="148" y="88"/>
                </a:lnTo>
                <a:lnTo>
                  <a:pt x="146" y="78"/>
                </a:lnTo>
                <a:lnTo>
                  <a:pt x="146" y="78"/>
                </a:lnTo>
                <a:lnTo>
                  <a:pt x="139" y="84"/>
                </a:lnTo>
                <a:lnTo>
                  <a:pt x="139" y="84"/>
                </a:lnTo>
                <a:lnTo>
                  <a:pt x="138" y="86"/>
                </a:lnTo>
                <a:lnTo>
                  <a:pt x="138" y="87"/>
                </a:lnTo>
                <a:lnTo>
                  <a:pt x="138" y="87"/>
                </a:lnTo>
                <a:lnTo>
                  <a:pt x="138" y="87"/>
                </a:lnTo>
                <a:lnTo>
                  <a:pt x="138" y="87"/>
                </a:lnTo>
                <a:lnTo>
                  <a:pt x="138" y="88"/>
                </a:lnTo>
                <a:lnTo>
                  <a:pt x="137" y="90"/>
                </a:lnTo>
                <a:lnTo>
                  <a:pt x="137" y="90"/>
                </a:lnTo>
                <a:lnTo>
                  <a:pt x="134" y="88"/>
                </a:lnTo>
                <a:lnTo>
                  <a:pt x="134" y="88"/>
                </a:lnTo>
                <a:lnTo>
                  <a:pt x="134" y="88"/>
                </a:lnTo>
                <a:lnTo>
                  <a:pt x="132" y="86"/>
                </a:lnTo>
                <a:lnTo>
                  <a:pt x="134" y="84"/>
                </a:lnTo>
                <a:lnTo>
                  <a:pt x="134" y="84"/>
                </a:lnTo>
                <a:lnTo>
                  <a:pt x="135" y="84"/>
                </a:lnTo>
                <a:lnTo>
                  <a:pt x="135" y="84"/>
                </a:lnTo>
                <a:lnTo>
                  <a:pt x="142" y="78"/>
                </a:lnTo>
                <a:lnTo>
                  <a:pt x="142" y="78"/>
                </a:lnTo>
                <a:lnTo>
                  <a:pt x="146" y="76"/>
                </a:lnTo>
                <a:lnTo>
                  <a:pt x="146" y="76"/>
                </a:lnTo>
                <a:lnTo>
                  <a:pt x="145" y="66"/>
                </a:lnTo>
                <a:lnTo>
                  <a:pt x="145" y="66"/>
                </a:lnTo>
                <a:lnTo>
                  <a:pt x="135" y="74"/>
                </a:lnTo>
                <a:lnTo>
                  <a:pt x="135" y="74"/>
                </a:lnTo>
                <a:lnTo>
                  <a:pt x="137" y="74"/>
                </a:lnTo>
                <a:lnTo>
                  <a:pt x="137" y="74"/>
                </a:lnTo>
                <a:lnTo>
                  <a:pt x="137" y="77"/>
                </a:lnTo>
                <a:lnTo>
                  <a:pt x="135" y="80"/>
                </a:lnTo>
                <a:lnTo>
                  <a:pt x="135" y="80"/>
                </a:lnTo>
                <a:lnTo>
                  <a:pt x="132" y="80"/>
                </a:lnTo>
                <a:lnTo>
                  <a:pt x="132" y="80"/>
                </a:lnTo>
                <a:lnTo>
                  <a:pt x="129" y="80"/>
                </a:lnTo>
                <a:lnTo>
                  <a:pt x="129" y="80"/>
                </a:lnTo>
                <a:lnTo>
                  <a:pt x="129" y="78"/>
                </a:lnTo>
                <a:lnTo>
                  <a:pt x="129" y="77"/>
                </a:lnTo>
                <a:lnTo>
                  <a:pt x="129" y="77"/>
                </a:lnTo>
                <a:lnTo>
                  <a:pt x="129" y="76"/>
                </a:lnTo>
                <a:lnTo>
                  <a:pt x="129" y="76"/>
                </a:lnTo>
                <a:lnTo>
                  <a:pt x="142" y="66"/>
                </a:lnTo>
                <a:lnTo>
                  <a:pt x="142" y="66"/>
                </a:lnTo>
                <a:lnTo>
                  <a:pt x="144" y="63"/>
                </a:lnTo>
                <a:lnTo>
                  <a:pt x="144" y="60"/>
                </a:lnTo>
                <a:lnTo>
                  <a:pt x="144" y="60"/>
                </a:lnTo>
                <a:lnTo>
                  <a:pt x="144" y="56"/>
                </a:lnTo>
                <a:lnTo>
                  <a:pt x="144" y="56"/>
                </a:lnTo>
                <a:lnTo>
                  <a:pt x="134" y="64"/>
                </a:lnTo>
                <a:lnTo>
                  <a:pt x="134" y="64"/>
                </a:lnTo>
                <a:lnTo>
                  <a:pt x="134" y="64"/>
                </a:lnTo>
                <a:lnTo>
                  <a:pt x="134" y="64"/>
                </a:lnTo>
                <a:lnTo>
                  <a:pt x="134" y="67"/>
                </a:lnTo>
                <a:lnTo>
                  <a:pt x="132" y="68"/>
                </a:lnTo>
                <a:lnTo>
                  <a:pt x="132" y="68"/>
                </a:lnTo>
                <a:lnTo>
                  <a:pt x="129" y="70"/>
                </a:lnTo>
                <a:lnTo>
                  <a:pt x="129" y="70"/>
                </a:lnTo>
                <a:lnTo>
                  <a:pt x="128" y="70"/>
                </a:lnTo>
                <a:lnTo>
                  <a:pt x="128" y="70"/>
                </a:lnTo>
                <a:lnTo>
                  <a:pt x="127" y="68"/>
                </a:lnTo>
                <a:lnTo>
                  <a:pt x="127" y="68"/>
                </a:lnTo>
                <a:lnTo>
                  <a:pt x="127" y="68"/>
                </a:lnTo>
                <a:lnTo>
                  <a:pt x="127" y="66"/>
                </a:lnTo>
                <a:lnTo>
                  <a:pt x="127" y="66"/>
                </a:lnTo>
                <a:lnTo>
                  <a:pt x="129" y="64"/>
                </a:lnTo>
                <a:lnTo>
                  <a:pt x="129" y="64"/>
                </a:lnTo>
                <a:lnTo>
                  <a:pt x="138" y="57"/>
                </a:lnTo>
                <a:lnTo>
                  <a:pt x="138" y="57"/>
                </a:lnTo>
                <a:lnTo>
                  <a:pt x="142" y="53"/>
                </a:lnTo>
                <a:lnTo>
                  <a:pt x="142" y="53"/>
                </a:lnTo>
                <a:lnTo>
                  <a:pt x="142" y="53"/>
                </a:lnTo>
                <a:lnTo>
                  <a:pt x="142" y="53"/>
                </a:lnTo>
                <a:lnTo>
                  <a:pt x="142" y="46"/>
                </a:lnTo>
                <a:lnTo>
                  <a:pt x="142" y="46"/>
                </a:lnTo>
                <a:lnTo>
                  <a:pt x="141" y="47"/>
                </a:lnTo>
                <a:lnTo>
                  <a:pt x="141" y="47"/>
                </a:lnTo>
                <a:lnTo>
                  <a:pt x="132" y="53"/>
                </a:lnTo>
                <a:lnTo>
                  <a:pt x="132" y="53"/>
                </a:lnTo>
                <a:lnTo>
                  <a:pt x="128" y="56"/>
                </a:lnTo>
                <a:lnTo>
                  <a:pt x="128" y="56"/>
                </a:lnTo>
                <a:lnTo>
                  <a:pt x="128" y="57"/>
                </a:lnTo>
                <a:lnTo>
                  <a:pt x="128" y="57"/>
                </a:lnTo>
                <a:lnTo>
                  <a:pt x="127" y="57"/>
                </a:lnTo>
                <a:lnTo>
                  <a:pt x="127" y="57"/>
                </a:lnTo>
                <a:lnTo>
                  <a:pt x="127" y="56"/>
                </a:lnTo>
                <a:lnTo>
                  <a:pt x="127" y="56"/>
                </a:lnTo>
                <a:lnTo>
                  <a:pt x="127" y="54"/>
                </a:lnTo>
                <a:lnTo>
                  <a:pt x="127" y="54"/>
                </a:lnTo>
                <a:lnTo>
                  <a:pt x="129" y="54"/>
                </a:lnTo>
                <a:lnTo>
                  <a:pt x="129" y="54"/>
                </a:lnTo>
                <a:lnTo>
                  <a:pt x="139" y="46"/>
                </a:lnTo>
                <a:lnTo>
                  <a:pt x="139" y="46"/>
                </a:lnTo>
                <a:lnTo>
                  <a:pt x="141" y="44"/>
                </a:lnTo>
                <a:lnTo>
                  <a:pt x="141" y="44"/>
                </a:lnTo>
                <a:lnTo>
                  <a:pt x="141" y="43"/>
                </a:lnTo>
                <a:lnTo>
                  <a:pt x="141" y="43"/>
                </a:lnTo>
                <a:lnTo>
                  <a:pt x="141" y="33"/>
                </a:lnTo>
                <a:lnTo>
                  <a:pt x="141" y="33"/>
                </a:lnTo>
                <a:lnTo>
                  <a:pt x="139" y="20"/>
                </a:lnTo>
                <a:lnTo>
                  <a:pt x="139" y="20"/>
                </a:lnTo>
                <a:lnTo>
                  <a:pt x="138" y="12"/>
                </a:lnTo>
                <a:lnTo>
                  <a:pt x="138" y="12"/>
                </a:lnTo>
                <a:lnTo>
                  <a:pt x="122" y="9"/>
                </a:lnTo>
                <a:lnTo>
                  <a:pt x="111" y="6"/>
                </a:lnTo>
                <a:lnTo>
                  <a:pt x="111" y="6"/>
                </a:lnTo>
                <a:lnTo>
                  <a:pt x="110" y="12"/>
                </a:lnTo>
                <a:lnTo>
                  <a:pt x="110" y="12"/>
                </a:lnTo>
                <a:lnTo>
                  <a:pt x="110" y="33"/>
                </a:lnTo>
                <a:lnTo>
                  <a:pt x="110" y="33"/>
                </a:lnTo>
                <a:lnTo>
                  <a:pt x="111" y="41"/>
                </a:lnTo>
                <a:lnTo>
                  <a:pt x="111" y="41"/>
                </a:lnTo>
                <a:lnTo>
                  <a:pt x="115" y="74"/>
                </a:lnTo>
                <a:lnTo>
                  <a:pt x="115" y="74"/>
                </a:lnTo>
                <a:lnTo>
                  <a:pt x="118" y="100"/>
                </a:lnTo>
                <a:lnTo>
                  <a:pt x="118" y="100"/>
                </a:lnTo>
                <a:lnTo>
                  <a:pt x="121" y="114"/>
                </a:lnTo>
                <a:lnTo>
                  <a:pt x="121" y="114"/>
                </a:lnTo>
                <a:lnTo>
                  <a:pt x="122" y="131"/>
                </a:lnTo>
                <a:lnTo>
                  <a:pt x="122" y="131"/>
                </a:lnTo>
                <a:lnTo>
                  <a:pt x="124" y="135"/>
                </a:lnTo>
                <a:lnTo>
                  <a:pt x="124" y="135"/>
                </a:lnTo>
                <a:lnTo>
                  <a:pt x="125" y="135"/>
                </a:lnTo>
                <a:lnTo>
                  <a:pt x="127" y="137"/>
                </a:lnTo>
                <a:lnTo>
                  <a:pt x="127" y="137"/>
                </a:lnTo>
                <a:lnTo>
                  <a:pt x="155" y="118"/>
                </a:lnTo>
                <a:lnTo>
                  <a:pt x="155" y="118"/>
                </a:lnTo>
                <a:lnTo>
                  <a:pt x="152" y="111"/>
                </a:lnTo>
                <a:lnTo>
                  <a:pt x="152" y="111"/>
                </a:lnTo>
                <a:lnTo>
                  <a:pt x="138" y="121"/>
                </a:lnTo>
                <a:lnTo>
                  <a:pt x="138" y="121"/>
                </a:lnTo>
                <a:lnTo>
                  <a:pt x="138" y="122"/>
                </a:lnTo>
                <a:lnTo>
                  <a:pt x="138" y="122"/>
                </a:lnTo>
                <a:lnTo>
                  <a:pt x="139" y="124"/>
                </a:lnTo>
                <a:lnTo>
                  <a:pt x="138" y="127"/>
                </a:lnTo>
                <a:lnTo>
                  <a:pt x="138" y="127"/>
                </a:lnTo>
                <a:lnTo>
                  <a:pt x="132" y="127"/>
                </a:lnTo>
                <a:lnTo>
                  <a:pt x="132" y="127"/>
                </a:lnTo>
                <a:lnTo>
                  <a:pt x="131" y="127"/>
                </a:lnTo>
                <a:lnTo>
                  <a:pt x="131" y="125"/>
                </a:lnTo>
                <a:lnTo>
                  <a:pt x="131" y="125"/>
                </a:lnTo>
                <a:lnTo>
                  <a:pt x="131" y="124"/>
                </a:lnTo>
                <a:lnTo>
                  <a:pt x="131" y="122"/>
                </a:lnTo>
                <a:lnTo>
                  <a:pt x="131" y="122"/>
                </a:lnTo>
                <a:lnTo>
                  <a:pt x="151" y="110"/>
                </a:lnTo>
                <a:lnTo>
                  <a:pt x="151" y="110"/>
                </a:lnTo>
                <a:lnTo>
                  <a:pt x="152" y="108"/>
                </a:lnTo>
                <a:lnTo>
                  <a:pt x="152" y="108"/>
                </a:lnTo>
                <a:close/>
                <a:moveTo>
                  <a:pt x="10" y="182"/>
                </a:moveTo>
                <a:lnTo>
                  <a:pt x="10" y="182"/>
                </a:lnTo>
                <a:lnTo>
                  <a:pt x="13" y="181"/>
                </a:lnTo>
                <a:lnTo>
                  <a:pt x="13" y="181"/>
                </a:lnTo>
                <a:lnTo>
                  <a:pt x="21" y="176"/>
                </a:lnTo>
                <a:lnTo>
                  <a:pt x="21" y="176"/>
                </a:lnTo>
                <a:lnTo>
                  <a:pt x="23" y="176"/>
                </a:lnTo>
                <a:lnTo>
                  <a:pt x="24" y="176"/>
                </a:lnTo>
                <a:lnTo>
                  <a:pt x="24" y="176"/>
                </a:lnTo>
                <a:lnTo>
                  <a:pt x="24" y="176"/>
                </a:lnTo>
                <a:lnTo>
                  <a:pt x="24" y="176"/>
                </a:lnTo>
                <a:lnTo>
                  <a:pt x="33" y="174"/>
                </a:lnTo>
                <a:lnTo>
                  <a:pt x="33" y="174"/>
                </a:lnTo>
                <a:lnTo>
                  <a:pt x="34" y="172"/>
                </a:lnTo>
                <a:lnTo>
                  <a:pt x="34" y="172"/>
                </a:lnTo>
                <a:lnTo>
                  <a:pt x="36" y="168"/>
                </a:lnTo>
                <a:lnTo>
                  <a:pt x="36" y="168"/>
                </a:lnTo>
                <a:lnTo>
                  <a:pt x="34" y="168"/>
                </a:lnTo>
                <a:lnTo>
                  <a:pt x="34" y="168"/>
                </a:lnTo>
                <a:lnTo>
                  <a:pt x="33" y="168"/>
                </a:lnTo>
                <a:lnTo>
                  <a:pt x="33" y="168"/>
                </a:lnTo>
                <a:lnTo>
                  <a:pt x="33" y="167"/>
                </a:lnTo>
                <a:lnTo>
                  <a:pt x="33" y="165"/>
                </a:lnTo>
                <a:lnTo>
                  <a:pt x="33" y="165"/>
                </a:lnTo>
                <a:lnTo>
                  <a:pt x="36" y="159"/>
                </a:lnTo>
                <a:lnTo>
                  <a:pt x="36" y="159"/>
                </a:lnTo>
                <a:lnTo>
                  <a:pt x="37" y="158"/>
                </a:lnTo>
                <a:lnTo>
                  <a:pt x="37" y="158"/>
                </a:lnTo>
                <a:lnTo>
                  <a:pt x="37" y="152"/>
                </a:lnTo>
                <a:lnTo>
                  <a:pt x="37" y="152"/>
                </a:lnTo>
                <a:lnTo>
                  <a:pt x="38" y="138"/>
                </a:lnTo>
                <a:lnTo>
                  <a:pt x="38" y="138"/>
                </a:lnTo>
                <a:lnTo>
                  <a:pt x="40" y="122"/>
                </a:lnTo>
                <a:lnTo>
                  <a:pt x="40" y="122"/>
                </a:lnTo>
                <a:lnTo>
                  <a:pt x="41" y="107"/>
                </a:lnTo>
                <a:lnTo>
                  <a:pt x="41" y="107"/>
                </a:lnTo>
                <a:lnTo>
                  <a:pt x="43" y="84"/>
                </a:lnTo>
                <a:lnTo>
                  <a:pt x="43" y="84"/>
                </a:lnTo>
                <a:lnTo>
                  <a:pt x="43" y="84"/>
                </a:lnTo>
                <a:lnTo>
                  <a:pt x="43" y="84"/>
                </a:lnTo>
                <a:lnTo>
                  <a:pt x="41" y="84"/>
                </a:lnTo>
                <a:lnTo>
                  <a:pt x="41" y="83"/>
                </a:lnTo>
                <a:lnTo>
                  <a:pt x="41" y="83"/>
                </a:lnTo>
                <a:lnTo>
                  <a:pt x="40" y="81"/>
                </a:lnTo>
                <a:lnTo>
                  <a:pt x="40" y="81"/>
                </a:lnTo>
                <a:lnTo>
                  <a:pt x="24" y="86"/>
                </a:lnTo>
                <a:lnTo>
                  <a:pt x="24" y="86"/>
                </a:lnTo>
                <a:lnTo>
                  <a:pt x="23" y="94"/>
                </a:lnTo>
                <a:lnTo>
                  <a:pt x="23" y="94"/>
                </a:lnTo>
                <a:lnTo>
                  <a:pt x="24" y="95"/>
                </a:lnTo>
                <a:lnTo>
                  <a:pt x="24" y="95"/>
                </a:lnTo>
                <a:lnTo>
                  <a:pt x="36" y="91"/>
                </a:lnTo>
                <a:lnTo>
                  <a:pt x="36" y="91"/>
                </a:lnTo>
                <a:lnTo>
                  <a:pt x="38" y="90"/>
                </a:lnTo>
                <a:lnTo>
                  <a:pt x="38" y="90"/>
                </a:lnTo>
                <a:lnTo>
                  <a:pt x="41" y="90"/>
                </a:lnTo>
                <a:lnTo>
                  <a:pt x="41" y="90"/>
                </a:lnTo>
                <a:lnTo>
                  <a:pt x="41" y="91"/>
                </a:lnTo>
                <a:lnTo>
                  <a:pt x="41" y="91"/>
                </a:lnTo>
                <a:lnTo>
                  <a:pt x="40" y="93"/>
                </a:lnTo>
                <a:lnTo>
                  <a:pt x="40" y="93"/>
                </a:lnTo>
                <a:lnTo>
                  <a:pt x="38" y="93"/>
                </a:lnTo>
                <a:lnTo>
                  <a:pt x="38" y="93"/>
                </a:lnTo>
                <a:lnTo>
                  <a:pt x="33" y="94"/>
                </a:lnTo>
                <a:lnTo>
                  <a:pt x="33" y="94"/>
                </a:lnTo>
                <a:lnTo>
                  <a:pt x="24" y="97"/>
                </a:lnTo>
                <a:lnTo>
                  <a:pt x="24" y="97"/>
                </a:lnTo>
                <a:lnTo>
                  <a:pt x="24" y="97"/>
                </a:lnTo>
                <a:lnTo>
                  <a:pt x="24" y="97"/>
                </a:lnTo>
                <a:lnTo>
                  <a:pt x="21" y="97"/>
                </a:lnTo>
                <a:lnTo>
                  <a:pt x="21" y="97"/>
                </a:lnTo>
                <a:lnTo>
                  <a:pt x="20" y="107"/>
                </a:lnTo>
                <a:lnTo>
                  <a:pt x="20" y="107"/>
                </a:lnTo>
                <a:lnTo>
                  <a:pt x="21" y="107"/>
                </a:lnTo>
                <a:lnTo>
                  <a:pt x="21" y="107"/>
                </a:lnTo>
                <a:lnTo>
                  <a:pt x="29" y="105"/>
                </a:lnTo>
                <a:lnTo>
                  <a:pt x="34" y="103"/>
                </a:lnTo>
                <a:lnTo>
                  <a:pt x="34" y="103"/>
                </a:lnTo>
                <a:lnTo>
                  <a:pt x="36" y="101"/>
                </a:lnTo>
                <a:lnTo>
                  <a:pt x="36" y="101"/>
                </a:lnTo>
                <a:lnTo>
                  <a:pt x="37" y="103"/>
                </a:lnTo>
                <a:lnTo>
                  <a:pt x="37" y="103"/>
                </a:lnTo>
                <a:lnTo>
                  <a:pt x="37" y="104"/>
                </a:lnTo>
                <a:lnTo>
                  <a:pt x="36" y="104"/>
                </a:lnTo>
                <a:lnTo>
                  <a:pt x="36" y="104"/>
                </a:lnTo>
                <a:lnTo>
                  <a:pt x="34" y="104"/>
                </a:lnTo>
                <a:lnTo>
                  <a:pt x="34" y="104"/>
                </a:lnTo>
                <a:lnTo>
                  <a:pt x="29" y="105"/>
                </a:lnTo>
                <a:lnTo>
                  <a:pt x="29" y="105"/>
                </a:lnTo>
                <a:lnTo>
                  <a:pt x="20" y="108"/>
                </a:lnTo>
                <a:lnTo>
                  <a:pt x="20" y="108"/>
                </a:lnTo>
                <a:lnTo>
                  <a:pt x="19" y="110"/>
                </a:lnTo>
                <a:lnTo>
                  <a:pt x="19" y="111"/>
                </a:lnTo>
                <a:lnTo>
                  <a:pt x="19" y="111"/>
                </a:lnTo>
                <a:lnTo>
                  <a:pt x="17" y="118"/>
                </a:lnTo>
                <a:lnTo>
                  <a:pt x="17" y="118"/>
                </a:lnTo>
                <a:lnTo>
                  <a:pt x="11" y="147"/>
                </a:lnTo>
                <a:lnTo>
                  <a:pt x="11" y="147"/>
                </a:lnTo>
                <a:lnTo>
                  <a:pt x="10" y="161"/>
                </a:lnTo>
                <a:lnTo>
                  <a:pt x="10" y="161"/>
                </a:lnTo>
                <a:lnTo>
                  <a:pt x="10" y="162"/>
                </a:lnTo>
                <a:lnTo>
                  <a:pt x="10" y="162"/>
                </a:lnTo>
                <a:lnTo>
                  <a:pt x="11" y="161"/>
                </a:lnTo>
                <a:lnTo>
                  <a:pt x="13" y="162"/>
                </a:lnTo>
                <a:lnTo>
                  <a:pt x="13" y="162"/>
                </a:lnTo>
                <a:lnTo>
                  <a:pt x="14" y="162"/>
                </a:lnTo>
                <a:lnTo>
                  <a:pt x="14" y="164"/>
                </a:lnTo>
                <a:lnTo>
                  <a:pt x="14" y="164"/>
                </a:lnTo>
                <a:lnTo>
                  <a:pt x="21" y="162"/>
                </a:lnTo>
                <a:lnTo>
                  <a:pt x="29" y="158"/>
                </a:lnTo>
                <a:lnTo>
                  <a:pt x="29" y="158"/>
                </a:lnTo>
                <a:lnTo>
                  <a:pt x="30" y="158"/>
                </a:lnTo>
                <a:lnTo>
                  <a:pt x="30" y="158"/>
                </a:lnTo>
                <a:lnTo>
                  <a:pt x="31" y="159"/>
                </a:lnTo>
                <a:lnTo>
                  <a:pt x="31" y="161"/>
                </a:lnTo>
                <a:lnTo>
                  <a:pt x="31" y="161"/>
                </a:lnTo>
                <a:lnTo>
                  <a:pt x="31" y="161"/>
                </a:lnTo>
                <a:lnTo>
                  <a:pt x="30" y="162"/>
                </a:lnTo>
                <a:lnTo>
                  <a:pt x="30" y="162"/>
                </a:lnTo>
                <a:lnTo>
                  <a:pt x="23" y="164"/>
                </a:lnTo>
                <a:lnTo>
                  <a:pt x="23" y="164"/>
                </a:lnTo>
                <a:lnTo>
                  <a:pt x="16" y="167"/>
                </a:lnTo>
                <a:lnTo>
                  <a:pt x="16" y="167"/>
                </a:lnTo>
                <a:lnTo>
                  <a:pt x="13" y="167"/>
                </a:lnTo>
                <a:lnTo>
                  <a:pt x="10" y="165"/>
                </a:lnTo>
                <a:lnTo>
                  <a:pt x="10" y="165"/>
                </a:lnTo>
                <a:lnTo>
                  <a:pt x="10" y="167"/>
                </a:lnTo>
                <a:lnTo>
                  <a:pt x="10" y="167"/>
                </a:lnTo>
                <a:lnTo>
                  <a:pt x="9" y="172"/>
                </a:lnTo>
                <a:lnTo>
                  <a:pt x="9" y="172"/>
                </a:lnTo>
                <a:lnTo>
                  <a:pt x="10" y="174"/>
                </a:lnTo>
                <a:lnTo>
                  <a:pt x="11" y="174"/>
                </a:lnTo>
                <a:lnTo>
                  <a:pt x="11" y="174"/>
                </a:lnTo>
                <a:lnTo>
                  <a:pt x="19" y="171"/>
                </a:lnTo>
                <a:lnTo>
                  <a:pt x="19" y="171"/>
                </a:lnTo>
                <a:lnTo>
                  <a:pt x="23" y="169"/>
                </a:lnTo>
                <a:lnTo>
                  <a:pt x="27" y="167"/>
                </a:lnTo>
                <a:lnTo>
                  <a:pt x="27" y="167"/>
                </a:lnTo>
                <a:lnTo>
                  <a:pt x="27" y="167"/>
                </a:lnTo>
                <a:lnTo>
                  <a:pt x="27" y="167"/>
                </a:lnTo>
                <a:lnTo>
                  <a:pt x="29" y="167"/>
                </a:lnTo>
                <a:lnTo>
                  <a:pt x="30" y="168"/>
                </a:lnTo>
                <a:lnTo>
                  <a:pt x="30" y="168"/>
                </a:lnTo>
                <a:lnTo>
                  <a:pt x="30" y="169"/>
                </a:lnTo>
                <a:lnTo>
                  <a:pt x="27" y="171"/>
                </a:lnTo>
                <a:lnTo>
                  <a:pt x="27" y="171"/>
                </a:lnTo>
                <a:lnTo>
                  <a:pt x="24" y="171"/>
                </a:lnTo>
                <a:lnTo>
                  <a:pt x="24" y="171"/>
                </a:lnTo>
                <a:lnTo>
                  <a:pt x="17" y="174"/>
                </a:lnTo>
                <a:lnTo>
                  <a:pt x="17" y="174"/>
                </a:lnTo>
                <a:lnTo>
                  <a:pt x="10" y="176"/>
                </a:lnTo>
                <a:lnTo>
                  <a:pt x="10" y="176"/>
                </a:lnTo>
                <a:lnTo>
                  <a:pt x="9" y="179"/>
                </a:lnTo>
                <a:lnTo>
                  <a:pt x="9" y="179"/>
                </a:lnTo>
                <a:lnTo>
                  <a:pt x="7" y="184"/>
                </a:lnTo>
                <a:lnTo>
                  <a:pt x="7" y="184"/>
                </a:lnTo>
                <a:lnTo>
                  <a:pt x="7" y="185"/>
                </a:lnTo>
                <a:lnTo>
                  <a:pt x="7" y="185"/>
                </a:lnTo>
                <a:lnTo>
                  <a:pt x="13" y="182"/>
                </a:lnTo>
                <a:lnTo>
                  <a:pt x="13" y="182"/>
                </a:lnTo>
                <a:lnTo>
                  <a:pt x="11" y="182"/>
                </a:lnTo>
                <a:lnTo>
                  <a:pt x="11" y="182"/>
                </a:lnTo>
                <a:lnTo>
                  <a:pt x="10" y="182"/>
                </a:lnTo>
                <a:lnTo>
                  <a:pt x="10" y="182"/>
                </a:lnTo>
                <a:lnTo>
                  <a:pt x="9" y="182"/>
                </a:lnTo>
                <a:lnTo>
                  <a:pt x="9" y="182"/>
                </a:lnTo>
                <a:lnTo>
                  <a:pt x="9" y="181"/>
                </a:lnTo>
                <a:lnTo>
                  <a:pt x="9" y="181"/>
                </a:lnTo>
                <a:lnTo>
                  <a:pt x="10" y="181"/>
                </a:lnTo>
                <a:lnTo>
                  <a:pt x="10" y="181"/>
                </a:lnTo>
                <a:lnTo>
                  <a:pt x="10" y="182"/>
                </a:lnTo>
                <a:lnTo>
                  <a:pt x="10" y="182"/>
                </a:lnTo>
                <a:close/>
                <a:moveTo>
                  <a:pt x="172" y="373"/>
                </a:moveTo>
                <a:lnTo>
                  <a:pt x="172" y="373"/>
                </a:lnTo>
                <a:lnTo>
                  <a:pt x="179" y="365"/>
                </a:lnTo>
                <a:lnTo>
                  <a:pt x="179" y="365"/>
                </a:lnTo>
                <a:lnTo>
                  <a:pt x="181" y="364"/>
                </a:lnTo>
                <a:lnTo>
                  <a:pt x="179" y="363"/>
                </a:lnTo>
                <a:lnTo>
                  <a:pt x="179" y="363"/>
                </a:lnTo>
                <a:lnTo>
                  <a:pt x="179" y="360"/>
                </a:lnTo>
                <a:lnTo>
                  <a:pt x="179" y="360"/>
                </a:lnTo>
                <a:lnTo>
                  <a:pt x="173" y="356"/>
                </a:lnTo>
                <a:lnTo>
                  <a:pt x="173" y="356"/>
                </a:lnTo>
                <a:lnTo>
                  <a:pt x="165" y="351"/>
                </a:lnTo>
                <a:lnTo>
                  <a:pt x="155" y="347"/>
                </a:lnTo>
                <a:lnTo>
                  <a:pt x="155" y="347"/>
                </a:lnTo>
                <a:lnTo>
                  <a:pt x="154" y="347"/>
                </a:lnTo>
                <a:lnTo>
                  <a:pt x="154" y="347"/>
                </a:lnTo>
                <a:lnTo>
                  <a:pt x="154" y="348"/>
                </a:lnTo>
                <a:lnTo>
                  <a:pt x="154" y="348"/>
                </a:lnTo>
                <a:lnTo>
                  <a:pt x="152" y="348"/>
                </a:lnTo>
                <a:lnTo>
                  <a:pt x="151" y="348"/>
                </a:lnTo>
                <a:lnTo>
                  <a:pt x="151" y="348"/>
                </a:lnTo>
                <a:lnTo>
                  <a:pt x="146" y="347"/>
                </a:lnTo>
                <a:lnTo>
                  <a:pt x="146" y="347"/>
                </a:lnTo>
                <a:lnTo>
                  <a:pt x="129" y="344"/>
                </a:lnTo>
                <a:lnTo>
                  <a:pt x="129" y="344"/>
                </a:lnTo>
                <a:lnTo>
                  <a:pt x="125" y="343"/>
                </a:lnTo>
                <a:lnTo>
                  <a:pt x="125" y="343"/>
                </a:lnTo>
                <a:lnTo>
                  <a:pt x="125" y="351"/>
                </a:lnTo>
                <a:lnTo>
                  <a:pt x="125" y="351"/>
                </a:lnTo>
                <a:lnTo>
                  <a:pt x="127" y="351"/>
                </a:lnTo>
                <a:lnTo>
                  <a:pt x="127" y="351"/>
                </a:lnTo>
                <a:lnTo>
                  <a:pt x="132" y="351"/>
                </a:lnTo>
                <a:lnTo>
                  <a:pt x="132" y="351"/>
                </a:lnTo>
                <a:lnTo>
                  <a:pt x="141" y="353"/>
                </a:lnTo>
                <a:lnTo>
                  <a:pt x="141" y="353"/>
                </a:lnTo>
                <a:lnTo>
                  <a:pt x="144" y="353"/>
                </a:lnTo>
                <a:lnTo>
                  <a:pt x="144" y="353"/>
                </a:lnTo>
                <a:lnTo>
                  <a:pt x="148" y="353"/>
                </a:lnTo>
                <a:lnTo>
                  <a:pt x="151" y="354"/>
                </a:lnTo>
                <a:lnTo>
                  <a:pt x="151" y="354"/>
                </a:lnTo>
                <a:lnTo>
                  <a:pt x="154" y="358"/>
                </a:lnTo>
                <a:lnTo>
                  <a:pt x="154" y="358"/>
                </a:lnTo>
                <a:lnTo>
                  <a:pt x="154" y="361"/>
                </a:lnTo>
                <a:lnTo>
                  <a:pt x="152" y="363"/>
                </a:lnTo>
                <a:lnTo>
                  <a:pt x="152" y="363"/>
                </a:lnTo>
                <a:lnTo>
                  <a:pt x="149" y="365"/>
                </a:lnTo>
                <a:lnTo>
                  <a:pt x="149" y="365"/>
                </a:lnTo>
                <a:lnTo>
                  <a:pt x="142" y="368"/>
                </a:lnTo>
                <a:lnTo>
                  <a:pt x="142" y="368"/>
                </a:lnTo>
                <a:lnTo>
                  <a:pt x="135" y="370"/>
                </a:lnTo>
                <a:lnTo>
                  <a:pt x="128" y="370"/>
                </a:lnTo>
                <a:lnTo>
                  <a:pt x="128" y="370"/>
                </a:lnTo>
                <a:lnTo>
                  <a:pt x="90" y="370"/>
                </a:lnTo>
                <a:lnTo>
                  <a:pt x="90" y="370"/>
                </a:lnTo>
                <a:lnTo>
                  <a:pt x="80" y="368"/>
                </a:lnTo>
                <a:lnTo>
                  <a:pt x="80" y="368"/>
                </a:lnTo>
                <a:lnTo>
                  <a:pt x="75" y="367"/>
                </a:lnTo>
                <a:lnTo>
                  <a:pt x="75" y="367"/>
                </a:lnTo>
                <a:lnTo>
                  <a:pt x="75" y="367"/>
                </a:lnTo>
                <a:lnTo>
                  <a:pt x="75" y="367"/>
                </a:lnTo>
                <a:lnTo>
                  <a:pt x="73" y="364"/>
                </a:lnTo>
                <a:lnTo>
                  <a:pt x="74" y="361"/>
                </a:lnTo>
                <a:lnTo>
                  <a:pt x="74" y="361"/>
                </a:lnTo>
                <a:lnTo>
                  <a:pt x="75" y="358"/>
                </a:lnTo>
                <a:lnTo>
                  <a:pt x="78" y="356"/>
                </a:lnTo>
                <a:lnTo>
                  <a:pt x="78" y="356"/>
                </a:lnTo>
                <a:lnTo>
                  <a:pt x="85" y="351"/>
                </a:lnTo>
                <a:lnTo>
                  <a:pt x="92" y="350"/>
                </a:lnTo>
                <a:lnTo>
                  <a:pt x="92" y="350"/>
                </a:lnTo>
                <a:lnTo>
                  <a:pt x="98" y="348"/>
                </a:lnTo>
                <a:lnTo>
                  <a:pt x="98" y="348"/>
                </a:lnTo>
                <a:lnTo>
                  <a:pt x="101" y="348"/>
                </a:lnTo>
                <a:lnTo>
                  <a:pt x="101" y="351"/>
                </a:lnTo>
                <a:lnTo>
                  <a:pt x="101" y="351"/>
                </a:lnTo>
                <a:lnTo>
                  <a:pt x="101" y="353"/>
                </a:lnTo>
                <a:lnTo>
                  <a:pt x="101" y="353"/>
                </a:lnTo>
                <a:lnTo>
                  <a:pt x="105" y="351"/>
                </a:lnTo>
                <a:lnTo>
                  <a:pt x="105" y="351"/>
                </a:lnTo>
                <a:lnTo>
                  <a:pt x="105" y="350"/>
                </a:lnTo>
                <a:lnTo>
                  <a:pt x="105" y="350"/>
                </a:lnTo>
                <a:lnTo>
                  <a:pt x="104" y="343"/>
                </a:lnTo>
                <a:lnTo>
                  <a:pt x="104" y="343"/>
                </a:lnTo>
                <a:lnTo>
                  <a:pt x="104" y="341"/>
                </a:lnTo>
                <a:lnTo>
                  <a:pt x="104" y="341"/>
                </a:lnTo>
                <a:lnTo>
                  <a:pt x="102" y="341"/>
                </a:lnTo>
                <a:lnTo>
                  <a:pt x="102" y="341"/>
                </a:lnTo>
                <a:lnTo>
                  <a:pt x="102" y="343"/>
                </a:lnTo>
                <a:lnTo>
                  <a:pt x="102" y="343"/>
                </a:lnTo>
                <a:lnTo>
                  <a:pt x="102" y="344"/>
                </a:lnTo>
                <a:lnTo>
                  <a:pt x="102" y="346"/>
                </a:lnTo>
                <a:lnTo>
                  <a:pt x="100" y="347"/>
                </a:lnTo>
                <a:lnTo>
                  <a:pt x="100" y="347"/>
                </a:lnTo>
                <a:lnTo>
                  <a:pt x="98" y="347"/>
                </a:lnTo>
                <a:lnTo>
                  <a:pt x="98" y="347"/>
                </a:lnTo>
                <a:lnTo>
                  <a:pt x="97" y="347"/>
                </a:lnTo>
                <a:lnTo>
                  <a:pt x="97" y="347"/>
                </a:lnTo>
                <a:lnTo>
                  <a:pt x="95" y="346"/>
                </a:lnTo>
                <a:lnTo>
                  <a:pt x="92" y="346"/>
                </a:lnTo>
                <a:lnTo>
                  <a:pt x="92" y="346"/>
                </a:lnTo>
                <a:lnTo>
                  <a:pt x="85" y="347"/>
                </a:lnTo>
                <a:lnTo>
                  <a:pt x="85" y="347"/>
                </a:lnTo>
                <a:lnTo>
                  <a:pt x="80" y="348"/>
                </a:lnTo>
                <a:lnTo>
                  <a:pt x="80" y="348"/>
                </a:lnTo>
                <a:lnTo>
                  <a:pt x="68" y="354"/>
                </a:lnTo>
                <a:lnTo>
                  <a:pt x="58" y="360"/>
                </a:lnTo>
                <a:lnTo>
                  <a:pt x="58" y="360"/>
                </a:lnTo>
                <a:lnTo>
                  <a:pt x="56" y="361"/>
                </a:lnTo>
                <a:lnTo>
                  <a:pt x="56" y="361"/>
                </a:lnTo>
                <a:lnTo>
                  <a:pt x="56" y="363"/>
                </a:lnTo>
                <a:lnTo>
                  <a:pt x="57" y="364"/>
                </a:lnTo>
                <a:lnTo>
                  <a:pt x="57" y="364"/>
                </a:lnTo>
                <a:lnTo>
                  <a:pt x="58" y="365"/>
                </a:lnTo>
                <a:lnTo>
                  <a:pt x="58" y="365"/>
                </a:lnTo>
                <a:lnTo>
                  <a:pt x="64" y="368"/>
                </a:lnTo>
                <a:lnTo>
                  <a:pt x="64" y="368"/>
                </a:lnTo>
                <a:lnTo>
                  <a:pt x="78" y="373"/>
                </a:lnTo>
                <a:lnTo>
                  <a:pt x="91" y="374"/>
                </a:lnTo>
                <a:lnTo>
                  <a:pt x="91" y="374"/>
                </a:lnTo>
                <a:lnTo>
                  <a:pt x="112" y="375"/>
                </a:lnTo>
                <a:lnTo>
                  <a:pt x="112" y="375"/>
                </a:lnTo>
                <a:lnTo>
                  <a:pt x="148" y="377"/>
                </a:lnTo>
                <a:lnTo>
                  <a:pt x="148" y="377"/>
                </a:lnTo>
                <a:lnTo>
                  <a:pt x="149" y="377"/>
                </a:lnTo>
                <a:lnTo>
                  <a:pt x="149" y="377"/>
                </a:lnTo>
                <a:lnTo>
                  <a:pt x="162" y="373"/>
                </a:lnTo>
                <a:lnTo>
                  <a:pt x="162" y="373"/>
                </a:lnTo>
                <a:lnTo>
                  <a:pt x="166" y="370"/>
                </a:lnTo>
                <a:lnTo>
                  <a:pt x="166" y="370"/>
                </a:lnTo>
                <a:lnTo>
                  <a:pt x="169" y="370"/>
                </a:lnTo>
                <a:lnTo>
                  <a:pt x="171" y="371"/>
                </a:lnTo>
                <a:lnTo>
                  <a:pt x="171" y="371"/>
                </a:lnTo>
                <a:lnTo>
                  <a:pt x="172" y="373"/>
                </a:lnTo>
                <a:lnTo>
                  <a:pt x="172" y="373"/>
                </a:lnTo>
                <a:close/>
                <a:moveTo>
                  <a:pt x="108" y="194"/>
                </a:moveTo>
                <a:lnTo>
                  <a:pt x="108" y="194"/>
                </a:lnTo>
                <a:lnTo>
                  <a:pt x="108" y="194"/>
                </a:lnTo>
                <a:lnTo>
                  <a:pt x="108" y="194"/>
                </a:lnTo>
                <a:lnTo>
                  <a:pt x="112" y="194"/>
                </a:lnTo>
                <a:lnTo>
                  <a:pt x="112" y="194"/>
                </a:lnTo>
                <a:lnTo>
                  <a:pt x="114" y="194"/>
                </a:lnTo>
                <a:lnTo>
                  <a:pt x="114" y="194"/>
                </a:lnTo>
                <a:lnTo>
                  <a:pt x="115" y="195"/>
                </a:lnTo>
                <a:lnTo>
                  <a:pt x="115" y="195"/>
                </a:lnTo>
                <a:lnTo>
                  <a:pt x="118" y="195"/>
                </a:lnTo>
                <a:lnTo>
                  <a:pt x="118" y="195"/>
                </a:lnTo>
                <a:lnTo>
                  <a:pt x="173" y="194"/>
                </a:lnTo>
                <a:lnTo>
                  <a:pt x="173" y="194"/>
                </a:lnTo>
                <a:lnTo>
                  <a:pt x="183" y="194"/>
                </a:lnTo>
                <a:lnTo>
                  <a:pt x="193" y="192"/>
                </a:lnTo>
                <a:lnTo>
                  <a:pt x="193" y="192"/>
                </a:lnTo>
                <a:lnTo>
                  <a:pt x="199" y="192"/>
                </a:lnTo>
                <a:lnTo>
                  <a:pt x="199" y="192"/>
                </a:lnTo>
                <a:lnTo>
                  <a:pt x="200" y="191"/>
                </a:lnTo>
                <a:lnTo>
                  <a:pt x="200" y="189"/>
                </a:lnTo>
                <a:lnTo>
                  <a:pt x="200" y="189"/>
                </a:lnTo>
                <a:lnTo>
                  <a:pt x="199" y="188"/>
                </a:lnTo>
                <a:lnTo>
                  <a:pt x="199" y="188"/>
                </a:lnTo>
                <a:lnTo>
                  <a:pt x="196" y="184"/>
                </a:lnTo>
                <a:lnTo>
                  <a:pt x="196" y="184"/>
                </a:lnTo>
                <a:lnTo>
                  <a:pt x="189" y="181"/>
                </a:lnTo>
                <a:lnTo>
                  <a:pt x="189" y="181"/>
                </a:lnTo>
                <a:lnTo>
                  <a:pt x="176" y="176"/>
                </a:lnTo>
                <a:lnTo>
                  <a:pt x="165" y="175"/>
                </a:lnTo>
                <a:lnTo>
                  <a:pt x="165" y="175"/>
                </a:lnTo>
                <a:lnTo>
                  <a:pt x="155" y="174"/>
                </a:lnTo>
                <a:lnTo>
                  <a:pt x="155" y="174"/>
                </a:lnTo>
                <a:lnTo>
                  <a:pt x="154" y="175"/>
                </a:lnTo>
                <a:lnTo>
                  <a:pt x="154" y="175"/>
                </a:lnTo>
                <a:lnTo>
                  <a:pt x="152" y="175"/>
                </a:lnTo>
                <a:lnTo>
                  <a:pt x="152" y="175"/>
                </a:lnTo>
                <a:lnTo>
                  <a:pt x="137" y="182"/>
                </a:lnTo>
                <a:lnTo>
                  <a:pt x="137" y="182"/>
                </a:lnTo>
                <a:lnTo>
                  <a:pt x="124" y="186"/>
                </a:lnTo>
                <a:lnTo>
                  <a:pt x="124" y="186"/>
                </a:lnTo>
                <a:lnTo>
                  <a:pt x="112" y="192"/>
                </a:lnTo>
                <a:lnTo>
                  <a:pt x="112" y="192"/>
                </a:lnTo>
                <a:lnTo>
                  <a:pt x="108" y="194"/>
                </a:lnTo>
                <a:lnTo>
                  <a:pt x="108" y="194"/>
                </a:lnTo>
                <a:close/>
                <a:moveTo>
                  <a:pt x="21" y="195"/>
                </a:moveTo>
                <a:lnTo>
                  <a:pt x="21" y="195"/>
                </a:lnTo>
                <a:lnTo>
                  <a:pt x="23" y="195"/>
                </a:lnTo>
                <a:lnTo>
                  <a:pt x="23" y="195"/>
                </a:lnTo>
                <a:lnTo>
                  <a:pt x="24" y="195"/>
                </a:lnTo>
                <a:lnTo>
                  <a:pt x="24" y="195"/>
                </a:lnTo>
                <a:lnTo>
                  <a:pt x="91" y="195"/>
                </a:lnTo>
                <a:lnTo>
                  <a:pt x="91" y="195"/>
                </a:lnTo>
                <a:lnTo>
                  <a:pt x="92" y="195"/>
                </a:lnTo>
                <a:lnTo>
                  <a:pt x="94" y="194"/>
                </a:lnTo>
                <a:lnTo>
                  <a:pt x="94" y="194"/>
                </a:lnTo>
                <a:lnTo>
                  <a:pt x="92" y="192"/>
                </a:lnTo>
                <a:lnTo>
                  <a:pt x="92" y="192"/>
                </a:lnTo>
                <a:lnTo>
                  <a:pt x="73" y="186"/>
                </a:lnTo>
                <a:lnTo>
                  <a:pt x="73" y="186"/>
                </a:lnTo>
                <a:lnTo>
                  <a:pt x="61" y="184"/>
                </a:lnTo>
                <a:lnTo>
                  <a:pt x="48" y="182"/>
                </a:lnTo>
                <a:lnTo>
                  <a:pt x="48" y="182"/>
                </a:lnTo>
                <a:lnTo>
                  <a:pt x="43" y="182"/>
                </a:lnTo>
                <a:lnTo>
                  <a:pt x="43" y="182"/>
                </a:lnTo>
                <a:lnTo>
                  <a:pt x="43" y="184"/>
                </a:lnTo>
                <a:lnTo>
                  <a:pt x="43" y="184"/>
                </a:lnTo>
                <a:lnTo>
                  <a:pt x="41" y="185"/>
                </a:lnTo>
                <a:lnTo>
                  <a:pt x="40" y="186"/>
                </a:lnTo>
                <a:lnTo>
                  <a:pt x="40" y="186"/>
                </a:lnTo>
                <a:lnTo>
                  <a:pt x="37" y="186"/>
                </a:lnTo>
                <a:lnTo>
                  <a:pt x="37" y="186"/>
                </a:lnTo>
                <a:lnTo>
                  <a:pt x="29" y="191"/>
                </a:lnTo>
                <a:lnTo>
                  <a:pt x="29" y="191"/>
                </a:lnTo>
                <a:lnTo>
                  <a:pt x="21" y="195"/>
                </a:lnTo>
                <a:lnTo>
                  <a:pt x="21" y="195"/>
                </a:lnTo>
                <a:close/>
                <a:moveTo>
                  <a:pt x="88" y="198"/>
                </a:moveTo>
                <a:lnTo>
                  <a:pt x="88" y="198"/>
                </a:lnTo>
                <a:lnTo>
                  <a:pt x="88" y="198"/>
                </a:lnTo>
                <a:lnTo>
                  <a:pt x="88" y="198"/>
                </a:lnTo>
                <a:lnTo>
                  <a:pt x="87" y="198"/>
                </a:lnTo>
                <a:lnTo>
                  <a:pt x="87" y="198"/>
                </a:lnTo>
                <a:lnTo>
                  <a:pt x="44" y="198"/>
                </a:lnTo>
                <a:lnTo>
                  <a:pt x="44" y="198"/>
                </a:lnTo>
                <a:lnTo>
                  <a:pt x="21" y="198"/>
                </a:lnTo>
                <a:lnTo>
                  <a:pt x="21" y="198"/>
                </a:lnTo>
                <a:lnTo>
                  <a:pt x="20" y="198"/>
                </a:lnTo>
                <a:lnTo>
                  <a:pt x="20" y="198"/>
                </a:lnTo>
                <a:lnTo>
                  <a:pt x="20" y="198"/>
                </a:lnTo>
                <a:lnTo>
                  <a:pt x="20" y="198"/>
                </a:lnTo>
                <a:lnTo>
                  <a:pt x="19" y="201"/>
                </a:lnTo>
                <a:lnTo>
                  <a:pt x="20" y="202"/>
                </a:lnTo>
                <a:lnTo>
                  <a:pt x="20" y="202"/>
                </a:lnTo>
                <a:lnTo>
                  <a:pt x="21" y="205"/>
                </a:lnTo>
                <a:lnTo>
                  <a:pt x="26" y="206"/>
                </a:lnTo>
                <a:lnTo>
                  <a:pt x="26" y="206"/>
                </a:lnTo>
                <a:lnTo>
                  <a:pt x="41" y="209"/>
                </a:lnTo>
                <a:lnTo>
                  <a:pt x="57" y="211"/>
                </a:lnTo>
                <a:lnTo>
                  <a:pt x="57" y="211"/>
                </a:lnTo>
                <a:lnTo>
                  <a:pt x="58" y="211"/>
                </a:lnTo>
                <a:lnTo>
                  <a:pt x="58" y="211"/>
                </a:lnTo>
                <a:lnTo>
                  <a:pt x="65" y="208"/>
                </a:lnTo>
                <a:lnTo>
                  <a:pt x="65" y="208"/>
                </a:lnTo>
                <a:lnTo>
                  <a:pt x="70" y="206"/>
                </a:lnTo>
                <a:lnTo>
                  <a:pt x="74" y="203"/>
                </a:lnTo>
                <a:lnTo>
                  <a:pt x="74" y="203"/>
                </a:lnTo>
                <a:lnTo>
                  <a:pt x="74" y="203"/>
                </a:lnTo>
                <a:lnTo>
                  <a:pt x="74" y="203"/>
                </a:lnTo>
                <a:lnTo>
                  <a:pt x="84" y="199"/>
                </a:lnTo>
                <a:lnTo>
                  <a:pt x="84" y="199"/>
                </a:lnTo>
                <a:lnTo>
                  <a:pt x="88" y="198"/>
                </a:lnTo>
                <a:lnTo>
                  <a:pt x="88" y="198"/>
                </a:lnTo>
                <a:close/>
                <a:moveTo>
                  <a:pt x="144" y="209"/>
                </a:moveTo>
                <a:lnTo>
                  <a:pt x="144" y="209"/>
                </a:lnTo>
                <a:lnTo>
                  <a:pt x="146" y="209"/>
                </a:lnTo>
                <a:lnTo>
                  <a:pt x="146" y="209"/>
                </a:lnTo>
                <a:lnTo>
                  <a:pt x="155" y="208"/>
                </a:lnTo>
                <a:lnTo>
                  <a:pt x="155" y="208"/>
                </a:lnTo>
                <a:lnTo>
                  <a:pt x="175" y="203"/>
                </a:lnTo>
                <a:lnTo>
                  <a:pt x="175" y="203"/>
                </a:lnTo>
                <a:lnTo>
                  <a:pt x="185" y="201"/>
                </a:lnTo>
                <a:lnTo>
                  <a:pt x="195" y="196"/>
                </a:lnTo>
                <a:lnTo>
                  <a:pt x="195" y="196"/>
                </a:lnTo>
                <a:lnTo>
                  <a:pt x="196" y="195"/>
                </a:lnTo>
                <a:lnTo>
                  <a:pt x="196" y="195"/>
                </a:lnTo>
                <a:lnTo>
                  <a:pt x="196" y="195"/>
                </a:lnTo>
                <a:lnTo>
                  <a:pt x="196" y="195"/>
                </a:lnTo>
                <a:lnTo>
                  <a:pt x="185" y="196"/>
                </a:lnTo>
                <a:lnTo>
                  <a:pt x="173" y="196"/>
                </a:lnTo>
                <a:lnTo>
                  <a:pt x="173" y="196"/>
                </a:lnTo>
                <a:lnTo>
                  <a:pt x="138" y="196"/>
                </a:lnTo>
                <a:lnTo>
                  <a:pt x="138" y="196"/>
                </a:lnTo>
                <a:lnTo>
                  <a:pt x="119" y="196"/>
                </a:lnTo>
                <a:lnTo>
                  <a:pt x="119" y="196"/>
                </a:lnTo>
                <a:lnTo>
                  <a:pt x="117" y="198"/>
                </a:lnTo>
                <a:lnTo>
                  <a:pt x="117" y="198"/>
                </a:lnTo>
                <a:lnTo>
                  <a:pt x="118" y="198"/>
                </a:lnTo>
                <a:lnTo>
                  <a:pt x="118" y="198"/>
                </a:lnTo>
                <a:lnTo>
                  <a:pt x="134" y="205"/>
                </a:lnTo>
                <a:lnTo>
                  <a:pt x="134" y="205"/>
                </a:lnTo>
                <a:lnTo>
                  <a:pt x="142" y="206"/>
                </a:lnTo>
                <a:lnTo>
                  <a:pt x="142" y="206"/>
                </a:lnTo>
                <a:lnTo>
                  <a:pt x="144" y="208"/>
                </a:lnTo>
                <a:lnTo>
                  <a:pt x="144" y="209"/>
                </a:lnTo>
                <a:lnTo>
                  <a:pt x="144" y="209"/>
                </a:lnTo>
                <a:close/>
                <a:moveTo>
                  <a:pt x="101" y="192"/>
                </a:moveTo>
                <a:lnTo>
                  <a:pt x="101" y="192"/>
                </a:lnTo>
                <a:lnTo>
                  <a:pt x="101" y="186"/>
                </a:lnTo>
                <a:lnTo>
                  <a:pt x="101" y="186"/>
                </a:lnTo>
                <a:lnTo>
                  <a:pt x="100" y="174"/>
                </a:lnTo>
                <a:lnTo>
                  <a:pt x="100" y="174"/>
                </a:lnTo>
                <a:lnTo>
                  <a:pt x="100" y="171"/>
                </a:lnTo>
                <a:lnTo>
                  <a:pt x="100" y="171"/>
                </a:lnTo>
                <a:lnTo>
                  <a:pt x="97" y="171"/>
                </a:lnTo>
                <a:lnTo>
                  <a:pt x="97" y="171"/>
                </a:lnTo>
                <a:lnTo>
                  <a:pt x="88" y="172"/>
                </a:lnTo>
                <a:lnTo>
                  <a:pt x="88" y="172"/>
                </a:lnTo>
                <a:lnTo>
                  <a:pt x="71" y="174"/>
                </a:lnTo>
                <a:lnTo>
                  <a:pt x="71" y="174"/>
                </a:lnTo>
                <a:lnTo>
                  <a:pt x="57" y="178"/>
                </a:lnTo>
                <a:lnTo>
                  <a:pt x="57" y="178"/>
                </a:lnTo>
                <a:lnTo>
                  <a:pt x="54" y="178"/>
                </a:lnTo>
                <a:lnTo>
                  <a:pt x="54" y="175"/>
                </a:lnTo>
                <a:lnTo>
                  <a:pt x="54" y="175"/>
                </a:lnTo>
                <a:lnTo>
                  <a:pt x="53" y="174"/>
                </a:lnTo>
                <a:lnTo>
                  <a:pt x="53" y="174"/>
                </a:lnTo>
                <a:lnTo>
                  <a:pt x="47" y="175"/>
                </a:lnTo>
                <a:lnTo>
                  <a:pt x="47" y="175"/>
                </a:lnTo>
                <a:lnTo>
                  <a:pt x="47" y="176"/>
                </a:lnTo>
                <a:lnTo>
                  <a:pt x="47" y="176"/>
                </a:lnTo>
                <a:lnTo>
                  <a:pt x="48" y="176"/>
                </a:lnTo>
                <a:lnTo>
                  <a:pt x="48" y="176"/>
                </a:lnTo>
                <a:lnTo>
                  <a:pt x="60" y="181"/>
                </a:lnTo>
                <a:lnTo>
                  <a:pt x="60" y="181"/>
                </a:lnTo>
                <a:lnTo>
                  <a:pt x="68" y="182"/>
                </a:lnTo>
                <a:lnTo>
                  <a:pt x="68" y="182"/>
                </a:lnTo>
                <a:lnTo>
                  <a:pt x="83" y="185"/>
                </a:lnTo>
                <a:lnTo>
                  <a:pt x="97" y="191"/>
                </a:lnTo>
                <a:lnTo>
                  <a:pt x="97" y="191"/>
                </a:lnTo>
                <a:lnTo>
                  <a:pt x="101" y="192"/>
                </a:lnTo>
                <a:lnTo>
                  <a:pt x="101" y="192"/>
                </a:lnTo>
                <a:close/>
                <a:moveTo>
                  <a:pt x="104" y="191"/>
                </a:moveTo>
                <a:lnTo>
                  <a:pt x="104" y="191"/>
                </a:lnTo>
                <a:lnTo>
                  <a:pt x="105" y="191"/>
                </a:lnTo>
                <a:lnTo>
                  <a:pt x="105" y="191"/>
                </a:lnTo>
                <a:lnTo>
                  <a:pt x="118" y="185"/>
                </a:lnTo>
                <a:lnTo>
                  <a:pt x="118" y="185"/>
                </a:lnTo>
                <a:lnTo>
                  <a:pt x="145" y="174"/>
                </a:lnTo>
                <a:lnTo>
                  <a:pt x="145" y="174"/>
                </a:lnTo>
                <a:lnTo>
                  <a:pt x="146" y="174"/>
                </a:lnTo>
                <a:lnTo>
                  <a:pt x="146" y="174"/>
                </a:lnTo>
                <a:lnTo>
                  <a:pt x="127" y="172"/>
                </a:lnTo>
                <a:lnTo>
                  <a:pt x="105" y="171"/>
                </a:lnTo>
                <a:lnTo>
                  <a:pt x="105" y="171"/>
                </a:lnTo>
                <a:lnTo>
                  <a:pt x="105" y="174"/>
                </a:lnTo>
                <a:lnTo>
                  <a:pt x="105" y="174"/>
                </a:lnTo>
                <a:lnTo>
                  <a:pt x="104" y="188"/>
                </a:lnTo>
                <a:lnTo>
                  <a:pt x="104" y="188"/>
                </a:lnTo>
                <a:lnTo>
                  <a:pt x="104" y="191"/>
                </a:lnTo>
                <a:lnTo>
                  <a:pt x="104" y="191"/>
                </a:lnTo>
                <a:close/>
                <a:moveTo>
                  <a:pt x="149" y="361"/>
                </a:moveTo>
                <a:lnTo>
                  <a:pt x="149" y="361"/>
                </a:lnTo>
                <a:lnTo>
                  <a:pt x="148" y="360"/>
                </a:lnTo>
                <a:lnTo>
                  <a:pt x="146" y="358"/>
                </a:lnTo>
                <a:lnTo>
                  <a:pt x="146" y="358"/>
                </a:lnTo>
                <a:lnTo>
                  <a:pt x="145" y="358"/>
                </a:lnTo>
                <a:lnTo>
                  <a:pt x="145" y="358"/>
                </a:lnTo>
                <a:lnTo>
                  <a:pt x="144" y="358"/>
                </a:lnTo>
                <a:lnTo>
                  <a:pt x="142" y="358"/>
                </a:lnTo>
                <a:lnTo>
                  <a:pt x="142" y="358"/>
                </a:lnTo>
                <a:lnTo>
                  <a:pt x="139" y="357"/>
                </a:lnTo>
                <a:lnTo>
                  <a:pt x="139" y="357"/>
                </a:lnTo>
                <a:lnTo>
                  <a:pt x="129" y="356"/>
                </a:lnTo>
                <a:lnTo>
                  <a:pt x="129" y="356"/>
                </a:lnTo>
                <a:lnTo>
                  <a:pt x="128" y="356"/>
                </a:lnTo>
                <a:lnTo>
                  <a:pt x="127" y="354"/>
                </a:lnTo>
                <a:lnTo>
                  <a:pt x="127" y="354"/>
                </a:lnTo>
                <a:lnTo>
                  <a:pt x="124" y="354"/>
                </a:lnTo>
                <a:lnTo>
                  <a:pt x="124" y="354"/>
                </a:lnTo>
                <a:lnTo>
                  <a:pt x="125" y="358"/>
                </a:lnTo>
                <a:lnTo>
                  <a:pt x="125" y="358"/>
                </a:lnTo>
                <a:lnTo>
                  <a:pt x="124" y="361"/>
                </a:lnTo>
                <a:lnTo>
                  <a:pt x="122" y="363"/>
                </a:lnTo>
                <a:lnTo>
                  <a:pt x="122" y="363"/>
                </a:lnTo>
                <a:lnTo>
                  <a:pt x="121" y="363"/>
                </a:lnTo>
                <a:lnTo>
                  <a:pt x="121" y="363"/>
                </a:lnTo>
                <a:lnTo>
                  <a:pt x="115" y="364"/>
                </a:lnTo>
                <a:lnTo>
                  <a:pt x="115" y="364"/>
                </a:lnTo>
                <a:lnTo>
                  <a:pt x="111" y="363"/>
                </a:lnTo>
                <a:lnTo>
                  <a:pt x="111" y="363"/>
                </a:lnTo>
                <a:lnTo>
                  <a:pt x="110" y="363"/>
                </a:lnTo>
                <a:lnTo>
                  <a:pt x="108" y="360"/>
                </a:lnTo>
                <a:lnTo>
                  <a:pt x="108" y="360"/>
                </a:lnTo>
                <a:lnTo>
                  <a:pt x="108" y="360"/>
                </a:lnTo>
                <a:lnTo>
                  <a:pt x="108" y="360"/>
                </a:lnTo>
                <a:lnTo>
                  <a:pt x="108" y="360"/>
                </a:lnTo>
                <a:lnTo>
                  <a:pt x="108" y="360"/>
                </a:lnTo>
                <a:lnTo>
                  <a:pt x="107" y="360"/>
                </a:lnTo>
                <a:lnTo>
                  <a:pt x="105" y="358"/>
                </a:lnTo>
                <a:lnTo>
                  <a:pt x="105" y="358"/>
                </a:lnTo>
                <a:lnTo>
                  <a:pt x="104" y="357"/>
                </a:lnTo>
                <a:lnTo>
                  <a:pt x="104" y="356"/>
                </a:lnTo>
                <a:lnTo>
                  <a:pt x="104" y="356"/>
                </a:lnTo>
                <a:lnTo>
                  <a:pt x="105" y="354"/>
                </a:lnTo>
                <a:lnTo>
                  <a:pt x="105" y="354"/>
                </a:lnTo>
                <a:lnTo>
                  <a:pt x="100" y="356"/>
                </a:lnTo>
                <a:lnTo>
                  <a:pt x="100" y="356"/>
                </a:lnTo>
                <a:lnTo>
                  <a:pt x="95" y="356"/>
                </a:lnTo>
                <a:lnTo>
                  <a:pt x="92" y="357"/>
                </a:lnTo>
                <a:lnTo>
                  <a:pt x="92" y="357"/>
                </a:lnTo>
                <a:lnTo>
                  <a:pt x="91" y="358"/>
                </a:lnTo>
                <a:lnTo>
                  <a:pt x="91" y="360"/>
                </a:lnTo>
                <a:lnTo>
                  <a:pt x="91" y="360"/>
                </a:lnTo>
                <a:lnTo>
                  <a:pt x="95" y="364"/>
                </a:lnTo>
                <a:lnTo>
                  <a:pt x="100" y="365"/>
                </a:lnTo>
                <a:lnTo>
                  <a:pt x="100" y="365"/>
                </a:lnTo>
                <a:lnTo>
                  <a:pt x="104" y="365"/>
                </a:lnTo>
                <a:lnTo>
                  <a:pt x="104" y="365"/>
                </a:lnTo>
                <a:lnTo>
                  <a:pt x="122" y="364"/>
                </a:lnTo>
                <a:lnTo>
                  <a:pt x="122" y="364"/>
                </a:lnTo>
                <a:lnTo>
                  <a:pt x="144" y="363"/>
                </a:lnTo>
                <a:lnTo>
                  <a:pt x="144" y="363"/>
                </a:lnTo>
                <a:lnTo>
                  <a:pt x="149" y="361"/>
                </a:lnTo>
                <a:lnTo>
                  <a:pt x="149" y="361"/>
                </a:lnTo>
                <a:close/>
                <a:moveTo>
                  <a:pt x="29" y="29"/>
                </a:moveTo>
                <a:lnTo>
                  <a:pt x="29" y="29"/>
                </a:lnTo>
                <a:lnTo>
                  <a:pt x="31" y="29"/>
                </a:lnTo>
                <a:lnTo>
                  <a:pt x="31" y="29"/>
                </a:lnTo>
                <a:lnTo>
                  <a:pt x="37" y="27"/>
                </a:lnTo>
                <a:lnTo>
                  <a:pt x="37" y="27"/>
                </a:lnTo>
                <a:lnTo>
                  <a:pt x="44" y="24"/>
                </a:lnTo>
                <a:lnTo>
                  <a:pt x="44" y="24"/>
                </a:lnTo>
                <a:lnTo>
                  <a:pt x="47" y="23"/>
                </a:lnTo>
                <a:lnTo>
                  <a:pt x="47" y="23"/>
                </a:lnTo>
                <a:lnTo>
                  <a:pt x="50" y="23"/>
                </a:lnTo>
                <a:lnTo>
                  <a:pt x="50" y="23"/>
                </a:lnTo>
                <a:lnTo>
                  <a:pt x="50" y="24"/>
                </a:lnTo>
                <a:lnTo>
                  <a:pt x="50" y="24"/>
                </a:lnTo>
                <a:lnTo>
                  <a:pt x="48" y="26"/>
                </a:lnTo>
                <a:lnTo>
                  <a:pt x="48" y="26"/>
                </a:lnTo>
                <a:lnTo>
                  <a:pt x="47" y="26"/>
                </a:lnTo>
                <a:lnTo>
                  <a:pt x="47" y="26"/>
                </a:lnTo>
                <a:lnTo>
                  <a:pt x="41" y="27"/>
                </a:lnTo>
                <a:lnTo>
                  <a:pt x="37" y="29"/>
                </a:lnTo>
                <a:lnTo>
                  <a:pt x="37" y="29"/>
                </a:lnTo>
                <a:lnTo>
                  <a:pt x="33" y="30"/>
                </a:lnTo>
                <a:lnTo>
                  <a:pt x="33" y="30"/>
                </a:lnTo>
                <a:lnTo>
                  <a:pt x="31" y="32"/>
                </a:lnTo>
                <a:lnTo>
                  <a:pt x="31" y="32"/>
                </a:lnTo>
                <a:lnTo>
                  <a:pt x="31" y="32"/>
                </a:lnTo>
                <a:lnTo>
                  <a:pt x="30" y="32"/>
                </a:lnTo>
                <a:lnTo>
                  <a:pt x="30" y="32"/>
                </a:lnTo>
                <a:lnTo>
                  <a:pt x="29" y="32"/>
                </a:lnTo>
                <a:lnTo>
                  <a:pt x="29" y="32"/>
                </a:lnTo>
                <a:lnTo>
                  <a:pt x="29" y="34"/>
                </a:lnTo>
                <a:lnTo>
                  <a:pt x="29" y="34"/>
                </a:lnTo>
                <a:lnTo>
                  <a:pt x="29" y="34"/>
                </a:lnTo>
                <a:lnTo>
                  <a:pt x="29" y="34"/>
                </a:lnTo>
                <a:lnTo>
                  <a:pt x="31" y="33"/>
                </a:lnTo>
                <a:lnTo>
                  <a:pt x="33" y="34"/>
                </a:lnTo>
                <a:lnTo>
                  <a:pt x="33" y="34"/>
                </a:lnTo>
                <a:lnTo>
                  <a:pt x="34" y="36"/>
                </a:lnTo>
                <a:lnTo>
                  <a:pt x="34" y="37"/>
                </a:lnTo>
                <a:lnTo>
                  <a:pt x="34" y="37"/>
                </a:lnTo>
                <a:lnTo>
                  <a:pt x="33" y="40"/>
                </a:lnTo>
                <a:lnTo>
                  <a:pt x="33" y="40"/>
                </a:lnTo>
                <a:lnTo>
                  <a:pt x="34" y="40"/>
                </a:lnTo>
                <a:lnTo>
                  <a:pt x="34" y="40"/>
                </a:lnTo>
                <a:lnTo>
                  <a:pt x="47" y="34"/>
                </a:lnTo>
                <a:lnTo>
                  <a:pt x="47" y="34"/>
                </a:lnTo>
                <a:lnTo>
                  <a:pt x="48" y="33"/>
                </a:lnTo>
                <a:lnTo>
                  <a:pt x="50" y="34"/>
                </a:lnTo>
                <a:lnTo>
                  <a:pt x="50" y="34"/>
                </a:lnTo>
                <a:lnTo>
                  <a:pt x="53" y="17"/>
                </a:lnTo>
                <a:lnTo>
                  <a:pt x="53" y="17"/>
                </a:lnTo>
                <a:lnTo>
                  <a:pt x="51" y="19"/>
                </a:lnTo>
                <a:lnTo>
                  <a:pt x="51" y="19"/>
                </a:lnTo>
                <a:lnTo>
                  <a:pt x="44" y="23"/>
                </a:lnTo>
                <a:lnTo>
                  <a:pt x="44" y="23"/>
                </a:lnTo>
                <a:lnTo>
                  <a:pt x="41" y="24"/>
                </a:lnTo>
                <a:lnTo>
                  <a:pt x="40" y="23"/>
                </a:lnTo>
                <a:lnTo>
                  <a:pt x="40" y="23"/>
                </a:lnTo>
                <a:lnTo>
                  <a:pt x="40" y="20"/>
                </a:lnTo>
                <a:lnTo>
                  <a:pt x="41" y="19"/>
                </a:lnTo>
                <a:lnTo>
                  <a:pt x="41" y="19"/>
                </a:lnTo>
                <a:lnTo>
                  <a:pt x="46" y="16"/>
                </a:lnTo>
                <a:lnTo>
                  <a:pt x="46" y="16"/>
                </a:lnTo>
                <a:lnTo>
                  <a:pt x="56" y="12"/>
                </a:lnTo>
                <a:lnTo>
                  <a:pt x="56" y="12"/>
                </a:lnTo>
                <a:lnTo>
                  <a:pt x="67" y="7"/>
                </a:lnTo>
                <a:lnTo>
                  <a:pt x="67" y="7"/>
                </a:lnTo>
                <a:lnTo>
                  <a:pt x="67" y="6"/>
                </a:lnTo>
                <a:lnTo>
                  <a:pt x="67" y="6"/>
                </a:lnTo>
                <a:lnTo>
                  <a:pt x="64" y="6"/>
                </a:lnTo>
                <a:lnTo>
                  <a:pt x="64" y="6"/>
                </a:lnTo>
                <a:lnTo>
                  <a:pt x="54" y="9"/>
                </a:lnTo>
                <a:lnTo>
                  <a:pt x="44" y="13"/>
                </a:lnTo>
                <a:lnTo>
                  <a:pt x="44" y="13"/>
                </a:lnTo>
                <a:lnTo>
                  <a:pt x="41" y="16"/>
                </a:lnTo>
                <a:lnTo>
                  <a:pt x="37" y="19"/>
                </a:lnTo>
                <a:lnTo>
                  <a:pt x="37" y="19"/>
                </a:lnTo>
                <a:lnTo>
                  <a:pt x="33" y="24"/>
                </a:lnTo>
                <a:lnTo>
                  <a:pt x="33" y="24"/>
                </a:lnTo>
                <a:lnTo>
                  <a:pt x="33" y="26"/>
                </a:lnTo>
                <a:lnTo>
                  <a:pt x="33" y="26"/>
                </a:lnTo>
                <a:lnTo>
                  <a:pt x="31" y="27"/>
                </a:lnTo>
                <a:lnTo>
                  <a:pt x="30" y="29"/>
                </a:lnTo>
                <a:lnTo>
                  <a:pt x="30" y="29"/>
                </a:lnTo>
                <a:lnTo>
                  <a:pt x="30" y="29"/>
                </a:lnTo>
                <a:lnTo>
                  <a:pt x="30" y="29"/>
                </a:lnTo>
                <a:lnTo>
                  <a:pt x="29" y="29"/>
                </a:lnTo>
                <a:lnTo>
                  <a:pt x="29" y="29"/>
                </a:lnTo>
                <a:close/>
                <a:moveTo>
                  <a:pt x="30" y="71"/>
                </a:moveTo>
                <a:lnTo>
                  <a:pt x="30" y="71"/>
                </a:lnTo>
                <a:lnTo>
                  <a:pt x="33" y="70"/>
                </a:lnTo>
                <a:lnTo>
                  <a:pt x="33" y="70"/>
                </a:lnTo>
                <a:lnTo>
                  <a:pt x="44" y="67"/>
                </a:lnTo>
                <a:lnTo>
                  <a:pt x="44" y="67"/>
                </a:lnTo>
                <a:lnTo>
                  <a:pt x="46" y="66"/>
                </a:lnTo>
                <a:lnTo>
                  <a:pt x="46" y="64"/>
                </a:lnTo>
                <a:lnTo>
                  <a:pt x="46" y="64"/>
                </a:lnTo>
                <a:lnTo>
                  <a:pt x="46" y="63"/>
                </a:lnTo>
                <a:lnTo>
                  <a:pt x="46" y="63"/>
                </a:lnTo>
                <a:lnTo>
                  <a:pt x="47" y="59"/>
                </a:lnTo>
                <a:lnTo>
                  <a:pt x="47" y="59"/>
                </a:lnTo>
                <a:lnTo>
                  <a:pt x="40" y="60"/>
                </a:lnTo>
                <a:lnTo>
                  <a:pt x="40" y="60"/>
                </a:lnTo>
                <a:lnTo>
                  <a:pt x="31" y="63"/>
                </a:lnTo>
                <a:lnTo>
                  <a:pt x="31" y="63"/>
                </a:lnTo>
                <a:lnTo>
                  <a:pt x="30" y="64"/>
                </a:lnTo>
                <a:lnTo>
                  <a:pt x="30" y="64"/>
                </a:lnTo>
                <a:lnTo>
                  <a:pt x="27" y="64"/>
                </a:lnTo>
                <a:lnTo>
                  <a:pt x="27" y="64"/>
                </a:lnTo>
                <a:lnTo>
                  <a:pt x="26" y="71"/>
                </a:lnTo>
                <a:lnTo>
                  <a:pt x="24" y="81"/>
                </a:lnTo>
                <a:lnTo>
                  <a:pt x="24" y="81"/>
                </a:lnTo>
                <a:lnTo>
                  <a:pt x="26" y="83"/>
                </a:lnTo>
                <a:lnTo>
                  <a:pt x="26" y="83"/>
                </a:lnTo>
                <a:lnTo>
                  <a:pt x="29" y="81"/>
                </a:lnTo>
                <a:lnTo>
                  <a:pt x="29" y="81"/>
                </a:lnTo>
                <a:lnTo>
                  <a:pt x="41" y="78"/>
                </a:lnTo>
                <a:lnTo>
                  <a:pt x="41" y="78"/>
                </a:lnTo>
                <a:lnTo>
                  <a:pt x="44" y="78"/>
                </a:lnTo>
                <a:lnTo>
                  <a:pt x="44" y="78"/>
                </a:lnTo>
                <a:lnTo>
                  <a:pt x="46" y="68"/>
                </a:lnTo>
                <a:lnTo>
                  <a:pt x="46" y="68"/>
                </a:lnTo>
                <a:lnTo>
                  <a:pt x="44" y="68"/>
                </a:lnTo>
                <a:lnTo>
                  <a:pt x="44" y="68"/>
                </a:lnTo>
                <a:lnTo>
                  <a:pt x="34" y="71"/>
                </a:lnTo>
                <a:lnTo>
                  <a:pt x="34" y="71"/>
                </a:lnTo>
                <a:lnTo>
                  <a:pt x="30" y="73"/>
                </a:lnTo>
                <a:lnTo>
                  <a:pt x="30" y="73"/>
                </a:lnTo>
                <a:lnTo>
                  <a:pt x="27" y="73"/>
                </a:lnTo>
                <a:lnTo>
                  <a:pt x="27" y="73"/>
                </a:lnTo>
                <a:lnTo>
                  <a:pt x="27" y="71"/>
                </a:lnTo>
                <a:lnTo>
                  <a:pt x="29" y="70"/>
                </a:lnTo>
                <a:lnTo>
                  <a:pt x="29" y="70"/>
                </a:lnTo>
                <a:lnTo>
                  <a:pt x="30" y="70"/>
                </a:lnTo>
                <a:lnTo>
                  <a:pt x="30" y="71"/>
                </a:lnTo>
                <a:lnTo>
                  <a:pt x="30" y="71"/>
                </a:lnTo>
                <a:close/>
                <a:moveTo>
                  <a:pt x="137" y="145"/>
                </a:moveTo>
                <a:lnTo>
                  <a:pt x="137" y="145"/>
                </a:lnTo>
                <a:lnTo>
                  <a:pt x="146" y="138"/>
                </a:lnTo>
                <a:lnTo>
                  <a:pt x="158" y="132"/>
                </a:lnTo>
                <a:lnTo>
                  <a:pt x="158" y="132"/>
                </a:lnTo>
                <a:lnTo>
                  <a:pt x="155" y="121"/>
                </a:lnTo>
                <a:lnTo>
                  <a:pt x="155" y="121"/>
                </a:lnTo>
                <a:lnTo>
                  <a:pt x="155" y="121"/>
                </a:lnTo>
                <a:lnTo>
                  <a:pt x="155" y="121"/>
                </a:lnTo>
                <a:lnTo>
                  <a:pt x="134" y="134"/>
                </a:lnTo>
                <a:lnTo>
                  <a:pt x="134" y="134"/>
                </a:lnTo>
                <a:lnTo>
                  <a:pt x="132" y="135"/>
                </a:lnTo>
                <a:lnTo>
                  <a:pt x="132" y="135"/>
                </a:lnTo>
                <a:lnTo>
                  <a:pt x="134" y="135"/>
                </a:lnTo>
                <a:lnTo>
                  <a:pt x="134" y="135"/>
                </a:lnTo>
                <a:lnTo>
                  <a:pt x="134" y="138"/>
                </a:lnTo>
                <a:lnTo>
                  <a:pt x="131" y="140"/>
                </a:lnTo>
                <a:lnTo>
                  <a:pt x="131" y="140"/>
                </a:lnTo>
                <a:lnTo>
                  <a:pt x="128" y="140"/>
                </a:lnTo>
                <a:lnTo>
                  <a:pt x="128" y="140"/>
                </a:lnTo>
                <a:lnTo>
                  <a:pt x="125" y="142"/>
                </a:lnTo>
                <a:lnTo>
                  <a:pt x="125" y="142"/>
                </a:lnTo>
                <a:lnTo>
                  <a:pt x="125" y="144"/>
                </a:lnTo>
                <a:lnTo>
                  <a:pt x="125" y="147"/>
                </a:lnTo>
                <a:lnTo>
                  <a:pt x="125" y="147"/>
                </a:lnTo>
                <a:lnTo>
                  <a:pt x="127" y="145"/>
                </a:lnTo>
                <a:lnTo>
                  <a:pt x="127" y="145"/>
                </a:lnTo>
                <a:lnTo>
                  <a:pt x="132" y="142"/>
                </a:lnTo>
                <a:lnTo>
                  <a:pt x="132" y="142"/>
                </a:lnTo>
                <a:lnTo>
                  <a:pt x="135" y="141"/>
                </a:lnTo>
                <a:lnTo>
                  <a:pt x="135" y="141"/>
                </a:lnTo>
                <a:lnTo>
                  <a:pt x="137" y="141"/>
                </a:lnTo>
                <a:lnTo>
                  <a:pt x="137" y="144"/>
                </a:lnTo>
                <a:lnTo>
                  <a:pt x="137" y="144"/>
                </a:lnTo>
                <a:lnTo>
                  <a:pt x="137" y="145"/>
                </a:lnTo>
                <a:lnTo>
                  <a:pt x="137" y="145"/>
                </a:lnTo>
                <a:close/>
                <a:moveTo>
                  <a:pt x="164" y="30"/>
                </a:moveTo>
                <a:lnTo>
                  <a:pt x="164" y="30"/>
                </a:lnTo>
                <a:lnTo>
                  <a:pt x="164" y="30"/>
                </a:lnTo>
                <a:lnTo>
                  <a:pt x="164" y="30"/>
                </a:lnTo>
                <a:lnTo>
                  <a:pt x="164" y="32"/>
                </a:lnTo>
                <a:lnTo>
                  <a:pt x="164" y="32"/>
                </a:lnTo>
                <a:lnTo>
                  <a:pt x="169" y="49"/>
                </a:lnTo>
                <a:lnTo>
                  <a:pt x="169" y="49"/>
                </a:lnTo>
                <a:lnTo>
                  <a:pt x="173" y="66"/>
                </a:lnTo>
                <a:lnTo>
                  <a:pt x="173" y="66"/>
                </a:lnTo>
                <a:lnTo>
                  <a:pt x="181" y="94"/>
                </a:lnTo>
                <a:lnTo>
                  <a:pt x="181" y="94"/>
                </a:lnTo>
                <a:lnTo>
                  <a:pt x="188" y="113"/>
                </a:lnTo>
                <a:lnTo>
                  <a:pt x="188" y="113"/>
                </a:lnTo>
                <a:lnTo>
                  <a:pt x="192" y="124"/>
                </a:lnTo>
                <a:lnTo>
                  <a:pt x="192" y="124"/>
                </a:lnTo>
                <a:lnTo>
                  <a:pt x="192" y="125"/>
                </a:lnTo>
                <a:lnTo>
                  <a:pt x="192" y="125"/>
                </a:lnTo>
                <a:lnTo>
                  <a:pt x="192" y="125"/>
                </a:lnTo>
                <a:lnTo>
                  <a:pt x="192" y="125"/>
                </a:lnTo>
                <a:lnTo>
                  <a:pt x="189" y="110"/>
                </a:lnTo>
                <a:lnTo>
                  <a:pt x="185" y="95"/>
                </a:lnTo>
                <a:lnTo>
                  <a:pt x="185" y="95"/>
                </a:lnTo>
                <a:lnTo>
                  <a:pt x="181" y="83"/>
                </a:lnTo>
                <a:lnTo>
                  <a:pt x="178" y="70"/>
                </a:lnTo>
                <a:lnTo>
                  <a:pt x="178" y="70"/>
                </a:lnTo>
                <a:lnTo>
                  <a:pt x="172" y="50"/>
                </a:lnTo>
                <a:lnTo>
                  <a:pt x="172" y="50"/>
                </a:lnTo>
                <a:lnTo>
                  <a:pt x="169" y="43"/>
                </a:lnTo>
                <a:lnTo>
                  <a:pt x="169" y="43"/>
                </a:lnTo>
                <a:lnTo>
                  <a:pt x="165" y="34"/>
                </a:lnTo>
                <a:lnTo>
                  <a:pt x="165" y="34"/>
                </a:lnTo>
                <a:lnTo>
                  <a:pt x="164" y="30"/>
                </a:lnTo>
                <a:lnTo>
                  <a:pt x="164" y="30"/>
                </a:lnTo>
                <a:close/>
                <a:moveTo>
                  <a:pt x="40" y="176"/>
                </a:moveTo>
                <a:lnTo>
                  <a:pt x="40" y="176"/>
                </a:lnTo>
                <a:lnTo>
                  <a:pt x="38" y="178"/>
                </a:lnTo>
                <a:lnTo>
                  <a:pt x="38" y="178"/>
                </a:lnTo>
                <a:lnTo>
                  <a:pt x="26" y="182"/>
                </a:lnTo>
                <a:lnTo>
                  <a:pt x="26" y="182"/>
                </a:lnTo>
                <a:lnTo>
                  <a:pt x="19" y="185"/>
                </a:lnTo>
                <a:lnTo>
                  <a:pt x="11" y="189"/>
                </a:lnTo>
                <a:lnTo>
                  <a:pt x="11" y="189"/>
                </a:lnTo>
                <a:lnTo>
                  <a:pt x="7" y="194"/>
                </a:lnTo>
                <a:lnTo>
                  <a:pt x="7" y="194"/>
                </a:lnTo>
                <a:lnTo>
                  <a:pt x="6" y="195"/>
                </a:lnTo>
                <a:lnTo>
                  <a:pt x="6" y="195"/>
                </a:lnTo>
                <a:lnTo>
                  <a:pt x="9" y="195"/>
                </a:lnTo>
                <a:lnTo>
                  <a:pt x="9" y="195"/>
                </a:lnTo>
                <a:lnTo>
                  <a:pt x="17" y="195"/>
                </a:lnTo>
                <a:lnTo>
                  <a:pt x="17" y="195"/>
                </a:lnTo>
                <a:lnTo>
                  <a:pt x="19" y="195"/>
                </a:lnTo>
                <a:lnTo>
                  <a:pt x="19" y="195"/>
                </a:lnTo>
                <a:lnTo>
                  <a:pt x="23" y="191"/>
                </a:lnTo>
                <a:lnTo>
                  <a:pt x="23" y="191"/>
                </a:lnTo>
                <a:lnTo>
                  <a:pt x="30" y="186"/>
                </a:lnTo>
                <a:lnTo>
                  <a:pt x="30" y="186"/>
                </a:lnTo>
                <a:lnTo>
                  <a:pt x="40" y="179"/>
                </a:lnTo>
                <a:lnTo>
                  <a:pt x="40" y="179"/>
                </a:lnTo>
                <a:lnTo>
                  <a:pt x="40" y="176"/>
                </a:lnTo>
                <a:lnTo>
                  <a:pt x="40" y="176"/>
                </a:lnTo>
                <a:close/>
                <a:moveTo>
                  <a:pt x="129" y="380"/>
                </a:moveTo>
                <a:lnTo>
                  <a:pt x="129" y="380"/>
                </a:lnTo>
                <a:lnTo>
                  <a:pt x="129" y="380"/>
                </a:lnTo>
                <a:lnTo>
                  <a:pt x="129" y="380"/>
                </a:lnTo>
                <a:lnTo>
                  <a:pt x="127" y="380"/>
                </a:lnTo>
                <a:lnTo>
                  <a:pt x="127" y="380"/>
                </a:lnTo>
                <a:lnTo>
                  <a:pt x="111" y="378"/>
                </a:lnTo>
                <a:lnTo>
                  <a:pt x="111" y="378"/>
                </a:lnTo>
                <a:lnTo>
                  <a:pt x="98" y="378"/>
                </a:lnTo>
                <a:lnTo>
                  <a:pt x="98" y="378"/>
                </a:lnTo>
                <a:lnTo>
                  <a:pt x="85" y="377"/>
                </a:lnTo>
                <a:lnTo>
                  <a:pt x="74" y="374"/>
                </a:lnTo>
                <a:lnTo>
                  <a:pt x="74" y="374"/>
                </a:lnTo>
                <a:lnTo>
                  <a:pt x="65" y="371"/>
                </a:lnTo>
                <a:lnTo>
                  <a:pt x="58" y="368"/>
                </a:lnTo>
                <a:lnTo>
                  <a:pt x="58" y="368"/>
                </a:lnTo>
                <a:lnTo>
                  <a:pt x="54" y="367"/>
                </a:lnTo>
                <a:lnTo>
                  <a:pt x="54" y="367"/>
                </a:lnTo>
                <a:lnTo>
                  <a:pt x="54" y="368"/>
                </a:lnTo>
                <a:lnTo>
                  <a:pt x="54" y="368"/>
                </a:lnTo>
                <a:lnTo>
                  <a:pt x="56" y="371"/>
                </a:lnTo>
                <a:lnTo>
                  <a:pt x="58" y="373"/>
                </a:lnTo>
                <a:lnTo>
                  <a:pt x="58" y="373"/>
                </a:lnTo>
                <a:lnTo>
                  <a:pt x="65" y="375"/>
                </a:lnTo>
                <a:lnTo>
                  <a:pt x="65" y="375"/>
                </a:lnTo>
                <a:lnTo>
                  <a:pt x="81" y="378"/>
                </a:lnTo>
                <a:lnTo>
                  <a:pt x="81" y="378"/>
                </a:lnTo>
                <a:lnTo>
                  <a:pt x="88" y="380"/>
                </a:lnTo>
                <a:lnTo>
                  <a:pt x="97" y="381"/>
                </a:lnTo>
                <a:lnTo>
                  <a:pt x="97" y="381"/>
                </a:lnTo>
                <a:lnTo>
                  <a:pt x="98" y="381"/>
                </a:lnTo>
                <a:lnTo>
                  <a:pt x="98" y="381"/>
                </a:lnTo>
                <a:lnTo>
                  <a:pt x="122" y="380"/>
                </a:lnTo>
                <a:lnTo>
                  <a:pt x="122" y="380"/>
                </a:lnTo>
                <a:lnTo>
                  <a:pt x="129" y="380"/>
                </a:lnTo>
                <a:lnTo>
                  <a:pt x="129" y="380"/>
                </a:lnTo>
                <a:close/>
                <a:moveTo>
                  <a:pt x="47" y="47"/>
                </a:moveTo>
                <a:lnTo>
                  <a:pt x="47" y="47"/>
                </a:lnTo>
                <a:lnTo>
                  <a:pt x="43" y="49"/>
                </a:lnTo>
                <a:lnTo>
                  <a:pt x="43" y="49"/>
                </a:lnTo>
                <a:lnTo>
                  <a:pt x="33" y="51"/>
                </a:lnTo>
                <a:lnTo>
                  <a:pt x="33" y="51"/>
                </a:lnTo>
                <a:lnTo>
                  <a:pt x="31" y="51"/>
                </a:lnTo>
                <a:lnTo>
                  <a:pt x="31" y="53"/>
                </a:lnTo>
                <a:lnTo>
                  <a:pt x="31" y="53"/>
                </a:lnTo>
                <a:lnTo>
                  <a:pt x="30" y="53"/>
                </a:lnTo>
                <a:lnTo>
                  <a:pt x="30" y="53"/>
                </a:lnTo>
                <a:lnTo>
                  <a:pt x="29" y="60"/>
                </a:lnTo>
                <a:lnTo>
                  <a:pt x="29" y="60"/>
                </a:lnTo>
                <a:lnTo>
                  <a:pt x="30" y="61"/>
                </a:lnTo>
                <a:lnTo>
                  <a:pt x="33" y="60"/>
                </a:lnTo>
                <a:lnTo>
                  <a:pt x="33" y="60"/>
                </a:lnTo>
                <a:lnTo>
                  <a:pt x="34" y="60"/>
                </a:lnTo>
                <a:lnTo>
                  <a:pt x="34" y="60"/>
                </a:lnTo>
                <a:lnTo>
                  <a:pt x="44" y="57"/>
                </a:lnTo>
                <a:lnTo>
                  <a:pt x="44" y="57"/>
                </a:lnTo>
                <a:lnTo>
                  <a:pt x="47" y="56"/>
                </a:lnTo>
                <a:lnTo>
                  <a:pt x="47" y="54"/>
                </a:lnTo>
                <a:lnTo>
                  <a:pt x="47" y="54"/>
                </a:lnTo>
                <a:lnTo>
                  <a:pt x="47" y="47"/>
                </a:lnTo>
                <a:lnTo>
                  <a:pt x="47" y="47"/>
                </a:lnTo>
                <a:close/>
                <a:moveTo>
                  <a:pt x="48" y="37"/>
                </a:moveTo>
                <a:lnTo>
                  <a:pt x="48" y="37"/>
                </a:lnTo>
                <a:lnTo>
                  <a:pt x="41" y="39"/>
                </a:lnTo>
                <a:lnTo>
                  <a:pt x="33" y="41"/>
                </a:lnTo>
                <a:lnTo>
                  <a:pt x="33" y="41"/>
                </a:lnTo>
                <a:lnTo>
                  <a:pt x="33" y="43"/>
                </a:lnTo>
                <a:lnTo>
                  <a:pt x="33" y="43"/>
                </a:lnTo>
                <a:lnTo>
                  <a:pt x="30" y="50"/>
                </a:lnTo>
                <a:lnTo>
                  <a:pt x="30" y="50"/>
                </a:lnTo>
                <a:lnTo>
                  <a:pt x="33" y="50"/>
                </a:lnTo>
                <a:lnTo>
                  <a:pt x="33" y="50"/>
                </a:lnTo>
                <a:lnTo>
                  <a:pt x="41" y="47"/>
                </a:lnTo>
                <a:lnTo>
                  <a:pt x="41" y="47"/>
                </a:lnTo>
                <a:lnTo>
                  <a:pt x="47" y="46"/>
                </a:lnTo>
                <a:lnTo>
                  <a:pt x="47" y="46"/>
                </a:lnTo>
                <a:lnTo>
                  <a:pt x="48" y="44"/>
                </a:lnTo>
                <a:lnTo>
                  <a:pt x="48" y="44"/>
                </a:lnTo>
                <a:lnTo>
                  <a:pt x="48" y="40"/>
                </a:lnTo>
                <a:lnTo>
                  <a:pt x="48" y="40"/>
                </a:lnTo>
                <a:lnTo>
                  <a:pt x="48" y="37"/>
                </a:lnTo>
                <a:lnTo>
                  <a:pt x="48" y="37"/>
                </a:lnTo>
                <a:close/>
                <a:moveTo>
                  <a:pt x="95" y="353"/>
                </a:moveTo>
                <a:lnTo>
                  <a:pt x="95" y="353"/>
                </a:lnTo>
                <a:lnTo>
                  <a:pt x="91" y="353"/>
                </a:lnTo>
                <a:lnTo>
                  <a:pt x="91" y="353"/>
                </a:lnTo>
                <a:lnTo>
                  <a:pt x="84" y="356"/>
                </a:lnTo>
                <a:lnTo>
                  <a:pt x="78" y="360"/>
                </a:lnTo>
                <a:lnTo>
                  <a:pt x="78" y="360"/>
                </a:lnTo>
                <a:lnTo>
                  <a:pt x="75" y="363"/>
                </a:lnTo>
                <a:lnTo>
                  <a:pt x="75" y="363"/>
                </a:lnTo>
                <a:lnTo>
                  <a:pt x="75" y="364"/>
                </a:lnTo>
                <a:lnTo>
                  <a:pt x="77" y="364"/>
                </a:lnTo>
                <a:lnTo>
                  <a:pt x="77" y="364"/>
                </a:lnTo>
                <a:lnTo>
                  <a:pt x="81" y="365"/>
                </a:lnTo>
                <a:lnTo>
                  <a:pt x="81" y="365"/>
                </a:lnTo>
                <a:lnTo>
                  <a:pt x="92" y="367"/>
                </a:lnTo>
                <a:lnTo>
                  <a:pt x="92" y="367"/>
                </a:lnTo>
                <a:lnTo>
                  <a:pt x="94" y="367"/>
                </a:lnTo>
                <a:lnTo>
                  <a:pt x="94" y="367"/>
                </a:lnTo>
                <a:lnTo>
                  <a:pt x="92" y="365"/>
                </a:lnTo>
                <a:lnTo>
                  <a:pt x="92" y="365"/>
                </a:lnTo>
                <a:lnTo>
                  <a:pt x="90" y="364"/>
                </a:lnTo>
                <a:lnTo>
                  <a:pt x="88" y="361"/>
                </a:lnTo>
                <a:lnTo>
                  <a:pt x="88" y="361"/>
                </a:lnTo>
                <a:lnTo>
                  <a:pt x="88" y="357"/>
                </a:lnTo>
                <a:lnTo>
                  <a:pt x="91" y="356"/>
                </a:lnTo>
                <a:lnTo>
                  <a:pt x="91" y="356"/>
                </a:lnTo>
                <a:lnTo>
                  <a:pt x="94" y="353"/>
                </a:lnTo>
                <a:lnTo>
                  <a:pt x="94" y="353"/>
                </a:lnTo>
                <a:lnTo>
                  <a:pt x="95" y="353"/>
                </a:lnTo>
                <a:lnTo>
                  <a:pt x="95" y="353"/>
                </a:lnTo>
                <a:close/>
                <a:moveTo>
                  <a:pt x="65" y="211"/>
                </a:moveTo>
                <a:lnTo>
                  <a:pt x="65" y="211"/>
                </a:lnTo>
                <a:lnTo>
                  <a:pt x="92" y="212"/>
                </a:lnTo>
                <a:lnTo>
                  <a:pt x="92" y="212"/>
                </a:lnTo>
                <a:lnTo>
                  <a:pt x="91" y="206"/>
                </a:lnTo>
                <a:lnTo>
                  <a:pt x="91" y="206"/>
                </a:lnTo>
                <a:lnTo>
                  <a:pt x="91" y="205"/>
                </a:lnTo>
                <a:lnTo>
                  <a:pt x="91" y="205"/>
                </a:lnTo>
                <a:lnTo>
                  <a:pt x="91" y="201"/>
                </a:lnTo>
                <a:lnTo>
                  <a:pt x="91" y="201"/>
                </a:lnTo>
                <a:lnTo>
                  <a:pt x="91" y="201"/>
                </a:lnTo>
                <a:lnTo>
                  <a:pt x="91" y="201"/>
                </a:lnTo>
                <a:lnTo>
                  <a:pt x="83" y="205"/>
                </a:lnTo>
                <a:lnTo>
                  <a:pt x="83" y="205"/>
                </a:lnTo>
                <a:lnTo>
                  <a:pt x="77" y="209"/>
                </a:lnTo>
                <a:lnTo>
                  <a:pt x="77" y="209"/>
                </a:lnTo>
                <a:lnTo>
                  <a:pt x="75" y="209"/>
                </a:lnTo>
                <a:lnTo>
                  <a:pt x="73" y="208"/>
                </a:lnTo>
                <a:lnTo>
                  <a:pt x="73" y="208"/>
                </a:lnTo>
                <a:lnTo>
                  <a:pt x="73" y="208"/>
                </a:lnTo>
                <a:lnTo>
                  <a:pt x="73" y="208"/>
                </a:lnTo>
                <a:lnTo>
                  <a:pt x="65" y="211"/>
                </a:lnTo>
                <a:lnTo>
                  <a:pt x="65" y="211"/>
                </a:lnTo>
                <a:close/>
                <a:moveTo>
                  <a:pt x="139" y="209"/>
                </a:moveTo>
                <a:lnTo>
                  <a:pt x="139" y="209"/>
                </a:lnTo>
                <a:lnTo>
                  <a:pt x="115" y="201"/>
                </a:lnTo>
                <a:lnTo>
                  <a:pt x="115" y="201"/>
                </a:lnTo>
                <a:lnTo>
                  <a:pt x="115" y="212"/>
                </a:lnTo>
                <a:lnTo>
                  <a:pt x="115" y="212"/>
                </a:lnTo>
                <a:lnTo>
                  <a:pt x="139" y="209"/>
                </a:lnTo>
                <a:lnTo>
                  <a:pt x="139" y="209"/>
                </a:lnTo>
                <a:close/>
                <a:moveTo>
                  <a:pt x="102" y="168"/>
                </a:moveTo>
                <a:lnTo>
                  <a:pt x="102" y="168"/>
                </a:lnTo>
                <a:lnTo>
                  <a:pt x="104" y="168"/>
                </a:lnTo>
                <a:lnTo>
                  <a:pt x="104" y="168"/>
                </a:lnTo>
                <a:lnTo>
                  <a:pt x="117" y="168"/>
                </a:lnTo>
                <a:lnTo>
                  <a:pt x="117" y="168"/>
                </a:lnTo>
                <a:lnTo>
                  <a:pt x="135" y="169"/>
                </a:lnTo>
                <a:lnTo>
                  <a:pt x="135" y="169"/>
                </a:lnTo>
                <a:lnTo>
                  <a:pt x="151" y="171"/>
                </a:lnTo>
                <a:lnTo>
                  <a:pt x="151" y="171"/>
                </a:lnTo>
                <a:lnTo>
                  <a:pt x="165" y="172"/>
                </a:lnTo>
                <a:lnTo>
                  <a:pt x="165" y="172"/>
                </a:lnTo>
                <a:lnTo>
                  <a:pt x="168" y="172"/>
                </a:lnTo>
                <a:lnTo>
                  <a:pt x="168" y="172"/>
                </a:lnTo>
                <a:lnTo>
                  <a:pt x="164" y="171"/>
                </a:lnTo>
                <a:lnTo>
                  <a:pt x="164" y="171"/>
                </a:lnTo>
                <a:lnTo>
                  <a:pt x="149" y="169"/>
                </a:lnTo>
                <a:lnTo>
                  <a:pt x="149" y="169"/>
                </a:lnTo>
                <a:lnTo>
                  <a:pt x="125" y="167"/>
                </a:lnTo>
                <a:lnTo>
                  <a:pt x="125" y="167"/>
                </a:lnTo>
                <a:lnTo>
                  <a:pt x="111" y="167"/>
                </a:lnTo>
                <a:lnTo>
                  <a:pt x="111" y="167"/>
                </a:lnTo>
                <a:lnTo>
                  <a:pt x="102" y="168"/>
                </a:lnTo>
                <a:lnTo>
                  <a:pt x="102" y="168"/>
                </a:lnTo>
                <a:close/>
                <a:moveTo>
                  <a:pt x="53" y="360"/>
                </a:moveTo>
                <a:lnTo>
                  <a:pt x="53" y="360"/>
                </a:lnTo>
                <a:lnTo>
                  <a:pt x="53" y="360"/>
                </a:lnTo>
                <a:lnTo>
                  <a:pt x="53" y="360"/>
                </a:lnTo>
                <a:lnTo>
                  <a:pt x="48" y="363"/>
                </a:lnTo>
                <a:lnTo>
                  <a:pt x="46" y="367"/>
                </a:lnTo>
                <a:lnTo>
                  <a:pt x="46" y="367"/>
                </a:lnTo>
                <a:lnTo>
                  <a:pt x="44" y="370"/>
                </a:lnTo>
                <a:lnTo>
                  <a:pt x="44" y="370"/>
                </a:lnTo>
                <a:lnTo>
                  <a:pt x="44" y="373"/>
                </a:lnTo>
                <a:lnTo>
                  <a:pt x="46" y="375"/>
                </a:lnTo>
                <a:lnTo>
                  <a:pt x="46" y="375"/>
                </a:lnTo>
                <a:lnTo>
                  <a:pt x="47" y="377"/>
                </a:lnTo>
                <a:lnTo>
                  <a:pt x="47" y="377"/>
                </a:lnTo>
                <a:lnTo>
                  <a:pt x="53" y="380"/>
                </a:lnTo>
                <a:lnTo>
                  <a:pt x="53" y="380"/>
                </a:lnTo>
                <a:lnTo>
                  <a:pt x="65" y="383"/>
                </a:lnTo>
                <a:lnTo>
                  <a:pt x="65" y="383"/>
                </a:lnTo>
                <a:lnTo>
                  <a:pt x="78" y="383"/>
                </a:lnTo>
                <a:lnTo>
                  <a:pt x="78" y="383"/>
                </a:lnTo>
                <a:lnTo>
                  <a:pt x="90" y="384"/>
                </a:lnTo>
                <a:lnTo>
                  <a:pt x="90" y="384"/>
                </a:lnTo>
                <a:lnTo>
                  <a:pt x="87" y="383"/>
                </a:lnTo>
                <a:lnTo>
                  <a:pt x="87" y="383"/>
                </a:lnTo>
                <a:lnTo>
                  <a:pt x="64" y="381"/>
                </a:lnTo>
                <a:lnTo>
                  <a:pt x="64" y="381"/>
                </a:lnTo>
                <a:lnTo>
                  <a:pt x="54" y="378"/>
                </a:lnTo>
                <a:lnTo>
                  <a:pt x="54" y="378"/>
                </a:lnTo>
                <a:lnTo>
                  <a:pt x="51" y="377"/>
                </a:lnTo>
                <a:lnTo>
                  <a:pt x="48" y="375"/>
                </a:lnTo>
                <a:lnTo>
                  <a:pt x="48" y="375"/>
                </a:lnTo>
                <a:lnTo>
                  <a:pt x="46" y="373"/>
                </a:lnTo>
                <a:lnTo>
                  <a:pt x="47" y="368"/>
                </a:lnTo>
                <a:lnTo>
                  <a:pt x="47" y="368"/>
                </a:lnTo>
                <a:lnTo>
                  <a:pt x="50" y="364"/>
                </a:lnTo>
                <a:lnTo>
                  <a:pt x="50" y="364"/>
                </a:lnTo>
                <a:lnTo>
                  <a:pt x="51" y="361"/>
                </a:lnTo>
                <a:lnTo>
                  <a:pt x="51" y="361"/>
                </a:lnTo>
                <a:lnTo>
                  <a:pt x="53" y="360"/>
                </a:lnTo>
                <a:lnTo>
                  <a:pt x="53" y="360"/>
                </a:lnTo>
                <a:close/>
                <a:moveTo>
                  <a:pt x="146" y="154"/>
                </a:moveTo>
                <a:lnTo>
                  <a:pt x="146" y="154"/>
                </a:lnTo>
                <a:lnTo>
                  <a:pt x="159" y="144"/>
                </a:lnTo>
                <a:lnTo>
                  <a:pt x="159" y="144"/>
                </a:lnTo>
                <a:lnTo>
                  <a:pt x="159" y="142"/>
                </a:lnTo>
                <a:lnTo>
                  <a:pt x="159" y="142"/>
                </a:lnTo>
                <a:lnTo>
                  <a:pt x="159" y="142"/>
                </a:lnTo>
                <a:lnTo>
                  <a:pt x="159" y="142"/>
                </a:lnTo>
                <a:lnTo>
                  <a:pt x="141" y="149"/>
                </a:lnTo>
                <a:lnTo>
                  <a:pt x="141" y="149"/>
                </a:lnTo>
                <a:lnTo>
                  <a:pt x="144" y="148"/>
                </a:lnTo>
                <a:lnTo>
                  <a:pt x="144" y="148"/>
                </a:lnTo>
                <a:lnTo>
                  <a:pt x="146" y="149"/>
                </a:lnTo>
                <a:lnTo>
                  <a:pt x="146" y="152"/>
                </a:lnTo>
                <a:lnTo>
                  <a:pt x="146" y="152"/>
                </a:lnTo>
                <a:lnTo>
                  <a:pt x="146" y="154"/>
                </a:lnTo>
                <a:lnTo>
                  <a:pt x="146" y="154"/>
                </a:lnTo>
                <a:close/>
                <a:moveTo>
                  <a:pt x="203" y="188"/>
                </a:moveTo>
                <a:lnTo>
                  <a:pt x="203" y="188"/>
                </a:lnTo>
                <a:lnTo>
                  <a:pt x="203" y="185"/>
                </a:lnTo>
                <a:lnTo>
                  <a:pt x="203" y="184"/>
                </a:lnTo>
                <a:lnTo>
                  <a:pt x="203" y="184"/>
                </a:lnTo>
                <a:lnTo>
                  <a:pt x="200" y="181"/>
                </a:lnTo>
                <a:lnTo>
                  <a:pt x="198" y="178"/>
                </a:lnTo>
                <a:lnTo>
                  <a:pt x="198" y="178"/>
                </a:lnTo>
                <a:lnTo>
                  <a:pt x="191" y="175"/>
                </a:lnTo>
                <a:lnTo>
                  <a:pt x="191" y="175"/>
                </a:lnTo>
                <a:lnTo>
                  <a:pt x="183" y="172"/>
                </a:lnTo>
                <a:lnTo>
                  <a:pt x="175" y="171"/>
                </a:lnTo>
                <a:lnTo>
                  <a:pt x="175" y="171"/>
                </a:lnTo>
                <a:lnTo>
                  <a:pt x="171" y="169"/>
                </a:lnTo>
                <a:lnTo>
                  <a:pt x="171" y="169"/>
                </a:lnTo>
                <a:lnTo>
                  <a:pt x="172" y="171"/>
                </a:lnTo>
                <a:lnTo>
                  <a:pt x="172" y="171"/>
                </a:lnTo>
                <a:lnTo>
                  <a:pt x="179" y="172"/>
                </a:lnTo>
                <a:lnTo>
                  <a:pt x="188" y="176"/>
                </a:lnTo>
                <a:lnTo>
                  <a:pt x="188" y="176"/>
                </a:lnTo>
                <a:lnTo>
                  <a:pt x="198" y="182"/>
                </a:lnTo>
                <a:lnTo>
                  <a:pt x="198" y="182"/>
                </a:lnTo>
                <a:lnTo>
                  <a:pt x="200" y="185"/>
                </a:lnTo>
                <a:lnTo>
                  <a:pt x="203" y="188"/>
                </a:lnTo>
                <a:lnTo>
                  <a:pt x="203" y="188"/>
                </a:lnTo>
                <a:close/>
                <a:moveTo>
                  <a:pt x="67" y="378"/>
                </a:moveTo>
                <a:lnTo>
                  <a:pt x="67" y="378"/>
                </a:lnTo>
                <a:lnTo>
                  <a:pt x="64" y="377"/>
                </a:lnTo>
                <a:lnTo>
                  <a:pt x="64" y="377"/>
                </a:lnTo>
                <a:lnTo>
                  <a:pt x="60" y="375"/>
                </a:lnTo>
                <a:lnTo>
                  <a:pt x="56" y="374"/>
                </a:lnTo>
                <a:lnTo>
                  <a:pt x="56" y="374"/>
                </a:lnTo>
                <a:lnTo>
                  <a:pt x="53" y="371"/>
                </a:lnTo>
                <a:lnTo>
                  <a:pt x="51" y="365"/>
                </a:lnTo>
                <a:lnTo>
                  <a:pt x="51" y="365"/>
                </a:lnTo>
                <a:lnTo>
                  <a:pt x="51" y="365"/>
                </a:lnTo>
                <a:lnTo>
                  <a:pt x="51" y="365"/>
                </a:lnTo>
                <a:lnTo>
                  <a:pt x="50" y="370"/>
                </a:lnTo>
                <a:lnTo>
                  <a:pt x="50" y="370"/>
                </a:lnTo>
                <a:lnTo>
                  <a:pt x="48" y="371"/>
                </a:lnTo>
                <a:lnTo>
                  <a:pt x="50" y="374"/>
                </a:lnTo>
                <a:lnTo>
                  <a:pt x="50" y="374"/>
                </a:lnTo>
                <a:lnTo>
                  <a:pt x="53" y="375"/>
                </a:lnTo>
                <a:lnTo>
                  <a:pt x="53" y="375"/>
                </a:lnTo>
                <a:lnTo>
                  <a:pt x="57" y="377"/>
                </a:lnTo>
                <a:lnTo>
                  <a:pt x="57" y="377"/>
                </a:lnTo>
                <a:lnTo>
                  <a:pt x="67" y="378"/>
                </a:lnTo>
                <a:lnTo>
                  <a:pt x="67" y="378"/>
                </a:lnTo>
                <a:close/>
                <a:moveTo>
                  <a:pt x="40" y="174"/>
                </a:moveTo>
                <a:lnTo>
                  <a:pt x="40" y="174"/>
                </a:lnTo>
                <a:lnTo>
                  <a:pt x="63" y="169"/>
                </a:lnTo>
                <a:lnTo>
                  <a:pt x="63" y="169"/>
                </a:lnTo>
                <a:lnTo>
                  <a:pt x="87" y="167"/>
                </a:lnTo>
                <a:lnTo>
                  <a:pt x="87" y="167"/>
                </a:lnTo>
                <a:lnTo>
                  <a:pt x="77" y="167"/>
                </a:lnTo>
                <a:lnTo>
                  <a:pt x="63" y="168"/>
                </a:lnTo>
                <a:lnTo>
                  <a:pt x="48" y="171"/>
                </a:lnTo>
                <a:lnTo>
                  <a:pt x="40" y="174"/>
                </a:lnTo>
                <a:lnTo>
                  <a:pt x="40" y="174"/>
                </a:lnTo>
                <a:close/>
                <a:moveTo>
                  <a:pt x="158" y="135"/>
                </a:moveTo>
                <a:lnTo>
                  <a:pt x="158" y="135"/>
                </a:lnTo>
                <a:lnTo>
                  <a:pt x="141" y="147"/>
                </a:lnTo>
                <a:lnTo>
                  <a:pt x="141" y="147"/>
                </a:lnTo>
                <a:lnTo>
                  <a:pt x="159" y="138"/>
                </a:lnTo>
                <a:lnTo>
                  <a:pt x="159" y="138"/>
                </a:lnTo>
                <a:lnTo>
                  <a:pt x="158" y="135"/>
                </a:lnTo>
                <a:lnTo>
                  <a:pt x="158" y="135"/>
                </a:lnTo>
                <a:close/>
                <a:moveTo>
                  <a:pt x="6" y="199"/>
                </a:moveTo>
                <a:lnTo>
                  <a:pt x="6" y="199"/>
                </a:lnTo>
                <a:lnTo>
                  <a:pt x="11" y="202"/>
                </a:lnTo>
                <a:lnTo>
                  <a:pt x="17" y="205"/>
                </a:lnTo>
                <a:lnTo>
                  <a:pt x="17" y="205"/>
                </a:lnTo>
                <a:lnTo>
                  <a:pt x="16" y="201"/>
                </a:lnTo>
                <a:lnTo>
                  <a:pt x="16" y="201"/>
                </a:lnTo>
                <a:lnTo>
                  <a:pt x="16" y="198"/>
                </a:lnTo>
                <a:lnTo>
                  <a:pt x="16" y="198"/>
                </a:lnTo>
                <a:lnTo>
                  <a:pt x="11" y="198"/>
                </a:lnTo>
                <a:lnTo>
                  <a:pt x="6" y="199"/>
                </a:lnTo>
                <a:lnTo>
                  <a:pt x="6" y="199"/>
                </a:lnTo>
                <a:close/>
                <a:moveTo>
                  <a:pt x="111" y="302"/>
                </a:moveTo>
                <a:lnTo>
                  <a:pt x="111" y="302"/>
                </a:lnTo>
                <a:lnTo>
                  <a:pt x="115" y="302"/>
                </a:lnTo>
                <a:lnTo>
                  <a:pt x="115" y="302"/>
                </a:lnTo>
                <a:lnTo>
                  <a:pt x="115" y="293"/>
                </a:lnTo>
                <a:lnTo>
                  <a:pt x="115" y="293"/>
                </a:lnTo>
                <a:lnTo>
                  <a:pt x="115" y="293"/>
                </a:lnTo>
                <a:lnTo>
                  <a:pt x="115" y="293"/>
                </a:lnTo>
                <a:lnTo>
                  <a:pt x="111" y="297"/>
                </a:lnTo>
                <a:lnTo>
                  <a:pt x="111" y="297"/>
                </a:lnTo>
                <a:lnTo>
                  <a:pt x="111" y="299"/>
                </a:lnTo>
                <a:lnTo>
                  <a:pt x="111" y="299"/>
                </a:lnTo>
                <a:lnTo>
                  <a:pt x="111" y="302"/>
                </a:lnTo>
                <a:lnTo>
                  <a:pt x="111" y="302"/>
                </a:lnTo>
                <a:close/>
                <a:moveTo>
                  <a:pt x="134" y="145"/>
                </a:moveTo>
                <a:lnTo>
                  <a:pt x="134" y="145"/>
                </a:lnTo>
                <a:lnTo>
                  <a:pt x="134" y="145"/>
                </a:lnTo>
                <a:lnTo>
                  <a:pt x="134" y="145"/>
                </a:lnTo>
                <a:lnTo>
                  <a:pt x="127" y="149"/>
                </a:lnTo>
                <a:lnTo>
                  <a:pt x="127" y="149"/>
                </a:lnTo>
                <a:lnTo>
                  <a:pt x="128" y="155"/>
                </a:lnTo>
                <a:lnTo>
                  <a:pt x="128" y="155"/>
                </a:lnTo>
                <a:lnTo>
                  <a:pt x="128" y="155"/>
                </a:lnTo>
                <a:lnTo>
                  <a:pt x="128" y="155"/>
                </a:lnTo>
                <a:lnTo>
                  <a:pt x="134" y="145"/>
                </a:lnTo>
                <a:lnTo>
                  <a:pt x="134" y="145"/>
                </a:lnTo>
                <a:close/>
                <a:moveTo>
                  <a:pt x="115" y="286"/>
                </a:moveTo>
                <a:lnTo>
                  <a:pt x="115" y="286"/>
                </a:lnTo>
                <a:lnTo>
                  <a:pt x="115" y="279"/>
                </a:lnTo>
                <a:lnTo>
                  <a:pt x="115" y="279"/>
                </a:lnTo>
                <a:lnTo>
                  <a:pt x="111" y="283"/>
                </a:lnTo>
                <a:lnTo>
                  <a:pt x="111" y="283"/>
                </a:lnTo>
                <a:lnTo>
                  <a:pt x="111" y="283"/>
                </a:lnTo>
                <a:lnTo>
                  <a:pt x="111" y="283"/>
                </a:lnTo>
                <a:lnTo>
                  <a:pt x="111" y="287"/>
                </a:lnTo>
                <a:lnTo>
                  <a:pt x="111" y="287"/>
                </a:lnTo>
                <a:lnTo>
                  <a:pt x="115" y="286"/>
                </a:lnTo>
                <a:lnTo>
                  <a:pt x="115" y="286"/>
                </a:lnTo>
                <a:close/>
                <a:moveTo>
                  <a:pt x="173" y="148"/>
                </a:moveTo>
                <a:lnTo>
                  <a:pt x="173" y="148"/>
                </a:lnTo>
                <a:lnTo>
                  <a:pt x="164" y="151"/>
                </a:lnTo>
                <a:lnTo>
                  <a:pt x="164" y="151"/>
                </a:lnTo>
                <a:lnTo>
                  <a:pt x="165" y="155"/>
                </a:lnTo>
                <a:lnTo>
                  <a:pt x="165" y="155"/>
                </a:lnTo>
                <a:lnTo>
                  <a:pt x="173" y="148"/>
                </a:lnTo>
                <a:lnTo>
                  <a:pt x="173" y="148"/>
                </a:lnTo>
                <a:close/>
                <a:moveTo>
                  <a:pt x="117" y="307"/>
                </a:moveTo>
                <a:lnTo>
                  <a:pt x="117" y="307"/>
                </a:lnTo>
                <a:lnTo>
                  <a:pt x="111" y="313"/>
                </a:lnTo>
                <a:lnTo>
                  <a:pt x="111" y="313"/>
                </a:lnTo>
                <a:lnTo>
                  <a:pt x="111" y="314"/>
                </a:lnTo>
                <a:lnTo>
                  <a:pt x="111" y="314"/>
                </a:lnTo>
                <a:lnTo>
                  <a:pt x="117" y="313"/>
                </a:lnTo>
                <a:lnTo>
                  <a:pt x="117" y="313"/>
                </a:lnTo>
                <a:lnTo>
                  <a:pt x="117" y="307"/>
                </a:lnTo>
                <a:lnTo>
                  <a:pt x="117" y="307"/>
                </a:lnTo>
                <a:close/>
                <a:moveTo>
                  <a:pt x="121" y="346"/>
                </a:moveTo>
                <a:lnTo>
                  <a:pt x="121" y="346"/>
                </a:lnTo>
                <a:lnTo>
                  <a:pt x="119" y="341"/>
                </a:lnTo>
                <a:lnTo>
                  <a:pt x="119" y="341"/>
                </a:lnTo>
                <a:lnTo>
                  <a:pt x="114" y="347"/>
                </a:lnTo>
                <a:lnTo>
                  <a:pt x="114" y="347"/>
                </a:lnTo>
                <a:lnTo>
                  <a:pt x="114" y="348"/>
                </a:lnTo>
                <a:lnTo>
                  <a:pt x="114" y="348"/>
                </a:lnTo>
                <a:lnTo>
                  <a:pt x="121" y="346"/>
                </a:lnTo>
                <a:lnTo>
                  <a:pt x="121" y="346"/>
                </a:lnTo>
                <a:close/>
                <a:moveTo>
                  <a:pt x="114" y="252"/>
                </a:moveTo>
                <a:lnTo>
                  <a:pt x="114" y="252"/>
                </a:lnTo>
                <a:lnTo>
                  <a:pt x="112" y="245"/>
                </a:lnTo>
                <a:lnTo>
                  <a:pt x="112" y="245"/>
                </a:lnTo>
                <a:lnTo>
                  <a:pt x="111" y="246"/>
                </a:lnTo>
                <a:lnTo>
                  <a:pt x="111" y="246"/>
                </a:lnTo>
                <a:lnTo>
                  <a:pt x="110" y="246"/>
                </a:lnTo>
                <a:lnTo>
                  <a:pt x="110" y="246"/>
                </a:lnTo>
                <a:lnTo>
                  <a:pt x="111" y="252"/>
                </a:lnTo>
                <a:lnTo>
                  <a:pt x="111" y="252"/>
                </a:lnTo>
                <a:lnTo>
                  <a:pt x="114" y="252"/>
                </a:lnTo>
                <a:lnTo>
                  <a:pt x="114" y="252"/>
                </a:lnTo>
                <a:close/>
                <a:moveTo>
                  <a:pt x="114" y="257"/>
                </a:moveTo>
                <a:lnTo>
                  <a:pt x="114" y="257"/>
                </a:lnTo>
                <a:lnTo>
                  <a:pt x="114" y="257"/>
                </a:lnTo>
                <a:lnTo>
                  <a:pt x="114" y="257"/>
                </a:lnTo>
                <a:lnTo>
                  <a:pt x="111" y="259"/>
                </a:lnTo>
                <a:lnTo>
                  <a:pt x="111" y="259"/>
                </a:lnTo>
                <a:lnTo>
                  <a:pt x="111" y="260"/>
                </a:lnTo>
                <a:lnTo>
                  <a:pt x="111" y="260"/>
                </a:lnTo>
                <a:lnTo>
                  <a:pt x="111" y="265"/>
                </a:lnTo>
                <a:lnTo>
                  <a:pt x="111" y="265"/>
                </a:lnTo>
                <a:lnTo>
                  <a:pt x="114" y="263"/>
                </a:lnTo>
                <a:lnTo>
                  <a:pt x="114" y="263"/>
                </a:lnTo>
                <a:lnTo>
                  <a:pt x="114" y="257"/>
                </a:lnTo>
                <a:lnTo>
                  <a:pt x="114" y="257"/>
                </a:lnTo>
                <a:close/>
                <a:moveTo>
                  <a:pt x="61" y="215"/>
                </a:moveTo>
                <a:lnTo>
                  <a:pt x="61" y="215"/>
                </a:lnTo>
                <a:lnTo>
                  <a:pt x="61" y="215"/>
                </a:lnTo>
                <a:lnTo>
                  <a:pt x="61" y="215"/>
                </a:lnTo>
                <a:lnTo>
                  <a:pt x="67" y="215"/>
                </a:lnTo>
                <a:lnTo>
                  <a:pt x="67" y="215"/>
                </a:lnTo>
                <a:lnTo>
                  <a:pt x="91" y="216"/>
                </a:lnTo>
                <a:lnTo>
                  <a:pt x="91" y="216"/>
                </a:lnTo>
                <a:lnTo>
                  <a:pt x="92" y="216"/>
                </a:lnTo>
                <a:lnTo>
                  <a:pt x="92" y="216"/>
                </a:lnTo>
                <a:lnTo>
                  <a:pt x="92" y="215"/>
                </a:lnTo>
                <a:lnTo>
                  <a:pt x="92" y="215"/>
                </a:lnTo>
                <a:lnTo>
                  <a:pt x="92" y="215"/>
                </a:lnTo>
                <a:lnTo>
                  <a:pt x="92" y="215"/>
                </a:lnTo>
                <a:lnTo>
                  <a:pt x="61" y="215"/>
                </a:lnTo>
                <a:lnTo>
                  <a:pt x="61" y="215"/>
                </a:lnTo>
                <a:close/>
                <a:moveTo>
                  <a:pt x="111" y="221"/>
                </a:moveTo>
                <a:lnTo>
                  <a:pt x="111" y="221"/>
                </a:lnTo>
                <a:lnTo>
                  <a:pt x="108" y="222"/>
                </a:lnTo>
                <a:lnTo>
                  <a:pt x="108" y="225"/>
                </a:lnTo>
                <a:lnTo>
                  <a:pt x="108" y="225"/>
                </a:lnTo>
                <a:lnTo>
                  <a:pt x="108" y="228"/>
                </a:lnTo>
                <a:lnTo>
                  <a:pt x="108" y="228"/>
                </a:lnTo>
                <a:lnTo>
                  <a:pt x="108" y="229"/>
                </a:lnTo>
                <a:lnTo>
                  <a:pt x="108" y="229"/>
                </a:lnTo>
                <a:lnTo>
                  <a:pt x="111" y="229"/>
                </a:lnTo>
                <a:lnTo>
                  <a:pt x="111" y="229"/>
                </a:lnTo>
                <a:lnTo>
                  <a:pt x="111" y="221"/>
                </a:lnTo>
                <a:lnTo>
                  <a:pt x="111" y="221"/>
                </a:lnTo>
                <a:close/>
                <a:moveTo>
                  <a:pt x="114" y="267"/>
                </a:moveTo>
                <a:lnTo>
                  <a:pt x="114" y="267"/>
                </a:lnTo>
                <a:lnTo>
                  <a:pt x="111" y="270"/>
                </a:lnTo>
                <a:lnTo>
                  <a:pt x="111" y="270"/>
                </a:lnTo>
                <a:lnTo>
                  <a:pt x="111" y="272"/>
                </a:lnTo>
                <a:lnTo>
                  <a:pt x="111" y="272"/>
                </a:lnTo>
                <a:lnTo>
                  <a:pt x="111" y="275"/>
                </a:lnTo>
                <a:lnTo>
                  <a:pt x="111" y="275"/>
                </a:lnTo>
                <a:lnTo>
                  <a:pt x="114" y="273"/>
                </a:lnTo>
                <a:lnTo>
                  <a:pt x="114" y="273"/>
                </a:lnTo>
                <a:lnTo>
                  <a:pt x="114" y="267"/>
                </a:lnTo>
                <a:lnTo>
                  <a:pt x="114" y="267"/>
                </a:lnTo>
                <a:close/>
                <a:moveTo>
                  <a:pt x="114" y="219"/>
                </a:moveTo>
                <a:lnTo>
                  <a:pt x="114" y="219"/>
                </a:lnTo>
                <a:lnTo>
                  <a:pt x="114" y="229"/>
                </a:lnTo>
                <a:lnTo>
                  <a:pt x="114" y="239"/>
                </a:lnTo>
                <a:lnTo>
                  <a:pt x="114" y="239"/>
                </a:lnTo>
                <a:lnTo>
                  <a:pt x="115" y="239"/>
                </a:lnTo>
                <a:lnTo>
                  <a:pt x="115" y="239"/>
                </a:lnTo>
                <a:lnTo>
                  <a:pt x="115" y="239"/>
                </a:lnTo>
                <a:lnTo>
                  <a:pt x="115" y="239"/>
                </a:lnTo>
                <a:lnTo>
                  <a:pt x="114" y="219"/>
                </a:lnTo>
                <a:lnTo>
                  <a:pt x="114" y="219"/>
                </a:lnTo>
                <a:close/>
                <a:moveTo>
                  <a:pt x="24" y="209"/>
                </a:moveTo>
                <a:lnTo>
                  <a:pt x="24" y="209"/>
                </a:lnTo>
                <a:lnTo>
                  <a:pt x="24" y="209"/>
                </a:lnTo>
                <a:lnTo>
                  <a:pt x="24" y="209"/>
                </a:lnTo>
                <a:lnTo>
                  <a:pt x="16" y="206"/>
                </a:lnTo>
                <a:lnTo>
                  <a:pt x="16" y="206"/>
                </a:lnTo>
                <a:lnTo>
                  <a:pt x="6" y="203"/>
                </a:lnTo>
                <a:lnTo>
                  <a:pt x="6" y="203"/>
                </a:lnTo>
                <a:lnTo>
                  <a:pt x="10" y="206"/>
                </a:lnTo>
                <a:lnTo>
                  <a:pt x="14" y="208"/>
                </a:lnTo>
                <a:lnTo>
                  <a:pt x="24" y="209"/>
                </a:lnTo>
                <a:lnTo>
                  <a:pt x="24" y="209"/>
                </a:lnTo>
                <a:close/>
                <a:moveTo>
                  <a:pt x="102" y="256"/>
                </a:moveTo>
                <a:lnTo>
                  <a:pt x="102" y="256"/>
                </a:lnTo>
                <a:lnTo>
                  <a:pt x="102" y="257"/>
                </a:lnTo>
                <a:lnTo>
                  <a:pt x="102" y="257"/>
                </a:lnTo>
                <a:lnTo>
                  <a:pt x="102" y="263"/>
                </a:lnTo>
                <a:lnTo>
                  <a:pt x="102" y="263"/>
                </a:lnTo>
                <a:lnTo>
                  <a:pt x="104" y="262"/>
                </a:lnTo>
                <a:lnTo>
                  <a:pt x="104" y="262"/>
                </a:lnTo>
                <a:lnTo>
                  <a:pt x="104" y="256"/>
                </a:lnTo>
                <a:lnTo>
                  <a:pt x="104" y="256"/>
                </a:lnTo>
                <a:lnTo>
                  <a:pt x="102" y="256"/>
                </a:lnTo>
                <a:lnTo>
                  <a:pt x="102" y="256"/>
                </a:lnTo>
                <a:close/>
                <a:moveTo>
                  <a:pt x="127" y="6"/>
                </a:moveTo>
                <a:lnTo>
                  <a:pt x="127" y="6"/>
                </a:lnTo>
                <a:lnTo>
                  <a:pt x="119" y="3"/>
                </a:lnTo>
                <a:lnTo>
                  <a:pt x="111" y="3"/>
                </a:lnTo>
                <a:lnTo>
                  <a:pt x="111" y="3"/>
                </a:lnTo>
                <a:lnTo>
                  <a:pt x="112" y="3"/>
                </a:lnTo>
                <a:lnTo>
                  <a:pt x="112" y="3"/>
                </a:lnTo>
                <a:lnTo>
                  <a:pt x="121" y="5"/>
                </a:lnTo>
                <a:lnTo>
                  <a:pt x="121" y="5"/>
                </a:lnTo>
                <a:lnTo>
                  <a:pt x="127" y="6"/>
                </a:lnTo>
                <a:lnTo>
                  <a:pt x="127" y="6"/>
                </a:lnTo>
                <a:close/>
                <a:moveTo>
                  <a:pt x="161" y="147"/>
                </a:moveTo>
                <a:lnTo>
                  <a:pt x="161" y="147"/>
                </a:lnTo>
                <a:lnTo>
                  <a:pt x="152" y="152"/>
                </a:lnTo>
                <a:lnTo>
                  <a:pt x="152" y="152"/>
                </a:lnTo>
                <a:lnTo>
                  <a:pt x="152" y="152"/>
                </a:lnTo>
                <a:lnTo>
                  <a:pt x="152" y="152"/>
                </a:lnTo>
                <a:lnTo>
                  <a:pt x="161" y="149"/>
                </a:lnTo>
                <a:lnTo>
                  <a:pt x="161" y="149"/>
                </a:lnTo>
                <a:lnTo>
                  <a:pt x="161" y="147"/>
                </a:lnTo>
                <a:lnTo>
                  <a:pt x="161" y="147"/>
                </a:lnTo>
                <a:close/>
                <a:moveTo>
                  <a:pt x="110" y="212"/>
                </a:moveTo>
                <a:lnTo>
                  <a:pt x="110" y="212"/>
                </a:lnTo>
                <a:lnTo>
                  <a:pt x="110" y="208"/>
                </a:lnTo>
                <a:lnTo>
                  <a:pt x="110" y="208"/>
                </a:lnTo>
                <a:lnTo>
                  <a:pt x="110" y="206"/>
                </a:lnTo>
                <a:lnTo>
                  <a:pt x="110" y="206"/>
                </a:lnTo>
                <a:lnTo>
                  <a:pt x="110" y="205"/>
                </a:lnTo>
                <a:lnTo>
                  <a:pt x="110" y="205"/>
                </a:lnTo>
                <a:lnTo>
                  <a:pt x="108" y="205"/>
                </a:lnTo>
                <a:lnTo>
                  <a:pt x="108" y="205"/>
                </a:lnTo>
                <a:lnTo>
                  <a:pt x="108" y="206"/>
                </a:lnTo>
                <a:lnTo>
                  <a:pt x="108" y="206"/>
                </a:lnTo>
                <a:lnTo>
                  <a:pt x="108" y="208"/>
                </a:lnTo>
                <a:lnTo>
                  <a:pt x="110" y="209"/>
                </a:lnTo>
                <a:lnTo>
                  <a:pt x="110" y="209"/>
                </a:lnTo>
                <a:lnTo>
                  <a:pt x="110" y="211"/>
                </a:lnTo>
                <a:lnTo>
                  <a:pt x="110" y="211"/>
                </a:lnTo>
                <a:lnTo>
                  <a:pt x="108" y="212"/>
                </a:lnTo>
                <a:lnTo>
                  <a:pt x="108" y="212"/>
                </a:lnTo>
                <a:lnTo>
                  <a:pt x="110" y="212"/>
                </a:lnTo>
                <a:lnTo>
                  <a:pt x="110" y="212"/>
                </a:lnTo>
                <a:close/>
                <a:moveTo>
                  <a:pt x="118" y="360"/>
                </a:moveTo>
                <a:lnTo>
                  <a:pt x="118" y="360"/>
                </a:lnTo>
                <a:lnTo>
                  <a:pt x="115" y="358"/>
                </a:lnTo>
                <a:lnTo>
                  <a:pt x="114" y="356"/>
                </a:lnTo>
                <a:lnTo>
                  <a:pt x="114" y="356"/>
                </a:lnTo>
                <a:lnTo>
                  <a:pt x="114" y="356"/>
                </a:lnTo>
                <a:lnTo>
                  <a:pt x="114" y="356"/>
                </a:lnTo>
                <a:lnTo>
                  <a:pt x="112" y="358"/>
                </a:lnTo>
                <a:lnTo>
                  <a:pt x="112" y="358"/>
                </a:lnTo>
                <a:lnTo>
                  <a:pt x="115" y="360"/>
                </a:lnTo>
                <a:lnTo>
                  <a:pt x="118" y="360"/>
                </a:lnTo>
                <a:lnTo>
                  <a:pt x="118" y="360"/>
                </a:lnTo>
                <a:close/>
                <a:moveTo>
                  <a:pt x="102" y="250"/>
                </a:moveTo>
                <a:lnTo>
                  <a:pt x="102" y="250"/>
                </a:lnTo>
                <a:lnTo>
                  <a:pt x="104" y="249"/>
                </a:lnTo>
                <a:lnTo>
                  <a:pt x="104" y="249"/>
                </a:lnTo>
                <a:lnTo>
                  <a:pt x="105" y="246"/>
                </a:lnTo>
                <a:lnTo>
                  <a:pt x="105" y="245"/>
                </a:lnTo>
                <a:lnTo>
                  <a:pt x="105" y="245"/>
                </a:lnTo>
                <a:lnTo>
                  <a:pt x="101" y="246"/>
                </a:lnTo>
                <a:lnTo>
                  <a:pt x="101" y="246"/>
                </a:lnTo>
                <a:lnTo>
                  <a:pt x="102" y="250"/>
                </a:lnTo>
                <a:lnTo>
                  <a:pt x="102" y="250"/>
                </a:lnTo>
                <a:close/>
                <a:moveTo>
                  <a:pt x="111" y="233"/>
                </a:moveTo>
                <a:lnTo>
                  <a:pt x="111" y="233"/>
                </a:lnTo>
                <a:lnTo>
                  <a:pt x="110" y="235"/>
                </a:lnTo>
                <a:lnTo>
                  <a:pt x="110" y="236"/>
                </a:lnTo>
                <a:lnTo>
                  <a:pt x="110" y="236"/>
                </a:lnTo>
                <a:lnTo>
                  <a:pt x="110" y="240"/>
                </a:lnTo>
                <a:lnTo>
                  <a:pt x="110" y="240"/>
                </a:lnTo>
                <a:lnTo>
                  <a:pt x="111" y="239"/>
                </a:lnTo>
                <a:lnTo>
                  <a:pt x="111" y="239"/>
                </a:lnTo>
                <a:lnTo>
                  <a:pt x="111" y="233"/>
                </a:lnTo>
                <a:lnTo>
                  <a:pt x="111" y="233"/>
                </a:lnTo>
                <a:close/>
                <a:moveTo>
                  <a:pt x="117" y="319"/>
                </a:moveTo>
                <a:lnTo>
                  <a:pt x="117" y="319"/>
                </a:lnTo>
                <a:lnTo>
                  <a:pt x="117" y="319"/>
                </a:lnTo>
                <a:lnTo>
                  <a:pt x="117" y="319"/>
                </a:lnTo>
                <a:lnTo>
                  <a:pt x="115" y="321"/>
                </a:lnTo>
                <a:lnTo>
                  <a:pt x="115" y="321"/>
                </a:lnTo>
                <a:lnTo>
                  <a:pt x="115" y="323"/>
                </a:lnTo>
                <a:lnTo>
                  <a:pt x="114" y="324"/>
                </a:lnTo>
                <a:lnTo>
                  <a:pt x="114" y="324"/>
                </a:lnTo>
                <a:lnTo>
                  <a:pt x="118" y="323"/>
                </a:lnTo>
                <a:lnTo>
                  <a:pt x="118" y="323"/>
                </a:lnTo>
                <a:lnTo>
                  <a:pt x="117" y="319"/>
                </a:lnTo>
                <a:lnTo>
                  <a:pt x="117" y="319"/>
                </a:lnTo>
                <a:close/>
                <a:moveTo>
                  <a:pt x="111" y="294"/>
                </a:moveTo>
                <a:lnTo>
                  <a:pt x="111" y="294"/>
                </a:lnTo>
                <a:lnTo>
                  <a:pt x="115" y="289"/>
                </a:lnTo>
                <a:lnTo>
                  <a:pt x="115" y="289"/>
                </a:lnTo>
                <a:lnTo>
                  <a:pt x="115" y="289"/>
                </a:lnTo>
                <a:lnTo>
                  <a:pt x="115" y="289"/>
                </a:lnTo>
                <a:lnTo>
                  <a:pt x="111" y="290"/>
                </a:lnTo>
                <a:lnTo>
                  <a:pt x="111" y="290"/>
                </a:lnTo>
                <a:lnTo>
                  <a:pt x="111" y="294"/>
                </a:lnTo>
                <a:lnTo>
                  <a:pt x="111" y="294"/>
                </a:lnTo>
                <a:close/>
                <a:moveTo>
                  <a:pt x="101" y="239"/>
                </a:moveTo>
                <a:lnTo>
                  <a:pt x="101" y="239"/>
                </a:lnTo>
                <a:lnTo>
                  <a:pt x="104" y="235"/>
                </a:lnTo>
                <a:lnTo>
                  <a:pt x="104" y="235"/>
                </a:lnTo>
                <a:lnTo>
                  <a:pt x="102" y="235"/>
                </a:lnTo>
                <a:lnTo>
                  <a:pt x="101" y="235"/>
                </a:lnTo>
                <a:lnTo>
                  <a:pt x="101" y="235"/>
                </a:lnTo>
                <a:lnTo>
                  <a:pt x="101" y="239"/>
                </a:lnTo>
                <a:lnTo>
                  <a:pt x="101" y="239"/>
                </a:lnTo>
                <a:close/>
                <a:moveTo>
                  <a:pt x="111" y="309"/>
                </a:moveTo>
                <a:lnTo>
                  <a:pt x="111" y="309"/>
                </a:lnTo>
                <a:lnTo>
                  <a:pt x="115" y="304"/>
                </a:lnTo>
                <a:lnTo>
                  <a:pt x="115" y="304"/>
                </a:lnTo>
                <a:lnTo>
                  <a:pt x="111" y="304"/>
                </a:lnTo>
                <a:lnTo>
                  <a:pt x="111" y="304"/>
                </a:lnTo>
                <a:lnTo>
                  <a:pt x="111" y="309"/>
                </a:lnTo>
                <a:lnTo>
                  <a:pt x="111" y="309"/>
                </a:lnTo>
                <a:close/>
                <a:moveTo>
                  <a:pt x="172" y="348"/>
                </a:moveTo>
                <a:lnTo>
                  <a:pt x="172" y="348"/>
                </a:lnTo>
                <a:lnTo>
                  <a:pt x="176" y="351"/>
                </a:lnTo>
                <a:lnTo>
                  <a:pt x="181" y="354"/>
                </a:lnTo>
                <a:lnTo>
                  <a:pt x="181" y="354"/>
                </a:lnTo>
                <a:lnTo>
                  <a:pt x="178" y="350"/>
                </a:lnTo>
                <a:lnTo>
                  <a:pt x="172" y="348"/>
                </a:lnTo>
                <a:lnTo>
                  <a:pt x="172" y="348"/>
                </a:lnTo>
                <a:close/>
                <a:moveTo>
                  <a:pt x="132" y="154"/>
                </a:moveTo>
                <a:lnTo>
                  <a:pt x="132" y="154"/>
                </a:lnTo>
                <a:lnTo>
                  <a:pt x="132" y="154"/>
                </a:lnTo>
                <a:lnTo>
                  <a:pt x="132" y="154"/>
                </a:lnTo>
                <a:lnTo>
                  <a:pt x="139" y="151"/>
                </a:lnTo>
                <a:lnTo>
                  <a:pt x="139" y="151"/>
                </a:lnTo>
                <a:lnTo>
                  <a:pt x="137" y="151"/>
                </a:lnTo>
                <a:lnTo>
                  <a:pt x="135" y="151"/>
                </a:lnTo>
                <a:lnTo>
                  <a:pt x="134" y="151"/>
                </a:lnTo>
                <a:lnTo>
                  <a:pt x="134" y="151"/>
                </a:lnTo>
                <a:lnTo>
                  <a:pt x="132" y="154"/>
                </a:lnTo>
                <a:lnTo>
                  <a:pt x="132" y="154"/>
                </a:lnTo>
                <a:close/>
                <a:moveTo>
                  <a:pt x="118" y="329"/>
                </a:moveTo>
                <a:lnTo>
                  <a:pt x="118" y="329"/>
                </a:lnTo>
                <a:lnTo>
                  <a:pt x="114" y="333"/>
                </a:lnTo>
                <a:lnTo>
                  <a:pt x="114" y="333"/>
                </a:lnTo>
                <a:lnTo>
                  <a:pt x="118" y="330"/>
                </a:lnTo>
                <a:lnTo>
                  <a:pt x="118" y="330"/>
                </a:lnTo>
                <a:lnTo>
                  <a:pt x="118" y="329"/>
                </a:lnTo>
                <a:lnTo>
                  <a:pt x="118" y="329"/>
                </a:lnTo>
                <a:close/>
                <a:moveTo>
                  <a:pt x="101" y="206"/>
                </a:moveTo>
                <a:lnTo>
                  <a:pt x="101" y="206"/>
                </a:lnTo>
                <a:lnTo>
                  <a:pt x="102" y="203"/>
                </a:lnTo>
                <a:lnTo>
                  <a:pt x="102" y="203"/>
                </a:lnTo>
                <a:lnTo>
                  <a:pt x="102" y="203"/>
                </a:lnTo>
                <a:lnTo>
                  <a:pt x="102" y="203"/>
                </a:lnTo>
                <a:lnTo>
                  <a:pt x="100" y="205"/>
                </a:lnTo>
                <a:lnTo>
                  <a:pt x="100" y="206"/>
                </a:lnTo>
                <a:lnTo>
                  <a:pt x="100" y="206"/>
                </a:lnTo>
                <a:lnTo>
                  <a:pt x="101" y="206"/>
                </a:lnTo>
                <a:lnTo>
                  <a:pt x="101" y="206"/>
                </a:lnTo>
                <a:close/>
                <a:moveTo>
                  <a:pt x="105" y="239"/>
                </a:moveTo>
                <a:lnTo>
                  <a:pt x="105" y="239"/>
                </a:lnTo>
                <a:lnTo>
                  <a:pt x="105" y="239"/>
                </a:lnTo>
                <a:lnTo>
                  <a:pt x="105" y="239"/>
                </a:lnTo>
                <a:lnTo>
                  <a:pt x="102" y="242"/>
                </a:lnTo>
                <a:lnTo>
                  <a:pt x="102" y="242"/>
                </a:lnTo>
                <a:lnTo>
                  <a:pt x="102" y="243"/>
                </a:lnTo>
                <a:lnTo>
                  <a:pt x="102" y="243"/>
                </a:lnTo>
                <a:lnTo>
                  <a:pt x="105" y="242"/>
                </a:lnTo>
                <a:lnTo>
                  <a:pt x="105" y="242"/>
                </a:lnTo>
                <a:lnTo>
                  <a:pt x="105" y="239"/>
                </a:lnTo>
                <a:lnTo>
                  <a:pt x="105" y="239"/>
                </a:lnTo>
                <a:close/>
                <a:moveTo>
                  <a:pt x="119" y="334"/>
                </a:moveTo>
                <a:lnTo>
                  <a:pt x="119" y="334"/>
                </a:lnTo>
                <a:lnTo>
                  <a:pt x="115" y="337"/>
                </a:lnTo>
                <a:lnTo>
                  <a:pt x="115" y="337"/>
                </a:lnTo>
                <a:lnTo>
                  <a:pt x="118" y="337"/>
                </a:lnTo>
                <a:lnTo>
                  <a:pt x="119" y="337"/>
                </a:lnTo>
                <a:lnTo>
                  <a:pt x="119" y="337"/>
                </a:lnTo>
                <a:lnTo>
                  <a:pt x="119" y="334"/>
                </a:lnTo>
                <a:lnTo>
                  <a:pt x="119" y="334"/>
                </a:lnTo>
                <a:close/>
                <a:moveTo>
                  <a:pt x="118" y="351"/>
                </a:moveTo>
                <a:lnTo>
                  <a:pt x="118" y="351"/>
                </a:lnTo>
                <a:lnTo>
                  <a:pt x="121" y="351"/>
                </a:lnTo>
                <a:lnTo>
                  <a:pt x="121" y="351"/>
                </a:lnTo>
                <a:lnTo>
                  <a:pt x="121" y="348"/>
                </a:lnTo>
                <a:lnTo>
                  <a:pt x="121" y="348"/>
                </a:lnTo>
                <a:lnTo>
                  <a:pt x="118" y="351"/>
                </a:lnTo>
                <a:lnTo>
                  <a:pt x="118" y="351"/>
                </a:lnTo>
                <a:close/>
                <a:moveTo>
                  <a:pt x="98" y="225"/>
                </a:moveTo>
                <a:lnTo>
                  <a:pt x="98" y="225"/>
                </a:lnTo>
                <a:lnTo>
                  <a:pt x="97" y="225"/>
                </a:lnTo>
                <a:lnTo>
                  <a:pt x="97" y="225"/>
                </a:lnTo>
                <a:lnTo>
                  <a:pt x="97" y="229"/>
                </a:lnTo>
                <a:lnTo>
                  <a:pt x="97" y="229"/>
                </a:lnTo>
                <a:lnTo>
                  <a:pt x="98" y="226"/>
                </a:lnTo>
                <a:lnTo>
                  <a:pt x="98" y="225"/>
                </a:lnTo>
                <a:lnTo>
                  <a:pt x="98" y="225"/>
                </a:lnTo>
                <a:close/>
                <a:moveTo>
                  <a:pt x="107" y="282"/>
                </a:moveTo>
                <a:lnTo>
                  <a:pt x="107" y="282"/>
                </a:lnTo>
                <a:lnTo>
                  <a:pt x="108" y="280"/>
                </a:lnTo>
                <a:lnTo>
                  <a:pt x="108" y="279"/>
                </a:lnTo>
                <a:lnTo>
                  <a:pt x="108" y="279"/>
                </a:lnTo>
                <a:lnTo>
                  <a:pt x="107" y="280"/>
                </a:lnTo>
                <a:lnTo>
                  <a:pt x="107" y="280"/>
                </a:lnTo>
                <a:lnTo>
                  <a:pt x="107" y="282"/>
                </a:lnTo>
                <a:lnTo>
                  <a:pt x="107" y="282"/>
                </a:lnTo>
                <a:close/>
                <a:moveTo>
                  <a:pt x="102" y="201"/>
                </a:moveTo>
                <a:lnTo>
                  <a:pt x="102" y="201"/>
                </a:lnTo>
                <a:lnTo>
                  <a:pt x="101" y="201"/>
                </a:lnTo>
                <a:lnTo>
                  <a:pt x="100" y="201"/>
                </a:lnTo>
                <a:lnTo>
                  <a:pt x="100" y="201"/>
                </a:lnTo>
                <a:lnTo>
                  <a:pt x="98" y="202"/>
                </a:lnTo>
                <a:lnTo>
                  <a:pt x="98" y="202"/>
                </a:lnTo>
                <a:lnTo>
                  <a:pt x="98" y="203"/>
                </a:lnTo>
                <a:lnTo>
                  <a:pt x="98" y="203"/>
                </a:lnTo>
                <a:lnTo>
                  <a:pt x="102" y="201"/>
                </a:lnTo>
                <a:lnTo>
                  <a:pt x="102" y="201"/>
                </a:lnTo>
                <a:close/>
                <a:moveTo>
                  <a:pt x="101" y="225"/>
                </a:moveTo>
                <a:lnTo>
                  <a:pt x="101" y="225"/>
                </a:lnTo>
                <a:lnTo>
                  <a:pt x="102" y="223"/>
                </a:lnTo>
                <a:lnTo>
                  <a:pt x="102" y="222"/>
                </a:lnTo>
                <a:lnTo>
                  <a:pt x="102" y="222"/>
                </a:lnTo>
                <a:lnTo>
                  <a:pt x="101" y="223"/>
                </a:lnTo>
                <a:lnTo>
                  <a:pt x="101" y="225"/>
                </a:lnTo>
                <a:lnTo>
                  <a:pt x="101" y="225"/>
                </a:lnTo>
                <a:close/>
                <a:moveTo>
                  <a:pt x="122" y="147"/>
                </a:moveTo>
                <a:lnTo>
                  <a:pt x="122" y="147"/>
                </a:lnTo>
                <a:lnTo>
                  <a:pt x="119" y="151"/>
                </a:lnTo>
                <a:lnTo>
                  <a:pt x="119" y="151"/>
                </a:lnTo>
                <a:lnTo>
                  <a:pt x="119" y="151"/>
                </a:lnTo>
                <a:lnTo>
                  <a:pt x="119" y="151"/>
                </a:lnTo>
                <a:lnTo>
                  <a:pt x="122" y="149"/>
                </a:lnTo>
                <a:lnTo>
                  <a:pt x="122" y="149"/>
                </a:lnTo>
                <a:lnTo>
                  <a:pt x="122" y="148"/>
                </a:lnTo>
                <a:lnTo>
                  <a:pt x="122" y="147"/>
                </a:lnTo>
                <a:lnTo>
                  <a:pt x="122" y="147"/>
                </a:lnTo>
                <a:close/>
                <a:moveTo>
                  <a:pt x="108" y="330"/>
                </a:moveTo>
                <a:lnTo>
                  <a:pt x="108" y="330"/>
                </a:lnTo>
                <a:lnTo>
                  <a:pt x="107" y="330"/>
                </a:lnTo>
                <a:lnTo>
                  <a:pt x="107" y="331"/>
                </a:lnTo>
                <a:lnTo>
                  <a:pt x="107" y="331"/>
                </a:lnTo>
                <a:lnTo>
                  <a:pt x="107" y="333"/>
                </a:lnTo>
                <a:lnTo>
                  <a:pt x="107" y="333"/>
                </a:lnTo>
                <a:lnTo>
                  <a:pt x="108" y="334"/>
                </a:lnTo>
                <a:lnTo>
                  <a:pt x="108" y="334"/>
                </a:lnTo>
                <a:lnTo>
                  <a:pt x="108" y="334"/>
                </a:lnTo>
                <a:lnTo>
                  <a:pt x="108" y="334"/>
                </a:lnTo>
                <a:lnTo>
                  <a:pt x="108" y="330"/>
                </a:lnTo>
                <a:lnTo>
                  <a:pt x="108" y="330"/>
                </a:lnTo>
                <a:close/>
                <a:moveTo>
                  <a:pt x="104" y="269"/>
                </a:moveTo>
                <a:lnTo>
                  <a:pt x="104" y="269"/>
                </a:lnTo>
                <a:lnTo>
                  <a:pt x="104" y="270"/>
                </a:lnTo>
                <a:lnTo>
                  <a:pt x="104" y="270"/>
                </a:lnTo>
                <a:lnTo>
                  <a:pt x="104" y="273"/>
                </a:lnTo>
                <a:lnTo>
                  <a:pt x="104" y="273"/>
                </a:lnTo>
                <a:lnTo>
                  <a:pt x="104" y="269"/>
                </a:lnTo>
                <a:lnTo>
                  <a:pt x="104" y="269"/>
                </a:lnTo>
                <a:close/>
                <a:moveTo>
                  <a:pt x="108" y="256"/>
                </a:moveTo>
                <a:lnTo>
                  <a:pt x="108" y="256"/>
                </a:lnTo>
                <a:lnTo>
                  <a:pt x="107" y="259"/>
                </a:lnTo>
                <a:lnTo>
                  <a:pt x="107" y="259"/>
                </a:lnTo>
                <a:lnTo>
                  <a:pt x="108" y="257"/>
                </a:lnTo>
                <a:lnTo>
                  <a:pt x="108" y="256"/>
                </a:lnTo>
                <a:lnTo>
                  <a:pt x="108" y="256"/>
                </a:lnTo>
                <a:close/>
                <a:moveTo>
                  <a:pt x="102" y="229"/>
                </a:moveTo>
                <a:lnTo>
                  <a:pt x="102" y="229"/>
                </a:lnTo>
                <a:lnTo>
                  <a:pt x="101" y="229"/>
                </a:lnTo>
                <a:lnTo>
                  <a:pt x="101" y="232"/>
                </a:lnTo>
                <a:lnTo>
                  <a:pt x="101" y="232"/>
                </a:lnTo>
                <a:lnTo>
                  <a:pt x="102" y="230"/>
                </a:lnTo>
                <a:lnTo>
                  <a:pt x="102" y="229"/>
                </a:lnTo>
                <a:lnTo>
                  <a:pt x="102" y="229"/>
                </a:lnTo>
                <a:close/>
                <a:moveTo>
                  <a:pt x="36" y="167"/>
                </a:moveTo>
                <a:lnTo>
                  <a:pt x="36" y="167"/>
                </a:lnTo>
                <a:lnTo>
                  <a:pt x="36" y="162"/>
                </a:lnTo>
                <a:lnTo>
                  <a:pt x="36" y="162"/>
                </a:lnTo>
                <a:lnTo>
                  <a:pt x="34" y="165"/>
                </a:lnTo>
                <a:lnTo>
                  <a:pt x="36" y="167"/>
                </a:lnTo>
                <a:lnTo>
                  <a:pt x="36" y="167"/>
                </a:lnTo>
                <a:close/>
                <a:moveTo>
                  <a:pt x="108" y="286"/>
                </a:moveTo>
                <a:lnTo>
                  <a:pt x="108" y="286"/>
                </a:lnTo>
                <a:lnTo>
                  <a:pt x="107" y="286"/>
                </a:lnTo>
                <a:lnTo>
                  <a:pt x="107" y="287"/>
                </a:lnTo>
                <a:lnTo>
                  <a:pt x="107" y="287"/>
                </a:lnTo>
                <a:lnTo>
                  <a:pt x="108" y="287"/>
                </a:lnTo>
                <a:lnTo>
                  <a:pt x="108" y="286"/>
                </a:lnTo>
                <a:lnTo>
                  <a:pt x="108" y="286"/>
                </a:lnTo>
                <a:close/>
                <a:moveTo>
                  <a:pt x="107" y="270"/>
                </a:moveTo>
                <a:lnTo>
                  <a:pt x="107" y="270"/>
                </a:lnTo>
                <a:lnTo>
                  <a:pt x="108" y="269"/>
                </a:lnTo>
                <a:lnTo>
                  <a:pt x="108" y="269"/>
                </a:lnTo>
                <a:lnTo>
                  <a:pt x="108" y="269"/>
                </a:lnTo>
                <a:lnTo>
                  <a:pt x="107" y="269"/>
                </a:lnTo>
                <a:lnTo>
                  <a:pt x="107" y="270"/>
                </a:lnTo>
                <a:lnTo>
                  <a:pt x="107" y="270"/>
                </a:lnTo>
                <a:close/>
                <a:moveTo>
                  <a:pt x="102" y="253"/>
                </a:moveTo>
                <a:lnTo>
                  <a:pt x="102" y="253"/>
                </a:lnTo>
                <a:lnTo>
                  <a:pt x="102" y="253"/>
                </a:lnTo>
                <a:lnTo>
                  <a:pt x="102" y="253"/>
                </a:lnTo>
                <a:lnTo>
                  <a:pt x="104" y="253"/>
                </a:lnTo>
                <a:lnTo>
                  <a:pt x="104" y="253"/>
                </a:lnTo>
                <a:lnTo>
                  <a:pt x="104" y="252"/>
                </a:lnTo>
                <a:lnTo>
                  <a:pt x="104" y="252"/>
                </a:lnTo>
                <a:lnTo>
                  <a:pt x="102" y="253"/>
                </a:lnTo>
                <a:lnTo>
                  <a:pt x="102" y="253"/>
                </a:lnTo>
                <a:close/>
                <a:moveTo>
                  <a:pt x="107" y="321"/>
                </a:moveTo>
                <a:lnTo>
                  <a:pt x="107" y="321"/>
                </a:lnTo>
                <a:lnTo>
                  <a:pt x="107" y="323"/>
                </a:lnTo>
                <a:lnTo>
                  <a:pt x="107" y="323"/>
                </a:lnTo>
                <a:lnTo>
                  <a:pt x="108" y="323"/>
                </a:lnTo>
                <a:lnTo>
                  <a:pt x="108" y="321"/>
                </a:lnTo>
                <a:lnTo>
                  <a:pt x="108" y="321"/>
                </a:lnTo>
                <a:lnTo>
                  <a:pt x="107" y="321"/>
                </a:lnTo>
                <a:lnTo>
                  <a:pt x="107" y="321"/>
                </a:lnTo>
                <a:close/>
                <a:moveTo>
                  <a:pt x="108" y="263"/>
                </a:moveTo>
                <a:lnTo>
                  <a:pt x="108" y="263"/>
                </a:lnTo>
                <a:lnTo>
                  <a:pt x="107" y="265"/>
                </a:lnTo>
                <a:lnTo>
                  <a:pt x="107" y="266"/>
                </a:lnTo>
                <a:lnTo>
                  <a:pt x="107" y="266"/>
                </a:lnTo>
                <a:lnTo>
                  <a:pt x="108" y="265"/>
                </a:lnTo>
                <a:lnTo>
                  <a:pt x="108" y="263"/>
                </a:lnTo>
                <a:lnTo>
                  <a:pt x="108" y="263"/>
                </a:lnTo>
                <a:close/>
                <a:moveTo>
                  <a:pt x="107" y="276"/>
                </a:moveTo>
                <a:lnTo>
                  <a:pt x="107" y="276"/>
                </a:lnTo>
                <a:lnTo>
                  <a:pt x="108" y="275"/>
                </a:lnTo>
                <a:lnTo>
                  <a:pt x="108" y="275"/>
                </a:lnTo>
                <a:lnTo>
                  <a:pt x="108" y="275"/>
                </a:lnTo>
                <a:lnTo>
                  <a:pt x="107" y="275"/>
                </a:lnTo>
                <a:lnTo>
                  <a:pt x="107" y="276"/>
                </a:lnTo>
                <a:lnTo>
                  <a:pt x="107" y="276"/>
                </a:lnTo>
                <a:close/>
                <a:moveTo>
                  <a:pt x="107" y="294"/>
                </a:moveTo>
                <a:lnTo>
                  <a:pt x="107" y="294"/>
                </a:lnTo>
                <a:lnTo>
                  <a:pt x="107" y="297"/>
                </a:lnTo>
                <a:lnTo>
                  <a:pt x="107" y="297"/>
                </a:lnTo>
                <a:lnTo>
                  <a:pt x="108" y="296"/>
                </a:lnTo>
                <a:lnTo>
                  <a:pt x="107" y="294"/>
                </a:lnTo>
                <a:lnTo>
                  <a:pt x="107" y="294"/>
                </a:lnTo>
                <a:close/>
                <a:moveTo>
                  <a:pt x="108" y="310"/>
                </a:moveTo>
                <a:lnTo>
                  <a:pt x="108" y="310"/>
                </a:lnTo>
                <a:lnTo>
                  <a:pt x="108" y="306"/>
                </a:lnTo>
                <a:lnTo>
                  <a:pt x="108" y="306"/>
                </a:lnTo>
                <a:lnTo>
                  <a:pt x="107" y="306"/>
                </a:lnTo>
                <a:lnTo>
                  <a:pt x="107" y="306"/>
                </a:lnTo>
                <a:lnTo>
                  <a:pt x="108" y="310"/>
                </a:lnTo>
                <a:lnTo>
                  <a:pt x="108" y="310"/>
                </a:lnTo>
                <a:close/>
                <a:moveTo>
                  <a:pt x="77" y="158"/>
                </a:moveTo>
                <a:lnTo>
                  <a:pt x="77" y="158"/>
                </a:lnTo>
                <a:lnTo>
                  <a:pt x="77" y="155"/>
                </a:lnTo>
                <a:lnTo>
                  <a:pt x="77" y="155"/>
                </a:lnTo>
                <a:lnTo>
                  <a:pt x="75" y="157"/>
                </a:lnTo>
                <a:lnTo>
                  <a:pt x="77" y="158"/>
                </a:lnTo>
                <a:lnTo>
                  <a:pt x="77" y="158"/>
                </a:lnTo>
                <a:close/>
                <a:moveTo>
                  <a:pt x="108" y="344"/>
                </a:moveTo>
                <a:lnTo>
                  <a:pt x="108" y="344"/>
                </a:lnTo>
                <a:lnTo>
                  <a:pt x="110" y="347"/>
                </a:lnTo>
                <a:lnTo>
                  <a:pt x="110" y="347"/>
                </a:lnTo>
                <a:lnTo>
                  <a:pt x="108" y="344"/>
                </a:lnTo>
                <a:lnTo>
                  <a:pt x="108" y="344"/>
                </a:lnTo>
                <a:close/>
                <a:moveTo>
                  <a:pt x="112" y="277"/>
                </a:moveTo>
                <a:lnTo>
                  <a:pt x="112" y="277"/>
                </a:lnTo>
                <a:lnTo>
                  <a:pt x="112" y="277"/>
                </a:lnTo>
                <a:lnTo>
                  <a:pt x="112" y="277"/>
                </a:lnTo>
                <a:lnTo>
                  <a:pt x="111" y="277"/>
                </a:lnTo>
                <a:lnTo>
                  <a:pt x="111" y="277"/>
                </a:lnTo>
                <a:lnTo>
                  <a:pt x="111" y="279"/>
                </a:lnTo>
                <a:lnTo>
                  <a:pt x="111" y="279"/>
                </a:lnTo>
                <a:lnTo>
                  <a:pt x="112" y="277"/>
                </a:lnTo>
                <a:lnTo>
                  <a:pt x="112" y="277"/>
                </a:lnTo>
                <a:close/>
                <a:moveTo>
                  <a:pt x="165" y="141"/>
                </a:moveTo>
                <a:lnTo>
                  <a:pt x="165" y="141"/>
                </a:lnTo>
                <a:lnTo>
                  <a:pt x="162" y="141"/>
                </a:lnTo>
                <a:lnTo>
                  <a:pt x="162" y="142"/>
                </a:lnTo>
                <a:lnTo>
                  <a:pt x="162" y="142"/>
                </a:lnTo>
                <a:lnTo>
                  <a:pt x="165" y="141"/>
                </a:lnTo>
                <a:lnTo>
                  <a:pt x="165" y="141"/>
                </a:lnTo>
                <a:close/>
                <a:moveTo>
                  <a:pt x="108" y="215"/>
                </a:moveTo>
                <a:lnTo>
                  <a:pt x="108" y="215"/>
                </a:lnTo>
                <a:lnTo>
                  <a:pt x="108" y="216"/>
                </a:lnTo>
                <a:lnTo>
                  <a:pt x="108" y="216"/>
                </a:lnTo>
                <a:lnTo>
                  <a:pt x="110" y="215"/>
                </a:lnTo>
                <a:lnTo>
                  <a:pt x="110" y="215"/>
                </a:lnTo>
                <a:lnTo>
                  <a:pt x="110" y="215"/>
                </a:lnTo>
                <a:lnTo>
                  <a:pt x="110" y="215"/>
                </a:lnTo>
                <a:lnTo>
                  <a:pt x="108" y="215"/>
                </a:lnTo>
                <a:lnTo>
                  <a:pt x="108" y="215"/>
                </a:lnTo>
                <a:close/>
                <a:moveTo>
                  <a:pt x="105" y="206"/>
                </a:moveTo>
                <a:lnTo>
                  <a:pt x="105" y="206"/>
                </a:lnTo>
                <a:lnTo>
                  <a:pt x="104" y="208"/>
                </a:lnTo>
                <a:lnTo>
                  <a:pt x="104" y="209"/>
                </a:lnTo>
                <a:lnTo>
                  <a:pt x="104" y="209"/>
                </a:lnTo>
                <a:lnTo>
                  <a:pt x="105" y="206"/>
                </a:lnTo>
                <a:lnTo>
                  <a:pt x="105" y="206"/>
                </a:lnTo>
                <a:close/>
                <a:moveTo>
                  <a:pt x="115" y="243"/>
                </a:moveTo>
                <a:lnTo>
                  <a:pt x="115" y="243"/>
                </a:lnTo>
                <a:lnTo>
                  <a:pt x="115" y="243"/>
                </a:lnTo>
                <a:lnTo>
                  <a:pt x="115" y="243"/>
                </a:lnTo>
                <a:lnTo>
                  <a:pt x="115" y="240"/>
                </a:lnTo>
                <a:lnTo>
                  <a:pt x="115" y="240"/>
                </a:lnTo>
                <a:lnTo>
                  <a:pt x="115" y="240"/>
                </a:lnTo>
                <a:lnTo>
                  <a:pt x="115" y="240"/>
                </a:lnTo>
                <a:lnTo>
                  <a:pt x="115" y="243"/>
                </a:lnTo>
                <a:lnTo>
                  <a:pt x="115" y="243"/>
                </a:lnTo>
                <a:close/>
                <a:moveTo>
                  <a:pt x="121" y="354"/>
                </a:moveTo>
                <a:lnTo>
                  <a:pt x="121" y="354"/>
                </a:lnTo>
                <a:lnTo>
                  <a:pt x="121" y="354"/>
                </a:lnTo>
                <a:lnTo>
                  <a:pt x="121" y="354"/>
                </a:lnTo>
                <a:lnTo>
                  <a:pt x="121" y="356"/>
                </a:lnTo>
                <a:lnTo>
                  <a:pt x="121" y="356"/>
                </a:lnTo>
                <a:lnTo>
                  <a:pt x="121" y="354"/>
                </a:lnTo>
                <a:lnTo>
                  <a:pt x="121" y="354"/>
                </a:lnTo>
                <a:close/>
                <a:moveTo>
                  <a:pt x="114" y="343"/>
                </a:moveTo>
                <a:lnTo>
                  <a:pt x="114" y="343"/>
                </a:lnTo>
                <a:lnTo>
                  <a:pt x="114" y="343"/>
                </a:lnTo>
                <a:lnTo>
                  <a:pt x="114" y="343"/>
                </a:lnTo>
                <a:lnTo>
                  <a:pt x="114" y="343"/>
                </a:lnTo>
                <a:lnTo>
                  <a:pt x="114" y="343"/>
                </a:lnTo>
                <a:lnTo>
                  <a:pt x="114" y="343"/>
                </a:lnTo>
                <a:lnTo>
                  <a:pt x="114" y="343"/>
                </a:lnTo>
                <a:lnTo>
                  <a:pt x="114" y="343"/>
                </a:lnTo>
                <a:close/>
                <a:moveTo>
                  <a:pt x="98" y="168"/>
                </a:moveTo>
                <a:lnTo>
                  <a:pt x="98" y="168"/>
                </a:lnTo>
                <a:lnTo>
                  <a:pt x="98" y="168"/>
                </a:lnTo>
                <a:lnTo>
                  <a:pt x="98" y="168"/>
                </a:lnTo>
                <a:lnTo>
                  <a:pt x="100" y="168"/>
                </a:lnTo>
                <a:lnTo>
                  <a:pt x="100" y="168"/>
                </a:lnTo>
                <a:lnTo>
                  <a:pt x="100" y="168"/>
                </a:lnTo>
                <a:lnTo>
                  <a:pt x="100" y="168"/>
                </a:lnTo>
                <a:lnTo>
                  <a:pt x="98" y="168"/>
                </a:lnTo>
                <a:lnTo>
                  <a:pt x="98" y="168"/>
                </a:lnTo>
                <a:close/>
                <a:moveTo>
                  <a:pt x="105" y="3"/>
                </a:moveTo>
                <a:lnTo>
                  <a:pt x="105" y="3"/>
                </a:lnTo>
                <a:lnTo>
                  <a:pt x="105" y="3"/>
                </a:lnTo>
                <a:lnTo>
                  <a:pt x="105" y="3"/>
                </a:lnTo>
                <a:lnTo>
                  <a:pt x="107" y="3"/>
                </a:lnTo>
                <a:lnTo>
                  <a:pt x="107" y="3"/>
                </a:lnTo>
                <a:lnTo>
                  <a:pt x="107" y="3"/>
                </a:lnTo>
                <a:lnTo>
                  <a:pt x="107" y="3"/>
                </a:lnTo>
                <a:lnTo>
                  <a:pt x="105" y="3"/>
                </a:lnTo>
                <a:lnTo>
                  <a:pt x="105" y="3"/>
                </a:lnTo>
                <a:close/>
                <a:moveTo>
                  <a:pt x="110" y="358"/>
                </a:moveTo>
                <a:lnTo>
                  <a:pt x="110" y="358"/>
                </a:lnTo>
                <a:lnTo>
                  <a:pt x="111" y="358"/>
                </a:lnTo>
                <a:lnTo>
                  <a:pt x="111" y="358"/>
                </a:lnTo>
                <a:lnTo>
                  <a:pt x="110" y="357"/>
                </a:lnTo>
                <a:lnTo>
                  <a:pt x="110" y="357"/>
                </a:lnTo>
                <a:lnTo>
                  <a:pt x="110" y="357"/>
                </a:lnTo>
                <a:lnTo>
                  <a:pt x="110" y="357"/>
                </a:lnTo>
                <a:lnTo>
                  <a:pt x="110" y="358"/>
                </a:lnTo>
                <a:lnTo>
                  <a:pt x="110" y="358"/>
                </a:lnTo>
                <a:close/>
                <a:moveTo>
                  <a:pt x="111" y="317"/>
                </a:moveTo>
                <a:lnTo>
                  <a:pt x="111" y="317"/>
                </a:lnTo>
                <a:lnTo>
                  <a:pt x="111" y="317"/>
                </a:lnTo>
                <a:lnTo>
                  <a:pt x="111" y="317"/>
                </a:lnTo>
                <a:lnTo>
                  <a:pt x="111" y="317"/>
                </a:lnTo>
                <a:lnTo>
                  <a:pt x="111" y="317"/>
                </a:lnTo>
                <a:lnTo>
                  <a:pt x="111" y="317"/>
                </a:lnTo>
                <a:lnTo>
                  <a:pt x="111" y="317"/>
                </a:lnTo>
                <a:lnTo>
                  <a:pt x="111" y="317"/>
                </a:lnTo>
                <a:lnTo>
                  <a:pt x="111" y="31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6" name="Freeform 249"/>
          <p:cNvSpPr/>
          <p:nvPr/>
        </p:nvSpPr>
        <p:spPr bwMode="auto">
          <a:xfrm>
            <a:off x="5469141" y="4911161"/>
            <a:ext cx="24632" cy="37229"/>
          </a:xfrm>
          <a:custGeom>
            <a:avLst/>
            <a:gdLst>
              <a:gd name="T0" fmla="*/ 3 w 14"/>
              <a:gd name="T1" fmla="*/ 18 h 22"/>
              <a:gd name="T2" fmla="*/ 3 w 14"/>
              <a:gd name="T3" fmla="*/ 18 h 22"/>
              <a:gd name="T4" fmla="*/ 4 w 14"/>
              <a:gd name="T5" fmla="*/ 20 h 22"/>
              <a:gd name="T6" fmla="*/ 4 w 14"/>
              <a:gd name="T7" fmla="*/ 20 h 22"/>
              <a:gd name="T8" fmla="*/ 4 w 14"/>
              <a:gd name="T9" fmla="*/ 21 h 22"/>
              <a:gd name="T10" fmla="*/ 4 w 14"/>
              <a:gd name="T11" fmla="*/ 21 h 22"/>
              <a:gd name="T12" fmla="*/ 3 w 14"/>
              <a:gd name="T13" fmla="*/ 22 h 22"/>
              <a:gd name="T14" fmla="*/ 0 w 14"/>
              <a:gd name="T15" fmla="*/ 22 h 22"/>
              <a:gd name="T16" fmla="*/ 0 w 14"/>
              <a:gd name="T17" fmla="*/ 22 h 22"/>
              <a:gd name="T18" fmla="*/ 0 w 14"/>
              <a:gd name="T19" fmla="*/ 21 h 22"/>
              <a:gd name="T20" fmla="*/ 0 w 14"/>
              <a:gd name="T21" fmla="*/ 21 h 22"/>
              <a:gd name="T22" fmla="*/ 0 w 14"/>
              <a:gd name="T23" fmla="*/ 21 h 22"/>
              <a:gd name="T24" fmla="*/ 0 w 14"/>
              <a:gd name="T25" fmla="*/ 20 h 22"/>
              <a:gd name="T26" fmla="*/ 0 w 14"/>
              <a:gd name="T27" fmla="*/ 20 h 22"/>
              <a:gd name="T28" fmla="*/ 8 w 14"/>
              <a:gd name="T29" fmla="*/ 5 h 22"/>
              <a:gd name="T30" fmla="*/ 8 w 14"/>
              <a:gd name="T31" fmla="*/ 5 h 22"/>
              <a:gd name="T32" fmla="*/ 10 w 14"/>
              <a:gd name="T33" fmla="*/ 4 h 22"/>
              <a:gd name="T34" fmla="*/ 10 w 14"/>
              <a:gd name="T35" fmla="*/ 4 h 22"/>
              <a:gd name="T36" fmla="*/ 10 w 14"/>
              <a:gd name="T37" fmla="*/ 3 h 22"/>
              <a:gd name="T38" fmla="*/ 10 w 14"/>
              <a:gd name="T39" fmla="*/ 3 h 22"/>
              <a:gd name="T40" fmla="*/ 10 w 14"/>
              <a:gd name="T41" fmla="*/ 3 h 22"/>
              <a:gd name="T42" fmla="*/ 10 w 14"/>
              <a:gd name="T43" fmla="*/ 1 h 22"/>
              <a:gd name="T44" fmla="*/ 10 w 14"/>
              <a:gd name="T45" fmla="*/ 1 h 22"/>
              <a:gd name="T46" fmla="*/ 11 w 14"/>
              <a:gd name="T47" fmla="*/ 0 h 22"/>
              <a:gd name="T48" fmla="*/ 11 w 14"/>
              <a:gd name="T49" fmla="*/ 0 h 22"/>
              <a:gd name="T50" fmla="*/ 14 w 14"/>
              <a:gd name="T51" fmla="*/ 1 h 22"/>
              <a:gd name="T52" fmla="*/ 14 w 14"/>
              <a:gd name="T53" fmla="*/ 1 h 22"/>
              <a:gd name="T54" fmla="*/ 13 w 14"/>
              <a:gd name="T55" fmla="*/ 3 h 22"/>
              <a:gd name="T56" fmla="*/ 13 w 14"/>
              <a:gd name="T57" fmla="*/ 3 h 22"/>
              <a:gd name="T58" fmla="*/ 4 w 14"/>
              <a:gd name="T59" fmla="*/ 18 h 22"/>
              <a:gd name="T60" fmla="*/ 4 w 14"/>
              <a:gd name="T61" fmla="*/ 18 h 22"/>
              <a:gd name="T62" fmla="*/ 3 w 14"/>
              <a:gd name="T63" fmla="*/ 18 h 22"/>
              <a:gd name="T64" fmla="*/ 3 w 14"/>
              <a:gd name="T65" fmla="*/ 1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2">
                <a:moveTo>
                  <a:pt x="3" y="18"/>
                </a:moveTo>
                <a:lnTo>
                  <a:pt x="3" y="18"/>
                </a:lnTo>
                <a:lnTo>
                  <a:pt x="4" y="20"/>
                </a:lnTo>
                <a:lnTo>
                  <a:pt x="4" y="20"/>
                </a:lnTo>
                <a:lnTo>
                  <a:pt x="4" y="21"/>
                </a:lnTo>
                <a:lnTo>
                  <a:pt x="4" y="21"/>
                </a:lnTo>
                <a:lnTo>
                  <a:pt x="3" y="22"/>
                </a:lnTo>
                <a:lnTo>
                  <a:pt x="0" y="22"/>
                </a:lnTo>
                <a:lnTo>
                  <a:pt x="0" y="22"/>
                </a:lnTo>
                <a:lnTo>
                  <a:pt x="0" y="21"/>
                </a:lnTo>
                <a:lnTo>
                  <a:pt x="0" y="21"/>
                </a:lnTo>
                <a:lnTo>
                  <a:pt x="0" y="21"/>
                </a:lnTo>
                <a:lnTo>
                  <a:pt x="0" y="20"/>
                </a:lnTo>
                <a:lnTo>
                  <a:pt x="0" y="20"/>
                </a:lnTo>
                <a:lnTo>
                  <a:pt x="8" y="5"/>
                </a:lnTo>
                <a:lnTo>
                  <a:pt x="8" y="5"/>
                </a:lnTo>
                <a:lnTo>
                  <a:pt x="10" y="4"/>
                </a:lnTo>
                <a:lnTo>
                  <a:pt x="10" y="4"/>
                </a:lnTo>
                <a:lnTo>
                  <a:pt x="10" y="3"/>
                </a:lnTo>
                <a:lnTo>
                  <a:pt x="10" y="3"/>
                </a:lnTo>
                <a:lnTo>
                  <a:pt x="10" y="3"/>
                </a:lnTo>
                <a:lnTo>
                  <a:pt x="10" y="1"/>
                </a:lnTo>
                <a:lnTo>
                  <a:pt x="10" y="1"/>
                </a:lnTo>
                <a:lnTo>
                  <a:pt x="11" y="0"/>
                </a:lnTo>
                <a:lnTo>
                  <a:pt x="11" y="0"/>
                </a:lnTo>
                <a:lnTo>
                  <a:pt x="14" y="1"/>
                </a:lnTo>
                <a:lnTo>
                  <a:pt x="14" y="1"/>
                </a:lnTo>
                <a:lnTo>
                  <a:pt x="13" y="3"/>
                </a:lnTo>
                <a:lnTo>
                  <a:pt x="13" y="3"/>
                </a:lnTo>
                <a:lnTo>
                  <a:pt x="4" y="18"/>
                </a:lnTo>
                <a:lnTo>
                  <a:pt x="4" y="18"/>
                </a:lnTo>
                <a:lnTo>
                  <a:pt x="3" y="18"/>
                </a:lnTo>
                <a:lnTo>
                  <a:pt x="3" y="1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7" name="Freeform 250"/>
          <p:cNvSpPr/>
          <p:nvPr/>
        </p:nvSpPr>
        <p:spPr bwMode="auto">
          <a:xfrm>
            <a:off x="5393484" y="4928083"/>
            <a:ext cx="21113" cy="35538"/>
          </a:xfrm>
          <a:custGeom>
            <a:avLst/>
            <a:gdLst>
              <a:gd name="T0" fmla="*/ 2 w 12"/>
              <a:gd name="T1" fmla="*/ 21 h 21"/>
              <a:gd name="T2" fmla="*/ 2 w 12"/>
              <a:gd name="T3" fmla="*/ 21 h 21"/>
              <a:gd name="T4" fmla="*/ 0 w 12"/>
              <a:gd name="T5" fmla="*/ 20 h 21"/>
              <a:gd name="T6" fmla="*/ 0 w 12"/>
              <a:gd name="T7" fmla="*/ 18 h 21"/>
              <a:gd name="T8" fmla="*/ 0 w 12"/>
              <a:gd name="T9" fmla="*/ 18 h 21"/>
              <a:gd name="T10" fmla="*/ 0 w 12"/>
              <a:gd name="T11" fmla="*/ 18 h 21"/>
              <a:gd name="T12" fmla="*/ 0 w 12"/>
              <a:gd name="T13" fmla="*/ 18 h 21"/>
              <a:gd name="T14" fmla="*/ 9 w 12"/>
              <a:gd name="T15" fmla="*/ 2 h 21"/>
              <a:gd name="T16" fmla="*/ 9 w 12"/>
              <a:gd name="T17" fmla="*/ 2 h 21"/>
              <a:gd name="T18" fmla="*/ 9 w 12"/>
              <a:gd name="T19" fmla="*/ 1 h 21"/>
              <a:gd name="T20" fmla="*/ 9 w 12"/>
              <a:gd name="T21" fmla="*/ 1 h 21"/>
              <a:gd name="T22" fmla="*/ 10 w 12"/>
              <a:gd name="T23" fmla="*/ 0 h 21"/>
              <a:gd name="T24" fmla="*/ 10 w 12"/>
              <a:gd name="T25" fmla="*/ 0 h 21"/>
              <a:gd name="T26" fmla="*/ 12 w 12"/>
              <a:gd name="T27" fmla="*/ 1 h 21"/>
              <a:gd name="T28" fmla="*/ 12 w 12"/>
              <a:gd name="T29" fmla="*/ 1 h 21"/>
              <a:gd name="T30" fmla="*/ 12 w 12"/>
              <a:gd name="T31" fmla="*/ 2 h 21"/>
              <a:gd name="T32" fmla="*/ 12 w 12"/>
              <a:gd name="T33" fmla="*/ 2 h 21"/>
              <a:gd name="T34" fmla="*/ 10 w 12"/>
              <a:gd name="T35" fmla="*/ 4 h 21"/>
              <a:gd name="T36" fmla="*/ 10 w 12"/>
              <a:gd name="T37" fmla="*/ 4 h 21"/>
              <a:gd name="T38" fmla="*/ 4 w 12"/>
              <a:gd name="T39" fmla="*/ 14 h 21"/>
              <a:gd name="T40" fmla="*/ 4 w 12"/>
              <a:gd name="T41" fmla="*/ 14 h 21"/>
              <a:gd name="T42" fmla="*/ 3 w 12"/>
              <a:gd name="T43" fmla="*/ 20 h 21"/>
              <a:gd name="T44" fmla="*/ 3 w 12"/>
              <a:gd name="T45" fmla="*/ 20 h 21"/>
              <a:gd name="T46" fmla="*/ 3 w 12"/>
              <a:gd name="T47" fmla="*/ 20 h 21"/>
              <a:gd name="T48" fmla="*/ 2 w 12"/>
              <a:gd name="T49" fmla="*/ 21 h 21"/>
              <a:gd name="T50" fmla="*/ 2 w 12"/>
              <a:gd name="T5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 h="21">
                <a:moveTo>
                  <a:pt x="2" y="21"/>
                </a:moveTo>
                <a:lnTo>
                  <a:pt x="2" y="21"/>
                </a:lnTo>
                <a:lnTo>
                  <a:pt x="0" y="20"/>
                </a:lnTo>
                <a:lnTo>
                  <a:pt x="0" y="18"/>
                </a:lnTo>
                <a:lnTo>
                  <a:pt x="0" y="18"/>
                </a:lnTo>
                <a:lnTo>
                  <a:pt x="0" y="18"/>
                </a:lnTo>
                <a:lnTo>
                  <a:pt x="0" y="18"/>
                </a:lnTo>
                <a:lnTo>
                  <a:pt x="9" y="2"/>
                </a:lnTo>
                <a:lnTo>
                  <a:pt x="9" y="2"/>
                </a:lnTo>
                <a:lnTo>
                  <a:pt x="9" y="1"/>
                </a:lnTo>
                <a:lnTo>
                  <a:pt x="9" y="1"/>
                </a:lnTo>
                <a:lnTo>
                  <a:pt x="10" y="0"/>
                </a:lnTo>
                <a:lnTo>
                  <a:pt x="10" y="0"/>
                </a:lnTo>
                <a:lnTo>
                  <a:pt x="12" y="1"/>
                </a:lnTo>
                <a:lnTo>
                  <a:pt x="12" y="1"/>
                </a:lnTo>
                <a:lnTo>
                  <a:pt x="12" y="2"/>
                </a:lnTo>
                <a:lnTo>
                  <a:pt x="12" y="2"/>
                </a:lnTo>
                <a:lnTo>
                  <a:pt x="10" y="4"/>
                </a:lnTo>
                <a:lnTo>
                  <a:pt x="10" y="4"/>
                </a:lnTo>
                <a:lnTo>
                  <a:pt x="4" y="14"/>
                </a:lnTo>
                <a:lnTo>
                  <a:pt x="4" y="14"/>
                </a:lnTo>
                <a:lnTo>
                  <a:pt x="3" y="20"/>
                </a:lnTo>
                <a:lnTo>
                  <a:pt x="3" y="20"/>
                </a:lnTo>
                <a:lnTo>
                  <a:pt x="3" y="20"/>
                </a:lnTo>
                <a:lnTo>
                  <a:pt x="2" y="21"/>
                </a:lnTo>
                <a:lnTo>
                  <a:pt x="2" y="2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8" name="Freeform 251"/>
          <p:cNvSpPr/>
          <p:nvPr/>
        </p:nvSpPr>
        <p:spPr bwMode="auto">
          <a:xfrm>
            <a:off x="5340700" y="4882392"/>
            <a:ext cx="40468" cy="35538"/>
          </a:xfrm>
          <a:custGeom>
            <a:avLst/>
            <a:gdLst>
              <a:gd name="T0" fmla="*/ 15 w 23"/>
              <a:gd name="T1" fmla="*/ 5 h 21"/>
              <a:gd name="T2" fmla="*/ 15 w 23"/>
              <a:gd name="T3" fmla="*/ 5 h 21"/>
              <a:gd name="T4" fmla="*/ 15 w 23"/>
              <a:gd name="T5" fmla="*/ 5 h 21"/>
              <a:gd name="T6" fmla="*/ 15 w 23"/>
              <a:gd name="T7" fmla="*/ 5 h 21"/>
              <a:gd name="T8" fmla="*/ 9 w 23"/>
              <a:gd name="T9" fmla="*/ 7 h 21"/>
              <a:gd name="T10" fmla="*/ 9 w 23"/>
              <a:gd name="T11" fmla="*/ 7 h 21"/>
              <a:gd name="T12" fmla="*/ 7 w 23"/>
              <a:gd name="T13" fmla="*/ 8 h 21"/>
              <a:gd name="T14" fmla="*/ 7 w 23"/>
              <a:gd name="T15" fmla="*/ 8 h 21"/>
              <a:gd name="T16" fmla="*/ 5 w 23"/>
              <a:gd name="T17" fmla="*/ 7 h 21"/>
              <a:gd name="T18" fmla="*/ 5 w 23"/>
              <a:gd name="T19" fmla="*/ 4 h 21"/>
              <a:gd name="T20" fmla="*/ 5 w 23"/>
              <a:gd name="T21" fmla="*/ 4 h 21"/>
              <a:gd name="T22" fmla="*/ 6 w 23"/>
              <a:gd name="T23" fmla="*/ 2 h 21"/>
              <a:gd name="T24" fmla="*/ 6 w 23"/>
              <a:gd name="T25" fmla="*/ 2 h 21"/>
              <a:gd name="T26" fmla="*/ 9 w 23"/>
              <a:gd name="T27" fmla="*/ 1 h 21"/>
              <a:gd name="T28" fmla="*/ 10 w 23"/>
              <a:gd name="T29" fmla="*/ 2 h 21"/>
              <a:gd name="T30" fmla="*/ 10 w 23"/>
              <a:gd name="T31" fmla="*/ 2 h 21"/>
              <a:gd name="T32" fmla="*/ 12 w 23"/>
              <a:gd name="T33" fmla="*/ 4 h 21"/>
              <a:gd name="T34" fmla="*/ 12 w 23"/>
              <a:gd name="T35" fmla="*/ 4 h 21"/>
              <a:gd name="T36" fmla="*/ 13 w 23"/>
              <a:gd name="T37" fmla="*/ 2 h 21"/>
              <a:gd name="T38" fmla="*/ 13 w 23"/>
              <a:gd name="T39" fmla="*/ 2 h 21"/>
              <a:gd name="T40" fmla="*/ 20 w 23"/>
              <a:gd name="T41" fmla="*/ 1 h 21"/>
              <a:gd name="T42" fmla="*/ 20 w 23"/>
              <a:gd name="T43" fmla="*/ 1 h 21"/>
              <a:gd name="T44" fmla="*/ 23 w 23"/>
              <a:gd name="T45" fmla="*/ 0 h 21"/>
              <a:gd name="T46" fmla="*/ 23 w 23"/>
              <a:gd name="T47" fmla="*/ 0 h 21"/>
              <a:gd name="T48" fmla="*/ 23 w 23"/>
              <a:gd name="T49" fmla="*/ 1 h 21"/>
              <a:gd name="T50" fmla="*/ 23 w 23"/>
              <a:gd name="T51" fmla="*/ 2 h 21"/>
              <a:gd name="T52" fmla="*/ 23 w 23"/>
              <a:gd name="T53" fmla="*/ 2 h 21"/>
              <a:gd name="T54" fmla="*/ 23 w 23"/>
              <a:gd name="T55" fmla="*/ 4 h 21"/>
              <a:gd name="T56" fmla="*/ 23 w 23"/>
              <a:gd name="T57" fmla="*/ 4 h 21"/>
              <a:gd name="T58" fmla="*/ 15 w 23"/>
              <a:gd name="T59" fmla="*/ 10 h 21"/>
              <a:gd name="T60" fmla="*/ 15 w 23"/>
              <a:gd name="T61" fmla="*/ 10 h 21"/>
              <a:gd name="T62" fmla="*/ 6 w 23"/>
              <a:gd name="T63" fmla="*/ 15 h 21"/>
              <a:gd name="T64" fmla="*/ 6 w 23"/>
              <a:gd name="T65" fmla="*/ 15 h 21"/>
              <a:gd name="T66" fmla="*/ 6 w 23"/>
              <a:gd name="T67" fmla="*/ 17 h 21"/>
              <a:gd name="T68" fmla="*/ 6 w 23"/>
              <a:gd name="T69" fmla="*/ 17 h 21"/>
              <a:gd name="T70" fmla="*/ 7 w 23"/>
              <a:gd name="T71" fmla="*/ 17 h 21"/>
              <a:gd name="T72" fmla="*/ 7 w 23"/>
              <a:gd name="T73" fmla="*/ 17 h 21"/>
              <a:gd name="T74" fmla="*/ 15 w 23"/>
              <a:gd name="T75" fmla="*/ 14 h 21"/>
              <a:gd name="T76" fmla="*/ 15 w 23"/>
              <a:gd name="T77" fmla="*/ 14 h 21"/>
              <a:gd name="T78" fmla="*/ 17 w 23"/>
              <a:gd name="T79" fmla="*/ 15 h 21"/>
              <a:gd name="T80" fmla="*/ 17 w 23"/>
              <a:gd name="T81" fmla="*/ 17 h 21"/>
              <a:gd name="T82" fmla="*/ 17 w 23"/>
              <a:gd name="T83" fmla="*/ 17 h 21"/>
              <a:gd name="T84" fmla="*/ 17 w 23"/>
              <a:gd name="T85" fmla="*/ 20 h 21"/>
              <a:gd name="T86" fmla="*/ 16 w 23"/>
              <a:gd name="T87" fmla="*/ 20 h 21"/>
              <a:gd name="T88" fmla="*/ 16 w 23"/>
              <a:gd name="T89" fmla="*/ 20 h 21"/>
              <a:gd name="T90" fmla="*/ 5 w 23"/>
              <a:gd name="T91" fmla="*/ 21 h 21"/>
              <a:gd name="T92" fmla="*/ 5 w 23"/>
              <a:gd name="T93" fmla="*/ 21 h 21"/>
              <a:gd name="T94" fmla="*/ 2 w 23"/>
              <a:gd name="T95" fmla="*/ 20 h 21"/>
              <a:gd name="T96" fmla="*/ 2 w 23"/>
              <a:gd name="T97" fmla="*/ 20 h 21"/>
              <a:gd name="T98" fmla="*/ 0 w 23"/>
              <a:gd name="T99" fmla="*/ 18 h 21"/>
              <a:gd name="T100" fmla="*/ 2 w 23"/>
              <a:gd name="T101" fmla="*/ 15 h 21"/>
              <a:gd name="T102" fmla="*/ 2 w 23"/>
              <a:gd name="T103" fmla="*/ 15 h 21"/>
              <a:gd name="T104" fmla="*/ 6 w 23"/>
              <a:gd name="T105" fmla="*/ 12 h 21"/>
              <a:gd name="T106" fmla="*/ 6 w 23"/>
              <a:gd name="T107" fmla="*/ 12 h 21"/>
              <a:gd name="T108" fmla="*/ 15 w 23"/>
              <a:gd name="T109" fmla="*/ 7 h 21"/>
              <a:gd name="T110" fmla="*/ 15 w 23"/>
              <a:gd name="T111" fmla="*/ 7 h 21"/>
              <a:gd name="T112" fmla="*/ 16 w 23"/>
              <a:gd name="T113" fmla="*/ 5 h 21"/>
              <a:gd name="T114" fmla="*/ 16 w 23"/>
              <a:gd name="T115" fmla="*/ 5 h 21"/>
              <a:gd name="T116" fmla="*/ 15 w 23"/>
              <a:gd name="T117" fmla="*/ 5 h 21"/>
              <a:gd name="T118" fmla="*/ 15 w 23"/>
              <a:gd name="T1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 h="21">
                <a:moveTo>
                  <a:pt x="15" y="5"/>
                </a:moveTo>
                <a:lnTo>
                  <a:pt x="15" y="5"/>
                </a:lnTo>
                <a:lnTo>
                  <a:pt x="15" y="5"/>
                </a:lnTo>
                <a:lnTo>
                  <a:pt x="15" y="5"/>
                </a:lnTo>
                <a:lnTo>
                  <a:pt x="9" y="7"/>
                </a:lnTo>
                <a:lnTo>
                  <a:pt x="9" y="7"/>
                </a:lnTo>
                <a:lnTo>
                  <a:pt x="7" y="8"/>
                </a:lnTo>
                <a:lnTo>
                  <a:pt x="7" y="8"/>
                </a:lnTo>
                <a:lnTo>
                  <a:pt x="5" y="7"/>
                </a:lnTo>
                <a:lnTo>
                  <a:pt x="5" y="4"/>
                </a:lnTo>
                <a:lnTo>
                  <a:pt x="5" y="4"/>
                </a:lnTo>
                <a:lnTo>
                  <a:pt x="6" y="2"/>
                </a:lnTo>
                <a:lnTo>
                  <a:pt x="6" y="2"/>
                </a:lnTo>
                <a:lnTo>
                  <a:pt x="9" y="1"/>
                </a:lnTo>
                <a:lnTo>
                  <a:pt x="10" y="2"/>
                </a:lnTo>
                <a:lnTo>
                  <a:pt x="10" y="2"/>
                </a:lnTo>
                <a:lnTo>
                  <a:pt x="12" y="4"/>
                </a:lnTo>
                <a:lnTo>
                  <a:pt x="12" y="4"/>
                </a:lnTo>
                <a:lnTo>
                  <a:pt x="13" y="2"/>
                </a:lnTo>
                <a:lnTo>
                  <a:pt x="13" y="2"/>
                </a:lnTo>
                <a:lnTo>
                  <a:pt x="20" y="1"/>
                </a:lnTo>
                <a:lnTo>
                  <a:pt x="20" y="1"/>
                </a:lnTo>
                <a:lnTo>
                  <a:pt x="23" y="0"/>
                </a:lnTo>
                <a:lnTo>
                  <a:pt x="23" y="0"/>
                </a:lnTo>
                <a:lnTo>
                  <a:pt x="23" y="1"/>
                </a:lnTo>
                <a:lnTo>
                  <a:pt x="23" y="2"/>
                </a:lnTo>
                <a:lnTo>
                  <a:pt x="23" y="2"/>
                </a:lnTo>
                <a:lnTo>
                  <a:pt x="23" y="4"/>
                </a:lnTo>
                <a:lnTo>
                  <a:pt x="23" y="4"/>
                </a:lnTo>
                <a:lnTo>
                  <a:pt x="15" y="10"/>
                </a:lnTo>
                <a:lnTo>
                  <a:pt x="15" y="10"/>
                </a:lnTo>
                <a:lnTo>
                  <a:pt x="6" y="15"/>
                </a:lnTo>
                <a:lnTo>
                  <a:pt x="6" y="15"/>
                </a:lnTo>
                <a:lnTo>
                  <a:pt x="6" y="17"/>
                </a:lnTo>
                <a:lnTo>
                  <a:pt x="6" y="17"/>
                </a:lnTo>
                <a:lnTo>
                  <a:pt x="7" y="17"/>
                </a:lnTo>
                <a:lnTo>
                  <a:pt x="7" y="17"/>
                </a:lnTo>
                <a:lnTo>
                  <a:pt x="15" y="14"/>
                </a:lnTo>
                <a:lnTo>
                  <a:pt x="15" y="14"/>
                </a:lnTo>
                <a:lnTo>
                  <a:pt x="17" y="15"/>
                </a:lnTo>
                <a:lnTo>
                  <a:pt x="17" y="17"/>
                </a:lnTo>
                <a:lnTo>
                  <a:pt x="17" y="17"/>
                </a:lnTo>
                <a:lnTo>
                  <a:pt x="17" y="20"/>
                </a:lnTo>
                <a:lnTo>
                  <a:pt x="16" y="20"/>
                </a:lnTo>
                <a:lnTo>
                  <a:pt x="16" y="20"/>
                </a:lnTo>
                <a:lnTo>
                  <a:pt x="5" y="21"/>
                </a:lnTo>
                <a:lnTo>
                  <a:pt x="5" y="21"/>
                </a:lnTo>
                <a:lnTo>
                  <a:pt x="2" y="20"/>
                </a:lnTo>
                <a:lnTo>
                  <a:pt x="2" y="20"/>
                </a:lnTo>
                <a:lnTo>
                  <a:pt x="0" y="18"/>
                </a:lnTo>
                <a:lnTo>
                  <a:pt x="2" y="15"/>
                </a:lnTo>
                <a:lnTo>
                  <a:pt x="2" y="15"/>
                </a:lnTo>
                <a:lnTo>
                  <a:pt x="6" y="12"/>
                </a:lnTo>
                <a:lnTo>
                  <a:pt x="6" y="12"/>
                </a:lnTo>
                <a:lnTo>
                  <a:pt x="15" y="7"/>
                </a:lnTo>
                <a:lnTo>
                  <a:pt x="15" y="7"/>
                </a:lnTo>
                <a:lnTo>
                  <a:pt x="16" y="5"/>
                </a:lnTo>
                <a:lnTo>
                  <a:pt x="16" y="5"/>
                </a:lnTo>
                <a:lnTo>
                  <a:pt x="15" y="5"/>
                </a:lnTo>
                <a:lnTo>
                  <a:pt x="15" y="5"/>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49" name="Freeform 252"/>
          <p:cNvSpPr/>
          <p:nvPr/>
        </p:nvSpPr>
        <p:spPr bwMode="auto">
          <a:xfrm>
            <a:off x="5338941" y="4919622"/>
            <a:ext cx="40468" cy="15231"/>
          </a:xfrm>
          <a:custGeom>
            <a:avLst/>
            <a:gdLst>
              <a:gd name="T0" fmla="*/ 0 w 23"/>
              <a:gd name="T1" fmla="*/ 9 h 9"/>
              <a:gd name="T2" fmla="*/ 0 w 23"/>
              <a:gd name="T3" fmla="*/ 9 h 9"/>
              <a:gd name="T4" fmla="*/ 0 w 23"/>
              <a:gd name="T5" fmla="*/ 7 h 9"/>
              <a:gd name="T6" fmla="*/ 0 w 23"/>
              <a:gd name="T7" fmla="*/ 6 h 9"/>
              <a:gd name="T8" fmla="*/ 0 w 23"/>
              <a:gd name="T9" fmla="*/ 6 h 9"/>
              <a:gd name="T10" fmla="*/ 3 w 23"/>
              <a:gd name="T11" fmla="*/ 6 h 9"/>
              <a:gd name="T12" fmla="*/ 3 w 23"/>
              <a:gd name="T13" fmla="*/ 6 h 9"/>
              <a:gd name="T14" fmla="*/ 3 w 23"/>
              <a:gd name="T15" fmla="*/ 6 h 9"/>
              <a:gd name="T16" fmla="*/ 3 w 23"/>
              <a:gd name="T17" fmla="*/ 7 h 9"/>
              <a:gd name="T18" fmla="*/ 3 w 23"/>
              <a:gd name="T19" fmla="*/ 7 h 9"/>
              <a:gd name="T20" fmla="*/ 6 w 23"/>
              <a:gd name="T21" fmla="*/ 7 h 9"/>
              <a:gd name="T22" fmla="*/ 6 w 23"/>
              <a:gd name="T23" fmla="*/ 7 h 9"/>
              <a:gd name="T24" fmla="*/ 11 w 23"/>
              <a:gd name="T25" fmla="*/ 5 h 9"/>
              <a:gd name="T26" fmla="*/ 18 w 23"/>
              <a:gd name="T27" fmla="*/ 2 h 9"/>
              <a:gd name="T28" fmla="*/ 18 w 23"/>
              <a:gd name="T29" fmla="*/ 2 h 9"/>
              <a:gd name="T30" fmla="*/ 20 w 23"/>
              <a:gd name="T31" fmla="*/ 0 h 9"/>
              <a:gd name="T32" fmla="*/ 20 w 23"/>
              <a:gd name="T33" fmla="*/ 0 h 9"/>
              <a:gd name="T34" fmla="*/ 21 w 23"/>
              <a:gd name="T35" fmla="*/ 0 h 9"/>
              <a:gd name="T36" fmla="*/ 23 w 23"/>
              <a:gd name="T37" fmla="*/ 2 h 9"/>
              <a:gd name="T38" fmla="*/ 23 w 23"/>
              <a:gd name="T39" fmla="*/ 2 h 9"/>
              <a:gd name="T40" fmla="*/ 23 w 23"/>
              <a:gd name="T41" fmla="*/ 3 h 9"/>
              <a:gd name="T42" fmla="*/ 23 w 23"/>
              <a:gd name="T43" fmla="*/ 3 h 9"/>
              <a:gd name="T44" fmla="*/ 20 w 23"/>
              <a:gd name="T45" fmla="*/ 5 h 9"/>
              <a:gd name="T46" fmla="*/ 20 w 23"/>
              <a:gd name="T47" fmla="*/ 5 h 9"/>
              <a:gd name="T48" fmla="*/ 16 w 23"/>
              <a:gd name="T49" fmla="*/ 5 h 9"/>
              <a:gd name="T50" fmla="*/ 16 w 23"/>
              <a:gd name="T51" fmla="*/ 5 h 9"/>
              <a:gd name="T52" fmla="*/ 7 w 23"/>
              <a:gd name="T53" fmla="*/ 7 h 9"/>
              <a:gd name="T54" fmla="*/ 7 w 23"/>
              <a:gd name="T55" fmla="*/ 7 h 9"/>
              <a:gd name="T56" fmla="*/ 0 w 23"/>
              <a:gd name="T57" fmla="*/ 9 h 9"/>
              <a:gd name="T58" fmla="*/ 0 w 23"/>
              <a:gd name="T5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9">
                <a:moveTo>
                  <a:pt x="0" y="9"/>
                </a:moveTo>
                <a:lnTo>
                  <a:pt x="0" y="9"/>
                </a:lnTo>
                <a:lnTo>
                  <a:pt x="0" y="7"/>
                </a:lnTo>
                <a:lnTo>
                  <a:pt x="0" y="6"/>
                </a:lnTo>
                <a:lnTo>
                  <a:pt x="0" y="6"/>
                </a:lnTo>
                <a:lnTo>
                  <a:pt x="3" y="6"/>
                </a:lnTo>
                <a:lnTo>
                  <a:pt x="3" y="6"/>
                </a:lnTo>
                <a:lnTo>
                  <a:pt x="3" y="6"/>
                </a:lnTo>
                <a:lnTo>
                  <a:pt x="3" y="7"/>
                </a:lnTo>
                <a:lnTo>
                  <a:pt x="3" y="7"/>
                </a:lnTo>
                <a:lnTo>
                  <a:pt x="6" y="7"/>
                </a:lnTo>
                <a:lnTo>
                  <a:pt x="6" y="7"/>
                </a:lnTo>
                <a:lnTo>
                  <a:pt x="11" y="5"/>
                </a:lnTo>
                <a:lnTo>
                  <a:pt x="18" y="2"/>
                </a:lnTo>
                <a:lnTo>
                  <a:pt x="18" y="2"/>
                </a:lnTo>
                <a:lnTo>
                  <a:pt x="20" y="0"/>
                </a:lnTo>
                <a:lnTo>
                  <a:pt x="20" y="0"/>
                </a:lnTo>
                <a:lnTo>
                  <a:pt x="21" y="0"/>
                </a:lnTo>
                <a:lnTo>
                  <a:pt x="23" y="2"/>
                </a:lnTo>
                <a:lnTo>
                  <a:pt x="23" y="2"/>
                </a:lnTo>
                <a:lnTo>
                  <a:pt x="23" y="3"/>
                </a:lnTo>
                <a:lnTo>
                  <a:pt x="23" y="3"/>
                </a:lnTo>
                <a:lnTo>
                  <a:pt x="20" y="5"/>
                </a:lnTo>
                <a:lnTo>
                  <a:pt x="20" y="5"/>
                </a:lnTo>
                <a:lnTo>
                  <a:pt x="16" y="5"/>
                </a:lnTo>
                <a:lnTo>
                  <a:pt x="16" y="5"/>
                </a:lnTo>
                <a:lnTo>
                  <a:pt x="7" y="7"/>
                </a:lnTo>
                <a:lnTo>
                  <a:pt x="7" y="7"/>
                </a:lnTo>
                <a:lnTo>
                  <a:pt x="0" y="9"/>
                </a:lnTo>
                <a:lnTo>
                  <a:pt x="0"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0" name="Freeform 253"/>
          <p:cNvSpPr/>
          <p:nvPr/>
        </p:nvSpPr>
        <p:spPr bwMode="auto">
          <a:xfrm>
            <a:off x="5349498" y="4867163"/>
            <a:ext cx="31670" cy="15231"/>
          </a:xfrm>
          <a:custGeom>
            <a:avLst/>
            <a:gdLst>
              <a:gd name="T0" fmla="*/ 2 w 18"/>
              <a:gd name="T1" fmla="*/ 7 h 9"/>
              <a:gd name="T2" fmla="*/ 2 w 18"/>
              <a:gd name="T3" fmla="*/ 7 h 9"/>
              <a:gd name="T4" fmla="*/ 4 w 18"/>
              <a:gd name="T5" fmla="*/ 6 h 9"/>
              <a:gd name="T6" fmla="*/ 4 w 18"/>
              <a:gd name="T7" fmla="*/ 6 h 9"/>
              <a:gd name="T8" fmla="*/ 15 w 18"/>
              <a:gd name="T9" fmla="*/ 2 h 9"/>
              <a:gd name="T10" fmla="*/ 15 w 18"/>
              <a:gd name="T11" fmla="*/ 2 h 9"/>
              <a:gd name="T12" fmla="*/ 17 w 18"/>
              <a:gd name="T13" fmla="*/ 0 h 9"/>
              <a:gd name="T14" fmla="*/ 17 w 18"/>
              <a:gd name="T15" fmla="*/ 0 h 9"/>
              <a:gd name="T16" fmla="*/ 18 w 18"/>
              <a:gd name="T17" fmla="*/ 0 h 9"/>
              <a:gd name="T18" fmla="*/ 18 w 18"/>
              <a:gd name="T19" fmla="*/ 2 h 9"/>
              <a:gd name="T20" fmla="*/ 18 w 18"/>
              <a:gd name="T21" fmla="*/ 2 h 9"/>
              <a:gd name="T22" fmla="*/ 18 w 18"/>
              <a:gd name="T23" fmla="*/ 3 h 9"/>
              <a:gd name="T24" fmla="*/ 17 w 18"/>
              <a:gd name="T25" fmla="*/ 3 h 9"/>
              <a:gd name="T26" fmla="*/ 17 w 18"/>
              <a:gd name="T27" fmla="*/ 3 h 9"/>
              <a:gd name="T28" fmla="*/ 14 w 18"/>
              <a:gd name="T29" fmla="*/ 4 h 9"/>
              <a:gd name="T30" fmla="*/ 14 w 18"/>
              <a:gd name="T31" fmla="*/ 4 h 9"/>
              <a:gd name="T32" fmla="*/ 11 w 18"/>
              <a:gd name="T33" fmla="*/ 4 h 9"/>
              <a:gd name="T34" fmla="*/ 11 w 18"/>
              <a:gd name="T35" fmla="*/ 4 h 9"/>
              <a:gd name="T36" fmla="*/ 5 w 18"/>
              <a:gd name="T37" fmla="*/ 7 h 9"/>
              <a:gd name="T38" fmla="*/ 5 w 18"/>
              <a:gd name="T39" fmla="*/ 7 h 9"/>
              <a:gd name="T40" fmla="*/ 1 w 18"/>
              <a:gd name="T41" fmla="*/ 9 h 9"/>
              <a:gd name="T42" fmla="*/ 1 w 18"/>
              <a:gd name="T43" fmla="*/ 9 h 9"/>
              <a:gd name="T44" fmla="*/ 0 w 18"/>
              <a:gd name="T45" fmla="*/ 9 h 9"/>
              <a:gd name="T46" fmla="*/ 0 w 18"/>
              <a:gd name="T47" fmla="*/ 9 h 9"/>
              <a:gd name="T48" fmla="*/ 0 w 18"/>
              <a:gd name="T49" fmla="*/ 7 h 9"/>
              <a:gd name="T50" fmla="*/ 0 w 18"/>
              <a:gd name="T51" fmla="*/ 7 h 9"/>
              <a:gd name="T52" fmla="*/ 1 w 18"/>
              <a:gd name="T53" fmla="*/ 6 h 9"/>
              <a:gd name="T54" fmla="*/ 1 w 18"/>
              <a:gd name="T55" fmla="*/ 6 h 9"/>
              <a:gd name="T56" fmla="*/ 2 w 18"/>
              <a:gd name="T57" fmla="*/ 7 h 9"/>
              <a:gd name="T58" fmla="*/ 2 w 18"/>
              <a:gd name="T5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 h="9">
                <a:moveTo>
                  <a:pt x="2" y="7"/>
                </a:moveTo>
                <a:lnTo>
                  <a:pt x="2" y="7"/>
                </a:lnTo>
                <a:lnTo>
                  <a:pt x="4" y="6"/>
                </a:lnTo>
                <a:lnTo>
                  <a:pt x="4" y="6"/>
                </a:lnTo>
                <a:lnTo>
                  <a:pt x="15" y="2"/>
                </a:lnTo>
                <a:lnTo>
                  <a:pt x="15" y="2"/>
                </a:lnTo>
                <a:lnTo>
                  <a:pt x="17" y="0"/>
                </a:lnTo>
                <a:lnTo>
                  <a:pt x="17" y="0"/>
                </a:lnTo>
                <a:lnTo>
                  <a:pt x="18" y="0"/>
                </a:lnTo>
                <a:lnTo>
                  <a:pt x="18" y="2"/>
                </a:lnTo>
                <a:lnTo>
                  <a:pt x="18" y="2"/>
                </a:lnTo>
                <a:lnTo>
                  <a:pt x="18" y="3"/>
                </a:lnTo>
                <a:lnTo>
                  <a:pt x="17" y="3"/>
                </a:lnTo>
                <a:lnTo>
                  <a:pt x="17" y="3"/>
                </a:lnTo>
                <a:lnTo>
                  <a:pt x="14" y="4"/>
                </a:lnTo>
                <a:lnTo>
                  <a:pt x="14" y="4"/>
                </a:lnTo>
                <a:lnTo>
                  <a:pt x="11" y="4"/>
                </a:lnTo>
                <a:lnTo>
                  <a:pt x="11" y="4"/>
                </a:lnTo>
                <a:lnTo>
                  <a:pt x="5" y="7"/>
                </a:lnTo>
                <a:lnTo>
                  <a:pt x="5" y="7"/>
                </a:lnTo>
                <a:lnTo>
                  <a:pt x="1" y="9"/>
                </a:lnTo>
                <a:lnTo>
                  <a:pt x="1" y="9"/>
                </a:lnTo>
                <a:lnTo>
                  <a:pt x="0" y="9"/>
                </a:lnTo>
                <a:lnTo>
                  <a:pt x="0" y="9"/>
                </a:lnTo>
                <a:lnTo>
                  <a:pt x="0" y="7"/>
                </a:lnTo>
                <a:lnTo>
                  <a:pt x="0" y="7"/>
                </a:lnTo>
                <a:lnTo>
                  <a:pt x="1" y="6"/>
                </a:lnTo>
                <a:lnTo>
                  <a:pt x="1" y="6"/>
                </a:lnTo>
                <a:lnTo>
                  <a:pt x="2" y="7"/>
                </a:lnTo>
                <a:lnTo>
                  <a:pt x="2" y="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1" name="Freeform 254"/>
          <p:cNvSpPr>
            <a:spLocks noEditPoints="1"/>
          </p:cNvSpPr>
          <p:nvPr/>
        </p:nvSpPr>
        <p:spPr bwMode="auto">
          <a:xfrm>
            <a:off x="8256565" y="3292024"/>
            <a:ext cx="513760" cy="631208"/>
          </a:xfrm>
          <a:custGeom>
            <a:avLst/>
            <a:gdLst>
              <a:gd name="T0" fmla="*/ 181 w 292"/>
              <a:gd name="T1" fmla="*/ 7 h 373"/>
              <a:gd name="T2" fmla="*/ 266 w 292"/>
              <a:gd name="T3" fmla="*/ 48 h 373"/>
              <a:gd name="T4" fmla="*/ 74 w 292"/>
              <a:gd name="T5" fmla="*/ 345 h 373"/>
              <a:gd name="T6" fmla="*/ 167 w 292"/>
              <a:gd name="T7" fmla="*/ 54 h 373"/>
              <a:gd name="T8" fmla="*/ 181 w 292"/>
              <a:gd name="T9" fmla="*/ 120 h 373"/>
              <a:gd name="T10" fmla="*/ 114 w 292"/>
              <a:gd name="T11" fmla="*/ 228 h 373"/>
              <a:gd name="T12" fmla="*/ 106 w 292"/>
              <a:gd name="T13" fmla="*/ 301 h 373"/>
              <a:gd name="T14" fmla="*/ 36 w 292"/>
              <a:gd name="T15" fmla="*/ 211 h 373"/>
              <a:gd name="T16" fmla="*/ 157 w 292"/>
              <a:gd name="T17" fmla="*/ 336 h 373"/>
              <a:gd name="T18" fmla="*/ 44 w 292"/>
              <a:gd name="T19" fmla="*/ 228 h 373"/>
              <a:gd name="T20" fmla="*/ 47 w 292"/>
              <a:gd name="T21" fmla="*/ 297 h 373"/>
              <a:gd name="T22" fmla="*/ 70 w 292"/>
              <a:gd name="T23" fmla="*/ 176 h 373"/>
              <a:gd name="T24" fmla="*/ 128 w 292"/>
              <a:gd name="T25" fmla="*/ 338 h 373"/>
              <a:gd name="T26" fmla="*/ 231 w 292"/>
              <a:gd name="T27" fmla="*/ 345 h 373"/>
              <a:gd name="T28" fmla="*/ 188 w 292"/>
              <a:gd name="T29" fmla="*/ 38 h 373"/>
              <a:gd name="T30" fmla="*/ 265 w 292"/>
              <a:gd name="T31" fmla="*/ 233 h 373"/>
              <a:gd name="T32" fmla="*/ 205 w 292"/>
              <a:gd name="T33" fmla="*/ 234 h 373"/>
              <a:gd name="T34" fmla="*/ 212 w 292"/>
              <a:gd name="T35" fmla="*/ 199 h 373"/>
              <a:gd name="T36" fmla="*/ 224 w 292"/>
              <a:gd name="T37" fmla="*/ 34 h 373"/>
              <a:gd name="T38" fmla="*/ 216 w 292"/>
              <a:gd name="T39" fmla="*/ 260 h 373"/>
              <a:gd name="T40" fmla="*/ 40 w 292"/>
              <a:gd name="T41" fmla="*/ 204 h 373"/>
              <a:gd name="T42" fmla="*/ 258 w 292"/>
              <a:gd name="T43" fmla="*/ 352 h 373"/>
              <a:gd name="T44" fmla="*/ 252 w 292"/>
              <a:gd name="T45" fmla="*/ 244 h 373"/>
              <a:gd name="T46" fmla="*/ 206 w 292"/>
              <a:gd name="T47" fmla="*/ 95 h 373"/>
              <a:gd name="T48" fmla="*/ 192 w 292"/>
              <a:gd name="T49" fmla="*/ 257 h 373"/>
              <a:gd name="T50" fmla="*/ 243 w 292"/>
              <a:gd name="T51" fmla="*/ 35 h 373"/>
              <a:gd name="T52" fmla="*/ 189 w 292"/>
              <a:gd name="T53" fmla="*/ 95 h 373"/>
              <a:gd name="T54" fmla="*/ 197 w 292"/>
              <a:gd name="T55" fmla="*/ 166 h 373"/>
              <a:gd name="T56" fmla="*/ 216 w 292"/>
              <a:gd name="T57" fmla="*/ 154 h 373"/>
              <a:gd name="T58" fmla="*/ 249 w 292"/>
              <a:gd name="T59" fmla="*/ 18 h 373"/>
              <a:gd name="T60" fmla="*/ 195 w 292"/>
              <a:gd name="T61" fmla="*/ 68 h 373"/>
              <a:gd name="T62" fmla="*/ 218 w 292"/>
              <a:gd name="T63" fmla="*/ 329 h 373"/>
              <a:gd name="T64" fmla="*/ 76 w 292"/>
              <a:gd name="T65" fmla="*/ 335 h 373"/>
              <a:gd name="T66" fmla="*/ 118 w 292"/>
              <a:gd name="T67" fmla="*/ 166 h 373"/>
              <a:gd name="T68" fmla="*/ 104 w 292"/>
              <a:gd name="T69" fmla="*/ 172 h 373"/>
              <a:gd name="T70" fmla="*/ 224 w 292"/>
              <a:gd name="T71" fmla="*/ 253 h 373"/>
              <a:gd name="T72" fmla="*/ 124 w 292"/>
              <a:gd name="T73" fmla="*/ 167 h 373"/>
              <a:gd name="T74" fmla="*/ 236 w 292"/>
              <a:gd name="T75" fmla="*/ 99 h 373"/>
              <a:gd name="T76" fmla="*/ 184 w 292"/>
              <a:gd name="T77" fmla="*/ 176 h 373"/>
              <a:gd name="T78" fmla="*/ 276 w 292"/>
              <a:gd name="T79" fmla="*/ 304 h 373"/>
              <a:gd name="T80" fmla="*/ 97 w 292"/>
              <a:gd name="T81" fmla="*/ 224 h 373"/>
              <a:gd name="T82" fmla="*/ 164 w 292"/>
              <a:gd name="T83" fmla="*/ 48 h 373"/>
              <a:gd name="T84" fmla="*/ 209 w 292"/>
              <a:gd name="T85" fmla="*/ 61 h 373"/>
              <a:gd name="T86" fmla="*/ 147 w 292"/>
              <a:gd name="T87" fmla="*/ 319 h 373"/>
              <a:gd name="T88" fmla="*/ 255 w 292"/>
              <a:gd name="T89" fmla="*/ 91 h 373"/>
              <a:gd name="T90" fmla="*/ 161 w 292"/>
              <a:gd name="T91" fmla="*/ 362 h 373"/>
              <a:gd name="T92" fmla="*/ 233 w 292"/>
              <a:gd name="T93" fmla="*/ 301 h 373"/>
              <a:gd name="T94" fmla="*/ 218 w 292"/>
              <a:gd name="T95" fmla="*/ 103 h 373"/>
              <a:gd name="T96" fmla="*/ 206 w 292"/>
              <a:gd name="T97" fmla="*/ 99 h 373"/>
              <a:gd name="T98" fmla="*/ 118 w 292"/>
              <a:gd name="T99" fmla="*/ 349 h 373"/>
              <a:gd name="T100" fmla="*/ 184 w 292"/>
              <a:gd name="T101" fmla="*/ 172 h 373"/>
              <a:gd name="T102" fmla="*/ 198 w 292"/>
              <a:gd name="T103" fmla="*/ 358 h 373"/>
              <a:gd name="T104" fmla="*/ 128 w 292"/>
              <a:gd name="T105" fmla="*/ 157 h 373"/>
              <a:gd name="T106" fmla="*/ 70 w 292"/>
              <a:gd name="T107" fmla="*/ 328 h 373"/>
              <a:gd name="T108" fmla="*/ 127 w 292"/>
              <a:gd name="T109" fmla="*/ 176 h 373"/>
              <a:gd name="T110" fmla="*/ 248 w 292"/>
              <a:gd name="T111" fmla="*/ 353 h 373"/>
              <a:gd name="T112" fmla="*/ 152 w 292"/>
              <a:gd name="T113" fmla="*/ 339 h 373"/>
              <a:gd name="T114" fmla="*/ 258 w 292"/>
              <a:gd name="T115" fmla="*/ 226 h 373"/>
              <a:gd name="T116" fmla="*/ 104 w 292"/>
              <a:gd name="T117" fmla="*/ 233 h 373"/>
              <a:gd name="T118" fmla="*/ 157 w 292"/>
              <a:gd name="T119" fmla="*/ 355 h 373"/>
              <a:gd name="T120" fmla="*/ 194 w 292"/>
              <a:gd name="T121" fmla="*/ 22 h 373"/>
              <a:gd name="T122" fmla="*/ 224 w 292"/>
              <a:gd name="T123" fmla="*/ 190 h 373"/>
              <a:gd name="T124" fmla="*/ 134 w 292"/>
              <a:gd name="T125" fmla="*/ 15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2" h="373">
                <a:moveTo>
                  <a:pt x="155" y="81"/>
                </a:moveTo>
                <a:lnTo>
                  <a:pt x="155" y="81"/>
                </a:lnTo>
                <a:lnTo>
                  <a:pt x="154" y="81"/>
                </a:lnTo>
                <a:lnTo>
                  <a:pt x="154" y="81"/>
                </a:lnTo>
                <a:lnTo>
                  <a:pt x="152" y="79"/>
                </a:lnTo>
                <a:lnTo>
                  <a:pt x="152" y="78"/>
                </a:lnTo>
                <a:lnTo>
                  <a:pt x="152" y="78"/>
                </a:lnTo>
                <a:lnTo>
                  <a:pt x="152" y="76"/>
                </a:lnTo>
                <a:lnTo>
                  <a:pt x="152" y="76"/>
                </a:lnTo>
                <a:lnTo>
                  <a:pt x="154" y="75"/>
                </a:lnTo>
                <a:lnTo>
                  <a:pt x="154" y="73"/>
                </a:lnTo>
                <a:lnTo>
                  <a:pt x="154" y="73"/>
                </a:lnTo>
                <a:lnTo>
                  <a:pt x="152" y="72"/>
                </a:lnTo>
                <a:lnTo>
                  <a:pt x="152" y="72"/>
                </a:lnTo>
                <a:lnTo>
                  <a:pt x="151" y="72"/>
                </a:lnTo>
                <a:lnTo>
                  <a:pt x="151" y="72"/>
                </a:lnTo>
                <a:lnTo>
                  <a:pt x="147" y="73"/>
                </a:lnTo>
                <a:lnTo>
                  <a:pt x="147" y="73"/>
                </a:lnTo>
                <a:lnTo>
                  <a:pt x="145" y="73"/>
                </a:lnTo>
                <a:lnTo>
                  <a:pt x="145" y="73"/>
                </a:lnTo>
                <a:lnTo>
                  <a:pt x="144" y="72"/>
                </a:lnTo>
                <a:lnTo>
                  <a:pt x="144" y="71"/>
                </a:lnTo>
                <a:lnTo>
                  <a:pt x="144" y="71"/>
                </a:lnTo>
                <a:lnTo>
                  <a:pt x="145" y="69"/>
                </a:lnTo>
                <a:lnTo>
                  <a:pt x="145" y="69"/>
                </a:lnTo>
                <a:lnTo>
                  <a:pt x="151" y="65"/>
                </a:lnTo>
                <a:lnTo>
                  <a:pt x="151" y="65"/>
                </a:lnTo>
                <a:lnTo>
                  <a:pt x="151" y="64"/>
                </a:lnTo>
                <a:lnTo>
                  <a:pt x="151" y="64"/>
                </a:lnTo>
                <a:lnTo>
                  <a:pt x="150" y="65"/>
                </a:lnTo>
                <a:lnTo>
                  <a:pt x="150" y="65"/>
                </a:lnTo>
                <a:lnTo>
                  <a:pt x="143" y="66"/>
                </a:lnTo>
                <a:lnTo>
                  <a:pt x="143" y="66"/>
                </a:lnTo>
                <a:lnTo>
                  <a:pt x="140" y="66"/>
                </a:lnTo>
                <a:lnTo>
                  <a:pt x="140" y="66"/>
                </a:lnTo>
                <a:lnTo>
                  <a:pt x="138" y="65"/>
                </a:lnTo>
                <a:lnTo>
                  <a:pt x="140" y="64"/>
                </a:lnTo>
                <a:lnTo>
                  <a:pt x="140" y="64"/>
                </a:lnTo>
                <a:lnTo>
                  <a:pt x="141" y="62"/>
                </a:lnTo>
                <a:lnTo>
                  <a:pt x="141" y="62"/>
                </a:lnTo>
                <a:lnTo>
                  <a:pt x="144" y="61"/>
                </a:lnTo>
                <a:lnTo>
                  <a:pt x="144" y="61"/>
                </a:lnTo>
                <a:lnTo>
                  <a:pt x="147" y="59"/>
                </a:lnTo>
                <a:lnTo>
                  <a:pt x="147" y="59"/>
                </a:lnTo>
                <a:lnTo>
                  <a:pt x="148" y="58"/>
                </a:lnTo>
                <a:lnTo>
                  <a:pt x="148" y="58"/>
                </a:lnTo>
                <a:lnTo>
                  <a:pt x="151" y="56"/>
                </a:lnTo>
                <a:lnTo>
                  <a:pt x="151" y="56"/>
                </a:lnTo>
                <a:lnTo>
                  <a:pt x="150" y="56"/>
                </a:lnTo>
                <a:lnTo>
                  <a:pt x="150" y="56"/>
                </a:lnTo>
                <a:lnTo>
                  <a:pt x="145" y="56"/>
                </a:lnTo>
                <a:lnTo>
                  <a:pt x="145" y="56"/>
                </a:lnTo>
                <a:lnTo>
                  <a:pt x="145" y="56"/>
                </a:lnTo>
                <a:lnTo>
                  <a:pt x="145" y="56"/>
                </a:lnTo>
                <a:lnTo>
                  <a:pt x="144" y="55"/>
                </a:lnTo>
                <a:lnTo>
                  <a:pt x="144" y="54"/>
                </a:lnTo>
                <a:lnTo>
                  <a:pt x="144" y="54"/>
                </a:lnTo>
                <a:lnTo>
                  <a:pt x="147" y="52"/>
                </a:lnTo>
                <a:lnTo>
                  <a:pt x="147" y="52"/>
                </a:lnTo>
                <a:lnTo>
                  <a:pt x="147" y="51"/>
                </a:lnTo>
                <a:lnTo>
                  <a:pt x="147" y="51"/>
                </a:lnTo>
                <a:lnTo>
                  <a:pt x="145" y="51"/>
                </a:lnTo>
                <a:lnTo>
                  <a:pt x="145" y="51"/>
                </a:lnTo>
                <a:lnTo>
                  <a:pt x="144" y="49"/>
                </a:lnTo>
                <a:lnTo>
                  <a:pt x="144" y="46"/>
                </a:lnTo>
                <a:lnTo>
                  <a:pt x="144" y="46"/>
                </a:lnTo>
                <a:lnTo>
                  <a:pt x="147" y="45"/>
                </a:lnTo>
                <a:lnTo>
                  <a:pt x="147" y="45"/>
                </a:lnTo>
                <a:lnTo>
                  <a:pt x="151" y="45"/>
                </a:lnTo>
                <a:lnTo>
                  <a:pt x="151" y="45"/>
                </a:lnTo>
                <a:lnTo>
                  <a:pt x="152" y="44"/>
                </a:lnTo>
                <a:lnTo>
                  <a:pt x="152" y="42"/>
                </a:lnTo>
                <a:lnTo>
                  <a:pt x="152" y="42"/>
                </a:lnTo>
                <a:lnTo>
                  <a:pt x="150" y="42"/>
                </a:lnTo>
                <a:lnTo>
                  <a:pt x="150" y="42"/>
                </a:lnTo>
                <a:lnTo>
                  <a:pt x="148" y="41"/>
                </a:lnTo>
                <a:lnTo>
                  <a:pt x="148" y="41"/>
                </a:lnTo>
                <a:lnTo>
                  <a:pt x="147" y="39"/>
                </a:lnTo>
                <a:lnTo>
                  <a:pt x="148" y="38"/>
                </a:lnTo>
                <a:lnTo>
                  <a:pt x="148" y="38"/>
                </a:lnTo>
                <a:lnTo>
                  <a:pt x="151" y="38"/>
                </a:lnTo>
                <a:lnTo>
                  <a:pt x="151" y="38"/>
                </a:lnTo>
                <a:lnTo>
                  <a:pt x="151" y="38"/>
                </a:lnTo>
                <a:lnTo>
                  <a:pt x="151" y="38"/>
                </a:lnTo>
                <a:lnTo>
                  <a:pt x="147" y="37"/>
                </a:lnTo>
                <a:lnTo>
                  <a:pt x="147" y="37"/>
                </a:lnTo>
                <a:lnTo>
                  <a:pt x="147" y="37"/>
                </a:lnTo>
                <a:lnTo>
                  <a:pt x="147" y="37"/>
                </a:lnTo>
                <a:lnTo>
                  <a:pt x="145" y="35"/>
                </a:lnTo>
                <a:lnTo>
                  <a:pt x="145" y="35"/>
                </a:lnTo>
                <a:lnTo>
                  <a:pt x="145" y="34"/>
                </a:lnTo>
                <a:lnTo>
                  <a:pt x="147" y="34"/>
                </a:lnTo>
                <a:lnTo>
                  <a:pt x="147" y="34"/>
                </a:lnTo>
                <a:lnTo>
                  <a:pt x="148" y="34"/>
                </a:lnTo>
                <a:lnTo>
                  <a:pt x="148" y="34"/>
                </a:lnTo>
                <a:lnTo>
                  <a:pt x="154" y="35"/>
                </a:lnTo>
                <a:lnTo>
                  <a:pt x="154" y="35"/>
                </a:lnTo>
                <a:lnTo>
                  <a:pt x="155" y="34"/>
                </a:lnTo>
                <a:lnTo>
                  <a:pt x="155" y="34"/>
                </a:lnTo>
                <a:lnTo>
                  <a:pt x="157" y="32"/>
                </a:lnTo>
                <a:lnTo>
                  <a:pt x="157" y="32"/>
                </a:lnTo>
                <a:lnTo>
                  <a:pt x="158" y="28"/>
                </a:lnTo>
                <a:lnTo>
                  <a:pt x="158" y="28"/>
                </a:lnTo>
                <a:lnTo>
                  <a:pt x="158" y="27"/>
                </a:lnTo>
                <a:lnTo>
                  <a:pt x="158" y="27"/>
                </a:lnTo>
                <a:lnTo>
                  <a:pt x="161" y="25"/>
                </a:lnTo>
                <a:lnTo>
                  <a:pt x="162" y="25"/>
                </a:lnTo>
                <a:lnTo>
                  <a:pt x="162" y="25"/>
                </a:lnTo>
                <a:lnTo>
                  <a:pt x="164" y="27"/>
                </a:lnTo>
                <a:lnTo>
                  <a:pt x="164" y="27"/>
                </a:lnTo>
                <a:lnTo>
                  <a:pt x="168" y="24"/>
                </a:lnTo>
                <a:lnTo>
                  <a:pt x="168" y="24"/>
                </a:lnTo>
                <a:lnTo>
                  <a:pt x="170" y="24"/>
                </a:lnTo>
                <a:lnTo>
                  <a:pt x="170" y="24"/>
                </a:lnTo>
                <a:lnTo>
                  <a:pt x="170" y="22"/>
                </a:lnTo>
                <a:lnTo>
                  <a:pt x="170" y="22"/>
                </a:lnTo>
                <a:lnTo>
                  <a:pt x="170" y="19"/>
                </a:lnTo>
                <a:lnTo>
                  <a:pt x="170" y="18"/>
                </a:lnTo>
                <a:lnTo>
                  <a:pt x="170" y="18"/>
                </a:lnTo>
                <a:lnTo>
                  <a:pt x="168" y="14"/>
                </a:lnTo>
                <a:lnTo>
                  <a:pt x="168" y="14"/>
                </a:lnTo>
                <a:lnTo>
                  <a:pt x="167" y="12"/>
                </a:lnTo>
                <a:lnTo>
                  <a:pt x="167" y="12"/>
                </a:lnTo>
                <a:lnTo>
                  <a:pt x="168" y="11"/>
                </a:lnTo>
                <a:lnTo>
                  <a:pt x="168" y="11"/>
                </a:lnTo>
                <a:lnTo>
                  <a:pt x="170" y="11"/>
                </a:lnTo>
                <a:lnTo>
                  <a:pt x="170" y="11"/>
                </a:lnTo>
                <a:lnTo>
                  <a:pt x="171" y="12"/>
                </a:lnTo>
                <a:lnTo>
                  <a:pt x="171" y="12"/>
                </a:lnTo>
                <a:lnTo>
                  <a:pt x="177" y="18"/>
                </a:lnTo>
                <a:lnTo>
                  <a:pt x="177" y="18"/>
                </a:lnTo>
                <a:lnTo>
                  <a:pt x="178" y="18"/>
                </a:lnTo>
                <a:lnTo>
                  <a:pt x="178" y="18"/>
                </a:lnTo>
                <a:lnTo>
                  <a:pt x="179" y="17"/>
                </a:lnTo>
                <a:lnTo>
                  <a:pt x="179" y="17"/>
                </a:lnTo>
                <a:lnTo>
                  <a:pt x="179" y="17"/>
                </a:lnTo>
                <a:lnTo>
                  <a:pt x="179" y="17"/>
                </a:lnTo>
                <a:lnTo>
                  <a:pt x="178" y="11"/>
                </a:lnTo>
                <a:lnTo>
                  <a:pt x="178" y="11"/>
                </a:lnTo>
                <a:lnTo>
                  <a:pt x="178" y="8"/>
                </a:lnTo>
                <a:lnTo>
                  <a:pt x="178" y="8"/>
                </a:lnTo>
                <a:lnTo>
                  <a:pt x="178" y="7"/>
                </a:lnTo>
                <a:lnTo>
                  <a:pt x="179" y="7"/>
                </a:lnTo>
                <a:lnTo>
                  <a:pt x="179" y="7"/>
                </a:lnTo>
                <a:lnTo>
                  <a:pt x="181" y="7"/>
                </a:lnTo>
                <a:lnTo>
                  <a:pt x="181" y="7"/>
                </a:lnTo>
                <a:lnTo>
                  <a:pt x="184" y="11"/>
                </a:lnTo>
                <a:lnTo>
                  <a:pt x="184" y="11"/>
                </a:lnTo>
                <a:lnTo>
                  <a:pt x="185" y="11"/>
                </a:lnTo>
                <a:lnTo>
                  <a:pt x="185" y="11"/>
                </a:lnTo>
                <a:lnTo>
                  <a:pt x="187" y="11"/>
                </a:lnTo>
                <a:lnTo>
                  <a:pt x="188" y="12"/>
                </a:lnTo>
                <a:lnTo>
                  <a:pt x="188" y="12"/>
                </a:lnTo>
                <a:lnTo>
                  <a:pt x="188" y="14"/>
                </a:lnTo>
                <a:lnTo>
                  <a:pt x="188" y="14"/>
                </a:lnTo>
                <a:lnTo>
                  <a:pt x="192" y="12"/>
                </a:lnTo>
                <a:lnTo>
                  <a:pt x="192" y="12"/>
                </a:lnTo>
                <a:lnTo>
                  <a:pt x="191" y="7"/>
                </a:lnTo>
                <a:lnTo>
                  <a:pt x="191" y="7"/>
                </a:lnTo>
                <a:lnTo>
                  <a:pt x="191" y="5"/>
                </a:lnTo>
                <a:lnTo>
                  <a:pt x="191" y="5"/>
                </a:lnTo>
                <a:lnTo>
                  <a:pt x="192" y="4"/>
                </a:lnTo>
                <a:lnTo>
                  <a:pt x="192" y="4"/>
                </a:lnTo>
                <a:lnTo>
                  <a:pt x="194" y="5"/>
                </a:lnTo>
                <a:lnTo>
                  <a:pt x="194" y="5"/>
                </a:lnTo>
                <a:lnTo>
                  <a:pt x="195" y="8"/>
                </a:lnTo>
                <a:lnTo>
                  <a:pt x="195" y="8"/>
                </a:lnTo>
                <a:lnTo>
                  <a:pt x="195" y="7"/>
                </a:lnTo>
                <a:lnTo>
                  <a:pt x="195" y="7"/>
                </a:lnTo>
                <a:lnTo>
                  <a:pt x="197" y="5"/>
                </a:lnTo>
                <a:lnTo>
                  <a:pt x="197" y="5"/>
                </a:lnTo>
                <a:lnTo>
                  <a:pt x="198" y="4"/>
                </a:lnTo>
                <a:lnTo>
                  <a:pt x="199" y="4"/>
                </a:lnTo>
                <a:lnTo>
                  <a:pt x="199" y="4"/>
                </a:lnTo>
                <a:lnTo>
                  <a:pt x="199" y="5"/>
                </a:lnTo>
                <a:lnTo>
                  <a:pt x="199" y="5"/>
                </a:lnTo>
                <a:lnTo>
                  <a:pt x="201" y="10"/>
                </a:lnTo>
                <a:lnTo>
                  <a:pt x="201" y="10"/>
                </a:lnTo>
                <a:lnTo>
                  <a:pt x="202" y="11"/>
                </a:lnTo>
                <a:lnTo>
                  <a:pt x="202" y="11"/>
                </a:lnTo>
                <a:lnTo>
                  <a:pt x="202" y="10"/>
                </a:lnTo>
                <a:lnTo>
                  <a:pt x="202" y="10"/>
                </a:lnTo>
                <a:lnTo>
                  <a:pt x="204" y="5"/>
                </a:lnTo>
                <a:lnTo>
                  <a:pt x="204" y="5"/>
                </a:lnTo>
                <a:lnTo>
                  <a:pt x="204" y="4"/>
                </a:lnTo>
                <a:lnTo>
                  <a:pt x="205" y="4"/>
                </a:lnTo>
                <a:lnTo>
                  <a:pt x="205" y="4"/>
                </a:lnTo>
                <a:lnTo>
                  <a:pt x="206" y="2"/>
                </a:lnTo>
                <a:lnTo>
                  <a:pt x="206" y="2"/>
                </a:lnTo>
                <a:lnTo>
                  <a:pt x="209" y="1"/>
                </a:lnTo>
                <a:lnTo>
                  <a:pt x="211" y="2"/>
                </a:lnTo>
                <a:lnTo>
                  <a:pt x="211" y="2"/>
                </a:lnTo>
                <a:lnTo>
                  <a:pt x="212" y="5"/>
                </a:lnTo>
                <a:lnTo>
                  <a:pt x="212" y="5"/>
                </a:lnTo>
                <a:lnTo>
                  <a:pt x="212" y="10"/>
                </a:lnTo>
                <a:lnTo>
                  <a:pt x="212" y="10"/>
                </a:lnTo>
                <a:lnTo>
                  <a:pt x="216" y="10"/>
                </a:lnTo>
                <a:lnTo>
                  <a:pt x="216" y="10"/>
                </a:lnTo>
                <a:lnTo>
                  <a:pt x="216" y="8"/>
                </a:lnTo>
                <a:lnTo>
                  <a:pt x="216" y="8"/>
                </a:lnTo>
                <a:lnTo>
                  <a:pt x="221" y="1"/>
                </a:lnTo>
                <a:lnTo>
                  <a:pt x="221" y="1"/>
                </a:lnTo>
                <a:lnTo>
                  <a:pt x="222" y="1"/>
                </a:lnTo>
                <a:lnTo>
                  <a:pt x="222" y="1"/>
                </a:lnTo>
                <a:lnTo>
                  <a:pt x="224" y="0"/>
                </a:lnTo>
                <a:lnTo>
                  <a:pt x="225" y="1"/>
                </a:lnTo>
                <a:lnTo>
                  <a:pt x="225" y="1"/>
                </a:lnTo>
                <a:lnTo>
                  <a:pt x="225" y="4"/>
                </a:lnTo>
                <a:lnTo>
                  <a:pt x="225" y="4"/>
                </a:lnTo>
                <a:lnTo>
                  <a:pt x="225" y="8"/>
                </a:lnTo>
                <a:lnTo>
                  <a:pt x="225" y="8"/>
                </a:lnTo>
                <a:lnTo>
                  <a:pt x="225" y="10"/>
                </a:lnTo>
                <a:lnTo>
                  <a:pt x="225" y="10"/>
                </a:lnTo>
                <a:lnTo>
                  <a:pt x="231" y="11"/>
                </a:lnTo>
                <a:lnTo>
                  <a:pt x="231" y="11"/>
                </a:lnTo>
                <a:lnTo>
                  <a:pt x="232" y="10"/>
                </a:lnTo>
                <a:lnTo>
                  <a:pt x="232" y="10"/>
                </a:lnTo>
                <a:lnTo>
                  <a:pt x="232" y="8"/>
                </a:lnTo>
                <a:lnTo>
                  <a:pt x="232" y="8"/>
                </a:lnTo>
                <a:lnTo>
                  <a:pt x="233" y="8"/>
                </a:lnTo>
                <a:lnTo>
                  <a:pt x="233" y="8"/>
                </a:lnTo>
                <a:lnTo>
                  <a:pt x="235" y="10"/>
                </a:lnTo>
                <a:lnTo>
                  <a:pt x="235" y="10"/>
                </a:lnTo>
                <a:lnTo>
                  <a:pt x="235" y="11"/>
                </a:lnTo>
                <a:lnTo>
                  <a:pt x="235" y="11"/>
                </a:lnTo>
                <a:lnTo>
                  <a:pt x="235" y="10"/>
                </a:lnTo>
                <a:lnTo>
                  <a:pt x="235" y="10"/>
                </a:lnTo>
                <a:lnTo>
                  <a:pt x="239" y="8"/>
                </a:lnTo>
                <a:lnTo>
                  <a:pt x="239" y="8"/>
                </a:lnTo>
                <a:lnTo>
                  <a:pt x="242" y="8"/>
                </a:lnTo>
                <a:lnTo>
                  <a:pt x="243" y="11"/>
                </a:lnTo>
                <a:lnTo>
                  <a:pt x="243" y="11"/>
                </a:lnTo>
                <a:lnTo>
                  <a:pt x="242" y="14"/>
                </a:lnTo>
                <a:lnTo>
                  <a:pt x="242" y="14"/>
                </a:lnTo>
                <a:lnTo>
                  <a:pt x="248" y="14"/>
                </a:lnTo>
                <a:lnTo>
                  <a:pt x="248" y="14"/>
                </a:lnTo>
                <a:lnTo>
                  <a:pt x="251" y="14"/>
                </a:lnTo>
                <a:lnTo>
                  <a:pt x="251" y="14"/>
                </a:lnTo>
                <a:lnTo>
                  <a:pt x="252" y="14"/>
                </a:lnTo>
                <a:lnTo>
                  <a:pt x="252" y="14"/>
                </a:lnTo>
                <a:lnTo>
                  <a:pt x="253" y="15"/>
                </a:lnTo>
                <a:lnTo>
                  <a:pt x="253" y="15"/>
                </a:lnTo>
                <a:lnTo>
                  <a:pt x="256" y="18"/>
                </a:lnTo>
                <a:lnTo>
                  <a:pt x="256" y="21"/>
                </a:lnTo>
                <a:lnTo>
                  <a:pt x="256" y="21"/>
                </a:lnTo>
                <a:lnTo>
                  <a:pt x="255" y="25"/>
                </a:lnTo>
                <a:lnTo>
                  <a:pt x="255" y="25"/>
                </a:lnTo>
                <a:lnTo>
                  <a:pt x="253" y="27"/>
                </a:lnTo>
                <a:lnTo>
                  <a:pt x="253" y="27"/>
                </a:lnTo>
                <a:lnTo>
                  <a:pt x="258" y="25"/>
                </a:lnTo>
                <a:lnTo>
                  <a:pt x="258" y="25"/>
                </a:lnTo>
                <a:lnTo>
                  <a:pt x="259" y="25"/>
                </a:lnTo>
                <a:lnTo>
                  <a:pt x="259" y="25"/>
                </a:lnTo>
                <a:lnTo>
                  <a:pt x="260" y="25"/>
                </a:lnTo>
                <a:lnTo>
                  <a:pt x="260" y="25"/>
                </a:lnTo>
                <a:lnTo>
                  <a:pt x="260" y="27"/>
                </a:lnTo>
                <a:lnTo>
                  <a:pt x="260" y="27"/>
                </a:lnTo>
                <a:lnTo>
                  <a:pt x="259" y="28"/>
                </a:lnTo>
                <a:lnTo>
                  <a:pt x="259" y="28"/>
                </a:lnTo>
                <a:lnTo>
                  <a:pt x="255" y="29"/>
                </a:lnTo>
                <a:lnTo>
                  <a:pt x="255" y="29"/>
                </a:lnTo>
                <a:lnTo>
                  <a:pt x="256" y="31"/>
                </a:lnTo>
                <a:lnTo>
                  <a:pt x="256" y="31"/>
                </a:lnTo>
                <a:lnTo>
                  <a:pt x="258" y="31"/>
                </a:lnTo>
                <a:lnTo>
                  <a:pt x="258" y="31"/>
                </a:lnTo>
                <a:lnTo>
                  <a:pt x="260" y="32"/>
                </a:lnTo>
                <a:lnTo>
                  <a:pt x="260" y="32"/>
                </a:lnTo>
                <a:lnTo>
                  <a:pt x="262" y="32"/>
                </a:lnTo>
                <a:lnTo>
                  <a:pt x="263" y="34"/>
                </a:lnTo>
                <a:lnTo>
                  <a:pt x="263" y="34"/>
                </a:lnTo>
                <a:lnTo>
                  <a:pt x="263" y="35"/>
                </a:lnTo>
                <a:lnTo>
                  <a:pt x="262" y="37"/>
                </a:lnTo>
                <a:lnTo>
                  <a:pt x="262" y="37"/>
                </a:lnTo>
                <a:lnTo>
                  <a:pt x="260" y="38"/>
                </a:lnTo>
                <a:lnTo>
                  <a:pt x="260" y="38"/>
                </a:lnTo>
                <a:lnTo>
                  <a:pt x="260" y="41"/>
                </a:lnTo>
                <a:lnTo>
                  <a:pt x="260" y="41"/>
                </a:lnTo>
                <a:lnTo>
                  <a:pt x="263" y="41"/>
                </a:lnTo>
                <a:lnTo>
                  <a:pt x="263" y="41"/>
                </a:lnTo>
                <a:lnTo>
                  <a:pt x="265" y="41"/>
                </a:lnTo>
                <a:lnTo>
                  <a:pt x="265" y="41"/>
                </a:lnTo>
                <a:lnTo>
                  <a:pt x="266" y="42"/>
                </a:lnTo>
                <a:lnTo>
                  <a:pt x="265" y="44"/>
                </a:lnTo>
                <a:lnTo>
                  <a:pt x="265" y="44"/>
                </a:lnTo>
                <a:lnTo>
                  <a:pt x="265" y="45"/>
                </a:lnTo>
                <a:lnTo>
                  <a:pt x="265" y="45"/>
                </a:lnTo>
                <a:lnTo>
                  <a:pt x="263" y="45"/>
                </a:lnTo>
                <a:lnTo>
                  <a:pt x="263" y="45"/>
                </a:lnTo>
                <a:lnTo>
                  <a:pt x="263" y="46"/>
                </a:lnTo>
                <a:lnTo>
                  <a:pt x="265" y="48"/>
                </a:lnTo>
                <a:lnTo>
                  <a:pt x="265" y="48"/>
                </a:lnTo>
                <a:lnTo>
                  <a:pt x="266" y="48"/>
                </a:lnTo>
                <a:lnTo>
                  <a:pt x="266" y="48"/>
                </a:lnTo>
                <a:lnTo>
                  <a:pt x="268" y="49"/>
                </a:lnTo>
                <a:lnTo>
                  <a:pt x="266" y="52"/>
                </a:lnTo>
                <a:lnTo>
                  <a:pt x="266" y="52"/>
                </a:lnTo>
                <a:lnTo>
                  <a:pt x="265" y="54"/>
                </a:lnTo>
                <a:lnTo>
                  <a:pt x="265" y="54"/>
                </a:lnTo>
                <a:lnTo>
                  <a:pt x="266" y="54"/>
                </a:lnTo>
                <a:lnTo>
                  <a:pt x="266" y="54"/>
                </a:lnTo>
                <a:lnTo>
                  <a:pt x="269" y="56"/>
                </a:lnTo>
                <a:lnTo>
                  <a:pt x="269" y="56"/>
                </a:lnTo>
                <a:lnTo>
                  <a:pt x="270" y="59"/>
                </a:lnTo>
                <a:lnTo>
                  <a:pt x="270" y="61"/>
                </a:lnTo>
                <a:lnTo>
                  <a:pt x="269" y="62"/>
                </a:lnTo>
                <a:lnTo>
                  <a:pt x="268" y="64"/>
                </a:lnTo>
                <a:lnTo>
                  <a:pt x="268" y="64"/>
                </a:lnTo>
                <a:lnTo>
                  <a:pt x="266" y="64"/>
                </a:lnTo>
                <a:lnTo>
                  <a:pt x="266" y="64"/>
                </a:lnTo>
                <a:lnTo>
                  <a:pt x="266" y="68"/>
                </a:lnTo>
                <a:lnTo>
                  <a:pt x="266" y="68"/>
                </a:lnTo>
                <a:lnTo>
                  <a:pt x="266" y="69"/>
                </a:lnTo>
                <a:lnTo>
                  <a:pt x="268" y="71"/>
                </a:lnTo>
                <a:lnTo>
                  <a:pt x="268" y="71"/>
                </a:lnTo>
                <a:lnTo>
                  <a:pt x="270" y="73"/>
                </a:lnTo>
                <a:lnTo>
                  <a:pt x="270" y="73"/>
                </a:lnTo>
                <a:lnTo>
                  <a:pt x="272" y="76"/>
                </a:lnTo>
                <a:lnTo>
                  <a:pt x="272" y="76"/>
                </a:lnTo>
                <a:lnTo>
                  <a:pt x="270" y="79"/>
                </a:lnTo>
                <a:lnTo>
                  <a:pt x="269" y="79"/>
                </a:lnTo>
                <a:lnTo>
                  <a:pt x="269" y="79"/>
                </a:lnTo>
                <a:lnTo>
                  <a:pt x="266" y="79"/>
                </a:lnTo>
                <a:lnTo>
                  <a:pt x="266" y="79"/>
                </a:lnTo>
                <a:lnTo>
                  <a:pt x="265" y="79"/>
                </a:lnTo>
                <a:lnTo>
                  <a:pt x="265" y="79"/>
                </a:lnTo>
                <a:lnTo>
                  <a:pt x="263" y="81"/>
                </a:lnTo>
                <a:lnTo>
                  <a:pt x="263" y="81"/>
                </a:lnTo>
                <a:lnTo>
                  <a:pt x="262" y="83"/>
                </a:lnTo>
                <a:lnTo>
                  <a:pt x="262" y="83"/>
                </a:lnTo>
                <a:lnTo>
                  <a:pt x="262" y="85"/>
                </a:lnTo>
                <a:lnTo>
                  <a:pt x="262" y="85"/>
                </a:lnTo>
                <a:lnTo>
                  <a:pt x="263" y="86"/>
                </a:lnTo>
                <a:lnTo>
                  <a:pt x="263" y="86"/>
                </a:lnTo>
                <a:lnTo>
                  <a:pt x="262" y="89"/>
                </a:lnTo>
                <a:lnTo>
                  <a:pt x="260" y="89"/>
                </a:lnTo>
                <a:lnTo>
                  <a:pt x="260" y="89"/>
                </a:lnTo>
                <a:lnTo>
                  <a:pt x="259" y="91"/>
                </a:lnTo>
                <a:lnTo>
                  <a:pt x="259" y="91"/>
                </a:lnTo>
                <a:lnTo>
                  <a:pt x="259" y="91"/>
                </a:lnTo>
                <a:lnTo>
                  <a:pt x="259" y="91"/>
                </a:lnTo>
                <a:lnTo>
                  <a:pt x="258" y="92"/>
                </a:lnTo>
                <a:lnTo>
                  <a:pt x="256" y="93"/>
                </a:lnTo>
                <a:lnTo>
                  <a:pt x="256" y="93"/>
                </a:lnTo>
                <a:lnTo>
                  <a:pt x="256" y="98"/>
                </a:lnTo>
                <a:lnTo>
                  <a:pt x="256" y="98"/>
                </a:lnTo>
                <a:lnTo>
                  <a:pt x="255" y="100"/>
                </a:lnTo>
                <a:lnTo>
                  <a:pt x="255" y="100"/>
                </a:lnTo>
                <a:lnTo>
                  <a:pt x="253" y="100"/>
                </a:lnTo>
                <a:lnTo>
                  <a:pt x="252" y="100"/>
                </a:lnTo>
                <a:lnTo>
                  <a:pt x="252" y="100"/>
                </a:lnTo>
                <a:lnTo>
                  <a:pt x="251" y="98"/>
                </a:lnTo>
                <a:lnTo>
                  <a:pt x="251" y="98"/>
                </a:lnTo>
                <a:lnTo>
                  <a:pt x="248" y="100"/>
                </a:lnTo>
                <a:lnTo>
                  <a:pt x="248" y="100"/>
                </a:lnTo>
                <a:lnTo>
                  <a:pt x="245" y="103"/>
                </a:lnTo>
                <a:lnTo>
                  <a:pt x="245" y="103"/>
                </a:lnTo>
                <a:lnTo>
                  <a:pt x="245" y="103"/>
                </a:lnTo>
                <a:lnTo>
                  <a:pt x="245" y="103"/>
                </a:lnTo>
                <a:lnTo>
                  <a:pt x="251" y="115"/>
                </a:lnTo>
                <a:lnTo>
                  <a:pt x="251" y="115"/>
                </a:lnTo>
                <a:lnTo>
                  <a:pt x="256" y="126"/>
                </a:lnTo>
                <a:lnTo>
                  <a:pt x="256" y="126"/>
                </a:lnTo>
                <a:lnTo>
                  <a:pt x="260" y="137"/>
                </a:lnTo>
                <a:lnTo>
                  <a:pt x="260" y="137"/>
                </a:lnTo>
                <a:lnTo>
                  <a:pt x="263" y="146"/>
                </a:lnTo>
                <a:lnTo>
                  <a:pt x="263" y="146"/>
                </a:lnTo>
                <a:lnTo>
                  <a:pt x="268" y="156"/>
                </a:lnTo>
                <a:lnTo>
                  <a:pt x="270" y="167"/>
                </a:lnTo>
                <a:lnTo>
                  <a:pt x="270" y="167"/>
                </a:lnTo>
                <a:lnTo>
                  <a:pt x="278" y="194"/>
                </a:lnTo>
                <a:lnTo>
                  <a:pt x="278" y="194"/>
                </a:lnTo>
                <a:lnTo>
                  <a:pt x="279" y="203"/>
                </a:lnTo>
                <a:lnTo>
                  <a:pt x="280" y="211"/>
                </a:lnTo>
                <a:lnTo>
                  <a:pt x="280" y="211"/>
                </a:lnTo>
                <a:lnTo>
                  <a:pt x="280" y="221"/>
                </a:lnTo>
                <a:lnTo>
                  <a:pt x="280" y="221"/>
                </a:lnTo>
                <a:lnTo>
                  <a:pt x="282" y="235"/>
                </a:lnTo>
                <a:lnTo>
                  <a:pt x="282" y="235"/>
                </a:lnTo>
                <a:lnTo>
                  <a:pt x="282" y="237"/>
                </a:lnTo>
                <a:lnTo>
                  <a:pt x="282" y="237"/>
                </a:lnTo>
                <a:lnTo>
                  <a:pt x="283" y="240"/>
                </a:lnTo>
                <a:lnTo>
                  <a:pt x="283" y="240"/>
                </a:lnTo>
                <a:lnTo>
                  <a:pt x="285" y="241"/>
                </a:lnTo>
                <a:lnTo>
                  <a:pt x="285" y="241"/>
                </a:lnTo>
                <a:lnTo>
                  <a:pt x="285" y="241"/>
                </a:lnTo>
                <a:lnTo>
                  <a:pt x="286" y="243"/>
                </a:lnTo>
                <a:lnTo>
                  <a:pt x="286" y="243"/>
                </a:lnTo>
                <a:lnTo>
                  <a:pt x="286" y="244"/>
                </a:lnTo>
                <a:lnTo>
                  <a:pt x="286" y="244"/>
                </a:lnTo>
                <a:lnTo>
                  <a:pt x="287" y="250"/>
                </a:lnTo>
                <a:lnTo>
                  <a:pt x="287" y="250"/>
                </a:lnTo>
                <a:lnTo>
                  <a:pt x="287" y="250"/>
                </a:lnTo>
                <a:lnTo>
                  <a:pt x="287" y="250"/>
                </a:lnTo>
                <a:lnTo>
                  <a:pt x="289" y="255"/>
                </a:lnTo>
                <a:lnTo>
                  <a:pt x="289" y="255"/>
                </a:lnTo>
                <a:lnTo>
                  <a:pt x="292" y="267"/>
                </a:lnTo>
                <a:lnTo>
                  <a:pt x="292" y="267"/>
                </a:lnTo>
                <a:lnTo>
                  <a:pt x="292" y="282"/>
                </a:lnTo>
                <a:lnTo>
                  <a:pt x="290" y="297"/>
                </a:lnTo>
                <a:lnTo>
                  <a:pt x="290" y="297"/>
                </a:lnTo>
                <a:lnTo>
                  <a:pt x="289" y="308"/>
                </a:lnTo>
                <a:lnTo>
                  <a:pt x="287" y="319"/>
                </a:lnTo>
                <a:lnTo>
                  <a:pt x="287" y="319"/>
                </a:lnTo>
                <a:lnTo>
                  <a:pt x="283" y="331"/>
                </a:lnTo>
                <a:lnTo>
                  <a:pt x="283" y="331"/>
                </a:lnTo>
                <a:lnTo>
                  <a:pt x="280" y="341"/>
                </a:lnTo>
                <a:lnTo>
                  <a:pt x="280" y="341"/>
                </a:lnTo>
                <a:lnTo>
                  <a:pt x="276" y="348"/>
                </a:lnTo>
                <a:lnTo>
                  <a:pt x="276" y="348"/>
                </a:lnTo>
                <a:lnTo>
                  <a:pt x="266" y="359"/>
                </a:lnTo>
                <a:lnTo>
                  <a:pt x="266" y="359"/>
                </a:lnTo>
                <a:lnTo>
                  <a:pt x="262" y="362"/>
                </a:lnTo>
                <a:lnTo>
                  <a:pt x="256" y="365"/>
                </a:lnTo>
                <a:lnTo>
                  <a:pt x="256" y="365"/>
                </a:lnTo>
                <a:lnTo>
                  <a:pt x="243" y="369"/>
                </a:lnTo>
                <a:lnTo>
                  <a:pt x="243" y="369"/>
                </a:lnTo>
                <a:lnTo>
                  <a:pt x="232" y="372"/>
                </a:lnTo>
                <a:lnTo>
                  <a:pt x="232" y="372"/>
                </a:lnTo>
                <a:lnTo>
                  <a:pt x="222" y="373"/>
                </a:lnTo>
                <a:lnTo>
                  <a:pt x="212" y="373"/>
                </a:lnTo>
                <a:lnTo>
                  <a:pt x="212" y="373"/>
                </a:lnTo>
                <a:lnTo>
                  <a:pt x="189" y="373"/>
                </a:lnTo>
                <a:lnTo>
                  <a:pt x="189" y="373"/>
                </a:lnTo>
                <a:lnTo>
                  <a:pt x="172" y="372"/>
                </a:lnTo>
                <a:lnTo>
                  <a:pt x="172" y="372"/>
                </a:lnTo>
                <a:lnTo>
                  <a:pt x="158" y="369"/>
                </a:lnTo>
                <a:lnTo>
                  <a:pt x="158" y="369"/>
                </a:lnTo>
                <a:lnTo>
                  <a:pt x="148" y="366"/>
                </a:lnTo>
                <a:lnTo>
                  <a:pt x="148" y="366"/>
                </a:lnTo>
                <a:lnTo>
                  <a:pt x="133" y="362"/>
                </a:lnTo>
                <a:lnTo>
                  <a:pt x="133" y="362"/>
                </a:lnTo>
                <a:lnTo>
                  <a:pt x="121" y="361"/>
                </a:lnTo>
                <a:lnTo>
                  <a:pt x="121" y="361"/>
                </a:lnTo>
                <a:lnTo>
                  <a:pt x="106" y="358"/>
                </a:lnTo>
                <a:lnTo>
                  <a:pt x="90" y="352"/>
                </a:lnTo>
                <a:lnTo>
                  <a:pt x="90" y="352"/>
                </a:lnTo>
                <a:lnTo>
                  <a:pt x="74" y="345"/>
                </a:lnTo>
                <a:lnTo>
                  <a:pt x="74" y="345"/>
                </a:lnTo>
                <a:lnTo>
                  <a:pt x="66" y="341"/>
                </a:lnTo>
                <a:lnTo>
                  <a:pt x="66" y="341"/>
                </a:lnTo>
                <a:lnTo>
                  <a:pt x="63" y="341"/>
                </a:lnTo>
                <a:lnTo>
                  <a:pt x="63" y="341"/>
                </a:lnTo>
                <a:lnTo>
                  <a:pt x="52" y="335"/>
                </a:lnTo>
                <a:lnTo>
                  <a:pt x="40" y="329"/>
                </a:lnTo>
                <a:lnTo>
                  <a:pt x="40" y="329"/>
                </a:lnTo>
                <a:lnTo>
                  <a:pt x="30" y="322"/>
                </a:lnTo>
                <a:lnTo>
                  <a:pt x="20" y="314"/>
                </a:lnTo>
                <a:lnTo>
                  <a:pt x="20" y="314"/>
                </a:lnTo>
                <a:lnTo>
                  <a:pt x="15" y="307"/>
                </a:lnTo>
                <a:lnTo>
                  <a:pt x="9" y="299"/>
                </a:lnTo>
                <a:lnTo>
                  <a:pt x="9" y="299"/>
                </a:lnTo>
                <a:lnTo>
                  <a:pt x="6" y="291"/>
                </a:lnTo>
                <a:lnTo>
                  <a:pt x="6" y="291"/>
                </a:lnTo>
                <a:lnTo>
                  <a:pt x="5" y="288"/>
                </a:lnTo>
                <a:lnTo>
                  <a:pt x="5" y="288"/>
                </a:lnTo>
                <a:lnTo>
                  <a:pt x="2" y="284"/>
                </a:lnTo>
                <a:lnTo>
                  <a:pt x="0" y="277"/>
                </a:lnTo>
                <a:lnTo>
                  <a:pt x="0" y="277"/>
                </a:lnTo>
                <a:lnTo>
                  <a:pt x="2" y="268"/>
                </a:lnTo>
                <a:lnTo>
                  <a:pt x="2" y="260"/>
                </a:lnTo>
                <a:lnTo>
                  <a:pt x="2" y="260"/>
                </a:lnTo>
                <a:lnTo>
                  <a:pt x="5" y="248"/>
                </a:lnTo>
                <a:lnTo>
                  <a:pt x="10" y="237"/>
                </a:lnTo>
                <a:lnTo>
                  <a:pt x="10" y="237"/>
                </a:lnTo>
                <a:lnTo>
                  <a:pt x="12" y="231"/>
                </a:lnTo>
                <a:lnTo>
                  <a:pt x="12" y="231"/>
                </a:lnTo>
                <a:lnTo>
                  <a:pt x="13" y="228"/>
                </a:lnTo>
                <a:lnTo>
                  <a:pt x="13" y="228"/>
                </a:lnTo>
                <a:lnTo>
                  <a:pt x="15" y="226"/>
                </a:lnTo>
                <a:lnTo>
                  <a:pt x="15" y="226"/>
                </a:lnTo>
                <a:lnTo>
                  <a:pt x="15" y="224"/>
                </a:lnTo>
                <a:lnTo>
                  <a:pt x="15" y="224"/>
                </a:lnTo>
                <a:lnTo>
                  <a:pt x="19" y="218"/>
                </a:lnTo>
                <a:lnTo>
                  <a:pt x="19" y="218"/>
                </a:lnTo>
                <a:lnTo>
                  <a:pt x="23" y="208"/>
                </a:lnTo>
                <a:lnTo>
                  <a:pt x="23" y="208"/>
                </a:lnTo>
                <a:lnTo>
                  <a:pt x="25" y="206"/>
                </a:lnTo>
                <a:lnTo>
                  <a:pt x="25" y="206"/>
                </a:lnTo>
                <a:lnTo>
                  <a:pt x="30" y="199"/>
                </a:lnTo>
                <a:lnTo>
                  <a:pt x="36" y="191"/>
                </a:lnTo>
                <a:lnTo>
                  <a:pt x="36" y="191"/>
                </a:lnTo>
                <a:lnTo>
                  <a:pt x="40" y="187"/>
                </a:lnTo>
                <a:lnTo>
                  <a:pt x="46" y="184"/>
                </a:lnTo>
                <a:lnTo>
                  <a:pt x="46" y="184"/>
                </a:lnTo>
                <a:lnTo>
                  <a:pt x="46" y="184"/>
                </a:lnTo>
                <a:lnTo>
                  <a:pt x="46" y="184"/>
                </a:lnTo>
                <a:lnTo>
                  <a:pt x="49" y="183"/>
                </a:lnTo>
                <a:lnTo>
                  <a:pt x="49" y="180"/>
                </a:lnTo>
                <a:lnTo>
                  <a:pt x="49" y="180"/>
                </a:lnTo>
                <a:lnTo>
                  <a:pt x="53" y="173"/>
                </a:lnTo>
                <a:lnTo>
                  <a:pt x="57" y="164"/>
                </a:lnTo>
                <a:lnTo>
                  <a:pt x="57" y="164"/>
                </a:lnTo>
                <a:lnTo>
                  <a:pt x="64" y="154"/>
                </a:lnTo>
                <a:lnTo>
                  <a:pt x="64" y="154"/>
                </a:lnTo>
                <a:lnTo>
                  <a:pt x="76" y="140"/>
                </a:lnTo>
                <a:lnTo>
                  <a:pt x="76" y="140"/>
                </a:lnTo>
                <a:lnTo>
                  <a:pt x="87" y="129"/>
                </a:lnTo>
                <a:lnTo>
                  <a:pt x="100" y="118"/>
                </a:lnTo>
                <a:lnTo>
                  <a:pt x="100" y="118"/>
                </a:lnTo>
                <a:lnTo>
                  <a:pt x="118" y="103"/>
                </a:lnTo>
                <a:lnTo>
                  <a:pt x="118" y="103"/>
                </a:lnTo>
                <a:lnTo>
                  <a:pt x="144" y="86"/>
                </a:lnTo>
                <a:lnTo>
                  <a:pt x="144" y="86"/>
                </a:lnTo>
                <a:lnTo>
                  <a:pt x="152" y="82"/>
                </a:lnTo>
                <a:lnTo>
                  <a:pt x="152" y="82"/>
                </a:lnTo>
                <a:lnTo>
                  <a:pt x="155" y="81"/>
                </a:lnTo>
                <a:lnTo>
                  <a:pt x="155" y="81"/>
                </a:lnTo>
                <a:lnTo>
                  <a:pt x="155" y="81"/>
                </a:lnTo>
                <a:lnTo>
                  <a:pt x="155" y="81"/>
                </a:lnTo>
                <a:close/>
                <a:moveTo>
                  <a:pt x="179" y="76"/>
                </a:moveTo>
                <a:lnTo>
                  <a:pt x="179" y="76"/>
                </a:lnTo>
                <a:lnTo>
                  <a:pt x="182" y="73"/>
                </a:lnTo>
                <a:lnTo>
                  <a:pt x="182" y="73"/>
                </a:lnTo>
                <a:lnTo>
                  <a:pt x="179" y="75"/>
                </a:lnTo>
                <a:lnTo>
                  <a:pt x="179" y="75"/>
                </a:lnTo>
                <a:lnTo>
                  <a:pt x="178" y="76"/>
                </a:lnTo>
                <a:lnTo>
                  <a:pt x="178" y="76"/>
                </a:lnTo>
                <a:lnTo>
                  <a:pt x="178" y="76"/>
                </a:lnTo>
                <a:lnTo>
                  <a:pt x="178" y="76"/>
                </a:lnTo>
                <a:lnTo>
                  <a:pt x="179" y="76"/>
                </a:lnTo>
                <a:lnTo>
                  <a:pt x="179" y="76"/>
                </a:lnTo>
                <a:close/>
                <a:moveTo>
                  <a:pt x="252" y="187"/>
                </a:moveTo>
                <a:lnTo>
                  <a:pt x="252" y="187"/>
                </a:lnTo>
                <a:lnTo>
                  <a:pt x="252" y="186"/>
                </a:lnTo>
                <a:lnTo>
                  <a:pt x="252" y="186"/>
                </a:lnTo>
                <a:lnTo>
                  <a:pt x="252" y="186"/>
                </a:lnTo>
                <a:lnTo>
                  <a:pt x="252" y="186"/>
                </a:lnTo>
                <a:lnTo>
                  <a:pt x="252" y="187"/>
                </a:lnTo>
                <a:lnTo>
                  <a:pt x="252" y="187"/>
                </a:lnTo>
                <a:lnTo>
                  <a:pt x="252" y="191"/>
                </a:lnTo>
                <a:lnTo>
                  <a:pt x="252" y="191"/>
                </a:lnTo>
                <a:lnTo>
                  <a:pt x="253" y="200"/>
                </a:lnTo>
                <a:lnTo>
                  <a:pt x="253" y="200"/>
                </a:lnTo>
                <a:lnTo>
                  <a:pt x="253" y="200"/>
                </a:lnTo>
                <a:lnTo>
                  <a:pt x="253" y="200"/>
                </a:lnTo>
                <a:lnTo>
                  <a:pt x="253" y="200"/>
                </a:lnTo>
                <a:lnTo>
                  <a:pt x="253" y="200"/>
                </a:lnTo>
                <a:lnTo>
                  <a:pt x="252" y="187"/>
                </a:lnTo>
                <a:lnTo>
                  <a:pt x="252" y="187"/>
                </a:lnTo>
                <a:lnTo>
                  <a:pt x="252" y="187"/>
                </a:lnTo>
                <a:lnTo>
                  <a:pt x="252" y="187"/>
                </a:lnTo>
                <a:close/>
                <a:moveTo>
                  <a:pt x="226" y="120"/>
                </a:moveTo>
                <a:lnTo>
                  <a:pt x="226" y="120"/>
                </a:lnTo>
                <a:lnTo>
                  <a:pt x="226" y="120"/>
                </a:lnTo>
                <a:lnTo>
                  <a:pt x="226" y="120"/>
                </a:lnTo>
                <a:lnTo>
                  <a:pt x="225" y="116"/>
                </a:lnTo>
                <a:lnTo>
                  <a:pt x="225" y="116"/>
                </a:lnTo>
                <a:lnTo>
                  <a:pt x="225" y="116"/>
                </a:lnTo>
                <a:lnTo>
                  <a:pt x="225" y="116"/>
                </a:lnTo>
                <a:lnTo>
                  <a:pt x="225" y="116"/>
                </a:lnTo>
                <a:lnTo>
                  <a:pt x="225" y="116"/>
                </a:lnTo>
                <a:lnTo>
                  <a:pt x="225" y="120"/>
                </a:lnTo>
                <a:lnTo>
                  <a:pt x="225" y="120"/>
                </a:lnTo>
                <a:lnTo>
                  <a:pt x="226" y="120"/>
                </a:lnTo>
                <a:lnTo>
                  <a:pt x="226" y="120"/>
                </a:lnTo>
                <a:lnTo>
                  <a:pt x="226" y="122"/>
                </a:lnTo>
                <a:lnTo>
                  <a:pt x="226" y="123"/>
                </a:lnTo>
                <a:lnTo>
                  <a:pt x="226" y="123"/>
                </a:lnTo>
                <a:lnTo>
                  <a:pt x="225" y="123"/>
                </a:lnTo>
                <a:lnTo>
                  <a:pt x="225" y="123"/>
                </a:lnTo>
                <a:lnTo>
                  <a:pt x="233" y="123"/>
                </a:lnTo>
                <a:lnTo>
                  <a:pt x="233" y="123"/>
                </a:lnTo>
                <a:lnTo>
                  <a:pt x="231" y="118"/>
                </a:lnTo>
                <a:lnTo>
                  <a:pt x="231" y="118"/>
                </a:lnTo>
                <a:lnTo>
                  <a:pt x="231" y="119"/>
                </a:lnTo>
                <a:lnTo>
                  <a:pt x="231" y="119"/>
                </a:lnTo>
                <a:lnTo>
                  <a:pt x="231" y="120"/>
                </a:lnTo>
                <a:lnTo>
                  <a:pt x="231" y="120"/>
                </a:lnTo>
                <a:lnTo>
                  <a:pt x="229" y="120"/>
                </a:lnTo>
                <a:lnTo>
                  <a:pt x="228" y="120"/>
                </a:lnTo>
                <a:lnTo>
                  <a:pt x="228" y="120"/>
                </a:lnTo>
                <a:lnTo>
                  <a:pt x="226" y="120"/>
                </a:lnTo>
                <a:lnTo>
                  <a:pt x="226" y="120"/>
                </a:lnTo>
                <a:close/>
                <a:moveTo>
                  <a:pt x="168" y="48"/>
                </a:moveTo>
                <a:lnTo>
                  <a:pt x="168" y="48"/>
                </a:lnTo>
                <a:lnTo>
                  <a:pt x="168" y="45"/>
                </a:lnTo>
                <a:lnTo>
                  <a:pt x="168" y="45"/>
                </a:lnTo>
                <a:lnTo>
                  <a:pt x="165" y="45"/>
                </a:lnTo>
                <a:lnTo>
                  <a:pt x="165" y="45"/>
                </a:lnTo>
                <a:lnTo>
                  <a:pt x="168" y="48"/>
                </a:lnTo>
                <a:lnTo>
                  <a:pt x="168" y="48"/>
                </a:lnTo>
                <a:lnTo>
                  <a:pt x="168" y="51"/>
                </a:lnTo>
                <a:lnTo>
                  <a:pt x="167" y="54"/>
                </a:lnTo>
                <a:lnTo>
                  <a:pt x="167" y="54"/>
                </a:lnTo>
                <a:lnTo>
                  <a:pt x="164" y="55"/>
                </a:lnTo>
                <a:lnTo>
                  <a:pt x="164" y="55"/>
                </a:lnTo>
                <a:lnTo>
                  <a:pt x="162" y="56"/>
                </a:lnTo>
                <a:lnTo>
                  <a:pt x="162" y="56"/>
                </a:lnTo>
                <a:lnTo>
                  <a:pt x="162" y="56"/>
                </a:lnTo>
                <a:lnTo>
                  <a:pt x="162" y="56"/>
                </a:lnTo>
                <a:lnTo>
                  <a:pt x="162" y="58"/>
                </a:lnTo>
                <a:lnTo>
                  <a:pt x="164" y="58"/>
                </a:lnTo>
                <a:lnTo>
                  <a:pt x="164" y="58"/>
                </a:lnTo>
                <a:lnTo>
                  <a:pt x="170" y="56"/>
                </a:lnTo>
                <a:lnTo>
                  <a:pt x="170" y="56"/>
                </a:lnTo>
                <a:lnTo>
                  <a:pt x="171" y="56"/>
                </a:lnTo>
                <a:lnTo>
                  <a:pt x="172" y="58"/>
                </a:lnTo>
                <a:lnTo>
                  <a:pt x="172" y="58"/>
                </a:lnTo>
                <a:lnTo>
                  <a:pt x="175" y="56"/>
                </a:lnTo>
                <a:lnTo>
                  <a:pt x="175" y="56"/>
                </a:lnTo>
                <a:lnTo>
                  <a:pt x="172" y="55"/>
                </a:lnTo>
                <a:lnTo>
                  <a:pt x="172" y="52"/>
                </a:lnTo>
                <a:lnTo>
                  <a:pt x="172" y="52"/>
                </a:lnTo>
                <a:lnTo>
                  <a:pt x="171" y="51"/>
                </a:lnTo>
                <a:lnTo>
                  <a:pt x="168" y="48"/>
                </a:lnTo>
                <a:lnTo>
                  <a:pt x="168" y="48"/>
                </a:lnTo>
                <a:lnTo>
                  <a:pt x="168" y="48"/>
                </a:lnTo>
                <a:lnTo>
                  <a:pt x="168" y="48"/>
                </a:lnTo>
                <a:close/>
                <a:moveTo>
                  <a:pt x="185" y="118"/>
                </a:moveTo>
                <a:lnTo>
                  <a:pt x="185" y="118"/>
                </a:lnTo>
                <a:lnTo>
                  <a:pt x="185" y="119"/>
                </a:lnTo>
                <a:lnTo>
                  <a:pt x="185" y="119"/>
                </a:lnTo>
                <a:lnTo>
                  <a:pt x="184" y="118"/>
                </a:lnTo>
                <a:lnTo>
                  <a:pt x="184" y="116"/>
                </a:lnTo>
                <a:lnTo>
                  <a:pt x="184" y="116"/>
                </a:lnTo>
                <a:lnTo>
                  <a:pt x="184" y="113"/>
                </a:lnTo>
                <a:lnTo>
                  <a:pt x="184" y="113"/>
                </a:lnTo>
                <a:lnTo>
                  <a:pt x="184" y="110"/>
                </a:lnTo>
                <a:lnTo>
                  <a:pt x="181" y="109"/>
                </a:lnTo>
                <a:lnTo>
                  <a:pt x="181" y="109"/>
                </a:lnTo>
                <a:lnTo>
                  <a:pt x="181" y="109"/>
                </a:lnTo>
                <a:lnTo>
                  <a:pt x="181" y="109"/>
                </a:lnTo>
                <a:lnTo>
                  <a:pt x="179" y="110"/>
                </a:lnTo>
                <a:lnTo>
                  <a:pt x="179" y="110"/>
                </a:lnTo>
                <a:lnTo>
                  <a:pt x="179" y="113"/>
                </a:lnTo>
                <a:lnTo>
                  <a:pt x="179" y="113"/>
                </a:lnTo>
                <a:lnTo>
                  <a:pt x="177" y="115"/>
                </a:lnTo>
                <a:lnTo>
                  <a:pt x="177" y="115"/>
                </a:lnTo>
                <a:lnTo>
                  <a:pt x="177" y="113"/>
                </a:lnTo>
                <a:lnTo>
                  <a:pt x="177" y="113"/>
                </a:lnTo>
                <a:lnTo>
                  <a:pt x="177" y="109"/>
                </a:lnTo>
                <a:lnTo>
                  <a:pt x="177" y="109"/>
                </a:lnTo>
                <a:lnTo>
                  <a:pt x="177" y="108"/>
                </a:lnTo>
                <a:lnTo>
                  <a:pt x="177" y="108"/>
                </a:lnTo>
                <a:lnTo>
                  <a:pt x="171" y="103"/>
                </a:lnTo>
                <a:lnTo>
                  <a:pt x="171" y="103"/>
                </a:lnTo>
                <a:lnTo>
                  <a:pt x="171" y="105"/>
                </a:lnTo>
                <a:lnTo>
                  <a:pt x="171" y="105"/>
                </a:lnTo>
                <a:lnTo>
                  <a:pt x="168" y="108"/>
                </a:lnTo>
                <a:lnTo>
                  <a:pt x="168" y="108"/>
                </a:lnTo>
                <a:lnTo>
                  <a:pt x="168" y="109"/>
                </a:lnTo>
                <a:lnTo>
                  <a:pt x="168" y="109"/>
                </a:lnTo>
                <a:lnTo>
                  <a:pt x="167" y="109"/>
                </a:lnTo>
                <a:lnTo>
                  <a:pt x="165" y="108"/>
                </a:lnTo>
                <a:lnTo>
                  <a:pt x="165" y="108"/>
                </a:lnTo>
                <a:lnTo>
                  <a:pt x="165" y="106"/>
                </a:lnTo>
                <a:lnTo>
                  <a:pt x="165" y="106"/>
                </a:lnTo>
                <a:lnTo>
                  <a:pt x="164" y="109"/>
                </a:lnTo>
                <a:lnTo>
                  <a:pt x="164" y="109"/>
                </a:lnTo>
                <a:lnTo>
                  <a:pt x="165" y="113"/>
                </a:lnTo>
                <a:lnTo>
                  <a:pt x="165" y="113"/>
                </a:lnTo>
                <a:lnTo>
                  <a:pt x="168" y="110"/>
                </a:lnTo>
                <a:lnTo>
                  <a:pt x="168" y="110"/>
                </a:lnTo>
                <a:lnTo>
                  <a:pt x="170" y="110"/>
                </a:lnTo>
                <a:lnTo>
                  <a:pt x="170" y="110"/>
                </a:lnTo>
                <a:lnTo>
                  <a:pt x="171" y="110"/>
                </a:lnTo>
                <a:lnTo>
                  <a:pt x="171" y="110"/>
                </a:lnTo>
                <a:lnTo>
                  <a:pt x="171" y="112"/>
                </a:lnTo>
                <a:lnTo>
                  <a:pt x="171" y="112"/>
                </a:lnTo>
                <a:lnTo>
                  <a:pt x="171" y="113"/>
                </a:lnTo>
                <a:lnTo>
                  <a:pt x="171" y="113"/>
                </a:lnTo>
                <a:lnTo>
                  <a:pt x="168" y="116"/>
                </a:lnTo>
                <a:lnTo>
                  <a:pt x="168" y="116"/>
                </a:lnTo>
                <a:lnTo>
                  <a:pt x="168" y="118"/>
                </a:lnTo>
                <a:lnTo>
                  <a:pt x="168" y="118"/>
                </a:lnTo>
                <a:lnTo>
                  <a:pt x="170" y="119"/>
                </a:lnTo>
                <a:lnTo>
                  <a:pt x="170" y="122"/>
                </a:lnTo>
                <a:lnTo>
                  <a:pt x="170" y="122"/>
                </a:lnTo>
                <a:lnTo>
                  <a:pt x="171" y="123"/>
                </a:lnTo>
                <a:lnTo>
                  <a:pt x="172" y="126"/>
                </a:lnTo>
                <a:lnTo>
                  <a:pt x="172" y="126"/>
                </a:lnTo>
                <a:lnTo>
                  <a:pt x="172" y="127"/>
                </a:lnTo>
                <a:lnTo>
                  <a:pt x="172" y="127"/>
                </a:lnTo>
                <a:lnTo>
                  <a:pt x="172" y="135"/>
                </a:lnTo>
                <a:lnTo>
                  <a:pt x="172" y="135"/>
                </a:lnTo>
                <a:lnTo>
                  <a:pt x="171" y="150"/>
                </a:lnTo>
                <a:lnTo>
                  <a:pt x="171" y="150"/>
                </a:lnTo>
                <a:lnTo>
                  <a:pt x="171" y="156"/>
                </a:lnTo>
                <a:lnTo>
                  <a:pt x="171" y="156"/>
                </a:lnTo>
                <a:lnTo>
                  <a:pt x="179" y="159"/>
                </a:lnTo>
                <a:lnTo>
                  <a:pt x="189" y="160"/>
                </a:lnTo>
                <a:lnTo>
                  <a:pt x="189" y="160"/>
                </a:lnTo>
                <a:lnTo>
                  <a:pt x="189" y="156"/>
                </a:lnTo>
                <a:lnTo>
                  <a:pt x="189" y="156"/>
                </a:lnTo>
                <a:lnTo>
                  <a:pt x="185" y="157"/>
                </a:lnTo>
                <a:lnTo>
                  <a:pt x="185" y="157"/>
                </a:lnTo>
                <a:lnTo>
                  <a:pt x="184" y="157"/>
                </a:lnTo>
                <a:lnTo>
                  <a:pt x="182" y="156"/>
                </a:lnTo>
                <a:lnTo>
                  <a:pt x="182" y="156"/>
                </a:lnTo>
                <a:lnTo>
                  <a:pt x="182" y="154"/>
                </a:lnTo>
                <a:lnTo>
                  <a:pt x="184" y="153"/>
                </a:lnTo>
                <a:lnTo>
                  <a:pt x="184" y="153"/>
                </a:lnTo>
                <a:lnTo>
                  <a:pt x="184" y="153"/>
                </a:lnTo>
                <a:lnTo>
                  <a:pt x="184" y="153"/>
                </a:lnTo>
                <a:lnTo>
                  <a:pt x="189" y="149"/>
                </a:lnTo>
                <a:lnTo>
                  <a:pt x="189" y="149"/>
                </a:lnTo>
                <a:lnTo>
                  <a:pt x="191" y="147"/>
                </a:lnTo>
                <a:lnTo>
                  <a:pt x="191" y="147"/>
                </a:lnTo>
                <a:lnTo>
                  <a:pt x="191" y="143"/>
                </a:lnTo>
                <a:lnTo>
                  <a:pt x="191" y="143"/>
                </a:lnTo>
                <a:lnTo>
                  <a:pt x="192" y="139"/>
                </a:lnTo>
                <a:lnTo>
                  <a:pt x="192" y="139"/>
                </a:lnTo>
                <a:lnTo>
                  <a:pt x="189" y="139"/>
                </a:lnTo>
                <a:lnTo>
                  <a:pt x="189" y="139"/>
                </a:lnTo>
                <a:lnTo>
                  <a:pt x="182" y="142"/>
                </a:lnTo>
                <a:lnTo>
                  <a:pt x="182" y="142"/>
                </a:lnTo>
                <a:lnTo>
                  <a:pt x="181" y="142"/>
                </a:lnTo>
                <a:lnTo>
                  <a:pt x="181" y="142"/>
                </a:lnTo>
                <a:lnTo>
                  <a:pt x="181" y="143"/>
                </a:lnTo>
                <a:lnTo>
                  <a:pt x="179" y="142"/>
                </a:lnTo>
                <a:lnTo>
                  <a:pt x="179" y="142"/>
                </a:lnTo>
                <a:lnTo>
                  <a:pt x="179" y="140"/>
                </a:lnTo>
                <a:lnTo>
                  <a:pt x="181" y="140"/>
                </a:lnTo>
                <a:lnTo>
                  <a:pt x="181" y="140"/>
                </a:lnTo>
                <a:lnTo>
                  <a:pt x="182" y="139"/>
                </a:lnTo>
                <a:lnTo>
                  <a:pt x="182" y="139"/>
                </a:lnTo>
                <a:lnTo>
                  <a:pt x="191" y="135"/>
                </a:lnTo>
                <a:lnTo>
                  <a:pt x="191" y="135"/>
                </a:lnTo>
                <a:lnTo>
                  <a:pt x="192" y="133"/>
                </a:lnTo>
                <a:lnTo>
                  <a:pt x="192" y="133"/>
                </a:lnTo>
                <a:lnTo>
                  <a:pt x="194" y="129"/>
                </a:lnTo>
                <a:lnTo>
                  <a:pt x="194" y="129"/>
                </a:lnTo>
                <a:lnTo>
                  <a:pt x="192" y="129"/>
                </a:lnTo>
                <a:lnTo>
                  <a:pt x="192" y="129"/>
                </a:lnTo>
                <a:lnTo>
                  <a:pt x="185" y="126"/>
                </a:lnTo>
                <a:lnTo>
                  <a:pt x="185" y="126"/>
                </a:lnTo>
                <a:lnTo>
                  <a:pt x="181" y="125"/>
                </a:lnTo>
                <a:lnTo>
                  <a:pt x="181" y="125"/>
                </a:lnTo>
                <a:lnTo>
                  <a:pt x="179" y="122"/>
                </a:lnTo>
                <a:lnTo>
                  <a:pt x="181" y="120"/>
                </a:lnTo>
                <a:lnTo>
                  <a:pt x="181" y="120"/>
                </a:lnTo>
                <a:lnTo>
                  <a:pt x="184" y="119"/>
                </a:lnTo>
                <a:lnTo>
                  <a:pt x="184" y="119"/>
                </a:lnTo>
                <a:lnTo>
                  <a:pt x="185" y="118"/>
                </a:lnTo>
                <a:lnTo>
                  <a:pt x="185" y="118"/>
                </a:lnTo>
                <a:lnTo>
                  <a:pt x="187" y="119"/>
                </a:lnTo>
                <a:lnTo>
                  <a:pt x="187" y="119"/>
                </a:lnTo>
                <a:lnTo>
                  <a:pt x="189" y="118"/>
                </a:lnTo>
                <a:lnTo>
                  <a:pt x="189" y="118"/>
                </a:lnTo>
                <a:lnTo>
                  <a:pt x="194" y="118"/>
                </a:lnTo>
                <a:lnTo>
                  <a:pt x="194" y="118"/>
                </a:lnTo>
                <a:lnTo>
                  <a:pt x="194" y="118"/>
                </a:lnTo>
                <a:lnTo>
                  <a:pt x="194" y="118"/>
                </a:lnTo>
                <a:lnTo>
                  <a:pt x="188" y="115"/>
                </a:lnTo>
                <a:lnTo>
                  <a:pt x="188" y="115"/>
                </a:lnTo>
                <a:lnTo>
                  <a:pt x="187" y="118"/>
                </a:lnTo>
                <a:lnTo>
                  <a:pt x="187" y="118"/>
                </a:lnTo>
                <a:lnTo>
                  <a:pt x="185" y="118"/>
                </a:lnTo>
                <a:lnTo>
                  <a:pt x="185" y="118"/>
                </a:lnTo>
                <a:close/>
                <a:moveTo>
                  <a:pt x="155" y="243"/>
                </a:moveTo>
                <a:lnTo>
                  <a:pt x="155" y="243"/>
                </a:lnTo>
                <a:lnTo>
                  <a:pt x="158" y="238"/>
                </a:lnTo>
                <a:lnTo>
                  <a:pt x="158" y="238"/>
                </a:lnTo>
                <a:lnTo>
                  <a:pt x="162" y="234"/>
                </a:lnTo>
                <a:lnTo>
                  <a:pt x="162" y="234"/>
                </a:lnTo>
                <a:lnTo>
                  <a:pt x="165" y="234"/>
                </a:lnTo>
                <a:lnTo>
                  <a:pt x="168" y="235"/>
                </a:lnTo>
                <a:lnTo>
                  <a:pt x="168" y="235"/>
                </a:lnTo>
                <a:lnTo>
                  <a:pt x="170" y="238"/>
                </a:lnTo>
                <a:lnTo>
                  <a:pt x="170" y="238"/>
                </a:lnTo>
                <a:lnTo>
                  <a:pt x="172" y="244"/>
                </a:lnTo>
                <a:lnTo>
                  <a:pt x="172" y="244"/>
                </a:lnTo>
                <a:lnTo>
                  <a:pt x="172" y="245"/>
                </a:lnTo>
                <a:lnTo>
                  <a:pt x="172" y="245"/>
                </a:lnTo>
                <a:lnTo>
                  <a:pt x="174" y="247"/>
                </a:lnTo>
                <a:lnTo>
                  <a:pt x="174" y="247"/>
                </a:lnTo>
                <a:lnTo>
                  <a:pt x="174" y="248"/>
                </a:lnTo>
                <a:lnTo>
                  <a:pt x="174" y="248"/>
                </a:lnTo>
                <a:lnTo>
                  <a:pt x="174" y="253"/>
                </a:lnTo>
                <a:lnTo>
                  <a:pt x="174" y="253"/>
                </a:lnTo>
                <a:lnTo>
                  <a:pt x="177" y="253"/>
                </a:lnTo>
                <a:lnTo>
                  <a:pt x="177" y="253"/>
                </a:lnTo>
                <a:lnTo>
                  <a:pt x="179" y="247"/>
                </a:lnTo>
                <a:lnTo>
                  <a:pt x="179" y="247"/>
                </a:lnTo>
                <a:lnTo>
                  <a:pt x="184" y="240"/>
                </a:lnTo>
                <a:lnTo>
                  <a:pt x="184" y="240"/>
                </a:lnTo>
                <a:lnTo>
                  <a:pt x="185" y="237"/>
                </a:lnTo>
                <a:lnTo>
                  <a:pt x="185" y="237"/>
                </a:lnTo>
                <a:lnTo>
                  <a:pt x="188" y="237"/>
                </a:lnTo>
                <a:lnTo>
                  <a:pt x="189" y="238"/>
                </a:lnTo>
                <a:lnTo>
                  <a:pt x="189" y="238"/>
                </a:lnTo>
                <a:lnTo>
                  <a:pt x="191" y="240"/>
                </a:lnTo>
                <a:lnTo>
                  <a:pt x="191" y="240"/>
                </a:lnTo>
                <a:lnTo>
                  <a:pt x="204" y="231"/>
                </a:lnTo>
                <a:lnTo>
                  <a:pt x="204" y="231"/>
                </a:lnTo>
                <a:lnTo>
                  <a:pt x="201" y="231"/>
                </a:lnTo>
                <a:lnTo>
                  <a:pt x="201" y="231"/>
                </a:lnTo>
                <a:lnTo>
                  <a:pt x="194" y="233"/>
                </a:lnTo>
                <a:lnTo>
                  <a:pt x="194" y="233"/>
                </a:lnTo>
                <a:lnTo>
                  <a:pt x="182" y="235"/>
                </a:lnTo>
                <a:lnTo>
                  <a:pt x="182" y="235"/>
                </a:lnTo>
                <a:lnTo>
                  <a:pt x="179" y="235"/>
                </a:lnTo>
                <a:lnTo>
                  <a:pt x="179" y="235"/>
                </a:lnTo>
                <a:lnTo>
                  <a:pt x="178" y="234"/>
                </a:lnTo>
                <a:lnTo>
                  <a:pt x="178" y="233"/>
                </a:lnTo>
                <a:lnTo>
                  <a:pt x="178" y="233"/>
                </a:lnTo>
                <a:lnTo>
                  <a:pt x="179" y="231"/>
                </a:lnTo>
                <a:lnTo>
                  <a:pt x="179" y="231"/>
                </a:lnTo>
                <a:lnTo>
                  <a:pt x="189" y="224"/>
                </a:lnTo>
                <a:lnTo>
                  <a:pt x="189" y="224"/>
                </a:lnTo>
                <a:lnTo>
                  <a:pt x="191" y="224"/>
                </a:lnTo>
                <a:lnTo>
                  <a:pt x="191" y="224"/>
                </a:lnTo>
                <a:lnTo>
                  <a:pt x="189" y="224"/>
                </a:lnTo>
                <a:lnTo>
                  <a:pt x="189" y="224"/>
                </a:lnTo>
                <a:lnTo>
                  <a:pt x="181" y="223"/>
                </a:lnTo>
                <a:lnTo>
                  <a:pt x="181" y="223"/>
                </a:lnTo>
                <a:lnTo>
                  <a:pt x="160" y="218"/>
                </a:lnTo>
                <a:lnTo>
                  <a:pt x="160" y="218"/>
                </a:lnTo>
                <a:lnTo>
                  <a:pt x="143" y="216"/>
                </a:lnTo>
                <a:lnTo>
                  <a:pt x="143" y="216"/>
                </a:lnTo>
                <a:lnTo>
                  <a:pt x="134" y="213"/>
                </a:lnTo>
                <a:lnTo>
                  <a:pt x="125" y="210"/>
                </a:lnTo>
                <a:lnTo>
                  <a:pt x="125" y="210"/>
                </a:lnTo>
                <a:lnTo>
                  <a:pt x="124" y="208"/>
                </a:lnTo>
                <a:lnTo>
                  <a:pt x="124" y="208"/>
                </a:lnTo>
                <a:lnTo>
                  <a:pt x="123" y="208"/>
                </a:lnTo>
                <a:lnTo>
                  <a:pt x="123" y="208"/>
                </a:lnTo>
                <a:lnTo>
                  <a:pt x="123" y="210"/>
                </a:lnTo>
                <a:lnTo>
                  <a:pt x="123" y="210"/>
                </a:lnTo>
                <a:lnTo>
                  <a:pt x="123" y="211"/>
                </a:lnTo>
                <a:lnTo>
                  <a:pt x="121" y="211"/>
                </a:lnTo>
                <a:lnTo>
                  <a:pt x="121" y="211"/>
                </a:lnTo>
                <a:lnTo>
                  <a:pt x="118" y="211"/>
                </a:lnTo>
                <a:lnTo>
                  <a:pt x="118" y="211"/>
                </a:lnTo>
                <a:lnTo>
                  <a:pt x="108" y="206"/>
                </a:lnTo>
                <a:lnTo>
                  <a:pt x="98" y="200"/>
                </a:lnTo>
                <a:lnTo>
                  <a:pt x="98" y="200"/>
                </a:lnTo>
                <a:lnTo>
                  <a:pt x="97" y="199"/>
                </a:lnTo>
                <a:lnTo>
                  <a:pt x="97" y="199"/>
                </a:lnTo>
                <a:lnTo>
                  <a:pt x="84" y="211"/>
                </a:lnTo>
                <a:lnTo>
                  <a:pt x="84" y="211"/>
                </a:lnTo>
                <a:lnTo>
                  <a:pt x="84" y="211"/>
                </a:lnTo>
                <a:lnTo>
                  <a:pt x="84" y="211"/>
                </a:lnTo>
                <a:lnTo>
                  <a:pt x="84" y="216"/>
                </a:lnTo>
                <a:lnTo>
                  <a:pt x="84" y="216"/>
                </a:lnTo>
                <a:lnTo>
                  <a:pt x="86" y="216"/>
                </a:lnTo>
                <a:lnTo>
                  <a:pt x="86" y="214"/>
                </a:lnTo>
                <a:lnTo>
                  <a:pt x="86" y="214"/>
                </a:lnTo>
                <a:lnTo>
                  <a:pt x="87" y="210"/>
                </a:lnTo>
                <a:lnTo>
                  <a:pt x="87" y="210"/>
                </a:lnTo>
                <a:lnTo>
                  <a:pt x="89" y="208"/>
                </a:lnTo>
                <a:lnTo>
                  <a:pt x="89" y="208"/>
                </a:lnTo>
                <a:lnTo>
                  <a:pt x="91" y="207"/>
                </a:lnTo>
                <a:lnTo>
                  <a:pt x="91" y="208"/>
                </a:lnTo>
                <a:lnTo>
                  <a:pt x="91" y="208"/>
                </a:lnTo>
                <a:lnTo>
                  <a:pt x="93" y="211"/>
                </a:lnTo>
                <a:lnTo>
                  <a:pt x="93" y="211"/>
                </a:lnTo>
                <a:lnTo>
                  <a:pt x="93" y="214"/>
                </a:lnTo>
                <a:lnTo>
                  <a:pt x="93" y="214"/>
                </a:lnTo>
                <a:lnTo>
                  <a:pt x="100" y="213"/>
                </a:lnTo>
                <a:lnTo>
                  <a:pt x="100" y="213"/>
                </a:lnTo>
                <a:lnTo>
                  <a:pt x="108" y="213"/>
                </a:lnTo>
                <a:lnTo>
                  <a:pt x="108" y="213"/>
                </a:lnTo>
                <a:lnTo>
                  <a:pt x="111" y="213"/>
                </a:lnTo>
                <a:lnTo>
                  <a:pt x="111" y="213"/>
                </a:lnTo>
                <a:lnTo>
                  <a:pt x="113" y="214"/>
                </a:lnTo>
                <a:lnTo>
                  <a:pt x="111" y="217"/>
                </a:lnTo>
                <a:lnTo>
                  <a:pt x="111" y="217"/>
                </a:lnTo>
                <a:lnTo>
                  <a:pt x="110" y="218"/>
                </a:lnTo>
                <a:lnTo>
                  <a:pt x="110" y="218"/>
                </a:lnTo>
                <a:lnTo>
                  <a:pt x="104" y="220"/>
                </a:lnTo>
                <a:lnTo>
                  <a:pt x="104" y="220"/>
                </a:lnTo>
                <a:lnTo>
                  <a:pt x="103" y="221"/>
                </a:lnTo>
                <a:lnTo>
                  <a:pt x="103" y="221"/>
                </a:lnTo>
                <a:lnTo>
                  <a:pt x="103" y="223"/>
                </a:lnTo>
                <a:lnTo>
                  <a:pt x="103" y="223"/>
                </a:lnTo>
                <a:lnTo>
                  <a:pt x="104" y="224"/>
                </a:lnTo>
                <a:lnTo>
                  <a:pt x="104" y="224"/>
                </a:lnTo>
                <a:lnTo>
                  <a:pt x="107" y="226"/>
                </a:lnTo>
                <a:lnTo>
                  <a:pt x="107" y="226"/>
                </a:lnTo>
                <a:lnTo>
                  <a:pt x="108" y="224"/>
                </a:lnTo>
                <a:lnTo>
                  <a:pt x="108" y="224"/>
                </a:lnTo>
                <a:lnTo>
                  <a:pt x="111" y="224"/>
                </a:lnTo>
                <a:lnTo>
                  <a:pt x="113" y="226"/>
                </a:lnTo>
                <a:lnTo>
                  <a:pt x="113" y="226"/>
                </a:lnTo>
                <a:lnTo>
                  <a:pt x="114" y="228"/>
                </a:lnTo>
                <a:lnTo>
                  <a:pt x="114" y="228"/>
                </a:lnTo>
                <a:lnTo>
                  <a:pt x="114" y="228"/>
                </a:lnTo>
                <a:lnTo>
                  <a:pt x="114" y="228"/>
                </a:lnTo>
                <a:lnTo>
                  <a:pt x="121" y="231"/>
                </a:lnTo>
                <a:lnTo>
                  <a:pt x="121" y="231"/>
                </a:lnTo>
                <a:lnTo>
                  <a:pt x="123" y="228"/>
                </a:lnTo>
                <a:lnTo>
                  <a:pt x="123" y="228"/>
                </a:lnTo>
                <a:lnTo>
                  <a:pt x="127" y="220"/>
                </a:lnTo>
                <a:lnTo>
                  <a:pt x="127" y="220"/>
                </a:lnTo>
                <a:lnTo>
                  <a:pt x="130" y="216"/>
                </a:lnTo>
                <a:lnTo>
                  <a:pt x="130" y="216"/>
                </a:lnTo>
                <a:lnTo>
                  <a:pt x="131" y="216"/>
                </a:lnTo>
                <a:lnTo>
                  <a:pt x="133" y="217"/>
                </a:lnTo>
                <a:lnTo>
                  <a:pt x="133" y="217"/>
                </a:lnTo>
                <a:lnTo>
                  <a:pt x="134" y="220"/>
                </a:lnTo>
                <a:lnTo>
                  <a:pt x="134" y="220"/>
                </a:lnTo>
                <a:lnTo>
                  <a:pt x="135" y="226"/>
                </a:lnTo>
                <a:lnTo>
                  <a:pt x="135" y="231"/>
                </a:lnTo>
                <a:lnTo>
                  <a:pt x="135" y="231"/>
                </a:lnTo>
                <a:lnTo>
                  <a:pt x="135" y="234"/>
                </a:lnTo>
                <a:lnTo>
                  <a:pt x="135" y="234"/>
                </a:lnTo>
                <a:lnTo>
                  <a:pt x="138" y="235"/>
                </a:lnTo>
                <a:lnTo>
                  <a:pt x="138" y="235"/>
                </a:lnTo>
                <a:lnTo>
                  <a:pt x="141" y="230"/>
                </a:lnTo>
                <a:lnTo>
                  <a:pt x="141" y="230"/>
                </a:lnTo>
                <a:lnTo>
                  <a:pt x="145" y="226"/>
                </a:lnTo>
                <a:lnTo>
                  <a:pt x="145" y="226"/>
                </a:lnTo>
                <a:lnTo>
                  <a:pt x="148" y="224"/>
                </a:lnTo>
                <a:lnTo>
                  <a:pt x="151" y="227"/>
                </a:lnTo>
                <a:lnTo>
                  <a:pt x="151" y="227"/>
                </a:lnTo>
                <a:lnTo>
                  <a:pt x="152" y="230"/>
                </a:lnTo>
                <a:lnTo>
                  <a:pt x="152" y="230"/>
                </a:lnTo>
                <a:lnTo>
                  <a:pt x="154" y="235"/>
                </a:lnTo>
                <a:lnTo>
                  <a:pt x="154" y="240"/>
                </a:lnTo>
                <a:lnTo>
                  <a:pt x="154" y="240"/>
                </a:lnTo>
                <a:lnTo>
                  <a:pt x="154" y="243"/>
                </a:lnTo>
                <a:lnTo>
                  <a:pt x="154" y="243"/>
                </a:lnTo>
                <a:lnTo>
                  <a:pt x="155" y="243"/>
                </a:lnTo>
                <a:lnTo>
                  <a:pt x="155" y="243"/>
                </a:lnTo>
                <a:close/>
                <a:moveTo>
                  <a:pt x="104" y="255"/>
                </a:moveTo>
                <a:lnTo>
                  <a:pt x="104" y="255"/>
                </a:lnTo>
                <a:lnTo>
                  <a:pt x="87" y="248"/>
                </a:lnTo>
                <a:lnTo>
                  <a:pt x="87" y="248"/>
                </a:lnTo>
                <a:lnTo>
                  <a:pt x="87" y="250"/>
                </a:lnTo>
                <a:lnTo>
                  <a:pt x="87" y="250"/>
                </a:lnTo>
                <a:lnTo>
                  <a:pt x="84" y="258"/>
                </a:lnTo>
                <a:lnTo>
                  <a:pt x="84" y="258"/>
                </a:lnTo>
                <a:lnTo>
                  <a:pt x="77" y="285"/>
                </a:lnTo>
                <a:lnTo>
                  <a:pt x="77" y="285"/>
                </a:lnTo>
                <a:lnTo>
                  <a:pt x="71" y="301"/>
                </a:lnTo>
                <a:lnTo>
                  <a:pt x="71" y="301"/>
                </a:lnTo>
                <a:lnTo>
                  <a:pt x="71" y="307"/>
                </a:lnTo>
                <a:lnTo>
                  <a:pt x="71" y="307"/>
                </a:lnTo>
                <a:lnTo>
                  <a:pt x="73" y="307"/>
                </a:lnTo>
                <a:lnTo>
                  <a:pt x="73" y="307"/>
                </a:lnTo>
                <a:lnTo>
                  <a:pt x="83" y="302"/>
                </a:lnTo>
                <a:lnTo>
                  <a:pt x="83" y="302"/>
                </a:lnTo>
                <a:lnTo>
                  <a:pt x="86" y="301"/>
                </a:lnTo>
                <a:lnTo>
                  <a:pt x="86" y="301"/>
                </a:lnTo>
                <a:lnTo>
                  <a:pt x="89" y="302"/>
                </a:lnTo>
                <a:lnTo>
                  <a:pt x="89" y="304"/>
                </a:lnTo>
                <a:lnTo>
                  <a:pt x="89" y="304"/>
                </a:lnTo>
                <a:lnTo>
                  <a:pt x="87" y="305"/>
                </a:lnTo>
                <a:lnTo>
                  <a:pt x="87" y="305"/>
                </a:lnTo>
                <a:lnTo>
                  <a:pt x="84" y="309"/>
                </a:lnTo>
                <a:lnTo>
                  <a:pt x="84" y="309"/>
                </a:lnTo>
                <a:lnTo>
                  <a:pt x="79" y="316"/>
                </a:lnTo>
                <a:lnTo>
                  <a:pt x="79" y="316"/>
                </a:lnTo>
                <a:lnTo>
                  <a:pt x="77" y="318"/>
                </a:lnTo>
                <a:lnTo>
                  <a:pt x="77" y="318"/>
                </a:lnTo>
                <a:lnTo>
                  <a:pt x="83" y="321"/>
                </a:lnTo>
                <a:lnTo>
                  <a:pt x="83" y="321"/>
                </a:lnTo>
                <a:lnTo>
                  <a:pt x="84" y="321"/>
                </a:lnTo>
                <a:lnTo>
                  <a:pt x="87" y="319"/>
                </a:lnTo>
                <a:lnTo>
                  <a:pt x="87" y="319"/>
                </a:lnTo>
                <a:lnTo>
                  <a:pt x="87" y="319"/>
                </a:lnTo>
                <a:lnTo>
                  <a:pt x="87" y="319"/>
                </a:lnTo>
                <a:lnTo>
                  <a:pt x="89" y="315"/>
                </a:lnTo>
                <a:lnTo>
                  <a:pt x="89" y="315"/>
                </a:lnTo>
                <a:lnTo>
                  <a:pt x="96" y="292"/>
                </a:lnTo>
                <a:lnTo>
                  <a:pt x="96" y="292"/>
                </a:lnTo>
                <a:lnTo>
                  <a:pt x="97" y="288"/>
                </a:lnTo>
                <a:lnTo>
                  <a:pt x="97" y="288"/>
                </a:lnTo>
                <a:lnTo>
                  <a:pt x="97" y="285"/>
                </a:lnTo>
                <a:lnTo>
                  <a:pt x="97" y="285"/>
                </a:lnTo>
                <a:lnTo>
                  <a:pt x="90" y="270"/>
                </a:lnTo>
                <a:lnTo>
                  <a:pt x="90" y="270"/>
                </a:lnTo>
                <a:lnTo>
                  <a:pt x="89" y="262"/>
                </a:lnTo>
                <a:lnTo>
                  <a:pt x="89" y="257"/>
                </a:lnTo>
                <a:lnTo>
                  <a:pt x="89" y="257"/>
                </a:lnTo>
                <a:lnTo>
                  <a:pt x="90" y="255"/>
                </a:lnTo>
                <a:lnTo>
                  <a:pt x="90" y="255"/>
                </a:lnTo>
                <a:lnTo>
                  <a:pt x="91" y="255"/>
                </a:lnTo>
                <a:lnTo>
                  <a:pt x="91" y="255"/>
                </a:lnTo>
                <a:lnTo>
                  <a:pt x="91" y="257"/>
                </a:lnTo>
                <a:lnTo>
                  <a:pt x="91" y="257"/>
                </a:lnTo>
                <a:lnTo>
                  <a:pt x="90" y="260"/>
                </a:lnTo>
                <a:lnTo>
                  <a:pt x="90" y="260"/>
                </a:lnTo>
                <a:lnTo>
                  <a:pt x="91" y="265"/>
                </a:lnTo>
                <a:lnTo>
                  <a:pt x="91" y="265"/>
                </a:lnTo>
                <a:lnTo>
                  <a:pt x="93" y="275"/>
                </a:lnTo>
                <a:lnTo>
                  <a:pt x="97" y="284"/>
                </a:lnTo>
                <a:lnTo>
                  <a:pt x="97" y="284"/>
                </a:lnTo>
                <a:lnTo>
                  <a:pt x="97" y="284"/>
                </a:lnTo>
                <a:lnTo>
                  <a:pt x="97" y="284"/>
                </a:lnTo>
                <a:lnTo>
                  <a:pt x="104" y="255"/>
                </a:lnTo>
                <a:lnTo>
                  <a:pt x="104" y="255"/>
                </a:lnTo>
                <a:close/>
                <a:moveTo>
                  <a:pt x="116" y="334"/>
                </a:moveTo>
                <a:lnTo>
                  <a:pt x="116" y="334"/>
                </a:lnTo>
                <a:lnTo>
                  <a:pt x="117" y="332"/>
                </a:lnTo>
                <a:lnTo>
                  <a:pt x="117" y="332"/>
                </a:lnTo>
                <a:lnTo>
                  <a:pt x="120" y="319"/>
                </a:lnTo>
                <a:lnTo>
                  <a:pt x="120" y="319"/>
                </a:lnTo>
                <a:lnTo>
                  <a:pt x="125" y="298"/>
                </a:lnTo>
                <a:lnTo>
                  <a:pt x="125" y="298"/>
                </a:lnTo>
                <a:lnTo>
                  <a:pt x="124" y="295"/>
                </a:lnTo>
                <a:lnTo>
                  <a:pt x="124" y="295"/>
                </a:lnTo>
                <a:lnTo>
                  <a:pt x="118" y="285"/>
                </a:lnTo>
                <a:lnTo>
                  <a:pt x="111" y="275"/>
                </a:lnTo>
                <a:lnTo>
                  <a:pt x="111" y="275"/>
                </a:lnTo>
                <a:lnTo>
                  <a:pt x="111" y="275"/>
                </a:lnTo>
                <a:lnTo>
                  <a:pt x="111" y="275"/>
                </a:lnTo>
                <a:lnTo>
                  <a:pt x="111" y="275"/>
                </a:lnTo>
                <a:lnTo>
                  <a:pt x="111" y="275"/>
                </a:lnTo>
                <a:lnTo>
                  <a:pt x="108" y="284"/>
                </a:lnTo>
                <a:lnTo>
                  <a:pt x="108" y="284"/>
                </a:lnTo>
                <a:lnTo>
                  <a:pt x="106" y="297"/>
                </a:lnTo>
                <a:lnTo>
                  <a:pt x="106" y="297"/>
                </a:lnTo>
                <a:lnTo>
                  <a:pt x="106" y="298"/>
                </a:lnTo>
                <a:lnTo>
                  <a:pt x="106" y="298"/>
                </a:lnTo>
                <a:lnTo>
                  <a:pt x="108" y="302"/>
                </a:lnTo>
                <a:lnTo>
                  <a:pt x="108" y="302"/>
                </a:lnTo>
                <a:lnTo>
                  <a:pt x="113" y="308"/>
                </a:lnTo>
                <a:lnTo>
                  <a:pt x="120" y="312"/>
                </a:lnTo>
                <a:lnTo>
                  <a:pt x="120" y="312"/>
                </a:lnTo>
                <a:lnTo>
                  <a:pt x="120" y="312"/>
                </a:lnTo>
                <a:lnTo>
                  <a:pt x="120" y="312"/>
                </a:lnTo>
                <a:lnTo>
                  <a:pt x="120" y="314"/>
                </a:lnTo>
                <a:lnTo>
                  <a:pt x="120" y="314"/>
                </a:lnTo>
                <a:lnTo>
                  <a:pt x="118" y="315"/>
                </a:lnTo>
                <a:lnTo>
                  <a:pt x="118" y="315"/>
                </a:lnTo>
                <a:lnTo>
                  <a:pt x="117" y="314"/>
                </a:lnTo>
                <a:lnTo>
                  <a:pt x="117" y="314"/>
                </a:lnTo>
                <a:lnTo>
                  <a:pt x="111" y="308"/>
                </a:lnTo>
                <a:lnTo>
                  <a:pt x="111" y="308"/>
                </a:lnTo>
                <a:lnTo>
                  <a:pt x="106" y="301"/>
                </a:lnTo>
                <a:lnTo>
                  <a:pt x="106" y="301"/>
                </a:lnTo>
                <a:lnTo>
                  <a:pt x="104" y="299"/>
                </a:lnTo>
                <a:lnTo>
                  <a:pt x="104" y="299"/>
                </a:lnTo>
                <a:lnTo>
                  <a:pt x="103" y="305"/>
                </a:lnTo>
                <a:lnTo>
                  <a:pt x="103" y="305"/>
                </a:lnTo>
                <a:lnTo>
                  <a:pt x="100" y="315"/>
                </a:lnTo>
                <a:lnTo>
                  <a:pt x="100" y="315"/>
                </a:lnTo>
                <a:lnTo>
                  <a:pt x="100" y="316"/>
                </a:lnTo>
                <a:lnTo>
                  <a:pt x="100" y="316"/>
                </a:lnTo>
                <a:lnTo>
                  <a:pt x="101" y="318"/>
                </a:lnTo>
                <a:lnTo>
                  <a:pt x="101" y="319"/>
                </a:lnTo>
                <a:lnTo>
                  <a:pt x="101" y="319"/>
                </a:lnTo>
                <a:lnTo>
                  <a:pt x="98" y="325"/>
                </a:lnTo>
                <a:lnTo>
                  <a:pt x="98" y="325"/>
                </a:lnTo>
                <a:lnTo>
                  <a:pt x="97" y="326"/>
                </a:lnTo>
                <a:lnTo>
                  <a:pt x="97" y="326"/>
                </a:lnTo>
                <a:lnTo>
                  <a:pt x="103" y="329"/>
                </a:lnTo>
                <a:lnTo>
                  <a:pt x="103" y="329"/>
                </a:lnTo>
                <a:lnTo>
                  <a:pt x="104" y="329"/>
                </a:lnTo>
                <a:lnTo>
                  <a:pt x="104" y="329"/>
                </a:lnTo>
                <a:lnTo>
                  <a:pt x="108" y="328"/>
                </a:lnTo>
                <a:lnTo>
                  <a:pt x="108" y="328"/>
                </a:lnTo>
                <a:lnTo>
                  <a:pt x="111" y="326"/>
                </a:lnTo>
                <a:lnTo>
                  <a:pt x="111" y="326"/>
                </a:lnTo>
                <a:lnTo>
                  <a:pt x="114" y="328"/>
                </a:lnTo>
                <a:lnTo>
                  <a:pt x="114" y="331"/>
                </a:lnTo>
                <a:lnTo>
                  <a:pt x="114" y="331"/>
                </a:lnTo>
                <a:lnTo>
                  <a:pt x="114" y="332"/>
                </a:lnTo>
                <a:lnTo>
                  <a:pt x="114" y="332"/>
                </a:lnTo>
                <a:lnTo>
                  <a:pt x="116" y="334"/>
                </a:lnTo>
                <a:lnTo>
                  <a:pt x="116" y="334"/>
                </a:lnTo>
                <a:close/>
                <a:moveTo>
                  <a:pt x="144" y="268"/>
                </a:moveTo>
                <a:lnTo>
                  <a:pt x="144" y="268"/>
                </a:lnTo>
                <a:lnTo>
                  <a:pt x="143" y="270"/>
                </a:lnTo>
                <a:lnTo>
                  <a:pt x="143" y="270"/>
                </a:lnTo>
                <a:lnTo>
                  <a:pt x="140" y="287"/>
                </a:lnTo>
                <a:lnTo>
                  <a:pt x="140" y="287"/>
                </a:lnTo>
                <a:lnTo>
                  <a:pt x="135" y="304"/>
                </a:lnTo>
                <a:lnTo>
                  <a:pt x="135" y="304"/>
                </a:lnTo>
                <a:lnTo>
                  <a:pt x="135" y="307"/>
                </a:lnTo>
                <a:lnTo>
                  <a:pt x="135" y="307"/>
                </a:lnTo>
                <a:lnTo>
                  <a:pt x="144" y="314"/>
                </a:lnTo>
                <a:lnTo>
                  <a:pt x="144" y="314"/>
                </a:lnTo>
                <a:lnTo>
                  <a:pt x="145" y="314"/>
                </a:lnTo>
                <a:lnTo>
                  <a:pt x="145" y="314"/>
                </a:lnTo>
                <a:lnTo>
                  <a:pt x="151" y="292"/>
                </a:lnTo>
                <a:lnTo>
                  <a:pt x="154" y="282"/>
                </a:lnTo>
                <a:lnTo>
                  <a:pt x="160" y="272"/>
                </a:lnTo>
                <a:lnTo>
                  <a:pt x="160" y="272"/>
                </a:lnTo>
                <a:lnTo>
                  <a:pt x="144" y="268"/>
                </a:lnTo>
                <a:lnTo>
                  <a:pt x="144" y="268"/>
                </a:lnTo>
                <a:close/>
                <a:moveTo>
                  <a:pt x="35" y="204"/>
                </a:moveTo>
                <a:lnTo>
                  <a:pt x="35" y="204"/>
                </a:lnTo>
                <a:lnTo>
                  <a:pt x="33" y="206"/>
                </a:lnTo>
                <a:lnTo>
                  <a:pt x="33" y="206"/>
                </a:lnTo>
                <a:lnTo>
                  <a:pt x="29" y="208"/>
                </a:lnTo>
                <a:lnTo>
                  <a:pt x="26" y="213"/>
                </a:lnTo>
                <a:lnTo>
                  <a:pt x="26" y="213"/>
                </a:lnTo>
                <a:lnTo>
                  <a:pt x="25" y="214"/>
                </a:lnTo>
                <a:lnTo>
                  <a:pt x="25" y="214"/>
                </a:lnTo>
                <a:lnTo>
                  <a:pt x="26" y="217"/>
                </a:lnTo>
                <a:lnTo>
                  <a:pt x="26" y="217"/>
                </a:lnTo>
                <a:lnTo>
                  <a:pt x="25" y="217"/>
                </a:lnTo>
                <a:lnTo>
                  <a:pt x="25" y="217"/>
                </a:lnTo>
                <a:lnTo>
                  <a:pt x="25" y="218"/>
                </a:lnTo>
                <a:lnTo>
                  <a:pt x="25" y="218"/>
                </a:lnTo>
                <a:lnTo>
                  <a:pt x="20" y="223"/>
                </a:lnTo>
                <a:lnTo>
                  <a:pt x="20" y="223"/>
                </a:lnTo>
                <a:lnTo>
                  <a:pt x="17" y="231"/>
                </a:lnTo>
                <a:lnTo>
                  <a:pt x="17" y="231"/>
                </a:lnTo>
                <a:lnTo>
                  <a:pt x="16" y="235"/>
                </a:lnTo>
                <a:lnTo>
                  <a:pt x="16" y="235"/>
                </a:lnTo>
                <a:lnTo>
                  <a:pt x="15" y="238"/>
                </a:lnTo>
                <a:lnTo>
                  <a:pt x="15" y="238"/>
                </a:lnTo>
                <a:lnTo>
                  <a:pt x="15" y="245"/>
                </a:lnTo>
                <a:lnTo>
                  <a:pt x="15" y="245"/>
                </a:lnTo>
                <a:lnTo>
                  <a:pt x="12" y="255"/>
                </a:lnTo>
                <a:lnTo>
                  <a:pt x="12" y="255"/>
                </a:lnTo>
                <a:lnTo>
                  <a:pt x="10" y="267"/>
                </a:lnTo>
                <a:lnTo>
                  <a:pt x="10" y="267"/>
                </a:lnTo>
                <a:lnTo>
                  <a:pt x="10" y="268"/>
                </a:lnTo>
                <a:lnTo>
                  <a:pt x="10" y="268"/>
                </a:lnTo>
                <a:lnTo>
                  <a:pt x="13" y="274"/>
                </a:lnTo>
                <a:lnTo>
                  <a:pt x="13" y="274"/>
                </a:lnTo>
                <a:lnTo>
                  <a:pt x="16" y="280"/>
                </a:lnTo>
                <a:lnTo>
                  <a:pt x="16" y="280"/>
                </a:lnTo>
                <a:lnTo>
                  <a:pt x="17" y="281"/>
                </a:lnTo>
                <a:lnTo>
                  <a:pt x="17" y="281"/>
                </a:lnTo>
                <a:lnTo>
                  <a:pt x="17" y="280"/>
                </a:lnTo>
                <a:lnTo>
                  <a:pt x="17" y="280"/>
                </a:lnTo>
                <a:lnTo>
                  <a:pt x="20" y="261"/>
                </a:lnTo>
                <a:lnTo>
                  <a:pt x="20" y="261"/>
                </a:lnTo>
                <a:lnTo>
                  <a:pt x="20" y="258"/>
                </a:lnTo>
                <a:lnTo>
                  <a:pt x="20" y="258"/>
                </a:lnTo>
                <a:lnTo>
                  <a:pt x="19" y="254"/>
                </a:lnTo>
                <a:lnTo>
                  <a:pt x="19" y="254"/>
                </a:lnTo>
                <a:lnTo>
                  <a:pt x="19" y="251"/>
                </a:lnTo>
                <a:lnTo>
                  <a:pt x="19" y="251"/>
                </a:lnTo>
                <a:lnTo>
                  <a:pt x="20" y="250"/>
                </a:lnTo>
                <a:lnTo>
                  <a:pt x="22" y="251"/>
                </a:lnTo>
                <a:lnTo>
                  <a:pt x="22" y="251"/>
                </a:lnTo>
                <a:lnTo>
                  <a:pt x="23" y="251"/>
                </a:lnTo>
                <a:lnTo>
                  <a:pt x="23" y="251"/>
                </a:lnTo>
                <a:lnTo>
                  <a:pt x="23" y="250"/>
                </a:lnTo>
                <a:lnTo>
                  <a:pt x="23" y="247"/>
                </a:lnTo>
                <a:lnTo>
                  <a:pt x="23" y="247"/>
                </a:lnTo>
                <a:lnTo>
                  <a:pt x="20" y="240"/>
                </a:lnTo>
                <a:lnTo>
                  <a:pt x="20" y="240"/>
                </a:lnTo>
                <a:lnTo>
                  <a:pt x="20" y="238"/>
                </a:lnTo>
                <a:lnTo>
                  <a:pt x="20" y="238"/>
                </a:lnTo>
                <a:lnTo>
                  <a:pt x="22" y="235"/>
                </a:lnTo>
                <a:lnTo>
                  <a:pt x="23" y="237"/>
                </a:lnTo>
                <a:lnTo>
                  <a:pt x="23" y="237"/>
                </a:lnTo>
                <a:lnTo>
                  <a:pt x="25" y="238"/>
                </a:lnTo>
                <a:lnTo>
                  <a:pt x="25" y="238"/>
                </a:lnTo>
                <a:lnTo>
                  <a:pt x="26" y="240"/>
                </a:lnTo>
                <a:lnTo>
                  <a:pt x="26" y="240"/>
                </a:lnTo>
                <a:lnTo>
                  <a:pt x="27" y="237"/>
                </a:lnTo>
                <a:lnTo>
                  <a:pt x="27" y="237"/>
                </a:lnTo>
                <a:lnTo>
                  <a:pt x="27" y="234"/>
                </a:lnTo>
                <a:lnTo>
                  <a:pt x="27" y="234"/>
                </a:lnTo>
                <a:lnTo>
                  <a:pt x="26" y="230"/>
                </a:lnTo>
                <a:lnTo>
                  <a:pt x="26" y="230"/>
                </a:lnTo>
                <a:lnTo>
                  <a:pt x="26" y="227"/>
                </a:lnTo>
                <a:lnTo>
                  <a:pt x="26" y="227"/>
                </a:lnTo>
                <a:lnTo>
                  <a:pt x="27" y="226"/>
                </a:lnTo>
                <a:lnTo>
                  <a:pt x="29" y="226"/>
                </a:lnTo>
                <a:lnTo>
                  <a:pt x="29" y="226"/>
                </a:lnTo>
                <a:lnTo>
                  <a:pt x="29" y="226"/>
                </a:lnTo>
                <a:lnTo>
                  <a:pt x="29" y="226"/>
                </a:lnTo>
                <a:lnTo>
                  <a:pt x="29" y="224"/>
                </a:lnTo>
                <a:lnTo>
                  <a:pt x="29" y="224"/>
                </a:lnTo>
                <a:lnTo>
                  <a:pt x="27" y="218"/>
                </a:lnTo>
                <a:lnTo>
                  <a:pt x="27" y="218"/>
                </a:lnTo>
                <a:lnTo>
                  <a:pt x="27" y="214"/>
                </a:lnTo>
                <a:lnTo>
                  <a:pt x="27" y="214"/>
                </a:lnTo>
                <a:lnTo>
                  <a:pt x="29" y="213"/>
                </a:lnTo>
                <a:lnTo>
                  <a:pt x="32" y="213"/>
                </a:lnTo>
                <a:lnTo>
                  <a:pt x="32" y="213"/>
                </a:lnTo>
                <a:lnTo>
                  <a:pt x="33" y="214"/>
                </a:lnTo>
                <a:lnTo>
                  <a:pt x="33" y="214"/>
                </a:lnTo>
                <a:lnTo>
                  <a:pt x="35" y="216"/>
                </a:lnTo>
                <a:lnTo>
                  <a:pt x="35" y="216"/>
                </a:lnTo>
                <a:lnTo>
                  <a:pt x="36" y="211"/>
                </a:lnTo>
                <a:lnTo>
                  <a:pt x="36" y="211"/>
                </a:lnTo>
                <a:lnTo>
                  <a:pt x="36" y="211"/>
                </a:lnTo>
                <a:lnTo>
                  <a:pt x="36" y="211"/>
                </a:lnTo>
                <a:lnTo>
                  <a:pt x="35" y="204"/>
                </a:lnTo>
                <a:lnTo>
                  <a:pt x="35" y="204"/>
                </a:lnTo>
                <a:close/>
                <a:moveTo>
                  <a:pt x="116" y="260"/>
                </a:moveTo>
                <a:lnTo>
                  <a:pt x="116" y="260"/>
                </a:lnTo>
                <a:lnTo>
                  <a:pt x="114" y="260"/>
                </a:lnTo>
                <a:lnTo>
                  <a:pt x="114" y="260"/>
                </a:lnTo>
                <a:lnTo>
                  <a:pt x="113" y="268"/>
                </a:lnTo>
                <a:lnTo>
                  <a:pt x="113" y="268"/>
                </a:lnTo>
                <a:lnTo>
                  <a:pt x="113" y="272"/>
                </a:lnTo>
                <a:lnTo>
                  <a:pt x="114" y="275"/>
                </a:lnTo>
                <a:lnTo>
                  <a:pt x="114" y="275"/>
                </a:lnTo>
                <a:lnTo>
                  <a:pt x="125" y="294"/>
                </a:lnTo>
                <a:lnTo>
                  <a:pt x="125" y="294"/>
                </a:lnTo>
                <a:lnTo>
                  <a:pt x="125" y="294"/>
                </a:lnTo>
                <a:lnTo>
                  <a:pt x="125" y="294"/>
                </a:lnTo>
                <a:lnTo>
                  <a:pt x="133" y="264"/>
                </a:lnTo>
                <a:lnTo>
                  <a:pt x="133" y="264"/>
                </a:lnTo>
                <a:lnTo>
                  <a:pt x="116" y="260"/>
                </a:lnTo>
                <a:lnTo>
                  <a:pt x="116" y="260"/>
                </a:lnTo>
                <a:close/>
                <a:moveTo>
                  <a:pt x="171" y="278"/>
                </a:moveTo>
                <a:lnTo>
                  <a:pt x="171" y="278"/>
                </a:lnTo>
                <a:lnTo>
                  <a:pt x="165" y="305"/>
                </a:lnTo>
                <a:lnTo>
                  <a:pt x="160" y="331"/>
                </a:lnTo>
                <a:lnTo>
                  <a:pt x="160" y="331"/>
                </a:lnTo>
                <a:lnTo>
                  <a:pt x="161" y="326"/>
                </a:lnTo>
                <a:lnTo>
                  <a:pt x="161" y="326"/>
                </a:lnTo>
                <a:lnTo>
                  <a:pt x="170" y="302"/>
                </a:lnTo>
                <a:lnTo>
                  <a:pt x="170" y="302"/>
                </a:lnTo>
                <a:lnTo>
                  <a:pt x="171" y="299"/>
                </a:lnTo>
                <a:lnTo>
                  <a:pt x="174" y="299"/>
                </a:lnTo>
                <a:lnTo>
                  <a:pt x="174" y="299"/>
                </a:lnTo>
                <a:lnTo>
                  <a:pt x="179" y="299"/>
                </a:lnTo>
                <a:lnTo>
                  <a:pt x="179" y="299"/>
                </a:lnTo>
                <a:lnTo>
                  <a:pt x="181" y="299"/>
                </a:lnTo>
                <a:lnTo>
                  <a:pt x="181" y="299"/>
                </a:lnTo>
                <a:lnTo>
                  <a:pt x="181" y="298"/>
                </a:lnTo>
                <a:lnTo>
                  <a:pt x="181" y="298"/>
                </a:lnTo>
                <a:lnTo>
                  <a:pt x="182" y="292"/>
                </a:lnTo>
                <a:lnTo>
                  <a:pt x="182" y="292"/>
                </a:lnTo>
                <a:lnTo>
                  <a:pt x="184" y="289"/>
                </a:lnTo>
                <a:lnTo>
                  <a:pt x="185" y="289"/>
                </a:lnTo>
                <a:lnTo>
                  <a:pt x="185" y="289"/>
                </a:lnTo>
                <a:lnTo>
                  <a:pt x="185" y="289"/>
                </a:lnTo>
                <a:lnTo>
                  <a:pt x="185" y="289"/>
                </a:lnTo>
                <a:lnTo>
                  <a:pt x="185" y="282"/>
                </a:lnTo>
                <a:lnTo>
                  <a:pt x="185" y="282"/>
                </a:lnTo>
                <a:lnTo>
                  <a:pt x="178" y="280"/>
                </a:lnTo>
                <a:lnTo>
                  <a:pt x="171" y="278"/>
                </a:lnTo>
                <a:lnTo>
                  <a:pt x="171" y="278"/>
                </a:lnTo>
                <a:close/>
                <a:moveTo>
                  <a:pt x="165" y="154"/>
                </a:moveTo>
                <a:lnTo>
                  <a:pt x="165" y="154"/>
                </a:lnTo>
                <a:lnTo>
                  <a:pt x="167" y="153"/>
                </a:lnTo>
                <a:lnTo>
                  <a:pt x="167" y="153"/>
                </a:lnTo>
                <a:lnTo>
                  <a:pt x="170" y="135"/>
                </a:lnTo>
                <a:lnTo>
                  <a:pt x="170" y="135"/>
                </a:lnTo>
                <a:lnTo>
                  <a:pt x="170" y="127"/>
                </a:lnTo>
                <a:lnTo>
                  <a:pt x="170" y="127"/>
                </a:lnTo>
                <a:lnTo>
                  <a:pt x="170" y="125"/>
                </a:lnTo>
                <a:lnTo>
                  <a:pt x="170" y="125"/>
                </a:lnTo>
                <a:lnTo>
                  <a:pt x="168" y="126"/>
                </a:lnTo>
                <a:lnTo>
                  <a:pt x="168" y="126"/>
                </a:lnTo>
                <a:lnTo>
                  <a:pt x="161" y="130"/>
                </a:lnTo>
                <a:lnTo>
                  <a:pt x="161" y="130"/>
                </a:lnTo>
                <a:lnTo>
                  <a:pt x="160" y="132"/>
                </a:lnTo>
                <a:lnTo>
                  <a:pt x="160" y="132"/>
                </a:lnTo>
                <a:lnTo>
                  <a:pt x="158" y="132"/>
                </a:lnTo>
                <a:lnTo>
                  <a:pt x="158" y="132"/>
                </a:lnTo>
                <a:lnTo>
                  <a:pt x="157" y="130"/>
                </a:lnTo>
                <a:lnTo>
                  <a:pt x="157" y="130"/>
                </a:lnTo>
                <a:lnTo>
                  <a:pt x="157" y="129"/>
                </a:lnTo>
                <a:lnTo>
                  <a:pt x="157" y="129"/>
                </a:lnTo>
                <a:lnTo>
                  <a:pt x="157" y="127"/>
                </a:lnTo>
                <a:lnTo>
                  <a:pt x="157" y="127"/>
                </a:lnTo>
                <a:lnTo>
                  <a:pt x="155" y="129"/>
                </a:lnTo>
                <a:lnTo>
                  <a:pt x="154" y="130"/>
                </a:lnTo>
                <a:lnTo>
                  <a:pt x="154" y="130"/>
                </a:lnTo>
                <a:lnTo>
                  <a:pt x="154" y="142"/>
                </a:lnTo>
                <a:lnTo>
                  <a:pt x="154" y="142"/>
                </a:lnTo>
                <a:lnTo>
                  <a:pt x="154" y="145"/>
                </a:lnTo>
                <a:lnTo>
                  <a:pt x="154" y="145"/>
                </a:lnTo>
                <a:lnTo>
                  <a:pt x="154" y="146"/>
                </a:lnTo>
                <a:lnTo>
                  <a:pt x="154" y="146"/>
                </a:lnTo>
                <a:lnTo>
                  <a:pt x="152" y="146"/>
                </a:lnTo>
                <a:lnTo>
                  <a:pt x="151" y="146"/>
                </a:lnTo>
                <a:lnTo>
                  <a:pt x="151" y="146"/>
                </a:lnTo>
                <a:lnTo>
                  <a:pt x="151" y="145"/>
                </a:lnTo>
                <a:lnTo>
                  <a:pt x="151" y="145"/>
                </a:lnTo>
                <a:lnTo>
                  <a:pt x="148" y="137"/>
                </a:lnTo>
                <a:lnTo>
                  <a:pt x="148" y="137"/>
                </a:lnTo>
                <a:lnTo>
                  <a:pt x="147" y="137"/>
                </a:lnTo>
                <a:lnTo>
                  <a:pt x="147" y="137"/>
                </a:lnTo>
                <a:lnTo>
                  <a:pt x="147" y="137"/>
                </a:lnTo>
                <a:lnTo>
                  <a:pt x="147" y="139"/>
                </a:lnTo>
                <a:lnTo>
                  <a:pt x="147" y="139"/>
                </a:lnTo>
                <a:lnTo>
                  <a:pt x="147" y="146"/>
                </a:lnTo>
                <a:lnTo>
                  <a:pt x="147" y="146"/>
                </a:lnTo>
                <a:lnTo>
                  <a:pt x="147" y="147"/>
                </a:lnTo>
                <a:lnTo>
                  <a:pt x="147" y="147"/>
                </a:lnTo>
                <a:lnTo>
                  <a:pt x="154" y="150"/>
                </a:lnTo>
                <a:lnTo>
                  <a:pt x="154" y="150"/>
                </a:lnTo>
                <a:lnTo>
                  <a:pt x="165" y="154"/>
                </a:lnTo>
                <a:lnTo>
                  <a:pt x="165" y="154"/>
                </a:lnTo>
                <a:close/>
                <a:moveTo>
                  <a:pt x="77" y="244"/>
                </a:moveTo>
                <a:lnTo>
                  <a:pt x="77" y="244"/>
                </a:lnTo>
                <a:lnTo>
                  <a:pt x="63" y="235"/>
                </a:lnTo>
                <a:lnTo>
                  <a:pt x="63" y="235"/>
                </a:lnTo>
                <a:lnTo>
                  <a:pt x="54" y="264"/>
                </a:lnTo>
                <a:lnTo>
                  <a:pt x="54" y="264"/>
                </a:lnTo>
                <a:lnTo>
                  <a:pt x="57" y="261"/>
                </a:lnTo>
                <a:lnTo>
                  <a:pt x="57" y="261"/>
                </a:lnTo>
                <a:lnTo>
                  <a:pt x="67" y="253"/>
                </a:lnTo>
                <a:lnTo>
                  <a:pt x="67" y="253"/>
                </a:lnTo>
                <a:lnTo>
                  <a:pt x="69" y="251"/>
                </a:lnTo>
                <a:lnTo>
                  <a:pt x="70" y="253"/>
                </a:lnTo>
                <a:lnTo>
                  <a:pt x="70" y="253"/>
                </a:lnTo>
                <a:lnTo>
                  <a:pt x="71" y="253"/>
                </a:lnTo>
                <a:lnTo>
                  <a:pt x="71" y="254"/>
                </a:lnTo>
                <a:lnTo>
                  <a:pt x="71" y="254"/>
                </a:lnTo>
                <a:lnTo>
                  <a:pt x="71" y="255"/>
                </a:lnTo>
                <a:lnTo>
                  <a:pt x="70" y="257"/>
                </a:lnTo>
                <a:lnTo>
                  <a:pt x="70" y="257"/>
                </a:lnTo>
                <a:lnTo>
                  <a:pt x="67" y="258"/>
                </a:lnTo>
                <a:lnTo>
                  <a:pt x="67" y="258"/>
                </a:lnTo>
                <a:lnTo>
                  <a:pt x="53" y="268"/>
                </a:lnTo>
                <a:lnTo>
                  <a:pt x="53" y="268"/>
                </a:lnTo>
                <a:lnTo>
                  <a:pt x="52" y="270"/>
                </a:lnTo>
                <a:lnTo>
                  <a:pt x="52" y="272"/>
                </a:lnTo>
                <a:lnTo>
                  <a:pt x="52" y="272"/>
                </a:lnTo>
                <a:lnTo>
                  <a:pt x="53" y="271"/>
                </a:lnTo>
                <a:lnTo>
                  <a:pt x="53" y="271"/>
                </a:lnTo>
                <a:lnTo>
                  <a:pt x="66" y="262"/>
                </a:lnTo>
                <a:lnTo>
                  <a:pt x="66" y="262"/>
                </a:lnTo>
                <a:lnTo>
                  <a:pt x="73" y="261"/>
                </a:lnTo>
                <a:lnTo>
                  <a:pt x="73" y="261"/>
                </a:lnTo>
                <a:lnTo>
                  <a:pt x="74" y="255"/>
                </a:lnTo>
                <a:lnTo>
                  <a:pt x="74" y="250"/>
                </a:lnTo>
                <a:lnTo>
                  <a:pt x="74" y="250"/>
                </a:lnTo>
                <a:lnTo>
                  <a:pt x="74" y="248"/>
                </a:lnTo>
                <a:lnTo>
                  <a:pt x="74" y="248"/>
                </a:lnTo>
                <a:lnTo>
                  <a:pt x="74" y="247"/>
                </a:lnTo>
                <a:lnTo>
                  <a:pt x="76" y="247"/>
                </a:lnTo>
                <a:lnTo>
                  <a:pt x="76" y="247"/>
                </a:lnTo>
                <a:lnTo>
                  <a:pt x="77" y="244"/>
                </a:lnTo>
                <a:lnTo>
                  <a:pt x="77" y="244"/>
                </a:lnTo>
                <a:close/>
                <a:moveTo>
                  <a:pt x="157" y="336"/>
                </a:moveTo>
                <a:lnTo>
                  <a:pt x="157" y="336"/>
                </a:lnTo>
                <a:lnTo>
                  <a:pt x="160" y="339"/>
                </a:lnTo>
                <a:lnTo>
                  <a:pt x="161" y="342"/>
                </a:lnTo>
                <a:lnTo>
                  <a:pt x="161" y="342"/>
                </a:lnTo>
                <a:lnTo>
                  <a:pt x="161" y="346"/>
                </a:lnTo>
                <a:lnTo>
                  <a:pt x="161" y="346"/>
                </a:lnTo>
                <a:lnTo>
                  <a:pt x="161" y="349"/>
                </a:lnTo>
                <a:lnTo>
                  <a:pt x="161" y="349"/>
                </a:lnTo>
                <a:lnTo>
                  <a:pt x="167" y="352"/>
                </a:lnTo>
                <a:lnTo>
                  <a:pt x="167" y="352"/>
                </a:lnTo>
                <a:lnTo>
                  <a:pt x="168" y="351"/>
                </a:lnTo>
                <a:lnTo>
                  <a:pt x="168" y="351"/>
                </a:lnTo>
                <a:lnTo>
                  <a:pt x="174" y="349"/>
                </a:lnTo>
                <a:lnTo>
                  <a:pt x="174" y="349"/>
                </a:lnTo>
                <a:lnTo>
                  <a:pt x="174" y="348"/>
                </a:lnTo>
                <a:lnTo>
                  <a:pt x="174" y="348"/>
                </a:lnTo>
                <a:lnTo>
                  <a:pt x="177" y="343"/>
                </a:lnTo>
                <a:lnTo>
                  <a:pt x="177" y="343"/>
                </a:lnTo>
                <a:lnTo>
                  <a:pt x="177" y="342"/>
                </a:lnTo>
                <a:lnTo>
                  <a:pt x="177" y="342"/>
                </a:lnTo>
                <a:lnTo>
                  <a:pt x="171" y="341"/>
                </a:lnTo>
                <a:lnTo>
                  <a:pt x="171" y="341"/>
                </a:lnTo>
                <a:lnTo>
                  <a:pt x="170" y="339"/>
                </a:lnTo>
                <a:lnTo>
                  <a:pt x="170" y="339"/>
                </a:lnTo>
                <a:lnTo>
                  <a:pt x="171" y="338"/>
                </a:lnTo>
                <a:lnTo>
                  <a:pt x="171" y="338"/>
                </a:lnTo>
                <a:lnTo>
                  <a:pt x="174" y="338"/>
                </a:lnTo>
                <a:lnTo>
                  <a:pt x="174" y="338"/>
                </a:lnTo>
                <a:lnTo>
                  <a:pt x="177" y="338"/>
                </a:lnTo>
                <a:lnTo>
                  <a:pt x="177" y="338"/>
                </a:lnTo>
                <a:lnTo>
                  <a:pt x="177" y="335"/>
                </a:lnTo>
                <a:lnTo>
                  <a:pt x="177" y="335"/>
                </a:lnTo>
                <a:lnTo>
                  <a:pt x="177" y="335"/>
                </a:lnTo>
                <a:lnTo>
                  <a:pt x="177" y="335"/>
                </a:lnTo>
                <a:lnTo>
                  <a:pt x="175" y="336"/>
                </a:lnTo>
                <a:lnTo>
                  <a:pt x="174" y="335"/>
                </a:lnTo>
                <a:lnTo>
                  <a:pt x="174" y="335"/>
                </a:lnTo>
                <a:lnTo>
                  <a:pt x="172" y="334"/>
                </a:lnTo>
                <a:lnTo>
                  <a:pt x="172" y="334"/>
                </a:lnTo>
                <a:lnTo>
                  <a:pt x="172" y="331"/>
                </a:lnTo>
                <a:lnTo>
                  <a:pt x="172" y="331"/>
                </a:lnTo>
                <a:lnTo>
                  <a:pt x="168" y="331"/>
                </a:lnTo>
                <a:lnTo>
                  <a:pt x="168" y="331"/>
                </a:lnTo>
                <a:lnTo>
                  <a:pt x="165" y="329"/>
                </a:lnTo>
                <a:lnTo>
                  <a:pt x="165" y="329"/>
                </a:lnTo>
                <a:lnTo>
                  <a:pt x="164" y="328"/>
                </a:lnTo>
                <a:lnTo>
                  <a:pt x="164" y="328"/>
                </a:lnTo>
                <a:lnTo>
                  <a:pt x="165" y="328"/>
                </a:lnTo>
                <a:lnTo>
                  <a:pt x="165" y="328"/>
                </a:lnTo>
                <a:lnTo>
                  <a:pt x="167" y="328"/>
                </a:lnTo>
                <a:lnTo>
                  <a:pt x="167" y="328"/>
                </a:lnTo>
                <a:lnTo>
                  <a:pt x="170" y="328"/>
                </a:lnTo>
                <a:lnTo>
                  <a:pt x="170" y="328"/>
                </a:lnTo>
                <a:lnTo>
                  <a:pt x="171" y="328"/>
                </a:lnTo>
                <a:lnTo>
                  <a:pt x="171" y="328"/>
                </a:lnTo>
                <a:lnTo>
                  <a:pt x="170" y="309"/>
                </a:lnTo>
                <a:lnTo>
                  <a:pt x="170" y="309"/>
                </a:lnTo>
                <a:lnTo>
                  <a:pt x="170" y="311"/>
                </a:lnTo>
                <a:lnTo>
                  <a:pt x="170" y="311"/>
                </a:lnTo>
                <a:lnTo>
                  <a:pt x="162" y="328"/>
                </a:lnTo>
                <a:lnTo>
                  <a:pt x="162" y="328"/>
                </a:lnTo>
                <a:lnTo>
                  <a:pt x="160" y="334"/>
                </a:lnTo>
                <a:lnTo>
                  <a:pt x="160" y="334"/>
                </a:lnTo>
                <a:lnTo>
                  <a:pt x="158" y="335"/>
                </a:lnTo>
                <a:lnTo>
                  <a:pt x="158" y="335"/>
                </a:lnTo>
                <a:lnTo>
                  <a:pt x="158" y="336"/>
                </a:lnTo>
                <a:lnTo>
                  <a:pt x="157" y="336"/>
                </a:lnTo>
                <a:lnTo>
                  <a:pt x="157" y="336"/>
                </a:lnTo>
                <a:close/>
                <a:moveTo>
                  <a:pt x="44" y="228"/>
                </a:moveTo>
                <a:lnTo>
                  <a:pt x="44" y="228"/>
                </a:lnTo>
                <a:lnTo>
                  <a:pt x="44" y="228"/>
                </a:lnTo>
                <a:lnTo>
                  <a:pt x="44" y="228"/>
                </a:lnTo>
                <a:lnTo>
                  <a:pt x="47" y="237"/>
                </a:lnTo>
                <a:lnTo>
                  <a:pt x="47" y="237"/>
                </a:lnTo>
                <a:lnTo>
                  <a:pt x="47" y="238"/>
                </a:lnTo>
                <a:lnTo>
                  <a:pt x="47" y="238"/>
                </a:lnTo>
                <a:lnTo>
                  <a:pt x="47" y="240"/>
                </a:lnTo>
                <a:lnTo>
                  <a:pt x="47" y="240"/>
                </a:lnTo>
                <a:lnTo>
                  <a:pt x="46" y="238"/>
                </a:lnTo>
                <a:lnTo>
                  <a:pt x="46" y="238"/>
                </a:lnTo>
                <a:lnTo>
                  <a:pt x="44" y="238"/>
                </a:lnTo>
                <a:lnTo>
                  <a:pt x="44" y="238"/>
                </a:lnTo>
                <a:lnTo>
                  <a:pt x="39" y="227"/>
                </a:lnTo>
                <a:lnTo>
                  <a:pt x="39" y="227"/>
                </a:lnTo>
                <a:lnTo>
                  <a:pt x="37" y="226"/>
                </a:lnTo>
                <a:lnTo>
                  <a:pt x="37" y="226"/>
                </a:lnTo>
                <a:lnTo>
                  <a:pt x="36" y="233"/>
                </a:lnTo>
                <a:lnTo>
                  <a:pt x="36" y="233"/>
                </a:lnTo>
                <a:lnTo>
                  <a:pt x="36" y="234"/>
                </a:lnTo>
                <a:lnTo>
                  <a:pt x="36" y="234"/>
                </a:lnTo>
                <a:lnTo>
                  <a:pt x="43" y="247"/>
                </a:lnTo>
                <a:lnTo>
                  <a:pt x="43" y="247"/>
                </a:lnTo>
                <a:lnTo>
                  <a:pt x="44" y="248"/>
                </a:lnTo>
                <a:lnTo>
                  <a:pt x="44" y="248"/>
                </a:lnTo>
                <a:lnTo>
                  <a:pt x="43" y="251"/>
                </a:lnTo>
                <a:lnTo>
                  <a:pt x="43" y="251"/>
                </a:lnTo>
                <a:lnTo>
                  <a:pt x="42" y="250"/>
                </a:lnTo>
                <a:lnTo>
                  <a:pt x="42" y="250"/>
                </a:lnTo>
                <a:lnTo>
                  <a:pt x="40" y="248"/>
                </a:lnTo>
                <a:lnTo>
                  <a:pt x="40" y="248"/>
                </a:lnTo>
                <a:lnTo>
                  <a:pt x="35" y="238"/>
                </a:lnTo>
                <a:lnTo>
                  <a:pt x="35" y="238"/>
                </a:lnTo>
                <a:lnTo>
                  <a:pt x="35" y="237"/>
                </a:lnTo>
                <a:lnTo>
                  <a:pt x="35" y="237"/>
                </a:lnTo>
                <a:lnTo>
                  <a:pt x="33" y="241"/>
                </a:lnTo>
                <a:lnTo>
                  <a:pt x="33" y="241"/>
                </a:lnTo>
                <a:lnTo>
                  <a:pt x="33" y="243"/>
                </a:lnTo>
                <a:lnTo>
                  <a:pt x="33" y="243"/>
                </a:lnTo>
                <a:lnTo>
                  <a:pt x="36" y="250"/>
                </a:lnTo>
                <a:lnTo>
                  <a:pt x="36" y="250"/>
                </a:lnTo>
                <a:lnTo>
                  <a:pt x="40" y="260"/>
                </a:lnTo>
                <a:lnTo>
                  <a:pt x="40" y="260"/>
                </a:lnTo>
                <a:lnTo>
                  <a:pt x="42" y="262"/>
                </a:lnTo>
                <a:lnTo>
                  <a:pt x="42" y="262"/>
                </a:lnTo>
                <a:lnTo>
                  <a:pt x="40" y="264"/>
                </a:lnTo>
                <a:lnTo>
                  <a:pt x="40" y="264"/>
                </a:lnTo>
                <a:lnTo>
                  <a:pt x="39" y="264"/>
                </a:lnTo>
                <a:lnTo>
                  <a:pt x="39" y="264"/>
                </a:lnTo>
                <a:lnTo>
                  <a:pt x="39" y="262"/>
                </a:lnTo>
                <a:lnTo>
                  <a:pt x="39" y="262"/>
                </a:lnTo>
                <a:lnTo>
                  <a:pt x="36" y="260"/>
                </a:lnTo>
                <a:lnTo>
                  <a:pt x="36" y="260"/>
                </a:lnTo>
                <a:lnTo>
                  <a:pt x="32" y="251"/>
                </a:lnTo>
                <a:lnTo>
                  <a:pt x="32" y="251"/>
                </a:lnTo>
                <a:lnTo>
                  <a:pt x="30" y="251"/>
                </a:lnTo>
                <a:lnTo>
                  <a:pt x="30" y="251"/>
                </a:lnTo>
                <a:lnTo>
                  <a:pt x="30" y="254"/>
                </a:lnTo>
                <a:lnTo>
                  <a:pt x="30" y="254"/>
                </a:lnTo>
                <a:lnTo>
                  <a:pt x="30" y="257"/>
                </a:lnTo>
                <a:lnTo>
                  <a:pt x="30" y="257"/>
                </a:lnTo>
                <a:lnTo>
                  <a:pt x="39" y="272"/>
                </a:lnTo>
                <a:lnTo>
                  <a:pt x="39" y="272"/>
                </a:lnTo>
                <a:lnTo>
                  <a:pt x="39" y="274"/>
                </a:lnTo>
                <a:lnTo>
                  <a:pt x="39" y="274"/>
                </a:lnTo>
                <a:lnTo>
                  <a:pt x="40" y="268"/>
                </a:lnTo>
                <a:lnTo>
                  <a:pt x="40" y="268"/>
                </a:lnTo>
                <a:lnTo>
                  <a:pt x="44" y="254"/>
                </a:lnTo>
                <a:lnTo>
                  <a:pt x="44" y="254"/>
                </a:lnTo>
                <a:lnTo>
                  <a:pt x="49" y="235"/>
                </a:lnTo>
                <a:lnTo>
                  <a:pt x="49" y="235"/>
                </a:lnTo>
                <a:lnTo>
                  <a:pt x="49" y="234"/>
                </a:lnTo>
                <a:lnTo>
                  <a:pt x="49" y="234"/>
                </a:lnTo>
                <a:lnTo>
                  <a:pt x="44" y="228"/>
                </a:lnTo>
                <a:lnTo>
                  <a:pt x="44" y="228"/>
                </a:lnTo>
                <a:lnTo>
                  <a:pt x="44" y="228"/>
                </a:lnTo>
                <a:lnTo>
                  <a:pt x="44" y="228"/>
                </a:lnTo>
                <a:close/>
                <a:moveTo>
                  <a:pt x="268" y="311"/>
                </a:moveTo>
                <a:lnTo>
                  <a:pt x="268" y="311"/>
                </a:lnTo>
                <a:lnTo>
                  <a:pt x="268" y="307"/>
                </a:lnTo>
                <a:lnTo>
                  <a:pt x="268" y="307"/>
                </a:lnTo>
                <a:lnTo>
                  <a:pt x="269" y="301"/>
                </a:lnTo>
                <a:lnTo>
                  <a:pt x="269" y="301"/>
                </a:lnTo>
                <a:lnTo>
                  <a:pt x="269" y="297"/>
                </a:lnTo>
                <a:lnTo>
                  <a:pt x="269" y="297"/>
                </a:lnTo>
                <a:lnTo>
                  <a:pt x="269" y="291"/>
                </a:lnTo>
                <a:lnTo>
                  <a:pt x="269" y="291"/>
                </a:lnTo>
                <a:lnTo>
                  <a:pt x="269" y="287"/>
                </a:lnTo>
                <a:lnTo>
                  <a:pt x="269" y="287"/>
                </a:lnTo>
                <a:lnTo>
                  <a:pt x="269" y="270"/>
                </a:lnTo>
                <a:lnTo>
                  <a:pt x="269" y="270"/>
                </a:lnTo>
                <a:lnTo>
                  <a:pt x="269" y="268"/>
                </a:lnTo>
                <a:lnTo>
                  <a:pt x="269" y="268"/>
                </a:lnTo>
                <a:lnTo>
                  <a:pt x="262" y="271"/>
                </a:lnTo>
                <a:lnTo>
                  <a:pt x="255" y="272"/>
                </a:lnTo>
                <a:lnTo>
                  <a:pt x="255" y="272"/>
                </a:lnTo>
                <a:lnTo>
                  <a:pt x="255" y="281"/>
                </a:lnTo>
                <a:lnTo>
                  <a:pt x="255" y="281"/>
                </a:lnTo>
                <a:lnTo>
                  <a:pt x="255" y="281"/>
                </a:lnTo>
                <a:lnTo>
                  <a:pt x="255" y="281"/>
                </a:lnTo>
                <a:lnTo>
                  <a:pt x="263" y="278"/>
                </a:lnTo>
                <a:lnTo>
                  <a:pt x="263" y="278"/>
                </a:lnTo>
                <a:lnTo>
                  <a:pt x="265" y="278"/>
                </a:lnTo>
                <a:lnTo>
                  <a:pt x="265" y="278"/>
                </a:lnTo>
                <a:lnTo>
                  <a:pt x="268" y="280"/>
                </a:lnTo>
                <a:lnTo>
                  <a:pt x="268" y="280"/>
                </a:lnTo>
                <a:lnTo>
                  <a:pt x="268" y="281"/>
                </a:lnTo>
                <a:lnTo>
                  <a:pt x="266" y="281"/>
                </a:lnTo>
                <a:lnTo>
                  <a:pt x="266" y="281"/>
                </a:lnTo>
                <a:lnTo>
                  <a:pt x="265" y="282"/>
                </a:lnTo>
                <a:lnTo>
                  <a:pt x="265" y="282"/>
                </a:lnTo>
                <a:lnTo>
                  <a:pt x="263" y="282"/>
                </a:lnTo>
                <a:lnTo>
                  <a:pt x="263" y="282"/>
                </a:lnTo>
                <a:lnTo>
                  <a:pt x="265" y="284"/>
                </a:lnTo>
                <a:lnTo>
                  <a:pt x="265" y="284"/>
                </a:lnTo>
                <a:lnTo>
                  <a:pt x="263" y="287"/>
                </a:lnTo>
                <a:lnTo>
                  <a:pt x="263" y="287"/>
                </a:lnTo>
                <a:lnTo>
                  <a:pt x="263" y="288"/>
                </a:lnTo>
                <a:lnTo>
                  <a:pt x="263" y="288"/>
                </a:lnTo>
                <a:lnTo>
                  <a:pt x="263" y="288"/>
                </a:lnTo>
                <a:lnTo>
                  <a:pt x="263" y="295"/>
                </a:lnTo>
                <a:lnTo>
                  <a:pt x="263" y="295"/>
                </a:lnTo>
                <a:lnTo>
                  <a:pt x="263" y="298"/>
                </a:lnTo>
                <a:lnTo>
                  <a:pt x="263" y="298"/>
                </a:lnTo>
                <a:lnTo>
                  <a:pt x="265" y="297"/>
                </a:lnTo>
                <a:lnTo>
                  <a:pt x="265" y="297"/>
                </a:lnTo>
                <a:lnTo>
                  <a:pt x="266" y="297"/>
                </a:lnTo>
                <a:lnTo>
                  <a:pt x="266" y="297"/>
                </a:lnTo>
                <a:lnTo>
                  <a:pt x="268" y="298"/>
                </a:lnTo>
                <a:lnTo>
                  <a:pt x="268" y="298"/>
                </a:lnTo>
                <a:lnTo>
                  <a:pt x="266" y="299"/>
                </a:lnTo>
                <a:lnTo>
                  <a:pt x="266" y="299"/>
                </a:lnTo>
                <a:lnTo>
                  <a:pt x="265" y="299"/>
                </a:lnTo>
                <a:lnTo>
                  <a:pt x="265" y="299"/>
                </a:lnTo>
                <a:lnTo>
                  <a:pt x="263" y="301"/>
                </a:lnTo>
                <a:lnTo>
                  <a:pt x="263" y="301"/>
                </a:lnTo>
                <a:lnTo>
                  <a:pt x="263" y="301"/>
                </a:lnTo>
                <a:lnTo>
                  <a:pt x="263" y="301"/>
                </a:lnTo>
                <a:lnTo>
                  <a:pt x="265" y="308"/>
                </a:lnTo>
                <a:lnTo>
                  <a:pt x="265" y="308"/>
                </a:lnTo>
                <a:lnTo>
                  <a:pt x="265" y="309"/>
                </a:lnTo>
                <a:lnTo>
                  <a:pt x="265" y="309"/>
                </a:lnTo>
                <a:lnTo>
                  <a:pt x="266" y="309"/>
                </a:lnTo>
                <a:lnTo>
                  <a:pt x="268" y="311"/>
                </a:lnTo>
                <a:lnTo>
                  <a:pt x="268" y="311"/>
                </a:lnTo>
                <a:close/>
                <a:moveTo>
                  <a:pt x="134" y="119"/>
                </a:moveTo>
                <a:lnTo>
                  <a:pt x="134" y="119"/>
                </a:lnTo>
                <a:lnTo>
                  <a:pt x="133" y="119"/>
                </a:lnTo>
                <a:lnTo>
                  <a:pt x="133" y="119"/>
                </a:lnTo>
                <a:lnTo>
                  <a:pt x="128" y="120"/>
                </a:lnTo>
                <a:lnTo>
                  <a:pt x="128" y="120"/>
                </a:lnTo>
                <a:lnTo>
                  <a:pt x="127" y="120"/>
                </a:lnTo>
                <a:lnTo>
                  <a:pt x="125" y="119"/>
                </a:lnTo>
                <a:lnTo>
                  <a:pt x="125" y="119"/>
                </a:lnTo>
                <a:lnTo>
                  <a:pt x="125" y="118"/>
                </a:lnTo>
                <a:lnTo>
                  <a:pt x="127" y="118"/>
                </a:lnTo>
                <a:lnTo>
                  <a:pt x="127" y="118"/>
                </a:lnTo>
                <a:lnTo>
                  <a:pt x="128" y="116"/>
                </a:lnTo>
                <a:lnTo>
                  <a:pt x="128" y="116"/>
                </a:lnTo>
                <a:lnTo>
                  <a:pt x="134" y="113"/>
                </a:lnTo>
                <a:lnTo>
                  <a:pt x="134" y="113"/>
                </a:lnTo>
                <a:lnTo>
                  <a:pt x="134" y="112"/>
                </a:lnTo>
                <a:lnTo>
                  <a:pt x="134" y="112"/>
                </a:lnTo>
                <a:lnTo>
                  <a:pt x="131" y="113"/>
                </a:lnTo>
                <a:lnTo>
                  <a:pt x="131" y="113"/>
                </a:lnTo>
                <a:lnTo>
                  <a:pt x="128" y="113"/>
                </a:lnTo>
                <a:lnTo>
                  <a:pt x="128" y="113"/>
                </a:lnTo>
                <a:lnTo>
                  <a:pt x="127" y="113"/>
                </a:lnTo>
                <a:lnTo>
                  <a:pt x="127" y="113"/>
                </a:lnTo>
                <a:lnTo>
                  <a:pt x="127" y="112"/>
                </a:lnTo>
                <a:lnTo>
                  <a:pt x="127" y="112"/>
                </a:lnTo>
                <a:lnTo>
                  <a:pt x="128" y="110"/>
                </a:lnTo>
                <a:lnTo>
                  <a:pt x="128" y="110"/>
                </a:lnTo>
                <a:lnTo>
                  <a:pt x="133" y="108"/>
                </a:lnTo>
                <a:lnTo>
                  <a:pt x="133" y="108"/>
                </a:lnTo>
                <a:lnTo>
                  <a:pt x="147" y="99"/>
                </a:lnTo>
                <a:lnTo>
                  <a:pt x="147" y="99"/>
                </a:lnTo>
                <a:lnTo>
                  <a:pt x="150" y="98"/>
                </a:lnTo>
                <a:lnTo>
                  <a:pt x="150" y="98"/>
                </a:lnTo>
                <a:lnTo>
                  <a:pt x="148" y="98"/>
                </a:lnTo>
                <a:lnTo>
                  <a:pt x="148" y="98"/>
                </a:lnTo>
                <a:lnTo>
                  <a:pt x="141" y="99"/>
                </a:lnTo>
                <a:lnTo>
                  <a:pt x="141" y="99"/>
                </a:lnTo>
                <a:lnTo>
                  <a:pt x="138" y="100"/>
                </a:lnTo>
                <a:lnTo>
                  <a:pt x="138" y="100"/>
                </a:lnTo>
                <a:lnTo>
                  <a:pt x="118" y="119"/>
                </a:lnTo>
                <a:lnTo>
                  <a:pt x="118" y="119"/>
                </a:lnTo>
                <a:lnTo>
                  <a:pt x="114" y="123"/>
                </a:lnTo>
                <a:lnTo>
                  <a:pt x="114" y="123"/>
                </a:lnTo>
                <a:lnTo>
                  <a:pt x="120" y="129"/>
                </a:lnTo>
                <a:lnTo>
                  <a:pt x="125" y="133"/>
                </a:lnTo>
                <a:lnTo>
                  <a:pt x="125" y="133"/>
                </a:lnTo>
                <a:lnTo>
                  <a:pt x="134" y="119"/>
                </a:lnTo>
                <a:lnTo>
                  <a:pt x="134" y="119"/>
                </a:lnTo>
                <a:close/>
                <a:moveTo>
                  <a:pt x="199" y="274"/>
                </a:moveTo>
                <a:lnTo>
                  <a:pt x="199" y="274"/>
                </a:lnTo>
                <a:lnTo>
                  <a:pt x="202" y="275"/>
                </a:lnTo>
                <a:lnTo>
                  <a:pt x="202" y="278"/>
                </a:lnTo>
                <a:lnTo>
                  <a:pt x="202" y="278"/>
                </a:lnTo>
                <a:lnTo>
                  <a:pt x="201" y="280"/>
                </a:lnTo>
                <a:lnTo>
                  <a:pt x="201" y="280"/>
                </a:lnTo>
                <a:lnTo>
                  <a:pt x="199" y="280"/>
                </a:lnTo>
                <a:lnTo>
                  <a:pt x="198" y="280"/>
                </a:lnTo>
                <a:lnTo>
                  <a:pt x="198" y="280"/>
                </a:lnTo>
                <a:lnTo>
                  <a:pt x="198" y="284"/>
                </a:lnTo>
                <a:lnTo>
                  <a:pt x="198" y="284"/>
                </a:lnTo>
                <a:lnTo>
                  <a:pt x="199" y="284"/>
                </a:lnTo>
                <a:lnTo>
                  <a:pt x="199" y="284"/>
                </a:lnTo>
                <a:lnTo>
                  <a:pt x="212" y="287"/>
                </a:lnTo>
                <a:lnTo>
                  <a:pt x="212" y="287"/>
                </a:lnTo>
                <a:lnTo>
                  <a:pt x="215" y="285"/>
                </a:lnTo>
                <a:lnTo>
                  <a:pt x="215" y="285"/>
                </a:lnTo>
                <a:lnTo>
                  <a:pt x="216" y="285"/>
                </a:lnTo>
                <a:lnTo>
                  <a:pt x="218" y="285"/>
                </a:lnTo>
                <a:lnTo>
                  <a:pt x="218" y="285"/>
                </a:lnTo>
                <a:lnTo>
                  <a:pt x="218" y="280"/>
                </a:lnTo>
                <a:lnTo>
                  <a:pt x="216" y="274"/>
                </a:lnTo>
                <a:lnTo>
                  <a:pt x="216" y="274"/>
                </a:lnTo>
                <a:lnTo>
                  <a:pt x="199" y="271"/>
                </a:lnTo>
                <a:lnTo>
                  <a:pt x="199" y="271"/>
                </a:lnTo>
                <a:lnTo>
                  <a:pt x="199" y="274"/>
                </a:lnTo>
                <a:lnTo>
                  <a:pt x="199" y="274"/>
                </a:lnTo>
                <a:close/>
                <a:moveTo>
                  <a:pt x="47" y="297"/>
                </a:moveTo>
                <a:lnTo>
                  <a:pt x="47" y="297"/>
                </a:lnTo>
                <a:lnTo>
                  <a:pt x="49" y="297"/>
                </a:lnTo>
                <a:lnTo>
                  <a:pt x="49" y="297"/>
                </a:lnTo>
                <a:lnTo>
                  <a:pt x="63" y="288"/>
                </a:lnTo>
                <a:lnTo>
                  <a:pt x="63" y="288"/>
                </a:lnTo>
                <a:lnTo>
                  <a:pt x="64" y="288"/>
                </a:lnTo>
                <a:lnTo>
                  <a:pt x="64" y="288"/>
                </a:lnTo>
                <a:lnTo>
                  <a:pt x="70" y="268"/>
                </a:lnTo>
                <a:lnTo>
                  <a:pt x="70" y="268"/>
                </a:lnTo>
                <a:lnTo>
                  <a:pt x="70" y="267"/>
                </a:lnTo>
                <a:lnTo>
                  <a:pt x="70" y="267"/>
                </a:lnTo>
                <a:lnTo>
                  <a:pt x="69" y="268"/>
                </a:lnTo>
                <a:lnTo>
                  <a:pt x="69" y="268"/>
                </a:lnTo>
                <a:lnTo>
                  <a:pt x="50" y="288"/>
                </a:lnTo>
                <a:lnTo>
                  <a:pt x="50" y="288"/>
                </a:lnTo>
                <a:lnTo>
                  <a:pt x="49" y="289"/>
                </a:lnTo>
                <a:lnTo>
                  <a:pt x="49" y="292"/>
                </a:lnTo>
                <a:lnTo>
                  <a:pt x="49" y="292"/>
                </a:lnTo>
                <a:lnTo>
                  <a:pt x="49" y="294"/>
                </a:lnTo>
                <a:lnTo>
                  <a:pt x="49" y="294"/>
                </a:lnTo>
                <a:lnTo>
                  <a:pt x="47" y="297"/>
                </a:lnTo>
                <a:lnTo>
                  <a:pt x="47" y="297"/>
                </a:lnTo>
                <a:close/>
                <a:moveTo>
                  <a:pt x="233" y="119"/>
                </a:moveTo>
                <a:lnTo>
                  <a:pt x="233" y="119"/>
                </a:lnTo>
                <a:lnTo>
                  <a:pt x="238" y="127"/>
                </a:lnTo>
                <a:lnTo>
                  <a:pt x="238" y="127"/>
                </a:lnTo>
                <a:lnTo>
                  <a:pt x="239" y="136"/>
                </a:lnTo>
                <a:lnTo>
                  <a:pt x="239" y="136"/>
                </a:lnTo>
                <a:lnTo>
                  <a:pt x="241" y="137"/>
                </a:lnTo>
                <a:lnTo>
                  <a:pt x="241" y="137"/>
                </a:lnTo>
                <a:lnTo>
                  <a:pt x="241" y="140"/>
                </a:lnTo>
                <a:lnTo>
                  <a:pt x="241" y="140"/>
                </a:lnTo>
                <a:lnTo>
                  <a:pt x="241" y="142"/>
                </a:lnTo>
                <a:lnTo>
                  <a:pt x="241" y="142"/>
                </a:lnTo>
                <a:lnTo>
                  <a:pt x="242" y="149"/>
                </a:lnTo>
                <a:lnTo>
                  <a:pt x="242" y="149"/>
                </a:lnTo>
                <a:lnTo>
                  <a:pt x="243" y="157"/>
                </a:lnTo>
                <a:lnTo>
                  <a:pt x="243" y="157"/>
                </a:lnTo>
                <a:lnTo>
                  <a:pt x="245" y="156"/>
                </a:lnTo>
                <a:lnTo>
                  <a:pt x="245" y="156"/>
                </a:lnTo>
                <a:lnTo>
                  <a:pt x="252" y="152"/>
                </a:lnTo>
                <a:lnTo>
                  <a:pt x="252" y="152"/>
                </a:lnTo>
                <a:lnTo>
                  <a:pt x="249" y="146"/>
                </a:lnTo>
                <a:lnTo>
                  <a:pt x="249" y="146"/>
                </a:lnTo>
                <a:lnTo>
                  <a:pt x="242" y="130"/>
                </a:lnTo>
                <a:lnTo>
                  <a:pt x="242" y="130"/>
                </a:lnTo>
                <a:lnTo>
                  <a:pt x="235" y="119"/>
                </a:lnTo>
                <a:lnTo>
                  <a:pt x="235" y="119"/>
                </a:lnTo>
                <a:lnTo>
                  <a:pt x="235" y="118"/>
                </a:lnTo>
                <a:lnTo>
                  <a:pt x="235" y="118"/>
                </a:lnTo>
                <a:lnTo>
                  <a:pt x="233" y="119"/>
                </a:lnTo>
                <a:lnTo>
                  <a:pt x="233" y="119"/>
                </a:lnTo>
                <a:close/>
                <a:moveTo>
                  <a:pt x="279" y="302"/>
                </a:moveTo>
                <a:lnTo>
                  <a:pt x="279" y="302"/>
                </a:lnTo>
                <a:lnTo>
                  <a:pt x="279" y="302"/>
                </a:lnTo>
                <a:lnTo>
                  <a:pt x="279" y="302"/>
                </a:lnTo>
                <a:lnTo>
                  <a:pt x="283" y="288"/>
                </a:lnTo>
                <a:lnTo>
                  <a:pt x="283" y="288"/>
                </a:lnTo>
                <a:lnTo>
                  <a:pt x="283" y="287"/>
                </a:lnTo>
                <a:lnTo>
                  <a:pt x="283" y="287"/>
                </a:lnTo>
                <a:lnTo>
                  <a:pt x="283" y="272"/>
                </a:lnTo>
                <a:lnTo>
                  <a:pt x="283" y="272"/>
                </a:lnTo>
                <a:lnTo>
                  <a:pt x="283" y="255"/>
                </a:lnTo>
                <a:lnTo>
                  <a:pt x="283" y="255"/>
                </a:lnTo>
                <a:lnTo>
                  <a:pt x="283" y="255"/>
                </a:lnTo>
                <a:lnTo>
                  <a:pt x="283" y="255"/>
                </a:lnTo>
                <a:lnTo>
                  <a:pt x="280" y="260"/>
                </a:lnTo>
                <a:lnTo>
                  <a:pt x="280" y="260"/>
                </a:lnTo>
                <a:lnTo>
                  <a:pt x="278" y="264"/>
                </a:lnTo>
                <a:lnTo>
                  <a:pt x="278" y="264"/>
                </a:lnTo>
                <a:lnTo>
                  <a:pt x="278" y="268"/>
                </a:lnTo>
                <a:lnTo>
                  <a:pt x="278" y="268"/>
                </a:lnTo>
                <a:lnTo>
                  <a:pt x="276" y="275"/>
                </a:lnTo>
                <a:lnTo>
                  <a:pt x="276" y="275"/>
                </a:lnTo>
                <a:lnTo>
                  <a:pt x="276" y="277"/>
                </a:lnTo>
                <a:lnTo>
                  <a:pt x="276" y="277"/>
                </a:lnTo>
                <a:lnTo>
                  <a:pt x="282" y="277"/>
                </a:lnTo>
                <a:lnTo>
                  <a:pt x="282" y="277"/>
                </a:lnTo>
                <a:lnTo>
                  <a:pt x="282" y="278"/>
                </a:lnTo>
                <a:lnTo>
                  <a:pt x="282" y="281"/>
                </a:lnTo>
                <a:lnTo>
                  <a:pt x="282" y="281"/>
                </a:lnTo>
                <a:lnTo>
                  <a:pt x="280" y="282"/>
                </a:lnTo>
                <a:lnTo>
                  <a:pt x="279" y="282"/>
                </a:lnTo>
                <a:lnTo>
                  <a:pt x="279" y="282"/>
                </a:lnTo>
                <a:lnTo>
                  <a:pt x="278" y="281"/>
                </a:lnTo>
                <a:lnTo>
                  <a:pt x="278" y="281"/>
                </a:lnTo>
                <a:lnTo>
                  <a:pt x="278" y="292"/>
                </a:lnTo>
                <a:lnTo>
                  <a:pt x="279" y="302"/>
                </a:lnTo>
                <a:lnTo>
                  <a:pt x="279" y="302"/>
                </a:lnTo>
                <a:close/>
                <a:moveTo>
                  <a:pt x="238" y="285"/>
                </a:moveTo>
                <a:lnTo>
                  <a:pt x="238" y="285"/>
                </a:lnTo>
                <a:lnTo>
                  <a:pt x="238" y="284"/>
                </a:lnTo>
                <a:lnTo>
                  <a:pt x="238" y="284"/>
                </a:lnTo>
                <a:lnTo>
                  <a:pt x="239" y="282"/>
                </a:lnTo>
                <a:lnTo>
                  <a:pt x="239" y="282"/>
                </a:lnTo>
                <a:lnTo>
                  <a:pt x="241" y="284"/>
                </a:lnTo>
                <a:lnTo>
                  <a:pt x="241" y="284"/>
                </a:lnTo>
                <a:lnTo>
                  <a:pt x="242" y="284"/>
                </a:lnTo>
                <a:lnTo>
                  <a:pt x="242" y="284"/>
                </a:lnTo>
                <a:lnTo>
                  <a:pt x="246" y="282"/>
                </a:lnTo>
                <a:lnTo>
                  <a:pt x="246" y="282"/>
                </a:lnTo>
                <a:lnTo>
                  <a:pt x="248" y="277"/>
                </a:lnTo>
                <a:lnTo>
                  <a:pt x="248" y="277"/>
                </a:lnTo>
                <a:lnTo>
                  <a:pt x="248" y="275"/>
                </a:lnTo>
                <a:lnTo>
                  <a:pt x="248" y="275"/>
                </a:lnTo>
                <a:lnTo>
                  <a:pt x="246" y="272"/>
                </a:lnTo>
                <a:lnTo>
                  <a:pt x="246" y="272"/>
                </a:lnTo>
                <a:lnTo>
                  <a:pt x="248" y="272"/>
                </a:lnTo>
                <a:lnTo>
                  <a:pt x="248" y="272"/>
                </a:lnTo>
                <a:lnTo>
                  <a:pt x="238" y="274"/>
                </a:lnTo>
                <a:lnTo>
                  <a:pt x="238" y="274"/>
                </a:lnTo>
                <a:lnTo>
                  <a:pt x="229" y="275"/>
                </a:lnTo>
                <a:lnTo>
                  <a:pt x="229" y="275"/>
                </a:lnTo>
                <a:lnTo>
                  <a:pt x="228" y="277"/>
                </a:lnTo>
                <a:lnTo>
                  <a:pt x="228" y="277"/>
                </a:lnTo>
                <a:lnTo>
                  <a:pt x="228" y="280"/>
                </a:lnTo>
                <a:lnTo>
                  <a:pt x="228" y="280"/>
                </a:lnTo>
                <a:lnTo>
                  <a:pt x="229" y="284"/>
                </a:lnTo>
                <a:lnTo>
                  <a:pt x="229" y="284"/>
                </a:lnTo>
                <a:lnTo>
                  <a:pt x="231" y="287"/>
                </a:lnTo>
                <a:lnTo>
                  <a:pt x="231" y="287"/>
                </a:lnTo>
                <a:lnTo>
                  <a:pt x="238" y="285"/>
                </a:lnTo>
                <a:lnTo>
                  <a:pt x="238" y="285"/>
                </a:lnTo>
                <a:close/>
                <a:moveTo>
                  <a:pt x="64" y="213"/>
                </a:moveTo>
                <a:lnTo>
                  <a:pt x="64" y="213"/>
                </a:lnTo>
                <a:lnTo>
                  <a:pt x="63" y="214"/>
                </a:lnTo>
                <a:lnTo>
                  <a:pt x="63" y="214"/>
                </a:lnTo>
                <a:lnTo>
                  <a:pt x="63" y="214"/>
                </a:lnTo>
                <a:lnTo>
                  <a:pt x="62" y="213"/>
                </a:lnTo>
                <a:lnTo>
                  <a:pt x="62" y="213"/>
                </a:lnTo>
                <a:lnTo>
                  <a:pt x="62" y="211"/>
                </a:lnTo>
                <a:lnTo>
                  <a:pt x="62" y="211"/>
                </a:lnTo>
                <a:lnTo>
                  <a:pt x="63" y="207"/>
                </a:lnTo>
                <a:lnTo>
                  <a:pt x="63" y="207"/>
                </a:lnTo>
                <a:lnTo>
                  <a:pt x="66" y="191"/>
                </a:lnTo>
                <a:lnTo>
                  <a:pt x="66" y="191"/>
                </a:lnTo>
                <a:lnTo>
                  <a:pt x="69" y="184"/>
                </a:lnTo>
                <a:lnTo>
                  <a:pt x="69" y="184"/>
                </a:lnTo>
                <a:lnTo>
                  <a:pt x="69" y="181"/>
                </a:lnTo>
                <a:lnTo>
                  <a:pt x="71" y="181"/>
                </a:lnTo>
                <a:lnTo>
                  <a:pt x="71" y="181"/>
                </a:lnTo>
                <a:lnTo>
                  <a:pt x="71" y="181"/>
                </a:lnTo>
                <a:lnTo>
                  <a:pt x="71" y="181"/>
                </a:lnTo>
                <a:lnTo>
                  <a:pt x="74" y="179"/>
                </a:lnTo>
                <a:lnTo>
                  <a:pt x="74" y="179"/>
                </a:lnTo>
                <a:lnTo>
                  <a:pt x="70" y="176"/>
                </a:lnTo>
                <a:lnTo>
                  <a:pt x="70" y="176"/>
                </a:lnTo>
                <a:lnTo>
                  <a:pt x="70" y="177"/>
                </a:lnTo>
                <a:lnTo>
                  <a:pt x="70" y="177"/>
                </a:lnTo>
                <a:lnTo>
                  <a:pt x="63" y="189"/>
                </a:lnTo>
                <a:lnTo>
                  <a:pt x="63" y="189"/>
                </a:lnTo>
                <a:lnTo>
                  <a:pt x="59" y="196"/>
                </a:lnTo>
                <a:lnTo>
                  <a:pt x="56" y="204"/>
                </a:lnTo>
                <a:lnTo>
                  <a:pt x="56" y="204"/>
                </a:lnTo>
                <a:lnTo>
                  <a:pt x="56" y="206"/>
                </a:lnTo>
                <a:lnTo>
                  <a:pt x="56" y="206"/>
                </a:lnTo>
                <a:lnTo>
                  <a:pt x="59" y="210"/>
                </a:lnTo>
                <a:lnTo>
                  <a:pt x="59" y="210"/>
                </a:lnTo>
                <a:lnTo>
                  <a:pt x="64" y="217"/>
                </a:lnTo>
                <a:lnTo>
                  <a:pt x="64" y="217"/>
                </a:lnTo>
                <a:lnTo>
                  <a:pt x="64" y="217"/>
                </a:lnTo>
                <a:lnTo>
                  <a:pt x="64" y="217"/>
                </a:lnTo>
                <a:lnTo>
                  <a:pt x="66" y="214"/>
                </a:lnTo>
                <a:lnTo>
                  <a:pt x="66" y="214"/>
                </a:lnTo>
                <a:lnTo>
                  <a:pt x="64" y="213"/>
                </a:lnTo>
                <a:lnTo>
                  <a:pt x="64" y="213"/>
                </a:lnTo>
                <a:close/>
                <a:moveTo>
                  <a:pt x="160" y="204"/>
                </a:moveTo>
                <a:lnTo>
                  <a:pt x="160" y="204"/>
                </a:lnTo>
                <a:lnTo>
                  <a:pt x="164" y="186"/>
                </a:lnTo>
                <a:lnTo>
                  <a:pt x="165" y="167"/>
                </a:lnTo>
                <a:lnTo>
                  <a:pt x="165" y="167"/>
                </a:lnTo>
                <a:lnTo>
                  <a:pt x="152" y="201"/>
                </a:lnTo>
                <a:lnTo>
                  <a:pt x="152" y="201"/>
                </a:lnTo>
                <a:lnTo>
                  <a:pt x="160" y="204"/>
                </a:lnTo>
                <a:lnTo>
                  <a:pt x="160" y="204"/>
                </a:lnTo>
                <a:close/>
                <a:moveTo>
                  <a:pt x="118" y="244"/>
                </a:moveTo>
                <a:lnTo>
                  <a:pt x="118" y="244"/>
                </a:lnTo>
                <a:lnTo>
                  <a:pt x="131" y="247"/>
                </a:lnTo>
                <a:lnTo>
                  <a:pt x="131" y="247"/>
                </a:lnTo>
                <a:lnTo>
                  <a:pt x="133" y="238"/>
                </a:lnTo>
                <a:lnTo>
                  <a:pt x="133" y="238"/>
                </a:lnTo>
                <a:lnTo>
                  <a:pt x="130" y="237"/>
                </a:lnTo>
                <a:lnTo>
                  <a:pt x="130" y="237"/>
                </a:lnTo>
                <a:lnTo>
                  <a:pt x="128" y="235"/>
                </a:lnTo>
                <a:lnTo>
                  <a:pt x="128" y="233"/>
                </a:lnTo>
                <a:lnTo>
                  <a:pt x="128" y="233"/>
                </a:lnTo>
                <a:lnTo>
                  <a:pt x="130" y="231"/>
                </a:lnTo>
                <a:lnTo>
                  <a:pt x="131" y="231"/>
                </a:lnTo>
                <a:lnTo>
                  <a:pt x="131" y="231"/>
                </a:lnTo>
                <a:lnTo>
                  <a:pt x="133" y="233"/>
                </a:lnTo>
                <a:lnTo>
                  <a:pt x="133" y="233"/>
                </a:lnTo>
                <a:lnTo>
                  <a:pt x="133" y="226"/>
                </a:lnTo>
                <a:lnTo>
                  <a:pt x="131" y="218"/>
                </a:lnTo>
                <a:lnTo>
                  <a:pt x="131" y="218"/>
                </a:lnTo>
                <a:lnTo>
                  <a:pt x="130" y="220"/>
                </a:lnTo>
                <a:lnTo>
                  <a:pt x="130" y="220"/>
                </a:lnTo>
                <a:lnTo>
                  <a:pt x="128" y="223"/>
                </a:lnTo>
                <a:lnTo>
                  <a:pt x="128" y="223"/>
                </a:lnTo>
                <a:lnTo>
                  <a:pt x="121" y="237"/>
                </a:lnTo>
                <a:lnTo>
                  <a:pt x="121" y="237"/>
                </a:lnTo>
                <a:lnTo>
                  <a:pt x="120" y="238"/>
                </a:lnTo>
                <a:lnTo>
                  <a:pt x="120" y="238"/>
                </a:lnTo>
                <a:lnTo>
                  <a:pt x="121" y="238"/>
                </a:lnTo>
                <a:lnTo>
                  <a:pt x="121" y="238"/>
                </a:lnTo>
                <a:lnTo>
                  <a:pt x="127" y="241"/>
                </a:lnTo>
                <a:lnTo>
                  <a:pt x="127" y="241"/>
                </a:lnTo>
                <a:lnTo>
                  <a:pt x="128" y="241"/>
                </a:lnTo>
                <a:lnTo>
                  <a:pt x="128" y="241"/>
                </a:lnTo>
                <a:lnTo>
                  <a:pt x="130" y="244"/>
                </a:lnTo>
                <a:lnTo>
                  <a:pt x="130" y="244"/>
                </a:lnTo>
                <a:lnTo>
                  <a:pt x="128" y="244"/>
                </a:lnTo>
                <a:lnTo>
                  <a:pt x="128" y="244"/>
                </a:lnTo>
                <a:lnTo>
                  <a:pt x="125" y="244"/>
                </a:lnTo>
                <a:lnTo>
                  <a:pt x="125" y="244"/>
                </a:lnTo>
                <a:lnTo>
                  <a:pt x="118" y="244"/>
                </a:lnTo>
                <a:lnTo>
                  <a:pt x="118" y="244"/>
                </a:lnTo>
                <a:close/>
                <a:moveTo>
                  <a:pt x="226" y="247"/>
                </a:moveTo>
                <a:lnTo>
                  <a:pt x="226" y="247"/>
                </a:lnTo>
                <a:lnTo>
                  <a:pt x="226" y="247"/>
                </a:lnTo>
                <a:lnTo>
                  <a:pt x="226" y="247"/>
                </a:lnTo>
                <a:lnTo>
                  <a:pt x="235" y="238"/>
                </a:lnTo>
                <a:lnTo>
                  <a:pt x="235" y="238"/>
                </a:lnTo>
                <a:lnTo>
                  <a:pt x="236" y="235"/>
                </a:lnTo>
                <a:lnTo>
                  <a:pt x="236" y="235"/>
                </a:lnTo>
                <a:lnTo>
                  <a:pt x="238" y="235"/>
                </a:lnTo>
                <a:lnTo>
                  <a:pt x="238" y="235"/>
                </a:lnTo>
                <a:lnTo>
                  <a:pt x="236" y="235"/>
                </a:lnTo>
                <a:lnTo>
                  <a:pt x="236" y="235"/>
                </a:lnTo>
                <a:lnTo>
                  <a:pt x="226" y="238"/>
                </a:lnTo>
                <a:lnTo>
                  <a:pt x="226" y="238"/>
                </a:lnTo>
                <a:lnTo>
                  <a:pt x="224" y="240"/>
                </a:lnTo>
                <a:lnTo>
                  <a:pt x="224" y="240"/>
                </a:lnTo>
                <a:lnTo>
                  <a:pt x="222" y="238"/>
                </a:lnTo>
                <a:lnTo>
                  <a:pt x="222" y="238"/>
                </a:lnTo>
                <a:lnTo>
                  <a:pt x="222" y="237"/>
                </a:lnTo>
                <a:lnTo>
                  <a:pt x="222" y="237"/>
                </a:lnTo>
                <a:lnTo>
                  <a:pt x="224" y="234"/>
                </a:lnTo>
                <a:lnTo>
                  <a:pt x="224" y="234"/>
                </a:lnTo>
                <a:lnTo>
                  <a:pt x="232" y="227"/>
                </a:lnTo>
                <a:lnTo>
                  <a:pt x="232" y="227"/>
                </a:lnTo>
                <a:lnTo>
                  <a:pt x="233" y="226"/>
                </a:lnTo>
                <a:lnTo>
                  <a:pt x="233" y="226"/>
                </a:lnTo>
                <a:lnTo>
                  <a:pt x="228" y="227"/>
                </a:lnTo>
                <a:lnTo>
                  <a:pt x="228" y="227"/>
                </a:lnTo>
                <a:lnTo>
                  <a:pt x="225" y="228"/>
                </a:lnTo>
                <a:lnTo>
                  <a:pt x="225" y="228"/>
                </a:lnTo>
                <a:lnTo>
                  <a:pt x="221" y="230"/>
                </a:lnTo>
                <a:lnTo>
                  <a:pt x="221" y="230"/>
                </a:lnTo>
                <a:lnTo>
                  <a:pt x="221" y="234"/>
                </a:lnTo>
                <a:lnTo>
                  <a:pt x="218" y="240"/>
                </a:lnTo>
                <a:lnTo>
                  <a:pt x="218" y="240"/>
                </a:lnTo>
                <a:lnTo>
                  <a:pt x="219" y="248"/>
                </a:lnTo>
                <a:lnTo>
                  <a:pt x="219" y="248"/>
                </a:lnTo>
                <a:lnTo>
                  <a:pt x="219" y="247"/>
                </a:lnTo>
                <a:lnTo>
                  <a:pt x="219" y="247"/>
                </a:lnTo>
                <a:lnTo>
                  <a:pt x="221" y="244"/>
                </a:lnTo>
                <a:lnTo>
                  <a:pt x="221" y="244"/>
                </a:lnTo>
                <a:lnTo>
                  <a:pt x="224" y="243"/>
                </a:lnTo>
                <a:lnTo>
                  <a:pt x="225" y="244"/>
                </a:lnTo>
                <a:lnTo>
                  <a:pt x="225" y="244"/>
                </a:lnTo>
                <a:lnTo>
                  <a:pt x="226" y="247"/>
                </a:lnTo>
                <a:lnTo>
                  <a:pt x="226" y="247"/>
                </a:lnTo>
                <a:close/>
                <a:moveTo>
                  <a:pt x="194" y="326"/>
                </a:moveTo>
                <a:lnTo>
                  <a:pt x="194" y="326"/>
                </a:lnTo>
                <a:lnTo>
                  <a:pt x="208" y="325"/>
                </a:lnTo>
                <a:lnTo>
                  <a:pt x="208" y="325"/>
                </a:lnTo>
                <a:lnTo>
                  <a:pt x="209" y="322"/>
                </a:lnTo>
                <a:lnTo>
                  <a:pt x="209" y="322"/>
                </a:lnTo>
                <a:lnTo>
                  <a:pt x="212" y="322"/>
                </a:lnTo>
                <a:lnTo>
                  <a:pt x="212" y="322"/>
                </a:lnTo>
                <a:lnTo>
                  <a:pt x="214" y="318"/>
                </a:lnTo>
                <a:lnTo>
                  <a:pt x="214" y="318"/>
                </a:lnTo>
                <a:lnTo>
                  <a:pt x="195" y="316"/>
                </a:lnTo>
                <a:lnTo>
                  <a:pt x="195" y="316"/>
                </a:lnTo>
                <a:lnTo>
                  <a:pt x="194" y="326"/>
                </a:lnTo>
                <a:lnTo>
                  <a:pt x="194" y="326"/>
                </a:lnTo>
                <a:close/>
                <a:moveTo>
                  <a:pt x="140" y="342"/>
                </a:moveTo>
                <a:lnTo>
                  <a:pt x="140" y="342"/>
                </a:lnTo>
                <a:lnTo>
                  <a:pt x="140" y="341"/>
                </a:lnTo>
                <a:lnTo>
                  <a:pt x="140" y="341"/>
                </a:lnTo>
                <a:lnTo>
                  <a:pt x="141" y="334"/>
                </a:lnTo>
                <a:lnTo>
                  <a:pt x="141" y="334"/>
                </a:lnTo>
                <a:lnTo>
                  <a:pt x="141" y="332"/>
                </a:lnTo>
                <a:lnTo>
                  <a:pt x="141" y="332"/>
                </a:lnTo>
                <a:lnTo>
                  <a:pt x="137" y="325"/>
                </a:lnTo>
                <a:lnTo>
                  <a:pt x="137" y="325"/>
                </a:lnTo>
                <a:lnTo>
                  <a:pt x="134" y="318"/>
                </a:lnTo>
                <a:lnTo>
                  <a:pt x="134" y="318"/>
                </a:lnTo>
                <a:lnTo>
                  <a:pt x="133" y="316"/>
                </a:lnTo>
                <a:lnTo>
                  <a:pt x="133" y="316"/>
                </a:lnTo>
                <a:lnTo>
                  <a:pt x="128" y="338"/>
                </a:lnTo>
                <a:lnTo>
                  <a:pt x="128" y="338"/>
                </a:lnTo>
                <a:lnTo>
                  <a:pt x="131" y="338"/>
                </a:lnTo>
                <a:lnTo>
                  <a:pt x="131" y="338"/>
                </a:lnTo>
                <a:lnTo>
                  <a:pt x="134" y="336"/>
                </a:lnTo>
                <a:lnTo>
                  <a:pt x="134" y="336"/>
                </a:lnTo>
                <a:lnTo>
                  <a:pt x="137" y="338"/>
                </a:lnTo>
                <a:lnTo>
                  <a:pt x="138" y="341"/>
                </a:lnTo>
                <a:lnTo>
                  <a:pt x="138" y="341"/>
                </a:lnTo>
                <a:lnTo>
                  <a:pt x="140" y="342"/>
                </a:lnTo>
                <a:lnTo>
                  <a:pt x="140" y="342"/>
                </a:lnTo>
                <a:close/>
                <a:moveTo>
                  <a:pt x="84" y="189"/>
                </a:moveTo>
                <a:lnTo>
                  <a:pt x="84" y="189"/>
                </a:lnTo>
                <a:lnTo>
                  <a:pt x="83" y="190"/>
                </a:lnTo>
                <a:lnTo>
                  <a:pt x="83" y="190"/>
                </a:lnTo>
                <a:lnTo>
                  <a:pt x="77" y="193"/>
                </a:lnTo>
                <a:lnTo>
                  <a:pt x="77" y="193"/>
                </a:lnTo>
                <a:lnTo>
                  <a:pt x="76" y="194"/>
                </a:lnTo>
                <a:lnTo>
                  <a:pt x="76" y="194"/>
                </a:lnTo>
                <a:lnTo>
                  <a:pt x="74" y="194"/>
                </a:lnTo>
                <a:lnTo>
                  <a:pt x="74" y="194"/>
                </a:lnTo>
                <a:lnTo>
                  <a:pt x="74" y="193"/>
                </a:lnTo>
                <a:lnTo>
                  <a:pt x="74" y="193"/>
                </a:lnTo>
                <a:lnTo>
                  <a:pt x="76" y="190"/>
                </a:lnTo>
                <a:lnTo>
                  <a:pt x="76" y="190"/>
                </a:lnTo>
                <a:lnTo>
                  <a:pt x="80" y="187"/>
                </a:lnTo>
                <a:lnTo>
                  <a:pt x="80" y="187"/>
                </a:lnTo>
                <a:lnTo>
                  <a:pt x="80" y="186"/>
                </a:lnTo>
                <a:lnTo>
                  <a:pt x="80" y="186"/>
                </a:lnTo>
                <a:lnTo>
                  <a:pt x="77" y="183"/>
                </a:lnTo>
                <a:lnTo>
                  <a:pt x="77" y="183"/>
                </a:lnTo>
                <a:lnTo>
                  <a:pt x="74" y="184"/>
                </a:lnTo>
                <a:lnTo>
                  <a:pt x="74" y="184"/>
                </a:lnTo>
                <a:lnTo>
                  <a:pt x="71" y="187"/>
                </a:lnTo>
                <a:lnTo>
                  <a:pt x="71" y="187"/>
                </a:lnTo>
                <a:lnTo>
                  <a:pt x="67" y="196"/>
                </a:lnTo>
                <a:lnTo>
                  <a:pt x="67" y="196"/>
                </a:lnTo>
                <a:lnTo>
                  <a:pt x="67" y="196"/>
                </a:lnTo>
                <a:lnTo>
                  <a:pt x="67" y="196"/>
                </a:lnTo>
                <a:lnTo>
                  <a:pt x="69" y="196"/>
                </a:lnTo>
                <a:lnTo>
                  <a:pt x="69" y="196"/>
                </a:lnTo>
                <a:lnTo>
                  <a:pt x="70" y="193"/>
                </a:lnTo>
                <a:lnTo>
                  <a:pt x="70" y="193"/>
                </a:lnTo>
                <a:lnTo>
                  <a:pt x="71" y="193"/>
                </a:lnTo>
                <a:lnTo>
                  <a:pt x="71" y="193"/>
                </a:lnTo>
                <a:lnTo>
                  <a:pt x="73" y="194"/>
                </a:lnTo>
                <a:lnTo>
                  <a:pt x="73" y="194"/>
                </a:lnTo>
                <a:lnTo>
                  <a:pt x="71" y="196"/>
                </a:lnTo>
                <a:lnTo>
                  <a:pt x="71" y="196"/>
                </a:lnTo>
                <a:lnTo>
                  <a:pt x="70" y="204"/>
                </a:lnTo>
                <a:lnTo>
                  <a:pt x="70" y="204"/>
                </a:lnTo>
                <a:lnTo>
                  <a:pt x="69" y="208"/>
                </a:lnTo>
                <a:lnTo>
                  <a:pt x="69" y="208"/>
                </a:lnTo>
                <a:lnTo>
                  <a:pt x="76" y="201"/>
                </a:lnTo>
                <a:lnTo>
                  <a:pt x="76" y="201"/>
                </a:lnTo>
                <a:lnTo>
                  <a:pt x="76" y="200"/>
                </a:lnTo>
                <a:lnTo>
                  <a:pt x="76" y="200"/>
                </a:lnTo>
                <a:lnTo>
                  <a:pt x="77" y="197"/>
                </a:lnTo>
                <a:lnTo>
                  <a:pt x="77" y="197"/>
                </a:lnTo>
                <a:lnTo>
                  <a:pt x="79" y="197"/>
                </a:lnTo>
                <a:lnTo>
                  <a:pt x="79" y="197"/>
                </a:lnTo>
                <a:lnTo>
                  <a:pt x="81" y="196"/>
                </a:lnTo>
                <a:lnTo>
                  <a:pt x="81" y="196"/>
                </a:lnTo>
                <a:lnTo>
                  <a:pt x="86" y="191"/>
                </a:lnTo>
                <a:lnTo>
                  <a:pt x="86" y="191"/>
                </a:lnTo>
                <a:lnTo>
                  <a:pt x="87" y="190"/>
                </a:lnTo>
                <a:lnTo>
                  <a:pt x="87" y="190"/>
                </a:lnTo>
                <a:lnTo>
                  <a:pt x="84" y="189"/>
                </a:lnTo>
                <a:lnTo>
                  <a:pt x="84" y="189"/>
                </a:lnTo>
                <a:close/>
                <a:moveTo>
                  <a:pt x="37" y="285"/>
                </a:moveTo>
                <a:lnTo>
                  <a:pt x="37" y="285"/>
                </a:lnTo>
                <a:lnTo>
                  <a:pt x="35" y="285"/>
                </a:lnTo>
                <a:lnTo>
                  <a:pt x="33" y="282"/>
                </a:lnTo>
                <a:lnTo>
                  <a:pt x="33" y="282"/>
                </a:lnTo>
                <a:lnTo>
                  <a:pt x="32" y="282"/>
                </a:lnTo>
                <a:lnTo>
                  <a:pt x="32" y="282"/>
                </a:lnTo>
                <a:lnTo>
                  <a:pt x="27" y="275"/>
                </a:lnTo>
                <a:lnTo>
                  <a:pt x="27" y="275"/>
                </a:lnTo>
                <a:lnTo>
                  <a:pt x="26" y="274"/>
                </a:lnTo>
                <a:lnTo>
                  <a:pt x="26" y="274"/>
                </a:lnTo>
                <a:lnTo>
                  <a:pt x="26" y="275"/>
                </a:lnTo>
                <a:lnTo>
                  <a:pt x="26" y="277"/>
                </a:lnTo>
                <a:lnTo>
                  <a:pt x="26" y="277"/>
                </a:lnTo>
                <a:lnTo>
                  <a:pt x="30" y="282"/>
                </a:lnTo>
                <a:lnTo>
                  <a:pt x="35" y="287"/>
                </a:lnTo>
                <a:lnTo>
                  <a:pt x="35" y="287"/>
                </a:lnTo>
                <a:lnTo>
                  <a:pt x="35" y="288"/>
                </a:lnTo>
                <a:lnTo>
                  <a:pt x="35" y="288"/>
                </a:lnTo>
                <a:lnTo>
                  <a:pt x="36" y="291"/>
                </a:lnTo>
                <a:lnTo>
                  <a:pt x="33" y="292"/>
                </a:lnTo>
                <a:lnTo>
                  <a:pt x="33" y="292"/>
                </a:lnTo>
                <a:lnTo>
                  <a:pt x="30" y="291"/>
                </a:lnTo>
                <a:lnTo>
                  <a:pt x="30" y="291"/>
                </a:lnTo>
                <a:lnTo>
                  <a:pt x="26" y="285"/>
                </a:lnTo>
                <a:lnTo>
                  <a:pt x="26" y="285"/>
                </a:lnTo>
                <a:lnTo>
                  <a:pt x="25" y="284"/>
                </a:lnTo>
                <a:lnTo>
                  <a:pt x="25" y="284"/>
                </a:lnTo>
                <a:lnTo>
                  <a:pt x="25" y="284"/>
                </a:lnTo>
                <a:lnTo>
                  <a:pt x="25" y="284"/>
                </a:lnTo>
                <a:lnTo>
                  <a:pt x="23" y="289"/>
                </a:lnTo>
                <a:lnTo>
                  <a:pt x="23" y="289"/>
                </a:lnTo>
                <a:lnTo>
                  <a:pt x="25" y="291"/>
                </a:lnTo>
                <a:lnTo>
                  <a:pt x="25" y="291"/>
                </a:lnTo>
                <a:lnTo>
                  <a:pt x="26" y="294"/>
                </a:lnTo>
                <a:lnTo>
                  <a:pt x="26" y="294"/>
                </a:lnTo>
                <a:lnTo>
                  <a:pt x="29" y="297"/>
                </a:lnTo>
                <a:lnTo>
                  <a:pt x="33" y="299"/>
                </a:lnTo>
                <a:lnTo>
                  <a:pt x="33" y="299"/>
                </a:lnTo>
                <a:lnTo>
                  <a:pt x="36" y="299"/>
                </a:lnTo>
                <a:lnTo>
                  <a:pt x="36" y="299"/>
                </a:lnTo>
                <a:lnTo>
                  <a:pt x="37" y="285"/>
                </a:lnTo>
                <a:lnTo>
                  <a:pt x="37" y="285"/>
                </a:lnTo>
                <a:close/>
                <a:moveTo>
                  <a:pt x="63" y="292"/>
                </a:moveTo>
                <a:lnTo>
                  <a:pt x="63" y="292"/>
                </a:lnTo>
                <a:lnTo>
                  <a:pt x="57" y="295"/>
                </a:lnTo>
                <a:lnTo>
                  <a:pt x="57" y="295"/>
                </a:lnTo>
                <a:lnTo>
                  <a:pt x="49" y="299"/>
                </a:lnTo>
                <a:lnTo>
                  <a:pt x="49" y="299"/>
                </a:lnTo>
                <a:lnTo>
                  <a:pt x="47" y="301"/>
                </a:lnTo>
                <a:lnTo>
                  <a:pt x="47" y="301"/>
                </a:lnTo>
                <a:lnTo>
                  <a:pt x="47" y="305"/>
                </a:lnTo>
                <a:lnTo>
                  <a:pt x="47" y="305"/>
                </a:lnTo>
                <a:lnTo>
                  <a:pt x="54" y="308"/>
                </a:lnTo>
                <a:lnTo>
                  <a:pt x="54" y="308"/>
                </a:lnTo>
                <a:lnTo>
                  <a:pt x="62" y="299"/>
                </a:lnTo>
                <a:lnTo>
                  <a:pt x="62" y="299"/>
                </a:lnTo>
                <a:lnTo>
                  <a:pt x="62" y="298"/>
                </a:lnTo>
                <a:lnTo>
                  <a:pt x="62" y="298"/>
                </a:lnTo>
                <a:lnTo>
                  <a:pt x="63" y="292"/>
                </a:lnTo>
                <a:lnTo>
                  <a:pt x="63" y="292"/>
                </a:lnTo>
                <a:close/>
                <a:moveTo>
                  <a:pt x="152" y="163"/>
                </a:moveTo>
                <a:lnTo>
                  <a:pt x="152" y="163"/>
                </a:lnTo>
                <a:lnTo>
                  <a:pt x="143" y="177"/>
                </a:lnTo>
                <a:lnTo>
                  <a:pt x="134" y="193"/>
                </a:lnTo>
                <a:lnTo>
                  <a:pt x="134" y="193"/>
                </a:lnTo>
                <a:lnTo>
                  <a:pt x="140" y="196"/>
                </a:lnTo>
                <a:lnTo>
                  <a:pt x="140" y="196"/>
                </a:lnTo>
                <a:lnTo>
                  <a:pt x="152" y="163"/>
                </a:lnTo>
                <a:lnTo>
                  <a:pt x="152" y="163"/>
                </a:lnTo>
                <a:close/>
                <a:moveTo>
                  <a:pt x="215" y="345"/>
                </a:moveTo>
                <a:lnTo>
                  <a:pt x="215" y="345"/>
                </a:lnTo>
                <a:lnTo>
                  <a:pt x="221" y="345"/>
                </a:lnTo>
                <a:lnTo>
                  <a:pt x="221" y="345"/>
                </a:lnTo>
                <a:lnTo>
                  <a:pt x="224" y="345"/>
                </a:lnTo>
                <a:lnTo>
                  <a:pt x="224" y="345"/>
                </a:lnTo>
                <a:lnTo>
                  <a:pt x="226" y="345"/>
                </a:lnTo>
                <a:lnTo>
                  <a:pt x="226" y="345"/>
                </a:lnTo>
                <a:lnTo>
                  <a:pt x="231" y="345"/>
                </a:lnTo>
                <a:lnTo>
                  <a:pt x="231" y="345"/>
                </a:lnTo>
                <a:lnTo>
                  <a:pt x="232" y="335"/>
                </a:lnTo>
                <a:lnTo>
                  <a:pt x="232" y="335"/>
                </a:lnTo>
                <a:lnTo>
                  <a:pt x="231" y="335"/>
                </a:lnTo>
                <a:lnTo>
                  <a:pt x="231" y="335"/>
                </a:lnTo>
                <a:lnTo>
                  <a:pt x="224" y="338"/>
                </a:lnTo>
                <a:lnTo>
                  <a:pt x="224" y="338"/>
                </a:lnTo>
                <a:lnTo>
                  <a:pt x="218" y="339"/>
                </a:lnTo>
                <a:lnTo>
                  <a:pt x="218" y="339"/>
                </a:lnTo>
                <a:lnTo>
                  <a:pt x="216" y="339"/>
                </a:lnTo>
                <a:lnTo>
                  <a:pt x="216" y="339"/>
                </a:lnTo>
                <a:lnTo>
                  <a:pt x="215" y="345"/>
                </a:lnTo>
                <a:lnTo>
                  <a:pt x="215" y="345"/>
                </a:lnTo>
                <a:close/>
                <a:moveTo>
                  <a:pt x="179" y="200"/>
                </a:moveTo>
                <a:lnTo>
                  <a:pt x="179" y="200"/>
                </a:lnTo>
                <a:lnTo>
                  <a:pt x="178" y="199"/>
                </a:lnTo>
                <a:lnTo>
                  <a:pt x="178" y="199"/>
                </a:lnTo>
                <a:lnTo>
                  <a:pt x="177" y="199"/>
                </a:lnTo>
                <a:lnTo>
                  <a:pt x="178" y="196"/>
                </a:lnTo>
                <a:lnTo>
                  <a:pt x="178" y="196"/>
                </a:lnTo>
                <a:lnTo>
                  <a:pt x="179" y="194"/>
                </a:lnTo>
                <a:lnTo>
                  <a:pt x="179" y="194"/>
                </a:lnTo>
                <a:lnTo>
                  <a:pt x="179" y="191"/>
                </a:lnTo>
                <a:lnTo>
                  <a:pt x="179" y="191"/>
                </a:lnTo>
                <a:lnTo>
                  <a:pt x="181" y="184"/>
                </a:lnTo>
                <a:lnTo>
                  <a:pt x="181" y="184"/>
                </a:lnTo>
                <a:lnTo>
                  <a:pt x="181" y="179"/>
                </a:lnTo>
                <a:lnTo>
                  <a:pt x="181" y="179"/>
                </a:lnTo>
                <a:lnTo>
                  <a:pt x="179" y="179"/>
                </a:lnTo>
                <a:lnTo>
                  <a:pt x="179" y="179"/>
                </a:lnTo>
                <a:lnTo>
                  <a:pt x="175" y="193"/>
                </a:lnTo>
                <a:lnTo>
                  <a:pt x="172" y="207"/>
                </a:lnTo>
                <a:lnTo>
                  <a:pt x="172" y="207"/>
                </a:lnTo>
                <a:lnTo>
                  <a:pt x="179" y="208"/>
                </a:lnTo>
                <a:lnTo>
                  <a:pt x="179" y="208"/>
                </a:lnTo>
                <a:lnTo>
                  <a:pt x="179" y="200"/>
                </a:lnTo>
                <a:lnTo>
                  <a:pt x="179" y="200"/>
                </a:lnTo>
                <a:close/>
                <a:moveTo>
                  <a:pt x="174" y="173"/>
                </a:moveTo>
                <a:lnTo>
                  <a:pt x="174" y="173"/>
                </a:lnTo>
                <a:lnTo>
                  <a:pt x="172" y="173"/>
                </a:lnTo>
                <a:lnTo>
                  <a:pt x="172" y="173"/>
                </a:lnTo>
                <a:lnTo>
                  <a:pt x="168" y="189"/>
                </a:lnTo>
                <a:lnTo>
                  <a:pt x="164" y="204"/>
                </a:lnTo>
                <a:lnTo>
                  <a:pt x="164" y="204"/>
                </a:lnTo>
                <a:lnTo>
                  <a:pt x="168" y="206"/>
                </a:lnTo>
                <a:lnTo>
                  <a:pt x="168" y="206"/>
                </a:lnTo>
                <a:lnTo>
                  <a:pt x="174" y="173"/>
                </a:lnTo>
                <a:lnTo>
                  <a:pt x="174" y="173"/>
                </a:lnTo>
                <a:close/>
                <a:moveTo>
                  <a:pt x="134" y="248"/>
                </a:moveTo>
                <a:lnTo>
                  <a:pt x="134" y="248"/>
                </a:lnTo>
                <a:lnTo>
                  <a:pt x="141" y="251"/>
                </a:lnTo>
                <a:lnTo>
                  <a:pt x="150" y="253"/>
                </a:lnTo>
                <a:lnTo>
                  <a:pt x="150" y="253"/>
                </a:lnTo>
                <a:lnTo>
                  <a:pt x="150" y="247"/>
                </a:lnTo>
                <a:lnTo>
                  <a:pt x="150" y="247"/>
                </a:lnTo>
                <a:lnTo>
                  <a:pt x="143" y="243"/>
                </a:lnTo>
                <a:lnTo>
                  <a:pt x="143" y="243"/>
                </a:lnTo>
                <a:lnTo>
                  <a:pt x="141" y="243"/>
                </a:lnTo>
                <a:lnTo>
                  <a:pt x="141" y="241"/>
                </a:lnTo>
                <a:lnTo>
                  <a:pt x="141" y="241"/>
                </a:lnTo>
                <a:lnTo>
                  <a:pt x="138" y="240"/>
                </a:lnTo>
                <a:lnTo>
                  <a:pt x="138" y="240"/>
                </a:lnTo>
                <a:lnTo>
                  <a:pt x="134" y="248"/>
                </a:lnTo>
                <a:lnTo>
                  <a:pt x="134" y="248"/>
                </a:lnTo>
                <a:close/>
                <a:moveTo>
                  <a:pt x="143" y="127"/>
                </a:moveTo>
                <a:lnTo>
                  <a:pt x="143" y="127"/>
                </a:lnTo>
                <a:lnTo>
                  <a:pt x="141" y="127"/>
                </a:lnTo>
                <a:lnTo>
                  <a:pt x="141" y="127"/>
                </a:lnTo>
                <a:lnTo>
                  <a:pt x="138" y="127"/>
                </a:lnTo>
                <a:lnTo>
                  <a:pt x="138" y="127"/>
                </a:lnTo>
                <a:lnTo>
                  <a:pt x="137" y="127"/>
                </a:lnTo>
                <a:lnTo>
                  <a:pt x="135" y="126"/>
                </a:lnTo>
                <a:lnTo>
                  <a:pt x="135" y="126"/>
                </a:lnTo>
                <a:lnTo>
                  <a:pt x="137" y="125"/>
                </a:lnTo>
                <a:lnTo>
                  <a:pt x="137" y="125"/>
                </a:lnTo>
                <a:lnTo>
                  <a:pt x="138" y="122"/>
                </a:lnTo>
                <a:lnTo>
                  <a:pt x="138" y="122"/>
                </a:lnTo>
                <a:lnTo>
                  <a:pt x="150" y="115"/>
                </a:lnTo>
                <a:lnTo>
                  <a:pt x="150" y="115"/>
                </a:lnTo>
                <a:lnTo>
                  <a:pt x="150" y="115"/>
                </a:lnTo>
                <a:lnTo>
                  <a:pt x="150" y="115"/>
                </a:lnTo>
                <a:lnTo>
                  <a:pt x="150" y="115"/>
                </a:lnTo>
                <a:lnTo>
                  <a:pt x="150" y="115"/>
                </a:lnTo>
                <a:lnTo>
                  <a:pt x="140" y="118"/>
                </a:lnTo>
                <a:lnTo>
                  <a:pt x="140" y="118"/>
                </a:lnTo>
                <a:lnTo>
                  <a:pt x="138" y="118"/>
                </a:lnTo>
                <a:lnTo>
                  <a:pt x="138" y="118"/>
                </a:lnTo>
                <a:lnTo>
                  <a:pt x="133" y="125"/>
                </a:lnTo>
                <a:lnTo>
                  <a:pt x="133" y="125"/>
                </a:lnTo>
                <a:lnTo>
                  <a:pt x="133" y="126"/>
                </a:lnTo>
                <a:lnTo>
                  <a:pt x="133" y="126"/>
                </a:lnTo>
                <a:lnTo>
                  <a:pt x="138" y="139"/>
                </a:lnTo>
                <a:lnTo>
                  <a:pt x="138" y="139"/>
                </a:lnTo>
                <a:lnTo>
                  <a:pt x="138" y="140"/>
                </a:lnTo>
                <a:lnTo>
                  <a:pt x="138" y="140"/>
                </a:lnTo>
                <a:lnTo>
                  <a:pt x="141" y="136"/>
                </a:lnTo>
                <a:lnTo>
                  <a:pt x="141" y="136"/>
                </a:lnTo>
                <a:lnTo>
                  <a:pt x="141" y="135"/>
                </a:lnTo>
                <a:lnTo>
                  <a:pt x="141" y="135"/>
                </a:lnTo>
                <a:lnTo>
                  <a:pt x="140" y="133"/>
                </a:lnTo>
                <a:lnTo>
                  <a:pt x="141" y="132"/>
                </a:lnTo>
                <a:lnTo>
                  <a:pt x="141" y="132"/>
                </a:lnTo>
                <a:lnTo>
                  <a:pt x="143" y="130"/>
                </a:lnTo>
                <a:lnTo>
                  <a:pt x="143" y="130"/>
                </a:lnTo>
                <a:lnTo>
                  <a:pt x="143" y="129"/>
                </a:lnTo>
                <a:lnTo>
                  <a:pt x="143" y="129"/>
                </a:lnTo>
                <a:lnTo>
                  <a:pt x="143" y="127"/>
                </a:lnTo>
                <a:lnTo>
                  <a:pt x="143" y="127"/>
                </a:lnTo>
                <a:close/>
                <a:moveTo>
                  <a:pt x="251" y="342"/>
                </a:moveTo>
                <a:lnTo>
                  <a:pt x="251" y="342"/>
                </a:lnTo>
                <a:lnTo>
                  <a:pt x="251" y="346"/>
                </a:lnTo>
                <a:lnTo>
                  <a:pt x="251" y="346"/>
                </a:lnTo>
                <a:lnTo>
                  <a:pt x="251" y="346"/>
                </a:lnTo>
                <a:lnTo>
                  <a:pt x="251" y="346"/>
                </a:lnTo>
                <a:lnTo>
                  <a:pt x="256" y="342"/>
                </a:lnTo>
                <a:lnTo>
                  <a:pt x="260" y="338"/>
                </a:lnTo>
                <a:lnTo>
                  <a:pt x="260" y="338"/>
                </a:lnTo>
                <a:lnTo>
                  <a:pt x="262" y="335"/>
                </a:lnTo>
                <a:lnTo>
                  <a:pt x="262" y="335"/>
                </a:lnTo>
                <a:lnTo>
                  <a:pt x="263" y="332"/>
                </a:lnTo>
                <a:lnTo>
                  <a:pt x="262" y="331"/>
                </a:lnTo>
                <a:lnTo>
                  <a:pt x="262" y="331"/>
                </a:lnTo>
                <a:lnTo>
                  <a:pt x="259" y="328"/>
                </a:lnTo>
                <a:lnTo>
                  <a:pt x="259" y="328"/>
                </a:lnTo>
                <a:lnTo>
                  <a:pt x="256" y="331"/>
                </a:lnTo>
                <a:lnTo>
                  <a:pt x="252" y="336"/>
                </a:lnTo>
                <a:lnTo>
                  <a:pt x="252" y="336"/>
                </a:lnTo>
                <a:lnTo>
                  <a:pt x="252" y="336"/>
                </a:lnTo>
                <a:lnTo>
                  <a:pt x="252" y="336"/>
                </a:lnTo>
                <a:lnTo>
                  <a:pt x="252" y="339"/>
                </a:lnTo>
                <a:lnTo>
                  <a:pt x="252" y="339"/>
                </a:lnTo>
                <a:lnTo>
                  <a:pt x="252" y="342"/>
                </a:lnTo>
                <a:lnTo>
                  <a:pt x="251" y="342"/>
                </a:lnTo>
                <a:lnTo>
                  <a:pt x="251" y="342"/>
                </a:lnTo>
                <a:close/>
                <a:moveTo>
                  <a:pt x="192" y="27"/>
                </a:moveTo>
                <a:lnTo>
                  <a:pt x="192" y="27"/>
                </a:lnTo>
                <a:lnTo>
                  <a:pt x="192" y="28"/>
                </a:lnTo>
                <a:lnTo>
                  <a:pt x="192" y="28"/>
                </a:lnTo>
                <a:lnTo>
                  <a:pt x="191" y="37"/>
                </a:lnTo>
                <a:lnTo>
                  <a:pt x="191" y="37"/>
                </a:lnTo>
                <a:lnTo>
                  <a:pt x="191" y="38"/>
                </a:lnTo>
                <a:lnTo>
                  <a:pt x="191" y="38"/>
                </a:lnTo>
                <a:lnTo>
                  <a:pt x="189" y="39"/>
                </a:lnTo>
                <a:lnTo>
                  <a:pt x="189" y="39"/>
                </a:lnTo>
                <a:lnTo>
                  <a:pt x="188" y="38"/>
                </a:lnTo>
                <a:lnTo>
                  <a:pt x="188" y="38"/>
                </a:lnTo>
                <a:lnTo>
                  <a:pt x="188" y="37"/>
                </a:lnTo>
                <a:lnTo>
                  <a:pt x="188" y="37"/>
                </a:lnTo>
                <a:lnTo>
                  <a:pt x="187" y="27"/>
                </a:lnTo>
                <a:lnTo>
                  <a:pt x="187" y="27"/>
                </a:lnTo>
                <a:lnTo>
                  <a:pt x="187" y="25"/>
                </a:lnTo>
                <a:lnTo>
                  <a:pt x="187" y="25"/>
                </a:lnTo>
                <a:lnTo>
                  <a:pt x="187" y="25"/>
                </a:lnTo>
                <a:lnTo>
                  <a:pt x="187" y="25"/>
                </a:lnTo>
                <a:lnTo>
                  <a:pt x="185" y="38"/>
                </a:lnTo>
                <a:lnTo>
                  <a:pt x="185" y="38"/>
                </a:lnTo>
                <a:lnTo>
                  <a:pt x="189" y="41"/>
                </a:lnTo>
                <a:lnTo>
                  <a:pt x="189" y="41"/>
                </a:lnTo>
                <a:lnTo>
                  <a:pt x="194" y="46"/>
                </a:lnTo>
                <a:lnTo>
                  <a:pt x="194" y="46"/>
                </a:lnTo>
                <a:lnTo>
                  <a:pt x="195" y="48"/>
                </a:lnTo>
                <a:lnTo>
                  <a:pt x="195" y="48"/>
                </a:lnTo>
                <a:lnTo>
                  <a:pt x="195" y="48"/>
                </a:lnTo>
                <a:lnTo>
                  <a:pt x="195" y="48"/>
                </a:lnTo>
                <a:lnTo>
                  <a:pt x="197" y="35"/>
                </a:lnTo>
                <a:lnTo>
                  <a:pt x="197" y="35"/>
                </a:lnTo>
                <a:lnTo>
                  <a:pt x="195" y="34"/>
                </a:lnTo>
                <a:lnTo>
                  <a:pt x="195" y="34"/>
                </a:lnTo>
                <a:lnTo>
                  <a:pt x="195" y="32"/>
                </a:lnTo>
                <a:lnTo>
                  <a:pt x="195" y="32"/>
                </a:lnTo>
                <a:lnTo>
                  <a:pt x="195" y="28"/>
                </a:lnTo>
                <a:lnTo>
                  <a:pt x="195" y="28"/>
                </a:lnTo>
                <a:lnTo>
                  <a:pt x="192" y="27"/>
                </a:lnTo>
                <a:lnTo>
                  <a:pt x="192" y="27"/>
                </a:lnTo>
                <a:close/>
                <a:moveTo>
                  <a:pt x="208" y="338"/>
                </a:moveTo>
                <a:lnTo>
                  <a:pt x="208" y="338"/>
                </a:lnTo>
                <a:lnTo>
                  <a:pt x="209" y="334"/>
                </a:lnTo>
                <a:lnTo>
                  <a:pt x="209" y="334"/>
                </a:lnTo>
                <a:lnTo>
                  <a:pt x="192" y="334"/>
                </a:lnTo>
                <a:lnTo>
                  <a:pt x="192" y="334"/>
                </a:lnTo>
                <a:lnTo>
                  <a:pt x="189" y="339"/>
                </a:lnTo>
                <a:lnTo>
                  <a:pt x="189" y="339"/>
                </a:lnTo>
                <a:lnTo>
                  <a:pt x="199" y="339"/>
                </a:lnTo>
                <a:lnTo>
                  <a:pt x="208" y="338"/>
                </a:lnTo>
                <a:lnTo>
                  <a:pt x="208" y="338"/>
                </a:lnTo>
                <a:close/>
                <a:moveTo>
                  <a:pt x="167" y="100"/>
                </a:moveTo>
                <a:lnTo>
                  <a:pt x="167" y="100"/>
                </a:lnTo>
                <a:lnTo>
                  <a:pt x="167" y="99"/>
                </a:lnTo>
                <a:lnTo>
                  <a:pt x="165" y="99"/>
                </a:lnTo>
                <a:lnTo>
                  <a:pt x="165" y="99"/>
                </a:lnTo>
                <a:lnTo>
                  <a:pt x="147" y="109"/>
                </a:lnTo>
                <a:lnTo>
                  <a:pt x="147" y="109"/>
                </a:lnTo>
                <a:lnTo>
                  <a:pt x="144" y="112"/>
                </a:lnTo>
                <a:lnTo>
                  <a:pt x="144" y="112"/>
                </a:lnTo>
                <a:lnTo>
                  <a:pt x="141" y="113"/>
                </a:lnTo>
                <a:lnTo>
                  <a:pt x="141" y="113"/>
                </a:lnTo>
                <a:lnTo>
                  <a:pt x="150" y="112"/>
                </a:lnTo>
                <a:lnTo>
                  <a:pt x="150" y="112"/>
                </a:lnTo>
                <a:lnTo>
                  <a:pt x="150" y="110"/>
                </a:lnTo>
                <a:lnTo>
                  <a:pt x="150" y="110"/>
                </a:lnTo>
                <a:lnTo>
                  <a:pt x="151" y="110"/>
                </a:lnTo>
                <a:lnTo>
                  <a:pt x="151" y="110"/>
                </a:lnTo>
                <a:lnTo>
                  <a:pt x="152" y="110"/>
                </a:lnTo>
                <a:lnTo>
                  <a:pt x="152" y="110"/>
                </a:lnTo>
                <a:lnTo>
                  <a:pt x="155" y="109"/>
                </a:lnTo>
                <a:lnTo>
                  <a:pt x="155" y="109"/>
                </a:lnTo>
                <a:lnTo>
                  <a:pt x="160" y="109"/>
                </a:lnTo>
                <a:lnTo>
                  <a:pt x="160" y="109"/>
                </a:lnTo>
                <a:lnTo>
                  <a:pt x="160" y="106"/>
                </a:lnTo>
                <a:lnTo>
                  <a:pt x="160" y="106"/>
                </a:lnTo>
                <a:lnTo>
                  <a:pt x="161" y="106"/>
                </a:lnTo>
                <a:lnTo>
                  <a:pt x="162" y="106"/>
                </a:lnTo>
                <a:lnTo>
                  <a:pt x="162" y="106"/>
                </a:lnTo>
                <a:lnTo>
                  <a:pt x="167" y="100"/>
                </a:lnTo>
                <a:lnTo>
                  <a:pt x="167" y="100"/>
                </a:lnTo>
                <a:close/>
                <a:moveTo>
                  <a:pt x="100" y="120"/>
                </a:moveTo>
                <a:lnTo>
                  <a:pt x="100" y="120"/>
                </a:lnTo>
                <a:lnTo>
                  <a:pt x="89" y="130"/>
                </a:lnTo>
                <a:lnTo>
                  <a:pt x="79" y="142"/>
                </a:lnTo>
                <a:lnTo>
                  <a:pt x="79" y="142"/>
                </a:lnTo>
                <a:lnTo>
                  <a:pt x="67" y="157"/>
                </a:lnTo>
                <a:lnTo>
                  <a:pt x="60" y="167"/>
                </a:lnTo>
                <a:lnTo>
                  <a:pt x="60" y="167"/>
                </a:lnTo>
                <a:lnTo>
                  <a:pt x="62" y="166"/>
                </a:lnTo>
                <a:lnTo>
                  <a:pt x="62" y="166"/>
                </a:lnTo>
                <a:lnTo>
                  <a:pt x="70" y="154"/>
                </a:lnTo>
                <a:lnTo>
                  <a:pt x="70" y="154"/>
                </a:lnTo>
                <a:lnTo>
                  <a:pt x="81" y="140"/>
                </a:lnTo>
                <a:lnTo>
                  <a:pt x="81" y="140"/>
                </a:lnTo>
                <a:lnTo>
                  <a:pt x="84" y="137"/>
                </a:lnTo>
                <a:lnTo>
                  <a:pt x="84" y="137"/>
                </a:lnTo>
                <a:lnTo>
                  <a:pt x="86" y="137"/>
                </a:lnTo>
                <a:lnTo>
                  <a:pt x="86" y="137"/>
                </a:lnTo>
                <a:lnTo>
                  <a:pt x="87" y="136"/>
                </a:lnTo>
                <a:lnTo>
                  <a:pt x="87" y="136"/>
                </a:lnTo>
                <a:lnTo>
                  <a:pt x="100" y="123"/>
                </a:lnTo>
                <a:lnTo>
                  <a:pt x="100" y="123"/>
                </a:lnTo>
                <a:lnTo>
                  <a:pt x="100" y="122"/>
                </a:lnTo>
                <a:lnTo>
                  <a:pt x="100" y="120"/>
                </a:lnTo>
                <a:lnTo>
                  <a:pt x="100" y="120"/>
                </a:lnTo>
                <a:close/>
                <a:moveTo>
                  <a:pt x="145" y="160"/>
                </a:moveTo>
                <a:lnTo>
                  <a:pt x="145" y="160"/>
                </a:lnTo>
                <a:lnTo>
                  <a:pt x="131" y="190"/>
                </a:lnTo>
                <a:lnTo>
                  <a:pt x="131" y="190"/>
                </a:lnTo>
                <a:lnTo>
                  <a:pt x="133" y="191"/>
                </a:lnTo>
                <a:lnTo>
                  <a:pt x="133" y="191"/>
                </a:lnTo>
                <a:lnTo>
                  <a:pt x="141" y="176"/>
                </a:lnTo>
                <a:lnTo>
                  <a:pt x="150" y="162"/>
                </a:lnTo>
                <a:lnTo>
                  <a:pt x="150" y="162"/>
                </a:lnTo>
                <a:lnTo>
                  <a:pt x="145" y="160"/>
                </a:lnTo>
                <a:lnTo>
                  <a:pt x="145" y="160"/>
                </a:lnTo>
                <a:close/>
                <a:moveTo>
                  <a:pt x="187" y="370"/>
                </a:moveTo>
                <a:lnTo>
                  <a:pt x="187" y="370"/>
                </a:lnTo>
                <a:lnTo>
                  <a:pt x="187" y="370"/>
                </a:lnTo>
                <a:lnTo>
                  <a:pt x="187" y="370"/>
                </a:lnTo>
                <a:lnTo>
                  <a:pt x="197" y="370"/>
                </a:lnTo>
                <a:lnTo>
                  <a:pt x="197" y="370"/>
                </a:lnTo>
                <a:lnTo>
                  <a:pt x="208" y="372"/>
                </a:lnTo>
                <a:lnTo>
                  <a:pt x="221" y="370"/>
                </a:lnTo>
                <a:lnTo>
                  <a:pt x="221" y="370"/>
                </a:lnTo>
                <a:lnTo>
                  <a:pt x="238" y="369"/>
                </a:lnTo>
                <a:lnTo>
                  <a:pt x="238" y="369"/>
                </a:lnTo>
                <a:lnTo>
                  <a:pt x="238" y="368"/>
                </a:lnTo>
                <a:lnTo>
                  <a:pt x="238" y="368"/>
                </a:lnTo>
                <a:lnTo>
                  <a:pt x="238" y="368"/>
                </a:lnTo>
                <a:lnTo>
                  <a:pt x="238" y="368"/>
                </a:lnTo>
                <a:lnTo>
                  <a:pt x="229" y="368"/>
                </a:lnTo>
                <a:lnTo>
                  <a:pt x="229" y="368"/>
                </a:lnTo>
                <a:lnTo>
                  <a:pt x="225" y="368"/>
                </a:lnTo>
                <a:lnTo>
                  <a:pt x="225" y="368"/>
                </a:lnTo>
                <a:lnTo>
                  <a:pt x="211" y="369"/>
                </a:lnTo>
                <a:lnTo>
                  <a:pt x="211" y="369"/>
                </a:lnTo>
                <a:lnTo>
                  <a:pt x="205" y="369"/>
                </a:lnTo>
                <a:lnTo>
                  <a:pt x="205" y="369"/>
                </a:lnTo>
                <a:lnTo>
                  <a:pt x="192" y="370"/>
                </a:lnTo>
                <a:lnTo>
                  <a:pt x="192" y="370"/>
                </a:lnTo>
                <a:lnTo>
                  <a:pt x="187" y="370"/>
                </a:lnTo>
                <a:lnTo>
                  <a:pt x="187" y="370"/>
                </a:lnTo>
                <a:close/>
                <a:moveTo>
                  <a:pt x="258" y="223"/>
                </a:moveTo>
                <a:lnTo>
                  <a:pt x="258" y="223"/>
                </a:lnTo>
                <a:lnTo>
                  <a:pt x="259" y="221"/>
                </a:lnTo>
                <a:lnTo>
                  <a:pt x="259" y="221"/>
                </a:lnTo>
                <a:lnTo>
                  <a:pt x="260" y="221"/>
                </a:lnTo>
                <a:lnTo>
                  <a:pt x="262" y="221"/>
                </a:lnTo>
                <a:lnTo>
                  <a:pt x="262" y="221"/>
                </a:lnTo>
                <a:lnTo>
                  <a:pt x="262" y="223"/>
                </a:lnTo>
                <a:lnTo>
                  <a:pt x="262" y="223"/>
                </a:lnTo>
                <a:lnTo>
                  <a:pt x="262" y="227"/>
                </a:lnTo>
                <a:lnTo>
                  <a:pt x="262" y="227"/>
                </a:lnTo>
                <a:lnTo>
                  <a:pt x="263" y="230"/>
                </a:lnTo>
                <a:lnTo>
                  <a:pt x="265" y="233"/>
                </a:lnTo>
                <a:lnTo>
                  <a:pt x="265" y="233"/>
                </a:lnTo>
                <a:lnTo>
                  <a:pt x="266" y="235"/>
                </a:lnTo>
                <a:lnTo>
                  <a:pt x="266" y="235"/>
                </a:lnTo>
                <a:lnTo>
                  <a:pt x="266" y="235"/>
                </a:lnTo>
                <a:lnTo>
                  <a:pt x="266" y="235"/>
                </a:lnTo>
                <a:lnTo>
                  <a:pt x="266" y="230"/>
                </a:lnTo>
                <a:lnTo>
                  <a:pt x="266" y="230"/>
                </a:lnTo>
                <a:lnTo>
                  <a:pt x="266" y="218"/>
                </a:lnTo>
                <a:lnTo>
                  <a:pt x="266" y="218"/>
                </a:lnTo>
                <a:lnTo>
                  <a:pt x="265" y="214"/>
                </a:lnTo>
                <a:lnTo>
                  <a:pt x="265" y="214"/>
                </a:lnTo>
                <a:lnTo>
                  <a:pt x="256" y="218"/>
                </a:lnTo>
                <a:lnTo>
                  <a:pt x="256" y="218"/>
                </a:lnTo>
                <a:lnTo>
                  <a:pt x="256" y="221"/>
                </a:lnTo>
                <a:lnTo>
                  <a:pt x="256" y="221"/>
                </a:lnTo>
                <a:lnTo>
                  <a:pt x="258" y="223"/>
                </a:lnTo>
                <a:lnTo>
                  <a:pt x="258" y="223"/>
                </a:lnTo>
                <a:close/>
                <a:moveTo>
                  <a:pt x="262" y="308"/>
                </a:moveTo>
                <a:lnTo>
                  <a:pt x="262" y="308"/>
                </a:lnTo>
                <a:lnTo>
                  <a:pt x="260" y="301"/>
                </a:lnTo>
                <a:lnTo>
                  <a:pt x="260" y="301"/>
                </a:lnTo>
                <a:lnTo>
                  <a:pt x="251" y="302"/>
                </a:lnTo>
                <a:lnTo>
                  <a:pt x="251" y="302"/>
                </a:lnTo>
                <a:lnTo>
                  <a:pt x="251" y="312"/>
                </a:lnTo>
                <a:lnTo>
                  <a:pt x="251" y="312"/>
                </a:lnTo>
                <a:lnTo>
                  <a:pt x="262" y="308"/>
                </a:lnTo>
                <a:lnTo>
                  <a:pt x="262" y="308"/>
                </a:lnTo>
                <a:close/>
                <a:moveTo>
                  <a:pt x="140" y="235"/>
                </a:moveTo>
                <a:lnTo>
                  <a:pt x="140" y="235"/>
                </a:lnTo>
                <a:lnTo>
                  <a:pt x="151" y="241"/>
                </a:lnTo>
                <a:lnTo>
                  <a:pt x="151" y="241"/>
                </a:lnTo>
                <a:lnTo>
                  <a:pt x="151" y="231"/>
                </a:lnTo>
                <a:lnTo>
                  <a:pt x="151" y="231"/>
                </a:lnTo>
                <a:lnTo>
                  <a:pt x="150" y="228"/>
                </a:lnTo>
                <a:lnTo>
                  <a:pt x="150" y="228"/>
                </a:lnTo>
                <a:lnTo>
                  <a:pt x="148" y="227"/>
                </a:lnTo>
                <a:lnTo>
                  <a:pt x="147" y="228"/>
                </a:lnTo>
                <a:lnTo>
                  <a:pt x="147" y="228"/>
                </a:lnTo>
                <a:lnTo>
                  <a:pt x="144" y="231"/>
                </a:lnTo>
                <a:lnTo>
                  <a:pt x="140" y="235"/>
                </a:lnTo>
                <a:lnTo>
                  <a:pt x="140" y="235"/>
                </a:lnTo>
                <a:close/>
                <a:moveTo>
                  <a:pt x="174" y="267"/>
                </a:moveTo>
                <a:lnTo>
                  <a:pt x="174" y="267"/>
                </a:lnTo>
                <a:lnTo>
                  <a:pt x="172" y="272"/>
                </a:lnTo>
                <a:lnTo>
                  <a:pt x="172" y="272"/>
                </a:lnTo>
                <a:lnTo>
                  <a:pt x="177" y="272"/>
                </a:lnTo>
                <a:lnTo>
                  <a:pt x="177" y="272"/>
                </a:lnTo>
                <a:lnTo>
                  <a:pt x="189" y="274"/>
                </a:lnTo>
                <a:lnTo>
                  <a:pt x="189" y="274"/>
                </a:lnTo>
                <a:lnTo>
                  <a:pt x="191" y="272"/>
                </a:lnTo>
                <a:lnTo>
                  <a:pt x="191" y="272"/>
                </a:lnTo>
                <a:lnTo>
                  <a:pt x="192" y="270"/>
                </a:lnTo>
                <a:lnTo>
                  <a:pt x="192" y="270"/>
                </a:lnTo>
                <a:lnTo>
                  <a:pt x="174" y="267"/>
                </a:lnTo>
                <a:lnTo>
                  <a:pt x="174" y="267"/>
                </a:lnTo>
                <a:close/>
                <a:moveTo>
                  <a:pt x="178" y="328"/>
                </a:moveTo>
                <a:lnTo>
                  <a:pt x="178" y="328"/>
                </a:lnTo>
                <a:lnTo>
                  <a:pt x="179" y="312"/>
                </a:lnTo>
                <a:lnTo>
                  <a:pt x="179" y="312"/>
                </a:lnTo>
                <a:lnTo>
                  <a:pt x="172" y="311"/>
                </a:lnTo>
                <a:lnTo>
                  <a:pt x="172" y="311"/>
                </a:lnTo>
                <a:lnTo>
                  <a:pt x="174" y="328"/>
                </a:lnTo>
                <a:lnTo>
                  <a:pt x="174" y="328"/>
                </a:lnTo>
                <a:lnTo>
                  <a:pt x="178" y="328"/>
                </a:lnTo>
                <a:lnTo>
                  <a:pt x="178" y="328"/>
                </a:lnTo>
                <a:close/>
                <a:moveTo>
                  <a:pt x="134" y="308"/>
                </a:moveTo>
                <a:lnTo>
                  <a:pt x="134" y="308"/>
                </a:lnTo>
                <a:lnTo>
                  <a:pt x="134" y="311"/>
                </a:lnTo>
                <a:lnTo>
                  <a:pt x="134" y="311"/>
                </a:lnTo>
                <a:lnTo>
                  <a:pt x="134" y="312"/>
                </a:lnTo>
                <a:lnTo>
                  <a:pt x="134" y="312"/>
                </a:lnTo>
                <a:lnTo>
                  <a:pt x="137" y="319"/>
                </a:lnTo>
                <a:lnTo>
                  <a:pt x="137" y="319"/>
                </a:lnTo>
                <a:lnTo>
                  <a:pt x="141" y="326"/>
                </a:lnTo>
                <a:lnTo>
                  <a:pt x="141" y="326"/>
                </a:lnTo>
                <a:lnTo>
                  <a:pt x="141" y="328"/>
                </a:lnTo>
                <a:lnTo>
                  <a:pt x="141" y="328"/>
                </a:lnTo>
                <a:lnTo>
                  <a:pt x="143" y="328"/>
                </a:lnTo>
                <a:lnTo>
                  <a:pt x="143" y="328"/>
                </a:lnTo>
                <a:lnTo>
                  <a:pt x="144" y="318"/>
                </a:lnTo>
                <a:lnTo>
                  <a:pt x="144" y="318"/>
                </a:lnTo>
                <a:lnTo>
                  <a:pt x="144" y="316"/>
                </a:lnTo>
                <a:lnTo>
                  <a:pt x="144" y="316"/>
                </a:lnTo>
                <a:lnTo>
                  <a:pt x="138" y="311"/>
                </a:lnTo>
                <a:lnTo>
                  <a:pt x="138" y="311"/>
                </a:lnTo>
                <a:lnTo>
                  <a:pt x="134" y="308"/>
                </a:lnTo>
                <a:lnTo>
                  <a:pt x="134" y="308"/>
                </a:lnTo>
                <a:close/>
                <a:moveTo>
                  <a:pt x="157" y="170"/>
                </a:moveTo>
                <a:lnTo>
                  <a:pt x="157" y="170"/>
                </a:lnTo>
                <a:lnTo>
                  <a:pt x="144" y="197"/>
                </a:lnTo>
                <a:lnTo>
                  <a:pt x="144" y="197"/>
                </a:lnTo>
                <a:lnTo>
                  <a:pt x="148" y="200"/>
                </a:lnTo>
                <a:lnTo>
                  <a:pt x="148" y="200"/>
                </a:lnTo>
                <a:lnTo>
                  <a:pt x="157" y="170"/>
                </a:lnTo>
                <a:lnTo>
                  <a:pt x="157" y="170"/>
                </a:lnTo>
                <a:close/>
                <a:moveTo>
                  <a:pt x="86" y="304"/>
                </a:moveTo>
                <a:lnTo>
                  <a:pt x="86" y="304"/>
                </a:lnTo>
                <a:lnTo>
                  <a:pt x="86" y="304"/>
                </a:lnTo>
                <a:lnTo>
                  <a:pt x="86" y="304"/>
                </a:lnTo>
                <a:lnTo>
                  <a:pt x="71" y="309"/>
                </a:lnTo>
                <a:lnTo>
                  <a:pt x="71" y="309"/>
                </a:lnTo>
                <a:lnTo>
                  <a:pt x="70" y="311"/>
                </a:lnTo>
                <a:lnTo>
                  <a:pt x="70" y="311"/>
                </a:lnTo>
                <a:lnTo>
                  <a:pt x="70" y="315"/>
                </a:lnTo>
                <a:lnTo>
                  <a:pt x="70" y="315"/>
                </a:lnTo>
                <a:lnTo>
                  <a:pt x="76" y="316"/>
                </a:lnTo>
                <a:lnTo>
                  <a:pt x="76" y="316"/>
                </a:lnTo>
                <a:lnTo>
                  <a:pt x="80" y="311"/>
                </a:lnTo>
                <a:lnTo>
                  <a:pt x="86" y="304"/>
                </a:lnTo>
                <a:lnTo>
                  <a:pt x="86" y="304"/>
                </a:lnTo>
                <a:close/>
                <a:moveTo>
                  <a:pt x="161" y="264"/>
                </a:moveTo>
                <a:lnTo>
                  <a:pt x="161" y="264"/>
                </a:lnTo>
                <a:lnTo>
                  <a:pt x="145" y="262"/>
                </a:lnTo>
                <a:lnTo>
                  <a:pt x="145" y="262"/>
                </a:lnTo>
                <a:lnTo>
                  <a:pt x="144" y="265"/>
                </a:lnTo>
                <a:lnTo>
                  <a:pt x="144" y="265"/>
                </a:lnTo>
                <a:lnTo>
                  <a:pt x="152" y="268"/>
                </a:lnTo>
                <a:lnTo>
                  <a:pt x="161" y="271"/>
                </a:lnTo>
                <a:lnTo>
                  <a:pt x="161" y="271"/>
                </a:lnTo>
                <a:lnTo>
                  <a:pt x="161" y="267"/>
                </a:lnTo>
                <a:lnTo>
                  <a:pt x="161" y="267"/>
                </a:lnTo>
                <a:lnTo>
                  <a:pt x="161" y="265"/>
                </a:lnTo>
                <a:lnTo>
                  <a:pt x="161" y="265"/>
                </a:lnTo>
                <a:lnTo>
                  <a:pt x="161" y="264"/>
                </a:lnTo>
                <a:lnTo>
                  <a:pt x="161" y="264"/>
                </a:lnTo>
                <a:close/>
                <a:moveTo>
                  <a:pt x="49" y="285"/>
                </a:moveTo>
                <a:lnTo>
                  <a:pt x="49" y="285"/>
                </a:lnTo>
                <a:lnTo>
                  <a:pt x="69" y="265"/>
                </a:lnTo>
                <a:lnTo>
                  <a:pt x="69" y="265"/>
                </a:lnTo>
                <a:lnTo>
                  <a:pt x="67" y="265"/>
                </a:lnTo>
                <a:lnTo>
                  <a:pt x="67" y="265"/>
                </a:lnTo>
                <a:lnTo>
                  <a:pt x="53" y="274"/>
                </a:lnTo>
                <a:lnTo>
                  <a:pt x="53" y="274"/>
                </a:lnTo>
                <a:lnTo>
                  <a:pt x="50" y="277"/>
                </a:lnTo>
                <a:lnTo>
                  <a:pt x="50" y="278"/>
                </a:lnTo>
                <a:lnTo>
                  <a:pt x="50" y="278"/>
                </a:lnTo>
                <a:lnTo>
                  <a:pt x="50" y="280"/>
                </a:lnTo>
                <a:lnTo>
                  <a:pt x="50" y="280"/>
                </a:lnTo>
                <a:lnTo>
                  <a:pt x="49" y="285"/>
                </a:lnTo>
                <a:lnTo>
                  <a:pt x="49" y="285"/>
                </a:lnTo>
                <a:close/>
                <a:moveTo>
                  <a:pt x="206" y="238"/>
                </a:moveTo>
                <a:lnTo>
                  <a:pt x="206" y="238"/>
                </a:lnTo>
                <a:lnTo>
                  <a:pt x="212" y="230"/>
                </a:lnTo>
                <a:lnTo>
                  <a:pt x="212" y="230"/>
                </a:lnTo>
                <a:lnTo>
                  <a:pt x="209" y="231"/>
                </a:lnTo>
                <a:lnTo>
                  <a:pt x="209" y="231"/>
                </a:lnTo>
                <a:lnTo>
                  <a:pt x="205" y="234"/>
                </a:lnTo>
                <a:lnTo>
                  <a:pt x="205" y="234"/>
                </a:lnTo>
                <a:lnTo>
                  <a:pt x="194" y="241"/>
                </a:lnTo>
                <a:lnTo>
                  <a:pt x="194" y="241"/>
                </a:lnTo>
                <a:lnTo>
                  <a:pt x="192" y="243"/>
                </a:lnTo>
                <a:lnTo>
                  <a:pt x="192" y="243"/>
                </a:lnTo>
                <a:lnTo>
                  <a:pt x="192" y="245"/>
                </a:lnTo>
                <a:lnTo>
                  <a:pt x="192" y="245"/>
                </a:lnTo>
                <a:lnTo>
                  <a:pt x="198" y="244"/>
                </a:lnTo>
                <a:lnTo>
                  <a:pt x="198" y="244"/>
                </a:lnTo>
                <a:lnTo>
                  <a:pt x="199" y="244"/>
                </a:lnTo>
                <a:lnTo>
                  <a:pt x="199" y="244"/>
                </a:lnTo>
                <a:lnTo>
                  <a:pt x="201" y="238"/>
                </a:lnTo>
                <a:lnTo>
                  <a:pt x="201" y="238"/>
                </a:lnTo>
                <a:lnTo>
                  <a:pt x="202" y="237"/>
                </a:lnTo>
                <a:lnTo>
                  <a:pt x="202" y="237"/>
                </a:lnTo>
                <a:lnTo>
                  <a:pt x="204" y="237"/>
                </a:lnTo>
                <a:lnTo>
                  <a:pt x="205" y="237"/>
                </a:lnTo>
                <a:lnTo>
                  <a:pt x="205" y="237"/>
                </a:lnTo>
                <a:lnTo>
                  <a:pt x="206" y="238"/>
                </a:lnTo>
                <a:lnTo>
                  <a:pt x="206" y="238"/>
                </a:lnTo>
                <a:close/>
                <a:moveTo>
                  <a:pt x="232" y="356"/>
                </a:moveTo>
                <a:lnTo>
                  <a:pt x="232" y="356"/>
                </a:lnTo>
                <a:lnTo>
                  <a:pt x="231" y="356"/>
                </a:lnTo>
                <a:lnTo>
                  <a:pt x="231" y="356"/>
                </a:lnTo>
                <a:lnTo>
                  <a:pt x="228" y="356"/>
                </a:lnTo>
                <a:lnTo>
                  <a:pt x="228" y="356"/>
                </a:lnTo>
                <a:lnTo>
                  <a:pt x="216" y="358"/>
                </a:lnTo>
                <a:lnTo>
                  <a:pt x="216" y="358"/>
                </a:lnTo>
                <a:lnTo>
                  <a:pt x="212" y="358"/>
                </a:lnTo>
                <a:lnTo>
                  <a:pt x="212" y="358"/>
                </a:lnTo>
                <a:lnTo>
                  <a:pt x="211" y="359"/>
                </a:lnTo>
                <a:lnTo>
                  <a:pt x="211" y="359"/>
                </a:lnTo>
                <a:lnTo>
                  <a:pt x="211" y="362"/>
                </a:lnTo>
                <a:lnTo>
                  <a:pt x="211" y="362"/>
                </a:lnTo>
                <a:lnTo>
                  <a:pt x="212" y="362"/>
                </a:lnTo>
                <a:lnTo>
                  <a:pt x="212" y="362"/>
                </a:lnTo>
                <a:lnTo>
                  <a:pt x="222" y="362"/>
                </a:lnTo>
                <a:lnTo>
                  <a:pt x="222" y="362"/>
                </a:lnTo>
                <a:lnTo>
                  <a:pt x="222" y="362"/>
                </a:lnTo>
                <a:lnTo>
                  <a:pt x="222" y="362"/>
                </a:lnTo>
                <a:lnTo>
                  <a:pt x="232" y="358"/>
                </a:lnTo>
                <a:lnTo>
                  <a:pt x="232" y="358"/>
                </a:lnTo>
                <a:lnTo>
                  <a:pt x="232" y="358"/>
                </a:lnTo>
                <a:lnTo>
                  <a:pt x="232" y="358"/>
                </a:lnTo>
                <a:lnTo>
                  <a:pt x="232" y="356"/>
                </a:lnTo>
                <a:lnTo>
                  <a:pt x="232" y="356"/>
                </a:lnTo>
                <a:close/>
                <a:moveTo>
                  <a:pt x="27" y="261"/>
                </a:moveTo>
                <a:lnTo>
                  <a:pt x="27" y="261"/>
                </a:lnTo>
                <a:lnTo>
                  <a:pt x="27" y="265"/>
                </a:lnTo>
                <a:lnTo>
                  <a:pt x="27" y="265"/>
                </a:lnTo>
                <a:lnTo>
                  <a:pt x="27" y="267"/>
                </a:lnTo>
                <a:lnTo>
                  <a:pt x="27" y="267"/>
                </a:lnTo>
                <a:lnTo>
                  <a:pt x="35" y="281"/>
                </a:lnTo>
                <a:lnTo>
                  <a:pt x="35" y="281"/>
                </a:lnTo>
                <a:lnTo>
                  <a:pt x="36" y="281"/>
                </a:lnTo>
                <a:lnTo>
                  <a:pt x="36" y="281"/>
                </a:lnTo>
                <a:lnTo>
                  <a:pt x="37" y="280"/>
                </a:lnTo>
                <a:lnTo>
                  <a:pt x="37" y="280"/>
                </a:lnTo>
                <a:lnTo>
                  <a:pt x="39" y="278"/>
                </a:lnTo>
                <a:lnTo>
                  <a:pt x="39" y="275"/>
                </a:lnTo>
                <a:lnTo>
                  <a:pt x="39" y="275"/>
                </a:lnTo>
                <a:lnTo>
                  <a:pt x="37" y="275"/>
                </a:lnTo>
                <a:lnTo>
                  <a:pt x="36" y="274"/>
                </a:lnTo>
                <a:lnTo>
                  <a:pt x="36" y="274"/>
                </a:lnTo>
                <a:lnTo>
                  <a:pt x="29" y="262"/>
                </a:lnTo>
                <a:lnTo>
                  <a:pt x="29" y="262"/>
                </a:lnTo>
                <a:lnTo>
                  <a:pt x="27" y="261"/>
                </a:lnTo>
                <a:lnTo>
                  <a:pt x="27" y="261"/>
                </a:lnTo>
                <a:close/>
                <a:moveTo>
                  <a:pt x="206" y="37"/>
                </a:moveTo>
                <a:lnTo>
                  <a:pt x="206" y="37"/>
                </a:lnTo>
                <a:lnTo>
                  <a:pt x="206" y="37"/>
                </a:lnTo>
                <a:lnTo>
                  <a:pt x="206" y="37"/>
                </a:lnTo>
                <a:lnTo>
                  <a:pt x="206" y="38"/>
                </a:lnTo>
                <a:lnTo>
                  <a:pt x="206" y="38"/>
                </a:lnTo>
                <a:lnTo>
                  <a:pt x="206" y="45"/>
                </a:lnTo>
                <a:lnTo>
                  <a:pt x="206" y="45"/>
                </a:lnTo>
                <a:lnTo>
                  <a:pt x="206" y="48"/>
                </a:lnTo>
                <a:lnTo>
                  <a:pt x="206" y="48"/>
                </a:lnTo>
                <a:lnTo>
                  <a:pt x="205" y="49"/>
                </a:lnTo>
                <a:lnTo>
                  <a:pt x="205" y="49"/>
                </a:lnTo>
                <a:lnTo>
                  <a:pt x="204" y="48"/>
                </a:lnTo>
                <a:lnTo>
                  <a:pt x="204" y="48"/>
                </a:lnTo>
                <a:lnTo>
                  <a:pt x="202" y="46"/>
                </a:lnTo>
                <a:lnTo>
                  <a:pt x="202" y="46"/>
                </a:lnTo>
                <a:lnTo>
                  <a:pt x="201" y="35"/>
                </a:lnTo>
                <a:lnTo>
                  <a:pt x="201" y="35"/>
                </a:lnTo>
                <a:lnTo>
                  <a:pt x="199" y="34"/>
                </a:lnTo>
                <a:lnTo>
                  <a:pt x="199" y="34"/>
                </a:lnTo>
                <a:lnTo>
                  <a:pt x="198" y="41"/>
                </a:lnTo>
                <a:lnTo>
                  <a:pt x="198" y="48"/>
                </a:lnTo>
                <a:lnTo>
                  <a:pt x="198" y="48"/>
                </a:lnTo>
                <a:lnTo>
                  <a:pt x="201" y="48"/>
                </a:lnTo>
                <a:lnTo>
                  <a:pt x="204" y="49"/>
                </a:lnTo>
                <a:lnTo>
                  <a:pt x="204" y="49"/>
                </a:lnTo>
                <a:lnTo>
                  <a:pt x="205" y="51"/>
                </a:lnTo>
                <a:lnTo>
                  <a:pt x="205" y="51"/>
                </a:lnTo>
                <a:lnTo>
                  <a:pt x="205" y="51"/>
                </a:lnTo>
                <a:lnTo>
                  <a:pt x="205" y="51"/>
                </a:lnTo>
                <a:lnTo>
                  <a:pt x="209" y="51"/>
                </a:lnTo>
                <a:lnTo>
                  <a:pt x="209" y="51"/>
                </a:lnTo>
                <a:lnTo>
                  <a:pt x="206" y="37"/>
                </a:lnTo>
                <a:lnTo>
                  <a:pt x="206" y="37"/>
                </a:lnTo>
                <a:close/>
                <a:moveTo>
                  <a:pt x="202" y="226"/>
                </a:moveTo>
                <a:lnTo>
                  <a:pt x="202" y="226"/>
                </a:lnTo>
                <a:lnTo>
                  <a:pt x="195" y="224"/>
                </a:lnTo>
                <a:lnTo>
                  <a:pt x="195" y="224"/>
                </a:lnTo>
                <a:lnTo>
                  <a:pt x="194" y="224"/>
                </a:lnTo>
                <a:lnTo>
                  <a:pt x="194" y="224"/>
                </a:lnTo>
                <a:lnTo>
                  <a:pt x="184" y="233"/>
                </a:lnTo>
                <a:lnTo>
                  <a:pt x="184" y="233"/>
                </a:lnTo>
                <a:lnTo>
                  <a:pt x="182" y="233"/>
                </a:lnTo>
                <a:lnTo>
                  <a:pt x="182" y="233"/>
                </a:lnTo>
                <a:lnTo>
                  <a:pt x="182" y="233"/>
                </a:lnTo>
                <a:lnTo>
                  <a:pt x="182" y="233"/>
                </a:lnTo>
                <a:lnTo>
                  <a:pt x="201" y="228"/>
                </a:lnTo>
                <a:lnTo>
                  <a:pt x="201" y="228"/>
                </a:lnTo>
                <a:lnTo>
                  <a:pt x="202" y="228"/>
                </a:lnTo>
                <a:lnTo>
                  <a:pt x="202" y="228"/>
                </a:lnTo>
                <a:lnTo>
                  <a:pt x="202" y="227"/>
                </a:lnTo>
                <a:lnTo>
                  <a:pt x="202" y="226"/>
                </a:lnTo>
                <a:lnTo>
                  <a:pt x="202" y="226"/>
                </a:lnTo>
                <a:close/>
                <a:moveTo>
                  <a:pt x="211" y="191"/>
                </a:moveTo>
                <a:lnTo>
                  <a:pt x="211" y="191"/>
                </a:lnTo>
                <a:lnTo>
                  <a:pt x="208" y="194"/>
                </a:lnTo>
                <a:lnTo>
                  <a:pt x="208" y="194"/>
                </a:lnTo>
                <a:lnTo>
                  <a:pt x="208" y="194"/>
                </a:lnTo>
                <a:lnTo>
                  <a:pt x="208" y="194"/>
                </a:lnTo>
                <a:lnTo>
                  <a:pt x="206" y="207"/>
                </a:lnTo>
                <a:lnTo>
                  <a:pt x="206" y="207"/>
                </a:lnTo>
                <a:lnTo>
                  <a:pt x="206" y="208"/>
                </a:lnTo>
                <a:lnTo>
                  <a:pt x="206" y="208"/>
                </a:lnTo>
                <a:lnTo>
                  <a:pt x="208" y="208"/>
                </a:lnTo>
                <a:lnTo>
                  <a:pt x="208" y="208"/>
                </a:lnTo>
                <a:lnTo>
                  <a:pt x="211" y="208"/>
                </a:lnTo>
                <a:lnTo>
                  <a:pt x="212" y="207"/>
                </a:lnTo>
                <a:lnTo>
                  <a:pt x="212" y="207"/>
                </a:lnTo>
                <a:lnTo>
                  <a:pt x="212" y="206"/>
                </a:lnTo>
                <a:lnTo>
                  <a:pt x="212" y="206"/>
                </a:lnTo>
                <a:lnTo>
                  <a:pt x="212" y="204"/>
                </a:lnTo>
                <a:lnTo>
                  <a:pt x="211" y="203"/>
                </a:lnTo>
                <a:lnTo>
                  <a:pt x="211" y="203"/>
                </a:lnTo>
                <a:lnTo>
                  <a:pt x="211" y="201"/>
                </a:lnTo>
                <a:lnTo>
                  <a:pt x="211" y="200"/>
                </a:lnTo>
                <a:lnTo>
                  <a:pt x="211" y="200"/>
                </a:lnTo>
                <a:lnTo>
                  <a:pt x="212" y="199"/>
                </a:lnTo>
                <a:lnTo>
                  <a:pt x="212" y="199"/>
                </a:lnTo>
                <a:lnTo>
                  <a:pt x="212" y="194"/>
                </a:lnTo>
                <a:lnTo>
                  <a:pt x="212" y="194"/>
                </a:lnTo>
                <a:lnTo>
                  <a:pt x="211" y="191"/>
                </a:lnTo>
                <a:lnTo>
                  <a:pt x="211" y="191"/>
                </a:lnTo>
                <a:close/>
                <a:moveTo>
                  <a:pt x="181" y="64"/>
                </a:moveTo>
                <a:lnTo>
                  <a:pt x="181" y="64"/>
                </a:lnTo>
                <a:lnTo>
                  <a:pt x="181" y="62"/>
                </a:lnTo>
                <a:lnTo>
                  <a:pt x="181" y="62"/>
                </a:lnTo>
                <a:lnTo>
                  <a:pt x="179" y="64"/>
                </a:lnTo>
                <a:lnTo>
                  <a:pt x="179" y="64"/>
                </a:lnTo>
                <a:lnTo>
                  <a:pt x="177" y="64"/>
                </a:lnTo>
                <a:lnTo>
                  <a:pt x="177" y="64"/>
                </a:lnTo>
                <a:lnTo>
                  <a:pt x="174" y="65"/>
                </a:lnTo>
                <a:lnTo>
                  <a:pt x="174" y="65"/>
                </a:lnTo>
                <a:lnTo>
                  <a:pt x="174" y="65"/>
                </a:lnTo>
                <a:lnTo>
                  <a:pt x="171" y="66"/>
                </a:lnTo>
                <a:lnTo>
                  <a:pt x="171" y="66"/>
                </a:lnTo>
                <a:lnTo>
                  <a:pt x="172" y="68"/>
                </a:lnTo>
                <a:lnTo>
                  <a:pt x="171" y="69"/>
                </a:lnTo>
                <a:lnTo>
                  <a:pt x="171" y="69"/>
                </a:lnTo>
                <a:lnTo>
                  <a:pt x="170" y="71"/>
                </a:lnTo>
                <a:lnTo>
                  <a:pt x="170" y="71"/>
                </a:lnTo>
                <a:lnTo>
                  <a:pt x="167" y="73"/>
                </a:lnTo>
                <a:lnTo>
                  <a:pt x="167" y="73"/>
                </a:lnTo>
                <a:lnTo>
                  <a:pt x="168" y="73"/>
                </a:lnTo>
                <a:lnTo>
                  <a:pt x="168" y="73"/>
                </a:lnTo>
                <a:lnTo>
                  <a:pt x="170" y="72"/>
                </a:lnTo>
                <a:lnTo>
                  <a:pt x="170" y="72"/>
                </a:lnTo>
                <a:lnTo>
                  <a:pt x="172" y="72"/>
                </a:lnTo>
                <a:lnTo>
                  <a:pt x="172" y="72"/>
                </a:lnTo>
                <a:lnTo>
                  <a:pt x="172" y="75"/>
                </a:lnTo>
                <a:lnTo>
                  <a:pt x="172" y="75"/>
                </a:lnTo>
                <a:lnTo>
                  <a:pt x="171" y="75"/>
                </a:lnTo>
                <a:lnTo>
                  <a:pt x="171" y="75"/>
                </a:lnTo>
                <a:lnTo>
                  <a:pt x="170" y="76"/>
                </a:lnTo>
                <a:lnTo>
                  <a:pt x="170" y="76"/>
                </a:lnTo>
                <a:lnTo>
                  <a:pt x="168" y="78"/>
                </a:lnTo>
                <a:lnTo>
                  <a:pt x="168" y="79"/>
                </a:lnTo>
                <a:lnTo>
                  <a:pt x="168" y="79"/>
                </a:lnTo>
                <a:lnTo>
                  <a:pt x="171" y="78"/>
                </a:lnTo>
                <a:lnTo>
                  <a:pt x="171" y="78"/>
                </a:lnTo>
                <a:lnTo>
                  <a:pt x="172" y="78"/>
                </a:lnTo>
                <a:lnTo>
                  <a:pt x="172" y="78"/>
                </a:lnTo>
                <a:lnTo>
                  <a:pt x="174" y="75"/>
                </a:lnTo>
                <a:lnTo>
                  <a:pt x="175" y="71"/>
                </a:lnTo>
                <a:lnTo>
                  <a:pt x="175" y="71"/>
                </a:lnTo>
                <a:lnTo>
                  <a:pt x="177" y="69"/>
                </a:lnTo>
                <a:lnTo>
                  <a:pt x="177" y="69"/>
                </a:lnTo>
                <a:lnTo>
                  <a:pt x="179" y="66"/>
                </a:lnTo>
                <a:lnTo>
                  <a:pt x="179" y="66"/>
                </a:lnTo>
                <a:lnTo>
                  <a:pt x="181" y="64"/>
                </a:lnTo>
                <a:lnTo>
                  <a:pt x="181" y="64"/>
                </a:lnTo>
                <a:close/>
                <a:moveTo>
                  <a:pt x="188" y="345"/>
                </a:moveTo>
                <a:lnTo>
                  <a:pt x="188" y="345"/>
                </a:lnTo>
                <a:lnTo>
                  <a:pt x="185" y="353"/>
                </a:lnTo>
                <a:lnTo>
                  <a:pt x="185" y="353"/>
                </a:lnTo>
                <a:lnTo>
                  <a:pt x="188" y="355"/>
                </a:lnTo>
                <a:lnTo>
                  <a:pt x="189" y="353"/>
                </a:lnTo>
                <a:lnTo>
                  <a:pt x="189" y="353"/>
                </a:lnTo>
                <a:lnTo>
                  <a:pt x="191" y="352"/>
                </a:lnTo>
                <a:lnTo>
                  <a:pt x="191" y="352"/>
                </a:lnTo>
                <a:lnTo>
                  <a:pt x="199" y="349"/>
                </a:lnTo>
                <a:lnTo>
                  <a:pt x="199" y="349"/>
                </a:lnTo>
                <a:lnTo>
                  <a:pt x="201" y="348"/>
                </a:lnTo>
                <a:lnTo>
                  <a:pt x="201" y="348"/>
                </a:lnTo>
                <a:lnTo>
                  <a:pt x="201" y="348"/>
                </a:lnTo>
                <a:lnTo>
                  <a:pt x="201" y="348"/>
                </a:lnTo>
                <a:lnTo>
                  <a:pt x="188" y="345"/>
                </a:lnTo>
                <a:lnTo>
                  <a:pt x="188" y="345"/>
                </a:lnTo>
                <a:close/>
                <a:moveTo>
                  <a:pt x="209" y="137"/>
                </a:moveTo>
                <a:lnTo>
                  <a:pt x="209" y="137"/>
                </a:lnTo>
                <a:lnTo>
                  <a:pt x="209" y="150"/>
                </a:lnTo>
                <a:lnTo>
                  <a:pt x="209" y="150"/>
                </a:lnTo>
                <a:lnTo>
                  <a:pt x="209" y="150"/>
                </a:lnTo>
                <a:lnTo>
                  <a:pt x="209" y="150"/>
                </a:lnTo>
                <a:lnTo>
                  <a:pt x="211" y="152"/>
                </a:lnTo>
                <a:lnTo>
                  <a:pt x="211" y="153"/>
                </a:lnTo>
                <a:lnTo>
                  <a:pt x="211" y="153"/>
                </a:lnTo>
                <a:lnTo>
                  <a:pt x="209" y="156"/>
                </a:lnTo>
                <a:lnTo>
                  <a:pt x="209" y="156"/>
                </a:lnTo>
                <a:lnTo>
                  <a:pt x="209" y="156"/>
                </a:lnTo>
                <a:lnTo>
                  <a:pt x="209" y="156"/>
                </a:lnTo>
                <a:lnTo>
                  <a:pt x="209" y="160"/>
                </a:lnTo>
                <a:lnTo>
                  <a:pt x="209" y="160"/>
                </a:lnTo>
                <a:lnTo>
                  <a:pt x="212" y="162"/>
                </a:lnTo>
                <a:lnTo>
                  <a:pt x="215" y="162"/>
                </a:lnTo>
                <a:lnTo>
                  <a:pt x="215" y="162"/>
                </a:lnTo>
                <a:lnTo>
                  <a:pt x="212" y="149"/>
                </a:lnTo>
                <a:lnTo>
                  <a:pt x="209" y="137"/>
                </a:lnTo>
                <a:lnTo>
                  <a:pt x="209" y="137"/>
                </a:lnTo>
                <a:close/>
                <a:moveTo>
                  <a:pt x="108" y="341"/>
                </a:moveTo>
                <a:lnTo>
                  <a:pt x="108" y="341"/>
                </a:lnTo>
                <a:lnTo>
                  <a:pt x="111" y="334"/>
                </a:lnTo>
                <a:lnTo>
                  <a:pt x="111" y="334"/>
                </a:lnTo>
                <a:lnTo>
                  <a:pt x="104" y="332"/>
                </a:lnTo>
                <a:lnTo>
                  <a:pt x="104" y="332"/>
                </a:lnTo>
                <a:lnTo>
                  <a:pt x="103" y="332"/>
                </a:lnTo>
                <a:lnTo>
                  <a:pt x="103" y="332"/>
                </a:lnTo>
                <a:lnTo>
                  <a:pt x="97" y="335"/>
                </a:lnTo>
                <a:lnTo>
                  <a:pt x="97" y="335"/>
                </a:lnTo>
                <a:lnTo>
                  <a:pt x="96" y="335"/>
                </a:lnTo>
                <a:lnTo>
                  <a:pt x="96" y="335"/>
                </a:lnTo>
                <a:lnTo>
                  <a:pt x="108" y="341"/>
                </a:lnTo>
                <a:lnTo>
                  <a:pt x="108" y="341"/>
                </a:lnTo>
                <a:close/>
                <a:moveTo>
                  <a:pt x="248" y="240"/>
                </a:moveTo>
                <a:lnTo>
                  <a:pt x="248" y="240"/>
                </a:lnTo>
                <a:lnTo>
                  <a:pt x="246" y="240"/>
                </a:lnTo>
                <a:lnTo>
                  <a:pt x="246" y="240"/>
                </a:lnTo>
                <a:lnTo>
                  <a:pt x="245" y="238"/>
                </a:lnTo>
                <a:lnTo>
                  <a:pt x="245" y="235"/>
                </a:lnTo>
                <a:lnTo>
                  <a:pt x="245" y="235"/>
                </a:lnTo>
                <a:lnTo>
                  <a:pt x="245" y="231"/>
                </a:lnTo>
                <a:lnTo>
                  <a:pt x="245" y="231"/>
                </a:lnTo>
                <a:lnTo>
                  <a:pt x="246" y="223"/>
                </a:lnTo>
                <a:lnTo>
                  <a:pt x="246" y="223"/>
                </a:lnTo>
                <a:lnTo>
                  <a:pt x="242" y="224"/>
                </a:lnTo>
                <a:lnTo>
                  <a:pt x="242" y="224"/>
                </a:lnTo>
                <a:lnTo>
                  <a:pt x="241" y="227"/>
                </a:lnTo>
                <a:lnTo>
                  <a:pt x="242" y="228"/>
                </a:lnTo>
                <a:lnTo>
                  <a:pt x="242" y="228"/>
                </a:lnTo>
                <a:lnTo>
                  <a:pt x="242" y="230"/>
                </a:lnTo>
                <a:lnTo>
                  <a:pt x="242" y="230"/>
                </a:lnTo>
                <a:lnTo>
                  <a:pt x="242" y="233"/>
                </a:lnTo>
                <a:lnTo>
                  <a:pt x="242" y="233"/>
                </a:lnTo>
                <a:lnTo>
                  <a:pt x="242" y="238"/>
                </a:lnTo>
                <a:lnTo>
                  <a:pt x="242" y="238"/>
                </a:lnTo>
                <a:lnTo>
                  <a:pt x="242" y="240"/>
                </a:lnTo>
                <a:lnTo>
                  <a:pt x="243" y="241"/>
                </a:lnTo>
                <a:lnTo>
                  <a:pt x="243" y="241"/>
                </a:lnTo>
                <a:lnTo>
                  <a:pt x="246" y="241"/>
                </a:lnTo>
                <a:lnTo>
                  <a:pt x="246" y="241"/>
                </a:lnTo>
                <a:lnTo>
                  <a:pt x="246" y="241"/>
                </a:lnTo>
                <a:lnTo>
                  <a:pt x="246" y="241"/>
                </a:lnTo>
                <a:lnTo>
                  <a:pt x="248" y="240"/>
                </a:lnTo>
                <a:lnTo>
                  <a:pt x="248" y="240"/>
                </a:lnTo>
                <a:close/>
                <a:moveTo>
                  <a:pt x="218" y="48"/>
                </a:moveTo>
                <a:lnTo>
                  <a:pt x="218" y="48"/>
                </a:lnTo>
                <a:lnTo>
                  <a:pt x="219" y="46"/>
                </a:lnTo>
                <a:lnTo>
                  <a:pt x="219" y="45"/>
                </a:lnTo>
                <a:lnTo>
                  <a:pt x="219" y="45"/>
                </a:lnTo>
                <a:lnTo>
                  <a:pt x="219" y="44"/>
                </a:lnTo>
                <a:lnTo>
                  <a:pt x="219" y="44"/>
                </a:lnTo>
                <a:lnTo>
                  <a:pt x="222" y="38"/>
                </a:lnTo>
                <a:lnTo>
                  <a:pt x="222" y="38"/>
                </a:lnTo>
                <a:lnTo>
                  <a:pt x="224" y="34"/>
                </a:lnTo>
                <a:lnTo>
                  <a:pt x="224" y="34"/>
                </a:lnTo>
                <a:lnTo>
                  <a:pt x="224" y="34"/>
                </a:lnTo>
                <a:lnTo>
                  <a:pt x="224" y="34"/>
                </a:lnTo>
                <a:lnTo>
                  <a:pt x="222" y="35"/>
                </a:lnTo>
                <a:lnTo>
                  <a:pt x="222" y="35"/>
                </a:lnTo>
                <a:lnTo>
                  <a:pt x="221" y="35"/>
                </a:lnTo>
                <a:lnTo>
                  <a:pt x="219" y="34"/>
                </a:lnTo>
                <a:lnTo>
                  <a:pt x="219" y="34"/>
                </a:lnTo>
                <a:lnTo>
                  <a:pt x="219" y="32"/>
                </a:lnTo>
                <a:lnTo>
                  <a:pt x="219" y="32"/>
                </a:lnTo>
                <a:lnTo>
                  <a:pt x="218" y="32"/>
                </a:lnTo>
                <a:lnTo>
                  <a:pt x="218" y="32"/>
                </a:lnTo>
                <a:lnTo>
                  <a:pt x="218" y="31"/>
                </a:lnTo>
                <a:lnTo>
                  <a:pt x="216" y="31"/>
                </a:lnTo>
                <a:lnTo>
                  <a:pt x="216" y="31"/>
                </a:lnTo>
                <a:lnTo>
                  <a:pt x="216" y="27"/>
                </a:lnTo>
                <a:lnTo>
                  <a:pt x="216" y="27"/>
                </a:lnTo>
                <a:lnTo>
                  <a:pt x="215" y="22"/>
                </a:lnTo>
                <a:lnTo>
                  <a:pt x="215" y="22"/>
                </a:lnTo>
                <a:lnTo>
                  <a:pt x="215" y="22"/>
                </a:lnTo>
                <a:lnTo>
                  <a:pt x="215" y="22"/>
                </a:lnTo>
                <a:lnTo>
                  <a:pt x="214" y="29"/>
                </a:lnTo>
                <a:lnTo>
                  <a:pt x="214" y="29"/>
                </a:lnTo>
                <a:lnTo>
                  <a:pt x="216" y="29"/>
                </a:lnTo>
                <a:lnTo>
                  <a:pt x="216" y="31"/>
                </a:lnTo>
                <a:lnTo>
                  <a:pt x="216" y="31"/>
                </a:lnTo>
                <a:lnTo>
                  <a:pt x="216" y="38"/>
                </a:lnTo>
                <a:lnTo>
                  <a:pt x="216" y="38"/>
                </a:lnTo>
                <a:lnTo>
                  <a:pt x="218" y="46"/>
                </a:lnTo>
                <a:lnTo>
                  <a:pt x="218" y="46"/>
                </a:lnTo>
                <a:lnTo>
                  <a:pt x="218" y="46"/>
                </a:lnTo>
                <a:lnTo>
                  <a:pt x="218" y="48"/>
                </a:lnTo>
                <a:lnTo>
                  <a:pt x="218" y="48"/>
                </a:lnTo>
                <a:close/>
                <a:moveTo>
                  <a:pt x="123" y="355"/>
                </a:moveTo>
                <a:lnTo>
                  <a:pt x="123" y="355"/>
                </a:lnTo>
                <a:lnTo>
                  <a:pt x="125" y="355"/>
                </a:lnTo>
                <a:lnTo>
                  <a:pt x="125" y="355"/>
                </a:lnTo>
                <a:lnTo>
                  <a:pt x="140" y="359"/>
                </a:lnTo>
                <a:lnTo>
                  <a:pt x="140" y="359"/>
                </a:lnTo>
                <a:lnTo>
                  <a:pt x="141" y="359"/>
                </a:lnTo>
                <a:lnTo>
                  <a:pt x="141" y="359"/>
                </a:lnTo>
                <a:lnTo>
                  <a:pt x="140" y="355"/>
                </a:lnTo>
                <a:lnTo>
                  <a:pt x="140" y="355"/>
                </a:lnTo>
                <a:lnTo>
                  <a:pt x="124" y="351"/>
                </a:lnTo>
                <a:lnTo>
                  <a:pt x="124" y="351"/>
                </a:lnTo>
                <a:lnTo>
                  <a:pt x="123" y="355"/>
                </a:lnTo>
                <a:lnTo>
                  <a:pt x="123" y="355"/>
                </a:lnTo>
                <a:close/>
                <a:moveTo>
                  <a:pt x="221" y="315"/>
                </a:moveTo>
                <a:lnTo>
                  <a:pt x="221" y="315"/>
                </a:lnTo>
                <a:lnTo>
                  <a:pt x="232" y="314"/>
                </a:lnTo>
                <a:lnTo>
                  <a:pt x="232" y="314"/>
                </a:lnTo>
                <a:lnTo>
                  <a:pt x="231" y="308"/>
                </a:lnTo>
                <a:lnTo>
                  <a:pt x="231" y="308"/>
                </a:lnTo>
                <a:lnTo>
                  <a:pt x="222" y="309"/>
                </a:lnTo>
                <a:lnTo>
                  <a:pt x="222" y="309"/>
                </a:lnTo>
                <a:lnTo>
                  <a:pt x="221" y="315"/>
                </a:lnTo>
                <a:lnTo>
                  <a:pt x="221" y="315"/>
                </a:lnTo>
                <a:close/>
                <a:moveTo>
                  <a:pt x="195" y="314"/>
                </a:moveTo>
                <a:lnTo>
                  <a:pt x="195" y="314"/>
                </a:lnTo>
                <a:lnTo>
                  <a:pt x="214" y="315"/>
                </a:lnTo>
                <a:lnTo>
                  <a:pt x="214" y="315"/>
                </a:lnTo>
                <a:lnTo>
                  <a:pt x="215" y="311"/>
                </a:lnTo>
                <a:lnTo>
                  <a:pt x="215" y="311"/>
                </a:lnTo>
                <a:lnTo>
                  <a:pt x="195" y="311"/>
                </a:lnTo>
                <a:lnTo>
                  <a:pt x="195" y="311"/>
                </a:lnTo>
                <a:lnTo>
                  <a:pt x="195" y="314"/>
                </a:lnTo>
                <a:lnTo>
                  <a:pt x="195" y="314"/>
                </a:lnTo>
                <a:close/>
                <a:moveTo>
                  <a:pt x="248" y="253"/>
                </a:moveTo>
                <a:lnTo>
                  <a:pt x="248" y="253"/>
                </a:lnTo>
                <a:lnTo>
                  <a:pt x="246" y="254"/>
                </a:lnTo>
                <a:lnTo>
                  <a:pt x="246" y="254"/>
                </a:lnTo>
                <a:lnTo>
                  <a:pt x="243" y="255"/>
                </a:lnTo>
                <a:lnTo>
                  <a:pt x="242" y="254"/>
                </a:lnTo>
                <a:lnTo>
                  <a:pt x="242" y="254"/>
                </a:lnTo>
                <a:lnTo>
                  <a:pt x="241" y="250"/>
                </a:lnTo>
                <a:lnTo>
                  <a:pt x="241" y="250"/>
                </a:lnTo>
                <a:lnTo>
                  <a:pt x="241" y="250"/>
                </a:lnTo>
                <a:lnTo>
                  <a:pt x="241" y="250"/>
                </a:lnTo>
                <a:lnTo>
                  <a:pt x="238" y="253"/>
                </a:lnTo>
                <a:lnTo>
                  <a:pt x="238" y="253"/>
                </a:lnTo>
                <a:lnTo>
                  <a:pt x="238" y="255"/>
                </a:lnTo>
                <a:lnTo>
                  <a:pt x="238" y="255"/>
                </a:lnTo>
                <a:lnTo>
                  <a:pt x="238" y="258"/>
                </a:lnTo>
                <a:lnTo>
                  <a:pt x="238" y="258"/>
                </a:lnTo>
                <a:lnTo>
                  <a:pt x="238" y="260"/>
                </a:lnTo>
                <a:lnTo>
                  <a:pt x="238" y="260"/>
                </a:lnTo>
                <a:lnTo>
                  <a:pt x="248" y="258"/>
                </a:lnTo>
                <a:lnTo>
                  <a:pt x="248" y="258"/>
                </a:lnTo>
                <a:lnTo>
                  <a:pt x="248" y="257"/>
                </a:lnTo>
                <a:lnTo>
                  <a:pt x="248" y="257"/>
                </a:lnTo>
                <a:lnTo>
                  <a:pt x="248" y="254"/>
                </a:lnTo>
                <a:lnTo>
                  <a:pt x="248" y="254"/>
                </a:lnTo>
                <a:lnTo>
                  <a:pt x="248" y="253"/>
                </a:lnTo>
                <a:lnTo>
                  <a:pt x="248" y="253"/>
                </a:lnTo>
                <a:close/>
                <a:moveTo>
                  <a:pt x="175" y="85"/>
                </a:moveTo>
                <a:lnTo>
                  <a:pt x="175" y="85"/>
                </a:lnTo>
                <a:lnTo>
                  <a:pt x="175" y="86"/>
                </a:lnTo>
                <a:lnTo>
                  <a:pt x="175" y="86"/>
                </a:lnTo>
                <a:lnTo>
                  <a:pt x="177" y="85"/>
                </a:lnTo>
                <a:lnTo>
                  <a:pt x="177" y="85"/>
                </a:lnTo>
                <a:lnTo>
                  <a:pt x="181" y="83"/>
                </a:lnTo>
                <a:lnTo>
                  <a:pt x="185" y="79"/>
                </a:lnTo>
                <a:lnTo>
                  <a:pt x="185" y="79"/>
                </a:lnTo>
                <a:lnTo>
                  <a:pt x="187" y="79"/>
                </a:lnTo>
                <a:lnTo>
                  <a:pt x="187" y="79"/>
                </a:lnTo>
                <a:lnTo>
                  <a:pt x="188" y="79"/>
                </a:lnTo>
                <a:lnTo>
                  <a:pt x="188" y="79"/>
                </a:lnTo>
                <a:lnTo>
                  <a:pt x="188" y="71"/>
                </a:lnTo>
                <a:lnTo>
                  <a:pt x="188" y="71"/>
                </a:lnTo>
                <a:lnTo>
                  <a:pt x="185" y="72"/>
                </a:lnTo>
                <a:lnTo>
                  <a:pt x="185" y="72"/>
                </a:lnTo>
                <a:lnTo>
                  <a:pt x="187" y="73"/>
                </a:lnTo>
                <a:lnTo>
                  <a:pt x="185" y="75"/>
                </a:lnTo>
                <a:lnTo>
                  <a:pt x="185" y="75"/>
                </a:lnTo>
                <a:lnTo>
                  <a:pt x="181" y="79"/>
                </a:lnTo>
                <a:lnTo>
                  <a:pt x="181" y="79"/>
                </a:lnTo>
                <a:lnTo>
                  <a:pt x="175" y="85"/>
                </a:lnTo>
                <a:lnTo>
                  <a:pt x="175" y="85"/>
                </a:lnTo>
                <a:close/>
                <a:moveTo>
                  <a:pt x="202" y="210"/>
                </a:moveTo>
                <a:lnTo>
                  <a:pt x="202" y="210"/>
                </a:lnTo>
                <a:lnTo>
                  <a:pt x="201" y="199"/>
                </a:lnTo>
                <a:lnTo>
                  <a:pt x="201" y="199"/>
                </a:lnTo>
                <a:lnTo>
                  <a:pt x="197" y="201"/>
                </a:lnTo>
                <a:lnTo>
                  <a:pt x="197" y="201"/>
                </a:lnTo>
                <a:lnTo>
                  <a:pt x="195" y="203"/>
                </a:lnTo>
                <a:lnTo>
                  <a:pt x="195" y="203"/>
                </a:lnTo>
                <a:lnTo>
                  <a:pt x="195" y="210"/>
                </a:lnTo>
                <a:lnTo>
                  <a:pt x="195" y="210"/>
                </a:lnTo>
                <a:lnTo>
                  <a:pt x="195" y="210"/>
                </a:lnTo>
                <a:lnTo>
                  <a:pt x="195" y="210"/>
                </a:lnTo>
                <a:lnTo>
                  <a:pt x="202" y="210"/>
                </a:lnTo>
                <a:lnTo>
                  <a:pt x="202" y="210"/>
                </a:lnTo>
                <a:close/>
                <a:moveTo>
                  <a:pt x="216" y="260"/>
                </a:moveTo>
                <a:lnTo>
                  <a:pt x="216" y="260"/>
                </a:lnTo>
                <a:lnTo>
                  <a:pt x="216" y="250"/>
                </a:lnTo>
                <a:lnTo>
                  <a:pt x="216" y="250"/>
                </a:lnTo>
                <a:lnTo>
                  <a:pt x="216" y="250"/>
                </a:lnTo>
                <a:lnTo>
                  <a:pt x="216" y="250"/>
                </a:lnTo>
                <a:lnTo>
                  <a:pt x="215" y="250"/>
                </a:lnTo>
                <a:lnTo>
                  <a:pt x="214" y="250"/>
                </a:lnTo>
                <a:lnTo>
                  <a:pt x="214" y="250"/>
                </a:lnTo>
                <a:lnTo>
                  <a:pt x="209" y="254"/>
                </a:lnTo>
                <a:lnTo>
                  <a:pt x="209" y="254"/>
                </a:lnTo>
                <a:lnTo>
                  <a:pt x="208" y="255"/>
                </a:lnTo>
                <a:lnTo>
                  <a:pt x="206" y="258"/>
                </a:lnTo>
                <a:lnTo>
                  <a:pt x="206" y="258"/>
                </a:lnTo>
                <a:lnTo>
                  <a:pt x="216" y="260"/>
                </a:lnTo>
                <a:lnTo>
                  <a:pt x="216" y="260"/>
                </a:lnTo>
                <a:close/>
                <a:moveTo>
                  <a:pt x="158" y="243"/>
                </a:moveTo>
                <a:lnTo>
                  <a:pt x="158" y="243"/>
                </a:lnTo>
                <a:lnTo>
                  <a:pt x="170" y="244"/>
                </a:lnTo>
                <a:lnTo>
                  <a:pt x="170" y="244"/>
                </a:lnTo>
                <a:lnTo>
                  <a:pt x="168" y="241"/>
                </a:lnTo>
                <a:lnTo>
                  <a:pt x="167" y="237"/>
                </a:lnTo>
                <a:lnTo>
                  <a:pt x="167" y="237"/>
                </a:lnTo>
                <a:lnTo>
                  <a:pt x="165" y="235"/>
                </a:lnTo>
                <a:lnTo>
                  <a:pt x="164" y="237"/>
                </a:lnTo>
                <a:lnTo>
                  <a:pt x="164" y="237"/>
                </a:lnTo>
                <a:lnTo>
                  <a:pt x="161" y="240"/>
                </a:lnTo>
                <a:lnTo>
                  <a:pt x="158" y="243"/>
                </a:lnTo>
                <a:lnTo>
                  <a:pt x="158" y="243"/>
                </a:lnTo>
                <a:close/>
                <a:moveTo>
                  <a:pt x="222" y="127"/>
                </a:moveTo>
                <a:lnTo>
                  <a:pt x="222" y="127"/>
                </a:lnTo>
                <a:lnTo>
                  <a:pt x="222" y="127"/>
                </a:lnTo>
                <a:lnTo>
                  <a:pt x="222" y="127"/>
                </a:lnTo>
                <a:lnTo>
                  <a:pt x="221" y="127"/>
                </a:lnTo>
                <a:lnTo>
                  <a:pt x="221" y="127"/>
                </a:lnTo>
                <a:lnTo>
                  <a:pt x="218" y="127"/>
                </a:lnTo>
                <a:lnTo>
                  <a:pt x="218" y="127"/>
                </a:lnTo>
                <a:lnTo>
                  <a:pt x="216" y="126"/>
                </a:lnTo>
                <a:lnTo>
                  <a:pt x="215" y="127"/>
                </a:lnTo>
                <a:lnTo>
                  <a:pt x="215" y="127"/>
                </a:lnTo>
                <a:lnTo>
                  <a:pt x="211" y="132"/>
                </a:lnTo>
                <a:lnTo>
                  <a:pt x="211" y="132"/>
                </a:lnTo>
                <a:lnTo>
                  <a:pt x="212" y="136"/>
                </a:lnTo>
                <a:lnTo>
                  <a:pt x="212" y="136"/>
                </a:lnTo>
                <a:lnTo>
                  <a:pt x="216" y="133"/>
                </a:lnTo>
                <a:lnTo>
                  <a:pt x="216" y="133"/>
                </a:lnTo>
                <a:lnTo>
                  <a:pt x="222" y="129"/>
                </a:lnTo>
                <a:lnTo>
                  <a:pt x="222" y="129"/>
                </a:lnTo>
                <a:lnTo>
                  <a:pt x="222" y="127"/>
                </a:lnTo>
                <a:lnTo>
                  <a:pt x="222" y="127"/>
                </a:lnTo>
                <a:close/>
                <a:moveTo>
                  <a:pt x="171" y="254"/>
                </a:moveTo>
                <a:lnTo>
                  <a:pt x="171" y="254"/>
                </a:lnTo>
                <a:lnTo>
                  <a:pt x="162" y="253"/>
                </a:lnTo>
                <a:lnTo>
                  <a:pt x="155" y="248"/>
                </a:lnTo>
                <a:lnTo>
                  <a:pt x="155" y="248"/>
                </a:lnTo>
                <a:lnTo>
                  <a:pt x="152" y="254"/>
                </a:lnTo>
                <a:lnTo>
                  <a:pt x="152" y="254"/>
                </a:lnTo>
                <a:lnTo>
                  <a:pt x="171" y="255"/>
                </a:lnTo>
                <a:lnTo>
                  <a:pt x="171" y="255"/>
                </a:lnTo>
                <a:lnTo>
                  <a:pt x="171" y="255"/>
                </a:lnTo>
                <a:lnTo>
                  <a:pt x="171" y="255"/>
                </a:lnTo>
                <a:lnTo>
                  <a:pt x="171" y="254"/>
                </a:lnTo>
                <a:lnTo>
                  <a:pt x="171" y="254"/>
                </a:lnTo>
                <a:close/>
                <a:moveTo>
                  <a:pt x="212" y="34"/>
                </a:moveTo>
                <a:lnTo>
                  <a:pt x="212" y="34"/>
                </a:lnTo>
                <a:lnTo>
                  <a:pt x="211" y="34"/>
                </a:lnTo>
                <a:lnTo>
                  <a:pt x="211" y="32"/>
                </a:lnTo>
                <a:lnTo>
                  <a:pt x="211" y="32"/>
                </a:lnTo>
                <a:lnTo>
                  <a:pt x="211" y="29"/>
                </a:lnTo>
                <a:lnTo>
                  <a:pt x="211" y="29"/>
                </a:lnTo>
                <a:lnTo>
                  <a:pt x="209" y="21"/>
                </a:lnTo>
                <a:lnTo>
                  <a:pt x="209" y="21"/>
                </a:lnTo>
                <a:lnTo>
                  <a:pt x="209" y="19"/>
                </a:lnTo>
                <a:lnTo>
                  <a:pt x="209" y="19"/>
                </a:lnTo>
                <a:lnTo>
                  <a:pt x="208" y="19"/>
                </a:lnTo>
                <a:lnTo>
                  <a:pt x="208" y="19"/>
                </a:lnTo>
                <a:lnTo>
                  <a:pt x="208" y="19"/>
                </a:lnTo>
                <a:lnTo>
                  <a:pt x="208" y="19"/>
                </a:lnTo>
                <a:lnTo>
                  <a:pt x="208" y="21"/>
                </a:lnTo>
                <a:lnTo>
                  <a:pt x="208" y="21"/>
                </a:lnTo>
                <a:lnTo>
                  <a:pt x="206" y="27"/>
                </a:lnTo>
                <a:lnTo>
                  <a:pt x="206" y="27"/>
                </a:lnTo>
                <a:lnTo>
                  <a:pt x="206" y="29"/>
                </a:lnTo>
                <a:lnTo>
                  <a:pt x="206" y="29"/>
                </a:lnTo>
                <a:lnTo>
                  <a:pt x="208" y="29"/>
                </a:lnTo>
                <a:lnTo>
                  <a:pt x="209" y="31"/>
                </a:lnTo>
                <a:lnTo>
                  <a:pt x="209" y="31"/>
                </a:lnTo>
                <a:lnTo>
                  <a:pt x="209" y="34"/>
                </a:lnTo>
                <a:lnTo>
                  <a:pt x="209" y="34"/>
                </a:lnTo>
                <a:lnTo>
                  <a:pt x="209" y="38"/>
                </a:lnTo>
                <a:lnTo>
                  <a:pt x="209" y="38"/>
                </a:lnTo>
                <a:lnTo>
                  <a:pt x="211" y="44"/>
                </a:lnTo>
                <a:lnTo>
                  <a:pt x="211" y="44"/>
                </a:lnTo>
                <a:lnTo>
                  <a:pt x="211" y="44"/>
                </a:lnTo>
                <a:lnTo>
                  <a:pt x="211" y="44"/>
                </a:lnTo>
                <a:lnTo>
                  <a:pt x="212" y="34"/>
                </a:lnTo>
                <a:lnTo>
                  <a:pt x="212" y="34"/>
                </a:lnTo>
                <a:close/>
                <a:moveTo>
                  <a:pt x="10" y="295"/>
                </a:moveTo>
                <a:lnTo>
                  <a:pt x="10" y="295"/>
                </a:lnTo>
                <a:lnTo>
                  <a:pt x="12" y="298"/>
                </a:lnTo>
                <a:lnTo>
                  <a:pt x="12" y="298"/>
                </a:lnTo>
                <a:lnTo>
                  <a:pt x="16" y="305"/>
                </a:lnTo>
                <a:lnTo>
                  <a:pt x="20" y="309"/>
                </a:lnTo>
                <a:lnTo>
                  <a:pt x="20" y="309"/>
                </a:lnTo>
                <a:lnTo>
                  <a:pt x="30" y="319"/>
                </a:lnTo>
                <a:lnTo>
                  <a:pt x="42" y="326"/>
                </a:lnTo>
                <a:lnTo>
                  <a:pt x="42" y="326"/>
                </a:lnTo>
                <a:lnTo>
                  <a:pt x="42" y="326"/>
                </a:lnTo>
                <a:lnTo>
                  <a:pt x="42" y="326"/>
                </a:lnTo>
                <a:lnTo>
                  <a:pt x="35" y="321"/>
                </a:lnTo>
                <a:lnTo>
                  <a:pt x="35" y="321"/>
                </a:lnTo>
                <a:lnTo>
                  <a:pt x="25" y="312"/>
                </a:lnTo>
                <a:lnTo>
                  <a:pt x="25" y="312"/>
                </a:lnTo>
                <a:lnTo>
                  <a:pt x="17" y="305"/>
                </a:lnTo>
                <a:lnTo>
                  <a:pt x="12" y="297"/>
                </a:lnTo>
                <a:lnTo>
                  <a:pt x="12" y="297"/>
                </a:lnTo>
                <a:lnTo>
                  <a:pt x="10" y="295"/>
                </a:lnTo>
                <a:lnTo>
                  <a:pt x="10" y="295"/>
                </a:lnTo>
                <a:close/>
                <a:moveTo>
                  <a:pt x="162" y="162"/>
                </a:moveTo>
                <a:lnTo>
                  <a:pt x="162" y="162"/>
                </a:lnTo>
                <a:lnTo>
                  <a:pt x="165" y="163"/>
                </a:lnTo>
                <a:lnTo>
                  <a:pt x="165" y="163"/>
                </a:lnTo>
                <a:lnTo>
                  <a:pt x="167" y="162"/>
                </a:lnTo>
                <a:lnTo>
                  <a:pt x="170" y="164"/>
                </a:lnTo>
                <a:lnTo>
                  <a:pt x="170" y="164"/>
                </a:lnTo>
                <a:lnTo>
                  <a:pt x="179" y="166"/>
                </a:lnTo>
                <a:lnTo>
                  <a:pt x="179" y="166"/>
                </a:lnTo>
                <a:lnTo>
                  <a:pt x="181" y="163"/>
                </a:lnTo>
                <a:lnTo>
                  <a:pt x="181" y="163"/>
                </a:lnTo>
                <a:lnTo>
                  <a:pt x="171" y="160"/>
                </a:lnTo>
                <a:lnTo>
                  <a:pt x="171" y="160"/>
                </a:lnTo>
                <a:lnTo>
                  <a:pt x="170" y="160"/>
                </a:lnTo>
                <a:lnTo>
                  <a:pt x="170" y="160"/>
                </a:lnTo>
                <a:lnTo>
                  <a:pt x="167" y="162"/>
                </a:lnTo>
                <a:lnTo>
                  <a:pt x="165" y="160"/>
                </a:lnTo>
                <a:lnTo>
                  <a:pt x="165" y="160"/>
                </a:lnTo>
                <a:lnTo>
                  <a:pt x="165" y="159"/>
                </a:lnTo>
                <a:lnTo>
                  <a:pt x="164" y="159"/>
                </a:lnTo>
                <a:lnTo>
                  <a:pt x="164" y="159"/>
                </a:lnTo>
                <a:lnTo>
                  <a:pt x="162" y="162"/>
                </a:lnTo>
                <a:lnTo>
                  <a:pt x="162" y="162"/>
                </a:lnTo>
                <a:close/>
                <a:moveTo>
                  <a:pt x="40" y="204"/>
                </a:moveTo>
                <a:lnTo>
                  <a:pt x="40" y="204"/>
                </a:lnTo>
                <a:lnTo>
                  <a:pt x="42" y="203"/>
                </a:lnTo>
                <a:lnTo>
                  <a:pt x="44" y="203"/>
                </a:lnTo>
                <a:lnTo>
                  <a:pt x="44" y="203"/>
                </a:lnTo>
                <a:lnTo>
                  <a:pt x="44" y="196"/>
                </a:lnTo>
                <a:lnTo>
                  <a:pt x="46" y="190"/>
                </a:lnTo>
                <a:lnTo>
                  <a:pt x="46" y="190"/>
                </a:lnTo>
                <a:lnTo>
                  <a:pt x="40" y="193"/>
                </a:lnTo>
                <a:lnTo>
                  <a:pt x="40" y="193"/>
                </a:lnTo>
                <a:lnTo>
                  <a:pt x="42" y="194"/>
                </a:lnTo>
                <a:lnTo>
                  <a:pt x="42" y="194"/>
                </a:lnTo>
                <a:lnTo>
                  <a:pt x="40" y="196"/>
                </a:lnTo>
                <a:lnTo>
                  <a:pt x="40" y="196"/>
                </a:lnTo>
                <a:lnTo>
                  <a:pt x="39" y="199"/>
                </a:lnTo>
                <a:lnTo>
                  <a:pt x="39" y="199"/>
                </a:lnTo>
                <a:lnTo>
                  <a:pt x="39" y="201"/>
                </a:lnTo>
                <a:lnTo>
                  <a:pt x="39" y="201"/>
                </a:lnTo>
                <a:lnTo>
                  <a:pt x="39" y="203"/>
                </a:lnTo>
                <a:lnTo>
                  <a:pt x="40" y="204"/>
                </a:lnTo>
                <a:lnTo>
                  <a:pt x="40" y="204"/>
                </a:lnTo>
                <a:close/>
                <a:moveTo>
                  <a:pt x="50" y="233"/>
                </a:moveTo>
                <a:lnTo>
                  <a:pt x="50" y="233"/>
                </a:lnTo>
                <a:lnTo>
                  <a:pt x="50" y="230"/>
                </a:lnTo>
                <a:lnTo>
                  <a:pt x="50" y="230"/>
                </a:lnTo>
                <a:lnTo>
                  <a:pt x="43" y="214"/>
                </a:lnTo>
                <a:lnTo>
                  <a:pt x="43" y="214"/>
                </a:lnTo>
                <a:lnTo>
                  <a:pt x="43" y="213"/>
                </a:lnTo>
                <a:lnTo>
                  <a:pt x="43" y="213"/>
                </a:lnTo>
                <a:lnTo>
                  <a:pt x="42" y="216"/>
                </a:lnTo>
                <a:lnTo>
                  <a:pt x="42" y="216"/>
                </a:lnTo>
                <a:lnTo>
                  <a:pt x="42" y="217"/>
                </a:lnTo>
                <a:lnTo>
                  <a:pt x="42" y="217"/>
                </a:lnTo>
                <a:lnTo>
                  <a:pt x="44" y="224"/>
                </a:lnTo>
                <a:lnTo>
                  <a:pt x="50" y="231"/>
                </a:lnTo>
                <a:lnTo>
                  <a:pt x="50" y="231"/>
                </a:lnTo>
                <a:lnTo>
                  <a:pt x="50" y="233"/>
                </a:lnTo>
                <a:lnTo>
                  <a:pt x="50" y="233"/>
                </a:lnTo>
                <a:close/>
                <a:moveTo>
                  <a:pt x="151" y="159"/>
                </a:moveTo>
                <a:lnTo>
                  <a:pt x="151" y="159"/>
                </a:lnTo>
                <a:lnTo>
                  <a:pt x="154" y="156"/>
                </a:lnTo>
                <a:lnTo>
                  <a:pt x="154" y="156"/>
                </a:lnTo>
                <a:lnTo>
                  <a:pt x="155" y="156"/>
                </a:lnTo>
                <a:lnTo>
                  <a:pt x="155" y="156"/>
                </a:lnTo>
                <a:lnTo>
                  <a:pt x="157" y="157"/>
                </a:lnTo>
                <a:lnTo>
                  <a:pt x="157" y="157"/>
                </a:lnTo>
                <a:lnTo>
                  <a:pt x="155" y="159"/>
                </a:lnTo>
                <a:lnTo>
                  <a:pt x="155" y="159"/>
                </a:lnTo>
                <a:lnTo>
                  <a:pt x="155" y="160"/>
                </a:lnTo>
                <a:lnTo>
                  <a:pt x="155" y="160"/>
                </a:lnTo>
                <a:lnTo>
                  <a:pt x="158" y="162"/>
                </a:lnTo>
                <a:lnTo>
                  <a:pt x="158" y="162"/>
                </a:lnTo>
                <a:lnTo>
                  <a:pt x="160" y="157"/>
                </a:lnTo>
                <a:lnTo>
                  <a:pt x="160" y="157"/>
                </a:lnTo>
                <a:lnTo>
                  <a:pt x="147" y="152"/>
                </a:lnTo>
                <a:lnTo>
                  <a:pt x="147" y="152"/>
                </a:lnTo>
                <a:lnTo>
                  <a:pt x="147" y="153"/>
                </a:lnTo>
                <a:lnTo>
                  <a:pt x="147" y="154"/>
                </a:lnTo>
                <a:lnTo>
                  <a:pt x="147" y="157"/>
                </a:lnTo>
                <a:lnTo>
                  <a:pt x="147" y="157"/>
                </a:lnTo>
                <a:lnTo>
                  <a:pt x="151" y="159"/>
                </a:lnTo>
                <a:lnTo>
                  <a:pt x="151" y="159"/>
                </a:lnTo>
                <a:close/>
                <a:moveTo>
                  <a:pt x="194" y="126"/>
                </a:moveTo>
                <a:lnTo>
                  <a:pt x="194" y="126"/>
                </a:lnTo>
                <a:lnTo>
                  <a:pt x="195" y="120"/>
                </a:lnTo>
                <a:lnTo>
                  <a:pt x="195" y="120"/>
                </a:lnTo>
                <a:lnTo>
                  <a:pt x="191" y="120"/>
                </a:lnTo>
                <a:lnTo>
                  <a:pt x="191" y="120"/>
                </a:lnTo>
                <a:lnTo>
                  <a:pt x="185" y="122"/>
                </a:lnTo>
                <a:lnTo>
                  <a:pt x="185" y="122"/>
                </a:lnTo>
                <a:lnTo>
                  <a:pt x="182" y="123"/>
                </a:lnTo>
                <a:lnTo>
                  <a:pt x="182" y="123"/>
                </a:lnTo>
                <a:lnTo>
                  <a:pt x="187" y="125"/>
                </a:lnTo>
                <a:lnTo>
                  <a:pt x="194" y="126"/>
                </a:lnTo>
                <a:lnTo>
                  <a:pt x="194" y="126"/>
                </a:lnTo>
                <a:close/>
                <a:moveTo>
                  <a:pt x="184" y="207"/>
                </a:moveTo>
                <a:lnTo>
                  <a:pt x="184" y="207"/>
                </a:lnTo>
                <a:lnTo>
                  <a:pt x="191" y="203"/>
                </a:lnTo>
                <a:lnTo>
                  <a:pt x="191" y="203"/>
                </a:lnTo>
                <a:lnTo>
                  <a:pt x="191" y="201"/>
                </a:lnTo>
                <a:lnTo>
                  <a:pt x="191" y="201"/>
                </a:lnTo>
                <a:lnTo>
                  <a:pt x="191" y="196"/>
                </a:lnTo>
                <a:lnTo>
                  <a:pt x="191" y="196"/>
                </a:lnTo>
                <a:lnTo>
                  <a:pt x="187" y="197"/>
                </a:lnTo>
                <a:lnTo>
                  <a:pt x="187" y="197"/>
                </a:lnTo>
                <a:lnTo>
                  <a:pt x="185" y="199"/>
                </a:lnTo>
                <a:lnTo>
                  <a:pt x="185" y="199"/>
                </a:lnTo>
                <a:lnTo>
                  <a:pt x="184" y="204"/>
                </a:lnTo>
                <a:lnTo>
                  <a:pt x="184" y="204"/>
                </a:lnTo>
                <a:lnTo>
                  <a:pt x="184" y="207"/>
                </a:lnTo>
                <a:lnTo>
                  <a:pt x="184" y="207"/>
                </a:lnTo>
                <a:close/>
                <a:moveTo>
                  <a:pt x="219" y="322"/>
                </a:moveTo>
                <a:lnTo>
                  <a:pt x="219" y="322"/>
                </a:lnTo>
                <a:lnTo>
                  <a:pt x="232" y="319"/>
                </a:lnTo>
                <a:lnTo>
                  <a:pt x="232" y="319"/>
                </a:lnTo>
                <a:lnTo>
                  <a:pt x="232" y="316"/>
                </a:lnTo>
                <a:lnTo>
                  <a:pt x="232" y="316"/>
                </a:lnTo>
                <a:lnTo>
                  <a:pt x="221" y="318"/>
                </a:lnTo>
                <a:lnTo>
                  <a:pt x="221" y="318"/>
                </a:lnTo>
                <a:lnTo>
                  <a:pt x="219" y="322"/>
                </a:lnTo>
                <a:lnTo>
                  <a:pt x="219" y="322"/>
                </a:lnTo>
                <a:close/>
                <a:moveTo>
                  <a:pt x="184" y="49"/>
                </a:moveTo>
                <a:lnTo>
                  <a:pt x="184" y="49"/>
                </a:lnTo>
                <a:lnTo>
                  <a:pt x="181" y="46"/>
                </a:lnTo>
                <a:lnTo>
                  <a:pt x="181" y="46"/>
                </a:lnTo>
                <a:lnTo>
                  <a:pt x="177" y="41"/>
                </a:lnTo>
                <a:lnTo>
                  <a:pt x="177" y="41"/>
                </a:lnTo>
                <a:lnTo>
                  <a:pt x="172" y="38"/>
                </a:lnTo>
                <a:lnTo>
                  <a:pt x="172" y="38"/>
                </a:lnTo>
                <a:lnTo>
                  <a:pt x="172" y="39"/>
                </a:lnTo>
                <a:lnTo>
                  <a:pt x="172" y="39"/>
                </a:lnTo>
                <a:lnTo>
                  <a:pt x="172" y="41"/>
                </a:lnTo>
                <a:lnTo>
                  <a:pt x="174" y="42"/>
                </a:lnTo>
                <a:lnTo>
                  <a:pt x="174" y="42"/>
                </a:lnTo>
                <a:lnTo>
                  <a:pt x="175" y="44"/>
                </a:lnTo>
                <a:lnTo>
                  <a:pt x="175" y="44"/>
                </a:lnTo>
                <a:lnTo>
                  <a:pt x="177" y="45"/>
                </a:lnTo>
                <a:lnTo>
                  <a:pt x="177" y="45"/>
                </a:lnTo>
                <a:lnTo>
                  <a:pt x="177" y="46"/>
                </a:lnTo>
                <a:lnTo>
                  <a:pt x="177" y="46"/>
                </a:lnTo>
                <a:lnTo>
                  <a:pt x="179" y="49"/>
                </a:lnTo>
                <a:lnTo>
                  <a:pt x="179" y="49"/>
                </a:lnTo>
                <a:lnTo>
                  <a:pt x="184" y="49"/>
                </a:lnTo>
                <a:lnTo>
                  <a:pt x="184" y="49"/>
                </a:lnTo>
                <a:close/>
                <a:moveTo>
                  <a:pt x="114" y="348"/>
                </a:moveTo>
                <a:lnTo>
                  <a:pt x="114" y="348"/>
                </a:lnTo>
                <a:lnTo>
                  <a:pt x="110" y="348"/>
                </a:lnTo>
                <a:lnTo>
                  <a:pt x="110" y="348"/>
                </a:lnTo>
                <a:lnTo>
                  <a:pt x="108" y="348"/>
                </a:lnTo>
                <a:lnTo>
                  <a:pt x="107" y="348"/>
                </a:lnTo>
                <a:lnTo>
                  <a:pt x="107" y="348"/>
                </a:lnTo>
                <a:lnTo>
                  <a:pt x="106" y="346"/>
                </a:lnTo>
                <a:lnTo>
                  <a:pt x="106" y="346"/>
                </a:lnTo>
                <a:lnTo>
                  <a:pt x="93" y="343"/>
                </a:lnTo>
                <a:lnTo>
                  <a:pt x="93" y="343"/>
                </a:lnTo>
                <a:lnTo>
                  <a:pt x="91" y="343"/>
                </a:lnTo>
                <a:lnTo>
                  <a:pt x="91" y="343"/>
                </a:lnTo>
                <a:lnTo>
                  <a:pt x="91" y="343"/>
                </a:lnTo>
                <a:lnTo>
                  <a:pt x="91" y="343"/>
                </a:lnTo>
                <a:lnTo>
                  <a:pt x="100" y="348"/>
                </a:lnTo>
                <a:lnTo>
                  <a:pt x="100" y="348"/>
                </a:lnTo>
                <a:lnTo>
                  <a:pt x="111" y="351"/>
                </a:lnTo>
                <a:lnTo>
                  <a:pt x="111" y="351"/>
                </a:lnTo>
                <a:lnTo>
                  <a:pt x="113" y="352"/>
                </a:lnTo>
                <a:lnTo>
                  <a:pt x="113" y="352"/>
                </a:lnTo>
                <a:lnTo>
                  <a:pt x="114" y="348"/>
                </a:lnTo>
                <a:lnTo>
                  <a:pt x="114" y="348"/>
                </a:lnTo>
                <a:close/>
                <a:moveTo>
                  <a:pt x="178" y="214"/>
                </a:moveTo>
                <a:lnTo>
                  <a:pt x="178" y="214"/>
                </a:lnTo>
                <a:lnTo>
                  <a:pt x="162" y="211"/>
                </a:lnTo>
                <a:lnTo>
                  <a:pt x="162" y="211"/>
                </a:lnTo>
                <a:lnTo>
                  <a:pt x="161" y="214"/>
                </a:lnTo>
                <a:lnTo>
                  <a:pt x="161" y="214"/>
                </a:lnTo>
                <a:lnTo>
                  <a:pt x="167" y="216"/>
                </a:lnTo>
                <a:lnTo>
                  <a:pt x="167" y="216"/>
                </a:lnTo>
                <a:lnTo>
                  <a:pt x="178" y="216"/>
                </a:lnTo>
                <a:lnTo>
                  <a:pt x="178" y="216"/>
                </a:lnTo>
                <a:lnTo>
                  <a:pt x="178" y="216"/>
                </a:lnTo>
                <a:lnTo>
                  <a:pt x="178" y="216"/>
                </a:lnTo>
                <a:lnTo>
                  <a:pt x="178" y="214"/>
                </a:lnTo>
                <a:lnTo>
                  <a:pt x="178" y="214"/>
                </a:lnTo>
                <a:close/>
                <a:moveTo>
                  <a:pt x="249" y="358"/>
                </a:moveTo>
                <a:lnTo>
                  <a:pt x="249" y="358"/>
                </a:lnTo>
                <a:lnTo>
                  <a:pt x="258" y="353"/>
                </a:lnTo>
                <a:lnTo>
                  <a:pt x="258" y="353"/>
                </a:lnTo>
                <a:lnTo>
                  <a:pt x="258" y="352"/>
                </a:lnTo>
                <a:lnTo>
                  <a:pt x="258" y="351"/>
                </a:lnTo>
                <a:lnTo>
                  <a:pt x="258" y="351"/>
                </a:lnTo>
                <a:lnTo>
                  <a:pt x="258" y="349"/>
                </a:lnTo>
                <a:lnTo>
                  <a:pt x="258" y="349"/>
                </a:lnTo>
                <a:lnTo>
                  <a:pt x="258" y="348"/>
                </a:lnTo>
                <a:lnTo>
                  <a:pt x="258" y="348"/>
                </a:lnTo>
                <a:lnTo>
                  <a:pt x="251" y="352"/>
                </a:lnTo>
                <a:lnTo>
                  <a:pt x="251" y="352"/>
                </a:lnTo>
                <a:lnTo>
                  <a:pt x="251" y="352"/>
                </a:lnTo>
                <a:lnTo>
                  <a:pt x="251" y="352"/>
                </a:lnTo>
                <a:lnTo>
                  <a:pt x="249" y="358"/>
                </a:lnTo>
                <a:lnTo>
                  <a:pt x="249" y="358"/>
                </a:lnTo>
                <a:close/>
                <a:moveTo>
                  <a:pt x="232" y="322"/>
                </a:moveTo>
                <a:lnTo>
                  <a:pt x="232" y="322"/>
                </a:lnTo>
                <a:lnTo>
                  <a:pt x="232" y="322"/>
                </a:lnTo>
                <a:lnTo>
                  <a:pt x="232" y="322"/>
                </a:lnTo>
                <a:lnTo>
                  <a:pt x="231" y="324"/>
                </a:lnTo>
                <a:lnTo>
                  <a:pt x="231" y="324"/>
                </a:lnTo>
                <a:lnTo>
                  <a:pt x="228" y="326"/>
                </a:lnTo>
                <a:lnTo>
                  <a:pt x="228" y="326"/>
                </a:lnTo>
                <a:lnTo>
                  <a:pt x="225" y="329"/>
                </a:lnTo>
                <a:lnTo>
                  <a:pt x="221" y="332"/>
                </a:lnTo>
                <a:lnTo>
                  <a:pt x="221" y="332"/>
                </a:lnTo>
                <a:lnTo>
                  <a:pt x="232" y="332"/>
                </a:lnTo>
                <a:lnTo>
                  <a:pt x="232" y="332"/>
                </a:lnTo>
                <a:lnTo>
                  <a:pt x="232" y="322"/>
                </a:lnTo>
                <a:lnTo>
                  <a:pt x="232" y="322"/>
                </a:lnTo>
                <a:close/>
                <a:moveTo>
                  <a:pt x="229" y="353"/>
                </a:moveTo>
                <a:lnTo>
                  <a:pt x="229" y="353"/>
                </a:lnTo>
                <a:lnTo>
                  <a:pt x="228" y="351"/>
                </a:lnTo>
                <a:lnTo>
                  <a:pt x="228" y="351"/>
                </a:lnTo>
                <a:lnTo>
                  <a:pt x="221" y="349"/>
                </a:lnTo>
                <a:lnTo>
                  <a:pt x="221" y="349"/>
                </a:lnTo>
                <a:lnTo>
                  <a:pt x="219" y="351"/>
                </a:lnTo>
                <a:lnTo>
                  <a:pt x="219" y="351"/>
                </a:lnTo>
                <a:lnTo>
                  <a:pt x="215" y="353"/>
                </a:lnTo>
                <a:lnTo>
                  <a:pt x="215" y="353"/>
                </a:lnTo>
                <a:lnTo>
                  <a:pt x="215" y="355"/>
                </a:lnTo>
                <a:lnTo>
                  <a:pt x="215" y="355"/>
                </a:lnTo>
                <a:lnTo>
                  <a:pt x="229" y="353"/>
                </a:lnTo>
                <a:lnTo>
                  <a:pt x="229" y="353"/>
                </a:lnTo>
                <a:close/>
                <a:moveTo>
                  <a:pt x="208" y="341"/>
                </a:moveTo>
                <a:lnTo>
                  <a:pt x="208" y="341"/>
                </a:lnTo>
                <a:lnTo>
                  <a:pt x="198" y="342"/>
                </a:lnTo>
                <a:lnTo>
                  <a:pt x="189" y="342"/>
                </a:lnTo>
                <a:lnTo>
                  <a:pt x="189" y="342"/>
                </a:lnTo>
                <a:lnTo>
                  <a:pt x="188" y="342"/>
                </a:lnTo>
                <a:lnTo>
                  <a:pt x="188" y="342"/>
                </a:lnTo>
                <a:lnTo>
                  <a:pt x="206" y="346"/>
                </a:lnTo>
                <a:lnTo>
                  <a:pt x="206" y="346"/>
                </a:lnTo>
                <a:lnTo>
                  <a:pt x="208" y="341"/>
                </a:lnTo>
                <a:lnTo>
                  <a:pt x="208" y="341"/>
                </a:lnTo>
                <a:close/>
                <a:moveTo>
                  <a:pt x="127" y="345"/>
                </a:moveTo>
                <a:lnTo>
                  <a:pt x="127" y="345"/>
                </a:lnTo>
                <a:lnTo>
                  <a:pt x="133" y="346"/>
                </a:lnTo>
                <a:lnTo>
                  <a:pt x="140" y="348"/>
                </a:lnTo>
                <a:lnTo>
                  <a:pt x="140" y="348"/>
                </a:lnTo>
                <a:lnTo>
                  <a:pt x="138" y="346"/>
                </a:lnTo>
                <a:lnTo>
                  <a:pt x="138" y="346"/>
                </a:lnTo>
                <a:lnTo>
                  <a:pt x="138" y="346"/>
                </a:lnTo>
                <a:lnTo>
                  <a:pt x="138" y="346"/>
                </a:lnTo>
                <a:lnTo>
                  <a:pt x="137" y="346"/>
                </a:lnTo>
                <a:lnTo>
                  <a:pt x="135" y="345"/>
                </a:lnTo>
                <a:lnTo>
                  <a:pt x="135" y="345"/>
                </a:lnTo>
                <a:lnTo>
                  <a:pt x="135" y="343"/>
                </a:lnTo>
                <a:lnTo>
                  <a:pt x="135" y="343"/>
                </a:lnTo>
                <a:lnTo>
                  <a:pt x="130" y="341"/>
                </a:lnTo>
                <a:lnTo>
                  <a:pt x="130" y="341"/>
                </a:lnTo>
                <a:lnTo>
                  <a:pt x="128" y="341"/>
                </a:lnTo>
                <a:lnTo>
                  <a:pt x="127" y="342"/>
                </a:lnTo>
                <a:lnTo>
                  <a:pt x="127" y="342"/>
                </a:lnTo>
                <a:lnTo>
                  <a:pt x="127" y="345"/>
                </a:lnTo>
                <a:lnTo>
                  <a:pt x="127" y="345"/>
                </a:lnTo>
                <a:close/>
                <a:moveTo>
                  <a:pt x="192" y="331"/>
                </a:moveTo>
                <a:lnTo>
                  <a:pt x="192" y="331"/>
                </a:lnTo>
                <a:lnTo>
                  <a:pt x="211" y="331"/>
                </a:lnTo>
                <a:lnTo>
                  <a:pt x="211" y="331"/>
                </a:lnTo>
                <a:lnTo>
                  <a:pt x="211" y="328"/>
                </a:lnTo>
                <a:lnTo>
                  <a:pt x="211" y="328"/>
                </a:lnTo>
                <a:lnTo>
                  <a:pt x="211" y="328"/>
                </a:lnTo>
                <a:lnTo>
                  <a:pt x="209" y="328"/>
                </a:lnTo>
                <a:lnTo>
                  <a:pt x="209" y="328"/>
                </a:lnTo>
                <a:lnTo>
                  <a:pt x="209" y="328"/>
                </a:lnTo>
                <a:lnTo>
                  <a:pt x="209" y="328"/>
                </a:lnTo>
                <a:lnTo>
                  <a:pt x="199" y="328"/>
                </a:lnTo>
                <a:lnTo>
                  <a:pt x="199" y="328"/>
                </a:lnTo>
                <a:lnTo>
                  <a:pt x="194" y="329"/>
                </a:lnTo>
                <a:lnTo>
                  <a:pt x="194" y="329"/>
                </a:lnTo>
                <a:lnTo>
                  <a:pt x="192" y="329"/>
                </a:lnTo>
                <a:lnTo>
                  <a:pt x="192" y="331"/>
                </a:lnTo>
                <a:lnTo>
                  <a:pt x="192" y="331"/>
                </a:lnTo>
                <a:close/>
                <a:moveTo>
                  <a:pt x="268" y="341"/>
                </a:moveTo>
                <a:lnTo>
                  <a:pt x="268" y="341"/>
                </a:lnTo>
                <a:lnTo>
                  <a:pt x="266" y="343"/>
                </a:lnTo>
                <a:lnTo>
                  <a:pt x="266" y="343"/>
                </a:lnTo>
                <a:lnTo>
                  <a:pt x="266" y="345"/>
                </a:lnTo>
                <a:lnTo>
                  <a:pt x="265" y="346"/>
                </a:lnTo>
                <a:lnTo>
                  <a:pt x="265" y="346"/>
                </a:lnTo>
                <a:lnTo>
                  <a:pt x="265" y="348"/>
                </a:lnTo>
                <a:lnTo>
                  <a:pt x="265" y="348"/>
                </a:lnTo>
                <a:lnTo>
                  <a:pt x="265" y="348"/>
                </a:lnTo>
                <a:lnTo>
                  <a:pt x="265" y="348"/>
                </a:lnTo>
                <a:lnTo>
                  <a:pt x="268" y="343"/>
                </a:lnTo>
                <a:lnTo>
                  <a:pt x="268" y="343"/>
                </a:lnTo>
                <a:lnTo>
                  <a:pt x="272" y="339"/>
                </a:lnTo>
                <a:lnTo>
                  <a:pt x="276" y="335"/>
                </a:lnTo>
                <a:lnTo>
                  <a:pt x="276" y="335"/>
                </a:lnTo>
                <a:lnTo>
                  <a:pt x="278" y="332"/>
                </a:lnTo>
                <a:lnTo>
                  <a:pt x="278" y="332"/>
                </a:lnTo>
                <a:lnTo>
                  <a:pt x="276" y="331"/>
                </a:lnTo>
                <a:lnTo>
                  <a:pt x="276" y="331"/>
                </a:lnTo>
                <a:lnTo>
                  <a:pt x="275" y="329"/>
                </a:lnTo>
                <a:lnTo>
                  <a:pt x="275" y="329"/>
                </a:lnTo>
                <a:lnTo>
                  <a:pt x="272" y="334"/>
                </a:lnTo>
                <a:lnTo>
                  <a:pt x="272" y="334"/>
                </a:lnTo>
                <a:lnTo>
                  <a:pt x="272" y="335"/>
                </a:lnTo>
                <a:lnTo>
                  <a:pt x="272" y="335"/>
                </a:lnTo>
                <a:lnTo>
                  <a:pt x="270" y="339"/>
                </a:lnTo>
                <a:lnTo>
                  <a:pt x="270" y="339"/>
                </a:lnTo>
                <a:lnTo>
                  <a:pt x="269" y="341"/>
                </a:lnTo>
                <a:lnTo>
                  <a:pt x="268" y="341"/>
                </a:lnTo>
                <a:lnTo>
                  <a:pt x="268" y="341"/>
                </a:lnTo>
                <a:close/>
                <a:moveTo>
                  <a:pt x="239" y="224"/>
                </a:moveTo>
                <a:lnTo>
                  <a:pt x="239" y="224"/>
                </a:lnTo>
                <a:lnTo>
                  <a:pt x="236" y="226"/>
                </a:lnTo>
                <a:lnTo>
                  <a:pt x="236" y="226"/>
                </a:lnTo>
                <a:lnTo>
                  <a:pt x="233" y="228"/>
                </a:lnTo>
                <a:lnTo>
                  <a:pt x="233" y="228"/>
                </a:lnTo>
                <a:lnTo>
                  <a:pt x="228" y="234"/>
                </a:lnTo>
                <a:lnTo>
                  <a:pt x="228" y="234"/>
                </a:lnTo>
                <a:lnTo>
                  <a:pt x="226" y="235"/>
                </a:lnTo>
                <a:lnTo>
                  <a:pt x="226" y="235"/>
                </a:lnTo>
                <a:lnTo>
                  <a:pt x="238" y="233"/>
                </a:lnTo>
                <a:lnTo>
                  <a:pt x="238" y="233"/>
                </a:lnTo>
                <a:lnTo>
                  <a:pt x="239" y="224"/>
                </a:lnTo>
                <a:lnTo>
                  <a:pt x="239" y="224"/>
                </a:lnTo>
                <a:close/>
                <a:moveTo>
                  <a:pt x="253" y="230"/>
                </a:moveTo>
                <a:lnTo>
                  <a:pt x="253" y="230"/>
                </a:lnTo>
                <a:lnTo>
                  <a:pt x="253" y="231"/>
                </a:lnTo>
                <a:lnTo>
                  <a:pt x="253" y="231"/>
                </a:lnTo>
                <a:lnTo>
                  <a:pt x="251" y="238"/>
                </a:lnTo>
                <a:lnTo>
                  <a:pt x="251" y="238"/>
                </a:lnTo>
                <a:lnTo>
                  <a:pt x="251" y="241"/>
                </a:lnTo>
                <a:lnTo>
                  <a:pt x="252" y="243"/>
                </a:lnTo>
                <a:lnTo>
                  <a:pt x="252" y="243"/>
                </a:lnTo>
                <a:lnTo>
                  <a:pt x="252" y="244"/>
                </a:lnTo>
                <a:lnTo>
                  <a:pt x="252" y="244"/>
                </a:lnTo>
                <a:lnTo>
                  <a:pt x="253" y="248"/>
                </a:lnTo>
                <a:lnTo>
                  <a:pt x="253" y="248"/>
                </a:lnTo>
                <a:lnTo>
                  <a:pt x="255" y="250"/>
                </a:lnTo>
                <a:lnTo>
                  <a:pt x="255" y="250"/>
                </a:lnTo>
                <a:lnTo>
                  <a:pt x="255" y="248"/>
                </a:lnTo>
                <a:lnTo>
                  <a:pt x="255" y="248"/>
                </a:lnTo>
                <a:lnTo>
                  <a:pt x="255" y="234"/>
                </a:lnTo>
                <a:lnTo>
                  <a:pt x="255" y="234"/>
                </a:lnTo>
                <a:lnTo>
                  <a:pt x="253" y="230"/>
                </a:lnTo>
                <a:lnTo>
                  <a:pt x="253" y="230"/>
                </a:lnTo>
                <a:close/>
                <a:moveTo>
                  <a:pt x="111" y="139"/>
                </a:moveTo>
                <a:lnTo>
                  <a:pt x="111" y="139"/>
                </a:lnTo>
                <a:lnTo>
                  <a:pt x="110" y="142"/>
                </a:lnTo>
                <a:lnTo>
                  <a:pt x="110" y="142"/>
                </a:lnTo>
                <a:lnTo>
                  <a:pt x="108" y="145"/>
                </a:lnTo>
                <a:lnTo>
                  <a:pt x="108" y="145"/>
                </a:lnTo>
                <a:lnTo>
                  <a:pt x="108" y="145"/>
                </a:lnTo>
                <a:lnTo>
                  <a:pt x="107" y="146"/>
                </a:lnTo>
                <a:lnTo>
                  <a:pt x="107" y="146"/>
                </a:lnTo>
                <a:lnTo>
                  <a:pt x="106" y="147"/>
                </a:lnTo>
                <a:lnTo>
                  <a:pt x="106" y="147"/>
                </a:lnTo>
                <a:lnTo>
                  <a:pt x="96" y="160"/>
                </a:lnTo>
                <a:lnTo>
                  <a:pt x="96" y="160"/>
                </a:lnTo>
                <a:lnTo>
                  <a:pt x="96" y="162"/>
                </a:lnTo>
                <a:lnTo>
                  <a:pt x="96" y="162"/>
                </a:lnTo>
                <a:lnTo>
                  <a:pt x="96" y="162"/>
                </a:lnTo>
                <a:lnTo>
                  <a:pt x="96" y="162"/>
                </a:lnTo>
                <a:lnTo>
                  <a:pt x="113" y="142"/>
                </a:lnTo>
                <a:lnTo>
                  <a:pt x="113" y="142"/>
                </a:lnTo>
                <a:lnTo>
                  <a:pt x="111" y="139"/>
                </a:lnTo>
                <a:lnTo>
                  <a:pt x="111" y="139"/>
                </a:lnTo>
                <a:close/>
                <a:moveTo>
                  <a:pt x="89" y="193"/>
                </a:moveTo>
                <a:lnTo>
                  <a:pt x="89" y="193"/>
                </a:lnTo>
                <a:lnTo>
                  <a:pt x="81" y="199"/>
                </a:lnTo>
                <a:lnTo>
                  <a:pt x="81" y="199"/>
                </a:lnTo>
                <a:lnTo>
                  <a:pt x="81" y="199"/>
                </a:lnTo>
                <a:lnTo>
                  <a:pt x="81" y="199"/>
                </a:lnTo>
                <a:lnTo>
                  <a:pt x="81" y="201"/>
                </a:lnTo>
                <a:lnTo>
                  <a:pt x="81" y="201"/>
                </a:lnTo>
                <a:lnTo>
                  <a:pt x="80" y="203"/>
                </a:lnTo>
                <a:lnTo>
                  <a:pt x="80" y="203"/>
                </a:lnTo>
                <a:lnTo>
                  <a:pt x="81" y="203"/>
                </a:lnTo>
                <a:lnTo>
                  <a:pt x="81" y="203"/>
                </a:lnTo>
                <a:lnTo>
                  <a:pt x="81" y="201"/>
                </a:lnTo>
                <a:lnTo>
                  <a:pt x="81" y="201"/>
                </a:lnTo>
                <a:lnTo>
                  <a:pt x="83" y="200"/>
                </a:lnTo>
                <a:lnTo>
                  <a:pt x="84" y="200"/>
                </a:lnTo>
                <a:lnTo>
                  <a:pt x="84" y="200"/>
                </a:lnTo>
                <a:lnTo>
                  <a:pt x="86" y="200"/>
                </a:lnTo>
                <a:lnTo>
                  <a:pt x="86" y="200"/>
                </a:lnTo>
                <a:lnTo>
                  <a:pt x="90" y="197"/>
                </a:lnTo>
                <a:lnTo>
                  <a:pt x="90" y="197"/>
                </a:lnTo>
                <a:lnTo>
                  <a:pt x="93" y="196"/>
                </a:lnTo>
                <a:lnTo>
                  <a:pt x="93" y="196"/>
                </a:lnTo>
                <a:lnTo>
                  <a:pt x="89" y="193"/>
                </a:lnTo>
                <a:lnTo>
                  <a:pt x="89" y="193"/>
                </a:lnTo>
                <a:close/>
                <a:moveTo>
                  <a:pt x="195" y="52"/>
                </a:moveTo>
                <a:lnTo>
                  <a:pt x="195" y="52"/>
                </a:lnTo>
                <a:lnTo>
                  <a:pt x="192" y="49"/>
                </a:lnTo>
                <a:lnTo>
                  <a:pt x="192" y="49"/>
                </a:lnTo>
                <a:lnTo>
                  <a:pt x="191" y="46"/>
                </a:lnTo>
                <a:lnTo>
                  <a:pt x="191" y="46"/>
                </a:lnTo>
                <a:lnTo>
                  <a:pt x="187" y="42"/>
                </a:lnTo>
                <a:lnTo>
                  <a:pt x="187" y="42"/>
                </a:lnTo>
                <a:lnTo>
                  <a:pt x="185" y="41"/>
                </a:lnTo>
                <a:lnTo>
                  <a:pt x="185" y="41"/>
                </a:lnTo>
                <a:lnTo>
                  <a:pt x="185" y="41"/>
                </a:lnTo>
                <a:lnTo>
                  <a:pt x="185" y="41"/>
                </a:lnTo>
                <a:lnTo>
                  <a:pt x="184" y="42"/>
                </a:lnTo>
                <a:lnTo>
                  <a:pt x="184" y="42"/>
                </a:lnTo>
                <a:lnTo>
                  <a:pt x="185" y="42"/>
                </a:lnTo>
                <a:lnTo>
                  <a:pt x="185" y="42"/>
                </a:lnTo>
                <a:lnTo>
                  <a:pt x="188" y="45"/>
                </a:lnTo>
                <a:lnTo>
                  <a:pt x="187" y="46"/>
                </a:lnTo>
                <a:lnTo>
                  <a:pt x="187" y="46"/>
                </a:lnTo>
                <a:lnTo>
                  <a:pt x="185" y="48"/>
                </a:lnTo>
                <a:lnTo>
                  <a:pt x="185" y="48"/>
                </a:lnTo>
                <a:lnTo>
                  <a:pt x="189" y="51"/>
                </a:lnTo>
                <a:lnTo>
                  <a:pt x="195" y="54"/>
                </a:lnTo>
                <a:lnTo>
                  <a:pt x="195" y="54"/>
                </a:lnTo>
                <a:lnTo>
                  <a:pt x="195" y="52"/>
                </a:lnTo>
                <a:lnTo>
                  <a:pt x="195" y="52"/>
                </a:lnTo>
                <a:close/>
                <a:moveTo>
                  <a:pt x="198" y="294"/>
                </a:moveTo>
                <a:lnTo>
                  <a:pt x="198" y="294"/>
                </a:lnTo>
                <a:lnTo>
                  <a:pt x="206" y="295"/>
                </a:lnTo>
                <a:lnTo>
                  <a:pt x="206" y="295"/>
                </a:lnTo>
                <a:lnTo>
                  <a:pt x="211" y="291"/>
                </a:lnTo>
                <a:lnTo>
                  <a:pt x="211" y="291"/>
                </a:lnTo>
                <a:lnTo>
                  <a:pt x="198" y="291"/>
                </a:lnTo>
                <a:lnTo>
                  <a:pt x="198" y="291"/>
                </a:lnTo>
                <a:lnTo>
                  <a:pt x="198" y="294"/>
                </a:lnTo>
                <a:lnTo>
                  <a:pt x="198" y="294"/>
                </a:lnTo>
                <a:close/>
                <a:moveTo>
                  <a:pt x="152" y="191"/>
                </a:moveTo>
                <a:lnTo>
                  <a:pt x="152" y="191"/>
                </a:lnTo>
                <a:lnTo>
                  <a:pt x="152" y="191"/>
                </a:lnTo>
                <a:lnTo>
                  <a:pt x="152" y="191"/>
                </a:lnTo>
                <a:lnTo>
                  <a:pt x="164" y="166"/>
                </a:lnTo>
                <a:lnTo>
                  <a:pt x="164" y="166"/>
                </a:lnTo>
                <a:lnTo>
                  <a:pt x="161" y="164"/>
                </a:lnTo>
                <a:lnTo>
                  <a:pt x="161" y="164"/>
                </a:lnTo>
                <a:lnTo>
                  <a:pt x="152" y="191"/>
                </a:lnTo>
                <a:lnTo>
                  <a:pt x="152" y="191"/>
                </a:lnTo>
                <a:close/>
                <a:moveTo>
                  <a:pt x="98" y="164"/>
                </a:moveTo>
                <a:lnTo>
                  <a:pt x="98" y="164"/>
                </a:lnTo>
                <a:lnTo>
                  <a:pt x="101" y="162"/>
                </a:lnTo>
                <a:lnTo>
                  <a:pt x="101" y="162"/>
                </a:lnTo>
                <a:lnTo>
                  <a:pt x="111" y="147"/>
                </a:lnTo>
                <a:lnTo>
                  <a:pt x="111" y="147"/>
                </a:lnTo>
                <a:lnTo>
                  <a:pt x="111" y="147"/>
                </a:lnTo>
                <a:lnTo>
                  <a:pt x="111" y="147"/>
                </a:lnTo>
                <a:lnTo>
                  <a:pt x="97" y="163"/>
                </a:lnTo>
                <a:lnTo>
                  <a:pt x="97" y="163"/>
                </a:lnTo>
                <a:lnTo>
                  <a:pt x="98" y="164"/>
                </a:lnTo>
                <a:lnTo>
                  <a:pt x="98" y="164"/>
                </a:lnTo>
                <a:close/>
                <a:moveTo>
                  <a:pt x="205" y="247"/>
                </a:moveTo>
                <a:lnTo>
                  <a:pt x="205" y="247"/>
                </a:lnTo>
                <a:lnTo>
                  <a:pt x="201" y="250"/>
                </a:lnTo>
                <a:lnTo>
                  <a:pt x="201" y="250"/>
                </a:lnTo>
                <a:lnTo>
                  <a:pt x="199" y="250"/>
                </a:lnTo>
                <a:lnTo>
                  <a:pt x="199" y="250"/>
                </a:lnTo>
                <a:lnTo>
                  <a:pt x="198" y="258"/>
                </a:lnTo>
                <a:lnTo>
                  <a:pt x="198" y="258"/>
                </a:lnTo>
                <a:lnTo>
                  <a:pt x="205" y="258"/>
                </a:lnTo>
                <a:lnTo>
                  <a:pt x="205" y="258"/>
                </a:lnTo>
                <a:lnTo>
                  <a:pt x="205" y="258"/>
                </a:lnTo>
                <a:lnTo>
                  <a:pt x="205" y="258"/>
                </a:lnTo>
                <a:lnTo>
                  <a:pt x="204" y="258"/>
                </a:lnTo>
                <a:lnTo>
                  <a:pt x="204" y="258"/>
                </a:lnTo>
                <a:lnTo>
                  <a:pt x="202" y="257"/>
                </a:lnTo>
                <a:lnTo>
                  <a:pt x="202" y="255"/>
                </a:lnTo>
                <a:lnTo>
                  <a:pt x="202" y="255"/>
                </a:lnTo>
                <a:lnTo>
                  <a:pt x="204" y="251"/>
                </a:lnTo>
                <a:lnTo>
                  <a:pt x="204" y="251"/>
                </a:lnTo>
                <a:lnTo>
                  <a:pt x="205" y="250"/>
                </a:lnTo>
                <a:lnTo>
                  <a:pt x="205" y="250"/>
                </a:lnTo>
                <a:lnTo>
                  <a:pt x="205" y="247"/>
                </a:lnTo>
                <a:lnTo>
                  <a:pt x="205" y="247"/>
                </a:lnTo>
                <a:close/>
                <a:moveTo>
                  <a:pt x="209" y="86"/>
                </a:moveTo>
                <a:lnTo>
                  <a:pt x="209" y="86"/>
                </a:lnTo>
                <a:lnTo>
                  <a:pt x="209" y="86"/>
                </a:lnTo>
                <a:lnTo>
                  <a:pt x="209" y="86"/>
                </a:lnTo>
                <a:lnTo>
                  <a:pt x="208" y="89"/>
                </a:lnTo>
                <a:lnTo>
                  <a:pt x="208" y="89"/>
                </a:lnTo>
                <a:lnTo>
                  <a:pt x="206" y="92"/>
                </a:lnTo>
                <a:lnTo>
                  <a:pt x="206" y="95"/>
                </a:lnTo>
                <a:lnTo>
                  <a:pt x="206" y="95"/>
                </a:lnTo>
                <a:lnTo>
                  <a:pt x="208" y="96"/>
                </a:lnTo>
                <a:lnTo>
                  <a:pt x="208" y="96"/>
                </a:lnTo>
                <a:lnTo>
                  <a:pt x="208" y="98"/>
                </a:lnTo>
                <a:lnTo>
                  <a:pt x="208" y="98"/>
                </a:lnTo>
                <a:lnTo>
                  <a:pt x="211" y="96"/>
                </a:lnTo>
                <a:lnTo>
                  <a:pt x="211" y="96"/>
                </a:lnTo>
                <a:lnTo>
                  <a:pt x="212" y="95"/>
                </a:lnTo>
                <a:lnTo>
                  <a:pt x="212" y="93"/>
                </a:lnTo>
                <a:lnTo>
                  <a:pt x="212" y="93"/>
                </a:lnTo>
                <a:lnTo>
                  <a:pt x="211" y="91"/>
                </a:lnTo>
                <a:lnTo>
                  <a:pt x="211" y="91"/>
                </a:lnTo>
                <a:lnTo>
                  <a:pt x="209" y="86"/>
                </a:lnTo>
                <a:lnTo>
                  <a:pt x="209" y="86"/>
                </a:lnTo>
                <a:close/>
                <a:moveTo>
                  <a:pt x="259" y="285"/>
                </a:moveTo>
                <a:lnTo>
                  <a:pt x="259" y="285"/>
                </a:lnTo>
                <a:lnTo>
                  <a:pt x="253" y="287"/>
                </a:lnTo>
                <a:lnTo>
                  <a:pt x="253" y="287"/>
                </a:lnTo>
                <a:lnTo>
                  <a:pt x="253" y="288"/>
                </a:lnTo>
                <a:lnTo>
                  <a:pt x="253" y="288"/>
                </a:lnTo>
                <a:lnTo>
                  <a:pt x="252" y="292"/>
                </a:lnTo>
                <a:lnTo>
                  <a:pt x="252" y="292"/>
                </a:lnTo>
                <a:lnTo>
                  <a:pt x="252" y="292"/>
                </a:lnTo>
                <a:lnTo>
                  <a:pt x="252" y="292"/>
                </a:lnTo>
                <a:lnTo>
                  <a:pt x="259" y="291"/>
                </a:lnTo>
                <a:lnTo>
                  <a:pt x="259" y="291"/>
                </a:lnTo>
                <a:lnTo>
                  <a:pt x="259" y="288"/>
                </a:lnTo>
                <a:lnTo>
                  <a:pt x="259" y="288"/>
                </a:lnTo>
                <a:lnTo>
                  <a:pt x="259" y="285"/>
                </a:lnTo>
                <a:lnTo>
                  <a:pt x="259" y="285"/>
                </a:lnTo>
                <a:close/>
                <a:moveTo>
                  <a:pt x="46" y="321"/>
                </a:moveTo>
                <a:lnTo>
                  <a:pt x="46" y="321"/>
                </a:lnTo>
                <a:lnTo>
                  <a:pt x="47" y="325"/>
                </a:lnTo>
                <a:lnTo>
                  <a:pt x="50" y="326"/>
                </a:lnTo>
                <a:lnTo>
                  <a:pt x="50" y="326"/>
                </a:lnTo>
                <a:lnTo>
                  <a:pt x="53" y="328"/>
                </a:lnTo>
                <a:lnTo>
                  <a:pt x="53" y="328"/>
                </a:lnTo>
                <a:lnTo>
                  <a:pt x="54" y="329"/>
                </a:lnTo>
                <a:lnTo>
                  <a:pt x="54" y="329"/>
                </a:lnTo>
                <a:lnTo>
                  <a:pt x="56" y="328"/>
                </a:lnTo>
                <a:lnTo>
                  <a:pt x="56" y="328"/>
                </a:lnTo>
                <a:lnTo>
                  <a:pt x="57" y="326"/>
                </a:lnTo>
                <a:lnTo>
                  <a:pt x="57" y="326"/>
                </a:lnTo>
                <a:lnTo>
                  <a:pt x="54" y="325"/>
                </a:lnTo>
                <a:lnTo>
                  <a:pt x="54" y="325"/>
                </a:lnTo>
                <a:lnTo>
                  <a:pt x="50" y="322"/>
                </a:lnTo>
                <a:lnTo>
                  <a:pt x="50" y="322"/>
                </a:lnTo>
                <a:lnTo>
                  <a:pt x="46" y="321"/>
                </a:lnTo>
                <a:lnTo>
                  <a:pt x="46" y="321"/>
                </a:lnTo>
                <a:close/>
                <a:moveTo>
                  <a:pt x="184" y="179"/>
                </a:moveTo>
                <a:lnTo>
                  <a:pt x="184" y="179"/>
                </a:lnTo>
                <a:lnTo>
                  <a:pt x="182" y="191"/>
                </a:lnTo>
                <a:lnTo>
                  <a:pt x="182" y="191"/>
                </a:lnTo>
                <a:lnTo>
                  <a:pt x="184" y="190"/>
                </a:lnTo>
                <a:lnTo>
                  <a:pt x="184" y="190"/>
                </a:lnTo>
                <a:lnTo>
                  <a:pt x="185" y="189"/>
                </a:lnTo>
                <a:lnTo>
                  <a:pt x="185" y="189"/>
                </a:lnTo>
                <a:lnTo>
                  <a:pt x="187" y="180"/>
                </a:lnTo>
                <a:lnTo>
                  <a:pt x="187" y="180"/>
                </a:lnTo>
                <a:lnTo>
                  <a:pt x="188" y="179"/>
                </a:lnTo>
                <a:lnTo>
                  <a:pt x="188" y="179"/>
                </a:lnTo>
                <a:lnTo>
                  <a:pt x="184" y="179"/>
                </a:lnTo>
                <a:lnTo>
                  <a:pt x="184" y="179"/>
                </a:lnTo>
                <a:close/>
                <a:moveTo>
                  <a:pt x="147" y="315"/>
                </a:moveTo>
                <a:lnTo>
                  <a:pt x="147" y="315"/>
                </a:lnTo>
                <a:lnTo>
                  <a:pt x="148" y="315"/>
                </a:lnTo>
                <a:lnTo>
                  <a:pt x="148" y="315"/>
                </a:lnTo>
                <a:lnTo>
                  <a:pt x="148" y="312"/>
                </a:lnTo>
                <a:lnTo>
                  <a:pt x="148" y="312"/>
                </a:lnTo>
                <a:lnTo>
                  <a:pt x="158" y="281"/>
                </a:lnTo>
                <a:lnTo>
                  <a:pt x="158" y="281"/>
                </a:lnTo>
                <a:lnTo>
                  <a:pt x="158" y="280"/>
                </a:lnTo>
                <a:lnTo>
                  <a:pt x="158" y="280"/>
                </a:lnTo>
                <a:lnTo>
                  <a:pt x="152" y="297"/>
                </a:lnTo>
                <a:lnTo>
                  <a:pt x="147" y="315"/>
                </a:lnTo>
                <a:lnTo>
                  <a:pt x="147" y="315"/>
                </a:lnTo>
                <a:close/>
                <a:moveTo>
                  <a:pt x="262" y="312"/>
                </a:moveTo>
                <a:lnTo>
                  <a:pt x="262" y="312"/>
                </a:lnTo>
                <a:lnTo>
                  <a:pt x="252" y="315"/>
                </a:lnTo>
                <a:lnTo>
                  <a:pt x="252" y="315"/>
                </a:lnTo>
                <a:lnTo>
                  <a:pt x="256" y="318"/>
                </a:lnTo>
                <a:lnTo>
                  <a:pt x="256" y="318"/>
                </a:lnTo>
                <a:lnTo>
                  <a:pt x="256" y="319"/>
                </a:lnTo>
                <a:lnTo>
                  <a:pt x="256" y="319"/>
                </a:lnTo>
                <a:lnTo>
                  <a:pt x="258" y="318"/>
                </a:lnTo>
                <a:lnTo>
                  <a:pt x="259" y="318"/>
                </a:lnTo>
                <a:lnTo>
                  <a:pt x="259" y="318"/>
                </a:lnTo>
                <a:lnTo>
                  <a:pt x="259" y="316"/>
                </a:lnTo>
                <a:lnTo>
                  <a:pt x="259" y="316"/>
                </a:lnTo>
                <a:lnTo>
                  <a:pt x="262" y="315"/>
                </a:lnTo>
                <a:lnTo>
                  <a:pt x="262" y="315"/>
                </a:lnTo>
                <a:lnTo>
                  <a:pt x="263" y="315"/>
                </a:lnTo>
                <a:lnTo>
                  <a:pt x="263" y="315"/>
                </a:lnTo>
                <a:lnTo>
                  <a:pt x="262" y="312"/>
                </a:lnTo>
                <a:lnTo>
                  <a:pt x="262" y="312"/>
                </a:lnTo>
                <a:close/>
                <a:moveTo>
                  <a:pt x="134" y="140"/>
                </a:moveTo>
                <a:lnTo>
                  <a:pt x="134" y="140"/>
                </a:lnTo>
                <a:lnTo>
                  <a:pt x="133" y="133"/>
                </a:lnTo>
                <a:lnTo>
                  <a:pt x="131" y="129"/>
                </a:lnTo>
                <a:lnTo>
                  <a:pt x="131" y="129"/>
                </a:lnTo>
                <a:lnTo>
                  <a:pt x="127" y="135"/>
                </a:lnTo>
                <a:lnTo>
                  <a:pt x="127" y="135"/>
                </a:lnTo>
                <a:lnTo>
                  <a:pt x="134" y="140"/>
                </a:lnTo>
                <a:lnTo>
                  <a:pt x="134" y="140"/>
                </a:lnTo>
                <a:close/>
                <a:moveTo>
                  <a:pt x="236" y="75"/>
                </a:moveTo>
                <a:lnTo>
                  <a:pt x="236" y="75"/>
                </a:lnTo>
                <a:lnTo>
                  <a:pt x="236" y="76"/>
                </a:lnTo>
                <a:lnTo>
                  <a:pt x="236" y="78"/>
                </a:lnTo>
                <a:lnTo>
                  <a:pt x="236" y="78"/>
                </a:lnTo>
                <a:lnTo>
                  <a:pt x="241" y="83"/>
                </a:lnTo>
                <a:lnTo>
                  <a:pt x="241" y="83"/>
                </a:lnTo>
                <a:lnTo>
                  <a:pt x="242" y="85"/>
                </a:lnTo>
                <a:lnTo>
                  <a:pt x="242" y="85"/>
                </a:lnTo>
                <a:lnTo>
                  <a:pt x="243" y="83"/>
                </a:lnTo>
                <a:lnTo>
                  <a:pt x="243" y="83"/>
                </a:lnTo>
                <a:lnTo>
                  <a:pt x="243" y="81"/>
                </a:lnTo>
                <a:lnTo>
                  <a:pt x="243" y="81"/>
                </a:lnTo>
                <a:lnTo>
                  <a:pt x="243" y="81"/>
                </a:lnTo>
                <a:lnTo>
                  <a:pt x="243" y="81"/>
                </a:lnTo>
                <a:lnTo>
                  <a:pt x="242" y="79"/>
                </a:lnTo>
                <a:lnTo>
                  <a:pt x="242" y="79"/>
                </a:lnTo>
                <a:lnTo>
                  <a:pt x="238" y="75"/>
                </a:lnTo>
                <a:lnTo>
                  <a:pt x="238" y="75"/>
                </a:lnTo>
                <a:lnTo>
                  <a:pt x="236" y="75"/>
                </a:lnTo>
                <a:lnTo>
                  <a:pt x="236" y="75"/>
                </a:lnTo>
                <a:close/>
                <a:moveTo>
                  <a:pt x="199" y="79"/>
                </a:moveTo>
                <a:lnTo>
                  <a:pt x="199" y="79"/>
                </a:lnTo>
                <a:lnTo>
                  <a:pt x="201" y="79"/>
                </a:lnTo>
                <a:lnTo>
                  <a:pt x="201" y="79"/>
                </a:lnTo>
                <a:lnTo>
                  <a:pt x="202" y="78"/>
                </a:lnTo>
                <a:lnTo>
                  <a:pt x="202" y="78"/>
                </a:lnTo>
                <a:lnTo>
                  <a:pt x="202" y="76"/>
                </a:lnTo>
                <a:lnTo>
                  <a:pt x="202" y="76"/>
                </a:lnTo>
                <a:lnTo>
                  <a:pt x="202" y="68"/>
                </a:lnTo>
                <a:lnTo>
                  <a:pt x="202" y="68"/>
                </a:lnTo>
                <a:lnTo>
                  <a:pt x="202" y="66"/>
                </a:lnTo>
                <a:lnTo>
                  <a:pt x="202" y="66"/>
                </a:lnTo>
                <a:lnTo>
                  <a:pt x="199" y="69"/>
                </a:lnTo>
                <a:lnTo>
                  <a:pt x="199" y="69"/>
                </a:lnTo>
                <a:lnTo>
                  <a:pt x="199" y="69"/>
                </a:lnTo>
                <a:lnTo>
                  <a:pt x="199" y="69"/>
                </a:lnTo>
                <a:lnTo>
                  <a:pt x="199" y="76"/>
                </a:lnTo>
                <a:lnTo>
                  <a:pt x="199" y="76"/>
                </a:lnTo>
                <a:lnTo>
                  <a:pt x="199" y="79"/>
                </a:lnTo>
                <a:lnTo>
                  <a:pt x="199" y="79"/>
                </a:lnTo>
                <a:close/>
                <a:moveTo>
                  <a:pt x="192" y="257"/>
                </a:moveTo>
                <a:lnTo>
                  <a:pt x="192" y="257"/>
                </a:lnTo>
                <a:lnTo>
                  <a:pt x="191" y="253"/>
                </a:lnTo>
                <a:lnTo>
                  <a:pt x="191" y="253"/>
                </a:lnTo>
                <a:lnTo>
                  <a:pt x="191" y="253"/>
                </a:lnTo>
                <a:lnTo>
                  <a:pt x="191" y="253"/>
                </a:lnTo>
                <a:lnTo>
                  <a:pt x="185" y="254"/>
                </a:lnTo>
                <a:lnTo>
                  <a:pt x="178" y="255"/>
                </a:lnTo>
                <a:lnTo>
                  <a:pt x="178" y="255"/>
                </a:lnTo>
                <a:lnTo>
                  <a:pt x="178" y="257"/>
                </a:lnTo>
                <a:lnTo>
                  <a:pt x="178" y="257"/>
                </a:lnTo>
                <a:lnTo>
                  <a:pt x="192" y="257"/>
                </a:lnTo>
                <a:lnTo>
                  <a:pt x="192" y="257"/>
                </a:lnTo>
                <a:close/>
                <a:moveTo>
                  <a:pt x="172" y="167"/>
                </a:moveTo>
                <a:lnTo>
                  <a:pt x="172" y="167"/>
                </a:lnTo>
                <a:lnTo>
                  <a:pt x="168" y="166"/>
                </a:lnTo>
                <a:lnTo>
                  <a:pt x="168" y="166"/>
                </a:lnTo>
                <a:lnTo>
                  <a:pt x="167" y="181"/>
                </a:lnTo>
                <a:lnTo>
                  <a:pt x="167" y="181"/>
                </a:lnTo>
                <a:lnTo>
                  <a:pt x="172" y="167"/>
                </a:lnTo>
                <a:lnTo>
                  <a:pt x="172" y="167"/>
                </a:lnTo>
                <a:close/>
                <a:moveTo>
                  <a:pt x="232" y="297"/>
                </a:moveTo>
                <a:lnTo>
                  <a:pt x="232" y="297"/>
                </a:lnTo>
                <a:lnTo>
                  <a:pt x="236" y="295"/>
                </a:lnTo>
                <a:lnTo>
                  <a:pt x="236" y="295"/>
                </a:lnTo>
                <a:lnTo>
                  <a:pt x="238" y="289"/>
                </a:lnTo>
                <a:lnTo>
                  <a:pt x="238" y="289"/>
                </a:lnTo>
                <a:lnTo>
                  <a:pt x="231" y="289"/>
                </a:lnTo>
                <a:lnTo>
                  <a:pt x="231" y="289"/>
                </a:lnTo>
                <a:lnTo>
                  <a:pt x="232" y="297"/>
                </a:lnTo>
                <a:lnTo>
                  <a:pt x="232" y="297"/>
                </a:lnTo>
                <a:close/>
                <a:moveTo>
                  <a:pt x="218" y="231"/>
                </a:moveTo>
                <a:lnTo>
                  <a:pt x="218" y="231"/>
                </a:lnTo>
                <a:lnTo>
                  <a:pt x="216" y="230"/>
                </a:lnTo>
                <a:lnTo>
                  <a:pt x="216" y="230"/>
                </a:lnTo>
                <a:lnTo>
                  <a:pt x="216" y="230"/>
                </a:lnTo>
                <a:lnTo>
                  <a:pt x="215" y="230"/>
                </a:lnTo>
                <a:lnTo>
                  <a:pt x="215" y="230"/>
                </a:lnTo>
                <a:lnTo>
                  <a:pt x="211" y="235"/>
                </a:lnTo>
                <a:lnTo>
                  <a:pt x="211" y="235"/>
                </a:lnTo>
                <a:lnTo>
                  <a:pt x="211" y="237"/>
                </a:lnTo>
                <a:lnTo>
                  <a:pt x="211" y="237"/>
                </a:lnTo>
                <a:lnTo>
                  <a:pt x="212" y="237"/>
                </a:lnTo>
                <a:lnTo>
                  <a:pt x="214" y="237"/>
                </a:lnTo>
                <a:lnTo>
                  <a:pt x="214" y="237"/>
                </a:lnTo>
                <a:lnTo>
                  <a:pt x="215" y="237"/>
                </a:lnTo>
                <a:lnTo>
                  <a:pt x="215" y="237"/>
                </a:lnTo>
                <a:lnTo>
                  <a:pt x="218" y="234"/>
                </a:lnTo>
                <a:lnTo>
                  <a:pt x="218" y="231"/>
                </a:lnTo>
                <a:lnTo>
                  <a:pt x="218" y="231"/>
                </a:lnTo>
                <a:close/>
                <a:moveTo>
                  <a:pt x="238" y="361"/>
                </a:moveTo>
                <a:lnTo>
                  <a:pt x="238" y="361"/>
                </a:lnTo>
                <a:lnTo>
                  <a:pt x="239" y="362"/>
                </a:lnTo>
                <a:lnTo>
                  <a:pt x="239" y="362"/>
                </a:lnTo>
                <a:lnTo>
                  <a:pt x="241" y="362"/>
                </a:lnTo>
                <a:lnTo>
                  <a:pt x="241" y="362"/>
                </a:lnTo>
                <a:lnTo>
                  <a:pt x="246" y="359"/>
                </a:lnTo>
                <a:lnTo>
                  <a:pt x="246" y="359"/>
                </a:lnTo>
                <a:lnTo>
                  <a:pt x="243" y="355"/>
                </a:lnTo>
                <a:lnTo>
                  <a:pt x="243" y="355"/>
                </a:lnTo>
                <a:lnTo>
                  <a:pt x="243" y="355"/>
                </a:lnTo>
                <a:lnTo>
                  <a:pt x="243" y="355"/>
                </a:lnTo>
                <a:lnTo>
                  <a:pt x="241" y="356"/>
                </a:lnTo>
                <a:lnTo>
                  <a:pt x="241" y="356"/>
                </a:lnTo>
                <a:lnTo>
                  <a:pt x="239" y="359"/>
                </a:lnTo>
                <a:lnTo>
                  <a:pt x="239" y="359"/>
                </a:lnTo>
                <a:lnTo>
                  <a:pt x="238" y="361"/>
                </a:lnTo>
                <a:lnTo>
                  <a:pt x="238" y="361"/>
                </a:lnTo>
                <a:close/>
                <a:moveTo>
                  <a:pt x="197" y="302"/>
                </a:moveTo>
                <a:lnTo>
                  <a:pt x="197" y="302"/>
                </a:lnTo>
                <a:lnTo>
                  <a:pt x="197" y="304"/>
                </a:lnTo>
                <a:lnTo>
                  <a:pt x="197" y="304"/>
                </a:lnTo>
                <a:lnTo>
                  <a:pt x="197" y="304"/>
                </a:lnTo>
                <a:lnTo>
                  <a:pt x="197" y="304"/>
                </a:lnTo>
                <a:lnTo>
                  <a:pt x="216" y="305"/>
                </a:lnTo>
                <a:lnTo>
                  <a:pt x="216" y="305"/>
                </a:lnTo>
                <a:lnTo>
                  <a:pt x="216" y="302"/>
                </a:lnTo>
                <a:lnTo>
                  <a:pt x="216" y="302"/>
                </a:lnTo>
                <a:lnTo>
                  <a:pt x="216" y="302"/>
                </a:lnTo>
                <a:lnTo>
                  <a:pt x="216" y="302"/>
                </a:lnTo>
                <a:lnTo>
                  <a:pt x="209" y="302"/>
                </a:lnTo>
                <a:lnTo>
                  <a:pt x="209" y="302"/>
                </a:lnTo>
                <a:lnTo>
                  <a:pt x="208" y="302"/>
                </a:lnTo>
                <a:lnTo>
                  <a:pt x="208" y="302"/>
                </a:lnTo>
                <a:lnTo>
                  <a:pt x="206" y="304"/>
                </a:lnTo>
                <a:lnTo>
                  <a:pt x="205" y="304"/>
                </a:lnTo>
                <a:lnTo>
                  <a:pt x="205" y="304"/>
                </a:lnTo>
                <a:lnTo>
                  <a:pt x="204" y="302"/>
                </a:lnTo>
                <a:lnTo>
                  <a:pt x="204" y="302"/>
                </a:lnTo>
                <a:lnTo>
                  <a:pt x="197" y="302"/>
                </a:lnTo>
                <a:lnTo>
                  <a:pt x="197" y="302"/>
                </a:lnTo>
                <a:close/>
                <a:moveTo>
                  <a:pt x="134" y="194"/>
                </a:moveTo>
                <a:lnTo>
                  <a:pt x="134" y="194"/>
                </a:lnTo>
                <a:lnTo>
                  <a:pt x="131" y="200"/>
                </a:lnTo>
                <a:lnTo>
                  <a:pt x="131" y="200"/>
                </a:lnTo>
                <a:lnTo>
                  <a:pt x="138" y="201"/>
                </a:lnTo>
                <a:lnTo>
                  <a:pt x="138" y="201"/>
                </a:lnTo>
                <a:lnTo>
                  <a:pt x="140" y="199"/>
                </a:lnTo>
                <a:lnTo>
                  <a:pt x="140" y="199"/>
                </a:lnTo>
                <a:lnTo>
                  <a:pt x="134" y="194"/>
                </a:lnTo>
                <a:lnTo>
                  <a:pt x="134" y="194"/>
                </a:lnTo>
                <a:close/>
                <a:moveTo>
                  <a:pt x="194" y="146"/>
                </a:moveTo>
                <a:lnTo>
                  <a:pt x="194" y="146"/>
                </a:lnTo>
                <a:lnTo>
                  <a:pt x="194" y="146"/>
                </a:lnTo>
                <a:lnTo>
                  <a:pt x="194" y="146"/>
                </a:lnTo>
                <a:lnTo>
                  <a:pt x="198" y="143"/>
                </a:lnTo>
                <a:lnTo>
                  <a:pt x="198" y="143"/>
                </a:lnTo>
                <a:lnTo>
                  <a:pt x="198" y="142"/>
                </a:lnTo>
                <a:lnTo>
                  <a:pt x="198" y="142"/>
                </a:lnTo>
                <a:lnTo>
                  <a:pt x="199" y="137"/>
                </a:lnTo>
                <a:lnTo>
                  <a:pt x="199" y="137"/>
                </a:lnTo>
                <a:lnTo>
                  <a:pt x="199" y="136"/>
                </a:lnTo>
                <a:lnTo>
                  <a:pt x="199" y="136"/>
                </a:lnTo>
                <a:lnTo>
                  <a:pt x="195" y="137"/>
                </a:lnTo>
                <a:lnTo>
                  <a:pt x="195" y="137"/>
                </a:lnTo>
                <a:lnTo>
                  <a:pt x="194" y="139"/>
                </a:lnTo>
                <a:lnTo>
                  <a:pt x="194" y="139"/>
                </a:lnTo>
                <a:lnTo>
                  <a:pt x="194" y="146"/>
                </a:lnTo>
                <a:lnTo>
                  <a:pt x="194" y="146"/>
                </a:lnTo>
                <a:close/>
                <a:moveTo>
                  <a:pt x="141" y="160"/>
                </a:moveTo>
                <a:lnTo>
                  <a:pt x="141" y="160"/>
                </a:lnTo>
                <a:lnTo>
                  <a:pt x="141" y="160"/>
                </a:lnTo>
                <a:lnTo>
                  <a:pt x="141" y="160"/>
                </a:lnTo>
                <a:lnTo>
                  <a:pt x="141" y="160"/>
                </a:lnTo>
                <a:lnTo>
                  <a:pt x="141" y="160"/>
                </a:lnTo>
                <a:lnTo>
                  <a:pt x="133" y="173"/>
                </a:lnTo>
                <a:lnTo>
                  <a:pt x="133" y="173"/>
                </a:lnTo>
                <a:lnTo>
                  <a:pt x="133" y="174"/>
                </a:lnTo>
                <a:lnTo>
                  <a:pt x="133" y="174"/>
                </a:lnTo>
                <a:lnTo>
                  <a:pt x="134" y="177"/>
                </a:lnTo>
                <a:lnTo>
                  <a:pt x="134" y="177"/>
                </a:lnTo>
                <a:lnTo>
                  <a:pt x="134" y="177"/>
                </a:lnTo>
                <a:lnTo>
                  <a:pt x="134" y="177"/>
                </a:lnTo>
                <a:lnTo>
                  <a:pt x="141" y="160"/>
                </a:lnTo>
                <a:lnTo>
                  <a:pt x="141" y="160"/>
                </a:lnTo>
                <a:close/>
                <a:moveTo>
                  <a:pt x="181" y="305"/>
                </a:moveTo>
                <a:lnTo>
                  <a:pt x="181" y="305"/>
                </a:lnTo>
                <a:lnTo>
                  <a:pt x="172" y="302"/>
                </a:lnTo>
                <a:lnTo>
                  <a:pt x="172" y="302"/>
                </a:lnTo>
                <a:lnTo>
                  <a:pt x="172" y="308"/>
                </a:lnTo>
                <a:lnTo>
                  <a:pt x="172" y="308"/>
                </a:lnTo>
                <a:lnTo>
                  <a:pt x="179" y="308"/>
                </a:lnTo>
                <a:lnTo>
                  <a:pt x="179" y="308"/>
                </a:lnTo>
                <a:lnTo>
                  <a:pt x="181" y="305"/>
                </a:lnTo>
                <a:lnTo>
                  <a:pt x="181" y="305"/>
                </a:lnTo>
                <a:close/>
                <a:moveTo>
                  <a:pt x="243" y="35"/>
                </a:moveTo>
                <a:lnTo>
                  <a:pt x="243" y="35"/>
                </a:lnTo>
                <a:lnTo>
                  <a:pt x="241" y="35"/>
                </a:lnTo>
                <a:lnTo>
                  <a:pt x="239" y="35"/>
                </a:lnTo>
                <a:lnTo>
                  <a:pt x="239" y="35"/>
                </a:lnTo>
                <a:lnTo>
                  <a:pt x="235" y="38"/>
                </a:lnTo>
                <a:lnTo>
                  <a:pt x="235" y="38"/>
                </a:lnTo>
                <a:lnTo>
                  <a:pt x="233" y="39"/>
                </a:lnTo>
                <a:lnTo>
                  <a:pt x="233" y="39"/>
                </a:lnTo>
                <a:lnTo>
                  <a:pt x="238" y="41"/>
                </a:lnTo>
                <a:lnTo>
                  <a:pt x="238" y="41"/>
                </a:lnTo>
                <a:lnTo>
                  <a:pt x="239" y="41"/>
                </a:lnTo>
                <a:lnTo>
                  <a:pt x="241" y="41"/>
                </a:lnTo>
                <a:lnTo>
                  <a:pt x="241" y="41"/>
                </a:lnTo>
                <a:lnTo>
                  <a:pt x="242" y="41"/>
                </a:lnTo>
                <a:lnTo>
                  <a:pt x="242" y="41"/>
                </a:lnTo>
                <a:lnTo>
                  <a:pt x="242" y="38"/>
                </a:lnTo>
                <a:lnTo>
                  <a:pt x="243" y="35"/>
                </a:lnTo>
                <a:lnTo>
                  <a:pt x="243" y="35"/>
                </a:lnTo>
                <a:close/>
                <a:moveTo>
                  <a:pt x="218" y="260"/>
                </a:moveTo>
                <a:lnTo>
                  <a:pt x="218" y="260"/>
                </a:lnTo>
                <a:lnTo>
                  <a:pt x="225" y="260"/>
                </a:lnTo>
                <a:lnTo>
                  <a:pt x="225" y="260"/>
                </a:lnTo>
                <a:lnTo>
                  <a:pt x="225" y="255"/>
                </a:lnTo>
                <a:lnTo>
                  <a:pt x="225" y="255"/>
                </a:lnTo>
                <a:lnTo>
                  <a:pt x="219" y="254"/>
                </a:lnTo>
                <a:lnTo>
                  <a:pt x="219" y="254"/>
                </a:lnTo>
                <a:lnTo>
                  <a:pt x="219" y="258"/>
                </a:lnTo>
                <a:lnTo>
                  <a:pt x="219" y="258"/>
                </a:lnTo>
                <a:lnTo>
                  <a:pt x="218" y="260"/>
                </a:lnTo>
                <a:lnTo>
                  <a:pt x="218" y="260"/>
                </a:lnTo>
                <a:close/>
                <a:moveTo>
                  <a:pt x="134" y="152"/>
                </a:moveTo>
                <a:lnTo>
                  <a:pt x="134" y="152"/>
                </a:lnTo>
                <a:lnTo>
                  <a:pt x="135" y="150"/>
                </a:lnTo>
                <a:lnTo>
                  <a:pt x="135" y="150"/>
                </a:lnTo>
                <a:lnTo>
                  <a:pt x="135" y="149"/>
                </a:lnTo>
                <a:lnTo>
                  <a:pt x="135" y="149"/>
                </a:lnTo>
                <a:lnTo>
                  <a:pt x="135" y="147"/>
                </a:lnTo>
                <a:lnTo>
                  <a:pt x="134" y="145"/>
                </a:lnTo>
                <a:lnTo>
                  <a:pt x="134" y="145"/>
                </a:lnTo>
                <a:lnTo>
                  <a:pt x="130" y="142"/>
                </a:lnTo>
                <a:lnTo>
                  <a:pt x="130" y="142"/>
                </a:lnTo>
                <a:lnTo>
                  <a:pt x="128" y="142"/>
                </a:lnTo>
                <a:lnTo>
                  <a:pt x="128" y="142"/>
                </a:lnTo>
                <a:lnTo>
                  <a:pt x="127" y="145"/>
                </a:lnTo>
                <a:lnTo>
                  <a:pt x="127" y="145"/>
                </a:lnTo>
                <a:lnTo>
                  <a:pt x="127" y="146"/>
                </a:lnTo>
                <a:lnTo>
                  <a:pt x="127" y="146"/>
                </a:lnTo>
                <a:lnTo>
                  <a:pt x="128" y="146"/>
                </a:lnTo>
                <a:lnTo>
                  <a:pt x="128" y="146"/>
                </a:lnTo>
                <a:lnTo>
                  <a:pt x="130" y="145"/>
                </a:lnTo>
                <a:lnTo>
                  <a:pt x="130" y="145"/>
                </a:lnTo>
                <a:lnTo>
                  <a:pt x="131" y="145"/>
                </a:lnTo>
                <a:lnTo>
                  <a:pt x="133" y="146"/>
                </a:lnTo>
                <a:lnTo>
                  <a:pt x="133" y="146"/>
                </a:lnTo>
                <a:lnTo>
                  <a:pt x="131" y="147"/>
                </a:lnTo>
                <a:lnTo>
                  <a:pt x="131" y="147"/>
                </a:lnTo>
                <a:lnTo>
                  <a:pt x="131" y="150"/>
                </a:lnTo>
                <a:lnTo>
                  <a:pt x="131" y="150"/>
                </a:lnTo>
                <a:lnTo>
                  <a:pt x="134" y="152"/>
                </a:lnTo>
                <a:lnTo>
                  <a:pt x="134" y="152"/>
                </a:lnTo>
                <a:close/>
                <a:moveTo>
                  <a:pt x="204" y="355"/>
                </a:moveTo>
                <a:lnTo>
                  <a:pt x="204" y="355"/>
                </a:lnTo>
                <a:lnTo>
                  <a:pt x="201" y="352"/>
                </a:lnTo>
                <a:lnTo>
                  <a:pt x="201" y="352"/>
                </a:lnTo>
                <a:lnTo>
                  <a:pt x="199" y="351"/>
                </a:lnTo>
                <a:lnTo>
                  <a:pt x="199" y="351"/>
                </a:lnTo>
                <a:lnTo>
                  <a:pt x="197" y="352"/>
                </a:lnTo>
                <a:lnTo>
                  <a:pt x="192" y="353"/>
                </a:lnTo>
                <a:lnTo>
                  <a:pt x="192" y="353"/>
                </a:lnTo>
                <a:lnTo>
                  <a:pt x="192" y="355"/>
                </a:lnTo>
                <a:lnTo>
                  <a:pt x="192" y="355"/>
                </a:lnTo>
                <a:lnTo>
                  <a:pt x="204" y="355"/>
                </a:lnTo>
                <a:lnTo>
                  <a:pt x="204" y="355"/>
                </a:lnTo>
                <a:close/>
                <a:moveTo>
                  <a:pt x="204" y="189"/>
                </a:moveTo>
                <a:lnTo>
                  <a:pt x="204" y="189"/>
                </a:lnTo>
                <a:lnTo>
                  <a:pt x="205" y="189"/>
                </a:lnTo>
                <a:lnTo>
                  <a:pt x="206" y="186"/>
                </a:lnTo>
                <a:lnTo>
                  <a:pt x="206" y="186"/>
                </a:lnTo>
                <a:lnTo>
                  <a:pt x="206" y="186"/>
                </a:lnTo>
                <a:lnTo>
                  <a:pt x="206" y="186"/>
                </a:lnTo>
                <a:lnTo>
                  <a:pt x="206" y="184"/>
                </a:lnTo>
                <a:lnTo>
                  <a:pt x="206" y="184"/>
                </a:lnTo>
                <a:lnTo>
                  <a:pt x="205" y="181"/>
                </a:lnTo>
                <a:lnTo>
                  <a:pt x="205" y="181"/>
                </a:lnTo>
                <a:lnTo>
                  <a:pt x="205" y="179"/>
                </a:lnTo>
                <a:lnTo>
                  <a:pt x="205" y="179"/>
                </a:lnTo>
                <a:lnTo>
                  <a:pt x="205" y="177"/>
                </a:lnTo>
                <a:lnTo>
                  <a:pt x="205" y="177"/>
                </a:lnTo>
                <a:lnTo>
                  <a:pt x="202" y="179"/>
                </a:lnTo>
                <a:lnTo>
                  <a:pt x="202" y="179"/>
                </a:lnTo>
                <a:lnTo>
                  <a:pt x="202" y="180"/>
                </a:lnTo>
                <a:lnTo>
                  <a:pt x="202" y="180"/>
                </a:lnTo>
                <a:lnTo>
                  <a:pt x="202" y="186"/>
                </a:lnTo>
                <a:lnTo>
                  <a:pt x="202" y="186"/>
                </a:lnTo>
                <a:lnTo>
                  <a:pt x="204" y="189"/>
                </a:lnTo>
                <a:lnTo>
                  <a:pt x="204" y="189"/>
                </a:lnTo>
                <a:close/>
                <a:moveTo>
                  <a:pt x="103" y="126"/>
                </a:moveTo>
                <a:lnTo>
                  <a:pt x="103" y="126"/>
                </a:lnTo>
                <a:lnTo>
                  <a:pt x="103" y="126"/>
                </a:lnTo>
                <a:lnTo>
                  <a:pt x="103" y="126"/>
                </a:lnTo>
                <a:lnTo>
                  <a:pt x="101" y="127"/>
                </a:lnTo>
                <a:lnTo>
                  <a:pt x="101" y="127"/>
                </a:lnTo>
                <a:lnTo>
                  <a:pt x="87" y="143"/>
                </a:lnTo>
                <a:lnTo>
                  <a:pt x="87" y="143"/>
                </a:lnTo>
                <a:lnTo>
                  <a:pt x="87" y="143"/>
                </a:lnTo>
                <a:lnTo>
                  <a:pt x="87" y="143"/>
                </a:lnTo>
                <a:lnTo>
                  <a:pt x="87" y="145"/>
                </a:lnTo>
                <a:lnTo>
                  <a:pt x="87" y="145"/>
                </a:lnTo>
                <a:lnTo>
                  <a:pt x="87" y="145"/>
                </a:lnTo>
                <a:lnTo>
                  <a:pt x="87" y="145"/>
                </a:lnTo>
                <a:lnTo>
                  <a:pt x="89" y="145"/>
                </a:lnTo>
                <a:lnTo>
                  <a:pt x="89" y="145"/>
                </a:lnTo>
                <a:lnTo>
                  <a:pt x="94" y="137"/>
                </a:lnTo>
                <a:lnTo>
                  <a:pt x="94" y="137"/>
                </a:lnTo>
                <a:lnTo>
                  <a:pt x="103" y="129"/>
                </a:lnTo>
                <a:lnTo>
                  <a:pt x="103" y="129"/>
                </a:lnTo>
                <a:lnTo>
                  <a:pt x="103" y="127"/>
                </a:lnTo>
                <a:lnTo>
                  <a:pt x="103" y="126"/>
                </a:lnTo>
                <a:lnTo>
                  <a:pt x="103" y="126"/>
                </a:lnTo>
                <a:close/>
                <a:moveTo>
                  <a:pt x="6" y="251"/>
                </a:moveTo>
                <a:lnTo>
                  <a:pt x="6" y="251"/>
                </a:lnTo>
                <a:lnTo>
                  <a:pt x="6" y="253"/>
                </a:lnTo>
                <a:lnTo>
                  <a:pt x="6" y="253"/>
                </a:lnTo>
                <a:lnTo>
                  <a:pt x="5" y="258"/>
                </a:lnTo>
                <a:lnTo>
                  <a:pt x="5" y="258"/>
                </a:lnTo>
                <a:lnTo>
                  <a:pt x="3" y="267"/>
                </a:lnTo>
                <a:lnTo>
                  <a:pt x="3" y="274"/>
                </a:lnTo>
                <a:lnTo>
                  <a:pt x="3" y="274"/>
                </a:lnTo>
                <a:lnTo>
                  <a:pt x="3" y="280"/>
                </a:lnTo>
                <a:lnTo>
                  <a:pt x="3" y="280"/>
                </a:lnTo>
                <a:lnTo>
                  <a:pt x="5" y="282"/>
                </a:lnTo>
                <a:lnTo>
                  <a:pt x="5" y="282"/>
                </a:lnTo>
                <a:lnTo>
                  <a:pt x="5" y="282"/>
                </a:lnTo>
                <a:lnTo>
                  <a:pt x="5" y="282"/>
                </a:lnTo>
                <a:lnTo>
                  <a:pt x="6" y="261"/>
                </a:lnTo>
                <a:lnTo>
                  <a:pt x="6" y="261"/>
                </a:lnTo>
                <a:lnTo>
                  <a:pt x="6" y="257"/>
                </a:lnTo>
                <a:lnTo>
                  <a:pt x="8" y="253"/>
                </a:lnTo>
                <a:lnTo>
                  <a:pt x="8" y="253"/>
                </a:lnTo>
                <a:lnTo>
                  <a:pt x="6" y="251"/>
                </a:lnTo>
                <a:lnTo>
                  <a:pt x="6" y="251"/>
                </a:lnTo>
                <a:close/>
                <a:moveTo>
                  <a:pt x="188" y="99"/>
                </a:moveTo>
                <a:lnTo>
                  <a:pt x="188" y="99"/>
                </a:lnTo>
                <a:lnTo>
                  <a:pt x="189" y="96"/>
                </a:lnTo>
                <a:lnTo>
                  <a:pt x="189" y="96"/>
                </a:lnTo>
                <a:lnTo>
                  <a:pt x="189" y="95"/>
                </a:lnTo>
                <a:lnTo>
                  <a:pt x="189" y="95"/>
                </a:lnTo>
                <a:lnTo>
                  <a:pt x="188" y="93"/>
                </a:lnTo>
                <a:lnTo>
                  <a:pt x="191" y="92"/>
                </a:lnTo>
                <a:lnTo>
                  <a:pt x="191" y="92"/>
                </a:lnTo>
                <a:lnTo>
                  <a:pt x="191" y="91"/>
                </a:lnTo>
                <a:lnTo>
                  <a:pt x="191" y="91"/>
                </a:lnTo>
                <a:lnTo>
                  <a:pt x="192" y="88"/>
                </a:lnTo>
                <a:lnTo>
                  <a:pt x="192" y="88"/>
                </a:lnTo>
                <a:lnTo>
                  <a:pt x="191" y="89"/>
                </a:lnTo>
                <a:lnTo>
                  <a:pt x="189" y="89"/>
                </a:lnTo>
                <a:lnTo>
                  <a:pt x="189" y="89"/>
                </a:lnTo>
                <a:lnTo>
                  <a:pt x="187" y="92"/>
                </a:lnTo>
                <a:lnTo>
                  <a:pt x="187" y="92"/>
                </a:lnTo>
                <a:lnTo>
                  <a:pt x="185" y="93"/>
                </a:lnTo>
                <a:lnTo>
                  <a:pt x="185" y="93"/>
                </a:lnTo>
                <a:lnTo>
                  <a:pt x="185" y="96"/>
                </a:lnTo>
                <a:lnTo>
                  <a:pt x="185" y="96"/>
                </a:lnTo>
                <a:lnTo>
                  <a:pt x="187" y="98"/>
                </a:lnTo>
                <a:lnTo>
                  <a:pt x="188" y="99"/>
                </a:lnTo>
                <a:lnTo>
                  <a:pt x="188" y="99"/>
                </a:lnTo>
                <a:lnTo>
                  <a:pt x="188" y="99"/>
                </a:lnTo>
                <a:lnTo>
                  <a:pt x="188" y="99"/>
                </a:lnTo>
                <a:close/>
                <a:moveTo>
                  <a:pt x="123" y="137"/>
                </a:moveTo>
                <a:lnTo>
                  <a:pt x="123" y="137"/>
                </a:lnTo>
                <a:lnTo>
                  <a:pt x="117" y="133"/>
                </a:lnTo>
                <a:lnTo>
                  <a:pt x="117" y="133"/>
                </a:lnTo>
                <a:lnTo>
                  <a:pt x="113" y="137"/>
                </a:lnTo>
                <a:lnTo>
                  <a:pt x="113" y="137"/>
                </a:lnTo>
                <a:lnTo>
                  <a:pt x="116" y="139"/>
                </a:lnTo>
                <a:lnTo>
                  <a:pt x="116" y="139"/>
                </a:lnTo>
                <a:lnTo>
                  <a:pt x="118" y="137"/>
                </a:lnTo>
                <a:lnTo>
                  <a:pt x="118" y="137"/>
                </a:lnTo>
                <a:lnTo>
                  <a:pt x="120" y="137"/>
                </a:lnTo>
                <a:lnTo>
                  <a:pt x="120" y="137"/>
                </a:lnTo>
                <a:lnTo>
                  <a:pt x="120" y="139"/>
                </a:lnTo>
                <a:lnTo>
                  <a:pt x="120" y="139"/>
                </a:lnTo>
                <a:lnTo>
                  <a:pt x="118" y="142"/>
                </a:lnTo>
                <a:lnTo>
                  <a:pt x="118" y="142"/>
                </a:lnTo>
                <a:lnTo>
                  <a:pt x="118" y="142"/>
                </a:lnTo>
                <a:lnTo>
                  <a:pt x="118" y="142"/>
                </a:lnTo>
                <a:lnTo>
                  <a:pt x="118" y="142"/>
                </a:lnTo>
                <a:lnTo>
                  <a:pt x="118" y="142"/>
                </a:lnTo>
                <a:lnTo>
                  <a:pt x="123" y="137"/>
                </a:lnTo>
                <a:lnTo>
                  <a:pt x="123" y="137"/>
                </a:lnTo>
                <a:close/>
                <a:moveTo>
                  <a:pt x="236" y="29"/>
                </a:moveTo>
                <a:lnTo>
                  <a:pt x="236" y="29"/>
                </a:lnTo>
                <a:lnTo>
                  <a:pt x="236" y="29"/>
                </a:lnTo>
                <a:lnTo>
                  <a:pt x="236" y="29"/>
                </a:lnTo>
                <a:lnTo>
                  <a:pt x="233" y="31"/>
                </a:lnTo>
                <a:lnTo>
                  <a:pt x="233" y="31"/>
                </a:lnTo>
                <a:lnTo>
                  <a:pt x="226" y="37"/>
                </a:lnTo>
                <a:lnTo>
                  <a:pt x="226" y="37"/>
                </a:lnTo>
                <a:lnTo>
                  <a:pt x="226" y="38"/>
                </a:lnTo>
                <a:lnTo>
                  <a:pt x="226" y="38"/>
                </a:lnTo>
                <a:lnTo>
                  <a:pt x="229" y="38"/>
                </a:lnTo>
                <a:lnTo>
                  <a:pt x="229" y="38"/>
                </a:lnTo>
                <a:lnTo>
                  <a:pt x="232" y="38"/>
                </a:lnTo>
                <a:lnTo>
                  <a:pt x="232" y="38"/>
                </a:lnTo>
                <a:lnTo>
                  <a:pt x="236" y="31"/>
                </a:lnTo>
                <a:lnTo>
                  <a:pt x="236" y="31"/>
                </a:lnTo>
                <a:lnTo>
                  <a:pt x="236" y="29"/>
                </a:lnTo>
                <a:lnTo>
                  <a:pt x="236" y="29"/>
                </a:lnTo>
                <a:close/>
                <a:moveTo>
                  <a:pt x="86" y="156"/>
                </a:moveTo>
                <a:lnTo>
                  <a:pt x="86" y="156"/>
                </a:lnTo>
                <a:lnTo>
                  <a:pt x="86" y="156"/>
                </a:lnTo>
                <a:lnTo>
                  <a:pt x="86" y="156"/>
                </a:lnTo>
                <a:lnTo>
                  <a:pt x="84" y="157"/>
                </a:lnTo>
                <a:lnTo>
                  <a:pt x="84" y="157"/>
                </a:lnTo>
                <a:lnTo>
                  <a:pt x="81" y="162"/>
                </a:lnTo>
                <a:lnTo>
                  <a:pt x="81" y="162"/>
                </a:lnTo>
                <a:lnTo>
                  <a:pt x="80" y="164"/>
                </a:lnTo>
                <a:lnTo>
                  <a:pt x="80" y="166"/>
                </a:lnTo>
                <a:lnTo>
                  <a:pt x="80" y="166"/>
                </a:lnTo>
                <a:lnTo>
                  <a:pt x="81" y="169"/>
                </a:lnTo>
                <a:lnTo>
                  <a:pt x="81" y="169"/>
                </a:lnTo>
                <a:lnTo>
                  <a:pt x="81" y="169"/>
                </a:lnTo>
                <a:lnTo>
                  <a:pt x="81" y="169"/>
                </a:lnTo>
                <a:lnTo>
                  <a:pt x="90" y="160"/>
                </a:lnTo>
                <a:lnTo>
                  <a:pt x="90" y="160"/>
                </a:lnTo>
                <a:lnTo>
                  <a:pt x="90" y="159"/>
                </a:lnTo>
                <a:lnTo>
                  <a:pt x="90" y="159"/>
                </a:lnTo>
                <a:lnTo>
                  <a:pt x="90" y="159"/>
                </a:lnTo>
                <a:lnTo>
                  <a:pt x="90" y="159"/>
                </a:lnTo>
                <a:lnTo>
                  <a:pt x="89" y="160"/>
                </a:lnTo>
                <a:lnTo>
                  <a:pt x="89" y="160"/>
                </a:lnTo>
                <a:lnTo>
                  <a:pt x="86" y="163"/>
                </a:lnTo>
                <a:lnTo>
                  <a:pt x="86" y="163"/>
                </a:lnTo>
                <a:lnTo>
                  <a:pt x="84" y="164"/>
                </a:lnTo>
                <a:lnTo>
                  <a:pt x="84" y="164"/>
                </a:lnTo>
                <a:lnTo>
                  <a:pt x="83" y="164"/>
                </a:lnTo>
                <a:lnTo>
                  <a:pt x="83" y="164"/>
                </a:lnTo>
                <a:lnTo>
                  <a:pt x="83" y="163"/>
                </a:lnTo>
                <a:lnTo>
                  <a:pt x="83" y="163"/>
                </a:lnTo>
                <a:lnTo>
                  <a:pt x="83" y="160"/>
                </a:lnTo>
                <a:lnTo>
                  <a:pt x="83" y="160"/>
                </a:lnTo>
                <a:lnTo>
                  <a:pt x="86" y="156"/>
                </a:lnTo>
                <a:lnTo>
                  <a:pt x="86" y="156"/>
                </a:lnTo>
                <a:close/>
                <a:moveTo>
                  <a:pt x="79" y="328"/>
                </a:moveTo>
                <a:lnTo>
                  <a:pt x="79" y="328"/>
                </a:lnTo>
                <a:lnTo>
                  <a:pt x="86" y="331"/>
                </a:lnTo>
                <a:lnTo>
                  <a:pt x="86" y="331"/>
                </a:lnTo>
                <a:lnTo>
                  <a:pt x="87" y="325"/>
                </a:lnTo>
                <a:lnTo>
                  <a:pt x="87" y="325"/>
                </a:lnTo>
                <a:lnTo>
                  <a:pt x="84" y="324"/>
                </a:lnTo>
                <a:lnTo>
                  <a:pt x="83" y="325"/>
                </a:lnTo>
                <a:lnTo>
                  <a:pt x="83" y="325"/>
                </a:lnTo>
                <a:lnTo>
                  <a:pt x="80" y="326"/>
                </a:lnTo>
                <a:lnTo>
                  <a:pt x="80" y="326"/>
                </a:lnTo>
                <a:lnTo>
                  <a:pt x="79" y="328"/>
                </a:lnTo>
                <a:lnTo>
                  <a:pt x="79" y="328"/>
                </a:lnTo>
                <a:close/>
                <a:moveTo>
                  <a:pt x="76" y="319"/>
                </a:moveTo>
                <a:lnTo>
                  <a:pt x="76" y="319"/>
                </a:lnTo>
                <a:lnTo>
                  <a:pt x="71" y="324"/>
                </a:lnTo>
                <a:lnTo>
                  <a:pt x="71" y="324"/>
                </a:lnTo>
                <a:lnTo>
                  <a:pt x="74" y="325"/>
                </a:lnTo>
                <a:lnTo>
                  <a:pt x="74" y="325"/>
                </a:lnTo>
                <a:lnTo>
                  <a:pt x="76" y="325"/>
                </a:lnTo>
                <a:lnTo>
                  <a:pt x="76" y="325"/>
                </a:lnTo>
                <a:lnTo>
                  <a:pt x="80" y="324"/>
                </a:lnTo>
                <a:lnTo>
                  <a:pt x="80" y="324"/>
                </a:lnTo>
                <a:lnTo>
                  <a:pt x="81" y="322"/>
                </a:lnTo>
                <a:lnTo>
                  <a:pt x="81" y="322"/>
                </a:lnTo>
                <a:lnTo>
                  <a:pt x="76" y="319"/>
                </a:lnTo>
                <a:lnTo>
                  <a:pt x="76" y="319"/>
                </a:lnTo>
                <a:close/>
                <a:moveTo>
                  <a:pt x="113" y="200"/>
                </a:moveTo>
                <a:lnTo>
                  <a:pt x="113" y="200"/>
                </a:lnTo>
                <a:lnTo>
                  <a:pt x="106" y="197"/>
                </a:lnTo>
                <a:lnTo>
                  <a:pt x="106" y="197"/>
                </a:lnTo>
                <a:lnTo>
                  <a:pt x="104" y="197"/>
                </a:lnTo>
                <a:lnTo>
                  <a:pt x="104" y="197"/>
                </a:lnTo>
                <a:lnTo>
                  <a:pt x="103" y="196"/>
                </a:lnTo>
                <a:lnTo>
                  <a:pt x="103" y="196"/>
                </a:lnTo>
                <a:lnTo>
                  <a:pt x="101" y="194"/>
                </a:lnTo>
                <a:lnTo>
                  <a:pt x="101" y="194"/>
                </a:lnTo>
                <a:lnTo>
                  <a:pt x="100" y="197"/>
                </a:lnTo>
                <a:lnTo>
                  <a:pt x="100" y="197"/>
                </a:lnTo>
                <a:lnTo>
                  <a:pt x="113" y="201"/>
                </a:lnTo>
                <a:lnTo>
                  <a:pt x="113" y="201"/>
                </a:lnTo>
                <a:lnTo>
                  <a:pt x="113" y="200"/>
                </a:lnTo>
                <a:lnTo>
                  <a:pt x="113" y="200"/>
                </a:lnTo>
                <a:close/>
                <a:moveTo>
                  <a:pt x="205" y="164"/>
                </a:moveTo>
                <a:lnTo>
                  <a:pt x="205" y="164"/>
                </a:lnTo>
                <a:lnTo>
                  <a:pt x="201" y="164"/>
                </a:lnTo>
                <a:lnTo>
                  <a:pt x="201" y="164"/>
                </a:lnTo>
                <a:lnTo>
                  <a:pt x="198" y="164"/>
                </a:lnTo>
                <a:lnTo>
                  <a:pt x="197" y="166"/>
                </a:lnTo>
                <a:lnTo>
                  <a:pt x="197" y="166"/>
                </a:lnTo>
                <a:lnTo>
                  <a:pt x="195" y="166"/>
                </a:lnTo>
                <a:lnTo>
                  <a:pt x="195" y="166"/>
                </a:lnTo>
                <a:lnTo>
                  <a:pt x="195" y="167"/>
                </a:lnTo>
                <a:lnTo>
                  <a:pt x="195" y="167"/>
                </a:lnTo>
                <a:lnTo>
                  <a:pt x="201" y="169"/>
                </a:lnTo>
                <a:lnTo>
                  <a:pt x="201" y="169"/>
                </a:lnTo>
                <a:lnTo>
                  <a:pt x="201" y="169"/>
                </a:lnTo>
                <a:lnTo>
                  <a:pt x="201" y="169"/>
                </a:lnTo>
                <a:lnTo>
                  <a:pt x="204" y="166"/>
                </a:lnTo>
                <a:lnTo>
                  <a:pt x="204" y="166"/>
                </a:lnTo>
                <a:lnTo>
                  <a:pt x="205" y="164"/>
                </a:lnTo>
                <a:lnTo>
                  <a:pt x="205" y="164"/>
                </a:lnTo>
                <a:close/>
                <a:moveTo>
                  <a:pt x="239" y="314"/>
                </a:moveTo>
                <a:lnTo>
                  <a:pt x="239" y="314"/>
                </a:lnTo>
                <a:lnTo>
                  <a:pt x="242" y="305"/>
                </a:lnTo>
                <a:lnTo>
                  <a:pt x="242" y="305"/>
                </a:lnTo>
                <a:lnTo>
                  <a:pt x="238" y="307"/>
                </a:lnTo>
                <a:lnTo>
                  <a:pt x="238" y="307"/>
                </a:lnTo>
                <a:lnTo>
                  <a:pt x="236" y="314"/>
                </a:lnTo>
                <a:lnTo>
                  <a:pt x="236" y="314"/>
                </a:lnTo>
                <a:lnTo>
                  <a:pt x="239" y="314"/>
                </a:lnTo>
                <a:lnTo>
                  <a:pt x="239" y="314"/>
                </a:lnTo>
                <a:close/>
                <a:moveTo>
                  <a:pt x="222" y="31"/>
                </a:moveTo>
                <a:lnTo>
                  <a:pt x="222" y="31"/>
                </a:lnTo>
                <a:lnTo>
                  <a:pt x="228" y="24"/>
                </a:lnTo>
                <a:lnTo>
                  <a:pt x="228" y="24"/>
                </a:lnTo>
                <a:lnTo>
                  <a:pt x="224" y="21"/>
                </a:lnTo>
                <a:lnTo>
                  <a:pt x="224" y="21"/>
                </a:lnTo>
                <a:lnTo>
                  <a:pt x="222" y="31"/>
                </a:lnTo>
                <a:lnTo>
                  <a:pt x="222" y="31"/>
                </a:lnTo>
                <a:close/>
                <a:moveTo>
                  <a:pt x="256" y="170"/>
                </a:moveTo>
                <a:lnTo>
                  <a:pt x="256" y="170"/>
                </a:lnTo>
                <a:lnTo>
                  <a:pt x="256" y="170"/>
                </a:lnTo>
                <a:lnTo>
                  <a:pt x="256" y="170"/>
                </a:lnTo>
                <a:lnTo>
                  <a:pt x="256" y="172"/>
                </a:lnTo>
                <a:lnTo>
                  <a:pt x="256" y="172"/>
                </a:lnTo>
                <a:lnTo>
                  <a:pt x="256" y="187"/>
                </a:lnTo>
                <a:lnTo>
                  <a:pt x="256" y="187"/>
                </a:lnTo>
                <a:lnTo>
                  <a:pt x="258" y="193"/>
                </a:lnTo>
                <a:lnTo>
                  <a:pt x="258" y="193"/>
                </a:lnTo>
                <a:lnTo>
                  <a:pt x="258" y="193"/>
                </a:lnTo>
                <a:lnTo>
                  <a:pt x="258" y="193"/>
                </a:lnTo>
                <a:lnTo>
                  <a:pt x="258" y="191"/>
                </a:lnTo>
                <a:lnTo>
                  <a:pt x="258" y="191"/>
                </a:lnTo>
                <a:lnTo>
                  <a:pt x="258" y="183"/>
                </a:lnTo>
                <a:lnTo>
                  <a:pt x="258" y="183"/>
                </a:lnTo>
                <a:lnTo>
                  <a:pt x="258" y="181"/>
                </a:lnTo>
                <a:lnTo>
                  <a:pt x="258" y="181"/>
                </a:lnTo>
                <a:lnTo>
                  <a:pt x="258" y="179"/>
                </a:lnTo>
                <a:lnTo>
                  <a:pt x="258" y="179"/>
                </a:lnTo>
                <a:lnTo>
                  <a:pt x="256" y="172"/>
                </a:lnTo>
                <a:lnTo>
                  <a:pt x="256" y="172"/>
                </a:lnTo>
                <a:lnTo>
                  <a:pt x="256" y="170"/>
                </a:lnTo>
                <a:lnTo>
                  <a:pt x="256" y="170"/>
                </a:lnTo>
                <a:close/>
                <a:moveTo>
                  <a:pt x="117" y="190"/>
                </a:moveTo>
                <a:lnTo>
                  <a:pt x="117" y="190"/>
                </a:lnTo>
                <a:lnTo>
                  <a:pt x="118" y="187"/>
                </a:lnTo>
                <a:lnTo>
                  <a:pt x="118" y="187"/>
                </a:lnTo>
                <a:lnTo>
                  <a:pt x="118" y="186"/>
                </a:lnTo>
                <a:lnTo>
                  <a:pt x="118" y="184"/>
                </a:lnTo>
                <a:lnTo>
                  <a:pt x="118" y="184"/>
                </a:lnTo>
                <a:lnTo>
                  <a:pt x="116" y="183"/>
                </a:lnTo>
                <a:lnTo>
                  <a:pt x="116" y="183"/>
                </a:lnTo>
                <a:lnTo>
                  <a:pt x="113" y="186"/>
                </a:lnTo>
                <a:lnTo>
                  <a:pt x="113" y="186"/>
                </a:lnTo>
                <a:lnTo>
                  <a:pt x="117" y="190"/>
                </a:lnTo>
                <a:lnTo>
                  <a:pt x="117" y="190"/>
                </a:lnTo>
                <a:close/>
                <a:moveTo>
                  <a:pt x="232" y="196"/>
                </a:moveTo>
                <a:lnTo>
                  <a:pt x="232" y="196"/>
                </a:lnTo>
                <a:lnTo>
                  <a:pt x="229" y="196"/>
                </a:lnTo>
                <a:lnTo>
                  <a:pt x="226" y="197"/>
                </a:lnTo>
                <a:lnTo>
                  <a:pt x="226" y="197"/>
                </a:lnTo>
                <a:lnTo>
                  <a:pt x="226" y="201"/>
                </a:lnTo>
                <a:lnTo>
                  <a:pt x="226" y="201"/>
                </a:lnTo>
                <a:lnTo>
                  <a:pt x="233" y="200"/>
                </a:lnTo>
                <a:lnTo>
                  <a:pt x="233" y="200"/>
                </a:lnTo>
                <a:lnTo>
                  <a:pt x="232" y="196"/>
                </a:lnTo>
                <a:lnTo>
                  <a:pt x="232" y="196"/>
                </a:lnTo>
                <a:close/>
                <a:moveTo>
                  <a:pt x="219" y="66"/>
                </a:moveTo>
                <a:lnTo>
                  <a:pt x="219" y="66"/>
                </a:lnTo>
                <a:lnTo>
                  <a:pt x="221" y="65"/>
                </a:lnTo>
                <a:lnTo>
                  <a:pt x="221" y="65"/>
                </a:lnTo>
                <a:lnTo>
                  <a:pt x="221" y="64"/>
                </a:lnTo>
                <a:lnTo>
                  <a:pt x="222" y="64"/>
                </a:lnTo>
                <a:lnTo>
                  <a:pt x="222" y="64"/>
                </a:lnTo>
                <a:lnTo>
                  <a:pt x="222" y="64"/>
                </a:lnTo>
                <a:lnTo>
                  <a:pt x="222" y="64"/>
                </a:lnTo>
                <a:lnTo>
                  <a:pt x="224" y="62"/>
                </a:lnTo>
                <a:lnTo>
                  <a:pt x="224" y="62"/>
                </a:lnTo>
                <a:lnTo>
                  <a:pt x="224" y="55"/>
                </a:lnTo>
                <a:lnTo>
                  <a:pt x="224" y="55"/>
                </a:lnTo>
                <a:lnTo>
                  <a:pt x="224" y="54"/>
                </a:lnTo>
                <a:lnTo>
                  <a:pt x="224" y="54"/>
                </a:lnTo>
                <a:lnTo>
                  <a:pt x="222" y="55"/>
                </a:lnTo>
                <a:lnTo>
                  <a:pt x="222" y="55"/>
                </a:lnTo>
                <a:lnTo>
                  <a:pt x="219" y="64"/>
                </a:lnTo>
                <a:lnTo>
                  <a:pt x="219" y="64"/>
                </a:lnTo>
                <a:lnTo>
                  <a:pt x="219" y="66"/>
                </a:lnTo>
                <a:lnTo>
                  <a:pt x="219" y="66"/>
                </a:lnTo>
                <a:close/>
                <a:moveTo>
                  <a:pt x="249" y="164"/>
                </a:moveTo>
                <a:lnTo>
                  <a:pt x="249" y="164"/>
                </a:lnTo>
                <a:lnTo>
                  <a:pt x="251" y="164"/>
                </a:lnTo>
                <a:lnTo>
                  <a:pt x="251" y="164"/>
                </a:lnTo>
                <a:lnTo>
                  <a:pt x="252" y="166"/>
                </a:lnTo>
                <a:lnTo>
                  <a:pt x="252" y="169"/>
                </a:lnTo>
                <a:lnTo>
                  <a:pt x="252" y="169"/>
                </a:lnTo>
                <a:lnTo>
                  <a:pt x="252" y="170"/>
                </a:lnTo>
                <a:lnTo>
                  <a:pt x="252" y="170"/>
                </a:lnTo>
                <a:lnTo>
                  <a:pt x="253" y="177"/>
                </a:lnTo>
                <a:lnTo>
                  <a:pt x="253" y="177"/>
                </a:lnTo>
                <a:lnTo>
                  <a:pt x="253" y="179"/>
                </a:lnTo>
                <a:lnTo>
                  <a:pt x="253" y="179"/>
                </a:lnTo>
                <a:lnTo>
                  <a:pt x="253" y="162"/>
                </a:lnTo>
                <a:lnTo>
                  <a:pt x="253" y="162"/>
                </a:lnTo>
                <a:lnTo>
                  <a:pt x="249" y="164"/>
                </a:lnTo>
                <a:lnTo>
                  <a:pt x="249" y="164"/>
                </a:lnTo>
                <a:close/>
                <a:moveTo>
                  <a:pt x="171" y="248"/>
                </a:moveTo>
                <a:lnTo>
                  <a:pt x="171" y="248"/>
                </a:lnTo>
                <a:lnTo>
                  <a:pt x="164" y="248"/>
                </a:lnTo>
                <a:lnTo>
                  <a:pt x="157" y="247"/>
                </a:lnTo>
                <a:lnTo>
                  <a:pt x="157" y="247"/>
                </a:lnTo>
                <a:lnTo>
                  <a:pt x="164" y="250"/>
                </a:lnTo>
                <a:lnTo>
                  <a:pt x="171" y="251"/>
                </a:lnTo>
                <a:lnTo>
                  <a:pt x="171" y="251"/>
                </a:lnTo>
                <a:lnTo>
                  <a:pt x="171" y="248"/>
                </a:lnTo>
                <a:lnTo>
                  <a:pt x="171" y="248"/>
                </a:lnTo>
                <a:close/>
                <a:moveTo>
                  <a:pt x="134" y="257"/>
                </a:moveTo>
                <a:lnTo>
                  <a:pt x="134" y="257"/>
                </a:lnTo>
                <a:lnTo>
                  <a:pt x="124" y="254"/>
                </a:lnTo>
                <a:lnTo>
                  <a:pt x="116" y="253"/>
                </a:lnTo>
                <a:lnTo>
                  <a:pt x="116" y="253"/>
                </a:lnTo>
                <a:lnTo>
                  <a:pt x="116" y="254"/>
                </a:lnTo>
                <a:lnTo>
                  <a:pt x="116" y="254"/>
                </a:lnTo>
                <a:lnTo>
                  <a:pt x="125" y="257"/>
                </a:lnTo>
                <a:lnTo>
                  <a:pt x="134" y="257"/>
                </a:lnTo>
                <a:lnTo>
                  <a:pt x="134" y="257"/>
                </a:lnTo>
                <a:close/>
                <a:moveTo>
                  <a:pt x="216" y="154"/>
                </a:moveTo>
                <a:lnTo>
                  <a:pt x="216" y="154"/>
                </a:lnTo>
                <a:lnTo>
                  <a:pt x="216" y="154"/>
                </a:lnTo>
                <a:lnTo>
                  <a:pt x="216" y="154"/>
                </a:lnTo>
                <a:lnTo>
                  <a:pt x="216" y="140"/>
                </a:lnTo>
                <a:lnTo>
                  <a:pt x="216" y="140"/>
                </a:lnTo>
                <a:lnTo>
                  <a:pt x="214" y="140"/>
                </a:lnTo>
                <a:lnTo>
                  <a:pt x="214" y="140"/>
                </a:lnTo>
                <a:lnTo>
                  <a:pt x="216" y="154"/>
                </a:lnTo>
                <a:lnTo>
                  <a:pt x="216" y="154"/>
                </a:lnTo>
                <a:close/>
                <a:moveTo>
                  <a:pt x="218" y="289"/>
                </a:moveTo>
                <a:lnTo>
                  <a:pt x="218" y="289"/>
                </a:lnTo>
                <a:lnTo>
                  <a:pt x="215" y="289"/>
                </a:lnTo>
                <a:lnTo>
                  <a:pt x="215" y="289"/>
                </a:lnTo>
                <a:lnTo>
                  <a:pt x="214" y="291"/>
                </a:lnTo>
                <a:lnTo>
                  <a:pt x="214" y="291"/>
                </a:lnTo>
                <a:lnTo>
                  <a:pt x="212" y="295"/>
                </a:lnTo>
                <a:lnTo>
                  <a:pt x="212" y="295"/>
                </a:lnTo>
                <a:lnTo>
                  <a:pt x="212" y="295"/>
                </a:lnTo>
                <a:lnTo>
                  <a:pt x="212" y="295"/>
                </a:lnTo>
                <a:lnTo>
                  <a:pt x="218" y="297"/>
                </a:lnTo>
                <a:lnTo>
                  <a:pt x="218" y="297"/>
                </a:lnTo>
                <a:lnTo>
                  <a:pt x="218" y="295"/>
                </a:lnTo>
                <a:lnTo>
                  <a:pt x="218" y="295"/>
                </a:lnTo>
                <a:lnTo>
                  <a:pt x="216" y="294"/>
                </a:lnTo>
                <a:lnTo>
                  <a:pt x="218" y="292"/>
                </a:lnTo>
                <a:lnTo>
                  <a:pt x="218" y="292"/>
                </a:lnTo>
                <a:lnTo>
                  <a:pt x="218" y="289"/>
                </a:lnTo>
                <a:lnTo>
                  <a:pt x="218" y="289"/>
                </a:lnTo>
                <a:close/>
                <a:moveTo>
                  <a:pt x="231" y="55"/>
                </a:moveTo>
                <a:lnTo>
                  <a:pt x="231" y="55"/>
                </a:lnTo>
                <a:lnTo>
                  <a:pt x="231" y="52"/>
                </a:lnTo>
                <a:lnTo>
                  <a:pt x="229" y="52"/>
                </a:lnTo>
                <a:lnTo>
                  <a:pt x="229" y="52"/>
                </a:lnTo>
                <a:lnTo>
                  <a:pt x="228" y="51"/>
                </a:lnTo>
                <a:lnTo>
                  <a:pt x="228" y="51"/>
                </a:lnTo>
                <a:lnTo>
                  <a:pt x="226" y="49"/>
                </a:lnTo>
                <a:lnTo>
                  <a:pt x="226" y="48"/>
                </a:lnTo>
                <a:lnTo>
                  <a:pt x="226" y="48"/>
                </a:lnTo>
                <a:lnTo>
                  <a:pt x="225" y="46"/>
                </a:lnTo>
                <a:lnTo>
                  <a:pt x="225" y="46"/>
                </a:lnTo>
                <a:lnTo>
                  <a:pt x="222" y="48"/>
                </a:lnTo>
                <a:lnTo>
                  <a:pt x="222" y="48"/>
                </a:lnTo>
                <a:lnTo>
                  <a:pt x="221" y="49"/>
                </a:lnTo>
                <a:lnTo>
                  <a:pt x="221" y="49"/>
                </a:lnTo>
                <a:lnTo>
                  <a:pt x="222" y="49"/>
                </a:lnTo>
                <a:lnTo>
                  <a:pt x="224" y="49"/>
                </a:lnTo>
                <a:lnTo>
                  <a:pt x="224" y="49"/>
                </a:lnTo>
                <a:lnTo>
                  <a:pt x="225" y="51"/>
                </a:lnTo>
                <a:lnTo>
                  <a:pt x="225" y="51"/>
                </a:lnTo>
                <a:lnTo>
                  <a:pt x="225" y="52"/>
                </a:lnTo>
                <a:lnTo>
                  <a:pt x="225" y="52"/>
                </a:lnTo>
                <a:lnTo>
                  <a:pt x="226" y="52"/>
                </a:lnTo>
                <a:lnTo>
                  <a:pt x="226" y="52"/>
                </a:lnTo>
                <a:lnTo>
                  <a:pt x="231" y="55"/>
                </a:lnTo>
                <a:lnTo>
                  <a:pt x="231" y="55"/>
                </a:lnTo>
                <a:close/>
                <a:moveTo>
                  <a:pt x="74" y="172"/>
                </a:moveTo>
                <a:lnTo>
                  <a:pt x="74" y="172"/>
                </a:lnTo>
                <a:lnTo>
                  <a:pt x="77" y="174"/>
                </a:lnTo>
                <a:lnTo>
                  <a:pt x="77" y="174"/>
                </a:lnTo>
                <a:lnTo>
                  <a:pt x="80" y="172"/>
                </a:lnTo>
                <a:lnTo>
                  <a:pt x="80" y="172"/>
                </a:lnTo>
                <a:lnTo>
                  <a:pt x="80" y="170"/>
                </a:lnTo>
                <a:lnTo>
                  <a:pt x="80" y="170"/>
                </a:lnTo>
                <a:lnTo>
                  <a:pt x="77" y="167"/>
                </a:lnTo>
                <a:lnTo>
                  <a:pt x="77" y="167"/>
                </a:lnTo>
                <a:lnTo>
                  <a:pt x="74" y="172"/>
                </a:lnTo>
                <a:lnTo>
                  <a:pt x="74" y="172"/>
                </a:lnTo>
                <a:close/>
                <a:moveTo>
                  <a:pt x="151" y="118"/>
                </a:moveTo>
                <a:lnTo>
                  <a:pt x="151" y="118"/>
                </a:lnTo>
                <a:lnTo>
                  <a:pt x="143" y="122"/>
                </a:lnTo>
                <a:lnTo>
                  <a:pt x="143" y="122"/>
                </a:lnTo>
                <a:lnTo>
                  <a:pt x="145" y="123"/>
                </a:lnTo>
                <a:lnTo>
                  <a:pt x="145" y="123"/>
                </a:lnTo>
                <a:lnTo>
                  <a:pt x="150" y="122"/>
                </a:lnTo>
                <a:lnTo>
                  <a:pt x="150" y="122"/>
                </a:lnTo>
                <a:lnTo>
                  <a:pt x="151" y="122"/>
                </a:lnTo>
                <a:lnTo>
                  <a:pt x="151" y="120"/>
                </a:lnTo>
                <a:lnTo>
                  <a:pt x="151" y="120"/>
                </a:lnTo>
                <a:lnTo>
                  <a:pt x="151" y="118"/>
                </a:lnTo>
                <a:lnTo>
                  <a:pt x="151" y="118"/>
                </a:lnTo>
                <a:close/>
                <a:moveTo>
                  <a:pt x="125" y="336"/>
                </a:moveTo>
                <a:lnTo>
                  <a:pt x="125" y="336"/>
                </a:lnTo>
                <a:lnTo>
                  <a:pt x="130" y="316"/>
                </a:lnTo>
                <a:lnTo>
                  <a:pt x="130" y="316"/>
                </a:lnTo>
                <a:lnTo>
                  <a:pt x="128" y="324"/>
                </a:lnTo>
                <a:lnTo>
                  <a:pt x="128" y="324"/>
                </a:lnTo>
                <a:lnTo>
                  <a:pt x="125" y="329"/>
                </a:lnTo>
                <a:lnTo>
                  <a:pt x="125" y="329"/>
                </a:lnTo>
                <a:lnTo>
                  <a:pt x="124" y="336"/>
                </a:lnTo>
                <a:lnTo>
                  <a:pt x="124" y="336"/>
                </a:lnTo>
                <a:lnTo>
                  <a:pt x="125" y="336"/>
                </a:lnTo>
                <a:lnTo>
                  <a:pt x="125" y="336"/>
                </a:lnTo>
                <a:close/>
                <a:moveTo>
                  <a:pt x="152" y="95"/>
                </a:moveTo>
                <a:lnTo>
                  <a:pt x="152" y="95"/>
                </a:lnTo>
                <a:lnTo>
                  <a:pt x="157" y="93"/>
                </a:lnTo>
                <a:lnTo>
                  <a:pt x="157" y="93"/>
                </a:lnTo>
                <a:lnTo>
                  <a:pt x="158" y="92"/>
                </a:lnTo>
                <a:lnTo>
                  <a:pt x="158" y="89"/>
                </a:lnTo>
                <a:lnTo>
                  <a:pt x="158" y="89"/>
                </a:lnTo>
                <a:lnTo>
                  <a:pt x="158" y="89"/>
                </a:lnTo>
                <a:lnTo>
                  <a:pt x="158" y="89"/>
                </a:lnTo>
                <a:lnTo>
                  <a:pt x="151" y="92"/>
                </a:lnTo>
                <a:lnTo>
                  <a:pt x="151" y="92"/>
                </a:lnTo>
                <a:lnTo>
                  <a:pt x="152" y="93"/>
                </a:lnTo>
                <a:lnTo>
                  <a:pt x="152" y="95"/>
                </a:lnTo>
                <a:lnTo>
                  <a:pt x="152" y="95"/>
                </a:lnTo>
                <a:close/>
                <a:moveTo>
                  <a:pt x="215" y="307"/>
                </a:moveTo>
                <a:lnTo>
                  <a:pt x="215" y="307"/>
                </a:lnTo>
                <a:lnTo>
                  <a:pt x="197" y="307"/>
                </a:lnTo>
                <a:lnTo>
                  <a:pt x="197" y="307"/>
                </a:lnTo>
                <a:lnTo>
                  <a:pt x="197" y="308"/>
                </a:lnTo>
                <a:lnTo>
                  <a:pt x="197" y="308"/>
                </a:lnTo>
                <a:lnTo>
                  <a:pt x="197" y="308"/>
                </a:lnTo>
                <a:lnTo>
                  <a:pt x="197" y="308"/>
                </a:lnTo>
                <a:lnTo>
                  <a:pt x="215" y="307"/>
                </a:lnTo>
                <a:lnTo>
                  <a:pt x="215" y="307"/>
                </a:lnTo>
                <a:close/>
                <a:moveTo>
                  <a:pt x="212" y="115"/>
                </a:moveTo>
                <a:lnTo>
                  <a:pt x="212" y="115"/>
                </a:lnTo>
                <a:lnTo>
                  <a:pt x="211" y="115"/>
                </a:lnTo>
                <a:lnTo>
                  <a:pt x="211" y="115"/>
                </a:lnTo>
                <a:lnTo>
                  <a:pt x="209" y="125"/>
                </a:lnTo>
                <a:lnTo>
                  <a:pt x="209" y="125"/>
                </a:lnTo>
                <a:lnTo>
                  <a:pt x="211" y="123"/>
                </a:lnTo>
                <a:lnTo>
                  <a:pt x="211" y="123"/>
                </a:lnTo>
                <a:lnTo>
                  <a:pt x="212" y="123"/>
                </a:lnTo>
                <a:lnTo>
                  <a:pt x="214" y="122"/>
                </a:lnTo>
                <a:lnTo>
                  <a:pt x="214" y="122"/>
                </a:lnTo>
                <a:lnTo>
                  <a:pt x="212" y="115"/>
                </a:lnTo>
                <a:lnTo>
                  <a:pt x="212" y="115"/>
                </a:lnTo>
                <a:close/>
                <a:moveTo>
                  <a:pt x="205" y="298"/>
                </a:moveTo>
                <a:lnTo>
                  <a:pt x="205" y="298"/>
                </a:lnTo>
                <a:lnTo>
                  <a:pt x="198" y="297"/>
                </a:lnTo>
                <a:lnTo>
                  <a:pt x="198" y="297"/>
                </a:lnTo>
                <a:lnTo>
                  <a:pt x="197" y="299"/>
                </a:lnTo>
                <a:lnTo>
                  <a:pt x="197" y="299"/>
                </a:lnTo>
                <a:lnTo>
                  <a:pt x="204" y="299"/>
                </a:lnTo>
                <a:lnTo>
                  <a:pt x="204" y="299"/>
                </a:lnTo>
                <a:lnTo>
                  <a:pt x="205" y="298"/>
                </a:lnTo>
                <a:lnTo>
                  <a:pt x="205" y="298"/>
                </a:lnTo>
                <a:close/>
                <a:moveTo>
                  <a:pt x="245" y="18"/>
                </a:moveTo>
                <a:lnTo>
                  <a:pt x="245" y="18"/>
                </a:lnTo>
                <a:lnTo>
                  <a:pt x="245" y="18"/>
                </a:lnTo>
                <a:lnTo>
                  <a:pt x="245" y="18"/>
                </a:lnTo>
                <a:lnTo>
                  <a:pt x="248" y="21"/>
                </a:lnTo>
                <a:lnTo>
                  <a:pt x="248" y="21"/>
                </a:lnTo>
                <a:lnTo>
                  <a:pt x="249" y="21"/>
                </a:lnTo>
                <a:lnTo>
                  <a:pt x="249" y="21"/>
                </a:lnTo>
                <a:lnTo>
                  <a:pt x="252" y="21"/>
                </a:lnTo>
                <a:lnTo>
                  <a:pt x="253" y="22"/>
                </a:lnTo>
                <a:lnTo>
                  <a:pt x="253" y="22"/>
                </a:lnTo>
                <a:lnTo>
                  <a:pt x="255" y="19"/>
                </a:lnTo>
                <a:lnTo>
                  <a:pt x="253" y="18"/>
                </a:lnTo>
                <a:lnTo>
                  <a:pt x="253" y="18"/>
                </a:lnTo>
                <a:lnTo>
                  <a:pt x="251" y="18"/>
                </a:lnTo>
                <a:lnTo>
                  <a:pt x="249" y="18"/>
                </a:lnTo>
                <a:lnTo>
                  <a:pt x="249" y="18"/>
                </a:lnTo>
                <a:lnTo>
                  <a:pt x="245" y="18"/>
                </a:lnTo>
                <a:lnTo>
                  <a:pt x="245" y="18"/>
                </a:lnTo>
                <a:close/>
                <a:moveTo>
                  <a:pt x="154" y="348"/>
                </a:moveTo>
                <a:lnTo>
                  <a:pt x="154" y="348"/>
                </a:lnTo>
                <a:lnTo>
                  <a:pt x="158" y="349"/>
                </a:lnTo>
                <a:lnTo>
                  <a:pt x="158" y="349"/>
                </a:lnTo>
                <a:lnTo>
                  <a:pt x="158" y="342"/>
                </a:lnTo>
                <a:lnTo>
                  <a:pt x="158" y="342"/>
                </a:lnTo>
                <a:lnTo>
                  <a:pt x="157" y="339"/>
                </a:lnTo>
                <a:lnTo>
                  <a:pt x="157" y="339"/>
                </a:lnTo>
                <a:lnTo>
                  <a:pt x="154" y="348"/>
                </a:lnTo>
                <a:lnTo>
                  <a:pt x="154" y="348"/>
                </a:lnTo>
                <a:close/>
                <a:moveTo>
                  <a:pt x="260" y="298"/>
                </a:moveTo>
                <a:lnTo>
                  <a:pt x="260" y="298"/>
                </a:lnTo>
                <a:lnTo>
                  <a:pt x="259" y="295"/>
                </a:lnTo>
                <a:lnTo>
                  <a:pt x="259" y="295"/>
                </a:lnTo>
                <a:lnTo>
                  <a:pt x="252" y="298"/>
                </a:lnTo>
                <a:lnTo>
                  <a:pt x="252" y="298"/>
                </a:lnTo>
                <a:lnTo>
                  <a:pt x="252" y="299"/>
                </a:lnTo>
                <a:lnTo>
                  <a:pt x="252" y="299"/>
                </a:lnTo>
                <a:lnTo>
                  <a:pt x="260" y="298"/>
                </a:lnTo>
                <a:lnTo>
                  <a:pt x="260" y="298"/>
                </a:lnTo>
                <a:close/>
                <a:moveTo>
                  <a:pt x="96" y="197"/>
                </a:moveTo>
                <a:lnTo>
                  <a:pt x="96" y="197"/>
                </a:lnTo>
                <a:lnTo>
                  <a:pt x="96" y="197"/>
                </a:lnTo>
                <a:lnTo>
                  <a:pt x="96" y="197"/>
                </a:lnTo>
                <a:lnTo>
                  <a:pt x="94" y="197"/>
                </a:lnTo>
                <a:lnTo>
                  <a:pt x="94" y="197"/>
                </a:lnTo>
                <a:lnTo>
                  <a:pt x="86" y="203"/>
                </a:lnTo>
                <a:lnTo>
                  <a:pt x="86" y="203"/>
                </a:lnTo>
                <a:lnTo>
                  <a:pt x="86" y="204"/>
                </a:lnTo>
                <a:lnTo>
                  <a:pt x="86" y="204"/>
                </a:lnTo>
                <a:lnTo>
                  <a:pt x="84" y="207"/>
                </a:lnTo>
                <a:lnTo>
                  <a:pt x="84" y="207"/>
                </a:lnTo>
                <a:lnTo>
                  <a:pt x="96" y="197"/>
                </a:lnTo>
                <a:lnTo>
                  <a:pt x="96" y="197"/>
                </a:lnTo>
                <a:close/>
                <a:moveTo>
                  <a:pt x="130" y="180"/>
                </a:moveTo>
                <a:lnTo>
                  <a:pt x="130" y="180"/>
                </a:lnTo>
                <a:lnTo>
                  <a:pt x="128" y="181"/>
                </a:lnTo>
                <a:lnTo>
                  <a:pt x="128" y="183"/>
                </a:lnTo>
                <a:lnTo>
                  <a:pt x="128" y="183"/>
                </a:lnTo>
                <a:lnTo>
                  <a:pt x="130" y="184"/>
                </a:lnTo>
                <a:lnTo>
                  <a:pt x="130" y="184"/>
                </a:lnTo>
                <a:lnTo>
                  <a:pt x="130" y="186"/>
                </a:lnTo>
                <a:lnTo>
                  <a:pt x="130" y="186"/>
                </a:lnTo>
                <a:lnTo>
                  <a:pt x="127" y="186"/>
                </a:lnTo>
                <a:lnTo>
                  <a:pt x="127" y="186"/>
                </a:lnTo>
                <a:lnTo>
                  <a:pt x="127" y="186"/>
                </a:lnTo>
                <a:lnTo>
                  <a:pt x="127" y="186"/>
                </a:lnTo>
                <a:lnTo>
                  <a:pt x="125" y="186"/>
                </a:lnTo>
                <a:lnTo>
                  <a:pt x="125" y="186"/>
                </a:lnTo>
                <a:lnTo>
                  <a:pt x="125" y="186"/>
                </a:lnTo>
                <a:lnTo>
                  <a:pt x="125" y="186"/>
                </a:lnTo>
                <a:lnTo>
                  <a:pt x="130" y="189"/>
                </a:lnTo>
                <a:lnTo>
                  <a:pt x="130" y="189"/>
                </a:lnTo>
                <a:lnTo>
                  <a:pt x="133" y="183"/>
                </a:lnTo>
                <a:lnTo>
                  <a:pt x="133" y="183"/>
                </a:lnTo>
                <a:lnTo>
                  <a:pt x="130" y="180"/>
                </a:lnTo>
                <a:lnTo>
                  <a:pt x="130" y="180"/>
                </a:lnTo>
                <a:close/>
                <a:moveTo>
                  <a:pt x="224" y="132"/>
                </a:moveTo>
                <a:lnTo>
                  <a:pt x="224" y="132"/>
                </a:lnTo>
                <a:lnTo>
                  <a:pt x="219" y="135"/>
                </a:lnTo>
                <a:lnTo>
                  <a:pt x="215" y="137"/>
                </a:lnTo>
                <a:lnTo>
                  <a:pt x="215" y="137"/>
                </a:lnTo>
                <a:lnTo>
                  <a:pt x="215" y="137"/>
                </a:lnTo>
                <a:lnTo>
                  <a:pt x="215" y="137"/>
                </a:lnTo>
                <a:lnTo>
                  <a:pt x="221" y="137"/>
                </a:lnTo>
                <a:lnTo>
                  <a:pt x="221" y="137"/>
                </a:lnTo>
                <a:lnTo>
                  <a:pt x="221" y="135"/>
                </a:lnTo>
                <a:lnTo>
                  <a:pt x="221" y="135"/>
                </a:lnTo>
                <a:lnTo>
                  <a:pt x="222" y="135"/>
                </a:lnTo>
                <a:lnTo>
                  <a:pt x="222" y="135"/>
                </a:lnTo>
                <a:lnTo>
                  <a:pt x="221" y="136"/>
                </a:lnTo>
                <a:lnTo>
                  <a:pt x="222" y="136"/>
                </a:lnTo>
                <a:lnTo>
                  <a:pt x="222" y="136"/>
                </a:lnTo>
                <a:lnTo>
                  <a:pt x="224" y="136"/>
                </a:lnTo>
                <a:lnTo>
                  <a:pt x="224" y="136"/>
                </a:lnTo>
                <a:lnTo>
                  <a:pt x="224" y="132"/>
                </a:lnTo>
                <a:lnTo>
                  <a:pt x="224" y="132"/>
                </a:lnTo>
                <a:close/>
                <a:moveTo>
                  <a:pt x="116" y="342"/>
                </a:moveTo>
                <a:lnTo>
                  <a:pt x="116" y="342"/>
                </a:lnTo>
                <a:lnTo>
                  <a:pt x="116" y="336"/>
                </a:lnTo>
                <a:lnTo>
                  <a:pt x="116" y="336"/>
                </a:lnTo>
                <a:lnTo>
                  <a:pt x="114" y="335"/>
                </a:lnTo>
                <a:lnTo>
                  <a:pt x="114" y="335"/>
                </a:lnTo>
                <a:lnTo>
                  <a:pt x="114" y="335"/>
                </a:lnTo>
                <a:lnTo>
                  <a:pt x="114" y="335"/>
                </a:lnTo>
                <a:lnTo>
                  <a:pt x="113" y="338"/>
                </a:lnTo>
                <a:lnTo>
                  <a:pt x="113" y="338"/>
                </a:lnTo>
                <a:lnTo>
                  <a:pt x="111" y="341"/>
                </a:lnTo>
                <a:lnTo>
                  <a:pt x="111" y="341"/>
                </a:lnTo>
                <a:lnTo>
                  <a:pt x="116" y="342"/>
                </a:lnTo>
                <a:lnTo>
                  <a:pt x="116" y="342"/>
                </a:lnTo>
                <a:close/>
                <a:moveTo>
                  <a:pt x="245" y="243"/>
                </a:moveTo>
                <a:lnTo>
                  <a:pt x="245" y="243"/>
                </a:lnTo>
                <a:lnTo>
                  <a:pt x="242" y="243"/>
                </a:lnTo>
                <a:lnTo>
                  <a:pt x="242" y="243"/>
                </a:lnTo>
                <a:lnTo>
                  <a:pt x="243" y="251"/>
                </a:lnTo>
                <a:lnTo>
                  <a:pt x="243" y="251"/>
                </a:lnTo>
                <a:lnTo>
                  <a:pt x="243" y="253"/>
                </a:lnTo>
                <a:lnTo>
                  <a:pt x="243" y="253"/>
                </a:lnTo>
                <a:lnTo>
                  <a:pt x="246" y="250"/>
                </a:lnTo>
                <a:lnTo>
                  <a:pt x="246" y="247"/>
                </a:lnTo>
                <a:lnTo>
                  <a:pt x="246" y="247"/>
                </a:lnTo>
                <a:lnTo>
                  <a:pt x="246" y="247"/>
                </a:lnTo>
                <a:lnTo>
                  <a:pt x="246" y="247"/>
                </a:lnTo>
                <a:lnTo>
                  <a:pt x="245" y="248"/>
                </a:lnTo>
                <a:lnTo>
                  <a:pt x="243" y="247"/>
                </a:lnTo>
                <a:lnTo>
                  <a:pt x="243" y="247"/>
                </a:lnTo>
                <a:lnTo>
                  <a:pt x="243" y="245"/>
                </a:lnTo>
                <a:lnTo>
                  <a:pt x="243" y="245"/>
                </a:lnTo>
                <a:lnTo>
                  <a:pt x="245" y="243"/>
                </a:lnTo>
                <a:lnTo>
                  <a:pt x="245" y="243"/>
                </a:lnTo>
                <a:close/>
                <a:moveTo>
                  <a:pt x="107" y="135"/>
                </a:moveTo>
                <a:lnTo>
                  <a:pt x="107" y="135"/>
                </a:lnTo>
                <a:lnTo>
                  <a:pt x="94" y="149"/>
                </a:lnTo>
                <a:lnTo>
                  <a:pt x="94" y="149"/>
                </a:lnTo>
                <a:lnTo>
                  <a:pt x="108" y="136"/>
                </a:lnTo>
                <a:lnTo>
                  <a:pt x="108" y="136"/>
                </a:lnTo>
                <a:lnTo>
                  <a:pt x="107" y="135"/>
                </a:lnTo>
                <a:lnTo>
                  <a:pt x="107" y="135"/>
                </a:lnTo>
                <a:close/>
                <a:moveTo>
                  <a:pt x="225" y="95"/>
                </a:moveTo>
                <a:lnTo>
                  <a:pt x="225" y="95"/>
                </a:lnTo>
                <a:lnTo>
                  <a:pt x="226" y="89"/>
                </a:lnTo>
                <a:lnTo>
                  <a:pt x="226" y="89"/>
                </a:lnTo>
                <a:lnTo>
                  <a:pt x="225" y="86"/>
                </a:lnTo>
                <a:lnTo>
                  <a:pt x="224" y="85"/>
                </a:lnTo>
                <a:lnTo>
                  <a:pt x="224" y="85"/>
                </a:lnTo>
                <a:lnTo>
                  <a:pt x="222" y="91"/>
                </a:lnTo>
                <a:lnTo>
                  <a:pt x="222" y="91"/>
                </a:lnTo>
                <a:lnTo>
                  <a:pt x="222" y="91"/>
                </a:lnTo>
                <a:lnTo>
                  <a:pt x="222" y="91"/>
                </a:lnTo>
                <a:lnTo>
                  <a:pt x="224" y="95"/>
                </a:lnTo>
                <a:lnTo>
                  <a:pt x="224" y="95"/>
                </a:lnTo>
                <a:lnTo>
                  <a:pt x="225" y="95"/>
                </a:lnTo>
                <a:lnTo>
                  <a:pt x="225" y="95"/>
                </a:lnTo>
                <a:close/>
                <a:moveTo>
                  <a:pt x="191" y="76"/>
                </a:moveTo>
                <a:lnTo>
                  <a:pt x="191" y="76"/>
                </a:lnTo>
                <a:lnTo>
                  <a:pt x="194" y="73"/>
                </a:lnTo>
                <a:lnTo>
                  <a:pt x="194" y="73"/>
                </a:lnTo>
                <a:lnTo>
                  <a:pt x="195" y="71"/>
                </a:lnTo>
                <a:lnTo>
                  <a:pt x="197" y="68"/>
                </a:lnTo>
                <a:lnTo>
                  <a:pt x="197" y="68"/>
                </a:lnTo>
                <a:lnTo>
                  <a:pt x="197" y="68"/>
                </a:lnTo>
                <a:lnTo>
                  <a:pt x="195" y="68"/>
                </a:lnTo>
                <a:lnTo>
                  <a:pt x="195" y="68"/>
                </a:lnTo>
                <a:lnTo>
                  <a:pt x="191" y="69"/>
                </a:lnTo>
                <a:lnTo>
                  <a:pt x="191" y="69"/>
                </a:lnTo>
                <a:lnTo>
                  <a:pt x="191" y="76"/>
                </a:lnTo>
                <a:lnTo>
                  <a:pt x="191" y="76"/>
                </a:lnTo>
                <a:close/>
                <a:moveTo>
                  <a:pt x="241" y="152"/>
                </a:moveTo>
                <a:lnTo>
                  <a:pt x="241" y="152"/>
                </a:lnTo>
                <a:lnTo>
                  <a:pt x="238" y="143"/>
                </a:lnTo>
                <a:lnTo>
                  <a:pt x="238" y="143"/>
                </a:lnTo>
                <a:lnTo>
                  <a:pt x="236" y="145"/>
                </a:lnTo>
                <a:lnTo>
                  <a:pt x="236" y="145"/>
                </a:lnTo>
                <a:lnTo>
                  <a:pt x="238" y="152"/>
                </a:lnTo>
                <a:lnTo>
                  <a:pt x="238" y="152"/>
                </a:lnTo>
                <a:lnTo>
                  <a:pt x="241" y="152"/>
                </a:lnTo>
                <a:lnTo>
                  <a:pt x="241" y="152"/>
                </a:lnTo>
                <a:close/>
                <a:moveTo>
                  <a:pt x="191" y="193"/>
                </a:moveTo>
                <a:lnTo>
                  <a:pt x="191" y="193"/>
                </a:lnTo>
                <a:lnTo>
                  <a:pt x="191" y="187"/>
                </a:lnTo>
                <a:lnTo>
                  <a:pt x="191" y="187"/>
                </a:lnTo>
                <a:lnTo>
                  <a:pt x="187" y="190"/>
                </a:lnTo>
                <a:lnTo>
                  <a:pt x="187" y="190"/>
                </a:lnTo>
                <a:lnTo>
                  <a:pt x="187" y="191"/>
                </a:lnTo>
                <a:lnTo>
                  <a:pt x="187" y="191"/>
                </a:lnTo>
                <a:lnTo>
                  <a:pt x="187" y="194"/>
                </a:lnTo>
                <a:lnTo>
                  <a:pt x="187" y="194"/>
                </a:lnTo>
                <a:lnTo>
                  <a:pt x="191" y="193"/>
                </a:lnTo>
                <a:lnTo>
                  <a:pt x="191" y="193"/>
                </a:lnTo>
                <a:close/>
                <a:moveTo>
                  <a:pt x="214" y="108"/>
                </a:moveTo>
                <a:lnTo>
                  <a:pt x="214" y="108"/>
                </a:lnTo>
                <a:lnTo>
                  <a:pt x="214" y="112"/>
                </a:lnTo>
                <a:lnTo>
                  <a:pt x="214" y="112"/>
                </a:lnTo>
                <a:lnTo>
                  <a:pt x="218" y="112"/>
                </a:lnTo>
                <a:lnTo>
                  <a:pt x="218" y="112"/>
                </a:lnTo>
                <a:lnTo>
                  <a:pt x="218" y="106"/>
                </a:lnTo>
                <a:lnTo>
                  <a:pt x="218" y="106"/>
                </a:lnTo>
                <a:lnTo>
                  <a:pt x="214" y="108"/>
                </a:lnTo>
                <a:lnTo>
                  <a:pt x="214" y="108"/>
                </a:lnTo>
                <a:close/>
                <a:moveTo>
                  <a:pt x="233" y="206"/>
                </a:moveTo>
                <a:lnTo>
                  <a:pt x="233" y="206"/>
                </a:lnTo>
                <a:lnTo>
                  <a:pt x="232" y="204"/>
                </a:lnTo>
                <a:lnTo>
                  <a:pt x="232" y="204"/>
                </a:lnTo>
                <a:lnTo>
                  <a:pt x="225" y="206"/>
                </a:lnTo>
                <a:lnTo>
                  <a:pt x="225" y="206"/>
                </a:lnTo>
                <a:lnTo>
                  <a:pt x="225" y="208"/>
                </a:lnTo>
                <a:lnTo>
                  <a:pt x="225" y="208"/>
                </a:lnTo>
                <a:lnTo>
                  <a:pt x="233" y="207"/>
                </a:lnTo>
                <a:lnTo>
                  <a:pt x="233" y="207"/>
                </a:lnTo>
                <a:lnTo>
                  <a:pt x="233" y="206"/>
                </a:lnTo>
                <a:lnTo>
                  <a:pt x="233" y="206"/>
                </a:lnTo>
                <a:lnTo>
                  <a:pt x="233" y="206"/>
                </a:lnTo>
                <a:close/>
                <a:moveTo>
                  <a:pt x="238" y="137"/>
                </a:moveTo>
                <a:lnTo>
                  <a:pt x="238" y="137"/>
                </a:lnTo>
                <a:lnTo>
                  <a:pt x="235" y="127"/>
                </a:lnTo>
                <a:lnTo>
                  <a:pt x="235" y="127"/>
                </a:lnTo>
                <a:lnTo>
                  <a:pt x="232" y="130"/>
                </a:lnTo>
                <a:lnTo>
                  <a:pt x="232" y="130"/>
                </a:lnTo>
                <a:lnTo>
                  <a:pt x="233" y="133"/>
                </a:lnTo>
                <a:lnTo>
                  <a:pt x="233" y="133"/>
                </a:lnTo>
                <a:lnTo>
                  <a:pt x="235" y="137"/>
                </a:lnTo>
                <a:lnTo>
                  <a:pt x="235" y="137"/>
                </a:lnTo>
                <a:lnTo>
                  <a:pt x="238" y="137"/>
                </a:lnTo>
                <a:lnTo>
                  <a:pt x="238" y="137"/>
                </a:lnTo>
                <a:close/>
                <a:moveTo>
                  <a:pt x="67" y="336"/>
                </a:moveTo>
                <a:lnTo>
                  <a:pt x="67" y="336"/>
                </a:lnTo>
                <a:lnTo>
                  <a:pt x="76" y="339"/>
                </a:lnTo>
                <a:lnTo>
                  <a:pt x="76" y="339"/>
                </a:lnTo>
                <a:lnTo>
                  <a:pt x="74" y="338"/>
                </a:lnTo>
                <a:lnTo>
                  <a:pt x="73" y="336"/>
                </a:lnTo>
                <a:lnTo>
                  <a:pt x="73" y="336"/>
                </a:lnTo>
                <a:lnTo>
                  <a:pt x="73" y="336"/>
                </a:lnTo>
                <a:lnTo>
                  <a:pt x="73" y="336"/>
                </a:lnTo>
                <a:lnTo>
                  <a:pt x="67" y="332"/>
                </a:lnTo>
                <a:lnTo>
                  <a:pt x="67" y="332"/>
                </a:lnTo>
                <a:lnTo>
                  <a:pt x="67" y="336"/>
                </a:lnTo>
                <a:lnTo>
                  <a:pt x="67" y="336"/>
                </a:lnTo>
                <a:close/>
                <a:moveTo>
                  <a:pt x="204" y="153"/>
                </a:moveTo>
                <a:lnTo>
                  <a:pt x="204" y="153"/>
                </a:lnTo>
                <a:lnTo>
                  <a:pt x="202" y="153"/>
                </a:lnTo>
                <a:lnTo>
                  <a:pt x="201" y="154"/>
                </a:lnTo>
                <a:lnTo>
                  <a:pt x="201" y="154"/>
                </a:lnTo>
                <a:lnTo>
                  <a:pt x="199" y="156"/>
                </a:lnTo>
                <a:lnTo>
                  <a:pt x="199" y="156"/>
                </a:lnTo>
                <a:lnTo>
                  <a:pt x="198" y="159"/>
                </a:lnTo>
                <a:lnTo>
                  <a:pt x="198" y="159"/>
                </a:lnTo>
                <a:lnTo>
                  <a:pt x="199" y="159"/>
                </a:lnTo>
                <a:lnTo>
                  <a:pt x="202" y="159"/>
                </a:lnTo>
                <a:lnTo>
                  <a:pt x="202" y="159"/>
                </a:lnTo>
                <a:lnTo>
                  <a:pt x="204" y="157"/>
                </a:lnTo>
                <a:lnTo>
                  <a:pt x="204" y="157"/>
                </a:lnTo>
                <a:lnTo>
                  <a:pt x="205" y="156"/>
                </a:lnTo>
                <a:lnTo>
                  <a:pt x="205" y="156"/>
                </a:lnTo>
                <a:lnTo>
                  <a:pt x="204" y="153"/>
                </a:lnTo>
                <a:lnTo>
                  <a:pt x="204" y="153"/>
                </a:lnTo>
                <a:close/>
                <a:moveTo>
                  <a:pt x="23" y="298"/>
                </a:moveTo>
                <a:lnTo>
                  <a:pt x="23" y="298"/>
                </a:lnTo>
                <a:lnTo>
                  <a:pt x="23" y="301"/>
                </a:lnTo>
                <a:lnTo>
                  <a:pt x="25" y="302"/>
                </a:lnTo>
                <a:lnTo>
                  <a:pt x="25" y="302"/>
                </a:lnTo>
                <a:lnTo>
                  <a:pt x="33" y="308"/>
                </a:lnTo>
                <a:lnTo>
                  <a:pt x="33" y="308"/>
                </a:lnTo>
                <a:lnTo>
                  <a:pt x="35" y="309"/>
                </a:lnTo>
                <a:lnTo>
                  <a:pt x="35" y="309"/>
                </a:lnTo>
                <a:lnTo>
                  <a:pt x="35" y="308"/>
                </a:lnTo>
                <a:lnTo>
                  <a:pt x="35" y="308"/>
                </a:lnTo>
                <a:lnTo>
                  <a:pt x="30" y="305"/>
                </a:lnTo>
                <a:lnTo>
                  <a:pt x="30" y="305"/>
                </a:lnTo>
                <a:lnTo>
                  <a:pt x="29" y="304"/>
                </a:lnTo>
                <a:lnTo>
                  <a:pt x="27" y="302"/>
                </a:lnTo>
                <a:lnTo>
                  <a:pt x="27" y="302"/>
                </a:lnTo>
                <a:lnTo>
                  <a:pt x="26" y="301"/>
                </a:lnTo>
                <a:lnTo>
                  <a:pt x="26" y="301"/>
                </a:lnTo>
                <a:lnTo>
                  <a:pt x="23" y="298"/>
                </a:lnTo>
                <a:lnTo>
                  <a:pt x="23" y="298"/>
                </a:lnTo>
                <a:close/>
                <a:moveTo>
                  <a:pt x="74" y="216"/>
                </a:moveTo>
                <a:lnTo>
                  <a:pt x="74" y="216"/>
                </a:lnTo>
                <a:lnTo>
                  <a:pt x="74" y="210"/>
                </a:lnTo>
                <a:lnTo>
                  <a:pt x="74" y="210"/>
                </a:lnTo>
                <a:lnTo>
                  <a:pt x="73" y="210"/>
                </a:lnTo>
                <a:lnTo>
                  <a:pt x="73" y="210"/>
                </a:lnTo>
                <a:lnTo>
                  <a:pt x="71" y="210"/>
                </a:lnTo>
                <a:lnTo>
                  <a:pt x="69" y="208"/>
                </a:lnTo>
                <a:lnTo>
                  <a:pt x="69" y="208"/>
                </a:lnTo>
                <a:lnTo>
                  <a:pt x="69" y="213"/>
                </a:lnTo>
                <a:lnTo>
                  <a:pt x="69" y="213"/>
                </a:lnTo>
                <a:lnTo>
                  <a:pt x="74" y="216"/>
                </a:lnTo>
                <a:lnTo>
                  <a:pt x="74" y="216"/>
                </a:lnTo>
                <a:close/>
                <a:moveTo>
                  <a:pt x="177" y="167"/>
                </a:moveTo>
                <a:lnTo>
                  <a:pt x="177" y="167"/>
                </a:lnTo>
                <a:lnTo>
                  <a:pt x="175" y="176"/>
                </a:lnTo>
                <a:lnTo>
                  <a:pt x="175" y="184"/>
                </a:lnTo>
                <a:lnTo>
                  <a:pt x="175" y="184"/>
                </a:lnTo>
                <a:lnTo>
                  <a:pt x="179" y="169"/>
                </a:lnTo>
                <a:lnTo>
                  <a:pt x="179" y="169"/>
                </a:lnTo>
                <a:lnTo>
                  <a:pt x="177" y="167"/>
                </a:lnTo>
                <a:lnTo>
                  <a:pt x="177" y="167"/>
                </a:lnTo>
                <a:close/>
                <a:moveTo>
                  <a:pt x="218" y="329"/>
                </a:moveTo>
                <a:lnTo>
                  <a:pt x="218" y="329"/>
                </a:lnTo>
                <a:lnTo>
                  <a:pt x="221" y="329"/>
                </a:lnTo>
                <a:lnTo>
                  <a:pt x="222" y="328"/>
                </a:lnTo>
                <a:lnTo>
                  <a:pt x="222" y="328"/>
                </a:lnTo>
                <a:lnTo>
                  <a:pt x="224" y="326"/>
                </a:lnTo>
                <a:lnTo>
                  <a:pt x="226" y="324"/>
                </a:lnTo>
                <a:lnTo>
                  <a:pt x="226" y="324"/>
                </a:lnTo>
                <a:lnTo>
                  <a:pt x="219" y="325"/>
                </a:lnTo>
                <a:lnTo>
                  <a:pt x="219" y="325"/>
                </a:lnTo>
                <a:lnTo>
                  <a:pt x="218" y="329"/>
                </a:lnTo>
                <a:lnTo>
                  <a:pt x="218" y="329"/>
                </a:lnTo>
                <a:close/>
                <a:moveTo>
                  <a:pt x="179" y="253"/>
                </a:moveTo>
                <a:lnTo>
                  <a:pt x="179" y="253"/>
                </a:lnTo>
                <a:lnTo>
                  <a:pt x="191" y="251"/>
                </a:lnTo>
                <a:lnTo>
                  <a:pt x="191" y="251"/>
                </a:lnTo>
                <a:lnTo>
                  <a:pt x="191" y="248"/>
                </a:lnTo>
                <a:lnTo>
                  <a:pt x="191" y="248"/>
                </a:lnTo>
                <a:lnTo>
                  <a:pt x="187" y="250"/>
                </a:lnTo>
                <a:lnTo>
                  <a:pt x="187" y="250"/>
                </a:lnTo>
                <a:lnTo>
                  <a:pt x="184" y="251"/>
                </a:lnTo>
                <a:lnTo>
                  <a:pt x="179" y="250"/>
                </a:lnTo>
                <a:lnTo>
                  <a:pt x="179" y="250"/>
                </a:lnTo>
                <a:lnTo>
                  <a:pt x="179" y="253"/>
                </a:lnTo>
                <a:lnTo>
                  <a:pt x="179" y="253"/>
                </a:lnTo>
                <a:close/>
                <a:moveTo>
                  <a:pt x="160" y="113"/>
                </a:moveTo>
                <a:lnTo>
                  <a:pt x="160" y="113"/>
                </a:lnTo>
                <a:lnTo>
                  <a:pt x="155" y="119"/>
                </a:lnTo>
                <a:lnTo>
                  <a:pt x="155" y="119"/>
                </a:lnTo>
                <a:lnTo>
                  <a:pt x="155" y="119"/>
                </a:lnTo>
                <a:lnTo>
                  <a:pt x="155" y="119"/>
                </a:lnTo>
                <a:lnTo>
                  <a:pt x="157" y="122"/>
                </a:lnTo>
                <a:lnTo>
                  <a:pt x="157" y="122"/>
                </a:lnTo>
                <a:lnTo>
                  <a:pt x="158" y="120"/>
                </a:lnTo>
                <a:lnTo>
                  <a:pt x="158" y="120"/>
                </a:lnTo>
                <a:lnTo>
                  <a:pt x="160" y="119"/>
                </a:lnTo>
                <a:lnTo>
                  <a:pt x="160" y="119"/>
                </a:lnTo>
                <a:lnTo>
                  <a:pt x="160" y="113"/>
                </a:lnTo>
                <a:lnTo>
                  <a:pt x="160" y="113"/>
                </a:lnTo>
                <a:close/>
                <a:moveTo>
                  <a:pt x="204" y="29"/>
                </a:moveTo>
                <a:lnTo>
                  <a:pt x="204" y="29"/>
                </a:lnTo>
                <a:lnTo>
                  <a:pt x="204" y="29"/>
                </a:lnTo>
                <a:lnTo>
                  <a:pt x="204" y="29"/>
                </a:lnTo>
                <a:lnTo>
                  <a:pt x="205" y="19"/>
                </a:lnTo>
                <a:lnTo>
                  <a:pt x="205" y="19"/>
                </a:lnTo>
                <a:lnTo>
                  <a:pt x="204" y="19"/>
                </a:lnTo>
                <a:lnTo>
                  <a:pt x="204" y="19"/>
                </a:lnTo>
                <a:lnTo>
                  <a:pt x="201" y="21"/>
                </a:lnTo>
                <a:lnTo>
                  <a:pt x="201" y="21"/>
                </a:lnTo>
                <a:lnTo>
                  <a:pt x="204" y="29"/>
                </a:lnTo>
                <a:lnTo>
                  <a:pt x="204" y="29"/>
                </a:lnTo>
                <a:close/>
                <a:moveTo>
                  <a:pt x="199" y="181"/>
                </a:moveTo>
                <a:lnTo>
                  <a:pt x="199" y="181"/>
                </a:lnTo>
                <a:lnTo>
                  <a:pt x="199" y="181"/>
                </a:lnTo>
                <a:lnTo>
                  <a:pt x="199" y="181"/>
                </a:lnTo>
                <a:lnTo>
                  <a:pt x="197" y="191"/>
                </a:lnTo>
                <a:lnTo>
                  <a:pt x="197" y="191"/>
                </a:lnTo>
                <a:lnTo>
                  <a:pt x="201" y="190"/>
                </a:lnTo>
                <a:lnTo>
                  <a:pt x="201" y="190"/>
                </a:lnTo>
                <a:lnTo>
                  <a:pt x="199" y="181"/>
                </a:lnTo>
                <a:lnTo>
                  <a:pt x="199" y="181"/>
                </a:lnTo>
                <a:close/>
                <a:moveTo>
                  <a:pt x="202" y="125"/>
                </a:moveTo>
                <a:lnTo>
                  <a:pt x="202" y="125"/>
                </a:lnTo>
                <a:lnTo>
                  <a:pt x="202" y="122"/>
                </a:lnTo>
                <a:lnTo>
                  <a:pt x="202" y="122"/>
                </a:lnTo>
                <a:lnTo>
                  <a:pt x="202" y="120"/>
                </a:lnTo>
                <a:lnTo>
                  <a:pt x="204" y="119"/>
                </a:lnTo>
                <a:lnTo>
                  <a:pt x="204" y="119"/>
                </a:lnTo>
                <a:lnTo>
                  <a:pt x="205" y="119"/>
                </a:lnTo>
                <a:lnTo>
                  <a:pt x="205" y="119"/>
                </a:lnTo>
                <a:lnTo>
                  <a:pt x="204" y="116"/>
                </a:lnTo>
                <a:lnTo>
                  <a:pt x="204" y="116"/>
                </a:lnTo>
                <a:lnTo>
                  <a:pt x="201" y="116"/>
                </a:lnTo>
                <a:lnTo>
                  <a:pt x="201" y="116"/>
                </a:lnTo>
                <a:lnTo>
                  <a:pt x="201" y="116"/>
                </a:lnTo>
                <a:lnTo>
                  <a:pt x="202" y="116"/>
                </a:lnTo>
                <a:lnTo>
                  <a:pt x="202" y="116"/>
                </a:lnTo>
                <a:lnTo>
                  <a:pt x="202" y="118"/>
                </a:lnTo>
                <a:lnTo>
                  <a:pt x="202" y="119"/>
                </a:lnTo>
                <a:lnTo>
                  <a:pt x="202" y="119"/>
                </a:lnTo>
                <a:lnTo>
                  <a:pt x="201" y="119"/>
                </a:lnTo>
                <a:lnTo>
                  <a:pt x="201" y="119"/>
                </a:lnTo>
                <a:lnTo>
                  <a:pt x="199" y="123"/>
                </a:lnTo>
                <a:lnTo>
                  <a:pt x="199" y="123"/>
                </a:lnTo>
                <a:lnTo>
                  <a:pt x="202" y="125"/>
                </a:lnTo>
                <a:lnTo>
                  <a:pt x="202" y="125"/>
                </a:lnTo>
                <a:close/>
                <a:moveTo>
                  <a:pt x="222" y="162"/>
                </a:moveTo>
                <a:lnTo>
                  <a:pt x="222" y="162"/>
                </a:lnTo>
                <a:lnTo>
                  <a:pt x="221" y="159"/>
                </a:lnTo>
                <a:lnTo>
                  <a:pt x="221" y="159"/>
                </a:lnTo>
                <a:lnTo>
                  <a:pt x="221" y="156"/>
                </a:lnTo>
                <a:lnTo>
                  <a:pt x="221" y="156"/>
                </a:lnTo>
                <a:lnTo>
                  <a:pt x="221" y="153"/>
                </a:lnTo>
                <a:lnTo>
                  <a:pt x="221" y="153"/>
                </a:lnTo>
                <a:lnTo>
                  <a:pt x="219" y="149"/>
                </a:lnTo>
                <a:lnTo>
                  <a:pt x="219" y="149"/>
                </a:lnTo>
                <a:lnTo>
                  <a:pt x="219" y="149"/>
                </a:lnTo>
                <a:lnTo>
                  <a:pt x="219" y="149"/>
                </a:lnTo>
                <a:lnTo>
                  <a:pt x="219" y="162"/>
                </a:lnTo>
                <a:lnTo>
                  <a:pt x="219" y="162"/>
                </a:lnTo>
                <a:lnTo>
                  <a:pt x="222" y="162"/>
                </a:lnTo>
                <a:lnTo>
                  <a:pt x="222" y="162"/>
                </a:lnTo>
                <a:close/>
                <a:moveTo>
                  <a:pt x="66" y="164"/>
                </a:moveTo>
                <a:lnTo>
                  <a:pt x="66" y="164"/>
                </a:lnTo>
                <a:lnTo>
                  <a:pt x="64" y="164"/>
                </a:lnTo>
                <a:lnTo>
                  <a:pt x="64" y="164"/>
                </a:lnTo>
                <a:lnTo>
                  <a:pt x="54" y="179"/>
                </a:lnTo>
                <a:lnTo>
                  <a:pt x="54" y="179"/>
                </a:lnTo>
                <a:lnTo>
                  <a:pt x="56" y="179"/>
                </a:lnTo>
                <a:lnTo>
                  <a:pt x="57" y="177"/>
                </a:lnTo>
                <a:lnTo>
                  <a:pt x="57" y="177"/>
                </a:lnTo>
                <a:lnTo>
                  <a:pt x="64" y="167"/>
                </a:lnTo>
                <a:lnTo>
                  <a:pt x="64" y="167"/>
                </a:lnTo>
                <a:lnTo>
                  <a:pt x="66" y="164"/>
                </a:lnTo>
                <a:lnTo>
                  <a:pt x="66" y="164"/>
                </a:lnTo>
                <a:close/>
                <a:moveTo>
                  <a:pt x="52" y="315"/>
                </a:moveTo>
                <a:lnTo>
                  <a:pt x="52" y="315"/>
                </a:lnTo>
                <a:lnTo>
                  <a:pt x="53" y="315"/>
                </a:lnTo>
                <a:lnTo>
                  <a:pt x="53" y="315"/>
                </a:lnTo>
                <a:lnTo>
                  <a:pt x="54" y="315"/>
                </a:lnTo>
                <a:lnTo>
                  <a:pt x="54" y="315"/>
                </a:lnTo>
                <a:lnTo>
                  <a:pt x="60" y="314"/>
                </a:lnTo>
                <a:lnTo>
                  <a:pt x="60" y="314"/>
                </a:lnTo>
                <a:lnTo>
                  <a:pt x="54" y="311"/>
                </a:lnTo>
                <a:lnTo>
                  <a:pt x="54" y="311"/>
                </a:lnTo>
                <a:lnTo>
                  <a:pt x="52" y="315"/>
                </a:lnTo>
                <a:lnTo>
                  <a:pt x="52" y="315"/>
                </a:lnTo>
                <a:close/>
                <a:moveTo>
                  <a:pt x="89" y="177"/>
                </a:moveTo>
                <a:lnTo>
                  <a:pt x="89" y="177"/>
                </a:lnTo>
                <a:lnTo>
                  <a:pt x="90" y="177"/>
                </a:lnTo>
                <a:lnTo>
                  <a:pt x="90" y="177"/>
                </a:lnTo>
                <a:lnTo>
                  <a:pt x="96" y="172"/>
                </a:lnTo>
                <a:lnTo>
                  <a:pt x="96" y="172"/>
                </a:lnTo>
                <a:lnTo>
                  <a:pt x="97" y="169"/>
                </a:lnTo>
                <a:lnTo>
                  <a:pt x="97" y="169"/>
                </a:lnTo>
                <a:lnTo>
                  <a:pt x="97" y="169"/>
                </a:lnTo>
                <a:lnTo>
                  <a:pt x="97" y="169"/>
                </a:lnTo>
                <a:lnTo>
                  <a:pt x="89" y="174"/>
                </a:lnTo>
                <a:lnTo>
                  <a:pt x="89" y="174"/>
                </a:lnTo>
                <a:lnTo>
                  <a:pt x="87" y="176"/>
                </a:lnTo>
                <a:lnTo>
                  <a:pt x="87" y="176"/>
                </a:lnTo>
                <a:lnTo>
                  <a:pt x="89" y="177"/>
                </a:lnTo>
                <a:lnTo>
                  <a:pt x="89" y="177"/>
                </a:lnTo>
                <a:close/>
                <a:moveTo>
                  <a:pt x="84" y="336"/>
                </a:moveTo>
                <a:lnTo>
                  <a:pt x="84" y="336"/>
                </a:lnTo>
                <a:lnTo>
                  <a:pt x="84" y="336"/>
                </a:lnTo>
                <a:lnTo>
                  <a:pt x="84" y="336"/>
                </a:lnTo>
                <a:lnTo>
                  <a:pt x="80" y="335"/>
                </a:lnTo>
                <a:lnTo>
                  <a:pt x="80" y="335"/>
                </a:lnTo>
                <a:lnTo>
                  <a:pt x="71" y="331"/>
                </a:lnTo>
                <a:lnTo>
                  <a:pt x="71" y="331"/>
                </a:lnTo>
                <a:lnTo>
                  <a:pt x="70" y="331"/>
                </a:lnTo>
                <a:lnTo>
                  <a:pt x="70" y="331"/>
                </a:lnTo>
                <a:lnTo>
                  <a:pt x="76" y="335"/>
                </a:lnTo>
                <a:lnTo>
                  <a:pt x="76" y="335"/>
                </a:lnTo>
                <a:lnTo>
                  <a:pt x="76" y="335"/>
                </a:lnTo>
                <a:lnTo>
                  <a:pt x="76" y="335"/>
                </a:lnTo>
                <a:lnTo>
                  <a:pt x="83" y="336"/>
                </a:lnTo>
                <a:lnTo>
                  <a:pt x="83" y="336"/>
                </a:lnTo>
                <a:lnTo>
                  <a:pt x="84" y="336"/>
                </a:lnTo>
                <a:lnTo>
                  <a:pt x="84" y="336"/>
                </a:lnTo>
                <a:close/>
                <a:moveTo>
                  <a:pt x="118" y="257"/>
                </a:moveTo>
                <a:lnTo>
                  <a:pt x="118" y="257"/>
                </a:lnTo>
                <a:lnTo>
                  <a:pt x="118" y="257"/>
                </a:lnTo>
                <a:lnTo>
                  <a:pt x="118" y="257"/>
                </a:lnTo>
                <a:lnTo>
                  <a:pt x="134" y="262"/>
                </a:lnTo>
                <a:lnTo>
                  <a:pt x="134" y="262"/>
                </a:lnTo>
                <a:lnTo>
                  <a:pt x="134" y="260"/>
                </a:lnTo>
                <a:lnTo>
                  <a:pt x="134" y="260"/>
                </a:lnTo>
                <a:lnTo>
                  <a:pt x="118" y="257"/>
                </a:lnTo>
                <a:lnTo>
                  <a:pt x="118" y="257"/>
                </a:lnTo>
                <a:close/>
                <a:moveTo>
                  <a:pt x="251" y="125"/>
                </a:moveTo>
                <a:lnTo>
                  <a:pt x="251" y="125"/>
                </a:lnTo>
                <a:lnTo>
                  <a:pt x="256" y="136"/>
                </a:lnTo>
                <a:lnTo>
                  <a:pt x="260" y="147"/>
                </a:lnTo>
                <a:lnTo>
                  <a:pt x="260" y="147"/>
                </a:lnTo>
                <a:lnTo>
                  <a:pt x="259" y="143"/>
                </a:lnTo>
                <a:lnTo>
                  <a:pt x="259" y="143"/>
                </a:lnTo>
                <a:lnTo>
                  <a:pt x="251" y="125"/>
                </a:lnTo>
                <a:lnTo>
                  <a:pt x="251" y="125"/>
                </a:lnTo>
                <a:close/>
                <a:moveTo>
                  <a:pt x="155" y="163"/>
                </a:moveTo>
                <a:lnTo>
                  <a:pt x="155" y="163"/>
                </a:lnTo>
                <a:lnTo>
                  <a:pt x="150" y="177"/>
                </a:lnTo>
                <a:lnTo>
                  <a:pt x="150" y="177"/>
                </a:lnTo>
                <a:lnTo>
                  <a:pt x="150" y="177"/>
                </a:lnTo>
                <a:lnTo>
                  <a:pt x="150" y="177"/>
                </a:lnTo>
                <a:lnTo>
                  <a:pt x="157" y="163"/>
                </a:lnTo>
                <a:lnTo>
                  <a:pt x="157" y="163"/>
                </a:lnTo>
                <a:lnTo>
                  <a:pt x="155" y="163"/>
                </a:lnTo>
                <a:lnTo>
                  <a:pt x="155" y="163"/>
                </a:lnTo>
                <a:close/>
                <a:moveTo>
                  <a:pt x="52" y="194"/>
                </a:moveTo>
                <a:lnTo>
                  <a:pt x="52" y="194"/>
                </a:lnTo>
                <a:lnTo>
                  <a:pt x="49" y="199"/>
                </a:lnTo>
                <a:lnTo>
                  <a:pt x="47" y="204"/>
                </a:lnTo>
                <a:lnTo>
                  <a:pt x="47" y="204"/>
                </a:lnTo>
                <a:lnTo>
                  <a:pt x="49" y="206"/>
                </a:lnTo>
                <a:lnTo>
                  <a:pt x="50" y="208"/>
                </a:lnTo>
                <a:lnTo>
                  <a:pt x="50" y="208"/>
                </a:lnTo>
                <a:lnTo>
                  <a:pt x="50" y="201"/>
                </a:lnTo>
                <a:lnTo>
                  <a:pt x="52" y="194"/>
                </a:lnTo>
                <a:lnTo>
                  <a:pt x="52" y="194"/>
                </a:lnTo>
                <a:close/>
                <a:moveTo>
                  <a:pt x="197" y="199"/>
                </a:moveTo>
                <a:lnTo>
                  <a:pt x="197" y="199"/>
                </a:lnTo>
                <a:lnTo>
                  <a:pt x="199" y="197"/>
                </a:lnTo>
                <a:lnTo>
                  <a:pt x="199" y="197"/>
                </a:lnTo>
                <a:lnTo>
                  <a:pt x="201" y="196"/>
                </a:lnTo>
                <a:lnTo>
                  <a:pt x="201" y="193"/>
                </a:lnTo>
                <a:lnTo>
                  <a:pt x="201" y="193"/>
                </a:lnTo>
                <a:lnTo>
                  <a:pt x="201" y="193"/>
                </a:lnTo>
                <a:lnTo>
                  <a:pt x="201" y="193"/>
                </a:lnTo>
                <a:lnTo>
                  <a:pt x="197" y="193"/>
                </a:lnTo>
                <a:lnTo>
                  <a:pt x="197" y="193"/>
                </a:lnTo>
                <a:lnTo>
                  <a:pt x="197" y="194"/>
                </a:lnTo>
                <a:lnTo>
                  <a:pt x="197" y="194"/>
                </a:lnTo>
                <a:lnTo>
                  <a:pt x="197" y="199"/>
                </a:lnTo>
                <a:lnTo>
                  <a:pt x="197" y="199"/>
                </a:lnTo>
                <a:close/>
                <a:moveTo>
                  <a:pt x="73" y="218"/>
                </a:moveTo>
                <a:lnTo>
                  <a:pt x="73" y="218"/>
                </a:lnTo>
                <a:lnTo>
                  <a:pt x="70" y="217"/>
                </a:lnTo>
                <a:lnTo>
                  <a:pt x="70" y="217"/>
                </a:lnTo>
                <a:lnTo>
                  <a:pt x="69" y="216"/>
                </a:lnTo>
                <a:lnTo>
                  <a:pt x="69" y="216"/>
                </a:lnTo>
                <a:lnTo>
                  <a:pt x="69" y="220"/>
                </a:lnTo>
                <a:lnTo>
                  <a:pt x="69" y="220"/>
                </a:lnTo>
                <a:lnTo>
                  <a:pt x="73" y="221"/>
                </a:lnTo>
                <a:lnTo>
                  <a:pt x="73" y="221"/>
                </a:lnTo>
                <a:lnTo>
                  <a:pt x="73" y="218"/>
                </a:lnTo>
                <a:lnTo>
                  <a:pt x="73" y="218"/>
                </a:lnTo>
                <a:close/>
                <a:moveTo>
                  <a:pt x="191" y="206"/>
                </a:moveTo>
                <a:lnTo>
                  <a:pt x="191" y="206"/>
                </a:lnTo>
                <a:lnTo>
                  <a:pt x="185" y="210"/>
                </a:lnTo>
                <a:lnTo>
                  <a:pt x="185" y="210"/>
                </a:lnTo>
                <a:lnTo>
                  <a:pt x="185" y="210"/>
                </a:lnTo>
                <a:lnTo>
                  <a:pt x="185" y="210"/>
                </a:lnTo>
                <a:lnTo>
                  <a:pt x="191" y="210"/>
                </a:lnTo>
                <a:lnTo>
                  <a:pt x="191" y="210"/>
                </a:lnTo>
                <a:lnTo>
                  <a:pt x="191" y="206"/>
                </a:lnTo>
                <a:lnTo>
                  <a:pt x="191" y="206"/>
                </a:lnTo>
                <a:close/>
                <a:moveTo>
                  <a:pt x="228" y="66"/>
                </a:moveTo>
                <a:lnTo>
                  <a:pt x="228" y="66"/>
                </a:lnTo>
                <a:lnTo>
                  <a:pt x="228" y="66"/>
                </a:lnTo>
                <a:lnTo>
                  <a:pt x="228" y="66"/>
                </a:lnTo>
                <a:lnTo>
                  <a:pt x="229" y="56"/>
                </a:lnTo>
                <a:lnTo>
                  <a:pt x="229" y="56"/>
                </a:lnTo>
                <a:lnTo>
                  <a:pt x="226" y="55"/>
                </a:lnTo>
                <a:lnTo>
                  <a:pt x="226" y="55"/>
                </a:lnTo>
                <a:lnTo>
                  <a:pt x="228" y="66"/>
                </a:lnTo>
                <a:lnTo>
                  <a:pt x="228" y="66"/>
                </a:lnTo>
                <a:close/>
                <a:moveTo>
                  <a:pt x="182" y="359"/>
                </a:moveTo>
                <a:lnTo>
                  <a:pt x="182" y="359"/>
                </a:lnTo>
                <a:lnTo>
                  <a:pt x="182" y="361"/>
                </a:lnTo>
                <a:lnTo>
                  <a:pt x="182" y="361"/>
                </a:lnTo>
                <a:lnTo>
                  <a:pt x="188" y="362"/>
                </a:lnTo>
                <a:lnTo>
                  <a:pt x="194" y="362"/>
                </a:lnTo>
                <a:lnTo>
                  <a:pt x="194" y="362"/>
                </a:lnTo>
                <a:lnTo>
                  <a:pt x="194" y="361"/>
                </a:lnTo>
                <a:lnTo>
                  <a:pt x="194" y="361"/>
                </a:lnTo>
                <a:lnTo>
                  <a:pt x="187" y="359"/>
                </a:lnTo>
                <a:lnTo>
                  <a:pt x="187" y="359"/>
                </a:lnTo>
                <a:lnTo>
                  <a:pt x="185" y="359"/>
                </a:lnTo>
                <a:lnTo>
                  <a:pt x="185" y="359"/>
                </a:lnTo>
                <a:lnTo>
                  <a:pt x="182" y="359"/>
                </a:lnTo>
                <a:lnTo>
                  <a:pt x="182" y="359"/>
                </a:lnTo>
                <a:close/>
                <a:moveTo>
                  <a:pt x="236" y="245"/>
                </a:moveTo>
                <a:lnTo>
                  <a:pt x="236" y="245"/>
                </a:lnTo>
                <a:lnTo>
                  <a:pt x="236" y="241"/>
                </a:lnTo>
                <a:lnTo>
                  <a:pt x="236" y="241"/>
                </a:lnTo>
                <a:lnTo>
                  <a:pt x="236" y="241"/>
                </a:lnTo>
                <a:lnTo>
                  <a:pt x="236" y="241"/>
                </a:lnTo>
                <a:lnTo>
                  <a:pt x="231" y="247"/>
                </a:lnTo>
                <a:lnTo>
                  <a:pt x="231" y="247"/>
                </a:lnTo>
                <a:lnTo>
                  <a:pt x="231" y="247"/>
                </a:lnTo>
                <a:lnTo>
                  <a:pt x="231" y="247"/>
                </a:lnTo>
                <a:lnTo>
                  <a:pt x="236" y="245"/>
                </a:lnTo>
                <a:lnTo>
                  <a:pt x="236" y="245"/>
                </a:lnTo>
                <a:close/>
                <a:moveTo>
                  <a:pt x="188" y="167"/>
                </a:moveTo>
                <a:lnTo>
                  <a:pt x="188" y="167"/>
                </a:lnTo>
                <a:lnTo>
                  <a:pt x="188" y="164"/>
                </a:lnTo>
                <a:lnTo>
                  <a:pt x="188" y="164"/>
                </a:lnTo>
                <a:lnTo>
                  <a:pt x="184" y="163"/>
                </a:lnTo>
                <a:lnTo>
                  <a:pt x="184" y="163"/>
                </a:lnTo>
                <a:lnTo>
                  <a:pt x="184" y="166"/>
                </a:lnTo>
                <a:lnTo>
                  <a:pt x="184" y="166"/>
                </a:lnTo>
                <a:lnTo>
                  <a:pt x="188" y="167"/>
                </a:lnTo>
                <a:lnTo>
                  <a:pt x="188" y="167"/>
                </a:lnTo>
                <a:close/>
                <a:moveTo>
                  <a:pt x="194" y="181"/>
                </a:moveTo>
                <a:lnTo>
                  <a:pt x="194" y="181"/>
                </a:lnTo>
                <a:lnTo>
                  <a:pt x="194" y="181"/>
                </a:lnTo>
                <a:lnTo>
                  <a:pt x="194" y="181"/>
                </a:lnTo>
                <a:lnTo>
                  <a:pt x="197" y="180"/>
                </a:lnTo>
                <a:lnTo>
                  <a:pt x="197" y="180"/>
                </a:lnTo>
                <a:lnTo>
                  <a:pt x="198" y="176"/>
                </a:lnTo>
                <a:lnTo>
                  <a:pt x="198" y="176"/>
                </a:lnTo>
                <a:lnTo>
                  <a:pt x="194" y="177"/>
                </a:lnTo>
                <a:lnTo>
                  <a:pt x="194" y="177"/>
                </a:lnTo>
                <a:lnTo>
                  <a:pt x="194" y="181"/>
                </a:lnTo>
                <a:lnTo>
                  <a:pt x="194" y="181"/>
                </a:lnTo>
                <a:close/>
                <a:moveTo>
                  <a:pt x="116" y="170"/>
                </a:moveTo>
                <a:lnTo>
                  <a:pt x="116" y="170"/>
                </a:lnTo>
                <a:lnTo>
                  <a:pt x="118" y="166"/>
                </a:lnTo>
                <a:lnTo>
                  <a:pt x="118" y="166"/>
                </a:lnTo>
                <a:lnTo>
                  <a:pt x="118" y="166"/>
                </a:lnTo>
                <a:lnTo>
                  <a:pt x="118" y="166"/>
                </a:lnTo>
                <a:lnTo>
                  <a:pt x="117" y="163"/>
                </a:lnTo>
                <a:lnTo>
                  <a:pt x="117" y="163"/>
                </a:lnTo>
                <a:lnTo>
                  <a:pt x="114" y="167"/>
                </a:lnTo>
                <a:lnTo>
                  <a:pt x="114" y="167"/>
                </a:lnTo>
                <a:lnTo>
                  <a:pt x="116" y="170"/>
                </a:lnTo>
                <a:lnTo>
                  <a:pt x="116" y="170"/>
                </a:lnTo>
                <a:close/>
                <a:moveTo>
                  <a:pt x="231" y="301"/>
                </a:moveTo>
                <a:lnTo>
                  <a:pt x="231" y="301"/>
                </a:lnTo>
                <a:lnTo>
                  <a:pt x="225" y="302"/>
                </a:lnTo>
                <a:lnTo>
                  <a:pt x="225" y="302"/>
                </a:lnTo>
                <a:lnTo>
                  <a:pt x="224" y="302"/>
                </a:lnTo>
                <a:lnTo>
                  <a:pt x="222" y="304"/>
                </a:lnTo>
                <a:lnTo>
                  <a:pt x="222" y="304"/>
                </a:lnTo>
                <a:lnTo>
                  <a:pt x="222" y="304"/>
                </a:lnTo>
                <a:lnTo>
                  <a:pt x="222" y="304"/>
                </a:lnTo>
                <a:lnTo>
                  <a:pt x="231" y="304"/>
                </a:lnTo>
                <a:lnTo>
                  <a:pt x="231" y="304"/>
                </a:lnTo>
                <a:lnTo>
                  <a:pt x="231" y="301"/>
                </a:lnTo>
                <a:lnTo>
                  <a:pt x="231" y="301"/>
                </a:lnTo>
                <a:close/>
                <a:moveTo>
                  <a:pt x="232" y="126"/>
                </a:moveTo>
                <a:lnTo>
                  <a:pt x="232" y="126"/>
                </a:lnTo>
                <a:lnTo>
                  <a:pt x="231" y="126"/>
                </a:lnTo>
                <a:lnTo>
                  <a:pt x="231" y="126"/>
                </a:lnTo>
                <a:lnTo>
                  <a:pt x="231" y="126"/>
                </a:lnTo>
                <a:lnTo>
                  <a:pt x="231" y="126"/>
                </a:lnTo>
                <a:lnTo>
                  <a:pt x="229" y="127"/>
                </a:lnTo>
                <a:lnTo>
                  <a:pt x="228" y="129"/>
                </a:lnTo>
                <a:lnTo>
                  <a:pt x="228" y="129"/>
                </a:lnTo>
                <a:lnTo>
                  <a:pt x="226" y="130"/>
                </a:lnTo>
                <a:lnTo>
                  <a:pt x="226" y="130"/>
                </a:lnTo>
                <a:lnTo>
                  <a:pt x="226" y="133"/>
                </a:lnTo>
                <a:lnTo>
                  <a:pt x="226" y="133"/>
                </a:lnTo>
                <a:lnTo>
                  <a:pt x="229" y="130"/>
                </a:lnTo>
                <a:lnTo>
                  <a:pt x="232" y="126"/>
                </a:lnTo>
                <a:lnTo>
                  <a:pt x="232" y="126"/>
                </a:lnTo>
                <a:close/>
                <a:moveTo>
                  <a:pt x="262" y="76"/>
                </a:moveTo>
                <a:lnTo>
                  <a:pt x="262" y="76"/>
                </a:lnTo>
                <a:lnTo>
                  <a:pt x="263" y="72"/>
                </a:lnTo>
                <a:lnTo>
                  <a:pt x="263" y="72"/>
                </a:lnTo>
                <a:lnTo>
                  <a:pt x="259" y="71"/>
                </a:lnTo>
                <a:lnTo>
                  <a:pt x="259" y="71"/>
                </a:lnTo>
                <a:lnTo>
                  <a:pt x="258" y="72"/>
                </a:lnTo>
                <a:lnTo>
                  <a:pt x="258" y="72"/>
                </a:lnTo>
                <a:lnTo>
                  <a:pt x="258" y="73"/>
                </a:lnTo>
                <a:lnTo>
                  <a:pt x="259" y="75"/>
                </a:lnTo>
                <a:lnTo>
                  <a:pt x="259" y="75"/>
                </a:lnTo>
                <a:lnTo>
                  <a:pt x="262" y="76"/>
                </a:lnTo>
                <a:lnTo>
                  <a:pt x="262" y="76"/>
                </a:lnTo>
                <a:close/>
                <a:moveTo>
                  <a:pt x="135" y="208"/>
                </a:moveTo>
                <a:lnTo>
                  <a:pt x="135" y="208"/>
                </a:lnTo>
                <a:lnTo>
                  <a:pt x="128" y="204"/>
                </a:lnTo>
                <a:lnTo>
                  <a:pt x="128" y="204"/>
                </a:lnTo>
                <a:lnTo>
                  <a:pt x="127" y="207"/>
                </a:lnTo>
                <a:lnTo>
                  <a:pt x="127" y="207"/>
                </a:lnTo>
                <a:lnTo>
                  <a:pt x="135" y="208"/>
                </a:lnTo>
                <a:lnTo>
                  <a:pt x="135" y="208"/>
                </a:lnTo>
                <a:lnTo>
                  <a:pt x="135" y="208"/>
                </a:lnTo>
                <a:lnTo>
                  <a:pt x="135" y="208"/>
                </a:lnTo>
                <a:close/>
                <a:moveTo>
                  <a:pt x="276" y="326"/>
                </a:moveTo>
                <a:lnTo>
                  <a:pt x="276" y="326"/>
                </a:lnTo>
                <a:lnTo>
                  <a:pt x="282" y="321"/>
                </a:lnTo>
                <a:lnTo>
                  <a:pt x="283" y="318"/>
                </a:lnTo>
                <a:lnTo>
                  <a:pt x="283" y="314"/>
                </a:lnTo>
                <a:lnTo>
                  <a:pt x="283" y="314"/>
                </a:lnTo>
                <a:lnTo>
                  <a:pt x="276" y="326"/>
                </a:lnTo>
                <a:lnTo>
                  <a:pt x="276" y="326"/>
                </a:lnTo>
                <a:close/>
                <a:moveTo>
                  <a:pt x="197" y="127"/>
                </a:moveTo>
                <a:lnTo>
                  <a:pt x="197" y="127"/>
                </a:lnTo>
                <a:lnTo>
                  <a:pt x="202" y="129"/>
                </a:lnTo>
                <a:lnTo>
                  <a:pt x="202" y="129"/>
                </a:lnTo>
                <a:lnTo>
                  <a:pt x="202" y="126"/>
                </a:lnTo>
                <a:lnTo>
                  <a:pt x="202" y="126"/>
                </a:lnTo>
                <a:lnTo>
                  <a:pt x="199" y="125"/>
                </a:lnTo>
                <a:lnTo>
                  <a:pt x="199" y="125"/>
                </a:lnTo>
                <a:lnTo>
                  <a:pt x="198" y="125"/>
                </a:lnTo>
                <a:lnTo>
                  <a:pt x="197" y="125"/>
                </a:lnTo>
                <a:lnTo>
                  <a:pt x="197" y="125"/>
                </a:lnTo>
                <a:lnTo>
                  <a:pt x="197" y="127"/>
                </a:lnTo>
                <a:lnTo>
                  <a:pt x="197" y="127"/>
                </a:lnTo>
                <a:close/>
                <a:moveTo>
                  <a:pt x="141" y="203"/>
                </a:moveTo>
                <a:lnTo>
                  <a:pt x="141" y="203"/>
                </a:lnTo>
                <a:lnTo>
                  <a:pt x="147" y="204"/>
                </a:lnTo>
                <a:lnTo>
                  <a:pt x="147" y="204"/>
                </a:lnTo>
                <a:lnTo>
                  <a:pt x="147" y="203"/>
                </a:lnTo>
                <a:lnTo>
                  <a:pt x="147" y="203"/>
                </a:lnTo>
                <a:lnTo>
                  <a:pt x="143" y="200"/>
                </a:lnTo>
                <a:lnTo>
                  <a:pt x="143" y="200"/>
                </a:lnTo>
                <a:lnTo>
                  <a:pt x="141" y="203"/>
                </a:lnTo>
                <a:lnTo>
                  <a:pt x="141" y="203"/>
                </a:lnTo>
                <a:close/>
                <a:moveTo>
                  <a:pt x="263" y="237"/>
                </a:moveTo>
                <a:lnTo>
                  <a:pt x="263" y="237"/>
                </a:lnTo>
                <a:lnTo>
                  <a:pt x="263" y="237"/>
                </a:lnTo>
                <a:lnTo>
                  <a:pt x="263" y="237"/>
                </a:lnTo>
                <a:lnTo>
                  <a:pt x="263" y="250"/>
                </a:lnTo>
                <a:lnTo>
                  <a:pt x="263" y="250"/>
                </a:lnTo>
                <a:lnTo>
                  <a:pt x="265" y="248"/>
                </a:lnTo>
                <a:lnTo>
                  <a:pt x="265" y="247"/>
                </a:lnTo>
                <a:lnTo>
                  <a:pt x="265" y="247"/>
                </a:lnTo>
                <a:lnTo>
                  <a:pt x="265" y="245"/>
                </a:lnTo>
                <a:lnTo>
                  <a:pt x="265" y="245"/>
                </a:lnTo>
                <a:lnTo>
                  <a:pt x="265" y="244"/>
                </a:lnTo>
                <a:lnTo>
                  <a:pt x="265" y="244"/>
                </a:lnTo>
                <a:lnTo>
                  <a:pt x="263" y="243"/>
                </a:lnTo>
                <a:lnTo>
                  <a:pt x="265" y="241"/>
                </a:lnTo>
                <a:lnTo>
                  <a:pt x="265" y="241"/>
                </a:lnTo>
                <a:lnTo>
                  <a:pt x="265" y="240"/>
                </a:lnTo>
                <a:lnTo>
                  <a:pt x="265" y="240"/>
                </a:lnTo>
                <a:lnTo>
                  <a:pt x="263" y="237"/>
                </a:lnTo>
                <a:lnTo>
                  <a:pt x="263" y="237"/>
                </a:lnTo>
                <a:close/>
                <a:moveTo>
                  <a:pt x="135" y="164"/>
                </a:moveTo>
                <a:lnTo>
                  <a:pt x="135" y="164"/>
                </a:lnTo>
                <a:lnTo>
                  <a:pt x="134" y="162"/>
                </a:lnTo>
                <a:lnTo>
                  <a:pt x="134" y="162"/>
                </a:lnTo>
                <a:lnTo>
                  <a:pt x="131" y="167"/>
                </a:lnTo>
                <a:lnTo>
                  <a:pt x="131" y="167"/>
                </a:lnTo>
                <a:lnTo>
                  <a:pt x="131" y="167"/>
                </a:lnTo>
                <a:lnTo>
                  <a:pt x="131" y="167"/>
                </a:lnTo>
                <a:lnTo>
                  <a:pt x="131" y="170"/>
                </a:lnTo>
                <a:lnTo>
                  <a:pt x="131" y="170"/>
                </a:lnTo>
                <a:lnTo>
                  <a:pt x="135" y="164"/>
                </a:lnTo>
                <a:lnTo>
                  <a:pt x="135" y="164"/>
                </a:lnTo>
                <a:close/>
                <a:moveTo>
                  <a:pt x="107" y="177"/>
                </a:moveTo>
                <a:lnTo>
                  <a:pt x="107" y="177"/>
                </a:lnTo>
                <a:lnTo>
                  <a:pt x="106" y="180"/>
                </a:lnTo>
                <a:lnTo>
                  <a:pt x="106" y="180"/>
                </a:lnTo>
                <a:lnTo>
                  <a:pt x="108" y="183"/>
                </a:lnTo>
                <a:lnTo>
                  <a:pt x="108" y="183"/>
                </a:lnTo>
                <a:lnTo>
                  <a:pt x="110" y="180"/>
                </a:lnTo>
                <a:lnTo>
                  <a:pt x="110" y="180"/>
                </a:lnTo>
                <a:lnTo>
                  <a:pt x="107" y="177"/>
                </a:lnTo>
                <a:lnTo>
                  <a:pt x="107" y="177"/>
                </a:lnTo>
                <a:close/>
                <a:moveTo>
                  <a:pt x="124" y="189"/>
                </a:moveTo>
                <a:lnTo>
                  <a:pt x="124" y="189"/>
                </a:lnTo>
                <a:lnTo>
                  <a:pt x="124" y="190"/>
                </a:lnTo>
                <a:lnTo>
                  <a:pt x="124" y="190"/>
                </a:lnTo>
                <a:lnTo>
                  <a:pt x="124" y="190"/>
                </a:lnTo>
                <a:lnTo>
                  <a:pt x="127" y="196"/>
                </a:lnTo>
                <a:lnTo>
                  <a:pt x="127" y="196"/>
                </a:lnTo>
                <a:lnTo>
                  <a:pt x="128" y="191"/>
                </a:lnTo>
                <a:lnTo>
                  <a:pt x="128" y="191"/>
                </a:lnTo>
                <a:lnTo>
                  <a:pt x="124" y="189"/>
                </a:lnTo>
                <a:lnTo>
                  <a:pt x="124" y="189"/>
                </a:lnTo>
                <a:close/>
                <a:moveTo>
                  <a:pt x="103" y="169"/>
                </a:moveTo>
                <a:lnTo>
                  <a:pt x="103" y="169"/>
                </a:lnTo>
                <a:lnTo>
                  <a:pt x="104" y="172"/>
                </a:lnTo>
                <a:lnTo>
                  <a:pt x="104" y="172"/>
                </a:lnTo>
                <a:lnTo>
                  <a:pt x="108" y="166"/>
                </a:lnTo>
                <a:lnTo>
                  <a:pt x="108" y="166"/>
                </a:lnTo>
                <a:lnTo>
                  <a:pt x="107" y="164"/>
                </a:lnTo>
                <a:lnTo>
                  <a:pt x="107" y="164"/>
                </a:lnTo>
                <a:lnTo>
                  <a:pt x="103" y="169"/>
                </a:lnTo>
                <a:lnTo>
                  <a:pt x="103" y="169"/>
                </a:lnTo>
                <a:close/>
                <a:moveTo>
                  <a:pt x="111" y="177"/>
                </a:moveTo>
                <a:lnTo>
                  <a:pt x="111" y="177"/>
                </a:lnTo>
                <a:lnTo>
                  <a:pt x="113" y="174"/>
                </a:lnTo>
                <a:lnTo>
                  <a:pt x="113" y="174"/>
                </a:lnTo>
                <a:lnTo>
                  <a:pt x="113" y="174"/>
                </a:lnTo>
                <a:lnTo>
                  <a:pt x="113" y="174"/>
                </a:lnTo>
                <a:lnTo>
                  <a:pt x="111" y="170"/>
                </a:lnTo>
                <a:lnTo>
                  <a:pt x="111" y="170"/>
                </a:lnTo>
                <a:lnTo>
                  <a:pt x="108" y="174"/>
                </a:lnTo>
                <a:lnTo>
                  <a:pt x="108" y="174"/>
                </a:lnTo>
                <a:lnTo>
                  <a:pt x="111" y="177"/>
                </a:lnTo>
                <a:lnTo>
                  <a:pt x="111" y="177"/>
                </a:lnTo>
                <a:close/>
                <a:moveTo>
                  <a:pt x="143" y="154"/>
                </a:moveTo>
                <a:lnTo>
                  <a:pt x="143" y="154"/>
                </a:lnTo>
                <a:lnTo>
                  <a:pt x="140" y="149"/>
                </a:lnTo>
                <a:lnTo>
                  <a:pt x="140" y="149"/>
                </a:lnTo>
                <a:lnTo>
                  <a:pt x="138" y="152"/>
                </a:lnTo>
                <a:lnTo>
                  <a:pt x="138" y="152"/>
                </a:lnTo>
                <a:lnTo>
                  <a:pt x="138" y="153"/>
                </a:lnTo>
                <a:lnTo>
                  <a:pt x="140" y="154"/>
                </a:lnTo>
                <a:lnTo>
                  <a:pt x="140" y="154"/>
                </a:lnTo>
                <a:lnTo>
                  <a:pt x="143" y="156"/>
                </a:lnTo>
                <a:lnTo>
                  <a:pt x="143" y="156"/>
                </a:lnTo>
                <a:lnTo>
                  <a:pt x="143" y="154"/>
                </a:lnTo>
                <a:lnTo>
                  <a:pt x="143" y="154"/>
                </a:lnTo>
                <a:close/>
                <a:moveTo>
                  <a:pt x="52" y="309"/>
                </a:moveTo>
                <a:lnTo>
                  <a:pt x="52" y="309"/>
                </a:lnTo>
                <a:lnTo>
                  <a:pt x="47" y="308"/>
                </a:lnTo>
                <a:lnTo>
                  <a:pt x="47" y="308"/>
                </a:lnTo>
                <a:lnTo>
                  <a:pt x="47" y="311"/>
                </a:lnTo>
                <a:lnTo>
                  <a:pt x="47" y="311"/>
                </a:lnTo>
                <a:lnTo>
                  <a:pt x="47" y="312"/>
                </a:lnTo>
                <a:lnTo>
                  <a:pt x="47" y="312"/>
                </a:lnTo>
                <a:lnTo>
                  <a:pt x="49" y="314"/>
                </a:lnTo>
                <a:lnTo>
                  <a:pt x="49" y="314"/>
                </a:lnTo>
                <a:lnTo>
                  <a:pt x="52" y="309"/>
                </a:lnTo>
                <a:lnTo>
                  <a:pt x="52" y="309"/>
                </a:lnTo>
                <a:close/>
                <a:moveTo>
                  <a:pt x="189" y="109"/>
                </a:moveTo>
                <a:lnTo>
                  <a:pt x="189" y="109"/>
                </a:lnTo>
                <a:lnTo>
                  <a:pt x="194" y="109"/>
                </a:lnTo>
                <a:lnTo>
                  <a:pt x="194" y="109"/>
                </a:lnTo>
                <a:lnTo>
                  <a:pt x="194" y="105"/>
                </a:lnTo>
                <a:lnTo>
                  <a:pt x="194" y="105"/>
                </a:lnTo>
                <a:lnTo>
                  <a:pt x="191" y="103"/>
                </a:lnTo>
                <a:lnTo>
                  <a:pt x="191" y="103"/>
                </a:lnTo>
                <a:lnTo>
                  <a:pt x="189" y="109"/>
                </a:lnTo>
                <a:lnTo>
                  <a:pt x="189" y="109"/>
                </a:lnTo>
                <a:close/>
                <a:moveTo>
                  <a:pt x="116" y="130"/>
                </a:moveTo>
                <a:lnTo>
                  <a:pt x="116" y="130"/>
                </a:lnTo>
                <a:lnTo>
                  <a:pt x="113" y="127"/>
                </a:lnTo>
                <a:lnTo>
                  <a:pt x="113" y="127"/>
                </a:lnTo>
                <a:lnTo>
                  <a:pt x="108" y="132"/>
                </a:lnTo>
                <a:lnTo>
                  <a:pt x="108" y="132"/>
                </a:lnTo>
                <a:lnTo>
                  <a:pt x="110" y="135"/>
                </a:lnTo>
                <a:lnTo>
                  <a:pt x="110" y="135"/>
                </a:lnTo>
                <a:lnTo>
                  <a:pt x="116" y="130"/>
                </a:lnTo>
                <a:lnTo>
                  <a:pt x="116" y="130"/>
                </a:lnTo>
                <a:close/>
                <a:moveTo>
                  <a:pt x="121" y="162"/>
                </a:moveTo>
                <a:lnTo>
                  <a:pt x="121" y="162"/>
                </a:lnTo>
                <a:lnTo>
                  <a:pt x="121" y="162"/>
                </a:lnTo>
                <a:lnTo>
                  <a:pt x="121" y="162"/>
                </a:lnTo>
                <a:lnTo>
                  <a:pt x="125" y="154"/>
                </a:lnTo>
                <a:lnTo>
                  <a:pt x="125" y="154"/>
                </a:lnTo>
                <a:lnTo>
                  <a:pt x="124" y="153"/>
                </a:lnTo>
                <a:lnTo>
                  <a:pt x="124" y="153"/>
                </a:lnTo>
                <a:lnTo>
                  <a:pt x="120" y="159"/>
                </a:lnTo>
                <a:lnTo>
                  <a:pt x="120" y="159"/>
                </a:lnTo>
                <a:lnTo>
                  <a:pt x="121" y="162"/>
                </a:lnTo>
                <a:lnTo>
                  <a:pt x="121" y="162"/>
                </a:lnTo>
                <a:close/>
                <a:moveTo>
                  <a:pt x="177" y="51"/>
                </a:moveTo>
                <a:lnTo>
                  <a:pt x="177" y="51"/>
                </a:lnTo>
                <a:lnTo>
                  <a:pt x="172" y="45"/>
                </a:lnTo>
                <a:lnTo>
                  <a:pt x="172" y="45"/>
                </a:lnTo>
                <a:lnTo>
                  <a:pt x="171" y="45"/>
                </a:lnTo>
                <a:lnTo>
                  <a:pt x="171" y="45"/>
                </a:lnTo>
                <a:lnTo>
                  <a:pt x="171" y="46"/>
                </a:lnTo>
                <a:lnTo>
                  <a:pt x="171" y="46"/>
                </a:lnTo>
                <a:lnTo>
                  <a:pt x="171" y="48"/>
                </a:lnTo>
                <a:lnTo>
                  <a:pt x="172" y="49"/>
                </a:lnTo>
                <a:lnTo>
                  <a:pt x="172" y="49"/>
                </a:lnTo>
                <a:lnTo>
                  <a:pt x="175" y="51"/>
                </a:lnTo>
                <a:lnTo>
                  <a:pt x="175" y="51"/>
                </a:lnTo>
                <a:lnTo>
                  <a:pt x="177" y="51"/>
                </a:lnTo>
                <a:lnTo>
                  <a:pt x="177" y="51"/>
                </a:lnTo>
                <a:close/>
                <a:moveTo>
                  <a:pt x="150" y="210"/>
                </a:moveTo>
                <a:lnTo>
                  <a:pt x="150" y="210"/>
                </a:lnTo>
                <a:lnTo>
                  <a:pt x="150" y="210"/>
                </a:lnTo>
                <a:lnTo>
                  <a:pt x="150" y="210"/>
                </a:lnTo>
                <a:lnTo>
                  <a:pt x="158" y="213"/>
                </a:lnTo>
                <a:lnTo>
                  <a:pt x="158" y="213"/>
                </a:lnTo>
                <a:lnTo>
                  <a:pt x="160" y="211"/>
                </a:lnTo>
                <a:lnTo>
                  <a:pt x="160" y="211"/>
                </a:lnTo>
                <a:lnTo>
                  <a:pt x="158" y="211"/>
                </a:lnTo>
                <a:lnTo>
                  <a:pt x="158" y="211"/>
                </a:lnTo>
                <a:lnTo>
                  <a:pt x="150" y="210"/>
                </a:lnTo>
                <a:lnTo>
                  <a:pt x="150" y="210"/>
                </a:lnTo>
                <a:lnTo>
                  <a:pt x="150" y="210"/>
                </a:lnTo>
                <a:lnTo>
                  <a:pt x="150" y="210"/>
                </a:lnTo>
                <a:close/>
                <a:moveTo>
                  <a:pt x="52" y="319"/>
                </a:moveTo>
                <a:lnTo>
                  <a:pt x="52" y="319"/>
                </a:lnTo>
                <a:lnTo>
                  <a:pt x="59" y="324"/>
                </a:lnTo>
                <a:lnTo>
                  <a:pt x="59" y="324"/>
                </a:lnTo>
                <a:lnTo>
                  <a:pt x="59" y="321"/>
                </a:lnTo>
                <a:lnTo>
                  <a:pt x="59" y="321"/>
                </a:lnTo>
                <a:lnTo>
                  <a:pt x="56" y="319"/>
                </a:lnTo>
                <a:lnTo>
                  <a:pt x="56" y="319"/>
                </a:lnTo>
                <a:lnTo>
                  <a:pt x="54" y="319"/>
                </a:lnTo>
                <a:lnTo>
                  <a:pt x="52" y="319"/>
                </a:lnTo>
                <a:lnTo>
                  <a:pt x="52" y="319"/>
                </a:lnTo>
                <a:close/>
                <a:moveTo>
                  <a:pt x="251" y="35"/>
                </a:moveTo>
                <a:lnTo>
                  <a:pt x="251" y="35"/>
                </a:lnTo>
                <a:lnTo>
                  <a:pt x="249" y="38"/>
                </a:lnTo>
                <a:lnTo>
                  <a:pt x="249" y="38"/>
                </a:lnTo>
                <a:lnTo>
                  <a:pt x="249" y="39"/>
                </a:lnTo>
                <a:lnTo>
                  <a:pt x="249" y="39"/>
                </a:lnTo>
                <a:lnTo>
                  <a:pt x="251" y="41"/>
                </a:lnTo>
                <a:lnTo>
                  <a:pt x="251" y="41"/>
                </a:lnTo>
                <a:lnTo>
                  <a:pt x="253" y="39"/>
                </a:lnTo>
                <a:lnTo>
                  <a:pt x="253" y="39"/>
                </a:lnTo>
                <a:lnTo>
                  <a:pt x="251" y="35"/>
                </a:lnTo>
                <a:lnTo>
                  <a:pt x="251" y="35"/>
                </a:lnTo>
                <a:close/>
                <a:moveTo>
                  <a:pt x="91" y="190"/>
                </a:moveTo>
                <a:lnTo>
                  <a:pt x="91" y="190"/>
                </a:lnTo>
                <a:lnTo>
                  <a:pt x="96" y="194"/>
                </a:lnTo>
                <a:lnTo>
                  <a:pt x="96" y="194"/>
                </a:lnTo>
                <a:lnTo>
                  <a:pt x="97" y="193"/>
                </a:lnTo>
                <a:lnTo>
                  <a:pt x="97" y="193"/>
                </a:lnTo>
                <a:lnTo>
                  <a:pt x="93" y="189"/>
                </a:lnTo>
                <a:lnTo>
                  <a:pt x="93" y="189"/>
                </a:lnTo>
                <a:lnTo>
                  <a:pt x="91" y="190"/>
                </a:lnTo>
                <a:lnTo>
                  <a:pt x="91" y="190"/>
                </a:lnTo>
                <a:close/>
                <a:moveTo>
                  <a:pt x="224" y="245"/>
                </a:moveTo>
                <a:lnTo>
                  <a:pt x="224" y="245"/>
                </a:lnTo>
                <a:lnTo>
                  <a:pt x="222" y="247"/>
                </a:lnTo>
                <a:lnTo>
                  <a:pt x="222" y="247"/>
                </a:lnTo>
                <a:lnTo>
                  <a:pt x="221" y="250"/>
                </a:lnTo>
                <a:lnTo>
                  <a:pt x="221" y="250"/>
                </a:lnTo>
                <a:lnTo>
                  <a:pt x="221" y="251"/>
                </a:lnTo>
                <a:lnTo>
                  <a:pt x="224" y="253"/>
                </a:lnTo>
                <a:lnTo>
                  <a:pt x="224" y="253"/>
                </a:lnTo>
                <a:lnTo>
                  <a:pt x="225" y="251"/>
                </a:lnTo>
                <a:lnTo>
                  <a:pt x="225" y="251"/>
                </a:lnTo>
                <a:lnTo>
                  <a:pt x="224" y="245"/>
                </a:lnTo>
                <a:lnTo>
                  <a:pt x="224" y="245"/>
                </a:lnTo>
                <a:close/>
                <a:moveTo>
                  <a:pt x="201" y="31"/>
                </a:moveTo>
                <a:lnTo>
                  <a:pt x="201" y="31"/>
                </a:lnTo>
                <a:lnTo>
                  <a:pt x="199" y="22"/>
                </a:lnTo>
                <a:lnTo>
                  <a:pt x="199" y="22"/>
                </a:lnTo>
                <a:lnTo>
                  <a:pt x="199" y="22"/>
                </a:lnTo>
                <a:lnTo>
                  <a:pt x="199" y="22"/>
                </a:lnTo>
                <a:lnTo>
                  <a:pt x="198" y="31"/>
                </a:lnTo>
                <a:lnTo>
                  <a:pt x="198" y="31"/>
                </a:lnTo>
                <a:lnTo>
                  <a:pt x="199" y="31"/>
                </a:lnTo>
                <a:lnTo>
                  <a:pt x="201" y="31"/>
                </a:lnTo>
                <a:lnTo>
                  <a:pt x="201" y="31"/>
                </a:lnTo>
                <a:close/>
                <a:moveTo>
                  <a:pt x="248" y="341"/>
                </a:moveTo>
                <a:lnTo>
                  <a:pt x="248" y="341"/>
                </a:lnTo>
                <a:lnTo>
                  <a:pt x="246" y="341"/>
                </a:lnTo>
                <a:lnTo>
                  <a:pt x="246" y="341"/>
                </a:lnTo>
                <a:lnTo>
                  <a:pt x="245" y="346"/>
                </a:lnTo>
                <a:lnTo>
                  <a:pt x="245" y="346"/>
                </a:lnTo>
                <a:lnTo>
                  <a:pt x="246" y="348"/>
                </a:lnTo>
                <a:lnTo>
                  <a:pt x="246" y="348"/>
                </a:lnTo>
                <a:lnTo>
                  <a:pt x="248" y="346"/>
                </a:lnTo>
                <a:lnTo>
                  <a:pt x="248" y="346"/>
                </a:lnTo>
                <a:lnTo>
                  <a:pt x="248" y="341"/>
                </a:lnTo>
                <a:lnTo>
                  <a:pt x="248" y="341"/>
                </a:lnTo>
                <a:close/>
                <a:moveTo>
                  <a:pt x="192" y="315"/>
                </a:moveTo>
                <a:lnTo>
                  <a:pt x="192" y="315"/>
                </a:lnTo>
                <a:lnTo>
                  <a:pt x="192" y="315"/>
                </a:lnTo>
                <a:lnTo>
                  <a:pt x="192" y="316"/>
                </a:lnTo>
                <a:lnTo>
                  <a:pt x="192" y="316"/>
                </a:lnTo>
                <a:lnTo>
                  <a:pt x="189" y="326"/>
                </a:lnTo>
                <a:lnTo>
                  <a:pt x="189" y="326"/>
                </a:lnTo>
                <a:lnTo>
                  <a:pt x="189" y="326"/>
                </a:lnTo>
                <a:lnTo>
                  <a:pt x="189" y="326"/>
                </a:lnTo>
                <a:lnTo>
                  <a:pt x="189" y="326"/>
                </a:lnTo>
                <a:lnTo>
                  <a:pt x="189" y="326"/>
                </a:lnTo>
                <a:lnTo>
                  <a:pt x="191" y="326"/>
                </a:lnTo>
                <a:lnTo>
                  <a:pt x="191" y="326"/>
                </a:lnTo>
                <a:lnTo>
                  <a:pt x="192" y="315"/>
                </a:lnTo>
                <a:lnTo>
                  <a:pt x="192" y="315"/>
                </a:lnTo>
                <a:close/>
                <a:moveTo>
                  <a:pt x="111" y="189"/>
                </a:moveTo>
                <a:lnTo>
                  <a:pt x="111" y="189"/>
                </a:lnTo>
                <a:lnTo>
                  <a:pt x="110" y="191"/>
                </a:lnTo>
                <a:lnTo>
                  <a:pt x="110" y="191"/>
                </a:lnTo>
                <a:lnTo>
                  <a:pt x="116" y="194"/>
                </a:lnTo>
                <a:lnTo>
                  <a:pt x="116" y="194"/>
                </a:lnTo>
                <a:lnTo>
                  <a:pt x="116" y="193"/>
                </a:lnTo>
                <a:lnTo>
                  <a:pt x="116" y="193"/>
                </a:lnTo>
                <a:lnTo>
                  <a:pt x="116" y="193"/>
                </a:lnTo>
                <a:lnTo>
                  <a:pt x="116" y="193"/>
                </a:lnTo>
                <a:lnTo>
                  <a:pt x="111" y="189"/>
                </a:lnTo>
                <a:lnTo>
                  <a:pt x="111" y="189"/>
                </a:lnTo>
                <a:close/>
                <a:moveTo>
                  <a:pt x="202" y="143"/>
                </a:moveTo>
                <a:lnTo>
                  <a:pt x="202" y="143"/>
                </a:lnTo>
                <a:lnTo>
                  <a:pt x="201" y="145"/>
                </a:lnTo>
                <a:lnTo>
                  <a:pt x="199" y="146"/>
                </a:lnTo>
                <a:lnTo>
                  <a:pt x="199" y="146"/>
                </a:lnTo>
                <a:lnTo>
                  <a:pt x="199" y="149"/>
                </a:lnTo>
                <a:lnTo>
                  <a:pt x="199" y="149"/>
                </a:lnTo>
                <a:lnTo>
                  <a:pt x="198" y="152"/>
                </a:lnTo>
                <a:lnTo>
                  <a:pt x="198" y="152"/>
                </a:lnTo>
                <a:lnTo>
                  <a:pt x="199" y="150"/>
                </a:lnTo>
                <a:lnTo>
                  <a:pt x="199" y="150"/>
                </a:lnTo>
                <a:lnTo>
                  <a:pt x="201" y="147"/>
                </a:lnTo>
                <a:lnTo>
                  <a:pt x="201" y="147"/>
                </a:lnTo>
                <a:lnTo>
                  <a:pt x="202" y="143"/>
                </a:lnTo>
                <a:lnTo>
                  <a:pt x="202" y="143"/>
                </a:lnTo>
                <a:close/>
                <a:moveTo>
                  <a:pt x="30" y="216"/>
                </a:moveTo>
                <a:lnTo>
                  <a:pt x="30" y="216"/>
                </a:lnTo>
                <a:lnTo>
                  <a:pt x="30" y="218"/>
                </a:lnTo>
                <a:lnTo>
                  <a:pt x="32" y="223"/>
                </a:lnTo>
                <a:lnTo>
                  <a:pt x="32" y="223"/>
                </a:lnTo>
                <a:lnTo>
                  <a:pt x="33" y="218"/>
                </a:lnTo>
                <a:lnTo>
                  <a:pt x="33" y="218"/>
                </a:lnTo>
                <a:lnTo>
                  <a:pt x="30" y="216"/>
                </a:lnTo>
                <a:lnTo>
                  <a:pt x="30" y="216"/>
                </a:lnTo>
                <a:close/>
                <a:moveTo>
                  <a:pt x="197" y="147"/>
                </a:moveTo>
                <a:lnTo>
                  <a:pt x="197" y="147"/>
                </a:lnTo>
                <a:lnTo>
                  <a:pt x="197" y="147"/>
                </a:lnTo>
                <a:lnTo>
                  <a:pt x="197" y="147"/>
                </a:lnTo>
                <a:lnTo>
                  <a:pt x="194" y="149"/>
                </a:lnTo>
                <a:lnTo>
                  <a:pt x="194" y="149"/>
                </a:lnTo>
                <a:lnTo>
                  <a:pt x="192" y="150"/>
                </a:lnTo>
                <a:lnTo>
                  <a:pt x="192" y="150"/>
                </a:lnTo>
                <a:lnTo>
                  <a:pt x="192" y="153"/>
                </a:lnTo>
                <a:lnTo>
                  <a:pt x="192" y="153"/>
                </a:lnTo>
                <a:lnTo>
                  <a:pt x="195" y="152"/>
                </a:lnTo>
                <a:lnTo>
                  <a:pt x="195" y="152"/>
                </a:lnTo>
                <a:lnTo>
                  <a:pt x="195" y="152"/>
                </a:lnTo>
                <a:lnTo>
                  <a:pt x="195" y="152"/>
                </a:lnTo>
                <a:lnTo>
                  <a:pt x="197" y="147"/>
                </a:lnTo>
                <a:lnTo>
                  <a:pt x="197" y="147"/>
                </a:lnTo>
                <a:close/>
                <a:moveTo>
                  <a:pt x="279" y="335"/>
                </a:moveTo>
                <a:lnTo>
                  <a:pt x="279" y="335"/>
                </a:lnTo>
                <a:lnTo>
                  <a:pt x="275" y="341"/>
                </a:lnTo>
                <a:lnTo>
                  <a:pt x="270" y="348"/>
                </a:lnTo>
                <a:lnTo>
                  <a:pt x="270" y="348"/>
                </a:lnTo>
                <a:lnTo>
                  <a:pt x="276" y="342"/>
                </a:lnTo>
                <a:lnTo>
                  <a:pt x="279" y="335"/>
                </a:lnTo>
                <a:lnTo>
                  <a:pt x="279" y="335"/>
                </a:lnTo>
                <a:close/>
                <a:moveTo>
                  <a:pt x="174" y="99"/>
                </a:moveTo>
                <a:lnTo>
                  <a:pt x="174" y="99"/>
                </a:lnTo>
                <a:lnTo>
                  <a:pt x="177" y="103"/>
                </a:lnTo>
                <a:lnTo>
                  <a:pt x="177" y="103"/>
                </a:lnTo>
                <a:lnTo>
                  <a:pt x="177" y="102"/>
                </a:lnTo>
                <a:lnTo>
                  <a:pt x="177" y="102"/>
                </a:lnTo>
                <a:lnTo>
                  <a:pt x="177" y="100"/>
                </a:lnTo>
                <a:lnTo>
                  <a:pt x="177" y="100"/>
                </a:lnTo>
                <a:lnTo>
                  <a:pt x="177" y="99"/>
                </a:lnTo>
                <a:lnTo>
                  <a:pt x="175" y="98"/>
                </a:lnTo>
                <a:lnTo>
                  <a:pt x="175" y="98"/>
                </a:lnTo>
                <a:lnTo>
                  <a:pt x="175" y="98"/>
                </a:lnTo>
                <a:lnTo>
                  <a:pt x="175" y="98"/>
                </a:lnTo>
                <a:lnTo>
                  <a:pt x="174" y="99"/>
                </a:lnTo>
                <a:lnTo>
                  <a:pt x="174" y="99"/>
                </a:lnTo>
                <a:close/>
                <a:moveTo>
                  <a:pt x="151" y="140"/>
                </a:moveTo>
                <a:lnTo>
                  <a:pt x="151" y="140"/>
                </a:lnTo>
                <a:lnTo>
                  <a:pt x="152" y="135"/>
                </a:lnTo>
                <a:lnTo>
                  <a:pt x="151" y="132"/>
                </a:lnTo>
                <a:lnTo>
                  <a:pt x="151" y="132"/>
                </a:lnTo>
                <a:lnTo>
                  <a:pt x="150" y="135"/>
                </a:lnTo>
                <a:lnTo>
                  <a:pt x="150" y="135"/>
                </a:lnTo>
                <a:lnTo>
                  <a:pt x="151" y="140"/>
                </a:lnTo>
                <a:lnTo>
                  <a:pt x="151" y="140"/>
                </a:lnTo>
                <a:close/>
                <a:moveTo>
                  <a:pt x="83" y="172"/>
                </a:moveTo>
                <a:lnTo>
                  <a:pt x="83" y="172"/>
                </a:lnTo>
                <a:lnTo>
                  <a:pt x="84" y="173"/>
                </a:lnTo>
                <a:lnTo>
                  <a:pt x="84" y="173"/>
                </a:lnTo>
                <a:lnTo>
                  <a:pt x="90" y="163"/>
                </a:lnTo>
                <a:lnTo>
                  <a:pt x="90" y="163"/>
                </a:lnTo>
                <a:lnTo>
                  <a:pt x="90" y="163"/>
                </a:lnTo>
                <a:lnTo>
                  <a:pt x="90" y="163"/>
                </a:lnTo>
                <a:lnTo>
                  <a:pt x="83" y="172"/>
                </a:lnTo>
                <a:lnTo>
                  <a:pt x="83" y="172"/>
                </a:lnTo>
                <a:close/>
                <a:moveTo>
                  <a:pt x="124" y="167"/>
                </a:moveTo>
                <a:lnTo>
                  <a:pt x="124" y="167"/>
                </a:lnTo>
                <a:lnTo>
                  <a:pt x="127" y="170"/>
                </a:lnTo>
                <a:lnTo>
                  <a:pt x="127" y="170"/>
                </a:lnTo>
                <a:lnTo>
                  <a:pt x="127" y="169"/>
                </a:lnTo>
                <a:lnTo>
                  <a:pt x="127" y="169"/>
                </a:lnTo>
                <a:lnTo>
                  <a:pt x="128" y="166"/>
                </a:lnTo>
                <a:lnTo>
                  <a:pt x="127" y="163"/>
                </a:lnTo>
                <a:lnTo>
                  <a:pt x="127" y="163"/>
                </a:lnTo>
                <a:lnTo>
                  <a:pt x="124" y="167"/>
                </a:lnTo>
                <a:lnTo>
                  <a:pt x="124" y="167"/>
                </a:lnTo>
                <a:close/>
                <a:moveTo>
                  <a:pt x="54" y="221"/>
                </a:moveTo>
                <a:lnTo>
                  <a:pt x="54" y="221"/>
                </a:lnTo>
                <a:lnTo>
                  <a:pt x="49" y="214"/>
                </a:lnTo>
                <a:lnTo>
                  <a:pt x="49" y="214"/>
                </a:lnTo>
                <a:lnTo>
                  <a:pt x="50" y="220"/>
                </a:lnTo>
                <a:lnTo>
                  <a:pt x="54" y="223"/>
                </a:lnTo>
                <a:lnTo>
                  <a:pt x="54" y="223"/>
                </a:lnTo>
                <a:lnTo>
                  <a:pt x="54" y="221"/>
                </a:lnTo>
                <a:lnTo>
                  <a:pt x="54" y="221"/>
                </a:lnTo>
                <a:close/>
                <a:moveTo>
                  <a:pt x="228" y="172"/>
                </a:moveTo>
                <a:lnTo>
                  <a:pt x="228" y="172"/>
                </a:lnTo>
                <a:lnTo>
                  <a:pt x="222" y="173"/>
                </a:lnTo>
                <a:lnTo>
                  <a:pt x="222" y="173"/>
                </a:lnTo>
                <a:lnTo>
                  <a:pt x="222" y="174"/>
                </a:lnTo>
                <a:lnTo>
                  <a:pt x="222" y="174"/>
                </a:lnTo>
                <a:lnTo>
                  <a:pt x="226" y="174"/>
                </a:lnTo>
                <a:lnTo>
                  <a:pt x="226" y="174"/>
                </a:lnTo>
                <a:lnTo>
                  <a:pt x="228" y="172"/>
                </a:lnTo>
                <a:lnTo>
                  <a:pt x="228" y="172"/>
                </a:lnTo>
                <a:close/>
                <a:moveTo>
                  <a:pt x="206" y="227"/>
                </a:moveTo>
                <a:lnTo>
                  <a:pt x="206" y="227"/>
                </a:lnTo>
                <a:lnTo>
                  <a:pt x="206" y="227"/>
                </a:lnTo>
                <a:lnTo>
                  <a:pt x="206" y="227"/>
                </a:lnTo>
                <a:lnTo>
                  <a:pt x="208" y="227"/>
                </a:lnTo>
                <a:lnTo>
                  <a:pt x="208" y="227"/>
                </a:lnTo>
                <a:lnTo>
                  <a:pt x="211" y="227"/>
                </a:lnTo>
                <a:lnTo>
                  <a:pt x="211" y="227"/>
                </a:lnTo>
                <a:lnTo>
                  <a:pt x="214" y="227"/>
                </a:lnTo>
                <a:lnTo>
                  <a:pt x="214" y="227"/>
                </a:lnTo>
                <a:lnTo>
                  <a:pt x="215" y="226"/>
                </a:lnTo>
                <a:lnTo>
                  <a:pt x="215" y="226"/>
                </a:lnTo>
                <a:lnTo>
                  <a:pt x="208" y="226"/>
                </a:lnTo>
                <a:lnTo>
                  <a:pt x="208" y="226"/>
                </a:lnTo>
                <a:lnTo>
                  <a:pt x="208" y="226"/>
                </a:lnTo>
                <a:lnTo>
                  <a:pt x="208" y="226"/>
                </a:lnTo>
                <a:lnTo>
                  <a:pt x="206" y="227"/>
                </a:lnTo>
                <a:lnTo>
                  <a:pt x="206" y="227"/>
                </a:lnTo>
                <a:close/>
                <a:moveTo>
                  <a:pt x="125" y="157"/>
                </a:moveTo>
                <a:lnTo>
                  <a:pt x="125" y="157"/>
                </a:lnTo>
                <a:lnTo>
                  <a:pt x="125" y="157"/>
                </a:lnTo>
                <a:lnTo>
                  <a:pt x="125" y="157"/>
                </a:lnTo>
                <a:lnTo>
                  <a:pt x="123" y="163"/>
                </a:lnTo>
                <a:lnTo>
                  <a:pt x="123" y="163"/>
                </a:lnTo>
                <a:lnTo>
                  <a:pt x="123" y="164"/>
                </a:lnTo>
                <a:lnTo>
                  <a:pt x="123" y="166"/>
                </a:lnTo>
                <a:lnTo>
                  <a:pt x="123" y="166"/>
                </a:lnTo>
                <a:lnTo>
                  <a:pt x="127" y="160"/>
                </a:lnTo>
                <a:lnTo>
                  <a:pt x="127" y="160"/>
                </a:lnTo>
                <a:lnTo>
                  <a:pt x="127" y="160"/>
                </a:lnTo>
                <a:lnTo>
                  <a:pt x="127" y="160"/>
                </a:lnTo>
                <a:lnTo>
                  <a:pt x="125" y="157"/>
                </a:lnTo>
                <a:lnTo>
                  <a:pt x="125" y="157"/>
                </a:lnTo>
                <a:close/>
                <a:moveTo>
                  <a:pt x="263" y="326"/>
                </a:moveTo>
                <a:lnTo>
                  <a:pt x="263" y="326"/>
                </a:lnTo>
                <a:lnTo>
                  <a:pt x="263" y="324"/>
                </a:lnTo>
                <a:lnTo>
                  <a:pt x="263" y="324"/>
                </a:lnTo>
                <a:lnTo>
                  <a:pt x="263" y="319"/>
                </a:lnTo>
                <a:lnTo>
                  <a:pt x="263" y="319"/>
                </a:lnTo>
                <a:lnTo>
                  <a:pt x="260" y="322"/>
                </a:lnTo>
                <a:lnTo>
                  <a:pt x="260" y="322"/>
                </a:lnTo>
                <a:lnTo>
                  <a:pt x="260" y="324"/>
                </a:lnTo>
                <a:lnTo>
                  <a:pt x="260" y="324"/>
                </a:lnTo>
                <a:lnTo>
                  <a:pt x="263" y="326"/>
                </a:lnTo>
                <a:lnTo>
                  <a:pt x="263" y="326"/>
                </a:lnTo>
                <a:close/>
                <a:moveTo>
                  <a:pt x="208" y="248"/>
                </a:moveTo>
                <a:lnTo>
                  <a:pt x="208" y="248"/>
                </a:lnTo>
                <a:lnTo>
                  <a:pt x="209" y="248"/>
                </a:lnTo>
                <a:lnTo>
                  <a:pt x="209" y="248"/>
                </a:lnTo>
                <a:lnTo>
                  <a:pt x="211" y="244"/>
                </a:lnTo>
                <a:lnTo>
                  <a:pt x="211" y="244"/>
                </a:lnTo>
                <a:lnTo>
                  <a:pt x="211" y="243"/>
                </a:lnTo>
                <a:lnTo>
                  <a:pt x="211" y="243"/>
                </a:lnTo>
                <a:lnTo>
                  <a:pt x="211" y="243"/>
                </a:lnTo>
                <a:lnTo>
                  <a:pt x="211" y="243"/>
                </a:lnTo>
                <a:lnTo>
                  <a:pt x="206" y="244"/>
                </a:lnTo>
                <a:lnTo>
                  <a:pt x="206" y="244"/>
                </a:lnTo>
                <a:lnTo>
                  <a:pt x="206" y="248"/>
                </a:lnTo>
                <a:lnTo>
                  <a:pt x="206" y="248"/>
                </a:lnTo>
                <a:lnTo>
                  <a:pt x="208" y="248"/>
                </a:lnTo>
                <a:lnTo>
                  <a:pt x="208" y="248"/>
                </a:lnTo>
                <a:close/>
                <a:moveTo>
                  <a:pt x="221" y="113"/>
                </a:moveTo>
                <a:lnTo>
                  <a:pt x="221" y="113"/>
                </a:lnTo>
                <a:lnTo>
                  <a:pt x="219" y="113"/>
                </a:lnTo>
                <a:lnTo>
                  <a:pt x="219" y="113"/>
                </a:lnTo>
                <a:lnTo>
                  <a:pt x="219" y="122"/>
                </a:lnTo>
                <a:lnTo>
                  <a:pt x="219" y="122"/>
                </a:lnTo>
                <a:lnTo>
                  <a:pt x="221" y="122"/>
                </a:lnTo>
                <a:lnTo>
                  <a:pt x="221" y="122"/>
                </a:lnTo>
                <a:lnTo>
                  <a:pt x="221" y="113"/>
                </a:lnTo>
                <a:lnTo>
                  <a:pt x="221" y="113"/>
                </a:lnTo>
                <a:close/>
                <a:moveTo>
                  <a:pt x="62" y="304"/>
                </a:moveTo>
                <a:lnTo>
                  <a:pt x="62" y="304"/>
                </a:lnTo>
                <a:lnTo>
                  <a:pt x="60" y="304"/>
                </a:lnTo>
                <a:lnTo>
                  <a:pt x="60" y="304"/>
                </a:lnTo>
                <a:lnTo>
                  <a:pt x="56" y="309"/>
                </a:lnTo>
                <a:lnTo>
                  <a:pt x="56" y="309"/>
                </a:lnTo>
                <a:lnTo>
                  <a:pt x="60" y="311"/>
                </a:lnTo>
                <a:lnTo>
                  <a:pt x="60" y="311"/>
                </a:lnTo>
                <a:lnTo>
                  <a:pt x="62" y="304"/>
                </a:lnTo>
                <a:lnTo>
                  <a:pt x="62" y="304"/>
                </a:lnTo>
                <a:close/>
                <a:moveTo>
                  <a:pt x="235" y="331"/>
                </a:moveTo>
                <a:lnTo>
                  <a:pt x="235" y="331"/>
                </a:lnTo>
                <a:lnTo>
                  <a:pt x="236" y="331"/>
                </a:lnTo>
                <a:lnTo>
                  <a:pt x="236" y="329"/>
                </a:lnTo>
                <a:lnTo>
                  <a:pt x="236" y="329"/>
                </a:lnTo>
                <a:lnTo>
                  <a:pt x="238" y="325"/>
                </a:lnTo>
                <a:lnTo>
                  <a:pt x="238" y="325"/>
                </a:lnTo>
                <a:lnTo>
                  <a:pt x="238" y="324"/>
                </a:lnTo>
                <a:lnTo>
                  <a:pt x="238" y="324"/>
                </a:lnTo>
                <a:lnTo>
                  <a:pt x="235" y="325"/>
                </a:lnTo>
                <a:lnTo>
                  <a:pt x="235" y="325"/>
                </a:lnTo>
                <a:lnTo>
                  <a:pt x="235" y="331"/>
                </a:lnTo>
                <a:lnTo>
                  <a:pt x="235" y="331"/>
                </a:lnTo>
                <a:close/>
                <a:moveTo>
                  <a:pt x="228" y="189"/>
                </a:moveTo>
                <a:lnTo>
                  <a:pt x="228" y="189"/>
                </a:lnTo>
                <a:lnTo>
                  <a:pt x="228" y="191"/>
                </a:lnTo>
                <a:lnTo>
                  <a:pt x="228" y="193"/>
                </a:lnTo>
                <a:lnTo>
                  <a:pt x="228" y="193"/>
                </a:lnTo>
                <a:lnTo>
                  <a:pt x="228" y="193"/>
                </a:lnTo>
                <a:lnTo>
                  <a:pt x="228" y="193"/>
                </a:lnTo>
                <a:lnTo>
                  <a:pt x="231" y="193"/>
                </a:lnTo>
                <a:lnTo>
                  <a:pt x="231" y="193"/>
                </a:lnTo>
                <a:lnTo>
                  <a:pt x="231" y="189"/>
                </a:lnTo>
                <a:lnTo>
                  <a:pt x="231" y="189"/>
                </a:lnTo>
                <a:lnTo>
                  <a:pt x="228" y="189"/>
                </a:lnTo>
                <a:lnTo>
                  <a:pt x="228" y="189"/>
                </a:lnTo>
                <a:close/>
                <a:moveTo>
                  <a:pt x="235" y="98"/>
                </a:moveTo>
                <a:lnTo>
                  <a:pt x="235" y="98"/>
                </a:lnTo>
                <a:lnTo>
                  <a:pt x="235" y="99"/>
                </a:lnTo>
                <a:lnTo>
                  <a:pt x="235" y="99"/>
                </a:lnTo>
                <a:lnTo>
                  <a:pt x="235" y="103"/>
                </a:lnTo>
                <a:lnTo>
                  <a:pt x="235" y="103"/>
                </a:lnTo>
                <a:lnTo>
                  <a:pt x="235" y="105"/>
                </a:lnTo>
                <a:lnTo>
                  <a:pt x="235" y="105"/>
                </a:lnTo>
                <a:lnTo>
                  <a:pt x="235" y="105"/>
                </a:lnTo>
                <a:lnTo>
                  <a:pt x="236" y="105"/>
                </a:lnTo>
                <a:lnTo>
                  <a:pt x="236" y="105"/>
                </a:lnTo>
                <a:lnTo>
                  <a:pt x="238" y="105"/>
                </a:lnTo>
                <a:lnTo>
                  <a:pt x="238" y="105"/>
                </a:lnTo>
                <a:lnTo>
                  <a:pt x="238" y="103"/>
                </a:lnTo>
                <a:lnTo>
                  <a:pt x="238" y="103"/>
                </a:lnTo>
                <a:lnTo>
                  <a:pt x="238" y="102"/>
                </a:lnTo>
                <a:lnTo>
                  <a:pt x="238" y="102"/>
                </a:lnTo>
                <a:lnTo>
                  <a:pt x="236" y="99"/>
                </a:lnTo>
                <a:lnTo>
                  <a:pt x="236" y="99"/>
                </a:lnTo>
                <a:lnTo>
                  <a:pt x="235" y="98"/>
                </a:lnTo>
                <a:lnTo>
                  <a:pt x="235" y="98"/>
                </a:lnTo>
                <a:close/>
                <a:moveTo>
                  <a:pt x="194" y="160"/>
                </a:moveTo>
                <a:lnTo>
                  <a:pt x="194" y="160"/>
                </a:lnTo>
                <a:lnTo>
                  <a:pt x="195" y="154"/>
                </a:lnTo>
                <a:lnTo>
                  <a:pt x="195" y="154"/>
                </a:lnTo>
                <a:lnTo>
                  <a:pt x="192" y="156"/>
                </a:lnTo>
                <a:lnTo>
                  <a:pt x="192" y="156"/>
                </a:lnTo>
                <a:lnTo>
                  <a:pt x="192" y="160"/>
                </a:lnTo>
                <a:lnTo>
                  <a:pt x="192" y="160"/>
                </a:lnTo>
                <a:lnTo>
                  <a:pt x="194" y="160"/>
                </a:lnTo>
                <a:lnTo>
                  <a:pt x="194" y="160"/>
                </a:lnTo>
                <a:close/>
                <a:moveTo>
                  <a:pt x="241" y="289"/>
                </a:moveTo>
                <a:lnTo>
                  <a:pt x="241" y="289"/>
                </a:lnTo>
                <a:lnTo>
                  <a:pt x="239" y="295"/>
                </a:lnTo>
                <a:lnTo>
                  <a:pt x="239" y="295"/>
                </a:lnTo>
                <a:lnTo>
                  <a:pt x="242" y="295"/>
                </a:lnTo>
                <a:lnTo>
                  <a:pt x="242" y="295"/>
                </a:lnTo>
                <a:lnTo>
                  <a:pt x="241" y="289"/>
                </a:lnTo>
                <a:lnTo>
                  <a:pt x="241" y="289"/>
                </a:lnTo>
                <a:close/>
                <a:moveTo>
                  <a:pt x="171" y="356"/>
                </a:moveTo>
                <a:lnTo>
                  <a:pt x="171" y="356"/>
                </a:lnTo>
                <a:lnTo>
                  <a:pt x="167" y="356"/>
                </a:lnTo>
                <a:lnTo>
                  <a:pt x="167" y="356"/>
                </a:lnTo>
                <a:lnTo>
                  <a:pt x="162" y="356"/>
                </a:lnTo>
                <a:lnTo>
                  <a:pt x="162" y="356"/>
                </a:lnTo>
                <a:lnTo>
                  <a:pt x="170" y="358"/>
                </a:lnTo>
                <a:lnTo>
                  <a:pt x="170" y="358"/>
                </a:lnTo>
                <a:lnTo>
                  <a:pt x="171" y="356"/>
                </a:lnTo>
                <a:lnTo>
                  <a:pt x="171" y="356"/>
                </a:lnTo>
                <a:close/>
                <a:moveTo>
                  <a:pt x="117" y="201"/>
                </a:moveTo>
                <a:lnTo>
                  <a:pt x="117" y="201"/>
                </a:lnTo>
                <a:lnTo>
                  <a:pt x="120" y="204"/>
                </a:lnTo>
                <a:lnTo>
                  <a:pt x="123" y="206"/>
                </a:lnTo>
                <a:lnTo>
                  <a:pt x="123" y="206"/>
                </a:lnTo>
                <a:lnTo>
                  <a:pt x="124" y="203"/>
                </a:lnTo>
                <a:lnTo>
                  <a:pt x="124" y="203"/>
                </a:lnTo>
                <a:lnTo>
                  <a:pt x="117" y="201"/>
                </a:lnTo>
                <a:lnTo>
                  <a:pt x="117" y="201"/>
                </a:lnTo>
                <a:close/>
                <a:moveTo>
                  <a:pt x="228" y="32"/>
                </a:moveTo>
                <a:lnTo>
                  <a:pt x="228" y="32"/>
                </a:lnTo>
                <a:lnTo>
                  <a:pt x="229" y="32"/>
                </a:lnTo>
                <a:lnTo>
                  <a:pt x="229" y="32"/>
                </a:lnTo>
                <a:lnTo>
                  <a:pt x="231" y="31"/>
                </a:lnTo>
                <a:lnTo>
                  <a:pt x="231" y="31"/>
                </a:lnTo>
                <a:lnTo>
                  <a:pt x="232" y="29"/>
                </a:lnTo>
                <a:lnTo>
                  <a:pt x="232" y="29"/>
                </a:lnTo>
                <a:lnTo>
                  <a:pt x="232" y="28"/>
                </a:lnTo>
                <a:lnTo>
                  <a:pt x="232" y="28"/>
                </a:lnTo>
                <a:lnTo>
                  <a:pt x="232" y="25"/>
                </a:lnTo>
                <a:lnTo>
                  <a:pt x="232" y="25"/>
                </a:lnTo>
                <a:lnTo>
                  <a:pt x="231" y="25"/>
                </a:lnTo>
                <a:lnTo>
                  <a:pt x="231" y="25"/>
                </a:lnTo>
                <a:lnTo>
                  <a:pt x="228" y="32"/>
                </a:lnTo>
                <a:lnTo>
                  <a:pt x="228" y="32"/>
                </a:lnTo>
                <a:close/>
                <a:moveTo>
                  <a:pt x="221" y="79"/>
                </a:moveTo>
                <a:lnTo>
                  <a:pt x="221" y="79"/>
                </a:lnTo>
                <a:lnTo>
                  <a:pt x="219" y="81"/>
                </a:lnTo>
                <a:lnTo>
                  <a:pt x="219" y="83"/>
                </a:lnTo>
                <a:lnTo>
                  <a:pt x="219" y="83"/>
                </a:lnTo>
                <a:lnTo>
                  <a:pt x="221" y="86"/>
                </a:lnTo>
                <a:lnTo>
                  <a:pt x="221" y="86"/>
                </a:lnTo>
                <a:lnTo>
                  <a:pt x="222" y="83"/>
                </a:lnTo>
                <a:lnTo>
                  <a:pt x="222" y="83"/>
                </a:lnTo>
                <a:lnTo>
                  <a:pt x="222" y="82"/>
                </a:lnTo>
                <a:lnTo>
                  <a:pt x="222" y="82"/>
                </a:lnTo>
                <a:lnTo>
                  <a:pt x="221" y="79"/>
                </a:lnTo>
                <a:lnTo>
                  <a:pt x="221" y="79"/>
                </a:lnTo>
                <a:close/>
                <a:moveTo>
                  <a:pt x="222" y="203"/>
                </a:moveTo>
                <a:lnTo>
                  <a:pt x="222" y="203"/>
                </a:lnTo>
                <a:lnTo>
                  <a:pt x="221" y="199"/>
                </a:lnTo>
                <a:lnTo>
                  <a:pt x="221" y="199"/>
                </a:lnTo>
                <a:lnTo>
                  <a:pt x="219" y="199"/>
                </a:lnTo>
                <a:lnTo>
                  <a:pt x="219" y="199"/>
                </a:lnTo>
                <a:lnTo>
                  <a:pt x="218" y="203"/>
                </a:lnTo>
                <a:lnTo>
                  <a:pt x="218" y="203"/>
                </a:lnTo>
                <a:lnTo>
                  <a:pt x="219" y="203"/>
                </a:lnTo>
                <a:lnTo>
                  <a:pt x="222" y="203"/>
                </a:lnTo>
                <a:lnTo>
                  <a:pt x="222" y="203"/>
                </a:lnTo>
                <a:close/>
                <a:moveTo>
                  <a:pt x="107" y="160"/>
                </a:moveTo>
                <a:lnTo>
                  <a:pt x="107" y="160"/>
                </a:lnTo>
                <a:lnTo>
                  <a:pt x="107" y="160"/>
                </a:lnTo>
                <a:lnTo>
                  <a:pt x="107" y="160"/>
                </a:lnTo>
                <a:lnTo>
                  <a:pt x="113" y="153"/>
                </a:lnTo>
                <a:lnTo>
                  <a:pt x="113" y="153"/>
                </a:lnTo>
                <a:lnTo>
                  <a:pt x="113" y="150"/>
                </a:lnTo>
                <a:lnTo>
                  <a:pt x="113" y="150"/>
                </a:lnTo>
                <a:lnTo>
                  <a:pt x="107" y="160"/>
                </a:lnTo>
                <a:lnTo>
                  <a:pt x="107" y="160"/>
                </a:lnTo>
                <a:close/>
                <a:moveTo>
                  <a:pt x="182" y="244"/>
                </a:moveTo>
                <a:lnTo>
                  <a:pt x="182" y="244"/>
                </a:lnTo>
                <a:lnTo>
                  <a:pt x="184" y="245"/>
                </a:lnTo>
                <a:lnTo>
                  <a:pt x="184" y="245"/>
                </a:lnTo>
                <a:lnTo>
                  <a:pt x="189" y="241"/>
                </a:lnTo>
                <a:lnTo>
                  <a:pt x="189" y="241"/>
                </a:lnTo>
                <a:lnTo>
                  <a:pt x="188" y="240"/>
                </a:lnTo>
                <a:lnTo>
                  <a:pt x="188" y="240"/>
                </a:lnTo>
                <a:lnTo>
                  <a:pt x="188" y="240"/>
                </a:lnTo>
                <a:lnTo>
                  <a:pt x="187" y="240"/>
                </a:lnTo>
                <a:lnTo>
                  <a:pt x="187" y="240"/>
                </a:lnTo>
                <a:lnTo>
                  <a:pt x="182" y="244"/>
                </a:lnTo>
                <a:lnTo>
                  <a:pt x="182" y="244"/>
                </a:lnTo>
                <a:close/>
                <a:moveTo>
                  <a:pt x="216" y="78"/>
                </a:moveTo>
                <a:lnTo>
                  <a:pt x="216" y="78"/>
                </a:lnTo>
                <a:lnTo>
                  <a:pt x="218" y="76"/>
                </a:lnTo>
                <a:lnTo>
                  <a:pt x="218" y="73"/>
                </a:lnTo>
                <a:lnTo>
                  <a:pt x="218" y="73"/>
                </a:lnTo>
                <a:lnTo>
                  <a:pt x="218" y="69"/>
                </a:lnTo>
                <a:lnTo>
                  <a:pt x="218" y="69"/>
                </a:lnTo>
                <a:lnTo>
                  <a:pt x="216" y="73"/>
                </a:lnTo>
                <a:lnTo>
                  <a:pt x="216" y="78"/>
                </a:lnTo>
                <a:lnTo>
                  <a:pt x="216" y="78"/>
                </a:lnTo>
                <a:close/>
                <a:moveTo>
                  <a:pt x="189" y="244"/>
                </a:moveTo>
                <a:lnTo>
                  <a:pt x="189" y="244"/>
                </a:lnTo>
                <a:lnTo>
                  <a:pt x="184" y="248"/>
                </a:lnTo>
                <a:lnTo>
                  <a:pt x="184" y="248"/>
                </a:lnTo>
                <a:lnTo>
                  <a:pt x="191" y="247"/>
                </a:lnTo>
                <a:lnTo>
                  <a:pt x="191" y="247"/>
                </a:lnTo>
                <a:lnTo>
                  <a:pt x="189" y="244"/>
                </a:lnTo>
                <a:lnTo>
                  <a:pt x="189" y="244"/>
                </a:lnTo>
                <a:close/>
                <a:moveTo>
                  <a:pt x="79" y="240"/>
                </a:moveTo>
                <a:lnTo>
                  <a:pt x="79" y="240"/>
                </a:lnTo>
                <a:lnTo>
                  <a:pt x="66" y="235"/>
                </a:lnTo>
                <a:lnTo>
                  <a:pt x="66" y="235"/>
                </a:lnTo>
                <a:lnTo>
                  <a:pt x="73" y="238"/>
                </a:lnTo>
                <a:lnTo>
                  <a:pt x="77" y="241"/>
                </a:lnTo>
                <a:lnTo>
                  <a:pt x="77" y="241"/>
                </a:lnTo>
                <a:lnTo>
                  <a:pt x="79" y="240"/>
                </a:lnTo>
                <a:lnTo>
                  <a:pt x="79" y="240"/>
                </a:lnTo>
                <a:close/>
                <a:moveTo>
                  <a:pt x="205" y="88"/>
                </a:moveTo>
                <a:lnTo>
                  <a:pt x="205" y="88"/>
                </a:lnTo>
                <a:lnTo>
                  <a:pt x="206" y="85"/>
                </a:lnTo>
                <a:lnTo>
                  <a:pt x="208" y="82"/>
                </a:lnTo>
                <a:lnTo>
                  <a:pt x="208" y="82"/>
                </a:lnTo>
                <a:lnTo>
                  <a:pt x="206" y="79"/>
                </a:lnTo>
                <a:lnTo>
                  <a:pt x="206" y="79"/>
                </a:lnTo>
                <a:lnTo>
                  <a:pt x="205" y="83"/>
                </a:lnTo>
                <a:lnTo>
                  <a:pt x="205" y="88"/>
                </a:lnTo>
                <a:lnTo>
                  <a:pt x="205" y="88"/>
                </a:lnTo>
                <a:close/>
                <a:moveTo>
                  <a:pt x="188" y="176"/>
                </a:moveTo>
                <a:lnTo>
                  <a:pt x="188" y="176"/>
                </a:lnTo>
                <a:lnTo>
                  <a:pt x="188" y="172"/>
                </a:lnTo>
                <a:lnTo>
                  <a:pt x="188" y="172"/>
                </a:lnTo>
                <a:lnTo>
                  <a:pt x="184" y="174"/>
                </a:lnTo>
                <a:lnTo>
                  <a:pt x="184" y="174"/>
                </a:lnTo>
                <a:lnTo>
                  <a:pt x="184" y="176"/>
                </a:lnTo>
                <a:lnTo>
                  <a:pt x="184" y="176"/>
                </a:lnTo>
                <a:lnTo>
                  <a:pt x="188" y="176"/>
                </a:lnTo>
                <a:lnTo>
                  <a:pt x="188" y="176"/>
                </a:lnTo>
                <a:close/>
                <a:moveTo>
                  <a:pt x="188" y="81"/>
                </a:moveTo>
                <a:lnTo>
                  <a:pt x="188" y="81"/>
                </a:lnTo>
                <a:lnTo>
                  <a:pt x="188" y="81"/>
                </a:lnTo>
                <a:lnTo>
                  <a:pt x="188" y="81"/>
                </a:lnTo>
                <a:lnTo>
                  <a:pt x="188" y="82"/>
                </a:lnTo>
                <a:lnTo>
                  <a:pt x="188" y="82"/>
                </a:lnTo>
                <a:lnTo>
                  <a:pt x="187" y="83"/>
                </a:lnTo>
                <a:lnTo>
                  <a:pt x="185" y="85"/>
                </a:lnTo>
                <a:lnTo>
                  <a:pt x="185" y="85"/>
                </a:lnTo>
                <a:lnTo>
                  <a:pt x="184" y="88"/>
                </a:lnTo>
                <a:lnTo>
                  <a:pt x="184" y="88"/>
                </a:lnTo>
                <a:lnTo>
                  <a:pt x="188" y="86"/>
                </a:lnTo>
                <a:lnTo>
                  <a:pt x="188" y="86"/>
                </a:lnTo>
                <a:lnTo>
                  <a:pt x="188" y="81"/>
                </a:lnTo>
                <a:lnTo>
                  <a:pt x="188" y="81"/>
                </a:lnTo>
                <a:close/>
                <a:moveTo>
                  <a:pt x="194" y="253"/>
                </a:moveTo>
                <a:lnTo>
                  <a:pt x="194" y="253"/>
                </a:lnTo>
                <a:lnTo>
                  <a:pt x="194" y="257"/>
                </a:lnTo>
                <a:lnTo>
                  <a:pt x="194" y="257"/>
                </a:lnTo>
                <a:lnTo>
                  <a:pt x="195" y="258"/>
                </a:lnTo>
                <a:lnTo>
                  <a:pt x="195" y="258"/>
                </a:lnTo>
                <a:lnTo>
                  <a:pt x="195" y="257"/>
                </a:lnTo>
                <a:lnTo>
                  <a:pt x="195" y="257"/>
                </a:lnTo>
                <a:lnTo>
                  <a:pt x="195" y="257"/>
                </a:lnTo>
                <a:lnTo>
                  <a:pt x="195" y="257"/>
                </a:lnTo>
                <a:lnTo>
                  <a:pt x="197" y="251"/>
                </a:lnTo>
                <a:lnTo>
                  <a:pt x="197" y="251"/>
                </a:lnTo>
                <a:lnTo>
                  <a:pt x="197" y="251"/>
                </a:lnTo>
                <a:lnTo>
                  <a:pt x="197" y="251"/>
                </a:lnTo>
                <a:lnTo>
                  <a:pt x="194" y="253"/>
                </a:lnTo>
                <a:lnTo>
                  <a:pt x="194" y="253"/>
                </a:lnTo>
                <a:close/>
                <a:moveTo>
                  <a:pt x="93" y="220"/>
                </a:moveTo>
                <a:lnTo>
                  <a:pt x="93" y="220"/>
                </a:lnTo>
                <a:lnTo>
                  <a:pt x="96" y="220"/>
                </a:lnTo>
                <a:lnTo>
                  <a:pt x="96" y="220"/>
                </a:lnTo>
                <a:lnTo>
                  <a:pt x="96" y="218"/>
                </a:lnTo>
                <a:lnTo>
                  <a:pt x="96" y="218"/>
                </a:lnTo>
                <a:lnTo>
                  <a:pt x="98" y="217"/>
                </a:lnTo>
                <a:lnTo>
                  <a:pt x="98" y="217"/>
                </a:lnTo>
                <a:lnTo>
                  <a:pt x="93" y="217"/>
                </a:lnTo>
                <a:lnTo>
                  <a:pt x="93" y="217"/>
                </a:lnTo>
                <a:lnTo>
                  <a:pt x="93" y="220"/>
                </a:lnTo>
                <a:lnTo>
                  <a:pt x="93" y="220"/>
                </a:lnTo>
                <a:close/>
                <a:moveTo>
                  <a:pt x="194" y="79"/>
                </a:moveTo>
                <a:lnTo>
                  <a:pt x="194" y="79"/>
                </a:lnTo>
                <a:lnTo>
                  <a:pt x="195" y="79"/>
                </a:lnTo>
                <a:lnTo>
                  <a:pt x="197" y="79"/>
                </a:lnTo>
                <a:lnTo>
                  <a:pt x="197" y="79"/>
                </a:lnTo>
                <a:lnTo>
                  <a:pt x="197" y="76"/>
                </a:lnTo>
                <a:lnTo>
                  <a:pt x="197" y="73"/>
                </a:lnTo>
                <a:lnTo>
                  <a:pt x="197" y="73"/>
                </a:lnTo>
                <a:lnTo>
                  <a:pt x="195" y="76"/>
                </a:lnTo>
                <a:lnTo>
                  <a:pt x="194" y="79"/>
                </a:lnTo>
                <a:lnTo>
                  <a:pt x="194" y="79"/>
                </a:lnTo>
                <a:close/>
                <a:moveTo>
                  <a:pt x="236" y="48"/>
                </a:moveTo>
                <a:lnTo>
                  <a:pt x="236" y="48"/>
                </a:lnTo>
                <a:lnTo>
                  <a:pt x="245" y="45"/>
                </a:lnTo>
                <a:lnTo>
                  <a:pt x="245" y="45"/>
                </a:lnTo>
                <a:lnTo>
                  <a:pt x="242" y="44"/>
                </a:lnTo>
                <a:lnTo>
                  <a:pt x="242" y="44"/>
                </a:lnTo>
                <a:lnTo>
                  <a:pt x="242" y="44"/>
                </a:lnTo>
                <a:lnTo>
                  <a:pt x="242" y="44"/>
                </a:lnTo>
                <a:lnTo>
                  <a:pt x="241" y="46"/>
                </a:lnTo>
                <a:lnTo>
                  <a:pt x="239" y="46"/>
                </a:lnTo>
                <a:lnTo>
                  <a:pt x="239" y="46"/>
                </a:lnTo>
                <a:lnTo>
                  <a:pt x="238" y="46"/>
                </a:lnTo>
                <a:lnTo>
                  <a:pt x="238" y="46"/>
                </a:lnTo>
                <a:lnTo>
                  <a:pt x="236" y="46"/>
                </a:lnTo>
                <a:lnTo>
                  <a:pt x="236" y="46"/>
                </a:lnTo>
                <a:lnTo>
                  <a:pt x="236" y="48"/>
                </a:lnTo>
                <a:lnTo>
                  <a:pt x="236" y="48"/>
                </a:lnTo>
                <a:close/>
                <a:moveTo>
                  <a:pt x="265" y="72"/>
                </a:moveTo>
                <a:lnTo>
                  <a:pt x="265" y="72"/>
                </a:lnTo>
                <a:lnTo>
                  <a:pt x="265" y="76"/>
                </a:lnTo>
                <a:lnTo>
                  <a:pt x="265" y="76"/>
                </a:lnTo>
                <a:lnTo>
                  <a:pt x="269" y="78"/>
                </a:lnTo>
                <a:lnTo>
                  <a:pt x="269" y="78"/>
                </a:lnTo>
                <a:lnTo>
                  <a:pt x="268" y="75"/>
                </a:lnTo>
                <a:lnTo>
                  <a:pt x="265" y="72"/>
                </a:lnTo>
                <a:lnTo>
                  <a:pt x="265" y="72"/>
                </a:lnTo>
                <a:close/>
                <a:moveTo>
                  <a:pt x="224" y="42"/>
                </a:moveTo>
                <a:lnTo>
                  <a:pt x="224" y="42"/>
                </a:lnTo>
                <a:lnTo>
                  <a:pt x="225" y="44"/>
                </a:lnTo>
                <a:lnTo>
                  <a:pt x="225" y="44"/>
                </a:lnTo>
                <a:lnTo>
                  <a:pt x="226" y="44"/>
                </a:lnTo>
                <a:lnTo>
                  <a:pt x="226" y="44"/>
                </a:lnTo>
                <a:lnTo>
                  <a:pt x="229" y="44"/>
                </a:lnTo>
                <a:lnTo>
                  <a:pt x="229" y="44"/>
                </a:lnTo>
                <a:lnTo>
                  <a:pt x="228" y="42"/>
                </a:lnTo>
                <a:lnTo>
                  <a:pt x="228" y="42"/>
                </a:lnTo>
                <a:lnTo>
                  <a:pt x="228" y="41"/>
                </a:lnTo>
                <a:lnTo>
                  <a:pt x="228" y="41"/>
                </a:lnTo>
                <a:lnTo>
                  <a:pt x="225" y="41"/>
                </a:lnTo>
                <a:lnTo>
                  <a:pt x="224" y="42"/>
                </a:lnTo>
                <a:lnTo>
                  <a:pt x="224" y="42"/>
                </a:lnTo>
                <a:close/>
                <a:moveTo>
                  <a:pt x="177" y="59"/>
                </a:moveTo>
                <a:lnTo>
                  <a:pt x="177" y="59"/>
                </a:lnTo>
                <a:lnTo>
                  <a:pt x="178" y="59"/>
                </a:lnTo>
                <a:lnTo>
                  <a:pt x="179" y="59"/>
                </a:lnTo>
                <a:lnTo>
                  <a:pt x="179" y="59"/>
                </a:lnTo>
                <a:lnTo>
                  <a:pt x="184" y="56"/>
                </a:lnTo>
                <a:lnTo>
                  <a:pt x="184" y="56"/>
                </a:lnTo>
                <a:lnTo>
                  <a:pt x="185" y="56"/>
                </a:lnTo>
                <a:lnTo>
                  <a:pt x="185" y="56"/>
                </a:lnTo>
                <a:lnTo>
                  <a:pt x="182" y="56"/>
                </a:lnTo>
                <a:lnTo>
                  <a:pt x="182" y="56"/>
                </a:lnTo>
                <a:lnTo>
                  <a:pt x="177" y="58"/>
                </a:lnTo>
                <a:lnTo>
                  <a:pt x="177" y="58"/>
                </a:lnTo>
                <a:lnTo>
                  <a:pt x="177" y="59"/>
                </a:lnTo>
                <a:lnTo>
                  <a:pt x="177" y="59"/>
                </a:lnTo>
                <a:close/>
                <a:moveTo>
                  <a:pt x="83" y="255"/>
                </a:moveTo>
                <a:lnTo>
                  <a:pt x="83" y="255"/>
                </a:lnTo>
                <a:lnTo>
                  <a:pt x="80" y="265"/>
                </a:lnTo>
                <a:lnTo>
                  <a:pt x="77" y="275"/>
                </a:lnTo>
                <a:lnTo>
                  <a:pt x="77" y="275"/>
                </a:lnTo>
                <a:lnTo>
                  <a:pt x="83" y="255"/>
                </a:lnTo>
                <a:lnTo>
                  <a:pt x="83" y="255"/>
                </a:lnTo>
                <a:close/>
                <a:moveTo>
                  <a:pt x="222" y="21"/>
                </a:moveTo>
                <a:lnTo>
                  <a:pt x="222" y="21"/>
                </a:lnTo>
                <a:lnTo>
                  <a:pt x="218" y="19"/>
                </a:lnTo>
                <a:lnTo>
                  <a:pt x="218" y="19"/>
                </a:lnTo>
                <a:lnTo>
                  <a:pt x="218" y="22"/>
                </a:lnTo>
                <a:lnTo>
                  <a:pt x="218" y="22"/>
                </a:lnTo>
                <a:lnTo>
                  <a:pt x="219" y="22"/>
                </a:lnTo>
                <a:lnTo>
                  <a:pt x="221" y="22"/>
                </a:lnTo>
                <a:lnTo>
                  <a:pt x="221" y="22"/>
                </a:lnTo>
                <a:lnTo>
                  <a:pt x="222" y="21"/>
                </a:lnTo>
                <a:lnTo>
                  <a:pt x="222" y="21"/>
                </a:lnTo>
                <a:close/>
                <a:moveTo>
                  <a:pt x="226" y="154"/>
                </a:moveTo>
                <a:lnTo>
                  <a:pt x="226" y="154"/>
                </a:lnTo>
                <a:lnTo>
                  <a:pt x="226" y="156"/>
                </a:lnTo>
                <a:lnTo>
                  <a:pt x="226" y="156"/>
                </a:lnTo>
                <a:lnTo>
                  <a:pt x="226" y="160"/>
                </a:lnTo>
                <a:lnTo>
                  <a:pt x="226" y="160"/>
                </a:lnTo>
                <a:lnTo>
                  <a:pt x="226" y="160"/>
                </a:lnTo>
                <a:lnTo>
                  <a:pt x="226" y="160"/>
                </a:lnTo>
                <a:lnTo>
                  <a:pt x="228" y="160"/>
                </a:lnTo>
                <a:lnTo>
                  <a:pt x="228" y="160"/>
                </a:lnTo>
                <a:lnTo>
                  <a:pt x="226" y="154"/>
                </a:lnTo>
                <a:lnTo>
                  <a:pt x="226" y="154"/>
                </a:lnTo>
                <a:close/>
                <a:moveTo>
                  <a:pt x="278" y="305"/>
                </a:moveTo>
                <a:lnTo>
                  <a:pt x="278" y="305"/>
                </a:lnTo>
                <a:lnTo>
                  <a:pt x="276" y="304"/>
                </a:lnTo>
                <a:lnTo>
                  <a:pt x="276" y="304"/>
                </a:lnTo>
                <a:lnTo>
                  <a:pt x="275" y="311"/>
                </a:lnTo>
                <a:lnTo>
                  <a:pt x="275" y="311"/>
                </a:lnTo>
                <a:lnTo>
                  <a:pt x="276" y="311"/>
                </a:lnTo>
                <a:lnTo>
                  <a:pt x="276" y="311"/>
                </a:lnTo>
                <a:lnTo>
                  <a:pt x="278" y="305"/>
                </a:lnTo>
                <a:lnTo>
                  <a:pt x="278" y="305"/>
                </a:lnTo>
                <a:close/>
                <a:moveTo>
                  <a:pt x="103" y="218"/>
                </a:moveTo>
                <a:lnTo>
                  <a:pt x="103" y="218"/>
                </a:lnTo>
                <a:lnTo>
                  <a:pt x="106" y="217"/>
                </a:lnTo>
                <a:lnTo>
                  <a:pt x="108" y="216"/>
                </a:lnTo>
                <a:lnTo>
                  <a:pt x="108" y="216"/>
                </a:lnTo>
                <a:lnTo>
                  <a:pt x="101" y="216"/>
                </a:lnTo>
                <a:lnTo>
                  <a:pt x="101" y="216"/>
                </a:lnTo>
                <a:lnTo>
                  <a:pt x="103" y="218"/>
                </a:lnTo>
                <a:lnTo>
                  <a:pt x="103" y="218"/>
                </a:lnTo>
                <a:close/>
                <a:moveTo>
                  <a:pt x="262" y="200"/>
                </a:moveTo>
                <a:lnTo>
                  <a:pt x="262" y="200"/>
                </a:lnTo>
                <a:lnTo>
                  <a:pt x="260" y="193"/>
                </a:lnTo>
                <a:lnTo>
                  <a:pt x="260" y="193"/>
                </a:lnTo>
                <a:lnTo>
                  <a:pt x="260" y="200"/>
                </a:lnTo>
                <a:lnTo>
                  <a:pt x="260" y="200"/>
                </a:lnTo>
                <a:lnTo>
                  <a:pt x="262" y="200"/>
                </a:lnTo>
                <a:lnTo>
                  <a:pt x="262" y="200"/>
                </a:lnTo>
                <a:close/>
                <a:moveTo>
                  <a:pt x="215" y="115"/>
                </a:moveTo>
                <a:lnTo>
                  <a:pt x="215" y="115"/>
                </a:lnTo>
                <a:lnTo>
                  <a:pt x="216" y="122"/>
                </a:lnTo>
                <a:lnTo>
                  <a:pt x="216" y="122"/>
                </a:lnTo>
                <a:lnTo>
                  <a:pt x="216" y="115"/>
                </a:lnTo>
                <a:lnTo>
                  <a:pt x="216" y="115"/>
                </a:lnTo>
                <a:lnTo>
                  <a:pt x="215" y="115"/>
                </a:lnTo>
                <a:lnTo>
                  <a:pt x="215" y="115"/>
                </a:lnTo>
                <a:close/>
                <a:moveTo>
                  <a:pt x="184" y="108"/>
                </a:moveTo>
                <a:lnTo>
                  <a:pt x="184" y="108"/>
                </a:lnTo>
                <a:lnTo>
                  <a:pt x="184" y="102"/>
                </a:lnTo>
                <a:lnTo>
                  <a:pt x="184" y="102"/>
                </a:lnTo>
                <a:lnTo>
                  <a:pt x="182" y="102"/>
                </a:lnTo>
                <a:lnTo>
                  <a:pt x="182" y="102"/>
                </a:lnTo>
                <a:lnTo>
                  <a:pt x="181" y="106"/>
                </a:lnTo>
                <a:lnTo>
                  <a:pt x="181" y="106"/>
                </a:lnTo>
                <a:lnTo>
                  <a:pt x="184" y="108"/>
                </a:lnTo>
                <a:lnTo>
                  <a:pt x="184" y="108"/>
                </a:lnTo>
                <a:close/>
                <a:moveTo>
                  <a:pt x="263" y="61"/>
                </a:moveTo>
                <a:lnTo>
                  <a:pt x="263" y="61"/>
                </a:lnTo>
                <a:lnTo>
                  <a:pt x="262" y="55"/>
                </a:lnTo>
                <a:lnTo>
                  <a:pt x="262" y="55"/>
                </a:lnTo>
                <a:lnTo>
                  <a:pt x="260" y="55"/>
                </a:lnTo>
                <a:lnTo>
                  <a:pt x="260" y="55"/>
                </a:lnTo>
                <a:lnTo>
                  <a:pt x="260" y="61"/>
                </a:lnTo>
                <a:lnTo>
                  <a:pt x="260" y="61"/>
                </a:lnTo>
                <a:lnTo>
                  <a:pt x="263" y="61"/>
                </a:lnTo>
                <a:lnTo>
                  <a:pt x="263" y="61"/>
                </a:lnTo>
                <a:close/>
                <a:moveTo>
                  <a:pt x="107" y="234"/>
                </a:moveTo>
                <a:lnTo>
                  <a:pt x="107" y="234"/>
                </a:lnTo>
                <a:lnTo>
                  <a:pt x="113" y="235"/>
                </a:lnTo>
                <a:lnTo>
                  <a:pt x="113" y="235"/>
                </a:lnTo>
                <a:lnTo>
                  <a:pt x="113" y="234"/>
                </a:lnTo>
                <a:lnTo>
                  <a:pt x="113" y="234"/>
                </a:lnTo>
                <a:lnTo>
                  <a:pt x="107" y="233"/>
                </a:lnTo>
                <a:lnTo>
                  <a:pt x="107" y="233"/>
                </a:lnTo>
                <a:lnTo>
                  <a:pt x="107" y="233"/>
                </a:lnTo>
                <a:lnTo>
                  <a:pt x="107" y="233"/>
                </a:lnTo>
                <a:lnTo>
                  <a:pt x="107" y="234"/>
                </a:lnTo>
                <a:lnTo>
                  <a:pt x="107" y="234"/>
                </a:lnTo>
                <a:close/>
                <a:moveTo>
                  <a:pt x="233" y="343"/>
                </a:moveTo>
                <a:lnTo>
                  <a:pt x="233" y="343"/>
                </a:lnTo>
                <a:lnTo>
                  <a:pt x="235" y="338"/>
                </a:lnTo>
                <a:lnTo>
                  <a:pt x="236" y="334"/>
                </a:lnTo>
                <a:lnTo>
                  <a:pt x="236" y="334"/>
                </a:lnTo>
                <a:lnTo>
                  <a:pt x="235" y="334"/>
                </a:lnTo>
                <a:lnTo>
                  <a:pt x="235" y="334"/>
                </a:lnTo>
                <a:lnTo>
                  <a:pt x="233" y="343"/>
                </a:lnTo>
                <a:lnTo>
                  <a:pt x="233" y="343"/>
                </a:lnTo>
                <a:close/>
                <a:moveTo>
                  <a:pt x="239" y="179"/>
                </a:moveTo>
                <a:lnTo>
                  <a:pt x="239" y="179"/>
                </a:lnTo>
                <a:lnTo>
                  <a:pt x="238" y="180"/>
                </a:lnTo>
                <a:lnTo>
                  <a:pt x="238" y="180"/>
                </a:lnTo>
                <a:lnTo>
                  <a:pt x="238" y="183"/>
                </a:lnTo>
                <a:lnTo>
                  <a:pt x="238" y="184"/>
                </a:lnTo>
                <a:lnTo>
                  <a:pt x="238" y="184"/>
                </a:lnTo>
                <a:lnTo>
                  <a:pt x="241" y="184"/>
                </a:lnTo>
                <a:lnTo>
                  <a:pt x="241" y="184"/>
                </a:lnTo>
                <a:lnTo>
                  <a:pt x="239" y="179"/>
                </a:lnTo>
                <a:lnTo>
                  <a:pt x="239" y="179"/>
                </a:lnTo>
                <a:close/>
                <a:moveTo>
                  <a:pt x="74" y="329"/>
                </a:moveTo>
                <a:lnTo>
                  <a:pt x="74" y="329"/>
                </a:lnTo>
                <a:lnTo>
                  <a:pt x="74" y="329"/>
                </a:lnTo>
                <a:lnTo>
                  <a:pt x="74" y="329"/>
                </a:lnTo>
                <a:lnTo>
                  <a:pt x="84" y="334"/>
                </a:lnTo>
                <a:lnTo>
                  <a:pt x="84" y="334"/>
                </a:lnTo>
                <a:lnTo>
                  <a:pt x="86" y="334"/>
                </a:lnTo>
                <a:lnTo>
                  <a:pt x="86" y="334"/>
                </a:lnTo>
                <a:lnTo>
                  <a:pt x="84" y="332"/>
                </a:lnTo>
                <a:lnTo>
                  <a:pt x="84" y="332"/>
                </a:lnTo>
                <a:lnTo>
                  <a:pt x="76" y="329"/>
                </a:lnTo>
                <a:lnTo>
                  <a:pt x="76" y="329"/>
                </a:lnTo>
                <a:lnTo>
                  <a:pt x="74" y="329"/>
                </a:lnTo>
                <a:lnTo>
                  <a:pt x="74" y="329"/>
                </a:lnTo>
                <a:close/>
                <a:moveTo>
                  <a:pt x="218" y="299"/>
                </a:moveTo>
                <a:lnTo>
                  <a:pt x="218" y="299"/>
                </a:lnTo>
                <a:lnTo>
                  <a:pt x="218" y="299"/>
                </a:lnTo>
                <a:lnTo>
                  <a:pt x="218" y="299"/>
                </a:lnTo>
                <a:lnTo>
                  <a:pt x="211" y="298"/>
                </a:lnTo>
                <a:lnTo>
                  <a:pt x="211" y="298"/>
                </a:lnTo>
                <a:lnTo>
                  <a:pt x="209" y="299"/>
                </a:lnTo>
                <a:lnTo>
                  <a:pt x="209" y="299"/>
                </a:lnTo>
                <a:lnTo>
                  <a:pt x="216" y="299"/>
                </a:lnTo>
                <a:lnTo>
                  <a:pt x="216" y="299"/>
                </a:lnTo>
                <a:lnTo>
                  <a:pt x="218" y="299"/>
                </a:lnTo>
                <a:lnTo>
                  <a:pt x="218" y="299"/>
                </a:lnTo>
                <a:close/>
                <a:moveTo>
                  <a:pt x="221" y="146"/>
                </a:moveTo>
                <a:lnTo>
                  <a:pt x="221" y="146"/>
                </a:lnTo>
                <a:lnTo>
                  <a:pt x="222" y="152"/>
                </a:lnTo>
                <a:lnTo>
                  <a:pt x="222" y="152"/>
                </a:lnTo>
                <a:lnTo>
                  <a:pt x="224" y="152"/>
                </a:lnTo>
                <a:lnTo>
                  <a:pt x="224" y="152"/>
                </a:lnTo>
                <a:lnTo>
                  <a:pt x="224" y="146"/>
                </a:lnTo>
                <a:lnTo>
                  <a:pt x="224" y="146"/>
                </a:lnTo>
                <a:lnTo>
                  <a:pt x="221" y="146"/>
                </a:lnTo>
                <a:lnTo>
                  <a:pt x="221" y="146"/>
                </a:lnTo>
                <a:close/>
                <a:moveTo>
                  <a:pt x="218" y="336"/>
                </a:moveTo>
                <a:lnTo>
                  <a:pt x="218" y="336"/>
                </a:lnTo>
                <a:lnTo>
                  <a:pt x="225" y="334"/>
                </a:lnTo>
                <a:lnTo>
                  <a:pt x="225" y="334"/>
                </a:lnTo>
                <a:lnTo>
                  <a:pt x="218" y="334"/>
                </a:lnTo>
                <a:lnTo>
                  <a:pt x="218" y="334"/>
                </a:lnTo>
                <a:lnTo>
                  <a:pt x="218" y="336"/>
                </a:lnTo>
                <a:lnTo>
                  <a:pt x="218" y="336"/>
                </a:lnTo>
                <a:close/>
                <a:moveTo>
                  <a:pt x="231" y="133"/>
                </a:moveTo>
                <a:lnTo>
                  <a:pt x="231" y="133"/>
                </a:lnTo>
                <a:lnTo>
                  <a:pt x="228" y="135"/>
                </a:lnTo>
                <a:lnTo>
                  <a:pt x="228" y="135"/>
                </a:lnTo>
                <a:lnTo>
                  <a:pt x="229" y="137"/>
                </a:lnTo>
                <a:lnTo>
                  <a:pt x="229" y="137"/>
                </a:lnTo>
                <a:lnTo>
                  <a:pt x="231" y="137"/>
                </a:lnTo>
                <a:lnTo>
                  <a:pt x="231" y="137"/>
                </a:lnTo>
                <a:lnTo>
                  <a:pt x="231" y="133"/>
                </a:lnTo>
                <a:lnTo>
                  <a:pt x="231" y="133"/>
                </a:lnTo>
                <a:close/>
                <a:moveTo>
                  <a:pt x="96" y="226"/>
                </a:moveTo>
                <a:lnTo>
                  <a:pt x="96" y="226"/>
                </a:lnTo>
                <a:lnTo>
                  <a:pt x="101" y="227"/>
                </a:lnTo>
                <a:lnTo>
                  <a:pt x="101" y="227"/>
                </a:lnTo>
                <a:lnTo>
                  <a:pt x="101" y="226"/>
                </a:lnTo>
                <a:lnTo>
                  <a:pt x="101" y="226"/>
                </a:lnTo>
                <a:lnTo>
                  <a:pt x="97" y="224"/>
                </a:lnTo>
                <a:lnTo>
                  <a:pt x="97" y="224"/>
                </a:lnTo>
                <a:lnTo>
                  <a:pt x="96" y="226"/>
                </a:lnTo>
                <a:lnTo>
                  <a:pt x="96" y="226"/>
                </a:lnTo>
                <a:close/>
                <a:moveTo>
                  <a:pt x="239" y="14"/>
                </a:moveTo>
                <a:lnTo>
                  <a:pt x="239" y="14"/>
                </a:lnTo>
                <a:lnTo>
                  <a:pt x="241" y="11"/>
                </a:lnTo>
                <a:lnTo>
                  <a:pt x="241" y="11"/>
                </a:lnTo>
                <a:lnTo>
                  <a:pt x="236" y="12"/>
                </a:lnTo>
                <a:lnTo>
                  <a:pt x="236" y="12"/>
                </a:lnTo>
                <a:lnTo>
                  <a:pt x="239" y="14"/>
                </a:lnTo>
                <a:lnTo>
                  <a:pt x="239" y="14"/>
                </a:lnTo>
                <a:close/>
                <a:moveTo>
                  <a:pt x="242" y="299"/>
                </a:moveTo>
                <a:lnTo>
                  <a:pt x="242" y="299"/>
                </a:lnTo>
                <a:lnTo>
                  <a:pt x="238" y="301"/>
                </a:lnTo>
                <a:lnTo>
                  <a:pt x="238" y="301"/>
                </a:lnTo>
                <a:lnTo>
                  <a:pt x="238" y="302"/>
                </a:lnTo>
                <a:lnTo>
                  <a:pt x="238" y="302"/>
                </a:lnTo>
                <a:lnTo>
                  <a:pt x="242" y="302"/>
                </a:lnTo>
                <a:lnTo>
                  <a:pt x="242" y="302"/>
                </a:lnTo>
                <a:lnTo>
                  <a:pt x="242" y="299"/>
                </a:lnTo>
                <a:lnTo>
                  <a:pt x="242" y="299"/>
                </a:lnTo>
                <a:close/>
                <a:moveTo>
                  <a:pt x="161" y="37"/>
                </a:moveTo>
                <a:lnTo>
                  <a:pt x="161" y="37"/>
                </a:lnTo>
                <a:lnTo>
                  <a:pt x="164" y="32"/>
                </a:lnTo>
                <a:lnTo>
                  <a:pt x="164" y="32"/>
                </a:lnTo>
                <a:lnTo>
                  <a:pt x="164" y="31"/>
                </a:lnTo>
                <a:lnTo>
                  <a:pt x="164" y="31"/>
                </a:lnTo>
                <a:lnTo>
                  <a:pt x="160" y="35"/>
                </a:lnTo>
                <a:lnTo>
                  <a:pt x="160" y="35"/>
                </a:lnTo>
                <a:lnTo>
                  <a:pt x="161" y="37"/>
                </a:lnTo>
                <a:lnTo>
                  <a:pt x="161" y="37"/>
                </a:lnTo>
                <a:close/>
                <a:moveTo>
                  <a:pt x="249" y="92"/>
                </a:moveTo>
                <a:lnTo>
                  <a:pt x="249" y="92"/>
                </a:lnTo>
                <a:lnTo>
                  <a:pt x="248" y="98"/>
                </a:lnTo>
                <a:lnTo>
                  <a:pt x="248" y="98"/>
                </a:lnTo>
                <a:lnTo>
                  <a:pt x="251" y="96"/>
                </a:lnTo>
                <a:lnTo>
                  <a:pt x="251" y="96"/>
                </a:lnTo>
                <a:lnTo>
                  <a:pt x="251" y="95"/>
                </a:lnTo>
                <a:lnTo>
                  <a:pt x="251" y="95"/>
                </a:lnTo>
                <a:lnTo>
                  <a:pt x="249" y="93"/>
                </a:lnTo>
                <a:lnTo>
                  <a:pt x="249" y="93"/>
                </a:lnTo>
                <a:lnTo>
                  <a:pt x="249" y="92"/>
                </a:lnTo>
                <a:lnTo>
                  <a:pt x="249" y="92"/>
                </a:lnTo>
                <a:close/>
                <a:moveTo>
                  <a:pt x="91" y="157"/>
                </a:moveTo>
                <a:lnTo>
                  <a:pt x="91" y="157"/>
                </a:lnTo>
                <a:lnTo>
                  <a:pt x="100" y="149"/>
                </a:lnTo>
                <a:lnTo>
                  <a:pt x="100" y="149"/>
                </a:lnTo>
                <a:lnTo>
                  <a:pt x="98" y="149"/>
                </a:lnTo>
                <a:lnTo>
                  <a:pt x="98" y="149"/>
                </a:lnTo>
                <a:lnTo>
                  <a:pt x="91" y="156"/>
                </a:lnTo>
                <a:lnTo>
                  <a:pt x="91" y="156"/>
                </a:lnTo>
                <a:lnTo>
                  <a:pt x="91" y="156"/>
                </a:lnTo>
                <a:lnTo>
                  <a:pt x="91" y="156"/>
                </a:lnTo>
                <a:lnTo>
                  <a:pt x="91" y="157"/>
                </a:lnTo>
                <a:lnTo>
                  <a:pt x="91" y="157"/>
                </a:lnTo>
                <a:close/>
                <a:moveTo>
                  <a:pt x="218" y="207"/>
                </a:moveTo>
                <a:lnTo>
                  <a:pt x="218" y="207"/>
                </a:lnTo>
                <a:lnTo>
                  <a:pt x="222" y="208"/>
                </a:lnTo>
                <a:lnTo>
                  <a:pt x="222" y="208"/>
                </a:lnTo>
                <a:lnTo>
                  <a:pt x="222" y="206"/>
                </a:lnTo>
                <a:lnTo>
                  <a:pt x="222" y="206"/>
                </a:lnTo>
                <a:lnTo>
                  <a:pt x="219" y="206"/>
                </a:lnTo>
                <a:lnTo>
                  <a:pt x="218" y="207"/>
                </a:lnTo>
                <a:lnTo>
                  <a:pt x="218" y="207"/>
                </a:lnTo>
                <a:close/>
                <a:moveTo>
                  <a:pt x="195" y="366"/>
                </a:moveTo>
                <a:lnTo>
                  <a:pt x="195" y="366"/>
                </a:lnTo>
                <a:lnTo>
                  <a:pt x="195" y="365"/>
                </a:lnTo>
                <a:lnTo>
                  <a:pt x="195" y="365"/>
                </a:lnTo>
                <a:lnTo>
                  <a:pt x="182" y="365"/>
                </a:lnTo>
                <a:lnTo>
                  <a:pt x="182" y="365"/>
                </a:lnTo>
                <a:lnTo>
                  <a:pt x="181" y="365"/>
                </a:lnTo>
                <a:lnTo>
                  <a:pt x="181" y="365"/>
                </a:lnTo>
                <a:lnTo>
                  <a:pt x="195" y="366"/>
                </a:lnTo>
                <a:lnTo>
                  <a:pt x="195" y="366"/>
                </a:lnTo>
                <a:close/>
                <a:moveTo>
                  <a:pt x="258" y="250"/>
                </a:moveTo>
                <a:lnTo>
                  <a:pt x="258" y="250"/>
                </a:lnTo>
                <a:lnTo>
                  <a:pt x="258" y="248"/>
                </a:lnTo>
                <a:lnTo>
                  <a:pt x="258" y="248"/>
                </a:lnTo>
                <a:lnTo>
                  <a:pt x="259" y="243"/>
                </a:lnTo>
                <a:lnTo>
                  <a:pt x="259" y="243"/>
                </a:lnTo>
                <a:lnTo>
                  <a:pt x="258" y="241"/>
                </a:lnTo>
                <a:lnTo>
                  <a:pt x="258" y="241"/>
                </a:lnTo>
                <a:lnTo>
                  <a:pt x="258" y="241"/>
                </a:lnTo>
                <a:lnTo>
                  <a:pt x="258" y="241"/>
                </a:lnTo>
                <a:lnTo>
                  <a:pt x="258" y="248"/>
                </a:lnTo>
                <a:lnTo>
                  <a:pt x="258" y="248"/>
                </a:lnTo>
                <a:lnTo>
                  <a:pt x="258" y="250"/>
                </a:lnTo>
                <a:lnTo>
                  <a:pt x="258" y="250"/>
                </a:lnTo>
                <a:close/>
                <a:moveTo>
                  <a:pt x="238" y="108"/>
                </a:moveTo>
                <a:lnTo>
                  <a:pt x="238" y="108"/>
                </a:lnTo>
                <a:lnTo>
                  <a:pt x="241" y="112"/>
                </a:lnTo>
                <a:lnTo>
                  <a:pt x="243" y="116"/>
                </a:lnTo>
                <a:lnTo>
                  <a:pt x="243" y="116"/>
                </a:lnTo>
                <a:lnTo>
                  <a:pt x="243" y="113"/>
                </a:lnTo>
                <a:lnTo>
                  <a:pt x="243" y="113"/>
                </a:lnTo>
                <a:lnTo>
                  <a:pt x="242" y="112"/>
                </a:lnTo>
                <a:lnTo>
                  <a:pt x="242" y="112"/>
                </a:lnTo>
                <a:lnTo>
                  <a:pt x="241" y="112"/>
                </a:lnTo>
                <a:lnTo>
                  <a:pt x="241" y="110"/>
                </a:lnTo>
                <a:lnTo>
                  <a:pt x="241" y="110"/>
                </a:lnTo>
                <a:lnTo>
                  <a:pt x="239" y="109"/>
                </a:lnTo>
                <a:lnTo>
                  <a:pt x="238" y="108"/>
                </a:lnTo>
                <a:lnTo>
                  <a:pt x="238" y="108"/>
                </a:lnTo>
                <a:close/>
                <a:moveTo>
                  <a:pt x="96" y="334"/>
                </a:moveTo>
                <a:lnTo>
                  <a:pt x="96" y="334"/>
                </a:lnTo>
                <a:lnTo>
                  <a:pt x="100" y="331"/>
                </a:lnTo>
                <a:lnTo>
                  <a:pt x="100" y="331"/>
                </a:lnTo>
                <a:lnTo>
                  <a:pt x="97" y="329"/>
                </a:lnTo>
                <a:lnTo>
                  <a:pt x="97" y="329"/>
                </a:lnTo>
                <a:lnTo>
                  <a:pt x="96" y="334"/>
                </a:lnTo>
                <a:lnTo>
                  <a:pt x="96" y="334"/>
                </a:lnTo>
                <a:close/>
                <a:moveTo>
                  <a:pt x="148" y="102"/>
                </a:moveTo>
                <a:lnTo>
                  <a:pt x="148" y="102"/>
                </a:lnTo>
                <a:lnTo>
                  <a:pt x="138" y="108"/>
                </a:lnTo>
                <a:lnTo>
                  <a:pt x="138" y="108"/>
                </a:lnTo>
                <a:lnTo>
                  <a:pt x="138" y="108"/>
                </a:lnTo>
                <a:lnTo>
                  <a:pt x="138" y="108"/>
                </a:lnTo>
                <a:lnTo>
                  <a:pt x="144" y="105"/>
                </a:lnTo>
                <a:lnTo>
                  <a:pt x="144" y="105"/>
                </a:lnTo>
                <a:lnTo>
                  <a:pt x="147" y="103"/>
                </a:lnTo>
                <a:lnTo>
                  <a:pt x="148" y="102"/>
                </a:lnTo>
                <a:lnTo>
                  <a:pt x="148" y="102"/>
                </a:lnTo>
                <a:close/>
                <a:moveTo>
                  <a:pt x="174" y="35"/>
                </a:moveTo>
                <a:lnTo>
                  <a:pt x="174" y="35"/>
                </a:lnTo>
                <a:lnTo>
                  <a:pt x="178" y="37"/>
                </a:lnTo>
                <a:lnTo>
                  <a:pt x="178" y="37"/>
                </a:lnTo>
                <a:lnTo>
                  <a:pt x="177" y="31"/>
                </a:lnTo>
                <a:lnTo>
                  <a:pt x="177" y="31"/>
                </a:lnTo>
                <a:lnTo>
                  <a:pt x="174" y="35"/>
                </a:lnTo>
                <a:lnTo>
                  <a:pt x="174" y="35"/>
                </a:lnTo>
                <a:close/>
                <a:moveTo>
                  <a:pt x="209" y="4"/>
                </a:moveTo>
                <a:lnTo>
                  <a:pt x="209" y="4"/>
                </a:lnTo>
                <a:lnTo>
                  <a:pt x="208" y="7"/>
                </a:lnTo>
                <a:lnTo>
                  <a:pt x="208" y="10"/>
                </a:lnTo>
                <a:lnTo>
                  <a:pt x="208" y="10"/>
                </a:lnTo>
                <a:lnTo>
                  <a:pt x="211" y="10"/>
                </a:lnTo>
                <a:lnTo>
                  <a:pt x="211" y="10"/>
                </a:lnTo>
                <a:lnTo>
                  <a:pt x="209" y="4"/>
                </a:lnTo>
                <a:lnTo>
                  <a:pt x="209" y="4"/>
                </a:lnTo>
                <a:close/>
                <a:moveTo>
                  <a:pt x="162" y="52"/>
                </a:moveTo>
                <a:lnTo>
                  <a:pt x="162" y="52"/>
                </a:lnTo>
                <a:lnTo>
                  <a:pt x="164" y="52"/>
                </a:lnTo>
                <a:lnTo>
                  <a:pt x="164" y="52"/>
                </a:lnTo>
                <a:lnTo>
                  <a:pt x="167" y="49"/>
                </a:lnTo>
                <a:lnTo>
                  <a:pt x="167" y="49"/>
                </a:lnTo>
                <a:lnTo>
                  <a:pt x="164" y="48"/>
                </a:lnTo>
                <a:lnTo>
                  <a:pt x="164" y="48"/>
                </a:lnTo>
                <a:lnTo>
                  <a:pt x="162" y="52"/>
                </a:lnTo>
                <a:lnTo>
                  <a:pt x="162" y="52"/>
                </a:lnTo>
                <a:close/>
                <a:moveTo>
                  <a:pt x="197" y="91"/>
                </a:moveTo>
                <a:lnTo>
                  <a:pt x="197" y="91"/>
                </a:lnTo>
                <a:lnTo>
                  <a:pt x="198" y="93"/>
                </a:lnTo>
                <a:lnTo>
                  <a:pt x="199" y="95"/>
                </a:lnTo>
                <a:lnTo>
                  <a:pt x="199" y="95"/>
                </a:lnTo>
                <a:lnTo>
                  <a:pt x="199" y="93"/>
                </a:lnTo>
                <a:lnTo>
                  <a:pt x="199" y="93"/>
                </a:lnTo>
                <a:lnTo>
                  <a:pt x="198" y="92"/>
                </a:lnTo>
                <a:lnTo>
                  <a:pt x="198" y="91"/>
                </a:lnTo>
                <a:lnTo>
                  <a:pt x="198" y="91"/>
                </a:lnTo>
                <a:lnTo>
                  <a:pt x="198" y="89"/>
                </a:lnTo>
                <a:lnTo>
                  <a:pt x="198" y="89"/>
                </a:lnTo>
                <a:lnTo>
                  <a:pt x="198" y="89"/>
                </a:lnTo>
                <a:lnTo>
                  <a:pt x="198" y="89"/>
                </a:lnTo>
                <a:lnTo>
                  <a:pt x="197" y="91"/>
                </a:lnTo>
                <a:lnTo>
                  <a:pt x="197" y="91"/>
                </a:lnTo>
                <a:close/>
                <a:moveTo>
                  <a:pt x="144" y="140"/>
                </a:moveTo>
                <a:lnTo>
                  <a:pt x="144" y="140"/>
                </a:lnTo>
                <a:lnTo>
                  <a:pt x="140" y="143"/>
                </a:lnTo>
                <a:lnTo>
                  <a:pt x="140" y="143"/>
                </a:lnTo>
                <a:lnTo>
                  <a:pt x="144" y="146"/>
                </a:lnTo>
                <a:lnTo>
                  <a:pt x="144" y="146"/>
                </a:lnTo>
                <a:lnTo>
                  <a:pt x="144" y="140"/>
                </a:lnTo>
                <a:lnTo>
                  <a:pt x="144" y="140"/>
                </a:lnTo>
                <a:close/>
                <a:moveTo>
                  <a:pt x="226" y="181"/>
                </a:moveTo>
                <a:lnTo>
                  <a:pt x="226" y="181"/>
                </a:lnTo>
                <a:lnTo>
                  <a:pt x="222" y="181"/>
                </a:lnTo>
                <a:lnTo>
                  <a:pt x="222" y="181"/>
                </a:lnTo>
                <a:lnTo>
                  <a:pt x="222" y="184"/>
                </a:lnTo>
                <a:lnTo>
                  <a:pt x="222" y="184"/>
                </a:lnTo>
                <a:lnTo>
                  <a:pt x="225" y="184"/>
                </a:lnTo>
                <a:lnTo>
                  <a:pt x="225" y="184"/>
                </a:lnTo>
                <a:lnTo>
                  <a:pt x="226" y="181"/>
                </a:lnTo>
                <a:lnTo>
                  <a:pt x="226" y="181"/>
                </a:lnTo>
                <a:close/>
                <a:moveTo>
                  <a:pt x="195" y="184"/>
                </a:moveTo>
                <a:lnTo>
                  <a:pt x="195" y="184"/>
                </a:lnTo>
                <a:lnTo>
                  <a:pt x="194" y="186"/>
                </a:lnTo>
                <a:lnTo>
                  <a:pt x="194" y="187"/>
                </a:lnTo>
                <a:lnTo>
                  <a:pt x="194" y="187"/>
                </a:lnTo>
                <a:lnTo>
                  <a:pt x="194" y="191"/>
                </a:lnTo>
                <a:lnTo>
                  <a:pt x="194" y="191"/>
                </a:lnTo>
                <a:lnTo>
                  <a:pt x="194" y="191"/>
                </a:lnTo>
                <a:lnTo>
                  <a:pt x="194" y="191"/>
                </a:lnTo>
                <a:lnTo>
                  <a:pt x="194" y="191"/>
                </a:lnTo>
                <a:lnTo>
                  <a:pt x="194" y="191"/>
                </a:lnTo>
                <a:lnTo>
                  <a:pt x="195" y="184"/>
                </a:lnTo>
                <a:lnTo>
                  <a:pt x="195" y="184"/>
                </a:lnTo>
                <a:close/>
                <a:moveTo>
                  <a:pt x="76" y="223"/>
                </a:moveTo>
                <a:lnTo>
                  <a:pt x="76" y="223"/>
                </a:lnTo>
                <a:lnTo>
                  <a:pt x="80" y="224"/>
                </a:lnTo>
                <a:lnTo>
                  <a:pt x="80" y="224"/>
                </a:lnTo>
                <a:lnTo>
                  <a:pt x="80" y="223"/>
                </a:lnTo>
                <a:lnTo>
                  <a:pt x="80" y="223"/>
                </a:lnTo>
                <a:lnTo>
                  <a:pt x="77" y="220"/>
                </a:lnTo>
                <a:lnTo>
                  <a:pt x="77" y="220"/>
                </a:lnTo>
                <a:lnTo>
                  <a:pt x="77" y="220"/>
                </a:lnTo>
                <a:lnTo>
                  <a:pt x="77" y="220"/>
                </a:lnTo>
                <a:lnTo>
                  <a:pt x="76" y="223"/>
                </a:lnTo>
                <a:lnTo>
                  <a:pt x="76" y="223"/>
                </a:lnTo>
                <a:close/>
                <a:moveTo>
                  <a:pt x="118" y="238"/>
                </a:moveTo>
                <a:lnTo>
                  <a:pt x="118" y="238"/>
                </a:lnTo>
                <a:lnTo>
                  <a:pt x="120" y="235"/>
                </a:lnTo>
                <a:lnTo>
                  <a:pt x="120" y="235"/>
                </a:lnTo>
                <a:lnTo>
                  <a:pt x="116" y="234"/>
                </a:lnTo>
                <a:lnTo>
                  <a:pt x="116" y="234"/>
                </a:lnTo>
                <a:lnTo>
                  <a:pt x="116" y="237"/>
                </a:lnTo>
                <a:lnTo>
                  <a:pt x="116" y="237"/>
                </a:lnTo>
                <a:lnTo>
                  <a:pt x="118" y="238"/>
                </a:lnTo>
                <a:lnTo>
                  <a:pt x="118" y="238"/>
                </a:lnTo>
                <a:close/>
                <a:moveTo>
                  <a:pt x="224" y="297"/>
                </a:moveTo>
                <a:lnTo>
                  <a:pt x="224" y="297"/>
                </a:lnTo>
                <a:lnTo>
                  <a:pt x="225" y="297"/>
                </a:lnTo>
                <a:lnTo>
                  <a:pt x="225" y="297"/>
                </a:lnTo>
                <a:lnTo>
                  <a:pt x="226" y="294"/>
                </a:lnTo>
                <a:lnTo>
                  <a:pt x="225" y="291"/>
                </a:lnTo>
                <a:lnTo>
                  <a:pt x="225" y="291"/>
                </a:lnTo>
                <a:lnTo>
                  <a:pt x="225" y="289"/>
                </a:lnTo>
                <a:lnTo>
                  <a:pt x="225" y="289"/>
                </a:lnTo>
                <a:lnTo>
                  <a:pt x="224" y="297"/>
                </a:lnTo>
                <a:lnTo>
                  <a:pt x="224" y="297"/>
                </a:lnTo>
                <a:close/>
                <a:moveTo>
                  <a:pt x="121" y="145"/>
                </a:moveTo>
                <a:lnTo>
                  <a:pt x="121" y="145"/>
                </a:lnTo>
                <a:lnTo>
                  <a:pt x="125" y="139"/>
                </a:lnTo>
                <a:lnTo>
                  <a:pt x="125" y="139"/>
                </a:lnTo>
                <a:lnTo>
                  <a:pt x="124" y="139"/>
                </a:lnTo>
                <a:lnTo>
                  <a:pt x="124" y="139"/>
                </a:lnTo>
                <a:lnTo>
                  <a:pt x="121" y="143"/>
                </a:lnTo>
                <a:lnTo>
                  <a:pt x="121" y="143"/>
                </a:lnTo>
                <a:lnTo>
                  <a:pt x="121" y="145"/>
                </a:lnTo>
                <a:lnTo>
                  <a:pt x="121" y="145"/>
                </a:lnTo>
                <a:lnTo>
                  <a:pt x="121" y="145"/>
                </a:lnTo>
                <a:lnTo>
                  <a:pt x="121" y="145"/>
                </a:lnTo>
                <a:close/>
                <a:moveTo>
                  <a:pt x="73" y="319"/>
                </a:moveTo>
                <a:lnTo>
                  <a:pt x="73" y="319"/>
                </a:lnTo>
                <a:lnTo>
                  <a:pt x="70" y="318"/>
                </a:lnTo>
                <a:lnTo>
                  <a:pt x="70" y="318"/>
                </a:lnTo>
                <a:lnTo>
                  <a:pt x="70" y="322"/>
                </a:lnTo>
                <a:lnTo>
                  <a:pt x="70" y="322"/>
                </a:lnTo>
                <a:lnTo>
                  <a:pt x="70" y="322"/>
                </a:lnTo>
                <a:lnTo>
                  <a:pt x="70" y="322"/>
                </a:lnTo>
                <a:lnTo>
                  <a:pt x="73" y="319"/>
                </a:lnTo>
                <a:lnTo>
                  <a:pt x="73" y="319"/>
                </a:lnTo>
                <a:close/>
                <a:moveTo>
                  <a:pt x="100" y="173"/>
                </a:moveTo>
                <a:lnTo>
                  <a:pt x="100" y="173"/>
                </a:lnTo>
                <a:lnTo>
                  <a:pt x="101" y="176"/>
                </a:lnTo>
                <a:lnTo>
                  <a:pt x="101" y="176"/>
                </a:lnTo>
                <a:lnTo>
                  <a:pt x="103" y="173"/>
                </a:lnTo>
                <a:lnTo>
                  <a:pt x="103" y="173"/>
                </a:lnTo>
                <a:lnTo>
                  <a:pt x="101" y="172"/>
                </a:lnTo>
                <a:lnTo>
                  <a:pt x="101" y="172"/>
                </a:lnTo>
                <a:lnTo>
                  <a:pt x="100" y="173"/>
                </a:lnTo>
                <a:lnTo>
                  <a:pt x="100" y="173"/>
                </a:lnTo>
                <a:close/>
                <a:moveTo>
                  <a:pt x="118" y="177"/>
                </a:moveTo>
                <a:lnTo>
                  <a:pt x="118" y="177"/>
                </a:lnTo>
                <a:lnTo>
                  <a:pt x="118" y="179"/>
                </a:lnTo>
                <a:lnTo>
                  <a:pt x="118" y="179"/>
                </a:lnTo>
                <a:lnTo>
                  <a:pt x="120" y="183"/>
                </a:lnTo>
                <a:lnTo>
                  <a:pt x="120" y="183"/>
                </a:lnTo>
                <a:lnTo>
                  <a:pt x="121" y="180"/>
                </a:lnTo>
                <a:lnTo>
                  <a:pt x="121" y="180"/>
                </a:lnTo>
                <a:lnTo>
                  <a:pt x="118" y="177"/>
                </a:lnTo>
                <a:lnTo>
                  <a:pt x="118" y="177"/>
                </a:lnTo>
                <a:close/>
                <a:moveTo>
                  <a:pt x="256" y="270"/>
                </a:moveTo>
                <a:lnTo>
                  <a:pt x="256" y="270"/>
                </a:lnTo>
                <a:lnTo>
                  <a:pt x="263" y="268"/>
                </a:lnTo>
                <a:lnTo>
                  <a:pt x="268" y="265"/>
                </a:lnTo>
                <a:lnTo>
                  <a:pt x="268" y="265"/>
                </a:lnTo>
                <a:lnTo>
                  <a:pt x="256" y="270"/>
                </a:lnTo>
                <a:lnTo>
                  <a:pt x="256" y="270"/>
                </a:lnTo>
                <a:close/>
                <a:moveTo>
                  <a:pt x="275" y="199"/>
                </a:moveTo>
                <a:lnTo>
                  <a:pt x="275" y="199"/>
                </a:lnTo>
                <a:lnTo>
                  <a:pt x="275" y="206"/>
                </a:lnTo>
                <a:lnTo>
                  <a:pt x="276" y="213"/>
                </a:lnTo>
                <a:lnTo>
                  <a:pt x="276" y="213"/>
                </a:lnTo>
                <a:lnTo>
                  <a:pt x="276" y="206"/>
                </a:lnTo>
                <a:lnTo>
                  <a:pt x="275" y="199"/>
                </a:lnTo>
                <a:lnTo>
                  <a:pt x="275" y="199"/>
                </a:lnTo>
                <a:close/>
                <a:moveTo>
                  <a:pt x="206" y="62"/>
                </a:moveTo>
                <a:lnTo>
                  <a:pt x="206" y="62"/>
                </a:lnTo>
                <a:lnTo>
                  <a:pt x="206" y="62"/>
                </a:lnTo>
                <a:lnTo>
                  <a:pt x="206" y="62"/>
                </a:lnTo>
                <a:lnTo>
                  <a:pt x="209" y="61"/>
                </a:lnTo>
                <a:lnTo>
                  <a:pt x="209" y="61"/>
                </a:lnTo>
                <a:lnTo>
                  <a:pt x="209" y="61"/>
                </a:lnTo>
                <a:lnTo>
                  <a:pt x="209" y="61"/>
                </a:lnTo>
                <a:lnTo>
                  <a:pt x="211" y="56"/>
                </a:lnTo>
                <a:lnTo>
                  <a:pt x="211" y="56"/>
                </a:lnTo>
                <a:lnTo>
                  <a:pt x="206" y="62"/>
                </a:lnTo>
                <a:lnTo>
                  <a:pt x="206" y="62"/>
                </a:lnTo>
                <a:close/>
                <a:moveTo>
                  <a:pt x="214" y="41"/>
                </a:moveTo>
                <a:lnTo>
                  <a:pt x="214" y="41"/>
                </a:lnTo>
                <a:lnTo>
                  <a:pt x="214" y="41"/>
                </a:lnTo>
                <a:lnTo>
                  <a:pt x="214" y="41"/>
                </a:lnTo>
                <a:lnTo>
                  <a:pt x="212" y="48"/>
                </a:lnTo>
                <a:lnTo>
                  <a:pt x="212" y="48"/>
                </a:lnTo>
                <a:lnTo>
                  <a:pt x="215" y="48"/>
                </a:lnTo>
                <a:lnTo>
                  <a:pt x="215" y="48"/>
                </a:lnTo>
                <a:lnTo>
                  <a:pt x="214" y="41"/>
                </a:lnTo>
                <a:lnTo>
                  <a:pt x="214" y="41"/>
                </a:lnTo>
                <a:close/>
                <a:moveTo>
                  <a:pt x="251" y="230"/>
                </a:moveTo>
                <a:lnTo>
                  <a:pt x="251" y="230"/>
                </a:lnTo>
                <a:lnTo>
                  <a:pt x="251" y="230"/>
                </a:lnTo>
                <a:lnTo>
                  <a:pt x="251" y="230"/>
                </a:lnTo>
                <a:lnTo>
                  <a:pt x="252" y="223"/>
                </a:lnTo>
                <a:lnTo>
                  <a:pt x="252" y="223"/>
                </a:lnTo>
                <a:lnTo>
                  <a:pt x="251" y="223"/>
                </a:lnTo>
                <a:lnTo>
                  <a:pt x="251" y="223"/>
                </a:lnTo>
                <a:lnTo>
                  <a:pt x="251" y="224"/>
                </a:lnTo>
                <a:lnTo>
                  <a:pt x="251" y="224"/>
                </a:lnTo>
                <a:lnTo>
                  <a:pt x="251" y="230"/>
                </a:lnTo>
                <a:lnTo>
                  <a:pt x="251" y="230"/>
                </a:lnTo>
                <a:close/>
                <a:moveTo>
                  <a:pt x="185" y="278"/>
                </a:moveTo>
                <a:lnTo>
                  <a:pt x="185" y="278"/>
                </a:lnTo>
                <a:lnTo>
                  <a:pt x="179" y="277"/>
                </a:lnTo>
                <a:lnTo>
                  <a:pt x="179" y="277"/>
                </a:lnTo>
                <a:lnTo>
                  <a:pt x="179" y="277"/>
                </a:lnTo>
                <a:lnTo>
                  <a:pt x="179" y="277"/>
                </a:lnTo>
                <a:lnTo>
                  <a:pt x="185" y="280"/>
                </a:lnTo>
                <a:lnTo>
                  <a:pt x="185" y="280"/>
                </a:lnTo>
                <a:lnTo>
                  <a:pt x="185" y="278"/>
                </a:lnTo>
                <a:lnTo>
                  <a:pt x="185" y="278"/>
                </a:lnTo>
                <a:close/>
                <a:moveTo>
                  <a:pt x="238" y="17"/>
                </a:moveTo>
                <a:lnTo>
                  <a:pt x="238" y="17"/>
                </a:lnTo>
                <a:lnTo>
                  <a:pt x="233" y="14"/>
                </a:lnTo>
                <a:lnTo>
                  <a:pt x="233" y="14"/>
                </a:lnTo>
                <a:lnTo>
                  <a:pt x="232" y="17"/>
                </a:lnTo>
                <a:lnTo>
                  <a:pt x="232" y="17"/>
                </a:lnTo>
                <a:lnTo>
                  <a:pt x="238" y="18"/>
                </a:lnTo>
                <a:lnTo>
                  <a:pt x="238" y="18"/>
                </a:lnTo>
                <a:lnTo>
                  <a:pt x="238" y="17"/>
                </a:lnTo>
                <a:lnTo>
                  <a:pt x="238" y="17"/>
                </a:lnTo>
                <a:close/>
                <a:moveTo>
                  <a:pt x="110" y="271"/>
                </a:moveTo>
                <a:lnTo>
                  <a:pt x="110" y="271"/>
                </a:lnTo>
                <a:lnTo>
                  <a:pt x="110" y="271"/>
                </a:lnTo>
                <a:lnTo>
                  <a:pt x="110" y="271"/>
                </a:lnTo>
                <a:lnTo>
                  <a:pt x="106" y="285"/>
                </a:lnTo>
                <a:lnTo>
                  <a:pt x="106" y="285"/>
                </a:lnTo>
                <a:lnTo>
                  <a:pt x="110" y="271"/>
                </a:lnTo>
                <a:lnTo>
                  <a:pt x="110" y="271"/>
                </a:lnTo>
                <a:lnTo>
                  <a:pt x="110" y="271"/>
                </a:lnTo>
                <a:lnTo>
                  <a:pt x="110" y="271"/>
                </a:lnTo>
                <a:close/>
                <a:moveTo>
                  <a:pt x="224" y="76"/>
                </a:moveTo>
                <a:lnTo>
                  <a:pt x="224" y="76"/>
                </a:lnTo>
                <a:lnTo>
                  <a:pt x="222" y="69"/>
                </a:lnTo>
                <a:lnTo>
                  <a:pt x="222" y="69"/>
                </a:lnTo>
                <a:lnTo>
                  <a:pt x="222" y="72"/>
                </a:lnTo>
                <a:lnTo>
                  <a:pt x="222" y="72"/>
                </a:lnTo>
                <a:lnTo>
                  <a:pt x="222" y="75"/>
                </a:lnTo>
                <a:lnTo>
                  <a:pt x="222" y="75"/>
                </a:lnTo>
                <a:lnTo>
                  <a:pt x="224" y="76"/>
                </a:lnTo>
                <a:lnTo>
                  <a:pt x="224" y="76"/>
                </a:lnTo>
                <a:close/>
                <a:moveTo>
                  <a:pt x="259" y="78"/>
                </a:moveTo>
                <a:lnTo>
                  <a:pt x="259" y="78"/>
                </a:lnTo>
                <a:lnTo>
                  <a:pt x="259" y="79"/>
                </a:lnTo>
                <a:lnTo>
                  <a:pt x="260" y="82"/>
                </a:lnTo>
                <a:lnTo>
                  <a:pt x="260" y="82"/>
                </a:lnTo>
                <a:lnTo>
                  <a:pt x="262" y="78"/>
                </a:lnTo>
                <a:lnTo>
                  <a:pt x="262" y="78"/>
                </a:lnTo>
                <a:lnTo>
                  <a:pt x="259" y="78"/>
                </a:lnTo>
                <a:lnTo>
                  <a:pt x="259" y="78"/>
                </a:lnTo>
                <a:close/>
                <a:moveTo>
                  <a:pt x="265" y="207"/>
                </a:moveTo>
                <a:lnTo>
                  <a:pt x="265" y="207"/>
                </a:lnTo>
                <a:lnTo>
                  <a:pt x="263" y="204"/>
                </a:lnTo>
                <a:lnTo>
                  <a:pt x="263" y="204"/>
                </a:lnTo>
                <a:lnTo>
                  <a:pt x="263" y="203"/>
                </a:lnTo>
                <a:lnTo>
                  <a:pt x="263" y="203"/>
                </a:lnTo>
                <a:lnTo>
                  <a:pt x="263" y="203"/>
                </a:lnTo>
                <a:lnTo>
                  <a:pt x="260" y="207"/>
                </a:lnTo>
                <a:lnTo>
                  <a:pt x="260" y="207"/>
                </a:lnTo>
                <a:lnTo>
                  <a:pt x="265" y="207"/>
                </a:lnTo>
                <a:lnTo>
                  <a:pt x="265" y="207"/>
                </a:lnTo>
                <a:close/>
                <a:moveTo>
                  <a:pt x="215" y="271"/>
                </a:moveTo>
                <a:lnTo>
                  <a:pt x="215" y="271"/>
                </a:lnTo>
                <a:lnTo>
                  <a:pt x="226" y="272"/>
                </a:lnTo>
                <a:lnTo>
                  <a:pt x="226" y="272"/>
                </a:lnTo>
                <a:lnTo>
                  <a:pt x="226" y="272"/>
                </a:lnTo>
                <a:lnTo>
                  <a:pt x="226" y="272"/>
                </a:lnTo>
                <a:lnTo>
                  <a:pt x="215" y="271"/>
                </a:lnTo>
                <a:lnTo>
                  <a:pt x="215" y="271"/>
                </a:lnTo>
                <a:close/>
                <a:moveTo>
                  <a:pt x="265" y="61"/>
                </a:moveTo>
                <a:lnTo>
                  <a:pt x="265" y="61"/>
                </a:lnTo>
                <a:lnTo>
                  <a:pt x="268" y="61"/>
                </a:lnTo>
                <a:lnTo>
                  <a:pt x="268" y="61"/>
                </a:lnTo>
                <a:lnTo>
                  <a:pt x="266" y="58"/>
                </a:lnTo>
                <a:lnTo>
                  <a:pt x="265" y="56"/>
                </a:lnTo>
                <a:lnTo>
                  <a:pt x="265" y="56"/>
                </a:lnTo>
                <a:lnTo>
                  <a:pt x="265" y="58"/>
                </a:lnTo>
                <a:lnTo>
                  <a:pt x="265" y="58"/>
                </a:lnTo>
                <a:lnTo>
                  <a:pt x="265" y="61"/>
                </a:lnTo>
                <a:lnTo>
                  <a:pt x="265" y="61"/>
                </a:lnTo>
                <a:close/>
                <a:moveTo>
                  <a:pt x="131" y="118"/>
                </a:moveTo>
                <a:lnTo>
                  <a:pt x="131" y="118"/>
                </a:lnTo>
                <a:lnTo>
                  <a:pt x="133" y="118"/>
                </a:lnTo>
                <a:lnTo>
                  <a:pt x="133" y="118"/>
                </a:lnTo>
                <a:lnTo>
                  <a:pt x="135" y="116"/>
                </a:lnTo>
                <a:lnTo>
                  <a:pt x="135" y="116"/>
                </a:lnTo>
                <a:lnTo>
                  <a:pt x="137" y="115"/>
                </a:lnTo>
                <a:lnTo>
                  <a:pt x="138" y="113"/>
                </a:lnTo>
                <a:lnTo>
                  <a:pt x="138" y="113"/>
                </a:lnTo>
                <a:lnTo>
                  <a:pt x="131" y="118"/>
                </a:lnTo>
                <a:lnTo>
                  <a:pt x="131" y="118"/>
                </a:lnTo>
                <a:close/>
                <a:moveTo>
                  <a:pt x="188" y="103"/>
                </a:moveTo>
                <a:lnTo>
                  <a:pt x="188" y="103"/>
                </a:lnTo>
                <a:lnTo>
                  <a:pt x="187" y="103"/>
                </a:lnTo>
                <a:lnTo>
                  <a:pt x="187" y="103"/>
                </a:lnTo>
                <a:lnTo>
                  <a:pt x="187" y="106"/>
                </a:lnTo>
                <a:lnTo>
                  <a:pt x="187" y="108"/>
                </a:lnTo>
                <a:lnTo>
                  <a:pt x="187" y="108"/>
                </a:lnTo>
                <a:lnTo>
                  <a:pt x="188" y="103"/>
                </a:lnTo>
                <a:lnTo>
                  <a:pt x="188" y="103"/>
                </a:lnTo>
                <a:close/>
                <a:moveTo>
                  <a:pt x="205" y="288"/>
                </a:moveTo>
                <a:lnTo>
                  <a:pt x="205" y="288"/>
                </a:lnTo>
                <a:lnTo>
                  <a:pt x="205" y="288"/>
                </a:lnTo>
                <a:lnTo>
                  <a:pt x="205" y="288"/>
                </a:lnTo>
                <a:lnTo>
                  <a:pt x="198" y="287"/>
                </a:lnTo>
                <a:lnTo>
                  <a:pt x="198" y="287"/>
                </a:lnTo>
                <a:lnTo>
                  <a:pt x="198" y="288"/>
                </a:lnTo>
                <a:lnTo>
                  <a:pt x="198" y="288"/>
                </a:lnTo>
                <a:lnTo>
                  <a:pt x="205" y="288"/>
                </a:lnTo>
                <a:lnTo>
                  <a:pt x="205" y="288"/>
                </a:lnTo>
                <a:close/>
                <a:moveTo>
                  <a:pt x="103" y="271"/>
                </a:moveTo>
                <a:lnTo>
                  <a:pt x="103" y="271"/>
                </a:lnTo>
                <a:lnTo>
                  <a:pt x="106" y="265"/>
                </a:lnTo>
                <a:lnTo>
                  <a:pt x="106" y="260"/>
                </a:lnTo>
                <a:lnTo>
                  <a:pt x="106" y="260"/>
                </a:lnTo>
                <a:lnTo>
                  <a:pt x="103" y="271"/>
                </a:lnTo>
                <a:lnTo>
                  <a:pt x="103" y="271"/>
                </a:lnTo>
                <a:close/>
                <a:moveTo>
                  <a:pt x="147" y="319"/>
                </a:moveTo>
                <a:lnTo>
                  <a:pt x="147" y="319"/>
                </a:lnTo>
                <a:lnTo>
                  <a:pt x="147" y="319"/>
                </a:lnTo>
                <a:lnTo>
                  <a:pt x="147" y="319"/>
                </a:lnTo>
                <a:lnTo>
                  <a:pt x="144" y="332"/>
                </a:lnTo>
                <a:lnTo>
                  <a:pt x="144" y="332"/>
                </a:lnTo>
                <a:lnTo>
                  <a:pt x="144" y="332"/>
                </a:lnTo>
                <a:lnTo>
                  <a:pt x="144" y="332"/>
                </a:lnTo>
                <a:lnTo>
                  <a:pt x="147" y="319"/>
                </a:lnTo>
                <a:lnTo>
                  <a:pt x="147" y="319"/>
                </a:lnTo>
                <a:close/>
                <a:moveTo>
                  <a:pt x="221" y="190"/>
                </a:moveTo>
                <a:lnTo>
                  <a:pt x="221" y="190"/>
                </a:lnTo>
                <a:lnTo>
                  <a:pt x="218" y="190"/>
                </a:lnTo>
                <a:lnTo>
                  <a:pt x="218" y="190"/>
                </a:lnTo>
                <a:lnTo>
                  <a:pt x="218" y="193"/>
                </a:lnTo>
                <a:lnTo>
                  <a:pt x="218" y="193"/>
                </a:lnTo>
                <a:lnTo>
                  <a:pt x="221" y="193"/>
                </a:lnTo>
                <a:lnTo>
                  <a:pt x="221" y="193"/>
                </a:lnTo>
                <a:lnTo>
                  <a:pt x="221" y="190"/>
                </a:lnTo>
                <a:lnTo>
                  <a:pt x="221" y="190"/>
                </a:lnTo>
                <a:close/>
                <a:moveTo>
                  <a:pt x="251" y="247"/>
                </a:moveTo>
                <a:lnTo>
                  <a:pt x="251" y="247"/>
                </a:lnTo>
                <a:lnTo>
                  <a:pt x="251" y="247"/>
                </a:lnTo>
                <a:lnTo>
                  <a:pt x="251" y="247"/>
                </a:lnTo>
                <a:lnTo>
                  <a:pt x="251" y="253"/>
                </a:lnTo>
                <a:lnTo>
                  <a:pt x="251" y="253"/>
                </a:lnTo>
                <a:lnTo>
                  <a:pt x="252" y="254"/>
                </a:lnTo>
                <a:lnTo>
                  <a:pt x="252" y="254"/>
                </a:lnTo>
                <a:lnTo>
                  <a:pt x="252" y="250"/>
                </a:lnTo>
                <a:lnTo>
                  <a:pt x="251" y="247"/>
                </a:lnTo>
                <a:lnTo>
                  <a:pt x="251" y="247"/>
                </a:lnTo>
                <a:close/>
                <a:moveTo>
                  <a:pt x="235" y="51"/>
                </a:moveTo>
                <a:lnTo>
                  <a:pt x="235" y="51"/>
                </a:lnTo>
                <a:lnTo>
                  <a:pt x="233" y="46"/>
                </a:lnTo>
                <a:lnTo>
                  <a:pt x="233" y="46"/>
                </a:lnTo>
                <a:lnTo>
                  <a:pt x="231" y="48"/>
                </a:lnTo>
                <a:lnTo>
                  <a:pt x="231" y="48"/>
                </a:lnTo>
                <a:lnTo>
                  <a:pt x="232" y="49"/>
                </a:lnTo>
                <a:lnTo>
                  <a:pt x="235" y="51"/>
                </a:lnTo>
                <a:lnTo>
                  <a:pt x="235" y="51"/>
                </a:lnTo>
                <a:close/>
                <a:moveTo>
                  <a:pt x="120" y="174"/>
                </a:moveTo>
                <a:lnTo>
                  <a:pt x="120" y="174"/>
                </a:lnTo>
                <a:lnTo>
                  <a:pt x="123" y="177"/>
                </a:lnTo>
                <a:lnTo>
                  <a:pt x="123" y="177"/>
                </a:lnTo>
                <a:lnTo>
                  <a:pt x="123" y="176"/>
                </a:lnTo>
                <a:lnTo>
                  <a:pt x="123" y="176"/>
                </a:lnTo>
                <a:lnTo>
                  <a:pt x="121" y="173"/>
                </a:lnTo>
                <a:lnTo>
                  <a:pt x="121" y="173"/>
                </a:lnTo>
                <a:lnTo>
                  <a:pt x="120" y="174"/>
                </a:lnTo>
                <a:lnTo>
                  <a:pt x="120" y="174"/>
                </a:lnTo>
                <a:close/>
                <a:moveTo>
                  <a:pt x="236" y="174"/>
                </a:moveTo>
                <a:lnTo>
                  <a:pt x="236" y="174"/>
                </a:lnTo>
                <a:lnTo>
                  <a:pt x="236" y="172"/>
                </a:lnTo>
                <a:lnTo>
                  <a:pt x="236" y="172"/>
                </a:lnTo>
                <a:lnTo>
                  <a:pt x="233" y="172"/>
                </a:lnTo>
                <a:lnTo>
                  <a:pt x="233" y="172"/>
                </a:lnTo>
                <a:lnTo>
                  <a:pt x="233" y="174"/>
                </a:lnTo>
                <a:lnTo>
                  <a:pt x="233" y="174"/>
                </a:lnTo>
                <a:lnTo>
                  <a:pt x="235" y="173"/>
                </a:lnTo>
                <a:lnTo>
                  <a:pt x="236" y="174"/>
                </a:lnTo>
                <a:lnTo>
                  <a:pt x="236" y="174"/>
                </a:lnTo>
                <a:close/>
                <a:moveTo>
                  <a:pt x="208" y="103"/>
                </a:moveTo>
                <a:lnTo>
                  <a:pt x="208" y="103"/>
                </a:lnTo>
                <a:lnTo>
                  <a:pt x="205" y="105"/>
                </a:lnTo>
                <a:lnTo>
                  <a:pt x="205" y="105"/>
                </a:lnTo>
                <a:lnTo>
                  <a:pt x="205" y="108"/>
                </a:lnTo>
                <a:lnTo>
                  <a:pt x="205" y="108"/>
                </a:lnTo>
                <a:lnTo>
                  <a:pt x="208" y="106"/>
                </a:lnTo>
                <a:lnTo>
                  <a:pt x="208" y="106"/>
                </a:lnTo>
                <a:lnTo>
                  <a:pt x="208" y="103"/>
                </a:lnTo>
                <a:lnTo>
                  <a:pt x="208" y="103"/>
                </a:lnTo>
                <a:close/>
                <a:moveTo>
                  <a:pt x="151" y="204"/>
                </a:moveTo>
                <a:lnTo>
                  <a:pt x="151" y="204"/>
                </a:lnTo>
                <a:lnTo>
                  <a:pt x="151" y="206"/>
                </a:lnTo>
                <a:lnTo>
                  <a:pt x="151" y="206"/>
                </a:lnTo>
                <a:lnTo>
                  <a:pt x="160" y="207"/>
                </a:lnTo>
                <a:lnTo>
                  <a:pt x="160" y="207"/>
                </a:lnTo>
                <a:lnTo>
                  <a:pt x="160" y="207"/>
                </a:lnTo>
                <a:lnTo>
                  <a:pt x="160" y="207"/>
                </a:lnTo>
                <a:lnTo>
                  <a:pt x="151" y="204"/>
                </a:lnTo>
                <a:lnTo>
                  <a:pt x="151" y="204"/>
                </a:lnTo>
                <a:close/>
                <a:moveTo>
                  <a:pt x="238" y="154"/>
                </a:moveTo>
                <a:lnTo>
                  <a:pt x="238" y="154"/>
                </a:lnTo>
                <a:lnTo>
                  <a:pt x="239" y="159"/>
                </a:lnTo>
                <a:lnTo>
                  <a:pt x="239" y="159"/>
                </a:lnTo>
                <a:lnTo>
                  <a:pt x="239" y="159"/>
                </a:lnTo>
                <a:lnTo>
                  <a:pt x="239" y="159"/>
                </a:lnTo>
                <a:lnTo>
                  <a:pt x="241" y="157"/>
                </a:lnTo>
                <a:lnTo>
                  <a:pt x="241" y="157"/>
                </a:lnTo>
                <a:lnTo>
                  <a:pt x="241" y="157"/>
                </a:lnTo>
                <a:lnTo>
                  <a:pt x="241" y="156"/>
                </a:lnTo>
                <a:lnTo>
                  <a:pt x="241" y="156"/>
                </a:lnTo>
                <a:lnTo>
                  <a:pt x="239" y="154"/>
                </a:lnTo>
                <a:lnTo>
                  <a:pt x="239" y="154"/>
                </a:lnTo>
                <a:lnTo>
                  <a:pt x="238" y="154"/>
                </a:lnTo>
                <a:lnTo>
                  <a:pt x="238" y="154"/>
                </a:lnTo>
                <a:close/>
                <a:moveTo>
                  <a:pt x="106" y="250"/>
                </a:moveTo>
                <a:lnTo>
                  <a:pt x="106" y="250"/>
                </a:lnTo>
                <a:lnTo>
                  <a:pt x="98" y="248"/>
                </a:lnTo>
                <a:lnTo>
                  <a:pt x="98" y="248"/>
                </a:lnTo>
                <a:lnTo>
                  <a:pt x="98" y="248"/>
                </a:lnTo>
                <a:lnTo>
                  <a:pt x="98" y="248"/>
                </a:lnTo>
                <a:lnTo>
                  <a:pt x="106" y="251"/>
                </a:lnTo>
                <a:lnTo>
                  <a:pt x="106" y="251"/>
                </a:lnTo>
                <a:lnTo>
                  <a:pt x="106" y="250"/>
                </a:lnTo>
                <a:lnTo>
                  <a:pt x="106" y="250"/>
                </a:lnTo>
                <a:close/>
                <a:moveTo>
                  <a:pt x="249" y="191"/>
                </a:moveTo>
                <a:lnTo>
                  <a:pt x="249" y="191"/>
                </a:lnTo>
                <a:lnTo>
                  <a:pt x="248" y="181"/>
                </a:lnTo>
                <a:lnTo>
                  <a:pt x="248" y="181"/>
                </a:lnTo>
                <a:lnTo>
                  <a:pt x="249" y="187"/>
                </a:lnTo>
                <a:lnTo>
                  <a:pt x="249" y="187"/>
                </a:lnTo>
                <a:lnTo>
                  <a:pt x="248" y="190"/>
                </a:lnTo>
                <a:lnTo>
                  <a:pt x="248" y="190"/>
                </a:lnTo>
                <a:lnTo>
                  <a:pt x="248" y="191"/>
                </a:lnTo>
                <a:lnTo>
                  <a:pt x="248" y="191"/>
                </a:lnTo>
                <a:lnTo>
                  <a:pt x="249" y="191"/>
                </a:lnTo>
                <a:lnTo>
                  <a:pt x="249" y="191"/>
                </a:lnTo>
                <a:close/>
                <a:moveTo>
                  <a:pt x="107" y="331"/>
                </a:moveTo>
                <a:lnTo>
                  <a:pt x="107" y="331"/>
                </a:lnTo>
                <a:lnTo>
                  <a:pt x="107" y="331"/>
                </a:lnTo>
                <a:lnTo>
                  <a:pt x="107" y="331"/>
                </a:lnTo>
                <a:lnTo>
                  <a:pt x="111" y="332"/>
                </a:lnTo>
                <a:lnTo>
                  <a:pt x="111" y="332"/>
                </a:lnTo>
                <a:lnTo>
                  <a:pt x="111" y="331"/>
                </a:lnTo>
                <a:lnTo>
                  <a:pt x="111" y="331"/>
                </a:lnTo>
                <a:lnTo>
                  <a:pt x="111" y="329"/>
                </a:lnTo>
                <a:lnTo>
                  <a:pt x="110" y="329"/>
                </a:lnTo>
                <a:lnTo>
                  <a:pt x="110" y="329"/>
                </a:lnTo>
                <a:lnTo>
                  <a:pt x="107" y="331"/>
                </a:lnTo>
                <a:lnTo>
                  <a:pt x="107" y="331"/>
                </a:lnTo>
                <a:close/>
                <a:moveTo>
                  <a:pt x="229" y="260"/>
                </a:moveTo>
                <a:lnTo>
                  <a:pt x="229" y="260"/>
                </a:lnTo>
                <a:lnTo>
                  <a:pt x="233" y="260"/>
                </a:lnTo>
                <a:lnTo>
                  <a:pt x="233" y="260"/>
                </a:lnTo>
                <a:lnTo>
                  <a:pt x="233" y="258"/>
                </a:lnTo>
                <a:lnTo>
                  <a:pt x="233" y="258"/>
                </a:lnTo>
                <a:lnTo>
                  <a:pt x="229" y="258"/>
                </a:lnTo>
                <a:lnTo>
                  <a:pt x="229" y="258"/>
                </a:lnTo>
                <a:lnTo>
                  <a:pt x="229" y="260"/>
                </a:lnTo>
                <a:lnTo>
                  <a:pt x="229" y="260"/>
                </a:lnTo>
                <a:close/>
                <a:moveTo>
                  <a:pt x="251" y="85"/>
                </a:moveTo>
                <a:lnTo>
                  <a:pt x="251" y="85"/>
                </a:lnTo>
                <a:lnTo>
                  <a:pt x="251" y="85"/>
                </a:lnTo>
                <a:lnTo>
                  <a:pt x="251" y="85"/>
                </a:lnTo>
                <a:lnTo>
                  <a:pt x="252" y="88"/>
                </a:lnTo>
                <a:lnTo>
                  <a:pt x="252" y="88"/>
                </a:lnTo>
                <a:lnTo>
                  <a:pt x="255" y="91"/>
                </a:lnTo>
                <a:lnTo>
                  <a:pt x="255" y="91"/>
                </a:lnTo>
                <a:lnTo>
                  <a:pt x="255" y="88"/>
                </a:lnTo>
                <a:lnTo>
                  <a:pt x="255" y="88"/>
                </a:lnTo>
                <a:lnTo>
                  <a:pt x="251" y="85"/>
                </a:lnTo>
                <a:lnTo>
                  <a:pt x="251" y="85"/>
                </a:lnTo>
                <a:close/>
                <a:moveTo>
                  <a:pt x="179" y="71"/>
                </a:moveTo>
                <a:lnTo>
                  <a:pt x="179" y="71"/>
                </a:lnTo>
                <a:lnTo>
                  <a:pt x="179" y="71"/>
                </a:lnTo>
                <a:lnTo>
                  <a:pt x="179" y="71"/>
                </a:lnTo>
                <a:lnTo>
                  <a:pt x="184" y="68"/>
                </a:lnTo>
                <a:lnTo>
                  <a:pt x="184" y="68"/>
                </a:lnTo>
                <a:lnTo>
                  <a:pt x="184" y="65"/>
                </a:lnTo>
                <a:lnTo>
                  <a:pt x="184" y="65"/>
                </a:lnTo>
                <a:lnTo>
                  <a:pt x="179" y="71"/>
                </a:lnTo>
                <a:lnTo>
                  <a:pt x="179" y="71"/>
                </a:lnTo>
                <a:close/>
                <a:moveTo>
                  <a:pt x="215" y="243"/>
                </a:moveTo>
                <a:lnTo>
                  <a:pt x="215" y="243"/>
                </a:lnTo>
                <a:lnTo>
                  <a:pt x="214" y="243"/>
                </a:lnTo>
                <a:lnTo>
                  <a:pt x="214" y="243"/>
                </a:lnTo>
                <a:lnTo>
                  <a:pt x="212" y="247"/>
                </a:lnTo>
                <a:lnTo>
                  <a:pt x="212" y="247"/>
                </a:lnTo>
                <a:lnTo>
                  <a:pt x="214" y="245"/>
                </a:lnTo>
                <a:lnTo>
                  <a:pt x="214" y="245"/>
                </a:lnTo>
                <a:lnTo>
                  <a:pt x="215" y="244"/>
                </a:lnTo>
                <a:lnTo>
                  <a:pt x="215" y="244"/>
                </a:lnTo>
                <a:lnTo>
                  <a:pt x="215" y="243"/>
                </a:lnTo>
                <a:lnTo>
                  <a:pt x="215" y="243"/>
                </a:lnTo>
                <a:close/>
                <a:moveTo>
                  <a:pt x="206" y="54"/>
                </a:moveTo>
                <a:lnTo>
                  <a:pt x="206" y="54"/>
                </a:lnTo>
                <a:lnTo>
                  <a:pt x="206" y="54"/>
                </a:lnTo>
                <a:lnTo>
                  <a:pt x="206" y="54"/>
                </a:lnTo>
                <a:lnTo>
                  <a:pt x="205" y="56"/>
                </a:lnTo>
                <a:lnTo>
                  <a:pt x="204" y="56"/>
                </a:lnTo>
                <a:lnTo>
                  <a:pt x="204" y="56"/>
                </a:lnTo>
                <a:lnTo>
                  <a:pt x="202" y="55"/>
                </a:lnTo>
                <a:lnTo>
                  <a:pt x="202" y="55"/>
                </a:lnTo>
                <a:lnTo>
                  <a:pt x="202" y="55"/>
                </a:lnTo>
                <a:lnTo>
                  <a:pt x="202" y="55"/>
                </a:lnTo>
                <a:lnTo>
                  <a:pt x="202" y="56"/>
                </a:lnTo>
                <a:lnTo>
                  <a:pt x="202" y="56"/>
                </a:lnTo>
                <a:lnTo>
                  <a:pt x="206" y="56"/>
                </a:lnTo>
                <a:lnTo>
                  <a:pt x="206" y="56"/>
                </a:lnTo>
                <a:lnTo>
                  <a:pt x="209" y="54"/>
                </a:lnTo>
                <a:lnTo>
                  <a:pt x="209" y="54"/>
                </a:lnTo>
                <a:lnTo>
                  <a:pt x="206" y="54"/>
                </a:lnTo>
                <a:lnTo>
                  <a:pt x="206" y="54"/>
                </a:lnTo>
                <a:close/>
                <a:moveTo>
                  <a:pt x="231" y="22"/>
                </a:moveTo>
                <a:lnTo>
                  <a:pt x="231" y="22"/>
                </a:lnTo>
                <a:lnTo>
                  <a:pt x="235" y="19"/>
                </a:lnTo>
                <a:lnTo>
                  <a:pt x="235" y="19"/>
                </a:lnTo>
                <a:lnTo>
                  <a:pt x="232" y="18"/>
                </a:lnTo>
                <a:lnTo>
                  <a:pt x="232" y="18"/>
                </a:lnTo>
                <a:lnTo>
                  <a:pt x="231" y="22"/>
                </a:lnTo>
                <a:lnTo>
                  <a:pt x="231" y="22"/>
                </a:lnTo>
                <a:close/>
                <a:moveTo>
                  <a:pt x="182" y="29"/>
                </a:moveTo>
                <a:lnTo>
                  <a:pt x="182" y="29"/>
                </a:lnTo>
                <a:lnTo>
                  <a:pt x="181" y="31"/>
                </a:lnTo>
                <a:lnTo>
                  <a:pt x="181" y="31"/>
                </a:lnTo>
                <a:lnTo>
                  <a:pt x="181" y="34"/>
                </a:lnTo>
                <a:lnTo>
                  <a:pt x="181" y="34"/>
                </a:lnTo>
                <a:lnTo>
                  <a:pt x="182" y="35"/>
                </a:lnTo>
                <a:lnTo>
                  <a:pt x="182" y="35"/>
                </a:lnTo>
                <a:lnTo>
                  <a:pt x="182" y="35"/>
                </a:lnTo>
                <a:lnTo>
                  <a:pt x="182" y="35"/>
                </a:lnTo>
                <a:lnTo>
                  <a:pt x="182" y="29"/>
                </a:lnTo>
                <a:lnTo>
                  <a:pt x="182" y="29"/>
                </a:lnTo>
                <a:close/>
                <a:moveTo>
                  <a:pt x="67" y="233"/>
                </a:moveTo>
                <a:lnTo>
                  <a:pt x="67" y="233"/>
                </a:lnTo>
                <a:lnTo>
                  <a:pt x="62" y="227"/>
                </a:lnTo>
                <a:lnTo>
                  <a:pt x="62" y="227"/>
                </a:lnTo>
                <a:lnTo>
                  <a:pt x="62" y="227"/>
                </a:lnTo>
                <a:lnTo>
                  <a:pt x="62" y="227"/>
                </a:lnTo>
                <a:lnTo>
                  <a:pt x="62" y="228"/>
                </a:lnTo>
                <a:lnTo>
                  <a:pt x="62" y="228"/>
                </a:lnTo>
                <a:lnTo>
                  <a:pt x="67" y="233"/>
                </a:lnTo>
                <a:lnTo>
                  <a:pt x="67" y="233"/>
                </a:lnTo>
                <a:close/>
                <a:moveTo>
                  <a:pt x="215" y="65"/>
                </a:moveTo>
                <a:lnTo>
                  <a:pt x="215" y="65"/>
                </a:lnTo>
                <a:lnTo>
                  <a:pt x="212" y="65"/>
                </a:lnTo>
                <a:lnTo>
                  <a:pt x="211" y="68"/>
                </a:lnTo>
                <a:lnTo>
                  <a:pt x="211" y="68"/>
                </a:lnTo>
                <a:lnTo>
                  <a:pt x="212" y="66"/>
                </a:lnTo>
                <a:lnTo>
                  <a:pt x="212" y="66"/>
                </a:lnTo>
                <a:lnTo>
                  <a:pt x="215" y="65"/>
                </a:lnTo>
                <a:lnTo>
                  <a:pt x="215" y="65"/>
                </a:lnTo>
                <a:close/>
                <a:moveTo>
                  <a:pt x="231" y="221"/>
                </a:moveTo>
                <a:lnTo>
                  <a:pt x="231" y="221"/>
                </a:lnTo>
                <a:lnTo>
                  <a:pt x="225" y="221"/>
                </a:lnTo>
                <a:lnTo>
                  <a:pt x="225" y="221"/>
                </a:lnTo>
                <a:lnTo>
                  <a:pt x="224" y="223"/>
                </a:lnTo>
                <a:lnTo>
                  <a:pt x="224" y="223"/>
                </a:lnTo>
                <a:lnTo>
                  <a:pt x="228" y="223"/>
                </a:lnTo>
                <a:lnTo>
                  <a:pt x="231" y="221"/>
                </a:lnTo>
                <a:lnTo>
                  <a:pt x="231" y="221"/>
                </a:lnTo>
                <a:close/>
                <a:moveTo>
                  <a:pt x="181" y="10"/>
                </a:moveTo>
                <a:lnTo>
                  <a:pt x="181" y="10"/>
                </a:lnTo>
                <a:lnTo>
                  <a:pt x="181" y="10"/>
                </a:lnTo>
                <a:lnTo>
                  <a:pt x="181" y="10"/>
                </a:lnTo>
                <a:lnTo>
                  <a:pt x="182" y="15"/>
                </a:lnTo>
                <a:lnTo>
                  <a:pt x="182" y="15"/>
                </a:lnTo>
                <a:lnTo>
                  <a:pt x="182" y="15"/>
                </a:lnTo>
                <a:lnTo>
                  <a:pt x="182" y="15"/>
                </a:lnTo>
                <a:lnTo>
                  <a:pt x="184" y="12"/>
                </a:lnTo>
                <a:lnTo>
                  <a:pt x="184" y="12"/>
                </a:lnTo>
                <a:lnTo>
                  <a:pt x="181" y="10"/>
                </a:lnTo>
                <a:lnTo>
                  <a:pt x="181" y="10"/>
                </a:lnTo>
                <a:close/>
                <a:moveTo>
                  <a:pt x="47" y="315"/>
                </a:moveTo>
                <a:lnTo>
                  <a:pt x="47" y="315"/>
                </a:lnTo>
                <a:lnTo>
                  <a:pt x="40" y="312"/>
                </a:lnTo>
                <a:lnTo>
                  <a:pt x="40" y="312"/>
                </a:lnTo>
                <a:lnTo>
                  <a:pt x="40" y="312"/>
                </a:lnTo>
                <a:lnTo>
                  <a:pt x="40" y="312"/>
                </a:lnTo>
                <a:lnTo>
                  <a:pt x="40" y="312"/>
                </a:lnTo>
                <a:lnTo>
                  <a:pt x="40" y="312"/>
                </a:lnTo>
                <a:lnTo>
                  <a:pt x="47" y="316"/>
                </a:lnTo>
                <a:lnTo>
                  <a:pt x="47" y="316"/>
                </a:lnTo>
                <a:lnTo>
                  <a:pt x="47" y="315"/>
                </a:lnTo>
                <a:lnTo>
                  <a:pt x="47" y="315"/>
                </a:lnTo>
                <a:close/>
                <a:moveTo>
                  <a:pt x="242" y="31"/>
                </a:moveTo>
                <a:lnTo>
                  <a:pt x="242" y="31"/>
                </a:lnTo>
                <a:lnTo>
                  <a:pt x="243" y="29"/>
                </a:lnTo>
                <a:lnTo>
                  <a:pt x="243" y="29"/>
                </a:lnTo>
                <a:lnTo>
                  <a:pt x="245" y="28"/>
                </a:lnTo>
                <a:lnTo>
                  <a:pt x="245" y="28"/>
                </a:lnTo>
                <a:lnTo>
                  <a:pt x="243" y="28"/>
                </a:lnTo>
                <a:lnTo>
                  <a:pt x="243" y="28"/>
                </a:lnTo>
                <a:lnTo>
                  <a:pt x="241" y="29"/>
                </a:lnTo>
                <a:lnTo>
                  <a:pt x="241" y="29"/>
                </a:lnTo>
                <a:lnTo>
                  <a:pt x="242" y="31"/>
                </a:lnTo>
                <a:lnTo>
                  <a:pt x="242" y="31"/>
                </a:lnTo>
                <a:close/>
                <a:moveTo>
                  <a:pt x="167" y="41"/>
                </a:moveTo>
                <a:lnTo>
                  <a:pt x="167" y="41"/>
                </a:lnTo>
                <a:lnTo>
                  <a:pt x="168" y="42"/>
                </a:lnTo>
                <a:lnTo>
                  <a:pt x="170" y="42"/>
                </a:lnTo>
                <a:lnTo>
                  <a:pt x="170" y="42"/>
                </a:lnTo>
                <a:lnTo>
                  <a:pt x="168" y="39"/>
                </a:lnTo>
                <a:lnTo>
                  <a:pt x="168" y="39"/>
                </a:lnTo>
                <a:lnTo>
                  <a:pt x="167" y="41"/>
                </a:lnTo>
                <a:lnTo>
                  <a:pt x="167" y="41"/>
                </a:lnTo>
                <a:close/>
                <a:moveTo>
                  <a:pt x="160" y="362"/>
                </a:moveTo>
                <a:lnTo>
                  <a:pt x="160" y="362"/>
                </a:lnTo>
                <a:lnTo>
                  <a:pt x="168" y="363"/>
                </a:lnTo>
                <a:lnTo>
                  <a:pt x="168" y="363"/>
                </a:lnTo>
                <a:lnTo>
                  <a:pt x="168" y="363"/>
                </a:lnTo>
                <a:lnTo>
                  <a:pt x="168" y="363"/>
                </a:lnTo>
                <a:lnTo>
                  <a:pt x="161" y="362"/>
                </a:lnTo>
                <a:lnTo>
                  <a:pt x="161" y="362"/>
                </a:lnTo>
                <a:lnTo>
                  <a:pt x="160" y="362"/>
                </a:lnTo>
                <a:lnTo>
                  <a:pt x="160" y="362"/>
                </a:lnTo>
                <a:close/>
                <a:moveTo>
                  <a:pt x="64" y="224"/>
                </a:moveTo>
                <a:lnTo>
                  <a:pt x="64" y="224"/>
                </a:lnTo>
                <a:lnTo>
                  <a:pt x="64" y="224"/>
                </a:lnTo>
                <a:lnTo>
                  <a:pt x="64" y="224"/>
                </a:lnTo>
                <a:lnTo>
                  <a:pt x="59" y="218"/>
                </a:lnTo>
                <a:lnTo>
                  <a:pt x="59" y="218"/>
                </a:lnTo>
                <a:lnTo>
                  <a:pt x="59" y="220"/>
                </a:lnTo>
                <a:lnTo>
                  <a:pt x="59" y="220"/>
                </a:lnTo>
                <a:lnTo>
                  <a:pt x="64" y="224"/>
                </a:lnTo>
                <a:lnTo>
                  <a:pt x="64" y="224"/>
                </a:lnTo>
                <a:close/>
                <a:moveTo>
                  <a:pt x="151" y="61"/>
                </a:moveTo>
                <a:lnTo>
                  <a:pt x="151" y="61"/>
                </a:lnTo>
                <a:lnTo>
                  <a:pt x="148" y="61"/>
                </a:lnTo>
                <a:lnTo>
                  <a:pt x="144" y="64"/>
                </a:lnTo>
                <a:lnTo>
                  <a:pt x="144" y="64"/>
                </a:lnTo>
                <a:lnTo>
                  <a:pt x="151" y="61"/>
                </a:lnTo>
                <a:lnTo>
                  <a:pt x="151" y="61"/>
                </a:lnTo>
                <a:close/>
                <a:moveTo>
                  <a:pt x="236" y="316"/>
                </a:moveTo>
                <a:lnTo>
                  <a:pt x="236" y="316"/>
                </a:lnTo>
                <a:lnTo>
                  <a:pt x="236" y="318"/>
                </a:lnTo>
                <a:lnTo>
                  <a:pt x="236" y="318"/>
                </a:lnTo>
                <a:lnTo>
                  <a:pt x="236" y="318"/>
                </a:lnTo>
                <a:lnTo>
                  <a:pt x="236" y="318"/>
                </a:lnTo>
                <a:lnTo>
                  <a:pt x="238" y="318"/>
                </a:lnTo>
                <a:lnTo>
                  <a:pt x="238" y="318"/>
                </a:lnTo>
                <a:lnTo>
                  <a:pt x="239" y="318"/>
                </a:lnTo>
                <a:lnTo>
                  <a:pt x="239" y="316"/>
                </a:lnTo>
                <a:lnTo>
                  <a:pt x="239" y="316"/>
                </a:lnTo>
                <a:lnTo>
                  <a:pt x="236" y="316"/>
                </a:lnTo>
                <a:lnTo>
                  <a:pt x="236" y="316"/>
                </a:lnTo>
                <a:close/>
                <a:moveTo>
                  <a:pt x="188" y="332"/>
                </a:moveTo>
                <a:lnTo>
                  <a:pt x="188" y="332"/>
                </a:lnTo>
                <a:lnTo>
                  <a:pt x="187" y="339"/>
                </a:lnTo>
                <a:lnTo>
                  <a:pt x="187" y="339"/>
                </a:lnTo>
                <a:lnTo>
                  <a:pt x="189" y="332"/>
                </a:lnTo>
                <a:lnTo>
                  <a:pt x="189" y="332"/>
                </a:lnTo>
                <a:lnTo>
                  <a:pt x="188" y="332"/>
                </a:lnTo>
                <a:lnTo>
                  <a:pt x="188" y="332"/>
                </a:lnTo>
                <a:close/>
                <a:moveTo>
                  <a:pt x="229" y="181"/>
                </a:moveTo>
                <a:lnTo>
                  <a:pt x="229" y="181"/>
                </a:lnTo>
                <a:lnTo>
                  <a:pt x="229" y="181"/>
                </a:lnTo>
                <a:lnTo>
                  <a:pt x="229" y="181"/>
                </a:lnTo>
                <a:lnTo>
                  <a:pt x="228" y="184"/>
                </a:lnTo>
                <a:lnTo>
                  <a:pt x="228" y="184"/>
                </a:lnTo>
                <a:lnTo>
                  <a:pt x="231" y="184"/>
                </a:lnTo>
                <a:lnTo>
                  <a:pt x="231" y="184"/>
                </a:lnTo>
                <a:lnTo>
                  <a:pt x="229" y="181"/>
                </a:lnTo>
                <a:lnTo>
                  <a:pt x="229" y="181"/>
                </a:lnTo>
                <a:close/>
                <a:moveTo>
                  <a:pt x="219" y="268"/>
                </a:moveTo>
                <a:lnTo>
                  <a:pt x="219" y="268"/>
                </a:lnTo>
                <a:lnTo>
                  <a:pt x="205" y="267"/>
                </a:lnTo>
                <a:lnTo>
                  <a:pt x="205" y="267"/>
                </a:lnTo>
                <a:lnTo>
                  <a:pt x="212" y="268"/>
                </a:lnTo>
                <a:lnTo>
                  <a:pt x="219" y="268"/>
                </a:lnTo>
                <a:lnTo>
                  <a:pt x="219" y="268"/>
                </a:lnTo>
                <a:close/>
                <a:moveTo>
                  <a:pt x="235" y="152"/>
                </a:moveTo>
                <a:lnTo>
                  <a:pt x="235" y="152"/>
                </a:lnTo>
                <a:lnTo>
                  <a:pt x="233" y="147"/>
                </a:lnTo>
                <a:lnTo>
                  <a:pt x="233" y="147"/>
                </a:lnTo>
                <a:lnTo>
                  <a:pt x="233" y="152"/>
                </a:lnTo>
                <a:lnTo>
                  <a:pt x="233" y="152"/>
                </a:lnTo>
                <a:lnTo>
                  <a:pt x="235" y="152"/>
                </a:lnTo>
                <a:lnTo>
                  <a:pt x="235" y="152"/>
                </a:lnTo>
                <a:close/>
                <a:moveTo>
                  <a:pt x="226" y="12"/>
                </a:moveTo>
                <a:lnTo>
                  <a:pt x="226" y="12"/>
                </a:lnTo>
                <a:lnTo>
                  <a:pt x="226" y="14"/>
                </a:lnTo>
                <a:lnTo>
                  <a:pt x="226" y="14"/>
                </a:lnTo>
                <a:lnTo>
                  <a:pt x="228" y="14"/>
                </a:lnTo>
                <a:lnTo>
                  <a:pt x="229" y="12"/>
                </a:lnTo>
                <a:lnTo>
                  <a:pt x="229" y="12"/>
                </a:lnTo>
                <a:lnTo>
                  <a:pt x="226" y="12"/>
                </a:lnTo>
                <a:lnTo>
                  <a:pt x="226" y="12"/>
                </a:lnTo>
                <a:close/>
                <a:moveTo>
                  <a:pt x="235" y="184"/>
                </a:moveTo>
                <a:lnTo>
                  <a:pt x="235" y="184"/>
                </a:lnTo>
                <a:lnTo>
                  <a:pt x="235" y="183"/>
                </a:lnTo>
                <a:lnTo>
                  <a:pt x="235" y="180"/>
                </a:lnTo>
                <a:lnTo>
                  <a:pt x="235" y="180"/>
                </a:lnTo>
                <a:lnTo>
                  <a:pt x="233" y="184"/>
                </a:lnTo>
                <a:lnTo>
                  <a:pt x="233" y="184"/>
                </a:lnTo>
                <a:lnTo>
                  <a:pt x="235" y="184"/>
                </a:lnTo>
                <a:lnTo>
                  <a:pt x="235" y="184"/>
                </a:lnTo>
                <a:close/>
                <a:moveTo>
                  <a:pt x="107" y="186"/>
                </a:moveTo>
                <a:lnTo>
                  <a:pt x="107" y="186"/>
                </a:lnTo>
                <a:lnTo>
                  <a:pt x="106" y="183"/>
                </a:lnTo>
                <a:lnTo>
                  <a:pt x="106" y="183"/>
                </a:lnTo>
                <a:lnTo>
                  <a:pt x="104" y="181"/>
                </a:lnTo>
                <a:lnTo>
                  <a:pt x="104" y="181"/>
                </a:lnTo>
                <a:lnTo>
                  <a:pt x="107" y="187"/>
                </a:lnTo>
                <a:lnTo>
                  <a:pt x="107" y="187"/>
                </a:lnTo>
                <a:lnTo>
                  <a:pt x="107" y="186"/>
                </a:lnTo>
                <a:lnTo>
                  <a:pt x="107" y="186"/>
                </a:lnTo>
                <a:close/>
                <a:moveTo>
                  <a:pt x="137" y="162"/>
                </a:moveTo>
                <a:lnTo>
                  <a:pt x="137" y="162"/>
                </a:lnTo>
                <a:lnTo>
                  <a:pt x="137" y="162"/>
                </a:lnTo>
                <a:lnTo>
                  <a:pt x="137" y="162"/>
                </a:lnTo>
                <a:lnTo>
                  <a:pt x="135" y="157"/>
                </a:lnTo>
                <a:lnTo>
                  <a:pt x="135" y="157"/>
                </a:lnTo>
                <a:lnTo>
                  <a:pt x="135" y="160"/>
                </a:lnTo>
                <a:lnTo>
                  <a:pt x="135" y="160"/>
                </a:lnTo>
                <a:lnTo>
                  <a:pt x="137" y="162"/>
                </a:lnTo>
                <a:lnTo>
                  <a:pt x="137" y="162"/>
                </a:lnTo>
                <a:close/>
                <a:moveTo>
                  <a:pt x="242" y="64"/>
                </a:moveTo>
                <a:lnTo>
                  <a:pt x="242" y="64"/>
                </a:lnTo>
                <a:lnTo>
                  <a:pt x="242" y="61"/>
                </a:lnTo>
                <a:lnTo>
                  <a:pt x="242" y="61"/>
                </a:lnTo>
                <a:lnTo>
                  <a:pt x="239" y="61"/>
                </a:lnTo>
                <a:lnTo>
                  <a:pt x="239" y="61"/>
                </a:lnTo>
                <a:lnTo>
                  <a:pt x="241" y="62"/>
                </a:lnTo>
                <a:lnTo>
                  <a:pt x="241" y="62"/>
                </a:lnTo>
                <a:lnTo>
                  <a:pt x="242" y="64"/>
                </a:lnTo>
                <a:lnTo>
                  <a:pt x="242" y="64"/>
                </a:lnTo>
                <a:close/>
                <a:moveTo>
                  <a:pt x="101" y="352"/>
                </a:moveTo>
                <a:lnTo>
                  <a:pt x="101" y="352"/>
                </a:lnTo>
                <a:lnTo>
                  <a:pt x="96" y="349"/>
                </a:lnTo>
                <a:lnTo>
                  <a:pt x="91" y="348"/>
                </a:lnTo>
                <a:lnTo>
                  <a:pt x="91" y="348"/>
                </a:lnTo>
                <a:lnTo>
                  <a:pt x="101" y="352"/>
                </a:lnTo>
                <a:lnTo>
                  <a:pt x="101" y="352"/>
                </a:lnTo>
                <a:close/>
                <a:moveTo>
                  <a:pt x="147" y="335"/>
                </a:moveTo>
                <a:lnTo>
                  <a:pt x="147" y="335"/>
                </a:lnTo>
                <a:lnTo>
                  <a:pt x="148" y="335"/>
                </a:lnTo>
                <a:lnTo>
                  <a:pt x="148" y="335"/>
                </a:lnTo>
                <a:lnTo>
                  <a:pt x="150" y="329"/>
                </a:lnTo>
                <a:lnTo>
                  <a:pt x="150" y="329"/>
                </a:lnTo>
                <a:lnTo>
                  <a:pt x="150" y="329"/>
                </a:lnTo>
                <a:lnTo>
                  <a:pt x="150" y="329"/>
                </a:lnTo>
                <a:lnTo>
                  <a:pt x="148" y="332"/>
                </a:lnTo>
                <a:lnTo>
                  <a:pt x="147" y="335"/>
                </a:lnTo>
                <a:lnTo>
                  <a:pt x="147" y="335"/>
                </a:lnTo>
                <a:close/>
                <a:moveTo>
                  <a:pt x="235" y="89"/>
                </a:moveTo>
                <a:lnTo>
                  <a:pt x="235" y="89"/>
                </a:lnTo>
                <a:lnTo>
                  <a:pt x="238" y="89"/>
                </a:lnTo>
                <a:lnTo>
                  <a:pt x="238" y="89"/>
                </a:lnTo>
                <a:lnTo>
                  <a:pt x="235" y="85"/>
                </a:lnTo>
                <a:lnTo>
                  <a:pt x="235" y="85"/>
                </a:lnTo>
                <a:lnTo>
                  <a:pt x="235" y="85"/>
                </a:lnTo>
                <a:lnTo>
                  <a:pt x="235" y="85"/>
                </a:lnTo>
                <a:lnTo>
                  <a:pt x="235" y="89"/>
                </a:lnTo>
                <a:lnTo>
                  <a:pt x="235" y="89"/>
                </a:lnTo>
                <a:close/>
                <a:moveTo>
                  <a:pt x="235" y="302"/>
                </a:moveTo>
                <a:lnTo>
                  <a:pt x="235" y="302"/>
                </a:lnTo>
                <a:lnTo>
                  <a:pt x="235" y="301"/>
                </a:lnTo>
                <a:lnTo>
                  <a:pt x="235" y="301"/>
                </a:lnTo>
                <a:lnTo>
                  <a:pt x="233" y="301"/>
                </a:lnTo>
                <a:lnTo>
                  <a:pt x="233" y="301"/>
                </a:lnTo>
                <a:lnTo>
                  <a:pt x="233" y="304"/>
                </a:lnTo>
                <a:lnTo>
                  <a:pt x="233" y="304"/>
                </a:lnTo>
                <a:lnTo>
                  <a:pt x="235" y="302"/>
                </a:lnTo>
                <a:lnTo>
                  <a:pt x="235" y="302"/>
                </a:lnTo>
                <a:close/>
                <a:moveTo>
                  <a:pt x="246" y="22"/>
                </a:moveTo>
                <a:lnTo>
                  <a:pt x="246" y="22"/>
                </a:lnTo>
                <a:lnTo>
                  <a:pt x="241" y="18"/>
                </a:lnTo>
                <a:lnTo>
                  <a:pt x="241" y="18"/>
                </a:lnTo>
                <a:lnTo>
                  <a:pt x="241" y="19"/>
                </a:lnTo>
                <a:lnTo>
                  <a:pt x="241" y="19"/>
                </a:lnTo>
                <a:lnTo>
                  <a:pt x="245" y="22"/>
                </a:lnTo>
                <a:lnTo>
                  <a:pt x="245" y="22"/>
                </a:lnTo>
                <a:lnTo>
                  <a:pt x="246" y="22"/>
                </a:lnTo>
                <a:lnTo>
                  <a:pt x="246" y="22"/>
                </a:lnTo>
                <a:close/>
                <a:moveTo>
                  <a:pt x="71" y="226"/>
                </a:moveTo>
                <a:lnTo>
                  <a:pt x="71" y="226"/>
                </a:lnTo>
                <a:lnTo>
                  <a:pt x="80" y="230"/>
                </a:lnTo>
                <a:lnTo>
                  <a:pt x="80" y="230"/>
                </a:lnTo>
                <a:lnTo>
                  <a:pt x="77" y="227"/>
                </a:lnTo>
                <a:lnTo>
                  <a:pt x="71" y="226"/>
                </a:lnTo>
                <a:lnTo>
                  <a:pt x="71" y="226"/>
                </a:lnTo>
                <a:close/>
                <a:moveTo>
                  <a:pt x="226" y="71"/>
                </a:moveTo>
                <a:lnTo>
                  <a:pt x="226" y="71"/>
                </a:lnTo>
                <a:lnTo>
                  <a:pt x="226" y="75"/>
                </a:lnTo>
                <a:lnTo>
                  <a:pt x="226" y="75"/>
                </a:lnTo>
                <a:lnTo>
                  <a:pt x="228" y="73"/>
                </a:lnTo>
                <a:lnTo>
                  <a:pt x="226" y="71"/>
                </a:lnTo>
                <a:lnTo>
                  <a:pt x="226" y="71"/>
                </a:lnTo>
                <a:close/>
                <a:moveTo>
                  <a:pt x="131" y="193"/>
                </a:moveTo>
                <a:lnTo>
                  <a:pt x="131" y="193"/>
                </a:lnTo>
                <a:lnTo>
                  <a:pt x="128" y="199"/>
                </a:lnTo>
                <a:lnTo>
                  <a:pt x="128" y="199"/>
                </a:lnTo>
                <a:lnTo>
                  <a:pt x="131" y="194"/>
                </a:lnTo>
                <a:lnTo>
                  <a:pt x="131" y="194"/>
                </a:lnTo>
                <a:lnTo>
                  <a:pt x="131" y="193"/>
                </a:lnTo>
                <a:lnTo>
                  <a:pt x="131" y="193"/>
                </a:lnTo>
                <a:lnTo>
                  <a:pt x="131" y="193"/>
                </a:lnTo>
                <a:lnTo>
                  <a:pt x="131" y="193"/>
                </a:lnTo>
                <a:close/>
                <a:moveTo>
                  <a:pt x="259" y="238"/>
                </a:moveTo>
                <a:lnTo>
                  <a:pt x="259" y="238"/>
                </a:lnTo>
                <a:lnTo>
                  <a:pt x="259" y="235"/>
                </a:lnTo>
                <a:lnTo>
                  <a:pt x="259" y="233"/>
                </a:lnTo>
                <a:lnTo>
                  <a:pt x="259" y="233"/>
                </a:lnTo>
                <a:lnTo>
                  <a:pt x="258" y="235"/>
                </a:lnTo>
                <a:lnTo>
                  <a:pt x="259" y="238"/>
                </a:lnTo>
                <a:lnTo>
                  <a:pt x="259" y="238"/>
                </a:lnTo>
                <a:close/>
                <a:moveTo>
                  <a:pt x="253" y="34"/>
                </a:moveTo>
                <a:lnTo>
                  <a:pt x="253" y="34"/>
                </a:lnTo>
                <a:lnTo>
                  <a:pt x="255" y="37"/>
                </a:lnTo>
                <a:lnTo>
                  <a:pt x="255" y="37"/>
                </a:lnTo>
                <a:lnTo>
                  <a:pt x="256" y="38"/>
                </a:lnTo>
                <a:lnTo>
                  <a:pt x="256" y="38"/>
                </a:lnTo>
                <a:lnTo>
                  <a:pt x="256" y="37"/>
                </a:lnTo>
                <a:lnTo>
                  <a:pt x="256" y="37"/>
                </a:lnTo>
                <a:lnTo>
                  <a:pt x="255" y="35"/>
                </a:lnTo>
                <a:lnTo>
                  <a:pt x="253" y="34"/>
                </a:lnTo>
                <a:lnTo>
                  <a:pt x="253" y="34"/>
                </a:lnTo>
                <a:close/>
                <a:moveTo>
                  <a:pt x="103" y="119"/>
                </a:moveTo>
                <a:lnTo>
                  <a:pt x="103" y="119"/>
                </a:lnTo>
                <a:lnTo>
                  <a:pt x="104" y="119"/>
                </a:lnTo>
                <a:lnTo>
                  <a:pt x="104" y="119"/>
                </a:lnTo>
                <a:lnTo>
                  <a:pt x="104" y="119"/>
                </a:lnTo>
                <a:lnTo>
                  <a:pt x="107" y="116"/>
                </a:lnTo>
                <a:lnTo>
                  <a:pt x="107" y="116"/>
                </a:lnTo>
                <a:lnTo>
                  <a:pt x="108" y="115"/>
                </a:lnTo>
                <a:lnTo>
                  <a:pt x="108" y="115"/>
                </a:lnTo>
                <a:lnTo>
                  <a:pt x="108" y="115"/>
                </a:lnTo>
                <a:lnTo>
                  <a:pt x="108" y="115"/>
                </a:lnTo>
                <a:lnTo>
                  <a:pt x="103" y="119"/>
                </a:lnTo>
                <a:lnTo>
                  <a:pt x="103" y="119"/>
                </a:lnTo>
                <a:close/>
                <a:moveTo>
                  <a:pt x="191" y="216"/>
                </a:moveTo>
                <a:lnTo>
                  <a:pt x="191" y="216"/>
                </a:lnTo>
                <a:lnTo>
                  <a:pt x="187" y="216"/>
                </a:lnTo>
                <a:lnTo>
                  <a:pt x="182" y="216"/>
                </a:lnTo>
                <a:lnTo>
                  <a:pt x="182" y="216"/>
                </a:lnTo>
                <a:lnTo>
                  <a:pt x="191" y="216"/>
                </a:lnTo>
                <a:lnTo>
                  <a:pt x="191" y="216"/>
                </a:lnTo>
                <a:close/>
                <a:moveTo>
                  <a:pt x="194" y="250"/>
                </a:moveTo>
                <a:lnTo>
                  <a:pt x="194" y="250"/>
                </a:lnTo>
                <a:lnTo>
                  <a:pt x="197" y="248"/>
                </a:lnTo>
                <a:lnTo>
                  <a:pt x="198" y="247"/>
                </a:lnTo>
                <a:lnTo>
                  <a:pt x="198" y="247"/>
                </a:lnTo>
                <a:lnTo>
                  <a:pt x="194" y="248"/>
                </a:lnTo>
                <a:lnTo>
                  <a:pt x="194" y="248"/>
                </a:lnTo>
                <a:lnTo>
                  <a:pt x="194" y="250"/>
                </a:lnTo>
                <a:lnTo>
                  <a:pt x="194" y="250"/>
                </a:lnTo>
                <a:close/>
                <a:moveTo>
                  <a:pt x="256" y="83"/>
                </a:moveTo>
                <a:lnTo>
                  <a:pt x="256" y="83"/>
                </a:lnTo>
                <a:lnTo>
                  <a:pt x="256" y="82"/>
                </a:lnTo>
                <a:lnTo>
                  <a:pt x="256" y="82"/>
                </a:lnTo>
                <a:lnTo>
                  <a:pt x="256" y="82"/>
                </a:lnTo>
                <a:lnTo>
                  <a:pt x="255" y="83"/>
                </a:lnTo>
                <a:lnTo>
                  <a:pt x="253" y="83"/>
                </a:lnTo>
                <a:lnTo>
                  <a:pt x="253" y="83"/>
                </a:lnTo>
                <a:lnTo>
                  <a:pt x="255" y="85"/>
                </a:lnTo>
                <a:lnTo>
                  <a:pt x="255" y="85"/>
                </a:lnTo>
                <a:lnTo>
                  <a:pt x="256" y="83"/>
                </a:lnTo>
                <a:lnTo>
                  <a:pt x="256" y="83"/>
                </a:lnTo>
                <a:close/>
                <a:moveTo>
                  <a:pt x="245" y="292"/>
                </a:moveTo>
                <a:lnTo>
                  <a:pt x="245" y="292"/>
                </a:lnTo>
                <a:lnTo>
                  <a:pt x="245" y="288"/>
                </a:lnTo>
                <a:lnTo>
                  <a:pt x="245" y="288"/>
                </a:lnTo>
                <a:lnTo>
                  <a:pt x="243" y="288"/>
                </a:lnTo>
                <a:lnTo>
                  <a:pt x="243" y="288"/>
                </a:lnTo>
                <a:lnTo>
                  <a:pt x="245" y="292"/>
                </a:lnTo>
                <a:lnTo>
                  <a:pt x="245" y="292"/>
                </a:lnTo>
                <a:close/>
                <a:moveTo>
                  <a:pt x="22" y="278"/>
                </a:moveTo>
                <a:lnTo>
                  <a:pt x="22" y="278"/>
                </a:lnTo>
                <a:lnTo>
                  <a:pt x="20" y="278"/>
                </a:lnTo>
                <a:lnTo>
                  <a:pt x="20" y="278"/>
                </a:lnTo>
                <a:lnTo>
                  <a:pt x="20" y="285"/>
                </a:lnTo>
                <a:lnTo>
                  <a:pt x="20" y="285"/>
                </a:lnTo>
                <a:lnTo>
                  <a:pt x="20" y="287"/>
                </a:lnTo>
                <a:lnTo>
                  <a:pt x="20" y="287"/>
                </a:lnTo>
                <a:lnTo>
                  <a:pt x="22" y="278"/>
                </a:lnTo>
                <a:lnTo>
                  <a:pt x="22" y="278"/>
                </a:lnTo>
                <a:close/>
                <a:moveTo>
                  <a:pt x="251" y="324"/>
                </a:moveTo>
                <a:lnTo>
                  <a:pt x="251" y="324"/>
                </a:lnTo>
                <a:lnTo>
                  <a:pt x="255" y="322"/>
                </a:lnTo>
                <a:lnTo>
                  <a:pt x="255" y="322"/>
                </a:lnTo>
                <a:lnTo>
                  <a:pt x="251" y="322"/>
                </a:lnTo>
                <a:lnTo>
                  <a:pt x="251" y="322"/>
                </a:lnTo>
                <a:lnTo>
                  <a:pt x="251" y="324"/>
                </a:lnTo>
                <a:lnTo>
                  <a:pt x="251" y="324"/>
                </a:lnTo>
                <a:close/>
                <a:moveTo>
                  <a:pt x="147" y="48"/>
                </a:moveTo>
                <a:lnTo>
                  <a:pt x="147" y="48"/>
                </a:lnTo>
                <a:lnTo>
                  <a:pt x="151" y="49"/>
                </a:lnTo>
                <a:lnTo>
                  <a:pt x="151" y="49"/>
                </a:lnTo>
                <a:lnTo>
                  <a:pt x="151" y="46"/>
                </a:lnTo>
                <a:lnTo>
                  <a:pt x="151" y="46"/>
                </a:lnTo>
                <a:lnTo>
                  <a:pt x="147" y="48"/>
                </a:lnTo>
                <a:lnTo>
                  <a:pt x="147" y="48"/>
                </a:lnTo>
                <a:close/>
                <a:moveTo>
                  <a:pt x="101" y="184"/>
                </a:moveTo>
                <a:lnTo>
                  <a:pt x="101" y="184"/>
                </a:lnTo>
                <a:lnTo>
                  <a:pt x="101" y="186"/>
                </a:lnTo>
                <a:lnTo>
                  <a:pt x="101" y="186"/>
                </a:lnTo>
                <a:lnTo>
                  <a:pt x="104" y="189"/>
                </a:lnTo>
                <a:lnTo>
                  <a:pt x="104" y="189"/>
                </a:lnTo>
                <a:lnTo>
                  <a:pt x="104" y="187"/>
                </a:lnTo>
                <a:lnTo>
                  <a:pt x="104" y="187"/>
                </a:lnTo>
                <a:lnTo>
                  <a:pt x="101" y="184"/>
                </a:lnTo>
                <a:lnTo>
                  <a:pt x="101" y="184"/>
                </a:lnTo>
                <a:close/>
                <a:moveTo>
                  <a:pt x="218" y="103"/>
                </a:moveTo>
                <a:lnTo>
                  <a:pt x="218" y="103"/>
                </a:lnTo>
                <a:lnTo>
                  <a:pt x="218" y="103"/>
                </a:lnTo>
                <a:lnTo>
                  <a:pt x="218" y="103"/>
                </a:lnTo>
                <a:lnTo>
                  <a:pt x="212" y="103"/>
                </a:lnTo>
                <a:lnTo>
                  <a:pt x="212" y="103"/>
                </a:lnTo>
                <a:lnTo>
                  <a:pt x="212" y="105"/>
                </a:lnTo>
                <a:lnTo>
                  <a:pt x="212" y="105"/>
                </a:lnTo>
                <a:lnTo>
                  <a:pt x="218" y="103"/>
                </a:lnTo>
                <a:lnTo>
                  <a:pt x="218" y="103"/>
                </a:lnTo>
                <a:close/>
                <a:moveTo>
                  <a:pt x="192" y="64"/>
                </a:moveTo>
                <a:lnTo>
                  <a:pt x="192" y="64"/>
                </a:lnTo>
                <a:lnTo>
                  <a:pt x="197" y="62"/>
                </a:lnTo>
                <a:lnTo>
                  <a:pt x="197" y="62"/>
                </a:lnTo>
                <a:lnTo>
                  <a:pt x="195" y="59"/>
                </a:lnTo>
                <a:lnTo>
                  <a:pt x="195" y="59"/>
                </a:lnTo>
                <a:lnTo>
                  <a:pt x="192" y="64"/>
                </a:lnTo>
                <a:lnTo>
                  <a:pt x="192" y="64"/>
                </a:lnTo>
                <a:close/>
                <a:moveTo>
                  <a:pt x="245" y="49"/>
                </a:moveTo>
                <a:lnTo>
                  <a:pt x="245" y="49"/>
                </a:lnTo>
                <a:lnTo>
                  <a:pt x="246" y="49"/>
                </a:lnTo>
                <a:lnTo>
                  <a:pt x="249" y="49"/>
                </a:lnTo>
                <a:lnTo>
                  <a:pt x="249" y="49"/>
                </a:lnTo>
                <a:lnTo>
                  <a:pt x="246" y="48"/>
                </a:lnTo>
                <a:lnTo>
                  <a:pt x="246" y="48"/>
                </a:lnTo>
                <a:lnTo>
                  <a:pt x="245" y="49"/>
                </a:lnTo>
                <a:lnTo>
                  <a:pt x="245" y="49"/>
                </a:lnTo>
                <a:close/>
                <a:moveTo>
                  <a:pt x="195" y="132"/>
                </a:moveTo>
                <a:lnTo>
                  <a:pt x="195" y="132"/>
                </a:lnTo>
                <a:lnTo>
                  <a:pt x="198" y="130"/>
                </a:lnTo>
                <a:lnTo>
                  <a:pt x="198" y="130"/>
                </a:lnTo>
                <a:lnTo>
                  <a:pt x="195" y="130"/>
                </a:lnTo>
                <a:lnTo>
                  <a:pt x="195" y="130"/>
                </a:lnTo>
                <a:lnTo>
                  <a:pt x="195" y="132"/>
                </a:lnTo>
                <a:lnTo>
                  <a:pt x="195" y="132"/>
                </a:lnTo>
                <a:close/>
                <a:moveTo>
                  <a:pt x="208" y="66"/>
                </a:moveTo>
                <a:lnTo>
                  <a:pt x="208" y="66"/>
                </a:lnTo>
                <a:lnTo>
                  <a:pt x="205" y="65"/>
                </a:lnTo>
                <a:lnTo>
                  <a:pt x="205" y="65"/>
                </a:lnTo>
                <a:lnTo>
                  <a:pt x="205" y="69"/>
                </a:lnTo>
                <a:lnTo>
                  <a:pt x="205" y="69"/>
                </a:lnTo>
                <a:lnTo>
                  <a:pt x="206" y="66"/>
                </a:lnTo>
                <a:lnTo>
                  <a:pt x="208" y="66"/>
                </a:lnTo>
                <a:lnTo>
                  <a:pt x="208" y="66"/>
                </a:lnTo>
                <a:close/>
                <a:moveTo>
                  <a:pt x="249" y="194"/>
                </a:moveTo>
                <a:lnTo>
                  <a:pt x="249" y="194"/>
                </a:lnTo>
                <a:lnTo>
                  <a:pt x="249" y="194"/>
                </a:lnTo>
                <a:lnTo>
                  <a:pt x="249" y="194"/>
                </a:lnTo>
                <a:lnTo>
                  <a:pt x="249" y="197"/>
                </a:lnTo>
                <a:lnTo>
                  <a:pt x="249" y="197"/>
                </a:lnTo>
                <a:lnTo>
                  <a:pt x="251" y="197"/>
                </a:lnTo>
                <a:lnTo>
                  <a:pt x="251" y="197"/>
                </a:lnTo>
                <a:lnTo>
                  <a:pt x="249" y="194"/>
                </a:lnTo>
                <a:lnTo>
                  <a:pt x="249" y="194"/>
                </a:lnTo>
                <a:close/>
                <a:moveTo>
                  <a:pt x="228" y="92"/>
                </a:moveTo>
                <a:lnTo>
                  <a:pt x="228" y="92"/>
                </a:lnTo>
                <a:lnTo>
                  <a:pt x="229" y="95"/>
                </a:lnTo>
                <a:lnTo>
                  <a:pt x="229" y="95"/>
                </a:lnTo>
                <a:lnTo>
                  <a:pt x="231" y="95"/>
                </a:lnTo>
                <a:lnTo>
                  <a:pt x="231" y="95"/>
                </a:lnTo>
                <a:lnTo>
                  <a:pt x="229" y="93"/>
                </a:lnTo>
                <a:lnTo>
                  <a:pt x="228" y="92"/>
                </a:lnTo>
                <a:lnTo>
                  <a:pt x="228" y="92"/>
                </a:lnTo>
                <a:close/>
                <a:moveTo>
                  <a:pt x="241" y="75"/>
                </a:moveTo>
                <a:lnTo>
                  <a:pt x="241" y="75"/>
                </a:lnTo>
                <a:lnTo>
                  <a:pt x="238" y="69"/>
                </a:lnTo>
                <a:lnTo>
                  <a:pt x="238" y="69"/>
                </a:lnTo>
                <a:lnTo>
                  <a:pt x="239" y="73"/>
                </a:lnTo>
                <a:lnTo>
                  <a:pt x="241" y="75"/>
                </a:lnTo>
                <a:lnTo>
                  <a:pt x="241" y="75"/>
                </a:lnTo>
                <a:close/>
                <a:moveTo>
                  <a:pt x="130" y="170"/>
                </a:moveTo>
                <a:lnTo>
                  <a:pt x="130" y="170"/>
                </a:lnTo>
                <a:lnTo>
                  <a:pt x="128" y="173"/>
                </a:lnTo>
                <a:lnTo>
                  <a:pt x="128" y="173"/>
                </a:lnTo>
                <a:lnTo>
                  <a:pt x="128" y="174"/>
                </a:lnTo>
                <a:lnTo>
                  <a:pt x="128" y="174"/>
                </a:lnTo>
                <a:lnTo>
                  <a:pt x="130" y="173"/>
                </a:lnTo>
                <a:lnTo>
                  <a:pt x="130" y="170"/>
                </a:lnTo>
                <a:lnTo>
                  <a:pt x="130" y="170"/>
                </a:lnTo>
                <a:close/>
                <a:moveTo>
                  <a:pt x="130" y="163"/>
                </a:moveTo>
                <a:lnTo>
                  <a:pt x="130" y="163"/>
                </a:lnTo>
                <a:lnTo>
                  <a:pt x="131" y="160"/>
                </a:lnTo>
                <a:lnTo>
                  <a:pt x="131" y="160"/>
                </a:lnTo>
                <a:lnTo>
                  <a:pt x="131" y="159"/>
                </a:lnTo>
                <a:lnTo>
                  <a:pt x="131" y="159"/>
                </a:lnTo>
                <a:lnTo>
                  <a:pt x="130" y="160"/>
                </a:lnTo>
                <a:lnTo>
                  <a:pt x="130" y="163"/>
                </a:lnTo>
                <a:lnTo>
                  <a:pt x="130" y="163"/>
                </a:lnTo>
                <a:close/>
                <a:moveTo>
                  <a:pt x="211" y="81"/>
                </a:moveTo>
                <a:lnTo>
                  <a:pt x="211" y="81"/>
                </a:lnTo>
                <a:lnTo>
                  <a:pt x="211" y="81"/>
                </a:lnTo>
                <a:lnTo>
                  <a:pt x="211" y="81"/>
                </a:lnTo>
                <a:lnTo>
                  <a:pt x="209" y="76"/>
                </a:lnTo>
                <a:lnTo>
                  <a:pt x="209" y="76"/>
                </a:lnTo>
                <a:lnTo>
                  <a:pt x="208" y="76"/>
                </a:lnTo>
                <a:lnTo>
                  <a:pt x="208" y="76"/>
                </a:lnTo>
                <a:lnTo>
                  <a:pt x="211" y="81"/>
                </a:lnTo>
                <a:lnTo>
                  <a:pt x="211" y="81"/>
                </a:lnTo>
                <a:close/>
                <a:moveTo>
                  <a:pt x="155" y="331"/>
                </a:moveTo>
                <a:lnTo>
                  <a:pt x="155" y="331"/>
                </a:lnTo>
                <a:lnTo>
                  <a:pt x="155" y="331"/>
                </a:lnTo>
                <a:lnTo>
                  <a:pt x="155" y="331"/>
                </a:lnTo>
                <a:lnTo>
                  <a:pt x="152" y="336"/>
                </a:lnTo>
                <a:lnTo>
                  <a:pt x="152" y="336"/>
                </a:lnTo>
                <a:lnTo>
                  <a:pt x="154" y="336"/>
                </a:lnTo>
                <a:lnTo>
                  <a:pt x="154" y="336"/>
                </a:lnTo>
                <a:lnTo>
                  <a:pt x="155" y="331"/>
                </a:lnTo>
                <a:lnTo>
                  <a:pt x="155" y="331"/>
                </a:lnTo>
                <a:close/>
                <a:moveTo>
                  <a:pt x="208" y="109"/>
                </a:moveTo>
                <a:lnTo>
                  <a:pt x="208" y="109"/>
                </a:lnTo>
                <a:lnTo>
                  <a:pt x="205" y="109"/>
                </a:lnTo>
                <a:lnTo>
                  <a:pt x="205" y="109"/>
                </a:lnTo>
                <a:lnTo>
                  <a:pt x="206" y="113"/>
                </a:lnTo>
                <a:lnTo>
                  <a:pt x="206" y="113"/>
                </a:lnTo>
                <a:lnTo>
                  <a:pt x="206" y="113"/>
                </a:lnTo>
                <a:lnTo>
                  <a:pt x="206" y="113"/>
                </a:lnTo>
                <a:lnTo>
                  <a:pt x="208" y="109"/>
                </a:lnTo>
                <a:lnTo>
                  <a:pt x="208" y="109"/>
                </a:lnTo>
                <a:close/>
                <a:moveTo>
                  <a:pt x="108" y="120"/>
                </a:moveTo>
                <a:lnTo>
                  <a:pt x="108" y="120"/>
                </a:lnTo>
                <a:lnTo>
                  <a:pt x="106" y="125"/>
                </a:lnTo>
                <a:lnTo>
                  <a:pt x="106" y="125"/>
                </a:lnTo>
                <a:lnTo>
                  <a:pt x="106" y="125"/>
                </a:lnTo>
                <a:lnTo>
                  <a:pt x="106" y="125"/>
                </a:lnTo>
                <a:lnTo>
                  <a:pt x="108" y="120"/>
                </a:lnTo>
                <a:lnTo>
                  <a:pt x="108" y="120"/>
                </a:lnTo>
                <a:lnTo>
                  <a:pt x="108" y="120"/>
                </a:lnTo>
                <a:lnTo>
                  <a:pt x="108" y="120"/>
                </a:lnTo>
                <a:close/>
                <a:moveTo>
                  <a:pt x="164" y="291"/>
                </a:moveTo>
                <a:lnTo>
                  <a:pt x="164" y="291"/>
                </a:lnTo>
                <a:lnTo>
                  <a:pt x="165" y="285"/>
                </a:lnTo>
                <a:lnTo>
                  <a:pt x="167" y="281"/>
                </a:lnTo>
                <a:lnTo>
                  <a:pt x="167" y="281"/>
                </a:lnTo>
                <a:lnTo>
                  <a:pt x="164" y="291"/>
                </a:lnTo>
                <a:lnTo>
                  <a:pt x="164" y="291"/>
                </a:lnTo>
                <a:close/>
                <a:moveTo>
                  <a:pt x="106" y="230"/>
                </a:moveTo>
                <a:lnTo>
                  <a:pt x="106" y="230"/>
                </a:lnTo>
                <a:lnTo>
                  <a:pt x="106" y="228"/>
                </a:lnTo>
                <a:lnTo>
                  <a:pt x="106" y="228"/>
                </a:lnTo>
                <a:lnTo>
                  <a:pt x="103" y="227"/>
                </a:lnTo>
                <a:lnTo>
                  <a:pt x="103" y="227"/>
                </a:lnTo>
                <a:lnTo>
                  <a:pt x="103" y="228"/>
                </a:lnTo>
                <a:lnTo>
                  <a:pt x="103" y="228"/>
                </a:lnTo>
                <a:lnTo>
                  <a:pt x="106" y="230"/>
                </a:lnTo>
                <a:lnTo>
                  <a:pt x="106" y="230"/>
                </a:lnTo>
                <a:close/>
                <a:moveTo>
                  <a:pt x="205" y="100"/>
                </a:moveTo>
                <a:lnTo>
                  <a:pt x="205" y="100"/>
                </a:lnTo>
                <a:lnTo>
                  <a:pt x="206" y="99"/>
                </a:lnTo>
                <a:lnTo>
                  <a:pt x="206" y="99"/>
                </a:lnTo>
                <a:lnTo>
                  <a:pt x="205" y="96"/>
                </a:lnTo>
                <a:lnTo>
                  <a:pt x="205" y="96"/>
                </a:lnTo>
                <a:lnTo>
                  <a:pt x="204" y="98"/>
                </a:lnTo>
                <a:lnTo>
                  <a:pt x="205" y="100"/>
                </a:lnTo>
                <a:lnTo>
                  <a:pt x="205" y="100"/>
                </a:lnTo>
                <a:close/>
                <a:moveTo>
                  <a:pt x="94" y="180"/>
                </a:moveTo>
                <a:lnTo>
                  <a:pt x="94" y="180"/>
                </a:lnTo>
                <a:lnTo>
                  <a:pt x="94" y="180"/>
                </a:lnTo>
                <a:lnTo>
                  <a:pt x="94" y="180"/>
                </a:lnTo>
                <a:lnTo>
                  <a:pt x="97" y="177"/>
                </a:lnTo>
                <a:lnTo>
                  <a:pt x="97" y="177"/>
                </a:lnTo>
                <a:lnTo>
                  <a:pt x="97" y="176"/>
                </a:lnTo>
                <a:lnTo>
                  <a:pt x="97" y="176"/>
                </a:lnTo>
                <a:lnTo>
                  <a:pt x="94" y="180"/>
                </a:lnTo>
                <a:lnTo>
                  <a:pt x="94" y="180"/>
                </a:lnTo>
                <a:close/>
                <a:moveTo>
                  <a:pt x="246" y="92"/>
                </a:moveTo>
                <a:lnTo>
                  <a:pt x="246" y="92"/>
                </a:lnTo>
                <a:lnTo>
                  <a:pt x="245" y="92"/>
                </a:lnTo>
                <a:lnTo>
                  <a:pt x="245" y="92"/>
                </a:lnTo>
                <a:lnTo>
                  <a:pt x="245" y="96"/>
                </a:lnTo>
                <a:lnTo>
                  <a:pt x="245" y="96"/>
                </a:lnTo>
                <a:lnTo>
                  <a:pt x="245" y="96"/>
                </a:lnTo>
                <a:lnTo>
                  <a:pt x="245" y="96"/>
                </a:lnTo>
                <a:lnTo>
                  <a:pt x="246" y="92"/>
                </a:lnTo>
                <a:lnTo>
                  <a:pt x="246" y="92"/>
                </a:lnTo>
                <a:close/>
                <a:moveTo>
                  <a:pt x="113" y="159"/>
                </a:moveTo>
                <a:lnTo>
                  <a:pt x="113" y="159"/>
                </a:lnTo>
                <a:lnTo>
                  <a:pt x="114" y="157"/>
                </a:lnTo>
                <a:lnTo>
                  <a:pt x="114" y="157"/>
                </a:lnTo>
                <a:lnTo>
                  <a:pt x="114" y="156"/>
                </a:lnTo>
                <a:lnTo>
                  <a:pt x="114" y="156"/>
                </a:lnTo>
                <a:lnTo>
                  <a:pt x="113" y="157"/>
                </a:lnTo>
                <a:lnTo>
                  <a:pt x="113" y="157"/>
                </a:lnTo>
                <a:lnTo>
                  <a:pt x="113" y="159"/>
                </a:lnTo>
                <a:lnTo>
                  <a:pt x="113" y="159"/>
                </a:lnTo>
                <a:close/>
                <a:moveTo>
                  <a:pt x="118" y="173"/>
                </a:moveTo>
                <a:lnTo>
                  <a:pt x="118" y="173"/>
                </a:lnTo>
                <a:lnTo>
                  <a:pt x="120" y="170"/>
                </a:lnTo>
                <a:lnTo>
                  <a:pt x="120" y="170"/>
                </a:lnTo>
                <a:lnTo>
                  <a:pt x="120" y="169"/>
                </a:lnTo>
                <a:lnTo>
                  <a:pt x="120" y="169"/>
                </a:lnTo>
                <a:lnTo>
                  <a:pt x="118" y="172"/>
                </a:lnTo>
                <a:lnTo>
                  <a:pt x="118" y="173"/>
                </a:lnTo>
                <a:lnTo>
                  <a:pt x="118" y="173"/>
                </a:lnTo>
                <a:close/>
                <a:moveTo>
                  <a:pt x="114" y="206"/>
                </a:moveTo>
                <a:lnTo>
                  <a:pt x="114" y="206"/>
                </a:lnTo>
                <a:lnTo>
                  <a:pt x="118" y="208"/>
                </a:lnTo>
                <a:lnTo>
                  <a:pt x="118" y="208"/>
                </a:lnTo>
                <a:lnTo>
                  <a:pt x="117" y="206"/>
                </a:lnTo>
                <a:lnTo>
                  <a:pt x="114" y="206"/>
                </a:lnTo>
                <a:lnTo>
                  <a:pt x="114" y="206"/>
                </a:lnTo>
                <a:close/>
                <a:moveTo>
                  <a:pt x="42" y="307"/>
                </a:moveTo>
                <a:lnTo>
                  <a:pt x="42" y="307"/>
                </a:lnTo>
                <a:lnTo>
                  <a:pt x="42" y="308"/>
                </a:lnTo>
                <a:lnTo>
                  <a:pt x="42" y="308"/>
                </a:lnTo>
                <a:lnTo>
                  <a:pt x="42" y="309"/>
                </a:lnTo>
                <a:lnTo>
                  <a:pt x="42" y="309"/>
                </a:lnTo>
                <a:lnTo>
                  <a:pt x="42" y="309"/>
                </a:lnTo>
                <a:lnTo>
                  <a:pt x="43" y="307"/>
                </a:lnTo>
                <a:lnTo>
                  <a:pt x="43" y="307"/>
                </a:lnTo>
                <a:lnTo>
                  <a:pt x="42" y="307"/>
                </a:lnTo>
                <a:lnTo>
                  <a:pt x="42" y="307"/>
                </a:lnTo>
                <a:close/>
                <a:moveTo>
                  <a:pt x="285" y="299"/>
                </a:moveTo>
                <a:lnTo>
                  <a:pt x="285" y="299"/>
                </a:lnTo>
                <a:lnTo>
                  <a:pt x="285" y="299"/>
                </a:lnTo>
                <a:lnTo>
                  <a:pt x="285" y="299"/>
                </a:lnTo>
                <a:lnTo>
                  <a:pt x="282" y="308"/>
                </a:lnTo>
                <a:lnTo>
                  <a:pt x="282" y="308"/>
                </a:lnTo>
                <a:lnTo>
                  <a:pt x="283" y="304"/>
                </a:lnTo>
                <a:lnTo>
                  <a:pt x="285" y="299"/>
                </a:lnTo>
                <a:lnTo>
                  <a:pt x="285" y="299"/>
                </a:lnTo>
                <a:close/>
                <a:moveTo>
                  <a:pt x="202" y="113"/>
                </a:moveTo>
                <a:lnTo>
                  <a:pt x="202" y="113"/>
                </a:lnTo>
                <a:lnTo>
                  <a:pt x="204" y="113"/>
                </a:lnTo>
                <a:lnTo>
                  <a:pt x="204" y="113"/>
                </a:lnTo>
                <a:lnTo>
                  <a:pt x="204" y="110"/>
                </a:lnTo>
                <a:lnTo>
                  <a:pt x="204" y="110"/>
                </a:lnTo>
                <a:lnTo>
                  <a:pt x="202" y="110"/>
                </a:lnTo>
                <a:lnTo>
                  <a:pt x="202" y="110"/>
                </a:lnTo>
                <a:lnTo>
                  <a:pt x="202" y="113"/>
                </a:lnTo>
                <a:lnTo>
                  <a:pt x="202" y="113"/>
                </a:lnTo>
                <a:close/>
                <a:moveTo>
                  <a:pt x="174" y="83"/>
                </a:moveTo>
                <a:lnTo>
                  <a:pt x="174" y="83"/>
                </a:lnTo>
                <a:lnTo>
                  <a:pt x="171" y="85"/>
                </a:lnTo>
                <a:lnTo>
                  <a:pt x="170" y="86"/>
                </a:lnTo>
                <a:lnTo>
                  <a:pt x="170" y="86"/>
                </a:lnTo>
                <a:lnTo>
                  <a:pt x="172" y="85"/>
                </a:lnTo>
                <a:lnTo>
                  <a:pt x="174" y="83"/>
                </a:lnTo>
                <a:lnTo>
                  <a:pt x="174" y="83"/>
                </a:lnTo>
                <a:close/>
                <a:moveTo>
                  <a:pt x="235" y="140"/>
                </a:moveTo>
                <a:lnTo>
                  <a:pt x="235" y="140"/>
                </a:lnTo>
                <a:lnTo>
                  <a:pt x="235" y="142"/>
                </a:lnTo>
                <a:lnTo>
                  <a:pt x="235" y="142"/>
                </a:lnTo>
                <a:lnTo>
                  <a:pt x="238" y="140"/>
                </a:lnTo>
                <a:lnTo>
                  <a:pt x="238" y="140"/>
                </a:lnTo>
                <a:lnTo>
                  <a:pt x="235" y="140"/>
                </a:lnTo>
                <a:lnTo>
                  <a:pt x="235" y="140"/>
                </a:lnTo>
                <a:close/>
                <a:moveTo>
                  <a:pt x="56" y="235"/>
                </a:moveTo>
                <a:lnTo>
                  <a:pt x="56" y="235"/>
                </a:lnTo>
                <a:lnTo>
                  <a:pt x="54" y="243"/>
                </a:lnTo>
                <a:lnTo>
                  <a:pt x="54" y="243"/>
                </a:lnTo>
                <a:lnTo>
                  <a:pt x="56" y="235"/>
                </a:lnTo>
                <a:lnTo>
                  <a:pt x="56" y="235"/>
                </a:lnTo>
                <a:close/>
                <a:moveTo>
                  <a:pt x="33" y="302"/>
                </a:moveTo>
                <a:lnTo>
                  <a:pt x="33" y="302"/>
                </a:lnTo>
                <a:lnTo>
                  <a:pt x="32" y="302"/>
                </a:lnTo>
                <a:lnTo>
                  <a:pt x="32" y="302"/>
                </a:lnTo>
                <a:lnTo>
                  <a:pt x="35" y="305"/>
                </a:lnTo>
                <a:lnTo>
                  <a:pt x="35" y="305"/>
                </a:lnTo>
                <a:lnTo>
                  <a:pt x="35" y="302"/>
                </a:lnTo>
                <a:lnTo>
                  <a:pt x="35" y="302"/>
                </a:lnTo>
                <a:lnTo>
                  <a:pt x="33" y="302"/>
                </a:lnTo>
                <a:lnTo>
                  <a:pt x="33" y="302"/>
                </a:lnTo>
                <a:close/>
                <a:moveTo>
                  <a:pt x="215" y="187"/>
                </a:moveTo>
                <a:lnTo>
                  <a:pt x="215" y="187"/>
                </a:lnTo>
                <a:lnTo>
                  <a:pt x="214" y="187"/>
                </a:lnTo>
                <a:lnTo>
                  <a:pt x="214" y="187"/>
                </a:lnTo>
                <a:lnTo>
                  <a:pt x="214" y="189"/>
                </a:lnTo>
                <a:lnTo>
                  <a:pt x="214" y="189"/>
                </a:lnTo>
                <a:lnTo>
                  <a:pt x="215" y="189"/>
                </a:lnTo>
                <a:lnTo>
                  <a:pt x="215" y="189"/>
                </a:lnTo>
                <a:lnTo>
                  <a:pt x="215" y="187"/>
                </a:lnTo>
                <a:lnTo>
                  <a:pt x="215" y="187"/>
                </a:lnTo>
                <a:close/>
                <a:moveTo>
                  <a:pt x="252" y="258"/>
                </a:moveTo>
                <a:lnTo>
                  <a:pt x="252" y="258"/>
                </a:lnTo>
                <a:lnTo>
                  <a:pt x="255" y="257"/>
                </a:lnTo>
                <a:lnTo>
                  <a:pt x="255" y="257"/>
                </a:lnTo>
                <a:lnTo>
                  <a:pt x="252" y="255"/>
                </a:lnTo>
                <a:lnTo>
                  <a:pt x="252" y="255"/>
                </a:lnTo>
                <a:lnTo>
                  <a:pt x="252" y="258"/>
                </a:lnTo>
                <a:lnTo>
                  <a:pt x="252" y="258"/>
                </a:lnTo>
                <a:close/>
                <a:moveTo>
                  <a:pt x="229" y="18"/>
                </a:moveTo>
                <a:lnTo>
                  <a:pt x="229" y="18"/>
                </a:lnTo>
                <a:lnTo>
                  <a:pt x="229" y="18"/>
                </a:lnTo>
                <a:lnTo>
                  <a:pt x="229" y="18"/>
                </a:lnTo>
                <a:lnTo>
                  <a:pt x="226" y="19"/>
                </a:lnTo>
                <a:lnTo>
                  <a:pt x="226" y="19"/>
                </a:lnTo>
                <a:lnTo>
                  <a:pt x="229" y="21"/>
                </a:lnTo>
                <a:lnTo>
                  <a:pt x="229" y="21"/>
                </a:lnTo>
                <a:lnTo>
                  <a:pt x="229" y="18"/>
                </a:lnTo>
                <a:lnTo>
                  <a:pt x="229" y="18"/>
                </a:lnTo>
                <a:close/>
                <a:moveTo>
                  <a:pt x="118" y="353"/>
                </a:moveTo>
                <a:lnTo>
                  <a:pt x="118" y="353"/>
                </a:lnTo>
                <a:lnTo>
                  <a:pt x="118" y="353"/>
                </a:lnTo>
                <a:lnTo>
                  <a:pt x="118" y="353"/>
                </a:lnTo>
                <a:lnTo>
                  <a:pt x="118" y="349"/>
                </a:lnTo>
                <a:lnTo>
                  <a:pt x="118" y="349"/>
                </a:lnTo>
                <a:lnTo>
                  <a:pt x="118" y="349"/>
                </a:lnTo>
                <a:lnTo>
                  <a:pt x="118" y="349"/>
                </a:lnTo>
                <a:lnTo>
                  <a:pt x="118" y="349"/>
                </a:lnTo>
                <a:lnTo>
                  <a:pt x="117" y="352"/>
                </a:lnTo>
                <a:lnTo>
                  <a:pt x="118" y="353"/>
                </a:lnTo>
                <a:lnTo>
                  <a:pt x="118" y="353"/>
                </a:lnTo>
                <a:close/>
                <a:moveTo>
                  <a:pt x="198" y="105"/>
                </a:moveTo>
                <a:lnTo>
                  <a:pt x="198" y="105"/>
                </a:lnTo>
                <a:lnTo>
                  <a:pt x="197" y="105"/>
                </a:lnTo>
                <a:lnTo>
                  <a:pt x="197" y="105"/>
                </a:lnTo>
                <a:lnTo>
                  <a:pt x="197" y="108"/>
                </a:lnTo>
                <a:lnTo>
                  <a:pt x="197" y="108"/>
                </a:lnTo>
                <a:lnTo>
                  <a:pt x="197" y="108"/>
                </a:lnTo>
                <a:lnTo>
                  <a:pt x="197" y="108"/>
                </a:lnTo>
                <a:lnTo>
                  <a:pt x="198" y="105"/>
                </a:lnTo>
                <a:lnTo>
                  <a:pt x="198" y="105"/>
                </a:lnTo>
                <a:close/>
                <a:moveTo>
                  <a:pt x="184" y="218"/>
                </a:moveTo>
                <a:lnTo>
                  <a:pt x="184" y="218"/>
                </a:lnTo>
                <a:lnTo>
                  <a:pt x="191" y="218"/>
                </a:lnTo>
                <a:lnTo>
                  <a:pt x="191" y="218"/>
                </a:lnTo>
                <a:lnTo>
                  <a:pt x="184" y="218"/>
                </a:lnTo>
                <a:lnTo>
                  <a:pt x="184" y="218"/>
                </a:lnTo>
                <a:close/>
                <a:moveTo>
                  <a:pt x="233" y="110"/>
                </a:moveTo>
                <a:lnTo>
                  <a:pt x="233" y="110"/>
                </a:lnTo>
                <a:lnTo>
                  <a:pt x="232" y="109"/>
                </a:lnTo>
                <a:lnTo>
                  <a:pt x="231" y="110"/>
                </a:lnTo>
                <a:lnTo>
                  <a:pt x="231" y="110"/>
                </a:lnTo>
                <a:lnTo>
                  <a:pt x="232" y="115"/>
                </a:lnTo>
                <a:lnTo>
                  <a:pt x="232" y="115"/>
                </a:lnTo>
                <a:lnTo>
                  <a:pt x="232" y="113"/>
                </a:lnTo>
                <a:lnTo>
                  <a:pt x="232" y="112"/>
                </a:lnTo>
                <a:lnTo>
                  <a:pt x="232" y="112"/>
                </a:lnTo>
                <a:lnTo>
                  <a:pt x="232" y="110"/>
                </a:lnTo>
                <a:lnTo>
                  <a:pt x="233" y="110"/>
                </a:lnTo>
                <a:lnTo>
                  <a:pt x="233" y="110"/>
                </a:lnTo>
                <a:close/>
                <a:moveTo>
                  <a:pt x="197" y="11"/>
                </a:moveTo>
                <a:lnTo>
                  <a:pt x="197" y="11"/>
                </a:lnTo>
                <a:lnTo>
                  <a:pt x="199" y="11"/>
                </a:lnTo>
                <a:lnTo>
                  <a:pt x="199" y="11"/>
                </a:lnTo>
                <a:lnTo>
                  <a:pt x="198" y="8"/>
                </a:lnTo>
                <a:lnTo>
                  <a:pt x="198" y="8"/>
                </a:lnTo>
                <a:lnTo>
                  <a:pt x="198" y="8"/>
                </a:lnTo>
                <a:lnTo>
                  <a:pt x="198" y="8"/>
                </a:lnTo>
                <a:lnTo>
                  <a:pt x="197" y="11"/>
                </a:lnTo>
                <a:lnTo>
                  <a:pt x="197" y="11"/>
                </a:lnTo>
                <a:close/>
                <a:moveTo>
                  <a:pt x="189" y="153"/>
                </a:moveTo>
                <a:lnTo>
                  <a:pt x="189" y="153"/>
                </a:lnTo>
                <a:lnTo>
                  <a:pt x="189" y="152"/>
                </a:lnTo>
                <a:lnTo>
                  <a:pt x="189" y="152"/>
                </a:lnTo>
                <a:lnTo>
                  <a:pt x="189" y="152"/>
                </a:lnTo>
                <a:lnTo>
                  <a:pt x="189" y="152"/>
                </a:lnTo>
                <a:lnTo>
                  <a:pt x="187" y="154"/>
                </a:lnTo>
                <a:lnTo>
                  <a:pt x="187" y="154"/>
                </a:lnTo>
                <a:lnTo>
                  <a:pt x="189" y="153"/>
                </a:lnTo>
                <a:lnTo>
                  <a:pt x="189" y="153"/>
                </a:lnTo>
                <a:close/>
                <a:moveTo>
                  <a:pt x="79" y="207"/>
                </a:moveTo>
                <a:lnTo>
                  <a:pt x="79" y="207"/>
                </a:lnTo>
                <a:lnTo>
                  <a:pt x="79" y="207"/>
                </a:lnTo>
                <a:lnTo>
                  <a:pt x="79" y="207"/>
                </a:lnTo>
                <a:lnTo>
                  <a:pt x="77" y="210"/>
                </a:lnTo>
                <a:lnTo>
                  <a:pt x="77" y="213"/>
                </a:lnTo>
                <a:lnTo>
                  <a:pt x="77" y="213"/>
                </a:lnTo>
                <a:lnTo>
                  <a:pt x="79" y="207"/>
                </a:lnTo>
                <a:lnTo>
                  <a:pt x="79" y="207"/>
                </a:lnTo>
                <a:close/>
                <a:moveTo>
                  <a:pt x="243" y="268"/>
                </a:moveTo>
                <a:lnTo>
                  <a:pt x="243" y="268"/>
                </a:lnTo>
                <a:lnTo>
                  <a:pt x="249" y="268"/>
                </a:lnTo>
                <a:lnTo>
                  <a:pt x="249" y="268"/>
                </a:lnTo>
                <a:lnTo>
                  <a:pt x="251" y="267"/>
                </a:lnTo>
                <a:lnTo>
                  <a:pt x="251" y="267"/>
                </a:lnTo>
                <a:lnTo>
                  <a:pt x="243" y="268"/>
                </a:lnTo>
                <a:lnTo>
                  <a:pt x="243" y="268"/>
                </a:lnTo>
                <a:close/>
                <a:moveTo>
                  <a:pt x="94" y="228"/>
                </a:moveTo>
                <a:lnTo>
                  <a:pt x="94" y="228"/>
                </a:lnTo>
                <a:lnTo>
                  <a:pt x="94" y="228"/>
                </a:lnTo>
                <a:lnTo>
                  <a:pt x="94" y="228"/>
                </a:lnTo>
                <a:lnTo>
                  <a:pt x="101" y="231"/>
                </a:lnTo>
                <a:lnTo>
                  <a:pt x="101" y="231"/>
                </a:lnTo>
                <a:lnTo>
                  <a:pt x="101" y="230"/>
                </a:lnTo>
                <a:lnTo>
                  <a:pt x="101" y="230"/>
                </a:lnTo>
                <a:lnTo>
                  <a:pt x="94" y="228"/>
                </a:lnTo>
                <a:lnTo>
                  <a:pt x="94" y="228"/>
                </a:lnTo>
                <a:close/>
                <a:moveTo>
                  <a:pt x="251" y="319"/>
                </a:moveTo>
                <a:lnTo>
                  <a:pt x="251" y="319"/>
                </a:lnTo>
                <a:lnTo>
                  <a:pt x="253" y="319"/>
                </a:lnTo>
                <a:lnTo>
                  <a:pt x="253" y="319"/>
                </a:lnTo>
                <a:lnTo>
                  <a:pt x="251" y="318"/>
                </a:lnTo>
                <a:lnTo>
                  <a:pt x="251" y="318"/>
                </a:lnTo>
                <a:lnTo>
                  <a:pt x="251" y="319"/>
                </a:lnTo>
                <a:lnTo>
                  <a:pt x="251" y="319"/>
                </a:lnTo>
                <a:close/>
                <a:moveTo>
                  <a:pt x="124" y="149"/>
                </a:moveTo>
                <a:lnTo>
                  <a:pt x="124" y="149"/>
                </a:lnTo>
                <a:lnTo>
                  <a:pt x="120" y="154"/>
                </a:lnTo>
                <a:lnTo>
                  <a:pt x="120" y="154"/>
                </a:lnTo>
                <a:lnTo>
                  <a:pt x="124" y="149"/>
                </a:lnTo>
                <a:lnTo>
                  <a:pt x="124" y="149"/>
                </a:lnTo>
                <a:close/>
                <a:moveTo>
                  <a:pt x="188" y="24"/>
                </a:moveTo>
                <a:lnTo>
                  <a:pt x="188" y="24"/>
                </a:lnTo>
                <a:lnTo>
                  <a:pt x="189" y="27"/>
                </a:lnTo>
                <a:lnTo>
                  <a:pt x="189" y="27"/>
                </a:lnTo>
                <a:lnTo>
                  <a:pt x="189" y="27"/>
                </a:lnTo>
                <a:lnTo>
                  <a:pt x="189" y="27"/>
                </a:lnTo>
                <a:lnTo>
                  <a:pt x="189" y="22"/>
                </a:lnTo>
                <a:lnTo>
                  <a:pt x="189" y="22"/>
                </a:lnTo>
                <a:lnTo>
                  <a:pt x="188" y="24"/>
                </a:lnTo>
                <a:lnTo>
                  <a:pt x="188" y="24"/>
                </a:lnTo>
                <a:close/>
                <a:moveTo>
                  <a:pt x="212" y="177"/>
                </a:moveTo>
                <a:lnTo>
                  <a:pt x="212" y="177"/>
                </a:lnTo>
                <a:lnTo>
                  <a:pt x="215" y="177"/>
                </a:lnTo>
                <a:lnTo>
                  <a:pt x="215" y="177"/>
                </a:lnTo>
                <a:lnTo>
                  <a:pt x="216" y="177"/>
                </a:lnTo>
                <a:lnTo>
                  <a:pt x="216" y="177"/>
                </a:lnTo>
                <a:lnTo>
                  <a:pt x="216" y="176"/>
                </a:lnTo>
                <a:lnTo>
                  <a:pt x="216" y="176"/>
                </a:lnTo>
                <a:lnTo>
                  <a:pt x="212" y="176"/>
                </a:lnTo>
                <a:lnTo>
                  <a:pt x="212" y="176"/>
                </a:lnTo>
                <a:lnTo>
                  <a:pt x="212" y="177"/>
                </a:lnTo>
                <a:lnTo>
                  <a:pt x="212" y="177"/>
                </a:lnTo>
                <a:close/>
                <a:moveTo>
                  <a:pt x="219" y="183"/>
                </a:moveTo>
                <a:lnTo>
                  <a:pt x="219" y="183"/>
                </a:lnTo>
                <a:lnTo>
                  <a:pt x="218" y="183"/>
                </a:lnTo>
                <a:lnTo>
                  <a:pt x="218" y="183"/>
                </a:lnTo>
                <a:lnTo>
                  <a:pt x="218" y="184"/>
                </a:lnTo>
                <a:lnTo>
                  <a:pt x="218" y="184"/>
                </a:lnTo>
                <a:lnTo>
                  <a:pt x="221" y="184"/>
                </a:lnTo>
                <a:lnTo>
                  <a:pt x="221" y="184"/>
                </a:lnTo>
                <a:lnTo>
                  <a:pt x="219" y="183"/>
                </a:lnTo>
                <a:lnTo>
                  <a:pt x="219" y="183"/>
                </a:lnTo>
                <a:close/>
                <a:moveTo>
                  <a:pt x="262" y="52"/>
                </a:moveTo>
                <a:lnTo>
                  <a:pt x="262" y="52"/>
                </a:lnTo>
                <a:lnTo>
                  <a:pt x="260" y="49"/>
                </a:lnTo>
                <a:lnTo>
                  <a:pt x="259" y="49"/>
                </a:lnTo>
                <a:lnTo>
                  <a:pt x="259" y="49"/>
                </a:lnTo>
                <a:lnTo>
                  <a:pt x="260" y="51"/>
                </a:lnTo>
                <a:lnTo>
                  <a:pt x="262" y="52"/>
                </a:lnTo>
                <a:lnTo>
                  <a:pt x="262" y="52"/>
                </a:lnTo>
                <a:close/>
                <a:moveTo>
                  <a:pt x="184" y="172"/>
                </a:moveTo>
                <a:lnTo>
                  <a:pt x="184" y="172"/>
                </a:lnTo>
                <a:lnTo>
                  <a:pt x="187" y="170"/>
                </a:lnTo>
                <a:lnTo>
                  <a:pt x="187" y="170"/>
                </a:lnTo>
                <a:lnTo>
                  <a:pt x="185" y="170"/>
                </a:lnTo>
                <a:lnTo>
                  <a:pt x="185" y="170"/>
                </a:lnTo>
                <a:lnTo>
                  <a:pt x="184" y="169"/>
                </a:lnTo>
                <a:lnTo>
                  <a:pt x="184" y="169"/>
                </a:lnTo>
                <a:lnTo>
                  <a:pt x="184" y="172"/>
                </a:lnTo>
                <a:lnTo>
                  <a:pt x="184" y="172"/>
                </a:lnTo>
                <a:close/>
                <a:moveTo>
                  <a:pt x="239" y="199"/>
                </a:moveTo>
                <a:lnTo>
                  <a:pt x="239" y="199"/>
                </a:lnTo>
                <a:lnTo>
                  <a:pt x="239" y="199"/>
                </a:lnTo>
                <a:lnTo>
                  <a:pt x="239" y="197"/>
                </a:lnTo>
                <a:lnTo>
                  <a:pt x="239" y="197"/>
                </a:lnTo>
                <a:lnTo>
                  <a:pt x="238" y="197"/>
                </a:lnTo>
                <a:lnTo>
                  <a:pt x="238" y="197"/>
                </a:lnTo>
                <a:lnTo>
                  <a:pt x="238" y="199"/>
                </a:lnTo>
                <a:lnTo>
                  <a:pt x="238" y="199"/>
                </a:lnTo>
                <a:lnTo>
                  <a:pt x="239" y="199"/>
                </a:lnTo>
                <a:lnTo>
                  <a:pt x="239" y="199"/>
                </a:lnTo>
                <a:close/>
                <a:moveTo>
                  <a:pt x="175" y="365"/>
                </a:moveTo>
                <a:lnTo>
                  <a:pt x="175" y="365"/>
                </a:lnTo>
                <a:lnTo>
                  <a:pt x="179" y="365"/>
                </a:lnTo>
                <a:lnTo>
                  <a:pt x="179" y="365"/>
                </a:lnTo>
                <a:lnTo>
                  <a:pt x="178" y="363"/>
                </a:lnTo>
                <a:lnTo>
                  <a:pt x="175" y="363"/>
                </a:lnTo>
                <a:lnTo>
                  <a:pt x="175" y="363"/>
                </a:lnTo>
                <a:lnTo>
                  <a:pt x="175" y="365"/>
                </a:lnTo>
                <a:lnTo>
                  <a:pt x="175" y="365"/>
                </a:lnTo>
                <a:close/>
                <a:moveTo>
                  <a:pt x="231" y="71"/>
                </a:moveTo>
                <a:lnTo>
                  <a:pt x="231" y="71"/>
                </a:lnTo>
                <a:lnTo>
                  <a:pt x="231" y="69"/>
                </a:lnTo>
                <a:lnTo>
                  <a:pt x="231" y="69"/>
                </a:lnTo>
                <a:lnTo>
                  <a:pt x="231" y="69"/>
                </a:lnTo>
                <a:lnTo>
                  <a:pt x="231" y="66"/>
                </a:lnTo>
                <a:lnTo>
                  <a:pt x="231" y="66"/>
                </a:lnTo>
                <a:lnTo>
                  <a:pt x="231" y="66"/>
                </a:lnTo>
                <a:lnTo>
                  <a:pt x="231" y="66"/>
                </a:lnTo>
                <a:lnTo>
                  <a:pt x="231" y="68"/>
                </a:lnTo>
                <a:lnTo>
                  <a:pt x="231" y="71"/>
                </a:lnTo>
                <a:lnTo>
                  <a:pt x="231" y="71"/>
                </a:lnTo>
                <a:close/>
                <a:moveTo>
                  <a:pt x="202" y="52"/>
                </a:moveTo>
                <a:lnTo>
                  <a:pt x="202" y="52"/>
                </a:lnTo>
                <a:lnTo>
                  <a:pt x="201" y="52"/>
                </a:lnTo>
                <a:lnTo>
                  <a:pt x="199" y="54"/>
                </a:lnTo>
                <a:lnTo>
                  <a:pt x="199" y="54"/>
                </a:lnTo>
                <a:lnTo>
                  <a:pt x="202" y="52"/>
                </a:lnTo>
                <a:lnTo>
                  <a:pt x="202" y="52"/>
                </a:lnTo>
                <a:close/>
                <a:moveTo>
                  <a:pt x="152" y="102"/>
                </a:moveTo>
                <a:lnTo>
                  <a:pt x="152" y="102"/>
                </a:lnTo>
                <a:lnTo>
                  <a:pt x="152" y="102"/>
                </a:lnTo>
                <a:lnTo>
                  <a:pt x="152" y="102"/>
                </a:lnTo>
                <a:lnTo>
                  <a:pt x="155" y="100"/>
                </a:lnTo>
                <a:lnTo>
                  <a:pt x="157" y="99"/>
                </a:lnTo>
                <a:lnTo>
                  <a:pt x="157" y="99"/>
                </a:lnTo>
                <a:lnTo>
                  <a:pt x="152" y="102"/>
                </a:lnTo>
                <a:lnTo>
                  <a:pt x="152" y="102"/>
                </a:lnTo>
                <a:close/>
                <a:moveTo>
                  <a:pt x="232" y="102"/>
                </a:moveTo>
                <a:lnTo>
                  <a:pt x="232" y="102"/>
                </a:lnTo>
                <a:lnTo>
                  <a:pt x="232" y="102"/>
                </a:lnTo>
                <a:lnTo>
                  <a:pt x="232" y="102"/>
                </a:lnTo>
                <a:lnTo>
                  <a:pt x="232" y="99"/>
                </a:lnTo>
                <a:lnTo>
                  <a:pt x="232" y="99"/>
                </a:lnTo>
                <a:lnTo>
                  <a:pt x="231" y="99"/>
                </a:lnTo>
                <a:lnTo>
                  <a:pt x="231" y="99"/>
                </a:lnTo>
                <a:lnTo>
                  <a:pt x="232" y="102"/>
                </a:lnTo>
                <a:lnTo>
                  <a:pt x="232" y="102"/>
                </a:lnTo>
                <a:close/>
                <a:moveTo>
                  <a:pt x="151" y="127"/>
                </a:moveTo>
                <a:lnTo>
                  <a:pt x="151" y="127"/>
                </a:lnTo>
                <a:lnTo>
                  <a:pt x="148" y="132"/>
                </a:lnTo>
                <a:lnTo>
                  <a:pt x="148" y="132"/>
                </a:lnTo>
                <a:lnTo>
                  <a:pt x="151" y="129"/>
                </a:lnTo>
                <a:lnTo>
                  <a:pt x="151" y="129"/>
                </a:lnTo>
                <a:lnTo>
                  <a:pt x="151" y="127"/>
                </a:lnTo>
                <a:lnTo>
                  <a:pt x="151" y="127"/>
                </a:lnTo>
                <a:close/>
                <a:moveTo>
                  <a:pt x="226" y="109"/>
                </a:moveTo>
                <a:lnTo>
                  <a:pt x="226" y="109"/>
                </a:lnTo>
                <a:lnTo>
                  <a:pt x="225" y="106"/>
                </a:lnTo>
                <a:lnTo>
                  <a:pt x="225" y="106"/>
                </a:lnTo>
                <a:lnTo>
                  <a:pt x="225" y="108"/>
                </a:lnTo>
                <a:lnTo>
                  <a:pt x="225" y="109"/>
                </a:lnTo>
                <a:lnTo>
                  <a:pt x="225" y="109"/>
                </a:lnTo>
                <a:lnTo>
                  <a:pt x="226" y="109"/>
                </a:lnTo>
                <a:lnTo>
                  <a:pt x="226" y="109"/>
                </a:lnTo>
                <a:close/>
                <a:moveTo>
                  <a:pt x="80" y="211"/>
                </a:moveTo>
                <a:lnTo>
                  <a:pt x="80" y="211"/>
                </a:lnTo>
                <a:lnTo>
                  <a:pt x="81" y="210"/>
                </a:lnTo>
                <a:lnTo>
                  <a:pt x="81" y="208"/>
                </a:lnTo>
                <a:lnTo>
                  <a:pt x="81" y="208"/>
                </a:lnTo>
                <a:lnTo>
                  <a:pt x="80" y="211"/>
                </a:lnTo>
                <a:lnTo>
                  <a:pt x="80" y="211"/>
                </a:lnTo>
                <a:close/>
                <a:moveTo>
                  <a:pt x="202" y="137"/>
                </a:moveTo>
                <a:lnTo>
                  <a:pt x="202" y="137"/>
                </a:lnTo>
                <a:lnTo>
                  <a:pt x="202" y="137"/>
                </a:lnTo>
                <a:lnTo>
                  <a:pt x="202" y="137"/>
                </a:lnTo>
                <a:lnTo>
                  <a:pt x="201" y="140"/>
                </a:lnTo>
                <a:lnTo>
                  <a:pt x="201" y="140"/>
                </a:lnTo>
                <a:lnTo>
                  <a:pt x="202" y="140"/>
                </a:lnTo>
                <a:lnTo>
                  <a:pt x="202" y="139"/>
                </a:lnTo>
                <a:lnTo>
                  <a:pt x="202" y="139"/>
                </a:lnTo>
                <a:lnTo>
                  <a:pt x="202" y="137"/>
                </a:lnTo>
                <a:lnTo>
                  <a:pt x="202" y="137"/>
                </a:lnTo>
                <a:close/>
                <a:moveTo>
                  <a:pt x="101" y="190"/>
                </a:moveTo>
                <a:lnTo>
                  <a:pt x="101" y="190"/>
                </a:lnTo>
                <a:lnTo>
                  <a:pt x="101" y="190"/>
                </a:lnTo>
                <a:lnTo>
                  <a:pt x="101" y="190"/>
                </a:lnTo>
                <a:lnTo>
                  <a:pt x="98" y="189"/>
                </a:lnTo>
                <a:lnTo>
                  <a:pt x="98" y="189"/>
                </a:lnTo>
                <a:lnTo>
                  <a:pt x="98" y="189"/>
                </a:lnTo>
                <a:lnTo>
                  <a:pt x="98" y="189"/>
                </a:lnTo>
                <a:lnTo>
                  <a:pt x="100" y="190"/>
                </a:lnTo>
                <a:lnTo>
                  <a:pt x="101" y="190"/>
                </a:lnTo>
                <a:lnTo>
                  <a:pt x="101" y="190"/>
                </a:lnTo>
                <a:close/>
                <a:moveTo>
                  <a:pt x="241" y="99"/>
                </a:moveTo>
                <a:lnTo>
                  <a:pt x="241" y="99"/>
                </a:lnTo>
                <a:lnTo>
                  <a:pt x="239" y="96"/>
                </a:lnTo>
                <a:lnTo>
                  <a:pt x="239" y="96"/>
                </a:lnTo>
                <a:lnTo>
                  <a:pt x="239" y="98"/>
                </a:lnTo>
                <a:lnTo>
                  <a:pt x="239" y="99"/>
                </a:lnTo>
                <a:lnTo>
                  <a:pt x="239" y="99"/>
                </a:lnTo>
                <a:lnTo>
                  <a:pt x="241" y="99"/>
                </a:lnTo>
                <a:lnTo>
                  <a:pt x="241" y="99"/>
                </a:lnTo>
                <a:close/>
                <a:moveTo>
                  <a:pt x="90" y="214"/>
                </a:moveTo>
                <a:lnTo>
                  <a:pt x="90" y="214"/>
                </a:lnTo>
                <a:lnTo>
                  <a:pt x="90" y="211"/>
                </a:lnTo>
                <a:lnTo>
                  <a:pt x="90" y="211"/>
                </a:lnTo>
                <a:lnTo>
                  <a:pt x="89" y="216"/>
                </a:lnTo>
                <a:lnTo>
                  <a:pt x="89" y="216"/>
                </a:lnTo>
                <a:lnTo>
                  <a:pt x="90" y="214"/>
                </a:lnTo>
                <a:lnTo>
                  <a:pt x="90" y="214"/>
                </a:lnTo>
                <a:close/>
                <a:moveTo>
                  <a:pt x="228" y="297"/>
                </a:moveTo>
                <a:lnTo>
                  <a:pt x="228" y="297"/>
                </a:lnTo>
                <a:lnTo>
                  <a:pt x="229" y="297"/>
                </a:lnTo>
                <a:lnTo>
                  <a:pt x="229" y="297"/>
                </a:lnTo>
                <a:lnTo>
                  <a:pt x="229" y="294"/>
                </a:lnTo>
                <a:lnTo>
                  <a:pt x="229" y="294"/>
                </a:lnTo>
                <a:lnTo>
                  <a:pt x="229" y="294"/>
                </a:lnTo>
                <a:lnTo>
                  <a:pt x="229" y="294"/>
                </a:lnTo>
                <a:lnTo>
                  <a:pt x="228" y="297"/>
                </a:lnTo>
                <a:lnTo>
                  <a:pt x="228" y="297"/>
                </a:lnTo>
                <a:close/>
                <a:moveTo>
                  <a:pt x="123" y="343"/>
                </a:moveTo>
                <a:lnTo>
                  <a:pt x="123" y="343"/>
                </a:lnTo>
                <a:lnTo>
                  <a:pt x="124" y="345"/>
                </a:lnTo>
                <a:lnTo>
                  <a:pt x="124" y="345"/>
                </a:lnTo>
                <a:lnTo>
                  <a:pt x="124" y="342"/>
                </a:lnTo>
                <a:lnTo>
                  <a:pt x="124" y="342"/>
                </a:lnTo>
                <a:lnTo>
                  <a:pt x="123" y="343"/>
                </a:lnTo>
                <a:lnTo>
                  <a:pt x="123" y="343"/>
                </a:lnTo>
                <a:lnTo>
                  <a:pt x="123" y="343"/>
                </a:lnTo>
                <a:close/>
                <a:moveTo>
                  <a:pt x="201" y="359"/>
                </a:moveTo>
                <a:lnTo>
                  <a:pt x="201" y="359"/>
                </a:lnTo>
                <a:lnTo>
                  <a:pt x="202" y="358"/>
                </a:lnTo>
                <a:lnTo>
                  <a:pt x="202" y="358"/>
                </a:lnTo>
                <a:lnTo>
                  <a:pt x="198" y="358"/>
                </a:lnTo>
                <a:lnTo>
                  <a:pt x="198" y="358"/>
                </a:lnTo>
                <a:lnTo>
                  <a:pt x="198" y="358"/>
                </a:lnTo>
                <a:lnTo>
                  <a:pt x="198" y="358"/>
                </a:lnTo>
                <a:lnTo>
                  <a:pt x="201" y="359"/>
                </a:lnTo>
                <a:lnTo>
                  <a:pt x="201" y="359"/>
                </a:lnTo>
                <a:close/>
                <a:moveTo>
                  <a:pt x="214" y="352"/>
                </a:moveTo>
                <a:lnTo>
                  <a:pt x="214" y="352"/>
                </a:lnTo>
                <a:lnTo>
                  <a:pt x="214" y="352"/>
                </a:lnTo>
                <a:lnTo>
                  <a:pt x="214" y="352"/>
                </a:lnTo>
                <a:lnTo>
                  <a:pt x="215" y="351"/>
                </a:lnTo>
                <a:lnTo>
                  <a:pt x="215" y="351"/>
                </a:lnTo>
                <a:lnTo>
                  <a:pt x="216" y="349"/>
                </a:lnTo>
                <a:lnTo>
                  <a:pt x="216" y="349"/>
                </a:lnTo>
                <a:lnTo>
                  <a:pt x="216" y="349"/>
                </a:lnTo>
                <a:lnTo>
                  <a:pt x="216" y="349"/>
                </a:lnTo>
                <a:lnTo>
                  <a:pt x="214" y="349"/>
                </a:lnTo>
                <a:lnTo>
                  <a:pt x="214" y="349"/>
                </a:lnTo>
                <a:lnTo>
                  <a:pt x="214" y="352"/>
                </a:lnTo>
                <a:lnTo>
                  <a:pt x="214" y="352"/>
                </a:lnTo>
                <a:close/>
                <a:moveTo>
                  <a:pt x="204" y="191"/>
                </a:moveTo>
                <a:lnTo>
                  <a:pt x="204" y="191"/>
                </a:lnTo>
                <a:lnTo>
                  <a:pt x="204" y="193"/>
                </a:lnTo>
                <a:lnTo>
                  <a:pt x="204" y="193"/>
                </a:lnTo>
                <a:lnTo>
                  <a:pt x="204" y="193"/>
                </a:lnTo>
                <a:lnTo>
                  <a:pt x="204" y="193"/>
                </a:lnTo>
                <a:lnTo>
                  <a:pt x="205" y="193"/>
                </a:lnTo>
                <a:lnTo>
                  <a:pt x="205" y="191"/>
                </a:lnTo>
                <a:lnTo>
                  <a:pt x="205" y="191"/>
                </a:lnTo>
                <a:lnTo>
                  <a:pt x="204" y="191"/>
                </a:lnTo>
                <a:lnTo>
                  <a:pt x="204" y="191"/>
                </a:lnTo>
                <a:close/>
                <a:moveTo>
                  <a:pt x="164" y="125"/>
                </a:moveTo>
                <a:lnTo>
                  <a:pt x="164" y="125"/>
                </a:lnTo>
                <a:lnTo>
                  <a:pt x="164" y="125"/>
                </a:lnTo>
                <a:lnTo>
                  <a:pt x="164" y="125"/>
                </a:lnTo>
                <a:lnTo>
                  <a:pt x="167" y="123"/>
                </a:lnTo>
                <a:lnTo>
                  <a:pt x="167" y="123"/>
                </a:lnTo>
                <a:lnTo>
                  <a:pt x="165" y="122"/>
                </a:lnTo>
                <a:lnTo>
                  <a:pt x="165" y="122"/>
                </a:lnTo>
                <a:lnTo>
                  <a:pt x="164" y="125"/>
                </a:lnTo>
                <a:lnTo>
                  <a:pt x="164" y="125"/>
                </a:lnTo>
                <a:close/>
                <a:moveTo>
                  <a:pt x="245" y="54"/>
                </a:moveTo>
                <a:lnTo>
                  <a:pt x="245" y="54"/>
                </a:lnTo>
                <a:lnTo>
                  <a:pt x="248" y="56"/>
                </a:lnTo>
                <a:lnTo>
                  <a:pt x="248" y="56"/>
                </a:lnTo>
                <a:lnTo>
                  <a:pt x="245" y="54"/>
                </a:lnTo>
                <a:lnTo>
                  <a:pt x="245" y="54"/>
                </a:lnTo>
                <a:lnTo>
                  <a:pt x="245" y="54"/>
                </a:lnTo>
                <a:lnTo>
                  <a:pt x="245" y="54"/>
                </a:lnTo>
                <a:close/>
                <a:moveTo>
                  <a:pt x="120" y="150"/>
                </a:moveTo>
                <a:lnTo>
                  <a:pt x="120" y="150"/>
                </a:lnTo>
                <a:lnTo>
                  <a:pt x="120" y="150"/>
                </a:lnTo>
                <a:lnTo>
                  <a:pt x="120" y="150"/>
                </a:lnTo>
                <a:lnTo>
                  <a:pt x="117" y="153"/>
                </a:lnTo>
                <a:lnTo>
                  <a:pt x="117" y="153"/>
                </a:lnTo>
                <a:lnTo>
                  <a:pt x="117" y="154"/>
                </a:lnTo>
                <a:lnTo>
                  <a:pt x="117" y="154"/>
                </a:lnTo>
                <a:lnTo>
                  <a:pt x="120" y="150"/>
                </a:lnTo>
                <a:lnTo>
                  <a:pt x="120" y="150"/>
                </a:lnTo>
                <a:close/>
                <a:moveTo>
                  <a:pt x="9" y="289"/>
                </a:moveTo>
                <a:lnTo>
                  <a:pt x="9" y="289"/>
                </a:lnTo>
                <a:lnTo>
                  <a:pt x="8" y="285"/>
                </a:lnTo>
                <a:lnTo>
                  <a:pt x="8" y="285"/>
                </a:lnTo>
                <a:lnTo>
                  <a:pt x="8" y="288"/>
                </a:lnTo>
                <a:lnTo>
                  <a:pt x="9" y="289"/>
                </a:lnTo>
                <a:lnTo>
                  <a:pt x="9" y="289"/>
                </a:lnTo>
                <a:close/>
                <a:moveTo>
                  <a:pt x="151" y="54"/>
                </a:moveTo>
                <a:lnTo>
                  <a:pt x="151" y="54"/>
                </a:lnTo>
                <a:lnTo>
                  <a:pt x="151" y="52"/>
                </a:lnTo>
                <a:lnTo>
                  <a:pt x="151" y="52"/>
                </a:lnTo>
                <a:lnTo>
                  <a:pt x="148" y="54"/>
                </a:lnTo>
                <a:lnTo>
                  <a:pt x="148" y="54"/>
                </a:lnTo>
                <a:lnTo>
                  <a:pt x="148" y="54"/>
                </a:lnTo>
                <a:lnTo>
                  <a:pt x="148" y="54"/>
                </a:lnTo>
                <a:lnTo>
                  <a:pt x="151" y="54"/>
                </a:lnTo>
                <a:lnTo>
                  <a:pt x="151" y="54"/>
                </a:lnTo>
                <a:close/>
                <a:moveTo>
                  <a:pt x="198" y="218"/>
                </a:moveTo>
                <a:lnTo>
                  <a:pt x="198" y="218"/>
                </a:lnTo>
                <a:lnTo>
                  <a:pt x="195" y="218"/>
                </a:lnTo>
                <a:lnTo>
                  <a:pt x="194" y="218"/>
                </a:lnTo>
                <a:lnTo>
                  <a:pt x="194" y="218"/>
                </a:lnTo>
                <a:lnTo>
                  <a:pt x="198" y="218"/>
                </a:lnTo>
                <a:lnTo>
                  <a:pt x="198" y="218"/>
                </a:lnTo>
                <a:close/>
                <a:moveTo>
                  <a:pt x="242" y="58"/>
                </a:moveTo>
                <a:lnTo>
                  <a:pt x="242" y="58"/>
                </a:lnTo>
                <a:lnTo>
                  <a:pt x="242" y="56"/>
                </a:lnTo>
                <a:lnTo>
                  <a:pt x="239" y="55"/>
                </a:lnTo>
                <a:lnTo>
                  <a:pt x="239" y="55"/>
                </a:lnTo>
                <a:lnTo>
                  <a:pt x="241" y="56"/>
                </a:lnTo>
                <a:lnTo>
                  <a:pt x="242" y="58"/>
                </a:lnTo>
                <a:lnTo>
                  <a:pt x="242" y="58"/>
                </a:lnTo>
                <a:close/>
                <a:moveTo>
                  <a:pt x="208" y="187"/>
                </a:moveTo>
                <a:lnTo>
                  <a:pt x="208" y="187"/>
                </a:lnTo>
                <a:lnTo>
                  <a:pt x="211" y="187"/>
                </a:lnTo>
                <a:lnTo>
                  <a:pt x="211" y="187"/>
                </a:lnTo>
                <a:lnTo>
                  <a:pt x="209" y="186"/>
                </a:lnTo>
                <a:lnTo>
                  <a:pt x="209" y="186"/>
                </a:lnTo>
                <a:lnTo>
                  <a:pt x="209" y="186"/>
                </a:lnTo>
                <a:lnTo>
                  <a:pt x="208" y="187"/>
                </a:lnTo>
                <a:lnTo>
                  <a:pt x="208" y="187"/>
                </a:lnTo>
                <a:close/>
                <a:moveTo>
                  <a:pt x="231" y="352"/>
                </a:moveTo>
                <a:lnTo>
                  <a:pt x="231" y="352"/>
                </a:lnTo>
                <a:lnTo>
                  <a:pt x="232" y="352"/>
                </a:lnTo>
                <a:lnTo>
                  <a:pt x="232" y="351"/>
                </a:lnTo>
                <a:lnTo>
                  <a:pt x="232" y="351"/>
                </a:lnTo>
                <a:lnTo>
                  <a:pt x="231" y="351"/>
                </a:lnTo>
                <a:lnTo>
                  <a:pt x="231" y="351"/>
                </a:lnTo>
                <a:lnTo>
                  <a:pt x="231" y="352"/>
                </a:lnTo>
                <a:lnTo>
                  <a:pt x="231" y="352"/>
                </a:lnTo>
                <a:close/>
                <a:moveTo>
                  <a:pt x="202" y="35"/>
                </a:moveTo>
                <a:lnTo>
                  <a:pt x="202" y="35"/>
                </a:lnTo>
                <a:lnTo>
                  <a:pt x="204" y="39"/>
                </a:lnTo>
                <a:lnTo>
                  <a:pt x="204" y="39"/>
                </a:lnTo>
                <a:lnTo>
                  <a:pt x="204" y="39"/>
                </a:lnTo>
                <a:lnTo>
                  <a:pt x="204" y="39"/>
                </a:lnTo>
                <a:lnTo>
                  <a:pt x="205" y="37"/>
                </a:lnTo>
                <a:lnTo>
                  <a:pt x="205" y="37"/>
                </a:lnTo>
                <a:lnTo>
                  <a:pt x="202" y="35"/>
                </a:lnTo>
                <a:lnTo>
                  <a:pt x="202" y="35"/>
                </a:lnTo>
                <a:close/>
                <a:moveTo>
                  <a:pt x="229" y="166"/>
                </a:moveTo>
                <a:lnTo>
                  <a:pt x="229" y="166"/>
                </a:lnTo>
                <a:lnTo>
                  <a:pt x="226" y="166"/>
                </a:lnTo>
                <a:lnTo>
                  <a:pt x="226" y="166"/>
                </a:lnTo>
                <a:lnTo>
                  <a:pt x="226" y="167"/>
                </a:lnTo>
                <a:lnTo>
                  <a:pt x="226" y="167"/>
                </a:lnTo>
                <a:lnTo>
                  <a:pt x="229" y="166"/>
                </a:lnTo>
                <a:lnTo>
                  <a:pt x="229" y="166"/>
                </a:lnTo>
                <a:close/>
                <a:moveTo>
                  <a:pt x="228" y="115"/>
                </a:moveTo>
                <a:lnTo>
                  <a:pt x="228" y="115"/>
                </a:lnTo>
                <a:lnTo>
                  <a:pt x="228" y="115"/>
                </a:lnTo>
                <a:lnTo>
                  <a:pt x="228" y="115"/>
                </a:lnTo>
                <a:lnTo>
                  <a:pt x="228" y="112"/>
                </a:lnTo>
                <a:lnTo>
                  <a:pt x="228" y="112"/>
                </a:lnTo>
                <a:lnTo>
                  <a:pt x="226" y="112"/>
                </a:lnTo>
                <a:lnTo>
                  <a:pt x="226" y="112"/>
                </a:lnTo>
                <a:lnTo>
                  <a:pt x="228" y="115"/>
                </a:lnTo>
                <a:lnTo>
                  <a:pt x="228" y="115"/>
                </a:lnTo>
                <a:close/>
                <a:moveTo>
                  <a:pt x="25" y="244"/>
                </a:moveTo>
                <a:lnTo>
                  <a:pt x="25" y="244"/>
                </a:lnTo>
                <a:lnTo>
                  <a:pt x="25" y="243"/>
                </a:lnTo>
                <a:lnTo>
                  <a:pt x="23" y="241"/>
                </a:lnTo>
                <a:lnTo>
                  <a:pt x="23" y="241"/>
                </a:lnTo>
                <a:lnTo>
                  <a:pt x="25" y="244"/>
                </a:lnTo>
                <a:lnTo>
                  <a:pt x="25" y="244"/>
                </a:lnTo>
                <a:close/>
                <a:moveTo>
                  <a:pt x="128" y="154"/>
                </a:moveTo>
                <a:lnTo>
                  <a:pt x="128" y="154"/>
                </a:lnTo>
                <a:lnTo>
                  <a:pt x="128" y="157"/>
                </a:lnTo>
                <a:lnTo>
                  <a:pt x="128" y="157"/>
                </a:lnTo>
                <a:lnTo>
                  <a:pt x="130" y="156"/>
                </a:lnTo>
                <a:lnTo>
                  <a:pt x="130" y="156"/>
                </a:lnTo>
                <a:lnTo>
                  <a:pt x="128" y="154"/>
                </a:lnTo>
                <a:lnTo>
                  <a:pt x="128" y="154"/>
                </a:lnTo>
                <a:close/>
                <a:moveTo>
                  <a:pt x="273" y="322"/>
                </a:moveTo>
                <a:lnTo>
                  <a:pt x="273" y="322"/>
                </a:lnTo>
                <a:lnTo>
                  <a:pt x="276" y="318"/>
                </a:lnTo>
                <a:lnTo>
                  <a:pt x="276" y="318"/>
                </a:lnTo>
                <a:lnTo>
                  <a:pt x="276" y="318"/>
                </a:lnTo>
                <a:lnTo>
                  <a:pt x="276" y="318"/>
                </a:lnTo>
                <a:lnTo>
                  <a:pt x="273" y="322"/>
                </a:lnTo>
                <a:lnTo>
                  <a:pt x="273" y="322"/>
                </a:lnTo>
                <a:close/>
                <a:moveTo>
                  <a:pt x="204" y="240"/>
                </a:moveTo>
                <a:lnTo>
                  <a:pt x="204" y="240"/>
                </a:lnTo>
                <a:lnTo>
                  <a:pt x="204" y="240"/>
                </a:lnTo>
                <a:lnTo>
                  <a:pt x="204" y="240"/>
                </a:lnTo>
                <a:lnTo>
                  <a:pt x="202" y="244"/>
                </a:lnTo>
                <a:lnTo>
                  <a:pt x="202" y="244"/>
                </a:lnTo>
                <a:lnTo>
                  <a:pt x="204" y="243"/>
                </a:lnTo>
                <a:lnTo>
                  <a:pt x="204" y="241"/>
                </a:lnTo>
                <a:lnTo>
                  <a:pt x="204" y="241"/>
                </a:lnTo>
                <a:lnTo>
                  <a:pt x="204" y="240"/>
                </a:lnTo>
                <a:lnTo>
                  <a:pt x="204" y="240"/>
                </a:lnTo>
                <a:close/>
                <a:moveTo>
                  <a:pt x="96" y="166"/>
                </a:moveTo>
                <a:lnTo>
                  <a:pt x="96" y="166"/>
                </a:lnTo>
                <a:lnTo>
                  <a:pt x="94" y="167"/>
                </a:lnTo>
                <a:lnTo>
                  <a:pt x="94" y="167"/>
                </a:lnTo>
                <a:lnTo>
                  <a:pt x="94" y="169"/>
                </a:lnTo>
                <a:lnTo>
                  <a:pt x="94" y="169"/>
                </a:lnTo>
                <a:lnTo>
                  <a:pt x="97" y="166"/>
                </a:lnTo>
                <a:lnTo>
                  <a:pt x="97" y="166"/>
                </a:lnTo>
                <a:lnTo>
                  <a:pt x="96" y="166"/>
                </a:lnTo>
                <a:lnTo>
                  <a:pt x="96" y="166"/>
                </a:lnTo>
                <a:close/>
                <a:moveTo>
                  <a:pt x="123" y="341"/>
                </a:moveTo>
                <a:lnTo>
                  <a:pt x="123" y="341"/>
                </a:lnTo>
                <a:lnTo>
                  <a:pt x="125" y="339"/>
                </a:lnTo>
                <a:lnTo>
                  <a:pt x="125" y="339"/>
                </a:lnTo>
                <a:lnTo>
                  <a:pt x="125" y="339"/>
                </a:lnTo>
                <a:lnTo>
                  <a:pt x="125" y="339"/>
                </a:lnTo>
                <a:lnTo>
                  <a:pt x="123" y="338"/>
                </a:lnTo>
                <a:lnTo>
                  <a:pt x="123" y="338"/>
                </a:lnTo>
                <a:lnTo>
                  <a:pt x="123" y="341"/>
                </a:lnTo>
                <a:lnTo>
                  <a:pt x="123" y="341"/>
                </a:lnTo>
                <a:close/>
                <a:moveTo>
                  <a:pt x="229" y="105"/>
                </a:moveTo>
                <a:lnTo>
                  <a:pt x="229" y="105"/>
                </a:lnTo>
                <a:lnTo>
                  <a:pt x="229" y="105"/>
                </a:lnTo>
                <a:lnTo>
                  <a:pt x="229" y="105"/>
                </a:lnTo>
                <a:lnTo>
                  <a:pt x="229" y="108"/>
                </a:lnTo>
                <a:lnTo>
                  <a:pt x="229" y="108"/>
                </a:lnTo>
                <a:lnTo>
                  <a:pt x="231" y="108"/>
                </a:lnTo>
                <a:lnTo>
                  <a:pt x="231" y="106"/>
                </a:lnTo>
                <a:lnTo>
                  <a:pt x="231" y="106"/>
                </a:lnTo>
                <a:lnTo>
                  <a:pt x="229" y="105"/>
                </a:lnTo>
                <a:lnTo>
                  <a:pt x="229" y="105"/>
                </a:lnTo>
                <a:close/>
                <a:moveTo>
                  <a:pt x="150" y="71"/>
                </a:moveTo>
                <a:lnTo>
                  <a:pt x="150" y="71"/>
                </a:lnTo>
                <a:lnTo>
                  <a:pt x="150" y="71"/>
                </a:lnTo>
                <a:lnTo>
                  <a:pt x="150" y="71"/>
                </a:lnTo>
                <a:lnTo>
                  <a:pt x="152" y="69"/>
                </a:lnTo>
                <a:lnTo>
                  <a:pt x="152" y="69"/>
                </a:lnTo>
                <a:lnTo>
                  <a:pt x="152" y="68"/>
                </a:lnTo>
                <a:lnTo>
                  <a:pt x="152" y="68"/>
                </a:lnTo>
                <a:lnTo>
                  <a:pt x="150" y="71"/>
                </a:lnTo>
                <a:lnTo>
                  <a:pt x="150" y="71"/>
                </a:lnTo>
                <a:close/>
                <a:moveTo>
                  <a:pt x="255" y="45"/>
                </a:moveTo>
                <a:lnTo>
                  <a:pt x="255" y="45"/>
                </a:lnTo>
                <a:lnTo>
                  <a:pt x="255" y="44"/>
                </a:lnTo>
                <a:lnTo>
                  <a:pt x="255" y="44"/>
                </a:lnTo>
                <a:lnTo>
                  <a:pt x="252" y="44"/>
                </a:lnTo>
                <a:lnTo>
                  <a:pt x="252" y="44"/>
                </a:lnTo>
                <a:lnTo>
                  <a:pt x="255" y="45"/>
                </a:lnTo>
                <a:lnTo>
                  <a:pt x="255" y="45"/>
                </a:lnTo>
                <a:close/>
                <a:moveTo>
                  <a:pt x="231" y="143"/>
                </a:moveTo>
                <a:lnTo>
                  <a:pt x="231" y="143"/>
                </a:lnTo>
                <a:lnTo>
                  <a:pt x="231" y="143"/>
                </a:lnTo>
                <a:lnTo>
                  <a:pt x="231" y="143"/>
                </a:lnTo>
                <a:lnTo>
                  <a:pt x="231" y="140"/>
                </a:lnTo>
                <a:lnTo>
                  <a:pt x="231" y="140"/>
                </a:lnTo>
                <a:lnTo>
                  <a:pt x="229" y="140"/>
                </a:lnTo>
                <a:lnTo>
                  <a:pt x="229" y="140"/>
                </a:lnTo>
                <a:lnTo>
                  <a:pt x="231" y="143"/>
                </a:lnTo>
                <a:lnTo>
                  <a:pt x="231" y="143"/>
                </a:lnTo>
                <a:close/>
                <a:moveTo>
                  <a:pt x="170" y="95"/>
                </a:moveTo>
                <a:lnTo>
                  <a:pt x="170" y="95"/>
                </a:lnTo>
                <a:lnTo>
                  <a:pt x="170" y="93"/>
                </a:lnTo>
                <a:lnTo>
                  <a:pt x="170" y="92"/>
                </a:lnTo>
                <a:lnTo>
                  <a:pt x="170" y="92"/>
                </a:lnTo>
                <a:lnTo>
                  <a:pt x="168" y="92"/>
                </a:lnTo>
                <a:lnTo>
                  <a:pt x="168" y="92"/>
                </a:lnTo>
                <a:lnTo>
                  <a:pt x="170" y="95"/>
                </a:lnTo>
                <a:lnTo>
                  <a:pt x="170" y="95"/>
                </a:lnTo>
                <a:close/>
                <a:moveTo>
                  <a:pt x="204" y="200"/>
                </a:moveTo>
                <a:lnTo>
                  <a:pt x="204" y="200"/>
                </a:lnTo>
                <a:lnTo>
                  <a:pt x="204" y="200"/>
                </a:lnTo>
                <a:lnTo>
                  <a:pt x="204" y="200"/>
                </a:lnTo>
                <a:lnTo>
                  <a:pt x="205" y="196"/>
                </a:lnTo>
                <a:lnTo>
                  <a:pt x="205" y="196"/>
                </a:lnTo>
                <a:lnTo>
                  <a:pt x="204" y="196"/>
                </a:lnTo>
                <a:lnTo>
                  <a:pt x="204" y="196"/>
                </a:lnTo>
                <a:lnTo>
                  <a:pt x="204" y="197"/>
                </a:lnTo>
                <a:lnTo>
                  <a:pt x="204" y="197"/>
                </a:lnTo>
                <a:lnTo>
                  <a:pt x="204" y="200"/>
                </a:lnTo>
                <a:lnTo>
                  <a:pt x="204" y="200"/>
                </a:lnTo>
                <a:close/>
                <a:moveTo>
                  <a:pt x="184" y="194"/>
                </a:moveTo>
                <a:lnTo>
                  <a:pt x="184" y="194"/>
                </a:lnTo>
                <a:lnTo>
                  <a:pt x="182" y="194"/>
                </a:lnTo>
                <a:lnTo>
                  <a:pt x="182" y="196"/>
                </a:lnTo>
                <a:lnTo>
                  <a:pt x="182" y="196"/>
                </a:lnTo>
                <a:lnTo>
                  <a:pt x="184" y="196"/>
                </a:lnTo>
                <a:lnTo>
                  <a:pt x="184" y="194"/>
                </a:lnTo>
                <a:lnTo>
                  <a:pt x="184" y="194"/>
                </a:lnTo>
                <a:close/>
                <a:moveTo>
                  <a:pt x="160" y="31"/>
                </a:moveTo>
                <a:lnTo>
                  <a:pt x="160" y="31"/>
                </a:lnTo>
                <a:lnTo>
                  <a:pt x="160" y="31"/>
                </a:lnTo>
                <a:lnTo>
                  <a:pt x="160" y="31"/>
                </a:lnTo>
                <a:lnTo>
                  <a:pt x="162" y="29"/>
                </a:lnTo>
                <a:lnTo>
                  <a:pt x="162" y="29"/>
                </a:lnTo>
                <a:lnTo>
                  <a:pt x="161" y="28"/>
                </a:lnTo>
                <a:lnTo>
                  <a:pt x="161" y="28"/>
                </a:lnTo>
                <a:lnTo>
                  <a:pt x="160" y="31"/>
                </a:lnTo>
                <a:lnTo>
                  <a:pt x="160" y="31"/>
                </a:lnTo>
                <a:close/>
                <a:moveTo>
                  <a:pt x="226" y="251"/>
                </a:moveTo>
                <a:lnTo>
                  <a:pt x="226" y="251"/>
                </a:lnTo>
                <a:lnTo>
                  <a:pt x="228" y="251"/>
                </a:lnTo>
                <a:lnTo>
                  <a:pt x="228" y="251"/>
                </a:lnTo>
                <a:lnTo>
                  <a:pt x="231" y="250"/>
                </a:lnTo>
                <a:lnTo>
                  <a:pt x="231" y="250"/>
                </a:lnTo>
                <a:lnTo>
                  <a:pt x="226" y="251"/>
                </a:lnTo>
                <a:lnTo>
                  <a:pt x="226" y="251"/>
                </a:lnTo>
                <a:close/>
                <a:moveTo>
                  <a:pt x="93" y="224"/>
                </a:moveTo>
                <a:lnTo>
                  <a:pt x="93" y="224"/>
                </a:lnTo>
                <a:lnTo>
                  <a:pt x="94" y="224"/>
                </a:lnTo>
                <a:lnTo>
                  <a:pt x="94" y="224"/>
                </a:lnTo>
                <a:lnTo>
                  <a:pt x="94" y="223"/>
                </a:lnTo>
                <a:lnTo>
                  <a:pt x="94" y="223"/>
                </a:lnTo>
                <a:lnTo>
                  <a:pt x="93" y="223"/>
                </a:lnTo>
                <a:lnTo>
                  <a:pt x="93" y="223"/>
                </a:lnTo>
                <a:lnTo>
                  <a:pt x="93" y="224"/>
                </a:lnTo>
                <a:lnTo>
                  <a:pt x="93" y="224"/>
                </a:lnTo>
                <a:lnTo>
                  <a:pt x="93" y="224"/>
                </a:lnTo>
                <a:close/>
                <a:moveTo>
                  <a:pt x="73" y="328"/>
                </a:moveTo>
                <a:lnTo>
                  <a:pt x="73" y="328"/>
                </a:lnTo>
                <a:lnTo>
                  <a:pt x="70" y="326"/>
                </a:lnTo>
                <a:lnTo>
                  <a:pt x="70" y="326"/>
                </a:lnTo>
                <a:lnTo>
                  <a:pt x="70" y="328"/>
                </a:lnTo>
                <a:lnTo>
                  <a:pt x="70" y="328"/>
                </a:lnTo>
                <a:lnTo>
                  <a:pt x="73" y="328"/>
                </a:lnTo>
                <a:lnTo>
                  <a:pt x="73" y="328"/>
                </a:lnTo>
                <a:close/>
                <a:moveTo>
                  <a:pt x="164" y="96"/>
                </a:moveTo>
                <a:lnTo>
                  <a:pt x="164" y="96"/>
                </a:lnTo>
                <a:lnTo>
                  <a:pt x="161" y="98"/>
                </a:lnTo>
                <a:lnTo>
                  <a:pt x="161" y="98"/>
                </a:lnTo>
                <a:lnTo>
                  <a:pt x="162" y="98"/>
                </a:lnTo>
                <a:lnTo>
                  <a:pt x="162" y="98"/>
                </a:lnTo>
                <a:lnTo>
                  <a:pt x="164" y="98"/>
                </a:lnTo>
                <a:lnTo>
                  <a:pt x="164" y="98"/>
                </a:lnTo>
                <a:lnTo>
                  <a:pt x="164" y="96"/>
                </a:lnTo>
                <a:lnTo>
                  <a:pt x="164" y="96"/>
                </a:lnTo>
                <a:close/>
                <a:moveTo>
                  <a:pt x="239" y="247"/>
                </a:moveTo>
                <a:lnTo>
                  <a:pt x="239" y="247"/>
                </a:lnTo>
                <a:lnTo>
                  <a:pt x="239" y="244"/>
                </a:lnTo>
                <a:lnTo>
                  <a:pt x="239" y="244"/>
                </a:lnTo>
                <a:lnTo>
                  <a:pt x="239" y="245"/>
                </a:lnTo>
                <a:lnTo>
                  <a:pt x="239" y="247"/>
                </a:lnTo>
                <a:lnTo>
                  <a:pt x="239" y="247"/>
                </a:lnTo>
                <a:close/>
                <a:moveTo>
                  <a:pt x="111" y="231"/>
                </a:moveTo>
                <a:lnTo>
                  <a:pt x="111" y="231"/>
                </a:lnTo>
                <a:lnTo>
                  <a:pt x="113" y="230"/>
                </a:lnTo>
                <a:lnTo>
                  <a:pt x="113" y="230"/>
                </a:lnTo>
                <a:lnTo>
                  <a:pt x="108" y="230"/>
                </a:lnTo>
                <a:lnTo>
                  <a:pt x="108" y="230"/>
                </a:lnTo>
                <a:lnTo>
                  <a:pt x="108" y="230"/>
                </a:lnTo>
                <a:lnTo>
                  <a:pt x="108" y="230"/>
                </a:lnTo>
                <a:lnTo>
                  <a:pt x="108" y="230"/>
                </a:lnTo>
                <a:lnTo>
                  <a:pt x="108" y="230"/>
                </a:lnTo>
                <a:lnTo>
                  <a:pt x="111" y="231"/>
                </a:lnTo>
                <a:lnTo>
                  <a:pt x="111" y="231"/>
                </a:lnTo>
                <a:close/>
                <a:moveTo>
                  <a:pt x="216" y="197"/>
                </a:moveTo>
                <a:lnTo>
                  <a:pt x="216" y="197"/>
                </a:lnTo>
                <a:lnTo>
                  <a:pt x="218" y="196"/>
                </a:lnTo>
                <a:lnTo>
                  <a:pt x="219" y="196"/>
                </a:lnTo>
                <a:lnTo>
                  <a:pt x="219" y="196"/>
                </a:lnTo>
                <a:lnTo>
                  <a:pt x="218" y="194"/>
                </a:lnTo>
                <a:lnTo>
                  <a:pt x="218" y="194"/>
                </a:lnTo>
                <a:lnTo>
                  <a:pt x="216" y="197"/>
                </a:lnTo>
                <a:lnTo>
                  <a:pt x="216" y="197"/>
                </a:lnTo>
                <a:close/>
                <a:moveTo>
                  <a:pt x="252" y="331"/>
                </a:moveTo>
                <a:lnTo>
                  <a:pt x="252" y="331"/>
                </a:lnTo>
                <a:lnTo>
                  <a:pt x="253" y="329"/>
                </a:lnTo>
                <a:lnTo>
                  <a:pt x="253" y="329"/>
                </a:lnTo>
                <a:lnTo>
                  <a:pt x="252" y="329"/>
                </a:lnTo>
                <a:lnTo>
                  <a:pt x="252" y="329"/>
                </a:lnTo>
                <a:lnTo>
                  <a:pt x="252" y="331"/>
                </a:lnTo>
                <a:lnTo>
                  <a:pt x="252" y="331"/>
                </a:lnTo>
                <a:lnTo>
                  <a:pt x="252" y="331"/>
                </a:lnTo>
                <a:close/>
                <a:moveTo>
                  <a:pt x="201" y="59"/>
                </a:moveTo>
                <a:lnTo>
                  <a:pt x="201" y="59"/>
                </a:lnTo>
                <a:lnTo>
                  <a:pt x="204" y="59"/>
                </a:lnTo>
                <a:lnTo>
                  <a:pt x="204" y="59"/>
                </a:lnTo>
                <a:lnTo>
                  <a:pt x="204" y="59"/>
                </a:lnTo>
                <a:lnTo>
                  <a:pt x="204" y="59"/>
                </a:lnTo>
                <a:lnTo>
                  <a:pt x="201" y="58"/>
                </a:lnTo>
                <a:lnTo>
                  <a:pt x="201" y="58"/>
                </a:lnTo>
                <a:lnTo>
                  <a:pt x="201" y="59"/>
                </a:lnTo>
                <a:lnTo>
                  <a:pt x="201" y="59"/>
                </a:lnTo>
                <a:close/>
                <a:moveTo>
                  <a:pt x="248" y="31"/>
                </a:moveTo>
                <a:lnTo>
                  <a:pt x="248" y="31"/>
                </a:lnTo>
                <a:lnTo>
                  <a:pt x="248" y="31"/>
                </a:lnTo>
                <a:lnTo>
                  <a:pt x="248" y="31"/>
                </a:lnTo>
                <a:lnTo>
                  <a:pt x="246" y="31"/>
                </a:lnTo>
                <a:lnTo>
                  <a:pt x="246" y="31"/>
                </a:lnTo>
                <a:lnTo>
                  <a:pt x="245" y="31"/>
                </a:lnTo>
                <a:lnTo>
                  <a:pt x="245" y="31"/>
                </a:lnTo>
                <a:lnTo>
                  <a:pt x="248" y="31"/>
                </a:lnTo>
                <a:lnTo>
                  <a:pt x="248" y="31"/>
                </a:lnTo>
                <a:close/>
                <a:moveTo>
                  <a:pt x="168" y="98"/>
                </a:moveTo>
                <a:lnTo>
                  <a:pt x="168" y="98"/>
                </a:lnTo>
                <a:lnTo>
                  <a:pt x="168" y="98"/>
                </a:lnTo>
                <a:lnTo>
                  <a:pt x="168" y="98"/>
                </a:lnTo>
                <a:lnTo>
                  <a:pt x="167" y="95"/>
                </a:lnTo>
                <a:lnTo>
                  <a:pt x="167" y="95"/>
                </a:lnTo>
                <a:lnTo>
                  <a:pt x="165" y="95"/>
                </a:lnTo>
                <a:lnTo>
                  <a:pt x="165" y="95"/>
                </a:lnTo>
                <a:lnTo>
                  <a:pt x="168" y="98"/>
                </a:lnTo>
                <a:lnTo>
                  <a:pt x="168" y="98"/>
                </a:lnTo>
                <a:close/>
                <a:moveTo>
                  <a:pt x="154" y="49"/>
                </a:moveTo>
                <a:lnTo>
                  <a:pt x="154" y="49"/>
                </a:lnTo>
                <a:lnTo>
                  <a:pt x="154" y="49"/>
                </a:lnTo>
                <a:lnTo>
                  <a:pt x="154" y="49"/>
                </a:lnTo>
                <a:lnTo>
                  <a:pt x="155" y="46"/>
                </a:lnTo>
                <a:lnTo>
                  <a:pt x="155" y="46"/>
                </a:lnTo>
                <a:lnTo>
                  <a:pt x="154" y="46"/>
                </a:lnTo>
                <a:lnTo>
                  <a:pt x="154" y="46"/>
                </a:lnTo>
                <a:lnTo>
                  <a:pt x="154" y="46"/>
                </a:lnTo>
                <a:lnTo>
                  <a:pt x="154" y="49"/>
                </a:lnTo>
                <a:lnTo>
                  <a:pt x="154" y="49"/>
                </a:lnTo>
                <a:close/>
                <a:moveTo>
                  <a:pt x="54" y="332"/>
                </a:moveTo>
                <a:lnTo>
                  <a:pt x="54" y="332"/>
                </a:lnTo>
                <a:lnTo>
                  <a:pt x="54" y="332"/>
                </a:lnTo>
                <a:lnTo>
                  <a:pt x="54" y="332"/>
                </a:lnTo>
                <a:lnTo>
                  <a:pt x="50" y="329"/>
                </a:lnTo>
                <a:lnTo>
                  <a:pt x="50" y="329"/>
                </a:lnTo>
                <a:lnTo>
                  <a:pt x="52" y="332"/>
                </a:lnTo>
                <a:lnTo>
                  <a:pt x="52" y="332"/>
                </a:lnTo>
                <a:lnTo>
                  <a:pt x="54" y="332"/>
                </a:lnTo>
                <a:lnTo>
                  <a:pt x="54" y="332"/>
                </a:lnTo>
                <a:close/>
                <a:moveTo>
                  <a:pt x="259" y="35"/>
                </a:moveTo>
                <a:lnTo>
                  <a:pt x="259" y="35"/>
                </a:lnTo>
                <a:lnTo>
                  <a:pt x="260" y="35"/>
                </a:lnTo>
                <a:lnTo>
                  <a:pt x="260" y="35"/>
                </a:lnTo>
                <a:lnTo>
                  <a:pt x="260" y="34"/>
                </a:lnTo>
                <a:lnTo>
                  <a:pt x="260" y="34"/>
                </a:lnTo>
                <a:lnTo>
                  <a:pt x="258" y="34"/>
                </a:lnTo>
                <a:lnTo>
                  <a:pt x="258" y="34"/>
                </a:lnTo>
                <a:lnTo>
                  <a:pt x="259" y="35"/>
                </a:lnTo>
                <a:lnTo>
                  <a:pt x="259" y="35"/>
                </a:lnTo>
                <a:close/>
                <a:moveTo>
                  <a:pt x="98" y="221"/>
                </a:moveTo>
                <a:lnTo>
                  <a:pt x="98" y="221"/>
                </a:lnTo>
                <a:lnTo>
                  <a:pt x="98" y="221"/>
                </a:lnTo>
                <a:lnTo>
                  <a:pt x="98" y="221"/>
                </a:lnTo>
                <a:lnTo>
                  <a:pt x="100" y="223"/>
                </a:lnTo>
                <a:lnTo>
                  <a:pt x="100" y="223"/>
                </a:lnTo>
                <a:lnTo>
                  <a:pt x="100" y="221"/>
                </a:lnTo>
                <a:lnTo>
                  <a:pt x="100" y="221"/>
                </a:lnTo>
                <a:lnTo>
                  <a:pt x="98" y="221"/>
                </a:lnTo>
                <a:lnTo>
                  <a:pt x="98" y="221"/>
                </a:lnTo>
                <a:close/>
                <a:moveTo>
                  <a:pt x="201" y="133"/>
                </a:moveTo>
                <a:lnTo>
                  <a:pt x="201" y="133"/>
                </a:lnTo>
                <a:lnTo>
                  <a:pt x="198" y="135"/>
                </a:lnTo>
                <a:lnTo>
                  <a:pt x="198" y="135"/>
                </a:lnTo>
                <a:lnTo>
                  <a:pt x="198" y="135"/>
                </a:lnTo>
                <a:lnTo>
                  <a:pt x="198" y="135"/>
                </a:lnTo>
                <a:lnTo>
                  <a:pt x="201" y="133"/>
                </a:lnTo>
                <a:lnTo>
                  <a:pt x="201" y="133"/>
                </a:lnTo>
                <a:lnTo>
                  <a:pt x="201" y="133"/>
                </a:lnTo>
                <a:lnTo>
                  <a:pt x="201" y="133"/>
                </a:lnTo>
                <a:close/>
                <a:moveTo>
                  <a:pt x="241" y="187"/>
                </a:moveTo>
                <a:lnTo>
                  <a:pt x="241" y="187"/>
                </a:lnTo>
                <a:lnTo>
                  <a:pt x="239" y="187"/>
                </a:lnTo>
                <a:lnTo>
                  <a:pt x="239" y="187"/>
                </a:lnTo>
                <a:lnTo>
                  <a:pt x="239" y="190"/>
                </a:lnTo>
                <a:lnTo>
                  <a:pt x="239" y="190"/>
                </a:lnTo>
                <a:lnTo>
                  <a:pt x="239" y="190"/>
                </a:lnTo>
                <a:lnTo>
                  <a:pt x="239" y="190"/>
                </a:lnTo>
                <a:lnTo>
                  <a:pt x="241" y="187"/>
                </a:lnTo>
                <a:lnTo>
                  <a:pt x="241" y="187"/>
                </a:lnTo>
                <a:close/>
                <a:moveTo>
                  <a:pt x="127" y="179"/>
                </a:moveTo>
                <a:lnTo>
                  <a:pt x="127" y="179"/>
                </a:lnTo>
                <a:lnTo>
                  <a:pt x="127" y="177"/>
                </a:lnTo>
                <a:lnTo>
                  <a:pt x="127" y="176"/>
                </a:lnTo>
                <a:lnTo>
                  <a:pt x="127" y="176"/>
                </a:lnTo>
                <a:lnTo>
                  <a:pt x="125" y="177"/>
                </a:lnTo>
                <a:lnTo>
                  <a:pt x="127" y="179"/>
                </a:lnTo>
                <a:lnTo>
                  <a:pt x="127" y="179"/>
                </a:lnTo>
                <a:close/>
                <a:moveTo>
                  <a:pt x="214" y="173"/>
                </a:moveTo>
                <a:lnTo>
                  <a:pt x="214" y="173"/>
                </a:lnTo>
                <a:lnTo>
                  <a:pt x="214" y="173"/>
                </a:lnTo>
                <a:lnTo>
                  <a:pt x="214" y="173"/>
                </a:lnTo>
                <a:lnTo>
                  <a:pt x="216" y="174"/>
                </a:lnTo>
                <a:lnTo>
                  <a:pt x="216" y="174"/>
                </a:lnTo>
                <a:lnTo>
                  <a:pt x="216" y="173"/>
                </a:lnTo>
                <a:lnTo>
                  <a:pt x="216" y="173"/>
                </a:lnTo>
                <a:lnTo>
                  <a:pt x="214" y="173"/>
                </a:lnTo>
                <a:lnTo>
                  <a:pt x="214" y="173"/>
                </a:lnTo>
                <a:close/>
                <a:moveTo>
                  <a:pt x="59" y="316"/>
                </a:moveTo>
                <a:lnTo>
                  <a:pt x="59" y="316"/>
                </a:lnTo>
                <a:lnTo>
                  <a:pt x="57" y="318"/>
                </a:lnTo>
                <a:lnTo>
                  <a:pt x="57" y="318"/>
                </a:lnTo>
                <a:lnTo>
                  <a:pt x="59" y="318"/>
                </a:lnTo>
                <a:lnTo>
                  <a:pt x="59" y="318"/>
                </a:lnTo>
                <a:lnTo>
                  <a:pt x="59" y="316"/>
                </a:lnTo>
                <a:lnTo>
                  <a:pt x="59" y="316"/>
                </a:lnTo>
                <a:close/>
                <a:moveTo>
                  <a:pt x="232" y="41"/>
                </a:moveTo>
                <a:lnTo>
                  <a:pt x="232" y="41"/>
                </a:lnTo>
                <a:lnTo>
                  <a:pt x="233" y="42"/>
                </a:lnTo>
                <a:lnTo>
                  <a:pt x="235" y="42"/>
                </a:lnTo>
                <a:lnTo>
                  <a:pt x="235" y="42"/>
                </a:lnTo>
                <a:lnTo>
                  <a:pt x="232" y="41"/>
                </a:lnTo>
                <a:lnTo>
                  <a:pt x="232" y="41"/>
                </a:lnTo>
                <a:close/>
                <a:moveTo>
                  <a:pt x="253" y="66"/>
                </a:moveTo>
                <a:lnTo>
                  <a:pt x="253" y="66"/>
                </a:lnTo>
                <a:lnTo>
                  <a:pt x="252" y="66"/>
                </a:lnTo>
                <a:lnTo>
                  <a:pt x="252" y="66"/>
                </a:lnTo>
                <a:lnTo>
                  <a:pt x="252" y="69"/>
                </a:lnTo>
                <a:lnTo>
                  <a:pt x="252" y="69"/>
                </a:lnTo>
                <a:lnTo>
                  <a:pt x="253" y="66"/>
                </a:lnTo>
                <a:lnTo>
                  <a:pt x="253" y="66"/>
                </a:lnTo>
                <a:close/>
                <a:moveTo>
                  <a:pt x="221" y="187"/>
                </a:moveTo>
                <a:lnTo>
                  <a:pt x="221" y="187"/>
                </a:lnTo>
                <a:lnTo>
                  <a:pt x="221" y="187"/>
                </a:lnTo>
                <a:lnTo>
                  <a:pt x="221" y="187"/>
                </a:lnTo>
                <a:lnTo>
                  <a:pt x="218" y="187"/>
                </a:lnTo>
                <a:lnTo>
                  <a:pt x="218" y="187"/>
                </a:lnTo>
                <a:lnTo>
                  <a:pt x="218" y="189"/>
                </a:lnTo>
                <a:lnTo>
                  <a:pt x="218" y="189"/>
                </a:lnTo>
                <a:lnTo>
                  <a:pt x="221" y="187"/>
                </a:lnTo>
                <a:lnTo>
                  <a:pt x="221" y="187"/>
                </a:lnTo>
                <a:close/>
                <a:moveTo>
                  <a:pt x="66" y="211"/>
                </a:moveTo>
                <a:lnTo>
                  <a:pt x="66" y="211"/>
                </a:lnTo>
                <a:lnTo>
                  <a:pt x="67" y="207"/>
                </a:lnTo>
                <a:lnTo>
                  <a:pt x="67" y="207"/>
                </a:lnTo>
                <a:lnTo>
                  <a:pt x="67" y="207"/>
                </a:lnTo>
                <a:lnTo>
                  <a:pt x="67" y="207"/>
                </a:lnTo>
                <a:lnTo>
                  <a:pt x="66" y="210"/>
                </a:lnTo>
                <a:lnTo>
                  <a:pt x="66" y="210"/>
                </a:lnTo>
                <a:lnTo>
                  <a:pt x="66" y="211"/>
                </a:lnTo>
                <a:lnTo>
                  <a:pt x="66" y="211"/>
                </a:lnTo>
                <a:close/>
                <a:moveTo>
                  <a:pt x="238" y="32"/>
                </a:moveTo>
                <a:lnTo>
                  <a:pt x="238" y="32"/>
                </a:lnTo>
                <a:lnTo>
                  <a:pt x="238" y="32"/>
                </a:lnTo>
                <a:lnTo>
                  <a:pt x="238" y="32"/>
                </a:lnTo>
                <a:lnTo>
                  <a:pt x="241" y="32"/>
                </a:lnTo>
                <a:lnTo>
                  <a:pt x="241" y="32"/>
                </a:lnTo>
                <a:lnTo>
                  <a:pt x="239" y="31"/>
                </a:lnTo>
                <a:lnTo>
                  <a:pt x="239" y="31"/>
                </a:lnTo>
                <a:lnTo>
                  <a:pt x="238" y="32"/>
                </a:lnTo>
                <a:lnTo>
                  <a:pt x="238" y="32"/>
                </a:lnTo>
                <a:close/>
                <a:moveTo>
                  <a:pt x="270" y="260"/>
                </a:moveTo>
                <a:lnTo>
                  <a:pt x="270" y="260"/>
                </a:lnTo>
                <a:lnTo>
                  <a:pt x="273" y="257"/>
                </a:lnTo>
                <a:lnTo>
                  <a:pt x="273" y="257"/>
                </a:lnTo>
                <a:lnTo>
                  <a:pt x="270" y="258"/>
                </a:lnTo>
                <a:lnTo>
                  <a:pt x="270" y="260"/>
                </a:lnTo>
                <a:lnTo>
                  <a:pt x="270" y="260"/>
                </a:lnTo>
                <a:close/>
                <a:moveTo>
                  <a:pt x="182" y="199"/>
                </a:moveTo>
                <a:lnTo>
                  <a:pt x="182" y="199"/>
                </a:lnTo>
                <a:lnTo>
                  <a:pt x="182" y="199"/>
                </a:lnTo>
                <a:lnTo>
                  <a:pt x="182" y="200"/>
                </a:lnTo>
                <a:lnTo>
                  <a:pt x="182" y="200"/>
                </a:lnTo>
                <a:lnTo>
                  <a:pt x="182" y="201"/>
                </a:lnTo>
                <a:lnTo>
                  <a:pt x="182" y="201"/>
                </a:lnTo>
                <a:lnTo>
                  <a:pt x="182" y="201"/>
                </a:lnTo>
                <a:lnTo>
                  <a:pt x="182" y="201"/>
                </a:lnTo>
                <a:lnTo>
                  <a:pt x="182" y="199"/>
                </a:lnTo>
                <a:lnTo>
                  <a:pt x="182" y="199"/>
                </a:lnTo>
                <a:close/>
                <a:moveTo>
                  <a:pt x="168" y="83"/>
                </a:moveTo>
                <a:lnTo>
                  <a:pt x="168" y="83"/>
                </a:lnTo>
                <a:lnTo>
                  <a:pt x="170" y="82"/>
                </a:lnTo>
                <a:lnTo>
                  <a:pt x="170" y="82"/>
                </a:lnTo>
                <a:lnTo>
                  <a:pt x="170" y="82"/>
                </a:lnTo>
                <a:lnTo>
                  <a:pt x="170" y="82"/>
                </a:lnTo>
                <a:lnTo>
                  <a:pt x="168" y="83"/>
                </a:lnTo>
                <a:lnTo>
                  <a:pt x="168" y="83"/>
                </a:lnTo>
                <a:lnTo>
                  <a:pt x="168" y="83"/>
                </a:lnTo>
                <a:lnTo>
                  <a:pt x="168" y="83"/>
                </a:lnTo>
                <a:close/>
                <a:moveTo>
                  <a:pt x="191" y="166"/>
                </a:moveTo>
                <a:lnTo>
                  <a:pt x="191" y="166"/>
                </a:lnTo>
                <a:lnTo>
                  <a:pt x="192" y="166"/>
                </a:lnTo>
                <a:lnTo>
                  <a:pt x="192" y="164"/>
                </a:lnTo>
                <a:lnTo>
                  <a:pt x="192" y="164"/>
                </a:lnTo>
                <a:lnTo>
                  <a:pt x="191" y="164"/>
                </a:lnTo>
                <a:lnTo>
                  <a:pt x="191" y="164"/>
                </a:lnTo>
                <a:lnTo>
                  <a:pt x="191" y="166"/>
                </a:lnTo>
                <a:lnTo>
                  <a:pt x="191" y="166"/>
                </a:lnTo>
                <a:close/>
                <a:moveTo>
                  <a:pt x="212" y="112"/>
                </a:moveTo>
                <a:lnTo>
                  <a:pt x="212" y="112"/>
                </a:lnTo>
                <a:lnTo>
                  <a:pt x="211" y="109"/>
                </a:lnTo>
                <a:lnTo>
                  <a:pt x="211" y="109"/>
                </a:lnTo>
                <a:lnTo>
                  <a:pt x="211" y="109"/>
                </a:lnTo>
                <a:lnTo>
                  <a:pt x="211" y="109"/>
                </a:lnTo>
                <a:lnTo>
                  <a:pt x="211" y="113"/>
                </a:lnTo>
                <a:lnTo>
                  <a:pt x="211" y="113"/>
                </a:lnTo>
                <a:lnTo>
                  <a:pt x="212" y="112"/>
                </a:lnTo>
                <a:lnTo>
                  <a:pt x="212" y="112"/>
                </a:lnTo>
                <a:close/>
                <a:moveTo>
                  <a:pt x="157" y="73"/>
                </a:moveTo>
                <a:lnTo>
                  <a:pt x="157" y="73"/>
                </a:lnTo>
                <a:lnTo>
                  <a:pt x="155" y="71"/>
                </a:lnTo>
                <a:lnTo>
                  <a:pt x="155" y="71"/>
                </a:lnTo>
                <a:lnTo>
                  <a:pt x="155" y="72"/>
                </a:lnTo>
                <a:lnTo>
                  <a:pt x="157" y="73"/>
                </a:lnTo>
                <a:lnTo>
                  <a:pt x="157" y="73"/>
                </a:lnTo>
                <a:lnTo>
                  <a:pt x="157" y="73"/>
                </a:lnTo>
                <a:lnTo>
                  <a:pt x="157" y="73"/>
                </a:lnTo>
                <a:close/>
                <a:moveTo>
                  <a:pt x="184" y="91"/>
                </a:moveTo>
                <a:lnTo>
                  <a:pt x="184" y="91"/>
                </a:lnTo>
                <a:lnTo>
                  <a:pt x="184" y="91"/>
                </a:lnTo>
                <a:lnTo>
                  <a:pt x="184" y="91"/>
                </a:lnTo>
                <a:lnTo>
                  <a:pt x="182" y="92"/>
                </a:lnTo>
                <a:lnTo>
                  <a:pt x="182" y="93"/>
                </a:lnTo>
                <a:lnTo>
                  <a:pt x="182" y="93"/>
                </a:lnTo>
                <a:lnTo>
                  <a:pt x="184" y="91"/>
                </a:lnTo>
                <a:lnTo>
                  <a:pt x="184" y="91"/>
                </a:lnTo>
                <a:close/>
                <a:moveTo>
                  <a:pt x="235" y="307"/>
                </a:moveTo>
                <a:lnTo>
                  <a:pt x="235" y="307"/>
                </a:lnTo>
                <a:lnTo>
                  <a:pt x="233" y="308"/>
                </a:lnTo>
                <a:lnTo>
                  <a:pt x="233" y="308"/>
                </a:lnTo>
                <a:lnTo>
                  <a:pt x="233" y="309"/>
                </a:lnTo>
                <a:lnTo>
                  <a:pt x="233" y="309"/>
                </a:lnTo>
                <a:lnTo>
                  <a:pt x="235" y="309"/>
                </a:lnTo>
                <a:lnTo>
                  <a:pt x="235" y="309"/>
                </a:lnTo>
                <a:lnTo>
                  <a:pt x="235" y="307"/>
                </a:lnTo>
                <a:lnTo>
                  <a:pt x="235" y="307"/>
                </a:lnTo>
                <a:close/>
                <a:moveTo>
                  <a:pt x="248" y="355"/>
                </a:moveTo>
                <a:lnTo>
                  <a:pt x="248" y="355"/>
                </a:lnTo>
                <a:lnTo>
                  <a:pt x="248" y="355"/>
                </a:lnTo>
                <a:lnTo>
                  <a:pt x="248" y="355"/>
                </a:lnTo>
                <a:lnTo>
                  <a:pt x="248" y="353"/>
                </a:lnTo>
                <a:lnTo>
                  <a:pt x="248" y="353"/>
                </a:lnTo>
                <a:lnTo>
                  <a:pt x="246" y="353"/>
                </a:lnTo>
                <a:lnTo>
                  <a:pt x="246" y="353"/>
                </a:lnTo>
                <a:lnTo>
                  <a:pt x="248" y="355"/>
                </a:lnTo>
                <a:lnTo>
                  <a:pt x="248" y="355"/>
                </a:lnTo>
                <a:close/>
                <a:moveTo>
                  <a:pt x="121" y="193"/>
                </a:moveTo>
                <a:lnTo>
                  <a:pt x="121" y="193"/>
                </a:lnTo>
                <a:lnTo>
                  <a:pt x="123" y="194"/>
                </a:lnTo>
                <a:lnTo>
                  <a:pt x="123" y="194"/>
                </a:lnTo>
                <a:lnTo>
                  <a:pt x="123" y="194"/>
                </a:lnTo>
                <a:lnTo>
                  <a:pt x="123" y="194"/>
                </a:lnTo>
                <a:lnTo>
                  <a:pt x="121" y="193"/>
                </a:lnTo>
                <a:lnTo>
                  <a:pt x="121" y="193"/>
                </a:lnTo>
                <a:lnTo>
                  <a:pt x="121" y="193"/>
                </a:lnTo>
                <a:lnTo>
                  <a:pt x="121" y="193"/>
                </a:lnTo>
                <a:close/>
                <a:moveTo>
                  <a:pt x="134" y="238"/>
                </a:moveTo>
                <a:lnTo>
                  <a:pt x="134" y="238"/>
                </a:lnTo>
                <a:lnTo>
                  <a:pt x="134" y="241"/>
                </a:lnTo>
                <a:lnTo>
                  <a:pt x="134" y="241"/>
                </a:lnTo>
                <a:lnTo>
                  <a:pt x="134" y="241"/>
                </a:lnTo>
                <a:lnTo>
                  <a:pt x="134" y="241"/>
                </a:lnTo>
                <a:lnTo>
                  <a:pt x="135" y="240"/>
                </a:lnTo>
                <a:lnTo>
                  <a:pt x="135" y="240"/>
                </a:lnTo>
                <a:lnTo>
                  <a:pt x="135" y="238"/>
                </a:lnTo>
                <a:lnTo>
                  <a:pt x="135" y="238"/>
                </a:lnTo>
                <a:lnTo>
                  <a:pt x="134" y="238"/>
                </a:lnTo>
                <a:lnTo>
                  <a:pt x="134" y="238"/>
                </a:lnTo>
                <a:close/>
                <a:moveTo>
                  <a:pt x="224" y="4"/>
                </a:moveTo>
                <a:lnTo>
                  <a:pt x="224" y="4"/>
                </a:lnTo>
                <a:lnTo>
                  <a:pt x="222" y="5"/>
                </a:lnTo>
                <a:lnTo>
                  <a:pt x="224" y="7"/>
                </a:lnTo>
                <a:lnTo>
                  <a:pt x="224" y="7"/>
                </a:lnTo>
                <a:lnTo>
                  <a:pt x="224" y="4"/>
                </a:lnTo>
                <a:lnTo>
                  <a:pt x="224" y="4"/>
                </a:lnTo>
                <a:close/>
                <a:moveTo>
                  <a:pt x="140" y="125"/>
                </a:moveTo>
                <a:lnTo>
                  <a:pt x="140" y="125"/>
                </a:lnTo>
                <a:lnTo>
                  <a:pt x="140" y="125"/>
                </a:lnTo>
                <a:lnTo>
                  <a:pt x="140" y="125"/>
                </a:lnTo>
                <a:lnTo>
                  <a:pt x="141" y="125"/>
                </a:lnTo>
                <a:lnTo>
                  <a:pt x="141" y="125"/>
                </a:lnTo>
                <a:lnTo>
                  <a:pt x="143" y="123"/>
                </a:lnTo>
                <a:lnTo>
                  <a:pt x="143" y="123"/>
                </a:lnTo>
                <a:lnTo>
                  <a:pt x="140" y="125"/>
                </a:lnTo>
                <a:lnTo>
                  <a:pt x="140" y="125"/>
                </a:lnTo>
                <a:close/>
                <a:moveTo>
                  <a:pt x="177" y="332"/>
                </a:moveTo>
                <a:lnTo>
                  <a:pt x="177" y="332"/>
                </a:lnTo>
                <a:lnTo>
                  <a:pt x="175" y="331"/>
                </a:lnTo>
                <a:lnTo>
                  <a:pt x="175" y="331"/>
                </a:lnTo>
                <a:lnTo>
                  <a:pt x="175" y="334"/>
                </a:lnTo>
                <a:lnTo>
                  <a:pt x="175" y="334"/>
                </a:lnTo>
                <a:lnTo>
                  <a:pt x="177" y="332"/>
                </a:lnTo>
                <a:lnTo>
                  <a:pt x="177" y="332"/>
                </a:lnTo>
                <a:close/>
                <a:moveTo>
                  <a:pt x="221" y="17"/>
                </a:moveTo>
                <a:lnTo>
                  <a:pt x="221" y="17"/>
                </a:lnTo>
                <a:lnTo>
                  <a:pt x="219" y="17"/>
                </a:lnTo>
                <a:lnTo>
                  <a:pt x="216" y="17"/>
                </a:lnTo>
                <a:lnTo>
                  <a:pt x="216" y="17"/>
                </a:lnTo>
                <a:lnTo>
                  <a:pt x="221" y="17"/>
                </a:lnTo>
                <a:lnTo>
                  <a:pt x="221" y="17"/>
                </a:lnTo>
                <a:close/>
                <a:moveTo>
                  <a:pt x="79" y="217"/>
                </a:moveTo>
                <a:lnTo>
                  <a:pt x="79" y="217"/>
                </a:lnTo>
                <a:lnTo>
                  <a:pt x="79" y="217"/>
                </a:lnTo>
                <a:lnTo>
                  <a:pt x="79" y="217"/>
                </a:lnTo>
                <a:lnTo>
                  <a:pt x="81" y="218"/>
                </a:lnTo>
                <a:lnTo>
                  <a:pt x="81" y="218"/>
                </a:lnTo>
                <a:lnTo>
                  <a:pt x="80" y="217"/>
                </a:lnTo>
                <a:lnTo>
                  <a:pt x="80" y="217"/>
                </a:lnTo>
                <a:lnTo>
                  <a:pt x="79" y="217"/>
                </a:lnTo>
                <a:lnTo>
                  <a:pt x="79" y="217"/>
                </a:lnTo>
                <a:close/>
                <a:moveTo>
                  <a:pt x="248" y="35"/>
                </a:moveTo>
                <a:lnTo>
                  <a:pt x="248" y="35"/>
                </a:lnTo>
                <a:lnTo>
                  <a:pt x="248" y="34"/>
                </a:lnTo>
                <a:lnTo>
                  <a:pt x="248" y="34"/>
                </a:lnTo>
                <a:lnTo>
                  <a:pt x="246" y="35"/>
                </a:lnTo>
                <a:lnTo>
                  <a:pt x="246" y="35"/>
                </a:lnTo>
                <a:lnTo>
                  <a:pt x="248" y="37"/>
                </a:lnTo>
                <a:lnTo>
                  <a:pt x="248" y="37"/>
                </a:lnTo>
                <a:lnTo>
                  <a:pt x="248" y="35"/>
                </a:lnTo>
                <a:lnTo>
                  <a:pt x="248" y="35"/>
                </a:lnTo>
                <a:close/>
                <a:moveTo>
                  <a:pt x="204" y="351"/>
                </a:moveTo>
                <a:lnTo>
                  <a:pt x="204" y="351"/>
                </a:lnTo>
                <a:lnTo>
                  <a:pt x="205" y="352"/>
                </a:lnTo>
                <a:lnTo>
                  <a:pt x="205" y="352"/>
                </a:lnTo>
                <a:lnTo>
                  <a:pt x="205" y="349"/>
                </a:lnTo>
                <a:lnTo>
                  <a:pt x="205" y="349"/>
                </a:lnTo>
                <a:lnTo>
                  <a:pt x="204" y="351"/>
                </a:lnTo>
                <a:lnTo>
                  <a:pt x="204" y="351"/>
                </a:lnTo>
                <a:close/>
                <a:moveTo>
                  <a:pt x="212" y="62"/>
                </a:moveTo>
                <a:lnTo>
                  <a:pt x="212" y="62"/>
                </a:lnTo>
                <a:lnTo>
                  <a:pt x="215" y="62"/>
                </a:lnTo>
                <a:lnTo>
                  <a:pt x="215" y="62"/>
                </a:lnTo>
                <a:lnTo>
                  <a:pt x="215" y="61"/>
                </a:lnTo>
                <a:lnTo>
                  <a:pt x="215" y="61"/>
                </a:lnTo>
                <a:lnTo>
                  <a:pt x="214" y="61"/>
                </a:lnTo>
                <a:lnTo>
                  <a:pt x="212" y="62"/>
                </a:lnTo>
                <a:lnTo>
                  <a:pt x="212" y="62"/>
                </a:lnTo>
                <a:close/>
                <a:moveTo>
                  <a:pt x="208" y="240"/>
                </a:moveTo>
                <a:lnTo>
                  <a:pt x="208" y="240"/>
                </a:lnTo>
                <a:lnTo>
                  <a:pt x="208" y="241"/>
                </a:lnTo>
                <a:lnTo>
                  <a:pt x="208" y="241"/>
                </a:lnTo>
                <a:lnTo>
                  <a:pt x="209" y="240"/>
                </a:lnTo>
                <a:lnTo>
                  <a:pt x="209" y="240"/>
                </a:lnTo>
                <a:lnTo>
                  <a:pt x="209" y="238"/>
                </a:lnTo>
                <a:lnTo>
                  <a:pt x="209" y="238"/>
                </a:lnTo>
                <a:lnTo>
                  <a:pt x="208" y="240"/>
                </a:lnTo>
                <a:lnTo>
                  <a:pt x="208" y="240"/>
                </a:lnTo>
                <a:close/>
                <a:moveTo>
                  <a:pt x="15" y="292"/>
                </a:moveTo>
                <a:lnTo>
                  <a:pt x="15" y="292"/>
                </a:lnTo>
                <a:lnTo>
                  <a:pt x="15" y="292"/>
                </a:lnTo>
                <a:lnTo>
                  <a:pt x="15" y="292"/>
                </a:lnTo>
                <a:lnTo>
                  <a:pt x="15" y="291"/>
                </a:lnTo>
                <a:lnTo>
                  <a:pt x="13" y="291"/>
                </a:lnTo>
                <a:lnTo>
                  <a:pt x="13" y="291"/>
                </a:lnTo>
                <a:lnTo>
                  <a:pt x="15" y="292"/>
                </a:lnTo>
                <a:lnTo>
                  <a:pt x="15" y="292"/>
                </a:lnTo>
                <a:close/>
                <a:moveTo>
                  <a:pt x="184" y="335"/>
                </a:moveTo>
                <a:lnTo>
                  <a:pt x="184" y="335"/>
                </a:lnTo>
                <a:lnTo>
                  <a:pt x="184" y="339"/>
                </a:lnTo>
                <a:lnTo>
                  <a:pt x="184" y="339"/>
                </a:lnTo>
                <a:lnTo>
                  <a:pt x="184" y="339"/>
                </a:lnTo>
                <a:lnTo>
                  <a:pt x="184" y="339"/>
                </a:lnTo>
                <a:lnTo>
                  <a:pt x="184" y="335"/>
                </a:lnTo>
                <a:lnTo>
                  <a:pt x="184" y="335"/>
                </a:lnTo>
                <a:close/>
                <a:moveTo>
                  <a:pt x="222" y="142"/>
                </a:moveTo>
                <a:lnTo>
                  <a:pt x="222" y="142"/>
                </a:lnTo>
                <a:lnTo>
                  <a:pt x="224" y="143"/>
                </a:lnTo>
                <a:lnTo>
                  <a:pt x="224" y="143"/>
                </a:lnTo>
                <a:lnTo>
                  <a:pt x="224" y="143"/>
                </a:lnTo>
                <a:lnTo>
                  <a:pt x="224" y="143"/>
                </a:lnTo>
                <a:lnTo>
                  <a:pt x="224" y="140"/>
                </a:lnTo>
                <a:lnTo>
                  <a:pt x="224" y="140"/>
                </a:lnTo>
                <a:lnTo>
                  <a:pt x="222" y="142"/>
                </a:lnTo>
                <a:lnTo>
                  <a:pt x="222" y="142"/>
                </a:lnTo>
                <a:close/>
                <a:moveTo>
                  <a:pt x="255" y="71"/>
                </a:moveTo>
                <a:lnTo>
                  <a:pt x="255" y="71"/>
                </a:lnTo>
                <a:lnTo>
                  <a:pt x="255" y="69"/>
                </a:lnTo>
                <a:lnTo>
                  <a:pt x="255" y="69"/>
                </a:lnTo>
                <a:lnTo>
                  <a:pt x="253" y="72"/>
                </a:lnTo>
                <a:lnTo>
                  <a:pt x="253" y="72"/>
                </a:lnTo>
                <a:lnTo>
                  <a:pt x="253" y="72"/>
                </a:lnTo>
                <a:lnTo>
                  <a:pt x="255" y="72"/>
                </a:lnTo>
                <a:lnTo>
                  <a:pt x="255" y="72"/>
                </a:lnTo>
                <a:lnTo>
                  <a:pt x="255" y="71"/>
                </a:lnTo>
                <a:lnTo>
                  <a:pt x="255" y="71"/>
                </a:lnTo>
                <a:close/>
                <a:moveTo>
                  <a:pt x="152" y="339"/>
                </a:moveTo>
                <a:lnTo>
                  <a:pt x="152" y="339"/>
                </a:lnTo>
                <a:lnTo>
                  <a:pt x="152" y="341"/>
                </a:lnTo>
                <a:lnTo>
                  <a:pt x="152" y="341"/>
                </a:lnTo>
                <a:lnTo>
                  <a:pt x="152" y="341"/>
                </a:lnTo>
                <a:lnTo>
                  <a:pt x="152" y="341"/>
                </a:lnTo>
                <a:lnTo>
                  <a:pt x="152" y="339"/>
                </a:lnTo>
                <a:lnTo>
                  <a:pt x="152" y="339"/>
                </a:lnTo>
                <a:close/>
                <a:moveTo>
                  <a:pt x="214" y="51"/>
                </a:moveTo>
                <a:lnTo>
                  <a:pt x="214" y="51"/>
                </a:lnTo>
                <a:lnTo>
                  <a:pt x="212" y="51"/>
                </a:lnTo>
                <a:lnTo>
                  <a:pt x="212" y="51"/>
                </a:lnTo>
                <a:lnTo>
                  <a:pt x="214" y="52"/>
                </a:lnTo>
                <a:lnTo>
                  <a:pt x="214" y="52"/>
                </a:lnTo>
                <a:lnTo>
                  <a:pt x="214" y="51"/>
                </a:lnTo>
                <a:lnTo>
                  <a:pt x="214" y="51"/>
                </a:lnTo>
                <a:close/>
                <a:moveTo>
                  <a:pt x="258" y="44"/>
                </a:moveTo>
                <a:lnTo>
                  <a:pt x="258" y="44"/>
                </a:lnTo>
                <a:lnTo>
                  <a:pt x="259" y="45"/>
                </a:lnTo>
                <a:lnTo>
                  <a:pt x="259" y="45"/>
                </a:lnTo>
                <a:lnTo>
                  <a:pt x="259" y="44"/>
                </a:lnTo>
                <a:lnTo>
                  <a:pt x="259" y="44"/>
                </a:lnTo>
                <a:lnTo>
                  <a:pt x="259" y="44"/>
                </a:lnTo>
                <a:lnTo>
                  <a:pt x="258" y="44"/>
                </a:lnTo>
                <a:lnTo>
                  <a:pt x="258" y="44"/>
                </a:lnTo>
                <a:close/>
                <a:moveTo>
                  <a:pt x="161" y="45"/>
                </a:moveTo>
                <a:lnTo>
                  <a:pt x="161" y="45"/>
                </a:lnTo>
                <a:lnTo>
                  <a:pt x="161" y="48"/>
                </a:lnTo>
                <a:lnTo>
                  <a:pt x="161" y="48"/>
                </a:lnTo>
                <a:lnTo>
                  <a:pt x="161" y="46"/>
                </a:lnTo>
                <a:lnTo>
                  <a:pt x="161" y="45"/>
                </a:lnTo>
                <a:lnTo>
                  <a:pt x="161" y="45"/>
                </a:lnTo>
                <a:close/>
                <a:moveTo>
                  <a:pt x="199" y="65"/>
                </a:moveTo>
                <a:lnTo>
                  <a:pt x="199" y="65"/>
                </a:lnTo>
                <a:lnTo>
                  <a:pt x="197" y="65"/>
                </a:lnTo>
                <a:lnTo>
                  <a:pt x="197" y="65"/>
                </a:lnTo>
                <a:lnTo>
                  <a:pt x="197" y="65"/>
                </a:lnTo>
                <a:lnTo>
                  <a:pt x="197" y="65"/>
                </a:lnTo>
                <a:lnTo>
                  <a:pt x="198" y="65"/>
                </a:lnTo>
                <a:lnTo>
                  <a:pt x="198" y="65"/>
                </a:lnTo>
                <a:lnTo>
                  <a:pt x="198" y="66"/>
                </a:lnTo>
                <a:lnTo>
                  <a:pt x="199" y="65"/>
                </a:lnTo>
                <a:lnTo>
                  <a:pt x="199" y="65"/>
                </a:lnTo>
                <a:close/>
                <a:moveTo>
                  <a:pt x="123" y="184"/>
                </a:moveTo>
                <a:lnTo>
                  <a:pt x="123" y="184"/>
                </a:lnTo>
                <a:lnTo>
                  <a:pt x="124" y="184"/>
                </a:lnTo>
                <a:lnTo>
                  <a:pt x="124" y="183"/>
                </a:lnTo>
                <a:lnTo>
                  <a:pt x="124" y="183"/>
                </a:lnTo>
                <a:lnTo>
                  <a:pt x="123" y="184"/>
                </a:lnTo>
                <a:lnTo>
                  <a:pt x="123" y="184"/>
                </a:lnTo>
                <a:close/>
                <a:moveTo>
                  <a:pt x="262" y="262"/>
                </a:moveTo>
                <a:lnTo>
                  <a:pt x="262" y="262"/>
                </a:lnTo>
                <a:lnTo>
                  <a:pt x="263" y="262"/>
                </a:lnTo>
                <a:lnTo>
                  <a:pt x="263" y="261"/>
                </a:lnTo>
                <a:lnTo>
                  <a:pt x="263" y="261"/>
                </a:lnTo>
                <a:lnTo>
                  <a:pt x="262" y="262"/>
                </a:lnTo>
                <a:lnTo>
                  <a:pt x="262" y="262"/>
                </a:lnTo>
                <a:close/>
                <a:moveTo>
                  <a:pt x="140" y="159"/>
                </a:moveTo>
                <a:lnTo>
                  <a:pt x="140" y="159"/>
                </a:lnTo>
                <a:lnTo>
                  <a:pt x="140" y="159"/>
                </a:lnTo>
                <a:lnTo>
                  <a:pt x="140" y="159"/>
                </a:lnTo>
                <a:lnTo>
                  <a:pt x="140" y="157"/>
                </a:lnTo>
                <a:lnTo>
                  <a:pt x="140" y="157"/>
                </a:lnTo>
                <a:lnTo>
                  <a:pt x="140" y="157"/>
                </a:lnTo>
                <a:lnTo>
                  <a:pt x="140" y="157"/>
                </a:lnTo>
                <a:lnTo>
                  <a:pt x="140" y="159"/>
                </a:lnTo>
                <a:lnTo>
                  <a:pt x="140" y="159"/>
                </a:lnTo>
                <a:close/>
                <a:moveTo>
                  <a:pt x="168" y="64"/>
                </a:moveTo>
                <a:lnTo>
                  <a:pt x="168" y="64"/>
                </a:lnTo>
                <a:lnTo>
                  <a:pt x="168" y="61"/>
                </a:lnTo>
                <a:lnTo>
                  <a:pt x="168" y="61"/>
                </a:lnTo>
                <a:lnTo>
                  <a:pt x="168" y="61"/>
                </a:lnTo>
                <a:lnTo>
                  <a:pt x="168" y="61"/>
                </a:lnTo>
                <a:lnTo>
                  <a:pt x="167" y="64"/>
                </a:lnTo>
                <a:lnTo>
                  <a:pt x="167" y="64"/>
                </a:lnTo>
                <a:lnTo>
                  <a:pt x="167" y="64"/>
                </a:lnTo>
                <a:lnTo>
                  <a:pt x="167" y="64"/>
                </a:lnTo>
                <a:lnTo>
                  <a:pt x="168" y="64"/>
                </a:lnTo>
                <a:lnTo>
                  <a:pt x="168" y="64"/>
                </a:lnTo>
                <a:close/>
                <a:moveTo>
                  <a:pt x="266" y="316"/>
                </a:moveTo>
                <a:lnTo>
                  <a:pt x="266" y="316"/>
                </a:lnTo>
                <a:lnTo>
                  <a:pt x="266" y="315"/>
                </a:lnTo>
                <a:lnTo>
                  <a:pt x="266" y="314"/>
                </a:lnTo>
                <a:lnTo>
                  <a:pt x="266" y="314"/>
                </a:lnTo>
                <a:lnTo>
                  <a:pt x="266" y="316"/>
                </a:lnTo>
                <a:lnTo>
                  <a:pt x="266" y="316"/>
                </a:lnTo>
                <a:close/>
                <a:moveTo>
                  <a:pt x="87" y="245"/>
                </a:moveTo>
                <a:lnTo>
                  <a:pt x="87" y="245"/>
                </a:lnTo>
                <a:lnTo>
                  <a:pt x="91" y="247"/>
                </a:lnTo>
                <a:lnTo>
                  <a:pt x="91" y="247"/>
                </a:lnTo>
                <a:lnTo>
                  <a:pt x="87" y="245"/>
                </a:lnTo>
                <a:lnTo>
                  <a:pt x="87" y="245"/>
                </a:lnTo>
                <a:close/>
                <a:moveTo>
                  <a:pt x="235" y="191"/>
                </a:moveTo>
                <a:lnTo>
                  <a:pt x="235" y="191"/>
                </a:lnTo>
                <a:lnTo>
                  <a:pt x="235" y="191"/>
                </a:lnTo>
                <a:lnTo>
                  <a:pt x="235" y="191"/>
                </a:lnTo>
                <a:lnTo>
                  <a:pt x="235" y="189"/>
                </a:lnTo>
                <a:lnTo>
                  <a:pt x="235" y="189"/>
                </a:lnTo>
                <a:lnTo>
                  <a:pt x="235" y="187"/>
                </a:lnTo>
                <a:lnTo>
                  <a:pt x="235" y="187"/>
                </a:lnTo>
                <a:lnTo>
                  <a:pt x="235" y="189"/>
                </a:lnTo>
                <a:lnTo>
                  <a:pt x="235" y="189"/>
                </a:lnTo>
                <a:lnTo>
                  <a:pt x="235" y="191"/>
                </a:lnTo>
                <a:lnTo>
                  <a:pt x="235" y="191"/>
                </a:lnTo>
                <a:close/>
                <a:moveTo>
                  <a:pt x="167" y="262"/>
                </a:moveTo>
                <a:lnTo>
                  <a:pt x="167" y="262"/>
                </a:lnTo>
                <a:lnTo>
                  <a:pt x="167" y="262"/>
                </a:lnTo>
                <a:lnTo>
                  <a:pt x="167" y="262"/>
                </a:lnTo>
                <a:lnTo>
                  <a:pt x="162" y="262"/>
                </a:lnTo>
                <a:lnTo>
                  <a:pt x="162" y="262"/>
                </a:lnTo>
                <a:lnTo>
                  <a:pt x="162" y="262"/>
                </a:lnTo>
                <a:lnTo>
                  <a:pt x="162" y="262"/>
                </a:lnTo>
                <a:lnTo>
                  <a:pt x="167" y="262"/>
                </a:lnTo>
                <a:lnTo>
                  <a:pt x="167" y="262"/>
                </a:lnTo>
                <a:close/>
                <a:moveTo>
                  <a:pt x="262" y="64"/>
                </a:moveTo>
                <a:lnTo>
                  <a:pt x="262" y="64"/>
                </a:lnTo>
                <a:lnTo>
                  <a:pt x="262" y="64"/>
                </a:lnTo>
                <a:lnTo>
                  <a:pt x="262" y="64"/>
                </a:lnTo>
                <a:lnTo>
                  <a:pt x="263" y="65"/>
                </a:lnTo>
                <a:lnTo>
                  <a:pt x="263" y="65"/>
                </a:lnTo>
                <a:lnTo>
                  <a:pt x="263" y="64"/>
                </a:lnTo>
                <a:lnTo>
                  <a:pt x="263" y="64"/>
                </a:lnTo>
                <a:lnTo>
                  <a:pt x="262" y="64"/>
                </a:lnTo>
                <a:lnTo>
                  <a:pt x="262" y="64"/>
                </a:lnTo>
                <a:close/>
                <a:moveTo>
                  <a:pt x="212" y="211"/>
                </a:moveTo>
                <a:lnTo>
                  <a:pt x="212" y="211"/>
                </a:lnTo>
                <a:lnTo>
                  <a:pt x="212" y="211"/>
                </a:lnTo>
                <a:lnTo>
                  <a:pt x="212" y="211"/>
                </a:lnTo>
                <a:lnTo>
                  <a:pt x="214" y="211"/>
                </a:lnTo>
                <a:lnTo>
                  <a:pt x="214" y="211"/>
                </a:lnTo>
                <a:lnTo>
                  <a:pt x="212" y="210"/>
                </a:lnTo>
                <a:lnTo>
                  <a:pt x="212" y="210"/>
                </a:lnTo>
                <a:lnTo>
                  <a:pt x="212" y="211"/>
                </a:lnTo>
                <a:lnTo>
                  <a:pt x="212" y="211"/>
                </a:lnTo>
                <a:close/>
                <a:moveTo>
                  <a:pt x="245" y="164"/>
                </a:moveTo>
                <a:lnTo>
                  <a:pt x="245" y="164"/>
                </a:lnTo>
                <a:lnTo>
                  <a:pt x="246" y="163"/>
                </a:lnTo>
                <a:lnTo>
                  <a:pt x="246" y="163"/>
                </a:lnTo>
                <a:lnTo>
                  <a:pt x="245" y="163"/>
                </a:lnTo>
                <a:lnTo>
                  <a:pt x="245" y="164"/>
                </a:lnTo>
                <a:lnTo>
                  <a:pt x="245" y="164"/>
                </a:lnTo>
                <a:close/>
                <a:moveTo>
                  <a:pt x="258" y="226"/>
                </a:moveTo>
                <a:lnTo>
                  <a:pt x="258" y="226"/>
                </a:lnTo>
                <a:lnTo>
                  <a:pt x="258" y="226"/>
                </a:lnTo>
                <a:lnTo>
                  <a:pt x="258" y="226"/>
                </a:lnTo>
                <a:lnTo>
                  <a:pt x="256" y="230"/>
                </a:lnTo>
                <a:lnTo>
                  <a:pt x="256" y="230"/>
                </a:lnTo>
                <a:lnTo>
                  <a:pt x="258" y="226"/>
                </a:lnTo>
                <a:lnTo>
                  <a:pt x="258" y="226"/>
                </a:lnTo>
                <a:close/>
                <a:moveTo>
                  <a:pt x="93" y="186"/>
                </a:moveTo>
                <a:lnTo>
                  <a:pt x="93" y="186"/>
                </a:lnTo>
                <a:lnTo>
                  <a:pt x="93" y="184"/>
                </a:lnTo>
                <a:lnTo>
                  <a:pt x="93" y="184"/>
                </a:lnTo>
                <a:lnTo>
                  <a:pt x="91" y="184"/>
                </a:lnTo>
                <a:lnTo>
                  <a:pt x="91" y="184"/>
                </a:lnTo>
                <a:lnTo>
                  <a:pt x="93" y="186"/>
                </a:lnTo>
                <a:lnTo>
                  <a:pt x="93" y="186"/>
                </a:lnTo>
                <a:close/>
                <a:moveTo>
                  <a:pt x="265" y="187"/>
                </a:moveTo>
                <a:lnTo>
                  <a:pt x="265" y="187"/>
                </a:lnTo>
                <a:lnTo>
                  <a:pt x="263" y="187"/>
                </a:lnTo>
                <a:lnTo>
                  <a:pt x="263" y="187"/>
                </a:lnTo>
                <a:lnTo>
                  <a:pt x="265" y="191"/>
                </a:lnTo>
                <a:lnTo>
                  <a:pt x="265" y="191"/>
                </a:lnTo>
                <a:lnTo>
                  <a:pt x="265" y="191"/>
                </a:lnTo>
                <a:lnTo>
                  <a:pt x="265" y="191"/>
                </a:lnTo>
                <a:lnTo>
                  <a:pt x="265" y="187"/>
                </a:lnTo>
                <a:lnTo>
                  <a:pt x="265" y="187"/>
                </a:lnTo>
                <a:close/>
                <a:moveTo>
                  <a:pt x="154" y="123"/>
                </a:moveTo>
                <a:lnTo>
                  <a:pt x="154" y="123"/>
                </a:lnTo>
                <a:lnTo>
                  <a:pt x="154" y="123"/>
                </a:lnTo>
                <a:lnTo>
                  <a:pt x="154" y="123"/>
                </a:lnTo>
                <a:lnTo>
                  <a:pt x="154" y="125"/>
                </a:lnTo>
                <a:lnTo>
                  <a:pt x="154" y="125"/>
                </a:lnTo>
                <a:lnTo>
                  <a:pt x="155" y="125"/>
                </a:lnTo>
                <a:lnTo>
                  <a:pt x="154" y="123"/>
                </a:lnTo>
                <a:lnTo>
                  <a:pt x="154" y="123"/>
                </a:lnTo>
                <a:close/>
                <a:moveTo>
                  <a:pt x="251" y="326"/>
                </a:moveTo>
                <a:lnTo>
                  <a:pt x="251" y="326"/>
                </a:lnTo>
                <a:lnTo>
                  <a:pt x="251" y="328"/>
                </a:lnTo>
                <a:lnTo>
                  <a:pt x="251" y="328"/>
                </a:lnTo>
                <a:lnTo>
                  <a:pt x="253" y="326"/>
                </a:lnTo>
                <a:lnTo>
                  <a:pt x="253" y="326"/>
                </a:lnTo>
                <a:lnTo>
                  <a:pt x="251" y="326"/>
                </a:lnTo>
                <a:lnTo>
                  <a:pt x="251" y="326"/>
                </a:lnTo>
                <a:close/>
                <a:moveTo>
                  <a:pt x="238" y="85"/>
                </a:moveTo>
                <a:lnTo>
                  <a:pt x="238" y="85"/>
                </a:lnTo>
                <a:lnTo>
                  <a:pt x="239" y="88"/>
                </a:lnTo>
                <a:lnTo>
                  <a:pt x="239" y="88"/>
                </a:lnTo>
                <a:lnTo>
                  <a:pt x="238" y="85"/>
                </a:lnTo>
                <a:lnTo>
                  <a:pt x="238" y="85"/>
                </a:lnTo>
                <a:close/>
                <a:moveTo>
                  <a:pt x="84" y="149"/>
                </a:moveTo>
                <a:lnTo>
                  <a:pt x="84" y="149"/>
                </a:lnTo>
                <a:lnTo>
                  <a:pt x="81" y="152"/>
                </a:lnTo>
                <a:lnTo>
                  <a:pt x="81" y="152"/>
                </a:lnTo>
                <a:lnTo>
                  <a:pt x="84" y="149"/>
                </a:lnTo>
                <a:lnTo>
                  <a:pt x="84" y="149"/>
                </a:lnTo>
                <a:close/>
                <a:moveTo>
                  <a:pt x="164" y="120"/>
                </a:moveTo>
                <a:lnTo>
                  <a:pt x="164" y="120"/>
                </a:lnTo>
                <a:lnTo>
                  <a:pt x="162" y="120"/>
                </a:lnTo>
                <a:lnTo>
                  <a:pt x="162" y="120"/>
                </a:lnTo>
                <a:lnTo>
                  <a:pt x="162" y="120"/>
                </a:lnTo>
                <a:lnTo>
                  <a:pt x="162" y="122"/>
                </a:lnTo>
                <a:lnTo>
                  <a:pt x="162" y="122"/>
                </a:lnTo>
                <a:lnTo>
                  <a:pt x="164" y="120"/>
                </a:lnTo>
                <a:lnTo>
                  <a:pt x="164" y="120"/>
                </a:lnTo>
                <a:close/>
                <a:moveTo>
                  <a:pt x="90" y="181"/>
                </a:moveTo>
                <a:lnTo>
                  <a:pt x="90" y="181"/>
                </a:lnTo>
                <a:lnTo>
                  <a:pt x="89" y="181"/>
                </a:lnTo>
                <a:lnTo>
                  <a:pt x="89" y="181"/>
                </a:lnTo>
                <a:lnTo>
                  <a:pt x="90" y="183"/>
                </a:lnTo>
                <a:lnTo>
                  <a:pt x="90" y="181"/>
                </a:lnTo>
                <a:lnTo>
                  <a:pt x="90" y="181"/>
                </a:lnTo>
                <a:close/>
                <a:moveTo>
                  <a:pt x="205" y="218"/>
                </a:moveTo>
                <a:lnTo>
                  <a:pt x="205" y="218"/>
                </a:lnTo>
                <a:lnTo>
                  <a:pt x="208" y="218"/>
                </a:lnTo>
                <a:lnTo>
                  <a:pt x="208" y="218"/>
                </a:lnTo>
                <a:lnTo>
                  <a:pt x="205" y="218"/>
                </a:lnTo>
                <a:lnTo>
                  <a:pt x="205" y="218"/>
                </a:lnTo>
                <a:close/>
                <a:moveTo>
                  <a:pt x="194" y="311"/>
                </a:moveTo>
                <a:lnTo>
                  <a:pt x="194" y="311"/>
                </a:lnTo>
                <a:lnTo>
                  <a:pt x="192" y="312"/>
                </a:lnTo>
                <a:lnTo>
                  <a:pt x="192" y="314"/>
                </a:lnTo>
                <a:lnTo>
                  <a:pt x="192" y="314"/>
                </a:lnTo>
                <a:lnTo>
                  <a:pt x="194" y="311"/>
                </a:lnTo>
                <a:lnTo>
                  <a:pt x="194" y="311"/>
                </a:lnTo>
                <a:close/>
                <a:moveTo>
                  <a:pt x="160" y="52"/>
                </a:moveTo>
                <a:lnTo>
                  <a:pt x="160" y="52"/>
                </a:lnTo>
                <a:lnTo>
                  <a:pt x="161" y="52"/>
                </a:lnTo>
                <a:lnTo>
                  <a:pt x="160" y="51"/>
                </a:lnTo>
                <a:lnTo>
                  <a:pt x="160" y="51"/>
                </a:lnTo>
                <a:lnTo>
                  <a:pt x="160" y="52"/>
                </a:lnTo>
                <a:lnTo>
                  <a:pt x="160" y="52"/>
                </a:lnTo>
                <a:close/>
                <a:moveTo>
                  <a:pt x="226" y="287"/>
                </a:moveTo>
                <a:lnTo>
                  <a:pt x="226" y="287"/>
                </a:lnTo>
                <a:lnTo>
                  <a:pt x="226" y="285"/>
                </a:lnTo>
                <a:lnTo>
                  <a:pt x="226" y="285"/>
                </a:lnTo>
                <a:lnTo>
                  <a:pt x="226" y="285"/>
                </a:lnTo>
                <a:lnTo>
                  <a:pt x="226" y="285"/>
                </a:lnTo>
                <a:lnTo>
                  <a:pt x="225" y="287"/>
                </a:lnTo>
                <a:lnTo>
                  <a:pt x="225" y="287"/>
                </a:lnTo>
                <a:lnTo>
                  <a:pt x="226" y="287"/>
                </a:lnTo>
                <a:lnTo>
                  <a:pt x="226" y="287"/>
                </a:lnTo>
                <a:close/>
                <a:moveTo>
                  <a:pt x="246" y="334"/>
                </a:moveTo>
                <a:lnTo>
                  <a:pt x="246" y="334"/>
                </a:lnTo>
                <a:lnTo>
                  <a:pt x="246" y="336"/>
                </a:lnTo>
                <a:lnTo>
                  <a:pt x="246" y="336"/>
                </a:lnTo>
                <a:lnTo>
                  <a:pt x="246" y="335"/>
                </a:lnTo>
                <a:lnTo>
                  <a:pt x="246" y="334"/>
                </a:lnTo>
                <a:lnTo>
                  <a:pt x="246" y="334"/>
                </a:lnTo>
                <a:close/>
                <a:moveTo>
                  <a:pt x="36" y="200"/>
                </a:moveTo>
                <a:lnTo>
                  <a:pt x="36" y="200"/>
                </a:lnTo>
                <a:lnTo>
                  <a:pt x="36" y="199"/>
                </a:lnTo>
                <a:lnTo>
                  <a:pt x="36" y="199"/>
                </a:lnTo>
                <a:lnTo>
                  <a:pt x="36" y="199"/>
                </a:lnTo>
                <a:lnTo>
                  <a:pt x="36" y="199"/>
                </a:lnTo>
                <a:lnTo>
                  <a:pt x="35" y="200"/>
                </a:lnTo>
                <a:lnTo>
                  <a:pt x="35" y="200"/>
                </a:lnTo>
                <a:lnTo>
                  <a:pt x="36" y="200"/>
                </a:lnTo>
                <a:lnTo>
                  <a:pt x="36" y="200"/>
                </a:lnTo>
                <a:close/>
                <a:moveTo>
                  <a:pt x="215" y="183"/>
                </a:moveTo>
                <a:lnTo>
                  <a:pt x="215" y="183"/>
                </a:lnTo>
                <a:lnTo>
                  <a:pt x="214" y="184"/>
                </a:lnTo>
                <a:lnTo>
                  <a:pt x="214" y="184"/>
                </a:lnTo>
                <a:lnTo>
                  <a:pt x="215" y="184"/>
                </a:lnTo>
                <a:lnTo>
                  <a:pt x="215" y="183"/>
                </a:lnTo>
                <a:lnTo>
                  <a:pt x="215" y="183"/>
                </a:lnTo>
                <a:close/>
                <a:moveTo>
                  <a:pt x="219" y="92"/>
                </a:moveTo>
                <a:lnTo>
                  <a:pt x="219" y="92"/>
                </a:lnTo>
                <a:lnTo>
                  <a:pt x="219" y="91"/>
                </a:lnTo>
                <a:lnTo>
                  <a:pt x="219" y="89"/>
                </a:lnTo>
                <a:lnTo>
                  <a:pt x="219" y="89"/>
                </a:lnTo>
                <a:lnTo>
                  <a:pt x="219" y="92"/>
                </a:lnTo>
                <a:lnTo>
                  <a:pt x="219" y="92"/>
                </a:lnTo>
                <a:close/>
                <a:moveTo>
                  <a:pt x="52" y="318"/>
                </a:moveTo>
                <a:lnTo>
                  <a:pt x="52" y="318"/>
                </a:lnTo>
                <a:lnTo>
                  <a:pt x="50" y="316"/>
                </a:lnTo>
                <a:lnTo>
                  <a:pt x="49" y="318"/>
                </a:lnTo>
                <a:lnTo>
                  <a:pt x="49" y="318"/>
                </a:lnTo>
                <a:lnTo>
                  <a:pt x="52" y="318"/>
                </a:lnTo>
                <a:lnTo>
                  <a:pt x="52" y="318"/>
                </a:lnTo>
                <a:close/>
                <a:moveTo>
                  <a:pt x="226" y="103"/>
                </a:moveTo>
                <a:lnTo>
                  <a:pt x="226" y="103"/>
                </a:lnTo>
                <a:lnTo>
                  <a:pt x="226" y="102"/>
                </a:lnTo>
                <a:lnTo>
                  <a:pt x="226" y="102"/>
                </a:lnTo>
                <a:lnTo>
                  <a:pt x="226" y="102"/>
                </a:lnTo>
                <a:lnTo>
                  <a:pt x="226" y="102"/>
                </a:lnTo>
                <a:lnTo>
                  <a:pt x="226" y="103"/>
                </a:lnTo>
                <a:lnTo>
                  <a:pt x="226" y="103"/>
                </a:lnTo>
                <a:lnTo>
                  <a:pt x="226" y="103"/>
                </a:lnTo>
                <a:lnTo>
                  <a:pt x="226" y="103"/>
                </a:lnTo>
                <a:close/>
                <a:moveTo>
                  <a:pt x="104" y="231"/>
                </a:moveTo>
                <a:lnTo>
                  <a:pt x="104" y="231"/>
                </a:lnTo>
                <a:lnTo>
                  <a:pt x="104" y="233"/>
                </a:lnTo>
                <a:lnTo>
                  <a:pt x="104" y="233"/>
                </a:lnTo>
                <a:lnTo>
                  <a:pt x="104" y="233"/>
                </a:lnTo>
                <a:lnTo>
                  <a:pt x="104" y="233"/>
                </a:lnTo>
                <a:lnTo>
                  <a:pt x="104" y="231"/>
                </a:lnTo>
                <a:lnTo>
                  <a:pt x="104" y="231"/>
                </a:lnTo>
                <a:lnTo>
                  <a:pt x="104" y="231"/>
                </a:lnTo>
                <a:lnTo>
                  <a:pt x="104" y="231"/>
                </a:lnTo>
                <a:lnTo>
                  <a:pt x="104" y="231"/>
                </a:lnTo>
                <a:lnTo>
                  <a:pt x="104" y="231"/>
                </a:lnTo>
                <a:close/>
                <a:moveTo>
                  <a:pt x="214" y="197"/>
                </a:moveTo>
                <a:lnTo>
                  <a:pt x="214" y="197"/>
                </a:lnTo>
                <a:lnTo>
                  <a:pt x="215" y="194"/>
                </a:lnTo>
                <a:lnTo>
                  <a:pt x="214" y="194"/>
                </a:lnTo>
                <a:lnTo>
                  <a:pt x="214" y="194"/>
                </a:lnTo>
                <a:lnTo>
                  <a:pt x="214" y="197"/>
                </a:lnTo>
                <a:lnTo>
                  <a:pt x="214" y="197"/>
                </a:lnTo>
                <a:close/>
                <a:moveTo>
                  <a:pt x="87" y="241"/>
                </a:moveTo>
                <a:lnTo>
                  <a:pt x="87" y="241"/>
                </a:lnTo>
                <a:lnTo>
                  <a:pt x="86" y="241"/>
                </a:lnTo>
                <a:lnTo>
                  <a:pt x="86" y="241"/>
                </a:lnTo>
                <a:lnTo>
                  <a:pt x="90" y="243"/>
                </a:lnTo>
                <a:lnTo>
                  <a:pt x="90" y="243"/>
                </a:lnTo>
                <a:lnTo>
                  <a:pt x="87" y="241"/>
                </a:lnTo>
                <a:lnTo>
                  <a:pt x="87" y="241"/>
                </a:lnTo>
                <a:close/>
                <a:moveTo>
                  <a:pt x="179" y="174"/>
                </a:moveTo>
                <a:lnTo>
                  <a:pt x="179" y="174"/>
                </a:lnTo>
                <a:lnTo>
                  <a:pt x="181" y="173"/>
                </a:lnTo>
                <a:lnTo>
                  <a:pt x="181" y="172"/>
                </a:lnTo>
                <a:lnTo>
                  <a:pt x="181" y="172"/>
                </a:lnTo>
                <a:lnTo>
                  <a:pt x="179" y="174"/>
                </a:lnTo>
                <a:lnTo>
                  <a:pt x="179" y="174"/>
                </a:lnTo>
                <a:close/>
                <a:moveTo>
                  <a:pt x="248" y="71"/>
                </a:moveTo>
                <a:lnTo>
                  <a:pt x="248" y="71"/>
                </a:lnTo>
                <a:lnTo>
                  <a:pt x="248" y="73"/>
                </a:lnTo>
                <a:lnTo>
                  <a:pt x="248" y="73"/>
                </a:lnTo>
                <a:lnTo>
                  <a:pt x="249" y="72"/>
                </a:lnTo>
                <a:lnTo>
                  <a:pt x="248" y="71"/>
                </a:lnTo>
                <a:lnTo>
                  <a:pt x="248" y="71"/>
                </a:lnTo>
                <a:close/>
                <a:moveTo>
                  <a:pt x="90" y="217"/>
                </a:moveTo>
                <a:lnTo>
                  <a:pt x="90" y="217"/>
                </a:lnTo>
                <a:lnTo>
                  <a:pt x="89" y="217"/>
                </a:lnTo>
                <a:lnTo>
                  <a:pt x="89" y="217"/>
                </a:lnTo>
                <a:lnTo>
                  <a:pt x="89" y="218"/>
                </a:lnTo>
                <a:lnTo>
                  <a:pt x="89" y="218"/>
                </a:lnTo>
                <a:lnTo>
                  <a:pt x="90" y="218"/>
                </a:lnTo>
                <a:lnTo>
                  <a:pt x="90" y="218"/>
                </a:lnTo>
                <a:lnTo>
                  <a:pt x="90" y="217"/>
                </a:lnTo>
                <a:lnTo>
                  <a:pt x="90" y="217"/>
                </a:lnTo>
                <a:close/>
                <a:moveTo>
                  <a:pt x="248" y="44"/>
                </a:moveTo>
                <a:lnTo>
                  <a:pt x="248" y="44"/>
                </a:lnTo>
                <a:lnTo>
                  <a:pt x="248" y="44"/>
                </a:lnTo>
                <a:lnTo>
                  <a:pt x="248" y="44"/>
                </a:lnTo>
                <a:lnTo>
                  <a:pt x="246" y="42"/>
                </a:lnTo>
                <a:lnTo>
                  <a:pt x="246" y="42"/>
                </a:lnTo>
                <a:lnTo>
                  <a:pt x="246" y="44"/>
                </a:lnTo>
                <a:lnTo>
                  <a:pt x="248" y="44"/>
                </a:lnTo>
                <a:lnTo>
                  <a:pt x="248" y="44"/>
                </a:lnTo>
                <a:close/>
                <a:moveTo>
                  <a:pt x="43" y="302"/>
                </a:moveTo>
                <a:lnTo>
                  <a:pt x="43" y="302"/>
                </a:lnTo>
                <a:lnTo>
                  <a:pt x="43" y="302"/>
                </a:lnTo>
                <a:lnTo>
                  <a:pt x="43" y="304"/>
                </a:lnTo>
                <a:lnTo>
                  <a:pt x="43" y="304"/>
                </a:lnTo>
                <a:lnTo>
                  <a:pt x="43" y="302"/>
                </a:lnTo>
                <a:lnTo>
                  <a:pt x="43" y="302"/>
                </a:lnTo>
                <a:close/>
                <a:moveTo>
                  <a:pt x="74" y="207"/>
                </a:moveTo>
                <a:lnTo>
                  <a:pt x="74" y="207"/>
                </a:lnTo>
                <a:lnTo>
                  <a:pt x="76" y="206"/>
                </a:lnTo>
                <a:lnTo>
                  <a:pt x="76" y="206"/>
                </a:lnTo>
                <a:lnTo>
                  <a:pt x="76" y="206"/>
                </a:lnTo>
                <a:lnTo>
                  <a:pt x="74" y="207"/>
                </a:lnTo>
                <a:lnTo>
                  <a:pt x="74" y="207"/>
                </a:lnTo>
                <a:close/>
                <a:moveTo>
                  <a:pt x="80" y="181"/>
                </a:moveTo>
                <a:lnTo>
                  <a:pt x="80" y="181"/>
                </a:lnTo>
                <a:lnTo>
                  <a:pt x="81" y="183"/>
                </a:lnTo>
                <a:lnTo>
                  <a:pt x="81" y="183"/>
                </a:lnTo>
                <a:lnTo>
                  <a:pt x="80" y="181"/>
                </a:lnTo>
                <a:lnTo>
                  <a:pt x="80" y="181"/>
                </a:lnTo>
                <a:close/>
                <a:moveTo>
                  <a:pt x="160" y="56"/>
                </a:moveTo>
                <a:lnTo>
                  <a:pt x="160" y="56"/>
                </a:lnTo>
                <a:lnTo>
                  <a:pt x="160" y="56"/>
                </a:lnTo>
                <a:lnTo>
                  <a:pt x="160" y="58"/>
                </a:lnTo>
                <a:lnTo>
                  <a:pt x="160" y="58"/>
                </a:lnTo>
                <a:lnTo>
                  <a:pt x="160" y="58"/>
                </a:lnTo>
                <a:lnTo>
                  <a:pt x="160" y="56"/>
                </a:lnTo>
                <a:lnTo>
                  <a:pt x="160" y="56"/>
                </a:lnTo>
                <a:close/>
                <a:moveTo>
                  <a:pt x="195" y="99"/>
                </a:moveTo>
                <a:lnTo>
                  <a:pt x="195" y="99"/>
                </a:lnTo>
                <a:lnTo>
                  <a:pt x="195" y="100"/>
                </a:lnTo>
                <a:lnTo>
                  <a:pt x="197" y="100"/>
                </a:lnTo>
                <a:lnTo>
                  <a:pt x="197" y="100"/>
                </a:lnTo>
                <a:lnTo>
                  <a:pt x="195" y="99"/>
                </a:lnTo>
                <a:lnTo>
                  <a:pt x="195" y="99"/>
                </a:lnTo>
                <a:close/>
                <a:moveTo>
                  <a:pt x="59" y="227"/>
                </a:moveTo>
                <a:lnTo>
                  <a:pt x="59" y="227"/>
                </a:lnTo>
                <a:lnTo>
                  <a:pt x="60" y="226"/>
                </a:lnTo>
                <a:lnTo>
                  <a:pt x="60" y="226"/>
                </a:lnTo>
                <a:lnTo>
                  <a:pt x="59" y="226"/>
                </a:lnTo>
                <a:lnTo>
                  <a:pt x="59" y="226"/>
                </a:lnTo>
                <a:lnTo>
                  <a:pt x="59" y="227"/>
                </a:lnTo>
                <a:lnTo>
                  <a:pt x="59" y="227"/>
                </a:lnTo>
                <a:close/>
                <a:moveTo>
                  <a:pt x="160" y="125"/>
                </a:moveTo>
                <a:lnTo>
                  <a:pt x="160" y="125"/>
                </a:lnTo>
                <a:lnTo>
                  <a:pt x="158" y="125"/>
                </a:lnTo>
                <a:lnTo>
                  <a:pt x="158" y="125"/>
                </a:lnTo>
                <a:lnTo>
                  <a:pt x="158" y="125"/>
                </a:lnTo>
                <a:lnTo>
                  <a:pt x="158" y="125"/>
                </a:lnTo>
                <a:lnTo>
                  <a:pt x="158" y="126"/>
                </a:lnTo>
                <a:lnTo>
                  <a:pt x="158" y="126"/>
                </a:lnTo>
                <a:lnTo>
                  <a:pt x="160" y="125"/>
                </a:lnTo>
                <a:lnTo>
                  <a:pt x="160" y="125"/>
                </a:lnTo>
                <a:close/>
                <a:moveTo>
                  <a:pt x="221" y="167"/>
                </a:moveTo>
                <a:lnTo>
                  <a:pt x="221" y="167"/>
                </a:lnTo>
                <a:lnTo>
                  <a:pt x="222" y="167"/>
                </a:lnTo>
                <a:lnTo>
                  <a:pt x="222" y="167"/>
                </a:lnTo>
                <a:lnTo>
                  <a:pt x="222" y="167"/>
                </a:lnTo>
                <a:lnTo>
                  <a:pt x="222" y="167"/>
                </a:lnTo>
                <a:lnTo>
                  <a:pt x="222" y="167"/>
                </a:lnTo>
                <a:lnTo>
                  <a:pt x="221" y="167"/>
                </a:lnTo>
                <a:lnTo>
                  <a:pt x="221" y="167"/>
                </a:lnTo>
                <a:lnTo>
                  <a:pt x="221" y="167"/>
                </a:lnTo>
                <a:close/>
                <a:moveTo>
                  <a:pt x="222" y="226"/>
                </a:moveTo>
                <a:lnTo>
                  <a:pt x="222" y="226"/>
                </a:lnTo>
                <a:lnTo>
                  <a:pt x="221" y="226"/>
                </a:lnTo>
                <a:lnTo>
                  <a:pt x="221" y="227"/>
                </a:lnTo>
                <a:lnTo>
                  <a:pt x="221" y="227"/>
                </a:lnTo>
                <a:lnTo>
                  <a:pt x="222" y="226"/>
                </a:lnTo>
                <a:lnTo>
                  <a:pt x="222" y="226"/>
                </a:lnTo>
                <a:close/>
                <a:moveTo>
                  <a:pt x="258" y="41"/>
                </a:moveTo>
                <a:lnTo>
                  <a:pt x="258" y="41"/>
                </a:lnTo>
                <a:lnTo>
                  <a:pt x="258" y="39"/>
                </a:lnTo>
                <a:lnTo>
                  <a:pt x="258" y="39"/>
                </a:lnTo>
                <a:lnTo>
                  <a:pt x="256" y="41"/>
                </a:lnTo>
                <a:lnTo>
                  <a:pt x="256" y="41"/>
                </a:lnTo>
                <a:lnTo>
                  <a:pt x="258" y="41"/>
                </a:lnTo>
                <a:lnTo>
                  <a:pt x="258" y="41"/>
                </a:lnTo>
                <a:close/>
                <a:moveTo>
                  <a:pt x="145" y="358"/>
                </a:moveTo>
                <a:lnTo>
                  <a:pt x="145" y="358"/>
                </a:lnTo>
                <a:lnTo>
                  <a:pt x="147" y="358"/>
                </a:lnTo>
                <a:lnTo>
                  <a:pt x="147" y="358"/>
                </a:lnTo>
                <a:lnTo>
                  <a:pt x="147" y="358"/>
                </a:lnTo>
                <a:lnTo>
                  <a:pt x="147" y="358"/>
                </a:lnTo>
                <a:lnTo>
                  <a:pt x="145" y="358"/>
                </a:lnTo>
                <a:lnTo>
                  <a:pt x="145" y="358"/>
                </a:lnTo>
                <a:lnTo>
                  <a:pt x="145" y="358"/>
                </a:lnTo>
                <a:lnTo>
                  <a:pt x="145" y="358"/>
                </a:lnTo>
                <a:close/>
                <a:moveTo>
                  <a:pt x="157" y="355"/>
                </a:moveTo>
                <a:lnTo>
                  <a:pt x="157" y="355"/>
                </a:lnTo>
                <a:lnTo>
                  <a:pt x="157" y="355"/>
                </a:lnTo>
                <a:lnTo>
                  <a:pt x="157" y="355"/>
                </a:lnTo>
                <a:lnTo>
                  <a:pt x="155" y="353"/>
                </a:lnTo>
                <a:lnTo>
                  <a:pt x="155" y="353"/>
                </a:lnTo>
                <a:lnTo>
                  <a:pt x="154" y="355"/>
                </a:lnTo>
                <a:lnTo>
                  <a:pt x="154" y="355"/>
                </a:lnTo>
                <a:lnTo>
                  <a:pt x="157" y="355"/>
                </a:lnTo>
                <a:lnTo>
                  <a:pt x="157" y="355"/>
                </a:lnTo>
                <a:close/>
                <a:moveTo>
                  <a:pt x="86" y="181"/>
                </a:moveTo>
                <a:lnTo>
                  <a:pt x="86" y="181"/>
                </a:lnTo>
                <a:lnTo>
                  <a:pt x="84" y="179"/>
                </a:lnTo>
                <a:lnTo>
                  <a:pt x="84" y="179"/>
                </a:lnTo>
                <a:lnTo>
                  <a:pt x="84" y="180"/>
                </a:lnTo>
                <a:lnTo>
                  <a:pt x="86" y="181"/>
                </a:lnTo>
                <a:lnTo>
                  <a:pt x="86" y="181"/>
                </a:lnTo>
                <a:close/>
                <a:moveTo>
                  <a:pt x="216" y="223"/>
                </a:moveTo>
                <a:lnTo>
                  <a:pt x="216" y="223"/>
                </a:lnTo>
                <a:lnTo>
                  <a:pt x="216" y="223"/>
                </a:lnTo>
                <a:lnTo>
                  <a:pt x="216" y="223"/>
                </a:lnTo>
                <a:lnTo>
                  <a:pt x="215" y="223"/>
                </a:lnTo>
                <a:lnTo>
                  <a:pt x="215" y="223"/>
                </a:lnTo>
                <a:lnTo>
                  <a:pt x="214" y="223"/>
                </a:lnTo>
                <a:lnTo>
                  <a:pt x="214" y="223"/>
                </a:lnTo>
                <a:lnTo>
                  <a:pt x="216" y="223"/>
                </a:lnTo>
                <a:lnTo>
                  <a:pt x="216" y="223"/>
                </a:lnTo>
                <a:close/>
                <a:moveTo>
                  <a:pt x="29" y="231"/>
                </a:moveTo>
                <a:lnTo>
                  <a:pt x="29" y="231"/>
                </a:lnTo>
                <a:lnTo>
                  <a:pt x="29" y="230"/>
                </a:lnTo>
                <a:lnTo>
                  <a:pt x="29" y="228"/>
                </a:lnTo>
                <a:lnTo>
                  <a:pt x="29" y="228"/>
                </a:lnTo>
                <a:lnTo>
                  <a:pt x="29" y="231"/>
                </a:lnTo>
                <a:lnTo>
                  <a:pt x="29" y="231"/>
                </a:lnTo>
                <a:close/>
                <a:moveTo>
                  <a:pt x="174" y="255"/>
                </a:moveTo>
                <a:lnTo>
                  <a:pt x="174" y="255"/>
                </a:lnTo>
                <a:lnTo>
                  <a:pt x="174" y="255"/>
                </a:lnTo>
                <a:lnTo>
                  <a:pt x="174" y="255"/>
                </a:lnTo>
                <a:lnTo>
                  <a:pt x="175" y="257"/>
                </a:lnTo>
                <a:lnTo>
                  <a:pt x="175" y="257"/>
                </a:lnTo>
                <a:lnTo>
                  <a:pt x="175" y="255"/>
                </a:lnTo>
                <a:lnTo>
                  <a:pt x="175" y="255"/>
                </a:lnTo>
                <a:lnTo>
                  <a:pt x="174" y="255"/>
                </a:lnTo>
                <a:lnTo>
                  <a:pt x="174" y="255"/>
                </a:lnTo>
                <a:close/>
                <a:moveTo>
                  <a:pt x="219" y="58"/>
                </a:moveTo>
                <a:lnTo>
                  <a:pt x="219" y="58"/>
                </a:lnTo>
                <a:lnTo>
                  <a:pt x="218" y="59"/>
                </a:lnTo>
                <a:lnTo>
                  <a:pt x="218" y="59"/>
                </a:lnTo>
                <a:lnTo>
                  <a:pt x="219" y="58"/>
                </a:lnTo>
                <a:lnTo>
                  <a:pt x="219" y="58"/>
                </a:lnTo>
                <a:close/>
                <a:moveTo>
                  <a:pt x="90" y="187"/>
                </a:moveTo>
                <a:lnTo>
                  <a:pt x="90" y="187"/>
                </a:lnTo>
                <a:lnTo>
                  <a:pt x="89" y="187"/>
                </a:lnTo>
                <a:lnTo>
                  <a:pt x="89" y="187"/>
                </a:lnTo>
                <a:lnTo>
                  <a:pt x="90" y="187"/>
                </a:lnTo>
                <a:lnTo>
                  <a:pt x="90" y="187"/>
                </a:lnTo>
                <a:lnTo>
                  <a:pt x="90" y="187"/>
                </a:lnTo>
                <a:close/>
                <a:moveTo>
                  <a:pt x="172" y="17"/>
                </a:moveTo>
                <a:lnTo>
                  <a:pt x="172" y="17"/>
                </a:lnTo>
                <a:lnTo>
                  <a:pt x="172" y="18"/>
                </a:lnTo>
                <a:lnTo>
                  <a:pt x="174" y="18"/>
                </a:lnTo>
                <a:lnTo>
                  <a:pt x="174" y="18"/>
                </a:lnTo>
                <a:lnTo>
                  <a:pt x="172" y="17"/>
                </a:lnTo>
                <a:lnTo>
                  <a:pt x="172" y="17"/>
                </a:lnTo>
                <a:close/>
                <a:moveTo>
                  <a:pt x="181" y="41"/>
                </a:moveTo>
                <a:lnTo>
                  <a:pt x="181" y="41"/>
                </a:lnTo>
                <a:lnTo>
                  <a:pt x="181" y="39"/>
                </a:lnTo>
                <a:lnTo>
                  <a:pt x="181" y="39"/>
                </a:lnTo>
                <a:lnTo>
                  <a:pt x="181" y="38"/>
                </a:lnTo>
                <a:lnTo>
                  <a:pt x="181" y="38"/>
                </a:lnTo>
                <a:lnTo>
                  <a:pt x="181" y="41"/>
                </a:lnTo>
                <a:lnTo>
                  <a:pt x="181" y="41"/>
                </a:lnTo>
                <a:close/>
                <a:moveTo>
                  <a:pt x="194" y="307"/>
                </a:moveTo>
                <a:lnTo>
                  <a:pt x="194" y="307"/>
                </a:lnTo>
                <a:lnTo>
                  <a:pt x="194" y="308"/>
                </a:lnTo>
                <a:lnTo>
                  <a:pt x="194" y="308"/>
                </a:lnTo>
                <a:lnTo>
                  <a:pt x="194" y="307"/>
                </a:lnTo>
                <a:lnTo>
                  <a:pt x="194" y="307"/>
                </a:lnTo>
                <a:close/>
                <a:moveTo>
                  <a:pt x="221" y="140"/>
                </a:moveTo>
                <a:lnTo>
                  <a:pt x="221" y="140"/>
                </a:lnTo>
                <a:lnTo>
                  <a:pt x="221" y="139"/>
                </a:lnTo>
                <a:lnTo>
                  <a:pt x="221" y="139"/>
                </a:lnTo>
                <a:lnTo>
                  <a:pt x="219" y="140"/>
                </a:lnTo>
                <a:lnTo>
                  <a:pt x="219" y="140"/>
                </a:lnTo>
                <a:lnTo>
                  <a:pt x="221" y="140"/>
                </a:lnTo>
                <a:lnTo>
                  <a:pt x="221" y="140"/>
                </a:lnTo>
                <a:lnTo>
                  <a:pt x="221" y="140"/>
                </a:lnTo>
                <a:lnTo>
                  <a:pt x="221" y="140"/>
                </a:lnTo>
                <a:close/>
                <a:moveTo>
                  <a:pt x="224" y="78"/>
                </a:moveTo>
                <a:lnTo>
                  <a:pt x="224" y="78"/>
                </a:lnTo>
                <a:lnTo>
                  <a:pt x="224" y="79"/>
                </a:lnTo>
                <a:lnTo>
                  <a:pt x="224" y="79"/>
                </a:lnTo>
                <a:lnTo>
                  <a:pt x="224" y="78"/>
                </a:lnTo>
                <a:lnTo>
                  <a:pt x="224" y="78"/>
                </a:lnTo>
                <a:lnTo>
                  <a:pt x="224" y="78"/>
                </a:lnTo>
                <a:close/>
                <a:moveTo>
                  <a:pt x="243" y="213"/>
                </a:moveTo>
                <a:lnTo>
                  <a:pt x="243" y="213"/>
                </a:lnTo>
                <a:lnTo>
                  <a:pt x="245" y="213"/>
                </a:lnTo>
                <a:lnTo>
                  <a:pt x="245" y="213"/>
                </a:lnTo>
                <a:lnTo>
                  <a:pt x="243" y="213"/>
                </a:lnTo>
                <a:lnTo>
                  <a:pt x="243" y="213"/>
                </a:lnTo>
                <a:lnTo>
                  <a:pt x="243" y="213"/>
                </a:lnTo>
                <a:close/>
                <a:moveTo>
                  <a:pt x="53" y="181"/>
                </a:moveTo>
                <a:lnTo>
                  <a:pt x="53" y="181"/>
                </a:lnTo>
                <a:lnTo>
                  <a:pt x="54" y="180"/>
                </a:lnTo>
                <a:lnTo>
                  <a:pt x="54" y="180"/>
                </a:lnTo>
                <a:lnTo>
                  <a:pt x="54" y="180"/>
                </a:lnTo>
                <a:lnTo>
                  <a:pt x="54" y="180"/>
                </a:lnTo>
                <a:lnTo>
                  <a:pt x="53" y="181"/>
                </a:lnTo>
                <a:lnTo>
                  <a:pt x="53" y="181"/>
                </a:lnTo>
                <a:close/>
                <a:moveTo>
                  <a:pt x="212" y="100"/>
                </a:moveTo>
                <a:lnTo>
                  <a:pt x="212" y="100"/>
                </a:lnTo>
                <a:lnTo>
                  <a:pt x="212" y="100"/>
                </a:lnTo>
                <a:lnTo>
                  <a:pt x="212" y="100"/>
                </a:lnTo>
                <a:lnTo>
                  <a:pt x="215" y="100"/>
                </a:lnTo>
                <a:lnTo>
                  <a:pt x="215" y="100"/>
                </a:lnTo>
                <a:lnTo>
                  <a:pt x="215" y="100"/>
                </a:lnTo>
                <a:lnTo>
                  <a:pt x="215" y="100"/>
                </a:lnTo>
                <a:lnTo>
                  <a:pt x="212" y="100"/>
                </a:lnTo>
                <a:lnTo>
                  <a:pt x="212" y="100"/>
                </a:lnTo>
                <a:close/>
                <a:moveTo>
                  <a:pt x="172" y="95"/>
                </a:moveTo>
                <a:lnTo>
                  <a:pt x="172" y="95"/>
                </a:lnTo>
                <a:lnTo>
                  <a:pt x="172" y="96"/>
                </a:lnTo>
                <a:lnTo>
                  <a:pt x="172" y="96"/>
                </a:lnTo>
                <a:lnTo>
                  <a:pt x="172" y="96"/>
                </a:lnTo>
                <a:lnTo>
                  <a:pt x="172" y="96"/>
                </a:lnTo>
                <a:lnTo>
                  <a:pt x="172" y="96"/>
                </a:lnTo>
                <a:lnTo>
                  <a:pt x="172" y="95"/>
                </a:lnTo>
                <a:lnTo>
                  <a:pt x="172" y="95"/>
                </a:lnTo>
                <a:lnTo>
                  <a:pt x="172" y="95"/>
                </a:lnTo>
                <a:close/>
                <a:moveTo>
                  <a:pt x="121" y="352"/>
                </a:moveTo>
                <a:lnTo>
                  <a:pt x="121" y="352"/>
                </a:lnTo>
                <a:lnTo>
                  <a:pt x="121" y="349"/>
                </a:lnTo>
                <a:lnTo>
                  <a:pt x="121" y="349"/>
                </a:lnTo>
                <a:lnTo>
                  <a:pt x="121" y="352"/>
                </a:lnTo>
                <a:lnTo>
                  <a:pt x="121" y="352"/>
                </a:lnTo>
                <a:close/>
                <a:moveTo>
                  <a:pt x="246" y="85"/>
                </a:moveTo>
                <a:lnTo>
                  <a:pt x="246" y="85"/>
                </a:lnTo>
                <a:lnTo>
                  <a:pt x="248" y="85"/>
                </a:lnTo>
                <a:lnTo>
                  <a:pt x="246" y="83"/>
                </a:lnTo>
                <a:lnTo>
                  <a:pt x="246" y="83"/>
                </a:lnTo>
                <a:lnTo>
                  <a:pt x="246" y="85"/>
                </a:lnTo>
                <a:lnTo>
                  <a:pt x="246" y="85"/>
                </a:lnTo>
                <a:close/>
                <a:moveTo>
                  <a:pt x="194" y="21"/>
                </a:moveTo>
                <a:lnTo>
                  <a:pt x="194" y="21"/>
                </a:lnTo>
                <a:lnTo>
                  <a:pt x="192" y="22"/>
                </a:lnTo>
                <a:lnTo>
                  <a:pt x="194" y="22"/>
                </a:lnTo>
                <a:lnTo>
                  <a:pt x="194" y="22"/>
                </a:lnTo>
                <a:lnTo>
                  <a:pt x="194" y="21"/>
                </a:lnTo>
                <a:lnTo>
                  <a:pt x="194" y="21"/>
                </a:lnTo>
                <a:close/>
                <a:moveTo>
                  <a:pt x="189" y="307"/>
                </a:moveTo>
                <a:lnTo>
                  <a:pt x="189" y="307"/>
                </a:lnTo>
                <a:lnTo>
                  <a:pt x="189" y="307"/>
                </a:lnTo>
                <a:lnTo>
                  <a:pt x="189" y="307"/>
                </a:lnTo>
                <a:lnTo>
                  <a:pt x="189" y="308"/>
                </a:lnTo>
                <a:lnTo>
                  <a:pt x="189" y="308"/>
                </a:lnTo>
                <a:lnTo>
                  <a:pt x="189" y="308"/>
                </a:lnTo>
                <a:lnTo>
                  <a:pt x="189" y="308"/>
                </a:lnTo>
                <a:lnTo>
                  <a:pt x="189" y="307"/>
                </a:lnTo>
                <a:lnTo>
                  <a:pt x="189" y="307"/>
                </a:lnTo>
                <a:close/>
                <a:moveTo>
                  <a:pt x="216" y="55"/>
                </a:moveTo>
                <a:lnTo>
                  <a:pt x="216" y="55"/>
                </a:lnTo>
                <a:lnTo>
                  <a:pt x="215" y="55"/>
                </a:lnTo>
                <a:lnTo>
                  <a:pt x="215" y="55"/>
                </a:lnTo>
                <a:lnTo>
                  <a:pt x="215" y="55"/>
                </a:lnTo>
                <a:lnTo>
                  <a:pt x="215" y="56"/>
                </a:lnTo>
                <a:lnTo>
                  <a:pt x="215" y="56"/>
                </a:lnTo>
                <a:lnTo>
                  <a:pt x="216" y="55"/>
                </a:lnTo>
                <a:lnTo>
                  <a:pt x="216" y="55"/>
                </a:lnTo>
                <a:close/>
                <a:moveTo>
                  <a:pt x="231" y="157"/>
                </a:moveTo>
                <a:lnTo>
                  <a:pt x="231" y="157"/>
                </a:lnTo>
                <a:lnTo>
                  <a:pt x="231" y="156"/>
                </a:lnTo>
                <a:lnTo>
                  <a:pt x="231" y="156"/>
                </a:lnTo>
                <a:lnTo>
                  <a:pt x="229" y="154"/>
                </a:lnTo>
                <a:lnTo>
                  <a:pt x="229" y="154"/>
                </a:lnTo>
                <a:lnTo>
                  <a:pt x="229" y="154"/>
                </a:lnTo>
                <a:lnTo>
                  <a:pt x="229" y="154"/>
                </a:lnTo>
                <a:lnTo>
                  <a:pt x="231" y="157"/>
                </a:lnTo>
                <a:lnTo>
                  <a:pt x="231" y="157"/>
                </a:lnTo>
                <a:close/>
                <a:moveTo>
                  <a:pt x="63" y="331"/>
                </a:moveTo>
                <a:lnTo>
                  <a:pt x="63" y="331"/>
                </a:lnTo>
                <a:lnTo>
                  <a:pt x="63" y="329"/>
                </a:lnTo>
                <a:lnTo>
                  <a:pt x="63" y="329"/>
                </a:lnTo>
                <a:lnTo>
                  <a:pt x="63" y="329"/>
                </a:lnTo>
                <a:lnTo>
                  <a:pt x="63" y="329"/>
                </a:lnTo>
                <a:lnTo>
                  <a:pt x="63" y="331"/>
                </a:lnTo>
                <a:lnTo>
                  <a:pt x="63" y="331"/>
                </a:lnTo>
                <a:close/>
                <a:moveTo>
                  <a:pt x="222" y="277"/>
                </a:moveTo>
                <a:lnTo>
                  <a:pt x="222" y="277"/>
                </a:lnTo>
                <a:lnTo>
                  <a:pt x="222" y="277"/>
                </a:lnTo>
                <a:lnTo>
                  <a:pt x="222" y="277"/>
                </a:lnTo>
                <a:lnTo>
                  <a:pt x="221" y="280"/>
                </a:lnTo>
                <a:lnTo>
                  <a:pt x="221" y="280"/>
                </a:lnTo>
                <a:lnTo>
                  <a:pt x="222" y="280"/>
                </a:lnTo>
                <a:lnTo>
                  <a:pt x="222" y="280"/>
                </a:lnTo>
                <a:lnTo>
                  <a:pt x="222" y="277"/>
                </a:lnTo>
                <a:lnTo>
                  <a:pt x="222" y="277"/>
                </a:lnTo>
                <a:close/>
                <a:moveTo>
                  <a:pt x="138" y="210"/>
                </a:moveTo>
                <a:lnTo>
                  <a:pt x="138" y="210"/>
                </a:lnTo>
                <a:lnTo>
                  <a:pt x="138" y="210"/>
                </a:lnTo>
                <a:lnTo>
                  <a:pt x="138" y="210"/>
                </a:lnTo>
                <a:lnTo>
                  <a:pt x="140" y="210"/>
                </a:lnTo>
                <a:lnTo>
                  <a:pt x="140" y="210"/>
                </a:lnTo>
                <a:lnTo>
                  <a:pt x="138" y="210"/>
                </a:lnTo>
                <a:lnTo>
                  <a:pt x="138" y="210"/>
                </a:lnTo>
                <a:close/>
                <a:moveTo>
                  <a:pt x="194" y="85"/>
                </a:moveTo>
                <a:lnTo>
                  <a:pt x="194" y="85"/>
                </a:lnTo>
                <a:lnTo>
                  <a:pt x="194" y="85"/>
                </a:lnTo>
                <a:lnTo>
                  <a:pt x="194" y="85"/>
                </a:lnTo>
                <a:lnTo>
                  <a:pt x="192" y="86"/>
                </a:lnTo>
                <a:lnTo>
                  <a:pt x="192" y="86"/>
                </a:lnTo>
                <a:lnTo>
                  <a:pt x="194" y="85"/>
                </a:lnTo>
                <a:lnTo>
                  <a:pt x="194" y="85"/>
                </a:lnTo>
                <a:lnTo>
                  <a:pt x="194" y="85"/>
                </a:lnTo>
                <a:close/>
                <a:moveTo>
                  <a:pt x="202" y="176"/>
                </a:moveTo>
                <a:lnTo>
                  <a:pt x="202" y="176"/>
                </a:lnTo>
                <a:lnTo>
                  <a:pt x="202" y="174"/>
                </a:lnTo>
                <a:lnTo>
                  <a:pt x="202" y="174"/>
                </a:lnTo>
                <a:lnTo>
                  <a:pt x="202" y="176"/>
                </a:lnTo>
                <a:lnTo>
                  <a:pt x="202" y="176"/>
                </a:lnTo>
                <a:lnTo>
                  <a:pt x="202" y="176"/>
                </a:lnTo>
                <a:close/>
                <a:moveTo>
                  <a:pt x="232" y="272"/>
                </a:moveTo>
                <a:lnTo>
                  <a:pt x="232" y="272"/>
                </a:lnTo>
                <a:lnTo>
                  <a:pt x="232" y="272"/>
                </a:lnTo>
                <a:lnTo>
                  <a:pt x="232" y="272"/>
                </a:lnTo>
                <a:lnTo>
                  <a:pt x="229" y="272"/>
                </a:lnTo>
                <a:lnTo>
                  <a:pt x="229" y="272"/>
                </a:lnTo>
                <a:lnTo>
                  <a:pt x="229" y="272"/>
                </a:lnTo>
                <a:lnTo>
                  <a:pt x="229" y="272"/>
                </a:lnTo>
                <a:lnTo>
                  <a:pt x="232" y="272"/>
                </a:lnTo>
                <a:lnTo>
                  <a:pt x="232" y="272"/>
                </a:lnTo>
                <a:close/>
                <a:moveTo>
                  <a:pt x="93" y="164"/>
                </a:moveTo>
                <a:lnTo>
                  <a:pt x="93" y="164"/>
                </a:lnTo>
                <a:lnTo>
                  <a:pt x="93" y="164"/>
                </a:lnTo>
                <a:lnTo>
                  <a:pt x="93" y="164"/>
                </a:lnTo>
                <a:lnTo>
                  <a:pt x="94" y="163"/>
                </a:lnTo>
                <a:lnTo>
                  <a:pt x="94" y="163"/>
                </a:lnTo>
                <a:lnTo>
                  <a:pt x="93" y="163"/>
                </a:lnTo>
                <a:lnTo>
                  <a:pt x="93" y="163"/>
                </a:lnTo>
                <a:lnTo>
                  <a:pt x="93" y="164"/>
                </a:lnTo>
                <a:lnTo>
                  <a:pt x="93" y="164"/>
                </a:lnTo>
                <a:close/>
                <a:moveTo>
                  <a:pt x="131" y="153"/>
                </a:moveTo>
                <a:lnTo>
                  <a:pt x="131" y="153"/>
                </a:lnTo>
                <a:lnTo>
                  <a:pt x="131" y="154"/>
                </a:lnTo>
                <a:lnTo>
                  <a:pt x="131" y="154"/>
                </a:lnTo>
                <a:lnTo>
                  <a:pt x="131" y="153"/>
                </a:lnTo>
                <a:lnTo>
                  <a:pt x="131" y="153"/>
                </a:lnTo>
                <a:lnTo>
                  <a:pt x="131" y="153"/>
                </a:lnTo>
                <a:close/>
                <a:moveTo>
                  <a:pt x="125" y="173"/>
                </a:moveTo>
                <a:lnTo>
                  <a:pt x="125" y="173"/>
                </a:lnTo>
                <a:lnTo>
                  <a:pt x="124" y="172"/>
                </a:lnTo>
                <a:lnTo>
                  <a:pt x="124" y="172"/>
                </a:lnTo>
                <a:lnTo>
                  <a:pt x="125" y="173"/>
                </a:lnTo>
                <a:lnTo>
                  <a:pt x="125" y="173"/>
                </a:lnTo>
                <a:close/>
                <a:moveTo>
                  <a:pt x="154" y="116"/>
                </a:moveTo>
                <a:lnTo>
                  <a:pt x="154" y="116"/>
                </a:lnTo>
                <a:lnTo>
                  <a:pt x="155" y="115"/>
                </a:lnTo>
                <a:lnTo>
                  <a:pt x="155" y="115"/>
                </a:lnTo>
                <a:lnTo>
                  <a:pt x="154" y="115"/>
                </a:lnTo>
                <a:lnTo>
                  <a:pt x="154" y="116"/>
                </a:lnTo>
                <a:lnTo>
                  <a:pt x="154" y="116"/>
                </a:lnTo>
                <a:close/>
                <a:moveTo>
                  <a:pt x="194" y="174"/>
                </a:moveTo>
                <a:lnTo>
                  <a:pt x="194" y="174"/>
                </a:lnTo>
                <a:lnTo>
                  <a:pt x="194" y="173"/>
                </a:lnTo>
                <a:lnTo>
                  <a:pt x="194" y="173"/>
                </a:lnTo>
                <a:lnTo>
                  <a:pt x="194" y="174"/>
                </a:lnTo>
                <a:lnTo>
                  <a:pt x="194" y="174"/>
                </a:lnTo>
                <a:lnTo>
                  <a:pt x="194" y="174"/>
                </a:lnTo>
                <a:lnTo>
                  <a:pt x="194" y="174"/>
                </a:lnTo>
                <a:close/>
                <a:moveTo>
                  <a:pt x="219" y="54"/>
                </a:moveTo>
                <a:lnTo>
                  <a:pt x="219" y="54"/>
                </a:lnTo>
                <a:lnTo>
                  <a:pt x="219" y="54"/>
                </a:lnTo>
                <a:lnTo>
                  <a:pt x="219" y="54"/>
                </a:lnTo>
                <a:lnTo>
                  <a:pt x="219" y="54"/>
                </a:lnTo>
                <a:lnTo>
                  <a:pt x="219" y="54"/>
                </a:lnTo>
                <a:lnTo>
                  <a:pt x="219" y="54"/>
                </a:lnTo>
                <a:close/>
                <a:moveTo>
                  <a:pt x="141" y="346"/>
                </a:moveTo>
                <a:lnTo>
                  <a:pt x="141" y="346"/>
                </a:lnTo>
                <a:lnTo>
                  <a:pt x="143" y="346"/>
                </a:lnTo>
                <a:lnTo>
                  <a:pt x="143" y="345"/>
                </a:lnTo>
                <a:lnTo>
                  <a:pt x="143" y="345"/>
                </a:lnTo>
                <a:lnTo>
                  <a:pt x="141" y="346"/>
                </a:lnTo>
                <a:lnTo>
                  <a:pt x="141" y="346"/>
                </a:lnTo>
                <a:close/>
                <a:moveTo>
                  <a:pt x="111" y="162"/>
                </a:moveTo>
                <a:lnTo>
                  <a:pt x="111" y="162"/>
                </a:lnTo>
                <a:lnTo>
                  <a:pt x="110" y="163"/>
                </a:lnTo>
                <a:lnTo>
                  <a:pt x="110" y="163"/>
                </a:lnTo>
                <a:lnTo>
                  <a:pt x="111" y="162"/>
                </a:lnTo>
                <a:lnTo>
                  <a:pt x="111" y="162"/>
                </a:lnTo>
                <a:close/>
                <a:moveTo>
                  <a:pt x="224" y="190"/>
                </a:moveTo>
                <a:lnTo>
                  <a:pt x="224" y="190"/>
                </a:lnTo>
                <a:lnTo>
                  <a:pt x="225" y="190"/>
                </a:lnTo>
                <a:lnTo>
                  <a:pt x="225" y="190"/>
                </a:lnTo>
                <a:lnTo>
                  <a:pt x="224" y="190"/>
                </a:lnTo>
                <a:lnTo>
                  <a:pt x="224" y="190"/>
                </a:lnTo>
                <a:lnTo>
                  <a:pt x="224" y="190"/>
                </a:lnTo>
                <a:close/>
                <a:moveTo>
                  <a:pt x="161" y="73"/>
                </a:moveTo>
                <a:lnTo>
                  <a:pt x="161" y="73"/>
                </a:lnTo>
                <a:lnTo>
                  <a:pt x="162" y="73"/>
                </a:lnTo>
                <a:lnTo>
                  <a:pt x="162" y="73"/>
                </a:lnTo>
                <a:lnTo>
                  <a:pt x="161" y="73"/>
                </a:lnTo>
                <a:lnTo>
                  <a:pt x="161" y="73"/>
                </a:lnTo>
                <a:lnTo>
                  <a:pt x="161" y="73"/>
                </a:lnTo>
                <a:lnTo>
                  <a:pt x="161" y="73"/>
                </a:lnTo>
                <a:lnTo>
                  <a:pt x="161" y="73"/>
                </a:lnTo>
                <a:close/>
                <a:moveTo>
                  <a:pt x="216" y="169"/>
                </a:moveTo>
                <a:lnTo>
                  <a:pt x="216" y="169"/>
                </a:lnTo>
                <a:lnTo>
                  <a:pt x="215" y="169"/>
                </a:lnTo>
                <a:lnTo>
                  <a:pt x="215" y="169"/>
                </a:lnTo>
                <a:lnTo>
                  <a:pt x="215" y="169"/>
                </a:lnTo>
                <a:lnTo>
                  <a:pt x="216" y="169"/>
                </a:lnTo>
                <a:lnTo>
                  <a:pt x="216" y="169"/>
                </a:lnTo>
                <a:close/>
                <a:moveTo>
                  <a:pt x="243" y="169"/>
                </a:moveTo>
                <a:lnTo>
                  <a:pt x="243" y="169"/>
                </a:lnTo>
                <a:lnTo>
                  <a:pt x="243" y="169"/>
                </a:lnTo>
                <a:lnTo>
                  <a:pt x="243" y="169"/>
                </a:lnTo>
                <a:lnTo>
                  <a:pt x="242" y="169"/>
                </a:lnTo>
                <a:lnTo>
                  <a:pt x="242" y="169"/>
                </a:lnTo>
                <a:lnTo>
                  <a:pt x="243" y="169"/>
                </a:lnTo>
                <a:lnTo>
                  <a:pt x="243" y="169"/>
                </a:lnTo>
                <a:close/>
                <a:moveTo>
                  <a:pt x="116" y="177"/>
                </a:moveTo>
                <a:lnTo>
                  <a:pt x="116" y="177"/>
                </a:lnTo>
                <a:lnTo>
                  <a:pt x="114" y="177"/>
                </a:lnTo>
                <a:lnTo>
                  <a:pt x="114" y="177"/>
                </a:lnTo>
                <a:lnTo>
                  <a:pt x="114" y="179"/>
                </a:lnTo>
                <a:lnTo>
                  <a:pt x="114" y="179"/>
                </a:lnTo>
                <a:lnTo>
                  <a:pt x="116" y="177"/>
                </a:lnTo>
                <a:lnTo>
                  <a:pt x="116" y="177"/>
                </a:lnTo>
                <a:close/>
                <a:moveTo>
                  <a:pt x="238" y="25"/>
                </a:moveTo>
                <a:lnTo>
                  <a:pt x="238" y="25"/>
                </a:lnTo>
                <a:lnTo>
                  <a:pt x="239" y="25"/>
                </a:lnTo>
                <a:lnTo>
                  <a:pt x="239" y="25"/>
                </a:lnTo>
                <a:lnTo>
                  <a:pt x="238" y="25"/>
                </a:lnTo>
                <a:lnTo>
                  <a:pt x="238" y="25"/>
                </a:lnTo>
                <a:lnTo>
                  <a:pt x="238" y="25"/>
                </a:lnTo>
                <a:close/>
                <a:moveTo>
                  <a:pt x="191" y="299"/>
                </a:moveTo>
                <a:lnTo>
                  <a:pt x="191" y="299"/>
                </a:lnTo>
                <a:lnTo>
                  <a:pt x="191" y="299"/>
                </a:lnTo>
                <a:lnTo>
                  <a:pt x="191" y="299"/>
                </a:lnTo>
                <a:lnTo>
                  <a:pt x="191" y="298"/>
                </a:lnTo>
                <a:lnTo>
                  <a:pt x="191" y="298"/>
                </a:lnTo>
                <a:lnTo>
                  <a:pt x="191" y="298"/>
                </a:lnTo>
                <a:lnTo>
                  <a:pt x="191" y="298"/>
                </a:lnTo>
                <a:lnTo>
                  <a:pt x="191" y="299"/>
                </a:lnTo>
                <a:lnTo>
                  <a:pt x="191" y="299"/>
                </a:lnTo>
                <a:close/>
                <a:moveTo>
                  <a:pt x="44" y="297"/>
                </a:moveTo>
                <a:lnTo>
                  <a:pt x="44" y="297"/>
                </a:lnTo>
                <a:lnTo>
                  <a:pt x="44" y="297"/>
                </a:lnTo>
                <a:lnTo>
                  <a:pt x="44" y="297"/>
                </a:lnTo>
                <a:lnTo>
                  <a:pt x="44" y="298"/>
                </a:lnTo>
                <a:lnTo>
                  <a:pt x="44" y="298"/>
                </a:lnTo>
                <a:lnTo>
                  <a:pt x="44" y="298"/>
                </a:lnTo>
                <a:lnTo>
                  <a:pt x="44" y="298"/>
                </a:lnTo>
                <a:lnTo>
                  <a:pt x="44" y="297"/>
                </a:lnTo>
                <a:lnTo>
                  <a:pt x="44" y="297"/>
                </a:lnTo>
                <a:close/>
                <a:moveTo>
                  <a:pt x="197" y="162"/>
                </a:moveTo>
                <a:lnTo>
                  <a:pt x="197" y="162"/>
                </a:lnTo>
                <a:lnTo>
                  <a:pt x="197" y="160"/>
                </a:lnTo>
                <a:lnTo>
                  <a:pt x="197" y="160"/>
                </a:lnTo>
                <a:lnTo>
                  <a:pt x="197" y="160"/>
                </a:lnTo>
                <a:lnTo>
                  <a:pt x="197" y="160"/>
                </a:lnTo>
                <a:lnTo>
                  <a:pt x="197" y="162"/>
                </a:lnTo>
                <a:lnTo>
                  <a:pt x="197" y="162"/>
                </a:lnTo>
                <a:lnTo>
                  <a:pt x="197" y="162"/>
                </a:lnTo>
                <a:close/>
                <a:moveTo>
                  <a:pt x="181" y="100"/>
                </a:moveTo>
                <a:lnTo>
                  <a:pt x="181" y="100"/>
                </a:lnTo>
                <a:lnTo>
                  <a:pt x="179" y="100"/>
                </a:lnTo>
                <a:lnTo>
                  <a:pt x="179" y="100"/>
                </a:lnTo>
                <a:lnTo>
                  <a:pt x="179" y="102"/>
                </a:lnTo>
                <a:lnTo>
                  <a:pt x="179" y="102"/>
                </a:lnTo>
                <a:lnTo>
                  <a:pt x="181" y="100"/>
                </a:lnTo>
                <a:lnTo>
                  <a:pt x="181" y="100"/>
                </a:lnTo>
                <a:close/>
                <a:moveTo>
                  <a:pt x="214" y="89"/>
                </a:moveTo>
                <a:lnTo>
                  <a:pt x="214" y="89"/>
                </a:lnTo>
                <a:lnTo>
                  <a:pt x="214" y="89"/>
                </a:lnTo>
                <a:lnTo>
                  <a:pt x="214" y="89"/>
                </a:lnTo>
                <a:lnTo>
                  <a:pt x="214" y="91"/>
                </a:lnTo>
                <a:lnTo>
                  <a:pt x="214" y="91"/>
                </a:lnTo>
                <a:lnTo>
                  <a:pt x="214" y="91"/>
                </a:lnTo>
                <a:lnTo>
                  <a:pt x="214" y="91"/>
                </a:lnTo>
                <a:lnTo>
                  <a:pt x="214" y="89"/>
                </a:lnTo>
                <a:lnTo>
                  <a:pt x="214" y="89"/>
                </a:lnTo>
                <a:close/>
                <a:moveTo>
                  <a:pt x="177" y="78"/>
                </a:moveTo>
                <a:lnTo>
                  <a:pt x="177" y="78"/>
                </a:lnTo>
                <a:lnTo>
                  <a:pt x="177" y="78"/>
                </a:lnTo>
                <a:lnTo>
                  <a:pt x="177" y="78"/>
                </a:lnTo>
                <a:lnTo>
                  <a:pt x="178" y="78"/>
                </a:lnTo>
                <a:lnTo>
                  <a:pt x="178" y="78"/>
                </a:lnTo>
                <a:lnTo>
                  <a:pt x="178" y="76"/>
                </a:lnTo>
                <a:lnTo>
                  <a:pt x="178" y="76"/>
                </a:lnTo>
                <a:lnTo>
                  <a:pt x="177" y="78"/>
                </a:lnTo>
                <a:lnTo>
                  <a:pt x="177" y="78"/>
                </a:lnTo>
                <a:close/>
                <a:moveTo>
                  <a:pt x="228" y="146"/>
                </a:moveTo>
                <a:lnTo>
                  <a:pt x="228" y="146"/>
                </a:lnTo>
                <a:lnTo>
                  <a:pt x="228" y="146"/>
                </a:lnTo>
                <a:lnTo>
                  <a:pt x="228" y="146"/>
                </a:lnTo>
                <a:lnTo>
                  <a:pt x="228" y="147"/>
                </a:lnTo>
                <a:lnTo>
                  <a:pt x="228" y="147"/>
                </a:lnTo>
                <a:lnTo>
                  <a:pt x="229" y="147"/>
                </a:lnTo>
                <a:lnTo>
                  <a:pt x="229" y="147"/>
                </a:lnTo>
                <a:lnTo>
                  <a:pt x="228" y="146"/>
                </a:lnTo>
                <a:lnTo>
                  <a:pt x="228" y="146"/>
                </a:lnTo>
                <a:close/>
                <a:moveTo>
                  <a:pt x="144" y="335"/>
                </a:moveTo>
                <a:lnTo>
                  <a:pt x="144" y="335"/>
                </a:lnTo>
                <a:lnTo>
                  <a:pt x="144" y="335"/>
                </a:lnTo>
                <a:lnTo>
                  <a:pt x="144" y="335"/>
                </a:lnTo>
                <a:lnTo>
                  <a:pt x="143" y="336"/>
                </a:lnTo>
                <a:lnTo>
                  <a:pt x="143" y="336"/>
                </a:lnTo>
                <a:lnTo>
                  <a:pt x="144" y="336"/>
                </a:lnTo>
                <a:lnTo>
                  <a:pt x="144" y="336"/>
                </a:lnTo>
                <a:lnTo>
                  <a:pt x="144" y="335"/>
                </a:lnTo>
                <a:lnTo>
                  <a:pt x="144" y="335"/>
                </a:lnTo>
                <a:close/>
                <a:moveTo>
                  <a:pt x="110" y="119"/>
                </a:moveTo>
                <a:lnTo>
                  <a:pt x="110" y="119"/>
                </a:lnTo>
                <a:lnTo>
                  <a:pt x="110" y="119"/>
                </a:lnTo>
                <a:lnTo>
                  <a:pt x="110" y="119"/>
                </a:lnTo>
                <a:lnTo>
                  <a:pt x="111" y="119"/>
                </a:lnTo>
                <a:lnTo>
                  <a:pt x="111" y="119"/>
                </a:lnTo>
                <a:lnTo>
                  <a:pt x="110" y="119"/>
                </a:lnTo>
                <a:lnTo>
                  <a:pt x="110" y="119"/>
                </a:lnTo>
                <a:close/>
                <a:moveTo>
                  <a:pt x="96" y="186"/>
                </a:moveTo>
                <a:lnTo>
                  <a:pt x="96" y="186"/>
                </a:lnTo>
                <a:lnTo>
                  <a:pt x="96" y="186"/>
                </a:lnTo>
                <a:lnTo>
                  <a:pt x="96" y="186"/>
                </a:lnTo>
                <a:lnTo>
                  <a:pt x="94" y="187"/>
                </a:lnTo>
                <a:lnTo>
                  <a:pt x="94" y="187"/>
                </a:lnTo>
                <a:lnTo>
                  <a:pt x="94" y="187"/>
                </a:lnTo>
                <a:lnTo>
                  <a:pt x="94" y="187"/>
                </a:lnTo>
                <a:lnTo>
                  <a:pt x="96" y="186"/>
                </a:lnTo>
                <a:lnTo>
                  <a:pt x="96" y="186"/>
                </a:lnTo>
                <a:close/>
                <a:moveTo>
                  <a:pt x="134" y="156"/>
                </a:moveTo>
                <a:lnTo>
                  <a:pt x="134" y="156"/>
                </a:lnTo>
                <a:lnTo>
                  <a:pt x="134" y="156"/>
                </a:lnTo>
                <a:lnTo>
                  <a:pt x="134" y="156"/>
                </a:lnTo>
                <a:lnTo>
                  <a:pt x="133" y="157"/>
                </a:lnTo>
                <a:lnTo>
                  <a:pt x="133" y="157"/>
                </a:lnTo>
                <a:lnTo>
                  <a:pt x="133" y="157"/>
                </a:lnTo>
                <a:lnTo>
                  <a:pt x="133" y="157"/>
                </a:lnTo>
                <a:lnTo>
                  <a:pt x="134" y="156"/>
                </a:lnTo>
                <a:lnTo>
                  <a:pt x="134" y="156"/>
                </a:lnTo>
                <a:close/>
                <a:moveTo>
                  <a:pt x="145" y="126"/>
                </a:moveTo>
                <a:lnTo>
                  <a:pt x="145" y="126"/>
                </a:lnTo>
                <a:lnTo>
                  <a:pt x="145" y="126"/>
                </a:lnTo>
                <a:lnTo>
                  <a:pt x="145" y="126"/>
                </a:lnTo>
                <a:lnTo>
                  <a:pt x="147" y="126"/>
                </a:lnTo>
                <a:lnTo>
                  <a:pt x="147" y="126"/>
                </a:lnTo>
                <a:lnTo>
                  <a:pt x="145" y="126"/>
                </a:lnTo>
                <a:lnTo>
                  <a:pt x="145" y="126"/>
                </a:lnTo>
                <a:close/>
                <a:moveTo>
                  <a:pt x="242" y="164"/>
                </a:moveTo>
                <a:lnTo>
                  <a:pt x="242" y="164"/>
                </a:lnTo>
                <a:lnTo>
                  <a:pt x="242" y="164"/>
                </a:lnTo>
                <a:lnTo>
                  <a:pt x="242" y="166"/>
                </a:lnTo>
                <a:lnTo>
                  <a:pt x="242" y="166"/>
                </a:lnTo>
                <a:lnTo>
                  <a:pt x="242" y="166"/>
                </a:lnTo>
                <a:lnTo>
                  <a:pt x="242" y="166"/>
                </a:lnTo>
                <a:lnTo>
                  <a:pt x="242" y="164"/>
                </a:lnTo>
                <a:lnTo>
                  <a:pt x="242" y="164"/>
                </a:lnTo>
                <a:close/>
                <a:moveTo>
                  <a:pt x="253" y="31"/>
                </a:moveTo>
                <a:lnTo>
                  <a:pt x="253" y="31"/>
                </a:lnTo>
                <a:lnTo>
                  <a:pt x="253" y="31"/>
                </a:lnTo>
                <a:lnTo>
                  <a:pt x="253" y="31"/>
                </a:lnTo>
                <a:lnTo>
                  <a:pt x="252" y="31"/>
                </a:lnTo>
                <a:lnTo>
                  <a:pt x="252" y="31"/>
                </a:lnTo>
                <a:lnTo>
                  <a:pt x="252" y="31"/>
                </a:lnTo>
                <a:lnTo>
                  <a:pt x="252" y="31"/>
                </a:lnTo>
                <a:lnTo>
                  <a:pt x="253" y="31"/>
                </a:lnTo>
                <a:lnTo>
                  <a:pt x="253" y="31"/>
                </a:lnTo>
                <a:close/>
                <a:moveTo>
                  <a:pt x="222" y="143"/>
                </a:moveTo>
                <a:lnTo>
                  <a:pt x="222" y="143"/>
                </a:lnTo>
                <a:lnTo>
                  <a:pt x="222" y="143"/>
                </a:lnTo>
                <a:lnTo>
                  <a:pt x="222" y="143"/>
                </a:lnTo>
                <a:lnTo>
                  <a:pt x="222" y="142"/>
                </a:lnTo>
                <a:lnTo>
                  <a:pt x="222" y="142"/>
                </a:lnTo>
                <a:lnTo>
                  <a:pt x="222" y="143"/>
                </a:lnTo>
                <a:lnTo>
                  <a:pt x="222" y="143"/>
                </a:lnTo>
                <a:lnTo>
                  <a:pt x="222" y="143"/>
                </a:lnTo>
                <a:lnTo>
                  <a:pt x="222" y="143"/>
                </a:lnTo>
                <a:close/>
                <a:moveTo>
                  <a:pt x="150" y="361"/>
                </a:moveTo>
                <a:lnTo>
                  <a:pt x="150" y="361"/>
                </a:lnTo>
                <a:lnTo>
                  <a:pt x="150" y="361"/>
                </a:lnTo>
                <a:lnTo>
                  <a:pt x="150" y="361"/>
                </a:lnTo>
                <a:lnTo>
                  <a:pt x="150" y="361"/>
                </a:lnTo>
                <a:lnTo>
                  <a:pt x="150" y="361"/>
                </a:lnTo>
                <a:lnTo>
                  <a:pt x="150" y="361"/>
                </a:lnTo>
                <a:lnTo>
                  <a:pt x="150" y="361"/>
                </a:lnTo>
                <a:lnTo>
                  <a:pt x="150" y="361"/>
                </a:lnTo>
                <a:lnTo>
                  <a:pt x="150" y="361"/>
                </a:lnTo>
                <a:close/>
                <a:moveTo>
                  <a:pt x="10" y="282"/>
                </a:moveTo>
                <a:lnTo>
                  <a:pt x="10" y="282"/>
                </a:lnTo>
                <a:lnTo>
                  <a:pt x="10" y="282"/>
                </a:lnTo>
                <a:lnTo>
                  <a:pt x="10" y="282"/>
                </a:lnTo>
                <a:lnTo>
                  <a:pt x="10" y="281"/>
                </a:lnTo>
                <a:lnTo>
                  <a:pt x="10" y="281"/>
                </a:lnTo>
                <a:lnTo>
                  <a:pt x="10" y="281"/>
                </a:lnTo>
                <a:lnTo>
                  <a:pt x="10" y="281"/>
                </a:lnTo>
                <a:lnTo>
                  <a:pt x="10" y="282"/>
                </a:lnTo>
                <a:lnTo>
                  <a:pt x="10" y="282"/>
                </a:lnTo>
                <a:close/>
                <a:moveTo>
                  <a:pt x="32" y="248"/>
                </a:moveTo>
                <a:lnTo>
                  <a:pt x="32" y="248"/>
                </a:lnTo>
                <a:lnTo>
                  <a:pt x="32" y="247"/>
                </a:lnTo>
                <a:lnTo>
                  <a:pt x="32" y="247"/>
                </a:lnTo>
                <a:lnTo>
                  <a:pt x="32" y="247"/>
                </a:lnTo>
                <a:lnTo>
                  <a:pt x="32" y="247"/>
                </a:lnTo>
                <a:lnTo>
                  <a:pt x="32" y="247"/>
                </a:lnTo>
                <a:lnTo>
                  <a:pt x="32" y="247"/>
                </a:lnTo>
                <a:lnTo>
                  <a:pt x="32" y="248"/>
                </a:lnTo>
                <a:lnTo>
                  <a:pt x="32" y="248"/>
                </a:lnTo>
                <a:close/>
                <a:moveTo>
                  <a:pt x="239" y="214"/>
                </a:moveTo>
                <a:lnTo>
                  <a:pt x="239" y="214"/>
                </a:lnTo>
                <a:lnTo>
                  <a:pt x="239" y="213"/>
                </a:lnTo>
                <a:lnTo>
                  <a:pt x="239" y="213"/>
                </a:lnTo>
                <a:lnTo>
                  <a:pt x="239" y="213"/>
                </a:lnTo>
                <a:lnTo>
                  <a:pt x="239" y="213"/>
                </a:lnTo>
                <a:lnTo>
                  <a:pt x="239" y="214"/>
                </a:lnTo>
                <a:lnTo>
                  <a:pt x="239" y="214"/>
                </a:lnTo>
                <a:lnTo>
                  <a:pt x="239" y="214"/>
                </a:lnTo>
                <a:lnTo>
                  <a:pt x="239" y="214"/>
                </a:lnTo>
                <a:close/>
                <a:moveTo>
                  <a:pt x="150" y="348"/>
                </a:moveTo>
                <a:lnTo>
                  <a:pt x="150" y="348"/>
                </a:lnTo>
                <a:lnTo>
                  <a:pt x="150" y="348"/>
                </a:lnTo>
                <a:lnTo>
                  <a:pt x="150" y="348"/>
                </a:lnTo>
                <a:lnTo>
                  <a:pt x="150" y="349"/>
                </a:lnTo>
                <a:lnTo>
                  <a:pt x="150" y="349"/>
                </a:lnTo>
                <a:lnTo>
                  <a:pt x="150" y="349"/>
                </a:lnTo>
                <a:lnTo>
                  <a:pt x="150" y="349"/>
                </a:lnTo>
                <a:lnTo>
                  <a:pt x="150" y="348"/>
                </a:lnTo>
                <a:lnTo>
                  <a:pt x="150" y="348"/>
                </a:lnTo>
                <a:close/>
                <a:moveTo>
                  <a:pt x="111" y="227"/>
                </a:moveTo>
                <a:lnTo>
                  <a:pt x="111" y="227"/>
                </a:lnTo>
                <a:lnTo>
                  <a:pt x="111" y="227"/>
                </a:lnTo>
                <a:lnTo>
                  <a:pt x="111" y="227"/>
                </a:lnTo>
                <a:lnTo>
                  <a:pt x="110" y="227"/>
                </a:lnTo>
                <a:lnTo>
                  <a:pt x="110" y="227"/>
                </a:lnTo>
                <a:lnTo>
                  <a:pt x="110" y="227"/>
                </a:lnTo>
                <a:lnTo>
                  <a:pt x="110" y="227"/>
                </a:lnTo>
                <a:lnTo>
                  <a:pt x="111" y="227"/>
                </a:lnTo>
                <a:lnTo>
                  <a:pt x="111" y="227"/>
                </a:lnTo>
                <a:close/>
                <a:moveTo>
                  <a:pt x="189" y="329"/>
                </a:moveTo>
                <a:lnTo>
                  <a:pt x="189" y="329"/>
                </a:lnTo>
                <a:lnTo>
                  <a:pt x="189" y="329"/>
                </a:lnTo>
                <a:lnTo>
                  <a:pt x="189" y="329"/>
                </a:lnTo>
                <a:lnTo>
                  <a:pt x="189" y="329"/>
                </a:lnTo>
                <a:lnTo>
                  <a:pt x="189" y="329"/>
                </a:lnTo>
                <a:close/>
                <a:moveTo>
                  <a:pt x="206" y="132"/>
                </a:moveTo>
                <a:lnTo>
                  <a:pt x="206" y="132"/>
                </a:lnTo>
                <a:lnTo>
                  <a:pt x="206" y="132"/>
                </a:lnTo>
                <a:lnTo>
                  <a:pt x="206" y="132"/>
                </a:lnTo>
                <a:lnTo>
                  <a:pt x="206" y="132"/>
                </a:lnTo>
                <a:lnTo>
                  <a:pt x="206" y="132"/>
                </a:lnTo>
                <a:lnTo>
                  <a:pt x="206" y="132"/>
                </a:lnTo>
                <a:lnTo>
                  <a:pt x="206" y="132"/>
                </a:lnTo>
                <a:lnTo>
                  <a:pt x="206" y="132"/>
                </a:lnTo>
                <a:lnTo>
                  <a:pt x="206" y="1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2" name="Freeform 255"/>
          <p:cNvSpPr>
            <a:spLocks noEditPoints="1"/>
          </p:cNvSpPr>
          <p:nvPr/>
        </p:nvSpPr>
        <p:spPr bwMode="auto">
          <a:xfrm>
            <a:off x="7569924" y="2655397"/>
            <a:ext cx="531354" cy="634593"/>
          </a:xfrm>
          <a:custGeom>
            <a:avLst/>
            <a:gdLst>
              <a:gd name="T0" fmla="*/ 146 w 302"/>
              <a:gd name="T1" fmla="*/ 360 h 375"/>
              <a:gd name="T2" fmla="*/ 66 w 302"/>
              <a:gd name="T3" fmla="*/ 358 h 375"/>
              <a:gd name="T4" fmla="*/ 12 w 302"/>
              <a:gd name="T5" fmla="*/ 232 h 375"/>
              <a:gd name="T6" fmla="*/ 199 w 302"/>
              <a:gd name="T7" fmla="*/ 13 h 375"/>
              <a:gd name="T8" fmla="*/ 244 w 302"/>
              <a:gd name="T9" fmla="*/ 44 h 375"/>
              <a:gd name="T10" fmla="*/ 287 w 302"/>
              <a:gd name="T11" fmla="*/ 77 h 375"/>
              <a:gd name="T12" fmla="*/ 244 w 302"/>
              <a:gd name="T13" fmla="*/ 188 h 375"/>
              <a:gd name="T14" fmla="*/ 228 w 302"/>
              <a:gd name="T15" fmla="*/ 36 h 375"/>
              <a:gd name="T16" fmla="*/ 71 w 302"/>
              <a:gd name="T17" fmla="*/ 331 h 375"/>
              <a:gd name="T18" fmla="*/ 138 w 302"/>
              <a:gd name="T19" fmla="*/ 333 h 375"/>
              <a:gd name="T20" fmla="*/ 115 w 302"/>
              <a:gd name="T21" fmla="*/ 301 h 375"/>
              <a:gd name="T22" fmla="*/ 257 w 302"/>
              <a:gd name="T23" fmla="*/ 100 h 375"/>
              <a:gd name="T24" fmla="*/ 214 w 302"/>
              <a:gd name="T25" fmla="*/ 53 h 375"/>
              <a:gd name="T26" fmla="*/ 103 w 302"/>
              <a:gd name="T27" fmla="*/ 189 h 375"/>
              <a:gd name="T28" fmla="*/ 226 w 302"/>
              <a:gd name="T29" fmla="*/ 98 h 375"/>
              <a:gd name="T30" fmla="*/ 78 w 302"/>
              <a:gd name="T31" fmla="*/ 108 h 375"/>
              <a:gd name="T32" fmla="*/ 129 w 302"/>
              <a:gd name="T33" fmla="*/ 201 h 375"/>
              <a:gd name="T34" fmla="*/ 163 w 302"/>
              <a:gd name="T35" fmla="*/ 229 h 375"/>
              <a:gd name="T36" fmla="*/ 57 w 302"/>
              <a:gd name="T37" fmla="*/ 250 h 375"/>
              <a:gd name="T38" fmla="*/ 109 w 302"/>
              <a:gd name="T39" fmla="*/ 324 h 375"/>
              <a:gd name="T40" fmla="*/ 135 w 302"/>
              <a:gd name="T41" fmla="*/ 246 h 375"/>
              <a:gd name="T42" fmla="*/ 55 w 302"/>
              <a:gd name="T43" fmla="*/ 172 h 375"/>
              <a:gd name="T44" fmla="*/ 109 w 302"/>
              <a:gd name="T45" fmla="*/ 159 h 375"/>
              <a:gd name="T46" fmla="*/ 119 w 302"/>
              <a:gd name="T47" fmla="*/ 174 h 375"/>
              <a:gd name="T48" fmla="*/ 146 w 302"/>
              <a:gd name="T49" fmla="*/ 156 h 375"/>
              <a:gd name="T50" fmla="*/ 32 w 302"/>
              <a:gd name="T51" fmla="*/ 367 h 375"/>
              <a:gd name="T52" fmla="*/ 61 w 302"/>
              <a:gd name="T53" fmla="*/ 135 h 375"/>
              <a:gd name="T54" fmla="*/ 111 w 302"/>
              <a:gd name="T55" fmla="*/ 81 h 375"/>
              <a:gd name="T56" fmla="*/ 88 w 302"/>
              <a:gd name="T57" fmla="*/ 327 h 375"/>
              <a:gd name="T58" fmla="*/ 180 w 302"/>
              <a:gd name="T59" fmla="*/ 283 h 375"/>
              <a:gd name="T60" fmla="*/ 221 w 302"/>
              <a:gd name="T61" fmla="*/ 56 h 375"/>
              <a:gd name="T62" fmla="*/ 38 w 302"/>
              <a:gd name="T63" fmla="*/ 226 h 375"/>
              <a:gd name="T64" fmla="*/ 197 w 302"/>
              <a:gd name="T65" fmla="*/ 101 h 375"/>
              <a:gd name="T66" fmla="*/ 89 w 302"/>
              <a:gd name="T67" fmla="*/ 239 h 375"/>
              <a:gd name="T68" fmla="*/ 213 w 302"/>
              <a:gd name="T69" fmla="*/ 260 h 375"/>
              <a:gd name="T70" fmla="*/ 92 w 302"/>
              <a:gd name="T71" fmla="*/ 144 h 375"/>
              <a:gd name="T72" fmla="*/ 106 w 302"/>
              <a:gd name="T73" fmla="*/ 144 h 375"/>
              <a:gd name="T74" fmla="*/ 113 w 302"/>
              <a:gd name="T75" fmla="*/ 236 h 375"/>
              <a:gd name="T76" fmla="*/ 42 w 302"/>
              <a:gd name="T77" fmla="*/ 142 h 375"/>
              <a:gd name="T78" fmla="*/ 42 w 302"/>
              <a:gd name="T79" fmla="*/ 252 h 375"/>
              <a:gd name="T80" fmla="*/ 206 w 302"/>
              <a:gd name="T81" fmla="*/ 260 h 375"/>
              <a:gd name="T82" fmla="*/ 25 w 302"/>
              <a:gd name="T83" fmla="*/ 202 h 375"/>
              <a:gd name="T84" fmla="*/ 101 w 302"/>
              <a:gd name="T85" fmla="*/ 277 h 375"/>
              <a:gd name="T86" fmla="*/ 165 w 302"/>
              <a:gd name="T87" fmla="*/ 206 h 375"/>
              <a:gd name="T88" fmla="*/ 149 w 302"/>
              <a:gd name="T89" fmla="*/ 132 h 375"/>
              <a:gd name="T90" fmla="*/ 176 w 302"/>
              <a:gd name="T91" fmla="*/ 124 h 375"/>
              <a:gd name="T92" fmla="*/ 71 w 302"/>
              <a:gd name="T93" fmla="*/ 148 h 375"/>
              <a:gd name="T94" fmla="*/ 85 w 302"/>
              <a:gd name="T95" fmla="*/ 282 h 375"/>
              <a:gd name="T96" fmla="*/ 108 w 302"/>
              <a:gd name="T97" fmla="*/ 289 h 375"/>
              <a:gd name="T98" fmla="*/ 115 w 302"/>
              <a:gd name="T99" fmla="*/ 283 h 375"/>
              <a:gd name="T100" fmla="*/ 61 w 302"/>
              <a:gd name="T101" fmla="*/ 270 h 375"/>
              <a:gd name="T102" fmla="*/ 47 w 302"/>
              <a:gd name="T103" fmla="*/ 141 h 375"/>
              <a:gd name="T104" fmla="*/ 183 w 302"/>
              <a:gd name="T105" fmla="*/ 210 h 375"/>
              <a:gd name="T106" fmla="*/ 216 w 302"/>
              <a:gd name="T107" fmla="*/ 183 h 375"/>
              <a:gd name="T108" fmla="*/ 179 w 302"/>
              <a:gd name="T109" fmla="*/ 202 h 375"/>
              <a:gd name="T110" fmla="*/ 206 w 302"/>
              <a:gd name="T111" fmla="*/ 198 h 375"/>
              <a:gd name="T112" fmla="*/ 190 w 302"/>
              <a:gd name="T113" fmla="*/ 232 h 375"/>
              <a:gd name="T114" fmla="*/ 59 w 302"/>
              <a:gd name="T115" fmla="*/ 296 h 375"/>
              <a:gd name="T116" fmla="*/ 204 w 302"/>
              <a:gd name="T117" fmla="*/ 247 h 375"/>
              <a:gd name="T118" fmla="*/ 138 w 302"/>
              <a:gd name="T119" fmla="*/ 122 h 375"/>
              <a:gd name="T120" fmla="*/ 165 w 302"/>
              <a:gd name="T121" fmla="*/ 239 h 375"/>
              <a:gd name="T122" fmla="*/ 55 w 302"/>
              <a:gd name="T123" fmla="*/ 193 h 375"/>
              <a:gd name="T124" fmla="*/ 101 w 302"/>
              <a:gd name="T125" fmla="*/ 296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375">
                <a:moveTo>
                  <a:pt x="189" y="354"/>
                </a:moveTo>
                <a:lnTo>
                  <a:pt x="189" y="354"/>
                </a:lnTo>
                <a:lnTo>
                  <a:pt x="189" y="354"/>
                </a:lnTo>
                <a:lnTo>
                  <a:pt x="189" y="354"/>
                </a:lnTo>
                <a:lnTo>
                  <a:pt x="187" y="354"/>
                </a:lnTo>
                <a:lnTo>
                  <a:pt x="187" y="353"/>
                </a:lnTo>
                <a:lnTo>
                  <a:pt x="187" y="353"/>
                </a:lnTo>
                <a:lnTo>
                  <a:pt x="189" y="347"/>
                </a:lnTo>
                <a:lnTo>
                  <a:pt x="189" y="347"/>
                </a:lnTo>
                <a:lnTo>
                  <a:pt x="189" y="344"/>
                </a:lnTo>
                <a:lnTo>
                  <a:pt x="189" y="344"/>
                </a:lnTo>
                <a:lnTo>
                  <a:pt x="186" y="348"/>
                </a:lnTo>
                <a:lnTo>
                  <a:pt x="186" y="348"/>
                </a:lnTo>
                <a:lnTo>
                  <a:pt x="184" y="353"/>
                </a:lnTo>
                <a:lnTo>
                  <a:pt x="184" y="353"/>
                </a:lnTo>
                <a:lnTo>
                  <a:pt x="184" y="354"/>
                </a:lnTo>
                <a:lnTo>
                  <a:pt x="184" y="354"/>
                </a:lnTo>
                <a:lnTo>
                  <a:pt x="183" y="355"/>
                </a:lnTo>
                <a:lnTo>
                  <a:pt x="183" y="355"/>
                </a:lnTo>
                <a:lnTo>
                  <a:pt x="182" y="354"/>
                </a:lnTo>
                <a:lnTo>
                  <a:pt x="182" y="354"/>
                </a:lnTo>
                <a:lnTo>
                  <a:pt x="182" y="354"/>
                </a:lnTo>
                <a:lnTo>
                  <a:pt x="180" y="355"/>
                </a:lnTo>
                <a:lnTo>
                  <a:pt x="180" y="355"/>
                </a:lnTo>
                <a:lnTo>
                  <a:pt x="179" y="357"/>
                </a:lnTo>
                <a:lnTo>
                  <a:pt x="179" y="357"/>
                </a:lnTo>
                <a:lnTo>
                  <a:pt x="177" y="358"/>
                </a:lnTo>
                <a:lnTo>
                  <a:pt x="177" y="358"/>
                </a:lnTo>
                <a:lnTo>
                  <a:pt x="176" y="355"/>
                </a:lnTo>
                <a:lnTo>
                  <a:pt x="176" y="355"/>
                </a:lnTo>
                <a:lnTo>
                  <a:pt x="177" y="354"/>
                </a:lnTo>
                <a:lnTo>
                  <a:pt x="177" y="354"/>
                </a:lnTo>
                <a:lnTo>
                  <a:pt x="183" y="337"/>
                </a:lnTo>
                <a:lnTo>
                  <a:pt x="183" y="337"/>
                </a:lnTo>
                <a:lnTo>
                  <a:pt x="187" y="330"/>
                </a:lnTo>
                <a:lnTo>
                  <a:pt x="187" y="330"/>
                </a:lnTo>
                <a:lnTo>
                  <a:pt x="187" y="327"/>
                </a:lnTo>
                <a:lnTo>
                  <a:pt x="187" y="327"/>
                </a:lnTo>
                <a:lnTo>
                  <a:pt x="186" y="328"/>
                </a:lnTo>
                <a:lnTo>
                  <a:pt x="186" y="328"/>
                </a:lnTo>
                <a:lnTo>
                  <a:pt x="180" y="337"/>
                </a:lnTo>
                <a:lnTo>
                  <a:pt x="180" y="337"/>
                </a:lnTo>
                <a:lnTo>
                  <a:pt x="176" y="345"/>
                </a:lnTo>
                <a:lnTo>
                  <a:pt x="176" y="345"/>
                </a:lnTo>
                <a:lnTo>
                  <a:pt x="172" y="353"/>
                </a:lnTo>
                <a:lnTo>
                  <a:pt x="172" y="353"/>
                </a:lnTo>
                <a:lnTo>
                  <a:pt x="170" y="361"/>
                </a:lnTo>
                <a:lnTo>
                  <a:pt x="170" y="361"/>
                </a:lnTo>
                <a:lnTo>
                  <a:pt x="169" y="364"/>
                </a:lnTo>
                <a:lnTo>
                  <a:pt x="169" y="364"/>
                </a:lnTo>
                <a:lnTo>
                  <a:pt x="169" y="365"/>
                </a:lnTo>
                <a:lnTo>
                  <a:pt x="169" y="365"/>
                </a:lnTo>
                <a:lnTo>
                  <a:pt x="167" y="365"/>
                </a:lnTo>
                <a:lnTo>
                  <a:pt x="167" y="365"/>
                </a:lnTo>
                <a:lnTo>
                  <a:pt x="166" y="364"/>
                </a:lnTo>
                <a:lnTo>
                  <a:pt x="166" y="364"/>
                </a:lnTo>
                <a:lnTo>
                  <a:pt x="166" y="363"/>
                </a:lnTo>
                <a:lnTo>
                  <a:pt x="166" y="363"/>
                </a:lnTo>
                <a:lnTo>
                  <a:pt x="167" y="358"/>
                </a:lnTo>
                <a:lnTo>
                  <a:pt x="167" y="358"/>
                </a:lnTo>
                <a:lnTo>
                  <a:pt x="167" y="357"/>
                </a:lnTo>
                <a:lnTo>
                  <a:pt x="167" y="357"/>
                </a:lnTo>
                <a:lnTo>
                  <a:pt x="167" y="357"/>
                </a:lnTo>
                <a:lnTo>
                  <a:pt x="167" y="357"/>
                </a:lnTo>
                <a:lnTo>
                  <a:pt x="163" y="363"/>
                </a:lnTo>
                <a:lnTo>
                  <a:pt x="163" y="363"/>
                </a:lnTo>
                <a:lnTo>
                  <a:pt x="162" y="365"/>
                </a:lnTo>
                <a:lnTo>
                  <a:pt x="162" y="365"/>
                </a:lnTo>
                <a:lnTo>
                  <a:pt x="159" y="365"/>
                </a:lnTo>
                <a:lnTo>
                  <a:pt x="159" y="365"/>
                </a:lnTo>
                <a:lnTo>
                  <a:pt x="159" y="363"/>
                </a:lnTo>
                <a:lnTo>
                  <a:pt x="159" y="363"/>
                </a:lnTo>
                <a:lnTo>
                  <a:pt x="159" y="361"/>
                </a:lnTo>
                <a:lnTo>
                  <a:pt x="159" y="361"/>
                </a:lnTo>
                <a:lnTo>
                  <a:pt x="165" y="341"/>
                </a:lnTo>
                <a:lnTo>
                  <a:pt x="165" y="341"/>
                </a:lnTo>
                <a:lnTo>
                  <a:pt x="169" y="331"/>
                </a:lnTo>
                <a:lnTo>
                  <a:pt x="169" y="331"/>
                </a:lnTo>
                <a:lnTo>
                  <a:pt x="169" y="331"/>
                </a:lnTo>
                <a:lnTo>
                  <a:pt x="169" y="330"/>
                </a:lnTo>
                <a:lnTo>
                  <a:pt x="169" y="330"/>
                </a:lnTo>
                <a:lnTo>
                  <a:pt x="167" y="331"/>
                </a:lnTo>
                <a:lnTo>
                  <a:pt x="167" y="331"/>
                </a:lnTo>
                <a:lnTo>
                  <a:pt x="160" y="341"/>
                </a:lnTo>
                <a:lnTo>
                  <a:pt x="160" y="341"/>
                </a:lnTo>
                <a:lnTo>
                  <a:pt x="152" y="358"/>
                </a:lnTo>
                <a:lnTo>
                  <a:pt x="152" y="358"/>
                </a:lnTo>
                <a:lnTo>
                  <a:pt x="149" y="363"/>
                </a:lnTo>
                <a:lnTo>
                  <a:pt x="149" y="363"/>
                </a:lnTo>
                <a:lnTo>
                  <a:pt x="149" y="363"/>
                </a:lnTo>
                <a:lnTo>
                  <a:pt x="149" y="363"/>
                </a:lnTo>
                <a:lnTo>
                  <a:pt x="147" y="364"/>
                </a:lnTo>
                <a:lnTo>
                  <a:pt x="147" y="364"/>
                </a:lnTo>
                <a:lnTo>
                  <a:pt x="146" y="364"/>
                </a:lnTo>
                <a:lnTo>
                  <a:pt x="146" y="363"/>
                </a:lnTo>
                <a:lnTo>
                  <a:pt x="146" y="363"/>
                </a:lnTo>
                <a:lnTo>
                  <a:pt x="146" y="360"/>
                </a:lnTo>
                <a:lnTo>
                  <a:pt x="146" y="360"/>
                </a:lnTo>
                <a:lnTo>
                  <a:pt x="146" y="361"/>
                </a:lnTo>
                <a:lnTo>
                  <a:pt x="146" y="361"/>
                </a:lnTo>
                <a:lnTo>
                  <a:pt x="142" y="367"/>
                </a:lnTo>
                <a:lnTo>
                  <a:pt x="142" y="367"/>
                </a:lnTo>
                <a:lnTo>
                  <a:pt x="139" y="370"/>
                </a:lnTo>
                <a:lnTo>
                  <a:pt x="139" y="370"/>
                </a:lnTo>
                <a:lnTo>
                  <a:pt x="138" y="370"/>
                </a:lnTo>
                <a:lnTo>
                  <a:pt x="138" y="370"/>
                </a:lnTo>
                <a:lnTo>
                  <a:pt x="136" y="370"/>
                </a:lnTo>
                <a:lnTo>
                  <a:pt x="136" y="368"/>
                </a:lnTo>
                <a:lnTo>
                  <a:pt x="136" y="368"/>
                </a:lnTo>
                <a:lnTo>
                  <a:pt x="136" y="365"/>
                </a:lnTo>
                <a:lnTo>
                  <a:pt x="136" y="365"/>
                </a:lnTo>
                <a:lnTo>
                  <a:pt x="140" y="353"/>
                </a:lnTo>
                <a:lnTo>
                  <a:pt x="146" y="341"/>
                </a:lnTo>
                <a:lnTo>
                  <a:pt x="146" y="341"/>
                </a:lnTo>
                <a:lnTo>
                  <a:pt x="152" y="330"/>
                </a:lnTo>
                <a:lnTo>
                  <a:pt x="152" y="330"/>
                </a:lnTo>
                <a:lnTo>
                  <a:pt x="152" y="327"/>
                </a:lnTo>
                <a:lnTo>
                  <a:pt x="150" y="324"/>
                </a:lnTo>
                <a:lnTo>
                  <a:pt x="150" y="324"/>
                </a:lnTo>
                <a:lnTo>
                  <a:pt x="150" y="326"/>
                </a:lnTo>
                <a:lnTo>
                  <a:pt x="150" y="326"/>
                </a:lnTo>
                <a:lnTo>
                  <a:pt x="129" y="353"/>
                </a:lnTo>
                <a:lnTo>
                  <a:pt x="129" y="353"/>
                </a:lnTo>
                <a:lnTo>
                  <a:pt x="120" y="364"/>
                </a:lnTo>
                <a:lnTo>
                  <a:pt x="120" y="364"/>
                </a:lnTo>
                <a:lnTo>
                  <a:pt x="118" y="367"/>
                </a:lnTo>
                <a:lnTo>
                  <a:pt x="118" y="367"/>
                </a:lnTo>
                <a:lnTo>
                  <a:pt x="116" y="368"/>
                </a:lnTo>
                <a:lnTo>
                  <a:pt x="116" y="368"/>
                </a:lnTo>
                <a:lnTo>
                  <a:pt x="115" y="367"/>
                </a:lnTo>
                <a:lnTo>
                  <a:pt x="115" y="365"/>
                </a:lnTo>
                <a:lnTo>
                  <a:pt x="115" y="365"/>
                </a:lnTo>
                <a:lnTo>
                  <a:pt x="115" y="364"/>
                </a:lnTo>
                <a:lnTo>
                  <a:pt x="115" y="364"/>
                </a:lnTo>
                <a:lnTo>
                  <a:pt x="116" y="358"/>
                </a:lnTo>
                <a:lnTo>
                  <a:pt x="116" y="358"/>
                </a:lnTo>
                <a:lnTo>
                  <a:pt x="126" y="338"/>
                </a:lnTo>
                <a:lnTo>
                  <a:pt x="126" y="338"/>
                </a:lnTo>
                <a:lnTo>
                  <a:pt x="132" y="326"/>
                </a:lnTo>
                <a:lnTo>
                  <a:pt x="132" y="326"/>
                </a:lnTo>
                <a:lnTo>
                  <a:pt x="132" y="324"/>
                </a:lnTo>
                <a:lnTo>
                  <a:pt x="132" y="324"/>
                </a:lnTo>
                <a:lnTo>
                  <a:pt x="130" y="324"/>
                </a:lnTo>
                <a:lnTo>
                  <a:pt x="130" y="324"/>
                </a:lnTo>
                <a:lnTo>
                  <a:pt x="116" y="343"/>
                </a:lnTo>
                <a:lnTo>
                  <a:pt x="116" y="343"/>
                </a:lnTo>
                <a:lnTo>
                  <a:pt x="101" y="364"/>
                </a:lnTo>
                <a:lnTo>
                  <a:pt x="101" y="364"/>
                </a:lnTo>
                <a:lnTo>
                  <a:pt x="93" y="371"/>
                </a:lnTo>
                <a:lnTo>
                  <a:pt x="93" y="371"/>
                </a:lnTo>
                <a:lnTo>
                  <a:pt x="91" y="374"/>
                </a:lnTo>
                <a:lnTo>
                  <a:pt x="91" y="374"/>
                </a:lnTo>
                <a:lnTo>
                  <a:pt x="88" y="375"/>
                </a:lnTo>
                <a:lnTo>
                  <a:pt x="88" y="375"/>
                </a:lnTo>
                <a:lnTo>
                  <a:pt x="86" y="375"/>
                </a:lnTo>
                <a:lnTo>
                  <a:pt x="85" y="374"/>
                </a:lnTo>
                <a:lnTo>
                  <a:pt x="85" y="374"/>
                </a:lnTo>
                <a:lnTo>
                  <a:pt x="85" y="371"/>
                </a:lnTo>
                <a:lnTo>
                  <a:pt x="85" y="371"/>
                </a:lnTo>
                <a:lnTo>
                  <a:pt x="88" y="367"/>
                </a:lnTo>
                <a:lnTo>
                  <a:pt x="88" y="367"/>
                </a:lnTo>
                <a:lnTo>
                  <a:pt x="92" y="357"/>
                </a:lnTo>
                <a:lnTo>
                  <a:pt x="99" y="345"/>
                </a:lnTo>
                <a:lnTo>
                  <a:pt x="99" y="345"/>
                </a:lnTo>
                <a:lnTo>
                  <a:pt x="99" y="344"/>
                </a:lnTo>
                <a:lnTo>
                  <a:pt x="99" y="344"/>
                </a:lnTo>
                <a:lnTo>
                  <a:pt x="99" y="345"/>
                </a:lnTo>
                <a:lnTo>
                  <a:pt x="99" y="345"/>
                </a:lnTo>
                <a:lnTo>
                  <a:pt x="84" y="363"/>
                </a:lnTo>
                <a:lnTo>
                  <a:pt x="84" y="363"/>
                </a:lnTo>
                <a:lnTo>
                  <a:pt x="76" y="368"/>
                </a:lnTo>
                <a:lnTo>
                  <a:pt x="76" y="368"/>
                </a:lnTo>
                <a:lnTo>
                  <a:pt x="72" y="371"/>
                </a:lnTo>
                <a:lnTo>
                  <a:pt x="72" y="371"/>
                </a:lnTo>
                <a:lnTo>
                  <a:pt x="71" y="371"/>
                </a:lnTo>
                <a:lnTo>
                  <a:pt x="71" y="371"/>
                </a:lnTo>
                <a:lnTo>
                  <a:pt x="69" y="371"/>
                </a:lnTo>
                <a:lnTo>
                  <a:pt x="69" y="370"/>
                </a:lnTo>
                <a:lnTo>
                  <a:pt x="69" y="370"/>
                </a:lnTo>
                <a:lnTo>
                  <a:pt x="69" y="367"/>
                </a:lnTo>
                <a:lnTo>
                  <a:pt x="69" y="367"/>
                </a:lnTo>
                <a:lnTo>
                  <a:pt x="69" y="365"/>
                </a:lnTo>
                <a:lnTo>
                  <a:pt x="69" y="365"/>
                </a:lnTo>
                <a:lnTo>
                  <a:pt x="71" y="360"/>
                </a:lnTo>
                <a:lnTo>
                  <a:pt x="71" y="360"/>
                </a:lnTo>
                <a:lnTo>
                  <a:pt x="72" y="358"/>
                </a:lnTo>
                <a:lnTo>
                  <a:pt x="72" y="358"/>
                </a:lnTo>
                <a:lnTo>
                  <a:pt x="81" y="341"/>
                </a:lnTo>
                <a:lnTo>
                  <a:pt x="81" y="341"/>
                </a:lnTo>
                <a:lnTo>
                  <a:pt x="81" y="340"/>
                </a:lnTo>
                <a:lnTo>
                  <a:pt x="81" y="340"/>
                </a:lnTo>
                <a:lnTo>
                  <a:pt x="79" y="341"/>
                </a:lnTo>
                <a:lnTo>
                  <a:pt x="79" y="341"/>
                </a:lnTo>
                <a:lnTo>
                  <a:pt x="66" y="358"/>
                </a:lnTo>
                <a:lnTo>
                  <a:pt x="66" y="358"/>
                </a:lnTo>
                <a:lnTo>
                  <a:pt x="57" y="368"/>
                </a:lnTo>
                <a:lnTo>
                  <a:pt x="57" y="368"/>
                </a:lnTo>
                <a:lnTo>
                  <a:pt x="52" y="372"/>
                </a:lnTo>
                <a:lnTo>
                  <a:pt x="52" y="372"/>
                </a:lnTo>
                <a:lnTo>
                  <a:pt x="49" y="374"/>
                </a:lnTo>
                <a:lnTo>
                  <a:pt x="49" y="374"/>
                </a:lnTo>
                <a:lnTo>
                  <a:pt x="48" y="374"/>
                </a:lnTo>
                <a:lnTo>
                  <a:pt x="48" y="372"/>
                </a:lnTo>
                <a:lnTo>
                  <a:pt x="48" y="372"/>
                </a:lnTo>
                <a:lnTo>
                  <a:pt x="47" y="370"/>
                </a:lnTo>
                <a:lnTo>
                  <a:pt x="47" y="370"/>
                </a:lnTo>
                <a:lnTo>
                  <a:pt x="49" y="365"/>
                </a:lnTo>
                <a:lnTo>
                  <a:pt x="49" y="365"/>
                </a:lnTo>
                <a:lnTo>
                  <a:pt x="57" y="347"/>
                </a:lnTo>
                <a:lnTo>
                  <a:pt x="57" y="347"/>
                </a:lnTo>
                <a:lnTo>
                  <a:pt x="58" y="345"/>
                </a:lnTo>
                <a:lnTo>
                  <a:pt x="58" y="345"/>
                </a:lnTo>
                <a:lnTo>
                  <a:pt x="58" y="345"/>
                </a:lnTo>
                <a:lnTo>
                  <a:pt x="58" y="345"/>
                </a:lnTo>
                <a:lnTo>
                  <a:pt x="57" y="347"/>
                </a:lnTo>
                <a:lnTo>
                  <a:pt x="57" y="347"/>
                </a:lnTo>
                <a:lnTo>
                  <a:pt x="51" y="355"/>
                </a:lnTo>
                <a:lnTo>
                  <a:pt x="51" y="355"/>
                </a:lnTo>
                <a:lnTo>
                  <a:pt x="49" y="357"/>
                </a:lnTo>
                <a:lnTo>
                  <a:pt x="49" y="357"/>
                </a:lnTo>
                <a:lnTo>
                  <a:pt x="48" y="358"/>
                </a:lnTo>
                <a:lnTo>
                  <a:pt x="48" y="358"/>
                </a:lnTo>
                <a:lnTo>
                  <a:pt x="47" y="358"/>
                </a:lnTo>
                <a:lnTo>
                  <a:pt x="47" y="358"/>
                </a:lnTo>
                <a:lnTo>
                  <a:pt x="37" y="368"/>
                </a:lnTo>
                <a:lnTo>
                  <a:pt x="37" y="368"/>
                </a:lnTo>
                <a:lnTo>
                  <a:pt x="32" y="371"/>
                </a:lnTo>
                <a:lnTo>
                  <a:pt x="32" y="371"/>
                </a:lnTo>
                <a:lnTo>
                  <a:pt x="31" y="371"/>
                </a:lnTo>
                <a:lnTo>
                  <a:pt x="31" y="371"/>
                </a:lnTo>
                <a:lnTo>
                  <a:pt x="30" y="371"/>
                </a:lnTo>
                <a:lnTo>
                  <a:pt x="30" y="371"/>
                </a:lnTo>
                <a:lnTo>
                  <a:pt x="30" y="371"/>
                </a:lnTo>
                <a:lnTo>
                  <a:pt x="28" y="370"/>
                </a:lnTo>
                <a:lnTo>
                  <a:pt x="28" y="368"/>
                </a:lnTo>
                <a:lnTo>
                  <a:pt x="28" y="368"/>
                </a:lnTo>
                <a:lnTo>
                  <a:pt x="31" y="364"/>
                </a:lnTo>
                <a:lnTo>
                  <a:pt x="31" y="364"/>
                </a:lnTo>
                <a:lnTo>
                  <a:pt x="34" y="360"/>
                </a:lnTo>
                <a:lnTo>
                  <a:pt x="34" y="360"/>
                </a:lnTo>
                <a:lnTo>
                  <a:pt x="34" y="360"/>
                </a:lnTo>
                <a:lnTo>
                  <a:pt x="34" y="360"/>
                </a:lnTo>
                <a:lnTo>
                  <a:pt x="32" y="360"/>
                </a:lnTo>
                <a:lnTo>
                  <a:pt x="32" y="360"/>
                </a:lnTo>
                <a:lnTo>
                  <a:pt x="28" y="365"/>
                </a:lnTo>
                <a:lnTo>
                  <a:pt x="28" y="365"/>
                </a:lnTo>
                <a:lnTo>
                  <a:pt x="25" y="371"/>
                </a:lnTo>
                <a:lnTo>
                  <a:pt x="25" y="371"/>
                </a:lnTo>
                <a:lnTo>
                  <a:pt x="22" y="372"/>
                </a:lnTo>
                <a:lnTo>
                  <a:pt x="21" y="371"/>
                </a:lnTo>
                <a:lnTo>
                  <a:pt x="21" y="371"/>
                </a:lnTo>
                <a:lnTo>
                  <a:pt x="20" y="370"/>
                </a:lnTo>
                <a:lnTo>
                  <a:pt x="21" y="368"/>
                </a:lnTo>
                <a:lnTo>
                  <a:pt x="21" y="368"/>
                </a:lnTo>
                <a:lnTo>
                  <a:pt x="21" y="367"/>
                </a:lnTo>
                <a:lnTo>
                  <a:pt x="21" y="367"/>
                </a:lnTo>
                <a:lnTo>
                  <a:pt x="20" y="367"/>
                </a:lnTo>
                <a:lnTo>
                  <a:pt x="20" y="367"/>
                </a:lnTo>
                <a:lnTo>
                  <a:pt x="20" y="365"/>
                </a:lnTo>
                <a:lnTo>
                  <a:pt x="21" y="363"/>
                </a:lnTo>
                <a:lnTo>
                  <a:pt x="21" y="363"/>
                </a:lnTo>
                <a:lnTo>
                  <a:pt x="27" y="355"/>
                </a:lnTo>
                <a:lnTo>
                  <a:pt x="32" y="348"/>
                </a:lnTo>
                <a:lnTo>
                  <a:pt x="32" y="348"/>
                </a:lnTo>
                <a:lnTo>
                  <a:pt x="39" y="336"/>
                </a:lnTo>
                <a:lnTo>
                  <a:pt x="39" y="336"/>
                </a:lnTo>
                <a:lnTo>
                  <a:pt x="39" y="334"/>
                </a:lnTo>
                <a:lnTo>
                  <a:pt x="39" y="334"/>
                </a:lnTo>
                <a:lnTo>
                  <a:pt x="45" y="321"/>
                </a:lnTo>
                <a:lnTo>
                  <a:pt x="49" y="309"/>
                </a:lnTo>
                <a:lnTo>
                  <a:pt x="49" y="309"/>
                </a:lnTo>
                <a:lnTo>
                  <a:pt x="51" y="297"/>
                </a:lnTo>
                <a:lnTo>
                  <a:pt x="51" y="297"/>
                </a:lnTo>
                <a:lnTo>
                  <a:pt x="51" y="297"/>
                </a:lnTo>
                <a:lnTo>
                  <a:pt x="51" y="297"/>
                </a:lnTo>
                <a:lnTo>
                  <a:pt x="51" y="280"/>
                </a:lnTo>
                <a:lnTo>
                  <a:pt x="51" y="280"/>
                </a:lnTo>
                <a:lnTo>
                  <a:pt x="49" y="273"/>
                </a:lnTo>
                <a:lnTo>
                  <a:pt x="48" y="267"/>
                </a:lnTo>
                <a:lnTo>
                  <a:pt x="48" y="267"/>
                </a:lnTo>
                <a:lnTo>
                  <a:pt x="45" y="264"/>
                </a:lnTo>
                <a:lnTo>
                  <a:pt x="45" y="264"/>
                </a:lnTo>
                <a:lnTo>
                  <a:pt x="38" y="262"/>
                </a:lnTo>
                <a:lnTo>
                  <a:pt x="30" y="257"/>
                </a:lnTo>
                <a:lnTo>
                  <a:pt x="30" y="257"/>
                </a:lnTo>
                <a:lnTo>
                  <a:pt x="24" y="253"/>
                </a:lnTo>
                <a:lnTo>
                  <a:pt x="18" y="247"/>
                </a:lnTo>
                <a:lnTo>
                  <a:pt x="18" y="247"/>
                </a:lnTo>
                <a:lnTo>
                  <a:pt x="14" y="239"/>
                </a:lnTo>
                <a:lnTo>
                  <a:pt x="12" y="232"/>
                </a:lnTo>
                <a:lnTo>
                  <a:pt x="12" y="232"/>
                </a:lnTo>
                <a:lnTo>
                  <a:pt x="11" y="228"/>
                </a:lnTo>
                <a:lnTo>
                  <a:pt x="11" y="228"/>
                </a:lnTo>
                <a:lnTo>
                  <a:pt x="8" y="220"/>
                </a:lnTo>
                <a:lnTo>
                  <a:pt x="7" y="213"/>
                </a:lnTo>
                <a:lnTo>
                  <a:pt x="7" y="213"/>
                </a:lnTo>
                <a:lnTo>
                  <a:pt x="7" y="208"/>
                </a:lnTo>
                <a:lnTo>
                  <a:pt x="7" y="208"/>
                </a:lnTo>
                <a:lnTo>
                  <a:pt x="5" y="205"/>
                </a:lnTo>
                <a:lnTo>
                  <a:pt x="5" y="205"/>
                </a:lnTo>
                <a:lnTo>
                  <a:pt x="3" y="195"/>
                </a:lnTo>
                <a:lnTo>
                  <a:pt x="1" y="185"/>
                </a:lnTo>
                <a:lnTo>
                  <a:pt x="1" y="185"/>
                </a:lnTo>
                <a:lnTo>
                  <a:pt x="0" y="174"/>
                </a:lnTo>
                <a:lnTo>
                  <a:pt x="0" y="174"/>
                </a:lnTo>
                <a:lnTo>
                  <a:pt x="1" y="164"/>
                </a:lnTo>
                <a:lnTo>
                  <a:pt x="3" y="154"/>
                </a:lnTo>
                <a:lnTo>
                  <a:pt x="3" y="154"/>
                </a:lnTo>
                <a:lnTo>
                  <a:pt x="5" y="148"/>
                </a:lnTo>
                <a:lnTo>
                  <a:pt x="5" y="148"/>
                </a:lnTo>
                <a:lnTo>
                  <a:pt x="5" y="147"/>
                </a:lnTo>
                <a:lnTo>
                  <a:pt x="5" y="147"/>
                </a:lnTo>
                <a:lnTo>
                  <a:pt x="5" y="144"/>
                </a:lnTo>
                <a:lnTo>
                  <a:pt x="5" y="144"/>
                </a:lnTo>
                <a:lnTo>
                  <a:pt x="12" y="131"/>
                </a:lnTo>
                <a:lnTo>
                  <a:pt x="12" y="131"/>
                </a:lnTo>
                <a:lnTo>
                  <a:pt x="14" y="129"/>
                </a:lnTo>
                <a:lnTo>
                  <a:pt x="14" y="129"/>
                </a:lnTo>
                <a:lnTo>
                  <a:pt x="14" y="129"/>
                </a:lnTo>
                <a:lnTo>
                  <a:pt x="14" y="128"/>
                </a:lnTo>
                <a:lnTo>
                  <a:pt x="15" y="128"/>
                </a:lnTo>
                <a:lnTo>
                  <a:pt x="15" y="128"/>
                </a:lnTo>
                <a:lnTo>
                  <a:pt x="17" y="125"/>
                </a:lnTo>
                <a:lnTo>
                  <a:pt x="17" y="125"/>
                </a:lnTo>
                <a:lnTo>
                  <a:pt x="24" y="120"/>
                </a:lnTo>
                <a:lnTo>
                  <a:pt x="24" y="120"/>
                </a:lnTo>
                <a:lnTo>
                  <a:pt x="25" y="118"/>
                </a:lnTo>
                <a:lnTo>
                  <a:pt x="25" y="118"/>
                </a:lnTo>
                <a:lnTo>
                  <a:pt x="30" y="114"/>
                </a:lnTo>
                <a:lnTo>
                  <a:pt x="34" y="110"/>
                </a:lnTo>
                <a:lnTo>
                  <a:pt x="34" y="110"/>
                </a:lnTo>
                <a:lnTo>
                  <a:pt x="35" y="110"/>
                </a:lnTo>
                <a:lnTo>
                  <a:pt x="37" y="110"/>
                </a:lnTo>
                <a:lnTo>
                  <a:pt x="37" y="110"/>
                </a:lnTo>
                <a:lnTo>
                  <a:pt x="38" y="110"/>
                </a:lnTo>
                <a:lnTo>
                  <a:pt x="38" y="110"/>
                </a:lnTo>
                <a:lnTo>
                  <a:pt x="41" y="108"/>
                </a:lnTo>
                <a:lnTo>
                  <a:pt x="41" y="108"/>
                </a:lnTo>
                <a:lnTo>
                  <a:pt x="42" y="107"/>
                </a:lnTo>
                <a:lnTo>
                  <a:pt x="42" y="107"/>
                </a:lnTo>
                <a:lnTo>
                  <a:pt x="45" y="105"/>
                </a:lnTo>
                <a:lnTo>
                  <a:pt x="45" y="105"/>
                </a:lnTo>
                <a:lnTo>
                  <a:pt x="47" y="105"/>
                </a:lnTo>
                <a:lnTo>
                  <a:pt x="47" y="105"/>
                </a:lnTo>
                <a:lnTo>
                  <a:pt x="57" y="98"/>
                </a:lnTo>
                <a:lnTo>
                  <a:pt x="69" y="94"/>
                </a:lnTo>
                <a:lnTo>
                  <a:pt x="69" y="94"/>
                </a:lnTo>
                <a:lnTo>
                  <a:pt x="79" y="91"/>
                </a:lnTo>
                <a:lnTo>
                  <a:pt x="89" y="88"/>
                </a:lnTo>
                <a:lnTo>
                  <a:pt x="89" y="88"/>
                </a:lnTo>
                <a:lnTo>
                  <a:pt x="91" y="87"/>
                </a:lnTo>
                <a:lnTo>
                  <a:pt x="91" y="87"/>
                </a:lnTo>
                <a:lnTo>
                  <a:pt x="102" y="74"/>
                </a:lnTo>
                <a:lnTo>
                  <a:pt x="102" y="74"/>
                </a:lnTo>
                <a:lnTo>
                  <a:pt x="112" y="63"/>
                </a:lnTo>
                <a:lnTo>
                  <a:pt x="112" y="63"/>
                </a:lnTo>
                <a:lnTo>
                  <a:pt x="113" y="61"/>
                </a:lnTo>
                <a:lnTo>
                  <a:pt x="113" y="61"/>
                </a:lnTo>
                <a:lnTo>
                  <a:pt x="115" y="60"/>
                </a:lnTo>
                <a:lnTo>
                  <a:pt x="115" y="60"/>
                </a:lnTo>
                <a:lnTo>
                  <a:pt x="116" y="60"/>
                </a:lnTo>
                <a:lnTo>
                  <a:pt x="116" y="60"/>
                </a:lnTo>
                <a:lnTo>
                  <a:pt x="129" y="48"/>
                </a:lnTo>
                <a:lnTo>
                  <a:pt x="129" y="48"/>
                </a:lnTo>
                <a:lnTo>
                  <a:pt x="129" y="46"/>
                </a:lnTo>
                <a:lnTo>
                  <a:pt x="129" y="46"/>
                </a:lnTo>
                <a:lnTo>
                  <a:pt x="130" y="44"/>
                </a:lnTo>
                <a:lnTo>
                  <a:pt x="133" y="44"/>
                </a:lnTo>
                <a:lnTo>
                  <a:pt x="133" y="44"/>
                </a:lnTo>
                <a:lnTo>
                  <a:pt x="143" y="36"/>
                </a:lnTo>
                <a:lnTo>
                  <a:pt x="143" y="36"/>
                </a:lnTo>
                <a:lnTo>
                  <a:pt x="156" y="27"/>
                </a:lnTo>
                <a:lnTo>
                  <a:pt x="170" y="19"/>
                </a:lnTo>
                <a:lnTo>
                  <a:pt x="184" y="10"/>
                </a:lnTo>
                <a:lnTo>
                  <a:pt x="199" y="3"/>
                </a:lnTo>
                <a:lnTo>
                  <a:pt x="199" y="3"/>
                </a:lnTo>
                <a:lnTo>
                  <a:pt x="206" y="0"/>
                </a:lnTo>
                <a:lnTo>
                  <a:pt x="206" y="0"/>
                </a:lnTo>
                <a:lnTo>
                  <a:pt x="209" y="0"/>
                </a:lnTo>
                <a:lnTo>
                  <a:pt x="210" y="2"/>
                </a:lnTo>
                <a:lnTo>
                  <a:pt x="210" y="2"/>
                </a:lnTo>
                <a:lnTo>
                  <a:pt x="211" y="2"/>
                </a:lnTo>
                <a:lnTo>
                  <a:pt x="211" y="4"/>
                </a:lnTo>
                <a:lnTo>
                  <a:pt x="211" y="4"/>
                </a:lnTo>
                <a:lnTo>
                  <a:pt x="210" y="6"/>
                </a:lnTo>
                <a:lnTo>
                  <a:pt x="210" y="6"/>
                </a:lnTo>
                <a:lnTo>
                  <a:pt x="199" y="13"/>
                </a:lnTo>
                <a:lnTo>
                  <a:pt x="199" y="13"/>
                </a:lnTo>
                <a:lnTo>
                  <a:pt x="199" y="13"/>
                </a:lnTo>
                <a:lnTo>
                  <a:pt x="199" y="13"/>
                </a:lnTo>
                <a:lnTo>
                  <a:pt x="199" y="13"/>
                </a:lnTo>
                <a:lnTo>
                  <a:pt x="199" y="13"/>
                </a:lnTo>
                <a:lnTo>
                  <a:pt x="200" y="13"/>
                </a:lnTo>
                <a:lnTo>
                  <a:pt x="200" y="13"/>
                </a:lnTo>
                <a:lnTo>
                  <a:pt x="217" y="4"/>
                </a:lnTo>
                <a:lnTo>
                  <a:pt x="217" y="4"/>
                </a:lnTo>
                <a:lnTo>
                  <a:pt x="219" y="4"/>
                </a:lnTo>
                <a:lnTo>
                  <a:pt x="219" y="4"/>
                </a:lnTo>
                <a:lnTo>
                  <a:pt x="220" y="4"/>
                </a:lnTo>
                <a:lnTo>
                  <a:pt x="220" y="4"/>
                </a:lnTo>
                <a:lnTo>
                  <a:pt x="220" y="7"/>
                </a:lnTo>
                <a:lnTo>
                  <a:pt x="220" y="7"/>
                </a:lnTo>
                <a:lnTo>
                  <a:pt x="219" y="7"/>
                </a:lnTo>
                <a:lnTo>
                  <a:pt x="219" y="7"/>
                </a:lnTo>
                <a:lnTo>
                  <a:pt x="211" y="13"/>
                </a:lnTo>
                <a:lnTo>
                  <a:pt x="211" y="13"/>
                </a:lnTo>
                <a:lnTo>
                  <a:pt x="204" y="19"/>
                </a:lnTo>
                <a:lnTo>
                  <a:pt x="204" y="19"/>
                </a:lnTo>
                <a:lnTo>
                  <a:pt x="192" y="30"/>
                </a:lnTo>
                <a:lnTo>
                  <a:pt x="192" y="30"/>
                </a:lnTo>
                <a:lnTo>
                  <a:pt x="192" y="30"/>
                </a:lnTo>
                <a:lnTo>
                  <a:pt x="192" y="30"/>
                </a:lnTo>
                <a:lnTo>
                  <a:pt x="193" y="30"/>
                </a:lnTo>
                <a:lnTo>
                  <a:pt x="193" y="30"/>
                </a:lnTo>
                <a:lnTo>
                  <a:pt x="221" y="17"/>
                </a:lnTo>
                <a:lnTo>
                  <a:pt x="221" y="17"/>
                </a:lnTo>
                <a:lnTo>
                  <a:pt x="228" y="14"/>
                </a:lnTo>
                <a:lnTo>
                  <a:pt x="228" y="14"/>
                </a:lnTo>
                <a:lnTo>
                  <a:pt x="230" y="14"/>
                </a:lnTo>
                <a:lnTo>
                  <a:pt x="230" y="14"/>
                </a:lnTo>
                <a:lnTo>
                  <a:pt x="231" y="14"/>
                </a:lnTo>
                <a:lnTo>
                  <a:pt x="231" y="14"/>
                </a:lnTo>
                <a:lnTo>
                  <a:pt x="231" y="16"/>
                </a:lnTo>
                <a:lnTo>
                  <a:pt x="231" y="16"/>
                </a:lnTo>
                <a:lnTo>
                  <a:pt x="230" y="17"/>
                </a:lnTo>
                <a:lnTo>
                  <a:pt x="230" y="17"/>
                </a:lnTo>
                <a:lnTo>
                  <a:pt x="230" y="17"/>
                </a:lnTo>
                <a:lnTo>
                  <a:pt x="230" y="17"/>
                </a:lnTo>
                <a:lnTo>
                  <a:pt x="227" y="20"/>
                </a:lnTo>
                <a:lnTo>
                  <a:pt x="227" y="20"/>
                </a:lnTo>
                <a:lnTo>
                  <a:pt x="217" y="29"/>
                </a:lnTo>
                <a:lnTo>
                  <a:pt x="217" y="29"/>
                </a:lnTo>
                <a:lnTo>
                  <a:pt x="207" y="36"/>
                </a:lnTo>
                <a:lnTo>
                  <a:pt x="207" y="36"/>
                </a:lnTo>
                <a:lnTo>
                  <a:pt x="203" y="39"/>
                </a:lnTo>
                <a:lnTo>
                  <a:pt x="203" y="39"/>
                </a:lnTo>
                <a:lnTo>
                  <a:pt x="203" y="39"/>
                </a:lnTo>
                <a:lnTo>
                  <a:pt x="203" y="39"/>
                </a:lnTo>
                <a:lnTo>
                  <a:pt x="204" y="39"/>
                </a:lnTo>
                <a:lnTo>
                  <a:pt x="204" y="39"/>
                </a:lnTo>
                <a:lnTo>
                  <a:pt x="231" y="30"/>
                </a:lnTo>
                <a:lnTo>
                  <a:pt x="231" y="30"/>
                </a:lnTo>
                <a:lnTo>
                  <a:pt x="236" y="27"/>
                </a:lnTo>
                <a:lnTo>
                  <a:pt x="236" y="27"/>
                </a:lnTo>
                <a:lnTo>
                  <a:pt x="238" y="27"/>
                </a:lnTo>
                <a:lnTo>
                  <a:pt x="238" y="27"/>
                </a:lnTo>
                <a:lnTo>
                  <a:pt x="240" y="27"/>
                </a:lnTo>
                <a:lnTo>
                  <a:pt x="240" y="27"/>
                </a:lnTo>
                <a:lnTo>
                  <a:pt x="247" y="24"/>
                </a:lnTo>
                <a:lnTo>
                  <a:pt x="247" y="24"/>
                </a:lnTo>
                <a:lnTo>
                  <a:pt x="248" y="24"/>
                </a:lnTo>
                <a:lnTo>
                  <a:pt x="248" y="24"/>
                </a:lnTo>
                <a:lnTo>
                  <a:pt x="250" y="26"/>
                </a:lnTo>
                <a:lnTo>
                  <a:pt x="250" y="26"/>
                </a:lnTo>
                <a:lnTo>
                  <a:pt x="250" y="27"/>
                </a:lnTo>
                <a:lnTo>
                  <a:pt x="250" y="27"/>
                </a:lnTo>
                <a:lnTo>
                  <a:pt x="248" y="27"/>
                </a:lnTo>
                <a:lnTo>
                  <a:pt x="248" y="27"/>
                </a:lnTo>
                <a:lnTo>
                  <a:pt x="244" y="30"/>
                </a:lnTo>
                <a:lnTo>
                  <a:pt x="244" y="30"/>
                </a:lnTo>
                <a:lnTo>
                  <a:pt x="228" y="40"/>
                </a:lnTo>
                <a:lnTo>
                  <a:pt x="228" y="40"/>
                </a:lnTo>
                <a:lnTo>
                  <a:pt x="219" y="46"/>
                </a:lnTo>
                <a:lnTo>
                  <a:pt x="219" y="46"/>
                </a:lnTo>
                <a:lnTo>
                  <a:pt x="217" y="47"/>
                </a:lnTo>
                <a:lnTo>
                  <a:pt x="217" y="47"/>
                </a:lnTo>
                <a:lnTo>
                  <a:pt x="220" y="47"/>
                </a:lnTo>
                <a:lnTo>
                  <a:pt x="220" y="47"/>
                </a:lnTo>
                <a:lnTo>
                  <a:pt x="241" y="39"/>
                </a:lnTo>
                <a:lnTo>
                  <a:pt x="241" y="39"/>
                </a:lnTo>
                <a:lnTo>
                  <a:pt x="254" y="33"/>
                </a:lnTo>
                <a:lnTo>
                  <a:pt x="254" y="33"/>
                </a:lnTo>
                <a:lnTo>
                  <a:pt x="255" y="33"/>
                </a:lnTo>
                <a:lnTo>
                  <a:pt x="255" y="33"/>
                </a:lnTo>
                <a:lnTo>
                  <a:pt x="257" y="34"/>
                </a:lnTo>
                <a:lnTo>
                  <a:pt x="257" y="34"/>
                </a:lnTo>
                <a:lnTo>
                  <a:pt x="257" y="36"/>
                </a:lnTo>
                <a:lnTo>
                  <a:pt x="257" y="36"/>
                </a:lnTo>
                <a:lnTo>
                  <a:pt x="255" y="36"/>
                </a:lnTo>
                <a:lnTo>
                  <a:pt x="255" y="36"/>
                </a:lnTo>
                <a:lnTo>
                  <a:pt x="241" y="44"/>
                </a:lnTo>
                <a:lnTo>
                  <a:pt x="241" y="44"/>
                </a:lnTo>
                <a:lnTo>
                  <a:pt x="240" y="44"/>
                </a:lnTo>
                <a:lnTo>
                  <a:pt x="240" y="44"/>
                </a:lnTo>
                <a:lnTo>
                  <a:pt x="244" y="44"/>
                </a:lnTo>
                <a:lnTo>
                  <a:pt x="244" y="44"/>
                </a:lnTo>
                <a:lnTo>
                  <a:pt x="260" y="40"/>
                </a:lnTo>
                <a:lnTo>
                  <a:pt x="260" y="40"/>
                </a:lnTo>
                <a:lnTo>
                  <a:pt x="261" y="39"/>
                </a:lnTo>
                <a:lnTo>
                  <a:pt x="261" y="39"/>
                </a:lnTo>
                <a:lnTo>
                  <a:pt x="263" y="40"/>
                </a:lnTo>
                <a:lnTo>
                  <a:pt x="263" y="40"/>
                </a:lnTo>
                <a:lnTo>
                  <a:pt x="263" y="43"/>
                </a:lnTo>
                <a:lnTo>
                  <a:pt x="263" y="43"/>
                </a:lnTo>
                <a:lnTo>
                  <a:pt x="260" y="44"/>
                </a:lnTo>
                <a:lnTo>
                  <a:pt x="260" y="44"/>
                </a:lnTo>
                <a:lnTo>
                  <a:pt x="260" y="44"/>
                </a:lnTo>
                <a:lnTo>
                  <a:pt x="260" y="44"/>
                </a:lnTo>
                <a:lnTo>
                  <a:pt x="261" y="46"/>
                </a:lnTo>
                <a:lnTo>
                  <a:pt x="261" y="46"/>
                </a:lnTo>
                <a:lnTo>
                  <a:pt x="260" y="47"/>
                </a:lnTo>
                <a:lnTo>
                  <a:pt x="260" y="47"/>
                </a:lnTo>
                <a:lnTo>
                  <a:pt x="255" y="50"/>
                </a:lnTo>
                <a:lnTo>
                  <a:pt x="255" y="50"/>
                </a:lnTo>
                <a:lnTo>
                  <a:pt x="240" y="58"/>
                </a:lnTo>
                <a:lnTo>
                  <a:pt x="240" y="58"/>
                </a:lnTo>
                <a:lnTo>
                  <a:pt x="233" y="64"/>
                </a:lnTo>
                <a:lnTo>
                  <a:pt x="233" y="64"/>
                </a:lnTo>
                <a:lnTo>
                  <a:pt x="231" y="64"/>
                </a:lnTo>
                <a:lnTo>
                  <a:pt x="231" y="64"/>
                </a:lnTo>
                <a:lnTo>
                  <a:pt x="237" y="64"/>
                </a:lnTo>
                <a:lnTo>
                  <a:pt x="237" y="64"/>
                </a:lnTo>
                <a:lnTo>
                  <a:pt x="250" y="60"/>
                </a:lnTo>
                <a:lnTo>
                  <a:pt x="250" y="60"/>
                </a:lnTo>
                <a:lnTo>
                  <a:pt x="267" y="56"/>
                </a:lnTo>
                <a:lnTo>
                  <a:pt x="267" y="56"/>
                </a:lnTo>
                <a:lnTo>
                  <a:pt x="270" y="56"/>
                </a:lnTo>
                <a:lnTo>
                  <a:pt x="270" y="56"/>
                </a:lnTo>
                <a:lnTo>
                  <a:pt x="271" y="56"/>
                </a:lnTo>
                <a:lnTo>
                  <a:pt x="271" y="56"/>
                </a:lnTo>
                <a:lnTo>
                  <a:pt x="273" y="56"/>
                </a:lnTo>
                <a:lnTo>
                  <a:pt x="273" y="56"/>
                </a:lnTo>
                <a:lnTo>
                  <a:pt x="274" y="56"/>
                </a:lnTo>
                <a:lnTo>
                  <a:pt x="274" y="56"/>
                </a:lnTo>
                <a:lnTo>
                  <a:pt x="275" y="56"/>
                </a:lnTo>
                <a:lnTo>
                  <a:pt x="275" y="56"/>
                </a:lnTo>
                <a:lnTo>
                  <a:pt x="275" y="57"/>
                </a:lnTo>
                <a:lnTo>
                  <a:pt x="275" y="57"/>
                </a:lnTo>
                <a:lnTo>
                  <a:pt x="274" y="58"/>
                </a:lnTo>
                <a:lnTo>
                  <a:pt x="274" y="58"/>
                </a:lnTo>
                <a:lnTo>
                  <a:pt x="268" y="61"/>
                </a:lnTo>
                <a:lnTo>
                  <a:pt x="268" y="61"/>
                </a:lnTo>
                <a:lnTo>
                  <a:pt x="251" y="71"/>
                </a:lnTo>
                <a:lnTo>
                  <a:pt x="251" y="71"/>
                </a:lnTo>
                <a:lnTo>
                  <a:pt x="243" y="75"/>
                </a:lnTo>
                <a:lnTo>
                  <a:pt x="243" y="75"/>
                </a:lnTo>
                <a:lnTo>
                  <a:pt x="243" y="77"/>
                </a:lnTo>
                <a:lnTo>
                  <a:pt x="243" y="77"/>
                </a:lnTo>
                <a:lnTo>
                  <a:pt x="246" y="77"/>
                </a:lnTo>
                <a:lnTo>
                  <a:pt x="246" y="77"/>
                </a:lnTo>
                <a:lnTo>
                  <a:pt x="271" y="68"/>
                </a:lnTo>
                <a:lnTo>
                  <a:pt x="271" y="68"/>
                </a:lnTo>
                <a:lnTo>
                  <a:pt x="278" y="66"/>
                </a:lnTo>
                <a:lnTo>
                  <a:pt x="278" y="66"/>
                </a:lnTo>
                <a:lnTo>
                  <a:pt x="280" y="66"/>
                </a:lnTo>
                <a:lnTo>
                  <a:pt x="280" y="66"/>
                </a:lnTo>
                <a:lnTo>
                  <a:pt x="281" y="67"/>
                </a:lnTo>
                <a:lnTo>
                  <a:pt x="281" y="67"/>
                </a:lnTo>
                <a:lnTo>
                  <a:pt x="281" y="68"/>
                </a:lnTo>
                <a:lnTo>
                  <a:pt x="281" y="68"/>
                </a:lnTo>
                <a:lnTo>
                  <a:pt x="280" y="68"/>
                </a:lnTo>
                <a:lnTo>
                  <a:pt x="280" y="68"/>
                </a:lnTo>
                <a:lnTo>
                  <a:pt x="275" y="71"/>
                </a:lnTo>
                <a:lnTo>
                  <a:pt x="275" y="71"/>
                </a:lnTo>
                <a:lnTo>
                  <a:pt x="274" y="71"/>
                </a:lnTo>
                <a:lnTo>
                  <a:pt x="274" y="71"/>
                </a:lnTo>
                <a:lnTo>
                  <a:pt x="282" y="70"/>
                </a:lnTo>
                <a:lnTo>
                  <a:pt x="282" y="70"/>
                </a:lnTo>
                <a:lnTo>
                  <a:pt x="284" y="70"/>
                </a:lnTo>
                <a:lnTo>
                  <a:pt x="284" y="70"/>
                </a:lnTo>
                <a:lnTo>
                  <a:pt x="285" y="70"/>
                </a:lnTo>
                <a:lnTo>
                  <a:pt x="285" y="70"/>
                </a:lnTo>
                <a:lnTo>
                  <a:pt x="285" y="73"/>
                </a:lnTo>
                <a:lnTo>
                  <a:pt x="285" y="73"/>
                </a:lnTo>
                <a:lnTo>
                  <a:pt x="282" y="73"/>
                </a:lnTo>
                <a:lnTo>
                  <a:pt x="282" y="73"/>
                </a:lnTo>
                <a:lnTo>
                  <a:pt x="277" y="75"/>
                </a:lnTo>
                <a:lnTo>
                  <a:pt x="277" y="75"/>
                </a:lnTo>
                <a:lnTo>
                  <a:pt x="275" y="77"/>
                </a:lnTo>
                <a:lnTo>
                  <a:pt x="275" y="77"/>
                </a:lnTo>
                <a:lnTo>
                  <a:pt x="275" y="77"/>
                </a:lnTo>
                <a:lnTo>
                  <a:pt x="275" y="77"/>
                </a:lnTo>
                <a:lnTo>
                  <a:pt x="285" y="74"/>
                </a:lnTo>
                <a:lnTo>
                  <a:pt x="285" y="74"/>
                </a:lnTo>
                <a:lnTo>
                  <a:pt x="287" y="74"/>
                </a:lnTo>
                <a:lnTo>
                  <a:pt x="287" y="74"/>
                </a:lnTo>
                <a:lnTo>
                  <a:pt x="288" y="74"/>
                </a:lnTo>
                <a:lnTo>
                  <a:pt x="288" y="74"/>
                </a:lnTo>
                <a:lnTo>
                  <a:pt x="288" y="75"/>
                </a:lnTo>
                <a:lnTo>
                  <a:pt x="288" y="75"/>
                </a:lnTo>
                <a:lnTo>
                  <a:pt x="287" y="77"/>
                </a:lnTo>
                <a:lnTo>
                  <a:pt x="287" y="77"/>
                </a:lnTo>
                <a:lnTo>
                  <a:pt x="265" y="85"/>
                </a:lnTo>
                <a:lnTo>
                  <a:pt x="265" y="85"/>
                </a:lnTo>
                <a:lnTo>
                  <a:pt x="260" y="88"/>
                </a:lnTo>
                <a:lnTo>
                  <a:pt x="260" y="88"/>
                </a:lnTo>
                <a:lnTo>
                  <a:pt x="260" y="90"/>
                </a:lnTo>
                <a:lnTo>
                  <a:pt x="260" y="90"/>
                </a:lnTo>
                <a:lnTo>
                  <a:pt x="263" y="90"/>
                </a:lnTo>
                <a:lnTo>
                  <a:pt x="263" y="90"/>
                </a:lnTo>
                <a:lnTo>
                  <a:pt x="288" y="83"/>
                </a:lnTo>
                <a:lnTo>
                  <a:pt x="288" y="83"/>
                </a:lnTo>
                <a:lnTo>
                  <a:pt x="292" y="83"/>
                </a:lnTo>
                <a:lnTo>
                  <a:pt x="292" y="83"/>
                </a:lnTo>
                <a:lnTo>
                  <a:pt x="292" y="84"/>
                </a:lnTo>
                <a:lnTo>
                  <a:pt x="292" y="85"/>
                </a:lnTo>
                <a:lnTo>
                  <a:pt x="292" y="85"/>
                </a:lnTo>
                <a:lnTo>
                  <a:pt x="291" y="87"/>
                </a:lnTo>
                <a:lnTo>
                  <a:pt x="291" y="87"/>
                </a:lnTo>
                <a:lnTo>
                  <a:pt x="270" y="95"/>
                </a:lnTo>
                <a:lnTo>
                  <a:pt x="270" y="95"/>
                </a:lnTo>
                <a:lnTo>
                  <a:pt x="264" y="100"/>
                </a:lnTo>
                <a:lnTo>
                  <a:pt x="264" y="100"/>
                </a:lnTo>
                <a:lnTo>
                  <a:pt x="263" y="101"/>
                </a:lnTo>
                <a:lnTo>
                  <a:pt x="263" y="101"/>
                </a:lnTo>
                <a:lnTo>
                  <a:pt x="264" y="100"/>
                </a:lnTo>
                <a:lnTo>
                  <a:pt x="264" y="100"/>
                </a:lnTo>
                <a:lnTo>
                  <a:pt x="280" y="97"/>
                </a:lnTo>
                <a:lnTo>
                  <a:pt x="280" y="97"/>
                </a:lnTo>
                <a:lnTo>
                  <a:pt x="298" y="91"/>
                </a:lnTo>
                <a:lnTo>
                  <a:pt x="298" y="91"/>
                </a:lnTo>
                <a:lnTo>
                  <a:pt x="300" y="90"/>
                </a:lnTo>
                <a:lnTo>
                  <a:pt x="300" y="90"/>
                </a:lnTo>
                <a:lnTo>
                  <a:pt x="301" y="91"/>
                </a:lnTo>
                <a:lnTo>
                  <a:pt x="302" y="91"/>
                </a:lnTo>
                <a:lnTo>
                  <a:pt x="302" y="91"/>
                </a:lnTo>
                <a:lnTo>
                  <a:pt x="301" y="93"/>
                </a:lnTo>
                <a:lnTo>
                  <a:pt x="301" y="93"/>
                </a:lnTo>
                <a:lnTo>
                  <a:pt x="298" y="94"/>
                </a:lnTo>
                <a:lnTo>
                  <a:pt x="298" y="94"/>
                </a:lnTo>
                <a:lnTo>
                  <a:pt x="298" y="95"/>
                </a:lnTo>
                <a:lnTo>
                  <a:pt x="297" y="97"/>
                </a:lnTo>
                <a:lnTo>
                  <a:pt x="297" y="97"/>
                </a:lnTo>
                <a:lnTo>
                  <a:pt x="292" y="98"/>
                </a:lnTo>
                <a:lnTo>
                  <a:pt x="292" y="98"/>
                </a:lnTo>
                <a:lnTo>
                  <a:pt x="292" y="100"/>
                </a:lnTo>
                <a:lnTo>
                  <a:pt x="292" y="100"/>
                </a:lnTo>
                <a:lnTo>
                  <a:pt x="294" y="101"/>
                </a:lnTo>
                <a:lnTo>
                  <a:pt x="292" y="102"/>
                </a:lnTo>
                <a:lnTo>
                  <a:pt x="292" y="102"/>
                </a:lnTo>
                <a:lnTo>
                  <a:pt x="291" y="104"/>
                </a:lnTo>
                <a:lnTo>
                  <a:pt x="290" y="104"/>
                </a:lnTo>
                <a:lnTo>
                  <a:pt x="290" y="104"/>
                </a:lnTo>
                <a:lnTo>
                  <a:pt x="290" y="102"/>
                </a:lnTo>
                <a:lnTo>
                  <a:pt x="290" y="102"/>
                </a:lnTo>
                <a:lnTo>
                  <a:pt x="288" y="102"/>
                </a:lnTo>
                <a:lnTo>
                  <a:pt x="288" y="102"/>
                </a:lnTo>
                <a:lnTo>
                  <a:pt x="288" y="104"/>
                </a:lnTo>
                <a:lnTo>
                  <a:pt x="288" y="104"/>
                </a:lnTo>
                <a:lnTo>
                  <a:pt x="287" y="107"/>
                </a:lnTo>
                <a:lnTo>
                  <a:pt x="285" y="107"/>
                </a:lnTo>
                <a:lnTo>
                  <a:pt x="285" y="107"/>
                </a:lnTo>
                <a:lnTo>
                  <a:pt x="280" y="108"/>
                </a:lnTo>
                <a:lnTo>
                  <a:pt x="280" y="108"/>
                </a:lnTo>
                <a:lnTo>
                  <a:pt x="277" y="108"/>
                </a:lnTo>
                <a:lnTo>
                  <a:pt x="277" y="108"/>
                </a:lnTo>
                <a:lnTo>
                  <a:pt x="274" y="111"/>
                </a:lnTo>
                <a:lnTo>
                  <a:pt x="274" y="111"/>
                </a:lnTo>
                <a:lnTo>
                  <a:pt x="270" y="114"/>
                </a:lnTo>
                <a:lnTo>
                  <a:pt x="270" y="114"/>
                </a:lnTo>
                <a:lnTo>
                  <a:pt x="270" y="114"/>
                </a:lnTo>
                <a:lnTo>
                  <a:pt x="270" y="114"/>
                </a:lnTo>
                <a:lnTo>
                  <a:pt x="265" y="115"/>
                </a:lnTo>
                <a:lnTo>
                  <a:pt x="265" y="115"/>
                </a:lnTo>
                <a:lnTo>
                  <a:pt x="254" y="124"/>
                </a:lnTo>
                <a:lnTo>
                  <a:pt x="243" y="134"/>
                </a:lnTo>
                <a:lnTo>
                  <a:pt x="243" y="134"/>
                </a:lnTo>
                <a:lnTo>
                  <a:pt x="241" y="137"/>
                </a:lnTo>
                <a:lnTo>
                  <a:pt x="241" y="137"/>
                </a:lnTo>
                <a:lnTo>
                  <a:pt x="241" y="137"/>
                </a:lnTo>
                <a:lnTo>
                  <a:pt x="241" y="137"/>
                </a:lnTo>
                <a:lnTo>
                  <a:pt x="238" y="139"/>
                </a:lnTo>
                <a:lnTo>
                  <a:pt x="238" y="139"/>
                </a:lnTo>
                <a:lnTo>
                  <a:pt x="236" y="144"/>
                </a:lnTo>
                <a:lnTo>
                  <a:pt x="236" y="144"/>
                </a:lnTo>
                <a:lnTo>
                  <a:pt x="234" y="147"/>
                </a:lnTo>
                <a:lnTo>
                  <a:pt x="234" y="147"/>
                </a:lnTo>
                <a:lnTo>
                  <a:pt x="236" y="149"/>
                </a:lnTo>
                <a:lnTo>
                  <a:pt x="236" y="149"/>
                </a:lnTo>
                <a:lnTo>
                  <a:pt x="236" y="154"/>
                </a:lnTo>
                <a:lnTo>
                  <a:pt x="236" y="154"/>
                </a:lnTo>
                <a:lnTo>
                  <a:pt x="237" y="155"/>
                </a:lnTo>
                <a:lnTo>
                  <a:pt x="237" y="155"/>
                </a:lnTo>
                <a:lnTo>
                  <a:pt x="240" y="162"/>
                </a:lnTo>
                <a:lnTo>
                  <a:pt x="241" y="169"/>
                </a:lnTo>
                <a:lnTo>
                  <a:pt x="241" y="169"/>
                </a:lnTo>
                <a:lnTo>
                  <a:pt x="243" y="178"/>
                </a:lnTo>
                <a:lnTo>
                  <a:pt x="244" y="188"/>
                </a:lnTo>
                <a:lnTo>
                  <a:pt x="244" y="188"/>
                </a:lnTo>
                <a:lnTo>
                  <a:pt x="243" y="196"/>
                </a:lnTo>
                <a:lnTo>
                  <a:pt x="243" y="196"/>
                </a:lnTo>
                <a:lnTo>
                  <a:pt x="238" y="210"/>
                </a:lnTo>
                <a:lnTo>
                  <a:pt x="238" y="210"/>
                </a:lnTo>
                <a:lnTo>
                  <a:pt x="236" y="218"/>
                </a:lnTo>
                <a:lnTo>
                  <a:pt x="231" y="225"/>
                </a:lnTo>
                <a:lnTo>
                  <a:pt x="227" y="232"/>
                </a:lnTo>
                <a:lnTo>
                  <a:pt x="221" y="239"/>
                </a:lnTo>
                <a:lnTo>
                  <a:pt x="221" y="239"/>
                </a:lnTo>
                <a:lnTo>
                  <a:pt x="217" y="243"/>
                </a:lnTo>
                <a:lnTo>
                  <a:pt x="217" y="243"/>
                </a:lnTo>
                <a:lnTo>
                  <a:pt x="217" y="245"/>
                </a:lnTo>
                <a:lnTo>
                  <a:pt x="217" y="245"/>
                </a:lnTo>
                <a:lnTo>
                  <a:pt x="217" y="273"/>
                </a:lnTo>
                <a:lnTo>
                  <a:pt x="217" y="273"/>
                </a:lnTo>
                <a:lnTo>
                  <a:pt x="216" y="290"/>
                </a:lnTo>
                <a:lnTo>
                  <a:pt x="214" y="306"/>
                </a:lnTo>
                <a:lnTo>
                  <a:pt x="214" y="306"/>
                </a:lnTo>
                <a:lnTo>
                  <a:pt x="207" y="331"/>
                </a:lnTo>
                <a:lnTo>
                  <a:pt x="207" y="331"/>
                </a:lnTo>
                <a:lnTo>
                  <a:pt x="204" y="338"/>
                </a:lnTo>
                <a:lnTo>
                  <a:pt x="200" y="345"/>
                </a:lnTo>
                <a:lnTo>
                  <a:pt x="200" y="345"/>
                </a:lnTo>
                <a:lnTo>
                  <a:pt x="200" y="347"/>
                </a:lnTo>
                <a:lnTo>
                  <a:pt x="200" y="347"/>
                </a:lnTo>
                <a:lnTo>
                  <a:pt x="197" y="348"/>
                </a:lnTo>
                <a:lnTo>
                  <a:pt x="197" y="348"/>
                </a:lnTo>
                <a:lnTo>
                  <a:pt x="196" y="350"/>
                </a:lnTo>
                <a:lnTo>
                  <a:pt x="196" y="350"/>
                </a:lnTo>
                <a:lnTo>
                  <a:pt x="194" y="353"/>
                </a:lnTo>
                <a:lnTo>
                  <a:pt x="194" y="353"/>
                </a:lnTo>
                <a:lnTo>
                  <a:pt x="193" y="355"/>
                </a:lnTo>
                <a:lnTo>
                  <a:pt x="192" y="355"/>
                </a:lnTo>
                <a:lnTo>
                  <a:pt x="190" y="355"/>
                </a:lnTo>
                <a:lnTo>
                  <a:pt x="189" y="354"/>
                </a:lnTo>
                <a:lnTo>
                  <a:pt x="189" y="354"/>
                </a:lnTo>
                <a:close/>
                <a:moveTo>
                  <a:pt x="244" y="53"/>
                </a:moveTo>
                <a:lnTo>
                  <a:pt x="244" y="53"/>
                </a:lnTo>
                <a:lnTo>
                  <a:pt x="243" y="54"/>
                </a:lnTo>
                <a:lnTo>
                  <a:pt x="243" y="54"/>
                </a:lnTo>
                <a:lnTo>
                  <a:pt x="243" y="54"/>
                </a:lnTo>
                <a:lnTo>
                  <a:pt x="243" y="54"/>
                </a:lnTo>
                <a:lnTo>
                  <a:pt x="244" y="53"/>
                </a:lnTo>
                <a:lnTo>
                  <a:pt x="244" y="53"/>
                </a:lnTo>
                <a:lnTo>
                  <a:pt x="246" y="53"/>
                </a:lnTo>
                <a:lnTo>
                  <a:pt x="246" y="53"/>
                </a:lnTo>
                <a:lnTo>
                  <a:pt x="246" y="51"/>
                </a:lnTo>
                <a:lnTo>
                  <a:pt x="246" y="51"/>
                </a:lnTo>
                <a:lnTo>
                  <a:pt x="244" y="53"/>
                </a:lnTo>
                <a:lnTo>
                  <a:pt x="244" y="53"/>
                </a:lnTo>
                <a:close/>
                <a:moveTo>
                  <a:pt x="118" y="229"/>
                </a:moveTo>
                <a:lnTo>
                  <a:pt x="118" y="229"/>
                </a:lnTo>
                <a:lnTo>
                  <a:pt x="118" y="228"/>
                </a:lnTo>
                <a:lnTo>
                  <a:pt x="118" y="228"/>
                </a:lnTo>
                <a:lnTo>
                  <a:pt x="118" y="228"/>
                </a:lnTo>
                <a:lnTo>
                  <a:pt x="118" y="228"/>
                </a:lnTo>
                <a:lnTo>
                  <a:pt x="118" y="229"/>
                </a:lnTo>
                <a:lnTo>
                  <a:pt x="118" y="229"/>
                </a:lnTo>
                <a:lnTo>
                  <a:pt x="119" y="230"/>
                </a:lnTo>
                <a:lnTo>
                  <a:pt x="119" y="230"/>
                </a:lnTo>
                <a:lnTo>
                  <a:pt x="119" y="230"/>
                </a:lnTo>
                <a:lnTo>
                  <a:pt x="119" y="230"/>
                </a:lnTo>
                <a:lnTo>
                  <a:pt x="118" y="229"/>
                </a:lnTo>
                <a:lnTo>
                  <a:pt x="118" y="229"/>
                </a:lnTo>
                <a:close/>
                <a:moveTo>
                  <a:pt x="231" y="61"/>
                </a:moveTo>
                <a:lnTo>
                  <a:pt x="231" y="61"/>
                </a:lnTo>
                <a:lnTo>
                  <a:pt x="230" y="63"/>
                </a:lnTo>
                <a:lnTo>
                  <a:pt x="230" y="63"/>
                </a:lnTo>
                <a:lnTo>
                  <a:pt x="227" y="64"/>
                </a:lnTo>
                <a:lnTo>
                  <a:pt x="227" y="64"/>
                </a:lnTo>
                <a:lnTo>
                  <a:pt x="230" y="63"/>
                </a:lnTo>
                <a:lnTo>
                  <a:pt x="230" y="63"/>
                </a:lnTo>
                <a:lnTo>
                  <a:pt x="231" y="61"/>
                </a:lnTo>
                <a:lnTo>
                  <a:pt x="231" y="61"/>
                </a:lnTo>
                <a:lnTo>
                  <a:pt x="233" y="60"/>
                </a:lnTo>
                <a:lnTo>
                  <a:pt x="233" y="60"/>
                </a:lnTo>
                <a:lnTo>
                  <a:pt x="233" y="60"/>
                </a:lnTo>
                <a:lnTo>
                  <a:pt x="233" y="60"/>
                </a:lnTo>
                <a:lnTo>
                  <a:pt x="231" y="61"/>
                </a:lnTo>
                <a:lnTo>
                  <a:pt x="231" y="61"/>
                </a:lnTo>
                <a:close/>
                <a:moveTo>
                  <a:pt x="216" y="44"/>
                </a:moveTo>
                <a:lnTo>
                  <a:pt x="216" y="44"/>
                </a:lnTo>
                <a:lnTo>
                  <a:pt x="211" y="48"/>
                </a:lnTo>
                <a:lnTo>
                  <a:pt x="211" y="48"/>
                </a:lnTo>
                <a:lnTo>
                  <a:pt x="213" y="48"/>
                </a:lnTo>
                <a:lnTo>
                  <a:pt x="213" y="48"/>
                </a:lnTo>
                <a:lnTo>
                  <a:pt x="216" y="46"/>
                </a:lnTo>
                <a:lnTo>
                  <a:pt x="216" y="46"/>
                </a:lnTo>
                <a:lnTo>
                  <a:pt x="216" y="44"/>
                </a:lnTo>
                <a:lnTo>
                  <a:pt x="216" y="44"/>
                </a:lnTo>
                <a:lnTo>
                  <a:pt x="217" y="44"/>
                </a:lnTo>
                <a:lnTo>
                  <a:pt x="217" y="44"/>
                </a:lnTo>
                <a:lnTo>
                  <a:pt x="217" y="44"/>
                </a:lnTo>
                <a:lnTo>
                  <a:pt x="217" y="44"/>
                </a:lnTo>
                <a:lnTo>
                  <a:pt x="216" y="44"/>
                </a:lnTo>
                <a:lnTo>
                  <a:pt x="216" y="44"/>
                </a:lnTo>
                <a:close/>
                <a:moveTo>
                  <a:pt x="228" y="36"/>
                </a:moveTo>
                <a:lnTo>
                  <a:pt x="228" y="36"/>
                </a:lnTo>
                <a:lnTo>
                  <a:pt x="230" y="36"/>
                </a:lnTo>
                <a:lnTo>
                  <a:pt x="230" y="36"/>
                </a:lnTo>
                <a:lnTo>
                  <a:pt x="240" y="30"/>
                </a:lnTo>
                <a:lnTo>
                  <a:pt x="240" y="30"/>
                </a:lnTo>
                <a:lnTo>
                  <a:pt x="240" y="30"/>
                </a:lnTo>
                <a:lnTo>
                  <a:pt x="240" y="30"/>
                </a:lnTo>
                <a:lnTo>
                  <a:pt x="237" y="30"/>
                </a:lnTo>
                <a:lnTo>
                  <a:pt x="237" y="30"/>
                </a:lnTo>
                <a:lnTo>
                  <a:pt x="230" y="36"/>
                </a:lnTo>
                <a:lnTo>
                  <a:pt x="230" y="36"/>
                </a:lnTo>
                <a:lnTo>
                  <a:pt x="228" y="36"/>
                </a:lnTo>
                <a:lnTo>
                  <a:pt x="228" y="36"/>
                </a:lnTo>
                <a:lnTo>
                  <a:pt x="227" y="37"/>
                </a:lnTo>
                <a:lnTo>
                  <a:pt x="227" y="37"/>
                </a:lnTo>
                <a:lnTo>
                  <a:pt x="228" y="37"/>
                </a:lnTo>
                <a:lnTo>
                  <a:pt x="228" y="37"/>
                </a:lnTo>
                <a:lnTo>
                  <a:pt x="228" y="36"/>
                </a:lnTo>
                <a:lnTo>
                  <a:pt x="228" y="36"/>
                </a:lnTo>
                <a:close/>
                <a:moveTo>
                  <a:pt x="142" y="267"/>
                </a:moveTo>
                <a:lnTo>
                  <a:pt x="142" y="267"/>
                </a:lnTo>
                <a:lnTo>
                  <a:pt x="145" y="267"/>
                </a:lnTo>
                <a:lnTo>
                  <a:pt x="145" y="270"/>
                </a:lnTo>
                <a:lnTo>
                  <a:pt x="145" y="270"/>
                </a:lnTo>
                <a:lnTo>
                  <a:pt x="145" y="272"/>
                </a:lnTo>
                <a:lnTo>
                  <a:pt x="145" y="272"/>
                </a:lnTo>
                <a:lnTo>
                  <a:pt x="145" y="274"/>
                </a:lnTo>
                <a:lnTo>
                  <a:pt x="145" y="274"/>
                </a:lnTo>
                <a:lnTo>
                  <a:pt x="145" y="279"/>
                </a:lnTo>
                <a:lnTo>
                  <a:pt x="145" y="279"/>
                </a:lnTo>
                <a:lnTo>
                  <a:pt x="149" y="273"/>
                </a:lnTo>
                <a:lnTo>
                  <a:pt x="149" y="273"/>
                </a:lnTo>
                <a:lnTo>
                  <a:pt x="147" y="269"/>
                </a:lnTo>
                <a:lnTo>
                  <a:pt x="147" y="269"/>
                </a:lnTo>
                <a:lnTo>
                  <a:pt x="147" y="269"/>
                </a:lnTo>
                <a:lnTo>
                  <a:pt x="146" y="267"/>
                </a:lnTo>
                <a:lnTo>
                  <a:pt x="146" y="267"/>
                </a:lnTo>
                <a:lnTo>
                  <a:pt x="146" y="267"/>
                </a:lnTo>
                <a:lnTo>
                  <a:pt x="146" y="267"/>
                </a:lnTo>
                <a:lnTo>
                  <a:pt x="145" y="267"/>
                </a:lnTo>
                <a:lnTo>
                  <a:pt x="145" y="267"/>
                </a:lnTo>
                <a:lnTo>
                  <a:pt x="142" y="267"/>
                </a:lnTo>
                <a:lnTo>
                  <a:pt x="142" y="267"/>
                </a:lnTo>
                <a:lnTo>
                  <a:pt x="138" y="269"/>
                </a:lnTo>
                <a:lnTo>
                  <a:pt x="138" y="269"/>
                </a:lnTo>
                <a:lnTo>
                  <a:pt x="138" y="273"/>
                </a:lnTo>
                <a:lnTo>
                  <a:pt x="138" y="273"/>
                </a:lnTo>
                <a:lnTo>
                  <a:pt x="142" y="267"/>
                </a:lnTo>
                <a:lnTo>
                  <a:pt x="142" y="267"/>
                </a:lnTo>
                <a:close/>
                <a:moveTo>
                  <a:pt x="54" y="330"/>
                </a:moveTo>
                <a:lnTo>
                  <a:pt x="54" y="330"/>
                </a:lnTo>
                <a:lnTo>
                  <a:pt x="54" y="331"/>
                </a:lnTo>
                <a:lnTo>
                  <a:pt x="54" y="331"/>
                </a:lnTo>
                <a:lnTo>
                  <a:pt x="55" y="330"/>
                </a:lnTo>
                <a:lnTo>
                  <a:pt x="55" y="330"/>
                </a:lnTo>
                <a:lnTo>
                  <a:pt x="64" y="320"/>
                </a:lnTo>
                <a:lnTo>
                  <a:pt x="64" y="320"/>
                </a:lnTo>
                <a:lnTo>
                  <a:pt x="65" y="320"/>
                </a:lnTo>
                <a:lnTo>
                  <a:pt x="65" y="320"/>
                </a:lnTo>
                <a:lnTo>
                  <a:pt x="66" y="318"/>
                </a:lnTo>
                <a:lnTo>
                  <a:pt x="66" y="318"/>
                </a:lnTo>
                <a:lnTo>
                  <a:pt x="66" y="321"/>
                </a:lnTo>
                <a:lnTo>
                  <a:pt x="66" y="321"/>
                </a:lnTo>
                <a:lnTo>
                  <a:pt x="66" y="321"/>
                </a:lnTo>
                <a:lnTo>
                  <a:pt x="66" y="321"/>
                </a:lnTo>
                <a:lnTo>
                  <a:pt x="64" y="326"/>
                </a:lnTo>
                <a:lnTo>
                  <a:pt x="64" y="326"/>
                </a:lnTo>
                <a:lnTo>
                  <a:pt x="55" y="343"/>
                </a:lnTo>
                <a:lnTo>
                  <a:pt x="55" y="343"/>
                </a:lnTo>
                <a:lnTo>
                  <a:pt x="55" y="344"/>
                </a:lnTo>
                <a:lnTo>
                  <a:pt x="55" y="344"/>
                </a:lnTo>
                <a:lnTo>
                  <a:pt x="57" y="343"/>
                </a:lnTo>
                <a:lnTo>
                  <a:pt x="57" y="343"/>
                </a:lnTo>
                <a:lnTo>
                  <a:pt x="59" y="337"/>
                </a:lnTo>
                <a:lnTo>
                  <a:pt x="59" y="337"/>
                </a:lnTo>
                <a:lnTo>
                  <a:pt x="65" y="328"/>
                </a:lnTo>
                <a:lnTo>
                  <a:pt x="71" y="320"/>
                </a:lnTo>
                <a:lnTo>
                  <a:pt x="71" y="320"/>
                </a:lnTo>
                <a:lnTo>
                  <a:pt x="74" y="316"/>
                </a:lnTo>
                <a:lnTo>
                  <a:pt x="74" y="316"/>
                </a:lnTo>
                <a:lnTo>
                  <a:pt x="75" y="313"/>
                </a:lnTo>
                <a:lnTo>
                  <a:pt x="75" y="313"/>
                </a:lnTo>
                <a:lnTo>
                  <a:pt x="76" y="311"/>
                </a:lnTo>
                <a:lnTo>
                  <a:pt x="76" y="311"/>
                </a:lnTo>
                <a:lnTo>
                  <a:pt x="78" y="311"/>
                </a:lnTo>
                <a:lnTo>
                  <a:pt x="78" y="311"/>
                </a:lnTo>
                <a:lnTo>
                  <a:pt x="78" y="313"/>
                </a:lnTo>
                <a:lnTo>
                  <a:pt x="78" y="313"/>
                </a:lnTo>
                <a:lnTo>
                  <a:pt x="78" y="314"/>
                </a:lnTo>
                <a:lnTo>
                  <a:pt x="78" y="314"/>
                </a:lnTo>
                <a:lnTo>
                  <a:pt x="76" y="318"/>
                </a:lnTo>
                <a:lnTo>
                  <a:pt x="76" y="318"/>
                </a:lnTo>
                <a:lnTo>
                  <a:pt x="76" y="320"/>
                </a:lnTo>
                <a:lnTo>
                  <a:pt x="76" y="321"/>
                </a:lnTo>
                <a:lnTo>
                  <a:pt x="76" y="321"/>
                </a:lnTo>
                <a:lnTo>
                  <a:pt x="71" y="331"/>
                </a:lnTo>
                <a:lnTo>
                  <a:pt x="71" y="331"/>
                </a:lnTo>
                <a:lnTo>
                  <a:pt x="59" y="354"/>
                </a:lnTo>
                <a:lnTo>
                  <a:pt x="59" y="354"/>
                </a:lnTo>
                <a:lnTo>
                  <a:pt x="58" y="355"/>
                </a:lnTo>
                <a:lnTo>
                  <a:pt x="58" y="355"/>
                </a:lnTo>
                <a:lnTo>
                  <a:pt x="59" y="354"/>
                </a:lnTo>
                <a:lnTo>
                  <a:pt x="59" y="354"/>
                </a:lnTo>
                <a:lnTo>
                  <a:pt x="71" y="340"/>
                </a:lnTo>
                <a:lnTo>
                  <a:pt x="82" y="327"/>
                </a:lnTo>
                <a:lnTo>
                  <a:pt x="82" y="327"/>
                </a:lnTo>
                <a:lnTo>
                  <a:pt x="89" y="320"/>
                </a:lnTo>
                <a:lnTo>
                  <a:pt x="89" y="320"/>
                </a:lnTo>
                <a:lnTo>
                  <a:pt x="91" y="320"/>
                </a:lnTo>
                <a:lnTo>
                  <a:pt x="92" y="320"/>
                </a:lnTo>
                <a:lnTo>
                  <a:pt x="92" y="320"/>
                </a:lnTo>
                <a:lnTo>
                  <a:pt x="92" y="320"/>
                </a:lnTo>
                <a:lnTo>
                  <a:pt x="92" y="320"/>
                </a:lnTo>
                <a:lnTo>
                  <a:pt x="96" y="311"/>
                </a:lnTo>
                <a:lnTo>
                  <a:pt x="96" y="311"/>
                </a:lnTo>
                <a:lnTo>
                  <a:pt x="98" y="310"/>
                </a:lnTo>
                <a:lnTo>
                  <a:pt x="98" y="310"/>
                </a:lnTo>
                <a:lnTo>
                  <a:pt x="99" y="310"/>
                </a:lnTo>
                <a:lnTo>
                  <a:pt x="99" y="310"/>
                </a:lnTo>
                <a:lnTo>
                  <a:pt x="99" y="311"/>
                </a:lnTo>
                <a:lnTo>
                  <a:pt x="99" y="311"/>
                </a:lnTo>
                <a:lnTo>
                  <a:pt x="99" y="313"/>
                </a:lnTo>
                <a:lnTo>
                  <a:pt x="99" y="313"/>
                </a:lnTo>
                <a:lnTo>
                  <a:pt x="96" y="317"/>
                </a:lnTo>
                <a:lnTo>
                  <a:pt x="96" y="317"/>
                </a:lnTo>
                <a:lnTo>
                  <a:pt x="81" y="347"/>
                </a:lnTo>
                <a:lnTo>
                  <a:pt x="81" y="347"/>
                </a:lnTo>
                <a:lnTo>
                  <a:pt x="81" y="348"/>
                </a:lnTo>
                <a:lnTo>
                  <a:pt x="81" y="348"/>
                </a:lnTo>
                <a:lnTo>
                  <a:pt x="82" y="347"/>
                </a:lnTo>
                <a:lnTo>
                  <a:pt x="82" y="347"/>
                </a:lnTo>
                <a:lnTo>
                  <a:pt x="96" y="330"/>
                </a:lnTo>
                <a:lnTo>
                  <a:pt x="96" y="330"/>
                </a:lnTo>
                <a:lnTo>
                  <a:pt x="106" y="320"/>
                </a:lnTo>
                <a:lnTo>
                  <a:pt x="106" y="320"/>
                </a:lnTo>
                <a:lnTo>
                  <a:pt x="109" y="318"/>
                </a:lnTo>
                <a:lnTo>
                  <a:pt x="109" y="318"/>
                </a:lnTo>
                <a:lnTo>
                  <a:pt x="112" y="318"/>
                </a:lnTo>
                <a:lnTo>
                  <a:pt x="113" y="320"/>
                </a:lnTo>
                <a:lnTo>
                  <a:pt x="113" y="320"/>
                </a:lnTo>
                <a:lnTo>
                  <a:pt x="113" y="321"/>
                </a:lnTo>
                <a:lnTo>
                  <a:pt x="113" y="321"/>
                </a:lnTo>
                <a:lnTo>
                  <a:pt x="113" y="320"/>
                </a:lnTo>
                <a:lnTo>
                  <a:pt x="113" y="320"/>
                </a:lnTo>
                <a:lnTo>
                  <a:pt x="119" y="313"/>
                </a:lnTo>
                <a:lnTo>
                  <a:pt x="119" y="313"/>
                </a:lnTo>
                <a:lnTo>
                  <a:pt x="120" y="310"/>
                </a:lnTo>
                <a:lnTo>
                  <a:pt x="120" y="310"/>
                </a:lnTo>
                <a:lnTo>
                  <a:pt x="122" y="310"/>
                </a:lnTo>
                <a:lnTo>
                  <a:pt x="122" y="310"/>
                </a:lnTo>
                <a:lnTo>
                  <a:pt x="122" y="311"/>
                </a:lnTo>
                <a:lnTo>
                  <a:pt x="122" y="311"/>
                </a:lnTo>
                <a:lnTo>
                  <a:pt x="122" y="313"/>
                </a:lnTo>
                <a:lnTo>
                  <a:pt x="122" y="313"/>
                </a:lnTo>
                <a:lnTo>
                  <a:pt x="115" y="323"/>
                </a:lnTo>
                <a:lnTo>
                  <a:pt x="115" y="323"/>
                </a:lnTo>
                <a:lnTo>
                  <a:pt x="111" y="331"/>
                </a:lnTo>
                <a:lnTo>
                  <a:pt x="111" y="331"/>
                </a:lnTo>
                <a:lnTo>
                  <a:pt x="101" y="354"/>
                </a:lnTo>
                <a:lnTo>
                  <a:pt x="101" y="354"/>
                </a:lnTo>
                <a:lnTo>
                  <a:pt x="101" y="355"/>
                </a:lnTo>
                <a:lnTo>
                  <a:pt x="101" y="355"/>
                </a:lnTo>
                <a:lnTo>
                  <a:pt x="102" y="354"/>
                </a:lnTo>
                <a:lnTo>
                  <a:pt x="102" y="354"/>
                </a:lnTo>
                <a:lnTo>
                  <a:pt x="119" y="333"/>
                </a:lnTo>
                <a:lnTo>
                  <a:pt x="119" y="333"/>
                </a:lnTo>
                <a:lnTo>
                  <a:pt x="129" y="321"/>
                </a:lnTo>
                <a:lnTo>
                  <a:pt x="129" y="321"/>
                </a:lnTo>
                <a:lnTo>
                  <a:pt x="130" y="321"/>
                </a:lnTo>
                <a:lnTo>
                  <a:pt x="130" y="321"/>
                </a:lnTo>
                <a:lnTo>
                  <a:pt x="138" y="311"/>
                </a:lnTo>
                <a:lnTo>
                  <a:pt x="138" y="311"/>
                </a:lnTo>
                <a:lnTo>
                  <a:pt x="139" y="310"/>
                </a:lnTo>
                <a:lnTo>
                  <a:pt x="139" y="310"/>
                </a:lnTo>
                <a:lnTo>
                  <a:pt x="140" y="310"/>
                </a:lnTo>
                <a:lnTo>
                  <a:pt x="142" y="311"/>
                </a:lnTo>
                <a:lnTo>
                  <a:pt x="142" y="311"/>
                </a:lnTo>
                <a:lnTo>
                  <a:pt x="142" y="313"/>
                </a:lnTo>
                <a:lnTo>
                  <a:pt x="142" y="313"/>
                </a:lnTo>
                <a:lnTo>
                  <a:pt x="140" y="316"/>
                </a:lnTo>
                <a:lnTo>
                  <a:pt x="140" y="316"/>
                </a:lnTo>
                <a:lnTo>
                  <a:pt x="136" y="324"/>
                </a:lnTo>
                <a:lnTo>
                  <a:pt x="136" y="324"/>
                </a:lnTo>
                <a:lnTo>
                  <a:pt x="135" y="327"/>
                </a:lnTo>
                <a:lnTo>
                  <a:pt x="135" y="327"/>
                </a:lnTo>
                <a:lnTo>
                  <a:pt x="133" y="334"/>
                </a:lnTo>
                <a:lnTo>
                  <a:pt x="133" y="334"/>
                </a:lnTo>
                <a:lnTo>
                  <a:pt x="130" y="343"/>
                </a:lnTo>
                <a:lnTo>
                  <a:pt x="130" y="343"/>
                </a:lnTo>
                <a:lnTo>
                  <a:pt x="130" y="344"/>
                </a:lnTo>
                <a:lnTo>
                  <a:pt x="130" y="344"/>
                </a:lnTo>
                <a:lnTo>
                  <a:pt x="132" y="343"/>
                </a:lnTo>
                <a:lnTo>
                  <a:pt x="132" y="343"/>
                </a:lnTo>
                <a:lnTo>
                  <a:pt x="138" y="333"/>
                </a:lnTo>
                <a:lnTo>
                  <a:pt x="138" y="333"/>
                </a:lnTo>
                <a:lnTo>
                  <a:pt x="146" y="324"/>
                </a:lnTo>
                <a:lnTo>
                  <a:pt x="146" y="324"/>
                </a:lnTo>
                <a:lnTo>
                  <a:pt x="149" y="321"/>
                </a:lnTo>
                <a:lnTo>
                  <a:pt x="149" y="321"/>
                </a:lnTo>
                <a:lnTo>
                  <a:pt x="150" y="320"/>
                </a:lnTo>
                <a:lnTo>
                  <a:pt x="150" y="320"/>
                </a:lnTo>
                <a:lnTo>
                  <a:pt x="155" y="316"/>
                </a:lnTo>
                <a:lnTo>
                  <a:pt x="155" y="316"/>
                </a:lnTo>
                <a:lnTo>
                  <a:pt x="157" y="314"/>
                </a:lnTo>
                <a:lnTo>
                  <a:pt x="157" y="314"/>
                </a:lnTo>
                <a:lnTo>
                  <a:pt x="159" y="314"/>
                </a:lnTo>
                <a:lnTo>
                  <a:pt x="159" y="316"/>
                </a:lnTo>
                <a:lnTo>
                  <a:pt x="159" y="316"/>
                </a:lnTo>
                <a:lnTo>
                  <a:pt x="159" y="317"/>
                </a:lnTo>
                <a:lnTo>
                  <a:pt x="159" y="317"/>
                </a:lnTo>
                <a:lnTo>
                  <a:pt x="159" y="320"/>
                </a:lnTo>
                <a:lnTo>
                  <a:pt x="159" y="320"/>
                </a:lnTo>
                <a:lnTo>
                  <a:pt x="155" y="328"/>
                </a:lnTo>
                <a:lnTo>
                  <a:pt x="155" y="328"/>
                </a:lnTo>
                <a:lnTo>
                  <a:pt x="155" y="330"/>
                </a:lnTo>
                <a:lnTo>
                  <a:pt x="155" y="330"/>
                </a:lnTo>
                <a:lnTo>
                  <a:pt x="153" y="344"/>
                </a:lnTo>
                <a:lnTo>
                  <a:pt x="153" y="344"/>
                </a:lnTo>
                <a:lnTo>
                  <a:pt x="152" y="345"/>
                </a:lnTo>
                <a:lnTo>
                  <a:pt x="152" y="345"/>
                </a:lnTo>
                <a:lnTo>
                  <a:pt x="153" y="344"/>
                </a:lnTo>
                <a:lnTo>
                  <a:pt x="153" y="344"/>
                </a:lnTo>
                <a:lnTo>
                  <a:pt x="165" y="328"/>
                </a:lnTo>
                <a:lnTo>
                  <a:pt x="165" y="328"/>
                </a:lnTo>
                <a:lnTo>
                  <a:pt x="170" y="321"/>
                </a:lnTo>
                <a:lnTo>
                  <a:pt x="170" y="321"/>
                </a:lnTo>
                <a:lnTo>
                  <a:pt x="172" y="320"/>
                </a:lnTo>
                <a:lnTo>
                  <a:pt x="172" y="320"/>
                </a:lnTo>
                <a:lnTo>
                  <a:pt x="173" y="320"/>
                </a:lnTo>
                <a:lnTo>
                  <a:pt x="174" y="321"/>
                </a:lnTo>
                <a:lnTo>
                  <a:pt x="174" y="321"/>
                </a:lnTo>
                <a:lnTo>
                  <a:pt x="174" y="323"/>
                </a:lnTo>
                <a:lnTo>
                  <a:pt x="174" y="323"/>
                </a:lnTo>
                <a:lnTo>
                  <a:pt x="172" y="330"/>
                </a:lnTo>
                <a:lnTo>
                  <a:pt x="172" y="330"/>
                </a:lnTo>
                <a:lnTo>
                  <a:pt x="172" y="331"/>
                </a:lnTo>
                <a:lnTo>
                  <a:pt x="172" y="331"/>
                </a:lnTo>
                <a:lnTo>
                  <a:pt x="173" y="337"/>
                </a:lnTo>
                <a:lnTo>
                  <a:pt x="173" y="341"/>
                </a:lnTo>
                <a:lnTo>
                  <a:pt x="173" y="341"/>
                </a:lnTo>
                <a:lnTo>
                  <a:pt x="173" y="343"/>
                </a:lnTo>
                <a:lnTo>
                  <a:pt x="173" y="343"/>
                </a:lnTo>
                <a:lnTo>
                  <a:pt x="173" y="343"/>
                </a:lnTo>
                <a:lnTo>
                  <a:pt x="173" y="343"/>
                </a:lnTo>
                <a:lnTo>
                  <a:pt x="179" y="334"/>
                </a:lnTo>
                <a:lnTo>
                  <a:pt x="179" y="334"/>
                </a:lnTo>
                <a:lnTo>
                  <a:pt x="184" y="326"/>
                </a:lnTo>
                <a:lnTo>
                  <a:pt x="184" y="326"/>
                </a:lnTo>
                <a:lnTo>
                  <a:pt x="189" y="320"/>
                </a:lnTo>
                <a:lnTo>
                  <a:pt x="189" y="320"/>
                </a:lnTo>
                <a:lnTo>
                  <a:pt x="190" y="320"/>
                </a:lnTo>
                <a:lnTo>
                  <a:pt x="190" y="320"/>
                </a:lnTo>
                <a:lnTo>
                  <a:pt x="192" y="320"/>
                </a:lnTo>
                <a:lnTo>
                  <a:pt x="193" y="321"/>
                </a:lnTo>
                <a:lnTo>
                  <a:pt x="193" y="321"/>
                </a:lnTo>
                <a:lnTo>
                  <a:pt x="193" y="321"/>
                </a:lnTo>
                <a:lnTo>
                  <a:pt x="193" y="321"/>
                </a:lnTo>
                <a:lnTo>
                  <a:pt x="190" y="328"/>
                </a:lnTo>
                <a:lnTo>
                  <a:pt x="190" y="328"/>
                </a:lnTo>
                <a:lnTo>
                  <a:pt x="190" y="330"/>
                </a:lnTo>
                <a:lnTo>
                  <a:pt x="190" y="330"/>
                </a:lnTo>
                <a:lnTo>
                  <a:pt x="189" y="337"/>
                </a:lnTo>
                <a:lnTo>
                  <a:pt x="189" y="337"/>
                </a:lnTo>
                <a:lnTo>
                  <a:pt x="189" y="337"/>
                </a:lnTo>
                <a:lnTo>
                  <a:pt x="189" y="337"/>
                </a:lnTo>
                <a:lnTo>
                  <a:pt x="193" y="336"/>
                </a:lnTo>
                <a:lnTo>
                  <a:pt x="193" y="336"/>
                </a:lnTo>
                <a:lnTo>
                  <a:pt x="196" y="326"/>
                </a:lnTo>
                <a:lnTo>
                  <a:pt x="199" y="316"/>
                </a:lnTo>
                <a:lnTo>
                  <a:pt x="203" y="293"/>
                </a:lnTo>
                <a:lnTo>
                  <a:pt x="203" y="293"/>
                </a:lnTo>
                <a:lnTo>
                  <a:pt x="197" y="294"/>
                </a:lnTo>
                <a:lnTo>
                  <a:pt x="197" y="294"/>
                </a:lnTo>
                <a:lnTo>
                  <a:pt x="180" y="297"/>
                </a:lnTo>
                <a:lnTo>
                  <a:pt x="163" y="299"/>
                </a:lnTo>
                <a:lnTo>
                  <a:pt x="163" y="299"/>
                </a:lnTo>
                <a:lnTo>
                  <a:pt x="135" y="300"/>
                </a:lnTo>
                <a:lnTo>
                  <a:pt x="135" y="300"/>
                </a:lnTo>
                <a:lnTo>
                  <a:pt x="122" y="300"/>
                </a:lnTo>
                <a:lnTo>
                  <a:pt x="122" y="300"/>
                </a:lnTo>
                <a:lnTo>
                  <a:pt x="120" y="300"/>
                </a:lnTo>
                <a:lnTo>
                  <a:pt x="120" y="300"/>
                </a:lnTo>
                <a:lnTo>
                  <a:pt x="118" y="307"/>
                </a:lnTo>
                <a:lnTo>
                  <a:pt x="118" y="307"/>
                </a:lnTo>
                <a:lnTo>
                  <a:pt x="116" y="309"/>
                </a:lnTo>
                <a:lnTo>
                  <a:pt x="115" y="309"/>
                </a:lnTo>
                <a:lnTo>
                  <a:pt x="115" y="309"/>
                </a:lnTo>
                <a:lnTo>
                  <a:pt x="113" y="307"/>
                </a:lnTo>
                <a:lnTo>
                  <a:pt x="113" y="306"/>
                </a:lnTo>
                <a:lnTo>
                  <a:pt x="113" y="306"/>
                </a:lnTo>
                <a:lnTo>
                  <a:pt x="115" y="301"/>
                </a:lnTo>
                <a:lnTo>
                  <a:pt x="115" y="301"/>
                </a:lnTo>
                <a:lnTo>
                  <a:pt x="116" y="300"/>
                </a:lnTo>
                <a:lnTo>
                  <a:pt x="116" y="300"/>
                </a:lnTo>
                <a:lnTo>
                  <a:pt x="115" y="300"/>
                </a:lnTo>
                <a:lnTo>
                  <a:pt x="115" y="300"/>
                </a:lnTo>
                <a:lnTo>
                  <a:pt x="101" y="299"/>
                </a:lnTo>
                <a:lnTo>
                  <a:pt x="101" y="299"/>
                </a:lnTo>
                <a:lnTo>
                  <a:pt x="81" y="299"/>
                </a:lnTo>
                <a:lnTo>
                  <a:pt x="81" y="299"/>
                </a:lnTo>
                <a:lnTo>
                  <a:pt x="79" y="299"/>
                </a:lnTo>
                <a:lnTo>
                  <a:pt x="79" y="299"/>
                </a:lnTo>
                <a:lnTo>
                  <a:pt x="76" y="299"/>
                </a:lnTo>
                <a:lnTo>
                  <a:pt x="76" y="299"/>
                </a:lnTo>
                <a:lnTo>
                  <a:pt x="76" y="299"/>
                </a:lnTo>
                <a:lnTo>
                  <a:pt x="76" y="299"/>
                </a:lnTo>
                <a:lnTo>
                  <a:pt x="69" y="299"/>
                </a:lnTo>
                <a:lnTo>
                  <a:pt x="69" y="299"/>
                </a:lnTo>
                <a:lnTo>
                  <a:pt x="68" y="306"/>
                </a:lnTo>
                <a:lnTo>
                  <a:pt x="68" y="306"/>
                </a:lnTo>
                <a:lnTo>
                  <a:pt x="66" y="307"/>
                </a:lnTo>
                <a:lnTo>
                  <a:pt x="66" y="307"/>
                </a:lnTo>
                <a:lnTo>
                  <a:pt x="65" y="307"/>
                </a:lnTo>
                <a:lnTo>
                  <a:pt x="65" y="307"/>
                </a:lnTo>
                <a:lnTo>
                  <a:pt x="64" y="306"/>
                </a:lnTo>
                <a:lnTo>
                  <a:pt x="64" y="306"/>
                </a:lnTo>
                <a:lnTo>
                  <a:pt x="64" y="304"/>
                </a:lnTo>
                <a:lnTo>
                  <a:pt x="64" y="304"/>
                </a:lnTo>
                <a:lnTo>
                  <a:pt x="61" y="309"/>
                </a:lnTo>
                <a:lnTo>
                  <a:pt x="59" y="313"/>
                </a:lnTo>
                <a:lnTo>
                  <a:pt x="59" y="313"/>
                </a:lnTo>
                <a:lnTo>
                  <a:pt x="61" y="313"/>
                </a:lnTo>
                <a:lnTo>
                  <a:pt x="64" y="313"/>
                </a:lnTo>
                <a:lnTo>
                  <a:pt x="64" y="313"/>
                </a:lnTo>
                <a:lnTo>
                  <a:pt x="64" y="314"/>
                </a:lnTo>
                <a:lnTo>
                  <a:pt x="64" y="316"/>
                </a:lnTo>
                <a:lnTo>
                  <a:pt x="64" y="316"/>
                </a:lnTo>
                <a:lnTo>
                  <a:pt x="62" y="317"/>
                </a:lnTo>
                <a:lnTo>
                  <a:pt x="62" y="317"/>
                </a:lnTo>
                <a:lnTo>
                  <a:pt x="61" y="320"/>
                </a:lnTo>
                <a:lnTo>
                  <a:pt x="61" y="320"/>
                </a:lnTo>
                <a:lnTo>
                  <a:pt x="55" y="330"/>
                </a:lnTo>
                <a:lnTo>
                  <a:pt x="55" y="330"/>
                </a:lnTo>
                <a:lnTo>
                  <a:pt x="54" y="330"/>
                </a:lnTo>
                <a:lnTo>
                  <a:pt x="54" y="330"/>
                </a:lnTo>
                <a:close/>
                <a:moveTo>
                  <a:pt x="149" y="41"/>
                </a:moveTo>
                <a:lnTo>
                  <a:pt x="149" y="41"/>
                </a:lnTo>
                <a:lnTo>
                  <a:pt x="150" y="41"/>
                </a:lnTo>
                <a:lnTo>
                  <a:pt x="150" y="41"/>
                </a:lnTo>
                <a:lnTo>
                  <a:pt x="160" y="46"/>
                </a:lnTo>
                <a:lnTo>
                  <a:pt x="160" y="46"/>
                </a:lnTo>
                <a:lnTo>
                  <a:pt x="177" y="53"/>
                </a:lnTo>
                <a:lnTo>
                  <a:pt x="177" y="53"/>
                </a:lnTo>
                <a:lnTo>
                  <a:pt x="189" y="58"/>
                </a:lnTo>
                <a:lnTo>
                  <a:pt x="200" y="66"/>
                </a:lnTo>
                <a:lnTo>
                  <a:pt x="200" y="66"/>
                </a:lnTo>
                <a:lnTo>
                  <a:pt x="211" y="74"/>
                </a:lnTo>
                <a:lnTo>
                  <a:pt x="211" y="74"/>
                </a:lnTo>
                <a:lnTo>
                  <a:pt x="230" y="90"/>
                </a:lnTo>
                <a:lnTo>
                  <a:pt x="246" y="107"/>
                </a:lnTo>
                <a:lnTo>
                  <a:pt x="246" y="107"/>
                </a:lnTo>
                <a:lnTo>
                  <a:pt x="253" y="118"/>
                </a:lnTo>
                <a:lnTo>
                  <a:pt x="253" y="118"/>
                </a:lnTo>
                <a:lnTo>
                  <a:pt x="254" y="118"/>
                </a:lnTo>
                <a:lnTo>
                  <a:pt x="254" y="118"/>
                </a:lnTo>
                <a:lnTo>
                  <a:pt x="254" y="117"/>
                </a:lnTo>
                <a:lnTo>
                  <a:pt x="254" y="117"/>
                </a:lnTo>
                <a:lnTo>
                  <a:pt x="264" y="111"/>
                </a:lnTo>
                <a:lnTo>
                  <a:pt x="264" y="111"/>
                </a:lnTo>
                <a:lnTo>
                  <a:pt x="267" y="110"/>
                </a:lnTo>
                <a:lnTo>
                  <a:pt x="267" y="110"/>
                </a:lnTo>
                <a:lnTo>
                  <a:pt x="268" y="108"/>
                </a:lnTo>
                <a:lnTo>
                  <a:pt x="268" y="108"/>
                </a:lnTo>
                <a:lnTo>
                  <a:pt x="271" y="107"/>
                </a:lnTo>
                <a:lnTo>
                  <a:pt x="271" y="107"/>
                </a:lnTo>
                <a:lnTo>
                  <a:pt x="270" y="107"/>
                </a:lnTo>
                <a:lnTo>
                  <a:pt x="270" y="107"/>
                </a:lnTo>
                <a:lnTo>
                  <a:pt x="267" y="107"/>
                </a:lnTo>
                <a:lnTo>
                  <a:pt x="267" y="107"/>
                </a:lnTo>
                <a:lnTo>
                  <a:pt x="265" y="107"/>
                </a:lnTo>
                <a:lnTo>
                  <a:pt x="265" y="105"/>
                </a:lnTo>
                <a:lnTo>
                  <a:pt x="265" y="105"/>
                </a:lnTo>
                <a:lnTo>
                  <a:pt x="265" y="105"/>
                </a:lnTo>
                <a:lnTo>
                  <a:pt x="265" y="105"/>
                </a:lnTo>
                <a:lnTo>
                  <a:pt x="264" y="105"/>
                </a:lnTo>
                <a:lnTo>
                  <a:pt x="264" y="105"/>
                </a:lnTo>
                <a:lnTo>
                  <a:pt x="258" y="107"/>
                </a:lnTo>
                <a:lnTo>
                  <a:pt x="258" y="107"/>
                </a:lnTo>
                <a:lnTo>
                  <a:pt x="255" y="107"/>
                </a:lnTo>
                <a:lnTo>
                  <a:pt x="255" y="107"/>
                </a:lnTo>
                <a:lnTo>
                  <a:pt x="254" y="105"/>
                </a:lnTo>
                <a:lnTo>
                  <a:pt x="254" y="102"/>
                </a:lnTo>
                <a:lnTo>
                  <a:pt x="254" y="102"/>
                </a:lnTo>
                <a:lnTo>
                  <a:pt x="255" y="101"/>
                </a:lnTo>
                <a:lnTo>
                  <a:pt x="255" y="101"/>
                </a:lnTo>
                <a:lnTo>
                  <a:pt x="257" y="101"/>
                </a:lnTo>
                <a:lnTo>
                  <a:pt x="257" y="101"/>
                </a:lnTo>
                <a:lnTo>
                  <a:pt x="257" y="100"/>
                </a:lnTo>
                <a:lnTo>
                  <a:pt x="258" y="98"/>
                </a:lnTo>
                <a:lnTo>
                  <a:pt x="258" y="98"/>
                </a:lnTo>
                <a:lnTo>
                  <a:pt x="265" y="94"/>
                </a:lnTo>
                <a:lnTo>
                  <a:pt x="265" y="94"/>
                </a:lnTo>
                <a:lnTo>
                  <a:pt x="267" y="93"/>
                </a:lnTo>
                <a:lnTo>
                  <a:pt x="267" y="93"/>
                </a:lnTo>
                <a:lnTo>
                  <a:pt x="267" y="93"/>
                </a:lnTo>
                <a:lnTo>
                  <a:pt x="267" y="93"/>
                </a:lnTo>
                <a:lnTo>
                  <a:pt x="263" y="94"/>
                </a:lnTo>
                <a:lnTo>
                  <a:pt x="263" y="94"/>
                </a:lnTo>
                <a:lnTo>
                  <a:pt x="257" y="94"/>
                </a:lnTo>
                <a:lnTo>
                  <a:pt x="257" y="94"/>
                </a:lnTo>
                <a:lnTo>
                  <a:pt x="254" y="94"/>
                </a:lnTo>
                <a:lnTo>
                  <a:pt x="254" y="94"/>
                </a:lnTo>
                <a:lnTo>
                  <a:pt x="253" y="93"/>
                </a:lnTo>
                <a:lnTo>
                  <a:pt x="253" y="93"/>
                </a:lnTo>
                <a:lnTo>
                  <a:pt x="250" y="93"/>
                </a:lnTo>
                <a:lnTo>
                  <a:pt x="250" y="93"/>
                </a:lnTo>
                <a:lnTo>
                  <a:pt x="247" y="91"/>
                </a:lnTo>
                <a:lnTo>
                  <a:pt x="248" y="88"/>
                </a:lnTo>
                <a:lnTo>
                  <a:pt x="248" y="88"/>
                </a:lnTo>
                <a:lnTo>
                  <a:pt x="251" y="87"/>
                </a:lnTo>
                <a:lnTo>
                  <a:pt x="251" y="87"/>
                </a:lnTo>
                <a:lnTo>
                  <a:pt x="251" y="85"/>
                </a:lnTo>
                <a:lnTo>
                  <a:pt x="251" y="85"/>
                </a:lnTo>
                <a:lnTo>
                  <a:pt x="250" y="85"/>
                </a:lnTo>
                <a:lnTo>
                  <a:pt x="250" y="85"/>
                </a:lnTo>
                <a:lnTo>
                  <a:pt x="246" y="87"/>
                </a:lnTo>
                <a:lnTo>
                  <a:pt x="246" y="87"/>
                </a:lnTo>
                <a:lnTo>
                  <a:pt x="244" y="85"/>
                </a:lnTo>
                <a:lnTo>
                  <a:pt x="244" y="85"/>
                </a:lnTo>
                <a:lnTo>
                  <a:pt x="244" y="85"/>
                </a:lnTo>
                <a:lnTo>
                  <a:pt x="244" y="83"/>
                </a:lnTo>
                <a:lnTo>
                  <a:pt x="244" y="83"/>
                </a:lnTo>
                <a:lnTo>
                  <a:pt x="246" y="83"/>
                </a:lnTo>
                <a:lnTo>
                  <a:pt x="246" y="83"/>
                </a:lnTo>
                <a:lnTo>
                  <a:pt x="248" y="80"/>
                </a:lnTo>
                <a:lnTo>
                  <a:pt x="248" y="80"/>
                </a:lnTo>
                <a:lnTo>
                  <a:pt x="250" y="80"/>
                </a:lnTo>
                <a:lnTo>
                  <a:pt x="250" y="80"/>
                </a:lnTo>
                <a:lnTo>
                  <a:pt x="248" y="80"/>
                </a:lnTo>
                <a:lnTo>
                  <a:pt x="248" y="80"/>
                </a:lnTo>
                <a:lnTo>
                  <a:pt x="241" y="80"/>
                </a:lnTo>
                <a:lnTo>
                  <a:pt x="241" y="80"/>
                </a:lnTo>
                <a:lnTo>
                  <a:pt x="240" y="80"/>
                </a:lnTo>
                <a:lnTo>
                  <a:pt x="240" y="80"/>
                </a:lnTo>
                <a:lnTo>
                  <a:pt x="237" y="80"/>
                </a:lnTo>
                <a:lnTo>
                  <a:pt x="237" y="80"/>
                </a:lnTo>
                <a:lnTo>
                  <a:pt x="236" y="80"/>
                </a:lnTo>
                <a:lnTo>
                  <a:pt x="236" y="80"/>
                </a:lnTo>
                <a:lnTo>
                  <a:pt x="233" y="78"/>
                </a:lnTo>
                <a:lnTo>
                  <a:pt x="234" y="77"/>
                </a:lnTo>
                <a:lnTo>
                  <a:pt x="234" y="77"/>
                </a:lnTo>
                <a:lnTo>
                  <a:pt x="236" y="75"/>
                </a:lnTo>
                <a:lnTo>
                  <a:pt x="236" y="75"/>
                </a:lnTo>
                <a:lnTo>
                  <a:pt x="243" y="71"/>
                </a:lnTo>
                <a:lnTo>
                  <a:pt x="243" y="71"/>
                </a:lnTo>
                <a:lnTo>
                  <a:pt x="257" y="63"/>
                </a:lnTo>
                <a:lnTo>
                  <a:pt x="257" y="63"/>
                </a:lnTo>
                <a:lnTo>
                  <a:pt x="258" y="61"/>
                </a:lnTo>
                <a:lnTo>
                  <a:pt x="258" y="61"/>
                </a:lnTo>
                <a:lnTo>
                  <a:pt x="257" y="61"/>
                </a:lnTo>
                <a:lnTo>
                  <a:pt x="257" y="61"/>
                </a:lnTo>
                <a:lnTo>
                  <a:pt x="244" y="66"/>
                </a:lnTo>
                <a:lnTo>
                  <a:pt x="244" y="66"/>
                </a:lnTo>
                <a:lnTo>
                  <a:pt x="234" y="67"/>
                </a:lnTo>
                <a:lnTo>
                  <a:pt x="234" y="67"/>
                </a:lnTo>
                <a:lnTo>
                  <a:pt x="230" y="68"/>
                </a:lnTo>
                <a:lnTo>
                  <a:pt x="227" y="67"/>
                </a:lnTo>
                <a:lnTo>
                  <a:pt x="227" y="67"/>
                </a:lnTo>
                <a:lnTo>
                  <a:pt x="224" y="66"/>
                </a:lnTo>
                <a:lnTo>
                  <a:pt x="226" y="63"/>
                </a:lnTo>
                <a:lnTo>
                  <a:pt x="226" y="63"/>
                </a:lnTo>
                <a:lnTo>
                  <a:pt x="227" y="61"/>
                </a:lnTo>
                <a:lnTo>
                  <a:pt x="227" y="61"/>
                </a:lnTo>
                <a:lnTo>
                  <a:pt x="231" y="58"/>
                </a:lnTo>
                <a:lnTo>
                  <a:pt x="231" y="58"/>
                </a:lnTo>
                <a:lnTo>
                  <a:pt x="233" y="57"/>
                </a:lnTo>
                <a:lnTo>
                  <a:pt x="233" y="57"/>
                </a:lnTo>
                <a:lnTo>
                  <a:pt x="230" y="57"/>
                </a:lnTo>
                <a:lnTo>
                  <a:pt x="230" y="57"/>
                </a:lnTo>
                <a:lnTo>
                  <a:pt x="223" y="60"/>
                </a:lnTo>
                <a:lnTo>
                  <a:pt x="223" y="60"/>
                </a:lnTo>
                <a:lnTo>
                  <a:pt x="220" y="60"/>
                </a:lnTo>
                <a:lnTo>
                  <a:pt x="220" y="60"/>
                </a:lnTo>
                <a:lnTo>
                  <a:pt x="219" y="58"/>
                </a:lnTo>
                <a:lnTo>
                  <a:pt x="219" y="56"/>
                </a:lnTo>
                <a:lnTo>
                  <a:pt x="219" y="56"/>
                </a:lnTo>
                <a:lnTo>
                  <a:pt x="220" y="54"/>
                </a:lnTo>
                <a:lnTo>
                  <a:pt x="220" y="54"/>
                </a:lnTo>
                <a:lnTo>
                  <a:pt x="221" y="53"/>
                </a:lnTo>
                <a:lnTo>
                  <a:pt x="221" y="53"/>
                </a:lnTo>
                <a:lnTo>
                  <a:pt x="221" y="53"/>
                </a:lnTo>
                <a:lnTo>
                  <a:pt x="221" y="53"/>
                </a:lnTo>
                <a:lnTo>
                  <a:pt x="220" y="53"/>
                </a:lnTo>
                <a:lnTo>
                  <a:pt x="220" y="53"/>
                </a:lnTo>
                <a:lnTo>
                  <a:pt x="214" y="53"/>
                </a:lnTo>
                <a:lnTo>
                  <a:pt x="214" y="53"/>
                </a:lnTo>
                <a:lnTo>
                  <a:pt x="211" y="51"/>
                </a:lnTo>
                <a:lnTo>
                  <a:pt x="211" y="51"/>
                </a:lnTo>
                <a:lnTo>
                  <a:pt x="210" y="51"/>
                </a:lnTo>
                <a:lnTo>
                  <a:pt x="210" y="51"/>
                </a:lnTo>
                <a:lnTo>
                  <a:pt x="209" y="50"/>
                </a:lnTo>
                <a:lnTo>
                  <a:pt x="209" y="47"/>
                </a:lnTo>
                <a:lnTo>
                  <a:pt x="209" y="47"/>
                </a:lnTo>
                <a:lnTo>
                  <a:pt x="210" y="46"/>
                </a:lnTo>
                <a:lnTo>
                  <a:pt x="210" y="46"/>
                </a:lnTo>
                <a:lnTo>
                  <a:pt x="214" y="43"/>
                </a:lnTo>
                <a:lnTo>
                  <a:pt x="214" y="43"/>
                </a:lnTo>
                <a:lnTo>
                  <a:pt x="224" y="36"/>
                </a:lnTo>
                <a:lnTo>
                  <a:pt x="224" y="36"/>
                </a:lnTo>
                <a:lnTo>
                  <a:pt x="226" y="36"/>
                </a:lnTo>
                <a:lnTo>
                  <a:pt x="226" y="36"/>
                </a:lnTo>
                <a:lnTo>
                  <a:pt x="224" y="36"/>
                </a:lnTo>
                <a:lnTo>
                  <a:pt x="224" y="36"/>
                </a:lnTo>
                <a:lnTo>
                  <a:pt x="207" y="43"/>
                </a:lnTo>
                <a:lnTo>
                  <a:pt x="207" y="43"/>
                </a:lnTo>
                <a:lnTo>
                  <a:pt x="200" y="44"/>
                </a:lnTo>
                <a:lnTo>
                  <a:pt x="200" y="44"/>
                </a:lnTo>
                <a:lnTo>
                  <a:pt x="197" y="46"/>
                </a:lnTo>
                <a:lnTo>
                  <a:pt x="196" y="44"/>
                </a:lnTo>
                <a:lnTo>
                  <a:pt x="196" y="44"/>
                </a:lnTo>
                <a:lnTo>
                  <a:pt x="192" y="44"/>
                </a:lnTo>
                <a:lnTo>
                  <a:pt x="192" y="44"/>
                </a:lnTo>
                <a:lnTo>
                  <a:pt x="190" y="43"/>
                </a:lnTo>
                <a:lnTo>
                  <a:pt x="190" y="40"/>
                </a:lnTo>
                <a:lnTo>
                  <a:pt x="190" y="40"/>
                </a:lnTo>
                <a:lnTo>
                  <a:pt x="190" y="40"/>
                </a:lnTo>
                <a:lnTo>
                  <a:pt x="190" y="40"/>
                </a:lnTo>
                <a:lnTo>
                  <a:pt x="190" y="40"/>
                </a:lnTo>
                <a:lnTo>
                  <a:pt x="190" y="40"/>
                </a:lnTo>
                <a:lnTo>
                  <a:pt x="183" y="43"/>
                </a:lnTo>
                <a:lnTo>
                  <a:pt x="183" y="43"/>
                </a:lnTo>
                <a:lnTo>
                  <a:pt x="180" y="44"/>
                </a:lnTo>
                <a:lnTo>
                  <a:pt x="180" y="44"/>
                </a:lnTo>
                <a:lnTo>
                  <a:pt x="179" y="43"/>
                </a:lnTo>
                <a:lnTo>
                  <a:pt x="179" y="41"/>
                </a:lnTo>
                <a:lnTo>
                  <a:pt x="179" y="41"/>
                </a:lnTo>
                <a:lnTo>
                  <a:pt x="180" y="40"/>
                </a:lnTo>
                <a:lnTo>
                  <a:pt x="180" y="40"/>
                </a:lnTo>
                <a:lnTo>
                  <a:pt x="182" y="37"/>
                </a:lnTo>
                <a:lnTo>
                  <a:pt x="182" y="37"/>
                </a:lnTo>
                <a:lnTo>
                  <a:pt x="179" y="39"/>
                </a:lnTo>
                <a:lnTo>
                  <a:pt x="179" y="39"/>
                </a:lnTo>
                <a:lnTo>
                  <a:pt x="177" y="39"/>
                </a:lnTo>
                <a:lnTo>
                  <a:pt x="176" y="37"/>
                </a:lnTo>
                <a:lnTo>
                  <a:pt x="176" y="37"/>
                </a:lnTo>
                <a:lnTo>
                  <a:pt x="176" y="36"/>
                </a:lnTo>
                <a:lnTo>
                  <a:pt x="177" y="34"/>
                </a:lnTo>
                <a:lnTo>
                  <a:pt x="177" y="34"/>
                </a:lnTo>
                <a:lnTo>
                  <a:pt x="180" y="31"/>
                </a:lnTo>
                <a:lnTo>
                  <a:pt x="180" y="31"/>
                </a:lnTo>
                <a:lnTo>
                  <a:pt x="182" y="30"/>
                </a:lnTo>
                <a:lnTo>
                  <a:pt x="182" y="30"/>
                </a:lnTo>
                <a:lnTo>
                  <a:pt x="180" y="30"/>
                </a:lnTo>
                <a:lnTo>
                  <a:pt x="180" y="30"/>
                </a:lnTo>
                <a:lnTo>
                  <a:pt x="177" y="31"/>
                </a:lnTo>
                <a:lnTo>
                  <a:pt x="177" y="31"/>
                </a:lnTo>
                <a:lnTo>
                  <a:pt x="176" y="30"/>
                </a:lnTo>
                <a:lnTo>
                  <a:pt x="176" y="30"/>
                </a:lnTo>
                <a:lnTo>
                  <a:pt x="176" y="29"/>
                </a:lnTo>
                <a:lnTo>
                  <a:pt x="176" y="29"/>
                </a:lnTo>
                <a:lnTo>
                  <a:pt x="177" y="27"/>
                </a:lnTo>
                <a:lnTo>
                  <a:pt x="177" y="27"/>
                </a:lnTo>
                <a:lnTo>
                  <a:pt x="176" y="27"/>
                </a:lnTo>
                <a:lnTo>
                  <a:pt x="176" y="27"/>
                </a:lnTo>
                <a:lnTo>
                  <a:pt x="174" y="26"/>
                </a:lnTo>
                <a:lnTo>
                  <a:pt x="174" y="24"/>
                </a:lnTo>
                <a:lnTo>
                  <a:pt x="174" y="24"/>
                </a:lnTo>
                <a:lnTo>
                  <a:pt x="174" y="24"/>
                </a:lnTo>
                <a:lnTo>
                  <a:pt x="174" y="24"/>
                </a:lnTo>
                <a:lnTo>
                  <a:pt x="162" y="31"/>
                </a:lnTo>
                <a:lnTo>
                  <a:pt x="149" y="41"/>
                </a:lnTo>
                <a:lnTo>
                  <a:pt x="149" y="41"/>
                </a:lnTo>
                <a:close/>
                <a:moveTo>
                  <a:pt x="14" y="169"/>
                </a:moveTo>
                <a:lnTo>
                  <a:pt x="14" y="169"/>
                </a:lnTo>
                <a:lnTo>
                  <a:pt x="14" y="174"/>
                </a:lnTo>
                <a:lnTo>
                  <a:pt x="14" y="174"/>
                </a:lnTo>
                <a:lnTo>
                  <a:pt x="14" y="175"/>
                </a:lnTo>
                <a:lnTo>
                  <a:pt x="14" y="176"/>
                </a:lnTo>
                <a:lnTo>
                  <a:pt x="14" y="176"/>
                </a:lnTo>
                <a:lnTo>
                  <a:pt x="24" y="181"/>
                </a:lnTo>
                <a:lnTo>
                  <a:pt x="24" y="181"/>
                </a:lnTo>
                <a:lnTo>
                  <a:pt x="39" y="185"/>
                </a:lnTo>
                <a:lnTo>
                  <a:pt x="57" y="188"/>
                </a:lnTo>
                <a:lnTo>
                  <a:pt x="57" y="188"/>
                </a:lnTo>
                <a:lnTo>
                  <a:pt x="69" y="191"/>
                </a:lnTo>
                <a:lnTo>
                  <a:pt x="69" y="191"/>
                </a:lnTo>
                <a:lnTo>
                  <a:pt x="81" y="191"/>
                </a:lnTo>
                <a:lnTo>
                  <a:pt x="81" y="191"/>
                </a:lnTo>
                <a:lnTo>
                  <a:pt x="89" y="191"/>
                </a:lnTo>
                <a:lnTo>
                  <a:pt x="89" y="191"/>
                </a:lnTo>
                <a:lnTo>
                  <a:pt x="103" y="189"/>
                </a:lnTo>
                <a:lnTo>
                  <a:pt x="103" y="189"/>
                </a:lnTo>
                <a:lnTo>
                  <a:pt x="113" y="186"/>
                </a:lnTo>
                <a:lnTo>
                  <a:pt x="123" y="185"/>
                </a:lnTo>
                <a:lnTo>
                  <a:pt x="123" y="185"/>
                </a:lnTo>
                <a:lnTo>
                  <a:pt x="142" y="178"/>
                </a:lnTo>
                <a:lnTo>
                  <a:pt x="159" y="171"/>
                </a:lnTo>
                <a:lnTo>
                  <a:pt x="159" y="171"/>
                </a:lnTo>
                <a:lnTo>
                  <a:pt x="160" y="169"/>
                </a:lnTo>
                <a:lnTo>
                  <a:pt x="160" y="169"/>
                </a:lnTo>
                <a:lnTo>
                  <a:pt x="159" y="169"/>
                </a:lnTo>
                <a:lnTo>
                  <a:pt x="159" y="169"/>
                </a:lnTo>
                <a:lnTo>
                  <a:pt x="146" y="174"/>
                </a:lnTo>
                <a:lnTo>
                  <a:pt x="146" y="174"/>
                </a:lnTo>
                <a:lnTo>
                  <a:pt x="140" y="176"/>
                </a:lnTo>
                <a:lnTo>
                  <a:pt x="140" y="176"/>
                </a:lnTo>
                <a:lnTo>
                  <a:pt x="130" y="179"/>
                </a:lnTo>
                <a:lnTo>
                  <a:pt x="120" y="181"/>
                </a:lnTo>
                <a:lnTo>
                  <a:pt x="120" y="181"/>
                </a:lnTo>
                <a:lnTo>
                  <a:pt x="116" y="181"/>
                </a:lnTo>
                <a:lnTo>
                  <a:pt x="116" y="181"/>
                </a:lnTo>
                <a:lnTo>
                  <a:pt x="112" y="181"/>
                </a:lnTo>
                <a:lnTo>
                  <a:pt x="112" y="181"/>
                </a:lnTo>
                <a:lnTo>
                  <a:pt x="98" y="182"/>
                </a:lnTo>
                <a:lnTo>
                  <a:pt x="98" y="182"/>
                </a:lnTo>
                <a:lnTo>
                  <a:pt x="72" y="182"/>
                </a:lnTo>
                <a:lnTo>
                  <a:pt x="72" y="182"/>
                </a:lnTo>
                <a:lnTo>
                  <a:pt x="61" y="181"/>
                </a:lnTo>
                <a:lnTo>
                  <a:pt x="61" y="181"/>
                </a:lnTo>
                <a:lnTo>
                  <a:pt x="52" y="181"/>
                </a:lnTo>
                <a:lnTo>
                  <a:pt x="52" y="181"/>
                </a:lnTo>
                <a:lnTo>
                  <a:pt x="39" y="178"/>
                </a:lnTo>
                <a:lnTo>
                  <a:pt x="39" y="178"/>
                </a:lnTo>
                <a:lnTo>
                  <a:pt x="27" y="175"/>
                </a:lnTo>
                <a:lnTo>
                  <a:pt x="15" y="169"/>
                </a:lnTo>
                <a:lnTo>
                  <a:pt x="15" y="169"/>
                </a:lnTo>
                <a:lnTo>
                  <a:pt x="14" y="169"/>
                </a:lnTo>
                <a:lnTo>
                  <a:pt x="14" y="169"/>
                </a:lnTo>
                <a:close/>
                <a:moveTo>
                  <a:pt x="251" y="120"/>
                </a:moveTo>
                <a:lnTo>
                  <a:pt x="251" y="120"/>
                </a:lnTo>
                <a:lnTo>
                  <a:pt x="250" y="118"/>
                </a:lnTo>
                <a:lnTo>
                  <a:pt x="250" y="118"/>
                </a:lnTo>
                <a:lnTo>
                  <a:pt x="246" y="112"/>
                </a:lnTo>
                <a:lnTo>
                  <a:pt x="246" y="112"/>
                </a:lnTo>
                <a:lnTo>
                  <a:pt x="236" y="101"/>
                </a:lnTo>
                <a:lnTo>
                  <a:pt x="236" y="101"/>
                </a:lnTo>
                <a:lnTo>
                  <a:pt x="226" y="91"/>
                </a:lnTo>
                <a:lnTo>
                  <a:pt x="214" y="81"/>
                </a:lnTo>
                <a:lnTo>
                  <a:pt x="214" y="81"/>
                </a:lnTo>
                <a:lnTo>
                  <a:pt x="194" y="68"/>
                </a:lnTo>
                <a:lnTo>
                  <a:pt x="194" y="68"/>
                </a:lnTo>
                <a:lnTo>
                  <a:pt x="176" y="57"/>
                </a:lnTo>
                <a:lnTo>
                  <a:pt x="157" y="47"/>
                </a:lnTo>
                <a:lnTo>
                  <a:pt x="157" y="47"/>
                </a:lnTo>
                <a:lnTo>
                  <a:pt x="155" y="47"/>
                </a:lnTo>
                <a:lnTo>
                  <a:pt x="155" y="47"/>
                </a:lnTo>
                <a:lnTo>
                  <a:pt x="145" y="44"/>
                </a:lnTo>
                <a:lnTo>
                  <a:pt x="145" y="44"/>
                </a:lnTo>
                <a:lnTo>
                  <a:pt x="142" y="46"/>
                </a:lnTo>
                <a:lnTo>
                  <a:pt x="140" y="47"/>
                </a:lnTo>
                <a:lnTo>
                  <a:pt x="140" y="47"/>
                </a:lnTo>
                <a:lnTo>
                  <a:pt x="155" y="54"/>
                </a:lnTo>
                <a:lnTo>
                  <a:pt x="155" y="54"/>
                </a:lnTo>
                <a:lnTo>
                  <a:pt x="156" y="53"/>
                </a:lnTo>
                <a:lnTo>
                  <a:pt x="156" y="53"/>
                </a:lnTo>
                <a:lnTo>
                  <a:pt x="156" y="51"/>
                </a:lnTo>
                <a:lnTo>
                  <a:pt x="159" y="53"/>
                </a:lnTo>
                <a:lnTo>
                  <a:pt x="159" y="53"/>
                </a:lnTo>
                <a:lnTo>
                  <a:pt x="159" y="53"/>
                </a:lnTo>
                <a:lnTo>
                  <a:pt x="160" y="56"/>
                </a:lnTo>
                <a:lnTo>
                  <a:pt x="160" y="56"/>
                </a:lnTo>
                <a:lnTo>
                  <a:pt x="160" y="57"/>
                </a:lnTo>
                <a:lnTo>
                  <a:pt x="162" y="57"/>
                </a:lnTo>
                <a:lnTo>
                  <a:pt x="162" y="57"/>
                </a:lnTo>
                <a:lnTo>
                  <a:pt x="170" y="63"/>
                </a:lnTo>
                <a:lnTo>
                  <a:pt x="170" y="63"/>
                </a:lnTo>
                <a:lnTo>
                  <a:pt x="174" y="64"/>
                </a:lnTo>
                <a:lnTo>
                  <a:pt x="174" y="64"/>
                </a:lnTo>
                <a:lnTo>
                  <a:pt x="176" y="64"/>
                </a:lnTo>
                <a:lnTo>
                  <a:pt x="176" y="64"/>
                </a:lnTo>
                <a:lnTo>
                  <a:pt x="177" y="66"/>
                </a:lnTo>
                <a:lnTo>
                  <a:pt x="177" y="66"/>
                </a:lnTo>
                <a:lnTo>
                  <a:pt x="177" y="66"/>
                </a:lnTo>
                <a:lnTo>
                  <a:pt x="177" y="66"/>
                </a:lnTo>
                <a:lnTo>
                  <a:pt x="196" y="75"/>
                </a:lnTo>
                <a:lnTo>
                  <a:pt x="196" y="75"/>
                </a:lnTo>
                <a:lnTo>
                  <a:pt x="196" y="75"/>
                </a:lnTo>
                <a:lnTo>
                  <a:pt x="196" y="75"/>
                </a:lnTo>
                <a:lnTo>
                  <a:pt x="199" y="74"/>
                </a:lnTo>
                <a:lnTo>
                  <a:pt x="199" y="74"/>
                </a:lnTo>
                <a:lnTo>
                  <a:pt x="199" y="77"/>
                </a:lnTo>
                <a:lnTo>
                  <a:pt x="199" y="77"/>
                </a:lnTo>
                <a:lnTo>
                  <a:pt x="199" y="78"/>
                </a:lnTo>
                <a:lnTo>
                  <a:pt x="199" y="78"/>
                </a:lnTo>
                <a:lnTo>
                  <a:pt x="199" y="78"/>
                </a:lnTo>
                <a:lnTo>
                  <a:pt x="199" y="78"/>
                </a:lnTo>
                <a:lnTo>
                  <a:pt x="213" y="87"/>
                </a:lnTo>
                <a:lnTo>
                  <a:pt x="213" y="87"/>
                </a:lnTo>
                <a:lnTo>
                  <a:pt x="226" y="98"/>
                </a:lnTo>
                <a:lnTo>
                  <a:pt x="226" y="98"/>
                </a:lnTo>
                <a:lnTo>
                  <a:pt x="228" y="98"/>
                </a:lnTo>
                <a:lnTo>
                  <a:pt x="228" y="98"/>
                </a:lnTo>
                <a:lnTo>
                  <a:pt x="228" y="100"/>
                </a:lnTo>
                <a:lnTo>
                  <a:pt x="228" y="100"/>
                </a:lnTo>
                <a:lnTo>
                  <a:pt x="230" y="101"/>
                </a:lnTo>
                <a:lnTo>
                  <a:pt x="230" y="101"/>
                </a:lnTo>
                <a:lnTo>
                  <a:pt x="231" y="100"/>
                </a:lnTo>
                <a:lnTo>
                  <a:pt x="231" y="100"/>
                </a:lnTo>
                <a:lnTo>
                  <a:pt x="233" y="100"/>
                </a:lnTo>
                <a:lnTo>
                  <a:pt x="233" y="100"/>
                </a:lnTo>
                <a:lnTo>
                  <a:pt x="234" y="101"/>
                </a:lnTo>
                <a:lnTo>
                  <a:pt x="234" y="101"/>
                </a:lnTo>
                <a:lnTo>
                  <a:pt x="233" y="102"/>
                </a:lnTo>
                <a:lnTo>
                  <a:pt x="233" y="102"/>
                </a:lnTo>
                <a:lnTo>
                  <a:pt x="233" y="104"/>
                </a:lnTo>
                <a:lnTo>
                  <a:pt x="234" y="105"/>
                </a:lnTo>
                <a:lnTo>
                  <a:pt x="234" y="105"/>
                </a:lnTo>
                <a:lnTo>
                  <a:pt x="240" y="112"/>
                </a:lnTo>
                <a:lnTo>
                  <a:pt x="240" y="112"/>
                </a:lnTo>
                <a:lnTo>
                  <a:pt x="241" y="114"/>
                </a:lnTo>
                <a:lnTo>
                  <a:pt x="241" y="114"/>
                </a:lnTo>
                <a:lnTo>
                  <a:pt x="244" y="114"/>
                </a:lnTo>
                <a:lnTo>
                  <a:pt x="246" y="114"/>
                </a:lnTo>
                <a:lnTo>
                  <a:pt x="246" y="114"/>
                </a:lnTo>
                <a:lnTo>
                  <a:pt x="247" y="115"/>
                </a:lnTo>
                <a:lnTo>
                  <a:pt x="247" y="115"/>
                </a:lnTo>
                <a:lnTo>
                  <a:pt x="248" y="117"/>
                </a:lnTo>
                <a:lnTo>
                  <a:pt x="248" y="118"/>
                </a:lnTo>
                <a:lnTo>
                  <a:pt x="248" y="118"/>
                </a:lnTo>
                <a:lnTo>
                  <a:pt x="247" y="120"/>
                </a:lnTo>
                <a:lnTo>
                  <a:pt x="246" y="120"/>
                </a:lnTo>
                <a:lnTo>
                  <a:pt x="246" y="120"/>
                </a:lnTo>
                <a:lnTo>
                  <a:pt x="244" y="120"/>
                </a:lnTo>
                <a:lnTo>
                  <a:pt x="244" y="120"/>
                </a:lnTo>
                <a:lnTo>
                  <a:pt x="244" y="125"/>
                </a:lnTo>
                <a:lnTo>
                  <a:pt x="244" y="125"/>
                </a:lnTo>
                <a:lnTo>
                  <a:pt x="251" y="120"/>
                </a:lnTo>
                <a:lnTo>
                  <a:pt x="251" y="120"/>
                </a:lnTo>
                <a:close/>
                <a:moveTo>
                  <a:pt x="203" y="290"/>
                </a:moveTo>
                <a:lnTo>
                  <a:pt x="203" y="290"/>
                </a:lnTo>
                <a:lnTo>
                  <a:pt x="204" y="282"/>
                </a:lnTo>
                <a:lnTo>
                  <a:pt x="204" y="282"/>
                </a:lnTo>
                <a:lnTo>
                  <a:pt x="201" y="283"/>
                </a:lnTo>
                <a:lnTo>
                  <a:pt x="201" y="283"/>
                </a:lnTo>
                <a:lnTo>
                  <a:pt x="180" y="287"/>
                </a:lnTo>
                <a:lnTo>
                  <a:pt x="180" y="287"/>
                </a:lnTo>
                <a:lnTo>
                  <a:pt x="166" y="289"/>
                </a:lnTo>
                <a:lnTo>
                  <a:pt x="166" y="289"/>
                </a:lnTo>
                <a:lnTo>
                  <a:pt x="147" y="289"/>
                </a:lnTo>
                <a:lnTo>
                  <a:pt x="147" y="289"/>
                </a:lnTo>
                <a:lnTo>
                  <a:pt x="132" y="289"/>
                </a:lnTo>
                <a:lnTo>
                  <a:pt x="132" y="289"/>
                </a:lnTo>
                <a:lnTo>
                  <a:pt x="130" y="289"/>
                </a:lnTo>
                <a:lnTo>
                  <a:pt x="130" y="289"/>
                </a:lnTo>
                <a:lnTo>
                  <a:pt x="129" y="291"/>
                </a:lnTo>
                <a:lnTo>
                  <a:pt x="129" y="291"/>
                </a:lnTo>
                <a:lnTo>
                  <a:pt x="128" y="291"/>
                </a:lnTo>
                <a:lnTo>
                  <a:pt x="128" y="291"/>
                </a:lnTo>
                <a:lnTo>
                  <a:pt x="128" y="290"/>
                </a:lnTo>
                <a:lnTo>
                  <a:pt x="128" y="290"/>
                </a:lnTo>
                <a:lnTo>
                  <a:pt x="128" y="289"/>
                </a:lnTo>
                <a:lnTo>
                  <a:pt x="128" y="289"/>
                </a:lnTo>
                <a:lnTo>
                  <a:pt x="125" y="289"/>
                </a:lnTo>
                <a:lnTo>
                  <a:pt x="125" y="289"/>
                </a:lnTo>
                <a:lnTo>
                  <a:pt x="120" y="289"/>
                </a:lnTo>
                <a:lnTo>
                  <a:pt x="120" y="289"/>
                </a:lnTo>
                <a:lnTo>
                  <a:pt x="122" y="293"/>
                </a:lnTo>
                <a:lnTo>
                  <a:pt x="122" y="297"/>
                </a:lnTo>
                <a:lnTo>
                  <a:pt x="122" y="297"/>
                </a:lnTo>
                <a:lnTo>
                  <a:pt x="126" y="297"/>
                </a:lnTo>
                <a:lnTo>
                  <a:pt x="126" y="297"/>
                </a:lnTo>
                <a:lnTo>
                  <a:pt x="149" y="296"/>
                </a:lnTo>
                <a:lnTo>
                  <a:pt x="149" y="296"/>
                </a:lnTo>
                <a:lnTo>
                  <a:pt x="169" y="294"/>
                </a:lnTo>
                <a:lnTo>
                  <a:pt x="169" y="294"/>
                </a:lnTo>
                <a:lnTo>
                  <a:pt x="196" y="291"/>
                </a:lnTo>
                <a:lnTo>
                  <a:pt x="196" y="291"/>
                </a:lnTo>
                <a:lnTo>
                  <a:pt x="203" y="290"/>
                </a:lnTo>
                <a:lnTo>
                  <a:pt x="203" y="290"/>
                </a:lnTo>
                <a:close/>
                <a:moveTo>
                  <a:pt x="48" y="108"/>
                </a:moveTo>
                <a:lnTo>
                  <a:pt x="48" y="108"/>
                </a:lnTo>
                <a:lnTo>
                  <a:pt x="49" y="110"/>
                </a:lnTo>
                <a:lnTo>
                  <a:pt x="49" y="110"/>
                </a:lnTo>
                <a:lnTo>
                  <a:pt x="54" y="112"/>
                </a:lnTo>
                <a:lnTo>
                  <a:pt x="54" y="112"/>
                </a:lnTo>
                <a:lnTo>
                  <a:pt x="61" y="115"/>
                </a:lnTo>
                <a:lnTo>
                  <a:pt x="61" y="115"/>
                </a:lnTo>
                <a:lnTo>
                  <a:pt x="66" y="120"/>
                </a:lnTo>
                <a:lnTo>
                  <a:pt x="72" y="124"/>
                </a:lnTo>
                <a:lnTo>
                  <a:pt x="72" y="124"/>
                </a:lnTo>
                <a:lnTo>
                  <a:pt x="75" y="125"/>
                </a:lnTo>
                <a:lnTo>
                  <a:pt x="75" y="125"/>
                </a:lnTo>
                <a:lnTo>
                  <a:pt x="76" y="120"/>
                </a:lnTo>
                <a:lnTo>
                  <a:pt x="76" y="120"/>
                </a:lnTo>
                <a:lnTo>
                  <a:pt x="78" y="108"/>
                </a:lnTo>
                <a:lnTo>
                  <a:pt x="78" y="108"/>
                </a:lnTo>
                <a:lnTo>
                  <a:pt x="78" y="98"/>
                </a:lnTo>
                <a:lnTo>
                  <a:pt x="78" y="98"/>
                </a:lnTo>
                <a:lnTo>
                  <a:pt x="78" y="97"/>
                </a:lnTo>
                <a:lnTo>
                  <a:pt x="78" y="97"/>
                </a:lnTo>
                <a:lnTo>
                  <a:pt x="76" y="97"/>
                </a:lnTo>
                <a:lnTo>
                  <a:pt x="75" y="97"/>
                </a:lnTo>
                <a:lnTo>
                  <a:pt x="75" y="97"/>
                </a:lnTo>
                <a:lnTo>
                  <a:pt x="55" y="104"/>
                </a:lnTo>
                <a:lnTo>
                  <a:pt x="55" y="104"/>
                </a:lnTo>
                <a:lnTo>
                  <a:pt x="49" y="107"/>
                </a:lnTo>
                <a:lnTo>
                  <a:pt x="49" y="107"/>
                </a:lnTo>
                <a:lnTo>
                  <a:pt x="48" y="108"/>
                </a:lnTo>
                <a:lnTo>
                  <a:pt x="48" y="108"/>
                </a:lnTo>
                <a:close/>
                <a:moveTo>
                  <a:pt x="136" y="198"/>
                </a:moveTo>
                <a:lnTo>
                  <a:pt x="136" y="198"/>
                </a:lnTo>
                <a:lnTo>
                  <a:pt x="132" y="209"/>
                </a:lnTo>
                <a:lnTo>
                  <a:pt x="132" y="209"/>
                </a:lnTo>
                <a:lnTo>
                  <a:pt x="129" y="219"/>
                </a:lnTo>
                <a:lnTo>
                  <a:pt x="129" y="219"/>
                </a:lnTo>
                <a:lnTo>
                  <a:pt x="128" y="230"/>
                </a:lnTo>
                <a:lnTo>
                  <a:pt x="128" y="230"/>
                </a:lnTo>
                <a:lnTo>
                  <a:pt x="128" y="232"/>
                </a:lnTo>
                <a:lnTo>
                  <a:pt x="128" y="232"/>
                </a:lnTo>
                <a:lnTo>
                  <a:pt x="140" y="228"/>
                </a:lnTo>
                <a:lnTo>
                  <a:pt x="153" y="225"/>
                </a:lnTo>
                <a:lnTo>
                  <a:pt x="153" y="225"/>
                </a:lnTo>
                <a:lnTo>
                  <a:pt x="150" y="219"/>
                </a:lnTo>
                <a:lnTo>
                  <a:pt x="150" y="219"/>
                </a:lnTo>
                <a:lnTo>
                  <a:pt x="146" y="213"/>
                </a:lnTo>
                <a:lnTo>
                  <a:pt x="146" y="213"/>
                </a:lnTo>
                <a:lnTo>
                  <a:pt x="143" y="209"/>
                </a:lnTo>
                <a:lnTo>
                  <a:pt x="143" y="209"/>
                </a:lnTo>
                <a:lnTo>
                  <a:pt x="139" y="209"/>
                </a:lnTo>
                <a:lnTo>
                  <a:pt x="139" y="209"/>
                </a:lnTo>
                <a:lnTo>
                  <a:pt x="138" y="210"/>
                </a:lnTo>
                <a:lnTo>
                  <a:pt x="138" y="210"/>
                </a:lnTo>
                <a:lnTo>
                  <a:pt x="136" y="209"/>
                </a:lnTo>
                <a:lnTo>
                  <a:pt x="136" y="209"/>
                </a:lnTo>
                <a:lnTo>
                  <a:pt x="136" y="208"/>
                </a:lnTo>
                <a:lnTo>
                  <a:pt x="136" y="208"/>
                </a:lnTo>
                <a:lnTo>
                  <a:pt x="138" y="206"/>
                </a:lnTo>
                <a:lnTo>
                  <a:pt x="138" y="206"/>
                </a:lnTo>
                <a:lnTo>
                  <a:pt x="140" y="205"/>
                </a:lnTo>
                <a:lnTo>
                  <a:pt x="140" y="205"/>
                </a:lnTo>
                <a:lnTo>
                  <a:pt x="136" y="198"/>
                </a:lnTo>
                <a:lnTo>
                  <a:pt x="136" y="198"/>
                </a:lnTo>
                <a:close/>
                <a:moveTo>
                  <a:pt x="54" y="219"/>
                </a:moveTo>
                <a:lnTo>
                  <a:pt x="54" y="219"/>
                </a:lnTo>
                <a:lnTo>
                  <a:pt x="49" y="228"/>
                </a:lnTo>
                <a:lnTo>
                  <a:pt x="49" y="228"/>
                </a:lnTo>
                <a:lnTo>
                  <a:pt x="49" y="228"/>
                </a:lnTo>
                <a:lnTo>
                  <a:pt x="49" y="228"/>
                </a:lnTo>
                <a:lnTo>
                  <a:pt x="59" y="230"/>
                </a:lnTo>
                <a:lnTo>
                  <a:pt x="59" y="230"/>
                </a:lnTo>
                <a:lnTo>
                  <a:pt x="61" y="232"/>
                </a:lnTo>
                <a:lnTo>
                  <a:pt x="61" y="232"/>
                </a:lnTo>
                <a:lnTo>
                  <a:pt x="72" y="233"/>
                </a:lnTo>
                <a:lnTo>
                  <a:pt x="72" y="233"/>
                </a:lnTo>
                <a:lnTo>
                  <a:pt x="75" y="233"/>
                </a:lnTo>
                <a:lnTo>
                  <a:pt x="75" y="233"/>
                </a:lnTo>
                <a:lnTo>
                  <a:pt x="74" y="232"/>
                </a:lnTo>
                <a:lnTo>
                  <a:pt x="74" y="232"/>
                </a:lnTo>
                <a:lnTo>
                  <a:pt x="71" y="220"/>
                </a:lnTo>
                <a:lnTo>
                  <a:pt x="71" y="220"/>
                </a:lnTo>
                <a:lnTo>
                  <a:pt x="68" y="205"/>
                </a:lnTo>
                <a:lnTo>
                  <a:pt x="68" y="205"/>
                </a:lnTo>
                <a:lnTo>
                  <a:pt x="66" y="201"/>
                </a:lnTo>
                <a:lnTo>
                  <a:pt x="66" y="201"/>
                </a:lnTo>
                <a:lnTo>
                  <a:pt x="66" y="199"/>
                </a:lnTo>
                <a:lnTo>
                  <a:pt x="65" y="199"/>
                </a:lnTo>
                <a:lnTo>
                  <a:pt x="65" y="199"/>
                </a:lnTo>
                <a:lnTo>
                  <a:pt x="61" y="205"/>
                </a:lnTo>
                <a:lnTo>
                  <a:pt x="61" y="205"/>
                </a:lnTo>
                <a:lnTo>
                  <a:pt x="55" y="215"/>
                </a:lnTo>
                <a:lnTo>
                  <a:pt x="55" y="215"/>
                </a:lnTo>
                <a:lnTo>
                  <a:pt x="55" y="216"/>
                </a:lnTo>
                <a:lnTo>
                  <a:pt x="55" y="216"/>
                </a:lnTo>
                <a:lnTo>
                  <a:pt x="57" y="218"/>
                </a:lnTo>
                <a:lnTo>
                  <a:pt x="57" y="218"/>
                </a:lnTo>
                <a:lnTo>
                  <a:pt x="58" y="218"/>
                </a:lnTo>
                <a:lnTo>
                  <a:pt x="58" y="218"/>
                </a:lnTo>
                <a:lnTo>
                  <a:pt x="58" y="219"/>
                </a:lnTo>
                <a:lnTo>
                  <a:pt x="58" y="219"/>
                </a:lnTo>
                <a:lnTo>
                  <a:pt x="57" y="220"/>
                </a:lnTo>
                <a:lnTo>
                  <a:pt x="57" y="220"/>
                </a:lnTo>
                <a:lnTo>
                  <a:pt x="57" y="220"/>
                </a:lnTo>
                <a:lnTo>
                  <a:pt x="57" y="220"/>
                </a:lnTo>
                <a:lnTo>
                  <a:pt x="54" y="219"/>
                </a:lnTo>
                <a:lnTo>
                  <a:pt x="54" y="219"/>
                </a:lnTo>
                <a:close/>
                <a:moveTo>
                  <a:pt x="120" y="226"/>
                </a:moveTo>
                <a:lnTo>
                  <a:pt x="120" y="226"/>
                </a:lnTo>
                <a:lnTo>
                  <a:pt x="120" y="226"/>
                </a:lnTo>
                <a:lnTo>
                  <a:pt x="120" y="226"/>
                </a:lnTo>
                <a:lnTo>
                  <a:pt x="123" y="218"/>
                </a:lnTo>
                <a:lnTo>
                  <a:pt x="123" y="218"/>
                </a:lnTo>
                <a:lnTo>
                  <a:pt x="129" y="201"/>
                </a:lnTo>
                <a:lnTo>
                  <a:pt x="129" y="201"/>
                </a:lnTo>
                <a:lnTo>
                  <a:pt x="130" y="195"/>
                </a:lnTo>
                <a:lnTo>
                  <a:pt x="130" y="195"/>
                </a:lnTo>
                <a:lnTo>
                  <a:pt x="130" y="193"/>
                </a:lnTo>
                <a:lnTo>
                  <a:pt x="130" y="193"/>
                </a:lnTo>
                <a:lnTo>
                  <a:pt x="118" y="196"/>
                </a:lnTo>
                <a:lnTo>
                  <a:pt x="105" y="198"/>
                </a:lnTo>
                <a:lnTo>
                  <a:pt x="105" y="198"/>
                </a:lnTo>
                <a:lnTo>
                  <a:pt x="105" y="198"/>
                </a:lnTo>
                <a:lnTo>
                  <a:pt x="105" y="198"/>
                </a:lnTo>
                <a:lnTo>
                  <a:pt x="111" y="209"/>
                </a:lnTo>
                <a:lnTo>
                  <a:pt x="111" y="209"/>
                </a:lnTo>
                <a:lnTo>
                  <a:pt x="118" y="222"/>
                </a:lnTo>
                <a:lnTo>
                  <a:pt x="118" y="222"/>
                </a:lnTo>
                <a:lnTo>
                  <a:pt x="120" y="226"/>
                </a:lnTo>
                <a:lnTo>
                  <a:pt x="120" y="226"/>
                </a:lnTo>
                <a:close/>
                <a:moveTo>
                  <a:pt x="101" y="205"/>
                </a:moveTo>
                <a:lnTo>
                  <a:pt x="101" y="205"/>
                </a:lnTo>
                <a:lnTo>
                  <a:pt x="101" y="205"/>
                </a:lnTo>
                <a:lnTo>
                  <a:pt x="101" y="205"/>
                </a:lnTo>
                <a:lnTo>
                  <a:pt x="101" y="206"/>
                </a:lnTo>
                <a:lnTo>
                  <a:pt x="101" y="206"/>
                </a:lnTo>
                <a:lnTo>
                  <a:pt x="95" y="218"/>
                </a:lnTo>
                <a:lnTo>
                  <a:pt x="95" y="218"/>
                </a:lnTo>
                <a:lnTo>
                  <a:pt x="93" y="220"/>
                </a:lnTo>
                <a:lnTo>
                  <a:pt x="93" y="220"/>
                </a:lnTo>
                <a:lnTo>
                  <a:pt x="86" y="232"/>
                </a:lnTo>
                <a:lnTo>
                  <a:pt x="86" y="232"/>
                </a:lnTo>
                <a:lnTo>
                  <a:pt x="86" y="233"/>
                </a:lnTo>
                <a:lnTo>
                  <a:pt x="86" y="233"/>
                </a:lnTo>
                <a:lnTo>
                  <a:pt x="89" y="233"/>
                </a:lnTo>
                <a:lnTo>
                  <a:pt x="89" y="233"/>
                </a:lnTo>
                <a:lnTo>
                  <a:pt x="91" y="233"/>
                </a:lnTo>
                <a:lnTo>
                  <a:pt x="91" y="233"/>
                </a:lnTo>
                <a:lnTo>
                  <a:pt x="93" y="230"/>
                </a:lnTo>
                <a:lnTo>
                  <a:pt x="93" y="230"/>
                </a:lnTo>
                <a:lnTo>
                  <a:pt x="95" y="229"/>
                </a:lnTo>
                <a:lnTo>
                  <a:pt x="95" y="229"/>
                </a:lnTo>
                <a:lnTo>
                  <a:pt x="98" y="229"/>
                </a:lnTo>
                <a:lnTo>
                  <a:pt x="99" y="230"/>
                </a:lnTo>
                <a:lnTo>
                  <a:pt x="99" y="230"/>
                </a:lnTo>
                <a:lnTo>
                  <a:pt x="99" y="233"/>
                </a:lnTo>
                <a:lnTo>
                  <a:pt x="99" y="233"/>
                </a:lnTo>
                <a:lnTo>
                  <a:pt x="99" y="235"/>
                </a:lnTo>
                <a:lnTo>
                  <a:pt x="99" y="235"/>
                </a:lnTo>
                <a:lnTo>
                  <a:pt x="109" y="235"/>
                </a:lnTo>
                <a:lnTo>
                  <a:pt x="109" y="235"/>
                </a:lnTo>
                <a:lnTo>
                  <a:pt x="111" y="233"/>
                </a:lnTo>
                <a:lnTo>
                  <a:pt x="111" y="233"/>
                </a:lnTo>
                <a:lnTo>
                  <a:pt x="113" y="230"/>
                </a:lnTo>
                <a:lnTo>
                  <a:pt x="113" y="230"/>
                </a:lnTo>
                <a:lnTo>
                  <a:pt x="111" y="225"/>
                </a:lnTo>
                <a:lnTo>
                  <a:pt x="111" y="225"/>
                </a:lnTo>
                <a:lnTo>
                  <a:pt x="103" y="210"/>
                </a:lnTo>
                <a:lnTo>
                  <a:pt x="103" y="210"/>
                </a:lnTo>
                <a:lnTo>
                  <a:pt x="101" y="205"/>
                </a:lnTo>
                <a:lnTo>
                  <a:pt x="101" y="205"/>
                </a:lnTo>
                <a:close/>
                <a:moveTo>
                  <a:pt x="99" y="198"/>
                </a:moveTo>
                <a:lnTo>
                  <a:pt x="99" y="198"/>
                </a:lnTo>
                <a:lnTo>
                  <a:pt x="71" y="199"/>
                </a:lnTo>
                <a:lnTo>
                  <a:pt x="71" y="199"/>
                </a:lnTo>
                <a:lnTo>
                  <a:pt x="81" y="223"/>
                </a:lnTo>
                <a:lnTo>
                  <a:pt x="81" y="223"/>
                </a:lnTo>
                <a:lnTo>
                  <a:pt x="81" y="223"/>
                </a:lnTo>
                <a:lnTo>
                  <a:pt x="81" y="223"/>
                </a:lnTo>
                <a:lnTo>
                  <a:pt x="82" y="218"/>
                </a:lnTo>
                <a:lnTo>
                  <a:pt x="82" y="218"/>
                </a:lnTo>
                <a:lnTo>
                  <a:pt x="84" y="216"/>
                </a:lnTo>
                <a:lnTo>
                  <a:pt x="85" y="216"/>
                </a:lnTo>
                <a:lnTo>
                  <a:pt x="85" y="216"/>
                </a:lnTo>
                <a:lnTo>
                  <a:pt x="86" y="216"/>
                </a:lnTo>
                <a:lnTo>
                  <a:pt x="88" y="216"/>
                </a:lnTo>
                <a:lnTo>
                  <a:pt x="88" y="216"/>
                </a:lnTo>
                <a:lnTo>
                  <a:pt x="88" y="218"/>
                </a:lnTo>
                <a:lnTo>
                  <a:pt x="88" y="218"/>
                </a:lnTo>
                <a:lnTo>
                  <a:pt x="89" y="216"/>
                </a:lnTo>
                <a:lnTo>
                  <a:pt x="89" y="216"/>
                </a:lnTo>
                <a:lnTo>
                  <a:pt x="96" y="203"/>
                </a:lnTo>
                <a:lnTo>
                  <a:pt x="96" y="203"/>
                </a:lnTo>
                <a:lnTo>
                  <a:pt x="98" y="202"/>
                </a:lnTo>
                <a:lnTo>
                  <a:pt x="98" y="202"/>
                </a:lnTo>
                <a:lnTo>
                  <a:pt x="99" y="198"/>
                </a:lnTo>
                <a:lnTo>
                  <a:pt x="99" y="198"/>
                </a:lnTo>
                <a:close/>
                <a:moveTo>
                  <a:pt x="204" y="206"/>
                </a:moveTo>
                <a:lnTo>
                  <a:pt x="204" y="206"/>
                </a:lnTo>
                <a:lnTo>
                  <a:pt x="204" y="208"/>
                </a:lnTo>
                <a:lnTo>
                  <a:pt x="204" y="208"/>
                </a:lnTo>
                <a:lnTo>
                  <a:pt x="206" y="208"/>
                </a:lnTo>
                <a:lnTo>
                  <a:pt x="204" y="209"/>
                </a:lnTo>
                <a:lnTo>
                  <a:pt x="204" y="209"/>
                </a:lnTo>
                <a:lnTo>
                  <a:pt x="203" y="210"/>
                </a:lnTo>
                <a:lnTo>
                  <a:pt x="203" y="210"/>
                </a:lnTo>
                <a:lnTo>
                  <a:pt x="189" y="216"/>
                </a:lnTo>
                <a:lnTo>
                  <a:pt x="189" y="216"/>
                </a:lnTo>
                <a:lnTo>
                  <a:pt x="165" y="228"/>
                </a:lnTo>
                <a:lnTo>
                  <a:pt x="165" y="228"/>
                </a:lnTo>
                <a:lnTo>
                  <a:pt x="163" y="229"/>
                </a:lnTo>
                <a:lnTo>
                  <a:pt x="163" y="229"/>
                </a:lnTo>
                <a:lnTo>
                  <a:pt x="165" y="229"/>
                </a:lnTo>
                <a:lnTo>
                  <a:pt x="165" y="229"/>
                </a:lnTo>
                <a:lnTo>
                  <a:pt x="177" y="225"/>
                </a:lnTo>
                <a:lnTo>
                  <a:pt x="177" y="225"/>
                </a:lnTo>
                <a:lnTo>
                  <a:pt x="200" y="219"/>
                </a:lnTo>
                <a:lnTo>
                  <a:pt x="200" y="219"/>
                </a:lnTo>
                <a:lnTo>
                  <a:pt x="201" y="219"/>
                </a:lnTo>
                <a:lnTo>
                  <a:pt x="201" y="219"/>
                </a:lnTo>
                <a:lnTo>
                  <a:pt x="203" y="219"/>
                </a:lnTo>
                <a:lnTo>
                  <a:pt x="203" y="219"/>
                </a:lnTo>
                <a:lnTo>
                  <a:pt x="201" y="220"/>
                </a:lnTo>
                <a:lnTo>
                  <a:pt x="201" y="220"/>
                </a:lnTo>
                <a:lnTo>
                  <a:pt x="200" y="222"/>
                </a:lnTo>
                <a:lnTo>
                  <a:pt x="200" y="222"/>
                </a:lnTo>
                <a:lnTo>
                  <a:pt x="196" y="225"/>
                </a:lnTo>
                <a:lnTo>
                  <a:pt x="196" y="225"/>
                </a:lnTo>
                <a:lnTo>
                  <a:pt x="169" y="235"/>
                </a:lnTo>
                <a:lnTo>
                  <a:pt x="169" y="235"/>
                </a:lnTo>
                <a:lnTo>
                  <a:pt x="167" y="236"/>
                </a:lnTo>
                <a:lnTo>
                  <a:pt x="167" y="236"/>
                </a:lnTo>
                <a:lnTo>
                  <a:pt x="169" y="237"/>
                </a:lnTo>
                <a:lnTo>
                  <a:pt x="169" y="237"/>
                </a:lnTo>
                <a:lnTo>
                  <a:pt x="170" y="237"/>
                </a:lnTo>
                <a:lnTo>
                  <a:pt x="172" y="237"/>
                </a:lnTo>
                <a:lnTo>
                  <a:pt x="172" y="237"/>
                </a:lnTo>
                <a:lnTo>
                  <a:pt x="177" y="236"/>
                </a:lnTo>
                <a:lnTo>
                  <a:pt x="177" y="236"/>
                </a:lnTo>
                <a:lnTo>
                  <a:pt x="179" y="235"/>
                </a:lnTo>
                <a:lnTo>
                  <a:pt x="179" y="235"/>
                </a:lnTo>
                <a:lnTo>
                  <a:pt x="183" y="230"/>
                </a:lnTo>
                <a:lnTo>
                  <a:pt x="189" y="228"/>
                </a:lnTo>
                <a:lnTo>
                  <a:pt x="189" y="228"/>
                </a:lnTo>
                <a:lnTo>
                  <a:pt x="192" y="228"/>
                </a:lnTo>
                <a:lnTo>
                  <a:pt x="194" y="228"/>
                </a:lnTo>
                <a:lnTo>
                  <a:pt x="194" y="228"/>
                </a:lnTo>
                <a:lnTo>
                  <a:pt x="196" y="228"/>
                </a:lnTo>
                <a:lnTo>
                  <a:pt x="196" y="228"/>
                </a:lnTo>
                <a:lnTo>
                  <a:pt x="200" y="225"/>
                </a:lnTo>
                <a:lnTo>
                  <a:pt x="200" y="225"/>
                </a:lnTo>
                <a:lnTo>
                  <a:pt x="201" y="223"/>
                </a:lnTo>
                <a:lnTo>
                  <a:pt x="201" y="223"/>
                </a:lnTo>
                <a:lnTo>
                  <a:pt x="206" y="218"/>
                </a:lnTo>
                <a:lnTo>
                  <a:pt x="209" y="215"/>
                </a:lnTo>
                <a:lnTo>
                  <a:pt x="213" y="213"/>
                </a:lnTo>
                <a:lnTo>
                  <a:pt x="213" y="213"/>
                </a:lnTo>
                <a:lnTo>
                  <a:pt x="214" y="212"/>
                </a:lnTo>
                <a:lnTo>
                  <a:pt x="214" y="212"/>
                </a:lnTo>
                <a:lnTo>
                  <a:pt x="217" y="210"/>
                </a:lnTo>
                <a:lnTo>
                  <a:pt x="217" y="210"/>
                </a:lnTo>
                <a:lnTo>
                  <a:pt x="214" y="210"/>
                </a:lnTo>
                <a:lnTo>
                  <a:pt x="214" y="210"/>
                </a:lnTo>
                <a:lnTo>
                  <a:pt x="213" y="212"/>
                </a:lnTo>
                <a:lnTo>
                  <a:pt x="213" y="212"/>
                </a:lnTo>
                <a:lnTo>
                  <a:pt x="211" y="212"/>
                </a:lnTo>
                <a:lnTo>
                  <a:pt x="211" y="212"/>
                </a:lnTo>
                <a:lnTo>
                  <a:pt x="209" y="210"/>
                </a:lnTo>
                <a:lnTo>
                  <a:pt x="209" y="209"/>
                </a:lnTo>
                <a:lnTo>
                  <a:pt x="209" y="209"/>
                </a:lnTo>
                <a:lnTo>
                  <a:pt x="210" y="208"/>
                </a:lnTo>
                <a:lnTo>
                  <a:pt x="210" y="208"/>
                </a:lnTo>
                <a:lnTo>
                  <a:pt x="214" y="202"/>
                </a:lnTo>
                <a:lnTo>
                  <a:pt x="214" y="202"/>
                </a:lnTo>
                <a:lnTo>
                  <a:pt x="216" y="201"/>
                </a:lnTo>
                <a:lnTo>
                  <a:pt x="216" y="201"/>
                </a:lnTo>
                <a:lnTo>
                  <a:pt x="214" y="201"/>
                </a:lnTo>
                <a:lnTo>
                  <a:pt x="214" y="201"/>
                </a:lnTo>
                <a:lnTo>
                  <a:pt x="213" y="202"/>
                </a:lnTo>
                <a:lnTo>
                  <a:pt x="213" y="202"/>
                </a:lnTo>
                <a:lnTo>
                  <a:pt x="207" y="205"/>
                </a:lnTo>
                <a:lnTo>
                  <a:pt x="207" y="205"/>
                </a:lnTo>
                <a:lnTo>
                  <a:pt x="204" y="206"/>
                </a:lnTo>
                <a:lnTo>
                  <a:pt x="204" y="206"/>
                </a:lnTo>
                <a:close/>
                <a:moveTo>
                  <a:pt x="25" y="228"/>
                </a:moveTo>
                <a:lnTo>
                  <a:pt x="25" y="228"/>
                </a:lnTo>
                <a:lnTo>
                  <a:pt x="27" y="229"/>
                </a:lnTo>
                <a:lnTo>
                  <a:pt x="27" y="229"/>
                </a:lnTo>
                <a:lnTo>
                  <a:pt x="35" y="233"/>
                </a:lnTo>
                <a:lnTo>
                  <a:pt x="35" y="233"/>
                </a:lnTo>
                <a:lnTo>
                  <a:pt x="48" y="237"/>
                </a:lnTo>
                <a:lnTo>
                  <a:pt x="62" y="242"/>
                </a:lnTo>
                <a:lnTo>
                  <a:pt x="62" y="242"/>
                </a:lnTo>
                <a:lnTo>
                  <a:pt x="64" y="242"/>
                </a:lnTo>
                <a:lnTo>
                  <a:pt x="64" y="242"/>
                </a:lnTo>
                <a:lnTo>
                  <a:pt x="64" y="243"/>
                </a:lnTo>
                <a:lnTo>
                  <a:pt x="64" y="243"/>
                </a:lnTo>
                <a:lnTo>
                  <a:pt x="62" y="245"/>
                </a:lnTo>
                <a:lnTo>
                  <a:pt x="62" y="245"/>
                </a:lnTo>
                <a:lnTo>
                  <a:pt x="62" y="245"/>
                </a:lnTo>
                <a:lnTo>
                  <a:pt x="62" y="245"/>
                </a:lnTo>
                <a:lnTo>
                  <a:pt x="58" y="243"/>
                </a:lnTo>
                <a:lnTo>
                  <a:pt x="58" y="243"/>
                </a:lnTo>
                <a:lnTo>
                  <a:pt x="54" y="243"/>
                </a:lnTo>
                <a:lnTo>
                  <a:pt x="54" y="243"/>
                </a:lnTo>
                <a:lnTo>
                  <a:pt x="54" y="243"/>
                </a:lnTo>
                <a:lnTo>
                  <a:pt x="54" y="243"/>
                </a:lnTo>
                <a:lnTo>
                  <a:pt x="57" y="250"/>
                </a:lnTo>
                <a:lnTo>
                  <a:pt x="57" y="250"/>
                </a:lnTo>
                <a:lnTo>
                  <a:pt x="61" y="252"/>
                </a:lnTo>
                <a:lnTo>
                  <a:pt x="61" y="252"/>
                </a:lnTo>
                <a:lnTo>
                  <a:pt x="62" y="250"/>
                </a:lnTo>
                <a:lnTo>
                  <a:pt x="62" y="250"/>
                </a:lnTo>
                <a:lnTo>
                  <a:pt x="65" y="249"/>
                </a:lnTo>
                <a:lnTo>
                  <a:pt x="69" y="247"/>
                </a:lnTo>
                <a:lnTo>
                  <a:pt x="69" y="247"/>
                </a:lnTo>
                <a:lnTo>
                  <a:pt x="72" y="246"/>
                </a:lnTo>
                <a:lnTo>
                  <a:pt x="72" y="246"/>
                </a:lnTo>
                <a:lnTo>
                  <a:pt x="74" y="246"/>
                </a:lnTo>
                <a:lnTo>
                  <a:pt x="75" y="243"/>
                </a:lnTo>
                <a:lnTo>
                  <a:pt x="75" y="243"/>
                </a:lnTo>
                <a:lnTo>
                  <a:pt x="76" y="237"/>
                </a:lnTo>
                <a:lnTo>
                  <a:pt x="76" y="237"/>
                </a:lnTo>
                <a:lnTo>
                  <a:pt x="75" y="237"/>
                </a:lnTo>
                <a:lnTo>
                  <a:pt x="75" y="237"/>
                </a:lnTo>
                <a:lnTo>
                  <a:pt x="65" y="236"/>
                </a:lnTo>
                <a:lnTo>
                  <a:pt x="65" y="236"/>
                </a:lnTo>
                <a:lnTo>
                  <a:pt x="47" y="232"/>
                </a:lnTo>
                <a:lnTo>
                  <a:pt x="47" y="232"/>
                </a:lnTo>
                <a:lnTo>
                  <a:pt x="44" y="232"/>
                </a:lnTo>
                <a:lnTo>
                  <a:pt x="44" y="232"/>
                </a:lnTo>
                <a:lnTo>
                  <a:pt x="42" y="233"/>
                </a:lnTo>
                <a:lnTo>
                  <a:pt x="41" y="232"/>
                </a:lnTo>
                <a:lnTo>
                  <a:pt x="41" y="232"/>
                </a:lnTo>
                <a:lnTo>
                  <a:pt x="39" y="230"/>
                </a:lnTo>
                <a:lnTo>
                  <a:pt x="39" y="230"/>
                </a:lnTo>
                <a:lnTo>
                  <a:pt x="31" y="228"/>
                </a:lnTo>
                <a:lnTo>
                  <a:pt x="31" y="228"/>
                </a:lnTo>
                <a:lnTo>
                  <a:pt x="25" y="228"/>
                </a:lnTo>
                <a:lnTo>
                  <a:pt x="25" y="228"/>
                </a:lnTo>
                <a:close/>
                <a:moveTo>
                  <a:pt x="196" y="155"/>
                </a:moveTo>
                <a:lnTo>
                  <a:pt x="196" y="155"/>
                </a:lnTo>
                <a:lnTo>
                  <a:pt x="196" y="155"/>
                </a:lnTo>
                <a:lnTo>
                  <a:pt x="196" y="155"/>
                </a:lnTo>
                <a:lnTo>
                  <a:pt x="196" y="155"/>
                </a:lnTo>
                <a:lnTo>
                  <a:pt x="196" y="155"/>
                </a:lnTo>
                <a:lnTo>
                  <a:pt x="183" y="162"/>
                </a:lnTo>
                <a:lnTo>
                  <a:pt x="183" y="162"/>
                </a:lnTo>
                <a:lnTo>
                  <a:pt x="162" y="172"/>
                </a:lnTo>
                <a:lnTo>
                  <a:pt x="162" y="172"/>
                </a:lnTo>
                <a:lnTo>
                  <a:pt x="138" y="182"/>
                </a:lnTo>
                <a:lnTo>
                  <a:pt x="138" y="182"/>
                </a:lnTo>
                <a:lnTo>
                  <a:pt x="120" y="188"/>
                </a:lnTo>
                <a:lnTo>
                  <a:pt x="102" y="192"/>
                </a:lnTo>
                <a:lnTo>
                  <a:pt x="102" y="192"/>
                </a:lnTo>
                <a:lnTo>
                  <a:pt x="102" y="192"/>
                </a:lnTo>
                <a:lnTo>
                  <a:pt x="102" y="192"/>
                </a:lnTo>
                <a:lnTo>
                  <a:pt x="105" y="192"/>
                </a:lnTo>
                <a:lnTo>
                  <a:pt x="105" y="192"/>
                </a:lnTo>
                <a:lnTo>
                  <a:pt x="115" y="191"/>
                </a:lnTo>
                <a:lnTo>
                  <a:pt x="115" y="191"/>
                </a:lnTo>
                <a:lnTo>
                  <a:pt x="126" y="188"/>
                </a:lnTo>
                <a:lnTo>
                  <a:pt x="138" y="185"/>
                </a:lnTo>
                <a:lnTo>
                  <a:pt x="138" y="185"/>
                </a:lnTo>
                <a:lnTo>
                  <a:pt x="149" y="182"/>
                </a:lnTo>
                <a:lnTo>
                  <a:pt x="149" y="182"/>
                </a:lnTo>
                <a:lnTo>
                  <a:pt x="150" y="181"/>
                </a:lnTo>
                <a:lnTo>
                  <a:pt x="152" y="181"/>
                </a:lnTo>
                <a:lnTo>
                  <a:pt x="152" y="181"/>
                </a:lnTo>
                <a:lnTo>
                  <a:pt x="153" y="181"/>
                </a:lnTo>
                <a:lnTo>
                  <a:pt x="153" y="181"/>
                </a:lnTo>
                <a:lnTo>
                  <a:pt x="172" y="172"/>
                </a:lnTo>
                <a:lnTo>
                  <a:pt x="189" y="162"/>
                </a:lnTo>
                <a:lnTo>
                  <a:pt x="189" y="162"/>
                </a:lnTo>
                <a:lnTo>
                  <a:pt x="190" y="161"/>
                </a:lnTo>
                <a:lnTo>
                  <a:pt x="190" y="161"/>
                </a:lnTo>
                <a:lnTo>
                  <a:pt x="196" y="155"/>
                </a:lnTo>
                <a:lnTo>
                  <a:pt x="196" y="155"/>
                </a:lnTo>
                <a:lnTo>
                  <a:pt x="196" y="155"/>
                </a:lnTo>
                <a:lnTo>
                  <a:pt x="196" y="155"/>
                </a:lnTo>
                <a:close/>
                <a:moveTo>
                  <a:pt x="111" y="320"/>
                </a:moveTo>
                <a:lnTo>
                  <a:pt x="111" y="320"/>
                </a:lnTo>
                <a:lnTo>
                  <a:pt x="109" y="321"/>
                </a:lnTo>
                <a:lnTo>
                  <a:pt x="109" y="321"/>
                </a:lnTo>
                <a:lnTo>
                  <a:pt x="103" y="326"/>
                </a:lnTo>
                <a:lnTo>
                  <a:pt x="103" y="326"/>
                </a:lnTo>
                <a:lnTo>
                  <a:pt x="89" y="341"/>
                </a:lnTo>
                <a:lnTo>
                  <a:pt x="76" y="358"/>
                </a:lnTo>
                <a:lnTo>
                  <a:pt x="76" y="358"/>
                </a:lnTo>
                <a:lnTo>
                  <a:pt x="75" y="361"/>
                </a:lnTo>
                <a:lnTo>
                  <a:pt x="75" y="361"/>
                </a:lnTo>
                <a:lnTo>
                  <a:pt x="74" y="364"/>
                </a:lnTo>
                <a:lnTo>
                  <a:pt x="74" y="364"/>
                </a:lnTo>
                <a:lnTo>
                  <a:pt x="72" y="367"/>
                </a:lnTo>
                <a:lnTo>
                  <a:pt x="72" y="367"/>
                </a:lnTo>
                <a:lnTo>
                  <a:pt x="71" y="368"/>
                </a:lnTo>
                <a:lnTo>
                  <a:pt x="71" y="368"/>
                </a:lnTo>
                <a:lnTo>
                  <a:pt x="74" y="367"/>
                </a:lnTo>
                <a:lnTo>
                  <a:pt x="74" y="367"/>
                </a:lnTo>
                <a:lnTo>
                  <a:pt x="82" y="360"/>
                </a:lnTo>
                <a:lnTo>
                  <a:pt x="82" y="360"/>
                </a:lnTo>
                <a:lnTo>
                  <a:pt x="95" y="345"/>
                </a:lnTo>
                <a:lnTo>
                  <a:pt x="106" y="331"/>
                </a:lnTo>
                <a:lnTo>
                  <a:pt x="106" y="331"/>
                </a:lnTo>
                <a:lnTo>
                  <a:pt x="109" y="328"/>
                </a:lnTo>
                <a:lnTo>
                  <a:pt x="109" y="324"/>
                </a:lnTo>
                <a:lnTo>
                  <a:pt x="109" y="324"/>
                </a:lnTo>
                <a:lnTo>
                  <a:pt x="111" y="321"/>
                </a:lnTo>
                <a:lnTo>
                  <a:pt x="111" y="321"/>
                </a:lnTo>
                <a:lnTo>
                  <a:pt x="111" y="320"/>
                </a:lnTo>
                <a:lnTo>
                  <a:pt x="111" y="320"/>
                </a:lnTo>
                <a:close/>
                <a:moveTo>
                  <a:pt x="101" y="114"/>
                </a:moveTo>
                <a:lnTo>
                  <a:pt x="101" y="114"/>
                </a:lnTo>
                <a:lnTo>
                  <a:pt x="106" y="104"/>
                </a:lnTo>
                <a:lnTo>
                  <a:pt x="112" y="93"/>
                </a:lnTo>
                <a:lnTo>
                  <a:pt x="112" y="93"/>
                </a:lnTo>
                <a:lnTo>
                  <a:pt x="111" y="93"/>
                </a:lnTo>
                <a:lnTo>
                  <a:pt x="109" y="91"/>
                </a:lnTo>
                <a:lnTo>
                  <a:pt x="109" y="91"/>
                </a:lnTo>
                <a:lnTo>
                  <a:pt x="105" y="91"/>
                </a:lnTo>
                <a:lnTo>
                  <a:pt x="105" y="91"/>
                </a:lnTo>
                <a:lnTo>
                  <a:pt x="92" y="93"/>
                </a:lnTo>
                <a:lnTo>
                  <a:pt x="92" y="93"/>
                </a:lnTo>
                <a:lnTo>
                  <a:pt x="91" y="94"/>
                </a:lnTo>
                <a:lnTo>
                  <a:pt x="91" y="94"/>
                </a:lnTo>
                <a:lnTo>
                  <a:pt x="88" y="95"/>
                </a:lnTo>
                <a:lnTo>
                  <a:pt x="88" y="95"/>
                </a:lnTo>
                <a:lnTo>
                  <a:pt x="86" y="95"/>
                </a:lnTo>
                <a:lnTo>
                  <a:pt x="86" y="94"/>
                </a:lnTo>
                <a:lnTo>
                  <a:pt x="86" y="94"/>
                </a:lnTo>
                <a:lnTo>
                  <a:pt x="85" y="94"/>
                </a:lnTo>
                <a:lnTo>
                  <a:pt x="85" y="94"/>
                </a:lnTo>
                <a:lnTo>
                  <a:pt x="85" y="94"/>
                </a:lnTo>
                <a:lnTo>
                  <a:pt x="85" y="94"/>
                </a:lnTo>
                <a:lnTo>
                  <a:pt x="86" y="97"/>
                </a:lnTo>
                <a:lnTo>
                  <a:pt x="86" y="97"/>
                </a:lnTo>
                <a:lnTo>
                  <a:pt x="99" y="112"/>
                </a:lnTo>
                <a:lnTo>
                  <a:pt x="99" y="112"/>
                </a:lnTo>
                <a:lnTo>
                  <a:pt x="101" y="114"/>
                </a:lnTo>
                <a:lnTo>
                  <a:pt x="101" y="114"/>
                </a:lnTo>
                <a:close/>
                <a:moveTo>
                  <a:pt x="48" y="151"/>
                </a:moveTo>
                <a:lnTo>
                  <a:pt x="48" y="151"/>
                </a:lnTo>
                <a:lnTo>
                  <a:pt x="38" y="148"/>
                </a:lnTo>
                <a:lnTo>
                  <a:pt x="30" y="145"/>
                </a:lnTo>
                <a:lnTo>
                  <a:pt x="30" y="145"/>
                </a:lnTo>
                <a:lnTo>
                  <a:pt x="30" y="147"/>
                </a:lnTo>
                <a:lnTo>
                  <a:pt x="30" y="147"/>
                </a:lnTo>
                <a:lnTo>
                  <a:pt x="30" y="147"/>
                </a:lnTo>
                <a:lnTo>
                  <a:pt x="30" y="147"/>
                </a:lnTo>
                <a:lnTo>
                  <a:pt x="32" y="147"/>
                </a:lnTo>
                <a:lnTo>
                  <a:pt x="32" y="148"/>
                </a:lnTo>
                <a:lnTo>
                  <a:pt x="32" y="148"/>
                </a:lnTo>
                <a:lnTo>
                  <a:pt x="32" y="155"/>
                </a:lnTo>
                <a:lnTo>
                  <a:pt x="32" y="155"/>
                </a:lnTo>
                <a:lnTo>
                  <a:pt x="32" y="165"/>
                </a:lnTo>
                <a:lnTo>
                  <a:pt x="32" y="165"/>
                </a:lnTo>
                <a:lnTo>
                  <a:pt x="31" y="166"/>
                </a:lnTo>
                <a:lnTo>
                  <a:pt x="31" y="168"/>
                </a:lnTo>
                <a:lnTo>
                  <a:pt x="31" y="168"/>
                </a:lnTo>
                <a:lnTo>
                  <a:pt x="38" y="171"/>
                </a:lnTo>
                <a:lnTo>
                  <a:pt x="45" y="171"/>
                </a:lnTo>
                <a:lnTo>
                  <a:pt x="45" y="171"/>
                </a:lnTo>
                <a:lnTo>
                  <a:pt x="45" y="168"/>
                </a:lnTo>
                <a:lnTo>
                  <a:pt x="45" y="168"/>
                </a:lnTo>
                <a:lnTo>
                  <a:pt x="48" y="155"/>
                </a:lnTo>
                <a:lnTo>
                  <a:pt x="48" y="155"/>
                </a:lnTo>
                <a:lnTo>
                  <a:pt x="48" y="151"/>
                </a:lnTo>
                <a:lnTo>
                  <a:pt x="48" y="151"/>
                </a:lnTo>
                <a:close/>
                <a:moveTo>
                  <a:pt x="155" y="239"/>
                </a:moveTo>
                <a:lnTo>
                  <a:pt x="155" y="239"/>
                </a:lnTo>
                <a:lnTo>
                  <a:pt x="187" y="225"/>
                </a:lnTo>
                <a:lnTo>
                  <a:pt x="187" y="225"/>
                </a:lnTo>
                <a:lnTo>
                  <a:pt x="186" y="225"/>
                </a:lnTo>
                <a:lnTo>
                  <a:pt x="186" y="225"/>
                </a:lnTo>
                <a:lnTo>
                  <a:pt x="169" y="230"/>
                </a:lnTo>
                <a:lnTo>
                  <a:pt x="169" y="230"/>
                </a:lnTo>
                <a:lnTo>
                  <a:pt x="160" y="232"/>
                </a:lnTo>
                <a:lnTo>
                  <a:pt x="160" y="232"/>
                </a:lnTo>
                <a:lnTo>
                  <a:pt x="157" y="232"/>
                </a:lnTo>
                <a:lnTo>
                  <a:pt x="157" y="232"/>
                </a:lnTo>
                <a:lnTo>
                  <a:pt x="157" y="230"/>
                </a:lnTo>
                <a:lnTo>
                  <a:pt x="157" y="229"/>
                </a:lnTo>
                <a:lnTo>
                  <a:pt x="157" y="229"/>
                </a:lnTo>
                <a:lnTo>
                  <a:pt x="159" y="228"/>
                </a:lnTo>
                <a:lnTo>
                  <a:pt x="159" y="228"/>
                </a:lnTo>
                <a:lnTo>
                  <a:pt x="157" y="228"/>
                </a:lnTo>
                <a:lnTo>
                  <a:pt x="157" y="228"/>
                </a:lnTo>
                <a:lnTo>
                  <a:pt x="156" y="228"/>
                </a:lnTo>
                <a:lnTo>
                  <a:pt x="156" y="228"/>
                </a:lnTo>
                <a:lnTo>
                  <a:pt x="155" y="228"/>
                </a:lnTo>
                <a:lnTo>
                  <a:pt x="155" y="228"/>
                </a:lnTo>
                <a:lnTo>
                  <a:pt x="139" y="232"/>
                </a:lnTo>
                <a:lnTo>
                  <a:pt x="139" y="232"/>
                </a:lnTo>
                <a:lnTo>
                  <a:pt x="138" y="232"/>
                </a:lnTo>
                <a:lnTo>
                  <a:pt x="138" y="232"/>
                </a:lnTo>
                <a:lnTo>
                  <a:pt x="138" y="236"/>
                </a:lnTo>
                <a:lnTo>
                  <a:pt x="138" y="236"/>
                </a:lnTo>
                <a:lnTo>
                  <a:pt x="135" y="245"/>
                </a:lnTo>
                <a:lnTo>
                  <a:pt x="135" y="245"/>
                </a:lnTo>
                <a:lnTo>
                  <a:pt x="135" y="246"/>
                </a:lnTo>
                <a:lnTo>
                  <a:pt x="135" y="246"/>
                </a:lnTo>
                <a:lnTo>
                  <a:pt x="135" y="246"/>
                </a:lnTo>
                <a:lnTo>
                  <a:pt x="135" y="246"/>
                </a:lnTo>
                <a:lnTo>
                  <a:pt x="136" y="246"/>
                </a:lnTo>
                <a:lnTo>
                  <a:pt x="138" y="245"/>
                </a:lnTo>
                <a:lnTo>
                  <a:pt x="138" y="245"/>
                </a:lnTo>
                <a:lnTo>
                  <a:pt x="142" y="242"/>
                </a:lnTo>
                <a:lnTo>
                  <a:pt x="142" y="242"/>
                </a:lnTo>
                <a:lnTo>
                  <a:pt x="150" y="233"/>
                </a:lnTo>
                <a:lnTo>
                  <a:pt x="150" y="233"/>
                </a:lnTo>
                <a:lnTo>
                  <a:pt x="152" y="232"/>
                </a:lnTo>
                <a:lnTo>
                  <a:pt x="152" y="232"/>
                </a:lnTo>
                <a:lnTo>
                  <a:pt x="153" y="232"/>
                </a:lnTo>
                <a:lnTo>
                  <a:pt x="155" y="235"/>
                </a:lnTo>
                <a:lnTo>
                  <a:pt x="155" y="235"/>
                </a:lnTo>
                <a:lnTo>
                  <a:pt x="155" y="237"/>
                </a:lnTo>
                <a:lnTo>
                  <a:pt x="155" y="237"/>
                </a:lnTo>
                <a:lnTo>
                  <a:pt x="155" y="239"/>
                </a:lnTo>
                <a:lnTo>
                  <a:pt x="155" y="239"/>
                </a:lnTo>
                <a:close/>
                <a:moveTo>
                  <a:pt x="213" y="107"/>
                </a:moveTo>
                <a:lnTo>
                  <a:pt x="213" y="107"/>
                </a:lnTo>
                <a:lnTo>
                  <a:pt x="213" y="111"/>
                </a:lnTo>
                <a:lnTo>
                  <a:pt x="213" y="111"/>
                </a:lnTo>
                <a:lnTo>
                  <a:pt x="213" y="115"/>
                </a:lnTo>
                <a:lnTo>
                  <a:pt x="211" y="121"/>
                </a:lnTo>
                <a:lnTo>
                  <a:pt x="211" y="121"/>
                </a:lnTo>
                <a:lnTo>
                  <a:pt x="209" y="129"/>
                </a:lnTo>
                <a:lnTo>
                  <a:pt x="204" y="137"/>
                </a:lnTo>
                <a:lnTo>
                  <a:pt x="204" y="137"/>
                </a:lnTo>
                <a:lnTo>
                  <a:pt x="199" y="144"/>
                </a:lnTo>
                <a:lnTo>
                  <a:pt x="193" y="148"/>
                </a:lnTo>
                <a:lnTo>
                  <a:pt x="193" y="148"/>
                </a:lnTo>
                <a:lnTo>
                  <a:pt x="184" y="156"/>
                </a:lnTo>
                <a:lnTo>
                  <a:pt x="174" y="162"/>
                </a:lnTo>
                <a:lnTo>
                  <a:pt x="174" y="162"/>
                </a:lnTo>
                <a:lnTo>
                  <a:pt x="174" y="162"/>
                </a:lnTo>
                <a:lnTo>
                  <a:pt x="174" y="162"/>
                </a:lnTo>
                <a:lnTo>
                  <a:pt x="176" y="162"/>
                </a:lnTo>
                <a:lnTo>
                  <a:pt x="176" y="162"/>
                </a:lnTo>
                <a:lnTo>
                  <a:pt x="192" y="155"/>
                </a:lnTo>
                <a:lnTo>
                  <a:pt x="192" y="155"/>
                </a:lnTo>
                <a:lnTo>
                  <a:pt x="200" y="148"/>
                </a:lnTo>
                <a:lnTo>
                  <a:pt x="200" y="148"/>
                </a:lnTo>
                <a:lnTo>
                  <a:pt x="201" y="147"/>
                </a:lnTo>
                <a:lnTo>
                  <a:pt x="201" y="147"/>
                </a:lnTo>
                <a:lnTo>
                  <a:pt x="203" y="145"/>
                </a:lnTo>
                <a:lnTo>
                  <a:pt x="203" y="145"/>
                </a:lnTo>
                <a:lnTo>
                  <a:pt x="204" y="144"/>
                </a:lnTo>
                <a:lnTo>
                  <a:pt x="204" y="144"/>
                </a:lnTo>
                <a:lnTo>
                  <a:pt x="210" y="134"/>
                </a:lnTo>
                <a:lnTo>
                  <a:pt x="210" y="134"/>
                </a:lnTo>
                <a:lnTo>
                  <a:pt x="210" y="132"/>
                </a:lnTo>
                <a:lnTo>
                  <a:pt x="210" y="132"/>
                </a:lnTo>
                <a:lnTo>
                  <a:pt x="214" y="128"/>
                </a:lnTo>
                <a:lnTo>
                  <a:pt x="214" y="128"/>
                </a:lnTo>
                <a:lnTo>
                  <a:pt x="216" y="122"/>
                </a:lnTo>
                <a:lnTo>
                  <a:pt x="217" y="117"/>
                </a:lnTo>
                <a:lnTo>
                  <a:pt x="217" y="117"/>
                </a:lnTo>
                <a:lnTo>
                  <a:pt x="217" y="115"/>
                </a:lnTo>
                <a:lnTo>
                  <a:pt x="217" y="115"/>
                </a:lnTo>
                <a:lnTo>
                  <a:pt x="217" y="114"/>
                </a:lnTo>
                <a:lnTo>
                  <a:pt x="217" y="114"/>
                </a:lnTo>
                <a:lnTo>
                  <a:pt x="217" y="112"/>
                </a:lnTo>
                <a:lnTo>
                  <a:pt x="217" y="112"/>
                </a:lnTo>
                <a:lnTo>
                  <a:pt x="217" y="110"/>
                </a:lnTo>
                <a:lnTo>
                  <a:pt x="217" y="110"/>
                </a:lnTo>
                <a:lnTo>
                  <a:pt x="217" y="108"/>
                </a:lnTo>
                <a:lnTo>
                  <a:pt x="217" y="108"/>
                </a:lnTo>
                <a:lnTo>
                  <a:pt x="213" y="107"/>
                </a:lnTo>
                <a:lnTo>
                  <a:pt x="213" y="107"/>
                </a:lnTo>
                <a:close/>
                <a:moveTo>
                  <a:pt x="68" y="172"/>
                </a:moveTo>
                <a:lnTo>
                  <a:pt x="68" y="172"/>
                </a:lnTo>
                <a:lnTo>
                  <a:pt x="68" y="172"/>
                </a:lnTo>
                <a:lnTo>
                  <a:pt x="68" y="172"/>
                </a:lnTo>
                <a:lnTo>
                  <a:pt x="69" y="164"/>
                </a:lnTo>
                <a:lnTo>
                  <a:pt x="69" y="164"/>
                </a:lnTo>
                <a:lnTo>
                  <a:pt x="69" y="159"/>
                </a:lnTo>
                <a:lnTo>
                  <a:pt x="69" y="159"/>
                </a:lnTo>
                <a:lnTo>
                  <a:pt x="69" y="158"/>
                </a:lnTo>
                <a:lnTo>
                  <a:pt x="68" y="158"/>
                </a:lnTo>
                <a:lnTo>
                  <a:pt x="68" y="158"/>
                </a:lnTo>
                <a:lnTo>
                  <a:pt x="65" y="156"/>
                </a:lnTo>
                <a:lnTo>
                  <a:pt x="65" y="156"/>
                </a:lnTo>
                <a:lnTo>
                  <a:pt x="55" y="152"/>
                </a:lnTo>
                <a:lnTo>
                  <a:pt x="55" y="152"/>
                </a:lnTo>
                <a:lnTo>
                  <a:pt x="54" y="152"/>
                </a:lnTo>
                <a:lnTo>
                  <a:pt x="54" y="152"/>
                </a:lnTo>
                <a:lnTo>
                  <a:pt x="54" y="154"/>
                </a:lnTo>
                <a:lnTo>
                  <a:pt x="54" y="154"/>
                </a:lnTo>
                <a:lnTo>
                  <a:pt x="54" y="154"/>
                </a:lnTo>
                <a:lnTo>
                  <a:pt x="54" y="154"/>
                </a:lnTo>
                <a:lnTo>
                  <a:pt x="55" y="154"/>
                </a:lnTo>
                <a:lnTo>
                  <a:pt x="57" y="155"/>
                </a:lnTo>
                <a:lnTo>
                  <a:pt x="57" y="155"/>
                </a:lnTo>
                <a:lnTo>
                  <a:pt x="57" y="156"/>
                </a:lnTo>
                <a:lnTo>
                  <a:pt x="57" y="156"/>
                </a:lnTo>
                <a:lnTo>
                  <a:pt x="55" y="171"/>
                </a:lnTo>
                <a:lnTo>
                  <a:pt x="55" y="171"/>
                </a:lnTo>
                <a:lnTo>
                  <a:pt x="55" y="172"/>
                </a:lnTo>
                <a:lnTo>
                  <a:pt x="55" y="172"/>
                </a:lnTo>
                <a:lnTo>
                  <a:pt x="68" y="172"/>
                </a:lnTo>
                <a:lnTo>
                  <a:pt x="68" y="172"/>
                </a:lnTo>
                <a:close/>
                <a:moveTo>
                  <a:pt x="133" y="110"/>
                </a:moveTo>
                <a:lnTo>
                  <a:pt x="133" y="110"/>
                </a:lnTo>
                <a:lnTo>
                  <a:pt x="145" y="93"/>
                </a:lnTo>
                <a:lnTo>
                  <a:pt x="145" y="93"/>
                </a:lnTo>
                <a:lnTo>
                  <a:pt x="145" y="93"/>
                </a:lnTo>
                <a:lnTo>
                  <a:pt x="145" y="93"/>
                </a:lnTo>
                <a:lnTo>
                  <a:pt x="145" y="93"/>
                </a:lnTo>
                <a:lnTo>
                  <a:pt x="145" y="93"/>
                </a:lnTo>
                <a:lnTo>
                  <a:pt x="145" y="93"/>
                </a:lnTo>
                <a:lnTo>
                  <a:pt x="145" y="93"/>
                </a:lnTo>
                <a:lnTo>
                  <a:pt x="120" y="91"/>
                </a:lnTo>
                <a:lnTo>
                  <a:pt x="120" y="91"/>
                </a:lnTo>
                <a:lnTo>
                  <a:pt x="133" y="110"/>
                </a:lnTo>
                <a:lnTo>
                  <a:pt x="133" y="110"/>
                </a:lnTo>
                <a:close/>
                <a:moveTo>
                  <a:pt x="81" y="125"/>
                </a:moveTo>
                <a:lnTo>
                  <a:pt x="81" y="125"/>
                </a:lnTo>
                <a:lnTo>
                  <a:pt x="98" y="118"/>
                </a:lnTo>
                <a:lnTo>
                  <a:pt x="98" y="118"/>
                </a:lnTo>
                <a:lnTo>
                  <a:pt x="95" y="114"/>
                </a:lnTo>
                <a:lnTo>
                  <a:pt x="95" y="114"/>
                </a:lnTo>
                <a:lnTo>
                  <a:pt x="82" y="101"/>
                </a:lnTo>
                <a:lnTo>
                  <a:pt x="82" y="101"/>
                </a:lnTo>
                <a:lnTo>
                  <a:pt x="82" y="101"/>
                </a:lnTo>
                <a:lnTo>
                  <a:pt x="82" y="101"/>
                </a:lnTo>
                <a:lnTo>
                  <a:pt x="81" y="125"/>
                </a:lnTo>
                <a:lnTo>
                  <a:pt x="81" y="125"/>
                </a:lnTo>
                <a:close/>
                <a:moveTo>
                  <a:pt x="20" y="138"/>
                </a:moveTo>
                <a:lnTo>
                  <a:pt x="20" y="138"/>
                </a:lnTo>
                <a:lnTo>
                  <a:pt x="18" y="141"/>
                </a:lnTo>
                <a:lnTo>
                  <a:pt x="18" y="141"/>
                </a:lnTo>
                <a:lnTo>
                  <a:pt x="17" y="147"/>
                </a:lnTo>
                <a:lnTo>
                  <a:pt x="17" y="147"/>
                </a:lnTo>
                <a:lnTo>
                  <a:pt x="14" y="161"/>
                </a:lnTo>
                <a:lnTo>
                  <a:pt x="14" y="161"/>
                </a:lnTo>
                <a:lnTo>
                  <a:pt x="15" y="162"/>
                </a:lnTo>
                <a:lnTo>
                  <a:pt x="15" y="162"/>
                </a:lnTo>
                <a:lnTo>
                  <a:pt x="21" y="165"/>
                </a:lnTo>
                <a:lnTo>
                  <a:pt x="21" y="165"/>
                </a:lnTo>
                <a:lnTo>
                  <a:pt x="22" y="165"/>
                </a:lnTo>
                <a:lnTo>
                  <a:pt x="22" y="165"/>
                </a:lnTo>
                <a:lnTo>
                  <a:pt x="22" y="165"/>
                </a:lnTo>
                <a:lnTo>
                  <a:pt x="22" y="165"/>
                </a:lnTo>
                <a:lnTo>
                  <a:pt x="25" y="147"/>
                </a:lnTo>
                <a:lnTo>
                  <a:pt x="25" y="147"/>
                </a:lnTo>
                <a:lnTo>
                  <a:pt x="25" y="145"/>
                </a:lnTo>
                <a:lnTo>
                  <a:pt x="25" y="145"/>
                </a:lnTo>
                <a:lnTo>
                  <a:pt x="25" y="144"/>
                </a:lnTo>
                <a:lnTo>
                  <a:pt x="25" y="144"/>
                </a:lnTo>
                <a:lnTo>
                  <a:pt x="24" y="142"/>
                </a:lnTo>
                <a:lnTo>
                  <a:pt x="24" y="142"/>
                </a:lnTo>
                <a:lnTo>
                  <a:pt x="20" y="138"/>
                </a:lnTo>
                <a:lnTo>
                  <a:pt x="20" y="138"/>
                </a:lnTo>
                <a:close/>
                <a:moveTo>
                  <a:pt x="139" y="191"/>
                </a:moveTo>
                <a:lnTo>
                  <a:pt x="139" y="191"/>
                </a:lnTo>
                <a:lnTo>
                  <a:pt x="147" y="202"/>
                </a:lnTo>
                <a:lnTo>
                  <a:pt x="147" y="202"/>
                </a:lnTo>
                <a:lnTo>
                  <a:pt x="147" y="202"/>
                </a:lnTo>
                <a:lnTo>
                  <a:pt x="147" y="202"/>
                </a:lnTo>
                <a:lnTo>
                  <a:pt x="160" y="195"/>
                </a:lnTo>
                <a:lnTo>
                  <a:pt x="160" y="195"/>
                </a:lnTo>
                <a:lnTo>
                  <a:pt x="160" y="193"/>
                </a:lnTo>
                <a:lnTo>
                  <a:pt x="160" y="193"/>
                </a:lnTo>
                <a:lnTo>
                  <a:pt x="162" y="188"/>
                </a:lnTo>
                <a:lnTo>
                  <a:pt x="162" y="188"/>
                </a:lnTo>
                <a:lnTo>
                  <a:pt x="162" y="185"/>
                </a:lnTo>
                <a:lnTo>
                  <a:pt x="162" y="185"/>
                </a:lnTo>
                <a:lnTo>
                  <a:pt x="160" y="185"/>
                </a:lnTo>
                <a:lnTo>
                  <a:pt x="160" y="185"/>
                </a:lnTo>
                <a:lnTo>
                  <a:pt x="139" y="191"/>
                </a:lnTo>
                <a:lnTo>
                  <a:pt x="139" y="191"/>
                </a:lnTo>
                <a:close/>
                <a:moveTo>
                  <a:pt x="115" y="94"/>
                </a:moveTo>
                <a:lnTo>
                  <a:pt x="115" y="94"/>
                </a:lnTo>
                <a:lnTo>
                  <a:pt x="112" y="101"/>
                </a:lnTo>
                <a:lnTo>
                  <a:pt x="112" y="101"/>
                </a:lnTo>
                <a:lnTo>
                  <a:pt x="109" y="108"/>
                </a:lnTo>
                <a:lnTo>
                  <a:pt x="109" y="108"/>
                </a:lnTo>
                <a:lnTo>
                  <a:pt x="106" y="115"/>
                </a:lnTo>
                <a:lnTo>
                  <a:pt x="106" y="115"/>
                </a:lnTo>
                <a:lnTo>
                  <a:pt x="125" y="111"/>
                </a:lnTo>
                <a:lnTo>
                  <a:pt x="125" y="111"/>
                </a:lnTo>
                <a:lnTo>
                  <a:pt x="116" y="97"/>
                </a:lnTo>
                <a:lnTo>
                  <a:pt x="116" y="97"/>
                </a:lnTo>
                <a:lnTo>
                  <a:pt x="115" y="95"/>
                </a:lnTo>
                <a:lnTo>
                  <a:pt x="115" y="95"/>
                </a:lnTo>
                <a:lnTo>
                  <a:pt x="115" y="94"/>
                </a:lnTo>
                <a:lnTo>
                  <a:pt x="115" y="94"/>
                </a:lnTo>
                <a:close/>
                <a:moveTo>
                  <a:pt x="96" y="159"/>
                </a:moveTo>
                <a:lnTo>
                  <a:pt x="96" y="159"/>
                </a:lnTo>
                <a:lnTo>
                  <a:pt x="95" y="174"/>
                </a:lnTo>
                <a:lnTo>
                  <a:pt x="95" y="174"/>
                </a:lnTo>
                <a:lnTo>
                  <a:pt x="111" y="174"/>
                </a:lnTo>
                <a:lnTo>
                  <a:pt x="111" y="174"/>
                </a:lnTo>
                <a:lnTo>
                  <a:pt x="111" y="166"/>
                </a:lnTo>
                <a:lnTo>
                  <a:pt x="109" y="159"/>
                </a:lnTo>
                <a:lnTo>
                  <a:pt x="109" y="159"/>
                </a:lnTo>
                <a:lnTo>
                  <a:pt x="96" y="159"/>
                </a:lnTo>
                <a:lnTo>
                  <a:pt x="96" y="159"/>
                </a:lnTo>
                <a:close/>
                <a:moveTo>
                  <a:pt x="170" y="253"/>
                </a:moveTo>
                <a:lnTo>
                  <a:pt x="170" y="253"/>
                </a:lnTo>
                <a:lnTo>
                  <a:pt x="170" y="250"/>
                </a:lnTo>
                <a:lnTo>
                  <a:pt x="167" y="246"/>
                </a:lnTo>
                <a:lnTo>
                  <a:pt x="167" y="246"/>
                </a:lnTo>
                <a:lnTo>
                  <a:pt x="165" y="245"/>
                </a:lnTo>
                <a:lnTo>
                  <a:pt x="162" y="245"/>
                </a:lnTo>
                <a:lnTo>
                  <a:pt x="159" y="245"/>
                </a:lnTo>
                <a:lnTo>
                  <a:pt x="156" y="246"/>
                </a:lnTo>
                <a:lnTo>
                  <a:pt x="156" y="246"/>
                </a:lnTo>
                <a:lnTo>
                  <a:pt x="155" y="247"/>
                </a:lnTo>
                <a:lnTo>
                  <a:pt x="155" y="247"/>
                </a:lnTo>
                <a:lnTo>
                  <a:pt x="152" y="253"/>
                </a:lnTo>
                <a:lnTo>
                  <a:pt x="150" y="259"/>
                </a:lnTo>
                <a:lnTo>
                  <a:pt x="150" y="259"/>
                </a:lnTo>
                <a:lnTo>
                  <a:pt x="170" y="253"/>
                </a:lnTo>
                <a:lnTo>
                  <a:pt x="170" y="253"/>
                </a:lnTo>
                <a:close/>
                <a:moveTo>
                  <a:pt x="189" y="202"/>
                </a:moveTo>
                <a:lnTo>
                  <a:pt x="189" y="202"/>
                </a:lnTo>
                <a:lnTo>
                  <a:pt x="189" y="202"/>
                </a:lnTo>
                <a:lnTo>
                  <a:pt x="189" y="202"/>
                </a:lnTo>
                <a:lnTo>
                  <a:pt x="203" y="198"/>
                </a:lnTo>
                <a:lnTo>
                  <a:pt x="203" y="198"/>
                </a:lnTo>
                <a:lnTo>
                  <a:pt x="203" y="198"/>
                </a:lnTo>
                <a:lnTo>
                  <a:pt x="203" y="198"/>
                </a:lnTo>
                <a:lnTo>
                  <a:pt x="206" y="193"/>
                </a:lnTo>
                <a:lnTo>
                  <a:pt x="206" y="193"/>
                </a:lnTo>
                <a:lnTo>
                  <a:pt x="204" y="195"/>
                </a:lnTo>
                <a:lnTo>
                  <a:pt x="204" y="195"/>
                </a:lnTo>
                <a:lnTo>
                  <a:pt x="203" y="195"/>
                </a:lnTo>
                <a:lnTo>
                  <a:pt x="203" y="195"/>
                </a:lnTo>
                <a:lnTo>
                  <a:pt x="203" y="193"/>
                </a:lnTo>
                <a:lnTo>
                  <a:pt x="203" y="193"/>
                </a:lnTo>
                <a:lnTo>
                  <a:pt x="203" y="192"/>
                </a:lnTo>
                <a:lnTo>
                  <a:pt x="203" y="192"/>
                </a:lnTo>
                <a:lnTo>
                  <a:pt x="204" y="191"/>
                </a:lnTo>
                <a:lnTo>
                  <a:pt x="204" y="191"/>
                </a:lnTo>
                <a:lnTo>
                  <a:pt x="194" y="182"/>
                </a:lnTo>
                <a:lnTo>
                  <a:pt x="194" y="182"/>
                </a:lnTo>
                <a:lnTo>
                  <a:pt x="189" y="185"/>
                </a:lnTo>
                <a:lnTo>
                  <a:pt x="189" y="185"/>
                </a:lnTo>
                <a:lnTo>
                  <a:pt x="189" y="185"/>
                </a:lnTo>
                <a:lnTo>
                  <a:pt x="189" y="185"/>
                </a:lnTo>
                <a:lnTo>
                  <a:pt x="189" y="189"/>
                </a:lnTo>
                <a:lnTo>
                  <a:pt x="189" y="189"/>
                </a:lnTo>
                <a:lnTo>
                  <a:pt x="189" y="191"/>
                </a:lnTo>
                <a:lnTo>
                  <a:pt x="189" y="191"/>
                </a:lnTo>
                <a:lnTo>
                  <a:pt x="190" y="191"/>
                </a:lnTo>
                <a:lnTo>
                  <a:pt x="190" y="191"/>
                </a:lnTo>
                <a:lnTo>
                  <a:pt x="196" y="189"/>
                </a:lnTo>
                <a:lnTo>
                  <a:pt x="196" y="189"/>
                </a:lnTo>
                <a:lnTo>
                  <a:pt x="197" y="188"/>
                </a:lnTo>
                <a:lnTo>
                  <a:pt x="197" y="188"/>
                </a:lnTo>
                <a:lnTo>
                  <a:pt x="199" y="189"/>
                </a:lnTo>
                <a:lnTo>
                  <a:pt x="199" y="189"/>
                </a:lnTo>
                <a:lnTo>
                  <a:pt x="199" y="191"/>
                </a:lnTo>
                <a:lnTo>
                  <a:pt x="199" y="191"/>
                </a:lnTo>
                <a:lnTo>
                  <a:pt x="197" y="192"/>
                </a:lnTo>
                <a:lnTo>
                  <a:pt x="197" y="192"/>
                </a:lnTo>
                <a:lnTo>
                  <a:pt x="194" y="193"/>
                </a:lnTo>
                <a:lnTo>
                  <a:pt x="194" y="193"/>
                </a:lnTo>
                <a:lnTo>
                  <a:pt x="189" y="196"/>
                </a:lnTo>
                <a:lnTo>
                  <a:pt x="189" y="196"/>
                </a:lnTo>
                <a:lnTo>
                  <a:pt x="189" y="196"/>
                </a:lnTo>
                <a:lnTo>
                  <a:pt x="189" y="196"/>
                </a:lnTo>
                <a:lnTo>
                  <a:pt x="189" y="202"/>
                </a:lnTo>
                <a:lnTo>
                  <a:pt x="189" y="202"/>
                </a:lnTo>
                <a:close/>
                <a:moveTo>
                  <a:pt x="187" y="279"/>
                </a:moveTo>
                <a:lnTo>
                  <a:pt x="187" y="279"/>
                </a:lnTo>
                <a:lnTo>
                  <a:pt x="204" y="276"/>
                </a:lnTo>
                <a:lnTo>
                  <a:pt x="204" y="276"/>
                </a:lnTo>
                <a:lnTo>
                  <a:pt x="204" y="274"/>
                </a:lnTo>
                <a:lnTo>
                  <a:pt x="204" y="274"/>
                </a:lnTo>
                <a:lnTo>
                  <a:pt x="200" y="269"/>
                </a:lnTo>
                <a:lnTo>
                  <a:pt x="197" y="262"/>
                </a:lnTo>
                <a:lnTo>
                  <a:pt x="197" y="262"/>
                </a:lnTo>
                <a:lnTo>
                  <a:pt x="194" y="259"/>
                </a:lnTo>
                <a:lnTo>
                  <a:pt x="194" y="259"/>
                </a:lnTo>
                <a:lnTo>
                  <a:pt x="194" y="257"/>
                </a:lnTo>
                <a:lnTo>
                  <a:pt x="194" y="257"/>
                </a:lnTo>
                <a:lnTo>
                  <a:pt x="194" y="259"/>
                </a:lnTo>
                <a:lnTo>
                  <a:pt x="194" y="259"/>
                </a:lnTo>
                <a:lnTo>
                  <a:pt x="192" y="269"/>
                </a:lnTo>
                <a:lnTo>
                  <a:pt x="192" y="269"/>
                </a:lnTo>
                <a:lnTo>
                  <a:pt x="190" y="270"/>
                </a:lnTo>
                <a:lnTo>
                  <a:pt x="190" y="270"/>
                </a:lnTo>
                <a:lnTo>
                  <a:pt x="189" y="272"/>
                </a:lnTo>
                <a:lnTo>
                  <a:pt x="189" y="272"/>
                </a:lnTo>
                <a:lnTo>
                  <a:pt x="187" y="277"/>
                </a:lnTo>
                <a:lnTo>
                  <a:pt x="187" y="277"/>
                </a:lnTo>
                <a:lnTo>
                  <a:pt x="187" y="279"/>
                </a:lnTo>
                <a:lnTo>
                  <a:pt x="187" y="279"/>
                </a:lnTo>
                <a:close/>
                <a:moveTo>
                  <a:pt x="120" y="159"/>
                </a:moveTo>
                <a:lnTo>
                  <a:pt x="120" y="159"/>
                </a:lnTo>
                <a:lnTo>
                  <a:pt x="119" y="174"/>
                </a:lnTo>
                <a:lnTo>
                  <a:pt x="119" y="174"/>
                </a:lnTo>
                <a:lnTo>
                  <a:pt x="132" y="172"/>
                </a:lnTo>
                <a:lnTo>
                  <a:pt x="132" y="172"/>
                </a:lnTo>
                <a:lnTo>
                  <a:pt x="132" y="172"/>
                </a:lnTo>
                <a:lnTo>
                  <a:pt x="132" y="172"/>
                </a:lnTo>
                <a:lnTo>
                  <a:pt x="132" y="164"/>
                </a:lnTo>
                <a:lnTo>
                  <a:pt x="132" y="164"/>
                </a:lnTo>
                <a:lnTo>
                  <a:pt x="132" y="159"/>
                </a:lnTo>
                <a:lnTo>
                  <a:pt x="132" y="159"/>
                </a:lnTo>
                <a:lnTo>
                  <a:pt x="129" y="159"/>
                </a:lnTo>
                <a:lnTo>
                  <a:pt x="126" y="159"/>
                </a:lnTo>
                <a:lnTo>
                  <a:pt x="126" y="159"/>
                </a:lnTo>
                <a:lnTo>
                  <a:pt x="120" y="159"/>
                </a:lnTo>
                <a:lnTo>
                  <a:pt x="120" y="159"/>
                </a:lnTo>
                <a:close/>
                <a:moveTo>
                  <a:pt x="75" y="172"/>
                </a:moveTo>
                <a:lnTo>
                  <a:pt x="75" y="172"/>
                </a:lnTo>
                <a:lnTo>
                  <a:pt x="89" y="172"/>
                </a:lnTo>
                <a:lnTo>
                  <a:pt x="89" y="172"/>
                </a:lnTo>
                <a:lnTo>
                  <a:pt x="88" y="159"/>
                </a:lnTo>
                <a:lnTo>
                  <a:pt x="88" y="159"/>
                </a:lnTo>
                <a:lnTo>
                  <a:pt x="78" y="159"/>
                </a:lnTo>
                <a:lnTo>
                  <a:pt x="78" y="159"/>
                </a:lnTo>
                <a:lnTo>
                  <a:pt x="75" y="172"/>
                </a:lnTo>
                <a:lnTo>
                  <a:pt x="75" y="172"/>
                </a:lnTo>
                <a:close/>
                <a:moveTo>
                  <a:pt x="180" y="152"/>
                </a:moveTo>
                <a:lnTo>
                  <a:pt x="180" y="152"/>
                </a:lnTo>
                <a:lnTo>
                  <a:pt x="186" y="147"/>
                </a:lnTo>
                <a:lnTo>
                  <a:pt x="192" y="141"/>
                </a:lnTo>
                <a:lnTo>
                  <a:pt x="192" y="141"/>
                </a:lnTo>
                <a:lnTo>
                  <a:pt x="183" y="131"/>
                </a:lnTo>
                <a:lnTo>
                  <a:pt x="183" y="131"/>
                </a:lnTo>
                <a:lnTo>
                  <a:pt x="174" y="141"/>
                </a:lnTo>
                <a:lnTo>
                  <a:pt x="174" y="141"/>
                </a:lnTo>
                <a:lnTo>
                  <a:pt x="176" y="142"/>
                </a:lnTo>
                <a:lnTo>
                  <a:pt x="176" y="142"/>
                </a:lnTo>
                <a:lnTo>
                  <a:pt x="176" y="142"/>
                </a:lnTo>
                <a:lnTo>
                  <a:pt x="176" y="142"/>
                </a:lnTo>
                <a:lnTo>
                  <a:pt x="177" y="145"/>
                </a:lnTo>
                <a:lnTo>
                  <a:pt x="177" y="145"/>
                </a:lnTo>
                <a:lnTo>
                  <a:pt x="179" y="149"/>
                </a:lnTo>
                <a:lnTo>
                  <a:pt x="179" y="149"/>
                </a:lnTo>
                <a:lnTo>
                  <a:pt x="180" y="151"/>
                </a:lnTo>
                <a:lnTo>
                  <a:pt x="180" y="152"/>
                </a:lnTo>
                <a:lnTo>
                  <a:pt x="180" y="152"/>
                </a:lnTo>
                <a:close/>
                <a:moveTo>
                  <a:pt x="166" y="263"/>
                </a:moveTo>
                <a:lnTo>
                  <a:pt x="166" y="263"/>
                </a:lnTo>
                <a:lnTo>
                  <a:pt x="166" y="264"/>
                </a:lnTo>
                <a:lnTo>
                  <a:pt x="166" y="264"/>
                </a:lnTo>
                <a:lnTo>
                  <a:pt x="165" y="269"/>
                </a:lnTo>
                <a:lnTo>
                  <a:pt x="165" y="269"/>
                </a:lnTo>
                <a:lnTo>
                  <a:pt x="163" y="280"/>
                </a:lnTo>
                <a:lnTo>
                  <a:pt x="163" y="280"/>
                </a:lnTo>
                <a:lnTo>
                  <a:pt x="163" y="282"/>
                </a:lnTo>
                <a:lnTo>
                  <a:pt x="163" y="282"/>
                </a:lnTo>
                <a:lnTo>
                  <a:pt x="177" y="280"/>
                </a:lnTo>
                <a:lnTo>
                  <a:pt x="177" y="280"/>
                </a:lnTo>
                <a:lnTo>
                  <a:pt x="170" y="264"/>
                </a:lnTo>
                <a:lnTo>
                  <a:pt x="170" y="264"/>
                </a:lnTo>
                <a:lnTo>
                  <a:pt x="167" y="263"/>
                </a:lnTo>
                <a:lnTo>
                  <a:pt x="167" y="263"/>
                </a:lnTo>
                <a:lnTo>
                  <a:pt x="166" y="263"/>
                </a:lnTo>
                <a:lnTo>
                  <a:pt x="166" y="263"/>
                </a:lnTo>
                <a:close/>
                <a:moveTo>
                  <a:pt x="182" y="279"/>
                </a:moveTo>
                <a:lnTo>
                  <a:pt x="182" y="279"/>
                </a:lnTo>
                <a:lnTo>
                  <a:pt x="186" y="267"/>
                </a:lnTo>
                <a:lnTo>
                  <a:pt x="190" y="256"/>
                </a:lnTo>
                <a:lnTo>
                  <a:pt x="190" y="256"/>
                </a:lnTo>
                <a:lnTo>
                  <a:pt x="190" y="256"/>
                </a:lnTo>
                <a:lnTo>
                  <a:pt x="190" y="256"/>
                </a:lnTo>
                <a:lnTo>
                  <a:pt x="190" y="256"/>
                </a:lnTo>
                <a:lnTo>
                  <a:pt x="190" y="256"/>
                </a:lnTo>
                <a:lnTo>
                  <a:pt x="177" y="260"/>
                </a:lnTo>
                <a:lnTo>
                  <a:pt x="177" y="260"/>
                </a:lnTo>
                <a:lnTo>
                  <a:pt x="177" y="260"/>
                </a:lnTo>
                <a:lnTo>
                  <a:pt x="177" y="260"/>
                </a:lnTo>
                <a:lnTo>
                  <a:pt x="176" y="262"/>
                </a:lnTo>
                <a:lnTo>
                  <a:pt x="173" y="262"/>
                </a:lnTo>
                <a:lnTo>
                  <a:pt x="173" y="262"/>
                </a:lnTo>
                <a:lnTo>
                  <a:pt x="172" y="262"/>
                </a:lnTo>
                <a:lnTo>
                  <a:pt x="172" y="262"/>
                </a:lnTo>
                <a:lnTo>
                  <a:pt x="173" y="262"/>
                </a:lnTo>
                <a:lnTo>
                  <a:pt x="173" y="262"/>
                </a:lnTo>
                <a:lnTo>
                  <a:pt x="174" y="262"/>
                </a:lnTo>
                <a:lnTo>
                  <a:pt x="174" y="263"/>
                </a:lnTo>
                <a:lnTo>
                  <a:pt x="174" y="263"/>
                </a:lnTo>
                <a:lnTo>
                  <a:pt x="176" y="266"/>
                </a:lnTo>
                <a:lnTo>
                  <a:pt x="176" y="266"/>
                </a:lnTo>
                <a:lnTo>
                  <a:pt x="180" y="276"/>
                </a:lnTo>
                <a:lnTo>
                  <a:pt x="180" y="276"/>
                </a:lnTo>
                <a:lnTo>
                  <a:pt x="182" y="279"/>
                </a:lnTo>
                <a:lnTo>
                  <a:pt x="182" y="279"/>
                </a:lnTo>
                <a:close/>
                <a:moveTo>
                  <a:pt x="155" y="166"/>
                </a:moveTo>
                <a:lnTo>
                  <a:pt x="155" y="166"/>
                </a:lnTo>
                <a:lnTo>
                  <a:pt x="152" y="155"/>
                </a:lnTo>
                <a:lnTo>
                  <a:pt x="152" y="155"/>
                </a:lnTo>
                <a:lnTo>
                  <a:pt x="146" y="156"/>
                </a:lnTo>
                <a:lnTo>
                  <a:pt x="146" y="156"/>
                </a:lnTo>
                <a:lnTo>
                  <a:pt x="140" y="158"/>
                </a:lnTo>
                <a:lnTo>
                  <a:pt x="140" y="158"/>
                </a:lnTo>
                <a:lnTo>
                  <a:pt x="142" y="164"/>
                </a:lnTo>
                <a:lnTo>
                  <a:pt x="142" y="164"/>
                </a:lnTo>
                <a:lnTo>
                  <a:pt x="142" y="165"/>
                </a:lnTo>
                <a:lnTo>
                  <a:pt x="140" y="166"/>
                </a:lnTo>
                <a:lnTo>
                  <a:pt x="140" y="166"/>
                </a:lnTo>
                <a:lnTo>
                  <a:pt x="139" y="166"/>
                </a:lnTo>
                <a:lnTo>
                  <a:pt x="139" y="166"/>
                </a:lnTo>
                <a:lnTo>
                  <a:pt x="139" y="171"/>
                </a:lnTo>
                <a:lnTo>
                  <a:pt x="139" y="171"/>
                </a:lnTo>
                <a:lnTo>
                  <a:pt x="142" y="171"/>
                </a:lnTo>
                <a:lnTo>
                  <a:pt x="142" y="171"/>
                </a:lnTo>
                <a:lnTo>
                  <a:pt x="145" y="169"/>
                </a:lnTo>
                <a:lnTo>
                  <a:pt x="145" y="169"/>
                </a:lnTo>
                <a:lnTo>
                  <a:pt x="147" y="169"/>
                </a:lnTo>
                <a:lnTo>
                  <a:pt x="147" y="169"/>
                </a:lnTo>
                <a:lnTo>
                  <a:pt x="147" y="169"/>
                </a:lnTo>
                <a:lnTo>
                  <a:pt x="147" y="169"/>
                </a:lnTo>
                <a:lnTo>
                  <a:pt x="155" y="166"/>
                </a:lnTo>
                <a:lnTo>
                  <a:pt x="155" y="166"/>
                </a:lnTo>
                <a:close/>
                <a:moveTo>
                  <a:pt x="39" y="237"/>
                </a:moveTo>
                <a:lnTo>
                  <a:pt x="39" y="237"/>
                </a:lnTo>
                <a:lnTo>
                  <a:pt x="35" y="236"/>
                </a:lnTo>
                <a:lnTo>
                  <a:pt x="35" y="236"/>
                </a:lnTo>
                <a:lnTo>
                  <a:pt x="25" y="232"/>
                </a:lnTo>
                <a:lnTo>
                  <a:pt x="25" y="232"/>
                </a:lnTo>
                <a:lnTo>
                  <a:pt x="22" y="229"/>
                </a:lnTo>
                <a:lnTo>
                  <a:pt x="22" y="229"/>
                </a:lnTo>
                <a:lnTo>
                  <a:pt x="21" y="226"/>
                </a:lnTo>
                <a:lnTo>
                  <a:pt x="22" y="225"/>
                </a:lnTo>
                <a:lnTo>
                  <a:pt x="22" y="225"/>
                </a:lnTo>
                <a:lnTo>
                  <a:pt x="24" y="225"/>
                </a:lnTo>
                <a:lnTo>
                  <a:pt x="24" y="225"/>
                </a:lnTo>
                <a:lnTo>
                  <a:pt x="21" y="223"/>
                </a:lnTo>
                <a:lnTo>
                  <a:pt x="21" y="223"/>
                </a:lnTo>
                <a:lnTo>
                  <a:pt x="20" y="222"/>
                </a:lnTo>
                <a:lnTo>
                  <a:pt x="20" y="222"/>
                </a:lnTo>
                <a:lnTo>
                  <a:pt x="18" y="220"/>
                </a:lnTo>
                <a:lnTo>
                  <a:pt x="17" y="220"/>
                </a:lnTo>
                <a:lnTo>
                  <a:pt x="17" y="220"/>
                </a:lnTo>
                <a:lnTo>
                  <a:pt x="20" y="229"/>
                </a:lnTo>
                <a:lnTo>
                  <a:pt x="22" y="237"/>
                </a:lnTo>
                <a:lnTo>
                  <a:pt x="22" y="237"/>
                </a:lnTo>
                <a:lnTo>
                  <a:pt x="22" y="237"/>
                </a:lnTo>
                <a:lnTo>
                  <a:pt x="22" y="237"/>
                </a:lnTo>
                <a:lnTo>
                  <a:pt x="25" y="239"/>
                </a:lnTo>
                <a:lnTo>
                  <a:pt x="25" y="240"/>
                </a:lnTo>
                <a:lnTo>
                  <a:pt x="25" y="240"/>
                </a:lnTo>
                <a:lnTo>
                  <a:pt x="25" y="243"/>
                </a:lnTo>
                <a:lnTo>
                  <a:pt x="25" y="243"/>
                </a:lnTo>
                <a:lnTo>
                  <a:pt x="27" y="245"/>
                </a:lnTo>
                <a:lnTo>
                  <a:pt x="27" y="245"/>
                </a:lnTo>
                <a:lnTo>
                  <a:pt x="27" y="245"/>
                </a:lnTo>
                <a:lnTo>
                  <a:pt x="27" y="245"/>
                </a:lnTo>
                <a:lnTo>
                  <a:pt x="27" y="243"/>
                </a:lnTo>
                <a:lnTo>
                  <a:pt x="27" y="243"/>
                </a:lnTo>
                <a:lnTo>
                  <a:pt x="31" y="240"/>
                </a:lnTo>
                <a:lnTo>
                  <a:pt x="31" y="240"/>
                </a:lnTo>
                <a:lnTo>
                  <a:pt x="34" y="239"/>
                </a:lnTo>
                <a:lnTo>
                  <a:pt x="34" y="239"/>
                </a:lnTo>
                <a:lnTo>
                  <a:pt x="38" y="237"/>
                </a:lnTo>
                <a:lnTo>
                  <a:pt x="38" y="237"/>
                </a:lnTo>
                <a:lnTo>
                  <a:pt x="39" y="237"/>
                </a:lnTo>
                <a:lnTo>
                  <a:pt x="39" y="237"/>
                </a:lnTo>
                <a:close/>
                <a:moveTo>
                  <a:pt x="32" y="367"/>
                </a:moveTo>
                <a:lnTo>
                  <a:pt x="32" y="367"/>
                </a:lnTo>
                <a:lnTo>
                  <a:pt x="32" y="368"/>
                </a:lnTo>
                <a:lnTo>
                  <a:pt x="32" y="368"/>
                </a:lnTo>
                <a:lnTo>
                  <a:pt x="34" y="367"/>
                </a:lnTo>
                <a:lnTo>
                  <a:pt x="34" y="367"/>
                </a:lnTo>
                <a:lnTo>
                  <a:pt x="45" y="355"/>
                </a:lnTo>
                <a:lnTo>
                  <a:pt x="45" y="355"/>
                </a:lnTo>
                <a:lnTo>
                  <a:pt x="48" y="353"/>
                </a:lnTo>
                <a:lnTo>
                  <a:pt x="48" y="353"/>
                </a:lnTo>
                <a:lnTo>
                  <a:pt x="49" y="348"/>
                </a:lnTo>
                <a:lnTo>
                  <a:pt x="49" y="348"/>
                </a:lnTo>
                <a:lnTo>
                  <a:pt x="59" y="330"/>
                </a:lnTo>
                <a:lnTo>
                  <a:pt x="59" y="330"/>
                </a:lnTo>
                <a:lnTo>
                  <a:pt x="61" y="328"/>
                </a:lnTo>
                <a:lnTo>
                  <a:pt x="61" y="328"/>
                </a:lnTo>
                <a:lnTo>
                  <a:pt x="59" y="328"/>
                </a:lnTo>
                <a:lnTo>
                  <a:pt x="59" y="328"/>
                </a:lnTo>
                <a:lnTo>
                  <a:pt x="54" y="336"/>
                </a:lnTo>
                <a:lnTo>
                  <a:pt x="54" y="336"/>
                </a:lnTo>
                <a:lnTo>
                  <a:pt x="47" y="344"/>
                </a:lnTo>
                <a:lnTo>
                  <a:pt x="47" y="344"/>
                </a:lnTo>
                <a:lnTo>
                  <a:pt x="45" y="347"/>
                </a:lnTo>
                <a:lnTo>
                  <a:pt x="45" y="347"/>
                </a:lnTo>
                <a:lnTo>
                  <a:pt x="41" y="357"/>
                </a:lnTo>
                <a:lnTo>
                  <a:pt x="41" y="357"/>
                </a:lnTo>
                <a:lnTo>
                  <a:pt x="39" y="358"/>
                </a:lnTo>
                <a:lnTo>
                  <a:pt x="39" y="358"/>
                </a:lnTo>
                <a:lnTo>
                  <a:pt x="37" y="358"/>
                </a:lnTo>
                <a:lnTo>
                  <a:pt x="37" y="358"/>
                </a:lnTo>
                <a:lnTo>
                  <a:pt x="32" y="367"/>
                </a:lnTo>
                <a:lnTo>
                  <a:pt x="32" y="367"/>
                </a:lnTo>
                <a:lnTo>
                  <a:pt x="32" y="367"/>
                </a:lnTo>
                <a:lnTo>
                  <a:pt x="32" y="367"/>
                </a:lnTo>
                <a:close/>
                <a:moveTo>
                  <a:pt x="217" y="220"/>
                </a:moveTo>
                <a:lnTo>
                  <a:pt x="217" y="220"/>
                </a:lnTo>
                <a:lnTo>
                  <a:pt x="217" y="220"/>
                </a:lnTo>
                <a:lnTo>
                  <a:pt x="217" y="220"/>
                </a:lnTo>
                <a:lnTo>
                  <a:pt x="213" y="223"/>
                </a:lnTo>
                <a:lnTo>
                  <a:pt x="213" y="223"/>
                </a:lnTo>
                <a:lnTo>
                  <a:pt x="211" y="225"/>
                </a:lnTo>
                <a:lnTo>
                  <a:pt x="209" y="223"/>
                </a:lnTo>
                <a:lnTo>
                  <a:pt x="209" y="223"/>
                </a:lnTo>
                <a:lnTo>
                  <a:pt x="209" y="223"/>
                </a:lnTo>
                <a:lnTo>
                  <a:pt x="209" y="223"/>
                </a:lnTo>
                <a:lnTo>
                  <a:pt x="206" y="226"/>
                </a:lnTo>
                <a:lnTo>
                  <a:pt x="206" y="226"/>
                </a:lnTo>
                <a:lnTo>
                  <a:pt x="203" y="235"/>
                </a:lnTo>
                <a:lnTo>
                  <a:pt x="203" y="235"/>
                </a:lnTo>
                <a:lnTo>
                  <a:pt x="204" y="236"/>
                </a:lnTo>
                <a:lnTo>
                  <a:pt x="204" y="239"/>
                </a:lnTo>
                <a:lnTo>
                  <a:pt x="204" y="239"/>
                </a:lnTo>
                <a:lnTo>
                  <a:pt x="214" y="232"/>
                </a:lnTo>
                <a:lnTo>
                  <a:pt x="221" y="223"/>
                </a:lnTo>
                <a:lnTo>
                  <a:pt x="221" y="223"/>
                </a:lnTo>
                <a:lnTo>
                  <a:pt x="217" y="220"/>
                </a:lnTo>
                <a:lnTo>
                  <a:pt x="217" y="220"/>
                </a:lnTo>
                <a:close/>
                <a:moveTo>
                  <a:pt x="111" y="124"/>
                </a:moveTo>
                <a:lnTo>
                  <a:pt x="111" y="124"/>
                </a:lnTo>
                <a:lnTo>
                  <a:pt x="111" y="124"/>
                </a:lnTo>
                <a:lnTo>
                  <a:pt x="111" y="124"/>
                </a:lnTo>
                <a:lnTo>
                  <a:pt x="123" y="121"/>
                </a:lnTo>
                <a:lnTo>
                  <a:pt x="123" y="121"/>
                </a:lnTo>
                <a:lnTo>
                  <a:pt x="125" y="121"/>
                </a:lnTo>
                <a:lnTo>
                  <a:pt x="126" y="118"/>
                </a:lnTo>
                <a:lnTo>
                  <a:pt x="126" y="118"/>
                </a:lnTo>
                <a:lnTo>
                  <a:pt x="111" y="121"/>
                </a:lnTo>
                <a:lnTo>
                  <a:pt x="93" y="127"/>
                </a:lnTo>
                <a:lnTo>
                  <a:pt x="93" y="127"/>
                </a:lnTo>
                <a:lnTo>
                  <a:pt x="93" y="128"/>
                </a:lnTo>
                <a:lnTo>
                  <a:pt x="93" y="129"/>
                </a:lnTo>
                <a:lnTo>
                  <a:pt x="93" y="129"/>
                </a:lnTo>
                <a:lnTo>
                  <a:pt x="92" y="131"/>
                </a:lnTo>
                <a:lnTo>
                  <a:pt x="92" y="131"/>
                </a:lnTo>
                <a:lnTo>
                  <a:pt x="82" y="144"/>
                </a:lnTo>
                <a:lnTo>
                  <a:pt x="82" y="144"/>
                </a:lnTo>
                <a:lnTo>
                  <a:pt x="81" y="145"/>
                </a:lnTo>
                <a:lnTo>
                  <a:pt x="81" y="145"/>
                </a:lnTo>
                <a:lnTo>
                  <a:pt x="82" y="145"/>
                </a:lnTo>
                <a:lnTo>
                  <a:pt x="82" y="145"/>
                </a:lnTo>
                <a:lnTo>
                  <a:pt x="86" y="141"/>
                </a:lnTo>
                <a:lnTo>
                  <a:pt x="86" y="141"/>
                </a:lnTo>
                <a:lnTo>
                  <a:pt x="102" y="127"/>
                </a:lnTo>
                <a:lnTo>
                  <a:pt x="102" y="127"/>
                </a:lnTo>
                <a:lnTo>
                  <a:pt x="108" y="122"/>
                </a:lnTo>
                <a:lnTo>
                  <a:pt x="108" y="122"/>
                </a:lnTo>
                <a:lnTo>
                  <a:pt x="109" y="122"/>
                </a:lnTo>
                <a:lnTo>
                  <a:pt x="111" y="124"/>
                </a:lnTo>
                <a:lnTo>
                  <a:pt x="111" y="124"/>
                </a:lnTo>
                <a:close/>
                <a:moveTo>
                  <a:pt x="120" y="262"/>
                </a:moveTo>
                <a:lnTo>
                  <a:pt x="120" y="262"/>
                </a:lnTo>
                <a:lnTo>
                  <a:pt x="132" y="262"/>
                </a:lnTo>
                <a:lnTo>
                  <a:pt x="143" y="259"/>
                </a:lnTo>
                <a:lnTo>
                  <a:pt x="143" y="259"/>
                </a:lnTo>
                <a:lnTo>
                  <a:pt x="140" y="255"/>
                </a:lnTo>
                <a:lnTo>
                  <a:pt x="136" y="252"/>
                </a:lnTo>
                <a:lnTo>
                  <a:pt x="136" y="252"/>
                </a:lnTo>
                <a:lnTo>
                  <a:pt x="132" y="255"/>
                </a:lnTo>
                <a:lnTo>
                  <a:pt x="132" y="255"/>
                </a:lnTo>
                <a:lnTo>
                  <a:pt x="130" y="256"/>
                </a:lnTo>
                <a:lnTo>
                  <a:pt x="130" y="256"/>
                </a:lnTo>
                <a:lnTo>
                  <a:pt x="129" y="256"/>
                </a:lnTo>
                <a:lnTo>
                  <a:pt x="129" y="256"/>
                </a:lnTo>
                <a:lnTo>
                  <a:pt x="128" y="255"/>
                </a:lnTo>
                <a:lnTo>
                  <a:pt x="128" y="255"/>
                </a:lnTo>
                <a:lnTo>
                  <a:pt x="129" y="252"/>
                </a:lnTo>
                <a:lnTo>
                  <a:pt x="129" y="252"/>
                </a:lnTo>
                <a:lnTo>
                  <a:pt x="130" y="250"/>
                </a:lnTo>
                <a:lnTo>
                  <a:pt x="130" y="250"/>
                </a:lnTo>
                <a:lnTo>
                  <a:pt x="129" y="250"/>
                </a:lnTo>
                <a:lnTo>
                  <a:pt x="129" y="250"/>
                </a:lnTo>
                <a:lnTo>
                  <a:pt x="126" y="252"/>
                </a:lnTo>
                <a:lnTo>
                  <a:pt x="123" y="255"/>
                </a:lnTo>
                <a:lnTo>
                  <a:pt x="120" y="262"/>
                </a:lnTo>
                <a:lnTo>
                  <a:pt x="120" y="262"/>
                </a:lnTo>
                <a:close/>
                <a:moveTo>
                  <a:pt x="69" y="131"/>
                </a:moveTo>
                <a:lnTo>
                  <a:pt x="69" y="131"/>
                </a:lnTo>
                <a:lnTo>
                  <a:pt x="61" y="125"/>
                </a:lnTo>
                <a:lnTo>
                  <a:pt x="52" y="120"/>
                </a:lnTo>
                <a:lnTo>
                  <a:pt x="52" y="120"/>
                </a:lnTo>
                <a:lnTo>
                  <a:pt x="51" y="121"/>
                </a:lnTo>
                <a:lnTo>
                  <a:pt x="51" y="121"/>
                </a:lnTo>
                <a:lnTo>
                  <a:pt x="51" y="122"/>
                </a:lnTo>
                <a:lnTo>
                  <a:pt x="51" y="122"/>
                </a:lnTo>
                <a:lnTo>
                  <a:pt x="52" y="129"/>
                </a:lnTo>
                <a:lnTo>
                  <a:pt x="52" y="129"/>
                </a:lnTo>
                <a:lnTo>
                  <a:pt x="54" y="131"/>
                </a:lnTo>
                <a:lnTo>
                  <a:pt x="54" y="131"/>
                </a:lnTo>
                <a:lnTo>
                  <a:pt x="61" y="135"/>
                </a:lnTo>
                <a:lnTo>
                  <a:pt x="61" y="135"/>
                </a:lnTo>
                <a:lnTo>
                  <a:pt x="62" y="135"/>
                </a:lnTo>
                <a:lnTo>
                  <a:pt x="62" y="135"/>
                </a:lnTo>
                <a:lnTo>
                  <a:pt x="69" y="131"/>
                </a:lnTo>
                <a:lnTo>
                  <a:pt x="69" y="131"/>
                </a:lnTo>
                <a:lnTo>
                  <a:pt x="69" y="131"/>
                </a:lnTo>
                <a:lnTo>
                  <a:pt x="69" y="131"/>
                </a:lnTo>
                <a:close/>
                <a:moveTo>
                  <a:pt x="196" y="337"/>
                </a:moveTo>
                <a:lnTo>
                  <a:pt x="196" y="337"/>
                </a:lnTo>
                <a:lnTo>
                  <a:pt x="201" y="323"/>
                </a:lnTo>
                <a:lnTo>
                  <a:pt x="206" y="309"/>
                </a:lnTo>
                <a:lnTo>
                  <a:pt x="206" y="309"/>
                </a:lnTo>
                <a:lnTo>
                  <a:pt x="209" y="294"/>
                </a:lnTo>
                <a:lnTo>
                  <a:pt x="210" y="280"/>
                </a:lnTo>
                <a:lnTo>
                  <a:pt x="210" y="280"/>
                </a:lnTo>
                <a:lnTo>
                  <a:pt x="206" y="282"/>
                </a:lnTo>
                <a:lnTo>
                  <a:pt x="206" y="282"/>
                </a:lnTo>
                <a:lnTo>
                  <a:pt x="206" y="290"/>
                </a:lnTo>
                <a:lnTo>
                  <a:pt x="206" y="290"/>
                </a:lnTo>
                <a:lnTo>
                  <a:pt x="206" y="290"/>
                </a:lnTo>
                <a:lnTo>
                  <a:pt x="206" y="290"/>
                </a:lnTo>
                <a:lnTo>
                  <a:pt x="207" y="291"/>
                </a:lnTo>
                <a:lnTo>
                  <a:pt x="207" y="291"/>
                </a:lnTo>
                <a:lnTo>
                  <a:pt x="207" y="293"/>
                </a:lnTo>
                <a:lnTo>
                  <a:pt x="207" y="293"/>
                </a:lnTo>
                <a:lnTo>
                  <a:pt x="206" y="293"/>
                </a:lnTo>
                <a:lnTo>
                  <a:pt x="206" y="293"/>
                </a:lnTo>
                <a:lnTo>
                  <a:pt x="201" y="316"/>
                </a:lnTo>
                <a:lnTo>
                  <a:pt x="201" y="316"/>
                </a:lnTo>
                <a:lnTo>
                  <a:pt x="196" y="337"/>
                </a:lnTo>
                <a:lnTo>
                  <a:pt x="196" y="337"/>
                </a:lnTo>
                <a:close/>
                <a:moveTo>
                  <a:pt x="233" y="135"/>
                </a:moveTo>
                <a:lnTo>
                  <a:pt x="233" y="135"/>
                </a:lnTo>
                <a:lnTo>
                  <a:pt x="234" y="134"/>
                </a:lnTo>
                <a:lnTo>
                  <a:pt x="234" y="134"/>
                </a:lnTo>
                <a:lnTo>
                  <a:pt x="237" y="131"/>
                </a:lnTo>
                <a:lnTo>
                  <a:pt x="237" y="131"/>
                </a:lnTo>
                <a:lnTo>
                  <a:pt x="238" y="128"/>
                </a:lnTo>
                <a:lnTo>
                  <a:pt x="238" y="128"/>
                </a:lnTo>
                <a:lnTo>
                  <a:pt x="240" y="121"/>
                </a:lnTo>
                <a:lnTo>
                  <a:pt x="240" y="121"/>
                </a:lnTo>
                <a:lnTo>
                  <a:pt x="240" y="121"/>
                </a:lnTo>
                <a:lnTo>
                  <a:pt x="240" y="121"/>
                </a:lnTo>
                <a:lnTo>
                  <a:pt x="240" y="120"/>
                </a:lnTo>
                <a:lnTo>
                  <a:pt x="238" y="120"/>
                </a:lnTo>
                <a:lnTo>
                  <a:pt x="238" y="120"/>
                </a:lnTo>
                <a:lnTo>
                  <a:pt x="228" y="120"/>
                </a:lnTo>
                <a:lnTo>
                  <a:pt x="228" y="120"/>
                </a:lnTo>
                <a:lnTo>
                  <a:pt x="228" y="120"/>
                </a:lnTo>
                <a:lnTo>
                  <a:pt x="228" y="120"/>
                </a:lnTo>
                <a:lnTo>
                  <a:pt x="228" y="124"/>
                </a:lnTo>
                <a:lnTo>
                  <a:pt x="228" y="124"/>
                </a:lnTo>
                <a:lnTo>
                  <a:pt x="230" y="128"/>
                </a:lnTo>
                <a:lnTo>
                  <a:pt x="230" y="128"/>
                </a:lnTo>
                <a:lnTo>
                  <a:pt x="233" y="135"/>
                </a:lnTo>
                <a:lnTo>
                  <a:pt x="233" y="135"/>
                </a:lnTo>
                <a:lnTo>
                  <a:pt x="233" y="135"/>
                </a:lnTo>
                <a:lnTo>
                  <a:pt x="233" y="135"/>
                </a:lnTo>
                <a:close/>
                <a:moveTo>
                  <a:pt x="108" y="85"/>
                </a:moveTo>
                <a:lnTo>
                  <a:pt x="108" y="85"/>
                </a:lnTo>
                <a:lnTo>
                  <a:pt x="120" y="84"/>
                </a:lnTo>
                <a:lnTo>
                  <a:pt x="133" y="83"/>
                </a:lnTo>
                <a:lnTo>
                  <a:pt x="133" y="83"/>
                </a:lnTo>
                <a:lnTo>
                  <a:pt x="136" y="80"/>
                </a:lnTo>
                <a:lnTo>
                  <a:pt x="139" y="75"/>
                </a:lnTo>
                <a:lnTo>
                  <a:pt x="139" y="75"/>
                </a:lnTo>
                <a:lnTo>
                  <a:pt x="138" y="75"/>
                </a:lnTo>
                <a:lnTo>
                  <a:pt x="136" y="75"/>
                </a:lnTo>
                <a:lnTo>
                  <a:pt x="136" y="75"/>
                </a:lnTo>
                <a:lnTo>
                  <a:pt x="128" y="81"/>
                </a:lnTo>
                <a:lnTo>
                  <a:pt x="128" y="81"/>
                </a:lnTo>
                <a:lnTo>
                  <a:pt x="125" y="81"/>
                </a:lnTo>
                <a:lnTo>
                  <a:pt x="125" y="81"/>
                </a:lnTo>
                <a:lnTo>
                  <a:pt x="123" y="81"/>
                </a:lnTo>
                <a:lnTo>
                  <a:pt x="123" y="81"/>
                </a:lnTo>
                <a:lnTo>
                  <a:pt x="123" y="81"/>
                </a:lnTo>
                <a:lnTo>
                  <a:pt x="123" y="80"/>
                </a:lnTo>
                <a:lnTo>
                  <a:pt x="123" y="78"/>
                </a:lnTo>
                <a:lnTo>
                  <a:pt x="123" y="78"/>
                </a:lnTo>
                <a:lnTo>
                  <a:pt x="125" y="75"/>
                </a:lnTo>
                <a:lnTo>
                  <a:pt x="125" y="75"/>
                </a:lnTo>
                <a:lnTo>
                  <a:pt x="128" y="73"/>
                </a:lnTo>
                <a:lnTo>
                  <a:pt x="128" y="73"/>
                </a:lnTo>
                <a:lnTo>
                  <a:pt x="128" y="71"/>
                </a:lnTo>
                <a:lnTo>
                  <a:pt x="128" y="71"/>
                </a:lnTo>
                <a:lnTo>
                  <a:pt x="128" y="71"/>
                </a:lnTo>
                <a:lnTo>
                  <a:pt x="128" y="71"/>
                </a:lnTo>
                <a:lnTo>
                  <a:pt x="126" y="73"/>
                </a:lnTo>
                <a:lnTo>
                  <a:pt x="126" y="73"/>
                </a:lnTo>
                <a:lnTo>
                  <a:pt x="115" y="81"/>
                </a:lnTo>
                <a:lnTo>
                  <a:pt x="115" y="81"/>
                </a:lnTo>
                <a:lnTo>
                  <a:pt x="112" y="84"/>
                </a:lnTo>
                <a:lnTo>
                  <a:pt x="112" y="84"/>
                </a:lnTo>
                <a:lnTo>
                  <a:pt x="111" y="83"/>
                </a:lnTo>
                <a:lnTo>
                  <a:pt x="111" y="83"/>
                </a:lnTo>
                <a:lnTo>
                  <a:pt x="111" y="81"/>
                </a:lnTo>
                <a:lnTo>
                  <a:pt x="111" y="81"/>
                </a:lnTo>
                <a:lnTo>
                  <a:pt x="112" y="78"/>
                </a:lnTo>
                <a:lnTo>
                  <a:pt x="112" y="78"/>
                </a:lnTo>
                <a:lnTo>
                  <a:pt x="119" y="70"/>
                </a:lnTo>
                <a:lnTo>
                  <a:pt x="119" y="70"/>
                </a:lnTo>
                <a:lnTo>
                  <a:pt x="120" y="70"/>
                </a:lnTo>
                <a:lnTo>
                  <a:pt x="120" y="70"/>
                </a:lnTo>
                <a:lnTo>
                  <a:pt x="119" y="68"/>
                </a:lnTo>
                <a:lnTo>
                  <a:pt x="119" y="68"/>
                </a:lnTo>
                <a:lnTo>
                  <a:pt x="118" y="70"/>
                </a:lnTo>
                <a:lnTo>
                  <a:pt x="118" y="70"/>
                </a:lnTo>
                <a:lnTo>
                  <a:pt x="108" y="81"/>
                </a:lnTo>
                <a:lnTo>
                  <a:pt x="108" y="81"/>
                </a:lnTo>
                <a:lnTo>
                  <a:pt x="108" y="83"/>
                </a:lnTo>
                <a:lnTo>
                  <a:pt x="108" y="83"/>
                </a:lnTo>
                <a:lnTo>
                  <a:pt x="108" y="85"/>
                </a:lnTo>
                <a:lnTo>
                  <a:pt x="108" y="85"/>
                </a:lnTo>
                <a:close/>
                <a:moveTo>
                  <a:pt x="72" y="250"/>
                </a:moveTo>
                <a:lnTo>
                  <a:pt x="72" y="250"/>
                </a:lnTo>
                <a:lnTo>
                  <a:pt x="69" y="252"/>
                </a:lnTo>
                <a:lnTo>
                  <a:pt x="66" y="255"/>
                </a:lnTo>
                <a:lnTo>
                  <a:pt x="62" y="262"/>
                </a:lnTo>
                <a:lnTo>
                  <a:pt x="62" y="262"/>
                </a:lnTo>
                <a:lnTo>
                  <a:pt x="66" y="262"/>
                </a:lnTo>
                <a:lnTo>
                  <a:pt x="66" y="262"/>
                </a:lnTo>
                <a:lnTo>
                  <a:pt x="82" y="263"/>
                </a:lnTo>
                <a:lnTo>
                  <a:pt x="82" y="263"/>
                </a:lnTo>
                <a:lnTo>
                  <a:pt x="84" y="262"/>
                </a:lnTo>
                <a:lnTo>
                  <a:pt x="84" y="262"/>
                </a:lnTo>
                <a:lnTo>
                  <a:pt x="82" y="256"/>
                </a:lnTo>
                <a:lnTo>
                  <a:pt x="82" y="256"/>
                </a:lnTo>
                <a:lnTo>
                  <a:pt x="81" y="253"/>
                </a:lnTo>
                <a:lnTo>
                  <a:pt x="81" y="253"/>
                </a:lnTo>
                <a:lnTo>
                  <a:pt x="79" y="252"/>
                </a:lnTo>
                <a:lnTo>
                  <a:pt x="79" y="252"/>
                </a:lnTo>
                <a:lnTo>
                  <a:pt x="76" y="256"/>
                </a:lnTo>
                <a:lnTo>
                  <a:pt x="76" y="256"/>
                </a:lnTo>
                <a:lnTo>
                  <a:pt x="74" y="259"/>
                </a:lnTo>
                <a:lnTo>
                  <a:pt x="74" y="259"/>
                </a:lnTo>
                <a:lnTo>
                  <a:pt x="71" y="260"/>
                </a:lnTo>
                <a:lnTo>
                  <a:pt x="71" y="260"/>
                </a:lnTo>
                <a:lnTo>
                  <a:pt x="71" y="257"/>
                </a:lnTo>
                <a:lnTo>
                  <a:pt x="71" y="257"/>
                </a:lnTo>
                <a:lnTo>
                  <a:pt x="71" y="255"/>
                </a:lnTo>
                <a:lnTo>
                  <a:pt x="71" y="255"/>
                </a:lnTo>
                <a:lnTo>
                  <a:pt x="72" y="250"/>
                </a:lnTo>
                <a:lnTo>
                  <a:pt x="72" y="250"/>
                </a:lnTo>
                <a:close/>
                <a:moveTo>
                  <a:pt x="21" y="202"/>
                </a:moveTo>
                <a:lnTo>
                  <a:pt x="21" y="202"/>
                </a:lnTo>
                <a:lnTo>
                  <a:pt x="18" y="201"/>
                </a:lnTo>
                <a:lnTo>
                  <a:pt x="18" y="201"/>
                </a:lnTo>
                <a:lnTo>
                  <a:pt x="17" y="199"/>
                </a:lnTo>
                <a:lnTo>
                  <a:pt x="17" y="199"/>
                </a:lnTo>
                <a:lnTo>
                  <a:pt x="17" y="198"/>
                </a:lnTo>
                <a:lnTo>
                  <a:pt x="18" y="196"/>
                </a:lnTo>
                <a:lnTo>
                  <a:pt x="18" y="196"/>
                </a:lnTo>
                <a:lnTo>
                  <a:pt x="20" y="196"/>
                </a:lnTo>
                <a:lnTo>
                  <a:pt x="20" y="196"/>
                </a:lnTo>
                <a:lnTo>
                  <a:pt x="24" y="198"/>
                </a:lnTo>
                <a:lnTo>
                  <a:pt x="24" y="198"/>
                </a:lnTo>
                <a:lnTo>
                  <a:pt x="25" y="196"/>
                </a:lnTo>
                <a:lnTo>
                  <a:pt x="25" y="196"/>
                </a:lnTo>
                <a:lnTo>
                  <a:pt x="28" y="193"/>
                </a:lnTo>
                <a:lnTo>
                  <a:pt x="28" y="193"/>
                </a:lnTo>
                <a:lnTo>
                  <a:pt x="12" y="188"/>
                </a:lnTo>
                <a:lnTo>
                  <a:pt x="12" y="188"/>
                </a:lnTo>
                <a:lnTo>
                  <a:pt x="14" y="198"/>
                </a:lnTo>
                <a:lnTo>
                  <a:pt x="15" y="209"/>
                </a:lnTo>
                <a:lnTo>
                  <a:pt x="15" y="209"/>
                </a:lnTo>
                <a:lnTo>
                  <a:pt x="21" y="202"/>
                </a:lnTo>
                <a:lnTo>
                  <a:pt x="21" y="202"/>
                </a:lnTo>
                <a:close/>
                <a:moveTo>
                  <a:pt x="173" y="156"/>
                </a:moveTo>
                <a:lnTo>
                  <a:pt x="173" y="156"/>
                </a:lnTo>
                <a:lnTo>
                  <a:pt x="169" y="147"/>
                </a:lnTo>
                <a:lnTo>
                  <a:pt x="169" y="147"/>
                </a:lnTo>
                <a:lnTo>
                  <a:pt x="159" y="152"/>
                </a:lnTo>
                <a:lnTo>
                  <a:pt x="159" y="152"/>
                </a:lnTo>
                <a:lnTo>
                  <a:pt x="160" y="152"/>
                </a:lnTo>
                <a:lnTo>
                  <a:pt x="160" y="154"/>
                </a:lnTo>
                <a:lnTo>
                  <a:pt x="160" y="154"/>
                </a:lnTo>
                <a:lnTo>
                  <a:pt x="162" y="156"/>
                </a:lnTo>
                <a:lnTo>
                  <a:pt x="162" y="156"/>
                </a:lnTo>
                <a:lnTo>
                  <a:pt x="163" y="161"/>
                </a:lnTo>
                <a:lnTo>
                  <a:pt x="163" y="161"/>
                </a:lnTo>
                <a:lnTo>
                  <a:pt x="163" y="164"/>
                </a:lnTo>
                <a:lnTo>
                  <a:pt x="163" y="164"/>
                </a:lnTo>
                <a:lnTo>
                  <a:pt x="173" y="156"/>
                </a:lnTo>
                <a:lnTo>
                  <a:pt x="173" y="156"/>
                </a:lnTo>
                <a:close/>
                <a:moveTo>
                  <a:pt x="49" y="371"/>
                </a:moveTo>
                <a:lnTo>
                  <a:pt x="49" y="371"/>
                </a:lnTo>
                <a:lnTo>
                  <a:pt x="54" y="368"/>
                </a:lnTo>
                <a:lnTo>
                  <a:pt x="54" y="368"/>
                </a:lnTo>
                <a:lnTo>
                  <a:pt x="62" y="358"/>
                </a:lnTo>
                <a:lnTo>
                  <a:pt x="62" y="358"/>
                </a:lnTo>
                <a:lnTo>
                  <a:pt x="78" y="340"/>
                </a:lnTo>
                <a:lnTo>
                  <a:pt x="78" y="340"/>
                </a:lnTo>
                <a:lnTo>
                  <a:pt x="88" y="327"/>
                </a:lnTo>
                <a:lnTo>
                  <a:pt x="88" y="327"/>
                </a:lnTo>
                <a:lnTo>
                  <a:pt x="88" y="324"/>
                </a:lnTo>
                <a:lnTo>
                  <a:pt x="88" y="324"/>
                </a:lnTo>
                <a:lnTo>
                  <a:pt x="88" y="324"/>
                </a:lnTo>
                <a:lnTo>
                  <a:pt x="88" y="324"/>
                </a:lnTo>
                <a:lnTo>
                  <a:pt x="85" y="328"/>
                </a:lnTo>
                <a:lnTo>
                  <a:pt x="85" y="328"/>
                </a:lnTo>
                <a:lnTo>
                  <a:pt x="74" y="341"/>
                </a:lnTo>
                <a:lnTo>
                  <a:pt x="62" y="355"/>
                </a:lnTo>
                <a:lnTo>
                  <a:pt x="62" y="355"/>
                </a:lnTo>
                <a:lnTo>
                  <a:pt x="57" y="363"/>
                </a:lnTo>
                <a:lnTo>
                  <a:pt x="57" y="363"/>
                </a:lnTo>
                <a:lnTo>
                  <a:pt x="55" y="364"/>
                </a:lnTo>
                <a:lnTo>
                  <a:pt x="52" y="363"/>
                </a:lnTo>
                <a:lnTo>
                  <a:pt x="52" y="363"/>
                </a:lnTo>
                <a:lnTo>
                  <a:pt x="49" y="371"/>
                </a:lnTo>
                <a:lnTo>
                  <a:pt x="49" y="371"/>
                </a:lnTo>
                <a:close/>
                <a:moveTo>
                  <a:pt x="180" y="250"/>
                </a:moveTo>
                <a:lnTo>
                  <a:pt x="180" y="250"/>
                </a:lnTo>
                <a:lnTo>
                  <a:pt x="199" y="242"/>
                </a:lnTo>
                <a:lnTo>
                  <a:pt x="199" y="242"/>
                </a:lnTo>
                <a:lnTo>
                  <a:pt x="197" y="237"/>
                </a:lnTo>
                <a:lnTo>
                  <a:pt x="194" y="236"/>
                </a:lnTo>
                <a:lnTo>
                  <a:pt x="194" y="236"/>
                </a:lnTo>
                <a:lnTo>
                  <a:pt x="192" y="236"/>
                </a:lnTo>
                <a:lnTo>
                  <a:pt x="192" y="236"/>
                </a:lnTo>
                <a:lnTo>
                  <a:pt x="184" y="239"/>
                </a:lnTo>
                <a:lnTo>
                  <a:pt x="184" y="239"/>
                </a:lnTo>
                <a:lnTo>
                  <a:pt x="183" y="240"/>
                </a:lnTo>
                <a:lnTo>
                  <a:pt x="183" y="240"/>
                </a:lnTo>
                <a:lnTo>
                  <a:pt x="180" y="249"/>
                </a:lnTo>
                <a:lnTo>
                  <a:pt x="180" y="249"/>
                </a:lnTo>
                <a:lnTo>
                  <a:pt x="180" y="250"/>
                </a:lnTo>
                <a:lnTo>
                  <a:pt x="180" y="250"/>
                </a:lnTo>
                <a:close/>
                <a:moveTo>
                  <a:pt x="38" y="202"/>
                </a:moveTo>
                <a:lnTo>
                  <a:pt x="38" y="202"/>
                </a:lnTo>
                <a:lnTo>
                  <a:pt x="38" y="202"/>
                </a:lnTo>
                <a:lnTo>
                  <a:pt x="38" y="202"/>
                </a:lnTo>
                <a:lnTo>
                  <a:pt x="39" y="209"/>
                </a:lnTo>
                <a:lnTo>
                  <a:pt x="39" y="209"/>
                </a:lnTo>
                <a:lnTo>
                  <a:pt x="41" y="210"/>
                </a:lnTo>
                <a:lnTo>
                  <a:pt x="41" y="210"/>
                </a:lnTo>
                <a:lnTo>
                  <a:pt x="45" y="213"/>
                </a:lnTo>
                <a:lnTo>
                  <a:pt x="45" y="213"/>
                </a:lnTo>
                <a:lnTo>
                  <a:pt x="49" y="213"/>
                </a:lnTo>
                <a:lnTo>
                  <a:pt x="49" y="213"/>
                </a:lnTo>
                <a:lnTo>
                  <a:pt x="55" y="205"/>
                </a:lnTo>
                <a:lnTo>
                  <a:pt x="55" y="205"/>
                </a:lnTo>
                <a:lnTo>
                  <a:pt x="38" y="202"/>
                </a:lnTo>
                <a:lnTo>
                  <a:pt x="38" y="202"/>
                </a:lnTo>
                <a:close/>
                <a:moveTo>
                  <a:pt x="132" y="233"/>
                </a:moveTo>
                <a:lnTo>
                  <a:pt x="132" y="233"/>
                </a:lnTo>
                <a:lnTo>
                  <a:pt x="126" y="235"/>
                </a:lnTo>
                <a:lnTo>
                  <a:pt x="126" y="235"/>
                </a:lnTo>
                <a:lnTo>
                  <a:pt x="126" y="235"/>
                </a:lnTo>
                <a:lnTo>
                  <a:pt x="126" y="235"/>
                </a:lnTo>
                <a:lnTo>
                  <a:pt x="123" y="237"/>
                </a:lnTo>
                <a:lnTo>
                  <a:pt x="122" y="236"/>
                </a:lnTo>
                <a:lnTo>
                  <a:pt x="122" y="236"/>
                </a:lnTo>
                <a:lnTo>
                  <a:pt x="120" y="236"/>
                </a:lnTo>
                <a:lnTo>
                  <a:pt x="120" y="236"/>
                </a:lnTo>
                <a:lnTo>
                  <a:pt x="118" y="236"/>
                </a:lnTo>
                <a:lnTo>
                  <a:pt x="118" y="236"/>
                </a:lnTo>
                <a:lnTo>
                  <a:pt x="115" y="237"/>
                </a:lnTo>
                <a:lnTo>
                  <a:pt x="115" y="237"/>
                </a:lnTo>
                <a:lnTo>
                  <a:pt x="112" y="246"/>
                </a:lnTo>
                <a:lnTo>
                  <a:pt x="112" y="246"/>
                </a:lnTo>
                <a:lnTo>
                  <a:pt x="111" y="249"/>
                </a:lnTo>
                <a:lnTo>
                  <a:pt x="111" y="249"/>
                </a:lnTo>
                <a:lnTo>
                  <a:pt x="113" y="252"/>
                </a:lnTo>
                <a:lnTo>
                  <a:pt x="113" y="252"/>
                </a:lnTo>
                <a:lnTo>
                  <a:pt x="122" y="242"/>
                </a:lnTo>
                <a:lnTo>
                  <a:pt x="132" y="233"/>
                </a:lnTo>
                <a:lnTo>
                  <a:pt x="132" y="233"/>
                </a:lnTo>
                <a:lnTo>
                  <a:pt x="132" y="233"/>
                </a:lnTo>
                <a:lnTo>
                  <a:pt x="132" y="233"/>
                </a:lnTo>
                <a:close/>
                <a:moveTo>
                  <a:pt x="132" y="287"/>
                </a:moveTo>
                <a:lnTo>
                  <a:pt x="132" y="287"/>
                </a:lnTo>
                <a:lnTo>
                  <a:pt x="133" y="287"/>
                </a:lnTo>
                <a:lnTo>
                  <a:pt x="133" y="287"/>
                </a:lnTo>
                <a:lnTo>
                  <a:pt x="163" y="286"/>
                </a:lnTo>
                <a:lnTo>
                  <a:pt x="163" y="286"/>
                </a:lnTo>
                <a:lnTo>
                  <a:pt x="176" y="284"/>
                </a:lnTo>
                <a:lnTo>
                  <a:pt x="176" y="284"/>
                </a:lnTo>
                <a:lnTo>
                  <a:pt x="194" y="282"/>
                </a:lnTo>
                <a:lnTo>
                  <a:pt x="194" y="282"/>
                </a:lnTo>
                <a:lnTo>
                  <a:pt x="203" y="279"/>
                </a:lnTo>
                <a:lnTo>
                  <a:pt x="203" y="279"/>
                </a:lnTo>
                <a:lnTo>
                  <a:pt x="204" y="279"/>
                </a:lnTo>
                <a:lnTo>
                  <a:pt x="204" y="279"/>
                </a:lnTo>
                <a:lnTo>
                  <a:pt x="204" y="279"/>
                </a:lnTo>
                <a:lnTo>
                  <a:pt x="204" y="279"/>
                </a:lnTo>
                <a:lnTo>
                  <a:pt x="204" y="279"/>
                </a:lnTo>
                <a:lnTo>
                  <a:pt x="201" y="279"/>
                </a:lnTo>
                <a:lnTo>
                  <a:pt x="201" y="279"/>
                </a:lnTo>
                <a:lnTo>
                  <a:pt x="192" y="282"/>
                </a:lnTo>
                <a:lnTo>
                  <a:pt x="180" y="283"/>
                </a:lnTo>
                <a:lnTo>
                  <a:pt x="180" y="283"/>
                </a:lnTo>
                <a:lnTo>
                  <a:pt x="172" y="283"/>
                </a:lnTo>
                <a:lnTo>
                  <a:pt x="172" y="283"/>
                </a:lnTo>
                <a:lnTo>
                  <a:pt x="160" y="284"/>
                </a:lnTo>
                <a:lnTo>
                  <a:pt x="160" y="284"/>
                </a:lnTo>
                <a:lnTo>
                  <a:pt x="160" y="284"/>
                </a:lnTo>
                <a:lnTo>
                  <a:pt x="160" y="284"/>
                </a:lnTo>
                <a:lnTo>
                  <a:pt x="160" y="286"/>
                </a:lnTo>
                <a:lnTo>
                  <a:pt x="159" y="286"/>
                </a:lnTo>
                <a:lnTo>
                  <a:pt x="159" y="286"/>
                </a:lnTo>
                <a:lnTo>
                  <a:pt x="157" y="284"/>
                </a:lnTo>
                <a:lnTo>
                  <a:pt x="157" y="284"/>
                </a:lnTo>
                <a:lnTo>
                  <a:pt x="155" y="284"/>
                </a:lnTo>
                <a:lnTo>
                  <a:pt x="155" y="284"/>
                </a:lnTo>
                <a:lnTo>
                  <a:pt x="153" y="284"/>
                </a:lnTo>
                <a:lnTo>
                  <a:pt x="153" y="284"/>
                </a:lnTo>
                <a:lnTo>
                  <a:pt x="152" y="284"/>
                </a:lnTo>
                <a:lnTo>
                  <a:pt x="152" y="284"/>
                </a:lnTo>
                <a:lnTo>
                  <a:pt x="135" y="284"/>
                </a:lnTo>
                <a:lnTo>
                  <a:pt x="135" y="284"/>
                </a:lnTo>
                <a:lnTo>
                  <a:pt x="133" y="286"/>
                </a:lnTo>
                <a:lnTo>
                  <a:pt x="132" y="287"/>
                </a:lnTo>
                <a:lnTo>
                  <a:pt x="132" y="287"/>
                </a:lnTo>
                <a:close/>
                <a:moveTo>
                  <a:pt x="44" y="128"/>
                </a:moveTo>
                <a:lnTo>
                  <a:pt x="44" y="128"/>
                </a:lnTo>
                <a:lnTo>
                  <a:pt x="44" y="128"/>
                </a:lnTo>
                <a:lnTo>
                  <a:pt x="44" y="128"/>
                </a:lnTo>
                <a:lnTo>
                  <a:pt x="45" y="122"/>
                </a:lnTo>
                <a:lnTo>
                  <a:pt x="45" y="122"/>
                </a:lnTo>
                <a:lnTo>
                  <a:pt x="45" y="121"/>
                </a:lnTo>
                <a:lnTo>
                  <a:pt x="45" y="121"/>
                </a:lnTo>
                <a:lnTo>
                  <a:pt x="44" y="114"/>
                </a:lnTo>
                <a:lnTo>
                  <a:pt x="44" y="114"/>
                </a:lnTo>
                <a:lnTo>
                  <a:pt x="44" y="112"/>
                </a:lnTo>
                <a:lnTo>
                  <a:pt x="44" y="112"/>
                </a:lnTo>
                <a:lnTo>
                  <a:pt x="38" y="118"/>
                </a:lnTo>
                <a:lnTo>
                  <a:pt x="38" y="118"/>
                </a:lnTo>
                <a:lnTo>
                  <a:pt x="37" y="121"/>
                </a:lnTo>
                <a:lnTo>
                  <a:pt x="35" y="125"/>
                </a:lnTo>
                <a:lnTo>
                  <a:pt x="35" y="125"/>
                </a:lnTo>
                <a:lnTo>
                  <a:pt x="35" y="127"/>
                </a:lnTo>
                <a:lnTo>
                  <a:pt x="34" y="127"/>
                </a:lnTo>
                <a:lnTo>
                  <a:pt x="34" y="127"/>
                </a:lnTo>
                <a:lnTo>
                  <a:pt x="32" y="127"/>
                </a:lnTo>
                <a:lnTo>
                  <a:pt x="31" y="127"/>
                </a:lnTo>
                <a:lnTo>
                  <a:pt x="31" y="127"/>
                </a:lnTo>
                <a:lnTo>
                  <a:pt x="31" y="124"/>
                </a:lnTo>
                <a:lnTo>
                  <a:pt x="31" y="122"/>
                </a:lnTo>
                <a:lnTo>
                  <a:pt x="31" y="122"/>
                </a:lnTo>
                <a:lnTo>
                  <a:pt x="32" y="121"/>
                </a:lnTo>
                <a:lnTo>
                  <a:pt x="32" y="121"/>
                </a:lnTo>
                <a:lnTo>
                  <a:pt x="35" y="118"/>
                </a:lnTo>
                <a:lnTo>
                  <a:pt x="37" y="115"/>
                </a:lnTo>
                <a:lnTo>
                  <a:pt x="37" y="115"/>
                </a:lnTo>
                <a:lnTo>
                  <a:pt x="37" y="115"/>
                </a:lnTo>
                <a:lnTo>
                  <a:pt x="37" y="115"/>
                </a:lnTo>
                <a:lnTo>
                  <a:pt x="30" y="122"/>
                </a:lnTo>
                <a:lnTo>
                  <a:pt x="30" y="122"/>
                </a:lnTo>
                <a:lnTo>
                  <a:pt x="30" y="122"/>
                </a:lnTo>
                <a:lnTo>
                  <a:pt x="30" y="122"/>
                </a:lnTo>
                <a:lnTo>
                  <a:pt x="28" y="127"/>
                </a:lnTo>
                <a:lnTo>
                  <a:pt x="28" y="127"/>
                </a:lnTo>
                <a:lnTo>
                  <a:pt x="37" y="128"/>
                </a:lnTo>
                <a:lnTo>
                  <a:pt x="44" y="128"/>
                </a:lnTo>
                <a:lnTo>
                  <a:pt x="44" y="128"/>
                </a:lnTo>
                <a:close/>
                <a:moveTo>
                  <a:pt x="183" y="175"/>
                </a:moveTo>
                <a:lnTo>
                  <a:pt x="183" y="175"/>
                </a:lnTo>
                <a:lnTo>
                  <a:pt x="182" y="175"/>
                </a:lnTo>
                <a:lnTo>
                  <a:pt x="180" y="175"/>
                </a:lnTo>
                <a:lnTo>
                  <a:pt x="180" y="175"/>
                </a:lnTo>
                <a:lnTo>
                  <a:pt x="170" y="182"/>
                </a:lnTo>
                <a:lnTo>
                  <a:pt x="170" y="182"/>
                </a:lnTo>
                <a:lnTo>
                  <a:pt x="167" y="182"/>
                </a:lnTo>
                <a:lnTo>
                  <a:pt x="167" y="182"/>
                </a:lnTo>
                <a:lnTo>
                  <a:pt x="173" y="189"/>
                </a:lnTo>
                <a:lnTo>
                  <a:pt x="173" y="189"/>
                </a:lnTo>
                <a:lnTo>
                  <a:pt x="183" y="183"/>
                </a:lnTo>
                <a:lnTo>
                  <a:pt x="183" y="183"/>
                </a:lnTo>
                <a:lnTo>
                  <a:pt x="183" y="175"/>
                </a:lnTo>
                <a:lnTo>
                  <a:pt x="183" y="175"/>
                </a:lnTo>
                <a:close/>
                <a:moveTo>
                  <a:pt x="221" y="57"/>
                </a:moveTo>
                <a:lnTo>
                  <a:pt x="221" y="57"/>
                </a:lnTo>
                <a:lnTo>
                  <a:pt x="224" y="56"/>
                </a:lnTo>
                <a:lnTo>
                  <a:pt x="224" y="56"/>
                </a:lnTo>
                <a:lnTo>
                  <a:pt x="240" y="51"/>
                </a:lnTo>
                <a:lnTo>
                  <a:pt x="240" y="51"/>
                </a:lnTo>
                <a:lnTo>
                  <a:pt x="244" y="50"/>
                </a:lnTo>
                <a:lnTo>
                  <a:pt x="244" y="50"/>
                </a:lnTo>
                <a:lnTo>
                  <a:pt x="255" y="44"/>
                </a:lnTo>
                <a:lnTo>
                  <a:pt x="255" y="44"/>
                </a:lnTo>
                <a:lnTo>
                  <a:pt x="257" y="43"/>
                </a:lnTo>
                <a:lnTo>
                  <a:pt x="257" y="43"/>
                </a:lnTo>
                <a:lnTo>
                  <a:pt x="255" y="43"/>
                </a:lnTo>
                <a:lnTo>
                  <a:pt x="255" y="43"/>
                </a:lnTo>
                <a:lnTo>
                  <a:pt x="237" y="48"/>
                </a:lnTo>
                <a:lnTo>
                  <a:pt x="237" y="48"/>
                </a:lnTo>
                <a:lnTo>
                  <a:pt x="228" y="51"/>
                </a:lnTo>
                <a:lnTo>
                  <a:pt x="221" y="56"/>
                </a:lnTo>
                <a:lnTo>
                  <a:pt x="221" y="56"/>
                </a:lnTo>
                <a:lnTo>
                  <a:pt x="221" y="57"/>
                </a:lnTo>
                <a:lnTo>
                  <a:pt x="221" y="57"/>
                </a:lnTo>
                <a:lnTo>
                  <a:pt x="221" y="57"/>
                </a:lnTo>
                <a:lnTo>
                  <a:pt x="221" y="57"/>
                </a:lnTo>
                <a:close/>
                <a:moveTo>
                  <a:pt x="169" y="95"/>
                </a:moveTo>
                <a:lnTo>
                  <a:pt x="169" y="95"/>
                </a:lnTo>
                <a:lnTo>
                  <a:pt x="153" y="93"/>
                </a:lnTo>
                <a:lnTo>
                  <a:pt x="153" y="93"/>
                </a:lnTo>
                <a:lnTo>
                  <a:pt x="159" y="108"/>
                </a:lnTo>
                <a:lnTo>
                  <a:pt x="159" y="108"/>
                </a:lnTo>
                <a:lnTo>
                  <a:pt x="160" y="107"/>
                </a:lnTo>
                <a:lnTo>
                  <a:pt x="160" y="107"/>
                </a:lnTo>
                <a:lnTo>
                  <a:pt x="165" y="100"/>
                </a:lnTo>
                <a:lnTo>
                  <a:pt x="165" y="100"/>
                </a:lnTo>
                <a:lnTo>
                  <a:pt x="166" y="98"/>
                </a:lnTo>
                <a:lnTo>
                  <a:pt x="166" y="98"/>
                </a:lnTo>
                <a:lnTo>
                  <a:pt x="166" y="97"/>
                </a:lnTo>
                <a:lnTo>
                  <a:pt x="169" y="95"/>
                </a:lnTo>
                <a:lnTo>
                  <a:pt x="169" y="95"/>
                </a:lnTo>
                <a:close/>
                <a:moveTo>
                  <a:pt x="93" y="147"/>
                </a:moveTo>
                <a:lnTo>
                  <a:pt x="93" y="147"/>
                </a:lnTo>
                <a:lnTo>
                  <a:pt x="93" y="147"/>
                </a:lnTo>
                <a:lnTo>
                  <a:pt x="93" y="147"/>
                </a:lnTo>
                <a:lnTo>
                  <a:pt x="101" y="141"/>
                </a:lnTo>
                <a:lnTo>
                  <a:pt x="108" y="135"/>
                </a:lnTo>
                <a:lnTo>
                  <a:pt x="108" y="135"/>
                </a:lnTo>
                <a:lnTo>
                  <a:pt x="108" y="134"/>
                </a:lnTo>
                <a:lnTo>
                  <a:pt x="109" y="132"/>
                </a:lnTo>
                <a:lnTo>
                  <a:pt x="109" y="132"/>
                </a:lnTo>
                <a:lnTo>
                  <a:pt x="112" y="132"/>
                </a:lnTo>
                <a:lnTo>
                  <a:pt x="112" y="132"/>
                </a:lnTo>
                <a:lnTo>
                  <a:pt x="113" y="131"/>
                </a:lnTo>
                <a:lnTo>
                  <a:pt x="113" y="131"/>
                </a:lnTo>
                <a:lnTo>
                  <a:pt x="119" y="125"/>
                </a:lnTo>
                <a:lnTo>
                  <a:pt x="119" y="125"/>
                </a:lnTo>
                <a:lnTo>
                  <a:pt x="119" y="125"/>
                </a:lnTo>
                <a:lnTo>
                  <a:pt x="119" y="125"/>
                </a:lnTo>
                <a:lnTo>
                  <a:pt x="109" y="127"/>
                </a:lnTo>
                <a:lnTo>
                  <a:pt x="109" y="127"/>
                </a:lnTo>
                <a:lnTo>
                  <a:pt x="108" y="128"/>
                </a:lnTo>
                <a:lnTo>
                  <a:pt x="108" y="128"/>
                </a:lnTo>
                <a:lnTo>
                  <a:pt x="105" y="131"/>
                </a:lnTo>
                <a:lnTo>
                  <a:pt x="105" y="131"/>
                </a:lnTo>
                <a:lnTo>
                  <a:pt x="95" y="145"/>
                </a:lnTo>
                <a:lnTo>
                  <a:pt x="95" y="145"/>
                </a:lnTo>
                <a:lnTo>
                  <a:pt x="93" y="147"/>
                </a:lnTo>
                <a:lnTo>
                  <a:pt x="93" y="147"/>
                </a:lnTo>
                <a:close/>
                <a:moveTo>
                  <a:pt x="203" y="154"/>
                </a:moveTo>
                <a:lnTo>
                  <a:pt x="203" y="154"/>
                </a:lnTo>
                <a:lnTo>
                  <a:pt x="196" y="162"/>
                </a:lnTo>
                <a:lnTo>
                  <a:pt x="187" y="169"/>
                </a:lnTo>
                <a:lnTo>
                  <a:pt x="187" y="169"/>
                </a:lnTo>
                <a:lnTo>
                  <a:pt x="189" y="172"/>
                </a:lnTo>
                <a:lnTo>
                  <a:pt x="192" y="174"/>
                </a:lnTo>
                <a:lnTo>
                  <a:pt x="192" y="174"/>
                </a:lnTo>
                <a:lnTo>
                  <a:pt x="190" y="172"/>
                </a:lnTo>
                <a:lnTo>
                  <a:pt x="190" y="172"/>
                </a:lnTo>
                <a:lnTo>
                  <a:pt x="190" y="169"/>
                </a:lnTo>
                <a:lnTo>
                  <a:pt x="190" y="169"/>
                </a:lnTo>
                <a:lnTo>
                  <a:pt x="192" y="169"/>
                </a:lnTo>
                <a:lnTo>
                  <a:pt x="192" y="169"/>
                </a:lnTo>
                <a:lnTo>
                  <a:pt x="194" y="171"/>
                </a:lnTo>
                <a:lnTo>
                  <a:pt x="194" y="171"/>
                </a:lnTo>
                <a:lnTo>
                  <a:pt x="196" y="172"/>
                </a:lnTo>
                <a:lnTo>
                  <a:pt x="196" y="172"/>
                </a:lnTo>
                <a:lnTo>
                  <a:pt x="200" y="166"/>
                </a:lnTo>
                <a:lnTo>
                  <a:pt x="200" y="166"/>
                </a:lnTo>
                <a:lnTo>
                  <a:pt x="204" y="162"/>
                </a:lnTo>
                <a:lnTo>
                  <a:pt x="204" y="162"/>
                </a:lnTo>
                <a:lnTo>
                  <a:pt x="204" y="161"/>
                </a:lnTo>
                <a:lnTo>
                  <a:pt x="204" y="161"/>
                </a:lnTo>
                <a:lnTo>
                  <a:pt x="204" y="159"/>
                </a:lnTo>
                <a:lnTo>
                  <a:pt x="204" y="159"/>
                </a:lnTo>
                <a:lnTo>
                  <a:pt x="203" y="154"/>
                </a:lnTo>
                <a:lnTo>
                  <a:pt x="203" y="154"/>
                </a:lnTo>
                <a:close/>
                <a:moveTo>
                  <a:pt x="35" y="210"/>
                </a:moveTo>
                <a:lnTo>
                  <a:pt x="35" y="210"/>
                </a:lnTo>
                <a:lnTo>
                  <a:pt x="34" y="210"/>
                </a:lnTo>
                <a:lnTo>
                  <a:pt x="34" y="210"/>
                </a:lnTo>
                <a:lnTo>
                  <a:pt x="24" y="203"/>
                </a:lnTo>
                <a:lnTo>
                  <a:pt x="24" y="203"/>
                </a:lnTo>
                <a:lnTo>
                  <a:pt x="20" y="209"/>
                </a:lnTo>
                <a:lnTo>
                  <a:pt x="17" y="215"/>
                </a:lnTo>
                <a:lnTo>
                  <a:pt x="17" y="215"/>
                </a:lnTo>
                <a:lnTo>
                  <a:pt x="18" y="218"/>
                </a:lnTo>
                <a:lnTo>
                  <a:pt x="18" y="218"/>
                </a:lnTo>
                <a:lnTo>
                  <a:pt x="20" y="218"/>
                </a:lnTo>
                <a:lnTo>
                  <a:pt x="20" y="218"/>
                </a:lnTo>
                <a:lnTo>
                  <a:pt x="20" y="219"/>
                </a:lnTo>
                <a:lnTo>
                  <a:pt x="20" y="219"/>
                </a:lnTo>
                <a:lnTo>
                  <a:pt x="22" y="218"/>
                </a:lnTo>
                <a:lnTo>
                  <a:pt x="24" y="219"/>
                </a:lnTo>
                <a:lnTo>
                  <a:pt x="24" y="219"/>
                </a:lnTo>
                <a:lnTo>
                  <a:pt x="31" y="223"/>
                </a:lnTo>
                <a:lnTo>
                  <a:pt x="31" y="223"/>
                </a:lnTo>
                <a:lnTo>
                  <a:pt x="38" y="226"/>
                </a:lnTo>
                <a:lnTo>
                  <a:pt x="38" y="226"/>
                </a:lnTo>
                <a:lnTo>
                  <a:pt x="37" y="225"/>
                </a:lnTo>
                <a:lnTo>
                  <a:pt x="35" y="223"/>
                </a:lnTo>
                <a:lnTo>
                  <a:pt x="35" y="223"/>
                </a:lnTo>
                <a:lnTo>
                  <a:pt x="28" y="219"/>
                </a:lnTo>
                <a:lnTo>
                  <a:pt x="28" y="219"/>
                </a:lnTo>
                <a:lnTo>
                  <a:pt x="22" y="215"/>
                </a:lnTo>
                <a:lnTo>
                  <a:pt x="22" y="215"/>
                </a:lnTo>
                <a:lnTo>
                  <a:pt x="21" y="213"/>
                </a:lnTo>
                <a:lnTo>
                  <a:pt x="21" y="213"/>
                </a:lnTo>
                <a:lnTo>
                  <a:pt x="21" y="212"/>
                </a:lnTo>
                <a:lnTo>
                  <a:pt x="22" y="210"/>
                </a:lnTo>
                <a:lnTo>
                  <a:pt x="22" y="210"/>
                </a:lnTo>
                <a:lnTo>
                  <a:pt x="25" y="210"/>
                </a:lnTo>
                <a:lnTo>
                  <a:pt x="25" y="210"/>
                </a:lnTo>
                <a:lnTo>
                  <a:pt x="31" y="210"/>
                </a:lnTo>
                <a:lnTo>
                  <a:pt x="31" y="210"/>
                </a:lnTo>
                <a:lnTo>
                  <a:pt x="35" y="210"/>
                </a:lnTo>
                <a:lnTo>
                  <a:pt x="35" y="210"/>
                </a:lnTo>
                <a:close/>
                <a:moveTo>
                  <a:pt x="118" y="283"/>
                </a:moveTo>
                <a:lnTo>
                  <a:pt x="118" y="283"/>
                </a:lnTo>
                <a:lnTo>
                  <a:pt x="120" y="283"/>
                </a:lnTo>
                <a:lnTo>
                  <a:pt x="120" y="283"/>
                </a:lnTo>
                <a:lnTo>
                  <a:pt x="122" y="282"/>
                </a:lnTo>
                <a:lnTo>
                  <a:pt x="122" y="282"/>
                </a:lnTo>
                <a:lnTo>
                  <a:pt x="125" y="279"/>
                </a:lnTo>
                <a:lnTo>
                  <a:pt x="125" y="279"/>
                </a:lnTo>
                <a:lnTo>
                  <a:pt x="122" y="274"/>
                </a:lnTo>
                <a:lnTo>
                  <a:pt x="122" y="274"/>
                </a:lnTo>
                <a:lnTo>
                  <a:pt x="122" y="273"/>
                </a:lnTo>
                <a:lnTo>
                  <a:pt x="122" y="272"/>
                </a:lnTo>
                <a:lnTo>
                  <a:pt x="122" y="272"/>
                </a:lnTo>
                <a:lnTo>
                  <a:pt x="123" y="272"/>
                </a:lnTo>
                <a:lnTo>
                  <a:pt x="123" y="272"/>
                </a:lnTo>
                <a:lnTo>
                  <a:pt x="122" y="270"/>
                </a:lnTo>
                <a:lnTo>
                  <a:pt x="122" y="270"/>
                </a:lnTo>
                <a:lnTo>
                  <a:pt x="122" y="272"/>
                </a:lnTo>
                <a:lnTo>
                  <a:pt x="122" y="272"/>
                </a:lnTo>
                <a:lnTo>
                  <a:pt x="120" y="270"/>
                </a:lnTo>
                <a:lnTo>
                  <a:pt x="120" y="270"/>
                </a:lnTo>
                <a:lnTo>
                  <a:pt x="119" y="270"/>
                </a:lnTo>
                <a:lnTo>
                  <a:pt x="119" y="270"/>
                </a:lnTo>
                <a:lnTo>
                  <a:pt x="118" y="270"/>
                </a:lnTo>
                <a:lnTo>
                  <a:pt x="115" y="272"/>
                </a:lnTo>
                <a:lnTo>
                  <a:pt x="115" y="272"/>
                </a:lnTo>
                <a:lnTo>
                  <a:pt x="113" y="272"/>
                </a:lnTo>
                <a:lnTo>
                  <a:pt x="111" y="272"/>
                </a:lnTo>
                <a:lnTo>
                  <a:pt x="111" y="272"/>
                </a:lnTo>
                <a:lnTo>
                  <a:pt x="111" y="270"/>
                </a:lnTo>
                <a:lnTo>
                  <a:pt x="109" y="270"/>
                </a:lnTo>
                <a:lnTo>
                  <a:pt x="109" y="270"/>
                </a:lnTo>
                <a:lnTo>
                  <a:pt x="109" y="276"/>
                </a:lnTo>
                <a:lnTo>
                  <a:pt x="109" y="276"/>
                </a:lnTo>
                <a:lnTo>
                  <a:pt x="111" y="277"/>
                </a:lnTo>
                <a:lnTo>
                  <a:pt x="111" y="279"/>
                </a:lnTo>
                <a:lnTo>
                  <a:pt x="111" y="279"/>
                </a:lnTo>
                <a:lnTo>
                  <a:pt x="112" y="276"/>
                </a:lnTo>
                <a:lnTo>
                  <a:pt x="112" y="276"/>
                </a:lnTo>
                <a:lnTo>
                  <a:pt x="115" y="276"/>
                </a:lnTo>
                <a:lnTo>
                  <a:pt x="116" y="277"/>
                </a:lnTo>
                <a:lnTo>
                  <a:pt x="116" y="277"/>
                </a:lnTo>
                <a:lnTo>
                  <a:pt x="118" y="280"/>
                </a:lnTo>
                <a:lnTo>
                  <a:pt x="118" y="280"/>
                </a:lnTo>
                <a:lnTo>
                  <a:pt x="118" y="283"/>
                </a:lnTo>
                <a:lnTo>
                  <a:pt x="118" y="283"/>
                </a:lnTo>
                <a:close/>
                <a:moveTo>
                  <a:pt x="146" y="256"/>
                </a:moveTo>
                <a:lnTo>
                  <a:pt x="146" y="256"/>
                </a:lnTo>
                <a:lnTo>
                  <a:pt x="149" y="249"/>
                </a:lnTo>
                <a:lnTo>
                  <a:pt x="149" y="249"/>
                </a:lnTo>
                <a:lnTo>
                  <a:pt x="149" y="249"/>
                </a:lnTo>
                <a:lnTo>
                  <a:pt x="149" y="249"/>
                </a:lnTo>
                <a:lnTo>
                  <a:pt x="149" y="246"/>
                </a:lnTo>
                <a:lnTo>
                  <a:pt x="149" y="245"/>
                </a:lnTo>
                <a:lnTo>
                  <a:pt x="149" y="245"/>
                </a:lnTo>
                <a:lnTo>
                  <a:pt x="150" y="243"/>
                </a:lnTo>
                <a:lnTo>
                  <a:pt x="150" y="243"/>
                </a:lnTo>
                <a:lnTo>
                  <a:pt x="150" y="242"/>
                </a:lnTo>
                <a:lnTo>
                  <a:pt x="150" y="242"/>
                </a:lnTo>
                <a:lnTo>
                  <a:pt x="150" y="240"/>
                </a:lnTo>
                <a:lnTo>
                  <a:pt x="150" y="240"/>
                </a:lnTo>
                <a:lnTo>
                  <a:pt x="152" y="236"/>
                </a:lnTo>
                <a:lnTo>
                  <a:pt x="152" y="236"/>
                </a:lnTo>
                <a:lnTo>
                  <a:pt x="152" y="235"/>
                </a:lnTo>
                <a:lnTo>
                  <a:pt x="152" y="235"/>
                </a:lnTo>
                <a:lnTo>
                  <a:pt x="145" y="240"/>
                </a:lnTo>
                <a:lnTo>
                  <a:pt x="139" y="247"/>
                </a:lnTo>
                <a:lnTo>
                  <a:pt x="139" y="247"/>
                </a:lnTo>
                <a:lnTo>
                  <a:pt x="142" y="250"/>
                </a:lnTo>
                <a:lnTo>
                  <a:pt x="145" y="253"/>
                </a:lnTo>
                <a:lnTo>
                  <a:pt x="145" y="253"/>
                </a:lnTo>
                <a:lnTo>
                  <a:pt x="146" y="256"/>
                </a:lnTo>
                <a:lnTo>
                  <a:pt x="146" y="256"/>
                </a:lnTo>
                <a:close/>
                <a:moveTo>
                  <a:pt x="210" y="105"/>
                </a:moveTo>
                <a:lnTo>
                  <a:pt x="210" y="105"/>
                </a:lnTo>
                <a:lnTo>
                  <a:pt x="207" y="104"/>
                </a:lnTo>
                <a:lnTo>
                  <a:pt x="207" y="104"/>
                </a:lnTo>
                <a:lnTo>
                  <a:pt x="197" y="101"/>
                </a:lnTo>
                <a:lnTo>
                  <a:pt x="197" y="101"/>
                </a:lnTo>
                <a:lnTo>
                  <a:pt x="196" y="101"/>
                </a:lnTo>
                <a:lnTo>
                  <a:pt x="196" y="101"/>
                </a:lnTo>
                <a:lnTo>
                  <a:pt x="196" y="104"/>
                </a:lnTo>
                <a:lnTo>
                  <a:pt x="196" y="104"/>
                </a:lnTo>
                <a:lnTo>
                  <a:pt x="194" y="108"/>
                </a:lnTo>
                <a:lnTo>
                  <a:pt x="194" y="108"/>
                </a:lnTo>
                <a:lnTo>
                  <a:pt x="194" y="110"/>
                </a:lnTo>
                <a:lnTo>
                  <a:pt x="194" y="110"/>
                </a:lnTo>
                <a:lnTo>
                  <a:pt x="196" y="108"/>
                </a:lnTo>
                <a:lnTo>
                  <a:pt x="199" y="110"/>
                </a:lnTo>
                <a:lnTo>
                  <a:pt x="199" y="110"/>
                </a:lnTo>
                <a:lnTo>
                  <a:pt x="204" y="114"/>
                </a:lnTo>
                <a:lnTo>
                  <a:pt x="204" y="114"/>
                </a:lnTo>
                <a:lnTo>
                  <a:pt x="206" y="114"/>
                </a:lnTo>
                <a:lnTo>
                  <a:pt x="206" y="114"/>
                </a:lnTo>
                <a:lnTo>
                  <a:pt x="210" y="105"/>
                </a:lnTo>
                <a:lnTo>
                  <a:pt x="210" y="105"/>
                </a:lnTo>
                <a:close/>
                <a:moveTo>
                  <a:pt x="136" y="235"/>
                </a:moveTo>
                <a:lnTo>
                  <a:pt x="136" y="235"/>
                </a:lnTo>
                <a:lnTo>
                  <a:pt x="125" y="243"/>
                </a:lnTo>
                <a:lnTo>
                  <a:pt x="115" y="253"/>
                </a:lnTo>
                <a:lnTo>
                  <a:pt x="115" y="253"/>
                </a:lnTo>
                <a:lnTo>
                  <a:pt x="116" y="259"/>
                </a:lnTo>
                <a:lnTo>
                  <a:pt x="116" y="259"/>
                </a:lnTo>
                <a:lnTo>
                  <a:pt x="118" y="257"/>
                </a:lnTo>
                <a:lnTo>
                  <a:pt x="118" y="257"/>
                </a:lnTo>
                <a:lnTo>
                  <a:pt x="120" y="250"/>
                </a:lnTo>
                <a:lnTo>
                  <a:pt x="120" y="250"/>
                </a:lnTo>
                <a:lnTo>
                  <a:pt x="125" y="247"/>
                </a:lnTo>
                <a:lnTo>
                  <a:pt x="130" y="246"/>
                </a:lnTo>
                <a:lnTo>
                  <a:pt x="130" y="246"/>
                </a:lnTo>
                <a:lnTo>
                  <a:pt x="132" y="246"/>
                </a:lnTo>
                <a:lnTo>
                  <a:pt x="132" y="246"/>
                </a:lnTo>
                <a:lnTo>
                  <a:pt x="135" y="236"/>
                </a:lnTo>
                <a:lnTo>
                  <a:pt x="135" y="236"/>
                </a:lnTo>
                <a:lnTo>
                  <a:pt x="136" y="235"/>
                </a:lnTo>
                <a:lnTo>
                  <a:pt x="136" y="235"/>
                </a:lnTo>
                <a:close/>
                <a:moveTo>
                  <a:pt x="197" y="132"/>
                </a:moveTo>
                <a:lnTo>
                  <a:pt x="197" y="132"/>
                </a:lnTo>
                <a:lnTo>
                  <a:pt x="201" y="122"/>
                </a:lnTo>
                <a:lnTo>
                  <a:pt x="201" y="122"/>
                </a:lnTo>
                <a:lnTo>
                  <a:pt x="194" y="118"/>
                </a:lnTo>
                <a:lnTo>
                  <a:pt x="194" y="118"/>
                </a:lnTo>
                <a:lnTo>
                  <a:pt x="192" y="117"/>
                </a:lnTo>
                <a:lnTo>
                  <a:pt x="192" y="117"/>
                </a:lnTo>
                <a:lnTo>
                  <a:pt x="189" y="122"/>
                </a:lnTo>
                <a:lnTo>
                  <a:pt x="189" y="122"/>
                </a:lnTo>
                <a:lnTo>
                  <a:pt x="194" y="127"/>
                </a:lnTo>
                <a:lnTo>
                  <a:pt x="197" y="132"/>
                </a:lnTo>
                <a:lnTo>
                  <a:pt x="197" y="132"/>
                </a:lnTo>
                <a:close/>
                <a:moveTo>
                  <a:pt x="106" y="237"/>
                </a:moveTo>
                <a:lnTo>
                  <a:pt x="106" y="237"/>
                </a:lnTo>
                <a:lnTo>
                  <a:pt x="98" y="237"/>
                </a:lnTo>
                <a:lnTo>
                  <a:pt x="98" y="237"/>
                </a:lnTo>
                <a:lnTo>
                  <a:pt x="88" y="257"/>
                </a:lnTo>
                <a:lnTo>
                  <a:pt x="88" y="257"/>
                </a:lnTo>
                <a:lnTo>
                  <a:pt x="106" y="237"/>
                </a:lnTo>
                <a:lnTo>
                  <a:pt x="106" y="237"/>
                </a:lnTo>
                <a:close/>
                <a:moveTo>
                  <a:pt x="7" y="151"/>
                </a:moveTo>
                <a:lnTo>
                  <a:pt x="7" y="151"/>
                </a:lnTo>
                <a:lnTo>
                  <a:pt x="4" y="162"/>
                </a:lnTo>
                <a:lnTo>
                  <a:pt x="3" y="172"/>
                </a:lnTo>
                <a:lnTo>
                  <a:pt x="3" y="183"/>
                </a:lnTo>
                <a:lnTo>
                  <a:pt x="5" y="193"/>
                </a:lnTo>
                <a:lnTo>
                  <a:pt x="5" y="193"/>
                </a:lnTo>
                <a:lnTo>
                  <a:pt x="5" y="172"/>
                </a:lnTo>
                <a:lnTo>
                  <a:pt x="7" y="151"/>
                </a:lnTo>
                <a:lnTo>
                  <a:pt x="7" y="151"/>
                </a:lnTo>
                <a:close/>
                <a:moveTo>
                  <a:pt x="179" y="87"/>
                </a:moveTo>
                <a:lnTo>
                  <a:pt x="179" y="87"/>
                </a:lnTo>
                <a:lnTo>
                  <a:pt x="183" y="90"/>
                </a:lnTo>
                <a:lnTo>
                  <a:pt x="183" y="90"/>
                </a:lnTo>
                <a:lnTo>
                  <a:pt x="186" y="91"/>
                </a:lnTo>
                <a:lnTo>
                  <a:pt x="186" y="91"/>
                </a:lnTo>
                <a:lnTo>
                  <a:pt x="189" y="91"/>
                </a:lnTo>
                <a:lnTo>
                  <a:pt x="189" y="90"/>
                </a:lnTo>
                <a:lnTo>
                  <a:pt x="189" y="90"/>
                </a:lnTo>
                <a:lnTo>
                  <a:pt x="192" y="81"/>
                </a:lnTo>
                <a:lnTo>
                  <a:pt x="192" y="81"/>
                </a:lnTo>
                <a:lnTo>
                  <a:pt x="192" y="80"/>
                </a:lnTo>
                <a:lnTo>
                  <a:pt x="192" y="80"/>
                </a:lnTo>
                <a:lnTo>
                  <a:pt x="189" y="80"/>
                </a:lnTo>
                <a:lnTo>
                  <a:pt x="189" y="80"/>
                </a:lnTo>
                <a:lnTo>
                  <a:pt x="182" y="84"/>
                </a:lnTo>
                <a:lnTo>
                  <a:pt x="182" y="84"/>
                </a:lnTo>
                <a:lnTo>
                  <a:pt x="180" y="84"/>
                </a:lnTo>
                <a:lnTo>
                  <a:pt x="179" y="87"/>
                </a:lnTo>
                <a:lnTo>
                  <a:pt x="179" y="87"/>
                </a:lnTo>
                <a:lnTo>
                  <a:pt x="179" y="87"/>
                </a:lnTo>
                <a:lnTo>
                  <a:pt x="179" y="87"/>
                </a:lnTo>
                <a:close/>
                <a:moveTo>
                  <a:pt x="95" y="237"/>
                </a:moveTo>
                <a:lnTo>
                  <a:pt x="95" y="237"/>
                </a:lnTo>
                <a:lnTo>
                  <a:pt x="92" y="237"/>
                </a:lnTo>
                <a:lnTo>
                  <a:pt x="92" y="237"/>
                </a:lnTo>
                <a:lnTo>
                  <a:pt x="89" y="239"/>
                </a:lnTo>
                <a:lnTo>
                  <a:pt x="89" y="239"/>
                </a:lnTo>
                <a:lnTo>
                  <a:pt x="84" y="247"/>
                </a:lnTo>
                <a:lnTo>
                  <a:pt x="84" y="247"/>
                </a:lnTo>
                <a:lnTo>
                  <a:pt x="84" y="247"/>
                </a:lnTo>
                <a:lnTo>
                  <a:pt x="84" y="247"/>
                </a:lnTo>
                <a:lnTo>
                  <a:pt x="85" y="250"/>
                </a:lnTo>
                <a:lnTo>
                  <a:pt x="86" y="255"/>
                </a:lnTo>
                <a:lnTo>
                  <a:pt x="86" y="255"/>
                </a:lnTo>
                <a:lnTo>
                  <a:pt x="95" y="237"/>
                </a:lnTo>
                <a:lnTo>
                  <a:pt x="95" y="237"/>
                </a:lnTo>
                <a:close/>
                <a:moveTo>
                  <a:pt x="150" y="206"/>
                </a:moveTo>
                <a:lnTo>
                  <a:pt x="150" y="206"/>
                </a:lnTo>
                <a:lnTo>
                  <a:pt x="153" y="212"/>
                </a:lnTo>
                <a:lnTo>
                  <a:pt x="156" y="218"/>
                </a:lnTo>
                <a:lnTo>
                  <a:pt x="156" y="218"/>
                </a:lnTo>
                <a:lnTo>
                  <a:pt x="157" y="218"/>
                </a:lnTo>
                <a:lnTo>
                  <a:pt x="159" y="216"/>
                </a:lnTo>
                <a:lnTo>
                  <a:pt x="159" y="216"/>
                </a:lnTo>
                <a:lnTo>
                  <a:pt x="159" y="215"/>
                </a:lnTo>
                <a:lnTo>
                  <a:pt x="159" y="215"/>
                </a:lnTo>
                <a:lnTo>
                  <a:pt x="157" y="213"/>
                </a:lnTo>
                <a:lnTo>
                  <a:pt x="157" y="213"/>
                </a:lnTo>
                <a:lnTo>
                  <a:pt x="155" y="213"/>
                </a:lnTo>
                <a:lnTo>
                  <a:pt x="156" y="210"/>
                </a:lnTo>
                <a:lnTo>
                  <a:pt x="156" y="210"/>
                </a:lnTo>
                <a:lnTo>
                  <a:pt x="157" y="209"/>
                </a:lnTo>
                <a:lnTo>
                  <a:pt x="157" y="209"/>
                </a:lnTo>
                <a:lnTo>
                  <a:pt x="159" y="208"/>
                </a:lnTo>
                <a:lnTo>
                  <a:pt x="159" y="208"/>
                </a:lnTo>
                <a:lnTo>
                  <a:pt x="160" y="205"/>
                </a:lnTo>
                <a:lnTo>
                  <a:pt x="160" y="205"/>
                </a:lnTo>
                <a:lnTo>
                  <a:pt x="160" y="203"/>
                </a:lnTo>
                <a:lnTo>
                  <a:pt x="160" y="203"/>
                </a:lnTo>
                <a:lnTo>
                  <a:pt x="160" y="203"/>
                </a:lnTo>
                <a:lnTo>
                  <a:pt x="160" y="203"/>
                </a:lnTo>
                <a:lnTo>
                  <a:pt x="150" y="206"/>
                </a:lnTo>
                <a:lnTo>
                  <a:pt x="150" y="206"/>
                </a:lnTo>
                <a:close/>
                <a:moveTo>
                  <a:pt x="51" y="250"/>
                </a:moveTo>
                <a:lnTo>
                  <a:pt x="51" y="250"/>
                </a:lnTo>
                <a:lnTo>
                  <a:pt x="48" y="246"/>
                </a:lnTo>
                <a:lnTo>
                  <a:pt x="44" y="245"/>
                </a:lnTo>
                <a:lnTo>
                  <a:pt x="38" y="243"/>
                </a:lnTo>
                <a:lnTo>
                  <a:pt x="34" y="245"/>
                </a:lnTo>
                <a:lnTo>
                  <a:pt x="34" y="245"/>
                </a:lnTo>
                <a:lnTo>
                  <a:pt x="37" y="246"/>
                </a:lnTo>
                <a:lnTo>
                  <a:pt x="37" y="246"/>
                </a:lnTo>
                <a:lnTo>
                  <a:pt x="47" y="250"/>
                </a:lnTo>
                <a:lnTo>
                  <a:pt x="47" y="250"/>
                </a:lnTo>
                <a:lnTo>
                  <a:pt x="51" y="250"/>
                </a:lnTo>
                <a:lnTo>
                  <a:pt x="51" y="250"/>
                </a:lnTo>
                <a:close/>
                <a:moveTo>
                  <a:pt x="156" y="73"/>
                </a:moveTo>
                <a:lnTo>
                  <a:pt x="156" y="73"/>
                </a:lnTo>
                <a:lnTo>
                  <a:pt x="157" y="71"/>
                </a:lnTo>
                <a:lnTo>
                  <a:pt x="157" y="71"/>
                </a:lnTo>
                <a:lnTo>
                  <a:pt x="163" y="68"/>
                </a:lnTo>
                <a:lnTo>
                  <a:pt x="163" y="68"/>
                </a:lnTo>
                <a:lnTo>
                  <a:pt x="167" y="67"/>
                </a:lnTo>
                <a:lnTo>
                  <a:pt x="167" y="67"/>
                </a:lnTo>
                <a:lnTo>
                  <a:pt x="170" y="66"/>
                </a:lnTo>
                <a:lnTo>
                  <a:pt x="170" y="66"/>
                </a:lnTo>
                <a:lnTo>
                  <a:pt x="165" y="63"/>
                </a:lnTo>
                <a:lnTo>
                  <a:pt x="159" y="61"/>
                </a:lnTo>
                <a:lnTo>
                  <a:pt x="159" y="61"/>
                </a:lnTo>
                <a:lnTo>
                  <a:pt x="157" y="67"/>
                </a:lnTo>
                <a:lnTo>
                  <a:pt x="156" y="73"/>
                </a:lnTo>
                <a:lnTo>
                  <a:pt x="156" y="73"/>
                </a:lnTo>
                <a:close/>
                <a:moveTo>
                  <a:pt x="213" y="256"/>
                </a:moveTo>
                <a:lnTo>
                  <a:pt x="213" y="256"/>
                </a:lnTo>
                <a:lnTo>
                  <a:pt x="211" y="256"/>
                </a:lnTo>
                <a:lnTo>
                  <a:pt x="211" y="256"/>
                </a:lnTo>
                <a:lnTo>
                  <a:pt x="211" y="256"/>
                </a:lnTo>
                <a:lnTo>
                  <a:pt x="211" y="256"/>
                </a:lnTo>
                <a:lnTo>
                  <a:pt x="213" y="269"/>
                </a:lnTo>
                <a:lnTo>
                  <a:pt x="213" y="269"/>
                </a:lnTo>
                <a:lnTo>
                  <a:pt x="213" y="272"/>
                </a:lnTo>
                <a:lnTo>
                  <a:pt x="213" y="272"/>
                </a:lnTo>
                <a:lnTo>
                  <a:pt x="214" y="274"/>
                </a:lnTo>
                <a:lnTo>
                  <a:pt x="213" y="277"/>
                </a:lnTo>
                <a:lnTo>
                  <a:pt x="213" y="277"/>
                </a:lnTo>
                <a:lnTo>
                  <a:pt x="213" y="279"/>
                </a:lnTo>
                <a:lnTo>
                  <a:pt x="213" y="279"/>
                </a:lnTo>
                <a:lnTo>
                  <a:pt x="211" y="280"/>
                </a:lnTo>
                <a:lnTo>
                  <a:pt x="211" y="280"/>
                </a:lnTo>
                <a:lnTo>
                  <a:pt x="211" y="291"/>
                </a:lnTo>
                <a:lnTo>
                  <a:pt x="209" y="303"/>
                </a:lnTo>
                <a:lnTo>
                  <a:pt x="209" y="303"/>
                </a:lnTo>
                <a:lnTo>
                  <a:pt x="209" y="310"/>
                </a:lnTo>
                <a:lnTo>
                  <a:pt x="209" y="310"/>
                </a:lnTo>
                <a:lnTo>
                  <a:pt x="209" y="309"/>
                </a:lnTo>
                <a:lnTo>
                  <a:pt x="209" y="309"/>
                </a:lnTo>
                <a:lnTo>
                  <a:pt x="210" y="306"/>
                </a:lnTo>
                <a:lnTo>
                  <a:pt x="210" y="306"/>
                </a:lnTo>
                <a:lnTo>
                  <a:pt x="213" y="294"/>
                </a:lnTo>
                <a:lnTo>
                  <a:pt x="214" y="284"/>
                </a:lnTo>
                <a:lnTo>
                  <a:pt x="214" y="284"/>
                </a:lnTo>
                <a:lnTo>
                  <a:pt x="214" y="273"/>
                </a:lnTo>
                <a:lnTo>
                  <a:pt x="213" y="260"/>
                </a:lnTo>
                <a:lnTo>
                  <a:pt x="213" y="260"/>
                </a:lnTo>
                <a:lnTo>
                  <a:pt x="213" y="256"/>
                </a:lnTo>
                <a:lnTo>
                  <a:pt x="213" y="256"/>
                </a:lnTo>
                <a:close/>
                <a:moveTo>
                  <a:pt x="139" y="365"/>
                </a:moveTo>
                <a:lnTo>
                  <a:pt x="139" y="365"/>
                </a:lnTo>
                <a:lnTo>
                  <a:pt x="140" y="364"/>
                </a:lnTo>
                <a:lnTo>
                  <a:pt x="140" y="364"/>
                </a:lnTo>
                <a:lnTo>
                  <a:pt x="147" y="353"/>
                </a:lnTo>
                <a:lnTo>
                  <a:pt x="147" y="353"/>
                </a:lnTo>
                <a:lnTo>
                  <a:pt x="149" y="351"/>
                </a:lnTo>
                <a:lnTo>
                  <a:pt x="149" y="351"/>
                </a:lnTo>
                <a:lnTo>
                  <a:pt x="150" y="343"/>
                </a:lnTo>
                <a:lnTo>
                  <a:pt x="150" y="343"/>
                </a:lnTo>
                <a:lnTo>
                  <a:pt x="152" y="337"/>
                </a:lnTo>
                <a:lnTo>
                  <a:pt x="152" y="337"/>
                </a:lnTo>
                <a:lnTo>
                  <a:pt x="145" y="351"/>
                </a:lnTo>
                <a:lnTo>
                  <a:pt x="139" y="365"/>
                </a:lnTo>
                <a:lnTo>
                  <a:pt x="139" y="365"/>
                </a:lnTo>
                <a:close/>
                <a:moveTo>
                  <a:pt x="142" y="129"/>
                </a:moveTo>
                <a:lnTo>
                  <a:pt x="142" y="129"/>
                </a:lnTo>
                <a:lnTo>
                  <a:pt x="142" y="129"/>
                </a:lnTo>
                <a:lnTo>
                  <a:pt x="142" y="129"/>
                </a:lnTo>
                <a:lnTo>
                  <a:pt x="145" y="129"/>
                </a:lnTo>
                <a:lnTo>
                  <a:pt x="145" y="129"/>
                </a:lnTo>
                <a:lnTo>
                  <a:pt x="146" y="128"/>
                </a:lnTo>
                <a:lnTo>
                  <a:pt x="146" y="128"/>
                </a:lnTo>
                <a:lnTo>
                  <a:pt x="152" y="124"/>
                </a:lnTo>
                <a:lnTo>
                  <a:pt x="159" y="120"/>
                </a:lnTo>
                <a:lnTo>
                  <a:pt x="159" y="120"/>
                </a:lnTo>
                <a:lnTo>
                  <a:pt x="146" y="120"/>
                </a:lnTo>
                <a:lnTo>
                  <a:pt x="146" y="120"/>
                </a:lnTo>
                <a:lnTo>
                  <a:pt x="146" y="122"/>
                </a:lnTo>
                <a:lnTo>
                  <a:pt x="146" y="124"/>
                </a:lnTo>
                <a:lnTo>
                  <a:pt x="146" y="124"/>
                </a:lnTo>
                <a:lnTo>
                  <a:pt x="142" y="129"/>
                </a:lnTo>
                <a:lnTo>
                  <a:pt x="142" y="129"/>
                </a:lnTo>
                <a:close/>
                <a:moveTo>
                  <a:pt x="68" y="276"/>
                </a:moveTo>
                <a:lnTo>
                  <a:pt x="68" y="276"/>
                </a:lnTo>
                <a:lnTo>
                  <a:pt x="68" y="273"/>
                </a:lnTo>
                <a:lnTo>
                  <a:pt x="68" y="273"/>
                </a:lnTo>
                <a:lnTo>
                  <a:pt x="71" y="272"/>
                </a:lnTo>
                <a:lnTo>
                  <a:pt x="71" y="272"/>
                </a:lnTo>
                <a:lnTo>
                  <a:pt x="71" y="273"/>
                </a:lnTo>
                <a:lnTo>
                  <a:pt x="71" y="274"/>
                </a:lnTo>
                <a:lnTo>
                  <a:pt x="71" y="274"/>
                </a:lnTo>
                <a:lnTo>
                  <a:pt x="71" y="277"/>
                </a:lnTo>
                <a:lnTo>
                  <a:pt x="71" y="277"/>
                </a:lnTo>
                <a:lnTo>
                  <a:pt x="71" y="282"/>
                </a:lnTo>
                <a:lnTo>
                  <a:pt x="71" y="282"/>
                </a:lnTo>
                <a:lnTo>
                  <a:pt x="72" y="280"/>
                </a:lnTo>
                <a:lnTo>
                  <a:pt x="72" y="280"/>
                </a:lnTo>
                <a:lnTo>
                  <a:pt x="74" y="279"/>
                </a:lnTo>
                <a:lnTo>
                  <a:pt x="74" y="279"/>
                </a:lnTo>
                <a:lnTo>
                  <a:pt x="76" y="274"/>
                </a:lnTo>
                <a:lnTo>
                  <a:pt x="76" y="274"/>
                </a:lnTo>
                <a:lnTo>
                  <a:pt x="78" y="272"/>
                </a:lnTo>
                <a:lnTo>
                  <a:pt x="78" y="272"/>
                </a:lnTo>
                <a:lnTo>
                  <a:pt x="79" y="270"/>
                </a:lnTo>
                <a:lnTo>
                  <a:pt x="79" y="270"/>
                </a:lnTo>
                <a:lnTo>
                  <a:pt x="69" y="269"/>
                </a:lnTo>
                <a:lnTo>
                  <a:pt x="69" y="269"/>
                </a:lnTo>
                <a:lnTo>
                  <a:pt x="66" y="274"/>
                </a:lnTo>
                <a:lnTo>
                  <a:pt x="66" y="274"/>
                </a:lnTo>
                <a:lnTo>
                  <a:pt x="68" y="276"/>
                </a:lnTo>
                <a:lnTo>
                  <a:pt x="68" y="276"/>
                </a:lnTo>
                <a:close/>
                <a:moveTo>
                  <a:pt x="204" y="182"/>
                </a:moveTo>
                <a:lnTo>
                  <a:pt x="204" y="182"/>
                </a:lnTo>
                <a:lnTo>
                  <a:pt x="204" y="181"/>
                </a:lnTo>
                <a:lnTo>
                  <a:pt x="204" y="181"/>
                </a:lnTo>
                <a:lnTo>
                  <a:pt x="204" y="179"/>
                </a:lnTo>
                <a:lnTo>
                  <a:pt x="206" y="178"/>
                </a:lnTo>
                <a:lnTo>
                  <a:pt x="206" y="178"/>
                </a:lnTo>
                <a:lnTo>
                  <a:pt x="207" y="176"/>
                </a:lnTo>
                <a:lnTo>
                  <a:pt x="207" y="176"/>
                </a:lnTo>
                <a:lnTo>
                  <a:pt x="207" y="176"/>
                </a:lnTo>
                <a:lnTo>
                  <a:pt x="207" y="176"/>
                </a:lnTo>
                <a:lnTo>
                  <a:pt x="206" y="171"/>
                </a:lnTo>
                <a:lnTo>
                  <a:pt x="206" y="171"/>
                </a:lnTo>
                <a:lnTo>
                  <a:pt x="204" y="171"/>
                </a:lnTo>
                <a:lnTo>
                  <a:pt x="204" y="168"/>
                </a:lnTo>
                <a:lnTo>
                  <a:pt x="204" y="168"/>
                </a:lnTo>
                <a:lnTo>
                  <a:pt x="199" y="175"/>
                </a:lnTo>
                <a:lnTo>
                  <a:pt x="199" y="175"/>
                </a:lnTo>
                <a:lnTo>
                  <a:pt x="204" y="182"/>
                </a:lnTo>
                <a:lnTo>
                  <a:pt x="204" y="182"/>
                </a:lnTo>
                <a:close/>
                <a:moveTo>
                  <a:pt x="101" y="132"/>
                </a:moveTo>
                <a:lnTo>
                  <a:pt x="101" y="132"/>
                </a:lnTo>
                <a:lnTo>
                  <a:pt x="92" y="141"/>
                </a:lnTo>
                <a:lnTo>
                  <a:pt x="82" y="148"/>
                </a:lnTo>
                <a:lnTo>
                  <a:pt x="82" y="148"/>
                </a:lnTo>
                <a:lnTo>
                  <a:pt x="84" y="149"/>
                </a:lnTo>
                <a:lnTo>
                  <a:pt x="84" y="149"/>
                </a:lnTo>
                <a:lnTo>
                  <a:pt x="91" y="149"/>
                </a:lnTo>
                <a:lnTo>
                  <a:pt x="91" y="149"/>
                </a:lnTo>
                <a:lnTo>
                  <a:pt x="91" y="147"/>
                </a:lnTo>
                <a:lnTo>
                  <a:pt x="92" y="145"/>
                </a:lnTo>
                <a:lnTo>
                  <a:pt x="92" y="145"/>
                </a:lnTo>
                <a:lnTo>
                  <a:pt x="92" y="144"/>
                </a:lnTo>
                <a:lnTo>
                  <a:pt x="92" y="144"/>
                </a:lnTo>
                <a:lnTo>
                  <a:pt x="101" y="132"/>
                </a:lnTo>
                <a:lnTo>
                  <a:pt x="101" y="132"/>
                </a:lnTo>
                <a:lnTo>
                  <a:pt x="101" y="132"/>
                </a:lnTo>
                <a:lnTo>
                  <a:pt x="101" y="132"/>
                </a:lnTo>
                <a:close/>
                <a:moveTo>
                  <a:pt x="157" y="277"/>
                </a:moveTo>
                <a:lnTo>
                  <a:pt x="157" y="277"/>
                </a:lnTo>
                <a:lnTo>
                  <a:pt x="162" y="264"/>
                </a:lnTo>
                <a:lnTo>
                  <a:pt x="162" y="264"/>
                </a:lnTo>
                <a:lnTo>
                  <a:pt x="153" y="266"/>
                </a:lnTo>
                <a:lnTo>
                  <a:pt x="153" y="266"/>
                </a:lnTo>
                <a:lnTo>
                  <a:pt x="155" y="272"/>
                </a:lnTo>
                <a:lnTo>
                  <a:pt x="157" y="277"/>
                </a:lnTo>
                <a:lnTo>
                  <a:pt x="157" y="277"/>
                </a:lnTo>
                <a:close/>
                <a:moveTo>
                  <a:pt x="196" y="93"/>
                </a:moveTo>
                <a:lnTo>
                  <a:pt x="196" y="93"/>
                </a:lnTo>
                <a:lnTo>
                  <a:pt x="196" y="91"/>
                </a:lnTo>
                <a:lnTo>
                  <a:pt x="196" y="91"/>
                </a:lnTo>
                <a:lnTo>
                  <a:pt x="197" y="90"/>
                </a:lnTo>
                <a:lnTo>
                  <a:pt x="199" y="90"/>
                </a:lnTo>
                <a:lnTo>
                  <a:pt x="199" y="90"/>
                </a:lnTo>
                <a:lnTo>
                  <a:pt x="203" y="90"/>
                </a:lnTo>
                <a:lnTo>
                  <a:pt x="203" y="90"/>
                </a:lnTo>
                <a:lnTo>
                  <a:pt x="204" y="88"/>
                </a:lnTo>
                <a:lnTo>
                  <a:pt x="204" y="88"/>
                </a:lnTo>
                <a:lnTo>
                  <a:pt x="196" y="83"/>
                </a:lnTo>
                <a:lnTo>
                  <a:pt x="196" y="83"/>
                </a:lnTo>
                <a:lnTo>
                  <a:pt x="193" y="93"/>
                </a:lnTo>
                <a:lnTo>
                  <a:pt x="193" y="93"/>
                </a:lnTo>
                <a:lnTo>
                  <a:pt x="194" y="93"/>
                </a:lnTo>
                <a:lnTo>
                  <a:pt x="196" y="93"/>
                </a:lnTo>
                <a:lnTo>
                  <a:pt x="196" y="93"/>
                </a:lnTo>
                <a:close/>
                <a:moveTo>
                  <a:pt x="162" y="360"/>
                </a:moveTo>
                <a:lnTo>
                  <a:pt x="162" y="360"/>
                </a:lnTo>
                <a:lnTo>
                  <a:pt x="162" y="360"/>
                </a:lnTo>
                <a:lnTo>
                  <a:pt x="162" y="360"/>
                </a:lnTo>
                <a:lnTo>
                  <a:pt x="162" y="360"/>
                </a:lnTo>
                <a:lnTo>
                  <a:pt x="162" y="360"/>
                </a:lnTo>
                <a:lnTo>
                  <a:pt x="169" y="350"/>
                </a:lnTo>
                <a:lnTo>
                  <a:pt x="169" y="350"/>
                </a:lnTo>
                <a:lnTo>
                  <a:pt x="170" y="348"/>
                </a:lnTo>
                <a:lnTo>
                  <a:pt x="170" y="348"/>
                </a:lnTo>
                <a:lnTo>
                  <a:pt x="170" y="337"/>
                </a:lnTo>
                <a:lnTo>
                  <a:pt x="170" y="337"/>
                </a:lnTo>
                <a:lnTo>
                  <a:pt x="170" y="336"/>
                </a:lnTo>
                <a:lnTo>
                  <a:pt x="170" y="336"/>
                </a:lnTo>
                <a:lnTo>
                  <a:pt x="166" y="348"/>
                </a:lnTo>
                <a:lnTo>
                  <a:pt x="162" y="360"/>
                </a:lnTo>
                <a:lnTo>
                  <a:pt x="162" y="360"/>
                </a:lnTo>
                <a:close/>
                <a:moveTo>
                  <a:pt x="88" y="372"/>
                </a:moveTo>
                <a:lnTo>
                  <a:pt x="88" y="372"/>
                </a:lnTo>
                <a:lnTo>
                  <a:pt x="93" y="367"/>
                </a:lnTo>
                <a:lnTo>
                  <a:pt x="98" y="361"/>
                </a:lnTo>
                <a:lnTo>
                  <a:pt x="98" y="361"/>
                </a:lnTo>
                <a:lnTo>
                  <a:pt x="98" y="360"/>
                </a:lnTo>
                <a:lnTo>
                  <a:pt x="98" y="358"/>
                </a:lnTo>
                <a:lnTo>
                  <a:pt x="98" y="358"/>
                </a:lnTo>
                <a:lnTo>
                  <a:pt x="98" y="357"/>
                </a:lnTo>
                <a:lnTo>
                  <a:pt x="98" y="357"/>
                </a:lnTo>
                <a:lnTo>
                  <a:pt x="99" y="350"/>
                </a:lnTo>
                <a:lnTo>
                  <a:pt x="99" y="350"/>
                </a:lnTo>
                <a:lnTo>
                  <a:pt x="101" y="350"/>
                </a:lnTo>
                <a:lnTo>
                  <a:pt x="101" y="350"/>
                </a:lnTo>
                <a:lnTo>
                  <a:pt x="93" y="360"/>
                </a:lnTo>
                <a:lnTo>
                  <a:pt x="88" y="372"/>
                </a:lnTo>
                <a:lnTo>
                  <a:pt x="88" y="372"/>
                </a:lnTo>
                <a:close/>
                <a:moveTo>
                  <a:pt x="123" y="85"/>
                </a:moveTo>
                <a:lnTo>
                  <a:pt x="123" y="85"/>
                </a:lnTo>
                <a:lnTo>
                  <a:pt x="123" y="85"/>
                </a:lnTo>
                <a:lnTo>
                  <a:pt x="123" y="85"/>
                </a:lnTo>
                <a:lnTo>
                  <a:pt x="135" y="87"/>
                </a:lnTo>
                <a:lnTo>
                  <a:pt x="135" y="87"/>
                </a:lnTo>
                <a:lnTo>
                  <a:pt x="153" y="88"/>
                </a:lnTo>
                <a:lnTo>
                  <a:pt x="153" y="88"/>
                </a:lnTo>
                <a:lnTo>
                  <a:pt x="165" y="90"/>
                </a:lnTo>
                <a:lnTo>
                  <a:pt x="165" y="90"/>
                </a:lnTo>
                <a:lnTo>
                  <a:pt x="166" y="88"/>
                </a:lnTo>
                <a:lnTo>
                  <a:pt x="166" y="88"/>
                </a:lnTo>
                <a:lnTo>
                  <a:pt x="165" y="88"/>
                </a:lnTo>
                <a:lnTo>
                  <a:pt x="165" y="88"/>
                </a:lnTo>
                <a:lnTo>
                  <a:pt x="152" y="87"/>
                </a:lnTo>
                <a:lnTo>
                  <a:pt x="140" y="85"/>
                </a:lnTo>
                <a:lnTo>
                  <a:pt x="140" y="85"/>
                </a:lnTo>
                <a:lnTo>
                  <a:pt x="130" y="85"/>
                </a:lnTo>
                <a:lnTo>
                  <a:pt x="130" y="85"/>
                </a:lnTo>
                <a:lnTo>
                  <a:pt x="123" y="85"/>
                </a:lnTo>
                <a:lnTo>
                  <a:pt x="123" y="85"/>
                </a:lnTo>
                <a:close/>
                <a:moveTo>
                  <a:pt x="96" y="148"/>
                </a:moveTo>
                <a:lnTo>
                  <a:pt x="96" y="148"/>
                </a:lnTo>
                <a:lnTo>
                  <a:pt x="96" y="148"/>
                </a:lnTo>
                <a:lnTo>
                  <a:pt x="96" y="148"/>
                </a:lnTo>
                <a:lnTo>
                  <a:pt x="101" y="148"/>
                </a:lnTo>
                <a:lnTo>
                  <a:pt x="101" y="148"/>
                </a:lnTo>
                <a:lnTo>
                  <a:pt x="102" y="148"/>
                </a:lnTo>
                <a:lnTo>
                  <a:pt x="102" y="148"/>
                </a:lnTo>
                <a:lnTo>
                  <a:pt x="106" y="144"/>
                </a:lnTo>
                <a:lnTo>
                  <a:pt x="106" y="144"/>
                </a:lnTo>
                <a:lnTo>
                  <a:pt x="106" y="142"/>
                </a:lnTo>
                <a:lnTo>
                  <a:pt x="106" y="142"/>
                </a:lnTo>
                <a:lnTo>
                  <a:pt x="108" y="142"/>
                </a:lnTo>
                <a:lnTo>
                  <a:pt x="109" y="141"/>
                </a:lnTo>
                <a:lnTo>
                  <a:pt x="109" y="141"/>
                </a:lnTo>
                <a:lnTo>
                  <a:pt x="111" y="141"/>
                </a:lnTo>
                <a:lnTo>
                  <a:pt x="111" y="141"/>
                </a:lnTo>
                <a:lnTo>
                  <a:pt x="116" y="135"/>
                </a:lnTo>
                <a:lnTo>
                  <a:pt x="116" y="135"/>
                </a:lnTo>
                <a:lnTo>
                  <a:pt x="118" y="134"/>
                </a:lnTo>
                <a:lnTo>
                  <a:pt x="118" y="134"/>
                </a:lnTo>
                <a:lnTo>
                  <a:pt x="113" y="134"/>
                </a:lnTo>
                <a:lnTo>
                  <a:pt x="113" y="134"/>
                </a:lnTo>
                <a:lnTo>
                  <a:pt x="112" y="135"/>
                </a:lnTo>
                <a:lnTo>
                  <a:pt x="112" y="135"/>
                </a:lnTo>
                <a:lnTo>
                  <a:pt x="105" y="142"/>
                </a:lnTo>
                <a:lnTo>
                  <a:pt x="96" y="148"/>
                </a:lnTo>
                <a:lnTo>
                  <a:pt x="96" y="148"/>
                </a:lnTo>
                <a:close/>
                <a:moveTo>
                  <a:pt x="24" y="212"/>
                </a:moveTo>
                <a:lnTo>
                  <a:pt x="24" y="212"/>
                </a:lnTo>
                <a:lnTo>
                  <a:pt x="30" y="218"/>
                </a:lnTo>
                <a:lnTo>
                  <a:pt x="37" y="220"/>
                </a:lnTo>
                <a:lnTo>
                  <a:pt x="37" y="220"/>
                </a:lnTo>
                <a:lnTo>
                  <a:pt x="35" y="213"/>
                </a:lnTo>
                <a:lnTo>
                  <a:pt x="35" y="213"/>
                </a:lnTo>
                <a:lnTo>
                  <a:pt x="24" y="212"/>
                </a:lnTo>
                <a:lnTo>
                  <a:pt x="24" y="212"/>
                </a:lnTo>
                <a:close/>
                <a:moveTo>
                  <a:pt x="213" y="23"/>
                </a:moveTo>
                <a:lnTo>
                  <a:pt x="213" y="23"/>
                </a:lnTo>
                <a:lnTo>
                  <a:pt x="213" y="23"/>
                </a:lnTo>
                <a:lnTo>
                  <a:pt x="213" y="23"/>
                </a:lnTo>
                <a:lnTo>
                  <a:pt x="211" y="24"/>
                </a:lnTo>
                <a:lnTo>
                  <a:pt x="211" y="24"/>
                </a:lnTo>
                <a:lnTo>
                  <a:pt x="192" y="33"/>
                </a:lnTo>
                <a:lnTo>
                  <a:pt x="192" y="33"/>
                </a:lnTo>
                <a:lnTo>
                  <a:pt x="187" y="36"/>
                </a:lnTo>
                <a:lnTo>
                  <a:pt x="183" y="39"/>
                </a:lnTo>
                <a:lnTo>
                  <a:pt x="183" y="39"/>
                </a:lnTo>
                <a:lnTo>
                  <a:pt x="182" y="40"/>
                </a:lnTo>
                <a:lnTo>
                  <a:pt x="182" y="40"/>
                </a:lnTo>
                <a:lnTo>
                  <a:pt x="183" y="41"/>
                </a:lnTo>
                <a:lnTo>
                  <a:pt x="183" y="41"/>
                </a:lnTo>
                <a:lnTo>
                  <a:pt x="186" y="39"/>
                </a:lnTo>
                <a:lnTo>
                  <a:pt x="186" y="39"/>
                </a:lnTo>
                <a:lnTo>
                  <a:pt x="213" y="24"/>
                </a:lnTo>
                <a:lnTo>
                  <a:pt x="213" y="24"/>
                </a:lnTo>
                <a:lnTo>
                  <a:pt x="213" y="23"/>
                </a:lnTo>
                <a:lnTo>
                  <a:pt x="213" y="23"/>
                </a:lnTo>
                <a:close/>
                <a:moveTo>
                  <a:pt x="177" y="210"/>
                </a:moveTo>
                <a:lnTo>
                  <a:pt x="177" y="210"/>
                </a:lnTo>
                <a:lnTo>
                  <a:pt x="165" y="216"/>
                </a:lnTo>
                <a:lnTo>
                  <a:pt x="165" y="216"/>
                </a:lnTo>
                <a:lnTo>
                  <a:pt x="163" y="218"/>
                </a:lnTo>
                <a:lnTo>
                  <a:pt x="163" y="219"/>
                </a:lnTo>
                <a:lnTo>
                  <a:pt x="163" y="219"/>
                </a:lnTo>
                <a:lnTo>
                  <a:pt x="180" y="215"/>
                </a:lnTo>
                <a:lnTo>
                  <a:pt x="180" y="215"/>
                </a:lnTo>
                <a:lnTo>
                  <a:pt x="177" y="210"/>
                </a:lnTo>
                <a:lnTo>
                  <a:pt x="177" y="210"/>
                </a:lnTo>
                <a:close/>
                <a:moveTo>
                  <a:pt x="149" y="100"/>
                </a:moveTo>
                <a:lnTo>
                  <a:pt x="149" y="100"/>
                </a:lnTo>
                <a:lnTo>
                  <a:pt x="143" y="110"/>
                </a:lnTo>
                <a:lnTo>
                  <a:pt x="143" y="110"/>
                </a:lnTo>
                <a:lnTo>
                  <a:pt x="152" y="108"/>
                </a:lnTo>
                <a:lnTo>
                  <a:pt x="152" y="108"/>
                </a:lnTo>
                <a:lnTo>
                  <a:pt x="149" y="100"/>
                </a:lnTo>
                <a:lnTo>
                  <a:pt x="149" y="100"/>
                </a:lnTo>
                <a:close/>
                <a:moveTo>
                  <a:pt x="273" y="74"/>
                </a:moveTo>
                <a:lnTo>
                  <a:pt x="273" y="74"/>
                </a:lnTo>
                <a:lnTo>
                  <a:pt x="273" y="74"/>
                </a:lnTo>
                <a:lnTo>
                  <a:pt x="273" y="74"/>
                </a:lnTo>
                <a:lnTo>
                  <a:pt x="273" y="74"/>
                </a:lnTo>
                <a:lnTo>
                  <a:pt x="273" y="74"/>
                </a:lnTo>
                <a:lnTo>
                  <a:pt x="261" y="77"/>
                </a:lnTo>
                <a:lnTo>
                  <a:pt x="261" y="77"/>
                </a:lnTo>
                <a:lnTo>
                  <a:pt x="260" y="78"/>
                </a:lnTo>
                <a:lnTo>
                  <a:pt x="260" y="78"/>
                </a:lnTo>
                <a:lnTo>
                  <a:pt x="250" y="83"/>
                </a:lnTo>
                <a:lnTo>
                  <a:pt x="250" y="83"/>
                </a:lnTo>
                <a:lnTo>
                  <a:pt x="248" y="84"/>
                </a:lnTo>
                <a:lnTo>
                  <a:pt x="248" y="84"/>
                </a:lnTo>
                <a:lnTo>
                  <a:pt x="250" y="84"/>
                </a:lnTo>
                <a:lnTo>
                  <a:pt x="250" y="84"/>
                </a:lnTo>
                <a:lnTo>
                  <a:pt x="257" y="83"/>
                </a:lnTo>
                <a:lnTo>
                  <a:pt x="257" y="83"/>
                </a:lnTo>
                <a:lnTo>
                  <a:pt x="260" y="81"/>
                </a:lnTo>
                <a:lnTo>
                  <a:pt x="260" y="81"/>
                </a:lnTo>
                <a:lnTo>
                  <a:pt x="273" y="75"/>
                </a:lnTo>
                <a:lnTo>
                  <a:pt x="273" y="75"/>
                </a:lnTo>
                <a:lnTo>
                  <a:pt x="273" y="74"/>
                </a:lnTo>
                <a:lnTo>
                  <a:pt x="273" y="74"/>
                </a:lnTo>
                <a:close/>
                <a:moveTo>
                  <a:pt x="101" y="249"/>
                </a:moveTo>
                <a:lnTo>
                  <a:pt x="101" y="249"/>
                </a:lnTo>
                <a:lnTo>
                  <a:pt x="103" y="247"/>
                </a:lnTo>
                <a:lnTo>
                  <a:pt x="108" y="247"/>
                </a:lnTo>
                <a:lnTo>
                  <a:pt x="108" y="247"/>
                </a:lnTo>
                <a:lnTo>
                  <a:pt x="113" y="236"/>
                </a:lnTo>
                <a:lnTo>
                  <a:pt x="113" y="236"/>
                </a:lnTo>
                <a:lnTo>
                  <a:pt x="111" y="237"/>
                </a:lnTo>
                <a:lnTo>
                  <a:pt x="111" y="237"/>
                </a:lnTo>
                <a:lnTo>
                  <a:pt x="101" y="249"/>
                </a:lnTo>
                <a:lnTo>
                  <a:pt x="101" y="249"/>
                </a:lnTo>
                <a:lnTo>
                  <a:pt x="101" y="249"/>
                </a:lnTo>
                <a:lnTo>
                  <a:pt x="101" y="249"/>
                </a:lnTo>
                <a:close/>
                <a:moveTo>
                  <a:pt x="162" y="78"/>
                </a:moveTo>
                <a:lnTo>
                  <a:pt x="162" y="78"/>
                </a:lnTo>
                <a:lnTo>
                  <a:pt x="163" y="78"/>
                </a:lnTo>
                <a:lnTo>
                  <a:pt x="163" y="78"/>
                </a:lnTo>
                <a:lnTo>
                  <a:pt x="165" y="78"/>
                </a:lnTo>
                <a:lnTo>
                  <a:pt x="165" y="78"/>
                </a:lnTo>
                <a:lnTo>
                  <a:pt x="170" y="77"/>
                </a:lnTo>
                <a:lnTo>
                  <a:pt x="170" y="77"/>
                </a:lnTo>
                <a:lnTo>
                  <a:pt x="172" y="75"/>
                </a:lnTo>
                <a:lnTo>
                  <a:pt x="172" y="75"/>
                </a:lnTo>
                <a:lnTo>
                  <a:pt x="172" y="71"/>
                </a:lnTo>
                <a:lnTo>
                  <a:pt x="172" y="71"/>
                </a:lnTo>
                <a:lnTo>
                  <a:pt x="166" y="74"/>
                </a:lnTo>
                <a:lnTo>
                  <a:pt x="162" y="78"/>
                </a:lnTo>
                <a:lnTo>
                  <a:pt x="162" y="78"/>
                </a:lnTo>
                <a:close/>
                <a:moveTo>
                  <a:pt x="49" y="112"/>
                </a:moveTo>
                <a:lnTo>
                  <a:pt x="49" y="112"/>
                </a:lnTo>
                <a:lnTo>
                  <a:pt x="49" y="114"/>
                </a:lnTo>
                <a:lnTo>
                  <a:pt x="49" y="114"/>
                </a:lnTo>
                <a:lnTo>
                  <a:pt x="58" y="120"/>
                </a:lnTo>
                <a:lnTo>
                  <a:pt x="66" y="125"/>
                </a:lnTo>
                <a:lnTo>
                  <a:pt x="66" y="125"/>
                </a:lnTo>
                <a:lnTo>
                  <a:pt x="72" y="128"/>
                </a:lnTo>
                <a:lnTo>
                  <a:pt x="72" y="128"/>
                </a:lnTo>
                <a:lnTo>
                  <a:pt x="72" y="128"/>
                </a:lnTo>
                <a:lnTo>
                  <a:pt x="72" y="128"/>
                </a:lnTo>
                <a:lnTo>
                  <a:pt x="72" y="128"/>
                </a:lnTo>
                <a:lnTo>
                  <a:pt x="72" y="128"/>
                </a:lnTo>
                <a:lnTo>
                  <a:pt x="61" y="120"/>
                </a:lnTo>
                <a:lnTo>
                  <a:pt x="61" y="120"/>
                </a:lnTo>
                <a:lnTo>
                  <a:pt x="51" y="112"/>
                </a:lnTo>
                <a:lnTo>
                  <a:pt x="51" y="112"/>
                </a:lnTo>
                <a:lnTo>
                  <a:pt x="49" y="112"/>
                </a:lnTo>
                <a:lnTo>
                  <a:pt x="49" y="112"/>
                </a:lnTo>
                <a:close/>
                <a:moveTo>
                  <a:pt x="177" y="77"/>
                </a:moveTo>
                <a:lnTo>
                  <a:pt x="177" y="77"/>
                </a:lnTo>
                <a:lnTo>
                  <a:pt x="180" y="78"/>
                </a:lnTo>
                <a:lnTo>
                  <a:pt x="180" y="78"/>
                </a:lnTo>
                <a:lnTo>
                  <a:pt x="187" y="75"/>
                </a:lnTo>
                <a:lnTo>
                  <a:pt x="187" y="75"/>
                </a:lnTo>
                <a:lnTo>
                  <a:pt x="179" y="70"/>
                </a:lnTo>
                <a:lnTo>
                  <a:pt x="179" y="70"/>
                </a:lnTo>
                <a:lnTo>
                  <a:pt x="177" y="71"/>
                </a:lnTo>
                <a:lnTo>
                  <a:pt x="179" y="73"/>
                </a:lnTo>
                <a:lnTo>
                  <a:pt x="179" y="73"/>
                </a:lnTo>
                <a:lnTo>
                  <a:pt x="179" y="75"/>
                </a:lnTo>
                <a:lnTo>
                  <a:pt x="179" y="75"/>
                </a:lnTo>
                <a:lnTo>
                  <a:pt x="177" y="77"/>
                </a:lnTo>
                <a:lnTo>
                  <a:pt x="177" y="77"/>
                </a:lnTo>
                <a:close/>
                <a:moveTo>
                  <a:pt x="143" y="270"/>
                </a:moveTo>
                <a:lnTo>
                  <a:pt x="143" y="270"/>
                </a:lnTo>
                <a:lnTo>
                  <a:pt x="138" y="277"/>
                </a:lnTo>
                <a:lnTo>
                  <a:pt x="135" y="283"/>
                </a:lnTo>
                <a:lnTo>
                  <a:pt x="135" y="283"/>
                </a:lnTo>
                <a:lnTo>
                  <a:pt x="142" y="282"/>
                </a:lnTo>
                <a:lnTo>
                  <a:pt x="142" y="282"/>
                </a:lnTo>
                <a:lnTo>
                  <a:pt x="142" y="280"/>
                </a:lnTo>
                <a:lnTo>
                  <a:pt x="142" y="279"/>
                </a:lnTo>
                <a:lnTo>
                  <a:pt x="142" y="279"/>
                </a:lnTo>
                <a:lnTo>
                  <a:pt x="142" y="274"/>
                </a:lnTo>
                <a:lnTo>
                  <a:pt x="142" y="274"/>
                </a:lnTo>
                <a:lnTo>
                  <a:pt x="143" y="270"/>
                </a:lnTo>
                <a:lnTo>
                  <a:pt x="143" y="270"/>
                </a:lnTo>
                <a:close/>
                <a:moveTo>
                  <a:pt x="42" y="142"/>
                </a:moveTo>
                <a:lnTo>
                  <a:pt x="42" y="142"/>
                </a:lnTo>
                <a:lnTo>
                  <a:pt x="42" y="142"/>
                </a:lnTo>
                <a:lnTo>
                  <a:pt x="42" y="142"/>
                </a:lnTo>
                <a:lnTo>
                  <a:pt x="38" y="138"/>
                </a:lnTo>
                <a:lnTo>
                  <a:pt x="38" y="138"/>
                </a:lnTo>
                <a:lnTo>
                  <a:pt x="32" y="137"/>
                </a:lnTo>
                <a:lnTo>
                  <a:pt x="32" y="137"/>
                </a:lnTo>
                <a:lnTo>
                  <a:pt x="32" y="137"/>
                </a:lnTo>
                <a:lnTo>
                  <a:pt x="32" y="137"/>
                </a:lnTo>
                <a:lnTo>
                  <a:pt x="31" y="135"/>
                </a:lnTo>
                <a:lnTo>
                  <a:pt x="31" y="135"/>
                </a:lnTo>
                <a:lnTo>
                  <a:pt x="30" y="134"/>
                </a:lnTo>
                <a:lnTo>
                  <a:pt x="30" y="134"/>
                </a:lnTo>
                <a:lnTo>
                  <a:pt x="30" y="132"/>
                </a:lnTo>
                <a:lnTo>
                  <a:pt x="30" y="132"/>
                </a:lnTo>
                <a:lnTo>
                  <a:pt x="28" y="132"/>
                </a:lnTo>
                <a:lnTo>
                  <a:pt x="28" y="132"/>
                </a:lnTo>
                <a:lnTo>
                  <a:pt x="28" y="132"/>
                </a:lnTo>
                <a:lnTo>
                  <a:pt x="28" y="132"/>
                </a:lnTo>
                <a:lnTo>
                  <a:pt x="31" y="138"/>
                </a:lnTo>
                <a:lnTo>
                  <a:pt x="31" y="138"/>
                </a:lnTo>
                <a:lnTo>
                  <a:pt x="32" y="139"/>
                </a:lnTo>
                <a:lnTo>
                  <a:pt x="32" y="139"/>
                </a:lnTo>
                <a:lnTo>
                  <a:pt x="37" y="142"/>
                </a:lnTo>
                <a:lnTo>
                  <a:pt x="42" y="142"/>
                </a:lnTo>
                <a:lnTo>
                  <a:pt x="42" y="142"/>
                </a:lnTo>
                <a:close/>
                <a:moveTo>
                  <a:pt x="81" y="246"/>
                </a:moveTo>
                <a:lnTo>
                  <a:pt x="81" y="246"/>
                </a:lnTo>
                <a:lnTo>
                  <a:pt x="86" y="237"/>
                </a:lnTo>
                <a:lnTo>
                  <a:pt x="86" y="237"/>
                </a:lnTo>
                <a:lnTo>
                  <a:pt x="81" y="237"/>
                </a:lnTo>
                <a:lnTo>
                  <a:pt x="81" y="237"/>
                </a:lnTo>
                <a:lnTo>
                  <a:pt x="79" y="239"/>
                </a:lnTo>
                <a:lnTo>
                  <a:pt x="79" y="239"/>
                </a:lnTo>
                <a:lnTo>
                  <a:pt x="78" y="243"/>
                </a:lnTo>
                <a:lnTo>
                  <a:pt x="78" y="243"/>
                </a:lnTo>
                <a:lnTo>
                  <a:pt x="78" y="245"/>
                </a:lnTo>
                <a:lnTo>
                  <a:pt x="78" y="245"/>
                </a:lnTo>
                <a:lnTo>
                  <a:pt x="81" y="246"/>
                </a:lnTo>
                <a:lnTo>
                  <a:pt x="81" y="246"/>
                </a:lnTo>
                <a:close/>
                <a:moveTo>
                  <a:pt x="153" y="112"/>
                </a:moveTo>
                <a:lnTo>
                  <a:pt x="153" y="112"/>
                </a:lnTo>
                <a:lnTo>
                  <a:pt x="153" y="112"/>
                </a:lnTo>
                <a:lnTo>
                  <a:pt x="153" y="112"/>
                </a:lnTo>
                <a:lnTo>
                  <a:pt x="142" y="112"/>
                </a:lnTo>
                <a:lnTo>
                  <a:pt x="142" y="112"/>
                </a:lnTo>
                <a:lnTo>
                  <a:pt x="140" y="112"/>
                </a:lnTo>
                <a:lnTo>
                  <a:pt x="140" y="112"/>
                </a:lnTo>
                <a:lnTo>
                  <a:pt x="139" y="115"/>
                </a:lnTo>
                <a:lnTo>
                  <a:pt x="139" y="115"/>
                </a:lnTo>
                <a:lnTo>
                  <a:pt x="146" y="115"/>
                </a:lnTo>
                <a:lnTo>
                  <a:pt x="146" y="115"/>
                </a:lnTo>
                <a:lnTo>
                  <a:pt x="146" y="115"/>
                </a:lnTo>
                <a:lnTo>
                  <a:pt x="146" y="115"/>
                </a:lnTo>
                <a:lnTo>
                  <a:pt x="153" y="112"/>
                </a:lnTo>
                <a:lnTo>
                  <a:pt x="153" y="112"/>
                </a:lnTo>
                <a:close/>
                <a:moveTo>
                  <a:pt x="118" y="145"/>
                </a:moveTo>
                <a:lnTo>
                  <a:pt x="118" y="145"/>
                </a:lnTo>
                <a:lnTo>
                  <a:pt x="118" y="147"/>
                </a:lnTo>
                <a:lnTo>
                  <a:pt x="118" y="147"/>
                </a:lnTo>
                <a:lnTo>
                  <a:pt x="130" y="144"/>
                </a:lnTo>
                <a:lnTo>
                  <a:pt x="130" y="144"/>
                </a:lnTo>
                <a:lnTo>
                  <a:pt x="130" y="142"/>
                </a:lnTo>
                <a:lnTo>
                  <a:pt x="130" y="139"/>
                </a:lnTo>
                <a:lnTo>
                  <a:pt x="130" y="139"/>
                </a:lnTo>
                <a:lnTo>
                  <a:pt x="122" y="142"/>
                </a:lnTo>
                <a:lnTo>
                  <a:pt x="122" y="142"/>
                </a:lnTo>
                <a:lnTo>
                  <a:pt x="122" y="142"/>
                </a:lnTo>
                <a:lnTo>
                  <a:pt x="122" y="142"/>
                </a:lnTo>
                <a:lnTo>
                  <a:pt x="118" y="145"/>
                </a:lnTo>
                <a:lnTo>
                  <a:pt x="118" y="145"/>
                </a:lnTo>
                <a:close/>
                <a:moveTo>
                  <a:pt x="172" y="110"/>
                </a:moveTo>
                <a:lnTo>
                  <a:pt x="172" y="110"/>
                </a:lnTo>
                <a:lnTo>
                  <a:pt x="172" y="100"/>
                </a:lnTo>
                <a:lnTo>
                  <a:pt x="172" y="100"/>
                </a:lnTo>
                <a:lnTo>
                  <a:pt x="165" y="110"/>
                </a:lnTo>
                <a:lnTo>
                  <a:pt x="165" y="110"/>
                </a:lnTo>
                <a:lnTo>
                  <a:pt x="167" y="110"/>
                </a:lnTo>
                <a:lnTo>
                  <a:pt x="172" y="110"/>
                </a:lnTo>
                <a:lnTo>
                  <a:pt x="172" y="110"/>
                </a:lnTo>
                <a:close/>
                <a:moveTo>
                  <a:pt x="183" y="186"/>
                </a:moveTo>
                <a:lnTo>
                  <a:pt x="183" y="186"/>
                </a:lnTo>
                <a:lnTo>
                  <a:pt x="174" y="191"/>
                </a:lnTo>
                <a:lnTo>
                  <a:pt x="174" y="191"/>
                </a:lnTo>
                <a:lnTo>
                  <a:pt x="176" y="195"/>
                </a:lnTo>
                <a:lnTo>
                  <a:pt x="176" y="195"/>
                </a:lnTo>
                <a:lnTo>
                  <a:pt x="183" y="192"/>
                </a:lnTo>
                <a:lnTo>
                  <a:pt x="183" y="192"/>
                </a:lnTo>
                <a:lnTo>
                  <a:pt x="183" y="186"/>
                </a:lnTo>
                <a:lnTo>
                  <a:pt x="183" y="186"/>
                </a:lnTo>
                <a:close/>
                <a:moveTo>
                  <a:pt x="79" y="282"/>
                </a:moveTo>
                <a:lnTo>
                  <a:pt x="79" y="282"/>
                </a:lnTo>
                <a:lnTo>
                  <a:pt x="81" y="282"/>
                </a:lnTo>
                <a:lnTo>
                  <a:pt x="82" y="282"/>
                </a:lnTo>
                <a:lnTo>
                  <a:pt x="82" y="282"/>
                </a:lnTo>
                <a:lnTo>
                  <a:pt x="88" y="272"/>
                </a:lnTo>
                <a:lnTo>
                  <a:pt x="88" y="272"/>
                </a:lnTo>
                <a:lnTo>
                  <a:pt x="88" y="270"/>
                </a:lnTo>
                <a:lnTo>
                  <a:pt x="88" y="270"/>
                </a:lnTo>
                <a:lnTo>
                  <a:pt x="84" y="270"/>
                </a:lnTo>
                <a:lnTo>
                  <a:pt x="84" y="270"/>
                </a:lnTo>
                <a:lnTo>
                  <a:pt x="84" y="272"/>
                </a:lnTo>
                <a:lnTo>
                  <a:pt x="84" y="272"/>
                </a:lnTo>
                <a:lnTo>
                  <a:pt x="79" y="280"/>
                </a:lnTo>
                <a:lnTo>
                  <a:pt x="79" y="280"/>
                </a:lnTo>
                <a:lnTo>
                  <a:pt x="79" y="282"/>
                </a:lnTo>
                <a:lnTo>
                  <a:pt x="79" y="282"/>
                </a:lnTo>
                <a:close/>
                <a:moveTo>
                  <a:pt x="189" y="210"/>
                </a:moveTo>
                <a:lnTo>
                  <a:pt x="189" y="210"/>
                </a:lnTo>
                <a:lnTo>
                  <a:pt x="201" y="202"/>
                </a:lnTo>
                <a:lnTo>
                  <a:pt x="201" y="202"/>
                </a:lnTo>
                <a:lnTo>
                  <a:pt x="201" y="201"/>
                </a:lnTo>
                <a:lnTo>
                  <a:pt x="201" y="201"/>
                </a:lnTo>
                <a:lnTo>
                  <a:pt x="189" y="206"/>
                </a:lnTo>
                <a:lnTo>
                  <a:pt x="189" y="206"/>
                </a:lnTo>
                <a:lnTo>
                  <a:pt x="189" y="210"/>
                </a:lnTo>
                <a:lnTo>
                  <a:pt x="189" y="210"/>
                </a:lnTo>
                <a:close/>
                <a:moveTo>
                  <a:pt x="30" y="249"/>
                </a:moveTo>
                <a:lnTo>
                  <a:pt x="30" y="249"/>
                </a:lnTo>
                <a:lnTo>
                  <a:pt x="35" y="252"/>
                </a:lnTo>
                <a:lnTo>
                  <a:pt x="41" y="255"/>
                </a:lnTo>
                <a:lnTo>
                  <a:pt x="41" y="255"/>
                </a:lnTo>
                <a:lnTo>
                  <a:pt x="42" y="252"/>
                </a:lnTo>
                <a:lnTo>
                  <a:pt x="42" y="252"/>
                </a:lnTo>
                <a:lnTo>
                  <a:pt x="37" y="249"/>
                </a:lnTo>
                <a:lnTo>
                  <a:pt x="31" y="246"/>
                </a:lnTo>
                <a:lnTo>
                  <a:pt x="31" y="246"/>
                </a:lnTo>
                <a:lnTo>
                  <a:pt x="30" y="249"/>
                </a:lnTo>
                <a:lnTo>
                  <a:pt x="30" y="249"/>
                </a:lnTo>
                <a:close/>
                <a:moveTo>
                  <a:pt x="129" y="338"/>
                </a:moveTo>
                <a:lnTo>
                  <a:pt x="129" y="338"/>
                </a:lnTo>
                <a:lnTo>
                  <a:pt x="129" y="338"/>
                </a:lnTo>
                <a:lnTo>
                  <a:pt x="129" y="338"/>
                </a:lnTo>
                <a:lnTo>
                  <a:pt x="123" y="351"/>
                </a:lnTo>
                <a:lnTo>
                  <a:pt x="118" y="364"/>
                </a:lnTo>
                <a:lnTo>
                  <a:pt x="118" y="364"/>
                </a:lnTo>
                <a:lnTo>
                  <a:pt x="122" y="358"/>
                </a:lnTo>
                <a:lnTo>
                  <a:pt x="122" y="358"/>
                </a:lnTo>
                <a:lnTo>
                  <a:pt x="122" y="358"/>
                </a:lnTo>
                <a:lnTo>
                  <a:pt x="122" y="358"/>
                </a:lnTo>
                <a:lnTo>
                  <a:pt x="123" y="354"/>
                </a:lnTo>
                <a:lnTo>
                  <a:pt x="123" y="354"/>
                </a:lnTo>
                <a:lnTo>
                  <a:pt x="129" y="340"/>
                </a:lnTo>
                <a:lnTo>
                  <a:pt x="129" y="340"/>
                </a:lnTo>
                <a:lnTo>
                  <a:pt x="129" y="338"/>
                </a:lnTo>
                <a:lnTo>
                  <a:pt x="129" y="338"/>
                </a:lnTo>
                <a:close/>
                <a:moveTo>
                  <a:pt x="115" y="291"/>
                </a:moveTo>
                <a:lnTo>
                  <a:pt x="115" y="291"/>
                </a:lnTo>
                <a:lnTo>
                  <a:pt x="109" y="293"/>
                </a:lnTo>
                <a:lnTo>
                  <a:pt x="105" y="297"/>
                </a:lnTo>
                <a:lnTo>
                  <a:pt x="105" y="297"/>
                </a:lnTo>
                <a:lnTo>
                  <a:pt x="106" y="297"/>
                </a:lnTo>
                <a:lnTo>
                  <a:pt x="106" y="297"/>
                </a:lnTo>
                <a:lnTo>
                  <a:pt x="116" y="297"/>
                </a:lnTo>
                <a:lnTo>
                  <a:pt x="116" y="297"/>
                </a:lnTo>
                <a:lnTo>
                  <a:pt x="118" y="294"/>
                </a:lnTo>
                <a:lnTo>
                  <a:pt x="118" y="294"/>
                </a:lnTo>
                <a:lnTo>
                  <a:pt x="116" y="296"/>
                </a:lnTo>
                <a:lnTo>
                  <a:pt x="116" y="296"/>
                </a:lnTo>
                <a:lnTo>
                  <a:pt x="115" y="296"/>
                </a:lnTo>
                <a:lnTo>
                  <a:pt x="113" y="294"/>
                </a:lnTo>
                <a:lnTo>
                  <a:pt x="113" y="294"/>
                </a:lnTo>
                <a:lnTo>
                  <a:pt x="113" y="293"/>
                </a:lnTo>
                <a:lnTo>
                  <a:pt x="113" y="293"/>
                </a:lnTo>
                <a:lnTo>
                  <a:pt x="115" y="291"/>
                </a:lnTo>
                <a:lnTo>
                  <a:pt x="115" y="291"/>
                </a:lnTo>
                <a:close/>
                <a:moveTo>
                  <a:pt x="130" y="115"/>
                </a:moveTo>
                <a:lnTo>
                  <a:pt x="130" y="115"/>
                </a:lnTo>
                <a:lnTo>
                  <a:pt x="128" y="114"/>
                </a:lnTo>
                <a:lnTo>
                  <a:pt x="126" y="114"/>
                </a:lnTo>
                <a:lnTo>
                  <a:pt x="126" y="114"/>
                </a:lnTo>
                <a:lnTo>
                  <a:pt x="106" y="120"/>
                </a:lnTo>
                <a:lnTo>
                  <a:pt x="106" y="120"/>
                </a:lnTo>
                <a:lnTo>
                  <a:pt x="105" y="120"/>
                </a:lnTo>
                <a:lnTo>
                  <a:pt x="105" y="120"/>
                </a:lnTo>
                <a:lnTo>
                  <a:pt x="105" y="120"/>
                </a:lnTo>
                <a:lnTo>
                  <a:pt x="105" y="120"/>
                </a:lnTo>
                <a:lnTo>
                  <a:pt x="116" y="118"/>
                </a:lnTo>
                <a:lnTo>
                  <a:pt x="129" y="115"/>
                </a:lnTo>
                <a:lnTo>
                  <a:pt x="129" y="115"/>
                </a:lnTo>
                <a:lnTo>
                  <a:pt x="130" y="115"/>
                </a:lnTo>
                <a:lnTo>
                  <a:pt x="130" y="115"/>
                </a:lnTo>
                <a:close/>
                <a:moveTo>
                  <a:pt x="57" y="203"/>
                </a:moveTo>
                <a:lnTo>
                  <a:pt x="57" y="203"/>
                </a:lnTo>
                <a:lnTo>
                  <a:pt x="59" y="199"/>
                </a:lnTo>
                <a:lnTo>
                  <a:pt x="59" y="199"/>
                </a:lnTo>
                <a:lnTo>
                  <a:pt x="44" y="198"/>
                </a:lnTo>
                <a:lnTo>
                  <a:pt x="44" y="198"/>
                </a:lnTo>
                <a:lnTo>
                  <a:pt x="45" y="198"/>
                </a:lnTo>
                <a:lnTo>
                  <a:pt x="45" y="198"/>
                </a:lnTo>
                <a:lnTo>
                  <a:pt x="55" y="202"/>
                </a:lnTo>
                <a:lnTo>
                  <a:pt x="55" y="202"/>
                </a:lnTo>
                <a:lnTo>
                  <a:pt x="57" y="203"/>
                </a:lnTo>
                <a:lnTo>
                  <a:pt x="57" y="203"/>
                </a:lnTo>
                <a:lnTo>
                  <a:pt x="57" y="203"/>
                </a:lnTo>
                <a:close/>
                <a:moveTo>
                  <a:pt x="155" y="60"/>
                </a:moveTo>
                <a:lnTo>
                  <a:pt x="155" y="60"/>
                </a:lnTo>
                <a:lnTo>
                  <a:pt x="153" y="60"/>
                </a:lnTo>
                <a:lnTo>
                  <a:pt x="153" y="60"/>
                </a:lnTo>
                <a:lnTo>
                  <a:pt x="145" y="66"/>
                </a:lnTo>
                <a:lnTo>
                  <a:pt x="145" y="66"/>
                </a:lnTo>
                <a:lnTo>
                  <a:pt x="139" y="67"/>
                </a:lnTo>
                <a:lnTo>
                  <a:pt x="139" y="67"/>
                </a:lnTo>
                <a:lnTo>
                  <a:pt x="136" y="68"/>
                </a:lnTo>
                <a:lnTo>
                  <a:pt x="136" y="68"/>
                </a:lnTo>
                <a:lnTo>
                  <a:pt x="140" y="70"/>
                </a:lnTo>
                <a:lnTo>
                  <a:pt x="140" y="70"/>
                </a:lnTo>
                <a:lnTo>
                  <a:pt x="142" y="70"/>
                </a:lnTo>
                <a:lnTo>
                  <a:pt x="142" y="70"/>
                </a:lnTo>
                <a:lnTo>
                  <a:pt x="146" y="66"/>
                </a:lnTo>
                <a:lnTo>
                  <a:pt x="146" y="66"/>
                </a:lnTo>
                <a:lnTo>
                  <a:pt x="153" y="61"/>
                </a:lnTo>
                <a:lnTo>
                  <a:pt x="153" y="61"/>
                </a:lnTo>
                <a:lnTo>
                  <a:pt x="155" y="60"/>
                </a:lnTo>
                <a:lnTo>
                  <a:pt x="155" y="60"/>
                </a:lnTo>
                <a:close/>
                <a:moveTo>
                  <a:pt x="207" y="250"/>
                </a:moveTo>
                <a:lnTo>
                  <a:pt x="207" y="250"/>
                </a:lnTo>
                <a:lnTo>
                  <a:pt x="201" y="253"/>
                </a:lnTo>
                <a:lnTo>
                  <a:pt x="201" y="253"/>
                </a:lnTo>
                <a:lnTo>
                  <a:pt x="206" y="260"/>
                </a:lnTo>
                <a:lnTo>
                  <a:pt x="206" y="260"/>
                </a:lnTo>
                <a:lnTo>
                  <a:pt x="206" y="260"/>
                </a:lnTo>
                <a:lnTo>
                  <a:pt x="206" y="260"/>
                </a:lnTo>
                <a:lnTo>
                  <a:pt x="207" y="250"/>
                </a:lnTo>
                <a:lnTo>
                  <a:pt x="207" y="250"/>
                </a:lnTo>
                <a:close/>
                <a:moveTo>
                  <a:pt x="128" y="274"/>
                </a:moveTo>
                <a:lnTo>
                  <a:pt x="128" y="274"/>
                </a:lnTo>
                <a:lnTo>
                  <a:pt x="130" y="273"/>
                </a:lnTo>
                <a:lnTo>
                  <a:pt x="132" y="274"/>
                </a:lnTo>
                <a:lnTo>
                  <a:pt x="132" y="274"/>
                </a:lnTo>
                <a:lnTo>
                  <a:pt x="135" y="269"/>
                </a:lnTo>
                <a:lnTo>
                  <a:pt x="135" y="269"/>
                </a:lnTo>
                <a:lnTo>
                  <a:pt x="125" y="270"/>
                </a:lnTo>
                <a:lnTo>
                  <a:pt x="125" y="270"/>
                </a:lnTo>
                <a:lnTo>
                  <a:pt x="126" y="272"/>
                </a:lnTo>
                <a:lnTo>
                  <a:pt x="126" y="272"/>
                </a:lnTo>
                <a:lnTo>
                  <a:pt x="128" y="274"/>
                </a:lnTo>
                <a:lnTo>
                  <a:pt x="128" y="274"/>
                </a:lnTo>
                <a:close/>
                <a:moveTo>
                  <a:pt x="216" y="26"/>
                </a:moveTo>
                <a:lnTo>
                  <a:pt x="216" y="26"/>
                </a:lnTo>
                <a:lnTo>
                  <a:pt x="216" y="26"/>
                </a:lnTo>
                <a:lnTo>
                  <a:pt x="216" y="26"/>
                </a:lnTo>
                <a:lnTo>
                  <a:pt x="214" y="27"/>
                </a:lnTo>
                <a:lnTo>
                  <a:pt x="214" y="27"/>
                </a:lnTo>
                <a:lnTo>
                  <a:pt x="200" y="36"/>
                </a:lnTo>
                <a:lnTo>
                  <a:pt x="200" y="36"/>
                </a:lnTo>
                <a:lnTo>
                  <a:pt x="194" y="40"/>
                </a:lnTo>
                <a:lnTo>
                  <a:pt x="194" y="40"/>
                </a:lnTo>
                <a:lnTo>
                  <a:pt x="193" y="41"/>
                </a:lnTo>
                <a:lnTo>
                  <a:pt x="193" y="41"/>
                </a:lnTo>
                <a:lnTo>
                  <a:pt x="194" y="41"/>
                </a:lnTo>
                <a:lnTo>
                  <a:pt x="194" y="41"/>
                </a:lnTo>
                <a:lnTo>
                  <a:pt x="197" y="40"/>
                </a:lnTo>
                <a:lnTo>
                  <a:pt x="197" y="40"/>
                </a:lnTo>
                <a:lnTo>
                  <a:pt x="209" y="31"/>
                </a:lnTo>
                <a:lnTo>
                  <a:pt x="209" y="31"/>
                </a:lnTo>
                <a:lnTo>
                  <a:pt x="214" y="27"/>
                </a:lnTo>
                <a:lnTo>
                  <a:pt x="214" y="27"/>
                </a:lnTo>
                <a:lnTo>
                  <a:pt x="216" y="26"/>
                </a:lnTo>
                <a:lnTo>
                  <a:pt x="216" y="26"/>
                </a:lnTo>
                <a:close/>
                <a:moveTo>
                  <a:pt x="172" y="114"/>
                </a:moveTo>
                <a:lnTo>
                  <a:pt x="172" y="114"/>
                </a:lnTo>
                <a:lnTo>
                  <a:pt x="165" y="112"/>
                </a:lnTo>
                <a:lnTo>
                  <a:pt x="165" y="112"/>
                </a:lnTo>
                <a:lnTo>
                  <a:pt x="162" y="114"/>
                </a:lnTo>
                <a:lnTo>
                  <a:pt x="162" y="114"/>
                </a:lnTo>
                <a:lnTo>
                  <a:pt x="160" y="114"/>
                </a:lnTo>
                <a:lnTo>
                  <a:pt x="160" y="114"/>
                </a:lnTo>
                <a:lnTo>
                  <a:pt x="159" y="115"/>
                </a:lnTo>
                <a:lnTo>
                  <a:pt x="159" y="115"/>
                </a:lnTo>
                <a:lnTo>
                  <a:pt x="160" y="115"/>
                </a:lnTo>
                <a:lnTo>
                  <a:pt x="160" y="115"/>
                </a:lnTo>
                <a:lnTo>
                  <a:pt x="169" y="117"/>
                </a:lnTo>
                <a:lnTo>
                  <a:pt x="169" y="117"/>
                </a:lnTo>
                <a:lnTo>
                  <a:pt x="170" y="115"/>
                </a:lnTo>
                <a:lnTo>
                  <a:pt x="170" y="115"/>
                </a:lnTo>
                <a:lnTo>
                  <a:pt x="172" y="114"/>
                </a:lnTo>
                <a:lnTo>
                  <a:pt x="172" y="114"/>
                </a:lnTo>
                <a:close/>
                <a:moveTo>
                  <a:pt x="91" y="289"/>
                </a:moveTo>
                <a:lnTo>
                  <a:pt x="91" y="289"/>
                </a:lnTo>
                <a:lnTo>
                  <a:pt x="86" y="289"/>
                </a:lnTo>
                <a:lnTo>
                  <a:pt x="86" y="289"/>
                </a:lnTo>
                <a:lnTo>
                  <a:pt x="85" y="289"/>
                </a:lnTo>
                <a:lnTo>
                  <a:pt x="85" y="289"/>
                </a:lnTo>
                <a:lnTo>
                  <a:pt x="82" y="294"/>
                </a:lnTo>
                <a:lnTo>
                  <a:pt x="82" y="294"/>
                </a:lnTo>
                <a:lnTo>
                  <a:pt x="82" y="294"/>
                </a:lnTo>
                <a:lnTo>
                  <a:pt x="82" y="294"/>
                </a:lnTo>
                <a:lnTo>
                  <a:pt x="86" y="294"/>
                </a:lnTo>
                <a:lnTo>
                  <a:pt x="86" y="294"/>
                </a:lnTo>
                <a:lnTo>
                  <a:pt x="91" y="289"/>
                </a:lnTo>
                <a:lnTo>
                  <a:pt x="91" y="289"/>
                </a:lnTo>
                <a:close/>
                <a:moveTo>
                  <a:pt x="91" y="178"/>
                </a:moveTo>
                <a:lnTo>
                  <a:pt x="91" y="178"/>
                </a:lnTo>
                <a:lnTo>
                  <a:pt x="89" y="175"/>
                </a:lnTo>
                <a:lnTo>
                  <a:pt x="89" y="175"/>
                </a:lnTo>
                <a:lnTo>
                  <a:pt x="76" y="175"/>
                </a:lnTo>
                <a:lnTo>
                  <a:pt x="76" y="175"/>
                </a:lnTo>
                <a:lnTo>
                  <a:pt x="75" y="178"/>
                </a:lnTo>
                <a:lnTo>
                  <a:pt x="75" y="178"/>
                </a:lnTo>
                <a:lnTo>
                  <a:pt x="91" y="178"/>
                </a:lnTo>
                <a:lnTo>
                  <a:pt x="91" y="178"/>
                </a:lnTo>
                <a:close/>
                <a:moveTo>
                  <a:pt x="25" y="202"/>
                </a:moveTo>
                <a:lnTo>
                  <a:pt x="25" y="202"/>
                </a:lnTo>
                <a:lnTo>
                  <a:pt x="34" y="206"/>
                </a:lnTo>
                <a:lnTo>
                  <a:pt x="34" y="206"/>
                </a:lnTo>
                <a:lnTo>
                  <a:pt x="34" y="206"/>
                </a:lnTo>
                <a:lnTo>
                  <a:pt x="34" y="206"/>
                </a:lnTo>
                <a:lnTo>
                  <a:pt x="32" y="201"/>
                </a:lnTo>
                <a:lnTo>
                  <a:pt x="32" y="201"/>
                </a:lnTo>
                <a:lnTo>
                  <a:pt x="28" y="201"/>
                </a:lnTo>
                <a:lnTo>
                  <a:pt x="28" y="201"/>
                </a:lnTo>
                <a:lnTo>
                  <a:pt x="27" y="201"/>
                </a:lnTo>
                <a:lnTo>
                  <a:pt x="25" y="202"/>
                </a:lnTo>
                <a:lnTo>
                  <a:pt x="25" y="202"/>
                </a:lnTo>
                <a:lnTo>
                  <a:pt x="25" y="202"/>
                </a:lnTo>
                <a:lnTo>
                  <a:pt x="25" y="202"/>
                </a:lnTo>
                <a:close/>
                <a:moveTo>
                  <a:pt x="268" y="81"/>
                </a:moveTo>
                <a:lnTo>
                  <a:pt x="268" y="81"/>
                </a:lnTo>
                <a:lnTo>
                  <a:pt x="268" y="81"/>
                </a:lnTo>
                <a:lnTo>
                  <a:pt x="268" y="81"/>
                </a:lnTo>
                <a:lnTo>
                  <a:pt x="260" y="84"/>
                </a:lnTo>
                <a:lnTo>
                  <a:pt x="260" y="84"/>
                </a:lnTo>
                <a:lnTo>
                  <a:pt x="260" y="84"/>
                </a:lnTo>
                <a:lnTo>
                  <a:pt x="260" y="84"/>
                </a:lnTo>
                <a:lnTo>
                  <a:pt x="251" y="88"/>
                </a:lnTo>
                <a:lnTo>
                  <a:pt x="251" y="88"/>
                </a:lnTo>
                <a:lnTo>
                  <a:pt x="250" y="90"/>
                </a:lnTo>
                <a:lnTo>
                  <a:pt x="250" y="90"/>
                </a:lnTo>
                <a:lnTo>
                  <a:pt x="253" y="90"/>
                </a:lnTo>
                <a:lnTo>
                  <a:pt x="255" y="90"/>
                </a:lnTo>
                <a:lnTo>
                  <a:pt x="255" y="90"/>
                </a:lnTo>
                <a:lnTo>
                  <a:pt x="257" y="88"/>
                </a:lnTo>
                <a:lnTo>
                  <a:pt x="257" y="88"/>
                </a:lnTo>
                <a:lnTo>
                  <a:pt x="267" y="83"/>
                </a:lnTo>
                <a:lnTo>
                  <a:pt x="267" y="83"/>
                </a:lnTo>
                <a:lnTo>
                  <a:pt x="268" y="81"/>
                </a:lnTo>
                <a:lnTo>
                  <a:pt x="268" y="81"/>
                </a:lnTo>
                <a:close/>
                <a:moveTo>
                  <a:pt x="25" y="132"/>
                </a:moveTo>
                <a:lnTo>
                  <a:pt x="25" y="132"/>
                </a:lnTo>
                <a:lnTo>
                  <a:pt x="22" y="134"/>
                </a:lnTo>
                <a:lnTo>
                  <a:pt x="21" y="137"/>
                </a:lnTo>
                <a:lnTo>
                  <a:pt x="21" y="137"/>
                </a:lnTo>
                <a:lnTo>
                  <a:pt x="25" y="141"/>
                </a:lnTo>
                <a:lnTo>
                  <a:pt x="25" y="141"/>
                </a:lnTo>
                <a:lnTo>
                  <a:pt x="27" y="141"/>
                </a:lnTo>
                <a:lnTo>
                  <a:pt x="27" y="141"/>
                </a:lnTo>
                <a:lnTo>
                  <a:pt x="28" y="141"/>
                </a:lnTo>
                <a:lnTo>
                  <a:pt x="28" y="141"/>
                </a:lnTo>
                <a:lnTo>
                  <a:pt x="30" y="141"/>
                </a:lnTo>
                <a:lnTo>
                  <a:pt x="30" y="141"/>
                </a:lnTo>
                <a:lnTo>
                  <a:pt x="27" y="137"/>
                </a:lnTo>
                <a:lnTo>
                  <a:pt x="25" y="132"/>
                </a:lnTo>
                <a:lnTo>
                  <a:pt x="25" y="132"/>
                </a:lnTo>
                <a:close/>
                <a:moveTo>
                  <a:pt x="93" y="262"/>
                </a:moveTo>
                <a:lnTo>
                  <a:pt x="93" y="262"/>
                </a:lnTo>
                <a:lnTo>
                  <a:pt x="95" y="263"/>
                </a:lnTo>
                <a:lnTo>
                  <a:pt x="96" y="262"/>
                </a:lnTo>
                <a:lnTo>
                  <a:pt x="96" y="262"/>
                </a:lnTo>
                <a:lnTo>
                  <a:pt x="103" y="256"/>
                </a:lnTo>
                <a:lnTo>
                  <a:pt x="103" y="256"/>
                </a:lnTo>
                <a:lnTo>
                  <a:pt x="105" y="253"/>
                </a:lnTo>
                <a:lnTo>
                  <a:pt x="105" y="253"/>
                </a:lnTo>
                <a:lnTo>
                  <a:pt x="102" y="253"/>
                </a:lnTo>
                <a:lnTo>
                  <a:pt x="99" y="256"/>
                </a:lnTo>
                <a:lnTo>
                  <a:pt x="96" y="259"/>
                </a:lnTo>
                <a:lnTo>
                  <a:pt x="93" y="262"/>
                </a:lnTo>
                <a:lnTo>
                  <a:pt x="93" y="262"/>
                </a:lnTo>
                <a:close/>
                <a:moveTo>
                  <a:pt x="174" y="206"/>
                </a:moveTo>
                <a:lnTo>
                  <a:pt x="174" y="206"/>
                </a:lnTo>
                <a:lnTo>
                  <a:pt x="173" y="203"/>
                </a:lnTo>
                <a:lnTo>
                  <a:pt x="173" y="203"/>
                </a:lnTo>
                <a:lnTo>
                  <a:pt x="172" y="205"/>
                </a:lnTo>
                <a:lnTo>
                  <a:pt x="172" y="205"/>
                </a:lnTo>
                <a:lnTo>
                  <a:pt x="165" y="208"/>
                </a:lnTo>
                <a:lnTo>
                  <a:pt x="165" y="208"/>
                </a:lnTo>
                <a:lnTo>
                  <a:pt x="163" y="209"/>
                </a:lnTo>
                <a:lnTo>
                  <a:pt x="165" y="210"/>
                </a:lnTo>
                <a:lnTo>
                  <a:pt x="165" y="210"/>
                </a:lnTo>
                <a:lnTo>
                  <a:pt x="174" y="206"/>
                </a:lnTo>
                <a:lnTo>
                  <a:pt x="174" y="206"/>
                </a:lnTo>
                <a:close/>
                <a:moveTo>
                  <a:pt x="136" y="61"/>
                </a:moveTo>
                <a:lnTo>
                  <a:pt x="136" y="61"/>
                </a:lnTo>
                <a:lnTo>
                  <a:pt x="138" y="60"/>
                </a:lnTo>
                <a:lnTo>
                  <a:pt x="138" y="60"/>
                </a:lnTo>
                <a:lnTo>
                  <a:pt x="139" y="58"/>
                </a:lnTo>
                <a:lnTo>
                  <a:pt x="139" y="58"/>
                </a:lnTo>
                <a:lnTo>
                  <a:pt x="140" y="58"/>
                </a:lnTo>
                <a:lnTo>
                  <a:pt x="142" y="61"/>
                </a:lnTo>
                <a:lnTo>
                  <a:pt x="142" y="61"/>
                </a:lnTo>
                <a:lnTo>
                  <a:pt x="140" y="61"/>
                </a:lnTo>
                <a:lnTo>
                  <a:pt x="140" y="61"/>
                </a:lnTo>
                <a:lnTo>
                  <a:pt x="146" y="58"/>
                </a:lnTo>
                <a:lnTo>
                  <a:pt x="146" y="58"/>
                </a:lnTo>
                <a:lnTo>
                  <a:pt x="136" y="56"/>
                </a:lnTo>
                <a:lnTo>
                  <a:pt x="136" y="56"/>
                </a:lnTo>
                <a:lnTo>
                  <a:pt x="136" y="61"/>
                </a:lnTo>
                <a:lnTo>
                  <a:pt x="136" y="61"/>
                </a:lnTo>
                <a:close/>
                <a:moveTo>
                  <a:pt x="102" y="280"/>
                </a:moveTo>
                <a:lnTo>
                  <a:pt x="102" y="280"/>
                </a:lnTo>
                <a:lnTo>
                  <a:pt x="103" y="279"/>
                </a:lnTo>
                <a:lnTo>
                  <a:pt x="103" y="279"/>
                </a:lnTo>
                <a:lnTo>
                  <a:pt x="105" y="273"/>
                </a:lnTo>
                <a:lnTo>
                  <a:pt x="105" y="273"/>
                </a:lnTo>
                <a:lnTo>
                  <a:pt x="106" y="270"/>
                </a:lnTo>
                <a:lnTo>
                  <a:pt x="106" y="270"/>
                </a:lnTo>
                <a:lnTo>
                  <a:pt x="102" y="270"/>
                </a:lnTo>
                <a:lnTo>
                  <a:pt x="102" y="270"/>
                </a:lnTo>
                <a:lnTo>
                  <a:pt x="102" y="270"/>
                </a:lnTo>
                <a:lnTo>
                  <a:pt x="102" y="270"/>
                </a:lnTo>
                <a:lnTo>
                  <a:pt x="102" y="273"/>
                </a:lnTo>
                <a:lnTo>
                  <a:pt x="101" y="276"/>
                </a:lnTo>
                <a:lnTo>
                  <a:pt x="101" y="276"/>
                </a:lnTo>
                <a:lnTo>
                  <a:pt x="101" y="277"/>
                </a:lnTo>
                <a:lnTo>
                  <a:pt x="101" y="280"/>
                </a:lnTo>
                <a:lnTo>
                  <a:pt x="101" y="280"/>
                </a:lnTo>
                <a:lnTo>
                  <a:pt x="102" y="280"/>
                </a:lnTo>
                <a:lnTo>
                  <a:pt x="102" y="280"/>
                </a:lnTo>
                <a:close/>
                <a:moveTo>
                  <a:pt x="211" y="94"/>
                </a:moveTo>
                <a:lnTo>
                  <a:pt x="211" y="94"/>
                </a:lnTo>
                <a:lnTo>
                  <a:pt x="211" y="95"/>
                </a:lnTo>
                <a:lnTo>
                  <a:pt x="211" y="95"/>
                </a:lnTo>
                <a:lnTo>
                  <a:pt x="211" y="95"/>
                </a:lnTo>
                <a:lnTo>
                  <a:pt x="213" y="98"/>
                </a:lnTo>
                <a:lnTo>
                  <a:pt x="213" y="98"/>
                </a:lnTo>
                <a:lnTo>
                  <a:pt x="213" y="100"/>
                </a:lnTo>
                <a:lnTo>
                  <a:pt x="213" y="100"/>
                </a:lnTo>
                <a:lnTo>
                  <a:pt x="214" y="101"/>
                </a:lnTo>
                <a:lnTo>
                  <a:pt x="217" y="101"/>
                </a:lnTo>
                <a:lnTo>
                  <a:pt x="217" y="101"/>
                </a:lnTo>
                <a:lnTo>
                  <a:pt x="219" y="101"/>
                </a:lnTo>
                <a:lnTo>
                  <a:pt x="219" y="101"/>
                </a:lnTo>
                <a:lnTo>
                  <a:pt x="220" y="101"/>
                </a:lnTo>
                <a:lnTo>
                  <a:pt x="220" y="101"/>
                </a:lnTo>
                <a:lnTo>
                  <a:pt x="220" y="101"/>
                </a:lnTo>
                <a:lnTo>
                  <a:pt x="220" y="101"/>
                </a:lnTo>
                <a:lnTo>
                  <a:pt x="211" y="94"/>
                </a:lnTo>
                <a:lnTo>
                  <a:pt x="211" y="94"/>
                </a:lnTo>
                <a:close/>
                <a:moveTo>
                  <a:pt x="223" y="165"/>
                </a:moveTo>
                <a:lnTo>
                  <a:pt x="223" y="165"/>
                </a:lnTo>
                <a:lnTo>
                  <a:pt x="221" y="166"/>
                </a:lnTo>
                <a:lnTo>
                  <a:pt x="221" y="166"/>
                </a:lnTo>
                <a:lnTo>
                  <a:pt x="214" y="175"/>
                </a:lnTo>
                <a:lnTo>
                  <a:pt x="214" y="175"/>
                </a:lnTo>
                <a:lnTo>
                  <a:pt x="213" y="175"/>
                </a:lnTo>
                <a:lnTo>
                  <a:pt x="214" y="176"/>
                </a:lnTo>
                <a:lnTo>
                  <a:pt x="214" y="176"/>
                </a:lnTo>
                <a:lnTo>
                  <a:pt x="217" y="175"/>
                </a:lnTo>
                <a:lnTo>
                  <a:pt x="217" y="175"/>
                </a:lnTo>
                <a:lnTo>
                  <a:pt x="223" y="166"/>
                </a:lnTo>
                <a:lnTo>
                  <a:pt x="223" y="166"/>
                </a:lnTo>
                <a:lnTo>
                  <a:pt x="223" y="165"/>
                </a:lnTo>
                <a:lnTo>
                  <a:pt x="223" y="165"/>
                </a:lnTo>
                <a:close/>
                <a:moveTo>
                  <a:pt x="133" y="53"/>
                </a:moveTo>
                <a:lnTo>
                  <a:pt x="133" y="53"/>
                </a:lnTo>
                <a:lnTo>
                  <a:pt x="133" y="53"/>
                </a:lnTo>
                <a:lnTo>
                  <a:pt x="133" y="53"/>
                </a:lnTo>
                <a:lnTo>
                  <a:pt x="123" y="63"/>
                </a:lnTo>
                <a:lnTo>
                  <a:pt x="123" y="63"/>
                </a:lnTo>
                <a:lnTo>
                  <a:pt x="125" y="64"/>
                </a:lnTo>
                <a:lnTo>
                  <a:pt x="125" y="64"/>
                </a:lnTo>
                <a:lnTo>
                  <a:pt x="125" y="64"/>
                </a:lnTo>
                <a:lnTo>
                  <a:pt x="125" y="64"/>
                </a:lnTo>
                <a:lnTo>
                  <a:pt x="130" y="58"/>
                </a:lnTo>
                <a:lnTo>
                  <a:pt x="130" y="58"/>
                </a:lnTo>
                <a:lnTo>
                  <a:pt x="133" y="57"/>
                </a:lnTo>
                <a:lnTo>
                  <a:pt x="133" y="57"/>
                </a:lnTo>
                <a:lnTo>
                  <a:pt x="133" y="53"/>
                </a:lnTo>
                <a:lnTo>
                  <a:pt x="133" y="53"/>
                </a:lnTo>
                <a:close/>
                <a:moveTo>
                  <a:pt x="78" y="232"/>
                </a:moveTo>
                <a:lnTo>
                  <a:pt x="78" y="232"/>
                </a:lnTo>
                <a:lnTo>
                  <a:pt x="79" y="229"/>
                </a:lnTo>
                <a:lnTo>
                  <a:pt x="79" y="229"/>
                </a:lnTo>
                <a:lnTo>
                  <a:pt x="79" y="226"/>
                </a:lnTo>
                <a:lnTo>
                  <a:pt x="79" y="226"/>
                </a:lnTo>
                <a:lnTo>
                  <a:pt x="72" y="209"/>
                </a:lnTo>
                <a:lnTo>
                  <a:pt x="72" y="209"/>
                </a:lnTo>
                <a:lnTo>
                  <a:pt x="72" y="209"/>
                </a:lnTo>
                <a:lnTo>
                  <a:pt x="72" y="209"/>
                </a:lnTo>
                <a:lnTo>
                  <a:pt x="72" y="209"/>
                </a:lnTo>
                <a:lnTo>
                  <a:pt x="72" y="209"/>
                </a:lnTo>
                <a:lnTo>
                  <a:pt x="75" y="219"/>
                </a:lnTo>
                <a:lnTo>
                  <a:pt x="75" y="219"/>
                </a:lnTo>
                <a:lnTo>
                  <a:pt x="78" y="225"/>
                </a:lnTo>
                <a:lnTo>
                  <a:pt x="78" y="232"/>
                </a:lnTo>
                <a:lnTo>
                  <a:pt x="78" y="232"/>
                </a:lnTo>
                <a:close/>
                <a:moveTo>
                  <a:pt x="54" y="175"/>
                </a:moveTo>
                <a:lnTo>
                  <a:pt x="54" y="175"/>
                </a:lnTo>
                <a:lnTo>
                  <a:pt x="54" y="175"/>
                </a:lnTo>
                <a:lnTo>
                  <a:pt x="54" y="175"/>
                </a:lnTo>
                <a:lnTo>
                  <a:pt x="71" y="178"/>
                </a:lnTo>
                <a:lnTo>
                  <a:pt x="71" y="178"/>
                </a:lnTo>
                <a:lnTo>
                  <a:pt x="71" y="175"/>
                </a:lnTo>
                <a:lnTo>
                  <a:pt x="71" y="175"/>
                </a:lnTo>
                <a:lnTo>
                  <a:pt x="68" y="175"/>
                </a:lnTo>
                <a:lnTo>
                  <a:pt x="68" y="175"/>
                </a:lnTo>
                <a:lnTo>
                  <a:pt x="57" y="175"/>
                </a:lnTo>
                <a:lnTo>
                  <a:pt x="57" y="175"/>
                </a:lnTo>
                <a:lnTo>
                  <a:pt x="55" y="175"/>
                </a:lnTo>
                <a:lnTo>
                  <a:pt x="55" y="175"/>
                </a:lnTo>
                <a:lnTo>
                  <a:pt x="54" y="175"/>
                </a:lnTo>
                <a:lnTo>
                  <a:pt x="54" y="175"/>
                </a:lnTo>
                <a:close/>
                <a:moveTo>
                  <a:pt x="165" y="206"/>
                </a:moveTo>
                <a:lnTo>
                  <a:pt x="165" y="206"/>
                </a:lnTo>
                <a:lnTo>
                  <a:pt x="172" y="202"/>
                </a:lnTo>
                <a:lnTo>
                  <a:pt x="172" y="202"/>
                </a:lnTo>
                <a:lnTo>
                  <a:pt x="170" y="199"/>
                </a:lnTo>
                <a:lnTo>
                  <a:pt x="170" y="199"/>
                </a:lnTo>
                <a:lnTo>
                  <a:pt x="165" y="202"/>
                </a:lnTo>
                <a:lnTo>
                  <a:pt x="165" y="202"/>
                </a:lnTo>
                <a:lnTo>
                  <a:pt x="165" y="206"/>
                </a:lnTo>
                <a:lnTo>
                  <a:pt x="165" y="206"/>
                </a:lnTo>
                <a:close/>
                <a:moveTo>
                  <a:pt x="233" y="183"/>
                </a:moveTo>
                <a:lnTo>
                  <a:pt x="233" y="183"/>
                </a:lnTo>
                <a:lnTo>
                  <a:pt x="226" y="195"/>
                </a:lnTo>
                <a:lnTo>
                  <a:pt x="226" y="195"/>
                </a:lnTo>
                <a:lnTo>
                  <a:pt x="234" y="188"/>
                </a:lnTo>
                <a:lnTo>
                  <a:pt x="234" y="188"/>
                </a:lnTo>
                <a:lnTo>
                  <a:pt x="234" y="186"/>
                </a:lnTo>
                <a:lnTo>
                  <a:pt x="234" y="186"/>
                </a:lnTo>
                <a:lnTo>
                  <a:pt x="233" y="183"/>
                </a:lnTo>
                <a:lnTo>
                  <a:pt x="233" y="183"/>
                </a:lnTo>
                <a:close/>
                <a:moveTo>
                  <a:pt x="41" y="215"/>
                </a:moveTo>
                <a:lnTo>
                  <a:pt x="41" y="215"/>
                </a:lnTo>
                <a:lnTo>
                  <a:pt x="42" y="222"/>
                </a:lnTo>
                <a:lnTo>
                  <a:pt x="42" y="222"/>
                </a:lnTo>
                <a:lnTo>
                  <a:pt x="47" y="216"/>
                </a:lnTo>
                <a:lnTo>
                  <a:pt x="47" y="216"/>
                </a:lnTo>
                <a:lnTo>
                  <a:pt x="41" y="215"/>
                </a:lnTo>
                <a:lnTo>
                  <a:pt x="41" y="215"/>
                </a:lnTo>
                <a:close/>
                <a:moveTo>
                  <a:pt x="45" y="331"/>
                </a:moveTo>
                <a:lnTo>
                  <a:pt x="45" y="331"/>
                </a:lnTo>
                <a:lnTo>
                  <a:pt x="45" y="331"/>
                </a:lnTo>
                <a:lnTo>
                  <a:pt x="45" y="331"/>
                </a:lnTo>
                <a:lnTo>
                  <a:pt x="34" y="353"/>
                </a:lnTo>
                <a:lnTo>
                  <a:pt x="34" y="353"/>
                </a:lnTo>
                <a:lnTo>
                  <a:pt x="41" y="343"/>
                </a:lnTo>
                <a:lnTo>
                  <a:pt x="45" y="331"/>
                </a:lnTo>
                <a:lnTo>
                  <a:pt x="45" y="331"/>
                </a:lnTo>
                <a:close/>
                <a:moveTo>
                  <a:pt x="55" y="297"/>
                </a:moveTo>
                <a:lnTo>
                  <a:pt x="55" y="297"/>
                </a:lnTo>
                <a:lnTo>
                  <a:pt x="54" y="301"/>
                </a:lnTo>
                <a:lnTo>
                  <a:pt x="54" y="301"/>
                </a:lnTo>
                <a:lnTo>
                  <a:pt x="54" y="303"/>
                </a:lnTo>
                <a:lnTo>
                  <a:pt x="54" y="303"/>
                </a:lnTo>
                <a:lnTo>
                  <a:pt x="54" y="311"/>
                </a:lnTo>
                <a:lnTo>
                  <a:pt x="52" y="318"/>
                </a:lnTo>
                <a:lnTo>
                  <a:pt x="52" y="318"/>
                </a:lnTo>
                <a:lnTo>
                  <a:pt x="48" y="330"/>
                </a:lnTo>
                <a:lnTo>
                  <a:pt x="48" y="330"/>
                </a:lnTo>
                <a:lnTo>
                  <a:pt x="48" y="331"/>
                </a:lnTo>
                <a:lnTo>
                  <a:pt x="48" y="331"/>
                </a:lnTo>
                <a:lnTo>
                  <a:pt x="51" y="324"/>
                </a:lnTo>
                <a:lnTo>
                  <a:pt x="54" y="314"/>
                </a:lnTo>
                <a:lnTo>
                  <a:pt x="55" y="304"/>
                </a:lnTo>
                <a:lnTo>
                  <a:pt x="55" y="297"/>
                </a:lnTo>
                <a:lnTo>
                  <a:pt x="55" y="297"/>
                </a:lnTo>
                <a:close/>
                <a:moveTo>
                  <a:pt x="78" y="132"/>
                </a:moveTo>
                <a:lnTo>
                  <a:pt x="78" y="132"/>
                </a:lnTo>
                <a:lnTo>
                  <a:pt x="78" y="134"/>
                </a:lnTo>
                <a:lnTo>
                  <a:pt x="78" y="135"/>
                </a:lnTo>
                <a:lnTo>
                  <a:pt x="78" y="135"/>
                </a:lnTo>
                <a:lnTo>
                  <a:pt x="74" y="141"/>
                </a:lnTo>
                <a:lnTo>
                  <a:pt x="74" y="141"/>
                </a:lnTo>
                <a:lnTo>
                  <a:pt x="74" y="141"/>
                </a:lnTo>
                <a:lnTo>
                  <a:pt x="74" y="141"/>
                </a:lnTo>
                <a:lnTo>
                  <a:pt x="82" y="134"/>
                </a:lnTo>
                <a:lnTo>
                  <a:pt x="82" y="134"/>
                </a:lnTo>
                <a:lnTo>
                  <a:pt x="81" y="132"/>
                </a:lnTo>
                <a:lnTo>
                  <a:pt x="81" y="132"/>
                </a:lnTo>
                <a:lnTo>
                  <a:pt x="79" y="132"/>
                </a:lnTo>
                <a:lnTo>
                  <a:pt x="78" y="132"/>
                </a:lnTo>
                <a:lnTo>
                  <a:pt x="78" y="132"/>
                </a:lnTo>
                <a:close/>
                <a:moveTo>
                  <a:pt x="174" y="110"/>
                </a:moveTo>
                <a:lnTo>
                  <a:pt x="174" y="110"/>
                </a:lnTo>
                <a:lnTo>
                  <a:pt x="176" y="110"/>
                </a:lnTo>
                <a:lnTo>
                  <a:pt x="176" y="108"/>
                </a:lnTo>
                <a:lnTo>
                  <a:pt x="176" y="108"/>
                </a:lnTo>
                <a:lnTo>
                  <a:pt x="177" y="102"/>
                </a:lnTo>
                <a:lnTo>
                  <a:pt x="177" y="102"/>
                </a:lnTo>
                <a:lnTo>
                  <a:pt x="174" y="100"/>
                </a:lnTo>
                <a:lnTo>
                  <a:pt x="174" y="100"/>
                </a:lnTo>
                <a:lnTo>
                  <a:pt x="174" y="110"/>
                </a:lnTo>
                <a:lnTo>
                  <a:pt x="174" y="110"/>
                </a:lnTo>
                <a:close/>
                <a:moveTo>
                  <a:pt x="122" y="149"/>
                </a:moveTo>
                <a:lnTo>
                  <a:pt x="122" y="149"/>
                </a:lnTo>
                <a:lnTo>
                  <a:pt x="133" y="147"/>
                </a:lnTo>
                <a:lnTo>
                  <a:pt x="143" y="142"/>
                </a:lnTo>
                <a:lnTo>
                  <a:pt x="143" y="142"/>
                </a:lnTo>
                <a:lnTo>
                  <a:pt x="142" y="144"/>
                </a:lnTo>
                <a:lnTo>
                  <a:pt x="142" y="144"/>
                </a:lnTo>
                <a:lnTo>
                  <a:pt x="135" y="145"/>
                </a:lnTo>
                <a:lnTo>
                  <a:pt x="135" y="145"/>
                </a:lnTo>
                <a:lnTo>
                  <a:pt x="133" y="145"/>
                </a:lnTo>
                <a:lnTo>
                  <a:pt x="133" y="145"/>
                </a:lnTo>
                <a:lnTo>
                  <a:pt x="125" y="148"/>
                </a:lnTo>
                <a:lnTo>
                  <a:pt x="125" y="148"/>
                </a:lnTo>
                <a:lnTo>
                  <a:pt x="122" y="149"/>
                </a:lnTo>
                <a:lnTo>
                  <a:pt x="122" y="149"/>
                </a:lnTo>
                <a:close/>
                <a:moveTo>
                  <a:pt x="157" y="124"/>
                </a:moveTo>
                <a:lnTo>
                  <a:pt x="157" y="124"/>
                </a:lnTo>
                <a:lnTo>
                  <a:pt x="157" y="124"/>
                </a:lnTo>
                <a:lnTo>
                  <a:pt x="157" y="124"/>
                </a:lnTo>
                <a:lnTo>
                  <a:pt x="149" y="129"/>
                </a:lnTo>
                <a:lnTo>
                  <a:pt x="149" y="129"/>
                </a:lnTo>
                <a:lnTo>
                  <a:pt x="150" y="131"/>
                </a:lnTo>
                <a:lnTo>
                  <a:pt x="149" y="132"/>
                </a:lnTo>
                <a:lnTo>
                  <a:pt x="149" y="132"/>
                </a:lnTo>
                <a:lnTo>
                  <a:pt x="147" y="134"/>
                </a:lnTo>
                <a:lnTo>
                  <a:pt x="147" y="134"/>
                </a:lnTo>
                <a:lnTo>
                  <a:pt x="150" y="134"/>
                </a:lnTo>
                <a:lnTo>
                  <a:pt x="150" y="134"/>
                </a:lnTo>
                <a:lnTo>
                  <a:pt x="150" y="132"/>
                </a:lnTo>
                <a:lnTo>
                  <a:pt x="150" y="132"/>
                </a:lnTo>
                <a:lnTo>
                  <a:pt x="157" y="124"/>
                </a:lnTo>
                <a:lnTo>
                  <a:pt x="157" y="124"/>
                </a:lnTo>
                <a:close/>
                <a:moveTo>
                  <a:pt x="76" y="294"/>
                </a:moveTo>
                <a:lnTo>
                  <a:pt x="76" y="294"/>
                </a:lnTo>
                <a:lnTo>
                  <a:pt x="76" y="287"/>
                </a:lnTo>
                <a:lnTo>
                  <a:pt x="76" y="287"/>
                </a:lnTo>
                <a:lnTo>
                  <a:pt x="74" y="287"/>
                </a:lnTo>
                <a:lnTo>
                  <a:pt x="74" y="287"/>
                </a:lnTo>
                <a:lnTo>
                  <a:pt x="72" y="294"/>
                </a:lnTo>
                <a:lnTo>
                  <a:pt x="72" y="294"/>
                </a:lnTo>
                <a:lnTo>
                  <a:pt x="76" y="294"/>
                </a:lnTo>
                <a:lnTo>
                  <a:pt x="76" y="294"/>
                </a:lnTo>
                <a:close/>
                <a:moveTo>
                  <a:pt x="118" y="139"/>
                </a:moveTo>
                <a:lnTo>
                  <a:pt x="118" y="139"/>
                </a:lnTo>
                <a:lnTo>
                  <a:pt x="120" y="139"/>
                </a:lnTo>
                <a:lnTo>
                  <a:pt x="122" y="138"/>
                </a:lnTo>
                <a:lnTo>
                  <a:pt x="122" y="138"/>
                </a:lnTo>
                <a:lnTo>
                  <a:pt x="126" y="134"/>
                </a:lnTo>
                <a:lnTo>
                  <a:pt x="126" y="134"/>
                </a:lnTo>
                <a:lnTo>
                  <a:pt x="128" y="134"/>
                </a:lnTo>
                <a:lnTo>
                  <a:pt x="128" y="134"/>
                </a:lnTo>
                <a:lnTo>
                  <a:pt x="123" y="134"/>
                </a:lnTo>
                <a:lnTo>
                  <a:pt x="123" y="134"/>
                </a:lnTo>
                <a:lnTo>
                  <a:pt x="122" y="134"/>
                </a:lnTo>
                <a:lnTo>
                  <a:pt x="122" y="134"/>
                </a:lnTo>
                <a:lnTo>
                  <a:pt x="118" y="139"/>
                </a:lnTo>
                <a:lnTo>
                  <a:pt x="118" y="139"/>
                </a:lnTo>
                <a:close/>
                <a:moveTo>
                  <a:pt x="59" y="137"/>
                </a:moveTo>
                <a:lnTo>
                  <a:pt x="59" y="137"/>
                </a:lnTo>
                <a:lnTo>
                  <a:pt x="54" y="134"/>
                </a:lnTo>
                <a:lnTo>
                  <a:pt x="54" y="134"/>
                </a:lnTo>
                <a:lnTo>
                  <a:pt x="54" y="139"/>
                </a:lnTo>
                <a:lnTo>
                  <a:pt x="54" y="139"/>
                </a:lnTo>
                <a:lnTo>
                  <a:pt x="55" y="141"/>
                </a:lnTo>
                <a:lnTo>
                  <a:pt x="55" y="141"/>
                </a:lnTo>
                <a:lnTo>
                  <a:pt x="59" y="137"/>
                </a:lnTo>
                <a:lnTo>
                  <a:pt x="59" y="137"/>
                </a:lnTo>
                <a:close/>
                <a:moveTo>
                  <a:pt x="145" y="203"/>
                </a:moveTo>
                <a:lnTo>
                  <a:pt x="145" y="203"/>
                </a:lnTo>
                <a:lnTo>
                  <a:pt x="138" y="193"/>
                </a:lnTo>
                <a:lnTo>
                  <a:pt x="138" y="193"/>
                </a:lnTo>
                <a:lnTo>
                  <a:pt x="136" y="195"/>
                </a:lnTo>
                <a:lnTo>
                  <a:pt x="138" y="196"/>
                </a:lnTo>
                <a:lnTo>
                  <a:pt x="138" y="196"/>
                </a:lnTo>
                <a:lnTo>
                  <a:pt x="143" y="203"/>
                </a:lnTo>
                <a:lnTo>
                  <a:pt x="143" y="203"/>
                </a:lnTo>
                <a:lnTo>
                  <a:pt x="143" y="203"/>
                </a:lnTo>
                <a:lnTo>
                  <a:pt x="143" y="203"/>
                </a:lnTo>
                <a:lnTo>
                  <a:pt x="145" y="203"/>
                </a:lnTo>
                <a:lnTo>
                  <a:pt x="145" y="203"/>
                </a:lnTo>
                <a:close/>
                <a:moveTo>
                  <a:pt x="180" y="34"/>
                </a:moveTo>
                <a:lnTo>
                  <a:pt x="180" y="34"/>
                </a:lnTo>
                <a:lnTo>
                  <a:pt x="180" y="36"/>
                </a:lnTo>
                <a:lnTo>
                  <a:pt x="180" y="36"/>
                </a:lnTo>
                <a:lnTo>
                  <a:pt x="184" y="33"/>
                </a:lnTo>
                <a:lnTo>
                  <a:pt x="184" y="33"/>
                </a:lnTo>
                <a:lnTo>
                  <a:pt x="186" y="33"/>
                </a:lnTo>
                <a:lnTo>
                  <a:pt x="186" y="33"/>
                </a:lnTo>
                <a:lnTo>
                  <a:pt x="192" y="26"/>
                </a:lnTo>
                <a:lnTo>
                  <a:pt x="192" y="26"/>
                </a:lnTo>
                <a:lnTo>
                  <a:pt x="193" y="24"/>
                </a:lnTo>
                <a:lnTo>
                  <a:pt x="193" y="24"/>
                </a:lnTo>
                <a:lnTo>
                  <a:pt x="180" y="34"/>
                </a:lnTo>
                <a:lnTo>
                  <a:pt x="180" y="34"/>
                </a:lnTo>
                <a:close/>
                <a:moveTo>
                  <a:pt x="152" y="277"/>
                </a:moveTo>
                <a:lnTo>
                  <a:pt x="152" y="277"/>
                </a:lnTo>
                <a:lnTo>
                  <a:pt x="145" y="282"/>
                </a:lnTo>
                <a:lnTo>
                  <a:pt x="145" y="282"/>
                </a:lnTo>
                <a:lnTo>
                  <a:pt x="152" y="282"/>
                </a:lnTo>
                <a:lnTo>
                  <a:pt x="152" y="282"/>
                </a:lnTo>
                <a:lnTo>
                  <a:pt x="152" y="279"/>
                </a:lnTo>
                <a:lnTo>
                  <a:pt x="152" y="277"/>
                </a:lnTo>
                <a:lnTo>
                  <a:pt x="152" y="277"/>
                </a:lnTo>
                <a:close/>
                <a:moveTo>
                  <a:pt x="78" y="147"/>
                </a:moveTo>
                <a:lnTo>
                  <a:pt x="78" y="147"/>
                </a:lnTo>
                <a:lnTo>
                  <a:pt x="84" y="137"/>
                </a:lnTo>
                <a:lnTo>
                  <a:pt x="84" y="137"/>
                </a:lnTo>
                <a:lnTo>
                  <a:pt x="75" y="144"/>
                </a:lnTo>
                <a:lnTo>
                  <a:pt x="75" y="144"/>
                </a:lnTo>
                <a:lnTo>
                  <a:pt x="78" y="147"/>
                </a:lnTo>
                <a:lnTo>
                  <a:pt x="78" y="147"/>
                </a:lnTo>
                <a:close/>
                <a:moveTo>
                  <a:pt x="109" y="176"/>
                </a:moveTo>
                <a:lnTo>
                  <a:pt x="109" y="176"/>
                </a:lnTo>
                <a:lnTo>
                  <a:pt x="95" y="176"/>
                </a:lnTo>
                <a:lnTo>
                  <a:pt x="95" y="176"/>
                </a:lnTo>
                <a:lnTo>
                  <a:pt x="93" y="178"/>
                </a:lnTo>
                <a:lnTo>
                  <a:pt x="93" y="178"/>
                </a:lnTo>
                <a:lnTo>
                  <a:pt x="109" y="176"/>
                </a:lnTo>
                <a:lnTo>
                  <a:pt x="109" y="176"/>
                </a:lnTo>
                <a:close/>
                <a:moveTo>
                  <a:pt x="176" y="124"/>
                </a:moveTo>
                <a:lnTo>
                  <a:pt x="176" y="124"/>
                </a:lnTo>
                <a:lnTo>
                  <a:pt x="174" y="122"/>
                </a:lnTo>
                <a:lnTo>
                  <a:pt x="174" y="122"/>
                </a:lnTo>
                <a:lnTo>
                  <a:pt x="173" y="121"/>
                </a:lnTo>
                <a:lnTo>
                  <a:pt x="173" y="121"/>
                </a:lnTo>
                <a:lnTo>
                  <a:pt x="170" y="120"/>
                </a:lnTo>
                <a:lnTo>
                  <a:pt x="170" y="120"/>
                </a:lnTo>
                <a:lnTo>
                  <a:pt x="169" y="121"/>
                </a:lnTo>
                <a:lnTo>
                  <a:pt x="169" y="121"/>
                </a:lnTo>
                <a:lnTo>
                  <a:pt x="167" y="122"/>
                </a:lnTo>
                <a:lnTo>
                  <a:pt x="167" y="122"/>
                </a:lnTo>
                <a:lnTo>
                  <a:pt x="167" y="122"/>
                </a:lnTo>
                <a:lnTo>
                  <a:pt x="167" y="122"/>
                </a:lnTo>
                <a:lnTo>
                  <a:pt x="169" y="122"/>
                </a:lnTo>
                <a:lnTo>
                  <a:pt x="169" y="122"/>
                </a:lnTo>
                <a:lnTo>
                  <a:pt x="170" y="121"/>
                </a:lnTo>
                <a:lnTo>
                  <a:pt x="172" y="122"/>
                </a:lnTo>
                <a:lnTo>
                  <a:pt x="172" y="122"/>
                </a:lnTo>
                <a:lnTo>
                  <a:pt x="172" y="124"/>
                </a:lnTo>
                <a:lnTo>
                  <a:pt x="172" y="125"/>
                </a:lnTo>
                <a:lnTo>
                  <a:pt x="172" y="125"/>
                </a:lnTo>
                <a:lnTo>
                  <a:pt x="172" y="127"/>
                </a:lnTo>
                <a:lnTo>
                  <a:pt x="172" y="127"/>
                </a:lnTo>
                <a:lnTo>
                  <a:pt x="170" y="127"/>
                </a:lnTo>
                <a:lnTo>
                  <a:pt x="170" y="127"/>
                </a:lnTo>
                <a:lnTo>
                  <a:pt x="172" y="128"/>
                </a:lnTo>
                <a:lnTo>
                  <a:pt x="172" y="128"/>
                </a:lnTo>
                <a:lnTo>
                  <a:pt x="176" y="124"/>
                </a:lnTo>
                <a:lnTo>
                  <a:pt x="176" y="124"/>
                </a:lnTo>
                <a:close/>
                <a:moveTo>
                  <a:pt x="159" y="127"/>
                </a:moveTo>
                <a:lnTo>
                  <a:pt x="159" y="127"/>
                </a:lnTo>
                <a:lnTo>
                  <a:pt x="163" y="122"/>
                </a:lnTo>
                <a:lnTo>
                  <a:pt x="166" y="120"/>
                </a:lnTo>
                <a:lnTo>
                  <a:pt x="166" y="120"/>
                </a:lnTo>
                <a:lnTo>
                  <a:pt x="160" y="120"/>
                </a:lnTo>
                <a:lnTo>
                  <a:pt x="160" y="120"/>
                </a:lnTo>
                <a:lnTo>
                  <a:pt x="162" y="121"/>
                </a:lnTo>
                <a:lnTo>
                  <a:pt x="160" y="122"/>
                </a:lnTo>
                <a:lnTo>
                  <a:pt x="160" y="122"/>
                </a:lnTo>
                <a:lnTo>
                  <a:pt x="160" y="125"/>
                </a:lnTo>
                <a:lnTo>
                  <a:pt x="160" y="125"/>
                </a:lnTo>
                <a:lnTo>
                  <a:pt x="159" y="127"/>
                </a:lnTo>
                <a:lnTo>
                  <a:pt x="159" y="127"/>
                </a:lnTo>
                <a:close/>
                <a:moveTo>
                  <a:pt x="136" y="132"/>
                </a:moveTo>
                <a:lnTo>
                  <a:pt x="136" y="132"/>
                </a:lnTo>
                <a:lnTo>
                  <a:pt x="132" y="132"/>
                </a:lnTo>
                <a:lnTo>
                  <a:pt x="132" y="132"/>
                </a:lnTo>
                <a:lnTo>
                  <a:pt x="132" y="132"/>
                </a:lnTo>
                <a:lnTo>
                  <a:pt x="132" y="132"/>
                </a:lnTo>
                <a:lnTo>
                  <a:pt x="126" y="138"/>
                </a:lnTo>
                <a:lnTo>
                  <a:pt x="126" y="138"/>
                </a:lnTo>
                <a:lnTo>
                  <a:pt x="126" y="138"/>
                </a:lnTo>
                <a:lnTo>
                  <a:pt x="126" y="138"/>
                </a:lnTo>
                <a:lnTo>
                  <a:pt x="133" y="135"/>
                </a:lnTo>
                <a:lnTo>
                  <a:pt x="133" y="135"/>
                </a:lnTo>
                <a:lnTo>
                  <a:pt x="133" y="135"/>
                </a:lnTo>
                <a:lnTo>
                  <a:pt x="133" y="135"/>
                </a:lnTo>
                <a:lnTo>
                  <a:pt x="136" y="132"/>
                </a:lnTo>
                <a:lnTo>
                  <a:pt x="136" y="132"/>
                </a:lnTo>
                <a:close/>
                <a:moveTo>
                  <a:pt x="130" y="73"/>
                </a:moveTo>
                <a:lnTo>
                  <a:pt x="130" y="73"/>
                </a:lnTo>
                <a:lnTo>
                  <a:pt x="126" y="78"/>
                </a:lnTo>
                <a:lnTo>
                  <a:pt x="126" y="78"/>
                </a:lnTo>
                <a:lnTo>
                  <a:pt x="135" y="74"/>
                </a:lnTo>
                <a:lnTo>
                  <a:pt x="135" y="74"/>
                </a:lnTo>
                <a:lnTo>
                  <a:pt x="135" y="74"/>
                </a:lnTo>
                <a:lnTo>
                  <a:pt x="135" y="74"/>
                </a:lnTo>
                <a:lnTo>
                  <a:pt x="130" y="73"/>
                </a:lnTo>
                <a:lnTo>
                  <a:pt x="130" y="73"/>
                </a:lnTo>
                <a:close/>
                <a:moveTo>
                  <a:pt x="216" y="188"/>
                </a:moveTo>
                <a:lnTo>
                  <a:pt x="216" y="188"/>
                </a:lnTo>
                <a:lnTo>
                  <a:pt x="223" y="181"/>
                </a:lnTo>
                <a:lnTo>
                  <a:pt x="227" y="174"/>
                </a:lnTo>
                <a:lnTo>
                  <a:pt x="227" y="174"/>
                </a:lnTo>
                <a:lnTo>
                  <a:pt x="217" y="185"/>
                </a:lnTo>
                <a:lnTo>
                  <a:pt x="217" y="185"/>
                </a:lnTo>
                <a:lnTo>
                  <a:pt x="216" y="186"/>
                </a:lnTo>
                <a:lnTo>
                  <a:pt x="216" y="188"/>
                </a:lnTo>
                <a:lnTo>
                  <a:pt x="216" y="188"/>
                </a:lnTo>
                <a:close/>
                <a:moveTo>
                  <a:pt x="76" y="149"/>
                </a:moveTo>
                <a:lnTo>
                  <a:pt x="76" y="149"/>
                </a:lnTo>
                <a:lnTo>
                  <a:pt x="78" y="149"/>
                </a:lnTo>
                <a:lnTo>
                  <a:pt x="78" y="149"/>
                </a:lnTo>
                <a:lnTo>
                  <a:pt x="74" y="147"/>
                </a:lnTo>
                <a:lnTo>
                  <a:pt x="74" y="147"/>
                </a:lnTo>
                <a:lnTo>
                  <a:pt x="72" y="145"/>
                </a:lnTo>
                <a:lnTo>
                  <a:pt x="71" y="147"/>
                </a:lnTo>
                <a:lnTo>
                  <a:pt x="71" y="147"/>
                </a:lnTo>
                <a:lnTo>
                  <a:pt x="71" y="147"/>
                </a:lnTo>
                <a:lnTo>
                  <a:pt x="71" y="147"/>
                </a:lnTo>
                <a:lnTo>
                  <a:pt x="69" y="147"/>
                </a:lnTo>
                <a:lnTo>
                  <a:pt x="68" y="144"/>
                </a:lnTo>
                <a:lnTo>
                  <a:pt x="68" y="144"/>
                </a:lnTo>
                <a:lnTo>
                  <a:pt x="68" y="144"/>
                </a:lnTo>
                <a:lnTo>
                  <a:pt x="68" y="144"/>
                </a:lnTo>
                <a:lnTo>
                  <a:pt x="65" y="145"/>
                </a:lnTo>
                <a:lnTo>
                  <a:pt x="65" y="145"/>
                </a:lnTo>
                <a:lnTo>
                  <a:pt x="71" y="148"/>
                </a:lnTo>
                <a:lnTo>
                  <a:pt x="76" y="149"/>
                </a:lnTo>
                <a:lnTo>
                  <a:pt x="76" y="149"/>
                </a:lnTo>
                <a:close/>
                <a:moveTo>
                  <a:pt x="236" y="44"/>
                </a:moveTo>
                <a:lnTo>
                  <a:pt x="236" y="44"/>
                </a:lnTo>
                <a:lnTo>
                  <a:pt x="216" y="51"/>
                </a:lnTo>
                <a:lnTo>
                  <a:pt x="216" y="51"/>
                </a:lnTo>
                <a:lnTo>
                  <a:pt x="226" y="48"/>
                </a:lnTo>
                <a:lnTo>
                  <a:pt x="226" y="48"/>
                </a:lnTo>
                <a:lnTo>
                  <a:pt x="231" y="47"/>
                </a:lnTo>
                <a:lnTo>
                  <a:pt x="231" y="47"/>
                </a:lnTo>
                <a:lnTo>
                  <a:pt x="236" y="44"/>
                </a:lnTo>
                <a:lnTo>
                  <a:pt x="236" y="44"/>
                </a:lnTo>
                <a:close/>
                <a:moveTo>
                  <a:pt x="143" y="83"/>
                </a:moveTo>
                <a:lnTo>
                  <a:pt x="143" y="83"/>
                </a:lnTo>
                <a:lnTo>
                  <a:pt x="143" y="83"/>
                </a:lnTo>
                <a:lnTo>
                  <a:pt x="143" y="83"/>
                </a:lnTo>
                <a:lnTo>
                  <a:pt x="150" y="84"/>
                </a:lnTo>
                <a:lnTo>
                  <a:pt x="150" y="84"/>
                </a:lnTo>
                <a:lnTo>
                  <a:pt x="152" y="81"/>
                </a:lnTo>
                <a:lnTo>
                  <a:pt x="152" y="81"/>
                </a:lnTo>
                <a:lnTo>
                  <a:pt x="149" y="80"/>
                </a:lnTo>
                <a:lnTo>
                  <a:pt x="149" y="80"/>
                </a:lnTo>
                <a:lnTo>
                  <a:pt x="147" y="80"/>
                </a:lnTo>
                <a:lnTo>
                  <a:pt x="147" y="80"/>
                </a:lnTo>
                <a:lnTo>
                  <a:pt x="143" y="83"/>
                </a:lnTo>
                <a:lnTo>
                  <a:pt x="143" y="83"/>
                </a:lnTo>
                <a:close/>
                <a:moveTo>
                  <a:pt x="211" y="90"/>
                </a:moveTo>
                <a:lnTo>
                  <a:pt x="211" y="90"/>
                </a:lnTo>
                <a:lnTo>
                  <a:pt x="210" y="90"/>
                </a:lnTo>
                <a:lnTo>
                  <a:pt x="210" y="90"/>
                </a:lnTo>
                <a:lnTo>
                  <a:pt x="211" y="90"/>
                </a:lnTo>
                <a:lnTo>
                  <a:pt x="211" y="90"/>
                </a:lnTo>
                <a:lnTo>
                  <a:pt x="223" y="100"/>
                </a:lnTo>
                <a:lnTo>
                  <a:pt x="223" y="100"/>
                </a:lnTo>
                <a:lnTo>
                  <a:pt x="224" y="101"/>
                </a:lnTo>
                <a:lnTo>
                  <a:pt x="224" y="100"/>
                </a:lnTo>
                <a:lnTo>
                  <a:pt x="224" y="100"/>
                </a:lnTo>
                <a:lnTo>
                  <a:pt x="211" y="90"/>
                </a:lnTo>
                <a:lnTo>
                  <a:pt x="211" y="90"/>
                </a:lnTo>
                <a:close/>
                <a:moveTo>
                  <a:pt x="220" y="210"/>
                </a:moveTo>
                <a:lnTo>
                  <a:pt x="220" y="210"/>
                </a:lnTo>
                <a:lnTo>
                  <a:pt x="221" y="209"/>
                </a:lnTo>
                <a:lnTo>
                  <a:pt x="221" y="209"/>
                </a:lnTo>
                <a:lnTo>
                  <a:pt x="223" y="205"/>
                </a:lnTo>
                <a:lnTo>
                  <a:pt x="224" y="201"/>
                </a:lnTo>
                <a:lnTo>
                  <a:pt x="224" y="201"/>
                </a:lnTo>
                <a:lnTo>
                  <a:pt x="224" y="199"/>
                </a:lnTo>
                <a:lnTo>
                  <a:pt x="224" y="199"/>
                </a:lnTo>
                <a:lnTo>
                  <a:pt x="219" y="208"/>
                </a:lnTo>
                <a:lnTo>
                  <a:pt x="219" y="208"/>
                </a:lnTo>
                <a:lnTo>
                  <a:pt x="220" y="209"/>
                </a:lnTo>
                <a:lnTo>
                  <a:pt x="220" y="210"/>
                </a:lnTo>
                <a:lnTo>
                  <a:pt x="220" y="210"/>
                </a:lnTo>
                <a:close/>
                <a:moveTo>
                  <a:pt x="152" y="67"/>
                </a:moveTo>
                <a:lnTo>
                  <a:pt x="152" y="67"/>
                </a:lnTo>
                <a:lnTo>
                  <a:pt x="152" y="67"/>
                </a:lnTo>
                <a:lnTo>
                  <a:pt x="152" y="67"/>
                </a:lnTo>
                <a:lnTo>
                  <a:pt x="146" y="73"/>
                </a:lnTo>
                <a:lnTo>
                  <a:pt x="146" y="73"/>
                </a:lnTo>
                <a:lnTo>
                  <a:pt x="150" y="74"/>
                </a:lnTo>
                <a:lnTo>
                  <a:pt x="150" y="74"/>
                </a:lnTo>
                <a:lnTo>
                  <a:pt x="152" y="67"/>
                </a:lnTo>
                <a:lnTo>
                  <a:pt x="152" y="67"/>
                </a:lnTo>
                <a:close/>
                <a:moveTo>
                  <a:pt x="197" y="17"/>
                </a:moveTo>
                <a:lnTo>
                  <a:pt x="197" y="17"/>
                </a:lnTo>
                <a:lnTo>
                  <a:pt x="189" y="21"/>
                </a:lnTo>
                <a:lnTo>
                  <a:pt x="189" y="21"/>
                </a:lnTo>
                <a:lnTo>
                  <a:pt x="183" y="26"/>
                </a:lnTo>
                <a:lnTo>
                  <a:pt x="183" y="26"/>
                </a:lnTo>
                <a:lnTo>
                  <a:pt x="182" y="27"/>
                </a:lnTo>
                <a:lnTo>
                  <a:pt x="182" y="27"/>
                </a:lnTo>
                <a:lnTo>
                  <a:pt x="189" y="23"/>
                </a:lnTo>
                <a:lnTo>
                  <a:pt x="197" y="17"/>
                </a:lnTo>
                <a:lnTo>
                  <a:pt x="197" y="17"/>
                </a:lnTo>
                <a:close/>
                <a:moveTo>
                  <a:pt x="59" y="279"/>
                </a:moveTo>
                <a:lnTo>
                  <a:pt x="59" y="279"/>
                </a:lnTo>
                <a:lnTo>
                  <a:pt x="61" y="280"/>
                </a:lnTo>
                <a:lnTo>
                  <a:pt x="61" y="280"/>
                </a:lnTo>
                <a:lnTo>
                  <a:pt x="62" y="276"/>
                </a:lnTo>
                <a:lnTo>
                  <a:pt x="62" y="276"/>
                </a:lnTo>
                <a:lnTo>
                  <a:pt x="59" y="273"/>
                </a:lnTo>
                <a:lnTo>
                  <a:pt x="59" y="273"/>
                </a:lnTo>
                <a:lnTo>
                  <a:pt x="59" y="279"/>
                </a:lnTo>
                <a:lnTo>
                  <a:pt x="59" y="279"/>
                </a:lnTo>
                <a:close/>
                <a:moveTo>
                  <a:pt x="85" y="282"/>
                </a:moveTo>
                <a:lnTo>
                  <a:pt x="85" y="282"/>
                </a:lnTo>
                <a:lnTo>
                  <a:pt x="86" y="282"/>
                </a:lnTo>
                <a:lnTo>
                  <a:pt x="86" y="282"/>
                </a:lnTo>
                <a:lnTo>
                  <a:pt x="86" y="282"/>
                </a:lnTo>
                <a:lnTo>
                  <a:pt x="92" y="274"/>
                </a:lnTo>
                <a:lnTo>
                  <a:pt x="92" y="274"/>
                </a:lnTo>
                <a:lnTo>
                  <a:pt x="92" y="273"/>
                </a:lnTo>
                <a:lnTo>
                  <a:pt x="92" y="273"/>
                </a:lnTo>
                <a:lnTo>
                  <a:pt x="91" y="273"/>
                </a:lnTo>
                <a:lnTo>
                  <a:pt x="91" y="273"/>
                </a:lnTo>
                <a:lnTo>
                  <a:pt x="85" y="282"/>
                </a:lnTo>
                <a:lnTo>
                  <a:pt x="85" y="282"/>
                </a:lnTo>
                <a:close/>
                <a:moveTo>
                  <a:pt x="138" y="83"/>
                </a:moveTo>
                <a:lnTo>
                  <a:pt x="138" y="83"/>
                </a:lnTo>
                <a:lnTo>
                  <a:pt x="145" y="78"/>
                </a:lnTo>
                <a:lnTo>
                  <a:pt x="145" y="78"/>
                </a:lnTo>
                <a:lnTo>
                  <a:pt x="142" y="77"/>
                </a:lnTo>
                <a:lnTo>
                  <a:pt x="142" y="77"/>
                </a:lnTo>
                <a:lnTo>
                  <a:pt x="138" y="83"/>
                </a:lnTo>
                <a:lnTo>
                  <a:pt x="138" y="83"/>
                </a:lnTo>
                <a:close/>
                <a:moveTo>
                  <a:pt x="11" y="155"/>
                </a:moveTo>
                <a:lnTo>
                  <a:pt x="11" y="155"/>
                </a:lnTo>
                <a:lnTo>
                  <a:pt x="14" y="139"/>
                </a:lnTo>
                <a:lnTo>
                  <a:pt x="14" y="139"/>
                </a:lnTo>
                <a:lnTo>
                  <a:pt x="14" y="139"/>
                </a:lnTo>
                <a:lnTo>
                  <a:pt x="14" y="139"/>
                </a:lnTo>
                <a:lnTo>
                  <a:pt x="11" y="147"/>
                </a:lnTo>
                <a:lnTo>
                  <a:pt x="11" y="155"/>
                </a:lnTo>
                <a:lnTo>
                  <a:pt x="11" y="155"/>
                </a:lnTo>
                <a:close/>
                <a:moveTo>
                  <a:pt x="162" y="131"/>
                </a:moveTo>
                <a:lnTo>
                  <a:pt x="162" y="131"/>
                </a:lnTo>
                <a:lnTo>
                  <a:pt x="162" y="131"/>
                </a:lnTo>
                <a:lnTo>
                  <a:pt x="162" y="131"/>
                </a:lnTo>
                <a:lnTo>
                  <a:pt x="166" y="129"/>
                </a:lnTo>
                <a:lnTo>
                  <a:pt x="166" y="129"/>
                </a:lnTo>
                <a:lnTo>
                  <a:pt x="166" y="129"/>
                </a:lnTo>
                <a:lnTo>
                  <a:pt x="166" y="129"/>
                </a:lnTo>
                <a:lnTo>
                  <a:pt x="169" y="125"/>
                </a:lnTo>
                <a:lnTo>
                  <a:pt x="169" y="125"/>
                </a:lnTo>
                <a:lnTo>
                  <a:pt x="169" y="125"/>
                </a:lnTo>
                <a:lnTo>
                  <a:pt x="169" y="125"/>
                </a:lnTo>
                <a:lnTo>
                  <a:pt x="162" y="131"/>
                </a:lnTo>
                <a:lnTo>
                  <a:pt x="162" y="131"/>
                </a:lnTo>
                <a:close/>
                <a:moveTo>
                  <a:pt x="150" y="54"/>
                </a:moveTo>
                <a:lnTo>
                  <a:pt x="150" y="54"/>
                </a:lnTo>
                <a:lnTo>
                  <a:pt x="150" y="54"/>
                </a:lnTo>
                <a:lnTo>
                  <a:pt x="150" y="54"/>
                </a:lnTo>
                <a:lnTo>
                  <a:pt x="139" y="48"/>
                </a:lnTo>
                <a:lnTo>
                  <a:pt x="139" y="48"/>
                </a:lnTo>
                <a:lnTo>
                  <a:pt x="138" y="50"/>
                </a:lnTo>
                <a:lnTo>
                  <a:pt x="138" y="50"/>
                </a:lnTo>
                <a:lnTo>
                  <a:pt x="150" y="54"/>
                </a:lnTo>
                <a:lnTo>
                  <a:pt x="150" y="54"/>
                </a:lnTo>
                <a:close/>
                <a:moveTo>
                  <a:pt x="11" y="188"/>
                </a:moveTo>
                <a:lnTo>
                  <a:pt x="11" y="188"/>
                </a:lnTo>
                <a:lnTo>
                  <a:pt x="10" y="198"/>
                </a:lnTo>
                <a:lnTo>
                  <a:pt x="11" y="208"/>
                </a:lnTo>
                <a:lnTo>
                  <a:pt x="11" y="208"/>
                </a:lnTo>
                <a:lnTo>
                  <a:pt x="11" y="188"/>
                </a:lnTo>
                <a:lnTo>
                  <a:pt x="11" y="188"/>
                </a:lnTo>
                <a:close/>
                <a:moveTo>
                  <a:pt x="160" y="198"/>
                </a:moveTo>
                <a:lnTo>
                  <a:pt x="160" y="198"/>
                </a:lnTo>
                <a:lnTo>
                  <a:pt x="149" y="203"/>
                </a:lnTo>
                <a:lnTo>
                  <a:pt x="149" y="203"/>
                </a:lnTo>
                <a:lnTo>
                  <a:pt x="150" y="203"/>
                </a:lnTo>
                <a:lnTo>
                  <a:pt x="150" y="203"/>
                </a:lnTo>
                <a:lnTo>
                  <a:pt x="160" y="201"/>
                </a:lnTo>
                <a:lnTo>
                  <a:pt x="160" y="201"/>
                </a:lnTo>
                <a:lnTo>
                  <a:pt x="160" y="198"/>
                </a:lnTo>
                <a:lnTo>
                  <a:pt x="160" y="198"/>
                </a:lnTo>
                <a:close/>
                <a:moveTo>
                  <a:pt x="62" y="291"/>
                </a:moveTo>
                <a:lnTo>
                  <a:pt x="62" y="291"/>
                </a:lnTo>
                <a:lnTo>
                  <a:pt x="61" y="289"/>
                </a:lnTo>
                <a:lnTo>
                  <a:pt x="62" y="287"/>
                </a:lnTo>
                <a:lnTo>
                  <a:pt x="62" y="287"/>
                </a:lnTo>
                <a:lnTo>
                  <a:pt x="59" y="289"/>
                </a:lnTo>
                <a:lnTo>
                  <a:pt x="59" y="289"/>
                </a:lnTo>
                <a:lnTo>
                  <a:pt x="59" y="293"/>
                </a:lnTo>
                <a:lnTo>
                  <a:pt x="59" y="293"/>
                </a:lnTo>
                <a:lnTo>
                  <a:pt x="61" y="293"/>
                </a:lnTo>
                <a:lnTo>
                  <a:pt x="61" y="293"/>
                </a:lnTo>
                <a:lnTo>
                  <a:pt x="62" y="291"/>
                </a:lnTo>
                <a:lnTo>
                  <a:pt x="62" y="291"/>
                </a:lnTo>
                <a:close/>
                <a:moveTo>
                  <a:pt x="201" y="95"/>
                </a:moveTo>
                <a:lnTo>
                  <a:pt x="201" y="95"/>
                </a:lnTo>
                <a:lnTo>
                  <a:pt x="207" y="97"/>
                </a:lnTo>
                <a:lnTo>
                  <a:pt x="207" y="97"/>
                </a:lnTo>
                <a:lnTo>
                  <a:pt x="207" y="94"/>
                </a:lnTo>
                <a:lnTo>
                  <a:pt x="207" y="94"/>
                </a:lnTo>
                <a:lnTo>
                  <a:pt x="204" y="94"/>
                </a:lnTo>
                <a:lnTo>
                  <a:pt x="201" y="95"/>
                </a:lnTo>
                <a:lnTo>
                  <a:pt x="201" y="95"/>
                </a:lnTo>
                <a:close/>
                <a:moveTo>
                  <a:pt x="95" y="290"/>
                </a:moveTo>
                <a:lnTo>
                  <a:pt x="95" y="290"/>
                </a:lnTo>
                <a:lnTo>
                  <a:pt x="91" y="296"/>
                </a:lnTo>
                <a:lnTo>
                  <a:pt x="91" y="296"/>
                </a:lnTo>
                <a:lnTo>
                  <a:pt x="95" y="296"/>
                </a:lnTo>
                <a:lnTo>
                  <a:pt x="95" y="296"/>
                </a:lnTo>
                <a:lnTo>
                  <a:pt x="95" y="290"/>
                </a:lnTo>
                <a:lnTo>
                  <a:pt x="95" y="290"/>
                </a:lnTo>
                <a:close/>
                <a:moveTo>
                  <a:pt x="103" y="294"/>
                </a:moveTo>
                <a:lnTo>
                  <a:pt x="103" y="294"/>
                </a:lnTo>
                <a:lnTo>
                  <a:pt x="103" y="294"/>
                </a:lnTo>
                <a:lnTo>
                  <a:pt x="103" y="294"/>
                </a:lnTo>
                <a:lnTo>
                  <a:pt x="111" y="289"/>
                </a:lnTo>
                <a:lnTo>
                  <a:pt x="111" y="289"/>
                </a:lnTo>
                <a:lnTo>
                  <a:pt x="111" y="289"/>
                </a:lnTo>
                <a:lnTo>
                  <a:pt x="111" y="289"/>
                </a:lnTo>
                <a:lnTo>
                  <a:pt x="108" y="289"/>
                </a:lnTo>
                <a:lnTo>
                  <a:pt x="108" y="289"/>
                </a:lnTo>
                <a:lnTo>
                  <a:pt x="106" y="290"/>
                </a:lnTo>
                <a:lnTo>
                  <a:pt x="106" y="290"/>
                </a:lnTo>
                <a:lnTo>
                  <a:pt x="103" y="294"/>
                </a:lnTo>
                <a:lnTo>
                  <a:pt x="103" y="294"/>
                </a:lnTo>
                <a:close/>
                <a:moveTo>
                  <a:pt x="167" y="195"/>
                </a:moveTo>
                <a:lnTo>
                  <a:pt x="167" y="195"/>
                </a:lnTo>
                <a:lnTo>
                  <a:pt x="166" y="195"/>
                </a:lnTo>
                <a:lnTo>
                  <a:pt x="166" y="195"/>
                </a:lnTo>
                <a:lnTo>
                  <a:pt x="165" y="196"/>
                </a:lnTo>
                <a:lnTo>
                  <a:pt x="165" y="198"/>
                </a:lnTo>
                <a:lnTo>
                  <a:pt x="165" y="198"/>
                </a:lnTo>
                <a:lnTo>
                  <a:pt x="165" y="199"/>
                </a:lnTo>
                <a:lnTo>
                  <a:pt x="165" y="199"/>
                </a:lnTo>
                <a:lnTo>
                  <a:pt x="169" y="196"/>
                </a:lnTo>
                <a:lnTo>
                  <a:pt x="169" y="196"/>
                </a:lnTo>
                <a:lnTo>
                  <a:pt x="167" y="195"/>
                </a:lnTo>
                <a:lnTo>
                  <a:pt x="167" y="195"/>
                </a:lnTo>
                <a:close/>
                <a:moveTo>
                  <a:pt x="126" y="218"/>
                </a:moveTo>
                <a:lnTo>
                  <a:pt x="126" y="218"/>
                </a:lnTo>
                <a:lnTo>
                  <a:pt x="130" y="208"/>
                </a:lnTo>
                <a:lnTo>
                  <a:pt x="133" y="196"/>
                </a:lnTo>
                <a:lnTo>
                  <a:pt x="133" y="196"/>
                </a:lnTo>
                <a:lnTo>
                  <a:pt x="133" y="196"/>
                </a:lnTo>
                <a:lnTo>
                  <a:pt x="133" y="196"/>
                </a:lnTo>
                <a:lnTo>
                  <a:pt x="126" y="218"/>
                </a:lnTo>
                <a:lnTo>
                  <a:pt x="126" y="218"/>
                </a:lnTo>
                <a:close/>
                <a:moveTo>
                  <a:pt x="219" y="142"/>
                </a:moveTo>
                <a:lnTo>
                  <a:pt x="219" y="142"/>
                </a:lnTo>
                <a:lnTo>
                  <a:pt x="219" y="141"/>
                </a:lnTo>
                <a:lnTo>
                  <a:pt x="219" y="141"/>
                </a:lnTo>
                <a:lnTo>
                  <a:pt x="211" y="151"/>
                </a:lnTo>
                <a:lnTo>
                  <a:pt x="211" y="151"/>
                </a:lnTo>
                <a:lnTo>
                  <a:pt x="211" y="151"/>
                </a:lnTo>
                <a:lnTo>
                  <a:pt x="211" y="151"/>
                </a:lnTo>
                <a:lnTo>
                  <a:pt x="211" y="151"/>
                </a:lnTo>
                <a:lnTo>
                  <a:pt x="211" y="151"/>
                </a:lnTo>
                <a:lnTo>
                  <a:pt x="211" y="151"/>
                </a:lnTo>
                <a:lnTo>
                  <a:pt x="211" y="151"/>
                </a:lnTo>
                <a:lnTo>
                  <a:pt x="216" y="147"/>
                </a:lnTo>
                <a:lnTo>
                  <a:pt x="216" y="147"/>
                </a:lnTo>
                <a:lnTo>
                  <a:pt x="219" y="142"/>
                </a:lnTo>
                <a:lnTo>
                  <a:pt x="219" y="142"/>
                </a:lnTo>
                <a:close/>
                <a:moveTo>
                  <a:pt x="219" y="161"/>
                </a:moveTo>
                <a:lnTo>
                  <a:pt x="219" y="161"/>
                </a:lnTo>
                <a:lnTo>
                  <a:pt x="216" y="159"/>
                </a:lnTo>
                <a:lnTo>
                  <a:pt x="216" y="159"/>
                </a:lnTo>
                <a:lnTo>
                  <a:pt x="214" y="162"/>
                </a:lnTo>
                <a:lnTo>
                  <a:pt x="211" y="164"/>
                </a:lnTo>
                <a:lnTo>
                  <a:pt x="211" y="164"/>
                </a:lnTo>
                <a:lnTo>
                  <a:pt x="211" y="165"/>
                </a:lnTo>
                <a:lnTo>
                  <a:pt x="211" y="165"/>
                </a:lnTo>
                <a:lnTo>
                  <a:pt x="219" y="161"/>
                </a:lnTo>
                <a:lnTo>
                  <a:pt x="219" y="161"/>
                </a:lnTo>
                <a:close/>
                <a:moveTo>
                  <a:pt x="96" y="277"/>
                </a:moveTo>
                <a:lnTo>
                  <a:pt x="96" y="277"/>
                </a:lnTo>
                <a:lnTo>
                  <a:pt x="93" y="280"/>
                </a:lnTo>
                <a:lnTo>
                  <a:pt x="93" y="280"/>
                </a:lnTo>
                <a:lnTo>
                  <a:pt x="91" y="282"/>
                </a:lnTo>
                <a:lnTo>
                  <a:pt x="91" y="282"/>
                </a:lnTo>
                <a:lnTo>
                  <a:pt x="91" y="283"/>
                </a:lnTo>
                <a:lnTo>
                  <a:pt x="91" y="283"/>
                </a:lnTo>
                <a:lnTo>
                  <a:pt x="93" y="283"/>
                </a:lnTo>
                <a:lnTo>
                  <a:pt x="93" y="283"/>
                </a:lnTo>
                <a:lnTo>
                  <a:pt x="95" y="282"/>
                </a:lnTo>
                <a:lnTo>
                  <a:pt x="95" y="282"/>
                </a:lnTo>
                <a:lnTo>
                  <a:pt x="95" y="280"/>
                </a:lnTo>
                <a:lnTo>
                  <a:pt x="96" y="277"/>
                </a:lnTo>
                <a:lnTo>
                  <a:pt x="96" y="277"/>
                </a:lnTo>
                <a:close/>
                <a:moveTo>
                  <a:pt x="78" y="294"/>
                </a:moveTo>
                <a:lnTo>
                  <a:pt x="78" y="294"/>
                </a:lnTo>
                <a:lnTo>
                  <a:pt x="81" y="291"/>
                </a:lnTo>
                <a:lnTo>
                  <a:pt x="82" y="289"/>
                </a:lnTo>
                <a:lnTo>
                  <a:pt x="82" y="289"/>
                </a:lnTo>
                <a:lnTo>
                  <a:pt x="81" y="289"/>
                </a:lnTo>
                <a:lnTo>
                  <a:pt x="79" y="287"/>
                </a:lnTo>
                <a:lnTo>
                  <a:pt x="79" y="287"/>
                </a:lnTo>
                <a:lnTo>
                  <a:pt x="78" y="294"/>
                </a:lnTo>
                <a:lnTo>
                  <a:pt x="78" y="294"/>
                </a:lnTo>
                <a:close/>
                <a:moveTo>
                  <a:pt x="182" y="350"/>
                </a:moveTo>
                <a:lnTo>
                  <a:pt x="182" y="350"/>
                </a:lnTo>
                <a:lnTo>
                  <a:pt x="183" y="347"/>
                </a:lnTo>
                <a:lnTo>
                  <a:pt x="183" y="347"/>
                </a:lnTo>
                <a:lnTo>
                  <a:pt x="184" y="344"/>
                </a:lnTo>
                <a:lnTo>
                  <a:pt x="184" y="344"/>
                </a:lnTo>
                <a:lnTo>
                  <a:pt x="186" y="340"/>
                </a:lnTo>
                <a:lnTo>
                  <a:pt x="186" y="340"/>
                </a:lnTo>
                <a:lnTo>
                  <a:pt x="186" y="338"/>
                </a:lnTo>
                <a:lnTo>
                  <a:pt x="186" y="338"/>
                </a:lnTo>
                <a:lnTo>
                  <a:pt x="182" y="350"/>
                </a:lnTo>
                <a:lnTo>
                  <a:pt x="182" y="350"/>
                </a:lnTo>
                <a:close/>
                <a:moveTo>
                  <a:pt x="115" y="279"/>
                </a:moveTo>
                <a:lnTo>
                  <a:pt x="115" y="279"/>
                </a:lnTo>
                <a:lnTo>
                  <a:pt x="111" y="283"/>
                </a:lnTo>
                <a:lnTo>
                  <a:pt x="111" y="283"/>
                </a:lnTo>
                <a:lnTo>
                  <a:pt x="115" y="283"/>
                </a:lnTo>
                <a:lnTo>
                  <a:pt x="115" y="283"/>
                </a:lnTo>
                <a:lnTo>
                  <a:pt x="115" y="279"/>
                </a:lnTo>
                <a:lnTo>
                  <a:pt x="115" y="279"/>
                </a:lnTo>
                <a:close/>
                <a:moveTo>
                  <a:pt x="119" y="129"/>
                </a:moveTo>
                <a:lnTo>
                  <a:pt x="119" y="129"/>
                </a:lnTo>
                <a:lnTo>
                  <a:pt x="119" y="129"/>
                </a:lnTo>
                <a:lnTo>
                  <a:pt x="119" y="129"/>
                </a:lnTo>
                <a:lnTo>
                  <a:pt x="120" y="129"/>
                </a:lnTo>
                <a:lnTo>
                  <a:pt x="120" y="129"/>
                </a:lnTo>
                <a:lnTo>
                  <a:pt x="123" y="128"/>
                </a:lnTo>
                <a:lnTo>
                  <a:pt x="125" y="125"/>
                </a:lnTo>
                <a:lnTo>
                  <a:pt x="125" y="125"/>
                </a:lnTo>
                <a:lnTo>
                  <a:pt x="126" y="124"/>
                </a:lnTo>
                <a:lnTo>
                  <a:pt x="126" y="124"/>
                </a:lnTo>
                <a:lnTo>
                  <a:pt x="125" y="124"/>
                </a:lnTo>
                <a:lnTo>
                  <a:pt x="125" y="124"/>
                </a:lnTo>
                <a:lnTo>
                  <a:pt x="119" y="129"/>
                </a:lnTo>
                <a:lnTo>
                  <a:pt x="119" y="129"/>
                </a:lnTo>
                <a:close/>
                <a:moveTo>
                  <a:pt x="128" y="287"/>
                </a:moveTo>
                <a:lnTo>
                  <a:pt x="128" y="287"/>
                </a:lnTo>
                <a:lnTo>
                  <a:pt x="129" y="286"/>
                </a:lnTo>
                <a:lnTo>
                  <a:pt x="128" y="284"/>
                </a:lnTo>
                <a:lnTo>
                  <a:pt x="128" y="284"/>
                </a:lnTo>
                <a:lnTo>
                  <a:pt x="123" y="286"/>
                </a:lnTo>
                <a:lnTo>
                  <a:pt x="123" y="286"/>
                </a:lnTo>
                <a:lnTo>
                  <a:pt x="122" y="286"/>
                </a:lnTo>
                <a:lnTo>
                  <a:pt x="122" y="287"/>
                </a:lnTo>
                <a:lnTo>
                  <a:pt x="122" y="287"/>
                </a:lnTo>
                <a:lnTo>
                  <a:pt x="128" y="287"/>
                </a:lnTo>
                <a:lnTo>
                  <a:pt x="128" y="287"/>
                </a:lnTo>
                <a:close/>
                <a:moveTo>
                  <a:pt x="227" y="111"/>
                </a:moveTo>
                <a:lnTo>
                  <a:pt x="227" y="111"/>
                </a:lnTo>
                <a:lnTo>
                  <a:pt x="227" y="108"/>
                </a:lnTo>
                <a:lnTo>
                  <a:pt x="224" y="105"/>
                </a:lnTo>
                <a:lnTo>
                  <a:pt x="224" y="105"/>
                </a:lnTo>
                <a:lnTo>
                  <a:pt x="223" y="107"/>
                </a:lnTo>
                <a:lnTo>
                  <a:pt x="223" y="107"/>
                </a:lnTo>
                <a:lnTo>
                  <a:pt x="227" y="111"/>
                </a:lnTo>
                <a:lnTo>
                  <a:pt x="227" y="111"/>
                </a:lnTo>
                <a:close/>
                <a:moveTo>
                  <a:pt x="68" y="294"/>
                </a:moveTo>
                <a:lnTo>
                  <a:pt x="68" y="294"/>
                </a:lnTo>
                <a:lnTo>
                  <a:pt x="69" y="293"/>
                </a:lnTo>
                <a:lnTo>
                  <a:pt x="69" y="293"/>
                </a:lnTo>
                <a:lnTo>
                  <a:pt x="72" y="287"/>
                </a:lnTo>
                <a:lnTo>
                  <a:pt x="72" y="287"/>
                </a:lnTo>
                <a:lnTo>
                  <a:pt x="69" y="287"/>
                </a:lnTo>
                <a:lnTo>
                  <a:pt x="69" y="287"/>
                </a:lnTo>
                <a:lnTo>
                  <a:pt x="68" y="294"/>
                </a:lnTo>
                <a:lnTo>
                  <a:pt x="68" y="294"/>
                </a:lnTo>
                <a:close/>
                <a:moveTo>
                  <a:pt x="102" y="289"/>
                </a:moveTo>
                <a:lnTo>
                  <a:pt x="102" y="289"/>
                </a:lnTo>
                <a:lnTo>
                  <a:pt x="98" y="289"/>
                </a:lnTo>
                <a:lnTo>
                  <a:pt x="98" y="289"/>
                </a:lnTo>
                <a:lnTo>
                  <a:pt x="98" y="294"/>
                </a:lnTo>
                <a:lnTo>
                  <a:pt x="98" y="294"/>
                </a:lnTo>
                <a:lnTo>
                  <a:pt x="102" y="289"/>
                </a:lnTo>
                <a:lnTo>
                  <a:pt x="102" y="289"/>
                </a:lnTo>
                <a:close/>
                <a:moveTo>
                  <a:pt x="119" y="63"/>
                </a:moveTo>
                <a:lnTo>
                  <a:pt x="119" y="63"/>
                </a:lnTo>
                <a:lnTo>
                  <a:pt x="120" y="63"/>
                </a:lnTo>
                <a:lnTo>
                  <a:pt x="120" y="61"/>
                </a:lnTo>
                <a:lnTo>
                  <a:pt x="120" y="61"/>
                </a:lnTo>
                <a:lnTo>
                  <a:pt x="133" y="50"/>
                </a:lnTo>
                <a:lnTo>
                  <a:pt x="133" y="50"/>
                </a:lnTo>
                <a:lnTo>
                  <a:pt x="133" y="48"/>
                </a:lnTo>
                <a:lnTo>
                  <a:pt x="133" y="48"/>
                </a:lnTo>
                <a:lnTo>
                  <a:pt x="119" y="63"/>
                </a:lnTo>
                <a:lnTo>
                  <a:pt x="119" y="63"/>
                </a:lnTo>
                <a:close/>
                <a:moveTo>
                  <a:pt x="106" y="148"/>
                </a:moveTo>
                <a:lnTo>
                  <a:pt x="106" y="148"/>
                </a:lnTo>
                <a:lnTo>
                  <a:pt x="106" y="148"/>
                </a:lnTo>
                <a:lnTo>
                  <a:pt x="106" y="148"/>
                </a:lnTo>
                <a:lnTo>
                  <a:pt x="109" y="148"/>
                </a:lnTo>
                <a:lnTo>
                  <a:pt x="109" y="148"/>
                </a:lnTo>
                <a:lnTo>
                  <a:pt x="111" y="147"/>
                </a:lnTo>
                <a:lnTo>
                  <a:pt x="111" y="147"/>
                </a:lnTo>
                <a:lnTo>
                  <a:pt x="112" y="144"/>
                </a:lnTo>
                <a:lnTo>
                  <a:pt x="112" y="144"/>
                </a:lnTo>
                <a:lnTo>
                  <a:pt x="109" y="145"/>
                </a:lnTo>
                <a:lnTo>
                  <a:pt x="109" y="145"/>
                </a:lnTo>
                <a:lnTo>
                  <a:pt x="106" y="148"/>
                </a:lnTo>
                <a:lnTo>
                  <a:pt x="106" y="148"/>
                </a:lnTo>
                <a:close/>
                <a:moveTo>
                  <a:pt x="219" y="155"/>
                </a:moveTo>
                <a:lnTo>
                  <a:pt x="219" y="155"/>
                </a:lnTo>
                <a:lnTo>
                  <a:pt x="223" y="151"/>
                </a:lnTo>
                <a:lnTo>
                  <a:pt x="223" y="151"/>
                </a:lnTo>
                <a:lnTo>
                  <a:pt x="221" y="148"/>
                </a:lnTo>
                <a:lnTo>
                  <a:pt x="221" y="148"/>
                </a:lnTo>
                <a:lnTo>
                  <a:pt x="220" y="151"/>
                </a:lnTo>
                <a:lnTo>
                  <a:pt x="219" y="154"/>
                </a:lnTo>
                <a:lnTo>
                  <a:pt x="219" y="154"/>
                </a:lnTo>
                <a:lnTo>
                  <a:pt x="219" y="155"/>
                </a:lnTo>
                <a:lnTo>
                  <a:pt x="219" y="155"/>
                </a:lnTo>
                <a:close/>
                <a:moveTo>
                  <a:pt x="64" y="267"/>
                </a:moveTo>
                <a:lnTo>
                  <a:pt x="64" y="267"/>
                </a:lnTo>
                <a:lnTo>
                  <a:pt x="59" y="267"/>
                </a:lnTo>
                <a:lnTo>
                  <a:pt x="59" y="267"/>
                </a:lnTo>
                <a:lnTo>
                  <a:pt x="61" y="270"/>
                </a:lnTo>
                <a:lnTo>
                  <a:pt x="61" y="270"/>
                </a:lnTo>
                <a:lnTo>
                  <a:pt x="62" y="270"/>
                </a:lnTo>
                <a:lnTo>
                  <a:pt x="64" y="270"/>
                </a:lnTo>
                <a:lnTo>
                  <a:pt x="64" y="270"/>
                </a:lnTo>
                <a:lnTo>
                  <a:pt x="64" y="272"/>
                </a:lnTo>
                <a:lnTo>
                  <a:pt x="64" y="272"/>
                </a:lnTo>
                <a:lnTo>
                  <a:pt x="65" y="272"/>
                </a:lnTo>
                <a:lnTo>
                  <a:pt x="65" y="272"/>
                </a:lnTo>
                <a:lnTo>
                  <a:pt x="65" y="270"/>
                </a:lnTo>
                <a:lnTo>
                  <a:pt x="64" y="269"/>
                </a:lnTo>
                <a:lnTo>
                  <a:pt x="64" y="269"/>
                </a:lnTo>
                <a:lnTo>
                  <a:pt x="64" y="267"/>
                </a:lnTo>
                <a:lnTo>
                  <a:pt x="64" y="267"/>
                </a:lnTo>
                <a:close/>
                <a:moveTo>
                  <a:pt x="238" y="114"/>
                </a:moveTo>
                <a:lnTo>
                  <a:pt x="238" y="114"/>
                </a:lnTo>
                <a:lnTo>
                  <a:pt x="236" y="111"/>
                </a:lnTo>
                <a:lnTo>
                  <a:pt x="233" y="107"/>
                </a:lnTo>
                <a:lnTo>
                  <a:pt x="233" y="107"/>
                </a:lnTo>
                <a:lnTo>
                  <a:pt x="233" y="108"/>
                </a:lnTo>
                <a:lnTo>
                  <a:pt x="233" y="110"/>
                </a:lnTo>
                <a:lnTo>
                  <a:pt x="233" y="110"/>
                </a:lnTo>
                <a:lnTo>
                  <a:pt x="237" y="114"/>
                </a:lnTo>
                <a:lnTo>
                  <a:pt x="237" y="114"/>
                </a:lnTo>
                <a:lnTo>
                  <a:pt x="238" y="114"/>
                </a:lnTo>
                <a:lnTo>
                  <a:pt x="238" y="114"/>
                </a:lnTo>
                <a:close/>
                <a:moveTo>
                  <a:pt x="108" y="212"/>
                </a:moveTo>
                <a:lnTo>
                  <a:pt x="108" y="212"/>
                </a:lnTo>
                <a:lnTo>
                  <a:pt x="111" y="219"/>
                </a:lnTo>
                <a:lnTo>
                  <a:pt x="113" y="225"/>
                </a:lnTo>
                <a:lnTo>
                  <a:pt x="113" y="225"/>
                </a:lnTo>
                <a:lnTo>
                  <a:pt x="111" y="219"/>
                </a:lnTo>
                <a:lnTo>
                  <a:pt x="108" y="212"/>
                </a:lnTo>
                <a:lnTo>
                  <a:pt x="108" y="212"/>
                </a:lnTo>
                <a:close/>
                <a:moveTo>
                  <a:pt x="118" y="64"/>
                </a:moveTo>
                <a:lnTo>
                  <a:pt x="118" y="64"/>
                </a:lnTo>
                <a:lnTo>
                  <a:pt x="118" y="64"/>
                </a:lnTo>
                <a:lnTo>
                  <a:pt x="118" y="64"/>
                </a:lnTo>
                <a:lnTo>
                  <a:pt x="116" y="66"/>
                </a:lnTo>
                <a:lnTo>
                  <a:pt x="116" y="66"/>
                </a:lnTo>
                <a:lnTo>
                  <a:pt x="109" y="75"/>
                </a:lnTo>
                <a:lnTo>
                  <a:pt x="109" y="75"/>
                </a:lnTo>
                <a:lnTo>
                  <a:pt x="109" y="75"/>
                </a:lnTo>
                <a:lnTo>
                  <a:pt x="109" y="75"/>
                </a:lnTo>
                <a:lnTo>
                  <a:pt x="116" y="67"/>
                </a:lnTo>
                <a:lnTo>
                  <a:pt x="116" y="67"/>
                </a:lnTo>
                <a:lnTo>
                  <a:pt x="116" y="67"/>
                </a:lnTo>
                <a:lnTo>
                  <a:pt x="116" y="67"/>
                </a:lnTo>
                <a:lnTo>
                  <a:pt x="118" y="66"/>
                </a:lnTo>
                <a:lnTo>
                  <a:pt x="118" y="66"/>
                </a:lnTo>
                <a:lnTo>
                  <a:pt x="118" y="64"/>
                </a:lnTo>
                <a:lnTo>
                  <a:pt x="118" y="64"/>
                </a:lnTo>
                <a:close/>
                <a:moveTo>
                  <a:pt x="115" y="286"/>
                </a:moveTo>
                <a:lnTo>
                  <a:pt x="115" y="286"/>
                </a:lnTo>
                <a:lnTo>
                  <a:pt x="115" y="286"/>
                </a:lnTo>
                <a:lnTo>
                  <a:pt x="115" y="286"/>
                </a:lnTo>
                <a:lnTo>
                  <a:pt x="109" y="286"/>
                </a:lnTo>
                <a:lnTo>
                  <a:pt x="109" y="286"/>
                </a:lnTo>
                <a:lnTo>
                  <a:pt x="108" y="286"/>
                </a:lnTo>
                <a:lnTo>
                  <a:pt x="108" y="286"/>
                </a:lnTo>
                <a:lnTo>
                  <a:pt x="108" y="286"/>
                </a:lnTo>
                <a:lnTo>
                  <a:pt x="115" y="286"/>
                </a:lnTo>
                <a:lnTo>
                  <a:pt x="115" y="286"/>
                </a:lnTo>
                <a:close/>
                <a:moveTo>
                  <a:pt x="189" y="179"/>
                </a:moveTo>
                <a:lnTo>
                  <a:pt x="189" y="179"/>
                </a:lnTo>
                <a:lnTo>
                  <a:pt x="189" y="179"/>
                </a:lnTo>
                <a:lnTo>
                  <a:pt x="189" y="179"/>
                </a:lnTo>
                <a:lnTo>
                  <a:pt x="192" y="178"/>
                </a:lnTo>
                <a:lnTo>
                  <a:pt x="192" y="178"/>
                </a:lnTo>
                <a:lnTo>
                  <a:pt x="189" y="175"/>
                </a:lnTo>
                <a:lnTo>
                  <a:pt x="189" y="175"/>
                </a:lnTo>
                <a:lnTo>
                  <a:pt x="189" y="179"/>
                </a:lnTo>
                <a:lnTo>
                  <a:pt x="189" y="179"/>
                </a:lnTo>
                <a:close/>
                <a:moveTo>
                  <a:pt x="126" y="131"/>
                </a:moveTo>
                <a:lnTo>
                  <a:pt x="126" y="131"/>
                </a:lnTo>
                <a:lnTo>
                  <a:pt x="130" y="129"/>
                </a:lnTo>
                <a:lnTo>
                  <a:pt x="133" y="127"/>
                </a:lnTo>
                <a:lnTo>
                  <a:pt x="133" y="127"/>
                </a:lnTo>
                <a:lnTo>
                  <a:pt x="130" y="128"/>
                </a:lnTo>
                <a:lnTo>
                  <a:pt x="126" y="131"/>
                </a:lnTo>
                <a:lnTo>
                  <a:pt x="126" y="131"/>
                </a:lnTo>
                <a:close/>
                <a:moveTo>
                  <a:pt x="176" y="115"/>
                </a:moveTo>
                <a:lnTo>
                  <a:pt x="176" y="115"/>
                </a:lnTo>
                <a:lnTo>
                  <a:pt x="176" y="117"/>
                </a:lnTo>
                <a:lnTo>
                  <a:pt x="176" y="117"/>
                </a:lnTo>
                <a:lnTo>
                  <a:pt x="182" y="117"/>
                </a:lnTo>
                <a:lnTo>
                  <a:pt x="182" y="117"/>
                </a:lnTo>
                <a:lnTo>
                  <a:pt x="182" y="117"/>
                </a:lnTo>
                <a:lnTo>
                  <a:pt x="182" y="117"/>
                </a:lnTo>
                <a:lnTo>
                  <a:pt x="176" y="115"/>
                </a:lnTo>
                <a:lnTo>
                  <a:pt x="176" y="115"/>
                </a:lnTo>
                <a:close/>
                <a:moveTo>
                  <a:pt x="42" y="137"/>
                </a:moveTo>
                <a:lnTo>
                  <a:pt x="42" y="137"/>
                </a:lnTo>
                <a:lnTo>
                  <a:pt x="45" y="141"/>
                </a:lnTo>
                <a:lnTo>
                  <a:pt x="48" y="142"/>
                </a:lnTo>
                <a:lnTo>
                  <a:pt x="48" y="142"/>
                </a:lnTo>
                <a:lnTo>
                  <a:pt x="47" y="141"/>
                </a:lnTo>
                <a:lnTo>
                  <a:pt x="47" y="141"/>
                </a:lnTo>
                <a:lnTo>
                  <a:pt x="47" y="139"/>
                </a:lnTo>
                <a:lnTo>
                  <a:pt x="47" y="139"/>
                </a:lnTo>
                <a:lnTo>
                  <a:pt x="42" y="137"/>
                </a:lnTo>
                <a:lnTo>
                  <a:pt x="42" y="137"/>
                </a:lnTo>
                <a:close/>
                <a:moveTo>
                  <a:pt x="150" y="216"/>
                </a:moveTo>
                <a:lnTo>
                  <a:pt x="150" y="216"/>
                </a:lnTo>
                <a:lnTo>
                  <a:pt x="150" y="216"/>
                </a:lnTo>
                <a:lnTo>
                  <a:pt x="150" y="216"/>
                </a:lnTo>
                <a:lnTo>
                  <a:pt x="147" y="208"/>
                </a:lnTo>
                <a:lnTo>
                  <a:pt x="147" y="208"/>
                </a:lnTo>
                <a:lnTo>
                  <a:pt x="146" y="208"/>
                </a:lnTo>
                <a:lnTo>
                  <a:pt x="146" y="208"/>
                </a:lnTo>
                <a:lnTo>
                  <a:pt x="146" y="208"/>
                </a:lnTo>
                <a:lnTo>
                  <a:pt x="150" y="216"/>
                </a:lnTo>
                <a:lnTo>
                  <a:pt x="150" y="216"/>
                </a:lnTo>
                <a:close/>
                <a:moveTo>
                  <a:pt x="59" y="314"/>
                </a:moveTo>
                <a:lnTo>
                  <a:pt x="59" y="314"/>
                </a:lnTo>
                <a:lnTo>
                  <a:pt x="55" y="324"/>
                </a:lnTo>
                <a:lnTo>
                  <a:pt x="55" y="324"/>
                </a:lnTo>
                <a:lnTo>
                  <a:pt x="58" y="320"/>
                </a:lnTo>
                <a:lnTo>
                  <a:pt x="59" y="317"/>
                </a:lnTo>
                <a:lnTo>
                  <a:pt x="59" y="314"/>
                </a:lnTo>
                <a:lnTo>
                  <a:pt x="59" y="314"/>
                </a:lnTo>
                <a:close/>
                <a:moveTo>
                  <a:pt x="96" y="87"/>
                </a:moveTo>
                <a:lnTo>
                  <a:pt x="96" y="87"/>
                </a:lnTo>
                <a:lnTo>
                  <a:pt x="99" y="87"/>
                </a:lnTo>
                <a:lnTo>
                  <a:pt x="99" y="85"/>
                </a:lnTo>
                <a:lnTo>
                  <a:pt x="99" y="85"/>
                </a:lnTo>
                <a:lnTo>
                  <a:pt x="102" y="83"/>
                </a:lnTo>
                <a:lnTo>
                  <a:pt x="102" y="83"/>
                </a:lnTo>
                <a:lnTo>
                  <a:pt x="103" y="80"/>
                </a:lnTo>
                <a:lnTo>
                  <a:pt x="103" y="80"/>
                </a:lnTo>
                <a:lnTo>
                  <a:pt x="102" y="80"/>
                </a:lnTo>
                <a:lnTo>
                  <a:pt x="102" y="80"/>
                </a:lnTo>
                <a:lnTo>
                  <a:pt x="96" y="87"/>
                </a:lnTo>
                <a:lnTo>
                  <a:pt x="96" y="87"/>
                </a:lnTo>
                <a:close/>
                <a:moveTo>
                  <a:pt x="180" y="201"/>
                </a:moveTo>
                <a:lnTo>
                  <a:pt x="180" y="201"/>
                </a:lnTo>
                <a:lnTo>
                  <a:pt x="183" y="203"/>
                </a:lnTo>
                <a:lnTo>
                  <a:pt x="183" y="203"/>
                </a:lnTo>
                <a:lnTo>
                  <a:pt x="183" y="199"/>
                </a:lnTo>
                <a:lnTo>
                  <a:pt x="183" y="199"/>
                </a:lnTo>
                <a:lnTo>
                  <a:pt x="180" y="201"/>
                </a:lnTo>
                <a:lnTo>
                  <a:pt x="180" y="201"/>
                </a:lnTo>
                <a:close/>
                <a:moveTo>
                  <a:pt x="118" y="75"/>
                </a:moveTo>
                <a:lnTo>
                  <a:pt x="118" y="75"/>
                </a:lnTo>
                <a:lnTo>
                  <a:pt x="118" y="77"/>
                </a:lnTo>
                <a:lnTo>
                  <a:pt x="118" y="77"/>
                </a:lnTo>
                <a:lnTo>
                  <a:pt x="125" y="71"/>
                </a:lnTo>
                <a:lnTo>
                  <a:pt x="125" y="71"/>
                </a:lnTo>
                <a:lnTo>
                  <a:pt x="123" y="70"/>
                </a:lnTo>
                <a:lnTo>
                  <a:pt x="122" y="71"/>
                </a:lnTo>
                <a:lnTo>
                  <a:pt x="122" y="71"/>
                </a:lnTo>
                <a:lnTo>
                  <a:pt x="120" y="73"/>
                </a:lnTo>
                <a:lnTo>
                  <a:pt x="120" y="73"/>
                </a:lnTo>
                <a:lnTo>
                  <a:pt x="118" y="75"/>
                </a:lnTo>
                <a:lnTo>
                  <a:pt x="118" y="75"/>
                </a:lnTo>
                <a:close/>
                <a:moveTo>
                  <a:pt x="219" y="134"/>
                </a:moveTo>
                <a:lnTo>
                  <a:pt x="219" y="134"/>
                </a:lnTo>
                <a:lnTo>
                  <a:pt x="216" y="141"/>
                </a:lnTo>
                <a:lnTo>
                  <a:pt x="216" y="141"/>
                </a:lnTo>
                <a:lnTo>
                  <a:pt x="220" y="135"/>
                </a:lnTo>
                <a:lnTo>
                  <a:pt x="220" y="135"/>
                </a:lnTo>
                <a:lnTo>
                  <a:pt x="219" y="134"/>
                </a:lnTo>
                <a:lnTo>
                  <a:pt x="219" y="134"/>
                </a:lnTo>
                <a:close/>
                <a:moveTo>
                  <a:pt x="163" y="83"/>
                </a:moveTo>
                <a:lnTo>
                  <a:pt x="163" y="83"/>
                </a:lnTo>
                <a:lnTo>
                  <a:pt x="167" y="85"/>
                </a:lnTo>
                <a:lnTo>
                  <a:pt x="173" y="87"/>
                </a:lnTo>
                <a:lnTo>
                  <a:pt x="173" y="87"/>
                </a:lnTo>
                <a:lnTo>
                  <a:pt x="163" y="83"/>
                </a:lnTo>
                <a:lnTo>
                  <a:pt x="163" y="83"/>
                </a:lnTo>
                <a:lnTo>
                  <a:pt x="163" y="83"/>
                </a:lnTo>
                <a:lnTo>
                  <a:pt x="163" y="83"/>
                </a:lnTo>
                <a:close/>
                <a:moveTo>
                  <a:pt x="135" y="141"/>
                </a:moveTo>
                <a:lnTo>
                  <a:pt x="135" y="141"/>
                </a:lnTo>
                <a:lnTo>
                  <a:pt x="143" y="137"/>
                </a:lnTo>
                <a:lnTo>
                  <a:pt x="143" y="137"/>
                </a:lnTo>
                <a:lnTo>
                  <a:pt x="140" y="138"/>
                </a:lnTo>
                <a:lnTo>
                  <a:pt x="140" y="138"/>
                </a:lnTo>
                <a:lnTo>
                  <a:pt x="139" y="138"/>
                </a:lnTo>
                <a:lnTo>
                  <a:pt x="139" y="138"/>
                </a:lnTo>
                <a:lnTo>
                  <a:pt x="135" y="141"/>
                </a:lnTo>
                <a:lnTo>
                  <a:pt x="135" y="141"/>
                </a:lnTo>
                <a:close/>
                <a:moveTo>
                  <a:pt x="236" y="115"/>
                </a:moveTo>
                <a:lnTo>
                  <a:pt x="236" y="115"/>
                </a:lnTo>
                <a:lnTo>
                  <a:pt x="231" y="112"/>
                </a:lnTo>
                <a:lnTo>
                  <a:pt x="231" y="112"/>
                </a:lnTo>
                <a:lnTo>
                  <a:pt x="231" y="115"/>
                </a:lnTo>
                <a:lnTo>
                  <a:pt x="231" y="115"/>
                </a:lnTo>
                <a:lnTo>
                  <a:pt x="236" y="115"/>
                </a:lnTo>
                <a:lnTo>
                  <a:pt x="236" y="115"/>
                </a:lnTo>
                <a:close/>
                <a:moveTo>
                  <a:pt x="180" y="209"/>
                </a:moveTo>
                <a:lnTo>
                  <a:pt x="180" y="209"/>
                </a:lnTo>
                <a:lnTo>
                  <a:pt x="183" y="213"/>
                </a:lnTo>
                <a:lnTo>
                  <a:pt x="183" y="213"/>
                </a:lnTo>
                <a:lnTo>
                  <a:pt x="183" y="210"/>
                </a:lnTo>
                <a:lnTo>
                  <a:pt x="183" y="209"/>
                </a:lnTo>
                <a:lnTo>
                  <a:pt x="183" y="209"/>
                </a:lnTo>
                <a:lnTo>
                  <a:pt x="180" y="209"/>
                </a:lnTo>
                <a:lnTo>
                  <a:pt x="180" y="209"/>
                </a:lnTo>
                <a:close/>
                <a:moveTo>
                  <a:pt x="179" y="98"/>
                </a:moveTo>
                <a:lnTo>
                  <a:pt x="179" y="98"/>
                </a:lnTo>
                <a:lnTo>
                  <a:pt x="174" y="97"/>
                </a:lnTo>
                <a:lnTo>
                  <a:pt x="174" y="97"/>
                </a:lnTo>
                <a:lnTo>
                  <a:pt x="174" y="97"/>
                </a:lnTo>
                <a:lnTo>
                  <a:pt x="174" y="97"/>
                </a:lnTo>
                <a:lnTo>
                  <a:pt x="179" y="100"/>
                </a:lnTo>
                <a:lnTo>
                  <a:pt x="179" y="100"/>
                </a:lnTo>
                <a:lnTo>
                  <a:pt x="179" y="98"/>
                </a:lnTo>
                <a:lnTo>
                  <a:pt x="179" y="98"/>
                </a:lnTo>
                <a:close/>
                <a:moveTo>
                  <a:pt x="169" y="223"/>
                </a:moveTo>
                <a:lnTo>
                  <a:pt x="169" y="223"/>
                </a:lnTo>
                <a:lnTo>
                  <a:pt x="167" y="223"/>
                </a:lnTo>
                <a:lnTo>
                  <a:pt x="167" y="223"/>
                </a:lnTo>
                <a:lnTo>
                  <a:pt x="162" y="225"/>
                </a:lnTo>
                <a:lnTo>
                  <a:pt x="162" y="225"/>
                </a:lnTo>
                <a:lnTo>
                  <a:pt x="160" y="226"/>
                </a:lnTo>
                <a:lnTo>
                  <a:pt x="160" y="228"/>
                </a:lnTo>
                <a:lnTo>
                  <a:pt x="160" y="228"/>
                </a:lnTo>
                <a:lnTo>
                  <a:pt x="169" y="223"/>
                </a:lnTo>
                <a:lnTo>
                  <a:pt x="169" y="223"/>
                </a:lnTo>
                <a:close/>
                <a:moveTo>
                  <a:pt x="133" y="118"/>
                </a:moveTo>
                <a:lnTo>
                  <a:pt x="133" y="118"/>
                </a:lnTo>
                <a:lnTo>
                  <a:pt x="132" y="120"/>
                </a:lnTo>
                <a:lnTo>
                  <a:pt x="132" y="120"/>
                </a:lnTo>
                <a:lnTo>
                  <a:pt x="140" y="118"/>
                </a:lnTo>
                <a:lnTo>
                  <a:pt x="140" y="118"/>
                </a:lnTo>
                <a:lnTo>
                  <a:pt x="140" y="118"/>
                </a:lnTo>
                <a:lnTo>
                  <a:pt x="140" y="118"/>
                </a:lnTo>
                <a:lnTo>
                  <a:pt x="133" y="118"/>
                </a:lnTo>
                <a:lnTo>
                  <a:pt x="133" y="118"/>
                </a:lnTo>
                <a:close/>
                <a:moveTo>
                  <a:pt x="62" y="299"/>
                </a:moveTo>
                <a:lnTo>
                  <a:pt x="62" y="299"/>
                </a:lnTo>
                <a:lnTo>
                  <a:pt x="65" y="299"/>
                </a:lnTo>
                <a:lnTo>
                  <a:pt x="65" y="299"/>
                </a:lnTo>
                <a:lnTo>
                  <a:pt x="65" y="297"/>
                </a:lnTo>
                <a:lnTo>
                  <a:pt x="65" y="297"/>
                </a:lnTo>
                <a:lnTo>
                  <a:pt x="62" y="296"/>
                </a:lnTo>
                <a:lnTo>
                  <a:pt x="62" y="296"/>
                </a:lnTo>
                <a:lnTo>
                  <a:pt x="62" y="299"/>
                </a:lnTo>
                <a:lnTo>
                  <a:pt x="62" y="299"/>
                </a:lnTo>
                <a:close/>
                <a:moveTo>
                  <a:pt x="177" y="196"/>
                </a:moveTo>
                <a:lnTo>
                  <a:pt x="177" y="196"/>
                </a:lnTo>
                <a:lnTo>
                  <a:pt x="179" y="198"/>
                </a:lnTo>
                <a:lnTo>
                  <a:pt x="179" y="198"/>
                </a:lnTo>
                <a:lnTo>
                  <a:pt x="183" y="196"/>
                </a:lnTo>
                <a:lnTo>
                  <a:pt x="183" y="196"/>
                </a:lnTo>
                <a:lnTo>
                  <a:pt x="183" y="195"/>
                </a:lnTo>
                <a:lnTo>
                  <a:pt x="183" y="195"/>
                </a:lnTo>
                <a:lnTo>
                  <a:pt x="177" y="196"/>
                </a:lnTo>
                <a:lnTo>
                  <a:pt x="177" y="196"/>
                </a:lnTo>
                <a:close/>
                <a:moveTo>
                  <a:pt x="113" y="159"/>
                </a:moveTo>
                <a:lnTo>
                  <a:pt x="113" y="159"/>
                </a:lnTo>
                <a:lnTo>
                  <a:pt x="113" y="161"/>
                </a:lnTo>
                <a:lnTo>
                  <a:pt x="113" y="161"/>
                </a:lnTo>
                <a:lnTo>
                  <a:pt x="113" y="161"/>
                </a:lnTo>
                <a:lnTo>
                  <a:pt x="112" y="166"/>
                </a:lnTo>
                <a:lnTo>
                  <a:pt x="112" y="166"/>
                </a:lnTo>
                <a:lnTo>
                  <a:pt x="112" y="169"/>
                </a:lnTo>
                <a:lnTo>
                  <a:pt x="112" y="169"/>
                </a:lnTo>
                <a:lnTo>
                  <a:pt x="113" y="169"/>
                </a:lnTo>
                <a:lnTo>
                  <a:pt x="113" y="169"/>
                </a:lnTo>
                <a:lnTo>
                  <a:pt x="113" y="159"/>
                </a:lnTo>
                <a:lnTo>
                  <a:pt x="113" y="159"/>
                </a:lnTo>
                <a:close/>
                <a:moveTo>
                  <a:pt x="28" y="198"/>
                </a:moveTo>
                <a:lnTo>
                  <a:pt x="28" y="198"/>
                </a:lnTo>
                <a:lnTo>
                  <a:pt x="32" y="198"/>
                </a:lnTo>
                <a:lnTo>
                  <a:pt x="32" y="198"/>
                </a:lnTo>
                <a:lnTo>
                  <a:pt x="32" y="196"/>
                </a:lnTo>
                <a:lnTo>
                  <a:pt x="32" y="196"/>
                </a:lnTo>
                <a:lnTo>
                  <a:pt x="30" y="195"/>
                </a:lnTo>
                <a:lnTo>
                  <a:pt x="30" y="195"/>
                </a:lnTo>
                <a:lnTo>
                  <a:pt x="28" y="198"/>
                </a:lnTo>
                <a:lnTo>
                  <a:pt x="28" y="198"/>
                </a:lnTo>
                <a:close/>
                <a:moveTo>
                  <a:pt x="99" y="286"/>
                </a:moveTo>
                <a:lnTo>
                  <a:pt x="99" y="286"/>
                </a:lnTo>
                <a:lnTo>
                  <a:pt x="103" y="286"/>
                </a:lnTo>
                <a:lnTo>
                  <a:pt x="103" y="286"/>
                </a:lnTo>
                <a:lnTo>
                  <a:pt x="103" y="286"/>
                </a:lnTo>
                <a:lnTo>
                  <a:pt x="105" y="286"/>
                </a:lnTo>
                <a:lnTo>
                  <a:pt x="105" y="286"/>
                </a:lnTo>
                <a:lnTo>
                  <a:pt x="101" y="286"/>
                </a:lnTo>
                <a:lnTo>
                  <a:pt x="101" y="286"/>
                </a:lnTo>
                <a:lnTo>
                  <a:pt x="99" y="286"/>
                </a:lnTo>
                <a:lnTo>
                  <a:pt x="99" y="286"/>
                </a:lnTo>
                <a:close/>
                <a:moveTo>
                  <a:pt x="221" y="176"/>
                </a:moveTo>
                <a:lnTo>
                  <a:pt x="221" y="176"/>
                </a:lnTo>
                <a:lnTo>
                  <a:pt x="221" y="176"/>
                </a:lnTo>
                <a:lnTo>
                  <a:pt x="221" y="176"/>
                </a:lnTo>
                <a:lnTo>
                  <a:pt x="216" y="182"/>
                </a:lnTo>
                <a:lnTo>
                  <a:pt x="216" y="182"/>
                </a:lnTo>
                <a:lnTo>
                  <a:pt x="216" y="183"/>
                </a:lnTo>
                <a:lnTo>
                  <a:pt x="216" y="183"/>
                </a:lnTo>
                <a:lnTo>
                  <a:pt x="221" y="176"/>
                </a:lnTo>
                <a:lnTo>
                  <a:pt x="221" y="176"/>
                </a:lnTo>
                <a:close/>
                <a:moveTo>
                  <a:pt x="113" y="262"/>
                </a:moveTo>
                <a:lnTo>
                  <a:pt x="113" y="262"/>
                </a:lnTo>
                <a:lnTo>
                  <a:pt x="112" y="257"/>
                </a:lnTo>
                <a:lnTo>
                  <a:pt x="112" y="257"/>
                </a:lnTo>
                <a:lnTo>
                  <a:pt x="112" y="262"/>
                </a:lnTo>
                <a:lnTo>
                  <a:pt x="112" y="262"/>
                </a:lnTo>
                <a:lnTo>
                  <a:pt x="113" y="262"/>
                </a:lnTo>
                <a:lnTo>
                  <a:pt x="113" y="262"/>
                </a:lnTo>
                <a:close/>
                <a:moveTo>
                  <a:pt x="142" y="155"/>
                </a:moveTo>
                <a:lnTo>
                  <a:pt x="142" y="155"/>
                </a:lnTo>
                <a:lnTo>
                  <a:pt x="152" y="152"/>
                </a:lnTo>
                <a:lnTo>
                  <a:pt x="152" y="152"/>
                </a:lnTo>
                <a:lnTo>
                  <a:pt x="142" y="155"/>
                </a:lnTo>
                <a:lnTo>
                  <a:pt x="142" y="155"/>
                </a:lnTo>
                <a:close/>
                <a:moveTo>
                  <a:pt x="136" y="129"/>
                </a:moveTo>
                <a:lnTo>
                  <a:pt x="136" y="129"/>
                </a:lnTo>
                <a:lnTo>
                  <a:pt x="138" y="129"/>
                </a:lnTo>
                <a:lnTo>
                  <a:pt x="138" y="129"/>
                </a:lnTo>
                <a:lnTo>
                  <a:pt x="138" y="129"/>
                </a:lnTo>
                <a:lnTo>
                  <a:pt x="140" y="125"/>
                </a:lnTo>
                <a:lnTo>
                  <a:pt x="140" y="125"/>
                </a:lnTo>
                <a:lnTo>
                  <a:pt x="140" y="125"/>
                </a:lnTo>
                <a:lnTo>
                  <a:pt x="140" y="125"/>
                </a:lnTo>
                <a:lnTo>
                  <a:pt x="136" y="129"/>
                </a:lnTo>
                <a:lnTo>
                  <a:pt x="136" y="129"/>
                </a:lnTo>
                <a:close/>
                <a:moveTo>
                  <a:pt x="62" y="341"/>
                </a:moveTo>
                <a:lnTo>
                  <a:pt x="62" y="341"/>
                </a:lnTo>
                <a:lnTo>
                  <a:pt x="69" y="330"/>
                </a:lnTo>
                <a:lnTo>
                  <a:pt x="69" y="330"/>
                </a:lnTo>
                <a:lnTo>
                  <a:pt x="65" y="336"/>
                </a:lnTo>
                <a:lnTo>
                  <a:pt x="62" y="341"/>
                </a:lnTo>
                <a:lnTo>
                  <a:pt x="62" y="341"/>
                </a:lnTo>
                <a:close/>
                <a:moveTo>
                  <a:pt x="153" y="324"/>
                </a:moveTo>
                <a:lnTo>
                  <a:pt x="153" y="324"/>
                </a:lnTo>
                <a:lnTo>
                  <a:pt x="156" y="318"/>
                </a:lnTo>
                <a:lnTo>
                  <a:pt x="156" y="318"/>
                </a:lnTo>
                <a:lnTo>
                  <a:pt x="156" y="318"/>
                </a:lnTo>
                <a:lnTo>
                  <a:pt x="156" y="318"/>
                </a:lnTo>
                <a:lnTo>
                  <a:pt x="153" y="323"/>
                </a:lnTo>
                <a:lnTo>
                  <a:pt x="153" y="323"/>
                </a:lnTo>
                <a:lnTo>
                  <a:pt x="153" y="324"/>
                </a:lnTo>
                <a:lnTo>
                  <a:pt x="153" y="324"/>
                </a:lnTo>
                <a:close/>
                <a:moveTo>
                  <a:pt x="132" y="63"/>
                </a:moveTo>
                <a:lnTo>
                  <a:pt x="132" y="63"/>
                </a:lnTo>
                <a:lnTo>
                  <a:pt x="129" y="66"/>
                </a:lnTo>
                <a:lnTo>
                  <a:pt x="129" y="66"/>
                </a:lnTo>
                <a:lnTo>
                  <a:pt x="129" y="66"/>
                </a:lnTo>
                <a:lnTo>
                  <a:pt x="130" y="66"/>
                </a:lnTo>
                <a:lnTo>
                  <a:pt x="130" y="66"/>
                </a:lnTo>
                <a:lnTo>
                  <a:pt x="132" y="64"/>
                </a:lnTo>
                <a:lnTo>
                  <a:pt x="132" y="63"/>
                </a:lnTo>
                <a:lnTo>
                  <a:pt x="132" y="63"/>
                </a:lnTo>
                <a:close/>
                <a:moveTo>
                  <a:pt x="216" y="166"/>
                </a:moveTo>
                <a:lnTo>
                  <a:pt x="216" y="166"/>
                </a:lnTo>
                <a:lnTo>
                  <a:pt x="216" y="165"/>
                </a:lnTo>
                <a:lnTo>
                  <a:pt x="216" y="165"/>
                </a:lnTo>
                <a:lnTo>
                  <a:pt x="211" y="168"/>
                </a:lnTo>
                <a:lnTo>
                  <a:pt x="211" y="168"/>
                </a:lnTo>
                <a:lnTo>
                  <a:pt x="213" y="171"/>
                </a:lnTo>
                <a:lnTo>
                  <a:pt x="213" y="171"/>
                </a:lnTo>
                <a:lnTo>
                  <a:pt x="216" y="166"/>
                </a:lnTo>
                <a:lnTo>
                  <a:pt x="216" y="166"/>
                </a:lnTo>
                <a:close/>
                <a:moveTo>
                  <a:pt x="172" y="247"/>
                </a:moveTo>
                <a:lnTo>
                  <a:pt x="172" y="247"/>
                </a:lnTo>
                <a:lnTo>
                  <a:pt x="169" y="243"/>
                </a:lnTo>
                <a:lnTo>
                  <a:pt x="165" y="242"/>
                </a:lnTo>
                <a:lnTo>
                  <a:pt x="165" y="242"/>
                </a:lnTo>
                <a:lnTo>
                  <a:pt x="169" y="245"/>
                </a:lnTo>
                <a:lnTo>
                  <a:pt x="172" y="247"/>
                </a:lnTo>
                <a:lnTo>
                  <a:pt x="172" y="247"/>
                </a:lnTo>
                <a:close/>
                <a:moveTo>
                  <a:pt x="210" y="264"/>
                </a:moveTo>
                <a:lnTo>
                  <a:pt x="210" y="264"/>
                </a:lnTo>
                <a:lnTo>
                  <a:pt x="209" y="257"/>
                </a:lnTo>
                <a:lnTo>
                  <a:pt x="209" y="257"/>
                </a:lnTo>
                <a:lnTo>
                  <a:pt x="209" y="263"/>
                </a:lnTo>
                <a:lnTo>
                  <a:pt x="209" y="263"/>
                </a:lnTo>
                <a:lnTo>
                  <a:pt x="210" y="264"/>
                </a:lnTo>
                <a:lnTo>
                  <a:pt x="210" y="264"/>
                </a:lnTo>
                <a:close/>
                <a:moveTo>
                  <a:pt x="231" y="198"/>
                </a:moveTo>
                <a:lnTo>
                  <a:pt x="231" y="198"/>
                </a:lnTo>
                <a:lnTo>
                  <a:pt x="231" y="198"/>
                </a:lnTo>
                <a:lnTo>
                  <a:pt x="231" y="198"/>
                </a:lnTo>
                <a:lnTo>
                  <a:pt x="228" y="199"/>
                </a:lnTo>
                <a:lnTo>
                  <a:pt x="227" y="202"/>
                </a:lnTo>
                <a:lnTo>
                  <a:pt x="227" y="202"/>
                </a:lnTo>
                <a:lnTo>
                  <a:pt x="227" y="203"/>
                </a:lnTo>
                <a:lnTo>
                  <a:pt x="227" y="203"/>
                </a:lnTo>
                <a:lnTo>
                  <a:pt x="231" y="198"/>
                </a:lnTo>
                <a:lnTo>
                  <a:pt x="231" y="198"/>
                </a:lnTo>
                <a:close/>
                <a:moveTo>
                  <a:pt x="179" y="205"/>
                </a:moveTo>
                <a:lnTo>
                  <a:pt x="179" y="205"/>
                </a:lnTo>
                <a:lnTo>
                  <a:pt x="180" y="205"/>
                </a:lnTo>
                <a:lnTo>
                  <a:pt x="180" y="205"/>
                </a:lnTo>
                <a:lnTo>
                  <a:pt x="179" y="202"/>
                </a:lnTo>
                <a:lnTo>
                  <a:pt x="179" y="202"/>
                </a:lnTo>
                <a:lnTo>
                  <a:pt x="177" y="202"/>
                </a:lnTo>
                <a:lnTo>
                  <a:pt x="177" y="202"/>
                </a:lnTo>
                <a:lnTo>
                  <a:pt x="177" y="202"/>
                </a:lnTo>
                <a:lnTo>
                  <a:pt x="179" y="205"/>
                </a:lnTo>
                <a:lnTo>
                  <a:pt x="179" y="205"/>
                </a:lnTo>
                <a:close/>
                <a:moveTo>
                  <a:pt x="85" y="196"/>
                </a:moveTo>
                <a:lnTo>
                  <a:pt x="85" y="196"/>
                </a:lnTo>
                <a:lnTo>
                  <a:pt x="99" y="195"/>
                </a:lnTo>
                <a:lnTo>
                  <a:pt x="99" y="195"/>
                </a:lnTo>
                <a:lnTo>
                  <a:pt x="85" y="196"/>
                </a:lnTo>
                <a:lnTo>
                  <a:pt x="85" y="196"/>
                </a:lnTo>
                <a:close/>
                <a:moveTo>
                  <a:pt x="74" y="253"/>
                </a:moveTo>
                <a:lnTo>
                  <a:pt x="74" y="253"/>
                </a:lnTo>
                <a:lnTo>
                  <a:pt x="75" y="253"/>
                </a:lnTo>
                <a:lnTo>
                  <a:pt x="75" y="253"/>
                </a:lnTo>
                <a:lnTo>
                  <a:pt x="78" y="250"/>
                </a:lnTo>
                <a:lnTo>
                  <a:pt x="78" y="250"/>
                </a:lnTo>
                <a:lnTo>
                  <a:pt x="75" y="250"/>
                </a:lnTo>
                <a:lnTo>
                  <a:pt x="75" y="250"/>
                </a:lnTo>
                <a:lnTo>
                  <a:pt x="75" y="250"/>
                </a:lnTo>
                <a:lnTo>
                  <a:pt x="75" y="250"/>
                </a:lnTo>
                <a:lnTo>
                  <a:pt x="74" y="253"/>
                </a:lnTo>
                <a:lnTo>
                  <a:pt x="74" y="253"/>
                </a:lnTo>
                <a:close/>
                <a:moveTo>
                  <a:pt x="102" y="259"/>
                </a:moveTo>
                <a:lnTo>
                  <a:pt x="102" y="259"/>
                </a:lnTo>
                <a:lnTo>
                  <a:pt x="99" y="262"/>
                </a:lnTo>
                <a:lnTo>
                  <a:pt x="99" y="262"/>
                </a:lnTo>
                <a:lnTo>
                  <a:pt x="102" y="262"/>
                </a:lnTo>
                <a:lnTo>
                  <a:pt x="102" y="262"/>
                </a:lnTo>
                <a:lnTo>
                  <a:pt x="102" y="259"/>
                </a:lnTo>
                <a:lnTo>
                  <a:pt x="102" y="259"/>
                </a:lnTo>
                <a:close/>
                <a:moveTo>
                  <a:pt x="170" y="212"/>
                </a:moveTo>
                <a:lnTo>
                  <a:pt x="170" y="212"/>
                </a:lnTo>
                <a:lnTo>
                  <a:pt x="170" y="212"/>
                </a:lnTo>
                <a:lnTo>
                  <a:pt x="170" y="212"/>
                </a:lnTo>
                <a:lnTo>
                  <a:pt x="163" y="213"/>
                </a:lnTo>
                <a:lnTo>
                  <a:pt x="163" y="213"/>
                </a:lnTo>
                <a:lnTo>
                  <a:pt x="163" y="215"/>
                </a:lnTo>
                <a:lnTo>
                  <a:pt x="163" y="215"/>
                </a:lnTo>
                <a:lnTo>
                  <a:pt x="170" y="212"/>
                </a:lnTo>
                <a:lnTo>
                  <a:pt x="170" y="212"/>
                </a:lnTo>
                <a:close/>
                <a:moveTo>
                  <a:pt x="227" y="183"/>
                </a:moveTo>
                <a:lnTo>
                  <a:pt x="227" y="183"/>
                </a:lnTo>
                <a:lnTo>
                  <a:pt x="227" y="183"/>
                </a:lnTo>
                <a:lnTo>
                  <a:pt x="227" y="183"/>
                </a:lnTo>
                <a:lnTo>
                  <a:pt x="223" y="188"/>
                </a:lnTo>
                <a:lnTo>
                  <a:pt x="223" y="188"/>
                </a:lnTo>
                <a:lnTo>
                  <a:pt x="224" y="188"/>
                </a:lnTo>
                <a:lnTo>
                  <a:pt x="224" y="188"/>
                </a:lnTo>
                <a:lnTo>
                  <a:pt x="226" y="188"/>
                </a:lnTo>
                <a:lnTo>
                  <a:pt x="226" y="188"/>
                </a:lnTo>
                <a:lnTo>
                  <a:pt x="227" y="183"/>
                </a:lnTo>
                <a:lnTo>
                  <a:pt x="227" y="183"/>
                </a:lnTo>
                <a:close/>
                <a:moveTo>
                  <a:pt x="103" y="151"/>
                </a:moveTo>
                <a:lnTo>
                  <a:pt x="103" y="151"/>
                </a:lnTo>
                <a:lnTo>
                  <a:pt x="103" y="151"/>
                </a:lnTo>
                <a:lnTo>
                  <a:pt x="103" y="151"/>
                </a:lnTo>
                <a:lnTo>
                  <a:pt x="111" y="151"/>
                </a:lnTo>
                <a:lnTo>
                  <a:pt x="111" y="151"/>
                </a:lnTo>
                <a:lnTo>
                  <a:pt x="109" y="149"/>
                </a:lnTo>
                <a:lnTo>
                  <a:pt x="109" y="149"/>
                </a:lnTo>
                <a:lnTo>
                  <a:pt x="106" y="151"/>
                </a:lnTo>
                <a:lnTo>
                  <a:pt x="106" y="151"/>
                </a:lnTo>
                <a:lnTo>
                  <a:pt x="103" y="151"/>
                </a:lnTo>
                <a:lnTo>
                  <a:pt x="103" y="151"/>
                </a:lnTo>
                <a:close/>
                <a:moveTo>
                  <a:pt x="214" y="250"/>
                </a:moveTo>
                <a:lnTo>
                  <a:pt x="214" y="250"/>
                </a:lnTo>
                <a:lnTo>
                  <a:pt x="214" y="250"/>
                </a:lnTo>
                <a:lnTo>
                  <a:pt x="214" y="250"/>
                </a:lnTo>
                <a:lnTo>
                  <a:pt x="214" y="245"/>
                </a:lnTo>
                <a:lnTo>
                  <a:pt x="214" y="245"/>
                </a:lnTo>
                <a:lnTo>
                  <a:pt x="213" y="246"/>
                </a:lnTo>
                <a:lnTo>
                  <a:pt x="213" y="246"/>
                </a:lnTo>
                <a:lnTo>
                  <a:pt x="214" y="250"/>
                </a:lnTo>
                <a:lnTo>
                  <a:pt x="214" y="250"/>
                </a:lnTo>
                <a:close/>
                <a:moveTo>
                  <a:pt x="88" y="286"/>
                </a:moveTo>
                <a:lnTo>
                  <a:pt x="88" y="286"/>
                </a:lnTo>
                <a:lnTo>
                  <a:pt x="91" y="286"/>
                </a:lnTo>
                <a:lnTo>
                  <a:pt x="91" y="286"/>
                </a:lnTo>
                <a:lnTo>
                  <a:pt x="92" y="286"/>
                </a:lnTo>
                <a:lnTo>
                  <a:pt x="92" y="286"/>
                </a:lnTo>
                <a:lnTo>
                  <a:pt x="89" y="284"/>
                </a:lnTo>
                <a:lnTo>
                  <a:pt x="89" y="284"/>
                </a:lnTo>
                <a:lnTo>
                  <a:pt x="88" y="284"/>
                </a:lnTo>
                <a:lnTo>
                  <a:pt x="88" y="284"/>
                </a:lnTo>
                <a:lnTo>
                  <a:pt x="88" y="286"/>
                </a:lnTo>
                <a:lnTo>
                  <a:pt x="88" y="286"/>
                </a:lnTo>
                <a:close/>
                <a:moveTo>
                  <a:pt x="132" y="124"/>
                </a:moveTo>
                <a:lnTo>
                  <a:pt x="132" y="124"/>
                </a:lnTo>
                <a:lnTo>
                  <a:pt x="129" y="124"/>
                </a:lnTo>
                <a:lnTo>
                  <a:pt x="128" y="127"/>
                </a:lnTo>
                <a:lnTo>
                  <a:pt x="128" y="127"/>
                </a:lnTo>
                <a:lnTo>
                  <a:pt x="132" y="124"/>
                </a:lnTo>
                <a:lnTo>
                  <a:pt x="132" y="124"/>
                </a:lnTo>
                <a:close/>
                <a:moveTo>
                  <a:pt x="209" y="195"/>
                </a:moveTo>
                <a:lnTo>
                  <a:pt x="209" y="195"/>
                </a:lnTo>
                <a:lnTo>
                  <a:pt x="206" y="198"/>
                </a:lnTo>
                <a:lnTo>
                  <a:pt x="206" y="198"/>
                </a:lnTo>
                <a:lnTo>
                  <a:pt x="206" y="199"/>
                </a:lnTo>
                <a:lnTo>
                  <a:pt x="206" y="199"/>
                </a:lnTo>
                <a:lnTo>
                  <a:pt x="209" y="196"/>
                </a:lnTo>
                <a:lnTo>
                  <a:pt x="209" y="196"/>
                </a:lnTo>
                <a:lnTo>
                  <a:pt x="209" y="195"/>
                </a:lnTo>
                <a:lnTo>
                  <a:pt x="209" y="195"/>
                </a:lnTo>
                <a:close/>
                <a:moveTo>
                  <a:pt x="72" y="137"/>
                </a:moveTo>
                <a:lnTo>
                  <a:pt x="72" y="137"/>
                </a:lnTo>
                <a:lnTo>
                  <a:pt x="72" y="135"/>
                </a:lnTo>
                <a:lnTo>
                  <a:pt x="72" y="135"/>
                </a:lnTo>
                <a:lnTo>
                  <a:pt x="68" y="139"/>
                </a:lnTo>
                <a:lnTo>
                  <a:pt x="68" y="139"/>
                </a:lnTo>
                <a:lnTo>
                  <a:pt x="68" y="139"/>
                </a:lnTo>
                <a:lnTo>
                  <a:pt x="69" y="139"/>
                </a:lnTo>
                <a:lnTo>
                  <a:pt x="69" y="139"/>
                </a:lnTo>
                <a:lnTo>
                  <a:pt x="72" y="137"/>
                </a:lnTo>
                <a:lnTo>
                  <a:pt x="72" y="137"/>
                </a:lnTo>
                <a:close/>
                <a:moveTo>
                  <a:pt x="89" y="128"/>
                </a:moveTo>
                <a:lnTo>
                  <a:pt x="89" y="128"/>
                </a:lnTo>
                <a:lnTo>
                  <a:pt x="89" y="128"/>
                </a:lnTo>
                <a:lnTo>
                  <a:pt x="89" y="128"/>
                </a:lnTo>
                <a:lnTo>
                  <a:pt x="85" y="129"/>
                </a:lnTo>
                <a:lnTo>
                  <a:pt x="85" y="129"/>
                </a:lnTo>
                <a:lnTo>
                  <a:pt x="86" y="131"/>
                </a:lnTo>
                <a:lnTo>
                  <a:pt x="86" y="131"/>
                </a:lnTo>
                <a:lnTo>
                  <a:pt x="89" y="128"/>
                </a:lnTo>
                <a:lnTo>
                  <a:pt x="89" y="128"/>
                </a:lnTo>
                <a:close/>
                <a:moveTo>
                  <a:pt x="105" y="262"/>
                </a:moveTo>
                <a:lnTo>
                  <a:pt x="105" y="262"/>
                </a:lnTo>
                <a:lnTo>
                  <a:pt x="109" y="262"/>
                </a:lnTo>
                <a:lnTo>
                  <a:pt x="109" y="262"/>
                </a:lnTo>
                <a:lnTo>
                  <a:pt x="109" y="260"/>
                </a:lnTo>
                <a:lnTo>
                  <a:pt x="109" y="260"/>
                </a:lnTo>
                <a:lnTo>
                  <a:pt x="105" y="262"/>
                </a:lnTo>
                <a:lnTo>
                  <a:pt x="105" y="262"/>
                </a:lnTo>
                <a:close/>
                <a:moveTo>
                  <a:pt x="65" y="141"/>
                </a:moveTo>
                <a:lnTo>
                  <a:pt x="65" y="141"/>
                </a:lnTo>
                <a:lnTo>
                  <a:pt x="64" y="145"/>
                </a:lnTo>
                <a:lnTo>
                  <a:pt x="64" y="145"/>
                </a:lnTo>
                <a:lnTo>
                  <a:pt x="66" y="141"/>
                </a:lnTo>
                <a:lnTo>
                  <a:pt x="66" y="141"/>
                </a:lnTo>
                <a:lnTo>
                  <a:pt x="65" y="141"/>
                </a:lnTo>
                <a:lnTo>
                  <a:pt x="65" y="141"/>
                </a:lnTo>
                <a:close/>
                <a:moveTo>
                  <a:pt x="142" y="132"/>
                </a:moveTo>
                <a:lnTo>
                  <a:pt x="142" y="132"/>
                </a:lnTo>
                <a:lnTo>
                  <a:pt x="139" y="132"/>
                </a:lnTo>
                <a:lnTo>
                  <a:pt x="139" y="134"/>
                </a:lnTo>
                <a:lnTo>
                  <a:pt x="139" y="134"/>
                </a:lnTo>
                <a:lnTo>
                  <a:pt x="140" y="134"/>
                </a:lnTo>
                <a:lnTo>
                  <a:pt x="142" y="132"/>
                </a:lnTo>
                <a:lnTo>
                  <a:pt x="142" y="132"/>
                </a:lnTo>
                <a:close/>
                <a:moveTo>
                  <a:pt x="226" y="137"/>
                </a:moveTo>
                <a:lnTo>
                  <a:pt x="226" y="137"/>
                </a:lnTo>
                <a:lnTo>
                  <a:pt x="226" y="127"/>
                </a:lnTo>
                <a:lnTo>
                  <a:pt x="226" y="127"/>
                </a:lnTo>
                <a:lnTo>
                  <a:pt x="226" y="127"/>
                </a:lnTo>
                <a:lnTo>
                  <a:pt x="226" y="127"/>
                </a:lnTo>
                <a:lnTo>
                  <a:pt x="226" y="137"/>
                </a:lnTo>
                <a:lnTo>
                  <a:pt x="226" y="137"/>
                </a:lnTo>
                <a:close/>
                <a:moveTo>
                  <a:pt x="199" y="255"/>
                </a:moveTo>
                <a:lnTo>
                  <a:pt x="199" y="255"/>
                </a:lnTo>
                <a:lnTo>
                  <a:pt x="197" y="253"/>
                </a:lnTo>
                <a:lnTo>
                  <a:pt x="197" y="253"/>
                </a:lnTo>
                <a:lnTo>
                  <a:pt x="200" y="257"/>
                </a:lnTo>
                <a:lnTo>
                  <a:pt x="200" y="257"/>
                </a:lnTo>
                <a:lnTo>
                  <a:pt x="200" y="257"/>
                </a:lnTo>
                <a:lnTo>
                  <a:pt x="200" y="257"/>
                </a:lnTo>
                <a:lnTo>
                  <a:pt x="199" y="255"/>
                </a:lnTo>
                <a:lnTo>
                  <a:pt x="199" y="255"/>
                </a:lnTo>
                <a:close/>
                <a:moveTo>
                  <a:pt x="49" y="159"/>
                </a:moveTo>
                <a:lnTo>
                  <a:pt x="49" y="159"/>
                </a:lnTo>
                <a:lnTo>
                  <a:pt x="52" y="151"/>
                </a:lnTo>
                <a:lnTo>
                  <a:pt x="52" y="151"/>
                </a:lnTo>
                <a:lnTo>
                  <a:pt x="51" y="151"/>
                </a:lnTo>
                <a:lnTo>
                  <a:pt x="51" y="151"/>
                </a:lnTo>
                <a:lnTo>
                  <a:pt x="49" y="155"/>
                </a:lnTo>
                <a:lnTo>
                  <a:pt x="49" y="159"/>
                </a:lnTo>
                <a:lnTo>
                  <a:pt x="49" y="159"/>
                </a:lnTo>
                <a:close/>
                <a:moveTo>
                  <a:pt x="209" y="183"/>
                </a:moveTo>
                <a:lnTo>
                  <a:pt x="209" y="183"/>
                </a:lnTo>
                <a:lnTo>
                  <a:pt x="206" y="183"/>
                </a:lnTo>
                <a:lnTo>
                  <a:pt x="206" y="183"/>
                </a:lnTo>
                <a:lnTo>
                  <a:pt x="209" y="186"/>
                </a:lnTo>
                <a:lnTo>
                  <a:pt x="209" y="186"/>
                </a:lnTo>
                <a:lnTo>
                  <a:pt x="209" y="185"/>
                </a:lnTo>
                <a:lnTo>
                  <a:pt x="209" y="183"/>
                </a:lnTo>
                <a:lnTo>
                  <a:pt x="209" y="183"/>
                </a:lnTo>
                <a:close/>
                <a:moveTo>
                  <a:pt x="190" y="232"/>
                </a:moveTo>
                <a:lnTo>
                  <a:pt x="190" y="232"/>
                </a:lnTo>
                <a:lnTo>
                  <a:pt x="186" y="232"/>
                </a:lnTo>
                <a:lnTo>
                  <a:pt x="184" y="233"/>
                </a:lnTo>
                <a:lnTo>
                  <a:pt x="184" y="233"/>
                </a:lnTo>
                <a:lnTo>
                  <a:pt x="184" y="235"/>
                </a:lnTo>
                <a:lnTo>
                  <a:pt x="184" y="235"/>
                </a:lnTo>
                <a:lnTo>
                  <a:pt x="190" y="232"/>
                </a:lnTo>
                <a:lnTo>
                  <a:pt x="190" y="232"/>
                </a:lnTo>
                <a:close/>
                <a:moveTo>
                  <a:pt x="186" y="104"/>
                </a:moveTo>
                <a:lnTo>
                  <a:pt x="186" y="104"/>
                </a:lnTo>
                <a:lnTo>
                  <a:pt x="186" y="107"/>
                </a:lnTo>
                <a:lnTo>
                  <a:pt x="186" y="107"/>
                </a:lnTo>
                <a:lnTo>
                  <a:pt x="187" y="105"/>
                </a:lnTo>
                <a:lnTo>
                  <a:pt x="187" y="102"/>
                </a:lnTo>
                <a:lnTo>
                  <a:pt x="187" y="102"/>
                </a:lnTo>
                <a:lnTo>
                  <a:pt x="186" y="104"/>
                </a:lnTo>
                <a:lnTo>
                  <a:pt x="186" y="104"/>
                </a:lnTo>
                <a:close/>
                <a:moveTo>
                  <a:pt x="147" y="97"/>
                </a:moveTo>
                <a:lnTo>
                  <a:pt x="147" y="97"/>
                </a:lnTo>
                <a:lnTo>
                  <a:pt x="147" y="95"/>
                </a:lnTo>
                <a:lnTo>
                  <a:pt x="147" y="95"/>
                </a:lnTo>
                <a:lnTo>
                  <a:pt x="143" y="102"/>
                </a:lnTo>
                <a:lnTo>
                  <a:pt x="143" y="102"/>
                </a:lnTo>
                <a:lnTo>
                  <a:pt x="143" y="102"/>
                </a:lnTo>
                <a:lnTo>
                  <a:pt x="143" y="102"/>
                </a:lnTo>
                <a:lnTo>
                  <a:pt x="147" y="97"/>
                </a:lnTo>
                <a:lnTo>
                  <a:pt x="147" y="97"/>
                </a:lnTo>
                <a:close/>
                <a:moveTo>
                  <a:pt x="183" y="98"/>
                </a:moveTo>
                <a:lnTo>
                  <a:pt x="183" y="98"/>
                </a:lnTo>
                <a:lnTo>
                  <a:pt x="184" y="101"/>
                </a:lnTo>
                <a:lnTo>
                  <a:pt x="184" y="101"/>
                </a:lnTo>
                <a:lnTo>
                  <a:pt x="186" y="100"/>
                </a:lnTo>
                <a:lnTo>
                  <a:pt x="186" y="100"/>
                </a:lnTo>
                <a:lnTo>
                  <a:pt x="184" y="100"/>
                </a:lnTo>
                <a:lnTo>
                  <a:pt x="183" y="98"/>
                </a:lnTo>
                <a:lnTo>
                  <a:pt x="183" y="98"/>
                </a:lnTo>
                <a:close/>
                <a:moveTo>
                  <a:pt x="75" y="155"/>
                </a:moveTo>
                <a:lnTo>
                  <a:pt x="75" y="155"/>
                </a:lnTo>
                <a:lnTo>
                  <a:pt x="75" y="155"/>
                </a:lnTo>
                <a:lnTo>
                  <a:pt x="75" y="155"/>
                </a:lnTo>
                <a:lnTo>
                  <a:pt x="82" y="156"/>
                </a:lnTo>
                <a:lnTo>
                  <a:pt x="82" y="156"/>
                </a:lnTo>
                <a:lnTo>
                  <a:pt x="75" y="155"/>
                </a:lnTo>
                <a:lnTo>
                  <a:pt x="75" y="155"/>
                </a:lnTo>
                <a:close/>
                <a:moveTo>
                  <a:pt x="74" y="159"/>
                </a:moveTo>
                <a:lnTo>
                  <a:pt x="74" y="159"/>
                </a:lnTo>
                <a:lnTo>
                  <a:pt x="72" y="159"/>
                </a:lnTo>
                <a:lnTo>
                  <a:pt x="72" y="162"/>
                </a:lnTo>
                <a:lnTo>
                  <a:pt x="72" y="162"/>
                </a:lnTo>
                <a:lnTo>
                  <a:pt x="72" y="165"/>
                </a:lnTo>
                <a:lnTo>
                  <a:pt x="72" y="165"/>
                </a:lnTo>
                <a:lnTo>
                  <a:pt x="72" y="165"/>
                </a:lnTo>
                <a:lnTo>
                  <a:pt x="72" y="165"/>
                </a:lnTo>
                <a:lnTo>
                  <a:pt x="74" y="159"/>
                </a:lnTo>
                <a:lnTo>
                  <a:pt x="74" y="159"/>
                </a:lnTo>
                <a:close/>
                <a:moveTo>
                  <a:pt x="47" y="253"/>
                </a:moveTo>
                <a:lnTo>
                  <a:pt x="47" y="253"/>
                </a:lnTo>
                <a:lnTo>
                  <a:pt x="52" y="255"/>
                </a:lnTo>
                <a:lnTo>
                  <a:pt x="52" y="255"/>
                </a:lnTo>
                <a:lnTo>
                  <a:pt x="52" y="255"/>
                </a:lnTo>
                <a:lnTo>
                  <a:pt x="52" y="255"/>
                </a:lnTo>
                <a:lnTo>
                  <a:pt x="49" y="253"/>
                </a:lnTo>
                <a:lnTo>
                  <a:pt x="47" y="253"/>
                </a:lnTo>
                <a:lnTo>
                  <a:pt x="47" y="253"/>
                </a:lnTo>
                <a:close/>
                <a:moveTo>
                  <a:pt x="182" y="21"/>
                </a:moveTo>
                <a:lnTo>
                  <a:pt x="182" y="21"/>
                </a:lnTo>
                <a:lnTo>
                  <a:pt x="184" y="20"/>
                </a:lnTo>
                <a:lnTo>
                  <a:pt x="186" y="19"/>
                </a:lnTo>
                <a:lnTo>
                  <a:pt x="186" y="19"/>
                </a:lnTo>
                <a:lnTo>
                  <a:pt x="184" y="20"/>
                </a:lnTo>
                <a:lnTo>
                  <a:pt x="182" y="21"/>
                </a:lnTo>
                <a:lnTo>
                  <a:pt x="182" y="21"/>
                </a:lnTo>
                <a:close/>
                <a:moveTo>
                  <a:pt x="165" y="193"/>
                </a:moveTo>
                <a:lnTo>
                  <a:pt x="165" y="193"/>
                </a:lnTo>
                <a:lnTo>
                  <a:pt x="166" y="192"/>
                </a:lnTo>
                <a:lnTo>
                  <a:pt x="166" y="192"/>
                </a:lnTo>
                <a:lnTo>
                  <a:pt x="165" y="189"/>
                </a:lnTo>
                <a:lnTo>
                  <a:pt x="165" y="189"/>
                </a:lnTo>
                <a:lnTo>
                  <a:pt x="165" y="193"/>
                </a:lnTo>
                <a:lnTo>
                  <a:pt x="165" y="193"/>
                </a:lnTo>
                <a:close/>
                <a:moveTo>
                  <a:pt x="169" y="327"/>
                </a:moveTo>
                <a:lnTo>
                  <a:pt x="169" y="327"/>
                </a:lnTo>
                <a:lnTo>
                  <a:pt x="170" y="327"/>
                </a:lnTo>
                <a:lnTo>
                  <a:pt x="170" y="327"/>
                </a:lnTo>
                <a:lnTo>
                  <a:pt x="172" y="324"/>
                </a:lnTo>
                <a:lnTo>
                  <a:pt x="172" y="324"/>
                </a:lnTo>
                <a:lnTo>
                  <a:pt x="172" y="324"/>
                </a:lnTo>
                <a:lnTo>
                  <a:pt x="172" y="324"/>
                </a:lnTo>
                <a:lnTo>
                  <a:pt x="169" y="327"/>
                </a:lnTo>
                <a:lnTo>
                  <a:pt x="169" y="327"/>
                </a:lnTo>
                <a:close/>
                <a:moveTo>
                  <a:pt x="230" y="178"/>
                </a:moveTo>
                <a:lnTo>
                  <a:pt x="230" y="178"/>
                </a:lnTo>
                <a:lnTo>
                  <a:pt x="228" y="176"/>
                </a:lnTo>
                <a:lnTo>
                  <a:pt x="228" y="176"/>
                </a:lnTo>
                <a:lnTo>
                  <a:pt x="226" y="181"/>
                </a:lnTo>
                <a:lnTo>
                  <a:pt x="226" y="181"/>
                </a:lnTo>
                <a:lnTo>
                  <a:pt x="226" y="181"/>
                </a:lnTo>
                <a:lnTo>
                  <a:pt x="226" y="181"/>
                </a:lnTo>
                <a:lnTo>
                  <a:pt x="230" y="178"/>
                </a:lnTo>
                <a:lnTo>
                  <a:pt x="230" y="178"/>
                </a:lnTo>
                <a:close/>
                <a:moveTo>
                  <a:pt x="58" y="299"/>
                </a:moveTo>
                <a:lnTo>
                  <a:pt x="58" y="299"/>
                </a:lnTo>
                <a:lnTo>
                  <a:pt x="59" y="299"/>
                </a:lnTo>
                <a:lnTo>
                  <a:pt x="59" y="299"/>
                </a:lnTo>
                <a:lnTo>
                  <a:pt x="59" y="296"/>
                </a:lnTo>
                <a:lnTo>
                  <a:pt x="59" y="296"/>
                </a:lnTo>
                <a:lnTo>
                  <a:pt x="59" y="296"/>
                </a:lnTo>
                <a:lnTo>
                  <a:pt x="59" y="296"/>
                </a:lnTo>
                <a:lnTo>
                  <a:pt x="58" y="299"/>
                </a:lnTo>
                <a:lnTo>
                  <a:pt x="58" y="299"/>
                </a:lnTo>
                <a:close/>
                <a:moveTo>
                  <a:pt x="238" y="78"/>
                </a:moveTo>
                <a:lnTo>
                  <a:pt x="238" y="78"/>
                </a:lnTo>
                <a:lnTo>
                  <a:pt x="240" y="75"/>
                </a:lnTo>
                <a:lnTo>
                  <a:pt x="240" y="75"/>
                </a:lnTo>
                <a:lnTo>
                  <a:pt x="237" y="78"/>
                </a:lnTo>
                <a:lnTo>
                  <a:pt x="237" y="78"/>
                </a:lnTo>
                <a:lnTo>
                  <a:pt x="238" y="78"/>
                </a:lnTo>
                <a:lnTo>
                  <a:pt x="238" y="78"/>
                </a:lnTo>
                <a:close/>
                <a:moveTo>
                  <a:pt x="155" y="135"/>
                </a:moveTo>
                <a:lnTo>
                  <a:pt x="155" y="135"/>
                </a:lnTo>
                <a:lnTo>
                  <a:pt x="160" y="134"/>
                </a:lnTo>
                <a:lnTo>
                  <a:pt x="160" y="134"/>
                </a:lnTo>
                <a:lnTo>
                  <a:pt x="157" y="134"/>
                </a:lnTo>
                <a:lnTo>
                  <a:pt x="155" y="135"/>
                </a:lnTo>
                <a:lnTo>
                  <a:pt x="155" y="135"/>
                </a:lnTo>
                <a:close/>
                <a:moveTo>
                  <a:pt x="109" y="256"/>
                </a:moveTo>
                <a:lnTo>
                  <a:pt x="109" y="256"/>
                </a:lnTo>
                <a:lnTo>
                  <a:pt x="106" y="256"/>
                </a:lnTo>
                <a:lnTo>
                  <a:pt x="106" y="259"/>
                </a:lnTo>
                <a:lnTo>
                  <a:pt x="106" y="259"/>
                </a:lnTo>
                <a:lnTo>
                  <a:pt x="109" y="256"/>
                </a:lnTo>
                <a:lnTo>
                  <a:pt x="109" y="256"/>
                </a:lnTo>
                <a:close/>
                <a:moveTo>
                  <a:pt x="224" y="168"/>
                </a:moveTo>
                <a:lnTo>
                  <a:pt x="224" y="168"/>
                </a:lnTo>
                <a:lnTo>
                  <a:pt x="223" y="171"/>
                </a:lnTo>
                <a:lnTo>
                  <a:pt x="223" y="171"/>
                </a:lnTo>
                <a:lnTo>
                  <a:pt x="223" y="171"/>
                </a:lnTo>
                <a:lnTo>
                  <a:pt x="223" y="171"/>
                </a:lnTo>
                <a:lnTo>
                  <a:pt x="226" y="169"/>
                </a:lnTo>
                <a:lnTo>
                  <a:pt x="226" y="169"/>
                </a:lnTo>
                <a:lnTo>
                  <a:pt x="224" y="168"/>
                </a:lnTo>
                <a:lnTo>
                  <a:pt x="224" y="168"/>
                </a:lnTo>
                <a:close/>
                <a:moveTo>
                  <a:pt x="96" y="235"/>
                </a:moveTo>
                <a:lnTo>
                  <a:pt x="96" y="235"/>
                </a:lnTo>
                <a:lnTo>
                  <a:pt x="96" y="232"/>
                </a:lnTo>
                <a:lnTo>
                  <a:pt x="96" y="232"/>
                </a:lnTo>
                <a:lnTo>
                  <a:pt x="93" y="235"/>
                </a:lnTo>
                <a:lnTo>
                  <a:pt x="93" y="235"/>
                </a:lnTo>
                <a:lnTo>
                  <a:pt x="96" y="235"/>
                </a:lnTo>
                <a:lnTo>
                  <a:pt x="96" y="235"/>
                </a:lnTo>
                <a:close/>
                <a:moveTo>
                  <a:pt x="66" y="291"/>
                </a:moveTo>
                <a:lnTo>
                  <a:pt x="66" y="291"/>
                </a:lnTo>
                <a:lnTo>
                  <a:pt x="64" y="293"/>
                </a:lnTo>
                <a:lnTo>
                  <a:pt x="64" y="294"/>
                </a:lnTo>
                <a:lnTo>
                  <a:pt x="64" y="294"/>
                </a:lnTo>
                <a:lnTo>
                  <a:pt x="65" y="294"/>
                </a:lnTo>
                <a:lnTo>
                  <a:pt x="65" y="294"/>
                </a:lnTo>
                <a:lnTo>
                  <a:pt x="66" y="291"/>
                </a:lnTo>
                <a:lnTo>
                  <a:pt x="66" y="291"/>
                </a:lnTo>
                <a:close/>
                <a:moveTo>
                  <a:pt x="39" y="218"/>
                </a:moveTo>
                <a:lnTo>
                  <a:pt x="39" y="218"/>
                </a:lnTo>
                <a:lnTo>
                  <a:pt x="38" y="218"/>
                </a:lnTo>
                <a:lnTo>
                  <a:pt x="38" y="218"/>
                </a:lnTo>
                <a:lnTo>
                  <a:pt x="39" y="222"/>
                </a:lnTo>
                <a:lnTo>
                  <a:pt x="39" y="222"/>
                </a:lnTo>
                <a:lnTo>
                  <a:pt x="39" y="223"/>
                </a:lnTo>
                <a:lnTo>
                  <a:pt x="39" y="223"/>
                </a:lnTo>
                <a:lnTo>
                  <a:pt x="39" y="223"/>
                </a:lnTo>
                <a:lnTo>
                  <a:pt x="39" y="223"/>
                </a:lnTo>
                <a:lnTo>
                  <a:pt x="39" y="218"/>
                </a:lnTo>
                <a:lnTo>
                  <a:pt x="39" y="218"/>
                </a:lnTo>
                <a:close/>
                <a:moveTo>
                  <a:pt x="174" y="249"/>
                </a:moveTo>
                <a:lnTo>
                  <a:pt x="174" y="249"/>
                </a:lnTo>
                <a:lnTo>
                  <a:pt x="174" y="249"/>
                </a:lnTo>
                <a:lnTo>
                  <a:pt x="174" y="249"/>
                </a:lnTo>
                <a:lnTo>
                  <a:pt x="174" y="245"/>
                </a:lnTo>
                <a:lnTo>
                  <a:pt x="174" y="245"/>
                </a:lnTo>
                <a:lnTo>
                  <a:pt x="173" y="245"/>
                </a:lnTo>
                <a:lnTo>
                  <a:pt x="173" y="245"/>
                </a:lnTo>
                <a:lnTo>
                  <a:pt x="174" y="249"/>
                </a:lnTo>
                <a:lnTo>
                  <a:pt x="174" y="249"/>
                </a:lnTo>
                <a:close/>
                <a:moveTo>
                  <a:pt x="96" y="270"/>
                </a:moveTo>
                <a:lnTo>
                  <a:pt x="96" y="270"/>
                </a:lnTo>
                <a:lnTo>
                  <a:pt x="96" y="272"/>
                </a:lnTo>
                <a:lnTo>
                  <a:pt x="96" y="272"/>
                </a:lnTo>
                <a:lnTo>
                  <a:pt x="98" y="272"/>
                </a:lnTo>
                <a:lnTo>
                  <a:pt x="98" y="272"/>
                </a:lnTo>
                <a:lnTo>
                  <a:pt x="99" y="270"/>
                </a:lnTo>
                <a:lnTo>
                  <a:pt x="99" y="270"/>
                </a:lnTo>
                <a:lnTo>
                  <a:pt x="96" y="270"/>
                </a:lnTo>
                <a:lnTo>
                  <a:pt x="96" y="270"/>
                </a:lnTo>
                <a:close/>
                <a:moveTo>
                  <a:pt x="170" y="83"/>
                </a:moveTo>
                <a:lnTo>
                  <a:pt x="170" y="83"/>
                </a:lnTo>
                <a:lnTo>
                  <a:pt x="170" y="81"/>
                </a:lnTo>
                <a:lnTo>
                  <a:pt x="170" y="81"/>
                </a:lnTo>
                <a:lnTo>
                  <a:pt x="167" y="81"/>
                </a:lnTo>
                <a:lnTo>
                  <a:pt x="167" y="81"/>
                </a:lnTo>
                <a:lnTo>
                  <a:pt x="170" y="83"/>
                </a:lnTo>
                <a:lnTo>
                  <a:pt x="170" y="83"/>
                </a:lnTo>
                <a:close/>
                <a:moveTo>
                  <a:pt x="209" y="246"/>
                </a:moveTo>
                <a:lnTo>
                  <a:pt x="209" y="246"/>
                </a:lnTo>
                <a:lnTo>
                  <a:pt x="204" y="247"/>
                </a:lnTo>
                <a:lnTo>
                  <a:pt x="204" y="247"/>
                </a:lnTo>
                <a:lnTo>
                  <a:pt x="207" y="247"/>
                </a:lnTo>
                <a:lnTo>
                  <a:pt x="209" y="246"/>
                </a:lnTo>
                <a:lnTo>
                  <a:pt x="209" y="246"/>
                </a:lnTo>
                <a:close/>
                <a:moveTo>
                  <a:pt x="261" y="102"/>
                </a:moveTo>
                <a:lnTo>
                  <a:pt x="261" y="102"/>
                </a:lnTo>
                <a:lnTo>
                  <a:pt x="258" y="102"/>
                </a:lnTo>
                <a:lnTo>
                  <a:pt x="257" y="104"/>
                </a:lnTo>
                <a:lnTo>
                  <a:pt x="257" y="104"/>
                </a:lnTo>
                <a:lnTo>
                  <a:pt x="261" y="102"/>
                </a:lnTo>
                <a:lnTo>
                  <a:pt x="261" y="102"/>
                </a:lnTo>
                <a:close/>
                <a:moveTo>
                  <a:pt x="214" y="242"/>
                </a:moveTo>
                <a:lnTo>
                  <a:pt x="214" y="242"/>
                </a:lnTo>
                <a:lnTo>
                  <a:pt x="211" y="242"/>
                </a:lnTo>
                <a:lnTo>
                  <a:pt x="211" y="243"/>
                </a:lnTo>
                <a:lnTo>
                  <a:pt x="211" y="243"/>
                </a:lnTo>
                <a:lnTo>
                  <a:pt x="213" y="243"/>
                </a:lnTo>
                <a:lnTo>
                  <a:pt x="214" y="242"/>
                </a:lnTo>
                <a:lnTo>
                  <a:pt x="214" y="242"/>
                </a:lnTo>
                <a:close/>
                <a:moveTo>
                  <a:pt x="74" y="222"/>
                </a:moveTo>
                <a:lnTo>
                  <a:pt x="74" y="222"/>
                </a:lnTo>
                <a:lnTo>
                  <a:pt x="74" y="222"/>
                </a:lnTo>
                <a:lnTo>
                  <a:pt x="74" y="222"/>
                </a:lnTo>
                <a:lnTo>
                  <a:pt x="74" y="223"/>
                </a:lnTo>
                <a:lnTo>
                  <a:pt x="74" y="223"/>
                </a:lnTo>
                <a:lnTo>
                  <a:pt x="74" y="225"/>
                </a:lnTo>
                <a:lnTo>
                  <a:pt x="74" y="225"/>
                </a:lnTo>
                <a:lnTo>
                  <a:pt x="75" y="226"/>
                </a:lnTo>
                <a:lnTo>
                  <a:pt x="75" y="226"/>
                </a:lnTo>
                <a:lnTo>
                  <a:pt x="75" y="226"/>
                </a:lnTo>
                <a:lnTo>
                  <a:pt x="75" y="226"/>
                </a:lnTo>
                <a:lnTo>
                  <a:pt x="74" y="222"/>
                </a:lnTo>
                <a:lnTo>
                  <a:pt x="74" y="222"/>
                </a:lnTo>
                <a:close/>
                <a:moveTo>
                  <a:pt x="126" y="280"/>
                </a:moveTo>
                <a:lnTo>
                  <a:pt x="126" y="280"/>
                </a:lnTo>
                <a:lnTo>
                  <a:pt x="125" y="283"/>
                </a:lnTo>
                <a:lnTo>
                  <a:pt x="125" y="283"/>
                </a:lnTo>
                <a:lnTo>
                  <a:pt x="126" y="283"/>
                </a:lnTo>
                <a:lnTo>
                  <a:pt x="126" y="283"/>
                </a:lnTo>
                <a:lnTo>
                  <a:pt x="126" y="280"/>
                </a:lnTo>
                <a:lnTo>
                  <a:pt x="126" y="280"/>
                </a:lnTo>
                <a:close/>
                <a:moveTo>
                  <a:pt x="118" y="286"/>
                </a:moveTo>
                <a:lnTo>
                  <a:pt x="118" y="286"/>
                </a:lnTo>
                <a:lnTo>
                  <a:pt x="118" y="286"/>
                </a:lnTo>
                <a:lnTo>
                  <a:pt x="118" y="286"/>
                </a:lnTo>
                <a:lnTo>
                  <a:pt x="119" y="286"/>
                </a:lnTo>
                <a:lnTo>
                  <a:pt x="119" y="286"/>
                </a:lnTo>
                <a:lnTo>
                  <a:pt x="119" y="286"/>
                </a:lnTo>
                <a:lnTo>
                  <a:pt x="118" y="286"/>
                </a:lnTo>
                <a:lnTo>
                  <a:pt x="118" y="286"/>
                </a:lnTo>
                <a:close/>
                <a:moveTo>
                  <a:pt x="116" y="149"/>
                </a:moveTo>
                <a:lnTo>
                  <a:pt x="116" y="149"/>
                </a:lnTo>
                <a:lnTo>
                  <a:pt x="113" y="149"/>
                </a:lnTo>
                <a:lnTo>
                  <a:pt x="112" y="151"/>
                </a:lnTo>
                <a:lnTo>
                  <a:pt x="112" y="151"/>
                </a:lnTo>
                <a:lnTo>
                  <a:pt x="116" y="149"/>
                </a:lnTo>
                <a:lnTo>
                  <a:pt x="116" y="149"/>
                </a:lnTo>
                <a:close/>
                <a:moveTo>
                  <a:pt x="220" y="193"/>
                </a:moveTo>
                <a:lnTo>
                  <a:pt x="220" y="193"/>
                </a:lnTo>
                <a:lnTo>
                  <a:pt x="217" y="195"/>
                </a:lnTo>
                <a:lnTo>
                  <a:pt x="217" y="195"/>
                </a:lnTo>
                <a:lnTo>
                  <a:pt x="220" y="193"/>
                </a:lnTo>
                <a:lnTo>
                  <a:pt x="220" y="193"/>
                </a:lnTo>
                <a:close/>
                <a:moveTo>
                  <a:pt x="92" y="162"/>
                </a:moveTo>
                <a:lnTo>
                  <a:pt x="92" y="162"/>
                </a:lnTo>
                <a:lnTo>
                  <a:pt x="93" y="159"/>
                </a:lnTo>
                <a:lnTo>
                  <a:pt x="93" y="159"/>
                </a:lnTo>
                <a:lnTo>
                  <a:pt x="92" y="159"/>
                </a:lnTo>
                <a:lnTo>
                  <a:pt x="92" y="159"/>
                </a:lnTo>
                <a:lnTo>
                  <a:pt x="92" y="162"/>
                </a:lnTo>
                <a:lnTo>
                  <a:pt x="92" y="162"/>
                </a:lnTo>
                <a:close/>
                <a:moveTo>
                  <a:pt x="58" y="307"/>
                </a:moveTo>
                <a:lnTo>
                  <a:pt x="58" y="307"/>
                </a:lnTo>
                <a:lnTo>
                  <a:pt x="58" y="307"/>
                </a:lnTo>
                <a:lnTo>
                  <a:pt x="58" y="307"/>
                </a:lnTo>
                <a:lnTo>
                  <a:pt x="57" y="311"/>
                </a:lnTo>
                <a:lnTo>
                  <a:pt x="57" y="311"/>
                </a:lnTo>
                <a:lnTo>
                  <a:pt x="58" y="309"/>
                </a:lnTo>
                <a:lnTo>
                  <a:pt x="58" y="309"/>
                </a:lnTo>
                <a:lnTo>
                  <a:pt x="58" y="307"/>
                </a:lnTo>
                <a:lnTo>
                  <a:pt x="58" y="307"/>
                </a:lnTo>
                <a:close/>
                <a:moveTo>
                  <a:pt x="213" y="208"/>
                </a:moveTo>
                <a:lnTo>
                  <a:pt x="213" y="208"/>
                </a:lnTo>
                <a:lnTo>
                  <a:pt x="213" y="208"/>
                </a:lnTo>
                <a:lnTo>
                  <a:pt x="213" y="208"/>
                </a:lnTo>
                <a:lnTo>
                  <a:pt x="214" y="208"/>
                </a:lnTo>
                <a:lnTo>
                  <a:pt x="214" y="206"/>
                </a:lnTo>
                <a:lnTo>
                  <a:pt x="214" y="206"/>
                </a:lnTo>
                <a:lnTo>
                  <a:pt x="213" y="208"/>
                </a:lnTo>
                <a:lnTo>
                  <a:pt x="213" y="208"/>
                </a:lnTo>
                <a:lnTo>
                  <a:pt x="213" y="208"/>
                </a:lnTo>
                <a:lnTo>
                  <a:pt x="213" y="208"/>
                </a:lnTo>
                <a:close/>
                <a:moveTo>
                  <a:pt x="136" y="124"/>
                </a:moveTo>
                <a:lnTo>
                  <a:pt x="136" y="124"/>
                </a:lnTo>
                <a:lnTo>
                  <a:pt x="140" y="122"/>
                </a:lnTo>
                <a:lnTo>
                  <a:pt x="140" y="122"/>
                </a:lnTo>
                <a:lnTo>
                  <a:pt x="138" y="122"/>
                </a:lnTo>
                <a:lnTo>
                  <a:pt x="136" y="124"/>
                </a:lnTo>
                <a:lnTo>
                  <a:pt x="136" y="124"/>
                </a:lnTo>
                <a:close/>
                <a:moveTo>
                  <a:pt x="130" y="277"/>
                </a:moveTo>
                <a:lnTo>
                  <a:pt x="130" y="277"/>
                </a:lnTo>
                <a:lnTo>
                  <a:pt x="130" y="276"/>
                </a:lnTo>
                <a:lnTo>
                  <a:pt x="130" y="276"/>
                </a:lnTo>
                <a:lnTo>
                  <a:pt x="129" y="276"/>
                </a:lnTo>
                <a:lnTo>
                  <a:pt x="129" y="276"/>
                </a:lnTo>
                <a:lnTo>
                  <a:pt x="130" y="277"/>
                </a:lnTo>
                <a:lnTo>
                  <a:pt x="130" y="277"/>
                </a:lnTo>
                <a:close/>
                <a:moveTo>
                  <a:pt x="157" y="80"/>
                </a:moveTo>
                <a:lnTo>
                  <a:pt x="157" y="80"/>
                </a:lnTo>
                <a:lnTo>
                  <a:pt x="159" y="81"/>
                </a:lnTo>
                <a:lnTo>
                  <a:pt x="159" y="81"/>
                </a:lnTo>
                <a:lnTo>
                  <a:pt x="159" y="81"/>
                </a:lnTo>
                <a:lnTo>
                  <a:pt x="157" y="80"/>
                </a:lnTo>
                <a:lnTo>
                  <a:pt x="157" y="80"/>
                </a:lnTo>
                <a:close/>
                <a:moveTo>
                  <a:pt x="41" y="226"/>
                </a:moveTo>
                <a:lnTo>
                  <a:pt x="41" y="226"/>
                </a:lnTo>
                <a:lnTo>
                  <a:pt x="41" y="226"/>
                </a:lnTo>
                <a:lnTo>
                  <a:pt x="41" y="226"/>
                </a:lnTo>
                <a:lnTo>
                  <a:pt x="39" y="225"/>
                </a:lnTo>
                <a:lnTo>
                  <a:pt x="38" y="226"/>
                </a:lnTo>
                <a:lnTo>
                  <a:pt x="38" y="226"/>
                </a:lnTo>
                <a:lnTo>
                  <a:pt x="41" y="226"/>
                </a:lnTo>
                <a:lnTo>
                  <a:pt x="41" y="226"/>
                </a:lnTo>
                <a:close/>
                <a:moveTo>
                  <a:pt x="193" y="112"/>
                </a:moveTo>
                <a:lnTo>
                  <a:pt x="193" y="112"/>
                </a:lnTo>
                <a:lnTo>
                  <a:pt x="193" y="114"/>
                </a:lnTo>
                <a:lnTo>
                  <a:pt x="194" y="114"/>
                </a:lnTo>
                <a:lnTo>
                  <a:pt x="194" y="114"/>
                </a:lnTo>
                <a:lnTo>
                  <a:pt x="196" y="115"/>
                </a:lnTo>
                <a:lnTo>
                  <a:pt x="196" y="115"/>
                </a:lnTo>
                <a:lnTo>
                  <a:pt x="193" y="112"/>
                </a:lnTo>
                <a:lnTo>
                  <a:pt x="193" y="112"/>
                </a:lnTo>
                <a:close/>
                <a:moveTo>
                  <a:pt x="51" y="245"/>
                </a:moveTo>
                <a:lnTo>
                  <a:pt x="51" y="245"/>
                </a:lnTo>
                <a:lnTo>
                  <a:pt x="49" y="243"/>
                </a:lnTo>
                <a:lnTo>
                  <a:pt x="48" y="243"/>
                </a:lnTo>
                <a:lnTo>
                  <a:pt x="48" y="243"/>
                </a:lnTo>
                <a:lnTo>
                  <a:pt x="51" y="245"/>
                </a:lnTo>
                <a:lnTo>
                  <a:pt x="51" y="245"/>
                </a:lnTo>
                <a:close/>
                <a:moveTo>
                  <a:pt x="25" y="129"/>
                </a:moveTo>
                <a:lnTo>
                  <a:pt x="25" y="129"/>
                </a:lnTo>
                <a:lnTo>
                  <a:pt x="24" y="129"/>
                </a:lnTo>
                <a:lnTo>
                  <a:pt x="24" y="129"/>
                </a:lnTo>
                <a:lnTo>
                  <a:pt x="24" y="129"/>
                </a:lnTo>
                <a:lnTo>
                  <a:pt x="25" y="129"/>
                </a:lnTo>
                <a:lnTo>
                  <a:pt x="25" y="129"/>
                </a:lnTo>
                <a:close/>
                <a:moveTo>
                  <a:pt x="189" y="112"/>
                </a:moveTo>
                <a:lnTo>
                  <a:pt x="189" y="112"/>
                </a:lnTo>
                <a:lnTo>
                  <a:pt x="187" y="112"/>
                </a:lnTo>
                <a:lnTo>
                  <a:pt x="187" y="112"/>
                </a:lnTo>
                <a:lnTo>
                  <a:pt x="187" y="112"/>
                </a:lnTo>
                <a:lnTo>
                  <a:pt x="187" y="114"/>
                </a:lnTo>
                <a:lnTo>
                  <a:pt x="187" y="114"/>
                </a:lnTo>
                <a:lnTo>
                  <a:pt x="189" y="112"/>
                </a:lnTo>
                <a:lnTo>
                  <a:pt x="189" y="112"/>
                </a:lnTo>
                <a:close/>
                <a:moveTo>
                  <a:pt x="204" y="205"/>
                </a:moveTo>
                <a:lnTo>
                  <a:pt x="204" y="205"/>
                </a:lnTo>
                <a:lnTo>
                  <a:pt x="206" y="202"/>
                </a:lnTo>
                <a:lnTo>
                  <a:pt x="206" y="202"/>
                </a:lnTo>
                <a:lnTo>
                  <a:pt x="204" y="205"/>
                </a:lnTo>
                <a:lnTo>
                  <a:pt x="204" y="205"/>
                </a:lnTo>
                <a:close/>
                <a:moveTo>
                  <a:pt x="57" y="147"/>
                </a:moveTo>
                <a:lnTo>
                  <a:pt x="57" y="147"/>
                </a:lnTo>
                <a:lnTo>
                  <a:pt x="57" y="147"/>
                </a:lnTo>
                <a:lnTo>
                  <a:pt x="57" y="147"/>
                </a:lnTo>
                <a:lnTo>
                  <a:pt x="59" y="147"/>
                </a:lnTo>
                <a:lnTo>
                  <a:pt x="59" y="147"/>
                </a:lnTo>
                <a:lnTo>
                  <a:pt x="58" y="147"/>
                </a:lnTo>
                <a:lnTo>
                  <a:pt x="58" y="147"/>
                </a:lnTo>
                <a:lnTo>
                  <a:pt x="57" y="147"/>
                </a:lnTo>
                <a:lnTo>
                  <a:pt x="57" y="147"/>
                </a:lnTo>
                <a:close/>
                <a:moveTo>
                  <a:pt x="89" y="260"/>
                </a:moveTo>
                <a:lnTo>
                  <a:pt x="89" y="260"/>
                </a:lnTo>
                <a:lnTo>
                  <a:pt x="88" y="262"/>
                </a:lnTo>
                <a:lnTo>
                  <a:pt x="88" y="263"/>
                </a:lnTo>
                <a:lnTo>
                  <a:pt x="88" y="263"/>
                </a:lnTo>
                <a:lnTo>
                  <a:pt x="89" y="260"/>
                </a:lnTo>
                <a:lnTo>
                  <a:pt x="89" y="260"/>
                </a:lnTo>
                <a:close/>
                <a:moveTo>
                  <a:pt x="230" y="135"/>
                </a:moveTo>
                <a:lnTo>
                  <a:pt x="230" y="135"/>
                </a:lnTo>
                <a:lnTo>
                  <a:pt x="230" y="137"/>
                </a:lnTo>
                <a:lnTo>
                  <a:pt x="230" y="137"/>
                </a:lnTo>
                <a:lnTo>
                  <a:pt x="230" y="137"/>
                </a:lnTo>
                <a:lnTo>
                  <a:pt x="230" y="135"/>
                </a:lnTo>
                <a:lnTo>
                  <a:pt x="230" y="135"/>
                </a:lnTo>
                <a:close/>
                <a:moveTo>
                  <a:pt x="196" y="13"/>
                </a:moveTo>
                <a:lnTo>
                  <a:pt x="196" y="13"/>
                </a:lnTo>
                <a:lnTo>
                  <a:pt x="194" y="13"/>
                </a:lnTo>
                <a:lnTo>
                  <a:pt x="193" y="14"/>
                </a:lnTo>
                <a:lnTo>
                  <a:pt x="193" y="14"/>
                </a:lnTo>
                <a:lnTo>
                  <a:pt x="196" y="13"/>
                </a:lnTo>
                <a:lnTo>
                  <a:pt x="196" y="13"/>
                </a:lnTo>
                <a:close/>
                <a:moveTo>
                  <a:pt x="165" y="239"/>
                </a:moveTo>
                <a:lnTo>
                  <a:pt x="165" y="239"/>
                </a:lnTo>
                <a:lnTo>
                  <a:pt x="167" y="239"/>
                </a:lnTo>
                <a:lnTo>
                  <a:pt x="167" y="239"/>
                </a:lnTo>
                <a:lnTo>
                  <a:pt x="165" y="239"/>
                </a:lnTo>
                <a:lnTo>
                  <a:pt x="165" y="239"/>
                </a:lnTo>
                <a:close/>
                <a:moveTo>
                  <a:pt x="75" y="284"/>
                </a:moveTo>
                <a:lnTo>
                  <a:pt x="75" y="284"/>
                </a:lnTo>
                <a:lnTo>
                  <a:pt x="76" y="284"/>
                </a:lnTo>
                <a:lnTo>
                  <a:pt x="76" y="284"/>
                </a:lnTo>
                <a:lnTo>
                  <a:pt x="76" y="284"/>
                </a:lnTo>
                <a:lnTo>
                  <a:pt x="76" y="284"/>
                </a:lnTo>
                <a:lnTo>
                  <a:pt x="75" y="284"/>
                </a:lnTo>
                <a:lnTo>
                  <a:pt x="75" y="284"/>
                </a:lnTo>
                <a:close/>
                <a:moveTo>
                  <a:pt x="179" y="245"/>
                </a:moveTo>
                <a:lnTo>
                  <a:pt x="179" y="245"/>
                </a:lnTo>
                <a:lnTo>
                  <a:pt x="179" y="243"/>
                </a:lnTo>
                <a:lnTo>
                  <a:pt x="179" y="243"/>
                </a:lnTo>
                <a:lnTo>
                  <a:pt x="179" y="245"/>
                </a:lnTo>
                <a:lnTo>
                  <a:pt x="179" y="245"/>
                </a:lnTo>
                <a:lnTo>
                  <a:pt x="179" y="245"/>
                </a:lnTo>
                <a:close/>
                <a:moveTo>
                  <a:pt x="220" y="131"/>
                </a:moveTo>
                <a:lnTo>
                  <a:pt x="220" y="131"/>
                </a:lnTo>
                <a:lnTo>
                  <a:pt x="220" y="131"/>
                </a:lnTo>
                <a:lnTo>
                  <a:pt x="220" y="129"/>
                </a:lnTo>
                <a:lnTo>
                  <a:pt x="220" y="129"/>
                </a:lnTo>
                <a:lnTo>
                  <a:pt x="220" y="131"/>
                </a:lnTo>
                <a:lnTo>
                  <a:pt x="220" y="131"/>
                </a:lnTo>
                <a:close/>
                <a:moveTo>
                  <a:pt x="156" y="154"/>
                </a:moveTo>
                <a:lnTo>
                  <a:pt x="156" y="154"/>
                </a:lnTo>
                <a:lnTo>
                  <a:pt x="155" y="154"/>
                </a:lnTo>
                <a:lnTo>
                  <a:pt x="155" y="154"/>
                </a:lnTo>
                <a:lnTo>
                  <a:pt x="155" y="156"/>
                </a:lnTo>
                <a:lnTo>
                  <a:pt x="155" y="156"/>
                </a:lnTo>
                <a:lnTo>
                  <a:pt x="156" y="156"/>
                </a:lnTo>
                <a:lnTo>
                  <a:pt x="156" y="156"/>
                </a:lnTo>
                <a:lnTo>
                  <a:pt x="156" y="154"/>
                </a:lnTo>
                <a:lnTo>
                  <a:pt x="156" y="154"/>
                </a:lnTo>
                <a:close/>
                <a:moveTo>
                  <a:pt x="99" y="283"/>
                </a:moveTo>
                <a:lnTo>
                  <a:pt x="99" y="283"/>
                </a:lnTo>
                <a:lnTo>
                  <a:pt x="99" y="282"/>
                </a:lnTo>
                <a:lnTo>
                  <a:pt x="99" y="282"/>
                </a:lnTo>
                <a:lnTo>
                  <a:pt x="99" y="282"/>
                </a:lnTo>
                <a:lnTo>
                  <a:pt x="98" y="282"/>
                </a:lnTo>
                <a:lnTo>
                  <a:pt x="98" y="282"/>
                </a:lnTo>
                <a:lnTo>
                  <a:pt x="99" y="283"/>
                </a:lnTo>
                <a:lnTo>
                  <a:pt x="99" y="283"/>
                </a:lnTo>
                <a:close/>
                <a:moveTo>
                  <a:pt x="133" y="321"/>
                </a:moveTo>
                <a:lnTo>
                  <a:pt x="133" y="321"/>
                </a:lnTo>
                <a:lnTo>
                  <a:pt x="135" y="321"/>
                </a:lnTo>
                <a:lnTo>
                  <a:pt x="135" y="321"/>
                </a:lnTo>
                <a:lnTo>
                  <a:pt x="135" y="320"/>
                </a:lnTo>
                <a:lnTo>
                  <a:pt x="135" y="320"/>
                </a:lnTo>
                <a:lnTo>
                  <a:pt x="133" y="321"/>
                </a:lnTo>
                <a:lnTo>
                  <a:pt x="133" y="321"/>
                </a:lnTo>
                <a:close/>
                <a:moveTo>
                  <a:pt x="179" y="120"/>
                </a:moveTo>
                <a:lnTo>
                  <a:pt x="179" y="120"/>
                </a:lnTo>
                <a:lnTo>
                  <a:pt x="179" y="121"/>
                </a:lnTo>
                <a:lnTo>
                  <a:pt x="179" y="121"/>
                </a:lnTo>
                <a:lnTo>
                  <a:pt x="180" y="120"/>
                </a:lnTo>
                <a:lnTo>
                  <a:pt x="180" y="120"/>
                </a:lnTo>
                <a:lnTo>
                  <a:pt x="179" y="120"/>
                </a:lnTo>
                <a:lnTo>
                  <a:pt x="179" y="120"/>
                </a:lnTo>
                <a:close/>
                <a:moveTo>
                  <a:pt x="30" y="142"/>
                </a:moveTo>
                <a:lnTo>
                  <a:pt x="30" y="142"/>
                </a:lnTo>
                <a:lnTo>
                  <a:pt x="31" y="142"/>
                </a:lnTo>
                <a:lnTo>
                  <a:pt x="31" y="142"/>
                </a:lnTo>
                <a:lnTo>
                  <a:pt x="30" y="142"/>
                </a:lnTo>
                <a:lnTo>
                  <a:pt x="30" y="142"/>
                </a:lnTo>
                <a:close/>
                <a:moveTo>
                  <a:pt x="157" y="149"/>
                </a:moveTo>
                <a:lnTo>
                  <a:pt x="157" y="149"/>
                </a:lnTo>
                <a:lnTo>
                  <a:pt x="157" y="149"/>
                </a:lnTo>
                <a:lnTo>
                  <a:pt x="157" y="149"/>
                </a:lnTo>
                <a:lnTo>
                  <a:pt x="156" y="151"/>
                </a:lnTo>
                <a:lnTo>
                  <a:pt x="156" y="151"/>
                </a:lnTo>
                <a:lnTo>
                  <a:pt x="156" y="151"/>
                </a:lnTo>
                <a:lnTo>
                  <a:pt x="156" y="151"/>
                </a:lnTo>
                <a:lnTo>
                  <a:pt x="157" y="149"/>
                </a:lnTo>
                <a:lnTo>
                  <a:pt x="157" y="149"/>
                </a:lnTo>
                <a:close/>
                <a:moveTo>
                  <a:pt x="135" y="161"/>
                </a:moveTo>
                <a:lnTo>
                  <a:pt x="135" y="161"/>
                </a:lnTo>
                <a:lnTo>
                  <a:pt x="135" y="161"/>
                </a:lnTo>
                <a:lnTo>
                  <a:pt x="135" y="161"/>
                </a:lnTo>
                <a:lnTo>
                  <a:pt x="135" y="162"/>
                </a:lnTo>
                <a:lnTo>
                  <a:pt x="135" y="162"/>
                </a:lnTo>
                <a:lnTo>
                  <a:pt x="135" y="162"/>
                </a:lnTo>
                <a:lnTo>
                  <a:pt x="135" y="162"/>
                </a:lnTo>
                <a:lnTo>
                  <a:pt x="135" y="161"/>
                </a:lnTo>
                <a:lnTo>
                  <a:pt x="135" y="161"/>
                </a:lnTo>
                <a:close/>
                <a:moveTo>
                  <a:pt x="55" y="193"/>
                </a:moveTo>
                <a:lnTo>
                  <a:pt x="55" y="193"/>
                </a:lnTo>
                <a:lnTo>
                  <a:pt x="55" y="193"/>
                </a:lnTo>
                <a:lnTo>
                  <a:pt x="55" y="193"/>
                </a:lnTo>
                <a:lnTo>
                  <a:pt x="54" y="193"/>
                </a:lnTo>
                <a:lnTo>
                  <a:pt x="54" y="193"/>
                </a:lnTo>
                <a:lnTo>
                  <a:pt x="54" y="193"/>
                </a:lnTo>
                <a:lnTo>
                  <a:pt x="54" y="193"/>
                </a:lnTo>
                <a:lnTo>
                  <a:pt x="55" y="193"/>
                </a:lnTo>
                <a:lnTo>
                  <a:pt x="55" y="193"/>
                </a:lnTo>
                <a:close/>
                <a:moveTo>
                  <a:pt x="39" y="199"/>
                </a:moveTo>
                <a:lnTo>
                  <a:pt x="39" y="199"/>
                </a:lnTo>
                <a:lnTo>
                  <a:pt x="38" y="198"/>
                </a:lnTo>
                <a:lnTo>
                  <a:pt x="38" y="198"/>
                </a:lnTo>
                <a:lnTo>
                  <a:pt x="38" y="199"/>
                </a:lnTo>
                <a:lnTo>
                  <a:pt x="38" y="199"/>
                </a:lnTo>
                <a:lnTo>
                  <a:pt x="39" y="199"/>
                </a:lnTo>
                <a:lnTo>
                  <a:pt x="39" y="199"/>
                </a:lnTo>
                <a:close/>
                <a:moveTo>
                  <a:pt x="233" y="152"/>
                </a:moveTo>
                <a:lnTo>
                  <a:pt x="233" y="152"/>
                </a:lnTo>
                <a:lnTo>
                  <a:pt x="233" y="151"/>
                </a:lnTo>
                <a:lnTo>
                  <a:pt x="233" y="151"/>
                </a:lnTo>
                <a:lnTo>
                  <a:pt x="233" y="151"/>
                </a:lnTo>
                <a:lnTo>
                  <a:pt x="233" y="152"/>
                </a:lnTo>
                <a:lnTo>
                  <a:pt x="233" y="152"/>
                </a:lnTo>
                <a:close/>
                <a:moveTo>
                  <a:pt x="132" y="250"/>
                </a:moveTo>
                <a:lnTo>
                  <a:pt x="132" y="250"/>
                </a:lnTo>
                <a:lnTo>
                  <a:pt x="133" y="250"/>
                </a:lnTo>
                <a:lnTo>
                  <a:pt x="133" y="250"/>
                </a:lnTo>
                <a:lnTo>
                  <a:pt x="132" y="250"/>
                </a:lnTo>
                <a:lnTo>
                  <a:pt x="132" y="250"/>
                </a:lnTo>
                <a:lnTo>
                  <a:pt x="132" y="250"/>
                </a:lnTo>
                <a:close/>
                <a:moveTo>
                  <a:pt x="95" y="286"/>
                </a:moveTo>
                <a:lnTo>
                  <a:pt x="95" y="286"/>
                </a:lnTo>
                <a:lnTo>
                  <a:pt x="95" y="286"/>
                </a:lnTo>
                <a:lnTo>
                  <a:pt x="95" y="286"/>
                </a:lnTo>
                <a:lnTo>
                  <a:pt x="96" y="286"/>
                </a:lnTo>
                <a:lnTo>
                  <a:pt x="95" y="286"/>
                </a:lnTo>
                <a:lnTo>
                  <a:pt x="95" y="286"/>
                </a:lnTo>
                <a:close/>
                <a:moveTo>
                  <a:pt x="102" y="195"/>
                </a:moveTo>
                <a:lnTo>
                  <a:pt x="102" y="195"/>
                </a:lnTo>
                <a:lnTo>
                  <a:pt x="102" y="195"/>
                </a:lnTo>
                <a:lnTo>
                  <a:pt x="102" y="195"/>
                </a:lnTo>
                <a:lnTo>
                  <a:pt x="101" y="195"/>
                </a:lnTo>
                <a:lnTo>
                  <a:pt x="101" y="195"/>
                </a:lnTo>
                <a:lnTo>
                  <a:pt x="101" y="195"/>
                </a:lnTo>
                <a:lnTo>
                  <a:pt x="101" y="195"/>
                </a:lnTo>
                <a:lnTo>
                  <a:pt x="102" y="195"/>
                </a:lnTo>
                <a:lnTo>
                  <a:pt x="102" y="195"/>
                </a:lnTo>
                <a:close/>
                <a:moveTo>
                  <a:pt x="82" y="286"/>
                </a:moveTo>
                <a:lnTo>
                  <a:pt x="82" y="286"/>
                </a:lnTo>
                <a:lnTo>
                  <a:pt x="82" y="286"/>
                </a:lnTo>
                <a:lnTo>
                  <a:pt x="82" y="286"/>
                </a:lnTo>
                <a:lnTo>
                  <a:pt x="84" y="284"/>
                </a:lnTo>
                <a:lnTo>
                  <a:pt x="84" y="284"/>
                </a:lnTo>
                <a:lnTo>
                  <a:pt x="82" y="286"/>
                </a:lnTo>
                <a:lnTo>
                  <a:pt x="82" y="286"/>
                </a:lnTo>
                <a:close/>
                <a:moveTo>
                  <a:pt x="115" y="144"/>
                </a:moveTo>
                <a:lnTo>
                  <a:pt x="115" y="144"/>
                </a:lnTo>
                <a:lnTo>
                  <a:pt x="115" y="144"/>
                </a:lnTo>
                <a:lnTo>
                  <a:pt x="115" y="144"/>
                </a:lnTo>
                <a:lnTo>
                  <a:pt x="116" y="144"/>
                </a:lnTo>
                <a:lnTo>
                  <a:pt x="116" y="144"/>
                </a:lnTo>
                <a:lnTo>
                  <a:pt x="116" y="144"/>
                </a:lnTo>
                <a:lnTo>
                  <a:pt x="116" y="144"/>
                </a:lnTo>
                <a:lnTo>
                  <a:pt x="115" y="144"/>
                </a:lnTo>
                <a:lnTo>
                  <a:pt x="115" y="144"/>
                </a:lnTo>
                <a:close/>
                <a:moveTo>
                  <a:pt x="22" y="199"/>
                </a:moveTo>
                <a:lnTo>
                  <a:pt x="22" y="199"/>
                </a:lnTo>
                <a:lnTo>
                  <a:pt x="22" y="199"/>
                </a:lnTo>
                <a:lnTo>
                  <a:pt x="22" y="199"/>
                </a:lnTo>
                <a:lnTo>
                  <a:pt x="22" y="199"/>
                </a:lnTo>
                <a:lnTo>
                  <a:pt x="22" y="199"/>
                </a:lnTo>
                <a:close/>
                <a:moveTo>
                  <a:pt x="150" y="267"/>
                </a:moveTo>
                <a:lnTo>
                  <a:pt x="150" y="267"/>
                </a:lnTo>
                <a:lnTo>
                  <a:pt x="150" y="267"/>
                </a:lnTo>
                <a:lnTo>
                  <a:pt x="150" y="267"/>
                </a:lnTo>
                <a:lnTo>
                  <a:pt x="150" y="267"/>
                </a:lnTo>
                <a:lnTo>
                  <a:pt x="150" y="267"/>
                </a:lnTo>
                <a:lnTo>
                  <a:pt x="150" y="267"/>
                </a:lnTo>
                <a:lnTo>
                  <a:pt x="150" y="267"/>
                </a:lnTo>
                <a:lnTo>
                  <a:pt x="150" y="267"/>
                </a:lnTo>
                <a:lnTo>
                  <a:pt x="150" y="267"/>
                </a:lnTo>
                <a:close/>
                <a:moveTo>
                  <a:pt x="79" y="286"/>
                </a:moveTo>
                <a:lnTo>
                  <a:pt x="79" y="286"/>
                </a:lnTo>
                <a:lnTo>
                  <a:pt x="79" y="286"/>
                </a:lnTo>
                <a:lnTo>
                  <a:pt x="79" y="286"/>
                </a:lnTo>
                <a:lnTo>
                  <a:pt x="79" y="284"/>
                </a:lnTo>
                <a:lnTo>
                  <a:pt x="79" y="284"/>
                </a:lnTo>
                <a:lnTo>
                  <a:pt x="79" y="284"/>
                </a:lnTo>
                <a:lnTo>
                  <a:pt x="79" y="284"/>
                </a:lnTo>
                <a:lnTo>
                  <a:pt x="79" y="286"/>
                </a:lnTo>
                <a:lnTo>
                  <a:pt x="79" y="286"/>
                </a:lnTo>
                <a:close/>
                <a:moveTo>
                  <a:pt x="103" y="202"/>
                </a:moveTo>
                <a:lnTo>
                  <a:pt x="103" y="202"/>
                </a:lnTo>
                <a:lnTo>
                  <a:pt x="102" y="202"/>
                </a:lnTo>
                <a:lnTo>
                  <a:pt x="102" y="202"/>
                </a:lnTo>
                <a:lnTo>
                  <a:pt x="103" y="203"/>
                </a:lnTo>
                <a:lnTo>
                  <a:pt x="103" y="203"/>
                </a:lnTo>
                <a:lnTo>
                  <a:pt x="103" y="202"/>
                </a:lnTo>
                <a:lnTo>
                  <a:pt x="103" y="202"/>
                </a:lnTo>
                <a:lnTo>
                  <a:pt x="103" y="202"/>
                </a:lnTo>
                <a:lnTo>
                  <a:pt x="103" y="202"/>
                </a:lnTo>
                <a:close/>
                <a:moveTo>
                  <a:pt x="99" y="296"/>
                </a:moveTo>
                <a:lnTo>
                  <a:pt x="99" y="296"/>
                </a:lnTo>
                <a:lnTo>
                  <a:pt x="101" y="296"/>
                </a:lnTo>
                <a:lnTo>
                  <a:pt x="101" y="296"/>
                </a:lnTo>
                <a:lnTo>
                  <a:pt x="101" y="296"/>
                </a:lnTo>
                <a:lnTo>
                  <a:pt x="99" y="296"/>
                </a:lnTo>
                <a:lnTo>
                  <a:pt x="99" y="296"/>
                </a:lnTo>
                <a:close/>
                <a:moveTo>
                  <a:pt x="139" y="44"/>
                </a:moveTo>
                <a:lnTo>
                  <a:pt x="139" y="44"/>
                </a:lnTo>
                <a:lnTo>
                  <a:pt x="139" y="46"/>
                </a:lnTo>
                <a:lnTo>
                  <a:pt x="139" y="46"/>
                </a:lnTo>
                <a:lnTo>
                  <a:pt x="139" y="44"/>
                </a:lnTo>
                <a:lnTo>
                  <a:pt x="139" y="44"/>
                </a:lnTo>
                <a:lnTo>
                  <a:pt x="139" y="44"/>
                </a:lnTo>
                <a:lnTo>
                  <a:pt x="139" y="44"/>
                </a:lnTo>
                <a:lnTo>
                  <a:pt x="139" y="44"/>
                </a:lnTo>
                <a:lnTo>
                  <a:pt x="139" y="44"/>
                </a:lnTo>
                <a:close/>
                <a:moveTo>
                  <a:pt x="179" y="110"/>
                </a:moveTo>
                <a:lnTo>
                  <a:pt x="179" y="110"/>
                </a:lnTo>
                <a:lnTo>
                  <a:pt x="180" y="108"/>
                </a:lnTo>
                <a:lnTo>
                  <a:pt x="180" y="108"/>
                </a:lnTo>
                <a:lnTo>
                  <a:pt x="179" y="110"/>
                </a:lnTo>
                <a:lnTo>
                  <a:pt x="179" y="110"/>
                </a:lnTo>
                <a:close/>
                <a:moveTo>
                  <a:pt x="27" y="172"/>
                </a:moveTo>
                <a:lnTo>
                  <a:pt x="27" y="172"/>
                </a:lnTo>
                <a:lnTo>
                  <a:pt x="27" y="172"/>
                </a:lnTo>
                <a:lnTo>
                  <a:pt x="27" y="172"/>
                </a:lnTo>
                <a:lnTo>
                  <a:pt x="27" y="172"/>
                </a:lnTo>
                <a:lnTo>
                  <a:pt x="27" y="172"/>
                </a:lnTo>
                <a:lnTo>
                  <a:pt x="27" y="172"/>
                </a:lnTo>
                <a:lnTo>
                  <a:pt x="27" y="172"/>
                </a:lnTo>
                <a:lnTo>
                  <a:pt x="27" y="172"/>
                </a:lnTo>
                <a:lnTo>
                  <a:pt x="27" y="172"/>
                </a:lnTo>
                <a:close/>
                <a:moveTo>
                  <a:pt x="71" y="284"/>
                </a:moveTo>
                <a:lnTo>
                  <a:pt x="71" y="284"/>
                </a:lnTo>
                <a:lnTo>
                  <a:pt x="71" y="284"/>
                </a:lnTo>
                <a:lnTo>
                  <a:pt x="71" y="284"/>
                </a:lnTo>
                <a:lnTo>
                  <a:pt x="71" y="284"/>
                </a:lnTo>
                <a:lnTo>
                  <a:pt x="71" y="284"/>
                </a:lnTo>
                <a:lnTo>
                  <a:pt x="71" y="284"/>
                </a:lnTo>
                <a:lnTo>
                  <a:pt x="71" y="284"/>
                </a:lnTo>
                <a:lnTo>
                  <a:pt x="71" y="284"/>
                </a:lnTo>
                <a:lnTo>
                  <a:pt x="71" y="28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3" name="Freeform 44"/>
          <p:cNvSpPr>
            <a:spLocks noEditPoints="1"/>
          </p:cNvSpPr>
          <p:nvPr/>
        </p:nvSpPr>
        <p:spPr bwMode="auto">
          <a:xfrm>
            <a:off x="8212920" y="5535176"/>
            <a:ext cx="731931" cy="480598"/>
          </a:xfrm>
          <a:custGeom>
            <a:avLst/>
            <a:gdLst>
              <a:gd name="T0" fmla="*/ 262 w 416"/>
              <a:gd name="T1" fmla="*/ 5 h 284"/>
              <a:gd name="T2" fmla="*/ 378 w 416"/>
              <a:gd name="T3" fmla="*/ 136 h 284"/>
              <a:gd name="T4" fmla="*/ 301 w 416"/>
              <a:gd name="T5" fmla="*/ 281 h 284"/>
              <a:gd name="T6" fmla="*/ 31 w 416"/>
              <a:gd name="T7" fmla="*/ 221 h 284"/>
              <a:gd name="T8" fmla="*/ 251 w 416"/>
              <a:gd name="T9" fmla="*/ 140 h 284"/>
              <a:gd name="T10" fmla="*/ 154 w 416"/>
              <a:gd name="T11" fmla="*/ 85 h 284"/>
              <a:gd name="T12" fmla="*/ 200 w 416"/>
              <a:gd name="T13" fmla="*/ 60 h 284"/>
              <a:gd name="T14" fmla="*/ 28 w 416"/>
              <a:gd name="T15" fmla="*/ 166 h 284"/>
              <a:gd name="T16" fmla="*/ 12 w 416"/>
              <a:gd name="T17" fmla="*/ 150 h 284"/>
              <a:gd name="T18" fmla="*/ 266 w 416"/>
              <a:gd name="T19" fmla="*/ 57 h 284"/>
              <a:gd name="T20" fmla="*/ 176 w 416"/>
              <a:gd name="T21" fmla="*/ 30 h 284"/>
              <a:gd name="T22" fmla="*/ 145 w 416"/>
              <a:gd name="T23" fmla="*/ 41 h 284"/>
              <a:gd name="T24" fmla="*/ 109 w 416"/>
              <a:gd name="T25" fmla="*/ 54 h 284"/>
              <a:gd name="T26" fmla="*/ 74 w 416"/>
              <a:gd name="T27" fmla="*/ 95 h 284"/>
              <a:gd name="T28" fmla="*/ 47 w 416"/>
              <a:gd name="T29" fmla="*/ 101 h 284"/>
              <a:gd name="T30" fmla="*/ 39 w 416"/>
              <a:gd name="T31" fmla="*/ 136 h 284"/>
              <a:gd name="T32" fmla="*/ 55 w 416"/>
              <a:gd name="T33" fmla="*/ 137 h 284"/>
              <a:gd name="T34" fmla="*/ 239 w 416"/>
              <a:gd name="T35" fmla="*/ 188 h 284"/>
              <a:gd name="T36" fmla="*/ 208 w 416"/>
              <a:gd name="T37" fmla="*/ 177 h 284"/>
              <a:gd name="T38" fmla="*/ 186 w 416"/>
              <a:gd name="T39" fmla="*/ 189 h 284"/>
              <a:gd name="T40" fmla="*/ 402 w 416"/>
              <a:gd name="T41" fmla="*/ 214 h 284"/>
              <a:gd name="T42" fmla="*/ 380 w 416"/>
              <a:gd name="T43" fmla="*/ 180 h 284"/>
              <a:gd name="T44" fmla="*/ 366 w 416"/>
              <a:gd name="T45" fmla="*/ 167 h 284"/>
              <a:gd name="T46" fmla="*/ 340 w 416"/>
              <a:gd name="T47" fmla="*/ 126 h 284"/>
              <a:gd name="T48" fmla="*/ 312 w 416"/>
              <a:gd name="T49" fmla="*/ 118 h 284"/>
              <a:gd name="T50" fmla="*/ 298 w 416"/>
              <a:gd name="T51" fmla="*/ 107 h 284"/>
              <a:gd name="T52" fmla="*/ 274 w 416"/>
              <a:gd name="T53" fmla="*/ 129 h 284"/>
              <a:gd name="T54" fmla="*/ 296 w 416"/>
              <a:gd name="T55" fmla="*/ 156 h 284"/>
              <a:gd name="T56" fmla="*/ 320 w 416"/>
              <a:gd name="T57" fmla="*/ 188 h 284"/>
              <a:gd name="T58" fmla="*/ 254 w 416"/>
              <a:gd name="T59" fmla="*/ 175 h 284"/>
              <a:gd name="T60" fmla="*/ 284 w 416"/>
              <a:gd name="T61" fmla="*/ 42 h 284"/>
              <a:gd name="T62" fmla="*/ 236 w 416"/>
              <a:gd name="T63" fmla="*/ 9 h 284"/>
              <a:gd name="T64" fmla="*/ 74 w 416"/>
              <a:gd name="T65" fmla="*/ 199 h 284"/>
              <a:gd name="T66" fmla="*/ 211 w 416"/>
              <a:gd name="T67" fmla="*/ 233 h 284"/>
              <a:gd name="T68" fmla="*/ 211 w 416"/>
              <a:gd name="T69" fmla="*/ 251 h 284"/>
              <a:gd name="T70" fmla="*/ 233 w 416"/>
              <a:gd name="T71" fmla="*/ 240 h 284"/>
              <a:gd name="T72" fmla="*/ 292 w 416"/>
              <a:gd name="T73" fmla="*/ 80 h 284"/>
              <a:gd name="T74" fmla="*/ 232 w 416"/>
              <a:gd name="T75" fmla="*/ 150 h 284"/>
              <a:gd name="T76" fmla="*/ 247 w 416"/>
              <a:gd name="T77" fmla="*/ 107 h 284"/>
              <a:gd name="T78" fmla="*/ 273 w 416"/>
              <a:gd name="T79" fmla="*/ 87 h 284"/>
              <a:gd name="T80" fmla="*/ 131 w 416"/>
              <a:gd name="T81" fmla="*/ 186 h 284"/>
              <a:gd name="T82" fmla="*/ 200 w 416"/>
              <a:gd name="T83" fmla="*/ 166 h 284"/>
              <a:gd name="T84" fmla="*/ 307 w 416"/>
              <a:gd name="T85" fmla="*/ 270 h 284"/>
              <a:gd name="T86" fmla="*/ 336 w 416"/>
              <a:gd name="T87" fmla="*/ 273 h 284"/>
              <a:gd name="T88" fmla="*/ 97 w 416"/>
              <a:gd name="T89" fmla="*/ 203 h 284"/>
              <a:gd name="T90" fmla="*/ 232 w 416"/>
              <a:gd name="T91" fmla="*/ 47 h 284"/>
              <a:gd name="T92" fmla="*/ 52 w 416"/>
              <a:gd name="T93" fmla="*/ 207 h 284"/>
              <a:gd name="T94" fmla="*/ 269 w 416"/>
              <a:gd name="T95" fmla="*/ 238 h 284"/>
              <a:gd name="T96" fmla="*/ 47 w 416"/>
              <a:gd name="T97" fmla="*/ 219 h 284"/>
              <a:gd name="T98" fmla="*/ 197 w 416"/>
              <a:gd name="T99" fmla="*/ 248 h 284"/>
              <a:gd name="T100" fmla="*/ 9 w 416"/>
              <a:gd name="T101" fmla="*/ 143 h 284"/>
              <a:gd name="T102" fmla="*/ 74 w 416"/>
              <a:gd name="T103" fmla="*/ 221 h 284"/>
              <a:gd name="T104" fmla="*/ 165 w 416"/>
              <a:gd name="T105" fmla="*/ 207 h 284"/>
              <a:gd name="T106" fmla="*/ 344 w 416"/>
              <a:gd name="T107" fmla="*/ 249 h 284"/>
              <a:gd name="T108" fmla="*/ 325 w 416"/>
              <a:gd name="T109" fmla="*/ 266 h 284"/>
              <a:gd name="T110" fmla="*/ 386 w 416"/>
              <a:gd name="T111" fmla="*/ 249 h 284"/>
              <a:gd name="T112" fmla="*/ 176 w 416"/>
              <a:gd name="T113" fmla="*/ 188 h 284"/>
              <a:gd name="T114" fmla="*/ 102 w 416"/>
              <a:gd name="T115" fmla="*/ 219 h 284"/>
              <a:gd name="T116" fmla="*/ 296 w 416"/>
              <a:gd name="T117" fmla="*/ 60 h 284"/>
              <a:gd name="T118" fmla="*/ 156 w 416"/>
              <a:gd name="T119" fmla="*/ 208 h 284"/>
              <a:gd name="T120" fmla="*/ 374 w 416"/>
              <a:gd name="T121" fmla="*/ 259 h 284"/>
              <a:gd name="T122" fmla="*/ 257 w 416"/>
              <a:gd name="T123" fmla="*/ 14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6" h="284">
                <a:moveTo>
                  <a:pt x="0" y="181"/>
                </a:moveTo>
                <a:lnTo>
                  <a:pt x="0" y="181"/>
                </a:lnTo>
                <a:lnTo>
                  <a:pt x="0" y="178"/>
                </a:lnTo>
                <a:lnTo>
                  <a:pt x="0" y="178"/>
                </a:lnTo>
                <a:lnTo>
                  <a:pt x="0" y="173"/>
                </a:lnTo>
                <a:lnTo>
                  <a:pt x="0" y="173"/>
                </a:lnTo>
                <a:lnTo>
                  <a:pt x="1" y="161"/>
                </a:lnTo>
                <a:lnTo>
                  <a:pt x="1" y="161"/>
                </a:lnTo>
                <a:lnTo>
                  <a:pt x="3" y="148"/>
                </a:lnTo>
                <a:lnTo>
                  <a:pt x="6" y="136"/>
                </a:lnTo>
                <a:lnTo>
                  <a:pt x="6" y="136"/>
                </a:lnTo>
                <a:lnTo>
                  <a:pt x="6" y="134"/>
                </a:lnTo>
                <a:lnTo>
                  <a:pt x="6" y="134"/>
                </a:lnTo>
                <a:lnTo>
                  <a:pt x="14" y="117"/>
                </a:lnTo>
                <a:lnTo>
                  <a:pt x="20" y="109"/>
                </a:lnTo>
                <a:lnTo>
                  <a:pt x="27" y="101"/>
                </a:lnTo>
                <a:lnTo>
                  <a:pt x="27" y="101"/>
                </a:lnTo>
                <a:lnTo>
                  <a:pt x="44" y="83"/>
                </a:lnTo>
                <a:lnTo>
                  <a:pt x="44" y="83"/>
                </a:lnTo>
                <a:lnTo>
                  <a:pt x="61" y="66"/>
                </a:lnTo>
                <a:lnTo>
                  <a:pt x="79" y="52"/>
                </a:lnTo>
                <a:lnTo>
                  <a:pt x="79" y="52"/>
                </a:lnTo>
                <a:lnTo>
                  <a:pt x="97" y="39"/>
                </a:lnTo>
                <a:lnTo>
                  <a:pt x="118" y="28"/>
                </a:lnTo>
                <a:lnTo>
                  <a:pt x="139" y="19"/>
                </a:lnTo>
                <a:lnTo>
                  <a:pt x="159" y="11"/>
                </a:lnTo>
                <a:lnTo>
                  <a:pt x="159" y="11"/>
                </a:lnTo>
                <a:lnTo>
                  <a:pt x="176" y="6"/>
                </a:lnTo>
                <a:lnTo>
                  <a:pt x="192" y="3"/>
                </a:lnTo>
                <a:lnTo>
                  <a:pt x="192" y="3"/>
                </a:lnTo>
                <a:lnTo>
                  <a:pt x="208" y="0"/>
                </a:lnTo>
                <a:lnTo>
                  <a:pt x="208" y="0"/>
                </a:lnTo>
                <a:lnTo>
                  <a:pt x="221" y="0"/>
                </a:lnTo>
                <a:lnTo>
                  <a:pt x="232" y="0"/>
                </a:lnTo>
                <a:lnTo>
                  <a:pt x="232" y="0"/>
                </a:lnTo>
                <a:lnTo>
                  <a:pt x="247" y="1"/>
                </a:lnTo>
                <a:lnTo>
                  <a:pt x="262" y="5"/>
                </a:lnTo>
                <a:lnTo>
                  <a:pt x="262" y="5"/>
                </a:lnTo>
                <a:lnTo>
                  <a:pt x="271" y="9"/>
                </a:lnTo>
                <a:lnTo>
                  <a:pt x="279" y="14"/>
                </a:lnTo>
                <a:lnTo>
                  <a:pt x="279" y="14"/>
                </a:lnTo>
                <a:lnTo>
                  <a:pt x="280" y="16"/>
                </a:lnTo>
                <a:lnTo>
                  <a:pt x="280" y="16"/>
                </a:lnTo>
                <a:lnTo>
                  <a:pt x="285" y="19"/>
                </a:lnTo>
                <a:lnTo>
                  <a:pt x="285" y="19"/>
                </a:lnTo>
                <a:lnTo>
                  <a:pt x="290" y="25"/>
                </a:lnTo>
                <a:lnTo>
                  <a:pt x="290" y="25"/>
                </a:lnTo>
                <a:lnTo>
                  <a:pt x="296" y="35"/>
                </a:lnTo>
                <a:lnTo>
                  <a:pt x="296" y="35"/>
                </a:lnTo>
                <a:lnTo>
                  <a:pt x="298" y="39"/>
                </a:lnTo>
                <a:lnTo>
                  <a:pt x="299" y="44"/>
                </a:lnTo>
                <a:lnTo>
                  <a:pt x="299" y="44"/>
                </a:lnTo>
                <a:lnTo>
                  <a:pt x="301" y="50"/>
                </a:lnTo>
                <a:lnTo>
                  <a:pt x="301" y="50"/>
                </a:lnTo>
                <a:lnTo>
                  <a:pt x="303" y="55"/>
                </a:lnTo>
                <a:lnTo>
                  <a:pt x="303" y="55"/>
                </a:lnTo>
                <a:lnTo>
                  <a:pt x="303" y="68"/>
                </a:lnTo>
                <a:lnTo>
                  <a:pt x="303" y="68"/>
                </a:lnTo>
                <a:lnTo>
                  <a:pt x="303" y="72"/>
                </a:lnTo>
                <a:lnTo>
                  <a:pt x="301" y="77"/>
                </a:lnTo>
                <a:lnTo>
                  <a:pt x="301" y="77"/>
                </a:lnTo>
                <a:lnTo>
                  <a:pt x="299" y="82"/>
                </a:lnTo>
                <a:lnTo>
                  <a:pt x="299" y="82"/>
                </a:lnTo>
                <a:lnTo>
                  <a:pt x="296" y="93"/>
                </a:lnTo>
                <a:lnTo>
                  <a:pt x="296" y="93"/>
                </a:lnTo>
                <a:lnTo>
                  <a:pt x="303" y="96"/>
                </a:lnTo>
                <a:lnTo>
                  <a:pt x="309" y="99"/>
                </a:lnTo>
                <a:lnTo>
                  <a:pt x="309" y="99"/>
                </a:lnTo>
                <a:lnTo>
                  <a:pt x="326" y="104"/>
                </a:lnTo>
                <a:lnTo>
                  <a:pt x="326" y="104"/>
                </a:lnTo>
                <a:lnTo>
                  <a:pt x="337" y="109"/>
                </a:lnTo>
                <a:lnTo>
                  <a:pt x="348" y="113"/>
                </a:lnTo>
                <a:lnTo>
                  <a:pt x="358" y="120"/>
                </a:lnTo>
                <a:lnTo>
                  <a:pt x="367" y="126"/>
                </a:lnTo>
                <a:lnTo>
                  <a:pt x="367" y="126"/>
                </a:lnTo>
                <a:lnTo>
                  <a:pt x="378" y="136"/>
                </a:lnTo>
                <a:lnTo>
                  <a:pt x="388" y="145"/>
                </a:lnTo>
                <a:lnTo>
                  <a:pt x="388" y="145"/>
                </a:lnTo>
                <a:lnTo>
                  <a:pt x="397" y="154"/>
                </a:lnTo>
                <a:lnTo>
                  <a:pt x="397" y="154"/>
                </a:lnTo>
                <a:lnTo>
                  <a:pt x="405" y="162"/>
                </a:lnTo>
                <a:lnTo>
                  <a:pt x="410" y="172"/>
                </a:lnTo>
                <a:lnTo>
                  <a:pt x="415" y="183"/>
                </a:lnTo>
                <a:lnTo>
                  <a:pt x="416" y="194"/>
                </a:lnTo>
                <a:lnTo>
                  <a:pt x="416" y="194"/>
                </a:lnTo>
                <a:lnTo>
                  <a:pt x="416" y="200"/>
                </a:lnTo>
                <a:lnTo>
                  <a:pt x="416" y="205"/>
                </a:lnTo>
                <a:lnTo>
                  <a:pt x="416" y="205"/>
                </a:lnTo>
                <a:lnTo>
                  <a:pt x="415" y="218"/>
                </a:lnTo>
                <a:lnTo>
                  <a:pt x="415" y="218"/>
                </a:lnTo>
                <a:lnTo>
                  <a:pt x="410" y="227"/>
                </a:lnTo>
                <a:lnTo>
                  <a:pt x="410" y="227"/>
                </a:lnTo>
                <a:lnTo>
                  <a:pt x="408" y="230"/>
                </a:lnTo>
                <a:lnTo>
                  <a:pt x="408" y="230"/>
                </a:lnTo>
                <a:lnTo>
                  <a:pt x="410" y="230"/>
                </a:lnTo>
                <a:lnTo>
                  <a:pt x="410" y="230"/>
                </a:lnTo>
                <a:lnTo>
                  <a:pt x="413" y="233"/>
                </a:lnTo>
                <a:lnTo>
                  <a:pt x="411" y="237"/>
                </a:lnTo>
                <a:lnTo>
                  <a:pt x="411" y="237"/>
                </a:lnTo>
                <a:lnTo>
                  <a:pt x="402" y="249"/>
                </a:lnTo>
                <a:lnTo>
                  <a:pt x="402" y="249"/>
                </a:lnTo>
                <a:lnTo>
                  <a:pt x="388" y="268"/>
                </a:lnTo>
                <a:lnTo>
                  <a:pt x="388" y="268"/>
                </a:lnTo>
                <a:lnTo>
                  <a:pt x="385" y="273"/>
                </a:lnTo>
                <a:lnTo>
                  <a:pt x="380" y="278"/>
                </a:lnTo>
                <a:lnTo>
                  <a:pt x="380" y="278"/>
                </a:lnTo>
                <a:lnTo>
                  <a:pt x="372" y="282"/>
                </a:lnTo>
                <a:lnTo>
                  <a:pt x="363" y="284"/>
                </a:lnTo>
                <a:lnTo>
                  <a:pt x="363" y="284"/>
                </a:lnTo>
                <a:lnTo>
                  <a:pt x="340" y="284"/>
                </a:lnTo>
                <a:lnTo>
                  <a:pt x="320" y="282"/>
                </a:lnTo>
                <a:lnTo>
                  <a:pt x="320" y="282"/>
                </a:lnTo>
                <a:lnTo>
                  <a:pt x="301" y="281"/>
                </a:lnTo>
                <a:lnTo>
                  <a:pt x="301" y="281"/>
                </a:lnTo>
                <a:lnTo>
                  <a:pt x="277" y="278"/>
                </a:lnTo>
                <a:lnTo>
                  <a:pt x="254" y="273"/>
                </a:lnTo>
                <a:lnTo>
                  <a:pt x="254" y="273"/>
                </a:lnTo>
                <a:lnTo>
                  <a:pt x="235" y="268"/>
                </a:lnTo>
                <a:lnTo>
                  <a:pt x="214" y="260"/>
                </a:lnTo>
                <a:lnTo>
                  <a:pt x="214" y="260"/>
                </a:lnTo>
                <a:lnTo>
                  <a:pt x="197" y="252"/>
                </a:lnTo>
                <a:lnTo>
                  <a:pt x="197" y="252"/>
                </a:lnTo>
                <a:lnTo>
                  <a:pt x="181" y="244"/>
                </a:lnTo>
                <a:lnTo>
                  <a:pt x="167" y="233"/>
                </a:lnTo>
                <a:lnTo>
                  <a:pt x="167" y="233"/>
                </a:lnTo>
                <a:lnTo>
                  <a:pt x="159" y="227"/>
                </a:lnTo>
                <a:lnTo>
                  <a:pt x="159" y="227"/>
                </a:lnTo>
                <a:lnTo>
                  <a:pt x="154" y="222"/>
                </a:lnTo>
                <a:lnTo>
                  <a:pt x="150" y="216"/>
                </a:lnTo>
                <a:lnTo>
                  <a:pt x="150" y="216"/>
                </a:lnTo>
                <a:lnTo>
                  <a:pt x="145" y="208"/>
                </a:lnTo>
                <a:lnTo>
                  <a:pt x="145" y="208"/>
                </a:lnTo>
                <a:lnTo>
                  <a:pt x="145" y="208"/>
                </a:lnTo>
                <a:lnTo>
                  <a:pt x="145" y="208"/>
                </a:lnTo>
                <a:lnTo>
                  <a:pt x="132" y="213"/>
                </a:lnTo>
                <a:lnTo>
                  <a:pt x="120" y="218"/>
                </a:lnTo>
                <a:lnTo>
                  <a:pt x="120" y="218"/>
                </a:lnTo>
                <a:lnTo>
                  <a:pt x="105" y="224"/>
                </a:lnTo>
                <a:lnTo>
                  <a:pt x="105" y="224"/>
                </a:lnTo>
                <a:lnTo>
                  <a:pt x="91" y="229"/>
                </a:lnTo>
                <a:lnTo>
                  <a:pt x="91" y="229"/>
                </a:lnTo>
                <a:lnTo>
                  <a:pt x="83" y="230"/>
                </a:lnTo>
                <a:lnTo>
                  <a:pt x="74" y="232"/>
                </a:lnTo>
                <a:lnTo>
                  <a:pt x="74" y="232"/>
                </a:lnTo>
                <a:lnTo>
                  <a:pt x="56" y="232"/>
                </a:lnTo>
                <a:lnTo>
                  <a:pt x="56" y="232"/>
                </a:lnTo>
                <a:lnTo>
                  <a:pt x="47" y="230"/>
                </a:lnTo>
                <a:lnTo>
                  <a:pt x="39" y="227"/>
                </a:lnTo>
                <a:lnTo>
                  <a:pt x="39" y="227"/>
                </a:lnTo>
                <a:lnTo>
                  <a:pt x="36" y="225"/>
                </a:lnTo>
                <a:lnTo>
                  <a:pt x="31" y="221"/>
                </a:lnTo>
                <a:lnTo>
                  <a:pt x="31" y="221"/>
                </a:lnTo>
                <a:lnTo>
                  <a:pt x="20" y="210"/>
                </a:lnTo>
                <a:lnTo>
                  <a:pt x="20" y="210"/>
                </a:lnTo>
                <a:lnTo>
                  <a:pt x="17" y="205"/>
                </a:lnTo>
                <a:lnTo>
                  <a:pt x="14" y="200"/>
                </a:lnTo>
                <a:lnTo>
                  <a:pt x="14" y="200"/>
                </a:lnTo>
                <a:lnTo>
                  <a:pt x="9" y="195"/>
                </a:lnTo>
                <a:lnTo>
                  <a:pt x="9" y="195"/>
                </a:lnTo>
                <a:lnTo>
                  <a:pt x="9" y="192"/>
                </a:lnTo>
                <a:lnTo>
                  <a:pt x="9" y="192"/>
                </a:lnTo>
                <a:lnTo>
                  <a:pt x="8" y="189"/>
                </a:lnTo>
                <a:lnTo>
                  <a:pt x="8" y="189"/>
                </a:lnTo>
                <a:lnTo>
                  <a:pt x="3" y="183"/>
                </a:lnTo>
                <a:lnTo>
                  <a:pt x="3" y="183"/>
                </a:lnTo>
                <a:lnTo>
                  <a:pt x="1" y="181"/>
                </a:lnTo>
                <a:lnTo>
                  <a:pt x="0" y="181"/>
                </a:lnTo>
                <a:lnTo>
                  <a:pt x="0" y="181"/>
                </a:lnTo>
                <a:close/>
                <a:moveTo>
                  <a:pt x="232" y="158"/>
                </a:moveTo>
                <a:lnTo>
                  <a:pt x="232" y="158"/>
                </a:lnTo>
                <a:lnTo>
                  <a:pt x="233" y="156"/>
                </a:lnTo>
                <a:lnTo>
                  <a:pt x="233" y="156"/>
                </a:lnTo>
                <a:lnTo>
                  <a:pt x="251" y="143"/>
                </a:lnTo>
                <a:lnTo>
                  <a:pt x="251" y="143"/>
                </a:lnTo>
                <a:lnTo>
                  <a:pt x="266" y="129"/>
                </a:lnTo>
                <a:lnTo>
                  <a:pt x="266" y="129"/>
                </a:lnTo>
                <a:lnTo>
                  <a:pt x="274" y="120"/>
                </a:lnTo>
                <a:lnTo>
                  <a:pt x="280" y="112"/>
                </a:lnTo>
                <a:lnTo>
                  <a:pt x="280" y="112"/>
                </a:lnTo>
                <a:lnTo>
                  <a:pt x="280" y="110"/>
                </a:lnTo>
                <a:lnTo>
                  <a:pt x="280" y="110"/>
                </a:lnTo>
                <a:lnTo>
                  <a:pt x="279" y="112"/>
                </a:lnTo>
                <a:lnTo>
                  <a:pt x="279" y="112"/>
                </a:lnTo>
                <a:lnTo>
                  <a:pt x="274" y="117"/>
                </a:lnTo>
                <a:lnTo>
                  <a:pt x="274" y="117"/>
                </a:lnTo>
                <a:lnTo>
                  <a:pt x="265" y="125"/>
                </a:lnTo>
                <a:lnTo>
                  <a:pt x="265" y="125"/>
                </a:lnTo>
                <a:lnTo>
                  <a:pt x="252" y="137"/>
                </a:lnTo>
                <a:lnTo>
                  <a:pt x="252" y="137"/>
                </a:lnTo>
                <a:lnTo>
                  <a:pt x="251" y="140"/>
                </a:lnTo>
                <a:lnTo>
                  <a:pt x="251" y="140"/>
                </a:lnTo>
                <a:lnTo>
                  <a:pt x="249" y="142"/>
                </a:lnTo>
                <a:lnTo>
                  <a:pt x="249" y="142"/>
                </a:lnTo>
                <a:lnTo>
                  <a:pt x="246" y="143"/>
                </a:lnTo>
                <a:lnTo>
                  <a:pt x="246" y="143"/>
                </a:lnTo>
                <a:lnTo>
                  <a:pt x="235" y="153"/>
                </a:lnTo>
                <a:lnTo>
                  <a:pt x="235" y="153"/>
                </a:lnTo>
                <a:lnTo>
                  <a:pt x="233" y="154"/>
                </a:lnTo>
                <a:lnTo>
                  <a:pt x="233" y="156"/>
                </a:lnTo>
                <a:lnTo>
                  <a:pt x="233" y="156"/>
                </a:lnTo>
                <a:lnTo>
                  <a:pt x="232" y="158"/>
                </a:lnTo>
                <a:lnTo>
                  <a:pt x="232" y="158"/>
                </a:lnTo>
                <a:lnTo>
                  <a:pt x="230" y="158"/>
                </a:lnTo>
                <a:lnTo>
                  <a:pt x="230" y="158"/>
                </a:lnTo>
                <a:lnTo>
                  <a:pt x="228" y="159"/>
                </a:lnTo>
                <a:lnTo>
                  <a:pt x="228" y="159"/>
                </a:lnTo>
                <a:lnTo>
                  <a:pt x="219" y="164"/>
                </a:lnTo>
                <a:lnTo>
                  <a:pt x="210" y="170"/>
                </a:lnTo>
                <a:lnTo>
                  <a:pt x="210" y="170"/>
                </a:lnTo>
                <a:lnTo>
                  <a:pt x="208" y="170"/>
                </a:lnTo>
                <a:lnTo>
                  <a:pt x="208" y="170"/>
                </a:lnTo>
                <a:lnTo>
                  <a:pt x="208" y="172"/>
                </a:lnTo>
                <a:lnTo>
                  <a:pt x="208" y="172"/>
                </a:lnTo>
                <a:lnTo>
                  <a:pt x="213" y="169"/>
                </a:lnTo>
                <a:lnTo>
                  <a:pt x="213" y="169"/>
                </a:lnTo>
                <a:lnTo>
                  <a:pt x="222" y="164"/>
                </a:lnTo>
                <a:lnTo>
                  <a:pt x="230" y="159"/>
                </a:lnTo>
                <a:lnTo>
                  <a:pt x="230" y="159"/>
                </a:lnTo>
                <a:lnTo>
                  <a:pt x="232" y="158"/>
                </a:lnTo>
                <a:lnTo>
                  <a:pt x="232" y="158"/>
                </a:lnTo>
                <a:close/>
                <a:moveTo>
                  <a:pt x="198" y="61"/>
                </a:moveTo>
                <a:lnTo>
                  <a:pt x="198" y="61"/>
                </a:lnTo>
                <a:lnTo>
                  <a:pt x="197" y="63"/>
                </a:lnTo>
                <a:lnTo>
                  <a:pt x="197" y="63"/>
                </a:lnTo>
                <a:lnTo>
                  <a:pt x="167" y="79"/>
                </a:lnTo>
                <a:lnTo>
                  <a:pt x="167" y="79"/>
                </a:lnTo>
                <a:lnTo>
                  <a:pt x="154" y="85"/>
                </a:lnTo>
                <a:lnTo>
                  <a:pt x="154" y="85"/>
                </a:lnTo>
                <a:lnTo>
                  <a:pt x="145" y="90"/>
                </a:lnTo>
                <a:lnTo>
                  <a:pt x="145" y="90"/>
                </a:lnTo>
                <a:lnTo>
                  <a:pt x="116" y="106"/>
                </a:lnTo>
                <a:lnTo>
                  <a:pt x="116" y="106"/>
                </a:lnTo>
                <a:lnTo>
                  <a:pt x="90" y="120"/>
                </a:lnTo>
                <a:lnTo>
                  <a:pt x="63" y="136"/>
                </a:lnTo>
                <a:lnTo>
                  <a:pt x="63" y="136"/>
                </a:lnTo>
                <a:lnTo>
                  <a:pt x="53" y="142"/>
                </a:lnTo>
                <a:lnTo>
                  <a:pt x="45" y="148"/>
                </a:lnTo>
                <a:lnTo>
                  <a:pt x="45" y="148"/>
                </a:lnTo>
                <a:lnTo>
                  <a:pt x="39" y="156"/>
                </a:lnTo>
                <a:lnTo>
                  <a:pt x="39" y="156"/>
                </a:lnTo>
                <a:lnTo>
                  <a:pt x="36" y="159"/>
                </a:lnTo>
                <a:lnTo>
                  <a:pt x="36" y="159"/>
                </a:lnTo>
                <a:lnTo>
                  <a:pt x="44" y="156"/>
                </a:lnTo>
                <a:lnTo>
                  <a:pt x="44" y="156"/>
                </a:lnTo>
                <a:lnTo>
                  <a:pt x="44" y="154"/>
                </a:lnTo>
                <a:lnTo>
                  <a:pt x="44" y="154"/>
                </a:lnTo>
                <a:lnTo>
                  <a:pt x="44" y="151"/>
                </a:lnTo>
                <a:lnTo>
                  <a:pt x="47" y="150"/>
                </a:lnTo>
                <a:lnTo>
                  <a:pt x="47" y="150"/>
                </a:lnTo>
                <a:lnTo>
                  <a:pt x="53" y="148"/>
                </a:lnTo>
                <a:lnTo>
                  <a:pt x="53" y="148"/>
                </a:lnTo>
                <a:lnTo>
                  <a:pt x="64" y="142"/>
                </a:lnTo>
                <a:lnTo>
                  <a:pt x="64" y="142"/>
                </a:lnTo>
                <a:lnTo>
                  <a:pt x="86" y="129"/>
                </a:lnTo>
                <a:lnTo>
                  <a:pt x="86" y="129"/>
                </a:lnTo>
                <a:lnTo>
                  <a:pt x="131" y="104"/>
                </a:lnTo>
                <a:lnTo>
                  <a:pt x="131" y="104"/>
                </a:lnTo>
                <a:lnTo>
                  <a:pt x="145" y="96"/>
                </a:lnTo>
                <a:lnTo>
                  <a:pt x="145" y="96"/>
                </a:lnTo>
                <a:lnTo>
                  <a:pt x="197" y="63"/>
                </a:lnTo>
                <a:lnTo>
                  <a:pt x="197" y="63"/>
                </a:lnTo>
                <a:lnTo>
                  <a:pt x="198" y="61"/>
                </a:lnTo>
                <a:lnTo>
                  <a:pt x="198" y="61"/>
                </a:lnTo>
                <a:lnTo>
                  <a:pt x="200" y="60"/>
                </a:lnTo>
                <a:lnTo>
                  <a:pt x="200" y="60"/>
                </a:lnTo>
                <a:lnTo>
                  <a:pt x="200" y="60"/>
                </a:lnTo>
                <a:lnTo>
                  <a:pt x="200" y="60"/>
                </a:lnTo>
                <a:lnTo>
                  <a:pt x="198" y="61"/>
                </a:lnTo>
                <a:lnTo>
                  <a:pt x="198" y="61"/>
                </a:lnTo>
                <a:close/>
                <a:moveTo>
                  <a:pt x="243" y="39"/>
                </a:moveTo>
                <a:lnTo>
                  <a:pt x="243" y="39"/>
                </a:lnTo>
                <a:lnTo>
                  <a:pt x="244" y="41"/>
                </a:lnTo>
                <a:lnTo>
                  <a:pt x="244" y="41"/>
                </a:lnTo>
                <a:lnTo>
                  <a:pt x="246" y="42"/>
                </a:lnTo>
                <a:lnTo>
                  <a:pt x="247" y="44"/>
                </a:lnTo>
                <a:lnTo>
                  <a:pt x="246" y="46"/>
                </a:lnTo>
                <a:lnTo>
                  <a:pt x="244" y="49"/>
                </a:lnTo>
                <a:lnTo>
                  <a:pt x="244" y="49"/>
                </a:lnTo>
                <a:lnTo>
                  <a:pt x="244" y="49"/>
                </a:lnTo>
                <a:lnTo>
                  <a:pt x="244" y="49"/>
                </a:lnTo>
                <a:lnTo>
                  <a:pt x="221" y="63"/>
                </a:lnTo>
                <a:lnTo>
                  <a:pt x="221" y="63"/>
                </a:lnTo>
                <a:lnTo>
                  <a:pt x="198" y="76"/>
                </a:lnTo>
                <a:lnTo>
                  <a:pt x="198" y="76"/>
                </a:lnTo>
                <a:lnTo>
                  <a:pt x="186" y="83"/>
                </a:lnTo>
                <a:lnTo>
                  <a:pt x="186" y="83"/>
                </a:lnTo>
                <a:lnTo>
                  <a:pt x="140" y="110"/>
                </a:lnTo>
                <a:lnTo>
                  <a:pt x="140" y="110"/>
                </a:lnTo>
                <a:lnTo>
                  <a:pt x="94" y="136"/>
                </a:lnTo>
                <a:lnTo>
                  <a:pt x="94" y="136"/>
                </a:lnTo>
                <a:lnTo>
                  <a:pt x="72" y="148"/>
                </a:lnTo>
                <a:lnTo>
                  <a:pt x="49" y="159"/>
                </a:lnTo>
                <a:lnTo>
                  <a:pt x="49" y="159"/>
                </a:lnTo>
                <a:lnTo>
                  <a:pt x="42" y="162"/>
                </a:lnTo>
                <a:lnTo>
                  <a:pt x="34" y="162"/>
                </a:lnTo>
                <a:lnTo>
                  <a:pt x="34" y="162"/>
                </a:lnTo>
                <a:lnTo>
                  <a:pt x="34" y="164"/>
                </a:lnTo>
                <a:lnTo>
                  <a:pt x="34" y="164"/>
                </a:lnTo>
                <a:lnTo>
                  <a:pt x="33" y="166"/>
                </a:lnTo>
                <a:lnTo>
                  <a:pt x="31" y="167"/>
                </a:lnTo>
                <a:lnTo>
                  <a:pt x="31" y="167"/>
                </a:lnTo>
                <a:lnTo>
                  <a:pt x="30" y="167"/>
                </a:lnTo>
                <a:lnTo>
                  <a:pt x="28" y="166"/>
                </a:lnTo>
                <a:lnTo>
                  <a:pt x="28" y="166"/>
                </a:lnTo>
                <a:lnTo>
                  <a:pt x="28" y="162"/>
                </a:lnTo>
                <a:lnTo>
                  <a:pt x="28" y="162"/>
                </a:lnTo>
                <a:lnTo>
                  <a:pt x="25" y="156"/>
                </a:lnTo>
                <a:lnTo>
                  <a:pt x="25" y="156"/>
                </a:lnTo>
                <a:lnTo>
                  <a:pt x="23" y="145"/>
                </a:lnTo>
                <a:lnTo>
                  <a:pt x="22" y="136"/>
                </a:lnTo>
                <a:lnTo>
                  <a:pt x="22" y="136"/>
                </a:lnTo>
                <a:lnTo>
                  <a:pt x="20" y="132"/>
                </a:lnTo>
                <a:lnTo>
                  <a:pt x="20" y="132"/>
                </a:lnTo>
                <a:lnTo>
                  <a:pt x="20" y="134"/>
                </a:lnTo>
                <a:lnTo>
                  <a:pt x="20" y="134"/>
                </a:lnTo>
                <a:lnTo>
                  <a:pt x="17" y="137"/>
                </a:lnTo>
                <a:lnTo>
                  <a:pt x="17" y="142"/>
                </a:lnTo>
                <a:lnTo>
                  <a:pt x="17" y="142"/>
                </a:lnTo>
                <a:lnTo>
                  <a:pt x="15" y="145"/>
                </a:lnTo>
                <a:lnTo>
                  <a:pt x="15" y="150"/>
                </a:lnTo>
                <a:lnTo>
                  <a:pt x="15" y="150"/>
                </a:lnTo>
                <a:lnTo>
                  <a:pt x="19" y="161"/>
                </a:lnTo>
                <a:lnTo>
                  <a:pt x="19" y="161"/>
                </a:lnTo>
                <a:lnTo>
                  <a:pt x="22" y="169"/>
                </a:lnTo>
                <a:lnTo>
                  <a:pt x="27" y="177"/>
                </a:lnTo>
                <a:lnTo>
                  <a:pt x="27" y="177"/>
                </a:lnTo>
                <a:lnTo>
                  <a:pt x="27" y="177"/>
                </a:lnTo>
                <a:lnTo>
                  <a:pt x="27" y="177"/>
                </a:lnTo>
                <a:lnTo>
                  <a:pt x="27" y="178"/>
                </a:lnTo>
                <a:lnTo>
                  <a:pt x="25" y="180"/>
                </a:lnTo>
                <a:lnTo>
                  <a:pt x="25" y="180"/>
                </a:lnTo>
                <a:lnTo>
                  <a:pt x="23" y="181"/>
                </a:lnTo>
                <a:lnTo>
                  <a:pt x="22" y="180"/>
                </a:lnTo>
                <a:lnTo>
                  <a:pt x="22" y="180"/>
                </a:lnTo>
                <a:lnTo>
                  <a:pt x="22" y="178"/>
                </a:lnTo>
                <a:lnTo>
                  <a:pt x="22" y="178"/>
                </a:lnTo>
                <a:lnTo>
                  <a:pt x="17" y="166"/>
                </a:lnTo>
                <a:lnTo>
                  <a:pt x="14" y="151"/>
                </a:lnTo>
                <a:lnTo>
                  <a:pt x="14" y="151"/>
                </a:lnTo>
                <a:lnTo>
                  <a:pt x="12" y="150"/>
                </a:lnTo>
                <a:lnTo>
                  <a:pt x="12" y="150"/>
                </a:lnTo>
                <a:lnTo>
                  <a:pt x="12" y="150"/>
                </a:lnTo>
                <a:lnTo>
                  <a:pt x="12" y="150"/>
                </a:lnTo>
                <a:lnTo>
                  <a:pt x="11" y="153"/>
                </a:lnTo>
                <a:lnTo>
                  <a:pt x="11" y="153"/>
                </a:lnTo>
                <a:lnTo>
                  <a:pt x="9" y="161"/>
                </a:lnTo>
                <a:lnTo>
                  <a:pt x="9" y="170"/>
                </a:lnTo>
                <a:lnTo>
                  <a:pt x="9" y="170"/>
                </a:lnTo>
                <a:lnTo>
                  <a:pt x="11" y="177"/>
                </a:lnTo>
                <a:lnTo>
                  <a:pt x="15" y="181"/>
                </a:lnTo>
                <a:lnTo>
                  <a:pt x="15" y="181"/>
                </a:lnTo>
                <a:lnTo>
                  <a:pt x="22" y="188"/>
                </a:lnTo>
                <a:lnTo>
                  <a:pt x="30" y="191"/>
                </a:lnTo>
                <a:lnTo>
                  <a:pt x="30" y="191"/>
                </a:lnTo>
                <a:lnTo>
                  <a:pt x="34" y="194"/>
                </a:lnTo>
                <a:lnTo>
                  <a:pt x="34" y="194"/>
                </a:lnTo>
                <a:lnTo>
                  <a:pt x="50" y="195"/>
                </a:lnTo>
                <a:lnTo>
                  <a:pt x="58" y="195"/>
                </a:lnTo>
                <a:lnTo>
                  <a:pt x="66" y="194"/>
                </a:lnTo>
                <a:lnTo>
                  <a:pt x="66" y="194"/>
                </a:lnTo>
                <a:lnTo>
                  <a:pt x="86" y="188"/>
                </a:lnTo>
                <a:lnTo>
                  <a:pt x="104" y="180"/>
                </a:lnTo>
                <a:lnTo>
                  <a:pt x="104" y="180"/>
                </a:lnTo>
                <a:lnTo>
                  <a:pt x="127" y="169"/>
                </a:lnTo>
                <a:lnTo>
                  <a:pt x="127" y="169"/>
                </a:lnTo>
                <a:lnTo>
                  <a:pt x="140" y="162"/>
                </a:lnTo>
                <a:lnTo>
                  <a:pt x="153" y="156"/>
                </a:lnTo>
                <a:lnTo>
                  <a:pt x="153" y="156"/>
                </a:lnTo>
                <a:lnTo>
                  <a:pt x="167" y="148"/>
                </a:lnTo>
                <a:lnTo>
                  <a:pt x="167" y="148"/>
                </a:lnTo>
                <a:lnTo>
                  <a:pt x="194" y="132"/>
                </a:lnTo>
                <a:lnTo>
                  <a:pt x="194" y="132"/>
                </a:lnTo>
                <a:lnTo>
                  <a:pt x="214" y="117"/>
                </a:lnTo>
                <a:lnTo>
                  <a:pt x="235" y="101"/>
                </a:lnTo>
                <a:lnTo>
                  <a:pt x="235" y="101"/>
                </a:lnTo>
                <a:lnTo>
                  <a:pt x="244" y="91"/>
                </a:lnTo>
                <a:lnTo>
                  <a:pt x="254" y="80"/>
                </a:lnTo>
                <a:lnTo>
                  <a:pt x="254" y="80"/>
                </a:lnTo>
                <a:lnTo>
                  <a:pt x="263" y="66"/>
                </a:lnTo>
                <a:lnTo>
                  <a:pt x="266" y="57"/>
                </a:lnTo>
                <a:lnTo>
                  <a:pt x="268" y="49"/>
                </a:lnTo>
                <a:lnTo>
                  <a:pt x="268" y="49"/>
                </a:lnTo>
                <a:lnTo>
                  <a:pt x="268" y="44"/>
                </a:lnTo>
                <a:lnTo>
                  <a:pt x="268" y="38"/>
                </a:lnTo>
                <a:lnTo>
                  <a:pt x="268" y="38"/>
                </a:lnTo>
                <a:lnTo>
                  <a:pt x="265" y="33"/>
                </a:lnTo>
                <a:lnTo>
                  <a:pt x="262" y="28"/>
                </a:lnTo>
                <a:lnTo>
                  <a:pt x="258" y="24"/>
                </a:lnTo>
                <a:lnTo>
                  <a:pt x="254" y="20"/>
                </a:lnTo>
                <a:lnTo>
                  <a:pt x="254" y="20"/>
                </a:lnTo>
                <a:lnTo>
                  <a:pt x="244" y="16"/>
                </a:lnTo>
                <a:lnTo>
                  <a:pt x="235" y="14"/>
                </a:lnTo>
                <a:lnTo>
                  <a:pt x="235" y="14"/>
                </a:lnTo>
                <a:lnTo>
                  <a:pt x="224" y="13"/>
                </a:lnTo>
                <a:lnTo>
                  <a:pt x="213" y="13"/>
                </a:lnTo>
                <a:lnTo>
                  <a:pt x="213" y="13"/>
                </a:lnTo>
                <a:lnTo>
                  <a:pt x="203" y="13"/>
                </a:lnTo>
                <a:lnTo>
                  <a:pt x="203" y="13"/>
                </a:lnTo>
                <a:lnTo>
                  <a:pt x="192" y="14"/>
                </a:lnTo>
                <a:lnTo>
                  <a:pt x="181" y="16"/>
                </a:lnTo>
                <a:lnTo>
                  <a:pt x="181" y="16"/>
                </a:lnTo>
                <a:lnTo>
                  <a:pt x="180" y="17"/>
                </a:lnTo>
                <a:lnTo>
                  <a:pt x="178" y="19"/>
                </a:lnTo>
                <a:lnTo>
                  <a:pt x="178" y="19"/>
                </a:lnTo>
                <a:lnTo>
                  <a:pt x="178" y="20"/>
                </a:lnTo>
                <a:lnTo>
                  <a:pt x="178" y="20"/>
                </a:lnTo>
                <a:lnTo>
                  <a:pt x="181" y="22"/>
                </a:lnTo>
                <a:lnTo>
                  <a:pt x="183" y="25"/>
                </a:lnTo>
                <a:lnTo>
                  <a:pt x="183" y="25"/>
                </a:lnTo>
                <a:lnTo>
                  <a:pt x="183" y="28"/>
                </a:lnTo>
                <a:lnTo>
                  <a:pt x="180" y="30"/>
                </a:lnTo>
                <a:lnTo>
                  <a:pt x="180" y="30"/>
                </a:lnTo>
                <a:lnTo>
                  <a:pt x="180" y="31"/>
                </a:lnTo>
                <a:lnTo>
                  <a:pt x="178" y="33"/>
                </a:lnTo>
                <a:lnTo>
                  <a:pt x="178" y="33"/>
                </a:lnTo>
                <a:lnTo>
                  <a:pt x="176" y="33"/>
                </a:lnTo>
                <a:lnTo>
                  <a:pt x="176" y="33"/>
                </a:lnTo>
                <a:lnTo>
                  <a:pt x="176" y="30"/>
                </a:lnTo>
                <a:lnTo>
                  <a:pt x="176" y="30"/>
                </a:lnTo>
                <a:lnTo>
                  <a:pt x="170" y="30"/>
                </a:lnTo>
                <a:lnTo>
                  <a:pt x="164" y="31"/>
                </a:lnTo>
                <a:lnTo>
                  <a:pt x="164" y="31"/>
                </a:lnTo>
                <a:lnTo>
                  <a:pt x="164" y="35"/>
                </a:lnTo>
                <a:lnTo>
                  <a:pt x="164" y="35"/>
                </a:lnTo>
                <a:lnTo>
                  <a:pt x="165" y="39"/>
                </a:lnTo>
                <a:lnTo>
                  <a:pt x="165" y="39"/>
                </a:lnTo>
                <a:lnTo>
                  <a:pt x="165" y="41"/>
                </a:lnTo>
                <a:lnTo>
                  <a:pt x="165" y="41"/>
                </a:lnTo>
                <a:lnTo>
                  <a:pt x="162" y="41"/>
                </a:lnTo>
                <a:lnTo>
                  <a:pt x="162" y="41"/>
                </a:lnTo>
                <a:lnTo>
                  <a:pt x="162" y="41"/>
                </a:lnTo>
                <a:lnTo>
                  <a:pt x="162" y="39"/>
                </a:lnTo>
                <a:lnTo>
                  <a:pt x="162" y="39"/>
                </a:lnTo>
                <a:lnTo>
                  <a:pt x="162" y="36"/>
                </a:lnTo>
                <a:lnTo>
                  <a:pt x="162" y="36"/>
                </a:lnTo>
                <a:lnTo>
                  <a:pt x="161" y="31"/>
                </a:lnTo>
                <a:lnTo>
                  <a:pt x="161" y="31"/>
                </a:lnTo>
                <a:lnTo>
                  <a:pt x="146" y="38"/>
                </a:lnTo>
                <a:lnTo>
                  <a:pt x="146" y="38"/>
                </a:lnTo>
                <a:lnTo>
                  <a:pt x="146" y="38"/>
                </a:lnTo>
                <a:lnTo>
                  <a:pt x="146" y="38"/>
                </a:lnTo>
                <a:lnTo>
                  <a:pt x="146" y="44"/>
                </a:lnTo>
                <a:lnTo>
                  <a:pt x="148" y="50"/>
                </a:lnTo>
                <a:lnTo>
                  <a:pt x="148" y="50"/>
                </a:lnTo>
                <a:lnTo>
                  <a:pt x="148" y="50"/>
                </a:lnTo>
                <a:lnTo>
                  <a:pt x="148" y="50"/>
                </a:lnTo>
                <a:lnTo>
                  <a:pt x="148" y="52"/>
                </a:lnTo>
                <a:lnTo>
                  <a:pt x="146" y="54"/>
                </a:lnTo>
                <a:lnTo>
                  <a:pt x="146" y="54"/>
                </a:lnTo>
                <a:lnTo>
                  <a:pt x="145" y="54"/>
                </a:lnTo>
                <a:lnTo>
                  <a:pt x="143" y="52"/>
                </a:lnTo>
                <a:lnTo>
                  <a:pt x="143" y="52"/>
                </a:lnTo>
                <a:lnTo>
                  <a:pt x="145" y="49"/>
                </a:lnTo>
                <a:lnTo>
                  <a:pt x="145" y="49"/>
                </a:lnTo>
                <a:lnTo>
                  <a:pt x="145" y="41"/>
                </a:lnTo>
                <a:lnTo>
                  <a:pt x="145" y="41"/>
                </a:lnTo>
                <a:lnTo>
                  <a:pt x="143" y="38"/>
                </a:lnTo>
                <a:lnTo>
                  <a:pt x="143" y="38"/>
                </a:lnTo>
                <a:lnTo>
                  <a:pt x="126" y="47"/>
                </a:lnTo>
                <a:lnTo>
                  <a:pt x="126" y="47"/>
                </a:lnTo>
                <a:lnTo>
                  <a:pt x="126" y="52"/>
                </a:lnTo>
                <a:lnTo>
                  <a:pt x="127" y="57"/>
                </a:lnTo>
                <a:lnTo>
                  <a:pt x="127" y="57"/>
                </a:lnTo>
                <a:lnTo>
                  <a:pt x="127" y="60"/>
                </a:lnTo>
                <a:lnTo>
                  <a:pt x="127" y="60"/>
                </a:lnTo>
                <a:lnTo>
                  <a:pt x="124" y="60"/>
                </a:lnTo>
                <a:lnTo>
                  <a:pt x="124" y="60"/>
                </a:lnTo>
                <a:lnTo>
                  <a:pt x="123" y="60"/>
                </a:lnTo>
                <a:lnTo>
                  <a:pt x="123" y="58"/>
                </a:lnTo>
                <a:lnTo>
                  <a:pt x="123" y="58"/>
                </a:lnTo>
                <a:lnTo>
                  <a:pt x="123" y="54"/>
                </a:lnTo>
                <a:lnTo>
                  <a:pt x="123" y="54"/>
                </a:lnTo>
                <a:lnTo>
                  <a:pt x="123" y="47"/>
                </a:lnTo>
                <a:lnTo>
                  <a:pt x="123" y="47"/>
                </a:lnTo>
                <a:lnTo>
                  <a:pt x="110" y="54"/>
                </a:lnTo>
                <a:lnTo>
                  <a:pt x="110" y="54"/>
                </a:lnTo>
                <a:lnTo>
                  <a:pt x="112" y="58"/>
                </a:lnTo>
                <a:lnTo>
                  <a:pt x="112" y="58"/>
                </a:lnTo>
                <a:lnTo>
                  <a:pt x="112" y="65"/>
                </a:lnTo>
                <a:lnTo>
                  <a:pt x="115" y="69"/>
                </a:lnTo>
                <a:lnTo>
                  <a:pt x="115" y="69"/>
                </a:lnTo>
                <a:lnTo>
                  <a:pt x="115" y="71"/>
                </a:lnTo>
                <a:lnTo>
                  <a:pt x="115" y="71"/>
                </a:lnTo>
                <a:lnTo>
                  <a:pt x="113" y="72"/>
                </a:lnTo>
                <a:lnTo>
                  <a:pt x="112" y="72"/>
                </a:lnTo>
                <a:lnTo>
                  <a:pt x="112" y="72"/>
                </a:lnTo>
                <a:lnTo>
                  <a:pt x="110" y="72"/>
                </a:lnTo>
                <a:lnTo>
                  <a:pt x="110" y="71"/>
                </a:lnTo>
                <a:lnTo>
                  <a:pt x="110" y="71"/>
                </a:lnTo>
                <a:lnTo>
                  <a:pt x="110" y="69"/>
                </a:lnTo>
                <a:lnTo>
                  <a:pt x="110" y="69"/>
                </a:lnTo>
                <a:lnTo>
                  <a:pt x="110" y="61"/>
                </a:lnTo>
                <a:lnTo>
                  <a:pt x="110" y="61"/>
                </a:lnTo>
                <a:lnTo>
                  <a:pt x="109" y="54"/>
                </a:lnTo>
                <a:lnTo>
                  <a:pt x="109" y="54"/>
                </a:lnTo>
                <a:lnTo>
                  <a:pt x="107" y="55"/>
                </a:lnTo>
                <a:lnTo>
                  <a:pt x="107" y="55"/>
                </a:lnTo>
                <a:lnTo>
                  <a:pt x="94" y="61"/>
                </a:lnTo>
                <a:lnTo>
                  <a:pt x="94" y="61"/>
                </a:lnTo>
                <a:lnTo>
                  <a:pt x="93" y="61"/>
                </a:lnTo>
                <a:lnTo>
                  <a:pt x="93" y="63"/>
                </a:lnTo>
                <a:lnTo>
                  <a:pt x="93" y="63"/>
                </a:lnTo>
                <a:lnTo>
                  <a:pt x="94" y="71"/>
                </a:lnTo>
                <a:lnTo>
                  <a:pt x="96" y="77"/>
                </a:lnTo>
                <a:lnTo>
                  <a:pt x="96" y="77"/>
                </a:lnTo>
                <a:lnTo>
                  <a:pt x="96" y="79"/>
                </a:lnTo>
                <a:lnTo>
                  <a:pt x="96" y="79"/>
                </a:lnTo>
                <a:lnTo>
                  <a:pt x="94" y="80"/>
                </a:lnTo>
                <a:lnTo>
                  <a:pt x="94" y="80"/>
                </a:lnTo>
                <a:lnTo>
                  <a:pt x="93" y="77"/>
                </a:lnTo>
                <a:lnTo>
                  <a:pt x="93" y="77"/>
                </a:lnTo>
                <a:lnTo>
                  <a:pt x="93" y="72"/>
                </a:lnTo>
                <a:lnTo>
                  <a:pt x="93" y="72"/>
                </a:lnTo>
                <a:lnTo>
                  <a:pt x="91" y="63"/>
                </a:lnTo>
                <a:lnTo>
                  <a:pt x="91" y="63"/>
                </a:lnTo>
                <a:lnTo>
                  <a:pt x="75" y="72"/>
                </a:lnTo>
                <a:lnTo>
                  <a:pt x="75" y="72"/>
                </a:lnTo>
                <a:lnTo>
                  <a:pt x="75" y="76"/>
                </a:lnTo>
                <a:lnTo>
                  <a:pt x="75" y="76"/>
                </a:lnTo>
                <a:lnTo>
                  <a:pt x="74" y="76"/>
                </a:lnTo>
                <a:lnTo>
                  <a:pt x="74" y="77"/>
                </a:lnTo>
                <a:lnTo>
                  <a:pt x="74" y="77"/>
                </a:lnTo>
                <a:lnTo>
                  <a:pt x="75" y="87"/>
                </a:lnTo>
                <a:lnTo>
                  <a:pt x="75" y="87"/>
                </a:lnTo>
                <a:lnTo>
                  <a:pt x="75" y="90"/>
                </a:lnTo>
                <a:lnTo>
                  <a:pt x="77" y="91"/>
                </a:lnTo>
                <a:lnTo>
                  <a:pt x="77" y="91"/>
                </a:lnTo>
                <a:lnTo>
                  <a:pt x="79" y="93"/>
                </a:lnTo>
                <a:lnTo>
                  <a:pt x="79" y="93"/>
                </a:lnTo>
                <a:lnTo>
                  <a:pt x="77" y="95"/>
                </a:lnTo>
                <a:lnTo>
                  <a:pt x="77" y="95"/>
                </a:lnTo>
                <a:lnTo>
                  <a:pt x="74" y="95"/>
                </a:lnTo>
                <a:lnTo>
                  <a:pt x="74" y="95"/>
                </a:lnTo>
                <a:lnTo>
                  <a:pt x="74" y="91"/>
                </a:lnTo>
                <a:lnTo>
                  <a:pt x="74" y="91"/>
                </a:lnTo>
                <a:lnTo>
                  <a:pt x="74" y="88"/>
                </a:lnTo>
                <a:lnTo>
                  <a:pt x="74" y="88"/>
                </a:lnTo>
                <a:lnTo>
                  <a:pt x="72" y="77"/>
                </a:lnTo>
                <a:lnTo>
                  <a:pt x="72" y="77"/>
                </a:lnTo>
                <a:lnTo>
                  <a:pt x="72" y="76"/>
                </a:lnTo>
                <a:lnTo>
                  <a:pt x="72" y="76"/>
                </a:lnTo>
                <a:lnTo>
                  <a:pt x="71" y="76"/>
                </a:lnTo>
                <a:lnTo>
                  <a:pt x="71" y="76"/>
                </a:lnTo>
                <a:lnTo>
                  <a:pt x="58" y="87"/>
                </a:lnTo>
                <a:lnTo>
                  <a:pt x="58" y="87"/>
                </a:lnTo>
                <a:lnTo>
                  <a:pt x="58" y="88"/>
                </a:lnTo>
                <a:lnTo>
                  <a:pt x="58" y="88"/>
                </a:lnTo>
                <a:lnTo>
                  <a:pt x="60" y="101"/>
                </a:lnTo>
                <a:lnTo>
                  <a:pt x="60" y="101"/>
                </a:lnTo>
                <a:lnTo>
                  <a:pt x="60" y="106"/>
                </a:lnTo>
                <a:lnTo>
                  <a:pt x="61" y="109"/>
                </a:lnTo>
                <a:lnTo>
                  <a:pt x="61" y="109"/>
                </a:lnTo>
                <a:lnTo>
                  <a:pt x="63" y="112"/>
                </a:lnTo>
                <a:lnTo>
                  <a:pt x="61" y="113"/>
                </a:lnTo>
                <a:lnTo>
                  <a:pt x="61" y="113"/>
                </a:lnTo>
                <a:lnTo>
                  <a:pt x="58" y="113"/>
                </a:lnTo>
                <a:lnTo>
                  <a:pt x="56" y="112"/>
                </a:lnTo>
                <a:lnTo>
                  <a:pt x="56" y="112"/>
                </a:lnTo>
                <a:lnTo>
                  <a:pt x="56" y="109"/>
                </a:lnTo>
                <a:lnTo>
                  <a:pt x="56" y="109"/>
                </a:lnTo>
                <a:lnTo>
                  <a:pt x="56" y="96"/>
                </a:lnTo>
                <a:lnTo>
                  <a:pt x="56" y="96"/>
                </a:lnTo>
                <a:lnTo>
                  <a:pt x="55" y="90"/>
                </a:lnTo>
                <a:lnTo>
                  <a:pt x="55" y="90"/>
                </a:lnTo>
                <a:lnTo>
                  <a:pt x="50" y="93"/>
                </a:lnTo>
                <a:lnTo>
                  <a:pt x="45" y="98"/>
                </a:lnTo>
                <a:lnTo>
                  <a:pt x="45" y="98"/>
                </a:lnTo>
                <a:lnTo>
                  <a:pt x="47" y="99"/>
                </a:lnTo>
                <a:lnTo>
                  <a:pt x="47" y="99"/>
                </a:lnTo>
                <a:lnTo>
                  <a:pt x="47" y="101"/>
                </a:lnTo>
                <a:lnTo>
                  <a:pt x="45" y="101"/>
                </a:lnTo>
                <a:lnTo>
                  <a:pt x="45" y="101"/>
                </a:lnTo>
                <a:lnTo>
                  <a:pt x="44" y="102"/>
                </a:lnTo>
                <a:lnTo>
                  <a:pt x="44" y="102"/>
                </a:lnTo>
                <a:lnTo>
                  <a:pt x="44" y="110"/>
                </a:lnTo>
                <a:lnTo>
                  <a:pt x="44" y="110"/>
                </a:lnTo>
                <a:lnTo>
                  <a:pt x="45" y="113"/>
                </a:lnTo>
                <a:lnTo>
                  <a:pt x="47" y="118"/>
                </a:lnTo>
                <a:lnTo>
                  <a:pt x="47" y="118"/>
                </a:lnTo>
                <a:lnTo>
                  <a:pt x="47" y="118"/>
                </a:lnTo>
                <a:lnTo>
                  <a:pt x="47" y="120"/>
                </a:lnTo>
                <a:lnTo>
                  <a:pt x="47" y="120"/>
                </a:lnTo>
                <a:lnTo>
                  <a:pt x="44" y="121"/>
                </a:lnTo>
                <a:lnTo>
                  <a:pt x="44" y="121"/>
                </a:lnTo>
                <a:lnTo>
                  <a:pt x="44" y="120"/>
                </a:lnTo>
                <a:lnTo>
                  <a:pt x="42" y="118"/>
                </a:lnTo>
                <a:lnTo>
                  <a:pt x="42" y="118"/>
                </a:lnTo>
                <a:lnTo>
                  <a:pt x="42" y="118"/>
                </a:lnTo>
                <a:lnTo>
                  <a:pt x="42" y="118"/>
                </a:lnTo>
                <a:lnTo>
                  <a:pt x="42" y="110"/>
                </a:lnTo>
                <a:lnTo>
                  <a:pt x="42" y="110"/>
                </a:lnTo>
                <a:lnTo>
                  <a:pt x="42" y="104"/>
                </a:lnTo>
                <a:lnTo>
                  <a:pt x="42" y="104"/>
                </a:lnTo>
                <a:lnTo>
                  <a:pt x="42" y="102"/>
                </a:lnTo>
                <a:lnTo>
                  <a:pt x="42" y="102"/>
                </a:lnTo>
                <a:lnTo>
                  <a:pt x="42" y="102"/>
                </a:lnTo>
                <a:lnTo>
                  <a:pt x="42" y="102"/>
                </a:lnTo>
                <a:lnTo>
                  <a:pt x="33" y="115"/>
                </a:lnTo>
                <a:lnTo>
                  <a:pt x="33" y="115"/>
                </a:lnTo>
                <a:lnTo>
                  <a:pt x="34" y="115"/>
                </a:lnTo>
                <a:lnTo>
                  <a:pt x="36" y="117"/>
                </a:lnTo>
                <a:lnTo>
                  <a:pt x="36" y="117"/>
                </a:lnTo>
                <a:lnTo>
                  <a:pt x="36" y="121"/>
                </a:lnTo>
                <a:lnTo>
                  <a:pt x="36" y="121"/>
                </a:lnTo>
                <a:lnTo>
                  <a:pt x="36" y="129"/>
                </a:lnTo>
                <a:lnTo>
                  <a:pt x="36" y="129"/>
                </a:lnTo>
                <a:lnTo>
                  <a:pt x="38" y="132"/>
                </a:lnTo>
                <a:lnTo>
                  <a:pt x="39" y="136"/>
                </a:lnTo>
                <a:lnTo>
                  <a:pt x="39" y="136"/>
                </a:lnTo>
                <a:lnTo>
                  <a:pt x="39" y="137"/>
                </a:lnTo>
                <a:lnTo>
                  <a:pt x="39" y="139"/>
                </a:lnTo>
                <a:lnTo>
                  <a:pt x="39" y="139"/>
                </a:lnTo>
                <a:lnTo>
                  <a:pt x="38" y="140"/>
                </a:lnTo>
                <a:lnTo>
                  <a:pt x="36" y="140"/>
                </a:lnTo>
                <a:lnTo>
                  <a:pt x="36" y="140"/>
                </a:lnTo>
                <a:lnTo>
                  <a:pt x="34" y="139"/>
                </a:lnTo>
                <a:lnTo>
                  <a:pt x="34" y="137"/>
                </a:lnTo>
                <a:lnTo>
                  <a:pt x="34" y="137"/>
                </a:lnTo>
                <a:lnTo>
                  <a:pt x="34" y="134"/>
                </a:lnTo>
                <a:lnTo>
                  <a:pt x="34" y="134"/>
                </a:lnTo>
                <a:lnTo>
                  <a:pt x="34" y="132"/>
                </a:lnTo>
                <a:lnTo>
                  <a:pt x="34" y="132"/>
                </a:lnTo>
                <a:lnTo>
                  <a:pt x="33" y="123"/>
                </a:lnTo>
                <a:lnTo>
                  <a:pt x="33" y="123"/>
                </a:lnTo>
                <a:lnTo>
                  <a:pt x="33" y="120"/>
                </a:lnTo>
                <a:lnTo>
                  <a:pt x="30" y="118"/>
                </a:lnTo>
                <a:lnTo>
                  <a:pt x="30" y="118"/>
                </a:lnTo>
                <a:lnTo>
                  <a:pt x="23" y="128"/>
                </a:lnTo>
                <a:lnTo>
                  <a:pt x="23" y="128"/>
                </a:lnTo>
                <a:lnTo>
                  <a:pt x="25" y="128"/>
                </a:lnTo>
                <a:lnTo>
                  <a:pt x="25" y="128"/>
                </a:lnTo>
                <a:lnTo>
                  <a:pt x="27" y="129"/>
                </a:lnTo>
                <a:lnTo>
                  <a:pt x="25" y="131"/>
                </a:lnTo>
                <a:lnTo>
                  <a:pt x="25" y="131"/>
                </a:lnTo>
                <a:lnTo>
                  <a:pt x="25" y="136"/>
                </a:lnTo>
                <a:lnTo>
                  <a:pt x="25" y="136"/>
                </a:lnTo>
                <a:lnTo>
                  <a:pt x="27" y="147"/>
                </a:lnTo>
                <a:lnTo>
                  <a:pt x="30" y="156"/>
                </a:lnTo>
                <a:lnTo>
                  <a:pt x="30" y="156"/>
                </a:lnTo>
                <a:lnTo>
                  <a:pt x="31" y="159"/>
                </a:lnTo>
                <a:lnTo>
                  <a:pt x="31" y="159"/>
                </a:lnTo>
                <a:lnTo>
                  <a:pt x="36" y="151"/>
                </a:lnTo>
                <a:lnTo>
                  <a:pt x="36" y="151"/>
                </a:lnTo>
                <a:lnTo>
                  <a:pt x="45" y="143"/>
                </a:lnTo>
                <a:lnTo>
                  <a:pt x="55" y="137"/>
                </a:lnTo>
                <a:lnTo>
                  <a:pt x="55" y="137"/>
                </a:lnTo>
                <a:lnTo>
                  <a:pt x="82" y="120"/>
                </a:lnTo>
                <a:lnTo>
                  <a:pt x="82" y="120"/>
                </a:lnTo>
                <a:lnTo>
                  <a:pt x="118" y="99"/>
                </a:lnTo>
                <a:lnTo>
                  <a:pt x="118" y="99"/>
                </a:lnTo>
                <a:lnTo>
                  <a:pt x="145" y="85"/>
                </a:lnTo>
                <a:lnTo>
                  <a:pt x="145" y="85"/>
                </a:lnTo>
                <a:lnTo>
                  <a:pt x="165" y="74"/>
                </a:lnTo>
                <a:lnTo>
                  <a:pt x="165" y="74"/>
                </a:lnTo>
                <a:lnTo>
                  <a:pt x="189" y="61"/>
                </a:lnTo>
                <a:lnTo>
                  <a:pt x="189" y="61"/>
                </a:lnTo>
                <a:lnTo>
                  <a:pt x="210" y="50"/>
                </a:lnTo>
                <a:lnTo>
                  <a:pt x="210" y="50"/>
                </a:lnTo>
                <a:lnTo>
                  <a:pt x="235" y="38"/>
                </a:lnTo>
                <a:lnTo>
                  <a:pt x="235" y="38"/>
                </a:lnTo>
                <a:lnTo>
                  <a:pt x="247" y="31"/>
                </a:lnTo>
                <a:lnTo>
                  <a:pt x="247" y="31"/>
                </a:lnTo>
                <a:lnTo>
                  <a:pt x="251" y="31"/>
                </a:lnTo>
                <a:lnTo>
                  <a:pt x="251" y="31"/>
                </a:lnTo>
                <a:lnTo>
                  <a:pt x="252" y="31"/>
                </a:lnTo>
                <a:lnTo>
                  <a:pt x="254" y="31"/>
                </a:lnTo>
                <a:lnTo>
                  <a:pt x="254" y="31"/>
                </a:lnTo>
                <a:lnTo>
                  <a:pt x="254" y="33"/>
                </a:lnTo>
                <a:lnTo>
                  <a:pt x="252" y="35"/>
                </a:lnTo>
                <a:lnTo>
                  <a:pt x="252" y="35"/>
                </a:lnTo>
                <a:lnTo>
                  <a:pt x="249" y="38"/>
                </a:lnTo>
                <a:lnTo>
                  <a:pt x="249" y="38"/>
                </a:lnTo>
                <a:lnTo>
                  <a:pt x="243" y="39"/>
                </a:lnTo>
                <a:lnTo>
                  <a:pt x="243" y="39"/>
                </a:lnTo>
                <a:close/>
                <a:moveTo>
                  <a:pt x="228" y="167"/>
                </a:moveTo>
                <a:lnTo>
                  <a:pt x="228" y="167"/>
                </a:lnTo>
                <a:lnTo>
                  <a:pt x="232" y="167"/>
                </a:lnTo>
                <a:lnTo>
                  <a:pt x="235" y="170"/>
                </a:lnTo>
                <a:lnTo>
                  <a:pt x="235" y="170"/>
                </a:lnTo>
                <a:lnTo>
                  <a:pt x="236" y="181"/>
                </a:lnTo>
                <a:lnTo>
                  <a:pt x="236" y="181"/>
                </a:lnTo>
                <a:lnTo>
                  <a:pt x="238" y="184"/>
                </a:lnTo>
                <a:lnTo>
                  <a:pt x="238" y="184"/>
                </a:lnTo>
                <a:lnTo>
                  <a:pt x="239" y="188"/>
                </a:lnTo>
                <a:lnTo>
                  <a:pt x="239" y="189"/>
                </a:lnTo>
                <a:lnTo>
                  <a:pt x="238" y="191"/>
                </a:lnTo>
                <a:lnTo>
                  <a:pt x="235" y="192"/>
                </a:lnTo>
                <a:lnTo>
                  <a:pt x="235" y="192"/>
                </a:lnTo>
                <a:lnTo>
                  <a:pt x="233" y="192"/>
                </a:lnTo>
                <a:lnTo>
                  <a:pt x="232" y="191"/>
                </a:lnTo>
                <a:lnTo>
                  <a:pt x="230" y="189"/>
                </a:lnTo>
                <a:lnTo>
                  <a:pt x="230" y="188"/>
                </a:lnTo>
                <a:lnTo>
                  <a:pt x="230" y="188"/>
                </a:lnTo>
                <a:lnTo>
                  <a:pt x="230" y="180"/>
                </a:lnTo>
                <a:lnTo>
                  <a:pt x="230" y="180"/>
                </a:lnTo>
                <a:lnTo>
                  <a:pt x="230" y="177"/>
                </a:lnTo>
                <a:lnTo>
                  <a:pt x="230" y="177"/>
                </a:lnTo>
                <a:lnTo>
                  <a:pt x="230" y="177"/>
                </a:lnTo>
                <a:lnTo>
                  <a:pt x="230" y="177"/>
                </a:lnTo>
                <a:lnTo>
                  <a:pt x="228" y="178"/>
                </a:lnTo>
                <a:lnTo>
                  <a:pt x="228" y="178"/>
                </a:lnTo>
                <a:lnTo>
                  <a:pt x="227" y="188"/>
                </a:lnTo>
                <a:lnTo>
                  <a:pt x="227" y="188"/>
                </a:lnTo>
                <a:lnTo>
                  <a:pt x="227" y="192"/>
                </a:lnTo>
                <a:lnTo>
                  <a:pt x="227" y="192"/>
                </a:lnTo>
                <a:lnTo>
                  <a:pt x="225" y="194"/>
                </a:lnTo>
                <a:lnTo>
                  <a:pt x="224" y="194"/>
                </a:lnTo>
                <a:lnTo>
                  <a:pt x="224" y="194"/>
                </a:lnTo>
                <a:lnTo>
                  <a:pt x="224" y="194"/>
                </a:lnTo>
                <a:lnTo>
                  <a:pt x="222" y="192"/>
                </a:lnTo>
                <a:lnTo>
                  <a:pt x="222" y="192"/>
                </a:lnTo>
                <a:lnTo>
                  <a:pt x="222" y="191"/>
                </a:lnTo>
                <a:lnTo>
                  <a:pt x="222" y="191"/>
                </a:lnTo>
                <a:lnTo>
                  <a:pt x="222" y="186"/>
                </a:lnTo>
                <a:lnTo>
                  <a:pt x="222" y="186"/>
                </a:lnTo>
                <a:lnTo>
                  <a:pt x="222" y="178"/>
                </a:lnTo>
                <a:lnTo>
                  <a:pt x="221" y="170"/>
                </a:lnTo>
                <a:lnTo>
                  <a:pt x="221" y="170"/>
                </a:lnTo>
                <a:lnTo>
                  <a:pt x="221" y="170"/>
                </a:lnTo>
                <a:lnTo>
                  <a:pt x="221" y="170"/>
                </a:lnTo>
                <a:lnTo>
                  <a:pt x="208" y="177"/>
                </a:lnTo>
                <a:lnTo>
                  <a:pt x="208" y="177"/>
                </a:lnTo>
                <a:lnTo>
                  <a:pt x="206" y="180"/>
                </a:lnTo>
                <a:lnTo>
                  <a:pt x="206" y="180"/>
                </a:lnTo>
                <a:lnTo>
                  <a:pt x="208" y="186"/>
                </a:lnTo>
                <a:lnTo>
                  <a:pt x="208" y="186"/>
                </a:lnTo>
                <a:lnTo>
                  <a:pt x="208" y="188"/>
                </a:lnTo>
                <a:lnTo>
                  <a:pt x="208" y="189"/>
                </a:lnTo>
                <a:lnTo>
                  <a:pt x="208" y="189"/>
                </a:lnTo>
                <a:lnTo>
                  <a:pt x="210" y="191"/>
                </a:lnTo>
                <a:lnTo>
                  <a:pt x="210" y="191"/>
                </a:lnTo>
                <a:lnTo>
                  <a:pt x="208" y="192"/>
                </a:lnTo>
                <a:lnTo>
                  <a:pt x="208" y="192"/>
                </a:lnTo>
                <a:lnTo>
                  <a:pt x="206" y="192"/>
                </a:lnTo>
                <a:lnTo>
                  <a:pt x="205" y="192"/>
                </a:lnTo>
                <a:lnTo>
                  <a:pt x="205" y="192"/>
                </a:lnTo>
                <a:lnTo>
                  <a:pt x="203" y="191"/>
                </a:lnTo>
                <a:lnTo>
                  <a:pt x="203" y="189"/>
                </a:lnTo>
                <a:lnTo>
                  <a:pt x="203" y="189"/>
                </a:lnTo>
                <a:lnTo>
                  <a:pt x="205" y="186"/>
                </a:lnTo>
                <a:lnTo>
                  <a:pt x="205" y="184"/>
                </a:lnTo>
                <a:lnTo>
                  <a:pt x="205" y="184"/>
                </a:lnTo>
                <a:lnTo>
                  <a:pt x="205" y="180"/>
                </a:lnTo>
                <a:lnTo>
                  <a:pt x="205" y="180"/>
                </a:lnTo>
                <a:lnTo>
                  <a:pt x="198" y="183"/>
                </a:lnTo>
                <a:lnTo>
                  <a:pt x="198" y="183"/>
                </a:lnTo>
                <a:lnTo>
                  <a:pt x="198" y="184"/>
                </a:lnTo>
                <a:lnTo>
                  <a:pt x="198" y="186"/>
                </a:lnTo>
                <a:lnTo>
                  <a:pt x="198" y="186"/>
                </a:lnTo>
                <a:lnTo>
                  <a:pt x="197" y="191"/>
                </a:lnTo>
                <a:lnTo>
                  <a:pt x="197" y="191"/>
                </a:lnTo>
                <a:lnTo>
                  <a:pt x="195" y="192"/>
                </a:lnTo>
                <a:lnTo>
                  <a:pt x="194" y="192"/>
                </a:lnTo>
                <a:lnTo>
                  <a:pt x="194" y="192"/>
                </a:lnTo>
                <a:lnTo>
                  <a:pt x="192" y="194"/>
                </a:lnTo>
                <a:lnTo>
                  <a:pt x="192" y="194"/>
                </a:lnTo>
                <a:lnTo>
                  <a:pt x="189" y="194"/>
                </a:lnTo>
                <a:lnTo>
                  <a:pt x="186" y="191"/>
                </a:lnTo>
                <a:lnTo>
                  <a:pt x="186" y="191"/>
                </a:lnTo>
                <a:lnTo>
                  <a:pt x="186" y="189"/>
                </a:lnTo>
                <a:lnTo>
                  <a:pt x="186" y="189"/>
                </a:lnTo>
                <a:lnTo>
                  <a:pt x="181" y="191"/>
                </a:lnTo>
                <a:lnTo>
                  <a:pt x="181" y="191"/>
                </a:lnTo>
                <a:lnTo>
                  <a:pt x="183" y="191"/>
                </a:lnTo>
                <a:lnTo>
                  <a:pt x="183" y="191"/>
                </a:lnTo>
                <a:lnTo>
                  <a:pt x="191" y="197"/>
                </a:lnTo>
                <a:lnTo>
                  <a:pt x="202" y="202"/>
                </a:lnTo>
                <a:lnTo>
                  <a:pt x="202" y="202"/>
                </a:lnTo>
                <a:lnTo>
                  <a:pt x="241" y="221"/>
                </a:lnTo>
                <a:lnTo>
                  <a:pt x="241" y="221"/>
                </a:lnTo>
                <a:lnTo>
                  <a:pt x="273" y="235"/>
                </a:lnTo>
                <a:lnTo>
                  <a:pt x="273" y="235"/>
                </a:lnTo>
                <a:lnTo>
                  <a:pt x="276" y="235"/>
                </a:lnTo>
                <a:lnTo>
                  <a:pt x="276" y="235"/>
                </a:lnTo>
                <a:lnTo>
                  <a:pt x="277" y="235"/>
                </a:lnTo>
                <a:lnTo>
                  <a:pt x="280" y="237"/>
                </a:lnTo>
                <a:lnTo>
                  <a:pt x="280" y="237"/>
                </a:lnTo>
                <a:lnTo>
                  <a:pt x="282" y="238"/>
                </a:lnTo>
                <a:lnTo>
                  <a:pt x="282" y="238"/>
                </a:lnTo>
                <a:lnTo>
                  <a:pt x="296" y="243"/>
                </a:lnTo>
                <a:lnTo>
                  <a:pt x="296" y="243"/>
                </a:lnTo>
                <a:lnTo>
                  <a:pt x="304" y="244"/>
                </a:lnTo>
                <a:lnTo>
                  <a:pt x="312" y="246"/>
                </a:lnTo>
                <a:lnTo>
                  <a:pt x="312" y="246"/>
                </a:lnTo>
                <a:lnTo>
                  <a:pt x="336" y="244"/>
                </a:lnTo>
                <a:lnTo>
                  <a:pt x="336" y="244"/>
                </a:lnTo>
                <a:lnTo>
                  <a:pt x="353" y="243"/>
                </a:lnTo>
                <a:lnTo>
                  <a:pt x="353" y="243"/>
                </a:lnTo>
                <a:lnTo>
                  <a:pt x="369" y="238"/>
                </a:lnTo>
                <a:lnTo>
                  <a:pt x="385" y="232"/>
                </a:lnTo>
                <a:lnTo>
                  <a:pt x="385" y="232"/>
                </a:lnTo>
                <a:lnTo>
                  <a:pt x="393" y="229"/>
                </a:lnTo>
                <a:lnTo>
                  <a:pt x="400" y="222"/>
                </a:lnTo>
                <a:lnTo>
                  <a:pt x="400" y="222"/>
                </a:lnTo>
                <a:lnTo>
                  <a:pt x="402" y="221"/>
                </a:lnTo>
                <a:lnTo>
                  <a:pt x="402" y="218"/>
                </a:lnTo>
                <a:lnTo>
                  <a:pt x="402" y="218"/>
                </a:lnTo>
                <a:lnTo>
                  <a:pt x="402" y="214"/>
                </a:lnTo>
                <a:lnTo>
                  <a:pt x="402" y="214"/>
                </a:lnTo>
                <a:lnTo>
                  <a:pt x="402" y="211"/>
                </a:lnTo>
                <a:lnTo>
                  <a:pt x="405" y="210"/>
                </a:lnTo>
                <a:lnTo>
                  <a:pt x="405" y="210"/>
                </a:lnTo>
                <a:lnTo>
                  <a:pt x="407" y="210"/>
                </a:lnTo>
                <a:lnTo>
                  <a:pt x="407" y="210"/>
                </a:lnTo>
                <a:lnTo>
                  <a:pt x="408" y="202"/>
                </a:lnTo>
                <a:lnTo>
                  <a:pt x="408" y="202"/>
                </a:lnTo>
                <a:lnTo>
                  <a:pt x="408" y="192"/>
                </a:lnTo>
                <a:lnTo>
                  <a:pt x="405" y="181"/>
                </a:lnTo>
                <a:lnTo>
                  <a:pt x="405" y="181"/>
                </a:lnTo>
                <a:lnTo>
                  <a:pt x="399" y="169"/>
                </a:lnTo>
                <a:lnTo>
                  <a:pt x="391" y="156"/>
                </a:lnTo>
                <a:lnTo>
                  <a:pt x="391" y="156"/>
                </a:lnTo>
                <a:lnTo>
                  <a:pt x="388" y="151"/>
                </a:lnTo>
                <a:lnTo>
                  <a:pt x="388" y="151"/>
                </a:lnTo>
                <a:lnTo>
                  <a:pt x="374" y="142"/>
                </a:lnTo>
                <a:lnTo>
                  <a:pt x="374" y="142"/>
                </a:lnTo>
                <a:lnTo>
                  <a:pt x="372" y="142"/>
                </a:lnTo>
                <a:lnTo>
                  <a:pt x="372" y="142"/>
                </a:lnTo>
                <a:lnTo>
                  <a:pt x="374" y="147"/>
                </a:lnTo>
                <a:lnTo>
                  <a:pt x="374" y="147"/>
                </a:lnTo>
                <a:lnTo>
                  <a:pt x="375" y="150"/>
                </a:lnTo>
                <a:lnTo>
                  <a:pt x="375" y="150"/>
                </a:lnTo>
                <a:lnTo>
                  <a:pt x="380" y="162"/>
                </a:lnTo>
                <a:lnTo>
                  <a:pt x="380" y="162"/>
                </a:lnTo>
                <a:lnTo>
                  <a:pt x="385" y="180"/>
                </a:lnTo>
                <a:lnTo>
                  <a:pt x="385" y="180"/>
                </a:lnTo>
                <a:lnTo>
                  <a:pt x="385" y="183"/>
                </a:lnTo>
                <a:lnTo>
                  <a:pt x="385" y="183"/>
                </a:lnTo>
                <a:lnTo>
                  <a:pt x="383" y="184"/>
                </a:lnTo>
                <a:lnTo>
                  <a:pt x="380" y="186"/>
                </a:lnTo>
                <a:lnTo>
                  <a:pt x="380" y="186"/>
                </a:lnTo>
                <a:lnTo>
                  <a:pt x="378" y="184"/>
                </a:lnTo>
                <a:lnTo>
                  <a:pt x="378" y="181"/>
                </a:lnTo>
                <a:lnTo>
                  <a:pt x="378" y="181"/>
                </a:lnTo>
                <a:lnTo>
                  <a:pt x="380" y="180"/>
                </a:lnTo>
                <a:lnTo>
                  <a:pt x="380" y="180"/>
                </a:lnTo>
                <a:lnTo>
                  <a:pt x="380" y="178"/>
                </a:lnTo>
                <a:lnTo>
                  <a:pt x="380" y="178"/>
                </a:lnTo>
                <a:lnTo>
                  <a:pt x="380" y="175"/>
                </a:lnTo>
                <a:lnTo>
                  <a:pt x="380" y="175"/>
                </a:lnTo>
                <a:lnTo>
                  <a:pt x="378" y="164"/>
                </a:lnTo>
                <a:lnTo>
                  <a:pt x="374" y="154"/>
                </a:lnTo>
                <a:lnTo>
                  <a:pt x="374" y="154"/>
                </a:lnTo>
                <a:lnTo>
                  <a:pt x="370" y="148"/>
                </a:lnTo>
                <a:lnTo>
                  <a:pt x="370" y="148"/>
                </a:lnTo>
                <a:lnTo>
                  <a:pt x="369" y="148"/>
                </a:lnTo>
                <a:lnTo>
                  <a:pt x="369" y="147"/>
                </a:lnTo>
                <a:lnTo>
                  <a:pt x="369" y="147"/>
                </a:lnTo>
                <a:lnTo>
                  <a:pt x="367" y="147"/>
                </a:lnTo>
                <a:lnTo>
                  <a:pt x="367" y="147"/>
                </a:lnTo>
                <a:lnTo>
                  <a:pt x="367" y="143"/>
                </a:lnTo>
                <a:lnTo>
                  <a:pt x="369" y="142"/>
                </a:lnTo>
                <a:lnTo>
                  <a:pt x="369" y="142"/>
                </a:lnTo>
                <a:lnTo>
                  <a:pt x="372" y="142"/>
                </a:lnTo>
                <a:lnTo>
                  <a:pt x="372" y="142"/>
                </a:lnTo>
                <a:lnTo>
                  <a:pt x="364" y="137"/>
                </a:lnTo>
                <a:lnTo>
                  <a:pt x="364" y="137"/>
                </a:lnTo>
                <a:lnTo>
                  <a:pt x="364" y="139"/>
                </a:lnTo>
                <a:lnTo>
                  <a:pt x="364" y="139"/>
                </a:lnTo>
                <a:lnTo>
                  <a:pt x="367" y="153"/>
                </a:lnTo>
                <a:lnTo>
                  <a:pt x="367" y="153"/>
                </a:lnTo>
                <a:lnTo>
                  <a:pt x="370" y="170"/>
                </a:lnTo>
                <a:lnTo>
                  <a:pt x="370" y="170"/>
                </a:lnTo>
                <a:lnTo>
                  <a:pt x="370" y="172"/>
                </a:lnTo>
                <a:lnTo>
                  <a:pt x="370" y="172"/>
                </a:lnTo>
                <a:lnTo>
                  <a:pt x="369" y="175"/>
                </a:lnTo>
                <a:lnTo>
                  <a:pt x="367" y="175"/>
                </a:lnTo>
                <a:lnTo>
                  <a:pt x="367" y="175"/>
                </a:lnTo>
                <a:lnTo>
                  <a:pt x="366" y="175"/>
                </a:lnTo>
                <a:lnTo>
                  <a:pt x="364" y="172"/>
                </a:lnTo>
                <a:lnTo>
                  <a:pt x="364" y="172"/>
                </a:lnTo>
                <a:lnTo>
                  <a:pt x="364" y="170"/>
                </a:lnTo>
                <a:lnTo>
                  <a:pt x="364" y="170"/>
                </a:lnTo>
                <a:lnTo>
                  <a:pt x="366" y="167"/>
                </a:lnTo>
                <a:lnTo>
                  <a:pt x="366" y="167"/>
                </a:lnTo>
                <a:lnTo>
                  <a:pt x="366" y="162"/>
                </a:lnTo>
                <a:lnTo>
                  <a:pt x="366" y="162"/>
                </a:lnTo>
                <a:lnTo>
                  <a:pt x="364" y="148"/>
                </a:lnTo>
                <a:lnTo>
                  <a:pt x="364" y="148"/>
                </a:lnTo>
                <a:lnTo>
                  <a:pt x="361" y="137"/>
                </a:lnTo>
                <a:lnTo>
                  <a:pt x="361" y="137"/>
                </a:lnTo>
                <a:lnTo>
                  <a:pt x="359" y="134"/>
                </a:lnTo>
                <a:lnTo>
                  <a:pt x="358" y="132"/>
                </a:lnTo>
                <a:lnTo>
                  <a:pt x="358" y="132"/>
                </a:lnTo>
                <a:lnTo>
                  <a:pt x="348" y="128"/>
                </a:lnTo>
                <a:lnTo>
                  <a:pt x="348" y="128"/>
                </a:lnTo>
                <a:lnTo>
                  <a:pt x="345" y="126"/>
                </a:lnTo>
                <a:lnTo>
                  <a:pt x="345" y="126"/>
                </a:lnTo>
                <a:lnTo>
                  <a:pt x="345" y="128"/>
                </a:lnTo>
                <a:lnTo>
                  <a:pt x="345" y="128"/>
                </a:lnTo>
                <a:lnTo>
                  <a:pt x="348" y="145"/>
                </a:lnTo>
                <a:lnTo>
                  <a:pt x="348" y="145"/>
                </a:lnTo>
                <a:lnTo>
                  <a:pt x="350" y="158"/>
                </a:lnTo>
                <a:lnTo>
                  <a:pt x="350" y="158"/>
                </a:lnTo>
                <a:lnTo>
                  <a:pt x="351" y="167"/>
                </a:lnTo>
                <a:lnTo>
                  <a:pt x="351" y="167"/>
                </a:lnTo>
                <a:lnTo>
                  <a:pt x="351" y="169"/>
                </a:lnTo>
                <a:lnTo>
                  <a:pt x="350" y="170"/>
                </a:lnTo>
                <a:lnTo>
                  <a:pt x="350" y="170"/>
                </a:lnTo>
                <a:lnTo>
                  <a:pt x="348" y="170"/>
                </a:lnTo>
                <a:lnTo>
                  <a:pt x="347" y="170"/>
                </a:lnTo>
                <a:lnTo>
                  <a:pt x="347" y="170"/>
                </a:lnTo>
                <a:lnTo>
                  <a:pt x="345" y="169"/>
                </a:lnTo>
                <a:lnTo>
                  <a:pt x="345" y="167"/>
                </a:lnTo>
                <a:lnTo>
                  <a:pt x="345" y="167"/>
                </a:lnTo>
                <a:lnTo>
                  <a:pt x="345" y="166"/>
                </a:lnTo>
                <a:lnTo>
                  <a:pt x="345" y="166"/>
                </a:lnTo>
                <a:lnTo>
                  <a:pt x="345" y="153"/>
                </a:lnTo>
                <a:lnTo>
                  <a:pt x="345" y="153"/>
                </a:lnTo>
                <a:lnTo>
                  <a:pt x="344" y="139"/>
                </a:lnTo>
                <a:lnTo>
                  <a:pt x="340" y="126"/>
                </a:lnTo>
                <a:lnTo>
                  <a:pt x="340" y="126"/>
                </a:lnTo>
                <a:lnTo>
                  <a:pt x="340" y="125"/>
                </a:lnTo>
                <a:lnTo>
                  <a:pt x="339" y="123"/>
                </a:lnTo>
                <a:lnTo>
                  <a:pt x="339" y="123"/>
                </a:lnTo>
                <a:lnTo>
                  <a:pt x="320" y="115"/>
                </a:lnTo>
                <a:lnTo>
                  <a:pt x="320" y="115"/>
                </a:lnTo>
                <a:lnTo>
                  <a:pt x="318" y="115"/>
                </a:lnTo>
                <a:lnTo>
                  <a:pt x="318" y="115"/>
                </a:lnTo>
                <a:lnTo>
                  <a:pt x="320" y="118"/>
                </a:lnTo>
                <a:lnTo>
                  <a:pt x="320" y="118"/>
                </a:lnTo>
                <a:lnTo>
                  <a:pt x="322" y="125"/>
                </a:lnTo>
                <a:lnTo>
                  <a:pt x="322" y="125"/>
                </a:lnTo>
                <a:lnTo>
                  <a:pt x="325" y="134"/>
                </a:lnTo>
                <a:lnTo>
                  <a:pt x="326" y="145"/>
                </a:lnTo>
                <a:lnTo>
                  <a:pt x="326" y="145"/>
                </a:lnTo>
                <a:lnTo>
                  <a:pt x="328" y="154"/>
                </a:lnTo>
                <a:lnTo>
                  <a:pt x="329" y="166"/>
                </a:lnTo>
                <a:lnTo>
                  <a:pt x="329" y="166"/>
                </a:lnTo>
                <a:lnTo>
                  <a:pt x="329" y="169"/>
                </a:lnTo>
                <a:lnTo>
                  <a:pt x="328" y="170"/>
                </a:lnTo>
                <a:lnTo>
                  <a:pt x="328" y="170"/>
                </a:lnTo>
                <a:lnTo>
                  <a:pt x="325" y="170"/>
                </a:lnTo>
                <a:lnTo>
                  <a:pt x="323" y="167"/>
                </a:lnTo>
                <a:lnTo>
                  <a:pt x="323" y="167"/>
                </a:lnTo>
                <a:lnTo>
                  <a:pt x="323" y="166"/>
                </a:lnTo>
                <a:lnTo>
                  <a:pt x="323" y="166"/>
                </a:lnTo>
                <a:lnTo>
                  <a:pt x="323" y="154"/>
                </a:lnTo>
                <a:lnTo>
                  <a:pt x="323" y="154"/>
                </a:lnTo>
                <a:lnTo>
                  <a:pt x="323" y="140"/>
                </a:lnTo>
                <a:lnTo>
                  <a:pt x="323" y="140"/>
                </a:lnTo>
                <a:lnTo>
                  <a:pt x="322" y="132"/>
                </a:lnTo>
                <a:lnTo>
                  <a:pt x="318" y="125"/>
                </a:lnTo>
                <a:lnTo>
                  <a:pt x="318" y="125"/>
                </a:lnTo>
                <a:lnTo>
                  <a:pt x="317" y="120"/>
                </a:lnTo>
                <a:lnTo>
                  <a:pt x="317" y="120"/>
                </a:lnTo>
                <a:lnTo>
                  <a:pt x="315" y="118"/>
                </a:lnTo>
                <a:lnTo>
                  <a:pt x="314" y="118"/>
                </a:lnTo>
                <a:lnTo>
                  <a:pt x="314" y="118"/>
                </a:lnTo>
                <a:lnTo>
                  <a:pt x="312" y="118"/>
                </a:lnTo>
                <a:lnTo>
                  <a:pt x="312" y="117"/>
                </a:lnTo>
                <a:lnTo>
                  <a:pt x="312" y="117"/>
                </a:lnTo>
                <a:lnTo>
                  <a:pt x="312" y="115"/>
                </a:lnTo>
                <a:lnTo>
                  <a:pt x="312" y="113"/>
                </a:lnTo>
                <a:lnTo>
                  <a:pt x="312" y="113"/>
                </a:lnTo>
                <a:lnTo>
                  <a:pt x="307" y="110"/>
                </a:lnTo>
                <a:lnTo>
                  <a:pt x="307" y="110"/>
                </a:lnTo>
                <a:lnTo>
                  <a:pt x="303" y="109"/>
                </a:lnTo>
                <a:lnTo>
                  <a:pt x="303" y="109"/>
                </a:lnTo>
                <a:lnTo>
                  <a:pt x="303" y="112"/>
                </a:lnTo>
                <a:lnTo>
                  <a:pt x="303" y="112"/>
                </a:lnTo>
                <a:lnTo>
                  <a:pt x="306" y="125"/>
                </a:lnTo>
                <a:lnTo>
                  <a:pt x="306" y="125"/>
                </a:lnTo>
                <a:lnTo>
                  <a:pt x="312" y="148"/>
                </a:lnTo>
                <a:lnTo>
                  <a:pt x="312" y="148"/>
                </a:lnTo>
                <a:lnTo>
                  <a:pt x="315" y="158"/>
                </a:lnTo>
                <a:lnTo>
                  <a:pt x="315" y="158"/>
                </a:lnTo>
                <a:lnTo>
                  <a:pt x="315" y="159"/>
                </a:lnTo>
                <a:lnTo>
                  <a:pt x="314" y="161"/>
                </a:lnTo>
                <a:lnTo>
                  <a:pt x="314" y="161"/>
                </a:lnTo>
                <a:lnTo>
                  <a:pt x="312" y="161"/>
                </a:lnTo>
                <a:lnTo>
                  <a:pt x="310" y="161"/>
                </a:lnTo>
                <a:lnTo>
                  <a:pt x="310" y="161"/>
                </a:lnTo>
                <a:lnTo>
                  <a:pt x="309" y="159"/>
                </a:lnTo>
                <a:lnTo>
                  <a:pt x="309" y="158"/>
                </a:lnTo>
                <a:lnTo>
                  <a:pt x="309" y="158"/>
                </a:lnTo>
                <a:lnTo>
                  <a:pt x="309" y="148"/>
                </a:lnTo>
                <a:lnTo>
                  <a:pt x="307" y="139"/>
                </a:lnTo>
                <a:lnTo>
                  <a:pt x="307" y="139"/>
                </a:lnTo>
                <a:lnTo>
                  <a:pt x="304" y="128"/>
                </a:lnTo>
                <a:lnTo>
                  <a:pt x="304" y="128"/>
                </a:lnTo>
                <a:lnTo>
                  <a:pt x="299" y="112"/>
                </a:lnTo>
                <a:lnTo>
                  <a:pt x="299" y="112"/>
                </a:lnTo>
                <a:lnTo>
                  <a:pt x="299" y="109"/>
                </a:lnTo>
                <a:lnTo>
                  <a:pt x="298" y="109"/>
                </a:lnTo>
                <a:lnTo>
                  <a:pt x="298" y="109"/>
                </a:lnTo>
                <a:lnTo>
                  <a:pt x="298" y="107"/>
                </a:lnTo>
                <a:lnTo>
                  <a:pt x="298" y="107"/>
                </a:lnTo>
                <a:lnTo>
                  <a:pt x="298" y="106"/>
                </a:lnTo>
                <a:lnTo>
                  <a:pt x="298" y="106"/>
                </a:lnTo>
                <a:lnTo>
                  <a:pt x="292" y="102"/>
                </a:lnTo>
                <a:lnTo>
                  <a:pt x="292" y="102"/>
                </a:lnTo>
                <a:lnTo>
                  <a:pt x="285" y="110"/>
                </a:lnTo>
                <a:lnTo>
                  <a:pt x="285" y="110"/>
                </a:lnTo>
                <a:lnTo>
                  <a:pt x="279" y="121"/>
                </a:lnTo>
                <a:lnTo>
                  <a:pt x="269" y="132"/>
                </a:lnTo>
                <a:lnTo>
                  <a:pt x="269" y="132"/>
                </a:lnTo>
                <a:lnTo>
                  <a:pt x="262" y="139"/>
                </a:lnTo>
                <a:lnTo>
                  <a:pt x="262" y="139"/>
                </a:lnTo>
                <a:lnTo>
                  <a:pt x="263" y="140"/>
                </a:lnTo>
                <a:lnTo>
                  <a:pt x="263" y="143"/>
                </a:lnTo>
                <a:lnTo>
                  <a:pt x="263" y="143"/>
                </a:lnTo>
                <a:lnTo>
                  <a:pt x="262" y="147"/>
                </a:lnTo>
                <a:lnTo>
                  <a:pt x="262" y="147"/>
                </a:lnTo>
                <a:lnTo>
                  <a:pt x="262" y="147"/>
                </a:lnTo>
                <a:lnTo>
                  <a:pt x="263" y="148"/>
                </a:lnTo>
                <a:lnTo>
                  <a:pt x="263" y="148"/>
                </a:lnTo>
                <a:lnTo>
                  <a:pt x="274" y="153"/>
                </a:lnTo>
                <a:lnTo>
                  <a:pt x="274" y="153"/>
                </a:lnTo>
                <a:lnTo>
                  <a:pt x="276" y="154"/>
                </a:lnTo>
                <a:lnTo>
                  <a:pt x="276" y="154"/>
                </a:lnTo>
                <a:lnTo>
                  <a:pt x="276" y="153"/>
                </a:lnTo>
                <a:lnTo>
                  <a:pt x="276" y="153"/>
                </a:lnTo>
                <a:lnTo>
                  <a:pt x="276" y="143"/>
                </a:lnTo>
                <a:lnTo>
                  <a:pt x="276" y="143"/>
                </a:lnTo>
                <a:lnTo>
                  <a:pt x="274" y="136"/>
                </a:lnTo>
                <a:lnTo>
                  <a:pt x="274" y="136"/>
                </a:lnTo>
                <a:lnTo>
                  <a:pt x="273" y="134"/>
                </a:lnTo>
                <a:lnTo>
                  <a:pt x="273" y="134"/>
                </a:lnTo>
                <a:lnTo>
                  <a:pt x="273" y="136"/>
                </a:lnTo>
                <a:lnTo>
                  <a:pt x="273" y="136"/>
                </a:lnTo>
                <a:lnTo>
                  <a:pt x="271" y="134"/>
                </a:lnTo>
                <a:lnTo>
                  <a:pt x="271" y="131"/>
                </a:lnTo>
                <a:lnTo>
                  <a:pt x="271" y="131"/>
                </a:lnTo>
                <a:lnTo>
                  <a:pt x="273" y="129"/>
                </a:lnTo>
                <a:lnTo>
                  <a:pt x="274" y="129"/>
                </a:lnTo>
                <a:lnTo>
                  <a:pt x="274" y="129"/>
                </a:lnTo>
                <a:lnTo>
                  <a:pt x="276" y="132"/>
                </a:lnTo>
                <a:lnTo>
                  <a:pt x="276" y="132"/>
                </a:lnTo>
                <a:lnTo>
                  <a:pt x="279" y="142"/>
                </a:lnTo>
                <a:lnTo>
                  <a:pt x="279" y="150"/>
                </a:lnTo>
                <a:lnTo>
                  <a:pt x="279" y="150"/>
                </a:lnTo>
                <a:lnTo>
                  <a:pt x="280" y="154"/>
                </a:lnTo>
                <a:lnTo>
                  <a:pt x="280" y="154"/>
                </a:lnTo>
                <a:lnTo>
                  <a:pt x="282" y="158"/>
                </a:lnTo>
                <a:lnTo>
                  <a:pt x="282" y="158"/>
                </a:lnTo>
                <a:lnTo>
                  <a:pt x="288" y="159"/>
                </a:lnTo>
                <a:lnTo>
                  <a:pt x="288" y="159"/>
                </a:lnTo>
                <a:lnTo>
                  <a:pt x="292" y="161"/>
                </a:lnTo>
                <a:lnTo>
                  <a:pt x="292" y="161"/>
                </a:lnTo>
                <a:lnTo>
                  <a:pt x="290" y="159"/>
                </a:lnTo>
                <a:lnTo>
                  <a:pt x="290" y="158"/>
                </a:lnTo>
                <a:lnTo>
                  <a:pt x="290" y="158"/>
                </a:lnTo>
                <a:lnTo>
                  <a:pt x="292" y="147"/>
                </a:lnTo>
                <a:lnTo>
                  <a:pt x="292" y="147"/>
                </a:lnTo>
                <a:lnTo>
                  <a:pt x="288" y="125"/>
                </a:lnTo>
                <a:lnTo>
                  <a:pt x="288" y="125"/>
                </a:lnTo>
                <a:lnTo>
                  <a:pt x="285" y="118"/>
                </a:lnTo>
                <a:lnTo>
                  <a:pt x="285" y="118"/>
                </a:lnTo>
                <a:lnTo>
                  <a:pt x="285" y="118"/>
                </a:lnTo>
                <a:lnTo>
                  <a:pt x="285" y="117"/>
                </a:lnTo>
                <a:lnTo>
                  <a:pt x="285" y="117"/>
                </a:lnTo>
                <a:lnTo>
                  <a:pt x="288" y="115"/>
                </a:lnTo>
                <a:lnTo>
                  <a:pt x="290" y="115"/>
                </a:lnTo>
                <a:lnTo>
                  <a:pt x="290" y="115"/>
                </a:lnTo>
                <a:lnTo>
                  <a:pt x="292" y="118"/>
                </a:lnTo>
                <a:lnTo>
                  <a:pt x="292" y="118"/>
                </a:lnTo>
                <a:lnTo>
                  <a:pt x="290" y="121"/>
                </a:lnTo>
                <a:lnTo>
                  <a:pt x="290" y="121"/>
                </a:lnTo>
                <a:lnTo>
                  <a:pt x="292" y="131"/>
                </a:lnTo>
                <a:lnTo>
                  <a:pt x="292" y="131"/>
                </a:lnTo>
                <a:lnTo>
                  <a:pt x="293" y="143"/>
                </a:lnTo>
                <a:lnTo>
                  <a:pt x="296" y="156"/>
                </a:lnTo>
                <a:lnTo>
                  <a:pt x="296" y="156"/>
                </a:lnTo>
                <a:lnTo>
                  <a:pt x="296" y="159"/>
                </a:lnTo>
                <a:lnTo>
                  <a:pt x="295" y="161"/>
                </a:lnTo>
                <a:lnTo>
                  <a:pt x="295" y="161"/>
                </a:lnTo>
                <a:lnTo>
                  <a:pt x="293" y="162"/>
                </a:lnTo>
                <a:lnTo>
                  <a:pt x="293" y="162"/>
                </a:lnTo>
                <a:lnTo>
                  <a:pt x="304" y="166"/>
                </a:lnTo>
                <a:lnTo>
                  <a:pt x="315" y="172"/>
                </a:lnTo>
                <a:lnTo>
                  <a:pt x="315" y="172"/>
                </a:lnTo>
                <a:lnTo>
                  <a:pt x="336" y="181"/>
                </a:lnTo>
                <a:lnTo>
                  <a:pt x="336" y="181"/>
                </a:lnTo>
                <a:lnTo>
                  <a:pt x="356" y="191"/>
                </a:lnTo>
                <a:lnTo>
                  <a:pt x="375" y="202"/>
                </a:lnTo>
                <a:lnTo>
                  <a:pt x="375" y="202"/>
                </a:lnTo>
                <a:lnTo>
                  <a:pt x="377" y="203"/>
                </a:lnTo>
                <a:lnTo>
                  <a:pt x="377" y="203"/>
                </a:lnTo>
                <a:lnTo>
                  <a:pt x="377" y="205"/>
                </a:lnTo>
                <a:lnTo>
                  <a:pt x="377" y="207"/>
                </a:lnTo>
                <a:lnTo>
                  <a:pt x="377" y="207"/>
                </a:lnTo>
                <a:lnTo>
                  <a:pt x="377" y="208"/>
                </a:lnTo>
                <a:lnTo>
                  <a:pt x="375" y="208"/>
                </a:lnTo>
                <a:lnTo>
                  <a:pt x="375" y="208"/>
                </a:lnTo>
                <a:lnTo>
                  <a:pt x="372" y="208"/>
                </a:lnTo>
                <a:lnTo>
                  <a:pt x="372" y="208"/>
                </a:lnTo>
                <a:lnTo>
                  <a:pt x="366" y="207"/>
                </a:lnTo>
                <a:lnTo>
                  <a:pt x="366" y="207"/>
                </a:lnTo>
                <a:lnTo>
                  <a:pt x="366" y="207"/>
                </a:lnTo>
                <a:lnTo>
                  <a:pt x="366" y="207"/>
                </a:lnTo>
                <a:lnTo>
                  <a:pt x="363" y="208"/>
                </a:lnTo>
                <a:lnTo>
                  <a:pt x="359" y="207"/>
                </a:lnTo>
                <a:lnTo>
                  <a:pt x="359" y="207"/>
                </a:lnTo>
                <a:lnTo>
                  <a:pt x="358" y="205"/>
                </a:lnTo>
                <a:lnTo>
                  <a:pt x="358" y="205"/>
                </a:lnTo>
                <a:lnTo>
                  <a:pt x="353" y="202"/>
                </a:lnTo>
                <a:lnTo>
                  <a:pt x="353" y="202"/>
                </a:lnTo>
                <a:lnTo>
                  <a:pt x="344" y="197"/>
                </a:lnTo>
                <a:lnTo>
                  <a:pt x="344" y="197"/>
                </a:lnTo>
                <a:lnTo>
                  <a:pt x="333" y="191"/>
                </a:lnTo>
                <a:lnTo>
                  <a:pt x="320" y="188"/>
                </a:lnTo>
                <a:lnTo>
                  <a:pt x="320" y="188"/>
                </a:lnTo>
                <a:lnTo>
                  <a:pt x="309" y="183"/>
                </a:lnTo>
                <a:lnTo>
                  <a:pt x="298" y="177"/>
                </a:lnTo>
                <a:lnTo>
                  <a:pt x="298" y="177"/>
                </a:lnTo>
                <a:lnTo>
                  <a:pt x="288" y="172"/>
                </a:lnTo>
                <a:lnTo>
                  <a:pt x="288" y="172"/>
                </a:lnTo>
                <a:lnTo>
                  <a:pt x="274" y="167"/>
                </a:lnTo>
                <a:lnTo>
                  <a:pt x="274" y="167"/>
                </a:lnTo>
                <a:lnTo>
                  <a:pt x="265" y="164"/>
                </a:lnTo>
                <a:lnTo>
                  <a:pt x="265" y="164"/>
                </a:lnTo>
                <a:lnTo>
                  <a:pt x="263" y="164"/>
                </a:lnTo>
                <a:lnTo>
                  <a:pt x="263" y="164"/>
                </a:lnTo>
                <a:lnTo>
                  <a:pt x="263" y="167"/>
                </a:lnTo>
                <a:lnTo>
                  <a:pt x="265" y="172"/>
                </a:lnTo>
                <a:lnTo>
                  <a:pt x="265" y="172"/>
                </a:lnTo>
                <a:lnTo>
                  <a:pt x="266" y="173"/>
                </a:lnTo>
                <a:lnTo>
                  <a:pt x="265" y="175"/>
                </a:lnTo>
                <a:lnTo>
                  <a:pt x="265" y="175"/>
                </a:lnTo>
                <a:lnTo>
                  <a:pt x="265" y="177"/>
                </a:lnTo>
                <a:lnTo>
                  <a:pt x="262" y="177"/>
                </a:lnTo>
                <a:lnTo>
                  <a:pt x="262" y="177"/>
                </a:lnTo>
                <a:lnTo>
                  <a:pt x="260" y="175"/>
                </a:lnTo>
                <a:lnTo>
                  <a:pt x="260" y="173"/>
                </a:lnTo>
                <a:lnTo>
                  <a:pt x="260" y="173"/>
                </a:lnTo>
                <a:lnTo>
                  <a:pt x="260" y="169"/>
                </a:lnTo>
                <a:lnTo>
                  <a:pt x="260" y="169"/>
                </a:lnTo>
                <a:lnTo>
                  <a:pt x="260" y="166"/>
                </a:lnTo>
                <a:lnTo>
                  <a:pt x="260" y="166"/>
                </a:lnTo>
                <a:lnTo>
                  <a:pt x="260" y="162"/>
                </a:lnTo>
                <a:lnTo>
                  <a:pt x="257" y="161"/>
                </a:lnTo>
                <a:lnTo>
                  <a:pt x="257" y="161"/>
                </a:lnTo>
                <a:lnTo>
                  <a:pt x="252" y="159"/>
                </a:lnTo>
                <a:lnTo>
                  <a:pt x="252" y="159"/>
                </a:lnTo>
                <a:lnTo>
                  <a:pt x="251" y="159"/>
                </a:lnTo>
                <a:lnTo>
                  <a:pt x="251" y="159"/>
                </a:lnTo>
                <a:lnTo>
                  <a:pt x="252" y="167"/>
                </a:lnTo>
                <a:lnTo>
                  <a:pt x="254" y="175"/>
                </a:lnTo>
                <a:lnTo>
                  <a:pt x="254" y="175"/>
                </a:lnTo>
                <a:lnTo>
                  <a:pt x="255" y="177"/>
                </a:lnTo>
                <a:lnTo>
                  <a:pt x="254" y="178"/>
                </a:lnTo>
                <a:lnTo>
                  <a:pt x="254" y="178"/>
                </a:lnTo>
                <a:lnTo>
                  <a:pt x="252" y="180"/>
                </a:lnTo>
                <a:lnTo>
                  <a:pt x="251" y="178"/>
                </a:lnTo>
                <a:lnTo>
                  <a:pt x="251" y="178"/>
                </a:lnTo>
                <a:lnTo>
                  <a:pt x="249" y="178"/>
                </a:lnTo>
                <a:lnTo>
                  <a:pt x="249" y="177"/>
                </a:lnTo>
                <a:lnTo>
                  <a:pt x="249" y="177"/>
                </a:lnTo>
                <a:lnTo>
                  <a:pt x="249" y="173"/>
                </a:lnTo>
                <a:lnTo>
                  <a:pt x="249" y="173"/>
                </a:lnTo>
                <a:lnTo>
                  <a:pt x="249" y="166"/>
                </a:lnTo>
                <a:lnTo>
                  <a:pt x="247" y="158"/>
                </a:lnTo>
                <a:lnTo>
                  <a:pt x="247" y="158"/>
                </a:lnTo>
                <a:lnTo>
                  <a:pt x="247" y="156"/>
                </a:lnTo>
                <a:lnTo>
                  <a:pt x="247" y="156"/>
                </a:lnTo>
                <a:lnTo>
                  <a:pt x="243" y="158"/>
                </a:lnTo>
                <a:lnTo>
                  <a:pt x="243" y="158"/>
                </a:lnTo>
                <a:lnTo>
                  <a:pt x="241" y="156"/>
                </a:lnTo>
                <a:lnTo>
                  <a:pt x="241" y="156"/>
                </a:lnTo>
                <a:lnTo>
                  <a:pt x="227" y="167"/>
                </a:lnTo>
                <a:lnTo>
                  <a:pt x="227" y="167"/>
                </a:lnTo>
                <a:lnTo>
                  <a:pt x="228" y="167"/>
                </a:lnTo>
                <a:lnTo>
                  <a:pt x="228" y="167"/>
                </a:lnTo>
                <a:close/>
                <a:moveTo>
                  <a:pt x="184" y="150"/>
                </a:moveTo>
                <a:lnTo>
                  <a:pt x="184" y="150"/>
                </a:lnTo>
                <a:lnTo>
                  <a:pt x="202" y="139"/>
                </a:lnTo>
                <a:lnTo>
                  <a:pt x="217" y="126"/>
                </a:lnTo>
                <a:lnTo>
                  <a:pt x="217" y="126"/>
                </a:lnTo>
                <a:lnTo>
                  <a:pt x="232" y="113"/>
                </a:lnTo>
                <a:lnTo>
                  <a:pt x="232" y="113"/>
                </a:lnTo>
                <a:lnTo>
                  <a:pt x="252" y="93"/>
                </a:lnTo>
                <a:lnTo>
                  <a:pt x="252" y="93"/>
                </a:lnTo>
                <a:lnTo>
                  <a:pt x="266" y="79"/>
                </a:lnTo>
                <a:lnTo>
                  <a:pt x="276" y="61"/>
                </a:lnTo>
                <a:lnTo>
                  <a:pt x="276" y="61"/>
                </a:lnTo>
                <a:lnTo>
                  <a:pt x="280" y="52"/>
                </a:lnTo>
                <a:lnTo>
                  <a:pt x="284" y="42"/>
                </a:lnTo>
                <a:lnTo>
                  <a:pt x="284" y="42"/>
                </a:lnTo>
                <a:lnTo>
                  <a:pt x="284" y="35"/>
                </a:lnTo>
                <a:lnTo>
                  <a:pt x="284" y="28"/>
                </a:lnTo>
                <a:lnTo>
                  <a:pt x="280" y="22"/>
                </a:lnTo>
                <a:lnTo>
                  <a:pt x="276" y="17"/>
                </a:lnTo>
                <a:lnTo>
                  <a:pt x="276" y="17"/>
                </a:lnTo>
                <a:lnTo>
                  <a:pt x="268" y="13"/>
                </a:lnTo>
                <a:lnTo>
                  <a:pt x="262" y="9"/>
                </a:lnTo>
                <a:lnTo>
                  <a:pt x="262" y="9"/>
                </a:lnTo>
                <a:lnTo>
                  <a:pt x="251" y="6"/>
                </a:lnTo>
                <a:lnTo>
                  <a:pt x="239" y="5"/>
                </a:lnTo>
                <a:lnTo>
                  <a:pt x="217" y="3"/>
                </a:lnTo>
                <a:lnTo>
                  <a:pt x="217" y="3"/>
                </a:lnTo>
                <a:lnTo>
                  <a:pt x="206" y="5"/>
                </a:lnTo>
                <a:lnTo>
                  <a:pt x="195" y="6"/>
                </a:lnTo>
                <a:lnTo>
                  <a:pt x="195" y="6"/>
                </a:lnTo>
                <a:lnTo>
                  <a:pt x="168" y="13"/>
                </a:lnTo>
                <a:lnTo>
                  <a:pt x="168" y="13"/>
                </a:lnTo>
                <a:lnTo>
                  <a:pt x="146" y="20"/>
                </a:lnTo>
                <a:lnTo>
                  <a:pt x="126" y="30"/>
                </a:lnTo>
                <a:lnTo>
                  <a:pt x="126" y="30"/>
                </a:lnTo>
                <a:lnTo>
                  <a:pt x="124" y="30"/>
                </a:lnTo>
                <a:lnTo>
                  <a:pt x="124" y="30"/>
                </a:lnTo>
                <a:lnTo>
                  <a:pt x="126" y="30"/>
                </a:lnTo>
                <a:lnTo>
                  <a:pt x="126" y="30"/>
                </a:lnTo>
                <a:lnTo>
                  <a:pt x="126" y="30"/>
                </a:lnTo>
                <a:lnTo>
                  <a:pt x="126" y="30"/>
                </a:lnTo>
                <a:lnTo>
                  <a:pt x="142" y="24"/>
                </a:lnTo>
                <a:lnTo>
                  <a:pt x="157" y="19"/>
                </a:lnTo>
                <a:lnTo>
                  <a:pt x="172" y="14"/>
                </a:lnTo>
                <a:lnTo>
                  <a:pt x="189" y="11"/>
                </a:lnTo>
                <a:lnTo>
                  <a:pt x="189" y="11"/>
                </a:lnTo>
                <a:lnTo>
                  <a:pt x="202" y="8"/>
                </a:lnTo>
                <a:lnTo>
                  <a:pt x="214" y="8"/>
                </a:lnTo>
                <a:lnTo>
                  <a:pt x="214" y="8"/>
                </a:lnTo>
                <a:lnTo>
                  <a:pt x="225" y="9"/>
                </a:lnTo>
                <a:lnTo>
                  <a:pt x="225" y="9"/>
                </a:lnTo>
                <a:lnTo>
                  <a:pt x="236" y="9"/>
                </a:lnTo>
                <a:lnTo>
                  <a:pt x="247" y="13"/>
                </a:lnTo>
                <a:lnTo>
                  <a:pt x="247" y="13"/>
                </a:lnTo>
                <a:lnTo>
                  <a:pt x="254" y="16"/>
                </a:lnTo>
                <a:lnTo>
                  <a:pt x="260" y="20"/>
                </a:lnTo>
                <a:lnTo>
                  <a:pt x="265" y="24"/>
                </a:lnTo>
                <a:lnTo>
                  <a:pt x="268" y="30"/>
                </a:lnTo>
                <a:lnTo>
                  <a:pt x="268" y="30"/>
                </a:lnTo>
                <a:lnTo>
                  <a:pt x="271" y="36"/>
                </a:lnTo>
                <a:lnTo>
                  <a:pt x="273" y="44"/>
                </a:lnTo>
                <a:lnTo>
                  <a:pt x="273" y="44"/>
                </a:lnTo>
                <a:lnTo>
                  <a:pt x="271" y="57"/>
                </a:lnTo>
                <a:lnTo>
                  <a:pt x="266" y="69"/>
                </a:lnTo>
                <a:lnTo>
                  <a:pt x="266" y="69"/>
                </a:lnTo>
                <a:lnTo>
                  <a:pt x="260" y="79"/>
                </a:lnTo>
                <a:lnTo>
                  <a:pt x="254" y="88"/>
                </a:lnTo>
                <a:lnTo>
                  <a:pt x="246" y="96"/>
                </a:lnTo>
                <a:lnTo>
                  <a:pt x="238" y="102"/>
                </a:lnTo>
                <a:lnTo>
                  <a:pt x="238" y="102"/>
                </a:lnTo>
                <a:lnTo>
                  <a:pt x="210" y="126"/>
                </a:lnTo>
                <a:lnTo>
                  <a:pt x="180" y="145"/>
                </a:lnTo>
                <a:lnTo>
                  <a:pt x="180" y="145"/>
                </a:lnTo>
                <a:lnTo>
                  <a:pt x="153" y="161"/>
                </a:lnTo>
                <a:lnTo>
                  <a:pt x="153" y="161"/>
                </a:lnTo>
                <a:lnTo>
                  <a:pt x="139" y="169"/>
                </a:lnTo>
                <a:lnTo>
                  <a:pt x="139" y="169"/>
                </a:lnTo>
                <a:lnTo>
                  <a:pt x="110" y="181"/>
                </a:lnTo>
                <a:lnTo>
                  <a:pt x="110" y="181"/>
                </a:lnTo>
                <a:lnTo>
                  <a:pt x="91" y="191"/>
                </a:lnTo>
                <a:lnTo>
                  <a:pt x="71" y="197"/>
                </a:lnTo>
                <a:lnTo>
                  <a:pt x="71" y="197"/>
                </a:lnTo>
                <a:lnTo>
                  <a:pt x="56" y="200"/>
                </a:lnTo>
                <a:lnTo>
                  <a:pt x="56" y="200"/>
                </a:lnTo>
                <a:lnTo>
                  <a:pt x="52" y="200"/>
                </a:lnTo>
                <a:lnTo>
                  <a:pt x="52" y="200"/>
                </a:lnTo>
                <a:lnTo>
                  <a:pt x="53" y="200"/>
                </a:lnTo>
                <a:lnTo>
                  <a:pt x="53" y="200"/>
                </a:lnTo>
                <a:lnTo>
                  <a:pt x="64" y="200"/>
                </a:lnTo>
                <a:lnTo>
                  <a:pt x="74" y="199"/>
                </a:lnTo>
                <a:lnTo>
                  <a:pt x="74" y="199"/>
                </a:lnTo>
                <a:lnTo>
                  <a:pt x="99" y="192"/>
                </a:lnTo>
                <a:lnTo>
                  <a:pt x="123" y="183"/>
                </a:lnTo>
                <a:lnTo>
                  <a:pt x="123" y="183"/>
                </a:lnTo>
                <a:lnTo>
                  <a:pt x="154" y="166"/>
                </a:lnTo>
                <a:lnTo>
                  <a:pt x="154" y="166"/>
                </a:lnTo>
                <a:lnTo>
                  <a:pt x="156" y="164"/>
                </a:lnTo>
                <a:lnTo>
                  <a:pt x="156" y="164"/>
                </a:lnTo>
                <a:lnTo>
                  <a:pt x="157" y="164"/>
                </a:lnTo>
                <a:lnTo>
                  <a:pt x="159" y="162"/>
                </a:lnTo>
                <a:lnTo>
                  <a:pt x="159" y="162"/>
                </a:lnTo>
                <a:lnTo>
                  <a:pt x="162" y="162"/>
                </a:lnTo>
                <a:lnTo>
                  <a:pt x="162" y="162"/>
                </a:lnTo>
                <a:lnTo>
                  <a:pt x="168" y="159"/>
                </a:lnTo>
                <a:lnTo>
                  <a:pt x="168" y="159"/>
                </a:lnTo>
                <a:lnTo>
                  <a:pt x="178" y="153"/>
                </a:lnTo>
                <a:lnTo>
                  <a:pt x="178" y="153"/>
                </a:lnTo>
                <a:lnTo>
                  <a:pt x="178" y="151"/>
                </a:lnTo>
                <a:lnTo>
                  <a:pt x="180" y="150"/>
                </a:lnTo>
                <a:lnTo>
                  <a:pt x="181" y="148"/>
                </a:lnTo>
                <a:lnTo>
                  <a:pt x="184" y="150"/>
                </a:lnTo>
                <a:lnTo>
                  <a:pt x="184" y="150"/>
                </a:lnTo>
                <a:close/>
                <a:moveTo>
                  <a:pt x="216" y="227"/>
                </a:moveTo>
                <a:lnTo>
                  <a:pt x="216" y="227"/>
                </a:lnTo>
                <a:lnTo>
                  <a:pt x="213" y="238"/>
                </a:lnTo>
                <a:lnTo>
                  <a:pt x="213" y="238"/>
                </a:lnTo>
                <a:lnTo>
                  <a:pt x="211" y="243"/>
                </a:lnTo>
                <a:lnTo>
                  <a:pt x="211" y="243"/>
                </a:lnTo>
                <a:lnTo>
                  <a:pt x="210" y="246"/>
                </a:lnTo>
                <a:lnTo>
                  <a:pt x="210" y="246"/>
                </a:lnTo>
                <a:lnTo>
                  <a:pt x="208" y="246"/>
                </a:lnTo>
                <a:lnTo>
                  <a:pt x="208" y="246"/>
                </a:lnTo>
                <a:lnTo>
                  <a:pt x="206" y="244"/>
                </a:lnTo>
                <a:lnTo>
                  <a:pt x="206" y="243"/>
                </a:lnTo>
                <a:lnTo>
                  <a:pt x="206" y="243"/>
                </a:lnTo>
                <a:lnTo>
                  <a:pt x="208" y="241"/>
                </a:lnTo>
                <a:lnTo>
                  <a:pt x="208" y="241"/>
                </a:lnTo>
                <a:lnTo>
                  <a:pt x="211" y="233"/>
                </a:lnTo>
                <a:lnTo>
                  <a:pt x="214" y="227"/>
                </a:lnTo>
                <a:lnTo>
                  <a:pt x="214" y="227"/>
                </a:lnTo>
                <a:lnTo>
                  <a:pt x="214" y="225"/>
                </a:lnTo>
                <a:lnTo>
                  <a:pt x="214" y="225"/>
                </a:lnTo>
                <a:lnTo>
                  <a:pt x="205" y="219"/>
                </a:lnTo>
                <a:lnTo>
                  <a:pt x="205" y="219"/>
                </a:lnTo>
                <a:lnTo>
                  <a:pt x="202" y="227"/>
                </a:lnTo>
                <a:lnTo>
                  <a:pt x="202" y="227"/>
                </a:lnTo>
                <a:lnTo>
                  <a:pt x="200" y="233"/>
                </a:lnTo>
                <a:lnTo>
                  <a:pt x="200" y="233"/>
                </a:lnTo>
                <a:lnTo>
                  <a:pt x="200" y="235"/>
                </a:lnTo>
                <a:lnTo>
                  <a:pt x="198" y="235"/>
                </a:lnTo>
                <a:lnTo>
                  <a:pt x="198" y="235"/>
                </a:lnTo>
                <a:lnTo>
                  <a:pt x="197" y="235"/>
                </a:lnTo>
                <a:lnTo>
                  <a:pt x="197" y="235"/>
                </a:lnTo>
                <a:lnTo>
                  <a:pt x="195" y="235"/>
                </a:lnTo>
                <a:lnTo>
                  <a:pt x="195" y="233"/>
                </a:lnTo>
                <a:lnTo>
                  <a:pt x="195" y="233"/>
                </a:lnTo>
                <a:lnTo>
                  <a:pt x="197" y="230"/>
                </a:lnTo>
                <a:lnTo>
                  <a:pt x="197" y="230"/>
                </a:lnTo>
                <a:lnTo>
                  <a:pt x="202" y="219"/>
                </a:lnTo>
                <a:lnTo>
                  <a:pt x="202" y="219"/>
                </a:lnTo>
                <a:lnTo>
                  <a:pt x="191" y="213"/>
                </a:lnTo>
                <a:lnTo>
                  <a:pt x="191" y="213"/>
                </a:lnTo>
                <a:lnTo>
                  <a:pt x="191" y="216"/>
                </a:lnTo>
                <a:lnTo>
                  <a:pt x="191" y="216"/>
                </a:lnTo>
                <a:lnTo>
                  <a:pt x="187" y="225"/>
                </a:lnTo>
                <a:lnTo>
                  <a:pt x="187" y="225"/>
                </a:lnTo>
                <a:lnTo>
                  <a:pt x="189" y="229"/>
                </a:lnTo>
                <a:lnTo>
                  <a:pt x="189" y="229"/>
                </a:lnTo>
                <a:lnTo>
                  <a:pt x="189" y="232"/>
                </a:lnTo>
                <a:lnTo>
                  <a:pt x="187" y="233"/>
                </a:lnTo>
                <a:lnTo>
                  <a:pt x="187" y="233"/>
                </a:lnTo>
                <a:lnTo>
                  <a:pt x="187" y="235"/>
                </a:lnTo>
                <a:lnTo>
                  <a:pt x="187" y="235"/>
                </a:lnTo>
                <a:lnTo>
                  <a:pt x="198" y="243"/>
                </a:lnTo>
                <a:lnTo>
                  <a:pt x="211" y="251"/>
                </a:lnTo>
                <a:lnTo>
                  <a:pt x="211" y="251"/>
                </a:lnTo>
                <a:lnTo>
                  <a:pt x="244" y="263"/>
                </a:lnTo>
                <a:lnTo>
                  <a:pt x="244" y="263"/>
                </a:lnTo>
                <a:lnTo>
                  <a:pt x="260" y="268"/>
                </a:lnTo>
                <a:lnTo>
                  <a:pt x="276" y="271"/>
                </a:lnTo>
                <a:lnTo>
                  <a:pt x="276" y="271"/>
                </a:lnTo>
                <a:lnTo>
                  <a:pt x="284" y="273"/>
                </a:lnTo>
                <a:lnTo>
                  <a:pt x="284" y="273"/>
                </a:lnTo>
                <a:lnTo>
                  <a:pt x="284" y="270"/>
                </a:lnTo>
                <a:lnTo>
                  <a:pt x="284" y="266"/>
                </a:lnTo>
                <a:lnTo>
                  <a:pt x="284" y="266"/>
                </a:lnTo>
                <a:lnTo>
                  <a:pt x="287" y="263"/>
                </a:lnTo>
                <a:lnTo>
                  <a:pt x="287" y="263"/>
                </a:lnTo>
                <a:lnTo>
                  <a:pt x="288" y="255"/>
                </a:lnTo>
                <a:lnTo>
                  <a:pt x="288" y="255"/>
                </a:lnTo>
                <a:lnTo>
                  <a:pt x="288" y="254"/>
                </a:lnTo>
                <a:lnTo>
                  <a:pt x="288" y="254"/>
                </a:lnTo>
                <a:lnTo>
                  <a:pt x="284" y="255"/>
                </a:lnTo>
                <a:lnTo>
                  <a:pt x="284" y="255"/>
                </a:lnTo>
                <a:lnTo>
                  <a:pt x="273" y="263"/>
                </a:lnTo>
                <a:lnTo>
                  <a:pt x="273" y="263"/>
                </a:lnTo>
                <a:lnTo>
                  <a:pt x="271" y="265"/>
                </a:lnTo>
                <a:lnTo>
                  <a:pt x="271" y="265"/>
                </a:lnTo>
                <a:lnTo>
                  <a:pt x="269" y="265"/>
                </a:lnTo>
                <a:lnTo>
                  <a:pt x="268" y="265"/>
                </a:lnTo>
                <a:lnTo>
                  <a:pt x="268" y="265"/>
                </a:lnTo>
                <a:lnTo>
                  <a:pt x="266" y="263"/>
                </a:lnTo>
                <a:lnTo>
                  <a:pt x="266" y="262"/>
                </a:lnTo>
                <a:lnTo>
                  <a:pt x="266" y="262"/>
                </a:lnTo>
                <a:lnTo>
                  <a:pt x="268" y="260"/>
                </a:lnTo>
                <a:lnTo>
                  <a:pt x="268" y="260"/>
                </a:lnTo>
                <a:lnTo>
                  <a:pt x="271" y="252"/>
                </a:lnTo>
                <a:lnTo>
                  <a:pt x="271" y="252"/>
                </a:lnTo>
                <a:lnTo>
                  <a:pt x="273" y="244"/>
                </a:lnTo>
                <a:lnTo>
                  <a:pt x="273" y="244"/>
                </a:lnTo>
                <a:lnTo>
                  <a:pt x="252" y="240"/>
                </a:lnTo>
                <a:lnTo>
                  <a:pt x="233" y="233"/>
                </a:lnTo>
                <a:lnTo>
                  <a:pt x="233" y="233"/>
                </a:lnTo>
                <a:lnTo>
                  <a:pt x="233" y="240"/>
                </a:lnTo>
                <a:lnTo>
                  <a:pt x="233" y="244"/>
                </a:lnTo>
                <a:lnTo>
                  <a:pt x="233" y="244"/>
                </a:lnTo>
                <a:lnTo>
                  <a:pt x="232" y="248"/>
                </a:lnTo>
                <a:lnTo>
                  <a:pt x="232" y="252"/>
                </a:lnTo>
                <a:lnTo>
                  <a:pt x="232" y="252"/>
                </a:lnTo>
                <a:lnTo>
                  <a:pt x="232" y="254"/>
                </a:lnTo>
                <a:lnTo>
                  <a:pt x="230" y="254"/>
                </a:lnTo>
                <a:lnTo>
                  <a:pt x="230" y="254"/>
                </a:lnTo>
                <a:lnTo>
                  <a:pt x="228" y="254"/>
                </a:lnTo>
                <a:lnTo>
                  <a:pt x="227" y="252"/>
                </a:lnTo>
                <a:lnTo>
                  <a:pt x="227" y="252"/>
                </a:lnTo>
                <a:lnTo>
                  <a:pt x="227" y="249"/>
                </a:lnTo>
                <a:lnTo>
                  <a:pt x="227" y="249"/>
                </a:lnTo>
                <a:lnTo>
                  <a:pt x="228" y="248"/>
                </a:lnTo>
                <a:lnTo>
                  <a:pt x="228" y="248"/>
                </a:lnTo>
                <a:lnTo>
                  <a:pt x="230" y="240"/>
                </a:lnTo>
                <a:lnTo>
                  <a:pt x="230" y="240"/>
                </a:lnTo>
                <a:lnTo>
                  <a:pt x="232" y="237"/>
                </a:lnTo>
                <a:lnTo>
                  <a:pt x="230" y="233"/>
                </a:lnTo>
                <a:lnTo>
                  <a:pt x="230" y="233"/>
                </a:lnTo>
                <a:lnTo>
                  <a:pt x="228" y="233"/>
                </a:lnTo>
                <a:lnTo>
                  <a:pt x="227" y="235"/>
                </a:lnTo>
                <a:lnTo>
                  <a:pt x="227" y="235"/>
                </a:lnTo>
                <a:lnTo>
                  <a:pt x="225" y="237"/>
                </a:lnTo>
                <a:lnTo>
                  <a:pt x="225" y="237"/>
                </a:lnTo>
                <a:lnTo>
                  <a:pt x="225" y="237"/>
                </a:lnTo>
                <a:lnTo>
                  <a:pt x="224" y="235"/>
                </a:lnTo>
                <a:lnTo>
                  <a:pt x="222" y="233"/>
                </a:lnTo>
                <a:lnTo>
                  <a:pt x="222" y="233"/>
                </a:lnTo>
                <a:lnTo>
                  <a:pt x="224" y="232"/>
                </a:lnTo>
                <a:lnTo>
                  <a:pt x="225" y="232"/>
                </a:lnTo>
                <a:lnTo>
                  <a:pt x="225" y="232"/>
                </a:lnTo>
                <a:lnTo>
                  <a:pt x="225" y="230"/>
                </a:lnTo>
                <a:lnTo>
                  <a:pt x="225" y="230"/>
                </a:lnTo>
                <a:lnTo>
                  <a:pt x="216" y="227"/>
                </a:lnTo>
                <a:lnTo>
                  <a:pt x="216" y="227"/>
                </a:lnTo>
                <a:close/>
                <a:moveTo>
                  <a:pt x="292" y="80"/>
                </a:moveTo>
                <a:lnTo>
                  <a:pt x="292" y="80"/>
                </a:lnTo>
                <a:lnTo>
                  <a:pt x="292" y="79"/>
                </a:lnTo>
                <a:lnTo>
                  <a:pt x="292" y="79"/>
                </a:lnTo>
                <a:lnTo>
                  <a:pt x="287" y="58"/>
                </a:lnTo>
                <a:lnTo>
                  <a:pt x="287" y="58"/>
                </a:lnTo>
                <a:lnTo>
                  <a:pt x="287" y="54"/>
                </a:lnTo>
                <a:lnTo>
                  <a:pt x="287" y="54"/>
                </a:lnTo>
                <a:lnTo>
                  <a:pt x="287" y="52"/>
                </a:lnTo>
                <a:lnTo>
                  <a:pt x="290" y="52"/>
                </a:lnTo>
                <a:lnTo>
                  <a:pt x="290" y="52"/>
                </a:lnTo>
                <a:lnTo>
                  <a:pt x="292" y="52"/>
                </a:lnTo>
                <a:lnTo>
                  <a:pt x="292" y="52"/>
                </a:lnTo>
                <a:lnTo>
                  <a:pt x="292" y="50"/>
                </a:lnTo>
                <a:lnTo>
                  <a:pt x="290" y="49"/>
                </a:lnTo>
                <a:lnTo>
                  <a:pt x="288" y="44"/>
                </a:lnTo>
                <a:lnTo>
                  <a:pt x="288" y="44"/>
                </a:lnTo>
                <a:lnTo>
                  <a:pt x="287" y="46"/>
                </a:lnTo>
                <a:lnTo>
                  <a:pt x="287" y="46"/>
                </a:lnTo>
                <a:lnTo>
                  <a:pt x="282" y="58"/>
                </a:lnTo>
                <a:lnTo>
                  <a:pt x="282" y="58"/>
                </a:lnTo>
                <a:lnTo>
                  <a:pt x="274" y="74"/>
                </a:lnTo>
                <a:lnTo>
                  <a:pt x="263" y="90"/>
                </a:lnTo>
                <a:lnTo>
                  <a:pt x="263" y="90"/>
                </a:lnTo>
                <a:lnTo>
                  <a:pt x="252" y="99"/>
                </a:lnTo>
                <a:lnTo>
                  <a:pt x="241" y="110"/>
                </a:lnTo>
                <a:lnTo>
                  <a:pt x="241" y="110"/>
                </a:lnTo>
                <a:lnTo>
                  <a:pt x="217" y="132"/>
                </a:lnTo>
                <a:lnTo>
                  <a:pt x="217" y="132"/>
                </a:lnTo>
                <a:lnTo>
                  <a:pt x="216" y="132"/>
                </a:lnTo>
                <a:lnTo>
                  <a:pt x="216" y="134"/>
                </a:lnTo>
                <a:lnTo>
                  <a:pt x="216" y="134"/>
                </a:lnTo>
                <a:lnTo>
                  <a:pt x="216" y="136"/>
                </a:lnTo>
                <a:lnTo>
                  <a:pt x="216" y="139"/>
                </a:lnTo>
                <a:lnTo>
                  <a:pt x="216" y="139"/>
                </a:lnTo>
                <a:lnTo>
                  <a:pt x="225" y="150"/>
                </a:lnTo>
                <a:lnTo>
                  <a:pt x="225" y="150"/>
                </a:lnTo>
                <a:lnTo>
                  <a:pt x="228" y="151"/>
                </a:lnTo>
                <a:lnTo>
                  <a:pt x="232" y="150"/>
                </a:lnTo>
                <a:lnTo>
                  <a:pt x="232" y="150"/>
                </a:lnTo>
                <a:lnTo>
                  <a:pt x="244" y="139"/>
                </a:lnTo>
                <a:lnTo>
                  <a:pt x="244" y="139"/>
                </a:lnTo>
                <a:lnTo>
                  <a:pt x="244" y="139"/>
                </a:lnTo>
                <a:lnTo>
                  <a:pt x="244" y="139"/>
                </a:lnTo>
                <a:lnTo>
                  <a:pt x="243" y="137"/>
                </a:lnTo>
                <a:lnTo>
                  <a:pt x="243" y="137"/>
                </a:lnTo>
                <a:lnTo>
                  <a:pt x="235" y="132"/>
                </a:lnTo>
                <a:lnTo>
                  <a:pt x="235" y="132"/>
                </a:lnTo>
                <a:lnTo>
                  <a:pt x="235" y="131"/>
                </a:lnTo>
                <a:lnTo>
                  <a:pt x="233" y="132"/>
                </a:lnTo>
                <a:lnTo>
                  <a:pt x="233" y="132"/>
                </a:lnTo>
                <a:lnTo>
                  <a:pt x="232" y="132"/>
                </a:lnTo>
                <a:lnTo>
                  <a:pt x="232" y="132"/>
                </a:lnTo>
                <a:lnTo>
                  <a:pt x="230" y="131"/>
                </a:lnTo>
                <a:lnTo>
                  <a:pt x="230" y="129"/>
                </a:lnTo>
                <a:lnTo>
                  <a:pt x="230" y="129"/>
                </a:lnTo>
                <a:lnTo>
                  <a:pt x="230" y="126"/>
                </a:lnTo>
                <a:lnTo>
                  <a:pt x="233" y="126"/>
                </a:lnTo>
                <a:lnTo>
                  <a:pt x="233" y="126"/>
                </a:lnTo>
                <a:lnTo>
                  <a:pt x="235" y="128"/>
                </a:lnTo>
                <a:lnTo>
                  <a:pt x="235" y="128"/>
                </a:lnTo>
                <a:lnTo>
                  <a:pt x="244" y="134"/>
                </a:lnTo>
                <a:lnTo>
                  <a:pt x="244" y="134"/>
                </a:lnTo>
                <a:lnTo>
                  <a:pt x="247" y="136"/>
                </a:lnTo>
                <a:lnTo>
                  <a:pt x="251" y="134"/>
                </a:lnTo>
                <a:lnTo>
                  <a:pt x="251" y="134"/>
                </a:lnTo>
                <a:lnTo>
                  <a:pt x="262" y="123"/>
                </a:lnTo>
                <a:lnTo>
                  <a:pt x="262" y="123"/>
                </a:lnTo>
                <a:lnTo>
                  <a:pt x="262" y="123"/>
                </a:lnTo>
                <a:lnTo>
                  <a:pt x="262" y="123"/>
                </a:lnTo>
                <a:lnTo>
                  <a:pt x="260" y="120"/>
                </a:lnTo>
                <a:lnTo>
                  <a:pt x="260" y="120"/>
                </a:lnTo>
                <a:lnTo>
                  <a:pt x="252" y="112"/>
                </a:lnTo>
                <a:lnTo>
                  <a:pt x="252" y="112"/>
                </a:lnTo>
                <a:lnTo>
                  <a:pt x="251" y="110"/>
                </a:lnTo>
                <a:lnTo>
                  <a:pt x="249" y="110"/>
                </a:lnTo>
                <a:lnTo>
                  <a:pt x="249" y="110"/>
                </a:lnTo>
                <a:lnTo>
                  <a:pt x="247" y="107"/>
                </a:lnTo>
                <a:lnTo>
                  <a:pt x="249" y="104"/>
                </a:lnTo>
                <a:lnTo>
                  <a:pt x="249" y="104"/>
                </a:lnTo>
                <a:lnTo>
                  <a:pt x="251" y="102"/>
                </a:lnTo>
                <a:lnTo>
                  <a:pt x="254" y="102"/>
                </a:lnTo>
                <a:lnTo>
                  <a:pt x="254" y="102"/>
                </a:lnTo>
                <a:lnTo>
                  <a:pt x="255" y="104"/>
                </a:lnTo>
                <a:lnTo>
                  <a:pt x="255" y="106"/>
                </a:lnTo>
                <a:lnTo>
                  <a:pt x="255" y="106"/>
                </a:lnTo>
                <a:lnTo>
                  <a:pt x="257" y="109"/>
                </a:lnTo>
                <a:lnTo>
                  <a:pt x="257" y="109"/>
                </a:lnTo>
                <a:lnTo>
                  <a:pt x="257" y="110"/>
                </a:lnTo>
                <a:lnTo>
                  <a:pt x="257" y="110"/>
                </a:lnTo>
                <a:lnTo>
                  <a:pt x="262" y="117"/>
                </a:lnTo>
                <a:lnTo>
                  <a:pt x="262" y="117"/>
                </a:lnTo>
                <a:lnTo>
                  <a:pt x="263" y="118"/>
                </a:lnTo>
                <a:lnTo>
                  <a:pt x="263" y="118"/>
                </a:lnTo>
                <a:lnTo>
                  <a:pt x="263" y="109"/>
                </a:lnTo>
                <a:lnTo>
                  <a:pt x="263" y="109"/>
                </a:lnTo>
                <a:lnTo>
                  <a:pt x="262" y="102"/>
                </a:lnTo>
                <a:lnTo>
                  <a:pt x="262" y="102"/>
                </a:lnTo>
                <a:lnTo>
                  <a:pt x="263" y="99"/>
                </a:lnTo>
                <a:lnTo>
                  <a:pt x="266" y="99"/>
                </a:lnTo>
                <a:lnTo>
                  <a:pt x="266" y="99"/>
                </a:lnTo>
                <a:lnTo>
                  <a:pt x="268" y="101"/>
                </a:lnTo>
                <a:lnTo>
                  <a:pt x="268" y="101"/>
                </a:lnTo>
                <a:lnTo>
                  <a:pt x="271" y="106"/>
                </a:lnTo>
                <a:lnTo>
                  <a:pt x="271" y="106"/>
                </a:lnTo>
                <a:lnTo>
                  <a:pt x="273" y="107"/>
                </a:lnTo>
                <a:lnTo>
                  <a:pt x="273" y="107"/>
                </a:lnTo>
                <a:lnTo>
                  <a:pt x="273" y="106"/>
                </a:lnTo>
                <a:lnTo>
                  <a:pt x="273" y="106"/>
                </a:lnTo>
                <a:lnTo>
                  <a:pt x="271" y="93"/>
                </a:lnTo>
                <a:lnTo>
                  <a:pt x="271" y="93"/>
                </a:lnTo>
                <a:lnTo>
                  <a:pt x="271" y="90"/>
                </a:lnTo>
                <a:lnTo>
                  <a:pt x="271" y="90"/>
                </a:lnTo>
                <a:lnTo>
                  <a:pt x="271" y="88"/>
                </a:lnTo>
                <a:lnTo>
                  <a:pt x="273" y="87"/>
                </a:lnTo>
                <a:lnTo>
                  <a:pt x="273" y="87"/>
                </a:lnTo>
                <a:lnTo>
                  <a:pt x="274" y="87"/>
                </a:lnTo>
                <a:lnTo>
                  <a:pt x="276" y="87"/>
                </a:lnTo>
                <a:lnTo>
                  <a:pt x="276" y="87"/>
                </a:lnTo>
                <a:lnTo>
                  <a:pt x="279" y="90"/>
                </a:lnTo>
                <a:lnTo>
                  <a:pt x="279" y="90"/>
                </a:lnTo>
                <a:lnTo>
                  <a:pt x="282" y="95"/>
                </a:lnTo>
                <a:lnTo>
                  <a:pt x="282" y="95"/>
                </a:lnTo>
                <a:lnTo>
                  <a:pt x="282" y="91"/>
                </a:lnTo>
                <a:lnTo>
                  <a:pt x="282" y="91"/>
                </a:lnTo>
                <a:lnTo>
                  <a:pt x="280" y="79"/>
                </a:lnTo>
                <a:lnTo>
                  <a:pt x="280" y="79"/>
                </a:lnTo>
                <a:lnTo>
                  <a:pt x="279" y="72"/>
                </a:lnTo>
                <a:lnTo>
                  <a:pt x="279" y="72"/>
                </a:lnTo>
                <a:lnTo>
                  <a:pt x="279" y="71"/>
                </a:lnTo>
                <a:lnTo>
                  <a:pt x="280" y="69"/>
                </a:lnTo>
                <a:lnTo>
                  <a:pt x="280" y="69"/>
                </a:lnTo>
                <a:lnTo>
                  <a:pt x="282" y="69"/>
                </a:lnTo>
                <a:lnTo>
                  <a:pt x="284" y="69"/>
                </a:lnTo>
                <a:lnTo>
                  <a:pt x="284" y="69"/>
                </a:lnTo>
                <a:lnTo>
                  <a:pt x="284" y="69"/>
                </a:lnTo>
                <a:lnTo>
                  <a:pt x="284" y="69"/>
                </a:lnTo>
                <a:lnTo>
                  <a:pt x="292" y="79"/>
                </a:lnTo>
                <a:lnTo>
                  <a:pt x="292" y="79"/>
                </a:lnTo>
                <a:lnTo>
                  <a:pt x="292" y="80"/>
                </a:lnTo>
                <a:lnTo>
                  <a:pt x="292" y="80"/>
                </a:lnTo>
                <a:close/>
                <a:moveTo>
                  <a:pt x="126" y="205"/>
                </a:moveTo>
                <a:lnTo>
                  <a:pt x="126" y="205"/>
                </a:lnTo>
                <a:lnTo>
                  <a:pt x="126" y="205"/>
                </a:lnTo>
                <a:lnTo>
                  <a:pt x="126" y="205"/>
                </a:lnTo>
                <a:lnTo>
                  <a:pt x="126" y="200"/>
                </a:lnTo>
                <a:lnTo>
                  <a:pt x="126" y="200"/>
                </a:lnTo>
                <a:lnTo>
                  <a:pt x="126" y="192"/>
                </a:lnTo>
                <a:lnTo>
                  <a:pt x="126" y="192"/>
                </a:lnTo>
                <a:lnTo>
                  <a:pt x="126" y="189"/>
                </a:lnTo>
                <a:lnTo>
                  <a:pt x="126" y="189"/>
                </a:lnTo>
                <a:lnTo>
                  <a:pt x="127" y="186"/>
                </a:lnTo>
                <a:lnTo>
                  <a:pt x="131" y="186"/>
                </a:lnTo>
                <a:lnTo>
                  <a:pt x="131" y="186"/>
                </a:lnTo>
                <a:lnTo>
                  <a:pt x="131" y="188"/>
                </a:lnTo>
                <a:lnTo>
                  <a:pt x="131" y="188"/>
                </a:lnTo>
                <a:lnTo>
                  <a:pt x="139" y="192"/>
                </a:lnTo>
                <a:lnTo>
                  <a:pt x="139" y="192"/>
                </a:lnTo>
                <a:lnTo>
                  <a:pt x="143" y="195"/>
                </a:lnTo>
                <a:lnTo>
                  <a:pt x="143" y="195"/>
                </a:lnTo>
                <a:lnTo>
                  <a:pt x="146" y="197"/>
                </a:lnTo>
                <a:lnTo>
                  <a:pt x="150" y="197"/>
                </a:lnTo>
                <a:lnTo>
                  <a:pt x="150" y="197"/>
                </a:lnTo>
                <a:lnTo>
                  <a:pt x="175" y="183"/>
                </a:lnTo>
                <a:lnTo>
                  <a:pt x="175" y="183"/>
                </a:lnTo>
                <a:lnTo>
                  <a:pt x="176" y="183"/>
                </a:lnTo>
                <a:lnTo>
                  <a:pt x="176" y="183"/>
                </a:lnTo>
                <a:lnTo>
                  <a:pt x="175" y="181"/>
                </a:lnTo>
                <a:lnTo>
                  <a:pt x="175" y="181"/>
                </a:lnTo>
                <a:lnTo>
                  <a:pt x="168" y="175"/>
                </a:lnTo>
                <a:lnTo>
                  <a:pt x="162" y="170"/>
                </a:lnTo>
                <a:lnTo>
                  <a:pt x="162" y="170"/>
                </a:lnTo>
                <a:lnTo>
                  <a:pt x="161" y="169"/>
                </a:lnTo>
                <a:lnTo>
                  <a:pt x="159" y="169"/>
                </a:lnTo>
                <a:lnTo>
                  <a:pt x="159" y="169"/>
                </a:lnTo>
                <a:lnTo>
                  <a:pt x="135" y="181"/>
                </a:lnTo>
                <a:lnTo>
                  <a:pt x="135" y="181"/>
                </a:lnTo>
                <a:lnTo>
                  <a:pt x="113" y="192"/>
                </a:lnTo>
                <a:lnTo>
                  <a:pt x="113" y="192"/>
                </a:lnTo>
                <a:lnTo>
                  <a:pt x="110" y="192"/>
                </a:lnTo>
                <a:lnTo>
                  <a:pt x="110" y="192"/>
                </a:lnTo>
                <a:lnTo>
                  <a:pt x="118" y="200"/>
                </a:lnTo>
                <a:lnTo>
                  <a:pt x="126" y="205"/>
                </a:lnTo>
                <a:lnTo>
                  <a:pt x="126" y="205"/>
                </a:lnTo>
                <a:close/>
                <a:moveTo>
                  <a:pt x="186" y="154"/>
                </a:moveTo>
                <a:lnTo>
                  <a:pt x="186" y="154"/>
                </a:lnTo>
                <a:lnTo>
                  <a:pt x="186" y="154"/>
                </a:lnTo>
                <a:lnTo>
                  <a:pt x="186" y="154"/>
                </a:lnTo>
                <a:lnTo>
                  <a:pt x="197" y="164"/>
                </a:lnTo>
                <a:lnTo>
                  <a:pt x="197" y="164"/>
                </a:lnTo>
                <a:lnTo>
                  <a:pt x="200" y="166"/>
                </a:lnTo>
                <a:lnTo>
                  <a:pt x="200" y="166"/>
                </a:lnTo>
                <a:lnTo>
                  <a:pt x="202" y="167"/>
                </a:lnTo>
                <a:lnTo>
                  <a:pt x="203" y="169"/>
                </a:lnTo>
                <a:lnTo>
                  <a:pt x="203" y="169"/>
                </a:lnTo>
                <a:lnTo>
                  <a:pt x="214" y="162"/>
                </a:lnTo>
                <a:lnTo>
                  <a:pt x="225" y="154"/>
                </a:lnTo>
                <a:lnTo>
                  <a:pt x="225" y="154"/>
                </a:lnTo>
                <a:lnTo>
                  <a:pt x="224" y="153"/>
                </a:lnTo>
                <a:lnTo>
                  <a:pt x="224" y="153"/>
                </a:lnTo>
                <a:lnTo>
                  <a:pt x="213" y="139"/>
                </a:lnTo>
                <a:lnTo>
                  <a:pt x="213" y="139"/>
                </a:lnTo>
                <a:lnTo>
                  <a:pt x="211" y="137"/>
                </a:lnTo>
                <a:lnTo>
                  <a:pt x="211" y="137"/>
                </a:lnTo>
                <a:lnTo>
                  <a:pt x="186" y="154"/>
                </a:lnTo>
                <a:lnTo>
                  <a:pt x="186" y="154"/>
                </a:lnTo>
                <a:close/>
                <a:moveTo>
                  <a:pt x="336" y="273"/>
                </a:moveTo>
                <a:lnTo>
                  <a:pt x="336" y="273"/>
                </a:lnTo>
                <a:lnTo>
                  <a:pt x="337" y="266"/>
                </a:lnTo>
                <a:lnTo>
                  <a:pt x="339" y="260"/>
                </a:lnTo>
                <a:lnTo>
                  <a:pt x="339" y="260"/>
                </a:lnTo>
                <a:lnTo>
                  <a:pt x="336" y="262"/>
                </a:lnTo>
                <a:lnTo>
                  <a:pt x="336" y="262"/>
                </a:lnTo>
                <a:lnTo>
                  <a:pt x="326" y="271"/>
                </a:lnTo>
                <a:lnTo>
                  <a:pt x="326" y="271"/>
                </a:lnTo>
                <a:lnTo>
                  <a:pt x="323" y="273"/>
                </a:lnTo>
                <a:lnTo>
                  <a:pt x="323" y="273"/>
                </a:lnTo>
                <a:lnTo>
                  <a:pt x="322" y="273"/>
                </a:lnTo>
                <a:lnTo>
                  <a:pt x="320" y="271"/>
                </a:lnTo>
                <a:lnTo>
                  <a:pt x="320" y="271"/>
                </a:lnTo>
                <a:lnTo>
                  <a:pt x="320" y="268"/>
                </a:lnTo>
                <a:lnTo>
                  <a:pt x="320" y="268"/>
                </a:lnTo>
                <a:lnTo>
                  <a:pt x="322" y="262"/>
                </a:lnTo>
                <a:lnTo>
                  <a:pt x="322" y="262"/>
                </a:lnTo>
                <a:lnTo>
                  <a:pt x="322" y="259"/>
                </a:lnTo>
                <a:lnTo>
                  <a:pt x="322" y="259"/>
                </a:lnTo>
                <a:lnTo>
                  <a:pt x="318" y="260"/>
                </a:lnTo>
                <a:lnTo>
                  <a:pt x="318" y="260"/>
                </a:lnTo>
                <a:lnTo>
                  <a:pt x="307" y="270"/>
                </a:lnTo>
                <a:lnTo>
                  <a:pt x="307" y="270"/>
                </a:lnTo>
                <a:lnTo>
                  <a:pt x="306" y="271"/>
                </a:lnTo>
                <a:lnTo>
                  <a:pt x="306" y="271"/>
                </a:lnTo>
                <a:lnTo>
                  <a:pt x="304" y="271"/>
                </a:lnTo>
                <a:lnTo>
                  <a:pt x="303" y="271"/>
                </a:lnTo>
                <a:lnTo>
                  <a:pt x="303" y="271"/>
                </a:lnTo>
                <a:lnTo>
                  <a:pt x="301" y="270"/>
                </a:lnTo>
                <a:lnTo>
                  <a:pt x="301" y="268"/>
                </a:lnTo>
                <a:lnTo>
                  <a:pt x="301" y="268"/>
                </a:lnTo>
                <a:lnTo>
                  <a:pt x="303" y="266"/>
                </a:lnTo>
                <a:lnTo>
                  <a:pt x="303" y="266"/>
                </a:lnTo>
                <a:lnTo>
                  <a:pt x="306" y="257"/>
                </a:lnTo>
                <a:lnTo>
                  <a:pt x="306" y="257"/>
                </a:lnTo>
                <a:lnTo>
                  <a:pt x="306" y="255"/>
                </a:lnTo>
                <a:lnTo>
                  <a:pt x="306" y="255"/>
                </a:lnTo>
                <a:lnTo>
                  <a:pt x="304" y="257"/>
                </a:lnTo>
                <a:lnTo>
                  <a:pt x="301" y="257"/>
                </a:lnTo>
                <a:lnTo>
                  <a:pt x="299" y="255"/>
                </a:lnTo>
                <a:lnTo>
                  <a:pt x="299" y="252"/>
                </a:lnTo>
                <a:lnTo>
                  <a:pt x="299" y="252"/>
                </a:lnTo>
                <a:lnTo>
                  <a:pt x="299" y="251"/>
                </a:lnTo>
                <a:lnTo>
                  <a:pt x="299" y="251"/>
                </a:lnTo>
                <a:lnTo>
                  <a:pt x="292" y="249"/>
                </a:lnTo>
                <a:lnTo>
                  <a:pt x="292" y="249"/>
                </a:lnTo>
                <a:lnTo>
                  <a:pt x="293" y="254"/>
                </a:lnTo>
                <a:lnTo>
                  <a:pt x="293" y="259"/>
                </a:lnTo>
                <a:lnTo>
                  <a:pt x="293" y="259"/>
                </a:lnTo>
                <a:lnTo>
                  <a:pt x="292" y="265"/>
                </a:lnTo>
                <a:lnTo>
                  <a:pt x="292" y="265"/>
                </a:lnTo>
                <a:lnTo>
                  <a:pt x="292" y="266"/>
                </a:lnTo>
                <a:lnTo>
                  <a:pt x="292" y="266"/>
                </a:lnTo>
                <a:lnTo>
                  <a:pt x="293" y="270"/>
                </a:lnTo>
                <a:lnTo>
                  <a:pt x="292" y="273"/>
                </a:lnTo>
                <a:lnTo>
                  <a:pt x="292" y="273"/>
                </a:lnTo>
                <a:lnTo>
                  <a:pt x="292" y="273"/>
                </a:lnTo>
                <a:lnTo>
                  <a:pt x="292" y="273"/>
                </a:lnTo>
                <a:lnTo>
                  <a:pt x="314" y="274"/>
                </a:lnTo>
                <a:lnTo>
                  <a:pt x="336" y="273"/>
                </a:lnTo>
                <a:lnTo>
                  <a:pt x="336" y="273"/>
                </a:lnTo>
                <a:close/>
                <a:moveTo>
                  <a:pt x="183" y="156"/>
                </a:moveTo>
                <a:lnTo>
                  <a:pt x="183" y="156"/>
                </a:lnTo>
                <a:lnTo>
                  <a:pt x="164" y="167"/>
                </a:lnTo>
                <a:lnTo>
                  <a:pt x="164" y="167"/>
                </a:lnTo>
                <a:lnTo>
                  <a:pt x="168" y="172"/>
                </a:lnTo>
                <a:lnTo>
                  <a:pt x="168" y="172"/>
                </a:lnTo>
                <a:lnTo>
                  <a:pt x="173" y="175"/>
                </a:lnTo>
                <a:lnTo>
                  <a:pt x="173" y="175"/>
                </a:lnTo>
                <a:lnTo>
                  <a:pt x="175" y="177"/>
                </a:lnTo>
                <a:lnTo>
                  <a:pt x="178" y="177"/>
                </a:lnTo>
                <a:lnTo>
                  <a:pt x="178" y="177"/>
                </a:lnTo>
                <a:lnTo>
                  <a:pt x="180" y="177"/>
                </a:lnTo>
                <a:lnTo>
                  <a:pt x="181" y="178"/>
                </a:lnTo>
                <a:lnTo>
                  <a:pt x="181" y="178"/>
                </a:lnTo>
                <a:lnTo>
                  <a:pt x="183" y="180"/>
                </a:lnTo>
                <a:lnTo>
                  <a:pt x="183" y="180"/>
                </a:lnTo>
                <a:lnTo>
                  <a:pt x="198" y="172"/>
                </a:lnTo>
                <a:lnTo>
                  <a:pt x="198" y="172"/>
                </a:lnTo>
                <a:lnTo>
                  <a:pt x="191" y="162"/>
                </a:lnTo>
                <a:lnTo>
                  <a:pt x="183" y="156"/>
                </a:lnTo>
                <a:lnTo>
                  <a:pt x="183" y="156"/>
                </a:lnTo>
                <a:close/>
                <a:moveTo>
                  <a:pt x="102" y="195"/>
                </a:moveTo>
                <a:lnTo>
                  <a:pt x="102" y="195"/>
                </a:lnTo>
                <a:lnTo>
                  <a:pt x="90" y="200"/>
                </a:lnTo>
                <a:lnTo>
                  <a:pt x="75" y="203"/>
                </a:lnTo>
                <a:lnTo>
                  <a:pt x="75" y="203"/>
                </a:lnTo>
                <a:lnTo>
                  <a:pt x="83" y="210"/>
                </a:lnTo>
                <a:lnTo>
                  <a:pt x="93" y="218"/>
                </a:lnTo>
                <a:lnTo>
                  <a:pt x="93" y="218"/>
                </a:lnTo>
                <a:lnTo>
                  <a:pt x="93" y="213"/>
                </a:lnTo>
                <a:lnTo>
                  <a:pt x="93" y="213"/>
                </a:lnTo>
                <a:lnTo>
                  <a:pt x="93" y="207"/>
                </a:lnTo>
                <a:lnTo>
                  <a:pt x="93" y="207"/>
                </a:lnTo>
                <a:lnTo>
                  <a:pt x="93" y="205"/>
                </a:lnTo>
                <a:lnTo>
                  <a:pt x="94" y="203"/>
                </a:lnTo>
                <a:lnTo>
                  <a:pt x="96" y="203"/>
                </a:lnTo>
                <a:lnTo>
                  <a:pt x="97" y="203"/>
                </a:lnTo>
                <a:lnTo>
                  <a:pt x="97" y="203"/>
                </a:lnTo>
                <a:lnTo>
                  <a:pt x="101" y="207"/>
                </a:lnTo>
                <a:lnTo>
                  <a:pt x="101" y="207"/>
                </a:lnTo>
                <a:lnTo>
                  <a:pt x="104" y="211"/>
                </a:lnTo>
                <a:lnTo>
                  <a:pt x="104" y="211"/>
                </a:lnTo>
                <a:lnTo>
                  <a:pt x="107" y="211"/>
                </a:lnTo>
                <a:lnTo>
                  <a:pt x="107" y="211"/>
                </a:lnTo>
                <a:lnTo>
                  <a:pt x="110" y="211"/>
                </a:lnTo>
                <a:lnTo>
                  <a:pt x="112" y="214"/>
                </a:lnTo>
                <a:lnTo>
                  <a:pt x="112" y="214"/>
                </a:lnTo>
                <a:lnTo>
                  <a:pt x="112" y="214"/>
                </a:lnTo>
                <a:lnTo>
                  <a:pt x="112" y="214"/>
                </a:lnTo>
                <a:lnTo>
                  <a:pt x="123" y="210"/>
                </a:lnTo>
                <a:lnTo>
                  <a:pt x="123" y="210"/>
                </a:lnTo>
                <a:lnTo>
                  <a:pt x="113" y="202"/>
                </a:lnTo>
                <a:lnTo>
                  <a:pt x="113" y="202"/>
                </a:lnTo>
                <a:lnTo>
                  <a:pt x="109" y="199"/>
                </a:lnTo>
                <a:lnTo>
                  <a:pt x="109" y="199"/>
                </a:lnTo>
                <a:lnTo>
                  <a:pt x="107" y="199"/>
                </a:lnTo>
                <a:lnTo>
                  <a:pt x="105" y="199"/>
                </a:lnTo>
                <a:lnTo>
                  <a:pt x="105" y="199"/>
                </a:lnTo>
                <a:lnTo>
                  <a:pt x="104" y="199"/>
                </a:lnTo>
                <a:lnTo>
                  <a:pt x="102" y="195"/>
                </a:lnTo>
                <a:lnTo>
                  <a:pt x="102" y="195"/>
                </a:lnTo>
                <a:close/>
                <a:moveTo>
                  <a:pt x="79" y="139"/>
                </a:moveTo>
                <a:lnTo>
                  <a:pt x="79" y="139"/>
                </a:lnTo>
                <a:lnTo>
                  <a:pt x="79" y="139"/>
                </a:lnTo>
                <a:lnTo>
                  <a:pt x="79" y="139"/>
                </a:lnTo>
                <a:lnTo>
                  <a:pt x="82" y="139"/>
                </a:lnTo>
                <a:lnTo>
                  <a:pt x="82" y="139"/>
                </a:lnTo>
                <a:lnTo>
                  <a:pt x="118" y="118"/>
                </a:lnTo>
                <a:lnTo>
                  <a:pt x="118" y="118"/>
                </a:lnTo>
                <a:lnTo>
                  <a:pt x="183" y="80"/>
                </a:lnTo>
                <a:lnTo>
                  <a:pt x="183" y="80"/>
                </a:lnTo>
                <a:lnTo>
                  <a:pt x="208" y="65"/>
                </a:lnTo>
                <a:lnTo>
                  <a:pt x="232" y="47"/>
                </a:lnTo>
                <a:lnTo>
                  <a:pt x="232" y="47"/>
                </a:lnTo>
                <a:lnTo>
                  <a:pt x="232" y="47"/>
                </a:lnTo>
                <a:lnTo>
                  <a:pt x="232" y="47"/>
                </a:lnTo>
                <a:lnTo>
                  <a:pt x="230" y="47"/>
                </a:lnTo>
                <a:lnTo>
                  <a:pt x="230" y="47"/>
                </a:lnTo>
                <a:lnTo>
                  <a:pt x="214" y="58"/>
                </a:lnTo>
                <a:lnTo>
                  <a:pt x="214" y="58"/>
                </a:lnTo>
                <a:lnTo>
                  <a:pt x="164" y="90"/>
                </a:lnTo>
                <a:lnTo>
                  <a:pt x="164" y="90"/>
                </a:lnTo>
                <a:lnTo>
                  <a:pt x="142" y="102"/>
                </a:lnTo>
                <a:lnTo>
                  <a:pt x="142" y="102"/>
                </a:lnTo>
                <a:lnTo>
                  <a:pt x="115" y="118"/>
                </a:lnTo>
                <a:lnTo>
                  <a:pt x="115" y="118"/>
                </a:lnTo>
                <a:lnTo>
                  <a:pt x="101" y="126"/>
                </a:lnTo>
                <a:lnTo>
                  <a:pt x="101" y="126"/>
                </a:lnTo>
                <a:lnTo>
                  <a:pt x="83" y="137"/>
                </a:lnTo>
                <a:lnTo>
                  <a:pt x="83" y="137"/>
                </a:lnTo>
                <a:lnTo>
                  <a:pt x="79" y="139"/>
                </a:lnTo>
                <a:lnTo>
                  <a:pt x="79" y="139"/>
                </a:lnTo>
                <a:close/>
                <a:moveTo>
                  <a:pt x="36" y="203"/>
                </a:moveTo>
                <a:lnTo>
                  <a:pt x="36" y="203"/>
                </a:lnTo>
                <a:lnTo>
                  <a:pt x="36" y="203"/>
                </a:lnTo>
                <a:lnTo>
                  <a:pt x="36" y="203"/>
                </a:lnTo>
                <a:lnTo>
                  <a:pt x="38" y="205"/>
                </a:lnTo>
                <a:lnTo>
                  <a:pt x="38" y="205"/>
                </a:lnTo>
                <a:lnTo>
                  <a:pt x="49" y="216"/>
                </a:lnTo>
                <a:lnTo>
                  <a:pt x="49" y="216"/>
                </a:lnTo>
                <a:lnTo>
                  <a:pt x="56" y="222"/>
                </a:lnTo>
                <a:lnTo>
                  <a:pt x="56" y="222"/>
                </a:lnTo>
                <a:lnTo>
                  <a:pt x="60" y="224"/>
                </a:lnTo>
                <a:lnTo>
                  <a:pt x="61" y="225"/>
                </a:lnTo>
                <a:lnTo>
                  <a:pt x="61" y="225"/>
                </a:lnTo>
                <a:lnTo>
                  <a:pt x="71" y="225"/>
                </a:lnTo>
                <a:lnTo>
                  <a:pt x="71" y="225"/>
                </a:lnTo>
                <a:lnTo>
                  <a:pt x="71" y="225"/>
                </a:lnTo>
                <a:lnTo>
                  <a:pt x="71" y="225"/>
                </a:lnTo>
                <a:lnTo>
                  <a:pt x="69" y="222"/>
                </a:lnTo>
                <a:lnTo>
                  <a:pt x="69" y="222"/>
                </a:lnTo>
                <a:lnTo>
                  <a:pt x="56" y="210"/>
                </a:lnTo>
                <a:lnTo>
                  <a:pt x="56" y="210"/>
                </a:lnTo>
                <a:lnTo>
                  <a:pt x="52" y="207"/>
                </a:lnTo>
                <a:lnTo>
                  <a:pt x="52" y="207"/>
                </a:lnTo>
                <a:lnTo>
                  <a:pt x="49" y="205"/>
                </a:lnTo>
                <a:lnTo>
                  <a:pt x="47" y="205"/>
                </a:lnTo>
                <a:lnTo>
                  <a:pt x="47" y="205"/>
                </a:lnTo>
                <a:lnTo>
                  <a:pt x="45" y="205"/>
                </a:lnTo>
                <a:lnTo>
                  <a:pt x="45" y="205"/>
                </a:lnTo>
                <a:lnTo>
                  <a:pt x="44" y="203"/>
                </a:lnTo>
                <a:lnTo>
                  <a:pt x="44" y="203"/>
                </a:lnTo>
                <a:lnTo>
                  <a:pt x="36" y="203"/>
                </a:lnTo>
                <a:lnTo>
                  <a:pt x="36" y="203"/>
                </a:lnTo>
                <a:close/>
                <a:moveTo>
                  <a:pt x="269" y="238"/>
                </a:moveTo>
                <a:lnTo>
                  <a:pt x="269" y="238"/>
                </a:lnTo>
                <a:lnTo>
                  <a:pt x="271" y="238"/>
                </a:lnTo>
                <a:lnTo>
                  <a:pt x="271" y="238"/>
                </a:lnTo>
                <a:lnTo>
                  <a:pt x="262" y="235"/>
                </a:lnTo>
                <a:lnTo>
                  <a:pt x="262" y="235"/>
                </a:lnTo>
                <a:lnTo>
                  <a:pt x="222" y="218"/>
                </a:lnTo>
                <a:lnTo>
                  <a:pt x="222" y="218"/>
                </a:lnTo>
                <a:lnTo>
                  <a:pt x="200" y="207"/>
                </a:lnTo>
                <a:lnTo>
                  <a:pt x="200" y="207"/>
                </a:lnTo>
                <a:lnTo>
                  <a:pt x="186" y="199"/>
                </a:lnTo>
                <a:lnTo>
                  <a:pt x="186" y="199"/>
                </a:lnTo>
                <a:lnTo>
                  <a:pt x="180" y="195"/>
                </a:lnTo>
                <a:lnTo>
                  <a:pt x="180" y="195"/>
                </a:lnTo>
                <a:lnTo>
                  <a:pt x="178" y="195"/>
                </a:lnTo>
                <a:lnTo>
                  <a:pt x="176" y="195"/>
                </a:lnTo>
                <a:lnTo>
                  <a:pt x="176" y="195"/>
                </a:lnTo>
                <a:lnTo>
                  <a:pt x="183" y="199"/>
                </a:lnTo>
                <a:lnTo>
                  <a:pt x="183" y="199"/>
                </a:lnTo>
                <a:lnTo>
                  <a:pt x="200" y="208"/>
                </a:lnTo>
                <a:lnTo>
                  <a:pt x="200" y="208"/>
                </a:lnTo>
                <a:lnTo>
                  <a:pt x="213" y="216"/>
                </a:lnTo>
                <a:lnTo>
                  <a:pt x="227" y="222"/>
                </a:lnTo>
                <a:lnTo>
                  <a:pt x="227" y="222"/>
                </a:lnTo>
                <a:lnTo>
                  <a:pt x="258" y="235"/>
                </a:lnTo>
                <a:lnTo>
                  <a:pt x="258" y="235"/>
                </a:lnTo>
                <a:lnTo>
                  <a:pt x="269" y="238"/>
                </a:lnTo>
                <a:lnTo>
                  <a:pt x="269" y="238"/>
                </a:lnTo>
                <a:close/>
                <a:moveTo>
                  <a:pt x="326" y="278"/>
                </a:moveTo>
                <a:lnTo>
                  <a:pt x="326" y="278"/>
                </a:lnTo>
                <a:lnTo>
                  <a:pt x="328" y="279"/>
                </a:lnTo>
                <a:lnTo>
                  <a:pt x="328" y="279"/>
                </a:lnTo>
                <a:lnTo>
                  <a:pt x="345" y="279"/>
                </a:lnTo>
                <a:lnTo>
                  <a:pt x="363" y="279"/>
                </a:lnTo>
                <a:lnTo>
                  <a:pt x="363" y="279"/>
                </a:lnTo>
                <a:lnTo>
                  <a:pt x="370" y="278"/>
                </a:lnTo>
                <a:lnTo>
                  <a:pt x="370" y="278"/>
                </a:lnTo>
                <a:lnTo>
                  <a:pt x="377" y="274"/>
                </a:lnTo>
                <a:lnTo>
                  <a:pt x="383" y="268"/>
                </a:lnTo>
                <a:lnTo>
                  <a:pt x="383" y="268"/>
                </a:lnTo>
                <a:lnTo>
                  <a:pt x="383" y="266"/>
                </a:lnTo>
                <a:lnTo>
                  <a:pt x="383" y="266"/>
                </a:lnTo>
                <a:lnTo>
                  <a:pt x="374" y="273"/>
                </a:lnTo>
                <a:lnTo>
                  <a:pt x="374" y="273"/>
                </a:lnTo>
                <a:lnTo>
                  <a:pt x="369" y="276"/>
                </a:lnTo>
                <a:lnTo>
                  <a:pt x="363" y="276"/>
                </a:lnTo>
                <a:lnTo>
                  <a:pt x="363" y="276"/>
                </a:lnTo>
                <a:lnTo>
                  <a:pt x="336" y="278"/>
                </a:lnTo>
                <a:lnTo>
                  <a:pt x="336" y="278"/>
                </a:lnTo>
                <a:lnTo>
                  <a:pt x="326" y="278"/>
                </a:lnTo>
                <a:lnTo>
                  <a:pt x="326" y="278"/>
                </a:lnTo>
                <a:close/>
                <a:moveTo>
                  <a:pt x="23" y="203"/>
                </a:moveTo>
                <a:lnTo>
                  <a:pt x="23" y="203"/>
                </a:lnTo>
                <a:lnTo>
                  <a:pt x="25" y="205"/>
                </a:lnTo>
                <a:lnTo>
                  <a:pt x="25" y="205"/>
                </a:lnTo>
                <a:lnTo>
                  <a:pt x="34" y="214"/>
                </a:lnTo>
                <a:lnTo>
                  <a:pt x="34" y="214"/>
                </a:lnTo>
                <a:lnTo>
                  <a:pt x="39" y="218"/>
                </a:lnTo>
                <a:lnTo>
                  <a:pt x="39" y="218"/>
                </a:lnTo>
                <a:lnTo>
                  <a:pt x="42" y="221"/>
                </a:lnTo>
                <a:lnTo>
                  <a:pt x="49" y="224"/>
                </a:lnTo>
                <a:lnTo>
                  <a:pt x="49" y="224"/>
                </a:lnTo>
                <a:lnTo>
                  <a:pt x="49" y="224"/>
                </a:lnTo>
                <a:lnTo>
                  <a:pt x="49" y="224"/>
                </a:lnTo>
                <a:lnTo>
                  <a:pt x="47" y="219"/>
                </a:lnTo>
                <a:lnTo>
                  <a:pt x="47" y="219"/>
                </a:lnTo>
                <a:lnTo>
                  <a:pt x="31" y="205"/>
                </a:lnTo>
                <a:lnTo>
                  <a:pt x="31" y="205"/>
                </a:lnTo>
                <a:lnTo>
                  <a:pt x="28" y="202"/>
                </a:lnTo>
                <a:lnTo>
                  <a:pt x="28" y="202"/>
                </a:lnTo>
                <a:lnTo>
                  <a:pt x="27" y="202"/>
                </a:lnTo>
                <a:lnTo>
                  <a:pt x="23" y="203"/>
                </a:lnTo>
                <a:lnTo>
                  <a:pt x="23" y="203"/>
                </a:lnTo>
                <a:close/>
                <a:moveTo>
                  <a:pt x="123" y="36"/>
                </a:moveTo>
                <a:lnTo>
                  <a:pt x="123" y="36"/>
                </a:lnTo>
                <a:lnTo>
                  <a:pt x="107" y="44"/>
                </a:lnTo>
                <a:lnTo>
                  <a:pt x="93" y="54"/>
                </a:lnTo>
                <a:lnTo>
                  <a:pt x="93" y="54"/>
                </a:lnTo>
                <a:lnTo>
                  <a:pt x="96" y="55"/>
                </a:lnTo>
                <a:lnTo>
                  <a:pt x="96" y="55"/>
                </a:lnTo>
                <a:lnTo>
                  <a:pt x="102" y="52"/>
                </a:lnTo>
                <a:lnTo>
                  <a:pt x="102" y="52"/>
                </a:lnTo>
                <a:lnTo>
                  <a:pt x="107" y="49"/>
                </a:lnTo>
                <a:lnTo>
                  <a:pt x="107" y="49"/>
                </a:lnTo>
                <a:lnTo>
                  <a:pt x="107" y="47"/>
                </a:lnTo>
                <a:lnTo>
                  <a:pt x="107" y="46"/>
                </a:lnTo>
                <a:lnTo>
                  <a:pt x="107" y="46"/>
                </a:lnTo>
                <a:lnTo>
                  <a:pt x="109" y="46"/>
                </a:lnTo>
                <a:lnTo>
                  <a:pt x="112" y="47"/>
                </a:lnTo>
                <a:lnTo>
                  <a:pt x="112" y="47"/>
                </a:lnTo>
                <a:lnTo>
                  <a:pt x="123" y="42"/>
                </a:lnTo>
                <a:lnTo>
                  <a:pt x="123" y="42"/>
                </a:lnTo>
                <a:lnTo>
                  <a:pt x="123" y="36"/>
                </a:lnTo>
                <a:lnTo>
                  <a:pt x="123" y="36"/>
                </a:lnTo>
                <a:close/>
                <a:moveTo>
                  <a:pt x="153" y="211"/>
                </a:moveTo>
                <a:lnTo>
                  <a:pt x="153" y="211"/>
                </a:lnTo>
                <a:lnTo>
                  <a:pt x="156" y="218"/>
                </a:lnTo>
                <a:lnTo>
                  <a:pt x="161" y="222"/>
                </a:lnTo>
                <a:lnTo>
                  <a:pt x="161" y="222"/>
                </a:lnTo>
                <a:lnTo>
                  <a:pt x="178" y="237"/>
                </a:lnTo>
                <a:lnTo>
                  <a:pt x="178" y="237"/>
                </a:lnTo>
                <a:lnTo>
                  <a:pt x="186" y="243"/>
                </a:lnTo>
                <a:lnTo>
                  <a:pt x="197" y="248"/>
                </a:lnTo>
                <a:lnTo>
                  <a:pt x="197" y="248"/>
                </a:lnTo>
                <a:lnTo>
                  <a:pt x="198" y="249"/>
                </a:lnTo>
                <a:lnTo>
                  <a:pt x="198" y="249"/>
                </a:lnTo>
                <a:lnTo>
                  <a:pt x="183" y="238"/>
                </a:lnTo>
                <a:lnTo>
                  <a:pt x="183" y="238"/>
                </a:lnTo>
                <a:lnTo>
                  <a:pt x="173" y="230"/>
                </a:lnTo>
                <a:lnTo>
                  <a:pt x="164" y="221"/>
                </a:lnTo>
                <a:lnTo>
                  <a:pt x="164" y="221"/>
                </a:lnTo>
                <a:lnTo>
                  <a:pt x="162" y="219"/>
                </a:lnTo>
                <a:lnTo>
                  <a:pt x="159" y="219"/>
                </a:lnTo>
                <a:lnTo>
                  <a:pt x="159" y="219"/>
                </a:lnTo>
                <a:lnTo>
                  <a:pt x="157" y="218"/>
                </a:lnTo>
                <a:lnTo>
                  <a:pt x="157" y="216"/>
                </a:lnTo>
                <a:lnTo>
                  <a:pt x="157" y="216"/>
                </a:lnTo>
                <a:lnTo>
                  <a:pt x="156" y="214"/>
                </a:lnTo>
                <a:lnTo>
                  <a:pt x="154" y="213"/>
                </a:lnTo>
                <a:lnTo>
                  <a:pt x="154" y="213"/>
                </a:lnTo>
                <a:lnTo>
                  <a:pt x="153" y="211"/>
                </a:lnTo>
                <a:lnTo>
                  <a:pt x="153" y="211"/>
                </a:lnTo>
                <a:close/>
                <a:moveTo>
                  <a:pt x="143" y="35"/>
                </a:moveTo>
                <a:lnTo>
                  <a:pt x="143" y="35"/>
                </a:lnTo>
                <a:lnTo>
                  <a:pt x="143" y="31"/>
                </a:lnTo>
                <a:lnTo>
                  <a:pt x="142" y="28"/>
                </a:lnTo>
                <a:lnTo>
                  <a:pt x="142" y="28"/>
                </a:lnTo>
                <a:lnTo>
                  <a:pt x="142" y="28"/>
                </a:lnTo>
                <a:lnTo>
                  <a:pt x="142" y="28"/>
                </a:lnTo>
                <a:lnTo>
                  <a:pt x="127" y="35"/>
                </a:lnTo>
                <a:lnTo>
                  <a:pt x="127" y="35"/>
                </a:lnTo>
                <a:lnTo>
                  <a:pt x="126" y="36"/>
                </a:lnTo>
                <a:lnTo>
                  <a:pt x="126" y="36"/>
                </a:lnTo>
                <a:lnTo>
                  <a:pt x="124" y="39"/>
                </a:lnTo>
                <a:lnTo>
                  <a:pt x="124" y="42"/>
                </a:lnTo>
                <a:lnTo>
                  <a:pt x="124" y="42"/>
                </a:lnTo>
                <a:lnTo>
                  <a:pt x="143" y="35"/>
                </a:lnTo>
                <a:lnTo>
                  <a:pt x="143" y="35"/>
                </a:lnTo>
                <a:close/>
                <a:moveTo>
                  <a:pt x="8" y="143"/>
                </a:moveTo>
                <a:lnTo>
                  <a:pt x="8" y="143"/>
                </a:lnTo>
                <a:lnTo>
                  <a:pt x="9" y="143"/>
                </a:lnTo>
                <a:lnTo>
                  <a:pt x="9" y="143"/>
                </a:lnTo>
                <a:lnTo>
                  <a:pt x="9" y="140"/>
                </a:lnTo>
                <a:lnTo>
                  <a:pt x="9" y="140"/>
                </a:lnTo>
                <a:lnTo>
                  <a:pt x="19" y="121"/>
                </a:lnTo>
                <a:lnTo>
                  <a:pt x="31" y="106"/>
                </a:lnTo>
                <a:lnTo>
                  <a:pt x="31" y="106"/>
                </a:lnTo>
                <a:lnTo>
                  <a:pt x="41" y="93"/>
                </a:lnTo>
                <a:lnTo>
                  <a:pt x="53" y="80"/>
                </a:lnTo>
                <a:lnTo>
                  <a:pt x="53" y="80"/>
                </a:lnTo>
                <a:lnTo>
                  <a:pt x="53" y="79"/>
                </a:lnTo>
                <a:lnTo>
                  <a:pt x="53" y="79"/>
                </a:lnTo>
                <a:lnTo>
                  <a:pt x="53" y="79"/>
                </a:lnTo>
                <a:lnTo>
                  <a:pt x="53" y="79"/>
                </a:lnTo>
                <a:lnTo>
                  <a:pt x="52" y="80"/>
                </a:lnTo>
                <a:lnTo>
                  <a:pt x="52" y="80"/>
                </a:lnTo>
                <a:lnTo>
                  <a:pt x="28" y="106"/>
                </a:lnTo>
                <a:lnTo>
                  <a:pt x="28" y="106"/>
                </a:lnTo>
                <a:lnTo>
                  <a:pt x="22" y="113"/>
                </a:lnTo>
                <a:lnTo>
                  <a:pt x="17" y="120"/>
                </a:lnTo>
                <a:lnTo>
                  <a:pt x="11" y="136"/>
                </a:lnTo>
                <a:lnTo>
                  <a:pt x="11" y="136"/>
                </a:lnTo>
                <a:lnTo>
                  <a:pt x="8" y="143"/>
                </a:lnTo>
                <a:lnTo>
                  <a:pt x="8" y="143"/>
                </a:lnTo>
                <a:close/>
                <a:moveTo>
                  <a:pt x="328" y="184"/>
                </a:moveTo>
                <a:lnTo>
                  <a:pt x="328" y="184"/>
                </a:lnTo>
                <a:lnTo>
                  <a:pt x="320" y="180"/>
                </a:lnTo>
                <a:lnTo>
                  <a:pt x="304" y="172"/>
                </a:lnTo>
                <a:lnTo>
                  <a:pt x="282" y="162"/>
                </a:lnTo>
                <a:lnTo>
                  <a:pt x="282" y="162"/>
                </a:lnTo>
                <a:lnTo>
                  <a:pt x="282" y="166"/>
                </a:lnTo>
                <a:lnTo>
                  <a:pt x="282" y="166"/>
                </a:lnTo>
                <a:lnTo>
                  <a:pt x="282" y="166"/>
                </a:lnTo>
                <a:lnTo>
                  <a:pt x="282" y="166"/>
                </a:lnTo>
                <a:lnTo>
                  <a:pt x="299" y="173"/>
                </a:lnTo>
                <a:lnTo>
                  <a:pt x="299" y="173"/>
                </a:lnTo>
                <a:lnTo>
                  <a:pt x="314" y="180"/>
                </a:lnTo>
                <a:lnTo>
                  <a:pt x="328" y="184"/>
                </a:lnTo>
                <a:lnTo>
                  <a:pt x="328" y="184"/>
                </a:lnTo>
                <a:close/>
                <a:moveTo>
                  <a:pt x="74" y="221"/>
                </a:moveTo>
                <a:lnTo>
                  <a:pt x="74" y="221"/>
                </a:lnTo>
                <a:lnTo>
                  <a:pt x="74" y="221"/>
                </a:lnTo>
                <a:lnTo>
                  <a:pt x="74" y="221"/>
                </a:lnTo>
                <a:lnTo>
                  <a:pt x="74" y="219"/>
                </a:lnTo>
                <a:lnTo>
                  <a:pt x="74" y="219"/>
                </a:lnTo>
                <a:lnTo>
                  <a:pt x="71" y="211"/>
                </a:lnTo>
                <a:lnTo>
                  <a:pt x="71" y="211"/>
                </a:lnTo>
                <a:lnTo>
                  <a:pt x="69" y="203"/>
                </a:lnTo>
                <a:lnTo>
                  <a:pt x="69" y="203"/>
                </a:lnTo>
                <a:lnTo>
                  <a:pt x="56" y="205"/>
                </a:lnTo>
                <a:lnTo>
                  <a:pt x="56" y="205"/>
                </a:lnTo>
                <a:lnTo>
                  <a:pt x="74" y="221"/>
                </a:lnTo>
                <a:lnTo>
                  <a:pt x="74" y="221"/>
                </a:lnTo>
                <a:close/>
                <a:moveTo>
                  <a:pt x="186" y="211"/>
                </a:moveTo>
                <a:lnTo>
                  <a:pt x="186" y="211"/>
                </a:lnTo>
                <a:lnTo>
                  <a:pt x="186" y="211"/>
                </a:lnTo>
                <a:lnTo>
                  <a:pt x="186" y="211"/>
                </a:lnTo>
                <a:lnTo>
                  <a:pt x="178" y="216"/>
                </a:lnTo>
                <a:lnTo>
                  <a:pt x="172" y="224"/>
                </a:lnTo>
                <a:lnTo>
                  <a:pt x="172" y="224"/>
                </a:lnTo>
                <a:lnTo>
                  <a:pt x="176" y="227"/>
                </a:lnTo>
                <a:lnTo>
                  <a:pt x="176" y="227"/>
                </a:lnTo>
                <a:lnTo>
                  <a:pt x="180" y="230"/>
                </a:lnTo>
                <a:lnTo>
                  <a:pt x="180" y="230"/>
                </a:lnTo>
                <a:lnTo>
                  <a:pt x="186" y="216"/>
                </a:lnTo>
                <a:lnTo>
                  <a:pt x="186" y="216"/>
                </a:lnTo>
                <a:lnTo>
                  <a:pt x="186" y="211"/>
                </a:lnTo>
                <a:lnTo>
                  <a:pt x="186" y="211"/>
                </a:lnTo>
                <a:close/>
                <a:moveTo>
                  <a:pt x="168" y="219"/>
                </a:moveTo>
                <a:lnTo>
                  <a:pt x="168" y="219"/>
                </a:lnTo>
                <a:lnTo>
                  <a:pt x="172" y="205"/>
                </a:lnTo>
                <a:lnTo>
                  <a:pt x="172" y="205"/>
                </a:lnTo>
                <a:lnTo>
                  <a:pt x="172" y="202"/>
                </a:lnTo>
                <a:lnTo>
                  <a:pt x="170" y="199"/>
                </a:lnTo>
                <a:lnTo>
                  <a:pt x="170" y="199"/>
                </a:lnTo>
                <a:lnTo>
                  <a:pt x="168" y="199"/>
                </a:lnTo>
                <a:lnTo>
                  <a:pt x="168" y="199"/>
                </a:lnTo>
                <a:lnTo>
                  <a:pt x="165" y="207"/>
                </a:lnTo>
                <a:lnTo>
                  <a:pt x="165" y="207"/>
                </a:lnTo>
                <a:lnTo>
                  <a:pt x="162" y="211"/>
                </a:lnTo>
                <a:lnTo>
                  <a:pt x="162" y="211"/>
                </a:lnTo>
                <a:lnTo>
                  <a:pt x="162" y="213"/>
                </a:lnTo>
                <a:lnTo>
                  <a:pt x="162" y="214"/>
                </a:lnTo>
                <a:lnTo>
                  <a:pt x="162" y="214"/>
                </a:lnTo>
                <a:lnTo>
                  <a:pt x="168" y="219"/>
                </a:lnTo>
                <a:lnTo>
                  <a:pt x="168" y="219"/>
                </a:lnTo>
                <a:close/>
                <a:moveTo>
                  <a:pt x="75" y="210"/>
                </a:moveTo>
                <a:lnTo>
                  <a:pt x="75" y="210"/>
                </a:lnTo>
                <a:lnTo>
                  <a:pt x="80" y="224"/>
                </a:lnTo>
                <a:lnTo>
                  <a:pt x="80" y="224"/>
                </a:lnTo>
                <a:lnTo>
                  <a:pt x="91" y="222"/>
                </a:lnTo>
                <a:lnTo>
                  <a:pt x="91" y="222"/>
                </a:lnTo>
                <a:lnTo>
                  <a:pt x="83" y="216"/>
                </a:lnTo>
                <a:lnTo>
                  <a:pt x="75" y="210"/>
                </a:lnTo>
                <a:lnTo>
                  <a:pt x="75" y="210"/>
                </a:lnTo>
                <a:close/>
                <a:moveTo>
                  <a:pt x="159" y="22"/>
                </a:moveTo>
                <a:lnTo>
                  <a:pt x="159" y="22"/>
                </a:lnTo>
                <a:lnTo>
                  <a:pt x="148" y="25"/>
                </a:lnTo>
                <a:lnTo>
                  <a:pt x="148" y="25"/>
                </a:lnTo>
                <a:lnTo>
                  <a:pt x="146" y="27"/>
                </a:lnTo>
                <a:lnTo>
                  <a:pt x="146" y="27"/>
                </a:lnTo>
                <a:lnTo>
                  <a:pt x="146" y="33"/>
                </a:lnTo>
                <a:lnTo>
                  <a:pt x="146" y="33"/>
                </a:lnTo>
                <a:lnTo>
                  <a:pt x="161" y="28"/>
                </a:lnTo>
                <a:lnTo>
                  <a:pt x="161" y="28"/>
                </a:lnTo>
                <a:lnTo>
                  <a:pt x="161" y="25"/>
                </a:lnTo>
                <a:lnTo>
                  <a:pt x="159" y="24"/>
                </a:lnTo>
                <a:lnTo>
                  <a:pt x="159" y="24"/>
                </a:lnTo>
                <a:lnTo>
                  <a:pt x="159" y="22"/>
                </a:lnTo>
                <a:lnTo>
                  <a:pt x="159" y="22"/>
                </a:lnTo>
                <a:close/>
                <a:moveTo>
                  <a:pt x="389" y="235"/>
                </a:moveTo>
                <a:lnTo>
                  <a:pt x="389" y="235"/>
                </a:lnTo>
                <a:lnTo>
                  <a:pt x="367" y="244"/>
                </a:lnTo>
                <a:lnTo>
                  <a:pt x="355" y="248"/>
                </a:lnTo>
                <a:lnTo>
                  <a:pt x="344" y="249"/>
                </a:lnTo>
                <a:lnTo>
                  <a:pt x="344" y="249"/>
                </a:lnTo>
                <a:lnTo>
                  <a:pt x="356" y="249"/>
                </a:lnTo>
                <a:lnTo>
                  <a:pt x="367" y="246"/>
                </a:lnTo>
                <a:lnTo>
                  <a:pt x="378" y="241"/>
                </a:lnTo>
                <a:lnTo>
                  <a:pt x="389" y="235"/>
                </a:lnTo>
                <a:lnTo>
                  <a:pt x="389" y="235"/>
                </a:lnTo>
                <a:close/>
                <a:moveTo>
                  <a:pt x="301" y="102"/>
                </a:moveTo>
                <a:lnTo>
                  <a:pt x="301" y="102"/>
                </a:lnTo>
                <a:lnTo>
                  <a:pt x="310" y="107"/>
                </a:lnTo>
                <a:lnTo>
                  <a:pt x="318" y="110"/>
                </a:lnTo>
                <a:lnTo>
                  <a:pt x="337" y="118"/>
                </a:lnTo>
                <a:lnTo>
                  <a:pt x="337" y="118"/>
                </a:lnTo>
                <a:lnTo>
                  <a:pt x="337" y="117"/>
                </a:lnTo>
                <a:lnTo>
                  <a:pt x="336" y="115"/>
                </a:lnTo>
                <a:lnTo>
                  <a:pt x="336" y="115"/>
                </a:lnTo>
                <a:lnTo>
                  <a:pt x="320" y="109"/>
                </a:lnTo>
                <a:lnTo>
                  <a:pt x="320" y="109"/>
                </a:lnTo>
                <a:lnTo>
                  <a:pt x="304" y="102"/>
                </a:lnTo>
                <a:lnTo>
                  <a:pt x="304" y="102"/>
                </a:lnTo>
                <a:lnTo>
                  <a:pt x="301" y="102"/>
                </a:lnTo>
                <a:lnTo>
                  <a:pt x="301" y="102"/>
                </a:lnTo>
                <a:close/>
                <a:moveTo>
                  <a:pt x="176" y="22"/>
                </a:moveTo>
                <a:lnTo>
                  <a:pt x="176" y="22"/>
                </a:lnTo>
                <a:lnTo>
                  <a:pt x="176" y="17"/>
                </a:lnTo>
                <a:lnTo>
                  <a:pt x="176" y="17"/>
                </a:lnTo>
                <a:lnTo>
                  <a:pt x="161" y="20"/>
                </a:lnTo>
                <a:lnTo>
                  <a:pt x="161" y="20"/>
                </a:lnTo>
                <a:lnTo>
                  <a:pt x="162" y="22"/>
                </a:lnTo>
                <a:lnTo>
                  <a:pt x="162" y="24"/>
                </a:lnTo>
                <a:lnTo>
                  <a:pt x="162" y="24"/>
                </a:lnTo>
                <a:lnTo>
                  <a:pt x="162" y="27"/>
                </a:lnTo>
                <a:lnTo>
                  <a:pt x="162" y="27"/>
                </a:lnTo>
                <a:lnTo>
                  <a:pt x="170" y="25"/>
                </a:lnTo>
                <a:lnTo>
                  <a:pt x="176" y="22"/>
                </a:lnTo>
                <a:lnTo>
                  <a:pt x="176" y="22"/>
                </a:lnTo>
                <a:close/>
                <a:moveTo>
                  <a:pt x="325" y="266"/>
                </a:moveTo>
                <a:lnTo>
                  <a:pt x="325" y="266"/>
                </a:lnTo>
                <a:lnTo>
                  <a:pt x="325" y="266"/>
                </a:lnTo>
                <a:lnTo>
                  <a:pt x="325" y="266"/>
                </a:lnTo>
                <a:lnTo>
                  <a:pt x="336" y="255"/>
                </a:lnTo>
                <a:lnTo>
                  <a:pt x="336" y="255"/>
                </a:lnTo>
                <a:lnTo>
                  <a:pt x="323" y="255"/>
                </a:lnTo>
                <a:lnTo>
                  <a:pt x="323" y="255"/>
                </a:lnTo>
                <a:lnTo>
                  <a:pt x="325" y="259"/>
                </a:lnTo>
                <a:lnTo>
                  <a:pt x="325" y="260"/>
                </a:lnTo>
                <a:lnTo>
                  <a:pt x="325" y="266"/>
                </a:lnTo>
                <a:lnTo>
                  <a:pt x="325" y="266"/>
                </a:lnTo>
                <a:close/>
                <a:moveTo>
                  <a:pt x="273" y="257"/>
                </a:moveTo>
                <a:lnTo>
                  <a:pt x="273" y="257"/>
                </a:lnTo>
                <a:lnTo>
                  <a:pt x="273" y="257"/>
                </a:lnTo>
                <a:lnTo>
                  <a:pt x="273" y="257"/>
                </a:lnTo>
                <a:lnTo>
                  <a:pt x="288" y="249"/>
                </a:lnTo>
                <a:lnTo>
                  <a:pt x="288" y="249"/>
                </a:lnTo>
                <a:lnTo>
                  <a:pt x="284" y="248"/>
                </a:lnTo>
                <a:lnTo>
                  <a:pt x="277" y="246"/>
                </a:lnTo>
                <a:lnTo>
                  <a:pt x="277" y="246"/>
                </a:lnTo>
                <a:lnTo>
                  <a:pt x="273" y="257"/>
                </a:lnTo>
                <a:lnTo>
                  <a:pt x="273" y="257"/>
                </a:lnTo>
                <a:close/>
                <a:moveTo>
                  <a:pt x="358" y="271"/>
                </a:moveTo>
                <a:lnTo>
                  <a:pt x="358" y="271"/>
                </a:lnTo>
                <a:lnTo>
                  <a:pt x="358" y="273"/>
                </a:lnTo>
                <a:lnTo>
                  <a:pt x="358" y="273"/>
                </a:lnTo>
                <a:lnTo>
                  <a:pt x="363" y="271"/>
                </a:lnTo>
                <a:lnTo>
                  <a:pt x="367" y="271"/>
                </a:lnTo>
                <a:lnTo>
                  <a:pt x="367" y="271"/>
                </a:lnTo>
                <a:lnTo>
                  <a:pt x="366" y="268"/>
                </a:lnTo>
                <a:lnTo>
                  <a:pt x="367" y="266"/>
                </a:lnTo>
                <a:lnTo>
                  <a:pt x="367" y="266"/>
                </a:lnTo>
                <a:lnTo>
                  <a:pt x="367" y="263"/>
                </a:lnTo>
                <a:lnTo>
                  <a:pt x="367" y="263"/>
                </a:lnTo>
                <a:lnTo>
                  <a:pt x="369" y="259"/>
                </a:lnTo>
                <a:lnTo>
                  <a:pt x="369" y="259"/>
                </a:lnTo>
                <a:lnTo>
                  <a:pt x="369" y="259"/>
                </a:lnTo>
                <a:lnTo>
                  <a:pt x="369" y="259"/>
                </a:lnTo>
                <a:lnTo>
                  <a:pt x="358" y="271"/>
                </a:lnTo>
                <a:lnTo>
                  <a:pt x="358" y="271"/>
                </a:lnTo>
                <a:close/>
                <a:moveTo>
                  <a:pt x="386" y="249"/>
                </a:moveTo>
                <a:lnTo>
                  <a:pt x="386" y="249"/>
                </a:lnTo>
                <a:lnTo>
                  <a:pt x="386" y="249"/>
                </a:lnTo>
                <a:lnTo>
                  <a:pt x="386" y="249"/>
                </a:lnTo>
                <a:lnTo>
                  <a:pt x="372" y="270"/>
                </a:lnTo>
                <a:lnTo>
                  <a:pt x="372" y="270"/>
                </a:lnTo>
                <a:lnTo>
                  <a:pt x="377" y="266"/>
                </a:lnTo>
                <a:lnTo>
                  <a:pt x="377" y="266"/>
                </a:lnTo>
                <a:lnTo>
                  <a:pt x="381" y="263"/>
                </a:lnTo>
                <a:lnTo>
                  <a:pt x="383" y="260"/>
                </a:lnTo>
                <a:lnTo>
                  <a:pt x="383" y="260"/>
                </a:lnTo>
                <a:lnTo>
                  <a:pt x="386" y="254"/>
                </a:lnTo>
                <a:lnTo>
                  <a:pt x="386" y="254"/>
                </a:lnTo>
                <a:lnTo>
                  <a:pt x="386" y="249"/>
                </a:lnTo>
                <a:lnTo>
                  <a:pt x="386" y="249"/>
                </a:lnTo>
                <a:close/>
                <a:moveTo>
                  <a:pt x="351" y="273"/>
                </a:moveTo>
                <a:lnTo>
                  <a:pt x="351" y="273"/>
                </a:lnTo>
                <a:lnTo>
                  <a:pt x="351" y="268"/>
                </a:lnTo>
                <a:lnTo>
                  <a:pt x="351" y="268"/>
                </a:lnTo>
                <a:lnTo>
                  <a:pt x="355" y="260"/>
                </a:lnTo>
                <a:lnTo>
                  <a:pt x="355" y="260"/>
                </a:lnTo>
                <a:lnTo>
                  <a:pt x="356" y="259"/>
                </a:lnTo>
                <a:lnTo>
                  <a:pt x="356" y="259"/>
                </a:lnTo>
                <a:lnTo>
                  <a:pt x="348" y="266"/>
                </a:lnTo>
                <a:lnTo>
                  <a:pt x="344" y="273"/>
                </a:lnTo>
                <a:lnTo>
                  <a:pt x="344" y="273"/>
                </a:lnTo>
                <a:lnTo>
                  <a:pt x="351" y="273"/>
                </a:lnTo>
                <a:lnTo>
                  <a:pt x="351" y="273"/>
                </a:lnTo>
                <a:close/>
                <a:moveTo>
                  <a:pt x="131" y="191"/>
                </a:moveTo>
                <a:lnTo>
                  <a:pt x="131" y="191"/>
                </a:lnTo>
                <a:lnTo>
                  <a:pt x="131" y="199"/>
                </a:lnTo>
                <a:lnTo>
                  <a:pt x="131" y="207"/>
                </a:lnTo>
                <a:lnTo>
                  <a:pt x="131" y="207"/>
                </a:lnTo>
                <a:lnTo>
                  <a:pt x="139" y="202"/>
                </a:lnTo>
                <a:lnTo>
                  <a:pt x="139" y="202"/>
                </a:lnTo>
                <a:lnTo>
                  <a:pt x="134" y="197"/>
                </a:lnTo>
                <a:lnTo>
                  <a:pt x="131" y="191"/>
                </a:lnTo>
                <a:lnTo>
                  <a:pt x="131" y="191"/>
                </a:lnTo>
                <a:close/>
                <a:moveTo>
                  <a:pt x="176" y="188"/>
                </a:moveTo>
                <a:lnTo>
                  <a:pt x="176" y="188"/>
                </a:lnTo>
                <a:lnTo>
                  <a:pt x="176" y="188"/>
                </a:lnTo>
                <a:lnTo>
                  <a:pt x="178" y="188"/>
                </a:lnTo>
                <a:lnTo>
                  <a:pt x="178" y="188"/>
                </a:lnTo>
                <a:lnTo>
                  <a:pt x="184" y="184"/>
                </a:lnTo>
                <a:lnTo>
                  <a:pt x="192" y="181"/>
                </a:lnTo>
                <a:lnTo>
                  <a:pt x="192" y="181"/>
                </a:lnTo>
                <a:lnTo>
                  <a:pt x="192" y="181"/>
                </a:lnTo>
                <a:lnTo>
                  <a:pt x="192" y="181"/>
                </a:lnTo>
                <a:lnTo>
                  <a:pt x="198" y="178"/>
                </a:lnTo>
                <a:lnTo>
                  <a:pt x="203" y="175"/>
                </a:lnTo>
                <a:lnTo>
                  <a:pt x="203" y="175"/>
                </a:lnTo>
                <a:lnTo>
                  <a:pt x="203" y="175"/>
                </a:lnTo>
                <a:lnTo>
                  <a:pt x="203" y="173"/>
                </a:lnTo>
                <a:lnTo>
                  <a:pt x="203" y="173"/>
                </a:lnTo>
                <a:lnTo>
                  <a:pt x="176" y="188"/>
                </a:lnTo>
                <a:lnTo>
                  <a:pt x="176" y="188"/>
                </a:lnTo>
                <a:close/>
                <a:moveTo>
                  <a:pt x="292" y="87"/>
                </a:moveTo>
                <a:lnTo>
                  <a:pt x="292" y="87"/>
                </a:lnTo>
                <a:lnTo>
                  <a:pt x="288" y="82"/>
                </a:lnTo>
                <a:lnTo>
                  <a:pt x="288" y="82"/>
                </a:lnTo>
                <a:lnTo>
                  <a:pt x="285" y="77"/>
                </a:lnTo>
                <a:lnTo>
                  <a:pt x="285" y="77"/>
                </a:lnTo>
                <a:lnTo>
                  <a:pt x="287" y="93"/>
                </a:lnTo>
                <a:lnTo>
                  <a:pt x="287" y="93"/>
                </a:lnTo>
                <a:lnTo>
                  <a:pt x="292" y="87"/>
                </a:lnTo>
                <a:lnTo>
                  <a:pt x="292" y="87"/>
                </a:lnTo>
                <a:close/>
                <a:moveTo>
                  <a:pt x="342" y="257"/>
                </a:moveTo>
                <a:lnTo>
                  <a:pt x="342" y="257"/>
                </a:lnTo>
                <a:lnTo>
                  <a:pt x="344" y="262"/>
                </a:lnTo>
                <a:lnTo>
                  <a:pt x="342" y="266"/>
                </a:lnTo>
                <a:lnTo>
                  <a:pt x="342" y="266"/>
                </a:lnTo>
                <a:lnTo>
                  <a:pt x="351" y="257"/>
                </a:lnTo>
                <a:lnTo>
                  <a:pt x="351" y="257"/>
                </a:lnTo>
                <a:lnTo>
                  <a:pt x="342" y="257"/>
                </a:lnTo>
                <a:lnTo>
                  <a:pt x="342" y="257"/>
                </a:lnTo>
                <a:close/>
                <a:moveTo>
                  <a:pt x="102" y="219"/>
                </a:moveTo>
                <a:lnTo>
                  <a:pt x="102" y="219"/>
                </a:lnTo>
                <a:lnTo>
                  <a:pt x="101" y="214"/>
                </a:lnTo>
                <a:lnTo>
                  <a:pt x="96" y="210"/>
                </a:lnTo>
                <a:lnTo>
                  <a:pt x="96" y="210"/>
                </a:lnTo>
                <a:lnTo>
                  <a:pt x="97" y="216"/>
                </a:lnTo>
                <a:lnTo>
                  <a:pt x="96" y="219"/>
                </a:lnTo>
                <a:lnTo>
                  <a:pt x="94" y="221"/>
                </a:lnTo>
                <a:lnTo>
                  <a:pt x="94" y="221"/>
                </a:lnTo>
                <a:lnTo>
                  <a:pt x="102" y="219"/>
                </a:lnTo>
                <a:lnTo>
                  <a:pt x="102" y="219"/>
                </a:lnTo>
                <a:close/>
                <a:moveTo>
                  <a:pt x="74" y="68"/>
                </a:moveTo>
                <a:lnTo>
                  <a:pt x="74" y="68"/>
                </a:lnTo>
                <a:lnTo>
                  <a:pt x="74" y="68"/>
                </a:lnTo>
                <a:lnTo>
                  <a:pt x="74" y="68"/>
                </a:lnTo>
                <a:lnTo>
                  <a:pt x="75" y="66"/>
                </a:lnTo>
                <a:lnTo>
                  <a:pt x="75" y="66"/>
                </a:lnTo>
                <a:lnTo>
                  <a:pt x="90" y="58"/>
                </a:lnTo>
                <a:lnTo>
                  <a:pt x="90" y="58"/>
                </a:lnTo>
                <a:lnTo>
                  <a:pt x="91" y="57"/>
                </a:lnTo>
                <a:lnTo>
                  <a:pt x="91" y="54"/>
                </a:lnTo>
                <a:lnTo>
                  <a:pt x="91" y="54"/>
                </a:lnTo>
                <a:lnTo>
                  <a:pt x="74" y="68"/>
                </a:lnTo>
                <a:lnTo>
                  <a:pt x="74" y="68"/>
                </a:lnTo>
                <a:close/>
                <a:moveTo>
                  <a:pt x="173" y="214"/>
                </a:moveTo>
                <a:lnTo>
                  <a:pt x="173" y="214"/>
                </a:lnTo>
                <a:lnTo>
                  <a:pt x="183" y="208"/>
                </a:lnTo>
                <a:lnTo>
                  <a:pt x="183" y="208"/>
                </a:lnTo>
                <a:lnTo>
                  <a:pt x="180" y="207"/>
                </a:lnTo>
                <a:lnTo>
                  <a:pt x="180" y="207"/>
                </a:lnTo>
                <a:lnTo>
                  <a:pt x="178" y="205"/>
                </a:lnTo>
                <a:lnTo>
                  <a:pt x="178" y="205"/>
                </a:lnTo>
                <a:lnTo>
                  <a:pt x="175" y="210"/>
                </a:lnTo>
                <a:lnTo>
                  <a:pt x="173" y="214"/>
                </a:lnTo>
                <a:lnTo>
                  <a:pt x="173" y="214"/>
                </a:lnTo>
                <a:close/>
                <a:moveTo>
                  <a:pt x="293" y="60"/>
                </a:moveTo>
                <a:lnTo>
                  <a:pt x="293" y="60"/>
                </a:lnTo>
                <a:lnTo>
                  <a:pt x="296" y="74"/>
                </a:lnTo>
                <a:lnTo>
                  <a:pt x="296" y="74"/>
                </a:lnTo>
                <a:lnTo>
                  <a:pt x="296" y="60"/>
                </a:lnTo>
                <a:lnTo>
                  <a:pt x="296" y="60"/>
                </a:lnTo>
                <a:lnTo>
                  <a:pt x="293" y="60"/>
                </a:lnTo>
                <a:lnTo>
                  <a:pt x="293" y="60"/>
                </a:lnTo>
                <a:close/>
                <a:moveTo>
                  <a:pt x="312" y="254"/>
                </a:moveTo>
                <a:lnTo>
                  <a:pt x="312" y="254"/>
                </a:lnTo>
                <a:lnTo>
                  <a:pt x="309" y="262"/>
                </a:lnTo>
                <a:lnTo>
                  <a:pt x="309" y="262"/>
                </a:lnTo>
                <a:lnTo>
                  <a:pt x="318" y="255"/>
                </a:lnTo>
                <a:lnTo>
                  <a:pt x="318" y="255"/>
                </a:lnTo>
                <a:lnTo>
                  <a:pt x="312" y="254"/>
                </a:lnTo>
                <a:lnTo>
                  <a:pt x="312" y="254"/>
                </a:lnTo>
                <a:close/>
                <a:moveTo>
                  <a:pt x="276" y="161"/>
                </a:moveTo>
                <a:lnTo>
                  <a:pt x="276" y="161"/>
                </a:lnTo>
                <a:lnTo>
                  <a:pt x="269" y="158"/>
                </a:lnTo>
                <a:lnTo>
                  <a:pt x="269" y="158"/>
                </a:lnTo>
                <a:lnTo>
                  <a:pt x="263" y="156"/>
                </a:lnTo>
                <a:lnTo>
                  <a:pt x="263" y="156"/>
                </a:lnTo>
                <a:lnTo>
                  <a:pt x="263" y="159"/>
                </a:lnTo>
                <a:lnTo>
                  <a:pt x="263" y="159"/>
                </a:lnTo>
                <a:lnTo>
                  <a:pt x="276" y="162"/>
                </a:lnTo>
                <a:lnTo>
                  <a:pt x="276" y="162"/>
                </a:lnTo>
                <a:lnTo>
                  <a:pt x="276" y="161"/>
                </a:lnTo>
                <a:lnTo>
                  <a:pt x="276" y="161"/>
                </a:lnTo>
                <a:close/>
                <a:moveTo>
                  <a:pt x="277" y="106"/>
                </a:moveTo>
                <a:lnTo>
                  <a:pt x="277" y="106"/>
                </a:lnTo>
                <a:lnTo>
                  <a:pt x="277" y="106"/>
                </a:lnTo>
                <a:lnTo>
                  <a:pt x="277" y="106"/>
                </a:lnTo>
                <a:lnTo>
                  <a:pt x="282" y="101"/>
                </a:lnTo>
                <a:lnTo>
                  <a:pt x="282" y="101"/>
                </a:lnTo>
                <a:lnTo>
                  <a:pt x="276" y="95"/>
                </a:lnTo>
                <a:lnTo>
                  <a:pt x="276" y="95"/>
                </a:lnTo>
                <a:lnTo>
                  <a:pt x="277" y="106"/>
                </a:lnTo>
                <a:lnTo>
                  <a:pt x="277" y="106"/>
                </a:lnTo>
                <a:close/>
                <a:moveTo>
                  <a:pt x="161" y="200"/>
                </a:moveTo>
                <a:lnTo>
                  <a:pt x="161" y="200"/>
                </a:lnTo>
                <a:lnTo>
                  <a:pt x="151" y="205"/>
                </a:lnTo>
                <a:lnTo>
                  <a:pt x="151" y="205"/>
                </a:lnTo>
                <a:lnTo>
                  <a:pt x="156" y="208"/>
                </a:lnTo>
                <a:lnTo>
                  <a:pt x="156" y="208"/>
                </a:lnTo>
                <a:lnTo>
                  <a:pt x="157" y="205"/>
                </a:lnTo>
                <a:lnTo>
                  <a:pt x="161" y="200"/>
                </a:lnTo>
                <a:lnTo>
                  <a:pt x="161" y="200"/>
                </a:lnTo>
                <a:close/>
                <a:moveTo>
                  <a:pt x="268" y="117"/>
                </a:moveTo>
                <a:lnTo>
                  <a:pt x="268" y="117"/>
                </a:lnTo>
                <a:lnTo>
                  <a:pt x="271" y="112"/>
                </a:lnTo>
                <a:lnTo>
                  <a:pt x="271" y="112"/>
                </a:lnTo>
                <a:lnTo>
                  <a:pt x="269" y="109"/>
                </a:lnTo>
                <a:lnTo>
                  <a:pt x="266" y="107"/>
                </a:lnTo>
                <a:lnTo>
                  <a:pt x="266" y="107"/>
                </a:lnTo>
                <a:lnTo>
                  <a:pt x="268" y="117"/>
                </a:lnTo>
                <a:lnTo>
                  <a:pt x="268" y="117"/>
                </a:lnTo>
                <a:close/>
                <a:moveTo>
                  <a:pt x="361" y="255"/>
                </a:moveTo>
                <a:lnTo>
                  <a:pt x="361" y="255"/>
                </a:lnTo>
                <a:lnTo>
                  <a:pt x="359" y="262"/>
                </a:lnTo>
                <a:lnTo>
                  <a:pt x="359" y="262"/>
                </a:lnTo>
                <a:lnTo>
                  <a:pt x="359" y="262"/>
                </a:lnTo>
                <a:lnTo>
                  <a:pt x="359" y="262"/>
                </a:lnTo>
                <a:lnTo>
                  <a:pt x="366" y="254"/>
                </a:lnTo>
                <a:lnTo>
                  <a:pt x="366" y="254"/>
                </a:lnTo>
                <a:lnTo>
                  <a:pt x="361" y="255"/>
                </a:lnTo>
                <a:lnTo>
                  <a:pt x="361" y="255"/>
                </a:lnTo>
                <a:close/>
                <a:moveTo>
                  <a:pt x="356" y="128"/>
                </a:moveTo>
                <a:lnTo>
                  <a:pt x="356" y="128"/>
                </a:lnTo>
                <a:lnTo>
                  <a:pt x="358" y="126"/>
                </a:lnTo>
                <a:lnTo>
                  <a:pt x="358" y="126"/>
                </a:lnTo>
                <a:lnTo>
                  <a:pt x="344" y="120"/>
                </a:lnTo>
                <a:lnTo>
                  <a:pt x="344" y="120"/>
                </a:lnTo>
                <a:lnTo>
                  <a:pt x="344" y="120"/>
                </a:lnTo>
                <a:lnTo>
                  <a:pt x="344" y="120"/>
                </a:lnTo>
                <a:lnTo>
                  <a:pt x="356" y="128"/>
                </a:lnTo>
                <a:lnTo>
                  <a:pt x="356" y="128"/>
                </a:lnTo>
                <a:lnTo>
                  <a:pt x="356" y="128"/>
                </a:lnTo>
                <a:lnTo>
                  <a:pt x="356" y="128"/>
                </a:lnTo>
                <a:close/>
                <a:moveTo>
                  <a:pt x="375" y="252"/>
                </a:moveTo>
                <a:lnTo>
                  <a:pt x="375" y="252"/>
                </a:lnTo>
                <a:lnTo>
                  <a:pt x="374" y="259"/>
                </a:lnTo>
                <a:lnTo>
                  <a:pt x="374" y="259"/>
                </a:lnTo>
                <a:lnTo>
                  <a:pt x="374" y="259"/>
                </a:lnTo>
                <a:lnTo>
                  <a:pt x="374" y="259"/>
                </a:lnTo>
                <a:lnTo>
                  <a:pt x="380" y="251"/>
                </a:lnTo>
                <a:lnTo>
                  <a:pt x="380" y="251"/>
                </a:lnTo>
                <a:lnTo>
                  <a:pt x="378" y="251"/>
                </a:lnTo>
                <a:lnTo>
                  <a:pt x="378" y="251"/>
                </a:lnTo>
                <a:lnTo>
                  <a:pt x="375" y="252"/>
                </a:lnTo>
                <a:lnTo>
                  <a:pt x="375" y="252"/>
                </a:lnTo>
                <a:close/>
                <a:moveTo>
                  <a:pt x="56" y="76"/>
                </a:moveTo>
                <a:lnTo>
                  <a:pt x="56" y="76"/>
                </a:lnTo>
                <a:lnTo>
                  <a:pt x="58" y="76"/>
                </a:lnTo>
                <a:lnTo>
                  <a:pt x="60" y="74"/>
                </a:lnTo>
                <a:lnTo>
                  <a:pt x="60" y="74"/>
                </a:lnTo>
                <a:lnTo>
                  <a:pt x="63" y="72"/>
                </a:lnTo>
                <a:lnTo>
                  <a:pt x="63" y="72"/>
                </a:lnTo>
                <a:lnTo>
                  <a:pt x="64" y="69"/>
                </a:lnTo>
                <a:lnTo>
                  <a:pt x="64" y="69"/>
                </a:lnTo>
                <a:lnTo>
                  <a:pt x="56" y="76"/>
                </a:lnTo>
                <a:lnTo>
                  <a:pt x="56" y="76"/>
                </a:lnTo>
                <a:close/>
                <a:moveTo>
                  <a:pt x="162" y="205"/>
                </a:moveTo>
                <a:lnTo>
                  <a:pt x="162" y="205"/>
                </a:lnTo>
                <a:lnTo>
                  <a:pt x="161" y="205"/>
                </a:lnTo>
                <a:lnTo>
                  <a:pt x="161" y="205"/>
                </a:lnTo>
                <a:lnTo>
                  <a:pt x="159" y="208"/>
                </a:lnTo>
                <a:lnTo>
                  <a:pt x="159" y="208"/>
                </a:lnTo>
                <a:lnTo>
                  <a:pt x="159" y="210"/>
                </a:lnTo>
                <a:lnTo>
                  <a:pt x="159" y="211"/>
                </a:lnTo>
                <a:lnTo>
                  <a:pt x="159" y="211"/>
                </a:lnTo>
                <a:lnTo>
                  <a:pt x="162" y="205"/>
                </a:lnTo>
                <a:lnTo>
                  <a:pt x="162" y="205"/>
                </a:lnTo>
                <a:close/>
                <a:moveTo>
                  <a:pt x="257" y="143"/>
                </a:moveTo>
                <a:lnTo>
                  <a:pt x="257" y="143"/>
                </a:lnTo>
                <a:lnTo>
                  <a:pt x="255" y="145"/>
                </a:lnTo>
                <a:lnTo>
                  <a:pt x="255" y="145"/>
                </a:lnTo>
                <a:lnTo>
                  <a:pt x="258" y="147"/>
                </a:lnTo>
                <a:lnTo>
                  <a:pt x="258" y="147"/>
                </a:lnTo>
                <a:lnTo>
                  <a:pt x="257" y="143"/>
                </a:lnTo>
                <a:lnTo>
                  <a:pt x="257" y="143"/>
                </a:lnTo>
                <a:close/>
                <a:moveTo>
                  <a:pt x="295" y="47"/>
                </a:moveTo>
                <a:lnTo>
                  <a:pt x="295" y="47"/>
                </a:lnTo>
                <a:lnTo>
                  <a:pt x="296" y="52"/>
                </a:lnTo>
                <a:lnTo>
                  <a:pt x="296" y="52"/>
                </a:lnTo>
                <a:lnTo>
                  <a:pt x="296" y="49"/>
                </a:lnTo>
                <a:lnTo>
                  <a:pt x="295" y="47"/>
                </a:lnTo>
                <a:lnTo>
                  <a:pt x="295" y="47"/>
                </a:lnTo>
                <a:close/>
                <a:moveTo>
                  <a:pt x="260" y="156"/>
                </a:moveTo>
                <a:lnTo>
                  <a:pt x="260" y="156"/>
                </a:lnTo>
                <a:lnTo>
                  <a:pt x="258" y="156"/>
                </a:lnTo>
                <a:lnTo>
                  <a:pt x="258" y="156"/>
                </a:lnTo>
                <a:lnTo>
                  <a:pt x="260" y="158"/>
                </a:lnTo>
                <a:lnTo>
                  <a:pt x="260" y="158"/>
                </a:lnTo>
                <a:lnTo>
                  <a:pt x="260" y="156"/>
                </a:lnTo>
                <a:lnTo>
                  <a:pt x="260" y="156"/>
                </a:lnTo>
                <a:close/>
                <a:moveTo>
                  <a:pt x="363" y="131"/>
                </a:moveTo>
                <a:lnTo>
                  <a:pt x="363" y="131"/>
                </a:lnTo>
                <a:lnTo>
                  <a:pt x="363" y="131"/>
                </a:lnTo>
                <a:lnTo>
                  <a:pt x="363" y="131"/>
                </a:lnTo>
                <a:lnTo>
                  <a:pt x="364" y="131"/>
                </a:lnTo>
                <a:lnTo>
                  <a:pt x="364" y="131"/>
                </a:lnTo>
                <a:lnTo>
                  <a:pt x="364" y="131"/>
                </a:lnTo>
                <a:lnTo>
                  <a:pt x="364" y="131"/>
                </a:lnTo>
                <a:lnTo>
                  <a:pt x="363" y="131"/>
                </a:lnTo>
                <a:lnTo>
                  <a:pt x="363" y="13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4" name="Freeform 45"/>
          <p:cNvSpPr/>
          <p:nvPr/>
        </p:nvSpPr>
        <p:spPr bwMode="auto">
          <a:xfrm>
            <a:off x="9112963" y="5875991"/>
            <a:ext cx="15836" cy="55845"/>
          </a:xfrm>
          <a:custGeom>
            <a:avLst/>
            <a:gdLst>
              <a:gd name="T0" fmla="*/ 3 w 9"/>
              <a:gd name="T1" fmla="*/ 3 h 33"/>
              <a:gd name="T2" fmla="*/ 3 w 9"/>
              <a:gd name="T3" fmla="*/ 3 h 33"/>
              <a:gd name="T4" fmla="*/ 0 w 9"/>
              <a:gd name="T5" fmla="*/ 3 h 33"/>
              <a:gd name="T6" fmla="*/ 0 w 9"/>
              <a:gd name="T7" fmla="*/ 3 h 33"/>
              <a:gd name="T8" fmla="*/ 0 w 9"/>
              <a:gd name="T9" fmla="*/ 2 h 33"/>
              <a:gd name="T10" fmla="*/ 1 w 9"/>
              <a:gd name="T11" fmla="*/ 0 h 33"/>
              <a:gd name="T12" fmla="*/ 1 w 9"/>
              <a:gd name="T13" fmla="*/ 0 h 33"/>
              <a:gd name="T14" fmla="*/ 3 w 9"/>
              <a:gd name="T15" fmla="*/ 0 h 33"/>
              <a:gd name="T16" fmla="*/ 3 w 9"/>
              <a:gd name="T17" fmla="*/ 2 h 33"/>
              <a:gd name="T18" fmla="*/ 3 w 9"/>
              <a:gd name="T19" fmla="*/ 2 h 33"/>
              <a:gd name="T20" fmla="*/ 6 w 9"/>
              <a:gd name="T21" fmla="*/ 8 h 33"/>
              <a:gd name="T22" fmla="*/ 6 w 9"/>
              <a:gd name="T23" fmla="*/ 8 h 33"/>
              <a:gd name="T24" fmla="*/ 9 w 9"/>
              <a:gd name="T25" fmla="*/ 29 h 33"/>
              <a:gd name="T26" fmla="*/ 9 w 9"/>
              <a:gd name="T27" fmla="*/ 29 h 33"/>
              <a:gd name="T28" fmla="*/ 9 w 9"/>
              <a:gd name="T29" fmla="*/ 30 h 33"/>
              <a:gd name="T30" fmla="*/ 9 w 9"/>
              <a:gd name="T31" fmla="*/ 30 h 33"/>
              <a:gd name="T32" fmla="*/ 9 w 9"/>
              <a:gd name="T33" fmla="*/ 32 h 33"/>
              <a:gd name="T34" fmla="*/ 8 w 9"/>
              <a:gd name="T35" fmla="*/ 33 h 33"/>
              <a:gd name="T36" fmla="*/ 8 w 9"/>
              <a:gd name="T37" fmla="*/ 33 h 33"/>
              <a:gd name="T38" fmla="*/ 6 w 9"/>
              <a:gd name="T39" fmla="*/ 32 h 33"/>
              <a:gd name="T40" fmla="*/ 6 w 9"/>
              <a:gd name="T41" fmla="*/ 30 h 33"/>
              <a:gd name="T42" fmla="*/ 6 w 9"/>
              <a:gd name="T43" fmla="*/ 30 h 33"/>
              <a:gd name="T44" fmla="*/ 6 w 9"/>
              <a:gd name="T45" fmla="*/ 22 h 33"/>
              <a:gd name="T46" fmla="*/ 6 w 9"/>
              <a:gd name="T47" fmla="*/ 22 h 33"/>
              <a:gd name="T48" fmla="*/ 4 w 9"/>
              <a:gd name="T49" fmla="*/ 13 h 33"/>
              <a:gd name="T50" fmla="*/ 4 w 9"/>
              <a:gd name="T51" fmla="*/ 13 h 33"/>
              <a:gd name="T52" fmla="*/ 3 w 9"/>
              <a:gd name="T53" fmla="*/ 5 h 33"/>
              <a:gd name="T54" fmla="*/ 3 w 9"/>
              <a:gd name="T55" fmla="*/ 5 h 33"/>
              <a:gd name="T56" fmla="*/ 3 w 9"/>
              <a:gd name="T57" fmla="*/ 3 h 33"/>
              <a:gd name="T58" fmla="*/ 3 w 9"/>
              <a:gd name="T5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 h="33">
                <a:moveTo>
                  <a:pt x="3" y="3"/>
                </a:moveTo>
                <a:lnTo>
                  <a:pt x="3" y="3"/>
                </a:lnTo>
                <a:lnTo>
                  <a:pt x="0" y="3"/>
                </a:lnTo>
                <a:lnTo>
                  <a:pt x="0" y="3"/>
                </a:lnTo>
                <a:lnTo>
                  <a:pt x="0" y="2"/>
                </a:lnTo>
                <a:lnTo>
                  <a:pt x="1" y="0"/>
                </a:lnTo>
                <a:lnTo>
                  <a:pt x="1" y="0"/>
                </a:lnTo>
                <a:lnTo>
                  <a:pt x="3" y="0"/>
                </a:lnTo>
                <a:lnTo>
                  <a:pt x="3" y="2"/>
                </a:lnTo>
                <a:lnTo>
                  <a:pt x="3" y="2"/>
                </a:lnTo>
                <a:lnTo>
                  <a:pt x="6" y="8"/>
                </a:lnTo>
                <a:lnTo>
                  <a:pt x="6" y="8"/>
                </a:lnTo>
                <a:lnTo>
                  <a:pt x="9" y="29"/>
                </a:lnTo>
                <a:lnTo>
                  <a:pt x="9" y="29"/>
                </a:lnTo>
                <a:lnTo>
                  <a:pt x="9" y="30"/>
                </a:lnTo>
                <a:lnTo>
                  <a:pt x="9" y="30"/>
                </a:lnTo>
                <a:lnTo>
                  <a:pt x="9" y="32"/>
                </a:lnTo>
                <a:lnTo>
                  <a:pt x="8" y="33"/>
                </a:lnTo>
                <a:lnTo>
                  <a:pt x="8" y="33"/>
                </a:lnTo>
                <a:lnTo>
                  <a:pt x="6" y="32"/>
                </a:lnTo>
                <a:lnTo>
                  <a:pt x="6" y="30"/>
                </a:lnTo>
                <a:lnTo>
                  <a:pt x="6" y="30"/>
                </a:lnTo>
                <a:lnTo>
                  <a:pt x="6" y="22"/>
                </a:lnTo>
                <a:lnTo>
                  <a:pt x="6" y="22"/>
                </a:lnTo>
                <a:lnTo>
                  <a:pt x="4" y="13"/>
                </a:lnTo>
                <a:lnTo>
                  <a:pt x="4" y="13"/>
                </a:lnTo>
                <a:lnTo>
                  <a:pt x="3" y="5"/>
                </a:lnTo>
                <a:lnTo>
                  <a:pt x="3" y="5"/>
                </a:lnTo>
                <a:lnTo>
                  <a:pt x="3" y="3"/>
                </a:lnTo>
                <a:lnTo>
                  <a:pt x="3"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5" name="Freeform 46"/>
          <p:cNvSpPr/>
          <p:nvPr/>
        </p:nvSpPr>
        <p:spPr bwMode="auto">
          <a:xfrm>
            <a:off x="8863121" y="6013063"/>
            <a:ext cx="15836" cy="38922"/>
          </a:xfrm>
          <a:custGeom>
            <a:avLst/>
            <a:gdLst>
              <a:gd name="T0" fmla="*/ 6 w 9"/>
              <a:gd name="T1" fmla="*/ 4 h 23"/>
              <a:gd name="T2" fmla="*/ 6 w 9"/>
              <a:gd name="T3" fmla="*/ 4 h 23"/>
              <a:gd name="T4" fmla="*/ 4 w 9"/>
              <a:gd name="T5" fmla="*/ 4 h 23"/>
              <a:gd name="T6" fmla="*/ 4 w 9"/>
              <a:gd name="T7" fmla="*/ 4 h 23"/>
              <a:gd name="T8" fmla="*/ 3 w 9"/>
              <a:gd name="T9" fmla="*/ 3 h 23"/>
              <a:gd name="T10" fmla="*/ 3 w 9"/>
              <a:gd name="T11" fmla="*/ 0 h 23"/>
              <a:gd name="T12" fmla="*/ 3 w 9"/>
              <a:gd name="T13" fmla="*/ 0 h 23"/>
              <a:gd name="T14" fmla="*/ 4 w 9"/>
              <a:gd name="T15" fmla="*/ 0 h 23"/>
              <a:gd name="T16" fmla="*/ 4 w 9"/>
              <a:gd name="T17" fmla="*/ 0 h 23"/>
              <a:gd name="T18" fmla="*/ 8 w 9"/>
              <a:gd name="T19" fmla="*/ 0 h 23"/>
              <a:gd name="T20" fmla="*/ 8 w 9"/>
              <a:gd name="T21" fmla="*/ 0 h 23"/>
              <a:gd name="T22" fmla="*/ 9 w 9"/>
              <a:gd name="T23" fmla="*/ 1 h 23"/>
              <a:gd name="T24" fmla="*/ 9 w 9"/>
              <a:gd name="T25" fmla="*/ 3 h 23"/>
              <a:gd name="T26" fmla="*/ 9 w 9"/>
              <a:gd name="T27" fmla="*/ 3 h 23"/>
              <a:gd name="T28" fmla="*/ 8 w 9"/>
              <a:gd name="T29" fmla="*/ 8 h 23"/>
              <a:gd name="T30" fmla="*/ 8 w 9"/>
              <a:gd name="T31" fmla="*/ 8 h 23"/>
              <a:gd name="T32" fmla="*/ 4 w 9"/>
              <a:gd name="T33" fmla="*/ 17 h 23"/>
              <a:gd name="T34" fmla="*/ 4 w 9"/>
              <a:gd name="T35" fmla="*/ 17 h 23"/>
              <a:gd name="T36" fmla="*/ 4 w 9"/>
              <a:gd name="T37" fmla="*/ 19 h 23"/>
              <a:gd name="T38" fmla="*/ 6 w 9"/>
              <a:gd name="T39" fmla="*/ 20 h 23"/>
              <a:gd name="T40" fmla="*/ 6 w 9"/>
              <a:gd name="T41" fmla="*/ 20 h 23"/>
              <a:gd name="T42" fmla="*/ 6 w 9"/>
              <a:gd name="T43" fmla="*/ 22 h 23"/>
              <a:gd name="T44" fmla="*/ 6 w 9"/>
              <a:gd name="T45" fmla="*/ 23 h 23"/>
              <a:gd name="T46" fmla="*/ 6 w 9"/>
              <a:gd name="T47" fmla="*/ 23 h 23"/>
              <a:gd name="T48" fmla="*/ 4 w 9"/>
              <a:gd name="T49" fmla="*/ 23 h 23"/>
              <a:gd name="T50" fmla="*/ 3 w 9"/>
              <a:gd name="T51" fmla="*/ 23 h 23"/>
              <a:gd name="T52" fmla="*/ 3 w 9"/>
              <a:gd name="T53" fmla="*/ 23 h 23"/>
              <a:gd name="T54" fmla="*/ 1 w 9"/>
              <a:gd name="T55" fmla="*/ 22 h 23"/>
              <a:gd name="T56" fmla="*/ 0 w 9"/>
              <a:gd name="T57" fmla="*/ 20 h 23"/>
              <a:gd name="T58" fmla="*/ 0 w 9"/>
              <a:gd name="T59" fmla="*/ 20 h 23"/>
              <a:gd name="T60" fmla="*/ 1 w 9"/>
              <a:gd name="T61" fmla="*/ 19 h 23"/>
              <a:gd name="T62" fmla="*/ 1 w 9"/>
              <a:gd name="T63" fmla="*/ 19 h 23"/>
              <a:gd name="T64" fmla="*/ 3 w 9"/>
              <a:gd name="T65" fmla="*/ 11 h 23"/>
              <a:gd name="T66" fmla="*/ 3 w 9"/>
              <a:gd name="T67" fmla="*/ 11 h 23"/>
              <a:gd name="T68" fmla="*/ 6 w 9"/>
              <a:gd name="T69" fmla="*/ 4 h 23"/>
              <a:gd name="T70" fmla="*/ 6 w 9"/>
              <a:gd name="T7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23">
                <a:moveTo>
                  <a:pt x="6" y="4"/>
                </a:moveTo>
                <a:lnTo>
                  <a:pt x="6" y="4"/>
                </a:lnTo>
                <a:lnTo>
                  <a:pt x="4" y="4"/>
                </a:lnTo>
                <a:lnTo>
                  <a:pt x="4" y="4"/>
                </a:lnTo>
                <a:lnTo>
                  <a:pt x="3" y="3"/>
                </a:lnTo>
                <a:lnTo>
                  <a:pt x="3" y="0"/>
                </a:lnTo>
                <a:lnTo>
                  <a:pt x="3" y="0"/>
                </a:lnTo>
                <a:lnTo>
                  <a:pt x="4" y="0"/>
                </a:lnTo>
                <a:lnTo>
                  <a:pt x="4" y="0"/>
                </a:lnTo>
                <a:lnTo>
                  <a:pt x="8" y="0"/>
                </a:lnTo>
                <a:lnTo>
                  <a:pt x="8" y="0"/>
                </a:lnTo>
                <a:lnTo>
                  <a:pt x="9" y="1"/>
                </a:lnTo>
                <a:lnTo>
                  <a:pt x="9" y="3"/>
                </a:lnTo>
                <a:lnTo>
                  <a:pt x="9" y="3"/>
                </a:lnTo>
                <a:lnTo>
                  <a:pt x="8" y="8"/>
                </a:lnTo>
                <a:lnTo>
                  <a:pt x="8" y="8"/>
                </a:lnTo>
                <a:lnTo>
                  <a:pt x="4" y="17"/>
                </a:lnTo>
                <a:lnTo>
                  <a:pt x="4" y="17"/>
                </a:lnTo>
                <a:lnTo>
                  <a:pt x="4" y="19"/>
                </a:lnTo>
                <a:lnTo>
                  <a:pt x="6" y="20"/>
                </a:lnTo>
                <a:lnTo>
                  <a:pt x="6" y="20"/>
                </a:lnTo>
                <a:lnTo>
                  <a:pt x="6" y="22"/>
                </a:lnTo>
                <a:lnTo>
                  <a:pt x="6" y="23"/>
                </a:lnTo>
                <a:lnTo>
                  <a:pt x="6" y="23"/>
                </a:lnTo>
                <a:lnTo>
                  <a:pt x="4" y="23"/>
                </a:lnTo>
                <a:lnTo>
                  <a:pt x="3" y="23"/>
                </a:lnTo>
                <a:lnTo>
                  <a:pt x="3" y="23"/>
                </a:lnTo>
                <a:lnTo>
                  <a:pt x="1" y="22"/>
                </a:lnTo>
                <a:lnTo>
                  <a:pt x="0" y="20"/>
                </a:lnTo>
                <a:lnTo>
                  <a:pt x="0" y="20"/>
                </a:lnTo>
                <a:lnTo>
                  <a:pt x="1" y="19"/>
                </a:lnTo>
                <a:lnTo>
                  <a:pt x="1" y="19"/>
                </a:lnTo>
                <a:lnTo>
                  <a:pt x="3" y="11"/>
                </a:lnTo>
                <a:lnTo>
                  <a:pt x="3" y="11"/>
                </a:lnTo>
                <a:lnTo>
                  <a:pt x="6" y="4"/>
                </a:lnTo>
                <a:lnTo>
                  <a:pt x="6" y="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56" name="Freeform 57"/>
          <p:cNvSpPr>
            <a:spLocks noEditPoints="1"/>
          </p:cNvSpPr>
          <p:nvPr/>
        </p:nvSpPr>
        <p:spPr bwMode="auto">
          <a:xfrm>
            <a:off x="8362887" y="3923233"/>
            <a:ext cx="436344" cy="709052"/>
          </a:xfrm>
          <a:custGeom>
            <a:avLst/>
            <a:gdLst>
              <a:gd name="T0" fmla="*/ 106 w 248"/>
              <a:gd name="T1" fmla="*/ 148 h 419"/>
              <a:gd name="T2" fmla="*/ 234 w 248"/>
              <a:gd name="T3" fmla="*/ 224 h 419"/>
              <a:gd name="T4" fmla="*/ 117 w 248"/>
              <a:gd name="T5" fmla="*/ 328 h 419"/>
              <a:gd name="T6" fmla="*/ 105 w 248"/>
              <a:gd name="T7" fmla="*/ 282 h 419"/>
              <a:gd name="T8" fmla="*/ 204 w 248"/>
              <a:gd name="T9" fmla="*/ 298 h 419"/>
              <a:gd name="T10" fmla="*/ 43 w 248"/>
              <a:gd name="T11" fmla="*/ 230 h 419"/>
              <a:gd name="T12" fmla="*/ 213 w 248"/>
              <a:gd name="T13" fmla="*/ 279 h 419"/>
              <a:gd name="T14" fmla="*/ 175 w 248"/>
              <a:gd name="T15" fmla="*/ 231 h 419"/>
              <a:gd name="T16" fmla="*/ 70 w 248"/>
              <a:gd name="T17" fmla="*/ 258 h 419"/>
              <a:gd name="T18" fmla="*/ 174 w 248"/>
              <a:gd name="T19" fmla="*/ 102 h 419"/>
              <a:gd name="T20" fmla="*/ 215 w 248"/>
              <a:gd name="T21" fmla="*/ 301 h 419"/>
              <a:gd name="T22" fmla="*/ 193 w 248"/>
              <a:gd name="T23" fmla="*/ 372 h 419"/>
              <a:gd name="T24" fmla="*/ 202 w 248"/>
              <a:gd name="T25" fmla="*/ 134 h 419"/>
              <a:gd name="T26" fmla="*/ 92 w 248"/>
              <a:gd name="T27" fmla="*/ 375 h 419"/>
              <a:gd name="T28" fmla="*/ 92 w 248"/>
              <a:gd name="T29" fmla="*/ 107 h 419"/>
              <a:gd name="T30" fmla="*/ 175 w 248"/>
              <a:gd name="T31" fmla="*/ 184 h 419"/>
              <a:gd name="T32" fmla="*/ 161 w 248"/>
              <a:gd name="T33" fmla="*/ 132 h 419"/>
              <a:gd name="T34" fmla="*/ 54 w 248"/>
              <a:gd name="T35" fmla="*/ 361 h 419"/>
              <a:gd name="T36" fmla="*/ 78 w 248"/>
              <a:gd name="T37" fmla="*/ 329 h 419"/>
              <a:gd name="T38" fmla="*/ 51 w 248"/>
              <a:gd name="T39" fmla="*/ 287 h 419"/>
              <a:gd name="T40" fmla="*/ 193 w 248"/>
              <a:gd name="T41" fmla="*/ 241 h 419"/>
              <a:gd name="T42" fmla="*/ 212 w 248"/>
              <a:gd name="T43" fmla="*/ 179 h 419"/>
              <a:gd name="T44" fmla="*/ 38 w 248"/>
              <a:gd name="T45" fmla="*/ 337 h 419"/>
              <a:gd name="T46" fmla="*/ 62 w 248"/>
              <a:gd name="T47" fmla="*/ 386 h 419"/>
              <a:gd name="T48" fmla="*/ 191 w 248"/>
              <a:gd name="T49" fmla="*/ 201 h 419"/>
              <a:gd name="T50" fmla="*/ 169 w 248"/>
              <a:gd name="T51" fmla="*/ 260 h 419"/>
              <a:gd name="T52" fmla="*/ 49 w 248"/>
              <a:gd name="T53" fmla="*/ 301 h 419"/>
              <a:gd name="T54" fmla="*/ 92 w 248"/>
              <a:gd name="T55" fmla="*/ 75 h 419"/>
              <a:gd name="T56" fmla="*/ 101 w 248"/>
              <a:gd name="T57" fmla="*/ 127 h 419"/>
              <a:gd name="T58" fmla="*/ 65 w 248"/>
              <a:gd name="T59" fmla="*/ 235 h 419"/>
              <a:gd name="T60" fmla="*/ 220 w 248"/>
              <a:gd name="T61" fmla="*/ 170 h 419"/>
              <a:gd name="T62" fmla="*/ 202 w 248"/>
              <a:gd name="T63" fmla="*/ 197 h 419"/>
              <a:gd name="T64" fmla="*/ 139 w 248"/>
              <a:gd name="T65" fmla="*/ 55 h 419"/>
              <a:gd name="T66" fmla="*/ 131 w 248"/>
              <a:gd name="T67" fmla="*/ 59 h 419"/>
              <a:gd name="T68" fmla="*/ 117 w 248"/>
              <a:gd name="T69" fmla="*/ 53 h 419"/>
              <a:gd name="T70" fmla="*/ 119 w 248"/>
              <a:gd name="T71" fmla="*/ 181 h 419"/>
              <a:gd name="T72" fmla="*/ 65 w 248"/>
              <a:gd name="T73" fmla="*/ 342 h 419"/>
              <a:gd name="T74" fmla="*/ 235 w 248"/>
              <a:gd name="T75" fmla="*/ 254 h 419"/>
              <a:gd name="T76" fmla="*/ 142 w 248"/>
              <a:gd name="T77" fmla="*/ 140 h 419"/>
              <a:gd name="T78" fmla="*/ 183 w 248"/>
              <a:gd name="T79" fmla="*/ 392 h 419"/>
              <a:gd name="T80" fmla="*/ 190 w 248"/>
              <a:gd name="T81" fmla="*/ 151 h 419"/>
              <a:gd name="T82" fmla="*/ 190 w 248"/>
              <a:gd name="T83" fmla="*/ 337 h 419"/>
              <a:gd name="T84" fmla="*/ 119 w 248"/>
              <a:gd name="T85" fmla="*/ 402 h 419"/>
              <a:gd name="T86" fmla="*/ 65 w 248"/>
              <a:gd name="T87" fmla="*/ 239 h 419"/>
              <a:gd name="T88" fmla="*/ 97 w 248"/>
              <a:gd name="T89" fmla="*/ 184 h 419"/>
              <a:gd name="T90" fmla="*/ 127 w 248"/>
              <a:gd name="T91" fmla="*/ 113 h 419"/>
              <a:gd name="T92" fmla="*/ 177 w 248"/>
              <a:gd name="T93" fmla="*/ 178 h 419"/>
              <a:gd name="T94" fmla="*/ 134 w 248"/>
              <a:gd name="T95" fmla="*/ 160 h 419"/>
              <a:gd name="T96" fmla="*/ 196 w 248"/>
              <a:gd name="T97" fmla="*/ 179 h 419"/>
              <a:gd name="T98" fmla="*/ 152 w 248"/>
              <a:gd name="T99" fmla="*/ 162 h 419"/>
              <a:gd name="T100" fmla="*/ 198 w 248"/>
              <a:gd name="T101" fmla="*/ 164 h 419"/>
              <a:gd name="T102" fmla="*/ 198 w 248"/>
              <a:gd name="T103" fmla="*/ 375 h 419"/>
              <a:gd name="T104" fmla="*/ 89 w 248"/>
              <a:gd name="T105" fmla="*/ 208 h 419"/>
              <a:gd name="T106" fmla="*/ 87 w 248"/>
              <a:gd name="T107" fmla="*/ 195 h 419"/>
              <a:gd name="T108" fmla="*/ 106 w 248"/>
              <a:gd name="T109" fmla="*/ 329 h 419"/>
              <a:gd name="T110" fmla="*/ 79 w 248"/>
              <a:gd name="T111" fmla="*/ 236 h 419"/>
              <a:gd name="T112" fmla="*/ 29 w 248"/>
              <a:gd name="T113" fmla="*/ 347 h 419"/>
              <a:gd name="T114" fmla="*/ 98 w 248"/>
              <a:gd name="T115" fmla="*/ 78 h 419"/>
              <a:gd name="T116" fmla="*/ 166 w 248"/>
              <a:gd name="T117" fmla="*/ 381 h 419"/>
              <a:gd name="T118" fmla="*/ 174 w 248"/>
              <a:gd name="T119" fmla="*/ 402 h 419"/>
              <a:gd name="T120" fmla="*/ 109 w 248"/>
              <a:gd name="T121" fmla="*/ 195 h 419"/>
              <a:gd name="T122" fmla="*/ 26 w 248"/>
              <a:gd name="T123" fmla="*/ 331 h 419"/>
              <a:gd name="T124" fmla="*/ 18 w 248"/>
              <a:gd name="T125" fmla="*/ 309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8" h="419">
                <a:moveTo>
                  <a:pt x="43" y="3"/>
                </a:moveTo>
                <a:lnTo>
                  <a:pt x="43" y="3"/>
                </a:lnTo>
                <a:lnTo>
                  <a:pt x="40" y="4"/>
                </a:lnTo>
                <a:lnTo>
                  <a:pt x="40" y="4"/>
                </a:lnTo>
                <a:lnTo>
                  <a:pt x="38" y="3"/>
                </a:lnTo>
                <a:lnTo>
                  <a:pt x="38" y="3"/>
                </a:lnTo>
                <a:lnTo>
                  <a:pt x="37" y="1"/>
                </a:lnTo>
                <a:lnTo>
                  <a:pt x="37" y="1"/>
                </a:lnTo>
                <a:lnTo>
                  <a:pt x="40" y="0"/>
                </a:lnTo>
                <a:lnTo>
                  <a:pt x="40" y="0"/>
                </a:lnTo>
                <a:lnTo>
                  <a:pt x="41" y="0"/>
                </a:lnTo>
                <a:lnTo>
                  <a:pt x="41" y="0"/>
                </a:lnTo>
                <a:lnTo>
                  <a:pt x="43" y="0"/>
                </a:lnTo>
                <a:lnTo>
                  <a:pt x="43" y="0"/>
                </a:lnTo>
                <a:lnTo>
                  <a:pt x="52" y="3"/>
                </a:lnTo>
                <a:lnTo>
                  <a:pt x="52" y="3"/>
                </a:lnTo>
                <a:lnTo>
                  <a:pt x="62" y="6"/>
                </a:lnTo>
                <a:lnTo>
                  <a:pt x="62" y="6"/>
                </a:lnTo>
                <a:lnTo>
                  <a:pt x="86" y="17"/>
                </a:lnTo>
                <a:lnTo>
                  <a:pt x="86" y="17"/>
                </a:lnTo>
                <a:lnTo>
                  <a:pt x="92" y="20"/>
                </a:lnTo>
                <a:lnTo>
                  <a:pt x="92" y="20"/>
                </a:lnTo>
                <a:lnTo>
                  <a:pt x="106" y="26"/>
                </a:lnTo>
                <a:lnTo>
                  <a:pt x="106" y="26"/>
                </a:lnTo>
                <a:lnTo>
                  <a:pt x="112" y="31"/>
                </a:lnTo>
                <a:lnTo>
                  <a:pt x="120" y="37"/>
                </a:lnTo>
                <a:lnTo>
                  <a:pt x="120" y="37"/>
                </a:lnTo>
                <a:lnTo>
                  <a:pt x="130" y="44"/>
                </a:lnTo>
                <a:lnTo>
                  <a:pt x="130" y="44"/>
                </a:lnTo>
                <a:lnTo>
                  <a:pt x="138" y="48"/>
                </a:lnTo>
                <a:lnTo>
                  <a:pt x="144" y="55"/>
                </a:lnTo>
                <a:lnTo>
                  <a:pt x="144" y="55"/>
                </a:lnTo>
                <a:lnTo>
                  <a:pt x="164" y="71"/>
                </a:lnTo>
                <a:lnTo>
                  <a:pt x="164" y="71"/>
                </a:lnTo>
                <a:lnTo>
                  <a:pt x="172" y="78"/>
                </a:lnTo>
                <a:lnTo>
                  <a:pt x="179" y="86"/>
                </a:lnTo>
                <a:lnTo>
                  <a:pt x="179" y="86"/>
                </a:lnTo>
                <a:lnTo>
                  <a:pt x="194" y="107"/>
                </a:lnTo>
                <a:lnTo>
                  <a:pt x="194" y="107"/>
                </a:lnTo>
                <a:lnTo>
                  <a:pt x="210" y="130"/>
                </a:lnTo>
                <a:lnTo>
                  <a:pt x="210" y="130"/>
                </a:lnTo>
                <a:lnTo>
                  <a:pt x="218" y="146"/>
                </a:lnTo>
                <a:lnTo>
                  <a:pt x="218" y="146"/>
                </a:lnTo>
                <a:lnTo>
                  <a:pt x="229" y="168"/>
                </a:lnTo>
                <a:lnTo>
                  <a:pt x="229" y="168"/>
                </a:lnTo>
                <a:lnTo>
                  <a:pt x="234" y="184"/>
                </a:lnTo>
                <a:lnTo>
                  <a:pt x="234" y="184"/>
                </a:lnTo>
                <a:lnTo>
                  <a:pt x="242" y="205"/>
                </a:lnTo>
                <a:lnTo>
                  <a:pt x="242" y="205"/>
                </a:lnTo>
                <a:lnTo>
                  <a:pt x="245" y="216"/>
                </a:lnTo>
                <a:lnTo>
                  <a:pt x="246" y="227"/>
                </a:lnTo>
                <a:lnTo>
                  <a:pt x="246" y="227"/>
                </a:lnTo>
                <a:lnTo>
                  <a:pt x="248" y="249"/>
                </a:lnTo>
                <a:lnTo>
                  <a:pt x="248" y="269"/>
                </a:lnTo>
                <a:lnTo>
                  <a:pt x="248" y="269"/>
                </a:lnTo>
                <a:lnTo>
                  <a:pt x="246" y="295"/>
                </a:lnTo>
                <a:lnTo>
                  <a:pt x="246" y="295"/>
                </a:lnTo>
                <a:lnTo>
                  <a:pt x="243" y="310"/>
                </a:lnTo>
                <a:lnTo>
                  <a:pt x="243" y="310"/>
                </a:lnTo>
                <a:lnTo>
                  <a:pt x="240" y="329"/>
                </a:lnTo>
                <a:lnTo>
                  <a:pt x="240" y="329"/>
                </a:lnTo>
                <a:lnTo>
                  <a:pt x="237" y="342"/>
                </a:lnTo>
                <a:lnTo>
                  <a:pt x="232" y="351"/>
                </a:lnTo>
                <a:lnTo>
                  <a:pt x="232" y="351"/>
                </a:lnTo>
                <a:lnTo>
                  <a:pt x="226" y="365"/>
                </a:lnTo>
                <a:lnTo>
                  <a:pt x="217" y="380"/>
                </a:lnTo>
                <a:lnTo>
                  <a:pt x="217" y="380"/>
                </a:lnTo>
                <a:lnTo>
                  <a:pt x="213" y="384"/>
                </a:lnTo>
                <a:lnTo>
                  <a:pt x="213" y="384"/>
                </a:lnTo>
                <a:lnTo>
                  <a:pt x="201" y="397"/>
                </a:lnTo>
                <a:lnTo>
                  <a:pt x="187" y="407"/>
                </a:lnTo>
                <a:lnTo>
                  <a:pt x="187" y="407"/>
                </a:lnTo>
                <a:lnTo>
                  <a:pt x="180" y="410"/>
                </a:lnTo>
                <a:lnTo>
                  <a:pt x="172" y="413"/>
                </a:lnTo>
                <a:lnTo>
                  <a:pt x="172" y="413"/>
                </a:lnTo>
                <a:lnTo>
                  <a:pt x="153" y="418"/>
                </a:lnTo>
                <a:lnTo>
                  <a:pt x="153" y="418"/>
                </a:lnTo>
                <a:lnTo>
                  <a:pt x="142" y="419"/>
                </a:lnTo>
                <a:lnTo>
                  <a:pt x="130" y="419"/>
                </a:lnTo>
                <a:lnTo>
                  <a:pt x="130" y="419"/>
                </a:lnTo>
                <a:lnTo>
                  <a:pt x="112" y="418"/>
                </a:lnTo>
                <a:lnTo>
                  <a:pt x="112" y="418"/>
                </a:lnTo>
                <a:lnTo>
                  <a:pt x="97" y="416"/>
                </a:lnTo>
                <a:lnTo>
                  <a:pt x="97" y="416"/>
                </a:lnTo>
                <a:lnTo>
                  <a:pt x="86" y="414"/>
                </a:lnTo>
                <a:lnTo>
                  <a:pt x="86" y="414"/>
                </a:lnTo>
                <a:lnTo>
                  <a:pt x="63" y="408"/>
                </a:lnTo>
                <a:lnTo>
                  <a:pt x="63" y="408"/>
                </a:lnTo>
                <a:lnTo>
                  <a:pt x="45" y="400"/>
                </a:lnTo>
                <a:lnTo>
                  <a:pt x="45" y="400"/>
                </a:lnTo>
                <a:lnTo>
                  <a:pt x="40" y="399"/>
                </a:lnTo>
                <a:lnTo>
                  <a:pt x="40" y="399"/>
                </a:lnTo>
                <a:lnTo>
                  <a:pt x="26" y="389"/>
                </a:lnTo>
                <a:lnTo>
                  <a:pt x="15" y="377"/>
                </a:lnTo>
                <a:lnTo>
                  <a:pt x="15" y="377"/>
                </a:lnTo>
                <a:lnTo>
                  <a:pt x="10" y="369"/>
                </a:lnTo>
                <a:lnTo>
                  <a:pt x="10" y="369"/>
                </a:lnTo>
                <a:lnTo>
                  <a:pt x="5" y="358"/>
                </a:lnTo>
                <a:lnTo>
                  <a:pt x="5" y="358"/>
                </a:lnTo>
                <a:lnTo>
                  <a:pt x="2" y="351"/>
                </a:lnTo>
                <a:lnTo>
                  <a:pt x="2" y="345"/>
                </a:lnTo>
                <a:lnTo>
                  <a:pt x="2" y="345"/>
                </a:lnTo>
                <a:lnTo>
                  <a:pt x="0" y="334"/>
                </a:lnTo>
                <a:lnTo>
                  <a:pt x="0" y="334"/>
                </a:lnTo>
                <a:lnTo>
                  <a:pt x="2" y="313"/>
                </a:lnTo>
                <a:lnTo>
                  <a:pt x="2" y="313"/>
                </a:lnTo>
                <a:lnTo>
                  <a:pt x="5" y="298"/>
                </a:lnTo>
                <a:lnTo>
                  <a:pt x="5" y="298"/>
                </a:lnTo>
                <a:lnTo>
                  <a:pt x="8" y="285"/>
                </a:lnTo>
                <a:lnTo>
                  <a:pt x="13" y="274"/>
                </a:lnTo>
                <a:lnTo>
                  <a:pt x="13" y="274"/>
                </a:lnTo>
                <a:lnTo>
                  <a:pt x="19" y="260"/>
                </a:lnTo>
                <a:lnTo>
                  <a:pt x="19" y="260"/>
                </a:lnTo>
                <a:lnTo>
                  <a:pt x="27" y="247"/>
                </a:lnTo>
                <a:lnTo>
                  <a:pt x="35" y="235"/>
                </a:lnTo>
                <a:lnTo>
                  <a:pt x="35" y="235"/>
                </a:lnTo>
                <a:lnTo>
                  <a:pt x="46" y="217"/>
                </a:lnTo>
                <a:lnTo>
                  <a:pt x="46" y="217"/>
                </a:lnTo>
                <a:lnTo>
                  <a:pt x="54" y="205"/>
                </a:lnTo>
                <a:lnTo>
                  <a:pt x="62" y="190"/>
                </a:lnTo>
                <a:lnTo>
                  <a:pt x="62" y="190"/>
                </a:lnTo>
                <a:lnTo>
                  <a:pt x="71" y="170"/>
                </a:lnTo>
                <a:lnTo>
                  <a:pt x="71" y="170"/>
                </a:lnTo>
                <a:lnTo>
                  <a:pt x="81" y="151"/>
                </a:lnTo>
                <a:lnTo>
                  <a:pt x="81" y="151"/>
                </a:lnTo>
                <a:lnTo>
                  <a:pt x="86" y="134"/>
                </a:lnTo>
                <a:lnTo>
                  <a:pt x="86" y="134"/>
                </a:lnTo>
                <a:lnTo>
                  <a:pt x="86" y="130"/>
                </a:lnTo>
                <a:lnTo>
                  <a:pt x="86" y="130"/>
                </a:lnTo>
                <a:lnTo>
                  <a:pt x="86" y="112"/>
                </a:lnTo>
                <a:lnTo>
                  <a:pt x="86" y="112"/>
                </a:lnTo>
                <a:lnTo>
                  <a:pt x="84" y="94"/>
                </a:lnTo>
                <a:lnTo>
                  <a:pt x="84" y="94"/>
                </a:lnTo>
                <a:lnTo>
                  <a:pt x="82" y="77"/>
                </a:lnTo>
                <a:lnTo>
                  <a:pt x="82" y="77"/>
                </a:lnTo>
                <a:lnTo>
                  <a:pt x="79" y="67"/>
                </a:lnTo>
                <a:lnTo>
                  <a:pt x="79" y="67"/>
                </a:lnTo>
                <a:lnTo>
                  <a:pt x="78" y="59"/>
                </a:lnTo>
                <a:lnTo>
                  <a:pt x="78" y="59"/>
                </a:lnTo>
                <a:lnTo>
                  <a:pt x="71" y="44"/>
                </a:lnTo>
                <a:lnTo>
                  <a:pt x="71" y="44"/>
                </a:lnTo>
                <a:lnTo>
                  <a:pt x="68" y="36"/>
                </a:lnTo>
                <a:lnTo>
                  <a:pt x="68" y="36"/>
                </a:lnTo>
                <a:lnTo>
                  <a:pt x="62" y="25"/>
                </a:lnTo>
                <a:lnTo>
                  <a:pt x="62" y="25"/>
                </a:lnTo>
                <a:lnTo>
                  <a:pt x="57" y="20"/>
                </a:lnTo>
                <a:lnTo>
                  <a:pt x="52" y="15"/>
                </a:lnTo>
                <a:lnTo>
                  <a:pt x="52" y="15"/>
                </a:lnTo>
                <a:lnTo>
                  <a:pt x="46" y="9"/>
                </a:lnTo>
                <a:lnTo>
                  <a:pt x="46" y="9"/>
                </a:lnTo>
                <a:lnTo>
                  <a:pt x="45" y="7"/>
                </a:lnTo>
                <a:lnTo>
                  <a:pt x="45" y="7"/>
                </a:lnTo>
                <a:lnTo>
                  <a:pt x="43" y="7"/>
                </a:lnTo>
                <a:lnTo>
                  <a:pt x="43" y="7"/>
                </a:lnTo>
                <a:lnTo>
                  <a:pt x="43" y="6"/>
                </a:lnTo>
                <a:lnTo>
                  <a:pt x="43" y="4"/>
                </a:lnTo>
                <a:lnTo>
                  <a:pt x="43" y="4"/>
                </a:lnTo>
                <a:lnTo>
                  <a:pt x="43" y="3"/>
                </a:lnTo>
                <a:lnTo>
                  <a:pt x="43" y="3"/>
                </a:lnTo>
                <a:close/>
                <a:moveTo>
                  <a:pt x="105" y="149"/>
                </a:moveTo>
                <a:lnTo>
                  <a:pt x="105" y="149"/>
                </a:lnTo>
                <a:lnTo>
                  <a:pt x="105" y="149"/>
                </a:lnTo>
                <a:lnTo>
                  <a:pt x="105" y="149"/>
                </a:lnTo>
                <a:lnTo>
                  <a:pt x="106" y="148"/>
                </a:lnTo>
                <a:lnTo>
                  <a:pt x="106" y="148"/>
                </a:lnTo>
                <a:lnTo>
                  <a:pt x="105" y="148"/>
                </a:lnTo>
                <a:lnTo>
                  <a:pt x="105" y="148"/>
                </a:lnTo>
                <a:lnTo>
                  <a:pt x="105" y="149"/>
                </a:lnTo>
                <a:lnTo>
                  <a:pt x="105" y="149"/>
                </a:lnTo>
                <a:lnTo>
                  <a:pt x="105" y="151"/>
                </a:lnTo>
                <a:lnTo>
                  <a:pt x="105" y="151"/>
                </a:lnTo>
                <a:lnTo>
                  <a:pt x="105" y="151"/>
                </a:lnTo>
                <a:lnTo>
                  <a:pt x="105" y="151"/>
                </a:lnTo>
                <a:lnTo>
                  <a:pt x="105" y="149"/>
                </a:lnTo>
                <a:lnTo>
                  <a:pt x="105" y="149"/>
                </a:lnTo>
                <a:close/>
                <a:moveTo>
                  <a:pt x="232" y="205"/>
                </a:moveTo>
                <a:lnTo>
                  <a:pt x="232" y="205"/>
                </a:lnTo>
                <a:lnTo>
                  <a:pt x="232" y="205"/>
                </a:lnTo>
                <a:lnTo>
                  <a:pt x="232" y="203"/>
                </a:lnTo>
                <a:lnTo>
                  <a:pt x="232" y="203"/>
                </a:lnTo>
                <a:lnTo>
                  <a:pt x="232" y="205"/>
                </a:lnTo>
                <a:lnTo>
                  <a:pt x="232" y="205"/>
                </a:lnTo>
                <a:lnTo>
                  <a:pt x="232" y="205"/>
                </a:lnTo>
                <a:lnTo>
                  <a:pt x="232" y="205"/>
                </a:lnTo>
                <a:lnTo>
                  <a:pt x="232" y="206"/>
                </a:lnTo>
                <a:lnTo>
                  <a:pt x="232" y="206"/>
                </a:lnTo>
                <a:lnTo>
                  <a:pt x="232" y="206"/>
                </a:lnTo>
                <a:lnTo>
                  <a:pt x="232" y="206"/>
                </a:lnTo>
                <a:lnTo>
                  <a:pt x="232" y="205"/>
                </a:lnTo>
                <a:lnTo>
                  <a:pt x="232" y="205"/>
                </a:lnTo>
                <a:close/>
                <a:moveTo>
                  <a:pt x="70" y="201"/>
                </a:moveTo>
                <a:lnTo>
                  <a:pt x="70" y="201"/>
                </a:lnTo>
                <a:lnTo>
                  <a:pt x="70" y="201"/>
                </a:lnTo>
                <a:lnTo>
                  <a:pt x="70" y="201"/>
                </a:lnTo>
                <a:lnTo>
                  <a:pt x="67" y="206"/>
                </a:lnTo>
                <a:lnTo>
                  <a:pt x="67" y="206"/>
                </a:lnTo>
                <a:lnTo>
                  <a:pt x="67" y="208"/>
                </a:lnTo>
                <a:lnTo>
                  <a:pt x="67" y="208"/>
                </a:lnTo>
                <a:lnTo>
                  <a:pt x="67" y="206"/>
                </a:lnTo>
                <a:lnTo>
                  <a:pt x="67" y="206"/>
                </a:lnTo>
                <a:lnTo>
                  <a:pt x="70" y="203"/>
                </a:lnTo>
                <a:lnTo>
                  <a:pt x="70" y="203"/>
                </a:lnTo>
                <a:lnTo>
                  <a:pt x="70" y="201"/>
                </a:lnTo>
                <a:lnTo>
                  <a:pt x="70" y="201"/>
                </a:lnTo>
                <a:lnTo>
                  <a:pt x="71" y="200"/>
                </a:lnTo>
                <a:lnTo>
                  <a:pt x="71" y="200"/>
                </a:lnTo>
                <a:lnTo>
                  <a:pt x="70" y="201"/>
                </a:lnTo>
                <a:lnTo>
                  <a:pt x="70" y="201"/>
                </a:lnTo>
                <a:close/>
                <a:moveTo>
                  <a:pt x="82" y="247"/>
                </a:moveTo>
                <a:lnTo>
                  <a:pt x="82" y="247"/>
                </a:lnTo>
                <a:lnTo>
                  <a:pt x="82" y="244"/>
                </a:lnTo>
                <a:lnTo>
                  <a:pt x="82" y="244"/>
                </a:lnTo>
                <a:lnTo>
                  <a:pt x="82" y="244"/>
                </a:lnTo>
                <a:lnTo>
                  <a:pt x="82" y="244"/>
                </a:lnTo>
                <a:lnTo>
                  <a:pt x="82" y="246"/>
                </a:lnTo>
                <a:lnTo>
                  <a:pt x="82" y="246"/>
                </a:lnTo>
                <a:lnTo>
                  <a:pt x="82" y="247"/>
                </a:lnTo>
                <a:lnTo>
                  <a:pt x="82" y="247"/>
                </a:lnTo>
                <a:lnTo>
                  <a:pt x="82" y="247"/>
                </a:lnTo>
                <a:lnTo>
                  <a:pt x="82" y="247"/>
                </a:lnTo>
                <a:lnTo>
                  <a:pt x="82" y="252"/>
                </a:lnTo>
                <a:lnTo>
                  <a:pt x="82" y="252"/>
                </a:lnTo>
                <a:lnTo>
                  <a:pt x="84" y="254"/>
                </a:lnTo>
                <a:lnTo>
                  <a:pt x="84" y="254"/>
                </a:lnTo>
                <a:lnTo>
                  <a:pt x="82" y="247"/>
                </a:lnTo>
                <a:lnTo>
                  <a:pt x="82" y="247"/>
                </a:lnTo>
                <a:lnTo>
                  <a:pt x="82" y="247"/>
                </a:lnTo>
                <a:lnTo>
                  <a:pt x="82" y="247"/>
                </a:lnTo>
                <a:close/>
                <a:moveTo>
                  <a:pt x="87" y="162"/>
                </a:moveTo>
                <a:lnTo>
                  <a:pt x="87" y="162"/>
                </a:lnTo>
                <a:lnTo>
                  <a:pt x="86" y="162"/>
                </a:lnTo>
                <a:lnTo>
                  <a:pt x="86" y="162"/>
                </a:lnTo>
                <a:lnTo>
                  <a:pt x="84" y="170"/>
                </a:lnTo>
                <a:lnTo>
                  <a:pt x="84" y="170"/>
                </a:lnTo>
                <a:lnTo>
                  <a:pt x="84" y="170"/>
                </a:lnTo>
                <a:lnTo>
                  <a:pt x="84" y="170"/>
                </a:lnTo>
                <a:lnTo>
                  <a:pt x="84" y="170"/>
                </a:lnTo>
                <a:lnTo>
                  <a:pt x="84" y="170"/>
                </a:lnTo>
                <a:lnTo>
                  <a:pt x="86" y="167"/>
                </a:lnTo>
                <a:lnTo>
                  <a:pt x="86" y="167"/>
                </a:lnTo>
                <a:lnTo>
                  <a:pt x="87" y="162"/>
                </a:lnTo>
                <a:lnTo>
                  <a:pt x="87" y="162"/>
                </a:lnTo>
                <a:lnTo>
                  <a:pt x="87" y="159"/>
                </a:lnTo>
                <a:lnTo>
                  <a:pt x="87" y="159"/>
                </a:lnTo>
                <a:lnTo>
                  <a:pt x="87" y="157"/>
                </a:lnTo>
                <a:lnTo>
                  <a:pt x="86" y="156"/>
                </a:lnTo>
                <a:lnTo>
                  <a:pt x="86" y="156"/>
                </a:lnTo>
                <a:lnTo>
                  <a:pt x="86" y="159"/>
                </a:lnTo>
                <a:lnTo>
                  <a:pt x="86" y="159"/>
                </a:lnTo>
                <a:lnTo>
                  <a:pt x="86" y="160"/>
                </a:lnTo>
                <a:lnTo>
                  <a:pt x="86" y="160"/>
                </a:lnTo>
                <a:lnTo>
                  <a:pt x="87" y="162"/>
                </a:lnTo>
                <a:lnTo>
                  <a:pt x="87" y="162"/>
                </a:lnTo>
                <a:close/>
                <a:moveTo>
                  <a:pt x="92" y="219"/>
                </a:moveTo>
                <a:lnTo>
                  <a:pt x="92" y="219"/>
                </a:lnTo>
                <a:lnTo>
                  <a:pt x="93" y="220"/>
                </a:lnTo>
                <a:lnTo>
                  <a:pt x="93" y="220"/>
                </a:lnTo>
                <a:lnTo>
                  <a:pt x="93" y="220"/>
                </a:lnTo>
                <a:lnTo>
                  <a:pt x="93" y="220"/>
                </a:lnTo>
                <a:lnTo>
                  <a:pt x="93" y="220"/>
                </a:lnTo>
                <a:lnTo>
                  <a:pt x="93" y="220"/>
                </a:lnTo>
                <a:lnTo>
                  <a:pt x="92" y="219"/>
                </a:lnTo>
                <a:lnTo>
                  <a:pt x="92" y="219"/>
                </a:lnTo>
                <a:lnTo>
                  <a:pt x="92" y="219"/>
                </a:lnTo>
                <a:lnTo>
                  <a:pt x="92" y="219"/>
                </a:lnTo>
                <a:lnTo>
                  <a:pt x="90" y="217"/>
                </a:lnTo>
                <a:lnTo>
                  <a:pt x="87" y="217"/>
                </a:lnTo>
                <a:lnTo>
                  <a:pt x="87" y="217"/>
                </a:lnTo>
                <a:lnTo>
                  <a:pt x="87" y="225"/>
                </a:lnTo>
                <a:lnTo>
                  <a:pt x="87" y="225"/>
                </a:lnTo>
                <a:lnTo>
                  <a:pt x="89" y="225"/>
                </a:lnTo>
                <a:lnTo>
                  <a:pt x="89" y="225"/>
                </a:lnTo>
                <a:lnTo>
                  <a:pt x="89" y="224"/>
                </a:lnTo>
                <a:lnTo>
                  <a:pt x="89" y="224"/>
                </a:lnTo>
                <a:lnTo>
                  <a:pt x="89" y="220"/>
                </a:lnTo>
                <a:lnTo>
                  <a:pt x="89" y="220"/>
                </a:lnTo>
                <a:lnTo>
                  <a:pt x="90" y="219"/>
                </a:lnTo>
                <a:lnTo>
                  <a:pt x="92" y="219"/>
                </a:lnTo>
                <a:lnTo>
                  <a:pt x="92" y="219"/>
                </a:lnTo>
                <a:close/>
                <a:moveTo>
                  <a:pt x="117" y="42"/>
                </a:moveTo>
                <a:lnTo>
                  <a:pt x="117" y="42"/>
                </a:lnTo>
                <a:lnTo>
                  <a:pt x="116" y="42"/>
                </a:lnTo>
                <a:lnTo>
                  <a:pt x="116" y="42"/>
                </a:lnTo>
                <a:lnTo>
                  <a:pt x="109" y="37"/>
                </a:lnTo>
                <a:lnTo>
                  <a:pt x="109" y="37"/>
                </a:lnTo>
                <a:lnTo>
                  <a:pt x="108" y="36"/>
                </a:lnTo>
                <a:lnTo>
                  <a:pt x="108" y="36"/>
                </a:lnTo>
                <a:lnTo>
                  <a:pt x="109" y="37"/>
                </a:lnTo>
                <a:lnTo>
                  <a:pt x="109" y="37"/>
                </a:lnTo>
                <a:lnTo>
                  <a:pt x="114" y="42"/>
                </a:lnTo>
                <a:lnTo>
                  <a:pt x="114" y="42"/>
                </a:lnTo>
                <a:lnTo>
                  <a:pt x="117" y="42"/>
                </a:lnTo>
                <a:lnTo>
                  <a:pt x="117" y="42"/>
                </a:lnTo>
                <a:lnTo>
                  <a:pt x="117" y="44"/>
                </a:lnTo>
                <a:lnTo>
                  <a:pt x="117" y="44"/>
                </a:lnTo>
                <a:lnTo>
                  <a:pt x="130" y="53"/>
                </a:lnTo>
                <a:lnTo>
                  <a:pt x="130" y="53"/>
                </a:lnTo>
                <a:lnTo>
                  <a:pt x="131" y="55"/>
                </a:lnTo>
                <a:lnTo>
                  <a:pt x="131" y="55"/>
                </a:lnTo>
                <a:lnTo>
                  <a:pt x="139" y="59"/>
                </a:lnTo>
                <a:lnTo>
                  <a:pt x="139" y="59"/>
                </a:lnTo>
                <a:lnTo>
                  <a:pt x="139" y="59"/>
                </a:lnTo>
                <a:lnTo>
                  <a:pt x="139" y="59"/>
                </a:lnTo>
                <a:lnTo>
                  <a:pt x="139" y="59"/>
                </a:lnTo>
                <a:lnTo>
                  <a:pt x="139" y="59"/>
                </a:lnTo>
                <a:lnTo>
                  <a:pt x="139" y="58"/>
                </a:lnTo>
                <a:lnTo>
                  <a:pt x="139" y="58"/>
                </a:lnTo>
                <a:lnTo>
                  <a:pt x="134" y="55"/>
                </a:lnTo>
                <a:lnTo>
                  <a:pt x="134" y="55"/>
                </a:lnTo>
                <a:lnTo>
                  <a:pt x="117" y="44"/>
                </a:lnTo>
                <a:lnTo>
                  <a:pt x="117" y="44"/>
                </a:lnTo>
                <a:lnTo>
                  <a:pt x="117" y="42"/>
                </a:lnTo>
                <a:lnTo>
                  <a:pt x="117" y="42"/>
                </a:lnTo>
                <a:close/>
                <a:moveTo>
                  <a:pt x="240" y="236"/>
                </a:moveTo>
                <a:lnTo>
                  <a:pt x="240" y="236"/>
                </a:lnTo>
                <a:lnTo>
                  <a:pt x="240" y="241"/>
                </a:lnTo>
                <a:lnTo>
                  <a:pt x="240" y="241"/>
                </a:lnTo>
                <a:lnTo>
                  <a:pt x="240" y="236"/>
                </a:lnTo>
                <a:lnTo>
                  <a:pt x="240" y="236"/>
                </a:lnTo>
                <a:lnTo>
                  <a:pt x="240" y="235"/>
                </a:lnTo>
                <a:lnTo>
                  <a:pt x="240" y="235"/>
                </a:lnTo>
                <a:lnTo>
                  <a:pt x="237" y="217"/>
                </a:lnTo>
                <a:lnTo>
                  <a:pt x="237" y="217"/>
                </a:lnTo>
                <a:lnTo>
                  <a:pt x="235" y="211"/>
                </a:lnTo>
                <a:lnTo>
                  <a:pt x="235" y="211"/>
                </a:lnTo>
                <a:lnTo>
                  <a:pt x="234" y="212"/>
                </a:lnTo>
                <a:lnTo>
                  <a:pt x="234" y="212"/>
                </a:lnTo>
                <a:lnTo>
                  <a:pt x="234" y="222"/>
                </a:lnTo>
                <a:lnTo>
                  <a:pt x="234" y="222"/>
                </a:lnTo>
                <a:lnTo>
                  <a:pt x="234" y="224"/>
                </a:lnTo>
                <a:lnTo>
                  <a:pt x="234" y="224"/>
                </a:lnTo>
                <a:lnTo>
                  <a:pt x="234" y="225"/>
                </a:lnTo>
                <a:lnTo>
                  <a:pt x="234" y="225"/>
                </a:lnTo>
                <a:lnTo>
                  <a:pt x="234" y="227"/>
                </a:lnTo>
                <a:lnTo>
                  <a:pt x="234" y="227"/>
                </a:lnTo>
                <a:lnTo>
                  <a:pt x="234" y="228"/>
                </a:lnTo>
                <a:lnTo>
                  <a:pt x="235" y="228"/>
                </a:lnTo>
                <a:lnTo>
                  <a:pt x="235" y="228"/>
                </a:lnTo>
                <a:lnTo>
                  <a:pt x="235" y="227"/>
                </a:lnTo>
                <a:lnTo>
                  <a:pt x="235" y="227"/>
                </a:lnTo>
                <a:lnTo>
                  <a:pt x="237" y="228"/>
                </a:lnTo>
                <a:lnTo>
                  <a:pt x="237" y="228"/>
                </a:lnTo>
                <a:lnTo>
                  <a:pt x="237" y="230"/>
                </a:lnTo>
                <a:lnTo>
                  <a:pt x="237" y="230"/>
                </a:lnTo>
                <a:lnTo>
                  <a:pt x="237" y="230"/>
                </a:lnTo>
                <a:lnTo>
                  <a:pt x="237" y="230"/>
                </a:lnTo>
                <a:lnTo>
                  <a:pt x="235" y="231"/>
                </a:lnTo>
                <a:lnTo>
                  <a:pt x="235" y="231"/>
                </a:lnTo>
                <a:lnTo>
                  <a:pt x="235" y="235"/>
                </a:lnTo>
                <a:lnTo>
                  <a:pt x="235" y="235"/>
                </a:lnTo>
                <a:lnTo>
                  <a:pt x="239" y="235"/>
                </a:lnTo>
                <a:lnTo>
                  <a:pt x="240" y="236"/>
                </a:lnTo>
                <a:lnTo>
                  <a:pt x="240" y="236"/>
                </a:lnTo>
                <a:lnTo>
                  <a:pt x="240" y="236"/>
                </a:lnTo>
                <a:lnTo>
                  <a:pt x="240" y="236"/>
                </a:lnTo>
                <a:close/>
                <a:moveTo>
                  <a:pt x="40" y="394"/>
                </a:moveTo>
                <a:lnTo>
                  <a:pt x="40" y="394"/>
                </a:lnTo>
                <a:lnTo>
                  <a:pt x="40" y="395"/>
                </a:lnTo>
                <a:lnTo>
                  <a:pt x="40" y="395"/>
                </a:lnTo>
                <a:lnTo>
                  <a:pt x="40" y="395"/>
                </a:lnTo>
                <a:lnTo>
                  <a:pt x="40" y="395"/>
                </a:lnTo>
                <a:lnTo>
                  <a:pt x="40" y="394"/>
                </a:lnTo>
                <a:lnTo>
                  <a:pt x="40" y="394"/>
                </a:lnTo>
                <a:lnTo>
                  <a:pt x="38" y="394"/>
                </a:lnTo>
                <a:lnTo>
                  <a:pt x="38" y="394"/>
                </a:lnTo>
                <a:lnTo>
                  <a:pt x="32" y="388"/>
                </a:lnTo>
                <a:lnTo>
                  <a:pt x="32" y="388"/>
                </a:lnTo>
                <a:lnTo>
                  <a:pt x="22" y="380"/>
                </a:lnTo>
                <a:lnTo>
                  <a:pt x="16" y="370"/>
                </a:lnTo>
                <a:lnTo>
                  <a:pt x="16" y="370"/>
                </a:lnTo>
                <a:lnTo>
                  <a:pt x="15" y="369"/>
                </a:lnTo>
                <a:lnTo>
                  <a:pt x="15" y="369"/>
                </a:lnTo>
                <a:lnTo>
                  <a:pt x="11" y="362"/>
                </a:lnTo>
                <a:lnTo>
                  <a:pt x="11" y="362"/>
                </a:lnTo>
                <a:lnTo>
                  <a:pt x="11" y="359"/>
                </a:lnTo>
                <a:lnTo>
                  <a:pt x="11" y="359"/>
                </a:lnTo>
                <a:lnTo>
                  <a:pt x="10" y="359"/>
                </a:lnTo>
                <a:lnTo>
                  <a:pt x="10" y="359"/>
                </a:lnTo>
                <a:lnTo>
                  <a:pt x="8" y="359"/>
                </a:lnTo>
                <a:lnTo>
                  <a:pt x="8" y="358"/>
                </a:lnTo>
                <a:lnTo>
                  <a:pt x="8" y="358"/>
                </a:lnTo>
                <a:lnTo>
                  <a:pt x="8" y="356"/>
                </a:lnTo>
                <a:lnTo>
                  <a:pt x="8" y="356"/>
                </a:lnTo>
                <a:lnTo>
                  <a:pt x="8" y="354"/>
                </a:lnTo>
                <a:lnTo>
                  <a:pt x="8" y="354"/>
                </a:lnTo>
                <a:lnTo>
                  <a:pt x="7" y="347"/>
                </a:lnTo>
                <a:lnTo>
                  <a:pt x="7" y="339"/>
                </a:lnTo>
                <a:lnTo>
                  <a:pt x="7" y="339"/>
                </a:lnTo>
                <a:lnTo>
                  <a:pt x="7" y="331"/>
                </a:lnTo>
                <a:lnTo>
                  <a:pt x="7" y="331"/>
                </a:lnTo>
                <a:lnTo>
                  <a:pt x="7" y="329"/>
                </a:lnTo>
                <a:lnTo>
                  <a:pt x="7" y="329"/>
                </a:lnTo>
                <a:lnTo>
                  <a:pt x="7" y="321"/>
                </a:lnTo>
                <a:lnTo>
                  <a:pt x="7" y="321"/>
                </a:lnTo>
                <a:lnTo>
                  <a:pt x="8" y="306"/>
                </a:lnTo>
                <a:lnTo>
                  <a:pt x="8" y="306"/>
                </a:lnTo>
                <a:lnTo>
                  <a:pt x="11" y="293"/>
                </a:lnTo>
                <a:lnTo>
                  <a:pt x="11" y="293"/>
                </a:lnTo>
                <a:lnTo>
                  <a:pt x="11" y="290"/>
                </a:lnTo>
                <a:lnTo>
                  <a:pt x="11" y="290"/>
                </a:lnTo>
                <a:lnTo>
                  <a:pt x="11" y="288"/>
                </a:lnTo>
                <a:lnTo>
                  <a:pt x="11" y="288"/>
                </a:lnTo>
                <a:lnTo>
                  <a:pt x="13" y="287"/>
                </a:lnTo>
                <a:lnTo>
                  <a:pt x="13" y="287"/>
                </a:lnTo>
                <a:lnTo>
                  <a:pt x="16" y="277"/>
                </a:lnTo>
                <a:lnTo>
                  <a:pt x="16" y="277"/>
                </a:lnTo>
                <a:lnTo>
                  <a:pt x="18" y="271"/>
                </a:lnTo>
                <a:lnTo>
                  <a:pt x="18" y="271"/>
                </a:lnTo>
                <a:lnTo>
                  <a:pt x="18" y="271"/>
                </a:lnTo>
                <a:lnTo>
                  <a:pt x="18" y="271"/>
                </a:lnTo>
                <a:lnTo>
                  <a:pt x="18" y="271"/>
                </a:lnTo>
                <a:lnTo>
                  <a:pt x="18" y="271"/>
                </a:lnTo>
                <a:lnTo>
                  <a:pt x="13" y="280"/>
                </a:lnTo>
                <a:lnTo>
                  <a:pt x="13" y="280"/>
                </a:lnTo>
                <a:lnTo>
                  <a:pt x="7" y="299"/>
                </a:lnTo>
                <a:lnTo>
                  <a:pt x="7" y="299"/>
                </a:lnTo>
                <a:lnTo>
                  <a:pt x="5" y="315"/>
                </a:lnTo>
                <a:lnTo>
                  <a:pt x="5" y="315"/>
                </a:lnTo>
                <a:lnTo>
                  <a:pt x="4" y="336"/>
                </a:lnTo>
                <a:lnTo>
                  <a:pt x="4" y="336"/>
                </a:lnTo>
                <a:lnTo>
                  <a:pt x="4" y="343"/>
                </a:lnTo>
                <a:lnTo>
                  <a:pt x="4" y="343"/>
                </a:lnTo>
                <a:lnTo>
                  <a:pt x="5" y="350"/>
                </a:lnTo>
                <a:lnTo>
                  <a:pt x="7" y="356"/>
                </a:lnTo>
                <a:lnTo>
                  <a:pt x="7" y="356"/>
                </a:lnTo>
                <a:lnTo>
                  <a:pt x="13" y="369"/>
                </a:lnTo>
                <a:lnTo>
                  <a:pt x="13" y="369"/>
                </a:lnTo>
                <a:lnTo>
                  <a:pt x="16" y="375"/>
                </a:lnTo>
                <a:lnTo>
                  <a:pt x="16" y="375"/>
                </a:lnTo>
                <a:lnTo>
                  <a:pt x="27" y="386"/>
                </a:lnTo>
                <a:lnTo>
                  <a:pt x="38" y="394"/>
                </a:lnTo>
                <a:lnTo>
                  <a:pt x="38" y="394"/>
                </a:lnTo>
                <a:lnTo>
                  <a:pt x="40" y="394"/>
                </a:lnTo>
                <a:lnTo>
                  <a:pt x="40" y="394"/>
                </a:lnTo>
                <a:close/>
                <a:moveTo>
                  <a:pt x="70" y="283"/>
                </a:moveTo>
                <a:lnTo>
                  <a:pt x="70" y="283"/>
                </a:lnTo>
                <a:lnTo>
                  <a:pt x="70" y="283"/>
                </a:lnTo>
                <a:lnTo>
                  <a:pt x="70" y="283"/>
                </a:lnTo>
                <a:lnTo>
                  <a:pt x="68" y="285"/>
                </a:lnTo>
                <a:lnTo>
                  <a:pt x="68" y="285"/>
                </a:lnTo>
                <a:lnTo>
                  <a:pt x="68" y="285"/>
                </a:lnTo>
                <a:lnTo>
                  <a:pt x="68" y="285"/>
                </a:lnTo>
                <a:lnTo>
                  <a:pt x="67" y="283"/>
                </a:lnTo>
                <a:lnTo>
                  <a:pt x="63" y="283"/>
                </a:lnTo>
                <a:lnTo>
                  <a:pt x="63" y="283"/>
                </a:lnTo>
                <a:lnTo>
                  <a:pt x="60" y="283"/>
                </a:lnTo>
                <a:lnTo>
                  <a:pt x="60" y="283"/>
                </a:lnTo>
                <a:lnTo>
                  <a:pt x="59" y="285"/>
                </a:lnTo>
                <a:lnTo>
                  <a:pt x="59" y="285"/>
                </a:lnTo>
                <a:lnTo>
                  <a:pt x="59" y="285"/>
                </a:lnTo>
                <a:lnTo>
                  <a:pt x="59" y="285"/>
                </a:lnTo>
                <a:lnTo>
                  <a:pt x="59" y="290"/>
                </a:lnTo>
                <a:lnTo>
                  <a:pt x="59" y="290"/>
                </a:lnTo>
                <a:lnTo>
                  <a:pt x="59" y="307"/>
                </a:lnTo>
                <a:lnTo>
                  <a:pt x="59" y="307"/>
                </a:lnTo>
                <a:lnTo>
                  <a:pt x="59" y="309"/>
                </a:lnTo>
                <a:lnTo>
                  <a:pt x="59" y="309"/>
                </a:lnTo>
                <a:lnTo>
                  <a:pt x="59" y="317"/>
                </a:lnTo>
                <a:lnTo>
                  <a:pt x="59" y="317"/>
                </a:lnTo>
                <a:lnTo>
                  <a:pt x="59" y="318"/>
                </a:lnTo>
                <a:lnTo>
                  <a:pt x="59" y="318"/>
                </a:lnTo>
                <a:lnTo>
                  <a:pt x="59" y="323"/>
                </a:lnTo>
                <a:lnTo>
                  <a:pt x="59" y="323"/>
                </a:lnTo>
                <a:lnTo>
                  <a:pt x="60" y="323"/>
                </a:lnTo>
                <a:lnTo>
                  <a:pt x="60" y="323"/>
                </a:lnTo>
                <a:lnTo>
                  <a:pt x="60" y="321"/>
                </a:lnTo>
                <a:lnTo>
                  <a:pt x="62" y="321"/>
                </a:lnTo>
                <a:lnTo>
                  <a:pt x="62" y="321"/>
                </a:lnTo>
                <a:lnTo>
                  <a:pt x="63" y="323"/>
                </a:lnTo>
                <a:lnTo>
                  <a:pt x="63" y="324"/>
                </a:lnTo>
                <a:lnTo>
                  <a:pt x="63" y="324"/>
                </a:lnTo>
                <a:lnTo>
                  <a:pt x="63" y="326"/>
                </a:lnTo>
                <a:lnTo>
                  <a:pt x="63" y="326"/>
                </a:lnTo>
                <a:lnTo>
                  <a:pt x="67" y="326"/>
                </a:lnTo>
                <a:lnTo>
                  <a:pt x="67" y="326"/>
                </a:lnTo>
                <a:lnTo>
                  <a:pt x="100" y="324"/>
                </a:lnTo>
                <a:lnTo>
                  <a:pt x="100" y="324"/>
                </a:lnTo>
                <a:lnTo>
                  <a:pt x="108" y="324"/>
                </a:lnTo>
                <a:lnTo>
                  <a:pt x="108" y="324"/>
                </a:lnTo>
                <a:lnTo>
                  <a:pt x="109" y="323"/>
                </a:lnTo>
                <a:lnTo>
                  <a:pt x="109" y="323"/>
                </a:lnTo>
                <a:lnTo>
                  <a:pt x="111" y="323"/>
                </a:lnTo>
                <a:lnTo>
                  <a:pt x="111" y="323"/>
                </a:lnTo>
                <a:lnTo>
                  <a:pt x="112" y="323"/>
                </a:lnTo>
                <a:lnTo>
                  <a:pt x="112" y="323"/>
                </a:lnTo>
                <a:lnTo>
                  <a:pt x="114" y="323"/>
                </a:lnTo>
                <a:lnTo>
                  <a:pt x="114" y="323"/>
                </a:lnTo>
                <a:lnTo>
                  <a:pt x="116" y="323"/>
                </a:lnTo>
                <a:lnTo>
                  <a:pt x="116" y="323"/>
                </a:lnTo>
                <a:lnTo>
                  <a:pt x="119" y="323"/>
                </a:lnTo>
                <a:lnTo>
                  <a:pt x="119" y="324"/>
                </a:lnTo>
                <a:lnTo>
                  <a:pt x="119" y="324"/>
                </a:lnTo>
                <a:lnTo>
                  <a:pt x="119" y="326"/>
                </a:lnTo>
                <a:lnTo>
                  <a:pt x="117" y="328"/>
                </a:lnTo>
                <a:lnTo>
                  <a:pt x="117" y="328"/>
                </a:lnTo>
                <a:lnTo>
                  <a:pt x="114" y="328"/>
                </a:lnTo>
                <a:lnTo>
                  <a:pt x="114" y="328"/>
                </a:lnTo>
                <a:lnTo>
                  <a:pt x="112" y="328"/>
                </a:lnTo>
                <a:lnTo>
                  <a:pt x="112" y="328"/>
                </a:lnTo>
                <a:lnTo>
                  <a:pt x="112" y="328"/>
                </a:lnTo>
                <a:lnTo>
                  <a:pt x="112" y="328"/>
                </a:lnTo>
                <a:lnTo>
                  <a:pt x="111" y="328"/>
                </a:lnTo>
                <a:lnTo>
                  <a:pt x="111" y="328"/>
                </a:lnTo>
                <a:lnTo>
                  <a:pt x="111" y="331"/>
                </a:lnTo>
                <a:lnTo>
                  <a:pt x="111" y="331"/>
                </a:lnTo>
                <a:lnTo>
                  <a:pt x="111" y="340"/>
                </a:lnTo>
                <a:lnTo>
                  <a:pt x="111" y="340"/>
                </a:lnTo>
                <a:lnTo>
                  <a:pt x="111" y="348"/>
                </a:lnTo>
                <a:lnTo>
                  <a:pt x="111" y="348"/>
                </a:lnTo>
                <a:lnTo>
                  <a:pt x="114" y="359"/>
                </a:lnTo>
                <a:lnTo>
                  <a:pt x="114" y="359"/>
                </a:lnTo>
                <a:lnTo>
                  <a:pt x="116" y="370"/>
                </a:lnTo>
                <a:lnTo>
                  <a:pt x="116" y="370"/>
                </a:lnTo>
                <a:lnTo>
                  <a:pt x="116" y="373"/>
                </a:lnTo>
                <a:lnTo>
                  <a:pt x="116" y="373"/>
                </a:lnTo>
                <a:lnTo>
                  <a:pt x="122" y="375"/>
                </a:lnTo>
                <a:lnTo>
                  <a:pt x="122" y="375"/>
                </a:lnTo>
                <a:lnTo>
                  <a:pt x="134" y="375"/>
                </a:lnTo>
                <a:lnTo>
                  <a:pt x="147" y="373"/>
                </a:lnTo>
                <a:lnTo>
                  <a:pt x="147" y="373"/>
                </a:lnTo>
                <a:lnTo>
                  <a:pt x="155" y="373"/>
                </a:lnTo>
                <a:lnTo>
                  <a:pt x="155" y="373"/>
                </a:lnTo>
                <a:lnTo>
                  <a:pt x="160" y="370"/>
                </a:lnTo>
                <a:lnTo>
                  <a:pt x="160" y="370"/>
                </a:lnTo>
                <a:lnTo>
                  <a:pt x="161" y="370"/>
                </a:lnTo>
                <a:lnTo>
                  <a:pt x="163" y="372"/>
                </a:lnTo>
                <a:lnTo>
                  <a:pt x="163" y="372"/>
                </a:lnTo>
                <a:lnTo>
                  <a:pt x="164" y="372"/>
                </a:lnTo>
                <a:lnTo>
                  <a:pt x="164" y="372"/>
                </a:lnTo>
                <a:lnTo>
                  <a:pt x="164" y="370"/>
                </a:lnTo>
                <a:lnTo>
                  <a:pt x="164" y="370"/>
                </a:lnTo>
                <a:lnTo>
                  <a:pt x="163" y="361"/>
                </a:lnTo>
                <a:lnTo>
                  <a:pt x="163" y="361"/>
                </a:lnTo>
                <a:lnTo>
                  <a:pt x="163" y="348"/>
                </a:lnTo>
                <a:lnTo>
                  <a:pt x="163" y="348"/>
                </a:lnTo>
                <a:lnTo>
                  <a:pt x="161" y="337"/>
                </a:lnTo>
                <a:lnTo>
                  <a:pt x="161" y="337"/>
                </a:lnTo>
                <a:lnTo>
                  <a:pt x="161" y="334"/>
                </a:lnTo>
                <a:lnTo>
                  <a:pt x="161" y="334"/>
                </a:lnTo>
                <a:lnTo>
                  <a:pt x="161" y="324"/>
                </a:lnTo>
                <a:lnTo>
                  <a:pt x="161" y="324"/>
                </a:lnTo>
                <a:lnTo>
                  <a:pt x="160" y="324"/>
                </a:lnTo>
                <a:lnTo>
                  <a:pt x="160" y="324"/>
                </a:lnTo>
                <a:lnTo>
                  <a:pt x="160" y="324"/>
                </a:lnTo>
                <a:lnTo>
                  <a:pt x="160" y="324"/>
                </a:lnTo>
                <a:lnTo>
                  <a:pt x="158" y="324"/>
                </a:lnTo>
                <a:lnTo>
                  <a:pt x="157" y="324"/>
                </a:lnTo>
                <a:lnTo>
                  <a:pt x="157" y="324"/>
                </a:lnTo>
                <a:lnTo>
                  <a:pt x="157" y="321"/>
                </a:lnTo>
                <a:lnTo>
                  <a:pt x="157" y="321"/>
                </a:lnTo>
                <a:lnTo>
                  <a:pt x="157" y="321"/>
                </a:lnTo>
                <a:lnTo>
                  <a:pt x="158" y="320"/>
                </a:lnTo>
                <a:lnTo>
                  <a:pt x="158" y="320"/>
                </a:lnTo>
                <a:lnTo>
                  <a:pt x="163" y="320"/>
                </a:lnTo>
                <a:lnTo>
                  <a:pt x="163" y="320"/>
                </a:lnTo>
                <a:lnTo>
                  <a:pt x="164" y="320"/>
                </a:lnTo>
                <a:lnTo>
                  <a:pt x="164" y="320"/>
                </a:lnTo>
                <a:lnTo>
                  <a:pt x="166" y="320"/>
                </a:lnTo>
                <a:lnTo>
                  <a:pt x="166" y="320"/>
                </a:lnTo>
                <a:lnTo>
                  <a:pt x="169" y="321"/>
                </a:lnTo>
                <a:lnTo>
                  <a:pt x="169" y="321"/>
                </a:lnTo>
                <a:lnTo>
                  <a:pt x="187" y="321"/>
                </a:lnTo>
                <a:lnTo>
                  <a:pt x="187" y="321"/>
                </a:lnTo>
                <a:lnTo>
                  <a:pt x="199" y="321"/>
                </a:lnTo>
                <a:lnTo>
                  <a:pt x="199" y="321"/>
                </a:lnTo>
                <a:lnTo>
                  <a:pt x="201" y="321"/>
                </a:lnTo>
                <a:lnTo>
                  <a:pt x="201" y="321"/>
                </a:lnTo>
                <a:lnTo>
                  <a:pt x="202" y="321"/>
                </a:lnTo>
                <a:lnTo>
                  <a:pt x="202" y="321"/>
                </a:lnTo>
                <a:lnTo>
                  <a:pt x="202" y="317"/>
                </a:lnTo>
                <a:lnTo>
                  <a:pt x="202" y="317"/>
                </a:lnTo>
                <a:lnTo>
                  <a:pt x="201" y="315"/>
                </a:lnTo>
                <a:lnTo>
                  <a:pt x="201" y="313"/>
                </a:lnTo>
                <a:lnTo>
                  <a:pt x="201" y="313"/>
                </a:lnTo>
                <a:lnTo>
                  <a:pt x="201" y="313"/>
                </a:lnTo>
                <a:lnTo>
                  <a:pt x="201" y="313"/>
                </a:lnTo>
                <a:lnTo>
                  <a:pt x="202" y="306"/>
                </a:lnTo>
                <a:lnTo>
                  <a:pt x="202" y="296"/>
                </a:lnTo>
                <a:lnTo>
                  <a:pt x="202" y="296"/>
                </a:lnTo>
                <a:lnTo>
                  <a:pt x="201" y="288"/>
                </a:lnTo>
                <a:lnTo>
                  <a:pt x="201" y="288"/>
                </a:lnTo>
                <a:lnTo>
                  <a:pt x="201" y="279"/>
                </a:lnTo>
                <a:lnTo>
                  <a:pt x="201" y="279"/>
                </a:lnTo>
                <a:lnTo>
                  <a:pt x="201" y="276"/>
                </a:lnTo>
                <a:lnTo>
                  <a:pt x="201" y="276"/>
                </a:lnTo>
                <a:lnTo>
                  <a:pt x="201" y="276"/>
                </a:lnTo>
                <a:lnTo>
                  <a:pt x="201" y="276"/>
                </a:lnTo>
                <a:lnTo>
                  <a:pt x="199" y="274"/>
                </a:lnTo>
                <a:lnTo>
                  <a:pt x="199" y="274"/>
                </a:lnTo>
                <a:lnTo>
                  <a:pt x="199" y="274"/>
                </a:lnTo>
                <a:lnTo>
                  <a:pt x="198" y="274"/>
                </a:lnTo>
                <a:lnTo>
                  <a:pt x="198" y="274"/>
                </a:lnTo>
                <a:lnTo>
                  <a:pt x="190" y="274"/>
                </a:lnTo>
                <a:lnTo>
                  <a:pt x="190" y="274"/>
                </a:lnTo>
                <a:lnTo>
                  <a:pt x="183" y="274"/>
                </a:lnTo>
                <a:lnTo>
                  <a:pt x="183" y="274"/>
                </a:lnTo>
                <a:lnTo>
                  <a:pt x="158" y="276"/>
                </a:lnTo>
                <a:lnTo>
                  <a:pt x="158" y="276"/>
                </a:lnTo>
                <a:lnTo>
                  <a:pt x="157" y="276"/>
                </a:lnTo>
                <a:lnTo>
                  <a:pt x="157" y="276"/>
                </a:lnTo>
                <a:lnTo>
                  <a:pt x="158" y="277"/>
                </a:lnTo>
                <a:lnTo>
                  <a:pt x="158" y="277"/>
                </a:lnTo>
                <a:lnTo>
                  <a:pt x="157" y="280"/>
                </a:lnTo>
                <a:lnTo>
                  <a:pt x="157" y="280"/>
                </a:lnTo>
                <a:lnTo>
                  <a:pt x="153" y="280"/>
                </a:lnTo>
                <a:lnTo>
                  <a:pt x="153" y="280"/>
                </a:lnTo>
                <a:lnTo>
                  <a:pt x="153" y="280"/>
                </a:lnTo>
                <a:lnTo>
                  <a:pt x="153" y="280"/>
                </a:lnTo>
                <a:lnTo>
                  <a:pt x="153" y="280"/>
                </a:lnTo>
                <a:lnTo>
                  <a:pt x="153" y="280"/>
                </a:lnTo>
                <a:lnTo>
                  <a:pt x="152" y="282"/>
                </a:lnTo>
                <a:lnTo>
                  <a:pt x="150" y="282"/>
                </a:lnTo>
                <a:lnTo>
                  <a:pt x="150" y="282"/>
                </a:lnTo>
                <a:lnTo>
                  <a:pt x="149" y="280"/>
                </a:lnTo>
                <a:lnTo>
                  <a:pt x="149" y="279"/>
                </a:lnTo>
                <a:lnTo>
                  <a:pt x="149" y="279"/>
                </a:lnTo>
                <a:lnTo>
                  <a:pt x="149" y="277"/>
                </a:lnTo>
                <a:lnTo>
                  <a:pt x="149" y="277"/>
                </a:lnTo>
                <a:lnTo>
                  <a:pt x="149" y="271"/>
                </a:lnTo>
                <a:lnTo>
                  <a:pt x="149" y="265"/>
                </a:lnTo>
                <a:lnTo>
                  <a:pt x="149" y="265"/>
                </a:lnTo>
                <a:lnTo>
                  <a:pt x="147" y="246"/>
                </a:lnTo>
                <a:lnTo>
                  <a:pt x="147" y="246"/>
                </a:lnTo>
                <a:lnTo>
                  <a:pt x="146" y="233"/>
                </a:lnTo>
                <a:lnTo>
                  <a:pt x="146" y="233"/>
                </a:lnTo>
                <a:lnTo>
                  <a:pt x="144" y="225"/>
                </a:lnTo>
                <a:lnTo>
                  <a:pt x="144" y="225"/>
                </a:lnTo>
                <a:lnTo>
                  <a:pt x="144" y="222"/>
                </a:lnTo>
                <a:lnTo>
                  <a:pt x="144" y="222"/>
                </a:lnTo>
                <a:lnTo>
                  <a:pt x="142" y="220"/>
                </a:lnTo>
                <a:lnTo>
                  <a:pt x="142" y="220"/>
                </a:lnTo>
                <a:lnTo>
                  <a:pt x="136" y="220"/>
                </a:lnTo>
                <a:lnTo>
                  <a:pt x="136" y="220"/>
                </a:lnTo>
                <a:lnTo>
                  <a:pt x="131" y="222"/>
                </a:lnTo>
                <a:lnTo>
                  <a:pt x="131" y="222"/>
                </a:lnTo>
                <a:lnTo>
                  <a:pt x="122" y="222"/>
                </a:lnTo>
                <a:lnTo>
                  <a:pt x="122" y="222"/>
                </a:lnTo>
                <a:lnTo>
                  <a:pt x="106" y="222"/>
                </a:lnTo>
                <a:lnTo>
                  <a:pt x="106" y="222"/>
                </a:lnTo>
                <a:lnTo>
                  <a:pt x="105" y="222"/>
                </a:lnTo>
                <a:lnTo>
                  <a:pt x="105" y="222"/>
                </a:lnTo>
                <a:lnTo>
                  <a:pt x="105" y="225"/>
                </a:lnTo>
                <a:lnTo>
                  <a:pt x="105" y="225"/>
                </a:lnTo>
                <a:lnTo>
                  <a:pt x="105" y="227"/>
                </a:lnTo>
                <a:lnTo>
                  <a:pt x="105" y="227"/>
                </a:lnTo>
                <a:lnTo>
                  <a:pt x="105" y="233"/>
                </a:lnTo>
                <a:lnTo>
                  <a:pt x="105" y="233"/>
                </a:lnTo>
                <a:lnTo>
                  <a:pt x="103" y="254"/>
                </a:lnTo>
                <a:lnTo>
                  <a:pt x="103" y="254"/>
                </a:lnTo>
                <a:lnTo>
                  <a:pt x="105" y="268"/>
                </a:lnTo>
                <a:lnTo>
                  <a:pt x="105" y="268"/>
                </a:lnTo>
                <a:lnTo>
                  <a:pt x="106" y="277"/>
                </a:lnTo>
                <a:lnTo>
                  <a:pt x="106" y="277"/>
                </a:lnTo>
                <a:lnTo>
                  <a:pt x="106" y="279"/>
                </a:lnTo>
                <a:lnTo>
                  <a:pt x="106" y="279"/>
                </a:lnTo>
                <a:lnTo>
                  <a:pt x="106" y="280"/>
                </a:lnTo>
                <a:lnTo>
                  <a:pt x="106" y="280"/>
                </a:lnTo>
                <a:lnTo>
                  <a:pt x="106" y="282"/>
                </a:lnTo>
                <a:lnTo>
                  <a:pt x="105" y="282"/>
                </a:lnTo>
                <a:lnTo>
                  <a:pt x="105" y="282"/>
                </a:lnTo>
                <a:lnTo>
                  <a:pt x="103" y="282"/>
                </a:lnTo>
                <a:lnTo>
                  <a:pt x="101" y="280"/>
                </a:lnTo>
                <a:lnTo>
                  <a:pt x="101" y="280"/>
                </a:lnTo>
                <a:lnTo>
                  <a:pt x="101" y="280"/>
                </a:lnTo>
                <a:lnTo>
                  <a:pt x="101" y="280"/>
                </a:lnTo>
                <a:lnTo>
                  <a:pt x="97" y="280"/>
                </a:lnTo>
                <a:lnTo>
                  <a:pt x="97" y="280"/>
                </a:lnTo>
                <a:lnTo>
                  <a:pt x="87" y="280"/>
                </a:lnTo>
                <a:lnTo>
                  <a:pt x="87" y="280"/>
                </a:lnTo>
                <a:lnTo>
                  <a:pt x="76" y="282"/>
                </a:lnTo>
                <a:lnTo>
                  <a:pt x="76" y="282"/>
                </a:lnTo>
                <a:lnTo>
                  <a:pt x="70" y="283"/>
                </a:lnTo>
                <a:lnTo>
                  <a:pt x="70" y="283"/>
                </a:lnTo>
                <a:close/>
                <a:moveTo>
                  <a:pt x="179" y="408"/>
                </a:moveTo>
                <a:lnTo>
                  <a:pt x="179" y="408"/>
                </a:lnTo>
                <a:lnTo>
                  <a:pt x="179" y="408"/>
                </a:lnTo>
                <a:lnTo>
                  <a:pt x="179" y="408"/>
                </a:lnTo>
                <a:lnTo>
                  <a:pt x="182" y="407"/>
                </a:lnTo>
                <a:lnTo>
                  <a:pt x="182" y="407"/>
                </a:lnTo>
                <a:lnTo>
                  <a:pt x="193" y="399"/>
                </a:lnTo>
                <a:lnTo>
                  <a:pt x="204" y="391"/>
                </a:lnTo>
                <a:lnTo>
                  <a:pt x="204" y="391"/>
                </a:lnTo>
                <a:lnTo>
                  <a:pt x="209" y="384"/>
                </a:lnTo>
                <a:lnTo>
                  <a:pt x="209" y="384"/>
                </a:lnTo>
                <a:lnTo>
                  <a:pt x="220" y="370"/>
                </a:lnTo>
                <a:lnTo>
                  <a:pt x="220" y="370"/>
                </a:lnTo>
                <a:lnTo>
                  <a:pt x="226" y="362"/>
                </a:lnTo>
                <a:lnTo>
                  <a:pt x="231" y="353"/>
                </a:lnTo>
                <a:lnTo>
                  <a:pt x="231" y="353"/>
                </a:lnTo>
                <a:lnTo>
                  <a:pt x="237" y="336"/>
                </a:lnTo>
                <a:lnTo>
                  <a:pt x="240" y="318"/>
                </a:lnTo>
                <a:lnTo>
                  <a:pt x="240" y="318"/>
                </a:lnTo>
                <a:lnTo>
                  <a:pt x="240" y="317"/>
                </a:lnTo>
                <a:lnTo>
                  <a:pt x="240" y="317"/>
                </a:lnTo>
                <a:lnTo>
                  <a:pt x="240" y="317"/>
                </a:lnTo>
                <a:lnTo>
                  <a:pt x="240" y="317"/>
                </a:lnTo>
                <a:lnTo>
                  <a:pt x="237" y="326"/>
                </a:lnTo>
                <a:lnTo>
                  <a:pt x="237" y="326"/>
                </a:lnTo>
                <a:lnTo>
                  <a:pt x="232" y="342"/>
                </a:lnTo>
                <a:lnTo>
                  <a:pt x="226" y="354"/>
                </a:lnTo>
                <a:lnTo>
                  <a:pt x="226" y="354"/>
                </a:lnTo>
                <a:lnTo>
                  <a:pt x="226" y="356"/>
                </a:lnTo>
                <a:lnTo>
                  <a:pt x="226" y="356"/>
                </a:lnTo>
                <a:lnTo>
                  <a:pt x="221" y="364"/>
                </a:lnTo>
                <a:lnTo>
                  <a:pt x="217" y="372"/>
                </a:lnTo>
                <a:lnTo>
                  <a:pt x="217" y="372"/>
                </a:lnTo>
                <a:lnTo>
                  <a:pt x="213" y="375"/>
                </a:lnTo>
                <a:lnTo>
                  <a:pt x="213" y="375"/>
                </a:lnTo>
                <a:lnTo>
                  <a:pt x="207" y="384"/>
                </a:lnTo>
                <a:lnTo>
                  <a:pt x="199" y="392"/>
                </a:lnTo>
                <a:lnTo>
                  <a:pt x="199" y="392"/>
                </a:lnTo>
                <a:lnTo>
                  <a:pt x="198" y="394"/>
                </a:lnTo>
                <a:lnTo>
                  <a:pt x="198" y="394"/>
                </a:lnTo>
                <a:lnTo>
                  <a:pt x="198" y="394"/>
                </a:lnTo>
                <a:lnTo>
                  <a:pt x="198" y="394"/>
                </a:lnTo>
                <a:lnTo>
                  <a:pt x="196" y="395"/>
                </a:lnTo>
                <a:lnTo>
                  <a:pt x="196" y="395"/>
                </a:lnTo>
                <a:lnTo>
                  <a:pt x="191" y="399"/>
                </a:lnTo>
                <a:lnTo>
                  <a:pt x="191" y="399"/>
                </a:lnTo>
                <a:lnTo>
                  <a:pt x="188" y="402"/>
                </a:lnTo>
                <a:lnTo>
                  <a:pt x="188" y="402"/>
                </a:lnTo>
                <a:lnTo>
                  <a:pt x="183" y="405"/>
                </a:lnTo>
                <a:lnTo>
                  <a:pt x="183" y="405"/>
                </a:lnTo>
                <a:lnTo>
                  <a:pt x="179" y="408"/>
                </a:lnTo>
                <a:lnTo>
                  <a:pt x="179" y="408"/>
                </a:lnTo>
                <a:close/>
                <a:moveTo>
                  <a:pt x="65" y="26"/>
                </a:moveTo>
                <a:lnTo>
                  <a:pt x="65" y="26"/>
                </a:lnTo>
                <a:lnTo>
                  <a:pt x="65" y="28"/>
                </a:lnTo>
                <a:lnTo>
                  <a:pt x="65" y="28"/>
                </a:lnTo>
                <a:lnTo>
                  <a:pt x="70" y="36"/>
                </a:lnTo>
                <a:lnTo>
                  <a:pt x="70" y="36"/>
                </a:lnTo>
                <a:lnTo>
                  <a:pt x="73" y="42"/>
                </a:lnTo>
                <a:lnTo>
                  <a:pt x="73" y="42"/>
                </a:lnTo>
                <a:lnTo>
                  <a:pt x="78" y="50"/>
                </a:lnTo>
                <a:lnTo>
                  <a:pt x="81" y="59"/>
                </a:lnTo>
                <a:lnTo>
                  <a:pt x="81" y="59"/>
                </a:lnTo>
                <a:lnTo>
                  <a:pt x="82" y="69"/>
                </a:lnTo>
                <a:lnTo>
                  <a:pt x="82" y="69"/>
                </a:lnTo>
                <a:lnTo>
                  <a:pt x="84" y="77"/>
                </a:lnTo>
                <a:lnTo>
                  <a:pt x="84" y="77"/>
                </a:lnTo>
                <a:lnTo>
                  <a:pt x="87" y="94"/>
                </a:lnTo>
                <a:lnTo>
                  <a:pt x="87" y="94"/>
                </a:lnTo>
                <a:lnTo>
                  <a:pt x="87" y="102"/>
                </a:lnTo>
                <a:lnTo>
                  <a:pt x="87" y="102"/>
                </a:lnTo>
                <a:lnTo>
                  <a:pt x="87" y="108"/>
                </a:lnTo>
                <a:lnTo>
                  <a:pt x="87" y="108"/>
                </a:lnTo>
                <a:lnTo>
                  <a:pt x="89" y="108"/>
                </a:lnTo>
                <a:lnTo>
                  <a:pt x="89" y="108"/>
                </a:lnTo>
                <a:lnTo>
                  <a:pt x="87" y="86"/>
                </a:lnTo>
                <a:lnTo>
                  <a:pt x="87" y="86"/>
                </a:lnTo>
                <a:lnTo>
                  <a:pt x="86" y="71"/>
                </a:lnTo>
                <a:lnTo>
                  <a:pt x="86" y="71"/>
                </a:lnTo>
                <a:lnTo>
                  <a:pt x="79" y="55"/>
                </a:lnTo>
                <a:lnTo>
                  <a:pt x="79" y="55"/>
                </a:lnTo>
                <a:lnTo>
                  <a:pt x="76" y="44"/>
                </a:lnTo>
                <a:lnTo>
                  <a:pt x="76" y="44"/>
                </a:lnTo>
                <a:lnTo>
                  <a:pt x="68" y="30"/>
                </a:lnTo>
                <a:lnTo>
                  <a:pt x="68" y="30"/>
                </a:lnTo>
                <a:lnTo>
                  <a:pt x="65" y="26"/>
                </a:lnTo>
                <a:lnTo>
                  <a:pt x="65" y="26"/>
                </a:lnTo>
                <a:close/>
                <a:moveTo>
                  <a:pt x="63" y="282"/>
                </a:moveTo>
                <a:lnTo>
                  <a:pt x="63" y="282"/>
                </a:lnTo>
                <a:lnTo>
                  <a:pt x="63" y="282"/>
                </a:lnTo>
                <a:lnTo>
                  <a:pt x="63" y="282"/>
                </a:lnTo>
                <a:lnTo>
                  <a:pt x="65" y="280"/>
                </a:lnTo>
                <a:lnTo>
                  <a:pt x="67" y="279"/>
                </a:lnTo>
                <a:lnTo>
                  <a:pt x="67" y="279"/>
                </a:lnTo>
                <a:lnTo>
                  <a:pt x="71" y="279"/>
                </a:lnTo>
                <a:lnTo>
                  <a:pt x="71" y="279"/>
                </a:lnTo>
                <a:lnTo>
                  <a:pt x="79" y="279"/>
                </a:lnTo>
                <a:lnTo>
                  <a:pt x="79" y="279"/>
                </a:lnTo>
                <a:lnTo>
                  <a:pt x="86" y="277"/>
                </a:lnTo>
                <a:lnTo>
                  <a:pt x="86" y="277"/>
                </a:lnTo>
                <a:lnTo>
                  <a:pt x="97" y="277"/>
                </a:lnTo>
                <a:lnTo>
                  <a:pt x="97" y="277"/>
                </a:lnTo>
                <a:lnTo>
                  <a:pt x="100" y="277"/>
                </a:lnTo>
                <a:lnTo>
                  <a:pt x="100" y="277"/>
                </a:lnTo>
                <a:lnTo>
                  <a:pt x="98" y="276"/>
                </a:lnTo>
                <a:lnTo>
                  <a:pt x="98" y="276"/>
                </a:lnTo>
                <a:lnTo>
                  <a:pt x="97" y="276"/>
                </a:lnTo>
                <a:lnTo>
                  <a:pt x="97" y="276"/>
                </a:lnTo>
                <a:lnTo>
                  <a:pt x="93" y="274"/>
                </a:lnTo>
                <a:lnTo>
                  <a:pt x="93" y="274"/>
                </a:lnTo>
                <a:lnTo>
                  <a:pt x="90" y="276"/>
                </a:lnTo>
                <a:lnTo>
                  <a:pt x="90" y="276"/>
                </a:lnTo>
                <a:lnTo>
                  <a:pt x="89" y="276"/>
                </a:lnTo>
                <a:lnTo>
                  <a:pt x="89" y="276"/>
                </a:lnTo>
                <a:lnTo>
                  <a:pt x="82" y="276"/>
                </a:lnTo>
                <a:lnTo>
                  <a:pt x="82" y="276"/>
                </a:lnTo>
                <a:lnTo>
                  <a:pt x="75" y="277"/>
                </a:lnTo>
                <a:lnTo>
                  <a:pt x="75" y="277"/>
                </a:lnTo>
                <a:lnTo>
                  <a:pt x="59" y="277"/>
                </a:lnTo>
                <a:lnTo>
                  <a:pt x="59" y="277"/>
                </a:lnTo>
                <a:lnTo>
                  <a:pt x="56" y="279"/>
                </a:lnTo>
                <a:lnTo>
                  <a:pt x="56" y="279"/>
                </a:lnTo>
                <a:lnTo>
                  <a:pt x="57" y="280"/>
                </a:lnTo>
                <a:lnTo>
                  <a:pt x="57" y="280"/>
                </a:lnTo>
                <a:lnTo>
                  <a:pt x="59" y="279"/>
                </a:lnTo>
                <a:lnTo>
                  <a:pt x="59" y="279"/>
                </a:lnTo>
                <a:lnTo>
                  <a:pt x="60" y="282"/>
                </a:lnTo>
                <a:lnTo>
                  <a:pt x="60" y="282"/>
                </a:lnTo>
                <a:lnTo>
                  <a:pt x="63" y="282"/>
                </a:lnTo>
                <a:lnTo>
                  <a:pt x="63" y="282"/>
                </a:lnTo>
                <a:close/>
                <a:moveTo>
                  <a:pt x="209" y="315"/>
                </a:moveTo>
                <a:lnTo>
                  <a:pt x="209" y="315"/>
                </a:lnTo>
                <a:lnTo>
                  <a:pt x="209" y="315"/>
                </a:lnTo>
                <a:lnTo>
                  <a:pt x="209" y="315"/>
                </a:lnTo>
                <a:lnTo>
                  <a:pt x="207" y="313"/>
                </a:lnTo>
                <a:lnTo>
                  <a:pt x="207" y="312"/>
                </a:lnTo>
                <a:lnTo>
                  <a:pt x="207" y="312"/>
                </a:lnTo>
                <a:lnTo>
                  <a:pt x="207" y="295"/>
                </a:lnTo>
                <a:lnTo>
                  <a:pt x="205" y="276"/>
                </a:lnTo>
                <a:lnTo>
                  <a:pt x="205" y="276"/>
                </a:lnTo>
                <a:lnTo>
                  <a:pt x="204" y="271"/>
                </a:lnTo>
                <a:lnTo>
                  <a:pt x="204" y="271"/>
                </a:lnTo>
                <a:lnTo>
                  <a:pt x="204" y="271"/>
                </a:lnTo>
                <a:lnTo>
                  <a:pt x="204" y="271"/>
                </a:lnTo>
                <a:lnTo>
                  <a:pt x="204" y="272"/>
                </a:lnTo>
                <a:lnTo>
                  <a:pt x="204" y="274"/>
                </a:lnTo>
                <a:lnTo>
                  <a:pt x="204" y="274"/>
                </a:lnTo>
                <a:lnTo>
                  <a:pt x="204" y="279"/>
                </a:lnTo>
                <a:lnTo>
                  <a:pt x="204" y="279"/>
                </a:lnTo>
                <a:lnTo>
                  <a:pt x="204" y="282"/>
                </a:lnTo>
                <a:lnTo>
                  <a:pt x="204" y="282"/>
                </a:lnTo>
                <a:lnTo>
                  <a:pt x="204" y="298"/>
                </a:lnTo>
                <a:lnTo>
                  <a:pt x="204" y="298"/>
                </a:lnTo>
                <a:lnTo>
                  <a:pt x="205" y="306"/>
                </a:lnTo>
                <a:lnTo>
                  <a:pt x="205" y="313"/>
                </a:lnTo>
                <a:lnTo>
                  <a:pt x="205" y="313"/>
                </a:lnTo>
                <a:lnTo>
                  <a:pt x="205" y="317"/>
                </a:lnTo>
                <a:lnTo>
                  <a:pt x="205" y="317"/>
                </a:lnTo>
                <a:lnTo>
                  <a:pt x="205" y="317"/>
                </a:lnTo>
                <a:lnTo>
                  <a:pt x="205" y="317"/>
                </a:lnTo>
                <a:lnTo>
                  <a:pt x="205" y="323"/>
                </a:lnTo>
                <a:lnTo>
                  <a:pt x="205" y="323"/>
                </a:lnTo>
                <a:lnTo>
                  <a:pt x="207" y="323"/>
                </a:lnTo>
                <a:lnTo>
                  <a:pt x="207" y="323"/>
                </a:lnTo>
                <a:lnTo>
                  <a:pt x="209" y="320"/>
                </a:lnTo>
                <a:lnTo>
                  <a:pt x="209" y="320"/>
                </a:lnTo>
                <a:lnTo>
                  <a:pt x="209" y="318"/>
                </a:lnTo>
                <a:lnTo>
                  <a:pt x="209" y="317"/>
                </a:lnTo>
                <a:lnTo>
                  <a:pt x="209" y="317"/>
                </a:lnTo>
                <a:lnTo>
                  <a:pt x="209" y="315"/>
                </a:lnTo>
                <a:lnTo>
                  <a:pt x="209" y="315"/>
                </a:lnTo>
                <a:close/>
                <a:moveTo>
                  <a:pt x="78" y="269"/>
                </a:moveTo>
                <a:lnTo>
                  <a:pt x="78" y="269"/>
                </a:lnTo>
                <a:lnTo>
                  <a:pt x="78" y="269"/>
                </a:lnTo>
                <a:lnTo>
                  <a:pt x="78" y="269"/>
                </a:lnTo>
                <a:lnTo>
                  <a:pt x="86" y="269"/>
                </a:lnTo>
                <a:lnTo>
                  <a:pt x="86" y="269"/>
                </a:lnTo>
                <a:lnTo>
                  <a:pt x="87" y="269"/>
                </a:lnTo>
                <a:lnTo>
                  <a:pt x="87" y="269"/>
                </a:lnTo>
                <a:lnTo>
                  <a:pt x="89" y="271"/>
                </a:lnTo>
                <a:lnTo>
                  <a:pt x="89" y="271"/>
                </a:lnTo>
                <a:lnTo>
                  <a:pt x="90" y="271"/>
                </a:lnTo>
                <a:lnTo>
                  <a:pt x="92" y="271"/>
                </a:lnTo>
                <a:lnTo>
                  <a:pt x="92" y="271"/>
                </a:lnTo>
                <a:lnTo>
                  <a:pt x="92" y="272"/>
                </a:lnTo>
                <a:lnTo>
                  <a:pt x="92" y="272"/>
                </a:lnTo>
                <a:lnTo>
                  <a:pt x="95" y="271"/>
                </a:lnTo>
                <a:lnTo>
                  <a:pt x="95" y="271"/>
                </a:lnTo>
                <a:lnTo>
                  <a:pt x="95" y="266"/>
                </a:lnTo>
                <a:lnTo>
                  <a:pt x="95" y="266"/>
                </a:lnTo>
                <a:lnTo>
                  <a:pt x="93" y="266"/>
                </a:lnTo>
                <a:lnTo>
                  <a:pt x="93" y="263"/>
                </a:lnTo>
                <a:lnTo>
                  <a:pt x="93" y="263"/>
                </a:lnTo>
                <a:lnTo>
                  <a:pt x="92" y="263"/>
                </a:lnTo>
                <a:lnTo>
                  <a:pt x="92" y="263"/>
                </a:lnTo>
                <a:lnTo>
                  <a:pt x="92" y="265"/>
                </a:lnTo>
                <a:lnTo>
                  <a:pt x="92" y="265"/>
                </a:lnTo>
                <a:lnTo>
                  <a:pt x="92" y="266"/>
                </a:lnTo>
                <a:lnTo>
                  <a:pt x="92" y="266"/>
                </a:lnTo>
                <a:lnTo>
                  <a:pt x="90" y="268"/>
                </a:lnTo>
                <a:lnTo>
                  <a:pt x="90" y="268"/>
                </a:lnTo>
                <a:lnTo>
                  <a:pt x="90" y="268"/>
                </a:lnTo>
                <a:lnTo>
                  <a:pt x="90" y="266"/>
                </a:lnTo>
                <a:lnTo>
                  <a:pt x="90" y="266"/>
                </a:lnTo>
                <a:lnTo>
                  <a:pt x="89" y="263"/>
                </a:lnTo>
                <a:lnTo>
                  <a:pt x="89" y="263"/>
                </a:lnTo>
                <a:lnTo>
                  <a:pt x="89" y="261"/>
                </a:lnTo>
                <a:lnTo>
                  <a:pt x="89" y="261"/>
                </a:lnTo>
                <a:lnTo>
                  <a:pt x="89" y="263"/>
                </a:lnTo>
                <a:lnTo>
                  <a:pt x="89" y="263"/>
                </a:lnTo>
                <a:lnTo>
                  <a:pt x="89" y="265"/>
                </a:lnTo>
                <a:lnTo>
                  <a:pt x="89" y="265"/>
                </a:lnTo>
                <a:lnTo>
                  <a:pt x="87" y="266"/>
                </a:lnTo>
                <a:lnTo>
                  <a:pt x="86" y="266"/>
                </a:lnTo>
                <a:lnTo>
                  <a:pt x="86" y="266"/>
                </a:lnTo>
                <a:lnTo>
                  <a:pt x="86" y="265"/>
                </a:lnTo>
                <a:lnTo>
                  <a:pt x="86" y="265"/>
                </a:lnTo>
                <a:lnTo>
                  <a:pt x="86" y="266"/>
                </a:lnTo>
                <a:lnTo>
                  <a:pt x="86" y="266"/>
                </a:lnTo>
                <a:lnTo>
                  <a:pt x="82" y="266"/>
                </a:lnTo>
                <a:lnTo>
                  <a:pt x="82" y="266"/>
                </a:lnTo>
                <a:lnTo>
                  <a:pt x="81" y="266"/>
                </a:lnTo>
                <a:lnTo>
                  <a:pt x="81" y="265"/>
                </a:lnTo>
                <a:lnTo>
                  <a:pt x="81" y="265"/>
                </a:lnTo>
                <a:lnTo>
                  <a:pt x="79" y="265"/>
                </a:lnTo>
                <a:lnTo>
                  <a:pt x="79" y="265"/>
                </a:lnTo>
                <a:lnTo>
                  <a:pt x="78" y="266"/>
                </a:lnTo>
                <a:lnTo>
                  <a:pt x="78" y="266"/>
                </a:lnTo>
                <a:lnTo>
                  <a:pt x="78" y="269"/>
                </a:lnTo>
                <a:lnTo>
                  <a:pt x="78" y="269"/>
                </a:lnTo>
                <a:close/>
                <a:moveTo>
                  <a:pt x="84" y="149"/>
                </a:moveTo>
                <a:lnTo>
                  <a:pt x="84" y="149"/>
                </a:lnTo>
                <a:lnTo>
                  <a:pt x="73" y="173"/>
                </a:lnTo>
                <a:lnTo>
                  <a:pt x="73" y="173"/>
                </a:lnTo>
                <a:lnTo>
                  <a:pt x="62" y="197"/>
                </a:lnTo>
                <a:lnTo>
                  <a:pt x="62" y="197"/>
                </a:lnTo>
                <a:lnTo>
                  <a:pt x="62" y="197"/>
                </a:lnTo>
                <a:lnTo>
                  <a:pt x="62" y="197"/>
                </a:lnTo>
                <a:lnTo>
                  <a:pt x="68" y="186"/>
                </a:lnTo>
                <a:lnTo>
                  <a:pt x="68" y="186"/>
                </a:lnTo>
                <a:lnTo>
                  <a:pt x="78" y="168"/>
                </a:lnTo>
                <a:lnTo>
                  <a:pt x="78" y="168"/>
                </a:lnTo>
                <a:lnTo>
                  <a:pt x="82" y="159"/>
                </a:lnTo>
                <a:lnTo>
                  <a:pt x="84" y="149"/>
                </a:lnTo>
                <a:lnTo>
                  <a:pt x="84" y="149"/>
                </a:lnTo>
                <a:close/>
                <a:moveTo>
                  <a:pt x="153" y="271"/>
                </a:moveTo>
                <a:lnTo>
                  <a:pt x="153" y="271"/>
                </a:lnTo>
                <a:lnTo>
                  <a:pt x="152" y="265"/>
                </a:lnTo>
                <a:lnTo>
                  <a:pt x="152" y="265"/>
                </a:lnTo>
                <a:lnTo>
                  <a:pt x="150" y="244"/>
                </a:lnTo>
                <a:lnTo>
                  <a:pt x="150" y="244"/>
                </a:lnTo>
                <a:lnTo>
                  <a:pt x="149" y="225"/>
                </a:lnTo>
                <a:lnTo>
                  <a:pt x="149" y="225"/>
                </a:lnTo>
                <a:lnTo>
                  <a:pt x="149" y="222"/>
                </a:lnTo>
                <a:lnTo>
                  <a:pt x="149" y="222"/>
                </a:lnTo>
                <a:lnTo>
                  <a:pt x="147" y="220"/>
                </a:lnTo>
                <a:lnTo>
                  <a:pt x="147" y="220"/>
                </a:lnTo>
                <a:lnTo>
                  <a:pt x="147" y="222"/>
                </a:lnTo>
                <a:lnTo>
                  <a:pt x="147" y="222"/>
                </a:lnTo>
                <a:lnTo>
                  <a:pt x="147" y="227"/>
                </a:lnTo>
                <a:lnTo>
                  <a:pt x="147" y="227"/>
                </a:lnTo>
                <a:lnTo>
                  <a:pt x="149" y="241"/>
                </a:lnTo>
                <a:lnTo>
                  <a:pt x="149" y="241"/>
                </a:lnTo>
                <a:lnTo>
                  <a:pt x="149" y="249"/>
                </a:lnTo>
                <a:lnTo>
                  <a:pt x="149" y="249"/>
                </a:lnTo>
                <a:lnTo>
                  <a:pt x="150" y="265"/>
                </a:lnTo>
                <a:lnTo>
                  <a:pt x="150" y="265"/>
                </a:lnTo>
                <a:lnTo>
                  <a:pt x="152" y="272"/>
                </a:lnTo>
                <a:lnTo>
                  <a:pt x="152" y="272"/>
                </a:lnTo>
                <a:lnTo>
                  <a:pt x="152" y="272"/>
                </a:lnTo>
                <a:lnTo>
                  <a:pt x="152" y="272"/>
                </a:lnTo>
                <a:lnTo>
                  <a:pt x="153" y="271"/>
                </a:lnTo>
                <a:lnTo>
                  <a:pt x="153" y="271"/>
                </a:lnTo>
                <a:close/>
                <a:moveTo>
                  <a:pt x="155" y="265"/>
                </a:moveTo>
                <a:lnTo>
                  <a:pt x="155" y="265"/>
                </a:lnTo>
                <a:lnTo>
                  <a:pt x="155" y="265"/>
                </a:lnTo>
                <a:lnTo>
                  <a:pt x="155" y="265"/>
                </a:lnTo>
                <a:lnTo>
                  <a:pt x="155" y="261"/>
                </a:lnTo>
                <a:lnTo>
                  <a:pt x="155" y="261"/>
                </a:lnTo>
                <a:lnTo>
                  <a:pt x="153" y="249"/>
                </a:lnTo>
                <a:lnTo>
                  <a:pt x="153" y="249"/>
                </a:lnTo>
                <a:lnTo>
                  <a:pt x="153" y="224"/>
                </a:lnTo>
                <a:lnTo>
                  <a:pt x="153" y="224"/>
                </a:lnTo>
                <a:lnTo>
                  <a:pt x="153" y="222"/>
                </a:lnTo>
                <a:lnTo>
                  <a:pt x="153" y="222"/>
                </a:lnTo>
                <a:lnTo>
                  <a:pt x="152" y="217"/>
                </a:lnTo>
                <a:lnTo>
                  <a:pt x="152" y="217"/>
                </a:lnTo>
                <a:lnTo>
                  <a:pt x="152" y="216"/>
                </a:lnTo>
                <a:lnTo>
                  <a:pt x="152" y="216"/>
                </a:lnTo>
                <a:lnTo>
                  <a:pt x="146" y="216"/>
                </a:lnTo>
                <a:lnTo>
                  <a:pt x="146" y="216"/>
                </a:lnTo>
                <a:lnTo>
                  <a:pt x="146" y="216"/>
                </a:lnTo>
                <a:lnTo>
                  <a:pt x="146" y="216"/>
                </a:lnTo>
                <a:lnTo>
                  <a:pt x="147" y="216"/>
                </a:lnTo>
                <a:lnTo>
                  <a:pt x="147" y="216"/>
                </a:lnTo>
                <a:lnTo>
                  <a:pt x="149" y="216"/>
                </a:lnTo>
                <a:lnTo>
                  <a:pt x="149" y="216"/>
                </a:lnTo>
                <a:lnTo>
                  <a:pt x="150" y="217"/>
                </a:lnTo>
                <a:lnTo>
                  <a:pt x="150" y="217"/>
                </a:lnTo>
                <a:lnTo>
                  <a:pt x="150" y="219"/>
                </a:lnTo>
                <a:lnTo>
                  <a:pt x="150" y="219"/>
                </a:lnTo>
                <a:lnTo>
                  <a:pt x="152" y="222"/>
                </a:lnTo>
                <a:lnTo>
                  <a:pt x="152" y="222"/>
                </a:lnTo>
                <a:lnTo>
                  <a:pt x="152" y="236"/>
                </a:lnTo>
                <a:lnTo>
                  <a:pt x="152" y="236"/>
                </a:lnTo>
                <a:lnTo>
                  <a:pt x="153" y="255"/>
                </a:lnTo>
                <a:lnTo>
                  <a:pt x="153" y="255"/>
                </a:lnTo>
                <a:lnTo>
                  <a:pt x="155" y="265"/>
                </a:lnTo>
                <a:lnTo>
                  <a:pt x="155" y="265"/>
                </a:lnTo>
                <a:close/>
                <a:moveTo>
                  <a:pt x="68" y="190"/>
                </a:moveTo>
                <a:lnTo>
                  <a:pt x="68" y="190"/>
                </a:lnTo>
                <a:lnTo>
                  <a:pt x="65" y="197"/>
                </a:lnTo>
                <a:lnTo>
                  <a:pt x="65" y="197"/>
                </a:lnTo>
                <a:lnTo>
                  <a:pt x="48" y="224"/>
                </a:lnTo>
                <a:lnTo>
                  <a:pt x="48" y="224"/>
                </a:lnTo>
                <a:lnTo>
                  <a:pt x="43" y="230"/>
                </a:lnTo>
                <a:lnTo>
                  <a:pt x="43" y="230"/>
                </a:lnTo>
                <a:lnTo>
                  <a:pt x="38" y="236"/>
                </a:lnTo>
                <a:lnTo>
                  <a:pt x="38" y="236"/>
                </a:lnTo>
                <a:lnTo>
                  <a:pt x="37" y="238"/>
                </a:lnTo>
                <a:lnTo>
                  <a:pt x="37" y="238"/>
                </a:lnTo>
                <a:lnTo>
                  <a:pt x="37" y="238"/>
                </a:lnTo>
                <a:lnTo>
                  <a:pt x="37" y="238"/>
                </a:lnTo>
                <a:lnTo>
                  <a:pt x="38" y="236"/>
                </a:lnTo>
                <a:lnTo>
                  <a:pt x="38" y="236"/>
                </a:lnTo>
                <a:lnTo>
                  <a:pt x="45" y="228"/>
                </a:lnTo>
                <a:lnTo>
                  <a:pt x="45" y="228"/>
                </a:lnTo>
                <a:lnTo>
                  <a:pt x="56" y="212"/>
                </a:lnTo>
                <a:lnTo>
                  <a:pt x="56" y="212"/>
                </a:lnTo>
                <a:lnTo>
                  <a:pt x="68" y="194"/>
                </a:lnTo>
                <a:lnTo>
                  <a:pt x="68" y="194"/>
                </a:lnTo>
                <a:lnTo>
                  <a:pt x="68" y="190"/>
                </a:lnTo>
                <a:lnTo>
                  <a:pt x="68" y="190"/>
                </a:lnTo>
                <a:close/>
                <a:moveTo>
                  <a:pt x="232" y="192"/>
                </a:moveTo>
                <a:lnTo>
                  <a:pt x="232" y="192"/>
                </a:lnTo>
                <a:lnTo>
                  <a:pt x="226" y="175"/>
                </a:lnTo>
                <a:lnTo>
                  <a:pt x="220" y="159"/>
                </a:lnTo>
                <a:lnTo>
                  <a:pt x="220" y="159"/>
                </a:lnTo>
                <a:lnTo>
                  <a:pt x="220" y="160"/>
                </a:lnTo>
                <a:lnTo>
                  <a:pt x="220" y="160"/>
                </a:lnTo>
                <a:lnTo>
                  <a:pt x="220" y="162"/>
                </a:lnTo>
                <a:lnTo>
                  <a:pt x="220" y="162"/>
                </a:lnTo>
                <a:lnTo>
                  <a:pt x="220" y="164"/>
                </a:lnTo>
                <a:lnTo>
                  <a:pt x="220" y="165"/>
                </a:lnTo>
                <a:lnTo>
                  <a:pt x="220" y="165"/>
                </a:lnTo>
                <a:lnTo>
                  <a:pt x="232" y="192"/>
                </a:lnTo>
                <a:lnTo>
                  <a:pt x="232" y="192"/>
                </a:lnTo>
                <a:close/>
                <a:moveTo>
                  <a:pt x="142" y="86"/>
                </a:moveTo>
                <a:lnTo>
                  <a:pt x="142" y="86"/>
                </a:lnTo>
                <a:lnTo>
                  <a:pt x="139" y="80"/>
                </a:lnTo>
                <a:lnTo>
                  <a:pt x="139" y="80"/>
                </a:lnTo>
                <a:lnTo>
                  <a:pt x="131" y="83"/>
                </a:lnTo>
                <a:lnTo>
                  <a:pt x="131" y="83"/>
                </a:lnTo>
                <a:lnTo>
                  <a:pt x="134" y="88"/>
                </a:lnTo>
                <a:lnTo>
                  <a:pt x="134" y="88"/>
                </a:lnTo>
                <a:lnTo>
                  <a:pt x="142" y="86"/>
                </a:lnTo>
                <a:lnTo>
                  <a:pt x="142" y="86"/>
                </a:lnTo>
                <a:close/>
                <a:moveTo>
                  <a:pt x="213" y="343"/>
                </a:moveTo>
                <a:lnTo>
                  <a:pt x="213" y="343"/>
                </a:lnTo>
                <a:lnTo>
                  <a:pt x="217" y="343"/>
                </a:lnTo>
                <a:lnTo>
                  <a:pt x="218" y="345"/>
                </a:lnTo>
                <a:lnTo>
                  <a:pt x="218" y="345"/>
                </a:lnTo>
                <a:lnTo>
                  <a:pt x="220" y="343"/>
                </a:lnTo>
                <a:lnTo>
                  <a:pt x="220" y="343"/>
                </a:lnTo>
                <a:lnTo>
                  <a:pt x="221" y="339"/>
                </a:lnTo>
                <a:lnTo>
                  <a:pt x="221" y="339"/>
                </a:lnTo>
                <a:lnTo>
                  <a:pt x="223" y="336"/>
                </a:lnTo>
                <a:lnTo>
                  <a:pt x="223" y="336"/>
                </a:lnTo>
                <a:lnTo>
                  <a:pt x="221" y="334"/>
                </a:lnTo>
                <a:lnTo>
                  <a:pt x="220" y="332"/>
                </a:lnTo>
                <a:lnTo>
                  <a:pt x="220" y="332"/>
                </a:lnTo>
                <a:lnTo>
                  <a:pt x="218" y="334"/>
                </a:lnTo>
                <a:lnTo>
                  <a:pt x="218" y="336"/>
                </a:lnTo>
                <a:lnTo>
                  <a:pt x="218" y="336"/>
                </a:lnTo>
                <a:lnTo>
                  <a:pt x="217" y="337"/>
                </a:lnTo>
                <a:lnTo>
                  <a:pt x="217" y="337"/>
                </a:lnTo>
                <a:lnTo>
                  <a:pt x="213" y="342"/>
                </a:lnTo>
                <a:lnTo>
                  <a:pt x="213" y="342"/>
                </a:lnTo>
                <a:lnTo>
                  <a:pt x="213" y="343"/>
                </a:lnTo>
                <a:lnTo>
                  <a:pt x="213" y="343"/>
                </a:lnTo>
                <a:close/>
                <a:moveTo>
                  <a:pt x="160" y="121"/>
                </a:moveTo>
                <a:lnTo>
                  <a:pt x="160" y="121"/>
                </a:lnTo>
                <a:lnTo>
                  <a:pt x="160" y="123"/>
                </a:lnTo>
                <a:lnTo>
                  <a:pt x="160" y="123"/>
                </a:lnTo>
                <a:lnTo>
                  <a:pt x="161" y="121"/>
                </a:lnTo>
                <a:lnTo>
                  <a:pt x="163" y="123"/>
                </a:lnTo>
                <a:lnTo>
                  <a:pt x="163" y="123"/>
                </a:lnTo>
                <a:lnTo>
                  <a:pt x="164" y="124"/>
                </a:lnTo>
                <a:lnTo>
                  <a:pt x="164" y="124"/>
                </a:lnTo>
                <a:lnTo>
                  <a:pt x="164" y="126"/>
                </a:lnTo>
                <a:lnTo>
                  <a:pt x="164" y="126"/>
                </a:lnTo>
                <a:lnTo>
                  <a:pt x="164" y="124"/>
                </a:lnTo>
                <a:lnTo>
                  <a:pt x="164" y="124"/>
                </a:lnTo>
                <a:lnTo>
                  <a:pt x="171" y="119"/>
                </a:lnTo>
                <a:lnTo>
                  <a:pt x="171" y="119"/>
                </a:lnTo>
                <a:lnTo>
                  <a:pt x="169" y="115"/>
                </a:lnTo>
                <a:lnTo>
                  <a:pt x="169" y="115"/>
                </a:lnTo>
                <a:lnTo>
                  <a:pt x="164" y="116"/>
                </a:lnTo>
                <a:lnTo>
                  <a:pt x="164" y="116"/>
                </a:lnTo>
                <a:lnTo>
                  <a:pt x="163" y="118"/>
                </a:lnTo>
                <a:lnTo>
                  <a:pt x="163" y="118"/>
                </a:lnTo>
                <a:lnTo>
                  <a:pt x="160" y="121"/>
                </a:lnTo>
                <a:lnTo>
                  <a:pt x="160" y="121"/>
                </a:lnTo>
                <a:close/>
                <a:moveTo>
                  <a:pt x="234" y="299"/>
                </a:moveTo>
                <a:lnTo>
                  <a:pt x="234" y="299"/>
                </a:lnTo>
                <a:lnTo>
                  <a:pt x="237" y="299"/>
                </a:lnTo>
                <a:lnTo>
                  <a:pt x="237" y="299"/>
                </a:lnTo>
                <a:lnTo>
                  <a:pt x="239" y="280"/>
                </a:lnTo>
                <a:lnTo>
                  <a:pt x="239" y="280"/>
                </a:lnTo>
                <a:lnTo>
                  <a:pt x="239" y="280"/>
                </a:lnTo>
                <a:lnTo>
                  <a:pt x="239" y="280"/>
                </a:lnTo>
                <a:lnTo>
                  <a:pt x="235" y="283"/>
                </a:lnTo>
                <a:lnTo>
                  <a:pt x="235" y="283"/>
                </a:lnTo>
                <a:lnTo>
                  <a:pt x="235" y="283"/>
                </a:lnTo>
                <a:lnTo>
                  <a:pt x="235" y="283"/>
                </a:lnTo>
                <a:lnTo>
                  <a:pt x="235" y="288"/>
                </a:lnTo>
                <a:lnTo>
                  <a:pt x="235" y="288"/>
                </a:lnTo>
                <a:lnTo>
                  <a:pt x="237" y="288"/>
                </a:lnTo>
                <a:lnTo>
                  <a:pt x="237" y="288"/>
                </a:lnTo>
                <a:lnTo>
                  <a:pt x="239" y="288"/>
                </a:lnTo>
                <a:lnTo>
                  <a:pt x="237" y="290"/>
                </a:lnTo>
                <a:lnTo>
                  <a:pt x="237" y="290"/>
                </a:lnTo>
                <a:lnTo>
                  <a:pt x="237" y="291"/>
                </a:lnTo>
                <a:lnTo>
                  <a:pt x="237" y="291"/>
                </a:lnTo>
                <a:lnTo>
                  <a:pt x="235" y="293"/>
                </a:lnTo>
                <a:lnTo>
                  <a:pt x="234" y="295"/>
                </a:lnTo>
                <a:lnTo>
                  <a:pt x="234" y="295"/>
                </a:lnTo>
                <a:lnTo>
                  <a:pt x="234" y="299"/>
                </a:lnTo>
                <a:lnTo>
                  <a:pt x="234" y="299"/>
                </a:lnTo>
                <a:close/>
                <a:moveTo>
                  <a:pt x="198" y="260"/>
                </a:moveTo>
                <a:lnTo>
                  <a:pt x="198" y="260"/>
                </a:lnTo>
                <a:lnTo>
                  <a:pt x="198" y="260"/>
                </a:lnTo>
                <a:lnTo>
                  <a:pt x="198" y="260"/>
                </a:lnTo>
                <a:lnTo>
                  <a:pt x="183" y="261"/>
                </a:lnTo>
                <a:lnTo>
                  <a:pt x="183" y="261"/>
                </a:lnTo>
                <a:lnTo>
                  <a:pt x="182" y="261"/>
                </a:lnTo>
                <a:lnTo>
                  <a:pt x="180" y="263"/>
                </a:lnTo>
                <a:lnTo>
                  <a:pt x="180" y="263"/>
                </a:lnTo>
                <a:lnTo>
                  <a:pt x="182" y="263"/>
                </a:lnTo>
                <a:lnTo>
                  <a:pt x="182" y="263"/>
                </a:lnTo>
                <a:lnTo>
                  <a:pt x="193" y="263"/>
                </a:lnTo>
                <a:lnTo>
                  <a:pt x="193" y="263"/>
                </a:lnTo>
                <a:lnTo>
                  <a:pt x="196" y="263"/>
                </a:lnTo>
                <a:lnTo>
                  <a:pt x="196" y="263"/>
                </a:lnTo>
                <a:lnTo>
                  <a:pt x="198" y="263"/>
                </a:lnTo>
                <a:lnTo>
                  <a:pt x="198" y="263"/>
                </a:lnTo>
                <a:lnTo>
                  <a:pt x="199" y="263"/>
                </a:lnTo>
                <a:lnTo>
                  <a:pt x="199" y="263"/>
                </a:lnTo>
                <a:lnTo>
                  <a:pt x="198" y="261"/>
                </a:lnTo>
                <a:lnTo>
                  <a:pt x="198" y="260"/>
                </a:lnTo>
                <a:lnTo>
                  <a:pt x="198" y="260"/>
                </a:lnTo>
                <a:close/>
                <a:moveTo>
                  <a:pt x="60" y="238"/>
                </a:moveTo>
                <a:lnTo>
                  <a:pt x="60" y="238"/>
                </a:lnTo>
                <a:lnTo>
                  <a:pt x="54" y="228"/>
                </a:lnTo>
                <a:lnTo>
                  <a:pt x="54" y="228"/>
                </a:lnTo>
                <a:lnTo>
                  <a:pt x="51" y="233"/>
                </a:lnTo>
                <a:lnTo>
                  <a:pt x="51" y="233"/>
                </a:lnTo>
                <a:lnTo>
                  <a:pt x="54" y="235"/>
                </a:lnTo>
                <a:lnTo>
                  <a:pt x="54" y="235"/>
                </a:lnTo>
                <a:lnTo>
                  <a:pt x="54" y="236"/>
                </a:lnTo>
                <a:lnTo>
                  <a:pt x="54" y="236"/>
                </a:lnTo>
                <a:lnTo>
                  <a:pt x="57" y="241"/>
                </a:lnTo>
                <a:lnTo>
                  <a:pt x="57" y="241"/>
                </a:lnTo>
                <a:lnTo>
                  <a:pt x="60" y="238"/>
                </a:lnTo>
                <a:lnTo>
                  <a:pt x="60" y="238"/>
                </a:lnTo>
                <a:close/>
                <a:moveTo>
                  <a:pt x="155" y="86"/>
                </a:moveTo>
                <a:lnTo>
                  <a:pt x="155" y="86"/>
                </a:lnTo>
                <a:lnTo>
                  <a:pt x="155" y="88"/>
                </a:lnTo>
                <a:lnTo>
                  <a:pt x="155" y="88"/>
                </a:lnTo>
                <a:lnTo>
                  <a:pt x="158" y="93"/>
                </a:lnTo>
                <a:lnTo>
                  <a:pt x="158" y="93"/>
                </a:lnTo>
                <a:lnTo>
                  <a:pt x="160" y="93"/>
                </a:lnTo>
                <a:lnTo>
                  <a:pt x="160" y="93"/>
                </a:lnTo>
                <a:lnTo>
                  <a:pt x="164" y="93"/>
                </a:lnTo>
                <a:lnTo>
                  <a:pt x="164" y="93"/>
                </a:lnTo>
                <a:lnTo>
                  <a:pt x="164" y="93"/>
                </a:lnTo>
                <a:lnTo>
                  <a:pt x="164" y="93"/>
                </a:lnTo>
                <a:lnTo>
                  <a:pt x="160" y="85"/>
                </a:lnTo>
                <a:lnTo>
                  <a:pt x="160" y="85"/>
                </a:lnTo>
                <a:lnTo>
                  <a:pt x="155" y="86"/>
                </a:lnTo>
                <a:lnTo>
                  <a:pt x="155" y="86"/>
                </a:lnTo>
                <a:close/>
                <a:moveTo>
                  <a:pt x="213" y="279"/>
                </a:moveTo>
                <a:lnTo>
                  <a:pt x="213" y="279"/>
                </a:lnTo>
                <a:lnTo>
                  <a:pt x="215" y="279"/>
                </a:lnTo>
                <a:lnTo>
                  <a:pt x="215" y="279"/>
                </a:lnTo>
                <a:lnTo>
                  <a:pt x="215" y="276"/>
                </a:lnTo>
                <a:lnTo>
                  <a:pt x="215" y="276"/>
                </a:lnTo>
                <a:lnTo>
                  <a:pt x="215" y="274"/>
                </a:lnTo>
                <a:lnTo>
                  <a:pt x="215" y="274"/>
                </a:lnTo>
                <a:lnTo>
                  <a:pt x="213" y="272"/>
                </a:lnTo>
                <a:lnTo>
                  <a:pt x="215" y="271"/>
                </a:lnTo>
                <a:lnTo>
                  <a:pt x="215" y="271"/>
                </a:lnTo>
                <a:lnTo>
                  <a:pt x="215" y="269"/>
                </a:lnTo>
                <a:lnTo>
                  <a:pt x="215" y="269"/>
                </a:lnTo>
                <a:lnTo>
                  <a:pt x="215" y="269"/>
                </a:lnTo>
                <a:lnTo>
                  <a:pt x="215" y="269"/>
                </a:lnTo>
                <a:lnTo>
                  <a:pt x="215" y="268"/>
                </a:lnTo>
                <a:lnTo>
                  <a:pt x="215" y="268"/>
                </a:lnTo>
                <a:lnTo>
                  <a:pt x="215" y="263"/>
                </a:lnTo>
                <a:lnTo>
                  <a:pt x="215" y="263"/>
                </a:lnTo>
                <a:lnTo>
                  <a:pt x="212" y="263"/>
                </a:lnTo>
                <a:lnTo>
                  <a:pt x="212" y="263"/>
                </a:lnTo>
                <a:lnTo>
                  <a:pt x="212" y="263"/>
                </a:lnTo>
                <a:lnTo>
                  <a:pt x="212" y="263"/>
                </a:lnTo>
                <a:lnTo>
                  <a:pt x="212" y="265"/>
                </a:lnTo>
                <a:lnTo>
                  <a:pt x="212" y="265"/>
                </a:lnTo>
                <a:lnTo>
                  <a:pt x="212" y="269"/>
                </a:lnTo>
                <a:lnTo>
                  <a:pt x="212" y="269"/>
                </a:lnTo>
                <a:lnTo>
                  <a:pt x="213" y="279"/>
                </a:lnTo>
                <a:lnTo>
                  <a:pt x="213" y="279"/>
                </a:lnTo>
                <a:close/>
                <a:moveTo>
                  <a:pt x="146" y="77"/>
                </a:moveTo>
                <a:lnTo>
                  <a:pt x="146" y="77"/>
                </a:lnTo>
                <a:lnTo>
                  <a:pt x="146" y="77"/>
                </a:lnTo>
                <a:lnTo>
                  <a:pt x="146" y="77"/>
                </a:lnTo>
                <a:lnTo>
                  <a:pt x="150" y="83"/>
                </a:lnTo>
                <a:lnTo>
                  <a:pt x="150" y="83"/>
                </a:lnTo>
                <a:lnTo>
                  <a:pt x="152" y="85"/>
                </a:lnTo>
                <a:lnTo>
                  <a:pt x="153" y="83"/>
                </a:lnTo>
                <a:lnTo>
                  <a:pt x="153" y="83"/>
                </a:lnTo>
                <a:lnTo>
                  <a:pt x="157" y="83"/>
                </a:lnTo>
                <a:lnTo>
                  <a:pt x="157" y="83"/>
                </a:lnTo>
                <a:lnTo>
                  <a:pt x="149" y="75"/>
                </a:lnTo>
                <a:lnTo>
                  <a:pt x="149" y="75"/>
                </a:lnTo>
                <a:lnTo>
                  <a:pt x="146" y="77"/>
                </a:lnTo>
                <a:lnTo>
                  <a:pt x="146" y="77"/>
                </a:lnTo>
                <a:close/>
                <a:moveTo>
                  <a:pt x="105" y="179"/>
                </a:moveTo>
                <a:lnTo>
                  <a:pt x="105" y="179"/>
                </a:lnTo>
                <a:lnTo>
                  <a:pt x="106" y="183"/>
                </a:lnTo>
                <a:lnTo>
                  <a:pt x="106" y="183"/>
                </a:lnTo>
                <a:lnTo>
                  <a:pt x="105" y="184"/>
                </a:lnTo>
                <a:lnTo>
                  <a:pt x="105" y="184"/>
                </a:lnTo>
                <a:lnTo>
                  <a:pt x="105" y="184"/>
                </a:lnTo>
                <a:lnTo>
                  <a:pt x="105" y="184"/>
                </a:lnTo>
                <a:lnTo>
                  <a:pt x="105" y="187"/>
                </a:lnTo>
                <a:lnTo>
                  <a:pt x="103" y="187"/>
                </a:lnTo>
                <a:lnTo>
                  <a:pt x="103" y="187"/>
                </a:lnTo>
                <a:lnTo>
                  <a:pt x="103" y="189"/>
                </a:lnTo>
                <a:lnTo>
                  <a:pt x="103" y="189"/>
                </a:lnTo>
                <a:lnTo>
                  <a:pt x="105" y="192"/>
                </a:lnTo>
                <a:lnTo>
                  <a:pt x="105" y="192"/>
                </a:lnTo>
                <a:lnTo>
                  <a:pt x="106" y="189"/>
                </a:lnTo>
                <a:lnTo>
                  <a:pt x="106" y="189"/>
                </a:lnTo>
                <a:lnTo>
                  <a:pt x="106" y="187"/>
                </a:lnTo>
                <a:lnTo>
                  <a:pt x="106" y="187"/>
                </a:lnTo>
                <a:lnTo>
                  <a:pt x="105" y="186"/>
                </a:lnTo>
                <a:lnTo>
                  <a:pt x="106" y="184"/>
                </a:lnTo>
                <a:lnTo>
                  <a:pt x="106" y="184"/>
                </a:lnTo>
                <a:lnTo>
                  <a:pt x="108" y="183"/>
                </a:lnTo>
                <a:lnTo>
                  <a:pt x="108" y="183"/>
                </a:lnTo>
                <a:lnTo>
                  <a:pt x="109" y="183"/>
                </a:lnTo>
                <a:lnTo>
                  <a:pt x="109" y="183"/>
                </a:lnTo>
                <a:lnTo>
                  <a:pt x="109" y="178"/>
                </a:lnTo>
                <a:lnTo>
                  <a:pt x="109" y="178"/>
                </a:lnTo>
                <a:lnTo>
                  <a:pt x="109" y="178"/>
                </a:lnTo>
                <a:lnTo>
                  <a:pt x="109" y="178"/>
                </a:lnTo>
                <a:lnTo>
                  <a:pt x="108" y="176"/>
                </a:lnTo>
                <a:lnTo>
                  <a:pt x="108" y="176"/>
                </a:lnTo>
                <a:lnTo>
                  <a:pt x="105" y="176"/>
                </a:lnTo>
                <a:lnTo>
                  <a:pt x="105" y="176"/>
                </a:lnTo>
                <a:lnTo>
                  <a:pt x="105" y="179"/>
                </a:lnTo>
                <a:lnTo>
                  <a:pt x="105" y="179"/>
                </a:lnTo>
                <a:close/>
                <a:moveTo>
                  <a:pt x="136" y="414"/>
                </a:moveTo>
                <a:lnTo>
                  <a:pt x="136" y="414"/>
                </a:lnTo>
                <a:lnTo>
                  <a:pt x="136" y="414"/>
                </a:lnTo>
                <a:lnTo>
                  <a:pt x="136" y="414"/>
                </a:lnTo>
                <a:lnTo>
                  <a:pt x="136" y="414"/>
                </a:lnTo>
                <a:lnTo>
                  <a:pt x="136" y="414"/>
                </a:lnTo>
                <a:lnTo>
                  <a:pt x="149" y="414"/>
                </a:lnTo>
                <a:lnTo>
                  <a:pt x="161" y="411"/>
                </a:lnTo>
                <a:lnTo>
                  <a:pt x="161" y="411"/>
                </a:lnTo>
                <a:lnTo>
                  <a:pt x="161" y="411"/>
                </a:lnTo>
                <a:lnTo>
                  <a:pt x="161" y="411"/>
                </a:lnTo>
                <a:lnTo>
                  <a:pt x="160" y="410"/>
                </a:lnTo>
                <a:lnTo>
                  <a:pt x="160" y="410"/>
                </a:lnTo>
                <a:lnTo>
                  <a:pt x="160" y="410"/>
                </a:lnTo>
                <a:lnTo>
                  <a:pt x="160" y="410"/>
                </a:lnTo>
                <a:lnTo>
                  <a:pt x="153" y="411"/>
                </a:lnTo>
                <a:lnTo>
                  <a:pt x="153" y="411"/>
                </a:lnTo>
                <a:lnTo>
                  <a:pt x="152" y="413"/>
                </a:lnTo>
                <a:lnTo>
                  <a:pt x="152" y="413"/>
                </a:lnTo>
                <a:lnTo>
                  <a:pt x="152" y="413"/>
                </a:lnTo>
                <a:lnTo>
                  <a:pt x="150" y="413"/>
                </a:lnTo>
                <a:lnTo>
                  <a:pt x="150" y="413"/>
                </a:lnTo>
                <a:lnTo>
                  <a:pt x="150" y="413"/>
                </a:lnTo>
                <a:lnTo>
                  <a:pt x="150" y="413"/>
                </a:lnTo>
                <a:lnTo>
                  <a:pt x="136" y="414"/>
                </a:lnTo>
                <a:lnTo>
                  <a:pt x="136" y="414"/>
                </a:lnTo>
                <a:close/>
                <a:moveTo>
                  <a:pt x="130" y="78"/>
                </a:moveTo>
                <a:lnTo>
                  <a:pt x="130" y="78"/>
                </a:lnTo>
                <a:lnTo>
                  <a:pt x="138" y="75"/>
                </a:lnTo>
                <a:lnTo>
                  <a:pt x="138" y="75"/>
                </a:lnTo>
                <a:lnTo>
                  <a:pt x="138" y="74"/>
                </a:lnTo>
                <a:lnTo>
                  <a:pt x="138" y="74"/>
                </a:lnTo>
                <a:lnTo>
                  <a:pt x="138" y="72"/>
                </a:lnTo>
                <a:lnTo>
                  <a:pt x="138" y="72"/>
                </a:lnTo>
                <a:lnTo>
                  <a:pt x="134" y="71"/>
                </a:lnTo>
                <a:lnTo>
                  <a:pt x="134" y="71"/>
                </a:lnTo>
                <a:lnTo>
                  <a:pt x="130" y="74"/>
                </a:lnTo>
                <a:lnTo>
                  <a:pt x="130" y="74"/>
                </a:lnTo>
                <a:lnTo>
                  <a:pt x="130" y="78"/>
                </a:lnTo>
                <a:lnTo>
                  <a:pt x="130" y="78"/>
                </a:lnTo>
                <a:close/>
                <a:moveTo>
                  <a:pt x="87" y="173"/>
                </a:moveTo>
                <a:lnTo>
                  <a:pt x="87" y="173"/>
                </a:lnTo>
                <a:lnTo>
                  <a:pt x="93" y="178"/>
                </a:lnTo>
                <a:lnTo>
                  <a:pt x="93" y="178"/>
                </a:lnTo>
                <a:lnTo>
                  <a:pt x="95" y="175"/>
                </a:lnTo>
                <a:lnTo>
                  <a:pt x="95" y="175"/>
                </a:lnTo>
                <a:lnTo>
                  <a:pt x="97" y="173"/>
                </a:lnTo>
                <a:lnTo>
                  <a:pt x="95" y="171"/>
                </a:lnTo>
                <a:lnTo>
                  <a:pt x="95" y="171"/>
                </a:lnTo>
                <a:lnTo>
                  <a:pt x="95" y="171"/>
                </a:lnTo>
                <a:lnTo>
                  <a:pt x="95" y="171"/>
                </a:lnTo>
                <a:lnTo>
                  <a:pt x="93" y="171"/>
                </a:lnTo>
                <a:lnTo>
                  <a:pt x="93" y="171"/>
                </a:lnTo>
                <a:lnTo>
                  <a:pt x="92" y="171"/>
                </a:lnTo>
                <a:lnTo>
                  <a:pt x="92" y="171"/>
                </a:lnTo>
                <a:lnTo>
                  <a:pt x="92" y="168"/>
                </a:lnTo>
                <a:lnTo>
                  <a:pt x="92" y="168"/>
                </a:lnTo>
                <a:lnTo>
                  <a:pt x="93" y="168"/>
                </a:lnTo>
                <a:lnTo>
                  <a:pt x="93" y="168"/>
                </a:lnTo>
                <a:lnTo>
                  <a:pt x="92" y="167"/>
                </a:lnTo>
                <a:lnTo>
                  <a:pt x="92" y="167"/>
                </a:lnTo>
                <a:lnTo>
                  <a:pt x="92" y="168"/>
                </a:lnTo>
                <a:lnTo>
                  <a:pt x="92" y="168"/>
                </a:lnTo>
                <a:lnTo>
                  <a:pt x="90" y="170"/>
                </a:lnTo>
                <a:lnTo>
                  <a:pt x="90" y="170"/>
                </a:lnTo>
                <a:lnTo>
                  <a:pt x="89" y="171"/>
                </a:lnTo>
                <a:lnTo>
                  <a:pt x="89" y="171"/>
                </a:lnTo>
                <a:lnTo>
                  <a:pt x="87" y="173"/>
                </a:lnTo>
                <a:lnTo>
                  <a:pt x="87" y="173"/>
                </a:lnTo>
                <a:close/>
                <a:moveTo>
                  <a:pt x="172" y="216"/>
                </a:moveTo>
                <a:lnTo>
                  <a:pt x="172" y="216"/>
                </a:lnTo>
                <a:lnTo>
                  <a:pt x="172" y="220"/>
                </a:lnTo>
                <a:lnTo>
                  <a:pt x="172" y="220"/>
                </a:lnTo>
                <a:lnTo>
                  <a:pt x="172" y="222"/>
                </a:lnTo>
                <a:lnTo>
                  <a:pt x="172" y="222"/>
                </a:lnTo>
                <a:lnTo>
                  <a:pt x="174" y="227"/>
                </a:lnTo>
                <a:lnTo>
                  <a:pt x="174" y="227"/>
                </a:lnTo>
                <a:lnTo>
                  <a:pt x="174" y="227"/>
                </a:lnTo>
                <a:lnTo>
                  <a:pt x="174" y="227"/>
                </a:lnTo>
                <a:lnTo>
                  <a:pt x="175" y="227"/>
                </a:lnTo>
                <a:lnTo>
                  <a:pt x="175" y="228"/>
                </a:lnTo>
                <a:lnTo>
                  <a:pt x="175" y="228"/>
                </a:lnTo>
                <a:lnTo>
                  <a:pt x="175" y="230"/>
                </a:lnTo>
                <a:lnTo>
                  <a:pt x="175" y="230"/>
                </a:lnTo>
                <a:lnTo>
                  <a:pt x="175" y="231"/>
                </a:lnTo>
                <a:lnTo>
                  <a:pt x="175" y="231"/>
                </a:lnTo>
                <a:lnTo>
                  <a:pt x="175" y="235"/>
                </a:lnTo>
                <a:lnTo>
                  <a:pt x="175" y="235"/>
                </a:lnTo>
                <a:lnTo>
                  <a:pt x="175" y="235"/>
                </a:lnTo>
                <a:lnTo>
                  <a:pt x="175" y="235"/>
                </a:lnTo>
                <a:lnTo>
                  <a:pt x="177" y="230"/>
                </a:lnTo>
                <a:lnTo>
                  <a:pt x="177" y="230"/>
                </a:lnTo>
                <a:lnTo>
                  <a:pt x="177" y="225"/>
                </a:lnTo>
                <a:lnTo>
                  <a:pt x="175" y="222"/>
                </a:lnTo>
                <a:lnTo>
                  <a:pt x="175" y="222"/>
                </a:lnTo>
                <a:lnTo>
                  <a:pt x="175" y="220"/>
                </a:lnTo>
                <a:lnTo>
                  <a:pt x="175" y="220"/>
                </a:lnTo>
                <a:lnTo>
                  <a:pt x="172" y="216"/>
                </a:lnTo>
                <a:lnTo>
                  <a:pt x="172" y="216"/>
                </a:lnTo>
                <a:close/>
                <a:moveTo>
                  <a:pt x="172" y="173"/>
                </a:moveTo>
                <a:lnTo>
                  <a:pt x="172" y="173"/>
                </a:lnTo>
                <a:lnTo>
                  <a:pt x="172" y="171"/>
                </a:lnTo>
                <a:lnTo>
                  <a:pt x="172" y="171"/>
                </a:lnTo>
                <a:lnTo>
                  <a:pt x="172" y="170"/>
                </a:lnTo>
                <a:lnTo>
                  <a:pt x="174" y="170"/>
                </a:lnTo>
                <a:lnTo>
                  <a:pt x="174" y="170"/>
                </a:lnTo>
                <a:lnTo>
                  <a:pt x="174" y="168"/>
                </a:lnTo>
                <a:lnTo>
                  <a:pt x="174" y="168"/>
                </a:lnTo>
                <a:lnTo>
                  <a:pt x="175" y="164"/>
                </a:lnTo>
                <a:lnTo>
                  <a:pt x="175" y="164"/>
                </a:lnTo>
                <a:lnTo>
                  <a:pt x="175" y="164"/>
                </a:lnTo>
                <a:lnTo>
                  <a:pt x="175" y="164"/>
                </a:lnTo>
                <a:lnTo>
                  <a:pt x="175" y="159"/>
                </a:lnTo>
                <a:lnTo>
                  <a:pt x="175" y="159"/>
                </a:lnTo>
                <a:lnTo>
                  <a:pt x="174" y="160"/>
                </a:lnTo>
                <a:lnTo>
                  <a:pt x="174" y="160"/>
                </a:lnTo>
                <a:lnTo>
                  <a:pt x="171" y="170"/>
                </a:lnTo>
                <a:lnTo>
                  <a:pt x="171" y="170"/>
                </a:lnTo>
                <a:lnTo>
                  <a:pt x="169" y="173"/>
                </a:lnTo>
                <a:lnTo>
                  <a:pt x="169" y="173"/>
                </a:lnTo>
                <a:lnTo>
                  <a:pt x="172" y="173"/>
                </a:lnTo>
                <a:lnTo>
                  <a:pt x="172" y="173"/>
                </a:lnTo>
                <a:close/>
                <a:moveTo>
                  <a:pt x="51" y="399"/>
                </a:moveTo>
                <a:lnTo>
                  <a:pt x="51" y="399"/>
                </a:lnTo>
                <a:lnTo>
                  <a:pt x="51" y="397"/>
                </a:lnTo>
                <a:lnTo>
                  <a:pt x="51" y="397"/>
                </a:lnTo>
                <a:lnTo>
                  <a:pt x="51" y="397"/>
                </a:lnTo>
                <a:lnTo>
                  <a:pt x="51" y="397"/>
                </a:lnTo>
                <a:lnTo>
                  <a:pt x="41" y="392"/>
                </a:lnTo>
                <a:lnTo>
                  <a:pt x="34" y="384"/>
                </a:lnTo>
                <a:lnTo>
                  <a:pt x="34" y="384"/>
                </a:lnTo>
                <a:lnTo>
                  <a:pt x="32" y="384"/>
                </a:lnTo>
                <a:lnTo>
                  <a:pt x="32" y="384"/>
                </a:lnTo>
                <a:lnTo>
                  <a:pt x="32" y="384"/>
                </a:lnTo>
                <a:lnTo>
                  <a:pt x="30" y="383"/>
                </a:lnTo>
                <a:lnTo>
                  <a:pt x="30" y="383"/>
                </a:lnTo>
                <a:lnTo>
                  <a:pt x="30" y="381"/>
                </a:lnTo>
                <a:lnTo>
                  <a:pt x="30" y="381"/>
                </a:lnTo>
                <a:lnTo>
                  <a:pt x="29" y="380"/>
                </a:lnTo>
                <a:lnTo>
                  <a:pt x="29" y="380"/>
                </a:lnTo>
                <a:lnTo>
                  <a:pt x="24" y="377"/>
                </a:lnTo>
                <a:lnTo>
                  <a:pt x="24" y="377"/>
                </a:lnTo>
                <a:lnTo>
                  <a:pt x="24" y="378"/>
                </a:lnTo>
                <a:lnTo>
                  <a:pt x="24" y="378"/>
                </a:lnTo>
                <a:lnTo>
                  <a:pt x="30" y="384"/>
                </a:lnTo>
                <a:lnTo>
                  <a:pt x="37" y="391"/>
                </a:lnTo>
                <a:lnTo>
                  <a:pt x="37" y="391"/>
                </a:lnTo>
                <a:lnTo>
                  <a:pt x="43" y="394"/>
                </a:lnTo>
                <a:lnTo>
                  <a:pt x="48" y="397"/>
                </a:lnTo>
                <a:lnTo>
                  <a:pt x="48" y="397"/>
                </a:lnTo>
                <a:lnTo>
                  <a:pt x="51" y="399"/>
                </a:lnTo>
                <a:lnTo>
                  <a:pt x="51" y="399"/>
                </a:lnTo>
                <a:close/>
                <a:moveTo>
                  <a:pt x="40" y="239"/>
                </a:moveTo>
                <a:lnTo>
                  <a:pt x="40" y="239"/>
                </a:lnTo>
                <a:lnTo>
                  <a:pt x="34" y="249"/>
                </a:lnTo>
                <a:lnTo>
                  <a:pt x="27" y="258"/>
                </a:lnTo>
                <a:lnTo>
                  <a:pt x="27" y="258"/>
                </a:lnTo>
                <a:lnTo>
                  <a:pt x="27" y="260"/>
                </a:lnTo>
                <a:lnTo>
                  <a:pt x="27" y="260"/>
                </a:lnTo>
                <a:lnTo>
                  <a:pt x="32" y="255"/>
                </a:lnTo>
                <a:lnTo>
                  <a:pt x="32" y="255"/>
                </a:lnTo>
                <a:lnTo>
                  <a:pt x="32" y="254"/>
                </a:lnTo>
                <a:lnTo>
                  <a:pt x="32" y="254"/>
                </a:lnTo>
                <a:lnTo>
                  <a:pt x="34" y="252"/>
                </a:lnTo>
                <a:lnTo>
                  <a:pt x="34" y="252"/>
                </a:lnTo>
                <a:lnTo>
                  <a:pt x="40" y="239"/>
                </a:lnTo>
                <a:lnTo>
                  <a:pt x="40" y="239"/>
                </a:lnTo>
                <a:lnTo>
                  <a:pt x="40" y="239"/>
                </a:lnTo>
                <a:lnTo>
                  <a:pt x="40" y="239"/>
                </a:lnTo>
                <a:close/>
                <a:moveTo>
                  <a:pt x="228" y="189"/>
                </a:moveTo>
                <a:lnTo>
                  <a:pt x="228" y="189"/>
                </a:lnTo>
                <a:lnTo>
                  <a:pt x="226" y="186"/>
                </a:lnTo>
                <a:lnTo>
                  <a:pt x="226" y="186"/>
                </a:lnTo>
                <a:lnTo>
                  <a:pt x="224" y="186"/>
                </a:lnTo>
                <a:lnTo>
                  <a:pt x="224" y="186"/>
                </a:lnTo>
                <a:lnTo>
                  <a:pt x="224" y="184"/>
                </a:lnTo>
                <a:lnTo>
                  <a:pt x="224" y="184"/>
                </a:lnTo>
                <a:lnTo>
                  <a:pt x="221" y="181"/>
                </a:lnTo>
                <a:lnTo>
                  <a:pt x="221" y="181"/>
                </a:lnTo>
                <a:lnTo>
                  <a:pt x="220" y="184"/>
                </a:lnTo>
                <a:lnTo>
                  <a:pt x="220" y="184"/>
                </a:lnTo>
                <a:lnTo>
                  <a:pt x="223" y="190"/>
                </a:lnTo>
                <a:lnTo>
                  <a:pt x="223" y="190"/>
                </a:lnTo>
                <a:lnTo>
                  <a:pt x="228" y="189"/>
                </a:lnTo>
                <a:lnTo>
                  <a:pt x="228" y="189"/>
                </a:lnTo>
                <a:close/>
                <a:moveTo>
                  <a:pt x="112" y="88"/>
                </a:moveTo>
                <a:lnTo>
                  <a:pt x="112" y="88"/>
                </a:lnTo>
                <a:lnTo>
                  <a:pt x="108" y="89"/>
                </a:lnTo>
                <a:lnTo>
                  <a:pt x="108" y="89"/>
                </a:lnTo>
                <a:lnTo>
                  <a:pt x="109" y="91"/>
                </a:lnTo>
                <a:lnTo>
                  <a:pt x="109" y="91"/>
                </a:lnTo>
                <a:lnTo>
                  <a:pt x="109" y="93"/>
                </a:lnTo>
                <a:lnTo>
                  <a:pt x="109" y="93"/>
                </a:lnTo>
                <a:lnTo>
                  <a:pt x="109" y="96"/>
                </a:lnTo>
                <a:lnTo>
                  <a:pt x="109" y="96"/>
                </a:lnTo>
                <a:lnTo>
                  <a:pt x="114" y="96"/>
                </a:lnTo>
                <a:lnTo>
                  <a:pt x="114" y="96"/>
                </a:lnTo>
                <a:lnTo>
                  <a:pt x="112" y="88"/>
                </a:lnTo>
                <a:lnTo>
                  <a:pt x="112" y="88"/>
                </a:lnTo>
                <a:close/>
                <a:moveTo>
                  <a:pt x="163" y="332"/>
                </a:moveTo>
                <a:lnTo>
                  <a:pt x="163" y="332"/>
                </a:lnTo>
                <a:lnTo>
                  <a:pt x="166" y="364"/>
                </a:lnTo>
                <a:lnTo>
                  <a:pt x="166" y="364"/>
                </a:lnTo>
                <a:lnTo>
                  <a:pt x="166" y="364"/>
                </a:lnTo>
                <a:lnTo>
                  <a:pt x="166" y="364"/>
                </a:lnTo>
                <a:lnTo>
                  <a:pt x="166" y="356"/>
                </a:lnTo>
                <a:lnTo>
                  <a:pt x="166" y="356"/>
                </a:lnTo>
                <a:lnTo>
                  <a:pt x="166" y="351"/>
                </a:lnTo>
                <a:lnTo>
                  <a:pt x="166" y="351"/>
                </a:lnTo>
                <a:lnTo>
                  <a:pt x="166" y="342"/>
                </a:lnTo>
                <a:lnTo>
                  <a:pt x="166" y="342"/>
                </a:lnTo>
                <a:lnTo>
                  <a:pt x="164" y="334"/>
                </a:lnTo>
                <a:lnTo>
                  <a:pt x="164" y="334"/>
                </a:lnTo>
                <a:lnTo>
                  <a:pt x="164" y="332"/>
                </a:lnTo>
                <a:lnTo>
                  <a:pt x="164" y="332"/>
                </a:lnTo>
                <a:lnTo>
                  <a:pt x="163" y="332"/>
                </a:lnTo>
                <a:lnTo>
                  <a:pt x="163" y="332"/>
                </a:lnTo>
                <a:close/>
                <a:moveTo>
                  <a:pt x="60" y="220"/>
                </a:moveTo>
                <a:lnTo>
                  <a:pt x="60" y="220"/>
                </a:lnTo>
                <a:lnTo>
                  <a:pt x="57" y="227"/>
                </a:lnTo>
                <a:lnTo>
                  <a:pt x="57" y="227"/>
                </a:lnTo>
                <a:lnTo>
                  <a:pt x="62" y="231"/>
                </a:lnTo>
                <a:lnTo>
                  <a:pt x="62" y="231"/>
                </a:lnTo>
                <a:lnTo>
                  <a:pt x="62" y="230"/>
                </a:lnTo>
                <a:lnTo>
                  <a:pt x="62" y="230"/>
                </a:lnTo>
                <a:lnTo>
                  <a:pt x="62" y="228"/>
                </a:lnTo>
                <a:lnTo>
                  <a:pt x="62" y="227"/>
                </a:lnTo>
                <a:lnTo>
                  <a:pt x="62" y="227"/>
                </a:lnTo>
                <a:lnTo>
                  <a:pt x="62" y="227"/>
                </a:lnTo>
                <a:lnTo>
                  <a:pt x="62" y="227"/>
                </a:lnTo>
                <a:lnTo>
                  <a:pt x="62" y="225"/>
                </a:lnTo>
                <a:lnTo>
                  <a:pt x="62" y="225"/>
                </a:lnTo>
                <a:lnTo>
                  <a:pt x="60" y="220"/>
                </a:lnTo>
                <a:lnTo>
                  <a:pt x="60" y="220"/>
                </a:lnTo>
                <a:close/>
                <a:moveTo>
                  <a:pt x="70" y="260"/>
                </a:moveTo>
                <a:lnTo>
                  <a:pt x="70" y="260"/>
                </a:lnTo>
                <a:lnTo>
                  <a:pt x="76" y="255"/>
                </a:lnTo>
                <a:lnTo>
                  <a:pt x="76" y="255"/>
                </a:lnTo>
                <a:lnTo>
                  <a:pt x="76" y="254"/>
                </a:lnTo>
                <a:lnTo>
                  <a:pt x="76" y="254"/>
                </a:lnTo>
                <a:lnTo>
                  <a:pt x="78" y="252"/>
                </a:lnTo>
                <a:lnTo>
                  <a:pt x="78" y="250"/>
                </a:lnTo>
                <a:lnTo>
                  <a:pt x="78" y="250"/>
                </a:lnTo>
                <a:lnTo>
                  <a:pt x="75" y="250"/>
                </a:lnTo>
                <a:lnTo>
                  <a:pt x="75" y="250"/>
                </a:lnTo>
                <a:lnTo>
                  <a:pt x="75" y="250"/>
                </a:lnTo>
                <a:lnTo>
                  <a:pt x="75" y="250"/>
                </a:lnTo>
                <a:lnTo>
                  <a:pt x="70" y="257"/>
                </a:lnTo>
                <a:lnTo>
                  <a:pt x="70" y="257"/>
                </a:lnTo>
                <a:lnTo>
                  <a:pt x="70" y="258"/>
                </a:lnTo>
                <a:lnTo>
                  <a:pt x="70" y="258"/>
                </a:lnTo>
                <a:lnTo>
                  <a:pt x="70" y="260"/>
                </a:lnTo>
                <a:lnTo>
                  <a:pt x="70" y="260"/>
                </a:lnTo>
                <a:close/>
                <a:moveTo>
                  <a:pt x="187" y="183"/>
                </a:moveTo>
                <a:lnTo>
                  <a:pt x="187" y="183"/>
                </a:lnTo>
                <a:lnTo>
                  <a:pt x="187" y="183"/>
                </a:lnTo>
                <a:lnTo>
                  <a:pt x="187" y="183"/>
                </a:lnTo>
                <a:lnTo>
                  <a:pt x="185" y="186"/>
                </a:lnTo>
                <a:lnTo>
                  <a:pt x="185" y="186"/>
                </a:lnTo>
                <a:lnTo>
                  <a:pt x="185" y="187"/>
                </a:lnTo>
                <a:lnTo>
                  <a:pt x="185" y="187"/>
                </a:lnTo>
                <a:lnTo>
                  <a:pt x="188" y="195"/>
                </a:lnTo>
                <a:lnTo>
                  <a:pt x="188" y="195"/>
                </a:lnTo>
                <a:lnTo>
                  <a:pt x="188" y="197"/>
                </a:lnTo>
                <a:lnTo>
                  <a:pt x="188" y="197"/>
                </a:lnTo>
                <a:lnTo>
                  <a:pt x="190" y="192"/>
                </a:lnTo>
                <a:lnTo>
                  <a:pt x="190" y="192"/>
                </a:lnTo>
                <a:lnTo>
                  <a:pt x="190" y="192"/>
                </a:lnTo>
                <a:lnTo>
                  <a:pt x="190" y="192"/>
                </a:lnTo>
                <a:lnTo>
                  <a:pt x="187" y="183"/>
                </a:lnTo>
                <a:lnTo>
                  <a:pt x="187" y="183"/>
                </a:lnTo>
                <a:close/>
                <a:moveTo>
                  <a:pt x="147" y="123"/>
                </a:moveTo>
                <a:lnTo>
                  <a:pt x="147" y="123"/>
                </a:lnTo>
                <a:lnTo>
                  <a:pt x="142" y="126"/>
                </a:lnTo>
                <a:lnTo>
                  <a:pt x="142" y="126"/>
                </a:lnTo>
                <a:lnTo>
                  <a:pt x="142" y="126"/>
                </a:lnTo>
                <a:lnTo>
                  <a:pt x="142" y="126"/>
                </a:lnTo>
                <a:lnTo>
                  <a:pt x="142" y="129"/>
                </a:lnTo>
                <a:lnTo>
                  <a:pt x="142" y="129"/>
                </a:lnTo>
                <a:lnTo>
                  <a:pt x="142" y="134"/>
                </a:lnTo>
                <a:lnTo>
                  <a:pt x="142" y="134"/>
                </a:lnTo>
                <a:lnTo>
                  <a:pt x="146" y="130"/>
                </a:lnTo>
                <a:lnTo>
                  <a:pt x="146" y="130"/>
                </a:lnTo>
                <a:lnTo>
                  <a:pt x="146" y="129"/>
                </a:lnTo>
                <a:lnTo>
                  <a:pt x="146" y="129"/>
                </a:lnTo>
                <a:lnTo>
                  <a:pt x="147" y="123"/>
                </a:lnTo>
                <a:lnTo>
                  <a:pt x="147" y="123"/>
                </a:lnTo>
                <a:close/>
                <a:moveTo>
                  <a:pt x="128" y="219"/>
                </a:moveTo>
                <a:lnTo>
                  <a:pt x="128" y="219"/>
                </a:lnTo>
                <a:lnTo>
                  <a:pt x="105" y="219"/>
                </a:lnTo>
                <a:lnTo>
                  <a:pt x="105" y="219"/>
                </a:lnTo>
                <a:lnTo>
                  <a:pt x="105" y="220"/>
                </a:lnTo>
                <a:lnTo>
                  <a:pt x="105" y="220"/>
                </a:lnTo>
                <a:lnTo>
                  <a:pt x="117" y="220"/>
                </a:lnTo>
                <a:lnTo>
                  <a:pt x="128" y="219"/>
                </a:lnTo>
                <a:lnTo>
                  <a:pt x="128" y="219"/>
                </a:lnTo>
                <a:close/>
                <a:moveTo>
                  <a:pt x="101" y="164"/>
                </a:moveTo>
                <a:lnTo>
                  <a:pt x="101" y="164"/>
                </a:lnTo>
                <a:lnTo>
                  <a:pt x="97" y="154"/>
                </a:lnTo>
                <a:lnTo>
                  <a:pt x="97" y="154"/>
                </a:lnTo>
                <a:lnTo>
                  <a:pt x="95" y="160"/>
                </a:lnTo>
                <a:lnTo>
                  <a:pt x="95" y="160"/>
                </a:lnTo>
                <a:lnTo>
                  <a:pt x="100" y="165"/>
                </a:lnTo>
                <a:lnTo>
                  <a:pt x="100" y="165"/>
                </a:lnTo>
                <a:lnTo>
                  <a:pt x="101" y="164"/>
                </a:lnTo>
                <a:lnTo>
                  <a:pt x="101" y="164"/>
                </a:lnTo>
                <a:close/>
                <a:moveTo>
                  <a:pt x="114" y="59"/>
                </a:moveTo>
                <a:lnTo>
                  <a:pt x="114" y="59"/>
                </a:lnTo>
                <a:lnTo>
                  <a:pt x="114" y="56"/>
                </a:lnTo>
                <a:lnTo>
                  <a:pt x="114" y="56"/>
                </a:lnTo>
                <a:lnTo>
                  <a:pt x="114" y="56"/>
                </a:lnTo>
                <a:lnTo>
                  <a:pt x="114" y="56"/>
                </a:lnTo>
                <a:lnTo>
                  <a:pt x="112" y="53"/>
                </a:lnTo>
                <a:lnTo>
                  <a:pt x="112" y="53"/>
                </a:lnTo>
                <a:lnTo>
                  <a:pt x="111" y="53"/>
                </a:lnTo>
                <a:lnTo>
                  <a:pt x="111" y="53"/>
                </a:lnTo>
                <a:lnTo>
                  <a:pt x="108" y="59"/>
                </a:lnTo>
                <a:lnTo>
                  <a:pt x="108" y="59"/>
                </a:lnTo>
                <a:lnTo>
                  <a:pt x="114" y="59"/>
                </a:lnTo>
                <a:lnTo>
                  <a:pt x="114" y="59"/>
                </a:lnTo>
                <a:close/>
                <a:moveTo>
                  <a:pt x="111" y="411"/>
                </a:moveTo>
                <a:lnTo>
                  <a:pt x="111" y="411"/>
                </a:lnTo>
                <a:lnTo>
                  <a:pt x="119" y="413"/>
                </a:lnTo>
                <a:lnTo>
                  <a:pt x="127" y="413"/>
                </a:lnTo>
                <a:lnTo>
                  <a:pt x="127" y="413"/>
                </a:lnTo>
                <a:lnTo>
                  <a:pt x="127" y="411"/>
                </a:lnTo>
                <a:lnTo>
                  <a:pt x="127" y="411"/>
                </a:lnTo>
                <a:lnTo>
                  <a:pt x="122" y="411"/>
                </a:lnTo>
                <a:lnTo>
                  <a:pt x="122" y="411"/>
                </a:lnTo>
                <a:lnTo>
                  <a:pt x="120" y="413"/>
                </a:lnTo>
                <a:lnTo>
                  <a:pt x="120" y="413"/>
                </a:lnTo>
                <a:lnTo>
                  <a:pt x="119" y="411"/>
                </a:lnTo>
                <a:lnTo>
                  <a:pt x="119" y="411"/>
                </a:lnTo>
                <a:lnTo>
                  <a:pt x="112" y="410"/>
                </a:lnTo>
                <a:lnTo>
                  <a:pt x="112" y="410"/>
                </a:lnTo>
                <a:lnTo>
                  <a:pt x="111" y="411"/>
                </a:lnTo>
                <a:lnTo>
                  <a:pt x="111" y="411"/>
                </a:lnTo>
                <a:close/>
                <a:moveTo>
                  <a:pt x="98" y="146"/>
                </a:moveTo>
                <a:lnTo>
                  <a:pt x="98" y="146"/>
                </a:lnTo>
                <a:lnTo>
                  <a:pt x="100" y="142"/>
                </a:lnTo>
                <a:lnTo>
                  <a:pt x="100" y="142"/>
                </a:lnTo>
                <a:lnTo>
                  <a:pt x="100" y="138"/>
                </a:lnTo>
                <a:lnTo>
                  <a:pt x="100" y="137"/>
                </a:lnTo>
                <a:lnTo>
                  <a:pt x="100" y="137"/>
                </a:lnTo>
                <a:lnTo>
                  <a:pt x="98" y="134"/>
                </a:lnTo>
                <a:lnTo>
                  <a:pt x="98" y="134"/>
                </a:lnTo>
                <a:lnTo>
                  <a:pt x="98" y="132"/>
                </a:lnTo>
                <a:lnTo>
                  <a:pt x="98" y="132"/>
                </a:lnTo>
                <a:lnTo>
                  <a:pt x="98" y="132"/>
                </a:lnTo>
                <a:lnTo>
                  <a:pt x="98" y="132"/>
                </a:lnTo>
                <a:lnTo>
                  <a:pt x="97" y="143"/>
                </a:lnTo>
                <a:lnTo>
                  <a:pt x="97" y="143"/>
                </a:lnTo>
                <a:lnTo>
                  <a:pt x="97" y="143"/>
                </a:lnTo>
                <a:lnTo>
                  <a:pt x="97" y="143"/>
                </a:lnTo>
                <a:lnTo>
                  <a:pt x="98" y="146"/>
                </a:lnTo>
                <a:lnTo>
                  <a:pt x="98" y="146"/>
                </a:lnTo>
                <a:close/>
                <a:moveTo>
                  <a:pt x="221" y="241"/>
                </a:moveTo>
                <a:lnTo>
                  <a:pt x="221" y="241"/>
                </a:lnTo>
                <a:lnTo>
                  <a:pt x="221" y="242"/>
                </a:lnTo>
                <a:lnTo>
                  <a:pt x="221" y="242"/>
                </a:lnTo>
                <a:lnTo>
                  <a:pt x="221" y="242"/>
                </a:lnTo>
                <a:lnTo>
                  <a:pt x="220" y="244"/>
                </a:lnTo>
                <a:lnTo>
                  <a:pt x="218" y="242"/>
                </a:lnTo>
                <a:lnTo>
                  <a:pt x="218" y="242"/>
                </a:lnTo>
                <a:lnTo>
                  <a:pt x="215" y="246"/>
                </a:lnTo>
                <a:lnTo>
                  <a:pt x="215" y="246"/>
                </a:lnTo>
                <a:lnTo>
                  <a:pt x="218" y="247"/>
                </a:lnTo>
                <a:lnTo>
                  <a:pt x="218" y="247"/>
                </a:lnTo>
                <a:lnTo>
                  <a:pt x="220" y="247"/>
                </a:lnTo>
                <a:lnTo>
                  <a:pt x="220" y="247"/>
                </a:lnTo>
                <a:lnTo>
                  <a:pt x="221" y="246"/>
                </a:lnTo>
                <a:lnTo>
                  <a:pt x="223" y="244"/>
                </a:lnTo>
                <a:lnTo>
                  <a:pt x="223" y="244"/>
                </a:lnTo>
                <a:lnTo>
                  <a:pt x="223" y="242"/>
                </a:lnTo>
                <a:lnTo>
                  <a:pt x="223" y="242"/>
                </a:lnTo>
                <a:lnTo>
                  <a:pt x="224" y="241"/>
                </a:lnTo>
                <a:lnTo>
                  <a:pt x="224" y="238"/>
                </a:lnTo>
                <a:lnTo>
                  <a:pt x="224" y="238"/>
                </a:lnTo>
                <a:lnTo>
                  <a:pt x="221" y="241"/>
                </a:lnTo>
                <a:lnTo>
                  <a:pt x="221" y="241"/>
                </a:lnTo>
                <a:close/>
                <a:moveTo>
                  <a:pt x="183" y="105"/>
                </a:moveTo>
                <a:lnTo>
                  <a:pt x="183" y="105"/>
                </a:lnTo>
                <a:lnTo>
                  <a:pt x="172" y="93"/>
                </a:lnTo>
                <a:lnTo>
                  <a:pt x="172" y="93"/>
                </a:lnTo>
                <a:lnTo>
                  <a:pt x="171" y="94"/>
                </a:lnTo>
                <a:lnTo>
                  <a:pt x="171" y="94"/>
                </a:lnTo>
                <a:lnTo>
                  <a:pt x="174" y="96"/>
                </a:lnTo>
                <a:lnTo>
                  <a:pt x="174" y="96"/>
                </a:lnTo>
                <a:lnTo>
                  <a:pt x="175" y="99"/>
                </a:lnTo>
                <a:lnTo>
                  <a:pt x="175" y="99"/>
                </a:lnTo>
                <a:lnTo>
                  <a:pt x="175" y="99"/>
                </a:lnTo>
                <a:lnTo>
                  <a:pt x="177" y="100"/>
                </a:lnTo>
                <a:lnTo>
                  <a:pt x="177" y="100"/>
                </a:lnTo>
                <a:lnTo>
                  <a:pt x="182" y="107"/>
                </a:lnTo>
                <a:lnTo>
                  <a:pt x="182" y="107"/>
                </a:lnTo>
                <a:lnTo>
                  <a:pt x="182" y="107"/>
                </a:lnTo>
                <a:lnTo>
                  <a:pt x="182" y="107"/>
                </a:lnTo>
                <a:lnTo>
                  <a:pt x="183" y="105"/>
                </a:lnTo>
                <a:lnTo>
                  <a:pt x="183" y="105"/>
                </a:lnTo>
                <a:close/>
                <a:moveTo>
                  <a:pt x="174" y="102"/>
                </a:moveTo>
                <a:lnTo>
                  <a:pt x="174" y="102"/>
                </a:lnTo>
                <a:lnTo>
                  <a:pt x="169" y="107"/>
                </a:lnTo>
                <a:lnTo>
                  <a:pt x="169" y="107"/>
                </a:lnTo>
                <a:lnTo>
                  <a:pt x="171" y="108"/>
                </a:lnTo>
                <a:lnTo>
                  <a:pt x="171" y="108"/>
                </a:lnTo>
                <a:lnTo>
                  <a:pt x="172" y="108"/>
                </a:lnTo>
                <a:lnTo>
                  <a:pt x="172" y="108"/>
                </a:lnTo>
                <a:lnTo>
                  <a:pt x="174" y="108"/>
                </a:lnTo>
                <a:lnTo>
                  <a:pt x="174" y="110"/>
                </a:lnTo>
                <a:lnTo>
                  <a:pt x="174" y="110"/>
                </a:lnTo>
                <a:lnTo>
                  <a:pt x="174" y="110"/>
                </a:lnTo>
                <a:lnTo>
                  <a:pt x="174" y="110"/>
                </a:lnTo>
                <a:lnTo>
                  <a:pt x="179" y="108"/>
                </a:lnTo>
                <a:lnTo>
                  <a:pt x="179" y="108"/>
                </a:lnTo>
                <a:lnTo>
                  <a:pt x="174" y="102"/>
                </a:lnTo>
                <a:lnTo>
                  <a:pt x="174" y="102"/>
                </a:lnTo>
                <a:close/>
                <a:moveTo>
                  <a:pt x="190" y="231"/>
                </a:moveTo>
                <a:lnTo>
                  <a:pt x="190" y="231"/>
                </a:lnTo>
                <a:lnTo>
                  <a:pt x="185" y="225"/>
                </a:lnTo>
                <a:lnTo>
                  <a:pt x="185" y="225"/>
                </a:lnTo>
                <a:lnTo>
                  <a:pt x="185" y="230"/>
                </a:lnTo>
                <a:lnTo>
                  <a:pt x="187" y="235"/>
                </a:lnTo>
                <a:lnTo>
                  <a:pt x="187" y="235"/>
                </a:lnTo>
                <a:lnTo>
                  <a:pt x="188" y="236"/>
                </a:lnTo>
                <a:lnTo>
                  <a:pt x="188" y="236"/>
                </a:lnTo>
                <a:lnTo>
                  <a:pt x="190" y="231"/>
                </a:lnTo>
                <a:lnTo>
                  <a:pt x="190" y="231"/>
                </a:lnTo>
                <a:close/>
                <a:moveTo>
                  <a:pt x="155" y="184"/>
                </a:moveTo>
                <a:lnTo>
                  <a:pt x="155" y="184"/>
                </a:lnTo>
                <a:lnTo>
                  <a:pt x="155" y="184"/>
                </a:lnTo>
                <a:lnTo>
                  <a:pt x="155" y="184"/>
                </a:lnTo>
                <a:lnTo>
                  <a:pt x="153" y="190"/>
                </a:lnTo>
                <a:lnTo>
                  <a:pt x="153" y="190"/>
                </a:lnTo>
                <a:lnTo>
                  <a:pt x="153" y="192"/>
                </a:lnTo>
                <a:lnTo>
                  <a:pt x="153" y="192"/>
                </a:lnTo>
                <a:lnTo>
                  <a:pt x="153" y="194"/>
                </a:lnTo>
                <a:lnTo>
                  <a:pt x="153" y="194"/>
                </a:lnTo>
                <a:lnTo>
                  <a:pt x="153" y="195"/>
                </a:lnTo>
                <a:lnTo>
                  <a:pt x="153" y="195"/>
                </a:lnTo>
                <a:lnTo>
                  <a:pt x="155" y="198"/>
                </a:lnTo>
                <a:lnTo>
                  <a:pt x="155" y="198"/>
                </a:lnTo>
                <a:lnTo>
                  <a:pt x="155" y="201"/>
                </a:lnTo>
                <a:lnTo>
                  <a:pt x="155" y="201"/>
                </a:lnTo>
                <a:lnTo>
                  <a:pt x="155" y="200"/>
                </a:lnTo>
                <a:lnTo>
                  <a:pt x="155" y="200"/>
                </a:lnTo>
                <a:lnTo>
                  <a:pt x="157" y="192"/>
                </a:lnTo>
                <a:lnTo>
                  <a:pt x="157" y="192"/>
                </a:lnTo>
                <a:lnTo>
                  <a:pt x="157" y="189"/>
                </a:lnTo>
                <a:lnTo>
                  <a:pt x="157" y="189"/>
                </a:lnTo>
                <a:lnTo>
                  <a:pt x="155" y="184"/>
                </a:lnTo>
                <a:lnTo>
                  <a:pt x="155" y="184"/>
                </a:lnTo>
                <a:close/>
                <a:moveTo>
                  <a:pt x="183" y="397"/>
                </a:moveTo>
                <a:lnTo>
                  <a:pt x="183" y="397"/>
                </a:lnTo>
                <a:lnTo>
                  <a:pt x="180" y="392"/>
                </a:lnTo>
                <a:lnTo>
                  <a:pt x="180" y="392"/>
                </a:lnTo>
                <a:lnTo>
                  <a:pt x="177" y="395"/>
                </a:lnTo>
                <a:lnTo>
                  <a:pt x="177" y="395"/>
                </a:lnTo>
                <a:lnTo>
                  <a:pt x="177" y="400"/>
                </a:lnTo>
                <a:lnTo>
                  <a:pt x="177" y="400"/>
                </a:lnTo>
                <a:lnTo>
                  <a:pt x="183" y="397"/>
                </a:lnTo>
                <a:lnTo>
                  <a:pt x="183" y="397"/>
                </a:lnTo>
                <a:close/>
                <a:moveTo>
                  <a:pt x="243" y="228"/>
                </a:moveTo>
                <a:lnTo>
                  <a:pt x="243" y="228"/>
                </a:lnTo>
                <a:lnTo>
                  <a:pt x="245" y="250"/>
                </a:lnTo>
                <a:lnTo>
                  <a:pt x="245" y="250"/>
                </a:lnTo>
                <a:lnTo>
                  <a:pt x="245" y="272"/>
                </a:lnTo>
                <a:lnTo>
                  <a:pt x="245" y="272"/>
                </a:lnTo>
                <a:lnTo>
                  <a:pt x="246" y="250"/>
                </a:lnTo>
                <a:lnTo>
                  <a:pt x="243" y="228"/>
                </a:lnTo>
                <a:lnTo>
                  <a:pt x="243" y="228"/>
                </a:lnTo>
                <a:close/>
                <a:moveTo>
                  <a:pt x="177" y="121"/>
                </a:moveTo>
                <a:lnTo>
                  <a:pt x="177" y="121"/>
                </a:lnTo>
                <a:lnTo>
                  <a:pt x="177" y="121"/>
                </a:lnTo>
                <a:lnTo>
                  <a:pt x="177" y="121"/>
                </a:lnTo>
                <a:lnTo>
                  <a:pt x="177" y="119"/>
                </a:lnTo>
                <a:lnTo>
                  <a:pt x="179" y="118"/>
                </a:lnTo>
                <a:lnTo>
                  <a:pt x="179" y="118"/>
                </a:lnTo>
                <a:lnTo>
                  <a:pt x="182" y="118"/>
                </a:lnTo>
                <a:lnTo>
                  <a:pt x="182" y="119"/>
                </a:lnTo>
                <a:lnTo>
                  <a:pt x="182" y="119"/>
                </a:lnTo>
                <a:lnTo>
                  <a:pt x="183" y="119"/>
                </a:lnTo>
                <a:lnTo>
                  <a:pt x="183" y="119"/>
                </a:lnTo>
                <a:lnTo>
                  <a:pt x="183" y="118"/>
                </a:lnTo>
                <a:lnTo>
                  <a:pt x="185" y="116"/>
                </a:lnTo>
                <a:lnTo>
                  <a:pt x="185" y="116"/>
                </a:lnTo>
                <a:lnTo>
                  <a:pt x="182" y="113"/>
                </a:lnTo>
                <a:lnTo>
                  <a:pt x="182" y="113"/>
                </a:lnTo>
                <a:lnTo>
                  <a:pt x="175" y="118"/>
                </a:lnTo>
                <a:lnTo>
                  <a:pt x="175" y="118"/>
                </a:lnTo>
                <a:lnTo>
                  <a:pt x="177" y="121"/>
                </a:lnTo>
                <a:lnTo>
                  <a:pt x="177" y="121"/>
                </a:lnTo>
                <a:close/>
                <a:moveTo>
                  <a:pt x="86" y="233"/>
                </a:moveTo>
                <a:lnTo>
                  <a:pt x="86" y="233"/>
                </a:lnTo>
                <a:lnTo>
                  <a:pt x="86" y="233"/>
                </a:lnTo>
                <a:lnTo>
                  <a:pt x="86" y="233"/>
                </a:lnTo>
                <a:lnTo>
                  <a:pt x="86" y="235"/>
                </a:lnTo>
                <a:lnTo>
                  <a:pt x="86" y="235"/>
                </a:lnTo>
                <a:lnTo>
                  <a:pt x="84" y="236"/>
                </a:lnTo>
                <a:lnTo>
                  <a:pt x="84" y="236"/>
                </a:lnTo>
                <a:lnTo>
                  <a:pt x="86" y="246"/>
                </a:lnTo>
                <a:lnTo>
                  <a:pt x="86" y="246"/>
                </a:lnTo>
                <a:lnTo>
                  <a:pt x="86" y="249"/>
                </a:lnTo>
                <a:lnTo>
                  <a:pt x="86" y="249"/>
                </a:lnTo>
                <a:lnTo>
                  <a:pt x="87" y="249"/>
                </a:lnTo>
                <a:lnTo>
                  <a:pt x="87" y="249"/>
                </a:lnTo>
                <a:lnTo>
                  <a:pt x="87" y="241"/>
                </a:lnTo>
                <a:lnTo>
                  <a:pt x="86" y="233"/>
                </a:lnTo>
                <a:lnTo>
                  <a:pt x="86" y="233"/>
                </a:lnTo>
                <a:close/>
                <a:moveTo>
                  <a:pt x="166" y="102"/>
                </a:moveTo>
                <a:lnTo>
                  <a:pt x="166" y="102"/>
                </a:lnTo>
                <a:lnTo>
                  <a:pt x="171" y="99"/>
                </a:lnTo>
                <a:lnTo>
                  <a:pt x="171" y="99"/>
                </a:lnTo>
                <a:lnTo>
                  <a:pt x="168" y="96"/>
                </a:lnTo>
                <a:lnTo>
                  <a:pt x="168" y="96"/>
                </a:lnTo>
                <a:lnTo>
                  <a:pt x="163" y="99"/>
                </a:lnTo>
                <a:lnTo>
                  <a:pt x="163" y="99"/>
                </a:lnTo>
                <a:lnTo>
                  <a:pt x="166" y="102"/>
                </a:lnTo>
                <a:lnTo>
                  <a:pt x="166" y="102"/>
                </a:lnTo>
                <a:close/>
                <a:moveTo>
                  <a:pt x="40" y="321"/>
                </a:moveTo>
                <a:lnTo>
                  <a:pt x="40" y="321"/>
                </a:lnTo>
                <a:lnTo>
                  <a:pt x="40" y="321"/>
                </a:lnTo>
                <a:lnTo>
                  <a:pt x="40" y="321"/>
                </a:lnTo>
                <a:lnTo>
                  <a:pt x="37" y="323"/>
                </a:lnTo>
                <a:lnTo>
                  <a:pt x="37" y="323"/>
                </a:lnTo>
                <a:lnTo>
                  <a:pt x="37" y="324"/>
                </a:lnTo>
                <a:lnTo>
                  <a:pt x="37" y="324"/>
                </a:lnTo>
                <a:lnTo>
                  <a:pt x="37" y="328"/>
                </a:lnTo>
                <a:lnTo>
                  <a:pt x="37" y="328"/>
                </a:lnTo>
                <a:lnTo>
                  <a:pt x="37" y="329"/>
                </a:lnTo>
                <a:lnTo>
                  <a:pt x="37" y="329"/>
                </a:lnTo>
                <a:lnTo>
                  <a:pt x="38" y="331"/>
                </a:lnTo>
                <a:lnTo>
                  <a:pt x="38" y="331"/>
                </a:lnTo>
                <a:lnTo>
                  <a:pt x="40" y="329"/>
                </a:lnTo>
                <a:lnTo>
                  <a:pt x="40" y="329"/>
                </a:lnTo>
                <a:lnTo>
                  <a:pt x="40" y="321"/>
                </a:lnTo>
                <a:lnTo>
                  <a:pt x="40" y="321"/>
                </a:lnTo>
                <a:close/>
                <a:moveTo>
                  <a:pt x="138" y="145"/>
                </a:moveTo>
                <a:lnTo>
                  <a:pt x="138" y="145"/>
                </a:lnTo>
                <a:lnTo>
                  <a:pt x="138" y="145"/>
                </a:lnTo>
                <a:lnTo>
                  <a:pt x="138" y="145"/>
                </a:lnTo>
                <a:lnTo>
                  <a:pt x="138" y="146"/>
                </a:lnTo>
                <a:lnTo>
                  <a:pt x="138" y="146"/>
                </a:lnTo>
                <a:lnTo>
                  <a:pt x="134" y="149"/>
                </a:lnTo>
                <a:lnTo>
                  <a:pt x="134" y="149"/>
                </a:lnTo>
                <a:lnTo>
                  <a:pt x="134" y="149"/>
                </a:lnTo>
                <a:lnTo>
                  <a:pt x="134" y="149"/>
                </a:lnTo>
                <a:lnTo>
                  <a:pt x="133" y="151"/>
                </a:lnTo>
                <a:lnTo>
                  <a:pt x="133" y="151"/>
                </a:lnTo>
                <a:lnTo>
                  <a:pt x="131" y="148"/>
                </a:lnTo>
                <a:lnTo>
                  <a:pt x="131" y="148"/>
                </a:lnTo>
                <a:lnTo>
                  <a:pt x="131" y="148"/>
                </a:lnTo>
                <a:lnTo>
                  <a:pt x="131" y="148"/>
                </a:lnTo>
                <a:lnTo>
                  <a:pt x="131" y="148"/>
                </a:lnTo>
                <a:lnTo>
                  <a:pt x="131" y="149"/>
                </a:lnTo>
                <a:lnTo>
                  <a:pt x="131" y="149"/>
                </a:lnTo>
                <a:lnTo>
                  <a:pt x="133" y="156"/>
                </a:lnTo>
                <a:lnTo>
                  <a:pt x="133" y="156"/>
                </a:lnTo>
                <a:lnTo>
                  <a:pt x="133" y="157"/>
                </a:lnTo>
                <a:lnTo>
                  <a:pt x="133" y="157"/>
                </a:lnTo>
                <a:lnTo>
                  <a:pt x="133" y="156"/>
                </a:lnTo>
                <a:lnTo>
                  <a:pt x="133" y="156"/>
                </a:lnTo>
                <a:lnTo>
                  <a:pt x="136" y="151"/>
                </a:lnTo>
                <a:lnTo>
                  <a:pt x="136" y="151"/>
                </a:lnTo>
                <a:lnTo>
                  <a:pt x="136" y="149"/>
                </a:lnTo>
                <a:lnTo>
                  <a:pt x="139" y="149"/>
                </a:lnTo>
                <a:lnTo>
                  <a:pt x="139" y="149"/>
                </a:lnTo>
                <a:lnTo>
                  <a:pt x="138" y="145"/>
                </a:lnTo>
                <a:lnTo>
                  <a:pt x="138" y="145"/>
                </a:lnTo>
                <a:close/>
                <a:moveTo>
                  <a:pt x="210" y="296"/>
                </a:moveTo>
                <a:lnTo>
                  <a:pt x="210" y="296"/>
                </a:lnTo>
                <a:lnTo>
                  <a:pt x="210" y="296"/>
                </a:lnTo>
                <a:lnTo>
                  <a:pt x="210" y="296"/>
                </a:lnTo>
                <a:lnTo>
                  <a:pt x="212" y="310"/>
                </a:lnTo>
                <a:lnTo>
                  <a:pt x="212" y="310"/>
                </a:lnTo>
                <a:lnTo>
                  <a:pt x="212" y="310"/>
                </a:lnTo>
                <a:lnTo>
                  <a:pt x="212" y="310"/>
                </a:lnTo>
                <a:lnTo>
                  <a:pt x="213" y="306"/>
                </a:lnTo>
                <a:lnTo>
                  <a:pt x="215" y="302"/>
                </a:lnTo>
                <a:lnTo>
                  <a:pt x="215" y="302"/>
                </a:lnTo>
                <a:lnTo>
                  <a:pt x="215" y="301"/>
                </a:lnTo>
                <a:lnTo>
                  <a:pt x="215" y="301"/>
                </a:lnTo>
                <a:lnTo>
                  <a:pt x="213" y="301"/>
                </a:lnTo>
                <a:lnTo>
                  <a:pt x="212" y="299"/>
                </a:lnTo>
                <a:lnTo>
                  <a:pt x="212" y="299"/>
                </a:lnTo>
                <a:lnTo>
                  <a:pt x="212" y="298"/>
                </a:lnTo>
                <a:lnTo>
                  <a:pt x="212" y="298"/>
                </a:lnTo>
                <a:lnTo>
                  <a:pt x="210" y="296"/>
                </a:lnTo>
                <a:lnTo>
                  <a:pt x="210" y="296"/>
                </a:lnTo>
                <a:close/>
                <a:moveTo>
                  <a:pt x="125" y="186"/>
                </a:moveTo>
                <a:lnTo>
                  <a:pt x="125" y="186"/>
                </a:lnTo>
                <a:lnTo>
                  <a:pt x="127" y="186"/>
                </a:lnTo>
                <a:lnTo>
                  <a:pt x="127" y="186"/>
                </a:lnTo>
                <a:lnTo>
                  <a:pt x="128" y="184"/>
                </a:lnTo>
                <a:lnTo>
                  <a:pt x="128" y="184"/>
                </a:lnTo>
                <a:lnTo>
                  <a:pt x="130" y="184"/>
                </a:lnTo>
                <a:lnTo>
                  <a:pt x="130" y="184"/>
                </a:lnTo>
                <a:lnTo>
                  <a:pt x="130" y="176"/>
                </a:lnTo>
                <a:lnTo>
                  <a:pt x="130" y="176"/>
                </a:lnTo>
                <a:lnTo>
                  <a:pt x="130" y="176"/>
                </a:lnTo>
                <a:lnTo>
                  <a:pt x="130" y="176"/>
                </a:lnTo>
                <a:lnTo>
                  <a:pt x="128" y="178"/>
                </a:lnTo>
                <a:lnTo>
                  <a:pt x="128" y="178"/>
                </a:lnTo>
                <a:lnTo>
                  <a:pt x="125" y="184"/>
                </a:lnTo>
                <a:lnTo>
                  <a:pt x="125" y="184"/>
                </a:lnTo>
                <a:lnTo>
                  <a:pt x="125" y="186"/>
                </a:lnTo>
                <a:lnTo>
                  <a:pt x="125" y="186"/>
                </a:lnTo>
                <a:close/>
                <a:moveTo>
                  <a:pt x="187" y="222"/>
                </a:moveTo>
                <a:lnTo>
                  <a:pt x="187" y="222"/>
                </a:lnTo>
                <a:lnTo>
                  <a:pt x="183" y="217"/>
                </a:lnTo>
                <a:lnTo>
                  <a:pt x="183" y="217"/>
                </a:lnTo>
                <a:lnTo>
                  <a:pt x="182" y="211"/>
                </a:lnTo>
                <a:lnTo>
                  <a:pt x="182" y="211"/>
                </a:lnTo>
                <a:lnTo>
                  <a:pt x="180" y="217"/>
                </a:lnTo>
                <a:lnTo>
                  <a:pt x="180" y="217"/>
                </a:lnTo>
                <a:lnTo>
                  <a:pt x="182" y="217"/>
                </a:lnTo>
                <a:lnTo>
                  <a:pt x="182" y="219"/>
                </a:lnTo>
                <a:lnTo>
                  <a:pt x="182" y="219"/>
                </a:lnTo>
                <a:lnTo>
                  <a:pt x="183" y="220"/>
                </a:lnTo>
                <a:lnTo>
                  <a:pt x="183" y="220"/>
                </a:lnTo>
                <a:lnTo>
                  <a:pt x="183" y="222"/>
                </a:lnTo>
                <a:lnTo>
                  <a:pt x="183" y="222"/>
                </a:lnTo>
                <a:lnTo>
                  <a:pt x="185" y="222"/>
                </a:lnTo>
                <a:lnTo>
                  <a:pt x="185" y="222"/>
                </a:lnTo>
                <a:lnTo>
                  <a:pt x="187" y="222"/>
                </a:lnTo>
                <a:lnTo>
                  <a:pt x="187" y="222"/>
                </a:lnTo>
                <a:close/>
                <a:moveTo>
                  <a:pt x="63" y="18"/>
                </a:moveTo>
                <a:lnTo>
                  <a:pt x="63" y="18"/>
                </a:lnTo>
                <a:lnTo>
                  <a:pt x="73" y="30"/>
                </a:lnTo>
                <a:lnTo>
                  <a:pt x="73" y="30"/>
                </a:lnTo>
                <a:lnTo>
                  <a:pt x="71" y="25"/>
                </a:lnTo>
                <a:lnTo>
                  <a:pt x="71" y="25"/>
                </a:lnTo>
                <a:lnTo>
                  <a:pt x="71" y="22"/>
                </a:lnTo>
                <a:lnTo>
                  <a:pt x="70" y="20"/>
                </a:lnTo>
                <a:lnTo>
                  <a:pt x="70" y="20"/>
                </a:lnTo>
                <a:lnTo>
                  <a:pt x="63" y="18"/>
                </a:lnTo>
                <a:lnTo>
                  <a:pt x="63" y="18"/>
                </a:lnTo>
                <a:close/>
                <a:moveTo>
                  <a:pt x="45" y="332"/>
                </a:moveTo>
                <a:lnTo>
                  <a:pt x="45" y="332"/>
                </a:lnTo>
                <a:lnTo>
                  <a:pt x="43" y="332"/>
                </a:lnTo>
                <a:lnTo>
                  <a:pt x="43" y="334"/>
                </a:lnTo>
                <a:lnTo>
                  <a:pt x="43" y="334"/>
                </a:lnTo>
                <a:lnTo>
                  <a:pt x="43" y="336"/>
                </a:lnTo>
                <a:lnTo>
                  <a:pt x="43" y="336"/>
                </a:lnTo>
                <a:lnTo>
                  <a:pt x="45" y="337"/>
                </a:lnTo>
                <a:lnTo>
                  <a:pt x="45" y="337"/>
                </a:lnTo>
                <a:lnTo>
                  <a:pt x="51" y="347"/>
                </a:lnTo>
                <a:lnTo>
                  <a:pt x="51" y="347"/>
                </a:lnTo>
                <a:lnTo>
                  <a:pt x="52" y="347"/>
                </a:lnTo>
                <a:lnTo>
                  <a:pt x="52" y="347"/>
                </a:lnTo>
                <a:lnTo>
                  <a:pt x="51" y="345"/>
                </a:lnTo>
                <a:lnTo>
                  <a:pt x="51" y="345"/>
                </a:lnTo>
                <a:lnTo>
                  <a:pt x="51" y="343"/>
                </a:lnTo>
                <a:lnTo>
                  <a:pt x="51" y="343"/>
                </a:lnTo>
                <a:lnTo>
                  <a:pt x="49" y="342"/>
                </a:lnTo>
                <a:lnTo>
                  <a:pt x="49" y="342"/>
                </a:lnTo>
                <a:lnTo>
                  <a:pt x="48" y="342"/>
                </a:lnTo>
                <a:lnTo>
                  <a:pt x="48" y="340"/>
                </a:lnTo>
                <a:lnTo>
                  <a:pt x="48" y="340"/>
                </a:lnTo>
                <a:lnTo>
                  <a:pt x="48" y="337"/>
                </a:lnTo>
                <a:lnTo>
                  <a:pt x="48" y="337"/>
                </a:lnTo>
                <a:lnTo>
                  <a:pt x="48" y="337"/>
                </a:lnTo>
                <a:lnTo>
                  <a:pt x="48" y="337"/>
                </a:lnTo>
                <a:lnTo>
                  <a:pt x="45" y="332"/>
                </a:lnTo>
                <a:lnTo>
                  <a:pt x="45" y="332"/>
                </a:lnTo>
                <a:close/>
                <a:moveTo>
                  <a:pt x="130" y="192"/>
                </a:moveTo>
                <a:lnTo>
                  <a:pt x="130" y="192"/>
                </a:lnTo>
                <a:lnTo>
                  <a:pt x="128" y="192"/>
                </a:lnTo>
                <a:lnTo>
                  <a:pt x="128" y="192"/>
                </a:lnTo>
                <a:lnTo>
                  <a:pt x="127" y="201"/>
                </a:lnTo>
                <a:lnTo>
                  <a:pt x="127" y="201"/>
                </a:lnTo>
                <a:lnTo>
                  <a:pt x="127" y="203"/>
                </a:lnTo>
                <a:lnTo>
                  <a:pt x="127" y="203"/>
                </a:lnTo>
                <a:lnTo>
                  <a:pt x="130" y="201"/>
                </a:lnTo>
                <a:lnTo>
                  <a:pt x="130" y="201"/>
                </a:lnTo>
                <a:lnTo>
                  <a:pt x="130" y="200"/>
                </a:lnTo>
                <a:lnTo>
                  <a:pt x="130" y="200"/>
                </a:lnTo>
                <a:lnTo>
                  <a:pt x="130" y="197"/>
                </a:lnTo>
                <a:lnTo>
                  <a:pt x="130" y="197"/>
                </a:lnTo>
                <a:lnTo>
                  <a:pt x="130" y="192"/>
                </a:lnTo>
                <a:lnTo>
                  <a:pt x="130" y="192"/>
                </a:lnTo>
                <a:close/>
                <a:moveTo>
                  <a:pt x="111" y="375"/>
                </a:moveTo>
                <a:lnTo>
                  <a:pt x="111" y="375"/>
                </a:lnTo>
                <a:lnTo>
                  <a:pt x="111" y="369"/>
                </a:lnTo>
                <a:lnTo>
                  <a:pt x="111" y="361"/>
                </a:lnTo>
                <a:lnTo>
                  <a:pt x="111" y="361"/>
                </a:lnTo>
                <a:lnTo>
                  <a:pt x="109" y="362"/>
                </a:lnTo>
                <a:lnTo>
                  <a:pt x="109" y="362"/>
                </a:lnTo>
                <a:lnTo>
                  <a:pt x="108" y="364"/>
                </a:lnTo>
                <a:lnTo>
                  <a:pt x="108" y="364"/>
                </a:lnTo>
                <a:lnTo>
                  <a:pt x="109" y="373"/>
                </a:lnTo>
                <a:lnTo>
                  <a:pt x="109" y="373"/>
                </a:lnTo>
                <a:lnTo>
                  <a:pt x="111" y="375"/>
                </a:lnTo>
                <a:lnTo>
                  <a:pt x="111" y="375"/>
                </a:lnTo>
                <a:close/>
                <a:moveTo>
                  <a:pt x="174" y="137"/>
                </a:moveTo>
                <a:lnTo>
                  <a:pt x="174" y="137"/>
                </a:lnTo>
                <a:lnTo>
                  <a:pt x="172" y="137"/>
                </a:lnTo>
                <a:lnTo>
                  <a:pt x="172" y="137"/>
                </a:lnTo>
                <a:lnTo>
                  <a:pt x="172" y="138"/>
                </a:lnTo>
                <a:lnTo>
                  <a:pt x="172" y="138"/>
                </a:lnTo>
                <a:lnTo>
                  <a:pt x="171" y="140"/>
                </a:lnTo>
                <a:lnTo>
                  <a:pt x="171" y="140"/>
                </a:lnTo>
                <a:lnTo>
                  <a:pt x="171" y="143"/>
                </a:lnTo>
                <a:lnTo>
                  <a:pt x="171" y="143"/>
                </a:lnTo>
                <a:lnTo>
                  <a:pt x="172" y="146"/>
                </a:lnTo>
                <a:lnTo>
                  <a:pt x="172" y="146"/>
                </a:lnTo>
                <a:lnTo>
                  <a:pt x="174" y="145"/>
                </a:lnTo>
                <a:lnTo>
                  <a:pt x="174" y="145"/>
                </a:lnTo>
                <a:lnTo>
                  <a:pt x="174" y="142"/>
                </a:lnTo>
                <a:lnTo>
                  <a:pt x="174" y="137"/>
                </a:lnTo>
                <a:lnTo>
                  <a:pt x="174" y="137"/>
                </a:lnTo>
                <a:close/>
                <a:moveTo>
                  <a:pt x="92" y="208"/>
                </a:moveTo>
                <a:lnTo>
                  <a:pt x="92" y="208"/>
                </a:lnTo>
                <a:lnTo>
                  <a:pt x="90" y="208"/>
                </a:lnTo>
                <a:lnTo>
                  <a:pt x="90" y="208"/>
                </a:lnTo>
                <a:lnTo>
                  <a:pt x="90" y="209"/>
                </a:lnTo>
                <a:lnTo>
                  <a:pt x="90" y="209"/>
                </a:lnTo>
                <a:lnTo>
                  <a:pt x="87" y="212"/>
                </a:lnTo>
                <a:lnTo>
                  <a:pt x="87" y="212"/>
                </a:lnTo>
                <a:lnTo>
                  <a:pt x="89" y="214"/>
                </a:lnTo>
                <a:lnTo>
                  <a:pt x="89" y="214"/>
                </a:lnTo>
                <a:lnTo>
                  <a:pt x="87" y="216"/>
                </a:lnTo>
                <a:lnTo>
                  <a:pt x="87" y="216"/>
                </a:lnTo>
                <a:lnTo>
                  <a:pt x="92" y="216"/>
                </a:lnTo>
                <a:lnTo>
                  <a:pt x="92" y="216"/>
                </a:lnTo>
                <a:lnTo>
                  <a:pt x="92" y="208"/>
                </a:lnTo>
                <a:lnTo>
                  <a:pt x="92" y="208"/>
                </a:lnTo>
                <a:close/>
                <a:moveTo>
                  <a:pt x="139" y="187"/>
                </a:moveTo>
                <a:lnTo>
                  <a:pt x="139" y="187"/>
                </a:lnTo>
                <a:lnTo>
                  <a:pt x="138" y="189"/>
                </a:lnTo>
                <a:lnTo>
                  <a:pt x="138" y="189"/>
                </a:lnTo>
                <a:lnTo>
                  <a:pt x="136" y="192"/>
                </a:lnTo>
                <a:lnTo>
                  <a:pt x="136" y="192"/>
                </a:lnTo>
                <a:lnTo>
                  <a:pt x="138" y="195"/>
                </a:lnTo>
                <a:lnTo>
                  <a:pt x="138" y="195"/>
                </a:lnTo>
                <a:lnTo>
                  <a:pt x="138" y="200"/>
                </a:lnTo>
                <a:lnTo>
                  <a:pt x="138" y="200"/>
                </a:lnTo>
                <a:lnTo>
                  <a:pt x="138" y="200"/>
                </a:lnTo>
                <a:lnTo>
                  <a:pt x="138" y="200"/>
                </a:lnTo>
                <a:lnTo>
                  <a:pt x="141" y="194"/>
                </a:lnTo>
                <a:lnTo>
                  <a:pt x="141" y="194"/>
                </a:lnTo>
                <a:lnTo>
                  <a:pt x="141" y="192"/>
                </a:lnTo>
                <a:lnTo>
                  <a:pt x="141" y="192"/>
                </a:lnTo>
                <a:lnTo>
                  <a:pt x="139" y="187"/>
                </a:lnTo>
                <a:lnTo>
                  <a:pt x="139" y="187"/>
                </a:lnTo>
                <a:close/>
                <a:moveTo>
                  <a:pt x="193" y="372"/>
                </a:moveTo>
                <a:lnTo>
                  <a:pt x="193" y="372"/>
                </a:lnTo>
                <a:lnTo>
                  <a:pt x="190" y="375"/>
                </a:lnTo>
                <a:lnTo>
                  <a:pt x="190" y="375"/>
                </a:lnTo>
                <a:lnTo>
                  <a:pt x="191" y="380"/>
                </a:lnTo>
                <a:lnTo>
                  <a:pt x="191" y="380"/>
                </a:lnTo>
                <a:lnTo>
                  <a:pt x="193" y="378"/>
                </a:lnTo>
                <a:lnTo>
                  <a:pt x="193" y="378"/>
                </a:lnTo>
                <a:lnTo>
                  <a:pt x="194" y="377"/>
                </a:lnTo>
                <a:lnTo>
                  <a:pt x="194" y="377"/>
                </a:lnTo>
                <a:lnTo>
                  <a:pt x="193" y="373"/>
                </a:lnTo>
                <a:lnTo>
                  <a:pt x="193" y="373"/>
                </a:lnTo>
                <a:lnTo>
                  <a:pt x="193" y="372"/>
                </a:lnTo>
                <a:lnTo>
                  <a:pt x="193" y="372"/>
                </a:lnTo>
                <a:lnTo>
                  <a:pt x="193" y="372"/>
                </a:lnTo>
                <a:close/>
                <a:moveTo>
                  <a:pt x="123" y="94"/>
                </a:moveTo>
                <a:lnTo>
                  <a:pt x="123" y="94"/>
                </a:lnTo>
                <a:lnTo>
                  <a:pt x="123" y="97"/>
                </a:lnTo>
                <a:lnTo>
                  <a:pt x="123" y="97"/>
                </a:lnTo>
                <a:lnTo>
                  <a:pt x="127" y="105"/>
                </a:lnTo>
                <a:lnTo>
                  <a:pt x="127" y="105"/>
                </a:lnTo>
                <a:lnTo>
                  <a:pt x="128" y="107"/>
                </a:lnTo>
                <a:lnTo>
                  <a:pt x="128" y="107"/>
                </a:lnTo>
                <a:lnTo>
                  <a:pt x="128" y="104"/>
                </a:lnTo>
                <a:lnTo>
                  <a:pt x="128" y="102"/>
                </a:lnTo>
                <a:lnTo>
                  <a:pt x="128" y="102"/>
                </a:lnTo>
                <a:lnTo>
                  <a:pt x="128" y="102"/>
                </a:lnTo>
                <a:lnTo>
                  <a:pt x="128" y="102"/>
                </a:lnTo>
                <a:lnTo>
                  <a:pt x="127" y="100"/>
                </a:lnTo>
                <a:lnTo>
                  <a:pt x="127" y="97"/>
                </a:lnTo>
                <a:lnTo>
                  <a:pt x="127" y="97"/>
                </a:lnTo>
                <a:lnTo>
                  <a:pt x="123" y="94"/>
                </a:lnTo>
                <a:lnTo>
                  <a:pt x="123" y="94"/>
                </a:lnTo>
                <a:close/>
                <a:moveTo>
                  <a:pt x="105" y="400"/>
                </a:moveTo>
                <a:lnTo>
                  <a:pt x="105" y="400"/>
                </a:lnTo>
                <a:lnTo>
                  <a:pt x="103" y="405"/>
                </a:lnTo>
                <a:lnTo>
                  <a:pt x="103" y="405"/>
                </a:lnTo>
                <a:lnTo>
                  <a:pt x="109" y="407"/>
                </a:lnTo>
                <a:lnTo>
                  <a:pt x="109" y="407"/>
                </a:lnTo>
                <a:lnTo>
                  <a:pt x="109" y="403"/>
                </a:lnTo>
                <a:lnTo>
                  <a:pt x="109" y="403"/>
                </a:lnTo>
                <a:lnTo>
                  <a:pt x="108" y="402"/>
                </a:lnTo>
                <a:lnTo>
                  <a:pt x="108" y="402"/>
                </a:lnTo>
                <a:lnTo>
                  <a:pt x="108" y="400"/>
                </a:lnTo>
                <a:lnTo>
                  <a:pt x="108" y="400"/>
                </a:lnTo>
                <a:lnTo>
                  <a:pt x="105" y="400"/>
                </a:lnTo>
                <a:lnTo>
                  <a:pt x="105" y="400"/>
                </a:lnTo>
                <a:close/>
                <a:moveTo>
                  <a:pt x="24" y="265"/>
                </a:moveTo>
                <a:lnTo>
                  <a:pt x="24" y="265"/>
                </a:lnTo>
                <a:lnTo>
                  <a:pt x="24" y="266"/>
                </a:lnTo>
                <a:lnTo>
                  <a:pt x="24" y="266"/>
                </a:lnTo>
                <a:lnTo>
                  <a:pt x="19" y="274"/>
                </a:lnTo>
                <a:lnTo>
                  <a:pt x="19" y="274"/>
                </a:lnTo>
                <a:lnTo>
                  <a:pt x="18" y="282"/>
                </a:lnTo>
                <a:lnTo>
                  <a:pt x="18" y="282"/>
                </a:lnTo>
                <a:lnTo>
                  <a:pt x="15" y="288"/>
                </a:lnTo>
                <a:lnTo>
                  <a:pt x="15" y="288"/>
                </a:lnTo>
                <a:lnTo>
                  <a:pt x="16" y="288"/>
                </a:lnTo>
                <a:lnTo>
                  <a:pt x="16" y="288"/>
                </a:lnTo>
                <a:lnTo>
                  <a:pt x="16" y="287"/>
                </a:lnTo>
                <a:lnTo>
                  <a:pt x="16" y="287"/>
                </a:lnTo>
                <a:lnTo>
                  <a:pt x="19" y="280"/>
                </a:lnTo>
                <a:lnTo>
                  <a:pt x="19" y="280"/>
                </a:lnTo>
                <a:lnTo>
                  <a:pt x="19" y="279"/>
                </a:lnTo>
                <a:lnTo>
                  <a:pt x="19" y="279"/>
                </a:lnTo>
                <a:lnTo>
                  <a:pt x="21" y="276"/>
                </a:lnTo>
                <a:lnTo>
                  <a:pt x="21" y="276"/>
                </a:lnTo>
                <a:lnTo>
                  <a:pt x="24" y="268"/>
                </a:lnTo>
                <a:lnTo>
                  <a:pt x="24" y="268"/>
                </a:lnTo>
                <a:lnTo>
                  <a:pt x="24" y="265"/>
                </a:lnTo>
                <a:lnTo>
                  <a:pt x="24" y="265"/>
                </a:lnTo>
                <a:close/>
                <a:moveTo>
                  <a:pt x="71" y="399"/>
                </a:moveTo>
                <a:lnTo>
                  <a:pt x="71" y="399"/>
                </a:lnTo>
                <a:lnTo>
                  <a:pt x="78" y="402"/>
                </a:lnTo>
                <a:lnTo>
                  <a:pt x="78" y="402"/>
                </a:lnTo>
                <a:lnTo>
                  <a:pt x="78" y="395"/>
                </a:lnTo>
                <a:lnTo>
                  <a:pt x="78" y="395"/>
                </a:lnTo>
                <a:lnTo>
                  <a:pt x="76" y="394"/>
                </a:lnTo>
                <a:lnTo>
                  <a:pt x="76" y="395"/>
                </a:lnTo>
                <a:lnTo>
                  <a:pt x="76" y="395"/>
                </a:lnTo>
                <a:lnTo>
                  <a:pt x="73" y="399"/>
                </a:lnTo>
                <a:lnTo>
                  <a:pt x="73" y="399"/>
                </a:lnTo>
                <a:lnTo>
                  <a:pt x="71" y="399"/>
                </a:lnTo>
                <a:lnTo>
                  <a:pt x="71" y="399"/>
                </a:lnTo>
                <a:close/>
                <a:moveTo>
                  <a:pt x="146" y="91"/>
                </a:moveTo>
                <a:lnTo>
                  <a:pt x="146" y="91"/>
                </a:lnTo>
                <a:lnTo>
                  <a:pt x="147" y="96"/>
                </a:lnTo>
                <a:lnTo>
                  <a:pt x="147" y="96"/>
                </a:lnTo>
                <a:lnTo>
                  <a:pt x="152" y="94"/>
                </a:lnTo>
                <a:lnTo>
                  <a:pt x="152" y="94"/>
                </a:lnTo>
                <a:lnTo>
                  <a:pt x="149" y="89"/>
                </a:lnTo>
                <a:lnTo>
                  <a:pt x="149" y="89"/>
                </a:lnTo>
                <a:lnTo>
                  <a:pt x="146" y="91"/>
                </a:lnTo>
                <a:lnTo>
                  <a:pt x="146" y="91"/>
                </a:lnTo>
                <a:close/>
                <a:moveTo>
                  <a:pt x="163" y="212"/>
                </a:moveTo>
                <a:lnTo>
                  <a:pt x="163" y="212"/>
                </a:lnTo>
                <a:lnTo>
                  <a:pt x="163" y="209"/>
                </a:lnTo>
                <a:lnTo>
                  <a:pt x="163" y="209"/>
                </a:lnTo>
                <a:lnTo>
                  <a:pt x="164" y="208"/>
                </a:lnTo>
                <a:lnTo>
                  <a:pt x="164" y="208"/>
                </a:lnTo>
                <a:lnTo>
                  <a:pt x="164" y="206"/>
                </a:lnTo>
                <a:lnTo>
                  <a:pt x="164" y="206"/>
                </a:lnTo>
                <a:lnTo>
                  <a:pt x="164" y="205"/>
                </a:lnTo>
                <a:lnTo>
                  <a:pt x="164" y="205"/>
                </a:lnTo>
                <a:lnTo>
                  <a:pt x="161" y="205"/>
                </a:lnTo>
                <a:lnTo>
                  <a:pt x="161" y="205"/>
                </a:lnTo>
                <a:lnTo>
                  <a:pt x="160" y="206"/>
                </a:lnTo>
                <a:lnTo>
                  <a:pt x="160" y="206"/>
                </a:lnTo>
                <a:lnTo>
                  <a:pt x="160" y="208"/>
                </a:lnTo>
                <a:lnTo>
                  <a:pt x="158" y="209"/>
                </a:lnTo>
                <a:lnTo>
                  <a:pt x="158" y="209"/>
                </a:lnTo>
                <a:lnTo>
                  <a:pt x="160" y="212"/>
                </a:lnTo>
                <a:lnTo>
                  <a:pt x="160" y="212"/>
                </a:lnTo>
                <a:lnTo>
                  <a:pt x="161" y="211"/>
                </a:lnTo>
                <a:lnTo>
                  <a:pt x="163" y="212"/>
                </a:lnTo>
                <a:lnTo>
                  <a:pt x="163" y="212"/>
                </a:lnTo>
                <a:close/>
                <a:moveTo>
                  <a:pt x="125" y="108"/>
                </a:moveTo>
                <a:lnTo>
                  <a:pt x="125" y="108"/>
                </a:lnTo>
                <a:lnTo>
                  <a:pt x="122" y="100"/>
                </a:lnTo>
                <a:lnTo>
                  <a:pt x="122" y="100"/>
                </a:lnTo>
                <a:lnTo>
                  <a:pt x="120" y="104"/>
                </a:lnTo>
                <a:lnTo>
                  <a:pt x="120" y="104"/>
                </a:lnTo>
                <a:lnTo>
                  <a:pt x="120" y="107"/>
                </a:lnTo>
                <a:lnTo>
                  <a:pt x="120" y="107"/>
                </a:lnTo>
                <a:lnTo>
                  <a:pt x="123" y="108"/>
                </a:lnTo>
                <a:lnTo>
                  <a:pt x="123" y="108"/>
                </a:lnTo>
                <a:lnTo>
                  <a:pt x="123" y="110"/>
                </a:lnTo>
                <a:lnTo>
                  <a:pt x="123" y="110"/>
                </a:lnTo>
                <a:lnTo>
                  <a:pt x="125" y="108"/>
                </a:lnTo>
                <a:lnTo>
                  <a:pt x="125" y="108"/>
                </a:lnTo>
                <a:close/>
                <a:moveTo>
                  <a:pt x="234" y="313"/>
                </a:moveTo>
                <a:lnTo>
                  <a:pt x="234" y="313"/>
                </a:lnTo>
                <a:lnTo>
                  <a:pt x="237" y="304"/>
                </a:lnTo>
                <a:lnTo>
                  <a:pt x="237" y="304"/>
                </a:lnTo>
                <a:lnTo>
                  <a:pt x="234" y="306"/>
                </a:lnTo>
                <a:lnTo>
                  <a:pt x="234" y="306"/>
                </a:lnTo>
                <a:lnTo>
                  <a:pt x="232" y="307"/>
                </a:lnTo>
                <a:lnTo>
                  <a:pt x="232" y="307"/>
                </a:lnTo>
                <a:lnTo>
                  <a:pt x="232" y="309"/>
                </a:lnTo>
                <a:lnTo>
                  <a:pt x="232" y="309"/>
                </a:lnTo>
                <a:lnTo>
                  <a:pt x="232" y="313"/>
                </a:lnTo>
                <a:lnTo>
                  <a:pt x="232" y="313"/>
                </a:lnTo>
                <a:lnTo>
                  <a:pt x="234" y="313"/>
                </a:lnTo>
                <a:lnTo>
                  <a:pt x="234" y="313"/>
                </a:lnTo>
                <a:close/>
                <a:moveTo>
                  <a:pt x="239" y="277"/>
                </a:moveTo>
                <a:lnTo>
                  <a:pt x="239" y="277"/>
                </a:lnTo>
                <a:lnTo>
                  <a:pt x="239" y="268"/>
                </a:lnTo>
                <a:lnTo>
                  <a:pt x="239" y="268"/>
                </a:lnTo>
                <a:lnTo>
                  <a:pt x="235" y="269"/>
                </a:lnTo>
                <a:lnTo>
                  <a:pt x="235" y="269"/>
                </a:lnTo>
                <a:lnTo>
                  <a:pt x="237" y="272"/>
                </a:lnTo>
                <a:lnTo>
                  <a:pt x="237" y="272"/>
                </a:lnTo>
                <a:lnTo>
                  <a:pt x="237" y="276"/>
                </a:lnTo>
                <a:lnTo>
                  <a:pt x="237" y="276"/>
                </a:lnTo>
                <a:lnTo>
                  <a:pt x="237" y="277"/>
                </a:lnTo>
                <a:lnTo>
                  <a:pt x="237" y="277"/>
                </a:lnTo>
                <a:lnTo>
                  <a:pt x="239" y="277"/>
                </a:lnTo>
                <a:lnTo>
                  <a:pt x="239" y="277"/>
                </a:lnTo>
                <a:close/>
                <a:moveTo>
                  <a:pt x="202" y="129"/>
                </a:moveTo>
                <a:lnTo>
                  <a:pt x="202" y="129"/>
                </a:lnTo>
                <a:lnTo>
                  <a:pt x="199" y="126"/>
                </a:lnTo>
                <a:lnTo>
                  <a:pt x="199" y="126"/>
                </a:lnTo>
                <a:lnTo>
                  <a:pt x="198" y="129"/>
                </a:lnTo>
                <a:lnTo>
                  <a:pt x="198" y="129"/>
                </a:lnTo>
                <a:lnTo>
                  <a:pt x="201" y="134"/>
                </a:lnTo>
                <a:lnTo>
                  <a:pt x="201" y="134"/>
                </a:lnTo>
                <a:lnTo>
                  <a:pt x="202" y="134"/>
                </a:lnTo>
                <a:lnTo>
                  <a:pt x="202" y="134"/>
                </a:lnTo>
                <a:lnTo>
                  <a:pt x="202" y="132"/>
                </a:lnTo>
                <a:lnTo>
                  <a:pt x="202" y="129"/>
                </a:lnTo>
                <a:lnTo>
                  <a:pt x="202" y="129"/>
                </a:lnTo>
                <a:close/>
                <a:moveTo>
                  <a:pt x="89" y="410"/>
                </a:moveTo>
                <a:lnTo>
                  <a:pt x="89" y="410"/>
                </a:lnTo>
                <a:lnTo>
                  <a:pt x="71" y="402"/>
                </a:lnTo>
                <a:lnTo>
                  <a:pt x="71" y="402"/>
                </a:lnTo>
                <a:lnTo>
                  <a:pt x="70" y="405"/>
                </a:lnTo>
                <a:lnTo>
                  <a:pt x="70" y="405"/>
                </a:lnTo>
                <a:lnTo>
                  <a:pt x="79" y="407"/>
                </a:lnTo>
                <a:lnTo>
                  <a:pt x="89" y="410"/>
                </a:lnTo>
                <a:lnTo>
                  <a:pt x="89" y="410"/>
                </a:lnTo>
                <a:close/>
                <a:moveTo>
                  <a:pt x="198" y="123"/>
                </a:moveTo>
                <a:lnTo>
                  <a:pt x="198" y="123"/>
                </a:lnTo>
                <a:lnTo>
                  <a:pt x="193" y="118"/>
                </a:lnTo>
                <a:lnTo>
                  <a:pt x="193" y="118"/>
                </a:lnTo>
                <a:lnTo>
                  <a:pt x="191" y="119"/>
                </a:lnTo>
                <a:lnTo>
                  <a:pt x="191" y="119"/>
                </a:lnTo>
                <a:lnTo>
                  <a:pt x="194" y="124"/>
                </a:lnTo>
                <a:lnTo>
                  <a:pt x="194" y="124"/>
                </a:lnTo>
                <a:lnTo>
                  <a:pt x="198" y="123"/>
                </a:lnTo>
                <a:lnTo>
                  <a:pt x="198" y="123"/>
                </a:lnTo>
                <a:close/>
                <a:moveTo>
                  <a:pt x="65" y="220"/>
                </a:moveTo>
                <a:lnTo>
                  <a:pt x="65" y="220"/>
                </a:lnTo>
                <a:lnTo>
                  <a:pt x="68" y="217"/>
                </a:lnTo>
                <a:lnTo>
                  <a:pt x="68" y="217"/>
                </a:lnTo>
                <a:lnTo>
                  <a:pt x="68" y="216"/>
                </a:lnTo>
                <a:lnTo>
                  <a:pt x="68" y="216"/>
                </a:lnTo>
                <a:lnTo>
                  <a:pt x="65" y="212"/>
                </a:lnTo>
                <a:lnTo>
                  <a:pt x="65" y="212"/>
                </a:lnTo>
                <a:lnTo>
                  <a:pt x="62" y="217"/>
                </a:lnTo>
                <a:lnTo>
                  <a:pt x="62" y="217"/>
                </a:lnTo>
                <a:lnTo>
                  <a:pt x="65" y="220"/>
                </a:lnTo>
                <a:lnTo>
                  <a:pt x="65" y="220"/>
                </a:lnTo>
                <a:close/>
                <a:moveTo>
                  <a:pt x="180" y="132"/>
                </a:moveTo>
                <a:lnTo>
                  <a:pt x="180" y="132"/>
                </a:lnTo>
                <a:lnTo>
                  <a:pt x="185" y="130"/>
                </a:lnTo>
                <a:lnTo>
                  <a:pt x="185" y="130"/>
                </a:lnTo>
                <a:lnTo>
                  <a:pt x="183" y="124"/>
                </a:lnTo>
                <a:lnTo>
                  <a:pt x="183" y="124"/>
                </a:lnTo>
                <a:lnTo>
                  <a:pt x="180" y="129"/>
                </a:lnTo>
                <a:lnTo>
                  <a:pt x="180" y="129"/>
                </a:lnTo>
                <a:lnTo>
                  <a:pt x="180" y="129"/>
                </a:lnTo>
                <a:lnTo>
                  <a:pt x="180" y="129"/>
                </a:lnTo>
                <a:lnTo>
                  <a:pt x="180" y="130"/>
                </a:lnTo>
                <a:lnTo>
                  <a:pt x="180" y="132"/>
                </a:lnTo>
                <a:lnTo>
                  <a:pt x="180" y="132"/>
                </a:lnTo>
                <a:close/>
                <a:moveTo>
                  <a:pt x="26" y="290"/>
                </a:moveTo>
                <a:lnTo>
                  <a:pt x="26" y="290"/>
                </a:lnTo>
                <a:lnTo>
                  <a:pt x="18" y="291"/>
                </a:lnTo>
                <a:lnTo>
                  <a:pt x="18" y="291"/>
                </a:lnTo>
                <a:lnTo>
                  <a:pt x="18" y="296"/>
                </a:lnTo>
                <a:lnTo>
                  <a:pt x="18" y="296"/>
                </a:lnTo>
                <a:lnTo>
                  <a:pt x="18" y="296"/>
                </a:lnTo>
                <a:lnTo>
                  <a:pt x="18" y="296"/>
                </a:lnTo>
                <a:lnTo>
                  <a:pt x="19" y="295"/>
                </a:lnTo>
                <a:lnTo>
                  <a:pt x="19" y="295"/>
                </a:lnTo>
                <a:lnTo>
                  <a:pt x="24" y="293"/>
                </a:lnTo>
                <a:lnTo>
                  <a:pt x="24" y="293"/>
                </a:lnTo>
                <a:lnTo>
                  <a:pt x="24" y="291"/>
                </a:lnTo>
                <a:lnTo>
                  <a:pt x="26" y="290"/>
                </a:lnTo>
                <a:lnTo>
                  <a:pt x="26" y="290"/>
                </a:lnTo>
                <a:close/>
                <a:moveTo>
                  <a:pt x="131" y="145"/>
                </a:moveTo>
                <a:lnTo>
                  <a:pt x="131" y="145"/>
                </a:lnTo>
                <a:lnTo>
                  <a:pt x="131" y="145"/>
                </a:lnTo>
                <a:lnTo>
                  <a:pt x="131" y="145"/>
                </a:lnTo>
                <a:lnTo>
                  <a:pt x="134" y="142"/>
                </a:lnTo>
                <a:lnTo>
                  <a:pt x="134" y="142"/>
                </a:lnTo>
                <a:lnTo>
                  <a:pt x="134" y="142"/>
                </a:lnTo>
                <a:lnTo>
                  <a:pt x="134" y="142"/>
                </a:lnTo>
                <a:lnTo>
                  <a:pt x="136" y="135"/>
                </a:lnTo>
                <a:lnTo>
                  <a:pt x="136" y="135"/>
                </a:lnTo>
                <a:lnTo>
                  <a:pt x="136" y="134"/>
                </a:lnTo>
                <a:lnTo>
                  <a:pt x="136" y="134"/>
                </a:lnTo>
                <a:lnTo>
                  <a:pt x="136" y="134"/>
                </a:lnTo>
                <a:lnTo>
                  <a:pt x="136" y="134"/>
                </a:lnTo>
                <a:lnTo>
                  <a:pt x="131" y="140"/>
                </a:lnTo>
                <a:lnTo>
                  <a:pt x="131" y="140"/>
                </a:lnTo>
                <a:lnTo>
                  <a:pt x="131" y="140"/>
                </a:lnTo>
                <a:lnTo>
                  <a:pt x="131" y="140"/>
                </a:lnTo>
                <a:lnTo>
                  <a:pt x="131" y="145"/>
                </a:lnTo>
                <a:lnTo>
                  <a:pt x="131" y="145"/>
                </a:lnTo>
                <a:close/>
                <a:moveTo>
                  <a:pt x="150" y="107"/>
                </a:moveTo>
                <a:lnTo>
                  <a:pt x="150" y="107"/>
                </a:lnTo>
                <a:lnTo>
                  <a:pt x="150" y="107"/>
                </a:lnTo>
                <a:lnTo>
                  <a:pt x="150" y="107"/>
                </a:lnTo>
                <a:lnTo>
                  <a:pt x="152" y="107"/>
                </a:lnTo>
                <a:lnTo>
                  <a:pt x="152" y="107"/>
                </a:lnTo>
                <a:lnTo>
                  <a:pt x="152" y="104"/>
                </a:lnTo>
                <a:lnTo>
                  <a:pt x="152" y="104"/>
                </a:lnTo>
                <a:lnTo>
                  <a:pt x="155" y="100"/>
                </a:lnTo>
                <a:lnTo>
                  <a:pt x="155" y="100"/>
                </a:lnTo>
                <a:lnTo>
                  <a:pt x="157" y="100"/>
                </a:lnTo>
                <a:lnTo>
                  <a:pt x="157" y="100"/>
                </a:lnTo>
                <a:lnTo>
                  <a:pt x="155" y="99"/>
                </a:lnTo>
                <a:lnTo>
                  <a:pt x="155" y="99"/>
                </a:lnTo>
                <a:lnTo>
                  <a:pt x="149" y="102"/>
                </a:lnTo>
                <a:lnTo>
                  <a:pt x="149" y="102"/>
                </a:lnTo>
                <a:lnTo>
                  <a:pt x="150" y="107"/>
                </a:lnTo>
                <a:lnTo>
                  <a:pt x="150" y="107"/>
                </a:lnTo>
                <a:close/>
                <a:moveTo>
                  <a:pt x="213" y="197"/>
                </a:moveTo>
                <a:lnTo>
                  <a:pt x="213" y="197"/>
                </a:lnTo>
                <a:lnTo>
                  <a:pt x="212" y="194"/>
                </a:lnTo>
                <a:lnTo>
                  <a:pt x="212" y="194"/>
                </a:lnTo>
                <a:lnTo>
                  <a:pt x="210" y="192"/>
                </a:lnTo>
                <a:lnTo>
                  <a:pt x="210" y="192"/>
                </a:lnTo>
                <a:lnTo>
                  <a:pt x="209" y="192"/>
                </a:lnTo>
                <a:lnTo>
                  <a:pt x="209" y="192"/>
                </a:lnTo>
                <a:lnTo>
                  <a:pt x="207" y="194"/>
                </a:lnTo>
                <a:lnTo>
                  <a:pt x="207" y="194"/>
                </a:lnTo>
                <a:lnTo>
                  <a:pt x="207" y="195"/>
                </a:lnTo>
                <a:lnTo>
                  <a:pt x="207" y="195"/>
                </a:lnTo>
                <a:lnTo>
                  <a:pt x="209" y="198"/>
                </a:lnTo>
                <a:lnTo>
                  <a:pt x="209" y="198"/>
                </a:lnTo>
                <a:lnTo>
                  <a:pt x="210" y="197"/>
                </a:lnTo>
                <a:lnTo>
                  <a:pt x="213" y="197"/>
                </a:lnTo>
                <a:lnTo>
                  <a:pt x="213" y="197"/>
                </a:lnTo>
                <a:close/>
                <a:moveTo>
                  <a:pt x="41" y="269"/>
                </a:moveTo>
                <a:lnTo>
                  <a:pt x="41" y="269"/>
                </a:lnTo>
                <a:lnTo>
                  <a:pt x="41" y="269"/>
                </a:lnTo>
                <a:lnTo>
                  <a:pt x="41" y="269"/>
                </a:lnTo>
                <a:lnTo>
                  <a:pt x="37" y="271"/>
                </a:lnTo>
                <a:lnTo>
                  <a:pt x="37" y="271"/>
                </a:lnTo>
                <a:lnTo>
                  <a:pt x="35" y="271"/>
                </a:lnTo>
                <a:lnTo>
                  <a:pt x="35" y="271"/>
                </a:lnTo>
                <a:lnTo>
                  <a:pt x="34" y="274"/>
                </a:lnTo>
                <a:lnTo>
                  <a:pt x="34" y="274"/>
                </a:lnTo>
                <a:lnTo>
                  <a:pt x="34" y="274"/>
                </a:lnTo>
                <a:lnTo>
                  <a:pt x="34" y="274"/>
                </a:lnTo>
                <a:lnTo>
                  <a:pt x="38" y="276"/>
                </a:lnTo>
                <a:lnTo>
                  <a:pt x="38" y="276"/>
                </a:lnTo>
                <a:lnTo>
                  <a:pt x="41" y="269"/>
                </a:lnTo>
                <a:lnTo>
                  <a:pt x="41" y="269"/>
                </a:lnTo>
                <a:close/>
                <a:moveTo>
                  <a:pt x="172" y="405"/>
                </a:moveTo>
                <a:lnTo>
                  <a:pt x="172" y="405"/>
                </a:lnTo>
                <a:lnTo>
                  <a:pt x="172" y="405"/>
                </a:lnTo>
                <a:lnTo>
                  <a:pt x="172" y="405"/>
                </a:lnTo>
                <a:lnTo>
                  <a:pt x="164" y="408"/>
                </a:lnTo>
                <a:lnTo>
                  <a:pt x="164" y="408"/>
                </a:lnTo>
                <a:lnTo>
                  <a:pt x="164" y="408"/>
                </a:lnTo>
                <a:lnTo>
                  <a:pt x="164" y="408"/>
                </a:lnTo>
                <a:lnTo>
                  <a:pt x="164" y="411"/>
                </a:lnTo>
                <a:lnTo>
                  <a:pt x="164" y="411"/>
                </a:lnTo>
                <a:lnTo>
                  <a:pt x="174" y="407"/>
                </a:lnTo>
                <a:lnTo>
                  <a:pt x="174" y="407"/>
                </a:lnTo>
                <a:lnTo>
                  <a:pt x="172" y="405"/>
                </a:lnTo>
                <a:lnTo>
                  <a:pt x="172" y="405"/>
                </a:lnTo>
                <a:close/>
                <a:moveTo>
                  <a:pt x="182" y="239"/>
                </a:moveTo>
                <a:lnTo>
                  <a:pt x="182" y="239"/>
                </a:lnTo>
                <a:lnTo>
                  <a:pt x="182" y="235"/>
                </a:lnTo>
                <a:lnTo>
                  <a:pt x="182" y="230"/>
                </a:lnTo>
                <a:lnTo>
                  <a:pt x="182" y="230"/>
                </a:lnTo>
                <a:lnTo>
                  <a:pt x="180" y="230"/>
                </a:lnTo>
                <a:lnTo>
                  <a:pt x="180" y="230"/>
                </a:lnTo>
                <a:lnTo>
                  <a:pt x="180" y="239"/>
                </a:lnTo>
                <a:lnTo>
                  <a:pt x="180" y="239"/>
                </a:lnTo>
                <a:lnTo>
                  <a:pt x="182" y="239"/>
                </a:lnTo>
                <a:lnTo>
                  <a:pt x="182" y="239"/>
                </a:lnTo>
                <a:close/>
                <a:moveTo>
                  <a:pt x="92" y="364"/>
                </a:moveTo>
                <a:lnTo>
                  <a:pt x="92" y="364"/>
                </a:lnTo>
                <a:lnTo>
                  <a:pt x="90" y="365"/>
                </a:lnTo>
                <a:lnTo>
                  <a:pt x="90" y="367"/>
                </a:lnTo>
                <a:lnTo>
                  <a:pt x="90" y="367"/>
                </a:lnTo>
                <a:lnTo>
                  <a:pt x="92" y="375"/>
                </a:lnTo>
                <a:lnTo>
                  <a:pt x="92" y="375"/>
                </a:lnTo>
                <a:lnTo>
                  <a:pt x="92" y="375"/>
                </a:lnTo>
                <a:lnTo>
                  <a:pt x="92" y="375"/>
                </a:lnTo>
                <a:lnTo>
                  <a:pt x="93" y="375"/>
                </a:lnTo>
                <a:lnTo>
                  <a:pt x="93" y="375"/>
                </a:lnTo>
                <a:lnTo>
                  <a:pt x="95" y="370"/>
                </a:lnTo>
                <a:lnTo>
                  <a:pt x="95" y="370"/>
                </a:lnTo>
                <a:lnTo>
                  <a:pt x="95" y="370"/>
                </a:lnTo>
                <a:lnTo>
                  <a:pt x="95" y="370"/>
                </a:lnTo>
                <a:lnTo>
                  <a:pt x="92" y="364"/>
                </a:lnTo>
                <a:lnTo>
                  <a:pt x="92" y="364"/>
                </a:lnTo>
                <a:close/>
                <a:moveTo>
                  <a:pt x="45" y="285"/>
                </a:moveTo>
                <a:lnTo>
                  <a:pt x="45" y="285"/>
                </a:lnTo>
                <a:lnTo>
                  <a:pt x="46" y="279"/>
                </a:lnTo>
                <a:lnTo>
                  <a:pt x="46" y="279"/>
                </a:lnTo>
                <a:lnTo>
                  <a:pt x="46" y="277"/>
                </a:lnTo>
                <a:lnTo>
                  <a:pt x="46" y="277"/>
                </a:lnTo>
                <a:lnTo>
                  <a:pt x="43" y="279"/>
                </a:lnTo>
                <a:lnTo>
                  <a:pt x="43" y="279"/>
                </a:lnTo>
                <a:lnTo>
                  <a:pt x="43" y="279"/>
                </a:lnTo>
                <a:lnTo>
                  <a:pt x="43" y="279"/>
                </a:lnTo>
                <a:lnTo>
                  <a:pt x="45" y="280"/>
                </a:lnTo>
                <a:lnTo>
                  <a:pt x="43" y="280"/>
                </a:lnTo>
                <a:lnTo>
                  <a:pt x="43" y="280"/>
                </a:lnTo>
                <a:lnTo>
                  <a:pt x="40" y="282"/>
                </a:lnTo>
                <a:lnTo>
                  <a:pt x="40" y="282"/>
                </a:lnTo>
                <a:lnTo>
                  <a:pt x="40" y="283"/>
                </a:lnTo>
                <a:lnTo>
                  <a:pt x="40" y="283"/>
                </a:lnTo>
                <a:lnTo>
                  <a:pt x="40" y="285"/>
                </a:lnTo>
                <a:lnTo>
                  <a:pt x="40" y="285"/>
                </a:lnTo>
                <a:lnTo>
                  <a:pt x="41" y="283"/>
                </a:lnTo>
                <a:lnTo>
                  <a:pt x="41" y="283"/>
                </a:lnTo>
                <a:lnTo>
                  <a:pt x="43" y="283"/>
                </a:lnTo>
                <a:lnTo>
                  <a:pt x="45" y="285"/>
                </a:lnTo>
                <a:lnTo>
                  <a:pt x="45" y="285"/>
                </a:lnTo>
                <a:close/>
                <a:moveTo>
                  <a:pt x="215" y="220"/>
                </a:moveTo>
                <a:lnTo>
                  <a:pt x="215" y="220"/>
                </a:lnTo>
                <a:lnTo>
                  <a:pt x="220" y="216"/>
                </a:lnTo>
                <a:lnTo>
                  <a:pt x="220" y="216"/>
                </a:lnTo>
                <a:lnTo>
                  <a:pt x="217" y="212"/>
                </a:lnTo>
                <a:lnTo>
                  <a:pt x="217" y="212"/>
                </a:lnTo>
                <a:lnTo>
                  <a:pt x="213" y="217"/>
                </a:lnTo>
                <a:lnTo>
                  <a:pt x="213" y="217"/>
                </a:lnTo>
                <a:lnTo>
                  <a:pt x="215" y="219"/>
                </a:lnTo>
                <a:lnTo>
                  <a:pt x="213" y="220"/>
                </a:lnTo>
                <a:lnTo>
                  <a:pt x="213" y="220"/>
                </a:lnTo>
                <a:lnTo>
                  <a:pt x="215" y="220"/>
                </a:lnTo>
                <a:lnTo>
                  <a:pt x="215" y="220"/>
                </a:lnTo>
                <a:close/>
                <a:moveTo>
                  <a:pt x="155" y="162"/>
                </a:moveTo>
                <a:lnTo>
                  <a:pt x="155" y="162"/>
                </a:lnTo>
                <a:lnTo>
                  <a:pt x="160" y="157"/>
                </a:lnTo>
                <a:lnTo>
                  <a:pt x="160" y="157"/>
                </a:lnTo>
                <a:lnTo>
                  <a:pt x="160" y="157"/>
                </a:lnTo>
                <a:lnTo>
                  <a:pt x="160" y="157"/>
                </a:lnTo>
                <a:lnTo>
                  <a:pt x="157" y="154"/>
                </a:lnTo>
                <a:lnTo>
                  <a:pt x="157" y="154"/>
                </a:lnTo>
                <a:lnTo>
                  <a:pt x="155" y="159"/>
                </a:lnTo>
                <a:lnTo>
                  <a:pt x="155" y="159"/>
                </a:lnTo>
                <a:lnTo>
                  <a:pt x="155" y="159"/>
                </a:lnTo>
                <a:lnTo>
                  <a:pt x="155" y="159"/>
                </a:lnTo>
                <a:lnTo>
                  <a:pt x="155" y="162"/>
                </a:lnTo>
                <a:lnTo>
                  <a:pt x="155" y="162"/>
                </a:lnTo>
                <a:close/>
                <a:moveTo>
                  <a:pt x="68" y="397"/>
                </a:moveTo>
                <a:lnTo>
                  <a:pt x="68" y="397"/>
                </a:lnTo>
                <a:lnTo>
                  <a:pt x="68" y="392"/>
                </a:lnTo>
                <a:lnTo>
                  <a:pt x="68" y="392"/>
                </a:lnTo>
                <a:lnTo>
                  <a:pt x="67" y="391"/>
                </a:lnTo>
                <a:lnTo>
                  <a:pt x="67" y="391"/>
                </a:lnTo>
                <a:lnTo>
                  <a:pt x="65" y="391"/>
                </a:lnTo>
                <a:lnTo>
                  <a:pt x="65" y="391"/>
                </a:lnTo>
                <a:lnTo>
                  <a:pt x="63" y="395"/>
                </a:lnTo>
                <a:lnTo>
                  <a:pt x="63" y="395"/>
                </a:lnTo>
                <a:lnTo>
                  <a:pt x="68" y="397"/>
                </a:lnTo>
                <a:lnTo>
                  <a:pt x="68" y="397"/>
                </a:lnTo>
                <a:close/>
                <a:moveTo>
                  <a:pt x="59" y="214"/>
                </a:moveTo>
                <a:lnTo>
                  <a:pt x="59" y="214"/>
                </a:lnTo>
                <a:lnTo>
                  <a:pt x="59" y="214"/>
                </a:lnTo>
                <a:lnTo>
                  <a:pt x="59" y="214"/>
                </a:lnTo>
                <a:lnTo>
                  <a:pt x="49" y="225"/>
                </a:lnTo>
                <a:lnTo>
                  <a:pt x="49" y="225"/>
                </a:lnTo>
                <a:lnTo>
                  <a:pt x="51" y="227"/>
                </a:lnTo>
                <a:lnTo>
                  <a:pt x="51" y="227"/>
                </a:lnTo>
                <a:lnTo>
                  <a:pt x="52" y="227"/>
                </a:lnTo>
                <a:lnTo>
                  <a:pt x="52" y="227"/>
                </a:lnTo>
                <a:lnTo>
                  <a:pt x="52" y="227"/>
                </a:lnTo>
                <a:lnTo>
                  <a:pt x="52" y="227"/>
                </a:lnTo>
                <a:lnTo>
                  <a:pt x="52" y="225"/>
                </a:lnTo>
                <a:lnTo>
                  <a:pt x="54" y="224"/>
                </a:lnTo>
                <a:lnTo>
                  <a:pt x="54" y="224"/>
                </a:lnTo>
                <a:lnTo>
                  <a:pt x="59" y="214"/>
                </a:lnTo>
                <a:lnTo>
                  <a:pt x="59" y="214"/>
                </a:lnTo>
                <a:close/>
                <a:moveTo>
                  <a:pt x="117" y="146"/>
                </a:moveTo>
                <a:lnTo>
                  <a:pt x="117" y="146"/>
                </a:lnTo>
                <a:lnTo>
                  <a:pt x="116" y="154"/>
                </a:lnTo>
                <a:lnTo>
                  <a:pt x="116" y="154"/>
                </a:lnTo>
                <a:lnTo>
                  <a:pt x="116" y="156"/>
                </a:lnTo>
                <a:lnTo>
                  <a:pt x="116" y="156"/>
                </a:lnTo>
                <a:lnTo>
                  <a:pt x="120" y="149"/>
                </a:lnTo>
                <a:lnTo>
                  <a:pt x="120" y="149"/>
                </a:lnTo>
                <a:lnTo>
                  <a:pt x="117" y="146"/>
                </a:lnTo>
                <a:lnTo>
                  <a:pt x="117" y="146"/>
                </a:lnTo>
                <a:close/>
                <a:moveTo>
                  <a:pt x="144" y="93"/>
                </a:moveTo>
                <a:lnTo>
                  <a:pt x="144" y="93"/>
                </a:lnTo>
                <a:lnTo>
                  <a:pt x="138" y="94"/>
                </a:lnTo>
                <a:lnTo>
                  <a:pt x="138" y="94"/>
                </a:lnTo>
                <a:lnTo>
                  <a:pt x="139" y="97"/>
                </a:lnTo>
                <a:lnTo>
                  <a:pt x="139" y="97"/>
                </a:lnTo>
                <a:lnTo>
                  <a:pt x="146" y="96"/>
                </a:lnTo>
                <a:lnTo>
                  <a:pt x="146" y="96"/>
                </a:lnTo>
                <a:lnTo>
                  <a:pt x="144" y="93"/>
                </a:lnTo>
                <a:lnTo>
                  <a:pt x="144" y="93"/>
                </a:lnTo>
                <a:close/>
                <a:moveTo>
                  <a:pt x="40" y="298"/>
                </a:moveTo>
                <a:lnTo>
                  <a:pt x="40" y="298"/>
                </a:lnTo>
                <a:lnTo>
                  <a:pt x="38" y="299"/>
                </a:lnTo>
                <a:lnTo>
                  <a:pt x="38" y="299"/>
                </a:lnTo>
                <a:lnTo>
                  <a:pt x="37" y="301"/>
                </a:lnTo>
                <a:lnTo>
                  <a:pt x="37" y="301"/>
                </a:lnTo>
                <a:lnTo>
                  <a:pt x="37" y="306"/>
                </a:lnTo>
                <a:lnTo>
                  <a:pt x="37" y="306"/>
                </a:lnTo>
                <a:lnTo>
                  <a:pt x="37" y="307"/>
                </a:lnTo>
                <a:lnTo>
                  <a:pt x="37" y="307"/>
                </a:lnTo>
                <a:lnTo>
                  <a:pt x="40" y="306"/>
                </a:lnTo>
                <a:lnTo>
                  <a:pt x="40" y="306"/>
                </a:lnTo>
                <a:lnTo>
                  <a:pt x="40" y="298"/>
                </a:lnTo>
                <a:lnTo>
                  <a:pt x="40" y="298"/>
                </a:lnTo>
                <a:close/>
                <a:moveTo>
                  <a:pt x="68" y="403"/>
                </a:moveTo>
                <a:lnTo>
                  <a:pt x="68" y="403"/>
                </a:lnTo>
                <a:lnTo>
                  <a:pt x="68" y="402"/>
                </a:lnTo>
                <a:lnTo>
                  <a:pt x="68" y="402"/>
                </a:lnTo>
                <a:lnTo>
                  <a:pt x="68" y="400"/>
                </a:lnTo>
                <a:lnTo>
                  <a:pt x="67" y="399"/>
                </a:lnTo>
                <a:lnTo>
                  <a:pt x="67" y="399"/>
                </a:lnTo>
                <a:lnTo>
                  <a:pt x="62" y="397"/>
                </a:lnTo>
                <a:lnTo>
                  <a:pt x="62" y="397"/>
                </a:lnTo>
                <a:lnTo>
                  <a:pt x="60" y="400"/>
                </a:lnTo>
                <a:lnTo>
                  <a:pt x="60" y="400"/>
                </a:lnTo>
                <a:lnTo>
                  <a:pt x="68" y="403"/>
                </a:lnTo>
                <a:lnTo>
                  <a:pt x="68" y="403"/>
                </a:lnTo>
                <a:close/>
                <a:moveTo>
                  <a:pt x="232" y="255"/>
                </a:moveTo>
                <a:lnTo>
                  <a:pt x="232" y="255"/>
                </a:lnTo>
                <a:lnTo>
                  <a:pt x="231" y="246"/>
                </a:lnTo>
                <a:lnTo>
                  <a:pt x="231" y="246"/>
                </a:lnTo>
                <a:lnTo>
                  <a:pt x="229" y="247"/>
                </a:lnTo>
                <a:lnTo>
                  <a:pt x="229" y="247"/>
                </a:lnTo>
                <a:lnTo>
                  <a:pt x="229" y="249"/>
                </a:lnTo>
                <a:lnTo>
                  <a:pt x="229" y="249"/>
                </a:lnTo>
                <a:lnTo>
                  <a:pt x="229" y="254"/>
                </a:lnTo>
                <a:lnTo>
                  <a:pt x="229" y="254"/>
                </a:lnTo>
                <a:lnTo>
                  <a:pt x="229" y="255"/>
                </a:lnTo>
                <a:lnTo>
                  <a:pt x="229" y="255"/>
                </a:lnTo>
                <a:lnTo>
                  <a:pt x="232" y="255"/>
                </a:lnTo>
                <a:lnTo>
                  <a:pt x="232" y="255"/>
                </a:lnTo>
                <a:close/>
                <a:moveTo>
                  <a:pt x="92" y="107"/>
                </a:moveTo>
                <a:lnTo>
                  <a:pt x="92" y="107"/>
                </a:lnTo>
                <a:lnTo>
                  <a:pt x="92" y="107"/>
                </a:lnTo>
                <a:lnTo>
                  <a:pt x="92" y="105"/>
                </a:lnTo>
                <a:lnTo>
                  <a:pt x="92" y="105"/>
                </a:lnTo>
                <a:lnTo>
                  <a:pt x="92" y="91"/>
                </a:lnTo>
                <a:lnTo>
                  <a:pt x="92" y="91"/>
                </a:lnTo>
                <a:lnTo>
                  <a:pt x="92" y="86"/>
                </a:lnTo>
                <a:lnTo>
                  <a:pt x="92" y="86"/>
                </a:lnTo>
                <a:lnTo>
                  <a:pt x="90" y="86"/>
                </a:lnTo>
                <a:lnTo>
                  <a:pt x="90" y="86"/>
                </a:lnTo>
                <a:lnTo>
                  <a:pt x="92" y="107"/>
                </a:lnTo>
                <a:lnTo>
                  <a:pt x="92" y="107"/>
                </a:lnTo>
                <a:close/>
                <a:moveTo>
                  <a:pt x="161" y="148"/>
                </a:moveTo>
                <a:lnTo>
                  <a:pt x="161" y="148"/>
                </a:lnTo>
                <a:lnTo>
                  <a:pt x="163" y="143"/>
                </a:lnTo>
                <a:lnTo>
                  <a:pt x="163" y="143"/>
                </a:lnTo>
                <a:lnTo>
                  <a:pt x="164" y="143"/>
                </a:lnTo>
                <a:lnTo>
                  <a:pt x="164" y="143"/>
                </a:lnTo>
                <a:lnTo>
                  <a:pt x="163" y="138"/>
                </a:lnTo>
                <a:lnTo>
                  <a:pt x="163" y="138"/>
                </a:lnTo>
                <a:lnTo>
                  <a:pt x="160" y="142"/>
                </a:lnTo>
                <a:lnTo>
                  <a:pt x="160" y="142"/>
                </a:lnTo>
                <a:lnTo>
                  <a:pt x="160" y="143"/>
                </a:lnTo>
                <a:lnTo>
                  <a:pt x="160" y="143"/>
                </a:lnTo>
                <a:lnTo>
                  <a:pt x="161" y="148"/>
                </a:lnTo>
                <a:lnTo>
                  <a:pt x="161" y="148"/>
                </a:lnTo>
                <a:close/>
                <a:moveTo>
                  <a:pt x="112" y="138"/>
                </a:moveTo>
                <a:lnTo>
                  <a:pt x="112" y="138"/>
                </a:lnTo>
                <a:lnTo>
                  <a:pt x="114" y="130"/>
                </a:lnTo>
                <a:lnTo>
                  <a:pt x="114" y="130"/>
                </a:lnTo>
                <a:lnTo>
                  <a:pt x="114" y="129"/>
                </a:lnTo>
                <a:lnTo>
                  <a:pt x="114" y="129"/>
                </a:lnTo>
                <a:lnTo>
                  <a:pt x="111" y="132"/>
                </a:lnTo>
                <a:lnTo>
                  <a:pt x="111" y="132"/>
                </a:lnTo>
                <a:lnTo>
                  <a:pt x="109" y="134"/>
                </a:lnTo>
                <a:lnTo>
                  <a:pt x="109" y="134"/>
                </a:lnTo>
                <a:lnTo>
                  <a:pt x="111" y="137"/>
                </a:lnTo>
                <a:lnTo>
                  <a:pt x="111" y="137"/>
                </a:lnTo>
                <a:lnTo>
                  <a:pt x="111" y="137"/>
                </a:lnTo>
                <a:lnTo>
                  <a:pt x="111" y="137"/>
                </a:lnTo>
                <a:lnTo>
                  <a:pt x="112" y="138"/>
                </a:lnTo>
                <a:lnTo>
                  <a:pt x="112" y="138"/>
                </a:lnTo>
                <a:close/>
                <a:moveTo>
                  <a:pt x="79" y="39"/>
                </a:moveTo>
                <a:lnTo>
                  <a:pt x="79" y="39"/>
                </a:lnTo>
                <a:lnTo>
                  <a:pt x="79" y="37"/>
                </a:lnTo>
                <a:lnTo>
                  <a:pt x="79" y="37"/>
                </a:lnTo>
                <a:lnTo>
                  <a:pt x="79" y="31"/>
                </a:lnTo>
                <a:lnTo>
                  <a:pt x="79" y="31"/>
                </a:lnTo>
                <a:lnTo>
                  <a:pt x="78" y="30"/>
                </a:lnTo>
                <a:lnTo>
                  <a:pt x="78" y="30"/>
                </a:lnTo>
                <a:lnTo>
                  <a:pt x="78" y="30"/>
                </a:lnTo>
                <a:lnTo>
                  <a:pt x="76" y="31"/>
                </a:lnTo>
                <a:lnTo>
                  <a:pt x="76" y="31"/>
                </a:lnTo>
                <a:lnTo>
                  <a:pt x="75" y="33"/>
                </a:lnTo>
                <a:lnTo>
                  <a:pt x="75" y="33"/>
                </a:lnTo>
                <a:lnTo>
                  <a:pt x="79" y="39"/>
                </a:lnTo>
                <a:lnTo>
                  <a:pt x="79" y="39"/>
                </a:lnTo>
                <a:close/>
                <a:moveTo>
                  <a:pt x="155" y="146"/>
                </a:moveTo>
                <a:lnTo>
                  <a:pt x="155" y="146"/>
                </a:lnTo>
                <a:lnTo>
                  <a:pt x="153" y="146"/>
                </a:lnTo>
                <a:lnTo>
                  <a:pt x="153" y="146"/>
                </a:lnTo>
                <a:lnTo>
                  <a:pt x="153" y="149"/>
                </a:lnTo>
                <a:lnTo>
                  <a:pt x="153" y="149"/>
                </a:lnTo>
                <a:lnTo>
                  <a:pt x="153" y="153"/>
                </a:lnTo>
                <a:lnTo>
                  <a:pt x="153" y="153"/>
                </a:lnTo>
                <a:lnTo>
                  <a:pt x="157" y="153"/>
                </a:lnTo>
                <a:lnTo>
                  <a:pt x="157" y="153"/>
                </a:lnTo>
                <a:lnTo>
                  <a:pt x="157" y="151"/>
                </a:lnTo>
                <a:lnTo>
                  <a:pt x="157" y="151"/>
                </a:lnTo>
                <a:lnTo>
                  <a:pt x="155" y="148"/>
                </a:lnTo>
                <a:lnTo>
                  <a:pt x="155" y="148"/>
                </a:lnTo>
                <a:lnTo>
                  <a:pt x="155" y="146"/>
                </a:lnTo>
                <a:lnTo>
                  <a:pt x="155" y="146"/>
                </a:lnTo>
                <a:close/>
                <a:moveTo>
                  <a:pt x="142" y="56"/>
                </a:moveTo>
                <a:lnTo>
                  <a:pt x="142" y="56"/>
                </a:lnTo>
                <a:lnTo>
                  <a:pt x="142" y="56"/>
                </a:lnTo>
                <a:lnTo>
                  <a:pt x="142" y="56"/>
                </a:lnTo>
                <a:lnTo>
                  <a:pt x="150" y="64"/>
                </a:lnTo>
                <a:lnTo>
                  <a:pt x="150" y="64"/>
                </a:lnTo>
                <a:lnTo>
                  <a:pt x="158" y="72"/>
                </a:lnTo>
                <a:lnTo>
                  <a:pt x="158" y="72"/>
                </a:lnTo>
                <a:lnTo>
                  <a:pt x="158" y="71"/>
                </a:lnTo>
                <a:lnTo>
                  <a:pt x="158" y="71"/>
                </a:lnTo>
                <a:lnTo>
                  <a:pt x="152" y="64"/>
                </a:lnTo>
                <a:lnTo>
                  <a:pt x="146" y="58"/>
                </a:lnTo>
                <a:lnTo>
                  <a:pt x="146" y="58"/>
                </a:lnTo>
                <a:lnTo>
                  <a:pt x="142" y="56"/>
                </a:lnTo>
                <a:lnTo>
                  <a:pt x="142" y="56"/>
                </a:lnTo>
                <a:lnTo>
                  <a:pt x="142" y="56"/>
                </a:lnTo>
                <a:lnTo>
                  <a:pt x="142" y="56"/>
                </a:lnTo>
                <a:close/>
                <a:moveTo>
                  <a:pt x="70" y="211"/>
                </a:moveTo>
                <a:lnTo>
                  <a:pt x="70" y="211"/>
                </a:lnTo>
                <a:lnTo>
                  <a:pt x="71" y="209"/>
                </a:lnTo>
                <a:lnTo>
                  <a:pt x="71" y="209"/>
                </a:lnTo>
                <a:lnTo>
                  <a:pt x="73" y="203"/>
                </a:lnTo>
                <a:lnTo>
                  <a:pt x="73" y="203"/>
                </a:lnTo>
                <a:lnTo>
                  <a:pt x="73" y="201"/>
                </a:lnTo>
                <a:lnTo>
                  <a:pt x="73" y="201"/>
                </a:lnTo>
                <a:lnTo>
                  <a:pt x="68" y="209"/>
                </a:lnTo>
                <a:lnTo>
                  <a:pt x="68" y="209"/>
                </a:lnTo>
                <a:lnTo>
                  <a:pt x="70" y="211"/>
                </a:lnTo>
                <a:lnTo>
                  <a:pt x="70" y="211"/>
                </a:lnTo>
                <a:close/>
                <a:moveTo>
                  <a:pt x="142" y="156"/>
                </a:moveTo>
                <a:lnTo>
                  <a:pt x="142" y="156"/>
                </a:lnTo>
                <a:lnTo>
                  <a:pt x="142" y="157"/>
                </a:lnTo>
                <a:lnTo>
                  <a:pt x="142" y="159"/>
                </a:lnTo>
                <a:lnTo>
                  <a:pt x="142" y="159"/>
                </a:lnTo>
                <a:lnTo>
                  <a:pt x="142" y="164"/>
                </a:lnTo>
                <a:lnTo>
                  <a:pt x="142" y="164"/>
                </a:lnTo>
                <a:lnTo>
                  <a:pt x="142" y="165"/>
                </a:lnTo>
                <a:lnTo>
                  <a:pt x="142" y="165"/>
                </a:lnTo>
                <a:lnTo>
                  <a:pt x="146" y="159"/>
                </a:lnTo>
                <a:lnTo>
                  <a:pt x="146" y="159"/>
                </a:lnTo>
                <a:lnTo>
                  <a:pt x="144" y="157"/>
                </a:lnTo>
                <a:lnTo>
                  <a:pt x="144" y="157"/>
                </a:lnTo>
                <a:lnTo>
                  <a:pt x="142" y="156"/>
                </a:lnTo>
                <a:lnTo>
                  <a:pt x="142" y="156"/>
                </a:lnTo>
                <a:close/>
                <a:moveTo>
                  <a:pt x="109" y="348"/>
                </a:moveTo>
                <a:lnTo>
                  <a:pt x="109" y="348"/>
                </a:lnTo>
                <a:lnTo>
                  <a:pt x="108" y="350"/>
                </a:lnTo>
                <a:lnTo>
                  <a:pt x="108" y="350"/>
                </a:lnTo>
                <a:lnTo>
                  <a:pt x="106" y="351"/>
                </a:lnTo>
                <a:lnTo>
                  <a:pt x="106" y="351"/>
                </a:lnTo>
                <a:lnTo>
                  <a:pt x="108" y="354"/>
                </a:lnTo>
                <a:lnTo>
                  <a:pt x="108" y="354"/>
                </a:lnTo>
                <a:lnTo>
                  <a:pt x="108" y="358"/>
                </a:lnTo>
                <a:lnTo>
                  <a:pt x="108" y="358"/>
                </a:lnTo>
                <a:lnTo>
                  <a:pt x="109" y="356"/>
                </a:lnTo>
                <a:lnTo>
                  <a:pt x="109" y="356"/>
                </a:lnTo>
                <a:lnTo>
                  <a:pt x="109" y="348"/>
                </a:lnTo>
                <a:lnTo>
                  <a:pt x="109" y="348"/>
                </a:lnTo>
                <a:close/>
                <a:moveTo>
                  <a:pt x="188" y="116"/>
                </a:moveTo>
                <a:lnTo>
                  <a:pt x="188" y="116"/>
                </a:lnTo>
                <a:lnTo>
                  <a:pt x="191" y="115"/>
                </a:lnTo>
                <a:lnTo>
                  <a:pt x="191" y="115"/>
                </a:lnTo>
                <a:lnTo>
                  <a:pt x="187" y="108"/>
                </a:lnTo>
                <a:lnTo>
                  <a:pt x="187" y="108"/>
                </a:lnTo>
                <a:lnTo>
                  <a:pt x="185" y="110"/>
                </a:lnTo>
                <a:lnTo>
                  <a:pt x="185" y="110"/>
                </a:lnTo>
                <a:lnTo>
                  <a:pt x="188" y="116"/>
                </a:lnTo>
                <a:lnTo>
                  <a:pt x="188" y="116"/>
                </a:lnTo>
                <a:close/>
                <a:moveTo>
                  <a:pt x="19" y="285"/>
                </a:moveTo>
                <a:lnTo>
                  <a:pt x="19" y="285"/>
                </a:lnTo>
                <a:lnTo>
                  <a:pt x="24" y="285"/>
                </a:lnTo>
                <a:lnTo>
                  <a:pt x="26" y="283"/>
                </a:lnTo>
                <a:lnTo>
                  <a:pt x="26" y="283"/>
                </a:lnTo>
                <a:lnTo>
                  <a:pt x="26" y="283"/>
                </a:lnTo>
                <a:lnTo>
                  <a:pt x="26" y="283"/>
                </a:lnTo>
                <a:lnTo>
                  <a:pt x="24" y="282"/>
                </a:lnTo>
                <a:lnTo>
                  <a:pt x="24" y="280"/>
                </a:lnTo>
                <a:lnTo>
                  <a:pt x="24" y="280"/>
                </a:lnTo>
                <a:lnTo>
                  <a:pt x="24" y="279"/>
                </a:lnTo>
                <a:lnTo>
                  <a:pt x="24" y="279"/>
                </a:lnTo>
                <a:lnTo>
                  <a:pt x="24" y="277"/>
                </a:lnTo>
                <a:lnTo>
                  <a:pt x="24" y="277"/>
                </a:lnTo>
                <a:lnTo>
                  <a:pt x="24" y="279"/>
                </a:lnTo>
                <a:lnTo>
                  <a:pt x="24" y="279"/>
                </a:lnTo>
                <a:lnTo>
                  <a:pt x="21" y="282"/>
                </a:lnTo>
                <a:lnTo>
                  <a:pt x="21" y="282"/>
                </a:lnTo>
                <a:lnTo>
                  <a:pt x="21" y="282"/>
                </a:lnTo>
                <a:lnTo>
                  <a:pt x="21" y="282"/>
                </a:lnTo>
                <a:lnTo>
                  <a:pt x="19" y="285"/>
                </a:lnTo>
                <a:lnTo>
                  <a:pt x="19" y="285"/>
                </a:lnTo>
                <a:close/>
                <a:moveTo>
                  <a:pt x="15" y="296"/>
                </a:moveTo>
                <a:lnTo>
                  <a:pt x="15" y="296"/>
                </a:lnTo>
                <a:lnTo>
                  <a:pt x="11" y="306"/>
                </a:lnTo>
                <a:lnTo>
                  <a:pt x="11" y="315"/>
                </a:lnTo>
                <a:lnTo>
                  <a:pt x="11" y="315"/>
                </a:lnTo>
                <a:lnTo>
                  <a:pt x="11" y="315"/>
                </a:lnTo>
                <a:lnTo>
                  <a:pt x="11" y="315"/>
                </a:lnTo>
                <a:lnTo>
                  <a:pt x="13" y="312"/>
                </a:lnTo>
                <a:lnTo>
                  <a:pt x="13" y="312"/>
                </a:lnTo>
                <a:lnTo>
                  <a:pt x="13" y="307"/>
                </a:lnTo>
                <a:lnTo>
                  <a:pt x="13" y="307"/>
                </a:lnTo>
                <a:lnTo>
                  <a:pt x="15" y="296"/>
                </a:lnTo>
                <a:lnTo>
                  <a:pt x="15" y="296"/>
                </a:lnTo>
                <a:close/>
                <a:moveTo>
                  <a:pt x="175" y="184"/>
                </a:moveTo>
                <a:lnTo>
                  <a:pt x="175" y="184"/>
                </a:lnTo>
                <a:lnTo>
                  <a:pt x="175" y="184"/>
                </a:lnTo>
                <a:lnTo>
                  <a:pt x="175" y="184"/>
                </a:lnTo>
                <a:lnTo>
                  <a:pt x="175" y="184"/>
                </a:lnTo>
                <a:lnTo>
                  <a:pt x="175" y="184"/>
                </a:lnTo>
                <a:lnTo>
                  <a:pt x="174" y="190"/>
                </a:lnTo>
                <a:lnTo>
                  <a:pt x="174" y="190"/>
                </a:lnTo>
                <a:lnTo>
                  <a:pt x="174" y="194"/>
                </a:lnTo>
                <a:lnTo>
                  <a:pt x="174" y="194"/>
                </a:lnTo>
                <a:lnTo>
                  <a:pt x="177" y="190"/>
                </a:lnTo>
                <a:lnTo>
                  <a:pt x="177" y="190"/>
                </a:lnTo>
                <a:lnTo>
                  <a:pt x="177" y="189"/>
                </a:lnTo>
                <a:lnTo>
                  <a:pt x="177" y="189"/>
                </a:lnTo>
                <a:lnTo>
                  <a:pt x="175" y="184"/>
                </a:lnTo>
                <a:lnTo>
                  <a:pt x="175" y="184"/>
                </a:lnTo>
                <a:close/>
                <a:moveTo>
                  <a:pt x="146" y="72"/>
                </a:moveTo>
                <a:lnTo>
                  <a:pt x="146" y="72"/>
                </a:lnTo>
                <a:lnTo>
                  <a:pt x="139" y="67"/>
                </a:lnTo>
                <a:lnTo>
                  <a:pt x="139" y="67"/>
                </a:lnTo>
                <a:lnTo>
                  <a:pt x="138" y="69"/>
                </a:lnTo>
                <a:lnTo>
                  <a:pt x="138" y="69"/>
                </a:lnTo>
                <a:lnTo>
                  <a:pt x="141" y="71"/>
                </a:lnTo>
                <a:lnTo>
                  <a:pt x="142" y="74"/>
                </a:lnTo>
                <a:lnTo>
                  <a:pt x="142" y="74"/>
                </a:lnTo>
                <a:lnTo>
                  <a:pt x="146" y="72"/>
                </a:lnTo>
                <a:lnTo>
                  <a:pt x="146" y="72"/>
                </a:lnTo>
                <a:close/>
                <a:moveTo>
                  <a:pt x="92" y="129"/>
                </a:moveTo>
                <a:lnTo>
                  <a:pt x="92" y="129"/>
                </a:lnTo>
                <a:lnTo>
                  <a:pt x="93" y="124"/>
                </a:lnTo>
                <a:lnTo>
                  <a:pt x="93" y="124"/>
                </a:lnTo>
                <a:lnTo>
                  <a:pt x="93" y="123"/>
                </a:lnTo>
                <a:lnTo>
                  <a:pt x="93" y="123"/>
                </a:lnTo>
                <a:lnTo>
                  <a:pt x="95" y="121"/>
                </a:lnTo>
                <a:lnTo>
                  <a:pt x="95" y="121"/>
                </a:lnTo>
                <a:lnTo>
                  <a:pt x="93" y="119"/>
                </a:lnTo>
                <a:lnTo>
                  <a:pt x="93" y="119"/>
                </a:lnTo>
                <a:lnTo>
                  <a:pt x="93" y="119"/>
                </a:lnTo>
                <a:lnTo>
                  <a:pt x="93" y="112"/>
                </a:lnTo>
                <a:lnTo>
                  <a:pt x="93" y="112"/>
                </a:lnTo>
                <a:lnTo>
                  <a:pt x="92" y="110"/>
                </a:lnTo>
                <a:lnTo>
                  <a:pt x="92" y="110"/>
                </a:lnTo>
                <a:lnTo>
                  <a:pt x="92" y="129"/>
                </a:lnTo>
                <a:lnTo>
                  <a:pt x="92" y="129"/>
                </a:lnTo>
                <a:close/>
                <a:moveTo>
                  <a:pt x="87" y="176"/>
                </a:moveTo>
                <a:lnTo>
                  <a:pt x="87" y="176"/>
                </a:lnTo>
                <a:lnTo>
                  <a:pt x="87" y="178"/>
                </a:lnTo>
                <a:lnTo>
                  <a:pt x="87" y="178"/>
                </a:lnTo>
                <a:lnTo>
                  <a:pt x="90" y="183"/>
                </a:lnTo>
                <a:lnTo>
                  <a:pt x="90" y="183"/>
                </a:lnTo>
                <a:lnTo>
                  <a:pt x="90" y="184"/>
                </a:lnTo>
                <a:lnTo>
                  <a:pt x="90" y="184"/>
                </a:lnTo>
                <a:lnTo>
                  <a:pt x="92" y="181"/>
                </a:lnTo>
                <a:lnTo>
                  <a:pt x="92" y="181"/>
                </a:lnTo>
                <a:lnTo>
                  <a:pt x="87" y="176"/>
                </a:lnTo>
                <a:lnTo>
                  <a:pt x="87" y="176"/>
                </a:lnTo>
                <a:lnTo>
                  <a:pt x="87" y="176"/>
                </a:lnTo>
                <a:lnTo>
                  <a:pt x="87" y="176"/>
                </a:lnTo>
                <a:close/>
                <a:moveTo>
                  <a:pt x="117" y="197"/>
                </a:moveTo>
                <a:lnTo>
                  <a:pt x="117" y="197"/>
                </a:lnTo>
                <a:lnTo>
                  <a:pt x="117" y="197"/>
                </a:lnTo>
                <a:lnTo>
                  <a:pt x="117" y="197"/>
                </a:lnTo>
                <a:lnTo>
                  <a:pt x="114" y="198"/>
                </a:lnTo>
                <a:lnTo>
                  <a:pt x="114" y="200"/>
                </a:lnTo>
                <a:lnTo>
                  <a:pt x="114" y="200"/>
                </a:lnTo>
                <a:lnTo>
                  <a:pt x="114" y="203"/>
                </a:lnTo>
                <a:lnTo>
                  <a:pt x="114" y="203"/>
                </a:lnTo>
                <a:lnTo>
                  <a:pt x="117" y="203"/>
                </a:lnTo>
                <a:lnTo>
                  <a:pt x="117" y="203"/>
                </a:lnTo>
                <a:lnTo>
                  <a:pt x="117" y="197"/>
                </a:lnTo>
                <a:lnTo>
                  <a:pt x="117" y="197"/>
                </a:lnTo>
                <a:close/>
                <a:moveTo>
                  <a:pt x="90" y="246"/>
                </a:moveTo>
                <a:lnTo>
                  <a:pt x="90" y="246"/>
                </a:lnTo>
                <a:lnTo>
                  <a:pt x="90" y="246"/>
                </a:lnTo>
                <a:lnTo>
                  <a:pt x="90" y="246"/>
                </a:lnTo>
                <a:lnTo>
                  <a:pt x="92" y="233"/>
                </a:lnTo>
                <a:lnTo>
                  <a:pt x="92" y="233"/>
                </a:lnTo>
                <a:lnTo>
                  <a:pt x="90" y="225"/>
                </a:lnTo>
                <a:lnTo>
                  <a:pt x="90" y="225"/>
                </a:lnTo>
                <a:lnTo>
                  <a:pt x="90" y="225"/>
                </a:lnTo>
                <a:lnTo>
                  <a:pt x="90" y="225"/>
                </a:lnTo>
                <a:lnTo>
                  <a:pt x="90" y="242"/>
                </a:lnTo>
                <a:lnTo>
                  <a:pt x="90" y="242"/>
                </a:lnTo>
                <a:lnTo>
                  <a:pt x="90" y="246"/>
                </a:lnTo>
                <a:lnTo>
                  <a:pt x="90" y="246"/>
                </a:lnTo>
                <a:close/>
                <a:moveTo>
                  <a:pt x="201" y="377"/>
                </a:moveTo>
                <a:lnTo>
                  <a:pt x="201" y="377"/>
                </a:lnTo>
                <a:lnTo>
                  <a:pt x="198" y="378"/>
                </a:lnTo>
                <a:lnTo>
                  <a:pt x="198" y="378"/>
                </a:lnTo>
                <a:lnTo>
                  <a:pt x="198" y="380"/>
                </a:lnTo>
                <a:lnTo>
                  <a:pt x="198" y="380"/>
                </a:lnTo>
                <a:lnTo>
                  <a:pt x="198" y="383"/>
                </a:lnTo>
                <a:lnTo>
                  <a:pt x="198" y="383"/>
                </a:lnTo>
                <a:lnTo>
                  <a:pt x="202" y="380"/>
                </a:lnTo>
                <a:lnTo>
                  <a:pt x="202" y="380"/>
                </a:lnTo>
                <a:lnTo>
                  <a:pt x="201" y="377"/>
                </a:lnTo>
                <a:lnTo>
                  <a:pt x="201" y="377"/>
                </a:lnTo>
                <a:close/>
                <a:moveTo>
                  <a:pt x="48" y="356"/>
                </a:moveTo>
                <a:lnTo>
                  <a:pt x="48" y="356"/>
                </a:lnTo>
                <a:lnTo>
                  <a:pt x="46" y="359"/>
                </a:lnTo>
                <a:lnTo>
                  <a:pt x="46" y="359"/>
                </a:lnTo>
                <a:lnTo>
                  <a:pt x="51" y="364"/>
                </a:lnTo>
                <a:lnTo>
                  <a:pt x="51" y="364"/>
                </a:lnTo>
                <a:lnTo>
                  <a:pt x="52" y="362"/>
                </a:lnTo>
                <a:lnTo>
                  <a:pt x="52" y="362"/>
                </a:lnTo>
                <a:lnTo>
                  <a:pt x="48" y="356"/>
                </a:lnTo>
                <a:lnTo>
                  <a:pt x="48" y="356"/>
                </a:lnTo>
                <a:close/>
                <a:moveTo>
                  <a:pt x="207" y="257"/>
                </a:moveTo>
                <a:lnTo>
                  <a:pt x="207" y="257"/>
                </a:lnTo>
                <a:lnTo>
                  <a:pt x="201" y="263"/>
                </a:lnTo>
                <a:lnTo>
                  <a:pt x="201" y="263"/>
                </a:lnTo>
                <a:lnTo>
                  <a:pt x="207" y="263"/>
                </a:lnTo>
                <a:lnTo>
                  <a:pt x="207" y="263"/>
                </a:lnTo>
                <a:lnTo>
                  <a:pt x="207" y="260"/>
                </a:lnTo>
                <a:lnTo>
                  <a:pt x="207" y="257"/>
                </a:lnTo>
                <a:lnTo>
                  <a:pt x="207" y="257"/>
                </a:lnTo>
                <a:close/>
                <a:moveTo>
                  <a:pt x="90" y="71"/>
                </a:moveTo>
                <a:lnTo>
                  <a:pt x="90" y="71"/>
                </a:lnTo>
                <a:lnTo>
                  <a:pt x="84" y="55"/>
                </a:lnTo>
                <a:lnTo>
                  <a:pt x="84" y="55"/>
                </a:lnTo>
                <a:lnTo>
                  <a:pt x="87" y="63"/>
                </a:lnTo>
                <a:lnTo>
                  <a:pt x="87" y="63"/>
                </a:lnTo>
                <a:lnTo>
                  <a:pt x="89" y="72"/>
                </a:lnTo>
                <a:lnTo>
                  <a:pt x="89" y="72"/>
                </a:lnTo>
                <a:lnTo>
                  <a:pt x="90" y="71"/>
                </a:lnTo>
                <a:lnTo>
                  <a:pt x="90" y="71"/>
                </a:lnTo>
                <a:close/>
                <a:moveTo>
                  <a:pt x="196" y="361"/>
                </a:moveTo>
                <a:lnTo>
                  <a:pt x="196" y="361"/>
                </a:lnTo>
                <a:lnTo>
                  <a:pt x="199" y="358"/>
                </a:lnTo>
                <a:lnTo>
                  <a:pt x="199" y="358"/>
                </a:lnTo>
                <a:lnTo>
                  <a:pt x="199" y="356"/>
                </a:lnTo>
                <a:lnTo>
                  <a:pt x="199" y="356"/>
                </a:lnTo>
                <a:lnTo>
                  <a:pt x="199" y="354"/>
                </a:lnTo>
                <a:lnTo>
                  <a:pt x="199" y="354"/>
                </a:lnTo>
                <a:lnTo>
                  <a:pt x="198" y="354"/>
                </a:lnTo>
                <a:lnTo>
                  <a:pt x="196" y="356"/>
                </a:lnTo>
                <a:lnTo>
                  <a:pt x="196" y="356"/>
                </a:lnTo>
                <a:lnTo>
                  <a:pt x="196" y="356"/>
                </a:lnTo>
                <a:lnTo>
                  <a:pt x="196" y="356"/>
                </a:lnTo>
                <a:lnTo>
                  <a:pt x="196" y="358"/>
                </a:lnTo>
                <a:lnTo>
                  <a:pt x="196" y="358"/>
                </a:lnTo>
                <a:lnTo>
                  <a:pt x="196" y="361"/>
                </a:lnTo>
                <a:lnTo>
                  <a:pt x="196" y="361"/>
                </a:lnTo>
                <a:close/>
                <a:moveTo>
                  <a:pt x="207" y="377"/>
                </a:moveTo>
                <a:lnTo>
                  <a:pt x="207" y="377"/>
                </a:lnTo>
                <a:lnTo>
                  <a:pt x="210" y="375"/>
                </a:lnTo>
                <a:lnTo>
                  <a:pt x="210" y="375"/>
                </a:lnTo>
                <a:lnTo>
                  <a:pt x="212" y="373"/>
                </a:lnTo>
                <a:lnTo>
                  <a:pt x="212" y="373"/>
                </a:lnTo>
                <a:lnTo>
                  <a:pt x="221" y="356"/>
                </a:lnTo>
                <a:lnTo>
                  <a:pt x="221" y="356"/>
                </a:lnTo>
                <a:lnTo>
                  <a:pt x="221" y="356"/>
                </a:lnTo>
                <a:lnTo>
                  <a:pt x="221" y="356"/>
                </a:lnTo>
                <a:lnTo>
                  <a:pt x="221" y="354"/>
                </a:lnTo>
                <a:lnTo>
                  <a:pt x="221" y="354"/>
                </a:lnTo>
                <a:lnTo>
                  <a:pt x="215" y="367"/>
                </a:lnTo>
                <a:lnTo>
                  <a:pt x="207" y="377"/>
                </a:lnTo>
                <a:lnTo>
                  <a:pt x="207" y="377"/>
                </a:lnTo>
                <a:close/>
                <a:moveTo>
                  <a:pt x="158" y="138"/>
                </a:moveTo>
                <a:lnTo>
                  <a:pt x="158" y="138"/>
                </a:lnTo>
                <a:lnTo>
                  <a:pt x="161" y="135"/>
                </a:lnTo>
                <a:lnTo>
                  <a:pt x="161" y="135"/>
                </a:lnTo>
                <a:lnTo>
                  <a:pt x="163" y="134"/>
                </a:lnTo>
                <a:lnTo>
                  <a:pt x="163" y="134"/>
                </a:lnTo>
                <a:lnTo>
                  <a:pt x="161" y="132"/>
                </a:lnTo>
                <a:lnTo>
                  <a:pt x="161" y="132"/>
                </a:lnTo>
                <a:lnTo>
                  <a:pt x="157" y="134"/>
                </a:lnTo>
                <a:lnTo>
                  <a:pt x="157" y="134"/>
                </a:lnTo>
                <a:lnTo>
                  <a:pt x="158" y="138"/>
                </a:lnTo>
                <a:lnTo>
                  <a:pt x="158" y="138"/>
                </a:lnTo>
                <a:close/>
                <a:moveTo>
                  <a:pt x="48" y="241"/>
                </a:moveTo>
                <a:lnTo>
                  <a:pt x="48" y="241"/>
                </a:lnTo>
                <a:lnTo>
                  <a:pt x="51" y="244"/>
                </a:lnTo>
                <a:lnTo>
                  <a:pt x="51" y="244"/>
                </a:lnTo>
                <a:lnTo>
                  <a:pt x="54" y="242"/>
                </a:lnTo>
                <a:lnTo>
                  <a:pt x="54" y="242"/>
                </a:lnTo>
                <a:lnTo>
                  <a:pt x="51" y="238"/>
                </a:lnTo>
                <a:lnTo>
                  <a:pt x="51" y="238"/>
                </a:lnTo>
                <a:lnTo>
                  <a:pt x="48" y="241"/>
                </a:lnTo>
                <a:lnTo>
                  <a:pt x="48" y="241"/>
                </a:lnTo>
                <a:close/>
                <a:moveTo>
                  <a:pt x="212" y="145"/>
                </a:moveTo>
                <a:lnTo>
                  <a:pt x="212" y="145"/>
                </a:lnTo>
                <a:lnTo>
                  <a:pt x="218" y="157"/>
                </a:lnTo>
                <a:lnTo>
                  <a:pt x="218" y="157"/>
                </a:lnTo>
                <a:lnTo>
                  <a:pt x="220" y="157"/>
                </a:lnTo>
                <a:lnTo>
                  <a:pt x="220" y="157"/>
                </a:lnTo>
                <a:lnTo>
                  <a:pt x="212" y="145"/>
                </a:lnTo>
                <a:lnTo>
                  <a:pt x="212" y="145"/>
                </a:lnTo>
                <a:close/>
                <a:moveTo>
                  <a:pt x="122" y="130"/>
                </a:moveTo>
                <a:lnTo>
                  <a:pt x="122" y="130"/>
                </a:lnTo>
                <a:lnTo>
                  <a:pt x="120" y="132"/>
                </a:lnTo>
                <a:lnTo>
                  <a:pt x="120" y="132"/>
                </a:lnTo>
                <a:lnTo>
                  <a:pt x="119" y="134"/>
                </a:lnTo>
                <a:lnTo>
                  <a:pt x="119" y="137"/>
                </a:lnTo>
                <a:lnTo>
                  <a:pt x="119" y="137"/>
                </a:lnTo>
                <a:lnTo>
                  <a:pt x="120" y="137"/>
                </a:lnTo>
                <a:lnTo>
                  <a:pt x="120" y="137"/>
                </a:lnTo>
                <a:lnTo>
                  <a:pt x="123" y="134"/>
                </a:lnTo>
                <a:lnTo>
                  <a:pt x="123" y="134"/>
                </a:lnTo>
                <a:lnTo>
                  <a:pt x="122" y="130"/>
                </a:lnTo>
                <a:lnTo>
                  <a:pt x="122" y="130"/>
                </a:lnTo>
                <a:close/>
                <a:moveTo>
                  <a:pt x="26" y="358"/>
                </a:moveTo>
                <a:lnTo>
                  <a:pt x="26" y="358"/>
                </a:lnTo>
                <a:lnTo>
                  <a:pt x="27" y="354"/>
                </a:lnTo>
                <a:lnTo>
                  <a:pt x="27" y="353"/>
                </a:lnTo>
                <a:lnTo>
                  <a:pt x="27" y="353"/>
                </a:lnTo>
                <a:lnTo>
                  <a:pt x="27" y="347"/>
                </a:lnTo>
                <a:lnTo>
                  <a:pt x="27" y="347"/>
                </a:lnTo>
                <a:lnTo>
                  <a:pt x="27" y="347"/>
                </a:lnTo>
                <a:lnTo>
                  <a:pt x="27" y="347"/>
                </a:lnTo>
                <a:lnTo>
                  <a:pt x="26" y="348"/>
                </a:lnTo>
                <a:lnTo>
                  <a:pt x="26" y="348"/>
                </a:lnTo>
                <a:lnTo>
                  <a:pt x="26" y="350"/>
                </a:lnTo>
                <a:lnTo>
                  <a:pt x="26" y="350"/>
                </a:lnTo>
                <a:lnTo>
                  <a:pt x="26" y="350"/>
                </a:lnTo>
                <a:lnTo>
                  <a:pt x="26" y="351"/>
                </a:lnTo>
                <a:lnTo>
                  <a:pt x="26" y="351"/>
                </a:lnTo>
                <a:lnTo>
                  <a:pt x="26" y="353"/>
                </a:lnTo>
                <a:lnTo>
                  <a:pt x="26" y="353"/>
                </a:lnTo>
                <a:lnTo>
                  <a:pt x="26" y="358"/>
                </a:lnTo>
                <a:lnTo>
                  <a:pt x="26" y="358"/>
                </a:lnTo>
                <a:close/>
                <a:moveTo>
                  <a:pt x="59" y="242"/>
                </a:moveTo>
                <a:lnTo>
                  <a:pt x="59" y="242"/>
                </a:lnTo>
                <a:lnTo>
                  <a:pt x="63" y="247"/>
                </a:lnTo>
                <a:lnTo>
                  <a:pt x="63" y="247"/>
                </a:lnTo>
                <a:lnTo>
                  <a:pt x="65" y="247"/>
                </a:lnTo>
                <a:lnTo>
                  <a:pt x="65" y="247"/>
                </a:lnTo>
                <a:lnTo>
                  <a:pt x="65" y="247"/>
                </a:lnTo>
                <a:lnTo>
                  <a:pt x="65" y="247"/>
                </a:lnTo>
                <a:lnTo>
                  <a:pt x="65" y="246"/>
                </a:lnTo>
                <a:lnTo>
                  <a:pt x="65" y="246"/>
                </a:lnTo>
                <a:lnTo>
                  <a:pt x="65" y="246"/>
                </a:lnTo>
                <a:lnTo>
                  <a:pt x="65" y="246"/>
                </a:lnTo>
                <a:lnTo>
                  <a:pt x="62" y="242"/>
                </a:lnTo>
                <a:lnTo>
                  <a:pt x="62" y="242"/>
                </a:lnTo>
                <a:lnTo>
                  <a:pt x="62" y="241"/>
                </a:lnTo>
                <a:lnTo>
                  <a:pt x="62" y="241"/>
                </a:lnTo>
                <a:lnTo>
                  <a:pt x="59" y="242"/>
                </a:lnTo>
                <a:lnTo>
                  <a:pt x="59" y="242"/>
                </a:lnTo>
                <a:close/>
                <a:moveTo>
                  <a:pt x="82" y="329"/>
                </a:moveTo>
                <a:lnTo>
                  <a:pt x="82" y="329"/>
                </a:lnTo>
                <a:lnTo>
                  <a:pt x="95" y="328"/>
                </a:lnTo>
                <a:lnTo>
                  <a:pt x="95" y="328"/>
                </a:lnTo>
                <a:lnTo>
                  <a:pt x="98" y="328"/>
                </a:lnTo>
                <a:lnTo>
                  <a:pt x="98" y="328"/>
                </a:lnTo>
                <a:lnTo>
                  <a:pt x="100" y="328"/>
                </a:lnTo>
                <a:lnTo>
                  <a:pt x="100" y="328"/>
                </a:lnTo>
                <a:lnTo>
                  <a:pt x="81" y="328"/>
                </a:lnTo>
                <a:lnTo>
                  <a:pt x="81" y="328"/>
                </a:lnTo>
                <a:lnTo>
                  <a:pt x="82" y="329"/>
                </a:lnTo>
                <a:lnTo>
                  <a:pt x="82" y="329"/>
                </a:lnTo>
                <a:close/>
                <a:moveTo>
                  <a:pt x="172" y="350"/>
                </a:moveTo>
                <a:lnTo>
                  <a:pt x="172" y="350"/>
                </a:lnTo>
                <a:lnTo>
                  <a:pt x="172" y="372"/>
                </a:lnTo>
                <a:lnTo>
                  <a:pt x="172" y="372"/>
                </a:lnTo>
                <a:lnTo>
                  <a:pt x="174" y="367"/>
                </a:lnTo>
                <a:lnTo>
                  <a:pt x="174" y="367"/>
                </a:lnTo>
                <a:lnTo>
                  <a:pt x="174" y="365"/>
                </a:lnTo>
                <a:lnTo>
                  <a:pt x="174" y="365"/>
                </a:lnTo>
                <a:lnTo>
                  <a:pt x="174" y="364"/>
                </a:lnTo>
                <a:lnTo>
                  <a:pt x="174" y="364"/>
                </a:lnTo>
                <a:lnTo>
                  <a:pt x="174" y="362"/>
                </a:lnTo>
                <a:lnTo>
                  <a:pt x="174" y="362"/>
                </a:lnTo>
                <a:lnTo>
                  <a:pt x="174" y="356"/>
                </a:lnTo>
                <a:lnTo>
                  <a:pt x="174" y="356"/>
                </a:lnTo>
                <a:lnTo>
                  <a:pt x="172" y="350"/>
                </a:lnTo>
                <a:lnTo>
                  <a:pt x="172" y="350"/>
                </a:lnTo>
                <a:close/>
                <a:moveTo>
                  <a:pt x="223" y="205"/>
                </a:moveTo>
                <a:lnTo>
                  <a:pt x="223" y="205"/>
                </a:lnTo>
                <a:lnTo>
                  <a:pt x="226" y="203"/>
                </a:lnTo>
                <a:lnTo>
                  <a:pt x="226" y="203"/>
                </a:lnTo>
                <a:lnTo>
                  <a:pt x="224" y="201"/>
                </a:lnTo>
                <a:lnTo>
                  <a:pt x="224" y="201"/>
                </a:lnTo>
                <a:lnTo>
                  <a:pt x="221" y="200"/>
                </a:lnTo>
                <a:lnTo>
                  <a:pt x="221" y="200"/>
                </a:lnTo>
                <a:lnTo>
                  <a:pt x="221" y="201"/>
                </a:lnTo>
                <a:lnTo>
                  <a:pt x="221" y="201"/>
                </a:lnTo>
                <a:lnTo>
                  <a:pt x="221" y="203"/>
                </a:lnTo>
                <a:lnTo>
                  <a:pt x="221" y="205"/>
                </a:lnTo>
                <a:lnTo>
                  <a:pt x="221" y="205"/>
                </a:lnTo>
                <a:lnTo>
                  <a:pt x="223" y="205"/>
                </a:lnTo>
                <a:lnTo>
                  <a:pt x="223" y="205"/>
                </a:lnTo>
                <a:close/>
                <a:moveTo>
                  <a:pt x="160" y="124"/>
                </a:moveTo>
                <a:lnTo>
                  <a:pt x="160" y="124"/>
                </a:lnTo>
                <a:lnTo>
                  <a:pt x="158" y="129"/>
                </a:lnTo>
                <a:lnTo>
                  <a:pt x="158" y="129"/>
                </a:lnTo>
                <a:lnTo>
                  <a:pt x="157" y="132"/>
                </a:lnTo>
                <a:lnTo>
                  <a:pt x="157" y="132"/>
                </a:lnTo>
                <a:lnTo>
                  <a:pt x="161" y="129"/>
                </a:lnTo>
                <a:lnTo>
                  <a:pt x="161" y="129"/>
                </a:lnTo>
                <a:lnTo>
                  <a:pt x="160" y="124"/>
                </a:lnTo>
                <a:lnTo>
                  <a:pt x="160" y="124"/>
                </a:lnTo>
                <a:close/>
                <a:moveTo>
                  <a:pt x="100" y="183"/>
                </a:moveTo>
                <a:lnTo>
                  <a:pt x="100" y="183"/>
                </a:lnTo>
                <a:lnTo>
                  <a:pt x="100" y="179"/>
                </a:lnTo>
                <a:lnTo>
                  <a:pt x="100" y="179"/>
                </a:lnTo>
                <a:lnTo>
                  <a:pt x="98" y="176"/>
                </a:lnTo>
                <a:lnTo>
                  <a:pt x="98" y="176"/>
                </a:lnTo>
                <a:lnTo>
                  <a:pt x="95" y="179"/>
                </a:lnTo>
                <a:lnTo>
                  <a:pt x="95" y="179"/>
                </a:lnTo>
                <a:lnTo>
                  <a:pt x="100" y="183"/>
                </a:lnTo>
                <a:lnTo>
                  <a:pt x="100" y="183"/>
                </a:lnTo>
                <a:close/>
                <a:moveTo>
                  <a:pt x="87" y="20"/>
                </a:moveTo>
                <a:lnTo>
                  <a:pt x="87" y="20"/>
                </a:lnTo>
                <a:lnTo>
                  <a:pt x="87" y="20"/>
                </a:lnTo>
                <a:lnTo>
                  <a:pt x="87" y="20"/>
                </a:lnTo>
                <a:lnTo>
                  <a:pt x="87" y="20"/>
                </a:lnTo>
                <a:lnTo>
                  <a:pt x="87" y="20"/>
                </a:lnTo>
                <a:lnTo>
                  <a:pt x="105" y="30"/>
                </a:lnTo>
                <a:lnTo>
                  <a:pt x="105" y="30"/>
                </a:lnTo>
                <a:lnTo>
                  <a:pt x="106" y="30"/>
                </a:lnTo>
                <a:lnTo>
                  <a:pt x="106" y="30"/>
                </a:lnTo>
                <a:lnTo>
                  <a:pt x="87" y="20"/>
                </a:lnTo>
                <a:lnTo>
                  <a:pt x="87" y="20"/>
                </a:lnTo>
                <a:close/>
                <a:moveTo>
                  <a:pt x="112" y="45"/>
                </a:moveTo>
                <a:lnTo>
                  <a:pt x="112" y="45"/>
                </a:lnTo>
                <a:lnTo>
                  <a:pt x="109" y="44"/>
                </a:lnTo>
                <a:lnTo>
                  <a:pt x="109" y="44"/>
                </a:lnTo>
                <a:lnTo>
                  <a:pt x="108" y="42"/>
                </a:lnTo>
                <a:lnTo>
                  <a:pt x="108" y="42"/>
                </a:lnTo>
                <a:lnTo>
                  <a:pt x="108" y="44"/>
                </a:lnTo>
                <a:lnTo>
                  <a:pt x="108" y="45"/>
                </a:lnTo>
                <a:lnTo>
                  <a:pt x="108" y="45"/>
                </a:lnTo>
                <a:lnTo>
                  <a:pt x="109" y="47"/>
                </a:lnTo>
                <a:lnTo>
                  <a:pt x="109" y="47"/>
                </a:lnTo>
                <a:lnTo>
                  <a:pt x="111" y="47"/>
                </a:lnTo>
                <a:lnTo>
                  <a:pt x="112" y="47"/>
                </a:lnTo>
                <a:lnTo>
                  <a:pt x="112" y="47"/>
                </a:lnTo>
                <a:lnTo>
                  <a:pt x="112" y="45"/>
                </a:lnTo>
                <a:lnTo>
                  <a:pt x="112" y="45"/>
                </a:lnTo>
                <a:close/>
                <a:moveTo>
                  <a:pt x="54" y="361"/>
                </a:moveTo>
                <a:lnTo>
                  <a:pt x="54" y="361"/>
                </a:lnTo>
                <a:lnTo>
                  <a:pt x="54" y="359"/>
                </a:lnTo>
                <a:lnTo>
                  <a:pt x="54" y="359"/>
                </a:lnTo>
                <a:lnTo>
                  <a:pt x="54" y="354"/>
                </a:lnTo>
                <a:lnTo>
                  <a:pt x="54" y="354"/>
                </a:lnTo>
                <a:lnTo>
                  <a:pt x="52" y="353"/>
                </a:lnTo>
                <a:lnTo>
                  <a:pt x="51" y="350"/>
                </a:lnTo>
                <a:lnTo>
                  <a:pt x="51" y="350"/>
                </a:lnTo>
                <a:lnTo>
                  <a:pt x="51" y="351"/>
                </a:lnTo>
                <a:lnTo>
                  <a:pt x="51" y="351"/>
                </a:lnTo>
                <a:lnTo>
                  <a:pt x="52" y="359"/>
                </a:lnTo>
                <a:lnTo>
                  <a:pt x="52" y="359"/>
                </a:lnTo>
                <a:lnTo>
                  <a:pt x="54" y="361"/>
                </a:lnTo>
                <a:lnTo>
                  <a:pt x="54" y="361"/>
                </a:lnTo>
                <a:close/>
                <a:moveTo>
                  <a:pt x="133" y="118"/>
                </a:moveTo>
                <a:lnTo>
                  <a:pt x="133" y="118"/>
                </a:lnTo>
                <a:lnTo>
                  <a:pt x="131" y="119"/>
                </a:lnTo>
                <a:lnTo>
                  <a:pt x="131" y="119"/>
                </a:lnTo>
                <a:lnTo>
                  <a:pt x="131" y="121"/>
                </a:lnTo>
                <a:lnTo>
                  <a:pt x="131" y="121"/>
                </a:lnTo>
                <a:lnTo>
                  <a:pt x="130" y="123"/>
                </a:lnTo>
                <a:lnTo>
                  <a:pt x="130" y="123"/>
                </a:lnTo>
                <a:lnTo>
                  <a:pt x="128" y="127"/>
                </a:lnTo>
                <a:lnTo>
                  <a:pt x="128" y="127"/>
                </a:lnTo>
                <a:lnTo>
                  <a:pt x="128" y="129"/>
                </a:lnTo>
                <a:lnTo>
                  <a:pt x="128" y="129"/>
                </a:lnTo>
                <a:lnTo>
                  <a:pt x="131" y="126"/>
                </a:lnTo>
                <a:lnTo>
                  <a:pt x="131" y="126"/>
                </a:lnTo>
                <a:lnTo>
                  <a:pt x="131" y="124"/>
                </a:lnTo>
                <a:lnTo>
                  <a:pt x="131" y="124"/>
                </a:lnTo>
                <a:lnTo>
                  <a:pt x="133" y="119"/>
                </a:lnTo>
                <a:lnTo>
                  <a:pt x="133" y="119"/>
                </a:lnTo>
                <a:lnTo>
                  <a:pt x="133" y="118"/>
                </a:lnTo>
                <a:lnTo>
                  <a:pt x="133" y="118"/>
                </a:lnTo>
                <a:close/>
                <a:moveTo>
                  <a:pt x="150" y="184"/>
                </a:moveTo>
                <a:lnTo>
                  <a:pt x="150" y="184"/>
                </a:lnTo>
                <a:lnTo>
                  <a:pt x="150" y="184"/>
                </a:lnTo>
                <a:lnTo>
                  <a:pt x="150" y="184"/>
                </a:lnTo>
                <a:lnTo>
                  <a:pt x="152" y="181"/>
                </a:lnTo>
                <a:lnTo>
                  <a:pt x="152" y="181"/>
                </a:lnTo>
                <a:lnTo>
                  <a:pt x="152" y="178"/>
                </a:lnTo>
                <a:lnTo>
                  <a:pt x="152" y="178"/>
                </a:lnTo>
                <a:lnTo>
                  <a:pt x="150" y="175"/>
                </a:lnTo>
                <a:lnTo>
                  <a:pt x="150" y="175"/>
                </a:lnTo>
                <a:lnTo>
                  <a:pt x="150" y="175"/>
                </a:lnTo>
                <a:lnTo>
                  <a:pt x="150" y="175"/>
                </a:lnTo>
                <a:lnTo>
                  <a:pt x="149" y="183"/>
                </a:lnTo>
                <a:lnTo>
                  <a:pt x="149" y="183"/>
                </a:lnTo>
                <a:lnTo>
                  <a:pt x="150" y="184"/>
                </a:lnTo>
                <a:lnTo>
                  <a:pt x="150" y="184"/>
                </a:lnTo>
                <a:close/>
                <a:moveTo>
                  <a:pt x="215" y="299"/>
                </a:moveTo>
                <a:lnTo>
                  <a:pt x="215" y="299"/>
                </a:lnTo>
                <a:lnTo>
                  <a:pt x="215" y="299"/>
                </a:lnTo>
                <a:lnTo>
                  <a:pt x="215" y="299"/>
                </a:lnTo>
                <a:lnTo>
                  <a:pt x="215" y="298"/>
                </a:lnTo>
                <a:lnTo>
                  <a:pt x="215" y="298"/>
                </a:lnTo>
                <a:lnTo>
                  <a:pt x="215" y="295"/>
                </a:lnTo>
                <a:lnTo>
                  <a:pt x="215" y="295"/>
                </a:lnTo>
                <a:lnTo>
                  <a:pt x="215" y="293"/>
                </a:lnTo>
                <a:lnTo>
                  <a:pt x="215" y="293"/>
                </a:lnTo>
                <a:lnTo>
                  <a:pt x="213" y="288"/>
                </a:lnTo>
                <a:lnTo>
                  <a:pt x="213" y="288"/>
                </a:lnTo>
                <a:lnTo>
                  <a:pt x="213" y="287"/>
                </a:lnTo>
                <a:lnTo>
                  <a:pt x="213" y="287"/>
                </a:lnTo>
                <a:lnTo>
                  <a:pt x="212" y="283"/>
                </a:lnTo>
                <a:lnTo>
                  <a:pt x="212" y="283"/>
                </a:lnTo>
                <a:lnTo>
                  <a:pt x="215" y="299"/>
                </a:lnTo>
                <a:lnTo>
                  <a:pt x="215" y="299"/>
                </a:lnTo>
                <a:close/>
                <a:moveTo>
                  <a:pt x="93" y="28"/>
                </a:moveTo>
                <a:lnTo>
                  <a:pt x="93" y="28"/>
                </a:lnTo>
                <a:lnTo>
                  <a:pt x="81" y="20"/>
                </a:lnTo>
                <a:lnTo>
                  <a:pt x="81" y="20"/>
                </a:lnTo>
                <a:lnTo>
                  <a:pt x="81" y="22"/>
                </a:lnTo>
                <a:lnTo>
                  <a:pt x="81" y="22"/>
                </a:lnTo>
                <a:lnTo>
                  <a:pt x="92" y="28"/>
                </a:lnTo>
                <a:lnTo>
                  <a:pt x="92" y="28"/>
                </a:lnTo>
                <a:lnTo>
                  <a:pt x="93" y="28"/>
                </a:lnTo>
                <a:lnTo>
                  <a:pt x="93" y="28"/>
                </a:lnTo>
                <a:close/>
                <a:moveTo>
                  <a:pt x="144" y="104"/>
                </a:moveTo>
                <a:lnTo>
                  <a:pt x="144" y="104"/>
                </a:lnTo>
                <a:lnTo>
                  <a:pt x="147" y="108"/>
                </a:lnTo>
                <a:lnTo>
                  <a:pt x="147" y="108"/>
                </a:lnTo>
                <a:lnTo>
                  <a:pt x="149" y="110"/>
                </a:lnTo>
                <a:lnTo>
                  <a:pt x="149" y="110"/>
                </a:lnTo>
                <a:lnTo>
                  <a:pt x="147" y="102"/>
                </a:lnTo>
                <a:lnTo>
                  <a:pt x="147" y="102"/>
                </a:lnTo>
                <a:lnTo>
                  <a:pt x="144" y="104"/>
                </a:lnTo>
                <a:lnTo>
                  <a:pt x="144" y="104"/>
                </a:lnTo>
                <a:close/>
                <a:moveTo>
                  <a:pt x="185" y="175"/>
                </a:moveTo>
                <a:lnTo>
                  <a:pt x="185" y="175"/>
                </a:lnTo>
                <a:lnTo>
                  <a:pt x="185" y="175"/>
                </a:lnTo>
                <a:lnTo>
                  <a:pt x="185" y="175"/>
                </a:lnTo>
                <a:lnTo>
                  <a:pt x="183" y="176"/>
                </a:lnTo>
                <a:lnTo>
                  <a:pt x="183" y="176"/>
                </a:lnTo>
                <a:lnTo>
                  <a:pt x="182" y="181"/>
                </a:lnTo>
                <a:lnTo>
                  <a:pt x="182" y="181"/>
                </a:lnTo>
                <a:lnTo>
                  <a:pt x="182" y="183"/>
                </a:lnTo>
                <a:lnTo>
                  <a:pt x="183" y="184"/>
                </a:lnTo>
                <a:lnTo>
                  <a:pt x="183" y="184"/>
                </a:lnTo>
                <a:lnTo>
                  <a:pt x="185" y="179"/>
                </a:lnTo>
                <a:lnTo>
                  <a:pt x="185" y="179"/>
                </a:lnTo>
                <a:lnTo>
                  <a:pt x="185" y="178"/>
                </a:lnTo>
                <a:lnTo>
                  <a:pt x="185" y="178"/>
                </a:lnTo>
                <a:lnTo>
                  <a:pt x="185" y="175"/>
                </a:lnTo>
                <a:lnTo>
                  <a:pt x="185" y="175"/>
                </a:lnTo>
                <a:close/>
                <a:moveTo>
                  <a:pt x="146" y="113"/>
                </a:moveTo>
                <a:lnTo>
                  <a:pt x="146" y="113"/>
                </a:lnTo>
                <a:lnTo>
                  <a:pt x="146" y="113"/>
                </a:lnTo>
                <a:lnTo>
                  <a:pt x="146" y="113"/>
                </a:lnTo>
                <a:lnTo>
                  <a:pt x="138" y="113"/>
                </a:lnTo>
                <a:lnTo>
                  <a:pt x="138" y="113"/>
                </a:lnTo>
                <a:lnTo>
                  <a:pt x="139" y="115"/>
                </a:lnTo>
                <a:lnTo>
                  <a:pt x="139" y="115"/>
                </a:lnTo>
                <a:lnTo>
                  <a:pt x="139" y="116"/>
                </a:lnTo>
                <a:lnTo>
                  <a:pt x="139" y="116"/>
                </a:lnTo>
                <a:lnTo>
                  <a:pt x="141" y="115"/>
                </a:lnTo>
                <a:lnTo>
                  <a:pt x="141" y="115"/>
                </a:lnTo>
                <a:lnTo>
                  <a:pt x="142" y="113"/>
                </a:lnTo>
                <a:lnTo>
                  <a:pt x="144" y="115"/>
                </a:lnTo>
                <a:lnTo>
                  <a:pt x="144" y="115"/>
                </a:lnTo>
                <a:lnTo>
                  <a:pt x="144" y="115"/>
                </a:lnTo>
                <a:lnTo>
                  <a:pt x="144" y="115"/>
                </a:lnTo>
                <a:lnTo>
                  <a:pt x="146" y="113"/>
                </a:lnTo>
                <a:lnTo>
                  <a:pt x="146" y="113"/>
                </a:lnTo>
                <a:close/>
                <a:moveTo>
                  <a:pt x="215" y="176"/>
                </a:moveTo>
                <a:lnTo>
                  <a:pt x="215" y="176"/>
                </a:lnTo>
                <a:lnTo>
                  <a:pt x="218" y="181"/>
                </a:lnTo>
                <a:lnTo>
                  <a:pt x="218" y="181"/>
                </a:lnTo>
                <a:lnTo>
                  <a:pt x="220" y="179"/>
                </a:lnTo>
                <a:lnTo>
                  <a:pt x="220" y="179"/>
                </a:lnTo>
                <a:lnTo>
                  <a:pt x="217" y="175"/>
                </a:lnTo>
                <a:lnTo>
                  <a:pt x="217" y="175"/>
                </a:lnTo>
                <a:lnTo>
                  <a:pt x="215" y="176"/>
                </a:lnTo>
                <a:lnTo>
                  <a:pt x="215" y="176"/>
                </a:lnTo>
                <a:close/>
                <a:moveTo>
                  <a:pt x="95" y="388"/>
                </a:moveTo>
                <a:lnTo>
                  <a:pt x="95" y="388"/>
                </a:lnTo>
                <a:lnTo>
                  <a:pt x="97" y="384"/>
                </a:lnTo>
                <a:lnTo>
                  <a:pt x="97" y="384"/>
                </a:lnTo>
                <a:lnTo>
                  <a:pt x="98" y="381"/>
                </a:lnTo>
                <a:lnTo>
                  <a:pt x="98" y="381"/>
                </a:lnTo>
                <a:lnTo>
                  <a:pt x="98" y="381"/>
                </a:lnTo>
                <a:lnTo>
                  <a:pt x="98" y="381"/>
                </a:lnTo>
                <a:lnTo>
                  <a:pt x="97" y="381"/>
                </a:lnTo>
                <a:lnTo>
                  <a:pt x="97" y="381"/>
                </a:lnTo>
                <a:lnTo>
                  <a:pt x="95" y="380"/>
                </a:lnTo>
                <a:lnTo>
                  <a:pt x="95" y="380"/>
                </a:lnTo>
                <a:lnTo>
                  <a:pt x="93" y="384"/>
                </a:lnTo>
                <a:lnTo>
                  <a:pt x="95" y="388"/>
                </a:lnTo>
                <a:lnTo>
                  <a:pt x="95" y="388"/>
                </a:lnTo>
                <a:close/>
                <a:moveTo>
                  <a:pt x="90" y="140"/>
                </a:moveTo>
                <a:lnTo>
                  <a:pt x="90" y="140"/>
                </a:lnTo>
                <a:lnTo>
                  <a:pt x="90" y="140"/>
                </a:lnTo>
                <a:lnTo>
                  <a:pt x="90" y="140"/>
                </a:lnTo>
                <a:lnTo>
                  <a:pt x="87" y="154"/>
                </a:lnTo>
                <a:lnTo>
                  <a:pt x="87" y="154"/>
                </a:lnTo>
                <a:lnTo>
                  <a:pt x="89" y="154"/>
                </a:lnTo>
                <a:lnTo>
                  <a:pt x="89" y="154"/>
                </a:lnTo>
                <a:lnTo>
                  <a:pt x="90" y="140"/>
                </a:lnTo>
                <a:lnTo>
                  <a:pt x="90" y="140"/>
                </a:lnTo>
                <a:close/>
                <a:moveTo>
                  <a:pt x="68" y="331"/>
                </a:moveTo>
                <a:lnTo>
                  <a:pt x="68" y="331"/>
                </a:lnTo>
                <a:lnTo>
                  <a:pt x="76" y="329"/>
                </a:lnTo>
                <a:lnTo>
                  <a:pt x="76" y="329"/>
                </a:lnTo>
                <a:lnTo>
                  <a:pt x="78" y="329"/>
                </a:lnTo>
                <a:lnTo>
                  <a:pt x="78" y="329"/>
                </a:lnTo>
                <a:lnTo>
                  <a:pt x="68" y="331"/>
                </a:lnTo>
                <a:lnTo>
                  <a:pt x="68" y="331"/>
                </a:lnTo>
                <a:lnTo>
                  <a:pt x="68" y="331"/>
                </a:lnTo>
                <a:lnTo>
                  <a:pt x="68" y="331"/>
                </a:lnTo>
                <a:close/>
                <a:moveTo>
                  <a:pt x="114" y="145"/>
                </a:moveTo>
                <a:lnTo>
                  <a:pt x="114" y="145"/>
                </a:lnTo>
                <a:lnTo>
                  <a:pt x="112" y="146"/>
                </a:lnTo>
                <a:lnTo>
                  <a:pt x="112" y="146"/>
                </a:lnTo>
                <a:lnTo>
                  <a:pt x="111" y="153"/>
                </a:lnTo>
                <a:lnTo>
                  <a:pt x="111" y="153"/>
                </a:lnTo>
                <a:lnTo>
                  <a:pt x="111" y="154"/>
                </a:lnTo>
                <a:lnTo>
                  <a:pt x="111" y="154"/>
                </a:lnTo>
                <a:lnTo>
                  <a:pt x="114" y="153"/>
                </a:lnTo>
                <a:lnTo>
                  <a:pt x="114" y="153"/>
                </a:lnTo>
                <a:lnTo>
                  <a:pt x="114" y="145"/>
                </a:lnTo>
                <a:lnTo>
                  <a:pt x="114" y="145"/>
                </a:lnTo>
                <a:close/>
                <a:moveTo>
                  <a:pt x="70" y="337"/>
                </a:moveTo>
                <a:lnTo>
                  <a:pt x="70" y="337"/>
                </a:lnTo>
                <a:lnTo>
                  <a:pt x="73" y="336"/>
                </a:lnTo>
                <a:lnTo>
                  <a:pt x="75" y="332"/>
                </a:lnTo>
                <a:lnTo>
                  <a:pt x="75" y="332"/>
                </a:lnTo>
                <a:lnTo>
                  <a:pt x="70" y="334"/>
                </a:lnTo>
                <a:lnTo>
                  <a:pt x="70" y="334"/>
                </a:lnTo>
                <a:lnTo>
                  <a:pt x="70" y="337"/>
                </a:lnTo>
                <a:lnTo>
                  <a:pt x="70" y="337"/>
                </a:lnTo>
                <a:close/>
                <a:moveTo>
                  <a:pt x="93" y="395"/>
                </a:moveTo>
                <a:lnTo>
                  <a:pt x="93" y="395"/>
                </a:lnTo>
                <a:lnTo>
                  <a:pt x="98" y="397"/>
                </a:lnTo>
                <a:lnTo>
                  <a:pt x="98" y="397"/>
                </a:lnTo>
                <a:lnTo>
                  <a:pt x="100" y="394"/>
                </a:lnTo>
                <a:lnTo>
                  <a:pt x="100" y="394"/>
                </a:lnTo>
                <a:lnTo>
                  <a:pt x="97" y="392"/>
                </a:lnTo>
                <a:lnTo>
                  <a:pt x="97" y="392"/>
                </a:lnTo>
                <a:lnTo>
                  <a:pt x="97" y="392"/>
                </a:lnTo>
                <a:lnTo>
                  <a:pt x="95" y="394"/>
                </a:lnTo>
                <a:lnTo>
                  <a:pt x="93" y="395"/>
                </a:lnTo>
                <a:lnTo>
                  <a:pt x="93" y="395"/>
                </a:lnTo>
                <a:close/>
                <a:moveTo>
                  <a:pt x="228" y="222"/>
                </a:moveTo>
                <a:lnTo>
                  <a:pt x="228" y="222"/>
                </a:lnTo>
                <a:lnTo>
                  <a:pt x="224" y="225"/>
                </a:lnTo>
                <a:lnTo>
                  <a:pt x="224" y="225"/>
                </a:lnTo>
                <a:lnTo>
                  <a:pt x="224" y="227"/>
                </a:lnTo>
                <a:lnTo>
                  <a:pt x="224" y="227"/>
                </a:lnTo>
                <a:lnTo>
                  <a:pt x="226" y="228"/>
                </a:lnTo>
                <a:lnTo>
                  <a:pt x="226" y="227"/>
                </a:lnTo>
                <a:lnTo>
                  <a:pt x="226" y="227"/>
                </a:lnTo>
                <a:lnTo>
                  <a:pt x="231" y="224"/>
                </a:lnTo>
                <a:lnTo>
                  <a:pt x="231" y="224"/>
                </a:lnTo>
                <a:lnTo>
                  <a:pt x="228" y="222"/>
                </a:lnTo>
                <a:lnTo>
                  <a:pt x="228" y="222"/>
                </a:lnTo>
                <a:close/>
                <a:moveTo>
                  <a:pt x="174" y="201"/>
                </a:moveTo>
                <a:lnTo>
                  <a:pt x="174" y="201"/>
                </a:lnTo>
                <a:lnTo>
                  <a:pt x="177" y="209"/>
                </a:lnTo>
                <a:lnTo>
                  <a:pt x="177" y="209"/>
                </a:lnTo>
                <a:lnTo>
                  <a:pt x="177" y="206"/>
                </a:lnTo>
                <a:lnTo>
                  <a:pt x="177" y="206"/>
                </a:lnTo>
                <a:lnTo>
                  <a:pt x="177" y="205"/>
                </a:lnTo>
                <a:lnTo>
                  <a:pt x="177" y="205"/>
                </a:lnTo>
                <a:lnTo>
                  <a:pt x="175" y="201"/>
                </a:lnTo>
                <a:lnTo>
                  <a:pt x="175" y="201"/>
                </a:lnTo>
                <a:lnTo>
                  <a:pt x="174" y="201"/>
                </a:lnTo>
                <a:lnTo>
                  <a:pt x="174" y="201"/>
                </a:lnTo>
                <a:close/>
                <a:moveTo>
                  <a:pt x="141" y="216"/>
                </a:moveTo>
                <a:lnTo>
                  <a:pt x="141" y="216"/>
                </a:lnTo>
                <a:lnTo>
                  <a:pt x="131" y="216"/>
                </a:lnTo>
                <a:lnTo>
                  <a:pt x="131" y="216"/>
                </a:lnTo>
                <a:lnTo>
                  <a:pt x="131" y="216"/>
                </a:lnTo>
                <a:lnTo>
                  <a:pt x="131" y="216"/>
                </a:lnTo>
                <a:lnTo>
                  <a:pt x="142" y="216"/>
                </a:lnTo>
                <a:lnTo>
                  <a:pt x="142" y="216"/>
                </a:lnTo>
                <a:lnTo>
                  <a:pt x="141" y="216"/>
                </a:lnTo>
                <a:lnTo>
                  <a:pt x="141" y="216"/>
                </a:lnTo>
                <a:lnTo>
                  <a:pt x="141" y="216"/>
                </a:lnTo>
                <a:lnTo>
                  <a:pt x="141" y="216"/>
                </a:lnTo>
                <a:close/>
                <a:moveTo>
                  <a:pt x="196" y="118"/>
                </a:moveTo>
                <a:lnTo>
                  <a:pt x="196" y="118"/>
                </a:lnTo>
                <a:lnTo>
                  <a:pt x="190" y="107"/>
                </a:lnTo>
                <a:lnTo>
                  <a:pt x="190" y="107"/>
                </a:lnTo>
                <a:lnTo>
                  <a:pt x="188" y="108"/>
                </a:lnTo>
                <a:lnTo>
                  <a:pt x="188" y="108"/>
                </a:lnTo>
                <a:lnTo>
                  <a:pt x="193" y="113"/>
                </a:lnTo>
                <a:lnTo>
                  <a:pt x="193" y="113"/>
                </a:lnTo>
                <a:lnTo>
                  <a:pt x="196" y="118"/>
                </a:lnTo>
                <a:lnTo>
                  <a:pt x="196" y="118"/>
                </a:lnTo>
                <a:close/>
                <a:moveTo>
                  <a:pt x="82" y="334"/>
                </a:moveTo>
                <a:lnTo>
                  <a:pt x="82" y="334"/>
                </a:lnTo>
                <a:lnTo>
                  <a:pt x="95" y="331"/>
                </a:lnTo>
                <a:lnTo>
                  <a:pt x="95" y="331"/>
                </a:lnTo>
                <a:lnTo>
                  <a:pt x="82" y="332"/>
                </a:lnTo>
                <a:lnTo>
                  <a:pt x="82" y="332"/>
                </a:lnTo>
                <a:lnTo>
                  <a:pt x="82" y="334"/>
                </a:lnTo>
                <a:lnTo>
                  <a:pt x="82" y="334"/>
                </a:lnTo>
                <a:close/>
                <a:moveTo>
                  <a:pt x="100" y="61"/>
                </a:moveTo>
                <a:lnTo>
                  <a:pt x="100" y="61"/>
                </a:lnTo>
                <a:lnTo>
                  <a:pt x="101" y="61"/>
                </a:lnTo>
                <a:lnTo>
                  <a:pt x="101" y="61"/>
                </a:lnTo>
                <a:lnTo>
                  <a:pt x="101" y="61"/>
                </a:lnTo>
                <a:lnTo>
                  <a:pt x="103" y="59"/>
                </a:lnTo>
                <a:lnTo>
                  <a:pt x="103" y="59"/>
                </a:lnTo>
                <a:lnTo>
                  <a:pt x="103" y="58"/>
                </a:lnTo>
                <a:lnTo>
                  <a:pt x="103" y="58"/>
                </a:lnTo>
                <a:lnTo>
                  <a:pt x="103" y="56"/>
                </a:lnTo>
                <a:lnTo>
                  <a:pt x="101" y="55"/>
                </a:lnTo>
                <a:lnTo>
                  <a:pt x="101" y="55"/>
                </a:lnTo>
                <a:lnTo>
                  <a:pt x="100" y="58"/>
                </a:lnTo>
                <a:lnTo>
                  <a:pt x="100" y="58"/>
                </a:lnTo>
                <a:lnTo>
                  <a:pt x="100" y="61"/>
                </a:lnTo>
                <a:lnTo>
                  <a:pt x="100" y="61"/>
                </a:lnTo>
                <a:close/>
                <a:moveTo>
                  <a:pt x="221" y="192"/>
                </a:moveTo>
                <a:lnTo>
                  <a:pt x="221" y="192"/>
                </a:lnTo>
                <a:lnTo>
                  <a:pt x="217" y="186"/>
                </a:lnTo>
                <a:lnTo>
                  <a:pt x="217" y="186"/>
                </a:lnTo>
                <a:lnTo>
                  <a:pt x="217" y="187"/>
                </a:lnTo>
                <a:lnTo>
                  <a:pt x="217" y="187"/>
                </a:lnTo>
                <a:lnTo>
                  <a:pt x="217" y="190"/>
                </a:lnTo>
                <a:lnTo>
                  <a:pt x="217" y="190"/>
                </a:lnTo>
                <a:lnTo>
                  <a:pt x="220" y="192"/>
                </a:lnTo>
                <a:lnTo>
                  <a:pt x="220" y="192"/>
                </a:lnTo>
                <a:lnTo>
                  <a:pt x="221" y="192"/>
                </a:lnTo>
                <a:lnTo>
                  <a:pt x="221" y="192"/>
                </a:lnTo>
                <a:close/>
                <a:moveTo>
                  <a:pt x="142" y="78"/>
                </a:moveTo>
                <a:lnTo>
                  <a:pt x="142" y="78"/>
                </a:lnTo>
                <a:lnTo>
                  <a:pt x="142" y="78"/>
                </a:lnTo>
                <a:lnTo>
                  <a:pt x="142" y="78"/>
                </a:lnTo>
                <a:lnTo>
                  <a:pt x="142" y="82"/>
                </a:lnTo>
                <a:lnTo>
                  <a:pt x="142" y="82"/>
                </a:lnTo>
                <a:lnTo>
                  <a:pt x="144" y="86"/>
                </a:lnTo>
                <a:lnTo>
                  <a:pt x="144" y="86"/>
                </a:lnTo>
                <a:lnTo>
                  <a:pt x="147" y="86"/>
                </a:lnTo>
                <a:lnTo>
                  <a:pt x="147" y="86"/>
                </a:lnTo>
                <a:lnTo>
                  <a:pt x="142" y="78"/>
                </a:lnTo>
                <a:lnTo>
                  <a:pt x="142" y="78"/>
                </a:lnTo>
                <a:close/>
                <a:moveTo>
                  <a:pt x="103" y="195"/>
                </a:moveTo>
                <a:lnTo>
                  <a:pt x="103" y="195"/>
                </a:lnTo>
                <a:lnTo>
                  <a:pt x="103" y="197"/>
                </a:lnTo>
                <a:lnTo>
                  <a:pt x="103" y="197"/>
                </a:lnTo>
                <a:lnTo>
                  <a:pt x="101" y="200"/>
                </a:lnTo>
                <a:lnTo>
                  <a:pt x="101" y="200"/>
                </a:lnTo>
                <a:lnTo>
                  <a:pt x="101" y="203"/>
                </a:lnTo>
                <a:lnTo>
                  <a:pt x="101" y="203"/>
                </a:lnTo>
                <a:lnTo>
                  <a:pt x="103" y="203"/>
                </a:lnTo>
                <a:lnTo>
                  <a:pt x="103" y="203"/>
                </a:lnTo>
                <a:lnTo>
                  <a:pt x="105" y="197"/>
                </a:lnTo>
                <a:lnTo>
                  <a:pt x="105" y="197"/>
                </a:lnTo>
                <a:lnTo>
                  <a:pt x="105" y="197"/>
                </a:lnTo>
                <a:lnTo>
                  <a:pt x="105" y="197"/>
                </a:lnTo>
                <a:lnTo>
                  <a:pt x="103" y="195"/>
                </a:lnTo>
                <a:lnTo>
                  <a:pt x="103" y="195"/>
                </a:lnTo>
                <a:close/>
                <a:moveTo>
                  <a:pt x="87" y="347"/>
                </a:moveTo>
                <a:lnTo>
                  <a:pt x="87" y="347"/>
                </a:lnTo>
                <a:lnTo>
                  <a:pt x="92" y="342"/>
                </a:lnTo>
                <a:lnTo>
                  <a:pt x="92" y="342"/>
                </a:lnTo>
                <a:lnTo>
                  <a:pt x="87" y="343"/>
                </a:lnTo>
                <a:lnTo>
                  <a:pt x="87" y="343"/>
                </a:lnTo>
                <a:lnTo>
                  <a:pt x="86" y="343"/>
                </a:lnTo>
                <a:lnTo>
                  <a:pt x="86" y="343"/>
                </a:lnTo>
                <a:lnTo>
                  <a:pt x="87" y="347"/>
                </a:lnTo>
                <a:lnTo>
                  <a:pt x="87" y="347"/>
                </a:lnTo>
                <a:close/>
                <a:moveTo>
                  <a:pt x="52" y="283"/>
                </a:moveTo>
                <a:lnTo>
                  <a:pt x="52" y="283"/>
                </a:lnTo>
                <a:lnTo>
                  <a:pt x="52" y="283"/>
                </a:lnTo>
                <a:lnTo>
                  <a:pt x="52" y="283"/>
                </a:lnTo>
                <a:lnTo>
                  <a:pt x="52" y="283"/>
                </a:lnTo>
                <a:lnTo>
                  <a:pt x="52" y="283"/>
                </a:lnTo>
                <a:lnTo>
                  <a:pt x="51" y="287"/>
                </a:lnTo>
                <a:lnTo>
                  <a:pt x="51" y="290"/>
                </a:lnTo>
                <a:lnTo>
                  <a:pt x="51" y="290"/>
                </a:lnTo>
                <a:lnTo>
                  <a:pt x="51" y="291"/>
                </a:lnTo>
                <a:lnTo>
                  <a:pt x="51" y="291"/>
                </a:lnTo>
                <a:lnTo>
                  <a:pt x="52" y="298"/>
                </a:lnTo>
                <a:lnTo>
                  <a:pt x="52" y="298"/>
                </a:lnTo>
                <a:lnTo>
                  <a:pt x="52" y="295"/>
                </a:lnTo>
                <a:lnTo>
                  <a:pt x="52" y="295"/>
                </a:lnTo>
                <a:lnTo>
                  <a:pt x="52" y="287"/>
                </a:lnTo>
                <a:lnTo>
                  <a:pt x="52" y="287"/>
                </a:lnTo>
                <a:lnTo>
                  <a:pt x="52" y="283"/>
                </a:lnTo>
                <a:lnTo>
                  <a:pt x="52" y="283"/>
                </a:lnTo>
                <a:close/>
                <a:moveTo>
                  <a:pt x="97" y="400"/>
                </a:moveTo>
                <a:lnTo>
                  <a:pt x="97" y="400"/>
                </a:lnTo>
                <a:lnTo>
                  <a:pt x="92" y="400"/>
                </a:lnTo>
                <a:lnTo>
                  <a:pt x="92" y="400"/>
                </a:lnTo>
                <a:lnTo>
                  <a:pt x="92" y="403"/>
                </a:lnTo>
                <a:lnTo>
                  <a:pt x="92" y="403"/>
                </a:lnTo>
                <a:lnTo>
                  <a:pt x="95" y="403"/>
                </a:lnTo>
                <a:lnTo>
                  <a:pt x="95" y="403"/>
                </a:lnTo>
                <a:lnTo>
                  <a:pt x="97" y="400"/>
                </a:lnTo>
                <a:lnTo>
                  <a:pt x="97" y="400"/>
                </a:lnTo>
                <a:close/>
                <a:moveTo>
                  <a:pt x="79" y="345"/>
                </a:moveTo>
                <a:lnTo>
                  <a:pt x="79" y="345"/>
                </a:lnTo>
                <a:lnTo>
                  <a:pt x="78" y="345"/>
                </a:lnTo>
                <a:lnTo>
                  <a:pt x="78" y="345"/>
                </a:lnTo>
                <a:lnTo>
                  <a:pt x="71" y="347"/>
                </a:lnTo>
                <a:lnTo>
                  <a:pt x="71" y="347"/>
                </a:lnTo>
                <a:lnTo>
                  <a:pt x="71" y="347"/>
                </a:lnTo>
                <a:lnTo>
                  <a:pt x="71" y="347"/>
                </a:lnTo>
                <a:lnTo>
                  <a:pt x="70" y="350"/>
                </a:lnTo>
                <a:lnTo>
                  <a:pt x="70" y="350"/>
                </a:lnTo>
                <a:lnTo>
                  <a:pt x="70" y="350"/>
                </a:lnTo>
                <a:lnTo>
                  <a:pt x="70" y="350"/>
                </a:lnTo>
                <a:lnTo>
                  <a:pt x="71" y="350"/>
                </a:lnTo>
                <a:lnTo>
                  <a:pt x="71" y="350"/>
                </a:lnTo>
                <a:lnTo>
                  <a:pt x="71" y="348"/>
                </a:lnTo>
                <a:lnTo>
                  <a:pt x="71" y="348"/>
                </a:lnTo>
                <a:lnTo>
                  <a:pt x="71" y="347"/>
                </a:lnTo>
                <a:lnTo>
                  <a:pt x="71" y="347"/>
                </a:lnTo>
                <a:lnTo>
                  <a:pt x="71" y="347"/>
                </a:lnTo>
                <a:lnTo>
                  <a:pt x="73" y="347"/>
                </a:lnTo>
                <a:lnTo>
                  <a:pt x="73" y="347"/>
                </a:lnTo>
                <a:lnTo>
                  <a:pt x="75" y="348"/>
                </a:lnTo>
                <a:lnTo>
                  <a:pt x="75" y="348"/>
                </a:lnTo>
                <a:lnTo>
                  <a:pt x="75" y="348"/>
                </a:lnTo>
                <a:lnTo>
                  <a:pt x="75" y="348"/>
                </a:lnTo>
                <a:lnTo>
                  <a:pt x="79" y="345"/>
                </a:lnTo>
                <a:lnTo>
                  <a:pt x="79" y="345"/>
                </a:lnTo>
                <a:close/>
                <a:moveTo>
                  <a:pt x="108" y="108"/>
                </a:moveTo>
                <a:lnTo>
                  <a:pt x="108" y="108"/>
                </a:lnTo>
                <a:lnTo>
                  <a:pt x="109" y="107"/>
                </a:lnTo>
                <a:lnTo>
                  <a:pt x="109" y="107"/>
                </a:lnTo>
                <a:lnTo>
                  <a:pt x="112" y="104"/>
                </a:lnTo>
                <a:lnTo>
                  <a:pt x="112" y="104"/>
                </a:lnTo>
                <a:lnTo>
                  <a:pt x="112" y="102"/>
                </a:lnTo>
                <a:lnTo>
                  <a:pt x="111" y="100"/>
                </a:lnTo>
                <a:lnTo>
                  <a:pt x="111" y="100"/>
                </a:lnTo>
                <a:lnTo>
                  <a:pt x="111" y="100"/>
                </a:lnTo>
                <a:lnTo>
                  <a:pt x="111" y="100"/>
                </a:lnTo>
                <a:lnTo>
                  <a:pt x="109" y="102"/>
                </a:lnTo>
                <a:lnTo>
                  <a:pt x="109" y="102"/>
                </a:lnTo>
                <a:lnTo>
                  <a:pt x="109" y="104"/>
                </a:lnTo>
                <a:lnTo>
                  <a:pt x="109" y="104"/>
                </a:lnTo>
                <a:lnTo>
                  <a:pt x="109" y="105"/>
                </a:lnTo>
                <a:lnTo>
                  <a:pt x="109" y="105"/>
                </a:lnTo>
                <a:lnTo>
                  <a:pt x="108" y="108"/>
                </a:lnTo>
                <a:lnTo>
                  <a:pt x="108" y="108"/>
                </a:lnTo>
                <a:close/>
                <a:moveTo>
                  <a:pt x="155" y="168"/>
                </a:moveTo>
                <a:lnTo>
                  <a:pt x="155" y="168"/>
                </a:lnTo>
                <a:lnTo>
                  <a:pt x="157" y="167"/>
                </a:lnTo>
                <a:lnTo>
                  <a:pt x="157" y="167"/>
                </a:lnTo>
                <a:lnTo>
                  <a:pt x="161" y="162"/>
                </a:lnTo>
                <a:lnTo>
                  <a:pt x="161" y="162"/>
                </a:lnTo>
                <a:lnTo>
                  <a:pt x="161" y="160"/>
                </a:lnTo>
                <a:lnTo>
                  <a:pt x="161" y="160"/>
                </a:lnTo>
                <a:lnTo>
                  <a:pt x="161" y="160"/>
                </a:lnTo>
                <a:lnTo>
                  <a:pt x="161" y="160"/>
                </a:lnTo>
                <a:lnTo>
                  <a:pt x="157" y="164"/>
                </a:lnTo>
                <a:lnTo>
                  <a:pt x="157" y="164"/>
                </a:lnTo>
                <a:lnTo>
                  <a:pt x="155" y="165"/>
                </a:lnTo>
                <a:lnTo>
                  <a:pt x="155" y="167"/>
                </a:lnTo>
                <a:lnTo>
                  <a:pt x="155" y="167"/>
                </a:lnTo>
                <a:lnTo>
                  <a:pt x="155" y="168"/>
                </a:lnTo>
                <a:lnTo>
                  <a:pt x="155" y="168"/>
                </a:lnTo>
                <a:close/>
                <a:moveTo>
                  <a:pt x="205" y="342"/>
                </a:moveTo>
                <a:lnTo>
                  <a:pt x="205" y="342"/>
                </a:lnTo>
                <a:lnTo>
                  <a:pt x="207" y="342"/>
                </a:lnTo>
                <a:lnTo>
                  <a:pt x="207" y="342"/>
                </a:lnTo>
                <a:lnTo>
                  <a:pt x="209" y="342"/>
                </a:lnTo>
                <a:lnTo>
                  <a:pt x="209" y="342"/>
                </a:lnTo>
                <a:lnTo>
                  <a:pt x="207" y="336"/>
                </a:lnTo>
                <a:lnTo>
                  <a:pt x="207" y="336"/>
                </a:lnTo>
                <a:lnTo>
                  <a:pt x="205" y="339"/>
                </a:lnTo>
                <a:lnTo>
                  <a:pt x="205" y="342"/>
                </a:lnTo>
                <a:lnTo>
                  <a:pt x="205" y="342"/>
                </a:lnTo>
                <a:close/>
                <a:moveTo>
                  <a:pt x="93" y="334"/>
                </a:moveTo>
                <a:lnTo>
                  <a:pt x="93" y="334"/>
                </a:lnTo>
                <a:lnTo>
                  <a:pt x="82" y="336"/>
                </a:lnTo>
                <a:lnTo>
                  <a:pt x="82" y="336"/>
                </a:lnTo>
                <a:lnTo>
                  <a:pt x="84" y="339"/>
                </a:lnTo>
                <a:lnTo>
                  <a:pt x="84" y="339"/>
                </a:lnTo>
                <a:lnTo>
                  <a:pt x="86" y="339"/>
                </a:lnTo>
                <a:lnTo>
                  <a:pt x="87" y="337"/>
                </a:lnTo>
                <a:lnTo>
                  <a:pt x="87" y="337"/>
                </a:lnTo>
                <a:lnTo>
                  <a:pt x="87" y="336"/>
                </a:lnTo>
                <a:lnTo>
                  <a:pt x="87" y="336"/>
                </a:lnTo>
                <a:lnTo>
                  <a:pt x="90" y="336"/>
                </a:lnTo>
                <a:lnTo>
                  <a:pt x="90" y="336"/>
                </a:lnTo>
                <a:lnTo>
                  <a:pt x="90" y="336"/>
                </a:lnTo>
                <a:lnTo>
                  <a:pt x="90" y="336"/>
                </a:lnTo>
                <a:lnTo>
                  <a:pt x="93" y="334"/>
                </a:lnTo>
                <a:lnTo>
                  <a:pt x="93" y="334"/>
                </a:lnTo>
                <a:lnTo>
                  <a:pt x="93" y="334"/>
                </a:lnTo>
                <a:lnTo>
                  <a:pt x="93" y="334"/>
                </a:lnTo>
                <a:close/>
                <a:moveTo>
                  <a:pt x="97" y="206"/>
                </a:moveTo>
                <a:lnTo>
                  <a:pt x="97" y="206"/>
                </a:lnTo>
                <a:lnTo>
                  <a:pt x="95" y="216"/>
                </a:lnTo>
                <a:lnTo>
                  <a:pt x="95" y="216"/>
                </a:lnTo>
                <a:lnTo>
                  <a:pt x="97" y="214"/>
                </a:lnTo>
                <a:lnTo>
                  <a:pt x="97" y="214"/>
                </a:lnTo>
                <a:lnTo>
                  <a:pt x="97" y="209"/>
                </a:lnTo>
                <a:lnTo>
                  <a:pt x="97" y="206"/>
                </a:lnTo>
                <a:lnTo>
                  <a:pt x="97" y="206"/>
                </a:lnTo>
                <a:close/>
                <a:moveTo>
                  <a:pt x="188" y="324"/>
                </a:moveTo>
                <a:lnTo>
                  <a:pt x="188" y="324"/>
                </a:lnTo>
                <a:lnTo>
                  <a:pt x="188" y="324"/>
                </a:lnTo>
                <a:lnTo>
                  <a:pt x="188" y="324"/>
                </a:lnTo>
                <a:lnTo>
                  <a:pt x="172" y="324"/>
                </a:lnTo>
                <a:lnTo>
                  <a:pt x="172" y="324"/>
                </a:lnTo>
                <a:lnTo>
                  <a:pt x="172" y="324"/>
                </a:lnTo>
                <a:lnTo>
                  <a:pt x="172" y="324"/>
                </a:lnTo>
                <a:lnTo>
                  <a:pt x="174" y="326"/>
                </a:lnTo>
                <a:lnTo>
                  <a:pt x="175" y="326"/>
                </a:lnTo>
                <a:lnTo>
                  <a:pt x="175" y="326"/>
                </a:lnTo>
                <a:lnTo>
                  <a:pt x="183" y="324"/>
                </a:lnTo>
                <a:lnTo>
                  <a:pt x="183" y="324"/>
                </a:lnTo>
                <a:lnTo>
                  <a:pt x="188" y="324"/>
                </a:lnTo>
                <a:lnTo>
                  <a:pt x="188" y="324"/>
                </a:lnTo>
                <a:close/>
                <a:moveTo>
                  <a:pt x="228" y="242"/>
                </a:moveTo>
                <a:lnTo>
                  <a:pt x="228" y="242"/>
                </a:lnTo>
                <a:lnTo>
                  <a:pt x="228" y="242"/>
                </a:lnTo>
                <a:lnTo>
                  <a:pt x="228" y="242"/>
                </a:lnTo>
                <a:lnTo>
                  <a:pt x="231" y="242"/>
                </a:lnTo>
                <a:lnTo>
                  <a:pt x="231" y="242"/>
                </a:lnTo>
                <a:lnTo>
                  <a:pt x="231" y="235"/>
                </a:lnTo>
                <a:lnTo>
                  <a:pt x="231" y="235"/>
                </a:lnTo>
                <a:lnTo>
                  <a:pt x="231" y="235"/>
                </a:lnTo>
                <a:lnTo>
                  <a:pt x="231" y="235"/>
                </a:lnTo>
                <a:lnTo>
                  <a:pt x="228" y="242"/>
                </a:lnTo>
                <a:lnTo>
                  <a:pt x="228" y="242"/>
                </a:lnTo>
                <a:close/>
                <a:moveTo>
                  <a:pt x="84" y="44"/>
                </a:moveTo>
                <a:lnTo>
                  <a:pt x="84" y="44"/>
                </a:lnTo>
                <a:lnTo>
                  <a:pt x="84" y="41"/>
                </a:lnTo>
                <a:lnTo>
                  <a:pt x="84" y="41"/>
                </a:lnTo>
                <a:lnTo>
                  <a:pt x="84" y="37"/>
                </a:lnTo>
                <a:lnTo>
                  <a:pt x="82" y="36"/>
                </a:lnTo>
                <a:lnTo>
                  <a:pt x="82" y="36"/>
                </a:lnTo>
                <a:lnTo>
                  <a:pt x="81" y="41"/>
                </a:lnTo>
                <a:lnTo>
                  <a:pt x="81" y="41"/>
                </a:lnTo>
                <a:lnTo>
                  <a:pt x="82" y="42"/>
                </a:lnTo>
                <a:lnTo>
                  <a:pt x="82" y="42"/>
                </a:lnTo>
                <a:lnTo>
                  <a:pt x="84" y="44"/>
                </a:lnTo>
                <a:lnTo>
                  <a:pt x="84" y="44"/>
                </a:lnTo>
                <a:close/>
                <a:moveTo>
                  <a:pt x="193" y="241"/>
                </a:moveTo>
                <a:lnTo>
                  <a:pt x="193" y="241"/>
                </a:lnTo>
                <a:lnTo>
                  <a:pt x="193" y="236"/>
                </a:lnTo>
                <a:lnTo>
                  <a:pt x="193" y="236"/>
                </a:lnTo>
                <a:lnTo>
                  <a:pt x="193" y="235"/>
                </a:lnTo>
                <a:lnTo>
                  <a:pt x="191" y="233"/>
                </a:lnTo>
                <a:lnTo>
                  <a:pt x="191" y="233"/>
                </a:lnTo>
                <a:lnTo>
                  <a:pt x="191" y="238"/>
                </a:lnTo>
                <a:lnTo>
                  <a:pt x="191" y="238"/>
                </a:lnTo>
                <a:lnTo>
                  <a:pt x="191" y="239"/>
                </a:lnTo>
                <a:lnTo>
                  <a:pt x="191" y="239"/>
                </a:lnTo>
                <a:lnTo>
                  <a:pt x="193" y="241"/>
                </a:lnTo>
                <a:lnTo>
                  <a:pt x="193" y="241"/>
                </a:lnTo>
                <a:close/>
                <a:moveTo>
                  <a:pt x="86" y="353"/>
                </a:moveTo>
                <a:lnTo>
                  <a:pt x="86" y="353"/>
                </a:lnTo>
                <a:lnTo>
                  <a:pt x="86" y="353"/>
                </a:lnTo>
                <a:lnTo>
                  <a:pt x="86" y="353"/>
                </a:lnTo>
                <a:lnTo>
                  <a:pt x="81" y="358"/>
                </a:lnTo>
                <a:lnTo>
                  <a:pt x="81" y="358"/>
                </a:lnTo>
                <a:lnTo>
                  <a:pt x="81" y="358"/>
                </a:lnTo>
                <a:lnTo>
                  <a:pt x="81" y="358"/>
                </a:lnTo>
                <a:lnTo>
                  <a:pt x="81" y="361"/>
                </a:lnTo>
                <a:lnTo>
                  <a:pt x="81" y="361"/>
                </a:lnTo>
                <a:lnTo>
                  <a:pt x="82" y="361"/>
                </a:lnTo>
                <a:lnTo>
                  <a:pt x="82" y="361"/>
                </a:lnTo>
                <a:lnTo>
                  <a:pt x="82" y="361"/>
                </a:lnTo>
                <a:lnTo>
                  <a:pt x="82" y="361"/>
                </a:lnTo>
                <a:lnTo>
                  <a:pt x="86" y="356"/>
                </a:lnTo>
                <a:lnTo>
                  <a:pt x="86" y="356"/>
                </a:lnTo>
                <a:lnTo>
                  <a:pt x="86" y="353"/>
                </a:lnTo>
                <a:lnTo>
                  <a:pt x="86" y="353"/>
                </a:lnTo>
                <a:close/>
                <a:moveTo>
                  <a:pt x="224" y="271"/>
                </a:moveTo>
                <a:lnTo>
                  <a:pt x="224" y="271"/>
                </a:lnTo>
                <a:lnTo>
                  <a:pt x="224" y="271"/>
                </a:lnTo>
                <a:lnTo>
                  <a:pt x="224" y="271"/>
                </a:lnTo>
                <a:lnTo>
                  <a:pt x="223" y="271"/>
                </a:lnTo>
                <a:lnTo>
                  <a:pt x="223" y="271"/>
                </a:lnTo>
                <a:lnTo>
                  <a:pt x="223" y="269"/>
                </a:lnTo>
                <a:lnTo>
                  <a:pt x="223" y="269"/>
                </a:lnTo>
                <a:lnTo>
                  <a:pt x="223" y="268"/>
                </a:lnTo>
                <a:lnTo>
                  <a:pt x="223" y="268"/>
                </a:lnTo>
                <a:lnTo>
                  <a:pt x="224" y="266"/>
                </a:lnTo>
                <a:lnTo>
                  <a:pt x="224" y="266"/>
                </a:lnTo>
                <a:lnTo>
                  <a:pt x="224" y="265"/>
                </a:lnTo>
                <a:lnTo>
                  <a:pt x="224" y="265"/>
                </a:lnTo>
                <a:lnTo>
                  <a:pt x="220" y="268"/>
                </a:lnTo>
                <a:lnTo>
                  <a:pt x="220" y="268"/>
                </a:lnTo>
                <a:lnTo>
                  <a:pt x="220" y="269"/>
                </a:lnTo>
                <a:lnTo>
                  <a:pt x="220" y="269"/>
                </a:lnTo>
                <a:lnTo>
                  <a:pt x="220" y="272"/>
                </a:lnTo>
                <a:lnTo>
                  <a:pt x="220" y="272"/>
                </a:lnTo>
                <a:lnTo>
                  <a:pt x="224" y="271"/>
                </a:lnTo>
                <a:lnTo>
                  <a:pt x="224" y="271"/>
                </a:lnTo>
                <a:close/>
                <a:moveTo>
                  <a:pt x="187" y="137"/>
                </a:moveTo>
                <a:lnTo>
                  <a:pt x="187" y="137"/>
                </a:lnTo>
                <a:lnTo>
                  <a:pt x="183" y="140"/>
                </a:lnTo>
                <a:lnTo>
                  <a:pt x="183" y="140"/>
                </a:lnTo>
                <a:lnTo>
                  <a:pt x="183" y="142"/>
                </a:lnTo>
                <a:lnTo>
                  <a:pt x="185" y="143"/>
                </a:lnTo>
                <a:lnTo>
                  <a:pt x="185" y="143"/>
                </a:lnTo>
                <a:lnTo>
                  <a:pt x="188" y="142"/>
                </a:lnTo>
                <a:lnTo>
                  <a:pt x="188" y="142"/>
                </a:lnTo>
                <a:lnTo>
                  <a:pt x="187" y="137"/>
                </a:lnTo>
                <a:lnTo>
                  <a:pt x="187" y="137"/>
                </a:lnTo>
                <a:close/>
                <a:moveTo>
                  <a:pt x="59" y="370"/>
                </a:moveTo>
                <a:lnTo>
                  <a:pt x="59" y="370"/>
                </a:lnTo>
                <a:lnTo>
                  <a:pt x="62" y="372"/>
                </a:lnTo>
                <a:lnTo>
                  <a:pt x="62" y="372"/>
                </a:lnTo>
                <a:lnTo>
                  <a:pt x="62" y="373"/>
                </a:lnTo>
                <a:lnTo>
                  <a:pt x="62" y="373"/>
                </a:lnTo>
                <a:lnTo>
                  <a:pt x="63" y="372"/>
                </a:lnTo>
                <a:lnTo>
                  <a:pt x="63" y="372"/>
                </a:lnTo>
                <a:lnTo>
                  <a:pt x="62" y="367"/>
                </a:lnTo>
                <a:lnTo>
                  <a:pt x="62" y="367"/>
                </a:lnTo>
                <a:lnTo>
                  <a:pt x="59" y="370"/>
                </a:lnTo>
                <a:lnTo>
                  <a:pt x="59" y="370"/>
                </a:lnTo>
                <a:close/>
                <a:moveTo>
                  <a:pt x="29" y="306"/>
                </a:moveTo>
                <a:lnTo>
                  <a:pt x="29" y="306"/>
                </a:lnTo>
                <a:lnTo>
                  <a:pt x="26" y="306"/>
                </a:lnTo>
                <a:lnTo>
                  <a:pt x="26" y="307"/>
                </a:lnTo>
                <a:lnTo>
                  <a:pt x="26" y="307"/>
                </a:lnTo>
                <a:lnTo>
                  <a:pt x="26" y="309"/>
                </a:lnTo>
                <a:lnTo>
                  <a:pt x="26" y="309"/>
                </a:lnTo>
                <a:lnTo>
                  <a:pt x="26" y="312"/>
                </a:lnTo>
                <a:lnTo>
                  <a:pt x="26" y="312"/>
                </a:lnTo>
                <a:lnTo>
                  <a:pt x="27" y="310"/>
                </a:lnTo>
                <a:lnTo>
                  <a:pt x="27" y="310"/>
                </a:lnTo>
                <a:lnTo>
                  <a:pt x="29" y="309"/>
                </a:lnTo>
                <a:lnTo>
                  <a:pt x="29" y="309"/>
                </a:lnTo>
                <a:lnTo>
                  <a:pt x="29" y="306"/>
                </a:lnTo>
                <a:lnTo>
                  <a:pt x="29" y="306"/>
                </a:lnTo>
                <a:close/>
                <a:moveTo>
                  <a:pt x="103" y="112"/>
                </a:moveTo>
                <a:lnTo>
                  <a:pt x="103" y="112"/>
                </a:lnTo>
                <a:lnTo>
                  <a:pt x="103" y="113"/>
                </a:lnTo>
                <a:lnTo>
                  <a:pt x="103" y="113"/>
                </a:lnTo>
                <a:lnTo>
                  <a:pt x="101" y="115"/>
                </a:lnTo>
                <a:lnTo>
                  <a:pt x="101" y="115"/>
                </a:lnTo>
                <a:lnTo>
                  <a:pt x="101" y="115"/>
                </a:lnTo>
                <a:lnTo>
                  <a:pt x="100" y="119"/>
                </a:lnTo>
                <a:lnTo>
                  <a:pt x="100" y="119"/>
                </a:lnTo>
                <a:lnTo>
                  <a:pt x="101" y="116"/>
                </a:lnTo>
                <a:lnTo>
                  <a:pt x="101" y="116"/>
                </a:lnTo>
                <a:lnTo>
                  <a:pt x="105" y="113"/>
                </a:lnTo>
                <a:lnTo>
                  <a:pt x="105" y="113"/>
                </a:lnTo>
                <a:lnTo>
                  <a:pt x="106" y="112"/>
                </a:lnTo>
                <a:lnTo>
                  <a:pt x="106" y="112"/>
                </a:lnTo>
                <a:lnTo>
                  <a:pt x="103" y="112"/>
                </a:lnTo>
                <a:lnTo>
                  <a:pt x="103" y="112"/>
                </a:lnTo>
                <a:close/>
                <a:moveTo>
                  <a:pt x="194" y="148"/>
                </a:moveTo>
                <a:lnTo>
                  <a:pt x="194" y="148"/>
                </a:lnTo>
                <a:lnTo>
                  <a:pt x="193" y="145"/>
                </a:lnTo>
                <a:lnTo>
                  <a:pt x="193" y="145"/>
                </a:lnTo>
                <a:lnTo>
                  <a:pt x="191" y="146"/>
                </a:lnTo>
                <a:lnTo>
                  <a:pt x="191" y="146"/>
                </a:lnTo>
                <a:lnTo>
                  <a:pt x="191" y="146"/>
                </a:lnTo>
                <a:lnTo>
                  <a:pt x="191" y="146"/>
                </a:lnTo>
                <a:lnTo>
                  <a:pt x="191" y="149"/>
                </a:lnTo>
                <a:lnTo>
                  <a:pt x="191" y="149"/>
                </a:lnTo>
                <a:lnTo>
                  <a:pt x="194" y="148"/>
                </a:lnTo>
                <a:lnTo>
                  <a:pt x="194" y="148"/>
                </a:lnTo>
                <a:close/>
                <a:moveTo>
                  <a:pt x="73" y="192"/>
                </a:moveTo>
                <a:lnTo>
                  <a:pt x="73" y="192"/>
                </a:lnTo>
                <a:lnTo>
                  <a:pt x="78" y="184"/>
                </a:lnTo>
                <a:lnTo>
                  <a:pt x="78" y="184"/>
                </a:lnTo>
                <a:lnTo>
                  <a:pt x="78" y="183"/>
                </a:lnTo>
                <a:lnTo>
                  <a:pt x="78" y="183"/>
                </a:lnTo>
                <a:lnTo>
                  <a:pt x="73" y="192"/>
                </a:lnTo>
                <a:lnTo>
                  <a:pt x="73" y="192"/>
                </a:lnTo>
                <a:lnTo>
                  <a:pt x="73" y="192"/>
                </a:lnTo>
                <a:lnTo>
                  <a:pt x="73" y="192"/>
                </a:lnTo>
                <a:close/>
                <a:moveTo>
                  <a:pt x="190" y="178"/>
                </a:moveTo>
                <a:lnTo>
                  <a:pt x="190" y="178"/>
                </a:lnTo>
                <a:lnTo>
                  <a:pt x="188" y="179"/>
                </a:lnTo>
                <a:lnTo>
                  <a:pt x="188" y="181"/>
                </a:lnTo>
                <a:lnTo>
                  <a:pt x="188" y="181"/>
                </a:lnTo>
                <a:lnTo>
                  <a:pt x="191" y="187"/>
                </a:lnTo>
                <a:lnTo>
                  <a:pt x="191" y="187"/>
                </a:lnTo>
                <a:lnTo>
                  <a:pt x="191" y="187"/>
                </a:lnTo>
                <a:lnTo>
                  <a:pt x="191" y="187"/>
                </a:lnTo>
                <a:lnTo>
                  <a:pt x="191" y="186"/>
                </a:lnTo>
                <a:lnTo>
                  <a:pt x="191" y="186"/>
                </a:lnTo>
                <a:lnTo>
                  <a:pt x="190" y="184"/>
                </a:lnTo>
                <a:lnTo>
                  <a:pt x="191" y="181"/>
                </a:lnTo>
                <a:lnTo>
                  <a:pt x="191" y="181"/>
                </a:lnTo>
                <a:lnTo>
                  <a:pt x="190" y="178"/>
                </a:lnTo>
                <a:lnTo>
                  <a:pt x="190" y="178"/>
                </a:lnTo>
                <a:close/>
                <a:moveTo>
                  <a:pt x="73" y="372"/>
                </a:moveTo>
                <a:lnTo>
                  <a:pt x="73" y="372"/>
                </a:lnTo>
                <a:lnTo>
                  <a:pt x="75" y="372"/>
                </a:lnTo>
                <a:lnTo>
                  <a:pt x="75" y="372"/>
                </a:lnTo>
                <a:lnTo>
                  <a:pt x="76" y="369"/>
                </a:lnTo>
                <a:lnTo>
                  <a:pt x="76" y="369"/>
                </a:lnTo>
                <a:lnTo>
                  <a:pt x="76" y="369"/>
                </a:lnTo>
                <a:lnTo>
                  <a:pt x="76" y="369"/>
                </a:lnTo>
                <a:lnTo>
                  <a:pt x="75" y="364"/>
                </a:lnTo>
                <a:lnTo>
                  <a:pt x="75" y="364"/>
                </a:lnTo>
                <a:lnTo>
                  <a:pt x="73" y="365"/>
                </a:lnTo>
                <a:lnTo>
                  <a:pt x="73" y="367"/>
                </a:lnTo>
                <a:lnTo>
                  <a:pt x="73" y="367"/>
                </a:lnTo>
                <a:lnTo>
                  <a:pt x="73" y="370"/>
                </a:lnTo>
                <a:lnTo>
                  <a:pt x="73" y="370"/>
                </a:lnTo>
                <a:lnTo>
                  <a:pt x="73" y="372"/>
                </a:lnTo>
                <a:lnTo>
                  <a:pt x="73" y="372"/>
                </a:lnTo>
                <a:close/>
                <a:moveTo>
                  <a:pt x="213" y="184"/>
                </a:moveTo>
                <a:lnTo>
                  <a:pt x="213" y="184"/>
                </a:lnTo>
                <a:lnTo>
                  <a:pt x="212" y="179"/>
                </a:lnTo>
                <a:lnTo>
                  <a:pt x="212" y="179"/>
                </a:lnTo>
                <a:lnTo>
                  <a:pt x="209" y="181"/>
                </a:lnTo>
                <a:lnTo>
                  <a:pt x="209" y="181"/>
                </a:lnTo>
                <a:lnTo>
                  <a:pt x="210" y="183"/>
                </a:lnTo>
                <a:lnTo>
                  <a:pt x="212" y="184"/>
                </a:lnTo>
                <a:lnTo>
                  <a:pt x="212" y="184"/>
                </a:lnTo>
                <a:lnTo>
                  <a:pt x="213" y="184"/>
                </a:lnTo>
                <a:lnTo>
                  <a:pt x="213" y="184"/>
                </a:lnTo>
                <a:close/>
                <a:moveTo>
                  <a:pt x="180" y="336"/>
                </a:moveTo>
                <a:lnTo>
                  <a:pt x="180" y="336"/>
                </a:lnTo>
                <a:lnTo>
                  <a:pt x="182" y="340"/>
                </a:lnTo>
                <a:lnTo>
                  <a:pt x="182" y="340"/>
                </a:lnTo>
                <a:lnTo>
                  <a:pt x="183" y="339"/>
                </a:lnTo>
                <a:lnTo>
                  <a:pt x="183" y="339"/>
                </a:lnTo>
                <a:lnTo>
                  <a:pt x="183" y="337"/>
                </a:lnTo>
                <a:lnTo>
                  <a:pt x="183" y="337"/>
                </a:lnTo>
                <a:lnTo>
                  <a:pt x="183" y="334"/>
                </a:lnTo>
                <a:lnTo>
                  <a:pt x="183" y="334"/>
                </a:lnTo>
                <a:lnTo>
                  <a:pt x="180" y="336"/>
                </a:lnTo>
                <a:lnTo>
                  <a:pt x="180" y="336"/>
                </a:lnTo>
                <a:close/>
                <a:moveTo>
                  <a:pt x="59" y="334"/>
                </a:moveTo>
                <a:lnTo>
                  <a:pt x="59" y="334"/>
                </a:lnTo>
                <a:lnTo>
                  <a:pt x="63" y="332"/>
                </a:lnTo>
                <a:lnTo>
                  <a:pt x="63" y="332"/>
                </a:lnTo>
                <a:lnTo>
                  <a:pt x="65" y="332"/>
                </a:lnTo>
                <a:lnTo>
                  <a:pt x="65" y="332"/>
                </a:lnTo>
                <a:lnTo>
                  <a:pt x="65" y="331"/>
                </a:lnTo>
                <a:lnTo>
                  <a:pt x="65" y="331"/>
                </a:lnTo>
                <a:lnTo>
                  <a:pt x="60" y="331"/>
                </a:lnTo>
                <a:lnTo>
                  <a:pt x="60" y="331"/>
                </a:lnTo>
                <a:lnTo>
                  <a:pt x="60" y="331"/>
                </a:lnTo>
                <a:lnTo>
                  <a:pt x="60" y="331"/>
                </a:lnTo>
                <a:lnTo>
                  <a:pt x="57" y="332"/>
                </a:lnTo>
                <a:lnTo>
                  <a:pt x="57" y="332"/>
                </a:lnTo>
                <a:lnTo>
                  <a:pt x="59" y="334"/>
                </a:lnTo>
                <a:lnTo>
                  <a:pt x="59" y="334"/>
                </a:lnTo>
                <a:close/>
                <a:moveTo>
                  <a:pt x="114" y="105"/>
                </a:moveTo>
                <a:lnTo>
                  <a:pt x="114" y="105"/>
                </a:lnTo>
                <a:lnTo>
                  <a:pt x="111" y="110"/>
                </a:lnTo>
                <a:lnTo>
                  <a:pt x="111" y="110"/>
                </a:lnTo>
                <a:lnTo>
                  <a:pt x="116" y="110"/>
                </a:lnTo>
                <a:lnTo>
                  <a:pt x="116" y="110"/>
                </a:lnTo>
                <a:lnTo>
                  <a:pt x="114" y="105"/>
                </a:lnTo>
                <a:lnTo>
                  <a:pt x="114" y="105"/>
                </a:lnTo>
                <a:close/>
                <a:moveTo>
                  <a:pt x="179" y="135"/>
                </a:moveTo>
                <a:lnTo>
                  <a:pt x="179" y="135"/>
                </a:lnTo>
                <a:lnTo>
                  <a:pt x="179" y="137"/>
                </a:lnTo>
                <a:lnTo>
                  <a:pt x="179" y="137"/>
                </a:lnTo>
                <a:lnTo>
                  <a:pt x="177" y="140"/>
                </a:lnTo>
                <a:lnTo>
                  <a:pt x="177" y="140"/>
                </a:lnTo>
                <a:lnTo>
                  <a:pt x="177" y="143"/>
                </a:lnTo>
                <a:lnTo>
                  <a:pt x="177" y="143"/>
                </a:lnTo>
                <a:lnTo>
                  <a:pt x="180" y="140"/>
                </a:lnTo>
                <a:lnTo>
                  <a:pt x="180" y="140"/>
                </a:lnTo>
                <a:lnTo>
                  <a:pt x="179" y="135"/>
                </a:lnTo>
                <a:lnTo>
                  <a:pt x="179" y="135"/>
                </a:lnTo>
                <a:close/>
                <a:moveTo>
                  <a:pt x="190" y="381"/>
                </a:moveTo>
                <a:lnTo>
                  <a:pt x="190" y="381"/>
                </a:lnTo>
                <a:lnTo>
                  <a:pt x="187" y="377"/>
                </a:lnTo>
                <a:lnTo>
                  <a:pt x="187" y="377"/>
                </a:lnTo>
                <a:lnTo>
                  <a:pt x="187" y="378"/>
                </a:lnTo>
                <a:lnTo>
                  <a:pt x="187" y="380"/>
                </a:lnTo>
                <a:lnTo>
                  <a:pt x="187" y="380"/>
                </a:lnTo>
                <a:lnTo>
                  <a:pt x="187" y="383"/>
                </a:lnTo>
                <a:lnTo>
                  <a:pt x="187" y="383"/>
                </a:lnTo>
                <a:lnTo>
                  <a:pt x="187" y="383"/>
                </a:lnTo>
                <a:lnTo>
                  <a:pt x="187" y="383"/>
                </a:lnTo>
                <a:lnTo>
                  <a:pt x="190" y="381"/>
                </a:lnTo>
                <a:lnTo>
                  <a:pt x="190" y="381"/>
                </a:lnTo>
                <a:close/>
                <a:moveTo>
                  <a:pt x="128" y="405"/>
                </a:moveTo>
                <a:lnTo>
                  <a:pt x="128" y="405"/>
                </a:lnTo>
                <a:lnTo>
                  <a:pt x="127" y="405"/>
                </a:lnTo>
                <a:lnTo>
                  <a:pt x="127" y="405"/>
                </a:lnTo>
                <a:lnTo>
                  <a:pt x="123" y="407"/>
                </a:lnTo>
                <a:lnTo>
                  <a:pt x="123" y="407"/>
                </a:lnTo>
                <a:lnTo>
                  <a:pt x="123" y="407"/>
                </a:lnTo>
                <a:lnTo>
                  <a:pt x="123" y="408"/>
                </a:lnTo>
                <a:lnTo>
                  <a:pt x="123" y="408"/>
                </a:lnTo>
                <a:lnTo>
                  <a:pt x="128" y="408"/>
                </a:lnTo>
                <a:lnTo>
                  <a:pt x="128" y="408"/>
                </a:lnTo>
                <a:lnTo>
                  <a:pt x="128" y="405"/>
                </a:lnTo>
                <a:lnTo>
                  <a:pt x="128" y="405"/>
                </a:lnTo>
                <a:close/>
                <a:moveTo>
                  <a:pt x="177" y="405"/>
                </a:moveTo>
                <a:lnTo>
                  <a:pt x="177" y="405"/>
                </a:lnTo>
                <a:lnTo>
                  <a:pt x="185" y="400"/>
                </a:lnTo>
                <a:lnTo>
                  <a:pt x="185" y="400"/>
                </a:lnTo>
                <a:lnTo>
                  <a:pt x="185" y="399"/>
                </a:lnTo>
                <a:lnTo>
                  <a:pt x="185" y="399"/>
                </a:lnTo>
                <a:lnTo>
                  <a:pt x="177" y="403"/>
                </a:lnTo>
                <a:lnTo>
                  <a:pt x="177" y="403"/>
                </a:lnTo>
                <a:lnTo>
                  <a:pt x="177" y="405"/>
                </a:lnTo>
                <a:lnTo>
                  <a:pt x="177" y="405"/>
                </a:lnTo>
                <a:close/>
                <a:moveTo>
                  <a:pt x="163" y="108"/>
                </a:moveTo>
                <a:lnTo>
                  <a:pt x="163" y="108"/>
                </a:lnTo>
                <a:lnTo>
                  <a:pt x="160" y="107"/>
                </a:lnTo>
                <a:lnTo>
                  <a:pt x="160" y="107"/>
                </a:lnTo>
                <a:lnTo>
                  <a:pt x="155" y="108"/>
                </a:lnTo>
                <a:lnTo>
                  <a:pt x="155" y="108"/>
                </a:lnTo>
                <a:lnTo>
                  <a:pt x="153" y="108"/>
                </a:lnTo>
                <a:lnTo>
                  <a:pt x="153" y="108"/>
                </a:lnTo>
                <a:lnTo>
                  <a:pt x="153" y="110"/>
                </a:lnTo>
                <a:lnTo>
                  <a:pt x="153" y="110"/>
                </a:lnTo>
                <a:lnTo>
                  <a:pt x="163" y="108"/>
                </a:lnTo>
                <a:lnTo>
                  <a:pt x="163" y="108"/>
                </a:lnTo>
                <a:close/>
                <a:moveTo>
                  <a:pt x="182" y="138"/>
                </a:moveTo>
                <a:lnTo>
                  <a:pt x="182" y="138"/>
                </a:lnTo>
                <a:lnTo>
                  <a:pt x="185" y="135"/>
                </a:lnTo>
                <a:lnTo>
                  <a:pt x="185" y="135"/>
                </a:lnTo>
                <a:lnTo>
                  <a:pt x="187" y="134"/>
                </a:lnTo>
                <a:lnTo>
                  <a:pt x="187" y="134"/>
                </a:lnTo>
                <a:lnTo>
                  <a:pt x="185" y="132"/>
                </a:lnTo>
                <a:lnTo>
                  <a:pt x="185" y="132"/>
                </a:lnTo>
                <a:lnTo>
                  <a:pt x="182" y="135"/>
                </a:lnTo>
                <a:lnTo>
                  <a:pt x="182" y="135"/>
                </a:lnTo>
                <a:lnTo>
                  <a:pt x="182" y="138"/>
                </a:lnTo>
                <a:lnTo>
                  <a:pt x="182" y="138"/>
                </a:lnTo>
                <a:close/>
                <a:moveTo>
                  <a:pt x="188" y="246"/>
                </a:moveTo>
                <a:lnTo>
                  <a:pt x="188" y="246"/>
                </a:lnTo>
                <a:lnTo>
                  <a:pt x="188" y="249"/>
                </a:lnTo>
                <a:lnTo>
                  <a:pt x="188" y="249"/>
                </a:lnTo>
                <a:lnTo>
                  <a:pt x="191" y="249"/>
                </a:lnTo>
                <a:lnTo>
                  <a:pt x="191" y="249"/>
                </a:lnTo>
                <a:lnTo>
                  <a:pt x="193" y="246"/>
                </a:lnTo>
                <a:lnTo>
                  <a:pt x="193" y="246"/>
                </a:lnTo>
                <a:lnTo>
                  <a:pt x="188" y="246"/>
                </a:lnTo>
                <a:lnTo>
                  <a:pt x="188" y="246"/>
                </a:lnTo>
                <a:close/>
                <a:moveTo>
                  <a:pt x="180" y="112"/>
                </a:moveTo>
                <a:lnTo>
                  <a:pt x="180" y="112"/>
                </a:lnTo>
                <a:lnTo>
                  <a:pt x="180" y="110"/>
                </a:lnTo>
                <a:lnTo>
                  <a:pt x="180" y="110"/>
                </a:lnTo>
                <a:lnTo>
                  <a:pt x="172" y="113"/>
                </a:lnTo>
                <a:lnTo>
                  <a:pt x="172" y="113"/>
                </a:lnTo>
                <a:lnTo>
                  <a:pt x="174" y="116"/>
                </a:lnTo>
                <a:lnTo>
                  <a:pt x="174" y="116"/>
                </a:lnTo>
                <a:lnTo>
                  <a:pt x="180" y="112"/>
                </a:lnTo>
                <a:lnTo>
                  <a:pt x="180" y="112"/>
                </a:lnTo>
                <a:close/>
                <a:moveTo>
                  <a:pt x="70" y="268"/>
                </a:moveTo>
                <a:lnTo>
                  <a:pt x="70" y="268"/>
                </a:lnTo>
                <a:lnTo>
                  <a:pt x="67" y="268"/>
                </a:lnTo>
                <a:lnTo>
                  <a:pt x="67" y="268"/>
                </a:lnTo>
                <a:lnTo>
                  <a:pt x="67" y="271"/>
                </a:lnTo>
                <a:lnTo>
                  <a:pt x="67" y="271"/>
                </a:lnTo>
                <a:lnTo>
                  <a:pt x="71" y="271"/>
                </a:lnTo>
                <a:lnTo>
                  <a:pt x="71" y="271"/>
                </a:lnTo>
                <a:lnTo>
                  <a:pt x="70" y="268"/>
                </a:lnTo>
                <a:lnTo>
                  <a:pt x="70" y="268"/>
                </a:lnTo>
                <a:close/>
                <a:moveTo>
                  <a:pt x="139" y="110"/>
                </a:moveTo>
                <a:lnTo>
                  <a:pt x="139" y="110"/>
                </a:lnTo>
                <a:lnTo>
                  <a:pt x="146" y="110"/>
                </a:lnTo>
                <a:lnTo>
                  <a:pt x="146" y="110"/>
                </a:lnTo>
                <a:lnTo>
                  <a:pt x="142" y="105"/>
                </a:lnTo>
                <a:lnTo>
                  <a:pt x="142" y="105"/>
                </a:lnTo>
                <a:lnTo>
                  <a:pt x="141" y="108"/>
                </a:lnTo>
                <a:lnTo>
                  <a:pt x="139" y="110"/>
                </a:lnTo>
                <a:lnTo>
                  <a:pt x="139" y="110"/>
                </a:lnTo>
                <a:close/>
                <a:moveTo>
                  <a:pt x="40" y="345"/>
                </a:moveTo>
                <a:lnTo>
                  <a:pt x="40" y="345"/>
                </a:lnTo>
                <a:lnTo>
                  <a:pt x="40" y="343"/>
                </a:lnTo>
                <a:lnTo>
                  <a:pt x="40" y="343"/>
                </a:lnTo>
                <a:lnTo>
                  <a:pt x="41" y="342"/>
                </a:lnTo>
                <a:lnTo>
                  <a:pt x="41" y="342"/>
                </a:lnTo>
                <a:lnTo>
                  <a:pt x="38" y="337"/>
                </a:lnTo>
                <a:lnTo>
                  <a:pt x="38" y="337"/>
                </a:lnTo>
                <a:lnTo>
                  <a:pt x="38" y="337"/>
                </a:lnTo>
                <a:lnTo>
                  <a:pt x="38" y="337"/>
                </a:lnTo>
                <a:lnTo>
                  <a:pt x="37" y="337"/>
                </a:lnTo>
                <a:lnTo>
                  <a:pt x="37" y="337"/>
                </a:lnTo>
                <a:lnTo>
                  <a:pt x="38" y="340"/>
                </a:lnTo>
                <a:lnTo>
                  <a:pt x="38" y="340"/>
                </a:lnTo>
                <a:lnTo>
                  <a:pt x="40" y="345"/>
                </a:lnTo>
                <a:lnTo>
                  <a:pt x="40" y="345"/>
                </a:lnTo>
                <a:close/>
                <a:moveTo>
                  <a:pt x="127" y="162"/>
                </a:moveTo>
                <a:lnTo>
                  <a:pt x="127" y="162"/>
                </a:lnTo>
                <a:lnTo>
                  <a:pt x="127" y="160"/>
                </a:lnTo>
                <a:lnTo>
                  <a:pt x="127" y="160"/>
                </a:lnTo>
                <a:lnTo>
                  <a:pt x="128" y="160"/>
                </a:lnTo>
                <a:lnTo>
                  <a:pt x="130" y="160"/>
                </a:lnTo>
                <a:lnTo>
                  <a:pt x="130" y="160"/>
                </a:lnTo>
                <a:lnTo>
                  <a:pt x="131" y="160"/>
                </a:lnTo>
                <a:lnTo>
                  <a:pt x="131" y="160"/>
                </a:lnTo>
                <a:lnTo>
                  <a:pt x="131" y="160"/>
                </a:lnTo>
                <a:lnTo>
                  <a:pt x="131" y="160"/>
                </a:lnTo>
                <a:lnTo>
                  <a:pt x="130" y="157"/>
                </a:lnTo>
                <a:lnTo>
                  <a:pt x="130" y="157"/>
                </a:lnTo>
                <a:lnTo>
                  <a:pt x="130" y="154"/>
                </a:lnTo>
                <a:lnTo>
                  <a:pt x="130" y="154"/>
                </a:lnTo>
                <a:lnTo>
                  <a:pt x="130" y="156"/>
                </a:lnTo>
                <a:lnTo>
                  <a:pt x="130" y="156"/>
                </a:lnTo>
                <a:lnTo>
                  <a:pt x="128" y="159"/>
                </a:lnTo>
                <a:lnTo>
                  <a:pt x="128" y="159"/>
                </a:lnTo>
                <a:lnTo>
                  <a:pt x="128" y="160"/>
                </a:lnTo>
                <a:lnTo>
                  <a:pt x="128" y="160"/>
                </a:lnTo>
                <a:lnTo>
                  <a:pt x="127" y="160"/>
                </a:lnTo>
                <a:lnTo>
                  <a:pt x="127" y="160"/>
                </a:lnTo>
                <a:lnTo>
                  <a:pt x="127" y="162"/>
                </a:lnTo>
                <a:lnTo>
                  <a:pt x="127" y="162"/>
                </a:lnTo>
                <a:close/>
                <a:moveTo>
                  <a:pt x="122" y="162"/>
                </a:moveTo>
                <a:lnTo>
                  <a:pt x="122" y="162"/>
                </a:lnTo>
                <a:lnTo>
                  <a:pt x="123" y="162"/>
                </a:lnTo>
                <a:lnTo>
                  <a:pt x="123" y="162"/>
                </a:lnTo>
                <a:lnTo>
                  <a:pt x="125" y="154"/>
                </a:lnTo>
                <a:lnTo>
                  <a:pt x="125" y="154"/>
                </a:lnTo>
                <a:lnTo>
                  <a:pt x="125" y="154"/>
                </a:lnTo>
                <a:lnTo>
                  <a:pt x="125" y="154"/>
                </a:lnTo>
                <a:lnTo>
                  <a:pt x="123" y="156"/>
                </a:lnTo>
                <a:lnTo>
                  <a:pt x="123" y="156"/>
                </a:lnTo>
                <a:lnTo>
                  <a:pt x="122" y="159"/>
                </a:lnTo>
                <a:lnTo>
                  <a:pt x="122" y="159"/>
                </a:lnTo>
                <a:lnTo>
                  <a:pt x="122" y="162"/>
                </a:lnTo>
                <a:lnTo>
                  <a:pt x="122" y="162"/>
                </a:lnTo>
                <a:close/>
                <a:moveTo>
                  <a:pt x="149" y="140"/>
                </a:moveTo>
                <a:lnTo>
                  <a:pt x="149" y="140"/>
                </a:lnTo>
                <a:lnTo>
                  <a:pt x="147" y="142"/>
                </a:lnTo>
                <a:lnTo>
                  <a:pt x="147" y="142"/>
                </a:lnTo>
                <a:lnTo>
                  <a:pt x="147" y="148"/>
                </a:lnTo>
                <a:lnTo>
                  <a:pt x="147" y="148"/>
                </a:lnTo>
                <a:lnTo>
                  <a:pt x="147" y="148"/>
                </a:lnTo>
                <a:lnTo>
                  <a:pt x="147" y="148"/>
                </a:lnTo>
                <a:lnTo>
                  <a:pt x="150" y="146"/>
                </a:lnTo>
                <a:lnTo>
                  <a:pt x="150" y="146"/>
                </a:lnTo>
                <a:lnTo>
                  <a:pt x="150" y="145"/>
                </a:lnTo>
                <a:lnTo>
                  <a:pt x="150" y="145"/>
                </a:lnTo>
                <a:lnTo>
                  <a:pt x="149" y="140"/>
                </a:lnTo>
                <a:lnTo>
                  <a:pt x="149" y="140"/>
                </a:lnTo>
                <a:close/>
                <a:moveTo>
                  <a:pt x="93" y="353"/>
                </a:moveTo>
                <a:lnTo>
                  <a:pt x="93" y="353"/>
                </a:lnTo>
                <a:lnTo>
                  <a:pt x="92" y="356"/>
                </a:lnTo>
                <a:lnTo>
                  <a:pt x="92" y="356"/>
                </a:lnTo>
                <a:lnTo>
                  <a:pt x="92" y="358"/>
                </a:lnTo>
                <a:lnTo>
                  <a:pt x="92" y="358"/>
                </a:lnTo>
                <a:lnTo>
                  <a:pt x="92" y="358"/>
                </a:lnTo>
                <a:lnTo>
                  <a:pt x="92" y="358"/>
                </a:lnTo>
                <a:lnTo>
                  <a:pt x="95" y="358"/>
                </a:lnTo>
                <a:lnTo>
                  <a:pt x="95" y="358"/>
                </a:lnTo>
                <a:lnTo>
                  <a:pt x="95" y="359"/>
                </a:lnTo>
                <a:lnTo>
                  <a:pt x="95" y="359"/>
                </a:lnTo>
                <a:lnTo>
                  <a:pt x="93" y="361"/>
                </a:lnTo>
                <a:lnTo>
                  <a:pt x="93" y="361"/>
                </a:lnTo>
                <a:lnTo>
                  <a:pt x="93" y="362"/>
                </a:lnTo>
                <a:lnTo>
                  <a:pt x="93" y="362"/>
                </a:lnTo>
                <a:lnTo>
                  <a:pt x="95" y="361"/>
                </a:lnTo>
                <a:lnTo>
                  <a:pt x="95" y="361"/>
                </a:lnTo>
                <a:lnTo>
                  <a:pt x="95" y="359"/>
                </a:lnTo>
                <a:lnTo>
                  <a:pt x="95" y="359"/>
                </a:lnTo>
                <a:lnTo>
                  <a:pt x="93" y="353"/>
                </a:lnTo>
                <a:lnTo>
                  <a:pt x="93" y="353"/>
                </a:lnTo>
                <a:close/>
                <a:moveTo>
                  <a:pt x="157" y="391"/>
                </a:moveTo>
                <a:lnTo>
                  <a:pt x="157" y="391"/>
                </a:lnTo>
                <a:lnTo>
                  <a:pt x="161" y="391"/>
                </a:lnTo>
                <a:lnTo>
                  <a:pt x="161" y="391"/>
                </a:lnTo>
                <a:lnTo>
                  <a:pt x="161" y="388"/>
                </a:lnTo>
                <a:lnTo>
                  <a:pt x="161" y="388"/>
                </a:lnTo>
                <a:lnTo>
                  <a:pt x="157" y="389"/>
                </a:lnTo>
                <a:lnTo>
                  <a:pt x="157" y="389"/>
                </a:lnTo>
                <a:lnTo>
                  <a:pt x="157" y="391"/>
                </a:lnTo>
                <a:lnTo>
                  <a:pt x="157" y="391"/>
                </a:lnTo>
                <a:close/>
                <a:moveTo>
                  <a:pt x="57" y="260"/>
                </a:moveTo>
                <a:lnTo>
                  <a:pt x="57" y="260"/>
                </a:lnTo>
                <a:lnTo>
                  <a:pt x="57" y="257"/>
                </a:lnTo>
                <a:lnTo>
                  <a:pt x="57" y="257"/>
                </a:lnTo>
                <a:lnTo>
                  <a:pt x="54" y="257"/>
                </a:lnTo>
                <a:lnTo>
                  <a:pt x="54" y="257"/>
                </a:lnTo>
                <a:lnTo>
                  <a:pt x="54" y="260"/>
                </a:lnTo>
                <a:lnTo>
                  <a:pt x="54" y="260"/>
                </a:lnTo>
                <a:lnTo>
                  <a:pt x="57" y="260"/>
                </a:lnTo>
                <a:lnTo>
                  <a:pt x="57" y="260"/>
                </a:lnTo>
                <a:close/>
                <a:moveTo>
                  <a:pt x="217" y="348"/>
                </a:moveTo>
                <a:lnTo>
                  <a:pt x="217" y="348"/>
                </a:lnTo>
                <a:lnTo>
                  <a:pt x="215" y="347"/>
                </a:lnTo>
                <a:lnTo>
                  <a:pt x="215" y="347"/>
                </a:lnTo>
                <a:lnTo>
                  <a:pt x="213" y="348"/>
                </a:lnTo>
                <a:lnTo>
                  <a:pt x="213" y="348"/>
                </a:lnTo>
                <a:lnTo>
                  <a:pt x="213" y="353"/>
                </a:lnTo>
                <a:lnTo>
                  <a:pt x="213" y="353"/>
                </a:lnTo>
                <a:lnTo>
                  <a:pt x="215" y="353"/>
                </a:lnTo>
                <a:lnTo>
                  <a:pt x="215" y="353"/>
                </a:lnTo>
                <a:lnTo>
                  <a:pt x="217" y="348"/>
                </a:lnTo>
                <a:lnTo>
                  <a:pt x="217" y="348"/>
                </a:lnTo>
                <a:close/>
                <a:moveTo>
                  <a:pt x="26" y="328"/>
                </a:moveTo>
                <a:lnTo>
                  <a:pt x="26" y="328"/>
                </a:lnTo>
                <a:lnTo>
                  <a:pt x="29" y="326"/>
                </a:lnTo>
                <a:lnTo>
                  <a:pt x="30" y="323"/>
                </a:lnTo>
                <a:lnTo>
                  <a:pt x="30" y="323"/>
                </a:lnTo>
                <a:lnTo>
                  <a:pt x="26" y="324"/>
                </a:lnTo>
                <a:lnTo>
                  <a:pt x="26" y="324"/>
                </a:lnTo>
                <a:lnTo>
                  <a:pt x="26" y="328"/>
                </a:lnTo>
                <a:lnTo>
                  <a:pt x="26" y="328"/>
                </a:lnTo>
                <a:close/>
                <a:moveTo>
                  <a:pt x="169" y="332"/>
                </a:moveTo>
                <a:lnTo>
                  <a:pt x="169" y="332"/>
                </a:lnTo>
                <a:lnTo>
                  <a:pt x="169" y="329"/>
                </a:lnTo>
                <a:lnTo>
                  <a:pt x="169" y="329"/>
                </a:lnTo>
                <a:lnTo>
                  <a:pt x="166" y="331"/>
                </a:lnTo>
                <a:lnTo>
                  <a:pt x="166" y="331"/>
                </a:lnTo>
                <a:lnTo>
                  <a:pt x="168" y="339"/>
                </a:lnTo>
                <a:lnTo>
                  <a:pt x="168" y="339"/>
                </a:lnTo>
                <a:lnTo>
                  <a:pt x="168" y="339"/>
                </a:lnTo>
                <a:lnTo>
                  <a:pt x="168" y="339"/>
                </a:lnTo>
                <a:lnTo>
                  <a:pt x="168" y="336"/>
                </a:lnTo>
                <a:lnTo>
                  <a:pt x="168" y="336"/>
                </a:lnTo>
                <a:lnTo>
                  <a:pt x="168" y="334"/>
                </a:lnTo>
                <a:lnTo>
                  <a:pt x="169" y="332"/>
                </a:lnTo>
                <a:lnTo>
                  <a:pt x="169" y="332"/>
                </a:lnTo>
                <a:close/>
                <a:moveTo>
                  <a:pt x="22" y="309"/>
                </a:moveTo>
                <a:lnTo>
                  <a:pt x="22" y="309"/>
                </a:lnTo>
                <a:lnTo>
                  <a:pt x="21" y="310"/>
                </a:lnTo>
                <a:lnTo>
                  <a:pt x="21" y="310"/>
                </a:lnTo>
                <a:lnTo>
                  <a:pt x="21" y="310"/>
                </a:lnTo>
                <a:lnTo>
                  <a:pt x="21" y="310"/>
                </a:lnTo>
                <a:lnTo>
                  <a:pt x="21" y="313"/>
                </a:lnTo>
                <a:lnTo>
                  <a:pt x="21" y="313"/>
                </a:lnTo>
                <a:lnTo>
                  <a:pt x="22" y="313"/>
                </a:lnTo>
                <a:lnTo>
                  <a:pt x="22" y="313"/>
                </a:lnTo>
                <a:lnTo>
                  <a:pt x="22" y="312"/>
                </a:lnTo>
                <a:lnTo>
                  <a:pt x="22" y="312"/>
                </a:lnTo>
                <a:lnTo>
                  <a:pt x="22" y="309"/>
                </a:lnTo>
                <a:lnTo>
                  <a:pt x="22" y="309"/>
                </a:lnTo>
                <a:close/>
                <a:moveTo>
                  <a:pt x="63" y="386"/>
                </a:moveTo>
                <a:lnTo>
                  <a:pt x="63" y="386"/>
                </a:lnTo>
                <a:lnTo>
                  <a:pt x="65" y="383"/>
                </a:lnTo>
                <a:lnTo>
                  <a:pt x="65" y="383"/>
                </a:lnTo>
                <a:lnTo>
                  <a:pt x="65" y="383"/>
                </a:lnTo>
                <a:lnTo>
                  <a:pt x="65" y="383"/>
                </a:lnTo>
                <a:lnTo>
                  <a:pt x="63" y="381"/>
                </a:lnTo>
                <a:lnTo>
                  <a:pt x="63" y="381"/>
                </a:lnTo>
                <a:lnTo>
                  <a:pt x="63" y="381"/>
                </a:lnTo>
                <a:lnTo>
                  <a:pt x="63" y="381"/>
                </a:lnTo>
                <a:lnTo>
                  <a:pt x="63" y="383"/>
                </a:lnTo>
                <a:lnTo>
                  <a:pt x="62" y="384"/>
                </a:lnTo>
                <a:lnTo>
                  <a:pt x="62" y="384"/>
                </a:lnTo>
                <a:lnTo>
                  <a:pt x="62" y="386"/>
                </a:lnTo>
                <a:lnTo>
                  <a:pt x="63" y="386"/>
                </a:lnTo>
                <a:lnTo>
                  <a:pt x="63" y="386"/>
                </a:lnTo>
                <a:close/>
                <a:moveTo>
                  <a:pt x="111" y="85"/>
                </a:moveTo>
                <a:lnTo>
                  <a:pt x="111" y="85"/>
                </a:lnTo>
                <a:lnTo>
                  <a:pt x="109" y="78"/>
                </a:lnTo>
                <a:lnTo>
                  <a:pt x="109" y="78"/>
                </a:lnTo>
                <a:lnTo>
                  <a:pt x="109" y="78"/>
                </a:lnTo>
                <a:lnTo>
                  <a:pt x="109" y="78"/>
                </a:lnTo>
                <a:lnTo>
                  <a:pt x="108" y="85"/>
                </a:lnTo>
                <a:lnTo>
                  <a:pt x="108" y="85"/>
                </a:lnTo>
                <a:lnTo>
                  <a:pt x="111" y="85"/>
                </a:lnTo>
                <a:lnTo>
                  <a:pt x="111" y="85"/>
                </a:lnTo>
                <a:close/>
                <a:moveTo>
                  <a:pt x="169" y="146"/>
                </a:moveTo>
                <a:lnTo>
                  <a:pt x="169" y="146"/>
                </a:lnTo>
                <a:lnTo>
                  <a:pt x="168" y="142"/>
                </a:lnTo>
                <a:lnTo>
                  <a:pt x="168" y="142"/>
                </a:lnTo>
                <a:lnTo>
                  <a:pt x="168" y="143"/>
                </a:lnTo>
                <a:lnTo>
                  <a:pt x="168" y="143"/>
                </a:lnTo>
                <a:lnTo>
                  <a:pt x="166" y="145"/>
                </a:lnTo>
                <a:lnTo>
                  <a:pt x="166" y="145"/>
                </a:lnTo>
                <a:lnTo>
                  <a:pt x="168" y="148"/>
                </a:lnTo>
                <a:lnTo>
                  <a:pt x="168" y="148"/>
                </a:lnTo>
                <a:lnTo>
                  <a:pt x="169" y="146"/>
                </a:lnTo>
                <a:lnTo>
                  <a:pt x="169" y="146"/>
                </a:lnTo>
                <a:close/>
                <a:moveTo>
                  <a:pt x="215" y="228"/>
                </a:moveTo>
                <a:lnTo>
                  <a:pt x="215" y="228"/>
                </a:lnTo>
                <a:lnTo>
                  <a:pt x="213" y="227"/>
                </a:lnTo>
                <a:lnTo>
                  <a:pt x="213" y="227"/>
                </a:lnTo>
                <a:lnTo>
                  <a:pt x="210" y="230"/>
                </a:lnTo>
                <a:lnTo>
                  <a:pt x="210" y="230"/>
                </a:lnTo>
                <a:lnTo>
                  <a:pt x="212" y="231"/>
                </a:lnTo>
                <a:lnTo>
                  <a:pt x="212" y="231"/>
                </a:lnTo>
                <a:lnTo>
                  <a:pt x="213" y="230"/>
                </a:lnTo>
                <a:lnTo>
                  <a:pt x="215" y="228"/>
                </a:lnTo>
                <a:lnTo>
                  <a:pt x="215" y="228"/>
                </a:lnTo>
                <a:close/>
                <a:moveTo>
                  <a:pt x="134" y="127"/>
                </a:moveTo>
                <a:lnTo>
                  <a:pt x="134" y="127"/>
                </a:lnTo>
                <a:lnTo>
                  <a:pt x="133" y="130"/>
                </a:lnTo>
                <a:lnTo>
                  <a:pt x="131" y="135"/>
                </a:lnTo>
                <a:lnTo>
                  <a:pt x="131" y="135"/>
                </a:lnTo>
                <a:lnTo>
                  <a:pt x="134" y="130"/>
                </a:lnTo>
                <a:lnTo>
                  <a:pt x="134" y="130"/>
                </a:lnTo>
                <a:lnTo>
                  <a:pt x="136" y="130"/>
                </a:lnTo>
                <a:lnTo>
                  <a:pt x="136" y="130"/>
                </a:lnTo>
                <a:lnTo>
                  <a:pt x="134" y="127"/>
                </a:lnTo>
                <a:lnTo>
                  <a:pt x="134" y="127"/>
                </a:lnTo>
                <a:close/>
                <a:moveTo>
                  <a:pt x="114" y="86"/>
                </a:moveTo>
                <a:lnTo>
                  <a:pt x="114" y="86"/>
                </a:lnTo>
                <a:lnTo>
                  <a:pt x="117" y="96"/>
                </a:lnTo>
                <a:lnTo>
                  <a:pt x="117" y="96"/>
                </a:lnTo>
                <a:lnTo>
                  <a:pt x="117" y="96"/>
                </a:lnTo>
                <a:lnTo>
                  <a:pt x="117" y="96"/>
                </a:lnTo>
                <a:lnTo>
                  <a:pt x="117" y="91"/>
                </a:lnTo>
                <a:lnTo>
                  <a:pt x="117" y="91"/>
                </a:lnTo>
                <a:lnTo>
                  <a:pt x="116" y="86"/>
                </a:lnTo>
                <a:lnTo>
                  <a:pt x="116" y="86"/>
                </a:lnTo>
                <a:lnTo>
                  <a:pt x="114" y="86"/>
                </a:lnTo>
                <a:lnTo>
                  <a:pt x="114" y="86"/>
                </a:lnTo>
                <a:close/>
                <a:moveTo>
                  <a:pt x="81" y="175"/>
                </a:moveTo>
                <a:lnTo>
                  <a:pt x="81" y="175"/>
                </a:lnTo>
                <a:lnTo>
                  <a:pt x="78" y="179"/>
                </a:lnTo>
                <a:lnTo>
                  <a:pt x="78" y="179"/>
                </a:lnTo>
                <a:lnTo>
                  <a:pt x="81" y="183"/>
                </a:lnTo>
                <a:lnTo>
                  <a:pt x="81" y="183"/>
                </a:lnTo>
                <a:lnTo>
                  <a:pt x="82" y="179"/>
                </a:lnTo>
                <a:lnTo>
                  <a:pt x="82" y="179"/>
                </a:lnTo>
                <a:lnTo>
                  <a:pt x="81" y="178"/>
                </a:lnTo>
                <a:lnTo>
                  <a:pt x="81" y="175"/>
                </a:lnTo>
                <a:lnTo>
                  <a:pt x="81" y="175"/>
                </a:lnTo>
                <a:close/>
                <a:moveTo>
                  <a:pt x="123" y="198"/>
                </a:moveTo>
                <a:lnTo>
                  <a:pt x="123" y="198"/>
                </a:lnTo>
                <a:lnTo>
                  <a:pt x="123" y="198"/>
                </a:lnTo>
                <a:lnTo>
                  <a:pt x="123" y="198"/>
                </a:lnTo>
                <a:lnTo>
                  <a:pt x="125" y="194"/>
                </a:lnTo>
                <a:lnTo>
                  <a:pt x="125" y="194"/>
                </a:lnTo>
                <a:lnTo>
                  <a:pt x="122" y="195"/>
                </a:lnTo>
                <a:lnTo>
                  <a:pt x="122" y="195"/>
                </a:lnTo>
                <a:lnTo>
                  <a:pt x="123" y="198"/>
                </a:lnTo>
                <a:lnTo>
                  <a:pt x="123" y="198"/>
                </a:lnTo>
                <a:close/>
                <a:moveTo>
                  <a:pt x="65" y="358"/>
                </a:moveTo>
                <a:lnTo>
                  <a:pt x="65" y="358"/>
                </a:lnTo>
                <a:lnTo>
                  <a:pt x="67" y="358"/>
                </a:lnTo>
                <a:lnTo>
                  <a:pt x="67" y="358"/>
                </a:lnTo>
                <a:lnTo>
                  <a:pt x="70" y="354"/>
                </a:lnTo>
                <a:lnTo>
                  <a:pt x="70" y="354"/>
                </a:lnTo>
                <a:lnTo>
                  <a:pt x="70" y="353"/>
                </a:lnTo>
                <a:lnTo>
                  <a:pt x="70" y="353"/>
                </a:lnTo>
                <a:lnTo>
                  <a:pt x="68" y="353"/>
                </a:lnTo>
                <a:lnTo>
                  <a:pt x="68" y="353"/>
                </a:lnTo>
                <a:lnTo>
                  <a:pt x="67" y="353"/>
                </a:lnTo>
                <a:lnTo>
                  <a:pt x="67" y="353"/>
                </a:lnTo>
                <a:lnTo>
                  <a:pt x="65" y="356"/>
                </a:lnTo>
                <a:lnTo>
                  <a:pt x="65" y="356"/>
                </a:lnTo>
                <a:lnTo>
                  <a:pt x="65" y="358"/>
                </a:lnTo>
                <a:lnTo>
                  <a:pt x="65" y="358"/>
                </a:lnTo>
                <a:close/>
                <a:moveTo>
                  <a:pt x="163" y="254"/>
                </a:moveTo>
                <a:lnTo>
                  <a:pt x="163" y="254"/>
                </a:lnTo>
                <a:lnTo>
                  <a:pt x="163" y="254"/>
                </a:lnTo>
                <a:lnTo>
                  <a:pt x="163" y="254"/>
                </a:lnTo>
                <a:lnTo>
                  <a:pt x="166" y="247"/>
                </a:lnTo>
                <a:lnTo>
                  <a:pt x="166" y="247"/>
                </a:lnTo>
                <a:lnTo>
                  <a:pt x="163" y="249"/>
                </a:lnTo>
                <a:lnTo>
                  <a:pt x="163" y="249"/>
                </a:lnTo>
                <a:lnTo>
                  <a:pt x="163" y="249"/>
                </a:lnTo>
                <a:lnTo>
                  <a:pt x="163" y="249"/>
                </a:lnTo>
                <a:lnTo>
                  <a:pt x="163" y="252"/>
                </a:lnTo>
                <a:lnTo>
                  <a:pt x="163" y="252"/>
                </a:lnTo>
                <a:lnTo>
                  <a:pt x="163" y="254"/>
                </a:lnTo>
                <a:lnTo>
                  <a:pt x="163" y="254"/>
                </a:lnTo>
                <a:close/>
                <a:moveTo>
                  <a:pt x="117" y="132"/>
                </a:moveTo>
                <a:lnTo>
                  <a:pt x="117" y="132"/>
                </a:lnTo>
                <a:lnTo>
                  <a:pt x="120" y="127"/>
                </a:lnTo>
                <a:lnTo>
                  <a:pt x="120" y="127"/>
                </a:lnTo>
                <a:lnTo>
                  <a:pt x="119" y="126"/>
                </a:lnTo>
                <a:lnTo>
                  <a:pt x="119" y="126"/>
                </a:lnTo>
                <a:lnTo>
                  <a:pt x="117" y="127"/>
                </a:lnTo>
                <a:lnTo>
                  <a:pt x="117" y="127"/>
                </a:lnTo>
                <a:lnTo>
                  <a:pt x="117" y="129"/>
                </a:lnTo>
                <a:lnTo>
                  <a:pt x="117" y="129"/>
                </a:lnTo>
                <a:lnTo>
                  <a:pt x="117" y="132"/>
                </a:lnTo>
                <a:lnTo>
                  <a:pt x="117" y="132"/>
                </a:lnTo>
                <a:close/>
                <a:moveTo>
                  <a:pt x="57" y="9"/>
                </a:moveTo>
                <a:lnTo>
                  <a:pt x="57" y="9"/>
                </a:lnTo>
                <a:lnTo>
                  <a:pt x="52" y="7"/>
                </a:lnTo>
                <a:lnTo>
                  <a:pt x="52" y="7"/>
                </a:lnTo>
                <a:lnTo>
                  <a:pt x="54" y="9"/>
                </a:lnTo>
                <a:lnTo>
                  <a:pt x="54" y="9"/>
                </a:lnTo>
                <a:lnTo>
                  <a:pt x="56" y="12"/>
                </a:lnTo>
                <a:lnTo>
                  <a:pt x="56" y="12"/>
                </a:lnTo>
                <a:lnTo>
                  <a:pt x="57" y="12"/>
                </a:lnTo>
                <a:lnTo>
                  <a:pt x="57" y="12"/>
                </a:lnTo>
                <a:lnTo>
                  <a:pt x="57" y="11"/>
                </a:lnTo>
                <a:lnTo>
                  <a:pt x="57" y="9"/>
                </a:lnTo>
                <a:lnTo>
                  <a:pt x="57" y="9"/>
                </a:lnTo>
                <a:close/>
                <a:moveTo>
                  <a:pt x="226" y="194"/>
                </a:moveTo>
                <a:lnTo>
                  <a:pt x="226" y="194"/>
                </a:lnTo>
                <a:lnTo>
                  <a:pt x="228" y="198"/>
                </a:lnTo>
                <a:lnTo>
                  <a:pt x="228" y="198"/>
                </a:lnTo>
                <a:lnTo>
                  <a:pt x="228" y="195"/>
                </a:lnTo>
                <a:lnTo>
                  <a:pt x="228" y="195"/>
                </a:lnTo>
                <a:lnTo>
                  <a:pt x="229" y="194"/>
                </a:lnTo>
                <a:lnTo>
                  <a:pt x="229" y="194"/>
                </a:lnTo>
                <a:lnTo>
                  <a:pt x="229" y="192"/>
                </a:lnTo>
                <a:lnTo>
                  <a:pt x="229" y="192"/>
                </a:lnTo>
                <a:lnTo>
                  <a:pt x="229" y="190"/>
                </a:lnTo>
                <a:lnTo>
                  <a:pt x="229" y="190"/>
                </a:lnTo>
                <a:lnTo>
                  <a:pt x="226" y="194"/>
                </a:lnTo>
                <a:lnTo>
                  <a:pt x="226" y="194"/>
                </a:lnTo>
                <a:close/>
                <a:moveTo>
                  <a:pt x="164" y="386"/>
                </a:moveTo>
                <a:lnTo>
                  <a:pt x="164" y="386"/>
                </a:lnTo>
                <a:lnTo>
                  <a:pt x="164" y="389"/>
                </a:lnTo>
                <a:lnTo>
                  <a:pt x="164" y="389"/>
                </a:lnTo>
                <a:lnTo>
                  <a:pt x="164" y="391"/>
                </a:lnTo>
                <a:lnTo>
                  <a:pt x="164" y="391"/>
                </a:lnTo>
                <a:lnTo>
                  <a:pt x="164" y="392"/>
                </a:lnTo>
                <a:lnTo>
                  <a:pt x="164" y="392"/>
                </a:lnTo>
                <a:lnTo>
                  <a:pt x="168" y="392"/>
                </a:lnTo>
                <a:lnTo>
                  <a:pt x="168" y="392"/>
                </a:lnTo>
                <a:lnTo>
                  <a:pt x="164" y="386"/>
                </a:lnTo>
                <a:lnTo>
                  <a:pt x="164" y="386"/>
                </a:lnTo>
                <a:close/>
                <a:moveTo>
                  <a:pt x="191" y="198"/>
                </a:moveTo>
                <a:lnTo>
                  <a:pt x="191" y="198"/>
                </a:lnTo>
                <a:lnTo>
                  <a:pt x="191" y="198"/>
                </a:lnTo>
                <a:lnTo>
                  <a:pt x="191" y="198"/>
                </a:lnTo>
                <a:lnTo>
                  <a:pt x="191" y="201"/>
                </a:lnTo>
                <a:lnTo>
                  <a:pt x="191" y="201"/>
                </a:lnTo>
                <a:lnTo>
                  <a:pt x="194" y="206"/>
                </a:lnTo>
                <a:lnTo>
                  <a:pt x="194" y="206"/>
                </a:lnTo>
                <a:lnTo>
                  <a:pt x="194" y="208"/>
                </a:lnTo>
                <a:lnTo>
                  <a:pt x="194" y="208"/>
                </a:lnTo>
                <a:lnTo>
                  <a:pt x="194" y="208"/>
                </a:lnTo>
                <a:lnTo>
                  <a:pt x="194" y="208"/>
                </a:lnTo>
                <a:lnTo>
                  <a:pt x="191" y="198"/>
                </a:lnTo>
                <a:lnTo>
                  <a:pt x="191" y="198"/>
                </a:lnTo>
                <a:close/>
                <a:moveTo>
                  <a:pt x="223" y="252"/>
                </a:moveTo>
                <a:lnTo>
                  <a:pt x="223" y="252"/>
                </a:lnTo>
                <a:lnTo>
                  <a:pt x="223" y="255"/>
                </a:lnTo>
                <a:lnTo>
                  <a:pt x="223" y="255"/>
                </a:lnTo>
                <a:lnTo>
                  <a:pt x="221" y="257"/>
                </a:lnTo>
                <a:lnTo>
                  <a:pt x="221" y="257"/>
                </a:lnTo>
                <a:lnTo>
                  <a:pt x="221" y="260"/>
                </a:lnTo>
                <a:lnTo>
                  <a:pt x="221" y="260"/>
                </a:lnTo>
                <a:lnTo>
                  <a:pt x="224" y="258"/>
                </a:lnTo>
                <a:lnTo>
                  <a:pt x="224" y="258"/>
                </a:lnTo>
                <a:lnTo>
                  <a:pt x="224" y="252"/>
                </a:lnTo>
                <a:lnTo>
                  <a:pt x="224" y="252"/>
                </a:lnTo>
                <a:lnTo>
                  <a:pt x="223" y="252"/>
                </a:lnTo>
                <a:lnTo>
                  <a:pt x="223" y="252"/>
                </a:lnTo>
                <a:close/>
                <a:moveTo>
                  <a:pt x="92" y="42"/>
                </a:moveTo>
                <a:lnTo>
                  <a:pt x="92" y="42"/>
                </a:lnTo>
                <a:lnTo>
                  <a:pt x="93" y="42"/>
                </a:lnTo>
                <a:lnTo>
                  <a:pt x="93" y="42"/>
                </a:lnTo>
                <a:lnTo>
                  <a:pt x="93" y="39"/>
                </a:lnTo>
                <a:lnTo>
                  <a:pt x="92" y="37"/>
                </a:lnTo>
                <a:lnTo>
                  <a:pt x="92" y="37"/>
                </a:lnTo>
                <a:lnTo>
                  <a:pt x="90" y="39"/>
                </a:lnTo>
                <a:lnTo>
                  <a:pt x="92" y="42"/>
                </a:lnTo>
                <a:lnTo>
                  <a:pt x="92" y="42"/>
                </a:lnTo>
                <a:close/>
                <a:moveTo>
                  <a:pt x="172" y="206"/>
                </a:moveTo>
                <a:lnTo>
                  <a:pt x="172" y="206"/>
                </a:lnTo>
                <a:lnTo>
                  <a:pt x="172" y="206"/>
                </a:lnTo>
                <a:lnTo>
                  <a:pt x="172" y="206"/>
                </a:lnTo>
                <a:lnTo>
                  <a:pt x="172" y="208"/>
                </a:lnTo>
                <a:lnTo>
                  <a:pt x="172" y="208"/>
                </a:lnTo>
                <a:lnTo>
                  <a:pt x="172" y="211"/>
                </a:lnTo>
                <a:lnTo>
                  <a:pt x="174" y="212"/>
                </a:lnTo>
                <a:lnTo>
                  <a:pt x="174" y="212"/>
                </a:lnTo>
                <a:lnTo>
                  <a:pt x="174" y="214"/>
                </a:lnTo>
                <a:lnTo>
                  <a:pt x="174" y="214"/>
                </a:lnTo>
                <a:lnTo>
                  <a:pt x="175" y="212"/>
                </a:lnTo>
                <a:lnTo>
                  <a:pt x="175" y="212"/>
                </a:lnTo>
                <a:lnTo>
                  <a:pt x="174" y="206"/>
                </a:lnTo>
                <a:lnTo>
                  <a:pt x="174" y="206"/>
                </a:lnTo>
                <a:lnTo>
                  <a:pt x="172" y="206"/>
                </a:lnTo>
                <a:lnTo>
                  <a:pt x="172" y="206"/>
                </a:lnTo>
                <a:close/>
                <a:moveTo>
                  <a:pt x="161" y="156"/>
                </a:moveTo>
                <a:lnTo>
                  <a:pt x="161" y="156"/>
                </a:lnTo>
                <a:lnTo>
                  <a:pt x="163" y="156"/>
                </a:lnTo>
                <a:lnTo>
                  <a:pt x="163" y="156"/>
                </a:lnTo>
                <a:lnTo>
                  <a:pt x="164" y="154"/>
                </a:lnTo>
                <a:lnTo>
                  <a:pt x="164" y="154"/>
                </a:lnTo>
                <a:lnTo>
                  <a:pt x="166" y="154"/>
                </a:lnTo>
                <a:lnTo>
                  <a:pt x="166" y="154"/>
                </a:lnTo>
                <a:lnTo>
                  <a:pt x="164" y="151"/>
                </a:lnTo>
                <a:lnTo>
                  <a:pt x="164" y="151"/>
                </a:lnTo>
                <a:lnTo>
                  <a:pt x="163" y="153"/>
                </a:lnTo>
                <a:lnTo>
                  <a:pt x="163" y="153"/>
                </a:lnTo>
                <a:lnTo>
                  <a:pt x="163" y="154"/>
                </a:lnTo>
                <a:lnTo>
                  <a:pt x="163" y="154"/>
                </a:lnTo>
                <a:lnTo>
                  <a:pt x="161" y="156"/>
                </a:lnTo>
                <a:lnTo>
                  <a:pt x="161" y="156"/>
                </a:lnTo>
                <a:close/>
                <a:moveTo>
                  <a:pt x="112" y="386"/>
                </a:moveTo>
                <a:lnTo>
                  <a:pt x="112" y="386"/>
                </a:lnTo>
                <a:lnTo>
                  <a:pt x="114" y="386"/>
                </a:lnTo>
                <a:lnTo>
                  <a:pt x="114" y="386"/>
                </a:lnTo>
                <a:lnTo>
                  <a:pt x="116" y="384"/>
                </a:lnTo>
                <a:lnTo>
                  <a:pt x="117" y="383"/>
                </a:lnTo>
                <a:lnTo>
                  <a:pt x="117" y="383"/>
                </a:lnTo>
                <a:lnTo>
                  <a:pt x="117" y="383"/>
                </a:lnTo>
                <a:lnTo>
                  <a:pt x="117" y="383"/>
                </a:lnTo>
                <a:lnTo>
                  <a:pt x="116" y="383"/>
                </a:lnTo>
                <a:lnTo>
                  <a:pt x="116" y="383"/>
                </a:lnTo>
                <a:lnTo>
                  <a:pt x="112" y="384"/>
                </a:lnTo>
                <a:lnTo>
                  <a:pt x="112" y="384"/>
                </a:lnTo>
                <a:lnTo>
                  <a:pt x="111" y="384"/>
                </a:lnTo>
                <a:lnTo>
                  <a:pt x="111" y="384"/>
                </a:lnTo>
                <a:lnTo>
                  <a:pt x="112" y="386"/>
                </a:lnTo>
                <a:lnTo>
                  <a:pt x="112" y="386"/>
                </a:lnTo>
                <a:close/>
                <a:moveTo>
                  <a:pt x="29" y="377"/>
                </a:moveTo>
                <a:lnTo>
                  <a:pt x="29" y="377"/>
                </a:lnTo>
                <a:lnTo>
                  <a:pt x="32" y="380"/>
                </a:lnTo>
                <a:lnTo>
                  <a:pt x="32" y="380"/>
                </a:lnTo>
                <a:lnTo>
                  <a:pt x="32" y="377"/>
                </a:lnTo>
                <a:lnTo>
                  <a:pt x="32" y="377"/>
                </a:lnTo>
                <a:lnTo>
                  <a:pt x="30" y="375"/>
                </a:lnTo>
                <a:lnTo>
                  <a:pt x="30" y="375"/>
                </a:lnTo>
                <a:lnTo>
                  <a:pt x="29" y="377"/>
                </a:lnTo>
                <a:lnTo>
                  <a:pt x="29" y="377"/>
                </a:lnTo>
                <a:close/>
                <a:moveTo>
                  <a:pt x="105" y="66"/>
                </a:moveTo>
                <a:lnTo>
                  <a:pt x="105" y="66"/>
                </a:lnTo>
                <a:lnTo>
                  <a:pt x="101" y="67"/>
                </a:lnTo>
                <a:lnTo>
                  <a:pt x="101" y="67"/>
                </a:lnTo>
                <a:lnTo>
                  <a:pt x="105" y="74"/>
                </a:lnTo>
                <a:lnTo>
                  <a:pt x="105" y="74"/>
                </a:lnTo>
                <a:lnTo>
                  <a:pt x="105" y="66"/>
                </a:lnTo>
                <a:lnTo>
                  <a:pt x="105" y="66"/>
                </a:lnTo>
                <a:close/>
                <a:moveTo>
                  <a:pt x="111" y="66"/>
                </a:moveTo>
                <a:lnTo>
                  <a:pt x="111" y="66"/>
                </a:lnTo>
                <a:lnTo>
                  <a:pt x="111" y="69"/>
                </a:lnTo>
                <a:lnTo>
                  <a:pt x="111" y="69"/>
                </a:lnTo>
                <a:lnTo>
                  <a:pt x="111" y="72"/>
                </a:lnTo>
                <a:lnTo>
                  <a:pt x="111" y="72"/>
                </a:lnTo>
                <a:lnTo>
                  <a:pt x="111" y="72"/>
                </a:lnTo>
                <a:lnTo>
                  <a:pt x="111" y="72"/>
                </a:lnTo>
                <a:lnTo>
                  <a:pt x="112" y="72"/>
                </a:lnTo>
                <a:lnTo>
                  <a:pt x="112" y="72"/>
                </a:lnTo>
                <a:lnTo>
                  <a:pt x="111" y="66"/>
                </a:lnTo>
                <a:lnTo>
                  <a:pt x="111" y="66"/>
                </a:lnTo>
                <a:close/>
                <a:moveTo>
                  <a:pt x="82" y="367"/>
                </a:moveTo>
                <a:lnTo>
                  <a:pt x="82" y="367"/>
                </a:lnTo>
                <a:lnTo>
                  <a:pt x="84" y="365"/>
                </a:lnTo>
                <a:lnTo>
                  <a:pt x="84" y="365"/>
                </a:lnTo>
                <a:lnTo>
                  <a:pt x="86" y="364"/>
                </a:lnTo>
                <a:lnTo>
                  <a:pt x="86" y="364"/>
                </a:lnTo>
                <a:lnTo>
                  <a:pt x="86" y="361"/>
                </a:lnTo>
                <a:lnTo>
                  <a:pt x="86" y="361"/>
                </a:lnTo>
                <a:lnTo>
                  <a:pt x="82" y="362"/>
                </a:lnTo>
                <a:lnTo>
                  <a:pt x="82" y="362"/>
                </a:lnTo>
                <a:lnTo>
                  <a:pt x="82" y="364"/>
                </a:lnTo>
                <a:lnTo>
                  <a:pt x="82" y="367"/>
                </a:lnTo>
                <a:lnTo>
                  <a:pt x="82" y="367"/>
                </a:lnTo>
                <a:close/>
                <a:moveTo>
                  <a:pt x="21" y="365"/>
                </a:moveTo>
                <a:lnTo>
                  <a:pt x="21" y="365"/>
                </a:lnTo>
                <a:lnTo>
                  <a:pt x="24" y="370"/>
                </a:lnTo>
                <a:lnTo>
                  <a:pt x="24" y="370"/>
                </a:lnTo>
                <a:lnTo>
                  <a:pt x="26" y="369"/>
                </a:lnTo>
                <a:lnTo>
                  <a:pt x="26" y="369"/>
                </a:lnTo>
                <a:lnTo>
                  <a:pt x="24" y="369"/>
                </a:lnTo>
                <a:lnTo>
                  <a:pt x="24" y="369"/>
                </a:lnTo>
                <a:lnTo>
                  <a:pt x="22" y="367"/>
                </a:lnTo>
                <a:lnTo>
                  <a:pt x="22" y="367"/>
                </a:lnTo>
                <a:lnTo>
                  <a:pt x="22" y="364"/>
                </a:lnTo>
                <a:lnTo>
                  <a:pt x="22" y="364"/>
                </a:lnTo>
                <a:lnTo>
                  <a:pt x="21" y="365"/>
                </a:lnTo>
                <a:lnTo>
                  <a:pt x="21" y="365"/>
                </a:lnTo>
                <a:close/>
                <a:moveTo>
                  <a:pt x="204" y="220"/>
                </a:moveTo>
                <a:lnTo>
                  <a:pt x="204" y="220"/>
                </a:lnTo>
                <a:lnTo>
                  <a:pt x="201" y="217"/>
                </a:lnTo>
                <a:lnTo>
                  <a:pt x="201" y="217"/>
                </a:lnTo>
                <a:lnTo>
                  <a:pt x="199" y="217"/>
                </a:lnTo>
                <a:lnTo>
                  <a:pt x="199" y="217"/>
                </a:lnTo>
                <a:lnTo>
                  <a:pt x="199" y="219"/>
                </a:lnTo>
                <a:lnTo>
                  <a:pt x="199" y="219"/>
                </a:lnTo>
                <a:lnTo>
                  <a:pt x="202" y="220"/>
                </a:lnTo>
                <a:lnTo>
                  <a:pt x="204" y="220"/>
                </a:lnTo>
                <a:lnTo>
                  <a:pt x="204" y="220"/>
                </a:lnTo>
                <a:close/>
                <a:moveTo>
                  <a:pt x="101" y="96"/>
                </a:moveTo>
                <a:lnTo>
                  <a:pt x="101" y="96"/>
                </a:lnTo>
                <a:lnTo>
                  <a:pt x="101" y="96"/>
                </a:lnTo>
                <a:lnTo>
                  <a:pt x="101" y="96"/>
                </a:lnTo>
                <a:lnTo>
                  <a:pt x="103" y="94"/>
                </a:lnTo>
                <a:lnTo>
                  <a:pt x="103" y="94"/>
                </a:lnTo>
                <a:lnTo>
                  <a:pt x="103" y="91"/>
                </a:lnTo>
                <a:lnTo>
                  <a:pt x="103" y="91"/>
                </a:lnTo>
                <a:lnTo>
                  <a:pt x="101" y="93"/>
                </a:lnTo>
                <a:lnTo>
                  <a:pt x="101" y="93"/>
                </a:lnTo>
                <a:lnTo>
                  <a:pt x="101" y="96"/>
                </a:lnTo>
                <a:lnTo>
                  <a:pt x="101" y="96"/>
                </a:lnTo>
                <a:close/>
                <a:moveTo>
                  <a:pt x="169" y="260"/>
                </a:moveTo>
                <a:lnTo>
                  <a:pt x="169" y="260"/>
                </a:lnTo>
                <a:lnTo>
                  <a:pt x="171" y="260"/>
                </a:lnTo>
                <a:lnTo>
                  <a:pt x="171" y="260"/>
                </a:lnTo>
                <a:lnTo>
                  <a:pt x="174" y="257"/>
                </a:lnTo>
                <a:lnTo>
                  <a:pt x="174" y="257"/>
                </a:lnTo>
                <a:lnTo>
                  <a:pt x="175" y="255"/>
                </a:lnTo>
                <a:lnTo>
                  <a:pt x="175" y="255"/>
                </a:lnTo>
                <a:lnTo>
                  <a:pt x="175" y="255"/>
                </a:lnTo>
                <a:lnTo>
                  <a:pt x="175" y="255"/>
                </a:lnTo>
                <a:lnTo>
                  <a:pt x="174" y="254"/>
                </a:lnTo>
                <a:lnTo>
                  <a:pt x="174" y="254"/>
                </a:lnTo>
                <a:lnTo>
                  <a:pt x="174" y="255"/>
                </a:lnTo>
                <a:lnTo>
                  <a:pt x="174" y="255"/>
                </a:lnTo>
                <a:lnTo>
                  <a:pt x="172" y="257"/>
                </a:lnTo>
                <a:lnTo>
                  <a:pt x="171" y="257"/>
                </a:lnTo>
                <a:lnTo>
                  <a:pt x="171" y="257"/>
                </a:lnTo>
                <a:lnTo>
                  <a:pt x="171" y="257"/>
                </a:lnTo>
                <a:lnTo>
                  <a:pt x="171" y="257"/>
                </a:lnTo>
                <a:lnTo>
                  <a:pt x="169" y="260"/>
                </a:lnTo>
                <a:lnTo>
                  <a:pt x="169" y="260"/>
                </a:lnTo>
                <a:close/>
                <a:moveTo>
                  <a:pt x="119" y="159"/>
                </a:moveTo>
                <a:lnTo>
                  <a:pt x="119" y="159"/>
                </a:lnTo>
                <a:lnTo>
                  <a:pt x="117" y="160"/>
                </a:lnTo>
                <a:lnTo>
                  <a:pt x="116" y="162"/>
                </a:lnTo>
                <a:lnTo>
                  <a:pt x="116" y="162"/>
                </a:lnTo>
                <a:lnTo>
                  <a:pt x="116" y="164"/>
                </a:lnTo>
                <a:lnTo>
                  <a:pt x="116" y="164"/>
                </a:lnTo>
                <a:lnTo>
                  <a:pt x="117" y="164"/>
                </a:lnTo>
                <a:lnTo>
                  <a:pt x="117" y="164"/>
                </a:lnTo>
                <a:lnTo>
                  <a:pt x="119" y="164"/>
                </a:lnTo>
                <a:lnTo>
                  <a:pt x="119" y="164"/>
                </a:lnTo>
                <a:lnTo>
                  <a:pt x="119" y="159"/>
                </a:lnTo>
                <a:lnTo>
                  <a:pt x="119" y="159"/>
                </a:lnTo>
                <a:close/>
                <a:moveTo>
                  <a:pt x="223" y="307"/>
                </a:moveTo>
                <a:lnTo>
                  <a:pt x="223" y="307"/>
                </a:lnTo>
                <a:lnTo>
                  <a:pt x="226" y="301"/>
                </a:lnTo>
                <a:lnTo>
                  <a:pt x="226" y="301"/>
                </a:lnTo>
                <a:lnTo>
                  <a:pt x="223" y="301"/>
                </a:lnTo>
                <a:lnTo>
                  <a:pt x="223" y="301"/>
                </a:lnTo>
                <a:lnTo>
                  <a:pt x="223" y="302"/>
                </a:lnTo>
                <a:lnTo>
                  <a:pt x="223" y="302"/>
                </a:lnTo>
                <a:lnTo>
                  <a:pt x="223" y="306"/>
                </a:lnTo>
                <a:lnTo>
                  <a:pt x="223" y="306"/>
                </a:lnTo>
                <a:lnTo>
                  <a:pt x="223" y="307"/>
                </a:lnTo>
                <a:lnTo>
                  <a:pt x="223" y="307"/>
                </a:lnTo>
                <a:close/>
                <a:moveTo>
                  <a:pt x="111" y="162"/>
                </a:moveTo>
                <a:lnTo>
                  <a:pt x="111" y="162"/>
                </a:lnTo>
                <a:lnTo>
                  <a:pt x="108" y="164"/>
                </a:lnTo>
                <a:lnTo>
                  <a:pt x="108" y="164"/>
                </a:lnTo>
                <a:lnTo>
                  <a:pt x="108" y="165"/>
                </a:lnTo>
                <a:lnTo>
                  <a:pt x="106" y="165"/>
                </a:lnTo>
                <a:lnTo>
                  <a:pt x="106" y="165"/>
                </a:lnTo>
                <a:lnTo>
                  <a:pt x="111" y="165"/>
                </a:lnTo>
                <a:lnTo>
                  <a:pt x="111" y="165"/>
                </a:lnTo>
                <a:lnTo>
                  <a:pt x="111" y="164"/>
                </a:lnTo>
                <a:lnTo>
                  <a:pt x="111" y="162"/>
                </a:lnTo>
                <a:lnTo>
                  <a:pt x="111" y="162"/>
                </a:lnTo>
                <a:close/>
                <a:moveTo>
                  <a:pt x="171" y="395"/>
                </a:moveTo>
                <a:lnTo>
                  <a:pt x="171" y="395"/>
                </a:lnTo>
                <a:lnTo>
                  <a:pt x="172" y="397"/>
                </a:lnTo>
                <a:lnTo>
                  <a:pt x="174" y="399"/>
                </a:lnTo>
                <a:lnTo>
                  <a:pt x="174" y="399"/>
                </a:lnTo>
                <a:lnTo>
                  <a:pt x="174" y="399"/>
                </a:lnTo>
                <a:lnTo>
                  <a:pt x="174" y="399"/>
                </a:lnTo>
                <a:lnTo>
                  <a:pt x="174" y="399"/>
                </a:lnTo>
                <a:lnTo>
                  <a:pt x="174" y="399"/>
                </a:lnTo>
                <a:lnTo>
                  <a:pt x="174" y="394"/>
                </a:lnTo>
                <a:lnTo>
                  <a:pt x="174" y="394"/>
                </a:lnTo>
                <a:lnTo>
                  <a:pt x="171" y="395"/>
                </a:lnTo>
                <a:lnTo>
                  <a:pt x="171" y="395"/>
                </a:lnTo>
                <a:close/>
                <a:moveTo>
                  <a:pt x="224" y="299"/>
                </a:moveTo>
                <a:lnTo>
                  <a:pt x="224" y="299"/>
                </a:lnTo>
                <a:lnTo>
                  <a:pt x="224" y="299"/>
                </a:lnTo>
                <a:lnTo>
                  <a:pt x="224" y="299"/>
                </a:lnTo>
                <a:lnTo>
                  <a:pt x="228" y="299"/>
                </a:lnTo>
                <a:lnTo>
                  <a:pt x="228" y="299"/>
                </a:lnTo>
                <a:lnTo>
                  <a:pt x="228" y="298"/>
                </a:lnTo>
                <a:lnTo>
                  <a:pt x="228" y="298"/>
                </a:lnTo>
                <a:lnTo>
                  <a:pt x="229" y="296"/>
                </a:lnTo>
                <a:lnTo>
                  <a:pt x="229" y="296"/>
                </a:lnTo>
                <a:lnTo>
                  <a:pt x="224" y="299"/>
                </a:lnTo>
                <a:lnTo>
                  <a:pt x="224" y="299"/>
                </a:lnTo>
                <a:close/>
                <a:moveTo>
                  <a:pt x="204" y="189"/>
                </a:moveTo>
                <a:lnTo>
                  <a:pt x="204" y="189"/>
                </a:lnTo>
                <a:lnTo>
                  <a:pt x="207" y="187"/>
                </a:lnTo>
                <a:lnTo>
                  <a:pt x="207" y="187"/>
                </a:lnTo>
                <a:lnTo>
                  <a:pt x="205" y="184"/>
                </a:lnTo>
                <a:lnTo>
                  <a:pt x="205" y="184"/>
                </a:lnTo>
                <a:lnTo>
                  <a:pt x="204" y="186"/>
                </a:lnTo>
                <a:lnTo>
                  <a:pt x="204" y="189"/>
                </a:lnTo>
                <a:lnTo>
                  <a:pt x="204" y="189"/>
                </a:lnTo>
                <a:close/>
                <a:moveTo>
                  <a:pt x="41" y="293"/>
                </a:moveTo>
                <a:lnTo>
                  <a:pt x="41" y="293"/>
                </a:lnTo>
                <a:lnTo>
                  <a:pt x="43" y="287"/>
                </a:lnTo>
                <a:lnTo>
                  <a:pt x="43" y="287"/>
                </a:lnTo>
                <a:lnTo>
                  <a:pt x="40" y="287"/>
                </a:lnTo>
                <a:lnTo>
                  <a:pt x="40" y="287"/>
                </a:lnTo>
                <a:lnTo>
                  <a:pt x="41" y="293"/>
                </a:lnTo>
                <a:lnTo>
                  <a:pt x="41" y="293"/>
                </a:lnTo>
                <a:close/>
                <a:moveTo>
                  <a:pt x="177" y="170"/>
                </a:moveTo>
                <a:lnTo>
                  <a:pt x="177" y="170"/>
                </a:lnTo>
                <a:lnTo>
                  <a:pt x="183" y="170"/>
                </a:lnTo>
                <a:lnTo>
                  <a:pt x="183" y="170"/>
                </a:lnTo>
                <a:lnTo>
                  <a:pt x="182" y="164"/>
                </a:lnTo>
                <a:lnTo>
                  <a:pt x="182" y="164"/>
                </a:lnTo>
                <a:lnTo>
                  <a:pt x="182" y="165"/>
                </a:lnTo>
                <a:lnTo>
                  <a:pt x="182" y="165"/>
                </a:lnTo>
                <a:lnTo>
                  <a:pt x="182" y="167"/>
                </a:lnTo>
                <a:lnTo>
                  <a:pt x="182" y="167"/>
                </a:lnTo>
                <a:lnTo>
                  <a:pt x="180" y="168"/>
                </a:lnTo>
                <a:lnTo>
                  <a:pt x="179" y="168"/>
                </a:lnTo>
                <a:lnTo>
                  <a:pt x="179" y="168"/>
                </a:lnTo>
                <a:lnTo>
                  <a:pt x="179" y="168"/>
                </a:lnTo>
                <a:lnTo>
                  <a:pt x="179" y="168"/>
                </a:lnTo>
                <a:lnTo>
                  <a:pt x="177" y="170"/>
                </a:lnTo>
                <a:lnTo>
                  <a:pt x="177" y="170"/>
                </a:lnTo>
                <a:close/>
                <a:moveTo>
                  <a:pt x="182" y="244"/>
                </a:moveTo>
                <a:lnTo>
                  <a:pt x="182" y="244"/>
                </a:lnTo>
                <a:lnTo>
                  <a:pt x="180" y="244"/>
                </a:lnTo>
                <a:lnTo>
                  <a:pt x="180" y="244"/>
                </a:lnTo>
                <a:lnTo>
                  <a:pt x="180" y="249"/>
                </a:lnTo>
                <a:lnTo>
                  <a:pt x="180" y="249"/>
                </a:lnTo>
                <a:lnTo>
                  <a:pt x="182" y="249"/>
                </a:lnTo>
                <a:lnTo>
                  <a:pt x="182" y="249"/>
                </a:lnTo>
                <a:lnTo>
                  <a:pt x="182" y="244"/>
                </a:lnTo>
                <a:lnTo>
                  <a:pt x="182" y="244"/>
                </a:lnTo>
                <a:close/>
                <a:moveTo>
                  <a:pt x="212" y="200"/>
                </a:moveTo>
                <a:lnTo>
                  <a:pt x="212" y="200"/>
                </a:lnTo>
                <a:lnTo>
                  <a:pt x="210" y="200"/>
                </a:lnTo>
                <a:lnTo>
                  <a:pt x="207" y="203"/>
                </a:lnTo>
                <a:lnTo>
                  <a:pt x="207" y="203"/>
                </a:lnTo>
                <a:lnTo>
                  <a:pt x="209" y="203"/>
                </a:lnTo>
                <a:lnTo>
                  <a:pt x="209" y="203"/>
                </a:lnTo>
                <a:lnTo>
                  <a:pt x="212" y="201"/>
                </a:lnTo>
                <a:lnTo>
                  <a:pt x="212" y="200"/>
                </a:lnTo>
                <a:lnTo>
                  <a:pt x="212" y="200"/>
                </a:lnTo>
                <a:close/>
                <a:moveTo>
                  <a:pt x="158" y="116"/>
                </a:moveTo>
                <a:lnTo>
                  <a:pt x="158" y="116"/>
                </a:lnTo>
                <a:lnTo>
                  <a:pt x="155" y="118"/>
                </a:lnTo>
                <a:lnTo>
                  <a:pt x="155" y="118"/>
                </a:lnTo>
                <a:lnTo>
                  <a:pt x="157" y="119"/>
                </a:lnTo>
                <a:lnTo>
                  <a:pt x="158" y="119"/>
                </a:lnTo>
                <a:lnTo>
                  <a:pt x="158" y="119"/>
                </a:lnTo>
                <a:lnTo>
                  <a:pt x="160" y="118"/>
                </a:lnTo>
                <a:lnTo>
                  <a:pt x="160" y="118"/>
                </a:lnTo>
                <a:lnTo>
                  <a:pt x="158" y="116"/>
                </a:lnTo>
                <a:lnTo>
                  <a:pt x="158" y="116"/>
                </a:lnTo>
                <a:close/>
                <a:moveTo>
                  <a:pt x="62" y="274"/>
                </a:moveTo>
                <a:lnTo>
                  <a:pt x="62" y="274"/>
                </a:lnTo>
                <a:lnTo>
                  <a:pt x="62" y="272"/>
                </a:lnTo>
                <a:lnTo>
                  <a:pt x="62" y="272"/>
                </a:lnTo>
                <a:lnTo>
                  <a:pt x="62" y="272"/>
                </a:lnTo>
                <a:lnTo>
                  <a:pt x="62" y="272"/>
                </a:lnTo>
                <a:lnTo>
                  <a:pt x="60" y="272"/>
                </a:lnTo>
                <a:lnTo>
                  <a:pt x="60" y="272"/>
                </a:lnTo>
                <a:lnTo>
                  <a:pt x="59" y="272"/>
                </a:lnTo>
                <a:lnTo>
                  <a:pt x="59" y="272"/>
                </a:lnTo>
                <a:lnTo>
                  <a:pt x="57" y="272"/>
                </a:lnTo>
                <a:lnTo>
                  <a:pt x="57" y="272"/>
                </a:lnTo>
                <a:lnTo>
                  <a:pt x="54" y="272"/>
                </a:lnTo>
                <a:lnTo>
                  <a:pt x="54" y="272"/>
                </a:lnTo>
                <a:lnTo>
                  <a:pt x="54" y="274"/>
                </a:lnTo>
                <a:lnTo>
                  <a:pt x="54" y="274"/>
                </a:lnTo>
                <a:lnTo>
                  <a:pt x="62" y="274"/>
                </a:lnTo>
                <a:lnTo>
                  <a:pt x="62" y="274"/>
                </a:lnTo>
                <a:close/>
                <a:moveTo>
                  <a:pt x="49" y="301"/>
                </a:moveTo>
                <a:lnTo>
                  <a:pt x="49" y="301"/>
                </a:lnTo>
                <a:lnTo>
                  <a:pt x="49" y="301"/>
                </a:lnTo>
                <a:lnTo>
                  <a:pt x="49" y="301"/>
                </a:lnTo>
                <a:lnTo>
                  <a:pt x="49" y="307"/>
                </a:lnTo>
                <a:lnTo>
                  <a:pt x="49" y="307"/>
                </a:lnTo>
                <a:lnTo>
                  <a:pt x="49" y="309"/>
                </a:lnTo>
                <a:lnTo>
                  <a:pt x="49" y="309"/>
                </a:lnTo>
                <a:lnTo>
                  <a:pt x="49" y="310"/>
                </a:lnTo>
                <a:lnTo>
                  <a:pt x="49" y="310"/>
                </a:lnTo>
                <a:lnTo>
                  <a:pt x="51" y="313"/>
                </a:lnTo>
                <a:lnTo>
                  <a:pt x="51" y="313"/>
                </a:lnTo>
                <a:lnTo>
                  <a:pt x="51" y="313"/>
                </a:lnTo>
                <a:lnTo>
                  <a:pt x="51" y="313"/>
                </a:lnTo>
                <a:lnTo>
                  <a:pt x="51" y="313"/>
                </a:lnTo>
                <a:lnTo>
                  <a:pt x="51" y="313"/>
                </a:lnTo>
                <a:lnTo>
                  <a:pt x="49" y="301"/>
                </a:lnTo>
                <a:lnTo>
                  <a:pt x="49" y="301"/>
                </a:lnTo>
                <a:close/>
                <a:moveTo>
                  <a:pt x="179" y="372"/>
                </a:moveTo>
                <a:lnTo>
                  <a:pt x="179" y="372"/>
                </a:lnTo>
                <a:lnTo>
                  <a:pt x="180" y="370"/>
                </a:lnTo>
                <a:lnTo>
                  <a:pt x="180" y="370"/>
                </a:lnTo>
                <a:lnTo>
                  <a:pt x="180" y="369"/>
                </a:lnTo>
                <a:lnTo>
                  <a:pt x="180" y="369"/>
                </a:lnTo>
                <a:lnTo>
                  <a:pt x="179" y="369"/>
                </a:lnTo>
                <a:lnTo>
                  <a:pt x="179" y="367"/>
                </a:lnTo>
                <a:lnTo>
                  <a:pt x="179" y="367"/>
                </a:lnTo>
                <a:lnTo>
                  <a:pt x="177" y="365"/>
                </a:lnTo>
                <a:lnTo>
                  <a:pt x="177" y="365"/>
                </a:lnTo>
                <a:lnTo>
                  <a:pt x="179" y="372"/>
                </a:lnTo>
                <a:lnTo>
                  <a:pt x="179" y="372"/>
                </a:lnTo>
                <a:close/>
                <a:moveTo>
                  <a:pt x="41" y="296"/>
                </a:moveTo>
                <a:lnTo>
                  <a:pt x="41" y="296"/>
                </a:lnTo>
                <a:lnTo>
                  <a:pt x="41" y="304"/>
                </a:lnTo>
                <a:lnTo>
                  <a:pt x="41" y="304"/>
                </a:lnTo>
                <a:lnTo>
                  <a:pt x="43" y="304"/>
                </a:lnTo>
                <a:lnTo>
                  <a:pt x="43" y="304"/>
                </a:lnTo>
                <a:lnTo>
                  <a:pt x="43" y="301"/>
                </a:lnTo>
                <a:lnTo>
                  <a:pt x="43" y="301"/>
                </a:lnTo>
                <a:lnTo>
                  <a:pt x="43" y="299"/>
                </a:lnTo>
                <a:lnTo>
                  <a:pt x="43" y="299"/>
                </a:lnTo>
                <a:lnTo>
                  <a:pt x="43" y="296"/>
                </a:lnTo>
                <a:lnTo>
                  <a:pt x="43" y="296"/>
                </a:lnTo>
                <a:lnTo>
                  <a:pt x="41" y="296"/>
                </a:lnTo>
                <a:lnTo>
                  <a:pt x="41" y="296"/>
                </a:lnTo>
                <a:close/>
                <a:moveTo>
                  <a:pt x="93" y="392"/>
                </a:moveTo>
                <a:lnTo>
                  <a:pt x="93" y="392"/>
                </a:lnTo>
                <a:lnTo>
                  <a:pt x="90" y="391"/>
                </a:lnTo>
                <a:lnTo>
                  <a:pt x="90" y="391"/>
                </a:lnTo>
                <a:lnTo>
                  <a:pt x="90" y="389"/>
                </a:lnTo>
                <a:lnTo>
                  <a:pt x="90" y="389"/>
                </a:lnTo>
                <a:lnTo>
                  <a:pt x="90" y="394"/>
                </a:lnTo>
                <a:lnTo>
                  <a:pt x="90" y="394"/>
                </a:lnTo>
                <a:lnTo>
                  <a:pt x="93" y="392"/>
                </a:lnTo>
                <a:lnTo>
                  <a:pt x="93" y="392"/>
                </a:lnTo>
                <a:close/>
                <a:moveTo>
                  <a:pt x="199" y="205"/>
                </a:moveTo>
                <a:lnTo>
                  <a:pt x="199" y="205"/>
                </a:lnTo>
                <a:lnTo>
                  <a:pt x="198" y="208"/>
                </a:lnTo>
                <a:lnTo>
                  <a:pt x="198" y="211"/>
                </a:lnTo>
                <a:lnTo>
                  <a:pt x="198" y="211"/>
                </a:lnTo>
                <a:lnTo>
                  <a:pt x="201" y="208"/>
                </a:lnTo>
                <a:lnTo>
                  <a:pt x="201" y="208"/>
                </a:lnTo>
                <a:lnTo>
                  <a:pt x="199" y="205"/>
                </a:lnTo>
                <a:lnTo>
                  <a:pt x="199" y="205"/>
                </a:lnTo>
                <a:close/>
                <a:moveTo>
                  <a:pt x="163" y="78"/>
                </a:moveTo>
                <a:lnTo>
                  <a:pt x="163" y="78"/>
                </a:lnTo>
                <a:lnTo>
                  <a:pt x="163" y="78"/>
                </a:lnTo>
                <a:lnTo>
                  <a:pt x="163" y="78"/>
                </a:lnTo>
                <a:lnTo>
                  <a:pt x="163" y="80"/>
                </a:lnTo>
                <a:lnTo>
                  <a:pt x="163" y="80"/>
                </a:lnTo>
                <a:lnTo>
                  <a:pt x="171" y="86"/>
                </a:lnTo>
                <a:lnTo>
                  <a:pt x="171" y="86"/>
                </a:lnTo>
                <a:lnTo>
                  <a:pt x="171" y="88"/>
                </a:lnTo>
                <a:lnTo>
                  <a:pt x="171" y="88"/>
                </a:lnTo>
                <a:lnTo>
                  <a:pt x="172" y="88"/>
                </a:lnTo>
                <a:lnTo>
                  <a:pt x="172" y="88"/>
                </a:lnTo>
                <a:lnTo>
                  <a:pt x="168" y="83"/>
                </a:lnTo>
                <a:lnTo>
                  <a:pt x="163" y="78"/>
                </a:lnTo>
                <a:lnTo>
                  <a:pt x="163" y="78"/>
                </a:lnTo>
                <a:close/>
                <a:moveTo>
                  <a:pt x="70" y="370"/>
                </a:moveTo>
                <a:lnTo>
                  <a:pt x="70" y="370"/>
                </a:lnTo>
                <a:lnTo>
                  <a:pt x="68" y="373"/>
                </a:lnTo>
                <a:lnTo>
                  <a:pt x="68" y="373"/>
                </a:lnTo>
                <a:lnTo>
                  <a:pt x="71" y="377"/>
                </a:lnTo>
                <a:lnTo>
                  <a:pt x="71" y="377"/>
                </a:lnTo>
                <a:lnTo>
                  <a:pt x="71" y="375"/>
                </a:lnTo>
                <a:lnTo>
                  <a:pt x="71" y="375"/>
                </a:lnTo>
                <a:lnTo>
                  <a:pt x="71" y="373"/>
                </a:lnTo>
                <a:lnTo>
                  <a:pt x="70" y="370"/>
                </a:lnTo>
                <a:lnTo>
                  <a:pt x="70" y="370"/>
                </a:lnTo>
                <a:close/>
                <a:moveTo>
                  <a:pt x="63" y="258"/>
                </a:moveTo>
                <a:lnTo>
                  <a:pt x="63" y="258"/>
                </a:lnTo>
                <a:lnTo>
                  <a:pt x="62" y="258"/>
                </a:lnTo>
                <a:lnTo>
                  <a:pt x="60" y="257"/>
                </a:lnTo>
                <a:lnTo>
                  <a:pt x="60" y="257"/>
                </a:lnTo>
                <a:lnTo>
                  <a:pt x="60" y="261"/>
                </a:lnTo>
                <a:lnTo>
                  <a:pt x="60" y="261"/>
                </a:lnTo>
                <a:lnTo>
                  <a:pt x="63" y="261"/>
                </a:lnTo>
                <a:lnTo>
                  <a:pt x="63" y="261"/>
                </a:lnTo>
                <a:lnTo>
                  <a:pt x="65" y="260"/>
                </a:lnTo>
                <a:lnTo>
                  <a:pt x="65" y="260"/>
                </a:lnTo>
                <a:lnTo>
                  <a:pt x="63" y="258"/>
                </a:lnTo>
                <a:lnTo>
                  <a:pt x="63" y="258"/>
                </a:lnTo>
                <a:close/>
                <a:moveTo>
                  <a:pt x="112" y="75"/>
                </a:moveTo>
                <a:lnTo>
                  <a:pt x="112" y="75"/>
                </a:lnTo>
                <a:lnTo>
                  <a:pt x="112" y="82"/>
                </a:lnTo>
                <a:lnTo>
                  <a:pt x="112" y="82"/>
                </a:lnTo>
                <a:lnTo>
                  <a:pt x="114" y="80"/>
                </a:lnTo>
                <a:lnTo>
                  <a:pt x="114" y="80"/>
                </a:lnTo>
                <a:lnTo>
                  <a:pt x="114" y="77"/>
                </a:lnTo>
                <a:lnTo>
                  <a:pt x="114" y="77"/>
                </a:lnTo>
                <a:lnTo>
                  <a:pt x="114" y="75"/>
                </a:lnTo>
                <a:lnTo>
                  <a:pt x="114" y="75"/>
                </a:lnTo>
                <a:lnTo>
                  <a:pt x="112" y="75"/>
                </a:lnTo>
                <a:lnTo>
                  <a:pt x="112" y="75"/>
                </a:lnTo>
                <a:close/>
                <a:moveTo>
                  <a:pt x="146" y="99"/>
                </a:moveTo>
                <a:lnTo>
                  <a:pt x="146" y="99"/>
                </a:lnTo>
                <a:lnTo>
                  <a:pt x="141" y="100"/>
                </a:lnTo>
                <a:lnTo>
                  <a:pt x="141" y="100"/>
                </a:lnTo>
                <a:lnTo>
                  <a:pt x="142" y="102"/>
                </a:lnTo>
                <a:lnTo>
                  <a:pt x="142" y="102"/>
                </a:lnTo>
                <a:lnTo>
                  <a:pt x="146" y="100"/>
                </a:lnTo>
                <a:lnTo>
                  <a:pt x="146" y="100"/>
                </a:lnTo>
                <a:lnTo>
                  <a:pt x="146" y="99"/>
                </a:lnTo>
                <a:lnTo>
                  <a:pt x="146" y="99"/>
                </a:lnTo>
                <a:close/>
                <a:moveTo>
                  <a:pt x="210" y="160"/>
                </a:moveTo>
                <a:lnTo>
                  <a:pt x="210" y="160"/>
                </a:lnTo>
                <a:lnTo>
                  <a:pt x="207" y="156"/>
                </a:lnTo>
                <a:lnTo>
                  <a:pt x="207" y="156"/>
                </a:lnTo>
                <a:lnTo>
                  <a:pt x="207" y="156"/>
                </a:lnTo>
                <a:lnTo>
                  <a:pt x="207" y="156"/>
                </a:lnTo>
                <a:lnTo>
                  <a:pt x="209" y="162"/>
                </a:lnTo>
                <a:lnTo>
                  <a:pt x="209" y="162"/>
                </a:lnTo>
                <a:lnTo>
                  <a:pt x="210" y="160"/>
                </a:lnTo>
                <a:lnTo>
                  <a:pt x="210" y="160"/>
                </a:lnTo>
                <a:close/>
                <a:moveTo>
                  <a:pt x="234" y="265"/>
                </a:moveTo>
                <a:lnTo>
                  <a:pt x="234" y="265"/>
                </a:lnTo>
                <a:lnTo>
                  <a:pt x="234" y="265"/>
                </a:lnTo>
                <a:lnTo>
                  <a:pt x="234" y="265"/>
                </a:lnTo>
                <a:lnTo>
                  <a:pt x="239" y="263"/>
                </a:lnTo>
                <a:lnTo>
                  <a:pt x="239" y="263"/>
                </a:lnTo>
                <a:lnTo>
                  <a:pt x="239" y="261"/>
                </a:lnTo>
                <a:lnTo>
                  <a:pt x="239" y="261"/>
                </a:lnTo>
                <a:lnTo>
                  <a:pt x="239" y="261"/>
                </a:lnTo>
                <a:lnTo>
                  <a:pt x="239" y="261"/>
                </a:lnTo>
                <a:lnTo>
                  <a:pt x="234" y="263"/>
                </a:lnTo>
                <a:lnTo>
                  <a:pt x="234" y="263"/>
                </a:lnTo>
                <a:lnTo>
                  <a:pt x="234" y="265"/>
                </a:lnTo>
                <a:lnTo>
                  <a:pt x="234" y="265"/>
                </a:lnTo>
                <a:close/>
                <a:moveTo>
                  <a:pt x="21" y="331"/>
                </a:moveTo>
                <a:lnTo>
                  <a:pt x="21" y="331"/>
                </a:lnTo>
                <a:lnTo>
                  <a:pt x="22" y="329"/>
                </a:lnTo>
                <a:lnTo>
                  <a:pt x="22" y="329"/>
                </a:lnTo>
                <a:lnTo>
                  <a:pt x="22" y="324"/>
                </a:lnTo>
                <a:lnTo>
                  <a:pt x="22" y="324"/>
                </a:lnTo>
                <a:lnTo>
                  <a:pt x="21" y="326"/>
                </a:lnTo>
                <a:lnTo>
                  <a:pt x="21" y="326"/>
                </a:lnTo>
                <a:lnTo>
                  <a:pt x="21" y="331"/>
                </a:lnTo>
                <a:lnTo>
                  <a:pt x="21" y="331"/>
                </a:lnTo>
                <a:close/>
                <a:moveTo>
                  <a:pt x="90" y="83"/>
                </a:moveTo>
                <a:lnTo>
                  <a:pt x="90" y="83"/>
                </a:lnTo>
                <a:lnTo>
                  <a:pt x="92" y="82"/>
                </a:lnTo>
                <a:lnTo>
                  <a:pt x="92" y="82"/>
                </a:lnTo>
                <a:lnTo>
                  <a:pt x="92" y="80"/>
                </a:lnTo>
                <a:lnTo>
                  <a:pt x="92" y="80"/>
                </a:lnTo>
                <a:lnTo>
                  <a:pt x="92" y="75"/>
                </a:lnTo>
                <a:lnTo>
                  <a:pt x="92" y="75"/>
                </a:lnTo>
                <a:lnTo>
                  <a:pt x="90" y="75"/>
                </a:lnTo>
                <a:lnTo>
                  <a:pt x="90" y="75"/>
                </a:lnTo>
                <a:lnTo>
                  <a:pt x="90" y="83"/>
                </a:lnTo>
                <a:lnTo>
                  <a:pt x="90" y="83"/>
                </a:lnTo>
                <a:close/>
                <a:moveTo>
                  <a:pt x="78" y="386"/>
                </a:moveTo>
                <a:lnTo>
                  <a:pt x="78" y="386"/>
                </a:lnTo>
                <a:lnTo>
                  <a:pt x="78" y="386"/>
                </a:lnTo>
                <a:lnTo>
                  <a:pt x="78" y="386"/>
                </a:lnTo>
                <a:lnTo>
                  <a:pt x="75" y="391"/>
                </a:lnTo>
                <a:lnTo>
                  <a:pt x="75" y="391"/>
                </a:lnTo>
                <a:lnTo>
                  <a:pt x="76" y="392"/>
                </a:lnTo>
                <a:lnTo>
                  <a:pt x="76" y="392"/>
                </a:lnTo>
                <a:lnTo>
                  <a:pt x="78" y="389"/>
                </a:lnTo>
                <a:lnTo>
                  <a:pt x="78" y="389"/>
                </a:lnTo>
                <a:lnTo>
                  <a:pt x="78" y="389"/>
                </a:lnTo>
                <a:lnTo>
                  <a:pt x="78" y="389"/>
                </a:lnTo>
                <a:lnTo>
                  <a:pt x="78" y="386"/>
                </a:lnTo>
                <a:lnTo>
                  <a:pt x="78" y="386"/>
                </a:lnTo>
                <a:close/>
                <a:moveTo>
                  <a:pt x="81" y="340"/>
                </a:moveTo>
                <a:lnTo>
                  <a:pt x="81" y="340"/>
                </a:lnTo>
                <a:lnTo>
                  <a:pt x="76" y="340"/>
                </a:lnTo>
                <a:lnTo>
                  <a:pt x="76" y="340"/>
                </a:lnTo>
                <a:lnTo>
                  <a:pt x="75" y="342"/>
                </a:lnTo>
                <a:lnTo>
                  <a:pt x="73" y="343"/>
                </a:lnTo>
                <a:lnTo>
                  <a:pt x="73" y="343"/>
                </a:lnTo>
                <a:lnTo>
                  <a:pt x="81" y="342"/>
                </a:lnTo>
                <a:lnTo>
                  <a:pt x="81" y="342"/>
                </a:lnTo>
                <a:lnTo>
                  <a:pt x="81" y="340"/>
                </a:lnTo>
                <a:lnTo>
                  <a:pt x="81" y="340"/>
                </a:lnTo>
                <a:close/>
                <a:moveTo>
                  <a:pt x="231" y="274"/>
                </a:moveTo>
                <a:lnTo>
                  <a:pt x="231" y="274"/>
                </a:lnTo>
                <a:lnTo>
                  <a:pt x="231" y="277"/>
                </a:lnTo>
                <a:lnTo>
                  <a:pt x="231" y="277"/>
                </a:lnTo>
                <a:lnTo>
                  <a:pt x="232" y="277"/>
                </a:lnTo>
                <a:lnTo>
                  <a:pt x="232" y="277"/>
                </a:lnTo>
                <a:lnTo>
                  <a:pt x="234" y="271"/>
                </a:lnTo>
                <a:lnTo>
                  <a:pt x="234" y="271"/>
                </a:lnTo>
                <a:lnTo>
                  <a:pt x="232" y="272"/>
                </a:lnTo>
                <a:lnTo>
                  <a:pt x="231" y="274"/>
                </a:lnTo>
                <a:lnTo>
                  <a:pt x="231" y="274"/>
                </a:lnTo>
                <a:close/>
                <a:moveTo>
                  <a:pt x="37" y="255"/>
                </a:moveTo>
                <a:lnTo>
                  <a:pt x="37" y="255"/>
                </a:lnTo>
                <a:lnTo>
                  <a:pt x="38" y="258"/>
                </a:lnTo>
                <a:lnTo>
                  <a:pt x="38" y="258"/>
                </a:lnTo>
                <a:lnTo>
                  <a:pt x="41" y="254"/>
                </a:lnTo>
                <a:lnTo>
                  <a:pt x="41" y="254"/>
                </a:lnTo>
                <a:lnTo>
                  <a:pt x="38" y="255"/>
                </a:lnTo>
                <a:lnTo>
                  <a:pt x="38" y="255"/>
                </a:lnTo>
                <a:lnTo>
                  <a:pt x="37" y="254"/>
                </a:lnTo>
                <a:lnTo>
                  <a:pt x="37" y="254"/>
                </a:lnTo>
                <a:lnTo>
                  <a:pt x="37" y="255"/>
                </a:lnTo>
                <a:lnTo>
                  <a:pt x="37" y="255"/>
                </a:lnTo>
                <a:close/>
                <a:moveTo>
                  <a:pt x="187" y="156"/>
                </a:moveTo>
                <a:lnTo>
                  <a:pt x="187" y="156"/>
                </a:lnTo>
                <a:lnTo>
                  <a:pt x="187" y="156"/>
                </a:lnTo>
                <a:lnTo>
                  <a:pt x="187" y="156"/>
                </a:lnTo>
                <a:lnTo>
                  <a:pt x="183" y="160"/>
                </a:lnTo>
                <a:lnTo>
                  <a:pt x="183" y="160"/>
                </a:lnTo>
                <a:lnTo>
                  <a:pt x="183" y="160"/>
                </a:lnTo>
                <a:lnTo>
                  <a:pt x="183" y="160"/>
                </a:lnTo>
                <a:lnTo>
                  <a:pt x="185" y="162"/>
                </a:lnTo>
                <a:lnTo>
                  <a:pt x="185" y="162"/>
                </a:lnTo>
                <a:lnTo>
                  <a:pt x="185" y="160"/>
                </a:lnTo>
                <a:lnTo>
                  <a:pt x="185" y="160"/>
                </a:lnTo>
                <a:lnTo>
                  <a:pt x="187" y="156"/>
                </a:lnTo>
                <a:lnTo>
                  <a:pt x="187" y="156"/>
                </a:lnTo>
                <a:close/>
                <a:moveTo>
                  <a:pt x="172" y="154"/>
                </a:moveTo>
                <a:lnTo>
                  <a:pt x="172" y="154"/>
                </a:lnTo>
                <a:lnTo>
                  <a:pt x="169" y="157"/>
                </a:lnTo>
                <a:lnTo>
                  <a:pt x="169" y="157"/>
                </a:lnTo>
                <a:lnTo>
                  <a:pt x="169" y="157"/>
                </a:lnTo>
                <a:lnTo>
                  <a:pt x="169" y="157"/>
                </a:lnTo>
                <a:lnTo>
                  <a:pt x="169" y="160"/>
                </a:lnTo>
                <a:lnTo>
                  <a:pt x="169" y="160"/>
                </a:lnTo>
                <a:lnTo>
                  <a:pt x="171" y="157"/>
                </a:lnTo>
                <a:lnTo>
                  <a:pt x="172" y="154"/>
                </a:lnTo>
                <a:lnTo>
                  <a:pt x="172" y="154"/>
                </a:lnTo>
                <a:close/>
                <a:moveTo>
                  <a:pt x="155" y="380"/>
                </a:moveTo>
                <a:lnTo>
                  <a:pt x="155" y="380"/>
                </a:lnTo>
                <a:lnTo>
                  <a:pt x="155" y="380"/>
                </a:lnTo>
                <a:lnTo>
                  <a:pt x="155" y="380"/>
                </a:lnTo>
                <a:lnTo>
                  <a:pt x="144" y="381"/>
                </a:lnTo>
                <a:lnTo>
                  <a:pt x="144" y="381"/>
                </a:lnTo>
                <a:lnTo>
                  <a:pt x="146" y="381"/>
                </a:lnTo>
                <a:lnTo>
                  <a:pt x="146" y="381"/>
                </a:lnTo>
                <a:lnTo>
                  <a:pt x="150" y="381"/>
                </a:lnTo>
                <a:lnTo>
                  <a:pt x="150" y="381"/>
                </a:lnTo>
                <a:lnTo>
                  <a:pt x="155" y="380"/>
                </a:lnTo>
                <a:lnTo>
                  <a:pt x="155" y="380"/>
                </a:lnTo>
                <a:close/>
                <a:moveTo>
                  <a:pt x="163" y="241"/>
                </a:moveTo>
                <a:lnTo>
                  <a:pt x="163" y="241"/>
                </a:lnTo>
                <a:lnTo>
                  <a:pt x="164" y="238"/>
                </a:lnTo>
                <a:lnTo>
                  <a:pt x="164" y="238"/>
                </a:lnTo>
                <a:lnTo>
                  <a:pt x="164" y="238"/>
                </a:lnTo>
                <a:lnTo>
                  <a:pt x="164" y="238"/>
                </a:lnTo>
                <a:lnTo>
                  <a:pt x="164" y="235"/>
                </a:lnTo>
                <a:lnTo>
                  <a:pt x="164" y="235"/>
                </a:lnTo>
                <a:lnTo>
                  <a:pt x="163" y="236"/>
                </a:lnTo>
                <a:lnTo>
                  <a:pt x="163" y="241"/>
                </a:lnTo>
                <a:lnTo>
                  <a:pt x="163" y="241"/>
                </a:lnTo>
                <a:close/>
                <a:moveTo>
                  <a:pt x="18" y="365"/>
                </a:moveTo>
                <a:lnTo>
                  <a:pt x="18" y="365"/>
                </a:lnTo>
                <a:lnTo>
                  <a:pt x="18" y="365"/>
                </a:lnTo>
                <a:lnTo>
                  <a:pt x="18" y="365"/>
                </a:lnTo>
                <a:lnTo>
                  <a:pt x="16" y="362"/>
                </a:lnTo>
                <a:lnTo>
                  <a:pt x="16" y="362"/>
                </a:lnTo>
                <a:lnTo>
                  <a:pt x="13" y="361"/>
                </a:lnTo>
                <a:lnTo>
                  <a:pt x="13" y="361"/>
                </a:lnTo>
                <a:lnTo>
                  <a:pt x="16" y="365"/>
                </a:lnTo>
                <a:lnTo>
                  <a:pt x="16" y="365"/>
                </a:lnTo>
                <a:lnTo>
                  <a:pt x="18" y="365"/>
                </a:lnTo>
                <a:lnTo>
                  <a:pt x="18" y="365"/>
                </a:lnTo>
                <a:close/>
                <a:moveTo>
                  <a:pt x="106" y="108"/>
                </a:moveTo>
                <a:lnTo>
                  <a:pt x="106" y="108"/>
                </a:lnTo>
                <a:lnTo>
                  <a:pt x="105" y="104"/>
                </a:lnTo>
                <a:lnTo>
                  <a:pt x="105" y="104"/>
                </a:lnTo>
                <a:lnTo>
                  <a:pt x="103" y="108"/>
                </a:lnTo>
                <a:lnTo>
                  <a:pt x="103" y="108"/>
                </a:lnTo>
                <a:lnTo>
                  <a:pt x="106" y="108"/>
                </a:lnTo>
                <a:lnTo>
                  <a:pt x="106" y="108"/>
                </a:lnTo>
                <a:close/>
                <a:moveTo>
                  <a:pt x="199" y="222"/>
                </a:moveTo>
                <a:lnTo>
                  <a:pt x="199" y="222"/>
                </a:lnTo>
                <a:lnTo>
                  <a:pt x="196" y="219"/>
                </a:lnTo>
                <a:lnTo>
                  <a:pt x="196" y="219"/>
                </a:lnTo>
                <a:lnTo>
                  <a:pt x="194" y="220"/>
                </a:lnTo>
                <a:lnTo>
                  <a:pt x="194" y="220"/>
                </a:lnTo>
                <a:lnTo>
                  <a:pt x="196" y="222"/>
                </a:lnTo>
                <a:lnTo>
                  <a:pt x="196" y="222"/>
                </a:lnTo>
                <a:lnTo>
                  <a:pt x="199" y="222"/>
                </a:lnTo>
                <a:lnTo>
                  <a:pt x="199" y="222"/>
                </a:lnTo>
                <a:close/>
                <a:moveTo>
                  <a:pt x="204" y="378"/>
                </a:moveTo>
                <a:lnTo>
                  <a:pt x="204" y="378"/>
                </a:lnTo>
                <a:lnTo>
                  <a:pt x="204" y="378"/>
                </a:lnTo>
                <a:lnTo>
                  <a:pt x="204" y="378"/>
                </a:lnTo>
                <a:lnTo>
                  <a:pt x="204" y="377"/>
                </a:lnTo>
                <a:lnTo>
                  <a:pt x="204" y="377"/>
                </a:lnTo>
                <a:lnTo>
                  <a:pt x="204" y="372"/>
                </a:lnTo>
                <a:lnTo>
                  <a:pt x="204" y="372"/>
                </a:lnTo>
                <a:lnTo>
                  <a:pt x="202" y="375"/>
                </a:lnTo>
                <a:lnTo>
                  <a:pt x="202" y="375"/>
                </a:lnTo>
                <a:lnTo>
                  <a:pt x="204" y="378"/>
                </a:lnTo>
                <a:lnTo>
                  <a:pt x="204" y="378"/>
                </a:lnTo>
                <a:close/>
                <a:moveTo>
                  <a:pt x="179" y="175"/>
                </a:moveTo>
                <a:lnTo>
                  <a:pt x="179" y="175"/>
                </a:lnTo>
                <a:lnTo>
                  <a:pt x="180" y="179"/>
                </a:lnTo>
                <a:lnTo>
                  <a:pt x="180" y="179"/>
                </a:lnTo>
                <a:lnTo>
                  <a:pt x="180" y="179"/>
                </a:lnTo>
                <a:lnTo>
                  <a:pt x="180" y="179"/>
                </a:lnTo>
                <a:lnTo>
                  <a:pt x="182" y="175"/>
                </a:lnTo>
                <a:lnTo>
                  <a:pt x="182" y="175"/>
                </a:lnTo>
                <a:lnTo>
                  <a:pt x="179" y="175"/>
                </a:lnTo>
                <a:lnTo>
                  <a:pt x="179" y="175"/>
                </a:lnTo>
                <a:close/>
                <a:moveTo>
                  <a:pt x="63" y="389"/>
                </a:moveTo>
                <a:lnTo>
                  <a:pt x="63" y="389"/>
                </a:lnTo>
                <a:lnTo>
                  <a:pt x="60" y="389"/>
                </a:lnTo>
                <a:lnTo>
                  <a:pt x="60" y="389"/>
                </a:lnTo>
                <a:lnTo>
                  <a:pt x="60" y="391"/>
                </a:lnTo>
                <a:lnTo>
                  <a:pt x="60" y="391"/>
                </a:lnTo>
                <a:lnTo>
                  <a:pt x="60" y="392"/>
                </a:lnTo>
                <a:lnTo>
                  <a:pt x="62" y="394"/>
                </a:lnTo>
                <a:lnTo>
                  <a:pt x="62" y="394"/>
                </a:lnTo>
                <a:lnTo>
                  <a:pt x="63" y="389"/>
                </a:lnTo>
                <a:lnTo>
                  <a:pt x="63" y="389"/>
                </a:lnTo>
                <a:close/>
                <a:moveTo>
                  <a:pt x="101" y="127"/>
                </a:moveTo>
                <a:lnTo>
                  <a:pt x="101" y="127"/>
                </a:lnTo>
                <a:lnTo>
                  <a:pt x="103" y="123"/>
                </a:lnTo>
                <a:lnTo>
                  <a:pt x="103" y="123"/>
                </a:lnTo>
                <a:lnTo>
                  <a:pt x="103" y="123"/>
                </a:lnTo>
                <a:lnTo>
                  <a:pt x="103" y="123"/>
                </a:lnTo>
                <a:lnTo>
                  <a:pt x="98" y="124"/>
                </a:lnTo>
                <a:lnTo>
                  <a:pt x="98" y="124"/>
                </a:lnTo>
                <a:lnTo>
                  <a:pt x="101" y="127"/>
                </a:lnTo>
                <a:lnTo>
                  <a:pt x="101" y="127"/>
                </a:lnTo>
                <a:close/>
                <a:moveTo>
                  <a:pt x="215" y="208"/>
                </a:moveTo>
                <a:lnTo>
                  <a:pt x="215" y="208"/>
                </a:lnTo>
                <a:lnTo>
                  <a:pt x="215" y="208"/>
                </a:lnTo>
                <a:lnTo>
                  <a:pt x="215" y="208"/>
                </a:lnTo>
                <a:lnTo>
                  <a:pt x="217" y="203"/>
                </a:lnTo>
                <a:lnTo>
                  <a:pt x="217" y="203"/>
                </a:lnTo>
                <a:lnTo>
                  <a:pt x="217" y="201"/>
                </a:lnTo>
                <a:lnTo>
                  <a:pt x="217" y="201"/>
                </a:lnTo>
                <a:lnTo>
                  <a:pt x="215" y="203"/>
                </a:lnTo>
                <a:lnTo>
                  <a:pt x="215" y="203"/>
                </a:lnTo>
                <a:lnTo>
                  <a:pt x="215" y="208"/>
                </a:lnTo>
                <a:lnTo>
                  <a:pt x="215" y="208"/>
                </a:lnTo>
                <a:lnTo>
                  <a:pt x="215" y="208"/>
                </a:lnTo>
                <a:lnTo>
                  <a:pt x="215" y="208"/>
                </a:lnTo>
                <a:close/>
                <a:moveTo>
                  <a:pt x="191" y="173"/>
                </a:moveTo>
                <a:lnTo>
                  <a:pt x="191" y="173"/>
                </a:lnTo>
                <a:lnTo>
                  <a:pt x="191" y="175"/>
                </a:lnTo>
                <a:lnTo>
                  <a:pt x="191" y="175"/>
                </a:lnTo>
                <a:lnTo>
                  <a:pt x="191" y="175"/>
                </a:lnTo>
                <a:lnTo>
                  <a:pt x="191" y="175"/>
                </a:lnTo>
                <a:lnTo>
                  <a:pt x="193" y="179"/>
                </a:lnTo>
                <a:lnTo>
                  <a:pt x="193" y="179"/>
                </a:lnTo>
                <a:lnTo>
                  <a:pt x="193" y="178"/>
                </a:lnTo>
                <a:lnTo>
                  <a:pt x="193" y="178"/>
                </a:lnTo>
                <a:lnTo>
                  <a:pt x="191" y="173"/>
                </a:lnTo>
                <a:lnTo>
                  <a:pt x="191" y="173"/>
                </a:lnTo>
                <a:close/>
                <a:moveTo>
                  <a:pt x="209" y="175"/>
                </a:moveTo>
                <a:lnTo>
                  <a:pt x="209" y="175"/>
                </a:lnTo>
                <a:lnTo>
                  <a:pt x="207" y="170"/>
                </a:lnTo>
                <a:lnTo>
                  <a:pt x="207" y="170"/>
                </a:lnTo>
                <a:lnTo>
                  <a:pt x="205" y="171"/>
                </a:lnTo>
                <a:lnTo>
                  <a:pt x="205" y="171"/>
                </a:lnTo>
                <a:lnTo>
                  <a:pt x="207" y="176"/>
                </a:lnTo>
                <a:lnTo>
                  <a:pt x="207" y="176"/>
                </a:lnTo>
                <a:lnTo>
                  <a:pt x="209" y="175"/>
                </a:lnTo>
                <a:lnTo>
                  <a:pt x="209" y="175"/>
                </a:lnTo>
                <a:close/>
                <a:moveTo>
                  <a:pt x="68" y="224"/>
                </a:moveTo>
                <a:lnTo>
                  <a:pt x="68" y="224"/>
                </a:lnTo>
                <a:lnTo>
                  <a:pt x="71" y="227"/>
                </a:lnTo>
                <a:lnTo>
                  <a:pt x="71" y="227"/>
                </a:lnTo>
                <a:lnTo>
                  <a:pt x="71" y="224"/>
                </a:lnTo>
                <a:lnTo>
                  <a:pt x="71" y="222"/>
                </a:lnTo>
                <a:lnTo>
                  <a:pt x="71" y="222"/>
                </a:lnTo>
                <a:lnTo>
                  <a:pt x="68" y="224"/>
                </a:lnTo>
                <a:lnTo>
                  <a:pt x="68" y="224"/>
                </a:lnTo>
                <a:close/>
                <a:moveTo>
                  <a:pt x="76" y="239"/>
                </a:moveTo>
                <a:lnTo>
                  <a:pt x="76" y="239"/>
                </a:lnTo>
                <a:lnTo>
                  <a:pt x="75" y="242"/>
                </a:lnTo>
                <a:lnTo>
                  <a:pt x="73" y="247"/>
                </a:lnTo>
                <a:lnTo>
                  <a:pt x="73" y="247"/>
                </a:lnTo>
                <a:lnTo>
                  <a:pt x="75" y="246"/>
                </a:lnTo>
                <a:lnTo>
                  <a:pt x="75" y="246"/>
                </a:lnTo>
                <a:lnTo>
                  <a:pt x="76" y="242"/>
                </a:lnTo>
                <a:lnTo>
                  <a:pt x="76" y="242"/>
                </a:lnTo>
                <a:lnTo>
                  <a:pt x="76" y="239"/>
                </a:lnTo>
                <a:lnTo>
                  <a:pt x="76" y="239"/>
                </a:lnTo>
                <a:close/>
                <a:moveTo>
                  <a:pt x="223" y="285"/>
                </a:moveTo>
                <a:lnTo>
                  <a:pt x="223" y="285"/>
                </a:lnTo>
                <a:lnTo>
                  <a:pt x="223" y="285"/>
                </a:lnTo>
                <a:lnTo>
                  <a:pt x="223" y="285"/>
                </a:lnTo>
                <a:lnTo>
                  <a:pt x="224" y="279"/>
                </a:lnTo>
                <a:lnTo>
                  <a:pt x="224" y="279"/>
                </a:lnTo>
                <a:lnTo>
                  <a:pt x="223" y="279"/>
                </a:lnTo>
                <a:lnTo>
                  <a:pt x="223" y="279"/>
                </a:lnTo>
                <a:lnTo>
                  <a:pt x="221" y="280"/>
                </a:lnTo>
                <a:lnTo>
                  <a:pt x="221" y="280"/>
                </a:lnTo>
                <a:lnTo>
                  <a:pt x="223" y="285"/>
                </a:lnTo>
                <a:lnTo>
                  <a:pt x="223" y="285"/>
                </a:lnTo>
                <a:close/>
                <a:moveTo>
                  <a:pt x="138" y="93"/>
                </a:moveTo>
                <a:lnTo>
                  <a:pt x="138" y="93"/>
                </a:lnTo>
                <a:lnTo>
                  <a:pt x="142" y="89"/>
                </a:lnTo>
                <a:lnTo>
                  <a:pt x="142" y="89"/>
                </a:lnTo>
                <a:lnTo>
                  <a:pt x="142" y="89"/>
                </a:lnTo>
                <a:lnTo>
                  <a:pt x="142" y="89"/>
                </a:lnTo>
                <a:lnTo>
                  <a:pt x="142" y="89"/>
                </a:lnTo>
                <a:lnTo>
                  <a:pt x="142" y="89"/>
                </a:lnTo>
                <a:lnTo>
                  <a:pt x="136" y="91"/>
                </a:lnTo>
                <a:lnTo>
                  <a:pt x="136" y="91"/>
                </a:lnTo>
                <a:lnTo>
                  <a:pt x="138" y="93"/>
                </a:lnTo>
                <a:lnTo>
                  <a:pt x="138" y="93"/>
                </a:lnTo>
                <a:close/>
                <a:moveTo>
                  <a:pt x="207" y="142"/>
                </a:moveTo>
                <a:lnTo>
                  <a:pt x="207" y="142"/>
                </a:lnTo>
                <a:lnTo>
                  <a:pt x="204" y="135"/>
                </a:lnTo>
                <a:lnTo>
                  <a:pt x="204" y="135"/>
                </a:lnTo>
                <a:lnTo>
                  <a:pt x="202" y="137"/>
                </a:lnTo>
                <a:lnTo>
                  <a:pt x="202" y="137"/>
                </a:lnTo>
                <a:lnTo>
                  <a:pt x="207" y="142"/>
                </a:lnTo>
                <a:lnTo>
                  <a:pt x="207" y="142"/>
                </a:lnTo>
                <a:lnTo>
                  <a:pt x="207" y="142"/>
                </a:lnTo>
                <a:lnTo>
                  <a:pt x="207" y="142"/>
                </a:lnTo>
                <a:close/>
                <a:moveTo>
                  <a:pt x="179" y="201"/>
                </a:moveTo>
                <a:lnTo>
                  <a:pt x="179" y="201"/>
                </a:lnTo>
                <a:lnTo>
                  <a:pt x="179" y="201"/>
                </a:lnTo>
                <a:lnTo>
                  <a:pt x="179" y="201"/>
                </a:lnTo>
                <a:lnTo>
                  <a:pt x="180" y="198"/>
                </a:lnTo>
                <a:lnTo>
                  <a:pt x="180" y="198"/>
                </a:lnTo>
                <a:lnTo>
                  <a:pt x="179" y="195"/>
                </a:lnTo>
                <a:lnTo>
                  <a:pt x="179" y="195"/>
                </a:lnTo>
                <a:lnTo>
                  <a:pt x="177" y="198"/>
                </a:lnTo>
                <a:lnTo>
                  <a:pt x="177" y="198"/>
                </a:lnTo>
                <a:lnTo>
                  <a:pt x="177" y="200"/>
                </a:lnTo>
                <a:lnTo>
                  <a:pt x="177" y="200"/>
                </a:lnTo>
                <a:lnTo>
                  <a:pt x="179" y="201"/>
                </a:lnTo>
                <a:lnTo>
                  <a:pt x="179" y="201"/>
                </a:lnTo>
                <a:close/>
                <a:moveTo>
                  <a:pt x="49" y="272"/>
                </a:moveTo>
                <a:lnTo>
                  <a:pt x="49" y="272"/>
                </a:lnTo>
                <a:lnTo>
                  <a:pt x="46" y="272"/>
                </a:lnTo>
                <a:lnTo>
                  <a:pt x="46" y="272"/>
                </a:lnTo>
                <a:lnTo>
                  <a:pt x="45" y="276"/>
                </a:lnTo>
                <a:lnTo>
                  <a:pt x="45" y="276"/>
                </a:lnTo>
                <a:lnTo>
                  <a:pt x="48" y="274"/>
                </a:lnTo>
                <a:lnTo>
                  <a:pt x="48" y="274"/>
                </a:lnTo>
                <a:lnTo>
                  <a:pt x="49" y="272"/>
                </a:lnTo>
                <a:lnTo>
                  <a:pt x="49" y="272"/>
                </a:lnTo>
                <a:close/>
                <a:moveTo>
                  <a:pt x="68" y="231"/>
                </a:moveTo>
                <a:lnTo>
                  <a:pt x="68" y="231"/>
                </a:lnTo>
                <a:lnTo>
                  <a:pt x="70" y="228"/>
                </a:lnTo>
                <a:lnTo>
                  <a:pt x="70" y="228"/>
                </a:lnTo>
                <a:lnTo>
                  <a:pt x="68" y="227"/>
                </a:lnTo>
                <a:lnTo>
                  <a:pt x="68" y="227"/>
                </a:lnTo>
                <a:lnTo>
                  <a:pt x="67" y="228"/>
                </a:lnTo>
                <a:lnTo>
                  <a:pt x="67" y="228"/>
                </a:lnTo>
                <a:lnTo>
                  <a:pt x="68" y="231"/>
                </a:lnTo>
                <a:lnTo>
                  <a:pt x="68" y="231"/>
                </a:lnTo>
                <a:close/>
                <a:moveTo>
                  <a:pt x="54" y="372"/>
                </a:moveTo>
                <a:lnTo>
                  <a:pt x="54" y="372"/>
                </a:lnTo>
                <a:lnTo>
                  <a:pt x="51" y="367"/>
                </a:lnTo>
                <a:lnTo>
                  <a:pt x="51" y="367"/>
                </a:lnTo>
                <a:lnTo>
                  <a:pt x="49" y="369"/>
                </a:lnTo>
                <a:lnTo>
                  <a:pt x="49" y="369"/>
                </a:lnTo>
                <a:lnTo>
                  <a:pt x="52" y="373"/>
                </a:lnTo>
                <a:lnTo>
                  <a:pt x="52" y="373"/>
                </a:lnTo>
                <a:lnTo>
                  <a:pt x="54" y="372"/>
                </a:lnTo>
                <a:lnTo>
                  <a:pt x="54" y="372"/>
                </a:lnTo>
                <a:close/>
                <a:moveTo>
                  <a:pt x="202" y="216"/>
                </a:moveTo>
                <a:lnTo>
                  <a:pt x="202" y="216"/>
                </a:lnTo>
                <a:lnTo>
                  <a:pt x="205" y="219"/>
                </a:lnTo>
                <a:lnTo>
                  <a:pt x="205" y="219"/>
                </a:lnTo>
                <a:lnTo>
                  <a:pt x="207" y="217"/>
                </a:lnTo>
                <a:lnTo>
                  <a:pt x="207" y="217"/>
                </a:lnTo>
                <a:lnTo>
                  <a:pt x="207" y="217"/>
                </a:lnTo>
                <a:lnTo>
                  <a:pt x="207" y="217"/>
                </a:lnTo>
                <a:lnTo>
                  <a:pt x="207" y="216"/>
                </a:lnTo>
                <a:lnTo>
                  <a:pt x="205" y="216"/>
                </a:lnTo>
                <a:lnTo>
                  <a:pt x="205" y="216"/>
                </a:lnTo>
                <a:lnTo>
                  <a:pt x="202" y="216"/>
                </a:lnTo>
                <a:lnTo>
                  <a:pt x="202" y="216"/>
                </a:lnTo>
                <a:close/>
                <a:moveTo>
                  <a:pt x="65" y="235"/>
                </a:moveTo>
                <a:lnTo>
                  <a:pt x="65" y="235"/>
                </a:lnTo>
                <a:lnTo>
                  <a:pt x="65" y="236"/>
                </a:lnTo>
                <a:lnTo>
                  <a:pt x="65" y="236"/>
                </a:lnTo>
                <a:lnTo>
                  <a:pt x="68" y="235"/>
                </a:lnTo>
                <a:lnTo>
                  <a:pt x="68" y="235"/>
                </a:lnTo>
                <a:lnTo>
                  <a:pt x="65" y="231"/>
                </a:lnTo>
                <a:lnTo>
                  <a:pt x="65" y="231"/>
                </a:lnTo>
                <a:lnTo>
                  <a:pt x="65" y="235"/>
                </a:lnTo>
                <a:lnTo>
                  <a:pt x="65" y="235"/>
                </a:lnTo>
                <a:close/>
                <a:moveTo>
                  <a:pt x="205" y="205"/>
                </a:moveTo>
                <a:lnTo>
                  <a:pt x="205" y="205"/>
                </a:lnTo>
                <a:lnTo>
                  <a:pt x="204" y="208"/>
                </a:lnTo>
                <a:lnTo>
                  <a:pt x="204" y="208"/>
                </a:lnTo>
                <a:lnTo>
                  <a:pt x="204" y="208"/>
                </a:lnTo>
                <a:lnTo>
                  <a:pt x="204" y="208"/>
                </a:lnTo>
                <a:lnTo>
                  <a:pt x="207" y="206"/>
                </a:lnTo>
                <a:lnTo>
                  <a:pt x="207" y="206"/>
                </a:lnTo>
                <a:lnTo>
                  <a:pt x="205" y="205"/>
                </a:lnTo>
                <a:lnTo>
                  <a:pt x="205" y="205"/>
                </a:lnTo>
                <a:close/>
                <a:moveTo>
                  <a:pt x="169" y="91"/>
                </a:moveTo>
                <a:lnTo>
                  <a:pt x="169" y="91"/>
                </a:lnTo>
                <a:lnTo>
                  <a:pt x="169" y="89"/>
                </a:lnTo>
                <a:lnTo>
                  <a:pt x="169" y="89"/>
                </a:lnTo>
                <a:lnTo>
                  <a:pt x="166" y="86"/>
                </a:lnTo>
                <a:lnTo>
                  <a:pt x="166" y="86"/>
                </a:lnTo>
                <a:lnTo>
                  <a:pt x="164" y="88"/>
                </a:lnTo>
                <a:lnTo>
                  <a:pt x="164" y="88"/>
                </a:lnTo>
                <a:lnTo>
                  <a:pt x="169" y="91"/>
                </a:lnTo>
                <a:lnTo>
                  <a:pt x="169" y="91"/>
                </a:lnTo>
                <a:close/>
                <a:moveTo>
                  <a:pt x="120" y="216"/>
                </a:moveTo>
                <a:lnTo>
                  <a:pt x="120" y="216"/>
                </a:lnTo>
                <a:lnTo>
                  <a:pt x="128" y="216"/>
                </a:lnTo>
                <a:lnTo>
                  <a:pt x="128" y="216"/>
                </a:lnTo>
                <a:lnTo>
                  <a:pt x="127" y="216"/>
                </a:lnTo>
                <a:lnTo>
                  <a:pt x="127" y="216"/>
                </a:lnTo>
                <a:lnTo>
                  <a:pt x="123" y="216"/>
                </a:lnTo>
                <a:lnTo>
                  <a:pt x="123" y="216"/>
                </a:lnTo>
                <a:lnTo>
                  <a:pt x="120" y="216"/>
                </a:lnTo>
                <a:lnTo>
                  <a:pt x="120" y="216"/>
                </a:lnTo>
                <a:close/>
                <a:moveTo>
                  <a:pt x="171" y="123"/>
                </a:moveTo>
                <a:lnTo>
                  <a:pt x="171" y="123"/>
                </a:lnTo>
                <a:lnTo>
                  <a:pt x="168" y="127"/>
                </a:lnTo>
                <a:lnTo>
                  <a:pt x="168" y="127"/>
                </a:lnTo>
                <a:lnTo>
                  <a:pt x="172" y="124"/>
                </a:lnTo>
                <a:lnTo>
                  <a:pt x="172" y="124"/>
                </a:lnTo>
                <a:lnTo>
                  <a:pt x="171" y="123"/>
                </a:lnTo>
                <a:lnTo>
                  <a:pt x="171" y="123"/>
                </a:lnTo>
                <a:close/>
                <a:moveTo>
                  <a:pt x="160" y="112"/>
                </a:moveTo>
                <a:lnTo>
                  <a:pt x="160" y="112"/>
                </a:lnTo>
                <a:lnTo>
                  <a:pt x="160" y="112"/>
                </a:lnTo>
                <a:lnTo>
                  <a:pt x="160" y="112"/>
                </a:lnTo>
                <a:lnTo>
                  <a:pt x="153" y="112"/>
                </a:lnTo>
                <a:lnTo>
                  <a:pt x="153" y="112"/>
                </a:lnTo>
                <a:lnTo>
                  <a:pt x="152" y="112"/>
                </a:lnTo>
                <a:lnTo>
                  <a:pt x="152" y="112"/>
                </a:lnTo>
                <a:lnTo>
                  <a:pt x="152" y="113"/>
                </a:lnTo>
                <a:lnTo>
                  <a:pt x="152" y="113"/>
                </a:lnTo>
                <a:lnTo>
                  <a:pt x="153" y="113"/>
                </a:lnTo>
                <a:lnTo>
                  <a:pt x="153" y="113"/>
                </a:lnTo>
                <a:lnTo>
                  <a:pt x="160" y="112"/>
                </a:lnTo>
                <a:lnTo>
                  <a:pt x="160" y="112"/>
                </a:lnTo>
                <a:close/>
                <a:moveTo>
                  <a:pt x="56" y="268"/>
                </a:moveTo>
                <a:lnTo>
                  <a:pt x="56" y="268"/>
                </a:lnTo>
                <a:lnTo>
                  <a:pt x="57" y="268"/>
                </a:lnTo>
                <a:lnTo>
                  <a:pt x="57" y="268"/>
                </a:lnTo>
                <a:lnTo>
                  <a:pt x="57" y="263"/>
                </a:lnTo>
                <a:lnTo>
                  <a:pt x="57" y="263"/>
                </a:lnTo>
                <a:lnTo>
                  <a:pt x="54" y="263"/>
                </a:lnTo>
                <a:lnTo>
                  <a:pt x="54" y="263"/>
                </a:lnTo>
                <a:lnTo>
                  <a:pt x="56" y="268"/>
                </a:lnTo>
                <a:lnTo>
                  <a:pt x="56" y="268"/>
                </a:lnTo>
                <a:close/>
                <a:moveTo>
                  <a:pt x="111" y="391"/>
                </a:moveTo>
                <a:lnTo>
                  <a:pt x="111" y="391"/>
                </a:lnTo>
                <a:lnTo>
                  <a:pt x="112" y="391"/>
                </a:lnTo>
                <a:lnTo>
                  <a:pt x="112" y="391"/>
                </a:lnTo>
                <a:lnTo>
                  <a:pt x="114" y="391"/>
                </a:lnTo>
                <a:lnTo>
                  <a:pt x="114" y="391"/>
                </a:lnTo>
                <a:lnTo>
                  <a:pt x="114" y="391"/>
                </a:lnTo>
                <a:lnTo>
                  <a:pt x="116" y="389"/>
                </a:lnTo>
                <a:lnTo>
                  <a:pt x="116" y="389"/>
                </a:lnTo>
                <a:lnTo>
                  <a:pt x="112" y="389"/>
                </a:lnTo>
                <a:lnTo>
                  <a:pt x="112" y="389"/>
                </a:lnTo>
                <a:lnTo>
                  <a:pt x="111" y="391"/>
                </a:lnTo>
                <a:lnTo>
                  <a:pt x="111" y="391"/>
                </a:lnTo>
                <a:lnTo>
                  <a:pt x="111" y="391"/>
                </a:lnTo>
                <a:close/>
                <a:moveTo>
                  <a:pt x="98" y="343"/>
                </a:moveTo>
                <a:lnTo>
                  <a:pt x="98" y="343"/>
                </a:lnTo>
                <a:lnTo>
                  <a:pt x="97" y="345"/>
                </a:lnTo>
                <a:lnTo>
                  <a:pt x="97" y="348"/>
                </a:lnTo>
                <a:lnTo>
                  <a:pt x="97" y="348"/>
                </a:lnTo>
                <a:lnTo>
                  <a:pt x="97" y="347"/>
                </a:lnTo>
                <a:lnTo>
                  <a:pt x="97" y="347"/>
                </a:lnTo>
                <a:lnTo>
                  <a:pt x="98" y="345"/>
                </a:lnTo>
                <a:lnTo>
                  <a:pt x="98" y="343"/>
                </a:lnTo>
                <a:lnTo>
                  <a:pt x="98" y="343"/>
                </a:lnTo>
                <a:close/>
                <a:moveTo>
                  <a:pt x="147" y="391"/>
                </a:moveTo>
                <a:lnTo>
                  <a:pt x="147" y="391"/>
                </a:lnTo>
                <a:lnTo>
                  <a:pt x="152" y="391"/>
                </a:lnTo>
                <a:lnTo>
                  <a:pt x="152" y="391"/>
                </a:lnTo>
                <a:lnTo>
                  <a:pt x="152" y="389"/>
                </a:lnTo>
                <a:lnTo>
                  <a:pt x="152" y="389"/>
                </a:lnTo>
                <a:lnTo>
                  <a:pt x="147" y="389"/>
                </a:lnTo>
                <a:lnTo>
                  <a:pt x="147" y="389"/>
                </a:lnTo>
                <a:lnTo>
                  <a:pt x="147" y="391"/>
                </a:lnTo>
                <a:lnTo>
                  <a:pt x="147" y="391"/>
                </a:lnTo>
                <a:close/>
                <a:moveTo>
                  <a:pt x="187" y="201"/>
                </a:moveTo>
                <a:lnTo>
                  <a:pt x="187" y="201"/>
                </a:lnTo>
                <a:lnTo>
                  <a:pt x="188" y="200"/>
                </a:lnTo>
                <a:lnTo>
                  <a:pt x="187" y="198"/>
                </a:lnTo>
                <a:lnTo>
                  <a:pt x="187" y="198"/>
                </a:lnTo>
                <a:lnTo>
                  <a:pt x="185" y="194"/>
                </a:lnTo>
                <a:lnTo>
                  <a:pt x="185" y="194"/>
                </a:lnTo>
                <a:lnTo>
                  <a:pt x="183" y="192"/>
                </a:lnTo>
                <a:lnTo>
                  <a:pt x="183" y="192"/>
                </a:lnTo>
                <a:lnTo>
                  <a:pt x="183" y="192"/>
                </a:lnTo>
                <a:lnTo>
                  <a:pt x="183" y="192"/>
                </a:lnTo>
                <a:lnTo>
                  <a:pt x="187" y="201"/>
                </a:lnTo>
                <a:lnTo>
                  <a:pt x="187" y="201"/>
                </a:lnTo>
                <a:close/>
                <a:moveTo>
                  <a:pt x="123" y="381"/>
                </a:moveTo>
                <a:lnTo>
                  <a:pt x="123" y="381"/>
                </a:lnTo>
                <a:lnTo>
                  <a:pt x="123" y="381"/>
                </a:lnTo>
                <a:lnTo>
                  <a:pt x="123" y="381"/>
                </a:lnTo>
                <a:lnTo>
                  <a:pt x="125" y="381"/>
                </a:lnTo>
                <a:lnTo>
                  <a:pt x="125" y="381"/>
                </a:lnTo>
                <a:lnTo>
                  <a:pt x="128" y="383"/>
                </a:lnTo>
                <a:lnTo>
                  <a:pt x="128" y="383"/>
                </a:lnTo>
                <a:lnTo>
                  <a:pt x="134" y="381"/>
                </a:lnTo>
                <a:lnTo>
                  <a:pt x="134" y="381"/>
                </a:lnTo>
                <a:lnTo>
                  <a:pt x="134" y="380"/>
                </a:lnTo>
                <a:lnTo>
                  <a:pt x="134" y="380"/>
                </a:lnTo>
                <a:lnTo>
                  <a:pt x="123" y="381"/>
                </a:lnTo>
                <a:lnTo>
                  <a:pt x="123" y="381"/>
                </a:lnTo>
                <a:close/>
                <a:moveTo>
                  <a:pt x="100" y="108"/>
                </a:moveTo>
                <a:lnTo>
                  <a:pt x="100" y="108"/>
                </a:lnTo>
                <a:lnTo>
                  <a:pt x="101" y="105"/>
                </a:lnTo>
                <a:lnTo>
                  <a:pt x="101" y="105"/>
                </a:lnTo>
                <a:lnTo>
                  <a:pt x="101" y="105"/>
                </a:lnTo>
                <a:lnTo>
                  <a:pt x="101" y="105"/>
                </a:lnTo>
                <a:lnTo>
                  <a:pt x="98" y="107"/>
                </a:lnTo>
                <a:lnTo>
                  <a:pt x="98" y="108"/>
                </a:lnTo>
                <a:lnTo>
                  <a:pt x="98" y="108"/>
                </a:lnTo>
                <a:lnTo>
                  <a:pt x="100" y="108"/>
                </a:lnTo>
                <a:lnTo>
                  <a:pt x="100" y="108"/>
                </a:lnTo>
                <a:close/>
                <a:moveTo>
                  <a:pt x="191" y="208"/>
                </a:moveTo>
                <a:lnTo>
                  <a:pt x="191" y="208"/>
                </a:lnTo>
                <a:lnTo>
                  <a:pt x="190" y="203"/>
                </a:lnTo>
                <a:lnTo>
                  <a:pt x="190" y="203"/>
                </a:lnTo>
                <a:lnTo>
                  <a:pt x="188" y="206"/>
                </a:lnTo>
                <a:lnTo>
                  <a:pt x="190" y="208"/>
                </a:lnTo>
                <a:lnTo>
                  <a:pt x="190" y="208"/>
                </a:lnTo>
                <a:lnTo>
                  <a:pt x="191" y="208"/>
                </a:lnTo>
                <a:lnTo>
                  <a:pt x="191" y="208"/>
                </a:lnTo>
                <a:close/>
                <a:moveTo>
                  <a:pt x="202" y="241"/>
                </a:moveTo>
                <a:lnTo>
                  <a:pt x="202" y="241"/>
                </a:lnTo>
                <a:lnTo>
                  <a:pt x="207" y="246"/>
                </a:lnTo>
                <a:lnTo>
                  <a:pt x="207" y="246"/>
                </a:lnTo>
                <a:lnTo>
                  <a:pt x="207" y="244"/>
                </a:lnTo>
                <a:lnTo>
                  <a:pt x="207" y="244"/>
                </a:lnTo>
                <a:lnTo>
                  <a:pt x="202" y="241"/>
                </a:lnTo>
                <a:lnTo>
                  <a:pt x="202" y="241"/>
                </a:lnTo>
                <a:lnTo>
                  <a:pt x="202" y="241"/>
                </a:lnTo>
                <a:lnTo>
                  <a:pt x="202" y="241"/>
                </a:lnTo>
                <a:lnTo>
                  <a:pt x="202" y="241"/>
                </a:lnTo>
                <a:lnTo>
                  <a:pt x="202" y="241"/>
                </a:lnTo>
                <a:close/>
                <a:moveTo>
                  <a:pt x="220" y="170"/>
                </a:moveTo>
                <a:lnTo>
                  <a:pt x="220" y="170"/>
                </a:lnTo>
                <a:lnTo>
                  <a:pt x="215" y="164"/>
                </a:lnTo>
                <a:lnTo>
                  <a:pt x="215" y="164"/>
                </a:lnTo>
                <a:lnTo>
                  <a:pt x="215" y="164"/>
                </a:lnTo>
                <a:lnTo>
                  <a:pt x="215" y="164"/>
                </a:lnTo>
                <a:lnTo>
                  <a:pt x="218" y="170"/>
                </a:lnTo>
                <a:lnTo>
                  <a:pt x="218" y="170"/>
                </a:lnTo>
                <a:lnTo>
                  <a:pt x="220" y="170"/>
                </a:lnTo>
                <a:lnTo>
                  <a:pt x="220" y="170"/>
                </a:lnTo>
                <a:close/>
                <a:moveTo>
                  <a:pt x="92" y="197"/>
                </a:moveTo>
                <a:lnTo>
                  <a:pt x="92" y="197"/>
                </a:lnTo>
                <a:lnTo>
                  <a:pt x="89" y="200"/>
                </a:lnTo>
                <a:lnTo>
                  <a:pt x="89" y="200"/>
                </a:lnTo>
                <a:lnTo>
                  <a:pt x="90" y="203"/>
                </a:lnTo>
                <a:lnTo>
                  <a:pt x="90" y="203"/>
                </a:lnTo>
                <a:lnTo>
                  <a:pt x="92" y="200"/>
                </a:lnTo>
                <a:lnTo>
                  <a:pt x="92" y="197"/>
                </a:lnTo>
                <a:lnTo>
                  <a:pt x="92" y="197"/>
                </a:lnTo>
                <a:close/>
                <a:moveTo>
                  <a:pt x="108" y="410"/>
                </a:moveTo>
                <a:lnTo>
                  <a:pt x="108" y="410"/>
                </a:lnTo>
                <a:lnTo>
                  <a:pt x="103" y="410"/>
                </a:lnTo>
                <a:lnTo>
                  <a:pt x="103" y="410"/>
                </a:lnTo>
                <a:lnTo>
                  <a:pt x="101" y="410"/>
                </a:lnTo>
                <a:lnTo>
                  <a:pt x="101" y="410"/>
                </a:lnTo>
                <a:lnTo>
                  <a:pt x="101" y="410"/>
                </a:lnTo>
                <a:lnTo>
                  <a:pt x="101" y="410"/>
                </a:lnTo>
                <a:lnTo>
                  <a:pt x="108" y="411"/>
                </a:lnTo>
                <a:lnTo>
                  <a:pt x="108" y="411"/>
                </a:lnTo>
                <a:lnTo>
                  <a:pt x="108" y="410"/>
                </a:lnTo>
                <a:lnTo>
                  <a:pt x="108" y="410"/>
                </a:lnTo>
                <a:close/>
                <a:moveTo>
                  <a:pt x="109" y="52"/>
                </a:moveTo>
                <a:lnTo>
                  <a:pt x="109" y="52"/>
                </a:lnTo>
                <a:lnTo>
                  <a:pt x="108" y="52"/>
                </a:lnTo>
                <a:lnTo>
                  <a:pt x="108" y="52"/>
                </a:lnTo>
                <a:lnTo>
                  <a:pt x="106" y="53"/>
                </a:lnTo>
                <a:lnTo>
                  <a:pt x="106" y="55"/>
                </a:lnTo>
                <a:lnTo>
                  <a:pt x="106" y="55"/>
                </a:lnTo>
                <a:lnTo>
                  <a:pt x="106" y="58"/>
                </a:lnTo>
                <a:lnTo>
                  <a:pt x="106" y="58"/>
                </a:lnTo>
                <a:lnTo>
                  <a:pt x="108" y="53"/>
                </a:lnTo>
                <a:lnTo>
                  <a:pt x="108" y="53"/>
                </a:lnTo>
                <a:lnTo>
                  <a:pt x="109" y="52"/>
                </a:lnTo>
                <a:lnTo>
                  <a:pt x="109" y="52"/>
                </a:lnTo>
                <a:close/>
                <a:moveTo>
                  <a:pt x="56" y="342"/>
                </a:moveTo>
                <a:lnTo>
                  <a:pt x="56" y="342"/>
                </a:lnTo>
                <a:lnTo>
                  <a:pt x="57" y="347"/>
                </a:lnTo>
                <a:lnTo>
                  <a:pt x="57" y="347"/>
                </a:lnTo>
                <a:lnTo>
                  <a:pt x="60" y="345"/>
                </a:lnTo>
                <a:lnTo>
                  <a:pt x="60" y="345"/>
                </a:lnTo>
                <a:lnTo>
                  <a:pt x="59" y="345"/>
                </a:lnTo>
                <a:lnTo>
                  <a:pt x="57" y="345"/>
                </a:lnTo>
                <a:lnTo>
                  <a:pt x="57" y="345"/>
                </a:lnTo>
                <a:lnTo>
                  <a:pt x="57" y="343"/>
                </a:lnTo>
                <a:lnTo>
                  <a:pt x="57" y="343"/>
                </a:lnTo>
                <a:lnTo>
                  <a:pt x="57" y="342"/>
                </a:lnTo>
                <a:lnTo>
                  <a:pt x="57" y="342"/>
                </a:lnTo>
                <a:lnTo>
                  <a:pt x="56" y="342"/>
                </a:lnTo>
                <a:lnTo>
                  <a:pt x="56" y="342"/>
                </a:lnTo>
                <a:close/>
                <a:moveTo>
                  <a:pt x="171" y="324"/>
                </a:moveTo>
                <a:lnTo>
                  <a:pt x="171" y="324"/>
                </a:lnTo>
                <a:lnTo>
                  <a:pt x="166" y="324"/>
                </a:lnTo>
                <a:lnTo>
                  <a:pt x="166" y="324"/>
                </a:lnTo>
                <a:lnTo>
                  <a:pt x="166" y="328"/>
                </a:lnTo>
                <a:lnTo>
                  <a:pt x="166" y="328"/>
                </a:lnTo>
                <a:lnTo>
                  <a:pt x="169" y="326"/>
                </a:lnTo>
                <a:lnTo>
                  <a:pt x="169" y="326"/>
                </a:lnTo>
                <a:lnTo>
                  <a:pt x="169" y="326"/>
                </a:lnTo>
                <a:lnTo>
                  <a:pt x="169" y="326"/>
                </a:lnTo>
                <a:lnTo>
                  <a:pt x="171" y="324"/>
                </a:lnTo>
                <a:lnTo>
                  <a:pt x="171" y="324"/>
                </a:lnTo>
                <a:close/>
                <a:moveTo>
                  <a:pt x="116" y="74"/>
                </a:moveTo>
                <a:lnTo>
                  <a:pt x="116" y="74"/>
                </a:lnTo>
                <a:lnTo>
                  <a:pt x="117" y="78"/>
                </a:lnTo>
                <a:lnTo>
                  <a:pt x="117" y="78"/>
                </a:lnTo>
                <a:lnTo>
                  <a:pt x="119" y="77"/>
                </a:lnTo>
                <a:lnTo>
                  <a:pt x="119" y="77"/>
                </a:lnTo>
                <a:lnTo>
                  <a:pt x="119" y="74"/>
                </a:lnTo>
                <a:lnTo>
                  <a:pt x="119" y="74"/>
                </a:lnTo>
                <a:lnTo>
                  <a:pt x="116" y="74"/>
                </a:lnTo>
                <a:lnTo>
                  <a:pt x="116" y="74"/>
                </a:lnTo>
                <a:close/>
                <a:moveTo>
                  <a:pt x="224" y="272"/>
                </a:moveTo>
                <a:lnTo>
                  <a:pt x="224" y="272"/>
                </a:lnTo>
                <a:lnTo>
                  <a:pt x="220" y="274"/>
                </a:lnTo>
                <a:lnTo>
                  <a:pt x="220" y="274"/>
                </a:lnTo>
                <a:lnTo>
                  <a:pt x="221" y="277"/>
                </a:lnTo>
                <a:lnTo>
                  <a:pt x="221" y="277"/>
                </a:lnTo>
                <a:lnTo>
                  <a:pt x="224" y="274"/>
                </a:lnTo>
                <a:lnTo>
                  <a:pt x="224" y="274"/>
                </a:lnTo>
                <a:lnTo>
                  <a:pt x="224" y="272"/>
                </a:lnTo>
                <a:lnTo>
                  <a:pt x="224" y="272"/>
                </a:lnTo>
                <a:close/>
                <a:moveTo>
                  <a:pt x="168" y="200"/>
                </a:moveTo>
                <a:lnTo>
                  <a:pt x="168" y="200"/>
                </a:lnTo>
                <a:lnTo>
                  <a:pt x="168" y="200"/>
                </a:lnTo>
                <a:lnTo>
                  <a:pt x="168" y="200"/>
                </a:lnTo>
                <a:lnTo>
                  <a:pt x="169" y="194"/>
                </a:lnTo>
                <a:lnTo>
                  <a:pt x="169" y="194"/>
                </a:lnTo>
                <a:lnTo>
                  <a:pt x="168" y="192"/>
                </a:lnTo>
                <a:lnTo>
                  <a:pt x="168" y="192"/>
                </a:lnTo>
                <a:lnTo>
                  <a:pt x="168" y="194"/>
                </a:lnTo>
                <a:lnTo>
                  <a:pt x="168" y="194"/>
                </a:lnTo>
                <a:lnTo>
                  <a:pt x="168" y="195"/>
                </a:lnTo>
                <a:lnTo>
                  <a:pt x="166" y="197"/>
                </a:lnTo>
                <a:lnTo>
                  <a:pt x="166" y="197"/>
                </a:lnTo>
                <a:lnTo>
                  <a:pt x="166" y="197"/>
                </a:lnTo>
                <a:lnTo>
                  <a:pt x="166" y="197"/>
                </a:lnTo>
                <a:lnTo>
                  <a:pt x="168" y="200"/>
                </a:lnTo>
                <a:lnTo>
                  <a:pt x="168" y="200"/>
                </a:lnTo>
                <a:close/>
                <a:moveTo>
                  <a:pt x="204" y="266"/>
                </a:moveTo>
                <a:lnTo>
                  <a:pt x="204" y="266"/>
                </a:lnTo>
                <a:lnTo>
                  <a:pt x="199" y="266"/>
                </a:lnTo>
                <a:lnTo>
                  <a:pt x="199" y="266"/>
                </a:lnTo>
                <a:lnTo>
                  <a:pt x="199" y="266"/>
                </a:lnTo>
                <a:lnTo>
                  <a:pt x="199" y="266"/>
                </a:lnTo>
                <a:lnTo>
                  <a:pt x="204" y="268"/>
                </a:lnTo>
                <a:lnTo>
                  <a:pt x="204" y="268"/>
                </a:lnTo>
                <a:lnTo>
                  <a:pt x="204" y="266"/>
                </a:lnTo>
                <a:lnTo>
                  <a:pt x="204" y="266"/>
                </a:lnTo>
                <a:close/>
                <a:moveTo>
                  <a:pt x="32" y="351"/>
                </a:moveTo>
                <a:lnTo>
                  <a:pt x="32" y="351"/>
                </a:lnTo>
                <a:lnTo>
                  <a:pt x="30" y="354"/>
                </a:lnTo>
                <a:lnTo>
                  <a:pt x="30" y="354"/>
                </a:lnTo>
                <a:lnTo>
                  <a:pt x="30" y="356"/>
                </a:lnTo>
                <a:lnTo>
                  <a:pt x="30" y="358"/>
                </a:lnTo>
                <a:lnTo>
                  <a:pt x="30" y="358"/>
                </a:lnTo>
                <a:lnTo>
                  <a:pt x="32" y="356"/>
                </a:lnTo>
                <a:lnTo>
                  <a:pt x="32" y="356"/>
                </a:lnTo>
                <a:lnTo>
                  <a:pt x="32" y="354"/>
                </a:lnTo>
                <a:lnTo>
                  <a:pt x="32" y="354"/>
                </a:lnTo>
                <a:lnTo>
                  <a:pt x="32" y="351"/>
                </a:lnTo>
                <a:lnTo>
                  <a:pt x="32" y="351"/>
                </a:lnTo>
                <a:close/>
                <a:moveTo>
                  <a:pt x="202" y="257"/>
                </a:moveTo>
                <a:lnTo>
                  <a:pt x="202" y="257"/>
                </a:lnTo>
                <a:lnTo>
                  <a:pt x="205" y="254"/>
                </a:lnTo>
                <a:lnTo>
                  <a:pt x="205" y="254"/>
                </a:lnTo>
                <a:lnTo>
                  <a:pt x="204" y="252"/>
                </a:lnTo>
                <a:lnTo>
                  <a:pt x="204" y="252"/>
                </a:lnTo>
                <a:lnTo>
                  <a:pt x="202" y="257"/>
                </a:lnTo>
                <a:lnTo>
                  <a:pt x="202" y="257"/>
                </a:lnTo>
                <a:lnTo>
                  <a:pt x="202" y="257"/>
                </a:lnTo>
                <a:lnTo>
                  <a:pt x="202" y="257"/>
                </a:lnTo>
                <a:close/>
                <a:moveTo>
                  <a:pt x="127" y="58"/>
                </a:moveTo>
                <a:lnTo>
                  <a:pt x="127" y="58"/>
                </a:lnTo>
                <a:lnTo>
                  <a:pt x="127" y="61"/>
                </a:lnTo>
                <a:lnTo>
                  <a:pt x="127" y="61"/>
                </a:lnTo>
                <a:lnTo>
                  <a:pt x="127" y="61"/>
                </a:lnTo>
                <a:lnTo>
                  <a:pt x="127" y="61"/>
                </a:lnTo>
                <a:lnTo>
                  <a:pt x="131" y="64"/>
                </a:lnTo>
                <a:lnTo>
                  <a:pt x="131" y="64"/>
                </a:lnTo>
                <a:lnTo>
                  <a:pt x="131" y="64"/>
                </a:lnTo>
                <a:lnTo>
                  <a:pt x="131" y="64"/>
                </a:lnTo>
                <a:lnTo>
                  <a:pt x="127" y="58"/>
                </a:lnTo>
                <a:lnTo>
                  <a:pt x="127" y="58"/>
                </a:lnTo>
                <a:close/>
                <a:moveTo>
                  <a:pt x="168" y="260"/>
                </a:moveTo>
                <a:lnTo>
                  <a:pt x="168" y="260"/>
                </a:lnTo>
                <a:lnTo>
                  <a:pt x="166" y="258"/>
                </a:lnTo>
                <a:lnTo>
                  <a:pt x="166" y="258"/>
                </a:lnTo>
                <a:lnTo>
                  <a:pt x="163" y="260"/>
                </a:lnTo>
                <a:lnTo>
                  <a:pt x="163" y="260"/>
                </a:lnTo>
                <a:lnTo>
                  <a:pt x="163" y="261"/>
                </a:lnTo>
                <a:lnTo>
                  <a:pt x="163" y="261"/>
                </a:lnTo>
                <a:lnTo>
                  <a:pt x="164" y="261"/>
                </a:lnTo>
                <a:lnTo>
                  <a:pt x="164" y="261"/>
                </a:lnTo>
                <a:lnTo>
                  <a:pt x="168" y="260"/>
                </a:lnTo>
                <a:lnTo>
                  <a:pt x="168" y="260"/>
                </a:lnTo>
                <a:close/>
                <a:moveTo>
                  <a:pt x="202" y="197"/>
                </a:moveTo>
                <a:lnTo>
                  <a:pt x="202" y="197"/>
                </a:lnTo>
                <a:lnTo>
                  <a:pt x="204" y="200"/>
                </a:lnTo>
                <a:lnTo>
                  <a:pt x="205" y="200"/>
                </a:lnTo>
                <a:lnTo>
                  <a:pt x="205" y="200"/>
                </a:lnTo>
                <a:lnTo>
                  <a:pt x="204" y="195"/>
                </a:lnTo>
                <a:lnTo>
                  <a:pt x="204" y="195"/>
                </a:lnTo>
                <a:lnTo>
                  <a:pt x="202" y="197"/>
                </a:lnTo>
                <a:lnTo>
                  <a:pt x="202" y="197"/>
                </a:lnTo>
                <a:close/>
                <a:moveTo>
                  <a:pt x="21" y="317"/>
                </a:moveTo>
                <a:lnTo>
                  <a:pt x="21" y="317"/>
                </a:lnTo>
                <a:lnTo>
                  <a:pt x="21" y="320"/>
                </a:lnTo>
                <a:lnTo>
                  <a:pt x="21" y="320"/>
                </a:lnTo>
                <a:lnTo>
                  <a:pt x="22" y="318"/>
                </a:lnTo>
                <a:lnTo>
                  <a:pt x="22" y="315"/>
                </a:lnTo>
                <a:lnTo>
                  <a:pt x="22" y="315"/>
                </a:lnTo>
                <a:lnTo>
                  <a:pt x="21" y="317"/>
                </a:lnTo>
                <a:lnTo>
                  <a:pt x="21" y="317"/>
                </a:lnTo>
                <a:close/>
                <a:moveTo>
                  <a:pt x="133" y="170"/>
                </a:moveTo>
                <a:lnTo>
                  <a:pt x="133" y="170"/>
                </a:lnTo>
                <a:lnTo>
                  <a:pt x="133" y="165"/>
                </a:lnTo>
                <a:lnTo>
                  <a:pt x="133" y="165"/>
                </a:lnTo>
                <a:lnTo>
                  <a:pt x="131" y="168"/>
                </a:lnTo>
                <a:lnTo>
                  <a:pt x="131" y="170"/>
                </a:lnTo>
                <a:lnTo>
                  <a:pt x="131" y="170"/>
                </a:lnTo>
                <a:lnTo>
                  <a:pt x="133" y="170"/>
                </a:lnTo>
                <a:lnTo>
                  <a:pt x="133" y="170"/>
                </a:lnTo>
                <a:close/>
                <a:moveTo>
                  <a:pt x="199" y="212"/>
                </a:moveTo>
                <a:lnTo>
                  <a:pt x="199" y="212"/>
                </a:lnTo>
                <a:lnTo>
                  <a:pt x="201" y="214"/>
                </a:lnTo>
                <a:lnTo>
                  <a:pt x="201" y="214"/>
                </a:lnTo>
                <a:lnTo>
                  <a:pt x="201" y="212"/>
                </a:lnTo>
                <a:lnTo>
                  <a:pt x="201" y="212"/>
                </a:lnTo>
                <a:lnTo>
                  <a:pt x="202" y="211"/>
                </a:lnTo>
                <a:lnTo>
                  <a:pt x="202" y="211"/>
                </a:lnTo>
                <a:lnTo>
                  <a:pt x="202" y="209"/>
                </a:lnTo>
                <a:lnTo>
                  <a:pt x="202" y="209"/>
                </a:lnTo>
                <a:lnTo>
                  <a:pt x="201" y="211"/>
                </a:lnTo>
                <a:lnTo>
                  <a:pt x="201" y="211"/>
                </a:lnTo>
                <a:lnTo>
                  <a:pt x="199" y="212"/>
                </a:lnTo>
                <a:lnTo>
                  <a:pt x="199" y="212"/>
                </a:lnTo>
                <a:close/>
                <a:moveTo>
                  <a:pt x="193" y="339"/>
                </a:moveTo>
                <a:lnTo>
                  <a:pt x="193" y="339"/>
                </a:lnTo>
                <a:lnTo>
                  <a:pt x="190" y="339"/>
                </a:lnTo>
                <a:lnTo>
                  <a:pt x="190" y="339"/>
                </a:lnTo>
                <a:lnTo>
                  <a:pt x="190" y="342"/>
                </a:lnTo>
                <a:lnTo>
                  <a:pt x="190" y="342"/>
                </a:lnTo>
                <a:lnTo>
                  <a:pt x="191" y="342"/>
                </a:lnTo>
                <a:lnTo>
                  <a:pt x="193" y="340"/>
                </a:lnTo>
                <a:lnTo>
                  <a:pt x="193" y="340"/>
                </a:lnTo>
                <a:lnTo>
                  <a:pt x="193" y="339"/>
                </a:lnTo>
                <a:lnTo>
                  <a:pt x="193" y="339"/>
                </a:lnTo>
                <a:close/>
                <a:moveTo>
                  <a:pt x="16" y="347"/>
                </a:moveTo>
                <a:lnTo>
                  <a:pt x="16" y="347"/>
                </a:lnTo>
                <a:lnTo>
                  <a:pt x="16" y="347"/>
                </a:lnTo>
                <a:lnTo>
                  <a:pt x="16" y="347"/>
                </a:lnTo>
                <a:lnTo>
                  <a:pt x="16" y="350"/>
                </a:lnTo>
                <a:lnTo>
                  <a:pt x="16" y="350"/>
                </a:lnTo>
                <a:lnTo>
                  <a:pt x="18" y="353"/>
                </a:lnTo>
                <a:lnTo>
                  <a:pt x="18" y="353"/>
                </a:lnTo>
                <a:lnTo>
                  <a:pt x="19" y="351"/>
                </a:lnTo>
                <a:lnTo>
                  <a:pt x="19" y="351"/>
                </a:lnTo>
                <a:lnTo>
                  <a:pt x="16" y="347"/>
                </a:lnTo>
                <a:lnTo>
                  <a:pt x="16" y="347"/>
                </a:lnTo>
                <a:close/>
                <a:moveTo>
                  <a:pt x="92" y="53"/>
                </a:moveTo>
                <a:lnTo>
                  <a:pt x="92" y="53"/>
                </a:lnTo>
                <a:lnTo>
                  <a:pt x="92" y="58"/>
                </a:lnTo>
                <a:lnTo>
                  <a:pt x="92" y="58"/>
                </a:lnTo>
                <a:lnTo>
                  <a:pt x="93" y="56"/>
                </a:lnTo>
                <a:lnTo>
                  <a:pt x="93" y="56"/>
                </a:lnTo>
                <a:lnTo>
                  <a:pt x="93" y="53"/>
                </a:lnTo>
                <a:lnTo>
                  <a:pt x="93" y="53"/>
                </a:lnTo>
                <a:lnTo>
                  <a:pt x="92" y="53"/>
                </a:lnTo>
                <a:lnTo>
                  <a:pt x="92" y="53"/>
                </a:lnTo>
                <a:close/>
                <a:moveTo>
                  <a:pt x="122" y="66"/>
                </a:moveTo>
                <a:lnTo>
                  <a:pt x="122" y="66"/>
                </a:lnTo>
                <a:lnTo>
                  <a:pt x="123" y="64"/>
                </a:lnTo>
                <a:lnTo>
                  <a:pt x="122" y="61"/>
                </a:lnTo>
                <a:lnTo>
                  <a:pt x="122" y="61"/>
                </a:lnTo>
                <a:lnTo>
                  <a:pt x="120" y="59"/>
                </a:lnTo>
                <a:lnTo>
                  <a:pt x="120" y="59"/>
                </a:lnTo>
                <a:lnTo>
                  <a:pt x="120" y="63"/>
                </a:lnTo>
                <a:lnTo>
                  <a:pt x="120" y="63"/>
                </a:lnTo>
                <a:lnTo>
                  <a:pt x="122" y="64"/>
                </a:lnTo>
                <a:lnTo>
                  <a:pt x="122" y="66"/>
                </a:lnTo>
                <a:lnTo>
                  <a:pt x="122" y="66"/>
                </a:lnTo>
                <a:close/>
                <a:moveTo>
                  <a:pt x="13" y="331"/>
                </a:moveTo>
                <a:lnTo>
                  <a:pt x="13" y="331"/>
                </a:lnTo>
                <a:lnTo>
                  <a:pt x="11" y="334"/>
                </a:lnTo>
                <a:lnTo>
                  <a:pt x="11" y="334"/>
                </a:lnTo>
                <a:lnTo>
                  <a:pt x="11" y="334"/>
                </a:lnTo>
                <a:lnTo>
                  <a:pt x="11" y="334"/>
                </a:lnTo>
                <a:lnTo>
                  <a:pt x="11" y="337"/>
                </a:lnTo>
                <a:lnTo>
                  <a:pt x="11" y="337"/>
                </a:lnTo>
                <a:lnTo>
                  <a:pt x="13" y="334"/>
                </a:lnTo>
                <a:lnTo>
                  <a:pt x="13" y="334"/>
                </a:lnTo>
                <a:lnTo>
                  <a:pt x="13" y="331"/>
                </a:lnTo>
                <a:lnTo>
                  <a:pt x="13" y="331"/>
                </a:lnTo>
                <a:close/>
                <a:moveTo>
                  <a:pt x="41" y="361"/>
                </a:moveTo>
                <a:lnTo>
                  <a:pt x="41" y="361"/>
                </a:lnTo>
                <a:lnTo>
                  <a:pt x="40" y="362"/>
                </a:lnTo>
                <a:lnTo>
                  <a:pt x="40" y="362"/>
                </a:lnTo>
                <a:lnTo>
                  <a:pt x="41" y="365"/>
                </a:lnTo>
                <a:lnTo>
                  <a:pt x="41" y="365"/>
                </a:lnTo>
                <a:lnTo>
                  <a:pt x="41" y="367"/>
                </a:lnTo>
                <a:lnTo>
                  <a:pt x="41" y="367"/>
                </a:lnTo>
                <a:lnTo>
                  <a:pt x="43" y="364"/>
                </a:lnTo>
                <a:lnTo>
                  <a:pt x="43" y="364"/>
                </a:lnTo>
                <a:lnTo>
                  <a:pt x="43" y="362"/>
                </a:lnTo>
                <a:lnTo>
                  <a:pt x="43" y="362"/>
                </a:lnTo>
                <a:lnTo>
                  <a:pt x="41" y="361"/>
                </a:lnTo>
                <a:lnTo>
                  <a:pt x="41" y="361"/>
                </a:lnTo>
                <a:close/>
                <a:moveTo>
                  <a:pt x="229" y="280"/>
                </a:moveTo>
                <a:lnTo>
                  <a:pt x="229" y="280"/>
                </a:lnTo>
                <a:lnTo>
                  <a:pt x="226" y="280"/>
                </a:lnTo>
                <a:lnTo>
                  <a:pt x="226" y="280"/>
                </a:lnTo>
                <a:lnTo>
                  <a:pt x="226" y="283"/>
                </a:lnTo>
                <a:lnTo>
                  <a:pt x="226" y="283"/>
                </a:lnTo>
                <a:lnTo>
                  <a:pt x="228" y="283"/>
                </a:lnTo>
                <a:lnTo>
                  <a:pt x="228" y="283"/>
                </a:lnTo>
                <a:lnTo>
                  <a:pt x="229" y="282"/>
                </a:lnTo>
                <a:lnTo>
                  <a:pt x="229" y="280"/>
                </a:lnTo>
                <a:lnTo>
                  <a:pt x="229" y="280"/>
                </a:lnTo>
                <a:lnTo>
                  <a:pt x="229" y="280"/>
                </a:lnTo>
                <a:lnTo>
                  <a:pt x="229" y="280"/>
                </a:lnTo>
                <a:close/>
                <a:moveTo>
                  <a:pt x="235" y="324"/>
                </a:moveTo>
                <a:lnTo>
                  <a:pt x="235" y="324"/>
                </a:lnTo>
                <a:lnTo>
                  <a:pt x="234" y="324"/>
                </a:lnTo>
                <a:lnTo>
                  <a:pt x="234" y="324"/>
                </a:lnTo>
                <a:lnTo>
                  <a:pt x="232" y="334"/>
                </a:lnTo>
                <a:lnTo>
                  <a:pt x="232" y="334"/>
                </a:lnTo>
                <a:lnTo>
                  <a:pt x="234" y="329"/>
                </a:lnTo>
                <a:lnTo>
                  <a:pt x="235" y="324"/>
                </a:lnTo>
                <a:lnTo>
                  <a:pt x="235" y="324"/>
                </a:lnTo>
                <a:close/>
                <a:moveTo>
                  <a:pt x="213" y="250"/>
                </a:moveTo>
                <a:lnTo>
                  <a:pt x="213" y="250"/>
                </a:lnTo>
                <a:lnTo>
                  <a:pt x="212" y="252"/>
                </a:lnTo>
                <a:lnTo>
                  <a:pt x="212" y="252"/>
                </a:lnTo>
                <a:lnTo>
                  <a:pt x="212" y="254"/>
                </a:lnTo>
                <a:lnTo>
                  <a:pt x="212" y="254"/>
                </a:lnTo>
                <a:lnTo>
                  <a:pt x="213" y="255"/>
                </a:lnTo>
                <a:lnTo>
                  <a:pt x="213" y="255"/>
                </a:lnTo>
                <a:lnTo>
                  <a:pt x="215" y="255"/>
                </a:lnTo>
                <a:lnTo>
                  <a:pt x="215" y="255"/>
                </a:lnTo>
                <a:lnTo>
                  <a:pt x="213" y="250"/>
                </a:lnTo>
                <a:lnTo>
                  <a:pt x="213" y="250"/>
                </a:lnTo>
                <a:close/>
                <a:moveTo>
                  <a:pt x="210" y="238"/>
                </a:moveTo>
                <a:lnTo>
                  <a:pt x="210" y="238"/>
                </a:lnTo>
                <a:lnTo>
                  <a:pt x="209" y="238"/>
                </a:lnTo>
                <a:lnTo>
                  <a:pt x="209" y="238"/>
                </a:lnTo>
                <a:lnTo>
                  <a:pt x="209" y="236"/>
                </a:lnTo>
                <a:lnTo>
                  <a:pt x="207" y="236"/>
                </a:lnTo>
                <a:lnTo>
                  <a:pt x="207" y="236"/>
                </a:lnTo>
                <a:lnTo>
                  <a:pt x="205" y="236"/>
                </a:lnTo>
                <a:lnTo>
                  <a:pt x="205" y="236"/>
                </a:lnTo>
                <a:lnTo>
                  <a:pt x="209" y="239"/>
                </a:lnTo>
                <a:lnTo>
                  <a:pt x="209" y="239"/>
                </a:lnTo>
                <a:lnTo>
                  <a:pt x="210" y="238"/>
                </a:lnTo>
                <a:lnTo>
                  <a:pt x="210" y="238"/>
                </a:lnTo>
                <a:close/>
                <a:moveTo>
                  <a:pt x="228" y="206"/>
                </a:moveTo>
                <a:lnTo>
                  <a:pt x="228" y="206"/>
                </a:lnTo>
                <a:lnTo>
                  <a:pt x="228" y="206"/>
                </a:lnTo>
                <a:lnTo>
                  <a:pt x="228" y="206"/>
                </a:lnTo>
                <a:lnTo>
                  <a:pt x="223" y="208"/>
                </a:lnTo>
                <a:lnTo>
                  <a:pt x="223" y="208"/>
                </a:lnTo>
                <a:lnTo>
                  <a:pt x="226" y="209"/>
                </a:lnTo>
                <a:lnTo>
                  <a:pt x="226" y="209"/>
                </a:lnTo>
                <a:lnTo>
                  <a:pt x="228" y="206"/>
                </a:lnTo>
                <a:lnTo>
                  <a:pt x="228" y="206"/>
                </a:lnTo>
                <a:close/>
                <a:moveTo>
                  <a:pt x="133" y="48"/>
                </a:moveTo>
                <a:lnTo>
                  <a:pt x="133" y="48"/>
                </a:lnTo>
                <a:lnTo>
                  <a:pt x="133" y="50"/>
                </a:lnTo>
                <a:lnTo>
                  <a:pt x="133" y="50"/>
                </a:lnTo>
                <a:lnTo>
                  <a:pt x="139" y="55"/>
                </a:lnTo>
                <a:lnTo>
                  <a:pt x="139" y="55"/>
                </a:lnTo>
                <a:lnTo>
                  <a:pt x="141" y="55"/>
                </a:lnTo>
                <a:lnTo>
                  <a:pt x="141" y="55"/>
                </a:lnTo>
                <a:lnTo>
                  <a:pt x="133" y="48"/>
                </a:lnTo>
                <a:lnTo>
                  <a:pt x="133" y="48"/>
                </a:lnTo>
                <a:close/>
                <a:moveTo>
                  <a:pt x="24" y="301"/>
                </a:moveTo>
                <a:lnTo>
                  <a:pt x="24" y="301"/>
                </a:lnTo>
                <a:lnTo>
                  <a:pt x="22" y="301"/>
                </a:lnTo>
                <a:lnTo>
                  <a:pt x="21" y="302"/>
                </a:lnTo>
                <a:lnTo>
                  <a:pt x="21" y="302"/>
                </a:lnTo>
                <a:lnTo>
                  <a:pt x="24" y="304"/>
                </a:lnTo>
                <a:lnTo>
                  <a:pt x="24" y="304"/>
                </a:lnTo>
                <a:lnTo>
                  <a:pt x="24" y="301"/>
                </a:lnTo>
                <a:lnTo>
                  <a:pt x="24" y="301"/>
                </a:lnTo>
                <a:close/>
                <a:moveTo>
                  <a:pt x="217" y="194"/>
                </a:moveTo>
                <a:lnTo>
                  <a:pt x="217" y="194"/>
                </a:lnTo>
                <a:lnTo>
                  <a:pt x="215" y="192"/>
                </a:lnTo>
                <a:lnTo>
                  <a:pt x="215" y="192"/>
                </a:lnTo>
                <a:lnTo>
                  <a:pt x="213" y="190"/>
                </a:lnTo>
                <a:lnTo>
                  <a:pt x="213" y="190"/>
                </a:lnTo>
                <a:lnTo>
                  <a:pt x="212" y="189"/>
                </a:lnTo>
                <a:lnTo>
                  <a:pt x="212" y="189"/>
                </a:lnTo>
                <a:lnTo>
                  <a:pt x="215" y="195"/>
                </a:lnTo>
                <a:lnTo>
                  <a:pt x="215" y="195"/>
                </a:lnTo>
                <a:lnTo>
                  <a:pt x="217" y="194"/>
                </a:lnTo>
                <a:lnTo>
                  <a:pt x="217" y="194"/>
                </a:lnTo>
                <a:close/>
                <a:moveTo>
                  <a:pt x="89" y="369"/>
                </a:moveTo>
                <a:lnTo>
                  <a:pt x="89" y="369"/>
                </a:lnTo>
                <a:lnTo>
                  <a:pt x="89" y="378"/>
                </a:lnTo>
                <a:lnTo>
                  <a:pt x="89" y="378"/>
                </a:lnTo>
                <a:lnTo>
                  <a:pt x="90" y="377"/>
                </a:lnTo>
                <a:lnTo>
                  <a:pt x="90" y="377"/>
                </a:lnTo>
                <a:lnTo>
                  <a:pt x="89" y="370"/>
                </a:lnTo>
                <a:lnTo>
                  <a:pt x="89" y="370"/>
                </a:lnTo>
                <a:lnTo>
                  <a:pt x="89" y="369"/>
                </a:lnTo>
                <a:lnTo>
                  <a:pt x="89" y="369"/>
                </a:lnTo>
                <a:close/>
                <a:moveTo>
                  <a:pt x="103" y="34"/>
                </a:moveTo>
                <a:lnTo>
                  <a:pt x="103" y="34"/>
                </a:lnTo>
                <a:lnTo>
                  <a:pt x="103" y="33"/>
                </a:lnTo>
                <a:lnTo>
                  <a:pt x="103" y="33"/>
                </a:lnTo>
                <a:lnTo>
                  <a:pt x="103" y="33"/>
                </a:lnTo>
                <a:lnTo>
                  <a:pt x="97" y="30"/>
                </a:lnTo>
                <a:lnTo>
                  <a:pt x="97" y="30"/>
                </a:lnTo>
                <a:lnTo>
                  <a:pt x="95" y="28"/>
                </a:lnTo>
                <a:lnTo>
                  <a:pt x="95" y="28"/>
                </a:lnTo>
                <a:lnTo>
                  <a:pt x="97" y="30"/>
                </a:lnTo>
                <a:lnTo>
                  <a:pt x="97" y="30"/>
                </a:lnTo>
                <a:lnTo>
                  <a:pt x="100" y="33"/>
                </a:lnTo>
                <a:lnTo>
                  <a:pt x="100" y="33"/>
                </a:lnTo>
                <a:lnTo>
                  <a:pt x="103" y="34"/>
                </a:lnTo>
                <a:lnTo>
                  <a:pt x="103" y="34"/>
                </a:lnTo>
                <a:close/>
                <a:moveTo>
                  <a:pt x="198" y="350"/>
                </a:moveTo>
                <a:lnTo>
                  <a:pt x="198" y="350"/>
                </a:lnTo>
                <a:lnTo>
                  <a:pt x="198" y="350"/>
                </a:lnTo>
                <a:lnTo>
                  <a:pt x="198" y="350"/>
                </a:lnTo>
                <a:lnTo>
                  <a:pt x="198" y="348"/>
                </a:lnTo>
                <a:lnTo>
                  <a:pt x="196" y="348"/>
                </a:lnTo>
                <a:lnTo>
                  <a:pt x="196" y="348"/>
                </a:lnTo>
                <a:lnTo>
                  <a:pt x="194" y="348"/>
                </a:lnTo>
                <a:lnTo>
                  <a:pt x="194" y="348"/>
                </a:lnTo>
                <a:lnTo>
                  <a:pt x="196" y="351"/>
                </a:lnTo>
                <a:lnTo>
                  <a:pt x="196" y="351"/>
                </a:lnTo>
                <a:lnTo>
                  <a:pt x="198" y="350"/>
                </a:lnTo>
                <a:lnTo>
                  <a:pt x="198" y="350"/>
                </a:lnTo>
                <a:close/>
                <a:moveTo>
                  <a:pt x="32" y="336"/>
                </a:moveTo>
                <a:lnTo>
                  <a:pt x="32" y="336"/>
                </a:lnTo>
                <a:lnTo>
                  <a:pt x="29" y="337"/>
                </a:lnTo>
                <a:lnTo>
                  <a:pt x="29" y="337"/>
                </a:lnTo>
                <a:lnTo>
                  <a:pt x="29" y="337"/>
                </a:lnTo>
                <a:lnTo>
                  <a:pt x="29" y="337"/>
                </a:lnTo>
                <a:lnTo>
                  <a:pt x="30" y="339"/>
                </a:lnTo>
                <a:lnTo>
                  <a:pt x="30" y="339"/>
                </a:lnTo>
                <a:lnTo>
                  <a:pt x="32" y="337"/>
                </a:lnTo>
                <a:lnTo>
                  <a:pt x="32" y="337"/>
                </a:lnTo>
                <a:lnTo>
                  <a:pt x="32" y="336"/>
                </a:lnTo>
                <a:lnTo>
                  <a:pt x="32" y="336"/>
                </a:lnTo>
                <a:close/>
                <a:moveTo>
                  <a:pt x="101" y="356"/>
                </a:moveTo>
                <a:lnTo>
                  <a:pt x="101" y="356"/>
                </a:lnTo>
                <a:lnTo>
                  <a:pt x="101" y="356"/>
                </a:lnTo>
                <a:lnTo>
                  <a:pt x="101" y="356"/>
                </a:lnTo>
                <a:lnTo>
                  <a:pt x="101" y="358"/>
                </a:lnTo>
                <a:lnTo>
                  <a:pt x="101" y="358"/>
                </a:lnTo>
                <a:lnTo>
                  <a:pt x="101" y="361"/>
                </a:lnTo>
                <a:lnTo>
                  <a:pt x="101" y="361"/>
                </a:lnTo>
                <a:lnTo>
                  <a:pt x="103" y="361"/>
                </a:lnTo>
                <a:lnTo>
                  <a:pt x="103" y="361"/>
                </a:lnTo>
                <a:lnTo>
                  <a:pt x="101" y="356"/>
                </a:lnTo>
                <a:lnTo>
                  <a:pt x="101" y="356"/>
                </a:lnTo>
                <a:close/>
                <a:moveTo>
                  <a:pt x="177" y="343"/>
                </a:moveTo>
                <a:lnTo>
                  <a:pt x="177" y="343"/>
                </a:lnTo>
                <a:lnTo>
                  <a:pt x="177" y="343"/>
                </a:lnTo>
                <a:lnTo>
                  <a:pt x="177" y="343"/>
                </a:lnTo>
                <a:lnTo>
                  <a:pt x="179" y="343"/>
                </a:lnTo>
                <a:lnTo>
                  <a:pt x="179" y="343"/>
                </a:lnTo>
                <a:lnTo>
                  <a:pt x="179" y="342"/>
                </a:lnTo>
                <a:lnTo>
                  <a:pt x="179" y="342"/>
                </a:lnTo>
                <a:lnTo>
                  <a:pt x="179" y="337"/>
                </a:lnTo>
                <a:lnTo>
                  <a:pt x="179" y="337"/>
                </a:lnTo>
                <a:lnTo>
                  <a:pt x="177" y="337"/>
                </a:lnTo>
                <a:lnTo>
                  <a:pt x="177" y="337"/>
                </a:lnTo>
                <a:lnTo>
                  <a:pt x="177" y="343"/>
                </a:lnTo>
                <a:lnTo>
                  <a:pt x="177" y="343"/>
                </a:lnTo>
                <a:close/>
                <a:moveTo>
                  <a:pt x="199" y="257"/>
                </a:moveTo>
                <a:lnTo>
                  <a:pt x="199" y="257"/>
                </a:lnTo>
                <a:lnTo>
                  <a:pt x="201" y="252"/>
                </a:lnTo>
                <a:lnTo>
                  <a:pt x="201" y="252"/>
                </a:lnTo>
                <a:lnTo>
                  <a:pt x="201" y="250"/>
                </a:lnTo>
                <a:lnTo>
                  <a:pt x="201" y="250"/>
                </a:lnTo>
                <a:lnTo>
                  <a:pt x="198" y="255"/>
                </a:lnTo>
                <a:lnTo>
                  <a:pt x="198" y="255"/>
                </a:lnTo>
                <a:lnTo>
                  <a:pt x="199" y="257"/>
                </a:lnTo>
                <a:lnTo>
                  <a:pt x="199" y="257"/>
                </a:lnTo>
                <a:close/>
                <a:moveTo>
                  <a:pt x="237" y="255"/>
                </a:moveTo>
                <a:lnTo>
                  <a:pt x="237" y="255"/>
                </a:lnTo>
                <a:lnTo>
                  <a:pt x="235" y="257"/>
                </a:lnTo>
                <a:lnTo>
                  <a:pt x="234" y="258"/>
                </a:lnTo>
                <a:lnTo>
                  <a:pt x="234" y="258"/>
                </a:lnTo>
                <a:lnTo>
                  <a:pt x="234" y="260"/>
                </a:lnTo>
                <a:lnTo>
                  <a:pt x="234" y="260"/>
                </a:lnTo>
                <a:lnTo>
                  <a:pt x="237" y="257"/>
                </a:lnTo>
                <a:lnTo>
                  <a:pt x="237" y="257"/>
                </a:lnTo>
                <a:lnTo>
                  <a:pt x="237" y="255"/>
                </a:lnTo>
                <a:lnTo>
                  <a:pt x="237" y="255"/>
                </a:lnTo>
                <a:close/>
                <a:moveTo>
                  <a:pt x="122" y="203"/>
                </a:moveTo>
                <a:lnTo>
                  <a:pt x="122" y="203"/>
                </a:lnTo>
                <a:lnTo>
                  <a:pt x="120" y="197"/>
                </a:lnTo>
                <a:lnTo>
                  <a:pt x="120" y="197"/>
                </a:lnTo>
                <a:lnTo>
                  <a:pt x="120" y="200"/>
                </a:lnTo>
                <a:lnTo>
                  <a:pt x="120" y="200"/>
                </a:lnTo>
                <a:lnTo>
                  <a:pt x="120" y="203"/>
                </a:lnTo>
                <a:lnTo>
                  <a:pt x="120" y="203"/>
                </a:lnTo>
                <a:lnTo>
                  <a:pt x="122" y="203"/>
                </a:lnTo>
                <a:lnTo>
                  <a:pt x="122" y="203"/>
                </a:lnTo>
                <a:close/>
                <a:moveTo>
                  <a:pt x="138" y="173"/>
                </a:moveTo>
                <a:lnTo>
                  <a:pt x="138" y="173"/>
                </a:lnTo>
                <a:lnTo>
                  <a:pt x="138" y="175"/>
                </a:lnTo>
                <a:lnTo>
                  <a:pt x="138" y="178"/>
                </a:lnTo>
                <a:lnTo>
                  <a:pt x="138" y="178"/>
                </a:lnTo>
                <a:lnTo>
                  <a:pt x="139" y="175"/>
                </a:lnTo>
                <a:lnTo>
                  <a:pt x="139" y="171"/>
                </a:lnTo>
                <a:lnTo>
                  <a:pt x="139" y="171"/>
                </a:lnTo>
                <a:lnTo>
                  <a:pt x="138" y="173"/>
                </a:lnTo>
                <a:lnTo>
                  <a:pt x="138" y="173"/>
                </a:lnTo>
                <a:close/>
                <a:moveTo>
                  <a:pt x="81" y="26"/>
                </a:moveTo>
                <a:lnTo>
                  <a:pt x="81" y="26"/>
                </a:lnTo>
                <a:lnTo>
                  <a:pt x="81" y="30"/>
                </a:lnTo>
                <a:lnTo>
                  <a:pt x="81" y="30"/>
                </a:lnTo>
                <a:lnTo>
                  <a:pt x="82" y="31"/>
                </a:lnTo>
                <a:lnTo>
                  <a:pt x="82" y="31"/>
                </a:lnTo>
                <a:lnTo>
                  <a:pt x="84" y="26"/>
                </a:lnTo>
                <a:lnTo>
                  <a:pt x="84" y="26"/>
                </a:lnTo>
                <a:lnTo>
                  <a:pt x="81" y="26"/>
                </a:lnTo>
                <a:lnTo>
                  <a:pt x="81" y="26"/>
                </a:lnTo>
                <a:close/>
                <a:moveTo>
                  <a:pt x="98" y="224"/>
                </a:moveTo>
                <a:lnTo>
                  <a:pt x="98" y="224"/>
                </a:lnTo>
                <a:lnTo>
                  <a:pt x="98" y="239"/>
                </a:lnTo>
                <a:lnTo>
                  <a:pt x="98" y="239"/>
                </a:lnTo>
                <a:lnTo>
                  <a:pt x="98" y="224"/>
                </a:lnTo>
                <a:lnTo>
                  <a:pt x="98" y="224"/>
                </a:lnTo>
                <a:close/>
                <a:moveTo>
                  <a:pt x="136" y="66"/>
                </a:moveTo>
                <a:lnTo>
                  <a:pt x="136" y="66"/>
                </a:lnTo>
                <a:lnTo>
                  <a:pt x="138" y="64"/>
                </a:lnTo>
                <a:lnTo>
                  <a:pt x="138" y="64"/>
                </a:lnTo>
                <a:lnTo>
                  <a:pt x="131" y="59"/>
                </a:lnTo>
                <a:lnTo>
                  <a:pt x="131" y="59"/>
                </a:lnTo>
                <a:lnTo>
                  <a:pt x="131" y="59"/>
                </a:lnTo>
                <a:lnTo>
                  <a:pt x="131" y="59"/>
                </a:lnTo>
                <a:lnTo>
                  <a:pt x="136" y="66"/>
                </a:lnTo>
                <a:lnTo>
                  <a:pt x="136" y="66"/>
                </a:lnTo>
                <a:close/>
                <a:moveTo>
                  <a:pt x="30" y="301"/>
                </a:moveTo>
                <a:lnTo>
                  <a:pt x="30" y="301"/>
                </a:lnTo>
                <a:lnTo>
                  <a:pt x="35" y="298"/>
                </a:lnTo>
                <a:lnTo>
                  <a:pt x="35" y="298"/>
                </a:lnTo>
                <a:lnTo>
                  <a:pt x="35" y="296"/>
                </a:lnTo>
                <a:lnTo>
                  <a:pt x="35" y="296"/>
                </a:lnTo>
                <a:lnTo>
                  <a:pt x="30" y="298"/>
                </a:lnTo>
                <a:lnTo>
                  <a:pt x="30" y="298"/>
                </a:lnTo>
                <a:lnTo>
                  <a:pt x="30" y="301"/>
                </a:lnTo>
                <a:lnTo>
                  <a:pt x="30" y="301"/>
                </a:lnTo>
                <a:close/>
                <a:moveTo>
                  <a:pt x="199" y="170"/>
                </a:moveTo>
                <a:lnTo>
                  <a:pt x="199" y="170"/>
                </a:lnTo>
                <a:lnTo>
                  <a:pt x="199" y="173"/>
                </a:lnTo>
                <a:lnTo>
                  <a:pt x="199" y="173"/>
                </a:lnTo>
                <a:lnTo>
                  <a:pt x="201" y="173"/>
                </a:lnTo>
                <a:lnTo>
                  <a:pt x="201" y="173"/>
                </a:lnTo>
                <a:lnTo>
                  <a:pt x="201" y="168"/>
                </a:lnTo>
                <a:lnTo>
                  <a:pt x="201" y="168"/>
                </a:lnTo>
                <a:lnTo>
                  <a:pt x="199" y="170"/>
                </a:lnTo>
                <a:lnTo>
                  <a:pt x="199" y="170"/>
                </a:lnTo>
                <a:close/>
                <a:moveTo>
                  <a:pt x="40" y="315"/>
                </a:moveTo>
                <a:lnTo>
                  <a:pt x="40" y="315"/>
                </a:lnTo>
                <a:lnTo>
                  <a:pt x="40" y="310"/>
                </a:lnTo>
                <a:lnTo>
                  <a:pt x="40" y="310"/>
                </a:lnTo>
                <a:lnTo>
                  <a:pt x="38" y="310"/>
                </a:lnTo>
                <a:lnTo>
                  <a:pt x="38" y="310"/>
                </a:lnTo>
                <a:lnTo>
                  <a:pt x="40" y="313"/>
                </a:lnTo>
                <a:lnTo>
                  <a:pt x="40" y="313"/>
                </a:lnTo>
                <a:lnTo>
                  <a:pt x="37" y="317"/>
                </a:lnTo>
                <a:lnTo>
                  <a:pt x="37" y="317"/>
                </a:lnTo>
                <a:lnTo>
                  <a:pt x="38" y="317"/>
                </a:lnTo>
                <a:lnTo>
                  <a:pt x="38" y="317"/>
                </a:lnTo>
                <a:lnTo>
                  <a:pt x="38" y="315"/>
                </a:lnTo>
                <a:lnTo>
                  <a:pt x="40" y="315"/>
                </a:lnTo>
                <a:lnTo>
                  <a:pt x="40" y="315"/>
                </a:lnTo>
                <a:close/>
                <a:moveTo>
                  <a:pt x="127" y="189"/>
                </a:moveTo>
                <a:lnTo>
                  <a:pt x="127" y="189"/>
                </a:lnTo>
                <a:lnTo>
                  <a:pt x="123" y="189"/>
                </a:lnTo>
                <a:lnTo>
                  <a:pt x="123" y="189"/>
                </a:lnTo>
                <a:lnTo>
                  <a:pt x="123" y="189"/>
                </a:lnTo>
                <a:lnTo>
                  <a:pt x="123" y="189"/>
                </a:lnTo>
                <a:lnTo>
                  <a:pt x="122" y="192"/>
                </a:lnTo>
                <a:lnTo>
                  <a:pt x="122" y="192"/>
                </a:lnTo>
                <a:lnTo>
                  <a:pt x="125" y="190"/>
                </a:lnTo>
                <a:lnTo>
                  <a:pt x="125" y="190"/>
                </a:lnTo>
                <a:lnTo>
                  <a:pt x="127" y="190"/>
                </a:lnTo>
                <a:lnTo>
                  <a:pt x="127" y="189"/>
                </a:lnTo>
                <a:lnTo>
                  <a:pt x="127" y="189"/>
                </a:lnTo>
                <a:close/>
                <a:moveTo>
                  <a:pt x="196" y="242"/>
                </a:moveTo>
                <a:lnTo>
                  <a:pt x="196" y="242"/>
                </a:lnTo>
                <a:lnTo>
                  <a:pt x="196" y="242"/>
                </a:lnTo>
                <a:lnTo>
                  <a:pt x="196" y="242"/>
                </a:lnTo>
                <a:lnTo>
                  <a:pt x="198" y="239"/>
                </a:lnTo>
                <a:lnTo>
                  <a:pt x="198" y="239"/>
                </a:lnTo>
                <a:lnTo>
                  <a:pt x="198" y="239"/>
                </a:lnTo>
                <a:lnTo>
                  <a:pt x="198" y="239"/>
                </a:lnTo>
                <a:lnTo>
                  <a:pt x="196" y="238"/>
                </a:lnTo>
                <a:lnTo>
                  <a:pt x="196" y="238"/>
                </a:lnTo>
                <a:lnTo>
                  <a:pt x="196" y="242"/>
                </a:lnTo>
                <a:lnTo>
                  <a:pt x="196" y="242"/>
                </a:lnTo>
                <a:lnTo>
                  <a:pt x="196" y="242"/>
                </a:lnTo>
                <a:lnTo>
                  <a:pt x="196" y="242"/>
                </a:lnTo>
                <a:close/>
                <a:moveTo>
                  <a:pt x="190" y="135"/>
                </a:moveTo>
                <a:lnTo>
                  <a:pt x="190" y="135"/>
                </a:lnTo>
                <a:lnTo>
                  <a:pt x="188" y="135"/>
                </a:lnTo>
                <a:lnTo>
                  <a:pt x="188" y="135"/>
                </a:lnTo>
                <a:lnTo>
                  <a:pt x="190" y="140"/>
                </a:lnTo>
                <a:lnTo>
                  <a:pt x="190" y="140"/>
                </a:lnTo>
                <a:lnTo>
                  <a:pt x="191" y="140"/>
                </a:lnTo>
                <a:lnTo>
                  <a:pt x="191" y="140"/>
                </a:lnTo>
                <a:lnTo>
                  <a:pt x="190" y="135"/>
                </a:lnTo>
                <a:lnTo>
                  <a:pt x="190" y="135"/>
                </a:lnTo>
                <a:close/>
                <a:moveTo>
                  <a:pt x="142" y="381"/>
                </a:moveTo>
                <a:lnTo>
                  <a:pt x="142" y="381"/>
                </a:lnTo>
                <a:lnTo>
                  <a:pt x="136" y="383"/>
                </a:lnTo>
                <a:lnTo>
                  <a:pt x="136" y="383"/>
                </a:lnTo>
                <a:lnTo>
                  <a:pt x="141" y="383"/>
                </a:lnTo>
                <a:lnTo>
                  <a:pt x="141" y="383"/>
                </a:lnTo>
                <a:lnTo>
                  <a:pt x="142" y="381"/>
                </a:lnTo>
                <a:lnTo>
                  <a:pt x="142" y="381"/>
                </a:lnTo>
                <a:close/>
                <a:moveTo>
                  <a:pt x="131" y="181"/>
                </a:moveTo>
                <a:lnTo>
                  <a:pt x="131" y="181"/>
                </a:lnTo>
                <a:lnTo>
                  <a:pt x="131" y="181"/>
                </a:lnTo>
                <a:lnTo>
                  <a:pt x="131" y="181"/>
                </a:lnTo>
                <a:lnTo>
                  <a:pt x="133" y="175"/>
                </a:lnTo>
                <a:lnTo>
                  <a:pt x="133" y="175"/>
                </a:lnTo>
                <a:lnTo>
                  <a:pt x="131" y="175"/>
                </a:lnTo>
                <a:lnTo>
                  <a:pt x="131" y="175"/>
                </a:lnTo>
                <a:lnTo>
                  <a:pt x="131" y="181"/>
                </a:lnTo>
                <a:lnTo>
                  <a:pt x="131" y="181"/>
                </a:lnTo>
                <a:close/>
                <a:moveTo>
                  <a:pt x="224" y="295"/>
                </a:moveTo>
                <a:lnTo>
                  <a:pt x="224" y="295"/>
                </a:lnTo>
                <a:lnTo>
                  <a:pt x="224" y="295"/>
                </a:lnTo>
                <a:lnTo>
                  <a:pt x="224" y="295"/>
                </a:lnTo>
                <a:lnTo>
                  <a:pt x="229" y="293"/>
                </a:lnTo>
                <a:lnTo>
                  <a:pt x="229" y="293"/>
                </a:lnTo>
                <a:lnTo>
                  <a:pt x="229" y="291"/>
                </a:lnTo>
                <a:lnTo>
                  <a:pt x="229" y="291"/>
                </a:lnTo>
                <a:lnTo>
                  <a:pt x="228" y="291"/>
                </a:lnTo>
                <a:lnTo>
                  <a:pt x="228" y="291"/>
                </a:lnTo>
                <a:lnTo>
                  <a:pt x="224" y="295"/>
                </a:lnTo>
                <a:lnTo>
                  <a:pt x="224" y="295"/>
                </a:lnTo>
                <a:close/>
                <a:moveTo>
                  <a:pt x="194" y="130"/>
                </a:moveTo>
                <a:lnTo>
                  <a:pt x="194" y="130"/>
                </a:lnTo>
                <a:lnTo>
                  <a:pt x="194" y="130"/>
                </a:lnTo>
                <a:lnTo>
                  <a:pt x="194" y="130"/>
                </a:lnTo>
                <a:lnTo>
                  <a:pt x="198" y="137"/>
                </a:lnTo>
                <a:lnTo>
                  <a:pt x="198" y="137"/>
                </a:lnTo>
                <a:lnTo>
                  <a:pt x="199" y="135"/>
                </a:lnTo>
                <a:lnTo>
                  <a:pt x="199" y="135"/>
                </a:lnTo>
                <a:lnTo>
                  <a:pt x="194" y="130"/>
                </a:lnTo>
                <a:lnTo>
                  <a:pt x="194" y="130"/>
                </a:lnTo>
                <a:close/>
                <a:moveTo>
                  <a:pt x="117" y="113"/>
                </a:moveTo>
                <a:lnTo>
                  <a:pt x="117" y="113"/>
                </a:lnTo>
                <a:lnTo>
                  <a:pt x="117" y="113"/>
                </a:lnTo>
                <a:lnTo>
                  <a:pt x="117" y="113"/>
                </a:lnTo>
                <a:lnTo>
                  <a:pt x="116" y="118"/>
                </a:lnTo>
                <a:lnTo>
                  <a:pt x="116" y="118"/>
                </a:lnTo>
                <a:lnTo>
                  <a:pt x="116" y="119"/>
                </a:lnTo>
                <a:lnTo>
                  <a:pt x="116" y="119"/>
                </a:lnTo>
                <a:lnTo>
                  <a:pt x="117" y="116"/>
                </a:lnTo>
                <a:lnTo>
                  <a:pt x="117" y="116"/>
                </a:lnTo>
                <a:lnTo>
                  <a:pt x="117" y="115"/>
                </a:lnTo>
                <a:lnTo>
                  <a:pt x="117" y="115"/>
                </a:lnTo>
                <a:lnTo>
                  <a:pt x="117" y="113"/>
                </a:lnTo>
                <a:lnTo>
                  <a:pt x="117" y="113"/>
                </a:lnTo>
                <a:close/>
                <a:moveTo>
                  <a:pt x="133" y="407"/>
                </a:moveTo>
                <a:lnTo>
                  <a:pt x="133" y="407"/>
                </a:lnTo>
                <a:lnTo>
                  <a:pt x="138" y="407"/>
                </a:lnTo>
                <a:lnTo>
                  <a:pt x="138" y="407"/>
                </a:lnTo>
                <a:lnTo>
                  <a:pt x="138" y="405"/>
                </a:lnTo>
                <a:lnTo>
                  <a:pt x="138" y="405"/>
                </a:lnTo>
                <a:lnTo>
                  <a:pt x="133" y="405"/>
                </a:lnTo>
                <a:lnTo>
                  <a:pt x="133" y="405"/>
                </a:lnTo>
                <a:lnTo>
                  <a:pt x="133" y="407"/>
                </a:lnTo>
                <a:lnTo>
                  <a:pt x="133" y="407"/>
                </a:lnTo>
                <a:close/>
                <a:moveTo>
                  <a:pt x="100" y="176"/>
                </a:moveTo>
                <a:lnTo>
                  <a:pt x="100" y="176"/>
                </a:lnTo>
                <a:lnTo>
                  <a:pt x="101" y="170"/>
                </a:lnTo>
                <a:lnTo>
                  <a:pt x="101" y="170"/>
                </a:lnTo>
                <a:lnTo>
                  <a:pt x="100" y="173"/>
                </a:lnTo>
                <a:lnTo>
                  <a:pt x="100" y="173"/>
                </a:lnTo>
                <a:lnTo>
                  <a:pt x="100" y="173"/>
                </a:lnTo>
                <a:lnTo>
                  <a:pt x="100" y="173"/>
                </a:lnTo>
                <a:lnTo>
                  <a:pt x="100" y="176"/>
                </a:lnTo>
                <a:lnTo>
                  <a:pt x="100" y="176"/>
                </a:lnTo>
                <a:close/>
                <a:moveTo>
                  <a:pt x="164" y="165"/>
                </a:moveTo>
                <a:lnTo>
                  <a:pt x="164" y="165"/>
                </a:lnTo>
                <a:lnTo>
                  <a:pt x="166" y="164"/>
                </a:lnTo>
                <a:lnTo>
                  <a:pt x="166" y="164"/>
                </a:lnTo>
                <a:lnTo>
                  <a:pt x="166" y="160"/>
                </a:lnTo>
                <a:lnTo>
                  <a:pt x="166" y="160"/>
                </a:lnTo>
                <a:lnTo>
                  <a:pt x="164" y="162"/>
                </a:lnTo>
                <a:lnTo>
                  <a:pt x="164" y="162"/>
                </a:lnTo>
                <a:lnTo>
                  <a:pt x="164" y="165"/>
                </a:lnTo>
                <a:lnTo>
                  <a:pt x="164" y="165"/>
                </a:lnTo>
                <a:close/>
                <a:moveTo>
                  <a:pt x="120" y="56"/>
                </a:moveTo>
                <a:lnTo>
                  <a:pt x="120" y="56"/>
                </a:lnTo>
                <a:lnTo>
                  <a:pt x="117" y="50"/>
                </a:lnTo>
                <a:lnTo>
                  <a:pt x="117" y="50"/>
                </a:lnTo>
                <a:lnTo>
                  <a:pt x="117" y="53"/>
                </a:lnTo>
                <a:lnTo>
                  <a:pt x="117" y="53"/>
                </a:lnTo>
                <a:lnTo>
                  <a:pt x="117" y="55"/>
                </a:lnTo>
                <a:lnTo>
                  <a:pt x="117" y="55"/>
                </a:lnTo>
                <a:lnTo>
                  <a:pt x="120" y="56"/>
                </a:lnTo>
                <a:lnTo>
                  <a:pt x="120" y="56"/>
                </a:lnTo>
                <a:close/>
                <a:moveTo>
                  <a:pt x="49" y="231"/>
                </a:moveTo>
                <a:lnTo>
                  <a:pt x="49" y="231"/>
                </a:lnTo>
                <a:lnTo>
                  <a:pt x="46" y="233"/>
                </a:lnTo>
                <a:lnTo>
                  <a:pt x="45" y="236"/>
                </a:lnTo>
                <a:lnTo>
                  <a:pt x="45" y="236"/>
                </a:lnTo>
                <a:lnTo>
                  <a:pt x="45" y="238"/>
                </a:lnTo>
                <a:lnTo>
                  <a:pt x="45" y="238"/>
                </a:lnTo>
                <a:lnTo>
                  <a:pt x="49" y="231"/>
                </a:lnTo>
                <a:lnTo>
                  <a:pt x="49" y="231"/>
                </a:lnTo>
                <a:close/>
                <a:moveTo>
                  <a:pt x="48" y="260"/>
                </a:moveTo>
                <a:lnTo>
                  <a:pt x="48" y="260"/>
                </a:lnTo>
                <a:lnTo>
                  <a:pt x="51" y="260"/>
                </a:lnTo>
                <a:lnTo>
                  <a:pt x="51" y="260"/>
                </a:lnTo>
                <a:lnTo>
                  <a:pt x="51" y="258"/>
                </a:lnTo>
                <a:lnTo>
                  <a:pt x="51" y="258"/>
                </a:lnTo>
                <a:lnTo>
                  <a:pt x="49" y="258"/>
                </a:lnTo>
                <a:lnTo>
                  <a:pt x="49" y="258"/>
                </a:lnTo>
                <a:lnTo>
                  <a:pt x="48" y="260"/>
                </a:lnTo>
                <a:lnTo>
                  <a:pt x="48" y="260"/>
                </a:lnTo>
                <a:close/>
                <a:moveTo>
                  <a:pt x="81" y="334"/>
                </a:moveTo>
                <a:lnTo>
                  <a:pt x="81" y="334"/>
                </a:lnTo>
                <a:lnTo>
                  <a:pt x="81" y="332"/>
                </a:lnTo>
                <a:lnTo>
                  <a:pt x="81" y="332"/>
                </a:lnTo>
                <a:lnTo>
                  <a:pt x="79" y="332"/>
                </a:lnTo>
                <a:lnTo>
                  <a:pt x="79" y="332"/>
                </a:lnTo>
                <a:lnTo>
                  <a:pt x="78" y="332"/>
                </a:lnTo>
                <a:lnTo>
                  <a:pt x="78" y="336"/>
                </a:lnTo>
                <a:lnTo>
                  <a:pt x="78" y="336"/>
                </a:lnTo>
                <a:lnTo>
                  <a:pt x="81" y="334"/>
                </a:lnTo>
                <a:lnTo>
                  <a:pt x="81" y="334"/>
                </a:lnTo>
                <a:close/>
                <a:moveTo>
                  <a:pt x="93" y="162"/>
                </a:moveTo>
                <a:lnTo>
                  <a:pt x="93" y="162"/>
                </a:lnTo>
                <a:lnTo>
                  <a:pt x="93" y="164"/>
                </a:lnTo>
                <a:lnTo>
                  <a:pt x="93" y="164"/>
                </a:lnTo>
                <a:lnTo>
                  <a:pt x="95" y="167"/>
                </a:lnTo>
                <a:lnTo>
                  <a:pt x="95" y="167"/>
                </a:lnTo>
                <a:lnTo>
                  <a:pt x="97" y="167"/>
                </a:lnTo>
                <a:lnTo>
                  <a:pt x="97" y="167"/>
                </a:lnTo>
                <a:lnTo>
                  <a:pt x="93" y="162"/>
                </a:lnTo>
                <a:lnTo>
                  <a:pt x="93" y="162"/>
                </a:lnTo>
                <a:close/>
                <a:moveTo>
                  <a:pt x="111" y="167"/>
                </a:moveTo>
                <a:lnTo>
                  <a:pt x="111" y="167"/>
                </a:lnTo>
                <a:lnTo>
                  <a:pt x="108" y="168"/>
                </a:lnTo>
                <a:lnTo>
                  <a:pt x="108" y="168"/>
                </a:lnTo>
                <a:lnTo>
                  <a:pt x="109" y="170"/>
                </a:lnTo>
                <a:lnTo>
                  <a:pt x="109" y="170"/>
                </a:lnTo>
                <a:lnTo>
                  <a:pt x="111" y="170"/>
                </a:lnTo>
                <a:lnTo>
                  <a:pt x="111" y="170"/>
                </a:lnTo>
                <a:lnTo>
                  <a:pt x="111" y="170"/>
                </a:lnTo>
                <a:lnTo>
                  <a:pt x="111" y="167"/>
                </a:lnTo>
                <a:lnTo>
                  <a:pt x="111" y="167"/>
                </a:lnTo>
                <a:close/>
                <a:moveTo>
                  <a:pt x="120" y="146"/>
                </a:moveTo>
                <a:lnTo>
                  <a:pt x="120" y="146"/>
                </a:lnTo>
                <a:lnTo>
                  <a:pt x="120" y="146"/>
                </a:lnTo>
                <a:lnTo>
                  <a:pt x="120" y="146"/>
                </a:lnTo>
                <a:lnTo>
                  <a:pt x="119" y="142"/>
                </a:lnTo>
                <a:lnTo>
                  <a:pt x="119" y="142"/>
                </a:lnTo>
                <a:lnTo>
                  <a:pt x="117" y="142"/>
                </a:lnTo>
                <a:lnTo>
                  <a:pt x="117" y="142"/>
                </a:lnTo>
                <a:lnTo>
                  <a:pt x="117" y="143"/>
                </a:lnTo>
                <a:lnTo>
                  <a:pt x="117" y="143"/>
                </a:lnTo>
                <a:lnTo>
                  <a:pt x="120" y="146"/>
                </a:lnTo>
                <a:lnTo>
                  <a:pt x="120" y="146"/>
                </a:lnTo>
                <a:close/>
                <a:moveTo>
                  <a:pt x="34" y="332"/>
                </a:moveTo>
                <a:lnTo>
                  <a:pt x="34" y="332"/>
                </a:lnTo>
                <a:lnTo>
                  <a:pt x="34" y="324"/>
                </a:lnTo>
                <a:lnTo>
                  <a:pt x="34" y="324"/>
                </a:lnTo>
                <a:lnTo>
                  <a:pt x="34" y="326"/>
                </a:lnTo>
                <a:lnTo>
                  <a:pt x="34" y="326"/>
                </a:lnTo>
                <a:lnTo>
                  <a:pt x="34" y="326"/>
                </a:lnTo>
                <a:lnTo>
                  <a:pt x="34" y="331"/>
                </a:lnTo>
                <a:lnTo>
                  <a:pt x="34" y="331"/>
                </a:lnTo>
                <a:lnTo>
                  <a:pt x="34" y="332"/>
                </a:lnTo>
                <a:lnTo>
                  <a:pt x="34" y="332"/>
                </a:lnTo>
                <a:close/>
                <a:moveTo>
                  <a:pt x="82" y="214"/>
                </a:moveTo>
                <a:lnTo>
                  <a:pt x="82" y="214"/>
                </a:lnTo>
                <a:lnTo>
                  <a:pt x="82" y="214"/>
                </a:lnTo>
                <a:lnTo>
                  <a:pt x="82" y="214"/>
                </a:lnTo>
                <a:lnTo>
                  <a:pt x="84" y="208"/>
                </a:lnTo>
                <a:lnTo>
                  <a:pt x="84" y="208"/>
                </a:lnTo>
                <a:lnTo>
                  <a:pt x="84" y="208"/>
                </a:lnTo>
                <a:lnTo>
                  <a:pt x="84" y="208"/>
                </a:lnTo>
                <a:lnTo>
                  <a:pt x="82" y="212"/>
                </a:lnTo>
                <a:lnTo>
                  <a:pt x="82" y="212"/>
                </a:lnTo>
                <a:lnTo>
                  <a:pt x="82" y="212"/>
                </a:lnTo>
                <a:lnTo>
                  <a:pt x="82" y="212"/>
                </a:lnTo>
                <a:lnTo>
                  <a:pt x="82" y="214"/>
                </a:lnTo>
                <a:lnTo>
                  <a:pt x="82" y="214"/>
                </a:lnTo>
                <a:close/>
                <a:moveTo>
                  <a:pt x="171" y="391"/>
                </a:moveTo>
                <a:lnTo>
                  <a:pt x="171" y="391"/>
                </a:lnTo>
                <a:lnTo>
                  <a:pt x="169" y="386"/>
                </a:lnTo>
                <a:lnTo>
                  <a:pt x="169" y="386"/>
                </a:lnTo>
                <a:lnTo>
                  <a:pt x="168" y="386"/>
                </a:lnTo>
                <a:lnTo>
                  <a:pt x="168" y="386"/>
                </a:lnTo>
                <a:lnTo>
                  <a:pt x="169" y="391"/>
                </a:lnTo>
                <a:lnTo>
                  <a:pt x="169" y="391"/>
                </a:lnTo>
                <a:lnTo>
                  <a:pt x="169" y="391"/>
                </a:lnTo>
                <a:lnTo>
                  <a:pt x="169" y="391"/>
                </a:lnTo>
                <a:lnTo>
                  <a:pt x="171" y="391"/>
                </a:lnTo>
                <a:lnTo>
                  <a:pt x="171" y="391"/>
                </a:lnTo>
                <a:close/>
                <a:moveTo>
                  <a:pt x="112" y="407"/>
                </a:moveTo>
                <a:lnTo>
                  <a:pt x="112" y="407"/>
                </a:lnTo>
                <a:lnTo>
                  <a:pt x="119" y="405"/>
                </a:lnTo>
                <a:lnTo>
                  <a:pt x="119" y="405"/>
                </a:lnTo>
                <a:lnTo>
                  <a:pt x="114" y="405"/>
                </a:lnTo>
                <a:lnTo>
                  <a:pt x="114" y="405"/>
                </a:lnTo>
                <a:lnTo>
                  <a:pt x="112" y="407"/>
                </a:lnTo>
                <a:lnTo>
                  <a:pt x="112" y="407"/>
                </a:lnTo>
                <a:close/>
                <a:moveTo>
                  <a:pt x="51" y="334"/>
                </a:moveTo>
                <a:lnTo>
                  <a:pt x="51" y="334"/>
                </a:lnTo>
                <a:lnTo>
                  <a:pt x="51" y="334"/>
                </a:lnTo>
                <a:lnTo>
                  <a:pt x="51" y="334"/>
                </a:lnTo>
                <a:lnTo>
                  <a:pt x="51" y="329"/>
                </a:lnTo>
                <a:lnTo>
                  <a:pt x="51" y="329"/>
                </a:lnTo>
                <a:lnTo>
                  <a:pt x="49" y="328"/>
                </a:lnTo>
                <a:lnTo>
                  <a:pt x="49" y="328"/>
                </a:lnTo>
                <a:lnTo>
                  <a:pt x="51" y="334"/>
                </a:lnTo>
                <a:lnTo>
                  <a:pt x="51" y="334"/>
                </a:lnTo>
                <a:close/>
                <a:moveTo>
                  <a:pt x="191" y="252"/>
                </a:moveTo>
                <a:lnTo>
                  <a:pt x="191" y="252"/>
                </a:lnTo>
                <a:lnTo>
                  <a:pt x="190" y="252"/>
                </a:lnTo>
                <a:lnTo>
                  <a:pt x="190" y="252"/>
                </a:lnTo>
                <a:lnTo>
                  <a:pt x="190" y="255"/>
                </a:lnTo>
                <a:lnTo>
                  <a:pt x="190" y="255"/>
                </a:lnTo>
                <a:lnTo>
                  <a:pt x="191" y="255"/>
                </a:lnTo>
                <a:lnTo>
                  <a:pt x="191" y="255"/>
                </a:lnTo>
                <a:lnTo>
                  <a:pt x="191" y="254"/>
                </a:lnTo>
                <a:lnTo>
                  <a:pt x="191" y="254"/>
                </a:lnTo>
                <a:lnTo>
                  <a:pt x="191" y="252"/>
                </a:lnTo>
                <a:lnTo>
                  <a:pt x="191" y="252"/>
                </a:lnTo>
                <a:close/>
                <a:moveTo>
                  <a:pt x="76" y="261"/>
                </a:moveTo>
                <a:lnTo>
                  <a:pt x="76" y="261"/>
                </a:lnTo>
                <a:lnTo>
                  <a:pt x="76" y="258"/>
                </a:lnTo>
                <a:lnTo>
                  <a:pt x="76" y="258"/>
                </a:lnTo>
                <a:lnTo>
                  <a:pt x="76" y="258"/>
                </a:lnTo>
                <a:lnTo>
                  <a:pt x="76" y="258"/>
                </a:lnTo>
                <a:lnTo>
                  <a:pt x="73" y="261"/>
                </a:lnTo>
                <a:lnTo>
                  <a:pt x="73" y="261"/>
                </a:lnTo>
                <a:lnTo>
                  <a:pt x="73" y="261"/>
                </a:lnTo>
                <a:lnTo>
                  <a:pt x="73" y="261"/>
                </a:lnTo>
                <a:lnTo>
                  <a:pt x="76" y="261"/>
                </a:lnTo>
                <a:lnTo>
                  <a:pt x="76" y="261"/>
                </a:lnTo>
                <a:close/>
                <a:moveTo>
                  <a:pt x="68" y="190"/>
                </a:moveTo>
                <a:lnTo>
                  <a:pt x="68" y="190"/>
                </a:lnTo>
                <a:lnTo>
                  <a:pt x="70" y="189"/>
                </a:lnTo>
                <a:lnTo>
                  <a:pt x="70" y="189"/>
                </a:lnTo>
                <a:lnTo>
                  <a:pt x="75" y="181"/>
                </a:lnTo>
                <a:lnTo>
                  <a:pt x="75" y="181"/>
                </a:lnTo>
                <a:lnTo>
                  <a:pt x="75" y="181"/>
                </a:lnTo>
                <a:lnTo>
                  <a:pt x="75" y="181"/>
                </a:lnTo>
                <a:lnTo>
                  <a:pt x="71" y="186"/>
                </a:lnTo>
                <a:lnTo>
                  <a:pt x="71" y="186"/>
                </a:lnTo>
                <a:lnTo>
                  <a:pt x="68" y="190"/>
                </a:lnTo>
                <a:lnTo>
                  <a:pt x="68" y="190"/>
                </a:lnTo>
                <a:close/>
                <a:moveTo>
                  <a:pt x="116" y="183"/>
                </a:moveTo>
                <a:lnTo>
                  <a:pt x="116" y="183"/>
                </a:lnTo>
                <a:lnTo>
                  <a:pt x="119" y="184"/>
                </a:lnTo>
                <a:lnTo>
                  <a:pt x="119" y="184"/>
                </a:lnTo>
                <a:lnTo>
                  <a:pt x="119" y="181"/>
                </a:lnTo>
                <a:lnTo>
                  <a:pt x="119" y="181"/>
                </a:lnTo>
                <a:lnTo>
                  <a:pt x="117" y="181"/>
                </a:lnTo>
                <a:lnTo>
                  <a:pt x="116" y="183"/>
                </a:lnTo>
                <a:lnTo>
                  <a:pt x="116" y="183"/>
                </a:lnTo>
                <a:close/>
                <a:moveTo>
                  <a:pt x="18" y="317"/>
                </a:moveTo>
                <a:lnTo>
                  <a:pt x="18" y="317"/>
                </a:lnTo>
                <a:lnTo>
                  <a:pt x="16" y="318"/>
                </a:lnTo>
                <a:lnTo>
                  <a:pt x="16" y="318"/>
                </a:lnTo>
                <a:lnTo>
                  <a:pt x="16" y="323"/>
                </a:lnTo>
                <a:lnTo>
                  <a:pt x="16" y="323"/>
                </a:lnTo>
                <a:lnTo>
                  <a:pt x="18" y="321"/>
                </a:lnTo>
                <a:lnTo>
                  <a:pt x="18" y="321"/>
                </a:lnTo>
                <a:lnTo>
                  <a:pt x="18" y="317"/>
                </a:lnTo>
                <a:lnTo>
                  <a:pt x="18" y="317"/>
                </a:lnTo>
                <a:close/>
                <a:moveTo>
                  <a:pt x="76" y="350"/>
                </a:moveTo>
                <a:lnTo>
                  <a:pt x="76" y="350"/>
                </a:lnTo>
                <a:lnTo>
                  <a:pt x="78" y="350"/>
                </a:lnTo>
                <a:lnTo>
                  <a:pt x="79" y="350"/>
                </a:lnTo>
                <a:lnTo>
                  <a:pt x="79" y="350"/>
                </a:lnTo>
                <a:lnTo>
                  <a:pt x="81" y="347"/>
                </a:lnTo>
                <a:lnTo>
                  <a:pt x="81" y="347"/>
                </a:lnTo>
                <a:lnTo>
                  <a:pt x="81" y="345"/>
                </a:lnTo>
                <a:lnTo>
                  <a:pt x="81" y="345"/>
                </a:lnTo>
                <a:lnTo>
                  <a:pt x="76" y="350"/>
                </a:lnTo>
                <a:lnTo>
                  <a:pt x="76" y="350"/>
                </a:lnTo>
                <a:close/>
                <a:moveTo>
                  <a:pt x="45" y="370"/>
                </a:moveTo>
                <a:lnTo>
                  <a:pt x="45" y="370"/>
                </a:lnTo>
                <a:lnTo>
                  <a:pt x="45" y="369"/>
                </a:lnTo>
                <a:lnTo>
                  <a:pt x="45" y="369"/>
                </a:lnTo>
                <a:lnTo>
                  <a:pt x="45" y="365"/>
                </a:lnTo>
                <a:lnTo>
                  <a:pt x="45" y="365"/>
                </a:lnTo>
                <a:lnTo>
                  <a:pt x="45" y="365"/>
                </a:lnTo>
                <a:lnTo>
                  <a:pt x="45" y="365"/>
                </a:lnTo>
                <a:lnTo>
                  <a:pt x="43" y="369"/>
                </a:lnTo>
                <a:lnTo>
                  <a:pt x="43" y="369"/>
                </a:lnTo>
                <a:lnTo>
                  <a:pt x="45" y="370"/>
                </a:lnTo>
                <a:lnTo>
                  <a:pt x="45" y="370"/>
                </a:lnTo>
                <a:close/>
                <a:moveTo>
                  <a:pt x="19" y="348"/>
                </a:moveTo>
                <a:lnTo>
                  <a:pt x="19" y="348"/>
                </a:lnTo>
                <a:lnTo>
                  <a:pt x="21" y="348"/>
                </a:lnTo>
                <a:lnTo>
                  <a:pt x="21" y="348"/>
                </a:lnTo>
                <a:lnTo>
                  <a:pt x="21" y="347"/>
                </a:lnTo>
                <a:lnTo>
                  <a:pt x="21" y="347"/>
                </a:lnTo>
                <a:lnTo>
                  <a:pt x="19" y="342"/>
                </a:lnTo>
                <a:lnTo>
                  <a:pt x="19" y="342"/>
                </a:lnTo>
                <a:lnTo>
                  <a:pt x="19" y="343"/>
                </a:lnTo>
                <a:lnTo>
                  <a:pt x="19" y="343"/>
                </a:lnTo>
                <a:lnTo>
                  <a:pt x="19" y="348"/>
                </a:lnTo>
                <a:lnTo>
                  <a:pt x="19" y="348"/>
                </a:lnTo>
                <a:close/>
                <a:moveTo>
                  <a:pt x="201" y="353"/>
                </a:moveTo>
                <a:lnTo>
                  <a:pt x="201" y="353"/>
                </a:lnTo>
                <a:lnTo>
                  <a:pt x="202" y="347"/>
                </a:lnTo>
                <a:lnTo>
                  <a:pt x="202" y="347"/>
                </a:lnTo>
                <a:lnTo>
                  <a:pt x="201" y="348"/>
                </a:lnTo>
                <a:lnTo>
                  <a:pt x="201" y="348"/>
                </a:lnTo>
                <a:lnTo>
                  <a:pt x="201" y="353"/>
                </a:lnTo>
                <a:lnTo>
                  <a:pt x="201" y="353"/>
                </a:lnTo>
                <a:close/>
                <a:moveTo>
                  <a:pt x="187" y="167"/>
                </a:moveTo>
                <a:lnTo>
                  <a:pt x="187" y="167"/>
                </a:lnTo>
                <a:lnTo>
                  <a:pt x="188" y="168"/>
                </a:lnTo>
                <a:lnTo>
                  <a:pt x="188" y="168"/>
                </a:lnTo>
                <a:lnTo>
                  <a:pt x="190" y="167"/>
                </a:lnTo>
                <a:lnTo>
                  <a:pt x="190" y="167"/>
                </a:lnTo>
                <a:lnTo>
                  <a:pt x="190" y="167"/>
                </a:lnTo>
                <a:lnTo>
                  <a:pt x="190" y="165"/>
                </a:lnTo>
                <a:lnTo>
                  <a:pt x="190" y="165"/>
                </a:lnTo>
                <a:lnTo>
                  <a:pt x="187" y="167"/>
                </a:lnTo>
                <a:lnTo>
                  <a:pt x="187" y="167"/>
                </a:lnTo>
                <a:close/>
                <a:moveTo>
                  <a:pt x="133" y="211"/>
                </a:moveTo>
                <a:lnTo>
                  <a:pt x="133" y="211"/>
                </a:lnTo>
                <a:lnTo>
                  <a:pt x="139" y="211"/>
                </a:lnTo>
                <a:lnTo>
                  <a:pt x="139" y="211"/>
                </a:lnTo>
                <a:lnTo>
                  <a:pt x="138" y="209"/>
                </a:lnTo>
                <a:lnTo>
                  <a:pt x="138" y="209"/>
                </a:lnTo>
                <a:lnTo>
                  <a:pt x="133" y="209"/>
                </a:lnTo>
                <a:lnTo>
                  <a:pt x="133" y="209"/>
                </a:lnTo>
                <a:lnTo>
                  <a:pt x="133" y="211"/>
                </a:lnTo>
                <a:lnTo>
                  <a:pt x="133" y="211"/>
                </a:lnTo>
                <a:close/>
                <a:moveTo>
                  <a:pt x="161" y="198"/>
                </a:moveTo>
                <a:lnTo>
                  <a:pt x="161" y="198"/>
                </a:lnTo>
                <a:lnTo>
                  <a:pt x="161" y="198"/>
                </a:lnTo>
                <a:lnTo>
                  <a:pt x="161" y="198"/>
                </a:lnTo>
                <a:lnTo>
                  <a:pt x="160" y="201"/>
                </a:lnTo>
                <a:lnTo>
                  <a:pt x="160" y="201"/>
                </a:lnTo>
                <a:lnTo>
                  <a:pt x="163" y="201"/>
                </a:lnTo>
                <a:lnTo>
                  <a:pt x="163" y="201"/>
                </a:lnTo>
                <a:lnTo>
                  <a:pt x="161" y="198"/>
                </a:lnTo>
                <a:lnTo>
                  <a:pt x="161" y="198"/>
                </a:lnTo>
                <a:close/>
                <a:moveTo>
                  <a:pt x="65" y="353"/>
                </a:moveTo>
                <a:lnTo>
                  <a:pt x="65" y="353"/>
                </a:lnTo>
                <a:lnTo>
                  <a:pt x="62" y="353"/>
                </a:lnTo>
                <a:lnTo>
                  <a:pt x="62" y="354"/>
                </a:lnTo>
                <a:lnTo>
                  <a:pt x="62" y="354"/>
                </a:lnTo>
                <a:lnTo>
                  <a:pt x="63" y="354"/>
                </a:lnTo>
                <a:lnTo>
                  <a:pt x="63" y="354"/>
                </a:lnTo>
                <a:lnTo>
                  <a:pt x="65" y="353"/>
                </a:lnTo>
                <a:lnTo>
                  <a:pt x="65" y="353"/>
                </a:lnTo>
                <a:close/>
                <a:moveTo>
                  <a:pt x="213" y="159"/>
                </a:moveTo>
                <a:lnTo>
                  <a:pt x="213" y="159"/>
                </a:lnTo>
                <a:lnTo>
                  <a:pt x="210" y="154"/>
                </a:lnTo>
                <a:lnTo>
                  <a:pt x="210" y="154"/>
                </a:lnTo>
                <a:lnTo>
                  <a:pt x="210" y="154"/>
                </a:lnTo>
                <a:lnTo>
                  <a:pt x="210" y="154"/>
                </a:lnTo>
                <a:lnTo>
                  <a:pt x="212" y="160"/>
                </a:lnTo>
                <a:lnTo>
                  <a:pt x="212" y="160"/>
                </a:lnTo>
                <a:lnTo>
                  <a:pt x="213" y="159"/>
                </a:lnTo>
                <a:lnTo>
                  <a:pt x="213" y="159"/>
                </a:lnTo>
                <a:close/>
                <a:moveTo>
                  <a:pt x="199" y="140"/>
                </a:moveTo>
                <a:lnTo>
                  <a:pt x="199" y="140"/>
                </a:lnTo>
                <a:lnTo>
                  <a:pt x="202" y="145"/>
                </a:lnTo>
                <a:lnTo>
                  <a:pt x="202" y="145"/>
                </a:lnTo>
                <a:lnTo>
                  <a:pt x="202" y="145"/>
                </a:lnTo>
                <a:lnTo>
                  <a:pt x="202" y="145"/>
                </a:lnTo>
                <a:lnTo>
                  <a:pt x="201" y="142"/>
                </a:lnTo>
                <a:lnTo>
                  <a:pt x="201" y="142"/>
                </a:lnTo>
                <a:lnTo>
                  <a:pt x="201" y="140"/>
                </a:lnTo>
                <a:lnTo>
                  <a:pt x="201" y="140"/>
                </a:lnTo>
                <a:lnTo>
                  <a:pt x="201" y="138"/>
                </a:lnTo>
                <a:lnTo>
                  <a:pt x="201" y="138"/>
                </a:lnTo>
                <a:lnTo>
                  <a:pt x="199" y="140"/>
                </a:lnTo>
                <a:lnTo>
                  <a:pt x="199" y="140"/>
                </a:lnTo>
                <a:close/>
                <a:moveTo>
                  <a:pt x="193" y="154"/>
                </a:moveTo>
                <a:lnTo>
                  <a:pt x="193" y="154"/>
                </a:lnTo>
                <a:lnTo>
                  <a:pt x="196" y="151"/>
                </a:lnTo>
                <a:lnTo>
                  <a:pt x="196" y="151"/>
                </a:lnTo>
                <a:lnTo>
                  <a:pt x="196" y="151"/>
                </a:lnTo>
                <a:lnTo>
                  <a:pt x="196" y="151"/>
                </a:lnTo>
                <a:lnTo>
                  <a:pt x="191" y="153"/>
                </a:lnTo>
                <a:lnTo>
                  <a:pt x="191" y="153"/>
                </a:lnTo>
                <a:lnTo>
                  <a:pt x="193" y="154"/>
                </a:lnTo>
                <a:lnTo>
                  <a:pt x="193" y="154"/>
                </a:lnTo>
                <a:close/>
                <a:moveTo>
                  <a:pt x="34" y="266"/>
                </a:moveTo>
                <a:lnTo>
                  <a:pt x="34" y="266"/>
                </a:lnTo>
                <a:lnTo>
                  <a:pt x="34" y="266"/>
                </a:lnTo>
                <a:lnTo>
                  <a:pt x="34" y="266"/>
                </a:lnTo>
                <a:lnTo>
                  <a:pt x="35" y="263"/>
                </a:lnTo>
                <a:lnTo>
                  <a:pt x="35" y="263"/>
                </a:lnTo>
                <a:lnTo>
                  <a:pt x="34" y="263"/>
                </a:lnTo>
                <a:lnTo>
                  <a:pt x="34" y="263"/>
                </a:lnTo>
                <a:lnTo>
                  <a:pt x="34" y="266"/>
                </a:lnTo>
                <a:lnTo>
                  <a:pt x="34" y="266"/>
                </a:lnTo>
                <a:close/>
                <a:moveTo>
                  <a:pt x="119" y="58"/>
                </a:moveTo>
                <a:lnTo>
                  <a:pt x="119" y="58"/>
                </a:lnTo>
                <a:lnTo>
                  <a:pt x="117" y="58"/>
                </a:lnTo>
                <a:lnTo>
                  <a:pt x="117" y="58"/>
                </a:lnTo>
                <a:lnTo>
                  <a:pt x="117" y="61"/>
                </a:lnTo>
                <a:lnTo>
                  <a:pt x="117" y="61"/>
                </a:lnTo>
                <a:lnTo>
                  <a:pt x="119" y="61"/>
                </a:lnTo>
                <a:lnTo>
                  <a:pt x="119" y="61"/>
                </a:lnTo>
                <a:lnTo>
                  <a:pt x="119" y="58"/>
                </a:lnTo>
                <a:lnTo>
                  <a:pt x="119" y="58"/>
                </a:lnTo>
                <a:close/>
                <a:moveTo>
                  <a:pt x="171" y="149"/>
                </a:moveTo>
                <a:lnTo>
                  <a:pt x="171" y="149"/>
                </a:lnTo>
                <a:lnTo>
                  <a:pt x="168" y="151"/>
                </a:lnTo>
                <a:lnTo>
                  <a:pt x="168" y="151"/>
                </a:lnTo>
                <a:lnTo>
                  <a:pt x="168" y="153"/>
                </a:lnTo>
                <a:lnTo>
                  <a:pt x="168" y="153"/>
                </a:lnTo>
                <a:lnTo>
                  <a:pt x="171" y="149"/>
                </a:lnTo>
                <a:lnTo>
                  <a:pt x="171" y="149"/>
                </a:lnTo>
                <a:lnTo>
                  <a:pt x="171" y="149"/>
                </a:lnTo>
                <a:lnTo>
                  <a:pt x="171" y="149"/>
                </a:lnTo>
                <a:close/>
                <a:moveTo>
                  <a:pt x="67" y="342"/>
                </a:moveTo>
                <a:lnTo>
                  <a:pt x="67" y="342"/>
                </a:lnTo>
                <a:lnTo>
                  <a:pt x="65" y="342"/>
                </a:lnTo>
                <a:lnTo>
                  <a:pt x="65" y="342"/>
                </a:lnTo>
                <a:lnTo>
                  <a:pt x="65" y="342"/>
                </a:lnTo>
                <a:lnTo>
                  <a:pt x="65" y="342"/>
                </a:lnTo>
                <a:lnTo>
                  <a:pt x="63" y="345"/>
                </a:lnTo>
                <a:lnTo>
                  <a:pt x="63" y="345"/>
                </a:lnTo>
                <a:lnTo>
                  <a:pt x="65" y="345"/>
                </a:lnTo>
                <a:lnTo>
                  <a:pt x="65" y="345"/>
                </a:lnTo>
                <a:lnTo>
                  <a:pt x="67" y="342"/>
                </a:lnTo>
                <a:lnTo>
                  <a:pt x="67" y="342"/>
                </a:lnTo>
                <a:close/>
                <a:moveTo>
                  <a:pt x="101" y="364"/>
                </a:moveTo>
                <a:lnTo>
                  <a:pt x="101" y="364"/>
                </a:lnTo>
                <a:lnTo>
                  <a:pt x="101" y="367"/>
                </a:lnTo>
                <a:lnTo>
                  <a:pt x="101" y="367"/>
                </a:lnTo>
                <a:lnTo>
                  <a:pt x="103" y="365"/>
                </a:lnTo>
                <a:lnTo>
                  <a:pt x="103" y="362"/>
                </a:lnTo>
                <a:lnTo>
                  <a:pt x="103" y="362"/>
                </a:lnTo>
                <a:lnTo>
                  <a:pt x="101" y="364"/>
                </a:lnTo>
                <a:lnTo>
                  <a:pt x="101" y="364"/>
                </a:lnTo>
                <a:close/>
                <a:moveTo>
                  <a:pt x="79" y="222"/>
                </a:moveTo>
                <a:lnTo>
                  <a:pt x="79" y="222"/>
                </a:lnTo>
                <a:lnTo>
                  <a:pt x="78" y="220"/>
                </a:lnTo>
                <a:lnTo>
                  <a:pt x="78" y="220"/>
                </a:lnTo>
                <a:lnTo>
                  <a:pt x="76" y="225"/>
                </a:lnTo>
                <a:lnTo>
                  <a:pt x="76" y="225"/>
                </a:lnTo>
                <a:lnTo>
                  <a:pt x="76" y="227"/>
                </a:lnTo>
                <a:lnTo>
                  <a:pt x="76" y="227"/>
                </a:lnTo>
                <a:lnTo>
                  <a:pt x="79" y="222"/>
                </a:lnTo>
                <a:lnTo>
                  <a:pt x="79" y="222"/>
                </a:lnTo>
                <a:close/>
                <a:moveTo>
                  <a:pt x="68" y="347"/>
                </a:moveTo>
                <a:lnTo>
                  <a:pt x="68" y="347"/>
                </a:lnTo>
                <a:lnTo>
                  <a:pt x="68" y="347"/>
                </a:lnTo>
                <a:lnTo>
                  <a:pt x="68" y="347"/>
                </a:lnTo>
                <a:lnTo>
                  <a:pt x="67" y="347"/>
                </a:lnTo>
                <a:lnTo>
                  <a:pt x="67" y="347"/>
                </a:lnTo>
                <a:lnTo>
                  <a:pt x="63" y="350"/>
                </a:lnTo>
                <a:lnTo>
                  <a:pt x="63" y="350"/>
                </a:lnTo>
                <a:lnTo>
                  <a:pt x="67" y="350"/>
                </a:lnTo>
                <a:lnTo>
                  <a:pt x="67" y="350"/>
                </a:lnTo>
                <a:lnTo>
                  <a:pt x="68" y="347"/>
                </a:lnTo>
                <a:lnTo>
                  <a:pt x="68" y="347"/>
                </a:lnTo>
                <a:close/>
                <a:moveTo>
                  <a:pt x="169" y="399"/>
                </a:moveTo>
                <a:lnTo>
                  <a:pt x="169" y="399"/>
                </a:lnTo>
                <a:lnTo>
                  <a:pt x="169" y="395"/>
                </a:lnTo>
                <a:lnTo>
                  <a:pt x="169" y="395"/>
                </a:lnTo>
                <a:lnTo>
                  <a:pt x="164" y="397"/>
                </a:lnTo>
                <a:lnTo>
                  <a:pt x="164" y="397"/>
                </a:lnTo>
                <a:lnTo>
                  <a:pt x="169" y="399"/>
                </a:lnTo>
                <a:lnTo>
                  <a:pt x="169" y="399"/>
                </a:lnTo>
                <a:close/>
                <a:moveTo>
                  <a:pt x="84" y="347"/>
                </a:moveTo>
                <a:lnTo>
                  <a:pt x="84" y="347"/>
                </a:lnTo>
                <a:lnTo>
                  <a:pt x="82" y="350"/>
                </a:lnTo>
                <a:lnTo>
                  <a:pt x="82" y="350"/>
                </a:lnTo>
                <a:lnTo>
                  <a:pt x="84" y="350"/>
                </a:lnTo>
                <a:lnTo>
                  <a:pt x="84" y="350"/>
                </a:lnTo>
                <a:lnTo>
                  <a:pt x="84" y="347"/>
                </a:lnTo>
                <a:lnTo>
                  <a:pt x="84" y="347"/>
                </a:lnTo>
                <a:close/>
                <a:moveTo>
                  <a:pt x="59" y="339"/>
                </a:moveTo>
                <a:lnTo>
                  <a:pt x="59" y="339"/>
                </a:lnTo>
                <a:lnTo>
                  <a:pt x="60" y="339"/>
                </a:lnTo>
                <a:lnTo>
                  <a:pt x="60" y="339"/>
                </a:lnTo>
                <a:lnTo>
                  <a:pt x="62" y="339"/>
                </a:lnTo>
                <a:lnTo>
                  <a:pt x="62" y="337"/>
                </a:lnTo>
                <a:lnTo>
                  <a:pt x="62" y="337"/>
                </a:lnTo>
                <a:lnTo>
                  <a:pt x="59" y="337"/>
                </a:lnTo>
                <a:lnTo>
                  <a:pt x="59" y="337"/>
                </a:lnTo>
                <a:lnTo>
                  <a:pt x="59" y="339"/>
                </a:lnTo>
                <a:lnTo>
                  <a:pt x="59" y="339"/>
                </a:lnTo>
                <a:close/>
                <a:moveTo>
                  <a:pt x="220" y="227"/>
                </a:moveTo>
                <a:lnTo>
                  <a:pt x="220" y="227"/>
                </a:lnTo>
                <a:lnTo>
                  <a:pt x="220" y="227"/>
                </a:lnTo>
                <a:lnTo>
                  <a:pt x="220" y="227"/>
                </a:lnTo>
                <a:lnTo>
                  <a:pt x="221" y="224"/>
                </a:lnTo>
                <a:lnTo>
                  <a:pt x="221" y="224"/>
                </a:lnTo>
                <a:lnTo>
                  <a:pt x="221" y="224"/>
                </a:lnTo>
                <a:lnTo>
                  <a:pt x="221" y="224"/>
                </a:lnTo>
                <a:lnTo>
                  <a:pt x="221" y="222"/>
                </a:lnTo>
                <a:lnTo>
                  <a:pt x="221" y="222"/>
                </a:lnTo>
                <a:lnTo>
                  <a:pt x="221" y="222"/>
                </a:lnTo>
                <a:lnTo>
                  <a:pt x="221" y="222"/>
                </a:lnTo>
                <a:lnTo>
                  <a:pt x="220" y="227"/>
                </a:lnTo>
                <a:lnTo>
                  <a:pt x="220" y="227"/>
                </a:lnTo>
                <a:close/>
                <a:moveTo>
                  <a:pt x="224" y="261"/>
                </a:moveTo>
                <a:lnTo>
                  <a:pt x="224" y="261"/>
                </a:lnTo>
                <a:lnTo>
                  <a:pt x="223" y="261"/>
                </a:lnTo>
                <a:lnTo>
                  <a:pt x="223" y="261"/>
                </a:lnTo>
                <a:lnTo>
                  <a:pt x="221" y="261"/>
                </a:lnTo>
                <a:lnTo>
                  <a:pt x="221" y="265"/>
                </a:lnTo>
                <a:lnTo>
                  <a:pt x="221" y="265"/>
                </a:lnTo>
                <a:lnTo>
                  <a:pt x="221" y="265"/>
                </a:lnTo>
                <a:lnTo>
                  <a:pt x="221" y="265"/>
                </a:lnTo>
                <a:lnTo>
                  <a:pt x="224" y="261"/>
                </a:lnTo>
                <a:lnTo>
                  <a:pt x="224" y="261"/>
                </a:lnTo>
                <a:lnTo>
                  <a:pt x="224" y="261"/>
                </a:lnTo>
                <a:lnTo>
                  <a:pt x="224" y="261"/>
                </a:lnTo>
                <a:close/>
                <a:moveTo>
                  <a:pt x="134" y="99"/>
                </a:moveTo>
                <a:lnTo>
                  <a:pt x="134" y="99"/>
                </a:lnTo>
                <a:lnTo>
                  <a:pt x="138" y="97"/>
                </a:lnTo>
                <a:lnTo>
                  <a:pt x="138" y="97"/>
                </a:lnTo>
                <a:lnTo>
                  <a:pt x="136" y="96"/>
                </a:lnTo>
                <a:lnTo>
                  <a:pt x="136" y="96"/>
                </a:lnTo>
                <a:lnTo>
                  <a:pt x="134" y="97"/>
                </a:lnTo>
                <a:lnTo>
                  <a:pt x="134" y="97"/>
                </a:lnTo>
                <a:lnTo>
                  <a:pt x="134" y="99"/>
                </a:lnTo>
                <a:lnTo>
                  <a:pt x="134" y="99"/>
                </a:lnTo>
                <a:close/>
                <a:moveTo>
                  <a:pt x="163" y="246"/>
                </a:moveTo>
                <a:lnTo>
                  <a:pt x="163" y="246"/>
                </a:lnTo>
                <a:lnTo>
                  <a:pt x="164" y="246"/>
                </a:lnTo>
                <a:lnTo>
                  <a:pt x="164" y="246"/>
                </a:lnTo>
                <a:lnTo>
                  <a:pt x="166" y="244"/>
                </a:lnTo>
                <a:lnTo>
                  <a:pt x="166" y="244"/>
                </a:lnTo>
                <a:lnTo>
                  <a:pt x="166" y="241"/>
                </a:lnTo>
                <a:lnTo>
                  <a:pt x="166" y="241"/>
                </a:lnTo>
                <a:lnTo>
                  <a:pt x="163" y="246"/>
                </a:lnTo>
                <a:lnTo>
                  <a:pt x="163" y="246"/>
                </a:lnTo>
                <a:close/>
                <a:moveTo>
                  <a:pt x="100" y="156"/>
                </a:moveTo>
                <a:lnTo>
                  <a:pt x="100" y="156"/>
                </a:lnTo>
                <a:lnTo>
                  <a:pt x="101" y="156"/>
                </a:lnTo>
                <a:lnTo>
                  <a:pt x="101" y="156"/>
                </a:lnTo>
                <a:lnTo>
                  <a:pt x="100" y="153"/>
                </a:lnTo>
                <a:lnTo>
                  <a:pt x="100" y="153"/>
                </a:lnTo>
                <a:lnTo>
                  <a:pt x="100" y="151"/>
                </a:lnTo>
                <a:lnTo>
                  <a:pt x="98" y="149"/>
                </a:lnTo>
                <a:lnTo>
                  <a:pt x="98" y="149"/>
                </a:lnTo>
                <a:lnTo>
                  <a:pt x="98" y="153"/>
                </a:lnTo>
                <a:lnTo>
                  <a:pt x="98" y="153"/>
                </a:lnTo>
                <a:lnTo>
                  <a:pt x="100" y="156"/>
                </a:lnTo>
                <a:lnTo>
                  <a:pt x="100" y="156"/>
                </a:lnTo>
                <a:close/>
                <a:moveTo>
                  <a:pt x="187" y="359"/>
                </a:moveTo>
                <a:lnTo>
                  <a:pt x="187" y="359"/>
                </a:lnTo>
                <a:lnTo>
                  <a:pt x="187" y="361"/>
                </a:lnTo>
                <a:lnTo>
                  <a:pt x="187" y="361"/>
                </a:lnTo>
                <a:lnTo>
                  <a:pt x="185" y="362"/>
                </a:lnTo>
                <a:lnTo>
                  <a:pt x="185" y="362"/>
                </a:lnTo>
                <a:lnTo>
                  <a:pt x="185" y="364"/>
                </a:lnTo>
                <a:lnTo>
                  <a:pt x="185" y="364"/>
                </a:lnTo>
                <a:lnTo>
                  <a:pt x="187" y="362"/>
                </a:lnTo>
                <a:lnTo>
                  <a:pt x="187" y="362"/>
                </a:lnTo>
                <a:lnTo>
                  <a:pt x="188" y="361"/>
                </a:lnTo>
                <a:lnTo>
                  <a:pt x="187" y="359"/>
                </a:lnTo>
                <a:lnTo>
                  <a:pt x="187" y="359"/>
                </a:lnTo>
                <a:close/>
                <a:moveTo>
                  <a:pt x="95" y="64"/>
                </a:moveTo>
                <a:lnTo>
                  <a:pt x="95" y="64"/>
                </a:lnTo>
                <a:lnTo>
                  <a:pt x="93" y="64"/>
                </a:lnTo>
                <a:lnTo>
                  <a:pt x="93" y="64"/>
                </a:lnTo>
                <a:lnTo>
                  <a:pt x="93" y="69"/>
                </a:lnTo>
                <a:lnTo>
                  <a:pt x="93" y="69"/>
                </a:lnTo>
                <a:lnTo>
                  <a:pt x="95" y="67"/>
                </a:lnTo>
                <a:lnTo>
                  <a:pt x="95" y="67"/>
                </a:lnTo>
                <a:lnTo>
                  <a:pt x="95" y="64"/>
                </a:lnTo>
                <a:lnTo>
                  <a:pt x="95" y="64"/>
                </a:lnTo>
                <a:close/>
                <a:moveTo>
                  <a:pt x="204" y="329"/>
                </a:moveTo>
                <a:lnTo>
                  <a:pt x="204" y="329"/>
                </a:lnTo>
                <a:lnTo>
                  <a:pt x="201" y="329"/>
                </a:lnTo>
                <a:lnTo>
                  <a:pt x="201" y="329"/>
                </a:lnTo>
                <a:lnTo>
                  <a:pt x="199" y="329"/>
                </a:lnTo>
                <a:lnTo>
                  <a:pt x="199" y="329"/>
                </a:lnTo>
                <a:lnTo>
                  <a:pt x="196" y="329"/>
                </a:lnTo>
                <a:lnTo>
                  <a:pt x="196" y="329"/>
                </a:lnTo>
                <a:lnTo>
                  <a:pt x="204" y="329"/>
                </a:lnTo>
                <a:lnTo>
                  <a:pt x="204" y="329"/>
                </a:lnTo>
                <a:close/>
                <a:moveTo>
                  <a:pt x="235" y="252"/>
                </a:moveTo>
                <a:lnTo>
                  <a:pt x="235" y="252"/>
                </a:lnTo>
                <a:lnTo>
                  <a:pt x="235" y="246"/>
                </a:lnTo>
                <a:lnTo>
                  <a:pt x="235" y="246"/>
                </a:lnTo>
                <a:lnTo>
                  <a:pt x="234" y="246"/>
                </a:lnTo>
                <a:lnTo>
                  <a:pt x="234" y="246"/>
                </a:lnTo>
                <a:lnTo>
                  <a:pt x="235" y="254"/>
                </a:lnTo>
                <a:lnTo>
                  <a:pt x="235" y="254"/>
                </a:lnTo>
                <a:lnTo>
                  <a:pt x="235" y="252"/>
                </a:lnTo>
                <a:lnTo>
                  <a:pt x="235" y="252"/>
                </a:lnTo>
                <a:close/>
                <a:moveTo>
                  <a:pt x="125" y="123"/>
                </a:moveTo>
                <a:lnTo>
                  <a:pt x="125" y="123"/>
                </a:lnTo>
                <a:lnTo>
                  <a:pt x="127" y="119"/>
                </a:lnTo>
                <a:lnTo>
                  <a:pt x="127" y="119"/>
                </a:lnTo>
                <a:lnTo>
                  <a:pt x="127" y="118"/>
                </a:lnTo>
                <a:lnTo>
                  <a:pt x="127" y="118"/>
                </a:lnTo>
                <a:lnTo>
                  <a:pt x="125" y="119"/>
                </a:lnTo>
                <a:lnTo>
                  <a:pt x="125" y="119"/>
                </a:lnTo>
                <a:lnTo>
                  <a:pt x="123" y="121"/>
                </a:lnTo>
                <a:lnTo>
                  <a:pt x="123" y="121"/>
                </a:lnTo>
                <a:lnTo>
                  <a:pt x="125" y="123"/>
                </a:lnTo>
                <a:lnTo>
                  <a:pt x="125" y="123"/>
                </a:lnTo>
                <a:close/>
                <a:moveTo>
                  <a:pt x="185" y="358"/>
                </a:moveTo>
                <a:lnTo>
                  <a:pt x="185" y="358"/>
                </a:lnTo>
                <a:lnTo>
                  <a:pt x="187" y="358"/>
                </a:lnTo>
                <a:lnTo>
                  <a:pt x="187" y="358"/>
                </a:lnTo>
                <a:lnTo>
                  <a:pt x="187" y="354"/>
                </a:lnTo>
                <a:lnTo>
                  <a:pt x="185" y="353"/>
                </a:lnTo>
                <a:lnTo>
                  <a:pt x="185" y="353"/>
                </a:lnTo>
                <a:lnTo>
                  <a:pt x="185" y="358"/>
                </a:lnTo>
                <a:lnTo>
                  <a:pt x="185" y="358"/>
                </a:lnTo>
                <a:close/>
                <a:moveTo>
                  <a:pt x="81" y="337"/>
                </a:moveTo>
                <a:lnTo>
                  <a:pt x="81" y="337"/>
                </a:lnTo>
                <a:lnTo>
                  <a:pt x="76" y="337"/>
                </a:lnTo>
                <a:lnTo>
                  <a:pt x="76" y="337"/>
                </a:lnTo>
                <a:lnTo>
                  <a:pt x="76" y="339"/>
                </a:lnTo>
                <a:lnTo>
                  <a:pt x="76" y="339"/>
                </a:lnTo>
                <a:lnTo>
                  <a:pt x="81" y="339"/>
                </a:lnTo>
                <a:lnTo>
                  <a:pt x="81" y="339"/>
                </a:lnTo>
                <a:lnTo>
                  <a:pt x="81" y="339"/>
                </a:lnTo>
                <a:lnTo>
                  <a:pt x="81" y="339"/>
                </a:lnTo>
                <a:lnTo>
                  <a:pt x="81" y="337"/>
                </a:lnTo>
                <a:lnTo>
                  <a:pt x="81" y="337"/>
                </a:lnTo>
                <a:close/>
                <a:moveTo>
                  <a:pt x="123" y="86"/>
                </a:moveTo>
                <a:lnTo>
                  <a:pt x="123" y="86"/>
                </a:lnTo>
                <a:lnTo>
                  <a:pt x="122" y="85"/>
                </a:lnTo>
                <a:lnTo>
                  <a:pt x="122" y="85"/>
                </a:lnTo>
                <a:lnTo>
                  <a:pt x="122" y="83"/>
                </a:lnTo>
                <a:lnTo>
                  <a:pt x="122" y="83"/>
                </a:lnTo>
                <a:lnTo>
                  <a:pt x="120" y="83"/>
                </a:lnTo>
                <a:lnTo>
                  <a:pt x="120" y="83"/>
                </a:lnTo>
                <a:lnTo>
                  <a:pt x="120" y="86"/>
                </a:lnTo>
                <a:lnTo>
                  <a:pt x="120" y="86"/>
                </a:lnTo>
                <a:lnTo>
                  <a:pt x="122" y="86"/>
                </a:lnTo>
                <a:lnTo>
                  <a:pt x="122" y="86"/>
                </a:lnTo>
                <a:lnTo>
                  <a:pt x="123" y="86"/>
                </a:lnTo>
                <a:lnTo>
                  <a:pt x="123" y="86"/>
                </a:lnTo>
                <a:close/>
                <a:moveTo>
                  <a:pt x="158" y="405"/>
                </a:moveTo>
                <a:lnTo>
                  <a:pt x="158" y="405"/>
                </a:lnTo>
                <a:lnTo>
                  <a:pt x="153" y="407"/>
                </a:lnTo>
                <a:lnTo>
                  <a:pt x="153" y="407"/>
                </a:lnTo>
                <a:lnTo>
                  <a:pt x="153" y="407"/>
                </a:lnTo>
                <a:lnTo>
                  <a:pt x="153" y="407"/>
                </a:lnTo>
                <a:lnTo>
                  <a:pt x="160" y="405"/>
                </a:lnTo>
                <a:lnTo>
                  <a:pt x="160" y="405"/>
                </a:lnTo>
                <a:lnTo>
                  <a:pt x="158" y="405"/>
                </a:lnTo>
                <a:lnTo>
                  <a:pt x="158" y="405"/>
                </a:lnTo>
                <a:close/>
                <a:moveTo>
                  <a:pt x="141" y="154"/>
                </a:moveTo>
                <a:lnTo>
                  <a:pt x="141" y="154"/>
                </a:lnTo>
                <a:lnTo>
                  <a:pt x="142" y="153"/>
                </a:lnTo>
                <a:lnTo>
                  <a:pt x="142" y="153"/>
                </a:lnTo>
                <a:lnTo>
                  <a:pt x="142" y="149"/>
                </a:lnTo>
                <a:lnTo>
                  <a:pt x="142" y="149"/>
                </a:lnTo>
                <a:lnTo>
                  <a:pt x="142" y="149"/>
                </a:lnTo>
                <a:lnTo>
                  <a:pt x="142" y="149"/>
                </a:lnTo>
                <a:lnTo>
                  <a:pt x="141" y="151"/>
                </a:lnTo>
                <a:lnTo>
                  <a:pt x="141" y="151"/>
                </a:lnTo>
                <a:lnTo>
                  <a:pt x="141" y="154"/>
                </a:lnTo>
                <a:lnTo>
                  <a:pt x="141" y="154"/>
                </a:lnTo>
                <a:close/>
                <a:moveTo>
                  <a:pt x="152" y="167"/>
                </a:moveTo>
                <a:lnTo>
                  <a:pt x="152" y="167"/>
                </a:lnTo>
                <a:lnTo>
                  <a:pt x="150" y="168"/>
                </a:lnTo>
                <a:lnTo>
                  <a:pt x="150" y="168"/>
                </a:lnTo>
                <a:lnTo>
                  <a:pt x="152" y="173"/>
                </a:lnTo>
                <a:lnTo>
                  <a:pt x="152" y="173"/>
                </a:lnTo>
                <a:lnTo>
                  <a:pt x="153" y="171"/>
                </a:lnTo>
                <a:lnTo>
                  <a:pt x="153" y="171"/>
                </a:lnTo>
                <a:lnTo>
                  <a:pt x="152" y="167"/>
                </a:lnTo>
                <a:lnTo>
                  <a:pt x="152" y="167"/>
                </a:lnTo>
                <a:close/>
                <a:moveTo>
                  <a:pt x="87" y="31"/>
                </a:moveTo>
                <a:lnTo>
                  <a:pt x="87" y="31"/>
                </a:lnTo>
                <a:lnTo>
                  <a:pt x="89" y="34"/>
                </a:lnTo>
                <a:lnTo>
                  <a:pt x="89" y="34"/>
                </a:lnTo>
                <a:lnTo>
                  <a:pt x="89" y="36"/>
                </a:lnTo>
                <a:lnTo>
                  <a:pt x="89" y="36"/>
                </a:lnTo>
                <a:lnTo>
                  <a:pt x="90" y="34"/>
                </a:lnTo>
                <a:lnTo>
                  <a:pt x="90" y="34"/>
                </a:lnTo>
                <a:lnTo>
                  <a:pt x="90" y="34"/>
                </a:lnTo>
                <a:lnTo>
                  <a:pt x="90" y="34"/>
                </a:lnTo>
                <a:lnTo>
                  <a:pt x="87" y="31"/>
                </a:lnTo>
                <a:lnTo>
                  <a:pt x="87" y="31"/>
                </a:lnTo>
                <a:close/>
                <a:moveTo>
                  <a:pt x="207" y="209"/>
                </a:moveTo>
                <a:lnTo>
                  <a:pt x="207" y="209"/>
                </a:lnTo>
                <a:lnTo>
                  <a:pt x="209" y="211"/>
                </a:lnTo>
                <a:lnTo>
                  <a:pt x="209" y="211"/>
                </a:lnTo>
                <a:lnTo>
                  <a:pt x="210" y="208"/>
                </a:lnTo>
                <a:lnTo>
                  <a:pt x="210" y="208"/>
                </a:lnTo>
                <a:lnTo>
                  <a:pt x="209" y="208"/>
                </a:lnTo>
                <a:lnTo>
                  <a:pt x="209" y="208"/>
                </a:lnTo>
                <a:lnTo>
                  <a:pt x="207" y="209"/>
                </a:lnTo>
                <a:lnTo>
                  <a:pt x="207" y="209"/>
                </a:lnTo>
                <a:close/>
                <a:moveTo>
                  <a:pt x="182" y="343"/>
                </a:moveTo>
                <a:lnTo>
                  <a:pt x="182" y="343"/>
                </a:lnTo>
                <a:lnTo>
                  <a:pt x="182" y="348"/>
                </a:lnTo>
                <a:lnTo>
                  <a:pt x="182" y="348"/>
                </a:lnTo>
                <a:lnTo>
                  <a:pt x="183" y="347"/>
                </a:lnTo>
                <a:lnTo>
                  <a:pt x="183" y="347"/>
                </a:lnTo>
                <a:lnTo>
                  <a:pt x="183" y="343"/>
                </a:lnTo>
                <a:lnTo>
                  <a:pt x="183" y="343"/>
                </a:lnTo>
                <a:lnTo>
                  <a:pt x="182" y="343"/>
                </a:lnTo>
                <a:lnTo>
                  <a:pt x="182" y="343"/>
                </a:lnTo>
                <a:close/>
                <a:moveTo>
                  <a:pt x="194" y="384"/>
                </a:moveTo>
                <a:lnTo>
                  <a:pt x="194" y="384"/>
                </a:lnTo>
                <a:lnTo>
                  <a:pt x="194" y="381"/>
                </a:lnTo>
                <a:lnTo>
                  <a:pt x="194" y="381"/>
                </a:lnTo>
                <a:lnTo>
                  <a:pt x="193" y="383"/>
                </a:lnTo>
                <a:lnTo>
                  <a:pt x="193" y="383"/>
                </a:lnTo>
                <a:lnTo>
                  <a:pt x="194" y="384"/>
                </a:lnTo>
                <a:lnTo>
                  <a:pt x="194" y="384"/>
                </a:lnTo>
                <a:lnTo>
                  <a:pt x="194" y="384"/>
                </a:lnTo>
                <a:lnTo>
                  <a:pt x="194" y="384"/>
                </a:lnTo>
                <a:close/>
                <a:moveTo>
                  <a:pt x="133" y="94"/>
                </a:moveTo>
                <a:lnTo>
                  <a:pt x="133" y="94"/>
                </a:lnTo>
                <a:lnTo>
                  <a:pt x="134" y="94"/>
                </a:lnTo>
                <a:lnTo>
                  <a:pt x="134" y="94"/>
                </a:lnTo>
                <a:lnTo>
                  <a:pt x="133" y="91"/>
                </a:lnTo>
                <a:lnTo>
                  <a:pt x="133" y="91"/>
                </a:lnTo>
                <a:lnTo>
                  <a:pt x="131" y="91"/>
                </a:lnTo>
                <a:lnTo>
                  <a:pt x="131" y="91"/>
                </a:lnTo>
                <a:lnTo>
                  <a:pt x="133" y="94"/>
                </a:lnTo>
                <a:lnTo>
                  <a:pt x="133" y="94"/>
                </a:lnTo>
                <a:close/>
                <a:moveTo>
                  <a:pt x="183" y="211"/>
                </a:moveTo>
                <a:lnTo>
                  <a:pt x="183" y="211"/>
                </a:lnTo>
                <a:lnTo>
                  <a:pt x="183" y="211"/>
                </a:lnTo>
                <a:lnTo>
                  <a:pt x="183" y="211"/>
                </a:lnTo>
                <a:lnTo>
                  <a:pt x="183" y="211"/>
                </a:lnTo>
                <a:lnTo>
                  <a:pt x="183" y="211"/>
                </a:lnTo>
                <a:lnTo>
                  <a:pt x="182" y="206"/>
                </a:lnTo>
                <a:lnTo>
                  <a:pt x="182" y="206"/>
                </a:lnTo>
                <a:lnTo>
                  <a:pt x="182" y="206"/>
                </a:lnTo>
                <a:lnTo>
                  <a:pt x="182" y="206"/>
                </a:lnTo>
                <a:lnTo>
                  <a:pt x="182" y="208"/>
                </a:lnTo>
                <a:lnTo>
                  <a:pt x="182" y="208"/>
                </a:lnTo>
                <a:lnTo>
                  <a:pt x="183" y="211"/>
                </a:lnTo>
                <a:lnTo>
                  <a:pt x="183" y="211"/>
                </a:lnTo>
                <a:close/>
                <a:moveTo>
                  <a:pt x="193" y="132"/>
                </a:moveTo>
                <a:lnTo>
                  <a:pt x="193" y="132"/>
                </a:lnTo>
                <a:lnTo>
                  <a:pt x="193" y="132"/>
                </a:lnTo>
                <a:lnTo>
                  <a:pt x="193" y="132"/>
                </a:lnTo>
                <a:lnTo>
                  <a:pt x="194" y="138"/>
                </a:lnTo>
                <a:lnTo>
                  <a:pt x="194" y="138"/>
                </a:lnTo>
                <a:lnTo>
                  <a:pt x="196" y="137"/>
                </a:lnTo>
                <a:lnTo>
                  <a:pt x="196" y="137"/>
                </a:lnTo>
                <a:lnTo>
                  <a:pt x="193" y="132"/>
                </a:lnTo>
                <a:lnTo>
                  <a:pt x="193" y="132"/>
                </a:lnTo>
                <a:close/>
                <a:moveTo>
                  <a:pt x="144" y="143"/>
                </a:moveTo>
                <a:lnTo>
                  <a:pt x="144" y="143"/>
                </a:lnTo>
                <a:lnTo>
                  <a:pt x="146" y="142"/>
                </a:lnTo>
                <a:lnTo>
                  <a:pt x="146" y="138"/>
                </a:lnTo>
                <a:lnTo>
                  <a:pt x="146" y="138"/>
                </a:lnTo>
                <a:lnTo>
                  <a:pt x="142" y="140"/>
                </a:lnTo>
                <a:lnTo>
                  <a:pt x="142" y="140"/>
                </a:lnTo>
                <a:lnTo>
                  <a:pt x="144" y="143"/>
                </a:lnTo>
                <a:lnTo>
                  <a:pt x="144" y="143"/>
                </a:lnTo>
                <a:close/>
                <a:moveTo>
                  <a:pt x="76" y="206"/>
                </a:moveTo>
                <a:lnTo>
                  <a:pt x="76" y="206"/>
                </a:lnTo>
                <a:lnTo>
                  <a:pt x="73" y="211"/>
                </a:lnTo>
                <a:lnTo>
                  <a:pt x="73" y="211"/>
                </a:lnTo>
                <a:lnTo>
                  <a:pt x="76" y="208"/>
                </a:lnTo>
                <a:lnTo>
                  <a:pt x="76" y="208"/>
                </a:lnTo>
                <a:lnTo>
                  <a:pt x="76" y="206"/>
                </a:lnTo>
                <a:lnTo>
                  <a:pt x="76" y="206"/>
                </a:lnTo>
                <a:close/>
                <a:moveTo>
                  <a:pt x="166" y="222"/>
                </a:moveTo>
                <a:lnTo>
                  <a:pt x="166" y="222"/>
                </a:lnTo>
                <a:lnTo>
                  <a:pt x="168" y="219"/>
                </a:lnTo>
                <a:lnTo>
                  <a:pt x="168" y="217"/>
                </a:lnTo>
                <a:lnTo>
                  <a:pt x="168" y="217"/>
                </a:lnTo>
                <a:lnTo>
                  <a:pt x="166" y="219"/>
                </a:lnTo>
                <a:lnTo>
                  <a:pt x="166" y="222"/>
                </a:lnTo>
                <a:lnTo>
                  <a:pt x="166" y="222"/>
                </a:lnTo>
                <a:close/>
                <a:moveTo>
                  <a:pt x="21" y="359"/>
                </a:moveTo>
                <a:lnTo>
                  <a:pt x="21" y="359"/>
                </a:lnTo>
                <a:lnTo>
                  <a:pt x="22" y="361"/>
                </a:lnTo>
                <a:lnTo>
                  <a:pt x="22" y="361"/>
                </a:lnTo>
                <a:lnTo>
                  <a:pt x="24" y="361"/>
                </a:lnTo>
                <a:lnTo>
                  <a:pt x="24" y="361"/>
                </a:lnTo>
                <a:lnTo>
                  <a:pt x="22" y="358"/>
                </a:lnTo>
                <a:lnTo>
                  <a:pt x="22" y="358"/>
                </a:lnTo>
                <a:lnTo>
                  <a:pt x="21" y="359"/>
                </a:lnTo>
                <a:lnTo>
                  <a:pt x="21" y="359"/>
                </a:lnTo>
                <a:close/>
                <a:moveTo>
                  <a:pt x="112" y="50"/>
                </a:moveTo>
                <a:lnTo>
                  <a:pt x="112" y="50"/>
                </a:lnTo>
                <a:lnTo>
                  <a:pt x="114" y="52"/>
                </a:lnTo>
                <a:lnTo>
                  <a:pt x="114" y="52"/>
                </a:lnTo>
                <a:lnTo>
                  <a:pt x="116" y="52"/>
                </a:lnTo>
                <a:lnTo>
                  <a:pt x="116" y="52"/>
                </a:lnTo>
                <a:lnTo>
                  <a:pt x="114" y="48"/>
                </a:lnTo>
                <a:lnTo>
                  <a:pt x="114" y="48"/>
                </a:lnTo>
                <a:lnTo>
                  <a:pt x="112" y="50"/>
                </a:lnTo>
                <a:lnTo>
                  <a:pt x="112" y="50"/>
                </a:lnTo>
                <a:close/>
                <a:moveTo>
                  <a:pt x="117" y="178"/>
                </a:moveTo>
                <a:lnTo>
                  <a:pt x="117" y="178"/>
                </a:lnTo>
                <a:lnTo>
                  <a:pt x="119" y="178"/>
                </a:lnTo>
                <a:lnTo>
                  <a:pt x="119" y="178"/>
                </a:lnTo>
                <a:lnTo>
                  <a:pt x="119" y="178"/>
                </a:lnTo>
                <a:lnTo>
                  <a:pt x="119" y="178"/>
                </a:lnTo>
                <a:lnTo>
                  <a:pt x="119" y="175"/>
                </a:lnTo>
                <a:lnTo>
                  <a:pt x="119" y="175"/>
                </a:lnTo>
                <a:lnTo>
                  <a:pt x="119" y="175"/>
                </a:lnTo>
                <a:lnTo>
                  <a:pt x="119" y="175"/>
                </a:lnTo>
                <a:lnTo>
                  <a:pt x="117" y="178"/>
                </a:lnTo>
                <a:lnTo>
                  <a:pt x="117" y="178"/>
                </a:lnTo>
                <a:close/>
                <a:moveTo>
                  <a:pt x="125" y="388"/>
                </a:moveTo>
                <a:lnTo>
                  <a:pt x="125" y="388"/>
                </a:lnTo>
                <a:lnTo>
                  <a:pt x="125" y="388"/>
                </a:lnTo>
                <a:lnTo>
                  <a:pt x="125" y="388"/>
                </a:lnTo>
                <a:lnTo>
                  <a:pt x="120" y="388"/>
                </a:lnTo>
                <a:lnTo>
                  <a:pt x="120" y="388"/>
                </a:lnTo>
                <a:lnTo>
                  <a:pt x="120" y="389"/>
                </a:lnTo>
                <a:lnTo>
                  <a:pt x="120" y="389"/>
                </a:lnTo>
                <a:lnTo>
                  <a:pt x="125" y="388"/>
                </a:lnTo>
                <a:lnTo>
                  <a:pt x="125" y="388"/>
                </a:lnTo>
                <a:close/>
                <a:moveTo>
                  <a:pt x="180" y="348"/>
                </a:moveTo>
                <a:lnTo>
                  <a:pt x="180" y="348"/>
                </a:lnTo>
                <a:lnTo>
                  <a:pt x="180" y="347"/>
                </a:lnTo>
                <a:lnTo>
                  <a:pt x="180" y="347"/>
                </a:lnTo>
                <a:lnTo>
                  <a:pt x="177" y="348"/>
                </a:lnTo>
                <a:lnTo>
                  <a:pt x="179" y="350"/>
                </a:lnTo>
                <a:lnTo>
                  <a:pt x="179" y="350"/>
                </a:lnTo>
                <a:lnTo>
                  <a:pt x="180" y="348"/>
                </a:lnTo>
                <a:lnTo>
                  <a:pt x="180" y="348"/>
                </a:lnTo>
                <a:close/>
                <a:moveTo>
                  <a:pt x="73" y="266"/>
                </a:moveTo>
                <a:lnTo>
                  <a:pt x="73" y="266"/>
                </a:lnTo>
                <a:lnTo>
                  <a:pt x="75" y="269"/>
                </a:lnTo>
                <a:lnTo>
                  <a:pt x="75" y="269"/>
                </a:lnTo>
                <a:lnTo>
                  <a:pt x="76" y="266"/>
                </a:lnTo>
                <a:lnTo>
                  <a:pt x="76" y="266"/>
                </a:lnTo>
                <a:lnTo>
                  <a:pt x="73" y="266"/>
                </a:lnTo>
                <a:lnTo>
                  <a:pt x="73" y="266"/>
                </a:lnTo>
                <a:close/>
                <a:moveTo>
                  <a:pt x="188" y="370"/>
                </a:moveTo>
                <a:lnTo>
                  <a:pt x="188" y="370"/>
                </a:lnTo>
                <a:lnTo>
                  <a:pt x="187" y="369"/>
                </a:lnTo>
                <a:lnTo>
                  <a:pt x="187" y="367"/>
                </a:lnTo>
                <a:lnTo>
                  <a:pt x="187" y="367"/>
                </a:lnTo>
                <a:lnTo>
                  <a:pt x="187" y="367"/>
                </a:lnTo>
                <a:lnTo>
                  <a:pt x="187" y="367"/>
                </a:lnTo>
                <a:lnTo>
                  <a:pt x="185" y="367"/>
                </a:lnTo>
                <a:lnTo>
                  <a:pt x="185" y="367"/>
                </a:lnTo>
                <a:lnTo>
                  <a:pt x="187" y="370"/>
                </a:lnTo>
                <a:lnTo>
                  <a:pt x="187" y="370"/>
                </a:lnTo>
                <a:lnTo>
                  <a:pt x="188" y="370"/>
                </a:lnTo>
                <a:lnTo>
                  <a:pt x="188" y="370"/>
                </a:lnTo>
                <a:close/>
                <a:moveTo>
                  <a:pt x="229" y="277"/>
                </a:moveTo>
                <a:lnTo>
                  <a:pt x="229" y="277"/>
                </a:lnTo>
                <a:lnTo>
                  <a:pt x="229" y="274"/>
                </a:lnTo>
                <a:lnTo>
                  <a:pt x="229" y="274"/>
                </a:lnTo>
                <a:lnTo>
                  <a:pt x="228" y="276"/>
                </a:lnTo>
                <a:lnTo>
                  <a:pt x="226" y="277"/>
                </a:lnTo>
                <a:lnTo>
                  <a:pt x="226" y="277"/>
                </a:lnTo>
                <a:lnTo>
                  <a:pt x="229" y="277"/>
                </a:lnTo>
                <a:lnTo>
                  <a:pt x="229" y="277"/>
                </a:lnTo>
                <a:close/>
                <a:moveTo>
                  <a:pt x="128" y="167"/>
                </a:moveTo>
                <a:lnTo>
                  <a:pt x="128" y="167"/>
                </a:lnTo>
                <a:lnTo>
                  <a:pt x="128" y="167"/>
                </a:lnTo>
                <a:lnTo>
                  <a:pt x="128" y="167"/>
                </a:lnTo>
                <a:lnTo>
                  <a:pt x="127" y="171"/>
                </a:lnTo>
                <a:lnTo>
                  <a:pt x="127" y="171"/>
                </a:lnTo>
                <a:lnTo>
                  <a:pt x="128" y="170"/>
                </a:lnTo>
                <a:lnTo>
                  <a:pt x="128" y="170"/>
                </a:lnTo>
                <a:lnTo>
                  <a:pt x="128" y="167"/>
                </a:lnTo>
                <a:lnTo>
                  <a:pt x="128" y="167"/>
                </a:lnTo>
                <a:lnTo>
                  <a:pt x="128" y="167"/>
                </a:lnTo>
                <a:lnTo>
                  <a:pt x="128" y="167"/>
                </a:lnTo>
                <a:close/>
                <a:moveTo>
                  <a:pt x="221" y="209"/>
                </a:moveTo>
                <a:lnTo>
                  <a:pt x="221" y="209"/>
                </a:lnTo>
                <a:lnTo>
                  <a:pt x="221" y="209"/>
                </a:lnTo>
                <a:lnTo>
                  <a:pt x="221" y="209"/>
                </a:lnTo>
                <a:lnTo>
                  <a:pt x="223" y="212"/>
                </a:lnTo>
                <a:lnTo>
                  <a:pt x="223" y="212"/>
                </a:lnTo>
                <a:lnTo>
                  <a:pt x="223" y="212"/>
                </a:lnTo>
                <a:lnTo>
                  <a:pt x="223" y="212"/>
                </a:lnTo>
                <a:lnTo>
                  <a:pt x="223" y="212"/>
                </a:lnTo>
                <a:lnTo>
                  <a:pt x="223" y="212"/>
                </a:lnTo>
                <a:lnTo>
                  <a:pt x="224" y="212"/>
                </a:lnTo>
                <a:lnTo>
                  <a:pt x="224" y="212"/>
                </a:lnTo>
                <a:lnTo>
                  <a:pt x="221" y="209"/>
                </a:lnTo>
                <a:lnTo>
                  <a:pt x="221" y="209"/>
                </a:lnTo>
                <a:close/>
                <a:moveTo>
                  <a:pt x="231" y="318"/>
                </a:moveTo>
                <a:lnTo>
                  <a:pt x="231" y="318"/>
                </a:lnTo>
                <a:lnTo>
                  <a:pt x="234" y="318"/>
                </a:lnTo>
                <a:lnTo>
                  <a:pt x="234" y="318"/>
                </a:lnTo>
                <a:lnTo>
                  <a:pt x="234" y="317"/>
                </a:lnTo>
                <a:lnTo>
                  <a:pt x="234" y="317"/>
                </a:lnTo>
                <a:lnTo>
                  <a:pt x="231" y="317"/>
                </a:lnTo>
                <a:lnTo>
                  <a:pt x="231" y="317"/>
                </a:lnTo>
                <a:lnTo>
                  <a:pt x="231" y="318"/>
                </a:lnTo>
                <a:lnTo>
                  <a:pt x="231" y="318"/>
                </a:lnTo>
                <a:close/>
                <a:moveTo>
                  <a:pt x="15" y="337"/>
                </a:moveTo>
                <a:lnTo>
                  <a:pt x="15" y="337"/>
                </a:lnTo>
                <a:lnTo>
                  <a:pt x="13" y="337"/>
                </a:lnTo>
                <a:lnTo>
                  <a:pt x="13" y="337"/>
                </a:lnTo>
                <a:lnTo>
                  <a:pt x="13" y="340"/>
                </a:lnTo>
                <a:lnTo>
                  <a:pt x="13" y="340"/>
                </a:lnTo>
                <a:lnTo>
                  <a:pt x="13" y="342"/>
                </a:lnTo>
                <a:lnTo>
                  <a:pt x="13" y="342"/>
                </a:lnTo>
                <a:lnTo>
                  <a:pt x="15" y="340"/>
                </a:lnTo>
                <a:lnTo>
                  <a:pt x="15" y="339"/>
                </a:lnTo>
                <a:lnTo>
                  <a:pt x="15" y="339"/>
                </a:lnTo>
                <a:lnTo>
                  <a:pt x="15" y="337"/>
                </a:lnTo>
                <a:lnTo>
                  <a:pt x="15" y="337"/>
                </a:lnTo>
                <a:close/>
                <a:moveTo>
                  <a:pt x="84" y="257"/>
                </a:moveTo>
                <a:lnTo>
                  <a:pt x="84" y="257"/>
                </a:lnTo>
                <a:lnTo>
                  <a:pt x="84" y="257"/>
                </a:lnTo>
                <a:lnTo>
                  <a:pt x="84" y="257"/>
                </a:lnTo>
                <a:lnTo>
                  <a:pt x="82" y="258"/>
                </a:lnTo>
                <a:lnTo>
                  <a:pt x="82" y="258"/>
                </a:lnTo>
                <a:lnTo>
                  <a:pt x="82" y="261"/>
                </a:lnTo>
                <a:lnTo>
                  <a:pt x="82" y="261"/>
                </a:lnTo>
                <a:lnTo>
                  <a:pt x="84" y="261"/>
                </a:lnTo>
                <a:lnTo>
                  <a:pt x="84" y="261"/>
                </a:lnTo>
                <a:lnTo>
                  <a:pt x="84" y="261"/>
                </a:lnTo>
                <a:lnTo>
                  <a:pt x="84" y="261"/>
                </a:lnTo>
                <a:lnTo>
                  <a:pt x="84" y="257"/>
                </a:lnTo>
                <a:lnTo>
                  <a:pt x="84" y="257"/>
                </a:lnTo>
                <a:lnTo>
                  <a:pt x="84" y="257"/>
                </a:lnTo>
                <a:lnTo>
                  <a:pt x="84" y="257"/>
                </a:lnTo>
                <a:close/>
                <a:moveTo>
                  <a:pt x="183" y="392"/>
                </a:moveTo>
                <a:lnTo>
                  <a:pt x="183" y="392"/>
                </a:lnTo>
                <a:lnTo>
                  <a:pt x="185" y="395"/>
                </a:lnTo>
                <a:lnTo>
                  <a:pt x="185" y="395"/>
                </a:lnTo>
                <a:lnTo>
                  <a:pt x="187" y="394"/>
                </a:lnTo>
                <a:lnTo>
                  <a:pt x="185" y="392"/>
                </a:lnTo>
                <a:lnTo>
                  <a:pt x="185" y="392"/>
                </a:lnTo>
                <a:lnTo>
                  <a:pt x="183" y="392"/>
                </a:lnTo>
                <a:lnTo>
                  <a:pt x="183" y="392"/>
                </a:lnTo>
                <a:close/>
                <a:moveTo>
                  <a:pt x="90" y="407"/>
                </a:moveTo>
                <a:lnTo>
                  <a:pt x="90" y="407"/>
                </a:lnTo>
                <a:lnTo>
                  <a:pt x="90" y="407"/>
                </a:lnTo>
                <a:lnTo>
                  <a:pt x="90" y="407"/>
                </a:lnTo>
                <a:lnTo>
                  <a:pt x="98" y="410"/>
                </a:lnTo>
                <a:lnTo>
                  <a:pt x="98" y="410"/>
                </a:lnTo>
                <a:lnTo>
                  <a:pt x="98" y="408"/>
                </a:lnTo>
                <a:lnTo>
                  <a:pt x="98" y="408"/>
                </a:lnTo>
                <a:lnTo>
                  <a:pt x="95" y="408"/>
                </a:lnTo>
                <a:lnTo>
                  <a:pt x="95" y="408"/>
                </a:lnTo>
                <a:lnTo>
                  <a:pt x="90" y="407"/>
                </a:lnTo>
                <a:lnTo>
                  <a:pt x="90" y="407"/>
                </a:lnTo>
                <a:close/>
                <a:moveTo>
                  <a:pt x="32" y="362"/>
                </a:moveTo>
                <a:lnTo>
                  <a:pt x="32" y="362"/>
                </a:lnTo>
                <a:lnTo>
                  <a:pt x="32" y="362"/>
                </a:lnTo>
                <a:lnTo>
                  <a:pt x="32" y="362"/>
                </a:lnTo>
                <a:lnTo>
                  <a:pt x="30" y="361"/>
                </a:lnTo>
                <a:lnTo>
                  <a:pt x="30" y="361"/>
                </a:lnTo>
                <a:lnTo>
                  <a:pt x="30" y="364"/>
                </a:lnTo>
                <a:lnTo>
                  <a:pt x="32" y="365"/>
                </a:lnTo>
                <a:lnTo>
                  <a:pt x="32" y="365"/>
                </a:lnTo>
                <a:lnTo>
                  <a:pt x="32" y="362"/>
                </a:lnTo>
                <a:lnTo>
                  <a:pt x="32" y="362"/>
                </a:lnTo>
                <a:close/>
                <a:moveTo>
                  <a:pt x="27" y="299"/>
                </a:moveTo>
                <a:lnTo>
                  <a:pt x="27" y="299"/>
                </a:lnTo>
                <a:lnTo>
                  <a:pt x="26" y="302"/>
                </a:lnTo>
                <a:lnTo>
                  <a:pt x="26" y="302"/>
                </a:lnTo>
                <a:lnTo>
                  <a:pt x="27" y="302"/>
                </a:lnTo>
                <a:lnTo>
                  <a:pt x="27" y="302"/>
                </a:lnTo>
                <a:lnTo>
                  <a:pt x="27" y="299"/>
                </a:lnTo>
                <a:lnTo>
                  <a:pt x="27" y="299"/>
                </a:lnTo>
                <a:lnTo>
                  <a:pt x="27" y="299"/>
                </a:lnTo>
                <a:lnTo>
                  <a:pt x="27" y="299"/>
                </a:lnTo>
                <a:lnTo>
                  <a:pt x="27" y="299"/>
                </a:lnTo>
                <a:lnTo>
                  <a:pt x="27" y="299"/>
                </a:lnTo>
                <a:close/>
                <a:moveTo>
                  <a:pt x="226" y="231"/>
                </a:moveTo>
                <a:lnTo>
                  <a:pt x="226" y="231"/>
                </a:lnTo>
                <a:lnTo>
                  <a:pt x="229" y="230"/>
                </a:lnTo>
                <a:lnTo>
                  <a:pt x="231" y="228"/>
                </a:lnTo>
                <a:lnTo>
                  <a:pt x="231" y="228"/>
                </a:lnTo>
                <a:lnTo>
                  <a:pt x="226" y="231"/>
                </a:lnTo>
                <a:lnTo>
                  <a:pt x="226" y="231"/>
                </a:lnTo>
                <a:close/>
                <a:moveTo>
                  <a:pt x="169" y="375"/>
                </a:moveTo>
                <a:lnTo>
                  <a:pt x="169" y="375"/>
                </a:lnTo>
                <a:lnTo>
                  <a:pt x="169" y="370"/>
                </a:lnTo>
                <a:lnTo>
                  <a:pt x="169" y="370"/>
                </a:lnTo>
                <a:lnTo>
                  <a:pt x="168" y="370"/>
                </a:lnTo>
                <a:lnTo>
                  <a:pt x="168" y="370"/>
                </a:lnTo>
                <a:lnTo>
                  <a:pt x="168" y="375"/>
                </a:lnTo>
                <a:lnTo>
                  <a:pt x="168" y="375"/>
                </a:lnTo>
                <a:lnTo>
                  <a:pt x="169" y="375"/>
                </a:lnTo>
                <a:lnTo>
                  <a:pt x="169" y="375"/>
                </a:lnTo>
                <a:close/>
                <a:moveTo>
                  <a:pt x="100" y="41"/>
                </a:moveTo>
                <a:lnTo>
                  <a:pt x="100" y="41"/>
                </a:lnTo>
                <a:lnTo>
                  <a:pt x="100" y="41"/>
                </a:lnTo>
                <a:lnTo>
                  <a:pt x="100" y="41"/>
                </a:lnTo>
                <a:lnTo>
                  <a:pt x="100" y="39"/>
                </a:lnTo>
                <a:lnTo>
                  <a:pt x="100" y="39"/>
                </a:lnTo>
                <a:lnTo>
                  <a:pt x="98" y="37"/>
                </a:lnTo>
                <a:lnTo>
                  <a:pt x="98" y="37"/>
                </a:lnTo>
                <a:lnTo>
                  <a:pt x="98" y="37"/>
                </a:lnTo>
                <a:lnTo>
                  <a:pt x="98" y="37"/>
                </a:lnTo>
                <a:lnTo>
                  <a:pt x="100" y="41"/>
                </a:lnTo>
                <a:lnTo>
                  <a:pt x="100" y="41"/>
                </a:lnTo>
                <a:close/>
                <a:moveTo>
                  <a:pt x="198" y="157"/>
                </a:moveTo>
                <a:lnTo>
                  <a:pt x="198" y="157"/>
                </a:lnTo>
                <a:lnTo>
                  <a:pt x="199" y="157"/>
                </a:lnTo>
                <a:lnTo>
                  <a:pt x="199" y="157"/>
                </a:lnTo>
                <a:lnTo>
                  <a:pt x="198" y="154"/>
                </a:lnTo>
                <a:lnTo>
                  <a:pt x="198" y="154"/>
                </a:lnTo>
                <a:lnTo>
                  <a:pt x="196" y="156"/>
                </a:lnTo>
                <a:lnTo>
                  <a:pt x="196" y="156"/>
                </a:lnTo>
                <a:lnTo>
                  <a:pt x="198" y="157"/>
                </a:lnTo>
                <a:lnTo>
                  <a:pt x="198" y="157"/>
                </a:lnTo>
                <a:close/>
                <a:moveTo>
                  <a:pt x="144" y="179"/>
                </a:moveTo>
                <a:lnTo>
                  <a:pt x="144" y="179"/>
                </a:lnTo>
                <a:lnTo>
                  <a:pt x="144" y="179"/>
                </a:lnTo>
                <a:lnTo>
                  <a:pt x="144" y="179"/>
                </a:lnTo>
                <a:lnTo>
                  <a:pt x="146" y="176"/>
                </a:lnTo>
                <a:lnTo>
                  <a:pt x="146" y="176"/>
                </a:lnTo>
                <a:lnTo>
                  <a:pt x="144" y="175"/>
                </a:lnTo>
                <a:lnTo>
                  <a:pt x="144" y="175"/>
                </a:lnTo>
                <a:lnTo>
                  <a:pt x="144" y="179"/>
                </a:lnTo>
                <a:lnTo>
                  <a:pt x="144" y="179"/>
                </a:lnTo>
                <a:close/>
                <a:moveTo>
                  <a:pt x="106" y="345"/>
                </a:moveTo>
                <a:lnTo>
                  <a:pt x="106" y="345"/>
                </a:lnTo>
                <a:lnTo>
                  <a:pt x="108" y="345"/>
                </a:lnTo>
                <a:lnTo>
                  <a:pt x="108" y="345"/>
                </a:lnTo>
                <a:lnTo>
                  <a:pt x="108" y="340"/>
                </a:lnTo>
                <a:lnTo>
                  <a:pt x="108" y="340"/>
                </a:lnTo>
                <a:lnTo>
                  <a:pt x="108" y="340"/>
                </a:lnTo>
                <a:lnTo>
                  <a:pt x="108" y="340"/>
                </a:lnTo>
                <a:lnTo>
                  <a:pt x="106" y="345"/>
                </a:lnTo>
                <a:lnTo>
                  <a:pt x="106" y="345"/>
                </a:lnTo>
                <a:close/>
                <a:moveTo>
                  <a:pt x="10" y="347"/>
                </a:moveTo>
                <a:lnTo>
                  <a:pt x="10" y="347"/>
                </a:lnTo>
                <a:lnTo>
                  <a:pt x="10" y="347"/>
                </a:lnTo>
                <a:lnTo>
                  <a:pt x="10" y="347"/>
                </a:lnTo>
                <a:lnTo>
                  <a:pt x="11" y="351"/>
                </a:lnTo>
                <a:lnTo>
                  <a:pt x="11" y="351"/>
                </a:lnTo>
                <a:lnTo>
                  <a:pt x="11" y="351"/>
                </a:lnTo>
                <a:lnTo>
                  <a:pt x="11" y="351"/>
                </a:lnTo>
                <a:lnTo>
                  <a:pt x="10" y="347"/>
                </a:lnTo>
                <a:lnTo>
                  <a:pt x="10" y="347"/>
                </a:lnTo>
                <a:lnTo>
                  <a:pt x="10" y="347"/>
                </a:lnTo>
                <a:lnTo>
                  <a:pt x="10" y="347"/>
                </a:lnTo>
                <a:close/>
                <a:moveTo>
                  <a:pt x="30" y="271"/>
                </a:moveTo>
                <a:lnTo>
                  <a:pt x="30" y="271"/>
                </a:lnTo>
                <a:lnTo>
                  <a:pt x="30" y="266"/>
                </a:lnTo>
                <a:lnTo>
                  <a:pt x="30" y="266"/>
                </a:lnTo>
                <a:lnTo>
                  <a:pt x="30" y="266"/>
                </a:lnTo>
                <a:lnTo>
                  <a:pt x="30" y="266"/>
                </a:lnTo>
                <a:lnTo>
                  <a:pt x="29" y="271"/>
                </a:lnTo>
                <a:lnTo>
                  <a:pt x="29" y="271"/>
                </a:lnTo>
                <a:lnTo>
                  <a:pt x="30" y="271"/>
                </a:lnTo>
                <a:lnTo>
                  <a:pt x="30" y="271"/>
                </a:lnTo>
                <a:close/>
                <a:moveTo>
                  <a:pt x="138" y="388"/>
                </a:moveTo>
                <a:lnTo>
                  <a:pt x="138" y="388"/>
                </a:lnTo>
                <a:lnTo>
                  <a:pt x="141" y="388"/>
                </a:lnTo>
                <a:lnTo>
                  <a:pt x="141" y="388"/>
                </a:lnTo>
                <a:lnTo>
                  <a:pt x="141" y="386"/>
                </a:lnTo>
                <a:lnTo>
                  <a:pt x="141" y="386"/>
                </a:lnTo>
                <a:lnTo>
                  <a:pt x="138" y="388"/>
                </a:lnTo>
                <a:lnTo>
                  <a:pt x="138" y="388"/>
                </a:lnTo>
                <a:lnTo>
                  <a:pt x="138" y="388"/>
                </a:lnTo>
                <a:lnTo>
                  <a:pt x="138" y="388"/>
                </a:lnTo>
                <a:close/>
                <a:moveTo>
                  <a:pt x="52" y="378"/>
                </a:moveTo>
                <a:lnTo>
                  <a:pt x="52" y="378"/>
                </a:lnTo>
                <a:lnTo>
                  <a:pt x="51" y="377"/>
                </a:lnTo>
                <a:lnTo>
                  <a:pt x="49" y="373"/>
                </a:lnTo>
                <a:lnTo>
                  <a:pt x="49" y="373"/>
                </a:lnTo>
                <a:lnTo>
                  <a:pt x="51" y="377"/>
                </a:lnTo>
                <a:lnTo>
                  <a:pt x="51" y="377"/>
                </a:lnTo>
                <a:lnTo>
                  <a:pt x="51" y="377"/>
                </a:lnTo>
                <a:lnTo>
                  <a:pt x="51" y="377"/>
                </a:lnTo>
                <a:lnTo>
                  <a:pt x="52" y="378"/>
                </a:lnTo>
                <a:lnTo>
                  <a:pt x="52" y="378"/>
                </a:lnTo>
                <a:close/>
                <a:moveTo>
                  <a:pt x="98" y="102"/>
                </a:moveTo>
                <a:lnTo>
                  <a:pt x="98" y="102"/>
                </a:lnTo>
                <a:lnTo>
                  <a:pt x="98" y="102"/>
                </a:lnTo>
                <a:lnTo>
                  <a:pt x="98" y="102"/>
                </a:lnTo>
                <a:lnTo>
                  <a:pt x="100" y="99"/>
                </a:lnTo>
                <a:lnTo>
                  <a:pt x="100" y="99"/>
                </a:lnTo>
                <a:lnTo>
                  <a:pt x="98" y="99"/>
                </a:lnTo>
                <a:lnTo>
                  <a:pt x="98" y="99"/>
                </a:lnTo>
                <a:lnTo>
                  <a:pt x="98" y="102"/>
                </a:lnTo>
                <a:lnTo>
                  <a:pt x="98" y="102"/>
                </a:lnTo>
                <a:close/>
                <a:moveTo>
                  <a:pt x="169" y="137"/>
                </a:moveTo>
                <a:lnTo>
                  <a:pt x="169" y="137"/>
                </a:lnTo>
                <a:lnTo>
                  <a:pt x="172" y="134"/>
                </a:lnTo>
                <a:lnTo>
                  <a:pt x="172" y="134"/>
                </a:lnTo>
                <a:lnTo>
                  <a:pt x="168" y="135"/>
                </a:lnTo>
                <a:lnTo>
                  <a:pt x="168" y="135"/>
                </a:lnTo>
                <a:lnTo>
                  <a:pt x="169" y="137"/>
                </a:lnTo>
                <a:lnTo>
                  <a:pt x="169" y="137"/>
                </a:lnTo>
                <a:close/>
                <a:moveTo>
                  <a:pt x="190" y="151"/>
                </a:moveTo>
                <a:lnTo>
                  <a:pt x="190" y="151"/>
                </a:lnTo>
                <a:lnTo>
                  <a:pt x="188" y="148"/>
                </a:lnTo>
                <a:lnTo>
                  <a:pt x="188" y="148"/>
                </a:lnTo>
                <a:lnTo>
                  <a:pt x="187" y="149"/>
                </a:lnTo>
                <a:lnTo>
                  <a:pt x="187" y="149"/>
                </a:lnTo>
                <a:lnTo>
                  <a:pt x="188" y="151"/>
                </a:lnTo>
                <a:lnTo>
                  <a:pt x="188" y="151"/>
                </a:lnTo>
                <a:lnTo>
                  <a:pt x="190" y="151"/>
                </a:lnTo>
                <a:lnTo>
                  <a:pt x="190" y="151"/>
                </a:lnTo>
                <a:close/>
                <a:moveTo>
                  <a:pt x="221" y="320"/>
                </a:moveTo>
                <a:lnTo>
                  <a:pt x="221" y="320"/>
                </a:lnTo>
                <a:lnTo>
                  <a:pt x="221" y="320"/>
                </a:lnTo>
                <a:lnTo>
                  <a:pt x="221" y="320"/>
                </a:lnTo>
                <a:lnTo>
                  <a:pt x="220" y="321"/>
                </a:lnTo>
                <a:lnTo>
                  <a:pt x="218" y="324"/>
                </a:lnTo>
                <a:lnTo>
                  <a:pt x="218" y="324"/>
                </a:lnTo>
                <a:lnTo>
                  <a:pt x="220" y="324"/>
                </a:lnTo>
                <a:lnTo>
                  <a:pt x="220" y="324"/>
                </a:lnTo>
                <a:lnTo>
                  <a:pt x="221" y="320"/>
                </a:lnTo>
                <a:lnTo>
                  <a:pt x="221" y="320"/>
                </a:lnTo>
                <a:close/>
                <a:moveTo>
                  <a:pt x="81" y="190"/>
                </a:moveTo>
                <a:lnTo>
                  <a:pt x="81" y="190"/>
                </a:lnTo>
                <a:lnTo>
                  <a:pt x="79" y="195"/>
                </a:lnTo>
                <a:lnTo>
                  <a:pt x="79" y="195"/>
                </a:lnTo>
                <a:lnTo>
                  <a:pt x="79" y="195"/>
                </a:lnTo>
                <a:lnTo>
                  <a:pt x="79" y="195"/>
                </a:lnTo>
                <a:lnTo>
                  <a:pt x="81" y="192"/>
                </a:lnTo>
                <a:lnTo>
                  <a:pt x="81" y="192"/>
                </a:lnTo>
                <a:lnTo>
                  <a:pt x="81" y="190"/>
                </a:lnTo>
                <a:lnTo>
                  <a:pt x="81" y="190"/>
                </a:lnTo>
                <a:close/>
                <a:moveTo>
                  <a:pt x="205" y="364"/>
                </a:moveTo>
                <a:lnTo>
                  <a:pt x="205" y="364"/>
                </a:lnTo>
                <a:lnTo>
                  <a:pt x="207" y="362"/>
                </a:lnTo>
                <a:lnTo>
                  <a:pt x="207" y="361"/>
                </a:lnTo>
                <a:lnTo>
                  <a:pt x="207" y="361"/>
                </a:lnTo>
                <a:lnTo>
                  <a:pt x="205" y="359"/>
                </a:lnTo>
                <a:lnTo>
                  <a:pt x="205" y="359"/>
                </a:lnTo>
                <a:lnTo>
                  <a:pt x="205" y="359"/>
                </a:lnTo>
                <a:lnTo>
                  <a:pt x="205" y="359"/>
                </a:lnTo>
                <a:lnTo>
                  <a:pt x="205" y="364"/>
                </a:lnTo>
                <a:lnTo>
                  <a:pt x="205" y="364"/>
                </a:lnTo>
                <a:close/>
                <a:moveTo>
                  <a:pt x="90" y="190"/>
                </a:moveTo>
                <a:lnTo>
                  <a:pt x="90" y="190"/>
                </a:lnTo>
                <a:lnTo>
                  <a:pt x="90" y="192"/>
                </a:lnTo>
                <a:lnTo>
                  <a:pt x="90" y="192"/>
                </a:lnTo>
                <a:lnTo>
                  <a:pt x="92" y="190"/>
                </a:lnTo>
                <a:lnTo>
                  <a:pt x="92" y="190"/>
                </a:lnTo>
                <a:lnTo>
                  <a:pt x="90" y="189"/>
                </a:lnTo>
                <a:lnTo>
                  <a:pt x="90" y="189"/>
                </a:lnTo>
                <a:lnTo>
                  <a:pt x="90" y="190"/>
                </a:lnTo>
                <a:lnTo>
                  <a:pt x="90" y="190"/>
                </a:lnTo>
                <a:close/>
                <a:moveTo>
                  <a:pt x="95" y="151"/>
                </a:moveTo>
                <a:lnTo>
                  <a:pt x="95" y="151"/>
                </a:lnTo>
                <a:lnTo>
                  <a:pt x="93" y="157"/>
                </a:lnTo>
                <a:lnTo>
                  <a:pt x="93" y="157"/>
                </a:lnTo>
                <a:lnTo>
                  <a:pt x="93" y="157"/>
                </a:lnTo>
                <a:lnTo>
                  <a:pt x="93" y="157"/>
                </a:lnTo>
                <a:lnTo>
                  <a:pt x="95" y="153"/>
                </a:lnTo>
                <a:lnTo>
                  <a:pt x="95" y="153"/>
                </a:lnTo>
                <a:lnTo>
                  <a:pt x="95" y="151"/>
                </a:lnTo>
                <a:lnTo>
                  <a:pt x="95" y="151"/>
                </a:lnTo>
                <a:lnTo>
                  <a:pt x="95" y="151"/>
                </a:lnTo>
                <a:close/>
                <a:moveTo>
                  <a:pt x="100" y="332"/>
                </a:moveTo>
                <a:lnTo>
                  <a:pt x="100" y="332"/>
                </a:lnTo>
                <a:lnTo>
                  <a:pt x="95" y="334"/>
                </a:lnTo>
                <a:lnTo>
                  <a:pt x="95" y="334"/>
                </a:lnTo>
                <a:lnTo>
                  <a:pt x="97" y="334"/>
                </a:lnTo>
                <a:lnTo>
                  <a:pt x="97" y="334"/>
                </a:lnTo>
                <a:lnTo>
                  <a:pt x="100" y="334"/>
                </a:lnTo>
                <a:lnTo>
                  <a:pt x="100" y="334"/>
                </a:lnTo>
                <a:lnTo>
                  <a:pt x="100" y="334"/>
                </a:lnTo>
                <a:lnTo>
                  <a:pt x="100" y="334"/>
                </a:lnTo>
                <a:lnTo>
                  <a:pt x="100" y="332"/>
                </a:lnTo>
                <a:lnTo>
                  <a:pt x="100" y="332"/>
                </a:lnTo>
                <a:close/>
                <a:moveTo>
                  <a:pt x="153" y="116"/>
                </a:moveTo>
                <a:lnTo>
                  <a:pt x="153" y="116"/>
                </a:lnTo>
                <a:lnTo>
                  <a:pt x="147" y="119"/>
                </a:lnTo>
                <a:lnTo>
                  <a:pt x="147" y="119"/>
                </a:lnTo>
                <a:lnTo>
                  <a:pt x="149" y="119"/>
                </a:lnTo>
                <a:lnTo>
                  <a:pt x="149" y="119"/>
                </a:lnTo>
                <a:lnTo>
                  <a:pt x="153" y="116"/>
                </a:lnTo>
                <a:lnTo>
                  <a:pt x="153" y="116"/>
                </a:lnTo>
                <a:close/>
                <a:moveTo>
                  <a:pt x="122" y="126"/>
                </a:moveTo>
                <a:lnTo>
                  <a:pt x="122" y="126"/>
                </a:lnTo>
                <a:lnTo>
                  <a:pt x="122" y="124"/>
                </a:lnTo>
                <a:lnTo>
                  <a:pt x="122" y="123"/>
                </a:lnTo>
                <a:lnTo>
                  <a:pt x="122" y="123"/>
                </a:lnTo>
                <a:lnTo>
                  <a:pt x="120" y="124"/>
                </a:lnTo>
                <a:lnTo>
                  <a:pt x="120" y="124"/>
                </a:lnTo>
                <a:lnTo>
                  <a:pt x="122" y="126"/>
                </a:lnTo>
                <a:lnTo>
                  <a:pt x="122" y="126"/>
                </a:lnTo>
                <a:close/>
                <a:moveTo>
                  <a:pt x="207" y="252"/>
                </a:moveTo>
                <a:lnTo>
                  <a:pt x="207" y="252"/>
                </a:lnTo>
                <a:lnTo>
                  <a:pt x="207" y="252"/>
                </a:lnTo>
                <a:lnTo>
                  <a:pt x="207" y="252"/>
                </a:lnTo>
                <a:lnTo>
                  <a:pt x="205" y="249"/>
                </a:lnTo>
                <a:lnTo>
                  <a:pt x="205" y="249"/>
                </a:lnTo>
                <a:lnTo>
                  <a:pt x="205" y="249"/>
                </a:lnTo>
                <a:lnTo>
                  <a:pt x="205" y="249"/>
                </a:lnTo>
                <a:lnTo>
                  <a:pt x="204" y="250"/>
                </a:lnTo>
                <a:lnTo>
                  <a:pt x="204" y="250"/>
                </a:lnTo>
                <a:lnTo>
                  <a:pt x="207" y="252"/>
                </a:lnTo>
                <a:lnTo>
                  <a:pt x="207" y="252"/>
                </a:lnTo>
                <a:close/>
                <a:moveTo>
                  <a:pt x="10" y="324"/>
                </a:moveTo>
                <a:lnTo>
                  <a:pt x="10" y="324"/>
                </a:lnTo>
                <a:lnTo>
                  <a:pt x="10" y="324"/>
                </a:lnTo>
                <a:lnTo>
                  <a:pt x="10" y="324"/>
                </a:lnTo>
                <a:lnTo>
                  <a:pt x="11" y="321"/>
                </a:lnTo>
                <a:lnTo>
                  <a:pt x="11" y="321"/>
                </a:lnTo>
                <a:lnTo>
                  <a:pt x="11" y="320"/>
                </a:lnTo>
                <a:lnTo>
                  <a:pt x="10" y="320"/>
                </a:lnTo>
                <a:lnTo>
                  <a:pt x="10" y="320"/>
                </a:lnTo>
                <a:lnTo>
                  <a:pt x="10" y="324"/>
                </a:lnTo>
                <a:lnTo>
                  <a:pt x="10" y="324"/>
                </a:lnTo>
                <a:close/>
                <a:moveTo>
                  <a:pt x="237" y="242"/>
                </a:moveTo>
                <a:lnTo>
                  <a:pt x="237" y="242"/>
                </a:lnTo>
                <a:lnTo>
                  <a:pt x="239" y="252"/>
                </a:lnTo>
                <a:lnTo>
                  <a:pt x="239" y="252"/>
                </a:lnTo>
                <a:lnTo>
                  <a:pt x="237" y="242"/>
                </a:lnTo>
                <a:lnTo>
                  <a:pt x="237" y="242"/>
                </a:lnTo>
                <a:close/>
                <a:moveTo>
                  <a:pt x="175" y="269"/>
                </a:moveTo>
                <a:lnTo>
                  <a:pt x="175" y="269"/>
                </a:lnTo>
                <a:lnTo>
                  <a:pt x="175" y="269"/>
                </a:lnTo>
                <a:lnTo>
                  <a:pt x="174" y="269"/>
                </a:lnTo>
                <a:lnTo>
                  <a:pt x="174" y="269"/>
                </a:lnTo>
                <a:lnTo>
                  <a:pt x="171" y="269"/>
                </a:lnTo>
                <a:lnTo>
                  <a:pt x="171" y="269"/>
                </a:lnTo>
                <a:lnTo>
                  <a:pt x="171" y="269"/>
                </a:lnTo>
                <a:lnTo>
                  <a:pt x="171" y="269"/>
                </a:lnTo>
                <a:lnTo>
                  <a:pt x="171" y="269"/>
                </a:lnTo>
                <a:lnTo>
                  <a:pt x="171" y="269"/>
                </a:lnTo>
                <a:lnTo>
                  <a:pt x="175" y="269"/>
                </a:lnTo>
                <a:lnTo>
                  <a:pt x="175" y="269"/>
                </a:lnTo>
                <a:close/>
                <a:moveTo>
                  <a:pt x="82" y="394"/>
                </a:moveTo>
                <a:lnTo>
                  <a:pt x="82" y="394"/>
                </a:lnTo>
                <a:lnTo>
                  <a:pt x="82" y="392"/>
                </a:lnTo>
                <a:lnTo>
                  <a:pt x="82" y="392"/>
                </a:lnTo>
                <a:lnTo>
                  <a:pt x="81" y="391"/>
                </a:lnTo>
                <a:lnTo>
                  <a:pt x="81" y="391"/>
                </a:lnTo>
                <a:lnTo>
                  <a:pt x="81" y="392"/>
                </a:lnTo>
                <a:lnTo>
                  <a:pt x="81" y="392"/>
                </a:lnTo>
                <a:lnTo>
                  <a:pt x="81" y="392"/>
                </a:lnTo>
                <a:lnTo>
                  <a:pt x="82" y="394"/>
                </a:lnTo>
                <a:lnTo>
                  <a:pt x="82" y="394"/>
                </a:lnTo>
                <a:close/>
                <a:moveTo>
                  <a:pt x="37" y="277"/>
                </a:moveTo>
                <a:lnTo>
                  <a:pt x="37" y="277"/>
                </a:lnTo>
                <a:lnTo>
                  <a:pt x="34" y="277"/>
                </a:lnTo>
                <a:lnTo>
                  <a:pt x="34" y="277"/>
                </a:lnTo>
                <a:lnTo>
                  <a:pt x="34" y="279"/>
                </a:lnTo>
                <a:lnTo>
                  <a:pt x="34" y="279"/>
                </a:lnTo>
                <a:lnTo>
                  <a:pt x="35" y="279"/>
                </a:lnTo>
                <a:lnTo>
                  <a:pt x="37" y="277"/>
                </a:lnTo>
                <a:lnTo>
                  <a:pt x="37" y="277"/>
                </a:lnTo>
                <a:close/>
                <a:moveTo>
                  <a:pt x="190" y="337"/>
                </a:moveTo>
                <a:lnTo>
                  <a:pt x="190" y="337"/>
                </a:lnTo>
                <a:lnTo>
                  <a:pt x="190" y="337"/>
                </a:lnTo>
                <a:lnTo>
                  <a:pt x="190" y="337"/>
                </a:lnTo>
                <a:lnTo>
                  <a:pt x="193" y="336"/>
                </a:lnTo>
                <a:lnTo>
                  <a:pt x="193" y="336"/>
                </a:lnTo>
                <a:lnTo>
                  <a:pt x="193" y="336"/>
                </a:lnTo>
                <a:lnTo>
                  <a:pt x="193" y="336"/>
                </a:lnTo>
                <a:lnTo>
                  <a:pt x="190" y="336"/>
                </a:lnTo>
                <a:lnTo>
                  <a:pt x="190" y="336"/>
                </a:lnTo>
                <a:lnTo>
                  <a:pt x="190" y="336"/>
                </a:lnTo>
                <a:lnTo>
                  <a:pt x="190" y="337"/>
                </a:lnTo>
                <a:lnTo>
                  <a:pt x="190" y="337"/>
                </a:lnTo>
                <a:close/>
                <a:moveTo>
                  <a:pt x="84" y="224"/>
                </a:moveTo>
                <a:lnTo>
                  <a:pt x="84" y="224"/>
                </a:lnTo>
                <a:lnTo>
                  <a:pt x="84" y="224"/>
                </a:lnTo>
                <a:lnTo>
                  <a:pt x="84" y="225"/>
                </a:lnTo>
                <a:lnTo>
                  <a:pt x="84" y="225"/>
                </a:lnTo>
                <a:lnTo>
                  <a:pt x="84" y="228"/>
                </a:lnTo>
                <a:lnTo>
                  <a:pt x="84" y="228"/>
                </a:lnTo>
                <a:lnTo>
                  <a:pt x="86" y="227"/>
                </a:lnTo>
                <a:lnTo>
                  <a:pt x="84" y="224"/>
                </a:lnTo>
                <a:lnTo>
                  <a:pt x="84" y="224"/>
                </a:lnTo>
                <a:close/>
                <a:moveTo>
                  <a:pt x="202" y="337"/>
                </a:moveTo>
                <a:lnTo>
                  <a:pt x="202" y="337"/>
                </a:lnTo>
                <a:lnTo>
                  <a:pt x="201" y="342"/>
                </a:lnTo>
                <a:lnTo>
                  <a:pt x="201" y="342"/>
                </a:lnTo>
                <a:lnTo>
                  <a:pt x="202" y="340"/>
                </a:lnTo>
                <a:lnTo>
                  <a:pt x="202" y="337"/>
                </a:lnTo>
                <a:lnTo>
                  <a:pt x="202" y="337"/>
                </a:lnTo>
                <a:close/>
                <a:moveTo>
                  <a:pt x="127" y="64"/>
                </a:moveTo>
                <a:lnTo>
                  <a:pt x="127" y="64"/>
                </a:lnTo>
                <a:lnTo>
                  <a:pt x="127" y="64"/>
                </a:lnTo>
                <a:lnTo>
                  <a:pt x="127" y="64"/>
                </a:lnTo>
                <a:lnTo>
                  <a:pt x="128" y="67"/>
                </a:lnTo>
                <a:lnTo>
                  <a:pt x="128" y="67"/>
                </a:lnTo>
                <a:lnTo>
                  <a:pt x="130" y="67"/>
                </a:lnTo>
                <a:lnTo>
                  <a:pt x="130" y="67"/>
                </a:lnTo>
                <a:lnTo>
                  <a:pt x="127" y="64"/>
                </a:lnTo>
                <a:lnTo>
                  <a:pt x="127" y="64"/>
                </a:lnTo>
                <a:close/>
                <a:moveTo>
                  <a:pt x="84" y="377"/>
                </a:moveTo>
                <a:lnTo>
                  <a:pt x="84" y="377"/>
                </a:lnTo>
                <a:lnTo>
                  <a:pt x="84" y="378"/>
                </a:lnTo>
                <a:lnTo>
                  <a:pt x="84" y="378"/>
                </a:lnTo>
                <a:lnTo>
                  <a:pt x="84" y="381"/>
                </a:lnTo>
                <a:lnTo>
                  <a:pt x="84" y="381"/>
                </a:lnTo>
                <a:lnTo>
                  <a:pt x="84" y="381"/>
                </a:lnTo>
                <a:lnTo>
                  <a:pt x="84" y="381"/>
                </a:lnTo>
                <a:lnTo>
                  <a:pt x="84" y="380"/>
                </a:lnTo>
                <a:lnTo>
                  <a:pt x="84" y="377"/>
                </a:lnTo>
                <a:lnTo>
                  <a:pt x="84" y="377"/>
                </a:lnTo>
                <a:close/>
                <a:moveTo>
                  <a:pt x="201" y="165"/>
                </a:moveTo>
                <a:lnTo>
                  <a:pt x="201" y="165"/>
                </a:lnTo>
                <a:lnTo>
                  <a:pt x="202" y="165"/>
                </a:lnTo>
                <a:lnTo>
                  <a:pt x="202" y="165"/>
                </a:lnTo>
                <a:lnTo>
                  <a:pt x="201" y="160"/>
                </a:lnTo>
                <a:lnTo>
                  <a:pt x="201" y="160"/>
                </a:lnTo>
                <a:lnTo>
                  <a:pt x="199" y="160"/>
                </a:lnTo>
                <a:lnTo>
                  <a:pt x="199" y="160"/>
                </a:lnTo>
                <a:lnTo>
                  <a:pt x="199" y="162"/>
                </a:lnTo>
                <a:lnTo>
                  <a:pt x="199" y="162"/>
                </a:lnTo>
                <a:lnTo>
                  <a:pt x="201" y="165"/>
                </a:lnTo>
                <a:lnTo>
                  <a:pt x="201" y="165"/>
                </a:lnTo>
                <a:close/>
                <a:moveTo>
                  <a:pt x="223" y="230"/>
                </a:moveTo>
                <a:lnTo>
                  <a:pt x="223" y="230"/>
                </a:lnTo>
                <a:lnTo>
                  <a:pt x="223" y="230"/>
                </a:lnTo>
                <a:lnTo>
                  <a:pt x="223" y="230"/>
                </a:lnTo>
                <a:lnTo>
                  <a:pt x="223" y="227"/>
                </a:lnTo>
                <a:lnTo>
                  <a:pt x="223" y="227"/>
                </a:lnTo>
                <a:lnTo>
                  <a:pt x="221" y="228"/>
                </a:lnTo>
                <a:lnTo>
                  <a:pt x="221" y="228"/>
                </a:lnTo>
                <a:lnTo>
                  <a:pt x="223" y="230"/>
                </a:lnTo>
                <a:lnTo>
                  <a:pt x="223" y="230"/>
                </a:lnTo>
                <a:close/>
                <a:moveTo>
                  <a:pt x="210" y="353"/>
                </a:moveTo>
                <a:lnTo>
                  <a:pt x="210" y="353"/>
                </a:lnTo>
                <a:lnTo>
                  <a:pt x="209" y="350"/>
                </a:lnTo>
                <a:lnTo>
                  <a:pt x="209" y="350"/>
                </a:lnTo>
                <a:lnTo>
                  <a:pt x="209" y="350"/>
                </a:lnTo>
                <a:lnTo>
                  <a:pt x="209" y="350"/>
                </a:lnTo>
                <a:lnTo>
                  <a:pt x="207" y="353"/>
                </a:lnTo>
                <a:lnTo>
                  <a:pt x="207" y="353"/>
                </a:lnTo>
                <a:lnTo>
                  <a:pt x="210" y="353"/>
                </a:lnTo>
                <a:lnTo>
                  <a:pt x="210" y="353"/>
                </a:lnTo>
                <a:close/>
                <a:moveTo>
                  <a:pt x="187" y="148"/>
                </a:moveTo>
                <a:lnTo>
                  <a:pt x="187" y="148"/>
                </a:lnTo>
                <a:lnTo>
                  <a:pt x="188" y="146"/>
                </a:lnTo>
                <a:lnTo>
                  <a:pt x="188" y="146"/>
                </a:lnTo>
                <a:lnTo>
                  <a:pt x="188" y="145"/>
                </a:lnTo>
                <a:lnTo>
                  <a:pt x="188" y="145"/>
                </a:lnTo>
                <a:lnTo>
                  <a:pt x="185" y="146"/>
                </a:lnTo>
                <a:lnTo>
                  <a:pt x="185" y="146"/>
                </a:lnTo>
                <a:lnTo>
                  <a:pt x="187" y="148"/>
                </a:lnTo>
                <a:lnTo>
                  <a:pt x="187" y="148"/>
                </a:lnTo>
                <a:close/>
                <a:moveTo>
                  <a:pt x="185" y="151"/>
                </a:moveTo>
                <a:lnTo>
                  <a:pt x="185" y="151"/>
                </a:lnTo>
                <a:lnTo>
                  <a:pt x="182" y="154"/>
                </a:lnTo>
                <a:lnTo>
                  <a:pt x="182" y="154"/>
                </a:lnTo>
                <a:lnTo>
                  <a:pt x="185" y="154"/>
                </a:lnTo>
                <a:lnTo>
                  <a:pt x="185" y="154"/>
                </a:lnTo>
                <a:lnTo>
                  <a:pt x="185" y="153"/>
                </a:lnTo>
                <a:lnTo>
                  <a:pt x="185" y="151"/>
                </a:lnTo>
                <a:lnTo>
                  <a:pt x="185" y="151"/>
                </a:lnTo>
                <a:close/>
                <a:moveTo>
                  <a:pt x="172" y="184"/>
                </a:moveTo>
                <a:lnTo>
                  <a:pt x="172" y="184"/>
                </a:lnTo>
                <a:lnTo>
                  <a:pt x="174" y="179"/>
                </a:lnTo>
                <a:lnTo>
                  <a:pt x="174" y="179"/>
                </a:lnTo>
                <a:lnTo>
                  <a:pt x="174" y="178"/>
                </a:lnTo>
                <a:lnTo>
                  <a:pt x="174" y="178"/>
                </a:lnTo>
                <a:lnTo>
                  <a:pt x="172" y="181"/>
                </a:lnTo>
                <a:lnTo>
                  <a:pt x="172" y="184"/>
                </a:lnTo>
                <a:lnTo>
                  <a:pt x="172" y="184"/>
                </a:lnTo>
                <a:close/>
                <a:moveTo>
                  <a:pt x="123" y="149"/>
                </a:moveTo>
                <a:lnTo>
                  <a:pt x="123" y="149"/>
                </a:lnTo>
                <a:lnTo>
                  <a:pt x="119" y="156"/>
                </a:lnTo>
                <a:lnTo>
                  <a:pt x="119" y="156"/>
                </a:lnTo>
                <a:lnTo>
                  <a:pt x="122" y="154"/>
                </a:lnTo>
                <a:lnTo>
                  <a:pt x="123" y="149"/>
                </a:lnTo>
                <a:lnTo>
                  <a:pt x="123" y="149"/>
                </a:lnTo>
                <a:close/>
                <a:moveTo>
                  <a:pt x="19" y="356"/>
                </a:moveTo>
                <a:lnTo>
                  <a:pt x="19" y="356"/>
                </a:lnTo>
                <a:lnTo>
                  <a:pt x="21" y="354"/>
                </a:lnTo>
                <a:lnTo>
                  <a:pt x="19" y="353"/>
                </a:lnTo>
                <a:lnTo>
                  <a:pt x="19" y="353"/>
                </a:lnTo>
                <a:lnTo>
                  <a:pt x="19" y="354"/>
                </a:lnTo>
                <a:lnTo>
                  <a:pt x="19" y="354"/>
                </a:lnTo>
                <a:lnTo>
                  <a:pt x="19" y="356"/>
                </a:lnTo>
                <a:lnTo>
                  <a:pt x="19" y="356"/>
                </a:lnTo>
                <a:close/>
                <a:moveTo>
                  <a:pt x="198" y="337"/>
                </a:moveTo>
                <a:lnTo>
                  <a:pt x="198" y="337"/>
                </a:lnTo>
                <a:lnTo>
                  <a:pt x="199" y="340"/>
                </a:lnTo>
                <a:lnTo>
                  <a:pt x="199" y="340"/>
                </a:lnTo>
                <a:lnTo>
                  <a:pt x="199" y="340"/>
                </a:lnTo>
                <a:lnTo>
                  <a:pt x="199" y="340"/>
                </a:lnTo>
                <a:lnTo>
                  <a:pt x="201" y="336"/>
                </a:lnTo>
                <a:lnTo>
                  <a:pt x="201" y="336"/>
                </a:lnTo>
                <a:lnTo>
                  <a:pt x="199" y="337"/>
                </a:lnTo>
                <a:lnTo>
                  <a:pt x="199" y="337"/>
                </a:lnTo>
                <a:lnTo>
                  <a:pt x="198" y="337"/>
                </a:lnTo>
                <a:lnTo>
                  <a:pt x="198" y="337"/>
                </a:lnTo>
                <a:close/>
                <a:moveTo>
                  <a:pt x="114" y="168"/>
                </a:moveTo>
                <a:lnTo>
                  <a:pt x="114" y="168"/>
                </a:lnTo>
                <a:lnTo>
                  <a:pt x="116" y="168"/>
                </a:lnTo>
                <a:lnTo>
                  <a:pt x="117" y="167"/>
                </a:lnTo>
                <a:lnTo>
                  <a:pt x="117" y="167"/>
                </a:lnTo>
                <a:lnTo>
                  <a:pt x="114" y="167"/>
                </a:lnTo>
                <a:lnTo>
                  <a:pt x="114" y="167"/>
                </a:lnTo>
                <a:lnTo>
                  <a:pt x="114" y="168"/>
                </a:lnTo>
                <a:lnTo>
                  <a:pt x="114" y="168"/>
                </a:lnTo>
                <a:close/>
                <a:moveTo>
                  <a:pt x="18" y="361"/>
                </a:moveTo>
                <a:lnTo>
                  <a:pt x="18" y="361"/>
                </a:lnTo>
                <a:lnTo>
                  <a:pt x="19" y="359"/>
                </a:lnTo>
                <a:lnTo>
                  <a:pt x="18" y="359"/>
                </a:lnTo>
                <a:lnTo>
                  <a:pt x="18" y="359"/>
                </a:lnTo>
                <a:lnTo>
                  <a:pt x="18" y="358"/>
                </a:lnTo>
                <a:lnTo>
                  <a:pt x="18" y="358"/>
                </a:lnTo>
                <a:lnTo>
                  <a:pt x="16" y="356"/>
                </a:lnTo>
                <a:lnTo>
                  <a:pt x="16" y="356"/>
                </a:lnTo>
                <a:lnTo>
                  <a:pt x="18" y="359"/>
                </a:lnTo>
                <a:lnTo>
                  <a:pt x="18" y="361"/>
                </a:lnTo>
                <a:lnTo>
                  <a:pt x="18" y="361"/>
                </a:lnTo>
                <a:close/>
                <a:moveTo>
                  <a:pt x="103" y="394"/>
                </a:moveTo>
                <a:lnTo>
                  <a:pt x="103" y="394"/>
                </a:lnTo>
                <a:lnTo>
                  <a:pt x="101" y="397"/>
                </a:lnTo>
                <a:lnTo>
                  <a:pt x="101" y="397"/>
                </a:lnTo>
                <a:lnTo>
                  <a:pt x="103" y="395"/>
                </a:lnTo>
                <a:lnTo>
                  <a:pt x="103" y="395"/>
                </a:lnTo>
                <a:lnTo>
                  <a:pt x="103" y="394"/>
                </a:lnTo>
                <a:lnTo>
                  <a:pt x="103" y="394"/>
                </a:lnTo>
                <a:lnTo>
                  <a:pt x="103" y="394"/>
                </a:lnTo>
                <a:lnTo>
                  <a:pt x="103" y="394"/>
                </a:lnTo>
                <a:close/>
                <a:moveTo>
                  <a:pt x="119" y="402"/>
                </a:moveTo>
                <a:lnTo>
                  <a:pt x="119" y="402"/>
                </a:lnTo>
                <a:lnTo>
                  <a:pt x="116" y="400"/>
                </a:lnTo>
                <a:lnTo>
                  <a:pt x="116" y="400"/>
                </a:lnTo>
                <a:lnTo>
                  <a:pt x="114" y="402"/>
                </a:lnTo>
                <a:lnTo>
                  <a:pt x="114" y="402"/>
                </a:lnTo>
                <a:lnTo>
                  <a:pt x="119" y="402"/>
                </a:lnTo>
                <a:lnTo>
                  <a:pt x="119" y="402"/>
                </a:lnTo>
                <a:lnTo>
                  <a:pt x="119" y="402"/>
                </a:lnTo>
                <a:lnTo>
                  <a:pt x="119" y="402"/>
                </a:lnTo>
                <a:lnTo>
                  <a:pt x="119" y="402"/>
                </a:lnTo>
                <a:lnTo>
                  <a:pt x="119" y="402"/>
                </a:lnTo>
                <a:close/>
                <a:moveTo>
                  <a:pt x="231" y="321"/>
                </a:moveTo>
                <a:lnTo>
                  <a:pt x="231" y="321"/>
                </a:lnTo>
                <a:lnTo>
                  <a:pt x="231" y="324"/>
                </a:lnTo>
                <a:lnTo>
                  <a:pt x="231" y="324"/>
                </a:lnTo>
                <a:lnTo>
                  <a:pt x="232" y="321"/>
                </a:lnTo>
                <a:lnTo>
                  <a:pt x="232" y="321"/>
                </a:lnTo>
                <a:lnTo>
                  <a:pt x="231" y="321"/>
                </a:lnTo>
                <a:lnTo>
                  <a:pt x="231" y="321"/>
                </a:lnTo>
                <a:close/>
                <a:moveTo>
                  <a:pt x="166" y="140"/>
                </a:moveTo>
                <a:lnTo>
                  <a:pt x="166" y="140"/>
                </a:lnTo>
                <a:lnTo>
                  <a:pt x="168" y="140"/>
                </a:lnTo>
                <a:lnTo>
                  <a:pt x="166" y="138"/>
                </a:lnTo>
                <a:lnTo>
                  <a:pt x="166" y="138"/>
                </a:lnTo>
                <a:lnTo>
                  <a:pt x="166" y="137"/>
                </a:lnTo>
                <a:lnTo>
                  <a:pt x="166" y="137"/>
                </a:lnTo>
                <a:lnTo>
                  <a:pt x="166" y="138"/>
                </a:lnTo>
                <a:lnTo>
                  <a:pt x="166" y="138"/>
                </a:lnTo>
                <a:lnTo>
                  <a:pt x="166" y="140"/>
                </a:lnTo>
                <a:lnTo>
                  <a:pt x="166" y="140"/>
                </a:lnTo>
                <a:close/>
                <a:moveTo>
                  <a:pt x="93" y="250"/>
                </a:moveTo>
                <a:lnTo>
                  <a:pt x="93" y="250"/>
                </a:lnTo>
                <a:lnTo>
                  <a:pt x="92" y="250"/>
                </a:lnTo>
                <a:lnTo>
                  <a:pt x="92" y="250"/>
                </a:lnTo>
                <a:lnTo>
                  <a:pt x="92" y="255"/>
                </a:lnTo>
                <a:lnTo>
                  <a:pt x="92" y="255"/>
                </a:lnTo>
                <a:lnTo>
                  <a:pt x="93" y="257"/>
                </a:lnTo>
                <a:lnTo>
                  <a:pt x="93" y="257"/>
                </a:lnTo>
                <a:lnTo>
                  <a:pt x="93" y="250"/>
                </a:lnTo>
                <a:lnTo>
                  <a:pt x="93" y="250"/>
                </a:lnTo>
                <a:close/>
                <a:moveTo>
                  <a:pt x="205" y="153"/>
                </a:moveTo>
                <a:lnTo>
                  <a:pt x="205" y="153"/>
                </a:lnTo>
                <a:lnTo>
                  <a:pt x="205" y="153"/>
                </a:lnTo>
                <a:lnTo>
                  <a:pt x="205" y="153"/>
                </a:lnTo>
                <a:lnTo>
                  <a:pt x="205" y="153"/>
                </a:lnTo>
                <a:lnTo>
                  <a:pt x="205" y="153"/>
                </a:lnTo>
                <a:lnTo>
                  <a:pt x="204" y="148"/>
                </a:lnTo>
                <a:lnTo>
                  <a:pt x="204" y="148"/>
                </a:lnTo>
                <a:lnTo>
                  <a:pt x="204" y="149"/>
                </a:lnTo>
                <a:lnTo>
                  <a:pt x="204" y="149"/>
                </a:lnTo>
                <a:lnTo>
                  <a:pt x="205" y="153"/>
                </a:lnTo>
                <a:lnTo>
                  <a:pt x="205" y="153"/>
                </a:lnTo>
                <a:close/>
                <a:moveTo>
                  <a:pt x="81" y="219"/>
                </a:moveTo>
                <a:lnTo>
                  <a:pt x="81" y="219"/>
                </a:lnTo>
                <a:lnTo>
                  <a:pt x="81" y="217"/>
                </a:lnTo>
                <a:lnTo>
                  <a:pt x="81" y="217"/>
                </a:lnTo>
                <a:lnTo>
                  <a:pt x="81" y="216"/>
                </a:lnTo>
                <a:lnTo>
                  <a:pt x="81" y="216"/>
                </a:lnTo>
                <a:lnTo>
                  <a:pt x="79" y="219"/>
                </a:lnTo>
                <a:lnTo>
                  <a:pt x="79" y="219"/>
                </a:lnTo>
                <a:lnTo>
                  <a:pt x="81" y="219"/>
                </a:lnTo>
                <a:lnTo>
                  <a:pt x="81" y="219"/>
                </a:lnTo>
                <a:close/>
                <a:moveTo>
                  <a:pt x="117" y="189"/>
                </a:moveTo>
                <a:lnTo>
                  <a:pt x="117" y="189"/>
                </a:lnTo>
                <a:lnTo>
                  <a:pt x="116" y="189"/>
                </a:lnTo>
                <a:lnTo>
                  <a:pt x="116" y="189"/>
                </a:lnTo>
                <a:lnTo>
                  <a:pt x="116" y="194"/>
                </a:lnTo>
                <a:lnTo>
                  <a:pt x="116" y="194"/>
                </a:lnTo>
                <a:lnTo>
                  <a:pt x="117" y="194"/>
                </a:lnTo>
                <a:lnTo>
                  <a:pt x="117" y="194"/>
                </a:lnTo>
                <a:lnTo>
                  <a:pt x="117" y="189"/>
                </a:lnTo>
                <a:lnTo>
                  <a:pt x="117" y="189"/>
                </a:lnTo>
                <a:close/>
                <a:moveTo>
                  <a:pt x="177" y="156"/>
                </a:moveTo>
                <a:lnTo>
                  <a:pt x="177" y="156"/>
                </a:lnTo>
                <a:lnTo>
                  <a:pt x="177" y="156"/>
                </a:lnTo>
                <a:lnTo>
                  <a:pt x="177" y="156"/>
                </a:lnTo>
                <a:lnTo>
                  <a:pt x="177" y="157"/>
                </a:lnTo>
                <a:lnTo>
                  <a:pt x="177" y="157"/>
                </a:lnTo>
                <a:lnTo>
                  <a:pt x="177" y="160"/>
                </a:lnTo>
                <a:lnTo>
                  <a:pt x="177" y="160"/>
                </a:lnTo>
                <a:lnTo>
                  <a:pt x="177" y="156"/>
                </a:lnTo>
                <a:lnTo>
                  <a:pt x="177" y="156"/>
                </a:lnTo>
                <a:close/>
                <a:moveTo>
                  <a:pt x="89" y="48"/>
                </a:moveTo>
                <a:lnTo>
                  <a:pt x="89" y="48"/>
                </a:lnTo>
                <a:lnTo>
                  <a:pt x="90" y="48"/>
                </a:lnTo>
                <a:lnTo>
                  <a:pt x="90" y="48"/>
                </a:lnTo>
                <a:lnTo>
                  <a:pt x="89" y="45"/>
                </a:lnTo>
                <a:lnTo>
                  <a:pt x="89" y="45"/>
                </a:lnTo>
                <a:lnTo>
                  <a:pt x="87" y="47"/>
                </a:lnTo>
                <a:lnTo>
                  <a:pt x="87" y="47"/>
                </a:lnTo>
                <a:lnTo>
                  <a:pt x="89" y="48"/>
                </a:lnTo>
                <a:lnTo>
                  <a:pt x="89" y="48"/>
                </a:lnTo>
                <a:close/>
                <a:moveTo>
                  <a:pt x="209" y="145"/>
                </a:moveTo>
                <a:lnTo>
                  <a:pt x="209" y="145"/>
                </a:lnTo>
                <a:lnTo>
                  <a:pt x="209" y="145"/>
                </a:lnTo>
                <a:lnTo>
                  <a:pt x="209" y="145"/>
                </a:lnTo>
                <a:lnTo>
                  <a:pt x="210" y="149"/>
                </a:lnTo>
                <a:lnTo>
                  <a:pt x="210" y="149"/>
                </a:lnTo>
                <a:lnTo>
                  <a:pt x="210" y="149"/>
                </a:lnTo>
                <a:lnTo>
                  <a:pt x="210" y="149"/>
                </a:lnTo>
                <a:lnTo>
                  <a:pt x="212" y="149"/>
                </a:lnTo>
                <a:lnTo>
                  <a:pt x="212" y="149"/>
                </a:lnTo>
                <a:lnTo>
                  <a:pt x="209" y="145"/>
                </a:lnTo>
                <a:lnTo>
                  <a:pt x="209" y="145"/>
                </a:lnTo>
                <a:close/>
                <a:moveTo>
                  <a:pt x="202" y="225"/>
                </a:moveTo>
                <a:lnTo>
                  <a:pt x="202" y="225"/>
                </a:lnTo>
                <a:lnTo>
                  <a:pt x="201" y="227"/>
                </a:lnTo>
                <a:lnTo>
                  <a:pt x="201" y="227"/>
                </a:lnTo>
                <a:lnTo>
                  <a:pt x="202" y="228"/>
                </a:lnTo>
                <a:lnTo>
                  <a:pt x="202" y="228"/>
                </a:lnTo>
                <a:lnTo>
                  <a:pt x="202" y="227"/>
                </a:lnTo>
                <a:lnTo>
                  <a:pt x="202" y="227"/>
                </a:lnTo>
                <a:lnTo>
                  <a:pt x="202" y="225"/>
                </a:lnTo>
                <a:lnTo>
                  <a:pt x="202" y="225"/>
                </a:lnTo>
                <a:close/>
                <a:moveTo>
                  <a:pt x="201" y="184"/>
                </a:moveTo>
                <a:lnTo>
                  <a:pt x="201" y="184"/>
                </a:lnTo>
                <a:lnTo>
                  <a:pt x="199" y="183"/>
                </a:lnTo>
                <a:lnTo>
                  <a:pt x="199" y="183"/>
                </a:lnTo>
                <a:lnTo>
                  <a:pt x="199" y="184"/>
                </a:lnTo>
                <a:lnTo>
                  <a:pt x="199" y="186"/>
                </a:lnTo>
                <a:lnTo>
                  <a:pt x="199" y="186"/>
                </a:lnTo>
                <a:lnTo>
                  <a:pt x="201" y="184"/>
                </a:lnTo>
                <a:lnTo>
                  <a:pt x="201" y="184"/>
                </a:lnTo>
                <a:close/>
                <a:moveTo>
                  <a:pt x="177" y="149"/>
                </a:moveTo>
                <a:lnTo>
                  <a:pt x="177" y="149"/>
                </a:lnTo>
                <a:lnTo>
                  <a:pt x="175" y="151"/>
                </a:lnTo>
                <a:lnTo>
                  <a:pt x="175" y="153"/>
                </a:lnTo>
                <a:lnTo>
                  <a:pt x="175" y="153"/>
                </a:lnTo>
                <a:lnTo>
                  <a:pt x="177" y="151"/>
                </a:lnTo>
                <a:lnTo>
                  <a:pt x="177" y="149"/>
                </a:lnTo>
                <a:lnTo>
                  <a:pt x="177" y="149"/>
                </a:lnTo>
                <a:close/>
                <a:moveTo>
                  <a:pt x="220" y="257"/>
                </a:moveTo>
                <a:lnTo>
                  <a:pt x="220" y="257"/>
                </a:lnTo>
                <a:lnTo>
                  <a:pt x="218" y="258"/>
                </a:lnTo>
                <a:lnTo>
                  <a:pt x="218" y="260"/>
                </a:lnTo>
                <a:lnTo>
                  <a:pt x="218" y="260"/>
                </a:lnTo>
                <a:lnTo>
                  <a:pt x="220" y="257"/>
                </a:lnTo>
                <a:lnTo>
                  <a:pt x="220" y="257"/>
                </a:lnTo>
                <a:close/>
                <a:moveTo>
                  <a:pt x="187" y="328"/>
                </a:moveTo>
                <a:lnTo>
                  <a:pt x="187" y="328"/>
                </a:lnTo>
                <a:lnTo>
                  <a:pt x="188" y="328"/>
                </a:lnTo>
                <a:lnTo>
                  <a:pt x="188" y="328"/>
                </a:lnTo>
                <a:lnTo>
                  <a:pt x="194" y="326"/>
                </a:lnTo>
                <a:lnTo>
                  <a:pt x="194" y="326"/>
                </a:lnTo>
                <a:lnTo>
                  <a:pt x="194" y="326"/>
                </a:lnTo>
                <a:lnTo>
                  <a:pt x="194" y="326"/>
                </a:lnTo>
                <a:lnTo>
                  <a:pt x="187" y="328"/>
                </a:lnTo>
                <a:lnTo>
                  <a:pt x="187" y="328"/>
                </a:lnTo>
                <a:close/>
                <a:moveTo>
                  <a:pt x="139" y="100"/>
                </a:moveTo>
                <a:lnTo>
                  <a:pt x="139" y="100"/>
                </a:lnTo>
                <a:lnTo>
                  <a:pt x="138" y="100"/>
                </a:lnTo>
                <a:lnTo>
                  <a:pt x="138" y="100"/>
                </a:lnTo>
                <a:lnTo>
                  <a:pt x="141" y="104"/>
                </a:lnTo>
                <a:lnTo>
                  <a:pt x="141" y="104"/>
                </a:lnTo>
                <a:lnTo>
                  <a:pt x="139" y="100"/>
                </a:lnTo>
                <a:lnTo>
                  <a:pt x="139" y="100"/>
                </a:lnTo>
                <a:close/>
                <a:moveTo>
                  <a:pt x="100" y="203"/>
                </a:moveTo>
                <a:lnTo>
                  <a:pt x="100" y="203"/>
                </a:lnTo>
                <a:lnTo>
                  <a:pt x="98" y="201"/>
                </a:lnTo>
                <a:lnTo>
                  <a:pt x="97" y="201"/>
                </a:lnTo>
                <a:lnTo>
                  <a:pt x="97" y="201"/>
                </a:lnTo>
                <a:lnTo>
                  <a:pt x="97" y="203"/>
                </a:lnTo>
                <a:lnTo>
                  <a:pt x="97" y="203"/>
                </a:lnTo>
                <a:lnTo>
                  <a:pt x="100" y="203"/>
                </a:lnTo>
                <a:lnTo>
                  <a:pt x="100" y="203"/>
                </a:lnTo>
                <a:close/>
                <a:moveTo>
                  <a:pt x="65" y="242"/>
                </a:moveTo>
                <a:lnTo>
                  <a:pt x="65" y="242"/>
                </a:lnTo>
                <a:lnTo>
                  <a:pt x="67" y="241"/>
                </a:lnTo>
                <a:lnTo>
                  <a:pt x="67" y="241"/>
                </a:lnTo>
                <a:lnTo>
                  <a:pt x="67" y="239"/>
                </a:lnTo>
                <a:lnTo>
                  <a:pt x="65" y="239"/>
                </a:lnTo>
                <a:lnTo>
                  <a:pt x="65" y="239"/>
                </a:lnTo>
                <a:lnTo>
                  <a:pt x="63" y="239"/>
                </a:lnTo>
                <a:lnTo>
                  <a:pt x="63" y="239"/>
                </a:lnTo>
                <a:lnTo>
                  <a:pt x="65" y="242"/>
                </a:lnTo>
                <a:lnTo>
                  <a:pt x="65" y="242"/>
                </a:lnTo>
                <a:close/>
                <a:moveTo>
                  <a:pt x="100" y="225"/>
                </a:moveTo>
                <a:lnTo>
                  <a:pt x="100" y="225"/>
                </a:lnTo>
                <a:lnTo>
                  <a:pt x="100" y="231"/>
                </a:lnTo>
                <a:lnTo>
                  <a:pt x="100" y="231"/>
                </a:lnTo>
                <a:lnTo>
                  <a:pt x="101" y="228"/>
                </a:lnTo>
                <a:lnTo>
                  <a:pt x="100" y="225"/>
                </a:lnTo>
                <a:lnTo>
                  <a:pt x="100" y="225"/>
                </a:lnTo>
                <a:close/>
                <a:moveTo>
                  <a:pt x="49" y="391"/>
                </a:moveTo>
                <a:lnTo>
                  <a:pt x="49" y="391"/>
                </a:lnTo>
                <a:lnTo>
                  <a:pt x="49" y="391"/>
                </a:lnTo>
                <a:lnTo>
                  <a:pt x="49" y="391"/>
                </a:lnTo>
                <a:lnTo>
                  <a:pt x="46" y="388"/>
                </a:lnTo>
                <a:lnTo>
                  <a:pt x="46" y="388"/>
                </a:lnTo>
                <a:lnTo>
                  <a:pt x="46" y="388"/>
                </a:lnTo>
                <a:lnTo>
                  <a:pt x="45" y="388"/>
                </a:lnTo>
                <a:lnTo>
                  <a:pt x="45" y="388"/>
                </a:lnTo>
                <a:lnTo>
                  <a:pt x="49" y="391"/>
                </a:lnTo>
                <a:lnTo>
                  <a:pt x="49" y="391"/>
                </a:lnTo>
                <a:lnTo>
                  <a:pt x="49" y="391"/>
                </a:lnTo>
                <a:lnTo>
                  <a:pt x="49" y="391"/>
                </a:lnTo>
                <a:close/>
                <a:moveTo>
                  <a:pt x="217" y="211"/>
                </a:moveTo>
                <a:lnTo>
                  <a:pt x="217" y="211"/>
                </a:lnTo>
                <a:lnTo>
                  <a:pt x="220" y="212"/>
                </a:lnTo>
                <a:lnTo>
                  <a:pt x="220" y="212"/>
                </a:lnTo>
                <a:lnTo>
                  <a:pt x="220" y="212"/>
                </a:lnTo>
                <a:lnTo>
                  <a:pt x="220" y="212"/>
                </a:lnTo>
                <a:lnTo>
                  <a:pt x="220" y="209"/>
                </a:lnTo>
                <a:lnTo>
                  <a:pt x="220" y="209"/>
                </a:lnTo>
                <a:lnTo>
                  <a:pt x="217" y="211"/>
                </a:lnTo>
                <a:lnTo>
                  <a:pt x="217" y="211"/>
                </a:lnTo>
                <a:close/>
                <a:moveTo>
                  <a:pt x="223" y="236"/>
                </a:moveTo>
                <a:lnTo>
                  <a:pt x="223" y="236"/>
                </a:lnTo>
                <a:lnTo>
                  <a:pt x="221" y="236"/>
                </a:lnTo>
                <a:lnTo>
                  <a:pt x="218" y="238"/>
                </a:lnTo>
                <a:lnTo>
                  <a:pt x="218" y="238"/>
                </a:lnTo>
                <a:lnTo>
                  <a:pt x="220" y="239"/>
                </a:lnTo>
                <a:lnTo>
                  <a:pt x="220" y="239"/>
                </a:lnTo>
                <a:lnTo>
                  <a:pt x="223" y="236"/>
                </a:lnTo>
                <a:lnTo>
                  <a:pt x="223" y="236"/>
                </a:lnTo>
                <a:close/>
                <a:moveTo>
                  <a:pt x="207" y="331"/>
                </a:moveTo>
                <a:lnTo>
                  <a:pt x="207" y="331"/>
                </a:lnTo>
                <a:lnTo>
                  <a:pt x="209" y="329"/>
                </a:lnTo>
                <a:lnTo>
                  <a:pt x="209" y="329"/>
                </a:lnTo>
                <a:lnTo>
                  <a:pt x="207" y="329"/>
                </a:lnTo>
                <a:lnTo>
                  <a:pt x="205" y="331"/>
                </a:lnTo>
                <a:lnTo>
                  <a:pt x="205" y="331"/>
                </a:lnTo>
                <a:lnTo>
                  <a:pt x="207" y="331"/>
                </a:lnTo>
                <a:lnTo>
                  <a:pt x="207" y="331"/>
                </a:lnTo>
                <a:close/>
                <a:moveTo>
                  <a:pt x="30" y="296"/>
                </a:moveTo>
                <a:lnTo>
                  <a:pt x="30" y="296"/>
                </a:lnTo>
                <a:lnTo>
                  <a:pt x="30" y="296"/>
                </a:lnTo>
                <a:lnTo>
                  <a:pt x="30" y="296"/>
                </a:lnTo>
                <a:lnTo>
                  <a:pt x="30" y="293"/>
                </a:lnTo>
                <a:lnTo>
                  <a:pt x="29" y="293"/>
                </a:lnTo>
                <a:lnTo>
                  <a:pt x="29" y="293"/>
                </a:lnTo>
                <a:lnTo>
                  <a:pt x="30" y="296"/>
                </a:lnTo>
                <a:lnTo>
                  <a:pt x="30" y="296"/>
                </a:lnTo>
                <a:close/>
                <a:moveTo>
                  <a:pt x="161" y="149"/>
                </a:moveTo>
                <a:lnTo>
                  <a:pt x="161" y="149"/>
                </a:lnTo>
                <a:lnTo>
                  <a:pt x="161" y="149"/>
                </a:lnTo>
                <a:lnTo>
                  <a:pt x="161" y="149"/>
                </a:lnTo>
                <a:lnTo>
                  <a:pt x="164" y="149"/>
                </a:lnTo>
                <a:lnTo>
                  <a:pt x="164" y="149"/>
                </a:lnTo>
                <a:lnTo>
                  <a:pt x="164" y="146"/>
                </a:lnTo>
                <a:lnTo>
                  <a:pt x="164" y="146"/>
                </a:lnTo>
                <a:lnTo>
                  <a:pt x="161" y="149"/>
                </a:lnTo>
                <a:lnTo>
                  <a:pt x="161" y="149"/>
                </a:lnTo>
                <a:close/>
                <a:moveTo>
                  <a:pt x="141" y="392"/>
                </a:moveTo>
                <a:lnTo>
                  <a:pt x="141" y="392"/>
                </a:lnTo>
                <a:lnTo>
                  <a:pt x="141" y="391"/>
                </a:lnTo>
                <a:lnTo>
                  <a:pt x="141" y="391"/>
                </a:lnTo>
                <a:lnTo>
                  <a:pt x="138" y="391"/>
                </a:lnTo>
                <a:lnTo>
                  <a:pt x="138" y="391"/>
                </a:lnTo>
                <a:lnTo>
                  <a:pt x="138" y="392"/>
                </a:lnTo>
                <a:lnTo>
                  <a:pt x="138" y="392"/>
                </a:lnTo>
                <a:lnTo>
                  <a:pt x="141" y="392"/>
                </a:lnTo>
                <a:lnTo>
                  <a:pt x="141" y="392"/>
                </a:lnTo>
                <a:close/>
                <a:moveTo>
                  <a:pt x="194" y="157"/>
                </a:moveTo>
                <a:lnTo>
                  <a:pt x="194" y="157"/>
                </a:lnTo>
                <a:lnTo>
                  <a:pt x="193" y="159"/>
                </a:lnTo>
                <a:lnTo>
                  <a:pt x="193" y="160"/>
                </a:lnTo>
                <a:lnTo>
                  <a:pt x="193" y="160"/>
                </a:lnTo>
                <a:lnTo>
                  <a:pt x="194" y="159"/>
                </a:lnTo>
                <a:lnTo>
                  <a:pt x="194" y="159"/>
                </a:lnTo>
                <a:lnTo>
                  <a:pt x="194" y="157"/>
                </a:lnTo>
                <a:lnTo>
                  <a:pt x="194" y="157"/>
                </a:lnTo>
                <a:close/>
                <a:moveTo>
                  <a:pt x="103" y="160"/>
                </a:moveTo>
                <a:lnTo>
                  <a:pt x="103" y="160"/>
                </a:lnTo>
                <a:lnTo>
                  <a:pt x="103" y="160"/>
                </a:lnTo>
                <a:lnTo>
                  <a:pt x="103" y="160"/>
                </a:lnTo>
                <a:lnTo>
                  <a:pt x="105" y="157"/>
                </a:lnTo>
                <a:lnTo>
                  <a:pt x="105" y="157"/>
                </a:lnTo>
                <a:lnTo>
                  <a:pt x="103" y="156"/>
                </a:lnTo>
                <a:lnTo>
                  <a:pt x="103" y="156"/>
                </a:lnTo>
                <a:lnTo>
                  <a:pt x="103" y="157"/>
                </a:lnTo>
                <a:lnTo>
                  <a:pt x="101" y="157"/>
                </a:lnTo>
                <a:lnTo>
                  <a:pt x="101" y="157"/>
                </a:lnTo>
                <a:lnTo>
                  <a:pt x="103" y="160"/>
                </a:lnTo>
                <a:lnTo>
                  <a:pt x="103" y="160"/>
                </a:lnTo>
                <a:close/>
                <a:moveTo>
                  <a:pt x="71" y="386"/>
                </a:moveTo>
                <a:lnTo>
                  <a:pt x="71" y="386"/>
                </a:lnTo>
                <a:lnTo>
                  <a:pt x="73" y="388"/>
                </a:lnTo>
                <a:lnTo>
                  <a:pt x="73" y="388"/>
                </a:lnTo>
                <a:lnTo>
                  <a:pt x="75" y="386"/>
                </a:lnTo>
                <a:lnTo>
                  <a:pt x="75" y="386"/>
                </a:lnTo>
                <a:lnTo>
                  <a:pt x="75" y="383"/>
                </a:lnTo>
                <a:lnTo>
                  <a:pt x="75" y="383"/>
                </a:lnTo>
                <a:lnTo>
                  <a:pt x="73" y="384"/>
                </a:lnTo>
                <a:lnTo>
                  <a:pt x="73" y="384"/>
                </a:lnTo>
                <a:lnTo>
                  <a:pt x="71" y="386"/>
                </a:lnTo>
                <a:lnTo>
                  <a:pt x="71" y="386"/>
                </a:lnTo>
                <a:close/>
                <a:moveTo>
                  <a:pt x="108" y="156"/>
                </a:moveTo>
                <a:lnTo>
                  <a:pt x="108" y="156"/>
                </a:lnTo>
                <a:lnTo>
                  <a:pt x="108" y="153"/>
                </a:lnTo>
                <a:lnTo>
                  <a:pt x="108" y="151"/>
                </a:lnTo>
                <a:lnTo>
                  <a:pt x="108" y="151"/>
                </a:lnTo>
                <a:lnTo>
                  <a:pt x="106" y="153"/>
                </a:lnTo>
                <a:lnTo>
                  <a:pt x="108" y="156"/>
                </a:lnTo>
                <a:lnTo>
                  <a:pt x="108" y="156"/>
                </a:lnTo>
                <a:close/>
                <a:moveTo>
                  <a:pt x="65" y="252"/>
                </a:moveTo>
                <a:lnTo>
                  <a:pt x="65" y="252"/>
                </a:lnTo>
                <a:lnTo>
                  <a:pt x="63" y="254"/>
                </a:lnTo>
                <a:lnTo>
                  <a:pt x="63" y="254"/>
                </a:lnTo>
                <a:lnTo>
                  <a:pt x="65" y="257"/>
                </a:lnTo>
                <a:lnTo>
                  <a:pt x="65" y="257"/>
                </a:lnTo>
                <a:lnTo>
                  <a:pt x="65" y="252"/>
                </a:lnTo>
                <a:lnTo>
                  <a:pt x="65" y="252"/>
                </a:lnTo>
                <a:close/>
                <a:moveTo>
                  <a:pt x="161" y="170"/>
                </a:moveTo>
                <a:lnTo>
                  <a:pt x="161" y="170"/>
                </a:lnTo>
                <a:lnTo>
                  <a:pt x="160" y="167"/>
                </a:lnTo>
                <a:lnTo>
                  <a:pt x="160" y="167"/>
                </a:lnTo>
                <a:lnTo>
                  <a:pt x="158" y="170"/>
                </a:lnTo>
                <a:lnTo>
                  <a:pt x="158" y="170"/>
                </a:lnTo>
                <a:lnTo>
                  <a:pt x="161" y="170"/>
                </a:lnTo>
                <a:lnTo>
                  <a:pt x="161" y="170"/>
                </a:lnTo>
                <a:close/>
                <a:moveTo>
                  <a:pt x="41" y="242"/>
                </a:moveTo>
                <a:lnTo>
                  <a:pt x="41" y="242"/>
                </a:lnTo>
                <a:lnTo>
                  <a:pt x="38" y="247"/>
                </a:lnTo>
                <a:lnTo>
                  <a:pt x="38" y="247"/>
                </a:lnTo>
                <a:lnTo>
                  <a:pt x="40" y="244"/>
                </a:lnTo>
                <a:lnTo>
                  <a:pt x="40" y="244"/>
                </a:lnTo>
                <a:lnTo>
                  <a:pt x="41" y="242"/>
                </a:lnTo>
                <a:lnTo>
                  <a:pt x="41" y="242"/>
                </a:lnTo>
                <a:close/>
                <a:moveTo>
                  <a:pt x="130" y="108"/>
                </a:moveTo>
                <a:lnTo>
                  <a:pt x="130" y="108"/>
                </a:lnTo>
                <a:lnTo>
                  <a:pt x="130" y="110"/>
                </a:lnTo>
                <a:lnTo>
                  <a:pt x="130" y="110"/>
                </a:lnTo>
                <a:lnTo>
                  <a:pt x="130" y="112"/>
                </a:lnTo>
                <a:lnTo>
                  <a:pt x="130" y="112"/>
                </a:lnTo>
                <a:lnTo>
                  <a:pt x="131" y="112"/>
                </a:lnTo>
                <a:lnTo>
                  <a:pt x="130" y="108"/>
                </a:lnTo>
                <a:lnTo>
                  <a:pt x="130" y="108"/>
                </a:lnTo>
                <a:close/>
                <a:moveTo>
                  <a:pt x="95" y="187"/>
                </a:moveTo>
                <a:lnTo>
                  <a:pt x="95" y="187"/>
                </a:lnTo>
                <a:lnTo>
                  <a:pt x="95" y="187"/>
                </a:lnTo>
                <a:lnTo>
                  <a:pt x="95" y="187"/>
                </a:lnTo>
                <a:lnTo>
                  <a:pt x="98" y="184"/>
                </a:lnTo>
                <a:lnTo>
                  <a:pt x="98" y="184"/>
                </a:lnTo>
                <a:lnTo>
                  <a:pt x="97" y="184"/>
                </a:lnTo>
                <a:lnTo>
                  <a:pt x="97" y="184"/>
                </a:lnTo>
                <a:lnTo>
                  <a:pt x="97" y="184"/>
                </a:lnTo>
                <a:lnTo>
                  <a:pt x="97" y="184"/>
                </a:lnTo>
                <a:lnTo>
                  <a:pt x="95" y="186"/>
                </a:lnTo>
                <a:lnTo>
                  <a:pt x="95" y="186"/>
                </a:lnTo>
                <a:lnTo>
                  <a:pt x="95" y="187"/>
                </a:lnTo>
                <a:lnTo>
                  <a:pt x="95" y="187"/>
                </a:lnTo>
                <a:close/>
                <a:moveTo>
                  <a:pt x="179" y="381"/>
                </a:moveTo>
                <a:lnTo>
                  <a:pt x="179" y="381"/>
                </a:lnTo>
                <a:lnTo>
                  <a:pt x="179" y="383"/>
                </a:lnTo>
                <a:lnTo>
                  <a:pt x="179" y="383"/>
                </a:lnTo>
                <a:lnTo>
                  <a:pt x="180" y="381"/>
                </a:lnTo>
                <a:lnTo>
                  <a:pt x="180" y="380"/>
                </a:lnTo>
                <a:lnTo>
                  <a:pt x="180" y="380"/>
                </a:lnTo>
                <a:lnTo>
                  <a:pt x="179" y="381"/>
                </a:lnTo>
                <a:lnTo>
                  <a:pt x="179" y="381"/>
                </a:lnTo>
                <a:close/>
                <a:moveTo>
                  <a:pt x="199" y="146"/>
                </a:moveTo>
                <a:lnTo>
                  <a:pt x="199" y="146"/>
                </a:lnTo>
                <a:lnTo>
                  <a:pt x="199" y="145"/>
                </a:lnTo>
                <a:lnTo>
                  <a:pt x="199" y="145"/>
                </a:lnTo>
                <a:lnTo>
                  <a:pt x="198" y="142"/>
                </a:lnTo>
                <a:lnTo>
                  <a:pt x="198" y="142"/>
                </a:lnTo>
                <a:lnTo>
                  <a:pt x="198" y="142"/>
                </a:lnTo>
                <a:lnTo>
                  <a:pt x="198" y="142"/>
                </a:lnTo>
                <a:lnTo>
                  <a:pt x="198" y="142"/>
                </a:lnTo>
                <a:lnTo>
                  <a:pt x="198" y="142"/>
                </a:lnTo>
                <a:lnTo>
                  <a:pt x="199" y="146"/>
                </a:lnTo>
                <a:lnTo>
                  <a:pt x="199" y="146"/>
                </a:lnTo>
                <a:close/>
                <a:moveTo>
                  <a:pt x="97" y="112"/>
                </a:moveTo>
                <a:lnTo>
                  <a:pt x="97" y="112"/>
                </a:lnTo>
                <a:lnTo>
                  <a:pt x="95" y="112"/>
                </a:lnTo>
                <a:lnTo>
                  <a:pt x="95" y="112"/>
                </a:lnTo>
                <a:lnTo>
                  <a:pt x="95" y="116"/>
                </a:lnTo>
                <a:lnTo>
                  <a:pt x="95" y="116"/>
                </a:lnTo>
                <a:lnTo>
                  <a:pt x="97" y="115"/>
                </a:lnTo>
                <a:lnTo>
                  <a:pt x="97" y="115"/>
                </a:lnTo>
                <a:lnTo>
                  <a:pt x="97" y="112"/>
                </a:lnTo>
                <a:lnTo>
                  <a:pt x="97" y="112"/>
                </a:lnTo>
                <a:close/>
                <a:moveTo>
                  <a:pt x="202" y="195"/>
                </a:moveTo>
                <a:lnTo>
                  <a:pt x="202" y="195"/>
                </a:lnTo>
                <a:lnTo>
                  <a:pt x="204" y="194"/>
                </a:lnTo>
                <a:lnTo>
                  <a:pt x="204" y="194"/>
                </a:lnTo>
                <a:lnTo>
                  <a:pt x="202" y="192"/>
                </a:lnTo>
                <a:lnTo>
                  <a:pt x="202" y="192"/>
                </a:lnTo>
                <a:lnTo>
                  <a:pt x="202" y="194"/>
                </a:lnTo>
                <a:lnTo>
                  <a:pt x="202" y="195"/>
                </a:lnTo>
                <a:lnTo>
                  <a:pt x="202" y="195"/>
                </a:lnTo>
                <a:close/>
                <a:moveTo>
                  <a:pt x="180" y="255"/>
                </a:moveTo>
                <a:lnTo>
                  <a:pt x="180" y="255"/>
                </a:lnTo>
                <a:lnTo>
                  <a:pt x="179" y="260"/>
                </a:lnTo>
                <a:lnTo>
                  <a:pt x="179" y="260"/>
                </a:lnTo>
                <a:lnTo>
                  <a:pt x="180" y="260"/>
                </a:lnTo>
                <a:lnTo>
                  <a:pt x="180" y="260"/>
                </a:lnTo>
                <a:lnTo>
                  <a:pt x="180" y="258"/>
                </a:lnTo>
                <a:lnTo>
                  <a:pt x="180" y="258"/>
                </a:lnTo>
                <a:lnTo>
                  <a:pt x="180" y="255"/>
                </a:lnTo>
                <a:lnTo>
                  <a:pt x="180" y="255"/>
                </a:lnTo>
                <a:lnTo>
                  <a:pt x="180" y="255"/>
                </a:lnTo>
                <a:lnTo>
                  <a:pt x="180" y="255"/>
                </a:lnTo>
                <a:close/>
                <a:moveTo>
                  <a:pt x="153" y="97"/>
                </a:moveTo>
                <a:lnTo>
                  <a:pt x="153" y="97"/>
                </a:lnTo>
                <a:lnTo>
                  <a:pt x="152" y="97"/>
                </a:lnTo>
                <a:lnTo>
                  <a:pt x="152" y="97"/>
                </a:lnTo>
                <a:lnTo>
                  <a:pt x="149" y="99"/>
                </a:lnTo>
                <a:lnTo>
                  <a:pt x="149" y="99"/>
                </a:lnTo>
                <a:lnTo>
                  <a:pt x="149" y="99"/>
                </a:lnTo>
                <a:lnTo>
                  <a:pt x="149" y="99"/>
                </a:lnTo>
                <a:lnTo>
                  <a:pt x="153" y="97"/>
                </a:lnTo>
                <a:lnTo>
                  <a:pt x="153" y="97"/>
                </a:lnTo>
                <a:close/>
                <a:moveTo>
                  <a:pt x="93" y="61"/>
                </a:moveTo>
                <a:lnTo>
                  <a:pt x="93" y="61"/>
                </a:lnTo>
                <a:lnTo>
                  <a:pt x="95" y="61"/>
                </a:lnTo>
                <a:lnTo>
                  <a:pt x="95" y="61"/>
                </a:lnTo>
                <a:lnTo>
                  <a:pt x="93" y="59"/>
                </a:lnTo>
                <a:lnTo>
                  <a:pt x="93" y="59"/>
                </a:lnTo>
                <a:lnTo>
                  <a:pt x="92" y="61"/>
                </a:lnTo>
                <a:lnTo>
                  <a:pt x="93" y="61"/>
                </a:lnTo>
                <a:lnTo>
                  <a:pt x="93" y="61"/>
                </a:lnTo>
                <a:close/>
                <a:moveTo>
                  <a:pt x="27" y="373"/>
                </a:moveTo>
                <a:lnTo>
                  <a:pt x="27" y="373"/>
                </a:lnTo>
                <a:lnTo>
                  <a:pt x="27" y="373"/>
                </a:lnTo>
                <a:lnTo>
                  <a:pt x="27" y="373"/>
                </a:lnTo>
                <a:lnTo>
                  <a:pt x="27" y="372"/>
                </a:lnTo>
                <a:lnTo>
                  <a:pt x="27" y="372"/>
                </a:lnTo>
                <a:lnTo>
                  <a:pt x="26" y="372"/>
                </a:lnTo>
                <a:lnTo>
                  <a:pt x="27" y="373"/>
                </a:lnTo>
                <a:lnTo>
                  <a:pt x="27" y="373"/>
                </a:lnTo>
                <a:close/>
                <a:moveTo>
                  <a:pt x="123" y="146"/>
                </a:moveTo>
                <a:lnTo>
                  <a:pt x="123" y="146"/>
                </a:lnTo>
                <a:lnTo>
                  <a:pt x="125" y="145"/>
                </a:lnTo>
                <a:lnTo>
                  <a:pt x="123" y="143"/>
                </a:lnTo>
                <a:lnTo>
                  <a:pt x="123" y="143"/>
                </a:lnTo>
                <a:lnTo>
                  <a:pt x="122" y="145"/>
                </a:lnTo>
                <a:lnTo>
                  <a:pt x="122" y="145"/>
                </a:lnTo>
                <a:lnTo>
                  <a:pt x="123" y="146"/>
                </a:lnTo>
                <a:lnTo>
                  <a:pt x="123" y="146"/>
                </a:lnTo>
                <a:close/>
                <a:moveTo>
                  <a:pt x="37" y="383"/>
                </a:moveTo>
                <a:lnTo>
                  <a:pt x="37" y="383"/>
                </a:lnTo>
                <a:lnTo>
                  <a:pt x="38" y="384"/>
                </a:lnTo>
                <a:lnTo>
                  <a:pt x="38" y="384"/>
                </a:lnTo>
                <a:lnTo>
                  <a:pt x="40" y="383"/>
                </a:lnTo>
                <a:lnTo>
                  <a:pt x="40" y="383"/>
                </a:lnTo>
                <a:lnTo>
                  <a:pt x="38" y="381"/>
                </a:lnTo>
                <a:lnTo>
                  <a:pt x="38" y="381"/>
                </a:lnTo>
                <a:lnTo>
                  <a:pt x="37" y="383"/>
                </a:lnTo>
                <a:lnTo>
                  <a:pt x="37" y="383"/>
                </a:lnTo>
                <a:close/>
                <a:moveTo>
                  <a:pt x="60" y="252"/>
                </a:moveTo>
                <a:lnTo>
                  <a:pt x="60" y="252"/>
                </a:lnTo>
                <a:lnTo>
                  <a:pt x="59" y="250"/>
                </a:lnTo>
                <a:lnTo>
                  <a:pt x="59" y="250"/>
                </a:lnTo>
                <a:lnTo>
                  <a:pt x="57" y="250"/>
                </a:lnTo>
                <a:lnTo>
                  <a:pt x="57" y="250"/>
                </a:lnTo>
                <a:lnTo>
                  <a:pt x="57" y="252"/>
                </a:lnTo>
                <a:lnTo>
                  <a:pt x="60" y="252"/>
                </a:lnTo>
                <a:lnTo>
                  <a:pt x="60" y="252"/>
                </a:lnTo>
                <a:close/>
                <a:moveTo>
                  <a:pt x="193" y="227"/>
                </a:moveTo>
                <a:lnTo>
                  <a:pt x="193" y="227"/>
                </a:lnTo>
                <a:lnTo>
                  <a:pt x="191" y="225"/>
                </a:lnTo>
                <a:lnTo>
                  <a:pt x="191" y="225"/>
                </a:lnTo>
                <a:lnTo>
                  <a:pt x="191" y="227"/>
                </a:lnTo>
                <a:lnTo>
                  <a:pt x="191" y="227"/>
                </a:lnTo>
                <a:lnTo>
                  <a:pt x="193" y="228"/>
                </a:lnTo>
                <a:lnTo>
                  <a:pt x="193" y="228"/>
                </a:lnTo>
                <a:lnTo>
                  <a:pt x="193" y="227"/>
                </a:lnTo>
                <a:lnTo>
                  <a:pt x="193" y="227"/>
                </a:lnTo>
                <a:close/>
                <a:moveTo>
                  <a:pt x="221" y="302"/>
                </a:moveTo>
                <a:lnTo>
                  <a:pt x="221" y="302"/>
                </a:lnTo>
                <a:lnTo>
                  <a:pt x="220" y="302"/>
                </a:lnTo>
                <a:lnTo>
                  <a:pt x="220" y="302"/>
                </a:lnTo>
                <a:lnTo>
                  <a:pt x="218" y="307"/>
                </a:lnTo>
                <a:lnTo>
                  <a:pt x="218" y="307"/>
                </a:lnTo>
                <a:lnTo>
                  <a:pt x="220" y="307"/>
                </a:lnTo>
                <a:lnTo>
                  <a:pt x="220" y="307"/>
                </a:lnTo>
                <a:lnTo>
                  <a:pt x="221" y="302"/>
                </a:lnTo>
                <a:lnTo>
                  <a:pt x="221" y="302"/>
                </a:lnTo>
                <a:close/>
                <a:moveTo>
                  <a:pt x="101" y="102"/>
                </a:moveTo>
                <a:lnTo>
                  <a:pt x="101" y="102"/>
                </a:lnTo>
                <a:lnTo>
                  <a:pt x="103" y="100"/>
                </a:lnTo>
                <a:lnTo>
                  <a:pt x="105" y="99"/>
                </a:lnTo>
                <a:lnTo>
                  <a:pt x="105" y="99"/>
                </a:lnTo>
                <a:lnTo>
                  <a:pt x="103" y="99"/>
                </a:lnTo>
                <a:lnTo>
                  <a:pt x="103" y="99"/>
                </a:lnTo>
                <a:lnTo>
                  <a:pt x="101" y="102"/>
                </a:lnTo>
                <a:lnTo>
                  <a:pt x="101" y="102"/>
                </a:lnTo>
                <a:close/>
                <a:moveTo>
                  <a:pt x="43" y="354"/>
                </a:moveTo>
                <a:lnTo>
                  <a:pt x="43" y="354"/>
                </a:lnTo>
                <a:lnTo>
                  <a:pt x="41" y="350"/>
                </a:lnTo>
                <a:lnTo>
                  <a:pt x="41" y="350"/>
                </a:lnTo>
                <a:lnTo>
                  <a:pt x="41" y="351"/>
                </a:lnTo>
                <a:lnTo>
                  <a:pt x="41" y="351"/>
                </a:lnTo>
                <a:lnTo>
                  <a:pt x="43" y="354"/>
                </a:lnTo>
                <a:lnTo>
                  <a:pt x="43" y="354"/>
                </a:lnTo>
                <a:close/>
                <a:moveTo>
                  <a:pt x="191" y="217"/>
                </a:moveTo>
                <a:lnTo>
                  <a:pt x="191" y="217"/>
                </a:lnTo>
                <a:lnTo>
                  <a:pt x="193" y="217"/>
                </a:lnTo>
                <a:lnTo>
                  <a:pt x="193" y="217"/>
                </a:lnTo>
                <a:lnTo>
                  <a:pt x="193" y="214"/>
                </a:lnTo>
                <a:lnTo>
                  <a:pt x="193" y="214"/>
                </a:lnTo>
                <a:lnTo>
                  <a:pt x="191" y="212"/>
                </a:lnTo>
                <a:lnTo>
                  <a:pt x="191" y="212"/>
                </a:lnTo>
                <a:lnTo>
                  <a:pt x="190" y="212"/>
                </a:lnTo>
                <a:lnTo>
                  <a:pt x="190" y="212"/>
                </a:lnTo>
                <a:lnTo>
                  <a:pt x="191" y="217"/>
                </a:lnTo>
                <a:lnTo>
                  <a:pt x="191" y="217"/>
                </a:lnTo>
                <a:close/>
                <a:moveTo>
                  <a:pt x="125" y="113"/>
                </a:moveTo>
                <a:lnTo>
                  <a:pt x="125" y="113"/>
                </a:lnTo>
                <a:lnTo>
                  <a:pt x="127" y="113"/>
                </a:lnTo>
                <a:lnTo>
                  <a:pt x="127" y="113"/>
                </a:lnTo>
                <a:lnTo>
                  <a:pt x="127" y="115"/>
                </a:lnTo>
                <a:lnTo>
                  <a:pt x="127" y="115"/>
                </a:lnTo>
                <a:lnTo>
                  <a:pt x="128" y="113"/>
                </a:lnTo>
                <a:lnTo>
                  <a:pt x="127" y="112"/>
                </a:lnTo>
                <a:lnTo>
                  <a:pt x="127" y="112"/>
                </a:lnTo>
                <a:lnTo>
                  <a:pt x="125" y="113"/>
                </a:lnTo>
                <a:lnTo>
                  <a:pt x="125" y="113"/>
                </a:lnTo>
                <a:close/>
                <a:moveTo>
                  <a:pt x="146" y="211"/>
                </a:moveTo>
                <a:lnTo>
                  <a:pt x="146" y="211"/>
                </a:lnTo>
                <a:lnTo>
                  <a:pt x="149" y="209"/>
                </a:lnTo>
                <a:lnTo>
                  <a:pt x="149" y="209"/>
                </a:lnTo>
                <a:lnTo>
                  <a:pt x="150" y="209"/>
                </a:lnTo>
                <a:lnTo>
                  <a:pt x="150" y="209"/>
                </a:lnTo>
                <a:lnTo>
                  <a:pt x="149" y="209"/>
                </a:lnTo>
                <a:lnTo>
                  <a:pt x="149" y="209"/>
                </a:lnTo>
                <a:lnTo>
                  <a:pt x="146" y="209"/>
                </a:lnTo>
                <a:lnTo>
                  <a:pt x="146" y="209"/>
                </a:lnTo>
                <a:lnTo>
                  <a:pt x="146" y="211"/>
                </a:lnTo>
                <a:lnTo>
                  <a:pt x="146" y="211"/>
                </a:lnTo>
                <a:close/>
                <a:moveTo>
                  <a:pt x="229" y="212"/>
                </a:moveTo>
                <a:lnTo>
                  <a:pt x="229" y="212"/>
                </a:lnTo>
                <a:lnTo>
                  <a:pt x="229" y="212"/>
                </a:lnTo>
                <a:lnTo>
                  <a:pt x="229" y="212"/>
                </a:lnTo>
                <a:lnTo>
                  <a:pt x="229" y="214"/>
                </a:lnTo>
                <a:lnTo>
                  <a:pt x="229" y="214"/>
                </a:lnTo>
                <a:lnTo>
                  <a:pt x="231" y="216"/>
                </a:lnTo>
                <a:lnTo>
                  <a:pt x="231" y="216"/>
                </a:lnTo>
                <a:lnTo>
                  <a:pt x="229" y="212"/>
                </a:lnTo>
                <a:lnTo>
                  <a:pt x="229" y="212"/>
                </a:lnTo>
                <a:close/>
                <a:moveTo>
                  <a:pt x="32" y="332"/>
                </a:moveTo>
                <a:lnTo>
                  <a:pt x="32" y="332"/>
                </a:lnTo>
                <a:lnTo>
                  <a:pt x="30" y="331"/>
                </a:lnTo>
                <a:lnTo>
                  <a:pt x="30" y="331"/>
                </a:lnTo>
                <a:lnTo>
                  <a:pt x="30" y="331"/>
                </a:lnTo>
                <a:lnTo>
                  <a:pt x="30" y="331"/>
                </a:lnTo>
                <a:lnTo>
                  <a:pt x="30" y="334"/>
                </a:lnTo>
                <a:lnTo>
                  <a:pt x="30" y="334"/>
                </a:lnTo>
                <a:lnTo>
                  <a:pt x="32" y="332"/>
                </a:lnTo>
                <a:lnTo>
                  <a:pt x="32" y="332"/>
                </a:lnTo>
                <a:close/>
                <a:moveTo>
                  <a:pt x="133" y="201"/>
                </a:moveTo>
                <a:lnTo>
                  <a:pt x="133" y="201"/>
                </a:lnTo>
                <a:lnTo>
                  <a:pt x="133" y="201"/>
                </a:lnTo>
                <a:lnTo>
                  <a:pt x="133" y="201"/>
                </a:lnTo>
                <a:lnTo>
                  <a:pt x="133" y="198"/>
                </a:lnTo>
                <a:lnTo>
                  <a:pt x="133" y="198"/>
                </a:lnTo>
                <a:lnTo>
                  <a:pt x="133" y="198"/>
                </a:lnTo>
                <a:lnTo>
                  <a:pt x="133" y="198"/>
                </a:lnTo>
                <a:lnTo>
                  <a:pt x="133" y="201"/>
                </a:lnTo>
                <a:lnTo>
                  <a:pt x="133" y="201"/>
                </a:lnTo>
                <a:close/>
                <a:moveTo>
                  <a:pt x="108" y="71"/>
                </a:moveTo>
                <a:lnTo>
                  <a:pt x="108" y="71"/>
                </a:lnTo>
                <a:lnTo>
                  <a:pt x="106" y="69"/>
                </a:lnTo>
                <a:lnTo>
                  <a:pt x="106" y="69"/>
                </a:lnTo>
                <a:lnTo>
                  <a:pt x="106" y="74"/>
                </a:lnTo>
                <a:lnTo>
                  <a:pt x="106" y="74"/>
                </a:lnTo>
                <a:lnTo>
                  <a:pt x="108" y="71"/>
                </a:lnTo>
                <a:lnTo>
                  <a:pt x="108" y="71"/>
                </a:lnTo>
                <a:close/>
                <a:moveTo>
                  <a:pt x="196" y="231"/>
                </a:moveTo>
                <a:lnTo>
                  <a:pt x="196" y="231"/>
                </a:lnTo>
                <a:lnTo>
                  <a:pt x="199" y="235"/>
                </a:lnTo>
                <a:lnTo>
                  <a:pt x="199" y="235"/>
                </a:lnTo>
                <a:lnTo>
                  <a:pt x="199" y="233"/>
                </a:lnTo>
                <a:lnTo>
                  <a:pt x="199" y="233"/>
                </a:lnTo>
                <a:lnTo>
                  <a:pt x="198" y="231"/>
                </a:lnTo>
                <a:lnTo>
                  <a:pt x="198" y="231"/>
                </a:lnTo>
                <a:lnTo>
                  <a:pt x="196" y="231"/>
                </a:lnTo>
                <a:lnTo>
                  <a:pt x="196" y="231"/>
                </a:lnTo>
                <a:close/>
                <a:moveTo>
                  <a:pt x="78" y="377"/>
                </a:moveTo>
                <a:lnTo>
                  <a:pt x="78" y="377"/>
                </a:lnTo>
                <a:lnTo>
                  <a:pt x="78" y="378"/>
                </a:lnTo>
                <a:lnTo>
                  <a:pt x="78" y="380"/>
                </a:lnTo>
                <a:lnTo>
                  <a:pt x="78" y="380"/>
                </a:lnTo>
                <a:lnTo>
                  <a:pt x="79" y="378"/>
                </a:lnTo>
                <a:lnTo>
                  <a:pt x="78" y="377"/>
                </a:lnTo>
                <a:lnTo>
                  <a:pt x="78" y="377"/>
                </a:lnTo>
                <a:close/>
                <a:moveTo>
                  <a:pt x="87" y="183"/>
                </a:moveTo>
                <a:lnTo>
                  <a:pt x="87" y="183"/>
                </a:lnTo>
                <a:lnTo>
                  <a:pt x="87" y="183"/>
                </a:lnTo>
                <a:lnTo>
                  <a:pt x="87" y="183"/>
                </a:lnTo>
                <a:lnTo>
                  <a:pt x="86" y="184"/>
                </a:lnTo>
                <a:lnTo>
                  <a:pt x="86" y="184"/>
                </a:lnTo>
                <a:lnTo>
                  <a:pt x="89" y="184"/>
                </a:lnTo>
                <a:lnTo>
                  <a:pt x="89" y="184"/>
                </a:lnTo>
                <a:lnTo>
                  <a:pt x="87" y="183"/>
                </a:lnTo>
                <a:lnTo>
                  <a:pt x="87" y="183"/>
                </a:lnTo>
                <a:close/>
                <a:moveTo>
                  <a:pt x="34" y="380"/>
                </a:moveTo>
                <a:lnTo>
                  <a:pt x="34" y="380"/>
                </a:lnTo>
                <a:lnTo>
                  <a:pt x="35" y="381"/>
                </a:lnTo>
                <a:lnTo>
                  <a:pt x="37" y="380"/>
                </a:lnTo>
                <a:lnTo>
                  <a:pt x="37" y="380"/>
                </a:lnTo>
                <a:lnTo>
                  <a:pt x="35" y="378"/>
                </a:lnTo>
                <a:lnTo>
                  <a:pt x="35" y="378"/>
                </a:lnTo>
                <a:lnTo>
                  <a:pt x="34" y="380"/>
                </a:lnTo>
                <a:lnTo>
                  <a:pt x="34" y="380"/>
                </a:lnTo>
                <a:close/>
                <a:moveTo>
                  <a:pt x="35" y="257"/>
                </a:moveTo>
                <a:lnTo>
                  <a:pt x="35" y="257"/>
                </a:lnTo>
                <a:lnTo>
                  <a:pt x="34" y="260"/>
                </a:lnTo>
                <a:lnTo>
                  <a:pt x="34" y="260"/>
                </a:lnTo>
                <a:lnTo>
                  <a:pt x="34" y="260"/>
                </a:lnTo>
                <a:lnTo>
                  <a:pt x="34" y="260"/>
                </a:lnTo>
                <a:lnTo>
                  <a:pt x="37" y="258"/>
                </a:lnTo>
                <a:lnTo>
                  <a:pt x="37" y="258"/>
                </a:lnTo>
                <a:lnTo>
                  <a:pt x="35" y="257"/>
                </a:lnTo>
                <a:lnTo>
                  <a:pt x="35" y="257"/>
                </a:lnTo>
                <a:close/>
                <a:moveTo>
                  <a:pt x="194" y="198"/>
                </a:moveTo>
                <a:lnTo>
                  <a:pt x="194" y="198"/>
                </a:lnTo>
                <a:lnTo>
                  <a:pt x="196" y="203"/>
                </a:lnTo>
                <a:lnTo>
                  <a:pt x="196" y="203"/>
                </a:lnTo>
                <a:lnTo>
                  <a:pt x="196" y="200"/>
                </a:lnTo>
                <a:lnTo>
                  <a:pt x="194" y="198"/>
                </a:lnTo>
                <a:lnTo>
                  <a:pt x="194" y="198"/>
                </a:lnTo>
                <a:close/>
                <a:moveTo>
                  <a:pt x="117" y="71"/>
                </a:moveTo>
                <a:lnTo>
                  <a:pt x="117" y="71"/>
                </a:lnTo>
                <a:lnTo>
                  <a:pt x="119" y="71"/>
                </a:lnTo>
                <a:lnTo>
                  <a:pt x="119" y="71"/>
                </a:lnTo>
                <a:lnTo>
                  <a:pt x="117" y="67"/>
                </a:lnTo>
                <a:lnTo>
                  <a:pt x="117" y="67"/>
                </a:lnTo>
                <a:lnTo>
                  <a:pt x="117" y="71"/>
                </a:lnTo>
                <a:lnTo>
                  <a:pt x="117" y="71"/>
                </a:lnTo>
                <a:close/>
                <a:moveTo>
                  <a:pt x="109" y="121"/>
                </a:moveTo>
                <a:lnTo>
                  <a:pt x="109" y="121"/>
                </a:lnTo>
                <a:lnTo>
                  <a:pt x="109" y="121"/>
                </a:lnTo>
                <a:lnTo>
                  <a:pt x="109" y="121"/>
                </a:lnTo>
                <a:lnTo>
                  <a:pt x="109" y="126"/>
                </a:lnTo>
                <a:lnTo>
                  <a:pt x="109" y="126"/>
                </a:lnTo>
                <a:lnTo>
                  <a:pt x="111" y="124"/>
                </a:lnTo>
                <a:lnTo>
                  <a:pt x="111" y="123"/>
                </a:lnTo>
                <a:lnTo>
                  <a:pt x="111" y="123"/>
                </a:lnTo>
                <a:lnTo>
                  <a:pt x="109" y="121"/>
                </a:lnTo>
                <a:lnTo>
                  <a:pt x="109" y="121"/>
                </a:lnTo>
                <a:close/>
                <a:moveTo>
                  <a:pt x="160" y="183"/>
                </a:moveTo>
                <a:lnTo>
                  <a:pt x="160" y="183"/>
                </a:lnTo>
                <a:lnTo>
                  <a:pt x="161" y="183"/>
                </a:lnTo>
                <a:lnTo>
                  <a:pt x="161" y="183"/>
                </a:lnTo>
                <a:lnTo>
                  <a:pt x="161" y="179"/>
                </a:lnTo>
                <a:lnTo>
                  <a:pt x="161" y="179"/>
                </a:lnTo>
                <a:lnTo>
                  <a:pt x="160" y="181"/>
                </a:lnTo>
                <a:lnTo>
                  <a:pt x="160" y="181"/>
                </a:lnTo>
                <a:lnTo>
                  <a:pt x="160" y="183"/>
                </a:lnTo>
                <a:lnTo>
                  <a:pt x="160" y="183"/>
                </a:lnTo>
                <a:close/>
                <a:moveTo>
                  <a:pt x="105" y="124"/>
                </a:moveTo>
                <a:lnTo>
                  <a:pt x="105" y="124"/>
                </a:lnTo>
                <a:lnTo>
                  <a:pt x="105" y="130"/>
                </a:lnTo>
                <a:lnTo>
                  <a:pt x="105" y="130"/>
                </a:lnTo>
                <a:lnTo>
                  <a:pt x="105" y="130"/>
                </a:lnTo>
                <a:lnTo>
                  <a:pt x="105" y="130"/>
                </a:lnTo>
                <a:lnTo>
                  <a:pt x="105" y="124"/>
                </a:lnTo>
                <a:lnTo>
                  <a:pt x="105" y="124"/>
                </a:lnTo>
                <a:close/>
                <a:moveTo>
                  <a:pt x="127" y="205"/>
                </a:moveTo>
                <a:lnTo>
                  <a:pt x="127" y="205"/>
                </a:lnTo>
                <a:lnTo>
                  <a:pt x="127" y="206"/>
                </a:lnTo>
                <a:lnTo>
                  <a:pt x="127" y="206"/>
                </a:lnTo>
                <a:lnTo>
                  <a:pt x="130" y="206"/>
                </a:lnTo>
                <a:lnTo>
                  <a:pt x="130" y="206"/>
                </a:lnTo>
                <a:lnTo>
                  <a:pt x="130" y="205"/>
                </a:lnTo>
                <a:lnTo>
                  <a:pt x="130" y="205"/>
                </a:lnTo>
                <a:lnTo>
                  <a:pt x="127" y="205"/>
                </a:lnTo>
                <a:lnTo>
                  <a:pt x="127" y="205"/>
                </a:lnTo>
                <a:close/>
                <a:moveTo>
                  <a:pt x="177" y="178"/>
                </a:moveTo>
                <a:lnTo>
                  <a:pt x="177" y="178"/>
                </a:lnTo>
                <a:lnTo>
                  <a:pt x="177" y="179"/>
                </a:lnTo>
                <a:lnTo>
                  <a:pt x="179" y="183"/>
                </a:lnTo>
                <a:lnTo>
                  <a:pt x="179" y="183"/>
                </a:lnTo>
                <a:lnTo>
                  <a:pt x="177" y="178"/>
                </a:lnTo>
                <a:lnTo>
                  <a:pt x="177" y="178"/>
                </a:lnTo>
                <a:close/>
                <a:moveTo>
                  <a:pt x="105" y="45"/>
                </a:moveTo>
                <a:lnTo>
                  <a:pt x="105" y="45"/>
                </a:lnTo>
                <a:lnTo>
                  <a:pt x="103" y="42"/>
                </a:lnTo>
                <a:lnTo>
                  <a:pt x="103" y="42"/>
                </a:lnTo>
                <a:lnTo>
                  <a:pt x="101" y="44"/>
                </a:lnTo>
                <a:lnTo>
                  <a:pt x="101" y="44"/>
                </a:lnTo>
                <a:lnTo>
                  <a:pt x="105" y="45"/>
                </a:lnTo>
                <a:lnTo>
                  <a:pt x="105" y="45"/>
                </a:lnTo>
                <a:close/>
                <a:moveTo>
                  <a:pt x="125" y="116"/>
                </a:moveTo>
                <a:lnTo>
                  <a:pt x="125" y="116"/>
                </a:lnTo>
                <a:lnTo>
                  <a:pt x="123" y="115"/>
                </a:lnTo>
                <a:lnTo>
                  <a:pt x="123" y="115"/>
                </a:lnTo>
                <a:lnTo>
                  <a:pt x="123" y="116"/>
                </a:lnTo>
                <a:lnTo>
                  <a:pt x="123" y="118"/>
                </a:lnTo>
                <a:lnTo>
                  <a:pt x="123" y="118"/>
                </a:lnTo>
                <a:lnTo>
                  <a:pt x="125" y="116"/>
                </a:lnTo>
                <a:lnTo>
                  <a:pt x="125" y="116"/>
                </a:lnTo>
                <a:close/>
                <a:moveTo>
                  <a:pt x="138" y="170"/>
                </a:moveTo>
                <a:lnTo>
                  <a:pt x="138" y="170"/>
                </a:lnTo>
                <a:lnTo>
                  <a:pt x="139" y="170"/>
                </a:lnTo>
                <a:lnTo>
                  <a:pt x="139" y="170"/>
                </a:lnTo>
                <a:lnTo>
                  <a:pt x="139" y="165"/>
                </a:lnTo>
                <a:lnTo>
                  <a:pt x="139" y="165"/>
                </a:lnTo>
                <a:lnTo>
                  <a:pt x="138" y="170"/>
                </a:lnTo>
                <a:lnTo>
                  <a:pt x="138" y="170"/>
                </a:lnTo>
                <a:close/>
                <a:moveTo>
                  <a:pt x="68" y="359"/>
                </a:moveTo>
                <a:lnTo>
                  <a:pt x="68" y="359"/>
                </a:lnTo>
                <a:lnTo>
                  <a:pt x="68" y="359"/>
                </a:lnTo>
                <a:lnTo>
                  <a:pt x="68" y="359"/>
                </a:lnTo>
                <a:lnTo>
                  <a:pt x="68" y="361"/>
                </a:lnTo>
                <a:lnTo>
                  <a:pt x="68" y="362"/>
                </a:lnTo>
                <a:lnTo>
                  <a:pt x="68" y="362"/>
                </a:lnTo>
                <a:lnTo>
                  <a:pt x="68" y="359"/>
                </a:lnTo>
                <a:lnTo>
                  <a:pt x="68" y="359"/>
                </a:lnTo>
                <a:close/>
                <a:moveTo>
                  <a:pt x="43" y="249"/>
                </a:moveTo>
                <a:lnTo>
                  <a:pt x="43" y="249"/>
                </a:lnTo>
                <a:lnTo>
                  <a:pt x="45" y="247"/>
                </a:lnTo>
                <a:lnTo>
                  <a:pt x="45" y="247"/>
                </a:lnTo>
                <a:lnTo>
                  <a:pt x="46" y="246"/>
                </a:lnTo>
                <a:lnTo>
                  <a:pt x="46" y="246"/>
                </a:lnTo>
                <a:lnTo>
                  <a:pt x="45" y="247"/>
                </a:lnTo>
                <a:lnTo>
                  <a:pt x="43" y="249"/>
                </a:lnTo>
                <a:lnTo>
                  <a:pt x="43" y="249"/>
                </a:lnTo>
                <a:close/>
                <a:moveTo>
                  <a:pt x="29" y="285"/>
                </a:moveTo>
                <a:lnTo>
                  <a:pt x="29" y="285"/>
                </a:lnTo>
                <a:lnTo>
                  <a:pt x="29" y="287"/>
                </a:lnTo>
                <a:lnTo>
                  <a:pt x="29" y="287"/>
                </a:lnTo>
                <a:lnTo>
                  <a:pt x="29" y="287"/>
                </a:lnTo>
                <a:lnTo>
                  <a:pt x="29" y="287"/>
                </a:lnTo>
                <a:lnTo>
                  <a:pt x="30" y="287"/>
                </a:lnTo>
                <a:lnTo>
                  <a:pt x="30" y="285"/>
                </a:lnTo>
                <a:lnTo>
                  <a:pt x="30" y="285"/>
                </a:lnTo>
                <a:lnTo>
                  <a:pt x="29" y="285"/>
                </a:lnTo>
                <a:lnTo>
                  <a:pt x="29" y="285"/>
                </a:lnTo>
                <a:lnTo>
                  <a:pt x="29" y="285"/>
                </a:lnTo>
                <a:lnTo>
                  <a:pt x="29" y="285"/>
                </a:lnTo>
                <a:close/>
                <a:moveTo>
                  <a:pt x="45" y="269"/>
                </a:moveTo>
                <a:lnTo>
                  <a:pt x="45" y="269"/>
                </a:lnTo>
                <a:lnTo>
                  <a:pt x="46" y="266"/>
                </a:lnTo>
                <a:lnTo>
                  <a:pt x="46" y="266"/>
                </a:lnTo>
                <a:lnTo>
                  <a:pt x="45" y="268"/>
                </a:lnTo>
                <a:lnTo>
                  <a:pt x="45" y="268"/>
                </a:lnTo>
                <a:lnTo>
                  <a:pt x="45" y="269"/>
                </a:lnTo>
                <a:lnTo>
                  <a:pt x="45" y="269"/>
                </a:lnTo>
                <a:close/>
                <a:moveTo>
                  <a:pt x="48" y="269"/>
                </a:moveTo>
                <a:lnTo>
                  <a:pt x="48" y="269"/>
                </a:lnTo>
                <a:lnTo>
                  <a:pt x="49" y="268"/>
                </a:lnTo>
                <a:lnTo>
                  <a:pt x="49" y="268"/>
                </a:lnTo>
                <a:lnTo>
                  <a:pt x="51" y="266"/>
                </a:lnTo>
                <a:lnTo>
                  <a:pt x="51" y="266"/>
                </a:lnTo>
                <a:lnTo>
                  <a:pt x="51" y="266"/>
                </a:lnTo>
                <a:lnTo>
                  <a:pt x="51" y="266"/>
                </a:lnTo>
                <a:lnTo>
                  <a:pt x="48" y="269"/>
                </a:lnTo>
                <a:lnTo>
                  <a:pt x="48" y="269"/>
                </a:lnTo>
                <a:close/>
                <a:moveTo>
                  <a:pt x="172" y="244"/>
                </a:moveTo>
                <a:lnTo>
                  <a:pt x="172" y="244"/>
                </a:lnTo>
                <a:lnTo>
                  <a:pt x="171" y="244"/>
                </a:lnTo>
                <a:lnTo>
                  <a:pt x="171" y="246"/>
                </a:lnTo>
                <a:lnTo>
                  <a:pt x="171" y="246"/>
                </a:lnTo>
                <a:lnTo>
                  <a:pt x="171" y="246"/>
                </a:lnTo>
                <a:lnTo>
                  <a:pt x="171" y="246"/>
                </a:lnTo>
                <a:lnTo>
                  <a:pt x="172" y="244"/>
                </a:lnTo>
                <a:lnTo>
                  <a:pt x="172" y="244"/>
                </a:lnTo>
                <a:close/>
                <a:moveTo>
                  <a:pt x="29" y="282"/>
                </a:moveTo>
                <a:lnTo>
                  <a:pt x="29" y="282"/>
                </a:lnTo>
                <a:lnTo>
                  <a:pt x="27" y="280"/>
                </a:lnTo>
                <a:lnTo>
                  <a:pt x="27" y="280"/>
                </a:lnTo>
                <a:lnTo>
                  <a:pt x="27" y="283"/>
                </a:lnTo>
                <a:lnTo>
                  <a:pt x="27" y="283"/>
                </a:lnTo>
                <a:lnTo>
                  <a:pt x="29" y="282"/>
                </a:lnTo>
                <a:lnTo>
                  <a:pt x="29" y="282"/>
                </a:lnTo>
                <a:close/>
                <a:moveTo>
                  <a:pt x="175" y="337"/>
                </a:moveTo>
                <a:lnTo>
                  <a:pt x="175" y="337"/>
                </a:lnTo>
                <a:lnTo>
                  <a:pt x="174" y="337"/>
                </a:lnTo>
                <a:lnTo>
                  <a:pt x="174" y="337"/>
                </a:lnTo>
                <a:lnTo>
                  <a:pt x="174" y="337"/>
                </a:lnTo>
                <a:lnTo>
                  <a:pt x="174" y="339"/>
                </a:lnTo>
                <a:lnTo>
                  <a:pt x="174" y="339"/>
                </a:lnTo>
                <a:lnTo>
                  <a:pt x="175" y="339"/>
                </a:lnTo>
                <a:lnTo>
                  <a:pt x="175" y="339"/>
                </a:lnTo>
                <a:lnTo>
                  <a:pt x="175" y="337"/>
                </a:lnTo>
                <a:lnTo>
                  <a:pt x="175" y="337"/>
                </a:lnTo>
                <a:close/>
                <a:moveTo>
                  <a:pt x="223" y="176"/>
                </a:moveTo>
                <a:lnTo>
                  <a:pt x="223" y="176"/>
                </a:lnTo>
                <a:lnTo>
                  <a:pt x="223" y="176"/>
                </a:lnTo>
                <a:lnTo>
                  <a:pt x="223" y="176"/>
                </a:lnTo>
                <a:lnTo>
                  <a:pt x="220" y="173"/>
                </a:lnTo>
                <a:lnTo>
                  <a:pt x="220" y="173"/>
                </a:lnTo>
                <a:lnTo>
                  <a:pt x="220" y="173"/>
                </a:lnTo>
                <a:lnTo>
                  <a:pt x="220" y="173"/>
                </a:lnTo>
                <a:lnTo>
                  <a:pt x="223" y="176"/>
                </a:lnTo>
                <a:lnTo>
                  <a:pt x="223" y="176"/>
                </a:lnTo>
                <a:close/>
                <a:moveTo>
                  <a:pt x="210" y="358"/>
                </a:moveTo>
                <a:lnTo>
                  <a:pt x="210" y="358"/>
                </a:lnTo>
                <a:lnTo>
                  <a:pt x="209" y="358"/>
                </a:lnTo>
                <a:lnTo>
                  <a:pt x="209" y="358"/>
                </a:lnTo>
                <a:lnTo>
                  <a:pt x="209" y="359"/>
                </a:lnTo>
                <a:lnTo>
                  <a:pt x="209" y="359"/>
                </a:lnTo>
                <a:lnTo>
                  <a:pt x="210" y="359"/>
                </a:lnTo>
                <a:lnTo>
                  <a:pt x="210" y="358"/>
                </a:lnTo>
                <a:lnTo>
                  <a:pt x="210" y="358"/>
                </a:lnTo>
                <a:close/>
                <a:moveTo>
                  <a:pt x="119" y="41"/>
                </a:moveTo>
                <a:lnTo>
                  <a:pt x="119" y="41"/>
                </a:lnTo>
                <a:lnTo>
                  <a:pt x="123" y="44"/>
                </a:lnTo>
                <a:lnTo>
                  <a:pt x="123" y="44"/>
                </a:lnTo>
                <a:lnTo>
                  <a:pt x="122" y="42"/>
                </a:lnTo>
                <a:lnTo>
                  <a:pt x="119" y="41"/>
                </a:lnTo>
                <a:lnTo>
                  <a:pt x="119" y="41"/>
                </a:lnTo>
                <a:close/>
                <a:moveTo>
                  <a:pt x="87" y="388"/>
                </a:moveTo>
                <a:lnTo>
                  <a:pt x="87" y="388"/>
                </a:lnTo>
                <a:lnTo>
                  <a:pt x="87" y="388"/>
                </a:lnTo>
                <a:lnTo>
                  <a:pt x="87" y="388"/>
                </a:lnTo>
                <a:lnTo>
                  <a:pt x="86" y="392"/>
                </a:lnTo>
                <a:lnTo>
                  <a:pt x="86" y="392"/>
                </a:lnTo>
                <a:lnTo>
                  <a:pt x="86" y="392"/>
                </a:lnTo>
                <a:lnTo>
                  <a:pt x="86" y="392"/>
                </a:lnTo>
                <a:lnTo>
                  <a:pt x="86" y="391"/>
                </a:lnTo>
                <a:lnTo>
                  <a:pt x="87" y="388"/>
                </a:lnTo>
                <a:lnTo>
                  <a:pt x="87" y="388"/>
                </a:lnTo>
                <a:close/>
                <a:moveTo>
                  <a:pt x="172" y="263"/>
                </a:moveTo>
                <a:lnTo>
                  <a:pt x="172" y="263"/>
                </a:lnTo>
                <a:lnTo>
                  <a:pt x="172" y="263"/>
                </a:lnTo>
                <a:lnTo>
                  <a:pt x="172" y="263"/>
                </a:lnTo>
                <a:lnTo>
                  <a:pt x="175" y="263"/>
                </a:lnTo>
                <a:lnTo>
                  <a:pt x="175" y="263"/>
                </a:lnTo>
                <a:lnTo>
                  <a:pt x="177" y="261"/>
                </a:lnTo>
                <a:lnTo>
                  <a:pt x="177" y="261"/>
                </a:lnTo>
                <a:lnTo>
                  <a:pt x="172" y="263"/>
                </a:lnTo>
                <a:lnTo>
                  <a:pt x="172" y="263"/>
                </a:lnTo>
                <a:close/>
                <a:moveTo>
                  <a:pt x="41" y="386"/>
                </a:moveTo>
                <a:lnTo>
                  <a:pt x="41" y="386"/>
                </a:lnTo>
                <a:lnTo>
                  <a:pt x="43" y="386"/>
                </a:lnTo>
                <a:lnTo>
                  <a:pt x="43" y="386"/>
                </a:lnTo>
                <a:lnTo>
                  <a:pt x="43" y="386"/>
                </a:lnTo>
                <a:lnTo>
                  <a:pt x="41" y="384"/>
                </a:lnTo>
                <a:lnTo>
                  <a:pt x="41" y="384"/>
                </a:lnTo>
                <a:lnTo>
                  <a:pt x="41" y="386"/>
                </a:lnTo>
                <a:lnTo>
                  <a:pt x="41" y="386"/>
                </a:lnTo>
                <a:close/>
                <a:moveTo>
                  <a:pt x="134" y="160"/>
                </a:moveTo>
                <a:lnTo>
                  <a:pt x="134" y="160"/>
                </a:lnTo>
                <a:lnTo>
                  <a:pt x="136" y="159"/>
                </a:lnTo>
                <a:lnTo>
                  <a:pt x="136" y="157"/>
                </a:lnTo>
                <a:lnTo>
                  <a:pt x="136" y="157"/>
                </a:lnTo>
                <a:lnTo>
                  <a:pt x="134" y="160"/>
                </a:lnTo>
                <a:lnTo>
                  <a:pt x="134" y="160"/>
                </a:lnTo>
                <a:close/>
                <a:moveTo>
                  <a:pt x="108" y="208"/>
                </a:moveTo>
                <a:lnTo>
                  <a:pt x="108" y="208"/>
                </a:lnTo>
                <a:lnTo>
                  <a:pt x="105" y="208"/>
                </a:lnTo>
                <a:lnTo>
                  <a:pt x="105" y="208"/>
                </a:lnTo>
                <a:lnTo>
                  <a:pt x="106" y="208"/>
                </a:lnTo>
                <a:lnTo>
                  <a:pt x="108" y="208"/>
                </a:lnTo>
                <a:lnTo>
                  <a:pt x="108" y="208"/>
                </a:lnTo>
                <a:lnTo>
                  <a:pt x="108" y="208"/>
                </a:lnTo>
                <a:lnTo>
                  <a:pt x="108" y="208"/>
                </a:lnTo>
                <a:close/>
                <a:moveTo>
                  <a:pt x="60" y="329"/>
                </a:moveTo>
                <a:lnTo>
                  <a:pt x="60" y="329"/>
                </a:lnTo>
                <a:lnTo>
                  <a:pt x="63" y="328"/>
                </a:lnTo>
                <a:lnTo>
                  <a:pt x="63" y="328"/>
                </a:lnTo>
                <a:lnTo>
                  <a:pt x="63" y="328"/>
                </a:lnTo>
                <a:lnTo>
                  <a:pt x="63" y="328"/>
                </a:lnTo>
                <a:lnTo>
                  <a:pt x="60" y="328"/>
                </a:lnTo>
                <a:lnTo>
                  <a:pt x="60" y="328"/>
                </a:lnTo>
                <a:lnTo>
                  <a:pt x="60" y="329"/>
                </a:lnTo>
                <a:lnTo>
                  <a:pt x="60" y="329"/>
                </a:lnTo>
                <a:close/>
                <a:moveTo>
                  <a:pt x="224" y="198"/>
                </a:moveTo>
                <a:lnTo>
                  <a:pt x="224" y="198"/>
                </a:lnTo>
                <a:lnTo>
                  <a:pt x="226" y="198"/>
                </a:lnTo>
                <a:lnTo>
                  <a:pt x="226" y="198"/>
                </a:lnTo>
                <a:lnTo>
                  <a:pt x="223" y="195"/>
                </a:lnTo>
                <a:lnTo>
                  <a:pt x="223" y="195"/>
                </a:lnTo>
                <a:lnTo>
                  <a:pt x="223" y="197"/>
                </a:lnTo>
                <a:lnTo>
                  <a:pt x="223" y="197"/>
                </a:lnTo>
                <a:lnTo>
                  <a:pt x="224" y="198"/>
                </a:lnTo>
                <a:lnTo>
                  <a:pt x="224" y="198"/>
                </a:lnTo>
                <a:close/>
                <a:moveTo>
                  <a:pt x="205" y="167"/>
                </a:moveTo>
                <a:lnTo>
                  <a:pt x="205" y="167"/>
                </a:lnTo>
                <a:lnTo>
                  <a:pt x="205" y="167"/>
                </a:lnTo>
                <a:lnTo>
                  <a:pt x="205" y="167"/>
                </a:lnTo>
                <a:lnTo>
                  <a:pt x="205" y="168"/>
                </a:lnTo>
                <a:lnTo>
                  <a:pt x="205" y="168"/>
                </a:lnTo>
                <a:lnTo>
                  <a:pt x="207" y="168"/>
                </a:lnTo>
                <a:lnTo>
                  <a:pt x="207" y="168"/>
                </a:lnTo>
                <a:lnTo>
                  <a:pt x="205" y="167"/>
                </a:lnTo>
                <a:lnTo>
                  <a:pt x="205" y="167"/>
                </a:lnTo>
                <a:close/>
                <a:moveTo>
                  <a:pt x="120" y="395"/>
                </a:moveTo>
                <a:lnTo>
                  <a:pt x="120" y="395"/>
                </a:lnTo>
                <a:lnTo>
                  <a:pt x="123" y="394"/>
                </a:lnTo>
                <a:lnTo>
                  <a:pt x="123" y="394"/>
                </a:lnTo>
                <a:lnTo>
                  <a:pt x="120" y="394"/>
                </a:lnTo>
                <a:lnTo>
                  <a:pt x="120" y="394"/>
                </a:lnTo>
                <a:lnTo>
                  <a:pt x="120" y="395"/>
                </a:lnTo>
                <a:lnTo>
                  <a:pt x="120" y="395"/>
                </a:lnTo>
                <a:close/>
                <a:moveTo>
                  <a:pt x="49" y="383"/>
                </a:moveTo>
                <a:lnTo>
                  <a:pt x="49" y="383"/>
                </a:lnTo>
                <a:lnTo>
                  <a:pt x="45" y="381"/>
                </a:lnTo>
                <a:lnTo>
                  <a:pt x="45" y="381"/>
                </a:lnTo>
                <a:lnTo>
                  <a:pt x="48" y="383"/>
                </a:lnTo>
                <a:lnTo>
                  <a:pt x="48" y="383"/>
                </a:lnTo>
                <a:lnTo>
                  <a:pt x="49" y="383"/>
                </a:lnTo>
                <a:lnTo>
                  <a:pt x="49" y="383"/>
                </a:lnTo>
                <a:close/>
                <a:moveTo>
                  <a:pt x="108" y="31"/>
                </a:moveTo>
                <a:lnTo>
                  <a:pt x="108" y="31"/>
                </a:lnTo>
                <a:lnTo>
                  <a:pt x="108" y="31"/>
                </a:lnTo>
                <a:lnTo>
                  <a:pt x="109" y="33"/>
                </a:lnTo>
                <a:lnTo>
                  <a:pt x="109" y="33"/>
                </a:lnTo>
                <a:lnTo>
                  <a:pt x="111" y="34"/>
                </a:lnTo>
                <a:lnTo>
                  <a:pt x="111" y="34"/>
                </a:lnTo>
                <a:lnTo>
                  <a:pt x="112" y="33"/>
                </a:lnTo>
                <a:lnTo>
                  <a:pt x="112" y="33"/>
                </a:lnTo>
                <a:lnTo>
                  <a:pt x="108" y="31"/>
                </a:lnTo>
                <a:lnTo>
                  <a:pt x="108" y="31"/>
                </a:lnTo>
                <a:close/>
                <a:moveTo>
                  <a:pt x="120" y="216"/>
                </a:moveTo>
                <a:lnTo>
                  <a:pt x="120" y="216"/>
                </a:lnTo>
                <a:lnTo>
                  <a:pt x="120" y="216"/>
                </a:lnTo>
                <a:lnTo>
                  <a:pt x="120" y="216"/>
                </a:lnTo>
                <a:lnTo>
                  <a:pt x="119" y="216"/>
                </a:lnTo>
                <a:lnTo>
                  <a:pt x="119" y="216"/>
                </a:lnTo>
                <a:lnTo>
                  <a:pt x="114" y="216"/>
                </a:lnTo>
                <a:lnTo>
                  <a:pt x="114" y="216"/>
                </a:lnTo>
                <a:lnTo>
                  <a:pt x="114" y="216"/>
                </a:lnTo>
                <a:lnTo>
                  <a:pt x="114" y="216"/>
                </a:lnTo>
                <a:lnTo>
                  <a:pt x="120" y="216"/>
                </a:lnTo>
                <a:lnTo>
                  <a:pt x="120" y="216"/>
                </a:lnTo>
                <a:close/>
                <a:moveTo>
                  <a:pt x="56" y="386"/>
                </a:moveTo>
                <a:lnTo>
                  <a:pt x="56" y="386"/>
                </a:lnTo>
                <a:lnTo>
                  <a:pt x="57" y="389"/>
                </a:lnTo>
                <a:lnTo>
                  <a:pt x="57" y="389"/>
                </a:lnTo>
                <a:lnTo>
                  <a:pt x="57" y="388"/>
                </a:lnTo>
                <a:lnTo>
                  <a:pt x="57" y="388"/>
                </a:lnTo>
                <a:lnTo>
                  <a:pt x="56" y="386"/>
                </a:lnTo>
                <a:lnTo>
                  <a:pt x="56" y="386"/>
                </a:lnTo>
                <a:close/>
                <a:moveTo>
                  <a:pt x="38" y="293"/>
                </a:moveTo>
                <a:lnTo>
                  <a:pt x="38" y="293"/>
                </a:lnTo>
                <a:lnTo>
                  <a:pt x="38" y="290"/>
                </a:lnTo>
                <a:lnTo>
                  <a:pt x="38" y="290"/>
                </a:lnTo>
                <a:lnTo>
                  <a:pt x="38" y="293"/>
                </a:lnTo>
                <a:lnTo>
                  <a:pt x="38" y="293"/>
                </a:lnTo>
                <a:lnTo>
                  <a:pt x="38" y="293"/>
                </a:lnTo>
                <a:lnTo>
                  <a:pt x="38" y="293"/>
                </a:lnTo>
                <a:lnTo>
                  <a:pt x="38" y="293"/>
                </a:lnTo>
                <a:lnTo>
                  <a:pt x="38" y="293"/>
                </a:lnTo>
                <a:close/>
                <a:moveTo>
                  <a:pt x="100" y="343"/>
                </a:moveTo>
                <a:lnTo>
                  <a:pt x="100" y="343"/>
                </a:lnTo>
                <a:lnTo>
                  <a:pt x="101" y="342"/>
                </a:lnTo>
                <a:lnTo>
                  <a:pt x="100" y="340"/>
                </a:lnTo>
                <a:lnTo>
                  <a:pt x="100" y="340"/>
                </a:lnTo>
                <a:lnTo>
                  <a:pt x="100" y="340"/>
                </a:lnTo>
                <a:lnTo>
                  <a:pt x="100" y="340"/>
                </a:lnTo>
                <a:lnTo>
                  <a:pt x="100" y="343"/>
                </a:lnTo>
                <a:lnTo>
                  <a:pt x="100" y="343"/>
                </a:lnTo>
                <a:close/>
                <a:moveTo>
                  <a:pt x="131" y="89"/>
                </a:moveTo>
                <a:lnTo>
                  <a:pt x="131" y="89"/>
                </a:lnTo>
                <a:lnTo>
                  <a:pt x="130" y="86"/>
                </a:lnTo>
                <a:lnTo>
                  <a:pt x="130" y="86"/>
                </a:lnTo>
                <a:lnTo>
                  <a:pt x="130" y="86"/>
                </a:lnTo>
                <a:lnTo>
                  <a:pt x="130" y="86"/>
                </a:lnTo>
                <a:lnTo>
                  <a:pt x="131" y="89"/>
                </a:lnTo>
                <a:lnTo>
                  <a:pt x="131" y="89"/>
                </a:lnTo>
                <a:lnTo>
                  <a:pt x="131" y="89"/>
                </a:lnTo>
                <a:lnTo>
                  <a:pt x="131" y="89"/>
                </a:lnTo>
                <a:close/>
                <a:moveTo>
                  <a:pt x="100" y="129"/>
                </a:moveTo>
                <a:lnTo>
                  <a:pt x="100" y="129"/>
                </a:lnTo>
                <a:lnTo>
                  <a:pt x="101" y="132"/>
                </a:lnTo>
                <a:lnTo>
                  <a:pt x="101" y="132"/>
                </a:lnTo>
                <a:lnTo>
                  <a:pt x="101" y="130"/>
                </a:lnTo>
                <a:lnTo>
                  <a:pt x="100" y="129"/>
                </a:lnTo>
                <a:lnTo>
                  <a:pt x="100" y="129"/>
                </a:lnTo>
                <a:close/>
                <a:moveTo>
                  <a:pt x="194" y="347"/>
                </a:moveTo>
                <a:lnTo>
                  <a:pt x="194" y="347"/>
                </a:lnTo>
                <a:lnTo>
                  <a:pt x="198" y="345"/>
                </a:lnTo>
                <a:lnTo>
                  <a:pt x="198" y="345"/>
                </a:lnTo>
                <a:lnTo>
                  <a:pt x="198" y="345"/>
                </a:lnTo>
                <a:lnTo>
                  <a:pt x="198" y="345"/>
                </a:lnTo>
                <a:lnTo>
                  <a:pt x="194" y="345"/>
                </a:lnTo>
                <a:lnTo>
                  <a:pt x="194" y="345"/>
                </a:lnTo>
                <a:lnTo>
                  <a:pt x="194" y="347"/>
                </a:lnTo>
                <a:lnTo>
                  <a:pt x="194" y="347"/>
                </a:lnTo>
                <a:close/>
                <a:moveTo>
                  <a:pt x="231" y="260"/>
                </a:moveTo>
                <a:lnTo>
                  <a:pt x="231" y="260"/>
                </a:lnTo>
                <a:lnTo>
                  <a:pt x="231" y="260"/>
                </a:lnTo>
                <a:lnTo>
                  <a:pt x="231" y="261"/>
                </a:lnTo>
                <a:lnTo>
                  <a:pt x="231" y="261"/>
                </a:lnTo>
                <a:lnTo>
                  <a:pt x="231" y="261"/>
                </a:lnTo>
                <a:lnTo>
                  <a:pt x="231" y="260"/>
                </a:lnTo>
                <a:lnTo>
                  <a:pt x="231" y="260"/>
                </a:lnTo>
                <a:close/>
                <a:moveTo>
                  <a:pt x="182" y="149"/>
                </a:moveTo>
                <a:lnTo>
                  <a:pt x="182" y="149"/>
                </a:lnTo>
                <a:lnTo>
                  <a:pt x="180" y="149"/>
                </a:lnTo>
                <a:lnTo>
                  <a:pt x="180" y="149"/>
                </a:lnTo>
                <a:lnTo>
                  <a:pt x="180" y="151"/>
                </a:lnTo>
                <a:lnTo>
                  <a:pt x="180" y="151"/>
                </a:lnTo>
                <a:lnTo>
                  <a:pt x="180" y="153"/>
                </a:lnTo>
                <a:lnTo>
                  <a:pt x="180" y="153"/>
                </a:lnTo>
                <a:lnTo>
                  <a:pt x="182" y="149"/>
                </a:lnTo>
                <a:lnTo>
                  <a:pt x="182" y="149"/>
                </a:lnTo>
                <a:close/>
                <a:moveTo>
                  <a:pt x="105" y="82"/>
                </a:moveTo>
                <a:lnTo>
                  <a:pt x="105" y="82"/>
                </a:lnTo>
                <a:lnTo>
                  <a:pt x="105" y="83"/>
                </a:lnTo>
                <a:lnTo>
                  <a:pt x="105" y="85"/>
                </a:lnTo>
                <a:lnTo>
                  <a:pt x="105" y="85"/>
                </a:lnTo>
                <a:lnTo>
                  <a:pt x="105" y="82"/>
                </a:lnTo>
                <a:lnTo>
                  <a:pt x="105" y="82"/>
                </a:lnTo>
                <a:close/>
                <a:moveTo>
                  <a:pt x="198" y="181"/>
                </a:moveTo>
                <a:lnTo>
                  <a:pt x="198" y="181"/>
                </a:lnTo>
                <a:lnTo>
                  <a:pt x="198" y="179"/>
                </a:lnTo>
                <a:lnTo>
                  <a:pt x="198" y="178"/>
                </a:lnTo>
                <a:lnTo>
                  <a:pt x="198" y="178"/>
                </a:lnTo>
                <a:lnTo>
                  <a:pt x="196" y="179"/>
                </a:lnTo>
                <a:lnTo>
                  <a:pt x="196" y="179"/>
                </a:lnTo>
                <a:lnTo>
                  <a:pt x="198" y="181"/>
                </a:lnTo>
                <a:lnTo>
                  <a:pt x="198" y="181"/>
                </a:lnTo>
                <a:close/>
                <a:moveTo>
                  <a:pt x="32" y="320"/>
                </a:moveTo>
                <a:lnTo>
                  <a:pt x="32" y="320"/>
                </a:lnTo>
                <a:lnTo>
                  <a:pt x="34" y="317"/>
                </a:lnTo>
                <a:lnTo>
                  <a:pt x="34" y="317"/>
                </a:lnTo>
                <a:lnTo>
                  <a:pt x="34" y="317"/>
                </a:lnTo>
                <a:lnTo>
                  <a:pt x="34" y="317"/>
                </a:lnTo>
                <a:lnTo>
                  <a:pt x="32" y="318"/>
                </a:lnTo>
                <a:lnTo>
                  <a:pt x="32" y="320"/>
                </a:lnTo>
                <a:lnTo>
                  <a:pt x="32" y="320"/>
                </a:lnTo>
                <a:close/>
                <a:moveTo>
                  <a:pt x="150" y="200"/>
                </a:moveTo>
                <a:lnTo>
                  <a:pt x="150" y="200"/>
                </a:lnTo>
                <a:lnTo>
                  <a:pt x="150" y="201"/>
                </a:lnTo>
                <a:lnTo>
                  <a:pt x="150" y="201"/>
                </a:lnTo>
                <a:lnTo>
                  <a:pt x="152" y="201"/>
                </a:lnTo>
                <a:lnTo>
                  <a:pt x="152" y="201"/>
                </a:lnTo>
                <a:lnTo>
                  <a:pt x="150" y="200"/>
                </a:lnTo>
                <a:lnTo>
                  <a:pt x="150" y="200"/>
                </a:lnTo>
                <a:close/>
                <a:moveTo>
                  <a:pt x="100" y="348"/>
                </a:moveTo>
                <a:lnTo>
                  <a:pt x="100" y="348"/>
                </a:lnTo>
                <a:lnTo>
                  <a:pt x="101" y="348"/>
                </a:lnTo>
                <a:lnTo>
                  <a:pt x="101" y="348"/>
                </a:lnTo>
                <a:lnTo>
                  <a:pt x="101" y="345"/>
                </a:lnTo>
                <a:lnTo>
                  <a:pt x="101" y="345"/>
                </a:lnTo>
                <a:lnTo>
                  <a:pt x="100" y="347"/>
                </a:lnTo>
                <a:lnTo>
                  <a:pt x="100" y="348"/>
                </a:lnTo>
                <a:lnTo>
                  <a:pt x="100" y="348"/>
                </a:lnTo>
                <a:close/>
                <a:moveTo>
                  <a:pt x="164" y="324"/>
                </a:moveTo>
                <a:lnTo>
                  <a:pt x="164" y="324"/>
                </a:lnTo>
                <a:lnTo>
                  <a:pt x="163" y="326"/>
                </a:lnTo>
                <a:lnTo>
                  <a:pt x="163" y="326"/>
                </a:lnTo>
                <a:lnTo>
                  <a:pt x="163" y="328"/>
                </a:lnTo>
                <a:lnTo>
                  <a:pt x="163" y="328"/>
                </a:lnTo>
                <a:lnTo>
                  <a:pt x="164" y="328"/>
                </a:lnTo>
                <a:lnTo>
                  <a:pt x="164" y="328"/>
                </a:lnTo>
                <a:lnTo>
                  <a:pt x="164" y="324"/>
                </a:lnTo>
                <a:lnTo>
                  <a:pt x="164" y="324"/>
                </a:lnTo>
                <a:close/>
                <a:moveTo>
                  <a:pt x="22" y="321"/>
                </a:moveTo>
                <a:lnTo>
                  <a:pt x="22" y="321"/>
                </a:lnTo>
                <a:lnTo>
                  <a:pt x="21" y="323"/>
                </a:lnTo>
                <a:lnTo>
                  <a:pt x="21" y="323"/>
                </a:lnTo>
                <a:lnTo>
                  <a:pt x="21" y="323"/>
                </a:lnTo>
                <a:lnTo>
                  <a:pt x="22" y="323"/>
                </a:lnTo>
                <a:lnTo>
                  <a:pt x="22" y="323"/>
                </a:lnTo>
                <a:lnTo>
                  <a:pt x="22" y="321"/>
                </a:lnTo>
                <a:lnTo>
                  <a:pt x="22" y="321"/>
                </a:lnTo>
                <a:close/>
                <a:moveTo>
                  <a:pt x="101" y="64"/>
                </a:moveTo>
                <a:lnTo>
                  <a:pt x="101" y="64"/>
                </a:lnTo>
                <a:lnTo>
                  <a:pt x="100" y="64"/>
                </a:lnTo>
                <a:lnTo>
                  <a:pt x="100" y="64"/>
                </a:lnTo>
                <a:lnTo>
                  <a:pt x="101" y="66"/>
                </a:lnTo>
                <a:lnTo>
                  <a:pt x="101" y="66"/>
                </a:lnTo>
                <a:lnTo>
                  <a:pt x="103" y="64"/>
                </a:lnTo>
                <a:lnTo>
                  <a:pt x="103" y="64"/>
                </a:lnTo>
                <a:lnTo>
                  <a:pt x="101" y="64"/>
                </a:lnTo>
                <a:lnTo>
                  <a:pt x="101" y="64"/>
                </a:lnTo>
                <a:close/>
                <a:moveTo>
                  <a:pt x="191" y="242"/>
                </a:moveTo>
                <a:lnTo>
                  <a:pt x="191" y="242"/>
                </a:lnTo>
                <a:lnTo>
                  <a:pt x="191" y="242"/>
                </a:lnTo>
                <a:lnTo>
                  <a:pt x="191" y="242"/>
                </a:lnTo>
                <a:lnTo>
                  <a:pt x="191" y="242"/>
                </a:lnTo>
                <a:lnTo>
                  <a:pt x="191" y="242"/>
                </a:lnTo>
                <a:lnTo>
                  <a:pt x="188" y="242"/>
                </a:lnTo>
                <a:lnTo>
                  <a:pt x="188" y="242"/>
                </a:lnTo>
                <a:lnTo>
                  <a:pt x="188" y="242"/>
                </a:lnTo>
                <a:lnTo>
                  <a:pt x="188" y="242"/>
                </a:lnTo>
                <a:lnTo>
                  <a:pt x="191" y="242"/>
                </a:lnTo>
                <a:lnTo>
                  <a:pt x="191" y="242"/>
                </a:lnTo>
                <a:close/>
                <a:moveTo>
                  <a:pt x="188" y="340"/>
                </a:moveTo>
                <a:lnTo>
                  <a:pt x="188" y="340"/>
                </a:lnTo>
                <a:lnTo>
                  <a:pt x="187" y="340"/>
                </a:lnTo>
                <a:lnTo>
                  <a:pt x="187" y="340"/>
                </a:lnTo>
                <a:lnTo>
                  <a:pt x="187" y="342"/>
                </a:lnTo>
                <a:lnTo>
                  <a:pt x="187" y="342"/>
                </a:lnTo>
                <a:lnTo>
                  <a:pt x="187" y="342"/>
                </a:lnTo>
                <a:lnTo>
                  <a:pt x="187" y="342"/>
                </a:lnTo>
                <a:lnTo>
                  <a:pt x="188" y="342"/>
                </a:lnTo>
                <a:lnTo>
                  <a:pt x="188" y="342"/>
                </a:lnTo>
                <a:lnTo>
                  <a:pt x="188" y="340"/>
                </a:lnTo>
                <a:lnTo>
                  <a:pt x="188" y="340"/>
                </a:lnTo>
                <a:close/>
                <a:moveTo>
                  <a:pt x="116" y="395"/>
                </a:moveTo>
                <a:lnTo>
                  <a:pt x="116" y="395"/>
                </a:lnTo>
                <a:lnTo>
                  <a:pt x="117" y="395"/>
                </a:lnTo>
                <a:lnTo>
                  <a:pt x="117" y="395"/>
                </a:lnTo>
                <a:lnTo>
                  <a:pt x="117" y="394"/>
                </a:lnTo>
                <a:lnTo>
                  <a:pt x="117" y="394"/>
                </a:lnTo>
                <a:lnTo>
                  <a:pt x="116" y="394"/>
                </a:lnTo>
                <a:lnTo>
                  <a:pt x="116" y="394"/>
                </a:lnTo>
                <a:lnTo>
                  <a:pt x="116" y="395"/>
                </a:lnTo>
                <a:lnTo>
                  <a:pt x="116" y="395"/>
                </a:lnTo>
                <a:close/>
                <a:moveTo>
                  <a:pt x="73" y="15"/>
                </a:moveTo>
                <a:lnTo>
                  <a:pt x="73" y="15"/>
                </a:lnTo>
                <a:lnTo>
                  <a:pt x="71" y="15"/>
                </a:lnTo>
                <a:lnTo>
                  <a:pt x="71" y="15"/>
                </a:lnTo>
                <a:lnTo>
                  <a:pt x="68" y="14"/>
                </a:lnTo>
                <a:lnTo>
                  <a:pt x="68" y="14"/>
                </a:lnTo>
                <a:lnTo>
                  <a:pt x="73" y="15"/>
                </a:lnTo>
                <a:lnTo>
                  <a:pt x="73" y="15"/>
                </a:lnTo>
                <a:close/>
                <a:moveTo>
                  <a:pt x="98" y="373"/>
                </a:moveTo>
                <a:lnTo>
                  <a:pt x="98" y="373"/>
                </a:lnTo>
                <a:lnTo>
                  <a:pt x="98" y="370"/>
                </a:lnTo>
                <a:lnTo>
                  <a:pt x="98" y="369"/>
                </a:lnTo>
                <a:lnTo>
                  <a:pt x="98" y="369"/>
                </a:lnTo>
                <a:lnTo>
                  <a:pt x="97" y="370"/>
                </a:lnTo>
                <a:lnTo>
                  <a:pt x="98" y="373"/>
                </a:lnTo>
                <a:lnTo>
                  <a:pt x="98" y="373"/>
                </a:lnTo>
                <a:close/>
                <a:moveTo>
                  <a:pt x="119" y="377"/>
                </a:moveTo>
                <a:lnTo>
                  <a:pt x="119" y="377"/>
                </a:lnTo>
                <a:lnTo>
                  <a:pt x="119" y="377"/>
                </a:lnTo>
                <a:lnTo>
                  <a:pt x="119" y="377"/>
                </a:lnTo>
                <a:lnTo>
                  <a:pt x="114" y="377"/>
                </a:lnTo>
                <a:lnTo>
                  <a:pt x="114" y="377"/>
                </a:lnTo>
                <a:lnTo>
                  <a:pt x="114" y="377"/>
                </a:lnTo>
                <a:lnTo>
                  <a:pt x="114" y="377"/>
                </a:lnTo>
                <a:lnTo>
                  <a:pt x="119" y="377"/>
                </a:lnTo>
                <a:lnTo>
                  <a:pt x="119" y="377"/>
                </a:lnTo>
                <a:close/>
                <a:moveTo>
                  <a:pt x="171" y="179"/>
                </a:moveTo>
                <a:lnTo>
                  <a:pt x="171" y="179"/>
                </a:lnTo>
                <a:lnTo>
                  <a:pt x="169" y="179"/>
                </a:lnTo>
                <a:lnTo>
                  <a:pt x="169" y="179"/>
                </a:lnTo>
                <a:lnTo>
                  <a:pt x="168" y="183"/>
                </a:lnTo>
                <a:lnTo>
                  <a:pt x="168" y="183"/>
                </a:lnTo>
                <a:lnTo>
                  <a:pt x="169" y="183"/>
                </a:lnTo>
                <a:lnTo>
                  <a:pt x="169" y="183"/>
                </a:lnTo>
                <a:lnTo>
                  <a:pt x="171" y="179"/>
                </a:lnTo>
                <a:lnTo>
                  <a:pt x="171" y="179"/>
                </a:lnTo>
                <a:close/>
                <a:moveTo>
                  <a:pt x="51" y="402"/>
                </a:moveTo>
                <a:lnTo>
                  <a:pt x="51" y="402"/>
                </a:lnTo>
                <a:lnTo>
                  <a:pt x="51" y="400"/>
                </a:lnTo>
                <a:lnTo>
                  <a:pt x="51" y="400"/>
                </a:lnTo>
                <a:lnTo>
                  <a:pt x="45" y="397"/>
                </a:lnTo>
                <a:lnTo>
                  <a:pt x="45" y="397"/>
                </a:lnTo>
                <a:lnTo>
                  <a:pt x="45" y="399"/>
                </a:lnTo>
                <a:lnTo>
                  <a:pt x="45" y="399"/>
                </a:lnTo>
                <a:lnTo>
                  <a:pt x="51" y="402"/>
                </a:lnTo>
                <a:lnTo>
                  <a:pt x="51" y="402"/>
                </a:lnTo>
                <a:close/>
                <a:moveTo>
                  <a:pt x="112" y="119"/>
                </a:moveTo>
                <a:lnTo>
                  <a:pt x="112" y="119"/>
                </a:lnTo>
                <a:lnTo>
                  <a:pt x="112" y="119"/>
                </a:lnTo>
                <a:lnTo>
                  <a:pt x="112" y="119"/>
                </a:lnTo>
                <a:lnTo>
                  <a:pt x="112" y="118"/>
                </a:lnTo>
                <a:lnTo>
                  <a:pt x="112" y="118"/>
                </a:lnTo>
                <a:lnTo>
                  <a:pt x="111" y="116"/>
                </a:lnTo>
                <a:lnTo>
                  <a:pt x="111" y="116"/>
                </a:lnTo>
                <a:lnTo>
                  <a:pt x="111" y="116"/>
                </a:lnTo>
                <a:lnTo>
                  <a:pt x="111" y="116"/>
                </a:lnTo>
                <a:lnTo>
                  <a:pt x="112" y="119"/>
                </a:lnTo>
                <a:lnTo>
                  <a:pt x="112" y="119"/>
                </a:lnTo>
                <a:close/>
                <a:moveTo>
                  <a:pt x="79" y="369"/>
                </a:moveTo>
                <a:lnTo>
                  <a:pt x="79" y="369"/>
                </a:lnTo>
                <a:lnTo>
                  <a:pt x="79" y="370"/>
                </a:lnTo>
                <a:lnTo>
                  <a:pt x="79" y="370"/>
                </a:lnTo>
                <a:lnTo>
                  <a:pt x="79" y="370"/>
                </a:lnTo>
                <a:lnTo>
                  <a:pt x="79" y="370"/>
                </a:lnTo>
                <a:lnTo>
                  <a:pt x="79" y="369"/>
                </a:lnTo>
                <a:lnTo>
                  <a:pt x="79" y="369"/>
                </a:lnTo>
                <a:close/>
                <a:moveTo>
                  <a:pt x="152" y="162"/>
                </a:moveTo>
                <a:lnTo>
                  <a:pt x="152" y="162"/>
                </a:lnTo>
                <a:lnTo>
                  <a:pt x="150" y="164"/>
                </a:lnTo>
                <a:lnTo>
                  <a:pt x="150" y="164"/>
                </a:lnTo>
                <a:lnTo>
                  <a:pt x="152" y="164"/>
                </a:lnTo>
                <a:lnTo>
                  <a:pt x="152" y="164"/>
                </a:lnTo>
                <a:lnTo>
                  <a:pt x="152" y="162"/>
                </a:lnTo>
                <a:lnTo>
                  <a:pt x="152" y="162"/>
                </a:lnTo>
                <a:close/>
                <a:moveTo>
                  <a:pt x="220" y="287"/>
                </a:moveTo>
                <a:lnTo>
                  <a:pt x="220" y="287"/>
                </a:lnTo>
                <a:lnTo>
                  <a:pt x="221" y="285"/>
                </a:lnTo>
                <a:lnTo>
                  <a:pt x="221" y="285"/>
                </a:lnTo>
                <a:lnTo>
                  <a:pt x="220" y="283"/>
                </a:lnTo>
                <a:lnTo>
                  <a:pt x="220" y="283"/>
                </a:lnTo>
                <a:lnTo>
                  <a:pt x="220" y="283"/>
                </a:lnTo>
                <a:lnTo>
                  <a:pt x="220" y="283"/>
                </a:lnTo>
                <a:lnTo>
                  <a:pt x="220" y="287"/>
                </a:lnTo>
                <a:lnTo>
                  <a:pt x="220" y="287"/>
                </a:lnTo>
                <a:close/>
                <a:moveTo>
                  <a:pt x="212" y="170"/>
                </a:moveTo>
                <a:lnTo>
                  <a:pt x="212" y="170"/>
                </a:lnTo>
                <a:lnTo>
                  <a:pt x="212" y="170"/>
                </a:lnTo>
                <a:lnTo>
                  <a:pt x="212" y="170"/>
                </a:lnTo>
                <a:lnTo>
                  <a:pt x="213" y="173"/>
                </a:lnTo>
                <a:lnTo>
                  <a:pt x="213" y="173"/>
                </a:lnTo>
                <a:lnTo>
                  <a:pt x="215" y="171"/>
                </a:lnTo>
                <a:lnTo>
                  <a:pt x="215" y="171"/>
                </a:lnTo>
                <a:lnTo>
                  <a:pt x="212" y="170"/>
                </a:lnTo>
                <a:lnTo>
                  <a:pt x="212" y="170"/>
                </a:lnTo>
                <a:close/>
                <a:moveTo>
                  <a:pt x="180" y="359"/>
                </a:moveTo>
                <a:lnTo>
                  <a:pt x="180" y="359"/>
                </a:lnTo>
                <a:lnTo>
                  <a:pt x="180" y="361"/>
                </a:lnTo>
                <a:lnTo>
                  <a:pt x="180" y="362"/>
                </a:lnTo>
                <a:lnTo>
                  <a:pt x="180" y="362"/>
                </a:lnTo>
                <a:lnTo>
                  <a:pt x="180" y="361"/>
                </a:lnTo>
                <a:lnTo>
                  <a:pt x="180" y="359"/>
                </a:lnTo>
                <a:lnTo>
                  <a:pt x="180" y="359"/>
                </a:lnTo>
                <a:close/>
                <a:moveTo>
                  <a:pt x="13" y="326"/>
                </a:moveTo>
                <a:lnTo>
                  <a:pt x="13" y="326"/>
                </a:lnTo>
                <a:lnTo>
                  <a:pt x="11" y="329"/>
                </a:lnTo>
                <a:lnTo>
                  <a:pt x="11" y="329"/>
                </a:lnTo>
                <a:lnTo>
                  <a:pt x="13" y="329"/>
                </a:lnTo>
                <a:lnTo>
                  <a:pt x="13" y="326"/>
                </a:lnTo>
                <a:lnTo>
                  <a:pt x="13" y="326"/>
                </a:lnTo>
                <a:close/>
                <a:moveTo>
                  <a:pt x="205" y="347"/>
                </a:moveTo>
                <a:lnTo>
                  <a:pt x="205" y="347"/>
                </a:lnTo>
                <a:lnTo>
                  <a:pt x="204" y="347"/>
                </a:lnTo>
                <a:lnTo>
                  <a:pt x="204" y="347"/>
                </a:lnTo>
                <a:lnTo>
                  <a:pt x="204" y="348"/>
                </a:lnTo>
                <a:lnTo>
                  <a:pt x="204" y="348"/>
                </a:lnTo>
                <a:lnTo>
                  <a:pt x="204" y="348"/>
                </a:lnTo>
                <a:lnTo>
                  <a:pt x="204" y="348"/>
                </a:lnTo>
                <a:lnTo>
                  <a:pt x="205" y="347"/>
                </a:lnTo>
                <a:lnTo>
                  <a:pt x="205" y="347"/>
                </a:lnTo>
                <a:close/>
                <a:moveTo>
                  <a:pt x="22" y="334"/>
                </a:moveTo>
                <a:lnTo>
                  <a:pt x="22" y="334"/>
                </a:lnTo>
                <a:lnTo>
                  <a:pt x="22" y="334"/>
                </a:lnTo>
                <a:lnTo>
                  <a:pt x="22" y="336"/>
                </a:lnTo>
                <a:lnTo>
                  <a:pt x="22" y="336"/>
                </a:lnTo>
                <a:lnTo>
                  <a:pt x="22" y="334"/>
                </a:lnTo>
                <a:lnTo>
                  <a:pt x="22" y="334"/>
                </a:lnTo>
                <a:lnTo>
                  <a:pt x="22" y="334"/>
                </a:lnTo>
                <a:close/>
                <a:moveTo>
                  <a:pt x="45" y="318"/>
                </a:moveTo>
                <a:lnTo>
                  <a:pt x="45" y="318"/>
                </a:lnTo>
                <a:lnTo>
                  <a:pt x="45" y="320"/>
                </a:lnTo>
                <a:lnTo>
                  <a:pt x="45" y="320"/>
                </a:lnTo>
                <a:lnTo>
                  <a:pt x="45" y="321"/>
                </a:lnTo>
                <a:lnTo>
                  <a:pt x="45" y="321"/>
                </a:lnTo>
                <a:lnTo>
                  <a:pt x="45" y="321"/>
                </a:lnTo>
                <a:lnTo>
                  <a:pt x="45" y="321"/>
                </a:lnTo>
                <a:lnTo>
                  <a:pt x="45" y="318"/>
                </a:lnTo>
                <a:lnTo>
                  <a:pt x="45" y="318"/>
                </a:lnTo>
                <a:close/>
                <a:moveTo>
                  <a:pt x="27" y="321"/>
                </a:moveTo>
                <a:lnTo>
                  <a:pt x="27" y="321"/>
                </a:lnTo>
                <a:lnTo>
                  <a:pt x="27" y="321"/>
                </a:lnTo>
                <a:lnTo>
                  <a:pt x="27" y="321"/>
                </a:lnTo>
                <a:lnTo>
                  <a:pt x="29" y="320"/>
                </a:lnTo>
                <a:lnTo>
                  <a:pt x="29" y="320"/>
                </a:lnTo>
                <a:lnTo>
                  <a:pt x="29" y="320"/>
                </a:lnTo>
                <a:lnTo>
                  <a:pt x="29" y="320"/>
                </a:lnTo>
                <a:lnTo>
                  <a:pt x="27" y="321"/>
                </a:lnTo>
                <a:lnTo>
                  <a:pt x="27" y="321"/>
                </a:lnTo>
                <a:close/>
                <a:moveTo>
                  <a:pt x="142" y="402"/>
                </a:moveTo>
                <a:lnTo>
                  <a:pt x="142" y="402"/>
                </a:lnTo>
                <a:lnTo>
                  <a:pt x="147" y="402"/>
                </a:lnTo>
                <a:lnTo>
                  <a:pt x="147" y="402"/>
                </a:lnTo>
                <a:lnTo>
                  <a:pt x="147" y="402"/>
                </a:lnTo>
                <a:lnTo>
                  <a:pt x="147" y="402"/>
                </a:lnTo>
                <a:lnTo>
                  <a:pt x="142" y="402"/>
                </a:lnTo>
                <a:lnTo>
                  <a:pt x="142" y="402"/>
                </a:lnTo>
                <a:close/>
                <a:moveTo>
                  <a:pt x="169" y="104"/>
                </a:moveTo>
                <a:lnTo>
                  <a:pt x="169" y="104"/>
                </a:lnTo>
                <a:lnTo>
                  <a:pt x="169" y="104"/>
                </a:lnTo>
                <a:lnTo>
                  <a:pt x="169" y="104"/>
                </a:lnTo>
                <a:lnTo>
                  <a:pt x="168" y="104"/>
                </a:lnTo>
                <a:lnTo>
                  <a:pt x="168" y="104"/>
                </a:lnTo>
                <a:lnTo>
                  <a:pt x="168" y="105"/>
                </a:lnTo>
                <a:lnTo>
                  <a:pt x="168" y="105"/>
                </a:lnTo>
                <a:lnTo>
                  <a:pt x="169" y="104"/>
                </a:lnTo>
                <a:lnTo>
                  <a:pt x="169" y="104"/>
                </a:lnTo>
                <a:close/>
                <a:moveTo>
                  <a:pt x="97" y="351"/>
                </a:moveTo>
                <a:lnTo>
                  <a:pt x="97" y="351"/>
                </a:lnTo>
                <a:lnTo>
                  <a:pt x="98" y="353"/>
                </a:lnTo>
                <a:lnTo>
                  <a:pt x="98" y="353"/>
                </a:lnTo>
                <a:lnTo>
                  <a:pt x="98" y="353"/>
                </a:lnTo>
                <a:lnTo>
                  <a:pt x="98" y="353"/>
                </a:lnTo>
                <a:lnTo>
                  <a:pt x="98" y="351"/>
                </a:lnTo>
                <a:lnTo>
                  <a:pt x="98" y="351"/>
                </a:lnTo>
                <a:lnTo>
                  <a:pt x="97" y="351"/>
                </a:lnTo>
                <a:lnTo>
                  <a:pt x="97" y="351"/>
                </a:lnTo>
                <a:close/>
                <a:moveTo>
                  <a:pt x="106" y="143"/>
                </a:moveTo>
                <a:lnTo>
                  <a:pt x="106" y="143"/>
                </a:lnTo>
                <a:lnTo>
                  <a:pt x="106" y="143"/>
                </a:lnTo>
                <a:lnTo>
                  <a:pt x="106" y="143"/>
                </a:lnTo>
                <a:lnTo>
                  <a:pt x="106" y="137"/>
                </a:lnTo>
                <a:lnTo>
                  <a:pt x="106" y="137"/>
                </a:lnTo>
                <a:lnTo>
                  <a:pt x="106" y="137"/>
                </a:lnTo>
                <a:lnTo>
                  <a:pt x="106" y="137"/>
                </a:lnTo>
                <a:lnTo>
                  <a:pt x="106" y="143"/>
                </a:lnTo>
                <a:lnTo>
                  <a:pt x="106" y="143"/>
                </a:lnTo>
                <a:close/>
                <a:moveTo>
                  <a:pt x="112" y="112"/>
                </a:moveTo>
                <a:lnTo>
                  <a:pt x="112" y="112"/>
                </a:lnTo>
                <a:lnTo>
                  <a:pt x="112" y="112"/>
                </a:lnTo>
                <a:lnTo>
                  <a:pt x="112" y="112"/>
                </a:lnTo>
                <a:lnTo>
                  <a:pt x="109" y="112"/>
                </a:lnTo>
                <a:lnTo>
                  <a:pt x="109" y="112"/>
                </a:lnTo>
                <a:lnTo>
                  <a:pt x="111" y="113"/>
                </a:lnTo>
                <a:lnTo>
                  <a:pt x="111" y="113"/>
                </a:lnTo>
                <a:lnTo>
                  <a:pt x="112" y="112"/>
                </a:lnTo>
                <a:lnTo>
                  <a:pt x="112" y="112"/>
                </a:lnTo>
                <a:close/>
                <a:moveTo>
                  <a:pt x="149" y="153"/>
                </a:moveTo>
                <a:lnTo>
                  <a:pt x="149" y="153"/>
                </a:lnTo>
                <a:lnTo>
                  <a:pt x="147" y="154"/>
                </a:lnTo>
                <a:lnTo>
                  <a:pt x="147" y="156"/>
                </a:lnTo>
                <a:lnTo>
                  <a:pt x="147" y="156"/>
                </a:lnTo>
                <a:lnTo>
                  <a:pt x="149" y="153"/>
                </a:lnTo>
                <a:lnTo>
                  <a:pt x="149" y="153"/>
                </a:lnTo>
                <a:close/>
                <a:moveTo>
                  <a:pt x="59" y="246"/>
                </a:moveTo>
                <a:lnTo>
                  <a:pt x="59" y="246"/>
                </a:lnTo>
                <a:lnTo>
                  <a:pt x="59" y="246"/>
                </a:lnTo>
                <a:lnTo>
                  <a:pt x="59" y="246"/>
                </a:lnTo>
                <a:lnTo>
                  <a:pt x="60" y="247"/>
                </a:lnTo>
                <a:lnTo>
                  <a:pt x="60" y="247"/>
                </a:lnTo>
                <a:lnTo>
                  <a:pt x="60" y="247"/>
                </a:lnTo>
                <a:lnTo>
                  <a:pt x="60" y="247"/>
                </a:lnTo>
                <a:lnTo>
                  <a:pt x="59" y="246"/>
                </a:lnTo>
                <a:lnTo>
                  <a:pt x="59" y="246"/>
                </a:lnTo>
                <a:close/>
                <a:moveTo>
                  <a:pt x="106" y="171"/>
                </a:moveTo>
                <a:lnTo>
                  <a:pt x="106" y="171"/>
                </a:lnTo>
                <a:lnTo>
                  <a:pt x="108" y="171"/>
                </a:lnTo>
                <a:lnTo>
                  <a:pt x="108" y="171"/>
                </a:lnTo>
                <a:lnTo>
                  <a:pt x="106" y="170"/>
                </a:lnTo>
                <a:lnTo>
                  <a:pt x="106" y="170"/>
                </a:lnTo>
                <a:lnTo>
                  <a:pt x="105" y="170"/>
                </a:lnTo>
                <a:lnTo>
                  <a:pt x="105" y="170"/>
                </a:lnTo>
                <a:lnTo>
                  <a:pt x="106" y="171"/>
                </a:lnTo>
                <a:lnTo>
                  <a:pt x="106" y="171"/>
                </a:lnTo>
                <a:close/>
                <a:moveTo>
                  <a:pt x="202" y="231"/>
                </a:moveTo>
                <a:lnTo>
                  <a:pt x="202" y="231"/>
                </a:lnTo>
                <a:lnTo>
                  <a:pt x="201" y="230"/>
                </a:lnTo>
                <a:lnTo>
                  <a:pt x="201" y="231"/>
                </a:lnTo>
                <a:lnTo>
                  <a:pt x="201" y="231"/>
                </a:lnTo>
                <a:lnTo>
                  <a:pt x="202" y="231"/>
                </a:lnTo>
                <a:lnTo>
                  <a:pt x="202" y="231"/>
                </a:lnTo>
                <a:lnTo>
                  <a:pt x="202" y="231"/>
                </a:lnTo>
                <a:lnTo>
                  <a:pt x="202" y="231"/>
                </a:lnTo>
                <a:close/>
                <a:moveTo>
                  <a:pt x="198" y="167"/>
                </a:moveTo>
                <a:lnTo>
                  <a:pt x="198" y="167"/>
                </a:lnTo>
                <a:lnTo>
                  <a:pt x="199" y="167"/>
                </a:lnTo>
                <a:lnTo>
                  <a:pt x="199" y="167"/>
                </a:lnTo>
                <a:lnTo>
                  <a:pt x="198" y="164"/>
                </a:lnTo>
                <a:lnTo>
                  <a:pt x="198" y="164"/>
                </a:lnTo>
                <a:lnTo>
                  <a:pt x="198" y="164"/>
                </a:lnTo>
                <a:lnTo>
                  <a:pt x="198" y="164"/>
                </a:lnTo>
                <a:lnTo>
                  <a:pt x="198" y="167"/>
                </a:lnTo>
                <a:lnTo>
                  <a:pt x="198" y="167"/>
                </a:lnTo>
                <a:close/>
                <a:moveTo>
                  <a:pt x="226" y="220"/>
                </a:moveTo>
                <a:lnTo>
                  <a:pt x="226" y="220"/>
                </a:lnTo>
                <a:lnTo>
                  <a:pt x="224" y="220"/>
                </a:lnTo>
                <a:lnTo>
                  <a:pt x="224" y="220"/>
                </a:lnTo>
                <a:lnTo>
                  <a:pt x="224" y="220"/>
                </a:lnTo>
                <a:lnTo>
                  <a:pt x="224" y="222"/>
                </a:lnTo>
                <a:lnTo>
                  <a:pt x="224" y="222"/>
                </a:lnTo>
                <a:lnTo>
                  <a:pt x="226" y="220"/>
                </a:lnTo>
                <a:lnTo>
                  <a:pt x="226" y="220"/>
                </a:lnTo>
                <a:close/>
                <a:moveTo>
                  <a:pt x="95" y="71"/>
                </a:moveTo>
                <a:lnTo>
                  <a:pt x="95" y="71"/>
                </a:lnTo>
                <a:lnTo>
                  <a:pt x="95" y="72"/>
                </a:lnTo>
                <a:lnTo>
                  <a:pt x="95" y="72"/>
                </a:lnTo>
                <a:lnTo>
                  <a:pt x="95" y="74"/>
                </a:lnTo>
                <a:lnTo>
                  <a:pt x="95" y="74"/>
                </a:lnTo>
                <a:lnTo>
                  <a:pt x="95" y="71"/>
                </a:lnTo>
                <a:lnTo>
                  <a:pt x="95" y="71"/>
                </a:lnTo>
                <a:close/>
                <a:moveTo>
                  <a:pt x="177" y="249"/>
                </a:moveTo>
                <a:lnTo>
                  <a:pt x="177" y="249"/>
                </a:lnTo>
                <a:lnTo>
                  <a:pt x="177" y="247"/>
                </a:lnTo>
                <a:lnTo>
                  <a:pt x="177" y="247"/>
                </a:lnTo>
                <a:lnTo>
                  <a:pt x="175" y="247"/>
                </a:lnTo>
                <a:lnTo>
                  <a:pt x="175" y="247"/>
                </a:lnTo>
                <a:lnTo>
                  <a:pt x="177" y="249"/>
                </a:lnTo>
                <a:lnTo>
                  <a:pt x="177" y="249"/>
                </a:lnTo>
                <a:close/>
                <a:moveTo>
                  <a:pt x="146" y="148"/>
                </a:moveTo>
                <a:lnTo>
                  <a:pt x="146" y="148"/>
                </a:lnTo>
                <a:lnTo>
                  <a:pt x="146" y="145"/>
                </a:lnTo>
                <a:lnTo>
                  <a:pt x="146" y="145"/>
                </a:lnTo>
                <a:lnTo>
                  <a:pt x="144" y="146"/>
                </a:lnTo>
                <a:lnTo>
                  <a:pt x="146" y="148"/>
                </a:lnTo>
                <a:lnTo>
                  <a:pt x="146" y="148"/>
                </a:lnTo>
                <a:close/>
                <a:moveTo>
                  <a:pt x="75" y="217"/>
                </a:moveTo>
                <a:lnTo>
                  <a:pt x="75" y="217"/>
                </a:lnTo>
                <a:lnTo>
                  <a:pt x="75" y="217"/>
                </a:lnTo>
                <a:lnTo>
                  <a:pt x="75" y="217"/>
                </a:lnTo>
                <a:lnTo>
                  <a:pt x="73" y="219"/>
                </a:lnTo>
                <a:lnTo>
                  <a:pt x="73" y="219"/>
                </a:lnTo>
                <a:lnTo>
                  <a:pt x="73" y="220"/>
                </a:lnTo>
                <a:lnTo>
                  <a:pt x="73" y="220"/>
                </a:lnTo>
                <a:lnTo>
                  <a:pt x="73" y="220"/>
                </a:lnTo>
                <a:lnTo>
                  <a:pt x="75" y="217"/>
                </a:lnTo>
                <a:lnTo>
                  <a:pt x="75" y="217"/>
                </a:lnTo>
                <a:close/>
                <a:moveTo>
                  <a:pt x="106" y="203"/>
                </a:moveTo>
                <a:lnTo>
                  <a:pt x="106" y="203"/>
                </a:lnTo>
                <a:lnTo>
                  <a:pt x="106" y="203"/>
                </a:lnTo>
                <a:lnTo>
                  <a:pt x="106" y="203"/>
                </a:lnTo>
                <a:lnTo>
                  <a:pt x="108" y="203"/>
                </a:lnTo>
                <a:lnTo>
                  <a:pt x="108" y="203"/>
                </a:lnTo>
                <a:lnTo>
                  <a:pt x="106" y="203"/>
                </a:lnTo>
                <a:lnTo>
                  <a:pt x="106" y="203"/>
                </a:lnTo>
                <a:lnTo>
                  <a:pt x="106" y="201"/>
                </a:lnTo>
                <a:lnTo>
                  <a:pt x="106" y="201"/>
                </a:lnTo>
                <a:lnTo>
                  <a:pt x="106" y="203"/>
                </a:lnTo>
                <a:lnTo>
                  <a:pt x="106" y="203"/>
                </a:lnTo>
                <a:close/>
                <a:moveTo>
                  <a:pt x="228" y="263"/>
                </a:moveTo>
                <a:lnTo>
                  <a:pt x="228" y="263"/>
                </a:lnTo>
                <a:lnTo>
                  <a:pt x="228" y="263"/>
                </a:lnTo>
                <a:lnTo>
                  <a:pt x="228" y="265"/>
                </a:lnTo>
                <a:lnTo>
                  <a:pt x="228" y="265"/>
                </a:lnTo>
                <a:lnTo>
                  <a:pt x="228" y="265"/>
                </a:lnTo>
                <a:lnTo>
                  <a:pt x="228" y="263"/>
                </a:lnTo>
                <a:lnTo>
                  <a:pt x="228" y="263"/>
                </a:lnTo>
                <a:close/>
                <a:moveTo>
                  <a:pt x="79" y="246"/>
                </a:moveTo>
                <a:lnTo>
                  <a:pt x="79" y="246"/>
                </a:lnTo>
                <a:lnTo>
                  <a:pt x="79" y="242"/>
                </a:lnTo>
                <a:lnTo>
                  <a:pt x="79" y="242"/>
                </a:lnTo>
                <a:lnTo>
                  <a:pt x="79" y="246"/>
                </a:lnTo>
                <a:lnTo>
                  <a:pt x="79" y="246"/>
                </a:lnTo>
                <a:close/>
                <a:moveTo>
                  <a:pt x="164" y="173"/>
                </a:moveTo>
                <a:lnTo>
                  <a:pt x="164" y="173"/>
                </a:lnTo>
                <a:lnTo>
                  <a:pt x="164" y="171"/>
                </a:lnTo>
                <a:lnTo>
                  <a:pt x="164" y="170"/>
                </a:lnTo>
                <a:lnTo>
                  <a:pt x="164" y="170"/>
                </a:lnTo>
                <a:lnTo>
                  <a:pt x="164" y="170"/>
                </a:lnTo>
                <a:lnTo>
                  <a:pt x="164" y="170"/>
                </a:lnTo>
                <a:lnTo>
                  <a:pt x="164" y="173"/>
                </a:lnTo>
                <a:lnTo>
                  <a:pt x="164" y="173"/>
                </a:lnTo>
                <a:close/>
                <a:moveTo>
                  <a:pt x="215" y="235"/>
                </a:moveTo>
                <a:lnTo>
                  <a:pt x="215" y="235"/>
                </a:lnTo>
                <a:lnTo>
                  <a:pt x="217" y="231"/>
                </a:lnTo>
                <a:lnTo>
                  <a:pt x="217" y="231"/>
                </a:lnTo>
                <a:lnTo>
                  <a:pt x="215" y="233"/>
                </a:lnTo>
                <a:lnTo>
                  <a:pt x="215" y="235"/>
                </a:lnTo>
                <a:lnTo>
                  <a:pt x="215" y="235"/>
                </a:lnTo>
                <a:close/>
                <a:moveTo>
                  <a:pt x="114" y="206"/>
                </a:moveTo>
                <a:lnTo>
                  <a:pt x="114" y="206"/>
                </a:lnTo>
                <a:lnTo>
                  <a:pt x="116" y="208"/>
                </a:lnTo>
                <a:lnTo>
                  <a:pt x="116" y="208"/>
                </a:lnTo>
                <a:lnTo>
                  <a:pt x="117" y="206"/>
                </a:lnTo>
                <a:lnTo>
                  <a:pt x="117" y="206"/>
                </a:lnTo>
                <a:lnTo>
                  <a:pt x="114" y="206"/>
                </a:lnTo>
                <a:lnTo>
                  <a:pt x="114" y="206"/>
                </a:lnTo>
                <a:close/>
                <a:moveTo>
                  <a:pt x="16" y="336"/>
                </a:moveTo>
                <a:lnTo>
                  <a:pt x="16" y="336"/>
                </a:lnTo>
                <a:lnTo>
                  <a:pt x="18" y="334"/>
                </a:lnTo>
                <a:lnTo>
                  <a:pt x="16" y="332"/>
                </a:lnTo>
                <a:lnTo>
                  <a:pt x="16" y="332"/>
                </a:lnTo>
                <a:lnTo>
                  <a:pt x="16" y="336"/>
                </a:lnTo>
                <a:lnTo>
                  <a:pt x="16" y="336"/>
                </a:lnTo>
                <a:close/>
                <a:moveTo>
                  <a:pt x="87" y="203"/>
                </a:moveTo>
                <a:lnTo>
                  <a:pt x="87" y="203"/>
                </a:lnTo>
                <a:lnTo>
                  <a:pt x="89" y="205"/>
                </a:lnTo>
                <a:lnTo>
                  <a:pt x="89" y="205"/>
                </a:lnTo>
                <a:lnTo>
                  <a:pt x="89" y="205"/>
                </a:lnTo>
                <a:lnTo>
                  <a:pt x="89" y="205"/>
                </a:lnTo>
                <a:lnTo>
                  <a:pt x="87" y="201"/>
                </a:lnTo>
                <a:lnTo>
                  <a:pt x="87" y="201"/>
                </a:lnTo>
                <a:lnTo>
                  <a:pt x="87" y="203"/>
                </a:lnTo>
                <a:lnTo>
                  <a:pt x="87" y="203"/>
                </a:lnTo>
                <a:close/>
                <a:moveTo>
                  <a:pt x="101" y="214"/>
                </a:moveTo>
                <a:lnTo>
                  <a:pt x="101" y="214"/>
                </a:lnTo>
                <a:lnTo>
                  <a:pt x="101" y="214"/>
                </a:lnTo>
                <a:lnTo>
                  <a:pt x="101" y="214"/>
                </a:lnTo>
                <a:lnTo>
                  <a:pt x="101" y="212"/>
                </a:lnTo>
                <a:lnTo>
                  <a:pt x="101" y="212"/>
                </a:lnTo>
                <a:lnTo>
                  <a:pt x="101" y="212"/>
                </a:lnTo>
                <a:lnTo>
                  <a:pt x="101" y="212"/>
                </a:lnTo>
                <a:lnTo>
                  <a:pt x="101" y="214"/>
                </a:lnTo>
                <a:lnTo>
                  <a:pt x="101" y="214"/>
                </a:lnTo>
                <a:close/>
                <a:moveTo>
                  <a:pt x="120" y="110"/>
                </a:moveTo>
                <a:lnTo>
                  <a:pt x="120" y="110"/>
                </a:lnTo>
                <a:lnTo>
                  <a:pt x="120" y="113"/>
                </a:lnTo>
                <a:lnTo>
                  <a:pt x="120" y="113"/>
                </a:lnTo>
                <a:lnTo>
                  <a:pt x="122" y="112"/>
                </a:lnTo>
                <a:lnTo>
                  <a:pt x="122" y="112"/>
                </a:lnTo>
                <a:lnTo>
                  <a:pt x="120" y="110"/>
                </a:lnTo>
                <a:lnTo>
                  <a:pt x="120" y="110"/>
                </a:lnTo>
                <a:close/>
                <a:moveTo>
                  <a:pt x="209" y="189"/>
                </a:moveTo>
                <a:lnTo>
                  <a:pt x="209" y="189"/>
                </a:lnTo>
                <a:lnTo>
                  <a:pt x="207" y="189"/>
                </a:lnTo>
                <a:lnTo>
                  <a:pt x="207" y="189"/>
                </a:lnTo>
                <a:lnTo>
                  <a:pt x="205" y="190"/>
                </a:lnTo>
                <a:lnTo>
                  <a:pt x="205" y="190"/>
                </a:lnTo>
                <a:lnTo>
                  <a:pt x="205" y="192"/>
                </a:lnTo>
                <a:lnTo>
                  <a:pt x="205" y="192"/>
                </a:lnTo>
                <a:lnTo>
                  <a:pt x="209" y="189"/>
                </a:lnTo>
                <a:lnTo>
                  <a:pt x="209" y="189"/>
                </a:lnTo>
                <a:close/>
                <a:moveTo>
                  <a:pt x="86" y="34"/>
                </a:moveTo>
                <a:lnTo>
                  <a:pt x="86" y="34"/>
                </a:lnTo>
                <a:lnTo>
                  <a:pt x="84" y="31"/>
                </a:lnTo>
                <a:lnTo>
                  <a:pt x="84" y="31"/>
                </a:lnTo>
                <a:lnTo>
                  <a:pt x="84" y="33"/>
                </a:lnTo>
                <a:lnTo>
                  <a:pt x="86" y="34"/>
                </a:lnTo>
                <a:lnTo>
                  <a:pt x="86" y="34"/>
                </a:lnTo>
                <a:close/>
                <a:moveTo>
                  <a:pt x="166" y="268"/>
                </a:moveTo>
                <a:lnTo>
                  <a:pt x="166" y="268"/>
                </a:lnTo>
                <a:lnTo>
                  <a:pt x="166" y="268"/>
                </a:lnTo>
                <a:lnTo>
                  <a:pt x="164" y="268"/>
                </a:lnTo>
                <a:lnTo>
                  <a:pt x="164" y="268"/>
                </a:lnTo>
                <a:lnTo>
                  <a:pt x="164" y="268"/>
                </a:lnTo>
                <a:lnTo>
                  <a:pt x="164" y="268"/>
                </a:lnTo>
                <a:lnTo>
                  <a:pt x="166" y="268"/>
                </a:lnTo>
                <a:lnTo>
                  <a:pt x="166" y="268"/>
                </a:lnTo>
                <a:close/>
                <a:moveTo>
                  <a:pt x="198" y="375"/>
                </a:moveTo>
                <a:lnTo>
                  <a:pt x="198" y="375"/>
                </a:lnTo>
                <a:lnTo>
                  <a:pt x="196" y="373"/>
                </a:lnTo>
                <a:lnTo>
                  <a:pt x="196" y="373"/>
                </a:lnTo>
                <a:lnTo>
                  <a:pt x="196" y="375"/>
                </a:lnTo>
                <a:lnTo>
                  <a:pt x="196" y="375"/>
                </a:lnTo>
                <a:lnTo>
                  <a:pt x="196" y="375"/>
                </a:lnTo>
                <a:lnTo>
                  <a:pt x="196" y="375"/>
                </a:lnTo>
                <a:lnTo>
                  <a:pt x="198" y="375"/>
                </a:lnTo>
                <a:lnTo>
                  <a:pt x="198" y="375"/>
                </a:lnTo>
                <a:close/>
                <a:moveTo>
                  <a:pt x="180" y="145"/>
                </a:moveTo>
                <a:lnTo>
                  <a:pt x="180" y="145"/>
                </a:lnTo>
                <a:lnTo>
                  <a:pt x="180" y="145"/>
                </a:lnTo>
                <a:lnTo>
                  <a:pt x="180" y="145"/>
                </a:lnTo>
                <a:lnTo>
                  <a:pt x="180" y="143"/>
                </a:lnTo>
                <a:lnTo>
                  <a:pt x="180" y="143"/>
                </a:lnTo>
                <a:lnTo>
                  <a:pt x="182" y="143"/>
                </a:lnTo>
                <a:lnTo>
                  <a:pt x="182" y="143"/>
                </a:lnTo>
                <a:lnTo>
                  <a:pt x="182" y="143"/>
                </a:lnTo>
                <a:lnTo>
                  <a:pt x="180" y="145"/>
                </a:lnTo>
                <a:lnTo>
                  <a:pt x="180" y="145"/>
                </a:lnTo>
                <a:close/>
                <a:moveTo>
                  <a:pt x="146" y="391"/>
                </a:moveTo>
                <a:lnTo>
                  <a:pt x="146" y="391"/>
                </a:lnTo>
                <a:lnTo>
                  <a:pt x="144" y="391"/>
                </a:lnTo>
                <a:lnTo>
                  <a:pt x="144" y="391"/>
                </a:lnTo>
                <a:lnTo>
                  <a:pt x="144" y="391"/>
                </a:lnTo>
                <a:lnTo>
                  <a:pt x="144" y="391"/>
                </a:lnTo>
                <a:lnTo>
                  <a:pt x="144" y="391"/>
                </a:lnTo>
                <a:lnTo>
                  <a:pt x="144" y="391"/>
                </a:lnTo>
                <a:lnTo>
                  <a:pt x="146" y="391"/>
                </a:lnTo>
                <a:lnTo>
                  <a:pt x="146" y="391"/>
                </a:lnTo>
                <a:close/>
                <a:moveTo>
                  <a:pt x="122" y="138"/>
                </a:moveTo>
                <a:lnTo>
                  <a:pt x="122" y="138"/>
                </a:lnTo>
                <a:lnTo>
                  <a:pt x="120" y="140"/>
                </a:lnTo>
                <a:lnTo>
                  <a:pt x="122" y="140"/>
                </a:lnTo>
                <a:lnTo>
                  <a:pt x="122" y="140"/>
                </a:lnTo>
                <a:lnTo>
                  <a:pt x="122" y="138"/>
                </a:lnTo>
                <a:lnTo>
                  <a:pt x="122" y="138"/>
                </a:lnTo>
                <a:close/>
                <a:moveTo>
                  <a:pt x="152" y="137"/>
                </a:moveTo>
                <a:lnTo>
                  <a:pt x="152" y="137"/>
                </a:lnTo>
                <a:lnTo>
                  <a:pt x="152" y="140"/>
                </a:lnTo>
                <a:lnTo>
                  <a:pt x="152" y="140"/>
                </a:lnTo>
                <a:lnTo>
                  <a:pt x="152" y="138"/>
                </a:lnTo>
                <a:lnTo>
                  <a:pt x="152" y="137"/>
                </a:lnTo>
                <a:lnTo>
                  <a:pt x="152" y="137"/>
                </a:lnTo>
                <a:close/>
                <a:moveTo>
                  <a:pt x="171" y="201"/>
                </a:moveTo>
                <a:lnTo>
                  <a:pt x="171" y="201"/>
                </a:lnTo>
                <a:lnTo>
                  <a:pt x="171" y="198"/>
                </a:lnTo>
                <a:lnTo>
                  <a:pt x="171" y="198"/>
                </a:lnTo>
                <a:lnTo>
                  <a:pt x="169" y="201"/>
                </a:lnTo>
                <a:lnTo>
                  <a:pt x="169" y="201"/>
                </a:lnTo>
                <a:lnTo>
                  <a:pt x="171" y="201"/>
                </a:lnTo>
                <a:lnTo>
                  <a:pt x="171" y="201"/>
                </a:lnTo>
                <a:close/>
                <a:moveTo>
                  <a:pt x="182" y="124"/>
                </a:moveTo>
                <a:lnTo>
                  <a:pt x="182" y="124"/>
                </a:lnTo>
                <a:lnTo>
                  <a:pt x="183" y="123"/>
                </a:lnTo>
                <a:lnTo>
                  <a:pt x="183" y="123"/>
                </a:lnTo>
                <a:lnTo>
                  <a:pt x="182" y="123"/>
                </a:lnTo>
                <a:lnTo>
                  <a:pt x="182" y="124"/>
                </a:lnTo>
                <a:lnTo>
                  <a:pt x="182" y="124"/>
                </a:lnTo>
                <a:close/>
                <a:moveTo>
                  <a:pt x="109" y="64"/>
                </a:moveTo>
                <a:lnTo>
                  <a:pt x="109" y="64"/>
                </a:lnTo>
                <a:lnTo>
                  <a:pt x="108" y="66"/>
                </a:lnTo>
                <a:lnTo>
                  <a:pt x="108" y="66"/>
                </a:lnTo>
                <a:lnTo>
                  <a:pt x="109" y="67"/>
                </a:lnTo>
                <a:lnTo>
                  <a:pt x="109" y="67"/>
                </a:lnTo>
                <a:lnTo>
                  <a:pt x="109" y="64"/>
                </a:lnTo>
                <a:lnTo>
                  <a:pt x="109" y="64"/>
                </a:lnTo>
                <a:close/>
                <a:moveTo>
                  <a:pt x="108" y="389"/>
                </a:moveTo>
                <a:lnTo>
                  <a:pt x="108" y="389"/>
                </a:lnTo>
                <a:lnTo>
                  <a:pt x="108" y="391"/>
                </a:lnTo>
                <a:lnTo>
                  <a:pt x="108" y="391"/>
                </a:lnTo>
                <a:lnTo>
                  <a:pt x="109" y="391"/>
                </a:lnTo>
                <a:lnTo>
                  <a:pt x="109" y="391"/>
                </a:lnTo>
                <a:lnTo>
                  <a:pt x="108" y="389"/>
                </a:lnTo>
                <a:lnTo>
                  <a:pt x="108" y="389"/>
                </a:lnTo>
                <a:close/>
                <a:moveTo>
                  <a:pt x="34" y="290"/>
                </a:moveTo>
                <a:lnTo>
                  <a:pt x="34" y="290"/>
                </a:lnTo>
                <a:lnTo>
                  <a:pt x="35" y="291"/>
                </a:lnTo>
                <a:lnTo>
                  <a:pt x="35" y="291"/>
                </a:lnTo>
                <a:lnTo>
                  <a:pt x="35" y="291"/>
                </a:lnTo>
                <a:lnTo>
                  <a:pt x="35" y="291"/>
                </a:lnTo>
                <a:lnTo>
                  <a:pt x="35" y="290"/>
                </a:lnTo>
                <a:lnTo>
                  <a:pt x="35" y="290"/>
                </a:lnTo>
                <a:lnTo>
                  <a:pt x="35" y="290"/>
                </a:lnTo>
                <a:lnTo>
                  <a:pt x="35" y="290"/>
                </a:lnTo>
                <a:lnTo>
                  <a:pt x="34" y="290"/>
                </a:lnTo>
                <a:lnTo>
                  <a:pt x="34" y="290"/>
                </a:lnTo>
                <a:close/>
                <a:moveTo>
                  <a:pt x="125" y="178"/>
                </a:moveTo>
                <a:lnTo>
                  <a:pt x="125" y="178"/>
                </a:lnTo>
                <a:lnTo>
                  <a:pt x="123" y="181"/>
                </a:lnTo>
                <a:lnTo>
                  <a:pt x="123" y="181"/>
                </a:lnTo>
                <a:lnTo>
                  <a:pt x="125" y="178"/>
                </a:lnTo>
                <a:lnTo>
                  <a:pt x="125" y="178"/>
                </a:lnTo>
                <a:close/>
                <a:moveTo>
                  <a:pt x="62" y="250"/>
                </a:moveTo>
                <a:lnTo>
                  <a:pt x="62" y="250"/>
                </a:lnTo>
                <a:lnTo>
                  <a:pt x="62" y="250"/>
                </a:lnTo>
                <a:lnTo>
                  <a:pt x="62" y="250"/>
                </a:lnTo>
                <a:lnTo>
                  <a:pt x="63" y="250"/>
                </a:lnTo>
                <a:lnTo>
                  <a:pt x="63" y="250"/>
                </a:lnTo>
                <a:lnTo>
                  <a:pt x="62" y="250"/>
                </a:lnTo>
                <a:lnTo>
                  <a:pt x="62" y="250"/>
                </a:lnTo>
                <a:close/>
                <a:moveTo>
                  <a:pt x="60" y="269"/>
                </a:moveTo>
                <a:lnTo>
                  <a:pt x="60" y="269"/>
                </a:lnTo>
                <a:lnTo>
                  <a:pt x="60" y="269"/>
                </a:lnTo>
                <a:lnTo>
                  <a:pt x="60" y="271"/>
                </a:lnTo>
                <a:lnTo>
                  <a:pt x="60" y="271"/>
                </a:lnTo>
                <a:lnTo>
                  <a:pt x="60" y="271"/>
                </a:lnTo>
                <a:lnTo>
                  <a:pt x="60" y="271"/>
                </a:lnTo>
                <a:lnTo>
                  <a:pt x="60" y="269"/>
                </a:lnTo>
                <a:lnTo>
                  <a:pt x="60" y="269"/>
                </a:lnTo>
                <a:close/>
                <a:moveTo>
                  <a:pt x="21" y="306"/>
                </a:moveTo>
                <a:lnTo>
                  <a:pt x="21" y="306"/>
                </a:lnTo>
                <a:lnTo>
                  <a:pt x="21" y="307"/>
                </a:lnTo>
                <a:lnTo>
                  <a:pt x="21" y="307"/>
                </a:lnTo>
                <a:lnTo>
                  <a:pt x="22" y="306"/>
                </a:lnTo>
                <a:lnTo>
                  <a:pt x="22" y="306"/>
                </a:lnTo>
                <a:lnTo>
                  <a:pt x="21" y="306"/>
                </a:lnTo>
                <a:lnTo>
                  <a:pt x="21" y="306"/>
                </a:lnTo>
                <a:close/>
                <a:moveTo>
                  <a:pt x="34" y="307"/>
                </a:moveTo>
                <a:lnTo>
                  <a:pt x="34" y="307"/>
                </a:lnTo>
                <a:lnTo>
                  <a:pt x="32" y="309"/>
                </a:lnTo>
                <a:lnTo>
                  <a:pt x="32" y="309"/>
                </a:lnTo>
                <a:lnTo>
                  <a:pt x="34" y="307"/>
                </a:lnTo>
                <a:lnTo>
                  <a:pt x="34" y="307"/>
                </a:lnTo>
                <a:lnTo>
                  <a:pt x="34" y="307"/>
                </a:lnTo>
                <a:close/>
                <a:moveTo>
                  <a:pt x="97" y="48"/>
                </a:moveTo>
                <a:lnTo>
                  <a:pt x="97" y="48"/>
                </a:lnTo>
                <a:lnTo>
                  <a:pt x="98" y="47"/>
                </a:lnTo>
                <a:lnTo>
                  <a:pt x="98" y="47"/>
                </a:lnTo>
                <a:lnTo>
                  <a:pt x="97" y="47"/>
                </a:lnTo>
                <a:lnTo>
                  <a:pt x="97" y="48"/>
                </a:lnTo>
                <a:lnTo>
                  <a:pt x="97" y="48"/>
                </a:lnTo>
                <a:close/>
                <a:moveTo>
                  <a:pt x="134" y="80"/>
                </a:moveTo>
                <a:lnTo>
                  <a:pt x="134" y="80"/>
                </a:lnTo>
                <a:lnTo>
                  <a:pt x="133" y="80"/>
                </a:lnTo>
                <a:lnTo>
                  <a:pt x="133" y="80"/>
                </a:lnTo>
                <a:lnTo>
                  <a:pt x="131" y="80"/>
                </a:lnTo>
                <a:lnTo>
                  <a:pt x="131" y="80"/>
                </a:lnTo>
                <a:lnTo>
                  <a:pt x="131" y="82"/>
                </a:lnTo>
                <a:lnTo>
                  <a:pt x="131" y="82"/>
                </a:lnTo>
                <a:lnTo>
                  <a:pt x="134" y="80"/>
                </a:lnTo>
                <a:lnTo>
                  <a:pt x="134" y="80"/>
                </a:lnTo>
                <a:close/>
                <a:moveTo>
                  <a:pt x="101" y="48"/>
                </a:moveTo>
                <a:lnTo>
                  <a:pt x="101" y="48"/>
                </a:lnTo>
                <a:lnTo>
                  <a:pt x="103" y="48"/>
                </a:lnTo>
                <a:lnTo>
                  <a:pt x="103" y="48"/>
                </a:lnTo>
                <a:lnTo>
                  <a:pt x="105" y="48"/>
                </a:lnTo>
                <a:lnTo>
                  <a:pt x="105" y="48"/>
                </a:lnTo>
                <a:lnTo>
                  <a:pt x="101" y="48"/>
                </a:lnTo>
                <a:lnTo>
                  <a:pt x="101" y="48"/>
                </a:lnTo>
                <a:close/>
                <a:moveTo>
                  <a:pt x="228" y="287"/>
                </a:moveTo>
                <a:lnTo>
                  <a:pt x="228" y="287"/>
                </a:lnTo>
                <a:lnTo>
                  <a:pt x="226" y="287"/>
                </a:lnTo>
                <a:lnTo>
                  <a:pt x="224" y="288"/>
                </a:lnTo>
                <a:lnTo>
                  <a:pt x="224" y="288"/>
                </a:lnTo>
                <a:lnTo>
                  <a:pt x="228" y="287"/>
                </a:lnTo>
                <a:lnTo>
                  <a:pt x="228" y="287"/>
                </a:lnTo>
                <a:close/>
                <a:moveTo>
                  <a:pt x="212" y="336"/>
                </a:moveTo>
                <a:lnTo>
                  <a:pt x="212" y="336"/>
                </a:lnTo>
                <a:lnTo>
                  <a:pt x="212" y="336"/>
                </a:lnTo>
                <a:lnTo>
                  <a:pt x="212" y="336"/>
                </a:lnTo>
                <a:lnTo>
                  <a:pt x="210" y="336"/>
                </a:lnTo>
                <a:lnTo>
                  <a:pt x="210" y="336"/>
                </a:lnTo>
                <a:lnTo>
                  <a:pt x="210" y="337"/>
                </a:lnTo>
                <a:lnTo>
                  <a:pt x="210" y="337"/>
                </a:lnTo>
                <a:lnTo>
                  <a:pt x="212" y="336"/>
                </a:lnTo>
                <a:lnTo>
                  <a:pt x="212" y="336"/>
                </a:lnTo>
                <a:close/>
                <a:moveTo>
                  <a:pt x="87" y="209"/>
                </a:moveTo>
                <a:lnTo>
                  <a:pt x="87" y="209"/>
                </a:lnTo>
                <a:lnTo>
                  <a:pt x="87" y="209"/>
                </a:lnTo>
                <a:lnTo>
                  <a:pt x="87" y="209"/>
                </a:lnTo>
                <a:lnTo>
                  <a:pt x="89" y="208"/>
                </a:lnTo>
                <a:lnTo>
                  <a:pt x="89" y="208"/>
                </a:lnTo>
                <a:lnTo>
                  <a:pt x="87" y="206"/>
                </a:lnTo>
                <a:lnTo>
                  <a:pt x="87" y="206"/>
                </a:lnTo>
                <a:lnTo>
                  <a:pt x="87" y="209"/>
                </a:lnTo>
                <a:lnTo>
                  <a:pt x="87" y="209"/>
                </a:lnTo>
                <a:close/>
                <a:moveTo>
                  <a:pt x="62" y="17"/>
                </a:moveTo>
                <a:lnTo>
                  <a:pt x="62" y="17"/>
                </a:lnTo>
                <a:lnTo>
                  <a:pt x="63" y="17"/>
                </a:lnTo>
                <a:lnTo>
                  <a:pt x="63" y="17"/>
                </a:lnTo>
                <a:lnTo>
                  <a:pt x="62" y="15"/>
                </a:lnTo>
                <a:lnTo>
                  <a:pt x="62" y="15"/>
                </a:lnTo>
                <a:lnTo>
                  <a:pt x="62" y="17"/>
                </a:lnTo>
                <a:lnTo>
                  <a:pt x="62" y="17"/>
                </a:lnTo>
                <a:close/>
                <a:moveTo>
                  <a:pt x="117" y="99"/>
                </a:moveTo>
                <a:lnTo>
                  <a:pt x="117" y="99"/>
                </a:lnTo>
                <a:lnTo>
                  <a:pt x="117" y="99"/>
                </a:lnTo>
                <a:lnTo>
                  <a:pt x="117" y="99"/>
                </a:lnTo>
                <a:lnTo>
                  <a:pt x="117" y="100"/>
                </a:lnTo>
                <a:lnTo>
                  <a:pt x="117" y="100"/>
                </a:lnTo>
                <a:lnTo>
                  <a:pt x="117" y="102"/>
                </a:lnTo>
                <a:lnTo>
                  <a:pt x="117" y="102"/>
                </a:lnTo>
                <a:lnTo>
                  <a:pt x="117" y="99"/>
                </a:lnTo>
                <a:lnTo>
                  <a:pt x="117" y="99"/>
                </a:lnTo>
                <a:close/>
                <a:moveTo>
                  <a:pt x="152" y="129"/>
                </a:moveTo>
                <a:lnTo>
                  <a:pt x="152" y="129"/>
                </a:lnTo>
                <a:lnTo>
                  <a:pt x="152" y="129"/>
                </a:lnTo>
                <a:lnTo>
                  <a:pt x="152" y="129"/>
                </a:lnTo>
                <a:lnTo>
                  <a:pt x="152" y="130"/>
                </a:lnTo>
                <a:lnTo>
                  <a:pt x="152" y="130"/>
                </a:lnTo>
                <a:lnTo>
                  <a:pt x="152" y="132"/>
                </a:lnTo>
                <a:lnTo>
                  <a:pt x="152" y="132"/>
                </a:lnTo>
                <a:lnTo>
                  <a:pt x="152" y="129"/>
                </a:lnTo>
                <a:lnTo>
                  <a:pt x="152" y="129"/>
                </a:lnTo>
                <a:close/>
                <a:moveTo>
                  <a:pt x="32" y="277"/>
                </a:moveTo>
                <a:lnTo>
                  <a:pt x="32" y="277"/>
                </a:lnTo>
                <a:lnTo>
                  <a:pt x="30" y="279"/>
                </a:lnTo>
                <a:lnTo>
                  <a:pt x="32" y="280"/>
                </a:lnTo>
                <a:lnTo>
                  <a:pt x="32" y="280"/>
                </a:lnTo>
                <a:lnTo>
                  <a:pt x="32" y="277"/>
                </a:lnTo>
                <a:lnTo>
                  <a:pt x="32" y="277"/>
                </a:lnTo>
                <a:close/>
                <a:moveTo>
                  <a:pt x="65" y="378"/>
                </a:moveTo>
                <a:lnTo>
                  <a:pt x="65" y="378"/>
                </a:lnTo>
                <a:lnTo>
                  <a:pt x="67" y="381"/>
                </a:lnTo>
                <a:lnTo>
                  <a:pt x="67" y="381"/>
                </a:lnTo>
                <a:lnTo>
                  <a:pt x="67" y="380"/>
                </a:lnTo>
                <a:lnTo>
                  <a:pt x="65" y="378"/>
                </a:lnTo>
                <a:lnTo>
                  <a:pt x="65" y="378"/>
                </a:lnTo>
                <a:close/>
                <a:moveTo>
                  <a:pt x="46" y="258"/>
                </a:moveTo>
                <a:lnTo>
                  <a:pt x="46" y="258"/>
                </a:lnTo>
                <a:lnTo>
                  <a:pt x="45" y="260"/>
                </a:lnTo>
                <a:lnTo>
                  <a:pt x="45" y="260"/>
                </a:lnTo>
                <a:lnTo>
                  <a:pt x="45" y="260"/>
                </a:lnTo>
                <a:lnTo>
                  <a:pt x="45" y="260"/>
                </a:lnTo>
                <a:lnTo>
                  <a:pt x="45" y="260"/>
                </a:lnTo>
                <a:lnTo>
                  <a:pt x="45" y="260"/>
                </a:lnTo>
                <a:lnTo>
                  <a:pt x="46" y="258"/>
                </a:lnTo>
                <a:lnTo>
                  <a:pt x="46" y="258"/>
                </a:lnTo>
                <a:close/>
                <a:moveTo>
                  <a:pt x="103" y="334"/>
                </a:moveTo>
                <a:lnTo>
                  <a:pt x="103" y="334"/>
                </a:lnTo>
                <a:lnTo>
                  <a:pt x="103" y="331"/>
                </a:lnTo>
                <a:lnTo>
                  <a:pt x="103" y="331"/>
                </a:lnTo>
                <a:lnTo>
                  <a:pt x="103" y="334"/>
                </a:lnTo>
                <a:lnTo>
                  <a:pt x="103" y="334"/>
                </a:lnTo>
                <a:lnTo>
                  <a:pt x="103" y="334"/>
                </a:lnTo>
                <a:lnTo>
                  <a:pt x="103" y="334"/>
                </a:lnTo>
                <a:close/>
                <a:moveTo>
                  <a:pt x="220" y="219"/>
                </a:moveTo>
                <a:lnTo>
                  <a:pt x="220" y="219"/>
                </a:lnTo>
                <a:lnTo>
                  <a:pt x="218" y="220"/>
                </a:lnTo>
                <a:lnTo>
                  <a:pt x="218" y="220"/>
                </a:lnTo>
                <a:lnTo>
                  <a:pt x="220" y="220"/>
                </a:lnTo>
                <a:lnTo>
                  <a:pt x="220" y="219"/>
                </a:lnTo>
                <a:lnTo>
                  <a:pt x="220" y="219"/>
                </a:lnTo>
                <a:close/>
                <a:moveTo>
                  <a:pt x="46" y="254"/>
                </a:moveTo>
                <a:lnTo>
                  <a:pt x="46" y="254"/>
                </a:lnTo>
                <a:lnTo>
                  <a:pt x="45" y="254"/>
                </a:lnTo>
                <a:lnTo>
                  <a:pt x="45" y="254"/>
                </a:lnTo>
                <a:lnTo>
                  <a:pt x="45" y="254"/>
                </a:lnTo>
                <a:lnTo>
                  <a:pt x="45" y="254"/>
                </a:lnTo>
                <a:lnTo>
                  <a:pt x="45" y="255"/>
                </a:lnTo>
                <a:lnTo>
                  <a:pt x="45" y="255"/>
                </a:lnTo>
                <a:lnTo>
                  <a:pt x="46" y="254"/>
                </a:lnTo>
                <a:lnTo>
                  <a:pt x="46" y="254"/>
                </a:lnTo>
                <a:close/>
                <a:moveTo>
                  <a:pt x="212" y="222"/>
                </a:moveTo>
                <a:lnTo>
                  <a:pt x="212" y="222"/>
                </a:lnTo>
                <a:lnTo>
                  <a:pt x="212" y="224"/>
                </a:lnTo>
                <a:lnTo>
                  <a:pt x="213" y="222"/>
                </a:lnTo>
                <a:lnTo>
                  <a:pt x="213" y="222"/>
                </a:lnTo>
                <a:lnTo>
                  <a:pt x="212" y="222"/>
                </a:lnTo>
                <a:lnTo>
                  <a:pt x="212" y="222"/>
                </a:lnTo>
                <a:lnTo>
                  <a:pt x="212" y="222"/>
                </a:lnTo>
                <a:lnTo>
                  <a:pt x="212" y="222"/>
                </a:lnTo>
                <a:close/>
                <a:moveTo>
                  <a:pt x="71" y="263"/>
                </a:moveTo>
                <a:lnTo>
                  <a:pt x="71" y="263"/>
                </a:lnTo>
                <a:lnTo>
                  <a:pt x="71" y="265"/>
                </a:lnTo>
                <a:lnTo>
                  <a:pt x="73" y="265"/>
                </a:lnTo>
                <a:lnTo>
                  <a:pt x="73" y="265"/>
                </a:lnTo>
                <a:lnTo>
                  <a:pt x="75" y="265"/>
                </a:lnTo>
                <a:lnTo>
                  <a:pt x="75" y="265"/>
                </a:lnTo>
                <a:lnTo>
                  <a:pt x="75" y="263"/>
                </a:lnTo>
                <a:lnTo>
                  <a:pt x="75" y="263"/>
                </a:lnTo>
                <a:lnTo>
                  <a:pt x="71" y="263"/>
                </a:lnTo>
                <a:lnTo>
                  <a:pt x="71" y="263"/>
                </a:lnTo>
                <a:close/>
                <a:moveTo>
                  <a:pt x="164" y="265"/>
                </a:moveTo>
                <a:lnTo>
                  <a:pt x="164" y="265"/>
                </a:lnTo>
                <a:lnTo>
                  <a:pt x="166" y="265"/>
                </a:lnTo>
                <a:lnTo>
                  <a:pt x="166" y="265"/>
                </a:lnTo>
                <a:lnTo>
                  <a:pt x="166" y="265"/>
                </a:lnTo>
                <a:lnTo>
                  <a:pt x="166" y="265"/>
                </a:lnTo>
                <a:lnTo>
                  <a:pt x="164" y="263"/>
                </a:lnTo>
                <a:lnTo>
                  <a:pt x="164" y="263"/>
                </a:lnTo>
                <a:lnTo>
                  <a:pt x="164" y="265"/>
                </a:lnTo>
                <a:lnTo>
                  <a:pt x="164" y="265"/>
                </a:lnTo>
                <a:close/>
                <a:moveTo>
                  <a:pt x="182" y="157"/>
                </a:moveTo>
                <a:lnTo>
                  <a:pt x="182" y="157"/>
                </a:lnTo>
                <a:lnTo>
                  <a:pt x="180" y="157"/>
                </a:lnTo>
                <a:lnTo>
                  <a:pt x="180" y="159"/>
                </a:lnTo>
                <a:lnTo>
                  <a:pt x="180" y="159"/>
                </a:lnTo>
                <a:lnTo>
                  <a:pt x="182" y="157"/>
                </a:lnTo>
                <a:lnTo>
                  <a:pt x="182" y="157"/>
                </a:lnTo>
                <a:close/>
                <a:moveTo>
                  <a:pt x="89" y="359"/>
                </a:moveTo>
                <a:lnTo>
                  <a:pt x="89" y="359"/>
                </a:lnTo>
                <a:lnTo>
                  <a:pt x="90" y="359"/>
                </a:lnTo>
                <a:lnTo>
                  <a:pt x="90" y="359"/>
                </a:lnTo>
                <a:lnTo>
                  <a:pt x="89" y="358"/>
                </a:lnTo>
                <a:lnTo>
                  <a:pt x="89" y="358"/>
                </a:lnTo>
                <a:lnTo>
                  <a:pt x="89" y="358"/>
                </a:lnTo>
                <a:lnTo>
                  <a:pt x="89" y="358"/>
                </a:lnTo>
                <a:lnTo>
                  <a:pt x="89" y="359"/>
                </a:lnTo>
                <a:lnTo>
                  <a:pt x="89" y="359"/>
                </a:lnTo>
                <a:close/>
                <a:moveTo>
                  <a:pt x="166" y="113"/>
                </a:moveTo>
                <a:lnTo>
                  <a:pt x="166" y="113"/>
                </a:lnTo>
                <a:lnTo>
                  <a:pt x="168" y="113"/>
                </a:lnTo>
                <a:lnTo>
                  <a:pt x="168" y="113"/>
                </a:lnTo>
                <a:lnTo>
                  <a:pt x="168" y="112"/>
                </a:lnTo>
                <a:lnTo>
                  <a:pt x="168" y="112"/>
                </a:lnTo>
                <a:lnTo>
                  <a:pt x="166" y="113"/>
                </a:lnTo>
                <a:lnTo>
                  <a:pt x="166" y="113"/>
                </a:lnTo>
                <a:close/>
                <a:moveTo>
                  <a:pt x="89" y="187"/>
                </a:moveTo>
                <a:lnTo>
                  <a:pt x="89" y="187"/>
                </a:lnTo>
                <a:lnTo>
                  <a:pt x="89" y="186"/>
                </a:lnTo>
                <a:lnTo>
                  <a:pt x="89" y="186"/>
                </a:lnTo>
                <a:lnTo>
                  <a:pt x="89" y="186"/>
                </a:lnTo>
                <a:lnTo>
                  <a:pt x="89" y="187"/>
                </a:lnTo>
                <a:lnTo>
                  <a:pt x="89" y="187"/>
                </a:lnTo>
                <a:close/>
                <a:moveTo>
                  <a:pt x="234" y="304"/>
                </a:moveTo>
                <a:lnTo>
                  <a:pt x="234" y="304"/>
                </a:lnTo>
                <a:lnTo>
                  <a:pt x="235" y="302"/>
                </a:lnTo>
                <a:lnTo>
                  <a:pt x="235" y="302"/>
                </a:lnTo>
                <a:lnTo>
                  <a:pt x="235" y="302"/>
                </a:lnTo>
                <a:lnTo>
                  <a:pt x="235" y="302"/>
                </a:lnTo>
                <a:lnTo>
                  <a:pt x="234" y="302"/>
                </a:lnTo>
                <a:lnTo>
                  <a:pt x="234" y="302"/>
                </a:lnTo>
                <a:lnTo>
                  <a:pt x="234" y="304"/>
                </a:lnTo>
                <a:lnTo>
                  <a:pt x="234" y="304"/>
                </a:lnTo>
                <a:close/>
                <a:moveTo>
                  <a:pt x="144" y="209"/>
                </a:moveTo>
                <a:lnTo>
                  <a:pt x="144" y="209"/>
                </a:lnTo>
                <a:lnTo>
                  <a:pt x="142" y="209"/>
                </a:lnTo>
                <a:lnTo>
                  <a:pt x="142" y="209"/>
                </a:lnTo>
                <a:lnTo>
                  <a:pt x="142" y="211"/>
                </a:lnTo>
                <a:lnTo>
                  <a:pt x="142" y="211"/>
                </a:lnTo>
                <a:lnTo>
                  <a:pt x="142" y="211"/>
                </a:lnTo>
                <a:lnTo>
                  <a:pt x="144" y="209"/>
                </a:lnTo>
                <a:lnTo>
                  <a:pt x="144" y="209"/>
                </a:lnTo>
                <a:close/>
                <a:moveTo>
                  <a:pt x="87" y="195"/>
                </a:moveTo>
                <a:lnTo>
                  <a:pt x="87" y="195"/>
                </a:lnTo>
                <a:lnTo>
                  <a:pt x="87" y="195"/>
                </a:lnTo>
                <a:lnTo>
                  <a:pt x="87" y="195"/>
                </a:lnTo>
                <a:lnTo>
                  <a:pt x="89" y="194"/>
                </a:lnTo>
                <a:lnTo>
                  <a:pt x="89" y="194"/>
                </a:lnTo>
                <a:lnTo>
                  <a:pt x="89" y="194"/>
                </a:lnTo>
                <a:lnTo>
                  <a:pt x="89" y="194"/>
                </a:lnTo>
                <a:lnTo>
                  <a:pt x="87" y="195"/>
                </a:lnTo>
                <a:lnTo>
                  <a:pt x="87" y="195"/>
                </a:lnTo>
                <a:close/>
                <a:moveTo>
                  <a:pt x="187" y="345"/>
                </a:moveTo>
                <a:lnTo>
                  <a:pt x="187" y="345"/>
                </a:lnTo>
                <a:lnTo>
                  <a:pt x="188" y="343"/>
                </a:lnTo>
                <a:lnTo>
                  <a:pt x="188" y="343"/>
                </a:lnTo>
                <a:lnTo>
                  <a:pt x="187" y="343"/>
                </a:lnTo>
                <a:lnTo>
                  <a:pt x="187" y="343"/>
                </a:lnTo>
                <a:lnTo>
                  <a:pt x="187" y="345"/>
                </a:lnTo>
                <a:lnTo>
                  <a:pt x="187" y="345"/>
                </a:lnTo>
                <a:close/>
                <a:moveTo>
                  <a:pt x="117" y="82"/>
                </a:moveTo>
                <a:lnTo>
                  <a:pt x="117" y="82"/>
                </a:lnTo>
                <a:lnTo>
                  <a:pt x="119" y="82"/>
                </a:lnTo>
                <a:lnTo>
                  <a:pt x="119" y="80"/>
                </a:lnTo>
                <a:lnTo>
                  <a:pt x="119" y="80"/>
                </a:lnTo>
                <a:lnTo>
                  <a:pt x="117" y="82"/>
                </a:lnTo>
                <a:lnTo>
                  <a:pt x="117" y="82"/>
                </a:lnTo>
                <a:close/>
                <a:moveTo>
                  <a:pt x="224" y="347"/>
                </a:moveTo>
                <a:lnTo>
                  <a:pt x="224" y="347"/>
                </a:lnTo>
                <a:lnTo>
                  <a:pt x="224" y="347"/>
                </a:lnTo>
                <a:lnTo>
                  <a:pt x="224" y="347"/>
                </a:lnTo>
                <a:lnTo>
                  <a:pt x="224" y="347"/>
                </a:lnTo>
                <a:lnTo>
                  <a:pt x="224" y="347"/>
                </a:lnTo>
                <a:lnTo>
                  <a:pt x="224" y="348"/>
                </a:lnTo>
                <a:lnTo>
                  <a:pt x="224" y="348"/>
                </a:lnTo>
                <a:lnTo>
                  <a:pt x="223" y="350"/>
                </a:lnTo>
                <a:lnTo>
                  <a:pt x="223" y="350"/>
                </a:lnTo>
                <a:lnTo>
                  <a:pt x="224" y="347"/>
                </a:lnTo>
                <a:lnTo>
                  <a:pt x="224" y="347"/>
                </a:lnTo>
                <a:close/>
                <a:moveTo>
                  <a:pt x="34" y="361"/>
                </a:moveTo>
                <a:lnTo>
                  <a:pt x="34" y="361"/>
                </a:lnTo>
                <a:lnTo>
                  <a:pt x="34" y="358"/>
                </a:lnTo>
                <a:lnTo>
                  <a:pt x="34" y="358"/>
                </a:lnTo>
                <a:lnTo>
                  <a:pt x="34" y="359"/>
                </a:lnTo>
                <a:lnTo>
                  <a:pt x="34" y="359"/>
                </a:lnTo>
                <a:lnTo>
                  <a:pt x="34" y="361"/>
                </a:lnTo>
                <a:lnTo>
                  <a:pt x="34" y="361"/>
                </a:lnTo>
                <a:close/>
                <a:moveTo>
                  <a:pt x="169" y="214"/>
                </a:moveTo>
                <a:lnTo>
                  <a:pt x="169" y="214"/>
                </a:lnTo>
                <a:lnTo>
                  <a:pt x="169" y="211"/>
                </a:lnTo>
                <a:lnTo>
                  <a:pt x="169" y="211"/>
                </a:lnTo>
                <a:lnTo>
                  <a:pt x="169" y="212"/>
                </a:lnTo>
                <a:lnTo>
                  <a:pt x="169" y="214"/>
                </a:lnTo>
                <a:lnTo>
                  <a:pt x="169" y="214"/>
                </a:lnTo>
                <a:close/>
                <a:moveTo>
                  <a:pt x="174" y="247"/>
                </a:moveTo>
                <a:lnTo>
                  <a:pt x="174" y="247"/>
                </a:lnTo>
                <a:lnTo>
                  <a:pt x="172" y="249"/>
                </a:lnTo>
                <a:lnTo>
                  <a:pt x="172" y="249"/>
                </a:lnTo>
                <a:lnTo>
                  <a:pt x="174" y="249"/>
                </a:lnTo>
                <a:lnTo>
                  <a:pt x="174" y="249"/>
                </a:lnTo>
                <a:lnTo>
                  <a:pt x="174" y="247"/>
                </a:lnTo>
                <a:lnTo>
                  <a:pt x="174" y="247"/>
                </a:lnTo>
                <a:close/>
                <a:moveTo>
                  <a:pt x="103" y="380"/>
                </a:moveTo>
                <a:lnTo>
                  <a:pt x="103" y="380"/>
                </a:lnTo>
                <a:lnTo>
                  <a:pt x="103" y="380"/>
                </a:lnTo>
                <a:lnTo>
                  <a:pt x="103" y="380"/>
                </a:lnTo>
                <a:lnTo>
                  <a:pt x="103" y="381"/>
                </a:lnTo>
                <a:lnTo>
                  <a:pt x="103" y="381"/>
                </a:lnTo>
                <a:lnTo>
                  <a:pt x="103" y="381"/>
                </a:lnTo>
                <a:lnTo>
                  <a:pt x="103" y="380"/>
                </a:lnTo>
                <a:lnTo>
                  <a:pt x="103" y="380"/>
                </a:lnTo>
                <a:close/>
                <a:moveTo>
                  <a:pt x="18" y="312"/>
                </a:moveTo>
                <a:lnTo>
                  <a:pt x="18" y="312"/>
                </a:lnTo>
                <a:lnTo>
                  <a:pt x="18" y="313"/>
                </a:lnTo>
                <a:lnTo>
                  <a:pt x="18" y="315"/>
                </a:lnTo>
                <a:lnTo>
                  <a:pt x="18" y="315"/>
                </a:lnTo>
                <a:lnTo>
                  <a:pt x="18" y="313"/>
                </a:lnTo>
                <a:lnTo>
                  <a:pt x="18" y="312"/>
                </a:lnTo>
                <a:lnTo>
                  <a:pt x="18" y="312"/>
                </a:lnTo>
                <a:close/>
                <a:moveTo>
                  <a:pt x="93" y="146"/>
                </a:moveTo>
                <a:lnTo>
                  <a:pt x="93" y="146"/>
                </a:lnTo>
                <a:lnTo>
                  <a:pt x="92" y="146"/>
                </a:lnTo>
                <a:lnTo>
                  <a:pt x="92" y="146"/>
                </a:lnTo>
                <a:lnTo>
                  <a:pt x="92" y="149"/>
                </a:lnTo>
                <a:lnTo>
                  <a:pt x="92" y="149"/>
                </a:lnTo>
                <a:lnTo>
                  <a:pt x="93" y="146"/>
                </a:lnTo>
                <a:lnTo>
                  <a:pt x="93" y="146"/>
                </a:lnTo>
                <a:close/>
                <a:moveTo>
                  <a:pt x="123" y="55"/>
                </a:moveTo>
                <a:lnTo>
                  <a:pt x="123" y="55"/>
                </a:lnTo>
                <a:lnTo>
                  <a:pt x="123" y="56"/>
                </a:lnTo>
                <a:lnTo>
                  <a:pt x="123" y="56"/>
                </a:lnTo>
                <a:lnTo>
                  <a:pt x="123" y="56"/>
                </a:lnTo>
                <a:lnTo>
                  <a:pt x="123" y="55"/>
                </a:lnTo>
                <a:lnTo>
                  <a:pt x="123" y="55"/>
                </a:lnTo>
                <a:close/>
                <a:moveTo>
                  <a:pt x="24" y="342"/>
                </a:moveTo>
                <a:lnTo>
                  <a:pt x="24" y="342"/>
                </a:lnTo>
                <a:lnTo>
                  <a:pt x="26" y="342"/>
                </a:lnTo>
                <a:lnTo>
                  <a:pt x="26" y="342"/>
                </a:lnTo>
                <a:lnTo>
                  <a:pt x="27" y="342"/>
                </a:lnTo>
                <a:lnTo>
                  <a:pt x="27" y="342"/>
                </a:lnTo>
                <a:lnTo>
                  <a:pt x="26" y="342"/>
                </a:lnTo>
                <a:lnTo>
                  <a:pt x="26" y="342"/>
                </a:lnTo>
                <a:lnTo>
                  <a:pt x="24" y="342"/>
                </a:lnTo>
                <a:lnTo>
                  <a:pt x="24" y="342"/>
                </a:lnTo>
                <a:close/>
                <a:moveTo>
                  <a:pt x="76" y="18"/>
                </a:moveTo>
                <a:lnTo>
                  <a:pt x="76" y="18"/>
                </a:lnTo>
                <a:lnTo>
                  <a:pt x="78" y="18"/>
                </a:lnTo>
                <a:lnTo>
                  <a:pt x="79" y="18"/>
                </a:lnTo>
                <a:lnTo>
                  <a:pt x="79" y="18"/>
                </a:lnTo>
                <a:lnTo>
                  <a:pt x="76" y="18"/>
                </a:lnTo>
                <a:lnTo>
                  <a:pt x="76" y="18"/>
                </a:lnTo>
                <a:close/>
                <a:moveTo>
                  <a:pt x="188" y="347"/>
                </a:moveTo>
                <a:lnTo>
                  <a:pt x="188" y="347"/>
                </a:lnTo>
                <a:lnTo>
                  <a:pt x="187" y="348"/>
                </a:lnTo>
                <a:lnTo>
                  <a:pt x="187" y="348"/>
                </a:lnTo>
                <a:lnTo>
                  <a:pt x="187" y="348"/>
                </a:lnTo>
                <a:lnTo>
                  <a:pt x="188" y="347"/>
                </a:lnTo>
                <a:lnTo>
                  <a:pt x="188" y="347"/>
                </a:lnTo>
                <a:close/>
                <a:moveTo>
                  <a:pt x="128" y="138"/>
                </a:moveTo>
                <a:lnTo>
                  <a:pt x="128" y="138"/>
                </a:lnTo>
                <a:lnTo>
                  <a:pt x="130" y="135"/>
                </a:lnTo>
                <a:lnTo>
                  <a:pt x="130" y="135"/>
                </a:lnTo>
                <a:lnTo>
                  <a:pt x="128" y="137"/>
                </a:lnTo>
                <a:lnTo>
                  <a:pt x="128" y="138"/>
                </a:lnTo>
                <a:lnTo>
                  <a:pt x="128" y="138"/>
                </a:lnTo>
                <a:close/>
                <a:moveTo>
                  <a:pt x="49" y="380"/>
                </a:moveTo>
                <a:lnTo>
                  <a:pt x="49" y="380"/>
                </a:lnTo>
                <a:lnTo>
                  <a:pt x="51" y="381"/>
                </a:lnTo>
                <a:lnTo>
                  <a:pt x="52" y="381"/>
                </a:lnTo>
                <a:lnTo>
                  <a:pt x="52" y="381"/>
                </a:lnTo>
                <a:lnTo>
                  <a:pt x="49" y="380"/>
                </a:lnTo>
                <a:lnTo>
                  <a:pt x="49" y="380"/>
                </a:lnTo>
                <a:close/>
                <a:moveTo>
                  <a:pt x="48" y="290"/>
                </a:moveTo>
                <a:lnTo>
                  <a:pt x="48" y="290"/>
                </a:lnTo>
                <a:lnTo>
                  <a:pt x="48" y="285"/>
                </a:lnTo>
                <a:lnTo>
                  <a:pt x="48" y="285"/>
                </a:lnTo>
                <a:lnTo>
                  <a:pt x="48" y="285"/>
                </a:lnTo>
                <a:lnTo>
                  <a:pt x="48" y="285"/>
                </a:lnTo>
                <a:lnTo>
                  <a:pt x="48" y="290"/>
                </a:lnTo>
                <a:lnTo>
                  <a:pt x="48" y="290"/>
                </a:lnTo>
                <a:close/>
                <a:moveTo>
                  <a:pt x="46" y="353"/>
                </a:moveTo>
                <a:lnTo>
                  <a:pt x="46" y="353"/>
                </a:lnTo>
                <a:lnTo>
                  <a:pt x="46" y="354"/>
                </a:lnTo>
                <a:lnTo>
                  <a:pt x="46" y="356"/>
                </a:lnTo>
                <a:lnTo>
                  <a:pt x="46" y="356"/>
                </a:lnTo>
                <a:lnTo>
                  <a:pt x="46" y="353"/>
                </a:lnTo>
                <a:lnTo>
                  <a:pt x="46" y="353"/>
                </a:lnTo>
                <a:close/>
                <a:moveTo>
                  <a:pt x="161" y="214"/>
                </a:moveTo>
                <a:lnTo>
                  <a:pt x="161" y="214"/>
                </a:lnTo>
                <a:lnTo>
                  <a:pt x="161" y="217"/>
                </a:lnTo>
                <a:lnTo>
                  <a:pt x="161" y="217"/>
                </a:lnTo>
                <a:lnTo>
                  <a:pt x="161" y="214"/>
                </a:lnTo>
                <a:lnTo>
                  <a:pt x="161" y="214"/>
                </a:lnTo>
                <a:close/>
                <a:moveTo>
                  <a:pt x="30" y="306"/>
                </a:moveTo>
                <a:lnTo>
                  <a:pt x="30" y="306"/>
                </a:lnTo>
                <a:lnTo>
                  <a:pt x="30" y="306"/>
                </a:lnTo>
                <a:lnTo>
                  <a:pt x="30" y="306"/>
                </a:lnTo>
                <a:lnTo>
                  <a:pt x="32" y="304"/>
                </a:lnTo>
                <a:lnTo>
                  <a:pt x="32" y="304"/>
                </a:lnTo>
                <a:lnTo>
                  <a:pt x="32" y="304"/>
                </a:lnTo>
                <a:lnTo>
                  <a:pt x="32" y="304"/>
                </a:lnTo>
                <a:lnTo>
                  <a:pt x="30" y="306"/>
                </a:lnTo>
                <a:lnTo>
                  <a:pt x="30" y="306"/>
                </a:lnTo>
                <a:lnTo>
                  <a:pt x="30" y="306"/>
                </a:lnTo>
                <a:lnTo>
                  <a:pt x="30" y="306"/>
                </a:lnTo>
                <a:close/>
                <a:moveTo>
                  <a:pt x="106" y="329"/>
                </a:moveTo>
                <a:lnTo>
                  <a:pt x="106" y="329"/>
                </a:lnTo>
                <a:lnTo>
                  <a:pt x="106" y="334"/>
                </a:lnTo>
                <a:lnTo>
                  <a:pt x="106" y="334"/>
                </a:lnTo>
                <a:lnTo>
                  <a:pt x="106" y="329"/>
                </a:lnTo>
                <a:lnTo>
                  <a:pt x="106" y="329"/>
                </a:lnTo>
                <a:close/>
                <a:moveTo>
                  <a:pt x="93" y="33"/>
                </a:moveTo>
                <a:lnTo>
                  <a:pt x="93" y="33"/>
                </a:lnTo>
                <a:lnTo>
                  <a:pt x="93" y="34"/>
                </a:lnTo>
                <a:lnTo>
                  <a:pt x="93" y="34"/>
                </a:lnTo>
                <a:lnTo>
                  <a:pt x="93" y="34"/>
                </a:lnTo>
                <a:lnTo>
                  <a:pt x="93" y="33"/>
                </a:lnTo>
                <a:lnTo>
                  <a:pt x="93" y="33"/>
                </a:lnTo>
                <a:close/>
                <a:moveTo>
                  <a:pt x="122" y="171"/>
                </a:moveTo>
                <a:lnTo>
                  <a:pt x="122" y="171"/>
                </a:lnTo>
                <a:lnTo>
                  <a:pt x="122" y="171"/>
                </a:lnTo>
                <a:lnTo>
                  <a:pt x="122" y="171"/>
                </a:lnTo>
                <a:lnTo>
                  <a:pt x="123" y="168"/>
                </a:lnTo>
                <a:lnTo>
                  <a:pt x="123" y="168"/>
                </a:lnTo>
                <a:lnTo>
                  <a:pt x="122" y="168"/>
                </a:lnTo>
                <a:lnTo>
                  <a:pt x="122" y="168"/>
                </a:lnTo>
                <a:lnTo>
                  <a:pt x="122" y="171"/>
                </a:lnTo>
                <a:lnTo>
                  <a:pt x="122" y="171"/>
                </a:lnTo>
                <a:close/>
                <a:moveTo>
                  <a:pt x="194" y="337"/>
                </a:moveTo>
                <a:lnTo>
                  <a:pt x="194" y="337"/>
                </a:lnTo>
                <a:lnTo>
                  <a:pt x="194" y="339"/>
                </a:lnTo>
                <a:lnTo>
                  <a:pt x="194" y="339"/>
                </a:lnTo>
                <a:lnTo>
                  <a:pt x="196" y="339"/>
                </a:lnTo>
                <a:lnTo>
                  <a:pt x="194" y="337"/>
                </a:lnTo>
                <a:lnTo>
                  <a:pt x="194" y="337"/>
                </a:lnTo>
                <a:close/>
                <a:moveTo>
                  <a:pt x="125" y="85"/>
                </a:moveTo>
                <a:lnTo>
                  <a:pt x="125" y="85"/>
                </a:lnTo>
                <a:lnTo>
                  <a:pt x="125" y="85"/>
                </a:lnTo>
                <a:lnTo>
                  <a:pt x="125" y="85"/>
                </a:lnTo>
                <a:lnTo>
                  <a:pt x="125" y="82"/>
                </a:lnTo>
                <a:lnTo>
                  <a:pt x="125" y="82"/>
                </a:lnTo>
                <a:lnTo>
                  <a:pt x="123" y="83"/>
                </a:lnTo>
                <a:lnTo>
                  <a:pt x="123" y="83"/>
                </a:lnTo>
                <a:lnTo>
                  <a:pt x="125" y="85"/>
                </a:lnTo>
                <a:lnTo>
                  <a:pt x="125" y="85"/>
                </a:lnTo>
                <a:close/>
                <a:moveTo>
                  <a:pt x="43" y="272"/>
                </a:moveTo>
                <a:lnTo>
                  <a:pt x="43" y="272"/>
                </a:lnTo>
                <a:lnTo>
                  <a:pt x="43" y="272"/>
                </a:lnTo>
                <a:lnTo>
                  <a:pt x="41" y="272"/>
                </a:lnTo>
                <a:lnTo>
                  <a:pt x="41" y="272"/>
                </a:lnTo>
                <a:lnTo>
                  <a:pt x="41" y="274"/>
                </a:lnTo>
                <a:lnTo>
                  <a:pt x="41" y="274"/>
                </a:lnTo>
                <a:lnTo>
                  <a:pt x="43" y="272"/>
                </a:lnTo>
                <a:lnTo>
                  <a:pt x="43" y="272"/>
                </a:lnTo>
                <a:close/>
                <a:moveTo>
                  <a:pt x="76" y="359"/>
                </a:moveTo>
                <a:lnTo>
                  <a:pt x="76" y="359"/>
                </a:lnTo>
                <a:lnTo>
                  <a:pt x="76" y="358"/>
                </a:lnTo>
                <a:lnTo>
                  <a:pt x="76" y="358"/>
                </a:lnTo>
                <a:lnTo>
                  <a:pt x="76" y="358"/>
                </a:lnTo>
                <a:lnTo>
                  <a:pt x="76" y="359"/>
                </a:lnTo>
                <a:lnTo>
                  <a:pt x="76" y="359"/>
                </a:lnTo>
                <a:close/>
                <a:moveTo>
                  <a:pt x="114" y="183"/>
                </a:moveTo>
                <a:lnTo>
                  <a:pt x="114" y="183"/>
                </a:lnTo>
                <a:lnTo>
                  <a:pt x="112" y="186"/>
                </a:lnTo>
                <a:lnTo>
                  <a:pt x="112" y="186"/>
                </a:lnTo>
                <a:lnTo>
                  <a:pt x="114" y="183"/>
                </a:lnTo>
                <a:lnTo>
                  <a:pt x="114" y="183"/>
                </a:lnTo>
                <a:close/>
                <a:moveTo>
                  <a:pt x="149" y="126"/>
                </a:moveTo>
                <a:lnTo>
                  <a:pt x="149" y="126"/>
                </a:lnTo>
                <a:lnTo>
                  <a:pt x="150" y="126"/>
                </a:lnTo>
                <a:lnTo>
                  <a:pt x="150" y="126"/>
                </a:lnTo>
                <a:lnTo>
                  <a:pt x="150" y="124"/>
                </a:lnTo>
                <a:lnTo>
                  <a:pt x="150" y="124"/>
                </a:lnTo>
                <a:lnTo>
                  <a:pt x="150" y="124"/>
                </a:lnTo>
                <a:lnTo>
                  <a:pt x="150" y="124"/>
                </a:lnTo>
                <a:lnTo>
                  <a:pt x="150" y="124"/>
                </a:lnTo>
                <a:lnTo>
                  <a:pt x="150" y="124"/>
                </a:lnTo>
                <a:lnTo>
                  <a:pt x="149" y="126"/>
                </a:lnTo>
                <a:lnTo>
                  <a:pt x="149" y="126"/>
                </a:lnTo>
                <a:close/>
                <a:moveTo>
                  <a:pt x="38" y="372"/>
                </a:moveTo>
                <a:lnTo>
                  <a:pt x="38" y="372"/>
                </a:lnTo>
                <a:lnTo>
                  <a:pt x="38" y="372"/>
                </a:lnTo>
                <a:lnTo>
                  <a:pt x="38" y="370"/>
                </a:lnTo>
                <a:lnTo>
                  <a:pt x="38" y="370"/>
                </a:lnTo>
                <a:lnTo>
                  <a:pt x="38" y="372"/>
                </a:lnTo>
                <a:lnTo>
                  <a:pt x="38" y="372"/>
                </a:lnTo>
                <a:lnTo>
                  <a:pt x="38" y="372"/>
                </a:lnTo>
                <a:close/>
                <a:moveTo>
                  <a:pt x="231" y="280"/>
                </a:moveTo>
                <a:lnTo>
                  <a:pt x="231" y="280"/>
                </a:lnTo>
                <a:lnTo>
                  <a:pt x="232" y="280"/>
                </a:lnTo>
                <a:lnTo>
                  <a:pt x="232" y="280"/>
                </a:lnTo>
                <a:lnTo>
                  <a:pt x="232" y="280"/>
                </a:lnTo>
                <a:lnTo>
                  <a:pt x="232" y="280"/>
                </a:lnTo>
                <a:lnTo>
                  <a:pt x="232" y="280"/>
                </a:lnTo>
                <a:lnTo>
                  <a:pt x="231" y="280"/>
                </a:lnTo>
                <a:lnTo>
                  <a:pt x="231" y="280"/>
                </a:lnTo>
                <a:lnTo>
                  <a:pt x="231" y="280"/>
                </a:lnTo>
                <a:lnTo>
                  <a:pt x="231" y="280"/>
                </a:lnTo>
                <a:close/>
                <a:moveTo>
                  <a:pt x="127" y="124"/>
                </a:moveTo>
                <a:lnTo>
                  <a:pt x="127" y="124"/>
                </a:lnTo>
                <a:lnTo>
                  <a:pt x="125" y="124"/>
                </a:lnTo>
                <a:lnTo>
                  <a:pt x="127" y="126"/>
                </a:lnTo>
                <a:lnTo>
                  <a:pt x="127" y="126"/>
                </a:lnTo>
                <a:lnTo>
                  <a:pt x="127" y="124"/>
                </a:lnTo>
                <a:lnTo>
                  <a:pt x="127" y="124"/>
                </a:lnTo>
                <a:close/>
                <a:moveTo>
                  <a:pt x="191" y="269"/>
                </a:moveTo>
                <a:lnTo>
                  <a:pt x="191" y="269"/>
                </a:lnTo>
                <a:lnTo>
                  <a:pt x="194" y="269"/>
                </a:lnTo>
                <a:lnTo>
                  <a:pt x="194" y="269"/>
                </a:lnTo>
                <a:lnTo>
                  <a:pt x="191" y="269"/>
                </a:lnTo>
                <a:lnTo>
                  <a:pt x="191" y="269"/>
                </a:lnTo>
                <a:close/>
                <a:moveTo>
                  <a:pt x="37" y="354"/>
                </a:moveTo>
                <a:lnTo>
                  <a:pt x="37" y="354"/>
                </a:lnTo>
                <a:lnTo>
                  <a:pt x="35" y="356"/>
                </a:lnTo>
                <a:lnTo>
                  <a:pt x="35" y="356"/>
                </a:lnTo>
                <a:lnTo>
                  <a:pt x="35" y="356"/>
                </a:lnTo>
                <a:lnTo>
                  <a:pt x="37" y="354"/>
                </a:lnTo>
                <a:lnTo>
                  <a:pt x="37" y="354"/>
                </a:lnTo>
                <a:close/>
                <a:moveTo>
                  <a:pt x="136" y="107"/>
                </a:moveTo>
                <a:lnTo>
                  <a:pt x="136" y="107"/>
                </a:lnTo>
                <a:lnTo>
                  <a:pt x="134" y="105"/>
                </a:lnTo>
                <a:lnTo>
                  <a:pt x="134" y="105"/>
                </a:lnTo>
                <a:lnTo>
                  <a:pt x="134" y="107"/>
                </a:lnTo>
                <a:lnTo>
                  <a:pt x="134" y="107"/>
                </a:lnTo>
                <a:lnTo>
                  <a:pt x="136" y="107"/>
                </a:lnTo>
                <a:lnTo>
                  <a:pt x="136" y="107"/>
                </a:lnTo>
                <a:close/>
                <a:moveTo>
                  <a:pt x="168" y="170"/>
                </a:moveTo>
                <a:lnTo>
                  <a:pt x="168" y="170"/>
                </a:lnTo>
                <a:lnTo>
                  <a:pt x="168" y="167"/>
                </a:lnTo>
                <a:lnTo>
                  <a:pt x="168" y="167"/>
                </a:lnTo>
                <a:lnTo>
                  <a:pt x="166" y="168"/>
                </a:lnTo>
                <a:lnTo>
                  <a:pt x="168" y="170"/>
                </a:lnTo>
                <a:lnTo>
                  <a:pt x="168" y="170"/>
                </a:lnTo>
                <a:close/>
                <a:moveTo>
                  <a:pt x="63" y="269"/>
                </a:moveTo>
                <a:lnTo>
                  <a:pt x="63" y="269"/>
                </a:lnTo>
                <a:lnTo>
                  <a:pt x="63" y="271"/>
                </a:lnTo>
                <a:lnTo>
                  <a:pt x="63" y="271"/>
                </a:lnTo>
                <a:lnTo>
                  <a:pt x="63" y="271"/>
                </a:lnTo>
                <a:lnTo>
                  <a:pt x="63" y="271"/>
                </a:lnTo>
                <a:lnTo>
                  <a:pt x="63" y="268"/>
                </a:lnTo>
                <a:lnTo>
                  <a:pt x="63" y="268"/>
                </a:lnTo>
                <a:lnTo>
                  <a:pt x="63" y="269"/>
                </a:lnTo>
                <a:lnTo>
                  <a:pt x="63" y="269"/>
                </a:lnTo>
                <a:close/>
                <a:moveTo>
                  <a:pt x="188" y="162"/>
                </a:moveTo>
                <a:lnTo>
                  <a:pt x="188" y="162"/>
                </a:lnTo>
                <a:lnTo>
                  <a:pt x="188" y="164"/>
                </a:lnTo>
                <a:lnTo>
                  <a:pt x="188" y="164"/>
                </a:lnTo>
                <a:lnTo>
                  <a:pt x="190" y="162"/>
                </a:lnTo>
                <a:lnTo>
                  <a:pt x="188" y="162"/>
                </a:lnTo>
                <a:lnTo>
                  <a:pt x="188" y="162"/>
                </a:lnTo>
                <a:close/>
                <a:moveTo>
                  <a:pt x="153" y="389"/>
                </a:moveTo>
                <a:lnTo>
                  <a:pt x="153" y="389"/>
                </a:lnTo>
                <a:lnTo>
                  <a:pt x="153" y="389"/>
                </a:lnTo>
                <a:lnTo>
                  <a:pt x="153" y="389"/>
                </a:lnTo>
                <a:lnTo>
                  <a:pt x="153" y="391"/>
                </a:lnTo>
                <a:lnTo>
                  <a:pt x="153" y="391"/>
                </a:lnTo>
                <a:lnTo>
                  <a:pt x="155" y="391"/>
                </a:lnTo>
                <a:lnTo>
                  <a:pt x="155" y="391"/>
                </a:lnTo>
                <a:lnTo>
                  <a:pt x="153" y="389"/>
                </a:lnTo>
                <a:lnTo>
                  <a:pt x="153" y="389"/>
                </a:lnTo>
                <a:close/>
                <a:moveTo>
                  <a:pt x="111" y="200"/>
                </a:moveTo>
                <a:lnTo>
                  <a:pt x="111" y="200"/>
                </a:lnTo>
                <a:lnTo>
                  <a:pt x="111" y="200"/>
                </a:lnTo>
                <a:lnTo>
                  <a:pt x="111" y="200"/>
                </a:lnTo>
                <a:lnTo>
                  <a:pt x="111" y="201"/>
                </a:lnTo>
                <a:lnTo>
                  <a:pt x="111" y="201"/>
                </a:lnTo>
                <a:lnTo>
                  <a:pt x="111" y="200"/>
                </a:lnTo>
                <a:lnTo>
                  <a:pt x="111" y="200"/>
                </a:lnTo>
                <a:close/>
                <a:moveTo>
                  <a:pt x="79" y="236"/>
                </a:moveTo>
                <a:lnTo>
                  <a:pt x="79" y="236"/>
                </a:lnTo>
                <a:lnTo>
                  <a:pt x="79" y="238"/>
                </a:lnTo>
                <a:lnTo>
                  <a:pt x="79" y="238"/>
                </a:lnTo>
                <a:lnTo>
                  <a:pt x="79" y="238"/>
                </a:lnTo>
                <a:lnTo>
                  <a:pt x="79" y="236"/>
                </a:lnTo>
                <a:lnTo>
                  <a:pt x="79" y="236"/>
                </a:lnTo>
                <a:close/>
                <a:moveTo>
                  <a:pt x="117" y="399"/>
                </a:moveTo>
                <a:lnTo>
                  <a:pt x="117" y="399"/>
                </a:lnTo>
                <a:lnTo>
                  <a:pt x="116" y="399"/>
                </a:lnTo>
                <a:lnTo>
                  <a:pt x="116" y="399"/>
                </a:lnTo>
                <a:lnTo>
                  <a:pt x="117" y="399"/>
                </a:lnTo>
                <a:lnTo>
                  <a:pt x="117" y="399"/>
                </a:lnTo>
                <a:close/>
                <a:moveTo>
                  <a:pt x="141" y="184"/>
                </a:moveTo>
                <a:lnTo>
                  <a:pt x="141" y="184"/>
                </a:lnTo>
                <a:lnTo>
                  <a:pt x="139" y="181"/>
                </a:lnTo>
                <a:lnTo>
                  <a:pt x="139" y="181"/>
                </a:lnTo>
                <a:lnTo>
                  <a:pt x="139" y="183"/>
                </a:lnTo>
                <a:lnTo>
                  <a:pt x="141" y="184"/>
                </a:lnTo>
                <a:lnTo>
                  <a:pt x="141" y="184"/>
                </a:lnTo>
                <a:close/>
                <a:moveTo>
                  <a:pt x="98" y="384"/>
                </a:moveTo>
                <a:lnTo>
                  <a:pt x="98" y="384"/>
                </a:lnTo>
                <a:lnTo>
                  <a:pt x="98" y="388"/>
                </a:lnTo>
                <a:lnTo>
                  <a:pt x="98" y="388"/>
                </a:lnTo>
                <a:lnTo>
                  <a:pt x="98" y="386"/>
                </a:lnTo>
                <a:lnTo>
                  <a:pt x="98" y="384"/>
                </a:lnTo>
                <a:lnTo>
                  <a:pt x="98" y="384"/>
                </a:lnTo>
                <a:close/>
                <a:moveTo>
                  <a:pt x="149" y="388"/>
                </a:moveTo>
                <a:lnTo>
                  <a:pt x="149" y="388"/>
                </a:lnTo>
                <a:lnTo>
                  <a:pt x="147" y="388"/>
                </a:lnTo>
                <a:lnTo>
                  <a:pt x="147" y="388"/>
                </a:lnTo>
                <a:lnTo>
                  <a:pt x="147" y="388"/>
                </a:lnTo>
                <a:lnTo>
                  <a:pt x="147" y="388"/>
                </a:lnTo>
                <a:lnTo>
                  <a:pt x="149" y="388"/>
                </a:lnTo>
                <a:lnTo>
                  <a:pt x="149" y="388"/>
                </a:lnTo>
                <a:close/>
                <a:moveTo>
                  <a:pt x="123" y="211"/>
                </a:moveTo>
                <a:lnTo>
                  <a:pt x="123" y="211"/>
                </a:lnTo>
                <a:lnTo>
                  <a:pt x="125" y="211"/>
                </a:lnTo>
                <a:lnTo>
                  <a:pt x="125" y="211"/>
                </a:lnTo>
                <a:lnTo>
                  <a:pt x="123" y="211"/>
                </a:lnTo>
                <a:lnTo>
                  <a:pt x="123" y="211"/>
                </a:lnTo>
                <a:close/>
                <a:moveTo>
                  <a:pt x="210" y="260"/>
                </a:moveTo>
                <a:lnTo>
                  <a:pt x="210" y="260"/>
                </a:lnTo>
                <a:lnTo>
                  <a:pt x="210" y="260"/>
                </a:lnTo>
                <a:lnTo>
                  <a:pt x="210" y="260"/>
                </a:lnTo>
                <a:lnTo>
                  <a:pt x="212" y="258"/>
                </a:lnTo>
                <a:lnTo>
                  <a:pt x="212" y="258"/>
                </a:lnTo>
                <a:lnTo>
                  <a:pt x="210" y="258"/>
                </a:lnTo>
                <a:lnTo>
                  <a:pt x="210" y="258"/>
                </a:lnTo>
                <a:lnTo>
                  <a:pt x="210" y="260"/>
                </a:lnTo>
                <a:lnTo>
                  <a:pt x="210" y="260"/>
                </a:lnTo>
                <a:close/>
                <a:moveTo>
                  <a:pt x="93" y="45"/>
                </a:moveTo>
                <a:lnTo>
                  <a:pt x="93" y="45"/>
                </a:lnTo>
                <a:lnTo>
                  <a:pt x="93" y="45"/>
                </a:lnTo>
                <a:lnTo>
                  <a:pt x="93" y="45"/>
                </a:lnTo>
                <a:lnTo>
                  <a:pt x="93" y="45"/>
                </a:lnTo>
                <a:lnTo>
                  <a:pt x="93" y="45"/>
                </a:lnTo>
                <a:lnTo>
                  <a:pt x="93" y="45"/>
                </a:lnTo>
                <a:lnTo>
                  <a:pt x="93" y="45"/>
                </a:lnTo>
                <a:lnTo>
                  <a:pt x="93" y="45"/>
                </a:lnTo>
                <a:lnTo>
                  <a:pt x="93" y="45"/>
                </a:lnTo>
                <a:close/>
                <a:moveTo>
                  <a:pt x="160" y="220"/>
                </a:moveTo>
                <a:lnTo>
                  <a:pt x="160" y="220"/>
                </a:lnTo>
                <a:lnTo>
                  <a:pt x="160" y="220"/>
                </a:lnTo>
                <a:lnTo>
                  <a:pt x="160" y="220"/>
                </a:lnTo>
                <a:lnTo>
                  <a:pt x="160" y="219"/>
                </a:lnTo>
                <a:lnTo>
                  <a:pt x="160" y="219"/>
                </a:lnTo>
                <a:lnTo>
                  <a:pt x="160" y="217"/>
                </a:lnTo>
                <a:lnTo>
                  <a:pt x="160" y="217"/>
                </a:lnTo>
                <a:lnTo>
                  <a:pt x="160" y="220"/>
                </a:lnTo>
                <a:lnTo>
                  <a:pt x="160" y="220"/>
                </a:lnTo>
                <a:close/>
                <a:moveTo>
                  <a:pt x="160" y="263"/>
                </a:moveTo>
                <a:lnTo>
                  <a:pt x="160" y="263"/>
                </a:lnTo>
                <a:lnTo>
                  <a:pt x="160" y="265"/>
                </a:lnTo>
                <a:lnTo>
                  <a:pt x="160" y="265"/>
                </a:lnTo>
                <a:lnTo>
                  <a:pt x="160" y="263"/>
                </a:lnTo>
                <a:lnTo>
                  <a:pt x="160" y="263"/>
                </a:lnTo>
                <a:close/>
                <a:moveTo>
                  <a:pt x="103" y="39"/>
                </a:moveTo>
                <a:lnTo>
                  <a:pt x="103" y="39"/>
                </a:lnTo>
                <a:lnTo>
                  <a:pt x="105" y="41"/>
                </a:lnTo>
                <a:lnTo>
                  <a:pt x="105" y="41"/>
                </a:lnTo>
                <a:lnTo>
                  <a:pt x="105" y="41"/>
                </a:lnTo>
                <a:lnTo>
                  <a:pt x="103" y="39"/>
                </a:lnTo>
                <a:lnTo>
                  <a:pt x="103" y="39"/>
                </a:lnTo>
                <a:close/>
                <a:moveTo>
                  <a:pt x="210" y="324"/>
                </a:moveTo>
                <a:lnTo>
                  <a:pt x="210" y="324"/>
                </a:lnTo>
                <a:lnTo>
                  <a:pt x="210" y="324"/>
                </a:lnTo>
                <a:lnTo>
                  <a:pt x="210" y="324"/>
                </a:lnTo>
                <a:lnTo>
                  <a:pt x="210" y="323"/>
                </a:lnTo>
                <a:lnTo>
                  <a:pt x="210" y="323"/>
                </a:lnTo>
                <a:lnTo>
                  <a:pt x="210" y="323"/>
                </a:lnTo>
                <a:lnTo>
                  <a:pt x="210" y="324"/>
                </a:lnTo>
                <a:lnTo>
                  <a:pt x="210" y="324"/>
                </a:lnTo>
                <a:close/>
                <a:moveTo>
                  <a:pt x="68" y="246"/>
                </a:moveTo>
                <a:lnTo>
                  <a:pt x="68" y="246"/>
                </a:lnTo>
                <a:lnTo>
                  <a:pt x="70" y="244"/>
                </a:lnTo>
                <a:lnTo>
                  <a:pt x="70" y="242"/>
                </a:lnTo>
                <a:lnTo>
                  <a:pt x="70" y="242"/>
                </a:lnTo>
                <a:lnTo>
                  <a:pt x="68" y="246"/>
                </a:lnTo>
                <a:lnTo>
                  <a:pt x="68" y="246"/>
                </a:lnTo>
                <a:close/>
                <a:moveTo>
                  <a:pt x="22" y="296"/>
                </a:moveTo>
                <a:lnTo>
                  <a:pt x="22" y="296"/>
                </a:lnTo>
                <a:lnTo>
                  <a:pt x="19" y="298"/>
                </a:lnTo>
                <a:lnTo>
                  <a:pt x="19" y="298"/>
                </a:lnTo>
                <a:lnTo>
                  <a:pt x="21" y="298"/>
                </a:lnTo>
                <a:lnTo>
                  <a:pt x="22" y="296"/>
                </a:lnTo>
                <a:lnTo>
                  <a:pt x="22" y="296"/>
                </a:lnTo>
                <a:close/>
                <a:moveTo>
                  <a:pt x="114" y="173"/>
                </a:moveTo>
                <a:lnTo>
                  <a:pt x="114" y="173"/>
                </a:lnTo>
                <a:lnTo>
                  <a:pt x="114" y="171"/>
                </a:lnTo>
                <a:lnTo>
                  <a:pt x="114" y="171"/>
                </a:lnTo>
                <a:lnTo>
                  <a:pt x="114" y="173"/>
                </a:lnTo>
                <a:lnTo>
                  <a:pt x="114" y="173"/>
                </a:lnTo>
                <a:close/>
                <a:moveTo>
                  <a:pt x="119" y="170"/>
                </a:moveTo>
                <a:lnTo>
                  <a:pt x="119" y="170"/>
                </a:lnTo>
                <a:lnTo>
                  <a:pt x="119" y="171"/>
                </a:lnTo>
                <a:lnTo>
                  <a:pt x="119" y="171"/>
                </a:lnTo>
                <a:lnTo>
                  <a:pt x="119" y="171"/>
                </a:lnTo>
                <a:lnTo>
                  <a:pt x="119" y="170"/>
                </a:lnTo>
                <a:lnTo>
                  <a:pt x="119" y="170"/>
                </a:lnTo>
                <a:close/>
                <a:moveTo>
                  <a:pt x="125" y="175"/>
                </a:moveTo>
                <a:lnTo>
                  <a:pt x="125" y="175"/>
                </a:lnTo>
                <a:lnTo>
                  <a:pt x="127" y="173"/>
                </a:lnTo>
                <a:lnTo>
                  <a:pt x="127" y="173"/>
                </a:lnTo>
                <a:lnTo>
                  <a:pt x="125" y="175"/>
                </a:lnTo>
                <a:lnTo>
                  <a:pt x="125" y="175"/>
                </a:lnTo>
                <a:close/>
                <a:moveTo>
                  <a:pt x="131" y="389"/>
                </a:moveTo>
                <a:lnTo>
                  <a:pt x="131" y="389"/>
                </a:lnTo>
                <a:lnTo>
                  <a:pt x="133" y="389"/>
                </a:lnTo>
                <a:lnTo>
                  <a:pt x="133" y="388"/>
                </a:lnTo>
                <a:lnTo>
                  <a:pt x="133" y="388"/>
                </a:lnTo>
                <a:lnTo>
                  <a:pt x="131" y="389"/>
                </a:lnTo>
                <a:lnTo>
                  <a:pt x="131" y="389"/>
                </a:lnTo>
                <a:close/>
                <a:moveTo>
                  <a:pt x="198" y="228"/>
                </a:moveTo>
                <a:lnTo>
                  <a:pt x="198" y="228"/>
                </a:lnTo>
                <a:lnTo>
                  <a:pt x="198" y="228"/>
                </a:lnTo>
                <a:lnTo>
                  <a:pt x="199" y="228"/>
                </a:lnTo>
                <a:lnTo>
                  <a:pt x="199" y="228"/>
                </a:lnTo>
                <a:lnTo>
                  <a:pt x="198" y="228"/>
                </a:lnTo>
                <a:lnTo>
                  <a:pt x="198" y="228"/>
                </a:lnTo>
                <a:close/>
                <a:moveTo>
                  <a:pt x="210" y="233"/>
                </a:moveTo>
                <a:lnTo>
                  <a:pt x="210" y="233"/>
                </a:lnTo>
                <a:lnTo>
                  <a:pt x="207" y="231"/>
                </a:lnTo>
                <a:lnTo>
                  <a:pt x="207" y="231"/>
                </a:lnTo>
                <a:lnTo>
                  <a:pt x="209" y="233"/>
                </a:lnTo>
                <a:lnTo>
                  <a:pt x="209" y="233"/>
                </a:lnTo>
                <a:lnTo>
                  <a:pt x="210" y="233"/>
                </a:lnTo>
                <a:lnTo>
                  <a:pt x="210" y="233"/>
                </a:lnTo>
                <a:close/>
                <a:moveTo>
                  <a:pt x="130" y="209"/>
                </a:moveTo>
                <a:lnTo>
                  <a:pt x="130" y="209"/>
                </a:lnTo>
                <a:lnTo>
                  <a:pt x="128" y="211"/>
                </a:lnTo>
                <a:lnTo>
                  <a:pt x="128" y="211"/>
                </a:lnTo>
                <a:lnTo>
                  <a:pt x="128" y="211"/>
                </a:lnTo>
                <a:lnTo>
                  <a:pt x="130" y="211"/>
                </a:lnTo>
                <a:lnTo>
                  <a:pt x="130" y="211"/>
                </a:lnTo>
                <a:lnTo>
                  <a:pt x="130" y="209"/>
                </a:lnTo>
                <a:lnTo>
                  <a:pt x="130" y="209"/>
                </a:lnTo>
                <a:close/>
                <a:moveTo>
                  <a:pt x="190" y="154"/>
                </a:moveTo>
                <a:lnTo>
                  <a:pt x="190" y="154"/>
                </a:lnTo>
                <a:lnTo>
                  <a:pt x="190" y="156"/>
                </a:lnTo>
                <a:lnTo>
                  <a:pt x="190" y="157"/>
                </a:lnTo>
                <a:lnTo>
                  <a:pt x="190" y="157"/>
                </a:lnTo>
                <a:lnTo>
                  <a:pt x="190" y="154"/>
                </a:lnTo>
                <a:lnTo>
                  <a:pt x="190" y="154"/>
                </a:lnTo>
                <a:close/>
                <a:moveTo>
                  <a:pt x="120" y="399"/>
                </a:moveTo>
                <a:lnTo>
                  <a:pt x="120" y="399"/>
                </a:lnTo>
                <a:lnTo>
                  <a:pt x="123" y="399"/>
                </a:lnTo>
                <a:lnTo>
                  <a:pt x="123" y="399"/>
                </a:lnTo>
                <a:lnTo>
                  <a:pt x="120" y="399"/>
                </a:lnTo>
                <a:lnTo>
                  <a:pt x="120" y="399"/>
                </a:lnTo>
                <a:close/>
                <a:moveTo>
                  <a:pt x="29" y="347"/>
                </a:moveTo>
                <a:lnTo>
                  <a:pt x="29" y="347"/>
                </a:lnTo>
                <a:lnTo>
                  <a:pt x="29" y="348"/>
                </a:lnTo>
                <a:lnTo>
                  <a:pt x="29" y="348"/>
                </a:lnTo>
                <a:lnTo>
                  <a:pt x="30" y="348"/>
                </a:lnTo>
                <a:lnTo>
                  <a:pt x="29" y="347"/>
                </a:lnTo>
                <a:lnTo>
                  <a:pt x="29" y="347"/>
                </a:lnTo>
                <a:close/>
                <a:moveTo>
                  <a:pt x="87" y="400"/>
                </a:moveTo>
                <a:lnTo>
                  <a:pt x="87" y="400"/>
                </a:lnTo>
                <a:lnTo>
                  <a:pt x="86" y="402"/>
                </a:lnTo>
                <a:lnTo>
                  <a:pt x="86" y="402"/>
                </a:lnTo>
                <a:lnTo>
                  <a:pt x="87" y="402"/>
                </a:lnTo>
                <a:lnTo>
                  <a:pt x="87" y="402"/>
                </a:lnTo>
                <a:lnTo>
                  <a:pt x="87" y="400"/>
                </a:lnTo>
                <a:lnTo>
                  <a:pt x="87" y="400"/>
                </a:lnTo>
                <a:close/>
                <a:moveTo>
                  <a:pt x="41" y="263"/>
                </a:moveTo>
                <a:lnTo>
                  <a:pt x="41" y="263"/>
                </a:lnTo>
                <a:lnTo>
                  <a:pt x="41" y="263"/>
                </a:lnTo>
                <a:lnTo>
                  <a:pt x="41" y="263"/>
                </a:lnTo>
                <a:lnTo>
                  <a:pt x="43" y="265"/>
                </a:lnTo>
                <a:lnTo>
                  <a:pt x="43" y="265"/>
                </a:lnTo>
                <a:lnTo>
                  <a:pt x="41" y="263"/>
                </a:lnTo>
                <a:lnTo>
                  <a:pt x="41" y="263"/>
                </a:lnTo>
                <a:close/>
                <a:moveTo>
                  <a:pt x="130" y="392"/>
                </a:moveTo>
                <a:lnTo>
                  <a:pt x="130" y="392"/>
                </a:lnTo>
                <a:lnTo>
                  <a:pt x="133" y="391"/>
                </a:lnTo>
                <a:lnTo>
                  <a:pt x="133" y="391"/>
                </a:lnTo>
                <a:lnTo>
                  <a:pt x="130" y="392"/>
                </a:lnTo>
                <a:lnTo>
                  <a:pt x="130" y="392"/>
                </a:lnTo>
                <a:close/>
                <a:moveTo>
                  <a:pt x="187" y="176"/>
                </a:moveTo>
                <a:lnTo>
                  <a:pt x="187" y="176"/>
                </a:lnTo>
                <a:lnTo>
                  <a:pt x="188" y="175"/>
                </a:lnTo>
                <a:lnTo>
                  <a:pt x="188" y="175"/>
                </a:lnTo>
                <a:lnTo>
                  <a:pt x="187" y="175"/>
                </a:lnTo>
                <a:lnTo>
                  <a:pt x="187" y="176"/>
                </a:lnTo>
                <a:lnTo>
                  <a:pt x="187" y="176"/>
                </a:lnTo>
                <a:close/>
                <a:moveTo>
                  <a:pt x="45" y="397"/>
                </a:moveTo>
                <a:lnTo>
                  <a:pt x="45" y="397"/>
                </a:lnTo>
                <a:lnTo>
                  <a:pt x="45" y="397"/>
                </a:lnTo>
                <a:lnTo>
                  <a:pt x="45" y="397"/>
                </a:lnTo>
                <a:lnTo>
                  <a:pt x="41" y="395"/>
                </a:lnTo>
                <a:lnTo>
                  <a:pt x="41" y="395"/>
                </a:lnTo>
                <a:lnTo>
                  <a:pt x="41" y="395"/>
                </a:lnTo>
                <a:lnTo>
                  <a:pt x="41" y="395"/>
                </a:lnTo>
                <a:lnTo>
                  <a:pt x="45" y="397"/>
                </a:lnTo>
                <a:lnTo>
                  <a:pt x="45" y="397"/>
                </a:lnTo>
                <a:close/>
                <a:moveTo>
                  <a:pt x="150" y="402"/>
                </a:moveTo>
                <a:lnTo>
                  <a:pt x="150" y="402"/>
                </a:lnTo>
                <a:lnTo>
                  <a:pt x="150" y="402"/>
                </a:lnTo>
                <a:lnTo>
                  <a:pt x="150" y="402"/>
                </a:lnTo>
                <a:lnTo>
                  <a:pt x="150" y="402"/>
                </a:lnTo>
                <a:lnTo>
                  <a:pt x="150" y="402"/>
                </a:lnTo>
                <a:lnTo>
                  <a:pt x="150" y="402"/>
                </a:lnTo>
                <a:lnTo>
                  <a:pt x="150" y="402"/>
                </a:lnTo>
                <a:close/>
                <a:moveTo>
                  <a:pt x="150" y="159"/>
                </a:moveTo>
                <a:lnTo>
                  <a:pt x="150" y="159"/>
                </a:lnTo>
                <a:lnTo>
                  <a:pt x="152" y="157"/>
                </a:lnTo>
                <a:lnTo>
                  <a:pt x="152" y="156"/>
                </a:lnTo>
                <a:lnTo>
                  <a:pt x="152" y="156"/>
                </a:lnTo>
                <a:lnTo>
                  <a:pt x="150" y="159"/>
                </a:lnTo>
                <a:lnTo>
                  <a:pt x="150" y="159"/>
                </a:lnTo>
                <a:close/>
                <a:moveTo>
                  <a:pt x="141" y="200"/>
                </a:moveTo>
                <a:lnTo>
                  <a:pt x="141" y="200"/>
                </a:lnTo>
                <a:lnTo>
                  <a:pt x="141" y="201"/>
                </a:lnTo>
                <a:lnTo>
                  <a:pt x="141" y="201"/>
                </a:lnTo>
                <a:lnTo>
                  <a:pt x="141" y="201"/>
                </a:lnTo>
                <a:lnTo>
                  <a:pt x="141" y="201"/>
                </a:lnTo>
                <a:lnTo>
                  <a:pt x="141" y="201"/>
                </a:lnTo>
                <a:lnTo>
                  <a:pt x="141" y="201"/>
                </a:lnTo>
                <a:lnTo>
                  <a:pt x="141" y="200"/>
                </a:lnTo>
                <a:lnTo>
                  <a:pt x="141" y="200"/>
                </a:lnTo>
                <a:close/>
                <a:moveTo>
                  <a:pt x="190" y="124"/>
                </a:moveTo>
                <a:lnTo>
                  <a:pt x="190" y="124"/>
                </a:lnTo>
                <a:lnTo>
                  <a:pt x="191" y="127"/>
                </a:lnTo>
                <a:lnTo>
                  <a:pt x="191" y="127"/>
                </a:lnTo>
                <a:lnTo>
                  <a:pt x="190" y="124"/>
                </a:lnTo>
                <a:lnTo>
                  <a:pt x="190" y="124"/>
                </a:lnTo>
                <a:close/>
                <a:moveTo>
                  <a:pt x="136" y="143"/>
                </a:moveTo>
                <a:lnTo>
                  <a:pt x="136" y="143"/>
                </a:lnTo>
                <a:lnTo>
                  <a:pt x="138" y="142"/>
                </a:lnTo>
                <a:lnTo>
                  <a:pt x="138" y="142"/>
                </a:lnTo>
                <a:lnTo>
                  <a:pt x="136" y="143"/>
                </a:lnTo>
                <a:lnTo>
                  <a:pt x="136" y="143"/>
                </a:lnTo>
                <a:lnTo>
                  <a:pt x="136" y="143"/>
                </a:lnTo>
                <a:close/>
                <a:moveTo>
                  <a:pt x="92" y="350"/>
                </a:moveTo>
                <a:lnTo>
                  <a:pt x="92" y="350"/>
                </a:lnTo>
                <a:lnTo>
                  <a:pt x="93" y="351"/>
                </a:lnTo>
                <a:lnTo>
                  <a:pt x="93" y="351"/>
                </a:lnTo>
                <a:lnTo>
                  <a:pt x="93" y="348"/>
                </a:lnTo>
                <a:lnTo>
                  <a:pt x="93" y="348"/>
                </a:lnTo>
                <a:lnTo>
                  <a:pt x="92" y="350"/>
                </a:lnTo>
                <a:lnTo>
                  <a:pt x="92" y="350"/>
                </a:lnTo>
                <a:close/>
                <a:moveTo>
                  <a:pt x="175" y="258"/>
                </a:moveTo>
                <a:lnTo>
                  <a:pt x="175" y="258"/>
                </a:lnTo>
                <a:lnTo>
                  <a:pt x="175" y="258"/>
                </a:lnTo>
                <a:lnTo>
                  <a:pt x="175" y="258"/>
                </a:lnTo>
                <a:lnTo>
                  <a:pt x="174" y="260"/>
                </a:lnTo>
                <a:lnTo>
                  <a:pt x="174" y="260"/>
                </a:lnTo>
                <a:lnTo>
                  <a:pt x="175" y="260"/>
                </a:lnTo>
                <a:lnTo>
                  <a:pt x="175" y="260"/>
                </a:lnTo>
                <a:lnTo>
                  <a:pt x="175" y="258"/>
                </a:lnTo>
                <a:lnTo>
                  <a:pt x="175" y="258"/>
                </a:lnTo>
                <a:close/>
                <a:moveTo>
                  <a:pt x="190" y="351"/>
                </a:moveTo>
                <a:lnTo>
                  <a:pt x="190" y="351"/>
                </a:lnTo>
                <a:lnTo>
                  <a:pt x="190" y="351"/>
                </a:lnTo>
                <a:lnTo>
                  <a:pt x="190" y="351"/>
                </a:lnTo>
                <a:lnTo>
                  <a:pt x="190" y="351"/>
                </a:lnTo>
                <a:lnTo>
                  <a:pt x="190" y="351"/>
                </a:lnTo>
                <a:lnTo>
                  <a:pt x="190" y="350"/>
                </a:lnTo>
                <a:lnTo>
                  <a:pt x="190" y="350"/>
                </a:lnTo>
                <a:lnTo>
                  <a:pt x="190" y="350"/>
                </a:lnTo>
                <a:lnTo>
                  <a:pt x="190" y="351"/>
                </a:lnTo>
                <a:lnTo>
                  <a:pt x="190" y="351"/>
                </a:lnTo>
                <a:close/>
                <a:moveTo>
                  <a:pt x="210" y="164"/>
                </a:moveTo>
                <a:lnTo>
                  <a:pt x="210" y="164"/>
                </a:lnTo>
                <a:lnTo>
                  <a:pt x="210" y="165"/>
                </a:lnTo>
                <a:lnTo>
                  <a:pt x="212" y="164"/>
                </a:lnTo>
                <a:lnTo>
                  <a:pt x="212" y="164"/>
                </a:lnTo>
                <a:lnTo>
                  <a:pt x="210" y="164"/>
                </a:lnTo>
                <a:lnTo>
                  <a:pt x="210" y="164"/>
                </a:lnTo>
                <a:close/>
                <a:moveTo>
                  <a:pt x="172" y="129"/>
                </a:moveTo>
                <a:lnTo>
                  <a:pt x="172" y="129"/>
                </a:lnTo>
                <a:lnTo>
                  <a:pt x="172" y="129"/>
                </a:lnTo>
                <a:lnTo>
                  <a:pt x="172" y="129"/>
                </a:lnTo>
                <a:lnTo>
                  <a:pt x="171" y="130"/>
                </a:lnTo>
                <a:lnTo>
                  <a:pt x="171" y="130"/>
                </a:lnTo>
                <a:lnTo>
                  <a:pt x="172" y="129"/>
                </a:lnTo>
                <a:lnTo>
                  <a:pt x="172" y="129"/>
                </a:lnTo>
                <a:lnTo>
                  <a:pt x="172" y="129"/>
                </a:lnTo>
                <a:close/>
                <a:moveTo>
                  <a:pt x="90" y="380"/>
                </a:moveTo>
                <a:lnTo>
                  <a:pt x="90" y="380"/>
                </a:lnTo>
                <a:lnTo>
                  <a:pt x="90" y="381"/>
                </a:lnTo>
                <a:lnTo>
                  <a:pt x="90" y="381"/>
                </a:lnTo>
                <a:lnTo>
                  <a:pt x="90" y="380"/>
                </a:lnTo>
                <a:lnTo>
                  <a:pt x="90" y="380"/>
                </a:lnTo>
                <a:close/>
                <a:moveTo>
                  <a:pt x="202" y="246"/>
                </a:moveTo>
                <a:lnTo>
                  <a:pt x="202" y="246"/>
                </a:lnTo>
                <a:lnTo>
                  <a:pt x="204" y="247"/>
                </a:lnTo>
                <a:lnTo>
                  <a:pt x="204" y="247"/>
                </a:lnTo>
                <a:lnTo>
                  <a:pt x="204" y="247"/>
                </a:lnTo>
                <a:lnTo>
                  <a:pt x="204" y="247"/>
                </a:lnTo>
                <a:lnTo>
                  <a:pt x="202" y="246"/>
                </a:lnTo>
                <a:lnTo>
                  <a:pt x="202" y="246"/>
                </a:lnTo>
                <a:lnTo>
                  <a:pt x="202" y="246"/>
                </a:lnTo>
                <a:lnTo>
                  <a:pt x="202" y="246"/>
                </a:lnTo>
                <a:close/>
                <a:moveTo>
                  <a:pt x="49" y="365"/>
                </a:moveTo>
                <a:lnTo>
                  <a:pt x="49" y="365"/>
                </a:lnTo>
                <a:lnTo>
                  <a:pt x="48" y="364"/>
                </a:lnTo>
                <a:lnTo>
                  <a:pt x="48" y="364"/>
                </a:lnTo>
                <a:lnTo>
                  <a:pt x="48" y="365"/>
                </a:lnTo>
                <a:lnTo>
                  <a:pt x="48" y="365"/>
                </a:lnTo>
                <a:lnTo>
                  <a:pt x="48" y="367"/>
                </a:lnTo>
                <a:lnTo>
                  <a:pt x="48" y="367"/>
                </a:lnTo>
                <a:lnTo>
                  <a:pt x="49" y="365"/>
                </a:lnTo>
                <a:lnTo>
                  <a:pt x="49" y="365"/>
                </a:lnTo>
                <a:close/>
                <a:moveTo>
                  <a:pt x="105" y="214"/>
                </a:moveTo>
                <a:lnTo>
                  <a:pt x="105" y="214"/>
                </a:lnTo>
                <a:lnTo>
                  <a:pt x="105" y="214"/>
                </a:lnTo>
                <a:lnTo>
                  <a:pt x="105" y="214"/>
                </a:lnTo>
                <a:lnTo>
                  <a:pt x="108" y="214"/>
                </a:lnTo>
                <a:lnTo>
                  <a:pt x="108" y="214"/>
                </a:lnTo>
                <a:lnTo>
                  <a:pt x="105" y="214"/>
                </a:lnTo>
                <a:lnTo>
                  <a:pt x="105" y="214"/>
                </a:lnTo>
                <a:close/>
                <a:moveTo>
                  <a:pt x="98" y="77"/>
                </a:moveTo>
                <a:lnTo>
                  <a:pt x="98" y="77"/>
                </a:lnTo>
                <a:lnTo>
                  <a:pt x="98" y="78"/>
                </a:lnTo>
                <a:lnTo>
                  <a:pt x="98" y="78"/>
                </a:lnTo>
                <a:lnTo>
                  <a:pt x="98" y="77"/>
                </a:lnTo>
                <a:lnTo>
                  <a:pt x="98" y="77"/>
                </a:lnTo>
                <a:close/>
                <a:moveTo>
                  <a:pt x="183" y="257"/>
                </a:moveTo>
                <a:lnTo>
                  <a:pt x="183" y="257"/>
                </a:lnTo>
                <a:lnTo>
                  <a:pt x="183" y="257"/>
                </a:lnTo>
                <a:lnTo>
                  <a:pt x="183" y="257"/>
                </a:lnTo>
                <a:lnTo>
                  <a:pt x="185" y="257"/>
                </a:lnTo>
                <a:lnTo>
                  <a:pt x="185" y="257"/>
                </a:lnTo>
                <a:lnTo>
                  <a:pt x="185" y="257"/>
                </a:lnTo>
                <a:lnTo>
                  <a:pt x="185" y="257"/>
                </a:lnTo>
                <a:lnTo>
                  <a:pt x="183" y="257"/>
                </a:lnTo>
                <a:lnTo>
                  <a:pt x="183" y="257"/>
                </a:lnTo>
                <a:lnTo>
                  <a:pt x="183" y="257"/>
                </a:lnTo>
                <a:lnTo>
                  <a:pt x="183" y="257"/>
                </a:lnTo>
                <a:close/>
                <a:moveTo>
                  <a:pt x="134" y="165"/>
                </a:moveTo>
                <a:lnTo>
                  <a:pt x="134" y="165"/>
                </a:lnTo>
                <a:lnTo>
                  <a:pt x="136" y="164"/>
                </a:lnTo>
                <a:lnTo>
                  <a:pt x="136" y="164"/>
                </a:lnTo>
                <a:lnTo>
                  <a:pt x="134" y="164"/>
                </a:lnTo>
                <a:lnTo>
                  <a:pt x="134" y="165"/>
                </a:lnTo>
                <a:lnTo>
                  <a:pt x="134" y="165"/>
                </a:lnTo>
                <a:close/>
                <a:moveTo>
                  <a:pt x="155" y="268"/>
                </a:moveTo>
                <a:lnTo>
                  <a:pt x="155" y="268"/>
                </a:lnTo>
                <a:lnTo>
                  <a:pt x="157" y="269"/>
                </a:lnTo>
                <a:lnTo>
                  <a:pt x="157" y="269"/>
                </a:lnTo>
                <a:lnTo>
                  <a:pt x="157" y="269"/>
                </a:lnTo>
                <a:lnTo>
                  <a:pt x="157" y="269"/>
                </a:lnTo>
                <a:lnTo>
                  <a:pt x="155" y="268"/>
                </a:lnTo>
                <a:lnTo>
                  <a:pt x="155" y="268"/>
                </a:lnTo>
                <a:close/>
                <a:moveTo>
                  <a:pt x="161" y="115"/>
                </a:moveTo>
                <a:lnTo>
                  <a:pt x="161" y="115"/>
                </a:lnTo>
                <a:lnTo>
                  <a:pt x="163" y="115"/>
                </a:lnTo>
                <a:lnTo>
                  <a:pt x="163" y="113"/>
                </a:lnTo>
                <a:lnTo>
                  <a:pt x="163" y="113"/>
                </a:lnTo>
                <a:lnTo>
                  <a:pt x="161" y="115"/>
                </a:lnTo>
                <a:lnTo>
                  <a:pt x="161" y="115"/>
                </a:lnTo>
                <a:close/>
                <a:moveTo>
                  <a:pt x="27" y="296"/>
                </a:moveTo>
                <a:lnTo>
                  <a:pt x="27" y="296"/>
                </a:lnTo>
                <a:lnTo>
                  <a:pt x="27" y="296"/>
                </a:lnTo>
                <a:lnTo>
                  <a:pt x="27" y="295"/>
                </a:lnTo>
                <a:lnTo>
                  <a:pt x="27" y="295"/>
                </a:lnTo>
                <a:lnTo>
                  <a:pt x="27" y="296"/>
                </a:lnTo>
                <a:lnTo>
                  <a:pt x="27" y="296"/>
                </a:lnTo>
                <a:close/>
                <a:moveTo>
                  <a:pt x="127" y="148"/>
                </a:moveTo>
                <a:lnTo>
                  <a:pt x="127" y="148"/>
                </a:lnTo>
                <a:lnTo>
                  <a:pt x="127" y="146"/>
                </a:lnTo>
                <a:lnTo>
                  <a:pt x="127" y="146"/>
                </a:lnTo>
                <a:lnTo>
                  <a:pt x="127" y="148"/>
                </a:lnTo>
                <a:lnTo>
                  <a:pt x="127" y="148"/>
                </a:lnTo>
                <a:close/>
                <a:moveTo>
                  <a:pt x="209" y="151"/>
                </a:moveTo>
                <a:lnTo>
                  <a:pt x="209" y="151"/>
                </a:lnTo>
                <a:lnTo>
                  <a:pt x="209" y="151"/>
                </a:lnTo>
                <a:lnTo>
                  <a:pt x="209" y="151"/>
                </a:lnTo>
                <a:lnTo>
                  <a:pt x="207" y="149"/>
                </a:lnTo>
                <a:lnTo>
                  <a:pt x="207" y="149"/>
                </a:lnTo>
                <a:lnTo>
                  <a:pt x="209" y="151"/>
                </a:lnTo>
                <a:lnTo>
                  <a:pt x="209" y="151"/>
                </a:lnTo>
                <a:close/>
                <a:moveTo>
                  <a:pt x="160" y="195"/>
                </a:moveTo>
                <a:lnTo>
                  <a:pt x="160" y="195"/>
                </a:lnTo>
                <a:lnTo>
                  <a:pt x="160" y="195"/>
                </a:lnTo>
                <a:lnTo>
                  <a:pt x="160" y="197"/>
                </a:lnTo>
                <a:lnTo>
                  <a:pt x="160" y="197"/>
                </a:lnTo>
                <a:lnTo>
                  <a:pt x="160" y="197"/>
                </a:lnTo>
                <a:lnTo>
                  <a:pt x="160" y="197"/>
                </a:lnTo>
                <a:lnTo>
                  <a:pt x="160" y="195"/>
                </a:lnTo>
                <a:lnTo>
                  <a:pt x="160" y="195"/>
                </a:lnTo>
                <a:close/>
                <a:moveTo>
                  <a:pt x="114" y="115"/>
                </a:moveTo>
                <a:lnTo>
                  <a:pt x="114" y="115"/>
                </a:lnTo>
                <a:lnTo>
                  <a:pt x="114" y="115"/>
                </a:lnTo>
                <a:lnTo>
                  <a:pt x="114" y="115"/>
                </a:lnTo>
                <a:lnTo>
                  <a:pt x="112" y="115"/>
                </a:lnTo>
                <a:lnTo>
                  <a:pt x="112" y="115"/>
                </a:lnTo>
                <a:lnTo>
                  <a:pt x="114" y="116"/>
                </a:lnTo>
                <a:lnTo>
                  <a:pt x="114" y="116"/>
                </a:lnTo>
                <a:lnTo>
                  <a:pt x="114" y="115"/>
                </a:lnTo>
                <a:lnTo>
                  <a:pt x="114" y="115"/>
                </a:lnTo>
                <a:close/>
                <a:moveTo>
                  <a:pt x="79" y="25"/>
                </a:moveTo>
                <a:lnTo>
                  <a:pt x="79" y="25"/>
                </a:lnTo>
                <a:lnTo>
                  <a:pt x="78" y="26"/>
                </a:lnTo>
                <a:lnTo>
                  <a:pt x="79" y="26"/>
                </a:lnTo>
                <a:lnTo>
                  <a:pt x="79" y="26"/>
                </a:lnTo>
                <a:lnTo>
                  <a:pt x="79" y="25"/>
                </a:lnTo>
                <a:lnTo>
                  <a:pt x="79" y="25"/>
                </a:lnTo>
                <a:close/>
                <a:moveTo>
                  <a:pt x="175" y="388"/>
                </a:moveTo>
                <a:lnTo>
                  <a:pt x="175" y="388"/>
                </a:lnTo>
                <a:lnTo>
                  <a:pt x="175" y="388"/>
                </a:lnTo>
                <a:lnTo>
                  <a:pt x="175" y="388"/>
                </a:lnTo>
                <a:lnTo>
                  <a:pt x="177" y="386"/>
                </a:lnTo>
                <a:lnTo>
                  <a:pt x="177" y="386"/>
                </a:lnTo>
                <a:lnTo>
                  <a:pt x="175" y="386"/>
                </a:lnTo>
                <a:lnTo>
                  <a:pt x="175" y="386"/>
                </a:lnTo>
                <a:lnTo>
                  <a:pt x="175" y="388"/>
                </a:lnTo>
                <a:lnTo>
                  <a:pt x="175" y="388"/>
                </a:lnTo>
                <a:close/>
                <a:moveTo>
                  <a:pt x="95" y="365"/>
                </a:moveTo>
                <a:lnTo>
                  <a:pt x="95" y="365"/>
                </a:lnTo>
                <a:lnTo>
                  <a:pt x="95" y="365"/>
                </a:lnTo>
                <a:lnTo>
                  <a:pt x="95" y="365"/>
                </a:lnTo>
                <a:lnTo>
                  <a:pt x="95" y="365"/>
                </a:lnTo>
                <a:lnTo>
                  <a:pt x="95" y="365"/>
                </a:lnTo>
                <a:lnTo>
                  <a:pt x="95" y="365"/>
                </a:lnTo>
                <a:close/>
                <a:moveTo>
                  <a:pt x="27" y="315"/>
                </a:moveTo>
                <a:lnTo>
                  <a:pt x="27" y="315"/>
                </a:lnTo>
                <a:lnTo>
                  <a:pt x="29" y="313"/>
                </a:lnTo>
                <a:lnTo>
                  <a:pt x="29" y="313"/>
                </a:lnTo>
                <a:lnTo>
                  <a:pt x="29" y="313"/>
                </a:lnTo>
                <a:lnTo>
                  <a:pt x="29" y="313"/>
                </a:lnTo>
                <a:lnTo>
                  <a:pt x="27" y="315"/>
                </a:lnTo>
                <a:lnTo>
                  <a:pt x="27" y="315"/>
                </a:lnTo>
                <a:close/>
                <a:moveTo>
                  <a:pt x="97" y="148"/>
                </a:moveTo>
                <a:lnTo>
                  <a:pt x="97" y="148"/>
                </a:lnTo>
                <a:lnTo>
                  <a:pt x="97" y="148"/>
                </a:lnTo>
                <a:lnTo>
                  <a:pt x="97" y="148"/>
                </a:lnTo>
                <a:lnTo>
                  <a:pt x="97" y="148"/>
                </a:lnTo>
                <a:lnTo>
                  <a:pt x="97" y="148"/>
                </a:lnTo>
                <a:close/>
                <a:moveTo>
                  <a:pt x="168" y="178"/>
                </a:moveTo>
                <a:lnTo>
                  <a:pt x="168" y="178"/>
                </a:lnTo>
                <a:lnTo>
                  <a:pt x="168" y="178"/>
                </a:lnTo>
                <a:lnTo>
                  <a:pt x="166" y="179"/>
                </a:lnTo>
                <a:lnTo>
                  <a:pt x="166" y="179"/>
                </a:lnTo>
                <a:lnTo>
                  <a:pt x="168" y="178"/>
                </a:lnTo>
                <a:lnTo>
                  <a:pt x="168" y="178"/>
                </a:lnTo>
                <a:close/>
                <a:moveTo>
                  <a:pt x="103" y="145"/>
                </a:moveTo>
                <a:lnTo>
                  <a:pt x="103" y="145"/>
                </a:lnTo>
                <a:lnTo>
                  <a:pt x="103" y="143"/>
                </a:lnTo>
                <a:lnTo>
                  <a:pt x="103" y="143"/>
                </a:lnTo>
                <a:lnTo>
                  <a:pt x="103" y="145"/>
                </a:lnTo>
                <a:lnTo>
                  <a:pt x="103" y="145"/>
                </a:lnTo>
                <a:close/>
                <a:moveTo>
                  <a:pt x="34" y="312"/>
                </a:moveTo>
                <a:lnTo>
                  <a:pt x="34" y="312"/>
                </a:lnTo>
                <a:lnTo>
                  <a:pt x="32" y="312"/>
                </a:lnTo>
                <a:lnTo>
                  <a:pt x="32" y="312"/>
                </a:lnTo>
                <a:lnTo>
                  <a:pt x="34" y="312"/>
                </a:lnTo>
                <a:lnTo>
                  <a:pt x="34" y="312"/>
                </a:lnTo>
                <a:close/>
                <a:moveTo>
                  <a:pt x="202" y="153"/>
                </a:moveTo>
                <a:lnTo>
                  <a:pt x="202" y="153"/>
                </a:lnTo>
                <a:lnTo>
                  <a:pt x="201" y="151"/>
                </a:lnTo>
                <a:lnTo>
                  <a:pt x="201" y="151"/>
                </a:lnTo>
                <a:lnTo>
                  <a:pt x="202" y="153"/>
                </a:lnTo>
                <a:lnTo>
                  <a:pt x="202" y="153"/>
                </a:lnTo>
                <a:close/>
                <a:moveTo>
                  <a:pt x="191" y="170"/>
                </a:moveTo>
                <a:lnTo>
                  <a:pt x="191" y="170"/>
                </a:lnTo>
                <a:lnTo>
                  <a:pt x="190" y="170"/>
                </a:lnTo>
                <a:lnTo>
                  <a:pt x="190" y="170"/>
                </a:lnTo>
                <a:lnTo>
                  <a:pt x="191" y="170"/>
                </a:lnTo>
                <a:lnTo>
                  <a:pt x="191" y="170"/>
                </a:lnTo>
                <a:lnTo>
                  <a:pt x="191" y="170"/>
                </a:lnTo>
                <a:close/>
                <a:moveTo>
                  <a:pt x="194" y="171"/>
                </a:moveTo>
                <a:lnTo>
                  <a:pt x="194" y="171"/>
                </a:lnTo>
                <a:lnTo>
                  <a:pt x="194" y="171"/>
                </a:lnTo>
                <a:lnTo>
                  <a:pt x="194" y="173"/>
                </a:lnTo>
                <a:lnTo>
                  <a:pt x="194" y="173"/>
                </a:lnTo>
                <a:lnTo>
                  <a:pt x="194" y="171"/>
                </a:lnTo>
                <a:lnTo>
                  <a:pt x="194" y="171"/>
                </a:lnTo>
                <a:close/>
                <a:moveTo>
                  <a:pt x="123" y="80"/>
                </a:moveTo>
                <a:lnTo>
                  <a:pt x="123" y="80"/>
                </a:lnTo>
                <a:lnTo>
                  <a:pt x="122" y="80"/>
                </a:lnTo>
                <a:lnTo>
                  <a:pt x="122" y="80"/>
                </a:lnTo>
                <a:lnTo>
                  <a:pt x="123" y="80"/>
                </a:lnTo>
                <a:lnTo>
                  <a:pt x="123" y="80"/>
                </a:lnTo>
                <a:lnTo>
                  <a:pt x="123" y="80"/>
                </a:lnTo>
                <a:close/>
                <a:moveTo>
                  <a:pt x="166" y="381"/>
                </a:moveTo>
                <a:lnTo>
                  <a:pt x="166" y="381"/>
                </a:lnTo>
                <a:lnTo>
                  <a:pt x="169" y="381"/>
                </a:lnTo>
                <a:lnTo>
                  <a:pt x="169" y="381"/>
                </a:lnTo>
                <a:lnTo>
                  <a:pt x="166" y="381"/>
                </a:lnTo>
                <a:lnTo>
                  <a:pt x="166" y="381"/>
                </a:lnTo>
                <a:close/>
                <a:moveTo>
                  <a:pt x="100" y="53"/>
                </a:moveTo>
                <a:lnTo>
                  <a:pt x="100" y="53"/>
                </a:lnTo>
                <a:lnTo>
                  <a:pt x="100" y="53"/>
                </a:lnTo>
                <a:lnTo>
                  <a:pt x="100" y="53"/>
                </a:lnTo>
                <a:lnTo>
                  <a:pt x="100" y="52"/>
                </a:lnTo>
                <a:lnTo>
                  <a:pt x="100" y="52"/>
                </a:lnTo>
                <a:lnTo>
                  <a:pt x="100" y="53"/>
                </a:lnTo>
                <a:lnTo>
                  <a:pt x="100" y="53"/>
                </a:lnTo>
                <a:close/>
                <a:moveTo>
                  <a:pt x="161" y="403"/>
                </a:moveTo>
                <a:lnTo>
                  <a:pt x="161" y="403"/>
                </a:lnTo>
                <a:lnTo>
                  <a:pt x="161" y="405"/>
                </a:lnTo>
                <a:lnTo>
                  <a:pt x="161" y="405"/>
                </a:lnTo>
                <a:lnTo>
                  <a:pt x="161" y="403"/>
                </a:lnTo>
                <a:lnTo>
                  <a:pt x="161" y="403"/>
                </a:lnTo>
                <a:lnTo>
                  <a:pt x="161" y="403"/>
                </a:lnTo>
                <a:lnTo>
                  <a:pt x="161" y="403"/>
                </a:lnTo>
                <a:close/>
                <a:moveTo>
                  <a:pt x="68" y="214"/>
                </a:moveTo>
                <a:lnTo>
                  <a:pt x="68" y="214"/>
                </a:lnTo>
                <a:lnTo>
                  <a:pt x="70" y="212"/>
                </a:lnTo>
                <a:lnTo>
                  <a:pt x="68" y="212"/>
                </a:lnTo>
                <a:lnTo>
                  <a:pt x="68" y="212"/>
                </a:lnTo>
                <a:lnTo>
                  <a:pt x="68" y="214"/>
                </a:lnTo>
                <a:lnTo>
                  <a:pt x="68" y="214"/>
                </a:lnTo>
                <a:close/>
                <a:moveTo>
                  <a:pt x="90" y="52"/>
                </a:moveTo>
                <a:lnTo>
                  <a:pt x="90" y="52"/>
                </a:lnTo>
                <a:lnTo>
                  <a:pt x="92" y="52"/>
                </a:lnTo>
                <a:lnTo>
                  <a:pt x="92" y="52"/>
                </a:lnTo>
                <a:lnTo>
                  <a:pt x="92" y="50"/>
                </a:lnTo>
                <a:lnTo>
                  <a:pt x="92" y="50"/>
                </a:lnTo>
                <a:lnTo>
                  <a:pt x="90" y="52"/>
                </a:lnTo>
                <a:lnTo>
                  <a:pt x="90" y="52"/>
                </a:lnTo>
                <a:close/>
                <a:moveTo>
                  <a:pt x="73" y="361"/>
                </a:moveTo>
                <a:lnTo>
                  <a:pt x="73" y="361"/>
                </a:lnTo>
                <a:lnTo>
                  <a:pt x="73" y="362"/>
                </a:lnTo>
                <a:lnTo>
                  <a:pt x="73" y="362"/>
                </a:lnTo>
                <a:lnTo>
                  <a:pt x="73" y="362"/>
                </a:lnTo>
                <a:lnTo>
                  <a:pt x="73" y="361"/>
                </a:lnTo>
                <a:lnTo>
                  <a:pt x="73" y="361"/>
                </a:lnTo>
                <a:close/>
                <a:moveTo>
                  <a:pt x="49" y="249"/>
                </a:moveTo>
                <a:lnTo>
                  <a:pt x="49" y="249"/>
                </a:lnTo>
                <a:lnTo>
                  <a:pt x="48" y="247"/>
                </a:lnTo>
                <a:lnTo>
                  <a:pt x="48" y="249"/>
                </a:lnTo>
                <a:lnTo>
                  <a:pt x="48" y="249"/>
                </a:lnTo>
                <a:lnTo>
                  <a:pt x="49" y="249"/>
                </a:lnTo>
                <a:lnTo>
                  <a:pt x="49" y="249"/>
                </a:lnTo>
                <a:close/>
                <a:moveTo>
                  <a:pt x="52" y="367"/>
                </a:moveTo>
                <a:lnTo>
                  <a:pt x="52" y="367"/>
                </a:lnTo>
                <a:lnTo>
                  <a:pt x="54" y="367"/>
                </a:lnTo>
                <a:lnTo>
                  <a:pt x="54" y="367"/>
                </a:lnTo>
                <a:lnTo>
                  <a:pt x="52" y="365"/>
                </a:lnTo>
                <a:lnTo>
                  <a:pt x="52" y="365"/>
                </a:lnTo>
                <a:lnTo>
                  <a:pt x="52" y="365"/>
                </a:lnTo>
                <a:lnTo>
                  <a:pt x="52" y="367"/>
                </a:lnTo>
                <a:lnTo>
                  <a:pt x="52" y="367"/>
                </a:lnTo>
                <a:close/>
                <a:moveTo>
                  <a:pt x="34" y="353"/>
                </a:moveTo>
                <a:lnTo>
                  <a:pt x="34" y="353"/>
                </a:lnTo>
                <a:lnTo>
                  <a:pt x="35" y="351"/>
                </a:lnTo>
                <a:lnTo>
                  <a:pt x="34" y="351"/>
                </a:lnTo>
                <a:lnTo>
                  <a:pt x="34" y="351"/>
                </a:lnTo>
                <a:lnTo>
                  <a:pt x="34" y="353"/>
                </a:lnTo>
                <a:lnTo>
                  <a:pt x="34" y="353"/>
                </a:lnTo>
                <a:close/>
                <a:moveTo>
                  <a:pt x="116" y="123"/>
                </a:moveTo>
                <a:lnTo>
                  <a:pt x="116" y="123"/>
                </a:lnTo>
                <a:lnTo>
                  <a:pt x="114" y="124"/>
                </a:lnTo>
                <a:lnTo>
                  <a:pt x="114" y="124"/>
                </a:lnTo>
                <a:lnTo>
                  <a:pt x="116" y="123"/>
                </a:lnTo>
                <a:lnTo>
                  <a:pt x="116" y="123"/>
                </a:lnTo>
                <a:close/>
                <a:moveTo>
                  <a:pt x="84" y="369"/>
                </a:moveTo>
                <a:lnTo>
                  <a:pt x="84" y="369"/>
                </a:lnTo>
                <a:lnTo>
                  <a:pt x="84" y="370"/>
                </a:lnTo>
                <a:lnTo>
                  <a:pt x="84" y="370"/>
                </a:lnTo>
                <a:lnTo>
                  <a:pt x="84" y="370"/>
                </a:lnTo>
                <a:lnTo>
                  <a:pt x="84" y="369"/>
                </a:lnTo>
                <a:lnTo>
                  <a:pt x="84" y="369"/>
                </a:lnTo>
                <a:close/>
                <a:moveTo>
                  <a:pt x="146" y="135"/>
                </a:moveTo>
                <a:lnTo>
                  <a:pt x="146" y="135"/>
                </a:lnTo>
                <a:lnTo>
                  <a:pt x="144" y="137"/>
                </a:lnTo>
                <a:lnTo>
                  <a:pt x="144" y="137"/>
                </a:lnTo>
                <a:lnTo>
                  <a:pt x="146" y="137"/>
                </a:lnTo>
                <a:lnTo>
                  <a:pt x="146" y="135"/>
                </a:lnTo>
                <a:lnTo>
                  <a:pt x="146" y="135"/>
                </a:lnTo>
                <a:close/>
                <a:moveTo>
                  <a:pt x="168" y="227"/>
                </a:moveTo>
                <a:lnTo>
                  <a:pt x="168" y="227"/>
                </a:lnTo>
                <a:lnTo>
                  <a:pt x="168" y="225"/>
                </a:lnTo>
                <a:lnTo>
                  <a:pt x="168" y="225"/>
                </a:lnTo>
                <a:lnTo>
                  <a:pt x="168" y="227"/>
                </a:lnTo>
                <a:lnTo>
                  <a:pt x="168" y="227"/>
                </a:lnTo>
                <a:close/>
                <a:moveTo>
                  <a:pt x="86" y="399"/>
                </a:moveTo>
                <a:lnTo>
                  <a:pt x="86" y="399"/>
                </a:lnTo>
                <a:lnTo>
                  <a:pt x="87" y="397"/>
                </a:lnTo>
                <a:lnTo>
                  <a:pt x="87" y="397"/>
                </a:lnTo>
                <a:lnTo>
                  <a:pt x="86" y="397"/>
                </a:lnTo>
                <a:lnTo>
                  <a:pt x="86" y="399"/>
                </a:lnTo>
                <a:lnTo>
                  <a:pt x="86" y="399"/>
                </a:lnTo>
                <a:close/>
                <a:moveTo>
                  <a:pt x="81" y="397"/>
                </a:moveTo>
                <a:lnTo>
                  <a:pt x="81" y="397"/>
                </a:lnTo>
                <a:lnTo>
                  <a:pt x="81" y="395"/>
                </a:lnTo>
                <a:lnTo>
                  <a:pt x="81" y="395"/>
                </a:lnTo>
                <a:lnTo>
                  <a:pt x="81" y="397"/>
                </a:lnTo>
                <a:lnTo>
                  <a:pt x="81" y="397"/>
                </a:lnTo>
                <a:close/>
                <a:moveTo>
                  <a:pt x="161" y="269"/>
                </a:moveTo>
                <a:lnTo>
                  <a:pt x="161" y="269"/>
                </a:lnTo>
                <a:lnTo>
                  <a:pt x="161" y="269"/>
                </a:lnTo>
                <a:lnTo>
                  <a:pt x="161" y="269"/>
                </a:lnTo>
                <a:lnTo>
                  <a:pt x="160" y="269"/>
                </a:lnTo>
                <a:lnTo>
                  <a:pt x="160" y="269"/>
                </a:lnTo>
                <a:lnTo>
                  <a:pt x="161" y="269"/>
                </a:lnTo>
                <a:lnTo>
                  <a:pt x="161" y="269"/>
                </a:lnTo>
                <a:close/>
                <a:moveTo>
                  <a:pt x="70" y="394"/>
                </a:moveTo>
                <a:lnTo>
                  <a:pt x="70" y="394"/>
                </a:lnTo>
                <a:lnTo>
                  <a:pt x="70" y="394"/>
                </a:lnTo>
                <a:lnTo>
                  <a:pt x="70" y="394"/>
                </a:lnTo>
                <a:lnTo>
                  <a:pt x="71" y="392"/>
                </a:lnTo>
                <a:lnTo>
                  <a:pt x="71" y="392"/>
                </a:lnTo>
                <a:lnTo>
                  <a:pt x="70" y="392"/>
                </a:lnTo>
                <a:lnTo>
                  <a:pt x="70" y="392"/>
                </a:lnTo>
                <a:lnTo>
                  <a:pt x="70" y="394"/>
                </a:lnTo>
                <a:lnTo>
                  <a:pt x="70" y="394"/>
                </a:lnTo>
                <a:close/>
                <a:moveTo>
                  <a:pt x="76" y="197"/>
                </a:moveTo>
                <a:lnTo>
                  <a:pt x="76" y="197"/>
                </a:lnTo>
                <a:lnTo>
                  <a:pt x="75" y="200"/>
                </a:lnTo>
                <a:lnTo>
                  <a:pt x="75" y="200"/>
                </a:lnTo>
                <a:lnTo>
                  <a:pt x="76" y="197"/>
                </a:lnTo>
                <a:lnTo>
                  <a:pt x="76" y="197"/>
                </a:lnTo>
                <a:close/>
                <a:moveTo>
                  <a:pt x="221" y="233"/>
                </a:moveTo>
                <a:lnTo>
                  <a:pt x="221" y="233"/>
                </a:lnTo>
                <a:lnTo>
                  <a:pt x="220" y="233"/>
                </a:lnTo>
                <a:lnTo>
                  <a:pt x="220" y="235"/>
                </a:lnTo>
                <a:lnTo>
                  <a:pt x="220" y="235"/>
                </a:lnTo>
                <a:lnTo>
                  <a:pt x="221" y="233"/>
                </a:lnTo>
                <a:lnTo>
                  <a:pt x="221" y="233"/>
                </a:lnTo>
                <a:close/>
                <a:moveTo>
                  <a:pt x="90" y="348"/>
                </a:moveTo>
                <a:lnTo>
                  <a:pt x="90" y="348"/>
                </a:lnTo>
                <a:lnTo>
                  <a:pt x="90" y="348"/>
                </a:lnTo>
                <a:lnTo>
                  <a:pt x="90" y="348"/>
                </a:lnTo>
                <a:lnTo>
                  <a:pt x="89" y="348"/>
                </a:lnTo>
                <a:lnTo>
                  <a:pt x="89" y="350"/>
                </a:lnTo>
                <a:lnTo>
                  <a:pt x="89" y="350"/>
                </a:lnTo>
                <a:lnTo>
                  <a:pt x="90" y="348"/>
                </a:lnTo>
                <a:lnTo>
                  <a:pt x="90" y="348"/>
                </a:lnTo>
                <a:close/>
                <a:moveTo>
                  <a:pt x="223" y="288"/>
                </a:moveTo>
                <a:lnTo>
                  <a:pt x="223" y="288"/>
                </a:lnTo>
                <a:lnTo>
                  <a:pt x="221" y="288"/>
                </a:lnTo>
                <a:lnTo>
                  <a:pt x="221" y="288"/>
                </a:lnTo>
                <a:lnTo>
                  <a:pt x="223" y="288"/>
                </a:lnTo>
                <a:lnTo>
                  <a:pt x="223" y="288"/>
                </a:lnTo>
                <a:close/>
                <a:moveTo>
                  <a:pt x="201" y="187"/>
                </a:moveTo>
                <a:lnTo>
                  <a:pt x="201" y="187"/>
                </a:lnTo>
                <a:lnTo>
                  <a:pt x="201" y="189"/>
                </a:lnTo>
                <a:lnTo>
                  <a:pt x="201" y="189"/>
                </a:lnTo>
                <a:lnTo>
                  <a:pt x="201" y="187"/>
                </a:lnTo>
                <a:lnTo>
                  <a:pt x="201" y="187"/>
                </a:lnTo>
                <a:close/>
                <a:moveTo>
                  <a:pt x="175" y="129"/>
                </a:moveTo>
                <a:lnTo>
                  <a:pt x="175" y="129"/>
                </a:lnTo>
                <a:lnTo>
                  <a:pt x="175" y="129"/>
                </a:lnTo>
                <a:lnTo>
                  <a:pt x="175" y="129"/>
                </a:lnTo>
                <a:lnTo>
                  <a:pt x="175" y="129"/>
                </a:lnTo>
                <a:lnTo>
                  <a:pt x="175" y="129"/>
                </a:lnTo>
                <a:lnTo>
                  <a:pt x="175" y="129"/>
                </a:lnTo>
                <a:lnTo>
                  <a:pt x="175" y="129"/>
                </a:lnTo>
                <a:close/>
                <a:moveTo>
                  <a:pt x="174" y="400"/>
                </a:moveTo>
                <a:lnTo>
                  <a:pt x="174" y="400"/>
                </a:lnTo>
                <a:lnTo>
                  <a:pt x="174" y="402"/>
                </a:lnTo>
                <a:lnTo>
                  <a:pt x="174" y="402"/>
                </a:lnTo>
                <a:lnTo>
                  <a:pt x="174" y="402"/>
                </a:lnTo>
                <a:lnTo>
                  <a:pt x="174" y="400"/>
                </a:lnTo>
                <a:lnTo>
                  <a:pt x="174" y="400"/>
                </a:lnTo>
                <a:close/>
                <a:moveTo>
                  <a:pt x="224" y="310"/>
                </a:moveTo>
                <a:lnTo>
                  <a:pt x="224" y="310"/>
                </a:lnTo>
                <a:lnTo>
                  <a:pt x="224" y="310"/>
                </a:lnTo>
                <a:lnTo>
                  <a:pt x="224" y="310"/>
                </a:lnTo>
                <a:lnTo>
                  <a:pt x="224" y="310"/>
                </a:lnTo>
                <a:lnTo>
                  <a:pt x="224" y="310"/>
                </a:lnTo>
                <a:close/>
                <a:moveTo>
                  <a:pt x="78" y="362"/>
                </a:moveTo>
                <a:lnTo>
                  <a:pt x="78" y="362"/>
                </a:lnTo>
                <a:lnTo>
                  <a:pt x="78" y="364"/>
                </a:lnTo>
                <a:lnTo>
                  <a:pt x="78" y="364"/>
                </a:lnTo>
                <a:lnTo>
                  <a:pt x="78" y="362"/>
                </a:lnTo>
                <a:lnTo>
                  <a:pt x="78" y="362"/>
                </a:lnTo>
                <a:close/>
                <a:moveTo>
                  <a:pt x="56" y="285"/>
                </a:moveTo>
                <a:lnTo>
                  <a:pt x="56" y="285"/>
                </a:lnTo>
                <a:lnTo>
                  <a:pt x="56" y="287"/>
                </a:lnTo>
                <a:lnTo>
                  <a:pt x="56" y="287"/>
                </a:lnTo>
                <a:lnTo>
                  <a:pt x="56" y="285"/>
                </a:lnTo>
                <a:lnTo>
                  <a:pt x="56" y="285"/>
                </a:lnTo>
                <a:close/>
                <a:moveTo>
                  <a:pt x="180" y="386"/>
                </a:moveTo>
                <a:lnTo>
                  <a:pt x="180" y="386"/>
                </a:lnTo>
                <a:lnTo>
                  <a:pt x="180" y="386"/>
                </a:lnTo>
                <a:lnTo>
                  <a:pt x="180" y="386"/>
                </a:lnTo>
                <a:lnTo>
                  <a:pt x="182" y="388"/>
                </a:lnTo>
                <a:lnTo>
                  <a:pt x="182" y="388"/>
                </a:lnTo>
                <a:lnTo>
                  <a:pt x="182" y="386"/>
                </a:lnTo>
                <a:lnTo>
                  <a:pt x="182" y="386"/>
                </a:lnTo>
                <a:lnTo>
                  <a:pt x="180" y="386"/>
                </a:lnTo>
                <a:lnTo>
                  <a:pt x="180" y="386"/>
                </a:lnTo>
                <a:close/>
                <a:moveTo>
                  <a:pt x="164" y="159"/>
                </a:moveTo>
                <a:lnTo>
                  <a:pt x="164" y="159"/>
                </a:lnTo>
                <a:lnTo>
                  <a:pt x="164" y="157"/>
                </a:lnTo>
                <a:lnTo>
                  <a:pt x="164" y="157"/>
                </a:lnTo>
                <a:lnTo>
                  <a:pt x="163" y="159"/>
                </a:lnTo>
                <a:lnTo>
                  <a:pt x="163" y="159"/>
                </a:lnTo>
                <a:lnTo>
                  <a:pt x="164" y="159"/>
                </a:lnTo>
                <a:lnTo>
                  <a:pt x="164" y="159"/>
                </a:lnTo>
                <a:close/>
                <a:moveTo>
                  <a:pt x="120" y="384"/>
                </a:moveTo>
                <a:lnTo>
                  <a:pt x="120" y="384"/>
                </a:lnTo>
                <a:lnTo>
                  <a:pt x="119" y="383"/>
                </a:lnTo>
                <a:lnTo>
                  <a:pt x="119" y="383"/>
                </a:lnTo>
                <a:lnTo>
                  <a:pt x="120" y="384"/>
                </a:lnTo>
                <a:lnTo>
                  <a:pt x="120" y="384"/>
                </a:lnTo>
                <a:lnTo>
                  <a:pt x="120" y="384"/>
                </a:lnTo>
                <a:close/>
                <a:moveTo>
                  <a:pt x="76" y="375"/>
                </a:moveTo>
                <a:lnTo>
                  <a:pt x="76" y="375"/>
                </a:lnTo>
                <a:lnTo>
                  <a:pt x="76" y="373"/>
                </a:lnTo>
                <a:lnTo>
                  <a:pt x="76" y="373"/>
                </a:lnTo>
                <a:lnTo>
                  <a:pt x="76" y="375"/>
                </a:lnTo>
                <a:lnTo>
                  <a:pt x="76" y="375"/>
                </a:lnTo>
                <a:close/>
                <a:moveTo>
                  <a:pt x="95" y="99"/>
                </a:moveTo>
                <a:lnTo>
                  <a:pt x="95" y="99"/>
                </a:lnTo>
                <a:lnTo>
                  <a:pt x="95" y="97"/>
                </a:lnTo>
                <a:lnTo>
                  <a:pt x="95" y="97"/>
                </a:lnTo>
                <a:lnTo>
                  <a:pt x="95" y="99"/>
                </a:lnTo>
                <a:lnTo>
                  <a:pt x="95" y="99"/>
                </a:lnTo>
                <a:close/>
                <a:moveTo>
                  <a:pt x="117" y="389"/>
                </a:moveTo>
                <a:lnTo>
                  <a:pt x="117" y="389"/>
                </a:lnTo>
                <a:lnTo>
                  <a:pt x="117" y="391"/>
                </a:lnTo>
                <a:lnTo>
                  <a:pt x="117" y="391"/>
                </a:lnTo>
                <a:lnTo>
                  <a:pt x="117" y="391"/>
                </a:lnTo>
                <a:lnTo>
                  <a:pt x="117" y="389"/>
                </a:lnTo>
                <a:lnTo>
                  <a:pt x="117" y="389"/>
                </a:lnTo>
                <a:close/>
                <a:moveTo>
                  <a:pt x="109" y="157"/>
                </a:moveTo>
                <a:lnTo>
                  <a:pt x="109" y="157"/>
                </a:lnTo>
                <a:lnTo>
                  <a:pt x="109" y="157"/>
                </a:lnTo>
                <a:lnTo>
                  <a:pt x="109" y="156"/>
                </a:lnTo>
                <a:lnTo>
                  <a:pt x="109" y="156"/>
                </a:lnTo>
                <a:lnTo>
                  <a:pt x="109" y="157"/>
                </a:lnTo>
                <a:lnTo>
                  <a:pt x="109" y="157"/>
                </a:lnTo>
                <a:close/>
                <a:moveTo>
                  <a:pt x="188" y="392"/>
                </a:moveTo>
                <a:lnTo>
                  <a:pt x="188" y="392"/>
                </a:lnTo>
                <a:lnTo>
                  <a:pt x="188" y="392"/>
                </a:lnTo>
                <a:lnTo>
                  <a:pt x="188" y="392"/>
                </a:lnTo>
                <a:lnTo>
                  <a:pt x="190" y="392"/>
                </a:lnTo>
                <a:lnTo>
                  <a:pt x="190" y="392"/>
                </a:lnTo>
                <a:lnTo>
                  <a:pt x="188" y="392"/>
                </a:lnTo>
                <a:lnTo>
                  <a:pt x="188" y="392"/>
                </a:lnTo>
                <a:close/>
                <a:moveTo>
                  <a:pt x="62" y="263"/>
                </a:moveTo>
                <a:lnTo>
                  <a:pt x="62" y="263"/>
                </a:lnTo>
                <a:lnTo>
                  <a:pt x="62" y="265"/>
                </a:lnTo>
                <a:lnTo>
                  <a:pt x="62" y="265"/>
                </a:lnTo>
                <a:lnTo>
                  <a:pt x="62" y="263"/>
                </a:lnTo>
                <a:lnTo>
                  <a:pt x="62" y="263"/>
                </a:lnTo>
                <a:lnTo>
                  <a:pt x="62" y="263"/>
                </a:lnTo>
                <a:lnTo>
                  <a:pt x="62" y="263"/>
                </a:lnTo>
                <a:close/>
                <a:moveTo>
                  <a:pt x="123" y="165"/>
                </a:moveTo>
                <a:lnTo>
                  <a:pt x="123" y="165"/>
                </a:lnTo>
                <a:lnTo>
                  <a:pt x="122" y="165"/>
                </a:lnTo>
                <a:lnTo>
                  <a:pt x="122" y="165"/>
                </a:lnTo>
                <a:lnTo>
                  <a:pt x="123" y="165"/>
                </a:lnTo>
                <a:lnTo>
                  <a:pt x="123" y="165"/>
                </a:lnTo>
                <a:close/>
                <a:moveTo>
                  <a:pt x="75" y="353"/>
                </a:moveTo>
                <a:lnTo>
                  <a:pt x="75" y="353"/>
                </a:lnTo>
                <a:lnTo>
                  <a:pt x="75" y="354"/>
                </a:lnTo>
                <a:lnTo>
                  <a:pt x="75" y="354"/>
                </a:lnTo>
                <a:lnTo>
                  <a:pt x="75" y="353"/>
                </a:lnTo>
                <a:lnTo>
                  <a:pt x="75" y="353"/>
                </a:lnTo>
                <a:close/>
                <a:moveTo>
                  <a:pt x="141" y="121"/>
                </a:moveTo>
                <a:lnTo>
                  <a:pt x="141" y="121"/>
                </a:lnTo>
                <a:lnTo>
                  <a:pt x="141" y="121"/>
                </a:lnTo>
                <a:lnTo>
                  <a:pt x="141" y="121"/>
                </a:lnTo>
                <a:lnTo>
                  <a:pt x="141" y="121"/>
                </a:lnTo>
                <a:lnTo>
                  <a:pt x="141" y="121"/>
                </a:lnTo>
                <a:lnTo>
                  <a:pt x="141" y="121"/>
                </a:lnTo>
                <a:lnTo>
                  <a:pt x="141" y="121"/>
                </a:lnTo>
                <a:lnTo>
                  <a:pt x="141" y="121"/>
                </a:lnTo>
                <a:close/>
                <a:moveTo>
                  <a:pt x="199" y="200"/>
                </a:moveTo>
                <a:lnTo>
                  <a:pt x="199" y="200"/>
                </a:lnTo>
                <a:lnTo>
                  <a:pt x="199" y="201"/>
                </a:lnTo>
                <a:lnTo>
                  <a:pt x="199" y="201"/>
                </a:lnTo>
                <a:lnTo>
                  <a:pt x="201" y="201"/>
                </a:lnTo>
                <a:lnTo>
                  <a:pt x="201" y="201"/>
                </a:lnTo>
                <a:lnTo>
                  <a:pt x="199" y="200"/>
                </a:lnTo>
                <a:lnTo>
                  <a:pt x="199" y="200"/>
                </a:lnTo>
                <a:close/>
                <a:moveTo>
                  <a:pt x="226" y="217"/>
                </a:moveTo>
                <a:lnTo>
                  <a:pt x="226" y="217"/>
                </a:lnTo>
                <a:lnTo>
                  <a:pt x="226" y="217"/>
                </a:lnTo>
                <a:lnTo>
                  <a:pt x="226" y="217"/>
                </a:lnTo>
                <a:lnTo>
                  <a:pt x="228" y="217"/>
                </a:lnTo>
                <a:lnTo>
                  <a:pt x="228" y="217"/>
                </a:lnTo>
                <a:lnTo>
                  <a:pt x="228" y="216"/>
                </a:lnTo>
                <a:lnTo>
                  <a:pt x="228" y="216"/>
                </a:lnTo>
                <a:lnTo>
                  <a:pt x="226" y="217"/>
                </a:lnTo>
                <a:lnTo>
                  <a:pt x="226" y="217"/>
                </a:lnTo>
                <a:close/>
                <a:moveTo>
                  <a:pt x="120" y="402"/>
                </a:moveTo>
                <a:lnTo>
                  <a:pt x="120" y="402"/>
                </a:lnTo>
                <a:lnTo>
                  <a:pt x="122" y="402"/>
                </a:lnTo>
                <a:lnTo>
                  <a:pt x="122" y="402"/>
                </a:lnTo>
                <a:lnTo>
                  <a:pt x="120" y="402"/>
                </a:lnTo>
                <a:lnTo>
                  <a:pt x="120" y="402"/>
                </a:lnTo>
                <a:close/>
                <a:moveTo>
                  <a:pt x="117" y="137"/>
                </a:moveTo>
                <a:lnTo>
                  <a:pt x="117" y="137"/>
                </a:lnTo>
                <a:lnTo>
                  <a:pt x="117" y="138"/>
                </a:lnTo>
                <a:lnTo>
                  <a:pt x="117" y="138"/>
                </a:lnTo>
                <a:lnTo>
                  <a:pt x="117" y="137"/>
                </a:lnTo>
                <a:lnTo>
                  <a:pt x="117" y="137"/>
                </a:lnTo>
                <a:close/>
                <a:moveTo>
                  <a:pt x="175" y="383"/>
                </a:moveTo>
                <a:lnTo>
                  <a:pt x="175" y="383"/>
                </a:lnTo>
                <a:lnTo>
                  <a:pt x="175" y="384"/>
                </a:lnTo>
                <a:lnTo>
                  <a:pt x="175" y="384"/>
                </a:lnTo>
                <a:lnTo>
                  <a:pt x="177" y="383"/>
                </a:lnTo>
                <a:lnTo>
                  <a:pt x="177" y="383"/>
                </a:lnTo>
                <a:lnTo>
                  <a:pt x="175" y="383"/>
                </a:lnTo>
                <a:lnTo>
                  <a:pt x="175" y="383"/>
                </a:lnTo>
                <a:lnTo>
                  <a:pt x="175" y="383"/>
                </a:lnTo>
                <a:close/>
                <a:moveTo>
                  <a:pt x="81" y="353"/>
                </a:moveTo>
                <a:lnTo>
                  <a:pt x="81" y="353"/>
                </a:lnTo>
                <a:lnTo>
                  <a:pt x="81" y="354"/>
                </a:lnTo>
                <a:lnTo>
                  <a:pt x="81" y="354"/>
                </a:lnTo>
                <a:lnTo>
                  <a:pt x="82" y="353"/>
                </a:lnTo>
                <a:lnTo>
                  <a:pt x="82" y="353"/>
                </a:lnTo>
                <a:lnTo>
                  <a:pt x="81" y="353"/>
                </a:lnTo>
                <a:lnTo>
                  <a:pt x="81" y="353"/>
                </a:lnTo>
                <a:lnTo>
                  <a:pt x="81" y="353"/>
                </a:lnTo>
                <a:lnTo>
                  <a:pt x="81" y="353"/>
                </a:lnTo>
                <a:close/>
                <a:moveTo>
                  <a:pt x="109" y="194"/>
                </a:moveTo>
                <a:lnTo>
                  <a:pt x="109" y="194"/>
                </a:lnTo>
                <a:lnTo>
                  <a:pt x="109" y="194"/>
                </a:lnTo>
                <a:lnTo>
                  <a:pt x="109" y="194"/>
                </a:lnTo>
                <a:lnTo>
                  <a:pt x="109" y="195"/>
                </a:lnTo>
                <a:lnTo>
                  <a:pt x="109" y="195"/>
                </a:lnTo>
                <a:lnTo>
                  <a:pt x="109" y="195"/>
                </a:lnTo>
                <a:lnTo>
                  <a:pt x="109" y="195"/>
                </a:lnTo>
                <a:lnTo>
                  <a:pt x="109" y="194"/>
                </a:lnTo>
                <a:lnTo>
                  <a:pt x="109" y="194"/>
                </a:lnTo>
                <a:close/>
                <a:moveTo>
                  <a:pt x="205" y="239"/>
                </a:moveTo>
                <a:lnTo>
                  <a:pt x="205" y="239"/>
                </a:lnTo>
                <a:lnTo>
                  <a:pt x="205" y="239"/>
                </a:lnTo>
                <a:lnTo>
                  <a:pt x="205" y="239"/>
                </a:lnTo>
                <a:lnTo>
                  <a:pt x="204" y="239"/>
                </a:lnTo>
                <a:lnTo>
                  <a:pt x="204" y="239"/>
                </a:lnTo>
                <a:lnTo>
                  <a:pt x="204" y="239"/>
                </a:lnTo>
                <a:lnTo>
                  <a:pt x="204" y="239"/>
                </a:lnTo>
                <a:lnTo>
                  <a:pt x="205" y="239"/>
                </a:lnTo>
                <a:lnTo>
                  <a:pt x="205" y="239"/>
                </a:lnTo>
                <a:close/>
                <a:moveTo>
                  <a:pt x="133" y="205"/>
                </a:moveTo>
                <a:lnTo>
                  <a:pt x="133" y="205"/>
                </a:lnTo>
                <a:lnTo>
                  <a:pt x="133" y="205"/>
                </a:lnTo>
                <a:lnTo>
                  <a:pt x="133" y="205"/>
                </a:lnTo>
                <a:lnTo>
                  <a:pt x="133" y="205"/>
                </a:lnTo>
                <a:lnTo>
                  <a:pt x="133" y="205"/>
                </a:lnTo>
                <a:lnTo>
                  <a:pt x="133" y="205"/>
                </a:lnTo>
                <a:lnTo>
                  <a:pt x="133" y="205"/>
                </a:lnTo>
                <a:close/>
                <a:moveTo>
                  <a:pt x="166" y="189"/>
                </a:moveTo>
                <a:lnTo>
                  <a:pt x="166" y="189"/>
                </a:lnTo>
                <a:lnTo>
                  <a:pt x="166" y="187"/>
                </a:lnTo>
                <a:lnTo>
                  <a:pt x="166" y="187"/>
                </a:lnTo>
                <a:lnTo>
                  <a:pt x="166" y="189"/>
                </a:lnTo>
                <a:lnTo>
                  <a:pt x="166" y="189"/>
                </a:lnTo>
                <a:close/>
                <a:moveTo>
                  <a:pt x="171" y="112"/>
                </a:moveTo>
                <a:lnTo>
                  <a:pt x="171" y="112"/>
                </a:lnTo>
                <a:lnTo>
                  <a:pt x="172" y="110"/>
                </a:lnTo>
                <a:lnTo>
                  <a:pt x="172" y="110"/>
                </a:lnTo>
                <a:lnTo>
                  <a:pt x="171" y="112"/>
                </a:lnTo>
                <a:lnTo>
                  <a:pt x="171" y="112"/>
                </a:lnTo>
                <a:close/>
                <a:moveTo>
                  <a:pt x="82" y="184"/>
                </a:moveTo>
                <a:lnTo>
                  <a:pt x="82" y="184"/>
                </a:lnTo>
                <a:lnTo>
                  <a:pt x="84" y="184"/>
                </a:lnTo>
                <a:lnTo>
                  <a:pt x="84" y="184"/>
                </a:lnTo>
                <a:lnTo>
                  <a:pt x="84" y="184"/>
                </a:lnTo>
                <a:lnTo>
                  <a:pt x="84" y="184"/>
                </a:lnTo>
                <a:lnTo>
                  <a:pt x="84" y="184"/>
                </a:lnTo>
                <a:lnTo>
                  <a:pt x="84" y="184"/>
                </a:lnTo>
                <a:lnTo>
                  <a:pt x="82" y="184"/>
                </a:lnTo>
                <a:lnTo>
                  <a:pt x="82" y="184"/>
                </a:lnTo>
                <a:close/>
                <a:moveTo>
                  <a:pt x="157" y="214"/>
                </a:moveTo>
                <a:lnTo>
                  <a:pt x="157" y="214"/>
                </a:lnTo>
                <a:lnTo>
                  <a:pt x="155" y="214"/>
                </a:lnTo>
                <a:lnTo>
                  <a:pt x="155" y="216"/>
                </a:lnTo>
                <a:lnTo>
                  <a:pt x="155" y="216"/>
                </a:lnTo>
                <a:lnTo>
                  <a:pt x="157" y="214"/>
                </a:lnTo>
                <a:lnTo>
                  <a:pt x="157" y="214"/>
                </a:lnTo>
                <a:close/>
                <a:moveTo>
                  <a:pt x="95" y="195"/>
                </a:moveTo>
                <a:lnTo>
                  <a:pt x="95" y="195"/>
                </a:lnTo>
                <a:lnTo>
                  <a:pt x="95" y="195"/>
                </a:lnTo>
                <a:lnTo>
                  <a:pt x="95" y="195"/>
                </a:lnTo>
                <a:lnTo>
                  <a:pt x="95" y="195"/>
                </a:lnTo>
                <a:lnTo>
                  <a:pt x="95" y="195"/>
                </a:lnTo>
                <a:lnTo>
                  <a:pt x="95" y="195"/>
                </a:lnTo>
                <a:lnTo>
                  <a:pt x="95" y="195"/>
                </a:lnTo>
                <a:close/>
                <a:moveTo>
                  <a:pt x="213" y="313"/>
                </a:moveTo>
                <a:lnTo>
                  <a:pt x="213" y="313"/>
                </a:lnTo>
                <a:lnTo>
                  <a:pt x="213" y="313"/>
                </a:lnTo>
                <a:lnTo>
                  <a:pt x="213" y="313"/>
                </a:lnTo>
                <a:lnTo>
                  <a:pt x="212" y="315"/>
                </a:lnTo>
                <a:lnTo>
                  <a:pt x="212" y="315"/>
                </a:lnTo>
                <a:lnTo>
                  <a:pt x="212" y="315"/>
                </a:lnTo>
                <a:lnTo>
                  <a:pt x="212" y="315"/>
                </a:lnTo>
                <a:lnTo>
                  <a:pt x="213" y="313"/>
                </a:lnTo>
                <a:lnTo>
                  <a:pt x="213" y="313"/>
                </a:lnTo>
                <a:close/>
                <a:moveTo>
                  <a:pt x="130" y="69"/>
                </a:moveTo>
                <a:lnTo>
                  <a:pt x="130" y="69"/>
                </a:lnTo>
                <a:lnTo>
                  <a:pt x="130" y="69"/>
                </a:lnTo>
                <a:lnTo>
                  <a:pt x="130" y="69"/>
                </a:lnTo>
                <a:lnTo>
                  <a:pt x="128" y="71"/>
                </a:lnTo>
                <a:lnTo>
                  <a:pt x="128" y="71"/>
                </a:lnTo>
                <a:lnTo>
                  <a:pt x="128" y="71"/>
                </a:lnTo>
                <a:lnTo>
                  <a:pt x="128" y="71"/>
                </a:lnTo>
                <a:lnTo>
                  <a:pt x="130" y="69"/>
                </a:lnTo>
                <a:lnTo>
                  <a:pt x="130" y="69"/>
                </a:lnTo>
                <a:close/>
                <a:moveTo>
                  <a:pt x="84" y="195"/>
                </a:moveTo>
                <a:lnTo>
                  <a:pt x="84" y="195"/>
                </a:lnTo>
                <a:lnTo>
                  <a:pt x="82" y="195"/>
                </a:lnTo>
                <a:lnTo>
                  <a:pt x="82" y="195"/>
                </a:lnTo>
                <a:lnTo>
                  <a:pt x="82" y="195"/>
                </a:lnTo>
                <a:lnTo>
                  <a:pt x="82" y="195"/>
                </a:lnTo>
                <a:lnTo>
                  <a:pt x="82" y="195"/>
                </a:lnTo>
                <a:lnTo>
                  <a:pt x="82" y="195"/>
                </a:lnTo>
                <a:lnTo>
                  <a:pt x="84" y="195"/>
                </a:lnTo>
                <a:lnTo>
                  <a:pt x="84" y="195"/>
                </a:lnTo>
                <a:close/>
                <a:moveTo>
                  <a:pt x="141" y="145"/>
                </a:moveTo>
                <a:lnTo>
                  <a:pt x="141" y="145"/>
                </a:lnTo>
                <a:lnTo>
                  <a:pt x="141" y="145"/>
                </a:lnTo>
                <a:lnTo>
                  <a:pt x="141" y="145"/>
                </a:lnTo>
                <a:lnTo>
                  <a:pt x="141" y="146"/>
                </a:lnTo>
                <a:lnTo>
                  <a:pt x="141" y="146"/>
                </a:lnTo>
                <a:lnTo>
                  <a:pt x="141" y="146"/>
                </a:lnTo>
                <a:lnTo>
                  <a:pt x="141" y="146"/>
                </a:lnTo>
                <a:lnTo>
                  <a:pt x="141" y="145"/>
                </a:lnTo>
                <a:lnTo>
                  <a:pt x="141" y="145"/>
                </a:lnTo>
                <a:close/>
                <a:moveTo>
                  <a:pt x="163" y="375"/>
                </a:moveTo>
                <a:lnTo>
                  <a:pt x="163" y="375"/>
                </a:lnTo>
                <a:lnTo>
                  <a:pt x="163" y="375"/>
                </a:lnTo>
                <a:lnTo>
                  <a:pt x="163" y="375"/>
                </a:lnTo>
                <a:lnTo>
                  <a:pt x="163" y="375"/>
                </a:lnTo>
                <a:lnTo>
                  <a:pt x="163" y="375"/>
                </a:lnTo>
                <a:close/>
                <a:moveTo>
                  <a:pt x="81" y="384"/>
                </a:moveTo>
                <a:lnTo>
                  <a:pt x="81" y="384"/>
                </a:lnTo>
                <a:lnTo>
                  <a:pt x="79" y="383"/>
                </a:lnTo>
                <a:lnTo>
                  <a:pt x="79" y="383"/>
                </a:lnTo>
                <a:lnTo>
                  <a:pt x="81" y="384"/>
                </a:lnTo>
                <a:lnTo>
                  <a:pt x="81" y="384"/>
                </a:lnTo>
                <a:close/>
                <a:moveTo>
                  <a:pt x="183" y="247"/>
                </a:moveTo>
                <a:lnTo>
                  <a:pt x="183" y="247"/>
                </a:lnTo>
                <a:lnTo>
                  <a:pt x="183" y="247"/>
                </a:lnTo>
                <a:lnTo>
                  <a:pt x="183" y="247"/>
                </a:lnTo>
                <a:lnTo>
                  <a:pt x="185" y="247"/>
                </a:lnTo>
                <a:lnTo>
                  <a:pt x="185" y="247"/>
                </a:lnTo>
                <a:lnTo>
                  <a:pt x="183" y="246"/>
                </a:lnTo>
                <a:lnTo>
                  <a:pt x="183" y="246"/>
                </a:lnTo>
                <a:lnTo>
                  <a:pt x="183" y="246"/>
                </a:lnTo>
                <a:lnTo>
                  <a:pt x="183" y="246"/>
                </a:lnTo>
                <a:lnTo>
                  <a:pt x="183" y="247"/>
                </a:lnTo>
                <a:lnTo>
                  <a:pt x="183" y="247"/>
                </a:lnTo>
                <a:close/>
                <a:moveTo>
                  <a:pt x="97" y="77"/>
                </a:moveTo>
                <a:lnTo>
                  <a:pt x="97" y="77"/>
                </a:lnTo>
                <a:lnTo>
                  <a:pt x="95" y="77"/>
                </a:lnTo>
                <a:lnTo>
                  <a:pt x="95" y="77"/>
                </a:lnTo>
                <a:lnTo>
                  <a:pt x="97" y="77"/>
                </a:lnTo>
                <a:lnTo>
                  <a:pt x="97" y="77"/>
                </a:lnTo>
                <a:close/>
                <a:moveTo>
                  <a:pt x="193" y="195"/>
                </a:moveTo>
                <a:lnTo>
                  <a:pt x="193" y="195"/>
                </a:lnTo>
                <a:lnTo>
                  <a:pt x="193" y="195"/>
                </a:lnTo>
                <a:lnTo>
                  <a:pt x="193" y="195"/>
                </a:lnTo>
                <a:lnTo>
                  <a:pt x="193" y="194"/>
                </a:lnTo>
                <a:lnTo>
                  <a:pt x="193" y="194"/>
                </a:lnTo>
                <a:lnTo>
                  <a:pt x="193" y="195"/>
                </a:lnTo>
                <a:lnTo>
                  <a:pt x="193" y="195"/>
                </a:lnTo>
                <a:close/>
                <a:moveTo>
                  <a:pt x="149" y="399"/>
                </a:moveTo>
                <a:lnTo>
                  <a:pt x="149" y="399"/>
                </a:lnTo>
                <a:lnTo>
                  <a:pt x="149" y="399"/>
                </a:lnTo>
                <a:lnTo>
                  <a:pt x="149" y="399"/>
                </a:lnTo>
                <a:lnTo>
                  <a:pt x="150" y="399"/>
                </a:lnTo>
                <a:lnTo>
                  <a:pt x="150" y="399"/>
                </a:lnTo>
                <a:lnTo>
                  <a:pt x="150" y="399"/>
                </a:lnTo>
                <a:lnTo>
                  <a:pt x="150" y="399"/>
                </a:lnTo>
                <a:lnTo>
                  <a:pt x="149" y="399"/>
                </a:lnTo>
                <a:lnTo>
                  <a:pt x="149" y="399"/>
                </a:lnTo>
                <a:close/>
                <a:moveTo>
                  <a:pt x="198" y="198"/>
                </a:moveTo>
                <a:lnTo>
                  <a:pt x="198" y="198"/>
                </a:lnTo>
                <a:lnTo>
                  <a:pt x="198" y="197"/>
                </a:lnTo>
                <a:lnTo>
                  <a:pt x="198" y="197"/>
                </a:lnTo>
                <a:lnTo>
                  <a:pt x="198" y="198"/>
                </a:lnTo>
                <a:lnTo>
                  <a:pt x="198" y="198"/>
                </a:lnTo>
                <a:lnTo>
                  <a:pt x="198" y="198"/>
                </a:lnTo>
                <a:lnTo>
                  <a:pt x="198" y="198"/>
                </a:lnTo>
                <a:close/>
                <a:moveTo>
                  <a:pt x="198" y="365"/>
                </a:moveTo>
                <a:lnTo>
                  <a:pt x="198" y="365"/>
                </a:lnTo>
                <a:lnTo>
                  <a:pt x="198" y="365"/>
                </a:lnTo>
                <a:lnTo>
                  <a:pt x="198" y="365"/>
                </a:lnTo>
                <a:lnTo>
                  <a:pt x="198" y="365"/>
                </a:lnTo>
                <a:lnTo>
                  <a:pt x="198" y="365"/>
                </a:lnTo>
                <a:lnTo>
                  <a:pt x="198" y="365"/>
                </a:lnTo>
                <a:close/>
                <a:moveTo>
                  <a:pt x="26" y="332"/>
                </a:moveTo>
                <a:lnTo>
                  <a:pt x="26" y="332"/>
                </a:lnTo>
                <a:lnTo>
                  <a:pt x="26" y="331"/>
                </a:lnTo>
                <a:lnTo>
                  <a:pt x="26" y="331"/>
                </a:lnTo>
                <a:lnTo>
                  <a:pt x="26" y="332"/>
                </a:lnTo>
                <a:lnTo>
                  <a:pt x="26" y="332"/>
                </a:lnTo>
                <a:close/>
                <a:moveTo>
                  <a:pt x="101" y="353"/>
                </a:moveTo>
                <a:lnTo>
                  <a:pt x="101" y="353"/>
                </a:lnTo>
                <a:lnTo>
                  <a:pt x="101" y="353"/>
                </a:lnTo>
                <a:lnTo>
                  <a:pt x="101" y="353"/>
                </a:lnTo>
                <a:lnTo>
                  <a:pt x="101" y="351"/>
                </a:lnTo>
                <a:lnTo>
                  <a:pt x="101" y="351"/>
                </a:lnTo>
                <a:lnTo>
                  <a:pt x="101" y="351"/>
                </a:lnTo>
                <a:lnTo>
                  <a:pt x="101" y="351"/>
                </a:lnTo>
                <a:lnTo>
                  <a:pt x="101" y="353"/>
                </a:lnTo>
                <a:lnTo>
                  <a:pt x="101" y="353"/>
                </a:lnTo>
                <a:close/>
                <a:moveTo>
                  <a:pt x="196" y="176"/>
                </a:moveTo>
                <a:lnTo>
                  <a:pt x="196" y="176"/>
                </a:lnTo>
                <a:lnTo>
                  <a:pt x="196" y="175"/>
                </a:lnTo>
                <a:lnTo>
                  <a:pt x="196" y="175"/>
                </a:lnTo>
                <a:lnTo>
                  <a:pt x="196" y="176"/>
                </a:lnTo>
                <a:lnTo>
                  <a:pt x="196" y="176"/>
                </a:lnTo>
                <a:close/>
                <a:moveTo>
                  <a:pt x="35" y="301"/>
                </a:moveTo>
                <a:lnTo>
                  <a:pt x="35" y="301"/>
                </a:lnTo>
                <a:lnTo>
                  <a:pt x="34" y="301"/>
                </a:lnTo>
                <a:lnTo>
                  <a:pt x="34" y="301"/>
                </a:lnTo>
                <a:lnTo>
                  <a:pt x="34" y="301"/>
                </a:lnTo>
                <a:lnTo>
                  <a:pt x="35" y="301"/>
                </a:lnTo>
                <a:lnTo>
                  <a:pt x="35" y="301"/>
                </a:lnTo>
                <a:close/>
                <a:moveTo>
                  <a:pt x="183" y="351"/>
                </a:moveTo>
                <a:lnTo>
                  <a:pt x="183" y="351"/>
                </a:lnTo>
                <a:lnTo>
                  <a:pt x="183" y="350"/>
                </a:lnTo>
                <a:lnTo>
                  <a:pt x="183" y="350"/>
                </a:lnTo>
                <a:lnTo>
                  <a:pt x="183" y="351"/>
                </a:lnTo>
                <a:lnTo>
                  <a:pt x="183" y="351"/>
                </a:lnTo>
                <a:close/>
                <a:moveTo>
                  <a:pt x="37" y="361"/>
                </a:moveTo>
                <a:lnTo>
                  <a:pt x="37" y="361"/>
                </a:lnTo>
                <a:lnTo>
                  <a:pt x="37" y="361"/>
                </a:lnTo>
                <a:lnTo>
                  <a:pt x="37" y="361"/>
                </a:lnTo>
                <a:lnTo>
                  <a:pt x="37" y="359"/>
                </a:lnTo>
                <a:lnTo>
                  <a:pt x="37" y="359"/>
                </a:lnTo>
                <a:lnTo>
                  <a:pt x="37" y="361"/>
                </a:lnTo>
                <a:lnTo>
                  <a:pt x="37" y="361"/>
                </a:lnTo>
                <a:close/>
                <a:moveTo>
                  <a:pt x="215" y="181"/>
                </a:moveTo>
                <a:lnTo>
                  <a:pt x="215" y="181"/>
                </a:lnTo>
                <a:lnTo>
                  <a:pt x="215" y="183"/>
                </a:lnTo>
                <a:lnTo>
                  <a:pt x="215" y="183"/>
                </a:lnTo>
                <a:lnTo>
                  <a:pt x="215" y="181"/>
                </a:lnTo>
                <a:lnTo>
                  <a:pt x="215" y="181"/>
                </a:lnTo>
                <a:close/>
                <a:moveTo>
                  <a:pt x="232" y="287"/>
                </a:moveTo>
                <a:lnTo>
                  <a:pt x="232" y="287"/>
                </a:lnTo>
                <a:lnTo>
                  <a:pt x="232" y="288"/>
                </a:lnTo>
                <a:lnTo>
                  <a:pt x="232" y="288"/>
                </a:lnTo>
                <a:lnTo>
                  <a:pt x="232" y="287"/>
                </a:lnTo>
                <a:lnTo>
                  <a:pt x="232" y="287"/>
                </a:lnTo>
                <a:close/>
                <a:moveTo>
                  <a:pt x="149" y="187"/>
                </a:moveTo>
                <a:lnTo>
                  <a:pt x="149" y="187"/>
                </a:lnTo>
                <a:lnTo>
                  <a:pt x="149" y="189"/>
                </a:lnTo>
                <a:lnTo>
                  <a:pt x="149" y="189"/>
                </a:lnTo>
                <a:lnTo>
                  <a:pt x="149" y="189"/>
                </a:lnTo>
                <a:lnTo>
                  <a:pt x="149" y="189"/>
                </a:lnTo>
                <a:lnTo>
                  <a:pt x="149" y="187"/>
                </a:lnTo>
                <a:lnTo>
                  <a:pt x="149" y="187"/>
                </a:lnTo>
                <a:close/>
                <a:moveTo>
                  <a:pt x="52" y="266"/>
                </a:moveTo>
                <a:lnTo>
                  <a:pt x="52" y="266"/>
                </a:lnTo>
                <a:lnTo>
                  <a:pt x="52" y="268"/>
                </a:lnTo>
                <a:lnTo>
                  <a:pt x="52" y="268"/>
                </a:lnTo>
                <a:lnTo>
                  <a:pt x="54" y="268"/>
                </a:lnTo>
                <a:lnTo>
                  <a:pt x="52" y="266"/>
                </a:lnTo>
                <a:lnTo>
                  <a:pt x="52" y="266"/>
                </a:lnTo>
                <a:close/>
                <a:moveTo>
                  <a:pt x="11" y="354"/>
                </a:moveTo>
                <a:lnTo>
                  <a:pt x="11" y="354"/>
                </a:lnTo>
                <a:lnTo>
                  <a:pt x="11" y="354"/>
                </a:lnTo>
                <a:lnTo>
                  <a:pt x="11" y="354"/>
                </a:lnTo>
                <a:lnTo>
                  <a:pt x="13" y="356"/>
                </a:lnTo>
                <a:lnTo>
                  <a:pt x="13" y="356"/>
                </a:lnTo>
                <a:lnTo>
                  <a:pt x="11" y="354"/>
                </a:lnTo>
                <a:lnTo>
                  <a:pt x="11" y="354"/>
                </a:lnTo>
                <a:close/>
                <a:moveTo>
                  <a:pt x="59" y="350"/>
                </a:moveTo>
                <a:lnTo>
                  <a:pt x="59" y="350"/>
                </a:lnTo>
                <a:lnTo>
                  <a:pt x="59" y="350"/>
                </a:lnTo>
                <a:lnTo>
                  <a:pt x="59" y="350"/>
                </a:lnTo>
                <a:lnTo>
                  <a:pt x="59" y="350"/>
                </a:lnTo>
                <a:lnTo>
                  <a:pt x="59" y="350"/>
                </a:lnTo>
                <a:lnTo>
                  <a:pt x="59" y="350"/>
                </a:lnTo>
                <a:lnTo>
                  <a:pt x="59" y="350"/>
                </a:lnTo>
                <a:lnTo>
                  <a:pt x="59" y="350"/>
                </a:lnTo>
                <a:lnTo>
                  <a:pt x="59" y="350"/>
                </a:lnTo>
                <a:close/>
                <a:moveTo>
                  <a:pt x="78" y="205"/>
                </a:moveTo>
                <a:lnTo>
                  <a:pt x="78" y="205"/>
                </a:lnTo>
                <a:lnTo>
                  <a:pt x="78" y="205"/>
                </a:lnTo>
                <a:lnTo>
                  <a:pt x="78" y="205"/>
                </a:lnTo>
                <a:lnTo>
                  <a:pt x="78" y="203"/>
                </a:lnTo>
                <a:lnTo>
                  <a:pt x="78" y="203"/>
                </a:lnTo>
                <a:lnTo>
                  <a:pt x="78" y="203"/>
                </a:lnTo>
                <a:lnTo>
                  <a:pt x="78" y="203"/>
                </a:lnTo>
                <a:lnTo>
                  <a:pt x="78" y="205"/>
                </a:lnTo>
                <a:lnTo>
                  <a:pt x="78" y="205"/>
                </a:lnTo>
                <a:close/>
                <a:moveTo>
                  <a:pt x="164" y="107"/>
                </a:moveTo>
                <a:lnTo>
                  <a:pt x="164" y="107"/>
                </a:lnTo>
                <a:lnTo>
                  <a:pt x="164" y="108"/>
                </a:lnTo>
                <a:lnTo>
                  <a:pt x="164" y="108"/>
                </a:lnTo>
                <a:lnTo>
                  <a:pt x="164" y="107"/>
                </a:lnTo>
                <a:lnTo>
                  <a:pt x="164" y="107"/>
                </a:lnTo>
                <a:lnTo>
                  <a:pt x="164" y="107"/>
                </a:lnTo>
                <a:close/>
                <a:moveTo>
                  <a:pt x="179" y="389"/>
                </a:moveTo>
                <a:lnTo>
                  <a:pt x="179" y="389"/>
                </a:lnTo>
                <a:lnTo>
                  <a:pt x="179" y="388"/>
                </a:lnTo>
                <a:lnTo>
                  <a:pt x="179" y="388"/>
                </a:lnTo>
                <a:lnTo>
                  <a:pt x="179" y="389"/>
                </a:lnTo>
                <a:lnTo>
                  <a:pt x="179" y="389"/>
                </a:lnTo>
                <a:close/>
                <a:moveTo>
                  <a:pt x="209" y="254"/>
                </a:moveTo>
                <a:lnTo>
                  <a:pt x="209" y="254"/>
                </a:lnTo>
                <a:lnTo>
                  <a:pt x="209" y="254"/>
                </a:lnTo>
                <a:lnTo>
                  <a:pt x="209" y="254"/>
                </a:lnTo>
                <a:lnTo>
                  <a:pt x="209" y="254"/>
                </a:lnTo>
                <a:lnTo>
                  <a:pt x="209" y="254"/>
                </a:lnTo>
                <a:lnTo>
                  <a:pt x="209" y="254"/>
                </a:lnTo>
                <a:lnTo>
                  <a:pt x="209" y="254"/>
                </a:lnTo>
                <a:lnTo>
                  <a:pt x="209" y="254"/>
                </a:lnTo>
                <a:lnTo>
                  <a:pt x="209" y="254"/>
                </a:lnTo>
                <a:close/>
                <a:moveTo>
                  <a:pt x="103" y="370"/>
                </a:moveTo>
                <a:lnTo>
                  <a:pt x="103" y="370"/>
                </a:lnTo>
                <a:lnTo>
                  <a:pt x="103" y="372"/>
                </a:lnTo>
                <a:lnTo>
                  <a:pt x="103" y="372"/>
                </a:lnTo>
                <a:lnTo>
                  <a:pt x="103" y="370"/>
                </a:lnTo>
                <a:lnTo>
                  <a:pt x="103" y="370"/>
                </a:lnTo>
                <a:lnTo>
                  <a:pt x="103" y="370"/>
                </a:lnTo>
                <a:lnTo>
                  <a:pt x="103" y="370"/>
                </a:lnTo>
                <a:lnTo>
                  <a:pt x="103" y="370"/>
                </a:lnTo>
                <a:lnTo>
                  <a:pt x="103" y="370"/>
                </a:lnTo>
                <a:close/>
                <a:moveTo>
                  <a:pt x="22" y="339"/>
                </a:moveTo>
                <a:lnTo>
                  <a:pt x="22" y="339"/>
                </a:lnTo>
                <a:lnTo>
                  <a:pt x="22" y="339"/>
                </a:lnTo>
                <a:lnTo>
                  <a:pt x="22" y="339"/>
                </a:lnTo>
                <a:lnTo>
                  <a:pt x="22" y="339"/>
                </a:lnTo>
                <a:lnTo>
                  <a:pt x="22" y="339"/>
                </a:lnTo>
                <a:lnTo>
                  <a:pt x="22" y="339"/>
                </a:lnTo>
                <a:lnTo>
                  <a:pt x="22" y="339"/>
                </a:lnTo>
                <a:lnTo>
                  <a:pt x="22" y="339"/>
                </a:lnTo>
                <a:lnTo>
                  <a:pt x="22" y="339"/>
                </a:lnTo>
                <a:close/>
                <a:moveTo>
                  <a:pt x="202" y="175"/>
                </a:moveTo>
                <a:lnTo>
                  <a:pt x="202" y="175"/>
                </a:lnTo>
                <a:lnTo>
                  <a:pt x="202" y="175"/>
                </a:lnTo>
                <a:lnTo>
                  <a:pt x="202" y="175"/>
                </a:lnTo>
                <a:lnTo>
                  <a:pt x="202" y="175"/>
                </a:lnTo>
                <a:lnTo>
                  <a:pt x="202" y="175"/>
                </a:lnTo>
                <a:lnTo>
                  <a:pt x="202" y="175"/>
                </a:lnTo>
                <a:lnTo>
                  <a:pt x="202" y="175"/>
                </a:lnTo>
                <a:lnTo>
                  <a:pt x="202" y="175"/>
                </a:lnTo>
                <a:lnTo>
                  <a:pt x="202" y="175"/>
                </a:lnTo>
                <a:close/>
                <a:moveTo>
                  <a:pt x="75" y="26"/>
                </a:moveTo>
                <a:lnTo>
                  <a:pt x="75" y="26"/>
                </a:lnTo>
                <a:lnTo>
                  <a:pt x="75" y="26"/>
                </a:lnTo>
                <a:lnTo>
                  <a:pt x="75" y="26"/>
                </a:lnTo>
                <a:lnTo>
                  <a:pt x="75" y="26"/>
                </a:lnTo>
                <a:lnTo>
                  <a:pt x="75" y="26"/>
                </a:lnTo>
                <a:lnTo>
                  <a:pt x="75" y="26"/>
                </a:lnTo>
                <a:lnTo>
                  <a:pt x="75" y="26"/>
                </a:lnTo>
                <a:lnTo>
                  <a:pt x="75" y="26"/>
                </a:lnTo>
                <a:lnTo>
                  <a:pt x="75" y="26"/>
                </a:lnTo>
                <a:close/>
                <a:moveTo>
                  <a:pt x="18" y="309"/>
                </a:moveTo>
                <a:lnTo>
                  <a:pt x="18" y="309"/>
                </a:lnTo>
                <a:lnTo>
                  <a:pt x="18" y="309"/>
                </a:lnTo>
                <a:lnTo>
                  <a:pt x="18" y="309"/>
                </a:lnTo>
                <a:lnTo>
                  <a:pt x="18" y="309"/>
                </a:lnTo>
                <a:lnTo>
                  <a:pt x="18" y="309"/>
                </a:lnTo>
                <a:lnTo>
                  <a:pt x="18" y="309"/>
                </a:lnTo>
                <a:lnTo>
                  <a:pt x="18" y="309"/>
                </a:lnTo>
                <a:lnTo>
                  <a:pt x="18" y="309"/>
                </a:lnTo>
                <a:lnTo>
                  <a:pt x="18" y="309"/>
                </a:lnTo>
                <a:close/>
                <a:moveTo>
                  <a:pt x="122" y="52"/>
                </a:moveTo>
                <a:lnTo>
                  <a:pt x="122" y="52"/>
                </a:lnTo>
                <a:lnTo>
                  <a:pt x="122" y="52"/>
                </a:lnTo>
                <a:lnTo>
                  <a:pt x="122" y="52"/>
                </a:lnTo>
                <a:lnTo>
                  <a:pt x="122" y="53"/>
                </a:lnTo>
                <a:lnTo>
                  <a:pt x="122" y="53"/>
                </a:lnTo>
                <a:lnTo>
                  <a:pt x="122" y="53"/>
                </a:lnTo>
                <a:lnTo>
                  <a:pt x="122" y="53"/>
                </a:lnTo>
                <a:lnTo>
                  <a:pt x="122" y="52"/>
                </a:lnTo>
                <a:lnTo>
                  <a:pt x="122" y="52"/>
                </a:lnTo>
                <a:close/>
                <a:moveTo>
                  <a:pt x="136" y="391"/>
                </a:moveTo>
                <a:lnTo>
                  <a:pt x="136" y="391"/>
                </a:lnTo>
                <a:lnTo>
                  <a:pt x="134" y="391"/>
                </a:lnTo>
                <a:lnTo>
                  <a:pt x="134" y="391"/>
                </a:lnTo>
                <a:lnTo>
                  <a:pt x="134" y="392"/>
                </a:lnTo>
                <a:lnTo>
                  <a:pt x="134" y="392"/>
                </a:lnTo>
                <a:lnTo>
                  <a:pt x="136" y="392"/>
                </a:lnTo>
                <a:lnTo>
                  <a:pt x="136" y="392"/>
                </a:lnTo>
                <a:lnTo>
                  <a:pt x="136" y="391"/>
                </a:lnTo>
                <a:lnTo>
                  <a:pt x="136" y="391"/>
                </a:lnTo>
                <a:close/>
                <a:moveTo>
                  <a:pt x="177" y="238"/>
                </a:moveTo>
                <a:lnTo>
                  <a:pt x="177" y="238"/>
                </a:lnTo>
                <a:lnTo>
                  <a:pt x="177" y="238"/>
                </a:lnTo>
                <a:lnTo>
                  <a:pt x="177" y="238"/>
                </a:lnTo>
                <a:lnTo>
                  <a:pt x="177" y="239"/>
                </a:lnTo>
                <a:lnTo>
                  <a:pt x="177" y="239"/>
                </a:lnTo>
                <a:lnTo>
                  <a:pt x="177" y="239"/>
                </a:lnTo>
                <a:lnTo>
                  <a:pt x="177" y="239"/>
                </a:lnTo>
                <a:lnTo>
                  <a:pt x="177" y="238"/>
                </a:lnTo>
                <a:lnTo>
                  <a:pt x="177" y="238"/>
                </a:lnTo>
                <a:close/>
                <a:moveTo>
                  <a:pt x="160" y="272"/>
                </a:moveTo>
                <a:lnTo>
                  <a:pt x="160" y="272"/>
                </a:lnTo>
                <a:lnTo>
                  <a:pt x="158" y="272"/>
                </a:lnTo>
                <a:lnTo>
                  <a:pt x="158" y="272"/>
                </a:lnTo>
                <a:lnTo>
                  <a:pt x="160" y="272"/>
                </a:lnTo>
                <a:lnTo>
                  <a:pt x="160" y="272"/>
                </a:lnTo>
                <a:close/>
                <a:moveTo>
                  <a:pt x="215" y="323"/>
                </a:moveTo>
                <a:lnTo>
                  <a:pt x="215" y="323"/>
                </a:lnTo>
                <a:lnTo>
                  <a:pt x="215" y="323"/>
                </a:lnTo>
                <a:lnTo>
                  <a:pt x="215" y="323"/>
                </a:lnTo>
                <a:lnTo>
                  <a:pt x="215" y="323"/>
                </a:lnTo>
                <a:lnTo>
                  <a:pt x="215" y="323"/>
                </a:lnTo>
                <a:lnTo>
                  <a:pt x="215" y="323"/>
                </a:lnTo>
                <a:lnTo>
                  <a:pt x="215" y="323"/>
                </a:lnTo>
                <a:lnTo>
                  <a:pt x="215" y="323"/>
                </a:lnTo>
                <a:lnTo>
                  <a:pt x="215" y="323"/>
                </a:lnTo>
                <a:close/>
                <a:moveTo>
                  <a:pt x="130" y="130"/>
                </a:moveTo>
                <a:lnTo>
                  <a:pt x="130" y="130"/>
                </a:lnTo>
                <a:lnTo>
                  <a:pt x="130" y="130"/>
                </a:lnTo>
                <a:lnTo>
                  <a:pt x="130" y="130"/>
                </a:lnTo>
                <a:lnTo>
                  <a:pt x="128" y="130"/>
                </a:lnTo>
                <a:lnTo>
                  <a:pt x="128" y="130"/>
                </a:lnTo>
                <a:lnTo>
                  <a:pt x="128" y="132"/>
                </a:lnTo>
                <a:lnTo>
                  <a:pt x="128" y="132"/>
                </a:lnTo>
                <a:lnTo>
                  <a:pt x="128" y="132"/>
                </a:lnTo>
                <a:lnTo>
                  <a:pt x="128" y="132"/>
                </a:lnTo>
                <a:lnTo>
                  <a:pt x="130" y="130"/>
                </a:lnTo>
                <a:lnTo>
                  <a:pt x="130" y="130"/>
                </a:lnTo>
                <a:close/>
                <a:moveTo>
                  <a:pt x="48" y="263"/>
                </a:moveTo>
                <a:lnTo>
                  <a:pt x="48" y="263"/>
                </a:lnTo>
                <a:lnTo>
                  <a:pt x="48" y="263"/>
                </a:lnTo>
                <a:lnTo>
                  <a:pt x="48" y="263"/>
                </a:lnTo>
                <a:lnTo>
                  <a:pt x="46" y="263"/>
                </a:lnTo>
                <a:lnTo>
                  <a:pt x="46" y="263"/>
                </a:lnTo>
                <a:lnTo>
                  <a:pt x="46" y="263"/>
                </a:lnTo>
                <a:lnTo>
                  <a:pt x="46" y="263"/>
                </a:lnTo>
                <a:lnTo>
                  <a:pt x="48" y="263"/>
                </a:lnTo>
                <a:lnTo>
                  <a:pt x="48" y="263"/>
                </a:lnTo>
                <a:close/>
                <a:moveTo>
                  <a:pt x="128" y="402"/>
                </a:moveTo>
                <a:lnTo>
                  <a:pt x="128" y="402"/>
                </a:lnTo>
                <a:lnTo>
                  <a:pt x="128" y="402"/>
                </a:lnTo>
                <a:lnTo>
                  <a:pt x="128" y="402"/>
                </a:lnTo>
                <a:lnTo>
                  <a:pt x="127" y="402"/>
                </a:lnTo>
                <a:lnTo>
                  <a:pt x="127" y="402"/>
                </a:lnTo>
                <a:lnTo>
                  <a:pt x="128" y="402"/>
                </a:lnTo>
                <a:lnTo>
                  <a:pt x="128" y="402"/>
                </a:lnTo>
                <a:lnTo>
                  <a:pt x="128" y="402"/>
                </a:lnTo>
                <a:lnTo>
                  <a:pt x="128" y="402"/>
                </a:lnTo>
                <a:close/>
                <a:moveTo>
                  <a:pt x="40" y="266"/>
                </a:moveTo>
                <a:lnTo>
                  <a:pt x="40" y="266"/>
                </a:lnTo>
                <a:lnTo>
                  <a:pt x="40" y="266"/>
                </a:lnTo>
                <a:lnTo>
                  <a:pt x="40" y="266"/>
                </a:lnTo>
                <a:lnTo>
                  <a:pt x="40" y="266"/>
                </a:lnTo>
                <a:lnTo>
                  <a:pt x="40" y="266"/>
                </a:lnTo>
                <a:lnTo>
                  <a:pt x="40" y="266"/>
                </a:lnTo>
                <a:lnTo>
                  <a:pt x="40" y="266"/>
                </a:lnTo>
                <a:close/>
                <a:moveTo>
                  <a:pt x="125" y="399"/>
                </a:moveTo>
                <a:lnTo>
                  <a:pt x="125" y="399"/>
                </a:lnTo>
                <a:lnTo>
                  <a:pt x="127" y="399"/>
                </a:lnTo>
                <a:lnTo>
                  <a:pt x="127" y="399"/>
                </a:lnTo>
                <a:lnTo>
                  <a:pt x="125" y="399"/>
                </a:lnTo>
                <a:lnTo>
                  <a:pt x="125" y="399"/>
                </a:lnTo>
                <a:close/>
                <a:moveTo>
                  <a:pt x="63" y="236"/>
                </a:moveTo>
                <a:lnTo>
                  <a:pt x="63" y="236"/>
                </a:lnTo>
                <a:lnTo>
                  <a:pt x="63" y="236"/>
                </a:lnTo>
                <a:lnTo>
                  <a:pt x="63" y="236"/>
                </a:lnTo>
                <a:lnTo>
                  <a:pt x="62" y="238"/>
                </a:lnTo>
                <a:lnTo>
                  <a:pt x="62" y="238"/>
                </a:lnTo>
                <a:lnTo>
                  <a:pt x="63" y="238"/>
                </a:lnTo>
                <a:lnTo>
                  <a:pt x="63" y="238"/>
                </a:lnTo>
                <a:lnTo>
                  <a:pt x="63" y="236"/>
                </a:lnTo>
                <a:lnTo>
                  <a:pt x="63" y="236"/>
                </a:lnTo>
                <a:close/>
                <a:moveTo>
                  <a:pt x="32" y="342"/>
                </a:moveTo>
                <a:lnTo>
                  <a:pt x="32" y="342"/>
                </a:lnTo>
                <a:lnTo>
                  <a:pt x="32" y="342"/>
                </a:lnTo>
                <a:lnTo>
                  <a:pt x="32" y="342"/>
                </a:lnTo>
                <a:lnTo>
                  <a:pt x="32" y="342"/>
                </a:lnTo>
                <a:lnTo>
                  <a:pt x="32" y="342"/>
                </a:lnTo>
                <a:close/>
                <a:moveTo>
                  <a:pt x="201" y="369"/>
                </a:moveTo>
                <a:lnTo>
                  <a:pt x="201" y="369"/>
                </a:lnTo>
                <a:lnTo>
                  <a:pt x="201" y="369"/>
                </a:lnTo>
                <a:lnTo>
                  <a:pt x="201" y="369"/>
                </a:lnTo>
                <a:lnTo>
                  <a:pt x="201" y="369"/>
                </a:lnTo>
                <a:lnTo>
                  <a:pt x="201" y="369"/>
                </a:lnTo>
                <a:lnTo>
                  <a:pt x="201" y="369"/>
                </a:lnTo>
                <a:lnTo>
                  <a:pt x="201" y="369"/>
                </a:lnTo>
                <a:lnTo>
                  <a:pt x="201" y="369"/>
                </a:lnTo>
                <a:lnTo>
                  <a:pt x="201" y="369"/>
                </a:lnTo>
                <a:close/>
                <a:moveTo>
                  <a:pt x="204" y="164"/>
                </a:moveTo>
                <a:lnTo>
                  <a:pt x="204" y="164"/>
                </a:lnTo>
                <a:lnTo>
                  <a:pt x="204" y="164"/>
                </a:lnTo>
                <a:lnTo>
                  <a:pt x="204" y="164"/>
                </a:lnTo>
                <a:lnTo>
                  <a:pt x="204" y="164"/>
                </a:lnTo>
                <a:lnTo>
                  <a:pt x="204" y="164"/>
                </a:lnTo>
                <a:lnTo>
                  <a:pt x="204" y="164"/>
                </a:lnTo>
                <a:lnTo>
                  <a:pt x="204" y="164"/>
                </a:lnTo>
                <a:lnTo>
                  <a:pt x="204" y="164"/>
                </a:lnTo>
                <a:lnTo>
                  <a:pt x="204" y="164"/>
                </a:ln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57" name="组合 256"/>
          <p:cNvGrpSpPr/>
          <p:nvPr/>
        </p:nvGrpSpPr>
        <p:grpSpPr>
          <a:xfrm>
            <a:off x="7506034" y="4614065"/>
            <a:ext cx="682667" cy="747973"/>
            <a:chOff x="852984" y="3373786"/>
            <a:chExt cx="615950" cy="701675"/>
          </a:xfrm>
          <a:solidFill>
            <a:schemeClr val="tx1"/>
          </a:solidFill>
        </p:grpSpPr>
        <p:sp>
          <p:nvSpPr>
            <p:cNvPr id="258" name="Freeform 59"/>
            <p:cNvSpPr>
              <a:spLocks noEditPoints="1"/>
            </p:cNvSpPr>
            <p:nvPr/>
          </p:nvSpPr>
          <p:spPr bwMode="auto">
            <a:xfrm>
              <a:off x="852984" y="3373786"/>
              <a:ext cx="615950" cy="701675"/>
            </a:xfrm>
            <a:custGeom>
              <a:avLst/>
              <a:gdLst>
                <a:gd name="T0" fmla="*/ 359 w 388"/>
                <a:gd name="T1" fmla="*/ 415 h 442"/>
                <a:gd name="T2" fmla="*/ 195 w 388"/>
                <a:gd name="T3" fmla="*/ 363 h 442"/>
                <a:gd name="T4" fmla="*/ 165 w 388"/>
                <a:gd name="T5" fmla="*/ 396 h 442"/>
                <a:gd name="T6" fmla="*/ 36 w 388"/>
                <a:gd name="T7" fmla="*/ 404 h 442"/>
                <a:gd name="T8" fmla="*/ 17 w 388"/>
                <a:gd name="T9" fmla="*/ 341 h 442"/>
                <a:gd name="T10" fmla="*/ 55 w 388"/>
                <a:gd name="T11" fmla="*/ 172 h 442"/>
                <a:gd name="T12" fmla="*/ 180 w 388"/>
                <a:gd name="T13" fmla="*/ 3 h 442"/>
                <a:gd name="T14" fmla="*/ 363 w 388"/>
                <a:gd name="T15" fmla="*/ 87 h 442"/>
                <a:gd name="T16" fmla="*/ 342 w 388"/>
                <a:gd name="T17" fmla="*/ 249 h 442"/>
                <a:gd name="T18" fmla="*/ 282 w 388"/>
                <a:gd name="T19" fmla="*/ 306 h 442"/>
                <a:gd name="T20" fmla="*/ 293 w 388"/>
                <a:gd name="T21" fmla="*/ 342 h 442"/>
                <a:gd name="T22" fmla="*/ 307 w 388"/>
                <a:gd name="T23" fmla="*/ 387 h 442"/>
                <a:gd name="T24" fmla="*/ 254 w 388"/>
                <a:gd name="T25" fmla="*/ 36 h 442"/>
                <a:gd name="T26" fmla="*/ 101 w 388"/>
                <a:gd name="T27" fmla="*/ 265 h 442"/>
                <a:gd name="T28" fmla="*/ 311 w 388"/>
                <a:gd name="T29" fmla="*/ 167 h 442"/>
                <a:gd name="T30" fmla="*/ 42 w 388"/>
                <a:gd name="T31" fmla="*/ 107 h 442"/>
                <a:gd name="T32" fmla="*/ 317 w 388"/>
                <a:gd name="T33" fmla="*/ 133 h 442"/>
                <a:gd name="T34" fmla="*/ 148 w 388"/>
                <a:gd name="T35" fmla="*/ 27 h 442"/>
                <a:gd name="T36" fmla="*/ 192 w 388"/>
                <a:gd name="T37" fmla="*/ 353 h 442"/>
                <a:gd name="T38" fmla="*/ 83 w 388"/>
                <a:gd name="T39" fmla="*/ 380 h 442"/>
                <a:gd name="T40" fmla="*/ 75 w 388"/>
                <a:gd name="T41" fmla="*/ 188 h 442"/>
                <a:gd name="T42" fmla="*/ 83 w 388"/>
                <a:gd name="T43" fmla="*/ 221 h 442"/>
                <a:gd name="T44" fmla="*/ 79 w 388"/>
                <a:gd name="T45" fmla="*/ 305 h 442"/>
                <a:gd name="T46" fmla="*/ 243 w 388"/>
                <a:gd name="T47" fmla="*/ 387 h 442"/>
                <a:gd name="T48" fmla="*/ 339 w 388"/>
                <a:gd name="T49" fmla="*/ 271 h 442"/>
                <a:gd name="T50" fmla="*/ 314 w 388"/>
                <a:gd name="T51" fmla="*/ 245 h 442"/>
                <a:gd name="T52" fmla="*/ 151 w 388"/>
                <a:gd name="T53" fmla="*/ 131 h 442"/>
                <a:gd name="T54" fmla="*/ 331 w 388"/>
                <a:gd name="T55" fmla="*/ 188 h 442"/>
                <a:gd name="T56" fmla="*/ 300 w 388"/>
                <a:gd name="T57" fmla="*/ 273 h 442"/>
                <a:gd name="T58" fmla="*/ 63 w 388"/>
                <a:gd name="T59" fmla="*/ 293 h 442"/>
                <a:gd name="T60" fmla="*/ 268 w 388"/>
                <a:gd name="T61" fmla="*/ 144 h 442"/>
                <a:gd name="T62" fmla="*/ 225 w 388"/>
                <a:gd name="T63" fmla="*/ 128 h 442"/>
                <a:gd name="T64" fmla="*/ 57 w 388"/>
                <a:gd name="T65" fmla="*/ 276 h 442"/>
                <a:gd name="T66" fmla="*/ 303 w 388"/>
                <a:gd name="T67" fmla="*/ 267 h 442"/>
                <a:gd name="T68" fmla="*/ 83 w 388"/>
                <a:gd name="T69" fmla="*/ 325 h 442"/>
                <a:gd name="T70" fmla="*/ 224 w 388"/>
                <a:gd name="T71" fmla="*/ 334 h 442"/>
                <a:gd name="T72" fmla="*/ 53 w 388"/>
                <a:gd name="T73" fmla="*/ 245 h 442"/>
                <a:gd name="T74" fmla="*/ 352 w 388"/>
                <a:gd name="T75" fmla="*/ 306 h 442"/>
                <a:gd name="T76" fmla="*/ 79 w 388"/>
                <a:gd name="T77" fmla="*/ 339 h 442"/>
                <a:gd name="T78" fmla="*/ 102 w 388"/>
                <a:gd name="T79" fmla="*/ 305 h 442"/>
                <a:gd name="T80" fmla="*/ 318 w 388"/>
                <a:gd name="T81" fmla="*/ 186 h 442"/>
                <a:gd name="T82" fmla="*/ 284 w 388"/>
                <a:gd name="T83" fmla="*/ 152 h 442"/>
                <a:gd name="T84" fmla="*/ 71 w 388"/>
                <a:gd name="T85" fmla="*/ 265 h 442"/>
                <a:gd name="T86" fmla="*/ 197 w 388"/>
                <a:gd name="T87" fmla="*/ 134 h 442"/>
                <a:gd name="T88" fmla="*/ 300 w 388"/>
                <a:gd name="T89" fmla="*/ 131 h 442"/>
                <a:gd name="T90" fmla="*/ 293 w 388"/>
                <a:gd name="T91" fmla="*/ 279 h 442"/>
                <a:gd name="T92" fmla="*/ 341 w 388"/>
                <a:gd name="T93" fmla="*/ 316 h 442"/>
                <a:gd name="T94" fmla="*/ 38 w 388"/>
                <a:gd name="T95" fmla="*/ 303 h 442"/>
                <a:gd name="T96" fmla="*/ 77 w 388"/>
                <a:gd name="T97" fmla="*/ 150 h 442"/>
                <a:gd name="T98" fmla="*/ 307 w 388"/>
                <a:gd name="T99" fmla="*/ 219 h 442"/>
                <a:gd name="T100" fmla="*/ 236 w 388"/>
                <a:gd name="T101" fmla="*/ 137 h 442"/>
                <a:gd name="T102" fmla="*/ 325 w 388"/>
                <a:gd name="T103" fmla="*/ 155 h 442"/>
                <a:gd name="T104" fmla="*/ 311 w 388"/>
                <a:gd name="T105" fmla="*/ 161 h 442"/>
                <a:gd name="T106" fmla="*/ 38 w 388"/>
                <a:gd name="T107" fmla="*/ 334 h 442"/>
                <a:gd name="T108" fmla="*/ 79 w 388"/>
                <a:gd name="T109" fmla="*/ 155 h 442"/>
                <a:gd name="T110" fmla="*/ 71 w 388"/>
                <a:gd name="T111" fmla="*/ 158 h 442"/>
                <a:gd name="T112" fmla="*/ 295 w 388"/>
                <a:gd name="T113" fmla="*/ 264 h 442"/>
                <a:gd name="T114" fmla="*/ 85 w 388"/>
                <a:gd name="T115" fmla="*/ 152 h 442"/>
                <a:gd name="T116" fmla="*/ 99 w 388"/>
                <a:gd name="T117" fmla="*/ 150 h 442"/>
                <a:gd name="T118" fmla="*/ 323 w 388"/>
                <a:gd name="T119" fmla="*/ 139 h 442"/>
                <a:gd name="T120" fmla="*/ 34 w 388"/>
                <a:gd name="T121" fmla="*/ 316 h 442"/>
                <a:gd name="T122" fmla="*/ 331 w 388"/>
                <a:gd name="T123" fmla="*/ 312 h 442"/>
                <a:gd name="T124" fmla="*/ 154 w 388"/>
                <a:gd name="T125" fmla="*/ 39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8" h="442">
                  <a:moveTo>
                    <a:pt x="320" y="379"/>
                  </a:moveTo>
                  <a:lnTo>
                    <a:pt x="320" y="379"/>
                  </a:lnTo>
                  <a:lnTo>
                    <a:pt x="322" y="379"/>
                  </a:lnTo>
                  <a:lnTo>
                    <a:pt x="322" y="380"/>
                  </a:lnTo>
                  <a:lnTo>
                    <a:pt x="322" y="380"/>
                  </a:lnTo>
                  <a:lnTo>
                    <a:pt x="326" y="383"/>
                  </a:lnTo>
                  <a:lnTo>
                    <a:pt x="331" y="385"/>
                  </a:lnTo>
                  <a:lnTo>
                    <a:pt x="331" y="385"/>
                  </a:lnTo>
                  <a:lnTo>
                    <a:pt x="333" y="387"/>
                  </a:lnTo>
                  <a:lnTo>
                    <a:pt x="333" y="387"/>
                  </a:lnTo>
                  <a:lnTo>
                    <a:pt x="345" y="393"/>
                  </a:lnTo>
                  <a:lnTo>
                    <a:pt x="345" y="393"/>
                  </a:lnTo>
                  <a:lnTo>
                    <a:pt x="353" y="396"/>
                  </a:lnTo>
                  <a:lnTo>
                    <a:pt x="353" y="396"/>
                  </a:lnTo>
                  <a:lnTo>
                    <a:pt x="359" y="398"/>
                  </a:lnTo>
                  <a:lnTo>
                    <a:pt x="359" y="398"/>
                  </a:lnTo>
                  <a:lnTo>
                    <a:pt x="361" y="398"/>
                  </a:lnTo>
                  <a:lnTo>
                    <a:pt x="361" y="399"/>
                  </a:lnTo>
                  <a:lnTo>
                    <a:pt x="361" y="399"/>
                  </a:lnTo>
                  <a:lnTo>
                    <a:pt x="361" y="401"/>
                  </a:lnTo>
                  <a:lnTo>
                    <a:pt x="359" y="402"/>
                  </a:lnTo>
                  <a:lnTo>
                    <a:pt x="359" y="402"/>
                  </a:lnTo>
                  <a:lnTo>
                    <a:pt x="358" y="402"/>
                  </a:lnTo>
                  <a:lnTo>
                    <a:pt x="356" y="402"/>
                  </a:lnTo>
                  <a:lnTo>
                    <a:pt x="356" y="402"/>
                  </a:lnTo>
                  <a:lnTo>
                    <a:pt x="348" y="396"/>
                  </a:lnTo>
                  <a:lnTo>
                    <a:pt x="348" y="396"/>
                  </a:lnTo>
                  <a:lnTo>
                    <a:pt x="347" y="396"/>
                  </a:lnTo>
                  <a:lnTo>
                    <a:pt x="347" y="396"/>
                  </a:lnTo>
                  <a:lnTo>
                    <a:pt x="339" y="391"/>
                  </a:lnTo>
                  <a:lnTo>
                    <a:pt x="339" y="391"/>
                  </a:lnTo>
                  <a:lnTo>
                    <a:pt x="337" y="391"/>
                  </a:lnTo>
                  <a:lnTo>
                    <a:pt x="337" y="391"/>
                  </a:lnTo>
                  <a:lnTo>
                    <a:pt x="337" y="391"/>
                  </a:lnTo>
                  <a:lnTo>
                    <a:pt x="337" y="391"/>
                  </a:lnTo>
                  <a:lnTo>
                    <a:pt x="352" y="405"/>
                  </a:lnTo>
                  <a:lnTo>
                    <a:pt x="352" y="405"/>
                  </a:lnTo>
                  <a:lnTo>
                    <a:pt x="364" y="413"/>
                  </a:lnTo>
                  <a:lnTo>
                    <a:pt x="364" y="413"/>
                  </a:lnTo>
                  <a:lnTo>
                    <a:pt x="367" y="417"/>
                  </a:lnTo>
                  <a:lnTo>
                    <a:pt x="367" y="417"/>
                  </a:lnTo>
                  <a:lnTo>
                    <a:pt x="367" y="417"/>
                  </a:lnTo>
                  <a:lnTo>
                    <a:pt x="367" y="417"/>
                  </a:lnTo>
                  <a:lnTo>
                    <a:pt x="369" y="418"/>
                  </a:lnTo>
                  <a:lnTo>
                    <a:pt x="369" y="418"/>
                  </a:lnTo>
                  <a:lnTo>
                    <a:pt x="366" y="418"/>
                  </a:lnTo>
                  <a:lnTo>
                    <a:pt x="366" y="418"/>
                  </a:lnTo>
                  <a:lnTo>
                    <a:pt x="359" y="415"/>
                  </a:lnTo>
                  <a:lnTo>
                    <a:pt x="359" y="415"/>
                  </a:lnTo>
                  <a:lnTo>
                    <a:pt x="344" y="405"/>
                  </a:lnTo>
                  <a:lnTo>
                    <a:pt x="344" y="405"/>
                  </a:lnTo>
                  <a:lnTo>
                    <a:pt x="331" y="396"/>
                  </a:lnTo>
                  <a:lnTo>
                    <a:pt x="331" y="396"/>
                  </a:lnTo>
                  <a:lnTo>
                    <a:pt x="320" y="390"/>
                  </a:lnTo>
                  <a:lnTo>
                    <a:pt x="320" y="390"/>
                  </a:lnTo>
                  <a:lnTo>
                    <a:pt x="318" y="388"/>
                  </a:lnTo>
                  <a:lnTo>
                    <a:pt x="318" y="388"/>
                  </a:lnTo>
                  <a:lnTo>
                    <a:pt x="315" y="388"/>
                  </a:lnTo>
                  <a:lnTo>
                    <a:pt x="315" y="388"/>
                  </a:lnTo>
                  <a:lnTo>
                    <a:pt x="311" y="391"/>
                  </a:lnTo>
                  <a:lnTo>
                    <a:pt x="311" y="391"/>
                  </a:lnTo>
                  <a:lnTo>
                    <a:pt x="303" y="394"/>
                  </a:lnTo>
                  <a:lnTo>
                    <a:pt x="293" y="396"/>
                  </a:lnTo>
                  <a:lnTo>
                    <a:pt x="293" y="396"/>
                  </a:lnTo>
                  <a:lnTo>
                    <a:pt x="285" y="398"/>
                  </a:lnTo>
                  <a:lnTo>
                    <a:pt x="285" y="398"/>
                  </a:lnTo>
                  <a:lnTo>
                    <a:pt x="279" y="398"/>
                  </a:lnTo>
                  <a:lnTo>
                    <a:pt x="273" y="398"/>
                  </a:lnTo>
                  <a:lnTo>
                    <a:pt x="273" y="398"/>
                  </a:lnTo>
                  <a:lnTo>
                    <a:pt x="262" y="396"/>
                  </a:lnTo>
                  <a:lnTo>
                    <a:pt x="262" y="396"/>
                  </a:lnTo>
                  <a:lnTo>
                    <a:pt x="252" y="394"/>
                  </a:lnTo>
                  <a:lnTo>
                    <a:pt x="252" y="394"/>
                  </a:lnTo>
                  <a:lnTo>
                    <a:pt x="246" y="393"/>
                  </a:lnTo>
                  <a:lnTo>
                    <a:pt x="241" y="391"/>
                  </a:lnTo>
                  <a:lnTo>
                    <a:pt x="241" y="391"/>
                  </a:lnTo>
                  <a:lnTo>
                    <a:pt x="235" y="387"/>
                  </a:lnTo>
                  <a:lnTo>
                    <a:pt x="235" y="387"/>
                  </a:lnTo>
                  <a:lnTo>
                    <a:pt x="227" y="380"/>
                  </a:lnTo>
                  <a:lnTo>
                    <a:pt x="227" y="380"/>
                  </a:lnTo>
                  <a:lnTo>
                    <a:pt x="214" y="371"/>
                  </a:lnTo>
                  <a:lnTo>
                    <a:pt x="214" y="371"/>
                  </a:lnTo>
                  <a:lnTo>
                    <a:pt x="210" y="363"/>
                  </a:lnTo>
                  <a:lnTo>
                    <a:pt x="205" y="355"/>
                  </a:lnTo>
                  <a:lnTo>
                    <a:pt x="205" y="355"/>
                  </a:lnTo>
                  <a:lnTo>
                    <a:pt x="203" y="353"/>
                  </a:lnTo>
                  <a:lnTo>
                    <a:pt x="202" y="352"/>
                  </a:lnTo>
                  <a:lnTo>
                    <a:pt x="202" y="352"/>
                  </a:lnTo>
                  <a:lnTo>
                    <a:pt x="200" y="352"/>
                  </a:lnTo>
                  <a:lnTo>
                    <a:pt x="200" y="352"/>
                  </a:lnTo>
                  <a:lnTo>
                    <a:pt x="200" y="352"/>
                  </a:lnTo>
                  <a:lnTo>
                    <a:pt x="200" y="352"/>
                  </a:lnTo>
                  <a:lnTo>
                    <a:pt x="197" y="360"/>
                  </a:lnTo>
                  <a:lnTo>
                    <a:pt x="197" y="360"/>
                  </a:lnTo>
                  <a:lnTo>
                    <a:pt x="195" y="363"/>
                  </a:lnTo>
                  <a:lnTo>
                    <a:pt x="195" y="363"/>
                  </a:lnTo>
                  <a:lnTo>
                    <a:pt x="194" y="366"/>
                  </a:lnTo>
                  <a:lnTo>
                    <a:pt x="194" y="366"/>
                  </a:lnTo>
                  <a:lnTo>
                    <a:pt x="194" y="371"/>
                  </a:lnTo>
                  <a:lnTo>
                    <a:pt x="194" y="371"/>
                  </a:lnTo>
                  <a:lnTo>
                    <a:pt x="195" y="396"/>
                  </a:lnTo>
                  <a:lnTo>
                    <a:pt x="195" y="396"/>
                  </a:lnTo>
                  <a:lnTo>
                    <a:pt x="195" y="428"/>
                  </a:lnTo>
                  <a:lnTo>
                    <a:pt x="195" y="428"/>
                  </a:lnTo>
                  <a:lnTo>
                    <a:pt x="195" y="434"/>
                  </a:lnTo>
                  <a:lnTo>
                    <a:pt x="195" y="434"/>
                  </a:lnTo>
                  <a:lnTo>
                    <a:pt x="195" y="437"/>
                  </a:lnTo>
                  <a:lnTo>
                    <a:pt x="195" y="437"/>
                  </a:lnTo>
                  <a:lnTo>
                    <a:pt x="195" y="439"/>
                  </a:lnTo>
                  <a:lnTo>
                    <a:pt x="195" y="440"/>
                  </a:lnTo>
                  <a:lnTo>
                    <a:pt x="195" y="440"/>
                  </a:lnTo>
                  <a:lnTo>
                    <a:pt x="194" y="440"/>
                  </a:lnTo>
                  <a:lnTo>
                    <a:pt x="194" y="440"/>
                  </a:lnTo>
                  <a:lnTo>
                    <a:pt x="192" y="442"/>
                  </a:lnTo>
                  <a:lnTo>
                    <a:pt x="191" y="440"/>
                  </a:lnTo>
                  <a:lnTo>
                    <a:pt x="191" y="440"/>
                  </a:lnTo>
                  <a:lnTo>
                    <a:pt x="191" y="439"/>
                  </a:lnTo>
                  <a:lnTo>
                    <a:pt x="191" y="439"/>
                  </a:lnTo>
                  <a:lnTo>
                    <a:pt x="191" y="437"/>
                  </a:lnTo>
                  <a:lnTo>
                    <a:pt x="191" y="437"/>
                  </a:lnTo>
                  <a:lnTo>
                    <a:pt x="191" y="434"/>
                  </a:lnTo>
                  <a:lnTo>
                    <a:pt x="191" y="429"/>
                  </a:lnTo>
                  <a:lnTo>
                    <a:pt x="191" y="429"/>
                  </a:lnTo>
                  <a:lnTo>
                    <a:pt x="189" y="420"/>
                  </a:lnTo>
                  <a:lnTo>
                    <a:pt x="189" y="420"/>
                  </a:lnTo>
                  <a:lnTo>
                    <a:pt x="189" y="417"/>
                  </a:lnTo>
                  <a:lnTo>
                    <a:pt x="189" y="417"/>
                  </a:lnTo>
                  <a:lnTo>
                    <a:pt x="189" y="401"/>
                  </a:lnTo>
                  <a:lnTo>
                    <a:pt x="189" y="401"/>
                  </a:lnTo>
                  <a:lnTo>
                    <a:pt x="189" y="398"/>
                  </a:lnTo>
                  <a:lnTo>
                    <a:pt x="189" y="398"/>
                  </a:lnTo>
                  <a:lnTo>
                    <a:pt x="189" y="398"/>
                  </a:lnTo>
                  <a:lnTo>
                    <a:pt x="189" y="398"/>
                  </a:lnTo>
                  <a:lnTo>
                    <a:pt x="189" y="374"/>
                  </a:lnTo>
                  <a:lnTo>
                    <a:pt x="189" y="374"/>
                  </a:lnTo>
                  <a:lnTo>
                    <a:pt x="189" y="372"/>
                  </a:lnTo>
                  <a:lnTo>
                    <a:pt x="189" y="372"/>
                  </a:lnTo>
                  <a:lnTo>
                    <a:pt x="189" y="374"/>
                  </a:lnTo>
                  <a:lnTo>
                    <a:pt x="189" y="374"/>
                  </a:lnTo>
                  <a:lnTo>
                    <a:pt x="180" y="383"/>
                  </a:lnTo>
                  <a:lnTo>
                    <a:pt x="180" y="383"/>
                  </a:lnTo>
                  <a:lnTo>
                    <a:pt x="169" y="394"/>
                  </a:lnTo>
                  <a:lnTo>
                    <a:pt x="169" y="394"/>
                  </a:lnTo>
                  <a:lnTo>
                    <a:pt x="165" y="396"/>
                  </a:lnTo>
                  <a:lnTo>
                    <a:pt x="165" y="396"/>
                  </a:lnTo>
                  <a:lnTo>
                    <a:pt x="158" y="401"/>
                  </a:lnTo>
                  <a:lnTo>
                    <a:pt x="148" y="404"/>
                  </a:lnTo>
                  <a:lnTo>
                    <a:pt x="148" y="404"/>
                  </a:lnTo>
                  <a:lnTo>
                    <a:pt x="142" y="404"/>
                  </a:lnTo>
                  <a:lnTo>
                    <a:pt x="142" y="404"/>
                  </a:lnTo>
                  <a:lnTo>
                    <a:pt x="132" y="404"/>
                  </a:lnTo>
                  <a:lnTo>
                    <a:pt x="132" y="404"/>
                  </a:lnTo>
                  <a:lnTo>
                    <a:pt x="124" y="405"/>
                  </a:lnTo>
                  <a:lnTo>
                    <a:pt x="117" y="404"/>
                  </a:lnTo>
                  <a:lnTo>
                    <a:pt x="117" y="404"/>
                  </a:lnTo>
                  <a:lnTo>
                    <a:pt x="99" y="398"/>
                  </a:lnTo>
                  <a:lnTo>
                    <a:pt x="99" y="398"/>
                  </a:lnTo>
                  <a:lnTo>
                    <a:pt x="87" y="391"/>
                  </a:lnTo>
                  <a:lnTo>
                    <a:pt x="87" y="391"/>
                  </a:lnTo>
                  <a:lnTo>
                    <a:pt x="82" y="388"/>
                  </a:lnTo>
                  <a:lnTo>
                    <a:pt x="82" y="388"/>
                  </a:lnTo>
                  <a:lnTo>
                    <a:pt x="80" y="388"/>
                  </a:lnTo>
                  <a:lnTo>
                    <a:pt x="80" y="388"/>
                  </a:lnTo>
                  <a:lnTo>
                    <a:pt x="79" y="388"/>
                  </a:lnTo>
                  <a:lnTo>
                    <a:pt x="79" y="388"/>
                  </a:lnTo>
                  <a:lnTo>
                    <a:pt x="77" y="388"/>
                  </a:lnTo>
                  <a:lnTo>
                    <a:pt x="77" y="388"/>
                  </a:lnTo>
                  <a:lnTo>
                    <a:pt x="72" y="390"/>
                  </a:lnTo>
                  <a:lnTo>
                    <a:pt x="72" y="390"/>
                  </a:lnTo>
                  <a:lnTo>
                    <a:pt x="74" y="390"/>
                  </a:lnTo>
                  <a:lnTo>
                    <a:pt x="74" y="390"/>
                  </a:lnTo>
                  <a:lnTo>
                    <a:pt x="75" y="393"/>
                  </a:lnTo>
                  <a:lnTo>
                    <a:pt x="75" y="393"/>
                  </a:lnTo>
                  <a:lnTo>
                    <a:pt x="74" y="394"/>
                  </a:lnTo>
                  <a:lnTo>
                    <a:pt x="74" y="394"/>
                  </a:lnTo>
                  <a:lnTo>
                    <a:pt x="72" y="396"/>
                  </a:lnTo>
                  <a:lnTo>
                    <a:pt x="72" y="396"/>
                  </a:lnTo>
                  <a:lnTo>
                    <a:pt x="49" y="404"/>
                  </a:lnTo>
                  <a:lnTo>
                    <a:pt x="49" y="404"/>
                  </a:lnTo>
                  <a:lnTo>
                    <a:pt x="38" y="409"/>
                  </a:lnTo>
                  <a:lnTo>
                    <a:pt x="38" y="409"/>
                  </a:lnTo>
                  <a:lnTo>
                    <a:pt x="34" y="410"/>
                  </a:lnTo>
                  <a:lnTo>
                    <a:pt x="34" y="410"/>
                  </a:lnTo>
                  <a:lnTo>
                    <a:pt x="33" y="412"/>
                  </a:lnTo>
                  <a:lnTo>
                    <a:pt x="30" y="410"/>
                  </a:lnTo>
                  <a:lnTo>
                    <a:pt x="30" y="410"/>
                  </a:lnTo>
                  <a:lnTo>
                    <a:pt x="30" y="410"/>
                  </a:lnTo>
                  <a:lnTo>
                    <a:pt x="30" y="410"/>
                  </a:lnTo>
                  <a:lnTo>
                    <a:pt x="30" y="407"/>
                  </a:lnTo>
                  <a:lnTo>
                    <a:pt x="31" y="405"/>
                  </a:lnTo>
                  <a:lnTo>
                    <a:pt x="31" y="405"/>
                  </a:lnTo>
                  <a:lnTo>
                    <a:pt x="36" y="404"/>
                  </a:lnTo>
                  <a:lnTo>
                    <a:pt x="36" y="404"/>
                  </a:lnTo>
                  <a:lnTo>
                    <a:pt x="63" y="391"/>
                  </a:lnTo>
                  <a:lnTo>
                    <a:pt x="63" y="391"/>
                  </a:lnTo>
                  <a:lnTo>
                    <a:pt x="74" y="385"/>
                  </a:lnTo>
                  <a:lnTo>
                    <a:pt x="74" y="385"/>
                  </a:lnTo>
                  <a:lnTo>
                    <a:pt x="79" y="383"/>
                  </a:lnTo>
                  <a:lnTo>
                    <a:pt x="79" y="383"/>
                  </a:lnTo>
                  <a:lnTo>
                    <a:pt x="79" y="382"/>
                  </a:lnTo>
                  <a:lnTo>
                    <a:pt x="79" y="382"/>
                  </a:lnTo>
                  <a:lnTo>
                    <a:pt x="82" y="382"/>
                  </a:lnTo>
                  <a:lnTo>
                    <a:pt x="82" y="382"/>
                  </a:lnTo>
                  <a:lnTo>
                    <a:pt x="80" y="382"/>
                  </a:lnTo>
                  <a:lnTo>
                    <a:pt x="80" y="382"/>
                  </a:lnTo>
                  <a:lnTo>
                    <a:pt x="80" y="380"/>
                  </a:lnTo>
                  <a:lnTo>
                    <a:pt x="80" y="379"/>
                  </a:lnTo>
                  <a:lnTo>
                    <a:pt x="80" y="379"/>
                  </a:lnTo>
                  <a:lnTo>
                    <a:pt x="82" y="377"/>
                  </a:lnTo>
                  <a:lnTo>
                    <a:pt x="82" y="377"/>
                  </a:lnTo>
                  <a:lnTo>
                    <a:pt x="88" y="368"/>
                  </a:lnTo>
                  <a:lnTo>
                    <a:pt x="88" y="368"/>
                  </a:lnTo>
                  <a:lnTo>
                    <a:pt x="94" y="355"/>
                  </a:lnTo>
                  <a:lnTo>
                    <a:pt x="94" y="355"/>
                  </a:lnTo>
                  <a:lnTo>
                    <a:pt x="98" y="346"/>
                  </a:lnTo>
                  <a:lnTo>
                    <a:pt x="98" y="346"/>
                  </a:lnTo>
                  <a:lnTo>
                    <a:pt x="104" y="331"/>
                  </a:lnTo>
                  <a:lnTo>
                    <a:pt x="104" y="331"/>
                  </a:lnTo>
                  <a:lnTo>
                    <a:pt x="105" y="330"/>
                  </a:lnTo>
                  <a:lnTo>
                    <a:pt x="109" y="330"/>
                  </a:lnTo>
                  <a:lnTo>
                    <a:pt x="109" y="330"/>
                  </a:lnTo>
                  <a:lnTo>
                    <a:pt x="109" y="328"/>
                  </a:lnTo>
                  <a:lnTo>
                    <a:pt x="109" y="328"/>
                  </a:lnTo>
                  <a:lnTo>
                    <a:pt x="109" y="328"/>
                  </a:lnTo>
                  <a:lnTo>
                    <a:pt x="109" y="328"/>
                  </a:lnTo>
                  <a:lnTo>
                    <a:pt x="101" y="331"/>
                  </a:lnTo>
                  <a:lnTo>
                    <a:pt x="101" y="331"/>
                  </a:lnTo>
                  <a:lnTo>
                    <a:pt x="91" y="338"/>
                  </a:lnTo>
                  <a:lnTo>
                    <a:pt x="91" y="338"/>
                  </a:lnTo>
                  <a:lnTo>
                    <a:pt x="80" y="342"/>
                  </a:lnTo>
                  <a:lnTo>
                    <a:pt x="68" y="346"/>
                  </a:lnTo>
                  <a:lnTo>
                    <a:pt x="68" y="346"/>
                  </a:lnTo>
                  <a:lnTo>
                    <a:pt x="61" y="346"/>
                  </a:lnTo>
                  <a:lnTo>
                    <a:pt x="61" y="346"/>
                  </a:lnTo>
                  <a:lnTo>
                    <a:pt x="41" y="346"/>
                  </a:lnTo>
                  <a:lnTo>
                    <a:pt x="41" y="346"/>
                  </a:lnTo>
                  <a:lnTo>
                    <a:pt x="23" y="342"/>
                  </a:lnTo>
                  <a:lnTo>
                    <a:pt x="23" y="342"/>
                  </a:lnTo>
                  <a:lnTo>
                    <a:pt x="17" y="341"/>
                  </a:lnTo>
                  <a:lnTo>
                    <a:pt x="17" y="341"/>
                  </a:lnTo>
                  <a:lnTo>
                    <a:pt x="11" y="338"/>
                  </a:lnTo>
                  <a:lnTo>
                    <a:pt x="11" y="338"/>
                  </a:lnTo>
                  <a:lnTo>
                    <a:pt x="9" y="338"/>
                  </a:lnTo>
                  <a:lnTo>
                    <a:pt x="8" y="339"/>
                  </a:lnTo>
                  <a:lnTo>
                    <a:pt x="8" y="339"/>
                  </a:lnTo>
                  <a:lnTo>
                    <a:pt x="6" y="339"/>
                  </a:lnTo>
                  <a:lnTo>
                    <a:pt x="5" y="338"/>
                  </a:lnTo>
                  <a:lnTo>
                    <a:pt x="5" y="338"/>
                  </a:lnTo>
                  <a:lnTo>
                    <a:pt x="3" y="338"/>
                  </a:lnTo>
                  <a:lnTo>
                    <a:pt x="3" y="338"/>
                  </a:lnTo>
                  <a:lnTo>
                    <a:pt x="1" y="338"/>
                  </a:lnTo>
                  <a:lnTo>
                    <a:pt x="1" y="338"/>
                  </a:lnTo>
                  <a:lnTo>
                    <a:pt x="0" y="336"/>
                  </a:lnTo>
                  <a:lnTo>
                    <a:pt x="0" y="334"/>
                  </a:lnTo>
                  <a:lnTo>
                    <a:pt x="0" y="334"/>
                  </a:lnTo>
                  <a:lnTo>
                    <a:pt x="1" y="331"/>
                  </a:lnTo>
                  <a:lnTo>
                    <a:pt x="1" y="331"/>
                  </a:lnTo>
                  <a:lnTo>
                    <a:pt x="5" y="328"/>
                  </a:lnTo>
                  <a:lnTo>
                    <a:pt x="5" y="328"/>
                  </a:lnTo>
                  <a:lnTo>
                    <a:pt x="5" y="328"/>
                  </a:lnTo>
                  <a:lnTo>
                    <a:pt x="5" y="328"/>
                  </a:lnTo>
                  <a:lnTo>
                    <a:pt x="6" y="325"/>
                  </a:lnTo>
                  <a:lnTo>
                    <a:pt x="6" y="325"/>
                  </a:lnTo>
                  <a:lnTo>
                    <a:pt x="8" y="325"/>
                  </a:lnTo>
                  <a:lnTo>
                    <a:pt x="8" y="325"/>
                  </a:lnTo>
                  <a:lnTo>
                    <a:pt x="9" y="325"/>
                  </a:lnTo>
                  <a:lnTo>
                    <a:pt x="9" y="325"/>
                  </a:lnTo>
                  <a:lnTo>
                    <a:pt x="17" y="319"/>
                  </a:lnTo>
                  <a:lnTo>
                    <a:pt x="17" y="319"/>
                  </a:lnTo>
                  <a:lnTo>
                    <a:pt x="23" y="309"/>
                  </a:lnTo>
                  <a:lnTo>
                    <a:pt x="30" y="301"/>
                  </a:lnTo>
                  <a:lnTo>
                    <a:pt x="30" y="301"/>
                  </a:lnTo>
                  <a:lnTo>
                    <a:pt x="38" y="284"/>
                  </a:lnTo>
                  <a:lnTo>
                    <a:pt x="44" y="268"/>
                  </a:lnTo>
                  <a:lnTo>
                    <a:pt x="44" y="268"/>
                  </a:lnTo>
                  <a:lnTo>
                    <a:pt x="50" y="246"/>
                  </a:lnTo>
                  <a:lnTo>
                    <a:pt x="50" y="246"/>
                  </a:lnTo>
                  <a:lnTo>
                    <a:pt x="53" y="232"/>
                  </a:lnTo>
                  <a:lnTo>
                    <a:pt x="53" y="232"/>
                  </a:lnTo>
                  <a:lnTo>
                    <a:pt x="57" y="218"/>
                  </a:lnTo>
                  <a:lnTo>
                    <a:pt x="57" y="218"/>
                  </a:lnTo>
                  <a:lnTo>
                    <a:pt x="57" y="207"/>
                  </a:lnTo>
                  <a:lnTo>
                    <a:pt x="57" y="207"/>
                  </a:lnTo>
                  <a:lnTo>
                    <a:pt x="57" y="188"/>
                  </a:lnTo>
                  <a:lnTo>
                    <a:pt x="57" y="188"/>
                  </a:lnTo>
                  <a:lnTo>
                    <a:pt x="55" y="180"/>
                  </a:lnTo>
                  <a:lnTo>
                    <a:pt x="55" y="180"/>
                  </a:lnTo>
                  <a:lnTo>
                    <a:pt x="55" y="172"/>
                  </a:lnTo>
                  <a:lnTo>
                    <a:pt x="55" y="172"/>
                  </a:lnTo>
                  <a:lnTo>
                    <a:pt x="53" y="159"/>
                  </a:lnTo>
                  <a:lnTo>
                    <a:pt x="53" y="159"/>
                  </a:lnTo>
                  <a:lnTo>
                    <a:pt x="53" y="147"/>
                  </a:lnTo>
                  <a:lnTo>
                    <a:pt x="53" y="147"/>
                  </a:lnTo>
                  <a:lnTo>
                    <a:pt x="53" y="142"/>
                  </a:lnTo>
                  <a:lnTo>
                    <a:pt x="53" y="142"/>
                  </a:lnTo>
                  <a:lnTo>
                    <a:pt x="52" y="140"/>
                  </a:lnTo>
                  <a:lnTo>
                    <a:pt x="52" y="140"/>
                  </a:lnTo>
                  <a:lnTo>
                    <a:pt x="42" y="128"/>
                  </a:lnTo>
                  <a:lnTo>
                    <a:pt x="42" y="128"/>
                  </a:lnTo>
                  <a:lnTo>
                    <a:pt x="38" y="118"/>
                  </a:lnTo>
                  <a:lnTo>
                    <a:pt x="38" y="118"/>
                  </a:lnTo>
                  <a:lnTo>
                    <a:pt x="36" y="117"/>
                  </a:lnTo>
                  <a:lnTo>
                    <a:pt x="36" y="117"/>
                  </a:lnTo>
                  <a:lnTo>
                    <a:pt x="28" y="104"/>
                  </a:lnTo>
                  <a:lnTo>
                    <a:pt x="28" y="104"/>
                  </a:lnTo>
                  <a:lnTo>
                    <a:pt x="25" y="99"/>
                  </a:lnTo>
                  <a:lnTo>
                    <a:pt x="25" y="99"/>
                  </a:lnTo>
                  <a:lnTo>
                    <a:pt x="25" y="99"/>
                  </a:lnTo>
                  <a:lnTo>
                    <a:pt x="25" y="99"/>
                  </a:lnTo>
                  <a:lnTo>
                    <a:pt x="25" y="98"/>
                  </a:lnTo>
                  <a:lnTo>
                    <a:pt x="27" y="96"/>
                  </a:lnTo>
                  <a:lnTo>
                    <a:pt x="27" y="96"/>
                  </a:lnTo>
                  <a:lnTo>
                    <a:pt x="27" y="95"/>
                  </a:lnTo>
                  <a:lnTo>
                    <a:pt x="28" y="93"/>
                  </a:lnTo>
                  <a:lnTo>
                    <a:pt x="28" y="93"/>
                  </a:lnTo>
                  <a:lnTo>
                    <a:pt x="38" y="87"/>
                  </a:lnTo>
                  <a:lnTo>
                    <a:pt x="38" y="87"/>
                  </a:lnTo>
                  <a:lnTo>
                    <a:pt x="46" y="81"/>
                  </a:lnTo>
                  <a:lnTo>
                    <a:pt x="46" y="81"/>
                  </a:lnTo>
                  <a:lnTo>
                    <a:pt x="74" y="60"/>
                  </a:lnTo>
                  <a:lnTo>
                    <a:pt x="74" y="60"/>
                  </a:lnTo>
                  <a:lnTo>
                    <a:pt x="91" y="47"/>
                  </a:lnTo>
                  <a:lnTo>
                    <a:pt x="110" y="38"/>
                  </a:lnTo>
                  <a:lnTo>
                    <a:pt x="110" y="38"/>
                  </a:lnTo>
                  <a:lnTo>
                    <a:pt x="126" y="28"/>
                  </a:lnTo>
                  <a:lnTo>
                    <a:pt x="126" y="28"/>
                  </a:lnTo>
                  <a:lnTo>
                    <a:pt x="153" y="16"/>
                  </a:lnTo>
                  <a:lnTo>
                    <a:pt x="153" y="16"/>
                  </a:lnTo>
                  <a:lnTo>
                    <a:pt x="167" y="10"/>
                  </a:lnTo>
                  <a:lnTo>
                    <a:pt x="167" y="10"/>
                  </a:lnTo>
                  <a:lnTo>
                    <a:pt x="172" y="8"/>
                  </a:lnTo>
                  <a:lnTo>
                    <a:pt x="172" y="8"/>
                  </a:lnTo>
                  <a:lnTo>
                    <a:pt x="178" y="3"/>
                  </a:lnTo>
                  <a:lnTo>
                    <a:pt x="178" y="3"/>
                  </a:lnTo>
                  <a:lnTo>
                    <a:pt x="180" y="3"/>
                  </a:lnTo>
                  <a:lnTo>
                    <a:pt x="180" y="3"/>
                  </a:lnTo>
                  <a:lnTo>
                    <a:pt x="181" y="2"/>
                  </a:lnTo>
                  <a:lnTo>
                    <a:pt x="181" y="2"/>
                  </a:lnTo>
                  <a:lnTo>
                    <a:pt x="184" y="2"/>
                  </a:lnTo>
                  <a:lnTo>
                    <a:pt x="184" y="2"/>
                  </a:lnTo>
                  <a:lnTo>
                    <a:pt x="188" y="0"/>
                  </a:lnTo>
                  <a:lnTo>
                    <a:pt x="188" y="0"/>
                  </a:lnTo>
                  <a:lnTo>
                    <a:pt x="191" y="0"/>
                  </a:lnTo>
                  <a:lnTo>
                    <a:pt x="192" y="0"/>
                  </a:lnTo>
                  <a:lnTo>
                    <a:pt x="192" y="0"/>
                  </a:lnTo>
                  <a:lnTo>
                    <a:pt x="192" y="2"/>
                  </a:lnTo>
                  <a:lnTo>
                    <a:pt x="192" y="2"/>
                  </a:lnTo>
                  <a:lnTo>
                    <a:pt x="195" y="3"/>
                  </a:lnTo>
                  <a:lnTo>
                    <a:pt x="195" y="3"/>
                  </a:lnTo>
                  <a:lnTo>
                    <a:pt x="203" y="8"/>
                  </a:lnTo>
                  <a:lnTo>
                    <a:pt x="203" y="8"/>
                  </a:lnTo>
                  <a:lnTo>
                    <a:pt x="211" y="14"/>
                  </a:lnTo>
                  <a:lnTo>
                    <a:pt x="211" y="14"/>
                  </a:lnTo>
                  <a:lnTo>
                    <a:pt x="213" y="14"/>
                  </a:lnTo>
                  <a:lnTo>
                    <a:pt x="213" y="14"/>
                  </a:lnTo>
                  <a:lnTo>
                    <a:pt x="233" y="24"/>
                  </a:lnTo>
                  <a:lnTo>
                    <a:pt x="233" y="24"/>
                  </a:lnTo>
                  <a:lnTo>
                    <a:pt x="244" y="28"/>
                  </a:lnTo>
                  <a:lnTo>
                    <a:pt x="244" y="28"/>
                  </a:lnTo>
                  <a:lnTo>
                    <a:pt x="262" y="38"/>
                  </a:lnTo>
                  <a:lnTo>
                    <a:pt x="262" y="38"/>
                  </a:lnTo>
                  <a:lnTo>
                    <a:pt x="281" y="46"/>
                  </a:lnTo>
                  <a:lnTo>
                    <a:pt x="281" y="46"/>
                  </a:lnTo>
                  <a:lnTo>
                    <a:pt x="290" y="51"/>
                  </a:lnTo>
                  <a:lnTo>
                    <a:pt x="290" y="51"/>
                  </a:lnTo>
                  <a:lnTo>
                    <a:pt x="311" y="60"/>
                  </a:lnTo>
                  <a:lnTo>
                    <a:pt x="311" y="60"/>
                  </a:lnTo>
                  <a:lnTo>
                    <a:pt x="322" y="66"/>
                  </a:lnTo>
                  <a:lnTo>
                    <a:pt x="322" y="66"/>
                  </a:lnTo>
                  <a:lnTo>
                    <a:pt x="331" y="71"/>
                  </a:lnTo>
                  <a:lnTo>
                    <a:pt x="331" y="71"/>
                  </a:lnTo>
                  <a:lnTo>
                    <a:pt x="355" y="81"/>
                  </a:lnTo>
                  <a:lnTo>
                    <a:pt x="355" y="81"/>
                  </a:lnTo>
                  <a:lnTo>
                    <a:pt x="358" y="81"/>
                  </a:lnTo>
                  <a:lnTo>
                    <a:pt x="358" y="81"/>
                  </a:lnTo>
                  <a:lnTo>
                    <a:pt x="359" y="81"/>
                  </a:lnTo>
                  <a:lnTo>
                    <a:pt x="359" y="81"/>
                  </a:lnTo>
                  <a:lnTo>
                    <a:pt x="361" y="81"/>
                  </a:lnTo>
                  <a:lnTo>
                    <a:pt x="361" y="81"/>
                  </a:lnTo>
                  <a:lnTo>
                    <a:pt x="363" y="82"/>
                  </a:lnTo>
                  <a:lnTo>
                    <a:pt x="363" y="82"/>
                  </a:lnTo>
                  <a:lnTo>
                    <a:pt x="363" y="84"/>
                  </a:lnTo>
                  <a:lnTo>
                    <a:pt x="363" y="84"/>
                  </a:lnTo>
                  <a:lnTo>
                    <a:pt x="363" y="87"/>
                  </a:lnTo>
                  <a:lnTo>
                    <a:pt x="363" y="87"/>
                  </a:lnTo>
                  <a:lnTo>
                    <a:pt x="361" y="88"/>
                  </a:lnTo>
                  <a:lnTo>
                    <a:pt x="361" y="88"/>
                  </a:lnTo>
                  <a:lnTo>
                    <a:pt x="359" y="92"/>
                  </a:lnTo>
                  <a:lnTo>
                    <a:pt x="359" y="92"/>
                  </a:lnTo>
                  <a:lnTo>
                    <a:pt x="359" y="93"/>
                  </a:lnTo>
                  <a:lnTo>
                    <a:pt x="359" y="93"/>
                  </a:lnTo>
                  <a:lnTo>
                    <a:pt x="355" y="101"/>
                  </a:lnTo>
                  <a:lnTo>
                    <a:pt x="355" y="101"/>
                  </a:lnTo>
                  <a:lnTo>
                    <a:pt x="353" y="104"/>
                  </a:lnTo>
                  <a:lnTo>
                    <a:pt x="353" y="104"/>
                  </a:lnTo>
                  <a:lnTo>
                    <a:pt x="353" y="106"/>
                  </a:lnTo>
                  <a:lnTo>
                    <a:pt x="352" y="107"/>
                  </a:lnTo>
                  <a:lnTo>
                    <a:pt x="352" y="107"/>
                  </a:lnTo>
                  <a:lnTo>
                    <a:pt x="350" y="109"/>
                  </a:lnTo>
                  <a:lnTo>
                    <a:pt x="350" y="109"/>
                  </a:lnTo>
                  <a:lnTo>
                    <a:pt x="347" y="112"/>
                  </a:lnTo>
                  <a:lnTo>
                    <a:pt x="345" y="115"/>
                  </a:lnTo>
                  <a:lnTo>
                    <a:pt x="345" y="115"/>
                  </a:lnTo>
                  <a:lnTo>
                    <a:pt x="339" y="126"/>
                  </a:lnTo>
                  <a:lnTo>
                    <a:pt x="339" y="126"/>
                  </a:lnTo>
                  <a:lnTo>
                    <a:pt x="336" y="133"/>
                  </a:lnTo>
                  <a:lnTo>
                    <a:pt x="336" y="133"/>
                  </a:lnTo>
                  <a:lnTo>
                    <a:pt x="336" y="136"/>
                  </a:lnTo>
                  <a:lnTo>
                    <a:pt x="336" y="136"/>
                  </a:lnTo>
                  <a:lnTo>
                    <a:pt x="336" y="137"/>
                  </a:lnTo>
                  <a:lnTo>
                    <a:pt x="336" y="137"/>
                  </a:lnTo>
                  <a:lnTo>
                    <a:pt x="336" y="147"/>
                  </a:lnTo>
                  <a:lnTo>
                    <a:pt x="336" y="147"/>
                  </a:lnTo>
                  <a:lnTo>
                    <a:pt x="337" y="152"/>
                  </a:lnTo>
                  <a:lnTo>
                    <a:pt x="337" y="152"/>
                  </a:lnTo>
                  <a:lnTo>
                    <a:pt x="336" y="153"/>
                  </a:lnTo>
                  <a:lnTo>
                    <a:pt x="336" y="153"/>
                  </a:lnTo>
                  <a:lnTo>
                    <a:pt x="336" y="155"/>
                  </a:lnTo>
                  <a:lnTo>
                    <a:pt x="336" y="155"/>
                  </a:lnTo>
                  <a:lnTo>
                    <a:pt x="336" y="166"/>
                  </a:lnTo>
                  <a:lnTo>
                    <a:pt x="336" y="166"/>
                  </a:lnTo>
                  <a:lnTo>
                    <a:pt x="336" y="174"/>
                  </a:lnTo>
                  <a:lnTo>
                    <a:pt x="336" y="174"/>
                  </a:lnTo>
                  <a:lnTo>
                    <a:pt x="337" y="183"/>
                  </a:lnTo>
                  <a:lnTo>
                    <a:pt x="337" y="183"/>
                  </a:lnTo>
                  <a:lnTo>
                    <a:pt x="339" y="207"/>
                  </a:lnTo>
                  <a:lnTo>
                    <a:pt x="339" y="207"/>
                  </a:lnTo>
                  <a:lnTo>
                    <a:pt x="339" y="224"/>
                  </a:lnTo>
                  <a:lnTo>
                    <a:pt x="339" y="224"/>
                  </a:lnTo>
                  <a:lnTo>
                    <a:pt x="341" y="238"/>
                  </a:lnTo>
                  <a:lnTo>
                    <a:pt x="341" y="238"/>
                  </a:lnTo>
                  <a:lnTo>
                    <a:pt x="342" y="249"/>
                  </a:lnTo>
                  <a:lnTo>
                    <a:pt x="342" y="249"/>
                  </a:lnTo>
                  <a:lnTo>
                    <a:pt x="344" y="259"/>
                  </a:lnTo>
                  <a:lnTo>
                    <a:pt x="347" y="268"/>
                  </a:lnTo>
                  <a:lnTo>
                    <a:pt x="347" y="268"/>
                  </a:lnTo>
                  <a:lnTo>
                    <a:pt x="356" y="289"/>
                  </a:lnTo>
                  <a:lnTo>
                    <a:pt x="356" y="289"/>
                  </a:lnTo>
                  <a:lnTo>
                    <a:pt x="367" y="311"/>
                  </a:lnTo>
                  <a:lnTo>
                    <a:pt x="367" y="311"/>
                  </a:lnTo>
                  <a:lnTo>
                    <a:pt x="375" y="325"/>
                  </a:lnTo>
                  <a:lnTo>
                    <a:pt x="375" y="325"/>
                  </a:lnTo>
                  <a:lnTo>
                    <a:pt x="383" y="334"/>
                  </a:lnTo>
                  <a:lnTo>
                    <a:pt x="383" y="334"/>
                  </a:lnTo>
                  <a:lnTo>
                    <a:pt x="386" y="336"/>
                  </a:lnTo>
                  <a:lnTo>
                    <a:pt x="386" y="336"/>
                  </a:lnTo>
                  <a:lnTo>
                    <a:pt x="388" y="336"/>
                  </a:lnTo>
                  <a:lnTo>
                    <a:pt x="388" y="339"/>
                  </a:lnTo>
                  <a:lnTo>
                    <a:pt x="388" y="339"/>
                  </a:lnTo>
                  <a:lnTo>
                    <a:pt x="388" y="342"/>
                  </a:lnTo>
                  <a:lnTo>
                    <a:pt x="388" y="342"/>
                  </a:lnTo>
                  <a:lnTo>
                    <a:pt x="386" y="344"/>
                  </a:lnTo>
                  <a:lnTo>
                    <a:pt x="386" y="344"/>
                  </a:lnTo>
                  <a:lnTo>
                    <a:pt x="378" y="346"/>
                  </a:lnTo>
                  <a:lnTo>
                    <a:pt x="378" y="346"/>
                  </a:lnTo>
                  <a:lnTo>
                    <a:pt x="377" y="346"/>
                  </a:lnTo>
                  <a:lnTo>
                    <a:pt x="377" y="344"/>
                  </a:lnTo>
                  <a:lnTo>
                    <a:pt x="377" y="344"/>
                  </a:lnTo>
                  <a:lnTo>
                    <a:pt x="377" y="342"/>
                  </a:lnTo>
                  <a:lnTo>
                    <a:pt x="377" y="342"/>
                  </a:lnTo>
                  <a:lnTo>
                    <a:pt x="375" y="342"/>
                  </a:lnTo>
                  <a:lnTo>
                    <a:pt x="375" y="342"/>
                  </a:lnTo>
                  <a:lnTo>
                    <a:pt x="366" y="342"/>
                  </a:lnTo>
                  <a:lnTo>
                    <a:pt x="366" y="342"/>
                  </a:lnTo>
                  <a:lnTo>
                    <a:pt x="355" y="342"/>
                  </a:lnTo>
                  <a:lnTo>
                    <a:pt x="345" y="339"/>
                  </a:lnTo>
                  <a:lnTo>
                    <a:pt x="345" y="339"/>
                  </a:lnTo>
                  <a:lnTo>
                    <a:pt x="328" y="333"/>
                  </a:lnTo>
                  <a:lnTo>
                    <a:pt x="328" y="333"/>
                  </a:lnTo>
                  <a:lnTo>
                    <a:pt x="318" y="328"/>
                  </a:lnTo>
                  <a:lnTo>
                    <a:pt x="318" y="328"/>
                  </a:lnTo>
                  <a:lnTo>
                    <a:pt x="309" y="325"/>
                  </a:lnTo>
                  <a:lnTo>
                    <a:pt x="309" y="325"/>
                  </a:lnTo>
                  <a:lnTo>
                    <a:pt x="298" y="319"/>
                  </a:lnTo>
                  <a:lnTo>
                    <a:pt x="298" y="319"/>
                  </a:lnTo>
                  <a:lnTo>
                    <a:pt x="293" y="314"/>
                  </a:lnTo>
                  <a:lnTo>
                    <a:pt x="293" y="314"/>
                  </a:lnTo>
                  <a:lnTo>
                    <a:pt x="288" y="311"/>
                  </a:lnTo>
                  <a:lnTo>
                    <a:pt x="288" y="311"/>
                  </a:lnTo>
                  <a:lnTo>
                    <a:pt x="282" y="306"/>
                  </a:lnTo>
                  <a:lnTo>
                    <a:pt x="282" y="306"/>
                  </a:lnTo>
                  <a:lnTo>
                    <a:pt x="282" y="306"/>
                  </a:lnTo>
                  <a:lnTo>
                    <a:pt x="282" y="306"/>
                  </a:lnTo>
                  <a:lnTo>
                    <a:pt x="282" y="306"/>
                  </a:lnTo>
                  <a:lnTo>
                    <a:pt x="282" y="306"/>
                  </a:lnTo>
                  <a:lnTo>
                    <a:pt x="293" y="328"/>
                  </a:lnTo>
                  <a:lnTo>
                    <a:pt x="293" y="328"/>
                  </a:lnTo>
                  <a:lnTo>
                    <a:pt x="307" y="355"/>
                  </a:lnTo>
                  <a:lnTo>
                    <a:pt x="307" y="355"/>
                  </a:lnTo>
                  <a:lnTo>
                    <a:pt x="315" y="366"/>
                  </a:lnTo>
                  <a:lnTo>
                    <a:pt x="315" y="366"/>
                  </a:lnTo>
                  <a:lnTo>
                    <a:pt x="318" y="372"/>
                  </a:lnTo>
                  <a:lnTo>
                    <a:pt x="318" y="372"/>
                  </a:lnTo>
                  <a:lnTo>
                    <a:pt x="318" y="374"/>
                  </a:lnTo>
                  <a:lnTo>
                    <a:pt x="318" y="374"/>
                  </a:lnTo>
                  <a:lnTo>
                    <a:pt x="320" y="377"/>
                  </a:lnTo>
                  <a:lnTo>
                    <a:pt x="320" y="377"/>
                  </a:lnTo>
                  <a:lnTo>
                    <a:pt x="320" y="379"/>
                  </a:lnTo>
                  <a:lnTo>
                    <a:pt x="320" y="379"/>
                  </a:lnTo>
                  <a:lnTo>
                    <a:pt x="320" y="379"/>
                  </a:lnTo>
                  <a:lnTo>
                    <a:pt x="320" y="379"/>
                  </a:lnTo>
                  <a:lnTo>
                    <a:pt x="317" y="379"/>
                  </a:lnTo>
                  <a:lnTo>
                    <a:pt x="317" y="379"/>
                  </a:lnTo>
                  <a:lnTo>
                    <a:pt x="314" y="374"/>
                  </a:lnTo>
                  <a:lnTo>
                    <a:pt x="314" y="374"/>
                  </a:lnTo>
                  <a:lnTo>
                    <a:pt x="309" y="366"/>
                  </a:lnTo>
                  <a:lnTo>
                    <a:pt x="309" y="366"/>
                  </a:lnTo>
                  <a:lnTo>
                    <a:pt x="306" y="360"/>
                  </a:lnTo>
                  <a:lnTo>
                    <a:pt x="306" y="360"/>
                  </a:lnTo>
                  <a:lnTo>
                    <a:pt x="304" y="358"/>
                  </a:lnTo>
                  <a:lnTo>
                    <a:pt x="304" y="358"/>
                  </a:lnTo>
                  <a:lnTo>
                    <a:pt x="304" y="360"/>
                  </a:lnTo>
                  <a:lnTo>
                    <a:pt x="304" y="360"/>
                  </a:lnTo>
                  <a:lnTo>
                    <a:pt x="311" y="372"/>
                  </a:lnTo>
                  <a:lnTo>
                    <a:pt x="311" y="372"/>
                  </a:lnTo>
                  <a:lnTo>
                    <a:pt x="312" y="374"/>
                  </a:lnTo>
                  <a:lnTo>
                    <a:pt x="312" y="374"/>
                  </a:lnTo>
                  <a:lnTo>
                    <a:pt x="312" y="375"/>
                  </a:lnTo>
                  <a:lnTo>
                    <a:pt x="309" y="377"/>
                  </a:lnTo>
                  <a:lnTo>
                    <a:pt x="309" y="377"/>
                  </a:lnTo>
                  <a:lnTo>
                    <a:pt x="307" y="377"/>
                  </a:lnTo>
                  <a:lnTo>
                    <a:pt x="306" y="375"/>
                  </a:lnTo>
                  <a:lnTo>
                    <a:pt x="306" y="375"/>
                  </a:lnTo>
                  <a:lnTo>
                    <a:pt x="306" y="374"/>
                  </a:lnTo>
                  <a:lnTo>
                    <a:pt x="306" y="374"/>
                  </a:lnTo>
                  <a:lnTo>
                    <a:pt x="301" y="360"/>
                  </a:lnTo>
                  <a:lnTo>
                    <a:pt x="301" y="360"/>
                  </a:lnTo>
                  <a:lnTo>
                    <a:pt x="293" y="342"/>
                  </a:lnTo>
                  <a:lnTo>
                    <a:pt x="293" y="342"/>
                  </a:lnTo>
                  <a:lnTo>
                    <a:pt x="292" y="339"/>
                  </a:lnTo>
                  <a:lnTo>
                    <a:pt x="292" y="339"/>
                  </a:lnTo>
                  <a:lnTo>
                    <a:pt x="284" y="330"/>
                  </a:lnTo>
                  <a:lnTo>
                    <a:pt x="284" y="330"/>
                  </a:lnTo>
                  <a:lnTo>
                    <a:pt x="273" y="314"/>
                  </a:lnTo>
                  <a:lnTo>
                    <a:pt x="273" y="314"/>
                  </a:lnTo>
                  <a:lnTo>
                    <a:pt x="271" y="309"/>
                  </a:lnTo>
                  <a:lnTo>
                    <a:pt x="271" y="309"/>
                  </a:lnTo>
                  <a:lnTo>
                    <a:pt x="271" y="308"/>
                  </a:lnTo>
                  <a:lnTo>
                    <a:pt x="271" y="308"/>
                  </a:lnTo>
                  <a:lnTo>
                    <a:pt x="266" y="312"/>
                  </a:lnTo>
                  <a:lnTo>
                    <a:pt x="266" y="312"/>
                  </a:lnTo>
                  <a:lnTo>
                    <a:pt x="255" y="323"/>
                  </a:lnTo>
                  <a:lnTo>
                    <a:pt x="241" y="333"/>
                  </a:lnTo>
                  <a:lnTo>
                    <a:pt x="241" y="333"/>
                  </a:lnTo>
                  <a:lnTo>
                    <a:pt x="233" y="338"/>
                  </a:lnTo>
                  <a:lnTo>
                    <a:pt x="225" y="341"/>
                  </a:lnTo>
                  <a:lnTo>
                    <a:pt x="216" y="342"/>
                  </a:lnTo>
                  <a:lnTo>
                    <a:pt x="208" y="344"/>
                  </a:lnTo>
                  <a:lnTo>
                    <a:pt x="208" y="344"/>
                  </a:lnTo>
                  <a:lnTo>
                    <a:pt x="206" y="344"/>
                  </a:lnTo>
                  <a:lnTo>
                    <a:pt x="206" y="344"/>
                  </a:lnTo>
                  <a:lnTo>
                    <a:pt x="206" y="346"/>
                  </a:lnTo>
                  <a:lnTo>
                    <a:pt x="206" y="346"/>
                  </a:lnTo>
                  <a:lnTo>
                    <a:pt x="211" y="355"/>
                  </a:lnTo>
                  <a:lnTo>
                    <a:pt x="211" y="355"/>
                  </a:lnTo>
                  <a:lnTo>
                    <a:pt x="216" y="360"/>
                  </a:lnTo>
                  <a:lnTo>
                    <a:pt x="216" y="360"/>
                  </a:lnTo>
                  <a:lnTo>
                    <a:pt x="219" y="363"/>
                  </a:lnTo>
                  <a:lnTo>
                    <a:pt x="219" y="363"/>
                  </a:lnTo>
                  <a:lnTo>
                    <a:pt x="224" y="368"/>
                  </a:lnTo>
                  <a:lnTo>
                    <a:pt x="229" y="371"/>
                  </a:lnTo>
                  <a:lnTo>
                    <a:pt x="229" y="371"/>
                  </a:lnTo>
                  <a:lnTo>
                    <a:pt x="235" y="375"/>
                  </a:lnTo>
                  <a:lnTo>
                    <a:pt x="235" y="375"/>
                  </a:lnTo>
                  <a:lnTo>
                    <a:pt x="244" y="380"/>
                  </a:lnTo>
                  <a:lnTo>
                    <a:pt x="244" y="380"/>
                  </a:lnTo>
                  <a:lnTo>
                    <a:pt x="258" y="387"/>
                  </a:lnTo>
                  <a:lnTo>
                    <a:pt x="258" y="387"/>
                  </a:lnTo>
                  <a:lnTo>
                    <a:pt x="268" y="390"/>
                  </a:lnTo>
                  <a:lnTo>
                    <a:pt x="279" y="391"/>
                  </a:lnTo>
                  <a:lnTo>
                    <a:pt x="279" y="391"/>
                  </a:lnTo>
                  <a:lnTo>
                    <a:pt x="287" y="391"/>
                  </a:lnTo>
                  <a:lnTo>
                    <a:pt x="287" y="391"/>
                  </a:lnTo>
                  <a:lnTo>
                    <a:pt x="301" y="388"/>
                  </a:lnTo>
                  <a:lnTo>
                    <a:pt x="301" y="388"/>
                  </a:lnTo>
                  <a:lnTo>
                    <a:pt x="307" y="387"/>
                  </a:lnTo>
                  <a:lnTo>
                    <a:pt x="307" y="387"/>
                  </a:lnTo>
                  <a:lnTo>
                    <a:pt x="311" y="385"/>
                  </a:lnTo>
                  <a:lnTo>
                    <a:pt x="311" y="385"/>
                  </a:lnTo>
                  <a:lnTo>
                    <a:pt x="311" y="383"/>
                  </a:lnTo>
                  <a:lnTo>
                    <a:pt x="311" y="383"/>
                  </a:lnTo>
                  <a:lnTo>
                    <a:pt x="312" y="382"/>
                  </a:lnTo>
                  <a:lnTo>
                    <a:pt x="314" y="380"/>
                  </a:lnTo>
                  <a:lnTo>
                    <a:pt x="314" y="380"/>
                  </a:lnTo>
                  <a:lnTo>
                    <a:pt x="315" y="380"/>
                  </a:lnTo>
                  <a:lnTo>
                    <a:pt x="317" y="382"/>
                  </a:lnTo>
                  <a:lnTo>
                    <a:pt x="317" y="382"/>
                  </a:lnTo>
                  <a:lnTo>
                    <a:pt x="317" y="382"/>
                  </a:lnTo>
                  <a:lnTo>
                    <a:pt x="317" y="382"/>
                  </a:lnTo>
                  <a:lnTo>
                    <a:pt x="318" y="380"/>
                  </a:lnTo>
                  <a:lnTo>
                    <a:pt x="318" y="380"/>
                  </a:lnTo>
                  <a:lnTo>
                    <a:pt x="318" y="380"/>
                  </a:lnTo>
                  <a:lnTo>
                    <a:pt x="320" y="379"/>
                  </a:lnTo>
                  <a:lnTo>
                    <a:pt x="320" y="379"/>
                  </a:lnTo>
                  <a:close/>
                  <a:moveTo>
                    <a:pt x="293" y="309"/>
                  </a:moveTo>
                  <a:lnTo>
                    <a:pt x="293" y="309"/>
                  </a:lnTo>
                  <a:lnTo>
                    <a:pt x="295" y="309"/>
                  </a:lnTo>
                  <a:lnTo>
                    <a:pt x="295" y="309"/>
                  </a:lnTo>
                  <a:lnTo>
                    <a:pt x="295" y="309"/>
                  </a:lnTo>
                  <a:lnTo>
                    <a:pt x="295" y="309"/>
                  </a:lnTo>
                  <a:lnTo>
                    <a:pt x="293" y="309"/>
                  </a:lnTo>
                  <a:lnTo>
                    <a:pt x="293" y="309"/>
                  </a:lnTo>
                  <a:lnTo>
                    <a:pt x="293" y="309"/>
                  </a:lnTo>
                  <a:lnTo>
                    <a:pt x="293" y="309"/>
                  </a:lnTo>
                  <a:lnTo>
                    <a:pt x="288" y="305"/>
                  </a:lnTo>
                  <a:lnTo>
                    <a:pt x="288" y="305"/>
                  </a:lnTo>
                  <a:lnTo>
                    <a:pt x="288" y="305"/>
                  </a:lnTo>
                  <a:lnTo>
                    <a:pt x="288" y="305"/>
                  </a:lnTo>
                  <a:lnTo>
                    <a:pt x="288" y="305"/>
                  </a:lnTo>
                  <a:lnTo>
                    <a:pt x="288" y="305"/>
                  </a:lnTo>
                  <a:lnTo>
                    <a:pt x="293" y="309"/>
                  </a:lnTo>
                  <a:lnTo>
                    <a:pt x="293" y="309"/>
                  </a:lnTo>
                  <a:lnTo>
                    <a:pt x="293" y="309"/>
                  </a:lnTo>
                  <a:lnTo>
                    <a:pt x="293" y="309"/>
                  </a:lnTo>
                  <a:close/>
                  <a:moveTo>
                    <a:pt x="254" y="36"/>
                  </a:moveTo>
                  <a:lnTo>
                    <a:pt x="254" y="36"/>
                  </a:lnTo>
                  <a:lnTo>
                    <a:pt x="249" y="35"/>
                  </a:lnTo>
                  <a:lnTo>
                    <a:pt x="249" y="35"/>
                  </a:lnTo>
                  <a:lnTo>
                    <a:pt x="252" y="36"/>
                  </a:lnTo>
                  <a:lnTo>
                    <a:pt x="252" y="36"/>
                  </a:lnTo>
                  <a:lnTo>
                    <a:pt x="254" y="36"/>
                  </a:lnTo>
                  <a:lnTo>
                    <a:pt x="254" y="36"/>
                  </a:lnTo>
                  <a:lnTo>
                    <a:pt x="254" y="36"/>
                  </a:lnTo>
                  <a:lnTo>
                    <a:pt x="254" y="36"/>
                  </a:lnTo>
                  <a:lnTo>
                    <a:pt x="263" y="41"/>
                  </a:lnTo>
                  <a:lnTo>
                    <a:pt x="263" y="41"/>
                  </a:lnTo>
                  <a:lnTo>
                    <a:pt x="263" y="43"/>
                  </a:lnTo>
                  <a:lnTo>
                    <a:pt x="263" y="43"/>
                  </a:lnTo>
                  <a:lnTo>
                    <a:pt x="263" y="41"/>
                  </a:lnTo>
                  <a:lnTo>
                    <a:pt x="263" y="41"/>
                  </a:lnTo>
                  <a:lnTo>
                    <a:pt x="254" y="36"/>
                  </a:lnTo>
                  <a:lnTo>
                    <a:pt x="254" y="36"/>
                  </a:lnTo>
                  <a:lnTo>
                    <a:pt x="254" y="36"/>
                  </a:lnTo>
                  <a:lnTo>
                    <a:pt x="254" y="36"/>
                  </a:lnTo>
                  <a:close/>
                  <a:moveTo>
                    <a:pt x="94" y="333"/>
                  </a:moveTo>
                  <a:lnTo>
                    <a:pt x="94" y="333"/>
                  </a:lnTo>
                  <a:lnTo>
                    <a:pt x="104" y="328"/>
                  </a:lnTo>
                  <a:lnTo>
                    <a:pt x="104" y="328"/>
                  </a:lnTo>
                  <a:lnTo>
                    <a:pt x="107" y="325"/>
                  </a:lnTo>
                  <a:lnTo>
                    <a:pt x="112" y="322"/>
                  </a:lnTo>
                  <a:lnTo>
                    <a:pt x="112" y="322"/>
                  </a:lnTo>
                  <a:lnTo>
                    <a:pt x="112" y="320"/>
                  </a:lnTo>
                  <a:lnTo>
                    <a:pt x="112" y="320"/>
                  </a:lnTo>
                  <a:lnTo>
                    <a:pt x="112" y="320"/>
                  </a:lnTo>
                  <a:lnTo>
                    <a:pt x="112" y="320"/>
                  </a:lnTo>
                  <a:lnTo>
                    <a:pt x="107" y="323"/>
                  </a:lnTo>
                  <a:lnTo>
                    <a:pt x="107" y="323"/>
                  </a:lnTo>
                  <a:lnTo>
                    <a:pt x="94" y="331"/>
                  </a:lnTo>
                  <a:lnTo>
                    <a:pt x="94" y="331"/>
                  </a:lnTo>
                  <a:lnTo>
                    <a:pt x="94" y="333"/>
                  </a:lnTo>
                  <a:lnTo>
                    <a:pt x="94" y="333"/>
                  </a:lnTo>
                  <a:lnTo>
                    <a:pt x="93" y="333"/>
                  </a:lnTo>
                  <a:lnTo>
                    <a:pt x="93" y="333"/>
                  </a:lnTo>
                  <a:lnTo>
                    <a:pt x="94" y="333"/>
                  </a:lnTo>
                  <a:lnTo>
                    <a:pt x="94" y="333"/>
                  </a:lnTo>
                  <a:close/>
                  <a:moveTo>
                    <a:pt x="82" y="170"/>
                  </a:moveTo>
                  <a:lnTo>
                    <a:pt x="82" y="170"/>
                  </a:lnTo>
                  <a:lnTo>
                    <a:pt x="82" y="172"/>
                  </a:lnTo>
                  <a:lnTo>
                    <a:pt x="82" y="172"/>
                  </a:lnTo>
                  <a:lnTo>
                    <a:pt x="82" y="196"/>
                  </a:lnTo>
                  <a:lnTo>
                    <a:pt x="82" y="196"/>
                  </a:lnTo>
                  <a:lnTo>
                    <a:pt x="82" y="197"/>
                  </a:lnTo>
                  <a:lnTo>
                    <a:pt x="82" y="197"/>
                  </a:lnTo>
                  <a:lnTo>
                    <a:pt x="83" y="210"/>
                  </a:lnTo>
                  <a:lnTo>
                    <a:pt x="83" y="210"/>
                  </a:lnTo>
                  <a:lnTo>
                    <a:pt x="87" y="219"/>
                  </a:lnTo>
                  <a:lnTo>
                    <a:pt x="87" y="219"/>
                  </a:lnTo>
                  <a:lnTo>
                    <a:pt x="88" y="230"/>
                  </a:lnTo>
                  <a:lnTo>
                    <a:pt x="88" y="230"/>
                  </a:lnTo>
                  <a:lnTo>
                    <a:pt x="93" y="246"/>
                  </a:lnTo>
                  <a:lnTo>
                    <a:pt x="93" y="246"/>
                  </a:lnTo>
                  <a:lnTo>
                    <a:pt x="101" y="265"/>
                  </a:lnTo>
                  <a:lnTo>
                    <a:pt x="101" y="265"/>
                  </a:lnTo>
                  <a:lnTo>
                    <a:pt x="109" y="279"/>
                  </a:lnTo>
                  <a:lnTo>
                    <a:pt x="109" y="279"/>
                  </a:lnTo>
                  <a:lnTo>
                    <a:pt x="113" y="287"/>
                  </a:lnTo>
                  <a:lnTo>
                    <a:pt x="113" y="287"/>
                  </a:lnTo>
                  <a:lnTo>
                    <a:pt x="117" y="293"/>
                  </a:lnTo>
                  <a:lnTo>
                    <a:pt x="117" y="293"/>
                  </a:lnTo>
                  <a:lnTo>
                    <a:pt x="124" y="303"/>
                  </a:lnTo>
                  <a:lnTo>
                    <a:pt x="124" y="303"/>
                  </a:lnTo>
                  <a:lnTo>
                    <a:pt x="128" y="308"/>
                  </a:lnTo>
                  <a:lnTo>
                    <a:pt x="128" y="308"/>
                  </a:lnTo>
                  <a:lnTo>
                    <a:pt x="135" y="317"/>
                  </a:lnTo>
                  <a:lnTo>
                    <a:pt x="135" y="317"/>
                  </a:lnTo>
                  <a:lnTo>
                    <a:pt x="142" y="320"/>
                  </a:lnTo>
                  <a:lnTo>
                    <a:pt x="146" y="323"/>
                  </a:lnTo>
                  <a:lnTo>
                    <a:pt x="146" y="323"/>
                  </a:lnTo>
                  <a:lnTo>
                    <a:pt x="156" y="328"/>
                  </a:lnTo>
                  <a:lnTo>
                    <a:pt x="156" y="328"/>
                  </a:lnTo>
                  <a:lnTo>
                    <a:pt x="165" y="333"/>
                  </a:lnTo>
                  <a:lnTo>
                    <a:pt x="165" y="333"/>
                  </a:lnTo>
                  <a:lnTo>
                    <a:pt x="172" y="336"/>
                  </a:lnTo>
                  <a:lnTo>
                    <a:pt x="180" y="336"/>
                  </a:lnTo>
                  <a:lnTo>
                    <a:pt x="180" y="336"/>
                  </a:lnTo>
                  <a:lnTo>
                    <a:pt x="192" y="336"/>
                  </a:lnTo>
                  <a:lnTo>
                    <a:pt x="192" y="336"/>
                  </a:lnTo>
                  <a:lnTo>
                    <a:pt x="213" y="333"/>
                  </a:lnTo>
                  <a:lnTo>
                    <a:pt x="213" y="333"/>
                  </a:lnTo>
                  <a:lnTo>
                    <a:pt x="225" y="330"/>
                  </a:lnTo>
                  <a:lnTo>
                    <a:pt x="238" y="323"/>
                  </a:lnTo>
                  <a:lnTo>
                    <a:pt x="238" y="323"/>
                  </a:lnTo>
                  <a:lnTo>
                    <a:pt x="251" y="316"/>
                  </a:lnTo>
                  <a:lnTo>
                    <a:pt x="262" y="305"/>
                  </a:lnTo>
                  <a:lnTo>
                    <a:pt x="262" y="305"/>
                  </a:lnTo>
                  <a:lnTo>
                    <a:pt x="268" y="297"/>
                  </a:lnTo>
                  <a:lnTo>
                    <a:pt x="273" y="287"/>
                  </a:lnTo>
                  <a:lnTo>
                    <a:pt x="273" y="287"/>
                  </a:lnTo>
                  <a:lnTo>
                    <a:pt x="282" y="273"/>
                  </a:lnTo>
                  <a:lnTo>
                    <a:pt x="288" y="257"/>
                  </a:lnTo>
                  <a:lnTo>
                    <a:pt x="288" y="257"/>
                  </a:lnTo>
                  <a:lnTo>
                    <a:pt x="296" y="234"/>
                  </a:lnTo>
                  <a:lnTo>
                    <a:pt x="296" y="234"/>
                  </a:lnTo>
                  <a:lnTo>
                    <a:pt x="303" y="215"/>
                  </a:lnTo>
                  <a:lnTo>
                    <a:pt x="306" y="196"/>
                  </a:lnTo>
                  <a:lnTo>
                    <a:pt x="306" y="196"/>
                  </a:lnTo>
                  <a:lnTo>
                    <a:pt x="309" y="181"/>
                  </a:lnTo>
                  <a:lnTo>
                    <a:pt x="309" y="181"/>
                  </a:lnTo>
                  <a:lnTo>
                    <a:pt x="311" y="167"/>
                  </a:lnTo>
                  <a:lnTo>
                    <a:pt x="311" y="167"/>
                  </a:lnTo>
                  <a:lnTo>
                    <a:pt x="311" y="166"/>
                  </a:lnTo>
                  <a:lnTo>
                    <a:pt x="309" y="163"/>
                  </a:lnTo>
                  <a:lnTo>
                    <a:pt x="309" y="163"/>
                  </a:lnTo>
                  <a:lnTo>
                    <a:pt x="307" y="161"/>
                  </a:lnTo>
                  <a:lnTo>
                    <a:pt x="307" y="161"/>
                  </a:lnTo>
                  <a:lnTo>
                    <a:pt x="307" y="159"/>
                  </a:lnTo>
                  <a:lnTo>
                    <a:pt x="307" y="158"/>
                  </a:lnTo>
                  <a:lnTo>
                    <a:pt x="307" y="158"/>
                  </a:lnTo>
                  <a:lnTo>
                    <a:pt x="309" y="156"/>
                  </a:lnTo>
                  <a:lnTo>
                    <a:pt x="309" y="156"/>
                  </a:lnTo>
                  <a:lnTo>
                    <a:pt x="301" y="155"/>
                  </a:lnTo>
                  <a:lnTo>
                    <a:pt x="301" y="155"/>
                  </a:lnTo>
                  <a:lnTo>
                    <a:pt x="284" y="155"/>
                  </a:lnTo>
                  <a:lnTo>
                    <a:pt x="284" y="155"/>
                  </a:lnTo>
                  <a:lnTo>
                    <a:pt x="270" y="153"/>
                  </a:lnTo>
                  <a:lnTo>
                    <a:pt x="270" y="153"/>
                  </a:lnTo>
                  <a:lnTo>
                    <a:pt x="255" y="152"/>
                  </a:lnTo>
                  <a:lnTo>
                    <a:pt x="255" y="152"/>
                  </a:lnTo>
                  <a:lnTo>
                    <a:pt x="235" y="148"/>
                  </a:lnTo>
                  <a:lnTo>
                    <a:pt x="235" y="148"/>
                  </a:lnTo>
                  <a:lnTo>
                    <a:pt x="217" y="145"/>
                  </a:lnTo>
                  <a:lnTo>
                    <a:pt x="200" y="139"/>
                  </a:lnTo>
                  <a:lnTo>
                    <a:pt x="200" y="139"/>
                  </a:lnTo>
                  <a:lnTo>
                    <a:pt x="194" y="137"/>
                  </a:lnTo>
                  <a:lnTo>
                    <a:pt x="188" y="133"/>
                  </a:lnTo>
                  <a:lnTo>
                    <a:pt x="188" y="133"/>
                  </a:lnTo>
                  <a:lnTo>
                    <a:pt x="184" y="131"/>
                  </a:lnTo>
                  <a:lnTo>
                    <a:pt x="184" y="131"/>
                  </a:lnTo>
                  <a:lnTo>
                    <a:pt x="183" y="133"/>
                  </a:lnTo>
                  <a:lnTo>
                    <a:pt x="183" y="133"/>
                  </a:lnTo>
                  <a:lnTo>
                    <a:pt x="178" y="136"/>
                  </a:lnTo>
                  <a:lnTo>
                    <a:pt x="178" y="136"/>
                  </a:lnTo>
                  <a:lnTo>
                    <a:pt x="167" y="139"/>
                  </a:lnTo>
                  <a:lnTo>
                    <a:pt x="167" y="139"/>
                  </a:lnTo>
                  <a:lnTo>
                    <a:pt x="146" y="148"/>
                  </a:lnTo>
                  <a:lnTo>
                    <a:pt x="146" y="148"/>
                  </a:lnTo>
                  <a:lnTo>
                    <a:pt x="120" y="158"/>
                  </a:lnTo>
                  <a:lnTo>
                    <a:pt x="120" y="158"/>
                  </a:lnTo>
                  <a:lnTo>
                    <a:pt x="101" y="164"/>
                  </a:lnTo>
                  <a:lnTo>
                    <a:pt x="82" y="170"/>
                  </a:lnTo>
                  <a:lnTo>
                    <a:pt x="82" y="170"/>
                  </a:lnTo>
                  <a:close/>
                  <a:moveTo>
                    <a:pt x="31" y="96"/>
                  </a:moveTo>
                  <a:lnTo>
                    <a:pt x="31" y="96"/>
                  </a:lnTo>
                  <a:lnTo>
                    <a:pt x="33" y="99"/>
                  </a:lnTo>
                  <a:lnTo>
                    <a:pt x="33" y="99"/>
                  </a:lnTo>
                  <a:lnTo>
                    <a:pt x="34" y="101"/>
                  </a:lnTo>
                  <a:lnTo>
                    <a:pt x="34" y="101"/>
                  </a:lnTo>
                  <a:lnTo>
                    <a:pt x="42" y="107"/>
                  </a:lnTo>
                  <a:lnTo>
                    <a:pt x="42" y="107"/>
                  </a:lnTo>
                  <a:lnTo>
                    <a:pt x="46" y="110"/>
                  </a:lnTo>
                  <a:lnTo>
                    <a:pt x="46" y="110"/>
                  </a:lnTo>
                  <a:lnTo>
                    <a:pt x="52" y="120"/>
                  </a:lnTo>
                  <a:lnTo>
                    <a:pt x="52" y="120"/>
                  </a:lnTo>
                  <a:lnTo>
                    <a:pt x="58" y="128"/>
                  </a:lnTo>
                  <a:lnTo>
                    <a:pt x="58" y="128"/>
                  </a:lnTo>
                  <a:lnTo>
                    <a:pt x="61" y="133"/>
                  </a:lnTo>
                  <a:lnTo>
                    <a:pt x="68" y="137"/>
                  </a:lnTo>
                  <a:lnTo>
                    <a:pt x="68" y="137"/>
                  </a:lnTo>
                  <a:lnTo>
                    <a:pt x="69" y="139"/>
                  </a:lnTo>
                  <a:lnTo>
                    <a:pt x="69" y="139"/>
                  </a:lnTo>
                  <a:lnTo>
                    <a:pt x="71" y="140"/>
                  </a:lnTo>
                  <a:lnTo>
                    <a:pt x="74" y="140"/>
                  </a:lnTo>
                  <a:lnTo>
                    <a:pt x="74" y="140"/>
                  </a:lnTo>
                  <a:lnTo>
                    <a:pt x="83" y="137"/>
                  </a:lnTo>
                  <a:lnTo>
                    <a:pt x="83" y="137"/>
                  </a:lnTo>
                  <a:lnTo>
                    <a:pt x="109" y="129"/>
                  </a:lnTo>
                  <a:lnTo>
                    <a:pt x="109" y="129"/>
                  </a:lnTo>
                  <a:lnTo>
                    <a:pt x="120" y="126"/>
                  </a:lnTo>
                  <a:lnTo>
                    <a:pt x="120" y="126"/>
                  </a:lnTo>
                  <a:lnTo>
                    <a:pt x="131" y="123"/>
                  </a:lnTo>
                  <a:lnTo>
                    <a:pt x="131" y="123"/>
                  </a:lnTo>
                  <a:lnTo>
                    <a:pt x="146" y="122"/>
                  </a:lnTo>
                  <a:lnTo>
                    <a:pt x="161" y="122"/>
                  </a:lnTo>
                  <a:lnTo>
                    <a:pt x="161" y="122"/>
                  </a:lnTo>
                  <a:lnTo>
                    <a:pt x="191" y="122"/>
                  </a:lnTo>
                  <a:lnTo>
                    <a:pt x="191" y="122"/>
                  </a:lnTo>
                  <a:lnTo>
                    <a:pt x="213" y="122"/>
                  </a:lnTo>
                  <a:lnTo>
                    <a:pt x="213" y="122"/>
                  </a:lnTo>
                  <a:lnTo>
                    <a:pt x="241" y="123"/>
                  </a:lnTo>
                  <a:lnTo>
                    <a:pt x="241" y="123"/>
                  </a:lnTo>
                  <a:lnTo>
                    <a:pt x="273" y="125"/>
                  </a:lnTo>
                  <a:lnTo>
                    <a:pt x="273" y="125"/>
                  </a:lnTo>
                  <a:lnTo>
                    <a:pt x="298" y="128"/>
                  </a:lnTo>
                  <a:lnTo>
                    <a:pt x="298" y="128"/>
                  </a:lnTo>
                  <a:lnTo>
                    <a:pt x="301" y="129"/>
                  </a:lnTo>
                  <a:lnTo>
                    <a:pt x="301" y="129"/>
                  </a:lnTo>
                  <a:lnTo>
                    <a:pt x="303" y="129"/>
                  </a:lnTo>
                  <a:lnTo>
                    <a:pt x="303" y="129"/>
                  </a:lnTo>
                  <a:lnTo>
                    <a:pt x="304" y="129"/>
                  </a:lnTo>
                  <a:lnTo>
                    <a:pt x="304" y="129"/>
                  </a:lnTo>
                  <a:lnTo>
                    <a:pt x="314" y="133"/>
                  </a:lnTo>
                  <a:lnTo>
                    <a:pt x="314" y="133"/>
                  </a:lnTo>
                  <a:lnTo>
                    <a:pt x="315" y="134"/>
                  </a:lnTo>
                  <a:lnTo>
                    <a:pt x="315" y="134"/>
                  </a:lnTo>
                  <a:lnTo>
                    <a:pt x="317" y="134"/>
                  </a:lnTo>
                  <a:lnTo>
                    <a:pt x="317" y="133"/>
                  </a:lnTo>
                  <a:lnTo>
                    <a:pt x="317" y="133"/>
                  </a:lnTo>
                  <a:lnTo>
                    <a:pt x="318" y="133"/>
                  </a:lnTo>
                  <a:lnTo>
                    <a:pt x="318" y="133"/>
                  </a:lnTo>
                  <a:lnTo>
                    <a:pt x="333" y="115"/>
                  </a:lnTo>
                  <a:lnTo>
                    <a:pt x="333" y="115"/>
                  </a:lnTo>
                  <a:lnTo>
                    <a:pt x="345" y="99"/>
                  </a:lnTo>
                  <a:lnTo>
                    <a:pt x="345" y="99"/>
                  </a:lnTo>
                  <a:lnTo>
                    <a:pt x="355" y="90"/>
                  </a:lnTo>
                  <a:lnTo>
                    <a:pt x="355" y="90"/>
                  </a:lnTo>
                  <a:lnTo>
                    <a:pt x="356" y="88"/>
                  </a:lnTo>
                  <a:lnTo>
                    <a:pt x="356" y="88"/>
                  </a:lnTo>
                  <a:lnTo>
                    <a:pt x="355" y="87"/>
                  </a:lnTo>
                  <a:lnTo>
                    <a:pt x="355" y="87"/>
                  </a:lnTo>
                  <a:lnTo>
                    <a:pt x="348" y="84"/>
                  </a:lnTo>
                  <a:lnTo>
                    <a:pt x="348" y="84"/>
                  </a:lnTo>
                  <a:lnTo>
                    <a:pt x="339" y="79"/>
                  </a:lnTo>
                  <a:lnTo>
                    <a:pt x="339" y="79"/>
                  </a:lnTo>
                  <a:lnTo>
                    <a:pt x="312" y="66"/>
                  </a:lnTo>
                  <a:lnTo>
                    <a:pt x="312" y="66"/>
                  </a:lnTo>
                  <a:lnTo>
                    <a:pt x="311" y="65"/>
                  </a:lnTo>
                  <a:lnTo>
                    <a:pt x="311" y="65"/>
                  </a:lnTo>
                  <a:lnTo>
                    <a:pt x="301" y="62"/>
                  </a:lnTo>
                  <a:lnTo>
                    <a:pt x="301" y="62"/>
                  </a:lnTo>
                  <a:lnTo>
                    <a:pt x="277" y="52"/>
                  </a:lnTo>
                  <a:lnTo>
                    <a:pt x="277" y="52"/>
                  </a:lnTo>
                  <a:lnTo>
                    <a:pt x="235" y="32"/>
                  </a:lnTo>
                  <a:lnTo>
                    <a:pt x="235" y="32"/>
                  </a:lnTo>
                  <a:lnTo>
                    <a:pt x="225" y="25"/>
                  </a:lnTo>
                  <a:lnTo>
                    <a:pt x="216" y="19"/>
                  </a:lnTo>
                  <a:lnTo>
                    <a:pt x="216" y="19"/>
                  </a:lnTo>
                  <a:lnTo>
                    <a:pt x="213" y="19"/>
                  </a:lnTo>
                  <a:lnTo>
                    <a:pt x="213" y="19"/>
                  </a:lnTo>
                  <a:lnTo>
                    <a:pt x="202" y="16"/>
                  </a:lnTo>
                  <a:lnTo>
                    <a:pt x="202" y="16"/>
                  </a:lnTo>
                  <a:lnTo>
                    <a:pt x="194" y="14"/>
                  </a:lnTo>
                  <a:lnTo>
                    <a:pt x="186" y="11"/>
                  </a:lnTo>
                  <a:lnTo>
                    <a:pt x="186" y="11"/>
                  </a:lnTo>
                  <a:lnTo>
                    <a:pt x="183" y="10"/>
                  </a:lnTo>
                  <a:lnTo>
                    <a:pt x="183" y="10"/>
                  </a:lnTo>
                  <a:lnTo>
                    <a:pt x="180" y="10"/>
                  </a:lnTo>
                  <a:lnTo>
                    <a:pt x="180" y="10"/>
                  </a:lnTo>
                  <a:lnTo>
                    <a:pt x="173" y="13"/>
                  </a:lnTo>
                  <a:lnTo>
                    <a:pt x="165" y="16"/>
                  </a:lnTo>
                  <a:lnTo>
                    <a:pt x="165" y="16"/>
                  </a:lnTo>
                  <a:lnTo>
                    <a:pt x="154" y="22"/>
                  </a:lnTo>
                  <a:lnTo>
                    <a:pt x="154" y="22"/>
                  </a:lnTo>
                  <a:lnTo>
                    <a:pt x="148" y="27"/>
                  </a:lnTo>
                  <a:lnTo>
                    <a:pt x="148" y="27"/>
                  </a:lnTo>
                  <a:lnTo>
                    <a:pt x="123" y="41"/>
                  </a:lnTo>
                  <a:lnTo>
                    <a:pt x="123" y="41"/>
                  </a:lnTo>
                  <a:lnTo>
                    <a:pt x="107" y="51"/>
                  </a:lnTo>
                  <a:lnTo>
                    <a:pt x="107" y="51"/>
                  </a:lnTo>
                  <a:lnTo>
                    <a:pt x="60" y="81"/>
                  </a:lnTo>
                  <a:lnTo>
                    <a:pt x="60" y="81"/>
                  </a:lnTo>
                  <a:lnTo>
                    <a:pt x="47" y="88"/>
                  </a:lnTo>
                  <a:lnTo>
                    <a:pt x="47" y="88"/>
                  </a:lnTo>
                  <a:lnTo>
                    <a:pt x="38" y="96"/>
                  </a:lnTo>
                  <a:lnTo>
                    <a:pt x="38" y="96"/>
                  </a:lnTo>
                  <a:lnTo>
                    <a:pt x="34" y="98"/>
                  </a:lnTo>
                  <a:lnTo>
                    <a:pt x="34" y="98"/>
                  </a:lnTo>
                  <a:lnTo>
                    <a:pt x="34" y="98"/>
                  </a:lnTo>
                  <a:lnTo>
                    <a:pt x="33" y="96"/>
                  </a:lnTo>
                  <a:lnTo>
                    <a:pt x="33" y="96"/>
                  </a:lnTo>
                  <a:lnTo>
                    <a:pt x="33" y="96"/>
                  </a:lnTo>
                  <a:lnTo>
                    <a:pt x="33" y="96"/>
                  </a:lnTo>
                  <a:lnTo>
                    <a:pt x="31" y="96"/>
                  </a:lnTo>
                  <a:lnTo>
                    <a:pt x="31" y="96"/>
                  </a:lnTo>
                  <a:close/>
                  <a:moveTo>
                    <a:pt x="87" y="385"/>
                  </a:moveTo>
                  <a:lnTo>
                    <a:pt x="87" y="385"/>
                  </a:lnTo>
                  <a:lnTo>
                    <a:pt x="90" y="388"/>
                  </a:lnTo>
                  <a:lnTo>
                    <a:pt x="90" y="388"/>
                  </a:lnTo>
                  <a:lnTo>
                    <a:pt x="102" y="394"/>
                  </a:lnTo>
                  <a:lnTo>
                    <a:pt x="102" y="394"/>
                  </a:lnTo>
                  <a:lnTo>
                    <a:pt x="104" y="394"/>
                  </a:lnTo>
                  <a:lnTo>
                    <a:pt x="104" y="394"/>
                  </a:lnTo>
                  <a:lnTo>
                    <a:pt x="110" y="394"/>
                  </a:lnTo>
                  <a:lnTo>
                    <a:pt x="110" y="394"/>
                  </a:lnTo>
                  <a:lnTo>
                    <a:pt x="124" y="394"/>
                  </a:lnTo>
                  <a:lnTo>
                    <a:pt x="124" y="394"/>
                  </a:lnTo>
                  <a:lnTo>
                    <a:pt x="140" y="390"/>
                  </a:lnTo>
                  <a:lnTo>
                    <a:pt x="156" y="385"/>
                  </a:lnTo>
                  <a:lnTo>
                    <a:pt x="156" y="385"/>
                  </a:lnTo>
                  <a:lnTo>
                    <a:pt x="173" y="374"/>
                  </a:lnTo>
                  <a:lnTo>
                    <a:pt x="181" y="368"/>
                  </a:lnTo>
                  <a:lnTo>
                    <a:pt x="189" y="360"/>
                  </a:lnTo>
                  <a:lnTo>
                    <a:pt x="189" y="360"/>
                  </a:lnTo>
                  <a:lnTo>
                    <a:pt x="191" y="360"/>
                  </a:lnTo>
                  <a:lnTo>
                    <a:pt x="191" y="358"/>
                  </a:lnTo>
                  <a:lnTo>
                    <a:pt x="191" y="358"/>
                  </a:lnTo>
                  <a:lnTo>
                    <a:pt x="191" y="357"/>
                  </a:lnTo>
                  <a:lnTo>
                    <a:pt x="191" y="357"/>
                  </a:lnTo>
                  <a:lnTo>
                    <a:pt x="189" y="355"/>
                  </a:lnTo>
                  <a:lnTo>
                    <a:pt x="191" y="353"/>
                  </a:lnTo>
                  <a:lnTo>
                    <a:pt x="191" y="353"/>
                  </a:lnTo>
                  <a:lnTo>
                    <a:pt x="192" y="353"/>
                  </a:lnTo>
                  <a:lnTo>
                    <a:pt x="192" y="353"/>
                  </a:lnTo>
                  <a:lnTo>
                    <a:pt x="192" y="350"/>
                  </a:lnTo>
                  <a:lnTo>
                    <a:pt x="192" y="350"/>
                  </a:lnTo>
                  <a:lnTo>
                    <a:pt x="192" y="349"/>
                  </a:lnTo>
                  <a:lnTo>
                    <a:pt x="194" y="347"/>
                  </a:lnTo>
                  <a:lnTo>
                    <a:pt x="194" y="347"/>
                  </a:lnTo>
                  <a:lnTo>
                    <a:pt x="195" y="347"/>
                  </a:lnTo>
                  <a:lnTo>
                    <a:pt x="195" y="347"/>
                  </a:lnTo>
                  <a:lnTo>
                    <a:pt x="194" y="346"/>
                  </a:lnTo>
                  <a:lnTo>
                    <a:pt x="195" y="344"/>
                  </a:lnTo>
                  <a:lnTo>
                    <a:pt x="195" y="344"/>
                  </a:lnTo>
                  <a:lnTo>
                    <a:pt x="192" y="344"/>
                  </a:lnTo>
                  <a:lnTo>
                    <a:pt x="192" y="344"/>
                  </a:lnTo>
                  <a:lnTo>
                    <a:pt x="175" y="342"/>
                  </a:lnTo>
                  <a:lnTo>
                    <a:pt x="158" y="338"/>
                  </a:lnTo>
                  <a:lnTo>
                    <a:pt x="158" y="338"/>
                  </a:lnTo>
                  <a:lnTo>
                    <a:pt x="151" y="334"/>
                  </a:lnTo>
                  <a:lnTo>
                    <a:pt x="146" y="330"/>
                  </a:lnTo>
                  <a:lnTo>
                    <a:pt x="146" y="330"/>
                  </a:lnTo>
                  <a:lnTo>
                    <a:pt x="131" y="319"/>
                  </a:lnTo>
                  <a:lnTo>
                    <a:pt x="131" y="319"/>
                  </a:lnTo>
                  <a:lnTo>
                    <a:pt x="123" y="312"/>
                  </a:lnTo>
                  <a:lnTo>
                    <a:pt x="123" y="312"/>
                  </a:lnTo>
                  <a:lnTo>
                    <a:pt x="121" y="312"/>
                  </a:lnTo>
                  <a:lnTo>
                    <a:pt x="121" y="312"/>
                  </a:lnTo>
                  <a:lnTo>
                    <a:pt x="121" y="314"/>
                  </a:lnTo>
                  <a:lnTo>
                    <a:pt x="121" y="314"/>
                  </a:lnTo>
                  <a:lnTo>
                    <a:pt x="120" y="317"/>
                  </a:lnTo>
                  <a:lnTo>
                    <a:pt x="120" y="317"/>
                  </a:lnTo>
                  <a:lnTo>
                    <a:pt x="117" y="322"/>
                  </a:lnTo>
                  <a:lnTo>
                    <a:pt x="117" y="322"/>
                  </a:lnTo>
                  <a:lnTo>
                    <a:pt x="117" y="323"/>
                  </a:lnTo>
                  <a:lnTo>
                    <a:pt x="117" y="323"/>
                  </a:lnTo>
                  <a:lnTo>
                    <a:pt x="117" y="325"/>
                  </a:lnTo>
                  <a:lnTo>
                    <a:pt x="117" y="325"/>
                  </a:lnTo>
                  <a:lnTo>
                    <a:pt x="105" y="346"/>
                  </a:lnTo>
                  <a:lnTo>
                    <a:pt x="105" y="346"/>
                  </a:lnTo>
                  <a:lnTo>
                    <a:pt x="98" y="361"/>
                  </a:lnTo>
                  <a:lnTo>
                    <a:pt x="90" y="377"/>
                  </a:lnTo>
                  <a:lnTo>
                    <a:pt x="90" y="377"/>
                  </a:lnTo>
                  <a:lnTo>
                    <a:pt x="88" y="379"/>
                  </a:lnTo>
                  <a:lnTo>
                    <a:pt x="88" y="379"/>
                  </a:lnTo>
                  <a:lnTo>
                    <a:pt x="87" y="379"/>
                  </a:lnTo>
                  <a:lnTo>
                    <a:pt x="85" y="379"/>
                  </a:lnTo>
                  <a:lnTo>
                    <a:pt x="85" y="379"/>
                  </a:lnTo>
                  <a:lnTo>
                    <a:pt x="85" y="379"/>
                  </a:lnTo>
                  <a:lnTo>
                    <a:pt x="85" y="379"/>
                  </a:lnTo>
                  <a:lnTo>
                    <a:pt x="83" y="380"/>
                  </a:lnTo>
                  <a:lnTo>
                    <a:pt x="83" y="380"/>
                  </a:lnTo>
                  <a:lnTo>
                    <a:pt x="83" y="380"/>
                  </a:lnTo>
                  <a:lnTo>
                    <a:pt x="83" y="380"/>
                  </a:lnTo>
                  <a:lnTo>
                    <a:pt x="87" y="382"/>
                  </a:lnTo>
                  <a:lnTo>
                    <a:pt x="87" y="385"/>
                  </a:lnTo>
                  <a:lnTo>
                    <a:pt x="87" y="385"/>
                  </a:lnTo>
                  <a:close/>
                  <a:moveTo>
                    <a:pt x="113" y="398"/>
                  </a:moveTo>
                  <a:lnTo>
                    <a:pt x="113" y="398"/>
                  </a:lnTo>
                  <a:lnTo>
                    <a:pt x="113" y="398"/>
                  </a:lnTo>
                  <a:lnTo>
                    <a:pt x="113" y="398"/>
                  </a:lnTo>
                  <a:lnTo>
                    <a:pt x="115" y="398"/>
                  </a:lnTo>
                  <a:lnTo>
                    <a:pt x="115" y="398"/>
                  </a:lnTo>
                  <a:lnTo>
                    <a:pt x="124" y="401"/>
                  </a:lnTo>
                  <a:lnTo>
                    <a:pt x="135" y="401"/>
                  </a:lnTo>
                  <a:lnTo>
                    <a:pt x="135" y="401"/>
                  </a:lnTo>
                  <a:lnTo>
                    <a:pt x="137" y="401"/>
                  </a:lnTo>
                  <a:lnTo>
                    <a:pt x="137" y="401"/>
                  </a:lnTo>
                  <a:lnTo>
                    <a:pt x="146" y="399"/>
                  </a:lnTo>
                  <a:lnTo>
                    <a:pt x="146" y="399"/>
                  </a:lnTo>
                  <a:lnTo>
                    <a:pt x="167" y="390"/>
                  </a:lnTo>
                  <a:lnTo>
                    <a:pt x="167" y="390"/>
                  </a:lnTo>
                  <a:lnTo>
                    <a:pt x="170" y="388"/>
                  </a:lnTo>
                  <a:lnTo>
                    <a:pt x="173" y="387"/>
                  </a:lnTo>
                  <a:lnTo>
                    <a:pt x="173" y="387"/>
                  </a:lnTo>
                  <a:lnTo>
                    <a:pt x="180" y="379"/>
                  </a:lnTo>
                  <a:lnTo>
                    <a:pt x="180" y="379"/>
                  </a:lnTo>
                  <a:lnTo>
                    <a:pt x="186" y="369"/>
                  </a:lnTo>
                  <a:lnTo>
                    <a:pt x="186" y="369"/>
                  </a:lnTo>
                  <a:lnTo>
                    <a:pt x="186" y="368"/>
                  </a:lnTo>
                  <a:lnTo>
                    <a:pt x="186" y="368"/>
                  </a:lnTo>
                  <a:lnTo>
                    <a:pt x="170" y="380"/>
                  </a:lnTo>
                  <a:lnTo>
                    <a:pt x="153" y="390"/>
                  </a:lnTo>
                  <a:lnTo>
                    <a:pt x="153" y="390"/>
                  </a:lnTo>
                  <a:lnTo>
                    <a:pt x="134" y="394"/>
                  </a:lnTo>
                  <a:lnTo>
                    <a:pt x="124" y="396"/>
                  </a:lnTo>
                  <a:lnTo>
                    <a:pt x="113" y="398"/>
                  </a:lnTo>
                  <a:lnTo>
                    <a:pt x="113" y="398"/>
                  </a:lnTo>
                  <a:close/>
                  <a:moveTo>
                    <a:pt x="80" y="170"/>
                  </a:moveTo>
                  <a:lnTo>
                    <a:pt x="80" y="170"/>
                  </a:lnTo>
                  <a:lnTo>
                    <a:pt x="77" y="170"/>
                  </a:lnTo>
                  <a:lnTo>
                    <a:pt x="77" y="174"/>
                  </a:lnTo>
                  <a:lnTo>
                    <a:pt x="77" y="174"/>
                  </a:lnTo>
                  <a:lnTo>
                    <a:pt x="75" y="174"/>
                  </a:lnTo>
                  <a:lnTo>
                    <a:pt x="75" y="174"/>
                  </a:lnTo>
                  <a:lnTo>
                    <a:pt x="75" y="175"/>
                  </a:lnTo>
                  <a:lnTo>
                    <a:pt x="75" y="175"/>
                  </a:lnTo>
                  <a:lnTo>
                    <a:pt x="75" y="181"/>
                  </a:lnTo>
                  <a:lnTo>
                    <a:pt x="75" y="181"/>
                  </a:lnTo>
                  <a:lnTo>
                    <a:pt x="75" y="188"/>
                  </a:lnTo>
                  <a:lnTo>
                    <a:pt x="75" y="188"/>
                  </a:lnTo>
                  <a:lnTo>
                    <a:pt x="77" y="205"/>
                  </a:lnTo>
                  <a:lnTo>
                    <a:pt x="77" y="205"/>
                  </a:lnTo>
                  <a:lnTo>
                    <a:pt x="79" y="207"/>
                  </a:lnTo>
                  <a:lnTo>
                    <a:pt x="79" y="207"/>
                  </a:lnTo>
                  <a:lnTo>
                    <a:pt x="80" y="208"/>
                  </a:lnTo>
                  <a:lnTo>
                    <a:pt x="80" y="208"/>
                  </a:lnTo>
                  <a:lnTo>
                    <a:pt x="80" y="210"/>
                  </a:lnTo>
                  <a:lnTo>
                    <a:pt x="80" y="210"/>
                  </a:lnTo>
                  <a:lnTo>
                    <a:pt x="79" y="210"/>
                  </a:lnTo>
                  <a:lnTo>
                    <a:pt x="79" y="211"/>
                  </a:lnTo>
                  <a:lnTo>
                    <a:pt x="79" y="211"/>
                  </a:lnTo>
                  <a:lnTo>
                    <a:pt x="82" y="219"/>
                  </a:lnTo>
                  <a:lnTo>
                    <a:pt x="82" y="219"/>
                  </a:lnTo>
                  <a:lnTo>
                    <a:pt x="85" y="230"/>
                  </a:lnTo>
                  <a:lnTo>
                    <a:pt x="85" y="230"/>
                  </a:lnTo>
                  <a:lnTo>
                    <a:pt x="87" y="240"/>
                  </a:lnTo>
                  <a:lnTo>
                    <a:pt x="87" y="240"/>
                  </a:lnTo>
                  <a:lnTo>
                    <a:pt x="91" y="252"/>
                  </a:lnTo>
                  <a:lnTo>
                    <a:pt x="91" y="252"/>
                  </a:lnTo>
                  <a:lnTo>
                    <a:pt x="94" y="262"/>
                  </a:lnTo>
                  <a:lnTo>
                    <a:pt x="94" y="262"/>
                  </a:lnTo>
                  <a:lnTo>
                    <a:pt x="96" y="265"/>
                  </a:lnTo>
                  <a:lnTo>
                    <a:pt x="96" y="265"/>
                  </a:lnTo>
                  <a:lnTo>
                    <a:pt x="96" y="265"/>
                  </a:lnTo>
                  <a:lnTo>
                    <a:pt x="96" y="265"/>
                  </a:lnTo>
                  <a:lnTo>
                    <a:pt x="98" y="270"/>
                  </a:lnTo>
                  <a:lnTo>
                    <a:pt x="98" y="270"/>
                  </a:lnTo>
                  <a:lnTo>
                    <a:pt x="102" y="278"/>
                  </a:lnTo>
                  <a:lnTo>
                    <a:pt x="102" y="278"/>
                  </a:lnTo>
                  <a:lnTo>
                    <a:pt x="110" y="290"/>
                  </a:lnTo>
                  <a:lnTo>
                    <a:pt x="110" y="290"/>
                  </a:lnTo>
                  <a:lnTo>
                    <a:pt x="110" y="292"/>
                  </a:lnTo>
                  <a:lnTo>
                    <a:pt x="110" y="292"/>
                  </a:lnTo>
                  <a:lnTo>
                    <a:pt x="112" y="292"/>
                  </a:lnTo>
                  <a:lnTo>
                    <a:pt x="112" y="292"/>
                  </a:lnTo>
                  <a:lnTo>
                    <a:pt x="109" y="286"/>
                  </a:lnTo>
                  <a:lnTo>
                    <a:pt x="109" y="286"/>
                  </a:lnTo>
                  <a:lnTo>
                    <a:pt x="107" y="282"/>
                  </a:lnTo>
                  <a:lnTo>
                    <a:pt x="107" y="282"/>
                  </a:lnTo>
                  <a:lnTo>
                    <a:pt x="101" y="273"/>
                  </a:lnTo>
                  <a:lnTo>
                    <a:pt x="101" y="273"/>
                  </a:lnTo>
                  <a:lnTo>
                    <a:pt x="99" y="267"/>
                  </a:lnTo>
                  <a:lnTo>
                    <a:pt x="99" y="267"/>
                  </a:lnTo>
                  <a:lnTo>
                    <a:pt x="91" y="248"/>
                  </a:lnTo>
                  <a:lnTo>
                    <a:pt x="91" y="248"/>
                  </a:lnTo>
                  <a:lnTo>
                    <a:pt x="87" y="235"/>
                  </a:lnTo>
                  <a:lnTo>
                    <a:pt x="83" y="221"/>
                  </a:lnTo>
                  <a:lnTo>
                    <a:pt x="83" y="221"/>
                  </a:lnTo>
                  <a:lnTo>
                    <a:pt x="80" y="207"/>
                  </a:lnTo>
                  <a:lnTo>
                    <a:pt x="80" y="207"/>
                  </a:lnTo>
                  <a:lnTo>
                    <a:pt x="79" y="196"/>
                  </a:lnTo>
                  <a:lnTo>
                    <a:pt x="79" y="196"/>
                  </a:lnTo>
                  <a:lnTo>
                    <a:pt x="80" y="172"/>
                  </a:lnTo>
                  <a:lnTo>
                    <a:pt x="80" y="172"/>
                  </a:lnTo>
                  <a:lnTo>
                    <a:pt x="80" y="170"/>
                  </a:lnTo>
                  <a:lnTo>
                    <a:pt x="80" y="170"/>
                  </a:lnTo>
                  <a:close/>
                  <a:moveTo>
                    <a:pt x="38" y="90"/>
                  </a:moveTo>
                  <a:lnTo>
                    <a:pt x="38" y="90"/>
                  </a:lnTo>
                  <a:lnTo>
                    <a:pt x="38" y="90"/>
                  </a:lnTo>
                  <a:lnTo>
                    <a:pt x="38" y="90"/>
                  </a:lnTo>
                  <a:lnTo>
                    <a:pt x="39" y="90"/>
                  </a:lnTo>
                  <a:lnTo>
                    <a:pt x="39" y="90"/>
                  </a:lnTo>
                  <a:lnTo>
                    <a:pt x="47" y="85"/>
                  </a:lnTo>
                  <a:lnTo>
                    <a:pt x="47" y="85"/>
                  </a:lnTo>
                  <a:lnTo>
                    <a:pt x="61" y="76"/>
                  </a:lnTo>
                  <a:lnTo>
                    <a:pt x="61" y="76"/>
                  </a:lnTo>
                  <a:lnTo>
                    <a:pt x="93" y="54"/>
                  </a:lnTo>
                  <a:lnTo>
                    <a:pt x="124" y="35"/>
                  </a:lnTo>
                  <a:lnTo>
                    <a:pt x="124" y="35"/>
                  </a:lnTo>
                  <a:lnTo>
                    <a:pt x="139" y="27"/>
                  </a:lnTo>
                  <a:lnTo>
                    <a:pt x="139" y="27"/>
                  </a:lnTo>
                  <a:lnTo>
                    <a:pt x="140" y="25"/>
                  </a:lnTo>
                  <a:lnTo>
                    <a:pt x="140" y="25"/>
                  </a:lnTo>
                  <a:lnTo>
                    <a:pt x="139" y="25"/>
                  </a:lnTo>
                  <a:lnTo>
                    <a:pt x="139" y="25"/>
                  </a:lnTo>
                  <a:lnTo>
                    <a:pt x="128" y="32"/>
                  </a:lnTo>
                  <a:lnTo>
                    <a:pt x="128" y="32"/>
                  </a:lnTo>
                  <a:lnTo>
                    <a:pt x="112" y="40"/>
                  </a:lnTo>
                  <a:lnTo>
                    <a:pt x="112" y="40"/>
                  </a:lnTo>
                  <a:lnTo>
                    <a:pt x="83" y="57"/>
                  </a:lnTo>
                  <a:lnTo>
                    <a:pt x="83" y="57"/>
                  </a:lnTo>
                  <a:lnTo>
                    <a:pt x="64" y="69"/>
                  </a:lnTo>
                  <a:lnTo>
                    <a:pt x="47" y="84"/>
                  </a:lnTo>
                  <a:lnTo>
                    <a:pt x="47" y="84"/>
                  </a:lnTo>
                  <a:lnTo>
                    <a:pt x="39" y="90"/>
                  </a:lnTo>
                  <a:lnTo>
                    <a:pt x="39" y="90"/>
                  </a:lnTo>
                  <a:lnTo>
                    <a:pt x="38" y="90"/>
                  </a:lnTo>
                  <a:lnTo>
                    <a:pt x="38" y="90"/>
                  </a:lnTo>
                  <a:close/>
                  <a:moveTo>
                    <a:pt x="61" y="320"/>
                  </a:moveTo>
                  <a:lnTo>
                    <a:pt x="61" y="320"/>
                  </a:lnTo>
                  <a:lnTo>
                    <a:pt x="63" y="319"/>
                  </a:lnTo>
                  <a:lnTo>
                    <a:pt x="63" y="319"/>
                  </a:lnTo>
                  <a:lnTo>
                    <a:pt x="72" y="311"/>
                  </a:lnTo>
                  <a:lnTo>
                    <a:pt x="72" y="311"/>
                  </a:lnTo>
                  <a:lnTo>
                    <a:pt x="79" y="305"/>
                  </a:lnTo>
                  <a:lnTo>
                    <a:pt x="83" y="298"/>
                  </a:lnTo>
                  <a:lnTo>
                    <a:pt x="83" y="298"/>
                  </a:lnTo>
                  <a:lnTo>
                    <a:pt x="88" y="289"/>
                  </a:lnTo>
                  <a:lnTo>
                    <a:pt x="91" y="278"/>
                  </a:lnTo>
                  <a:lnTo>
                    <a:pt x="91" y="278"/>
                  </a:lnTo>
                  <a:lnTo>
                    <a:pt x="93" y="271"/>
                  </a:lnTo>
                  <a:lnTo>
                    <a:pt x="93" y="271"/>
                  </a:lnTo>
                  <a:lnTo>
                    <a:pt x="93" y="270"/>
                  </a:lnTo>
                  <a:lnTo>
                    <a:pt x="93" y="270"/>
                  </a:lnTo>
                  <a:lnTo>
                    <a:pt x="93" y="271"/>
                  </a:lnTo>
                  <a:lnTo>
                    <a:pt x="93" y="271"/>
                  </a:lnTo>
                  <a:lnTo>
                    <a:pt x="90" y="281"/>
                  </a:lnTo>
                  <a:lnTo>
                    <a:pt x="85" y="287"/>
                  </a:lnTo>
                  <a:lnTo>
                    <a:pt x="85" y="287"/>
                  </a:lnTo>
                  <a:lnTo>
                    <a:pt x="82" y="293"/>
                  </a:lnTo>
                  <a:lnTo>
                    <a:pt x="82" y="293"/>
                  </a:lnTo>
                  <a:lnTo>
                    <a:pt x="75" y="303"/>
                  </a:lnTo>
                  <a:lnTo>
                    <a:pt x="75" y="303"/>
                  </a:lnTo>
                  <a:lnTo>
                    <a:pt x="69" y="309"/>
                  </a:lnTo>
                  <a:lnTo>
                    <a:pt x="69" y="309"/>
                  </a:lnTo>
                  <a:lnTo>
                    <a:pt x="69" y="311"/>
                  </a:lnTo>
                  <a:lnTo>
                    <a:pt x="69" y="311"/>
                  </a:lnTo>
                  <a:lnTo>
                    <a:pt x="61" y="320"/>
                  </a:lnTo>
                  <a:lnTo>
                    <a:pt x="61" y="320"/>
                  </a:lnTo>
                  <a:close/>
                  <a:moveTo>
                    <a:pt x="292" y="393"/>
                  </a:moveTo>
                  <a:lnTo>
                    <a:pt x="292" y="393"/>
                  </a:lnTo>
                  <a:lnTo>
                    <a:pt x="292" y="393"/>
                  </a:lnTo>
                  <a:lnTo>
                    <a:pt x="292" y="393"/>
                  </a:lnTo>
                  <a:lnTo>
                    <a:pt x="290" y="393"/>
                  </a:lnTo>
                  <a:lnTo>
                    <a:pt x="290" y="393"/>
                  </a:lnTo>
                  <a:lnTo>
                    <a:pt x="279" y="393"/>
                  </a:lnTo>
                  <a:lnTo>
                    <a:pt x="279" y="393"/>
                  </a:lnTo>
                  <a:lnTo>
                    <a:pt x="270" y="393"/>
                  </a:lnTo>
                  <a:lnTo>
                    <a:pt x="260" y="390"/>
                  </a:lnTo>
                  <a:lnTo>
                    <a:pt x="260" y="390"/>
                  </a:lnTo>
                  <a:lnTo>
                    <a:pt x="244" y="383"/>
                  </a:lnTo>
                  <a:lnTo>
                    <a:pt x="230" y="375"/>
                  </a:lnTo>
                  <a:lnTo>
                    <a:pt x="230" y="375"/>
                  </a:lnTo>
                  <a:lnTo>
                    <a:pt x="225" y="372"/>
                  </a:lnTo>
                  <a:lnTo>
                    <a:pt x="225" y="372"/>
                  </a:lnTo>
                  <a:lnTo>
                    <a:pt x="224" y="372"/>
                  </a:lnTo>
                  <a:lnTo>
                    <a:pt x="224" y="372"/>
                  </a:lnTo>
                  <a:lnTo>
                    <a:pt x="230" y="379"/>
                  </a:lnTo>
                  <a:lnTo>
                    <a:pt x="230" y="379"/>
                  </a:lnTo>
                  <a:lnTo>
                    <a:pt x="236" y="383"/>
                  </a:lnTo>
                  <a:lnTo>
                    <a:pt x="236" y="383"/>
                  </a:lnTo>
                  <a:lnTo>
                    <a:pt x="243" y="387"/>
                  </a:lnTo>
                  <a:lnTo>
                    <a:pt x="243" y="387"/>
                  </a:lnTo>
                  <a:lnTo>
                    <a:pt x="257" y="391"/>
                  </a:lnTo>
                  <a:lnTo>
                    <a:pt x="257" y="391"/>
                  </a:lnTo>
                  <a:lnTo>
                    <a:pt x="266" y="393"/>
                  </a:lnTo>
                  <a:lnTo>
                    <a:pt x="266" y="393"/>
                  </a:lnTo>
                  <a:lnTo>
                    <a:pt x="287" y="394"/>
                  </a:lnTo>
                  <a:lnTo>
                    <a:pt x="287" y="394"/>
                  </a:lnTo>
                  <a:lnTo>
                    <a:pt x="292" y="393"/>
                  </a:lnTo>
                  <a:lnTo>
                    <a:pt x="292" y="393"/>
                  </a:lnTo>
                  <a:close/>
                  <a:moveTo>
                    <a:pt x="46" y="331"/>
                  </a:moveTo>
                  <a:lnTo>
                    <a:pt x="46" y="331"/>
                  </a:lnTo>
                  <a:lnTo>
                    <a:pt x="46" y="333"/>
                  </a:lnTo>
                  <a:lnTo>
                    <a:pt x="46" y="333"/>
                  </a:lnTo>
                  <a:lnTo>
                    <a:pt x="53" y="331"/>
                  </a:lnTo>
                  <a:lnTo>
                    <a:pt x="53" y="331"/>
                  </a:lnTo>
                  <a:lnTo>
                    <a:pt x="66" y="328"/>
                  </a:lnTo>
                  <a:lnTo>
                    <a:pt x="66" y="328"/>
                  </a:lnTo>
                  <a:lnTo>
                    <a:pt x="71" y="325"/>
                  </a:lnTo>
                  <a:lnTo>
                    <a:pt x="75" y="323"/>
                  </a:lnTo>
                  <a:lnTo>
                    <a:pt x="75" y="323"/>
                  </a:lnTo>
                  <a:lnTo>
                    <a:pt x="87" y="314"/>
                  </a:lnTo>
                  <a:lnTo>
                    <a:pt x="87" y="314"/>
                  </a:lnTo>
                  <a:lnTo>
                    <a:pt x="91" y="309"/>
                  </a:lnTo>
                  <a:lnTo>
                    <a:pt x="91" y="309"/>
                  </a:lnTo>
                  <a:lnTo>
                    <a:pt x="91" y="308"/>
                  </a:lnTo>
                  <a:lnTo>
                    <a:pt x="91" y="308"/>
                  </a:lnTo>
                  <a:lnTo>
                    <a:pt x="91" y="308"/>
                  </a:lnTo>
                  <a:lnTo>
                    <a:pt x="91" y="308"/>
                  </a:lnTo>
                  <a:lnTo>
                    <a:pt x="91" y="308"/>
                  </a:lnTo>
                  <a:lnTo>
                    <a:pt x="91" y="308"/>
                  </a:lnTo>
                  <a:lnTo>
                    <a:pt x="80" y="316"/>
                  </a:lnTo>
                  <a:lnTo>
                    <a:pt x="80" y="316"/>
                  </a:lnTo>
                  <a:lnTo>
                    <a:pt x="74" y="319"/>
                  </a:lnTo>
                  <a:lnTo>
                    <a:pt x="74" y="319"/>
                  </a:lnTo>
                  <a:lnTo>
                    <a:pt x="63" y="325"/>
                  </a:lnTo>
                  <a:lnTo>
                    <a:pt x="63" y="325"/>
                  </a:lnTo>
                  <a:lnTo>
                    <a:pt x="46" y="331"/>
                  </a:lnTo>
                  <a:lnTo>
                    <a:pt x="46" y="331"/>
                  </a:lnTo>
                  <a:lnTo>
                    <a:pt x="46" y="331"/>
                  </a:lnTo>
                  <a:lnTo>
                    <a:pt x="46" y="331"/>
                  </a:lnTo>
                  <a:close/>
                  <a:moveTo>
                    <a:pt x="345" y="290"/>
                  </a:moveTo>
                  <a:lnTo>
                    <a:pt x="345" y="290"/>
                  </a:lnTo>
                  <a:lnTo>
                    <a:pt x="345" y="289"/>
                  </a:lnTo>
                  <a:lnTo>
                    <a:pt x="345" y="289"/>
                  </a:lnTo>
                  <a:lnTo>
                    <a:pt x="345" y="289"/>
                  </a:lnTo>
                  <a:lnTo>
                    <a:pt x="345" y="289"/>
                  </a:lnTo>
                  <a:lnTo>
                    <a:pt x="342" y="279"/>
                  </a:lnTo>
                  <a:lnTo>
                    <a:pt x="342" y="279"/>
                  </a:lnTo>
                  <a:lnTo>
                    <a:pt x="339" y="271"/>
                  </a:lnTo>
                  <a:lnTo>
                    <a:pt x="339" y="271"/>
                  </a:lnTo>
                  <a:lnTo>
                    <a:pt x="336" y="257"/>
                  </a:lnTo>
                  <a:lnTo>
                    <a:pt x="336" y="257"/>
                  </a:lnTo>
                  <a:lnTo>
                    <a:pt x="333" y="238"/>
                  </a:lnTo>
                  <a:lnTo>
                    <a:pt x="333" y="238"/>
                  </a:lnTo>
                  <a:lnTo>
                    <a:pt x="329" y="226"/>
                  </a:lnTo>
                  <a:lnTo>
                    <a:pt x="329" y="226"/>
                  </a:lnTo>
                  <a:lnTo>
                    <a:pt x="328" y="204"/>
                  </a:lnTo>
                  <a:lnTo>
                    <a:pt x="328" y="204"/>
                  </a:lnTo>
                  <a:lnTo>
                    <a:pt x="328" y="191"/>
                  </a:lnTo>
                  <a:lnTo>
                    <a:pt x="328" y="191"/>
                  </a:lnTo>
                  <a:lnTo>
                    <a:pt x="328" y="183"/>
                  </a:lnTo>
                  <a:lnTo>
                    <a:pt x="328" y="183"/>
                  </a:lnTo>
                  <a:lnTo>
                    <a:pt x="328" y="183"/>
                  </a:lnTo>
                  <a:lnTo>
                    <a:pt x="328" y="183"/>
                  </a:lnTo>
                  <a:lnTo>
                    <a:pt x="328" y="185"/>
                  </a:lnTo>
                  <a:lnTo>
                    <a:pt x="328" y="185"/>
                  </a:lnTo>
                  <a:lnTo>
                    <a:pt x="328" y="216"/>
                  </a:lnTo>
                  <a:lnTo>
                    <a:pt x="328" y="216"/>
                  </a:lnTo>
                  <a:lnTo>
                    <a:pt x="328" y="221"/>
                  </a:lnTo>
                  <a:lnTo>
                    <a:pt x="328" y="221"/>
                  </a:lnTo>
                  <a:lnTo>
                    <a:pt x="329" y="237"/>
                  </a:lnTo>
                  <a:lnTo>
                    <a:pt x="333" y="251"/>
                  </a:lnTo>
                  <a:lnTo>
                    <a:pt x="333" y="251"/>
                  </a:lnTo>
                  <a:lnTo>
                    <a:pt x="339" y="275"/>
                  </a:lnTo>
                  <a:lnTo>
                    <a:pt x="339" y="275"/>
                  </a:lnTo>
                  <a:lnTo>
                    <a:pt x="345" y="289"/>
                  </a:lnTo>
                  <a:lnTo>
                    <a:pt x="345" y="289"/>
                  </a:lnTo>
                  <a:lnTo>
                    <a:pt x="345" y="290"/>
                  </a:lnTo>
                  <a:lnTo>
                    <a:pt x="345" y="290"/>
                  </a:lnTo>
                  <a:close/>
                  <a:moveTo>
                    <a:pt x="331" y="292"/>
                  </a:moveTo>
                  <a:lnTo>
                    <a:pt x="331" y="292"/>
                  </a:lnTo>
                  <a:lnTo>
                    <a:pt x="328" y="282"/>
                  </a:lnTo>
                  <a:lnTo>
                    <a:pt x="328" y="282"/>
                  </a:lnTo>
                  <a:lnTo>
                    <a:pt x="325" y="273"/>
                  </a:lnTo>
                  <a:lnTo>
                    <a:pt x="325" y="273"/>
                  </a:lnTo>
                  <a:lnTo>
                    <a:pt x="317" y="254"/>
                  </a:lnTo>
                  <a:lnTo>
                    <a:pt x="317" y="254"/>
                  </a:lnTo>
                  <a:lnTo>
                    <a:pt x="315" y="246"/>
                  </a:lnTo>
                  <a:lnTo>
                    <a:pt x="314" y="240"/>
                  </a:lnTo>
                  <a:lnTo>
                    <a:pt x="314" y="240"/>
                  </a:lnTo>
                  <a:lnTo>
                    <a:pt x="314" y="229"/>
                  </a:lnTo>
                  <a:lnTo>
                    <a:pt x="314" y="229"/>
                  </a:lnTo>
                  <a:lnTo>
                    <a:pt x="314" y="227"/>
                  </a:lnTo>
                  <a:lnTo>
                    <a:pt x="314" y="227"/>
                  </a:lnTo>
                  <a:lnTo>
                    <a:pt x="312" y="229"/>
                  </a:lnTo>
                  <a:lnTo>
                    <a:pt x="312" y="229"/>
                  </a:lnTo>
                  <a:lnTo>
                    <a:pt x="314" y="245"/>
                  </a:lnTo>
                  <a:lnTo>
                    <a:pt x="314" y="245"/>
                  </a:lnTo>
                  <a:lnTo>
                    <a:pt x="317" y="262"/>
                  </a:lnTo>
                  <a:lnTo>
                    <a:pt x="317" y="262"/>
                  </a:lnTo>
                  <a:lnTo>
                    <a:pt x="318" y="270"/>
                  </a:lnTo>
                  <a:lnTo>
                    <a:pt x="323" y="276"/>
                  </a:lnTo>
                  <a:lnTo>
                    <a:pt x="323" y="276"/>
                  </a:lnTo>
                  <a:lnTo>
                    <a:pt x="331" y="290"/>
                  </a:lnTo>
                  <a:lnTo>
                    <a:pt x="331" y="290"/>
                  </a:lnTo>
                  <a:lnTo>
                    <a:pt x="331" y="292"/>
                  </a:lnTo>
                  <a:lnTo>
                    <a:pt x="331" y="292"/>
                  </a:lnTo>
                  <a:close/>
                  <a:moveTo>
                    <a:pt x="33" y="103"/>
                  </a:moveTo>
                  <a:lnTo>
                    <a:pt x="33" y="103"/>
                  </a:lnTo>
                  <a:lnTo>
                    <a:pt x="33" y="103"/>
                  </a:lnTo>
                  <a:lnTo>
                    <a:pt x="33" y="103"/>
                  </a:lnTo>
                  <a:lnTo>
                    <a:pt x="33" y="104"/>
                  </a:lnTo>
                  <a:lnTo>
                    <a:pt x="33" y="104"/>
                  </a:lnTo>
                  <a:lnTo>
                    <a:pt x="44" y="118"/>
                  </a:lnTo>
                  <a:lnTo>
                    <a:pt x="44" y="118"/>
                  </a:lnTo>
                  <a:lnTo>
                    <a:pt x="50" y="126"/>
                  </a:lnTo>
                  <a:lnTo>
                    <a:pt x="50" y="126"/>
                  </a:lnTo>
                  <a:lnTo>
                    <a:pt x="57" y="136"/>
                  </a:lnTo>
                  <a:lnTo>
                    <a:pt x="57" y="136"/>
                  </a:lnTo>
                  <a:lnTo>
                    <a:pt x="58" y="136"/>
                  </a:lnTo>
                  <a:lnTo>
                    <a:pt x="58" y="136"/>
                  </a:lnTo>
                  <a:lnTo>
                    <a:pt x="63" y="142"/>
                  </a:lnTo>
                  <a:lnTo>
                    <a:pt x="63" y="142"/>
                  </a:lnTo>
                  <a:lnTo>
                    <a:pt x="64" y="142"/>
                  </a:lnTo>
                  <a:lnTo>
                    <a:pt x="64" y="142"/>
                  </a:lnTo>
                  <a:lnTo>
                    <a:pt x="66" y="140"/>
                  </a:lnTo>
                  <a:lnTo>
                    <a:pt x="66" y="140"/>
                  </a:lnTo>
                  <a:lnTo>
                    <a:pt x="63" y="136"/>
                  </a:lnTo>
                  <a:lnTo>
                    <a:pt x="63" y="136"/>
                  </a:lnTo>
                  <a:lnTo>
                    <a:pt x="58" y="133"/>
                  </a:lnTo>
                  <a:lnTo>
                    <a:pt x="58" y="133"/>
                  </a:lnTo>
                  <a:lnTo>
                    <a:pt x="53" y="126"/>
                  </a:lnTo>
                  <a:lnTo>
                    <a:pt x="49" y="120"/>
                  </a:lnTo>
                  <a:lnTo>
                    <a:pt x="49" y="120"/>
                  </a:lnTo>
                  <a:lnTo>
                    <a:pt x="44" y="114"/>
                  </a:lnTo>
                  <a:lnTo>
                    <a:pt x="38" y="107"/>
                  </a:lnTo>
                  <a:lnTo>
                    <a:pt x="38" y="107"/>
                  </a:lnTo>
                  <a:lnTo>
                    <a:pt x="36" y="106"/>
                  </a:lnTo>
                  <a:lnTo>
                    <a:pt x="36" y="106"/>
                  </a:lnTo>
                  <a:lnTo>
                    <a:pt x="33" y="103"/>
                  </a:lnTo>
                  <a:lnTo>
                    <a:pt x="33" y="103"/>
                  </a:lnTo>
                  <a:close/>
                  <a:moveTo>
                    <a:pt x="151" y="131"/>
                  </a:moveTo>
                  <a:lnTo>
                    <a:pt x="151" y="131"/>
                  </a:lnTo>
                  <a:lnTo>
                    <a:pt x="151" y="131"/>
                  </a:lnTo>
                  <a:lnTo>
                    <a:pt x="151" y="131"/>
                  </a:lnTo>
                  <a:lnTo>
                    <a:pt x="150" y="131"/>
                  </a:lnTo>
                  <a:lnTo>
                    <a:pt x="150" y="131"/>
                  </a:lnTo>
                  <a:lnTo>
                    <a:pt x="142" y="131"/>
                  </a:lnTo>
                  <a:lnTo>
                    <a:pt x="142" y="131"/>
                  </a:lnTo>
                  <a:lnTo>
                    <a:pt x="121" y="134"/>
                  </a:lnTo>
                  <a:lnTo>
                    <a:pt x="121" y="134"/>
                  </a:lnTo>
                  <a:lnTo>
                    <a:pt x="99" y="139"/>
                  </a:lnTo>
                  <a:lnTo>
                    <a:pt x="99" y="139"/>
                  </a:lnTo>
                  <a:lnTo>
                    <a:pt x="94" y="140"/>
                  </a:lnTo>
                  <a:lnTo>
                    <a:pt x="88" y="142"/>
                  </a:lnTo>
                  <a:lnTo>
                    <a:pt x="88" y="142"/>
                  </a:lnTo>
                  <a:lnTo>
                    <a:pt x="88" y="142"/>
                  </a:lnTo>
                  <a:lnTo>
                    <a:pt x="88" y="142"/>
                  </a:lnTo>
                  <a:lnTo>
                    <a:pt x="88" y="144"/>
                  </a:lnTo>
                  <a:lnTo>
                    <a:pt x="88" y="144"/>
                  </a:lnTo>
                  <a:lnTo>
                    <a:pt x="90" y="144"/>
                  </a:lnTo>
                  <a:lnTo>
                    <a:pt x="90" y="144"/>
                  </a:lnTo>
                  <a:lnTo>
                    <a:pt x="102" y="140"/>
                  </a:lnTo>
                  <a:lnTo>
                    <a:pt x="102" y="140"/>
                  </a:lnTo>
                  <a:lnTo>
                    <a:pt x="118" y="137"/>
                  </a:lnTo>
                  <a:lnTo>
                    <a:pt x="118" y="137"/>
                  </a:lnTo>
                  <a:lnTo>
                    <a:pt x="129" y="134"/>
                  </a:lnTo>
                  <a:lnTo>
                    <a:pt x="129" y="134"/>
                  </a:lnTo>
                  <a:lnTo>
                    <a:pt x="135" y="133"/>
                  </a:lnTo>
                  <a:lnTo>
                    <a:pt x="135" y="133"/>
                  </a:lnTo>
                  <a:lnTo>
                    <a:pt x="142" y="133"/>
                  </a:lnTo>
                  <a:lnTo>
                    <a:pt x="142" y="133"/>
                  </a:lnTo>
                  <a:lnTo>
                    <a:pt x="146" y="131"/>
                  </a:lnTo>
                  <a:lnTo>
                    <a:pt x="146" y="131"/>
                  </a:lnTo>
                  <a:lnTo>
                    <a:pt x="146" y="131"/>
                  </a:lnTo>
                  <a:lnTo>
                    <a:pt x="146" y="131"/>
                  </a:lnTo>
                  <a:lnTo>
                    <a:pt x="151" y="131"/>
                  </a:lnTo>
                  <a:lnTo>
                    <a:pt x="151" y="131"/>
                  </a:lnTo>
                  <a:close/>
                  <a:moveTo>
                    <a:pt x="337" y="251"/>
                  </a:moveTo>
                  <a:lnTo>
                    <a:pt x="337" y="251"/>
                  </a:lnTo>
                  <a:lnTo>
                    <a:pt x="337" y="251"/>
                  </a:lnTo>
                  <a:lnTo>
                    <a:pt x="337" y="251"/>
                  </a:lnTo>
                  <a:lnTo>
                    <a:pt x="337" y="251"/>
                  </a:lnTo>
                  <a:lnTo>
                    <a:pt x="337" y="251"/>
                  </a:lnTo>
                  <a:lnTo>
                    <a:pt x="336" y="245"/>
                  </a:lnTo>
                  <a:lnTo>
                    <a:pt x="336" y="245"/>
                  </a:lnTo>
                  <a:lnTo>
                    <a:pt x="336" y="226"/>
                  </a:lnTo>
                  <a:lnTo>
                    <a:pt x="336" y="226"/>
                  </a:lnTo>
                  <a:lnTo>
                    <a:pt x="333" y="205"/>
                  </a:lnTo>
                  <a:lnTo>
                    <a:pt x="333" y="205"/>
                  </a:lnTo>
                  <a:lnTo>
                    <a:pt x="331" y="193"/>
                  </a:lnTo>
                  <a:lnTo>
                    <a:pt x="331" y="193"/>
                  </a:lnTo>
                  <a:lnTo>
                    <a:pt x="331" y="188"/>
                  </a:lnTo>
                  <a:lnTo>
                    <a:pt x="331" y="188"/>
                  </a:lnTo>
                  <a:lnTo>
                    <a:pt x="331" y="188"/>
                  </a:lnTo>
                  <a:lnTo>
                    <a:pt x="331" y="188"/>
                  </a:lnTo>
                  <a:lnTo>
                    <a:pt x="331" y="189"/>
                  </a:lnTo>
                  <a:lnTo>
                    <a:pt x="331" y="189"/>
                  </a:lnTo>
                  <a:lnTo>
                    <a:pt x="331" y="216"/>
                  </a:lnTo>
                  <a:lnTo>
                    <a:pt x="331" y="216"/>
                  </a:lnTo>
                  <a:lnTo>
                    <a:pt x="333" y="230"/>
                  </a:lnTo>
                  <a:lnTo>
                    <a:pt x="333" y="230"/>
                  </a:lnTo>
                  <a:lnTo>
                    <a:pt x="336" y="243"/>
                  </a:lnTo>
                  <a:lnTo>
                    <a:pt x="336" y="243"/>
                  </a:lnTo>
                  <a:lnTo>
                    <a:pt x="337" y="251"/>
                  </a:lnTo>
                  <a:lnTo>
                    <a:pt x="337" y="251"/>
                  </a:lnTo>
                  <a:close/>
                  <a:moveTo>
                    <a:pt x="284" y="139"/>
                  </a:moveTo>
                  <a:lnTo>
                    <a:pt x="284" y="139"/>
                  </a:lnTo>
                  <a:lnTo>
                    <a:pt x="224" y="131"/>
                  </a:lnTo>
                  <a:lnTo>
                    <a:pt x="224" y="131"/>
                  </a:lnTo>
                  <a:lnTo>
                    <a:pt x="225" y="131"/>
                  </a:lnTo>
                  <a:lnTo>
                    <a:pt x="225" y="131"/>
                  </a:lnTo>
                  <a:lnTo>
                    <a:pt x="235" y="134"/>
                  </a:lnTo>
                  <a:lnTo>
                    <a:pt x="235" y="134"/>
                  </a:lnTo>
                  <a:lnTo>
                    <a:pt x="244" y="136"/>
                  </a:lnTo>
                  <a:lnTo>
                    <a:pt x="244" y="136"/>
                  </a:lnTo>
                  <a:lnTo>
                    <a:pt x="255" y="137"/>
                  </a:lnTo>
                  <a:lnTo>
                    <a:pt x="255" y="137"/>
                  </a:lnTo>
                  <a:lnTo>
                    <a:pt x="282" y="139"/>
                  </a:lnTo>
                  <a:lnTo>
                    <a:pt x="282" y="139"/>
                  </a:lnTo>
                  <a:lnTo>
                    <a:pt x="284" y="139"/>
                  </a:lnTo>
                  <a:lnTo>
                    <a:pt x="284" y="139"/>
                  </a:lnTo>
                  <a:close/>
                  <a:moveTo>
                    <a:pt x="323" y="311"/>
                  </a:moveTo>
                  <a:lnTo>
                    <a:pt x="323" y="311"/>
                  </a:lnTo>
                  <a:lnTo>
                    <a:pt x="323" y="311"/>
                  </a:lnTo>
                  <a:lnTo>
                    <a:pt x="323" y="311"/>
                  </a:lnTo>
                  <a:lnTo>
                    <a:pt x="323" y="309"/>
                  </a:lnTo>
                  <a:lnTo>
                    <a:pt x="323" y="309"/>
                  </a:lnTo>
                  <a:lnTo>
                    <a:pt x="311" y="293"/>
                  </a:lnTo>
                  <a:lnTo>
                    <a:pt x="311" y="293"/>
                  </a:lnTo>
                  <a:lnTo>
                    <a:pt x="307" y="289"/>
                  </a:lnTo>
                  <a:lnTo>
                    <a:pt x="307" y="289"/>
                  </a:lnTo>
                  <a:lnTo>
                    <a:pt x="301" y="281"/>
                  </a:lnTo>
                  <a:lnTo>
                    <a:pt x="301" y="281"/>
                  </a:lnTo>
                  <a:lnTo>
                    <a:pt x="300" y="278"/>
                  </a:lnTo>
                  <a:lnTo>
                    <a:pt x="300" y="278"/>
                  </a:lnTo>
                  <a:lnTo>
                    <a:pt x="300" y="276"/>
                  </a:lnTo>
                  <a:lnTo>
                    <a:pt x="300" y="276"/>
                  </a:lnTo>
                  <a:lnTo>
                    <a:pt x="300" y="276"/>
                  </a:lnTo>
                  <a:lnTo>
                    <a:pt x="300" y="276"/>
                  </a:lnTo>
                  <a:lnTo>
                    <a:pt x="300" y="273"/>
                  </a:lnTo>
                  <a:lnTo>
                    <a:pt x="300" y="273"/>
                  </a:lnTo>
                  <a:lnTo>
                    <a:pt x="298" y="268"/>
                  </a:lnTo>
                  <a:lnTo>
                    <a:pt x="298" y="268"/>
                  </a:lnTo>
                  <a:lnTo>
                    <a:pt x="298" y="270"/>
                  </a:lnTo>
                  <a:lnTo>
                    <a:pt x="298" y="270"/>
                  </a:lnTo>
                  <a:lnTo>
                    <a:pt x="298" y="271"/>
                  </a:lnTo>
                  <a:lnTo>
                    <a:pt x="298" y="271"/>
                  </a:lnTo>
                  <a:lnTo>
                    <a:pt x="298" y="276"/>
                  </a:lnTo>
                  <a:lnTo>
                    <a:pt x="298" y="276"/>
                  </a:lnTo>
                  <a:lnTo>
                    <a:pt x="300" y="282"/>
                  </a:lnTo>
                  <a:lnTo>
                    <a:pt x="300" y="282"/>
                  </a:lnTo>
                  <a:lnTo>
                    <a:pt x="304" y="290"/>
                  </a:lnTo>
                  <a:lnTo>
                    <a:pt x="304" y="290"/>
                  </a:lnTo>
                  <a:lnTo>
                    <a:pt x="306" y="293"/>
                  </a:lnTo>
                  <a:lnTo>
                    <a:pt x="306" y="293"/>
                  </a:lnTo>
                  <a:lnTo>
                    <a:pt x="306" y="292"/>
                  </a:lnTo>
                  <a:lnTo>
                    <a:pt x="306" y="292"/>
                  </a:lnTo>
                  <a:lnTo>
                    <a:pt x="309" y="293"/>
                  </a:lnTo>
                  <a:lnTo>
                    <a:pt x="309" y="293"/>
                  </a:lnTo>
                  <a:lnTo>
                    <a:pt x="309" y="293"/>
                  </a:lnTo>
                  <a:lnTo>
                    <a:pt x="314" y="303"/>
                  </a:lnTo>
                  <a:lnTo>
                    <a:pt x="320" y="309"/>
                  </a:lnTo>
                  <a:lnTo>
                    <a:pt x="320" y="309"/>
                  </a:lnTo>
                  <a:lnTo>
                    <a:pt x="323" y="311"/>
                  </a:lnTo>
                  <a:lnTo>
                    <a:pt x="323" y="311"/>
                  </a:lnTo>
                  <a:close/>
                  <a:moveTo>
                    <a:pt x="49" y="312"/>
                  </a:moveTo>
                  <a:lnTo>
                    <a:pt x="49" y="312"/>
                  </a:lnTo>
                  <a:lnTo>
                    <a:pt x="49" y="312"/>
                  </a:lnTo>
                  <a:lnTo>
                    <a:pt x="49" y="312"/>
                  </a:lnTo>
                  <a:lnTo>
                    <a:pt x="50" y="312"/>
                  </a:lnTo>
                  <a:lnTo>
                    <a:pt x="50" y="312"/>
                  </a:lnTo>
                  <a:lnTo>
                    <a:pt x="58" y="306"/>
                  </a:lnTo>
                  <a:lnTo>
                    <a:pt x="58" y="306"/>
                  </a:lnTo>
                  <a:lnTo>
                    <a:pt x="60" y="305"/>
                  </a:lnTo>
                  <a:lnTo>
                    <a:pt x="60" y="305"/>
                  </a:lnTo>
                  <a:lnTo>
                    <a:pt x="64" y="297"/>
                  </a:lnTo>
                  <a:lnTo>
                    <a:pt x="64" y="297"/>
                  </a:lnTo>
                  <a:lnTo>
                    <a:pt x="69" y="289"/>
                  </a:lnTo>
                  <a:lnTo>
                    <a:pt x="71" y="281"/>
                  </a:lnTo>
                  <a:lnTo>
                    <a:pt x="71" y="281"/>
                  </a:lnTo>
                  <a:lnTo>
                    <a:pt x="71" y="281"/>
                  </a:lnTo>
                  <a:lnTo>
                    <a:pt x="71" y="281"/>
                  </a:lnTo>
                  <a:lnTo>
                    <a:pt x="71" y="281"/>
                  </a:lnTo>
                  <a:lnTo>
                    <a:pt x="71" y="281"/>
                  </a:lnTo>
                  <a:lnTo>
                    <a:pt x="64" y="290"/>
                  </a:lnTo>
                  <a:lnTo>
                    <a:pt x="64" y="290"/>
                  </a:lnTo>
                  <a:lnTo>
                    <a:pt x="63" y="293"/>
                  </a:lnTo>
                  <a:lnTo>
                    <a:pt x="63" y="293"/>
                  </a:lnTo>
                  <a:lnTo>
                    <a:pt x="57" y="303"/>
                  </a:lnTo>
                  <a:lnTo>
                    <a:pt x="50" y="311"/>
                  </a:lnTo>
                  <a:lnTo>
                    <a:pt x="50" y="311"/>
                  </a:lnTo>
                  <a:lnTo>
                    <a:pt x="49" y="312"/>
                  </a:lnTo>
                  <a:lnTo>
                    <a:pt x="49" y="312"/>
                  </a:lnTo>
                  <a:close/>
                  <a:moveTo>
                    <a:pt x="369" y="323"/>
                  </a:moveTo>
                  <a:lnTo>
                    <a:pt x="369" y="323"/>
                  </a:lnTo>
                  <a:lnTo>
                    <a:pt x="369" y="323"/>
                  </a:lnTo>
                  <a:lnTo>
                    <a:pt x="369" y="323"/>
                  </a:lnTo>
                  <a:lnTo>
                    <a:pt x="369" y="322"/>
                  </a:lnTo>
                  <a:lnTo>
                    <a:pt x="369" y="322"/>
                  </a:lnTo>
                  <a:lnTo>
                    <a:pt x="364" y="316"/>
                  </a:lnTo>
                  <a:lnTo>
                    <a:pt x="364" y="316"/>
                  </a:lnTo>
                  <a:lnTo>
                    <a:pt x="358" y="301"/>
                  </a:lnTo>
                  <a:lnTo>
                    <a:pt x="358" y="301"/>
                  </a:lnTo>
                  <a:lnTo>
                    <a:pt x="350" y="289"/>
                  </a:lnTo>
                  <a:lnTo>
                    <a:pt x="350" y="289"/>
                  </a:lnTo>
                  <a:lnTo>
                    <a:pt x="345" y="276"/>
                  </a:lnTo>
                  <a:lnTo>
                    <a:pt x="345" y="276"/>
                  </a:lnTo>
                  <a:lnTo>
                    <a:pt x="342" y="267"/>
                  </a:lnTo>
                  <a:lnTo>
                    <a:pt x="342" y="267"/>
                  </a:lnTo>
                  <a:lnTo>
                    <a:pt x="342" y="265"/>
                  </a:lnTo>
                  <a:lnTo>
                    <a:pt x="342" y="265"/>
                  </a:lnTo>
                  <a:lnTo>
                    <a:pt x="342" y="270"/>
                  </a:lnTo>
                  <a:lnTo>
                    <a:pt x="342" y="270"/>
                  </a:lnTo>
                  <a:lnTo>
                    <a:pt x="344" y="276"/>
                  </a:lnTo>
                  <a:lnTo>
                    <a:pt x="347" y="282"/>
                  </a:lnTo>
                  <a:lnTo>
                    <a:pt x="347" y="282"/>
                  </a:lnTo>
                  <a:lnTo>
                    <a:pt x="353" y="298"/>
                  </a:lnTo>
                  <a:lnTo>
                    <a:pt x="353" y="298"/>
                  </a:lnTo>
                  <a:lnTo>
                    <a:pt x="356" y="305"/>
                  </a:lnTo>
                  <a:lnTo>
                    <a:pt x="356" y="305"/>
                  </a:lnTo>
                  <a:lnTo>
                    <a:pt x="367" y="322"/>
                  </a:lnTo>
                  <a:lnTo>
                    <a:pt x="367" y="322"/>
                  </a:lnTo>
                  <a:lnTo>
                    <a:pt x="369" y="323"/>
                  </a:lnTo>
                  <a:lnTo>
                    <a:pt x="369" y="323"/>
                  </a:lnTo>
                  <a:close/>
                  <a:moveTo>
                    <a:pt x="251" y="144"/>
                  </a:moveTo>
                  <a:lnTo>
                    <a:pt x="251" y="144"/>
                  </a:lnTo>
                  <a:lnTo>
                    <a:pt x="258" y="145"/>
                  </a:lnTo>
                  <a:lnTo>
                    <a:pt x="273" y="147"/>
                  </a:lnTo>
                  <a:lnTo>
                    <a:pt x="287" y="147"/>
                  </a:lnTo>
                  <a:lnTo>
                    <a:pt x="295" y="145"/>
                  </a:lnTo>
                  <a:lnTo>
                    <a:pt x="295" y="145"/>
                  </a:lnTo>
                  <a:lnTo>
                    <a:pt x="271" y="142"/>
                  </a:lnTo>
                  <a:lnTo>
                    <a:pt x="271" y="142"/>
                  </a:lnTo>
                  <a:lnTo>
                    <a:pt x="270" y="144"/>
                  </a:lnTo>
                  <a:lnTo>
                    <a:pt x="268" y="144"/>
                  </a:lnTo>
                  <a:lnTo>
                    <a:pt x="268" y="144"/>
                  </a:lnTo>
                  <a:lnTo>
                    <a:pt x="262" y="144"/>
                  </a:lnTo>
                  <a:lnTo>
                    <a:pt x="262" y="144"/>
                  </a:lnTo>
                  <a:lnTo>
                    <a:pt x="251" y="144"/>
                  </a:lnTo>
                  <a:lnTo>
                    <a:pt x="251" y="144"/>
                  </a:lnTo>
                  <a:close/>
                  <a:moveTo>
                    <a:pt x="112" y="309"/>
                  </a:moveTo>
                  <a:lnTo>
                    <a:pt x="112" y="309"/>
                  </a:lnTo>
                  <a:lnTo>
                    <a:pt x="112" y="309"/>
                  </a:lnTo>
                  <a:lnTo>
                    <a:pt x="112" y="309"/>
                  </a:lnTo>
                  <a:lnTo>
                    <a:pt x="104" y="316"/>
                  </a:lnTo>
                  <a:lnTo>
                    <a:pt x="104" y="316"/>
                  </a:lnTo>
                  <a:lnTo>
                    <a:pt x="102" y="317"/>
                  </a:lnTo>
                  <a:lnTo>
                    <a:pt x="102" y="317"/>
                  </a:lnTo>
                  <a:lnTo>
                    <a:pt x="93" y="325"/>
                  </a:lnTo>
                  <a:lnTo>
                    <a:pt x="93" y="325"/>
                  </a:lnTo>
                  <a:lnTo>
                    <a:pt x="90" y="327"/>
                  </a:lnTo>
                  <a:lnTo>
                    <a:pt x="90" y="327"/>
                  </a:lnTo>
                  <a:lnTo>
                    <a:pt x="72" y="336"/>
                  </a:lnTo>
                  <a:lnTo>
                    <a:pt x="72" y="336"/>
                  </a:lnTo>
                  <a:lnTo>
                    <a:pt x="72" y="336"/>
                  </a:lnTo>
                  <a:lnTo>
                    <a:pt x="72" y="336"/>
                  </a:lnTo>
                  <a:lnTo>
                    <a:pt x="72" y="336"/>
                  </a:lnTo>
                  <a:lnTo>
                    <a:pt x="72" y="336"/>
                  </a:lnTo>
                  <a:lnTo>
                    <a:pt x="80" y="333"/>
                  </a:lnTo>
                  <a:lnTo>
                    <a:pt x="80" y="333"/>
                  </a:lnTo>
                  <a:lnTo>
                    <a:pt x="90" y="330"/>
                  </a:lnTo>
                  <a:lnTo>
                    <a:pt x="98" y="325"/>
                  </a:lnTo>
                  <a:lnTo>
                    <a:pt x="98" y="325"/>
                  </a:lnTo>
                  <a:lnTo>
                    <a:pt x="107" y="317"/>
                  </a:lnTo>
                  <a:lnTo>
                    <a:pt x="107" y="317"/>
                  </a:lnTo>
                  <a:lnTo>
                    <a:pt x="112" y="311"/>
                  </a:lnTo>
                  <a:lnTo>
                    <a:pt x="112" y="311"/>
                  </a:lnTo>
                  <a:lnTo>
                    <a:pt x="112" y="309"/>
                  </a:lnTo>
                  <a:lnTo>
                    <a:pt x="112" y="309"/>
                  </a:lnTo>
                  <a:close/>
                  <a:moveTo>
                    <a:pt x="284" y="134"/>
                  </a:moveTo>
                  <a:lnTo>
                    <a:pt x="284" y="134"/>
                  </a:lnTo>
                  <a:lnTo>
                    <a:pt x="284" y="134"/>
                  </a:lnTo>
                  <a:lnTo>
                    <a:pt x="284" y="134"/>
                  </a:lnTo>
                  <a:lnTo>
                    <a:pt x="282" y="134"/>
                  </a:lnTo>
                  <a:lnTo>
                    <a:pt x="282" y="134"/>
                  </a:lnTo>
                  <a:lnTo>
                    <a:pt x="274" y="131"/>
                  </a:lnTo>
                  <a:lnTo>
                    <a:pt x="274" y="131"/>
                  </a:lnTo>
                  <a:lnTo>
                    <a:pt x="260" y="129"/>
                  </a:lnTo>
                  <a:lnTo>
                    <a:pt x="247" y="129"/>
                  </a:lnTo>
                  <a:lnTo>
                    <a:pt x="247" y="129"/>
                  </a:lnTo>
                  <a:lnTo>
                    <a:pt x="227" y="128"/>
                  </a:lnTo>
                  <a:lnTo>
                    <a:pt x="227" y="128"/>
                  </a:lnTo>
                  <a:lnTo>
                    <a:pt x="225" y="128"/>
                  </a:lnTo>
                  <a:lnTo>
                    <a:pt x="225" y="128"/>
                  </a:lnTo>
                  <a:lnTo>
                    <a:pt x="225" y="128"/>
                  </a:lnTo>
                  <a:lnTo>
                    <a:pt x="225" y="128"/>
                  </a:lnTo>
                  <a:lnTo>
                    <a:pt x="232" y="129"/>
                  </a:lnTo>
                  <a:lnTo>
                    <a:pt x="232" y="129"/>
                  </a:lnTo>
                  <a:lnTo>
                    <a:pt x="251" y="131"/>
                  </a:lnTo>
                  <a:lnTo>
                    <a:pt x="251" y="131"/>
                  </a:lnTo>
                  <a:lnTo>
                    <a:pt x="277" y="134"/>
                  </a:lnTo>
                  <a:lnTo>
                    <a:pt x="277" y="134"/>
                  </a:lnTo>
                  <a:lnTo>
                    <a:pt x="284" y="134"/>
                  </a:lnTo>
                  <a:lnTo>
                    <a:pt x="284" y="134"/>
                  </a:lnTo>
                  <a:close/>
                  <a:moveTo>
                    <a:pt x="311" y="271"/>
                  </a:moveTo>
                  <a:lnTo>
                    <a:pt x="311" y="271"/>
                  </a:lnTo>
                  <a:lnTo>
                    <a:pt x="312" y="278"/>
                  </a:lnTo>
                  <a:lnTo>
                    <a:pt x="312" y="278"/>
                  </a:lnTo>
                  <a:lnTo>
                    <a:pt x="315" y="284"/>
                  </a:lnTo>
                  <a:lnTo>
                    <a:pt x="318" y="290"/>
                  </a:lnTo>
                  <a:lnTo>
                    <a:pt x="318" y="290"/>
                  </a:lnTo>
                  <a:lnTo>
                    <a:pt x="325" y="300"/>
                  </a:lnTo>
                  <a:lnTo>
                    <a:pt x="325" y="300"/>
                  </a:lnTo>
                  <a:lnTo>
                    <a:pt x="326" y="301"/>
                  </a:lnTo>
                  <a:lnTo>
                    <a:pt x="329" y="303"/>
                  </a:lnTo>
                  <a:lnTo>
                    <a:pt x="329" y="303"/>
                  </a:lnTo>
                  <a:lnTo>
                    <a:pt x="329" y="303"/>
                  </a:lnTo>
                  <a:lnTo>
                    <a:pt x="329" y="303"/>
                  </a:lnTo>
                  <a:lnTo>
                    <a:pt x="326" y="297"/>
                  </a:lnTo>
                  <a:lnTo>
                    <a:pt x="326" y="297"/>
                  </a:lnTo>
                  <a:lnTo>
                    <a:pt x="325" y="293"/>
                  </a:lnTo>
                  <a:lnTo>
                    <a:pt x="325" y="293"/>
                  </a:lnTo>
                  <a:lnTo>
                    <a:pt x="322" y="289"/>
                  </a:lnTo>
                  <a:lnTo>
                    <a:pt x="322" y="289"/>
                  </a:lnTo>
                  <a:lnTo>
                    <a:pt x="312" y="273"/>
                  </a:lnTo>
                  <a:lnTo>
                    <a:pt x="312" y="273"/>
                  </a:lnTo>
                  <a:lnTo>
                    <a:pt x="311" y="271"/>
                  </a:lnTo>
                  <a:lnTo>
                    <a:pt x="311" y="271"/>
                  </a:lnTo>
                  <a:close/>
                  <a:moveTo>
                    <a:pt x="41" y="305"/>
                  </a:moveTo>
                  <a:lnTo>
                    <a:pt x="41" y="305"/>
                  </a:lnTo>
                  <a:lnTo>
                    <a:pt x="42" y="306"/>
                  </a:lnTo>
                  <a:lnTo>
                    <a:pt x="42" y="306"/>
                  </a:lnTo>
                  <a:lnTo>
                    <a:pt x="42" y="305"/>
                  </a:lnTo>
                  <a:lnTo>
                    <a:pt x="42" y="305"/>
                  </a:lnTo>
                  <a:lnTo>
                    <a:pt x="47" y="300"/>
                  </a:lnTo>
                  <a:lnTo>
                    <a:pt x="47" y="300"/>
                  </a:lnTo>
                  <a:lnTo>
                    <a:pt x="53" y="290"/>
                  </a:lnTo>
                  <a:lnTo>
                    <a:pt x="58" y="281"/>
                  </a:lnTo>
                  <a:lnTo>
                    <a:pt x="58" y="281"/>
                  </a:lnTo>
                  <a:lnTo>
                    <a:pt x="60" y="276"/>
                  </a:lnTo>
                  <a:lnTo>
                    <a:pt x="60" y="276"/>
                  </a:lnTo>
                  <a:lnTo>
                    <a:pt x="57" y="276"/>
                  </a:lnTo>
                  <a:lnTo>
                    <a:pt x="57" y="276"/>
                  </a:lnTo>
                  <a:lnTo>
                    <a:pt x="49" y="292"/>
                  </a:lnTo>
                  <a:lnTo>
                    <a:pt x="41" y="305"/>
                  </a:lnTo>
                  <a:lnTo>
                    <a:pt x="41" y="305"/>
                  </a:lnTo>
                  <a:close/>
                  <a:moveTo>
                    <a:pt x="325" y="150"/>
                  </a:moveTo>
                  <a:lnTo>
                    <a:pt x="325" y="150"/>
                  </a:lnTo>
                  <a:lnTo>
                    <a:pt x="323" y="150"/>
                  </a:lnTo>
                  <a:lnTo>
                    <a:pt x="323" y="150"/>
                  </a:lnTo>
                  <a:lnTo>
                    <a:pt x="323" y="155"/>
                  </a:lnTo>
                  <a:lnTo>
                    <a:pt x="323" y="155"/>
                  </a:lnTo>
                  <a:lnTo>
                    <a:pt x="323" y="204"/>
                  </a:lnTo>
                  <a:lnTo>
                    <a:pt x="323" y="204"/>
                  </a:lnTo>
                  <a:lnTo>
                    <a:pt x="325" y="211"/>
                  </a:lnTo>
                  <a:lnTo>
                    <a:pt x="325" y="211"/>
                  </a:lnTo>
                  <a:lnTo>
                    <a:pt x="325" y="210"/>
                  </a:lnTo>
                  <a:lnTo>
                    <a:pt x="325" y="210"/>
                  </a:lnTo>
                  <a:lnTo>
                    <a:pt x="325" y="189"/>
                  </a:lnTo>
                  <a:lnTo>
                    <a:pt x="325" y="189"/>
                  </a:lnTo>
                  <a:lnTo>
                    <a:pt x="325" y="159"/>
                  </a:lnTo>
                  <a:lnTo>
                    <a:pt x="325" y="159"/>
                  </a:lnTo>
                  <a:lnTo>
                    <a:pt x="325" y="158"/>
                  </a:lnTo>
                  <a:lnTo>
                    <a:pt x="325" y="158"/>
                  </a:lnTo>
                  <a:lnTo>
                    <a:pt x="325" y="156"/>
                  </a:lnTo>
                  <a:lnTo>
                    <a:pt x="325" y="156"/>
                  </a:lnTo>
                  <a:lnTo>
                    <a:pt x="325" y="150"/>
                  </a:lnTo>
                  <a:lnTo>
                    <a:pt x="325" y="150"/>
                  </a:lnTo>
                  <a:close/>
                  <a:moveTo>
                    <a:pt x="303" y="267"/>
                  </a:moveTo>
                  <a:lnTo>
                    <a:pt x="303" y="267"/>
                  </a:lnTo>
                  <a:lnTo>
                    <a:pt x="303" y="270"/>
                  </a:lnTo>
                  <a:lnTo>
                    <a:pt x="303" y="270"/>
                  </a:lnTo>
                  <a:lnTo>
                    <a:pt x="312" y="287"/>
                  </a:lnTo>
                  <a:lnTo>
                    <a:pt x="312" y="287"/>
                  </a:lnTo>
                  <a:lnTo>
                    <a:pt x="314" y="289"/>
                  </a:lnTo>
                  <a:lnTo>
                    <a:pt x="314" y="289"/>
                  </a:lnTo>
                  <a:lnTo>
                    <a:pt x="317" y="292"/>
                  </a:lnTo>
                  <a:lnTo>
                    <a:pt x="317" y="292"/>
                  </a:lnTo>
                  <a:lnTo>
                    <a:pt x="317" y="293"/>
                  </a:lnTo>
                  <a:lnTo>
                    <a:pt x="317" y="293"/>
                  </a:lnTo>
                  <a:lnTo>
                    <a:pt x="317" y="292"/>
                  </a:lnTo>
                  <a:lnTo>
                    <a:pt x="317" y="292"/>
                  </a:lnTo>
                  <a:lnTo>
                    <a:pt x="311" y="282"/>
                  </a:lnTo>
                  <a:lnTo>
                    <a:pt x="311" y="282"/>
                  </a:lnTo>
                  <a:lnTo>
                    <a:pt x="307" y="270"/>
                  </a:lnTo>
                  <a:lnTo>
                    <a:pt x="307" y="270"/>
                  </a:lnTo>
                  <a:lnTo>
                    <a:pt x="307" y="270"/>
                  </a:lnTo>
                  <a:lnTo>
                    <a:pt x="307" y="270"/>
                  </a:lnTo>
                  <a:lnTo>
                    <a:pt x="303" y="267"/>
                  </a:lnTo>
                  <a:lnTo>
                    <a:pt x="303" y="267"/>
                  </a:lnTo>
                  <a:close/>
                  <a:moveTo>
                    <a:pt x="274" y="308"/>
                  </a:moveTo>
                  <a:lnTo>
                    <a:pt x="274" y="308"/>
                  </a:lnTo>
                  <a:lnTo>
                    <a:pt x="274" y="309"/>
                  </a:lnTo>
                  <a:lnTo>
                    <a:pt x="274" y="309"/>
                  </a:lnTo>
                  <a:lnTo>
                    <a:pt x="274" y="309"/>
                  </a:lnTo>
                  <a:lnTo>
                    <a:pt x="284" y="325"/>
                  </a:lnTo>
                  <a:lnTo>
                    <a:pt x="284" y="325"/>
                  </a:lnTo>
                  <a:lnTo>
                    <a:pt x="287" y="330"/>
                  </a:lnTo>
                  <a:lnTo>
                    <a:pt x="287" y="330"/>
                  </a:lnTo>
                  <a:lnTo>
                    <a:pt x="287" y="328"/>
                  </a:lnTo>
                  <a:lnTo>
                    <a:pt x="287" y="328"/>
                  </a:lnTo>
                  <a:lnTo>
                    <a:pt x="284" y="320"/>
                  </a:lnTo>
                  <a:lnTo>
                    <a:pt x="284" y="320"/>
                  </a:lnTo>
                  <a:lnTo>
                    <a:pt x="282" y="319"/>
                  </a:lnTo>
                  <a:lnTo>
                    <a:pt x="282" y="319"/>
                  </a:lnTo>
                  <a:lnTo>
                    <a:pt x="279" y="311"/>
                  </a:lnTo>
                  <a:lnTo>
                    <a:pt x="279" y="311"/>
                  </a:lnTo>
                  <a:lnTo>
                    <a:pt x="277" y="309"/>
                  </a:lnTo>
                  <a:lnTo>
                    <a:pt x="274" y="308"/>
                  </a:lnTo>
                  <a:lnTo>
                    <a:pt x="274" y="308"/>
                  </a:lnTo>
                  <a:close/>
                  <a:moveTo>
                    <a:pt x="57" y="252"/>
                  </a:moveTo>
                  <a:lnTo>
                    <a:pt x="57" y="252"/>
                  </a:lnTo>
                  <a:lnTo>
                    <a:pt x="57" y="252"/>
                  </a:lnTo>
                  <a:lnTo>
                    <a:pt x="57" y="252"/>
                  </a:lnTo>
                  <a:lnTo>
                    <a:pt x="55" y="254"/>
                  </a:lnTo>
                  <a:lnTo>
                    <a:pt x="55" y="254"/>
                  </a:lnTo>
                  <a:lnTo>
                    <a:pt x="52" y="265"/>
                  </a:lnTo>
                  <a:lnTo>
                    <a:pt x="52" y="265"/>
                  </a:lnTo>
                  <a:lnTo>
                    <a:pt x="49" y="273"/>
                  </a:lnTo>
                  <a:lnTo>
                    <a:pt x="49" y="273"/>
                  </a:lnTo>
                  <a:lnTo>
                    <a:pt x="44" y="289"/>
                  </a:lnTo>
                  <a:lnTo>
                    <a:pt x="44" y="289"/>
                  </a:lnTo>
                  <a:lnTo>
                    <a:pt x="44" y="289"/>
                  </a:lnTo>
                  <a:lnTo>
                    <a:pt x="44" y="289"/>
                  </a:lnTo>
                  <a:lnTo>
                    <a:pt x="44" y="289"/>
                  </a:lnTo>
                  <a:lnTo>
                    <a:pt x="44" y="289"/>
                  </a:lnTo>
                  <a:lnTo>
                    <a:pt x="50" y="278"/>
                  </a:lnTo>
                  <a:lnTo>
                    <a:pt x="50" y="278"/>
                  </a:lnTo>
                  <a:lnTo>
                    <a:pt x="53" y="267"/>
                  </a:lnTo>
                  <a:lnTo>
                    <a:pt x="57" y="256"/>
                  </a:lnTo>
                  <a:lnTo>
                    <a:pt x="57" y="256"/>
                  </a:lnTo>
                  <a:lnTo>
                    <a:pt x="57" y="252"/>
                  </a:lnTo>
                  <a:lnTo>
                    <a:pt x="57" y="252"/>
                  </a:lnTo>
                  <a:close/>
                  <a:moveTo>
                    <a:pt x="64" y="333"/>
                  </a:moveTo>
                  <a:lnTo>
                    <a:pt x="64" y="333"/>
                  </a:lnTo>
                  <a:lnTo>
                    <a:pt x="71" y="331"/>
                  </a:lnTo>
                  <a:lnTo>
                    <a:pt x="71" y="331"/>
                  </a:lnTo>
                  <a:lnTo>
                    <a:pt x="83" y="325"/>
                  </a:lnTo>
                  <a:lnTo>
                    <a:pt x="83" y="325"/>
                  </a:lnTo>
                  <a:lnTo>
                    <a:pt x="93" y="320"/>
                  </a:lnTo>
                  <a:lnTo>
                    <a:pt x="93" y="320"/>
                  </a:lnTo>
                  <a:lnTo>
                    <a:pt x="96" y="317"/>
                  </a:lnTo>
                  <a:lnTo>
                    <a:pt x="96" y="317"/>
                  </a:lnTo>
                  <a:lnTo>
                    <a:pt x="96" y="317"/>
                  </a:lnTo>
                  <a:lnTo>
                    <a:pt x="96" y="317"/>
                  </a:lnTo>
                  <a:lnTo>
                    <a:pt x="64" y="333"/>
                  </a:lnTo>
                  <a:lnTo>
                    <a:pt x="64" y="333"/>
                  </a:lnTo>
                  <a:close/>
                  <a:moveTo>
                    <a:pt x="98" y="158"/>
                  </a:moveTo>
                  <a:lnTo>
                    <a:pt x="98" y="158"/>
                  </a:lnTo>
                  <a:lnTo>
                    <a:pt x="98" y="158"/>
                  </a:lnTo>
                  <a:lnTo>
                    <a:pt x="98" y="158"/>
                  </a:lnTo>
                  <a:lnTo>
                    <a:pt x="101" y="158"/>
                  </a:lnTo>
                  <a:lnTo>
                    <a:pt x="101" y="158"/>
                  </a:lnTo>
                  <a:lnTo>
                    <a:pt x="110" y="155"/>
                  </a:lnTo>
                  <a:lnTo>
                    <a:pt x="110" y="155"/>
                  </a:lnTo>
                  <a:lnTo>
                    <a:pt x="124" y="150"/>
                  </a:lnTo>
                  <a:lnTo>
                    <a:pt x="124" y="150"/>
                  </a:lnTo>
                  <a:lnTo>
                    <a:pt x="131" y="147"/>
                  </a:lnTo>
                  <a:lnTo>
                    <a:pt x="131" y="147"/>
                  </a:lnTo>
                  <a:lnTo>
                    <a:pt x="131" y="147"/>
                  </a:lnTo>
                  <a:lnTo>
                    <a:pt x="131" y="147"/>
                  </a:lnTo>
                  <a:lnTo>
                    <a:pt x="128" y="147"/>
                  </a:lnTo>
                  <a:lnTo>
                    <a:pt x="128" y="147"/>
                  </a:lnTo>
                  <a:lnTo>
                    <a:pt x="115" y="152"/>
                  </a:lnTo>
                  <a:lnTo>
                    <a:pt x="115" y="152"/>
                  </a:lnTo>
                  <a:lnTo>
                    <a:pt x="98" y="158"/>
                  </a:lnTo>
                  <a:lnTo>
                    <a:pt x="98" y="158"/>
                  </a:lnTo>
                  <a:lnTo>
                    <a:pt x="98" y="158"/>
                  </a:lnTo>
                  <a:lnTo>
                    <a:pt x="98" y="158"/>
                  </a:lnTo>
                  <a:close/>
                  <a:moveTo>
                    <a:pt x="233" y="330"/>
                  </a:moveTo>
                  <a:lnTo>
                    <a:pt x="233" y="330"/>
                  </a:lnTo>
                  <a:lnTo>
                    <a:pt x="233" y="330"/>
                  </a:lnTo>
                  <a:lnTo>
                    <a:pt x="233" y="330"/>
                  </a:lnTo>
                  <a:lnTo>
                    <a:pt x="232" y="330"/>
                  </a:lnTo>
                  <a:lnTo>
                    <a:pt x="232" y="330"/>
                  </a:lnTo>
                  <a:lnTo>
                    <a:pt x="221" y="334"/>
                  </a:lnTo>
                  <a:lnTo>
                    <a:pt x="208" y="336"/>
                  </a:lnTo>
                  <a:lnTo>
                    <a:pt x="208" y="336"/>
                  </a:lnTo>
                  <a:lnTo>
                    <a:pt x="202" y="338"/>
                  </a:lnTo>
                  <a:lnTo>
                    <a:pt x="202" y="338"/>
                  </a:lnTo>
                  <a:lnTo>
                    <a:pt x="214" y="338"/>
                  </a:lnTo>
                  <a:lnTo>
                    <a:pt x="214" y="338"/>
                  </a:lnTo>
                  <a:lnTo>
                    <a:pt x="221" y="336"/>
                  </a:lnTo>
                  <a:lnTo>
                    <a:pt x="221" y="336"/>
                  </a:lnTo>
                  <a:lnTo>
                    <a:pt x="224" y="334"/>
                  </a:lnTo>
                  <a:lnTo>
                    <a:pt x="224" y="334"/>
                  </a:lnTo>
                  <a:lnTo>
                    <a:pt x="232" y="330"/>
                  </a:lnTo>
                  <a:lnTo>
                    <a:pt x="232" y="330"/>
                  </a:lnTo>
                  <a:lnTo>
                    <a:pt x="233" y="330"/>
                  </a:lnTo>
                  <a:lnTo>
                    <a:pt x="233" y="330"/>
                  </a:lnTo>
                  <a:close/>
                  <a:moveTo>
                    <a:pt x="99" y="297"/>
                  </a:moveTo>
                  <a:lnTo>
                    <a:pt x="99" y="297"/>
                  </a:lnTo>
                  <a:lnTo>
                    <a:pt x="101" y="295"/>
                  </a:lnTo>
                  <a:lnTo>
                    <a:pt x="101" y="295"/>
                  </a:lnTo>
                  <a:lnTo>
                    <a:pt x="101" y="293"/>
                  </a:lnTo>
                  <a:lnTo>
                    <a:pt x="101" y="292"/>
                  </a:lnTo>
                  <a:lnTo>
                    <a:pt x="101" y="292"/>
                  </a:lnTo>
                  <a:lnTo>
                    <a:pt x="104" y="292"/>
                  </a:lnTo>
                  <a:lnTo>
                    <a:pt x="104" y="292"/>
                  </a:lnTo>
                  <a:lnTo>
                    <a:pt x="102" y="289"/>
                  </a:lnTo>
                  <a:lnTo>
                    <a:pt x="102" y="289"/>
                  </a:lnTo>
                  <a:lnTo>
                    <a:pt x="101" y="287"/>
                  </a:lnTo>
                  <a:lnTo>
                    <a:pt x="101" y="287"/>
                  </a:lnTo>
                  <a:lnTo>
                    <a:pt x="99" y="284"/>
                  </a:lnTo>
                  <a:lnTo>
                    <a:pt x="99" y="284"/>
                  </a:lnTo>
                  <a:lnTo>
                    <a:pt x="98" y="282"/>
                  </a:lnTo>
                  <a:lnTo>
                    <a:pt x="98" y="282"/>
                  </a:lnTo>
                  <a:lnTo>
                    <a:pt x="98" y="284"/>
                  </a:lnTo>
                  <a:lnTo>
                    <a:pt x="98" y="284"/>
                  </a:lnTo>
                  <a:lnTo>
                    <a:pt x="99" y="287"/>
                  </a:lnTo>
                  <a:lnTo>
                    <a:pt x="99" y="287"/>
                  </a:lnTo>
                  <a:lnTo>
                    <a:pt x="98" y="290"/>
                  </a:lnTo>
                  <a:lnTo>
                    <a:pt x="96" y="295"/>
                  </a:lnTo>
                  <a:lnTo>
                    <a:pt x="96" y="295"/>
                  </a:lnTo>
                  <a:lnTo>
                    <a:pt x="96" y="295"/>
                  </a:lnTo>
                  <a:lnTo>
                    <a:pt x="96" y="295"/>
                  </a:lnTo>
                  <a:lnTo>
                    <a:pt x="99" y="297"/>
                  </a:lnTo>
                  <a:lnTo>
                    <a:pt x="99" y="297"/>
                  </a:lnTo>
                  <a:close/>
                  <a:moveTo>
                    <a:pt x="36" y="293"/>
                  </a:moveTo>
                  <a:lnTo>
                    <a:pt x="36" y="293"/>
                  </a:lnTo>
                  <a:lnTo>
                    <a:pt x="36" y="293"/>
                  </a:lnTo>
                  <a:lnTo>
                    <a:pt x="36" y="293"/>
                  </a:lnTo>
                  <a:lnTo>
                    <a:pt x="39" y="287"/>
                  </a:lnTo>
                  <a:lnTo>
                    <a:pt x="39" y="287"/>
                  </a:lnTo>
                  <a:lnTo>
                    <a:pt x="46" y="273"/>
                  </a:lnTo>
                  <a:lnTo>
                    <a:pt x="46" y="273"/>
                  </a:lnTo>
                  <a:lnTo>
                    <a:pt x="47" y="268"/>
                  </a:lnTo>
                  <a:lnTo>
                    <a:pt x="47" y="268"/>
                  </a:lnTo>
                  <a:lnTo>
                    <a:pt x="50" y="259"/>
                  </a:lnTo>
                  <a:lnTo>
                    <a:pt x="50" y="259"/>
                  </a:lnTo>
                  <a:lnTo>
                    <a:pt x="53" y="246"/>
                  </a:lnTo>
                  <a:lnTo>
                    <a:pt x="53" y="246"/>
                  </a:lnTo>
                  <a:lnTo>
                    <a:pt x="53" y="245"/>
                  </a:lnTo>
                  <a:lnTo>
                    <a:pt x="53" y="245"/>
                  </a:lnTo>
                  <a:lnTo>
                    <a:pt x="52" y="248"/>
                  </a:lnTo>
                  <a:lnTo>
                    <a:pt x="52" y="248"/>
                  </a:lnTo>
                  <a:lnTo>
                    <a:pt x="46" y="273"/>
                  </a:lnTo>
                  <a:lnTo>
                    <a:pt x="46" y="273"/>
                  </a:lnTo>
                  <a:lnTo>
                    <a:pt x="39" y="287"/>
                  </a:lnTo>
                  <a:lnTo>
                    <a:pt x="39" y="287"/>
                  </a:lnTo>
                  <a:lnTo>
                    <a:pt x="36" y="293"/>
                  </a:lnTo>
                  <a:lnTo>
                    <a:pt x="36" y="293"/>
                  </a:lnTo>
                  <a:close/>
                  <a:moveTo>
                    <a:pt x="344" y="306"/>
                  </a:moveTo>
                  <a:lnTo>
                    <a:pt x="344" y="306"/>
                  </a:lnTo>
                  <a:lnTo>
                    <a:pt x="344" y="306"/>
                  </a:lnTo>
                  <a:lnTo>
                    <a:pt x="344" y="306"/>
                  </a:lnTo>
                  <a:lnTo>
                    <a:pt x="342" y="300"/>
                  </a:lnTo>
                  <a:lnTo>
                    <a:pt x="342" y="300"/>
                  </a:lnTo>
                  <a:lnTo>
                    <a:pt x="336" y="290"/>
                  </a:lnTo>
                  <a:lnTo>
                    <a:pt x="333" y="279"/>
                  </a:lnTo>
                  <a:lnTo>
                    <a:pt x="333" y="279"/>
                  </a:lnTo>
                  <a:lnTo>
                    <a:pt x="329" y="275"/>
                  </a:lnTo>
                  <a:lnTo>
                    <a:pt x="329" y="275"/>
                  </a:lnTo>
                  <a:lnTo>
                    <a:pt x="329" y="273"/>
                  </a:lnTo>
                  <a:lnTo>
                    <a:pt x="329" y="273"/>
                  </a:lnTo>
                  <a:lnTo>
                    <a:pt x="329" y="275"/>
                  </a:lnTo>
                  <a:lnTo>
                    <a:pt x="329" y="275"/>
                  </a:lnTo>
                  <a:lnTo>
                    <a:pt x="329" y="275"/>
                  </a:lnTo>
                  <a:lnTo>
                    <a:pt x="329" y="275"/>
                  </a:lnTo>
                  <a:lnTo>
                    <a:pt x="333" y="282"/>
                  </a:lnTo>
                  <a:lnTo>
                    <a:pt x="334" y="290"/>
                  </a:lnTo>
                  <a:lnTo>
                    <a:pt x="334" y="290"/>
                  </a:lnTo>
                  <a:lnTo>
                    <a:pt x="341" y="303"/>
                  </a:lnTo>
                  <a:lnTo>
                    <a:pt x="341" y="303"/>
                  </a:lnTo>
                  <a:lnTo>
                    <a:pt x="344" y="306"/>
                  </a:lnTo>
                  <a:lnTo>
                    <a:pt x="344" y="306"/>
                  </a:lnTo>
                  <a:close/>
                  <a:moveTo>
                    <a:pt x="352" y="306"/>
                  </a:moveTo>
                  <a:lnTo>
                    <a:pt x="352" y="306"/>
                  </a:lnTo>
                  <a:lnTo>
                    <a:pt x="352" y="306"/>
                  </a:lnTo>
                  <a:lnTo>
                    <a:pt x="352" y="306"/>
                  </a:lnTo>
                  <a:lnTo>
                    <a:pt x="345" y="297"/>
                  </a:lnTo>
                  <a:lnTo>
                    <a:pt x="345" y="297"/>
                  </a:lnTo>
                  <a:lnTo>
                    <a:pt x="341" y="286"/>
                  </a:lnTo>
                  <a:lnTo>
                    <a:pt x="341" y="286"/>
                  </a:lnTo>
                  <a:lnTo>
                    <a:pt x="337" y="279"/>
                  </a:lnTo>
                  <a:lnTo>
                    <a:pt x="337" y="279"/>
                  </a:lnTo>
                  <a:lnTo>
                    <a:pt x="337" y="279"/>
                  </a:lnTo>
                  <a:lnTo>
                    <a:pt x="337" y="279"/>
                  </a:lnTo>
                  <a:lnTo>
                    <a:pt x="336" y="279"/>
                  </a:lnTo>
                  <a:lnTo>
                    <a:pt x="336" y="279"/>
                  </a:lnTo>
                  <a:lnTo>
                    <a:pt x="344" y="295"/>
                  </a:lnTo>
                  <a:lnTo>
                    <a:pt x="352" y="306"/>
                  </a:lnTo>
                  <a:lnTo>
                    <a:pt x="352" y="306"/>
                  </a:lnTo>
                  <a:close/>
                  <a:moveTo>
                    <a:pt x="326" y="387"/>
                  </a:moveTo>
                  <a:lnTo>
                    <a:pt x="326" y="387"/>
                  </a:lnTo>
                  <a:lnTo>
                    <a:pt x="322" y="385"/>
                  </a:lnTo>
                  <a:lnTo>
                    <a:pt x="322" y="385"/>
                  </a:lnTo>
                  <a:lnTo>
                    <a:pt x="320" y="387"/>
                  </a:lnTo>
                  <a:lnTo>
                    <a:pt x="320" y="387"/>
                  </a:lnTo>
                  <a:lnTo>
                    <a:pt x="322" y="388"/>
                  </a:lnTo>
                  <a:lnTo>
                    <a:pt x="322" y="388"/>
                  </a:lnTo>
                  <a:lnTo>
                    <a:pt x="333" y="394"/>
                  </a:lnTo>
                  <a:lnTo>
                    <a:pt x="333" y="394"/>
                  </a:lnTo>
                  <a:lnTo>
                    <a:pt x="345" y="404"/>
                  </a:lnTo>
                  <a:lnTo>
                    <a:pt x="345" y="404"/>
                  </a:lnTo>
                  <a:lnTo>
                    <a:pt x="347" y="404"/>
                  </a:lnTo>
                  <a:lnTo>
                    <a:pt x="347" y="404"/>
                  </a:lnTo>
                  <a:lnTo>
                    <a:pt x="347" y="404"/>
                  </a:lnTo>
                  <a:lnTo>
                    <a:pt x="347" y="404"/>
                  </a:lnTo>
                  <a:lnTo>
                    <a:pt x="344" y="401"/>
                  </a:lnTo>
                  <a:lnTo>
                    <a:pt x="344" y="401"/>
                  </a:lnTo>
                  <a:lnTo>
                    <a:pt x="328" y="390"/>
                  </a:lnTo>
                  <a:lnTo>
                    <a:pt x="328" y="390"/>
                  </a:lnTo>
                  <a:lnTo>
                    <a:pt x="326" y="390"/>
                  </a:lnTo>
                  <a:lnTo>
                    <a:pt x="326" y="387"/>
                  </a:lnTo>
                  <a:lnTo>
                    <a:pt x="326" y="387"/>
                  </a:lnTo>
                  <a:close/>
                  <a:moveTo>
                    <a:pt x="74" y="297"/>
                  </a:moveTo>
                  <a:lnTo>
                    <a:pt x="74" y="297"/>
                  </a:lnTo>
                  <a:lnTo>
                    <a:pt x="68" y="301"/>
                  </a:lnTo>
                  <a:lnTo>
                    <a:pt x="68" y="301"/>
                  </a:lnTo>
                  <a:lnTo>
                    <a:pt x="68" y="303"/>
                  </a:lnTo>
                  <a:lnTo>
                    <a:pt x="68" y="303"/>
                  </a:lnTo>
                  <a:lnTo>
                    <a:pt x="61" y="312"/>
                  </a:lnTo>
                  <a:lnTo>
                    <a:pt x="61" y="312"/>
                  </a:lnTo>
                  <a:lnTo>
                    <a:pt x="60" y="312"/>
                  </a:lnTo>
                  <a:lnTo>
                    <a:pt x="60" y="312"/>
                  </a:lnTo>
                  <a:lnTo>
                    <a:pt x="61" y="312"/>
                  </a:lnTo>
                  <a:lnTo>
                    <a:pt x="61" y="312"/>
                  </a:lnTo>
                  <a:lnTo>
                    <a:pt x="64" y="309"/>
                  </a:lnTo>
                  <a:lnTo>
                    <a:pt x="64" y="309"/>
                  </a:lnTo>
                  <a:lnTo>
                    <a:pt x="68" y="308"/>
                  </a:lnTo>
                  <a:lnTo>
                    <a:pt x="68" y="308"/>
                  </a:lnTo>
                  <a:lnTo>
                    <a:pt x="71" y="303"/>
                  </a:lnTo>
                  <a:lnTo>
                    <a:pt x="71" y="303"/>
                  </a:lnTo>
                  <a:lnTo>
                    <a:pt x="74" y="297"/>
                  </a:lnTo>
                  <a:lnTo>
                    <a:pt x="74" y="297"/>
                  </a:lnTo>
                  <a:close/>
                  <a:moveTo>
                    <a:pt x="79" y="341"/>
                  </a:moveTo>
                  <a:lnTo>
                    <a:pt x="79" y="341"/>
                  </a:lnTo>
                  <a:lnTo>
                    <a:pt x="79" y="339"/>
                  </a:lnTo>
                  <a:lnTo>
                    <a:pt x="79" y="339"/>
                  </a:lnTo>
                  <a:lnTo>
                    <a:pt x="77" y="341"/>
                  </a:lnTo>
                  <a:lnTo>
                    <a:pt x="77" y="341"/>
                  </a:lnTo>
                  <a:lnTo>
                    <a:pt x="63" y="342"/>
                  </a:lnTo>
                  <a:lnTo>
                    <a:pt x="63" y="342"/>
                  </a:lnTo>
                  <a:lnTo>
                    <a:pt x="49" y="342"/>
                  </a:lnTo>
                  <a:lnTo>
                    <a:pt x="49" y="342"/>
                  </a:lnTo>
                  <a:lnTo>
                    <a:pt x="41" y="342"/>
                  </a:lnTo>
                  <a:lnTo>
                    <a:pt x="41" y="342"/>
                  </a:lnTo>
                  <a:lnTo>
                    <a:pt x="41" y="342"/>
                  </a:lnTo>
                  <a:lnTo>
                    <a:pt x="41" y="342"/>
                  </a:lnTo>
                  <a:lnTo>
                    <a:pt x="42" y="342"/>
                  </a:lnTo>
                  <a:lnTo>
                    <a:pt x="42" y="342"/>
                  </a:lnTo>
                  <a:lnTo>
                    <a:pt x="57" y="344"/>
                  </a:lnTo>
                  <a:lnTo>
                    <a:pt x="57" y="344"/>
                  </a:lnTo>
                  <a:lnTo>
                    <a:pt x="66" y="342"/>
                  </a:lnTo>
                  <a:lnTo>
                    <a:pt x="74" y="341"/>
                  </a:lnTo>
                  <a:lnTo>
                    <a:pt x="74" y="341"/>
                  </a:lnTo>
                  <a:lnTo>
                    <a:pt x="79" y="341"/>
                  </a:lnTo>
                  <a:lnTo>
                    <a:pt x="79" y="341"/>
                  </a:lnTo>
                  <a:close/>
                  <a:moveTo>
                    <a:pt x="58" y="156"/>
                  </a:moveTo>
                  <a:lnTo>
                    <a:pt x="58" y="156"/>
                  </a:lnTo>
                  <a:lnTo>
                    <a:pt x="58" y="156"/>
                  </a:lnTo>
                  <a:lnTo>
                    <a:pt x="58" y="156"/>
                  </a:lnTo>
                  <a:lnTo>
                    <a:pt x="61" y="188"/>
                  </a:lnTo>
                  <a:lnTo>
                    <a:pt x="61" y="188"/>
                  </a:lnTo>
                  <a:lnTo>
                    <a:pt x="61" y="172"/>
                  </a:lnTo>
                  <a:lnTo>
                    <a:pt x="61" y="172"/>
                  </a:lnTo>
                  <a:lnTo>
                    <a:pt x="61" y="170"/>
                  </a:lnTo>
                  <a:lnTo>
                    <a:pt x="61" y="170"/>
                  </a:lnTo>
                  <a:lnTo>
                    <a:pt x="60" y="161"/>
                  </a:lnTo>
                  <a:lnTo>
                    <a:pt x="60" y="161"/>
                  </a:lnTo>
                  <a:lnTo>
                    <a:pt x="58" y="156"/>
                  </a:lnTo>
                  <a:lnTo>
                    <a:pt x="58" y="156"/>
                  </a:lnTo>
                  <a:close/>
                  <a:moveTo>
                    <a:pt x="109" y="298"/>
                  </a:moveTo>
                  <a:lnTo>
                    <a:pt x="109" y="298"/>
                  </a:lnTo>
                  <a:lnTo>
                    <a:pt x="107" y="295"/>
                  </a:lnTo>
                  <a:lnTo>
                    <a:pt x="107" y="295"/>
                  </a:lnTo>
                  <a:lnTo>
                    <a:pt x="102" y="301"/>
                  </a:lnTo>
                  <a:lnTo>
                    <a:pt x="98" y="308"/>
                  </a:lnTo>
                  <a:lnTo>
                    <a:pt x="98" y="308"/>
                  </a:lnTo>
                  <a:lnTo>
                    <a:pt x="96" y="309"/>
                  </a:lnTo>
                  <a:lnTo>
                    <a:pt x="96" y="309"/>
                  </a:lnTo>
                  <a:lnTo>
                    <a:pt x="96" y="309"/>
                  </a:lnTo>
                  <a:lnTo>
                    <a:pt x="96" y="309"/>
                  </a:lnTo>
                  <a:lnTo>
                    <a:pt x="96" y="309"/>
                  </a:lnTo>
                  <a:lnTo>
                    <a:pt x="96" y="309"/>
                  </a:lnTo>
                  <a:lnTo>
                    <a:pt x="102" y="305"/>
                  </a:lnTo>
                  <a:lnTo>
                    <a:pt x="102" y="305"/>
                  </a:lnTo>
                  <a:lnTo>
                    <a:pt x="104" y="303"/>
                  </a:lnTo>
                  <a:lnTo>
                    <a:pt x="104" y="303"/>
                  </a:lnTo>
                  <a:lnTo>
                    <a:pt x="109" y="298"/>
                  </a:lnTo>
                  <a:lnTo>
                    <a:pt x="109" y="298"/>
                  </a:lnTo>
                  <a:close/>
                  <a:moveTo>
                    <a:pt x="331" y="155"/>
                  </a:moveTo>
                  <a:lnTo>
                    <a:pt x="331" y="155"/>
                  </a:lnTo>
                  <a:lnTo>
                    <a:pt x="331" y="155"/>
                  </a:lnTo>
                  <a:lnTo>
                    <a:pt x="331" y="155"/>
                  </a:lnTo>
                  <a:lnTo>
                    <a:pt x="331" y="175"/>
                  </a:lnTo>
                  <a:lnTo>
                    <a:pt x="331" y="175"/>
                  </a:lnTo>
                  <a:lnTo>
                    <a:pt x="333" y="175"/>
                  </a:lnTo>
                  <a:lnTo>
                    <a:pt x="333" y="175"/>
                  </a:lnTo>
                  <a:lnTo>
                    <a:pt x="333" y="166"/>
                  </a:lnTo>
                  <a:lnTo>
                    <a:pt x="333" y="166"/>
                  </a:lnTo>
                  <a:lnTo>
                    <a:pt x="331" y="155"/>
                  </a:lnTo>
                  <a:lnTo>
                    <a:pt x="331" y="155"/>
                  </a:lnTo>
                  <a:lnTo>
                    <a:pt x="331" y="155"/>
                  </a:lnTo>
                  <a:lnTo>
                    <a:pt x="331" y="155"/>
                  </a:lnTo>
                  <a:close/>
                  <a:moveTo>
                    <a:pt x="68" y="267"/>
                  </a:moveTo>
                  <a:lnTo>
                    <a:pt x="68" y="267"/>
                  </a:lnTo>
                  <a:lnTo>
                    <a:pt x="68" y="268"/>
                  </a:lnTo>
                  <a:lnTo>
                    <a:pt x="68" y="268"/>
                  </a:lnTo>
                  <a:lnTo>
                    <a:pt x="63" y="276"/>
                  </a:lnTo>
                  <a:lnTo>
                    <a:pt x="63" y="276"/>
                  </a:lnTo>
                  <a:lnTo>
                    <a:pt x="63" y="278"/>
                  </a:lnTo>
                  <a:lnTo>
                    <a:pt x="63" y="278"/>
                  </a:lnTo>
                  <a:lnTo>
                    <a:pt x="61" y="284"/>
                  </a:lnTo>
                  <a:lnTo>
                    <a:pt x="61" y="284"/>
                  </a:lnTo>
                  <a:lnTo>
                    <a:pt x="60" y="286"/>
                  </a:lnTo>
                  <a:lnTo>
                    <a:pt x="60" y="286"/>
                  </a:lnTo>
                  <a:lnTo>
                    <a:pt x="63" y="282"/>
                  </a:lnTo>
                  <a:lnTo>
                    <a:pt x="66" y="278"/>
                  </a:lnTo>
                  <a:lnTo>
                    <a:pt x="68" y="267"/>
                  </a:lnTo>
                  <a:lnTo>
                    <a:pt x="68" y="267"/>
                  </a:lnTo>
                  <a:close/>
                  <a:moveTo>
                    <a:pt x="320" y="150"/>
                  </a:moveTo>
                  <a:lnTo>
                    <a:pt x="320" y="150"/>
                  </a:lnTo>
                  <a:lnTo>
                    <a:pt x="320" y="150"/>
                  </a:lnTo>
                  <a:lnTo>
                    <a:pt x="320" y="150"/>
                  </a:lnTo>
                  <a:lnTo>
                    <a:pt x="320" y="153"/>
                  </a:lnTo>
                  <a:lnTo>
                    <a:pt x="320" y="153"/>
                  </a:lnTo>
                  <a:lnTo>
                    <a:pt x="318" y="166"/>
                  </a:lnTo>
                  <a:lnTo>
                    <a:pt x="318" y="166"/>
                  </a:lnTo>
                  <a:lnTo>
                    <a:pt x="318" y="169"/>
                  </a:lnTo>
                  <a:lnTo>
                    <a:pt x="318" y="169"/>
                  </a:lnTo>
                  <a:lnTo>
                    <a:pt x="318" y="175"/>
                  </a:lnTo>
                  <a:lnTo>
                    <a:pt x="318" y="175"/>
                  </a:lnTo>
                  <a:lnTo>
                    <a:pt x="318" y="186"/>
                  </a:lnTo>
                  <a:lnTo>
                    <a:pt x="318" y="186"/>
                  </a:lnTo>
                  <a:lnTo>
                    <a:pt x="320" y="186"/>
                  </a:lnTo>
                  <a:lnTo>
                    <a:pt x="320" y="186"/>
                  </a:lnTo>
                  <a:lnTo>
                    <a:pt x="320" y="185"/>
                  </a:lnTo>
                  <a:lnTo>
                    <a:pt x="320" y="185"/>
                  </a:lnTo>
                  <a:lnTo>
                    <a:pt x="320" y="167"/>
                  </a:lnTo>
                  <a:lnTo>
                    <a:pt x="320" y="167"/>
                  </a:lnTo>
                  <a:lnTo>
                    <a:pt x="320" y="153"/>
                  </a:lnTo>
                  <a:lnTo>
                    <a:pt x="320" y="153"/>
                  </a:lnTo>
                  <a:lnTo>
                    <a:pt x="320" y="150"/>
                  </a:lnTo>
                  <a:lnTo>
                    <a:pt x="320" y="150"/>
                  </a:lnTo>
                  <a:close/>
                  <a:moveTo>
                    <a:pt x="79" y="240"/>
                  </a:moveTo>
                  <a:lnTo>
                    <a:pt x="79" y="240"/>
                  </a:lnTo>
                  <a:lnTo>
                    <a:pt x="79" y="241"/>
                  </a:lnTo>
                  <a:lnTo>
                    <a:pt x="79" y="241"/>
                  </a:lnTo>
                  <a:lnTo>
                    <a:pt x="79" y="249"/>
                  </a:lnTo>
                  <a:lnTo>
                    <a:pt x="79" y="249"/>
                  </a:lnTo>
                  <a:lnTo>
                    <a:pt x="79" y="260"/>
                  </a:lnTo>
                  <a:lnTo>
                    <a:pt x="79" y="260"/>
                  </a:lnTo>
                  <a:lnTo>
                    <a:pt x="80" y="256"/>
                  </a:lnTo>
                  <a:lnTo>
                    <a:pt x="80" y="256"/>
                  </a:lnTo>
                  <a:lnTo>
                    <a:pt x="80" y="251"/>
                  </a:lnTo>
                  <a:lnTo>
                    <a:pt x="80" y="251"/>
                  </a:lnTo>
                  <a:lnTo>
                    <a:pt x="80" y="245"/>
                  </a:lnTo>
                  <a:lnTo>
                    <a:pt x="80" y="245"/>
                  </a:lnTo>
                  <a:lnTo>
                    <a:pt x="80" y="241"/>
                  </a:lnTo>
                  <a:lnTo>
                    <a:pt x="79" y="240"/>
                  </a:lnTo>
                  <a:lnTo>
                    <a:pt x="79" y="240"/>
                  </a:lnTo>
                  <a:close/>
                  <a:moveTo>
                    <a:pt x="306" y="265"/>
                  </a:moveTo>
                  <a:lnTo>
                    <a:pt x="306" y="265"/>
                  </a:lnTo>
                  <a:lnTo>
                    <a:pt x="306" y="265"/>
                  </a:lnTo>
                  <a:lnTo>
                    <a:pt x="306" y="265"/>
                  </a:lnTo>
                  <a:lnTo>
                    <a:pt x="304" y="252"/>
                  </a:lnTo>
                  <a:lnTo>
                    <a:pt x="304" y="252"/>
                  </a:lnTo>
                  <a:lnTo>
                    <a:pt x="303" y="254"/>
                  </a:lnTo>
                  <a:lnTo>
                    <a:pt x="303" y="254"/>
                  </a:lnTo>
                  <a:lnTo>
                    <a:pt x="301" y="259"/>
                  </a:lnTo>
                  <a:lnTo>
                    <a:pt x="301" y="259"/>
                  </a:lnTo>
                  <a:lnTo>
                    <a:pt x="301" y="259"/>
                  </a:lnTo>
                  <a:lnTo>
                    <a:pt x="301" y="259"/>
                  </a:lnTo>
                  <a:lnTo>
                    <a:pt x="301" y="262"/>
                  </a:lnTo>
                  <a:lnTo>
                    <a:pt x="301" y="262"/>
                  </a:lnTo>
                  <a:lnTo>
                    <a:pt x="306" y="265"/>
                  </a:lnTo>
                  <a:lnTo>
                    <a:pt x="306" y="265"/>
                  </a:lnTo>
                  <a:close/>
                  <a:moveTo>
                    <a:pt x="257" y="150"/>
                  </a:moveTo>
                  <a:lnTo>
                    <a:pt x="257" y="150"/>
                  </a:lnTo>
                  <a:lnTo>
                    <a:pt x="270" y="152"/>
                  </a:lnTo>
                  <a:lnTo>
                    <a:pt x="284" y="152"/>
                  </a:lnTo>
                  <a:lnTo>
                    <a:pt x="284" y="152"/>
                  </a:lnTo>
                  <a:lnTo>
                    <a:pt x="284" y="152"/>
                  </a:lnTo>
                  <a:lnTo>
                    <a:pt x="284" y="152"/>
                  </a:lnTo>
                  <a:lnTo>
                    <a:pt x="257" y="150"/>
                  </a:lnTo>
                  <a:lnTo>
                    <a:pt x="257" y="150"/>
                  </a:lnTo>
                  <a:close/>
                  <a:moveTo>
                    <a:pt x="189" y="5"/>
                  </a:moveTo>
                  <a:lnTo>
                    <a:pt x="189" y="5"/>
                  </a:lnTo>
                  <a:lnTo>
                    <a:pt x="192" y="8"/>
                  </a:lnTo>
                  <a:lnTo>
                    <a:pt x="192" y="8"/>
                  </a:lnTo>
                  <a:lnTo>
                    <a:pt x="199" y="11"/>
                  </a:lnTo>
                  <a:lnTo>
                    <a:pt x="199" y="11"/>
                  </a:lnTo>
                  <a:lnTo>
                    <a:pt x="203" y="11"/>
                  </a:lnTo>
                  <a:lnTo>
                    <a:pt x="203" y="11"/>
                  </a:lnTo>
                  <a:lnTo>
                    <a:pt x="203" y="11"/>
                  </a:lnTo>
                  <a:lnTo>
                    <a:pt x="203" y="11"/>
                  </a:lnTo>
                  <a:lnTo>
                    <a:pt x="192" y="5"/>
                  </a:lnTo>
                  <a:lnTo>
                    <a:pt x="192" y="5"/>
                  </a:lnTo>
                  <a:lnTo>
                    <a:pt x="191" y="5"/>
                  </a:lnTo>
                  <a:lnTo>
                    <a:pt x="189" y="5"/>
                  </a:lnTo>
                  <a:lnTo>
                    <a:pt x="189" y="5"/>
                  </a:lnTo>
                  <a:close/>
                  <a:moveTo>
                    <a:pt x="80" y="264"/>
                  </a:moveTo>
                  <a:lnTo>
                    <a:pt x="80" y="264"/>
                  </a:lnTo>
                  <a:lnTo>
                    <a:pt x="80" y="264"/>
                  </a:lnTo>
                  <a:lnTo>
                    <a:pt x="80" y="264"/>
                  </a:lnTo>
                  <a:lnTo>
                    <a:pt x="77" y="268"/>
                  </a:lnTo>
                  <a:lnTo>
                    <a:pt x="75" y="275"/>
                  </a:lnTo>
                  <a:lnTo>
                    <a:pt x="75" y="275"/>
                  </a:lnTo>
                  <a:lnTo>
                    <a:pt x="72" y="289"/>
                  </a:lnTo>
                  <a:lnTo>
                    <a:pt x="72" y="289"/>
                  </a:lnTo>
                  <a:lnTo>
                    <a:pt x="77" y="276"/>
                  </a:lnTo>
                  <a:lnTo>
                    <a:pt x="80" y="264"/>
                  </a:lnTo>
                  <a:lnTo>
                    <a:pt x="80" y="264"/>
                  </a:lnTo>
                  <a:close/>
                  <a:moveTo>
                    <a:pt x="80" y="311"/>
                  </a:moveTo>
                  <a:lnTo>
                    <a:pt x="80" y="311"/>
                  </a:lnTo>
                  <a:lnTo>
                    <a:pt x="80" y="311"/>
                  </a:lnTo>
                  <a:lnTo>
                    <a:pt x="80" y="311"/>
                  </a:lnTo>
                  <a:lnTo>
                    <a:pt x="87" y="305"/>
                  </a:lnTo>
                  <a:lnTo>
                    <a:pt x="87" y="305"/>
                  </a:lnTo>
                  <a:lnTo>
                    <a:pt x="94" y="293"/>
                  </a:lnTo>
                  <a:lnTo>
                    <a:pt x="94" y="293"/>
                  </a:lnTo>
                  <a:lnTo>
                    <a:pt x="96" y="290"/>
                  </a:lnTo>
                  <a:lnTo>
                    <a:pt x="96" y="290"/>
                  </a:lnTo>
                  <a:lnTo>
                    <a:pt x="96" y="289"/>
                  </a:lnTo>
                  <a:lnTo>
                    <a:pt x="96" y="289"/>
                  </a:lnTo>
                  <a:lnTo>
                    <a:pt x="88" y="300"/>
                  </a:lnTo>
                  <a:lnTo>
                    <a:pt x="80" y="311"/>
                  </a:lnTo>
                  <a:lnTo>
                    <a:pt x="80" y="311"/>
                  </a:lnTo>
                  <a:close/>
                  <a:moveTo>
                    <a:pt x="71" y="265"/>
                  </a:moveTo>
                  <a:lnTo>
                    <a:pt x="71" y="265"/>
                  </a:lnTo>
                  <a:lnTo>
                    <a:pt x="72" y="265"/>
                  </a:lnTo>
                  <a:lnTo>
                    <a:pt x="72" y="265"/>
                  </a:lnTo>
                  <a:lnTo>
                    <a:pt x="72" y="264"/>
                  </a:lnTo>
                  <a:lnTo>
                    <a:pt x="72" y="264"/>
                  </a:lnTo>
                  <a:lnTo>
                    <a:pt x="74" y="256"/>
                  </a:lnTo>
                  <a:lnTo>
                    <a:pt x="74" y="256"/>
                  </a:lnTo>
                  <a:lnTo>
                    <a:pt x="75" y="251"/>
                  </a:lnTo>
                  <a:lnTo>
                    <a:pt x="75" y="246"/>
                  </a:lnTo>
                  <a:lnTo>
                    <a:pt x="75" y="246"/>
                  </a:lnTo>
                  <a:lnTo>
                    <a:pt x="75" y="246"/>
                  </a:lnTo>
                  <a:lnTo>
                    <a:pt x="75" y="246"/>
                  </a:lnTo>
                  <a:lnTo>
                    <a:pt x="72" y="252"/>
                  </a:lnTo>
                  <a:lnTo>
                    <a:pt x="72" y="252"/>
                  </a:lnTo>
                  <a:lnTo>
                    <a:pt x="72" y="257"/>
                  </a:lnTo>
                  <a:lnTo>
                    <a:pt x="72" y="257"/>
                  </a:lnTo>
                  <a:lnTo>
                    <a:pt x="72" y="264"/>
                  </a:lnTo>
                  <a:lnTo>
                    <a:pt x="72" y="264"/>
                  </a:lnTo>
                  <a:lnTo>
                    <a:pt x="71" y="265"/>
                  </a:lnTo>
                  <a:lnTo>
                    <a:pt x="71" y="265"/>
                  </a:lnTo>
                  <a:close/>
                  <a:moveTo>
                    <a:pt x="79" y="293"/>
                  </a:moveTo>
                  <a:lnTo>
                    <a:pt x="79" y="293"/>
                  </a:lnTo>
                  <a:lnTo>
                    <a:pt x="79" y="293"/>
                  </a:lnTo>
                  <a:lnTo>
                    <a:pt x="79" y="293"/>
                  </a:lnTo>
                  <a:lnTo>
                    <a:pt x="79" y="293"/>
                  </a:lnTo>
                  <a:lnTo>
                    <a:pt x="79" y="293"/>
                  </a:lnTo>
                  <a:lnTo>
                    <a:pt x="85" y="282"/>
                  </a:lnTo>
                  <a:lnTo>
                    <a:pt x="90" y="271"/>
                  </a:lnTo>
                  <a:lnTo>
                    <a:pt x="90" y="271"/>
                  </a:lnTo>
                  <a:lnTo>
                    <a:pt x="90" y="271"/>
                  </a:lnTo>
                  <a:lnTo>
                    <a:pt x="90" y="271"/>
                  </a:lnTo>
                  <a:lnTo>
                    <a:pt x="90" y="271"/>
                  </a:lnTo>
                  <a:lnTo>
                    <a:pt x="90" y="271"/>
                  </a:lnTo>
                  <a:lnTo>
                    <a:pt x="85" y="281"/>
                  </a:lnTo>
                  <a:lnTo>
                    <a:pt x="85" y="281"/>
                  </a:lnTo>
                  <a:lnTo>
                    <a:pt x="79" y="293"/>
                  </a:lnTo>
                  <a:lnTo>
                    <a:pt x="79" y="293"/>
                  </a:lnTo>
                  <a:lnTo>
                    <a:pt x="79" y="293"/>
                  </a:lnTo>
                  <a:lnTo>
                    <a:pt x="79" y="293"/>
                  </a:lnTo>
                  <a:close/>
                  <a:moveTo>
                    <a:pt x="224" y="142"/>
                  </a:moveTo>
                  <a:lnTo>
                    <a:pt x="224" y="142"/>
                  </a:lnTo>
                  <a:lnTo>
                    <a:pt x="217" y="140"/>
                  </a:lnTo>
                  <a:lnTo>
                    <a:pt x="217" y="140"/>
                  </a:lnTo>
                  <a:lnTo>
                    <a:pt x="214" y="139"/>
                  </a:lnTo>
                  <a:lnTo>
                    <a:pt x="214" y="139"/>
                  </a:lnTo>
                  <a:lnTo>
                    <a:pt x="202" y="136"/>
                  </a:lnTo>
                  <a:lnTo>
                    <a:pt x="202" y="136"/>
                  </a:lnTo>
                  <a:lnTo>
                    <a:pt x="197" y="134"/>
                  </a:lnTo>
                  <a:lnTo>
                    <a:pt x="197" y="134"/>
                  </a:lnTo>
                  <a:lnTo>
                    <a:pt x="210" y="139"/>
                  </a:lnTo>
                  <a:lnTo>
                    <a:pt x="224" y="142"/>
                  </a:lnTo>
                  <a:lnTo>
                    <a:pt x="224" y="142"/>
                  </a:lnTo>
                  <a:close/>
                  <a:moveTo>
                    <a:pt x="83" y="159"/>
                  </a:moveTo>
                  <a:lnTo>
                    <a:pt x="83" y="159"/>
                  </a:lnTo>
                  <a:lnTo>
                    <a:pt x="98" y="155"/>
                  </a:lnTo>
                  <a:lnTo>
                    <a:pt x="98" y="155"/>
                  </a:lnTo>
                  <a:lnTo>
                    <a:pt x="91" y="155"/>
                  </a:lnTo>
                  <a:lnTo>
                    <a:pt x="85" y="156"/>
                  </a:lnTo>
                  <a:lnTo>
                    <a:pt x="85" y="156"/>
                  </a:lnTo>
                  <a:lnTo>
                    <a:pt x="83" y="159"/>
                  </a:lnTo>
                  <a:lnTo>
                    <a:pt x="83" y="159"/>
                  </a:lnTo>
                  <a:close/>
                  <a:moveTo>
                    <a:pt x="309" y="210"/>
                  </a:moveTo>
                  <a:lnTo>
                    <a:pt x="309" y="210"/>
                  </a:lnTo>
                  <a:lnTo>
                    <a:pt x="312" y="193"/>
                  </a:lnTo>
                  <a:lnTo>
                    <a:pt x="312" y="177"/>
                  </a:lnTo>
                  <a:lnTo>
                    <a:pt x="312" y="177"/>
                  </a:lnTo>
                  <a:lnTo>
                    <a:pt x="311" y="193"/>
                  </a:lnTo>
                  <a:lnTo>
                    <a:pt x="311" y="193"/>
                  </a:lnTo>
                  <a:lnTo>
                    <a:pt x="307" y="208"/>
                  </a:lnTo>
                  <a:lnTo>
                    <a:pt x="307" y="208"/>
                  </a:lnTo>
                  <a:lnTo>
                    <a:pt x="309" y="210"/>
                  </a:lnTo>
                  <a:lnTo>
                    <a:pt x="309" y="210"/>
                  </a:lnTo>
                  <a:close/>
                  <a:moveTo>
                    <a:pt x="66" y="197"/>
                  </a:moveTo>
                  <a:lnTo>
                    <a:pt x="66" y="197"/>
                  </a:lnTo>
                  <a:lnTo>
                    <a:pt x="64" y="215"/>
                  </a:lnTo>
                  <a:lnTo>
                    <a:pt x="64" y="215"/>
                  </a:lnTo>
                  <a:lnTo>
                    <a:pt x="64" y="230"/>
                  </a:lnTo>
                  <a:lnTo>
                    <a:pt x="64" y="230"/>
                  </a:lnTo>
                  <a:lnTo>
                    <a:pt x="66" y="226"/>
                  </a:lnTo>
                  <a:lnTo>
                    <a:pt x="66" y="218"/>
                  </a:lnTo>
                  <a:lnTo>
                    <a:pt x="66" y="197"/>
                  </a:lnTo>
                  <a:lnTo>
                    <a:pt x="66" y="197"/>
                  </a:lnTo>
                  <a:close/>
                  <a:moveTo>
                    <a:pt x="282" y="128"/>
                  </a:moveTo>
                  <a:lnTo>
                    <a:pt x="282" y="128"/>
                  </a:lnTo>
                  <a:lnTo>
                    <a:pt x="282" y="129"/>
                  </a:lnTo>
                  <a:lnTo>
                    <a:pt x="282" y="129"/>
                  </a:lnTo>
                  <a:lnTo>
                    <a:pt x="282" y="129"/>
                  </a:lnTo>
                  <a:lnTo>
                    <a:pt x="282" y="129"/>
                  </a:lnTo>
                  <a:lnTo>
                    <a:pt x="293" y="133"/>
                  </a:lnTo>
                  <a:lnTo>
                    <a:pt x="293" y="133"/>
                  </a:lnTo>
                  <a:lnTo>
                    <a:pt x="300" y="134"/>
                  </a:lnTo>
                  <a:lnTo>
                    <a:pt x="300" y="134"/>
                  </a:lnTo>
                  <a:lnTo>
                    <a:pt x="303" y="136"/>
                  </a:lnTo>
                  <a:lnTo>
                    <a:pt x="303" y="136"/>
                  </a:lnTo>
                  <a:lnTo>
                    <a:pt x="301" y="133"/>
                  </a:lnTo>
                  <a:lnTo>
                    <a:pt x="301" y="133"/>
                  </a:lnTo>
                  <a:lnTo>
                    <a:pt x="300" y="131"/>
                  </a:lnTo>
                  <a:lnTo>
                    <a:pt x="300" y="131"/>
                  </a:lnTo>
                  <a:lnTo>
                    <a:pt x="288" y="129"/>
                  </a:lnTo>
                  <a:lnTo>
                    <a:pt x="288" y="129"/>
                  </a:lnTo>
                  <a:lnTo>
                    <a:pt x="282" y="128"/>
                  </a:lnTo>
                  <a:lnTo>
                    <a:pt x="282" y="128"/>
                  </a:lnTo>
                  <a:close/>
                  <a:moveTo>
                    <a:pt x="311" y="262"/>
                  </a:moveTo>
                  <a:lnTo>
                    <a:pt x="311" y="262"/>
                  </a:lnTo>
                  <a:lnTo>
                    <a:pt x="309" y="251"/>
                  </a:lnTo>
                  <a:lnTo>
                    <a:pt x="307" y="240"/>
                  </a:lnTo>
                  <a:lnTo>
                    <a:pt x="307" y="240"/>
                  </a:lnTo>
                  <a:lnTo>
                    <a:pt x="306" y="245"/>
                  </a:lnTo>
                  <a:lnTo>
                    <a:pt x="306" y="248"/>
                  </a:lnTo>
                  <a:lnTo>
                    <a:pt x="306" y="248"/>
                  </a:lnTo>
                  <a:lnTo>
                    <a:pt x="307" y="249"/>
                  </a:lnTo>
                  <a:lnTo>
                    <a:pt x="307" y="249"/>
                  </a:lnTo>
                  <a:lnTo>
                    <a:pt x="307" y="249"/>
                  </a:lnTo>
                  <a:lnTo>
                    <a:pt x="307" y="249"/>
                  </a:lnTo>
                  <a:lnTo>
                    <a:pt x="309" y="252"/>
                  </a:lnTo>
                  <a:lnTo>
                    <a:pt x="309" y="252"/>
                  </a:lnTo>
                  <a:lnTo>
                    <a:pt x="309" y="256"/>
                  </a:lnTo>
                  <a:lnTo>
                    <a:pt x="309" y="256"/>
                  </a:lnTo>
                  <a:lnTo>
                    <a:pt x="311" y="262"/>
                  </a:lnTo>
                  <a:lnTo>
                    <a:pt x="311" y="262"/>
                  </a:lnTo>
                  <a:close/>
                  <a:moveTo>
                    <a:pt x="123" y="142"/>
                  </a:moveTo>
                  <a:lnTo>
                    <a:pt x="123" y="142"/>
                  </a:lnTo>
                  <a:lnTo>
                    <a:pt x="123" y="145"/>
                  </a:lnTo>
                  <a:lnTo>
                    <a:pt x="123" y="145"/>
                  </a:lnTo>
                  <a:lnTo>
                    <a:pt x="139" y="139"/>
                  </a:lnTo>
                  <a:lnTo>
                    <a:pt x="139" y="139"/>
                  </a:lnTo>
                  <a:lnTo>
                    <a:pt x="139" y="139"/>
                  </a:lnTo>
                  <a:lnTo>
                    <a:pt x="139" y="139"/>
                  </a:lnTo>
                  <a:lnTo>
                    <a:pt x="123" y="142"/>
                  </a:lnTo>
                  <a:lnTo>
                    <a:pt x="123" y="142"/>
                  </a:lnTo>
                  <a:close/>
                  <a:moveTo>
                    <a:pt x="292" y="281"/>
                  </a:moveTo>
                  <a:lnTo>
                    <a:pt x="292" y="281"/>
                  </a:lnTo>
                  <a:lnTo>
                    <a:pt x="295" y="284"/>
                  </a:lnTo>
                  <a:lnTo>
                    <a:pt x="295" y="284"/>
                  </a:lnTo>
                  <a:lnTo>
                    <a:pt x="303" y="297"/>
                  </a:lnTo>
                  <a:lnTo>
                    <a:pt x="303" y="297"/>
                  </a:lnTo>
                  <a:lnTo>
                    <a:pt x="306" y="301"/>
                  </a:lnTo>
                  <a:lnTo>
                    <a:pt x="306" y="301"/>
                  </a:lnTo>
                  <a:lnTo>
                    <a:pt x="304" y="298"/>
                  </a:lnTo>
                  <a:lnTo>
                    <a:pt x="304" y="298"/>
                  </a:lnTo>
                  <a:lnTo>
                    <a:pt x="298" y="289"/>
                  </a:lnTo>
                  <a:lnTo>
                    <a:pt x="293" y="279"/>
                  </a:lnTo>
                  <a:lnTo>
                    <a:pt x="293" y="279"/>
                  </a:lnTo>
                  <a:lnTo>
                    <a:pt x="293" y="279"/>
                  </a:lnTo>
                  <a:lnTo>
                    <a:pt x="293" y="279"/>
                  </a:lnTo>
                  <a:lnTo>
                    <a:pt x="292" y="281"/>
                  </a:lnTo>
                  <a:lnTo>
                    <a:pt x="292" y="281"/>
                  </a:lnTo>
                  <a:close/>
                  <a:moveTo>
                    <a:pt x="71" y="164"/>
                  </a:moveTo>
                  <a:lnTo>
                    <a:pt x="71" y="164"/>
                  </a:lnTo>
                  <a:lnTo>
                    <a:pt x="71" y="178"/>
                  </a:lnTo>
                  <a:lnTo>
                    <a:pt x="71" y="193"/>
                  </a:lnTo>
                  <a:lnTo>
                    <a:pt x="71" y="193"/>
                  </a:lnTo>
                  <a:lnTo>
                    <a:pt x="71" y="191"/>
                  </a:lnTo>
                  <a:lnTo>
                    <a:pt x="71" y="191"/>
                  </a:lnTo>
                  <a:lnTo>
                    <a:pt x="71" y="174"/>
                  </a:lnTo>
                  <a:lnTo>
                    <a:pt x="71" y="174"/>
                  </a:lnTo>
                  <a:lnTo>
                    <a:pt x="71" y="170"/>
                  </a:lnTo>
                  <a:lnTo>
                    <a:pt x="71" y="170"/>
                  </a:lnTo>
                  <a:lnTo>
                    <a:pt x="71" y="167"/>
                  </a:lnTo>
                  <a:lnTo>
                    <a:pt x="71" y="164"/>
                  </a:lnTo>
                  <a:lnTo>
                    <a:pt x="71" y="164"/>
                  </a:lnTo>
                  <a:close/>
                  <a:moveTo>
                    <a:pt x="317" y="243"/>
                  </a:moveTo>
                  <a:lnTo>
                    <a:pt x="317" y="243"/>
                  </a:lnTo>
                  <a:lnTo>
                    <a:pt x="320" y="254"/>
                  </a:lnTo>
                  <a:lnTo>
                    <a:pt x="323" y="264"/>
                  </a:lnTo>
                  <a:lnTo>
                    <a:pt x="323" y="264"/>
                  </a:lnTo>
                  <a:lnTo>
                    <a:pt x="318" y="245"/>
                  </a:lnTo>
                  <a:lnTo>
                    <a:pt x="318" y="245"/>
                  </a:lnTo>
                  <a:lnTo>
                    <a:pt x="317" y="243"/>
                  </a:lnTo>
                  <a:lnTo>
                    <a:pt x="317" y="243"/>
                  </a:lnTo>
                  <a:close/>
                  <a:moveTo>
                    <a:pt x="79" y="281"/>
                  </a:moveTo>
                  <a:lnTo>
                    <a:pt x="79" y="281"/>
                  </a:lnTo>
                  <a:lnTo>
                    <a:pt x="79" y="278"/>
                  </a:lnTo>
                  <a:lnTo>
                    <a:pt x="79" y="278"/>
                  </a:lnTo>
                  <a:lnTo>
                    <a:pt x="82" y="271"/>
                  </a:lnTo>
                  <a:lnTo>
                    <a:pt x="83" y="264"/>
                  </a:lnTo>
                  <a:lnTo>
                    <a:pt x="83" y="264"/>
                  </a:lnTo>
                  <a:lnTo>
                    <a:pt x="83" y="257"/>
                  </a:lnTo>
                  <a:lnTo>
                    <a:pt x="83" y="257"/>
                  </a:lnTo>
                  <a:lnTo>
                    <a:pt x="83" y="256"/>
                  </a:lnTo>
                  <a:lnTo>
                    <a:pt x="83" y="256"/>
                  </a:lnTo>
                  <a:lnTo>
                    <a:pt x="82" y="268"/>
                  </a:lnTo>
                  <a:lnTo>
                    <a:pt x="79" y="281"/>
                  </a:lnTo>
                  <a:lnTo>
                    <a:pt x="79" y="281"/>
                  </a:lnTo>
                  <a:close/>
                  <a:moveTo>
                    <a:pt x="339" y="319"/>
                  </a:moveTo>
                  <a:lnTo>
                    <a:pt x="339" y="319"/>
                  </a:lnTo>
                  <a:lnTo>
                    <a:pt x="345" y="323"/>
                  </a:lnTo>
                  <a:lnTo>
                    <a:pt x="345" y="323"/>
                  </a:lnTo>
                  <a:lnTo>
                    <a:pt x="347" y="323"/>
                  </a:lnTo>
                  <a:lnTo>
                    <a:pt x="347" y="323"/>
                  </a:lnTo>
                  <a:lnTo>
                    <a:pt x="344" y="319"/>
                  </a:lnTo>
                  <a:lnTo>
                    <a:pt x="344" y="319"/>
                  </a:lnTo>
                  <a:lnTo>
                    <a:pt x="341" y="316"/>
                  </a:lnTo>
                  <a:lnTo>
                    <a:pt x="341" y="316"/>
                  </a:lnTo>
                  <a:lnTo>
                    <a:pt x="339" y="319"/>
                  </a:lnTo>
                  <a:lnTo>
                    <a:pt x="339" y="319"/>
                  </a:lnTo>
                  <a:close/>
                  <a:moveTo>
                    <a:pt x="205" y="129"/>
                  </a:moveTo>
                  <a:lnTo>
                    <a:pt x="205" y="129"/>
                  </a:lnTo>
                  <a:lnTo>
                    <a:pt x="205" y="129"/>
                  </a:lnTo>
                  <a:lnTo>
                    <a:pt x="205" y="129"/>
                  </a:lnTo>
                  <a:lnTo>
                    <a:pt x="221" y="133"/>
                  </a:lnTo>
                  <a:lnTo>
                    <a:pt x="221" y="133"/>
                  </a:lnTo>
                  <a:lnTo>
                    <a:pt x="222" y="131"/>
                  </a:lnTo>
                  <a:lnTo>
                    <a:pt x="222" y="131"/>
                  </a:lnTo>
                  <a:lnTo>
                    <a:pt x="216" y="131"/>
                  </a:lnTo>
                  <a:lnTo>
                    <a:pt x="216" y="131"/>
                  </a:lnTo>
                  <a:lnTo>
                    <a:pt x="213" y="131"/>
                  </a:lnTo>
                  <a:lnTo>
                    <a:pt x="213" y="131"/>
                  </a:lnTo>
                  <a:lnTo>
                    <a:pt x="211" y="129"/>
                  </a:lnTo>
                  <a:lnTo>
                    <a:pt x="211" y="129"/>
                  </a:lnTo>
                  <a:lnTo>
                    <a:pt x="210" y="129"/>
                  </a:lnTo>
                  <a:lnTo>
                    <a:pt x="210" y="129"/>
                  </a:lnTo>
                  <a:lnTo>
                    <a:pt x="205" y="129"/>
                  </a:lnTo>
                  <a:lnTo>
                    <a:pt x="205" y="129"/>
                  </a:lnTo>
                  <a:close/>
                  <a:moveTo>
                    <a:pt x="344" y="334"/>
                  </a:moveTo>
                  <a:lnTo>
                    <a:pt x="344" y="334"/>
                  </a:lnTo>
                  <a:lnTo>
                    <a:pt x="342" y="334"/>
                  </a:lnTo>
                  <a:lnTo>
                    <a:pt x="342" y="334"/>
                  </a:lnTo>
                  <a:lnTo>
                    <a:pt x="336" y="331"/>
                  </a:lnTo>
                  <a:lnTo>
                    <a:pt x="336" y="331"/>
                  </a:lnTo>
                  <a:lnTo>
                    <a:pt x="326" y="328"/>
                  </a:lnTo>
                  <a:lnTo>
                    <a:pt x="326" y="328"/>
                  </a:lnTo>
                  <a:lnTo>
                    <a:pt x="325" y="328"/>
                  </a:lnTo>
                  <a:lnTo>
                    <a:pt x="325" y="328"/>
                  </a:lnTo>
                  <a:lnTo>
                    <a:pt x="334" y="333"/>
                  </a:lnTo>
                  <a:lnTo>
                    <a:pt x="344" y="334"/>
                  </a:lnTo>
                  <a:lnTo>
                    <a:pt x="344" y="334"/>
                  </a:lnTo>
                  <a:close/>
                  <a:moveTo>
                    <a:pt x="30" y="314"/>
                  </a:moveTo>
                  <a:lnTo>
                    <a:pt x="30" y="314"/>
                  </a:lnTo>
                  <a:lnTo>
                    <a:pt x="30" y="314"/>
                  </a:lnTo>
                  <a:lnTo>
                    <a:pt x="30" y="314"/>
                  </a:lnTo>
                  <a:lnTo>
                    <a:pt x="31" y="312"/>
                  </a:lnTo>
                  <a:lnTo>
                    <a:pt x="31" y="312"/>
                  </a:lnTo>
                  <a:lnTo>
                    <a:pt x="38" y="306"/>
                  </a:lnTo>
                  <a:lnTo>
                    <a:pt x="38" y="306"/>
                  </a:lnTo>
                  <a:lnTo>
                    <a:pt x="42" y="300"/>
                  </a:lnTo>
                  <a:lnTo>
                    <a:pt x="46" y="292"/>
                  </a:lnTo>
                  <a:lnTo>
                    <a:pt x="46" y="292"/>
                  </a:lnTo>
                  <a:lnTo>
                    <a:pt x="46" y="292"/>
                  </a:lnTo>
                  <a:lnTo>
                    <a:pt x="46" y="292"/>
                  </a:lnTo>
                  <a:lnTo>
                    <a:pt x="38" y="303"/>
                  </a:lnTo>
                  <a:lnTo>
                    <a:pt x="38" y="303"/>
                  </a:lnTo>
                  <a:lnTo>
                    <a:pt x="30" y="314"/>
                  </a:lnTo>
                  <a:lnTo>
                    <a:pt x="30" y="314"/>
                  </a:lnTo>
                  <a:close/>
                  <a:moveTo>
                    <a:pt x="113" y="133"/>
                  </a:moveTo>
                  <a:lnTo>
                    <a:pt x="113" y="133"/>
                  </a:lnTo>
                  <a:lnTo>
                    <a:pt x="129" y="129"/>
                  </a:lnTo>
                  <a:lnTo>
                    <a:pt x="146" y="128"/>
                  </a:lnTo>
                  <a:lnTo>
                    <a:pt x="146" y="128"/>
                  </a:lnTo>
                  <a:lnTo>
                    <a:pt x="129" y="129"/>
                  </a:lnTo>
                  <a:lnTo>
                    <a:pt x="113" y="133"/>
                  </a:lnTo>
                  <a:lnTo>
                    <a:pt x="113" y="133"/>
                  </a:lnTo>
                  <a:close/>
                  <a:moveTo>
                    <a:pt x="328" y="166"/>
                  </a:moveTo>
                  <a:lnTo>
                    <a:pt x="328" y="166"/>
                  </a:lnTo>
                  <a:lnTo>
                    <a:pt x="329" y="139"/>
                  </a:lnTo>
                  <a:lnTo>
                    <a:pt x="329" y="139"/>
                  </a:lnTo>
                  <a:lnTo>
                    <a:pt x="328" y="145"/>
                  </a:lnTo>
                  <a:lnTo>
                    <a:pt x="328" y="145"/>
                  </a:lnTo>
                  <a:lnTo>
                    <a:pt x="328" y="152"/>
                  </a:lnTo>
                  <a:lnTo>
                    <a:pt x="328" y="152"/>
                  </a:lnTo>
                  <a:lnTo>
                    <a:pt x="328" y="166"/>
                  </a:lnTo>
                  <a:lnTo>
                    <a:pt x="328" y="166"/>
                  </a:lnTo>
                  <a:lnTo>
                    <a:pt x="328" y="166"/>
                  </a:lnTo>
                  <a:lnTo>
                    <a:pt x="328" y="166"/>
                  </a:lnTo>
                  <a:close/>
                  <a:moveTo>
                    <a:pt x="318" y="222"/>
                  </a:moveTo>
                  <a:lnTo>
                    <a:pt x="318" y="222"/>
                  </a:lnTo>
                  <a:lnTo>
                    <a:pt x="317" y="207"/>
                  </a:lnTo>
                  <a:lnTo>
                    <a:pt x="317" y="207"/>
                  </a:lnTo>
                  <a:lnTo>
                    <a:pt x="317" y="222"/>
                  </a:lnTo>
                  <a:lnTo>
                    <a:pt x="317" y="222"/>
                  </a:lnTo>
                  <a:lnTo>
                    <a:pt x="318" y="222"/>
                  </a:lnTo>
                  <a:lnTo>
                    <a:pt x="318" y="222"/>
                  </a:lnTo>
                  <a:close/>
                  <a:moveTo>
                    <a:pt x="298" y="252"/>
                  </a:moveTo>
                  <a:lnTo>
                    <a:pt x="298" y="252"/>
                  </a:lnTo>
                  <a:lnTo>
                    <a:pt x="300" y="251"/>
                  </a:lnTo>
                  <a:lnTo>
                    <a:pt x="300" y="251"/>
                  </a:lnTo>
                  <a:lnTo>
                    <a:pt x="301" y="241"/>
                  </a:lnTo>
                  <a:lnTo>
                    <a:pt x="301" y="241"/>
                  </a:lnTo>
                  <a:lnTo>
                    <a:pt x="301" y="238"/>
                  </a:lnTo>
                  <a:lnTo>
                    <a:pt x="301" y="238"/>
                  </a:lnTo>
                  <a:lnTo>
                    <a:pt x="298" y="252"/>
                  </a:lnTo>
                  <a:lnTo>
                    <a:pt x="298" y="252"/>
                  </a:lnTo>
                  <a:close/>
                  <a:moveTo>
                    <a:pt x="79" y="144"/>
                  </a:moveTo>
                  <a:lnTo>
                    <a:pt x="79" y="144"/>
                  </a:lnTo>
                  <a:lnTo>
                    <a:pt x="79" y="145"/>
                  </a:lnTo>
                  <a:lnTo>
                    <a:pt x="79" y="145"/>
                  </a:lnTo>
                  <a:lnTo>
                    <a:pt x="77" y="147"/>
                  </a:lnTo>
                  <a:lnTo>
                    <a:pt x="77" y="147"/>
                  </a:lnTo>
                  <a:lnTo>
                    <a:pt x="77" y="150"/>
                  </a:lnTo>
                  <a:lnTo>
                    <a:pt x="77" y="150"/>
                  </a:lnTo>
                  <a:lnTo>
                    <a:pt x="82" y="148"/>
                  </a:lnTo>
                  <a:lnTo>
                    <a:pt x="82" y="148"/>
                  </a:lnTo>
                  <a:lnTo>
                    <a:pt x="82" y="148"/>
                  </a:lnTo>
                  <a:lnTo>
                    <a:pt x="82" y="148"/>
                  </a:lnTo>
                  <a:lnTo>
                    <a:pt x="82" y="147"/>
                  </a:lnTo>
                  <a:lnTo>
                    <a:pt x="80" y="145"/>
                  </a:lnTo>
                  <a:lnTo>
                    <a:pt x="80" y="145"/>
                  </a:lnTo>
                  <a:lnTo>
                    <a:pt x="79" y="144"/>
                  </a:lnTo>
                  <a:lnTo>
                    <a:pt x="79" y="144"/>
                  </a:lnTo>
                  <a:close/>
                  <a:moveTo>
                    <a:pt x="68" y="188"/>
                  </a:moveTo>
                  <a:lnTo>
                    <a:pt x="68" y="188"/>
                  </a:lnTo>
                  <a:lnTo>
                    <a:pt x="66" y="178"/>
                  </a:lnTo>
                  <a:lnTo>
                    <a:pt x="66" y="170"/>
                  </a:lnTo>
                  <a:lnTo>
                    <a:pt x="66" y="170"/>
                  </a:lnTo>
                  <a:lnTo>
                    <a:pt x="66" y="178"/>
                  </a:lnTo>
                  <a:lnTo>
                    <a:pt x="68" y="188"/>
                  </a:lnTo>
                  <a:lnTo>
                    <a:pt x="68" y="188"/>
                  </a:lnTo>
                  <a:close/>
                  <a:moveTo>
                    <a:pt x="320" y="191"/>
                  </a:moveTo>
                  <a:lnTo>
                    <a:pt x="320" y="191"/>
                  </a:lnTo>
                  <a:lnTo>
                    <a:pt x="318" y="191"/>
                  </a:lnTo>
                  <a:lnTo>
                    <a:pt x="318" y="191"/>
                  </a:lnTo>
                  <a:lnTo>
                    <a:pt x="318" y="191"/>
                  </a:lnTo>
                  <a:lnTo>
                    <a:pt x="318" y="191"/>
                  </a:lnTo>
                  <a:lnTo>
                    <a:pt x="318" y="204"/>
                  </a:lnTo>
                  <a:lnTo>
                    <a:pt x="320" y="215"/>
                  </a:lnTo>
                  <a:lnTo>
                    <a:pt x="320" y="215"/>
                  </a:lnTo>
                  <a:lnTo>
                    <a:pt x="320" y="191"/>
                  </a:lnTo>
                  <a:lnTo>
                    <a:pt x="320" y="191"/>
                  </a:lnTo>
                  <a:close/>
                  <a:moveTo>
                    <a:pt x="284" y="276"/>
                  </a:moveTo>
                  <a:lnTo>
                    <a:pt x="284" y="276"/>
                  </a:lnTo>
                  <a:lnTo>
                    <a:pt x="284" y="276"/>
                  </a:lnTo>
                  <a:lnTo>
                    <a:pt x="284" y="276"/>
                  </a:lnTo>
                  <a:lnTo>
                    <a:pt x="292" y="260"/>
                  </a:lnTo>
                  <a:lnTo>
                    <a:pt x="292" y="260"/>
                  </a:lnTo>
                  <a:lnTo>
                    <a:pt x="292" y="259"/>
                  </a:lnTo>
                  <a:lnTo>
                    <a:pt x="292" y="259"/>
                  </a:lnTo>
                  <a:lnTo>
                    <a:pt x="292" y="259"/>
                  </a:lnTo>
                  <a:lnTo>
                    <a:pt x="292" y="259"/>
                  </a:lnTo>
                  <a:lnTo>
                    <a:pt x="284" y="276"/>
                  </a:lnTo>
                  <a:lnTo>
                    <a:pt x="284" y="276"/>
                  </a:lnTo>
                  <a:close/>
                  <a:moveTo>
                    <a:pt x="306" y="216"/>
                  </a:moveTo>
                  <a:lnTo>
                    <a:pt x="306" y="216"/>
                  </a:lnTo>
                  <a:lnTo>
                    <a:pt x="303" y="229"/>
                  </a:lnTo>
                  <a:lnTo>
                    <a:pt x="303" y="229"/>
                  </a:lnTo>
                  <a:lnTo>
                    <a:pt x="304" y="227"/>
                  </a:lnTo>
                  <a:lnTo>
                    <a:pt x="304" y="227"/>
                  </a:lnTo>
                  <a:lnTo>
                    <a:pt x="307" y="219"/>
                  </a:lnTo>
                  <a:lnTo>
                    <a:pt x="307" y="219"/>
                  </a:lnTo>
                  <a:lnTo>
                    <a:pt x="306" y="216"/>
                  </a:lnTo>
                  <a:lnTo>
                    <a:pt x="306" y="216"/>
                  </a:lnTo>
                  <a:close/>
                  <a:moveTo>
                    <a:pt x="33" y="325"/>
                  </a:moveTo>
                  <a:lnTo>
                    <a:pt x="33" y="325"/>
                  </a:lnTo>
                  <a:lnTo>
                    <a:pt x="39" y="322"/>
                  </a:lnTo>
                  <a:lnTo>
                    <a:pt x="44" y="319"/>
                  </a:lnTo>
                  <a:lnTo>
                    <a:pt x="44" y="319"/>
                  </a:lnTo>
                  <a:lnTo>
                    <a:pt x="42" y="319"/>
                  </a:lnTo>
                  <a:lnTo>
                    <a:pt x="42" y="319"/>
                  </a:lnTo>
                  <a:lnTo>
                    <a:pt x="33" y="323"/>
                  </a:lnTo>
                  <a:lnTo>
                    <a:pt x="33" y="323"/>
                  </a:lnTo>
                  <a:lnTo>
                    <a:pt x="33" y="325"/>
                  </a:lnTo>
                  <a:lnTo>
                    <a:pt x="33" y="325"/>
                  </a:lnTo>
                  <a:close/>
                  <a:moveTo>
                    <a:pt x="113" y="303"/>
                  </a:moveTo>
                  <a:lnTo>
                    <a:pt x="113" y="303"/>
                  </a:lnTo>
                  <a:lnTo>
                    <a:pt x="112" y="301"/>
                  </a:lnTo>
                  <a:lnTo>
                    <a:pt x="112" y="300"/>
                  </a:lnTo>
                  <a:lnTo>
                    <a:pt x="112" y="300"/>
                  </a:lnTo>
                  <a:lnTo>
                    <a:pt x="107" y="303"/>
                  </a:lnTo>
                  <a:lnTo>
                    <a:pt x="107" y="303"/>
                  </a:lnTo>
                  <a:lnTo>
                    <a:pt x="109" y="305"/>
                  </a:lnTo>
                  <a:lnTo>
                    <a:pt x="109" y="305"/>
                  </a:lnTo>
                  <a:lnTo>
                    <a:pt x="110" y="303"/>
                  </a:lnTo>
                  <a:lnTo>
                    <a:pt x="113" y="303"/>
                  </a:lnTo>
                  <a:lnTo>
                    <a:pt x="113" y="303"/>
                  </a:lnTo>
                  <a:close/>
                  <a:moveTo>
                    <a:pt x="74" y="219"/>
                  </a:moveTo>
                  <a:lnTo>
                    <a:pt x="74" y="219"/>
                  </a:lnTo>
                  <a:lnTo>
                    <a:pt x="75" y="218"/>
                  </a:lnTo>
                  <a:lnTo>
                    <a:pt x="75" y="218"/>
                  </a:lnTo>
                  <a:lnTo>
                    <a:pt x="74" y="210"/>
                  </a:lnTo>
                  <a:lnTo>
                    <a:pt x="74" y="210"/>
                  </a:lnTo>
                  <a:lnTo>
                    <a:pt x="74" y="208"/>
                  </a:lnTo>
                  <a:lnTo>
                    <a:pt x="74" y="208"/>
                  </a:lnTo>
                  <a:lnTo>
                    <a:pt x="74" y="208"/>
                  </a:lnTo>
                  <a:lnTo>
                    <a:pt x="74" y="208"/>
                  </a:lnTo>
                  <a:lnTo>
                    <a:pt x="74" y="219"/>
                  </a:lnTo>
                  <a:lnTo>
                    <a:pt x="74" y="219"/>
                  </a:lnTo>
                  <a:close/>
                  <a:moveTo>
                    <a:pt x="236" y="137"/>
                  </a:moveTo>
                  <a:lnTo>
                    <a:pt x="236" y="137"/>
                  </a:lnTo>
                  <a:lnTo>
                    <a:pt x="225" y="137"/>
                  </a:lnTo>
                  <a:lnTo>
                    <a:pt x="225" y="137"/>
                  </a:lnTo>
                  <a:lnTo>
                    <a:pt x="230" y="137"/>
                  </a:lnTo>
                  <a:lnTo>
                    <a:pt x="230" y="137"/>
                  </a:lnTo>
                  <a:lnTo>
                    <a:pt x="232" y="139"/>
                  </a:lnTo>
                  <a:lnTo>
                    <a:pt x="232" y="139"/>
                  </a:lnTo>
                  <a:lnTo>
                    <a:pt x="236" y="137"/>
                  </a:lnTo>
                  <a:lnTo>
                    <a:pt x="236" y="137"/>
                  </a:lnTo>
                  <a:close/>
                  <a:moveTo>
                    <a:pt x="311" y="145"/>
                  </a:moveTo>
                  <a:lnTo>
                    <a:pt x="311" y="145"/>
                  </a:lnTo>
                  <a:lnTo>
                    <a:pt x="307" y="144"/>
                  </a:lnTo>
                  <a:lnTo>
                    <a:pt x="307" y="144"/>
                  </a:lnTo>
                  <a:lnTo>
                    <a:pt x="307" y="145"/>
                  </a:lnTo>
                  <a:lnTo>
                    <a:pt x="307" y="145"/>
                  </a:lnTo>
                  <a:lnTo>
                    <a:pt x="309" y="145"/>
                  </a:lnTo>
                  <a:lnTo>
                    <a:pt x="309" y="145"/>
                  </a:lnTo>
                  <a:lnTo>
                    <a:pt x="311" y="147"/>
                  </a:lnTo>
                  <a:lnTo>
                    <a:pt x="311" y="147"/>
                  </a:lnTo>
                  <a:lnTo>
                    <a:pt x="311" y="145"/>
                  </a:lnTo>
                  <a:lnTo>
                    <a:pt x="311" y="145"/>
                  </a:lnTo>
                  <a:close/>
                  <a:moveTo>
                    <a:pt x="320" y="230"/>
                  </a:moveTo>
                  <a:lnTo>
                    <a:pt x="320" y="230"/>
                  </a:lnTo>
                  <a:lnTo>
                    <a:pt x="320" y="230"/>
                  </a:lnTo>
                  <a:lnTo>
                    <a:pt x="320" y="230"/>
                  </a:lnTo>
                  <a:lnTo>
                    <a:pt x="323" y="248"/>
                  </a:lnTo>
                  <a:lnTo>
                    <a:pt x="323" y="248"/>
                  </a:lnTo>
                  <a:lnTo>
                    <a:pt x="325" y="248"/>
                  </a:lnTo>
                  <a:lnTo>
                    <a:pt x="325" y="248"/>
                  </a:lnTo>
                  <a:lnTo>
                    <a:pt x="320" y="230"/>
                  </a:lnTo>
                  <a:lnTo>
                    <a:pt x="320" y="230"/>
                  </a:lnTo>
                  <a:close/>
                  <a:moveTo>
                    <a:pt x="318" y="237"/>
                  </a:moveTo>
                  <a:lnTo>
                    <a:pt x="318" y="237"/>
                  </a:lnTo>
                  <a:lnTo>
                    <a:pt x="317" y="234"/>
                  </a:lnTo>
                  <a:lnTo>
                    <a:pt x="317" y="234"/>
                  </a:lnTo>
                  <a:lnTo>
                    <a:pt x="315" y="230"/>
                  </a:lnTo>
                  <a:lnTo>
                    <a:pt x="315" y="230"/>
                  </a:lnTo>
                  <a:lnTo>
                    <a:pt x="315" y="234"/>
                  </a:lnTo>
                  <a:lnTo>
                    <a:pt x="315" y="234"/>
                  </a:lnTo>
                  <a:lnTo>
                    <a:pt x="317" y="238"/>
                  </a:lnTo>
                  <a:lnTo>
                    <a:pt x="317" y="238"/>
                  </a:lnTo>
                  <a:lnTo>
                    <a:pt x="318" y="237"/>
                  </a:lnTo>
                  <a:lnTo>
                    <a:pt x="318" y="237"/>
                  </a:lnTo>
                  <a:close/>
                  <a:moveTo>
                    <a:pt x="34" y="328"/>
                  </a:moveTo>
                  <a:lnTo>
                    <a:pt x="34" y="328"/>
                  </a:lnTo>
                  <a:lnTo>
                    <a:pt x="36" y="328"/>
                  </a:lnTo>
                  <a:lnTo>
                    <a:pt x="36" y="328"/>
                  </a:lnTo>
                  <a:lnTo>
                    <a:pt x="42" y="325"/>
                  </a:lnTo>
                  <a:lnTo>
                    <a:pt x="42" y="325"/>
                  </a:lnTo>
                  <a:lnTo>
                    <a:pt x="44" y="325"/>
                  </a:lnTo>
                  <a:lnTo>
                    <a:pt x="44" y="323"/>
                  </a:lnTo>
                  <a:lnTo>
                    <a:pt x="44" y="323"/>
                  </a:lnTo>
                  <a:lnTo>
                    <a:pt x="39" y="325"/>
                  </a:lnTo>
                  <a:lnTo>
                    <a:pt x="34" y="328"/>
                  </a:lnTo>
                  <a:lnTo>
                    <a:pt x="34" y="328"/>
                  </a:lnTo>
                  <a:close/>
                  <a:moveTo>
                    <a:pt x="325" y="155"/>
                  </a:moveTo>
                  <a:lnTo>
                    <a:pt x="325" y="155"/>
                  </a:lnTo>
                  <a:lnTo>
                    <a:pt x="325" y="144"/>
                  </a:lnTo>
                  <a:lnTo>
                    <a:pt x="325" y="144"/>
                  </a:lnTo>
                  <a:lnTo>
                    <a:pt x="325" y="150"/>
                  </a:lnTo>
                  <a:lnTo>
                    <a:pt x="325" y="155"/>
                  </a:lnTo>
                  <a:lnTo>
                    <a:pt x="325" y="155"/>
                  </a:lnTo>
                  <a:close/>
                  <a:moveTo>
                    <a:pt x="74" y="227"/>
                  </a:moveTo>
                  <a:lnTo>
                    <a:pt x="74" y="227"/>
                  </a:lnTo>
                  <a:lnTo>
                    <a:pt x="74" y="227"/>
                  </a:lnTo>
                  <a:lnTo>
                    <a:pt x="74" y="227"/>
                  </a:lnTo>
                  <a:lnTo>
                    <a:pt x="75" y="227"/>
                  </a:lnTo>
                  <a:lnTo>
                    <a:pt x="75" y="227"/>
                  </a:lnTo>
                  <a:lnTo>
                    <a:pt x="75" y="224"/>
                  </a:lnTo>
                  <a:lnTo>
                    <a:pt x="74" y="221"/>
                  </a:lnTo>
                  <a:lnTo>
                    <a:pt x="74" y="221"/>
                  </a:lnTo>
                  <a:lnTo>
                    <a:pt x="74" y="227"/>
                  </a:lnTo>
                  <a:lnTo>
                    <a:pt x="74" y="227"/>
                  </a:lnTo>
                  <a:close/>
                  <a:moveTo>
                    <a:pt x="300" y="300"/>
                  </a:moveTo>
                  <a:lnTo>
                    <a:pt x="300" y="300"/>
                  </a:lnTo>
                  <a:lnTo>
                    <a:pt x="292" y="293"/>
                  </a:lnTo>
                  <a:lnTo>
                    <a:pt x="292" y="293"/>
                  </a:lnTo>
                  <a:lnTo>
                    <a:pt x="293" y="295"/>
                  </a:lnTo>
                  <a:lnTo>
                    <a:pt x="293" y="295"/>
                  </a:lnTo>
                  <a:lnTo>
                    <a:pt x="296" y="298"/>
                  </a:lnTo>
                  <a:lnTo>
                    <a:pt x="296" y="298"/>
                  </a:lnTo>
                  <a:lnTo>
                    <a:pt x="300" y="300"/>
                  </a:lnTo>
                  <a:lnTo>
                    <a:pt x="300" y="300"/>
                  </a:lnTo>
                  <a:close/>
                  <a:moveTo>
                    <a:pt x="113" y="158"/>
                  </a:moveTo>
                  <a:lnTo>
                    <a:pt x="113" y="158"/>
                  </a:lnTo>
                  <a:lnTo>
                    <a:pt x="101" y="161"/>
                  </a:lnTo>
                  <a:lnTo>
                    <a:pt x="101" y="161"/>
                  </a:lnTo>
                  <a:lnTo>
                    <a:pt x="113" y="158"/>
                  </a:lnTo>
                  <a:lnTo>
                    <a:pt x="113" y="158"/>
                  </a:lnTo>
                  <a:close/>
                  <a:moveTo>
                    <a:pt x="288" y="273"/>
                  </a:moveTo>
                  <a:lnTo>
                    <a:pt x="288" y="273"/>
                  </a:lnTo>
                  <a:lnTo>
                    <a:pt x="288" y="273"/>
                  </a:lnTo>
                  <a:lnTo>
                    <a:pt x="288" y="273"/>
                  </a:lnTo>
                  <a:lnTo>
                    <a:pt x="292" y="270"/>
                  </a:lnTo>
                  <a:lnTo>
                    <a:pt x="292" y="270"/>
                  </a:lnTo>
                  <a:lnTo>
                    <a:pt x="292" y="268"/>
                  </a:lnTo>
                  <a:lnTo>
                    <a:pt x="290" y="268"/>
                  </a:lnTo>
                  <a:lnTo>
                    <a:pt x="290" y="268"/>
                  </a:lnTo>
                  <a:lnTo>
                    <a:pt x="288" y="273"/>
                  </a:lnTo>
                  <a:lnTo>
                    <a:pt x="288" y="273"/>
                  </a:lnTo>
                  <a:close/>
                  <a:moveTo>
                    <a:pt x="312" y="156"/>
                  </a:moveTo>
                  <a:lnTo>
                    <a:pt x="312" y="156"/>
                  </a:lnTo>
                  <a:lnTo>
                    <a:pt x="311" y="159"/>
                  </a:lnTo>
                  <a:lnTo>
                    <a:pt x="311" y="159"/>
                  </a:lnTo>
                  <a:lnTo>
                    <a:pt x="311" y="161"/>
                  </a:lnTo>
                  <a:lnTo>
                    <a:pt x="312" y="161"/>
                  </a:lnTo>
                  <a:lnTo>
                    <a:pt x="312" y="161"/>
                  </a:lnTo>
                  <a:lnTo>
                    <a:pt x="312" y="156"/>
                  </a:lnTo>
                  <a:lnTo>
                    <a:pt x="312" y="156"/>
                  </a:lnTo>
                  <a:close/>
                  <a:moveTo>
                    <a:pt x="61" y="246"/>
                  </a:moveTo>
                  <a:lnTo>
                    <a:pt x="61" y="246"/>
                  </a:lnTo>
                  <a:lnTo>
                    <a:pt x="61" y="246"/>
                  </a:lnTo>
                  <a:lnTo>
                    <a:pt x="61" y="246"/>
                  </a:lnTo>
                  <a:lnTo>
                    <a:pt x="63" y="235"/>
                  </a:lnTo>
                  <a:lnTo>
                    <a:pt x="63" y="235"/>
                  </a:lnTo>
                  <a:lnTo>
                    <a:pt x="61" y="246"/>
                  </a:lnTo>
                  <a:lnTo>
                    <a:pt x="61" y="246"/>
                  </a:lnTo>
                  <a:close/>
                  <a:moveTo>
                    <a:pt x="107" y="308"/>
                  </a:moveTo>
                  <a:lnTo>
                    <a:pt x="107" y="308"/>
                  </a:lnTo>
                  <a:lnTo>
                    <a:pt x="104" y="311"/>
                  </a:lnTo>
                  <a:lnTo>
                    <a:pt x="104" y="311"/>
                  </a:lnTo>
                  <a:lnTo>
                    <a:pt x="105" y="312"/>
                  </a:lnTo>
                  <a:lnTo>
                    <a:pt x="105" y="312"/>
                  </a:lnTo>
                  <a:lnTo>
                    <a:pt x="107" y="308"/>
                  </a:lnTo>
                  <a:lnTo>
                    <a:pt x="107" y="308"/>
                  </a:lnTo>
                  <a:close/>
                  <a:moveTo>
                    <a:pt x="353" y="312"/>
                  </a:moveTo>
                  <a:lnTo>
                    <a:pt x="353" y="312"/>
                  </a:lnTo>
                  <a:lnTo>
                    <a:pt x="359" y="322"/>
                  </a:lnTo>
                  <a:lnTo>
                    <a:pt x="359" y="322"/>
                  </a:lnTo>
                  <a:lnTo>
                    <a:pt x="356" y="317"/>
                  </a:lnTo>
                  <a:lnTo>
                    <a:pt x="353" y="312"/>
                  </a:lnTo>
                  <a:lnTo>
                    <a:pt x="353" y="312"/>
                  </a:lnTo>
                  <a:close/>
                  <a:moveTo>
                    <a:pt x="52" y="399"/>
                  </a:moveTo>
                  <a:lnTo>
                    <a:pt x="52" y="399"/>
                  </a:lnTo>
                  <a:lnTo>
                    <a:pt x="52" y="399"/>
                  </a:lnTo>
                  <a:lnTo>
                    <a:pt x="52" y="399"/>
                  </a:lnTo>
                  <a:lnTo>
                    <a:pt x="64" y="393"/>
                  </a:lnTo>
                  <a:lnTo>
                    <a:pt x="64" y="393"/>
                  </a:lnTo>
                  <a:lnTo>
                    <a:pt x="64" y="393"/>
                  </a:lnTo>
                  <a:lnTo>
                    <a:pt x="64" y="393"/>
                  </a:lnTo>
                  <a:lnTo>
                    <a:pt x="52" y="399"/>
                  </a:lnTo>
                  <a:lnTo>
                    <a:pt x="52" y="399"/>
                  </a:lnTo>
                  <a:close/>
                  <a:moveTo>
                    <a:pt x="325" y="305"/>
                  </a:moveTo>
                  <a:lnTo>
                    <a:pt x="325" y="305"/>
                  </a:lnTo>
                  <a:lnTo>
                    <a:pt x="323" y="301"/>
                  </a:lnTo>
                  <a:lnTo>
                    <a:pt x="320" y="300"/>
                  </a:lnTo>
                  <a:lnTo>
                    <a:pt x="320" y="300"/>
                  </a:lnTo>
                  <a:lnTo>
                    <a:pt x="325" y="305"/>
                  </a:lnTo>
                  <a:lnTo>
                    <a:pt x="325" y="305"/>
                  </a:lnTo>
                  <a:close/>
                  <a:moveTo>
                    <a:pt x="38" y="334"/>
                  </a:moveTo>
                  <a:lnTo>
                    <a:pt x="38" y="334"/>
                  </a:lnTo>
                  <a:lnTo>
                    <a:pt x="38" y="334"/>
                  </a:lnTo>
                  <a:lnTo>
                    <a:pt x="38" y="334"/>
                  </a:lnTo>
                  <a:lnTo>
                    <a:pt x="44" y="336"/>
                  </a:lnTo>
                  <a:lnTo>
                    <a:pt x="44" y="336"/>
                  </a:lnTo>
                  <a:lnTo>
                    <a:pt x="46" y="334"/>
                  </a:lnTo>
                  <a:lnTo>
                    <a:pt x="46" y="334"/>
                  </a:lnTo>
                  <a:lnTo>
                    <a:pt x="38" y="334"/>
                  </a:lnTo>
                  <a:lnTo>
                    <a:pt x="38" y="334"/>
                  </a:lnTo>
                  <a:close/>
                  <a:moveTo>
                    <a:pt x="118" y="308"/>
                  </a:moveTo>
                  <a:lnTo>
                    <a:pt x="118" y="308"/>
                  </a:lnTo>
                  <a:lnTo>
                    <a:pt x="115" y="305"/>
                  </a:lnTo>
                  <a:lnTo>
                    <a:pt x="115" y="305"/>
                  </a:lnTo>
                  <a:lnTo>
                    <a:pt x="113" y="308"/>
                  </a:lnTo>
                  <a:lnTo>
                    <a:pt x="113" y="308"/>
                  </a:lnTo>
                  <a:lnTo>
                    <a:pt x="117" y="306"/>
                  </a:lnTo>
                  <a:lnTo>
                    <a:pt x="118" y="308"/>
                  </a:lnTo>
                  <a:lnTo>
                    <a:pt x="118" y="308"/>
                  </a:lnTo>
                  <a:close/>
                  <a:moveTo>
                    <a:pt x="123" y="306"/>
                  </a:moveTo>
                  <a:lnTo>
                    <a:pt x="123" y="306"/>
                  </a:lnTo>
                  <a:lnTo>
                    <a:pt x="123" y="306"/>
                  </a:lnTo>
                  <a:lnTo>
                    <a:pt x="123" y="306"/>
                  </a:lnTo>
                  <a:lnTo>
                    <a:pt x="120" y="300"/>
                  </a:lnTo>
                  <a:lnTo>
                    <a:pt x="120" y="300"/>
                  </a:lnTo>
                  <a:lnTo>
                    <a:pt x="120" y="301"/>
                  </a:lnTo>
                  <a:lnTo>
                    <a:pt x="120" y="301"/>
                  </a:lnTo>
                  <a:lnTo>
                    <a:pt x="123" y="306"/>
                  </a:lnTo>
                  <a:lnTo>
                    <a:pt x="123" y="306"/>
                  </a:lnTo>
                  <a:close/>
                  <a:moveTo>
                    <a:pt x="44" y="328"/>
                  </a:moveTo>
                  <a:lnTo>
                    <a:pt x="44" y="328"/>
                  </a:lnTo>
                  <a:lnTo>
                    <a:pt x="47" y="328"/>
                  </a:lnTo>
                  <a:lnTo>
                    <a:pt x="50" y="325"/>
                  </a:lnTo>
                  <a:lnTo>
                    <a:pt x="50" y="325"/>
                  </a:lnTo>
                  <a:lnTo>
                    <a:pt x="49" y="327"/>
                  </a:lnTo>
                  <a:lnTo>
                    <a:pt x="49" y="327"/>
                  </a:lnTo>
                  <a:lnTo>
                    <a:pt x="46" y="327"/>
                  </a:lnTo>
                  <a:lnTo>
                    <a:pt x="46" y="327"/>
                  </a:lnTo>
                  <a:lnTo>
                    <a:pt x="44" y="328"/>
                  </a:lnTo>
                  <a:lnTo>
                    <a:pt x="44" y="328"/>
                  </a:lnTo>
                  <a:close/>
                  <a:moveTo>
                    <a:pt x="314" y="317"/>
                  </a:moveTo>
                  <a:lnTo>
                    <a:pt x="314" y="317"/>
                  </a:lnTo>
                  <a:lnTo>
                    <a:pt x="311" y="314"/>
                  </a:lnTo>
                  <a:lnTo>
                    <a:pt x="309" y="312"/>
                  </a:lnTo>
                  <a:lnTo>
                    <a:pt x="309" y="312"/>
                  </a:lnTo>
                  <a:lnTo>
                    <a:pt x="314" y="317"/>
                  </a:lnTo>
                  <a:lnTo>
                    <a:pt x="314" y="317"/>
                  </a:lnTo>
                  <a:close/>
                  <a:moveTo>
                    <a:pt x="77" y="155"/>
                  </a:moveTo>
                  <a:lnTo>
                    <a:pt x="77" y="155"/>
                  </a:lnTo>
                  <a:lnTo>
                    <a:pt x="79" y="155"/>
                  </a:lnTo>
                  <a:lnTo>
                    <a:pt x="79" y="155"/>
                  </a:lnTo>
                  <a:lnTo>
                    <a:pt x="79" y="155"/>
                  </a:lnTo>
                  <a:lnTo>
                    <a:pt x="79" y="153"/>
                  </a:lnTo>
                  <a:lnTo>
                    <a:pt x="79" y="153"/>
                  </a:lnTo>
                  <a:lnTo>
                    <a:pt x="77" y="153"/>
                  </a:lnTo>
                  <a:lnTo>
                    <a:pt x="77" y="153"/>
                  </a:lnTo>
                  <a:lnTo>
                    <a:pt x="77" y="155"/>
                  </a:lnTo>
                  <a:lnTo>
                    <a:pt x="77" y="155"/>
                  </a:lnTo>
                  <a:lnTo>
                    <a:pt x="77" y="155"/>
                  </a:lnTo>
                  <a:lnTo>
                    <a:pt x="77" y="155"/>
                  </a:lnTo>
                  <a:close/>
                  <a:moveTo>
                    <a:pt x="44" y="308"/>
                  </a:moveTo>
                  <a:lnTo>
                    <a:pt x="44" y="308"/>
                  </a:lnTo>
                  <a:lnTo>
                    <a:pt x="47" y="305"/>
                  </a:lnTo>
                  <a:lnTo>
                    <a:pt x="49" y="301"/>
                  </a:lnTo>
                  <a:lnTo>
                    <a:pt x="49" y="301"/>
                  </a:lnTo>
                  <a:lnTo>
                    <a:pt x="44" y="308"/>
                  </a:lnTo>
                  <a:lnTo>
                    <a:pt x="44" y="308"/>
                  </a:lnTo>
                  <a:close/>
                  <a:moveTo>
                    <a:pt x="169" y="128"/>
                  </a:moveTo>
                  <a:lnTo>
                    <a:pt x="169" y="128"/>
                  </a:lnTo>
                  <a:lnTo>
                    <a:pt x="170" y="131"/>
                  </a:lnTo>
                  <a:lnTo>
                    <a:pt x="170" y="131"/>
                  </a:lnTo>
                  <a:lnTo>
                    <a:pt x="172" y="128"/>
                  </a:lnTo>
                  <a:lnTo>
                    <a:pt x="172" y="128"/>
                  </a:lnTo>
                  <a:lnTo>
                    <a:pt x="169" y="128"/>
                  </a:lnTo>
                  <a:lnTo>
                    <a:pt x="169" y="128"/>
                  </a:lnTo>
                  <a:close/>
                  <a:moveTo>
                    <a:pt x="50" y="319"/>
                  </a:moveTo>
                  <a:lnTo>
                    <a:pt x="50" y="319"/>
                  </a:lnTo>
                  <a:lnTo>
                    <a:pt x="53" y="317"/>
                  </a:lnTo>
                  <a:lnTo>
                    <a:pt x="57" y="314"/>
                  </a:lnTo>
                  <a:lnTo>
                    <a:pt x="57" y="314"/>
                  </a:lnTo>
                  <a:lnTo>
                    <a:pt x="50" y="319"/>
                  </a:lnTo>
                  <a:lnTo>
                    <a:pt x="50" y="319"/>
                  </a:lnTo>
                  <a:close/>
                  <a:moveTo>
                    <a:pt x="118" y="298"/>
                  </a:moveTo>
                  <a:lnTo>
                    <a:pt x="118" y="298"/>
                  </a:lnTo>
                  <a:lnTo>
                    <a:pt x="115" y="295"/>
                  </a:lnTo>
                  <a:lnTo>
                    <a:pt x="115" y="295"/>
                  </a:lnTo>
                  <a:lnTo>
                    <a:pt x="115" y="295"/>
                  </a:lnTo>
                  <a:lnTo>
                    <a:pt x="115" y="295"/>
                  </a:lnTo>
                  <a:lnTo>
                    <a:pt x="117" y="298"/>
                  </a:lnTo>
                  <a:lnTo>
                    <a:pt x="118" y="298"/>
                  </a:lnTo>
                  <a:lnTo>
                    <a:pt x="118" y="298"/>
                  </a:lnTo>
                  <a:close/>
                  <a:moveTo>
                    <a:pt x="71" y="158"/>
                  </a:moveTo>
                  <a:lnTo>
                    <a:pt x="71" y="158"/>
                  </a:lnTo>
                  <a:lnTo>
                    <a:pt x="71" y="158"/>
                  </a:lnTo>
                  <a:lnTo>
                    <a:pt x="71" y="158"/>
                  </a:lnTo>
                  <a:lnTo>
                    <a:pt x="71" y="164"/>
                  </a:lnTo>
                  <a:lnTo>
                    <a:pt x="71" y="164"/>
                  </a:lnTo>
                  <a:lnTo>
                    <a:pt x="71" y="164"/>
                  </a:lnTo>
                  <a:lnTo>
                    <a:pt x="71" y="164"/>
                  </a:lnTo>
                  <a:lnTo>
                    <a:pt x="71" y="158"/>
                  </a:lnTo>
                  <a:lnTo>
                    <a:pt x="71" y="158"/>
                  </a:lnTo>
                  <a:close/>
                  <a:moveTo>
                    <a:pt x="69" y="245"/>
                  </a:moveTo>
                  <a:lnTo>
                    <a:pt x="69" y="245"/>
                  </a:lnTo>
                  <a:lnTo>
                    <a:pt x="68" y="254"/>
                  </a:lnTo>
                  <a:lnTo>
                    <a:pt x="68" y="254"/>
                  </a:lnTo>
                  <a:lnTo>
                    <a:pt x="69" y="245"/>
                  </a:lnTo>
                  <a:lnTo>
                    <a:pt x="69" y="245"/>
                  </a:lnTo>
                  <a:close/>
                  <a:moveTo>
                    <a:pt x="293" y="252"/>
                  </a:moveTo>
                  <a:lnTo>
                    <a:pt x="293" y="252"/>
                  </a:lnTo>
                  <a:lnTo>
                    <a:pt x="293" y="252"/>
                  </a:lnTo>
                  <a:lnTo>
                    <a:pt x="293" y="252"/>
                  </a:lnTo>
                  <a:lnTo>
                    <a:pt x="295" y="252"/>
                  </a:lnTo>
                  <a:lnTo>
                    <a:pt x="295" y="252"/>
                  </a:lnTo>
                  <a:lnTo>
                    <a:pt x="296" y="248"/>
                  </a:lnTo>
                  <a:lnTo>
                    <a:pt x="296" y="248"/>
                  </a:lnTo>
                  <a:lnTo>
                    <a:pt x="296" y="246"/>
                  </a:lnTo>
                  <a:lnTo>
                    <a:pt x="296" y="246"/>
                  </a:lnTo>
                  <a:lnTo>
                    <a:pt x="296" y="246"/>
                  </a:lnTo>
                  <a:lnTo>
                    <a:pt x="296" y="246"/>
                  </a:lnTo>
                  <a:lnTo>
                    <a:pt x="293" y="252"/>
                  </a:lnTo>
                  <a:lnTo>
                    <a:pt x="293" y="252"/>
                  </a:lnTo>
                  <a:close/>
                  <a:moveTo>
                    <a:pt x="285" y="278"/>
                  </a:moveTo>
                  <a:lnTo>
                    <a:pt x="285" y="278"/>
                  </a:lnTo>
                  <a:lnTo>
                    <a:pt x="285" y="278"/>
                  </a:lnTo>
                  <a:lnTo>
                    <a:pt x="285" y="278"/>
                  </a:lnTo>
                  <a:lnTo>
                    <a:pt x="282" y="282"/>
                  </a:lnTo>
                  <a:lnTo>
                    <a:pt x="282" y="282"/>
                  </a:lnTo>
                  <a:lnTo>
                    <a:pt x="284" y="282"/>
                  </a:lnTo>
                  <a:lnTo>
                    <a:pt x="284" y="282"/>
                  </a:lnTo>
                  <a:lnTo>
                    <a:pt x="285" y="279"/>
                  </a:lnTo>
                  <a:lnTo>
                    <a:pt x="285" y="279"/>
                  </a:lnTo>
                  <a:lnTo>
                    <a:pt x="285" y="278"/>
                  </a:lnTo>
                  <a:lnTo>
                    <a:pt x="285" y="278"/>
                  </a:lnTo>
                  <a:close/>
                  <a:moveTo>
                    <a:pt x="184" y="6"/>
                  </a:moveTo>
                  <a:lnTo>
                    <a:pt x="184" y="6"/>
                  </a:lnTo>
                  <a:lnTo>
                    <a:pt x="186" y="8"/>
                  </a:lnTo>
                  <a:lnTo>
                    <a:pt x="188" y="8"/>
                  </a:lnTo>
                  <a:lnTo>
                    <a:pt x="188" y="8"/>
                  </a:lnTo>
                  <a:lnTo>
                    <a:pt x="186" y="5"/>
                  </a:lnTo>
                  <a:lnTo>
                    <a:pt x="186" y="5"/>
                  </a:lnTo>
                  <a:lnTo>
                    <a:pt x="184" y="6"/>
                  </a:lnTo>
                  <a:lnTo>
                    <a:pt x="184" y="6"/>
                  </a:lnTo>
                  <a:close/>
                  <a:moveTo>
                    <a:pt x="293" y="260"/>
                  </a:moveTo>
                  <a:lnTo>
                    <a:pt x="293" y="260"/>
                  </a:lnTo>
                  <a:lnTo>
                    <a:pt x="293" y="264"/>
                  </a:lnTo>
                  <a:lnTo>
                    <a:pt x="293" y="264"/>
                  </a:lnTo>
                  <a:lnTo>
                    <a:pt x="295" y="264"/>
                  </a:lnTo>
                  <a:lnTo>
                    <a:pt x="295" y="264"/>
                  </a:lnTo>
                  <a:lnTo>
                    <a:pt x="295" y="262"/>
                  </a:lnTo>
                  <a:lnTo>
                    <a:pt x="295" y="262"/>
                  </a:lnTo>
                  <a:lnTo>
                    <a:pt x="293" y="260"/>
                  </a:lnTo>
                  <a:lnTo>
                    <a:pt x="293" y="260"/>
                  </a:lnTo>
                  <a:close/>
                  <a:moveTo>
                    <a:pt x="88" y="262"/>
                  </a:moveTo>
                  <a:lnTo>
                    <a:pt x="88" y="262"/>
                  </a:lnTo>
                  <a:lnTo>
                    <a:pt x="88" y="262"/>
                  </a:lnTo>
                  <a:lnTo>
                    <a:pt x="88" y="262"/>
                  </a:lnTo>
                  <a:lnTo>
                    <a:pt x="88" y="264"/>
                  </a:lnTo>
                  <a:lnTo>
                    <a:pt x="88" y="267"/>
                  </a:lnTo>
                  <a:lnTo>
                    <a:pt x="88" y="267"/>
                  </a:lnTo>
                  <a:lnTo>
                    <a:pt x="88" y="262"/>
                  </a:lnTo>
                  <a:lnTo>
                    <a:pt x="88" y="262"/>
                  </a:lnTo>
                  <a:close/>
                  <a:moveTo>
                    <a:pt x="303" y="232"/>
                  </a:moveTo>
                  <a:lnTo>
                    <a:pt x="303" y="232"/>
                  </a:lnTo>
                  <a:lnTo>
                    <a:pt x="303" y="232"/>
                  </a:lnTo>
                  <a:lnTo>
                    <a:pt x="303" y="232"/>
                  </a:lnTo>
                  <a:lnTo>
                    <a:pt x="303" y="234"/>
                  </a:lnTo>
                  <a:lnTo>
                    <a:pt x="303" y="234"/>
                  </a:lnTo>
                  <a:lnTo>
                    <a:pt x="304" y="234"/>
                  </a:lnTo>
                  <a:lnTo>
                    <a:pt x="304" y="234"/>
                  </a:lnTo>
                  <a:lnTo>
                    <a:pt x="304" y="232"/>
                  </a:lnTo>
                  <a:lnTo>
                    <a:pt x="303" y="232"/>
                  </a:lnTo>
                  <a:lnTo>
                    <a:pt x="303" y="232"/>
                  </a:lnTo>
                  <a:close/>
                  <a:moveTo>
                    <a:pt x="336" y="298"/>
                  </a:moveTo>
                  <a:lnTo>
                    <a:pt x="336" y="298"/>
                  </a:lnTo>
                  <a:lnTo>
                    <a:pt x="337" y="301"/>
                  </a:lnTo>
                  <a:lnTo>
                    <a:pt x="339" y="303"/>
                  </a:lnTo>
                  <a:lnTo>
                    <a:pt x="339" y="303"/>
                  </a:lnTo>
                  <a:lnTo>
                    <a:pt x="336" y="298"/>
                  </a:lnTo>
                  <a:lnTo>
                    <a:pt x="336" y="298"/>
                  </a:lnTo>
                  <a:close/>
                  <a:moveTo>
                    <a:pt x="189" y="129"/>
                  </a:moveTo>
                  <a:lnTo>
                    <a:pt x="189" y="129"/>
                  </a:lnTo>
                  <a:lnTo>
                    <a:pt x="191" y="131"/>
                  </a:lnTo>
                  <a:lnTo>
                    <a:pt x="191" y="131"/>
                  </a:lnTo>
                  <a:lnTo>
                    <a:pt x="192" y="128"/>
                  </a:lnTo>
                  <a:lnTo>
                    <a:pt x="192" y="128"/>
                  </a:lnTo>
                  <a:lnTo>
                    <a:pt x="189" y="129"/>
                  </a:lnTo>
                  <a:lnTo>
                    <a:pt x="189" y="129"/>
                  </a:lnTo>
                  <a:close/>
                  <a:moveTo>
                    <a:pt x="284" y="292"/>
                  </a:moveTo>
                  <a:lnTo>
                    <a:pt x="284" y="292"/>
                  </a:lnTo>
                  <a:lnTo>
                    <a:pt x="285" y="292"/>
                  </a:lnTo>
                  <a:lnTo>
                    <a:pt x="285" y="292"/>
                  </a:lnTo>
                  <a:lnTo>
                    <a:pt x="285" y="290"/>
                  </a:lnTo>
                  <a:lnTo>
                    <a:pt x="285" y="290"/>
                  </a:lnTo>
                  <a:lnTo>
                    <a:pt x="284" y="292"/>
                  </a:lnTo>
                  <a:lnTo>
                    <a:pt x="284" y="292"/>
                  </a:lnTo>
                  <a:close/>
                  <a:moveTo>
                    <a:pt x="85" y="152"/>
                  </a:moveTo>
                  <a:lnTo>
                    <a:pt x="85" y="152"/>
                  </a:lnTo>
                  <a:lnTo>
                    <a:pt x="85" y="152"/>
                  </a:lnTo>
                  <a:lnTo>
                    <a:pt x="85" y="152"/>
                  </a:lnTo>
                  <a:lnTo>
                    <a:pt x="87" y="152"/>
                  </a:lnTo>
                  <a:lnTo>
                    <a:pt x="87" y="152"/>
                  </a:lnTo>
                  <a:lnTo>
                    <a:pt x="88" y="152"/>
                  </a:lnTo>
                  <a:lnTo>
                    <a:pt x="88" y="152"/>
                  </a:lnTo>
                  <a:lnTo>
                    <a:pt x="85" y="152"/>
                  </a:lnTo>
                  <a:lnTo>
                    <a:pt x="85" y="152"/>
                  </a:lnTo>
                  <a:lnTo>
                    <a:pt x="85" y="152"/>
                  </a:lnTo>
                  <a:lnTo>
                    <a:pt x="85" y="152"/>
                  </a:lnTo>
                  <a:close/>
                  <a:moveTo>
                    <a:pt x="355" y="84"/>
                  </a:moveTo>
                  <a:lnTo>
                    <a:pt x="355" y="84"/>
                  </a:lnTo>
                  <a:lnTo>
                    <a:pt x="358" y="87"/>
                  </a:lnTo>
                  <a:lnTo>
                    <a:pt x="358" y="87"/>
                  </a:lnTo>
                  <a:lnTo>
                    <a:pt x="358" y="85"/>
                  </a:lnTo>
                  <a:lnTo>
                    <a:pt x="355" y="84"/>
                  </a:lnTo>
                  <a:lnTo>
                    <a:pt x="355" y="84"/>
                  </a:lnTo>
                  <a:close/>
                  <a:moveTo>
                    <a:pt x="290" y="286"/>
                  </a:moveTo>
                  <a:lnTo>
                    <a:pt x="290" y="286"/>
                  </a:lnTo>
                  <a:lnTo>
                    <a:pt x="290" y="289"/>
                  </a:lnTo>
                  <a:lnTo>
                    <a:pt x="292" y="290"/>
                  </a:lnTo>
                  <a:lnTo>
                    <a:pt x="292" y="290"/>
                  </a:lnTo>
                  <a:lnTo>
                    <a:pt x="290" y="286"/>
                  </a:lnTo>
                  <a:lnTo>
                    <a:pt x="290" y="286"/>
                  </a:lnTo>
                  <a:close/>
                  <a:moveTo>
                    <a:pt x="11" y="330"/>
                  </a:moveTo>
                  <a:lnTo>
                    <a:pt x="11" y="330"/>
                  </a:lnTo>
                  <a:lnTo>
                    <a:pt x="14" y="328"/>
                  </a:lnTo>
                  <a:lnTo>
                    <a:pt x="14" y="327"/>
                  </a:lnTo>
                  <a:lnTo>
                    <a:pt x="14" y="327"/>
                  </a:lnTo>
                  <a:lnTo>
                    <a:pt x="11" y="330"/>
                  </a:lnTo>
                  <a:lnTo>
                    <a:pt x="11" y="330"/>
                  </a:lnTo>
                  <a:close/>
                  <a:moveTo>
                    <a:pt x="277" y="301"/>
                  </a:moveTo>
                  <a:lnTo>
                    <a:pt x="277" y="301"/>
                  </a:lnTo>
                  <a:lnTo>
                    <a:pt x="277" y="303"/>
                  </a:lnTo>
                  <a:lnTo>
                    <a:pt x="277" y="303"/>
                  </a:lnTo>
                  <a:lnTo>
                    <a:pt x="279" y="303"/>
                  </a:lnTo>
                  <a:lnTo>
                    <a:pt x="279" y="303"/>
                  </a:lnTo>
                  <a:lnTo>
                    <a:pt x="277" y="301"/>
                  </a:lnTo>
                  <a:lnTo>
                    <a:pt x="277" y="301"/>
                  </a:lnTo>
                  <a:close/>
                  <a:moveTo>
                    <a:pt x="104" y="148"/>
                  </a:moveTo>
                  <a:lnTo>
                    <a:pt x="104" y="148"/>
                  </a:lnTo>
                  <a:lnTo>
                    <a:pt x="104" y="148"/>
                  </a:lnTo>
                  <a:lnTo>
                    <a:pt x="104" y="148"/>
                  </a:lnTo>
                  <a:lnTo>
                    <a:pt x="99" y="150"/>
                  </a:lnTo>
                  <a:lnTo>
                    <a:pt x="99" y="150"/>
                  </a:lnTo>
                  <a:lnTo>
                    <a:pt x="99" y="150"/>
                  </a:lnTo>
                  <a:lnTo>
                    <a:pt x="99" y="150"/>
                  </a:lnTo>
                  <a:lnTo>
                    <a:pt x="104" y="148"/>
                  </a:lnTo>
                  <a:lnTo>
                    <a:pt x="104" y="148"/>
                  </a:lnTo>
                  <a:close/>
                  <a:moveTo>
                    <a:pt x="79" y="286"/>
                  </a:moveTo>
                  <a:lnTo>
                    <a:pt x="79" y="286"/>
                  </a:lnTo>
                  <a:lnTo>
                    <a:pt x="82" y="281"/>
                  </a:lnTo>
                  <a:lnTo>
                    <a:pt x="82" y="281"/>
                  </a:lnTo>
                  <a:lnTo>
                    <a:pt x="79" y="286"/>
                  </a:lnTo>
                  <a:lnTo>
                    <a:pt x="79" y="286"/>
                  </a:lnTo>
                  <a:close/>
                  <a:moveTo>
                    <a:pt x="328" y="134"/>
                  </a:moveTo>
                  <a:lnTo>
                    <a:pt x="328" y="134"/>
                  </a:lnTo>
                  <a:lnTo>
                    <a:pt x="329" y="134"/>
                  </a:lnTo>
                  <a:lnTo>
                    <a:pt x="329" y="134"/>
                  </a:lnTo>
                  <a:lnTo>
                    <a:pt x="329" y="133"/>
                  </a:lnTo>
                  <a:lnTo>
                    <a:pt x="329" y="133"/>
                  </a:lnTo>
                  <a:lnTo>
                    <a:pt x="329" y="133"/>
                  </a:lnTo>
                  <a:lnTo>
                    <a:pt x="329" y="133"/>
                  </a:lnTo>
                  <a:lnTo>
                    <a:pt x="328" y="134"/>
                  </a:lnTo>
                  <a:lnTo>
                    <a:pt x="328" y="134"/>
                  </a:lnTo>
                  <a:close/>
                  <a:moveTo>
                    <a:pt x="96" y="278"/>
                  </a:moveTo>
                  <a:lnTo>
                    <a:pt x="96" y="278"/>
                  </a:lnTo>
                  <a:lnTo>
                    <a:pt x="96" y="276"/>
                  </a:lnTo>
                  <a:lnTo>
                    <a:pt x="96" y="276"/>
                  </a:lnTo>
                  <a:lnTo>
                    <a:pt x="96" y="276"/>
                  </a:lnTo>
                  <a:lnTo>
                    <a:pt x="96" y="276"/>
                  </a:lnTo>
                  <a:lnTo>
                    <a:pt x="94" y="278"/>
                  </a:lnTo>
                  <a:lnTo>
                    <a:pt x="94" y="278"/>
                  </a:lnTo>
                  <a:lnTo>
                    <a:pt x="96" y="278"/>
                  </a:lnTo>
                  <a:lnTo>
                    <a:pt x="96" y="278"/>
                  </a:lnTo>
                  <a:close/>
                  <a:moveTo>
                    <a:pt x="301" y="137"/>
                  </a:moveTo>
                  <a:lnTo>
                    <a:pt x="301" y="137"/>
                  </a:lnTo>
                  <a:lnTo>
                    <a:pt x="298" y="137"/>
                  </a:lnTo>
                  <a:lnTo>
                    <a:pt x="298" y="137"/>
                  </a:lnTo>
                  <a:lnTo>
                    <a:pt x="300" y="137"/>
                  </a:lnTo>
                  <a:lnTo>
                    <a:pt x="301" y="137"/>
                  </a:lnTo>
                  <a:lnTo>
                    <a:pt x="301" y="137"/>
                  </a:lnTo>
                  <a:close/>
                  <a:moveTo>
                    <a:pt x="318" y="325"/>
                  </a:moveTo>
                  <a:lnTo>
                    <a:pt x="318" y="325"/>
                  </a:lnTo>
                  <a:lnTo>
                    <a:pt x="318" y="323"/>
                  </a:lnTo>
                  <a:lnTo>
                    <a:pt x="318" y="323"/>
                  </a:lnTo>
                  <a:lnTo>
                    <a:pt x="317" y="323"/>
                  </a:lnTo>
                  <a:lnTo>
                    <a:pt x="317" y="323"/>
                  </a:lnTo>
                  <a:lnTo>
                    <a:pt x="318" y="325"/>
                  </a:lnTo>
                  <a:lnTo>
                    <a:pt x="318" y="325"/>
                  </a:lnTo>
                  <a:close/>
                  <a:moveTo>
                    <a:pt x="322" y="140"/>
                  </a:moveTo>
                  <a:lnTo>
                    <a:pt x="322" y="140"/>
                  </a:lnTo>
                  <a:lnTo>
                    <a:pt x="323" y="140"/>
                  </a:lnTo>
                  <a:lnTo>
                    <a:pt x="323" y="140"/>
                  </a:lnTo>
                  <a:lnTo>
                    <a:pt x="323" y="139"/>
                  </a:lnTo>
                  <a:lnTo>
                    <a:pt x="323" y="139"/>
                  </a:lnTo>
                  <a:lnTo>
                    <a:pt x="322" y="140"/>
                  </a:lnTo>
                  <a:lnTo>
                    <a:pt x="322" y="140"/>
                  </a:lnTo>
                  <a:close/>
                  <a:moveTo>
                    <a:pt x="74" y="207"/>
                  </a:moveTo>
                  <a:lnTo>
                    <a:pt x="74" y="207"/>
                  </a:lnTo>
                  <a:lnTo>
                    <a:pt x="74" y="207"/>
                  </a:lnTo>
                  <a:lnTo>
                    <a:pt x="74" y="205"/>
                  </a:lnTo>
                  <a:lnTo>
                    <a:pt x="74" y="205"/>
                  </a:lnTo>
                  <a:lnTo>
                    <a:pt x="74" y="207"/>
                  </a:lnTo>
                  <a:lnTo>
                    <a:pt x="74" y="207"/>
                  </a:lnTo>
                  <a:close/>
                  <a:moveTo>
                    <a:pt x="375" y="334"/>
                  </a:moveTo>
                  <a:lnTo>
                    <a:pt x="375" y="334"/>
                  </a:lnTo>
                  <a:lnTo>
                    <a:pt x="377" y="334"/>
                  </a:lnTo>
                  <a:lnTo>
                    <a:pt x="377" y="334"/>
                  </a:lnTo>
                  <a:lnTo>
                    <a:pt x="377" y="334"/>
                  </a:lnTo>
                  <a:lnTo>
                    <a:pt x="377" y="334"/>
                  </a:lnTo>
                  <a:lnTo>
                    <a:pt x="375" y="334"/>
                  </a:lnTo>
                  <a:lnTo>
                    <a:pt x="375" y="334"/>
                  </a:lnTo>
                  <a:lnTo>
                    <a:pt x="375" y="334"/>
                  </a:lnTo>
                  <a:lnTo>
                    <a:pt x="375" y="334"/>
                  </a:lnTo>
                  <a:close/>
                  <a:moveTo>
                    <a:pt x="191" y="366"/>
                  </a:moveTo>
                  <a:lnTo>
                    <a:pt x="191" y="366"/>
                  </a:lnTo>
                  <a:lnTo>
                    <a:pt x="191" y="364"/>
                  </a:lnTo>
                  <a:lnTo>
                    <a:pt x="191" y="364"/>
                  </a:lnTo>
                  <a:lnTo>
                    <a:pt x="191" y="366"/>
                  </a:lnTo>
                  <a:lnTo>
                    <a:pt x="191" y="366"/>
                  </a:lnTo>
                  <a:lnTo>
                    <a:pt x="191" y="366"/>
                  </a:lnTo>
                  <a:lnTo>
                    <a:pt x="191" y="366"/>
                  </a:lnTo>
                  <a:close/>
                  <a:moveTo>
                    <a:pt x="79" y="159"/>
                  </a:moveTo>
                  <a:lnTo>
                    <a:pt x="79" y="159"/>
                  </a:lnTo>
                  <a:lnTo>
                    <a:pt x="80" y="159"/>
                  </a:lnTo>
                  <a:lnTo>
                    <a:pt x="80" y="159"/>
                  </a:lnTo>
                  <a:lnTo>
                    <a:pt x="79" y="159"/>
                  </a:lnTo>
                  <a:lnTo>
                    <a:pt x="79" y="159"/>
                  </a:lnTo>
                  <a:close/>
                  <a:moveTo>
                    <a:pt x="271" y="301"/>
                  </a:moveTo>
                  <a:lnTo>
                    <a:pt x="271" y="301"/>
                  </a:lnTo>
                  <a:lnTo>
                    <a:pt x="273" y="301"/>
                  </a:lnTo>
                  <a:lnTo>
                    <a:pt x="273" y="301"/>
                  </a:lnTo>
                  <a:lnTo>
                    <a:pt x="273" y="301"/>
                  </a:lnTo>
                  <a:lnTo>
                    <a:pt x="271" y="301"/>
                  </a:lnTo>
                  <a:lnTo>
                    <a:pt x="271" y="301"/>
                  </a:lnTo>
                  <a:close/>
                  <a:moveTo>
                    <a:pt x="34" y="316"/>
                  </a:moveTo>
                  <a:lnTo>
                    <a:pt x="34" y="316"/>
                  </a:lnTo>
                  <a:lnTo>
                    <a:pt x="34" y="316"/>
                  </a:lnTo>
                  <a:lnTo>
                    <a:pt x="34" y="316"/>
                  </a:lnTo>
                  <a:lnTo>
                    <a:pt x="33" y="317"/>
                  </a:lnTo>
                  <a:lnTo>
                    <a:pt x="33" y="317"/>
                  </a:lnTo>
                  <a:lnTo>
                    <a:pt x="34" y="316"/>
                  </a:lnTo>
                  <a:lnTo>
                    <a:pt x="34" y="316"/>
                  </a:lnTo>
                  <a:close/>
                  <a:moveTo>
                    <a:pt x="63" y="150"/>
                  </a:moveTo>
                  <a:lnTo>
                    <a:pt x="63" y="150"/>
                  </a:lnTo>
                  <a:lnTo>
                    <a:pt x="63" y="150"/>
                  </a:lnTo>
                  <a:lnTo>
                    <a:pt x="63" y="150"/>
                  </a:lnTo>
                  <a:lnTo>
                    <a:pt x="63" y="150"/>
                  </a:lnTo>
                  <a:lnTo>
                    <a:pt x="63" y="150"/>
                  </a:lnTo>
                  <a:lnTo>
                    <a:pt x="63" y="150"/>
                  </a:lnTo>
                  <a:lnTo>
                    <a:pt x="63" y="150"/>
                  </a:lnTo>
                  <a:lnTo>
                    <a:pt x="63" y="150"/>
                  </a:lnTo>
                  <a:close/>
                  <a:moveTo>
                    <a:pt x="318" y="139"/>
                  </a:moveTo>
                  <a:lnTo>
                    <a:pt x="318" y="139"/>
                  </a:lnTo>
                  <a:lnTo>
                    <a:pt x="317" y="139"/>
                  </a:lnTo>
                  <a:lnTo>
                    <a:pt x="317" y="139"/>
                  </a:lnTo>
                  <a:lnTo>
                    <a:pt x="318" y="139"/>
                  </a:lnTo>
                  <a:lnTo>
                    <a:pt x="318" y="139"/>
                  </a:lnTo>
                  <a:close/>
                  <a:moveTo>
                    <a:pt x="74" y="270"/>
                  </a:moveTo>
                  <a:lnTo>
                    <a:pt x="74" y="270"/>
                  </a:lnTo>
                  <a:lnTo>
                    <a:pt x="74" y="270"/>
                  </a:lnTo>
                  <a:lnTo>
                    <a:pt x="74" y="270"/>
                  </a:lnTo>
                  <a:lnTo>
                    <a:pt x="72" y="270"/>
                  </a:lnTo>
                  <a:lnTo>
                    <a:pt x="72" y="270"/>
                  </a:lnTo>
                  <a:lnTo>
                    <a:pt x="72" y="271"/>
                  </a:lnTo>
                  <a:lnTo>
                    <a:pt x="72" y="271"/>
                  </a:lnTo>
                  <a:lnTo>
                    <a:pt x="72" y="271"/>
                  </a:lnTo>
                  <a:lnTo>
                    <a:pt x="72" y="271"/>
                  </a:lnTo>
                  <a:lnTo>
                    <a:pt x="74" y="270"/>
                  </a:lnTo>
                  <a:lnTo>
                    <a:pt x="74" y="270"/>
                  </a:lnTo>
                  <a:close/>
                  <a:moveTo>
                    <a:pt x="79" y="232"/>
                  </a:moveTo>
                  <a:lnTo>
                    <a:pt x="79" y="232"/>
                  </a:lnTo>
                  <a:lnTo>
                    <a:pt x="79" y="232"/>
                  </a:lnTo>
                  <a:lnTo>
                    <a:pt x="79" y="232"/>
                  </a:lnTo>
                  <a:lnTo>
                    <a:pt x="79" y="234"/>
                  </a:lnTo>
                  <a:lnTo>
                    <a:pt x="79" y="234"/>
                  </a:lnTo>
                  <a:lnTo>
                    <a:pt x="79" y="234"/>
                  </a:lnTo>
                  <a:lnTo>
                    <a:pt x="79" y="234"/>
                  </a:lnTo>
                  <a:lnTo>
                    <a:pt x="79" y="232"/>
                  </a:lnTo>
                  <a:lnTo>
                    <a:pt x="79" y="232"/>
                  </a:lnTo>
                  <a:close/>
                  <a:moveTo>
                    <a:pt x="331" y="312"/>
                  </a:moveTo>
                  <a:lnTo>
                    <a:pt x="331" y="312"/>
                  </a:lnTo>
                  <a:lnTo>
                    <a:pt x="331" y="312"/>
                  </a:lnTo>
                  <a:lnTo>
                    <a:pt x="331" y="312"/>
                  </a:lnTo>
                  <a:lnTo>
                    <a:pt x="331" y="314"/>
                  </a:lnTo>
                  <a:lnTo>
                    <a:pt x="331" y="314"/>
                  </a:lnTo>
                  <a:lnTo>
                    <a:pt x="331" y="314"/>
                  </a:lnTo>
                  <a:lnTo>
                    <a:pt x="331" y="314"/>
                  </a:lnTo>
                  <a:lnTo>
                    <a:pt x="331" y="312"/>
                  </a:lnTo>
                  <a:lnTo>
                    <a:pt x="331" y="312"/>
                  </a:lnTo>
                  <a:close/>
                  <a:moveTo>
                    <a:pt x="333" y="314"/>
                  </a:moveTo>
                  <a:lnTo>
                    <a:pt x="333" y="314"/>
                  </a:lnTo>
                  <a:lnTo>
                    <a:pt x="333" y="314"/>
                  </a:lnTo>
                  <a:lnTo>
                    <a:pt x="333" y="314"/>
                  </a:lnTo>
                  <a:lnTo>
                    <a:pt x="333" y="316"/>
                  </a:lnTo>
                  <a:lnTo>
                    <a:pt x="333" y="316"/>
                  </a:lnTo>
                  <a:lnTo>
                    <a:pt x="333" y="316"/>
                  </a:lnTo>
                  <a:lnTo>
                    <a:pt x="333" y="316"/>
                  </a:lnTo>
                  <a:lnTo>
                    <a:pt x="333" y="314"/>
                  </a:lnTo>
                  <a:lnTo>
                    <a:pt x="333" y="314"/>
                  </a:lnTo>
                  <a:close/>
                  <a:moveTo>
                    <a:pt x="334" y="126"/>
                  </a:moveTo>
                  <a:lnTo>
                    <a:pt x="334" y="126"/>
                  </a:lnTo>
                  <a:lnTo>
                    <a:pt x="334" y="126"/>
                  </a:lnTo>
                  <a:lnTo>
                    <a:pt x="334" y="126"/>
                  </a:lnTo>
                  <a:lnTo>
                    <a:pt x="334" y="126"/>
                  </a:lnTo>
                  <a:lnTo>
                    <a:pt x="334" y="126"/>
                  </a:lnTo>
                  <a:close/>
                  <a:moveTo>
                    <a:pt x="47" y="316"/>
                  </a:moveTo>
                  <a:lnTo>
                    <a:pt x="47" y="316"/>
                  </a:lnTo>
                  <a:lnTo>
                    <a:pt x="47" y="316"/>
                  </a:lnTo>
                  <a:lnTo>
                    <a:pt x="47" y="316"/>
                  </a:lnTo>
                  <a:lnTo>
                    <a:pt x="46" y="316"/>
                  </a:lnTo>
                  <a:lnTo>
                    <a:pt x="46" y="316"/>
                  </a:lnTo>
                  <a:lnTo>
                    <a:pt x="47" y="317"/>
                  </a:lnTo>
                  <a:lnTo>
                    <a:pt x="47" y="317"/>
                  </a:lnTo>
                  <a:lnTo>
                    <a:pt x="47" y="316"/>
                  </a:lnTo>
                  <a:lnTo>
                    <a:pt x="47" y="316"/>
                  </a:lnTo>
                  <a:close/>
                  <a:moveTo>
                    <a:pt x="265" y="43"/>
                  </a:moveTo>
                  <a:lnTo>
                    <a:pt x="265" y="43"/>
                  </a:lnTo>
                  <a:lnTo>
                    <a:pt x="265" y="43"/>
                  </a:lnTo>
                  <a:lnTo>
                    <a:pt x="265" y="43"/>
                  </a:lnTo>
                  <a:lnTo>
                    <a:pt x="266" y="43"/>
                  </a:lnTo>
                  <a:lnTo>
                    <a:pt x="266" y="43"/>
                  </a:lnTo>
                  <a:lnTo>
                    <a:pt x="266" y="43"/>
                  </a:lnTo>
                  <a:lnTo>
                    <a:pt x="266" y="43"/>
                  </a:lnTo>
                  <a:lnTo>
                    <a:pt x="265" y="43"/>
                  </a:lnTo>
                  <a:lnTo>
                    <a:pt x="265" y="43"/>
                  </a:lnTo>
                  <a:close/>
                  <a:moveTo>
                    <a:pt x="276" y="289"/>
                  </a:moveTo>
                  <a:lnTo>
                    <a:pt x="276" y="289"/>
                  </a:lnTo>
                  <a:lnTo>
                    <a:pt x="276" y="289"/>
                  </a:lnTo>
                  <a:lnTo>
                    <a:pt x="276" y="289"/>
                  </a:lnTo>
                  <a:lnTo>
                    <a:pt x="276" y="290"/>
                  </a:lnTo>
                  <a:lnTo>
                    <a:pt x="276" y="290"/>
                  </a:lnTo>
                  <a:lnTo>
                    <a:pt x="276" y="290"/>
                  </a:lnTo>
                  <a:lnTo>
                    <a:pt x="276" y="290"/>
                  </a:lnTo>
                  <a:lnTo>
                    <a:pt x="276" y="289"/>
                  </a:lnTo>
                  <a:lnTo>
                    <a:pt x="276" y="289"/>
                  </a:lnTo>
                  <a:close/>
                  <a:moveTo>
                    <a:pt x="154" y="399"/>
                  </a:moveTo>
                  <a:lnTo>
                    <a:pt x="154" y="399"/>
                  </a:lnTo>
                  <a:lnTo>
                    <a:pt x="154" y="399"/>
                  </a:lnTo>
                  <a:lnTo>
                    <a:pt x="154" y="399"/>
                  </a:lnTo>
                  <a:lnTo>
                    <a:pt x="154" y="399"/>
                  </a:lnTo>
                  <a:lnTo>
                    <a:pt x="154" y="399"/>
                  </a:lnTo>
                  <a:lnTo>
                    <a:pt x="154" y="399"/>
                  </a:lnTo>
                  <a:lnTo>
                    <a:pt x="154" y="399"/>
                  </a:lnTo>
                  <a:lnTo>
                    <a:pt x="154" y="399"/>
                  </a:lnTo>
                  <a:lnTo>
                    <a:pt x="154" y="399"/>
                  </a:lnTo>
                  <a:close/>
                  <a:moveTo>
                    <a:pt x="311" y="152"/>
                  </a:moveTo>
                  <a:lnTo>
                    <a:pt x="311" y="152"/>
                  </a:lnTo>
                  <a:lnTo>
                    <a:pt x="311" y="152"/>
                  </a:lnTo>
                  <a:lnTo>
                    <a:pt x="311" y="152"/>
                  </a:lnTo>
                  <a:lnTo>
                    <a:pt x="311" y="152"/>
                  </a:lnTo>
                  <a:lnTo>
                    <a:pt x="311" y="152"/>
                  </a:lnTo>
                  <a:lnTo>
                    <a:pt x="311" y="150"/>
                  </a:lnTo>
                  <a:lnTo>
                    <a:pt x="311" y="150"/>
                  </a:lnTo>
                  <a:lnTo>
                    <a:pt x="311" y="152"/>
                  </a:lnTo>
                  <a:lnTo>
                    <a:pt x="311" y="152"/>
                  </a:lnTo>
                  <a:close/>
                  <a:moveTo>
                    <a:pt x="322" y="136"/>
                  </a:moveTo>
                  <a:lnTo>
                    <a:pt x="322" y="136"/>
                  </a:lnTo>
                  <a:lnTo>
                    <a:pt x="320" y="136"/>
                  </a:lnTo>
                  <a:lnTo>
                    <a:pt x="320" y="136"/>
                  </a:lnTo>
                  <a:lnTo>
                    <a:pt x="322" y="136"/>
                  </a:lnTo>
                  <a:lnTo>
                    <a:pt x="322" y="1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60"/>
            <p:cNvSpPr>
              <a:spLocks noEditPoints="1"/>
            </p:cNvSpPr>
            <p:nvPr/>
          </p:nvSpPr>
          <p:spPr bwMode="auto">
            <a:xfrm>
              <a:off x="1168897" y="3967511"/>
              <a:ext cx="31750" cy="38100"/>
            </a:xfrm>
            <a:custGeom>
              <a:avLst/>
              <a:gdLst>
                <a:gd name="T0" fmla="*/ 9 w 20"/>
                <a:gd name="T1" fmla="*/ 0 h 24"/>
                <a:gd name="T2" fmla="*/ 14 w 20"/>
                <a:gd name="T3" fmla="*/ 3 h 24"/>
                <a:gd name="T4" fmla="*/ 15 w 20"/>
                <a:gd name="T5" fmla="*/ 3 h 24"/>
                <a:gd name="T6" fmla="*/ 17 w 20"/>
                <a:gd name="T7" fmla="*/ 5 h 24"/>
                <a:gd name="T8" fmla="*/ 18 w 20"/>
                <a:gd name="T9" fmla="*/ 6 h 24"/>
                <a:gd name="T10" fmla="*/ 20 w 20"/>
                <a:gd name="T11" fmla="*/ 8 h 24"/>
                <a:gd name="T12" fmla="*/ 18 w 20"/>
                <a:gd name="T13" fmla="*/ 17 h 24"/>
                <a:gd name="T14" fmla="*/ 15 w 20"/>
                <a:gd name="T15" fmla="*/ 22 h 24"/>
                <a:gd name="T16" fmla="*/ 11 w 20"/>
                <a:gd name="T17" fmla="*/ 24 h 24"/>
                <a:gd name="T18" fmla="*/ 6 w 20"/>
                <a:gd name="T19" fmla="*/ 24 h 24"/>
                <a:gd name="T20" fmla="*/ 3 w 20"/>
                <a:gd name="T21" fmla="*/ 20 h 24"/>
                <a:gd name="T22" fmla="*/ 0 w 20"/>
                <a:gd name="T23" fmla="*/ 16 h 24"/>
                <a:gd name="T24" fmla="*/ 1 w 20"/>
                <a:gd name="T25" fmla="*/ 8 h 24"/>
                <a:gd name="T26" fmla="*/ 6 w 20"/>
                <a:gd name="T27" fmla="*/ 3 h 24"/>
                <a:gd name="T28" fmla="*/ 7 w 20"/>
                <a:gd name="T29" fmla="*/ 1 h 24"/>
                <a:gd name="T30" fmla="*/ 9 w 20"/>
                <a:gd name="T31" fmla="*/ 0 h 24"/>
                <a:gd name="T32" fmla="*/ 3 w 20"/>
                <a:gd name="T33" fmla="*/ 14 h 24"/>
                <a:gd name="T34" fmla="*/ 1 w 20"/>
                <a:gd name="T35" fmla="*/ 16 h 24"/>
                <a:gd name="T36" fmla="*/ 3 w 20"/>
                <a:gd name="T37" fmla="*/ 17 h 24"/>
                <a:gd name="T38" fmla="*/ 4 w 20"/>
                <a:gd name="T39" fmla="*/ 19 h 24"/>
                <a:gd name="T40" fmla="*/ 11 w 20"/>
                <a:gd name="T41" fmla="*/ 20 h 24"/>
                <a:gd name="T42" fmla="*/ 14 w 20"/>
                <a:gd name="T43" fmla="*/ 20 h 24"/>
                <a:gd name="T44" fmla="*/ 15 w 20"/>
                <a:gd name="T45" fmla="*/ 17 h 24"/>
                <a:gd name="T46" fmla="*/ 17 w 20"/>
                <a:gd name="T47" fmla="*/ 8 h 24"/>
                <a:gd name="T48" fmla="*/ 15 w 20"/>
                <a:gd name="T49" fmla="*/ 6 h 24"/>
                <a:gd name="T50" fmla="*/ 11 w 20"/>
                <a:gd name="T51" fmla="*/ 6 h 24"/>
                <a:gd name="T52" fmla="*/ 9 w 20"/>
                <a:gd name="T53" fmla="*/ 6 h 24"/>
                <a:gd name="T54" fmla="*/ 9 w 20"/>
                <a:gd name="T55" fmla="*/ 8 h 24"/>
                <a:gd name="T56" fmla="*/ 7 w 20"/>
                <a:gd name="T57" fmla="*/ 9 h 24"/>
                <a:gd name="T58" fmla="*/ 7 w 20"/>
                <a:gd name="T59" fmla="*/ 13 h 24"/>
                <a:gd name="T60" fmla="*/ 6 w 20"/>
                <a:gd name="T61" fmla="*/ 16 h 24"/>
                <a:gd name="T62" fmla="*/ 4 w 20"/>
                <a:gd name="T63" fmla="*/ 16 h 24"/>
                <a:gd name="T64" fmla="*/ 3 w 20"/>
                <a:gd name="T65" fmla="*/ 16 h 24"/>
                <a:gd name="T66" fmla="*/ 3 w 20"/>
                <a:gd name="T6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 h="24">
                  <a:moveTo>
                    <a:pt x="9" y="0"/>
                  </a:moveTo>
                  <a:lnTo>
                    <a:pt x="9" y="0"/>
                  </a:lnTo>
                  <a:lnTo>
                    <a:pt x="12" y="0"/>
                  </a:lnTo>
                  <a:lnTo>
                    <a:pt x="14" y="3"/>
                  </a:lnTo>
                  <a:lnTo>
                    <a:pt x="14" y="3"/>
                  </a:lnTo>
                  <a:lnTo>
                    <a:pt x="15" y="3"/>
                  </a:lnTo>
                  <a:lnTo>
                    <a:pt x="15" y="3"/>
                  </a:lnTo>
                  <a:lnTo>
                    <a:pt x="17" y="5"/>
                  </a:lnTo>
                  <a:lnTo>
                    <a:pt x="17" y="5"/>
                  </a:lnTo>
                  <a:lnTo>
                    <a:pt x="18" y="6"/>
                  </a:lnTo>
                  <a:lnTo>
                    <a:pt x="20" y="8"/>
                  </a:lnTo>
                  <a:lnTo>
                    <a:pt x="20" y="8"/>
                  </a:lnTo>
                  <a:lnTo>
                    <a:pt x="18" y="13"/>
                  </a:lnTo>
                  <a:lnTo>
                    <a:pt x="18" y="17"/>
                  </a:lnTo>
                  <a:lnTo>
                    <a:pt x="18" y="17"/>
                  </a:lnTo>
                  <a:lnTo>
                    <a:pt x="15" y="22"/>
                  </a:lnTo>
                  <a:lnTo>
                    <a:pt x="15" y="22"/>
                  </a:lnTo>
                  <a:lnTo>
                    <a:pt x="11" y="24"/>
                  </a:lnTo>
                  <a:lnTo>
                    <a:pt x="11" y="24"/>
                  </a:lnTo>
                  <a:lnTo>
                    <a:pt x="6" y="24"/>
                  </a:lnTo>
                  <a:lnTo>
                    <a:pt x="3" y="20"/>
                  </a:lnTo>
                  <a:lnTo>
                    <a:pt x="3" y="20"/>
                  </a:lnTo>
                  <a:lnTo>
                    <a:pt x="0" y="19"/>
                  </a:lnTo>
                  <a:lnTo>
                    <a:pt x="0" y="16"/>
                  </a:lnTo>
                  <a:lnTo>
                    <a:pt x="0" y="16"/>
                  </a:lnTo>
                  <a:lnTo>
                    <a:pt x="1" y="8"/>
                  </a:lnTo>
                  <a:lnTo>
                    <a:pt x="6" y="3"/>
                  </a:lnTo>
                  <a:lnTo>
                    <a:pt x="6" y="3"/>
                  </a:lnTo>
                  <a:lnTo>
                    <a:pt x="7" y="1"/>
                  </a:lnTo>
                  <a:lnTo>
                    <a:pt x="7" y="1"/>
                  </a:lnTo>
                  <a:lnTo>
                    <a:pt x="9" y="1"/>
                  </a:lnTo>
                  <a:lnTo>
                    <a:pt x="9" y="0"/>
                  </a:lnTo>
                  <a:lnTo>
                    <a:pt x="9" y="0"/>
                  </a:lnTo>
                  <a:close/>
                  <a:moveTo>
                    <a:pt x="3" y="14"/>
                  </a:moveTo>
                  <a:lnTo>
                    <a:pt x="3" y="14"/>
                  </a:lnTo>
                  <a:lnTo>
                    <a:pt x="1" y="16"/>
                  </a:lnTo>
                  <a:lnTo>
                    <a:pt x="1" y="16"/>
                  </a:lnTo>
                  <a:lnTo>
                    <a:pt x="3" y="17"/>
                  </a:lnTo>
                  <a:lnTo>
                    <a:pt x="4" y="19"/>
                  </a:lnTo>
                  <a:lnTo>
                    <a:pt x="4" y="19"/>
                  </a:lnTo>
                  <a:lnTo>
                    <a:pt x="11" y="20"/>
                  </a:lnTo>
                  <a:lnTo>
                    <a:pt x="11" y="20"/>
                  </a:lnTo>
                  <a:lnTo>
                    <a:pt x="14" y="20"/>
                  </a:lnTo>
                  <a:lnTo>
                    <a:pt x="14" y="20"/>
                  </a:lnTo>
                  <a:lnTo>
                    <a:pt x="15" y="17"/>
                  </a:lnTo>
                  <a:lnTo>
                    <a:pt x="15" y="17"/>
                  </a:lnTo>
                  <a:lnTo>
                    <a:pt x="17" y="13"/>
                  </a:lnTo>
                  <a:lnTo>
                    <a:pt x="17" y="8"/>
                  </a:lnTo>
                  <a:lnTo>
                    <a:pt x="17" y="8"/>
                  </a:lnTo>
                  <a:lnTo>
                    <a:pt x="15" y="6"/>
                  </a:lnTo>
                  <a:lnTo>
                    <a:pt x="15" y="6"/>
                  </a:lnTo>
                  <a:lnTo>
                    <a:pt x="11" y="6"/>
                  </a:lnTo>
                  <a:lnTo>
                    <a:pt x="11" y="6"/>
                  </a:lnTo>
                  <a:lnTo>
                    <a:pt x="9" y="6"/>
                  </a:lnTo>
                  <a:lnTo>
                    <a:pt x="9" y="6"/>
                  </a:lnTo>
                  <a:lnTo>
                    <a:pt x="9" y="8"/>
                  </a:lnTo>
                  <a:lnTo>
                    <a:pt x="7" y="9"/>
                  </a:lnTo>
                  <a:lnTo>
                    <a:pt x="7" y="9"/>
                  </a:lnTo>
                  <a:lnTo>
                    <a:pt x="7" y="13"/>
                  </a:lnTo>
                  <a:lnTo>
                    <a:pt x="7" y="13"/>
                  </a:lnTo>
                  <a:lnTo>
                    <a:pt x="7" y="14"/>
                  </a:lnTo>
                  <a:lnTo>
                    <a:pt x="6" y="16"/>
                  </a:lnTo>
                  <a:lnTo>
                    <a:pt x="6" y="16"/>
                  </a:lnTo>
                  <a:lnTo>
                    <a:pt x="4" y="16"/>
                  </a:lnTo>
                  <a:lnTo>
                    <a:pt x="3" y="16"/>
                  </a:lnTo>
                  <a:lnTo>
                    <a:pt x="3" y="16"/>
                  </a:lnTo>
                  <a:lnTo>
                    <a:pt x="3" y="14"/>
                  </a:lnTo>
                  <a:lnTo>
                    <a:pt x="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61"/>
            <p:cNvSpPr>
              <a:spLocks noEditPoints="1"/>
            </p:cNvSpPr>
            <p:nvPr/>
          </p:nvSpPr>
          <p:spPr bwMode="auto">
            <a:xfrm>
              <a:off x="1143497" y="3699223"/>
              <a:ext cx="57150" cy="107950"/>
            </a:xfrm>
            <a:custGeom>
              <a:avLst/>
              <a:gdLst>
                <a:gd name="T0" fmla="*/ 1 w 36"/>
                <a:gd name="T1" fmla="*/ 6 h 68"/>
                <a:gd name="T2" fmla="*/ 0 w 36"/>
                <a:gd name="T3" fmla="*/ 3 h 68"/>
                <a:gd name="T4" fmla="*/ 3 w 36"/>
                <a:gd name="T5" fmla="*/ 0 h 68"/>
                <a:gd name="T6" fmla="*/ 5 w 36"/>
                <a:gd name="T7" fmla="*/ 2 h 68"/>
                <a:gd name="T8" fmla="*/ 6 w 36"/>
                <a:gd name="T9" fmla="*/ 2 h 68"/>
                <a:gd name="T10" fmla="*/ 8 w 36"/>
                <a:gd name="T11" fmla="*/ 5 h 68"/>
                <a:gd name="T12" fmla="*/ 8 w 36"/>
                <a:gd name="T13" fmla="*/ 10 h 68"/>
                <a:gd name="T14" fmla="*/ 11 w 36"/>
                <a:gd name="T15" fmla="*/ 22 h 68"/>
                <a:gd name="T16" fmla="*/ 12 w 36"/>
                <a:gd name="T17" fmla="*/ 30 h 68"/>
                <a:gd name="T18" fmla="*/ 11 w 36"/>
                <a:gd name="T19" fmla="*/ 44 h 68"/>
                <a:gd name="T20" fmla="*/ 11 w 36"/>
                <a:gd name="T21" fmla="*/ 51 h 68"/>
                <a:gd name="T22" fmla="*/ 9 w 36"/>
                <a:gd name="T23" fmla="*/ 59 h 68"/>
                <a:gd name="T24" fmla="*/ 11 w 36"/>
                <a:gd name="T25" fmla="*/ 60 h 68"/>
                <a:gd name="T26" fmla="*/ 22 w 36"/>
                <a:gd name="T27" fmla="*/ 60 h 68"/>
                <a:gd name="T28" fmla="*/ 25 w 36"/>
                <a:gd name="T29" fmla="*/ 59 h 68"/>
                <a:gd name="T30" fmla="*/ 27 w 36"/>
                <a:gd name="T31" fmla="*/ 59 h 68"/>
                <a:gd name="T32" fmla="*/ 30 w 36"/>
                <a:gd name="T33" fmla="*/ 51 h 68"/>
                <a:gd name="T34" fmla="*/ 28 w 36"/>
                <a:gd name="T35" fmla="*/ 30 h 68"/>
                <a:gd name="T36" fmla="*/ 28 w 36"/>
                <a:gd name="T37" fmla="*/ 24 h 68"/>
                <a:gd name="T38" fmla="*/ 28 w 36"/>
                <a:gd name="T39" fmla="*/ 13 h 68"/>
                <a:gd name="T40" fmla="*/ 31 w 36"/>
                <a:gd name="T41" fmla="*/ 10 h 68"/>
                <a:gd name="T42" fmla="*/ 31 w 36"/>
                <a:gd name="T43" fmla="*/ 5 h 68"/>
                <a:gd name="T44" fmla="*/ 34 w 36"/>
                <a:gd name="T45" fmla="*/ 2 h 68"/>
                <a:gd name="T46" fmla="*/ 36 w 36"/>
                <a:gd name="T47" fmla="*/ 5 h 68"/>
                <a:gd name="T48" fmla="*/ 34 w 36"/>
                <a:gd name="T49" fmla="*/ 8 h 68"/>
                <a:gd name="T50" fmla="*/ 33 w 36"/>
                <a:gd name="T51" fmla="*/ 22 h 68"/>
                <a:gd name="T52" fmla="*/ 31 w 36"/>
                <a:gd name="T53" fmla="*/ 44 h 68"/>
                <a:gd name="T54" fmla="*/ 33 w 36"/>
                <a:gd name="T55" fmla="*/ 54 h 68"/>
                <a:gd name="T56" fmla="*/ 31 w 36"/>
                <a:gd name="T57" fmla="*/ 59 h 68"/>
                <a:gd name="T58" fmla="*/ 28 w 36"/>
                <a:gd name="T59" fmla="*/ 65 h 68"/>
                <a:gd name="T60" fmla="*/ 14 w 36"/>
                <a:gd name="T61" fmla="*/ 68 h 68"/>
                <a:gd name="T62" fmla="*/ 9 w 36"/>
                <a:gd name="T63" fmla="*/ 66 h 68"/>
                <a:gd name="T64" fmla="*/ 6 w 36"/>
                <a:gd name="T65" fmla="*/ 62 h 68"/>
                <a:gd name="T66" fmla="*/ 8 w 36"/>
                <a:gd name="T67" fmla="*/ 52 h 68"/>
                <a:gd name="T68" fmla="*/ 8 w 36"/>
                <a:gd name="T69" fmla="*/ 24 h 68"/>
                <a:gd name="T70" fmla="*/ 6 w 36"/>
                <a:gd name="T71" fmla="*/ 14 h 68"/>
                <a:gd name="T72" fmla="*/ 3 w 36"/>
                <a:gd name="T73" fmla="*/ 5 h 68"/>
                <a:gd name="T74" fmla="*/ 9 w 36"/>
                <a:gd name="T75" fmla="*/ 62 h 68"/>
                <a:gd name="T76" fmla="*/ 9 w 36"/>
                <a:gd name="T77" fmla="*/ 65 h 68"/>
                <a:gd name="T78" fmla="*/ 22 w 36"/>
                <a:gd name="T79" fmla="*/ 65 h 68"/>
                <a:gd name="T80" fmla="*/ 25 w 36"/>
                <a:gd name="T81" fmla="*/ 65 h 68"/>
                <a:gd name="T82" fmla="*/ 14 w 36"/>
                <a:gd name="T83"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 h="68">
                  <a:moveTo>
                    <a:pt x="3" y="5"/>
                  </a:moveTo>
                  <a:lnTo>
                    <a:pt x="3" y="5"/>
                  </a:lnTo>
                  <a:lnTo>
                    <a:pt x="1" y="6"/>
                  </a:lnTo>
                  <a:lnTo>
                    <a:pt x="1" y="6"/>
                  </a:lnTo>
                  <a:lnTo>
                    <a:pt x="0" y="5"/>
                  </a:lnTo>
                  <a:lnTo>
                    <a:pt x="0" y="3"/>
                  </a:lnTo>
                  <a:lnTo>
                    <a:pt x="0" y="3"/>
                  </a:lnTo>
                  <a:lnTo>
                    <a:pt x="1" y="2"/>
                  </a:lnTo>
                  <a:lnTo>
                    <a:pt x="3" y="0"/>
                  </a:lnTo>
                  <a:lnTo>
                    <a:pt x="3" y="0"/>
                  </a:lnTo>
                  <a:lnTo>
                    <a:pt x="3" y="0"/>
                  </a:lnTo>
                  <a:lnTo>
                    <a:pt x="5" y="2"/>
                  </a:lnTo>
                  <a:lnTo>
                    <a:pt x="5" y="2"/>
                  </a:lnTo>
                  <a:lnTo>
                    <a:pt x="6" y="2"/>
                  </a:lnTo>
                  <a:lnTo>
                    <a:pt x="6" y="2"/>
                  </a:lnTo>
                  <a:lnTo>
                    <a:pt x="8" y="3"/>
                  </a:lnTo>
                  <a:lnTo>
                    <a:pt x="8" y="3"/>
                  </a:lnTo>
                  <a:lnTo>
                    <a:pt x="8" y="5"/>
                  </a:lnTo>
                  <a:lnTo>
                    <a:pt x="8" y="5"/>
                  </a:lnTo>
                  <a:lnTo>
                    <a:pt x="8" y="10"/>
                  </a:lnTo>
                  <a:lnTo>
                    <a:pt x="8" y="10"/>
                  </a:lnTo>
                  <a:lnTo>
                    <a:pt x="8" y="13"/>
                  </a:lnTo>
                  <a:lnTo>
                    <a:pt x="8" y="13"/>
                  </a:lnTo>
                  <a:lnTo>
                    <a:pt x="11" y="22"/>
                  </a:lnTo>
                  <a:lnTo>
                    <a:pt x="11" y="22"/>
                  </a:lnTo>
                  <a:lnTo>
                    <a:pt x="12" y="30"/>
                  </a:lnTo>
                  <a:lnTo>
                    <a:pt x="12" y="30"/>
                  </a:lnTo>
                  <a:lnTo>
                    <a:pt x="12" y="38"/>
                  </a:lnTo>
                  <a:lnTo>
                    <a:pt x="12" y="38"/>
                  </a:lnTo>
                  <a:lnTo>
                    <a:pt x="11" y="44"/>
                  </a:lnTo>
                  <a:lnTo>
                    <a:pt x="11" y="44"/>
                  </a:lnTo>
                  <a:lnTo>
                    <a:pt x="11" y="51"/>
                  </a:lnTo>
                  <a:lnTo>
                    <a:pt x="11" y="51"/>
                  </a:lnTo>
                  <a:lnTo>
                    <a:pt x="9" y="55"/>
                  </a:lnTo>
                  <a:lnTo>
                    <a:pt x="9" y="55"/>
                  </a:lnTo>
                  <a:lnTo>
                    <a:pt x="9" y="59"/>
                  </a:lnTo>
                  <a:lnTo>
                    <a:pt x="9" y="59"/>
                  </a:lnTo>
                  <a:lnTo>
                    <a:pt x="11" y="60"/>
                  </a:lnTo>
                  <a:lnTo>
                    <a:pt x="11" y="60"/>
                  </a:lnTo>
                  <a:lnTo>
                    <a:pt x="12" y="60"/>
                  </a:lnTo>
                  <a:lnTo>
                    <a:pt x="12" y="60"/>
                  </a:lnTo>
                  <a:lnTo>
                    <a:pt x="22" y="60"/>
                  </a:lnTo>
                  <a:lnTo>
                    <a:pt x="22" y="60"/>
                  </a:lnTo>
                  <a:lnTo>
                    <a:pt x="23" y="60"/>
                  </a:lnTo>
                  <a:lnTo>
                    <a:pt x="25" y="59"/>
                  </a:lnTo>
                  <a:lnTo>
                    <a:pt x="25" y="59"/>
                  </a:lnTo>
                  <a:lnTo>
                    <a:pt x="27" y="59"/>
                  </a:lnTo>
                  <a:lnTo>
                    <a:pt x="27" y="59"/>
                  </a:lnTo>
                  <a:lnTo>
                    <a:pt x="28" y="55"/>
                  </a:lnTo>
                  <a:lnTo>
                    <a:pt x="30" y="51"/>
                  </a:lnTo>
                  <a:lnTo>
                    <a:pt x="30" y="51"/>
                  </a:lnTo>
                  <a:lnTo>
                    <a:pt x="28" y="41"/>
                  </a:lnTo>
                  <a:lnTo>
                    <a:pt x="28" y="41"/>
                  </a:lnTo>
                  <a:lnTo>
                    <a:pt x="28" y="30"/>
                  </a:lnTo>
                  <a:lnTo>
                    <a:pt x="28" y="30"/>
                  </a:lnTo>
                  <a:lnTo>
                    <a:pt x="28" y="24"/>
                  </a:lnTo>
                  <a:lnTo>
                    <a:pt x="28" y="24"/>
                  </a:lnTo>
                  <a:lnTo>
                    <a:pt x="28" y="16"/>
                  </a:lnTo>
                  <a:lnTo>
                    <a:pt x="28" y="16"/>
                  </a:lnTo>
                  <a:lnTo>
                    <a:pt x="28" y="13"/>
                  </a:lnTo>
                  <a:lnTo>
                    <a:pt x="28" y="13"/>
                  </a:lnTo>
                  <a:lnTo>
                    <a:pt x="30" y="11"/>
                  </a:lnTo>
                  <a:lnTo>
                    <a:pt x="31" y="10"/>
                  </a:lnTo>
                  <a:lnTo>
                    <a:pt x="31" y="10"/>
                  </a:lnTo>
                  <a:lnTo>
                    <a:pt x="31" y="5"/>
                  </a:lnTo>
                  <a:lnTo>
                    <a:pt x="31" y="5"/>
                  </a:lnTo>
                  <a:lnTo>
                    <a:pt x="31" y="3"/>
                  </a:lnTo>
                  <a:lnTo>
                    <a:pt x="34" y="2"/>
                  </a:lnTo>
                  <a:lnTo>
                    <a:pt x="34" y="2"/>
                  </a:lnTo>
                  <a:lnTo>
                    <a:pt x="36" y="3"/>
                  </a:lnTo>
                  <a:lnTo>
                    <a:pt x="36" y="5"/>
                  </a:lnTo>
                  <a:lnTo>
                    <a:pt x="36" y="5"/>
                  </a:lnTo>
                  <a:lnTo>
                    <a:pt x="36" y="5"/>
                  </a:lnTo>
                  <a:lnTo>
                    <a:pt x="36" y="5"/>
                  </a:lnTo>
                  <a:lnTo>
                    <a:pt x="34" y="8"/>
                  </a:lnTo>
                  <a:lnTo>
                    <a:pt x="34" y="13"/>
                  </a:lnTo>
                  <a:lnTo>
                    <a:pt x="34" y="13"/>
                  </a:lnTo>
                  <a:lnTo>
                    <a:pt x="33" y="22"/>
                  </a:lnTo>
                  <a:lnTo>
                    <a:pt x="33" y="22"/>
                  </a:lnTo>
                  <a:lnTo>
                    <a:pt x="31" y="44"/>
                  </a:lnTo>
                  <a:lnTo>
                    <a:pt x="31" y="44"/>
                  </a:lnTo>
                  <a:lnTo>
                    <a:pt x="31" y="49"/>
                  </a:lnTo>
                  <a:lnTo>
                    <a:pt x="31" y="49"/>
                  </a:lnTo>
                  <a:lnTo>
                    <a:pt x="33" y="54"/>
                  </a:lnTo>
                  <a:lnTo>
                    <a:pt x="33" y="54"/>
                  </a:lnTo>
                  <a:lnTo>
                    <a:pt x="31" y="59"/>
                  </a:lnTo>
                  <a:lnTo>
                    <a:pt x="31" y="59"/>
                  </a:lnTo>
                  <a:lnTo>
                    <a:pt x="31" y="62"/>
                  </a:lnTo>
                  <a:lnTo>
                    <a:pt x="31" y="62"/>
                  </a:lnTo>
                  <a:lnTo>
                    <a:pt x="28" y="65"/>
                  </a:lnTo>
                  <a:lnTo>
                    <a:pt x="25" y="68"/>
                  </a:lnTo>
                  <a:lnTo>
                    <a:pt x="25" y="68"/>
                  </a:lnTo>
                  <a:lnTo>
                    <a:pt x="14" y="68"/>
                  </a:lnTo>
                  <a:lnTo>
                    <a:pt x="14" y="68"/>
                  </a:lnTo>
                  <a:lnTo>
                    <a:pt x="9" y="66"/>
                  </a:lnTo>
                  <a:lnTo>
                    <a:pt x="9" y="66"/>
                  </a:lnTo>
                  <a:lnTo>
                    <a:pt x="6" y="65"/>
                  </a:lnTo>
                  <a:lnTo>
                    <a:pt x="6" y="65"/>
                  </a:lnTo>
                  <a:lnTo>
                    <a:pt x="6" y="62"/>
                  </a:lnTo>
                  <a:lnTo>
                    <a:pt x="6" y="62"/>
                  </a:lnTo>
                  <a:lnTo>
                    <a:pt x="8" y="52"/>
                  </a:lnTo>
                  <a:lnTo>
                    <a:pt x="8" y="52"/>
                  </a:lnTo>
                  <a:lnTo>
                    <a:pt x="8" y="41"/>
                  </a:lnTo>
                  <a:lnTo>
                    <a:pt x="8" y="41"/>
                  </a:lnTo>
                  <a:lnTo>
                    <a:pt x="8" y="24"/>
                  </a:lnTo>
                  <a:lnTo>
                    <a:pt x="8" y="24"/>
                  </a:lnTo>
                  <a:lnTo>
                    <a:pt x="6" y="14"/>
                  </a:lnTo>
                  <a:lnTo>
                    <a:pt x="6" y="14"/>
                  </a:lnTo>
                  <a:lnTo>
                    <a:pt x="3" y="8"/>
                  </a:lnTo>
                  <a:lnTo>
                    <a:pt x="3" y="8"/>
                  </a:lnTo>
                  <a:lnTo>
                    <a:pt x="3" y="5"/>
                  </a:lnTo>
                  <a:lnTo>
                    <a:pt x="3" y="5"/>
                  </a:lnTo>
                  <a:close/>
                  <a:moveTo>
                    <a:pt x="9" y="62"/>
                  </a:moveTo>
                  <a:lnTo>
                    <a:pt x="9" y="62"/>
                  </a:lnTo>
                  <a:lnTo>
                    <a:pt x="9" y="63"/>
                  </a:lnTo>
                  <a:lnTo>
                    <a:pt x="9" y="65"/>
                  </a:lnTo>
                  <a:lnTo>
                    <a:pt x="9" y="65"/>
                  </a:lnTo>
                  <a:lnTo>
                    <a:pt x="11" y="65"/>
                  </a:lnTo>
                  <a:lnTo>
                    <a:pt x="11" y="65"/>
                  </a:lnTo>
                  <a:lnTo>
                    <a:pt x="22" y="65"/>
                  </a:lnTo>
                  <a:lnTo>
                    <a:pt x="22" y="65"/>
                  </a:lnTo>
                  <a:lnTo>
                    <a:pt x="25" y="65"/>
                  </a:lnTo>
                  <a:lnTo>
                    <a:pt x="25" y="65"/>
                  </a:lnTo>
                  <a:lnTo>
                    <a:pt x="19" y="63"/>
                  </a:lnTo>
                  <a:lnTo>
                    <a:pt x="19" y="63"/>
                  </a:lnTo>
                  <a:lnTo>
                    <a:pt x="14" y="63"/>
                  </a:lnTo>
                  <a:lnTo>
                    <a:pt x="9" y="62"/>
                  </a:lnTo>
                  <a:lnTo>
                    <a:pt x="9"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62"/>
            <p:cNvSpPr>
              <a:spLocks noEditPoints="1"/>
            </p:cNvSpPr>
            <p:nvPr/>
          </p:nvSpPr>
          <p:spPr bwMode="auto">
            <a:xfrm>
              <a:off x="1213347" y="3632548"/>
              <a:ext cx="115888" cy="34925"/>
            </a:xfrm>
            <a:custGeom>
              <a:avLst/>
              <a:gdLst>
                <a:gd name="T0" fmla="*/ 3 w 73"/>
                <a:gd name="T1" fmla="*/ 12 h 22"/>
                <a:gd name="T2" fmla="*/ 3 w 73"/>
                <a:gd name="T3" fmla="*/ 12 h 22"/>
                <a:gd name="T4" fmla="*/ 0 w 73"/>
                <a:gd name="T5" fmla="*/ 11 h 22"/>
                <a:gd name="T6" fmla="*/ 0 w 73"/>
                <a:gd name="T7" fmla="*/ 9 h 22"/>
                <a:gd name="T8" fmla="*/ 2 w 73"/>
                <a:gd name="T9" fmla="*/ 7 h 22"/>
                <a:gd name="T10" fmla="*/ 8 w 73"/>
                <a:gd name="T11" fmla="*/ 4 h 22"/>
                <a:gd name="T12" fmla="*/ 16 w 73"/>
                <a:gd name="T13" fmla="*/ 1 h 22"/>
                <a:gd name="T14" fmla="*/ 25 w 73"/>
                <a:gd name="T15" fmla="*/ 0 h 22"/>
                <a:gd name="T16" fmla="*/ 38 w 73"/>
                <a:gd name="T17" fmla="*/ 1 h 22"/>
                <a:gd name="T18" fmla="*/ 43 w 73"/>
                <a:gd name="T19" fmla="*/ 1 h 22"/>
                <a:gd name="T20" fmla="*/ 47 w 73"/>
                <a:gd name="T21" fmla="*/ 1 h 22"/>
                <a:gd name="T22" fmla="*/ 55 w 73"/>
                <a:gd name="T23" fmla="*/ 3 h 22"/>
                <a:gd name="T24" fmla="*/ 65 w 73"/>
                <a:gd name="T25" fmla="*/ 9 h 22"/>
                <a:gd name="T26" fmla="*/ 69 w 73"/>
                <a:gd name="T27" fmla="*/ 12 h 22"/>
                <a:gd name="T28" fmla="*/ 73 w 73"/>
                <a:gd name="T29" fmla="*/ 15 h 22"/>
                <a:gd name="T30" fmla="*/ 73 w 73"/>
                <a:gd name="T31" fmla="*/ 17 h 22"/>
                <a:gd name="T32" fmla="*/ 73 w 73"/>
                <a:gd name="T33" fmla="*/ 18 h 22"/>
                <a:gd name="T34" fmla="*/ 73 w 73"/>
                <a:gd name="T35" fmla="*/ 20 h 22"/>
                <a:gd name="T36" fmla="*/ 71 w 73"/>
                <a:gd name="T37" fmla="*/ 22 h 22"/>
                <a:gd name="T38" fmla="*/ 69 w 73"/>
                <a:gd name="T39" fmla="*/ 22 h 22"/>
                <a:gd name="T40" fmla="*/ 68 w 73"/>
                <a:gd name="T41" fmla="*/ 20 h 22"/>
                <a:gd name="T42" fmla="*/ 68 w 73"/>
                <a:gd name="T43" fmla="*/ 18 h 22"/>
                <a:gd name="T44" fmla="*/ 66 w 73"/>
                <a:gd name="T45" fmla="*/ 18 h 22"/>
                <a:gd name="T46" fmla="*/ 49 w 73"/>
                <a:gd name="T47" fmla="*/ 9 h 22"/>
                <a:gd name="T48" fmla="*/ 31 w 73"/>
                <a:gd name="T49" fmla="*/ 4 h 22"/>
                <a:gd name="T50" fmla="*/ 31 w 73"/>
                <a:gd name="T51" fmla="*/ 4 h 22"/>
                <a:gd name="T52" fmla="*/ 27 w 73"/>
                <a:gd name="T53" fmla="*/ 4 h 22"/>
                <a:gd name="T54" fmla="*/ 22 w 73"/>
                <a:gd name="T55" fmla="*/ 6 h 22"/>
                <a:gd name="T56" fmla="*/ 20 w 73"/>
                <a:gd name="T57" fmla="*/ 6 h 22"/>
                <a:gd name="T58" fmla="*/ 11 w 73"/>
                <a:gd name="T59" fmla="*/ 11 h 22"/>
                <a:gd name="T60" fmla="*/ 8 w 73"/>
                <a:gd name="T61" fmla="*/ 14 h 22"/>
                <a:gd name="T62" fmla="*/ 8 w 73"/>
                <a:gd name="T63" fmla="*/ 14 h 22"/>
                <a:gd name="T64" fmla="*/ 5 w 73"/>
                <a:gd name="T65" fmla="*/ 14 h 22"/>
                <a:gd name="T66" fmla="*/ 3 w 73"/>
                <a:gd name="T67" fmla="*/ 12 h 22"/>
                <a:gd name="T68" fmla="*/ 52 w 73"/>
                <a:gd name="T69" fmla="*/ 4 h 22"/>
                <a:gd name="T70" fmla="*/ 52 w 73"/>
                <a:gd name="T71" fmla="*/ 4 h 22"/>
                <a:gd name="T72" fmla="*/ 55 w 73"/>
                <a:gd name="T73" fmla="*/ 6 h 22"/>
                <a:gd name="T74" fmla="*/ 55 w 73"/>
                <a:gd name="T75" fmla="*/ 6 h 22"/>
                <a:gd name="T76" fmla="*/ 52 w 73"/>
                <a:gd name="T77" fmla="*/ 4 h 22"/>
                <a:gd name="T78" fmla="*/ 58 w 73"/>
                <a:gd name="T79" fmla="*/ 7 h 22"/>
                <a:gd name="T80" fmla="*/ 58 w 73"/>
                <a:gd name="T81" fmla="*/ 7 h 22"/>
                <a:gd name="T82" fmla="*/ 61 w 73"/>
                <a:gd name="T83" fmla="*/ 11 h 22"/>
                <a:gd name="T84" fmla="*/ 61 w 73"/>
                <a:gd name="T85" fmla="*/ 9 h 22"/>
                <a:gd name="T86" fmla="*/ 58 w 73"/>
                <a:gd name="T8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3" h="22">
                  <a:moveTo>
                    <a:pt x="3" y="12"/>
                  </a:moveTo>
                  <a:lnTo>
                    <a:pt x="3" y="12"/>
                  </a:lnTo>
                  <a:lnTo>
                    <a:pt x="3" y="12"/>
                  </a:lnTo>
                  <a:lnTo>
                    <a:pt x="3" y="12"/>
                  </a:lnTo>
                  <a:lnTo>
                    <a:pt x="2" y="12"/>
                  </a:lnTo>
                  <a:lnTo>
                    <a:pt x="0" y="11"/>
                  </a:lnTo>
                  <a:lnTo>
                    <a:pt x="0" y="11"/>
                  </a:lnTo>
                  <a:lnTo>
                    <a:pt x="0" y="9"/>
                  </a:lnTo>
                  <a:lnTo>
                    <a:pt x="2" y="7"/>
                  </a:lnTo>
                  <a:lnTo>
                    <a:pt x="2" y="7"/>
                  </a:lnTo>
                  <a:lnTo>
                    <a:pt x="8" y="4"/>
                  </a:lnTo>
                  <a:lnTo>
                    <a:pt x="8" y="4"/>
                  </a:lnTo>
                  <a:lnTo>
                    <a:pt x="16" y="1"/>
                  </a:lnTo>
                  <a:lnTo>
                    <a:pt x="16" y="1"/>
                  </a:lnTo>
                  <a:lnTo>
                    <a:pt x="25" y="0"/>
                  </a:lnTo>
                  <a:lnTo>
                    <a:pt x="25" y="0"/>
                  </a:lnTo>
                  <a:lnTo>
                    <a:pt x="38" y="1"/>
                  </a:lnTo>
                  <a:lnTo>
                    <a:pt x="38" y="1"/>
                  </a:lnTo>
                  <a:lnTo>
                    <a:pt x="43" y="1"/>
                  </a:lnTo>
                  <a:lnTo>
                    <a:pt x="43" y="1"/>
                  </a:lnTo>
                  <a:lnTo>
                    <a:pt x="47" y="1"/>
                  </a:lnTo>
                  <a:lnTo>
                    <a:pt x="47" y="1"/>
                  </a:lnTo>
                  <a:lnTo>
                    <a:pt x="52" y="1"/>
                  </a:lnTo>
                  <a:lnTo>
                    <a:pt x="55" y="3"/>
                  </a:lnTo>
                  <a:lnTo>
                    <a:pt x="55" y="3"/>
                  </a:lnTo>
                  <a:lnTo>
                    <a:pt x="65" y="9"/>
                  </a:lnTo>
                  <a:lnTo>
                    <a:pt x="65" y="9"/>
                  </a:lnTo>
                  <a:lnTo>
                    <a:pt x="69" y="12"/>
                  </a:lnTo>
                  <a:lnTo>
                    <a:pt x="69" y="12"/>
                  </a:lnTo>
                  <a:lnTo>
                    <a:pt x="73" y="15"/>
                  </a:lnTo>
                  <a:lnTo>
                    <a:pt x="73" y="15"/>
                  </a:lnTo>
                  <a:lnTo>
                    <a:pt x="73" y="17"/>
                  </a:lnTo>
                  <a:lnTo>
                    <a:pt x="73" y="18"/>
                  </a:lnTo>
                  <a:lnTo>
                    <a:pt x="73" y="18"/>
                  </a:lnTo>
                  <a:lnTo>
                    <a:pt x="73" y="20"/>
                  </a:lnTo>
                  <a:lnTo>
                    <a:pt x="73" y="20"/>
                  </a:lnTo>
                  <a:lnTo>
                    <a:pt x="71" y="22"/>
                  </a:lnTo>
                  <a:lnTo>
                    <a:pt x="71" y="22"/>
                  </a:lnTo>
                  <a:lnTo>
                    <a:pt x="69" y="22"/>
                  </a:lnTo>
                  <a:lnTo>
                    <a:pt x="69" y="22"/>
                  </a:lnTo>
                  <a:lnTo>
                    <a:pt x="68" y="20"/>
                  </a:lnTo>
                  <a:lnTo>
                    <a:pt x="68" y="20"/>
                  </a:lnTo>
                  <a:lnTo>
                    <a:pt x="68" y="18"/>
                  </a:lnTo>
                  <a:lnTo>
                    <a:pt x="68" y="18"/>
                  </a:lnTo>
                  <a:lnTo>
                    <a:pt x="66" y="18"/>
                  </a:lnTo>
                  <a:lnTo>
                    <a:pt x="66" y="18"/>
                  </a:lnTo>
                  <a:lnTo>
                    <a:pt x="49" y="9"/>
                  </a:lnTo>
                  <a:lnTo>
                    <a:pt x="49" y="9"/>
                  </a:lnTo>
                  <a:lnTo>
                    <a:pt x="41" y="6"/>
                  </a:lnTo>
                  <a:lnTo>
                    <a:pt x="31" y="4"/>
                  </a:lnTo>
                  <a:lnTo>
                    <a:pt x="31" y="4"/>
                  </a:lnTo>
                  <a:lnTo>
                    <a:pt x="31" y="4"/>
                  </a:lnTo>
                  <a:lnTo>
                    <a:pt x="31" y="4"/>
                  </a:lnTo>
                  <a:lnTo>
                    <a:pt x="27" y="4"/>
                  </a:lnTo>
                  <a:lnTo>
                    <a:pt x="22" y="6"/>
                  </a:lnTo>
                  <a:lnTo>
                    <a:pt x="22" y="6"/>
                  </a:lnTo>
                  <a:lnTo>
                    <a:pt x="20" y="6"/>
                  </a:lnTo>
                  <a:lnTo>
                    <a:pt x="20" y="6"/>
                  </a:lnTo>
                  <a:lnTo>
                    <a:pt x="16" y="7"/>
                  </a:lnTo>
                  <a:lnTo>
                    <a:pt x="11" y="11"/>
                  </a:lnTo>
                  <a:lnTo>
                    <a:pt x="11" y="11"/>
                  </a:lnTo>
                  <a:lnTo>
                    <a:pt x="8" y="14"/>
                  </a:lnTo>
                  <a:lnTo>
                    <a:pt x="8" y="14"/>
                  </a:lnTo>
                  <a:lnTo>
                    <a:pt x="8" y="14"/>
                  </a:lnTo>
                  <a:lnTo>
                    <a:pt x="8" y="14"/>
                  </a:lnTo>
                  <a:lnTo>
                    <a:pt x="5" y="14"/>
                  </a:lnTo>
                  <a:lnTo>
                    <a:pt x="5" y="14"/>
                  </a:lnTo>
                  <a:lnTo>
                    <a:pt x="3" y="12"/>
                  </a:lnTo>
                  <a:lnTo>
                    <a:pt x="3" y="12"/>
                  </a:lnTo>
                  <a:close/>
                  <a:moveTo>
                    <a:pt x="52" y="4"/>
                  </a:moveTo>
                  <a:lnTo>
                    <a:pt x="52" y="4"/>
                  </a:lnTo>
                  <a:lnTo>
                    <a:pt x="52" y="4"/>
                  </a:lnTo>
                  <a:lnTo>
                    <a:pt x="52" y="4"/>
                  </a:lnTo>
                  <a:lnTo>
                    <a:pt x="55" y="6"/>
                  </a:lnTo>
                  <a:lnTo>
                    <a:pt x="55" y="6"/>
                  </a:lnTo>
                  <a:lnTo>
                    <a:pt x="55" y="6"/>
                  </a:lnTo>
                  <a:lnTo>
                    <a:pt x="55" y="6"/>
                  </a:lnTo>
                  <a:lnTo>
                    <a:pt x="52" y="4"/>
                  </a:lnTo>
                  <a:lnTo>
                    <a:pt x="52" y="4"/>
                  </a:lnTo>
                  <a:close/>
                  <a:moveTo>
                    <a:pt x="58" y="7"/>
                  </a:moveTo>
                  <a:lnTo>
                    <a:pt x="58" y="7"/>
                  </a:lnTo>
                  <a:lnTo>
                    <a:pt x="58" y="7"/>
                  </a:lnTo>
                  <a:lnTo>
                    <a:pt x="58" y="7"/>
                  </a:lnTo>
                  <a:lnTo>
                    <a:pt x="61" y="11"/>
                  </a:lnTo>
                  <a:lnTo>
                    <a:pt x="61" y="11"/>
                  </a:lnTo>
                  <a:lnTo>
                    <a:pt x="61" y="9"/>
                  </a:lnTo>
                  <a:lnTo>
                    <a:pt x="61" y="9"/>
                  </a:lnTo>
                  <a:lnTo>
                    <a:pt x="58" y="7"/>
                  </a:lnTo>
                  <a:lnTo>
                    <a:pt x="58"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63"/>
            <p:cNvSpPr>
              <a:spLocks noEditPoints="1"/>
            </p:cNvSpPr>
            <p:nvPr/>
          </p:nvSpPr>
          <p:spPr bwMode="auto">
            <a:xfrm>
              <a:off x="995859" y="3638898"/>
              <a:ext cx="119063" cy="42863"/>
            </a:xfrm>
            <a:custGeom>
              <a:avLst/>
              <a:gdLst>
                <a:gd name="T0" fmla="*/ 58 w 75"/>
                <a:gd name="T1" fmla="*/ 5 h 27"/>
                <a:gd name="T2" fmla="*/ 60 w 75"/>
                <a:gd name="T3" fmla="*/ 5 h 27"/>
                <a:gd name="T4" fmla="*/ 71 w 75"/>
                <a:gd name="T5" fmla="*/ 7 h 27"/>
                <a:gd name="T6" fmla="*/ 74 w 75"/>
                <a:gd name="T7" fmla="*/ 8 h 27"/>
                <a:gd name="T8" fmla="*/ 75 w 75"/>
                <a:gd name="T9" fmla="*/ 10 h 27"/>
                <a:gd name="T10" fmla="*/ 74 w 75"/>
                <a:gd name="T11" fmla="*/ 10 h 27"/>
                <a:gd name="T12" fmla="*/ 72 w 75"/>
                <a:gd name="T13" fmla="*/ 10 h 27"/>
                <a:gd name="T14" fmla="*/ 69 w 75"/>
                <a:gd name="T15" fmla="*/ 13 h 27"/>
                <a:gd name="T16" fmla="*/ 68 w 75"/>
                <a:gd name="T17" fmla="*/ 13 h 27"/>
                <a:gd name="T18" fmla="*/ 66 w 75"/>
                <a:gd name="T19" fmla="*/ 13 h 27"/>
                <a:gd name="T20" fmla="*/ 64 w 75"/>
                <a:gd name="T21" fmla="*/ 10 h 27"/>
                <a:gd name="T22" fmla="*/ 56 w 75"/>
                <a:gd name="T23" fmla="*/ 10 h 27"/>
                <a:gd name="T24" fmla="*/ 53 w 75"/>
                <a:gd name="T25" fmla="*/ 10 h 27"/>
                <a:gd name="T26" fmla="*/ 53 w 75"/>
                <a:gd name="T27" fmla="*/ 10 h 27"/>
                <a:gd name="T28" fmla="*/ 49 w 75"/>
                <a:gd name="T29" fmla="*/ 8 h 27"/>
                <a:gd name="T30" fmla="*/ 42 w 75"/>
                <a:gd name="T31" fmla="*/ 8 h 27"/>
                <a:gd name="T32" fmla="*/ 33 w 75"/>
                <a:gd name="T33" fmla="*/ 10 h 27"/>
                <a:gd name="T34" fmla="*/ 25 w 75"/>
                <a:gd name="T35" fmla="*/ 11 h 27"/>
                <a:gd name="T36" fmla="*/ 20 w 75"/>
                <a:gd name="T37" fmla="*/ 13 h 27"/>
                <a:gd name="T38" fmla="*/ 15 w 75"/>
                <a:gd name="T39" fmla="*/ 16 h 27"/>
                <a:gd name="T40" fmla="*/ 9 w 75"/>
                <a:gd name="T41" fmla="*/ 22 h 27"/>
                <a:gd name="T42" fmla="*/ 8 w 75"/>
                <a:gd name="T43" fmla="*/ 24 h 27"/>
                <a:gd name="T44" fmla="*/ 6 w 75"/>
                <a:gd name="T45" fmla="*/ 24 h 27"/>
                <a:gd name="T46" fmla="*/ 4 w 75"/>
                <a:gd name="T47" fmla="*/ 24 h 27"/>
                <a:gd name="T48" fmla="*/ 3 w 75"/>
                <a:gd name="T49" fmla="*/ 26 h 27"/>
                <a:gd name="T50" fmla="*/ 3 w 75"/>
                <a:gd name="T51" fmla="*/ 27 h 27"/>
                <a:gd name="T52" fmla="*/ 1 w 75"/>
                <a:gd name="T53" fmla="*/ 27 h 27"/>
                <a:gd name="T54" fmla="*/ 0 w 75"/>
                <a:gd name="T55" fmla="*/ 26 h 27"/>
                <a:gd name="T56" fmla="*/ 1 w 75"/>
                <a:gd name="T57" fmla="*/ 24 h 27"/>
                <a:gd name="T58" fmla="*/ 9 w 75"/>
                <a:gd name="T59" fmla="*/ 16 h 27"/>
                <a:gd name="T60" fmla="*/ 11 w 75"/>
                <a:gd name="T61" fmla="*/ 14 h 27"/>
                <a:gd name="T62" fmla="*/ 17 w 75"/>
                <a:gd name="T63" fmla="*/ 10 h 27"/>
                <a:gd name="T64" fmla="*/ 28 w 75"/>
                <a:gd name="T65" fmla="*/ 5 h 27"/>
                <a:gd name="T66" fmla="*/ 39 w 75"/>
                <a:gd name="T67" fmla="*/ 2 h 27"/>
                <a:gd name="T68" fmla="*/ 41 w 75"/>
                <a:gd name="T69" fmla="*/ 2 h 27"/>
                <a:gd name="T70" fmla="*/ 47 w 75"/>
                <a:gd name="T71" fmla="*/ 2 h 27"/>
                <a:gd name="T72" fmla="*/ 55 w 75"/>
                <a:gd name="T73" fmla="*/ 0 h 27"/>
                <a:gd name="T74" fmla="*/ 56 w 75"/>
                <a:gd name="T75" fmla="*/ 2 h 27"/>
                <a:gd name="T76" fmla="*/ 60 w 75"/>
                <a:gd name="T77" fmla="*/ 3 h 27"/>
                <a:gd name="T78" fmla="*/ 58 w 75"/>
                <a:gd name="T79" fmla="*/ 5 h 27"/>
                <a:gd name="T80" fmla="*/ 39 w 75"/>
                <a:gd name="T81" fmla="*/ 5 h 27"/>
                <a:gd name="T82" fmla="*/ 39 w 75"/>
                <a:gd name="T83" fmla="*/ 5 h 27"/>
                <a:gd name="T84" fmla="*/ 38 w 75"/>
                <a:gd name="T85" fmla="*/ 5 h 27"/>
                <a:gd name="T86" fmla="*/ 38 w 75"/>
                <a:gd name="T87" fmla="*/ 5 h 27"/>
                <a:gd name="T88" fmla="*/ 39 w 75"/>
                <a:gd name="T89"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27">
                  <a:moveTo>
                    <a:pt x="58" y="5"/>
                  </a:moveTo>
                  <a:lnTo>
                    <a:pt x="58" y="5"/>
                  </a:lnTo>
                  <a:lnTo>
                    <a:pt x="60" y="5"/>
                  </a:lnTo>
                  <a:lnTo>
                    <a:pt x="60" y="5"/>
                  </a:lnTo>
                  <a:lnTo>
                    <a:pt x="71" y="7"/>
                  </a:lnTo>
                  <a:lnTo>
                    <a:pt x="71" y="7"/>
                  </a:lnTo>
                  <a:lnTo>
                    <a:pt x="74" y="8"/>
                  </a:lnTo>
                  <a:lnTo>
                    <a:pt x="74" y="8"/>
                  </a:lnTo>
                  <a:lnTo>
                    <a:pt x="75" y="10"/>
                  </a:lnTo>
                  <a:lnTo>
                    <a:pt x="75" y="10"/>
                  </a:lnTo>
                  <a:lnTo>
                    <a:pt x="74" y="10"/>
                  </a:lnTo>
                  <a:lnTo>
                    <a:pt x="74" y="10"/>
                  </a:lnTo>
                  <a:lnTo>
                    <a:pt x="72" y="10"/>
                  </a:lnTo>
                  <a:lnTo>
                    <a:pt x="72" y="10"/>
                  </a:lnTo>
                  <a:lnTo>
                    <a:pt x="71" y="13"/>
                  </a:lnTo>
                  <a:lnTo>
                    <a:pt x="69" y="13"/>
                  </a:lnTo>
                  <a:lnTo>
                    <a:pt x="69" y="13"/>
                  </a:lnTo>
                  <a:lnTo>
                    <a:pt x="68" y="13"/>
                  </a:lnTo>
                  <a:lnTo>
                    <a:pt x="66" y="13"/>
                  </a:lnTo>
                  <a:lnTo>
                    <a:pt x="66" y="13"/>
                  </a:lnTo>
                  <a:lnTo>
                    <a:pt x="66" y="11"/>
                  </a:lnTo>
                  <a:lnTo>
                    <a:pt x="64" y="10"/>
                  </a:lnTo>
                  <a:lnTo>
                    <a:pt x="64" y="10"/>
                  </a:lnTo>
                  <a:lnTo>
                    <a:pt x="56" y="10"/>
                  </a:lnTo>
                  <a:lnTo>
                    <a:pt x="56" y="10"/>
                  </a:lnTo>
                  <a:lnTo>
                    <a:pt x="53" y="10"/>
                  </a:lnTo>
                  <a:lnTo>
                    <a:pt x="53" y="10"/>
                  </a:lnTo>
                  <a:lnTo>
                    <a:pt x="53" y="10"/>
                  </a:lnTo>
                  <a:lnTo>
                    <a:pt x="53" y="10"/>
                  </a:lnTo>
                  <a:lnTo>
                    <a:pt x="49" y="8"/>
                  </a:lnTo>
                  <a:lnTo>
                    <a:pt x="49" y="8"/>
                  </a:lnTo>
                  <a:lnTo>
                    <a:pt x="42" y="8"/>
                  </a:lnTo>
                  <a:lnTo>
                    <a:pt x="42" y="8"/>
                  </a:lnTo>
                  <a:lnTo>
                    <a:pt x="33" y="10"/>
                  </a:lnTo>
                  <a:lnTo>
                    <a:pt x="33" y="10"/>
                  </a:lnTo>
                  <a:lnTo>
                    <a:pt x="25" y="11"/>
                  </a:lnTo>
                  <a:lnTo>
                    <a:pt x="25" y="11"/>
                  </a:lnTo>
                  <a:lnTo>
                    <a:pt x="20" y="13"/>
                  </a:lnTo>
                  <a:lnTo>
                    <a:pt x="15" y="16"/>
                  </a:lnTo>
                  <a:lnTo>
                    <a:pt x="15" y="16"/>
                  </a:lnTo>
                  <a:lnTo>
                    <a:pt x="12" y="19"/>
                  </a:lnTo>
                  <a:lnTo>
                    <a:pt x="9" y="22"/>
                  </a:lnTo>
                  <a:lnTo>
                    <a:pt x="9" y="22"/>
                  </a:lnTo>
                  <a:lnTo>
                    <a:pt x="8" y="24"/>
                  </a:lnTo>
                  <a:lnTo>
                    <a:pt x="6" y="24"/>
                  </a:lnTo>
                  <a:lnTo>
                    <a:pt x="6" y="24"/>
                  </a:lnTo>
                  <a:lnTo>
                    <a:pt x="4" y="24"/>
                  </a:lnTo>
                  <a:lnTo>
                    <a:pt x="4" y="24"/>
                  </a:lnTo>
                  <a:lnTo>
                    <a:pt x="3" y="26"/>
                  </a:lnTo>
                  <a:lnTo>
                    <a:pt x="3" y="26"/>
                  </a:lnTo>
                  <a:lnTo>
                    <a:pt x="3" y="27"/>
                  </a:lnTo>
                  <a:lnTo>
                    <a:pt x="3" y="27"/>
                  </a:lnTo>
                  <a:lnTo>
                    <a:pt x="1" y="27"/>
                  </a:lnTo>
                  <a:lnTo>
                    <a:pt x="1" y="27"/>
                  </a:lnTo>
                  <a:lnTo>
                    <a:pt x="0" y="26"/>
                  </a:lnTo>
                  <a:lnTo>
                    <a:pt x="0" y="26"/>
                  </a:lnTo>
                  <a:lnTo>
                    <a:pt x="1" y="24"/>
                  </a:lnTo>
                  <a:lnTo>
                    <a:pt x="1" y="24"/>
                  </a:lnTo>
                  <a:lnTo>
                    <a:pt x="9" y="16"/>
                  </a:lnTo>
                  <a:lnTo>
                    <a:pt x="9" y="16"/>
                  </a:lnTo>
                  <a:lnTo>
                    <a:pt x="11" y="14"/>
                  </a:lnTo>
                  <a:lnTo>
                    <a:pt x="11" y="14"/>
                  </a:lnTo>
                  <a:lnTo>
                    <a:pt x="17" y="10"/>
                  </a:lnTo>
                  <a:lnTo>
                    <a:pt x="17" y="10"/>
                  </a:lnTo>
                  <a:lnTo>
                    <a:pt x="28" y="5"/>
                  </a:lnTo>
                  <a:lnTo>
                    <a:pt x="28" y="5"/>
                  </a:lnTo>
                  <a:lnTo>
                    <a:pt x="39" y="2"/>
                  </a:lnTo>
                  <a:lnTo>
                    <a:pt x="39" y="2"/>
                  </a:lnTo>
                  <a:lnTo>
                    <a:pt x="41" y="2"/>
                  </a:lnTo>
                  <a:lnTo>
                    <a:pt x="41" y="2"/>
                  </a:lnTo>
                  <a:lnTo>
                    <a:pt x="47" y="2"/>
                  </a:lnTo>
                  <a:lnTo>
                    <a:pt x="47" y="2"/>
                  </a:lnTo>
                  <a:lnTo>
                    <a:pt x="55" y="0"/>
                  </a:lnTo>
                  <a:lnTo>
                    <a:pt x="55" y="0"/>
                  </a:lnTo>
                  <a:lnTo>
                    <a:pt x="56" y="2"/>
                  </a:lnTo>
                  <a:lnTo>
                    <a:pt x="56" y="2"/>
                  </a:lnTo>
                  <a:lnTo>
                    <a:pt x="58" y="2"/>
                  </a:lnTo>
                  <a:lnTo>
                    <a:pt x="60" y="3"/>
                  </a:lnTo>
                  <a:lnTo>
                    <a:pt x="60" y="3"/>
                  </a:lnTo>
                  <a:lnTo>
                    <a:pt x="58" y="5"/>
                  </a:lnTo>
                  <a:lnTo>
                    <a:pt x="58" y="5"/>
                  </a:lnTo>
                  <a:close/>
                  <a:moveTo>
                    <a:pt x="39" y="5"/>
                  </a:moveTo>
                  <a:lnTo>
                    <a:pt x="39" y="5"/>
                  </a:lnTo>
                  <a:lnTo>
                    <a:pt x="39" y="5"/>
                  </a:lnTo>
                  <a:lnTo>
                    <a:pt x="39" y="5"/>
                  </a:lnTo>
                  <a:lnTo>
                    <a:pt x="38" y="5"/>
                  </a:lnTo>
                  <a:lnTo>
                    <a:pt x="38" y="5"/>
                  </a:lnTo>
                  <a:lnTo>
                    <a:pt x="38" y="5"/>
                  </a:lnTo>
                  <a:lnTo>
                    <a:pt x="38" y="5"/>
                  </a:lnTo>
                  <a:lnTo>
                    <a:pt x="39" y="5"/>
                  </a:lnTo>
                  <a:lnTo>
                    <a:pt x="39"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64"/>
            <p:cNvSpPr>
              <a:spLocks noEditPoints="1"/>
            </p:cNvSpPr>
            <p:nvPr/>
          </p:nvSpPr>
          <p:spPr bwMode="auto">
            <a:xfrm>
              <a:off x="1027609" y="3673823"/>
              <a:ext cx="69850" cy="30163"/>
            </a:xfrm>
            <a:custGeom>
              <a:avLst/>
              <a:gdLst>
                <a:gd name="T0" fmla="*/ 14 w 44"/>
                <a:gd name="T1" fmla="*/ 7 h 19"/>
                <a:gd name="T2" fmla="*/ 14 w 44"/>
                <a:gd name="T3" fmla="*/ 7 h 19"/>
                <a:gd name="T4" fmla="*/ 7 w 44"/>
                <a:gd name="T5" fmla="*/ 8 h 19"/>
                <a:gd name="T6" fmla="*/ 3 w 44"/>
                <a:gd name="T7" fmla="*/ 11 h 19"/>
                <a:gd name="T8" fmla="*/ 2 w 44"/>
                <a:gd name="T9" fmla="*/ 11 h 19"/>
                <a:gd name="T10" fmla="*/ 0 w 44"/>
                <a:gd name="T11" fmla="*/ 11 h 19"/>
                <a:gd name="T12" fmla="*/ 0 w 44"/>
                <a:gd name="T13" fmla="*/ 10 h 19"/>
                <a:gd name="T14" fmla="*/ 0 w 44"/>
                <a:gd name="T15" fmla="*/ 10 h 19"/>
                <a:gd name="T16" fmla="*/ 18 w 44"/>
                <a:gd name="T17" fmla="*/ 0 h 19"/>
                <a:gd name="T18" fmla="*/ 29 w 44"/>
                <a:gd name="T19" fmla="*/ 0 h 19"/>
                <a:gd name="T20" fmla="*/ 36 w 44"/>
                <a:gd name="T21" fmla="*/ 2 h 19"/>
                <a:gd name="T22" fmla="*/ 36 w 44"/>
                <a:gd name="T23" fmla="*/ 2 h 19"/>
                <a:gd name="T24" fmla="*/ 43 w 44"/>
                <a:gd name="T25" fmla="*/ 4 h 19"/>
                <a:gd name="T26" fmla="*/ 44 w 44"/>
                <a:gd name="T27" fmla="*/ 5 h 19"/>
                <a:gd name="T28" fmla="*/ 43 w 44"/>
                <a:gd name="T29" fmla="*/ 7 h 19"/>
                <a:gd name="T30" fmla="*/ 40 w 44"/>
                <a:gd name="T31" fmla="*/ 8 h 19"/>
                <a:gd name="T32" fmla="*/ 40 w 44"/>
                <a:gd name="T33" fmla="*/ 8 h 19"/>
                <a:gd name="T34" fmla="*/ 40 w 44"/>
                <a:gd name="T35" fmla="*/ 7 h 19"/>
                <a:gd name="T36" fmla="*/ 38 w 44"/>
                <a:gd name="T37" fmla="*/ 5 h 19"/>
                <a:gd name="T38" fmla="*/ 38 w 44"/>
                <a:gd name="T39" fmla="*/ 7 h 19"/>
                <a:gd name="T40" fmla="*/ 35 w 44"/>
                <a:gd name="T41" fmla="*/ 7 h 19"/>
                <a:gd name="T42" fmla="*/ 29 w 44"/>
                <a:gd name="T43" fmla="*/ 5 h 19"/>
                <a:gd name="T44" fmla="*/ 29 w 44"/>
                <a:gd name="T45" fmla="*/ 5 h 19"/>
                <a:gd name="T46" fmla="*/ 29 w 44"/>
                <a:gd name="T47" fmla="*/ 7 h 19"/>
                <a:gd name="T48" fmla="*/ 29 w 44"/>
                <a:gd name="T49" fmla="*/ 7 h 19"/>
                <a:gd name="T50" fmla="*/ 32 w 44"/>
                <a:gd name="T51" fmla="*/ 8 h 19"/>
                <a:gd name="T52" fmla="*/ 32 w 44"/>
                <a:gd name="T53" fmla="*/ 8 h 19"/>
                <a:gd name="T54" fmla="*/ 32 w 44"/>
                <a:gd name="T55" fmla="*/ 11 h 19"/>
                <a:gd name="T56" fmla="*/ 27 w 44"/>
                <a:gd name="T57" fmla="*/ 18 h 19"/>
                <a:gd name="T58" fmla="*/ 24 w 44"/>
                <a:gd name="T59" fmla="*/ 19 h 19"/>
                <a:gd name="T60" fmla="*/ 18 w 44"/>
                <a:gd name="T61" fmla="*/ 19 h 19"/>
                <a:gd name="T62" fmla="*/ 14 w 44"/>
                <a:gd name="T63" fmla="*/ 13 h 19"/>
                <a:gd name="T64" fmla="*/ 14 w 44"/>
                <a:gd name="T65" fmla="*/ 10 h 19"/>
                <a:gd name="T66" fmla="*/ 14 w 44"/>
                <a:gd name="T67" fmla="*/ 7 h 19"/>
                <a:gd name="T68" fmla="*/ 19 w 44"/>
                <a:gd name="T69" fmla="*/ 2 h 19"/>
                <a:gd name="T70" fmla="*/ 18 w 44"/>
                <a:gd name="T71" fmla="*/ 4 h 19"/>
                <a:gd name="T72" fmla="*/ 18 w 44"/>
                <a:gd name="T73" fmla="*/ 4 h 19"/>
                <a:gd name="T74" fmla="*/ 19 w 44"/>
                <a:gd name="T75" fmla="*/ 2 h 19"/>
                <a:gd name="T76" fmla="*/ 21 w 44"/>
                <a:gd name="T77" fmla="*/ 4 h 19"/>
                <a:gd name="T78" fmla="*/ 21 w 44"/>
                <a:gd name="T79" fmla="*/ 2 h 19"/>
                <a:gd name="T80" fmla="*/ 19 w 44"/>
                <a:gd name="T81" fmla="*/ 2 h 19"/>
                <a:gd name="T82" fmla="*/ 18 w 44"/>
                <a:gd name="T83" fmla="*/ 10 h 19"/>
                <a:gd name="T84" fmla="*/ 18 w 44"/>
                <a:gd name="T85" fmla="*/ 13 h 19"/>
                <a:gd name="T86" fmla="*/ 19 w 44"/>
                <a:gd name="T87" fmla="*/ 16 h 19"/>
                <a:gd name="T88" fmla="*/ 21 w 44"/>
                <a:gd name="T89" fmla="*/ 18 h 19"/>
                <a:gd name="T90" fmla="*/ 18 w 44"/>
                <a:gd name="T91" fmla="*/ 10 h 19"/>
                <a:gd name="T92" fmla="*/ 22 w 44"/>
                <a:gd name="T93" fmla="*/ 13 h 19"/>
                <a:gd name="T94" fmla="*/ 22 w 44"/>
                <a:gd name="T95" fmla="*/ 15 h 19"/>
                <a:gd name="T96" fmla="*/ 24 w 44"/>
                <a:gd name="T97" fmla="*/ 16 h 19"/>
                <a:gd name="T98" fmla="*/ 27 w 44"/>
                <a:gd name="T99" fmla="*/ 15 h 19"/>
                <a:gd name="T100" fmla="*/ 25 w 44"/>
                <a:gd name="T101" fmla="*/ 15 h 19"/>
                <a:gd name="T102" fmla="*/ 24 w 44"/>
                <a:gd name="T103" fmla="*/ 15 h 19"/>
                <a:gd name="T104" fmla="*/ 22 w 44"/>
                <a:gd name="T105" fmla="*/ 13 h 19"/>
                <a:gd name="T106" fmla="*/ 22 w 44"/>
                <a:gd name="T107" fmla="*/ 13 h 19"/>
                <a:gd name="T108" fmla="*/ 24 w 44"/>
                <a:gd name="T109" fmla="*/ 5 h 19"/>
                <a:gd name="T110" fmla="*/ 24 w 44"/>
                <a:gd name="T111" fmla="*/ 5 h 19"/>
                <a:gd name="T112" fmla="*/ 22 w 44"/>
                <a:gd name="T113" fmla="*/ 5 h 19"/>
                <a:gd name="T114" fmla="*/ 22 w 44"/>
                <a:gd name="T115" fmla="*/ 7 h 19"/>
                <a:gd name="T116" fmla="*/ 24 w 44"/>
                <a:gd name="T11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4" h="19">
                  <a:moveTo>
                    <a:pt x="14" y="7"/>
                  </a:moveTo>
                  <a:lnTo>
                    <a:pt x="14" y="7"/>
                  </a:lnTo>
                  <a:lnTo>
                    <a:pt x="14" y="7"/>
                  </a:lnTo>
                  <a:lnTo>
                    <a:pt x="14" y="7"/>
                  </a:lnTo>
                  <a:lnTo>
                    <a:pt x="7" y="8"/>
                  </a:lnTo>
                  <a:lnTo>
                    <a:pt x="7" y="8"/>
                  </a:lnTo>
                  <a:lnTo>
                    <a:pt x="3" y="11"/>
                  </a:lnTo>
                  <a:lnTo>
                    <a:pt x="3" y="11"/>
                  </a:lnTo>
                  <a:lnTo>
                    <a:pt x="2" y="11"/>
                  </a:lnTo>
                  <a:lnTo>
                    <a:pt x="2" y="11"/>
                  </a:lnTo>
                  <a:lnTo>
                    <a:pt x="0" y="11"/>
                  </a:lnTo>
                  <a:lnTo>
                    <a:pt x="0" y="11"/>
                  </a:lnTo>
                  <a:lnTo>
                    <a:pt x="0" y="10"/>
                  </a:lnTo>
                  <a:lnTo>
                    <a:pt x="0" y="10"/>
                  </a:lnTo>
                  <a:lnTo>
                    <a:pt x="0" y="10"/>
                  </a:lnTo>
                  <a:lnTo>
                    <a:pt x="0" y="10"/>
                  </a:lnTo>
                  <a:lnTo>
                    <a:pt x="8" y="4"/>
                  </a:lnTo>
                  <a:lnTo>
                    <a:pt x="18" y="0"/>
                  </a:lnTo>
                  <a:lnTo>
                    <a:pt x="18" y="0"/>
                  </a:lnTo>
                  <a:lnTo>
                    <a:pt x="29" y="0"/>
                  </a:lnTo>
                  <a:lnTo>
                    <a:pt x="29" y="0"/>
                  </a:lnTo>
                  <a:lnTo>
                    <a:pt x="36" y="2"/>
                  </a:lnTo>
                  <a:lnTo>
                    <a:pt x="36" y="2"/>
                  </a:lnTo>
                  <a:lnTo>
                    <a:pt x="36" y="2"/>
                  </a:lnTo>
                  <a:lnTo>
                    <a:pt x="36" y="2"/>
                  </a:lnTo>
                  <a:lnTo>
                    <a:pt x="43" y="4"/>
                  </a:lnTo>
                  <a:lnTo>
                    <a:pt x="43" y="4"/>
                  </a:lnTo>
                  <a:lnTo>
                    <a:pt x="44" y="5"/>
                  </a:lnTo>
                  <a:lnTo>
                    <a:pt x="44" y="5"/>
                  </a:lnTo>
                  <a:lnTo>
                    <a:pt x="43" y="7"/>
                  </a:lnTo>
                  <a:lnTo>
                    <a:pt x="43" y="7"/>
                  </a:lnTo>
                  <a:lnTo>
                    <a:pt x="40" y="8"/>
                  </a:lnTo>
                  <a:lnTo>
                    <a:pt x="40" y="8"/>
                  </a:lnTo>
                  <a:lnTo>
                    <a:pt x="40" y="8"/>
                  </a:lnTo>
                  <a:lnTo>
                    <a:pt x="40" y="7"/>
                  </a:lnTo>
                  <a:lnTo>
                    <a:pt x="40" y="7"/>
                  </a:lnTo>
                  <a:lnTo>
                    <a:pt x="38" y="5"/>
                  </a:lnTo>
                  <a:lnTo>
                    <a:pt x="38" y="5"/>
                  </a:lnTo>
                  <a:lnTo>
                    <a:pt x="38" y="7"/>
                  </a:lnTo>
                  <a:lnTo>
                    <a:pt x="38" y="7"/>
                  </a:lnTo>
                  <a:lnTo>
                    <a:pt x="35" y="7"/>
                  </a:lnTo>
                  <a:lnTo>
                    <a:pt x="35" y="7"/>
                  </a:lnTo>
                  <a:lnTo>
                    <a:pt x="29" y="5"/>
                  </a:lnTo>
                  <a:lnTo>
                    <a:pt x="29" y="5"/>
                  </a:lnTo>
                  <a:lnTo>
                    <a:pt x="29" y="5"/>
                  </a:lnTo>
                  <a:lnTo>
                    <a:pt x="29" y="5"/>
                  </a:lnTo>
                  <a:lnTo>
                    <a:pt x="29" y="7"/>
                  </a:lnTo>
                  <a:lnTo>
                    <a:pt x="29" y="7"/>
                  </a:lnTo>
                  <a:lnTo>
                    <a:pt x="29" y="7"/>
                  </a:lnTo>
                  <a:lnTo>
                    <a:pt x="29" y="7"/>
                  </a:lnTo>
                  <a:lnTo>
                    <a:pt x="30" y="7"/>
                  </a:lnTo>
                  <a:lnTo>
                    <a:pt x="32" y="8"/>
                  </a:lnTo>
                  <a:lnTo>
                    <a:pt x="32" y="8"/>
                  </a:lnTo>
                  <a:lnTo>
                    <a:pt x="32" y="8"/>
                  </a:lnTo>
                  <a:lnTo>
                    <a:pt x="32" y="8"/>
                  </a:lnTo>
                  <a:lnTo>
                    <a:pt x="32" y="11"/>
                  </a:lnTo>
                  <a:lnTo>
                    <a:pt x="30" y="15"/>
                  </a:lnTo>
                  <a:lnTo>
                    <a:pt x="27" y="18"/>
                  </a:lnTo>
                  <a:lnTo>
                    <a:pt x="24" y="19"/>
                  </a:lnTo>
                  <a:lnTo>
                    <a:pt x="24" y="19"/>
                  </a:lnTo>
                  <a:lnTo>
                    <a:pt x="21" y="19"/>
                  </a:lnTo>
                  <a:lnTo>
                    <a:pt x="18" y="19"/>
                  </a:lnTo>
                  <a:lnTo>
                    <a:pt x="16" y="16"/>
                  </a:lnTo>
                  <a:lnTo>
                    <a:pt x="14" y="13"/>
                  </a:lnTo>
                  <a:lnTo>
                    <a:pt x="14" y="13"/>
                  </a:lnTo>
                  <a:lnTo>
                    <a:pt x="14" y="10"/>
                  </a:lnTo>
                  <a:lnTo>
                    <a:pt x="14" y="10"/>
                  </a:lnTo>
                  <a:lnTo>
                    <a:pt x="14" y="7"/>
                  </a:lnTo>
                  <a:lnTo>
                    <a:pt x="14" y="7"/>
                  </a:lnTo>
                  <a:close/>
                  <a:moveTo>
                    <a:pt x="19" y="2"/>
                  </a:moveTo>
                  <a:lnTo>
                    <a:pt x="19" y="2"/>
                  </a:lnTo>
                  <a:lnTo>
                    <a:pt x="18" y="4"/>
                  </a:lnTo>
                  <a:lnTo>
                    <a:pt x="18" y="4"/>
                  </a:lnTo>
                  <a:lnTo>
                    <a:pt x="18" y="4"/>
                  </a:lnTo>
                  <a:lnTo>
                    <a:pt x="18" y="4"/>
                  </a:lnTo>
                  <a:lnTo>
                    <a:pt x="19" y="2"/>
                  </a:lnTo>
                  <a:lnTo>
                    <a:pt x="19" y="2"/>
                  </a:lnTo>
                  <a:lnTo>
                    <a:pt x="21" y="4"/>
                  </a:lnTo>
                  <a:lnTo>
                    <a:pt x="21" y="4"/>
                  </a:lnTo>
                  <a:lnTo>
                    <a:pt x="21" y="2"/>
                  </a:lnTo>
                  <a:lnTo>
                    <a:pt x="21" y="2"/>
                  </a:lnTo>
                  <a:lnTo>
                    <a:pt x="19" y="2"/>
                  </a:lnTo>
                  <a:lnTo>
                    <a:pt x="19" y="2"/>
                  </a:lnTo>
                  <a:close/>
                  <a:moveTo>
                    <a:pt x="18" y="10"/>
                  </a:moveTo>
                  <a:lnTo>
                    <a:pt x="18" y="10"/>
                  </a:lnTo>
                  <a:lnTo>
                    <a:pt x="18" y="13"/>
                  </a:lnTo>
                  <a:lnTo>
                    <a:pt x="18" y="15"/>
                  </a:lnTo>
                  <a:lnTo>
                    <a:pt x="19" y="16"/>
                  </a:lnTo>
                  <a:lnTo>
                    <a:pt x="21" y="18"/>
                  </a:lnTo>
                  <a:lnTo>
                    <a:pt x="21" y="18"/>
                  </a:lnTo>
                  <a:lnTo>
                    <a:pt x="19" y="15"/>
                  </a:lnTo>
                  <a:lnTo>
                    <a:pt x="18" y="10"/>
                  </a:lnTo>
                  <a:lnTo>
                    <a:pt x="18" y="10"/>
                  </a:lnTo>
                  <a:close/>
                  <a:moveTo>
                    <a:pt x="22" y="13"/>
                  </a:moveTo>
                  <a:lnTo>
                    <a:pt x="22" y="13"/>
                  </a:lnTo>
                  <a:lnTo>
                    <a:pt x="22" y="15"/>
                  </a:lnTo>
                  <a:lnTo>
                    <a:pt x="24" y="16"/>
                  </a:lnTo>
                  <a:lnTo>
                    <a:pt x="24" y="16"/>
                  </a:lnTo>
                  <a:lnTo>
                    <a:pt x="25" y="15"/>
                  </a:lnTo>
                  <a:lnTo>
                    <a:pt x="27" y="15"/>
                  </a:lnTo>
                  <a:lnTo>
                    <a:pt x="27" y="15"/>
                  </a:lnTo>
                  <a:lnTo>
                    <a:pt x="25" y="15"/>
                  </a:lnTo>
                  <a:lnTo>
                    <a:pt x="25" y="15"/>
                  </a:lnTo>
                  <a:lnTo>
                    <a:pt x="24" y="15"/>
                  </a:lnTo>
                  <a:lnTo>
                    <a:pt x="22" y="13"/>
                  </a:lnTo>
                  <a:lnTo>
                    <a:pt x="22" y="13"/>
                  </a:lnTo>
                  <a:lnTo>
                    <a:pt x="22" y="13"/>
                  </a:lnTo>
                  <a:lnTo>
                    <a:pt x="22" y="13"/>
                  </a:lnTo>
                  <a:close/>
                  <a:moveTo>
                    <a:pt x="24" y="5"/>
                  </a:moveTo>
                  <a:lnTo>
                    <a:pt x="24" y="5"/>
                  </a:lnTo>
                  <a:lnTo>
                    <a:pt x="24" y="5"/>
                  </a:lnTo>
                  <a:lnTo>
                    <a:pt x="24" y="5"/>
                  </a:lnTo>
                  <a:lnTo>
                    <a:pt x="22" y="5"/>
                  </a:lnTo>
                  <a:lnTo>
                    <a:pt x="22" y="5"/>
                  </a:lnTo>
                  <a:lnTo>
                    <a:pt x="22" y="7"/>
                  </a:lnTo>
                  <a:lnTo>
                    <a:pt x="22" y="7"/>
                  </a:lnTo>
                  <a:lnTo>
                    <a:pt x="24" y="5"/>
                  </a:lnTo>
                  <a:lnTo>
                    <a:pt x="24"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65"/>
            <p:cNvSpPr/>
            <p:nvPr/>
          </p:nvSpPr>
          <p:spPr bwMode="auto">
            <a:xfrm>
              <a:off x="1122859" y="3834161"/>
              <a:ext cx="93663" cy="17463"/>
            </a:xfrm>
            <a:custGeom>
              <a:avLst/>
              <a:gdLst>
                <a:gd name="T0" fmla="*/ 57 w 59"/>
                <a:gd name="T1" fmla="*/ 3 h 11"/>
                <a:gd name="T2" fmla="*/ 57 w 59"/>
                <a:gd name="T3" fmla="*/ 3 h 11"/>
                <a:gd name="T4" fmla="*/ 57 w 59"/>
                <a:gd name="T5" fmla="*/ 5 h 11"/>
                <a:gd name="T6" fmla="*/ 57 w 59"/>
                <a:gd name="T7" fmla="*/ 7 h 11"/>
                <a:gd name="T8" fmla="*/ 57 w 59"/>
                <a:gd name="T9" fmla="*/ 7 h 11"/>
                <a:gd name="T10" fmla="*/ 55 w 59"/>
                <a:gd name="T11" fmla="*/ 8 h 11"/>
                <a:gd name="T12" fmla="*/ 55 w 59"/>
                <a:gd name="T13" fmla="*/ 8 h 11"/>
                <a:gd name="T14" fmla="*/ 54 w 59"/>
                <a:gd name="T15" fmla="*/ 10 h 11"/>
                <a:gd name="T16" fmla="*/ 54 w 59"/>
                <a:gd name="T17" fmla="*/ 10 h 11"/>
                <a:gd name="T18" fmla="*/ 49 w 59"/>
                <a:gd name="T19" fmla="*/ 11 h 11"/>
                <a:gd name="T20" fmla="*/ 44 w 59"/>
                <a:gd name="T21" fmla="*/ 11 h 11"/>
                <a:gd name="T22" fmla="*/ 44 w 59"/>
                <a:gd name="T23" fmla="*/ 11 h 11"/>
                <a:gd name="T24" fmla="*/ 22 w 59"/>
                <a:gd name="T25" fmla="*/ 11 h 11"/>
                <a:gd name="T26" fmla="*/ 22 w 59"/>
                <a:gd name="T27" fmla="*/ 11 h 11"/>
                <a:gd name="T28" fmla="*/ 11 w 59"/>
                <a:gd name="T29" fmla="*/ 10 h 11"/>
                <a:gd name="T30" fmla="*/ 11 w 59"/>
                <a:gd name="T31" fmla="*/ 10 h 11"/>
                <a:gd name="T32" fmla="*/ 10 w 59"/>
                <a:gd name="T33" fmla="*/ 8 h 11"/>
                <a:gd name="T34" fmla="*/ 10 w 59"/>
                <a:gd name="T35" fmla="*/ 8 h 11"/>
                <a:gd name="T36" fmla="*/ 6 w 59"/>
                <a:gd name="T37" fmla="*/ 8 h 11"/>
                <a:gd name="T38" fmla="*/ 6 w 59"/>
                <a:gd name="T39" fmla="*/ 8 h 11"/>
                <a:gd name="T40" fmla="*/ 6 w 59"/>
                <a:gd name="T41" fmla="*/ 8 h 11"/>
                <a:gd name="T42" fmla="*/ 6 w 59"/>
                <a:gd name="T43" fmla="*/ 8 h 11"/>
                <a:gd name="T44" fmla="*/ 3 w 59"/>
                <a:gd name="T45" fmla="*/ 10 h 11"/>
                <a:gd name="T46" fmla="*/ 2 w 59"/>
                <a:gd name="T47" fmla="*/ 8 h 11"/>
                <a:gd name="T48" fmla="*/ 2 w 59"/>
                <a:gd name="T49" fmla="*/ 8 h 11"/>
                <a:gd name="T50" fmla="*/ 0 w 59"/>
                <a:gd name="T51" fmla="*/ 7 h 11"/>
                <a:gd name="T52" fmla="*/ 0 w 59"/>
                <a:gd name="T53" fmla="*/ 7 h 11"/>
                <a:gd name="T54" fmla="*/ 0 w 59"/>
                <a:gd name="T55" fmla="*/ 5 h 11"/>
                <a:gd name="T56" fmla="*/ 2 w 59"/>
                <a:gd name="T57" fmla="*/ 2 h 11"/>
                <a:gd name="T58" fmla="*/ 2 w 59"/>
                <a:gd name="T59" fmla="*/ 2 h 11"/>
                <a:gd name="T60" fmla="*/ 3 w 59"/>
                <a:gd name="T61" fmla="*/ 2 h 11"/>
                <a:gd name="T62" fmla="*/ 3 w 59"/>
                <a:gd name="T63" fmla="*/ 2 h 11"/>
                <a:gd name="T64" fmla="*/ 5 w 59"/>
                <a:gd name="T65" fmla="*/ 0 h 11"/>
                <a:gd name="T66" fmla="*/ 5 w 59"/>
                <a:gd name="T67" fmla="*/ 0 h 11"/>
                <a:gd name="T68" fmla="*/ 6 w 59"/>
                <a:gd name="T69" fmla="*/ 2 h 11"/>
                <a:gd name="T70" fmla="*/ 6 w 59"/>
                <a:gd name="T71" fmla="*/ 2 h 11"/>
                <a:gd name="T72" fmla="*/ 8 w 59"/>
                <a:gd name="T73" fmla="*/ 3 h 11"/>
                <a:gd name="T74" fmla="*/ 11 w 59"/>
                <a:gd name="T75" fmla="*/ 5 h 11"/>
                <a:gd name="T76" fmla="*/ 11 w 59"/>
                <a:gd name="T77" fmla="*/ 5 h 11"/>
                <a:gd name="T78" fmla="*/ 24 w 59"/>
                <a:gd name="T79" fmla="*/ 5 h 11"/>
                <a:gd name="T80" fmla="*/ 24 w 59"/>
                <a:gd name="T81" fmla="*/ 5 h 11"/>
                <a:gd name="T82" fmla="*/ 36 w 59"/>
                <a:gd name="T83" fmla="*/ 5 h 11"/>
                <a:gd name="T84" fmla="*/ 36 w 59"/>
                <a:gd name="T85" fmla="*/ 5 h 11"/>
                <a:gd name="T86" fmla="*/ 47 w 59"/>
                <a:gd name="T87" fmla="*/ 3 h 11"/>
                <a:gd name="T88" fmla="*/ 47 w 59"/>
                <a:gd name="T89" fmla="*/ 3 h 11"/>
                <a:gd name="T90" fmla="*/ 47 w 59"/>
                <a:gd name="T91" fmla="*/ 3 h 11"/>
                <a:gd name="T92" fmla="*/ 47 w 59"/>
                <a:gd name="T93" fmla="*/ 3 h 11"/>
                <a:gd name="T94" fmla="*/ 55 w 59"/>
                <a:gd name="T95" fmla="*/ 2 h 11"/>
                <a:gd name="T96" fmla="*/ 55 w 59"/>
                <a:gd name="T97" fmla="*/ 2 h 11"/>
                <a:gd name="T98" fmla="*/ 57 w 59"/>
                <a:gd name="T99" fmla="*/ 0 h 11"/>
                <a:gd name="T100" fmla="*/ 57 w 59"/>
                <a:gd name="T101" fmla="*/ 0 h 11"/>
                <a:gd name="T102" fmla="*/ 59 w 59"/>
                <a:gd name="T103" fmla="*/ 2 h 11"/>
                <a:gd name="T104" fmla="*/ 59 w 59"/>
                <a:gd name="T105" fmla="*/ 2 h 11"/>
                <a:gd name="T106" fmla="*/ 59 w 59"/>
                <a:gd name="T107" fmla="*/ 3 h 11"/>
                <a:gd name="T108" fmla="*/ 59 w 59"/>
                <a:gd name="T109" fmla="*/ 3 h 11"/>
                <a:gd name="T110" fmla="*/ 57 w 59"/>
                <a:gd name="T111" fmla="*/ 3 h 11"/>
                <a:gd name="T112" fmla="*/ 57 w 59"/>
                <a:gd name="T11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11">
                  <a:moveTo>
                    <a:pt x="57" y="3"/>
                  </a:moveTo>
                  <a:lnTo>
                    <a:pt x="57" y="3"/>
                  </a:lnTo>
                  <a:lnTo>
                    <a:pt x="57" y="5"/>
                  </a:lnTo>
                  <a:lnTo>
                    <a:pt x="57" y="7"/>
                  </a:lnTo>
                  <a:lnTo>
                    <a:pt x="57" y="7"/>
                  </a:lnTo>
                  <a:lnTo>
                    <a:pt x="55" y="8"/>
                  </a:lnTo>
                  <a:lnTo>
                    <a:pt x="55" y="8"/>
                  </a:lnTo>
                  <a:lnTo>
                    <a:pt x="54" y="10"/>
                  </a:lnTo>
                  <a:lnTo>
                    <a:pt x="54" y="10"/>
                  </a:lnTo>
                  <a:lnTo>
                    <a:pt x="49" y="11"/>
                  </a:lnTo>
                  <a:lnTo>
                    <a:pt x="44" y="11"/>
                  </a:lnTo>
                  <a:lnTo>
                    <a:pt x="44" y="11"/>
                  </a:lnTo>
                  <a:lnTo>
                    <a:pt x="22" y="11"/>
                  </a:lnTo>
                  <a:lnTo>
                    <a:pt x="22" y="11"/>
                  </a:lnTo>
                  <a:lnTo>
                    <a:pt x="11" y="10"/>
                  </a:lnTo>
                  <a:lnTo>
                    <a:pt x="11" y="10"/>
                  </a:lnTo>
                  <a:lnTo>
                    <a:pt x="10" y="8"/>
                  </a:lnTo>
                  <a:lnTo>
                    <a:pt x="10" y="8"/>
                  </a:lnTo>
                  <a:lnTo>
                    <a:pt x="6" y="8"/>
                  </a:lnTo>
                  <a:lnTo>
                    <a:pt x="6" y="8"/>
                  </a:lnTo>
                  <a:lnTo>
                    <a:pt x="6" y="8"/>
                  </a:lnTo>
                  <a:lnTo>
                    <a:pt x="6" y="8"/>
                  </a:lnTo>
                  <a:lnTo>
                    <a:pt x="3" y="10"/>
                  </a:lnTo>
                  <a:lnTo>
                    <a:pt x="2" y="8"/>
                  </a:lnTo>
                  <a:lnTo>
                    <a:pt x="2" y="8"/>
                  </a:lnTo>
                  <a:lnTo>
                    <a:pt x="0" y="7"/>
                  </a:lnTo>
                  <a:lnTo>
                    <a:pt x="0" y="7"/>
                  </a:lnTo>
                  <a:lnTo>
                    <a:pt x="0" y="5"/>
                  </a:lnTo>
                  <a:lnTo>
                    <a:pt x="2" y="2"/>
                  </a:lnTo>
                  <a:lnTo>
                    <a:pt x="2" y="2"/>
                  </a:lnTo>
                  <a:lnTo>
                    <a:pt x="3" y="2"/>
                  </a:lnTo>
                  <a:lnTo>
                    <a:pt x="3" y="2"/>
                  </a:lnTo>
                  <a:lnTo>
                    <a:pt x="5" y="0"/>
                  </a:lnTo>
                  <a:lnTo>
                    <a:pt x="5" y="0"/>
                  </a:lnTo>
                  <a:lnTo>
                    <a:pt x="6" y="2"/>
                  </a:lnTo>
                  <a:lnTo>
                    <a:pt x="6" y="2"/>
                  </a:lnTo>
                  <a:lnTo>
                    <a:pt x="8" y="3"/>
                  </a:lnTo>
                  <a:lnTo>
                    <a:pt x="11" y="5"/>
                  </a:lnTo>
                  <a:lnTo>
                    <a:pt x="11" y="5"/>
                  </a:lnTo>
                  <a:lnTo>
                    <a:pt x="24" y="5"/>
                  </a:lnTo>
                  <a:lnTo>
                    <a:pt x="24" y="5"/>
                  </a:lnTo>
                  <a:lnTo>
                    <a:pt x="36" y="5"/>
                  </a:lnTo>
                  <a:lnTo>
                    <a:pt x="36" y="5"/>
                  </a:lnTo>
                  <a:lnTo>
                    <a:pt x="47" y="3"/>
                  </a:lnTo>
                  <a:lnTo>
                    <a:pt x="47" y="3"/>
                  </a:lnTo>
                  <a:lnTo>
                    <a:pt x="47" y="3"/>
                  </a:lnTo>
                  <a:lnTo>
                    <a:pt x="47" y="3"/>
                  </a:lnTo>
                  <a:lnTo>
                    <a:pt x="55" y="2"/>
                  </a:lnTo>
                  <a:lnTo>
                    <a:pt x="55" y="2"/>
                  </a:lnTo>
                  <a:lnTo>
                    <a:pt x="57" y="0"/>
                  </a:lnTo>
                  <a:lnTo>
                    <a:pt x="57" y="0"/>
                  </a:lnTo>
                  <a:lnTo>
                    <a:pt x="59" y="2"/>
                  </a:lnTo>
                  <a:lnTo>
                    <a:pt x="59" y="2"/>
                  </a:lnTo>
                  <a:lnTo>
                    <a:pt x="59" y="3"/>
                  </a:lnTo>
                  <a:lnTo>
                    <a:pt x="59" y="3"/>
                  </a:lnTo>
                  <a:lnTo>
                    <a:pt x="57" y="3"/>
                  </a:lnTo>
                  <a:lnTo>
                    <a:pt x="57"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66"/>
            <p:cNvSpPr/>
            <p:nvPr/>
          </p:nvSpPr>
          <p:spPr bwMode="auto">
            <a:xfrm>
              <a:off x="1238747" y="3661123"/>
              <a:ext cx="66675" cy="33338"/>
            </a:xfrm>
            <a:custGeom>
              <a:avLst/>
              <a:gdLst>
                <a:gd name="T0" fmla="*/ 15 w 42"/>
                <a:gd name="T1" fmla="*/ 7 h 21"/>
                <a:gd name="T2" fmla="*/ 19 w 42"/>
                <a:gd name="T3" fmla="*/ 7 h 21"/>
                <a:gd name="T4" fmla="*/ 19 w 42"/>
                <a:gd name="T5" fmla="*/ 8 h 21"/>
                <a:gd name="T6" fmla="*/ 22 w 42"/>
                <a:gd name="T7" fmla="*/ 7 h 21"/>
                <a:gd name="T8" fmla="*/ 23 w 42"/>
                <a:gd name="T9" fmla="*/ 7 h 21"/>
                <a:gd name="T10" fmla="*/ 25 w 42"/>
                <a:gd name="T11" fmla="*/ 7 h 21"/>
                <a:gd name="T12" fmla="*/ 28 w 42"/>
                <a:gd name="T13" fmla="*/ 7 h 21"/>
                <a:gd name="T14" fmla="*/ 28 w 42"/>
                <a:gd name="T15" fmla="*/ 8 h 21"/>
                <a:gd name="T16" fmla="*/ 27 w 42"/>
                <a:gd name="T17" fmla="*/ 16 h 21"/>
                <a:gd name="T18" fmla="*/ 25 w 42"/>
                <a:gd name="T19" fmla="*/ 19 h 21"/>
                <a:gd name="T20" fmla="*/ 23 w 42"/>
                <a:gd name="T21" fmla="*/ 21 h 21"/>
                <a:gd name="T22" fmla="*/ 20 w 42"/>
                <a:gd name="T23" fmla="*/ 21 h 21"/>
                <a:gd name="T24" fmla="*/ 15 w 42"/>
                <a:gd name="T25" fmla="*/ 19 h 21"/>
                <a:gd name="T26" fmla="*/ 11 w 42"/>
                <a:gd name="T27" fmla="*/ 16 h 21"/>
                <a:gd name="T28" fmla="*/ 11 w 42"/>
                <a:gd name="T29" fmla="*/ 10 h 21"/>
                <a:gd name="T30" fmla="*/ 11 w 42"/>
                <a:gd name="T31" fmla="*/ 5 h 21"/>
                <a:gd name="T32" fmla="*/ 9 w 42"/>
                <a:gd name="T33" fmla="*/ 5 h 21"/>
                <a:gd name="T34" fmla="*/ 4 w 42"/>
                <a:gd name="T35" fmla="*/ 8 h 21"/>
                <a:gd name="T36" fmla="*/ 1 w 42"/>
                <a:gd name="T37" fmla="*/ 8 h 21"/>
                <a:gd name="T38" fmla="*/ 0 w 42"/>
                <a:gd name="T39" fmla="*/ 7 h 21"/>
                <a:gd name="T40" fmla="*/ 0 w 42"/>
                <a:gd name="T41" fmla="*/ 5 h 21"/>
                <a:gd name="T42" fmla="*/ 1 w 42"/>
                <a:gd name="T43" fmla="*/ 2 h 21"/>
                <a:gd name="T44" fmla="*/ 3 w 42"/>
                <a:gd name="T45" fmla="*/ 2 h 21"/>
                <a:gd name="T46" fmla="*/ 4 w 42"/>
                <a:gd name="T47" fmla="*/ 2 h 21"/>
                <a:gd name="T48" fmla="*/ 19 w 42"/>
                <a:gd name="T49" fmla="*/ 0 h 21"/>
                <a:gd name="T50" fmla="*/ 28 w 42"/>
                <a:gd name="T51" fmla="*/ 2 h 21"/>
                <a:gd name="T52" fmla="*/ 36 w 42"/>
                <a:gd name="T53" fmla="*/ 5 h 21"/>
                <a:gd name="T54" fmla="*/ 41 w 42"/>
                <a:gd name="T55" fmla="*/ 8 h 21"/>
                <a:gd name="T56" fmla="*/ 42 w 42"/>
                <a:gd name="T57" fmla="*/ 10 h 21"/>
                <a:gd name="T58" fmla="*/ 42 w 42"/>
                <a:gd name="T59" fmla="*/ 12 h 21"/>
                <a:gd name="T60" fmla="*/ 41 w 42"/>
                <a:gd name="T61" fmla="*/ 12 h 21"/>
                <a:gd name="T62" fmla="*/ 39 w 42"/>
                <a:gd name="T63" fmla="*/ 12 h 21"/>
                <a:gd name="T64" fmla="*/ 33 w 42"/>
                <a:gd name="T65" fmla="*/ 7 h 21"/>
                <a:gd name="T66" fmla="*/ 23 w 42"/>
                <a:gd name="T67" fmla="*/ 4 h 21"/>
                <a:gd name="T68" fmla="*/ 17 w 42"/>
                <a:gd name="T69" fmla="*/ 4 h 21"/>
                <a:gd name="T70" fmla="*/ 15 w 42"/>
                <a:gd name="T71" fmla="*/ 4 h 21"/>
                <a:gd name="T72" fmla="*/ 15 w 42"/>
                <a:gd name="T73" fmla="*/ 7 h 21"/>
                <a:gd name="T74" fmla="*/ 14 w 42"/>
                <a:gd name="T75" fmla="*/ 10 h 21"/>
                <a:gd name="T76" fmla="*/ 12 w 42"/>
                <a:gd name="T77" fmla="*/ 10 h 21"/>
                <a:gd name="T78" fmla="*/ 14 w 42"/>
                <a:gd name="T79" fmla="*/ 15 h 21"/>
                <a:gd name="T80" fmla="*/ 17 w 42"/>
                <a:gd name="T81" fmla="*/ 18 h 21"/>
                <a:gd name="T82" fmla="*/ 20 w 42"/>
                <a:gd name="T83" fmla="*/ 18 h 21"/>
                <a:gd name="T84" fmla="*/ 23 w 42"/>
                <a:gd name="T85" fmla="*/ 16 h 21"/>
                <a:gd name="T86" fmla="*/ 22 w 42"/>
                <a:gd name="T87" fmla="*/ 18 h 21"/>
                <a:gd name="T88" fmla="*/ 20 w 42"/>
                <a:gd name="T89" fmla="*/ 18 h 21"/>
                <a:gd name="T90" fmla="*/ 17 w 42"/>
                <a:gd name="T91" fmla="*/ 16 h 21"/>
                <a:gd name="T92" fmla="*/ 17 w 42"/>
                <a:gd name="T93" fmla="*/ 15 h 21"/>
                <a:gd name="T94" fmla="*/ 15 w 42"/>
                <a:gd name="T9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2" h="21">
                  <a:moveTo>
                    <a:pt x="15" y="7"/>
                  </a:moveTo>
                  <a:lnTo>
                    <a:pt x="15" y="7"/>
                  </a:lnTo>
                  <a:lnTo>
                    <a:pt x="17" y="5"/>
                  </a:lnTo>
                  <a:lnTo>
                    <a:pt x="19" y="7"/>
                  </a:lnTo>
                  <a:lnTo>
                    <a:pt x="19" y="7"/>
                  </a:lnTo>
                  <a:lnTo>
                    <a:pt x="19" y="8"/>
                  </a:lnTo>
                  <a:lnTo>
                    <a:pt x="19" y="8"/>
                  </a:lnTo>
                  <a:lnTo>
                    <a:pt x="22" y="7"/>
                  </a:lnTo>
                  <a:lnTo>
                    <a:pt x="23" y="7"/>
                  </a:lnTo>
                  <a:lnTo>
                    <a:pt x="23" y="7"/>
                  </a:lnTo>
                  <a:lnTo>
                    <a:pt x="25" y="7"/>
                  </a:lnTo>
                  <a:lnTo>
                    <a:pt x="25" y="7"/>
                  </a:lnTo>
                  <a:lnTo>
                    <a:pt x="27" y="5"/>
                  </a:lnTo>
                  <a:lnTo>
                    <a:pt x="28" y="7"/>
                  </a:lnTo>
                  <a:lnTo>
                    <a:pt x="28" y="7"/>
                  </a:lnTo>
                  <a:lnTo>
                    <a:pt x="28" y="8"/>
                  </a:lnTo>
                  <a:lnTo>
                    <a:pt x="28" y="8"/>
                  </a:lnTo>
                  <a:lnTo>
                    <a:pt x="27" y="16"/>
                  </a:lnTo>
                  <a:lnTo>
                    <a:pt x="27" y="16"/>
                  </a:lnTo>
                  <a:lnTo>
                    <a:pt x="25" y="19"/>
                  </a:lnTo>
                  <a:lnTo>
                    <a:pt x="25" y="19"/>
                  </a:lnTo>
                  <a:lnTo>
                    <a:pt x="23" y="21"/>
                  </a:lnTo>
                  <a:lnTo>
                    <a:pt x="20" y="21"/>
                  </a:lnTo>
                  <a:lnTo>
                    <a:pt x="20" y="21"/>
                  </a:lnTo>
                  <a:lnTo>
                    <a:pt x="15" y="19"/>
                  </a:lnTo>
                  <a:lnTo>
                    <a:pt x="15" y="19"/>
                  </a:lnTo>
                  <a:lnTo>
                    <a:pt x="12" y="18"/>
                  </a:lnTo>
                  <a:lnTo>
                    <a:pt x="11" y="16"/>
                  </a:lnTo>
                  <a:lnTo>
                    <a:pt x="11" y="16"/>
                  </a:lnTo>
                  <a:lnTo>
                    <a:pt x="11" y="10"/>
                  </a:lnTo>
                  <a:lnTo>
                    <a:pt x="11" y="10"/>
                  </a:lnTo>
                  <a:lnTo>
                    <a:pt x="11" y="5"/>
                  </a:lnTo>
                  <a:lnTo>
                    <a:pt x="11" y="5"/>
                  </a:lnTo>
                  <a:lnTo>
                    <a:pt x="9" y="5"/>
                  </a:lnTo>
                  <a:lnTo>
                    <a:pt x="9" y="5"/>
                  </a:lnTo>
                  <a:lnTo>
                    <a:pt x="4" y="8"/>
                  </a:lnTo>
                  <a:lnTo>
                    <a:pt x="4" y="8"/>
                  </a:lnTo>
                  <a:lnTo>
                    <a:pt x="1" y="8"/>
                  </a:lnTo>
                  <a:lnTo>
                    <a:pt x="0" y="7"/>
                  </a:lnTo>
                  <a:lnTo>
                    <a:pt x="0" y="7"/>
                  </a:lnTo>
                  <a:lnTo>
                    <a:pt x="0" y="5"/>
                  </a:lnTo>
                  <a:lnTo>
                    <a:pt x="0" y="5"/>
                  </a:lnTo>
                  <a:lnTo>
                    <a:pt x="0" y="4"/>
                  </a:lnTo>
                  <a:lnTo>
                    <a:pt x="1" y="2"/>
                  </a:lnTo>
                  <a:lnTo>
                    <a:pt x="1" y="2"/>
                  </a:lnTo>
                  <a:lnTo>
                    <a:pt x="3" y="2"/>
                  </a:lnTo>
                  <a:lnTo>
                    <a:pt x="3" y="2"/>
                  </a:lnTo>
                  <a:lnTo>
                    <a:pt x="4" y="2"/>
                  </a:lnTo>
                  <a:lnTo>
                    <a:pt x="4" y="2"/>
                  </a:lnTo>
                  <a:lnTo>
                    <a:pt x="19" y="0"/>
                  </a:lnTo>
                  <a:lnTo>
                    <a:pt x="19" y="0"/>
                  </a:lnTo>
                  <a:lnTo>
                    <a:pt x="28" y="2"/>
                  </a:lnTo>
                  <a:lnTo>
                    <a:pt x="28" y="2"/>
                  </a:lnTo>
                  <a:lnTo>
                    <a:pt x="36" y="5"/>
                  </a:lnTo>
                  <a:lnTo>
                    <a:pt x="41" y="8"/>
                  </a:lnTo>
                  <a:lnTo>
                    <a:pt x="41" y="8"/>
                  </a:lnTo>
                  <a:lnTo>
                    <a:pt x="42" y="10"/>
                  </a:lnTo>
                  <a:lnTo>
                    <a:pt x="42" y="10"/>
                  </a:lnTo>
                  <a:lnTo>
                    <a:pt x="42" y="10"/>
                  </a:lnTo>
                  <a:lnTo>
                    <a:pt x="42" y="12"/>
                  </a:lnTo>
                  <a:lnTo>
                    <a:pt x="42" y="12"/>
                  </a:lnTo>
                  <a:lnTo>
                    <a:pt x="41" y="12"/>
                  </a:lnTo>
                  <a:lnTo>
                    <a:pt x="39" y="12"/>
                  </a:lnTo>
                  <a:lnTo>
                    <a:pt x="39" y="12"/>
                  </a:lnTo>
                  <a:lnTo>
                    <a:pt x="33" y="7"/>
                  </a:lnTo>
                  <a:lnTo>
                    <a:pt x="33" y="7"/>
                  </a:lnTo>
                  <a:lnTo>
                    <a:pt x="23" y="4"/>
                  </a:lnTo>
                  <a:lnTo>
                    <a:pt x="23" y="4"/>
                  </a:lnTo>
                  <a:lnTo>
                    <a:pt x="17" y="4"/>
                  </a:lnTo>
                  <a:lnTo>
                    <a:pt x="17" y="4"/>
                  </a:lnTo>
                  <a:lnTo>
                    <a:pt x="15" y="4"/>
                  </a:lnTo>
                  <a:lnTo>
                    <a:pt x="15" y="4"/>
                  </a:lnTo>
                  <a:lnTo>
                    <a:pt x="15" y="7"/>
                  </a:lnTo>
                  <a:lnTo>
                    <a:pt x="15" y="7"/>
                  </a:lnTo>
                  <a:lnTo>
                    <a:pt x="14" y="10"/>
                  </a:lnTo>
                  <a:lnTo>
                    <a:pt x="14" y="10"/>
                  </a:lnTo>
                  <a:lnTo>
                    <a:pt x="12" y="10"/>
                  </a:lnTo>
                  <a:lnTo>
                    <a:pt x="12" y="10"/>
                  </a:lnTo>
                  <a:lnTo>
                    <a:pt x="14" y="15"/>
                  </a:lnTo>
                  <a:lnTo>
                    <a:pt x="14" y="15"/>
                  </a:lnTo>
                  <a:lnTo>
                    <a:pt x="17" y="18"/>
                  </a:lnTo>
                  <a:lnTo>
                    <a:pt x="17" y="18"/>
                  </a:lnTo>
                  <a:lnTo>
                    <a:pt x="20" y="18"/>
                  </a:lnTo>
                  <a:lnTo>
                    <a:pt x="20" y="18"/>
                  </a:lnTo>
                  <a:lnTo>
                    <a:pt x="22" y="18"/>
                  </a:lnTo>
                  <a:lnTo>
                    <a:pt x="23" y="16"/>
                  </a:lnTo>
                  <a:lnTo>
                    <a:pt x="23" y="16"/>
                  </a:lnTo>
                  <a:lnTo>
                    <a:pt x="22" y="18"/>
                  </a:lnTo>
                  <a:lnTo>
                    <a:pt x="22" y="18"/>
                  </a:lnTo>
                  <a:lnTo>
                    <a:pt x="20" y="18"/>
                  </a:lnTo>
                  <a:lnTo>
                    <a:pt x="17" y="16"/>
                  </a:lnTo>
                  <a:lnTo>
                    <a:pt x="17" y="16"/>
                  </a:lnTo>
                  <a:lnTo>
                    <a:pt x="17" y="15"/>
                  </a:lnTo>
                  <a:lnTo>
                    <a:pt x="17" y="15"/>
                  </a:lnTo>
                  <a:lnTo>
                    <a:pt x="15" y="7"/>
                  </a:lnTo>
                  <a:lnTo>
                    <a:pt x="15"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67"/>
            <p:cNvSpPr>
              <a:spLocks noEditPoints="1"/>
            </p:cNvSpPr>
            <p:nvPr/>
          </p:nvSpPr>
          <p:spPr bwMode="auto">
            <a:xfrm>
              <a:off x="1083172" y="3426173"/>
              <a:ext cx="138113" cy="115888"/>
            </a:xfrm>
            <a:custGeom>
              <a:avLst/>
              <a:gdLst>
                <a:gd name="T0" fmla="*/ 24 w 87"/>
                <a:gd name="T1" fmla="*/ 5 h 73"/>
                <a:gd name="T2" fmla="*/ 36 w 87"/>
                <a:gd name="T3" fmla="*/ 0 h 73"/>
                <a:gd name="T4" fmla="*/ 58 w 87"/>
                <a:gd name="T5" fmla="*/ 0 h 73"/>
                <a:gd name="T6" fmla="*/ 57 w 87"/>
                <a:gd name="T7" fmla="*/ 22 h 73"/>
                <a:gd name="T8" fmla="*/ 82 w 87"/>
                <a:gd name="T9" fmla="*/ 19 h 73"/>
                <a:gd name="T10" fmla="*/ 87 w 87"/>
                <a:gd name="T11" fmla="*/ 27 h 73"/>
                <a:gd name="T12" fmla="*/ 85 w 87"/>
                <a:gd name="T13" fmla="*/ 51 h 73"/>
                <a:gd name="T14" fmla="*/ 58 w 87"/>
                <a:gd name="T15" fmla="*/ 52 h 73"/>
                <a:gd name="T16" fmla="*/ 55 w 87"/>
                <a:gd name="T17" fmla="*/ 71 h 73"/>
                <a:gd name="T18" fmla="*/ 33 w 87"/>
                <a:gd name="T19" fmla="*/ 73 h 73"/>
                <a:gd name="T20" fmla="*/ 24 w 87"/>
                <a:gd name="T21" fmla="*/ 52 h 73"/>
                <a:gd name="T22" fmla="*/ 3 w 87"/>
                <a:gd name="T23" fmla="*/ 51 h 73"/>
                <a:gd name="T24" fmla="*/ 3 w 87"/>
                <a:gd name="T25" fmla="*/ 35 h 73"/>
                <a:gd name="T26" fmla="*/ 8 w 87"/>
                <a:gd name="T27" fmla="*/ 25 h 73"/>
                <a:gd name="T28" fmla="*/ 27 w 87"/>
                <a:gd name="T29" fmla="*/ 24 h 73"/>
                <a:gd name="T30" fmla="*/ 16 w 87"/>
                <a:gd name="T31" fmla="*/ 41 h 73"/>
                <a:gd name="T32" fmla="*/ 36 w 87"/>
                <a:gd name="T33" fmla="*/ 43 h 73"/>
                <a:gd name="T34" fmla="*/ 44 w 87"/>
                <a:gd name="T35" fmla="*/ 65 h 73"/>
                <a:gd name="T36" fmla="*/ 43 w 87"/>
                <a:gd name="T37" fmla="*/ 65 h 73"/>
                <a:gd name="T38" fmla="*/ 58 w 87"/>
                <a:gd name="T39" fmla="*/ 29 h 73"/>
                <a:gd name="T40" fmla="*/ 63 w 87"/>
                <a:gd name="T41" fmla="*/ 30 h 73"/>
                <a:gd name="T42" fmla="*/ 27 w 87"/>
                <a:gd name="T43" fmla="*/ 8 h 73"/>
                <a:gd name="T44" fmla="*/ 28 w 87"/>
                <a:gd name="T45" fmla="*/ 8 h 73"/>
                <a:gd name="T46" fmla="*/ 46 w 87"/>
                <a:gd name="T47" fmla="*/ 25 h 73"/>
                <a:gd name="T48" fmla="*/ 54 w 87"/>
                <a:gd name="T49" fmla="*/ 68 h 73"/>
                <a:gd name="T50" fmla="*/ 54 w 87"/>
                <a:gd name="T51" fmla="*/ 65 h 73"/>
                <a:gd name="T52" fmla="*/ 68 w 87"/>
                <a:gd name="T53" fmla="*/ 48 h 73"/>
                <a:gd name="T54" fmla="*/ 20 w 87"/>
                <a:gd name="T55" fmla="*/ 33 h 73"/>
                <a:gd name="T56" fmla="*/ 39 w 87"/>
                <a:gd name="T57" fmla="*/ 66 h 73"/>
                <a:gd name="T58" fmla="*/ 36 w 87"/>
                <a:gd name="T59" fmla="*/ 66 h 73"/>
                <a:gd name="T60" fmla="*/ 79 w 87"/>
                <a:gd name="T61" fmla="*/ 43 h 73"/>
                <a:gd name="T62" fmla="*/ 65 w 87"/>
                <a:gd name="T63" fmla="*/ 48 h 73"/>
                <a:gd name="T64" fmla="*/ 47 w 87"/>
                <a:gd name="T65" fmla="*/ 8 h 73"/>
                <a:gd name="T66" fmla="*/ 36 w 87"/>
                <a:gd name="T67" fmla="*/ 70 h 73"/>
                <a:gd name="T68" fmla="*/ 24 w 87"/>
                <a:gd name="T69" fmla="*/ 36 h 73"/>
                <a:gd name="T70" fmla="*/ 74 w 87"/>
                <a:gd name="T71" fmla="*/ 32 h 73"/>
                <a:gd name="T72" fmla="*/ 60 w 87"/>
                <a:gd name="T73" fmla="*/ 40 h 73"/>
                <a:gd name="T74" fmla="*/ 60 w 87"/>
                <a:gd name="T75" fmla="*/ 40 h 73"/>
                <a:gd name="T76" fmla="*/ 31 w 87"/>
                <a:gd name="T77" fmla="*/ 8 h 73"/>
                <a:gd name="T78" fmla="*/ 71 w 87"/>
                <a:gd name="T79" fmla="*/ 43 h 73"/>
                <a:gd name="T80" fmla="*/ 11 w 87"/>
                <a:gd name="T81" fmla="*/ 48 h 73"/>
                <a:gd name="T82" fmla="*/ 52 w 87"/>
                <a:gd name="T83" fmla="*/ 41 h 73"/>
                <a:gd name="T84" fmla="*/ 55 w 87"/>
                <a:gd name="T85" fmla="*/ 36 h 73"/>
                <a:gd name="T86" fmla="*/ 36 w 87"/>
                <a:gd name="T87" fmla="*/ 19 h 73"/>
                <a:gd name="T88" fmla="*/ 49 w 87"/>
                <a:gd name="T89" fmla="*/ 63 h 73"/>
                <a:gd name="T90" fmla="*/ 74 w 87"/>
                <a:gd name="T91" fmla="*/ 38 h 73"/>
                <a:gd name="T92" fmla="*/ 52 w 87"/>
                <a:gd name="T93" fmla="*/ 5 h 73"/>
                <a:gd name="T94" fmla="*/ 8 w 87"/>
                <a:gd name="T95" fmla="*/ 33 h 73"/>
                <a:gd name="T96" fmla="*/ 63 w 87"/>
                <a:gd name="T97" fmla="*/ 40 h 73"/>
                <a:gd name="T98" fmla="*/ 69 w 87"/>
                <a:gd name="T99" fmla="*/ 38 h 73"/>
                <a:gd name="T100" fmla="*/ 68 w 87"/>
                <a:gd name="T101" fmla="*/ 35 h 73"/>
                <a:gd name="T102" fmla="*/ 69 w 87"/>
                <a:gd name="T103" fmla="*/ 32 h 73"/>
                <a:gd name="T104" fmla="*/ 43 w 87"/>
                <a:gd name="T105" fmla="*/ 38 h 73"/>
                <a:gd name="T106" fmla="*/ 33 w 87"/>
                <a:gd name="T107" fmla="*/ 44 h 73"/>
                <a:gd name="T108" fmla="*/ 46 w 87"/>
                <a:gd name="T109" fmla="*/ 36 h 73"/>
                <a:gd name="T110" fmla="*/ 82 w 87"/>
                <a:gd name="T111" fmla="*/ 29 h 73"/>
                <a:gd name="T112" fmla="*/ 57 w 87"/>
                <a:gd name="T113" fmla="*/ 44 h 73"/>
                <a:gd name="T114" fmla="*/ 52 w 87"/>
                <a:gd name="T115" fmla="*/ 10 h 73"/>
                <a:gd name="T116" fmla="*/ 43 w 87"/>
                <a:gd name="T117" fmla="*/ 51 h 73"/>
                <a:gd name="T118" fmla="*/ 76 w 87"/>
                <a:gd name="T119" fmla="*/ 48 h 73"/>
                <a:gd name="T120" fmla="*/ 49 w 87"/>
                <a:gd name="T121" fmla="*/ 1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7" h="73">
                  <a:moveTo>
                    <a:pt x="27" y="24"/>
                  </a:moveTo>
                  <a:lnTo>
                    <a:pt x="27" y="24"/>
                  </a:lnTo>
                  <a:lnTo>
                    <a:pt x="27" y="22"/>
                  </a:lnTo>
                  <a:lnTo>
                    <a:pt x="27" y="22"/>
                  </a:lnTo>
                  <a:lnTo>
                    <a:pt x="25" y="10"/>
                  </a:lnTo>
                  <a:lnTo>
                    <a:pt x="25" y="10"/>
                  </a:lnTo>
                  <a:lnTo>
                    <a:pt x="25" y="8"/>
                  </a:lnTo>
                  <a:lnTo>
                    <a:pt x="25" y="8"/>
                  </a:lnTo>
                  <a:lnTo>
                    <a:pt x="24" y="5"/>
                  </a:lnTo>
                  <a:lnTo>
                    <a:pt x="24" y="5"/>
                  </a:lnTo>
                  <a:lnTo>
                    <a:pt x="24" y="3"/>
                  </a:lnTo>
                  <a:lnTo>
                    <a:pt x="25" y="2"/>
                  </a:lnTo>
                  <a:lnTo>
                    <a:pt x="25" y="2"/>
                  </a:lnTo>
                  <a:lnTo>
                    <a:pt x="25" y="0"/>
                  </a:lnTo>
                  <a:lnTo>
                    <a:pt x="25" y="0"/>
                  </a:lnTo>
                  <a:lnTo>
                    <a:pt x="33" y="2"/>
                  </a:lnTo>
                  <a:lnTo>
                    <a:pt x="33" y="2"/>
                  </a:lnTo>
                  <a:lnTo>
                    <a:pt x="36" y="0"/>
                  </a:lnTo>
                  <a:lnTo>
                    <a:pt x="36" y="0"/>
                  </a:lnTo>
                  <a:lnTo>
                    <a:pt x="38" y="0"/>
                  </a:lnTo>
                  <a:lnTo>
                    <a:pt x="38" y="0"/>
                  </a:lnTo>
                  <a:lnTo>
                    <a:pt x="54" y="0"/>
                  </a:lnTo>
                  <a:lnTo>
                    <a:pt x="54" y="0"/>
                  </a:lnTo>
                  <a:lnTo>
                    <a:pt x="55" y="0"/>
                  </a:lnTo>
                  <a:lnTo>
                    <a:pt x="55" y="0"/>
                  </a:lnTo>
                  <a:lnTo>
                    <a:pt x="57" y="0"/>
                  </a:lnTo>
                  <a:lnTo>
                    <a:pt x="58" y="0"/>
                  </a:lnTo>
                  <a:lnTo>
                    <a:pt x="58" y="0"/>
                  </a:lnTo>
                  <a:lnTo>
                    <a:pt x="58" y="2"/>
                  </a:lnTo>
                  <a:lnTo>
                    <a:pt x="58" y="5"/>
                  </a:lnTo>
                  <a:lnTo>
                    <a:pt x="58" y="5"/>
                  </a:lnTo>
                  <a:lnTo>
                    <a:pt x="58" y="7"/>
                  </a:lnTo>
                  <a:lnTo>
                    <a:pt x="58" y="7"/>
                  </a:lnTo>
                  <a:lnTo>
                    <a:pt x="58" y="7"/>
                  </a:lnTo>
                  <a:lnTo>
                    <a:pt x="58" y="7"/>
                  </a:lnTo>
                  <a:lnTo>
                    <a:pt x="57" y="22"/>
                  </a:lnTo>
                  <a:lnTo>
                    <a:pt x="57" y="22"/>
                  </a:lnTo>
                  <a:lnTo>
                    <a:pt x="57" y="22"/>
                  </a:lnTo>
                  <a:lnTo>
                    <a:pt x="57" y="22"/>
                  </a:lnTo>
                  <a:lnTo>
                    <a:pt x="63" y="22"/>
                  </a:lnTo>
                  <a:lnTo>
                    <a:pt x="63" y="22"/>
                  </a:lnTo>
                  <a:lnTo>
                    <a:pt x="72" y="21"/>
                  </a:lnTo>
                  <a:lnTo>
                    <a:pt x="72" y="21"/>
                  </a:lnTo>
                  <a:lnTo>
                    <a:pt x="82" y="19"/>
                  </a:lnTo>
                  <a:lnTo>
                    <a:pt x="82" y="19"/>
                  </a:lnTo>
                  <a:lnTo>
                    <a:pt x="84" y="19"/>
                  </a:lnTo>
                  <a:lnTo>
                    <a:pt x="87" y="21"/>
                  </a:lnTo>
                  <a:lnTo>
                    <a:pt x="87" y="21"/>
                  </a:lnTo>
                  <a:lnTo>
                    <a:pt x="85" y="22"/>
                  </a:lnTo>
                  <a:lnTo>
                    <a:pt x="85" y="22"/>
                  </a:lnTo>
                  <a:lnTo>
                    <a:pt x="85" y="24"/>
                  </a:lnTo>
                  <a:lnTo>
                    <a:pt x="85" y="24"/>
                  </a:lnTo>
                  <a:lnTo>
                    <a:pt x="87" y="25"/>
                  </a:lnTo>
                  <a:lnTo>
                    <a:pt x="87" y="27"/>
                  </a:lnTo>
                  <a:lnTo>
                    <a:pt x="87" y="27"/>
                  </a:lnTo>
                  <a:lnTo>
                    <a:pt x="87" y="38"/>
                  </a:lnTo>
                  <a:lnTo>
                    <a:pt x="87" y="38"/>
                  </a:lnTo>
                  <a:lnTo>
                    <a:pt x="87" y="44"/>
                  </a:lnTo>
                  <a:lnTo>
                    <a:pt x="87" y="44"/>
                  </a:lnTo>
                  <a:lnTo>
                    <a:pt x="87" y="48"/>
                  </a:lnTo>
                  <a:lnTo>
                    <a:pt x="87" y="48"/>
                  </a:lnTo>
                  <a:lnTo>
                    <a:pt x="87" y="51"/>
                  </a:lnTo>
                  <a:lnTo>
                    <a:pt x="85" y="51"/>
                  </a:lnTo>
                  <a:lnTo>
                    <a:pt x="85" y="51"/>
                  </a:lnTo>
                  <a:lnTo>
                    <a:pt x="80" y="51"/>
                  </a:lnTo>
                  <a:lnTo>
                    <a:pt x="80" y="51"/>
                  </a:lnTo>
                  <a:lnTo>
                    <a:pt x="63" y="52"/>
                  </a:lnTo>
                  <a:lnTo>
                    <a:pt x="63" y="52"/>
                  </a:lnTo>
                  <a:lnTo>
                    <a:pt x="58" y="52"/>
                  </a:lnTo>
                  <a:lnTo>
                    <a:pt x="58" y="52"/>
                  </a:lnTo>
                  <a:lnTo>
                    <a:pt x="58" y="52"/>
                  </a:lnTo>
                  <a:lnTo>
                    <a:pt x="58" y="52"/>
                  </a:lnTo>
                  <a:lnTo>
                    <a:pt x="58" y="63"/>
                  </a:lnTo>
                  <a:lnTo>
                    <a:pt x="58" y="63"/>
                  </a:lnTo>
                  <a:lnTo>
                    <a:pt x="58" y="66"/>
                  </a:lnTo>
                  <a:lnTo>
                    <a:pt x="58" y="66"/>
                  </a:lnTo>
                  <a:lnTo>
                    <a:pt x="57" y="70"/>
                  </a:lnTo>
                  <a:lnTo>
                    <a:pt x="57" y="70"/>
                  </a:lnTo>
                  <a:lnTo>
                    <a:pt x="55" y="70"/>
                  </a:lnTo>
                  <a:lnTo>
                    <a:pt x="55" y="70"/>
                  </a:lnTo>
                  <a:lnTo>
                    <a:pt x="55" y="71"/>
                  </a:lnTo>
                  <a:lnTo>
                    <a:pt x="54" y="71"/>
                  </a:lnTo>
                  <a:lnTo>
                    <a:pt x="54" y="71"/>
                  </a:lnTo>
                  <a:lnTo>
                    <a:pt x="52" y="71"/>
                  </a:lnTo>
                  <a:lnTo>
                    <a:pt x="52" y="71"/>
                  </a:lnTo>
                  <a:lnTo>
                    <a:pt x="44" y="73"/>
                  </a:lnTo>
                  <a:lnTo>
                    <a:pt x="35" y="73"/>
                  </a:lnTo>
                  <a:lnTo>
                    <a:pt x="35" y="73"/>
                  </a:lnTo>
                  <a:lnTo>
                    <a:pt x="33" y="73"/>
                  </a:lnTo>
                  <a:lnTo>
                    <a:pt x="33" y="73"/>
                  </a:lnTo>
                  <a:lnTo>
                    <a:pt x="30" y="71"/>
                  </a:lnTo>
                  <a:lnTo>
                    <a:pt x="30" y="70"/>
                  </a:lnTo>
                  <a:lnTo>
                    <a:pt x="30" y="70"/>
                  </a:lnTo>
                  <a:lnTo>
                    <a:pt x="28" y="62"/>
                  </a:lnTo>
                  <a:lnTo>
                    <a:pt x="30" y="52"/>
                  </a:lnTo>
                  <a:lnTo>
                    <a:pt x="30" y="52"/>
                  </a:lnTo>
                  <a:lnTo>
                    <a:pt x="30" y="52"/>
                  </a:lnTo>
                  <a:lnTo>
                    <a:pt x="30" y="52"/>
                  </a:lnTo>
                  <a:lnTo>
                    <a:pt x="24" y="52"/>
                  </a:lnTo>
                  <a:lnTo>
                    <a:pt x="24" y="52"/>
                  </a:lnTo>
                  <a:lnTo>
                    <a:pt x="14" y="54"/>
                  </a:lnTo>
                  <a:lnTo>
                    <a:pt x="14" y="54"/>
                  </a:lnTo>
                  <a:lnTo>
                    <a:pt x="8" y="54"/>
                  </a:lnTo>
                  <a:lnTo>
                    <a:pt x="8" y="54"/>
                  </a:lnTo>
                  <a:lnTo>
                    <a:pt x="5" y="52"/>
                  </a:lnTo>
                  <a:lnTo>
                    <a:pt x="5" y="52"/>
                  </a:lnTo>
                  <a:lnTo>
                    <a:pt x="3" y="52"/>
                  </a:lnTo>
                  <a:lnTo>
                    <a:pt x="3" y="51"/>
                  </a:lnTo>
                  <a:lnTo>
                    <a:pt x="3" y="51"/>
                  </a:lnTo>
                  <a:lnTo>
                    <a:pt x="3" y="41"/>
                  </a:lnTo>
                  <a:lnTo>
                    <a:pt x="3" y="41"/>
                  </a:lnTo>
                  <a:lnTo>
                    <a:pt x="1" y="38"/>
                  </a:lnTo>
                  <a:lnTo>
                    <a:pt x="1" y="38"/>
                  </a:lnTo>
                  <a:lnTo>
                    <a:pt x="1" y="36"/>
                  </a:lnTo>
                  <a:lnTo>
                    <a:pt x="1" y="36"/>
                  </a:lnTo>
                  <a:lnTo>
                    <a:pt x="1" y="36"/>
                  </a:lnTo>
                  <a:lnTo>
                    <a:pt x="3" y="35"/>
                  </a:lnTo>
                  <a:lnTo>
                    <a:pt x="3" y="35"/>
                  </a:lnTo>
                  <a:lnTo>
                    <a:pt x="1" y="32"/>
                  </a:lnTo>
                  <a:lnTo>
                    <a:pt x="1" y="32"/>
                  </a:lnTo>
                  <a:lnTo>
                    <a:pt x="0" y="29"/>
                  </a:lnTo>
                  <a:lnTo>
                    <a:pt x="3" y="27"/>
                  </a:lnTo>
                  <a:lnTo>
                    <a:pt x="3" y="27"/>
                  </a:lnTo>
                  <a:lnTo>
                    <a:pt x="6" y="27"/>
                  </a:lnTo>
                  <a:lnTo>
                    <a:pt x="6" y="27"/>
                  </a:lnTo>
                  <a:lnTo>
                    <a:pt x="8" y="25"/>
                  </a:lnTo>
                  <a:lnTo>
                    <a:pt x="8" y="25"/>
                  </a:lnTo>
                  <a:lnTo>
                    <a:pt x="8" y="25"/>
                  </a:lnTo>
                  <a:lnTo>
                    <a:pt x="8" y="25"/>
                  </a:lnTo>
                  <a:lnTo>
                    <a:pt x="16" y="25"/>
                  </a:lnTo>
                  <a:lnTo>
                    <a:pt x="16" y="25"/>
                  </a:lnTo>
                  <a:lnTo>
                    <a:pt x="25" y="24"/>
                  </a:lnTo>
                  <a:lnTo>
                    <a:pt x="25" y="24"/>
                  </a:lnTo>
                  <a:lnTo>
                    <a:pt x="27" y="24"/>
                  </a:lnTo>
                  <a:lnTo>
                    <a:pt x="27" y="24"/>
                  </a:lnTo>
                  <a:close/>
                  <a:moveTo>
                    <a:pt x="38" y="48"/>
                  </a:moveTo>
                  <a:lnTo>
                    <a:pt x="38" y="48"/>
                  </a:lnTo>
                  <a:lnTo>
                    <a:pt x="38" y="40"/>
                  </a:lnTo>
                  <a:lnTo>
                    <a:pt x="38" y="40"/>
                  </a:lnTo>
                  <a:lnTo>
                    <a:pt x="25" y="40"/>
                  </a:lnTo>
                  <a:lnTo>
                    <a:pt x="14" y="41"/>
                  </a:lnTo>
                  <a:lnTo>
                    <a:pt x="14" y="41"/>
                  </a:lnTo>
                  <a:lnTo>
                    <a:pt x="16" y="41"/>
                  </a:lnTo>
                  <a:lnTo>
                    <a:pt x="16" y="41"/>
                  </a:lnTo>
                  <a:lnTo>
                    <a:pt x="30" y="41"/>
                  </a:lnTo>
                  <a:lnTo>
                    <a:pt x="30" y="41"/>
                  </a:lnTo>
                  <a:lnTo>
                    <a:pt x="33" y="43"/>
                  </a:lnTo>
                  <a:lnTo>
                    <a:pt x="33" y="43"/>
                  </a:lnTo>
                  <a:lnTo>
                    <a:pt x="33" y="41"/>
                  </a:lnTo>
                  <a:lnTo>
                    <a:pt x="33" y="41"/>
                  </a:lnTo>
                  <a:lnTo>
                    <a:pt x="35" y="41"/>
                  </a:lnTo>
                  <a:lnTo>
                    <a:pt x="35" y="41"/>
                  </a:lnTo>
                  <a:lnTo>
                    <a:pt x="36" y="43"/>
                  </a:lnTo>
                  <a:lnTo>
                    <a:pt x="36" y="43"/>
                  </a:lnTo>
                  <a:lnTo>
                    <a:pt x="36" y="43"/>
                  </a:lnTo>
                  <a:lnTo>
                    <a:pt x="36" y="43"/>
                  </a:lnTo>
                  <a:lnTo>
                    <a:pt x="36" y="46"/>
                  </a:lnTo>
                  <a:lnTo>
                    <a:pt x="36" y="46"/>
                  </a:lnTo>
                  <a:lnTo>
                    <a:pt x="38" y="48"/>
                  </a:lnTo>
                  <a:lnTo>
                    <a:pt x="38" y="48"/>
                  </a:lnTo>
                  <a:close/>
                  <a:moveTo>
                    <a:pt x="44" y="65"/>
                  </a:moveTo>
                  <a:lnTo>
                    <a:pt x="44" y="65"/>
                  </a:lnTo>
                  <a:lnTo>
                    <a:pt x="41" y="55"/>
                  </a:lnTo>
                  <a:lnTo>
                    <a:pt x="41" y="55"/>
                  </a:lnTo>
                  <a:lnTo>
                    <a:pt x="41" y="55"/>
                  </a:lnTo>
                  <a:lnTo>
                    <a:pt x="41" y="55"/>
                  </a:lnTo>
                  <a:lnTo>
                    <a:pt x="41" y="62"/>
                  </a:lnTo>
                  <a:lnTo>
                    <a:pt x="41" y="62"/>
                  </a:lnTo>
                  <a:lnTo>
                    <a:pt x="41" y="63"/>
                  </a:lnTo>
                  <a:lnTo>
                    <a:pt x="43" y="65"/>
                  </a:lnTo>
                  <a:lnTo>
                    <a:pt x="43" y="65"/>
                  </a:lnTo>
                  <a:lnTo>
                    <a:pt x="44" y="65"/>
                  </a:lnTo>
                  <a:lnTo>
                    <a:pt x="44" y="65"/>
                  </a:lnTo>
                  <a:close/>
                  <a:moveTo>
                    <a:pt x="69" y="29"/>
                  </a:moveTo>
                  <a:lnTo>
                    <a:pt x="69" y="29"/>
                  </a:lnTo>
                  <a:lnTo>
                    <a:pt x="69" y="29"/>
                  </a:lnTo>
                  <a:lnTo>
                    <a:pt x="69" y="29"/>
                  </a:lnTo>
                  <a:lnTo>
                    <a:pt x="60" y="27"/>
                  </a:lnTo>
                  <a:lnTo>
                    <a:pt x="60" y="27"/>
                  </a:lnTo>
                  <a:lnTo>
                    <a:pt x="58" y="29"/>
                  </a:lnTo>
                  <a:lnTo>
                    <a:pt x="58" y="29"/>
                  </a:lnTo>
                  <a:lnTo>
                    <a:pt x="57" y="29"/>
                  </a:lnTo>
                  <a:lnTo>
                    <a:pt x="57" y="29"/>
                  </a:lnTo>
                  <a:lnTo>
                    <a:pt x="58" y="29"/>
                  </a:lnTo>
                  <a:lnTo>
                    <a:pt x="58" y="29"/>
                  </a:lnTo>
                  <a:lnTo>
                    <a:pt x="60" y="29"/>
                  </a:lnTo>
                  <a:lnTo>
                    <a:pt x="60" y="29"/>
                  </a:lnTo>
                  <a:lnTo>
                    <a:pt x="63" y="30"/>
                  </a:lnTo>
                  <a:lnTo>
                    <a:pt x="63" y="30"/>
                  </a:lnTo>
                  <a:lnTo>
                    <a:pt x="65" y="29"/>
                  </a:lnTo>
                  <a:lnTo>
                    <a:pt x="65" y="29"/>
                  </a:lnTo>
                  <a:lnTo>
                    <a:pt x="66" y="29"/>
                  </a:lnTo>
                  <a:lnTo>
                    <a:pt x="66" y="29"/>
                  </a:lnTo>
                  <a:lnTo>
                    <a:pt x="68" y="29"/>
                  </a:lnTo>
                  <a:lnTo>
                    <a:pt x="68" y="29"/>
                  </a:lnTo>
                  <a:lnTo>
                    <a:pt x="69" y="29"/>
                  </a:lnTo>
                  <a:lnTo>
                    <a:pt x="69" y="29"/>
                  </a:lnTo>
                  <a:close/>
                  <a:moveTo>
                    <a:pt x="27" y="8"/>
                  </a:moveTo>
                  <a:lnTo>
                    <a:pt x="27" y="8"/>
                  </a:lnTo>
                  <a:lnTo>
                    <a:pt x="30" y="22"/>
                  </a:lnTo>
                  <a:lnTo>
                    <a:pt x="30" y="22"/>
                  </a:lnTo>
                  <a:lnTo>
                    <a:pt x="30" y="24"/>
                  </a:lnTo>
                  <a:lnTo>
                    <a:pt x="30" y="24"/>
                  </a:lnTo>
                  <a:lnTo>
                    <a:pt x="30" y="22"/>
                  </a:lnTo>
                  <a:lnTo>
                    <a:pt x="30" y="22"/>
                  </a:lnTo>
                  <a:lnTo>
                    <a:pt x="28" y="8"/>
                  </a:lnTo>
                  <a:lnTo>
                    <a:pt x="28" y="8"/>
                  </a:lnTo>
                  <a:lnTo>
                    <a:pt x="27" y="8"/>
                  </a:lnTo>
                  <a:lnTo>
                    <a:pt x="27" y="8"/>
                  </a:lnTo>
                  <a:close/>
                  <a:moveTo>
                    <a:pt x="47" y="19"/>
                  </a:moveTo>
                  <a:lnTo>
                    <a:pt x="47" y="19"/>
                  </a:lnTo>
                  <a:lnTo>
                    <a:pt x="47" y="19"/>
                  </a:lnTo>
                  <a:lnTo>
                    <a:pt x="47" y="19"/>
                  </a:lnTo>
                  <a:lnTo>
                    <a:pt x="46" y="21"/>
                  </a:lnTo>
                  <a:lnTo>
                    <a:pt x="46" y="21"/>
                  </a:lnTo>
                  <a:lnTo>
                    <a:pt x="46" y="25"/>
                  </a:lnTo>
                  <a:lnTo>
                    <a:pt x="46" y="25"/>
                  </a:lnTo>
                  <a:lnTo>
                    <a:pt x="46" y="27"/>
                  </a:lnTo>
                  <a:lnTo>
                    <a:pt x="47" y="29"/>
                  </a:lnTo>
                  <a:lnTo>
                    <a:pt x="47" y="29"/>
                  </a:lnTo>
                  <a:lnTo>
                    <a:pt x="47" y="19"/>
                  </a:lnTo>
                  <a:lnTo>
                    <a:pt x="47" y="19"/>
                  </a:lnTo>
                  <a:close/>
                  <a:moveTo>
                    <a:pt x="52" y="68"/>
                  </a:moveTo>
                  <a:lnTo>
                    <a:pt x="52" y="68"/>
                  </a:lnTo>
                  <a:lnTo>
                    <a:pt x="54" y="68"/>
                  </a:lnTo>
                  <a:lnTo>
                    <a:pt x="54" y="66"/>
                  </a:lnTo>
                  <a:lnTo>
                    <a:pt x="54" y="66"/>
                  </a:lnTo>
                  <a:lnTo>
                    <a:pt x="54" y="55"/>
                  </a:lnTo>
                  <a:lnTo>
                    <a:pt x="54" y="55"/>
                  </a:lnTo>
                  <a:lnTo>
                    <a:pt x="54" y="54"/>
                  </a:lnTo>
                  <a:lnTo>
                    <a:pt x="54" y="54"/>
                  </a:lnTo>
                  <a:lnTo>
                    <a:pt x="54" y="57"/>
                  </a:lnTo>
                  <a:lnTo>
                    <a:pt x="54" y="57"/>
                  </a:lnTo>
                  <a:lnTo>
                    <a:pt x="54" y="65"/>
                  </a:lnTo>
                  <a:lnTo>
                    <a:pt x="54" y="65"/>
                  </a:lnTo>
                  <a:lnTo>
                    <a:pt x="52" y="68"/>
                  </a:lnTo>
                  <a:lnTo>
                    <a:pt x="52" y="68"/>
                  </a:lnTo>
                  <a:lnTo>
                    <a:pt x="52" y="68"/>
                  </a:lnTo>
                  <a:lnTo>
                    <a:pt x="52" y="68"/>
                  </a:lnTo>
                  <a:close/>
                  <a:moveTo>
                    <a:pt x="68" y="46"/>
                  </a:moveTo>
                  <a:lnTo>
                    <a:pt x="68" y="46"/>
                  </a:lnTo>
                  <a:lnTo>
                    <a:pt x="68" y="48"/>
                  </a:lnTo>
                  <a:lnTo>
                    <a:pt x="68" y="48"/>
                  </a:lnTo>
                  <a:lnTo>
                    <a:pt x="72" y="48"/>
                  </a:lnTo>
                  <a:lnTo>
                    <a:pt x="72" y="48"/>
                  </a:lnTo>
                  <a:lnTo>
                    <a:pt x="71" y="46"/>
                  </a:lnTo>
                  <a:lnTo>
                    <a:pt x="68" y="46"/>
                  </a:lnTo>
                  <a:lnTo>
                    <a:pt x="68" y="46"/>
                  </a:lnTo>
                  <a:close/>
                  <a:moveTo>
                    <a:pt x="19" y="32"/>
                  </a:moveTo>
                  <a:lnTo>
                    <a:pt x="19" y="32"/>
                  </a:lnTo>
                  <a:lnTo>
                    <a:pt x="20" y="33"/>
                  </a:lnTo>
                  <a:lnTo>
                    <a:pt x="20" y="33"/>
                  </a:lnTo>
                  <a:lnTo>
                    <a:pt x="25" y="33"/>
                  </a:lnTo>
                  <a:lnTo>
                    <a:pt x="25" y="33"/>
                  </a:lnTo>
                  <a:lnTo>
                    <a:pt x="27" y="32"/>
                  </a:lnTo>
                  <a:lnTo>
                    <a:pt x="27" y="32"/>
                  </a:lnTo>
                  <a:lnTo>
                    <a:pt x="19" y="32"/>
                  </a:lnTo>
                  <a:lnTo>
                    <a:pt x="19" y="32"/>
                  </a:lnTo>
                  <a:close/>
                  <a:moveTo>
                    <a:pt x="36" y="66"/>
                  </a:moveTo>
                  <a:lnTo>
                    <a:pt x="36" y="66"/>
                  </a:lnTo>
                  <a:lnTo>
                    <a:pt x="39" y="66"/>
                  </a:lnTo>
                  <a:lnTo>
                    <a:pt x="39" y="66"/>
                  </a:lnTo>
                  <a:lnTo>
                    <a:pt x="39" y="66"/>
                  </a:lnTo>
                  <a:lnTo>
                    <a:pt x="39" y="66"/>
                  </a:lnTo>
                  <a:lnTo>
                    <a:pt x="38" y="65"/>
                  </a:lnTo>
                  <a:lnTo>
                    <a:pt x="38" y="65"/>
                  </a:lnTo>
                  <a:lnTo>
                    <a:pt x="36" y="63"/>
                  </a:lnTo>
                  <a:lnTo>
                    <a:pt x="36" y="63"/>
                  </a:lnTo>
                  <a:lnTo>
                    <a:pt x="36" y="66"/>
                  </a:lnTo>
                  <a:lnTo>
                    <a:pt x="36" y="66"/>
                  </a:lnTo>
                  <a:close/>
                  <a:moveTo>
                    <a:pt x="79" y="43"/>
                  </a:moveTo>
                  <a:lnTo>
                    <a:pt x="79" y="43"/>
                  </a:lnTo>
                  <a:lnTo>
                    <a:pt x="79" y="40"/>
                  </a:lnTo>
                  <a:lnTo>
                    <a:pt x="79" y="40"/>
                  </a:lnTo>
                  <a:lnTo>
                    <a:pt x="77" y="40"/>
                  </a:lnTo>
                  <a:lnTo>
                    <a:pt x="77" y="40"/>
                  </a:lnTo>
                  <a:lnTo>
                    <a:pt x="77" y="43"/>
                  </a:lnTo>
                  <a:lnTo>
                    <a:pt x="77" y="43"/>
                  </a:lnTo>
                  <a:lnTo>
                    <a:pt x="79" y="43"/>
                  </a:lnTo>
                  <a:lnTo>
                    <a:pt x="79" y="43"/>
                  </a:lnTo>
                  <a:close/>
                  <a:moveTo>
                    <a:pt x="65" y="46"/>
                  </a:moveTo>
                  <a:lnTo>
                    <a:pt x="65" y="46"/>
                  </a:lnTo>
                  <a:lnTo>
                    <a:pt x="63" y="46"/>
                  </a:lnTo>
                  <a:lnTo>
                    <a:pt x="63" y="46"/>
                  </a:lnTo>
                  <a:lnTo>
                    <a:pt x="61" y="48"/>
                  </a:lnTo>
                  <a:lnTo>
                    <a:pt x="61" y="48"/>
                  </a:lnTo>
                  <a:lnTo>
                    <a:pt x="65" y="48"/>
                  </a:lnTo>
                  <a:lnTo>
                    <a:pt x="65" y="48"/>
                  </a:lnTo>
                  <a:lnTo>
                    <a:pt x="65" y="46"/>
                  </a:lnTo>
                  <a:lnTo>
                    <a:pt x="65" y="46"/>
                  </a:lnTo>
                  <a:close/>
                  <a:moveTo>
                    <a:pt x="43" y="10"/>
                  </a:moveTo>
                  <a:lnTo>
                    <a:pt x="43" y="10"/>
                  </a:lnTo>
                  <a:lnTo>
                    <a:pt x="44" y="10"/>
                  </a:lnTo>
                  <a:lnTo>
                    <a:pt x="44" y="10"/>
                  </a:lnTo>
                  <a:lnTo>
                    <a:pt x="46" y="10"/>
                  </a:lnTo>
                  <a:lnTo>
                    <a:pt x="46" y="10"/>
                  </a:lnTo>
                  <a:lnTo>
                    <a:pt x="47" y="8"/>
                  </a:lnTo>
                  <a:lnTo>
                    <a:pt x="47" y="8"/>
                  </a:lnTo>
                  <a:lnTo>
                    <a:pt x="43" y="10"/>
                  </a:lnTo>
                  <a:lnTo>
                    <a:pt x="43" y="10"/>
                  </a:lnTo>
                  <a:close/>
                  <a:moveTo>
                    <a:pt x="38" y="70"/>
                  </a:moveTo>
                  <a:lnTo>
                    <a:pt x="38" y="70"/>
                  </a:lnTo>
                  <a:lnTo>
                    <a:pt x="38" y="70"/>
                  </a:lnTo>
                  <a:lnTo>
                    <a:pt x="38" y="70"/>
                  </a:lnTo>
                  <a:lnTo>
                    <a:pt x="36" y="70"/>
                  </a:lnTo>
                  <a:lnTo>
                    <a:pt x="36" y="70"/>
                  </a:lnTo>
                  <a:lnTo>
                    <a:pt x="35" y="68"/>
                  </a:lnTo>
                  <a:lnTo>
                    <a:pt x="35" y="68"/>
                  </a:lnTo>
                  <a:lnTo>
                    <a:pt x="31" y="68"/>
                  </a:lnTo>
                  <a:lnTo>
                    <a:pt x="31" y="68"/>
                  </a:lnTo>
                  <a:lnTo>
                    <a:pt x="33" y="70"/>
                  </a:lnTo>
                  <a:lnTo>
                    <a:pt x="33" y="70"/>
                  </a:lnTo>
                  <a:lnTo>
                    <a:pt x="38" y="70"/>
                  </a:lnTo>
                  <a:lnTo>
                    <a:pt x="38" y="70"/>
                  </a:lnTo>
                  <a:close/>
                  <a:moveTo>
                    <a:pt x="24" y="36"/>
                  </a:moveTo>
                  <a:lnTo>
                    <a:pt x="24" y="36"/>
                  </a:lnTo>
                  <a:lnTo>
                    <a:pt x="24" y="36"/>
                  </a:lnTo>
                  <a:lnTo>
                    <a:pt x="24" y="36"/>
                  </a:lnTo>
                  <a:lnTo>
                    <a:pt x="13" y="36"/>
                  </a:lnTo>
                  <a:lnTo>
                    <a:pt x="13" y="36"/>
                  </a:lnTo>
                  <a:lnTo>
                    <a:pt x="24" y="36"/>
                  </a:lnTo>
                  <a:lnTo>
                    <a:pt x="24" y="36"/>
                  </a:lnTo>
                  <a:close/>
                  <a:moveTo>
                    <a:pt x="74" y="32"/>
                  </a:moveTo>
                  <a:lnTo>
                    <a:pt x="74" y="32"/>
                  </a:lnTo>
                  <a:lnTo>
                    <a:pt x="74" y="33"/>
                  </a:lnTo>
                  <a:lnTo>
                    <a:pt x="74" y="33"/>
                  </a:lnTo>
                  <a:lnTo>
                    <a:pt x="76" y="33"/>
                  </a:lnTo>
                  <a:lnTo>
                    <a:pt x="76" y="33"/>
                  </a:lnTo>
                  <a:lnTo>
                    <a:pt x="76" y="32"/>
                  </a:lnTo>
                  <a:lnTo>
                    <a:pt x="76" y="32"/>
                  </a:lnTo>
                  <a:lnTo>
                    <a:pt x="74" y="32"/>
                  </a:lnTo>
                  <a:lnTo>
                    <a:pt x="74" y="32"/>
                  </a:lnTo>
                  <a:close/>
                  <a:moveTo>
                    <a:pt x="60" y="40"/>
                  </a:moveTo>
                  <a:lnTo>
                    <a:pt x="60" y="40"/>
                  </a:lnTo>
                  <a:lnTo>
                    <a:pt x="61" y="40"/>
                  </a:lnTo>
                  <a:lnTo>
                    <a:pt x="61" y="40"/>
                  </a:lnTo>
                  <a:lnTo>
                    <a:pt x="61" y="36"/>
                  </a:lnTo>
                  <a:lnTo>
                    <a:pt x="61" y="36"/>
                  </a:lnTo>
                  <a:lnTo>
                    <a:pt x="58" y="36"/>
                  </a:lnTo>
                  <a:lnTo>
                    <a:pt x="58" y="36"/>
                  </a:lnTo>
                  <a:lnTo>
                    <a:pt x="60" y="40"/>
                  </a:lnTo>
                  <a:lnTo>
                    <a:pt x="60" y="40"/>
                  </a:lnTo>
                  <a:close/>
                  <a:moveTo>
                    <a:pt x="28" y="29"/>
                  </a:moveTo>
                  <a:lnTo>
                    <a:pt x="28" y="29"/>
                  </a:lnTo>
                  <a:lnTo>
                    <a:pt x="24" y="29"/>
                  </a:lnTo>
                  <a:lnTo>
                    <a:pt x="17" y="29"/>
                  </a:lnTo>
                  <a:lnTo>
                    <a:pt x="17" y="29"/>
                  </a:lnTo>
                  <a:lnTo>
                    <a:pt x="28" y="29"/>
                  </a:lnTo>
                  <a:lnTo>
                    <a:pt x="28" y="29"/>
                  </a:lnTo>
                  <a:close/>
                  <a:moveTo>
                    <a:pt x="31" y="8"/>
                  </a:moveTo>
                  <a:lnTo>
                    <a:pt x="31" y="8"/>
                  </a:lnTo>
                  <a:lnTo>
                    <a:pt x="33" y="13"/>
                  </a:lnTo>
                  <a:lnTo>
                    <a:pt x="33" y="13"/>
                  </a:lnTo>
                  <a:lnTo>
                    <a:pt x="33" y="8"/>
                  </a:lnTo>
                  <a:lnTo>
                    <a:pt x="33" y="8"/>
                  </a:lnTo>
                  <a:lnTo>
                    <a:pt x="31" y="8"/>
                  </a:lnTo>
                  <a:lnTo>
                    <a:pt x="31" y="8"/>
                  </a:lnTo>
                  <a:close/>
                  <a:moveTo>
                    <a:pt x="69" y="43"/>
                  </a:moveTo>
                  <a:lnTo>
                    <a:pt x="69" y="43"/>
                  </a:lnTo>
                  <a:lnTo>
                    <a:pt x="71" y="43"/>
                  </a:lnTo>
                  <a:lnTo>
                    <a:pt x="71" y="43"/>
                  </a:lnTo>
                  <a:lnTo>
                    <a:pt x="71" y="41"/>
                  </a:lnTo>
                  <a:lnTo>
                    <a:pt x="71" y="41"/>
                  </a:lnTo>
                  <a:lnTo>
                    <a:pt x="69" y="41"/>
                  </a:lnTo>
                  <a:lnTo>
                    <a:pt x="69" y="41"/>
                  </a:lnTo>
                  <a:lnTo>
                    <a:pt x="69" y="43"/>
                  </a:lnTo>
                  <a:lnTo>
                    <a:pt x="69" y="43"/>
                  </a:lnTo>
                  <a:close/>
                  <a:moveTo>
                    <a:pt x="11" y="48"/>
                  </a:moveTo>
                  <a:lnTo>
                    <a:pt x="11" y="48"/>
                  </a:lnTo>
                  <a:lnTo>
                    <a:pt x="8" y="46"/>
                  </a:lnTo>
                  <a:lnTo>
                    <a:pt x="8" y="46"/>
                  </a:lnTo>
                  <a:lnTo>
                    <a:pt x="8" y="48"/>
                  </a:lnTo>
                  <a:lnTo>
                    <a:pt x="8" y="48"/>
                  </a:lnTo>
                  <a:lnTo>
                    <a:pt x="11" y="48"/>
                  </a:lnTo>
                  <a:lnTo>
                    <a:pt x="11" y="48"/>
                  </a:lnTo>
                  <a:close/>
                  <a:moveTo>
                    <a:pt x="52" y="36"/>
                  </a:moveTo>
                  <a:lnTo>
                    <a:pt x="52" y="36"/>
                  </a:lnTo>
                  <a:lnTo>
                    <a:pt x="52" y="41"/>
                  </a:lnTo>
                  <a:lnTo>
                    <a:pt x="52" y="41"/>
                  </a:lnTo>
                  <a:lnTo>
                    <a:pt x="54" y="38"/>
                  </a:lnTo>
                  <a:lnTo>
                    <a:pt x="54" y="38"/>
                  </a:lnTo>
                  <a:lnTo>
                    <a:pt x="52" y="36"/>
                  </a:lnTo>
                  <a:lnTo>
                    <a:pt x="52" y="36"/>
                  </a:lnTo>
                  <a:close/>
                  <a:moveTo>
                    <a:pt x="57" y="36"/>
                  </a:moveTo>
                  <a:lnTo>
                    <a:pt x="57" y="36"/>
                  </a:lnTo>
                  <a:lnTo>
                    <a:pt x="55" y="36"/>
                  </a:lnTo>
                  <a:lnTo>
                    <a:pt x="55" y="36"/>
                  </a:lnTo>
                  <a:lnTo>
                    <a:pt x="55" y="41"/>
                  </a:lnTo>
                  <a:lnTo>
                    <a:pt x="55" y="41"/>
                  </a:lnTo>
                  <a:lnTo>
                    <a:pt x="57" y="40"/>
                  </a:lnTo>
                  <a:lnTo>
                    <a:pt x="57" y="40"/>
                  </a:lnTo>
                  <a:lnTo>
                    <a:pt x="57" y="36"/>
                  </a:lnTo>
                  <a:lnTo>
                    <a:pt x="57" y="36"/>
                  </a:lnTo>
                  <a:close/>
                  <a:moveTo>
                    <a:pt x="35" y="21"/>
                  </a:moveTo>
                  <a:lnTo>
                    <a:pt x="35" y="21"/>
                  </a:lnTo>
                  <a:lnTo>
                    <a:pt x="36" y="19"/>
                  </a:lnTo>
                  <a:lnTo>
                    <a:pt x="35" y="18"/>
                  </a:lnTo>
                  <a:lnTo>
                    <a:pt x="35" y="18"/>
                  </a:lnTo>
                  <a:lnTo>
                    <a:pt x="35" y="21"/>
                  </a:lnTo>
                  <a:lnTo>
                    <a:pt x="35" y="21"/>
                  </a:lnTo>
                  <a:close/>
                  <a:moveTo>
                    <a:pt x="49" y="65"/>
                  </a:moveTo>
                  <a:lnTo>
                    <a:pt x="49" y="65"/>
                  </a:lnTo>
                  <a:lnTo>
                    <a:pt x="50" y="65"/>
                  </a:lnTo>
                  <a:lnTo>
                    <a:pt x="50" y="65"/>
                  </a:lnTo>
                  <a:lnTo>
                    <a:pt x="49" y="63"/>
                  </a:lnTo>
                  <a:lnTo>
                    <a:pt x="49" y="63"/>
                  </a:lnTo>
                  <a:lnTo>
                    <a:pt x="49" y="65"/>
                  </a:lnTo>
                  <a:lnTo>
                    <a:pt x="49" y="65"/>
                  </a:lnTo>
                  <a:close/>
                  <a:moveTo>
                    <a:pt x="76" y="36"/>
                  </a:moveTo>
                  <a:lnTo>
                    <a:pt x="76" y="36"/>
                  </a:lnTo>
                  <a:lnTo>
                    <a:pt x="74" y="36"/>
                  </a:lnTo>
                  <a:lnTo>
                    <a:pt x="74" y="36"/>
                  </a:lnTo>
                  <a:lnTo>
                    <a:pt x="74" y="38"/>
                  </a:lnTo>
                  <a:lnTo>
                    <a:pt x="74" y="38"/>
                  </a:lnTo>
                  <a:lnTo>
                    <a:pt x="76" y="38"/>
                  </a:lnTo>
                  <a:lnTo>
                    <a:pt x="76" y="36"/>
                  </a:lnTo>
                  <a:lnTo>
                    <a:pt x="76" y="36"/>
                  </a:lnTo>
                  <a:close/>
                  <a:moveTo>
                    <a:pt x="54" y="5"/>
                  </a:moveTo>
                  <a:lnTo>
                    <a:pt x="54" y="5"/>
                  </a:lnTo>
                  <a:lnTo>
                    <a:pt x="50" y="5"/>
                  </a:lnTo>
                  <a:lnTo>
                    <a:pt x="50" y="5"/>
                  </a:lnTo>
                  <a:lnTo>
                    <a:pt x="52" y="5"/>
                  </a:lnTo>
                  <a:lnTo>
                    <a:pt x="52" y="5"/>
                  </a:lnTo>
                  <a:lnTo>
                    <a:pt x="52" y="5"/>
                  </a:lnTo>
                  <a:lnTo>
                    <a:pt x="54" y="5"/>
                  </a:lnTo>
                  <a:lnTo>
                    <a:pt x="54" y="5"/>
                  </a:lnTo>
                  <a:close/>
                  <a:moveTo>
                    <a:pt x="8" y="33"/>
                  </a:moveTo>
                  <a:lnTo>
                    <a:pt x="8" y="33"/>
                  </a:lnTo>
                  <a:lnTo>
                    <a:pt x="11" y="33"/>
                  </a:lnTo>
                  <a:lnTo>
                    <a:pt x="11" y="33"/>
                  </a:lnTo>
                  <a:lnTo>
                    <a:pt x="8" y="33"/>
                  </a:lnTo>
                  <a:lnTo>
                    <a:pt x="8" y="33"/>
                  </a:lnTo>
                  <a:lnTo>
                    <a:pt x="8" y="33"/>
                  </a:lnTo>
                  <a:lnTo>
                    <a:pt x="8" y="33"/>
                  </a:lnTo>
                  <a:close/>
                  <a:moveTo>
                    <a:pt x="49" y="5"/>
                  </a:moveTo>
                  <a:lnTo>
                    <a:pt x="49" y="5"/>
                  </a:lnTo>
                  <a:lnTo>
                    <a:pt x="44" y="5"/>
                  </a:lnTo>
                  <a:lnTo>
                    <a:pt x="44" y="5"/>
                  </a:lnTo>
                  <a:lnTo>
                    <a:pt x="49" y="5"/>
                  </a:lnTo>
                  <a:lnTo>
                    <a:pt x="49" y="5"/>
                  </a:lnTo>
                  <a:close/>
                  <a:moveTo>
                    <a:pt x="63" y="40"/>
                  </a:moveTo>
                  <a:lnTo>
                    <a:pt x="63" y="40"/>
                  </a:lnTo>
                  <a:lnTo>
                    <a:pt x="65" y="38"/>
                  </a:lnTo>
                  <a:lnTo>
                    <a:pt x="65" y="38"/>
                  </a:lnTo>
                  <a:lnTo>
                    <a:pt x="65" y="38"/>
                  </a:lnTo>
                  <a:lnTo>
                    <a:pt x="63" y="40"/>
                  </a:lnTo>
                  <a:lnTo>
                    <a:pt x="63" y="40"/>
                  </a:lnTo>
                  <a:close/>
                  <a:moveTo>
                    <a:pt x="71" y="36"/>
                  </a:moveTo>
                  <a:lnTo>
                    <a:pt x="71" y="36"/>
                  </a:lnTo>
                  <a:lnTo>
                    <a:pt x="69" y="38"/>
                  </a:lnTo>
                  <a:lnTo>
                    <a:pt x="69" y="38"/>
                  </a:lnTo>
                  <a:lnTo>
                    <a:pt x="71" y="38"/>
                  </a:lnTo>
                  <a:lnTo>
                    <a:pt x="71" y="36"/>
                  </a:lnTo>
                  <a:lnTo>
                    <a:pt x="71" y="36"/>
                  </a:lnTo>
                  <a:close/>
                  <a:moveTo>
                    <a:pt x="68" y="36"/>
                  </a:moveTo>
                  <a:lnTo>
                    <a:pt x="68" y="36"/>
                  </a:lnTo>
                  <a:lnTo>
                    <a:pt x="68" y="36"/>
                  </a:lnTo>
                  <a:lnTo>
                    <a:pt x="68" y="35"/>
                  </a:lnTo>
                  <a:lnTo>
                    <a:pt x="68" y="35"/>
                  </a:lnTo>
                  <a:lnTo>
                    <a:pt x="68" y="36"/>
                  </a:lnTo>
                  <a:lnTo>
                    <a:pt x="68" y="36"/>
                  </a:lnTo>
                  <a:close/>
                  <a:moveTo>
                    <a:pt x="66" y="32"/>
                  </a:moveTo>
                  <a:lnTo>
                    <a:pt x="66" y="32"/>
                  </a:lnTo>
                  <a:lnTo>
                    <a:pt x="66" y="32"/>
                  </a:lnTo>
                  <a:lnTo>
                    <a:pt x="66" y="32"/>
                  </a:lnTo>
                  <a:lnTo>
                    <a:pt x="68" y="33"/>
                  </a:lnTo>
                  <a:lnTo>
                    <a:pt x="69" y="32"/>
                  </a:lnTo>
                  <a:lnTo>
                    <a:pt x="69" y="32"/>
                  </a:lnTo>
                  <a:lnTo>
                    <a:pt x="66" y="32"/>
                  </a:lnTo>
                  <a:lnTo>
                    <a:pt x="66" y="32"/>
                  </a:lnTo>
                  <a:close/>
                  <a:moveTo>
                    <a:pt x="43" y="38"/>
                  </a:moveTo>
                  <a:lnTo>
                    <a:pt x="43" y="38"/>
                  </a:lnTo>
                  <a:lnTo>
                    <a:pt x="41" y="36"/>
                  </a:lnTo>
                  <a:lnTo>
                    <a:pt x="41" y="36"/>
                  </a:lnTo>
                  <a:lnTo>
                    <a:pt x="41" y="36"/>
                  </a:lnTo>
                  <a:lnTo>
                    <a:pt x="41" y="36"/>
                  </a:lnTo>
                  <a:lnTo>
                    <a:pt x="43" y="38"/>
                  </a:lnTo>
                  <a:lnTo>
                    <a:pt x="43" y="38"/>
                  </a:lnTo>
                  <a:close/>
                  <a:moveTo>
                    <a:pt x="8" y="44"/>
                  </a:moveTo>
                  <a:lnTo>
                    <a:pt x="8" y="44"/>
                  </a:lnTo>
                  <a:lnTo>
                    <a:pt x="9" y="44"/>
                  </a:lnTo>
                  <a:lnTo>
                    <a:pt x="9" y="44"/>
                  </a:lnTo>
                  <a:lnTo>
                    <a:pt x="8" y="43"/>
                  </a:lnTo>
                  <a:lnTo>
                    <a:pt x="8" y="44"/>
                  </a:lnTo>
                  <a:lnTo>
                    <a:pt x="8" y="44"/>
                  </a:lnTo>
                  <a:close/>
                  <a:moveTo>
                    <a:pt x="33" y="44"/>
                  </a:moveTo>
                  <a:lnTo>
                    <a:pt x="33" y="44"/>
                  </a:lnTo>
                  <a:lnTo>
                    <a:pt x="31" y="44"/>
                  </a:lnTo>
                  <a:lnTo>
                    <a:pt x="31" y="44"/>
                  </a:lnTo>
                  <a:lnTo>
                    <a:pt x="33" y="44"/>
                  </a:lnTo>
                  <a:lnTo>
                    <a:pt x="33" y="44"/>
                  </a:lnTo>
                  <a:close/>
                  <a:moveTo>
                    <a:pt x="46" y="38"/>
                  </a:moveTo>
                  <a:lnTo>
                    <a:pt x="46" y="38"/>
                  </a:lnTo>
                  <a:lnTo>
                    <a:pt x="46" y="36"/>
                  </a:lnTo>
                  <a:lnTo>
                    <a:pt x="46" y="36"/>
                  </a:lnTo>
                  <a:lnTo>
                    <a:pt x="46" y="38"/>
                  </a:lnTo>
                  <a:lnTo>
                    <a:pt x="46" y="38"/>
                  </a:lnTo>
                  <a:close/>
                  <a:moveTo>
                    <a:pt x="82" y="27"/>
                  </a:moveTo>
                  <a:lnTo>
                    <a:pt x="82" y="27"/>
                  </a:lnTo>
                  <a:lnTo>
                    <a:pt x="82" y="27"/>
                  </a:lnTo>
                  <a:lnTo>
                    <a:pt x="82" y="27"/>
                  </a:lnTo>
                  <a:lnTo>
                    <a:pt x="80" y="27"/>
                  </a:lnTo>
                  <a:lnTo>
                    <a:pt x="80" y="27"/>
                  </a:lnTo>
                  <a:lnTo>
                    <a:pt x="82" y="29"/>
                  </a:lnTo>
                  <a:lnTo>
                    <a:pt x="82" y="29"/>
                  </a:lnTo>
                  <a:lnTo>
                    <a:pt x="82" y="27"/>
                  </a:lnTo>
                  <a:lnTo>
                    <a:pt x="82" y="27"/>
                  </a:lnTo>
                  <a:close/>
                  <a:moveTo>
                    <a:pt x="57" y="44"/>
                  </a:moveTo>
                  <a:lnTo>
                    <a:pt x="57" y="44"/>
                  </a:lnTo>
                  <a:lnTo>
                    <a:pt x="55" y="44"/>
                  </a:lnTo>
                  <a:lnTo>
                    <a:pt x="55" y="44"/>
                  </a:lnTo>
                  <a:lnTo>
                    <a:pt x="55" y="44"/>
                  </a:lnTo>
                  <a:lnTo>
                    <a:pt x="57" y="44"/>
                  </a:lnTo>
                  <a:lnTo>
                    <a:pt x="57" y="44"/>
                  </a:lnTo>
                  <a:close/>
                  <a:moveTo>
                    <a:pt x="58" y="48"/>
                  </a:moveTo>
                  <a:lnTo>
                    <a:pt x="58" y="48"/>
                  </a:lnTo>
                  <a:lnTo>
                    <a:pt x="58" y="48"/>
                  </a:lnTo>
                  <a:lnTo>
                    <a:pt x="58" y="48"/>
                  </a:lnTo>
                  <a:lnTo>
                    <a:pt x="58" y="48"/>
                  </a:lnTo>
                  <a:lnTo>
                    <a:pt x="58" y="48"/>
                  </a:lnTo>
                  <a:close/>
                  <a:moveTo>
                    <a:pt x="52" y="10"/>
                  </a:moveTo>
                  <a:lnTo>
                    <a:pt x="52" y="10"/>
                  </a:lnTo>
                  <a:lnTo>
                    <a:pt x="52" y="8"/>
                  </a:lnTo>
                  <a:lnTo>
                    <a:pt x="52" y="8"/>
                  </a:lnTo>
                  <a:lnTo>
                    <a:pt x="52" y="10"/>
                  </a:lnTo>
                  <a:lnTo>
                    <a:pt x="52" y="10"/>
                  </a:lnTo>
                  <a:close/>
                  <a:moveTo>
                    <a:pt x="43" y="51"/>
                  </a:moveTo>
                  <a:lnTo>
                    <a:pt x="43" y="51"/>
                  </a:lnTo>
                  <a:lnTo>
                    <a:pt x="43" y="51"/>
                  </a:lnTo>
                  <a:lnTo>
                    <a:pt x="43" y="51"/>
                  </a:lnTo>
                  <a:lnTo>
                    <a:pt x="43" y="51"/>
                  </a:lnTo>
                  <a:lnTo>
                    <a:pt x="43" y="51"/>
                  </a:lnTo>
                  <a:lnTo>
                    <a:pt x="43" y="51"/>
                  </a:lnTo>
                  <a:lnTo>
                    <a:pt x="43" y="51"/>
                  </a:lnTo>
                  <a:lnTo>
                    <a:pt x="43" y="51"/>
                  </a:lnTo>
                  <a:lnTo>
                    <a:pt x="43" y="51"/>
                  </a:lnTo>
                  <a:close/>
                  <a:moveTo>
                    <a:pt x="74" y="48"/>
                  </a:moveTo>
                  <a:lnTo>
                    <a:pt x="74" y="48"/>
                  </a:lnTo>
                  <a:lnTo>
                    <a:pt x="76" y="48"/>
                  </a:lnTo>
                  <a:lnTo>
                    <a:pt x="76" y="48"/>
                  </a:lnTo>
                  <a:lnTo>
                    <a:pt x="76" y="48"/>
                  </a:lnTo>
                  <a:lnTo>
                    <a:pt x="76" y="48"/>
                  </a:lnTo>
                  <a:lnTo>
                    <a:pt x="76" y="48"/>
                  </a:lnTo>
                  <a:lnTo>
                    <a:pt x="76" y="48"/>
                  </a:lnTo>
                  <a:lnTo>
                    <a:pt x="74" y="48"/>
                  </a:lnTo>
                  <a:lnTo>
                    <a:pt x="74" y="48"/>
                  </a:lnTo>
                  <a:close/>
                  <a:moveTo>
                    <a:pt x="49" y="13"/>
                  </a:moveTo>
                  <a:lnTo>
                    <a:pt x="49" y="13"/>
                  </a:lnTo>
                  <a:lnTo>
                    <a:pt x="49" y="13"/>
                  </a:lnTo>
                  <a:lnTo>
                    <a:pt x="49" y="13"/>
                  </a:lnTo>
                  <a:lnTo>
                    <a:pt x="49" y="13"/>
                  </a:lnTo>
                  <a:lnTo>
                    <a:pt x="49" y="13"/>
                  </a:lnTo>
                  <a:lnTo>
                    <a:pt x="49" y="13"/>
                  </a:lnTo>
                  <a:lnTo>
                    <a:pt x="49" y="13"/>
                  </a:lnTo>
                  <a:lnTo>
                    <a:pt x="49" y="13"/>
                  </a:lnTo>
                  <a:lnTo>
                    <a:pt x="49"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7" name="组合 266"/>
          <p:cNvGrpSpPr/>
          <p:nvPr/>
        </p:nvGrpSpPr>
        <p:grpSpPr>
          <a:xfrm>
            <a:off x="8406323" y="4707958"/>
            <a:ext cx="538392" cy="746281"/>
            <a:chOff x="2553246" y="3370610"/>
            <a:chExt cx="485775" cy="700088"/>
          </a:xfrm>
          <a:solidFill>
            <a:schemeClr val="tx1"/>
          </a:solidFill>
        </p:grpSpPr>
        <p:sp>
          <p:nvSpPr>
            <p:cNvPr id="268" name="Freeform 273"/>
            <p:cNvSpPr>
              <a:spLocks noEditPoints="1"/>
            </p:cNvSpPr>
            <p:nvPr/>
          </p:nvSpPr>
          <p:spPr bwMode="auto">
            <a:xfrm>
              <a:off x="2553246" y="3370610"/>
              <a:ext cx="485775" cy="700088"/>
            </a:xfrm>
            <a:custGeom>
              <a:avLst/>
              <a:gdLst>
                <a:gd name="T0" fmla="*/ 9 w 306"/>
                <a:gd name="T1" fmla="*/ 247 h 441"/>
                <a:gd name="T2" fmla="*/ 91 w 306"/>
                <a:gd name="T3" fmla="*/ 5 h 441"/>
                <a:gd name="T4" fmla="*/ 252 w 306"/>
                <a:gd name="T5" fmla="*/ 45 h 441"/>
                <a:gd name="T6" fmla="*/ 298 w 306"/>
                <a:gd name="T7" fmla="*/ 359 h 441"/>
                <a:gd name="T8" fmla="*/ 259 w 306"/>
                <a:gd name="T9" fmla="*/ 191 h 441"/>
                <a:gd name="T10" fmla="*/ 284 w 306"/>
                <a:gd name="T11" fmla="*/ 374 h 441"/>
                <a:gd name="T12" fmla="*/ 284 w 306"/>
                <a:gd name="T13" fmla="*/ 240 h 441"/>
                <a:gd name="T14" fmla="*/ 39 w 306"/>
                <a:gd name="T15" fmla="*/ 206 h 441"/>
                <a:gd name="T16" fmla="*/ 120 w 306"/>
                <a:gd name="T17" fmla="*/ 433 h 441"/>
                <a:gd name="T18" fmla="*/ 115 w 306"/>
                <a:gd name="T19" fmla="*/ 133 h 441"/>
                <a:gd name="T20" fmla="*/ 211 w 306"/>
                <a:gd name="T21" fmla="*/ 116 h 441"/>
                <a:gd name="T22" fmla="*/ 241 w 306"/>
                <a:gd name="T23" fmla="*/ 56 h 441"/>
                <a:gd name="T24" fmla="*/ 63 w 306"/>
                <a:gd name="T25" fmla="*/ 95 h 441"/>
                <a:gd name="T26" fmla="*/ 58 w 306"/>
                <a:gd name="T27" fmla="*/ 48 h 441"/>
                <a:gd name="T28" fmla="*/ 203 w 306"/>
                <a:gd name="T29" fmla="*/ 15 h 441"/>
                <a:gd name="T30" fmla="*/ 159 w 306"/>
                <a:gd name="T31" fmla="*/ 198 h 441"/>
                <a:gd name="T32" fmla="*/ 19 w 306"/>
                <a:gd name="T33" fmla="*/ 341 h 441"/>
                <a:gd name="T34" fmla="*/ 162 w 306"/>
                <a:gd name="T35" fmla="*/ 136 h 441"/>
                <a:gd name="T36" fmla="*/ 180 w 306"/>
                <a:gd name="T37" fmla="*/ 169 h 441"/>
                <a:gd name="T38" fmla="*/ 199 w 306"/>
                <a:gd name="T39" fmla="*/ 144 h 441"/>
                <a:gd name="T40" fmla="*/ 225 w 306"/>
                <a:gd name="T41" fmla="*/ 174 h 441"/>
                <a:gd name="T42" fmla="*/ 148 w 306"/>
                <a:gd name="T43" fmla="*/ 141 h 441"/>
                <a:gd name="T44" fmla="*/ 113 w 306"/>
                <a:gd name="T45" fmla="*/ 155 h 441"/>
                <a:gd name="T46" fmla="*/ 208 w 306"/>
                <a:gd name="T47" fmla="*/ 144 h 441"/>
                <a:gd name="T48" fmla="*/ 79 w 306"/>
                <a:gd name="T49" fmla="*/ 210 h 441"/>
                <a:gd name="T50" fmla="*/ 106 w 306"/>
                <a:gd name="T51" fmla="*/ 144 h 441"/>
                <a:gd name="T52" fmla="*/ 57 w 306"/>
                <a:gd name="T53" fmla="*/ 79 h 441"/>
                <a:gd name="T54" fmla="*/ 72 w 306"/>
                <a:gd name="T55" fmla="*/ 220 h 441"/>
                <a:gd name="T56" fmla="*/ 50 w 306"/>
                <a:gd name="T57" fmla="*/ 404 h 441"/>
                <a:gd name="T58" fmla="*/ 295 w 306"/>
                <a:gd name="T59" fmla="*/ 259 h 441"/>
                <a:gd name="T60" fmla="*/ 79 w 306"/>
                <a:gd name="T61" fmla="*/ 152 h 441"/>
                <a:gd name="T62" fmla="*/ 195 w 306"/>
                <a:gd name="T63" fmla="*/ 68 h 441"/>
                <a:gd name="T64" fmla="*/ 60 w 306"/>
                <a:gd name="T65" fmla="*/ 202 h 441"/>
                <a:gd name="T66" fmla="*/ 197 w 306"/>
                <a:gd name="T67" fmla="*/ 187 h 441"/>
                <a:gd name="T68" fmla="*/ 207 w 306"/>
                <a:gd name="T69" fmla="*/ 198 h 441"/>
                <a:gd name="T70" fmla="*/ 194 w 306"/>
                <a:gd name="T71" fmla="*/ 215 h 441"/>
                <a:gd name="T72" fmla="*/ 24 w 306"/>
                <a:gd name="T73" fmla="*/ 224 h 441"/>
                <a:gd name="T74" fmla="*/ 79 w 306"/>
                <a:gd name="T75" fmla="*/ 146 h 441"/>
                <a:gd name="T76" fmla="*/ 213 w 306"/>
                <a:gd name="T77" fmla="*/ 199 h 441"/>
                <a:gd name="T78" fmla="*/ 145 w 306"/>
                <a:gd name="T79" fmla="*/ 4 h 441"/>
                <a:gd name="T80" fmla="*/ 246 w 306"/>
                <a:gd name="T81" fmla="*/ 98 h 441"/>
                <a:gd name="T82" fmla="*/ 232 w 306"/>
                <a:gd name="T83" fmla="*/ 191 h 441"/>
                <a:gd name="T84" fmla="*/ 139 w 306"/>
                <a:gd name="T85" fmla="*/ 73 h 441"/>
                <a:gd name="T86" fmla="*/ 170 w 306"/>
                <a:gd name="T87" fmla="*/ 236 h 441"/>
                <a:gd name="T88" fmla="*/ 221 w 306"/>
                <a:gd name="T89" fmla="*/ 12 h 441"/>
                <a:gd name="T90" fmla="*/ 172 w 306"/>
                <a:gd name="T91" fmla="*/ 228 h 441"/>
                <a:gd name="T92" fmla="*/ 66 w 306"/>
                <a:gd name="T93" fmla="*/ 209 h 441"/>
                <a:gd name="T94" fmla="*/ 259 w 306"/>
                <a:gd name="T95" fmla="*/ 166 h 441"/>
                <a:gd name="T96" fmla="*/ 295 w 306"/>
                <a:gd name="T97" fmla="*/ 327 h 441"/>
                <a:gd name="T98" fmla="*/ 140 w 306"/>
                <a:gd name="T99" fmla="*/ 229 h 441"/>
                <a:gd name="T100" fmla="*/ 104 w 306"/>
                <a:gd name="T101" fmla="*/ 223 h 441"/>
                <a:gd name="T102" fmla="*/ 47 w 306"/>
                <a:gd name="T103" fmla="*/ 176 h 441"/>
                <a:gd name="T104" fmla="*/ 19 w 306"/>
                <a:gd name="T105" fmla="*/ 365 h 441"/>
                <a:gd name="T106" fmla="*/ 55 w 306"/>
                <a:gd name="T107" fmla="*/ 158 h 441"/>
                <a:gd name="T108" fmla="*/ 254 w 306"/>
                <a:gd name="T109" fmla="*/ 180 h 441"/>
                <a:gd name="T110" fmla="*/ 254 w 306"/>
                <a:gd name="T111" fmla="*/ 158 h 441"/>
                <a:gd name="T112" fmla="*/ 246 w 306"/>
                <a:gd name="T113" fmla="*/ 201 h 441"/>
                <a:gd name="T114" fmla="*/ 118 w 306"/>
                <a:gd name="T115" fmla="*/ 231 h 441"/>
                <a:gd name="T116" fmla="*/ 248 w 306"/>
                <a:gd name="T117" fmla="*/ 154 h 441"/>
                <a:gd name="T118" fmla="*/ 134 w 306"/>
                <a:gd name="T119" fmla="*/ 70 h 441"/>
                <a:gd name="T120" fmla="*/ 123 w 306"/>
                <a:gd name="T121" fmla="*/ 231 h 441"/>
                <a:gd name="T122" fmla="*/ 49 w 306"/>
                <a:gd name="T123" fmla="*/ 147 h 441"/>
                <a:gd name="T124" fmla="*/ 252 w 306"/>
                <a:gd name="T125" fmla="*/ 20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6" h="441">
                  <a:moveTo>
                    <a:pt x="91" y="430"/>
                  </a:moveTo>
                  <a:lnTo>
                    <a:pt x="91" y="430"/>
                  </a:lnTo>
                  <a:lnTo>
                    <a:pt x="91" y="431"/>
                  </a:lnTo>
                  <a:lnTo>
                    <a:pt x="91" y="431"/>
                  </a:lnTo>
                  <a:lnTo>
                    <a:pt x="90" y="433"/>
                  </a:lnTo>
                  <a:lnTo>
                    <a:pt x="87" y="433"/>
                  </a:lnTo>
                  <a:lnTo>
                    <a:pt x="87" y="433"/>
                  </a:lnTo>
                  <a:lnTo>
                    <a:pt x="74" y="425"/>
                  </a:lnTo>
                  <a:lnTo>
                    <a:pt x="74" y="425"/>
                  </a:lnTo>
                  <a:lnTo>
                    <a:pt x="66" y="420"/>
                  </a:lnTo>
                  <a:lnTo>
                    <a:pt x="66" y="420"/>
                  </a:lnTo>
                  <a:lnTo>
                    <a:pt x="65" y="419"/>
                  </a:lnTo>
                  <a:lnTo>
                    <a:pt x="65" y="419"/>
                  </a:lnTo>
                  <a:lnTo>
                    <a:pt x="55" y="414"/>
                  </a:lnTo>
                  <a:lnTo>
                    <a:pt x="46" y="407"/>
                  </a:lnTo>
                  <a:lnTo>
                    <a:pt x="46" y="407"/>
                  </a:lnTo>
                  <a:lnTo>
                    <a:pt x="39" y="401"/>
                  </a:lnTo>
                  <a:lnTo>
                    <a:pt x="39" y="401"/>
                  </a:lnTo>
                  <a:lnTo>
                    <a:pt x="31" y="395"/>
                  </a:lnTo>
                  <a:lnTo>
                    <a:pt x="31" y="395"/>
                  </a:lnTo>
                  <a:lnTo>
                    <a:pt x="25" y="389"/>
                  </a:lnTo>
                  <a:lnTo>
                    <a:pt x="25" y="389"/>
                  </a:lnTo>
                  <a:lnTo>
                    <a:pt x="19" y="382"/>
                  </a:lnTo>
                  <a:lnTo>
                    <a:pt x="14" y="374"/>
                  </a:lnTo>
                  <a:lnTo>
                    <a:pt x="14" y="374"/>
                  </a:lnTo>
                  <a:lnTo>
                    <a:pt x="11" y="370"/>
                  </a:lnTo>
                  <a:lnTo>
                    <a:pt x="11" y="370"/>
                  </a:lnTo>
                  <a:lnTo>
                    <a:pt x="5" y="355"/>
                  </a:lnTo>
                  <a:lnTo>
                    <a:pt x="5" y="355"/>
                  </a:lnTo>
                  <a:lnTo>
                    <a:pt x="1" y="343"/>
                  </a:lnTo>
                  <a:lnTo>
                    <a:pt x="1" y="343"/>
                  </a:lnTo>
                  <a:lnTo>
                    <a:pt x="0" y="333"/>
                  </a:lnTo>
                  <a:lnTo>
                    <a:pt x="0" y="333"/>
                  </a:lnTo>
                  <a:lnTo>
                    <a:pt x="0" y="329"/>
                  </a:lnTo>
                  <a:lnTo>
                    <a:pt x="0" y="329"/>
                  </a:lnTo>
                  <a:lnTo>
                    <a:pt x="0" y="307"/>
                  </a:lnTo>
                  <a:lnTo>
                    <a:pt x="0" y="307"/>
                  </a:lnTo>
                  <a:lnTo>
                    <a:pt x="1" y="291"/>
                  </a:lnTo>
                  <a:lnTo>
                    <a:pt x="1" y="291"/>
                  </a:lnTo>
                  <a:lnTo>
                    <a:pt x="6" y="259"/>
                  </a:lnTo>
                  <a:lnTo>
                    <a:pt x="6" y="259"/>
                  </a:lnTo>
                  <a:lnTo>
                    <a:pt x="9" y="247"/>
                  </a:lnTo>
                  <a:lnTo>
                    <a:pt x="9" y="247"/>
                  </a:lnTo>
                  <a:lnTo>
                    <a:pt x="14" y="232"/>
                  </a:lnTo>
                  <a:lnTo>
                    <a:pt x="14" y="232"/>
                  </a:lnTo>
                  <a:lnTo>
                    <a:pt x="19" y="221"/>
                  </a:lnTo>
                  <a:lnTo>
                    <a:pt x="19" y="221"/>
                  </a:lnTo>
                  <a:lnTo>
                    <a:pt x="25" y="206"/>
                  </a:lnTo>
                  <a:lnTo>
                    <a:pt x="25" y="206"/>
                  </a:lnTo>
                  <a:lnTo>
                    <a:pt x="33" y="187"/>
                  </a:lnTo>
                  <a:lnTo>
                    <a:pt x="39" y="166"/>
                  </a:lnTo>
                  <a:lnTo>
                    <a:pt x="39" y="166"/>
                  </a:lnTo>
                  <a:lnTo>
                    <a:pt x="44" y="149"/>
                  </a:lnTo>
                  <a:lnTo>
                    <a:pt x="44" y="149"/>
                  </a:lnTo>
                  <a:lnTo>
                    <a:pt x="47" y="135"/>
                  </a:lnTo>
                  <a:lnTo>
                    <a:pt x="47" y="135"/>
                  </a:lnTo>
                  <a:lnTo>
                    <a:pt x="49" y="122"/>
                  </a:lnTo>
                  <a:lnTo>
                    <a:pt x="49" y="109"/>
                  </a:lnTo>
                  <a:lnTo>
                    <a:pt x="49" y="109"/>
                  </a:lnTo>
                  <a:lnTo>
                    <a:pt x="49" y="83"/>
                  </a:lnTo>
                  <a:lnTo>
                    <a:pt x="49" y="83"/>
                  </a:lnTo>
                  <a:lnTo>
                    <a:pt x="47" y="71"/>
                  </a:lnTo>
                  <a:lnTo>
                    <a:pt x="47" y="71"/>
                  </a:lnTo>
                  <a:lnTo>
                    <a:pt x="47" y="64"/>
                  </a:lnTo>
                  <a:lnTo>
                    <a:pt x="47" y="54"/>
                  </a:lnTo>
                  <a:lnTo>
                    <a:pt x="47" y="54"/>
                  </a:lnTo>
                  <a:lnTo>
                    <a:pt x="46" y="49"/>
                  </a:lnTo>
                  <a:lnTo>
                    <a:pt x="46" y="49"/>
                  </a:lnTo>
                  <a:lnTo>
                    <a:pt x="46" y="45"/>
                  </a:lnTo>
                  <a:lnTo>
                    <a:pt x="46" y="45"/>
                  </a:lnTo>
                  <a:lnTo>
                    <a:pt x="46" y="37"/>
                  </a:lnTo>
                  <a:lnTo>
                    <a:pt x="46" y="37"/>
                  </a:lnTo>
                  <a:lnTo>
                    <a:pt x="50" y="27"/>
                  </a:lnTo>
                  <a:lnTo>
                    <a:pt x="50" y="27"/>
                  </a:lnTo>
                  <a:lnTo>
                    <a:pt x="52" y="24"/>
                  </a:lnTo>
                  <a:lnTo>
                    <a:pt x="52" y="24"/>
                  </a:lnTo>
                  <a:lnTo>
                    <a:pt x="58" y="18"/>
                  </a:lnTo>
                  <a:lnTo>
                    <a:pt x="65" y="13"/>
                  </a:lnTo>
                  <a:lnTo>
                    <a:pt x="65" y="13"/>
                  </a:lnTo>
                  <a:lnTo>
                    <a:pt x="76" y="7"/>
                  </a:lnTo>
                  <a:lnTo>
                    <a:pt x="76" y="7"/>
                  </a:lnTo>
                  <a:lnTo>
                    <a:pt x="82" y="5"/>
                  </a:lnTo>
                  <a:lnTo>
                    <a:pt x="82" y="5"/>
                  </a:lnTo>
                  <a:lnTo>
                    <a:pt x="90" y="4"/>
                  </a:lnTo>
                  <a:lnTo>
                    <a:pt x="90" y="4"/>
                  </a:lnTo>
                  <a:lnTo>
                    <a:pt x="91" y="5"/>
                  </a:lnTo>
                  <a:lnTo>
                    <a:pt x="91" y="5"/>
                  </a:lnTo>
                  <a:lnTo>
                    <a:pt x="93" y="7"/>
                  </a:lnTo>
                  <a:lnTo>
                    <a:pt x="93" y="7"/>
                  </a:lnTo>
                  <a:lnTo>
                    <a:pt x="98" y="5"/>
                  </a:lnTo>
                  <a:lnTo>
                    <a:pt x="98" y="5"/>
                  </a:lnTo>
                  <a:lnTo>
                    <a:pt x="110" y="2"/>
                  </a:lnTo>
                  <a:lnTo>
                    <a:pt x="110" y="2"/>
                  </a:lnTo>
                  <a:lnTo>
                    <a:pt x="123" y="0"/>
                  </a:lnTo>
                  <a:lnTo>
                    <a:pt x="137" y="0"/>
                  </a:lnTo>
                  <a:lnTo>
                    <a:pt x="137" y="0"/>
                  </a:lnTo>
                  <a:lnTo>
                    <a:pt x="173" y="0"/>
                  </a:lnTo>
                  <a:lnTo>
                    <a:pt x="173" y="0"/>
                  </a:lnTo>
                  <a:lnTo>
                    <a:pt x="197" y="4"/>
                  </a:lnTo>
                  <a:lnTo>
                    <a:pt x="197" y="4"/>
                  </a:lnTo>
                  <a:lnTo>
                    <a:pt x="214" y="5"/>
                  </a:lnTo>
                  <a:lnTo>
                    <a:pt x="214" y="5"/>
                  </a:lnTo>
                  <a:lnTo>
                    <a:pt x="222" y="8"/>
                  </a:lnTo>
                  <a:lnTo>
                    <a:pt x="222" y="8"/>
                  </a:lnTo>
                  <a:lnTo>
                    <a:pt x="233" y="13"/>
                  </a:lnTo>
                  <a:lnTo>
                    <a:pt x="233" y="13"/>
                  </a:lnTo>
                  <a:lnTo>
                    <a:pt x="235" y="13"/>
                  </a:lnTo>
                  <a:lnTo>
                    <a:pt x="235" y="13"/>
                  </a:lnTo>
                  <a:lnTo>
                    <a:pt x="241" y="16"/>
                  </a:lnTo>
                  <a:lnTo>
                    <a:pt x="249" y="21"/>
                  </a:lnTo>
                  <a:lnTo>
                    <a:pt x="249" y="21"/>
                  </a:lnTo>
                  <a:lnTo>
                    <a:pt x="251" y="23"/>
                  </a:lnTo>
                  <a:lnTo>
                    <a:pt x="252" y="26"/>
                  </a:lnTo>
                  <a:lnTo>
                    <a:pt x="252" y="26"/>
                  </a:lnTo>
                  <a:lnTo>
                    <a:pt x="252" y="26"/>
                  </a:lnTo>
                  <a:lnTo>
                    <a:pt x="254" y="27"/>
                  </a:lnTo>
                  <a:lnTo>
                    <a:pt x="254" y="27"/>
                  </a:lnTo>
                  <a:lnTo>
                    <a:pt x="254" y="29"/>
                  </a:lnTo>
                  <a:lnTo>
                    <a:pt x="252" y="30"/>
                  </a:lnTo>
                  <a:lnTo>
                    <a:pt x="252" y="30"/>
                  </a:lnTo>
                  <a:lnTo>
                    <a:pt x="252" y="32"/>
                  </a:lnTo>
                  <a:lnTo>
                    <a:pt x="252" y="32"/>
                  </a:lnTo>
                  <a:lnTo>
                    <a:pt x="254" y="35"/>
                  </a:lnTo>
                  <a:lnTo>
                    <a:pt x="254" y="37"/>
                  </a:lnTo>
                  <a:lnTo>
                    <a:pt x="254" y="37"/>
                  </a:lnTo>
                  <a:lnTo>
                    <a:pt x="255" y="38"/>
                  </a:lnTo>
                  <a:lnTo>
                    <a:pt x="254" y="40"/>
                  </a:lnTo>
                  <a:lnTo>
                    <a:pt x="254" y="40"/>
                  </a:lnTo>
                  <a:lnTo>
                    <a:pt x="252" y="45"/>
                  </a:lnTo>
                  <a:lnTo>
                    <a:pt x="252" y="45"/>
                  </a:lnTo>
                  <a:lnTo>
                    <a:pt x="252" y="56"/>
                  </a:lnTo>
                  <a:lnTo>
                    <a:pt x="252" y="56"/>
                  </a:lnTo>
                  <a:lnTo>
                    <a:pt x="251" y="62"/>
                  </a:lnTo>
                  <a:lnTo>
                    <a:pt x="251" y="62"/>
                  </a:lnTo>
                  <a:lnTo>
                    <a:pt x="251" y="83"/>
                  </a:lnTo>
                  <a:lnTo>
                    <a:pt x="251" y="83"/>
                  </a:lnTo>
                  <a:lnTo>
                    <a:pt x="249" y="86"/>
                  </a:lnTo>
                  <a:lnTo>
                    <a:pt x="249" y="86"/>
                  </a:lnTo>
                  <a:lnTo>
                    <a:pt x="249" y="86"/>
                  </a:lnTo>
                  <a:lnTo>
                    <a:pt x="249" y="86"/>
                  </a:lnTo>
                  <a:lnTo>
                    <a:pt x="249" y="106"/>
                  </a:lnTo>
                  <a:lnTo>
                    <a:pt x="249" y="106"/>
                  </a:lnTo>
                  <a:lnTo>
                    <a:pt x="252" y="119"/>
                  </a:lnTo>
                  <a:lnTo>
                    <a:pt x="252" y="119"/>
                  </a:lnTo>
                  <a:lnTo>
                    <a:pt x="255" y="130"/>
                  </a:lnTo>
                  <a:lnTo>
                    <a:pt x="260" y="141"/>
                  </a:lnTo>
                  <a:lnTo>
                    <a:pt x="260" y="141"/>
                  </a:lnTo>
                  <a:lnTo>
                    <a:pt x="266" y="157"/>
                  </a:lnTo>
                  <a:lnTo>
                    <a:pt x="266" y="157"/>
                  </a:lnTo>
                  <a:lnTo>
                    <a:pt x="279" y="185"/>
                  </a:lnTo>
                  <a:lnTo>
                    <a:pt x="279" y="185"/>
                  </a:lnTo>
                  <a:lnTo>
                    <a:pt x="287" y="204"/>
                  </a:lnTo>
                  <a:lnTo>
                    <a:pt x="287" y="204"/>
                  </a:lnTo>
                  <a:lnTo>
                    <a:pt x="290" y="217"/>
                  </a:lnTo>
                  <a:lnTo>
                    <a:pt x="290" y="217"/>
                  </a:lnTo>
                  <a:lnTo>
                    <a:pt x="296" y="239"/>
                  </a:lnTo>
                  <a:lnTo>
                    <a:pt x="296" y="239"/>
                  </a:lnTo>
                  <a:lnTo>
                    <a:pt x="301" y="253"/>
                  </a:lnTo>
                  <a:lnTo>
                    <a:pt x="301" y="253"/>
                  </a:lnTo>
                  <a:lnTo>
                    <a:pt x="304" y="272"/>
                  </a:lnTo>
                  <a:lnTo>
                    <a:pt x="304" y="272"/>
                  </a:lnTo>
                  <a:lnTo>
                    <a:pt x="304" y="280"/>
                  </a:lnTo>
                  <a:lnTo>
                    <a:pt x="304" y="280"/>
                  </a:lnTo>
                  <a:lnTo>
                    <a:pt x="306" y="303"/>
                  </a:lnTo>
                  <a:lnTo>
                    <a:pt x="306" y="303"/>
                  </a:lnTo>
                  <a:lnTo>
                    <a:pt x="304" y="321"/>
                  </a:lnTo>
                  <a:lnTo>
                    <a:pt x="304" y="321"/>
                  </a:lnTo>
                  <a:lnTo>
                    <a:pt x="303" y="336"/>
                  </a:lnTo>
                  <a:lnTo>
                    <a:pt x="303" y="336"/>
                  </a:lnTo>
                  <a:lnTo>
                    <a:pt x="300" y="344"/>
                  </a:lnTo>
                  <a:lnTo>
                    <a:pt x="300" y="344"/>
                  </a:lnTo>
                  <a:lnTo>
                    <a:pt x="298" y="359"/>
                  </a:lnTo>
                  <a:lnTo>
                    <a:pt x="293" y="370"/>
                  </a:lnTo>
                  <a:lnTo>
                    <a:pt x="293" y="370"/>
                  </a:lnTo>
                  <a:lnTo>
                    <a:pt x="282" y="385"/>
                  </a:lnTo>
                  <a:lnTo>
                    <a:pt x="271" y="398"/>
                  </a:lnTo>
                  <a:lnTo>
                    <a:pt x="271" y="398"/>
                  </a:lnTo>
                  <a:lnTo>
                    <a:pt x="260" y="407"/>
                  </a:lnTo>
                  <a:lnTo>
                    <a:pt x="248" y="415"/>
                  </a:lnTo>
                  <a:lnTo>
                    <a:pt x="248" y="415"/>
                  </a:lnTo>
                  <a:lnTo>
                    <a:pt x="246" y="417"/>
                  </a:lnTo>
                  <a:lnTo>
                    <a:pt x="246" y="417"/>
                  </a:lnTo>
                  <a:lnTo>
                    <a:pt x="227" y="428"/>
                  </a:lnTo>
                  <a:lnTo>
                    <a:pt x="227" y="428"/>
                  </a:lnTo>
                  <a:lnTo>
                    <a:pt x="218" y="431"/>
                  </a:lnTo>
                  <a:lnTo>
                    <a:pt x="208" y="434"/>
                  </a:lnTo>
                  <a:lnTo>
                    <a:pt x="208" y="434"/>
                  </a:lnTo>
                  <a:lnTo>
                    <a:pt x="208" y="434"/>
                  </a:lnTo>
                  <a:lnTo>
                    <a:pt x="208" y="434"/>
                  </a:lnTo>
                  <a:lnTo>
                    <a:pt x="199" y="436"/>
                  </a:lnTo>
                  <a:lnTo>
                    <a:pt x="191" y="437"/>
                  </a:lnTo>
                  <a:lnTo>
                    <a:pt x="191" y="437"/>
                  </a:lnTo>
                  <a:lnTo>
                    <a:pt x="177" y="439"/>
                  </a:lnTo>
                  <a:lnTo>
                    <a:pt x="177" y="439"/>
                  </a:lnTo>
                  <a:lnTo>
                    <a:pt x="169" y="441"/>
                  </a:lnTo>
                  <a:lnTo>
                    <a:pt x="169" y="441"/>
                  </a:lnTo>
                  <a:lnTo>
                    <a:pt x="159" y="441"/>
                  </a:lnTo>
                  <a:lnTo>
                    <a:pt x="159" y="441"/>
                  </a:lnTo>
                  <a:lnTo>
                    <a:pt x="136" y="441"/>
                  </a:lnTo>
                  <a:lnTo>
                    <a:pt x="136" y="441"/>
                  </a:lnTo>
                  <a:lnTo>
                    <a:pt x="118" y="439"/>
                  </a:lnTo>
                  <a:lnTo>
                    <a:pt x="118" y="439"/>
                  </a:lnTo>
                  <a:lnTo>
                    <a:pt x="106" y="436"/>
                  </a:lnTo>
                  <a:lnTo>
                    <a:pt x="95" y="431"/>
                  </a:lnTo>
                  <a:lnTo>
                    <a:pt x="95" y="431"/>
                  </a:lnTo>
                  <a:lnTo>
                    <a:pt x="91" y="430"/>
                  </a:lnTo>
                  <a:lnTo>
                    <a:pt x="91" y="430"/>
                  </a:lnTo>
                  <a:close/>
                  <a:moveTo>
                    <a:pt x="259" y="191"/>
                  </a:moveTo>
                  <a:lnTo>
                    <a:pt x="259" y="191"/>
                  </a:lnTo>
                  <a:lnTo>
                    <a:pt x="257" y="193"/>
                  </a:lnTo>
                  <a:lnTo>
                    <a:pt x="257" y="193"/>
                  </a:lnTo>
                  <a:lnTo>
                    <a:pt x="257" y="193"/>
                  </a:lnTo>
                  <a:lnTo>
                    <a:pt x="257" y="193"/>
                  </a:lnTo>
                  <a:lnTo>
                    <a:pt x="259" y="191"/>
                  </a:lnTo>
                  <a:lnTo>
                    <a:pt x="259" y="191"/>
                  </a:lnTo>
                  <a:lnTo>
                    <a:pt x="259" y="190"/>
                  </a:lnTo>
                  <a:lnTo>
                    <a:pt x="259" y="190"/>
                  </a:lnTo>
                  <a:lnTo>
                    <a:pt x="259" y="191"/>
                  </a:lnTo>
                  <a:lnTo>
                    <a:pt x="259" y="191"/>
                  </a:lnTo>
                  <a:close/>
                  <a:moveTo>
                    <a:pt x="55" y="38"/>
                  </a:moveTo>
                  <a:lnTo>
                    <a:pt x="55" y="38"/>
                  </a:lnTo>
                  <a:lnTo>
                    <a:pt x="55" y="40"/>
                  </a:lnTo>
                  <a:lnTo>
                    <a:pt x="55" y="40"/>
                  </a:lnTo>
                  <a:lnTo>
                    <a:pt x="55" y="48"/>
                  </a:lnTo>
                  <a:lnTo>
                    <a:pt x="55" y="48"/>
                  </a:lnTo>
                  <a:lnTo>
                    <a:pt x="55" y="49"/>
                  </a:lnTo>
                  <a:lnTo>
                    <a:pt x="55" y="49"/>
                  </a:lnTo>
                  <a:lnTo>
                    <a:pt x="55" y="45"/>
                  </a:lnTo>
                  <a:lnTo>
                    <a:pt x="55" y="45"/>
                  </a:lnTo>
                  <a:lnTo>
                    <a:pt x="55" y="38"/>
                  </a:lnTo>
                  <a:lnTo>
                    <a:pt x="55" y="38"/>
                  </a:lnTo>
                  <a:lnTo>
                    <a:pt x="55" y="37"/>
                  </a:lnTo>
                  <a:lnTo>
                    <a:pt x="55" y="37"/>
                  </a:lnTo>
                  <a:lnTo>
                    <a:pt x="55" y="37"/>
                  </a:lnTo>
                  <a:lnTo>
                    <a:pt x="55" y="37"/>
                  </a:lnTo>
                  <a:lnTo>
                    <a:pt x="55" y="38"/>
                  </a:lnTo>
                  <a:lnTo>
                    <a:pt x="55" y="38"/>
                  </a:lnTo>
                  <a:close/>
                  <a:moveTo>
                    <a:pt x="276" y="390"/>
                  </a:moveTo>
                  <a:lnTo>
                    <a:pt x="276" y="390"/>
                  </a:lnTo>
                  <a:lnTo>
                    <a:pt x="276" y="389"/>
                  </a:lnTo>
                  <a:lnTo>
                    <a:pt x="276" y="389"/>
                  </a:lnTo>
                  <a:lnTo>
                    <a:pt x="285" y="376"/>
                  </a:lnTo>
                  <a:lnTo>
                    <a:pt x="285" y="376"/>
                  </a:lnTo>
                  <a:lnTo>
                    <a:pt x="287" y="373"/>
                  </a:lnTo>
                  <a:lnTo>
                    <a:pt x="287" y="373"/>
                  </a:lnTo>
                  <a:lnTo>
                    <a:pt x="292" y="363"/>
                  </a:lnTo>
                  <a:lnTo>
                    <a:pt x="296" y="354"/>
                  </a:lnTo>
                  <a:lnTo>
                    <a:pt x="296" y="354"/>
                  </a:lnTo>
                  <a:lnTo>
                    <a:pt x="296" y="354"/>
                  </a:lnTo>
                  <a:lnTo>
                    <a:pt x="296" y="354"/>
                  </a:lnTo>
                  <a:lnTo>
                    <a:pt x="295" y="354"/>
                  </a:lnTo>
                  <a:lnTo>
                    <a:pt x="295" y="354"/>
                  </a:lnTo>
                  <a:lnTo>
                    <a:pt x="289" y="365"/>
                  </a:lnTo>
                  <a:lnTo>
                    <a:pt x="289" y="365"/>
                  </a:lnTo>
                  <a:lnTo>
                    <a:pt x="285" y="371"/>
                  </a:lnTo>
                  <a:lnTo>
                    <a:pt x="285" y="371"/>
                  </a:lnTo>
                  <a:lnTo>
                    <a:pt x="284" y="374"/>
                  </a:lnTo>
                  <a:lnTo>
                    <a:pt x="284" y="374"/>
                  </a:lnTo>
                  <a:lnTo>
                    <a:pt x="281" y="382"/>
                  </a:lnTo>
                  <a:lnTo>
                    <a:pt x="276" y="389"/>
                  </a:lnTo>
                  <a:lnTo>
                    <a:pt x="276" y="389"/>
                  </a:lnTo>
                  <a:lnTo>
                    <a:pt x="276" y="390"/>
                  </a:lnTo>
                  <a:lnTo>
                    <a:pt x="276" y="390"/>
                  </a:lnTo>
                  <a:lnTo>
                    <a:pt x="274" y="390"/>
                  </a:lnTo>
                  <a:lnTo>
                    <a:pt x="274" y="390"/>
                  </a:lnTo>
                  <a:lnTo>
                    <a:pt x="274" y="390"/>
                  </a:lnTo>
                  <a:lnTo>
                    <a:pt x="274" y="390"/>
                  </a:lnTo>
                  <a:lnTo>
                    <a:pt x="276" y="390"/>
                  </a:lnTo>
                  <a:lnTo>
                    <a:pt x="276" y="390"/>
                  </a:lnTo>
                  <a:close/>
                  <a:moveTo>
                    <a:pt x="255" y="400"/>
                  </a:moveTo>
                  <a:lnTo>
                    <a:pt x="255" y="400"/>
                  </a:lnTo>
                  <a:lnTo>
                    <a:pt x="257" y="396"/>
                  </a:lnTo>
                  <a:lnTo>
                    <a:pt x="257" y="396"/>
                  </a:lnTo>
                  <a:lnTo>
                    <a:pt x="259" y="395"/>
                  </a:lnTo>
                  <a:lnTo>
                    <a:pt x="259" y="395"/>
                  </a:lnTo>
                  <a:lnTo>
                    <a:pt x="265" y="387"/>
                  </a:lnTo>
                  <a:lnTo>
                    <a:pt x="265" y="387"/>
                  </a:lnTo>
                  <a:lnTo>
                    <a:pt x="268" y="385"/>
                  </a:lnTo>
                  <a:lnTo>
                    <a:pt x="268" y="385"/>
                  </a:lnTo>
                  <a:lnTo>
                    <a:pt x="279" y="370"/>
                  </a:lnTo>
                  <a:lnTo>
                    <a:pt x="279" y="370"/>
                  </a:lnTo>
                  <a:lnTo>
                    <a:pt x="284" y="360"/>
                  </a:lnTo>
                  <a:lnTo>
                    <a:pt x="289" y="351"/>
                  </a:lnTo>
                  <a:lnTo>
                    <a:pt x="289" y="351"/>
                  </a:lnTo>
                  <a:lnTo>
                    <a:pt x="289" y="349"/>
                  </a:lnTo>
                  <a:lnTo>
                    <a:pt x="289" y="349"/>
                  </a:lnTo>
                  <a:lnTo>
                    <a:pt x="290" y="338"/>
                  </a:lnTo>
                  <a:lnTo>
                    <a:pt x="290" y="338"/>
                  </a:lnTo>
                  <a:lnTo>
                    <a:pt x="292" y="325"/>
                  </a:lnTo>
                  <a:lnTo>
                    <a:pt x="292" y="325"/>
                  </a:lnTo>
                  <a:lnTo>
                    <a:pt x="293" y="313"/>
                  </a:lnTo>
                  <a:lnTo>
                    <a:pt x="293" y="313"/>
                  </a:lnTo>
                  <a:lnTo>
                    <a:pt x="295" y="300"/>
                  </a:lnTo>
                  <a:lnTo>
                    <a:pt x="295" y="300"/>
                  </a:lnTo>
                  <a:lnTo>
                    <a:pt x="295" y="278"/>
                  </a:lnTo>
                  <a:lnTo>
                    <a:pt x="295" y="278"/>
                  </a:lnTo>
                  <a:lnTo>
                    <a:pt x="293" y="267"/>
                  </a:lnTo>
                  <a:lnTo>
                    <a:pt x="293" y="267"/>
                  </a:lnTo>
                  <a:lnTo>
                    <a:pt x="289" y="253"/>
                  </a:lnTo>
                  <a:lnTo>
                    <a:pt x="284" y="240"/>
                  </a:lnTo>
                  <a:lnTo>
                    <a:pt x="284" y="240"/>
                  </a:lnTo>
                  <a:lnTo>
                    <a:pt x="281" y="234"/>
                  </a:lnTo>
                  <a:lnTo>
                    <a:pt x="281" y="234"/>
                  </a:lnTo>
                  <a:lnTo>
                    <a:pt x="270" y="212"/>
                  </a:lnTo>
                  <a:lnTo>
                    <a:pt x="270" y="212"/>
                  </a:lnTo>
                  <a:lnTo>
                    <a:pt x="265" y="204"/>
                  </a:lnTo>
                  <a:lnTo>
                    <a:pt x="265" y="204"/>
                  </a:lnTo>
                  <a:lnTo>
                    <a:pt x="262" y="198"/>
                  </a:lnTo>
                  <a:lnTo>
                    <a:pt x="262" y="198"/>
                  </a:lnTo>
                  <a:lnTo>
                    <a:pt x="259" y="201"/>
                  </a:lnTo>
                  <a:lnTo>
                    <a:pt x="259" y="201"/>
                  </a:lnTo>
                  <a:lnTo>
                    <a:pt x="255" y="206"/>
                  </a:lnTo>
                  <a:lnTo>
                    <a:pt x="255" y="206"/>
                  </a:lnTo>
                  <a:lnTo>
                    <a:pt x="249" y="212"/>
                  </a:lnTo>
                  <a:lnTo>
                    <a:pt x="241" y="218"/>
                  </a:lnTo>
                  <a:lnTo>
                    <a:pt x="241" y="218"/>
                  </a:lnTo>
                  <a:lnTo>
                    <a:pt x="229" y="226"/>
                  </a:lnTo>
                  <a:lnTo>
                    <a:pt x="214" y="231"/>
                  </a:lnTo>
                  <a:lnTo>
                    <a:pt x="214" y="231"/>
                  </a:lnTo>
                  <a:lnTo>
                    <a:pt x="199" y="236"/>
                  </a:lnTo>
                  <a:lnTo>
                    <a:pt x="183" y="240"/>
                  </a:lnTo>
                  <a:lnTo>
                    <a:pt x="183" y="240"/>
                  </a:lnTo>
                  <a:lnTo>
                    <a:pt x="169" y="242"/>
                  </a:lnTo>
                  <a:lnTo>
                    <a:pt x="156" y="242"/>
                  </a:lnTo>
                  <a:lnTo>
                    <a:pt x="156" y="242"/>
                  </a:lnTo>
                  <a:lnTo>
                    <a:pt x="140" y="240"/>
                  </a:lnTo>
                  <a:lnTo>
                    <a:pt x="140" y="240"/>
                  </a:lnTo>
                  <a:lnTo>
                    <a:pt x="117" y="239"/>
                  </a:lnTo>
                  <a:lnTo>
                    <a:pt x="117" y="239"/>
                  </a:lnTo>
                  <a:lnTo>
                    <a:pt x="93" y="236"/>
                  </a:lnTo>
                  <a:lnTo>
                    <a:pt x="93" y="236"/>
                  </a:lnTo>
                  <a:lnTo>
                    <a:pt x="83" y="232"/>
                  </a:lnTo>
                  <a:lnTo>
                    <a:pt x="72" y="229"/>
                  </a:lnTo>
                  <a:lnTo>
                    <a:pt x="72" y="229"/>
                  </a:lnTo>
                  <a:lnTo>
                    <a:pt x="60" y="223"/>
                  </a:lnTo>
                  <a:lnTo>
                    <a:pt x="47" y="215"/>
                  </a:lnTo>
                  <a:lnTo>
                    <a:pt x="47" y="215"/>
                  </a:lnTo>
                  <a:lnTo>
                    <a:pt x="46" y="212"/>
                  </a:lnTo>
                  <a:lnTo>
                    <a:pt x="46" y="212"/>
                  </a:lnTo>
                  <a:lnTo>
                    <a:pt x="41" y="204"/>
                  </a:lnTo>
                  <a:lnTo>
                    <a:pt x="41" y="204"/>
                  </a:lnTo>
                  <a:lnTo>
                    <a:pt x="39" y="204"/>
                  </a:lnTo>
                  <a:lnTo>
                    <a:pt x="39" y="204"/>
                  </a:lnTo>
                  <a:lnTo>
                    <a:pt x="39" y="206"/>
                  </a:lnTo>
                  <a:lnTo>
                    <a:pt x="39" y="206"/>
                  </a:lnTo>
                  <a:lnTo>
                    <a:pt x="33" y="215"/>
                  </a:lnTo>
                  <a:lnTo>
                    <a:pt x="33" y="215"/>
                  </a:lnTo>
                  <a:lnTo>
                    <a:pt x="30" y="221"/>
                  </a:lnTo>
                  <a:lnTo>
                    <a:pt x="30" y="221"/>
                  </a:lnTo>
                  <a:lnTo>
                    <a:pt x="28" y="224"/>
                  </a:lnTo>
                  <a:lnTo>
                    <a:pt x="28" y="224"/>
                  </a:lnTo>
                  <a:lnTo>
                    <a:pt x="25" y="234"/>
                  </a:lnTo>
                  <a:lnTo>
                    <a:pt x="25" y="234"/>
                  </a:lnTo>
                  <a:lnTo>
                    <a:pt x="22" y="254"/>
                  </a:lnTo>
                  <a:lnTo>
                    <a:pt x="22" y="254"/>
                  </a:lnTo>
                  <a:lnTo>
                    <a:pt x="20" y="266"/>
                  </a:lnTo>
                  <a:lnTo>
                    <a:pt x="20" y="266"/>
                  </a:lnTo>
                  <a:lnTo>
                    <a:pt x="19" y="278"/>
                  </a:lnTo>
                  <a:lnTo>
                    <a:pt x="19" y="278"/>
                  </a:lnTo>
                  <a:lnTo>
                    <a:pt x="17" y="295"/>
                  </a:lnTo>
                  <a:lnTo>
                    <a:pt x="17" y="295"/>
                  </a:lnTo>
                  <a:lnTo>
                    <a:pt x="17" y="305"/>
                  </a:lnTo>
                  <a:lnTo>
                    <a:pt x="17" y="314"/>
                  </a:lnTo>
                  <a:lnTo>
                    <a:pt x="17" y="314"/>
                  </a:lnTo>
                  <a:lnTo>
                    <a:pt x="20" y="336"/>
                  </a:lnTo>
                  <a:lnTo>
                    <a:pt x="20" y="336"/>
                  </a:lnTo>
                  <a:lnTo>
                    <a:pt x="22" y="346"/>
                  </a:lnTo>
                  <a:lnTo>
                    <a:pt x="25" y="355"/>
                  </a:lnTo>
                  <a:lnTo>
                    <a:pt x="25" y="355"/>
                  </a:lnTo>
                  <a:lnTo>
                    <a:pt x="36" y="377"/>
                  </a:lnTo>
                  <a:lnTo>
                    <a:pt x="36" y="377"/>
                  </a:lnTo>
                  <a:lnTo>
                    <a:pt x="41" y="384"/>
                  </a:lnTo>
                  <a:lnTo>
                    <a:pt x="41" y="384"/>
                  </a:lnTo>
                  <a:lnTo>
                    <a:pt x="42" y="387"/>
                  </a:lnTo>
                  <a:lnTo>
                    <a:pt x="42" y="387"/>
                  </a:lnTo>
                  <a:lnTo>
                    <a:pt x="52" y="398"/>
                  </a:lnTo>
                  <a:lnTo>
                    <a:pt x="61" y="407"/>
                  </a:lnTo>
                  <a:lnTo>
                    <a:pt x="61" y="407"/>
                  </a:lnTo>
                  <a:lnTo>
                    <a:pt x="69" y="414"/>
                  </a:lnTo>
                  <a:lnTo>
                    <a:pt x="69" y="414"/>
                  </a:lnTo>
                  <a:lnTo>
                    <a:pt x="85" y="422"/>
                  </a:lnTo>
                  <a:lnTo>
                    <a:pt x="85" y="422"/>
                  </a:lnTo>
                  <a:lnTo>
                    <a:pt x="93" y="425"/>
                  </a:lnTo>
                  <a:lnTo>
                    <a:pt x="102" y="428"/>
                  </a:lnTo>
                  <a:lnTo>
                    <a:pt x="102" y="428"/>
                  </a:lnTo>
                  <a:lnTo>
                    <a:pt x="120" y="433"/>
                  </a:lnTo>
                  <a:lnTo>
                    <a:pt x="120" y="433"/>
                  </a:lnTo>
                  <a:lnTo>
                    <a:pt x="123" y="433"/>
                  </a:lnTo>
                  <a:lnTo>
                    <a:pt x="123" y="433"/>
                  </a:lnTo>
                  <a:lnTo>
                    <a:pt x="142" y="434"/>
                  </a:lnTo>
                  <a:lnTo>
                    <a:pt x="142" y="434"/>
                  </a:lnTo>
                  <a:lnTo>
                    <a:pt x="170" y="434"/>
                  </a:lnTo>
                  <a:lnTo>
                    <a:pt x="170" y="434"/>
                  </a:lnTo>
                  <a:lnTo>
                    <a:pt x="178" y="434"/>
                  </a:lnTo>
                  <a:lnTo>
                    <a:pt x="184" y="433"/>
                  </a:lnTo>
                  <a:lnTo>
                    <a:pt x="184" y="433"/>
                  </a:lnTo>
                  <a:lnTo>
                    <a:pt x="192" y="431"/>
                  </a:lnTo>
                  <a:lnTo>
                    <a:pt x="199" y="428"/>
                  </a:lnTo>
                  <a:lnTo>
                    <a:pt x="199" y="428"/>
                  </a:lnTo>
                  <a:lnTo>
                    <a:pt x="202" y="426"/>
                  </a:lnTo>
                  <a:lnTo>
                    <a:pt x="203" y="430"/>
                  </a:lnTo>
                  <a:lnTo>
                    <a:pt x="203" y="430"/>
                  </a:lnTo>
                  <a:lnTo>
                    <a:pt x="203" y="430"/>
                  </a:lnTo>
                  <a:lnTo>
                    <a:pt x="203" y="430"/>
                  </a:lnTo>
                  <a:lnTo>
                    <a:pt x="214" y="428"/>
                  </a:lnTo>
                  <a:lnTo>
                    <a:pt x="214" y="428"/>
                  </a:lnTo>
                  <a:lnTo>
                    <a:pt x="214" y="426"/>
                  </a:lnTo>
                  <a:lnTo>
                    <a:pt x="216" y="425"/>
                  </a:lnTo>
                  <a:lnTo>
                    <a:pt x="216" y="425"/>
                  </a:lnTo>
                  <a:lnTo>
                    <a:pt x="235" y="415"/>
                  </a:lnTo>
                  <a:lnTo>
                    <a:pt x="235" y="415"/>
                  </a:lnTo>
                  <a:lnTo>
                    <a:pt x="236" y="414"/>
                  </a:lnTo>
                  <a:lnTo>
                    <a:pt x="236" y="414"/>
                  </a:lnTo>
                  <a:lnTo>
                    <a:pt x="248" y="401"/>
                  </a:lnTo>
                  <a:lnTo>
                    <a:pt x="248" y="401"/>
                  </a:lnTo>
                  <a:lnTo>
                    <a:pt x="251" y="400"/>
                  </a:lnTo>
                  <a:lnTo>
                    <a:pt x="251" y="400"/>
                  </a:lnTo>
                  <a:lnTo>
                    <a:pt x="252" y="398"/>
                  </a:lnTo>
                  <a:lnTo>
                    <a:pt x="254" y="398"/>
                  </a:lnTo>
                  <a:lnTo>
                    <a:pt x="254" y="398"/>
                  </a:lnTo>
                  <a:lnTo>
                    <a:pt x="255" y="400"/>
                  </a:lnTo>
                  <a:lnTo>
                    <a:pt x="255" y="400"/>
                  </a:lnTo>
                  <a:close/>
                  <a:moveTo>
                    <a:pt x="66" y="147"/>
                  </a:moveTo>
                  <a:lnTo>
                    <a:pt x="66" y="147"/>
                  </a:lnTo>
                  <a:lnTo>
                    <a:pt x="66" y="147"/>
                  </a:lnTo>
                  <a:lnTo>
                    <a:pt x="66" y="147"/>
                  </a:lnTo>
                  <a:lnTo>
                    <a:pt x="76" y="142"/>
                  </a:lnTo>
                  <a:lnTo>
                    <a:pt x="76" y="142"/>
                  </a:lnTo>
                  <a:lnTo>
                    <a:pt x="96" y="138"/>
                  </a:lnTo>
                  <a:lnTo>
                    <a:pt x="115" y="133"/>
                  </a:lnTo>
                  <a:lnTo>
                    <a:pt x="115" y="133"/>
                  </a:lnTo>
                  <a:lnTo>
                    <a:pt x="126" y="133"/>
                  </a:lnTo>
                  <a:lnTo>
                    <a:pt x="126" y="133"/>
                  </a:lnTo>
                  <a:lnTo>
                    <a:pt x="137" y="131"/>
                  </a:lnTo>
                  <a:lnTo>
                    <a:pt x="147" y="131"/>
                  </a:lnTo>
                  <a:lnTo>
                    <a:pt x="147" y="131"/>
                  </a:lnTo>
                  <a:lnTo>
                    <a:pt x="161" y="131"/>
                  </a:lnTo>
                  <a:lnTo>
                    <a:pt x="161" y="131"/>
                  </a:lnTo>
                  <a:lnTo>
                    <a:pt x="177" y="131"/>
                  </a:lnTo>
                  <a:lnTo>
                    <a:pt x="177" y="131"/>
                  </a:lnTo>
                  <a:lnTo>
                    <a:pt x="195" y="133"/>
                  </a:lnTo>
                  <a:lnTo>
                    <a:pt x="195" y="133"/>
                  </a:lnTo>
                  <a:lnTo>
                    <a:pt x="199" y="133"/>
                  </a:lnTo>
                  <a:lnTo>
                    <a:pt x="199" y="133"/>
                  </a:lnTo>
                  <a:lnTo>
                    <a:pt x="202" y="133"/>
                  </a:lnTo>
                  <a:lnTo>
                    <a:pt x="202" y="133"/>
                  </a:lnTo>
                  <a:lnTo>
                    <a:pt x="214" y="135"/>
                  </a:lnTo>
                  <a:lnTo>
                    <a:pt x="214" y="135"/>
                  </a:lnTo>
                  <a:lnTo>
                    <a:pt x="232" y="138"/>
                  </a:lnTo>
                  <a:lnTo>
                    <a:pt x="232" y="138"/>
                  </a:lnTo>
                  <a:lnTo>
                    <a:pt x="233" y="138"/>
                  </a:lnTo>
                  <a:lnTo>
                    <a:pt x="233" y="138"/>
                  </a:lnTo>
                  <a:lnTo>
                    <a:pt x="238" y="136"/>
                  </a:lnTo>
                  <a:lnTo>
                    <a:pt x="238" y="136"/>
                  </a:lnTo>
                  <a:lnTo>
                    <a:pt x="240" y="135"/>
                  </a:lnTo>
                  <a:lnTo>
                    <a:pt x="240" y="133"/>
                  </a:lnTo>
                  <a:lnTo>
                    <a:pt x="240" y="133"/>
                  </a:lnTo>
                  <a:lnTo>
                    <a:pt x="240" y="127"/>
                  </a:lnTo>
                  <a:lnTo>
                    <a:pt x="240" y="127"/>
                  </a:lnTo>
                  <a:lnTo>
                    <a:pt x="240" y="114"/>
                  </a:lnTo>
                  <a:lnTo>
                    <a:pt x="240" y="114"/>
                  </a:lnTo>
                  <a:lnTo>
                    <a:pt x="240" y="112"/>
                  </a:lnTo>
                  <a:lnTo>
                    <a:pt x="240" y="112"/>
                  </a:lnTo>
                  <a:lnTo>
                    <a:pt x="238" y="112"/>
                  </a:lnTo>
                  <a:lnTo>
                    <a:pt x="238" y="112"/>
                  </a:lnTo>
                  <a:lnTo>
                    <a:pt x="230" y="116"/>
                  </a:lnTo>
                  <a:lnTo>
                    <a:pt x="230" y="116"/>
                  </a:lnTo>
                  <a:lnTo>
                    <a:pt x="213" y="117"/>
                  </a:lnTo>
                  <a:lnTo>
                    <a:pt x="213" y="117"/>
                  </a:lnTo>
                  <a:lnTo>
                    <a:pt x="211" y="117"/>
                  </a:lnTo>
                  <a:lnTo>
                    <a:pt x="210" y="116"/>
                  </a:lnTo>
                  <a:lnTo>
                    <a:pt x="210" y="116"/>
                  </a:lnTo>
                  <a:lnTo>
                    <a:pt x="211" y="116"/>
                  </a:lnTo>
                  <a:lnTo>
                    <a:pt x="211" y="114"/>
                  </a:lnTo>
                  <a:lnTo>
                    <a:pt x="211" y="114"/>
                  </a:lnTo>
                  <a:lnTo>
                    <a:pt x="213" y="114"/>
                  </a:lnTo>
                  <a:lnTo>
                    <a:pt x="213" y="114"/>
                  </a:lnTo>
                  <a:lnTo>
                    <a:pt x="219" y="114"/>
                  </a:lnTo>
                  <a:lnTo>
                    <a:pt x="219" y="114"/>
                  </a:lnTo>
                  <a:lnTo>
                    <a:pt x="232" y="114"/>
                  </a:lnTo>
                  <a:lnTo>
                    <a:pt x="232" y="114"/>
                  </a:lnTo>
                  <a:lnTo>
                    <a:pt x="238" y="111"/>
                  </a:lnTo>
                  <a:lnTo>
                    <a:pt x="238" y="111"/>
                  </a:lnTo>
                  <a:lnTo>
                    <a:pt x="238" y="111"/>
                  </a:lnTo>
                  <a:lnTo>
                    <a:pt x="240" y="109"/>
                  </a:lnTo>
                  <a:lnTo>
                    <a:pt x="240" y="109"/>
                  </a:lnTo>
                  <a:lnTo>
                    <a:pt x="240" y="90"/>
                  </a:lnTo>
                  <a:lnTo>
                    <a:pt x="240" y="90"/>
                  </a:lnTo>
                  <a:lnTo>
                    <a:pt x="240" y="78"/>
                  </a:lnTo>
                  <a:lnTo>
                    <a:pt x="240" y="78"/>
                  </a:lnTo>
                  <a:lnTo>
                    <a:pt x="240" y="73"/>
                  </a:lnTo>
                  <a:lnTo>
                    <a:pt x="240" y="73"/>
                  </a:lnTo>
                  <a:lnTo>
                    <a:pt x="236" y="73"/>
                  </a:lnTo>
                  <a:lnTo>
                    <a:pt x="236" y="73"/>
                  </a:lnTo>
                  <a:lnTo>
                    <a:pt x="221" y="75"/>
                  </a:lnTo>
                  <a:lnTo>
                    <a:pt x="221" y="75"/>
                  </a:lnTo>
                  <a:lnTo>
                    <a:pt x="216" y="75"/>
                  </a:lnTo>
                  <a:lnTo>
                    <a:pt x="216" y="75"/>
                  </a:lnTo>
                  <a:lnTo>
                    <a:pt x="214" y="75"/>
                  </a:lnTo>
                  <a:lnTo>
                    <a:pt x="213" y="73"/>
                  </a:lnTo>
                  <a:lnTo>
                    <a:pt x="213" y="73"/>
                  </a:lnTo>
                  <a:lnTo>
                    <a:pt x="214" y="71"/>
                  </a:lnTo>
                  <a:lnTo>
                    <a:pt x="214" y="71"/>
                  </a:lnTo>
                  <a:lnTo>
                    <a:pt x="214" y="71"/>
                  </a:lnTo>
                  <a:lnTo>
                    <a:pt x="216" y="71"/>
                  </a:lnTo>
                  <a:lnTo>
                    <a:pt x="216" y="71"/>
                  </a:lnTo>
                  <a:lnTo>
                    <a:pt x="221" y="71"/>
                  </a:lnTo>
                  <a:lnTo>
                    <a:pt x="221" y="71"/>
                  </a:lnTo>
                  <a:lnTo>
                    <a:pt x="229" y="71"/>
                  </a:lnTo>
                  <a:lnTo>
                    <a:pt x="229" y="71"/>
                  </a:lnTo>
                  <a:lnTo>
                    <a:pt x="238" y="71"/>
                  </a:lnTo>
                  <a:lnTo>
                    <a:pt x="238" y="71"/>
                  </a:lnTo>
                  <a:lnTo>
                    <a:pt x="241" y="70"/>
                  </a:lnTo>
                  <a:lnTo>
                    <a:pt x="241" y="70"/>
                  </a:lnTo>
                  <a:lnTo>
                    <a:pt x="241" y="56"/>
                  </a:lnTo>
                  <a:lnTo>
                    <a:pt x="241" y="56"/>
                  </a:lnTo>
                  <a:lnTo>
                    <a:pt x="241" y="57"/>
                  </a:lnTo>
                  <a:lnTo>
                    <a:pt x="241" y="57"/>
                  </a:lnTo>
                  <a:lnTo>
                    <a:pt x="230" y="62"/>
                  </a:lnTo>
                  <a:lnTo>
                    <a:pt x="230" y="62"/>
                  </a:lnTo>
                  <a:lnTo>
                    <a:pt x="211" y="70"/>
                  </a:lnTo>
                  <a:lnTo>
                    <a:pt x="211" y="70"/>
                  </a:lnTo>
                  <a:lnTo>
                    <a:pt x="202" y="71"/>
                  </a:lnTo>
                  <a:lnTo>
                    <a:pt x="191" y="73"/>
                  </a:lnTo>
                  <a:lnTo>
                    <a:pt x="191" y="73"/>
                  </a:lnTo>
                  <a:lnTo>
                    <a:pt x="175" y="73"/>
                  </a:lnTo>
                  <a:lnTo>
                    <a:pt x="175" y="73"/>
                  </a:lnTo>
                  <a:lnTo>
                    <a:pt x="156" y="76"/>
                  </a:lnTo>
                  <a:lnTo>
                    <a:pt x="156" y="76"/>
                  </a:lnTo>
                  <a:lnTo>
                    <a:pt x="154" y="76"/>
                  </a:lnTo>
                  <a:lnTo>
                    <a:pt x="154" y="76"/>
                  </a:lnTo>
                  <a:lnTo>
                    <a:pt x="150" y="75"/>
                  </a:lnTo>
                  <a:lnTo>
                    <a:pt x="150" y="75"/>
                  </a:lnTo>
                  <a:lnTo>
                    <a:pt x="107" y="75"/>
                  </a:lnTo>
                  <a:lnTo>
                    <a:pt x="107" y="75"/>
                  </a:lnTo>
                  <a:lnTo>
                    <a:pt x="88" y="73"/>
                  </a:lnTo>
                  <a:lnTo>
                    <a:pt x="88" y="73"/>
                  </a:lnTo>
                  <a:lnTo>
                    <a:pt x="77" y="71"/>
                  </a:lnTo>
                  <a:lnTo>
                    <a:pt x="77" y="71"/>
                  </a:lnTo>
                  <a:lnTo>
                    <a:pt x="71" y="70"/>
                  </a:lnTo>
                  <a:lnTo>
                    <a:pt x="66" y="67"/>
                  </a:lnTo>
                  <a:lnTo>
                    <a:pt x="66" y="67"/>
                  </a:lnTo>
                  <a:lnTo>
                    <a:pt x="63" y="67"/>
                  </a:lnTo>
                  <a:lnTo>
                    <a:pt x="63" y="67"/>
                  </a:lnTo>
                  <a:lnTo>
                    <a:pt x="55" y="62"/>
                  </a:lnTo>
                  <a:lnTo>
                    <a:pt x="55" y="62"/>
                  </a:lnTo>
                  <a:lnTo>
                    <a:pt x="55" y="62"/>
                  </a:lnTo>
                  <a:lnTo>
                    <a:pt x="55" y="62"/>
                  </a:lnTo>
                  <a:lnTo>
                    <a:pt x="55" y="62"/>
                  </a:lnTo>
                  <a:lnTo>
                    <a:pt x="55" y="62"/>
                  </a:lnTo>
                  <a:lnTo>
                    <a:pt x="57" y="71"/>
                  </a:lnTo>
                  <a:lnTo>
                    <a:pt x="57" y="71"/>
                  </a:lnTo>
                  <a:lnTo>
                    <a:pt x="60" y="79"/>
                  </a:lnTo>
                  <a:lnTo>
                    <a:pt x="60" y="79"/>
                  </a:lnTo>
                  <a:lnTo>
                    <a:pt x="61" y="86"/>
                  </a:lnTo>
                  <a:lnTo>
                    <a:pt x="61" y="86"/>
                  </a:lnTo>
                  <a:lnTo>
                    <a:pt x="61" y="90"/>
                  </a:lnTo>
                  <a:lnTo>
                    <a:pt x="61" y="90"/>
                  </a:lnTo>
                  <a:lnTo>
                    <a:pt x="63" y="95"/>
                  </a:lnTo>
                  <a:lnTo>
                    <a:pt x="63" y="95"/>
                  </a:lnTo>
                  <a:lnTo>
                    <a:pt x="65" y="105"/>
                  </a:lnTo>
                  <a:lnTo>
                    <a:pt x="65" y="105"/>
                  </a:lnTo>
                  <a:lnTo>
                    <a:pt x="66" y="114"/>
                  </a:lnTo>
                  <a:lnTo>
                    <a:pt x="66" y="114"/>
                  </a:lnTo>
                  <a:lnTo>
                    <a:pt x="66" y="122"/>
                  </a:lnTo>
                  <a:lnTo>
                    <a:pt x="66" y="122"/>
                  </a:lnTo>
                  <a:lnTo>
                    <a:pt x="66" y="138"/>
                  </a:lnTo>
                  <a:lnTo>
                    <a:pt x="66" y="138"/>
                  </a:lnTo>
                  <a:lnTo>
                    <a:pt x="66" y="144"/>
                  </a:lnTo>
                  <a:lnTo>
                    <a:pt x="66" y="144"/>
                  </a:lnTo>
                  <a:lnTo>
                    <a:pt x="66" y="147"/>
                  </a:lnTo>
                  <a:lnTo>
                    <a:pt x="66" y="147"/>
                  </a:lnTo>
                  <a:close/>
                  <a:moveTo>
                    <a:pt x="175" y="13"/>
                  </a:moveTo>
                  <a:lnTo>
                    <a:pt x="175" y="13"/>
                  </a:lnTo>
                  <a:lnTo>
                    <a:pt x="173" y="15"/>
                  </a:lnTo>
                  <a:lnTo>
                    <a:pt x="173" y="15"/>
                  </a:lnTo>
                  <a:lnTo>
                    <a:pt x="172" y="16"/>
                  </a:lnTo>
                  <a:lnTo>
                    <a:pt x="170" y="16"/>
                  </a:lnTo>
                  <a:lnTo>
                    <a:pt x="170" y="16"/>
                  </a:lnTo>
                  <a:lnTo>
                    <a:pt x="162" y="15"/>
                  </a:lnTo>
                  <a:lnTo>
                    <a:pt x="162" y="15"/>
                  </a:lnTo>
                  <a:lnTo>
                    <a:pt x="128" y="15"/>
                  </a:lnTo>
                  <a:lnTo>
                    <a:pt x="128" y="15"/>
                  </a:lnTo>
                  <a:lnTo>
                    <a:pt x="113" y="16"/>
                  </a:lnTo>
                  <a:lnTo>
                    <a:pt x="113" y="16"/>
                  </a:lnTo>
                  <a:lnTo>
                    <a:pt x="104" y="18"/>
                  </a:lnTo>
                  <a:lnTo>
                    <a:pt x="104" y="18"/>
                  </a:lnTo>
                  <a:lnTo>
                    <a:pt x="95" y="19"/>
                  </a:lnTo>
                  <a:lnTo>
                    <a:pt x="95" y="19"/>
                  </a:lnTo>
                  <a:lnTo>
                    <a:pt x="85" y="23"/>
                  </a:lnTo>
                  <a:lnTo>
                    <a:pt x="85" y="23"/>
                  </a:lnTo>
                  <a:lnTo>
                    <a:pt x="80" y="26"/>
                  </a:lnTo>
                  <a:lnTo>
                    <a:pt x="80" y="26"/>
                  </a:lnTo>
                  <a:lnTo>
                    <a:pt x="71" y="30"/>
                  </a:lnTo>
                  <a:lnTo>
                    <a:pt x="71" y="30"/>
                  </a:lnTo>
                  <a:lnTo>
                    <a:pt x="66" y="35"/>
                  </a:lnTo>
                  <a:lnTo>
                    <a:pt x="61" y="40"/>
                  </a:lnTo>
                  <a:lnTo>
                    <a:pt x="61" y="40"/>
                  </a:lnTo>
                  <a:lnTo>
                    <a:pt x="58" y="45"/>
                  </a:lnTo>
                  <a:lnTo>
                    <a:pt x="58" y="45"/>
                  </a:lnTo>
                  <a:lnTo>
                    <a:pt x="58" y="48"/>
                  </a:lnTo>
                  <a:lnTo>
                    <a:pt x="58" y="48"/>
                  </a:lnTo>
                  <a:lnTo>
                    <a:pt x="60" y="51"/>
                  </a:lnTo>
                  <a:lnTo>
                    <a:pt x="61" y="53"/>
                  </a:lnTo>
                  <a:lnTo>
                    <a:pt x="61" y="53"/>
                  </a:lnTo>
                  <a:lnTo>
                    <a:pt x="68" y="57"/>
                  </a:lnTo>
                  <a:lnTo>
                    <a:pt x="68" y="57"/>
                  </a:lnTo>
                  <a:lnTo>
                    <a:pt x="76" y="60"/>
                  </a:lnTo>
                  <a:lnTo>
                    <a:pt x="76" y="60"/>
                  </a:lnTo>
                  <a:lnTo>
                    <a:pt x="88" y="64"/>
                  </a:lnTo>
                  <a:lnTo>
                    <a:pt x="88" y="64"/>
                  </a:lnTo>
                  <a:lnTo>
                    <a:pt x="91" y="65"/>
                  </a:lnTo>
                  <a:lnTo>
                    <a:pt x="91" y="65"/>
                  </a:lnTo>
                  <a:lnTo>
                    <a:pt x="107" y="65"/>
                  </a:lnTo>
                  <a:lnTo>
                    <a:pt x="107" y="65"/>
                  </a:lnTo>
                  <a:lnTo>
                    <a:pt x="129" y="67"/>
                  </a:lnTo>
                  <a:lnTo>
                    <a:pt x="129" y="67"/>
                  </a:lnTo>
                  <a:lnTo>
                    <a:pt x="143" y="67"/>
                  </a:lnTo>
                  <a:lnTo>
                    <a:pt x="156" y="65"/>
                  </a:lnTo>
                  <a:lnTo>
                    <a:pt x="156" y="65"/>
                  </a:lnTo>
                  <a:lnTo>
                    <a:pt x="180" y="62"/>
                  </a:lnTo>
                  <a:lnTo>
                    <a:pt x="180" y="62"/>
                  </a:lnTo>
                  <a:lnTo>
                    <a:pt x="189" y="62"/>
                  </a:lnTo>
                  <a:lnTo>
                    <a:pt x="189" y="62"/>
                  </a:lnTo>
                  <a:lnTo>
                    <a:pt x="210" y="57"/>
                  </a:lnTo>
                  <a:lnTo>
                    <a:pt x="210" y="57"/>
                  </a:lnTo>
                  <a:lnTo>
                    <a:pt x="218" y="56"/>
                  </a:lnTo>
                  <a:lnTo>
                    <a:pt x="225" y="54"/>
                  </a:lnTo>
                  <a:lnTo>
                    <a:pt x="225" y="54"/>
                  </a:lnTo>
                  <a:lnTo>
                    <a:pt x="233" y="49"/>
                  </a:lnTo>
                  <a:lnTo>
                    <a:pt x="240" y="45"/>
                  </a:lnTo>
                  <a:lnTo>
                    <a:pt x="240" y="45"/>
                  </a:lnTo>
                  <a:lnTo>
                    <a:pt x="243" y="40"/>
                  </a:lnTo>
                  <a:lnTo>
                    <a:pt x="243" y="40"/>
                  </a:lnTo>
                  <a:lnTo>
                    <a:pt x="244" y="34"/>
                  </a:lnTo>
                  <a:lnTo>
                    <a:pt x="244" y="34"/>
                  </a:lnTo>
                  <a:lnTo>
                    <a:pt x="244" y="32"/>
                  </a:lnTo>
                  <a:lnTo>
                    <a:pt x="244" y="32"/>
                  </a:lnTo>
                  <a:lnTo>
                    <a:pt x="240" y="27"/>
                  </a:lnTo>
                  <a:lnTo>
                    <a:pt x="240" y="27"/>
                  </a:lnTo>
                  <a:lnTo>
                    <a:pt x="232" y="24"/>
                  </a:lnTo>
                  <a:lnTo>
                    <a:pt x="232" y="24"/>
                  </a:lnTo>
                  <a:lnTo>
                    <a:pt x="214" y="18"/>
                  </a:lnTo>
                  <a:lnTo>
                    <a:pt x="214" y="18"/>
                  </a:lnTo>
                  <a:lnTo>
                    <a:pt x="203" y="15"/>
                  </a:lnTo>
                  <a:lnTo>
                    <a:pt x="203" y="15"/>
                  </a:lnTo>
                  <a:lnTo>
                    <a:pt x="189" y="13"/>
                  </a:lnTo>
                  <a:lnTo>
                    <a:pt x="175" y="13"/>
                  </a:lnTo>
                  <a:lnTo>
                    <a:pt x="175" y="13"/>
                  </a:lnTo>
                  <a:close/>
                  <a:moveTo>
                    <a:pt x="137" y="220"/>
                  </a:moveTo>
                  <a:lnTo>
                    <a:pt x="137" y="220"/>
                  </a:lnTo>
                  <a:lnTo>
                    <a:pt x="137" y="218"/>
                  </a:lnTo>
                  <a:lnTo>
                    <a:pt x="137" y="218"/>
                  </a:lnTo>
                  <a:lnTo>
                    <a:pt x="150" y="195"/>
                  </a:lnTo>
                  <a:lnTo>
                    <a:pt x="150" y="195"/>
                  </a:lnTo>
                  <a:lnTo>
                    <a:pt x="166" y="166"/>
                  </a:lnTo>
                  <a:lnTo>
                    <a:pt x="166" y="166"/>
                  </a:lnTo>
                  <a:lnTo>
                    <a:pt x="177" y="150"/>
                  </a:lnTo>
                  <a:lnTo>
                    <a:pt x="177" y="150"/>
                  </a:lnTo>
                  <a:lnTo>
                    <a:pt x="183" y="139"/>
                  </a:lnTo>
                  <a:lnTo>
                    <a:pt x="183" y="139"/>
                  </a:lnTo>
                  <a:lnTo>
                    <a:pt x="184" y="138"/>
                  </a:lnTo>
                  <a:lnTo>
                    <a:pt x="184" y="138"/>
                  </a:lnTo>
                  <a:lnTo>
                    <a:pt x="188" y="139"/>
                  </a:lnTo>
                  <a:lnTo>
                    <a:pt x="188" y="142"/>
                  </a:lnTo>
                  <a:lnTo>
                    <a:pt x="188" y="142"/>
                  </a:lnTo>
                  <a:lnTo>
                    <a:pt x="186" y="144"/>
                  </a:lnTo>
                  <a:lnTo>
                    <a:pt x="186" y="144"/>
                  </a:lnTo>
                  <a:lnTo>
                    <a:pt x="184" y="144"/>
                  </a:lnTo>
                  <a:lnTo>
                    <a:pt x="184" y="144"/>
                  </a:lnTo>
                  <a:lnTo>
                    <a:pt x="181" y="147"/>
                  </a:lnTo>
                  <a:lnTo>
                    <a:pt x="181" y="147"/>
                  </a:lnTo>
                  <a:lnTo>
                    <a:pt x="177" y="154"/>
                  </a:lnTo>
                  <a:lnTo>
                    <a:pt x="177" y="154"/>
                  </a:lnTo>
                  <a:lnTo>
                    <a:pt x="159" y="183"/>
                  </a:lnTo>
                  <a:lnTo>
                    <a:pt x="159" y="183"/>
                  </a:lnTo>
                  <a:lnTo>
                    <a:pt x="150" y="201"/>
                  </a:lnTo>
                  <a:lnTo>
                    <a:pt x="140" y="218"/>
                  </a:lnTo>
                  <a:lnTo>
                    <a:pt x="140" y="218"/>
                  </a:lnTo>
                  <a:lnTo>
                    <a:pt x="140" y="220"/>
                  </a:lnTo>
                  <a:lnTo>
                    <a:pt x="140" y="220"/>
                  </a:lnTo>
                  <a:lnTo>
                    <a:pt x="147" y="220"/>
                  </a:lnTo>
                  <a:lnTo>
                    <a:pt x="147" y="220"/>
                  </a:lnTo>
                  <a:lnTo>
                    <a:pt x="148" y="220"/>
                  </a:lnTo>
                  <a:lnTo>
                    <a:pt x="148" y="220"/>
                  </a:lnTo>
                  <a:lnTo>
                    <a:pt x="151" y="215"/>
                  </a:lnTo>
                  <a:lnTo>
                    <a:pt x="151" y="215"/>
                  </a:lnTo>
                  <a:lnTo>
                    <a:pt x="159" y="198"/>
                  </a:lnTo>
                  <a:lnTo>
                    <a:pt x="159" y="198"/>
                  </a:lnTo>
                  <a:lnTo>
                    <a:pt x="178" y="166"/>
                  </a:lnTo>
                  <a:lnTo>
                    <a:pt x="178" y="166"/>
                  </a:lnTo>
                  <a:lnTo>
                    <a:pt x="189" y="146"/>
                  </a:lnTo>
                  <a:lnTo>
                    <a:pt x="189" y="146"/>
                  </a:lnTo>
                  <a:lnTo>
                    <a:pt x="194" y="139"/>
                  </a:lnTo>
                  <a:lnTo>
                    <a:pt x="194" y="139"/>
                  </a:lnTo>
                  <a:lnTo>
                    <a:pt x="194" y="138"/>
                  </a:lnTo>
                  <a:lnTo>
                    <a:pt x="194" y="138"/>
                  </a:lnTo>
                  <a:lnTo>
                    <a:pt x="172" y="136"/>
                  </a:lnTo>
                  <a:lnTo>
                    <a:pt x="172" y="136"/>
                  </a:lnTo>
                  <a:lnTo>
                    <a:pt x="173" y="138"/>
                  </a:lnTo>
                  <a:lnTo>
                    <a:pt x="173" y="138"/>
                  </a:lnTo>
                  <a:lnTo>
                    <a:pt x="173" y="139"/>
                  </a:lnTo>
                  <a:lnTo>
                    <a:pt x="172" y="142"/>
                  </a:lnTo>
                  <a:lnTo>
                    <a:pt x="172" y="142"/>
                  </a:lnTo>
                  <a:lnTo>
                    <a:pt x="169" y="146"/>
                  </a:lnTo>
                  <a:lnTo>
                    <a:pt x="167" y="149"/>
                  </a:lnTo>
                  <a:lnTo>
                    <a:pt x="167" y="149"/>
                  </a:lnTo>
                  <a:lnTo>
                    <a:pt x="162" y="157"/>
                  </a:lnTo>
                  <a:lnTo>
                    <a:pt x="162" y="157"/>
                  </a:lnTo>
                  <a:lnTo>
                    <a:pt x="143" y="190"/>
                  </a:lnTo>
                  <a:lnTo>
                    <a:pt x="143" y="190"/>
                  </a:lnTo>
                  <a:lnTo>
                    <a:pt x="131" y="213"/>
                  </a:lnTo>
                  <a:lnTo>
                    <a:pt x="131" y="213"/>
                  </a:lnTo>
                  <a:lnTo>
                    <a:pt x="128" y="218"/>
                  </a:lnTo>
                  <a:lnTo>
                    <a:pt x="128" y="218"/>
                  </a:lnTo>
                  <a:lnTo>
                    <a:pt x="128" y="220"/>
                  </a:lnTo>
                  <a:lnTo>
                    <a:pt x="128" y="220"/>
                  </a:lnTo>
                  <a:lnTo>
                    <a:pt x="137" y="220"/>
                  </a:lnTo>
                  <a:lnTo>
                    <a:pt x="137" y="220"/>
                  </a:lnTo>
                  <a:close/>
                  <a:moveTo>
                    <a:pt x="38" y="385"/>
                  </a:moveTo>
                  <a:lnTo>
                    <a:pt x="38" y="385"/>
                  </a:lnTo>
                  <a:lnTo>
                    <a:pt x="38" y="385"/>
                  </a:lnTo>
                  <a:lnTo>
                    <a:pt x="38" y="385"/>
                  </a:lnTo>
                  <a:lnTo>
                    <a:pt x="36" y="384"/>
                  </a:lnTo>
                  <a:lnTo>
                    <a:pt x="36" y="384"/>
                  </a:lnTo>
                  <a:lnTo>
                    <a:pt x="31" y="376"/>
                  </a:lnTo>
                  <a:lnTo>
                    <a:pt x="31" y="376"/>
                  </a:lnTo>
                  <a:lnTo>
                    <a:pt x="30" y="371"/>
                  </a:lnTo>
                  <a:lnTo>
                    <a:pt x="30" y="371"/>
                  </a:lnTo>
                  <a:lnTo>
                    <a:pt x="24" y="355"/>
                  </a:lnTo>
                  <a:lnTo>
                    <a:pt x="19" y="341"/>
                  </a:lnTo>
                  <a:lnTo>
                    <a:pt x="19" y="341"/>
                  </a:lnTo>
                  <a:lnTo>
                    <a:pt x="16" y="327"/>
                  </a:lnTo>
                  <a:lnTo>
                    <a:pt x="16" y="327"/>
                  </a:lnTo>
                  <a:lnTo>
                    <a:pt x="14" y="314"/>
                  </a:lnTo>
                  <a:lnTo>
                    <a:pt x="14" y="314"/>
                  </a:lnTo>
                  <a:lnTo>
                    <a:pt x="14" y="295"/>
                  </a:lnTo>
                  <a:lnTo>
                    <a:pt x="14" y="295"/>
                  </a:lnTo>
                  <a:lnTo>
                    <a:pt x="16" y="278"/>
                  </a:lnTo>
                  <a:lnTo>
                    <a:pt x="16" y="278"/>
                  </a:lnTo>
                  <a:lnTo>
                    <a:pt x="17" y="266"/>
                  </a:lnTo>
                  <a:lnTo>
                    <a:pt x="17" y="266"/>
                  </a:lnTo>
                  <a:lnTo>
                    <a:pt x="19" y="250"/>
                  </a:lnTo>
                  <a:lnTo>
                    <a:pt x="19" y="250"/>
                  </a:lnTo>
                  <a:lnTo>
                    <a:pt x="22" y="236"/>
                  </a:lnTo>
                  <a:lnTo>
                    <a:pt x="22" y="236"/>
                  </a:lnTo>
                  <a:lnTo>
                    <a:pt x="22" y="234"/>
                  </a:lnTo>
                  <a:lnTo>
                    <a:pt x="22" y="234"/>
                  </a:lnTo>
                  <a:lnTo>
                    <a:pt x="22" y="236"/>
                  </a:lnTo>
                  <a:lnTo>
                    <a:pt x="22" y="236"/>
                  </a:lnTo>
                  <a:lnTo>
                    <a:pt x="16" y="247"/>
                  </a:lnTo>
                  <a:lnTo>
                    <a:pt x="16" y="247"/>
                  </a:lnTo>
                  <a:lnTo>
                    <a:pt x="12" y="256"/>
                  </a:lnTo>
                  <a:lnTo>
                    <a:pt x="9" y="266"/>
                  </a:lnTo>
                  <a:lnTo>
                    <a:pt x="9" y="266"/>
                  </a:lnTo>
                  <a:lnTo>
                    <a:pt x="6" y="286"/>
                  </a:lnTo>
                  <a:lnTo>
                    <a:pt x="6" y="286"/>
                  </a:lnTo>
                  <a:lnTo>
                    <a:pt x="6" y="302"/>
                  </a:lnTo>
                  <a:lnTo>
                    <a:pt x="6" y="316"/>
                  </a:lnTo>
                  <a:lnTo>
                    <a:pt x="6" y="316"/>
                  </a:lnTo>
                  <a:lnTo>
                    <a:pt x="8" y="325"/>
                  </a:lnTo>
                  <a:lnTo>
                    <a:pt x="9" y="335"/>
                  </a:lnTo>
                  <a:lnTo>
                    <a:pt x="9" y="335"/>
                  </a:lnTo>
                  <a:lnTo>
                    <a:pt x="14" y="346"/>
                  </a:lnTo>
                  <a:lnTo>
                    <a:pt x="19" y="359"/>
                  </a:lnTo>
                  <a:lnTo>
                    <a:pt x="19" y="359"/>
                  </a:lnTo>
                  <a:lnTo>
                    <a:pt x="25" y="368"/>
                  </a:lnTo>
                  <a:lnTo>
                    <a:pt x="25" y="368"/>
                  </a:lnTo>
                  <a:lnTo>
                    <a:pt x="31" y="379"/>
                  </a:lnTo>
                  <a:lnTo>
                    <a:pt x="31" y="379"/>
                  </a:lnTo>
                  <a:lnTo>
                    <a:pt x="38" y="385"/>
                  </a:lnTo>
                  <a:lnTo>
                    <a:pt x="38" y="385"/>
                  </a:lnTo>
                  <a:close/>
                  <a:moveTo>
                    <a:pt x="162" y="136"/>
                  </a:moveTo>
                  <a:lnTo>
                    <a:pt x="162" y="136"/>
                  </a:lnTo>
                  <a:lnTo>
                    <a:pt x="162" y="139"/>
                  </a:lnTo>
                  <a:lnTo>
                    <a:pt x="162" y="139"/>
                  </a:lnTo>
                  <a:lnTo>
                    <a:pt x="161" y="139"/>
                  </a:lnTo>
                  <a:lnTo>
                    <a:pt x="161" y="139"/>
                  </a:lnTo>
                  <a:lnTo>
                    <a:pt x="159" y="141"/>
                  </a:lnTo>
                  <a:lnTo>
                    <a:pt x="159" y="141"/>
                  </a:lnTo>
                  <a:lnTo>
                    <a:pt x="156" y="146"/>
                  </a:lnTo>
                  <a:lnTo>
                    <a:pt x="156" y="146"/>
                  </a:lnTo>
                  <a:lnTo>
                    <a:pt x="148" y="157"/>
                  </a:lnTo>
                  <a:lnTo>
                    <a:pt x="148" y="157"/>
                  </a:lnTo>
                  <a:lnTo>
                    <a:pt x="121" y="204"/>
                  </a:lnTo>
                  <a:lnTo>
                    <a:pt x="121" y="204"/>
                  </a:lnTo>
                  <a:lnTo>
                    <a:pt x="115" y="215"/>
                  </a:lnTo>
                  <a:lnTo>
                    <a:pt x="115" y="215"/>
                  </a:lnTo>
                  <a:lnTo>
                    <a:pt x="113" y="218"/>
                  </a:lnTo>
                  <a:lnTo>
                    <a:pt x="113" y="218"/>
                  </a:lnTo>
                  <a:lnTo>
                    <a:pt x="124" y="220"/>
                  </a:lnTo>
                  <a:lnTo>
                    <a:pt x="124" y="220"/>
                  </a:lnTo>
                  <a:lnTo>
                    <a:pt x="128" y="213"/>
                  </a:lnTo>
                  <a:lnTo>
                    <a:pt x="128" y="213"/>
                  </a:lnTo>
                  <a:lnTo>
                    <a:pt x="134" y="201"/>
                  </a:lnTo>
                  <a:lnTo>
                    <a:pt x="134" y="201"/>
                  </a:lnTo>
                  <a:lnTo>
                    <a:pt x="156" y="163"/>
                  </a:lnTo>
                  <a:lnTo>
                    <a:pt x="156" y="163"/>
                  </a:lnTo>
                  <a:lnTo>
                    <a:pt x="161" y="154"/>
                  </a:lnTo>
                  <a:lnTo>
                    <a:pt x="167" y="142"/>
                  </a:lnTo>
                  <a:lnTo>
                    <a:pt x="167" y="142"/>
                  </a:lnTo>
                  <a:lnTo>
                    <a:pt x="167" y="139"/>
                  </a:lnTo>
                  <a:lnTo>
                    <a:pt x="167" y="139"/>
                  </a:lnTo>
                  <a:lnTo>
                    <a:pt x="169" y="136"/>
                  </a:lnTo>
                  <a:lnTo>
                    <a:pt x="169" y="136"/>
                  </a:lnTo>
                  <a:lnTo>
                    <a:pt x="162" y="136"/>
                  </a:lnTo>
                  <a:lnTo>
                    <a:pt x="162" y="136"/>
                  </a:lnTo>
                  <a:close/>
                  <a:moveTo>
                    <a:pt x="207" y="138"/>
                  </a:moveTo>
                  <a:lnTo>
                    <a:pt x="207" y="138"/>
                  </a:lnTo>
                  <a:lnTo>
                    <a:pt x="202" y="138"/>
                  </a:lnTo>
                  <a:lnTo>
                    <a:pt x="202" y="138"/>
                  </a:lnTo>
                  <a:lnTo>
                    <a:pt x="199" y="138"/>
                  </a:lnTo>
                  <a:lnTo>
                    <a:pt x="197" y="139"/>
                  </a:lnTo>
                  <a:lnTo>
                    <a:pt x="197" y="139"/>
                  </a:lnTo>
                  <a:lnTo>
                    <a:pt x="192" y="147"/>
                  </a:lnTo>
                  <a:lnTo>
                    <a:pt x="192" y="147"/>
                  </a:lnTo>
                  <a:lnTo>
                    <a:pt x="180" y="169"/>
                  </a:lnTo>
                  <a:lnTo>
                    <a:pt x="180" y="169"/>
                  </a:lnTo>
                  <a:lnTo>
                    <a:pt x="166" y="191"/>
                  </a:lnTo>
                  <a:lnTo>
                    <a:pt x="166" y="191"/>
                  </a:lnTo>
                  <a:lnTo>
                    <a:pt x="156" y="210"/>
                  </a:lnTo>
                  <a:lnTo>
                    <a:pt x="156" y="210"/>
                  </a:lnTo>
                  <a:lnTo>
                    <a:pt x="153" y="218"/>
                  </a:lnTo>
                  <a:lnTo>
                    <a:pt x="153" y="218"/>
                  </a:lnTo>
                  <a:lnTo>
                    <a:pt x="151" y="220"/>
                  </a:lnTo>
                  <a:lnTo>
                    <a:pt x="151" y="220"/>
                  </a:lnTo>
                  <a:lnTo>
                    <a:pt x="164" y="220"/>
                  </a:lnTo>
                  <a:lnTo>
                    <a:pt x="164" y="220"/>
                  </a:lnTo>
                  <a:lnTo>
                    <a:pt x="166" y="220"/>
                  </a:lnTo>
                  <a:lnTo>
                    <a:pt x="166" y="220"/>
                  </a:lnTo>
                  <a:lnTo>
                    <a:pt x="170" y="209"/>
                  </a:lnTo>
                  <a:lnTo>
                    <a:pt x="170" y="209"/>
                  </a:lnTo>
                  <a:lnTo>
                    <a:pt x="170" y="207"/>
                  </a:lnTo>
                  <a:lnTo>
                    <a:pt x="170" y="207"/>
                  </a:lnTo>
                  <a:lnTo>
                    <a:pt x="170" y="207"/>
                  </a:lnTo>
                  <a:lnTo>
                    <a:pt x="170" y="207"/>
                  </a:lnTo>
                  <a:lnTo>
                    <a:pt x="164" y="209"/>
                  </a:lnTo>
                  <a:lnTo>
                    <a:pt x="164" y="209"/>
                  </a:lnTo>
                  <a:lnTo>
                    <a:pt x="162" y="207"/>
                  </a:lnTo>
                  <a:lnTo>
                    <a:pt x="161" y="207"/>
                  </a:lnTo>
                  <a:lnTo>
                    <a:pt x="161" y="207"/>
                  </a:lnTo>
                  <a:lnTo>
                    <a:pt x="161" y="204"/>
                  </a:lnTo>
                  <a:lnTo>
                    <a:pt x="164" y="202"/>
                  </a:lnTo>
                  <a:lnTo>
                    <a:pt x="164" y="202"/>
                  </a:lnTo>
                  <a:lnTo>
                    <a:pt x="172" y="202"/>
                  </a:lnTo>
                  <a:lnTo>
                    <a:pt x="172" y="202"/>
                  </a:lnTo>
                  <a:lnTo>
                    <a:pt x="173" y="201"/>
                  </a:lnTo>
                  <a:lnTo>
                    <a:pt x="173" y="201"/>
                  </a:lnTo>
                  <a:lnTo>
                    <a:pt x="178" y="193"/>
                  </a:lnTo>
                  <a:lnTo>
                    <a:pt x="178" y="193"/>
                  </a:lnTo>
                  <a:lnTo>
                    <a:pt x="189" y="171"/>
                  </a:lnTo>
                  <a:lnTo>
                    <a:pt x="200" y="150"/>
                  </a:lnTo>
                  <a:lnTo>
                    <a:pt x="200" y="150"/>
                  </a:lnTo>
                  <a:lnTo>
                    <a:pt x="203" y="146"/>
                  </a:lnTo>
                  <a:lnTo>
                    <a:pt x="203" y="146"/>
                  </a:lnTo>
                  <a:lnTo>
                    <a:pt x="203" y="144"/>
                  </a:lnTo>
                  <a:lnTo>
                    <a:pt x="203" y="144"/>
                  </a:lnTo>
                  <a:lnTo>
                    <a:pt x="200" y="146"/>
                  </a:lnTo>
                  <a:lnTo>
                    <a:pt x="200" y="146"/>
                  </a:lnTo>
                  <a:lnTo>
                    <a:pt x="199" y="144"/>
                  </a:lnTo>
                  <a:lnTo>
                    <a:pt x="199" y="142"/>
                  </a:lnTo>
                  <a:lnTo>
                    <a:pt x="199" y="142"/>
                  </a:lnTo>
                  <a:lnTo>
                    <a:pt x="199" y="141"/>
                  </a:lnTo>
                  <a:lnTo>
                    <a:pt x="200" y="141"/>
                  </a:lnTo>
                  <a:lnTo>
                    <a:pt x="200" y="141"/>
                  </a:lnTo>
                  <a:lnTo>
                    <a:pt x="202" y="141"/>
                  </a:lnTo>
                  <a:lnTo>
                    <a:pt x="202" y="141"/>
                  </a:lnTo>
                  <a:lnTo>
                    <a:pt x="205" y="141"/>
                  </a:lnTo>
                  <a:lnTo>
                    <a:pt x="205" y="141"/>
                  </a:lnTo>
                  <a:lnTo>
                    <a:pt x="207" y="138"/>
                  </a:lnTo>
                  <a:lnTo>
                    <a:pt x="207" y="138"/>
                  </a:lnTo>
                  <a:close/>
                  <a:moveTo>
                    <a:pt x="200" y="182"/>
                  </a:moveTo>
                  <a:lnTo>
                    <a:pt x="200" y="182"/>
                  </a:lnTo>
                  <a:lnTo>
                    <a:pt x="210" y="179"/>
                  </a:lnTo>
                  <a:lnTo>
                    <a:pt x="210" y="179"/>
                  </a:lnTo>
                  <a:lnTo>
                    <a:pt x="213" y="177"/>
                  </a:lnTo>
                  <a:lnTo>
                    <a:pt x="213" y="177"/>
                  </a:lnTo>
                  <a:lnTo>
                    <a:pt x="222" y="157"/>
                  </a:lnTo>
                  <a:lnTo>
                    <a:pt x="222" y="157"/>
                  </a:lnTo>
                  <a:lnTo>
                    <a:pt x="227" y="149"/>
                  </a:lnTo>
                  <a:lnTo>
                    <a:pt x="227" y="149"/>
                  </a:lnTo>
                  <a:lnTo>
                    <a:pt x="227" y="147"/>
                  </a:lnTo>
                  <a:lnTo>
                    <a:pt x="227" y="147"/>
                  </a:lnTo>
                  <a:lnTo>
                    <a:pt x="229" y="146"/>
                  </a:lnTo>
                  <a:lnTo>
                    <a:pt x="229" y="146"/>
                  </a:lnTo>
                  <a:lnTo>
                    <a:pt x="232" y="146"/>
                  </a:lnTo>
                  <a:lnTo>
                    <a:pt x="233" y="149"/>
                  </a:lnTo>
                  <a:lnTo>
                    <a:pt x="233" y="149"/>
                  </a:lnTo>
                  <a:lnTo>
                    <a:pt x="232" y="150"/>
                  </a:lnTo>
                  <a:lnTo>
                    <a:pt x="232" y="150"/>
                  </a:lnTo>
                  <a:lnTo>
                    <a:pt x="232" y="150"/>
                  </a:lnTo>
                  <a:lnTo>
                    <a:pt x="230" y="152"/>
                  </a:lnTo>
                  <a:lnTo>
                    <a:pt x="230" y="152"/>
                  </a:lnTo>
                  <a:lnTo>
                    <a:pt x="227" y="157"/>
                  </a:lnTo>
                  <a:lnTo>
                    <a:pt x="227" y="157"/>
                  </a:lnTo>
                  <a:lnTo>
                    <a:pt x="216" y="177"/>
                  </a:lnTo>
                  <a:lnTo>
                    <a:pt x="216" y="177"/>
                  </a:lnTo>
                  <a:lnTo>
                    <a:pt x="216" y="177"/>
                  </a:lnTo>
                  <a:lnTo>
                    <a:pt x="216" y="177"/>
                  </a:lnTo>
                  <a:lnTo>
                    <a:pt x="216" y="177"/>
                  </a:lnTo>
                  <a:lnTo>
                    <a:pt x="216" y="177"/>
                  </a:lnTo>
                  <a:lnTo>
                    <a:pt x="225" y="174"/>
                  </a:lnTo>
                  <a:lnTo>
                    <a:pt x="225" y="174"/>
                  </a:lnTo>
                  <a:lnTo>
                    <a:pt x="227" y="172"/>
                  </a:lnTo>
                  <a:lnTo>
                    <a:pt x="227" y="172"/>
                  </a:lnTo>
                  <a:lnTo>
                    <a:pt x="232" y="165"/>
                  </a:lnTo>
                  <a:lnTo>
                    <a:pt x="232" y="165"/>
                  </a:lnTo>
                  <a:lnTo>
                    <a:pt x="238" y="152"/>
                  </a:lnTo>
                  <a:lnTo>
                    <a:pt x="238" y="152"/>
                  </a:lnTo>
                  <a:lnTo>
                    <a:pt x="241" y="147"/>
                  </a:lnTo>
                  <a:lnTo>
                    <a:pt x="241" y="147"/>
                  </a:lnTo>
                  <a:lnTo>
                    <a:pt x="240" y="146"/>
                  </a:lnTo>
                  <a:lnTo>
                    <a:pt x="240" y="146"/>
                  </a:lnTo>
                  <a:lnTo>
                    <a:pt x="229" y="142"/>
                  </a:lnTo>
                  <a:lnTo>
                    <a:pt x="229" y="142"/>
                  </a:lnTo>
                  <a:lnTo>
                    <a:pt x="225" y="142"/>
                  </a:lnTo>
                  <a:lnTo>
                    <a:pt x="225" y="142"/>
                  </a:lnTo>
                  <a:lnTo>
                    <a:pt x="221" y="142"/>
                  </a:lnTo>
                  <a:lnTo>
                    <a:pt x="221" y="142"/>
                  </a:lnTo>
                  <a:lnTo>
                    <a:pt x="219" y="147"/>
                  </a:lnTo>
                  <a:lnTo>
                    <a:pt x="219" y="147"/>
                  </a:lnTo>
                  <a:lnTo>
                    <a:pt x="218" y="149"/>
                  </a:lnTo>
                  <a:lnTo>
                    <a:pt x="218" y="149"/>
                  </a:lnTo>
                  <a:lnTo>
                    <a:pt x="216" y="150"/>
                  </a:lnTo>
                  <a:lnTo>
                    <a:pt x="216" y="150"/>
                  </a:lnTo>
                  <a:lnTo>
                    <a:pt x="200" y="180"/>
                  </a:lnTo>
                  <a:lnTo>
                    <a:pt x="200" y="180"/>
                  </a:lnTo>
                  <a:lnTo>
                    <a:pt x="200" y="182"/>
                  </a:lnTo>
                  <a:lnTo>
                    <a:pt x="200" y="182"/>
                  </a:lnTo>
                  <a:close/>
                  <a:moveTo>
                    <a:pt x="110" y="217"/>
                  </a:moveTo>
                  <a:lnTo>
                    <a:pt x="110" y="217"/>
                  </a:lnTo>
                  <a:lnTo>
                    <a:pt x="115" y="207"/>
                  </a:lnTo>
                  <a:lnTo>
                    <a:pt x="115" y="207"/>
                  </a:lnTo>
                  <a:lnTo>
                    <a:pt x="132" y="179"/>
                  </a:lnTo>
                  <a:lnTo>
                    <a:pt x="150" y="150"/>
                  </a:lnTo>
                  <a:lnTo>
                    <a:pt x="150" y="150"/>
                  </a:lnTo>
                  <a:lnTo>
                    <a:pt x="156" y="138"/>
                  </a:lnTo>
                  <a:lnTo>
                    <a:pt x="156" y="138"/>
                  </a:lnTo>
                  <a:lnTo>
                    <a:pt x="158" y="136"/>
                  </a:lnTo>
                  <a:lnTo>
                    <a:pt x="158" y="136"/>
                  </a:lnTo>
                  <a:lnTo>
                    <a:pt x="148" y="136"/>
                  </a:lnTo>
                  <a:lnTo>
                    <a:pt x="148" y="136"/>
                  </a:lnTo>
                  <a:lnTo>
                    <a:pt x="148" y="138"/>
                  </a:lnTo>
                  <a:lnTo>
                    <a:pt x="148" y="138"/>
                  </a:lnTo>
                  <a:lnTo>
                    <a:pt x="148" y="139"/>
                  </a:lnTo>
                  <a:lnTo>
                    <a:pt x="148" y="141"/>
                  </a:lnTo>
                  <a:lnTo>
                    <a:pt x="148" y="141"/>
                  </a:lnTo>
                  <a:lnTo>
                    <a:pt x="145" y="144"/>
                  </a:lnTo>
                  <a:lnTo>
                    <a:pt x="142" y="147"/>
                  </a:lnTo>
                  <a:lnTo>
                    <a:pt x="142" y="147"/>
                  </a:lnTo>
                  <a:lnTo>
                    <a:pt x="137" y="155"/>
                  </a:lnTo>
                  <a:lnTo>
                    <a:pt x="137" y="155"/>
                  </a:lnTo>
                  <a:lnTo>
                    <a:pt x="118" y="187"/>
                  </a:lnTo>
                  <a:lnTo>
                    <a:pt x="118" y="187"/>
                  </a:lnTo>
                  <a:lnTo>
                    <a:pt x="109" y="206"/>
                  </a:lnTo>
                  <a:lnTo>
                    <a:pt x="109" y="206"/>
                  </a:lnTo>
                  <a:lnTo>
                    <a:pt x="104" y="215"/>
                  </a:lnTo>
                  <a:lnTo>
                    <a:pt x="104" y="215"/>
                  </a:lnTo>
                  <a:lnTo>
                    <a:pt x="104" y="217"/>
                  </a:lnTo>
                  <a:lnTo>
                    <a:pt x="104" y="217"/>
                  </a:lnTo>
                  <a:lnTo>
                    <a:pt x="109" y="217"/>
                  </a:lnTo>
                  <a:lnTo>
                    <a:pt x="109" y="217"/>
                  </a:lnTo>
                  <a:lnTo>
                    <a:pt x="110" y="217"/>
                  </a:lnTo>
                  <a:lnTo>
                    <a:pt x="110" y="217"/>
                  </a:lnTo>
                  <a:close/>
                  <a:moveTo>
                    <a:pt x="90" y="213"/>
                  </a:moveTo>
                  <a:lnTo>
                    <a:pt x="90" y="213"/>
                  </a:lnTo>
                  <a:lnTo>
                    <a:pt x="90" y="213"/>
                  </a:lnTo>
                  <a:lnTo>
                    <a:pt x="90" y="213"/>
                  </a:lnTo>
                  <a:lnTo>
                    <a:pt x="91" y="212"/>
                  </a:lnTo>
                  <a:lnTo>
                    <a:pt x="91" y="212"/>
                  </a:lnTo>
                  <a:lnTo>
                    <a:pt x="101" y="191"/>
                  </a:lnTo>
                  <a:lnTo>
                    <a:pt x="112" y="172"/>
                  </a:lnTo>
                  <a:lnTo>
                    <a:pt x="112" y="172"/>
                  </a:lnTo>
                  <a:lnTo>
                    <a:pt x="124" y="152"/>
                  </a:lnTo>
                  <a:lnTo>
                    <a:pt x="124" y="152"/>
                  </a:lnTo>
                  <a:lnTo>
                    <a:pt x="132" y="139"/>
                  </a:lnTo>
                  <a:lnTo>
                    <a:pt x="132" y="139"/>
                  </a:lnTo>
                  <a:lnTo>
                    <a:pt x="134" y="138"/>
                  </a:lnTo>
                  <a:lnTo>
                    <a:pt x="134" y="138"/>
                  </a:lnTo>
                  <a:lnTo>
                    <a:pt x="124" y="139"/>
                  </a:lnTo>
                  <a:lnTo>
                    <a:pt x="124" y="139"/>
                  </a:lnTo>
                  <a:lnTo>
                    <a:pt x="126" y="139"/>
                  </a:lnTo>
                  <a:lnTo>
                    <a:pt x="126" y="139"/>
                  </a:lnTo>
                  <a:lnTo>
                    <a:pt x="124" y="142"/>
                  </a:lnTo>
                  <a:lnTo>
                    <a:pt x="124" y="142"/>
                  </a:lnTo>
                  <a:lnTo>
                    <a:pt x="118" y="149"/>
                  </a:lnTo>
                  <a:lnTo>
                    <a:pt x="118" y="149"/>
                  </a:lnTo>
                  <a:lnTo>
                    <a:pt x="113" y="155"/>
                  </a:lnTo>
                  <a:lnTo>
                    <a:pt x="113" y="155"/>
                  </a:lnTo>
                  <a:lnTo>
                    <a:pt x="96" y="183"/>
                  </a:lnTo>
                  <a:lnTo>
                    <a:pt x="96" y="183"/>
                  </a:lnTo>
                  <a:lnTo>
                    <a:pt x="90" y="196"/>
                  </a:lnTo>
                  <a:lnTo>
                    <a:pt x="83" y="210"/>
                  </a:lnTo>
                  <a:lnTo>
                    <a:pt x="83" y="210"/>
                  </a:lnTo>
                  <a:lnTo>
                    <a:pt x="82" y="212"/>
                  </a:lnTo>
                  <a:lnTo>
                    <a:pt x="82" y="212"/>
                  </a:lnTo>
                  <a:lnTo>
                    <a:pt x="90" y="213"/>
                  </a:lnTo>
                  <a:lnTo>
                    <a:pt x="90" y="213"/>
                  </a:lnTo>
                  <a:close/>
                  <a:moveTo>
                    <a:pt x="140" y="136"/>
                  </a:moveTo>
                  <a:lnTo>
                    <a:pt x="140" y="136"/>
                  </a:lnTo>
                  <a:lnTo>
                    <a:pt x="139" y="138"/>
                  </a:lnTo>
                  <a:lnTo>
                    <a:pt x="139" y="138"/>
                  </a:lnTo>
                  <a:lnTo>
                    <a:pt x="131" y="147"/>
                  </a:lnTo>
                  <a:lnTo>
                    <a:pt x="131" y="147"/>
                  </a:lnTo>
                  <a:lnTo>
                    <a:pt x="128" y="154"/>
                  </a:lnTo>
                  <a:lnTo>
                    <a:pt x="128" y="154"/>
                  </a:lnTo>
                  <a:lnTo>
                    <a:pt x="112" y="177"/>
                  </a:lnTo>
                  <a:lnTo>
                    <a:pt x="112" y="177"/>
                  </a:lnTo>
                  <a:lnTo>
                    <a:pt x="102" y="195"/>
                  </a:lnTo>
                  <a:lnTo>
                    <a:pt x="95" y="213"/>
                  </a:lnTo>
                  <a:lnTo>
                    <a:pt x="95" y="213"/>
                  </a:lnTo>
                  <a:lnTo>
                    <a:pt x="95" y="215"/>
                  </a:lnTo>
                  <a:lnTo>
                    <a:pt x="95" y="215"/>
                  </a:lnTo>
                  <a:lnTo>
                    <a:pt x="98" y="215"/>
                  </a:lnTo>
                  <a:lnTo>
                    <a:pt x="98" y="215"/>
                  </a:lnTo>
                  <a:lnTo>
                    <a:pt x="102" y="209"/>
                  </a:lnTo>
                  <a:lnTo>
                    <a:pt x="102" y="209"/>
                  </a:lnTo>
                  <a:lnTo>
                    <a:pt x="109" y="201"/>
                  </a:lnTo>
                  <a:lnTo>
                    <a:pt x="109" y="201"/>
                  </a:lnTo>
                  <a:lnTo>
                    <a:pt x="113" y="191"/>
                  </a:lnTo>
                  <a:lnTo>
                    <a:pt x="113" y="191"/>
                  </a:lnTo>
                  <a:lnTo>
                    <a:pt x="136" y="154"/>
                  </a:lnTo>
                  <a:lnTo>
                    <a:pt x="136" y="154"/>
                  </a:lnTo>
                  <a:lnTo>
                    <a:pt x="142" y="139"/>
                  </a:lnTo>
                  <a:lnTo>
                    <a:pt x="142" y="139"/>
                  </a:lnTo>
                  <a:lnTo>
                    <a:pt x="143" y="136"/>
                  </a:lnTo>
                  <a:lnTo>
                    <a:pt x="143" y="136"/>
                  </a:lnTo>
                  <a:lnTo>
                    <a:pt x="140" y="136"/>
                  </a:lnTo>
                  <a:lnTo>
                    <a:pt x="140" y="136"/>
                  </a:lnTo>
                  <a:close/>
                  <a:moveTo>
                    <a:pt x="216" y="144"/>
                  </a:moveTo>
                  <a:lnTo>
                    <a:pt x="216" y="144"/>
                  </a:lnTo>
                  <a:lnTo>
                    <a:pt x="208" y="144"/>
                  </a:lnTo>
                  <a:lnTo>
                    <a:pt x="208" y="144"/>
                  </a:lnTo>
                  <a:lnTo>
                    <a:pt x="208" y="146"/>
                  </a:lnTo>
                  <a:lnTo>
                    <a:pt x="208" y="146"/>
                  </a:lnTo>
                  <a:lnTo>
                    <a:pt x="205" y="149"/>
                  </a:lnTo>
                  <a:lnTo>
                    <a:pt x="205" y="149"/>
                  </a:lnTo>
                  <a:lnTo>
                    <a:pt x="194" y="166"/>
                  </a:lnTo>
                  <a:lnTo>
                    <a:pt x="194" y="166"/>
                  </a:lnTo>
                  <a:lnTo>
                    <a:pt x="188" y="179"/>
                  </a:lnTo>
                  <a:lnTo>
                    <a:pt x="188" y="179"/>
                  </a:lnTo>
                  <a:lnTo>
                    <a:pt x="177" y="201"/>
                  </a:lnTo>
                  <a:lnTo>
                    <a:pt x="177" y="201"/>
                  </a:lnTo>
                  <a:lnTo>
                    <a:pt x="177" y="202"/>
                  </a:lnTo>
                  <a:lnTo>
                    <a:pt x="177" y="202"/>
                  </a:lnTo>
                  <a:lnTo>
                    <a:pt x="184" y="202"/>
                  </a:lnTo>
                  <a:lnTo>
                    <a:pt x="184" y="202"/>
                  </a:lnTo>
                  <a:lnTo>
                    <a:pt x="186" y="201"/>
                  </a:lnTo>
                  <a:lnTo>
                    <a:pt x="186" y="201"/>
                  </a:lnTo>
                  <a:lnTo>
                    <a:pt x="194" y="188"/>
                  </a:lnTo>
                  <a:lnTo>
                    <a:pt x="194" y="188"/>
                  </a:lnTo>
                  <a:lnTo>
                    <a:pt x="194" y="187"/>
                  </a:lnTo>
                  <a:lnTo>
                    <a:pt x="194" y="187"/>
                  </a:lnTo>
                  <a:lnTo>
                    <a:pt x="192" y="187"/>
                  </a:lnTo>
                  <a:lnTo>
                    <a:pt x="192" y="187"/>
                  </a:lnTo>
                  <a:lnTo>
                    <a:pt x="189" y="188"/>
                  </a:lnTo>
                  <a:lnTo>
                    <a:pt x="189" y="188"/>
                  </a:lnTo>
                  <a:lnTo>
                    <a:pt x="186" y="188"/>
                  </a:lnTo>
                  <a:lnTo>
                    <a:pt x="186" y="185"/>
                  </a:lnTo>
                  <a:lnTo>
                    <a:pt x="186" y="185"/>
                  </a:lnTo>
                  <a:lnTo>
                    <a:pt x="186" y="183"/>
                  </a:lnTo>
                  <a:lnTo>
                    <a:pt x="188" y="183"/>
                  </a:lnTo>
                  <a:lnTo>
                    <a:pt x="188" y="183"/>
                  </a:lnTo>
                  <a:lnTo>
                    <a:pt x="195" y="182"/>
                  </a:lnTo>
                  <a:lnTo>
                    <a:pt x="195" y="182"/>
                  </a:lnTo>
                  <a:lnTo>
                    <a:pt x="197" y="180"/>
                  </a:lnTo>
                  <a:lnTo>
                    <a:pt x="197" y="180"/>
                  </a:lnTo>
                  <a:lnTo>
                    <a:pt x="211" y="154"/>
                  </a:lnTo>
                  <a:lnTo>
                    <a:pt x="211" y="154"/>
                  </a:lnTo>
                  <a:lnTo>
                    <a:pt x="214" y="147"/>
                  </a:lnTo>
                  <a:lnTo>
                    <a:pt x="214" y="147"/>
                  </a:lnTo>
                  <a:lnTo>
                    <a:pt x="216" y="146"/>
                  </a:lnTo>
                  <a:lnTo>
                    <a:pt x="216" y="144"/>
                  </a:lnTo>
                  <a:lnTo>
                    <a:pt x="216" y="144"/>
                  </a:lnTo>
                  <a:close/>
                  <a:moveTo>
                    <a:pt x="79" y="210"/>
                  </a:moveTo>
                  <a:lnTo>
                    <a:pt x="79" y="210"/>
                  </a:lnTo>
                  <a:lnTo>
                    <a:pt x="83" y="201"/>
                  </a:lnTo>
                  <a:lnTo>
                    <a:pt x="83" y="201"/>
                  </a:lnTo>
                  <a:lnTo>
                    <a:pt x="106" y="165"/>
                  </a:lnTo>
                  <a:lnTo>
                    <a:pt x="106" y="165"/>
                  </a:lnTo>
                  <a:lnTo>
                    <a:pt x="118" y="144"/>
                  </a:lnTo>
                  <a:lnTo>
                    <a:pt x="118" y="144"/>
                  </a:lnTo>
                  <a:lnTo>
                    <a:pt x="120" y="141"/>
                  </a:lnTo>
                  <a:lnTo>
                    <a:pt x="120" y="141"/>
                  </a:lnTo>
                  <a:lnTo>
                    <a:pt x="112" y="142"/>
                  </a:lnTo>
                  <a:lnTo>
                    <a:pt x="112" y="142"/>
                  </a:lnTo>
                  <a:lnTo>
                    <a:pt x="112" y="146"/>
                  </a:lnTo>
                  <a:lnTo>
                    <a:pt x="112" y="146"/>
                  </a:lnTo>
                  <a:lnTo>
                    <a:pt x="110" y="146"/>
                  </a:lnTo>
                  <a:lnTo>
                    <a:pt x="110" y="146"/>
                  </a:lnTo>
                  <a:lnTo>
                    <a:pt x="109" y="147"/>
                  </a:lnTo>
                  <a:lnTo>
                    <a:pt x="109" y="147"/>
                  </a:lnTo>
                  <a:lnTo>
                    <a:pt x="106" y="150"/>
                  </a:lnTo>
                  <a:lnTo>
                    <a:pt x="106" y="150"/>
                  </a:lnTo>
                  <a:lnTo>
                    <a:pt x="95" y="169"/>
                  </a:lnTo>
                  <a:lnTo>
                    <a:pt x="95" y="169"/>
                  </a:lnTo>
                  <a:lnTo>
                    <a:pt x="85" y="185"/>
                  </a:lnTo>
                  <a:lnTo>
                    <a:pt x="85" y="185"/>
                  </a:lnTo>
                  <a:lnTo>
                    <a:pt x="79" y="196"/>
                  </a:lnTo>
                  <a:lnTo>
                    <a:pt x="74" y="207"/>
                  </a:lnTo>
                  <a:lnTo>
                    <a:pt x="74" y="207"/>
                  </a:lnTo>
                  <a:lnTo>
                    <a:pt x="74" y="209"/>
                  </a:lnTo>
                  <a:lnTo>
                    <a:pt x="74" y="209"/>
                  </a:lnTo>
                  <a:lnTo>
                    <a:pt x="79" y="210"/>
                  </a:lnTo>
                  <a:lnTo>
                    <a:pt x="79" y="210"/>
                  </a:lnTo>
                  <a:close/>
                  <a:moveTo>
                    <a:pt x="69" y="207"/>
                  </a:moveTo>
                  <a:lnTo>
                    <a:pt x="69" y="207"/>
                  </a:lnTo>
                  <a:lnTo>
                    <a:pt x="69" y="207"/>
                  </a:lnTo>
                  <a:lnTo>
                    <a:pt x="69" y="207"/>
                  </a:lnTo>
                  <a:lnTo>
                    <a:pt x="77" y="193"/>
                  </a:lnTo>
                  <a:lnTo>
                    <a:pt x="77" y="193"/>
                  </a:lnTo>
                  <a:lnTo>
                    <a:pt x="85" y="179"/>
                  </a:lnTo>
                  <a:lnTo>
                    <a:pt x="93" y="166"/>
                  </a:lnTo>
                  <a:lnTo>
                    <a:pt x="93" y="166"/>
                  </a:lnTo>
                  <a:lnTo>
                    <a:pt x="104" y="149"/>
                  </a:lnTo>
                  <a:lnTo>
                    <a:pt x="104" y="149"/>
                  </a:lnTo>
                  <a:lnTo>
                    <a:pt x="106" y="144"/>
                  </a:lnTo>
                  <a:lnTo>
                    <a:pt x="106" y="144"/>
                  </a:lnTo>
                  <a:lnTo>
                    <a:pt x="99" y="146"/>
                  </a:lnTo>
                  <a:lnTo>
                    <a:pt x="99" y="146"/>
                  </a:lnTo>
                  <a:lnTo>
                    <a:pt x="98" y="147"/>
                  </a:lnTo>
                  <a:lnTo>
                    <a:pt x="98" y="147"/>
                  </a:lnTo>
                  <a:lnTo>
                    <a:pt x="93" y="154"/>
                  </a:lnTo>
                  <a:lnTo>
                    <a:pt x="93" y="154"/>
                  </a:lnTo>
                  <a:lnTo>
                    <a:pt x="82" y="169"/>
                  </a:lnTo>
                  <a:lnTo>
                    <a:pt x="82" y="169"/>
                  </a:lnTo>
                  <a:lnTo>
                    <a:pt x="76" y="183"/>
                  </a:lnTo>
                  <a:lnTo>
                    <a:pt x="76" y="183"/>
                  </a:lnTo>
                  <a:lnTo>
                    <a:pt x="72" y="190"/>
                  </a:lnTo>
                  <a:lnTo>
                    <a:pt x="72" y="190"/>
                  </a:lnTo>
                  <a:lnTo>
                    <a:pt x="68" y="204"/>
                  </a:lnTo>
                  <a:lnTo>
                    <a:pt x="68" y="204"/>
                  </a:lnTo>
                  <a:lnTo>
                    <a:pt x="66" y="206"/>
                  </a:lnTo>
                  <a:lnTo>
                    <a:pt x="66" y="206"/>
                  </a:lnTo>
                  <a:lnTo>
                    <a:pt x="69" y="207"/>
                  </a:lnTo>
                  <a:lnTo>
                    <a:pt x="69" y="207"/>
                  </a:lnTo>
                  <a:close/>
                  <a:moveTo>
                    <a:pt x="54" y="155"/>
                  </a:moveTo>
                  <a:lnTo>
                    <a:pt x="54" y="155"/>
                  </a:lnTo>
                  <a:lnTo>
                    <a:pt x="54" y="155"/>
                  </a:lnTo>
                  <a:lnTo>
                    <a:pt x="54" y="155"/>
                  </a:lnTo>
                  <a:lnTo>
                    <a:pt x="61" y="149"/>
                  </a:lnTo>
                  <a:lnTo>
                    <a:pt x="61" y="149"/>
                  </a:lnTo>
                  <a:lnTo>
                    <a:pt x="63" y="149"/>
                  </a:lnTo>
                  <a:lnTo>
                    <a:pt x="63" y="149"/>
                  </a:lnTo>
                  <a:lnTo>
                    <a:pt x="65" y="139"/>
                  </a:lnTo>
                  <a:lnTo>
                    <a:pt x="65" y="139"/>
                  </a:lnTo>
                  <a:lnTo>
                    <a:pt x="65" y="130"/>
                  </a:lnTo>
                  <a:lnTo>
                    <a:pt x="65" y="130"/>
                  </a:lnTo>
                  <a:lnTo>
                    <a:pt x="63" y="120"/>
                  </a:lnTo>
                  <a:lnTo>
                    <a:pt x="63" y="120"/>
                  </a:lnTo>
                  <a:lnTo>
                    <a:pt x="61" y="103"/>
                  </a:lnTo>
                  <a:lnTo>
                    <a:pt x="61" y="103"/>
                  </a:lnTo>
                  <a:lnTo>
                    <a:pt x="60" y="94"/>
                  </a:lnTo>
                  <a:lnTo>
                    <a:pt x="60" y="94"/>
                  </a:lnTo>
                  <a:lnTo>
                    <a:pt x="58" y="87"/>
                  </a:lnTo>
                  <a:lnTo>
                    <a:pt x="58" y="87"/>
                  </a:lnTo>
                  <a:lnTo>
                    <a:pt x="57" y="83"/>
                  </a:lnTo>
                  <a:lnTo>
                    <a:pt x="57" y="83"/>
                  </a:lnTo>
                  <a:lnTo>
                    <a:pt x="57" y="78"/>
                  </a:lnTo>
                  <a:lnTo>
                    <a:pt x="57" y="78"/>
                  </a:lnTo>
                  <a:lnTo>
                    <a:pt x="57" y="79"/>
                  </a:lnTo>
                  <a:lnTo>
                    <a:pt x="57" y="79"/>
                  </a:lnTo>
                  <a:lnTo>
                    <a:pt x="57" y="90"/>
                  </a:lnTo>
                  <a:lnTo>
                    <a:pt x="57" y="90"/>
                  </a:lnTo>
                  <a:lnTo>
                    <a:pt x="57" y="122"/>
                  </a:lnTo>
                  <a:lnTo>
                    <a:pt x="57" y="122"/>
                  </a:lnTo>
                  <a:lnTo>
                    <a:pt x="57" y="135"/>
                  </a:lnTo>
                  <a:lnTo>
                    <a:pt x="54" y="149"/>
                  </a:lnTo>
                  <a:lnTo>
                    <a:pt x="54" y="149"/>
                  </a:lnTo>
                  <a:lnTo>
                    <a:pt x="54" y="155"/>
                  </a:lnTo>
                  <a:lnTo>
                    <a:pt x="54" y="155"/>
                  </a:lnTo>
                  <a:close/>
                  <a:moveTo>
                    <a:pt x="161" y="239"/>
                  </a:moveTo>
                  <a:lnTo>
                    <a:pt x="161" y="239"/>
                  </a:lnTo>
                  <a:lnTo>
                    <a:pt x="150" y="239"/>
                  </a:lnTo>
                  <a:lnTo>
                    <a:pt x="150" y="239"/>
                  </a:lnTo>
                  <a:lnTo>
                    <a:pt x="136" y="237"/>
                  </a:lnTo>
                  <a:lnTo>
                    <a:pt x="136" y="237"/>
                  </a:lnTo>
                  <a:lnTo>
                    <a:pt x="132" y="237"/>
                  </a:lnTo>
                  <a:lnTo>
                    <a:pt x="132" y="237"/>
                  </a:lnTo>
                  <a:lnTo>
                    <a:pt x="129" y="236"/>
                  </a:lnTo>
                  <a:lnTo>
                    <a:pt x="126" y="236"/>
                  </a:lnTo>
                  <a:lnTo>
                    <a:pt x="126" y="236"/>
                  </a:lnTo>
                  <a:lnTo>
                    <a:pt x="124" y="236"/>
                  </a:lnTo>
                  <a:lnTo>
                    <a:pt x="124" y="236"/>
                  </a:lnTo>
                  <a:lnTo>
                    <a:pt x="109" y="232"/>
                  </a:lnTo>
                  <a:lnTo>
                    <a:pt x="109" y="232"/>
                  </a:lnTo>
                  <a:lnTo>
                    <a:pt x="107" y="232"/>
                  </a:lnTo>
                  <a:lnTo>
                    <a:pt x="107" y="232"/>
                  </a:lnTo>
                  <a:lnTo>
                    <a:pt x="106" y="232"/>
                  </a:lnTo>
                  <a:lnTo>
                    <a:pt x="106" y="232"/>
                  </a:lnTo>
                  <a:lnTo>
                    <a:pt x="106" y="232"/>
                  </a:lnTo>
                  <a:lnTo>
                    <a:pt x="102" y="231"/>
                  </a:lnTo>
                  <a:lnTo>
                    <a:pt x="102" y="231"/>
                  </a:lnTo>
                  <a:lnTo>
                    <a:pt x="91" y="228"/>
                  </a:lnTo>
                  <a:lnTo>
                    <a:pt x="80" y="224"/>
                  </a:lnTo>
                  <a:lnTo>
                    <a:pt x="80" y="224"/>
                  </a:lnTo>
                  <a:lnTo>
                    <a:pt x="77" y="223"/>
                  </a:lnTo>
                  <a:lnTo>
                    <a:pt x="77" y="223"/>
                  </a:lnTo>
                  <a:lnTo>
                    <a:pt x="76" y="224"/>
                  </a:lnTo>
                  <a:lnTo>
                    <a:pt x="74" y="224"/>
                  </a:lnTo>
                  <a:lnTo>
                    <a:pt x="74" y="224"/>
                  </a:lnTo>
                  <a:lnTo>
                    <a:pt x="72" y="223"/>
                  </a:lnTo>
                  <a:lnTo>
                    <a:pt x="72" y="220"/>
                  </a:lnTo>
                  <a:lnTo>
                    <a:pt x="72" y="220"/>
                  </a:lnTo>
                  <a:lnTo>
                    <a:pt x="69" y="220"/>
                  </a:lnTo>
                  <a:lnTo>
                    <a:pt x="69" y="220"/>
                  </a:lnTo>
                  <a:lnTo>
                    <a:pt x="68" y="221"/>
                  </a:lnTo>
                  <a:lnTo>
                    <a:pt x="66" y="221"/>
                  </a:lnTo>
                  <a:lnTo>
                    <a:pt x="66" y="221"/>
                  </a:lnTo>
                  <a:lnTo>
                    <a:pt x="65" y="220"/>
                  </a:lnTo>
                  <a:lnTo>
                    <a:pt x="65" y="217"/>
                  </a:lnTo>
                  <a:lnTo>
                    <a:pt x="65" y="217"/>
                  </a:lnTo>
                  <a:lnTo>
                    <a:pt x="58" y="213"/>
                  </a:lnTo>
                  <a:lnTo>
                    <a:pt x="52" y="210"/>
                  </a:lnTo>
                  <a:lnTo>
                    <a:pt x="42" y="199"/>
                  </a:lnTo>
                  <a:lnTo>
                    <a:pt x="42" y="199"/>
                  </a:lnTo>
                  <a:lnTo>
                    <a:pt x="41" y="201"/>
                  </a:lnTo>
                  <a:lnTo>
                    <a:pt x="42" y="202"/>
                  </a:lnTo>
                  <a:lnTo>
                    <a:pt x="42" y="202"/>
                  </a:lnTo>
                  <a:lnTo>
                    <a:pt x="44" y="206"/>
                  </a:lnTo>
                  <a:lnTo>
                    <a:pt x="44" y="206"/>
                  </a:lnTo>
                  <a:lnTo>
                    <a:pt x="49" y="210"/>
                  </a:lnTo>
                  <a:lnTo>
                    <a:pt x="52" y="215"/>
                  </a:lnTo>
                  <a:lnTo>
                    <a:pt x="52" y="215"/>
                  </a:lnTo>
                  <a:lnTo>
                    <a:pt x="55" y="217"/>
                  </a:lnTo>
                  <a:lnTo>
                    <a:pt x="55" y="217"/>
                  </a:lnTo>
                  <a:lnTo>
                    <a:pt x="63" y="221"/>
                  </a:lnTo>
                  <a:lnTo>
                    <a:pt x="71" y="226"/>
                  </a:lnTo>
                  <a:lnTo>
                    <a:pt x="71" y="226"/>
                  </a:lnTo>
                  <a:lnTo>
                    <a:pt x="80" y="229"/>
                  </a:lnTo>
                  <a:lnTo>
                    <a:pt x="91" y="232"/>
                  </a:lnTo>
                  <a:lnTo>
                    <a:pt x="91" y="232"/>
                  </a:lnTo>
                  <a:lnTo>
                    <a:pt x="110" y="236"/>
                  </a:lnTo>
                  <a:lnTo>
                    <a:pt x="110" y="236"/>
                  </a:lnTo>
                  <a:lnTo>
                    <a:pt x="129" y="237"/>
                  </a:lnTo>
                  <a:lnTo>
                    <a:pt x="129" y="237"/>
                  </a:lnTo>
                  <a:lnTo>
                    <a:pt x="150" y="239"/>
                  </a:lnTo>
                  <a:lnTo>
                    <a:pt x="150" y="239"/>
                  </a:lnTo>
                  <a:lnTo>
                    <a:pt x="161" y="239"/>
                  </a:lnTo>
                  <a:lnTo>
                    <a:pt x="161" y="239"/>
                  </a:lnTo>
                  <a:close/>
                  <a:moveTo>
                    <a:pt x="55" y="409"/>
                  </a:moveTo>
                  <a:lnTo>
                    <a:pt x="55" y="409"/>
                  </a:lnTo>
                  <a:lnTo>
                    <a:pt x="55" y="409"/>
                  </a:lnTo>
                  <a:lnTo>
                    <a:pt x="55" y="409"/>
                  </a:lnTo>
                  <a:lnTo>
                    <a:pt x="54" y="409"/>
                  </a:lnTo>
                  <a:lnTo>
                    <a:pt x="54" y="409"/>
                  </a:lnTo>
                  <a:lnTo>
                    <a:pt x="50" y="404"/>
                  </a:lnTo>
                  <a:lnTo>
                    <a:pt x="50" y="404"/>
                  </a:lnTo>
                  <a:lnTo>
                    <a:pt x="31" y="385"/>
                  </a:lnTo>
                  <a:lnTo>
                    <a:pt x="31" y="385"/>
                  </a:lnTo>
                  <a:lnTo>
                    <a:pt x="19" y="370"/>
                  </a:lnTo>
                  <a:lnTo>
                    <a:pt x="19" y="370"/>
                  </a:lnTo>
                  <a:lnTo>
                    <a:pt x="14" y="363"/>
                  </a:lnTo>
                  <a:lnTo>
                    <a:pt x="14" y="363"/>
                  </a:lnTo>
                  <a:lnTo>
                    <a:pt x="9" y="352"/>
                  </a:lnTo>
                  <a:lnTo>
                    <a:pt x="9" y="352"/>
                  </a:lnTo>
                  <a:lnTo>
                    <a:pt x="6" y="343"/>
                  </a:lnTo>
                  <a:lnTo>
                    <a:pt x="3" y="335"/>
                  </a:lnTo>
                  <a:lnTo>
                    <a:pt x="3" y="335"/>
                  </a:lnTo>
                  <a:lnTo>
                    <a:pt x="3" y="333"/>
                  </a:lnTo>
                  <a:lnTo>
                    <a:pt x="3" y="333"/>
                  </a:lnTo>
                  <a:lnTo>
                    <a:pt x="3" y="335"/>
                  </a:lnTo>
                  <a:lnTo>
                    <a:pt x="3" y="335"/>
                  </a:lnTo>
                  <a:lnTo>
                    <a:pt x="5" y="341"/>
                  </a:lnTo>
                  <a:lnTo>
                    <a:pt x="5" y="341"/>
                  </a:lnTo>
                  <a:lnTo>
                    <a:pt x="8" y="355"/>
                  </a:lnTo>
                  <a:lnTo>
                    <a:pt x="8" y="355"/>
                  </a:lnTo>
                  <a:lnTo>
                    <a:pt x="12" y="366"/>
                  </a:lnTo>
                  <a:lnTo>
                    <a:pt x="12" y="366"/>
                  </a:lnTo>
                  <a:lnTo>
                    <a:pt x="17" y="374"/>
                  </a:lnTo>
                  <a:lnTo>
                    <a:pt x="17" y="374"/>
                  </a:lnTo>
                  <a:lnTo>
                    <a:pt x="22" y="381"/>
                  </a:lnTo>
                  <a:lnTo>
                    <a:pt x="27" y="387"/>
                  </a:lnTo>
                  <a:lnTo>
                    <a:pt x="27" y="387"/>
                  </a:lnTo>
                  <a:lnTo>
                    <a:pt x="35" y="393"/>
                  </a:lnTo>
                  <a:lnTo>
                    <a:pt x="35" y="393"/>
                  </a:lnTo>
                  <a:lnTo>
                    <a:pt x="38" y="398"/>
                  </a:lnTo>
                  <a:lnTo>
                    <a:pt x="38" y="398"/>
                  </a:lnTo>
                  <a:lnTo>
                    <a:pt x="50" y="407"/>
                  </a:lnTo>
                  <a:lnTo>
                    <a:pt x="50" y="407"/>
                  </a:lnTo>
                  <a:lnTo>
                    <a:pt x="54" y="409"/>
                  </a:lnTo>
                  <a:lnTo>
                    <a:pt x="54" y="409"/>
                  </a:lnTo>
                  <a:lnTo>
                    <a:pt x="55" y="409"/>
                  </a:lnTo>
                  <a:lnTo>
                    <a:pt x="55" y="409"/>
                  </a:lnTo>
                  <a:close/>
                  <a:moveTo>
                    <a:pt x="295" y="259"/>
                  </a:moveTo>
                  <a:lnTo>
                    <a:pt x="295" y="259"/>
                  </a:lnTo>
                  <a:lnTo>
                    <a:pt x="295" y="259"/>
                  </a:lnTo>
                  <a:lnTo>
                    <a:pt x="295" y="259"/>
                  </a:lnTo>
                  <a:lnTo>
                    <a:pt x="295" y="259"/>
                  </a:lnTo>
                  <a:lnTo>
                    <a:pt x="295" y="259"/>
                  </a:lnTo>
                  <a:lnTo>
                    <a:pt x="293" y="251"/>
                  </a:lnTo>
                  <a:lnTo>
                    <a:pt x="293" y="251"/>
                  </a:lnTo>
                  <a:lnTo>
                    <a:pt x="282" y="224"/>
                  </a:lnTo>
                  <a:lnTo>
                    <a:pt x="282" y="224"/>
                  </a:lnTo>
                  <a:lnTo>
                    <a:pt x="268" y="188"/>
                  </a:lnTo>
                  <a:lnTo>
                    <a:pt x="268" y="188"/>
                  </a:lnTo>
                  <a:lnTo>
                    <a:pt x="268" y="187"/>
                  </a:lnTo>
                  <a:lnTo>
                    <a:pt x="268" y="187"/>
                  </a:lnTo>
                  <a:lnTo>
                    <a:pt x="268" y="188"/>
                  </a:lnTo>
                  <a:lnTo>
                    <a:pt x="268" y="188"/>
                  </a:lnTo>
                  <a:lnTo>
                    <a:pt x="266" y="191"/>
                  </a:lnTo>
                  <a:lnTo>
                    <a:pt x="265" y="195"/>
                  </a:lnTo>
                  <a:lnTo>
                    <a:pt x="265" y="195"/>
                  </a:lnTo>
                  <a:lnTo>
                    <a:pt x="265" y="196"/>
                  </a:lnTo>
                  <a:lnTo>
                    <a:pt x="265" y="196"/>
                  </a:lnTo>
                  <a:lnTo>
                    <a:pt x="268" y="202"/>
                  </a:lnTo>
                  <a:lnTo>
                    <a:pt x="268" y="202"/>
                  </a:lnTo>
                  <a:lnTo>
                    <a:pt x="271" y="212"/>
                  </a:lnTo>
                  <a:lnTo>
                    <a:pt x="271" y="212"/>
                  </a:lnTo>
                  <a:lnTo>
                    <a:pt x="281" y="228"/>
                  </a:lnTo>
                  <a:lnTo>
                    <a:pt x="281" y="228"/>
                  </a:lnTo>
                  <a:lnTo>
                    <a:pt x="285" y="239"/>
                  </a:lnTo>
                  <a:lnTo>
                    <a:pt x="285" y="239"/>
                  </a:lnTo>
                  <a:lnTo>
                    <a:pt x="287" y="242"/>
                  </a:lnTo>
                  <a:lnTo>
                    <a:pt x="287" y="242"/>
                  </a:lnTo>
                  <a:lnTo>
                    <a:pt x="293" y="258"/>
                  </a:lnTo>
                  <a:lnTo>
                    <a:pt x="293" y="258"/>
                  </a:lnTo>
                  <a:lnTo>
                    <a:pt x="295" y="259"/>
                  </a:lnTo>
                  <a:lnTo>
                    <a:pt x="295" y="259"/>
                  </a:lnTo>
                  <a:close/>
                  <a:moveTo>
                    <a:pt x="57" y="199"/>
                  </a:moveTo>
                  <a:lnTo>
                    <a:pt x="57" y="199"/>
                  </a:lnTo>
                  <a:lnTo>
                    <a:pt x="60" y="195"/>
                  </a:lnTo>
                  <a:lnTo>
                    <a:pt x="60" y="195"/>
                  </a:lnTo>
                  <a:lnTo>
                    <a:pt x="63" y="188"/>
                  </a:lnTo>
                  <a:lnTo>
                    <a:pt x="63" y="188"/>
                  </a:lnTo>
                  <a:lnTo>
                    <a:pt x="71" y="172"/>
                  </a:lnTo>
                  <a:lnTo>
                    <a:pt x="71" y="172"/>
                  </a:lnTo>
                  <a:lnTo>
                    <a:pt x="80" y="155"/>
                  </a:lnTo>
                  <a:lnTo>
                    <a:pt x="80" y="155"/>
                  </a:lnTo>
                  <a:lnTo>
                    <a:pt x="82" y="150"/>
                  </a:lnTo>
                  <a:lnTo>
                    <a:pt x="82" y="150"/>
                  </a:lnTo>
                  <a:lnTo>
                    <a:pt x="79" y="152"/>
                  </a:lnTo>
                  <a:lnTo>
                    <a:pt x="79" y="152"/>
                  </a:lnTo>
                  <a:lnTo>
                    <a:pt x="77" y="152"/>
                  </a:lnTo>
                  <a:lnTo>
                    <a:pt x="76" y="155"/>
                  </a:lnTo>
                  <a:lnTo>
                    <a:pt x="76" y="155"/>
                  </a:lnTo>
                  <a:lnTo>
                    <a:pt x="61" y="180"/>
                  </a:lnTo>
                  <a:lnTo>
                    <a:pt x="61" y="180"/>
                  </a:lnTo>
                  <a:lnTo>
                    <a:pt x="58" y="187"/>
                  </a:lnTo>
                  <a:lnTo>
                    <a:pt x="58" y="187"/>
                  </a:lnTo>
                  <a:lnTo>
                    <a:pt x="57" y="191"/>
                  </a:lnTo>
                  <a:lnTo>
                    <a:pt x="57" y="191"/>
                  </a:lnTo>
                  <a:lnTo>
                    <a:pt x="55" y="198"/>
                  </a:lnTo>
                  <a:lnTo>
                    <a:pt x="55" y="198"/>
                  </a:lnTo>
                  <a:lnTo>
                    <a:pt x="57" y="199"/>
                  </a:lnTo>
                  <a:lnTo>
                    <a:pt x="57" y="199"/>
                  </a:lnTo>
                  <a:close/>
                  <a:moveTo>
                    <a:pt x="240" y="51"/>
                  </a:moveTo>
                  <a:lnTo>
                    <a:pt x="240" y="51"/>
                  </a:lnTo>
                  <a:lnTo>
                    <a:pt x="240" y="51"/>
                  </a:lnTo>
                  <a:lnTo>
                    <a:pt x="240" y="51"/>
                  </a:lnTo>
                  <a:lnTo>
                    <a:pt x="238" y="53"/>
                  </a:lnTo>
                  <a:lnTo>
                    <a:pt x="238" y="53"/>
                  </a:lnTo>
                  <a:lnTo>
                    <a:pt x="229" y="56"/>
                  </a:lnTo>
                  <a:lnTo>
                    <a:pt x="229" y="56"/>
                  </a:lnTo>
                  <a:lnTo>
                    <a:pt x="219" y="59"/>
                  </a:lnTo>
                  <a:lnTo>
                    <a:pt x="219" y="59"/>
                  </a:lnTo>
                  <a:lnTo>
                    <a:pt x="194" y="64"/>
                  </a:lnTo>
                  <a:lnTo>
                    <a:pt x="194" y="64"/>
                  </a:lnTo>
                  <a:lnTo>
                    <a:pt x="181" y="65"/>
                  </a:lnTo>
                  <a:lnTo>
                    <a:pt x="181" y="65"/>
                  </a:lnTo>
                  <a:lnTo>
                    <a:pt x="161" y="68"/>
                  </a:lnTo>
                  <a:lnTo>
                    <a:pt x="142" y="70"/>
                  </a:lnTo>
                  <a:lnTo>
                    <a:pt x="142" y="70"/>
                  </a:lnTo>
                  <a:lnTo>
                    <a:pt x="143" y="70"/>
                  </a:lnTo>
                  <a:lnTo>
                    <a:pt x="143" y="70"/>
                  </a:lnTo>
                  <a:lnTo>
                    <a:pt x="169" y="70"/>
                  </a:lnTo>
                  <a:lnTo>
                    <a:pt x="169" y="70"/>
                  </a:lnTo>
                  <a:lnTo>
                    <a:pt x="183" y="68"/>
                  </a:lnTo>
                  <a:lnTo>
                    <a:pt x="183" y="68"/>
                  </a:lnTo>
                  <a:lnTo>
                    <a:pt x="191" y="67"/>
                  </a:lnTo>
                  <a:lnTo>
                    <a:pt x="191" y="67"/>
                  </a:lnTo>
                  <a:lnTo>
                    <a:pt x="192" y="67"/>
                  </a:lnTo>
                  <a:lnTo>
                    <a:pt x="194" y="67"/>
                  </a:lnTo>
                  <a:lnTo>
                    <a:pt x="194" y="67"/>
                  </a:lnTo>
                  <a:lnTo>
                    <a:pt x="195" y="68"/>
                  </a:lnTo>
                  <a:lnTo>
                    <a:pt x="195" y="68"/>
                  </a:lnTo>
                  <a:lnTo>
                    <a:pt x="200" y="67"/>
                  </a:lnTo>
                  <a:lnTo>
                    <a:pt x="200" y="67"/>
                  </a:lnTo>
                  <a:lnTo>
                    <a:pt x="200" y="67"/>
                  </a:lnTo>
                  <a:lnTo>
                    <a:pt x="200" y="67"/>
                  </a:lnTo>
                  <a:lnTo>
                    <a:pt x="202" y="65"/>
                  </a:lnTo>
                  <a:lnTo>
                    <a:pt x="205" y="64"/>
                  </a:lnTo>
                  <a:lnTo>
                    <a:pt x="205" y="64"/>
                  </a:lnTo>
                  <a:lnTo>
                    <a:pt x="222" y="60"/>
                  </a:lnTo>
                  <a:lnTo>
                    <a:pt x="222" y="60"/>
                  </a:lnTo>
                  <a:lnTo>
                    <a:pt x="225" y="59"/>
                  </a:lnTo>
                  <a:lnTo>
                    <a:pt x="225" y="59"/>
                  </a:lnTo>
                  <a:lnTo>
                    <a:pt x="229" y="57"/>
                  </a:lnTo>
                  <a:lnTo>
                    <a:pt x="229" y="57"/>
                  </a:lnTo>
                  <a:lnTo>
                    <a:pt x="235" y="56"/>
                  </a:lnTo>
                  <a:lnTo>
                    <a:pt x="235" y="56"/>
                  </a:lnTo>
                  <a:lnTo>
                    <a:pt x="240" y="51"/>
                  </a:lnTo>
                  <a:lnTo>
                    <a:pt x="240" y="51"/>
                  </a:lnTo>
                  <a:close/>
                  <a:moveTo>
                    <a:pt x="61" y="202"/>
                  </a:moveTo>
                  <a:lnTo>
                    <a:pt x="61" y="202"/>
                  </a:lnTo>
                  <a:lnTo>
                    <a:pt x="63" y="202"/>
                  </a:lnTo>
                  <a:lnTo>
                    <a:pt x="63" y="202"/>
                  </a:lnTo>
                  <a:lnTo>
                    <a:pt x="71" y="188"/>
                  </a:lnTo>
                  <a:lnTo>
                    <a:pt x="71" y="188"/>
                  </a:lnTo>
                  <a:lnTo>
                    <a:pt x="80" y="169"/>
                  </a:lnTo>
                  <a:lnTo>
                    <a:pt x="90" y="152"/>
                  </a:lnTo>
                  <a:lnTo>
                    <a:pt x="90" y="152"/>
                  </a:lnTo>
                  <a:lnTo>
                    <a:pt x="93" y="147"/>
                  </a:lnTo>
                  <a:lnTo>
                    <a:pt x="93" y="147"/>
                  </a:lnTo>
                  <a:lnTo>
                    <a:pt x="88" y="149"/>
                  </a:lnTo>
                  <a:lnTo>
                    <a:pt x="88" y="149"/>
                  </a:lnTo>
                  <a:lnTo>
                    <a:pt x="88" y="150"/>
                  </a:lnTo>
                  <a:lnTo>
                    <a:pt x="88" y="150"/>
                  </a:lnTo>
                  <a:lnTo>
                    <a:pt x="87" y="150"/>
                  </a:lnTo>
                  <a:lnTo>
                    <a:pt x="87" y="150"/>
                  </a:lnTo>
                  <a:lnTo>
                    <a:pt x="85" y="154"/>
                  </a:lnTo>
                  <a:lnTo>
                    <a:pt x="82" y="157"/>
                  </a:lnTo>
                  <a:lnTo>
                    <a:pt x="82" y="157"/>
                  </a:lnTo>
                  <a:lnTo>
                    <a:pt x="72" y="174"/>
                  </a:lnTo>
                  <a:lnTo>
                    <a:pt x="72" y="174"/>
                  </a:lnTo>
                  <a:lnTo>
                    <a:pt x="63" y="198"/>
                  </a:lnTo>
                  <a:lnTo>
                    <a:pt x="63" y="198"/>
                  </a:lnTo>
                  <a:lnTo>
                    <a:pt x="60" y="202"/>
                  </a:lnTo>
                  <a:lnTo>
                    <a:pt x="60" y="202"/>
                  </a:lnTo>
                  <a:lnTo>
                    <a:pt x="61" y="202"/>
                  </a:lnTo>
                  <a:lnTo>
                    <a:pt x="61" y="202"/>
                  </a:lnTo>
                  <a:close/>
                  <a:moveTo>
                    <a:pt x="249" y="166"/>
                  </a:moveTo>
                  <a:lnTo>
                    <a:pt x="249" y="166"/>
                  </a:lnTo>
                  <a:lnTo>
                    <a:pt x="248" y="166"/>
                  </a:lnTo>
                  <a:lnTo>
                    <a:pt x="248" y="166"/>
                  </a:lnTo>
                  <a:lnTo>
                    <a:pt x="243" y="169"/>
                  </a:lnTo>
                  <a:lnTo>
                    <a:pt x="243" y="169"/>
                  </a:lnTo>
                  <a:lnTo>
                    <a:pt x="243" y="169"/>
                  </a:lnTo>
                  <a:lnTo>
                    <a:pt x="243" y="169"/>
                  </a:lnTo>
                  <a:lnTo>
                    <a:pt x="233" y="187"/>
                  </a:lnTo>
                  <a:lnTo>
                    <a:pt x="233" y="187"/>
                  </a:lnTo>
                  <a:lnTo>
                    <a:pt x="233" y="188"/>
                  </a:lnTo>
                  <a:lnTo>
                    <a:pt x="233" y="188"/>
                  </a:lnTo>
                  <a:lnTo>
                    <a:pt x="233" y="188"/>
                  </a:lnTo>
                  <a:lnTo>
                    <a:pt x="233" y="188"/>
                  </a:lnTo>
                  <a:lnTo>
                    <a:pt x="241" y="183"/>
                  </a:lnTo>
                  <a:lnTo>
                    <a:pt x="241" y="183"/>
                  </a:lnTo>
                  <a:lnTo>
                    <a:pt x="249" y="177"/>
                  </a:lnTo>
                  <a:lnTo>
                    <a:pt x="249" y="177"/>
                  </a:lnTo>
                  <a:lnTo>
                    <a:pt x="251" y="174"/>
                  </a:lnTo>
                  <a:lnTo>
                    <a:pt x="251" y="174"/>
                  </a:lnTo>
                  <a:lnTo>
                    <a:pt x="252" y="172"/>
                  </a:lnTo>
                  <a:lnTo>
                    <a:pt x="252" y="172"/>
                  </a:lnTo>
                  <a:lnTo>
                    <a:pt x="249" y="166"/>
                  </a:lnTo>
                  <a:lnTo>
                    <a:pt x="249" y="166"/>
                  </a:lnTo>
                  <a:close/>
                  <a:moveTo>
                    <a:pt x="189" y="201"/>
                  </a:moveTo>
                  <a:lnTo>
                    <a:pt x="189" y="201"/>
                  </a:lnTo>
                  <a:lnTo>
                    <a:pt x="191" y="201"/>
                  </a:lnTo>
                  <a:lnTo>
                    <a:pt x="191" y="201"/>
                  </a:lnTo>
                  <a:lnTo>
                    <a:pt x="200" y="199"/>
                  </a:lnTo>
                  <a:lnTo>
                    <a:pt x="200" y="199"/>
                  </a:lnTo>
                  <a:lnTo>
                    <a:pt x="202" y="199"/>
                  </a:lnTo>
                  <a:lnTo>
                    <a:pt x="202" y="199"/>
                  </a:lnTo>
                  <a:lnTo>
                    <a:pt x="210" y="183"/>
                  </a:lnTo>
                  <a:lnTo>
                    <a:pt x="210" y="183"/>
                  </a:lnTo>
                  <a:lnTo>
                    <a:pt x="210" y="182"/>
                  </a:lnTo>
                  <a:lnTo>
                    <a:pt x="210" y="182"/>
                  </a:lnTo>
                  <a:lnTo>
                    <a:pt x="208" y="183"/>
                  </a:lnTo>
                  <a:lnTo>
                    <a:pt x="208" y="183"/>
                  </a:lnTo>
                  <a:lnTo>
                    <a:pt x="199" y="185"/>
                  </a:lnTo>
                  <a:lnTo>
                    <a:pt x="199" y="185"/>
                  </a:lnTo>
                  <a:lnTo>
                    <a:pt x="197" y="187"/>
                  </a:lnTo>
                  <a:lnTo>
                    <a:pt x="197" y="187"/>
                  </a:lnTo>
                  <a:lnTo>
                    <a:pt x="191" y="199"/>
                  </a:lnTo>
                  <a:lnTo>
                    <a:pt x="191" y="199"/>
                  </a:lnTo>
                  <a:lnTo>
                    <a:pt x="189" y="201"/>
                  </a:lnTo>
                  <a:lnTo>
                    <a:pt x="189" y="201"/>
                  </a:lnTo>
                  <a:close/>
                  <a:moveTo>
                    <a:pt x="50" y="193"/>
                  </a:moveTo>
                  <a:lnTo>
                    <a:pt x="50" y="193"/>
                  </a:lnTo>
                  <a:lnTo>
                    <a:pt x="50" y="193"/>
                  </a:lnTo>
                  <a:lnTo>
                    <a:pt x="50" y="193"/>
                  </a:lnTo>
                  <a:lnTo>
                    <a:pt x="54" y="188"/>
                  </a:lnTo>
                  <a:lnTo>
                    <a:pt x="54" y="188"/>
                  </a:lnTo>
                  <a:lnTo>
                    <a:pt x="58" y="179"/>
                  </a:lnTo>
                  <a:lnTo>
                    <a:pt x="58" y="179"/>
                  </a:lnTo>
                  <a:lnTo>
                    <a:pt x="71" y="155"/>
                  </a:lnTo>
                  <a:lnTo>
                    <a:pt x="71" y="155"/>
                  </a:lnTo>
                  <a:lnTo>
                    <a:pt x="71" y="155"/>
                  </a:lnTo>
                  <a:lnTo>
                    <a:pt x="71" y="155"/>
                  </a:lnTo>
                  <a:lnTo>
                    <a:pt x="63" y="160"/>
                  </a:lnTo>
                  <a:lnTo>
                    <a:pt x="63" y="160"/>
                  </a:lnTo>
                  <a:lnTo>
                    <a:pt x="63" y="161"/>
                  </a:lnTo>
                  <a:lnTo>
                    <a:pt x="63" y="161"/>
                  </a:lnTo>
                  <a:lnTo>
                    <a:pt x="57" y="172"/>
                  </a:lnTo>
                  <a:lnTo>
                    <a:pt x="57" y="172"/>
                  </a:lnTo>
                  <a:lnTo>
                    <a:pt x="49" y="191"/>
                  </a:lnTo>
                  <a:lnTo>
                    <a:pt x="49" y="191"/>
                  </a:lnTo>
                  <a:lnTo>
                    <a:pt x="49" y="193"/>
                  </a:lnTo>
                  <a:lnTo>
                    <a:pt x="49" y="193"/>
                  </a:lnTo>
                  <a:lnTo>
                    <a:pt x="50" y="193"/>
                  </a:lnTo>
                  <a:lnTo>
                    <a:pt x="50" y="193"/>
                  </a:lnTo>
                  <a:close/>
                  <a:moveTo>
                    <a:pt x="224" y="177"/>
                  </a:moveTo>
                  <a:lnTo>
                    <a:pt x="224" y="177"/>
                  </a:lnTo>
                  <a:lnTo>
                    <a:pt x="224" y="177"/>
                  </a:lnTo>
                  <a:lnTo>
                    <a:pt x="224" y="177"/>
                  </a:lnTo>
                  <a:lnTo>
                    <a:pt x="214" y="180"/>
                  </a:lnTo>
                  <a:lnTo>
                    <a:pt x="214" y="180"/>
                  </a:lnTo>
                  <a:lnTo>
                    <a:pt x="213" y="182"/>
                  </a:lnTo>
                  <a:lnTo>
                    <a:pt x="213" y="182"/>
                  </a:lnTo>
                  <a:lnTo>
                    <a:pt x="205" y="198"/>
                  </a:lnTo>
                  <a:lnTo>
                    <a:pt x="205" y="198"/>
                  </a:lnTo>
                  <a:lnTo>
                    <a:pt x="205" y="199"/>
                  </a:lnTo>
                  <a:lnTo>
                    <a:pt x="205" y="199"/>
                  </a:lnTo>
                  <a:lnTo>
                    <a:pt x="207" y="198"/>
                  </a:lnTo>
                  <a:lnTo>
                    <a:pt x="207" y="198"/>
                  </a:lnTo>
                  <a:lnTo>
                    <a:pt x="214" y="196"/>
                  </a:lnTo>
                  <a:lnTo>
                    <a:pt x="214" y="196"/>
                  </a:lnTo>
                  <a:lnTo>
                    <a:pt x="216" y="195"/>
                  </a:lnTo>
                  <a:lnTo>
                    <a:pt x="216" y="195"/>
                  </a:lnTo>
                  <a:lnTo>
                    <a:pt x="219" y="187"/>
                  </a:lnTo>
                  <a:lnTo>
                    <a:pt x="219" y="187"/>
                  </a:lnTo>
                  <a:lnTo>
                    <a:pt x="224" y="177"/>
                  </a:lnTo>
                  <a:lnTo>
                    <a:pt x="224" y="177"/>
                  </a:lnTo>
                  <a:close/>
                  <a:moveTo>
                    <a:pt x="251" y="146"/>
                  </a:moveTo>
                  <a:lnTo>
                    <a:pt x="251" y="146"/>
                  </a:lnTo>
                  <a:lnTo>
                    <a:pt x="251" y="142"/>
                  </a:lnTo>
                  <a:lnTo>
                    <a:pt x="251" y="142"/>
                  </a:lnTo>
                  <a:lnTo>
                    <a:pt x="246" y="127"/>
                  </a:lnTo>
                  <a:lnTo>
                    <a:pt x="246" y="127"/>
                  </a:lnTo>
                  <a:lnTo>
                    <a:pt x="243" y="112"/>
                  </a:lnTo>
                  <a:lnTo>
                    <a:pt x="243" y="112"/>
                  </a:lnTo>
                  <a:lnTo>
                    <a:pt x="243" y="108"/>
                  </a:lnTo>
                  <a:lnTo>
                    <a:pt x="243" y="108"/>
                  </a:lnTo>
                  <a:lnTo>
                    <a:pt x="243" y="112"/>
                  </a:lnTo>
                  <a:lnTo>
                    <a:pt x="243" y="112"/>
                  </a:lnTo>
                  <a:lnTo>
                    <a:pt x="243" y="128"/>
                  </a:lnTo>
                  <a:lnTo>
                    <a:pt x="243" y="128"/>
                  </a:lnTo>
                  <a:lnTo>
                    <a:pt x="243" y="133"/>
                  </a:lnTo>
                  <a:lnTo>
                    <a:pt x="243" y="133"/>
                  </a:lnTo>
                  <a:lnTo>
                    <a:pt x="243" y="135"/>
                  </a:lnTo>
                  <a:lnTo>
                    <a:pt x="243" y="135"/>
                  </a:lnTo>
                  <a:lnTo>
                    <a:pt x="243" y="136"/>
                  </a:lnTo>
                  <a:lnTo>
                    <a:pt x="243" y="136"/>
                  </a:lnTo>
                  <a:lnTo>
                    <a:pt x="243" y="138"/>
                  </a:lnTo>
                  <a:lnTo>
                    <a:pt x="243" y="138"/>
                  </a:lnTo>
                  <a:lnTo>
                    <a:pt x="244" y="141"/>
                  </a:lnTo>
                  <a:lnTo>
                    <a:pt x="244" y="141"/>
                  </a:lnTo>
                  <a:lnTo>
                    <a:pt x="244" y="142"/>
                  </a:lnTo>
                  <a:lnTo>
                    <a:pt x="244" y="142"/>
                  </a:lnTo>
                  <a:lnTo>
                    <a:pt x="251" y="146"/>
                  </a:lnTo>
                  <a:lnTo>
                    <a:pt x="251" y="146"/>
                  </a:lnTo>
                  <a:close/>
                  <a:moveTo>
                    <a:pt x="181" y="218"/>
                  </a:moveTo>
                  <a:lnTo>
                    <a:pt x="181" y="218"/>
                  </a:lnTo>
                  <a:lnTo>
                    <a:pt x="181" y="218"/>
                  </a:lnTo>
                  <a:lnTo>
                    <a:pt x="181" y="218"/>
                  </a:lnTo>
                  <a:lnTo>
                    <a:pt x="192" y="217"/>
                  </a:lnTo>
                  <a:lnTo>
                    <a:pt x="192" y="217"/>
                  </a:lnTo>
                  <a:lnTo>
                    <a:pt x="194" y="215"/>
                  </a:lnTo>
                  <a:lnTo>
                    <a:pt x="194" y="215"/>
                  </a:lnTo>
                  <a:lnTo>
                    <a:pt x="199" y="204"/>
                  </a:lnTo>
                  <a:lnTo>
                    <a:pt x="199" y="204"/>
                  </a:lnTo>
                  <a:lnTo>
                    <a:pt x="199" y="202"/>
                  </a:lnTo>
                  <a:lnTo>
                    <a:pt x="199" y="202"/>
                  </a:lnTo>
                  <a:lnTo>
                    <a:pt x="188" y="206"/>
                  </a:lnTo>
                  <a:lnTo>
                    <a:pt x="188" y="206"/>
                  </a:lnTo>
                  <a:lnTo>
                    <a:pt x="186" y="206"/>
                  </a:lnTo>
                  <a:lnTo>
                    <a:pt x="186" y="206"/>
                  </a:lnTo>
                  <a:lnTo>
                    <a:pt x="183" y="213"/>
                  </a:lnTo>
                  <a:lnTo>
                    <a:pt x="183" y="213"/>
                  </a:lnTo>
                  <a:lnTo>
                    <a:pt x="181" y="218"/>
                  </a:lnTo>
                  <a:lnTo>
                    <a:pt x="181" y="218"/>
                  </a:lnTo>
                  <a:close/>
                  <a:moveTo>
                    <a:pt x="238" y="172"/>
                  </a:moveTo>
                  <a:lnTo>
                    <a:pt x="238" y="172"/>
                  </a:lnTo>
                  <a:lnTo>
                    <a:pt x="238" y="172"/>
                  </a:lnTo>
                  <a:lnTo>
                    <a:pt x="238" y="172"/>
                  </a:lnTo>
                  <a:lnTo>
                    <a:pt x="229" y="176"/>
                  </a:lnTo>
                  <a:lnTo>
                    <a:pt x="229" y="176"/>
                  </a:lnTo>
                  <a:lnTo>
                    <a:pt x="229" y="177"/>
                  </a:lnTo>
                  <a:lnTo>
                    <a:pt x="229" y="177"/>
                  </a:lnTo>
                  <a:lnTo>
                    <a:pt x="219" y="193"/>
                  </a:lnTo>
                  <a:lnTo>
                    <a:pt x="219" y="193"/>
                  </a:lnTo>
                  <a:lnTo>
                    <a:pt x="219" y="195"/>
                  </a:lnTo>
                  <a:lnTo>
                    <a:pt x="219" y="195"/>
                  </a:lnTo>
                  <a:lnTo>
                    <a:pt x="221" y="193"/>
                  </a:lnTo>
                  <a:lnTo>
                    <a:pt x="221" y="193"/>
                  </a:lnTo>
                  <a:lnTo>
                    <a:pt x="229" y="190"/>
                  </a:lnTo>
                  <a:lnTo>
                    <a:pt x="229" y="190"/>
                  </a:lnTo>
                  <a:lnTo>
                    <a:pt x="230" y="188"/>
                  </a:lnTo>
                  <a:lnTo>
                    <a:pt x="230" y="188"/>
                  </a:lnTo>
                  <a:lnTo>
                    <a:pt x="236" y="176"/>
                  </a:lnTo>
                  <a:lnTo>
                    <a:pt x="236" y="176"/>
                  </a:lnTo>
                  <a:lnTo>
                    <a:pt x="238" y="172"/>
                  </a:lnTo>
                  <a:lnTo>
                    <a:pt x="238" y="172"/>
                  </a:lnTo>
                  <a:close/>
                  <a:moveTo>
                    <a:pt x="14" y="243"/>
                  </a:moveTo>
                  <a:lnTo>
                    <a:pt x="14" y="243"/>
                  </a:lnTo>
                  <a:lnTo>
                    <a:pt x="14" y="243"/>
                  </a:lnTo>
                  <a:lnTo>
                    <a:pt x="14" y="243"/>
                  </a:lnTo>
                  <a:lnTo>
                    <a:pt x="17" y="239"/>
                  </a:lnTo>
                  <a:lnTo>
                    <a:pt x="17" y="239"/>
                  </a:lnTo>
                  <a:lnTo>
                    <a:pt x="24" y="224"/>
                  </a:lnTo>
                  <a:lnTo>
                    <a:pt x="24" y="224"/>
                  </a:lnTo>
                  <a:lnTo>
                    <a:pt x="27" y="221"/>
                  </a:lnTo>
                  <a:lnTo>
                    <a:pt x="27" y="221"/>
                  </a:lnTo>
                  <a:lnTo>
                    <a:pt x="35" y="196"/>
                  </a:lnTo>
                  <a:lnTo>
                    <a:pt x="35" y="196"/>
                  </a:lnTo>
                  <a:lnTo>
                    <a:pt x="36" y="193"/>
                  </a:lnTo>
                  <a:lnTo>
                    <a:pt x="36" y="190"/>
                  </a:lnTo>
                  <a:lnTo>
                    <a:pt x="36" y="190"/>
                  </a:lnTo>
                  <a:lnTo>
                    <a:pt x="35" y="191"/>
                  </a:lnTo>
                  <a:lnTo>
                    <a:pt x="35" y="191"/>
                  </a:lnTo>
                  <a:lnTo>
                    <a:pt x="30" y="199"/>
                  </a:lnTo>
                  <a:lnTo>
                    <a:pt x="30" y="199"/>
                  </a:lnTo>
                  <a:lnTo>
                    <a:pt x="27" y="207"/>
                  </a:lnTo>
                  <a:lnTo>
                    <a:pt x="27" y="207"/>
                  </a:lnTo>
                  <a:lnTo>
                    <a:pt x="24" y="220"/>
                  </a:lnTo>
                  <a:lnTo>
                    <a:pt x="24" y="220"/>
                  </a:lnTo>
                  <a:lnTo>
                    <a:pt x="16" y="240"/>
                  </a:lnTo>
                  <a:lnTo>
                    <a:pt x="16" y="240"/>
                  </a:lnTo>
                  <a:lnTo>
                    <a:pt x="14" y="243"/>
                  </a:lnTo>
                  <a:lnTo>
                    <a:pt x="14" y="243"/>
                  </a:lnTo>
                  <a:close/>
                  <a:moveTo>
                    <a:pt x="230" y="172"/>
                  </a:moveTo>
                  <a:lnTo>
                    <a:pt x="230" y="172"/>
                  </a:lnTo>
                  <a:lnTo>
                    <a:pt x="232" y="172"/>
                  </a:lnTo>
                  <a:lnTo>
                    <a:pt x="232" y="172"/>
                  </a:lnTo>
                  <a:lnTo>
                    <a:pt x="240" y="168"/>
                  </a:lnTo>
                  <a:lnTo>
                    <a:pt x="240" y="168"/>
                  </a:lnTo>
                  <a:lnTo>
                    <a:pt x="241" y="166"/>
                  </a:lnTo>
                  <a:lnTo>
                    <a:pt x="241" y="166"/>
                  </a:lnTo>
                  <a:lnTo>
                    <a:pt x="246" y="158"/>
                  </a:lnTo>
                  <a:lnTo>
                    <a:pt x="246" y="158"/>
                  </a:lnTo>
                  <a:lnTo>
                    <a:pt x="246" y="157"/>
                  </a:lnTo>
                  <a:lnTo>
                    <a:pt x="246" y="157"/>
                  </a:lnTo>
                  <a:lnTo>
                    <a:pt x="244" y="152"/>
                  </a:lnTo>
                  <a:lnTo>
                    <a:pt x="244" y="152"/>
                  </a:lnTo>
                  <a:lnTo>
                    <a:pt x="243" y="150"/>
                  </a:lnTo>
                  <a:lnTo>
                    <a:pt x="243" y="150"/>
                  </a:lnTo>
                  <a:lnTo>
                    <a:pt x="230" y="172"/>
                  </a:lnTo>
                  <a:lnTo>
                    <a:pt x="230" y="172"/>
                  </a:lnTo>
                  <a:close/>
                  <a:moveTo>
                    <a:pt x="120" y="136"/>
                  </a:moveTo>
                  <a:lnTo>
                    <a:pt x="120" y="136"/>
                  </a:lnTo>
                  <a:lnTo>
                    <a:pt x="96" y="139"/>
                  </a:lnTo>
                  <a:lnTo>
                    <a:pt x="85" y="142"/>
                  </a:lnTo>
                  <a:lnTo>
                    <a:pt x="79" y="146"/>
                  </a:lnTo>
                  <a:lnTo>
                    <a:pt x="79" y="146"/>
                  </a:lnTo>
                  <a:lnTo>
                    <a:pt x="80" y="146"/>
                  </a:lnTo>
                  <a:lnTo>
                    <a:pt x="80" y="147"/>
                  </a:lnTo>
                  <a:lnTo>
                    <a:pt x="80" y="147"/>
                  </a:lnTo>
                  <a:lnTo>
                    <a:pt x="83" y="147"/>
                  </a:lnTo>
                  <a:lnTo>
                    <a:pt x="83" y="147"/>
                  </a:lnTo>
                  <a:lnTo>
                    <a:pt x="83" y="146"/>
                  </a:lnTo>
                  <a:lnTo>
                    <a:pt x="83" y="146"/>
                  </a:lnTo>
                  <a:lnTo>
                    <a:pt x="90" y="146"/>
                  </a:lnTo>
                  <a:lnTo>
                    <a:pt x="90" y="146"/>
                  </a:lnTo>
                  <a:lnTo>
                    <a:pt x="95" y="144"/>
                  </a:lnTo>
                  <a:lnTo>
                    <a:pt x="95" y="144"/>
                  </a:lnTo>
                  <a:lnTo>
                    <a:pt x="95" y="144"/>
                  </a:lnTo>
                  <a:lnTo>
                    <a:pt x="95" y="144"/>
                  </a:lnTo>
                  <a:lnTo>
                    <a:pt x="98" y="142"/>
                  </a:lnTo>
                  <a:lnTo>
                    <a:pt x="98" y="142"/>
                  </a:lnTo>
                  <a:lnTo>
                    <a:pt x="115" y="139"/>
                  </a:lnTo>
                  <a:lnTo>
                    <a:pt x="115" y="139"/>
                  </a:lnTo>
                  <a:lnTo>
                    <a:pt x="120" y="138"/>
                  </a:lnTo>
                  <a:lnTo>
                    <a:pt x="120" y="138"/>
                  </a:lnTo>
                  <a:lnTo>
                    <a:pt x="120" y="136"/>
                  </a:lnTo>
                  <a:lnTo>
                    <a:pt x="120" y="136"/>
                  </a:lnTo>
                  <a:close/>
                  <a:moveTo>
                    <a:pt x="213" y="199"/>
                  </a:moveTo>
                  <a:lnTo>
                    <a:pt x="213" y="199"/>
                  </a:lnTo>
                  <a:lnTo>
                    <a:pt x="211" y="199"/>
                  </a:lnTo>
                  <a:lnTo>
                    <a:pt x="211" y="199"/>
                  </a:lnTo>
                  <a:lnTo>
                    <a:pt x="203" y="202"/>
                  </a:lnTo>
                  <a:lnTo>
                    <a:pt x="203" y="202"/>
                  </a:lnTo>
                  <a:lnTo>
                    <a:pt x="202" y="202"/>
                  </a:lnTo>
                  <a:lnTo>
                    <a:pt x="202" y="202"/>
                  </a:lnTo>
                  <a:lnTo>
                    <a:pt x="197" y="213"/>
                  </a:lnTo>
                  <a:lnTo>
                    <a:pt x="197" y="213"/>
                  </a:lnTo>
                  <a:lnTo>
                    <a:pt x="197" y="215"/>
                  </a:lnTo>
                  <a:lnTo>
                    <a:pt x="197" y="215"/>
                  </a:lnTo>
                  <a:lnTo>
                    <a:pt x="197" y="215"/>
                  </a:lnTo>
                  <a:lnTo>
                    <a:pt x="197" y="215"/>
                  </a:lnTo>
                  <a:lnTo>
                    <a:pt x="205" y="212"/>
                  </a:lnTo>
                  <a:lnTo>
                    <a:pt x="205" y="212"/>
                  </a:lnTo>
                  <a:lnTo>
                    <a:pt x="207" y="210"/>
                  </a:lnTo>
                  <a:lnTo>
                    <a:pt x="207" y="210"/>
                  </a:lnTo>
                  <a:lnTo>
                    <a:pt x="213" y="199"/>
                  </a:lnTo>
                  <a:lnTo>
                    <a:pt x="213" y="199"/>
                  </a:lnTo>
                  <a:lnTo>
                    <a:pt x="213" y="199"/>
                  </a:lnTo>
                  <a:lnTo>
                    <a:pt x="213" y="199"/>
                  </a:lnTo>
                  <a:close/>
                  <a:moveTo>
                    <a:pt x="169" y="220"/>
                  </a:moveTo>
                  <a:lnTo>
                    <a:pt x="169" y="220"/>
                  </a:lnTo>
                  <a:lnTo>
                    <a:pt x="177" y="218"/>
                  </a:lnTo>
                  <a:lnTo>
                    <a:pt x="177" y="218"/>
                  </a:lnTo>
                  <a:lnTo>
                    <a:pt x="178" y="218"/>
                  </a:lnTo>
                  <a:lnTo>
                    <a:pt x="178" y="218"/>
                  </a:lnTo>
                  <a:lnTo>
                    <a:pt x="183" y="207"/>
                  </a:lnTo>
                  <a:lnTo>
                    <a:pt x="183" y="207"/>
                  </a:lnTo>
                  <a:lnTo>
                    <a:pt x="183" y="206"/>
                  </a:lnTo>
                  <a:lnTo>
                    <a:pt x="183" y="206"/>
                  </a:lnTo>
                  <a:lnTo>
                    <a:pt x="175" y="207"/>
                  </a:lnTo>
                  <a:lnTo>
                    <a:pt x="175" y="207"/>
                  </a:lnTo>
                  <a:lnTo>
                    <a:pt x="173" y="209"/>
                  </a:lnTo>
                  <a:lnTo>
                    <a:pt x="173" y="209"/>
                  </a:lnTo>
                  <a:lnTo>
                    <a:pt x="170" y="218"/>
                  </a:lnTo>
                  <a:lnTo>
                    <a:pt x="170" y="218"/>
                  </a:lnTo>
                  <a:lnTo>
                    <a:pt x="169" y="220"/>
                  </a:lnTo>
                  <a:lnTo>
                    <a:pt x="169" y="220"/>
                  </a:lnTo>
                  <a:close/>
                  <a:moveTo>
                    <a:pt x="124" y="5"/>
                  </a:moveTo>
                  <a:lnTo>
                    <a:pt x="124" y="5"/>
                  </a:lnTo>
                  <a:lnTo>
                    <a:pt x="129" y="5"/>
                  </a:lnTo>
                  <a:lnTo>
                    <a:pt x="129" y="5"/>
                  </a:lnTo>
                  <a:lnTo>
                    <a:pt x="136" y="5"/>
                  </a:lnTo>
                  <a:lnTo>
                    <a:pt x="136" y="5"/>
                  </a:lnTo>
                  <a:lnTo>
                    <a:pt x="183" y="5"/>
                  </a:lnTo>
                  <a:lnTo>
                    <a:pt x="183" y="5"/>
                  </a:lnTo>
                  <a:lnTo>
                    <a:pt x="194" y="7"/>
                  </a:lnTo>
                  <a:lnTo>
                    <a:pt x="194" y="7"/>
                  </a:lnTo>
                  <a:lnTo>
                    <a:pt x="208" y="8"/>
                  </a:lnTo>
                  <a:lnTo>
                    <a:pt x="208" y="8"/>
                  </a:lnTo>
                  <a:lnTo>
                    <a:pt x="211" y="8"/>
                  </a:lnTo>
                  <a:lnTo>
                    <a:pt x="211" y="8"/>
                  </a:lnTo>
                  <a:lnTo>
                    <a:pt x="211" y="8"/>
                  </a:lnTo>
                  <a:lnTo>
                    <a:pt x="211" y="8"/>
                  </a:lnTo>
                  <a:lnTo>
                    <a:pt x="202" y="7"/>
                  </a:lnTo>
                  <a:lnTo>
                    <a:pt x="202" y="7"/>
                  </a:lnTo>
                  <a:lnTo>
                    <a:pt x="192" y="5"/>
                  </a:lnTo>
                  <a:lnTo>
                    <a:pt x="192" y="5"/>
                  </a:lnTo>
                  <a:lnTo>
                    <a:pt x="180" y="4"/>
                  </a:lnTo>
                  <a:lnTo>
                    <a:pt x="180" y="4"/>
                  </a:lnTo>
                  <a:lnTo>
                    <a:pt x="164" y="4"/>
                  </a:lnTo>
                  <a:lnTo>
                    <a:pt x="164" y="4"/>
                  </a:lnTo>
                  <a:lnTo>
                    <a:pt x="145" y="4"/>
                  </a:lnTo>
                  <a:lnTo>
                    <a:pt x="124" y="5"/>
                  </a:lnTo>
                  <a:lnTo>
                    <a:pt x="124" y="5"/>
                  </a:lnTo>
                  <a:close/>
                  <a:moveTo>
                    <a:pt x="227" y="195"/>
                  </a:moveTo>
                  <a:lnTo>
                    <a:pt x="227" y="195"/>
                  </a:lnTo>
                  <a:lnTo>
                    <a:pt x="227" y="195"/>
                  </a:lnTo>
                  <a:lnTo>
                    <a:pt x="227" y="195"/>
                  </a:lnTo>
                  <a:lnTo>
                    <a:pt x="218" y="198"/>
                  </a:lnTo>
                  <a:lnTo>
                    <a:pt x="218" y="198"/>
                  </a:lnTo>
                  <a:lnTo>
                    <a:pt x="216" y="199"/>
                  </a:lnTo>
                  <a:lnTo>
                    <a:pt x="216" y="199"/>
                  </a:lnTo>
                  <a:lnTo>
                    <a:pt x="211" y="209"/>
                  </a:lnTo>
                  <a:lnTo>
                    <a:pt x="211" y="209"/>
                  </a:lnTo>
                  <a:lnTo>
                    <a:pt x="211" y="209"/>
                  </a:lnTo>
                  <a:lnTo>
                    <a:pt x="211" y="209"/>
                  </a:lnTo>
                  <a:lnTo>
                    <a:pt x="211" y="209"/>
                  </a:lnTo>
                  <a:lnTo>
                    <a:pt x="211" y="209"/>
                  </a:lnTo>
                  <a:lnTo>
                    <a:pt x="222" y="204"/>
                  </a:lnTo>
                  <a:lnTo>
                    <a:pt x="222" y="204"/>
                  </a:lnTo>
                  <a:lnTo>
                    <a:pt x="222" y="204"/>
                  </a:lnTo>
                  <a:lnTo>
                    <a:pt x="222" y="204"/>
                  </a:lnTo>
                  <a:lnTo>
                    <a:pt x="227" y="195"/>
                  </a:lnTo>
                  <a:lnTo>
                    <a:pt x="227" y="195"/>
                  </a:lnTo>
                  <a:lnTo>
                    <a:pt x="227" y="195"/>
                  </a:lnTo>
                  <a:lnTo>
                    <a:pt x="227" y="195"/>
                  </a:lnTo>
                  <a:close/>
                  <a:moveTo>
                    <a:pt x="248" y="51"/>
                  </a:moveTo>
                  <a:lnTo>
                    <a:pt x="248" y="51"/>
                  </a:lnTo>
                  <a:lnTo>
                    <a:pt x="248" y="51"/>
                  </a:lnTo>
                  <a:lnTo>
                    <a:pt x="248" y="51"/>
                  </a:lnTo>
                  <a:lnTo>
                    <a:pt x="248" y="53"/>
                  </a:lnTo>
                  <a:lnTo>
                    <a:pt x="248" y="53"/>
                  </a:lnTo>
                  <a:lnTo>
                    <a:pt x="246" y="57"/>
                  </a:lnTo>
                  <a:lnTo>
                    <a:pt x="246" y="57"/>
                  </a:lnTo>
                  <a:lnTo>
                    <a:pt x="244" y="70"/>
                  </a:lnTo>
                  <a:lnTo>
                    <a:pt x="244" y="70"/>
                  </a:lnTo>
                  <a:lnTo>
                    <a:pt x="244" y="90"/>
                  </a:lnTo>
                  <a:lnTo>
                    <a:pt x="244" y="90"/>
                  </a:lnTo>
                  <a:lnTo>
                    <a:pt x="244" y="97"/>
                  </a:lnTo>
                  <a:lnTo>
                    <a:pt x="246" y="103"/>
                  </a:lnTo>
                  <a:lnTo>
                    <a:pt x="246" y="103"/>
                  </a:lnTo>
                  <a:lnTo>
                    <a:pt x="246" y="105"/>
                  </a:lnTo>
                  <a:lnTo>
                    <a:pt x="246" y="105"/>
                  </a:lnTo>
                  <a:lnTo>
                    <a:pt x="246" y="98"/>
                  </a:lnTo>
                  <a:lnTo>
                    <a:pt x="246" y="98"/>
                  </a:lnTo>
                  <a:lnTo>
                    <a:pt x="246" y="86"/>
                  </a:lnTo>
                  <a:lnTo>
                    <a:pt x="246" y="86"/>
                  </a:lnTo>
                  <a:lnTo>
                    <a:pt x="246" y="84"/>
                  </a:lnTo>
                  <a:lnTo>
                    <a:pt x="246" y="84"/>
                  </a:lnTo>
                  <a:lnTo>
                    <a:pt x="246" y="83"/>
                  </a:lnTo>
                  <a:lnTo>
                    <a:pt x="246" y="83"/>
                  </a:lnTo>
                  <a:lnTo>
                    <a:pt x="246" y="78"/>
                  </a:lnTo>
                  <a:lnTo>
                    <a:pt x="246" y="78"/>
                  </a:lnTo>
                  <a:lnTo>
                    <a:pt x="248" y="59"/>
                  </a:lnTo>
                  <a:lnTo>
                    <a:pt x="248" y="59"/>
                  </a:lnTo>
                  <a:lnTo>
                    <a:pt x="248" y="51"/>
                  </a:lnTo>
                  <a:lnTo>
                    <a:pt x="248" y="51"/>
                  </a:lnTo>
                  <a:close/>
                  <a:moveTo>
                    <a:pt x="58" y="38"/>
                  </a:moveTo>
                  <a:lnTo>
                    <a:pt x="58" y="38"/>
                  </a:lnTo>
                  <a:lnTo>
                    <a:pt x="58" y="38"/>
                  </a:lnTo>
                  <a:lnTo>
                    <a:pt x="58" y="38"/>
                  </a:lnTo>
                  <a:lnTo>
                    <a:pt x="60" y="38"/>
                  </a:lnTo>
                  <a:lnTo>
                    <a:pt x="60" y="38"/>
                  </a:lnTo>
                  <a:lnTo>
                    <a:pt x="65" y="32"/>
                  </a:lnTo>
                  <a:lnTo>
                    <a:pt x="65" y="32"/>
                  </a:lnTo>
                  <a:lnTo>
                    <a:pt x="71" y="27"/>
                  </a:lnTo>
                  <a:lnTo>
                    <a:pt x="71" y="27"/>
                  </a:lnTo>
                  <a:lnTo>
                    <a:pt x="79" y="23"/>
                  </a:lnTo>
                  <a:lnTo>
                    <a:pt x="87" y="19"/>
                  </a:lnTo>
                  <a:lnTo>
                    <a:pt x="87" y="19"/>
                  </a:lnTo>
                  <a:lnTo>
                    <a:pt x="91" y="18"/>
                  </a:lnTo>
                  <a:lnTo>
                    <a:pt x="91" y="18"/>
                  </a:lnTo>
                  <a:lnTo>
                    <a:pt x="91" y="18"/>
                  </a:lnTo>
                  <a:lnTo>
                    <a:pt x="91" y="18"/>
                  </a:lnTo>
                  <a:lnTo>
                    <a:pt x="87" y="18"/>
                  </a:lnTo>
                  <a:lnTo>
                    <a:pt x="87" y="18"/>
                  </a:lnTo>
                  <a:lnTo>
                    <a:pt x="74" y="23"/>
                  </a:lnTo>
                  <a:lnTo>
                    <a:pt x="63" y="30"/>
                  </a:lnTo>
                  <a:lnTo>
                    <a:pt x="63" y="30"/>
                  </a:lnTo>
                  <a:lnTo>
                    <a:pt x="61" y="30"/>
                  </a:lnTo>
                  <a:lnTo>
                    <a:pt x="61" y="30"/>
                  </a:lnTo>
                  <a:lnTo>
                    <a:pt x="58" y="38"/>
                  </a:lnTo>
                  <a:lnTo>
                    <a:pt x="58" y="38"/>
                  </a:lnTo>
                  <a:close/>
                  <a:moveTo>
                    <a:pt x="244" y="185"/>
                  </a:moveTo>
                  <a:lnTo>
                    <a:pt x="244" y="185"/>
                  </a:lnTo>
                  <a:lnTo>
                    <a:pt x="244" y="185"/>
                  </a:lnTo>
                  <a:lnTo>
                    <a:pt x="244" y="185"/>
                  </a:lnTo>
                  <a:lnTo>
                    <a:pt x="232" y="191"/>
                  </a:lnTo>
                  <a:lnTo>
                    <a:pt x="232" y="191"/>
                  </a:lnTo>
                  <a:lnTo>
                    <a:pt x="230" y="193"/>
                  </a:lnTo>
                  <a:lnTo>
                    <a:pt x="230" y="193"/>
                  </a:lnTo>
                  <a:lnTo>
                    <a:pt x="227" y="201"/>
                  </a:lnTo>
                  <a:lnTo>
                    <a:pt x="227" y="201"/>
                  </a:lnTo>
                  <a:lnTo>
                    <a:pt x="227" y="202"/>
                  </a:lnTo>
                  <a:lnTo>
                    <a:pt x="227" y="202"/>
                  </a:lnTo>
                  <a:lnTo>
                    <a:pt x="227" y="202"/>
                  </a:lnTo>
                  <a:lnTo>
                    <a:pt x="227" y="202"/>
                  </a:lnTo>
                  <a:lnTo>
                    <a:pt x="233" y="198"/>
                  </a:lnTo>
                  <a:lnTo>
                    <a:pt x="233" y="198"/>
                  </a:lnTo>
                  <a:lnTo>
                    <a:pt x="243" y="190"/>
                  </a:lnTo>
                  <a:lnTo>
                    <a:pt x="243" y="190"/>
                  </a:lnTo>
                  <a:lnTo>
                    <a:pt x="243" y="190"/>
                  </a:lnTo>
                  <a:lnTo>
                    <a:pt x="243" y="190"/>
                  </a:lnTo>
                  <a:lnTo>
                    <a:pt x="244" y="185"/>
                  </a:lnTo>
                  <a:lnTo>
                    <a:pt x="244" y="185"/>
                  </a:lnTo>
                  <a:close/>
                  <a:moveTo>
                    <a:pt x="150" y="73"/>
                  </a:moveTo>
                  <a:lnTo>
                    <a:pt x="150" y="73"/>
                  </a:lnTo>
                  <a:lnTo>
                    <a:pt x="150" y="73"/>
                  </a:lnTo>
                  <a:lnTo>
                    <a:pt x="150" y="73"/>
                  </a:lnTo>
                  <a:lnTo>
                    <a:pt x="148" y="73"/>
                  </a:lnTo>
                  <a:lnTo>
                    <a:pt x="148" y="73"/>
                  </a:lnTo>
                  <a:lnTo>
                    <a:pt x="128" y="73"/>
                  </a:lnTo>
                  <a:lnTo>
                    <a:pt x="128" y="73"/>
                  </a:lnTo>
                  <a:lnTo>
                    <a:pt x="115" y="71"/>
                  </a:lnTo>
                  <a:lnTo>
                    <a:pt x="104" y="70"/>
                  </a:lnTo>
                  <a:lnTo>
                    <a:pt x="104" y="70"/>
                  </a:lnTo>
                  <a:lnTo>
                    <a:pt x="98" y="70"/>
                  </a:lnTo>
                  <a:lnTo>
                    <a:pt x="98" y="70"/>
                  </a:lnTo>
                  <a:lnTo>
                    <a:pt x="88" y="68"/>
                  </a:lnTo>
                  <a:lnTo>
                    <a:pt x="88" y="68"/>
                  </a:lnTo>
                  <a:lnTo>
                    <a:pt x="77" y="68"/>
                  </a:lnTo>
                  <a:lnTo>
                    <a:pt x="77" y="68"/>
                  </a:lnTo>
                  <a:lnTo>
                    <a:pt x="77" y="68"/>
                  </a:lnTo>
                  <a:lnTo>
                    <a:pt x="77" y="68"/>
                  </a:lnTo>
                  <a:lnTo>
                    <a:pt x="77" y="70"/>
                  </a:lnTo>
                  <a:lnTo>
                    <a:pt x="77" y="70"/>
                  </a:lnTo>
                  <a:lnTo>
                    <a:pt x="88" y="71"/>
                  </a:lnTo>
                  <a:lnTo>
                    <a:pt x="88" y="71"/>
                  </a:lnTo>
                  <a:lnTo>
                    <a:pt x="110" y="73"/>
                  </a:lnTo>
                  <a:lnTo>
                    <a:pt x="110" y="73"/>
                  </a:lnTo>
                  <a:lnTo>
                    <a:pt x="139" y="73"/>
                  </a:lnTo>
                  <a:lnTo>
                    <a:pt x="139" y="73"/>
                  </a:lnTo>
                  <a:lnTo>
                    <a:pt x="150" y="73"/>
                  </a:lnTo>
                  <a:lnTo>
                    <a:pt x="150" y="73"/>
                  </a:lnTo>
                  <a:close/>
                  <a:moveTo>
                    <a:pt x="164" y="223"/>
                  </a:moveTo>
                  <a:lnTo>
                    <a:pt x="164" y="223"/>
                  </a:lnTo>
                  <a:lnTo>
                    <a:pt x="150" y="224"/>
                  </a:lnTo>
                  <a:lnTo>
                    <a:pt x="150" y="224"/>
                  </a:lnTo>
                  <a:lnTo>
                    <a:pt x="148" y="229"/>
                  </a:lnTo>
                  <a:lnTo>
                    <a:pt x="148" y="229"/>
                  </a:lnTo>
                  <a:lnTo>
                    <a:pt x="159" y="229"/>
                  </a:lnTo>
                  <a:lnTo>
                    <a:pt x="159" y="229"/>
                  </a:lnTo>
                  <a:lnTo>
                    <a:pt x="164" y="223"/>
                  </a:lnTo>
                  <a:lnTo>
                    <a:pt x="164" y="223"/>
                  </a:lnTo>
                  <a:close/>
                  <a:moveTo>
                    <a:pt x="300" y="275"/>
                  </a:moveTo>
                  <a:lnTo>
                    <a:pt x="300" y="275"/>
                  </a:lnTo>
                  <a:lnTo>
                    <a:pt x="300" y="275"/>
                  </a:lnTo>
                  <a:lnTo>
                    <a:pt x="300" y="275"/>
                  </a:lnTo>
                  <a:lnTo>
                    <a:pt x="300" y="277"/>
                  </a:lnTo>
                  <a:lnTo>
                    <a:pt x="300" y="277"/>
                  </a:lnTo>
                  <a:lnTo>
                    <a:pt x="301" y="300"/>
                  </a:lnTo>
                  <a:lnTo>
                    <a:pt x="301" y="300"/>
                  </a:lnTo>
                  <a:lnTo>
                    <a:pt x="301" y="318"/>
                  </a:lnTo>
                  <a:lnTo>
                    <a:pt x="301" y="318"/>
                  </a:lnTo>
                  <a:lnTo>
                    <a:pt x="301" y="319"/>
                  </a:lnTo>
                  <a:lnTo>
                    <a:pt x="301" y="319"/>
                  </a:lnTo>
                  <a:lnTo>
                    <a:pt x="301" y="319"/>
                  </a:lnTo>
                  <a:lnTo>
                    <a:pt x="301" y="319"/>
                  </a:lnTo>
                  <a:lnTo>
                    <a:pt x="303" y="310"/>
                  </a:lnTo>
                  <a:lnTo>
                    <a:pt x="303" y="310"/>
                  </a:lnTo>
                  <a:lnTo>
                    <a:pt x="303" y="294"/>
                  </a:lnTo>
                  <a:lnTo>
                    <a:pt x="301" y="280"/>
                  </a:lnTo>
                  <a:lnTo>
                    <a:pt x="301" y="280"/>
                  </a:lnTo>
                  <a:lnTo>
                    <a:pt x="300" y="275"/>
                  </a:lnTo>
                  <a:lnTo>
                    <a:pt x="300" y="275"/>
                  </a:lnTo>
                  <a:close/>
                  <a:moveTo>
                    <a:pt x="214" y="226"/>
                  </a:moveTo>
                  <a:lnTo>
                    <a:pt x="214" y="226"/>
                  </a:lnTo>
                  <a:lnTo>
                    <a:pt x="200" y="231"/>
                  </a:lnTo>
                  <a:lnTo>
                    <a:pt x="200" y="231"/>
                  </a:lnTo>
                  <a:lnTo>
                    <a:pt x="184" y="234"/>
                  </a:lnTo>
                  <a:lnTo>
                    <a:pt x="184" y="234"/>
                  </a:lnTo>
                  <a:lnTo>
                    <a:pt x="169" y="236"/>
                  </a:lnTo>
                  <a:lnTo>
                    <a:pt x="169" y="236"/>
                  </a:lnTo>
                  <a:lnTo>
                    <a:pt x="170" y="236"/>
                  </a:lnTo>
                  <a:lnTo>
                    <a:pt x="170" y="236"/>
                  </a:lnTo>
                  <a:lnTo>
                    <a:pt x="181" y="236"/>
                  </a:lnTo>
                  <a:lnTo>
                    <a:pt x="192" y="234"/>
                  </a:lnTo>
                  <a:lnTo>
                    <a:pt x="192" y="234"/>
                  </a:lnTo>
                  <a:lnTo>
                    <a:pt x="200" y="232"/>
                  </a:lnTo>
                  <a:lnTo>
                    <a:pt x="207" y="231"/>
                  </a:lnTo>
                  <a:lnTo>
                    <a:pt x="207" y="231"/>
                  </a:lnTo>
                  <a:lnTo>
                    <a:pt x="214" y="226"/>
                  </a:lnTo>
                  <a:lnTo>
                    <a:pt x="214" y="226"/>
                  </a:lnTo>
                  <a:close/>
                  <a:moveTo>
                    <a:pt x="83" y="8"/>
                  </a:moveTo>
                  <a:lnTo>
                    <a:pt x="83" y="8"/>
                  </a:lnTo>
                  <a:lnTo>
                    <a:pt x="83" y="8"/>
                  </a:lnTo>
                  <a:lnTo>
                    <a:pt x="83" y="8"/>
                  </a:lnTo>
                  <a:lnTo>
                    <a:pt x="83" y="8"/>
                  </a:lnTo>
                  <a:lnTo>
                    <a:pt x="83" y="8"/>
                  </a:lnTo>
                  <a:lnTo>
                    <a:pt x="77" y="10"/>
                  </a:lnTo>
                  <a:lnTo>
                    <a:pt x="77" y="10"/>
                  </a:lnTo>
                  <a:lnTo>
                    <a:pt x="66" y="16"/>
                  </a:lnTo>
                  <a:lnTo>
                    <a:pt x="66" y="16"/>
                  </a:lnTo>
                  <a:lnTo>
                    <a:pt x="58" y="21"/>
                  </a:lnTo>
                  <a:lnTo>
                    <a:pt x="58" y="21"/>
                  </a:lnTo>
                  <a:lnTo>
                    <a:pt x="55" y="24"/>
                  </a:lnTo>
                  <a:lnTo>
                    <a:pt x="55" y="24"/>
                  </a:lnTo>
                  <a:lnTo>
                    <a:pt x="57" y="26"/>
                  </a:lnTo>
                  <a:lnTo>
                    <a:pt x="57" y="26"/>
                  </a:lnTo>
                  <a:lnTo>
                    <a:pt x="65" y="21"/>
                  </a:lnTo>
                  <a:lnTo>
                    <a:pt x="65" y="21"/>
                  </a:lnTo>
                  <a:lnTo>
                    <a:pt x="68" y="18"/>
                  </a:lnTo>
                  <a:lnTo>
                    <a:pt x="68" y="18"/>
                  </a:lnTo>
                  <a:lnTo>
                    <a:pt x="74" y="13"/>
                  </a:lnTo>
                  <a:lnTo>
                    <a:pt x="79" y="10"/>
                  </a:lnTo>
                  <a:lnTo>
                    <a:pt x="79" y="10"/>
                  </a:lnTo>
                  <a:lnTo>
                    <a:pt x="83" y="8"/>
                  </a:lnTo>
                  <a:lnTo>
                    <a:pt x="83" y="8"/>
                  </a:lnTo>
                  <a:close/>
                  <a:moveTo>
                    <a:pt x="243" y="23"/>
                  </a:moveTo>
                  <a:lnTo>
                    <a:pt x="243" y="23"/>
                  </a:lnTo>
                  <a:lnTo>
                    <a:pt x="241" y="23"/>
                  </a:lnTo>
                  <a:lnTo>
                    <a:pt x="241" y="23"/>
                  </a:lnTo>
                  <a:lnTo>
                    <a:pt x="233" y="16"/>
                  </a:lnTo>
                  <a:lnTo>
                    <a:pt x="233" y="16"/>
                  </a:lnTo>
                  <a:lnTo>
                    <a:pt x="232" y="15"/>
                  </a:lnTo>
                  <a:lnTo>
                    <a:pt x="232" y="15"/>
                  </a:lnTo>
                  <a:lnTo>
                    <a:pt x="221" y="12"/>
                  </a:lnTo>
                  <a:lnTo>
                    <a:pt x="221" y="12"/>
                  </a:lnTo>
                  <a:lnTo>
                    <a:pt x="221" y="12"/>
                  </a:lnTo>
                  <a:lnTo>
                    <a:pt x="221" y="12"/>
                  </a:lnTo>
                  <a:lnTo>
                    <a:pt x="219" y="13"/>
                  </a:lnTo>
                  <a:lnTo>
                    <a:pt x="219" y="13"/>
                  </a:lnTo>
                  <a:lnTo>
                    <a:pt x="232" y="18"/>
                  </a:lnTo>
                  <a:lnTo>
                    <a:pt x="232" y="18"/>
                  </a:lnTo>
                  <a:lnTo>
                    <a:pt x="243" y="24"/>
                  </a:lnTo>
                  <a:lnTo>
                    <a:pt x="243" y="24"/>
                  </a:lnTo>
                  <a:lnTo>
                    <a:pt x="243" y="23"/>
                  </a:lnTo>
                  <a:lnTo>
                    <a:pt x="243" y="23"/>
                  </a:lnTo>
                  <a:close/>
                  <a:moveTo>
                    <a:pt x="268" y="169"/>
                  </a:moveTo>
                  <a:lnTo>
                    <a:pt x="268" y="169"/>
                  </a:lnTo>
                  <a:lnTo>
                    <a:pt x="268" y="172"/>
                  </a:lnTo>
                  <a:lnTo>
                    <a:pt x="268" y="172"/>
                  </a:lnTo>
                  <a:lnTo>
                    <a:pt x="274" y="185"/>
                  </a:lnTo>
                  <a:lnTo>
                    <a:pt x="274" y="185"/>
                  </a:lnTo>
                  <a:lnTo>
                    <a:pt x="278" y="193"/>
                  </a:lnTo>
                  <a:lnTo>
                    <a:pt x="281" y="201"/>
                  </a:lnTo>
                  <a:lnTo>
                    <a:pt x="281" y="201"/>
                  </a:lnTo>
                  <a:lnTo>
                    <a:pt x="282" y="204"/>
                  </a:lnTo>
                  <a:lnTo>
                    <a:pt x="282" y="204"/>
                  </a:lnTo>
                  <a:lnTo>
                    <a:pt x="287" y="215"/>
                  </a:lnTo>
                  <a:lnTo>
                    <a:pt x="287" y="215"/>
                  </a:lnTo>
                  <a:lnTo>
                    <a:pt x="287" y="217"/>
                  </a:lnTo>
                  <a:lnTo>
                    <a:pt x="287" y="217"/>
                  </a:lnTo>
                  <a:lnTo>
                    <a:pt x="287" y="217"/>
                  </a:lnTo>
                  <a:lnTo>
                    <a:pt x="287" y="217"/>
                  </a:lnTo>
                  <a:lnTo>
                    <a:pt x="281" y="198"/>
                  </a:lnTo>
                  <a:lnTo>
                    <a:pt x="281" y="198"/>
                  </a:lnTo>
                  <a:lnTo>
                    <a:pt x="270" y="171"/>
                  </a:lnTo>
                  <a:lnTo>
                    <a:pt x="270" y="171"/>
                  </a:lnTo>
                  <a:lnTo>
                    <a:pt x="268" y="169"/>
                  </a:lnTo>
                  <a:lnTo>
                    <a:pt x="268" y="169"/>
                  </a:lnTo>
                  <a:close/>
                  <a:moveTo>
                    <a:pt x="167" y="223"/>
                  </a:moveTo>
                  <a:lnTo>
                    <a:pt x="167" y="223"/>
                  </a:lnTo>
                  <a:lnTo>
                    <a:pt x="166" y="229"/>
                  </a:lnTo>
                  <a:lnTo>
                    <a:pt x="166" y="229"/>
                  </a:lnTo>
                  <a:lnTo>
                    <a:pt x="166" y="229"/>
                  </a:lnTo>
                  <a:lnTo>
                    <a:pt x="166" y="229"/>
                  </a:lnTo>
                  <a:lnTo>
                    <a:pt x="173" y="229"/>
                  </a:lnTo>
                  <a:lnTo>
                    <a:pt x="173" y="229"/>
                  </a:lnTo>
                  <a:lnTo>
                    <a:pt x="172" y="228"/>
                  </a:lnTo>
                  <a:lnTo>
                    <a:pt x="173" y="224"/>
                  </a:lnTo>
                  <a:lnTo>
                    <a:pt x="173" y="224"/>
                  </a:lnTo>
                  <a:lnTo>
                    <a:pt x="175" y="223"/>
                  </a:lnTo>
                  <a:lnTo>
                    <a:pt x="175" y="223"/>
                  </a:lnTo>
                  <a:lnTo>
                    <a:pt x="167" y="223"/>
                  </a:lnTo>
                  <a:lnTo>
                    <a:pt x="167" y="223"/>
                  </a:lnTo>
                  <a:close/>
                  <a:moveTo>
                    <a:pt x="76" y="146"/>
                  </a:moveTo>
                  <a:lnTo>
                    <a:pt x="76" y="146"/>
                  </a:lnTo>
                  <a:lnTo>
                    <a:pt x="74" y="146"/>
                  </a:lnTo>
                  <a:lnTo>
                    <a:pt x="74" y="146"/>
                  </a:lnTo>
                  <a:lnTo>
                    <a:pt x="66" y="150"/>
                  </a:lnTo>
                  <a:lnTo>
                    <a:pt x="66" y="150"/>
                  </a:lnTo>
                  <a:lnTo>
                    <a:pt x="65" y="152"/>
                  </a:lnTo>
                  <a:lnTo>
                    <a:pt x="65" y="152"/>
                  </a:lnTo>
                  <a:lnTo>
                    <a:pt x="65" y="154"/>
                  </a:lnTo>
                  <a:lnTo>
                    <a:pt x="65" y="154"/>
                  </a:lnTo>
                  <a:lnTo>
                    <a:pt x="65" y="154"/>
                  </a:lnTo>
                  <a:lnTo>
                    <a:pt x="65" y="154"/>
                  </a:lnTo>
                  <a:lnTo>
                    <a:pt x="66" y="155"/>
                  </a:lnTo>
                  <a:lnTo>
                    <a:pt x="66" y="155"/>
                  </a:lnTo>
                  <a:lnTo>
                    <a:pt x="71" y="152"/>
                  </a:lnTo>
                  <a:lnTo>
                    <a:pt x="71" y="152"/>
                  </a:lnTo>
                  <a:lnTo>
                    <a:pt x="74" y="150"/>
                  </a:lnTo>
                  <a:lnTo>
                    <a:pt x="74" y="150"/>
                  </a:lnTo>
                  <a:lnTo>
                    <a:pt x="76" y="147"/>
                  </a:lnTo>
                  <a:lnTo>
                    <a:pt x="76" y="147"/>
                  </a:lnTo>
                  <a:lnTo>
                    <a:pt x="76" y="146"/>
                  </a:lnTo>
                  <a:lnTo>
                    <a:pt x="76" y="146"/>
                  </a:lnTo>
                  <a:close/>
                  <a:moveTo>
                    <a:pt x="210" y="12"/>
                  </a:moveTo>
                  <a:lnTo>
                    <a:pt x="210" y="12"/>
                  </a:lnTo>
                  <a:lnTo>
                    <a:pt x="202" y="10"/>
                  </a:lnTo>
                  <a:lnTo>
                    <a:pt x="192" y="8"/>
                  </a:lnTo>
                  <a:lnTo>
                    <a:pt x="181" y="8"/>
                  </a:lnTo>
                  <a:lnTo>
                    <a:pt x="175" y="8"/>
                  </a:lnTo>
                  <a:lnTo>
                    <a:pt x="175" y="8"/>
                  </a:lnTo>
                  <a:lnTo>
                    <a:pt x="210" y="12"/>
                  </a:lnTo>
                  <a:lnTo>
                    <a:pt x="210" y="12"/>
                  </a:lnTo>
                  <a:close/>
                  <a:moveTo>
                    <a:pt x="66" y="213"/>
                  </a:moveTo>
                  <a:lnTo>
                    <a:pt x="66" y="213"/>
                  </a:lnTo>
                  <a:lnTo>
                    <a:pt x="68" y="210"/>
                  </a:lnTo>
                  <a:lnTo>
                    <a:pt x="68" y="210"/>
                  </a:lnTo>
                  <a:lnTo>
                    <a:pt x="66" y="209"/>
                  </a:lnTo>
                  <a:lnTo>
                    <a:pt x="66" y="209"/>
                  </a:lnTo>
                  <a:lnTo>
                    <a:pt x="65" y="209"/>
                  </a:lnTo>
                  <a:lnTo>
                    <a:pt x="61" y="209"/>
                  </a:lnTo>
                  <a:lnTo>
                    <a:pt x="61" y="209"/>
                  </a:lnTo>
                  <a:lnTo>
                    <a:pt x="60" y="207"/>
                  </a:lnTo>
                  <a:lnTo>
                    <a:pt x="60" y="206"/>
                  </a:lnTo>
                  <a:lnTo>
                    <a:pt x="60" y="206"/>
                  </a:lnTo>
                  <a:lnTo>
                    <a:pt x="60" y="204"/>
                  </a:lnTo>
                  <a:lnTo>
                    <a:pt x="60" y="204"/>
                  </a:lnTo>
                  <a:lnTo>
                    <a:pt x="58" y="207"/>
                  </a:lnTo>
                  <a:lnTo>
                    <a:pt x="58" y="207"/>
                  </a:lnTo>
                  <a:lnTo>
                    <a:pt x="57" y="209"/>
                  </a:lnTo>
                  <a:lnTo>
                    <a:pt x="57" y="209"/>
                  </a:lnTo>
                  <a:lnTo>
                    <a:pt x="66" y="213"/>
                  </a:lnTo>
                  <a:lnTo>
                    <a:pt x="66" y="213"/>
                  </a:lnTo>
                  <a:close/>
                  <a:moveTo>
                    <a:pt x="178" y="229"/>
                  </a:moveTo>
                  <a:lnTo>
                    <a:pt x="178" y="229"/>
                  </a:lnTo>
                  <a:lnTo>
                    <a:pt x="178" y="229"/>
                  </a:lnTo>
                  <a:lnTo>
                    <a:pt x="178" y="229"/>
                  </a:lnTo>
                  <a:lnTo>
                    <a:pt x="181" y="228"/>
                  </a:lnTo>
                  <a:lnTo>
                    <a:pt x="181" y="228"/>
                  </a:lnTo>
                  <a:lnTo>
                    <a:pt x="181" y="228"/>
                  </a:lnTo>
                  <a:lnTo>
                    <a:pt x="181" y="228"/>
                  </a:lnTo>
                  <a:lnTo>
                    <a:pt x="183" y="224"/>
                  </a:lnTo>
                  <a:lnTo>
                    <a:pt x="184" y="223"/>
                  </a:lnTo>
                  <a:lnTo>
                    <a:pt x="184" y="223"/>
                  </a:lnTo>
                  <a:lnTo>
                    <a:pt x="188" y="223"/>
                  </a:lnTo>
                  <a:lnTo>
                    <a:pt x="188" y="223"/>
                  </a:lnTo>
                  <a:lnTo>
                    <a:pt x="189" y="223"/>
                  </a:lnTo>
                  <a:lnTo>
                    <a:pt x="189" y="223"/>
                  </a:lnTo>
                  <a:lnTo>
                    <a:pt x="191" y="220"/>
                  </a:lnTo>
                  <a:lnTo>
                    <a:pt x="191" y="220"/>
                  </a:lnTo>
                  <a:lnTo>
                    <a:pt x="189" y="220"/>
                  </a:lnTo>
                  <a:lnTo>
                    <a:pt x="189" y="220"/>
                  </a:lnTo>
                  <a:lnTo>
                    <a:pt x="180" y="221"/>
                  </a:lnTo>
                  <a:lnTo>
                    <a:pt x="180" y="221"/>
                  </a:lnTo>
                  <a:lnTo>
                    <a:pt x="180" y="223"/>
                  </a:lnTo>
                  <a:lnTo>
                    <a:pt x="180" y="223"/>
                  </a:lnTo>
                  <a:lnTo>
                    <a:pt x="178" y="226"/>
                  </a:lnTo>
                  <a:lnTo>
                    <a:pt x="178" y="226"/>
                  </a:lnTo>
                  <a:lnTo>
                    <a:pt x="178" y="229"/>
                  </a:lnTo>
                  <a:lnTo>
                    <a:pt x="178" y="229"/>
                  </a:lnTo>
                  <a:close/>
                  <a:moveTo>
                    <a:pt x="259" y="166"/>
                  </a:moveTo>
                  <a:lnTo>
                    <a:pt x="259" y="166"/>
                  </a:lnTo>
                  <a:lnTo>
                    <a:pt x="257" y="171"/>
                  </a:lnTo>
                  <a:lnTo>
                    <a:pt x="257" y="171"/>
                  </a:lnTo>
                  <a:lnTo>
                    <a:pt x="255" y="176"/>
                  </a:lnTo>
                  <a:lnTo>
                    <a:pt x="255" y="176"/>
                  </a:lnTo>
                  <a:lnTo>
                    <a:pt x="255" y="177"/>
                  </a:lnTo>
                  <a:lnTo>
                    <a:pt x="255" y="177"/>
                  </a:lnTo>
                  <a:lnTo>
                    <a:pt x="257" y="180"/>
                  </a:lnTo>
                  <a:lnTo>
                    <a:pt x="257" y="180"/>
                  </a:lnTo>
                  <a:lnTo>
                    <a:pt x="257" y="179"/>
                  </a:lnTo>
                  <a:lnTo>
                    <a:pt x="257" y="179"/>
                  </a:lnTo>
                  <a:lnTo>
                    <a:pt x="260" y="172"/>
                  </a:lnTo>
                  <a:lnTo>
                    <a:pt x="260" y="172"/>
                  </a:lnTo>
                  <a:lnTo>
                    <a:pt x="260" y="169"/>
                  </a:lnTo>
                  <a:lnTo>
                    <a:pt x="259" y="166"/>
                  </a:lnTo>
                  <a:lnTo>
                    <a:pt x="259" y="166"/>
                  </a:lnTo>
                  <a:close/>
                  <a:moveTo>
                    <a:pt x="47" y="196"/>
                  </a:moveTo>
                  <a:lnTo>
                    <a:pt x="47" y="196"/>
                  </a:lnTo>
                  <a:lnTo>
                    <a:pt x="49" y="201"/>
                  </a:lnTo>
                  <a:lnTo>
                    <a:pt x="54" y="206"/>
                  </a:lnTo>
                  <a:lnTo>
                    <a:pt x="54" y="206"/>
                  </a:lnTo>
                  <a:lnTo>
                    <a:pt x="55" y="202"/>
                  </a:lnTo>
                  <a:lnTo>
                    <a:pt x="55" y="202"/>
                  </a:lnTo>
                  <a:lnTo>
                    <a:pt x="50" y="199"/>
                  </a:lnTo>
                  <a:lnTo>
                    <a:pt x="50" y="199"/>
                  </a:lnTo>
                  <a:lnTo>
                    <a:pt x="49" y="198"/>
                  </a:lnTo>
                  <a:lnTo>
                    <a:pt x="49" y="198"/>
                  </a:lnTo>
                  <a:lnTo>
                    <a:pt x="47" y="195"/>
                  </a:lnTo>
                  <a:lnTo>
                    <a:pt x="47" y="195"/>
                  </a:lnTo>
                  <a:lnTo>
                    <a:pt x="47" y="196"/>
                  </a:lnTo>
                  <a:lnTo>
                    <a:pt x="47" y="196"/>
                  </a:lnTo>
                  <a:close/>
                  <a:moveTo>
                    <a:pt x="88" y="217"/>
                  </a:moveTo>
                  <a:lnTo>
                    <a:pt x="88" y="217"/>
                  </a:lnTo>
                  <a:lnTo>
                    <a:pt x="80" y="213"/>
                  </a:lnTo>
                  <a:lnTo>
                    <a:pt x="80" y="213"/>
                  </a:lnTo>
                  <a:lnTo>
                    <a:pt x="80" y="218"/>
                  </a:lnTo>
                  <a:lnTo>
                    <a:pt x="80" y="218"/>
                  </a:lnTo>
                  <a:lnTo>
                    <a:pt x="87" y="221"/>
                  </a:lnTo>
                  <a:lnTo>
                    <a:pt x="87" y="221"/>
                  </a:lnTo>
                  <a:lnTo>
                    <a:pt x="87" y="218"/>
                  </a:lnTo>
                  <a:lnTo>
                    <a:pt x="88" y="217"/>
                  </a:lnTo>
                  <a:lnTo>
                    <a:pt x="88" y="217"/>
                  </a:lnTo>
                  <a:close/>
                  <a:moveTo>
                    <a:pt x="295" y="327"/>
                  </a:moveTo>
                  <a:lnTo>
                    <a:pt x="295" y="327"/>
                  </a:lnTo>
                  <a:lnTo>
                    <a:pt x="298" y="311"/>
                  </a:lnTo>
                  <a:lnTo>
                    <a:pt x="298" y="295"/>
                  </a:lnTo>
                  <a:lnTo>
                    <a:pt x="298" y="295"/>
                  </a:lnTo>
                  <a:lnTo>
                    <a:pt x="295" y="327"/>
                  </a:lnTo>
                  <a:lnTo>
                    <a:pt x="295" y="327"/>
                  </a:lnTo>
                  <a:close/>
                  <a:moveTo>
                    <a:pt x="236" y="419"/>
                  </a:moveTo>
                  <a:lnTo>
                    <a:pt x="236" y="419"/>
                  </a:lnTo>
                  <a:lnTo>
                    <a:pt x="236" y="419"/>
                  </a:lnTo>
                  <a:lnTo>
                    <a:pt x="236" y="419"/>
                  </a:lnTo>
                  <a:lnTo>
                    <a:pt x="238" y="417"/>
                  </a:lnTo>
                  <a:lnTo>
                    <a:pt x="238" y="417"/>
                  </a:lnTo>
                  <a:lnTo>
                    <a:pt x="251" y="407"/>
                  </a:lnTo>
                  <a:lnTo>
                    <a:pt x="251" y="407"/>
                  </a:lnTo>
                  <a:lnTo>
                    <a:pt x="260" y="401"/>
                  </a:lnTo>
                  <a:lnTo>
                    <a:pt x="260" y="401"/>
                  </a:lnTo>
                  <a:lnTo>
                    <a:pt x="260" y="400"/>
                  </a:lnTo>
                  <a:lnTo>
                    <a:pt x="260" y="400"/>
                  </a:lnTo>
                  <a:lnTo>
                    <a:pt x="259" y="400"/>
                  </a:lnTo>
                  <a:lnTo>
                    <a:pt x="259" y="400"/>
                  </a:lnTo>
                  <a:lnTo>
                    <a:pt x="248" y="409"/>
                  </a:lnTo>
                  <a:lnTo>
                    <a:pt x="236" y="419"/>
                  </a:lnTo>
                  <a:lnTo>
                    <a:pt x="236" y="419"/>
                  </a:lnTo>
                  <a:close/>
                  <a:moveTo>
                    <a:pt x="77" y="18"/>
                  </a:moveTo>
                  <a:lnTo>
                    <a:pt x="77" y="18"/>
                  </a:lnTo>
                  <a:lnTo>
                    <a:pt x="77" y="18"/>
                  </a:lnTo>
                  <a:lnTo>
                    <a:pt x="77" y="18"/>
                  </a:lnTo>
                  <a:lnTo>
                    <a:pt x="90" y="15"/>
                  </a:lnTo>
                  <a:lnTo>
                    <a:pt x="90" y="15"/>
                  </a:lnTo>
                  <a:lnTo>
                    <a:pt x="102" y="13"/>
                  </a:lnTo>
                  <a:lnTo>
                    <a:pt x="102" y="13"/>
                  </a:lnTo>
                  <a:lnTo>
                    <a:pt x="115" y="10"/>
                  </a:lnTo>
                  <a:lnTo>
                    <a:pt x="115" y="10"/>
                  </a:lnTo>
                  <a:lnTo>
                    <a:pt x="113" y="10"/>
                  </a:lnTo>
                  <a:lnTo>
                    <a:pt x="113" y="10"/>
                  </a:lnTo>
                  <a:lnTo>
                    <a:pt x="90" y="15"/>
                  </a:lnTo>
                  <a:lnTo>
                    <a:pt x="90" y="15"/>
                  </a:lnTo>
                  <a:lnTo>
                    <a:pt x="80" y="16"/>
                  </a:lnTo>
                  <a:lnTo>
                    <a:pt x="80" y="16"/>
                  </a:lnTo>
                  <a:lnTo>
                    <a:pt x="77" y="18"/>
                  </a:lnTo>
                  <a:lnTo>
                    <a:pt x="77" y="18"/>
                  </a:lnTo>
                  <a:close/>
                  <a:moveTo>
                    <a:pt x="137" y="229"/>
                  </a:moveTo>
                  <a:lnTo>
                    <a:pt x="137" y="229"/>
                  </a:lnTo>
                  <a:lnTo>
                    <a:pt x="140" y="229"/>
                  </a:lnTo>
                  <a:lnTo>
                    <a:pt x="140" y="229"/>
                  </a:lnTo>
                  <a:lnTo>
                    <a:pt x="143" y="228"/>
                  </a:lnTo>
                  <a:lnTo>
                    <a:pt x="143" y="228"/>
                  </a:lnTo>
                  <a:lnTo>
                    <a:pt x="145" y="224"/>
                  </a:lnTo>
                  <a:lnTo>
                    <a:pt x="145" y="224"/>
                  </a:lnTo>
                  <a:lnTo>
                    <a:pt x="140" y="224"/>
                  </a:lnTo>
                  <a:lnTo>
                    <a:pt x="140" y="224"/>
                  </a:lnTo>
                  <a:lnTo>
                    <a:pt x="137" y="226"/>
                  </a:lnTo>
                  <a:lnTo>
                    <a:pt x="137" y="228"/>
                  </a:lnTo>
                  <a:lnTo>
                    <a:pt x="137" y="228"/>
                  </a:lnTo>
                  <a:lnTo>
                    <a:pt x="137" y="229"/>
                  </a:lnTo>
                  <a:lnTo>
                    <a:pt x="137" y="229"/>
                  </a:lnTo>
                  <a:close/>
                  <a:moveTo>
                    <a:pt x="235" y="204"/>
                  </a:moveTo>
                  <a:lnTo>
                    <a:pt x="235" y="204"/>
                  </a:lnTo>
                  <a:lnTo>
                    <a:pt x="233" y="204"/>
                  </a:lnTo>
                  <a:lnTo>
                    <a:pt x="233" y="204"/>
                  </a:lnTo>
                  <a:lnTo>
                    <a:pt x="224" y="209"/>
                  </a:lnTo>
                  <a:lnTo>
                    <a:pt x="224" y="209"/>
                  </a:lnTo>
                  <a:lnTo>
                    <a:pt x="222" y="210"/>
                  </a:lnTo>
                  <a:lnTo>
                    <a:pt x="222" y="212"/>
                  </a:lnTo>
                  <a:lnTo>
                    <a:pt x="222" y="212"/>
                  </a:lnTo>
                  <a:lnTo>
                    <a:pt x="235" y="204"/>
                  </a:lnTo>
                  <a:lnTo>
                    <a:pt x="235" y="204"/>
                  </a:lnTo>
                  <a:lnTo>
                    <a:pt x="235" y="204"/>
                  </a:lnTo>
                  <a:lnTo>
                    <a:pt x="235" y="204"/>
                  </a:lnTo>
                  <a:close/>
                  <a:moveTo>
                    <a:pt x="216" y="217"/>
                  </a:moveTo>
                  <a:lnTo>
                    <a:pt x="216" y="217"/>
                  </a:lnTo>
                  <a:lnTo>
                    <a:pt x="218" y="212"/>
                  </a:lnTo>
                  <a:lnTo>
                    <a:pt x="218" y="212"/>
                  </a:lnTo>
                  <a:lnTo>
                    <a:pt x="216" y="212"/>
                  </a:lnTo>
                  <a:lnTo>
                    <a:pt x="216" y="212"/>
                  </a:lnTo>
                  <a:lnTo>
                    <a:pt x="208" y="215"/>
                  </a:lnTo>
                  <a:lnTo>
                    <a:pt x="208" y="215"/>
                  </a:lnTo>
                  <a:lnTo>
                    <a:pt x="208" y="215"/>
                  </a:lnTo>
                  <a:lnTo>
                    <a:pt x="208" y="215"/>
                  </a:lnTo>
                  <a:lnTo>
                    <a:pt x="207" y="220"/>
                  </a:lnTo>
                  <a:lnTo>
                    <a:pt x="207" y="220"/>
                  </a:lnTo>
                  <a:lnTo>
                    <a:pt x="216" y="217"/>
                  </a:lnTo>
                  <a:lnTo>
                    <a:pt x="216" y="217"/>
                  </a:lnTo>
                  <a:close/>
                  <a:moveTo>
                    <a:pt x="101" y="223"/>
                  </a:moveTo>
                  <a:lnTo>
                    <a:pt x="101" y="223"/>
                  </a:lnTo>
                  <a:lnTo>
                    <a:pt x="104" y="223"/>
                  </a:lnTo>
                  <a:lnTo>
                    <a:pt x="104" y="223"/>
                  </a:lnTo>
                  <a:lnTo>
                    <a:pt x="107" y="223"/>
                  </a:lnTo>
                  <a:lnTo>
                    <a:pt x="109" y="220"/>
                  </a:lnTo>
                  <a:lnTo>
                    <a:pt x="109" y="220"/>
                  </a:lnTo>
                  <a:lnTo>
                    <a:pt x="109" y="220"/>
                  </a:lnTo>
                  <a:lnTo>
                    <a:pt x="109" y="220"/>
                  </a:lnTo>
                  <a:lnTo>
                    <a:pt x="102" y="218"/>
                  </a:lnTo>
                  <a:lnTo>
                    <a:pt x="102" y="218"/>
                  </a:lnTo>
                  <a:lnTo>
                    <a:pt x="101" y="223"/>
                  </a:lnTo>
                  <a:lnTo>
                    <a:pt x="101" y="223"/>
                  </a:lnTo>
                  <a:close/>
                  <a:moveTo>
                    <a:pt x="202" y="217"/>
                  </a:moveTo>
                  <a:lnTo>
                    <a:pt x="202" y="217"/>
                  </a:lnTo>
                  <a:lnTo>
                    <a:pt x="202" y="217"/>
                  </a:lnTo>
                  <a:lnTo>
                    <a:pt x="202" y="217"/>
                  </a:lnTo>
                  <a:lnTo>
                    <a:pt x="195" y="218"/>
                  </a:lnTo>
                  <a:lnTo>
                    <a:pt x="195" y="218"/>
                  </a:lnTo>
                  <a:lnTo>
                    <a:pt x="194" y="220"/>
                  </a:lnTo>
                  <a:lnTo>
                    <a:pt x="194" y="220"/>
                  </a:lnTo>
                  <a:lnTo>
                    <a:pt x="194" y="221"/>
                  </a:lnTo>
                  <a:lnTo>
                    <a:pt x="194" y="221"/>
                  </a:lnTo>
                  <a:lnTo>
                    <a:pt x="200" y="221"/>
                  </a:lnTo>
                  <a:lnTo>
                    <a:pt x="200" y="221"/>
                  </a:lnTo>
                  <a:lnTo>
                    <a:pt x="200" y="220"/>
                  </a:lnTo>
                  <a:lnTo>
                    <a:pt x="200" y="220"/>
                  </a:lnTo>
                  <a:lnTo>
                    <a:pt x="202" y="217"/>
                  </a:lnTo>
                  <a:lnTo>
                    <a:pt x="202" y="217"/>
                  </a:lnTo>
                  <a:close/>
                  <a:moveTo>
                    <a:pt x="55" y="56"/>
                  </a:moveTo>
                  <a:lnTo>
                    <a:pt x="55" y="56"/>
                  </a:lnTo>
                  <a:lnTo>
                    <a:pt x="63" y="62"/>
                  </a:lnTo>
                  <a:lnTo>
                    <a:pt x="63" y="62"/>
                  </a:lnTo>
                  <a:lnTo>
                    <a:pt x="66" y="64"/>
                  </a:lnTo>
                  <a:lnTo>
                    <a:pt x="69" y="65"/>
                  </a:lnTo>
                  <a:lnTo>
                    <a:pt x="69" y="65"/>
                  </a:lnTo>
                  <a:lnTo>
                    <a:pt x="71" y="65"/>
                  </a:lnTo>
                  <a:lnTo>
                    <a:pt x="71" y="65"/>
                  </a:lnTo>
                  <a:lnTo>
                    <a:pt x="68" y="64"/>
                  </a:lnTo>
                  <a:lnTo>
                    <a:pt x="63" y="60"/>
                  </a:lnTo>
                  <a:lnTo>
                    <a:pt x="63" y="60"/>
                  </a:lnTo>
                  <a:lnTo>
                    <a:pt x="57" y="54"/>
                  </a:lnTo>
                  <a:lnTo>
                    <a:pt x="57" y="54"/>
                  </a:lnTo>
                  <a:lnTo>
                    <a:pt x="55" y="56"/>
                  </a:lnTo>
                  <a:lnTo>
                    <a:pt x="55" y="56"/>
                  </a:lnTo>
                  <a:close/>
                  <a:moveTo>
                    <a:pt x="47" y="176"/>
                  </a:moveTo>
                  <a:lnTo>
                    <a:pt x="47" y="176"/>
                  </a:lnTo>
                  <a:lnTo>
                    <a:pt x="46" y="177"/>
                  </a:lnTo>
                  <a:lnTo>
                    <a:pt x="46" y="177"/>
                  </a:lnTo>
                  <a:lnTo>
                    <a:pt x="46" y="180"/>
                  </a:lnTo>
                  <a:lnTo>
                    <a:pt x="46" y="180"/>
                  </a:lnTo>
                  <a:lnTo>
                    <a:pt x="47" y="185"/>
                  </a:lnTo>
                  <a:lnTo>
                    <a:pt x="47" y="185"/>
                  </a:lnTo>
                  <a:lnTo>
                    <a:pt x="50" y="177"/>
                  </a:lnTo>
                  <a:lnTo>
                    <a:pt x="50" y="177"/>
                  </a:lnTo>
                  <a:lnTo>
                    <a:pt x="49" y="177"/>
                  </a:lnTo>
                  <a:lnTo>
                    <a:pt x="47" y="176"/>
                  </a:lnTo>
                  <a:lnTo>
                    <a:pt x="47" y="176"/>
                  </a:lnTo>
                  <a:close/>
                  <a:moveTo>
                    <a:pt x="298" y="327"/>
                  </a:moveTo>
                  <a:lnTo>
                    <a:pt x="298" y="327"/>
                  </a:lnTo>
                  <a:lnTo>
                    <a:pt x="295" y="338"/>
                  </a:lnTo>
                  <a:lnTo>
                    <a:pt x="295" y="338"/>
                  </a:lnTo>
                  <a:lnTo>
                    <a:pt x="292" y="349"/>
                  </a:lnTo>
                  <a:lnTo>
                    <a:pt x="292" y="349"/>
                  </a:lnTo>
                  <a:lnTo>
                    <a:pt x="293" y="348"/>
                  </a:lnTo>
                  <a:lnTo>
                    <a:pt x="293" y="348"/>
                  </a:lnTo>
                  <a:lnTo>
                    <a:pt x="298" y="335"/>
                  </a:lnTo>
                  <a:lnTo>
                    <a:pt x="298" y="335"/>
                  </a:lnTo>
                  <a:lnTo>
                    <a:pt x="298" y="330"/>
                  </a:lnTo>
                  <a:lnTo>
                    <a:pt x="298" y="327"/>
                  </a:lnTo>
                  <a:lnTo>
                    <a:pt x="298" y="327"/>
                  </a:lnTo>
                  <a:close/>
                  <a:moveTo>
                    <a:pt x="113" y="220"/>
                  </a:moveTo>
                  <a:lnTo>
                    <a:pt x="113" y="220"/>
                  </a:lnTo>
                  <a:lnTo>
                    <a:pt x="112" y="223"/>
                  </a:lnTo>
                  <a:lnTo>
                    <a:pt x="112" y="223"/>
                  </a:lnTo>
                  <a:lnTo>
                    <a:pt x="121" y="223"/>
                  </a:lnTo>
                  <a:lnTo>
                    <a:pt x="121" y="223"/>
                  </a:lnTo>
                  <a:lnTo>
                    <a:pt x="123" y="221"/>
                  </a:lnTo>
                  <a:lnTo>
                    <a:pt x="123" y="221"/>
                  </a:lnTo>
                  <a:lnTo>
                    <a:pt x="113" y="220"/>
                  </a:lnTo>
                  <a:lnTo>
                    <a:pt x="113" y="220"/>
                  </a:lnTo>
                  <a:close/>
                  <a:moveTo>
                    <a:pt x="6" y="335"/>
                  </a:moveTo>
                  <a:lnTo>
                    <a:pt x="6" y="335"/>
                  </a:lnTo>
                  <a:lnTo>
                    <a:pt x="6" y="335"/>
                  </a:lnTo>
                  <a:lnTo>
                    <a:pt x="6" y="335"/>
                  </a:lnTo>
                  <a:lnTo>
                    <a:pt x="11" y="348"/>
                  </a:lnTo>
                  <a:lnTo>
                    <a:pt x="11" y="348"/>
                  </a:lnTo>
                  <a:lnTo>
                    <a:pt x="17" y="362"/>
                  </a:lnTo>
                  <a:lnTo>
                    <a:pt x="17" y="362"/>
                  </a:lnTo>
                  <a:lnTo>
                    <a:pt x="19" y="365"/>
                  </a:lnTo>
                  <a:lnTo>
                    <a:pt x="19" y="365"/>
                  </a:lnTo>
                  <a:lnTo>
                    <a:pt x="12" y="349"/>
                  </a:lnTo>
                  <a:lnTo>
                    <a:pt x="6" y="335"/>
                  </a:lnTo>
                  <a:lnTo>
                    <a:pt x="6" y="335"/>
                  </a:lnTo>
                  <a:close/>
                  <a:moveTo>
                    <a:pt x="254" y="169"/>
                  </a:moveTo>
                  <a:lnTo>
                    <a:pt x="254" y="169"/>
                  </a:lnTo>
                  <a:lnTo>
                    <a:pt x="255" y="166"/>
                  </a:lnTo>
                  <a:lnTo>
                    <a:pt x="254" y="161"/>
                  </a:lnTo>
                  <a:lnTo>
                    <a:pt x="254" y="161"/>
                  </a:lnTo>
                  <a:lnTo>
                    <a:pt x="252" y="163"/>
                  </a:lnTo>
                  <a:lnTo>
                    <a:pt x="251" y="165"/>
                  </a:lnTo>
                  <a:lnTo>
                    <a:pt x="251" y="165"/>
                  </a:lnTo>
                  <a:lnTo>
                    <a:pt x="254" y="169"/>
                  </a:lnTo>
                  <a:lnTo>
                    <a:pt x="254" y="169"/>
                  </a:lnTo>
                  <a:close/>
                  <a:moveTo>
                    <a:pt x="131" y="12"/>
                  </a:moveTo>
                  <a:lnTo>
                    <a:pt x="131" y="12"/>
                  </a:lnTo>
                  <a:lnTo>
                    <a:pt x="159" y="12"/>
                  </a:lnTo>
                  <a:lnTo>
                    <a:pt x="159" y="12"/>
                  </a:lnTo>
                  <a:lnTo>
                    <a:pt x="145" y="10"/>
                  </a:lnTo>
                  <a:lnTo>
                    <a:pt x="131" y="12"/>
                  </a:lnTo>
                  <a:lnTo>
                    <a:pt x="131" y="12"/>
                  </a:lnTo>
                  <a:close/>
                  <a:moveTo>
                    <a:pt x="54" y="26"/>
                  </a:moveTo>
                  <a:lnTo>
                    <a:pt x="54" y="26"/>
                  </a:lnTo>
                  <a:lnTo>
                    <a:pt x="50" y="34"/>
                  </a:lnTo>
                  <a:lnTo>
                    <a:pt x="49" y="40"/>
                  </a:lnTo>
                  <a:lnTo>
                    <a:pt x="49" y="40"/>
                  </a:lnTo>
                  <a:lnTo>
                    <a:pt x="52" y="34"/>
                  </a:lnTo>
                  <a:lnTo>
                    <a:pt x="55" y="27"/>
                  </a:lnTo>
                  <a:lnTo>
                    <a:pt x="55" y="27"/>
                  </a:lnTo>
                  <a:lnTo>
                    <a:pt x="54" y="26"/>
                  </a:lnTo>
                  <a:lnTo>
                    <a:pt x="54" y="26"/>
                  </a:lnTo>
                  <a:close/>
                  <a:moveTo>
                    <a:pt x="126" y="228"/>
                  </a:moveTo>
                  <a:lnTo>
                    <a:pt x="126" y="228"/>
                  </a:lnTo>
                  <a:lnTo>
                    <a:pt x="132" y="228"/>
                  </a:lnTo>
                  <a:lnTo>
                    <a:pt x="132" y="228"/>
                  </a:lnTo>
                  <a:lnTo>
                    <a:pt x="134" y="226"/>
                  </a:lnTo>
                  <a:lnTo>
                    <a:pt x="134" y="226"/>
                  </a:lnTo>
                  <a:lnTo>
                    <a:pt x="124" y="226"/>
                  </a:lnTo>
                  <a:lnTo>
                    <a:pt x="124" y="226"/>
                  </a:lnTo>
                  <a:lnTo>
                    <a:pt x="126" y="228"/>
                  </a:lnTo>
                  <a:lnTo>
                    <a:pt x="126" y="228"/>
                  </a:lnTo>
                  <a:close/>
                  <a:moveTo>
                    <a:pt x="55" y="158"/>
                  </a:moveTo>
                  <a:lnTo>
                    <a:pt x="55" y="158"/>
                  </a:lnTo>
                  <a:lnTo>
                    <a:pt x="55" y="160"/>
                  </a:lnTo>
                  <a:lnTo>
                    <a:pt x="55" y="160"/>
                  </a:lnTo>
                  <a:lnTo>
                    <a:pt x="58" y="158"/>
                  </a:lnTo>
                  <a:lnTo>
                    <a:pt x="60" y="157"/>
                  </a:lnTo>
                  <a:lnTo>
                    <a:pt x="60" y="157"/>
                  </a:lnTo>
                  <a:lnTo>
                    <a:pt x="61" y="154"/>
                  </a:lnTo>
                  <a:lnTo>
                    <a:pt x="61" y="154"/>
                  </a:lnTo>
                  <a:lnTo>
                    <a:pt x="61" y="154"/>
                  </a:lnTo>
                  <a:lnTo>
                    <a:pt x="61" y="154"/>
                  </a:lnTo>
                  <a:lnTo>
                    <a:pt x="61" y="154"/>
                  </a:lnTo>
                  <a:lnTo>
                    <a:pt x="61" y="154"/>
                  </a:lnTo>
                  <a:lnTo>
                    <a:pt x="55" y="158"/>
                  </a:lnTo>
                  <a:lnTo>
                    <a:pt x="55" y="158"/>
                  </a:lnTo>
                  <a:close/>
                  <a:moveTo>
                    <a:pt x="52" y="106"/>
                  </a:moveTo>
                  <a:lnTo>
                    <a:pt x="52" y="106"/>
                  </a:lnTo>
                  <a:lnTo>
                    <a:pt x="52" y="122"/>
                  </a:lnTo>
                  <a:lnTo>
                    <a:pt x="50" y="139"/>
                  </a:lnTo>
                  <a:lnTo>
                    <a:pt x="50" y="139"/>
                  </a:lnTo>
                  <a:lnTo>
                    <a:pt x="52" y="127"/>
                  </a:lnTo>
                  <a:lnTo>
                    <a:pt x="52" y="127"/>
                  </a:lnTo>
                  <a:lnTo>
                    <a:pt x="54" y="116"/>
                  </a:lnTo>
                  <a:lnTo>
                    <a:pt x="52" y="106"/>
                  </a:lnTo>
                  <a:lnTo>
                    <a:pt x="52" y="106"/>
                  </a:lnTo>
                  <a:close/>
                  <a:moveTo>
                    <a:pt x="221" y="141"/>
                  </a:moveTo>
                  <a:lnTo>
                    <a:pt x="221" y="141"/>
                  </a:lnTo>
                  <a:lnTo>
                    <a:pt x="213" y="139"/>
                  </a:lnTo>
                  <a:lnTo>
                    <a:pt x="213" y="139"/>
                  </a:lnTo>
                  <a:lnTo>
                    <a:pt x="211" y="141"/>
                  </a:lnTo>
                  <a:lnTo>
                    <a:pt x="211" y="141"/>
                  </a:lnTo>
                  <a:lnTo>
                    <a:pt x="221" y="141"/>
                  </a:lnTo>
                  <a:lnTo>
                    <a:pt x="221" y="141"/>
                  </a:lnTo>
                  <a:close/>
                  <a:moveTo>
                    <a:pt x="241" y="201"/>
                  </a:moveTo>
                  <a:lnTo>
                    <a:pt x="241" y="201"/>
                  </a:lnTo>
                  <a:lnTo>
                    <a:pt x="249" y="193"/>
                  </a:lnTo>
                  <a:lnTo>
                    <a:pt x="255" y="187"/>
                  </a:lnTo>
                  <a:lnTo>
                    <a:pt x="255" y="187"/>
                  </a:lnTo>
                  <a:lnTo>
                    <a:pt x="255" y="187"/>
                  </a:lnTo>
                  <a:lnTo>
                    <a:pt x="255" y="187"/>
                  </a:lnTo>
                  <a:lnTo>
                    <a:pt x="241" y="198"/>
                  </a:lnTo>
                  <a:lnTo>
                    <a:pt x="241" y="198"/>
                  </a:lnTo>
                  <a:lnTo>
                    <a:pt x="241" y="201"/>
                  </a:lnTo>
                  <a:lnTo>
                    <a:pt x="241" y="201"/>
                  </a:lnTo>
                  <a:close/>
                  <a:moveTo>
                    <a:pt x="254" y="180"/>
                  </a:moveTo>
                  <a:lnTo>
                    <a:pt x="254" y="180"/>
                  </a:lnTo>
                  <a:lnTo>
                    <a:pt x="249" y="188"/>
                  </a:lnTo>
                  <a:lnTo>
                    <a:pt x="249" y="188"/>
                  </a:lnTo>
                  <a:lnTo>
                    <a:pt x="249" y="188"/>
                  </a:lnTo>
                  <a:lnTo>
                    <a:pt x="249" y="188"/>
                  </a:lnTo>
                  <a:lnTo>
                    <a:pt x="254" y="185"/>
                  </a:lnTo>
                  <a:lnTo>
                    <a:pt x="254" y="185"/>
                  </a:lnTo>
                  <a:lnTo>
                    <a:pt x="255" y="182"/>
                  </a:lnTo>
                  <a:lnTo>
                    <a:pt x="254" y="180"/>
                  </a:lnTo>
                  <a:lnTo>
                    <a:pt x="254" y="180"/>
                  </a:lnTo>
                  <a:close/>
                  <a:moveTo>
                    <a:pt x="77" y="213"/>
                  </a:moveTo>
                  <a:lnTo>
                    <a:pt x="77" y="213"/>
                  </a:lnTo>
                  <a:lnTo>
                    <a:pt x="72" y="212"/>
                  </a:lnTo>
                  <a:lnTo>
                    <a:pt x="72" y="212"/>
                  </a:lnTo>
                  <a:lnTo>
                    <a:pt x="71" y="217"/>
                  </a:lnTo>
                  <a:lnTo>
                    <a:pt x="71" y="217"/>
                  </a:lnTo>
                  <a:lnTo>
                    <a:pt x="71" y="217"/>
                  </a:lnTo>
                  <a:lnTo>
                    <a:pt x="71" y="217"/>
                  </a:lnTo>
                  <a:lnTo>
                    <a:pt x="72" y="215"/>
                  </a:lnTo>
                  <a:lnTo>
                    <a:pt x="76" y="215"/>
                  </a:lnTo>
                  <a:lnTo>
                    <a:pt x="76" y="215"/>
                  </a:lnTo>
                  <a:lnTo>
                    <a:pt x="77" y="213"/>
                  </a:lnTo>
                  <a:lnTo>
                    <a:pt x="77" y="213"/>
                  </a:lnTo>
                  <a:close/>
                  <a:moveTo>
                    <a:pt x="95" y="223"/>
                  </a:moveTo>
                  <a:lnTo>
                    <a:pt x="95" y="223"/>
                  </a:lnTo>
                  <a:lnTo>
                    <a:pt x="96" y="218"/>
                  </a:lnTo>
                  <a:lnTo>
                    <a:pt x="96" y="218"/>
                  </a:lnTo>
                  <a:lnTo>
                    <a:pt x="93" y="217"/>
                  </a:lnTo>
                  <a:lnTo>
                    <a:pt x="93" y="217"/>
                  </a:lnTo>
                  <a:lnTo>
                    <a:pt x="91" y="221"/>
                  </a:lnTo>
                  <a:lnTo>
                    <a:pt x="91" y="221"/>
                  </a:lnTo>
                  <a:lnTo>
                    <a:pt x="95" y="223"/>
                  </a:lnTo>
                  <a:lnTo>
                    <a:pt x="95" y="223"/>
                  </a:lnTo>
                  <a:close/>
                  <a:moveTo>
                    <a:pt x="252" y="154"/>
                  </a:moveTo>
                  <a:lnTo>
                    <a:pt x="252" y="154"/>
                  </a:lnTo>
                  <a:lnTo>
                    <a:pt x="249" y="157"/>
                  </a:lnTo>
                  <a:lnTo>
                    <a:pt x="249" y="157"/>
                  </a:lnTo>
                  <a:lnTo>
                    <a:pt x="249" y="158"/>
                  </a:lnTo>
                  <a:lnTo>
                    <a:pt x="249" y="160"/>
                  </a:lnTo>
                  <a:lnTo>
                    <a:pt x="249" y="160"/>
                  </a:lnTo>
                  <a:lnTo>
                    <a:pt x="251" y="158"/>
                  </a:lnTo>
                  <a:lnTo>
                    <a:pt x="254" y="158"/>
                  </a:lnTo>
                  <a:lnTo>
                    <a:pt x="254" y="158"/>
                  </a:lnTo>
                  <a:lnTo>
                    <a:pt x="252" y="154"/>
                  </a:lnTo>
                  <a:lnTo>
                    <a:pt x="252" y="154"/>
                  </a:lnTo>
                  <a:close/>
                  <a:moveTo>
                    <a:pt x="57" y="165"/>
                  </a:moveTo>
                  <a:lnTo>
                    <a:pt x="57" y="165"/>
                  </a:lnTo>
                  <a:lnTo>
                    <a:pt x="57" y="163"/>
                  </a:lnTo>
                  <a:lnTo>
                    <a:pt x="57" y="163"/>
                  </a:lnTo>
                  <a:lnTo>
                    <a:pt x="55" y="166"/>
                  </a:lnTo>
                  <a:lnTo>
                    <a:pt x="54" y="168"/>
                  </a:lnTo>
                  <a:lnTo>
                    <a:pt x="54" y="168"/>
                  </a:lnTo>
                  <a:lnTo>
                    <a:pt x="52" y="172"/>
                  </a:lnTo>
                  <a:lnTo>
                    <a:pt x="52" y="172"/>
                  </a:lnTo>
                  <a:lnTo>
                    <a:pt x="57" y="165"/>
                  </a:lnTo>
                  <a:lnTo>
                    <a:pt x="57" y="165"/>
                  </a:lnTo>
                  <a:close/>
                  <a:moveTo>
                    <a:pt x="300" y="264"/>
                  </a:moveTo>
                  <a:lnTo>
                    <a:pt x="300" y="264"/>
                  </a:lnTo>
                  <a:lnTo>
                    <a:pt x="301" y="264"/>
                  </a:lnTo>
                  <a:lnTo>
                    <a:pt x="301" y="264"/>
                  </a:lnTo>
                  <a:lnTo>
                    <a:pt x="296" y="250"/>
                  </a:lnTo>
                  <a:lnTo>
                    <a:pt x="296" y="250"/>
                  </a:lnTo>
                  <a:lnTo>
                    <a:pt x="298" y="256"/>
                  </a:lnTo>
                  <a:lnTo>
                    <a:pt x="298" y="256"/>
                  </a:lnTo>
                  <a:lnTo>
                    <a:pt x="300" y="264"/>
                  </a:lnTo>
                  <a:lnTo>
                    <a:pt x="300" y="264"/>
                  </a:lnTo>
                  <a:close/>
                  <a:moveTo>
                    <a:pt x="52" y="71"/>
                  </a:moveTo>
                  <a:lnTo>
                    <a:pt x="52" y="71"/>
                  </a:lnTo>
                  <a:lnTo>
                    <a:pt x="52" y="78"/>
                  </a:lnTo>
                  <a:lnTo>
                    <a:pt x="52" y="78"/>
                  </a:lnTo>
                  <a:lnTo>
                    <a:pt x="54" y="86"/>
                  </a:lnTo>
                  <a:lnTo>
                    <a:pt x="54" y="86"/>
                  </a:lnTo>
                  <a:lnTo>
                    <a:pt x="54" y="87"/>
                  </a:lnTo>
                  <a:lnTo>
                    <a:pt x="54" y="87"/>
                  </a:lnTo>
                  <a:lnTo>
                    <a:pt x="52" y="71"/>
                  </a:lnTo>
                  <a:lnTo>
                    <a:pt x="52" y="71"/>
                  </a:lnTo>
                  <a:close/>
                  <a:moveTo>
                    <a:pt x="246" y="201"/>
                  </a:moveTo>
                  <a:lnTo>
                    <a:pt x="246" y="201"/>
                  </a:lnTo>
                  <a:lnTo>
                    <a:pt x="246" y="201"/>
                  </a:lnTo>
                  <a:lnTo>
                    <a:pt x="246" y="201"/>
                  </a:lnTo>
                  <a:lnTo>
                    <a:pt x="232" y="210"/>
                  </a:lnTo>
                  <a:lnTo>
                    <a:pt x="232" y="210"/>
                  </a:lnTo>
                  <a:lnTo>
                    <a:pt x="244" y="201"/>
                  </a:lnTo>
                  <a:lnTo>
                    <a:pt x="244" y="201"/>
                  </a:lnTo>
                  <a:lnTo>
                    <a:pt x="246" y="201"/>
                  </a:lnTo>
                  <a:lnTo>
                    <a:pt x="246" y="201"/>
                  </a:lnTo>
                  <a:close/>
                  <a:moveTo>
                    <a:pt x="265" y="176"/>
                  </a:moveTo>
                  <a:lnTo>
                    <a:pt x="265" y="176"/>
                  </a:lnTo>
                  <a:lnTo>
                    <a:pt x="263" y="179"/>
                  </a:lnTo>
                  <a:lnTo>
                    <a:pt x="263" y="179"/>
                  </a:lnTo>
                  <a:lnTo>
                    <a:pt x="263" y="182"/>
                  </a:lnTo>
                  <a:lnTo>
                    <a:pt x="263" y="182"/>
                  </a:lnTo>
                  <a:lnTo>
                    <a:pt x="262" y="185"/>
                  </a:lnTo>
                  <a:lnTo>
                    <a:pt x="262" y="185"/>
                  </a:lnTo>
                  <a:lnTo>
                    <a:pt x="260" y="188"/>
                  </a:lnTo>
                  <a:lnTo>
                    <a:pt x="260" y="188"/>
                  </a:lnTo>
                  <a:lnTo>
                    <a:pt x="262" y="187"/>
                  </a:lnTo>
                  <a:lnTo>
                    <a:pt x="262" y="187"/>
                  </a:lnTo>
                  <a:lnTo>
                    <a:pt x="263" y="182"/>
                  </a:lnTo>
                  <a:lnTo>
                    <a:pt x="263" y="182"/>
                  </a:lnTo>
                  <a:lnTo>
                    <a:pt x="265" y="180"/>
                  </a:lnTo>
                  <a:lnTo>
                    <a:pt x="265" y="177"/>
                  </a:lnTo>
                  <a:lnTo>
                    <a:pt x="265" y="177"/>
                  </a:lnTo>
                  <a:lnTo>
                    <a:pt x="265" y="176"/>
                  </a:lnTo>
                  <a:lnTo>
                    <a:pt x="265" y="176"/>
                  </a:lnTo>
                  <a:close/>
                  <a:moveTo>
                    <a:pt x="47" y="161"/>
                  </a:moveTo>
                  <a:lnTo>
                    <a:pt x="47" y="161"/>
                  </a:lnTo>
                  <a:lnTo>
                    <a:pt x="49" y="158"/>
                  </a:lnTo>
                  <a:lnTo>
                    <a:pt x="49" y="158"/>
                  </a:lnTo>
                  <a:lnTo>
                    <a:pt x="50" y="152"/>
                  </a:lnTo>
                  <a:lnTo>
                    <a:pt x="50" y="152"/>
                  </a:lnTo>
                  <a:lnTo>
                    <a:pt x="52" y="149"/>
                  </a:lnTo>
                  <a:lnTo>
                    <a:pt x="52" y="149"/>
                  </a:lnTo>
                  <a:lnTo>
                    <a:pt x="52" y="149"/>
                  </a:lnTo>
                  <a:lnTo>
                    <a:pt x="52" y="149"/>
                  </a:lnTo>
                  <a:lnTo>
                    <a:pt x="47" y="161"/>
                  </a:lnTo>
                  <a:lnTo>
                    <a:pt x="47" y="161"/>
                  </a:lnTo>
                  <a:close/>
                  <a:moveTo>
                    <a:pt x="38" y="199"/>
                  </a:moveTo>
                  <a:lnTo>
                    <a:pt x="38" y="199"/>
                  </a:lnTo>
                  <a:lnTo>
                    <a:pt x="33" y="209"/>
                  </a:lnTo>
                  <a:lnTo>
                    <a:pt x="33" y="209"/>
                  </a:lnTo>
                  <a:lnTo>
                    <a:pt x="33" y="209"/>
                  </a:lnTo>
                  <a:lnTo>
                    <a:pt x="33" y="209"/>
                  </a:lnTo>
                  <a:lnTo>
                    <a:pt x="38" y="201"/>
                  </a:lnTo>
                  <a:lnTo>
                    <a:pt x="38" y="201"/>
                  </a:lnTo>
                  <a:lnTo>
                    <a:pt x="38" y="199"/>
                  </a:lnTo>
                  <a:lnTo>
                    <a:pt x="38" y="199"/>
                  </a:lnTo>
                  <a:close/>
                  <a:moveTo>
                    <a:pt x="118" y="231"/>
                  </a:moveTo>
                  <a:lnTo>
                    <a:pt x="118" y="231"/>
                  </a:lnTo>
                  <a:lnTo>
                    <a:pt x="118" y="229"/>
                  </a:lnTo>
                  <a:lnTo>
                    <a:pt x="118" y="229"/>
                  </a:lnTo>
                  <a:lnTo>
                    <a:pt x="117" y="229"/>
                  </a:lnTo>
                  <a:lnTo>
                    <a:pt x="117" y="229"/>
                  </a:lnTo>
                  <a:lnTo>
                    <a:pt x="110" y="229"/>
                  </a:lnTo>
                  <a:lnTo>
                    <a:pt x="110" y="229"/>
                  </a:lnTo>
                  <a:lnTo>
                    <a:pt x="110" y="229"/>
                  </a:lnTo>
                  <a:lnTo>
                    <a:pt x="110" y="229"/>
                  </a:lnTo>
                  <a:lnTo>
                    <a:pt x="110" y="229"/>
                  </a:lnTo>
                  <a:lnTo>
                    <a:pt x="118" y="231"/>
                  </a:lnTo>
                  <a:lnTo>
                    <a:pt x="118" y="231"/>
                  </a:lnTo>
                  <a:close/>
                  <a:moveTo>
                    <a:pt x="240" y="138"/>
                  </a:moveTo>
                  <a:lnTo>
                    <a:pt x="240" y="138"/>
                  </a:lnTo>
                  <a:lnTo>
                    <a:pt x="236" y="139"/>
                  </a:lnTo>
                  <a:lnTo>
                    <a:pt x="236" y="139"/>
                  </a:lnTo>
                  <a:lnTo>
                    <a:pt x="241" y="141"/>
                  </a:lnTo>
                  <a:lnTo>
                    <a:pt x="241" y="141"/>
                  </a:lnTo>
                  <a:lnTo>
                    <a:pt x="240" y="138"/>
                  </a:lnTo>
                  <a:lnTo>
                    <a:pt x="240" y="138"/>
                  </a:lnTo>
                  <a:close/>
                  <a:moveTo>
                    <a:pt x="101" y="8"/>
                  </a:moveTo>
                  <a:lnTo>
                    <a:pt x="101" y="8"/>
                  </a:lnTo>
                  <a:lnTo>
                    <a:pt x="101" y="8"/>
                  </a:lnTo>
                  <a:lnTo>
                    <a:pt x="101" y="8"/>
                  </a:lnTo>
                  <a:lnTo>
                    <a:pt x="120" y="5"/>
                  </a:lnTo>
                  <a:lnTo>
                    <a:pt x="120" y="5"/>
                  </a:lnTo>
                  <a:lnTo>
                    <a:pt x="110" y="7"/>
                  </a:lnTo>
                  <a:lnTo>
                    <a:pt x="101" y="8"/>
                  </a:lnTo>
                  <a:lnTo>
                    <a:pt x="101" y="8"/>
                  </a:lnTo>
                  <a:close/>
                  <a:moveTo>
                    <a:pt x="229" y="221"/>
                  </a:moveTo>
                  <a:lnTo>
                    <a:pt x="229" y="221"/>
                  </a:lnTo>
                  <a:lnTo>
                    <a:pt x="238" y="217"/>
                  </a:lnTo>
                  <a:lnTo>
                    <a:pt x="238" y="217"/>
                  </a:lnTo>
                  <a:lnTo>
                    <a:pt x="233" y="218"/>
                  </a:lnTo>
                  <a:lnTo>
                    <a:pt x="229" y="221"/>
                  </a:lnTo>
                  <a:lnTo>
                    <a:pt x="229" y="221"/>
                  </a:lnTo>
                  <a:close/>
                  <a:moveTo>
                    <a:pt x="118" y="436"/>
                  </a:moveTo>
                  <a:lnTo>
                    <a:pt x="118" y="436"/>
                  </a:lnTo>
                  <a:lnTo>
                    <a:pt x="128" y="437"/>
                  </a:lnTo>
                  <a:lnTo>
                    <a:pt x="128" y="437"/>
                  </a:lnTo>
                  <a:lnTo>
                    <a:pt x="118" y="436"/>
                  </a:lnTo>
                  <a:lnTo>
                    <a:pt x="118" y="436"/>
                  </a:lnTo>
                  <a:close/>
                  <a:moveTo>
                    <a:pt x="248" y="154"/>
                  </a:moveTo>
                  <a:lnTo>
                    <a:pt x="248" y="154"/>
                  </a:lnTo>
                  <a:lnTo>
                    <a:pt x="248" y="150"/>
                  </a:lnTo>
                  <a:lnTo>
                    <a:pt x="246" y="149"/>
                  </a:lnTo>
                  <a:lnTo>
                    <a:pt x="246" y="149"/>
                  </a:lnTo>
                  <a:lnTo>
                    <a:pt x="248" y="154"/>
                  </a:lnTo>
                  <a:lnTo>
                    <a:pt x="248" y="154"/>
                  </a:lnTo>
                  <a:close/>
                  <a:moveTo>
                    <a:pt x="39" y="193"/>
                  </a:moveTo>
                  <a:lnTo>
                    <a:pt x="39" y="193"/>
                  </a:lnTo>
                  <a:lnTo>
                    <a:pt x="39" y="196"/>
                  </a:lnTo>
                  <a:lnTo>
                    <a:pt x="39" y="198"/>
                  </a:lnTo>
                  <a:lnTo>
                    <a:pt x="39" y="198"/>
                  </a:lnTo>
                  <a:lnTo>
                    <a:pt x="41" y="196"/>
                  </a:lnTo>
                  <a:lnTo>
                    <a:pt x="41" y="196"/>
                  </a:lnTo>
                  <a:lnTo>
                    <a:pt x="39" y="193"/>
                  </a:lnTo>
                  <a:lnTo>
                    <a:pt x="39" y="193"/>
                  </a:lnTo>
                  <a:close/>
                  <a:moveTo>
                    <a:pt x="44" y="172"/>
                  </a:moveTo>
                  <a:lnTo>
                    <a:pt x="44" y="172"/>
                  </a:lnTo>
                  <a:lnTo>
                    <a:pt x="42" y="176"/>
                  </a:lnTo>
                  <a:lnTo>
                    <a:pt x="42" y="176"/>
                  </a:lnTo>
                  <a:lnTo>
                    <a:pt x="44" y="176"/>
                  </a:lnTo>
                  <a:lnTo>
                    <a:pt x="44" y="174"/>
                  </a:lnTo>
                  <a:lnTo>
                    <a:pt x="44" y="174"/>
                  </a:lnTo>
                  <a:lnTo>
                    <a:pt x="44" y="172"/>
                  </a:lnTo>
                  <a:lnTo>
                    <a:pt x="44" y="172"/>
                  </a:lnTo>
                  <a:close/>
                  <a:moveTo>
                    <a:pt x="120" y="226"/>
                  </a:moveTo>
                  <a:lnTo>
                    <a:pt x="120" y="226"/>
                  </a:lnTo>
                  <a:lnTo>
                    <a:pt x="113" y="226"/>
                  </a:lnTo>
                  <a:lnTo>
                    <a:pt x="113" y="226"/>
                  </a:lnTo>
                  <a:lnTo>
                    <a:pt x="118" y="226"/>
                  </a:lnTo>
                  <a:lnTo>
                    <a:pt x="118" y="226"/>
                  </a:lnTo>
                  <a:lnTo>
                    <a:pt x="120" y="226"/>
                  </a:lnTo>
                  <a:lnTo>
                    <a:pt x="120" y="226"/>
                  </a:lnTo>
                  <a:close/>
                  <a:moveTo>
                    <a:pt x="126" y="223"/>
                  </a:moveTo>
                  <a:lnTo>
                    <a:pt x="126" y="223"/>
                  </a:lnTo>
                  <a:lnTo>
                    <a:pt x="132" y="223"/>
                  </a:lnTo>
                  <a:lnTo>
                    <a:pt x="132" y="223"/>
                  </a:lnTo>
                  <a:lnTo>
                    <a:pt x="128" y="221"/>
                  </a:lnTo>
                  <a:lnTo>
                    <a:pt x="128" y="221"/>
                  </a:lnTo>
                  <a:lnTo>
                    <a:pt x="126" y="221"/>
                  </a:lnTo>
                  <a:lnTo>
                    <a:pt x="126" y="223"/>
                  </a:lnTo>
                  <a:lnTo>
                    <a:pt x="126" y="223"/>
                  </a:lnTo>
                  <a:close/>
                  <a:moveTo>
                    <a:pt x="134" y="70"/>
                  </a:moveTo>
                  <a:lnTo>
                    <a:pt x="134" y="70"/>
                  </a:lnTo>
                  <a:lnTo>
                    <a:pt x="134" y="70"/>
                  </a:lnTo>
                  <a:lnTo>
                    <a:pt x="134" y="70"/>
                  </a:lnTo>
                  <a:lnTo>
                    <a:pt x="124" y="70"/>
                  </a:lnTo>
                  <a:lnTo>
                    <a:pt x="124" y="70"/>
                  </a:lnTo>
                  <a:lnTo>
                    <a:pt x="124" y="70"/>
                  </a:lnTo>
                  <a:lnTo>
                    <a:pt x="124" y="70"/>
                  </a:lnTo>
                  <a:lnTo>
                    <a:pt x="134" y="70"/>
                  </a:lnTo>
                  <a:lnTo>
                    <a:pt x="134" y="70"/>
                  </a:lnTo>
                  <a:close/>
                  <a:moveTo>
                    <a:pt x="50" y="165"/>
                  </a:moveTo>
                  <a:lnTo>
                    <a:pt x="50" y="165"/>
                  </a:lnTo>
                  <a:lnTo>
                    <a:pt x="52" y="163"/>
                  </a:lnTo>
                  <a:lnTo>
                    <a:pt x="52" y="161"/>
                  </a:lnTo>
                  <a:lnTo>
                    <a:pt x="52" y="161"/>
                  </a:lnTo>
                  <a:lnTo>
                    <a:pt x="50" y="163"/>
                  </a:lnTo>
                  <a:lnTo>
                    <a:pt x="50" y="165"/>
                  </a:lnTo>
                  <a:lnTo>
                    <a:pt x="50" y="165"/>
                  </a:lnTo>
                  <a:close/>
                  <a:moveTo>
                    <a:pt x="66" y="59"/>
                  </a:moveTo>
                  <a:lnTo>
                    <a:pt x="66" y="59"/>
                  </a:lnTo>
                  <a:lnTo>
                    <a:pt x="72" y="62"/>
                  </a:lnTo>
                  <a:lnTo>
                    <a:pt x="72" y="62"/>
                  </a:lnTo>
                  <a:lnTo>
                    <a:pt x="66" y="59"/>
                  </a:lnTo>
                  <a:lnTo>
                    <a:pt x="66" y="59"/>
                  </a:lnTo>
                  <a:close/>
                  <a:moveTo>
                    <a:pt x="101" y="228"/>
                  </a:moveTo>
                  <a:lnTo>
                    <a:pt x="101" y="228"/>
                  </a:lnTo>
                  <a:lnTo>
                    <a:pt x="101" y="228"/>
                  </a:lnTo>
                  <a:lnTo>
                    <a:pt x="101" y="228"/>
                  </a:lnTo>
                  <a:lnTo>
                    <a:pt x="104" y="228"/>
                  </a:lnTo>
                  <a:lnTo>
                    <a:pt x="104" y="228"/>
                  </a:lnTo>
                  <a:lnTo>
                    <a:pt x="104" y="228"/>
                  </a:lnTo>
                  <a:lnTo>
                    <a:pt x="104" y="228"/>
                  </a:lnTo>
                  <a:lnTo>
                    <a:pt x="101" y="228"/>
                  </a:lnTo>
                  <a:lnTo>
                    <a:pt x="101" y="228"/>
                  </a:lnTo>
                  <a:close/>
                  <a:moveTo>
                    <a:pt x="248" y="161"/>
                  </a:moveTo>
                  <a:lnTo>
                    <a:pt x="248" y="161"/>
                  </a:lnTo>
                  <a:lnTo>
                    <a:pt x="246" y="165"/>
                  </a:lnTo>
                  <a:lnTo>
                    <a:pt x="246" y="165"/>
                  </a:lnTo>
                  <a:lnTo>
                    <a:pt x="248" y="163"/>
                  </a:lnTo>
                  <a:lnTo>
                    <a:pt x="248" y="161"/>
                  </a:lnTo>
                  <a:lnTo>
                    <a:pt x="248" y="161"/>
                  </a:lnTo>
                  <a:close/>
                  <a:moveTo>
                    <a:pt x="126" y="231"/>
                  </a:moveTo>
                  <a:lnTo>
                    <a:pt x="126" y="231"/>
                  </a:lnTo>
                  <a:lnTo>
                    <a:pt x="124" y="231"/>
                  </a:lnTo>
                  <a:lnTo>
                    <a:pt x="123" y="231"/>
                  </a:lnTo>
                  <a:lnTo>
                    <a:pt x="123" y="231"/>
                  </a:lnTo>
                  <a:lnTo>
                    <a:pt x="126" y="231"/>
                  </a:lnTo>
                  <a:lnTo>
                    <a:pt x="126" y="231"/>
                  </a:lnTo>
                  <a:close/>
                  <a:moveTo>
                    <a:pt x="246" y="191"/>
                  </a:moveTo>
                  <a:lnTo>
                    <a:pt x="246" y="191"/>
                  </a:lnTo>
                  <a:lnTo>
                    <a:pt x="246" y="191"/>
                  </a:lnTo>
                  <a:lnTo>
                    <a:pt x="246" y="191"/>
                  </a:lnTo>
                  <a:lnTo>
                    <a:pt x="244" y="193"/>
                  </a:lnTo>
                  <a:lnTo>
                    <a:pt x="244" y="193"/>
                  </a:lnTo>
                  <a:lnTo>
                    <a:pt x="246" y="191"/>
                  </a:lnTo>
                  <a:lnTo>
                    <a:pt x="246" y="191"/>
                  </a:lnTo>
                  <a:close/>
                  <a:moveTo>
                    <a:pt x="203" y="226"/>
                  </a:moveTo>
                  <a:lnTo>
                    <a:pt x="203" y="226"/>
                  </a:lnTo>
                  <a:lnTo>
                    <a:pt x="203" y="226"/>
                  </a:lnTo>
                  <a:lnTo>
                    <a:pt x="203" y="226"/>
                  </a:lnTo>
                  <a:lnTo>
                    <a:pt x="205" y="226"/>
                  </a:lnTo>
                  <a:lnTo>
                    <a:pt x="205" y="226"/>
                  </a:lnTo>
                  <a:lnTo>
                    <a:pt x="205" y="226"/>
                  </a:lnTo>
                  <a:lnTo>
                    <a:pt x="205" y="226"/>
                  </a:lnTo>
                  <a:lnTo>
                    <a:pt x="203" y="226"/>
                  </a:lnTo>
                  <a:lnTo>
                    <a:pt x="203" y="226"/>
                  </a:lnTo>
                  <a:close/>
                  <a:moveTo>
                    <a:pt x="238" y="198"/>
                  </a:moveTo>
                  <a:lnTo>
                    <a:pt x="238" y="198"/>
                  </a:lnTo>
                  <a:lnTo>
                    <a:pt x="238" y="198"/>
                  </a:lnTo>
                  <a:lnTo>
                    <a:pt x="238" y="198"/>
                  </a:lnTo>
                  <a:lnTo>
                    <a:pt x="240" y="196"/>
                  </a:lnTo>
                  <a:lnTo>
                    <a:pt x="240" y="196"/>
                  </a:lnTo>
                  <a:lnTo>
                    <a:pt x="238" y="198"/>
                  </a:lnTo>
                  <a:lnTo>
                    <a:pt x="238" y="198"/>
                  </a:lnTo>
                  <a:close/>
                  <a:moveTo>
                    <a:pt x="121" y="5"/>
                  </a:moveTo>
                  <a:lnTo>
                    <a:pt x="121" y="5"/>
                  </a:lnTo>
                  <a:lnTo>
                    <a:pt x="121" y="5"/>
                  </a:lnTo>
                  <a:lnTo>
                    <a:pt x="121" y="5"/>
                  </a:lnTo>
                  <a:lnTo>
                    <a:pt x="123" y="5"/>
                  </a:lnTo>
                  <a:lnTo>
                    <a:pt x="123" y="5"/>
                  </a:lnTo>
                  <a:lnTo>
                    <a:pt x="123" y="5"/>
                  </a:lnTo>
                  <a:lnTo>
                    <a:pt x="123" y="5"/>
                  </a:lnTo>
                  <a:lnTo>
                    <a:pt x="121" y="5"/>
                  </a:lnTo>
                  <a:lnTo>
                    <a:pt x="121" y="5"/>
                  </a:lnTo>
                  <a:close/>
                  <a:moveTo>
                    <a:pt x="47" y="149"/>
                  </a:moveTo>
                  <a:lnTo>
                    <a:pt x="47" y="149"/>
                  </a:lnTo>
                  <a:lnTo>
                    <a:pt x="47" y="149"/>
                  </a:lnTo>
                  <a:lnTo>
                    <a:pt x="47" y="149"/>
                  </a:lnTo>
                  <a:lnTo>
                    <a:pt x="49" y="147"/>
                  </a:lnTo>
                  <a:lnTo>
                    <a:pt x="49" y="147"/>
                  </a:lnTo>
                  <a:lnTo>
                    <a:pt x="49" y="147"/>
                  </a:lnTo>
                  <a:lnTo>
                    <a:pt x="49" y="147"/>
                  </a:lnTo>
                  <a:lnTo>
                    <a:pt x="47" y="149"/>
                  </a:lnTo>
                  <a:lnTo>
                    <a:pt x="47" y="149"/>
                  </a:lnTo>
                  <a:close/>
                  <a:moveTo>
                    <a:pt x="41" y="191"/>
                  </a:moveTo>
                  <a:lnTo>
                    <a:pt x="41" y="191"/>
                  </a:lnTo>
                  <a:lnTo>
                    <a:pt x="41" y="191"/>
                  </a:lnTo>
                  <a:lnTo>
                    <a:pt x="41" y="191"/>
                  </a:lnTo>
                  <a:lnTo>
                    <a:pt x="41" y="190"/>
                  </a:lnTo>
                  <a:lnTo>
                    <a:pt x="41" y="190"/>
                  </a:lnTo>
                  <a:lnTo>
                    <a:pt x="41" y="190"/>
                  </a:lnTo>
                  <a:lnTo>
                    <a:pt x="41" y="190"/>
                  </a:lnTo>
                  <a:lnTo>
                    <a:pt x="41" y="190"/>
                  </a:lnTo>
                  <a:lnTo>
                    <a:pt x="41" y="190"/>
                  </a:lnTo>
                  <a:lnTo>
                    <a:pt x="41" y="191"/>
                  </a:lnTo>
                  <a:lnTo>
                    <a:pt x="41" y="191"/>
                  </a:lnTo>
                  <a:close/>
                  <a:moveTo>
                    <a:pt x="270" y="390"/>
                  </a:moveTo>
                  <a:lnTo>
                    <a:pt x="270" y="390"/>
                  </a:lnTo>
                  <a:lnTo>
                    <a:pt x="270" y="392"/>
                  </a:lnTo>
                  <a:lnTo>
                    <a:pt x="270" y="392"/>
                  </a:lnTo>
                  <a:lnTo>
                    <a:pt x="271" y="390"/>
                  </a:lnTo>
                  <a:lnTo>
                    <a:pt x="271" y="390"/>
                  </a:lnTo>
                  <a:lnTo>
                    <a:pt x="271" y="390"/>
                  </a:lnTo>
                  <a:lnTo>
                    <a:pt x="271" y="390"/>
                  </a:lnTo>
                  <a:lnTo>
                    <a:pt x="270" y="390"/>
                  </a:lnTo>
                  <a:lnTo>
                    <a:pt x="270" y="390"/>
                  </a:lnTo>
                  <a:close/>
                  <a:moveTo>
                    <a:pt x="254" y="202"/>
                  </a:moveTo>
                  <a:lnTo>
                    <a:pt x="254" y="202"/>
                  </a:lnTo>
                  <a:lnTo>
                    <a:pt x="254" y="202"/>
                  </a:lnTo>
                  <a:lnTo>
                    <a:pt x="254" y="202"/>
                  </a:lnTo>
                  <a:lnTo>
                    <a:pt x="252" y="202"/>
                  </a:lnTo>
                  <a:lnTo>
                    <a:pt x="252" y="202"/>
                  </a:lnTo>
                  <a:lnTo>
                    <a:pt x="252" y="202"/>
                  </a:lnTo>
                  <a:lnTo>
                    <a:pt x="252" y="202"/>
                  </a:lnTo>
                  <a:lnTo>
                    <a:pt x="254" y="202"/>
                  </a:lnTo>
                  <a:lnTo>
                    <a:pt x="254" y="202"/>
                  </a:lnTo>
                  <a:close/>
                  <a:moveTo>
                    <a:pt x="251" y="204"/>
                  </a:moveTo>
                  <a:lnTo>
                    <a:pt x="251" y="204"/>
                  </a:lnTo>
                  <a:lnTo>
                    <a:pt x="251" y="204"/>
                  </a:lnTo>
                  <a:lnTo>
                    <a:pt x="251" y="204"/>
                  </a:lnTo>
                  <a:lnTo>
                    <a:pt x="252" y="204"/>
                  </a:lnTo>
                  <a:lnTo>
                    <a:pt x="252" y="204"/>
                  </a:lnTo>
                  <a:lnTo>
                    <a:pt x="252" y="204"/>
                  </a:lnTo>
                  <a:lnTo>
                    <a:pt x="252" y="204"/>
                  </a:lnTo>
                  <a:lnTo>
                    <a:pt x="251" y="204"/>
                  </a:lnTo>
                  <a:lnTo>
                    <a:pt x="251" y="2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274"/>
            <p:cNvSpPr>
              <a:spLocks noEditPoints="1"/>
            </p:cNvSpPr>
            <p:nvPr/>
          </p:nvSpPr>
          <p:spPr bwMode="auto">
            <a:xfrm>
              <a:off x="2788196" y="3707160"/>
              <a:ext cx="220663" cy="334963"/>
            </a:xfrm>
            <a:custGeom>
              <a:avLst/>
              <a:gdLst>
                <a:gd name="T0" fmla="*/ 123 w 139"/>
                <a:gd name="T1" fmla="*/ 22 h 211"/>
                <a:gd name="T2" fmla="*/ 120 w 139"/>
                <a:gd name="T3" fmla="*/ 33 h 211"/>
                <a:gd name="T4" fmla="*/ 100 w 139"/>
                <a:gd name="T5" fmla="*/ 66 h 211"/>
                <a:gd name="T6" fmla="*/ 123 w 139"/>
                <a:gd name="T7" fmla="*/ 49 h 211"/>
                <a:gd name="T8" fmla="*/ 115 w 139"/>
                <a:gd name="T9" fmla="*/ 69 h 211"/>
                <a:gd name="T10" fmla="*/ 133 w 139"/>
                <a:gd name="T11" fmla="*/ 69 h 211"/>
                <a:gd name="T12" fmla="*/ 115 w 139"/>
                <a:gd name="T13" fmla="*/ 153 h 211"/>
                <a:gd name="T14" fmla="*/ 139 w 139"/>
                <a:gd name="T15" fmla="*/ 83 h 211"/>
                <a:gd name="T16" fmla="*/ 106 w 139"/>
                <a:gd name="T17" fmla="*/ 165 h 211"/>
                <a:gd name="T18" fmla="*/ 90 w 139"/>
                <a:gd name="T19" fmla="*/ 177 h 211"/>
                <a:gd name="T20" fmla="*/ 79 w 139"/>
                <a:gd name="T21" fmla="*/ 186 h 211"/>
                <a:gd name="T22" fmla="*/ 60 w 139"/>
                <a:gd name="T23" fmla="*/ 202 h 211"/>
                <a:gd name="T24" fmla="*/ 41 w 139"/>
                <a:gd name="T25" fmla="*/ 203 h 211"/>
                <a:gd name="T26" fmla="*/ 29 w 139"/>
                <a:gd name="T27" fmla="*/ 205 h 211"/>
                <a:gd name="T28" fmla="*/ 30 w 139"/>
                <a:gd name="T29" fmla="*/ 203 h 211"/>
                <a:gd name="T30" fmla="*/ 13 w 139"/>
                <a:gd name="T31" fmla="*/ 194 h 211"/>
                <a:gd name="T32" fmla="*/ 41 w 139"/>
                <a:gd name="T33" fmla="*/ 172 h 211"/>
                <a:gd name="T34" fmla="*/ 41 w 139"/>
                <a:gd name="T35" fmla="*/ 169 h 211"/>
                <a:gd name="T36" fmla="*/ 11 w 139"/>
                <a:gd name="T37" fmla="*/ 154 h 211"/>
                <a:gd name="T38" fmla="*/ 13 w 139"/>
                <a:gd name="T39" fmla="*/ 147 h 211"/>
                <a:gd name="T40" fmla="*/ 47 w 139"/>
                <a:gd name="T41" fmla="*/ 140 h 211"/>
                <a:gd name="T42" fmla="*/ 10 w 139"/>
                <a:gd name="T43" fmla="*/ 124 h 211"/>
                <a:gd name="T44" fmla="*/ 47 w 139"/>
                <a:gd name="T45" fmla="*/ 117 h 211"/>
                <a:gd name="T46" fmla="*/ 14 w 139"/>
                <a:gd name="T47" fmla="*/ 112 h 211"/>
                <a:gd name="T48" fmla="*/ 70 w 139"/>
                <a:gd name="T49" fmla="*/ 93 h 211"/>
                <a:gd name="T50" fmla="*/ 22 w 139"/>
                <a:gd name="T51" fmla="*/ 101 h 211"/>
                <a:gd name="T52" fmla="*/ 2 w 139"/>
                <a:gd name="T53" fmla="*/ 88 h 211"/>
                <a:gd name="T54" fmla="*/ 68 w 139"/>
                <a:gd name="T55" fmla="*/ 77 h 211"/>
                <a:gd name="T56" fmla="*/ 0 w 139"/>
                <a:gd name="T57" fmla="*/ 65 h 211"/>
                <a:gd name="T58" fmla="*/ 65 w 139"/>
                <a:gd name="T59" fmla="*/ 63 h 211"/>
                <a:gd name="T60" fmla="*/ 6 w 139"/>
                <a:gd name="T61" fmla="*/ 58 h 211"/>
                <a:gd name="T62" fmla="*/ 41 w 139"/>
                <a:gd name="T63" fmla="*/ 54 h 211"/>
                <a:gd name="T64" fmla="*/ 11 w 139"/>
                <a:gd name="T65" fmla="*/ 42 h 211"/>
                <a:gd name="T66" fmla="*/ 27 w 139"/>
                <a:gd name="T67" fmla="*/ 39 h 211"/>
                <a:gd name="T68" fmla="*/ 84 w 139"/>
                <a:gd name="T69" fmla="*/ 22 h 211"/>
                <a:gd name="T70" fmla="*/ 111 w 139"/>
                <a:gd name="T71" fmla="*/ 9 h 211"/>
                <a:gd name="T72" fmla="*/ 109 w 139"/>
                <a:gd name="T73" fmla="*/ 107 h 211"/>
                <a:gd name="T74" fmla="*/ 107 w 139"/>
                <a:gd name="T75" fmla="*/ 121 h 211"/>
                <a:gd name="T76" fmla="*/ 101 w 139"/>
                <a:gd name="T77" fmla="*/ 147 h 211"/>
                <a:gd name="T78" fmla="*/ 126 w 139"/>
                <a:gd name="T79" fmla="*/ 69 h 211"/>
                <a:gd name="T80" fmla="*/ 118 w 139"/>
                <a:gd name="T81" fmla="*/ 82 h 211"/>
                <a:gd name="T82" fmla="*/ 96 w 139"/>
                <a:gd name="T83" fmla="*/ 96 h 211"/>
                <a:gd name="T84" fmla="*/ 96 w 139"/>
                <a:gd name="T85" fmla="*/ 154 h 211"/>
                <a:gd name="T86" fmla="*/ 87 w 139"/>
                <a:gd name="T87" fmla="*/ 117 h 211"/>
                <a:gd name="T88" fmla="*/ 87 w 139"/>
                <a:gd name="T89" fmla="*/ 87 h 211"/>
                <a:gd name="T90" fmla="*/ 65 w 139"/>
                <a:gd name="T91" fmla="*/ 137 h 211"/>
                <a:gd name="T92" fmla="*/ 81 w 139"/>
                <a:gd name="T93" fmla="*/ 147 h 211"/>
                <a:gd name="T94" fmla="*/ 87 w 139"/>
                <a:gd name="T95" fmla="*/ 58 h 211"/>
                <a:gd name="T96" fmla="*/ 38 w 139"/>
                <a:gd name="T97" fmla="*/ 186 h 211"/>
                <a:gd name="T98" fmla="*/ 111 w 139"/>
                <a:gd name="T99" fmla="*/ 69 h 211"/>
                <a:gd name="T100" fmla="*/ 62 w 139"/>
                <a:gd name="T101" fmla="*/ 153 h 211"/>
                <a:gd name="T102" fmla="*/ 88 w 139"/>
                <a:gd name="T103" fmla="*/ 104 h 211"/>
                <a:gd name="T104" fmla="*/ 96 w 139"/>
                <a:gd name="T105" fmla="*/ 128 h 211"/>
                <a:gd name="T106" fmla="*/ 84 w 139"/>
                <a:gd name="T107" fmla="*/ 118 h 211"/>
                <a:gd name="T108" fmla="*/ 52 w 139"/>
                <a:gd name="T109" fmla="*/ 118 h 211"/>
                <a:gd name="T110" fmla="*/ 63 w 139"/>
                <a:gd name="T111" fmla="*/ 150 h 211"/>
                <a:gd name="T112" fmla="*/ 62 w 139"/>
                <a:gd name="T113" fmla="*/ 169 h 211"/>
                <a:gd name="T114" fmla="*/ 59 w 139"/>
                <a:gd name="T115" fmla="*/ 194 h 211"/>
                <a:gd name="T116" fmla="*/ 63 w 139"/>
                <a:gd name="T117" fmla="*/ 164 h 211"/>
                <a:gd name="T118" fmla="*/ 71 w 139"/>
                <a:gd name="T119" fmla="*/ 118 h 211"/>
                <a:gd name="T120" fmla="*/ 66 w 139"/>
                <a:gd name="T121" fmla="*/ 148 h 211"/>
                <a:gd name="T122" fmla="*/ 103 w 139"/>
                <a:gd name="T123" fmla="*/ 16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9" h="211">
                  <a:moveTo>
                    <a:pt x="84" y="25"/>
                  </a:moveTo>
                  <a:lnTo>
                    <a:pt x="84" y="25"/>
                  </a:lnTo>
                  <a:lnTo>
                    <a:pt x="88" y="39"/>
                  </a:lnTo>
                  <a:lnTo>
                    <a:pt x="88" y="39"/>
                  </a:lnTo>
                  <a:lnTo>
                    <a:pt x="88" y="38"/>
                  </a:lnTo>
                  <a:lnTo>
                    <a:pt x="88" y="38"/>
                  </a:lnTo>
                  <a:lnTo>
                    <a:pt x="107" y="28"/>
                  </a:lnTo>
                  <a:lnTo>
                    <a:pt x="107" y="28"/>
                  </a:lnTo>
                  <a:lnTo>
                    <a:pt x="115" y="22"/>
                  </a:lnTo>
                  <a:lnTo>
                    <a:pt x="115" y="22"/>
                  </a:lnTo>
                  <a:lnTo>
                    <a:pt x="118" y="19"/>
                  </a:lnTo>
                  <a:lnTo>
                    <a:pt x="118" y="19"/>
                  </a:lnTo>
                  <a:lnTo>
                    <a:pt x="118" y="17"/>
                  </a:lnTo>
                  <a:lnTo>
                    <a:pt x="120" y="17"/>
                  </a:lnTo>
                  <a:lnTo>
                    <a:pt x="120" y="17"/>
                  </a:lnTo>
                  <a:lnTo>
                    <a:pt x="122" y="17"/>
                  </a:lnTo>
                  <a:lnTo>
                    <a:pt x="123" y="19"/>
                  </a:lnTo>
                  <a:lnTo>
                    <a:pt x="123" y="19"/>
                  </a:lnTo>
                  <a:lnTo>
                    <a:pt x="123" y="20"/>
                  </a:lnTo>
                  <a:lnTo>
                    <a:pt x="123" y="22"/>
                  </a:lnTo>
                  <a:lnTo>
                    <a:pt x="123" y="22"/>
                  </a:lnTo>
                  <a:lnTo>
                    <a:pt x="122" y="22"/>
                  </a:lnTo>
                  <a:lnTo>
                    <a:pt x="122" y="22"/>
                  </a:lnTo>
                  <a:lnTo>
                    <a:pt x="117" y="27"/>
                  </a:lnTo>
                  <a:lnTo>
                    <a:pt x="117" y="27"/>
                  </a:lnTo>
                  <a:lnTo>
                    <a:pt x="101" y="35"/>
                  </a:lnTo>
                  <a:lnTo>
                    <a:pt x="101" y="35"/>
                  </a:lnTo>
                  <a:lnTo>
                    <a:pt x="90" y="41"/>
                  </a:lnTo>
                  <a:lnTo>
                    <a:pt x="90" y="41"/>
                  </a:lnTo>
                  <a:lnTo>
                    <a:pt x="88" y="42"/>
                  </a:lnTo>
                  <a:lnTo>
                    <a:pt x="88" y="42"/>
                  </a:lnTo>
                  <a:lnTo>
                    <a:pt x="90" y="54"/>
                  </a:lnTo>
                  <a:lnTo>
                    <a:pt x="90" y="54"/>
                  </a:lnTo>
                  <a:lnTo>
                    <a:pt x="90" y="54"/>
                  </a:lnTo>
                  <a:lnTo>
                    <a:pt x="90" y="54"/>
                  </a:lnTo>
                  <a:lnTo>
                    <a:pt x="101" y="47"/>
                  </a:lnTo>
                  <a:lnTo>
                    <a:pt x="111" y="42"/>
                  </a:lnTo>
                  <a:lnTo>
                    <a:pt x="111" y="42"/>
                  </a:lnTo>
                  <a:lnTo>
                    <a:pt x="120" y="33"/>
                  </a:lnTo>
                  <a:lnTo>
                    <a:pt x="120" y="33"/>
                  </a:lnTo>
                  <a:lnTo>
                    <a:pt x="123" y="31"/>
                  </a:lnTo>
                  <a:lnTo>
                    <a:pt x="125" y="33"/>
                  </a:lnTo>
                  <a:lnTo>
                    <a:pt x="125" y="33"/>
                  </a:lnTo>
                  <a:lnTo>
                    <a:pt x="125" y="35"/>
                  </a:lnTo>
                  <a:lnTo>
                    <a:pt x="125" y="38"/>
                  </a:lnTo>
                  <a:lnTo>
                    <a:pt x="125" y="38"/>
                  </a:lnTo>
                  <a:lnTo>
                    <a:pt x="122" y="39"/>
                  </a:lnTo>
                  <a:lnTo>
                    <a:pt x="122" y="39"/>
                  </a:lnTo>
                  <a:lnTo>
                    <a:pt x="111" y="46"/>
                  </a:lnTo>
                  <a:lnTo>
                    <a:pt x="101" y="52"/>
                  </a:lnTo>
                  <a:lnTo>
                    <a:pt x="101" y="52"/>
                  </a:lnTo>
                  <a:lnTo>
                    <a:pt x="90" y="57"/>
                  </a:lnTo>
                  <a:lnTo>
                    <a:pt x="90" y="57"/>
                  </a:lnTo>
                  <a:lnTo>
                    <a:pt x="90" y="57"/>
                  </a:lnTo>
                  <a:lnTo>
                    <a:pt x="90" y="57"/>
                  </a:lnTo>
                  <a:lnTo>
                    <a:pt x="90" y="71"/>
                  </a:lnTo>
                  <a:lnTo>
                    <a:pt x="90" y="71"/>
                  </a:lnTo>
                  <a:lnTo>
                    <a:pt x="90" y="69"/>
                  </a:lnTo>
                  <a:lnTo>
                    <a:pt x="90" y="69"/>
                  </a:lnTo>
                  <a:lnTo>
                    <a:pt x="100" y="66"/>
                  </a:lnTo>
                  <a:lnTo>
                    <a:pt x="109" y="60"/>
                  </a:lnTo>
                  <a:lnTo>
                    <a:pt x="109" y="60"/>
                  </a:lnTo>
                  <a:lnTo>
                    <a:pt x="109" y="58"/>
                  </a:lnTo>
                  <a:lnTo>
                    <a:pt x="109" y="58"/>
                  </a:lnTo>
                  <a:lnTo>
                    <a:pt x="109" y="54"/>
                  </a:lnTo>
                  <a:lnTo>
                    <a:pt x="109" y="54"/>
                  </a:lnTo>
                  <a:lnTo>
                    <a:pt x="109" y="52"/>
                  </a:lnTo>
                  <a:lnTo>
                    <a:pt x="109" y="52"/>
                  </a:lnTo>
                  <a:lnTo>
                    <a:pt x="109" y="52"/>
                  </a:lnTo>
                  <a:lnTo>
                    <a:pt x="111" y="50"/>
                  </a:lnTo>
                  <a:lnTo>
                    <a:pt x="114" y="50"/>
                  </a:lnTo>
                  <a:lnTo>
                    <a:pt x="114" y="50"/>
                  </a:lnTo>
                  <a:lnTo>
                    <a:pt x="114" y="52"/>
                  </a:lnTo>
                  <a:lnTo>
                    <a:pt x="114" y="54"/>
                  </a:lnTo>
                  <a:lnTo>
                    <a:pt x="114" y="54"/>
                  </a:lnTo>
                  <a:lnTo>
                    <a:pt x="114" y="57"/>
                  </a:lnTo>
                  <a:lnTo>
                    <a:pt x="114" y="57"/>
                  </a:lnTo>
                  <a:lnTo>
                    <a:pt x="115" y="55"/>
                  </a:lnTo>
                  <a:lnTo>
                    <a:pt x="115" y="55"/>
                  </a:lnTo>
                  <a:lnTo>
                    <a:pt x="123" y="49"/>
                  </a:lnTo>
                  <a:lnTo>
                    <a:pt x="123" y="49"/>
                  </a:lnTo>
                  <a:lnTo>
                    <a:pt x="125" y="47"/>
                  </a:lnTo>
                  <a:lnTo>
                    <a:pt x="126" y="47"/>
                  </a:lnTo>
                  <a:lnTo>
                    <a:pt x="126" y="47"/>
                  </a:lnTo>
                  <a:lnTo>
                    <a:pt x="130" y="49"/>
                  </a:lnTo>
                  <a:lnTo>
                    <a:pt x="130" y="49"/>
                  </a:lnTo>
                  <a:lnTo>
                    <a:pt x="128" y="52"/>
                  </a:lnTo>
                  <a:lnTo>
                    <a:pt x="128" y="52"/>
                  </a:lnTo>
                  <a:lnTo>
                    <a:pt x="128" y="52"/>
                  </a:lnTo>
                  <a:lnTo>
                    <a:pt x="120" y="57"/>
                  </a:lnTo>
                  <a:lnTo>
                    <a:pt x="120" y="57"/>
                  </a:lnTo>
                  <a:lnTo>
                    <a:pt x="115" y="61"/>
                  </a:lnTo>
                  <a:lnTo>
                    <a:pt x="115" y="61"/>
                  </a:lnTo>
                  <a:lnTo>
                    <a:pt x="114" y="63"/>
                  </a:lnTo>
                  <a:lnTo>
                    <a:pt x="114" y="63"/>
                  </a:lnTo>
                  <a:lnTo>
                    <a:pt x="114" y="68"/>
                  </a:lnTo>
                  <a:lnTo>
                    <a:pt x="114" y="68"/>
                  </a:lnTo>
                  <a:lnTo>
                    <a:pt x="114" y="69"/>
                  </a:lnTo>
                  <a:lnTo>
                    <a:pt x="114" y="69"/>
                  </a:lnTo>
                  <a:lnTo>
                    <a:pt x="115" y="69"/>
                  </a:lnTo>
                  <a:lnTo>
                    <a:pt x="115" y="69"/>
                  </a:lnTo>
                  <a:lnTo>
                    <a:pt x="122" y="65"/>
                  </a:lnTo>
                  <a:lnTo>
                    <a:pt x="122" y="65"/>
                  </a:lnTo>
                  <a:lnTo>
                    <a:pt x="128" y="60"/>
                  </a:lnTo>
                  <a:lnTo>
                    <a:pt x="128" y="60"/>
                  </a:lnTo>
                  <a:lnTo>
                    <a:pt x="130" y="58"/>
                  </a:lnTo>
                  <a:lnTo>
                    <a:pt x="130" y="58"/>
                  </a:lnTo>
                  <a:lnTo>
                    <a:pt x="131" y="58"/>
                  </a:lnTo>
                  <a:lnTo>
                    <a:pt x="133" y="60"/>
                  </a:lnTo>
                  <a:lnTo>
                    <a:pt x="133" y="60"/>
                  </a:lnTo>
                  <a:lnTo>
                    <a:pt x="133" y="61"/>
                  </a:lnTo>
                  <a:lnTo>
                    <a:pt x="131" y="63"/>
                  </a:lnTo>
                  <a:lnTo>
                    <a:pt x="131" y="63"/>
                  </a:lnTo>
                  <a:lnTo>
                    <a:pt x="128" y="66"/>
                  </a:lnTo>
                  <a:lnTo>
                    <a:pt x="128" y="66"/>
                  </a:lnTo>
                  <a:lnTo>
                    <a:pt x="130" y="66"/>
                  </a:lnTo>
                  <a:lnTo>
                    <a:pt x="130" y="66"/>
                  </a:lnTo>
                  <a:lnTo>
                    <a:pt x="131" y="68"/>
                  </a:lnTo>
                  <a:lnTo>
                    <a:pt x="133" y="69"/>
                  </a:lnTo>
                  <a:lnTo>
                    <a:pt x="133" y="69"/>
                  </a:lnTo>
                  <a:lnTo>
                    <a:pt x="131" y="72"/>
                  </a:lnTo>
                  <a:lnTo>
                    <a:pt x="131" y="72"/>
                  </a:lnTo>
                  <a:lnTo>
                    <a:pt x="131" y="80"/>
                  </a:lnTo>
                  <a:lnTo>
                    <a:pt x="131" y="80"/>
                  </a:lnTo>
                  <a:lnTo>
                    <a:pt x="130" y="95"/>
                  </a:lnTo>
                  <a:lnTo>
                    <a:pt x="128" y="109"/>
                  </a:lnTo>
                  <a:lnTo>
                    <a:pt x="128" y="109"/>
                  </a:lnTo>
                  <a:lnTo>
                    <a:pt x="122" y="126"/>
                  </a:lnTo>
                  <a:lnTo>
                    <a:pt x="115" y="143"/>
                  </a:lnTo>
                  <a:lnTo>
                    <a:pt x="115" y="143"/>
                  </a:lnTo>
                  <a:lnTo>
                    <a:pt x="111" y="153"/>
                  </a:lnTo>
                  <a:lnTo>
                    <a:pt x="111" y="153"/>
                  </a:lnTo>
                  <a:lnTo>
                    <a:pt x="109" y="154"/>
                  </a:lnTo>
                  <a:lnTo>
                    <a:pt x="109" y="154"/>
                  </a:lnTo>
                  <a:lnTo>
                    <a:pt x="112" y="153"/>
                  </a:lnTo>
                  <a:lnTo>
                    <a:pt x="112" y="153"/>
                  </a:lnTo>
                  <a:lnTo>
                    <a:pt x="115" y="154"/>
                  </a:lnTo>
                  <a:lnTo>
                    <a:pt x="115" y="154"/>
                  </a:lnTo>
                  <a:lnTo>
                    <a:pt x="115" y="153"/>
                  </a:lnTo>
                  <a:lnTo>
                    <a:pt x="115" y="153"/>
                  </a:lnTo>
                  <a:lnTo>
                    <a:pt x="125" y="134"/>
                  </a:lnTo>
                  <a:lnTo>
                    <a:pt x="130" y="124"/>
                  </a:lnTo>
                  <a:lnTo>
                    <a:pt x="133" y="115"/>
                  </a:lnTo>
                  <a:lnTo>
                    <a:pt x="133" y="115"/>
                  </a:lnTo>
                  <a:lnTo>
                    <a:pt x="134" y="102"/>
                  </a:lnTo>
                  <a:lnTo>
                    <a:pt x="134" y="91"/>
                  </a:lnTo>
                  <a:lnTo>
                    <a:pt x="134" y="91"/>
                  </a:lnTo>
                  <a:lnTo>
                    <a:pt x="134" y="85"/>
                  </a:lnTo>
                  <a:lnTo>
                    <a:pt x="134" y="85"/>
                  </a:lnTo>
                  <a:lnTo>
                    <a:pt x="134" y="85"/>
                  </a:lnTo>
                  <a:lnTo>
                    <a:pt x="134" y="85"/>
                  </a:lnTo>
                  <a:lnTo>
                    <a:pt x="133" y="83"/>
                  </a:lnTo>
                  <a:lnTo>
                    <a:pt x="134" y="82"/>
                  </a:lnTo>
                  <a:lnTo>
                    <a:pt x="134" y="82"/>
                  </a:lnTo>
                  <a:lnTo>
                    <a:pt x="134" y="80"/>
                  </a:lnTo>
                  <a:lnTo>
                    <a:pt x="136" y="80"/>
                  </a:lnTo>
                  <a:lnTo>
                    <a:pt x="136" y="80"/>
                  </a:lnTo>
                  <a:lnTo>
                    <a:pt x="137" y="82"/>
                  </a:lnTo>
                  <a:lnTo>
                    <a:pt x="139" y="83"/>
                  </a:lnTo>
                  <a:lnTo>
                    <a:pt x="139" y="83"/>
                  </a:lnTo>
                  <a:lnTo>
                    <a:pt x="137" y="95"/>
                  </a:lnTo>
                  <a:lnTo>
                    <a:pt x="137" y="95"/>
                  </a:lnTo>
                  <a:lnTo>
                    <a:pt x="137" y="107"/>
                  </a:lnTo>
                  <a:lnTo>
                    <a:pt x="134" y="120"/>
                  </a:lnTo>
                  <a:lnTo>
                    <a:pt x="134" y="120"/>
                  </a:lnTo>
                  <a:lnTo>
                    <a:pt x="130" y="132"/>
                  </a:lnTo>
                  <a:lnTo>
                    <a:pt x="130" y="132"/>
                  </a:lnTo>
                  <a:lnTo>
                    <a:pt x="125" y="145"/>
                  </a:lnTo>
                  <a:lnTo>
                    <a:pt x="125" y="145"/>
                  </a:lnTo>
                  <a:lnTo>
                    <a:pt x="118" y="158"/>
                  </a:lnTo>
                  <a:lnTo>
                    <a:pt x="118" y="158"/>
                  </a:lnTo>
                  <a:lnTo>
                    <a:pt x="117" y="159"/>
                  </a:lnTo>
                  <a:lnTo>
                    <a:pt x="114" y="159"/>
                  </a:lnTo>
                  <a:lnTo>
                    <a:pt x="114" y="159"/>
                  </a:lnTo>
                  <a:lnTo>
                    <a:pt x="114" y="159"/>
                  </a:lnTo>
                  <a:lnTo>
                    <a:pt x="114" y="159"/>
                  </a:lnTo>
                  <a:lnTo>
                    <a:pt x="106" y="164"/>
                  </a:lnTo>
                  <a:lnTo>
                    <a:pt x="106" y="164"/>
                  </a:lnTo>
                  <a:lnTo>
                    <a:pt x="106" y="165"/>
                  </a:lnTo>
                  <a:lnTo>
                    <a:pt x="106" y="165"/>
                  </a:lnTo>
                  <a:lnTo>
                    <a:pt x="104" y="167"/>
                  </a:lnTo>
                  <a:lnTo>
                    <a:pt x="104" y="167"/>
                  </a:lnTo>
                  <a:lnTo>
                    <a:pt x="103" y="169"/>
                  </a:lnTo>
                  <a:lnTo>
                    <a:pt x="101" y="170"/>
                  </a:lnTo>
                  <a:lnTo>
                    <a:pt x="101" y="170"/>
                  </a:lnTo>
                  <a:lnTo>
                    <a:pt x="100" y="169"/>
                  </a:lnTo>
                  <a:lnTo>
                    <a:pt x="100" y="169"/>
                  </a:lnTo>
                  <a:lnTo>
                    <a:pt x="98" y="169"/>
                  </a:lnTo>
                  <a:lnTo>
                    <a:pt x="98" y="169"/>
                  </a:lnTo>
                  <a:lnTo>
                    <a:pt x="96" y="170"/>
                  </a:lnTo>
                  <a:lnTo>
                    <a:pt x="96" y="170"/>
                  </a:lnTo>
                  <a:lnTo>
                    <a:pt x="95" y="170"/>
                  </a:lnTo>
                  <a:lnTo>
                    <a:pt x="95" y="170"/>
                  </a:lnTo>
                  <a:lnTo>
                    <a:pt x="95" y="175"/>
                  </a:lnTo>
                  <a:lnTo>
                    <a:pt x="95" y="175"/>
                  </a:lnTo>
                  <a:lnTo>
                    <a:pt x="93" y="177"/>
                  </a:lnTo>
                  <a:lnTo>
                    <a:pt x="93" y="177"/>
                  </a:lnTo>
                  <a:lnTo>
                    <a:pt x="92" y="178"/>
                  </a:lnTo>
                  <a:lnTo>
                    <a:pt x="90" y="177"/>
                  </a:lnTo>
                  <a:lnTo>
                    <a:pt x="90" y="177"/>
                  </a:lnTo>
                  <a:lnTo>
                    <a:pt x="88" y="175"/>
                  </a:lnTo>
                  <a:lnTo>
                    <a:pt x="88" y="173"/>
                  </a:lnTo>
                  <a:lnTo>
                    <a:pt x="88" y="173"/>
                  </a:lnTo>
                  <a:lnTo>
                    <a:pt x="90" y="172"/>
                  </a:lnTo>
                  <a:lnTo>
                    <a:pt x="90" y="172"/>
                  </a:lnTo>
                  <a:lnTo>
                    <a:pt x="88" y="172"/>
                  </a:lnTo>
                  <a:lnTo>
                    <a:pt x="88" y="172"/>
                  </a:lnTo>
                  <a:lnTo>
                    <a:pt x="85" y="173"/>
                  </a:lnTo>
                  <a:lnTo>
                    <a:pt x="85" y="173"/>
                  </a:lnTo>
                  <a:lnTo>
                    <a:pt x="71" y="180"/>
                  </a:lnTo>
                  <a:lnTo>
                    <a:pt x="71" y="180"/>
                  </a:lnTo>
                  <a:lnTo>
                    <a:pt x="70" y="181"/>
                  </a:lnTo>
                  <a:lnTo>
                    <a:pt x="70" y="181"/>
                  </a:lnTo>
                  <a:lnTo>
                    <a:pt x="66" y="191"/>
                  </a:lnTo>
                  <a:lnTo>
                    <a:pt x="66" y="191"/>
                  </a:lnTo>
                  <a:lnTo>
                    <a:pt x="66" y="192"/>
                  </a:lnTo>
                  <a:lnTo>
                    <a:pt x="66" y="192"/>
                  </a:lnTo>
                  <a:lnTo>
                    <a:pt x="68" y="192"/>
                  </a:lnTo>
                  <a:lnTo>
                    <a:pt x="68" y="192"/>
                  </a:lnTo>
                  <a:lnTo>
                    <a:pt x="79" y="186"/>
                  </a:lnTo>
                  <a:lnTo>
                    <a:pt x="88" y="180"/>
                  </a:lnTo>
                  <a:lnTo>
                    <a:pt x="88" y="180"/>
                  </a:lnTo>
                  <a:lnTo>
                    <a:pt x="92" y="180"/>
                  </a:lnTo>
                  <a:lnTo>
                    <a:pt x="93" y="181"/>
                  </a:lnTo>
                  <a:lnTo>
                    <a:pt x="93" y="181"/>
                  </a:lnTo>
                  <a:lnTo>
                    <a:pt x="93" y="183"/>
                  </a:lnTo>
                  <a:lnTo>
                    <a:pt x="92" y="184"/>
                  </a:lnTo>
                  <a:lnTo>
                    <a:pt x="92" y="184"/>
                  </a:lnTo>
                  <a:lnTo>
                    <a:pt x="81" y="189"/>
                  </a:lnTo>
                  <a:lnTo>
                    <a:pt x="81" y="189"/>
                  </a:lnTo>
                  <a:lnTo>
                    <a:pt x="66" y="195"/>
                  </a:lnTo>
                  <a:lnTo>
                    <a:pt x="66" y="195"/>
                  </a:lnTo>
                  <a:lnTo>
                    <a:pt x="65" y="197"/>
                  </a:lnTo>
                  <a:lnTo>
                    <a:pt x="65" y="197"/>
                  </a:lnTo>
                  <a:lnTo>
                    <a:pt x="65" y="200"/>
                  </a:lnTo>
                  <a:lnTo>
                    <a:pt x="65" y="200"/>
                  </a:lnTo>
                  <a:lnTo>
                    <a:pt x="63" y="202"/>
                  </a:lnTo>
                  <a:lnTo>
                    <a:pt x="63" y="202"/>
                  </a:lnTo>
                  <a:lnTo>
                    <a:pt x="62" y="203"/>
                  </a:lnTo>
                  <a:lnTo>
                    <a:pt x="60" y="202"/>
                  </a:lnTo>
                  <a:lnTo>
                    <a:pt x="60" y="202"/>
                  </a:lnTo>
                  <a:lnTo>
                    <a:pt x="59" y="200"/>
                  </a:lnTo>
                  <a:lnTo>
                    <a:pt x="59" y="200"/>
                  </a:lnTo>
                  <a:lnTo>
                    <a:pt x="59" y="199"/>
                  </a:lnTo>
                  <a:lnTo>
                    <a:pt x="59" y="199"/>
                  </a:lnTo>
                  <a:lnTo>
                    <a:pt x="51" y="200"/>
                  </a:lnTo>
                  <a:lnTo>
                    <a:pt x="51" y="200"/>
                  </a:lnTo>
                  <a:lnTo>
                    <a:pt x="51" y="202"/>
                  </a:lnTo>
                  <a:lnTo>
                    <a:pt x="51" y="202"/>
                  </a:lnTo>
                  <a:lnTo>
                    <a:pt x="49" y="207"/>
                  </a:lnTo>
                  <a:lnTo>
                    <a:pt x="49" y="207"/>
                  </a:lnTo>
                  <a:lnTo>
                    <a:pt x="47" y="208"/>
                  </a:lnTo>
                  <a:lnTo>
                    <a:pt x="47" y="208"/>
                  </a:lnTo>
                  <a:lnTo>
                    <a:pt x="46" y="210"/>
                  </a:lnTo>
                  <a:lnTo>
                    <a:pt x="43" y="208"/>
                  </a:lnTo>
                  <a:lnTo>
                    <a:pt x="43" y="208"/>
                  </a:lnTo>
                  <a:lnTo>
                    <a:pt x="41" y="205"/>
                  </a:lnTo>
                  <a:lnTo>
                    <a:pt x="41" y="205"/>
                  </a:lnTo>
                  <a:lnTo>
                    <a:pt x="41" y="203"/>
                  </a:lnTo>
                  <a:lnTo>
                    <a:pt x="41" y="203"/>
                  </a:lnTo>
                  <a:lnTo>
                    <a:pt x="41" y="205"/>
                  </a:lnTo>
                  <a:lnTo>
                    <a:pt x="41" y="205"/>
                  </a:lnTo>
                  <a:lnTo>
                    <a:pt x="27" y="208"/>
                  </a:lnTo>
                  <a:lnTo>
                    <a:pt x="27" y="208"/>
                  </a:lnTo>
                  <a:lnTo>
                    <a:pt x="19" y="210"/>
                  </a:lnTo>
                  <a:lnTo>
                    <a:pt x="19" y="210"/>
                  </a:lnTo>
                  <a:lnTo>
                    <a:pt x="16" y="211"/>
                  </a:lnTo>
                  <a:lnTo>
                    <a:pt x="16" y="211"/>
                  </a:lnTo>
                  <a:lnTo>
                    <a:pt x="14" y="211"/>
                  </a:lnTo>
                  <a:lnTo>
                    <a:pt x="14" y="211"/>
                  </a:lnTo>
                  <a:lnTo>
                    <a:pt x="13" y="210"/>
                  </a:lnTo>
                  <a:lnTo>
                    <a:pt x="13" y="208"/>
                  </a:lnTo>
                  <a:lnTo>
                    <a:pt x="13" y="208"/>
                  </a:lnTo>
                  <a:lnTo>
                    <a:pt x="13" y="207"/>
                  </a:lnTo>
                  <a:lnTo>
                    <a:pt x="14" y="205"/>
                  </a:lnTo>
                  <a:lnTo>
                    <a:pt x="14" y="205"/>
                  </a:lnTo>
                  <a:lnTo>
                    <a:pt x="14" y="205"/>
                  </a:lnTo>
                  <a:lnTo>
                    <a:pt x="14" y="205"/>
                  </a:lnTo>
                  <a:lnTo>
                    <a:pt x="22" y="207"/>
                  </a:lnTo>
                  <a:lnTo>
                    <a:pt x="29" y="205"/>
                  </a:lnTo>
                  <a:lnTo>
                    <a:pt x="29" y="205"/>
                  </a:lnTo>
                  <a:lnTo>
                    <a:pt x="43" y="202"/>
                  </a:lnTo>
                  <a:lnTo>
                    <a:pt x="43" y="202"/>
                  </a:lnTo>
                  <a:lnTo>
                    <a:pt x="46" y="200"/>
                  </a:lnTo>
                  <a:lnTo>
                    <a:pt x="46" y="200"/>
                  </a:lnTo>
                  <a:lnTo>
                    <a:pt x="47" y="199"/>
                  </a:lnTo>
                  <a:lnTo>
                    <a:pt x="47" y="199"/>
                  </a:lnTo>
                  <a:lnTo>
                    <a:pt x="51" y="191"/>
                  </a:lnTo>
                  <a:lnTo>
                    <a:pt x="51" y="191"/>
                  </a:lnTo>
                  <a:lnTo>
                    <a:pt x="52" y="186"/>
                  </a:lnTo>
                  <a:lnTo>
                    <a:pt x="52" y="186"/>
                  </a:lnTo>
                  <a:lnTo>
                    <a:pt x="52" y="184"/>
                  </a:lnTo>
                  <a:lnTo>
                    <a:pt x="52" y="184"/>
                  </a:lnTo>
                  <a:lnTo>
                    <a:pt x="52" y="186"/>
                  </a:lnTo>
                  <a:lnTo>
                    <a:pt x="52" y="186"/>
                  </a:lnTo>
                  <a:lnTo>
                    <a:pt x="38" y="189"/>
                  </a:lnTo>
                  <a:lnTo>
                    <a:pt x="38" y="189"/>
                  </a:lnTo>
                  <a:lnTo>
                    <a:pt x="36" y="191"/>
                  </a:lnTo>
                  <a:lnTo>
                    <a:pt x="36" y="191"/>
                  </a:lnTo>
                  <a:lnTo>
                    <a:pt x="30" y="203"/>
                  </a:lnTo>
                  <a:lnTo>
                    <a:pt x="30" y="203"/>
                  </a:lnTo>
                  <a:lnTo>
                    <a:pt x="29" y="205"/>
                  </a:lnTo>
                  <a:lnTo>
                    <a:pt x="29" y="205"/>
                  </a:lnTo>
                  <a:lnTo>
                    <a:pt x="27" y="205"/>
                  </a:lnTo>
                  <a:lnTo>
                    <a:pt x="25" y="203"/>
                  </a:lnTo>
                  <a:lnTo>
                    <a:pt x="25" y="203"/>
                  </a:lnTo>
                  <a:lnTo>
                    <a:pt x="24" y="202"/>
                  </a:lnTo>
                  <a:lnTo>
                    <a:pt x="25" y="200"/>
                  </a:lnTo>
                  <a:lnTo>
                    <a:pt x="25" y="200"/>
                  </a:lnTo>
                  <a:lnTo>
                    <a:pt x="29" y="195"/>
                  </a:lnTo>
                  <a:lnTo>
                    <a:pt x="29" y="195"/>
                  </a:lnTo>
                  <a:lnTo>
                    <a:pt x="32" y="192"/>
                  </a:lnTo>
                  <a:lnTo>
                    <a:pt x="32" y="192"/>
                  </a:lnTo>
                  <a:lnTo>
                    <a:pt x="32" y="191"/>
                  </a:lnTo>
                  <a:lnTo>
                    <a:pt x="32" y="191"/>
                  </a:lnTo>
                  <a:lnTo>
                    <a:pt x="27" y="191"/>
                  </a:lnTo>
                  <a:lnTo>
                    <a:pt x="27" y="191"/>
                  </a:lnTo>
                  <a:lnTo>
                    <a:pt x="14" y="194"/>
                  </a:lnTo>
                  <a:lnTo>
                    <a:pt x="14" y="194"/>
                  </a:lnTo>
                  <a:lnTo>
                    <a:pt x="13" y="194"/>
                  </a:lnTo>
                  <a:lnTo>
                    <a:pt x="13" y="194"/>
                  </a:lnTo>
                  <a:lnTo>
                    <a:pt x="11" y="194"/>
                  </a:lnTo>
                  <a:lnTo>
                    <a:pt x="10" y="194"/>
                  </a:lnTo>
                  <a:lnTo>
                    <a:pt x="10" y="194"/>
                  </a:lnTo>
                  <a:lnTo>
                    <a:pt x="10" y="191"/>
                  </a:lnTo>
                  <a:lnTo>
                    <a:pt x="10" y="191"/>
                  </a:lnTo>
                  <a:lnTo>
                    <a:pt x="10" y="189"/>
                  </a:lnTo>
                  <a:lnTo>
                    <a:pt x="13" y="188"/>
                  </a:lnTo>
                  <a:lnTo>
                    <a:pt x="13" y="188"/>
                  </a:lnTo>
                  <a:lnTo>
                    <a:pt x="19" y="189"/>
                  </a:lnTo>
                  <a:lnTo>
                    <a:pt x="25" y="189"/>
                  </a:lnTo>
                  <a:lnTo>
                    <a:pt x="25" y="189"/>
                  </a:lnTo>
                  <a:lnTo>
                    <a:pt x="33" y="188"/>
                  </a:lnTo>
                  <a:lnTo>
                    <a:pt x="33" y="188"/>
                  </a:lnTo>
                  <a:lnTo>
                    <a:pt x="35" y="186"/>
                  </a:lnTo>
                  <a:lnTo>
                    <a:pt x="35" y="186"/>
                  </a:lnTo>
                  <a:lnTo>
                    <a:pt x="41" y="172"/>
                  </a:lnTo>
                  <a:lnTo>
                    <a:pt x="41" y="172"/>
                  </a:lnTo>
                  <a:lnTo>
                    <a:pt x="41" y="172"/>
                  </a:lnTo>
                  <a:lnTo>
                    <a:pt x="41" y="172"/>
                  </a:lnTo>
                  <a:lnTo>
                    <a:pt x="38" y="172"/>
                  </a:lnTo>
                  <a:lnTo>
                    <a:pt x="38" y="172"/>
                  </a:lnTo>
                  <a:lnTo>
                    <a:pt x="25" y="173"/>
                  </a:lnTo>
                  <a:lnTo>
                    <a:pt x="25" y="173"/>
                  </a:lnTo>
                  <a:lnTo>
                    <a:pt x="18" y="175"/>
                  </a:lnTo>
                  <a:lnTo>
                    <a:pt x="18" y="175"/>
                  </a:lnTo>
                  <a:lnTo>
                    <a:pt x="14" y="173"/>
                  </a:lnTo>
                  <a:lnTo>
                    <a:pt x="14" y="173"/>
                  </a:lnTo>
                  <a:lnTo>
                    <a:pt x="13" y="172"/>
                  </a:lnTo>
                  <a:lnTo>
                    <a:pt x="14" y="170"/>
                  </a:lnTo>
                  <a:lnTo>
                    <a:pt x="14" y="170"/>
                  </a:lnTo>
                  <a:lnTo>
                    <a:pt x="14" y="169"/>
                  </a:lnTo>
                  <a:lnTo>
                    <a:pt x="14" y="169"/>
                  </a:lnTo>
                  <a:lnTo>
                    <a:pt x="18" y="169"/>
                  </a:lnTo>
                  <a:lnTo>
                    <a:pt x="18" y="169"/>
                  </a:lnTo>
                  <a:lnTo>
                    <a:pt x="22" y="170"/>
                  </a:lnTo>
                  <a:lnTo>
                    <a:pt x="29" y="170"/>
                  </a:lnTo>
                  <a:lnTo>
                    <a:pt x="29" y="170"/>
                  </a:lnTo>
                  <a:lnTo>
                    <a:pt x="41" y="169"/>
                  </a:lnTo>
                  <a:lnTo>
                    <a:pt x="41" y="169"/>
                  </a:lnTo>
                  <a:lnTo>
                    <a:pt x="43" y="169"/>
                  </a:lnTo>
                  <a:lnTo>
                    <a:pt x="43" y="169"/>
                  </a:lnTo>
                  <a:lnTo>
                    <a:pt x="46" y="158"/>
                  </a:lnTo>
                  <a:lnTo>
                    <a:pt x="46" y="158"/>
                  </a:lnTo>
                  <a:lnTo>
                    <a:pt x="46" y="156"/>
                  </a:lnTo>
                  <a:lnTo>
                    <a:pt x="46" y="156"/>
                  </a:lnTo>
                  <a:lnTo>
                    <a:pt x="41" y="158"/>
                  </a:lnTo>
                  <a:lnTo>
                    <a:pt x="41" y="158"/>
                  </a:lnTo>
                  <a:lnTo>
                    <a:pt x="30" y="159"/>
                  </a:lnTo>
                  <a:lnTo>
                    <a:pt x="18" y="159"/>
                  </a:lnTo>
                  <a:lnTo>
                    <a:pt x="18" y="159"/>
                  </a:lnTo>
                  <a:lnTo>
                    <a:pt x="11" y="161"/>
                  </a:lnTo>
                  <a:lnTo>
                    <a:pt x="11" y="161"/>
                  </a:lnTo>
                  <a:lnTo>
                    <a:pt x="10" y="161"/>
                  </a:lnTo>
                  <a:lnTo>
                    <a:pt x="10" y="161"/>
                  </a:lnTo>
                  <a:lnTo>
                    <a:pt x="8" y="158"/>
                  </a:lnTo>
                  <a:lnTo>
                    <a:pt x="10" y="156"/>
                  </a:lnTo>
                  <a:lnTo>
                    <a:pt x="10" y="156"/>
                  </a:lnTo>
                  <a:lnTo>
                    <a:pt x="11" y="154"/>
                  </a:lnTo>
                  <a:lnTo>
                    <a:pt x="11" y="154"/>
                  </a:lnTo>
                  <a:lnTo>
                    <a:pt x="18" y="156"/>
                  </a:lnTo>
                  <a:lnTo>
                    <a:pt x="18" y="156"/>
                  </a:lnTo>
                  <a:lnTo>
                    <a:pt x="35" y="156"/>
                  </a:lnTo>
                  <a:lnTo>
                    <a:pt x="35" y="156"/>
                  </a:lnTo>
                  <a:lnTo>
                    <a:pt x="46" y="153"/>
                  </a:lnTo>
                  <a:lnTo>
                    <a:pt x="46" y="153"/>
                  </a:lnTo>
                  <a:lnTo>
                    <a:pt x="46" y="153"/>
                  </a:lnTo>
                  <a:lnTo>
                    <a:pt x="46" y="153"/>
                  </a:lnTo>
                  <a:lnTo>
                    <a:pt x="47" y="143"/>
                  </a:lnTo>
                  <a:lnTo>
                    <a:pt x="47" y="143"/>
                  </a:lnTo>
                  <a:lnTo>
                    <a:pt x="47" y="143"/>
                  </a:lnTo>
                  <a:lnTo>
                    <a:pt x="47" y="143"/>
                  </a:lnTo>
                  <a:lnTo>
                    <a:pt x="41" y="145"/>
                  </a:lnTo>
                  <a:lnTo>
                    <a:pt x="41" y="145"/>
                  </a:lnTo>
                  <a:lnTo>
                    <a:pt x="24" y="147"/>
                  </a:lnTo>
                  <a:lnTo>
                    <a:pt x="24" y="147"/>
                  </a:lnTo>
                  <a:lnTo>
                    <a:pt x="16" y="147"/>
                  </a:lnTo>
                  <a:lnTo>
                    <a:pt x="16" y="147"/>
                  </a:lnTo>
                  <a:lnTo>
                    <a:pt x="13" y="147"/>
                  </a:lnTo>
                  <a:lnTo>
                    <a:pt x="13" y="147"/>
                  </a:lnTo>
                  <a:lnTo>
                    <a:pt x="11" y="147"/>
                  </a:lnTo>
                  <a:lnTo>
                    <a:pt x="11" y="147"/>
                  </a:lnTo>
                  <a:lnTo>
                    <a:pt x="11" y="145"/>
                  </a:lnTo>
                  <a:lnTo>
                    <a:pt x="11" y="143"/>
                  </a:lnTo>
                  <a:lnTo>
                    <a:pt x="11" y="143"/>
                  </a:lnTo>
                  <a:lnTo>
                    <a:pt x="11" y="142"/>
                  </a:lnTo>
                  <a:lnTo>
                    <a:pt x="13" y="140"/>
                  </a:lnTo>
                  <a:lnTo>
                    <a:pt x="13" y="140"/>
                  </a:lnTo>
                  <a:lnTo>
                    <a:pt x="14" y="142"/>
                  </a:lnTo>
                  <a:lnTo>
                    <a:pt x="14" y="142"/>
                  </a:lnTo>
                  <a:lnTo>
                    <a:pt x="16" y="142"/>
                  </a:lnTo>
                  <a:lnTo>
                    <a:pt x="16" y="142"/>
                  </a:lnTo>
                  <a:lnTo>
                    <a:pt x="24" y="143"/>
                  </a:lnTo>
                  <a:lnTo>
                    <a:pt x="24" y="143"/>
                  </a:lnTo>
                  <a:lnTo>
                    <a:pt x="32" y="143"/>
                  </a:lnTo>
                  <a:lnTo>
                    <a:pt x="40" y="142"/>
                  </a:lnTo>
                  <a:lnTo>
                    <a:pt x="40" y="142"/>
                  </a:lnTo>
                  <a:lnTo>
                    <a:pt x="47" y="140"/>
                  </a:lnTo>
                  <a:lnTo>
                    <a:pt x="47" y="140"/>
                  </a:lnTo>
                  <a:lnTo>
                    <a:pt x="47" y="140"/>
                  </a:lnTo>
                  <a:lnTo>
                    <a:pt x="49" y="139"/>
                  </a:lnTo>
                  <a:lnTo>
                    <a:pt x="49" y="139"/>
                  </a:lnTo>
                  <a:lnTo>
                    <a:pt x="49" y="129"/>
                  </a:lnTo>
                  <a:lnTo>
                    <a:pt x="49" y="129"/>
                  </a:lnTo>
                  <a:lnTo>
                    <a:pt x="49" y="128"/>
                  </a:lnTo>
                  <a:lnTo>
                    <a:pt x="49" y="128"/>
                  </a:lnTo>
                  <a:lnTo>
                    <a:pt x="41" y="128"/>
                  </a:lnTo>
                  <a:lnTo>
                    <a:pt x="41" y="128"/>
                  </a:lnTo>
                  <a:lnTo>
                    <a:pt x="22" y="131"/>
                  </a:lnTo>
                  <a:lnTo>
                    <a:pt x="22" y="131"/>
                  </a:lnTo>
                  <a:lnTo>
                    <a:pt x="13" y="131"/>
                  </a:lnTo>
                  <a:lnTo>
                    <a:pt x="13" y="131"/>
                  </a:lnTo>
                  <a:lnTo>
                    <a:pt x="10" y="131"/>
                  </a:lnTo>
                  <a:lnTo>
                    <a:pt x="10" y="131"/>
                  </a:lnTo>
                  <a:lnTo>
                    <a:pt x="8" y="129"/>
                  </a:lnTo>
                  <a:lnTo>
                    <a:pt x="8" y="129"/>
                  </a:lnTo>
                  <a:lnTo>
                    <a:pt x="8" y="128"/>
                  </a:lnTo>
                  <a:lnTo>
                    <a:pt x="8" y="126"/>
                  </a:lnTo>
                  <a:lnTo>
                    <a:pt x="8" y="126"/>
                  </a:lnTo>
                  <a:lnTo>
                    <a:pt x="10" y="124"/>
                  </a:lnTo>
                  <a:lnTo>
                    <a:pt x="11" y="124"/>
                  </a:lnTo>
                  <a:lnTo>
                    <a:pt x="11" y="124"/>
                  </a:lnTo>
                  <a:lnTo>
                    <a:pt x="13" y="126"/>
                  </a:lnTo>
                  <a:lnTo>
                    <a:pt x="13" y="126"/>
                  </a:lnTo>
                  <a:lnTo>
                    <a:pt x="14" y="126"/>
                  </a:lnTo>
                  <a:lnTo>
                    <a:pt x="14" y="126"/>
                  </a:lnTo>
                  <a:lnTo>
                    <a:pt x="18" y="128"/>
                  </a:lnTo>
                  <a:lnTo>
                    <a:pt x="18" y="128"/>
                  </a:lnTo>
                  <a:lnTo>
                    <a:pt x="29" y="126"/>
                  </a:lnTo>
                  <a:lnTo>
                    <a:pt x="29" y="126"/>
                  </a:lnTo>
                  <a:lnTo>
                    <a:pt x="44" y="124"/>
                  </a:lnTo>
                  <a:lnTo>
                    <a:pt x="44" y="124"/>
                  </a:lnTo>
                  <a:lnTo>
                    <a:pt x="47" y="124"/>
                  </a:lnTo>
                  <a:lnTo>
                    <a:pt x="47" y="124"/>
                  </a:lnTo>
                  <a:lnTo>
                    <a:pt x="47" y="123"/>
                  </a:lnTo>
                  <a:lnTo>
                    <a:pt x="47" y="123"/>
                  </a:lnTo>
                  <a:lnTo>
                    <a:pt x="47" y="118"/>
                  </a:lnTo>
                  <a:lnTo>
                    <a:pt x="47" y="118"/>
                  </a:lnTo>
                  <a:lnTo>
                    <a:pt x="47" y="117"/>
                  </a:lnTo>
                  <a:lnTo>
                    <a:pt x="47" y="117"/>
                  </a:lnTo>
                  <a:lnTo>
                    <a:pt x="47" y="117"/>
                  </a:lnTo>
                  <a:lnTo>
                    <a:pt x="47" y="117"/>
                  </a:lnTo>
                  <a:lnTo>
                    <a:pt x="43" y="117"/>
                  </a:lnTo>
                  <a:lnTo>
                    <a:pt x="43" y="117"/>
                  </a:lnTo>
                  <a:lnTo>
                    <a:pt x="29" y="118"/>
                  </a:lnTo>
                  <a:lnTo>
                    <a:pt x="29" y="118"/>
                  </a:lnTo>
                  <a:lnTo>
                    <a:pt x="27" y="118"/>
                  </a:lnTo>
                  <a:lnTo>
                    <a:pt x="27" y="118"/>
                  </a:lnTo>
                  <a:lnTo>
                    <a:pt x="16" y="118"/>
                  </a:lnTo>
                  <a:lnTo>
                    <a:pt x="16" y="118"/>
                  </a:lnTo>
                  <a:lnTo>
                    <a:pt x="11" y="118"/>
                  </a:lnTo>
                  <a:lnTo>
                    <a:pt x="11" y="118"/>
                  </a:lnTo>
                  <a:lnTo>
                    <a:pt x="11" y="118"/>
                  </a:lnTo>
                  <a:lnTo>
                    <a:pt x="11" y="118"/>
                  </a:lnTo>
                  <a:lnTo>
                    <a:pt x="10" y="117"/>
                  </a:lnTo>
                  <a:lnTo>
                    <a:pt x="10" y="115"/>
                  </a:lnTo>
                  <a:lnTo>
                    <a:pt x="10" y="115"/>
                  </a:lnTo>
                  <a:lnTo>
                    <a:pt x="11" y="113"/>
                  </a:lnTo>
                  <a:lnTo>
                    <a:pt x="14" y="112"/>
                  </a:lnTo>
                  <a:lnTo>
                    <a:pt x="14" y="112"/>
                  </a:lnTo>
                  <a:lnTo>
                    <a:pt x="14" y="113"/>
                  </a:lnTo>
                  <a:lnTo>
                    <a:pt x="14" y="113"/>
                  </a:lnTo>
                  <a:lnTo>
                    <a:pt x="18" y="115"/>
                  </a:lnTo>
                  <a:lnTo>
                    <a:pt x="18" y="115"/>
                  </a:lnTo>
                  <a:lnTo>
                    <a:pt x="24" y="115"/>
                  </a:lnTo>
                  <a:lnTo>
                    <a:pt x="24" y="115"/>
                  </a:lnTo>
                  <a:lnTo>
                    <a:pt x="33" y="115"/>
                  </a:lnTo>
                  <a:lnTo>
                    <a:pt x="43" y="113"/>
                  </a:lnTo>
                  <a:lnTo>
                    <a:pt x="43" y="113"/>
                  </a:lnTo>
                  <a:lnTo>
                    <a:pt x="68" y="109"/>
                  </a:lnTo>
                  <a:lnTo>
                    <a:pt x="68" y="109"/>
                  </a:lnTo>
                  <a:lnTo>
                    <a:pt x="70" y="109"/>
                  </a:lnTo>
                  <a:lnTo>
                    <a:pt x="70" y="109"/>
                  </a:lnTo>
                  <a:lnTo>
                    <a:pt x="70" y="107"/>
                  </a:lnTo>
                  <a:lnTo>
                    <a:pt x="70" y="107"/>
                  </a:lnTo>
                  <a:lnTo>
                    <a:pt x="70" y="93"/>
                  </a:lnTo>
                  <a:lnTo>
                    <a:pt x="70" y="93"/>
                  </a:lnTo>
                  <a:lnTo>
                    <a:pt x="70" y="93"/>
                  </a:lnTo>
                  <a:lnTo>
                    <a:pt x="70" y="93"/>
                  </a:lnTo>
                  <a:lnTo>
                    <a:pt x="70" y="93"/>
                  </a:lnTo>
                  <a:lnTo>
                    <a:pt x="70" y="93"/>
                  </a:lnTo>
                  <a:lnTo>
                    <a:pt x="55" y="96"/>
                  </a:lnTo>
                  <a:lnTo>
                    <a:pt x="43" y="99"/>
                  </a:lnTo>
                  <a:lnTo>
                    <a:pt x="43" y="99"/>
                  </a:lnTo>
                  <a:lnTo>
                    <a:pt x="22" y="104"/>
                  </a:lnTo>
                  <a:lnTo>
                    <a:pt x="22" y="104"/>
                  </a:lnTo>
                  <a:lnTo>
                    <a:pt x="11" y="106"/>
                  </a:lnTo>
                  <a:lnTo>
                    <a:pt x="11" y="106"/>
                  </a:lnTo>
                  <a:lnTo>
                    <a:pt x="10" y="106"/>
                  </a:lnTo>
                  <a:lnTo>
                    <a:pt x="10" y="106"/>
                  </a:lnTo>
                  <a:lnTo>
                    <a:pt x="8" y="106"/>
                  </a:lnTo>
                  <a:lnTo>
                    <a:pt x="6" y="106"/>
                  </a:lnTo>
                  <a:lnTo>
                    <a:pt x="6" y="106"/>
                  </a:lnTo>
                  <a:lnTo>
                    <a:pt x="6" y="102"/>
                  </a:lnTo>
                  <a:lnTo>
                    <a:pt x="8" y="101"/>
                  </a:lnTo>
                  <a:lnTo>
                    <a:pt x="8" y="101"/>
                  </a:lnTo>
                  <a:lnTo>
                    <a:pt x="10" y="101"/>
                  </a:lnTo>
                  <a:lnTo>
                    <a:pt x="10" y="101"/>
                  </a:lnTo>
                  <a:lnTo>
                    <a:pt x="16" y="101"/>
                  </a:lnTo>
                  <a:lnTo>
                    <a:pt x="22" y="101"/>
                  </a:lnTo>
                  <a:lnTo>
                    <a:pt x="22" y="101"/>
                  </a:lnTo>
                  <a:lnTo>
                    <a:pt x="57" y="95"/>
                  </a:lnTo>
                  <a:lnTo>
                    <a:pt x="57" y="95"/>
                  </a:lnTo>
                  <a:lnTo>
                    <a:pt x="68" y="90"/>
                  </a:lnTo>
                  <a:lnTo>
                    <a:pt x="68" y="90"/>
                  </a:lnTo>
                  <a:lnTo>
                    <a:pt x="70" y="90"/>
                  </a:lnTo>
                  <a:lnTo>
                    <a:pt x="70" y="90"/>
                  </a:lnTo>
                  <a:lnTo>
                    <a:pt x="70" y="80"/>
                  </a:lnTo>
                  <a:lnTo>
                    <a:pt x="70" y="80"/>
                  </a:lnTo>
                  <a:lnTo>
                    <a:pt x="68" y="80"/>
                  </a:lnTo>
                  <a:lnTo>
                    <a:pt x="68" y="80"/>
                  </a:lnTo>
                  <a:lnTo>
                    <a:pt x="44" y="85"/>
                  </a:lnTo>
                  <a:lnTo>
                    <a:pt x="44" y="85"/>
                  </a:lnTo>
                  <a:lnTo>
                    <a:pt x="22" y="87"/>
                  </a:lnTo>
                  <a:lnTo>
                    <a:pt x="22" y="87"/>
                  </a:lnTo>
                  <a:lnTo>
                    <a:pt x="10" y="88"/>
                  </a:lnTo>
                  <a:lnTo>
                    <a:pt x="10" y="88"/>
                  </a:lnTo>
                  <a:lnTo>
                    <a:pt x="5" y="88"/>
                  </a:lnTo>
                  <a:lnTo>
                    <a:pt x="5" y="88"/>
                  </a:lnTo>
                  <a:lnTo>
                    <a:pt x="2" y="88"/>
                  </a:lnTo>
                  <a:lnTo>
                    <a:pt x="2" y="88"/>
                  </a:lnTo>
                  <a:lnTo>
                    <a:pt x="0" y="87"/>
                  </a:lnTo>
                  <a:lnTo>
                    <a:pt x="0" y="87"/>
                  </a:lnTo>
                  <a:lnTo>
                    <a:pt x="0" y="85"/>
                  </a:lnTo>
                  <a:lnTo>
                    <a:pt x="0" y="83"/>
                  </a:lnTo>
                  <a:lnTo>
                    <a:pt x="0" y="83"/>
                  </a:lnTo>
                  <a:lnTo>
                    <a:pt x="0" y="82"/>
                  </a:lnTo>
                  <a:lnTo>
                    <a:pt x="3" y="82"/>
                  </a:lnTo>
                  <a:lnTo>
                    <a:pt x="3" y="82"/>
                  </a:lnTo>
                  <a:lnTo>
                    <a:pt x="3" y="82"/>
                  </a:lnTo>
                  <a:lnTo>
                    <a:pt x="3" y="82"/>
                  </a:lnTo>
                  <a:lnTo>
                    <a:pt x="5" y="83"/>
                  </a:lnTo>
                  <a:lnTo>
                    <a:pt x="5" y="83"/>
                  </a:lnTo>
                  <a:lnTo>
                    <a:pt x="11" y="85"/>
                  </a:lnTo>
                  <a:lnTo>
                    <a:pt x="11" y="85"/>
                  </a:lnTo>
                  <a:lnTo>
                    <a:pt x="29" y="83"/>
                  </a:lnTo>
                  <a:lnTo>
                    <a:pt x="29" y="83"/>
                  </a:lnTo>
                  <a:lnTo>
                    <a:pt x="44" y="82"/>
                  </a:lnTo>
                  <a:lnTo>
                    <a:pt x="44" y="82"/>
                  </a:lnTo>
                  <a:lnTo>
                    <a:pt x="68" y="77"/>
                  </a:lnTo>
                  <a:lnTo>
                    <a:pt x="68" y="77"/>
                  </a:lnTo>
                  <a:lnTo>
                    <a:pt x="70" y="77"/>
                  </a:lnTo>
                  <a:lnTo>
                    <a:pt x="70" y="77"/>
                  </a:lnTo>
                  <a:lnTo>
                    <a:pt x="68" y="71"/>
                  </a:lnTo>
                  <a:lnTo>
                    <a:pt x="66" y="66"/>
                  </a:lnTo>
                  <a:lnTo>
                    <a:pt x="66" y="66"/>
                  </a:lnTo>
                  <a:lnTo>
                    <a:pt x="65" y="66"/>
                  </a:lnTo>
                  <a:lnTo>
                    <a:pt x="65" y="66"/>
                  </a:lnTo>
                  <a:lnTo>
                    <a:pt x="54" y="68"/>
                  </a:lnTo>
                  <a:lnTo>
                    <a:pt x="43" y="69"/>
                  </a:lnTo>
                  <a:lnTo>
                    <a:pt x="43" y="69"/>
                  </a:lnTo>
                  <a:lnTo>
                    <a:pt x="16" y="69"/>
                  </a:lnTo>
                  <a:lnTo>
                    <a:pt x="16" y="69"/>
                  </a:lnTo>
                  <a:lnTo>
                    <a:pt x="6" y="68"/>
                  </a:lnTo>
                  <a:lnTo>
                    <a:pt x="6" y="68"/>
                  </a:lnTo>
                  <a:lnTo>
                    <a:pt x="3" y="68"/>
                  </a:lnTo>
                  <a:lnTo>
                    <a:pt x="3" y="68"/>
                  </a:lnTo>
                  <a:lnTo>
                    <a:pt x="0" y="66"/>
                  </a:lnTo>
                  <a:lnTo>
                    <a:pt x="0" y="66"/>
                  </a:lnTo>
                  <a:lnTo>
                    <a:pt x="0" y="65"/>
                  </a:lnTo>
                  <a:lnTo>
                    <a:pt x="0" y="65"/>
                  </a:lnTo>
                  <a:lnTo>
                    <a:pt x="0" y="63"/>
                  </a:lnTo>
                  <a:lnTo>
                    <a:pt x="0" y="61"/>
                  </a:lnTo>
                  <a:lnTo>
                    <a:pt x="0" y="61"/>
                  </a:lnTo>
                  <a:lnTo>
                    <a:pt x="2" y="61"/>
                  </a:lnTo>
                  <a:lnTo>
                    <a:pt x="3" y="61"/>
                  </a:lnTo>
                  <a:lnTo>
                    <a:pt x="3" y="61"/>
                  </a:lnTo>
                  <a:lnTo>
                    <a:pt x="5" y="63"/>
                  </a:lnTo>
                  <a:lnTo>
                    <a:pt x="5" y="63"/>
                  </a:lnTo>
                  <a:lnTo>
                    <a:pt x="5" y="63"/>
                  </a:lnTo>
                  <a:lnTo>
                    <a:pt x="6" y="65"/>
                  </a:lnTo>
                  <a:lnTo>
                    <a:pt x="10" y="66"/>
                  </a:lnTo>
                  <a:lnTo>
                    <a:pt x="10" y="66"/>
                  </a:lnTo>
                  <a:lnTo>
                    <a:pt x="24" y="66"/>
                  </a:lnTo>
                  <a:lnTo>
                    <a:pt x="24" y="66"/>
                  </a:lnTo>
                  <a:lnTo>
                    <a:pt x="44" y="66"/>
                  </a:lnTo>
                  <a:lnTo>
                    <a:pt x="44" y="66"/>
                  </a:lnTo>
                  <a:lnTo>
                    <a:pt x="55" y="66"/>
                  </a:lnTo>
                  <a:lnTo>
                    <a:pt x="65" y="63"/>
                  </a:lnTo>
                  <a:lnTo>
                    <a:pt x="65" y="63"/>
                  </a:lnTo>
                  <a:lnTo>
                    <a:pt x="68" y="60"/>
                  </a:lnTo>
                  <a:lnTo>
                    <a:pt x="71" y="61"/>
                  </a:lnTo>
                  <a:lnTo>
                    <a:pt x="71" y="61"/>
                  </a:lnTo>
                  <a:lnTo>
                    <a:pt x="87" y="55"/>
                  </a:lnTo>
                  <a:lnTo>
                    <a:pt x="87" y="55"/>
                  </a:lnTo>
                  <a:lnTo>
                    <a:pt x="85" y="42"/>
                  </a:lnTo>
                  <a:lnTo>
                    <a:pt x="85" y="42"/>
                  </a:lnTo>
                  <a:lnTo>
                    <a:pt x="84" y="44"/>
                  </a:lnTo>
                  <a:lnTo>
                    <a:pt x="84" y="44"/>
                  </a:lnTo>
                  <a:lnTo>
                    <a:pt x="71" y="49"/>
                  </a:lnTo>
                  <a:lnTo>
                    <a:pt x="71" y="49"/>
                  </a:lnTo>
                  <a:lnTo>
                    <a:pt x="54" y="54"/>
                  </a:lnTo>
                  <a:lnTo>
                    <a:pt x="38" y="58"/>
                  </a:lnTo>
                  <a:lnTo>
                    <a:pt x="38" y="58"/>
                  </a:lnTo>
                  <a:lnTo>
                    <a:pt x="27" y="58"/>
                  </a:lnTo>
                  <a:lnTo>
                    <a:pt x="16" y="58"/>
                  </a:lnTo>
                  <a:lnTo>
                    <a:pt x="16" y="58"/>
                  </a:lnTo>
                  <a:lnTo>
                    <a:pt x="10" y="58"/>
                  </a:lnTo>
                  <a:lnTo>
                    <a:pt x="10" y="58"/>
                  </a:lnTo>
                  <a:lnTo>
                    <a:pt x="6" y="58"/>
                  </a:lnTo>
                  <a:lnTo>
                    <a:pt x="6" y="58"/>
                  </a:lnTo>
                  <a:lnTo>
                    <a:pt x="3" y="58"/>
                  </a:lnTo>
                  <a:lnTo>
                    <a:pt x="3" y="58"/>
                  </a:lnTo>
                  <a:lnTo>
                    <a:pt x="2" y="58"/>
                  </a:lnTo>
                  <a:lnTo>
                    <a:pt x="2" y="58"/>
                  </a:lnTo>
                  <a:lnTo>
                    <a:pt x="2" y="55"/>
                  </a:lnTo>
                  <a:lnTo>
                    <a:pt x="2" y="55"/>
                  </a:lnTo>
                  <a:lnTo>
                    <a:pt x="3" y="54"/>
                  </a:lnTo>
                  <a:lnTo>
                    <a:pt x="5" y="54"/>
                  </a:lnTo>
                  <a:lnTo>
                    <a:pt x="5" y="54"/>
                  </a:lnTo>
                  <a:lnTo>
                    <a:pt x="5" y="54"/>
                  </a:lnTo>
                  <a:lnTo>
                    <a:pt x="5" y="54"/>
                  </a:lnTo>
                  <a:lnTo>
                    <a:pt x="5" y="54"/>
                  </a:lnTo>
                  <a:lnTo>
                    <a:pt x="6" y="55"/>
                  </a:lnTo>
                  <a:lnTo>
                    <a:pt x="6" y="55"/>
                  </a:lnTo>
                  <a:lnTo>
                    <a:pt x="10" y="55"/>
                  </a:lnTo>
                  <a:lnTo>
                    <a:pt x="10" y="55"/>
                  </a:lnTo>
                  <a:lnTo>
                    <a:pt x="32" y="55"/>
                  </a:lnTo>
                  <a:lnTo>
                    <a:pt x="32" y="55"/>
                  </a:lnTo>
                  <a:lnTo>
                    <a:pt x="41" y="54"/>
                  </a:lnTo>
                  <a:lnTo>
                    <a:pt x="52" y="52"/>
                  </a:lnTo>
                  <a:lnTo>
                    <a:pt x="52" y="52"/>
                  </a:lnTo>
                  <a:lnTo>
                    <a:pt x="65" y="49"/>
                  </a:lnTo>
                  <a:lnTo>
                    <a:pt x="76" y="44"/>
                  </a:lnTo>
                  <a:lnTo>
                    <a:pt x="76" y="44"/>
                  </a:lnTo>
                  <a:lnTo>
                    <a:pt x="85" y="41"/>
                  </a:lnTo>
                  <a:lnTo>
                    <a:pt x="85" y="41"/>
                  </a:lnTo>
                  <a:lnTo>
                    <a:pt x="84" y="33"/>
                  </a:lnTo>
                  <a:lnTo>
                    <a:pt x="81" y="27"/>
                  </a:lnTo>
                  <a:lnTo>
                    <a:pt x="81" y="27"/>
                  </a:lnTo>
                  <a:lnTo>
                    <a:pt x="81" y="28"/>
                  </a:lnTo>
                  <a:lnTo>
                    <a:pt x="81" y="28"/>
                  </a:lnTo>
                  <a:lnTo>
                    <a:pt x="65" y="35"/>
                  </a:lnTo>
                  <a:lnTo>
                    <a:pt x="65" y="35"/>
                  </a:lnTo>
                  <a:lnTo>
                    <a:pt x="52" y="39"/>
                  </a:lnTo>
                  <a:lnTo>
                    <a:pt x="38" y="42"/>
                  </a:lnTo>
                  <a:lnTo>
                    <a:pt x="38" y="42"/>
                  </a:lnTo>
                  <a:lnTo>
                    <a:pt x="24" y="42"/>
                  </a:lnTo>
                  <a:lnTo>
                    <a:pt x="24" y="42"/>
                  </a:lnTo>
                  <a:lnTo>
                    <a:pt x="11" y="42"/>
                  </a:lnTo>
                  <a:lnTo>
                    <a:pt x="11" y="42"/>
                  </a:lnTo>
                  <a:lnTo>
                    <a:pt x="10" y="42"/>
                  </a:lnTo>
                  <a:lnTo>
                    <a:pt x="10" y="42"/>
                  </a:lnTo>
                  <a:lnTo>
                    <a:pt x="8" y="42"/>
                  </a:lnTo>
                  <a:lnTo>
                    <a:pt x="8" y="42"/>
                  </a:lnTo>
                  <a:lnTo>
                    <a:pt x="6" y="42"/>
                  </a:lnTo>
                  <a:lnTo>
                    <a:pt x="5" y="42"/>
                  </a:lnTo>
                  <a:lnTo>
                    <a:pt x="5" y="42"/>
                  </a:lnTo>
                  <a:lnTo>
                    <a:pt x="5" y="41"/>
                  </a:lnTo>
                  <a:lnTo>
                    <a:pt x="6" y="39"/>
                  </a:lnTo>
                  <a:lnTo>
                    <a:pt x="6" y="39"/>
                  </a:lnTo>
                  <a:lnTo>
                    <a:pt x="8" y="38"/>
                  </a:lnTo>
                  <a:lnTo>
                    <a:pt x="10" y="38"/>
                  </a:lnTo>
                  <a:lnTo>
                    <a:pt x="10" y="38"/>
                  </a:lnTo>
                  <a:lnTo>
                    <a:pt x="10" y="39"/>
                  </a:lnTo>
                  <a:lnTo>
                    <a:pt x="10" y="39"/>
                  </a:lnTo>
                  <a:lnTo>
                    <a:pt x="10" y="39"/>
                  </a:lnTo>
                  <a:lnTo>
                    <a:pt x="14" y="39"/>
                  </a:lnTo>
                  <a:lnTo>
                    <a:pt x="14" y="39"/>
                  </a:lnTo>
                  <a:lnTo>
                    <a:pt x="27" y="39"/>
                  </a:lnTo>
                  <a:lnTo>
                    <a:pt x="27" y="39"/>
                  </a:lnTo>
                  <a:lnTo>
                    <a:pt x="38" y="39"/>
                  </a:lnTo>
                  <a:lnTo>
                    <a:pt x="51" y="36"/>
                  </a:lnTo>
                  <a:lnTo>
                    <a:pt x="51" y="36"/>
                  </a:lnTo>
                  <a:lnTo>
                    <a:pt x="62" y="33"/>
                  </a:lnTo>
                  <a:lnTo>
                    <a:pt x="73" y="28"/>
                  </a:lnTo>
                  <a:lnTo>
                    <a:pt x="73" y="28"/>
                  </a:lnTo>
                  <a:lnTo>
                    <a:pt x="79" y="25"/>
                  </a:lnTo>
                  <a:lnTo>
                    <a:pt x="79" y="25"/>
                  </a:lnTo>
                  <a:lnTo>
                    <a:pt x="81" y="25"/>
                  </a:lnTo>
                  <a:lnTo>
                    <a:pt x="81" y="25"/>
                  </a:lnTo>
                  <a:lnTo>
                    <a:pt x="79" y="24"/>
                  </a:lnTo>
                  <a:lnTo>
                    <a:pt x="79" y="22"/>
                  </a:lnTo>
                  <a:lnTo>
                    <a:pt x="79" y="22"/>
                  </a:lnTo>
                  <a:lnTo>
                    <a:pt x="81" y="20"/>
                  </a:lnTo>
                  <a:lnTo>
                    <a:pt x="82" y="19"/>
                  </a:lnTo>
                  <a:lnTo>
                    <a:pt x="82" y="19"/>
                  </a:lnTo>
                  <a:lnTo>
                    <a:pt x="84" y="20"/>
                  </a:lnTo>
                  <a:lnTo>
                    <a:pt x="84" y="22"/>
                  </a:lnTo>
                  <a:lnTo>
                    <a:pt x="84" y="22"/>
                  </a:lnTo>
                  <a:lnTo>
                    <a:pt x="85" y="22"/>
                  </a:lnTo>
                  <a:lnTo>
                    <a:pt x="85" y="22"/>
                  </a:lnTo>
                  <a:lnTo>
                    <a:pt x="98" y="14"/>
                  </a:lnTo>
                  <a:lnTo>
                    <a:pt x="98" y="14"/>
                  </a:lnTo>
                  <a:lnTo>
                    <a:pt x="104" y="11"/>
                  </a:lnTo>
                  <a:lnTo>
                    <a:pt x="104" y="11"/>
                  </a:lnTo>
                  <a:lnTo>
                    <a:pt x="112" y="3"/>
                  </a:lnTo>
                  <a:lnTo>
                    <a:pt x="112" y="3"/>
                  </a:lnTo>
                  <a:lnTo>
                    <a:pt x="114" y="0"/>
                  </a:lnTo>
                  <a:lnTo>
                    <a:pt x="114" y="0"/>
                  </a:lnTo>
                  <a:lnTo>
                    <a:pt x="115" y="0"/>
                  </a:lnTo>
                  <a:lnTo>
                    <a:pt x="117" y="0"/>
                  </a:lnTo>
                  <a:lnTo>
                    <a:pt x="117" y="0"/>
                  </a:lnTo>
                  <a:lnTo>
                    <a:pt x="118" y="1"/>
                  </a:lnTo>
                  <a:lnTo>
                    <a:pt x="118" y="3"/>
                  </a:lnTo>
                  <a:lnTo>
                    <a:pt x="118" y="3"/>
                  </a:lnTo>
                  <a:lnTo>
                    <a:pt x="118" y="5"/>
                  </a:lnTo>
                  <a:lnTo>
                    <a:pt x="118" y="5"/>
                  </a:lnTo>
                  <a:lnTo>
                    <a:pt x="111" y="9"/>
                  </a:lnTo>
                  <a:lnTo>
                    <a:pt x="111" y="9"/>
                  </a:lnTo>
                  <a:lnTo>
                    <a:pt x="101" y="16"/>
                  </a:lnTo>
                  <a:lnTo>
                    <a:pt x="101" y="16"/>
                  </a:lnTo>
                  <a:lnTo>
                    <a:pt x="85" y="25"/>
                  </a:lnTo>
                  <a:lnTo>
                    <a:pt x="85" y="25"/>
                  </a:lnTo>
                  <a:lnTo>
                    <a:pt x="84" y="25"/>
                  </a:lnTo>
                  <a:lnTo>
                    <a:pt x="84" y="25"/>
                  </a:lnTo>
                  <a:close/>
                  <a:moveTo>
                    <a:pt x="111" y="98"/>
                  </a:moveTo>
                  <a:lnTo>
                    <a:pt x="111" y="98"/>
                  </a:lnTo>
                  <a:lnTo>
                    <a:pt x="112" y="98"/>
                  </a:lnTo>
                  <a:lnTo>
                    <a:pt x="112" y="98"/>
                  </a:lnTo>
                  <a:lnTo>
                    <a:pt x="114" y="98"/>
                  </a:lnTo>
                  <a:lnTo>
                    <a:pt x="115" y="99"/>
                  </a:lnTo>
                  <a:lnTo>
                    <a:pt x="115" y="99"/>
                  </a:lnTo>
                  <a:lnTo>
                    <a:pt x="115" y="101"/>
                  </a:lnTo>
                  <a:lnTo>
                    <a:pt x="114" y="104"/>
                  </a:lnTo>
                  <a:lnTo>
                    <a:pt x="114" y="104"/>
                  </a:lnTo>
                  <a:lnTo>
                    <a:pt x="111" y="106"/>
                  </a:lnTo>
                  <a:lnTo>
                    <a:pt x="111" y="106"/>
                  </a:lnTo>
                  <a:lnTo>
                    <a:pt x="109" y="107"/>
                  </a:lnTo>
                  <a:lnTo>
                    <a:pt x="109" y="107"/>
                  </a:lnTo>
                  <a:lnTo>
                    <a:pt x="109" y="113"/>
                  </a:lnTo>
                  <a:lnTo>
                    <a:pt x="109" y="113"/>
                  </a:lnTo>
                  <a:lnTo>
                    <a:pt x="109" y="115"/>
                  </a:lnTo>
                  <a:lnTo>
                    <a:pt x="109" y="115"/>
                  </a:lnTo>
                  <a:lnTo>
                    <a:pt x="109" y="113"/>
                  </a:lnTo>
                  <a:lnTo>
                    <a:pt x="109" y="113"/>
                  </a:lnTo>
                  <a:lnTo>
                    <a:pt x="115" y="107"/>
                  </a:lnTo>
                  <a:lnTo>
                    <a:pt x="115" y="107"/>
                  </a:lnTo>
                  <a:lnTo>
                    <a:pt x="117" y="107"/>
                  </a:lnTo>
                  <a:lnTo>
                    <a:pt x="117" y="107"/>
                  </a:lnTo>
                  <a:lnTo>
                    <a:pt x="118" y="106"/>
                  </a:lnTo>
                  <a:lnTo>
                    <a:pt x="122" y="107"/>
                  </a:lnTo>
                  <a:lnTo>
                    <a:pt x="122" y="107"/>
                  </a:lnTo>
                  <a:lnTo>
                    <a:pt x="122" y="109"/>
                  </a:lnTo>
                  <a:lnTo>
                    <a:pt x="122" y="112"/>
                  </a:lnTo>
                  <a:lnTo>
                    <a:pt x="122" y="112"/>
                  </a:lnTo>
                  <a:lnTo>
                    <a:pt x="120" y="112"/>
                  </a:lnTo>
                  <a:lnTo>
                    <a:pt x="120" y="112"/>
                  </a:lnTo>
                  <a:lnTo>
                    <a:pt x="107" y="121"/>
                  </a:lnTo>
                  <a:lnTo>
                    <a:pt x="107" y="121"/>
                  </a:lnTo>
                  <a:lnTo>
                    <a:pt x="107" y="121"/>
                  </a:lnTo>
                  <a:lnTo>
                    <a:pt x="107" y="121"/>
                  </a:lnTo>
                  <a:lnTo>
                    <a:pt x="106" y="126"/>
                  </a:lnTo>
                  <a:lnTo>
                    <a:pt x="106" y="126"/>
                  </a:lnTo>
                  <a:lnTo>
                    <a:pt x="107" y="126"/>
                  </a:lnTo>
                  <a:lnTo>
                    <a:pt x="107" y="126"/>
                  </a:lnTo>
                  <a:lnTo>
                    <a:pt x="109" y="126"/>
                  </a:lnTo>
                  <a:lnTo>
                    <a:pt x="111" y="128"/>
                  </a:lnTo>
                  <a:lnTo>
                    <a:pt x="111" y="128"/>
                  </a:lnTo>
                  <a:lnTo>
                    <a:pt x="111" y="129"/>
                  </a:lnTo>
                  <a:lnTo>
                    <a:pt x="111" y="131"/>
                  </a:lnTo>
                  <a:lnTo>
                    <a:pt x="111" y="131"/>
                  </a:lnTo>
                  <a:lnTo>
                    <a:pt x="104" y="134"/>
                  </a:lnTo>
                  <a:lnTo>
                    <a:pt x="104" y="134"/>
                  </a:lnTo>
                  <a:lnTo>
                    <a:pt x="103" y="137"/>
                  </a:lnTo>
                  <a:lnTo>
                    <a:pt x="103" y="137"/>
                  </a:lnTo>
                  <a:lnTo>
                    <a:pt x="101" y="145"/>
                  </a:lnTo>
                  <a:lnTo>
                    <a:pt x="101" y="145"/>
                  </a:lnTo>
                  <a:lnTo>
                    <a:pt x="101" y="147"/>
                  </a:lnTo>
                  <a:lnTo>
                    <a:pt x="101" y="147"/>
                  </a:lnTo>
                  <a:lnTo>
                    <a:pt x="103" y="145"/>
                  </a:lnTo>
                  <a:lnTo>
                    <a:pt x="103" y="145"/>
                  </a:lnTo>
                  <a:lnTo>
                    <a:pt x="109" y="140"/>
                  </a:lnTo>
                  <a:lnTo>
                    <a:pt x="109" y="140"/>
                  </a:lnTo>
                  <a:lnTo>
                    <a:pt x="111" y="140"/>
                  </a:lnTo>
                  <a:lnTo>
                    <a:pt x="112" y="140"/>
                  </a:lnTo>
                  <a:lnTo>
                    <a:pt x="112" y="140"/>
                  </a:lnTo>
                  <a:lnTo>
                    <a:pt x="114" y="140"/>
                  </a:lnTo>
                  <a:lnTo>
                    <a:pt x="114" y="140"/>
                  </a:lnTo>
                  <a:lnTo>
                    <a:pt x="114" y="139"/>
                  </a:lnTo>
                  <a:lnTo>
                    <a:pt x="114" y="139"/>
                  </a:lnTo>
                  <a:lnTo>
                    <a:pt x="118" y="126"/>
                  </a:lnTo>
                  <a:lnTo>
                    <a:pt x="118" y="126"/>
                  </a:lnTo>
                  <a:lnTo>
                    <a:pt x="123" y="115"/>
                  </a:lnTo>
                  <a:lnTo>
                    <a:pt x="125" y="104"/>
                  </a:lnTo>
                  <a:lnTo>
                    <a:pt x="125" y="104"/>
                  </a:lnTo>
                  <a:lnTo>
                    <a:pt x="128" y="90"/>
                  </a:lnTo>
                  <a:lnTo>
                    <a:pt x="128" y="77"/>
                  </a:lnTo>
                  <a:lnTo>
                    <a:pt x="128" y="77"/>
                  </a:lnTo>
                  <a:lnTo>
                    <a:pt x="126" y="69"/>
                  </a:lnTo>
                  <a:lnTo>
                    <a:pt x="126" y="69"/>
                  </a:lnTo>
                  <a:lnTo>
                    <a:pt x="126" y="68"/>
                  </a:lnTo>
                  <a:lnTo>
                    <a:pt x="126" y="68"/>
                  </a:lnTo>
                  <a:lnTo>
                    <a:pt x="126" y="68"/>
                  </a:lnTo>
                  <a:lnTo>
                    <a:pt x="126" y="68"/>
                  </a:lnTo>
                  <a:lnTo>
                    <a:pt x="126" y="68"/>
                  </a:lnTo>
                  <a:lnTo>
                    <a:pt x="126" y="68"/>
                  </a:lnTo>
                  <a:lnTo>
                    <a:pt x="114" y="74"/>
                  </a:lnTo>
                  <a:lnTo>
                    <a:pt x="114" y="74"/>
                  </a:lnTo>
                  <a:lnTo>
                    <a:pt x="114" y="74"/>
                  </a:lnTo>
                  <a:lnTo>
                    <a:pt x="114" y="74"/>
                  </a:lnTo>
                  <a:lnTo>
                    <a:pt x="112" y="83"/>
                  </a:lnTo>
                  <a:lnTo>
                    <a:pt x="112" y="83"/>
                  </a:lnTo>
                  <a:lnTo>
                    <a:pt x="112" y="85"/>
                  </a:lnTo>
                  <a:lnTo>
                    <a:pt x="112" y="85"/>
                  </a:lnTo>
                  <a:lnTo>
                    <a:pt x="114" y="85"/>
                  </a:lnTo>
                  <a:lnTo>
                    <a:pt x="114" y="85"/>
                  </a:lnTo>
                  <a:lnTo>
                    <a:pt x="115" y="82"/>
                  </a:lnTo>
                  <a:lnTo>
                    <a:pt x="115" y="82"/>
                  </a:lnTo>
                  <a:lnTo>
                    <a:pt x="118" y="82"/>
                  </a:lnTo>
                  <a:lnTo>
                    <a:pt x="120" y="83"/>
                  </a:lnTo>
                  <a:lnTo>
                    <a:pt x="120" y="83"/>
                  </a:lnTo>
                  <a:lnTo>
                    <a:pt x="120" y="85"/>
                  </a:lnTo>
                  <a:lnTo>
                    <a:pt x="120" y="87"/>
                  </a:lnTo>
                  <a:lnTo>
                    <a:pt x="120" y="87"/>
                  </a:lnTo>
                  <a:lnTo>
                    <a:pt x="118" y="88"/>
                  </a:lnTo>
                  <a:lnTo>
                    <a:pt x="118" y="88"/>
                  </a:lnTo>
                  <a:lnTo>
                    <a:pt x="112" y="91"/>
                  </a:lnTo>
                  <a:lnTo>
                    <a:pt x="112" y="91"/>
                  </a:lnTo>
                  <a:lnTo>
                    <a:pt x="112" y="93"/>
                  </a:lnTo>
                  <a:lnTo>
                    <a:pt x="112" y="93"/>
                  </a:lnTo>
                  <a:lnTo>
                    <a:pt x="111" y="98"/>
                  </a:lnTo>
                  <a:lnTo>
                    <a:pt x="111" y="98"/>
                  </a:lnTo>
                  <a:close/>
                  <a:moveTo>
                    <a:pt x="111" y="76"/>
                  </a:moveTo>
                  <a:lnTo>
                    <a:pt x="111" y="76"/>
                  </a:lnTo>
                  <a:lnTo>
                    <a:pt x="90" y="85"/>
                  </a:lnTo>
                  <a:lnTo>
                    <a:pt x="90" y="85"/>
                  </a:lnTo>
                  <a:lnTo>
                    <a:pt x="88" y="101"/>
                  </a:lnTo>
                  <a:lnTo>
                    <a:pt x="88" y="101"/>
                  </a:lnTo>
                  <a:lnTo>
                    <a:pt x="96" y="96"/>
                  </a:lnTo>
                  <a:lnTo>
                    <a:pt x="96" y="96"/>
                  </a:lnTo>
                  <a:lnTo>
                    <a:pt x="109" y="88"/>
                  </a:lnTo>
                  <a:lnTo>
                    <a:pt x="109" y="88"/>
                  </a:lnTo>
                  <a:lnTo>
                    <a:pt x="109" y="87"/>
                  </a:lnTo>
                  <a:lnTo>
                    <a:pt x="109" y="87"/>
                  </a:lnTo>
                  <a:lnTo>
                    <a:pt x="111" y="85"/>
                  </a:lnTo>
                  <a:lnTo>
                    <a:pt x="111" y="85"/>
                  </a:lnTo>
                  <a:lnTo>
                    <a:pt x="111" y="76"/>
                  </a:lnTo>
                  <a:lnTo>
                    <a:pt x="111" y="76"/>
                  </a:lnTo>
                  <a:close/>
                  <a:moveTo>
                    <a:pt x="71" y="177"/>
                  </a:moveTo>
                  <a:lnTo>
                    <a:pt x="71" y="177"/>
                  </a:lnTo>
                  <a:lnTo>
                    <a:pt x="71" y="177"/>
                  </a:lnTo>
                  <a:lnTo>
                    <a:pt x="71" y="177"/>
                  </a:lnTo>
                  <a:lnTo>
                    <a:pt x="92" y="169"/>
                  </a:lnTo>
                  <a:lnTo>
                    <a:pt x="92" y="169"/>
                  </a:lnTo>
                  <a:lnTo>
                    <a:pt x="92" y="167"/>
                  </a:lnTo>
                  <a:lnTo>
                    <a:pt x="92" y="167"/>
                  </a:lnTo>
                  <a:lnTo>
                    <a:pt x="95" y="159"/>
                  </a:lnTo>
                  <a:lnTo>
                    <a:pt x="95" y="159"/>
                  </a:lnTo>
                  <a:lnTo>
                    <a:pt x="96" y="154"/>
                  </a:lnTo>
                  <a:lnTo>
                    <a:pt x="96" y="154"/>
                  </a:lnTo>
                  <a:lnTo>
                    <a:pt x="95" y="154"/>
                  </a:lnTo>
                  <a:lnTo>
                    <a:pt x="95" y="154"/>
                  </a:lnTo>
                  <a:lnTo>
                    <a:pt x="85" y="158"/>
                  </a:lnTo>
                  <a:lnTo>
                    <a:pt x="85" y="158"/>
                  </a:lnTo>
                  <a:lnTo>
                    <a:pt x="76" y="162"/>
                  </a:lnTo>
                  <a:lnTo>
                    <a:pt x="76" y="162"/>
                  </a:lnTo>
                  <a:lnTo>
                    <a:pt x="76" y="162"/>
                  </a:lnTo>
                  <a:lnTo>
                    <a:pt x="76" y="162"/>
                  </a:lnTo>
                  <a:lnTo>
                    <a:pt x="71" y="175"/>
                  </a:lnTo>
                  <a:lnTo>
                    <a:pt x="71" y="175"/>
                  </a:lnTo>
                  <a:lnTo>
                    <a:pt x="71" y="177"/>
                  </a:lnTo>
                  <a:lnTo>
                    <a:pt x="71" y="177"/>
                  </a:lnTo>
                  <a:close/>
                  <a:moveTo>
                    <a:pt x="107" y="109"/>
                  </a:moveTo>
                  <a:lnTo>
                    <a:pt x="107" y="109"/>
                  </a:lnTo>
                  <a:lnTo>
                    <a:pt x="106" y="109"/>
                  </a:lnTo>
                  <a:lnTo>
                    <a:pt x="106" y="109"/>
                  </a:lnTo>
                  <a:lnTo>
                    <a:pt x="96" y="112"/>
                  </a:lnTo>
                  <a:lnTo>
                    <a:pt x="87" y="117"/>
                  </a:lnTo>
                  <a:lnTo>
                    <a:pt x="87" y="117"/>
                  </a:lnTo>
                  <a:lnTo>
                    <a:pt x="85" y="118"/>
                  </a:lnTo>
                  <a:lnTo>
                    <a:pt x="85" y="118"/>
                  </a:lnTo>
                  <a:lnTo>
                    <a:pt x="84" y="129"/>
                  </a:lnTo>
                  <a:lnTo>
                    <a:pt x="84" y="129"/>
                  </a:lnTo>
                  <a:lnTo>
                    <a:pt x="84" y="131"/>
                  </a:lnTo>
                  <a:lnTo>
                    <a:pt x="84" y="131"/>
                  </a:lnTo>
                  <a:lnTo>
                    <a:pt x="84" y="131"/>
                  </a:lnTo>
                  <a:lnTo>
                    <a:pt x="84" y="131"/>
                  </a:lnTo>
                  <a:lnTo>
                    <a:pt x="85" y="129"/>
                  </a:lnTo>
                  <a:lnTo>
                    <a:pt x="85" y="129"/>
                  </a:lnTo>
                  <a:lnTo>
                    <a:pt x="95" y="124"/>
                  </a:lnTo>
                  <a:lnTo>
                    <a:pt x="104" y="118"/>
                  </a:lnTo>
                  <a:lnTo>
                    <a:pt x="104" y="118"/>
                  </a:lnTo>
                  <a:lnTo>
                    <a:pt x="106" y="117"/>
                  </a:lnTo>
                  <a:lnTo>
                    <a:pt x="106" y="117"/>
                  </a:lnTo>
                  <a:lnTo>
                    <a:pt x="106" y="110"/>
                  </a:lnTo>
                  <a:lnTo>
                    <a:pt x="106" y="110"/>
                  </a:lnTo>
                  <a:lnTo>
                    <a:pt x="107" y="109"/>
                  </a:lnTo>
                  <a:lnTo>
                    <a:pt x="107" y="109"/>
                  </a:lnTo>
                  <a:close/>
                  <a:moveTo>
                    <a:pt x="87" y="87"/>
                  </a:moveTo>
                  <a:lnTo>
                    <a:pt x="87" y="87"/>
                  </a:lnTo>
                  <a:lnTo>
                    <a:pt x="73" y="91"/>
                  </a:lnTo>
                  <a:lnTo>
                    <a:pt x="73" y="91"/>
                  </a:lnTo>
                  <a:lnTo>
                    <a:pt x="73" y="107"/>
                  </a:lnTo>
                  <a:lnTo>
                    <a:pt x="73" y="107"/>
                  </a:lnTo>
                  <a:lnTo>
                    <a:pt x="73" y="107"/>
                  </a:lnTo>
                  <a:lnTo>
                    <a:pt x="73" y="107"/>
                  </a:lnTo>
                  <a:lnTo>
                    <a:pt x="85" y="102"/>
                  </a:lnTo>
                  <a:lnTo>
                    <a:pt x="85" y="102"/>
                  </a:lnTo>
                  <a:lnTo>
                    <a:pt x="85" y="101"/>
                  </a:lnTo>
                  <a:lnTo>
                    <a:pt x="85" y="101"/>
                  </a:lnTo>
                  <a:lnTo>
                    <a:pt x="87" y="90"/>
                  </a:lnTo>
                  <a:lnTo>
                    <a:pt x="87" y="90"/>
                  </a:lnTo>
                  <a:lnTo>
                    <a:pt x="87" y="87"/>
                  </a:lnTo>
                  <a:lnTo>
                    <a:pt x="87" y="87"/>
                  </a:lnTo>
                  <a:close/>
                  <a:moveTo>
                    <a:pt x="51" y="140"/>
                  </a:moveTo>
                  <a:lnTo>
                    <a:pt x="51" y="140"/>
                  </a:lnTo>
                  <a:lnTo>
                    <a:pt x="52" y="140"/>
                  </a:lnTo>
                  <a:lnTo>
                    <a:pt x="52" y="140"/>
                  </a:lnTo>
                  <a:lnTo>
                    <a:pt x="65" y="137"/>
                  </a:lnTo>
                  <a:lnTo>
                    <a:pt x="65" y="137"/>
                  </a:lnTo>
                  <a:lnTo>
                    <a:pt x="66" y="136"/>
                  </a:lnTo>
                  <a:lnTo>
                    <a:pt x="66" y="136"/>
                  </a:lnTo>
                  <a:lnTo>
                    <a:pt x="68" y="124"/>
                  </a:lnTo>
                  <a:lnTo>
                    <a:pt x="68" y="124"/>
                  </a:lnTo>
                  <a:lnTo>
                    <a:pt x="68" y="123"/>
                  </a:lnTo>
                  <a:lnTo>
                    <a:pt x="68" y="123"/>
                  </a:lnTo>
                  <a:lnTo>
                    <a:pt x="52" y="126"/>
                  </a:lnTo>
                  <a:lnTo>
                    <a:pt x="52" y="126"/>
                  </a:lnTo>
                  <a:lnTo>
                    <a:pt x="51" y="140"/>
                  </a:lnTo>
                  <a:lnTo>
                    <a:pt x="51" y="140"/>
                  </a:lnTo>
                  <a:close/>
                  <a:moveTo>
                    <a:pt x="100" y="139"/>
                  </a:moveTo>
                  <a:lnTo>
                    <a:pt x="100" y="139"/>
                  </a:lnTo>
                  <a:lnTo>
                    <a:pt x="100" y="137"/>
                  </a:lnTo>
                  <a:lnTo>
                    <a:pt x="100" y="137"/>
                  </a:lnTo>
                  <a:lnTo>
                    <a:pt x="100" y="139"/>
                  </a:lnTo>
                  <a:lnTo>
                    <a:pt x="100" y="139"/>
                  </a:lnTo>
                  <a:lnTo>
                    <a:pt x="87" y="143"/>
                  </a:lnTo>
                  <a:lnTo>
                    <a:pt x="87" y="143"/>
                  </a:lnTo>
                  <a:lnTo>
                    <a:pt x="81" y="147"/>
                  </a:lnTo>
                  <a:lnTo>
                    <a:pt x="81" y="147"/>
                  </a:lnTo>
                  <a:lnTo>
                    <a:pt x="79" y="148"/>
                  </a:lnTo>
                  <a:lnTo>
                    <a:pt x="79" y="148"/>
                  </a:lnTo>
                  <a:lnTo>
                    <a:pt x="77" y="158"/>
                  </a:lnTo>
                  <a:lnTo>
                    <a:pt x="77" y="158"/>
                  </a:lnTo>
                  <a:lnTo>
                    <a:pt x="77" y="159"/>
                  </a:lnTo>
                  <a:lnTo>
                    <a:pt x="77" y="159"/>
                  </a:lnTo>
                  <a:lnTo>
                    <a:pt x="77" y="158"/>
                  </a:lnTo>
                  <a:lnTo>
                    <a:pt x="77" y="158"/>
                  </a:lnTo>
                  <a:lnTo>
                    <a:pt x="87" y="154"/>
                  </a:lnTo>
                  <a:lnTo>
                    <a:pt x="95" y="150"/>
                  </a:lnTo>
                  <a:lnTo>
                    <a:pt x="95" y="150"/>
                  </a:lnTo>
                  <a:lnTo>
                    <a:pt x="96" y="148"/>
                  </a:lnTo>
                  <a:lnTo>
                    <a:pt x="98" y="145"/>
                  </a:lnTo>
                  <a:lnTo>
                    <a:pt x="98" y="145"/>
                  </a:lnTo>
                  <a:lnTo>
                    <a:pt x="100" y="139"/>
                  </a:lnTo>
                  <a:lnTo>
                    <a:pt x="100" y="139"/>
                  </a:lnTo>
                  <a:close/>
                  <a:moveTo>
                    <a:pt x="87" y="71"/>
                  </a:moveTo>
                  <a:lnTo>
                    <a:pt x="87" y="71"/>
                  </a:lnTo>
                  <a:lnTo>
                    <a:pt x="87" y="58"/>
                  </a:lnTo>
                  <a:lnTo>
                    <a:pt x="87" y="58"/>
                  </a:lnTo>
                  <a:lnTo>
                    <a:pt x="71" y="65"/>
                  </a:lnTo>
                  <a:lnTo>
                    <a:pt x="71" y="65"/>
                  </a:lnTo>
                  <a:lnTo>
                    <a:pt x="71" y="71"/>
                  </a:lnTo>
                  <a:lnTo>
                    <a:pt x="71" y="71"/>
                  </a:lnTo>
                  <a:lnTo>
                    <a:pt x="73" y="77"/>
                  </a:lnTo>
                  <a:lnTo>
                    <a:pt x="73" y="77"/>
                  </a:lnTo>
                  <a:lnTo>
                    <a:pt x="87" y="71"/>
                  </a:lnTo>
                  <a:lnTo>
                    <a:pt x="87" y="71"/>
                  </a:lnTo>
                  <a:close/>
                  <a:moveTo>
                    <a:pt x="59" y="169"/>
                  </a:moveTo>
                  <a:lnTo>
                    <a:pt x="59" y="169"/>
                  </a:lnTo>
                  <a:lnTo>
                    <a:pt x="59" y="169"/>
                  </a:lnTo>
                  <a:lnTo>
                    <a:pt x="59" y="169"/>
                  </a:lnTo>
                  <a:lnTo>
                    <a:pt x="44" y="172"/>
                  </a:lnTo>
                  <a:lnTo>
                    <a:pt x="44" y="172"/>
                  </a:lnTo>
                  <a:lnTo>
                    <a:pt x="44" y="172"/>
                  </a:lnTo>
                  <a:lnTo>
                    <a:pt x="44" y="172"/>
                  </a:lnTo>
                  <a:lnTo>
                    <a:pt x="38" y="184"/>
                  </a:lnTo>
                  <a:lnTo>
                    <a:pt x="38" y="184"/>
                  </a:lnTo>
                  <a:lnTo>
                    <a:pt x="38" y="186"/>
                  </a:lnTo>
                  <a:lnTo>
                    <a:pt x="38" y="186"/>
                  </a:lnTo>
                  <a:lnTo>
                    <a:pt x="38" y="186"/>
                  </a:lnTo>
                  <a:lnTo>
                    <a:pt x="38" y="186"/>
                  </a:lnTo>
                  <a:lnTo>
                    <a:pt x="54" y="181"/>
                  </a:lnTo>
                  <a:lnTo>
                    <a:pt x="54" y="181"/>
                  </a:lnTo>
                  <a:lnTo>
                    <a:pt x="55" y="181"/>
                  </a:lnTo>
                  <a:lnTo>
                    <a:pt x="55" y="181"/>
                  </a:lnTo>
                  <a:lnTo>
                    <a:pt x="59" y="169"/>
                  </a:lnTo>
                  <a:lnTo>
                    <a:pt x="59" y="169"/>
                  </a:lnTo>
                  <a:lnTo>
                    <a:pt x="59" y="169"/>
                  </a:lnTo>
                  <a:lnTo>
                    <a:pt x="59" y="169"/>
                  </a:lnTo>
                  <a:close/>
                  <a:moveTo>
                    <a:pt x="90" y="82"/>
                  </a:moveTo>
                  <a:lnTo>
                    <a:pt x="90" y="82"/>
                  </a:lnTo>
                  <a:lnTo>
                    <a:pt x="92" y="82"/>
                  </a:lnTo>
                  <a:lnTo>
                    <a:pt x="92" y="82"/>
                  </a:lnTo>
                  <a:lnTo>
                    <a:pt x="109" y="72"/>
                  </a:lnTo>
                  <a:lnTo>
                    <a:pt x="109" y="72"/>
                  </a:lnTo>
                  <a:lnTo>
                    <a:pt x="111" y="71"/>
                  </a:lnTo>
                  <a:lnTo>
                    <a:pt x="111" y="69"/>
                  </a:lnTo>
                  <a:lnTo>
                    <a:pt x="111" y="69"/>
                  </a:lnTo>
                  <a:lnTo>
                    <a:pt x="111" y="63"/>
                  </a:lnTo>
                  <a:lnTo>
                    <a:pt x="111" y="63"/>
                  </a:lnTo>
                  <a:lnTo>
                    <a:pt x="90" y="74"/>
                  </a:lnTo>
                  <a:lnTo>
                    <a:pt x="90" y="74"/>
                  </a:lnTo>
                  <a:lnTo>
                    <a:pt x="90" y="82"/>
                  </a:lnTo>
                  <a:lnTo>
                    <a:pt x="90" y="82"/>
                  </a:lnTo>
                  <a:close/>
                  <a:moveTo>
                    <a:pt x="49" y="156"/>
                  </a:moveTo>
                  <a:lnTo>
                    <a:pt x="49" y="156"/>
                  </a:lnTo>
                  <a:lnTo>
                    <a:pt x="46" y="169"/>
                  </a:lnTo>
                  <a:lnTo>
                    <a:pt x="46" y="169"/>
                  </a:lnTo>
                  <a:lnTo>
                    <a:pt x="46" y="169"/>
                  </a:lnTo>
                  <a:lnTo>
                    <a:pt x="46" y="169"/>
                  </a:lnTo>
                  <a:lnTo>
                    <a:pt x="59" y="165"/>
                  </a:lnTo>
                  <a:lnTo>
                    <a:pt x="59" y="165"/>
                  </a:lnTo>
                  <a:lnTo>
                    <a:pt x="60" y="164"/>
                  </a:lnTo>
                  <a:lnTo>
                    <a:pt x="60" y="164"/>
                  </a:lnTo>
                  <a:lnTo>
                    <a:pt x="62" y="153"/>
                  </a:lnTo>
                  <a:lnTo>
                    <a:pt x="62" y="153"/>
                  </a:lnTo>
                  <a:lnTo>
                    <a:pt x="62" y="153"/>
                  </a:lnTo>
                  <a:lnTo>
                    <a:pt x="62" y="153"/>
                  </a:lnTo>
                  <a:lnTo>
                    <a:pt x="49" y="156"/>
                  </a:lnTo>
                  <a:lnTo>
                    <a:pt x="49" y="156"/>
                  </a:lnTo>
                  <a:close/>
                  <a:moveTo>
                    <a:pt x="87" y="112"/>
                  </a:moveTo>
                  <a:lnTo>
                    <a:pt x="87" y="112"/>
                  </a:lnTo>
                  <a:lnTo>
                    <a:pt x="88" y="112"/>
                  </a:lnTo>
                  <a:lnTo>
                    <a:pt x="88" y="112"/>
                  </a:lnTo>
                  <a:lnTo>
                    <a:pt x="96" y="107"/>
                  </a:lnTo>
                  <a:lnTo>
                    <a:pt x="106" y="102"/>
                  </a:lnTo>
                  <a:lnTo>
                    <a:pt x="106" y="102"/>
                  </a:lnTo>
                  <a:lnTo>
                    <a:pt x="107" y="101"/>
                  </a:lnTo>
                  <a:lnTo>
                    <a:pt x="109" y="98"/>
                  </a:lnTo>
                  <a:lnTo>
                    <a:pt x="109" y="98"/>
                  </a:lnTo>
                  <a:lnTo>
                    <a:pt x="109" y="95"/>
                  </a:lnTo>
                  <a:lnTo>
                    <a:pt x="109" y="95"/>
                  </a:lnTo>
                  <a:lnTo>
                    <a:pt x="107" y="95"/>
                  </a:lnTo>
                  <a:lnTo>
                    <a:pt x="107" y="95"/>
                  </a:lnTo>
                  <a:lnTo>
                    <a:pt x="98" y="99"/>
                  </a:lnTo>
                  <a:lnTo>
                    <a:pt x="98" y="99"/>
                  </a:lnTo>
                  <a:lnTo>
                    <a:pt x="88" y="104"/>
                  </a:lnTo>
                  <a:lnTo>
                    <a:pt x="88" y="104"/>
                  </a:lnTo>
                  <a:lnTo>
                    <a:pt x="88" y="104"/>
                  </a:lnTo>
                  <a:lnTo>
                    <a:pt x="88" y="104"/>
                  </a:lnTo>
                  <a:lnTo>
                    <a:pt x="87" y="112"/>
                  </a:lnTo>
                  <a:lnTo>
                    <a:pt x="87" y="112"/>
                  </a:lnTo>
                  <a:lnTo>
                    <a:pt x="87" y="112"/>
                  </a:lnTo>
                  <a:lnTo>
                    <a:pt x="87" y="112"/>
                  </a:lnTo>
                  <a:close/>
                  <a:moveTo>
                    <a:pt x="81" y="143"/>
                  </a:moveTo>
                  <a:lnTo>
                    <a:pt x="81" y="143"/>
                  </a:lnTo>
                  <a:lnTo>
                    <a:pt x="82" y="143"/>
                  </a:lnTo>
                  <a:lnTo>
                    <a:pt x="82" y="143"/>
                  </a:lnTo>
                  <a:lnTo>
                    <a:pt x="92" y="137"/>
                  </a:lnTo>
                  <a:lnTo>
                    <a:pt x="101" y="131"/>
                  </a:lnTo>
                  <a:lnTo>
                    <a:pt x="101" y="131"/>
                  </a:lnTo>
                  <a:lnTo>
                    <a:pt x="103" y="129"/>
                  </a:lnTo>
                  <a:lnTo>
                    <a:pt x="103" y="129"/>
                  </a:lnTo>
                  <a:lnTo>
                    <a:pt x="104" y="123"/>
                  </a:lnTo>
                  <a:lnTo>
                    <a:pt x="104" y="123"/>
                  </a:lnTo>
                  <a:lnTo>
                    <a:pt x="103" y="124"/>
                  </a:lnTo>
                  <a:lnTo>
                    <a:pt x="103" y="124"/>
                  </a:lnTo>
                  <a:lnTo>
                    <a:pt x="96" y="128"/>
                  </a:lnTo>
                  <a:lnTo>
                    <a:pt x="96" y="128"/>
                  </a:lnTo>
                  <a:lnTo>
                    <a:pt x="84" y="134"/>
                  </a:lnTo>
                  <a:lnTo>
                    <a:pt x="84" y="134"/>
                  </a:lnTo>
                  <a:lnTo>
                    <a:pt x="82" y="136"/>
                  </a:lnTo>
                  <a:lnTo>
                    <a:pt x="82" y="136"/>
                  </a:lnTo>
                  <a:lnTo>
                    <a:pt x="81" y="142"/>
                  </a:lnTo>
                  <a:lnTo>
                    <a:pt x="81" y="142"/>
                  </a:lnTo>
                  <a:lnTo>
                    <a:pt x="81" y="143"/>
                  </a:lnTo>
                  <a:lnTo>
                    <a:pt x="81" y="143"/>
                  </a:lnTo>
                  <a:close/>
                  <a:moveTo>
                    <a:pt x="70" y="136"/>
                  </a:moveTo>
                  <a:lnTo>
                    <a:pt x="70" y="136"/>
                  </a:lnTo>
                  <a:lnTo>
                    <a:pt x="70" y="136"/>
                  </a:lnTo>
                  <a:lnTo>
                    <a:pt x="70" y="136"/>
                  </a:lnTo>
                  <a:lnTo>
                    <a:pt x="79" y="132"/>
                  </a:lnTo>
                  <a:lnTo>
                    <a:pt x="79" y="132"/>
                  </a:lnTo>
                  <a:lnTo>
                    <a:pt x="81" y="131"/>
                  </a:lnTo>
                  <a:lnTo>
                    <a:pt x="81" y="131"/>
                  </a:lnTo>
                  <a:lnTo>
                    <a:pt x="82" y="120"/>
                  </a:lnTo>
                  <a:lnTo>
                    <a:pt x="82" y="120"/>
                  </a:lnTo>
                  <a:lnTo>
                    <a:pt x="84" y="118"/>
                  </a:lnTo>
                  <a:lnTo>
                    <a:pt x="84" y="118"/>
                  </a:lnTo>
                  <a:lnTo>
                    <a:pt x="82" y="118"/>
                  </a:lnTo>
                  <a:lnTo>
                    <a:pt x="82" y="118"/>
                  </a:lnTo>
                  <a:lnTo>
                    <a:pt x="71" y="121"/>
                  </a:lnTo>
                  <a:lnTo>
                    <a:pt x="71" y="121"/>
                  </a:lnTo>
                  <a:lnTo>
                    <a:pt x="71" y="123"/>
                  </a:lnTo>
                  <a:lnTo>
                    <a:pt x="71" y="123"/>
                  </a:lnTo>
                  <a:lnTo>
                    <a:pt x="70" y="134"/>
                  </a:lnTo>
                  <a:lnTo>
                    <a:pt x="70" y="134"/>
                  </a:lnTo>
                  <a:lnTo>
                    <a:pt x="70" y="136"/>
                  </a:lnTo>
                  <a:lnTo>
                    <a:pt x="70" y="136"/>
                  </a:lnTo>
                  <a:close/>
                  <a:moveTo>
                    <a:pt x="70" y="112"/>
                  </a:moveTo>
                  <a:lnTo>
                    <a:pt x="70" y="112"/>
                  </a:lnTo>
                  <a:lnTo>
                    <a:pt x="51" y="115"/>
                  </a:lnTo>
                  <a:lnTo>
                    <a:pt x="51" y="115"/>
                  </a:lnTo>
                  <a:lnTo>
                    <a:pt x="52" y="117"/>
                  </a:lnTo>
                  <a:lnTo>
                    <a:pt x="52" y="117"/>
                  </a:lnTo>
                  <a:lnTo>
                    <a:pt x="52" y="117"/>
                  </a:lnTo>
                  <a:lnTo>
                    <a:pt x="52" y="118"/>
                  </a:lnTo>
                  <a:lnTo>
                    <a:pt x="52" y="118"/>
                  </a:lnTo>
                  <a:lnTo>
                    <a:pt x="52" y="123"/>
                  </a:lnTo>
                  <a:lnTo>
                    <a:pt x="52" y="123"/>
                  </a:lnTo>
                  <a:lnTo>
                    <a:pt x="52" y="123"/>
                  </a:lnTo>
                  <a:lnTo>
                    <a:pt x="52" y="123"/>
                  </a:lnTo>
                  <a:lnTo>
                    <a:pt x="68" y="120"/>
                  </a:lnTo>
                  <a:lnTo>
                    <a:pt x="68" y="120"/>
                  </a:lnTo>
                  <a:lnTo>
                    <a:pt x="68" y="118"/>
                  </a:lnTo>
                  <a:lnTo>
                    <a:pt x="68" y="118"/>
                  </a:lnTo>
                  <a:lnTo>
                    <a:pt x="70" y="115"/>
                  </a:lnTo>
                  <a:lnTo>
                    <a:pt x="70" y="115"/>
                  </a:lnTo>
                  <a:lnTo>
                    <a:pt x="70" y="112"/>
                  </a:lnTo>
                  <a:lnTo>
                    <a:pt x="70" y="112"/>
                  </a:lnTo>
                  <a:close/>
                  <a:moveTo>
                    <a:pt x="65" y="140"/>
                  </a:moveTo>
                  <a:lnTo>
                    <a:pt x="65" y="140"/>
                  </a:lnTo>
                  <a:lnTo>
                    <a:pt x="51" y="143"/>
                  </a:lnTo>
                  <a:lnTo>
                    <a:pt x="51" y="143"/>
                  </a:lnTo>
                  <a:lnTo>
                    <a:pt x="49" y="153"/>
                  </a:lnTo>
                  <a:lnTo>
                    <a:pt x="49" y="153"/>
                  </a:lnTo>
                  <a:lnTo>
                    <a:pt x="63" y="150"/>
                  </a:lnTo>
                  <a:lnTo>
                    <a:pt x="63" y="150"/>
                  </a:lnTo>
                  <a:lnTo>
                    <a:pt x="65" y="140"/>
                  </a:lnTo>
                  <a:lnTo>
                    <a:pt x="65" y="140"/>
                  </a:lnTo>
                  <a:close/>
                  <a:moveTo>
                    <a:pt x="87" y="74"/>
                  </a:moveTo>
                  <a:lnTo>
                    <a:pt x="87" y="74"/>
                  </a:lnTo>
                  <a:lnTo>
                    <a:pt x="73" y="80"/>
                  </a:lnTo>
                  <a:lnTo>
                    <a:pt x="73" y="80"/>
                  </a:lnTo>
                  <a:lnTo>
                    <a:pt x="73" y="83"/>
                  </a:lnTo>
                  <a:lnTo>
                    <a:pt x="73" y="83"/>
                  </a:lnTo>
                  <a:lnTo>
                    <a:pt x="73" y="88"/>
                  </a:lnTo>
                  <a:lnTo>
                    <a:pt x="73" y="88"/>
                  </a:lnTo>
                  <a:lnTo>
                    <a:pt x="87" y="83"/>
                  </a:lnTo>
                  <a:lnTo>
                    <a:pt x="87" y="83"/>
                  </a:lnTo>
                  <a:lnTo>
                    <a:pt x="87" y="74"/>
                  </a:lnTo>
                  <a:lnTo>
                    <a:pt x="87" y="74"/>
                  </a:lnTo>
                  <a:close/>
                  <a:moveTo>
                    <a:pt x="73" y="164"/>
                  </a:moveTo>
                  <a:lnTo>
                    <a:pt x="73" y="164"/>
                  </a:lnTo>
                  <a:lnTo>
                    <a:pt x="63" y="167"/>
                  </a:lnTo>
                  <a:lnTo>
                    <a:pt x="63" y="167"/>
                  </a:lnTo>
                  <a:lnTo>
                    <a:pt x="62" y="169"/>
                  </a:lnTo>
                  <a:lnTo>
                    <a:pt x="62" y="169"/>
                  </a:lnTo>
                  <a:lnTo>
                    <a:pt x="59" y="180"/>
                  </a:lnTo>
                  <a:lnTo>
                    <a:pt x="59" y="180"/>
                  </a:lnTo>
                  <a:lnTo>
                    <a:pt x="59" y="181"/>
                  </a:lnTo>
                  <a:lnTo>
                    <a:pt x="59" y="181"/>
                  </a:lnTo>
                  <a:lnTo>
                    <a:pt x="66" y="178"/>
                  </a:lnTo>
                  <a:lnTo>
                    <a:pt x="66" y="178"/>
                  </a:lnTo>
                  <a:lnTo>
                    <a:pt x="68" y="177"/>
                  </a:lnTo>
                  <a:lnTo>
                    <a:pt x="68" y="177"/>
                  </a:lnTo>
                  <a:lnTo>
                    <a:pt x="71" y="165"/>
                  </a:lnTo>
                  <a:lnTo>
                    <a:pt x="71" y="165"/>
                  </a:lnTo>
                  <a:lnTo>
                    <a:pt x="73" y="164"/>
                  </a:lnTo>
                  <a:lnTo>
                    <a:pt x="73" y="164"/>
                  </a:lnTo>
                  <a:close/>
                  <a:moveTo>
                    <a:pt x="51" y="197"/>
                  </a:moveTo>
                  <a:lnTo>
                    <a:pt x="51" y="197"/>
                  </a:lnTo>
                  <a:lnTo>
                    <a:pt x="52" y="197"/>
                  </a:lnTo>
                  <a:lnTo>
                    <a:pt x="52" y="197"/>
                  </a:lnTo>
                  <a:lnTo>
                    <a:pt x="57" y="195"/>
                  </a:lnTo>
                  <a:lnTo>
                    <a:pt x="57" y="195"/>
                  </a:lnTo>
                  <a:lnTo>
                    <a:pt x="59" y="194"/>
                  </a:lnTo>
                  <a:lnTo>
                    <a:pt x="59" y="194"/>
                  </a:lnTo>
                  <a:lnTo>
                    <a:pt x="60" y="192"/>
                  </a:lnTo>
                  <a:lnTo>
                    <a:pt x="62" y="192"/>
                  </a:lnTo>
                  <a:lnTo>
                    <a:pt x="62" y="192"/>
                  </a:lnTo>
                  <a:lnTo>
                    <a:pt x="63" y="192"/>
                  </a:lnTo>
                  <a:lnTo>
                    <a:pt x="63" y="192"/>
                  </a:lnTo>
                  <a:lnTo>
                    <a:pt x="66" y="181"/>
                  </a:lnTo>
                  <a:lnTo>
                    <a:pt x="66" y="181"/>
                  </a:lnTo>
                  <a:lnTo>
                    <a:pt x="65" y="181"/>
                  </a:lnTo>
                  <a:lnTo>
                    <a:pt x="65" y="181"/>
                  </a:lnTo>
                  <a:lnTo>
                    <a:pt x="57" y="183"/>
                  </a:lnTo>
                  <a:lnTo>
                    <a:pt x="57" y="183"/>
                  </a:lnTo>
                  <a:lnTo>
                    <a:pt x="55" y="184"/>
                  </a:lnTo>
                  <a:lnTo>
                    <a:pt x="55" y="184"/>
                  </a:lnTo>
                  <a:lnTo>
                    <a:pt x="52" y="197"/>
                  </a:lnTo>
                  <a:lnTo>
                    <a:pt x="52" y="197"/>
                  </a:lnTo>
                  <a:lnTo>
                    <a:pt x="51" y="197"/>
                  </a:lnTo>
                  <a:lnTo>
                    <a:pt x="51" y="197"/>
                  </a:lnTo>
                  <a:close/>
                  <a:moveTo>
                    <a:pt x="63" y="164"/>
                  </a:moveTo>
                  <a:lnTo>
                    <a:pt x="63" y="164"/>
                  </a:lnTo>
                  <a:lnTo>
                    <a:pt x="63" y="164"/>
                  </a:lnTo>
                  <a:lnTo>
                    <a:pt x="63" y="164"/>
                  </a:lnTo>
                  <a:lnTo>
                    <a:pt x="73" y="161"/>
                  </a:lnTo>
                  <a:lnTo>
                    <a:pt x="73" y="161"/>
                  </a:lnTo>
                  <a:lnTo>
                    <a:pt x="74" y="159"/>
                  </a:lnTo>
                  <a:lnTo>
                    <a:pt x="74" y="159"/>
                  </a:lnTo>
                  <a:lnTo>
                    <a:pt x="76" y="151"/>
                  </a:lnTo>
                  <a:lnTo>
                    <a:pt x="76" y="151"/>
                  </a:lnTo>
                  <a:lnTo>
                    <a:pt x="76" y="148"/>
                  </a:lnTo>
                  <a:lnTo>
                    <a:pt x="76" y="148"/>
                  </a:lnTo>
                  <a:lnTo>
                    <a:pt x="76" y="148"/>
                  </a:lnTo>
                  <a:lnTo>
                    <a:pt x="76" y="148"/>
                  </a:lnTo>
                  <a:lnTo>
                    <a:pt x="66" y="151"/>
                  </a:lnTo>
                  <a:lnTo>
                    <a:pt x="66" y="151"/>
                  </a:lnTo>
                  <a:lnTo>
                    <a:pt x="65" y="153"/>
                  </a:lnTo>
                  <a:lnTo>
                    <a:pt x="65" y="153"/>
                  </a:lnTo>
                  <a:lnTo>
                    <a:pt x="63" y="161"/>
                  </a:lnTo>
                  <a:lnTo>
                    <a:pt x="63" y="161"/>
                  </a:lnTo>
                  <a:lnTo>
                    <a:pt x="63" y="164"/>
                  </a:lnTo>
                  <a:lnTo>
                    <a:pt x="63" y="164"/>
                  </a:lnTo>
                  <a:close/>
                  <a:moveTo>
                    <a:pt x="71" y="118"/>
                  </a:moveTo>
                  <a:lnTo>
                    <a:pt x="71" y="118"/>
                  </a:lnTo>
                  <a:lnTo>
                    <a:pt x="73" y="118"/>
                  </a:lnTo>
                  <a:lnTo>
                    <a:pt x="73" y="118"/>
                  </a:lnTo>
                  <a:lnTo>
                    <a:pt x="82" y="115"/>
                  </a:lnTo>
                  <a:lnTo>
                    <a:pt x="82" y="115"/>
                  </a:lnTo>
                  <a:lnTo>
                    <a:pt x="84" y="113"/>
                  </a:lnTo>
                  <a:lnTo>
                    <a:pt x="84" y="113"/>
                  </a:lnTo>
                  <a:lnTo>
                    <a:pt x="85" y="109"/>
                  </a:lnTo>
                  <a:lnTo>
                    <a:pt x="85" y="109"/>
                  </a:lnTo>
                  <a:lnTo>
                    <a:pt x="85" y="106"/>
                  </a:lnTo>
                  <a:lnTo>
                    <a:pt x="85" y="106"/>
                  </a:lnTo>
                  <a:lnTo>
                    <a:pt x="85" y="106"/>
                  </a:lnTo>
                  <a:lnTo>
                    <a:pt x="85" y="106"/>
                  </a:lnTo>
                  <a:lnTo>
                    <a:pt x="73" y="110"/>
                  </a:lnTo>
                  <a:lnTo>
                    <a:pt x="73" y="110"/>
                  </a:lnTo>
                  <a:lnTo>
                    <a:pt x="73" y="110"/>
                  </a:lnTo>
                  <a:lnTo>
                    <a:pt x="73" y="110"/>
                  </a:lnTo>
                  <a:lnTo>
                    <a:pt x="71" y="118"/>
                  </a:lnTo>
                  <a:lnTo>
                    <a:pt x="71" y="118"/>
                  </a:lnTo>
                  <a:close/>
                  <a:moveTo>
                    <a:pt x="66" y="148"/>
                  </a:moveTo>
                  <a:lnTo>
                    <a:pt x="66" y="148"/>
                  </a:lnTo>
                  <a:lnTo>
                    <a:pt x="66" y="148"/>
                  </a:lnTo>
                  <a:lnTo>
                    <a:pt x="66" y="148"/>
                  </a:lnTo>
                  <a:lnTo>
                    <a:pt x="76" y="145"/>
                  </a:lnTo>
                  <a:lnTo>
                    <a:pt x="76" y="145"/>
                  </a:lnTo>
                  <a:lnTo>
                    <a:pt x="77" y="143"/>
                  </a:lnTo>
                  <a:lnTo>
                    <a:pt x="77" y="143"/>
                  </a:lnTo>
                  <a:lnTo>
                    <a:pt x="79" y="137"/>
                  </a:lnTo>
                  <a:lnTo>
                    <a:pt x="79" y="137"/>
                  </a:lnTo>
                  <a:lnTo>
                    <a:pt x="79" y="136"/>
                  </a:lnTo>
                  <a:lnTo>
                    <a:pt x="79" y="136"/>
                  </a:lnTo>
                  <a:lnTo>
                    <a:pt x="68" y="139"/>
                  </a:lnTo>
                  <a:lnTo>
                    <a:pt x="68" y="139"/>
                  </a:lnTo>
                  <a:lnTo>
                    <a:pt x="66" y="148"/>
                  </a:lnTo>
                  <a:lnTo>
                    <a:pt x="66" y="148"/>
                  </a:lnTo>
                  <a:close/>
                  <a:moveTo>
                    <a:pt x="96" y="165"/>
                  </a:moveTo>
                  <a:lnTo>
                    <a:pt x="96" y="165"/>
                  </a:lnTo>
                  <a:lnTo>
                    <a:pt x="96" y="164"/>
                  </a:lnTo>
                  <a:lnTo>
                    <a:pt x="96" y="164"/>
                  </a:lnTo>
                  <a:lnTo>
                    <a:pt x="103" y="161"/>
                  </a:lnTo>
                  <a:lnTo>
                    <a:pt x="103" y="161"/>
                  </a:lnTo>
                  <a:lnTo>
                    <a:pt x="103" y="161"/>
                  </a:lnTo>
                  <a:lnTo>
                    <a:pt x="103" y="161"/>
                  </a:lnTo>
                  <a:lnTo>
                    <a:pt x="109" y="148"/>
                  </a:lnTo>
                  <a:lnTo>
                    <a:pt x="109" y="148"/>
                  </a:lnTo>
                  <a:lnTo>
                    <a:pt x="111" y="147"/>
                  </a:lnTo>
                  <a:lnTo>
                    <a:pt x="111" y="147"/>
                  </a:lnTo>
                  <a:lnTo>
                    <a:pt x="109" y="147"/>
                  </a:lnTo>
                  <a:lnTo>
                    <a:pt x="109" y="147"/>
                  </a:lnTo>
                  <a:lnTo>
                    <a:pt x="100" y="151"/>
                  </a:lnTo>
                  <a:lnTo>
                    <a:pt x="100" y="151"/>
                  </a:lnTo>
                  <a:lnTo>
                    <a:pt x="100" y="153"/>
                  </a:lnTo>
                  <a:lnTo>
                    <a:pt x="100" y="153"/>
                  </a:lnTo>
                  <a:lnTo>
                    <a:pt x="98" y="159"/>
                  </a:lnTo>
                  <a:lnTo>
                    <a:pt x="98" y="159"/>
                  </a:lnTo>
                  <a:lnTo>
                    <a:pt x="96" y="165"/>
                  </a:lnTo>
                  <a:lnTo>
                    <a:pt x="96" y="1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275"/>
            <p:cNvSpPr/>
            <p:nvPr/>
          </p:nvSpPr>
          <p:spPr bwMode="auto">
            <a:xfrm>
              <a:off x="2831059" y="4027835"/>
              <a:ext cx="73025" cy="22225"/>
            </a:xfrm>
            <a:custGeom>
              <a:avLst/>
              <a:gdLst>
                <a:gd name="T0" fmla="*/ 46 w 46"/>
                <a:gd name="T1" fmla="*/ 3 h 14"/>
                <a:gd name="T2" fmla="*/ 46 w 46"/>
                <a:gd name="T3" fmla="*/ 3 h 14"/>
                <a:gd name="T4" fmla="*/ 46 w 46"/>
                <a:gd name="T5" fmla="*/ 5 h 14"/>
                <a:gd name="T6" fmla="*/ 44 w 46"/>
                <a:gd name="T7" fmla="*/ 5 h 14"/>
                <a:gd name="T8" fmla="*/ 44 w 46"/>
                <a:gd name="T9" fmla="*/ 5 h 14"/>
                <a:gd name="T10" fmla="*/ 33 w 46"/>
                <a:gd name="T11" fmla="*/ 9 h 14"/>
                <a:gd name="T12" fmla="*/ 33 w 46"/>
                <a:gd name="T13" fmla="*/ 9 h 14"/>
                <a:gd name="T14" fmla="*/ 19 w 46"/>
                <a:gd name="T15" fmla="*/ 12 h 14"/>
                <a:gd name="T16" fmla="*/ 19 w 46"/>
                <a:gd name="T17" fmla="*/ 12 h 14"/>
                <a:gd name="T18" fmla="*/ 8 w 46"/>
                <a:gd name="T19" fmla="*/ 12 h 14"/>
                <a:gd name="T20" fmla="*/ 8 w 46"/>
                <a:gd name="T21" fmla="*/ 12 h 14"/>
                <a:gd name="T22" fmla="*/ 3 w 46"/>
                <a:gd name="T23" fmla="*/ 14 h 14"/>
                <a:gd name="T24" fmla="*/ 3 w 46"/>
                <a:gd name="T25" fmla="*/ 14 h 14"/>
                <a:gd name="T26" fmla="*/ 2 w 46"/>
                <a:gd name="T27" fmla="*/ 14 h 14"/>
                <a:gd name="T28" fmla="*/ 0 w 46"/>
                <a:gd name="T29" fmla="*/ 12 h 14"/>
                <a:gd name="T30" fmla="*/ 0 w 46"/>
                <a:gd name="T31" fmla="*/ 12 h 14"/>
                <a:gd name="T32" fmla="*/ 0 w 46"/>
                <a:gd name="T33" fmla="*/ 11 h 14"/>
                <a:gd name="T34" fmla="*/ 2 w 46"/>
                <a:gd name="T35" fmla="*/ 9 h 14"/>
                <a:gd name="T36" fmla="*/ 2 w 46"/>
                <a:gd name="T37" fmla="*/ 9 h 14"/>
                <a:gd name="T38" fmla="*/ 3 w 46"/>
                <a:gd name="T39" fmla="*/ 9 h 14"/>
                <a:gd name="T40" fmla="*/ 3 w 46"/>
                <a:gd name="T41" fmla="*/ 9 h 14"/>
                <a:gd name="T42" fmla="*/ 8 w 46"/>
                <a:gd name="T43" fmla="*/ 11 h 14"/>
                <a:gd name="T44" fmla="*/ 14 w 46"/>
                <a:gd name="T45" fmla="*/ 11 h 14"/>
                <a:gd name="T46" fmla="*/ 14 w 46"/>
                <a:gd name="T47" fmla="*/ 11 h 14"/>
                <a:gd name="T48" fmla="*/ 28 w 46"/>
                <a:gd name="T49" fmla="*/ 8 h 14"/>
                <a:gd name="T50" fmla="*/ 28 w 46"/>
                <a:gd name="T51" fmla="*/ 8 h 14"/>
                <a:gd name="T52" fmla="*/ 41 w 46"/>
                <a:gd name="T53" fmla="*/ 1 h 14"/>
                <a:gd name="T54" fmla="*/ 41 w 46"/>
                <a:gd name="T55" fmla="*/ 1 h 14"/>
                <a:gd name="T56" fmla="*/ 43 w 46"/>
                <a:gd name="T57" fmla="*/ 0 h 14"/>
                <a:gd name="T58" fmla="*/ 43 w 46"/>
                <a:gd name="T59" fmla="*/ 0 h 14"/>
                <a:gd name="T60" fmla="*/ 46 w 46"/>
                <a:gd name="T61" fmla="*/ 1 h 14"/>
                <a:gd name="T62" fmla="*/ 46 w 46"/>
                <a:gd name="T63" fmla="*/ 3 h 14"/>
                <a:gd name="T64" fmla="*/ 46 w 46"/>
                <a:gd name="T65"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14">
                  <a:moveTo>
                    <a:pt x="46" y="3"/>
                  </a:moveTo>
                  <a:lnTo>
                    <a:pt x="46" y="3"/>
                  </a:lnTo>
                  <a:lnTo>
                    <a:pt x="46" y="5"/>
                  </a:lnTo>
                  <a:lnTo>
                    <a:pt x="44" y="5"/>
                  </a:lnTo>
                  <a:lnTo>
                    <a:pt x="44" y="5"/>
                  </a:lnTo>
                  <a:lnTo>
                    <a:pt x="33" y="9"/>
                  </a:lnTo>
                  <a:lnTo>
                    <a:pt x="33" y="9"/>
                  </a:lnTo>
                  <a:lnTo>
                    <a:pt x="19" y="12"/>
                  </a:lnTo>
                  <a:lnTo>
                    <a:pt x="19" y="12"/>
                  </a:lnTo>
                  <a:lnTo>
                    <a:pt x="8" y="12"/>
                  </a:lnTo>
                  <a:lnTo>
                    <a:pt x="8" y="12"/>
                  </a:lnTo>
                  <a:lnTo>
                    <a:pt x="3" y="14"/>
                  </a:lnTo>
                  <a:lnTo>
                    <a:pt x="3" y="14"/>
                  </a:lnTo>
                  <a:lnTo>
                    <a:pt x="2" y="14"/>
                  </a:lnTo>
                  <a:lnTo>
                    <a:pt x="0" y="12"/>
                  </a:lnTo>
                  <a:lnTo>
                    <a:pt x="0" y="12"/>
                  </a:lnTo>
                  <a:lnTo>
                    <a:pt x="0" y="11"/>
                  </a:lnTo>
                  <a:lnTo>
                    <a:pt x="2" y="9"/>
                  </a:lnTo>
                  <a:lnTo>
                    <a:pt x="2" y="9"/>
                  </a:lnTo>
                  <a:lnTo>
                    <a:pt x="3" y="9"/>
                  </a:lnTo>
                  <a:lnTo>
                    <a:pt x="3" y="9"/>
                  </a:lnTo>
                  <a:lnTo>
                    <a:pt x="8" y="11"/>
                  </a:lnTo>
                  <a:lnTo>
                    <a:pt x="14" y="11"/>
                  </a:lnTo>
                  <a:lnTo>
                    <a:pt x="14" y="11"/>
                  </a:lnTo>
                  <a:lnTo>
                    <a:pt x="28" y="8"/>
                  </a:lnTo>
                  <a:lnTo>
                    <a:pt x="28" y="8"/>
                  </a:lnTo>
                  <a:lnTo>
                    <a:pt x="41" y="1"/>
                  </a:lnTo>
                  <a:lnTo>
                    <a:pt x="41" y="1"/>
                  </a:lnTo>
                  <a:lnTo>
                    <a:pt x="43" y="0"/>
                  </a:lnTo>
                  <a:lnTo>
                    <a:pt x="43" y="0"/>
                  </a:lnTo>
                  <a:lnTo>
                    <a:pt x="46" y="1"/>
                  </a:lnTo>
                  <a:lnTo>
                    <a:pt x="46" y="3"/>
                  </a:lnTo>
                  <a:lnTo>
                    <a:pt x="46"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276"/>
            <p:cNvSpPr/>
            <p:nvPr/>
          </p:nvSpPr>
          <p:spPr bwMode="auto">
            <a:xfrm>
              <a:off x="2658021" y="3516660"/>
              <a:ext cx="57150" cy="22225"/>
            </a:xfrm>
            <a:custGeom>
              <a:avLst/>
              <a:gdLst>
                <a:gd name="T0" fmla="*/ 3 w 36"/>
                <a:gd name="T1" fmla="*/ 0 h 14"/>
                <a:gd name="T2" fmla="*/ 3 w 36"/>
                <a:gd name="T3" fmla="*/ 0 h 14"/>
                <a:gd name="T4" fmla="*/ 5 w 36"/>
                <a:gd name="T5" fmla="*/ 0 h 14"/>
                <a:gd name="T6" fmla="*/ 5 w 36"/>
                <a:gd name="T7" fmla="*/ 2 h 14"/>
                <a:gd name="T8" fmla="*/ 5 w 36"/>
                <a:gd name="T9" fmla="*/ 2 h 14"/>
                <a:gd name="T10" fmla="*/ 8 w 36"/>
                <a:gd name="T11" fmla="*/ 5 h 14"/>
                <a:gd name="T12" fmla="*/ 8 w 36"/>
                <a:gd name="T13" fmla="*/ 5 h 14"/>
                <a:gd name="T14" fmla="*/ 11 w 36"/>
                <a:gd name="T15" fmla="*/ 6 h 14"/>
                <a:gd name="T16" fmla="*/ 11 w 36"/>
                <a:gd name="T17" fmla="*/ 6 h 14"/>
                <a:gd name="T18" fmla="*/ 17 w 36"/>
                <a:gd name="T19" fmla="*/ 8 h 14"/>
                <a:gd name="T20" fmla="*/ 25 w 36"/>
                <a:gd name="T21" fmla="*/ 9 h 14"/>
                <a:gd name="T22" fmla="*/ 25 w 36"/>
                <a:gd name="T23" fmla="*/ 9 h 14"/>
                <a:gd name="T24" fmla="*/ 33 w 36"/>
                <a:gd name="T25" fmla="*/ 9 h 14"/>
                <a:gd name="T26" fmla="*/ 33 w 36"/>
                <a:gd name="T27" fmla="*/ 9 h 14"/>
                <a:gd name="T28" fmla="*/ 35 w 36"/>
                <a:gd name="T29" fmla="*/ 9 h 14"/>
                <a:gd name="T30" fmla="*/ 36 w 36"/>
                <a:gd name="T31" fmla="*/ 11 h 14"/>
                <a:gd name="T32" fmla="*/ 36 w 36"/>
                <a:gd name="T33" fmla="*/ 11 h 14"/>
                <a:gd name="T34" fmla="*/ 36 w 36"/>
                <a:gd name="T35" fmla="*/ 14 h 14"/>
                <a:gd name="T36" fmla="*/ 35 w 36"/>
                <a:gd name="T37" fmla="*/ 14 h 14"/>
                <a:gd name="T38" fmla="*/ 35 w 36"/>
                <a:gd name="T39" fmla="*/ 14 h 14"/>
                <a:gd name="T40" fmla="*/ 33 w 36"/>
                <a:gd name="T41" fmla="*/ 14 h 14"/>
                <a:gd name="T42" fmla="*/ 33 w 36"/>
                <a:gd name="T43" fmla="*/ 14 h 14"/>
                <a:gd name="T44" fmla="*/ 21 w 36"/>
                <a:gd name="T45" fmla="*/ 13 h 14"/>
                <a:gd name="T46" fmla="*/ 21 w 36"/>
                <a:gd name="T47" fmla="*/ 13 h 14"/>
                <a:gd name="T48" fmla="*/ 14 w 36"/>
                <a:gd name="T49" fmla="*/ 9 h 14"/>
                <a:gd name="T50" fmla="*/ 6 w 36"/>
                <a:gd name="T51" fmla="*/ 6 h 14"/>
                <a:gd name="T52" fmla="*/ 6 w 36"/>
                <a:gd name="T53" fmla="*/ 6 h 14"/>
                <a:gd name="T54" fmla="*/ 2 w 36"/>
                <a:gd name="T55" fmla="*/ 5 h 14"/>
                <a:gd name="T56" fmla="*/ 2 w 36"/>
                <a:gd name="T57" fmla="*/ 5 h 14"/>
                <a:gd name="T58" fmla="*/ 0 w 36"/>
                <a:gd name="T59" fmla="*/ 3 h 14"/>
                <a:gd name="T60" fmla="*/ 0 w 36"/>
                <a:gd name="T61" fmla="*/ 3 h 14"/>
                <a:gd name="T62" fmla="*/ 0 w 36"/>
                <a:gd name="T63" fmla="*/ 2 h 14"/>
                <a:gd name="T64" fmla="*/ 3 w 36"/>
                <a:gd name="T65" fmla="*/ 0 h 14"/>
                <a:gd name="T66" fmla="*/ 3 w 36"/>
                <a:gd name="T6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14">
                  <a:moveTo>
                    <a:pt x="3" y="0"/>
                  </a:moveTo>
                  <a:lnTo>
                    <a:pt x="3" y="0"/>
                  </a:lnTo>
                  <a:lnTo>
                    <a:pt x="5" y="0"/>
                  </a:lnTo>
                  <a:lnTo>
                    <a:pt x="5" y="2"/>
                  </a:lnTo>
                  <a:lnTo>
                    <a:pt x="5" y="2"/>
                  </a:lnTo>
                  <a:lnTo>
                    <a:pt x="8" y="5"/>
                  </a:lnTo>
                  <a:lnTo>
                    <a:pt x="8" y="5"/>
                  </a:lnTo>
                  <a:lnTo>
                    <a:pt x="11" y="6"/>
                  </a:lnTo>
                  <a:lnTo>
                    <a:pt x="11" y="6"/>
                  </a:lnTo>
                  <a:lnTo>
                    <a:pt x="17" y="8"/>
                  </a:lnTo>
                  <a:lnTo>
                    <a:pt x="25" y="9"/>
                  </a:lnTo>
                  <a:lnTo>
                    <a:pt x="25" y="9"/>
                  </a:lnTo>
                  <a:lnTo>
                    <a:pt x="33" y="9"/>
                  </a:lnTo>
                  <a:lnTo>
                    <a:pt x="33" y="9"/>
                  </a:lnTo>
                  <a:lnTo>
                    <a:pt x="35" y="9"/>
                  </a:lnTo>
                  <a:lnTo>
                    <a:pt x="36" y="11"/>
                  </a:lnTo>
                  <a:lnTo>
                    <a:pt x="36" y="11"/>
                  </a:lnTo>
                  <a:lnTo>
                    <a:pt x="36" y="14"/>
                  </a:lnTo>
                  <a:lnTo>
                    <a:pt x="35" y="14"/>
                  </a:lnTo>
                  <a:lnTo>
                    <a:pt x="35" y="14"/>
                  </a:lnTo>
                  <a:lnTo>
                    <a:pt x="33" y="14"/>
                  </a:lnTo>
                  <a:lnTo>
                    <a:pt x="33" y="14"/>
                  </a:lnTo>
                  <a:lnTo>
                    <a:pt x="21" y="13"/>
                  </a:lnTo>
                  <a:lnTo>
                    <a:pt x="21" y="13"/>
                  </a:lnTo>
                  <a:lnTo>
                    <a:pt x="14" y="9"/>
                  </a:lnTo>
                  <a:lnTo>
                    <a:pt x="6" y="6"/>
                  </a:lnTo>
                  <a:lnTo>
                    <a:pt x="6" y="6"/>
                  </a:lnTo>
                  <a:lnTo>
                    <a:pt x="2" y="5"/>
                  </a:lnTo>
                  <a:lnTo>
                    <a:pt x="2" y="5"/>
                  </a:lnTo>
                  <a:lnTo>
                    <a:pt x="0" y="3"/>
                  </a:lnTo>
                  <a:lnTo>
                    <a:pt x="0" y="3"/>
                  </a:lnTo>
                  <a:lnTo>
                    <a:pt x="0"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277"/>
            <p:cNvSpPr/>
            <p:nvPr/>
          </p:nvSpPr>
          <p:spPr bwMode="auto">
            <a:xfrm>
              <a:off x="2658021" y="3496023"/>
              <a:ext cx="55563" cy="20638"/>
            </a:xfrm>
            <a:custGeom>
              <a:avLst/>
              <a:gdLst>
                <a:gd name="T0" fmla="*/ 5 w 35"/>
                <a:gd name="T1" fmla="*/ 2 h 13"/>
                <a:gd name="T2" fmla="*/ 5 w 35"/>
                <a:gd name="T3" fmla="*/ 2 h 13"/>
                <a:gd name="T4" fmla="*/ 6 w 35"/>
                <a:gd name="T5" fmla="*/ 4 h 13"/>
                <a:gd name="T6" fmla="*/ 6 w 35"/>
                <a:gd name="T7" fmla="*/ 4 h 13"/>
                <a:gd name="T8" fmla="*/ 14 w 35"/>
                <a:gd name="T9" fmla="*/ 7 h 13"/>
                <a:gd name="T10" fmla="*/ 22 w 35"/>
                <a:gd name="T11" fmla="*/ 8 h 13"/>
                <a:gd name="T12" fmla="*/ 22 w 35"/>
                <a:gd name="T13" fmla="*/ 8 h 13"/>
                <a:gd name="T14" fmla="*/ 30 w 35"/>
                <a:gd name="T15" fmla="*/ 8 h 13"/>
                <a:gd name="T16" fmla="*/ 30 w 35"/>
                <a:gd name="T17" fmla="*/ 8 h 13"/>
                <a:gd name="T18" fmla="*/ 32 w 35"/>
                <a:gd name="T19" fmla="*/ 7 h 13"/>
                <a:gd name="T20" fmla="*/ 32 w 35"/>
                <a:gd name="T21" fmla="*/ 7 h 13"/>
                <a:gd name="T22" fmla="*/ 35 w 35"/>
                <a:gd name="T23" fmla="*/ 8 h 13"/>
                <a:gd name="T24" fmla="*/ 35 w 35"/>
                <a:gd name="T25" fmla="*/ 8 h 13"/>
                <a:gd name="T26" fmla="*/ 35 w 35"/>
                <a:gd name="T27" fmla="*/ 10 h 13"/>
                <a:gd name="T28" fmla="*/ 35 w 35"/>
                <a:gd name="T29" fmla="*/ 10 h 13"/>
                <a:gd name="T30" fmla="*/ 33 w 35"/>
                <a:gd name="T31" fmla="*/ 13 h 13"/>
                <a:gd name="T32" fmla="*/ 33 w 35"/>
                <a:gd name="T33" fmla="*/ 13 h 13"/>
                <a:gd name="T34" fmla="*/ 30 w 35"/>
                <a:gd name="T35" fmla="*/ 13 h 13"/>
                <a:gd name="T36" fmla="*/ 30 w 35"/>
                <a:gd name="T37" fmla="*/ 13 h 13"/>
                <a:gd name="T38" fmla="*/ 25 w 35"/>
                <a:gd name="T39" fmla="*/ 11 h 13"/>
                <a:gd name="T40" fmla="*/ 25 w 35"/>
                <a:gd name="T41" fmla="*/ 11 h 13"/>
                <a:gd name="T42" fmla="*/ 13 w 35"/>
                <a:gd name="T43" fmla="*/ 8 h 13"/>
                <a:gd name="T44" fmla="*/ 13 w 35"/>
                <a:gd name="T45" fmla="*/ 8 h 13"/>
                <a:gd name="T46" fmla="*/ 5 w 35"/>
                <a:gd name="T47" fmla="*/ 5 h 13"/>
                <a:gd name="T48" fmla="*/ 5 w 35"/>
                <a:gd name="T49" fmla="*/ 5 h 13"/>
                <a:gd name="T50" fmla="*/ 3 w 35"/>
                <a:gd name="T51" fmla="*/ 5 h 13"/>
                <a:gd name="T52" fmla="*/ 3 w 35"/>
                <a:gd name="T53" fmla="*/ 5 h 13"/>
                <a:gd name="T54" fmla="*/ 0 w 35"/>
                <a:gd name="T55" fmla="*/ 5 h 13"/>
                <a:gd name="T56" fmla="*/ 0 w 35"/>
                <a:gd name="T57" fmla="*/ 5 h 13"/>
                <a:gd name="T58" fmla="*/ 0 w 35"/>
                <a:gd name="T59" fmla="*/ 4 h 13"/>
                <a:gd name="T60" fmla="*/ 0 w 35"/>
                <a:gd name="T61" fmla="*/ 4 h 13"/>
                <a:gd name="T62" fmla="*/ 2 w 35"/>
                <a:gd name="T63" fmla="*/ 0 h 13"/>
                <a:gd name="T64" fmla="*/ 3 w 35"/>
                <a:gd name="T65" fmla="*/ 0 h 13"/>
                <a:gd name="T66" fmla="*/ 3 w 35"/>
                <a:gd name="T67" fmla="*/ 0 h 13"/>
                <a:gd name="T68" fmla="*/ 5 w 35"/>
                <a:gd name="T69" fmla="*/ 0 h 13"/>
                <a:gd name="T70" fmla="*/ 5 w 35"/>
                <a:gd name="T71" fmla="*/ 2 h 13"/>
                <a:gd name="T72" fmla="*/ 5 w 35"/>
                <a:gd name="T73" fmla="*/ 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 h="13">
                  <a:moveTo>
                    <a:pt x="5" y="2"/>
                  </a:moveTo>
                  <a:lnTo>
                    <a:pt x="5" y="2"/>
                  </a:lnTo>
                  <a:lnTo>
                    <a:pt x="6" y="4"/>
                  </a:lnTo>
                  <a:lnTo>
                    <a:pt x="6" y="4"/>
                  </a:lnTo>
                  <a:lnTo>
                    <a:pt x="14" y="7"/>
                  </a:lnTo>
                  <a:lnTo>
                    <a:pt x="22" y="8"/>
                  </a:lnTo>
                  <a:lnTo>
                    <a:pt x="22" y="8"/>
                  </a:lnTo>
                  <a:lnTo>
                    <a:pt x="30" y="8"/>
                  </a:lnTo>
                  <a:lnTo>
                    <a:pt x="30" y="8"/>
                  </a:lnTo>
                  <a:lnTo>
                    <a:pt x="32" y="7"/>
                  </a:lnTo>
                  <a:lnTo>
                    <a:pt x="32" y="7"/>
                  </a:lnTo>
                  <a:lnTo>
                    <a:pt x="35" y="8"/>
                  </a:lnTo>
                  <a:lnTo>
                    <a:pt x="35" y="8"/>
                  </a:lnTo>
                  <a:lnTo>
                    <a:pt x="35" y="10"/>
                  </a:lnTo>
                  <a:lnTo>
                    <a:pt x="35" y="10"/>
                  </a:lnTo>
                  <a:lnTo>
                    <a:pt x="33" y="13"/>
                  </a:lnTo>
                  <a:lnTo>
                    <a:pt x="33" y="13"/>
                  </a:lnTo>
                  <a:lnTo>
                    <a:pt x="30" y="13"/>
                  </a:lnTo>
                  <a:lnTo>
                    <a:pt x="30" y="13"/>
                  </a:lnTo>
                  <a:lnTo>
                    <a:pt x="25" y="11"/>
                  </a:lnTo>
                  <a:lnTo>
                    <a:pt x="25" y="11"/>
                  </a:lnTo>
                  <a:lnTo>
                    <a:pt x="13" y="8"/>
                  </a:lnTo>
                  <a:lnTo>
                    <a:pt x="13" y="8"/>
                  </a:lnTo>
                  <a:lnTo>
                    <a:pt x="5" y="5"/>
                  </a:lnTo>
                  <a:lnTo>
                    <a:pt x="5" y="5"/>
                  </a:lnTo>
                  <a:lnTo>
                    <a:pt x="3" y="5"/>
                  </a:lnTo>
                  <a:lnTo>
                    <a:pt x="3" y="5"/>
                  </a:lnTo>
                  <a:lnTo>
                    <a:pt x="0" y="5"/>
                  </a:lnTo>
                  <a:lnTo>
                    <a:pt x="0" y="5"/>
                  </a:lnTo>
                  <a:lnTo>
                    <a:pt x="0" y="4"/>
                  </a:lnTo>
                  <a:lnTo>
                    <a:pt x="0" y="4"/>
                  </a:lnTo>
                  <a:lnTo>
                    <a:pt x="2" y="0"/>
                  </a:lnTo>
                  <a:lnTo>
                    <a:pt x="3" y="0"/>
                  </a:lnTo>
                  <a:lnTo>
                    <a:pt x="3" y="0"/>
                  </a:lnTo>
                  <a:lnTo>
                    <a:pt x="5" y="0"/>
                  </a:lnTo>
                  <a:lnTo>
                    <a:pt x="5" y="2"/>
                  </a:lnTo>
                  <a:lnTo>
                    <a:pt x="5"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278"/>
            <p:cNvSpPr/>
            <p:nvPr/>
          </p:nvSpPr>
          <p:spPr bwMode="auto">
            <a:xfrm>
              <a:off x="2656434" y="3481735"/>
              <a:ext cx="53975" cy="22225"/>
            </a:xfrm>
            <a:custGeom>
              <a:avLst/>
              <a:gdLst>
                <a:gd name="T0" fmla="*/ 1 w 34"/>
                <a:gd name="T1" fmla="*/ 6 h 14"/>
                <a:gd name="T2" fmla="*/ 1 w 34"/>
                <a:gd name="T3" fmla="*/ 6 h 14"/>
                <a:gd name="T4" fmla="*/ 0 w 34"/>
                <a:gd name="T5" fmla="*/ 5 h 14"/>
                <a:gd name="T6" fmla="*/ 1 w 34"/>
                <a:gd name="T7" fmla="*/ 1 h 14"/>
                <a:gd name="T8" fmla="*/ 1 w 34"/>
                <a:gd name="T9" fmla="*/ 1 h 14"/>
                <a:gd name="T10" fmla="*/ 1 w 34"/>
                <a:gd name="T11" fmla="*/ 0 h 14"/>
                <a:gd name="T12" fmla="*/ 4 w 34"/>
                <a:gd name="T13" fmla="*/ 0 h 14"/>
                <a:gd name="T14" fmla="*/ 4 w 34"/>
                <a:gd name="T15" fmla="*/ 0 h 14"/>
                <a:gd name="T16" fmla="*/ 6 w 34"/>
                <a:gd name="T17" fmla="*/ 3 h 14"/>
                <a:gd name="T18" fmla="*/ 6 w 34"/>
                <a:gd name="T19" fmla="*/ 3 h 14"/>
                <a:gd name="T20" fmla="*/ 6 w 34"/>
                <a:gd name="T21" fmla="*/ 3 h 14"/>
                <a:gd name="T22" fmla="*/ 6 w 34"/>
                <a:gd name="T23" fmla="*/ 3 h 14"/>
                <a:gd name="T24" fmla="*/ 12 w 34"/>
                <a:gd name="T25" fmla="*/ 6 h 14"/>
                <a:gd name="T26" fmla="*/ 20 w 34"/>
                <a:gd name="T27" fmla="*/ 8 h 14"/>
                <a:gd name="T28" fmla="*/ 20 w 34"/>
                <a:gd name="T29" fmla="*/ 8 h 14"/>
                <a:gd name="T30" fmla="*/ 31 w 34"/>
                <a:gd name="T31" fmla="*/ 8 h 14"/>
                <a:gd name="T32" fmla="*/ 31 w 34"/>
                <a:gd name="T33" fmla="*/ 8 h 14"/>
                <a:gd name="T34" fmla="*/ 33 w 34"/>
                <a:gd name="T35" fmla="*/ 8 h 14"/>
                <a:gd name="T36" fmla="*/ 34 w 34"/>
                <a:gd name="T37" fmla="*/ 9 h 14"/>
                <a:gd name="T38" fmla="*/ 34 w 34"/>
                <a:gd name="T39" fmla="*/ 9 h 14"/>
                <a:gd name="T40" fmla="*/ 33 w 34"/>
                <a:gd name="T41" fmla="*/ 13 h 14"/>
                <a:gd name="T42" fmla="*/ 31 w 34"/>
                <a:gd name="T43" fmla="*/ 14 h 14"/>
                <a:gd name="T44" fmla="*/ 31 w 34"/>
                <a:gd name="T45" fmla="*/ 14 h 14"/>
                <a:gd name="T46" fmla="*/ 17 w 34"/>
                <a:gd name="T47" fmla="*/ 11 h 14"/>
                <a:gd name="T48" fmla="*/ 17 w 34"/>
                <a:gd name="T49" fmla="*/ 11 h 14"/>
                <a:gd name="T50" fmla="*/ 9 w 34"/>
                <a:gd name="T51" fmla="*/ 8 h 14"/>
                <a:gd name="T52" fmla="*/ 9 w 34"/>
                <a:gd name="T53" fmla="*/ 8 h 14"/>
                <a:gd name="T54" fmla="*/ 4 w 34"/>
                <a:gd name="T55" fmla="*/ 6 h 14"/>
                <a:gd name="T56" fmla="*/ 4 w 34"/>
                <a:gd name="T57" fmla="*/ 6 h 14"/>
                <a:gd name="T58" fmla="*/ 3 w 34"/>
                <a:gd name="T59" fmla="*/ 5 h 14"/>
                <a:gd name="T60" fmla="*/ 1 w 34"/>
                <a:gd name="T61" fmla="*/ 6 h 14"/>
                <a:gd name="T62" fmla="*/ 1 w 34"/>
                <a:gd name="T63"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 h="14">
                  <a:moveTo>
                    <a:pt x="1" y="6"/>
                  </a:moveTo>
                  <a:lnTo>
                    <a:pt x="1" y="6"/>
                  </a:lnTo>
                  <a:lnTo>
                    <a:pt x="0" y="5"/>
                  </a:lnTo>
                  <a:lnTo>
                    <a:pt x="1" y="1"/>
                  </a:lnTo>
                  <a:lnTo>
                    <a:pt x="1" y="1"/>
                  </a:lnTo>
                  <a:lnTo>
                    <a:pt x="1" y="0"/>
                  </a:lnTo>
                  <a:lnTo>
                    <a:pt x="4" y="0"/>
                  </a:lnTo>
                  <a:lnTo>
                    <a:pt x="4" y="0"/>
                  </a:lnTo>
                  <a:lnTo>
                    <a:pt x="6" y="3"/>
                  </a:lnTo>
                  <a:lnTo>
                    <a:pt x="6" y="3"/>
                  </a:lnTo>
                  <a:lnTo>
                    <a:pt x="6" y="3"/>
                  </a:lnTo>
                  <a:lnTo>
                    <a:pt x="6" y="3"/>
                  </a:lnTo>
                  <a:lnTo>
                    <a:pt x="12" y="6"/>
                  </a:lnTo>
                  <a:lnTo>
                    <a:pt x="20" y="8"/>
                  </a:lnTo>
                  <a:lnTo>
                    <a:pt x="20" y="8"/>
                  </a:lnTo>
                  <a:lnTo>
                    <a:pt x="31" y="8"/>
                  </a:lnTo>
                  <a:lnTo>
                    <a:pt x="31" y="8"/>
                  </a:lnTo>
                  <a:lnTo>
                    <a:pt x="33" y="8"/>
                  </a:lnTo>
                  <a:lnTo>
                    <a:pt x="34" y="9"/>
                  </a:lnTo>
                  <a:lnTo>
                    <a:pt x="34" y="9"/>
                  </a:lnTo>
                  <a:lnTo>
                    <a:pt x="33" y="13"/>
                  </a:lnTo>
                  <a:lnTo>
                    <a:pt x="31" y="14"/>
                  </a:lnTo>
                  <a:lnTo>
                    <a:pt x="31" y="14"/>
                  </a:lnTo>
                  <a:lnTo>
                    <a:pt x="17" y="11"/>
                  </a:lnTo>
                  <a:lnTo>
                    <a:pt x="17" y="11"/>
                  </a:lnTo>
                  <a:lnTo>
                    <a:pt x="9" y="8"/>
                  </a:lnTo>
                  <a:lnTo>
                    <a:pt x="9" y="8"/>
                  </a:lnTo>
                  <a:lnTo>
                    <a:pt x="4" y="6"/>
                  </a:lnTo>
                  <a:lnTo>
                    <a:pt x="4" y="6"/>
                  </a:lnTo>
                  <a:lnTo>
                    <a:pt x="3" y="5"/>
                  </a:lnTo>
                  <a:lnTo>
                    <a:pt x="1" y="6"/>
                  </a:lnTo>
                  <a:lnTo>
                    <a:pt x="1"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279"/>
            <p:cNvSpPr/>
            <p:nvPr/>
          </p:nvSpPr>
          <p:spPr bwMode="auto">
            <a:xfrm>
              <a:off x="2662784" y="3543648"/>
              <a:ext cx="47625" cy="15875"/>
            </a:xfrm>
            <a:custGeom>
              <a:avLst/>
              <a:gdLst>
                <a:gd name="T0" fmla="*/ 29 w 30"/>
                <a:gd name="T1" fmla="*/ 10 h 10"/>
                <a:gd name="T2" fmla="*/ 29 w 30"/>
                <a:gd name="T3" fmla="*/ 10 h 10"/>
                <a:gd name="T4" fmla="*/ 19 w 30"/>
                <a:gd name="T5" fmla="*/ 8 h 10"/>
                <a:gd name="T6" fmla="*/ 19 w 30"/>
                <a:gd name="T7" fmla="*/ 8 h 10"/>
                <a:gd name="T8" fmla="*/ 8 w 30"/>
                <a:gd name="T9" fmla="*/ 7 h 10"/>
                <a:gd name="T10" fmla="*/ 8 w 30"/>
                <a:gd name="T11" fmla="*/ 7 h 10"/>
                <a:gd name="T12" fmla="*/ 2 w 30"/>
                <a:gd name="T13" fmla="*/ 5 h 10"/>
                <a:gd name="T14" fmla="*/ 2 w 30"/>
                <a:gd name="T15" fmla="*/ 5 h 10"/>
                <a:gd name="T16" fmla="*/ 0 w 30"/>
                <a:gd name="T17" fmla="*/ 3 h 10"/>
                <a:gd name="T18" fmla="*/ 0 w 30"/>
                <a:gd name="T19" fmla="*/ 3 h 10"/>
                <a:gd name="T20" fmla="*/ 2 w 30"/>
                <a:gd name="T21" fmla="*/ 0 h 10"/>
                <a:gd name="T22" fmla="*/ 2 w 30"/>
                <a:gd name="T23" fmla="*/ 0 h 10"/>
                <a:gd name="T24" fmla="*/ 3 w 30"/>
                <a:gd name="T25" fmla="*/ 2 h 10"/>
                <a:gd name="T26" fmla="*/ 3 w 30"/>
                <a:gd name="T27" fmla="*/ 2 h 10"/>
                <a:gd name="T28" fmla="*/ 5 w 30"/>
                <a:gd name="T29" fmla="*/ 3 h 10"/>
                <a:gd name="T30" fmla="*/ 7 w 30"/>
                <a:gd name="T31" fmla="*/ 5 h 10"/>
                <a:gd name="T32" fmla="*/ 7 w 30"/>
                <a:gd name="T33" fmla="*/ 5 h 10"/>
                <a:gd name="T34" fmla="*/ 18 w 30"/>
                <a:gd name="T35" fmla="*/ 7 h 10"/>
                <a:gd name="T36" fmla="*/ 18 w 30"/>
                <a:gd name="T37" fmla="*/ 7 h 10"/>
                <a:gd name="T38" fmla="*/ 22 w 30"/>
                <a:gd name="T39" fmla="*/ 7 h 10"/>
                <a:gd name="T40" fmla="*/ 22 w 30"/>
                <a:gd name="T41" fmla="*/ 7 h 10"/>
                <a:gd name="T42" fmla="*/ 29 w 30"/>
                <a:gd name="T43" fmla="*/ 7 h 10"/>
                <a:gd name="T44" fmla="*/ 29 w 30"/>
                <a:gd name="T45" fmla="*/ 7 h 10"/>
                <a:gd name="T46" fmla="*/ 30 w 30"/>
                <a:gd name="T47" fmla="*/ 7 h 10"/>
                <a:gd name="T48" fmla="*/ 30 w 30"/>
                <a:gd name="T49" fmla="*/ 8 h 10"/>
                <a:gd name="T50" fmla="*/ 30 w 30"/>
                <a:gd name="T51" fmla="*/ 8 h 10"/>
                <a:gd name="T52" fmla="*/ 30 w 30"/>
                <a:gd name="T53" fmla="*/ 10 h 10"/>
                <a:gd name="T54" fmla="*/ 30 w 30"/>
                <a:gd name="T55" fmla="*/ 10 h 10"/>
                <a:gd name="T56" fmla="*/ 29 w 30"/>
                <a:gd name="T57" fmla="*/ 10 h 10"/>
                <a:gd name="T58" fmla="*/ 29 w 30"/>
                <a:gd name="T5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0" h="10">
                  <a:moveTo>
                    <a:pt x="29" y="10"/>
                  </a:moveTo>
                  <a:lnTo>
                    <a:pt x="29" y="10"/>
                  </a:lnTo>
                  <a:lnTo>
                    <a:pt x="19" y="8"/>
                  </a:lnTo>
                  <a:lnTo>
                    <a:pt x="19" y="8"/>
                  </a:lnTo>
                  <a:lnTo>
                    <a:pt x="8" y="7"/>
                  </a:lnTo>
                  <a:lnTo>
                    <a:pt x="8" y="7"/>
                  </a:lnTo>
                  <a:lnTo>
                    <a:pt x="2" y="5"/>
                  </a:lnTo>
                  <a:lnTo>
                    <a:pt x="2" y="5"/>
                  </a:lnTo>
                  <a:lnTo>
                    <a:pt x="0" y="3"/>
                  </a:lnTo>
                  <a:lnTo>
                    <a:pt x="0" y="3"/>
                  </a:lnTo>
                  <a:lnTo>
                    <a:pt x="2" y="0"/>
                  </a:lnTo>
                  <a:lnTo>
                    <a:pt x="2" y="0"/>
                  </a:lnTo>
                  <a:lnTo>
                    <a:pt x="3" y="2"/>
                  </a:lnTo>
                  <a:lnTo>
                    <a:pt x="3" y="2"/>
                  </a:lnTo>
                  <a:lnTo>
                    <a:pt x="5" y="3"/>
                  </a:lnTo>
                  <a:lnTo>
                    <a:pt x="7" y="5"/>
                  </a:lnTo>
                  <a:lnTo>
                    <a:pt x="7" y="5"/>
                  </a:lnTo>
                  <a:lnTo>
                    <a:pt x="18" y="7"/>
                  </a:lnTo>
                  <a:lnTo>
                    <a:pt x="18" y="7"/>
                  </a:lnTo>
                  <a:lnTo>
                    <a:pt x="22" y="7"/>
                  </a:lnTo>
                  <a:lnTo>
                    <a:pt x="22" y="7"/>
                  </a:lnTo>
                  <a:lnTo>
                    <a:pt x="29" y="7"/>
                  </a:lnTo>
                  <a:lnTo>
                    <a:pt x="29" y="7"/>
                  </a:lnTo>
                  <a:lnTo>
                    <a:pt x="30" y="7"/>
                  </a:lnTo>
                  <a:lnTo>
                    <a:pt x="30" y="8"/>
                  </a:lnTo>
                  <a:lnTo>
                    <a:pt x="30" y="8"/>
                  </a:lnTo>
                  <a:lnTo>
                    <a:pt x="30" y="10"/>
                  </a:lnTo>
                  <a:lnTo>
                    <a:pt x="30" y="10"/>
                  </a:lnTo>
                  <a:lnTo>
                    <a:pt x="29" y="10"/>
                  </a:lnTo>
                  <a:lnTo>
                    <a:pt x="29"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280"/>
            <p:cNvSpPr/>
            <p:nvPr/>
          </p:nvSpPr>
          <p:spPr bwMode="auto">
            <a:xfrm>
              <a:off x="2896146" y="3508723"/>
              <a:ext cx="34925" cy="11113"/>
            </a:xfrm>
            <a:custGeom>
              <a:avLst/>
              <a:gdLst>
                <a:gd name="T0" fmla="*/ 22 w 22"/>
                <a:gd name="T1" fmla="*/ 2 h 7"/>
                <a:gd name="T2" fmla="*/ 22 w 22"/>
                <a:gd name="T3" fmla="*/ 2 h 7"/>
                <a:gd name="T4" fmla="*/ 22 w 22"/>
                <a:gd name="T5" fmla="*/ 3 h 7"/>
                <a:gd name="T6" fmla="*/ 20 w 22"/>
                <a:gd name="T7" fmla="*/ 3 h 7"/>
                <a:gd name="T8" fmla="*/ 20 w 22"/>
                <a:gd name="T9" fmla="*/ 3 h 7"/>
                <a:gd name="T10" fmla="*/ 17 w 22"/>
                <a:gd name="T11" fmla="*/ 3 h 7"/>
                <a:gd name="T12" fmla="*/ 17 w 22"/>
                <a:gd name="T13" fmla="*/ 3 h 7"/>
                <a:gd name="T14" fmla="*/ 2 w 22"/>
                <a:gd name="T15" fmla="*/ 7 h 7"/>
                <a:gd name="T16" fmla="*/ 2 w 22"/>
                <a:gd name="T17" fmla="*/ 7 h 7"/>
                <a:gd name="T18" fmla="*/ 2 w 22"/>
                <a:gd name="T19" fmla="*/ 7 h 7"/>
                <a:gd name="T20" fmla="*/ 2 w 22"/>
                <a:gd name="T21" fmla="*/ 7 h 7"/>
                <a:gd name="T22" fmla="*/ 0 w 22"/>
                <a:gd name="T23" fmla="*/ 5 h 7"/>
                <a:gd name="T24" fmla="*/ 0 w 22"/>
                <a:gd name="T25" fmla="*/ 5 h 7"/>
                <a:gd name="T26" fmla="*/ 0 w 22"/>
                <a:gd name="T27" fmla="*/ 3 h 7"/>
                <a:gd name="T28" fmla="*/ 0 w 22"/>
                <a:gd name="T29" fmla="*/ 3 h 7"/>
                <a:gd name="T30" fmla="*/ 2 w 22"/>
                <a:gd name="T31" fmla="*/ 3 h 7"/>
                <a:gd name="T32" fmla="*/ 2 w 22"/>
                <a:gd name="T33" fmla="*/ 3 h 7"/>
                <a:gd name="T34" fmla="*/ 5 w 22"/>
                <a:gd name="T35" fmla="*/ 3 h 7"/>
                <a:gd name="T36" fmla="*/ 5 w 22"/>
                <a:gd name="T37" fmla="*/ 3 h 7"/>
                <a:gd name="T38" fmla="*/ 11 w 22"/>
                <a:gd name="T39" fmla="*/ 3 h 7"/>
                <a:gd name="T40" fmla="*/ 19 w 22"/>
                <a:gd name="T41" fmla="*/ 2 h 7"/>
                <a:gd name="T42" fmla="*/ 19 w 22"/>
                <a:gd name="T43" fmla="*/ 2 h 7"/>
                <a:gd name="T44" fmla="*/ 19 w 22"/>
                <a:gd name="T45" fmla="*/ 2 h 7"/>
                <a:gd name="T46" fmla="*/ 19 w 22"/>
                <a:gd name="T47" fmla="*/ 2 h 7"/>
                <a:gd name="T48" fmla="*/ 20 w 22"/>
                <a:gd name="T49" fmla="*/ 0 h 7"/>
                <a:gd name="T50" fmla="*/ 20 w 22"/>
                <a:gd name="T51" fmla="*/ 0 h 7"/>
                <a:gd name="T52" fmla="*/ 22 w 22"/>
                <a:gd name="T53" fmla="*/ 2 h 7"/>
                <a:gd name="T54" fmla="*/ 22 w 22"/>
                <a:gd name="T5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2" h="7">
                  <a:moveTo>
                    <a:pt x="22" y="2"/>
                  </a:moveTo>
                  <a:lnTo>
                    <a:pt x="22" y="2"/>
                  </a:lnTo>
                  <a:lnTo>
                    <a:pt x="22" y="3"/>
                  </a:lnTo>
                  <a:lnTo>
                    <a:pt x="20" y="3"/>
                  </a:lnTo>
                  <a:lnTo>
                    <a:pt x="20" y="3"/>
                  </a:lnTo>
                  <a:lnTo>
                    <a:pt x="17" y="3"/>
                  </a:lnTo>
                  <a:lnTo>
                    <a:pt x="17" y="3"/>
                  </a:lnTo>
                  <a:lnTo>
                    <a:pt x="2" y="7"/>
                  </a:lnTo>
                  <a:lnTo>
                    <a:pt x="2" y="7"/>
                  </a:lnTo>
                  <a:lnTo>
                    <a:pt x="2" y="7"/>
                  </a:lnTo>
                  <a:lnTo>
                    <a:pt x="2" y="7"/>
                  </a:lnTo>
                  <a:lnTo>
                    <a:pt x="0" y="5"/>
                  </a:lnTo>
                  <a:lnTo>
                    <a:pt x="0" y="5"/>
                  </a:lnTo>
                  <a:lnTo>
                    <a:pt x="0" y="3"/>
                  </a:lnTo>
                  <a:lnTo>
                    <a:pt x="0" y="3"/>
                  </a:lnTo>
                  <a:lnTo>
                    <a:pt x="2" y="3"/>
                  </a:lnTo>
                  <a:lnTo>
                    <a:pt x="2" y="3"/>
                  </a:lnTo>
                  <a:lnTo>
                    <a:pt x="5" y="3"/>
                  </a:lnTo>
                  <a:lnTo>
                    <a:pt x="5" y="3"/>
                  </a:lnTo>
                  <a:lnTo>
                    <a:pt x="11" y="3"/>
                  </a:lnTo>
                  <a:lnTo>
                    <a:pt x="19" y="2"/>
                  </a:lnTo>
                  <a:lnTo>
                    <a:pt x="19" y="2"/>
                  </a:lnTo>
                  <a:lnTo>
                    <a:pt x="19" y="2"/>
                  </a:lnTo>
                  <a:lnTo>
                    <a:pt x="19" y="2"/>
                  </a:lnTo>
                  <a:lnTo>
                    <a:pt x="20" y="0"/>
                  </a:lnTo>
                  <a:lnTo>
                    <a:pt x="20" y="0"/>
                  </a:lnTo>
                  <a:lnTo>
                    <a:pt x="22" y="2"/>
                  </a:lnTo>
                  <a:lnTo>
                    <a:pt x="22" y="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281"/>
            <p:cNvSpPr>
              <a:spLocks noEditPoints="1"/>
            </p:cNvSpPr>
            <p:nvPr/>
          </p:nvSpPr>
          <p:spPr bwMode="auto">
            <a:xfrm>
              <a:off x="2667546" y="3400773"/>
              <a:ext cx="250825" cy="60325"/>
            </a:xfrm>
            <a:custGeom>
              <a:avLst/>
              <a:gdLst>
                <a:gd name="T0" fmla="*/ 150 w 158"/>
                <a:gd name="T1" fmla="*/ 7 h 38"/>
                <a:gd name="T2" fmla="*/ 158 w 158"/>
                <a:gd name="T3" fmla="*/ 15 h 38"/>
                <a:gd name="T4" fmla="*/ 152 w 158"/>
                <a:gd name="T5" fmla="*/ 23 h 38"/>
                <a:gd name="T6" fmla="*/ 146 w 158"/>
                <a:gd name="T7" fmla="*/ 30 h 38"/>
                <a:gd name="T8" fmla="*/ 130 w 158"/>
                <a:gd name="T9" fmla="*/ 34 h 38"/>
                <a:gd name="T10" fmla="*/ 101 w 158"/>
                <a:gd name="T11" fmla="*/ 37 h 38"/>
                <a:gd name="T12" fmla="*/ 73 w 158"/>
                <a:gd name="T13" fmla="*/ 38 h 38"/>
                <a:gd name="T14" fmla="*/ 15 w 158"/>
                <a:gd name="T15" fmla="*/ 35 h 38"/>
                <a:gd name="T16" fmla="*/ 2 w 158"/>
                <a:gd name="T17" fmla="*/ 27 h 38"/>
                <a:gd name="T18" fmla="*/ 5 w 158"/>
                <a:gd name="T19" fmla="*/ 15 h 38"/>
                <a:gd name="T20" fmla="*/ 37 w 158"/>
                <a:gd name="T21" fmla="*/ 2 h 38"/>
                <a:gd name="T22" fmla="*/ 95 w 158"/>
                <a:gd name="T23" fmla="*/ 0 h 38"/>
                <a:gd name="T24" fmla="*/ 128 w 158"/>
                <a:gd name="T25" fmla="*/ 2 h 38"/>
                <a:gd name="T26" fmla="*/ 133 w 158"/>
                <a:gd name="T27" fmla="*/ 4 h 38"/>
                <a:gd name="T28" fmla="*/ 29 w 158"/>
                <a:gd name="T29" fmla="*/ 26 h 38"/>
                <a:gd name="T30" fmla="*/ 37 w 158"/>
                <a:gd name="T31" fmla="*/ 27 h 38"/>
                <a:gd name="T32" fmla="*/ 54 w 158"/>
                <a:gd name="T33" fmla="*/ 23 h 38"/>
                <a:gd name="T34" fmla="*/ 57 w 158"/>
                <a:gd name="T35" fmla="*/ 27 h 38"/>
                <a:gd name="T36" fmla="*/ 43 w 158"/>
                <a:gd name="T37" fmla="*/ 29 h 38"/>
                <a:gd name="T38" fmla="*/ 27 w 158"/>
                <a:gd name="T39" fmla="*/ 29 h 38"/>
                <a:gd name="T40" fmla="*/ 49 w 158"/>
                <a:gd name="T41" fmla="*/ 32 h 38"/>
                <a:gd name="T42" fmla="*/ 75 w 158"/>
                <a:gd name="T43" fmla="*/ 32 h 38"/>
                <a:gd name="T44" fmla="*/ 90 w 158"/>
                <a:gd name="T45" fmla="*/ 32 h 38"/>
                <a:gd name="T46" fmla="*/ 119 w 158"/>
                <a:gd name="T47" fmla="*/ 30 h 38"/>
                <a:gd name="T48" fmla="*/ 150 w 158"/>
                <a:gd name="T49" fmla="*/ 21 h 38"/>
                <a:gd name="T50" fmla="*/ 149 w 158"/>
                <a:gd name="T51" fmla="*/ 15 h 38"/>
                <a:gd name="T52" fmla="*/ 109 w 158"/>
                <a:gd name="T53" fmla="*/ 11 h 38"/>
                <a:gd name="T54" fmla="*/ 87 w 158"/>
                <a:gd name="T55" fmla="*/ 10 h 38"/>
                <a:gd name="T56" fmla="*/ 56 w 158"/>
                <a:gd name="T57" fmla="*/ 11 h 38"/>
                <a:gd name="T58" fmla="*/ 19 w 158"/>
                <a:gd name="T59" fmla="*/ 19 h 38"/>
                <a:gd name="T60" fmla="*/ 13 w 158"/>
                <a:gd name="T61" fmla="*/ 23 h 38"/>
                <a:gd name="T62" fmla="*/ 24 w 158"/>
                <a:gd name="T63" fmla="*/ 29 h 38"/>
                <a:gd name="T64" fmla="*/ 26 w 158"/>
                <a:gd name="T65" fmla="*/ 26 h 38"/>
                <a:gd name="T66" fmla="*/ 59 w 158"/>
                <a:gd name="T67" fmla="*/ 8 h 38"/>
                <a:gd name="T68" fmla="*/ 38 w 158"/>
                <a:gd name="T69" fmla="*/ 8 h 38"/>
                <a:gd name="T70" fmla="*/ 18 w 158"/>
                <a:gd name="T71" fmla="*/ 16 h 38"/>
                <a:gd name="T72" fmla="*/ 38 w 158"/>
                <a:gd name="T73" fmla="*/ 10 h 38"/>
                <a:gd name="T74" fmla="*/ 131 w 158"/>
                <a:gd name="T75" fmla="*/ 8 h 38"/>
                <a:gd name="T76" fmla="*/ 150 w 158"/>
                <a:gd name="T77" fmla="*/ 13 h 38"/>
                <a:gd name="T78" fmla="*/ 153 w 158"/>
                <a:gd name="T79" fmla="*/ 18 h 38"/>
                <a:gd name="T80" fmla="*/ 155 w 158"/>
                <a:gd name="T81" fmla="*/ 15 h 38"/>
                <a:gd name="T82" fmla="*/ 133 w 158"/>
                <a:gd name="T83" fmla="*/ 7 h 38"/>
                <a:gd name="T84" fmla="*/ 98 w 158"/>
                <a:gd name="T85" fmla="*/ 7 h 38"/>
                <a:gd name="T86" fmla="*/ 120 w 158"/>
                <a:gd name="T87" fmla="*/ 7 h 38"/>
                <a:gd name="T88" fmla="*/ 98 w 158"/>
                <a:gd name="T89" fmla="*/ 7 h 38"/>
                <a:gd name="T90" fmla="*/ 8 w 158"/>
                <a:gd name="T91" fmla="*/ 21 h 38"/>
                <a:gd name="T92" fmla="*/ 8 w 158"/>
                <a:gd name="T93" fmla="*/ 26 h 38"/>
                <a:gd name="T94" fmla="*/ 13 w 158"/>
                <a:gd name="T95" fmla="*/ 16 h 38"/>
                <a:gd name="T96" fmla="*/ 82 w 158"/>
                <a:gd name="T97" fmla="*/ 5 h 38"/>
                <a:gd name="T98" fmla="*/ 16 w 158"/>
                <a:gd name="T99" fmla="*/ 30 h 38"/>
                <a:gd name="T100" fmla="*/ 16 w 158"/>
                <a:gd name="T101" fmla="*/ 30 h 38"/>
                <a:gd name="T102" fmla="*/ 13 w 158"/>
                <a:gd name="T103"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38">
                  <a:moveTo>
                    <a:pt x="133" y="5"/>
                  </a:moveTo>
                  <a:lnTo>
                    <a:pt x="133" y="5"/>
                  </a:lnTo>
                  <a:lnTo>
                    <a:pt x="139" y="5"/>
                  </a:lnTo>
                  <a:lnTo>
                    <a:pt x="139" y="5"/>
                  </a:lnTo>
                  <a:lnTo>
                    <a:pt x="150" y="7"/>
                  </a:lnTo>
                  <a:lnTo>
                    <a:pt x="150" y="7"/>
                  </a:lnTo>
                  <a:lnTo>
                    <a:pt x="153" y="10"/>
                  </a:lnTo>
                  <a:lnTo>
                    <a:pt x="157" y="11"/>
                  </a:lnTo>
                  <a:lnTo>
                    <a:pt x="157" y="11"/>
                  </a:lnTo>
                  <a:lnTo>
                    <a:pt x="158" y="15"/>
                  </a:lnTo>
                  <a:lnTo>
                    <a:pt x="158" y="18"/>
                  </a:lnTo>
                  <a:lnTo>
                    <a:pt x="158" y="18"/>
                  </a:lnTo>
                  <a:lnTo>
                    <a:pt x="153" y="23"/>
                  </a:lnTo>
                  <a:lnTo>
                    <a:pt x="153" y="23"/>
                  </a:lnTo>
                  <a:lnTo>
                    <a:pt x="152" y="23"/>
                  </a:lnTo>
                  <a:lnTo>
                    <a:pt x="152" y="23"/>
                  </a:lnTo>
                  <a:lnTo>
                    <a:pt x="150" y="26"/>
                  </a:lnTo>
                  <a:lnTo>
                    <a:pt x="147" y="29"/>
                  </a:lnTo>
                  <a:lnTo>
                    <a:pt x="147" y="29"/>
                  </a:lnTo>
                  <a:lnTo>
                    <a:pt x="146" y="30"/>
                  </a:lnTo>
                  <a:lnTo>
                    <a:pt x="146" y="30"/>
                  </a:lnTo>
                  <a:lnTo>
                    <a:pt x="142" y="32"/>
                  </a:lnTo>
                  <a:lnTo>
                    <a:pt x="142" y="32"/>
                  </a:lnTo>
                  <a:lnTo>
                    <a:pt x="130" y="34"/>
                  </a:lnTo>
                  <a:lnTo>
                    <a:pt x="130" y="34"/>
                  </a:lnTo>
                  <a:lnTo>
                    <a:pt x="127" y="34"/>
                  </a:lnTo>
                  <a:lnTo>
                    <a:pt x="127" y="34"/>
                  </a:lnTo>
                  <a:lnTo>
                    <a:pt x="111" y="37"/>
                  </a:lnTo>
                  <a:lnTo>
                    <a:pt x="111" y="37"/>
                  </a:lnTo>
                  <a:lnTo>
                    <a:pt x="101" y="37"/>
                  </a:lnTo>
                  <a:lnTo>
                    <a:pt x="101" y="37"/>
                  </a:lnTo>
                  <a:lnTo>
                    <a:pt x="81" y="38"/>
                  </a:lnTo>
                  <a:lnTo>
                    <a:pt x="81" y="38"/>
                  </a:lnTo>
                  <a:lnTo>
                    <a:pt x="73" y="38"/>
                  </a:lnTo>
                  <a:lnTo>
                    <a:pt x="73" y="38"/>
                  </a:lnTo>
                  <a:lnTo>
                    <a:pt x="35" y="38"/>
                  </a:lnTo>
                  <a:lnTo>
                    <a:pt x="35" y="38"/>
                  </a:lnTo>
                  <a:lnTo>
                    <a:pt x="23" y="37"/>
                  </a:lnTo>
                  <a:lnTo>
                    <a:pt x="23" y="37"/>
                  </a:lnTo>
                  <a:lnTo>
                    <a:pt x="15" y="35"/>
                  </a:lnTo>
                  <a:lnTo>
                    <a:pt x="7" y="32"/>
                  </a:lnTo>
                  <a:lnTo>
                    <a:pt x="7" y="32"/>
                  </a:lnTo>
                  <a:lnTo>
                    <a:pt x="4" y="30"/>
                  </a:lnTo>
                  <a:lnTo>
                    <a:pt x="4" y="30"/>
                  </a:lnTo>
                  <a:lnTo>
                    <a:pt x="2" y="27"/>
                  </a:lnTo>
                  <a:lnTo>
                    <a:pt x="0" y="23"/>
                  </a:lnTo>
                  <a:lnTo>
                    <a:pt x="0" y="23"/>
                  </a:lnTo>
                  <a:lnTo>
                    <a:pt x="4" y="18"/>
                  </a:lnTo>
                  <a:lnTo>
                    <a:pt x="5" y="15"/>
                  </a:lnTo>
                  <a:lnTo>
                    <a:pt x="5" y="15"/>
                  </a:lnTo>
                  <a:lnTo>
                    <a:pt x="11" y="11"/>
                  </a:lnTo>
                  <a:lnTo>
                    <a:pt x="18" y="8"/>
                  </a:lnTo>
                  <a:lnTo>
                    <a:pt x="18" y="8"/>
                  </a:lnTo>
                  <a:lnTo>
                    <a:pt x="37" y="2"/>
                  </a:lnTo>
                  <a:lnTo>
                    <a:pt x="37" y="2"/>
                  </a:lnTo>
                  <a:lnTo>
                    <a:pt x="46" y="0"/>
                  </a:lnTo>
                  <a:lnTo>
                    <a:pt x="56" y="0"/>
                  </a:lnTo>
                  <a:lnTo>
                    <a:pt x="56" y="0"/>
                  </a:lnTo>
                  <a:lnTo>
                    <a:pt x="95" y="0"/>
                  </a:lnTo>
                  <a:lnTo>
                    <a:pt x="95" y="0"/>
                  </a:lnTo>
                  <a:lnTo>
                    <a:pt x="114" y="2"/>
                  </a:lnTo>
                  <a:lnTo>
                    <a:pt x="114" y="2"/>
                  </a:lnTo>
                  <a:lnTo>
                    <a:pt x="122" y="4"/>
                  </a:lnTo>
                  <a:lnTo>
                    <a:pt x="122" y="4"/>
                  </a:lnTo>
                  <a:lnTo>
                    <a:pt x="128" y="2"/>
                  </a:lnTo>
                  <a:lnTo>
                    <a:pt x="128" y="2"/>
                  </a:lnTo>
                  <a:lnTo>
                    <a:pt x="130" y="2"/>
                  </a:lnTo>
                  <a:lnTo>
                    <a:pt x="130" y="2"/>
                  </a:lnTo>
                  <a:lnTo>
                    <a:pt x="131" y="2"/>
                  </a:lnTo>
                  <a:lnTo>
                    <a:pt x="133" y="4"/>
                  </a:lnTo>
                  <a:lnTo>
                    <a:pt x="133" y="4"/>
                  </a:lnTo>
                  <a:lnTo>
                    <a:pt x="133" y="5"/>
                  </a:lnTo>
                  <a:lnTo>
                    <a:pt x="133" y="5"/>
                  </a:lnTo>
                  <a:close/>
                  <a:moveTo>
                    <a:pt x="29" y="26"/>
                  </a:moveTo>
                  <a:lnTo>
                    <a:pt x="29" y="26"/>
                  </a:lnTo>
                  <a:lnTo>
                    <a:pt x="29" y="26"/>
                  </a:lnTo>
                  <a:lnTo>
                    <a:pt x="30" y="27"/>
                  </a:lnTo>
                  <a:lnTo>
                    <a:pt x="30" y="27"/>
                  </a:lnTo>
                  <a:lnTo>
                    <a:pt x="37" y="27"/>
                  </a:lnTo>
                  <a:lnTo>
                    <a:pt x="37" y="27"/>
                  </a:lnTo>
                  <a:lnTo>
                    <a:pt x="45" y="26"/>
                  </a:lnTo>
                  <a:lnTo>
                    <a:pt x="52" y="24"/>
                  </a:lnTo>
                  <a:lnTo>
                    <a:pt x="52" y="24"/>
                  </a:lnTo>
                  <a:lnTo>
                    <a:pt x="54" y="23"/>
                  </a:lnTo>
                  <a:lnTo>
                    <a:pt x="54" y="23"/>
                  </a:lnTo>
                  <a:lnTo>
                    <a:pt x="57" y="24"/>
                  </a:lnTo>
                  <a:lnTo>
                    <a:pt x="57" y="24"/>
                  </a:lnTo>
                  <a:lnTo>
                    <a:pt x="59" y="26"/>
                  </a:lnTo>
                  <a:lnTo>
                    <a:pt x="59" y="26"/>
                  </a:lnTo>
                  <a:lnTo>
                    <a:pt x="57" y="27"/>
                  </a:lnTo>
                  <a:lnTo>
                    <a:pt x="56" y="27"/>
                  </a:lnTo>
                  <a:lnTo>
                    <a:pt x="56" y="27"/>
                  </a:lnTo>
                  <a:lnTo>
                    <a:pt x="52" y="27"/>
                  </a:lnTo>
                  <a:lnTo>
                    <a:pt x="52" y="27"/>
                  </a:lnTo>
                  <a:lnTo>
                    <a:pt x="43" y="29"/>
                  </a:lnTo>
                  <a:lnTo>
                    <a:pt x="43" y="29"/>
                  </a:lnTo>
                  <a:lnTo>
                    <a:pt x="30" y="29"/>
                  </a:lnTo>
                  <a:lnTo>
                    <a:pt x="30" y="29"/>
                  </a:lnTo>
                  <a:lnTo>
                    <a:pt x="27" y="29"/>
                  </a:lnTo>
                  <a:lnTo>
                    <a:pt x="27" y="29"/>
                  </a:lnTo>
                  <a:lnTo>
                    <a:pt x="29" y="30"/>
                  </a:lnTo>
                  <a:lnTo>
                    <a:pt x="29" y="30"/>
                  </a:lnTo>
                  <a:lnTo>
                    <a:pt x="35" y="30"/>
                  </a:lnTo>
                  <a:lnTo>
                    <a:pt x="35" y="30"/>
                  </a:lnTo>
                  <a:lnTo>
                    <a:pt x="49" y="32"/>
                  </a:lnTo>
                  <a:lnTo>
                    <a:pt x="49" y="32"/>
                  </a:lnTo>
                  <a:lnTo>
                    <a:pt x="60" y="32"/>
                  </a:lnTo>
                  <a:lnTo>
                    <a:pt x="60" y="32"/>
                  </a:lnTo>
                  <a:lnTo>
                    <a:pt x="75" y="32"/>
                  </a:lnTo>
                  <a:lnTo>
                    <a:pt x="75" y="32"/>
                  </a:lnTo>
                  <a:lnTo>
                    <a:pt x="76" y="32"/>
                  </a:lnTo>
                  <a:lnTo>
                    <a:pt x="76" y="32"/>
                  </a:lnTo>
                  <a:lnTo>
                    <a:pt x="79" y="34"/>
                  </a:lnTo>
                  <a:lnTo>
                    <a:pt x="79" y="34"/>
                  </a:lnTo>
                  <a:lnTo>
                    <a:pt x="90" y="32"/>
                  </a:lnTo>
                  <a:lnTo>
                    <a:pt x="90" y="32"/>
                  </a:lnTo>
                  <a:lnTo>
                    <a:pt x="101" y="32"/>
                  </a:lnTo>
                  <a:lnTo>
                    <a:pt x="101" y="32"/>
                  </a:lnTo>
                  <a:lnTo>
                    <a:pt x="119" y="30"/>
                  </a:lnTo>
                  <a:lnTo>
                    <a:pt x="119" y="30"/>
                  </a:lnTo>
                  <a:lnTo>
                    <a:pt x="128" y="29"/>
                  </a:lnTo>
                  <a:lnTo>
                    <a:pt x="138" y="26"/>
                  </a:lnTo>
                  <a:lnTo>
                    <a:pt x="138" y="26"/>
                  </a:lnTo>
                  <a:lnTo>
                    <a:pt x="150" y="21"/>
                  </a:lnTo>
                  <a:lnTo>
                    <a:pt x="150" y="21"/>
                  </a:lnTo>
                  <a:lnTo>
                    <a:pt x="150" y="21"/>
                  </a:lnTo>
                  <a:lnTo>
                    <a:pt x="150" y="21"/>
                  </a:lnTo>
                  <a:lnTo>
                    <a:pt x="150" y="18"/>
                  </a:lnTo>
                  <a:lnTo>
                    <a:pt x="149" y="15"/>
                  </a:lnTo>
                  <a:lnTo>
                    <a:pt x="149" y="15"/>
                  </a:lnTo>
                  <a:lnTo>
                    <a:pt x="139" y="13"/>
                  </a:lnTo>
                  <a:lnTo>
                    <a:pt x="139" y="13"/>
                  </a:lnTo>
                  <a:lnTo>
                    <a:pt x="125" y="11"/>
                  </a:lnTo>
                  <a:lnTo>
                    <a:pt x="125" y="11"/>
                  </a:lnTo>
                  <a:lnTo>
                    <a:pt x="109" y="11"/>
                  </a:lnTo>
                  <a:lnTo>
                    <a:pt x="109" y="11"/>
                  </a:lnTo>
                  <a:lnTo>
                    <a:pt x="97" y="10"/>
                  </a:lnTo>
                  <a:lnTo>
                    <a:pt x="97" y="10"/>
                  </a:lnTo>
                  <a:lnTo>
                    <a:pt x="87" y="10"/>
                  </a:lnTo>
                  <a:lnTo>
                    <a:pt x="87" y="10"/>
                  </a:lnTo>
                  <a:lnTo>
                    <a:pt x="76" y="10"/>
                  </a:lnTo>
                  <a:lnTo>
                    <a:pt x="76" y="10"/>
                  </a:lnTo>
                  <a:lnTo>
                    <a:pt x="73" y="10"/>
                  </a:lnTo>
                  <a:lnTo>
                    <a:pt x="73" y="10"/>
                  </a:lnTo>
                  <a:lnTo>
                    <a:pt x="56" y="11"/>
                  </a:lnTo>
                  <a:lnTo>
                    <a:pt x="56" y="11"/>
                  </a:lnTo>
                  <a:lnTo>
                    <a:pt x="35" y="15"/>
                  </a:lnTo>
                  <a:lnTo>
                    <a:pt x="35" y="15"/>
                  </a:lnTo>
                  <a:lnTo>
                    <a:pt x="27" y="16"/>
                  </a:lnTo>
                  <a:lnTo>
                    <a:pt x="19" y="19"/>
                  </a:lnTo>
                  <a:lnTo>
                    <a:pt x="19" y="19"/>
                  </a:lnTo>
                  <a:lnTo>
                    <a:pt x="15" y="21"/>
                  </a:lnTo>
                  <a:lnTo>
                    <a:pt x="15" y="21"/>
                  </a:lnTo>
                  <a:lnTo>
                    <a:pt x="13" y="23"/>
                  </a:lnTo>
                  <a:lnTo>
                    <a:pt x="13" y="23"/>
                  </a:lnTo>
                  <a:lnTo>
                    <a:pt x="15" y="26"/>
                  </a:lnTo>
                  <a:lnTo>
                    <a:pt x="15" y="26"/>
                  </a:lnTo>
                  <a:lnTo>
                    <a:pt x="19" y="27"/>
                  </a:lnTo>
                  <a:lnTo>
                    <a:pt x="24" y="29"/>
                  </a:lnTo>
                  <a:lnTo>
                    <a:pt x="24" y="29"/>
                  </a:lnTo>
                  <a:lnTo>
                    <a:pt x="24" y="29"/>
                  </a:lnTo>
                  <a:lnTo>
                    <a:pt x="24" y="29"/>
                  </a:lnTo>
                  <a:lnTo>
                    <a:pt x="24" y="27"/>
                  </a:lnTo>
                  <a:lnTo>
                    <a:pt x="26" y="26"/>
                  </a:lnTo>
                  <a:lnTo>
                    <a:pt x="26" y="26"/>
                  </a:lnTo>
                  <a:lnTo>
                    <a:pt x="27" y="24"/>
                  </a:lnTo>
                  <a:lnTo>
                    <a:pt x="29" y="26"/>
                  </a:lnTo>
                  <a:lnTo>
                    <a:pt x="29" y="26"/>
                  </a:lnTo>
                  <a:close/>
                  <a:moveTo>
                    <a:pt x="59" y="8"/>
                  </a:moveTo>
                  <a:lnTo>
                    <a:pt x="59" y="8"/>
                  </a:lnTo>
                  <a:lnTo>
                    <a:pt x="59" y="8"/>
                  </a:lnTo>
                  <a:lnTo>
                    <a:pt x="59" y="8"/>
                  </a:lnTo>
                  <a:lnTo>
                    <a:pt x="45" y="8"/>
                  </a:lnTo>
                  <a:lnTo>
                    <a:pt x="45" y="8"/>
                  </a:lnTo>
                  <a:lnTo>
                    <a:pt x="38" y="8"/>
                  </a:lnTo>
                  <a:lnTo>
                    <a:pt x="32" y="10"/>
                  </a:lnTo>
                  <a:lnTo>
                    <a:pt x="32" y="10"/>
                  </a:lnTo>
                  <a:lnTo>
                    <a:pt x="19" y="15"/>
                  </a:lnTo>
                  <a:lnTo>
                    <a:pt x="19" y="15"/>
                  </a:lnTo>
                  <a:lnTo>
                    <a:pt x="18" y="16"/>
                  </a:lnTo>
                  <a:lnTo>
                    <a:pt x="18" y="16"/>
                  </a:lnTo>
                  <a:lnTo>
                    <a:pt x="18" y="16"/>
                  </a:lnTo>
                  <a:lnTo>
                    <a:pt x="18" y="16"/>
                  </a:lnTo>
                  <a:lnTo>
                    <a:pt x="27" y="13"/>
                  </a:lnTo>
                  <a:lnTo>
                    <a:pt x="38" y="10"/>
                  </a:lnTo>
                  <a:lnTo>
                    <a:pt x="59" y="8"/>
                  </a:lnTo>
                  <a:lnTo>
                    <a:pt x="59" y="8"/>
                  </a:lnTo>
                  <a:close/>
                  <a:moveTo>
                    <a:pt x="130" y="8"/>
                  </a:moveTo>
                  <a:lnTo>
                    <a:pt x="130" y="8"/>
                  </a:lnTo>
                  <a:lnTo>
                    <a:pt x="131" y="8"/>
                  </a:lnTo>
                  <a:lnTo>
                    <a:pt x="131" y="8"/>
                  </a:lnTo>
                  <a:lnTo>
                    <a:pt x="142" y="10"/>
                  </a:lnTo>
                  <a:lnTo>
                    <a:pt x="142" y="10"/>
                  </a:lnTo>
                  <a:lnTo>
                    <a:pt x="150" y="13"/>
                  </a:lnTo>
                  <a:lnTo>
                    <a:pt x="150" y="13"/>
                  </a:lnTo>
                  <a:lnTo>
                    <a:pt x="152" y="15"/>
                  </a:lnTo>
                  <a:lnTo>
                    <a:pt x="153" y="16"/>
                  </a:lnTo>
                  <a:lnTo>
                    <a:pt x="153" y="16"/>
                  </a:lnTo>
                  <a:lnTo>
                    <a:pt x="153" y="18"/>
                  </a:lnTo>
                  <a:lnTo>
                    <a:pt x="153" y="18"/>
                  </a:lnTo>
                  <a:lnTo>
                    <a:pt x="155" y="16"/>
                  </a:lnTo>
                  <a:lnTo>
                    <a:pt x="155" y="16"/>
                  </a:lnTo>
                  <a:lnTo>
                    <a:pt x="155" y="15"/>
                  </a:lnTo>
                  <a:lnTo>
                    <a:pt x="155" y="15"/>
                  </a:lnTo>
                  <a:lnTo>
                    <a:pt x="155" y="15"/>
                  </a:lnTo>
                  <a:lnTo>
                    <a:pt x="150" y="11"/>
                  </a:lnTo>
                  <a:lnTo>
                    <a:pt x="150" y="11"/>
                  </a:lnTo>
                  <a:lnTo>
                    <a:pt x="146" y="10"/>
                  </a:lnTo>
                  <a:lnTo>
                    <a:pt x="146" y="10"/>
                  </a:lnTo>
                  <a:lnTo>
                    <a:pt x="133" y="7"/>
                  </a:lnTo>
                  <a:lnTo>
                    <a:pt x="133" y="7"/>
                  </a:lnTo>
                  <a:lnTo>
                    <a:pt x="131" y="8"/>
                  </a:lnTo>
                  <a:lnTo>
                    <a:pt x="130" y="8"/>
                  </a:lnTo>
                  <a:lnTo>
                    <a:pt x="130" y="8"/>
                  </a:lnTo>
                  <a:close/>
                  <a:moveTo>
                    <a:pt x="98" y="7"/>
                  </a:moveTo>
                  <a:lnTo>
                    <a:pt x="98" y="7"/>
                  </a:lnTo>
                  <a:lnTo>
                    <a:pt x="112" y="8"/>
                  </a:lnTo>
                  <a:lnTo>
                    <a:pt x="127" y="8"/>
                  </a:lnTo>
                  <a:lnTo>
                    <a:pt x="127" y="8"/>
                  </a:lnTo>
                  <a:lnTo>
                    <a:pt x="120" y="7"/>
                  </a:lnTo>
                  <a:lnTo>
                    <a:pt x="120" y="7"/>
                  </a:lnTo>
                  <a:lnTo>
                    <a:pt x="103" y="7"/>
                  </a:lnTo>
                  <a:lnTo>
                    <a:pt x="103" y="7"/>
                  </a:lnTo>
                  <a:lnTo>
                    <a:pt x="98" y="7"/>
                  </a:lnTo>
                  <a:lnTo>
                    <a:pt x="98" y="7"/>
                  </a:lnTo>
                  <a:close/>
                  <a:moveTo>
                    <a:pt x="13" y="16"/>
                  </a:moveTo>
                  <a:lnTo>
                    <a:pt x="13" y="16"/>
                  </a:lnTo>
                  <a:lnTo>
                    <a:pt x="10" y="18"/>
                  </a:lnTo>
                  <a:lnTo>
                    <a:pt x="8" y="21"/>
                  </a:lnTo>
                  <a:lnTo>
                    <a:pt x="8" y="21"/>
                  </a:lnTo>
                  <a:lnTo>
                    <a:pt x="7" y="24"/>
                  </a:lnTo>
                  <a:lnTo>
                    <a:pt x="7" y="24"/>
                  </a:lnTo>
                  <a:lnTo>
                    <a:pt x="7" y="26"/>
                  </a:lnTo>
                  <a:lnTo>
                    <a:pt x="8" y="26"/>
                  </a:lnTo>
                  <a:lnTo>
                    <a:pt x="8" y="26"/>
                  </a:lnTo>
                  <a:lnTo>
                    <a:pt x="8" y="24"/>
                  </a:lnTo>
                  <a:lnTo>
                    <a:pt x="8" y="24"/>
                  </a:lnTo>
                  <a:lnTo>
                    <a:pt x="10" y="18"/>
                  </a:lnTo>
                  <a:lnTo>
                    <a:pt x="10" y="18"/>
                  </a:lnTo>
                  <a:lnTo>
                    <a:pt x="13" y="16"/>
                  </a:lnTo>
                  <a:lnTo>
                    <a:pt x="13" y="16"/>
                  </a:lnTo>
                  <a:close/>
                  <a:moveTo>
                    <a:pt x="65" y="5"/>
                  </a:moveTo>
                  <a:lnTo>
                    <a:pt x="65" y="5"/>
                  </a:lnTo>
                  <a:lnTo>
                    <a:pt x="75" y="7"/>
                  </a:lnTo>
                  <a:lnTo>
                    <a:pt x="82" y="5"/>
                  </a:lnTo>
                  <a:lnTo>
                    <a:pt x="82" y="5"/>
                  </a:lnTo>
                  <a:lnTo>
                    <a:pt x="65" y="5"/>
                  </a:lnTo>
                  <a:lnTo>
                    <a:pt x="65" y="5"/>
                  </a:lnTo>
                  <a:close/>
                  <a:moveTo>
                    <a:pt x="16" y="30"/>
                  </a:moveTo>
                  <a:lnTo>
                    <a:pt x="16" y="30"/>
                  </a:lnTo>
                  <a:lnTo>
                    <a:pt x="21" y="32"/>
                  </a:lnTo>
                  <a:lnTo>
                    <a:pt x="24" y="32"/>
                  </a:lnTo>
                  <a:lnTo>
                    <a:pt x="24" y="32"/>
                  </a:lnTo>
                  <a:lnTo>
                    <a:pt x="16" y="30"/>
                  </a:lnTo>
                  <a:lnTo>
                    <a:pt x="16" y="30"/>
                  </a:lnTo>
                  <a:close/>
                  <a:moveTo>
                    <a:pt x="13" y="27"/>
                  </a:moveTo>
                  <a:lnTo>
                    <a:pt x="13" y="27"/>
                  </a:lnTo>
                  <a:lnTo>
                    <a:pt x="16" y="29"/>
                  </a:lnTo>
                  <a:lnTo>
                    <a:pt x="16" y="29"/>
                  </a:lnTo>
                  <a:lnTo>
                    <a:pt x="13" y="27"/>
                  </a:lnTo>
                  <a:lnTo>
                    <a:pt x="13"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282"/>
            <p:cNvSpPr/>
            <p:nvPr/>
          </p:nvSpPr>
          <p:spPr bwMode="auto">
            <a:xfrm>
              <a:off x="2692946" y="3421410"/>
              <a:ext cx="57150" cy="20638"/>
            </a:xfrm>
            <a:custGeom>
              <a:avLst/>
              <a:gdLst>
                <a:gd name="T0" fmla="*/ 5 w 36"/>
                <a:gd name="T1" fmla="*/ 13 h 13"/>
                <a:gd name="T2" fmla="*/ 5 w 36"/>
                <a:gd name="T3" fmla="*/ 13 h 13"/>
                <a:gd name="T4" fmla="*/ 3 w 36"/>
                <a:gd name="T5" fmla="*/ 13 h 13"/>
                <a:gd name="T6" fmla="*/ 2 w 36"/>
                <a:gd name="T7" fmla="*/ 11 h 13"/>
                <a:gd name="T8" fmla="*/ 2 w 36"/>
                <a:gd name="T9" fmla="*/ 11 h 13"/>
                <a:gd name="T10" fmla="*/ 0 w 36"/>
                <a:gd name="T11" fmla="*/ 11 h 13"/>
                <a:gd name="T12" fmla="*/ 0 w 36"/>
                <a:gd name="T13" fmla="*/ 11 h 13"/>
                <a:gd name="T14" fmla="*/ 2 w 36"/>
                <a:gd name="T15" fmla="*/ 10 h 13"/>
                <a:gd name="T16" fmla="*/ 2 w 36"/>
                <a:gd name="T17" fmla="*/ 10 h 13"/>
                <a:gd name="T18" fmla="*/ 2 w 36"/>
                <a:gd name="T19" fmla="*/ 8 h 13"/>
                <a:gd name="T20" fmla="*/ 3 w 36"/>
                <a:gd name="T21" fmla="*/ 8 h 13"/>
                <a:gd name="T22" fmla="*/ 3 w 36"/>
                <a:gd name="T23" fmla="*/ 8 h 13"/>
                <a:gd name="T24" fmla="*/ 7 w 36"/>
                <a:gd name="T25" fmla="*/ 8 h 13"/>
                <a:gd name="T26" fmla="*/ 10 w 36"/>
                <a:gd name="T27" fmla="*/ 8 h 13"/>
                <a:gd name="T28" fmla="*/ 10 w 36"/>
                <a:gd name="T29" fmla="*/ 8 h 13"/>
                <a:gd name="T30" fmla="*/ 21 w 36"/>
                <a:gd name="T31" fmla="*/ 5 h 13"/>
                <a:gd name="T32" fmla="*/ 21 w 36"/>
                <a:gd name="T33" fmla="*/ 5 h 13"/>
                <a:gd name="T34" fmla="*/ 25 w 36"/>
                <a:gd name="T35" fmla="*/ 3 h 13"/>
                <a:gd name="T36" fmla="*/ 25 w 36"/>
                <a:gd name="T37" fmla="*/ 3 h 13"/>
                <a:gd name="T38" fmla="*/ 32 w 36"/>
                <a:gd name="T39" fmla="*/ 2 h 13"/>
                <a:gd name="T40" fmla="*/ 32 w 36"/>
                <a:gd name="T41" fmla="*/ 2 h 13"/>
                <a:gd name="T42" fmla="*/ 33 w 36"/>
                <a:gd name="T43" fmla="*/ 0 h 13"/>
                <a:gd name="T44" fmla="*/ 33 w 36"/>
                <a:gd name="T45" fmla="*/ 0 h 13"/>
                <a:gd name="T46" fmla="*/ 36 w 36"/>
                <a:gd name="T47" fmla="*/ 2 h 13"/>
                <a:gd name="T48" fmla="*/ 36 w 36"/>
                <a:gd name="T49" fmla="*/ 3 h 13"/>
                <a:gd name="T50" fmla="*/ 36 w 36"/>
                <a:gd name="T51" fmla="*/ 3 h 13"/>
                <a:gd name="T52" fmla="*/ 36 w 36"/>
                <a:gd name="T53" fmla="*/ 5 h 13"/>
                <a:gd name="T54" fmla="*/ 35 w 36"/>
                <a:gd name="T55" fmla="*/ 6 h 13"/>
                <a:gd name="T56" fmla="*/ 35 w 36"/>
                <a:gd name="T57" fmla="*/ 6 h 13"/>
                <a:gd name="T58" fmla="*/ 25 w 36"/>
                <a:gd name="T59" fmla="*/ 6 h 13"/>
                <a:gd name="T60" fmla="*/ 25 w 36"/>
                <a:gd name="T61" fmla="*/ 6 h 13"/>
                <a:gd name="T62" fmla="*/ 16 w 36"/>
                <a:gd name="T63" fmla="*/ 8 h 13"/>
                <a:gd name="T64" fmla="*/ 16 w 36"/>
                <a:gd name="T65" fmla="*/ 8 h 13"/>
                <a:gd name="T66" fmla="*/ 7 w 36"/>
                <a:gd name="T67" fmla="*/ 11 h 13"/>
                <a:gd name="T68" fmla="*/ 7 w 36"/>
                <a:gd name="T69" fmla="*/ 11 h 13"/>
                <a:gd name="T70" fmla="*/ 7 w 36"/>
                <a:gd name="T71" fmla="*/ 11 h 13"/>
                <a:gd name="T72" fmla="*/ 7 w 36"/>
                <a:gd name="T73" fmla="*/ 11 h 13"/>
                <a:gd name="T74" fmla="*/ 5 w 36"/>
                <a:gd name="T75" fmla="*/ 13 h 13"/>
                <a:gd name="T76" fmla="*/ 5 w 36"/>
                <a:gd name="T7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 h="13">
                  <a:moveTo>
                    <a:pt x="5" y="13"/>
                  </a:moveTo>
                  <a:lnTo>
                    <a:pt x="5" y="13"/>
                  </a:lnTo>
                  <a:lnTo>
                    <a:pt x="3" y="13"/>
                  </a:lnTo>
                  <a:lnTo>
                    <a:pt x="2" y="11"/>
                  </a:lnTo>
                  <a:lnTo>
                    <a:pt x="2" y="11"/>
                  </a:lnTo>
                  <a:lnTo>
                    <a:pt x="0" y="11"/>
                  </a:lnTo>
                  <a:lnTo>
                    <a:pt x="0" y="11"/>
                  </a:lnTo>
                  <a:lnTo>
                    <a:pt x="2" y="10"/>
                  </a:lnTo>
                  <a:lnTo>
                    <a:pt x="2" y="10"/>
                  </a:lnTo>
                  <a:lnTo>
                    <a:pt x="2" y="8"/>
                  </a:lnTo>
                  <a:lnTo>
                    <a:pt x="3" y="8"/>
                  </a:lnTo>
                  <a:lnTo>
                    <a:pt x="3" y="8"/>
                  </a:lnTo>
                  <a:lnTo>
                    <a:pt x="7" y="8"/>
                  </a:lnTo>
                  <a:lnTo>
                    <a:pt x="10" y="8"/>
                  </a:lnTo>
                  <a:lnTo>
                    <a:pt x="10" y="8"/>
                  </a:lnTo>
                  <a:lnTo>
                    <a:pt x="21" y="5"/>
                  </a:lnTo>
                  <a:lnTo>
                    <a:pt x="21" y="5"/>
                  </a:lnTo>
                  <a:lnTo>
                    <a:pt x="25" y="3"/>
                  </a:lnTo>
                  <a:lnTo>
                    <a:pt x="25" y="3"/>
                  </a:lnTo>
                  <a:lnTo>
                    <a:pt x="32" y="2"/>
                  </a:lnTo>
                  <a:lnTo>
                    <a:pt x="32" y="2"/>
                  </a:lnTo>
                  <a:lnTo>
                    <a:pt x="33" y="0"/>
                  </a:lnTo>
                  <a:lnTo>
                    <a:pt x="33" y="0"/>
                  </a:lnTo>
                  <a:lnTo>
                    <a:pt x="36" y="2"/>
                  </a:lnTo>
                  <a:lnTo>
                    <a:pt x="36" y="3"/>
                  </a:lnTo>
                  <a:lnTo>
                    <a:pt x="36" y="3"/>
                  </a:lnTo>
                  <a:lnTo>
                    <a:pt x="36" y="5"/>
                  </a:lnTo>
                  <a:lnTo>
                    <a:pt x="35" y="6"/>
                  </a:lnTo>
                  <a:lnTo>
                    <a:pt x="35" y="6"/>
                  </a:lnTo>
                  <a:lnTo>
                    <a:pt x="25" y="6"/>
                  </a:lnTo>
                  <a:lnTo>
                    <a:pt x="25" y="6"/>
                  </a:lnTo>
                  <a:lnTo>
                    <a:pt x="16" y="8"/>
                  </a:lnTo>
                  <a:lnTo>
                    <a:pt x="16" y="8"/>
                  </a:lnTo>
                  <a:lnTo>
                    <a:pt x="7" y="11"/>
                  </a:lnTo>
                  <a:lnTo>
                    <a:pt x="7" y="11"/>
                  </a:lnTo>
                  <a:lnTo>
                    <a:pt x="7" y="11"/>
                  </a:lnTo>
                  <a:lnTo>
                    <a:pt x="7" y="11"/>
                  </a:lnTo>
                  <a:lnTo>
                    <a:pt x="5" y="13"/>
                  </a:lnTo>
                  <a:lnTo>
                    <a:pt x="5"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8" name="Freeform 283"/>
          <p:cNvSpPr>
            <a:spLocks noEditPoints="1"/>
          </p:cNvSpPr>
          <p:nvPr/>
        </p:nvSpPr>
        <p:spPr bwMode="auto">
          <a:xfrm>
            <a:off x="7559368" y="5293609"/>
            <a:ext cx="684427" cy="763203"/>
          </a:xfrm>
          <a:custGeom>
            <a:avLst/>
            <a:gdLst>
              <a:gd name="T0" fmla="*/ 106 w 389"/>
              <a:gd name="T1" fmla="*/ 419 h 451"/>
              <a:gd name="T2" fmla="*/ 29 w 389"/>
              <a:gd name="T3" fmla="*/ 351 h 451"/>
              <a:gd name="T4" fmla="*/ 106 w 389"/>
              <a:gd name="T5" fmla="*/ 244 h 451"/>
              <a:gd name="T6" fmla="*/ 295 w 389"/>
              <a:gd name="T7" fmla="*/ 88 h 451"/>
              <a:gd name="T8" fmla="*/ 314 w 389"/>
              <a:gd name="T9" fmla="*/ 88 h 451"/>
              <a:gd name="T10" fmla="*/ 242 w 389"/>
              <a:gd name="T11" fmla="*/ 257 h 451"/>
              <a:gd name="T12" fmla="*/ 161 w 389"/>
              <a:gd name="T13" fmla="*/ 268 h 451"/>
              <a:gd name="T14" fmla="*/ 187 w 389"/>
              <a:gd name="T15" fmla="*/ 250 h 451"/>
              <a:gd name="T16" fmla="*/ 209 w 389"/>
              <a:gd name="T17" fmla="*/ 249 h 451"/>
              <a:gd name="T18" fmla="*/ 223 w 389"/>
              <a:gd name="T19" fmla="*/ 208 h 451"/>
              <a:gd name="T20" fmla="*/ 198 w 389"/>
              <a:gd name="T21" fmla="*/ 162 h 451"/>
              <a:gd name="T22" fmla="*/ 204 w 389"/>
              <a:gd name="T23" fmla="*/ 213 h 451"/>
              <a:gd name="T24" fmla="*/ 144 w 389"/>
              <a:gd name="T25" fmla="*/ 266 h 451"/>
              <a:gd name="T26" fmla="*/ 103 w 389"/>
              <a:gd name="T27" fmla="*/ 273 h 451"/>
              <a:gd name="T28" fmla="*/ 130 w 389"/>
              <a:gd name="T29" fmla="*/ 295 h 451"/>
              <a:gd name="T30" fmla="*/ 217 w 389"/>
              <a:gd name="T31" fmla="*/ 164 h 451"/>
              <a:gd name="T32" fmla="*/ 231 w 389"/>
              <a:gd name="T33" fmla="*/ 153 h 451"/>
              <a:gd name="T34" fmla="*/ 89 w 389"/>
              <a:gd name="T35" fmla="*/ 271 h 451"/>
              <a:gd name="T36" fmla="*/ 147 w 389"/>
              <a:gd name="T37" fmla="*/ 350 h 451"/>
              <a:gd name="T38" fmla="*/ 95 w 389"/>
              <a:gd name="T39" fmla="*/ 408 h 451"/>
              <a:gd name="T40" fmla="*/ 56 w 389"/>
              <a:gd name="T41" fmla="*/ 380 h 451"/>
              <a:gd name="T42" fmla="*/ 81 w 389"/>
              <a:gd name="T43" fmla="*/ 366 h 451"/>
              <a:gd name="T44" fmla="*/ 97 w 389"/>
              <a:gd name="T45" fmla="*/ 331 h 451"/>
              <a:gd name="T46" fmla="*/ 264 w 389"/>
              <a:gd name="T47" fmla="*/ 127 h 451"/>
              <a:gd name="T48" fmla="*/ 270 w 389"/>
              <a:gd name="T49" fmla="*/ 109 h 451"/>
              <a:gd name="T50" fmla="*/ 46 w 389"/>
              <a:gd name="T51" fmla="*/ 429 h 451"/>
              <a:gd name="T52" fmla="*/ 198 w 389"/>
              <a:gd name="T53" fmla="*/ 284 h 451"/>
              <a:gd name="T54" fmla="*/ 160 w 389"/>
              <a:gd name="T55" fmla="*/ 189 h 451"/>
              <a:gd name="T56" fmla="*/ 161 w 389"/>
              <a:gd name="T57" fmla="*/ 317 h 451"/>
              <a:gd name="T58" fmla="*/ 253 w 389"/>
              <a:gd name="T59" fmla="*/ 167 h 451"/>
              <a:gd name="T60" fmla="*/ 253 w 389"/>
              <a:gd name="T61" fmla="*/ 233 h 451"/>
              <a:gd name="T62" fmla="*/ 52 w 389"/>
              <a:gd name="T63" fmla="*/ 273 h 451"/>
              <a:gd name="T64" fmla="*/ 64 w 389"/>
              <a:gd name="T65" fmla="*/ 440 h 451"/>
              <a:gd name="T66" fmla="*/ 248 w 389"/>
              <a:gd name="T67" fmla="*/ 140 h 451"/>
              <a:gd name="T68" fmla="*/ 272 w 389"/>
              <a:gd name="T69" fmla="*/ 214 h 451"/>
              <a:gd name="T70" fmla="*/ 133 w 389"/>
              <a:gd name="T71" fmla="*/ 217 h 451"/>
              <a:gd name="T72" fmla="*/ 248 w 389"/>
              <a:gd name="T73" fmla="*/ 118 h 451"/>
              <a:gd name="T74" fmla="*/ 155 w 389"/>
              <a:gd name="T75" fmla="*/ 232 h 451"/>
              <a:gd name="T76" fmla="*/ 164 w 389"/>
              <a:gd name="T77" fmla="*/ 378 h 451"/>
              <a:gd name="T78" fmla="*/ 289 w 389"/>
              <a:gd name="T79" fmla="*/ 99 h 451"/>
              <a:gd name="T80" fmla="*/ 270 w 389"/>
              <a:gd name="T81" fmla="*/ 164 h 451"/>
              <a:gd name="T82" fmla="*/ 112 w 389"/>
              <a:gd name="T83" fmla="*/ 340 h 451"/>
              <a:gd name="T84" fmla="*/ 291 w 389"/>
              <a:gd name="T85" fmla="*/ 131 h 451"/>
              <a:gd name="T86" fmla="*/ 60 w 389"/>
              <a:gd name="T87" fmla="*/ 405 h 451"/>
              <a:gd name="T88" fmla="*/ 45 w 389"/>
              <a:gd name="T89" fmla="*/ 392 h 451"/>
              <a:gd name="T90" fmla="*/ 70 w 389"/>
              <a:gd name="T91" fmla="*/ 445 h 451"/>
              <a:gd name="T92" fmla="*/ 130 w 389"/>
              <a:gd name="T93" fmla="*/ 356 h 451"/>
              <a:gd name="T94" fmla="*/ 275 w 389"/>
              <a:gd name="T95" fmla="*/ 209 h 451"/>
              <a:gd name="T96" fmla="*/ 371 w 389"/>
              <a:gd name="T97" fmla="*/ 20 h 451"/>
              <a:gd name="T98" fmla="*/ 98 w 389"/>
              <a:gd name="T99" fmla="*/ 274 h 451"/>
              <a:gd name="T100" fmla="*/ 273 w 389"/>
              <a:gd name="T101" fmla="*/ 150 h 451"/>
              <a:gd name="T102" fmla="*/ 139 w 389"/>
              <a:gd name="T103" fmla="*/ 216 h 451"/>
              <a:gd name="T104" fmla="*/ 71 w 389"/>
              <a:gd name="T105" fmla="*/ 396 h 451"/>
              <a:gd name="T106" fmla="*/ 284 w 389"/>
              <a:gd name="T107" fmla="*/ 143 h 451"/>
              <a:gd name="T108" fmla="*/ 120 w 389"/>
              <a:gd name="T109" fmla="*/ 274 h 451"/>
              <a:gd name="T110" fmla="*/ 70 w 389"/>
              <a:gd name="T111" fmla="*/ 344 h 451"/>
              <a:gd name="T112" fmla="*/ 295 w 389"/>
              <a:gd name="T113" fmla="*/ 105 h 451"/>
              <a:gd name="T114" fmla="*/ 237 w 389"/>
              <a:gd name="T115" fmla="*/ 121 h 451"/>
              <a:gd name="T116" fmla="*/ 179 w 389"/>
              <a:gd name="T117" fmla="*/ 356 h 451"/>
              <a:gd name="T118" fmla="*/ 276 w 389"/>
              <a:gd name="T119" fmla="*/ 145 h 451"/>
              <a:gd name="T120" fmla="*/ 105 w 389"/>
              <a:gd name="T121" fmla="*/ 257 h 451"/>
              <a:gd name="T122" fmla="*/ 41 w 389"/>
              <a:gd name="T123" fmla="*/ 426 h 451"/>
              <a:gd name="T124" fmla="*/ 147 w 389"/>
              <a:gd name="T125" fmla="*/ 359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 h="451">
                <a:moveTo>
                  <a:pt x="190" y="309"/>
                </a:moveTo>
                <a:lnTo>
                  <a:pt x="190" y="309"/>
                </a:lnTo>
                <a:lnTo>
                  <a:pt x="191" y="312"/>
                </a:lnTo>
                <a:lnTo>
                  <a:pt x="191" y="312"/>
                </a:lnTo>
                <a:lnTo>
                  <a:pt x="193" y="317"/>
                </a:lnTo>
                <a:lnTo>
                  <a:pt x="193" y="317"/>
                </a:lnTo>
                <a:lnTo>
                  <a:pt x="196" y="325"/>
                </a:lnTo>
                <a:lnTo>
                  <a:pt x="198" y="333"/>
                </a:lnTo>
                <a:lnTo>
                  <a:pt x="198" y="333"/>
                </a:lnTo>
                <a:lnTo>
                  <a:pt x="199" y="337"/>
                </a:lnTo>
                <a:lnTo>
                  <a:pt x="199" y="337"/>
                </a:lnTo>
                <a:lnTo>
                  <a:pt x="199" y="339"/>
                </a:lnTo>
                <a:lnTo>
                  <a:pt x="199" y="339"/>
                </a:lnTo>
                <a:lnTo>
                  <a:pt x="199" y="339"/>
                </a:lnTo>
                <a:lnTo>
                  <a:pt x="199" y="339"/>
                </a:lnTo>
                <a:lnTo>
                  <a:pt x="201" y="342"/>
                </a:lnTo>
                <a:lnTo>
                  <a:pt x="199" y="345"/>
                </a:lnTo>
                <a:lnTo>
                  <a:pt x="199" y="345"/>
                </a:lnTo>
                <a:lnTo>
                  <a:pt x="194" y="355"/>
                </a:lnTo>
                <a:lnTo>
                  <a:pt x="194" y="355"/>
                </a:lnTo>
                <a:lnTo>
                  <a:pt x="183" y="370"/>
                </a:lnTo>
                <a:lnTo>
                  <a:pt x="183" y="370"/>
                </a:lnTo>
                <a:lnTo>
                  <a:pt x="177" y="377"/>
                </a:lnTo>
                <a:lnTo>
                  <a:pt x="177" y="377"/>
                </a:lnTo>
                <a:lnTo>
                  <a:pt x="166" y="383"/>
                </a:lnTo>
                <a:lnTo>
                  <a:pt x="166" y="383"/>
                </a:lnTo>
                <a:lnTo>
                  <a:pt x="160" y="386"/>
                </a:lnTo>
                <a:lnTo>
                  <a:pt x="153" y="386"/>
                </a:lnTo>
                <a:lnTo>
                  <a:pt x="153" y="386"/>
                </a:lnTo>
                <a:lnTo>
                  <a:pt x="144" y="386"/>
                </a:lnTo>
                <a:lnTo>
                  <a:pt x="144" y="386"/>
                </a:lnTo>
                <a:lnTo>
                  <a:pt x="138" y="386"/>
                </a:lnTo>
                <a:lnTo>
                  <a:pt x="130" y="385"/>
                </a:lnTo>
                <a:lnTo>
                  <a:pt x="130" y="385"/>
                </a:lnTo>
                <a:lnTo>
                  <a:pt x="119" y="380"/>
                </a:lnTo>
                <a:lnTo>
                  <a:pt x="119" y="380"/>
                </a:lnTo>
                <a:lnTo>
                  <a:pt x="108" y="374"/>
                </a:lnTo>
                <a:lnTo>
                  <a:pt x="108" y="374"/>
                </a:lnTo>
                <a:lnTo>
                  <a:pt x="108" y="374"/>
                </a:lnTo>
                <a:lnTo>
                  <a:pt x="108" y="374"/>
                </a:lnTo>
                <a:lnTo>
                  <a:pt x="101" y="378"/>
                </a:lnTo>
                <a:lnTo>
                  <a:pt x="98" y="385"/>
                </a:lnTo>
                <a:lnTo>
                  <a:pt x="98" y="385"/>
                </a:lnTo>
                <a:lnTo>
                  <a:pt x="98" y="385"/>
                </a:lnTo>
                <a:lnTo>
                  <a:pt x="98" y="385"/>
                </a:lnTo>
                <a:lnTo>
                  <a:pt x="101" y="388"/>
                </a:lnTo>
                <a:lnTo>
                  <a:pt x="101" y="388"/>
                </a:lnTo>
                <a:lnTo>
                  <a:pt x="105" y="394"/>
                </a:lnTo>
                <a:lnTo>
                  <a:pt x="105" y="394"/>
                </a:lnTo>
                <a:lnTo>
                  <a:pt x="106" y="400"/>
                </a:lnTo>
                <a:lnTo>
                  <a:pt x="106" y="400"/>
                </a:lnTo>
                <a:lnTo>
                  <a:pt x="106" y="405"/>
                </a:lnTo>
                <a:lnTo>
                  <a:pt x="106" y="405"/>
                </a:lnTo>
                <a:lnTo>
                  <a:pt x="106" y="413"/>
                </a:lnTo>
                <a:lnTo>
                  <a:pt x="106" y="413"/>
                </a:lnTo>
                <a:lnTo>
                  <a:pt x="105" y="416"/>
                </a:lnTo>
                <a:lnTo>
                  <a:pt x="105" y="416"/>
                </a:lnTo>
                <a:lnTo>
                  <a:pt x="106" y="418"/>
                </a:lnTo>
                <a:lnTo>
                  <a:pt x="106" y="419"/>
                </a:lnTo>
                <a:lnTo>
                  <a:pt x="106" y="419"/>
                </a:lnTo>
                <a:lnTo>
                  <a:pt x="101" y="427"/>
                </a:lnTo>
                <a:lnTo>
                  <a:pt x="101" y="427"/>
                </a:lnTo>
                <a:lnTo>
                  <a:pt x="101" y="429"/>
                </a:lnTo>
                <a:lnTo>
                  <a:pt x="101" y="429"/>
                </a:lnTo>
                <a:lnTo>
                  <a:pt x="101" y="430"/>
                </a:lnTo>
                <a:lnTo>
                  <a:pt x="100" y="432"/>
                </a:lnTo>
                <a:lnTo>
                  <a:pt x="100" y="432"/>
                </a:lnTo>
                <a:lnTo>
                  <a:pt x="98" y="433"/>
                </a:lnTo>
                <a:lnTo>
                  <a:pt x="98" y="433"/>
                </a:lnTo>
                <a:lnTo>
                  <a:pt x="95" y="437"/>
                </a:lnTo>
                <a:lnTo>
                  <a:pt x="92" y="440"/>
                </a:lnTo>
                <a:lnTo>
                  <a:pt x="92" y="440"/>
                </a:lnTo>
                <a:lnTo>
                  <a:pt x="90" y="441"/>
                </a:lnTo>
                <a:lnTo>
                  <a:pt x="90" y="441"/>
                </a:lnTo>
                <a:lnTo>
                  <a:pt x="87" y="446"/>
                </a:lnTo>
                <a:lnTo>
                  <a:pt x="87" y="446"/>
                </a:lnTo>
                <a:lnTo>
                  <a:pt x="82" y="449"/>
                </a:lnTo>
                <a:lnTo>
                  <a:pt x="76" y="451"/>
                </a:lnTo>
                <a:lnTo>
                  <a:pt x="76" y="451"/>
                </a:lnTo>
                <a:lnTo>
                  <a:pt x="67" y="449"/>
                </a:lnTo>
                <a:lnTo>
                  <a:pt x="57" y="449"/>
                </a:lnTo>
                <a:lnTo>
                  <a:pt x="57" y="449"/>
                </a:lnTo>
                <a:lnTo>
                  <a:pt x="45" y="445"/>
                </a:lnTo>
                <a:lnTo>
                  <a:pt x="45" y="445"/>
                </a:lnTo>
                <a:lnTo>
                  <a:pt x="38" y="441"/>
                </a:lnTo>
                <a:lnTo>
                  <a:pt x="32" y="437"/>
                </a:lnTo>
                <a:lnTo>
                  <a:pt x="32" y="437"/>
                </a:lnTo>
                <a:lnTo>
                  <a:pt x="27" y="432"/>
                </a:lnTo>
                <a:lnTo>
                  <a:pt x="27" y="432"/>
                </a:lnTo>
                <a:lnTo>
                  <a:pt x="21" y="427"/>
                </a:lnTo>
                <a:lnTo>
                  <a:pt x="15" y="419"/>
                </a:lnTo>
                <a:lnTo>
                  <a:pt x="15" y="419"/>
                </a:lnTo>
                <a:lnTo>
                  <a:pt x="10" y="411"/>
                </a:lnTo>
                <a:lnTo>
                  <a:pt x="10" y="411"/>
                </a:lnTo>
                <a:lnTo>
                  <a:pt x="5" y="403"/>
                </a:lnTo>
                <a:lnTo>
                  <a:pt x="5" y="403"/>
                </a:lnTo>
                <a:lnTo>
                  <a:pt x="4" y="399"/>
                </a:lnTo>
                <a:lnTo>
                  <a:pt x="4" y="399"/>
                </a:lnTo>
                <a:lnTo>
                  <a:pt x="0" y="391"/>
                </a:lnTo>
                <a:lnTo>
                  <a:pt x="0" y="391"/>
                </a:lnTo>
                <a:lnTo>
                  <a:pt x="0" y="385"/>
                </a:lnTo>
                <a:lnTo>
                  <a:pt x="0" y="385"/>
                </a:lnTo>
                <a:lnTo>
                  <a:pt x="0" y="381"/>
                </a:lnTo>
                <a:lnTo>
                  <a:pt x="0" y="381"/>
                </a:lnTo>
                <a:lnTo>
                  <a:pt x="0" y="377"/>
                </a:lnTo>
                <a:lnTo>
                  <a:pt x="4" y="374"/>
                </a:lnTo>
                <a:lnTo>
                  <a:pt x="4" y="374"/>
                </a:lnTo>
                <a:lnTo>
                  <a:pt x="4" y="372"/>
                </a:lnTo>
                <a:lnTo>
                  <a:pt x="4" y="372"/>
                </a:lnTo>
                <a:lnTo>
                  <a:pt x="10" y="364"/>
                </a:lnTo>
                <a:lnTo>
                  <a:pt x="10" y="364"/>
                </a:lnTo>
                <a:lnTo>
                  <a:pt x="13" y="359"/>
                </a:lnTo>
                <a:lnTo>
                  <a:pt x="18" y="356"/>
                </a:lnTo>
                <a:lnTo>
                  <a:pt x="18" y="356"/>
                </a:lnTo>
                <a:lnTo>
                  <a:pt x="23" y="353"/>
                </a:lnTo>
                <a:lnTo>
                  <a:pt x="23" y="353"/>
                </a:lnTo>
                <a:lnTo>
                  <a:pt x="26" y="351"/>
                </a:lnTo>
                <a:lnTo>
                  <a:pt x="29" y="351"/>
                </a:lnTo>
                <a:lnTo>
                  <a:pt x="29" y="351"/>
                </a:lnTo>
                <a:lnTo>
                  <a:pt x="35" y="350"/>
                </a:lnTo>
                <a:lnTo>
                  <a:pt x="35" y="350"/>
                </a:lnTo>
                <a:lnTo>
                  <a:pt x="48" y="350"/>
                </a:lnTo>
                <a:lnTo>
                  <a:pt x="48" y="350"/>
                </a:lnTo>
                <a:lnTo>
                  <a:pt x="52" y="350"/>
                </a:lnTo>
                <a:lnTo>
                  <a:pt x="52" y="350"/>
                </a:lnTo>
                <a:lnTo>
                  <a:pt x="54" y="350"/>
                </a:lnTo>
                <a:lnTo>
                  <a:pt x="56" y="350"/>
                </a:lnTo>
                <a:lnTo>
                  <a:pt x="56" y="350"/>
                </a:lnTo>
                <a:lnTo>
                  <a:pt x="65" y="339"/>
                </a:lnTo>
                <a:lnTo>
                  <a:pt x="65" y="339"/>
                </a:lnTo>
                <a:lnTo>
                  <a:pt x="65" y="339"/>
                </a:lnTo>
                <a:lnTo>
                  <a:pt x="65" y="339"/>
                </a:lnTo>
                <a:lnTo>
                  <a:pt x="57" y="331"/>
                </a:lnTo>
                <a:lnTo>
                  <a:pt x="57" y="331"/>
                </a:lnTo>
                <a:lnTo>
                  <a:pt x="54" y="326"/>
                </a:lnTo>
                <a:lnTo>
                  <a:pt x="54" y="326"/>
                </a:lnTo>
                <a:lnTo>
                  <a:pt x="46" y="315"/>
                </a:lnTo>
                <a:lnTo>
                  <a:pt x="46" y="315"/>
                </a:lnTo>
                <a:lnTo>
                  <a:pt x="41" y="306"/>
                </a:lnTo>
                <a:lnTo>
                  <a:pt x="41" y="296"/>
                </a:lnTo>
                <a:lnTo>
                  <a:pt x="41" y="296"/>
                </a:lnTo>
                <a:lnTo>
                  <a:pt x="43" y="288"/>
                </a:lnTo>
                <a:lnTo>
                  <a:pt x="45" y="280"/>
                </a:lnTo>
                <a:lnTo>
                  <a:pt x="45" y="280"/>
                </a:lnTo>
                <a:lnTo>
                  <a:pt x="51" y="269"/>
                </a:lnTo>
                <a:lnTo>
                  <a:pt x="51" y="269"/>
                </a:lnTo>
                <a:lnTo>
                  <a:pt x="56" y="263"/>
                </a:lnTo>
                <a:lnTo>
                  <a:pt x="60" y="257"/>
                </a:lnTo>
                <a:lnTo>
                  <a:pt x="60" y="257"/>
                </a:lnTo>
                <a:lnTo>
                  <a:pt x="65" y="252"/>
                </a:lnTo>
                <a:lnTo>
                  <a:pt x="65" y="252"/>
                </a:lnTo>
                <a:lnTo>
                  <a:pt x="67" y="250"/>
                </a:lnTo>
                <a:lnTo>
                  <a:pt x="67" y="250"/>
                </a:lnTo>
                <a:lnTo>
                  <a:pt x="68" y="249"/>
                </a:lnTo>
                <a:lnTo>
                  <a:pt x="68" y="249"/>
                </a:lnTo>
                <a:lnTo>
                  <a:pt x="70" y="247"/>
                </a:lnTo>
                <a:lnTo>
                  <a:pt x="70" y="247"/>
                </a:lnTo>
                <a:lnTo>
                  <a:pt x="73" y="246"/>
                </a:lnTo>
                <a:lnTo>
                  <a:pt x="75" y="244"/>
                </a:lnTo>
                <a:lnTo>
                  <a:pt x="75" y="244"/>
                </a:lnTo>
                <a:lnTo>
                  <a:pt x="81" y="241"/>
                </a:lnTo>
                <a:lnTo>
                  <a:pt x="81" y="241"/>
                </a:lnTo>
                <a:lnTo>
                  <a:pt x="82" y="241"/>
                </a:lnTo>
                <a:lnTo>
                  <a:pt x="84" y="243"/>
                </a:lnTo>
                <a:lnTo>
                  <a:pt x="84" y="243"/>
                </a:lnTo>
                <a:lnTo>
                  <a:pt x="84" y="244"/>
                </a:lnTo>
                <a:lnTo>
                  <a:pt x="84" y="244"/>
                </a:lnTo>
                <a:lnTo>
                  <a:pt x="92" y="244"/>
                </a:lnTo>
                <a:lnTo>
                  <a:pt x="100" y="244"/>
                </a:lnTo>
                <a:lnTo>
                  <a:pt x="100" y="244"/>
                </a:lnTo>
                <a:lnTo>
                  <a:pt x="103" y="244"/>
                </a:lnTo>
                <a:lnTo>
                  <a:pt x="103" y="244"/>
                </a:lnTo>
                <a:lnTo>
                  <a:pt x="105" y="244"/>
                </a:lnTo>
                <a:lnTo>
                  <a:pt x="105" y="244"/>
                </a:lnTo>
                <a:lnTo>
                  <a:pt x="106" y="244"/>
                </a:lnTo>
                <a:lnTo>
                  <a:pt x="106" y="244"/>
                </a:lnTo>
                <a:lnTo>
                  <a:pt x="106" y="244"/>
                </a:lnTo>
                <a:lnTo>
                  <a:pt x="117" y="230"/>
                </a:lnTo>
                <a:lnTo>
                  <a:pt x="117" y="230"/>
                </a:lnTo>
                <a:lnTo>
                  <a:pt x="127" y="216"/>
                </a:lnTo>
                <a:lnTo>
                  <a:pt x="127" y="216"/>
                </a:lnTo>
                <a:lnTo>
                  <a:pt x="141" y="198"/>
                </a:lnTo>
                <a:lnTo>
                  <a:pt x="141" y="198"/>
                </a:lnTo>
                <a:lnTo>
                  <a:pt x="166" y="168"/>
                </a:lnTo>
                <a:lnTo>
                  <a:pt x="166" y="168"/>
                </a:lnTo>
                <a:lnTo>
                  <a:pt x="176" y="157"/>
                </a:lnTo>
                <a:lnTo>
                  <a:pt x="183" y="148"/>
                </a:lnTo>
                <a:lnTo>
                  <a:pt x="183" y="148"/>
                </a:lnTo>
                <a:lnTo>
                  <a:pt x="196" y="135"/>
                </a:lnTo>
                <a:lnTo>
                  <a:pt x="196" y="135"/>
                </a:lnTo>
                <a:lnTo>
                  <a:pt x="202" y="129"/>
                </a:lnTo>
                <a:lnTo>
                  <a:pt x="202" y="129"/>
                </a:lnTo>
                <a:lnTo>
                  <a:pt x="209" y="121"/>
                </a:lnTo>
                <a:lnTo>
                  <a:pt x="209" y="121"/>
                </a:lnTo>
                <a:lnTo>
                  <a:pt x="213" y="118"/>
                </a:lnTo>
                <a:lnTo>
                  <a:pt x="213" y="118"/>
                </a:lnTo>
                <a:lnTo>
                  <a:pt x="213" y="118"/>
                </a:lnTo>
                <a:lnTo>
                  <a:pt x="213" y="118"/>
                </a:lnTo>
                <a:lnTo>
                  <a:pt x="220" y="113"/>
                </a:lnTo>
                <a:lnTo>
                  <a:pt x="224" y="112"/>
                </a:lnTo>
                <a:lnTo>
                  <a:pt x="224" y="112"/>
                </a:lnTo>
                <a:lnTo>
                  <a:pt x="232" y="110"/>
                </a:lnTo>
                <a:lnTo>
                  <a:pt x="240" y="109"/>
                </a:lnTo>
                <a:lnTo>
                  <a:pt x="240" y="109"/>
                </a:lnTo>
                <a:lnTo>
                  <a:pt x="243" y="110"/>
                </a:lnTo>
                <a:lnTo>
                  <a:pt x="247" y="112"/>
                </a:lnTo>
                <a:lnTo>
                  <a:pt x="247" y="112"/>
                </a:lnTo>
                <a:lnTo>
                  <a:pt x="251" y="113"/>
                </a:lnTo>
                <a:lnTo>
                  <a:pt x="254" y="118"/>
                </a:lnTo>
                <a:lnTo>
                  <a:pt x="254" y="118"/>
                </a:lnTo>
                <a:lnTo>
                  <a:pt x="254" y="118"/>
                </a:lnTo>
                <a:lnTo>
                  <a:pt x="254" y="118"/>
                </a:lnTo>
                <a:lnTo>
                  <a:pt x="254" y="118"/>
                </a:lnTo>
                <a:lnTo>
                  <a:pt x="254" y="118"/>
                </a:lnTo>
                <a:lnTo>
                  <a:pt x="256" y="118"/>
                </a:lnTo>
                <a:lnTo>
                  <a:pt x="256" y="118"/>
                </a:lnTo>
                <a:lnTo>
                  <a:pt x="264" y="107"/>
                </a:lnTo>
                <a:lnTo>
                  <a:pt x="264" y="107"/>
                </a:lnTo>
                <a:lnTo>
                  <a:pt x="265" y="104"/>
                </a:lnTo>
                <a:lnTo>
                  <a:pt x="265" y="104"/>
                </a:lnTo>
                <a:lnTo>
                  <a:pt x="267" y="102"/>
                </a:lnTo>
                <a:lnTo>
                  <a:pt x="267" y="102"/>
                </a:lnTo>
                <a:lnTo>
                  <a:pt x="270" y="101"/>
                </a:lnTo>
                <a:lnTo>
                  <a:pt x="270" y="101"/>
                </a:lnTo>
                <a:lnTo>
                  <a:pt x="280" y="91"/>
                </a:lnTo>
                <a:lnTo>
                  <a:pt x="280" y="91"/>
                </a:lnTo>
                <a:lnTo>
                  <a:pt x="283" y="90"/>
                </a:lnTo>
                <a:lnTo>
                  <a:pt x="284" y="91"/>
                </a:lnTo>
                <a:lnTo>
                  <a:pt x="284" y="91"/>
                </a:lnTo>
                <a:lnTo>
                  <a:pt x="284" y="93"/>
                </a:lnTo>
                <a:lnTo>
                  <a:pt x="284" y="93"/>
                </a:lnTo>
                <a:lnTo>
                  <a:pt x="289" y="93"/>
                </a:lnTo>
                <a:lnTo>
                  <a:pt x="292" y="93"/>
                </a:lnTo>
                <a:lnTo>
                  <a:pt x="292" y="93"/>
                </a:lnTo>
                <a:lnTo>
                  <a:pt x="294" y="90"/>
                </a:lnTo>
                <a:lnTo>
                  <a:pt x="295" y="88"/>
                </a:lnTo>
                <a:lnTo>
                  <a:pt x="295" y="88"/>
                </a:lnTo>
                <a:lnTo>
                  <a:pt x="299" y="85"/>
                </a:lnTo>
                <a:lnTo>
                  <a:pt x="299" y="85"/>
                </a:lnTo>
                <a:lnTo>
                  <a:pt x="305" y="80"/>
                </a:lnTo>
                <a:lnTo>
                  <a:pt x="305" y="80"/>
                </a:lnTo>
                <a:lnTo>
                  <a:pt x="310" y="72"/>
                </a:lnTo>
                <a:lnTo>
                  <a:pt x="310" y="72"/>
                </a:lnTo>
                <a:lnTo>
                  <a:pt x="322" y="58"/>
                </a:lnTo>
                <a:lnTo>
                  <a:pt x="322" y="58"/>
                </a:lnTo>
                <a:lnTo>
                  <a:pt x="336" y="44"/>
                </a:lnTo>
                <a:lnTo>
                  <a:pt x="336" y="44"/>
                </a:lnTo>
                <a:lnTo>
                  <a:pt x="341" y="39"/>
                </a:lnTo>
                <a:lnTo>
                  <a:pt x="341" y="39"/>
                </a:lnTo>
                <a:lnTo>
                  <a:pt x="346" y="34"/>
                </a:lnTo>
                <a:lnTo>
                  <a:pt x="346" y="34"/>
                </a:lnTo>
                <a:lnTo>
                  <a:pt x="365" y="15"/>
                </a:lnTo>
                <a:lnTo>
                  <a:pt x="365" y="15"/>
                </a:lnTo>
                <a:lnTo>
                  <a:pt x="376" y="1"/>
                </a:lnTo>
                <a:lnTo>
                  <a:pt x="376" y="1"/>
                </a:lnTo>
                <a:lnTo>
                  <a:pt x="377" y="0"/>
                </a:lnTo>
                <a:lnTo>
                  <a:pt x="377" y="0"/>
                </a:lnTo>
                <a:lnTo>
                  <a:pt x="381" y="0"/>
                </a:lnTo>
                <a:lnTo>
                  <a:pt x="381" y="0"/>
                </a:lnTo>
                <a:lnTo>
                  <a:pt x="381" y="1"/>
                </a:lnTo>
                <a:lnTo>
                  <a:pt x="381" y="1"/>
                </a:lnTo>
                <a:lnTo>
                  <a:pt x="379" y="4"/>
                </a:lnTo>
                <a:lnTo>
                  <a:pt x="379" y="4"/>
                </a:lnTo>
                <a:lnTo>
                  <a:pt x="381" y="3"/>
                </a:lnTo>
                <a:lnTo>
                  <a:pt x="381" y="3"/>
                </a:lnTo>
                <a:lnTo>
                  <a:pt x="382" y="3"/>
                </a:lnTo>
                <a:lnTo>
                  <a:pt x="384" y="1"/>
                </a:lnTo>
                <a:lnTo>
                  <a:pt x="384" y="1"/>
                </a:lnTo>
                <a:lnTo>
                  <a:pt x="385" y="0"/>
                </a:lnTo>
                <a:lnTo>
                  <a:pt x="385" y="0"/>
                </a:lnTo>
                <a:lnTo>
                  <a:pt x="387" y="0"/>
                </a:lnTo>
                <a:lnTo>
                  <a:pt x="389" y="0"/>
                </a:lnTo>
                <a:lnTo>
                  <a:pt x="389" y="0"/>
                </a:lnTo>
                <a:lnTo>
                  <a:pt x="389" y="1"/>
                </a:lnTo>
                <a:lnTo>
                  <a:pt x="389" y="3"/>
                </a:lnTo>
                <a:lnTo>
                  <a:pt x="389" y="3"/>
                </a:lnTo>
                <a:lnTo>
                  <a:pt x="384" y="9"/>
                </a:lnTo>
                <a:lnTo>
                  <a:pt x="384" y="9"/>
                </a:lnTo>
                <a:lnTo>
                  <a:pt x="379" y="15"/>
                </a:lnTo>
                <a:lnTo>
                  <a:pt x="373" y="22"/>
                </a:lnTo>
                <a:lnTo>
                  <a:pt x="373" y="22"/>
                </a:lnTo>
                <a:lnTo>
                  <a:pt x="362" y="33"/>
                </a:lnTo>
                <a:lnTo>
                  <a:pt x="362" y="33"/>
                </a:lnTo>
                <a:lnTo>
                  <a:pt x="359" y="36"/>
                </a:lnTo>
                <a:lnTo>
                  <a:pt x="359" y="36"/>
                </a:lnTo>
                <a:lnTo>
                  <a:pt x="357" y="38"/>
                </a:lnTo>
                <a:lnTo>
                  <a:pt x="357" y="38"/>
                </a:lnTo>
                <a:lnTo>
                  <a:pt x="341" y="56"/>
                </a:lnTo>
                <a:lnTo>
                  <a:pt x="341" y="56"/>
                </a:lnTo>
                <a:lnTo>
                  <a:pt x="336" y="63"/>
                </a:lnTo>
                <a:lnTo>
                  <a:pt x="336" y="63"/>
                </a:lnTo>
                <a:lnTo>
                  <a:pt x="332" y="68"/>
                </a:lnTo>
                <a:lnTo>
                  <a:pt x="332" y="68"/>
                </a:lnTo>
                <a:lnTo>
                  <a:pt x="314" y="88"/>
                </a:lnTo>
                <a:lnTo>
                  <a:pt x="314" y="88"/>
                </a:lnTo>
                <a:lnTo>
                  <a:pt x="306" y="97"/>
                </a:lnTo>
                <a:lnTo>
                  <a:pt x="306" y="97"/>
                </a:lnTo>
                <a:lnTo>
                  <a:pt x="308" y="101"/>
                </a:lnTo>
                <a:lnTo>
                  <a:pt x="308" y="102"/>
                </a:lnTo>
                <a:lnTo>
                  <a:pt x="308" y="102"/>
                </a:lnTo>
                <a:lnTo>
                  <a:pt x="308" y="109"/>
                </a:lnTo>
                <a:lnTo>
                  <a:pt x="306" y="115"/>
                </a:lnTo>
                <a:lnTo>
                  <a:pt x="306" y="115"/>
                </a:lnTo>
                <a:lnTo>
                  <a:pt x="303" y="121"/>
                </a:lnTo>
                <a:lnTo>
                  <a:pt x="300" y="126"/>
                </a:lnTo>
                <a:lnTo>
                  <a:pt x="300" y="126"/>
                </a:lnTo>
                <a:lnTo>
                  <a:pt x="292" y="137"/>
                </a:lnTo>
                <a:lnTo>
                  <a:pt x="292" y="137"/>
                </a:lnTo>
                <a:lnTo>
                  <a:pt x="291" y="140"/>
                </a:lnTo>
                <a:lnTo>
                  <a:pt x="291" y="140"/>
                </a:lnTo>
                <a:lnTo>
                  <a:pt x="291" y="140"/>
                </a:lnTo>
                <a:lnTo>
                  <a:pt x="291" y="140"/>
                </a:lnTo>
                <a:lnTo>
                  <a:pt x="289" y="143"/>
                </a:lnTo>
                <a:lnTo>
                  <a:pt x="289" y="143"/>
                </a:lnTo>
                <a:lnTo>
                  <a:pt x="289" y="143"/>
                </a:lnTo>
                <a:lnTo>
                  <a:pt x="289" y="143"/>
                </a:lnTo>
                <a:lnTo>
                  <a:pt x="292" y="146"/>
                </a:lnTo>
                <a:lnTo>
                  <a:pt x="292" y="146"/>
                </a:lnTo>
                <a:lnTo>
                  <a:pt x="295" y="150"/>
                </a:lnTo>
                <a:lnTo>
                  <a:pt x="299" y="153"/>
                </a:lnTo>
                <a:lnTo>
                  <a:pt x="299" y="153"/>
                </a:lnTo>
                <a:lnTo>
                  <a:pt x="300" y="154"/>
                </a:lnTo>
                <a:lnTo>
                  <a:pt x="300" y="154"/>
                </a:lnTo>
                <a:lnTo>
                  <a:pt x="303" y="159"/>
                </a:lnTo>
                <a:lnTo>
                  <a:pt x="305" y="164"/>
                </a:lnTo>
                <a:lnTo>
                  <a:pt x="305" y="164"/>
                </a:lnTo>
                <a:lnTo>
                  <a:pt x="305" y="167"/>
                </a:lnTo>
                <a:lnTo>
                  <a:pt x="305" y="167"/>
                </a:lnTo>
                <a:lnTo>
                  <a:pt x="305" y="172"/>
                </a:lnTo>
                <a:lnTo>
                  <a:pt x="305" y="176"/>
                </a:lnTo>
                <a:lnTo>
                  <a:pt x="305" y="176"/>
                </a:lnTo>
                <a:lnTo>
                  <a:pt x="303" y="183"/>
                </a:lnTo>
                <a:lnTo>
                  <a:pt x="302" y="189"/>
                </a:lnTo>
                <a:lnTo>
                  <a:pt x="302" y="189"/>
                </a:lnTo>
                <a:lnTo>
                  <a:pt x="302" y="191"/>
                </a:lnTo>
                <a:lnTo>
                  <a:pt x="302" y="191"/>
                </a:lnTo>
                <a:lnTo>
                  <a:pt x="300" y="194"/>
                </a:lnTo>
                <a:lnTo>
                  <a:pt x="300" y="194"/>
                </a:lnTo>
                <a:lnTo>
                  <a:pt x="300" y="195"/>
                </a:lnTo>
                <a:lnTo>
                  <a:pt x="300" y="195"/>
                </a:lnTo>
                <a:lnTo>
                  <a:pt x="297" y="200"/>
                </a:lnTo>
                <a:lnTo>
                  <a:pt x="294" y="205"/>
                </a:lnTo>
                <a:lnTo>
                  <a:pt x="294" y="205"/>
                </a:lnTo>
                <a:lnTo>
                  <a:pt x="283" y="217"/>
                </a:lnTo>
                <a:lnTo>
                  <a:pt x="283" y="217"/>
                </a:lnTo>
                <a:lnTo>
                  <a:pt x="273" y="227"/>
                </a:lnTo>
                <a:lnTo>
                  <a:pt x="273" y="227"/>
                </a:lnTo>
                <a:lnTo>
                  <a:pt x="270" y="228"/>
                </a:lnTo>
                <a:lnTo>
                  <a:pt x="270" y="228"/>
                </a:lnTo>
                <a:lnTo>
                  <a:pt x="256" y="243"/>
                </a:lnTo>
                <a:lnTo>
                  <a:pt x="256" y="243"/>
                </a:lnTo>
                <a:lnTo>
                  <a:pt x="243" y="255"/>
                </a:lnTo>
                <a:lnTo>
                  <a:pt x="243" y="255"/>
                </a:lnTo>
                <a:lnTo>
                  <a:pt x="242" y="257"/>
                </a:lnTo>
                <a:lnTo>
                  <a:pt x="242" y="257"/>
                </a:lnTo>
                <a:lnTo>
                  <a:pt x="226" y="273"/>
                </a:lnTo>
                <a:lnTo>
                  <a:pt x="226" y="273"/>
                </a:lnTo>
                <a:lnTo>
                  <a:pt x="204" y="293"/>
                </a:lnTo>
                <a:lnTo>
                  <a:pt x="204" y="293"/>
                </a:lnTo>
                <a:lnTo>
                  <a:pt x="190" y="309"/>
                </a:lnTo>
                <a:lnTo>
                  <a:pt x="190" y="309"/>
                </a:lnTo>
                <a:lnTo>
                  <a:pt x="190" y="309"/>
                </a:lnTo>
                <a:lnTo>
                  <a:pt x="190" y="309"/>
                </a:lnTo>
                <a:close/>
                <a:moveTo>
                  <a:pt x="144" y="292"/>
                </a:moveTo>
                <a:lnTo>
                  <a:pt x="144" y="292"/>
                </a:lnTo>
                <a:lnTo>
                  <a:pt x="142" y="292"/>
                </a:lnTo>
                <a:lnTo>
                  <a:pt x="141" y="290"/>
                </a:lnTo>
                <a:lnTo>
                  <a:pt x="141" y="290"/>
                </a:lnTo>
                <a:lnTo>
                  <a:pt x="142" y="288"/>
                </a:lnTo>
                <a:lnTo>
                  <a:pt x="146" y="287"/>
                </a:lnTo>
                <a:lnTo>
                  <a:pt x="146" y="287"/>
                </a:lnTo>
                <a:lnTo>
                  <a:pt x="146" y="288"/>
                </a:lnTo>
                <a:lnTo>
                  <a:pt x="146" y="288"/>
                </a:lnTo>
                <a:lnTo>
                  <a:pt x="147" y="290"/>
                </a:lnTo>
                <a:lnTo>
                  <a:pt x="147" y="292"/>
                </a:lnTo>
                <a:lnTo>
                  <a:pt x="147" y="292"/>
                </a:lnTo>
                <a:lnTo>
                  <a:pt x="147" y="292"/>
                </a:lnTo>
                <a:lnTo>
                  <a:pt x="147" y="292"/>
                </a:lnTo>
                <a:lnTo>
                  <a:pt x="150" y="299"/>
                </a:lnTo>
                <a:lnTo>
                  <a:pt x="150" y="299"/>
                </a:lnTo>
                <a:lnTo>
                  <a:pt x="164" y="298"/>
                </a:lnTo>
                <a:lnTo>
                  <a:pt x="164" y="298"/>
                </a:lnTo>
                <a:lnTo>
                  <a:pt x="163" y="296"/>
                </a:lnTo>
                <a:lnTo>
                  <a:pt x="163" y="296"/>
                </a:lnTo>
                <a:lnTo>
                  <a:pt x="155" y="284"/>
                </a:lnTo>
                <a:lnTo>
                  <a:pt x="155" y="284"/>
                </a:lnTo>
                <a:lnTo>
                  <a:pt x="152" y="279"/>
                </a:lnTo>
                <a:lnTo>
                  <a:pt x="152" y="279"/>
                </a:lnTo>
                <a:lnTo>
                  <a:pt x="152" y="277"/>
                </a:lnTo>
                <a:lnTo>
                  <a:pt x="152" y="277"/>
                </a:lnTo>
                <a:lnTo>
                  <a:pt x="152" y="276"/>
                </a:lnTo>
                <a:lnTo>
                  <a:pt x="155" y="274"/>
                </a:lnTo>
                <a:lnTo>
                  <a:pt x="155" y="274"/>
                </a:lnTo>
                <a:lnTo>
                  <a:pt x="157" y="276"/>
                </a:lnTo>
                <a:lnTo>
                  <a:pt x="157" y="276"/>
                </a:lnTo>
                <a:lnTo>
                  <a:pt x="157" y="277"/>
                </a:lnTo>
                <a:lnTo>
                  <a:pt x="157" y="277"/>
                </a:lnTo>
                <a:lnTo>
                  <a:pt x="157" y="277"/>
                </a:lnTo>
                <a:lnTo>
                  <a:pt x="157" y="277"/>
                </a:lnTo>
                <a:lnTo>
                  <a:pt x="160" y="285"/>
                </a:lnTo>
                <a:lnTo>
                  <a:pt x="160" y="285"/>
                </a:lnTo>
                <a:lnTo>
                  <a:pt x="161" y="284"/>
                </a:lnTo>
                <a:lnTo>
                  <a:pt x="163" y="284"/>
                </a:lnTo>
                <a:lnTo>
                  <a:pt x="163" y="284"/>
                </a:lnTo>
                <a:lnTo>
                  <a:pt x="171" y="284"/>
                </a:lnTo>
                <a:lnTo>
                  <a:pt x="171" y="284"/>
                </a:lnTo>
                <a:lnTo>
                  <a:pt x="172" y="284"/>
                </a:lnTo>
                <a:lnTo>
                  <a:pt x="172" y="284"/>
                </a:lnTo>
                <a:lnTo>
                  <a:pt x="171" y="282"/>
                </a:lnTo>
                <a:lnTo>
                  <a:pt x="171" y="282"/>
                </a:lnTo>
                <a:lnTo>
                  <a:pt x="164" y="271"/>
                </a:lnTo>
                <a:lnTo>
                  <a:pt x="164" y="271"/>
                </a:lnTo>
                <a:lnTo>
                  <a:pt x="161" y="268"/>
                </a:lnTo>
                <a:lnTo>
                  <a:pt x="161" y="268"/>
                </a:lnTo>
                <a:lnTo>
                  <a:pt x="160" y="268"/>
                </a:lnTo>
                <a:lnTo>
                  <a:pt x="160" y="268"/>
                </a:lnTo>
                <a:lnTo>
                  <a:pt x="160" y="266"/>
                </a:lnTo>
                <a:lnTo>
                  <a:pt x="160" y="266"/>
                </a:lnTo>
                <a:lnTo>
                  <a:pt x="158" y="265"/>
                </a:lnTo>
                <a:lnTo>
                  <a:pt x="160" y="263"/>
                </a:lnTo>
                <a:lnTo>
                  <a:pt x="160" y="263"/>
                </a:lnTo>
                <a:lnTo>
                  <a:pt x="161" y="262"/>
                </a:lnTo>
                <a:lnTo>
                  <a:pt x="163" y="262"/>
                </a:lnTo>
                <a:lnTo>
                  <a:pt x="163" y="262"/>
                </a:lnTo>
                <a:lnTo>
                  <a:pt x="163" y="263"/>
                </a:lnTo>
                <a:lnTo>
                  <a:pt x="163" y="263"/>
                </a:lnTo>
                <a:lnTo>
                  <a:pt x="164" y="266"/>
                </a:lnTo>
                <a:lnTo>
                  <a:pt x="164" y="266"/>
                </a:lnTo>
                <a:lnTo>
                  <a:pt x="166" y="269"/>
                </a:lnTo>
                <a:lnTo>
                  <a:pt x="166" y="269"/>
                </a:lnTo>
                <a:lnTo>
                  <a:pt x="174" y="282"/>
                </a:lnTo>
                <a:lnTo>
                  <a:pt x="174" y="282"/>
                </a:lnTo>
                <a:lnTo>
                  <a:pt x="176" y="284"/>
                </a:lnTo>
                <a:lnTo>
                  <a:pt x="176" y="284"/>
                </a:lnTo>
                <a:lnTo>
                  <a:pt x="183" y="282"/>
                </a:lnTo>
                <a:lnTo>
                  <a:pt x="183" y="282"/>
                </a:lnTo>
                <a:lnTo>
                  <a:pt x="185" y="282"/>
                </a:lnTo>
                <a:lnTo>
                  <a:pt x="185" y="282"/>
                </a:lnTo>
                <a:lnTo>
                  <a:pt x="182" y="276"/>
                </a:lnTo>
                <a:lnTo>
                  <a:pt x="182" y="276"/>
                </a:lnTo>
                <a:lnTo>
                  <a:pt x="179" y="273"/>
                </a:lnTo>
                <a:lnTo>
                  <a:pt x="179" y="273"/>
                </a:lnTo>
                <a:lnTo>
                  <a:pt x="177" y="271"/>
                </a:lnTo>
                <a:lnTo>
                  <a:pt x="177" y="268"/>
                </a:lnTo>
                <a:lnTo>
                  <a:pt x="177" y="268"/>
                </a:lnTo>
                <a:lnTo>
                  <a:pt x="174" y="260"/>
                </a:lnTo>
                <a:lnTo>
                  <a:pt x="174" y="260"/>
                </a:lnTo>
                <a:lnTo>
                  <a:pt x="172" y="258"/>
                </a:lnTo>
                <a:lnTo>
                  <a:pt x="172" y="258"/>
                </a:lnTo>
                <a:lnTo>
                  <a:pt x="171" y="257"/>
                </a:lnTo>
                <a:lnTo>
                  <a:pt x="171" y="257"/>
                </a:lnTo>
                <a:lnTo>
                  <a:pt x="172" y="255"/>
                </a:lnTo>
                <a:lnTo>
                  <a:pt x="174" y="254"/>
                </a:lnTo>
                <a:lnTo>
                  <a:pt x="174" y="254"/>
                </a:lnTo>
                <a:lnTo>
                  <a:pt x="176" y="254"/>
                </a:lnTo>
                <a:lnTo>
                  <a:pt x="177" y="255"/>
                </a:lnTo>
                <a:lnTo>
                  <a:pt x="177" y="255"/>
                </a:lnTo>
                <a:lnTo>
                  <a:pt x="177" y="257"/>
                </a:lnTo>
                <a:lnTo>
                  <a:pt x="177" y="257"/>
                </a:lnTo>
                <a:lnTo>
                  <a:pt x="177" y="258"/>
                </a:lnTo>
                <a:lnTo>
                  <a:pt x="177" y="262"/>
                </a:lnTo>
                <a:lnTo>
                  <a:pt x="177" y="262"/>
                </a:lnTo>
                <a:lnTo>
                  <a:pt x="180" y="266"/>
                </a:lnTo>
                <a:lnTo>
                  <a:pt x="180" y="266"/>
                </a:lnTo>
                <a:lnTo>
                  <a:pt x="180" y="268"/>
                </a:lnTo>
                <a:lnTo>
                  <a:pt x="180" y="268"/>
                </a:lnTo>
                <a:lnTo>
                  <a:pt x="194" y="265"/>
                </a:lnTo>
                <a:lnTo>
                  <a:pt x="194" y="265"/>
                </a:lnTo>
                <a:lnTo>
                  <a:pt x="194" y="265"/>
                </a:lnTo>
                <a:lnTo>
                  <a:pt x="194" y="265"/>
                </a:lnTo>
                <a:lnTo>
                  <a:pt x="187" y="250"/>
                </a:lnTo>
                <a:lnTo>
                  <a:pt x="187" y="250"/>
                </a:lnTo>
                <a:lnTo>
                  <a:pt x="185" y="249"/>
                </a:lnTo>
                <a:lnTo>
                  <a:pt x="185" y="249"/>
                </a:lnTo>
                <a:lnTo>
                  <a:pt x="183" y="249"/>
                </a:lnTo>
                <a:lnTo>
                  <a:pt x="183" y="249"/>
                </a:lnTo>
                <a:lnTo>
                  <a:pt x="182" y="249"/>
                </a:lnTo>
                <a:lnTo>
                  <a:pt x="182" y="247"/>
                </a:lnTo>
                <a:lnTo>
                  <a:pt x="182" y="247"/>
                </a:lnTo>
                <a:lnTo>
                  <a:pt x="182" y="246"/>
                </a:lnTo>
                <a:lnTo>
                  <a:pt x="182" y="244"/>
                </a:lnTo>
                <a:lnTo>
                  <a:pt x="182" y="244"/>
                </a:lnTo>
                <a:lnTo>
                  <a:pt x="183" y="243"/>
                </a:lnTo>
                <a:lnTo>
                  <a:pt x="185" y="243"/>
                </a:lnTo>
                <a:lnTo>
                  <a:pt x="185" y="243"/>
                </a:lnTo>
                <a:lnTo>
                  <a:pt x="187" y="244"/>
                </a:lnTo>
                <a:lnTo>
                  <a:pt x="187" y="244"/>
                </a:lnTo>
                <a:lnTo>
                  <a:pt x="188" y="247"/>
                </a:lnTo>
                <a:lnTo>
                  <a:pt x="188" y="247"/>
                </a:lnTo>
                <a:lnTo>
                  <a:pt x="188" y="249"/>
                </a:lnTo>
                <a:lnTo>
                  <a:pt x="188" y="249"/>
                </a:lnTo>
                <a:lnTo>
                  <a:pt x="198" y="265"/>
                </a:lnTo>
                <a:lnTo>
                  <a:pt x="198" y="265"/>
                </a:lnTo>
                <a:lnTo>
                  <a:pt x="198" y="265"/>
                </a:lnTo>
                <a:lnTo>
                  <a:pt x="198" y="265"/>
                </a:lnTo>
                <a:lnTo>
                  <a:pt x="206" y="263"/>
                </a:lnTo>
                <a:lnTo>
                  <a:pt x="210" y="262"/>
                </a:lnTo>
                <a:lnTo>
                  <a:pt x="210" y="262"/>
                </a:lnTo>
                <a:lnTo>
                  <a:pt x="209" y="262"/>
                </a:lnTo>
                <a:lnTo>
                  <a:pt x="209" y="262"/>
                </a:lnTo>
                <a:lnTo>
                  <a:pt x="198" y="257"/>
                </a:lnTo>
                <a:lnTo>
                  <a:pt x="198" y="257"/>
                </a:lnTo>
                <a:lnTo>
                  <a:pt x="196" y="255"/>
                </a:lnTo>
                <a:lnTo>
                  <a:pt x="196" y="255"/>
                </a:lnTo>
                <a:lnTo>
                  <a:pt x="194" y="254"/>
                </a:lnTo>
                <a:lnTo>
                  <a:pt x="196" y="252"/>
                </a:lnTo>
                <a:lnTo>
                  <a:pt x="196" y="252"/>
                </a:lnTo>
                <a:lnTo>
                  <a:pt x="198" y="252"/>
                </a:lnTo>
                <a:lnTo>
                  <a:pt x="198" y="252"/>
                </a:lnTo>
                <a:lnTo>
                  <a:pt x="201" y="250"/>
                </a:lnTo>
                <a:lnTo>
                  <a:pt x="201" y="250"/>
                </a:lnTo>
                <a:lnTo>
                  <a:pt x="207" y="250"/>
                </a:lnTo>
                <a:lnTo>
                  <a:pt x="207" y="250"/>
                </a:lnTo>
                <a:lnTo>
                  <a:pt x="207" y="249"/>
                </a:lnTo>
                <a:lnTo>
                  <a:pt x="207" y="249"/>
                </a:lnTo>
                <a:lnTo>
                  <a:pt x="199" y="236"/>
                </a:lnTo>
                <a:lnTo>
                  <a:pt x="199" y="236"/>
                </a:lnTo>
                <a:lnTo>
                  <a:pt x="198" y="235"/>
                </a:lnTo>
                <a:lnTo>
                  <a:pt x="196" y="233"/>
                </a:lnTo>
                <a:lnTo>
                  <a:pt x="196" y="233"/>
                </a:lnTo>
                <a:lnTo>
                  <a:pt x="194" y="232"/>
                </a:lnTo>
                <a:lnTo>
                  <a:pt x="196" y="230"/>
                </a:lnTo>
                <a:lnTo>
                  <a:pt x="196" y="230"/>
                </a:lnTo>
                <a:lnTo>
                  <a:pt x="198" y="228"/>
                </a:lnTo>
                <a:lnTo>
                  <a:pt x="199" y="228"/>
                </a:lnTo>
                <a:lnTo>
                  <a:pt x="199" y="228"/>
                </a:lnTo>
                <a:lnTo>
                  <a:pt x="201" y="230"/>
                </a:lnTo>
                <a:lnTo>
                  <a:pt x="201" y="230"/>
                </a:lnTo>
                <a:lnTo>
                  <a:pt x="202" y="236"/>
                </a:lnTo>
                <a:lnTo>
                  <a:pt x="202" y="236"/>
                </a:lnTo>
                <a:lnTo>
                  <a:pt x="209" y="249"/>
                </a:lnTo>
                <a:lnTo>
                  <a:pt x="209" y="249"/>
                </a:lnTo>
                <a:lnTo>
                  <a:pt x="210" y="249"/>
                </a:lnTo>
                <a:lnTo>
                  <a:pt x="210" y="249"/>
                </a:lnTo>
                <a:lnTo>
                  <a:pt x="220" y="247"/>
                </a:lnTo>
                <a:lnTo>
                  <a:pt x="220" y="247"/>
                </a:lnTo>
                <a:lnTo>
                  <a:pt x="221" y="246"/>
                </a:lnTo>
                <a:lnTo>
                  <a:pt x="221" y="246"/>
                </a:lnTo>
                <a:lnTo>
                  <a:pt x="218" y="241"/>
                </a:lnTo>
                <a:lnTo>
                  <a:pt x="218" y="241"/>
                </a:lnTo>
                <a:lnTo>
                  <a:pt x="217" y="239"/>
                </a:lnTo>
                <a:lnTo>
                  <a:pt x="215" y="238"/>
                </a:lnTo>
                <a:lnTo>
                  <a:pt x="215" y="238"/>
                </a:lnTo>
                <a:lnTo>
                  <a:pt x="212" y="238"/>
                </a:lnTo>
                <a:lnTo>
                  <a:pt x="212" y="238"/>
                </a:lnTo>
                <a:lnTo>
                  <a:pt x="210" y="235"/>
                </a:lnTo>
                <a:lnTo>
                  <a:pt x="210" y="235"/>
                </a:lnTo>
                <a:lnTo>
                  <a:pt x="212" y="233"/>
                </a:lnTo>
                <a:lnTo>
                  <a:pt x="212" y="233"/>
                </a:lnTo>
                <a:lnTo>
                  <a:pt x="213" y="233"/>
                </a:lnTo>
                <a:lnTo>
                  <a:pt x="213" y="233"/>
                </a:lnTo>
                <a:lnTo>
                  <a:pt x="209" y="224"/>
                </a:lnTo>
                <a:lnTo>
                  <a:pt x="209" y="224"/>
                </a:lnTo>
                <a:lnTo>
                  <a:pt x="207" y="221"/>
                </a:lnTo>
                <a:lnTo>
                  <a:pt x="207" y="221"/>
                </a:lnTo>
                <a:lnTo>
                  <a:pt x="207" y="219"/>
                </a:lnTo>
                <a:lnTo>
                  <a:pt x="207" y="219"/>
                </a:lnTo>
                <a:lnTo>
                  <a:pt x="209" y="217"/>
                </a:lnTo>
                <a:lnTo>
                  <a:pt x="212" y="217"/>
                </a:lnTo>
                <a:lnTo>
                  <a:pt x="212" y="217"/>
                </a:lnTo>
                <a:lnTo>
                  <a:pt x="212" y="219"/>
                </a:lnTo>
                <a:lnTo>
                  <a:pt x="212" y="219"/>
                </a:lnTo>
                <a:lnTo>
                  <a:pt x="212" y="224"/>
                </a:lnTo>
                <a:lnTo>
                  <a:pt x="212" y="224"/>
                </a:lnTo>
                <a:lnTo>
                  <a:pt x="215" y="230"/>
                </a:lnTo>
                <a:lnTo>
                  <a:pt x="215" y="230"/>
                </a:lnTo>
                <a:lnTo>
                  <a:pt x="217" y="233"/>
                </a:lnTo>
                <a:lnTo>
                  <a:pt x="217" y="233"/>
                </a:lnTo>
                <a:lnTo>
                  <a:pt x="234" y="230"/>
                </a:lnTo>
                <a:lnTo>
                  <a:pt x="234" y="230"/>
                </a:lnTo>
                <a:lnTo>
                  <a:pt x="234" y="228"/>
                </a:lnTo>
                <a:lnTo>
                  <a:pt x="234" y="228"/>
                </a:lnTo>
                <a:lnTo>
                  <a:pt x="231" y="227"/>
                </a:lnTo>
                <a:lnTo>
                  <a:pt x="231" y="227"/>
                </a:lnTo>
                <a:lnTo>
                  <a:pt x="228" y="225"/>
                </a:lnTo>
                <a:lnTo>
                  <a:pt x="228" y="225"/>
                </a:lnTo>
                <a:lnTo>
                  <a:pt x="224" y="222"/>
                </a:lnTo>
                <a:lnTo>
                  <a:pt x="224" y="222"/>
                </a:lnTo>
                <a:lnTo>
                  <a:pt x="223" y="221"/>
                </a:lnTo>
                <a:lnTo>
                  <a:pt x="224" y="219"/>
                </a:lnTo>
                <a:lnTo>
                  <a:pt x="224" y="219"/>
                </a:lnTo>
                <a:lnTo>
                  <a:pt x="226" y="219"/>
                </a:lnTo>
                <a:lnTo>
                  <a:pt x="226" y="219"/>
                </a:lnTo>
                <a:lnTo>
                  <a:pt x="228" y="219"/>
                </a:lnTo>
                <a:lnTo>
                  <a:pt x="228" y="219"/>
                </a:lnTo>
                <a:lnTo>
                  <a:pt x="221" y="211"/>
                </a:lnTo>
                <a:lnTo>
                  <a:pt x="221" y="211"/>
                </a:lnTo>
                <a:lnTo>
                  <a:pt x="221" y="209"/>
                </a:lnTo>
                <a:lnTo>
                  <a:pt x="221" y="209"/>
                </a:lnTo>
                <a:lnTo>
                  <a:pt x="223" y="208"/>
                </a:lnTo>
                <a:lnTo>
                  <a:pt x="224" y="206"/>
                </a:lnTo>
                <a:lnTo>
                  <a:pt x="224" y="206"/>
                </a:lnTo>
                <a:lnTo>
                  <a:pt x="226" y="206"/>
                </a:lnTo>
                <a:lnTo>
                  <a:pt x="228" y="208"/>
                </a:lnTo>
                <a:lnTo>
                  <a:pt x="228" y="208"/>
                </a:lnTo>
                <a:lnTo>
                  <a:pt x="228" y="209"/>
                </a:lnTo>
                <a:lnTo>
                  <a:pt x="228" y="209"/>
                </a:lnTo>
                <a:lnTo>
                  <a:pt x="228" y="211"/>
                </a:lnTo>
                <a:lnTo>
                  <a:pt x="228" y="214"/>
                </a:lnTo>
                <a:lnTo>
                  <a:pt x="228" y="214"/>
                </a:lnTo>
                <a:lnTo>
                  <a:pt x="231" y="217"/>
                </a:lnTo>
                <a:lnTo>
                  <a:pt x="231" y="217"/>
                </a:lnTo>
                <a:lnTo>
                  <a:pt x="231" y="219"/>
                </a:lnTo>
                <a:lnTo>
                  <a:pt x="231" y="219"/>
                </a:lnTo>
                <a:lnTo>
                  <a:pt x="242" y="217"/>
                </a:lnTo>
                <a:lnTo>
                  <a:pt x="242" y="217"/>
                </a:lnTo>
                <a:lnTo>
                  <a:pt x="243" y="217"/>
                </a:lnTo>
                <a:lnTo>
                  <a:pt x="243" y="217"/>
                </a:lnTo>
                <a:lnTo>
                  <a:pt x="243" y="217"/>
                </a:lnTo>
                <a:lnTo>
                  <a:pt x="243" y="217"/>
                </a:lnTo>
                <a:lnTo>
                  <a:pt x="240" y="206"/>
                </a:lnTo>
                <a:lnTo>
                  <a:pt x="240" y="206"/>
                </a:lnTo>
                <a:lnTo>
                  <a:pt x="237" y="202"/>
                </a:lnTo>
                <a:lnTo>
                  <a:pt x="237" y="202"/>
                </a:lnTo>
                <a:lnTo>
                  <a:pt x="235" y="200"/>
                </a:lnTo>
                <a:lnTo>
                  <a:pt x="235" y="200"/>
                </a:lnTo>
                <a:lnTo>
                  <a:pt x="235" y="198"/>
                </a:lnTo>
                <a:lnTo>
                  <a:pt x="235" y="198"/>
                </a:lnTo>
                <a:lnTo>
                  <a:pt x="235" y="197"/>
                </a:lnTo>
                <a:lnTo>
                  <a:pt x="235" y="197"/>
                </a:lnTo>
                <a:lnTo>
                  <a:pt x="237" y="195"/>
                </a:lnTo>
                <a:lnTo>
                  <a:pt x="237" y="195"/>
                </a:lnTo>
                <a:lnTo>
                  <a:pt x="235" y="195"/>
                </a:lnTo>
                <a:lnTo>
                  <a:pt x="235" y="195"/>
                </a:lnTo>
                <a:lnTo>
                  <a:pt x="223" y="187"/>
                </a:lnTo>
                <a:lnTo>
                  <a:pt x="223" y="187"/>
                </a:lnTo>
                <a:lnTo>
                  <a:pt x="215" y="180"/>
                </a:lnTo>
                <a:lnTo>
                  <a:pt x="210" y="168"/>
                </a:lnTo>
                <a:lnTo>
                  <a:pt x="210" y="168"/>
                </a:lnTo>
                <a:lnTo>
                  <a:pt x="209" y="164"/>
                </a:lnTo>
                <a:lnTo>
                  <a:pt x="207" y="157"/>
                </a:lnTo>
                <a:lnTo>
                  <a:pt x="207" y="157"/>
                </a:lnTo>
                <a:lnTo>
                  <a:pt x="207" y="156"/>
                </a:lnTo>
                <a:lnTo>
                  <a:pt x="207" y="156"/>
                </a:lnTo>
                <a:lnTo>
                  <a:pt x="206" y="148"/>
                </a:lnTo>
                <a:lnTo>
                  <a:pt x="206" y="148"/>
                </a:lnTo>
                <a:lnTo>
                  <a:pt x="204" y="148"/>
                </a:lnTo>
                <a:lnTo>
                  <a:pt x="204" y="148"/>
                </a:lnTo>
                <a:lnTo>
                  <a:pt x="202" y="150"/>
                </a:lnTo>
                <a:lnTo>
                  <a:pt x="202" y="150"/>
                </a:lnTo>
                <a:lnTo>
                  <a:pt x="194" y="159"/>
                </a:lnTo>
                <a:lnTo>
                  <a:pt x="194" y="159"/>
                </a:lnTo>
                <a:lnTo>
                  <a:pt x="193" y="161"/>
                </a:lnTo>
                <a:lnTo>
                  <a:pt x="193" y="161"/>
                </a:lnTo>
                <a:lnTo>
                  <a:pt x="196" y="161"/>
                </a:lnTo>
                <a:lnTo>
                  <a:pt x="198" y="162"/>
                </a:lnTo>
                <a:lnTo>
                  <a:pt x="198" y="162"/>
                </a:lnTo>
                <a:lnTo>
                  <a:pt x="198" y="162"/>
                </a:lnTo>
                <a:lnTo>
                  <a:pt x="198" y="162"/>
                </a:lnTo>
                <a:lnTo>
                  <a:pt x="199" y="161"/>
                </a:lnTo>
                <a:lnTo>
                  <a:pt x="199" y="162"/>
                </a:lnTo>
                <a:lnTo>
                  <a:pt x="199" y="162"/>
                </a:lnTo>
                <a:lnTo>
                  <a:pt x="201" y="162"/>
                </a:lnTo>
                <a:lnTo>
                  <a:pt x="201" y="162"/>
                </a:lnTo>
                <a:lnTo>
                  <a:pt x="202" y="167"/>
                </a:lnTo>
                <a:lnTo>
                  <a:pt x="202" y="167"/>
                </a:lnTo>
                <a:lnTo>
                  <a:pt x="207" y="173"/>
                </a:lnTo>
                <a:lnTo>
                  <a:pt x="207" y="173"/>
                </a:lnTo>
                <a:lnTo>
                  <a:pt x="210" y="176"/>
                </a:lnTo>
                <a:lnTo>
                  <a:pt x="210" y="176"/>
                </a:lnTo>
                <a:lnTo>
                  <a:pt x="210" y="180"/>
                </a:lnTo>
                <a:lnTo>
                  <a:pt x="207" y="181"/>
                </a:lnTo>
                <a:lnTo>
                  <a:pt x="207" y="181"/>
                </a:lnTo>
                <a:lnTo>
                  <a:pt x="207" y="181"/>
                </a:lnTo>
                <a:lnTo>
                  <a:pt x="207" y="181"/>
                </a:lnTo>
                <a:lnTo>
                  <a:pt x="207" y="183"/>
                </a:lnTo>
                <a:lnTo>
                  <a:pt x="207" y="183"/>
                </a:lnTo>
                <a:lnTo>
                  <a:pt x="207" y="184"/>
                </a:lnTo>
                <a:lnTo>
                  <a:pt x="207" y="184"/>
                </a:lnTo>
                <a:lnTo>
                  <a:pt x="207" y="186"/>
                </a:lnTo>
                <a:lnTo>
                  <a:pt x="207" y="186"/>
                </a:lnTo>
                <a:lnTo>
                  <a:pt x="206" y="186"/>
                </a:lnTo>
                <a:lnTo>
                  <a:pt x="206" y="186"/>
                </a:lnTo>
                <a:lnTo>
                  <a:pt x="204" y="184"/>
                </a:lnTo>
                <a:lnTo>
                  <a:pt x="204" y="184"/>
                </a:lnTo>
                <a:lnTo>
                  <a:pt x="198" y="176"/>
                </a:lnTo>
                <a:lnTo>
                  <a:pt x="198" y="176"/>
                </a:lnTo>
                <a:lnTo>
                  <a:pt x="194" y="172"/>
                </a:lnTo>
                <a:lnTo>
                  <a:pt x="193" y="167"/>
                </a:lnTo>
                <a:lnTo>
                  <a:pt x="193" y="167"/>
                </a:lnTo>
                <a:lnTo>
                  <a:pt x="191" y="164"/>
                </a:lnTo>
                <a:lnTo>
                  <a:pt x="191" y="164"/>
                </a:lnTo>
                <a:lnTo>
                  <a:pt x="190" y="164"/>
                </a:lnTo>
                <a:lnTo>
                  <a:pt x="190" y="164"/>
                </a:lnTo>
                <a:lnTo>
                  <a:pt x="177" y="176"/>
                </a:lnTo>
                <a:lnTo>
                  <a:pt x="177" y="176"/>
                </a:lnTo>
                <a:lnTo>
                  <a:pt x="179" y="178"/>
                </a:lnTo>
                <a:lnTo>
                  <a:pt x="179" y="178"/>
                </a:lnTo>
                <a:lnTo>
                  <a:pt x="182" y="181"/>
                </a:lnTo>
                <a:lnTo>
                  <a:pt x="187" y="186"/>
                </a:lnTo>
                <a:lnTo>
                  <a:pt x="187" y="186"/>
                </a:lnTo>
                <a:lnTo>
                  <a:pt x="191" y="192"/>
                </a:lnTo>
                <a:lnTo>
                  <a:pt x="191" y="192"/>
                </a:lnTo>
                <a:lnTo>
                  <a:pt x="204" y="206"/>
                </a:lnTo>
                <a:lnTo>
                  <a:pt x="204" y="206"/>
                </a:lnTo>
                <a:lnTo>
                  <a:pt x="206" y="208"/>
                </a:lnTo>
                <a:lnTo>
                  <a:pt x="206" y="208"/>
                </a:lnTo>
                <a:lnTo>
                  <a:pt x="206" y="209"/>
                </a:lnTo>
                <a:lnTo>
                  <a:pt x="206" y="209"/>
                </a:lnTo>
                <a:lnTo>
                  <a:pt x="204" y="211"/>
                </a:lnTo>
                <a:lnTo>
                  <a:pt x="204" y="211"/>
                </a:lnTo>
                <a:lnTo>
                  <a:pt x="202" y="209"/>
                </a:lnTo>
                <a:lnTo>
                  <a:pt x="202" y="209"/>
                </a:lnTo>
                <a:lnTo>
                  <a:pt x="202" y="209"/>
                </a:lnTo>
                <a:lnTo>
                  <a:pt x="202" y="209"/>
                </a:lnTo>
                <a:lnTo>
                  <a:pt x="202" y="211"/>
                </a:lnTo>
                <a:lnTo>
                  <a:pt x="202" y="211"/>
                </a:lnTo>
                <a:lnTo>
                  <a:pt x="204" y="213"/>
                </a:lnTo>
                <a:lnTo>
                  <a:pt x="204" y="214"/>
                </a:lnTo>
                <a:lnTo>
                  <a:pt x="204" y="214"/>
                </a:lnTo>
                <a:lnTo>
                  <a:pt x="202" y="214"/>
                </a:lnTo>
                <a:lnTo>
                  <a:pt x="201" y="214"/>
                </a:lnTo>
                <a:lnTo>
                  <a:pt x="201" y="214"/>
                </a:lnTo>
                <a:lnTo>
                  <a:pt x="193" y="209"/>
                </a:lnTo>
                <a:lnTo>
                  <a:pt x="193" y="209"/>
                </a:lnTo>
                <a:lnTo>
                  <a:pt x="185" y="203"/>
                </a:lnTo>
                <a:lnTo>
                  <a:pt x="180" y="194"/>
                </a:lnTo>
                <a:lnTo>
                  <a:pt x="180" y="194"/>
                </a:lnTo>
                <a:lnTo>
                  <a:pt x="174" y="183"/>
                </a:lnTo>
                <a:lnTo>
                  <a:pt x="174" y="183"/>
                </a:lnTo>
                <a:lnTo>
                  <a:pt x="172" y="183"/>
                </a:lnTo>
                <a:lnTo>
                  <a:pt x="172" y="183"/>
                </a:lnTo>
                <a:lnTo>
                  <a:pt x="149" y="213"/>
                </a:lnTo>
                <a:lnTo>
                  <a:pt x="149" y="213"/>
                </a:lnTo>
                <a:lnTo>
                  <a:pt x="152" y="216"/>
                </a:lnTo>
                <a:lnTo>
                  <a:pt x="152" y="216"/>
                </a:lnTo>
                <a:lnTo>
                  <a:pt x="163" y="230"/>
                </a:lnTo>
                <a:lnTo>
                  <a:pt x="163" y="230"/>
                </a:lnTo>
                <a:lnTo>
                  <a:pt x="168" y="235"/>
                </a:lnTo>
                <a:lnTo>
                  <a:pt x="172" y="238"/>
                </a:lnTo>
                <a:lnTo>
                  <a:pt x="172" y="238"/>
                </a:lnTo>
                <a:lnTo>
                  <a:pt x="176" y="239"/>
                </a:lnTo>
                <a:lnTo>
                  <a:pt x="176" y="239"/>
                </a:lnTo>
                <a:lnTo>
                  <a:pt x="177" y="241"/>
                </a:lnTo>
                <a:lnTo>
                  <a:pt x="177" y="243"/>
                </a:lnTo>
                <a:lnTo>
                  <a:pt x="177" y="243"/>
                </a:lnTo>
                <a:lnTo>
                  <a:pt x="177" y="244"/>
                </a:lnTo>
                <a:lnTo>
                  <a:pt x="176" y="246"/>
                </a:lnTo>
                <a:lnTo>
                  <a:pt x="176" y="246"/>
                </a:lnTo>
                <a:lnTo>
                  <a:pt x="171" y="246"/>
                </a:lnTo>
                <a:lnTo>
                  <a:pt x="171" y="246"/>
                </a:lnTo>
                <a:lnTo>
                  <a:pt x="166" y="243"/>
                </a:lnTo>
                <a:lnTo>
                  <a:pt x="160" y="239"/>
                </a:lnTo>
                <a:lnTo>
                  <a:pt x="160" y="239"/>
                </a:lnTo>
                <a:lnTo>
                  <a:pt x="157" y="236"/>
                </a:lnTo>
                <a:lnTo>
                  <a:pt x="157" y="236"/>
                </a:lnTo>
                <a:lnTo>
                  <a:pt x="150" y="230"/>
                </a:lnTo>
                <a:lnTo>
                  <a:pt x="150" y="230"/>
                </a:lnTo>
                <a:lnTo>
                  <a:pt x="144" y="221"/>
                </a:lnTo>
                <a:lnTo>
                  <a:pt x="144" y="221"/>
                </a:lnTo>
                <a:lnTo>
                  <a:pt x="142" y="219"/>
                </a:lnTo>
                <a:lnTo>
                  <a:pt x="142" y="219"/>
                </a:lnTo>
                <a:lnTo>
                  <a:pt x="123" y="241"/>
                </a:lnTo>
                <a:lnTo>
                  <a:pt x="123" y="241"/>
                </a:lnTo>
                <a:lnTo>
                  <a:pt x="125" y="243"/>
                </a:lnTo>
                <a:lnTo>
                  <a:pt x="125" y="244"/>
                </a:lnTo>
                <a:lnTo>
                  <a:pt x="125" y="244"/>
                </a:lnTo>
                <a:lnTo>
                  <a:pt x="125" y="246"/>
                </a:lnTo>
                <a:lnTo>
                  <a:pt x="125" y="247"/>
                </a:lnTo>
                <a:lnTo>
                  <a:pt x="125" y="247"/>
                </a:lnTo>
                <a:lnTo>
                  <a:pt x="127" y="249"/>
                </a:lnTo>
                <a:lnTo>
                  <a:pt x="127" y="249"/>
                </a:lnTo>
                <a:lnTo>
                  <a:pt x="135" y="258"/>
                </a:lnTo>
                <a:lnTo>
                  <a:pt x="135" y="258"/>
                </a:lnTo>
                <a:lnTo>
                  <a:pt x="139" y="262"/>
                </a:lnTo>
                <a:lnTo>
                  <a:pt x="139" y="262"/>
                </a:lnTo>
                <a:lnTo>
                  <a:pt x="144" y="266"/>
                </a:lnTo>
                <a:lnTo>
                  <a:pt x="144" y="266"/>
                </a:lnTo>
                <a:lnTo>
                  <a:pt x="147" y="269"/>
                </a:lnTo>
                <a:lnTo>
                  <a:pt x="147" y="269"/>
                </a:lnTo>
                <a:lnTo>
                  <a:pt x="147" y="271"/>
                </a:lnTo>
                <a:lnTo>
                  <a:pt x="147" y="271"/>
                </a:lnTo>
                <a:lnTo>
                  <a:pt x="146" y="273"/>
                </a:lnTo>
                <a:lnTo>
                  <a:pt x="142" y="273"/>
                </a:lnTo>
                <a:lnTo>
                  <a:pt x="142" y="273"/>
                </a:lnTo>
                <a:lnTo>
                  <a:pt x="138" y="271"/>
                </a:lnTo>
                <a:lnTo>
                  <a:pt x="138" y="271"/>
                </a:lnTo>
                <a:lnTo>
                  <a:pt x="135" y="266"/>
                </a:lnTo>
                <a:lnTo>
                  <a:pt x="135" y="266"/>
                </a:lnTo>
                <a:lnTo>
                  <a:pt x="133" y="265"/>
                </a:lnTo>
                <a:lnTo>
                  <a:pt x="133" y="265"/>
                </a:lnTo>
                <a:lnTo>
                  <a:pt x="127" y="258"/>
                </a:lnTo>
                <a:lnTo>
                  <a:pt x="127" y="258"/>
                </a:lnTo>
                <a:lnTo>
                  <a:pt x="122" y="254"/>
                </a:lnTo>
                <a:lnTo>
                  <a:pt x="120" y="249"/>
                </a:lnTo>
                <a:lnTo>
                  <a:pt x="120" y="249"/>
                </a:lnTo>
                <a:lnTo>
                  <a:pt x="119" y="246"/>
                </a:lnTo>
                <a:lnTo>
                  <a:pt x="119" y="246"/>
                </a:lnTo>
                <a:lnTo>
                  <a:pt x="119" y="247"/>
                </a:lnTo>
                <a:lnTo>
                  <a:pt x="119" y="247"/>
                </a:lnTo>
                <a:lnTo>
                  <a:pt x="111" y="257"/>
                </a:lnTo>
                <a:lnTo>
                  <a:pt x="111" y="257"/>
                </a:lnTo>
                <a:lnTo>
                  <a:pt x="111" y="258"/>
                </a:lnTo>
                <a:lnTo>
                  <a:pt x="111" y="260"/>
                </a:lnTo>
                <a:lnTo>
                  <a:pt x="111" y="260"/>
                </a:lnTo>
                <a:lnTo>
                  <a:pt x="111" y="260"/>
                </a:lnTo>
                <a:lnTo>
                  <a:pt x="111" y="260"/>
                </a:lnTo>
                <a:lnTo>
                  <a:pt x="114" y="258"/>
                </a:lnTo>
                <a:lnTo>
                  <a:pt x="116" y="260"/>
                </a:lnTo>
                <a:lnTo>
                  <a:pt x="116" y="260"/>
                </a:lnTo>
                <a:lnTo>
                  <a:pt x="117" y="262"/>
                </a:lnTo>
                <a:lnTo>
                  <a:pt x="117" y="262"/>
                </a:lnTo>
                <a:lnTo>
                  <a:pt x="131" y="282"/>
                </a:lnTo>
                <a:lnTo>
                  <a:pt x="131" y="282"/>
                </a:lnTo>
                <a:lnTo>
                  <a:pt x="133" y="282"/>
                </a:lnTo>
                <a:lnTo>
                  <a:pt x="133" y="282"/>
                </a:lnTo>
                <a:lnTo>
                  <a:pt x="133" y="285"/>
                </a:lnTo>
                <a:lnTo>
                  <a:pt x="133" y="285"/>
                </a:lnTo>
                <a:lnTo>
                  <a:pt x="131" y="285"/>
                </a:lnTo>
                <a:lnTo>
                  <a:pt x="130" y="285"/>
                </a:lnTo>
                <a:lnTo>
                  <a:pt x="130" y="285"/>
                </a:lnTo>
                <a:lnTo>
                  <a:pt x="119" y="279"/>
                </a:lnTo>
                <a:lnTo>
                  <a:pt x="119" y="279"/>
                </a:lnTo>
                <a:lnTo>
                  <a:pt x="114" y="273"/>
                </a:lnTo>
                <a:lnTo>
                  <a:pt x="114" y="273"/>
                </a:lnTo>
                <a:lnTo>
                  <a:pt x="111" y="269"/>
                </a:lnTo>
                <a:lnTo>
                  <a:pt x="108" y="265"/>
                </a:lnTo>
                <a:lnTo>
                  <a:pt x="108" y="265"/>
                </a:lnTo>
                <a:lnTo>
                  <a:pt x="106" y="262"/>
                </a:lnTo>
                <a:lnTo>
                  <a:pt x="106" y="262"/>
                </a:lnTo>
                <a:lnTo>
                  <a:pt x="105" y="265"/>
                </a:lnTo>
                <a:lnTo>
                  <a:pt x="105" y="265"/>
                </a:lnTo>
                <a:lnTo>
                  <a:pt x="103" y="265"/>
                </a:lnTo>
                <a:lnTo>
                  <a:pt x="103" y="265"/>
                </a:lnTo>
                <a:lnTo>
                  <a:pt x="103" y="273"/>
                </a:lnTo>
                <a:lnTo>
                  <a:pt x="103" y="273"/>
                </a:lnTo>
                <a:lnTo>
                  <a:pt x="100" y="287"/>
                </a:lnTo>
                <a:lnTo>
                  <a:pt x="100" y="287"/>
                </a:lnTo>
                <a:lnTo>
                  <a:pt x="101" y="288"/>
                </a:lnTo>
                <a:lnTo>
                  <a:pt x="101" y="288"/>
                </a:lnTo>
                <a:lnTo>
                  <a:pt x="103" y="293"/>
                </a:lnTo>
                <a:lnTo>
                  <a:pt x="103" y="293"/>
                </a:lnTo>
                <a:lnTo>
                  <a:pt x="105" y="299"/>
                </a:lnTo>
                <a:lnTo>
                  <a:pt x="105" y="299"/>
                </a:lnTo>
                <a:lnTo>
                  <a:pt x="106" y="301"/>
                </a:lnTo>
                <a:lnTo>
                  <a:pt x="106" y="301"/>
                </a:lnTo>
                <a:lnTo>
                  <a:pt x="109" y="303"/>
                </a:lnTo>
                <a:lnTo>
                  <a:pt x="109" y="303"/>
                </a:lnTo>
                <a:lnTo>
                  <a:pt x="109" y="304"/>
                </a:lnTo>
                <a:lnTo>
                  <a:pt x="109" y="304"/>
                </a:lnTo>
                <a:lnTo>
                  <a:pt x="111" y="307"/>
                </a:lnTo>
                <a:lnTo>
                  <a:pt x="111" y="307"/>
                </a:lnTo>
                <a:lnTo>
                  <a:pt x="112" y="309"/>
                </a:lnTo>
                <a:lnTo>
                  <a:pt x="114" y="312"/>
                </a:lnTo>
                <a:lnTo>
                  <a:pt x="114" y="312"/>
                </a:lnTo>
                <a:lnTo>
                  <a:pt x="119" y="315"/>
                </a:lnTo>
                <a:lnTo>
                  <a:pt x="123" y="317"/>
                </a:lnTo>
                <a:lnTo>
                  <a:pt x="123" y="317"/>
                </a:lnTo>
                <a:lnTo>
                  <a:pt x="130" y="318"/>
                </a:lnTo>
                <a:lnTo>
                  <a:pt x="130" y="318"/>
                </a:lnTo>
                <a:lnTo>
                  <a:pt x="131" y="320"/>
                </a:lnTo>
                <a:lnTo>
                  <a:pt x="131" y="321"/>
                </a:lnTo>
                <a:lnTo>
                  <a:pt x="131" y="321"/>
                </a:lnTo>
                <a:lnTo>
                  <a:pt x="131" y="321"/>
                </a:lnTo>
                <a:lnTo>
                  <a:pt x="131" y="321"/>
                </a:lnTo>
                <a:lnTo>
                  <a:pt x="144" y="323"/>
                </a:lnTo>
                <a:lnTo>
                  <a:pt x="144" y="323"/>
                </a:lnTo>
                <a:lnTo>
                  <a:pt x="144" y="323"/>
                </a:lnTo>
                <a:lnTo>
                  <a:pt x="144" y="323"/>
                </a:lnTo>
                <a:lnTo>
                  <a:pt x="141" y="317"/>
                </a:lnTo>
                <a:lnTo>
                  <a:pt x="141" y="317"/>
                </a:lnTo>
                <a:lnTo>
                  <a:pt x="139" y="317"/>
                </a:lnTo>
                <a:lnTo>
                  <a:pt x="139" y="317"/>
                </a:lnTo>
                <a:lnTo>
                  <a:pt x="133" y="317"/>
                </a:lnTo>
                <a:lnTo>
                  <a:pt x="133" y="317"/>
                </a:lnTo>
                <a:lnTo>
                  <a:pt x="131" y="317"/>
                </a:lnTo>
                <a:lnTo>
                  <a:pt x="131" y="317"/>
                </a:lnTo>
                <a:lnTo>
                  <a:pt x="131" y="315"/>
                </a:lnTo>
                <a:lnTo>
                  <a:pt x="130" y="314"/>
                </a:lnTo>
                <a:lnTo>
                  <a:pt x="130" y="314"/>
                </a:lnTo>
                <a:lnTo>
                  <a:pt x="131" y="312"/>
                </a:lnTo>
                <a:lnTo>
                  <a:pt x="133" y="312"/>
                </a:lnTo>
                <a:lnTo>
                  <a:pt x="133" y="312"/>
                </a:lnTo>
                <a:lnTo>
                  <a:pt x="135" y="312"/>
                </a:lnTo>
                <a:lnTo>
                  <a:pt x="135" y="312"/>
                </a:lnTo>
                <a:lnTo>
                  <a:pt x="138" y="314"/>
                </a:lnTo>
                <a:lnTo>
                  <a:pt x="138" y="314"/>
                </a:lnTo>
                <a:lnTo>
                  <a:pt x="138" y="312"/>
                </a:lnTo>
                <a:lnTo>
                  <a:pt x="138" y="312"/>
                </a:lnTo>
                <a:lnTo>
                  <a:pt x="133" y="303"/>
                </a:lnTo>
                <a:lnTo>
                  <a:pt x="133" y="303"/>
                </a:lnTo>
                <a:lnTo>
                  <a:pt x="130" y="295"/>
                </a:lnTo>
                <a:lnTo>
                  <a:pt x="130" y="295"/>
                </a:lnTo>
                <a:lnTo>
                  <a:pt x="130" y="295"/>
                </a:lnTo>
                <a:lnTo>
                  <a:pt x="130" y="295"/>
                </a:lnTo>
                <a:lnTo>
                  <a:pt x="130" y="292"/>
                </a:lnTo>
                <a:lnTo>
                  <a:pt x="133" y="292"/>
                </a:lnTo>
                <a:lnTo>
                  <a:pt x="133" y="292"/>
                </a:lnTo>
                <a:lnTo>
                  <a:pt x="135" y="293"/>
                </a:lnTo>
                <a:lnTo>
                  <a:pt x="135" y="295"/>
                </a:lnTo>
                <a:lnTo>
                  <a:pt x="135" y="295"/>
                </a:lnTo>
                <a:lnTo>
                  <a:pt x="135" y="296"/>
                </a:lnTo>
                <a:lnTo>
                  <a:pt x="135" y="298"/>
                </a:lnTo>
                <a:lnTo>
                  <a:pt x="135" y="298"/>
                </a:lnTo>
                <a:lnTo>
                  <a:pt x="136" y="301"/>
                </a:lnTo>
                <a:lnTo>
                  <a:pt x="136" y="301"/>
                </a:lnTo>
                <a:lnTo>
                  <a:pt x="141" y="312"/>
                </a:lnTo>
                <a:lnTo>
                  <a:pt x="141" y="312"/>
                </a:lnTo>
                <a:lnTo>
                  <a:pt x="144" y="314"/>
                </a:lnTo>
                <a:lnTo>
                  <a:pt x="144" y="314"/>
                </a:lnTo>
                <a:lnTo>
                  <a:pt x="153" y="314"/>
                </a:lnTo>
                <a:lnTo>
                  <a:pt x="153" y="314"/>
                </a:lnTo>
                <a:lnTo>
                  <a:pt x="153" y="312"/>
                </a:lnTo>
                <a:lnTo>
                  <a:pt x="153" y="312"/>
                </a:lnTo>
                <a:lnTo>
                  <a:pt x="153" y="312"/>
                </a:lnTo>
                <a:lnTo>
                  <a:pt x="153" y="312"/>
                </a:lnTo>
                <a:lnTo>
                  <a:pt x="150" y="306"/>
                </a:lnTo>
                <a:lnTo>
                  <a:pt x="150" y="306"/>
                </a:lnTo>
                <a:lnTo>
                  <a:pt x="150" y="306"/>
                </a:lnTo>
                <a:lnTo>
                  <a:pt x="150" y="306"/>
                </a:lnTo>
                <a:lnTo>
                  <a:pt x="146" y="304"/>
                </a:lnTo>
                <a:lnTo>
                  <a:pt x="146" y="304"/>
                </a:lnTo>
                <a:lnTo>
                  <a:pt x="144" y="304"/>
                </a:lnTo>
                <a:lnTo>
                  <a:pt x="144" y="304"/>
                </a:lnTo>
                <a:lnTo>
                  <a:pt x="144" y="303"/>
                </a:lnTo>
                <a:lnTo>
                  <a:pt x="144" y="301"/>
                </a:lnTo>
                <a:lnTo>
                  <a:pt x="144" y="301"/>
                </a:lnTo>
                <a:lnTo>
                  <a:pt x="146" y="299"/>
                </a:lnTo>
                <a:lnTo>
                  <a:pt x="146" y="299"/>
                </a:lnTo>
                <a:lnTo>
                  <a:pt x="147" y="299"/>
                </a:lnTo>
                <a:lnTo>
                  <a:pt x="147" y="299"/>
                </a:lnTo>
                <a:lnTo>
                  <a:pt x="144" y="292"/>
                </a:lnTo>
                <a:lnTo>
                  <a:pt x="144" y="292"/>
                </a:lnTo>
                <a:close/>
                <a:moveTo>
                  <a:pt x="248" y="127"/>
                </a:moveTo>
                <a:lnTo>
                  <a:pt x="248" y="127"/>
                </a:lnTo>
                <a:lnTo>
                  <a:pt x="245" y="126"/>
                </a:lnTo>
                <a:lnTo>
                  <a:pt x="245" y="126"/>
                </a:lnTo>
                <a:lnTo>
                  <a:pt x="240" y="124"/>
                </a:lnTo>
                <a:lnTo>
                  <a:pt x="240" y="124"/>
                </a:lnTo>
                <a:lnTo>
                  <a:pt x="232" y="124"/>
                </a:lnTo>
                <a:lnTo>
                  <a:pt x="232" y="124"/>
                </a:lnTo>
                <a:lnTo>
                  <a:pt x="226" y="126"/>
                </a:lnTo>
                <a:lnTo>
                  <a:pt x="226" y="126"/>
                </a:lnTo>
                <a:lnTo>
                  <a:pt x="220" y="131"/>
                </a:lnTo>
                <a:lnTo>
                  <a:pt x="220" y="131"/>
                </a:lnTo>
                <a:lnTo>
                  <a:pt x="215" y="137"/>
                </a:lnTo>
                <a:lnTo>
                  <a:pt x="212" y="143"/>
                </a:lnTo>
                <a:lnTo>
                  <a:pt x="212" y="143"/>
                </a:lnTo>
                <a:lnTo>
                  <a:pt x="212" y="143"/>
                </a:lnTo>
                <a:lnTo>
                  <a:pt x="212" y="143"/>
                </a:lnTo>
                <a:lnTo>
                  <a:pt x="212" y="151"/>
                </a:lnTo>
                <a:lnTo>
                  <a:pt x="213" y="157"/>
                </a:lnTo>
                <a:lnTo>
                  <a:pt x="213" y="157"/>
                </a:lnTo>
                <a:lnTo>
                  <a:pt x="217" y="164"/>
                </a:lnTo>
                <a:lnTo>
                  <a:pt x="221" y="170"/>
                </a:lnTo>
                <a:lnTo>
                  <a:pt x="221" y="170"/>
                </a:lnTo>
                <a:lnTo>
                  <a:pt x="224" y="175"/>
                </a:lnTo>
                <a:lnTo>
                  <a:pt x="231" y="180"/>
                </a:lnTo>
                <a:lnTo>
                  <a:pt x="231" y="180"/>
                </a:lnTo>
                <a:lnTo>
                  <a:pt x="237" y="186"/>
                </a:lnTo>
                <a:lnTo>
                  <a:pt x="237" y="186"/>
                </a:lnTo>
                <a:lnTo>
                  <a:pt x="251" y="192"/>
                </a:lnTo>
                <a:lnTo>
                  <a:pt x="251" y="192"/>
                </a:lnTo>
                <a:lnTo>
                  <a:pt x="253" y="192"/>
                </a:lnTo>
                <a:lnTo>
                  <a:pt x="253" y="192"/>
                </a:lnTo>
                <a:lnTo>
                  <a:pt x="254" y="192"/>
                </a:lnTo>
                <a:lnTo>
                  <a:pt x="256" y="194"/>
                </a:lnTo>
                <a:lnTo>
                  <a:pt x="256" y="194"/>
                </a:lnTo>
                <a:lnTo>
                  <a:pt x="259" y="194"/>
                </a:lnTo>
                <a:lnTo>
                  <a:pt x="259" y="194"/>
                </a:lnTo>
                <a:lnTo>
                  <a:pt x="270" y="194"/>
                </a:lnTo>
                <a:lnTo>
                  <a:pt x="270" y="194"/>
                </a:lnTo>
                <a:lnTo>
                  <a:pt x="278" y="192"/>
                </a:lnTo>
                <a:lnTo>
                  <a:pt x="284" y="191"/>
                </a:lnTo>
                <a:lnTo>
                  <a:pt x="284" y="191"/>
                </a:lnTo>
                <a:lnTo>
                  <a:pt x="286" y="189"/>
                </a:lnTo>
                <a:lnTo>
                  <a:pt x="286" y="189"/>
                </a:lnTo>
                <a:lnTo>
                  <a:pt x="288" y="187"/>
                </a:lnTo>
                <a:lnTo>
                  <a:pt x="291" y="187"/>
                </a:lnTo>
                <a:lnTo>
                  <a:pt x="291" y="187"/>
                </a:lnTo>
                <a:lnTo>
                  <a:pt x="291" y="187"/>
                </a:lnTo>
                <a:lnTo>
                  <a:pt x="291" y="187"/>
                </a:lnTo>
                <a:lnTo>
                  <a:pt x="294" y="184"/>
                </a:lnTo>
                <a:lnTo>
                  <a:pt x="294" y="184"/>
                </a:lnTo>
                <a:lnTo>
                  <a:pt x="295" y="178"/>
                </a:lnTo>
                <a:lnTo>
                  <a:pt x="295" y="170"/>
                </a:lnTo>
                <a:lnTo>
                  <a:pt x="295" y="170"/>
                </a:lnTo>
                <a:lnTo>
                  <a:pt x="294" y="165"/>
                </a:lnTo>
                <a:lnTo>
                  <a:pt x="294" y="165"/>
                </a:lnTo>
                <a:lnTo>
                  <a:pt x="289" y="159"/>
                </a:lnTo>
                <a:lnTo>
                  <a:pt x="284" y="156"/>
                </a:lnTo>
                <a:lnTo>
                  <a:pt x="284" y="156"/>
                </a:lnTo>
                <a:lnTo>
                  <a:pt x="283" y="154"/>
                </a:lnTo>
                <a:lnTo>
                  <a:pt x="281" y="156"/>
                </a:lnTo>
                <a:lnTo>
                  <a:pt x="281" y="156"/>
                </a:lnTo>
                <a:lnTo>
                  <a:pt x="281" y="156"/>
                </a:lnTo>
                <a:lnTo>
                  <a:pt x="281" y="156"/>
                </a:lnTo>
                <a:lnTo>
                  <a:pt x="275" y="165"/>
                </a:lnTo>
                <a:lnTo>
                  <a:pt x="275" y="165"/>
                </a:lnTo>
                <a:lnTo>
                  <a:pt x="270" y="170"/>
                </a:lnTo>
                <a:lnTo>
                  <a:pt x="270" y="170"/>
                </a:lnTo>
                <a:lnTo>
                  <a:pt x="264" y="175"/>
                </a:lnTo>
                <a:lnTo>
                  <a:pt x="261" y="175"/>
                </a:lnTo>
                <a:lnTo>
                  <a:pt x="256" y="175"/>
                </a:lnTo>
                <a:lnTo>
                  <a:pt x="256" y="175"/>
                </a:lnTo>
                <a:lnTo>
                  <a:pt x="250" y="175"/>
                </a:lnTo>
                <a:lnTo>
                  <a:pt x="245" y="173"/>
                </a:lnTo>
                <a:lnTo>
                  <a:pt x="239" y="170"/>
                </a:lnTo>
                <a:lnTo>
                  <a:pt x="235" y="165"/>
                </a:lnTo>
                <a:lnTo>
                  <a:pt x="235" y="165"/>
                </a:lnTo>
                <a:lnTo>
                  <a:pt x="231" y="161"/>
                </a:lnTo>
                <a:lnTo>
                  <a:pt x="231" y="157"/>
                </a:lnTo>
                <a:lnTo>
                  <a:pt x="231" y="153"/>
                </a:lnTo>
                <a:lnTo>
                  <a:pt x="231" y="153"/>
                </a:lnTo>
                <a:lnTo>
                  <a:pt x="232" y="150"/>
                </a:lnTo>
                <a:lnTo>
                  <a:pt x="232" y="150"/>
                </a:lnTo>
                <a:lnTo>
                  <a:pt x="232" y="150"/>
                </a:lnTo>
                <a:lnTo>
                  <a:pt x="232" y="148"/>
                </a:lnTo>
                <a:lnTo>
                  <a:pt x="232" y="148"/>
                </a:lnTo>
                <a:lnTo>
                  <a:pt x="234" y="146"/>
                </a:lnTo>
                <a:lnTo>
                  <a:pt x="234" y="146"/>
                </a:lnTo>
                <a:lnTo>
                  <a:pt x="234" y="143"/>
                </a:lnTo>
                <a:lnTo>
                  <a:pt x="235" y="142"/>
                </a:lnTo>
                <a:lnTo>
                  <a:pt x="235" y="142"/>
                </a:lnTo>
                <a:lnTo>
                  <a:pt x="237" y="143"/>
                </a:lnTo>
                <a:lnTo>
                  <a:pt x="237" y="143"/>
                </a:lnTo>
                <a:lnTo>
                  <a:pt x="248" y="127"/>
                </a:lnTo>
                <a:lnTo>
                  <a:pt x="248" y="127"/>
                </a:lnTo>
                <a:close/>
                <a:moveTo>
                  <a:pt x="182" y="318"/>
                </a:moveTo>
                <a:lnTo>
                  <a:pt x="182" y="318"/>
                </a:lnTo>
                <a:lnTo>
                  <a:pt x="179" y="321"/>
                </a:lnTo>
                <a:lnTo>
                  <a:pt x="179" y="321"/>
                </a:lnTo>
                <a:lnTo>
                  <a:pt x="179" y="323"/>
                </a:lnTo>
                <a:lnTo>
                  <a:pt x="179" y="323"/>
                </a:lnTo>
                <a:lnTo>
                  <a:pt x="179" y="325"/>
                </a:lnTo>
                <a:lnTo>
                  <a:pt x="179" y="325"/>
                </a:lnTo>
                <a:lnTo>
                  <a:pt x="177" y="326"/>
                </a:lnTo>
                <a:lnTo>
                  <a:pt x="177" y="326"/>
                </a:lnTo>
                <a:lnTo>
                  <a:pt x="176" y="328"/>
                </a:lnTo>
                <a:lnTo>
                  <a:pt x="176" y="328"/>
                </a:lnTo>
                <a:lnTo>
                  <a:pt x="171" y="331"/>
                </a:lnTo>
                <a:lnTo>
                  <a:pt x="171" y="331"/>
                </a:lnTo>
                <a:lnTo>
                  <a:pt x="166" y="333"/>
                </a:lnTo>
                <a:lnTo>
                  <a:pt x="166" y="333"/>
                </a:lnTo>
                <a:lnTo>
                  <a:pt x="161" y="336"/>
                </a:lnTo>
                <a:lnTo>
                  <a:pt x="155" y="336"/>
                </a:lnTo>
                <a:lnTo>
                  <a:pt x="155" y="336"/>
                </a:lnTo>
                <a:lnTo>
                  <a:pt x="153" y="337"/>
                </a:lnTo>
                <a:lnTo>
                  <a:pt x="153" y="337"/>
                </a:lnTo>
                <a:lnTo>
                  <a:pt x="152" y="337"/>
                </a:lnTo>
                <a:lnTo>
                  <a:pt x="152" y="337"/>
                </a:lnTo>
                <a:lnTo>
                  <a:pt x="142" y="336"/>
                </a:lnTo>
                <a:lnTo>
                  <a:pt x="142" y="336"/>
                </a:lnTo>
                <a:lnTo>
                  <a:pt x="136" y="334"/>
                </a:lnTo>
                <a:lnTo>
                  <a:pt x="130" y="333"/>
                </a:lnTo>
                <a:lnTo>
                  <a:pt x="130" y="333"/>
                </a:lnTo>
                <a:lnTo>
                  <a:pt x="123" y="329"/>
                </a:lnTo>
                <a:lnTo>
                  <a:pt x="119" y="325"/>
                </a:lnTo>
                <a:lnTo>
                  <a:pt x="119" y="325"/>
                </a:lnTo>
                <a:lnTo>
                  <a:pt x="117" y="323"/>
                </a:lnTo>
                <a:lnTo>
                  <a:pt x="117" y="323"/>
                </a:lnTo>
                <a:lnTo>
                  <a:pt x="109" y="318"/>
                </a:lnTo>
                <a:lnTo>
                  <a:pt x="109" y="318"/>
                </a:lnTo>
                <a:lnTo>
                  <a:pt x="105" y="315"/>
                </a:lnTo>
                <a:lnTo>
                  <a:pt x="100" y="310"/>
                </a:lnTo>
                <a:lnTo>
                  <a:pt x="100" y="310"/>
                </a:lnTo>
                <a:lnTo>
                  <a:pt x="92" y="299"/>
                </a:lnTo>
                <a:lnTo>
                  <a:pt x="92" y="299"/>
                </a:lnTo>
                <a:lnTo>
                  <a:pt x="87" y="290"/>
                </a:lnTo>
                <a:lnTo>
                  <a:pt x="87" y="280"/>
                </a:lnTo>
                <a:lnTo>
                  <a:pt x="87" y="280"/>
                </a:lnTo>
                <a:lnTo>
                  <a:pt x="89" y="271"/>
                </a:lnTo>
                <a:lnTo>
                  <a:pt x="89" y="271"/>
                </a:lnTo>
                <a:lnTo>
                  <a:pt x="92" y="263"/>
                </a:lnTo>
                <a:lnTo>
                  <a:pt x="92" y="263"/>
                </a:lnTo>
                <a:lnTo>
                  <a:pt x="95" y="257"/>
                </a:lnTo>
                <a:lnTo>
                  <a:pt x="95" y="257"/>
                </a:lnTo>
                <a:lnTo>
                  <a:pt x="98" y="254"/>
                </a:lnTo>
                <a:lnTo>
                  <a:pt x="98" y="254"/>
                </a:lnTo>
                <a:lnTo>
                  <a:pt x="100" y="252"/>
                </a:lnTo>
                <a:lnTo>
                  <a:pt x="100" y="252"/>
                </a:lnTo>
                <a:lnTo>
                  <a:pt x="95" y="250"/>
                </a:lnTo>
                <a:lnTo>
                  <a:pt x="95" y="250"/>
                </a:lnTo>
                <a:lnTo>
                  <a:pt x="95" y="250"/>
                </a:lnTo>
                <a:lnTo>
                  <a:pt x="95" y="250"/>
                </a:lnTo>
                <a:lnTo>
                  <a:pt x="92" y="252"/>
                </a:lnTo>
                <a:lnTo>
                  <a:pt x="92" y="252"/>
                </a:lnTo>
                <a:lnTo>
                  <a:pt x="90" y="252"/>
                </a:lnTo>
                <a:lnTo>
                  <a:pt x="90" y="252"/>
                </a:lnTo>
                <a:lnTo>
                  <a:pt x="89" y="252"/>
                </a:lnTo>
                <a:lnTo>
                  <a:pt x="86" y="254"/>
                </a:lnTo>
                <a:lnTo>
                  <a:pt x="86" y="254"/>
                </a:lnTo>
                <a:lnTo>
                  <a:pt x="82" y="258"/>
                </a:lnTo>
                <a:lnTo>
                  <a:pt x="79" y="265"/>
                </a:lnTo>
                <a:lnTo>
                  <a:pt x="79" y="265"/>
                </a:lnTo>
                <a:lnTo>
                  <a:pt x="76" y="271"/>
                </a:lnTo>
                <a:lnTo>
                  <a:pt x="76" y="271"/>
                </a:lnTo>
                <a:lnTo>
                  <a:pt x="75" y="279"/>
                </a:lnTo>
                <a:lnTo>
                  <a:pt x="75" y="279"/>
                </a:lnTo>
                <a:lnTo>
                  <a:pt x="73" y="292"/>
                </a:lnTo>
                <a:lnTo>
                  <a:pt x="73" y="292"/>
                </a:lnTo>
                <a:lnTo>
                  <a:pt x="75" y="293"/>
                </a:lnTo>
                <a:lnTo>
                  <a:pt x="75" y="293"/>
                </a:lnTo>
                <a:lnTo>
                  <a:pt x="78" y="299"/>
                </a:lnTo>
                <a:lnTo>
                  <a:pt x="78" y="299"/>
                </a:lnTo>
                <a:lnTo>
                  <a:pt x="78" y="301"/>
                </a:lnTo>
                <a:lnTo>
                  <a:pt x="78" y="303"/>
                </a:lnTo>
                <a:lnTo>
                  <a:pt x="78" y="303"/>
                </a:lnTo>
                <a:lnTo>
                  <a:pt x="76" y="303"/>
                </a:lnTo>
                <a:lnTo>
                  <a:pt x="76" y="303"/>
                </a:lnTo>
                <a:lnTo>
                  <a:pt x="79" y="309"/>
                </a:lnTo>
                <a:lnTo>
                  <a:pt x="79" y="309"/>
                </a:lnTo>
                <a:lnTo>
                  <a:pt x="86" y="312"/>
                </a:lnTo>
                <a:lnTo>
                  <a:pt x="86" y="312"/>
                </a:lnTo>
                <a:lnTo>
                  <a:pt x="89" y="315"/>
                </a:lnTo>
                <a:lnTo>
                  <a:pt x="89" y="315"/>
                </a:lnTo>
                <a:lnTo>
                  <a:pt x="90" y="317"/>
                </a:lnTo>
                <a:lnTo>
                  <a:pt x="90" y="318"/>
                </a:lnTo>
                <a:lnTo>
                  <a:pt x="90" y="318"/>
                </a:lnTo>
                <a:lnTo>
                  <a:pt x="90" y="318"/>
                </a:lnTo>
                <a:lnTo>
                  <a:pt x="90" y="320"/>
                </a:lnTo>
                <a:lnTo>
                  <a:pt x="90" y="320"/>
                </a:lnTo>
                <a:lnTo>
                  <a:pt x="101" y="329"/>
                </a:lnTo>
                <a:lnTo>
                  <a:pt x="101" y="329"/>
                </a:lnTo>
                <a:lnTo>
                  <a:pt x="108" y="334"/>
                </a:lnTo>
                <a:lnTo>
                  <a:pt x="108" y="334"/>
                </a:lnTo>
                <a:lnTo>
                  <a:pt x="123" y="342"/>
                </a:lnTo>
                <a:lnTo>
                  <a:pt x="123" y="342"/>
                </a:lnTo>
                <a:lnTo>
                  <a:pt x="135" y="347"/>
                </a:lnTo>
                <a:lnTo>
                  <a:pt x="135" y="347"/>
                </a:lnTo>
                <a:lnTo>
                  <a:pt x="147" y="350"/>
                </a:lnTo>
                <a:lnTo>
                  <a:pt x="147" y="350"/>
                </a:lnTo>
                <a:lnTo>
                  <a:pt x="163" y="350"/>
                </a:lnTo>
                <a:lnTo>
                  <a:pt x="163" y="350"/>
                </a:lnTo>
                <a:lnTo>
                  <a:pt x="164" y="350"/>
                </a:lnTo>
                <a:lnTo>
                  <a:pt x="164" y="350"/>
                </a:lnTo>
                <a:lnTo>
                  <a:pt x="166" y="350"/>
                </a:lnTo>
                <a:lnTo>
                  <a:pt x="168" y="348"/>
                </a:lnTo>
                <a:lnTo>
                  <a:pt x="168" y="348"/>
                </a:lnTo>
                <a:lnTo>
                  <a:pt x="176" y="350"/>
                </a:lnTo>
                <a:lnTo>
                  <a:pt x="176" y="350"/>
                </a:lnTo>
                <a:lnTo>
                  <a:pt x="179" y="350"/>
                </a:lnTo>
                <a:lnTo>
                  <a:pt x="179" y="350"/>
                </a:lnTo>
                <a:lnTo>
                  <a:pt x="188" y="339"/>
                </a:lnTo>
                <a:lnTo>
                  <a:pt x="188" y="339"/>
                </a:lnTo>
                <a:lnTo>
                  <a:pt x="188" y="336"/>
                </a:lnTo>
                <a:lnTo>
                  <a:pt x="188" y="336"/>
                </a:lnTo>
                <a:lnTo>
                  <a:pt x="190" y="333"/>
                </a:lnTo>
                <a:lnTo>
                  <a:pt x="190" y="333"/>
                </a:lnTo>
                <a:lnTo>
                  <a:pt x="188" y="326"/>
                </a:lnTo>
                <a:lnTo>
                  <a:pt x="185" y="321"/>
                </a:lnTo>
                <a:lnTo>
                  <a:pt x="185" y="321"/>
                </a:lnTo>
                <a:lnTo>
                  <a:pt x="183" y="320"/>
                </a:lnTo>
                <a:lnTo>
                  <a:pt x="182" y="318"/>
                </a:lnTo>
                <a:lnTo>
                  <a:pt x="182" y="318"/>
                </a:lnTo>
                <a:close/>
                <a:moveTo>
                  <a:pt x="48" y="358"/>
                </a:moveTo>
                <a:lnTo>
                  <a:pt x="48" y="358"/>
                </a:lnTo>
                <a:lnTo>
                  <a:pt x="43" y="359"/>
                </a:lnTo>
                <a:lnTo>
                  <a:pt x="43" y="359"/>
                </a:lnTo>
                <a:lnTo>
                  <a:pt x="35" y="364"/>
                </a:lnTo>
                <a:lnTo>
                  <a:pt x="29" y="369"/>
                </a:lnTo>
                <a:lnTo>
                  <a:pt x="29" y="369"/>
                </a:lnTo>
                <a:lnTo>
                  <a:pt x="27" y="374"/>
                </a:lnTo>
                <a:lnTo>
                  <a:pt x="27" y="374"/>
                </a:lnTo>
                <a:lnTo>
                  <a:pt x="26" y="378"/>
                </a:lnTo>
                <a:lnTo>
                  <a:pt x="26" y="385"/>
                </a:lnTo>
                <a:lnTo>
                  <a:pt x="26" y="385"/>
                </a:lnTo>
                <a:lnTo>
                  <a:pt x="26" y="389"/>
                </a:lnTo>
                <a:lnTo>
                  <a:pt x="27" y="394"/>
                </a:lnTo>
                <a:lnTo>
                  <a:pt x="27" y="394"/>
                </a:lnTo>
                <a:lnTo>
                  <a:pt x="29" y="397"/>
                </a:lnTo>
                <a:lnTo>
                  <a:pt x="29" y="397"/>
                </a:lnTo>
                <a:lnTo>
                  <a:pt x="34" y="405"/>
                </a:lnTo>
                <a:lnTo>
                  <a:pt x="41" y="410"/>
                </a:lnTo>
                <a:lnTo>
                  <a:pt x="41" y="410"/>
                </a:lnTo>
                <a:lnTo>
                  <a:pt x="49" y="416"/>
                </a:lnTo>
                <a:lnTo>
                  <a:pt x="49" y="416"/>
                </a:lnTo>
                <a:lnTo>
                  <a:pt x="56" y="419"/>
                </a:lnTo>
                <a:lnTo>
                  <a:pt x="64" y="421"/>
                </a:lnTo>
                <a:lnTo>
                  <a:pt x="64" y="421"/>
                </a:lnTo>
                <a:lnTo>
                  <a:pt x="71" y="422"/>
                </a:lnTo>
                <a:lnTo>
                  <a:pt x="71" y="422"/>
                </a:lnTo>
                <a:lnTo>
                  <a:pt x="84" y="422"/>
                </a:lnTo>
                <a:lnTo>
                  <a:pt x="84" y="422"/>
                </a:lnTo>
                <a:lnTo>
                  <a:pt x="89" y="421"/>
                </a:lnTo>
                <a:lnTo>
                  <a:pt x="92" y="416"/>
                </a:lnTo>
                <a:lnTo>
                  <a:pt x="92" y="416"/>
                </a:lnTo>
                <a:lnTo>
                  <a:pt x="94" y="413"/>
                </a:lnTo>
                <a:lnTo>
                  <a:pt x="94" y="413"/>
                </a:lnTo>
                <a:lnTo>
                  <a:pt x="95" y="408"/>
                </a:lnTo>
                <a:lnTo>
                  <a:pt x="95" y="408"/>
                </a:lnTo>
                <a:lnTo>
                  <a:pt x="94" y="405"/>
                </a:lnTo>
                <a:lnTo>
                  <a:pt x="94" y="405"/>
                </a:lnTo>
                <a:lnTo>
                  <a:pt x="94" y="402"/>
                </a:lnTo>
                <a:lnTo>
                  <a:pt x="95" y="400"/>
                </a:lnTo>
                <a:lnTo>
                  <a:pt x="95" y="400"/>
                </a:lnTo>
                <a:lnTo>
                  <a:pt x="90" y="394"/>
                </a:lnTo>
                <a:lnTo>
                  <a:pt x="90" y="394"/>
                </a:lnTo>
                <a:lnTo>
                  <a:pt x="90" y="394"/>
                </a:lnTo>
                <a:lnTo>
                  <a:pt x="90" y="394"/>
                </a:lnTo>
                <a:lnTo>
                  <a:pt x="84" y="400"/>
                </a:lnTo>
                <a:lnTo>
                  <a:pt x="79" y="405"/>
                </a:lnTo>
                <a:lnTo>
                  <a:pt x="79" y="405"/>
                </a:lnTo>
                <a:lnTo>
                  <a:pt x="76" y="407"/>
                </a:lnTo>
                <a:lnTo>
                  <a:pt x="76" y="407"/>
                </a:lnTo>
                <a:lnTo>
                  <a:pt x="71" y="410"/>
                </a:lnTo>
                <a:lnTo>
                  <a:pt x="67" y="411"/>
                </a:lnTo>
                <a:lnTo>
                  <a:pt x="67" y="411"/>
                </a:lnTo>
                <a:lnTo>
                  <a:pt x="60" y="410"/>
                </a:lnTo>
                <a:lnTo>
                  <a:pt x="60" y="410"/>
                </a:lnTo>
                <a:lnTo>
                  <a:pt x="56" y="408"/>
                </a:lnTo>
                <a:lnTo>
                  <a:pt x="56" y="408"/>
                </a:lnTo>
                <a:lnTo>
                  <a:pt x="48" y="405"/>
                </a:lnTo>
                <a:lnTo>
                  <a:pt x="40" y="399"/>
                </a:lnTo>
                <a:lnTo>
                  <a:pt x="40" y="399"/>
                </a:lnTo>
                <a:lnTo>
                  <a:pt x="37" y="392"/>
                </a:lnTo>
                <a:lnTo>
                  <a:pt x="34" y="386"/>
                </a:lnTo>
                <a:lnTo>
                  <a:pt x="34" y="386"/>
                </a:lnTo>
                <a:lnTo>
                  <a:pt x="32" y="383"/>
                </a:lnTo>
                <a:lnTo>
                  <a:pt x="32" y="378"/>
                </a:lnTo>
                <a:lnTo>
                  <a:pt x="32" y="378"/>
                </a:lnTo>
                <a:lnTo>
                  <a:pt x="34" y="374"/>
                </a:lnTo>
                <a:lnTo>
                  <a:pt x="34" y="374"/>
                </a:lnTo>
                <a:lnTo>
                  <a:pt x="34" y="372"/>
                </a:lnTo>
                <a:lnTo>
                  <a:pt x="35" y="370"/>
                </a:lnTo>
                <a:lnTo>
                  <a:pt x="35" y="370"/>
                </a:lnTo>
                <a:lnTo>
                  <a:pt x="35" y="370"/>
                </a:lnTo>
                <a:lnTo>
                  <a:pt x="35" y="370"/>
                </a:lnTo>
                <a:lnTo>
                  <a:pt x="35" y="369"/>
                </a:lnTo>
                <a:lnTo>
                  <a:pt x="37" y="369"/>
                </a:lnTo>
                <a:lnTo>
                  <a:pt x="37" y="369"/>
                </a:lnTo>
                <a:lnTo>
                  <a:pt x="38" y="367"/>
                </a:lnTo>
                <a:lnTo>
                  <a:pt x="38" y="367"/>
                </a:lnTo>
                <a:lnTo>
                  <a:pt x="45" y="361"/>
                </a:lnTo>
                <a:lnTo>
                  <a:pt x="45" y="361"/>
                </a:lnTo>
                <a:lnTo>
                  <a:pt x="48" y="358"/>
                </a:lnTo>
                <a:lnTo>
                  <a:pt x="48" y="358"/>
                </a:lnTo>
                <a:close/>
                <a:moveTo>
                  <a:pt x="59" y="389"/>
                </a:moveTo>
                <a:lnTo>
                  <a:pt x="59" y="389"/>
                </a:lnTo>
                <a:lnTo>
                  <a:pt x="59" y="388"/>
                </a:lnTo>
                <a:lnTo>
                  <a:pt x="59" y="388"/>
                </a:lnTo>
                <a:lnTo>
                  <a:pt x="57" y="386"/>
                </a:lnTo>
                <a:lnTo>
                  <a:pt x="57" y="386"/>
                </a:lnTo>
                <a:lnTo>
                  <a:pt x="57" y="385"/>
                </a:lnTo>
                <a:lnTo>
                  <a:pt x="57" y="385"/>
                </a:lnTo>
                <a:lnTo>
                  <a:pt x="56" y="383"/>
                </a:lnTo>
                <a:lnTo>
                  <a:pt x="56" y="381"/>
                </a:lnTo>
                <a:lnTo>
                  <a:pt x="56" y="381"/>
                </a:lnTo>
                <a:lnTo>
                  <a:pt x="56" y="380"/>
                </a:lnTo>
                <a:lnTo>
                  <a:pt x="57" y="380"/>
                </a:lnTo>
                <a:lnTo>
                  <a:pt x="57" y="380"/>
                </a:lnTo>
                <a:lnTo>
                  <a:pt x="59" y="380"/>
                </a:lnTo>
                <a:lnTo>
                  <a:pt x="59" y="380"/>
                </a:lnTo>
                <a:lnTo>
                  <a:pt x="59" y="381"/>
                </a:lnTo>
                <a:lnTo>
                  <a:pt x="59" y="381"/>
                </a:lnTo>
                <a:lnTo>
                  <a:pt x="62" y="389"/>
                </a:lnTo>
                <a:lnTo>
                  <a:pt x="62" y="389"/>
                </a:lnTo>
                <a:lnTo>
                  <a:pt x="62" y="389"/>
                </a:lnTo>
                <a:lnTo>
                  <a:pt x="62" y="389"/>
                </a:lnTo>
                <a:lnTo>
                  <a:pt x="68" y="391"/>
                </a:lnTo>
                <a:lnTo>
                  <a:pt x="68" y="391"/>
                </a:lnTo>
                <a:lnTo>
                  <a:pt x="67" y="389"/>
                </a:lnTo>
                <a:lnTo>
                  <a:pt x="67" y="388"/>
                </a:lnTo>
                <a:lnTo>
                  <a:pt x="67" y="388"/>
                </a:lnTo>
                <a:lnTo>
                  <a:pt x="68" y="388"/>
                </a:lnTo>
                <a:lnTo>
                  <a:pt x="70" y="386"/>
                </a:lnTo>
                <a:lnTo>
                  <a:pt x="70" y="386"/>
                </a:lnTo>
                <a:lnTo>
                  <a:pt x="67" y="377"/>
                </a:lnTo>
                <a:lnTo>
                  <a:pt x="67" y="377"/>
                </a:lnTo>
                <a:lnTo>
                  <a:pt x="65" y="377"/>
                </a:lnTo>
                <a:lnTo>
                  <a:pt x="65" y="377"/>
                </a:lnTo>
                <a:lnTo>
                  <a:pt x="65" y="375"/>
                </a:lnTo>
                <a:lnTo>
                  <a:pt x="65" y="374"/>
                </a:lnTo>
                <a:lnTo>
                  <a:pt x="65" y="374"/>
                </a:lnTo>
                <a:lnTo>
                  <a:pt x="67" y="372"/>
                </a:lnTo>
                <a:lnTo>
                  <a:pt x="68" y="372"/>
                </a:lnTo>
                <a:lnTo>
                  <a:pt x="68" y="372"/>
                </a:lnTo>
                <a:lnTo>
                  <a:pt x="70" y="374"/>
                </a:lnTo>
                <a:lnTo>
                  <a:pt x="70" y="374"/>
                </a:lnTo>
                <a:lnTo>
                  <a:pt x="70" y="377"/>
                </a:lnTo>
                <a:lnTo>
                  <a:pt x="70" y="377"/>
                </a:lnTo>
                <a:lnTo>
                  <a:pt x="70" y="378"/>
                </a:lnTo>
                <a:lnTo>
                  <a:pt x="70" y="378"/>
                </a:lnTo>
                <a:lnTo>
                  <a:pt x="71" y="386"/>
                </a:lnTo>
                <a:lnTo>
                  <a:pt x="71" y="386"/>
                </a:lnTo>
                <a:lnTo>
                  <a:pt x="73" y="386"/>
                </a:lnTo>
                <a:lnTo>
                  <a:pt x="73" y="386"/>
                </a:lnTo>
                <a:lnTo>
                  <a:pt x="81" y="386"/>
                </a:lnTo>
                <a:lnTo>
                  <a:pt x="81" y="386"/>
                </a:lnTo>
                <a:lnTo>
                  <a:pt x="79" y="381"/>
                </a:lnTo>
                <a:lnTo>
                  <a:pt x="79" y="381"/>
                </a:lnTo>
                <a:lnTo>
                  <a:pt x="78" y="380"/>
                </a:lnTo>
                <a:lnTo>
                  <a:pt x="78" y="380"/>
                </a:lnTo>
                <a:lnTo>
                  <a:pt x="76" y="378"/>
                </a:lnTo>
                <a:lnTo>
                  <a:pt x="76" y="378"/>
                </a:lnTo>
                <a:lnTo>
                  <a:pt x="75" y="377"/>
                </a:lnTo>
                <a:lnTo>
                  <a:pt x="75" y="377"/>
                </a:lnTo>
                <a:lnTo>
                  <a:pt x="76" y="375"/>
                </a:lnTo>
                <a:lnTo>
                  <a:pt x="76" y="375"/>
                </a:lnTo>
                <a:lnTo>
                  <a:pt x="78" y="375"/>
                </a:lnTo>
                <a:lnTo>
                  <a:pt x="78" y="375"/>
                </a:lnTo>
                <a:lnTo>
                  <a:pt x="75" y="367"/>
                </a:lnTo>
                <a:lnTo>
                  <a:pt x="75" y="367"/>
                </a:lnTo>
                <a:lnTo>
                  <a:pt x="76" y="366"/>
                </a:lnTo>
                <a:lnTo>
                  <a:pt x="76" y="366"/>
                </a:lnTo>
                <a:lnTo>
                  <a:pt x="79" y="364"/>
                </a:lnTo>
                <a:lnTo>
                  <a:pt x="81" y="366"/>
                </a:lnTo>
                <a:lnTo>
                  <a:pt x="81" y="366"/>
                </a:lnTo>
                <a:lnTo>
                  <a:pt x="81" y="367"/>
                </a:lnTo>
                <a:lnTo>
                  <a:pt x="79" y="369"/>
                </a:lnTo>
                <a:lnTo>
                  <a:pt x="79" y="369"/>
                </a:lnTo>
                <a:lnTo>
                  <a:pt x="79" y="370"/>
                </a:lnTo>
                <a:lnTo>
                  <a:pt x="79" y="370"/>
                </a:lnTo>
                <a:lnTo>
                  <a:pt x="81" y="375"/>
                </a:lnTo>
                <a:lnTo>
                  <a:pt x="81" y="375"/>
                </a:lnTo>
                <a:lnTo>
                  <a:pt x="87" y="374"/>
                </a:lnTo>
                <a:lnTo>
                  <a:pt x="87" y="374"/>
                </a:lnTo>
                <a:lnTo>
                  <a:pt x="84" y="364"/>
                </a:lnTo>
                <a:lnTo>
                  <a:pt x="84" y="364"/>
                </a:lnTo>
                <a:lnTo>
                  <a:pt x="81" y="362"/>
                </a:lnTo>
                <a:lnTo>
                  <a:pt x="81" y="362"/>
                </a:lnTo>
                <a:lnTo>
                  <a:pt x="81" y="361"/>
                </a:lnTo>
                <a:lnTo>
                  <a:pt x="81" y="361"/>
                </a:lnTo>
                <a:lnTo>
                  <a:pt x="81" y="359"/>
                </a:lnTo>
                <a:lnTo>
                  <a:pt x="82" y="358"/>
                </a:lnTo>
                <a:lnTo>
                  <a:pt x="82" y="358"/>
                </a:lnTo>
                <a:lnTo>
                  <a:pt x="84" y="358"/>
                </a:lnTo>
                <a:lnTo>
                  <a:pt x="86" y="358"/>
                </a:lnTo>
                <a:lnTo>
                  <a:pt x="86" y="358"/>
                </a:lnTo>
                <a:lnTo>
                  <a:pt x="87" y="359"/>
                </a:lnTo>
                <a:lnTo>
                  <a:pt x="87" y="359"/>
                </a:lnTo>
                <a:lnTo>
                  <a:pt x="87" y="366"/>
                </a:lnTo>
                <a:lnTo>
                  <a:pt x="87" y="366"/>
                </a:lnTo>
                <a:lnTo>
                  <a:pt x="89" y="370"/>
                </a:lnTo>
                <a:lnTo>
                  <a:pt x="89" y="370"/>
                </a:lnTo>
                <a:lnTo>
                  <a:pt x="89" y="370"/>
                </a:lnTo>
                <a:lnTo>
                  <a:pt x="89" y="370"/>
                </a:lnTo>
                <a:lnTo>
                  <a:pt x="90" y="359"/>
                </a:lnTo>
                <a:lnTo>
                  <a:pt x="90" y="359"/>
                </a:lnTo>
                <a:lnTo>
                  <a:pt x="86" y="355"/>
                </a:lnTo>
                <a:lnTo>
                  <a:pt x="86" y="355"/>
                </a:lnTo>
                <a:lnTo>
                  <a:pt x="78" y="350"/>
                </a:lnTo>
                <a:lnTo>
                  <a:pt x="78" y="350"/>
                </a:lnTo>
                <a:lnTo>
                  <a:pt x="73" y="345"/>
                </a:lnTo>
                <a:lnTo>
                  <a:pt x="73" y="345"/>
                </a:lnTo>
                <a:lnTo>
                  <a:pt x="71" y="347"/>
                </a:lnTo>
                <a:lnTo>
                  <a:pt x="71" y="347"/>
                </a:lnTo>
                <a:lnTo>
                  <a:pt x="60" y="364"/>
                </a:lnTo>
                <a:lnTo>
                  <a:pt x="60" y="364"/>
                </a:lnTo>
                <a:lnTo>
                  <a:pt x="48" y="386"/>
                </a:lnTo>
                <a:lnTo>
                  <a:pt x="48" y="386"/>
                </a:lnTo>
                <a:lnTo>
                  <a:pt x="46" y="388"/>
                </a:lnTo>
                <a:lnTo>
                  <a:pt x="46" y="388"/>
                </a:lnTo>
                <a:lnTo>
                  <a:pt x="57" y="392"/>
                </a:lnTo>
                <a:lnTo>
                  <a:pt x="57" y="392"/>
                </a:lnTo>
                <a:lnTo>
                  <a:pt x="57" y="391"/>
                </a:lnTo>
                <a:lnTo>
                  <a:pt x="59" y="389"/>
                </a:lnTo>
                <a:lnTo>
                  <a:pt x="59" y="389"/>
                </a:lnTo>
                <a:close/>
                <a:moveTo>
                  <a:pt x="90" y="347"/>
                </a:moveTo>
                <a:lnTo>
                  <a:pt x="90" y="347"/>
                </a:lnTo>
                <a:lnTo>
                  <a:pt x="90" y="345"/>
                </a:lnTo>
                <a:lnTo>
                  <a:pt x="90" y="345"/>
                </a:lnTo>
                <a:lnTo>
                  <a:pt x="95" y="336"/>
                </a:lnTo>
                <a:lnTo>
                  <a:pt x="95" y="336"/>
                </a:lnTo>
                <a:lnTo>
                  <a:pt x="97" y="334"/>
                </a:lnTo>
                <a:lnTo>
                  <a:pt x="97" y="334"/>
                </a:lnTo>
                <a:lnTo>
                  <a:pt x="97" y="331"/>
                </a:lnTo>
                <a:lnTo>
                  <a:pt x="97" y="331"/>
                </a:lnTo>
                <a:lnTo>
                  <a:pt x="89" y="325"/>
                </a:lnTo>
                <a:lnTo>
                  <a:pt x="89" y="325"/>
                </a:lnTo>
                <a:lnTo>
                  <a:pt x="89" y="326"/>
                </a:lnTo>
                <a:lnTo>
                  <a:pt x="89" y="326"/>
                </a:lnTo>
                <a:lnTo>
                  <a:pt x="86" y="326"/>
                </a:lnTo>
                <a:lnTo>
                  <a:pt x="84" y="326"/>
                </a:lnTo>
                <a:lnTo>
                  <a:pt x="84" y="326"/>
                </a:lnTo>
                <a:lnTo>
                  <a:pt x="78" y="320"/>
                </a:lnTo>
                <a:lnTo>
                  <a:pt x="73" y="314"/>
                </a:lnTo>
                <a:lnTo>
                  <a:pt x="73" y="314"/>
                </a:lnTo>
                <a:lnTo>
                  <a:pt x="67" y="303"/>
                </a:lnTo>
                <a:lnTo>
                  <a:pt x="67" y="303"/>
                </a:lnTo>
                <a:lnTo>
                  <a:pt x="65" y="298"/>
                </a:lnTo>
                <a:lnTo>
                  <a:pt x="65" y="298"/>
                </a:lnTo>
                <a:lnTo>
                  <a:pt x="64" y="295"/>
                </a:lnTo>
                <a:lnTo>
                  <a:pt x="62" y="290"/>
                </a:lnTo>
                <a:lnTo>
                  <a:pt x="62" y="290"/>
                </a:lnTo>
                <a:lnTo>
                  <a:pt x="62" y="284"/>
                </a:lnTo>
                <a:lnTo>
                  <a:pt x="62" y="284"/>
                </a:lnTo>
                <a:lnTo>
                  <a:pt x="62" y="271"/>
                </a:lnTo>
                <a:lnTo>
                  <a:pt x="62" y="271"/>
                </a:lnTo>
                <a:lnTo>
                  <a:pt x="64" y="262"/>
                </a:lnTo>
                <a:lnTo>
                  <a:pt x="64" y="262"/>
                </a:lnTo>
                <a:lnTo>
                  <a:pt x="62" y="265"/>
                </a:lnTo>
                <a:lnTo>
                  <a:pt x="62" y="265"/>
                </a:lnTo>
                <a:lnTo>
                  <a:pt x="57" y="274"/>
                </a:lnTo>
                <a:lnTo>
                  <a:pt x="57" y="274"/>
                </a:lnTo>
                <a:lnTo>
                  <a:pt x="56" y="282"/>
                </a:lnTo>
                <a:lnTo>
                  <a:pt x="56" y="288"/>
                </a:lnTo>
                <a:lnTo>
                  <a:pt x="56" y="288"/>
                </a:lnTo>
                <a:lnTo>
                  <a:pt x="56" y="295"/>
                </a:lnTo>
                <a:lnTo>
                  <a:pt x="57" y="301"/>
                </a:lnTo>
                <a:lnTo>
                  <a:pt x="57" y="301"/>
                </a:lnTo>
                <a:lnTo>
                  <a:pt x="60" y="307"/>
                </a:lnTo>
                <a:lnTo>
                  <a:pt x="60" y="307"/>
                </a:lnTo>
                <a:lnTo>
                  <a:pt x="60" y="310"/>
                </a:lnTo>
                <a:lnTo>
                  <a:pt x="60" y="310"/>
                </a:lnTo>
                <a:lnTo>
                  <a:pt x="65" y="317"/>
                </a:lnTo>
                <a:lnTo>
                  <a:pt x="65" y="317"/>
                </a:lnTo>
                <a:lnTo>
                  <a:pt x="70" y="323"/>
                </a:lnTo>
                <a:lnTo>
                  <a:pt x="70" y="323"/>
                </a:lnTo>
                <a:lnTo>
                  <a:pt x="76" y="333"/>
                </a:lnTo>
                <a:lnTo>
                  <a:pt x="76" y="333"/>
                </a:lnTo>
                <a:lnTo>
                  <a:pt x="79" y="336"/>
                </a:lnTo>
                <a:lnTo>
                  <a:pt x="79" y="336"/>
                </a:lnTo>
                <a:lnTo>
                  <a:pt x="84" y="340"/>
                </a:lnTo>
                <a:lnTo>
                  <a:pt x="84" y="340"/>
                </a:lnTo>
                <a:lnTo>
                  <a:pt x="89" y="345"/>
                </a:lnTo>
                <a:lnTo>
                  <a:pt x="89" y="345"/>
                </a:lnTo>
                <a:lnTo>
                  <a:pt x="90" y="347"/>
                </a:lnTo>
                <a:lnTo>
                  <a:pt x="90" y="347"/>
                </a:lnTo>
                <a:close/>
                <a:moveTo>
                  <a:pt x="273" y="142"/>
                </a:moveTo>
                <a:lnTo>
                  <a:pt x="273" y="142"/>
                </a:lnTo>
                <a:lnTo>
                  <a:pt x="270" y="138"/>
                </a:lnTo>
                <a:lnTo>
                  <a:pt x="270" y="138"/>
                </a:lnTo>
                <a:lnTo>
                  <a:pt x="265" y="129"/>
                </a:lnTo>
                <a:lnTo>
                  <a:pt x="265" y="129"/>
                </a:lnTo>
                <a:lnTo>
                  <a:pt x="264" y="127"/>
                </a:lnTo>
                <a:lnTo>
                  <a:pt x="264" y="126"/>
                </a:lnTo>
                <a:lnTo>
                  <a:pt x="264" y="126"/>
                </a:lnTo>
                <a:lnTo>
                  <a:pt x="265" y="126"/>
                </a:lnTo>
                <a:lnTo>
                  <a:pt x="267" y="126"/>
                </a:lnTo>
                <a:lnTo>
                  <a:pt x="267" y="126"/>
                </a:lnTo>
                <a:lnTo>
                  <a:pt x="273" y="129"/>
                </a:lnTo>
                <a:lnTo>
                  <a:pt x="280" y="131"/>
                </a:lnTo>
                <a:lnTo>
                  <a:pt x="280" y="131"/>
                </a:lnTo>
                <a:lnTo>
                  <a:pt x="280" y="131"/>
                </a:lnTo>
                <a:lnTo>
                  <a:pt x="280" y="131"/>
                </a:lnTo>
                <a:lnTo>
                  <a:pt x="284" y="129"/>
                </a:lnTo>
                <a:lnTo>
                  <a:pt x="284" y="129"/>
                </a:lnTo>
                <a:lnTo>
                  <a:pt x="283" y="127"/>
                </a:lnTo>
                <a:lnTo>
                  <a:pt x="283" y="127"/>
                </a:lnTo>
                <a:lnTo>
                  <a:pt x="278" y="127"/>
                </a:lnTo>
                <a:lnTo>
                  <a:pt x="278" y="127"/>
                </a:lnTo>
                <a:lnTo>
                  <a:pt x="276" y="127"/>
                </a:lnTo>
                <a:lnTo>
                  <a:pt x="276" y="127"/>
                </a:lnTo>
                <a:lnTo>
                  <a:pt x="275" y="126"/>
                </a:lnTo>
                <a:lnTo>
                  <a:pt x="275" y="124"/>
                </a:lnTo>
                <a:lnTo>
                  <a:pt x="275" y="124"/>
                </a:lnTo>
                <a:lnTo>
                  <a:pt x="278" y="123"/>
                </a:lnTo>
                <a:lnTo>
                  <a:pt x="278" y="123"/>
                </a:lnTo>
                <a:lnTo>
                  <a:pt x="283" y="120"/>
                </a:lnTo>
                <a:lnTo>
                  <a:pt x="283" y="120"/>
                </a:lnTo>
                <a:lnTo>
                  <a:pt x="284" y="120"/>
                </a:lnTo>
                <a:lnTo>
                  <a:pt x="284" y="120"/>
                </a:lnTo>
                <a:lnTo>
                  <a:pt x="280" y="118"/>
                </a:lnTo>
                <a:lnTo>
                  <a:pt x="280" y="118"/>
                </a:lnTo>
                <a:lnTo>
                  <a:pt x="276" y="116"/>
                </a:lnTo>
                <a:lnTo>
                  <a:pt x="275" y="116"/>
                </a:lnTo>
                <a:lnTo>
                  <a:pt x="275" y="116"/>
                </a:lnTo>
                <a:lnTo>
                  <a:pt x="273" y="116"/>
                </a:lnTo>
                <a:lnTo>
                  <a:pt x="273" y="116"/>
                </a:lnTo>
                <a:lnTo>
                  <a:pt x="272" y="115"/>
                </a:lnTo>
                <a:lnTo>
                  <a:pt x="272" y="113"/>
                </a:lnTo>
                <a:lnTo>
                  <a:pt x="272" y="113"/>
                </a:lnTo>
                <a:lnTo>
                  <a:pt x="273" y="112"/>
                </a:lnTo>
                <a:lnTo>
                  <a:pt x="276" y="112"/>
                </a:lnTo>
                <a:lnTo>
                  <a:pt x="276" y="112"/>
                </a:lnTo>
                <a:lnTo>
                  <a:pt x="278" y="113"/>
                </a:lnTo>
                <a:lnTo>
                  <a:pt x="278" y="113"/>
                </a:lnTo>
                <a:lnTo>
                  <a:pt x="281" y="115"/>
                </a:lnTo>
                <a:lnTo>
                  <a:pt x="281" y="115"/>
                </a:lnTo>
                <a:lnTo>
                  <a:pt x="289" y="110"/>
                </a:lnTo>
                <a:lnTo>
                  <a:pt x="289" y="110"/>
                </a:lnTo>
                <a:lnTo>
                  <a:pt x="286" y="110"/>
                </a:lnTo>
                <a:lnTo>
                  <a:pt x="284" y="109"/>
                </a:lnTo>
                <a:lnTo>
                  <a:pt x="284" y="107"/>
                </a:lnTo>
                <a:lnTo>
                  <a:pt x="284" y="107"/>
                </a:lnTo>
                <a:lnTo>
                  <a:pt x="280" y="107"/>
                </a:lnTo>
                <a:lnTo>
                  <a:pt x="276" y="107"/>
                </a:lnTo>
                <a:lnTo>
                  <a:pt x="276" y="107"/>
                </a:lnTo>
                <a:lnTo>
                  <a:pt x="273" y="107"/>
                </a:lnTo>
                <a:lnTo>
                  <a:pt x="272" y="107"/>
                </a:lnTo>
                <a:lnTo>
                  <a:pt x="272" y="107"/>
                </a:lnTo>
                <a:lnTo>
                  <a:pt x="270" y="109"/>
                </a:lnTo>
                <a:lnTo>
                  <a:pt x="270" y="109"/>
                </a:lnTo>
                <a:lnTo>
                  <a:pt x="270" y="109"/>
                </a:lnTo>
                <a:lnTo>
                  <a:pt x="269" y="109"/>
                </a:lnTo>
                <a:lnTo>
                  <a:pt x="269" y="109"/>
                </a:lnTo>
                <a:lnTo>
                  <a:pt x="265" y="113"/>
                </a:lnTo>
                <a:lnTo>
                  <a:pt x="265" y="113"/>
                </a:lnTo>
                <a:lnTo>
                  <a:pt x="261" y="120"/>
                </a:lnTo>
                <a:lnTo>
                  <a:pt x="261" y="120"/>
                </a:lnTo>
                <a:lnTo>
                  <a:pt x="256" y="126"/>
                </a:lnTo>
                <a:lnTo>
                  <a:pt x="251" y="132"/>
                </a:lnTo>
                <a:lnTo>
                  <a:pt x="251" y="132"/>
                </a:lnTo>
                <a:lnTo>
                  <a:pt x="250" y="135"/>
                </a:lnTo>
                <a:lnTo>
                  <a:pt x="250" y="135"/>
                </a:lnTo>
                <a:lnTo>
                  <a:pt x="251" y="135"/>
                </a:lnTo>
                <a:lnTo>
                  <a:pt x="253" y="137"/>
                </a:lnTo>
                <a:lnTo>
                  <a:pt x="253" y="137"/>
                </a:lnTo>
                <a:lnTo>
                  <a:pt x="254" y="137"/>
                </a:lnTo>
                <a:lnTo>
                  <a:pt x="256" y="138"/>
                </a:lnTo>
                <a:lnTo>
                  <a:pt x="256" y="138"/>
                </a:lnTo>
                <a:lnTo>
                  <a:pt x="259" y="142"/>
                </a:lnTo>
                <a:lnTo>
                  <a:pt x="259" y="142"/>
                </a:lnTo>
                <a:lnTo>
                  <a:pt x="259" y="143"/>
                </a:lnTo>
                <a:lnTo>
                  <a:pt x="259" y="143"/>
                </a:lnTo>
                <a:lnTo>
                  <a:pt x="264" y="146"/>
                </a:lnTo>
                <a:lnTo>
                  <a:pt x="264" y="146"/>
                </a:lnTo>
                <a:lnTo>
                  <a:pt x="265" y="145"/>
                </a:lnTo>
                <a:lnTo>
                  <a:pt x="267" y="143"/>
                </a:lnTo>
                <a:lnTo>
                  <a:pt x="267" y="143"/>
                </a:lnTo>
                <a:lnTo>
                  <a:pt x="273" y="142"/>
                </a:lnTo>
                <a:lnTo>
                  <a:pt x="273" y="142"/>
                </a:lnTo>
                <a:close/>
                <a:moveTo>
                  <a:pt x="13" y="375"/>
                </a:moveTo>
                <a:lnTo>
                  <a:pt x="13" y="375"/>
                </a:lnTo>
                <a:lnTo>
                  <a:pt x="10" y="380"/>
                </a:lnTo>
                <a:lnTo>
                  <a:pt x="10" y="380"/>
                </a:lnTo>
                <a:lnTo>
                  <a:pt x="8" y="383"/>
                </a:lnTo>
                <a:lnTo>
                  <a:pt x="7" y="388"/>
                </a:lnTo>
                <a:lnTo>
                  <a:pt x="7" y="388"/>
                </a:lnTo>
                <a:lnTo>
                  <a:pt x="7" y="389"/>
                </a:lnTo>
                <a:lnTo>
                  <a:pt x="7" y="389"/>
                </a:lnTo>
                <a:lnTo>
                  <a:pt x="7" y="392"/>
                </a:lnTo>
                <a:lnTo>
                  <a:pt x="7" y="392"/>
                </a:lnTo>
                <a:lnTo>
                  <a:pt x="10" y="399"/>
                </a:lnTo>
                <a:lnTo>
                  <a:pt x="10" y="399"/>
                </a:lnTo>
                <a:lnTo>
                  <a:pt x="13" y="407"/>
                </a:lnTo>
                <a:lnTo>
                  <a:pt x="13" y="407"/>
                </a:lnTo>
                <a:lnTo>
                  <a:pt x="18" y="413"/>
                </a:lnTo>
                <a:lnTo>
                  <a:pt x="18" y="413"/>
                </a:lnTo>
                <a:lnTo>
                  <a:pt x="18" y="415"/>
                </a:lnTo>
                <a:lnTo>
                  <a:pt x="18" y="415"/>
                </a:lnTo>
                <a:lnTo>
                  <a:pt x="23" y="419"/>
                </a:lnTo>
                <a:lnTo>
                  <a:pt x="23" y="419"/>
                </a:lnTo>
                <a:lnTo>
                  <a:pt x="34" y="427"/>
                </a:lnTo>
                <a:lnTo>
                  <a:pt x="34" y="427"/>
                </a:lnTo>
                <a:lnTo>
                  <a:pt x="41" y="433"/>
                </a:lnTo>
                <a:lnTo>
                  <a:pt x="41" y="433"/>
                </a:lnTo>
                <a:lnTo>
                  <a:pt x="45" y="435"/>
                </a:lnTo>
                <a:lnTo>
                  <a:pt x="45" y="435"/>
                </a:lnTo>
                <a:lnTo>
                  <a:pt x="45" y="435"/>
                </a:lnTo>
                <a:lnTo>
                  <a:pt x="45" y="435"/>
                </a:lnTo>
                <a:lnTo>
                  <a:pt x="46" y="429"/>
                </a:lnTo>
                <a:lnTo>
                  <a:pt x="46" y="429"/>
                </a:lnTo>
                <a:lnTo>
                  <a:pt x="45" y="427"/>
                </a:lnTo>
                <a:lnTo>
                  <a:pt x="45" y="427"/>
                </a:lnTo>
                <a:lnTo>
                  <a:pt x="43" y="429"/>
                </a:lnTo>
                <a:lnTo>
                  <a:pt x="43" y="429"/>
                </a:lnTo>
                <a:lnTo>
                  <a:pt x="40" y="430"/>
                </a:lnTo>
                <a:lnTo>
                  <a:pt x="40" y="430"/>
                </a:lnTo>
                <a:lnTo>
                  <a:pt x="38" y="430"/>
                </a:lnTo>
                <a:lnTo>
                  <a:pt x="38" y="429"/>
                </a:lnTo>
                <a:lnTo>
                  <a:pt x="38" y="429"/>
                </a:lnTo>
                <a:lnTo>
                  <a:pt x="38" y="427"/>
                </a:lnTo>
                <a:lnTo>
                  <a:pt x="38" y="427"/>
                </a:lnTo>
                <a:lnTo>
                  <a:pt x="40" y="422"/>
                </a:lnTo>
                <a:lnTo>
                  <a:pt x="40" y="422"/>
                </a:lnTo>
                <a:lnTo>
                  <a:pt x="38" y="421"/>
                </a:lnTo>
                <a:lnTo>
                  <a:pt x="38" y="421"/>
                </a:lnTo>
                <a:lnTo>
                  <a:pt x="24" y="410"/>
                </a:lnTo>
                <a:lnTo>
                  <a:pt x="24" y="410"/>
                </a:lnTo>
                <a:lnTo>
                  <a:pt x="19" y="403"/>
                </a:lnTo>
                <a:lnTo>
                  <a:pt x="19" y="403"/>
                </a:lnTo>
                <a:lnTo>
                  <a:pt x="15" y="397"/>
                </a:lnTo>
                <a:lnTo>
                  <a:pt x="15" y="397"/>
                </a:lnTo>
                <a:lnTo>
                  <a:pt x="13" y="391"/>
                </a:lnTo>
                <a:lnTo>
                  <a:pt x="13" y="385"/>
                </a:lnTo>
                <a:lnTo>
                  <a:pt x="13" y="385"/>
                </a:lnTo>
                <a:lnTo>
                  <a:pt x="13" y="375"/>
                </a:lnTo>
                <a:lnTo>
                  <a:pt x="13" y="375"/>
                </a:lnTo>
                <a:close/>
                <a:moveTo>
                  <a:pt x="179" y="312"/>
                </a:moveTo>
                <a:lnTo>
                  <a:pt x="179" y="312"/>
                </a:lnTo>
                <a:lnTo>
                  <a:pt x="183" y="307"/>
                </a:lnTo>
                <a:lnTo>
                  <a:pt x="183" y="307"/>
                </a:lnTo>
                <a:lnTo>
                  <a:pt x="190" y="301"/>
                </a:lnTo>
                <a:lnTo>
                  <a:pt x="190" y="301"/>
                </a:lnTo>
                <a:lnTo>
                  <a:pt x="198" y="293"/>
                </a:lnTo>
                <a:lnTo>
                  <a:pt x="198" y="293"/>
                </a:lnTo>
                <a:lnTo>
                  <a:pt x="206" y="284"/>
                </a:lnTo>
                <a:lnTo>
                  <a:pt x="206" y="284"/>
                </a:lnTo>
                <a:lnTo>
                  <a:pt x="206" y="284"/>
                </a:lnTo>
                <a:lnTo>
                  <a:pt x="206" y="284"/>
                </a:lnTo>
                <a:lnTo>
                  <a:pt x="204" y="284"/>
                </a:lnTo>
                <a:lnTo>
                  <a:pt x="204" y="284"/>
                </a:lnTo>
                <a:lnTo>
                  <a:pt x="202" y="284"/>
                </a:lnTo>
                <a:lnTo>
                  <a:pt x="201" y="282"/>
                </a:lnTo>
                <a:lnTo>
                  <a:pt x="201" y="282"/>
                </a:lnTo>
                <a:lnTo>
                  <a:pt x="199" y="274"/>
                </a:lnTo>
                <a:lnTo>
                  <a:pt x="199" y="274"/>
                </a:lnTo>
                <a:lnTo>
                  <a:pt x="196" y="268"/>
                </a:lnTo>
                <a:lnTo>
                  <a:pt x="196" y="268"/>
                </a:lnTo>
                <a:lnTo>
                  <a:pt x="182" y="269"/>
                </a:lnTo>
                <a:lnTo>
                  <a:pt x="182" y="269"/>
                </a:lnTo>
                <a:lnTo>
                  <a:pt x="182" y="271"/>
                </a:lnTo>
                <a:lnTo>
                  <a:pt x="183" y="273"/>
                </a:lnTo>
                <a:lnTo>
                  <a:pt x="183" y="273"/>
                </a:lnTo>
                <a:lnTo>
                  <a:pt x="194" y="277"/>
                </a:lnTo>
                <a:lnTo>
                  <a:pt x="194" y="277"/>
                </a:lnTo>
                <a:lnTo>
                  <a:pt x="198" y="279"/>
                </a:lnTo>
                <a:lnTo>
                  <a:pt x="198" y="279"/>
                </a:lnTo>
                <a:lnTo>
                  <a:pt x="199" y="282"/>
                </a:lnTo>
                <a:lnTo>
                  <a:pt x="198" y="284"/>
                </a:lnTo>
                <a:lnTo>
                  <a:pt x="198" y="284"/>
                </a:lnTo>
                <a:lnTo>
                  <a:pt x="193" y="284"/>
                </a:lnTo>
                <a:lnTo>
                  <a:pt x="193" y="284"/>
                </a:lnTo>
                <a:lnTo>
                  <a:pt x="190" y="285"/>
                </a:lnTo>
                <a:lnTo>
                  <a:pt x="190" y="285"/>
                </a:lnTo>
                <a:lnTo>
                  <a:pt x="194" y="292"/>
                </a:lnTo>
                <a:lnTo>
                  <a:pt x="194" y="292"/>
                </a:lnTo>
                <a:lnTo>
                  <a:pt x="194" y="293"/>
                </a:lnTo>
                <a:lnTo>
                  <a:pt x="194" y="295"/>
                </a:lnTo>
                <a:lnTo>
                  <a:pt x="194" y="295"/>
                </a:lnTo>
                <a:lnTo>
                  <a:pt x="194" y="296"/>
                </a:lnTo>
                <a:lnTo>
                  <a:pt x="193" y="296"/>
                </a:lnTo>
                <a:lnTo>
                  <a:pt x="193" y="296"/>
                </a:lnTo>
                <a:lnTo>
                  <a:pt x="191" y="296"/>
                </a:lnTo>
                <a:lnTo>
                  <a:pt x="190" y="295"/>
                </a:lnTo>
                <a:lnTo>
                  <a:pt x="190" y="295"/>
                </a:lnTo>
                <a:lnTo>
                  <a:pt x="188" y="293"/>
                </a:lnTo>
                <a:lnTo>
                  <a:pt x="188" y="293"/>
                </a:lnTo>
                <a:lnTo>
                  <a:pt x="187" y="285"/>
                </a:lnTo>
                <a:lnTo>
                  <a:pt x="187" y="285"/>
                </a:lnTo>
                <a:lnTo>
                  <a:pt x="177" y="287"/>
                </a:lnTo>
                <a:lnTo>
                  <a:pt x="177" y="287"/>
                </a:lnTo>
                <a:lnTo>
                  <a:pt x="183" y="296"/>
                </a:lnTo>
                <a:lnTo>
                  <a:pt x="183" y="296"/>
                </a:lnTo>
                <a:lnTo>
                  <a:pt x="187" y="301"/>
                </a:lnTo>
                <a:lnTo>
                  <a:pt x="187" y="301"/>
                </a:lnTo>
                <a:lnTo>
                  <a:pt x="187" y="303"/>
                </a:lnTo>
                <a:lnTo>
                  <a:pt x="185" y="304"/>
                </a:lnTo>
                <a:lnTo>
                  <a:pt x="185" y="304"/>
                </a:lnTo>
                <a:lnTo>
                  <a:pt x="183" y="306"/>
                </a:lnTo>
                <a:lnTo>
                  <a:pt x="182" y="306"/>
                </a:lnTo>
                <a:lnTo>
                  <a:pt x="182" y="306"/>
                </a:lnTo>
                <a:lnTo>
                  <a:pt x="180" y="304"/>
                </a:lnTo>
                <a:lnTo>
                  <a:pt x="180" y="303"/>
                </a:lnTo>
                <a:lnTo>
                  <a:pt x="180" y="303"/>
                </a:lnTo>
                <a:lnTo>
                  <a:pt x="180" y="299"/>
                </a:lnTo>
                <a:lnTo>
                  <a:pt x="180" y="299"/>
                </a:lnTo>
                <a:lnTo>
                  <a:pt x="169" y="301"/>
                </a:lnTo>
                <a:lnTo>
                  <a:pt x="169" y="301"/>
                </a:lnTo>
                <a:lnTo>
                  <a:pt x="171" y="303"/>
                </a:lnTo>
                <a:lnTo>
                  <a:pt x="171" y="303"/>
                </a:lnTo>
                <a:lnTo>
                  <a:pt x="174" y="307"/>
                </a:lnTo>
                <a:lnTo>
                  <a:pt x="174" y="307"/>
                </a:lnTo>
                <a:lnTo>
                  <a:pt x="176" y="309"/>
                </a:lnTo>
                <a:lnTo>
                  <a:pt x="176" y="309"/>
                </a:lnTo>
                <a:lnTo>
                  <a:pt x="179" y="310"/>
                </a:lnTo>
                <a:lnTo>
                  <a:pt x="179" y="310"/>
                </a:lnTo>
                <a:lnTo>
                  <a:pt x="179" y="312"/>
                </a:lnTo>
                <a:lnTo>
                  <a:pt x="179" y="312"/>
                </a:lnTo>
                <a:close/>
                <a:moveTo>
                  <a:pt x="204" y="138"/>
                </a:moveTo>
                <a:lnTo>
                  <a:pt x="204" y="138"/>
                </a:lnTo>
                <a:lnTo>
                  <a:pt x="204" y="138"/>
                </a:lnTo>
                <a:lnTo>
                  <a:pt x="204" y="138"/>
                </a:lnTo>
                <a:lnTo>
                  <a:pt x="198" y="145"/>
                </a:lnTo>
                <a:lnTo>
                  <a:pt x="198" y="145"/>
                </a:lnTo>
                <a:lnTo>
                  <a:pt x="179" y="165"/>
                </a:lnTo>
                <a:lnTo>
                  <a:pt x="179" y="165"/>
                </a:lnTo>
                <a:lnTo>
                  <a:pt x="169" y="176"/>
                </a:lnTo>
                <a:lnTo>
                  <a:pt x="160" y="189"/>
                </a:lnTo>
                <a:lnTo>
                  <a:pt x="160" y="189"/>
                </a:lnTo>
                <a:lnTo>
                  <a:pt x="141" y="213"/>
                </a:lnTo>
                <a:lnTo>
                  <a:pt x="141" y="213"/>
                </a:lnTo>
                <a:lnTo>
                  <a:pt x="141" y="214"/>
                </a:lnTo>
                <a:lnTo>
                  <a:pt x="141" y="214"/>
                </a:lnTo>
                <a:lnTo>
                  <a:pt x="142" y="213"/>
                </a:lnTo>
                <a:lnTo>
                  <a:pt x="142" y="213"/>
                </a:lnTo>
                <a:lnTo>
                  <a:pt x="144" y="213"/>
                </a:lnTo>
                <a:lnTo>
                  <a:pt x="144" y="213"/>
                </a:lnTo>
                <a:lnTo>
                  <a:pt x="146" y="209"/>
                </a:lnTo>
                <a:lnTo>
                  <a:pt x="146" y="209"/>
                </a:lnTo>
                <a:lnTo>
                  <a:pt x="150" y="206"/>
                </a:lnTo>
                <a:lnTo>
                  <a:pt x="150" y="206"/>
                </a:lnTo>
                <a:lnTo>
                  <a:pt x="168" y="186"/>
                </a:lnTo>
                <a:lnTo>
                  <a:pt x="168" y="186"/>
                </a:lnTo>
                <a:lnTo>
                  <a:pt x="172" y="178"/>
                </a:lnTo>
                <a:lnTo>
                  <a:pt x="172" y="178"/>
                </a:lnTo>
                <a:lnTo>
                  <a:pt x="172" y="176"/>
                </a:lnTo>
                <a:lnTo>
                  <a:pt x="172" y="176"/>
                </a:lnTo>
                <a:lnTo>
                  <a:pt x="176" y="175"/>
                </a:lnTo>
                <a:lnTo>
                  <a:pt x="176" y="175"/>
                </a:lnTo>
                <a:lnTo>
                  <a:pt x="196" y="154"/>
                </a:lnTo>
                <a:lnTo>
                  <a:pt x="196" y="154"/>
                </a:lnTo>
                <a:lnTo>
                  <a:pt x="199" y="148"/>
                </a:lnTo>
                <a:lnTo>
                  <a:pt x="204" y="143"/>
                </a:lnTo>
                <a:lnTo>
                  <a:pt x="204" y="143"/>
                </a:lnTo>
                <a:lnTo>
                  <a:pt x="204" y="138"/>
                </a:lnTo>
                <a:lnTo>
                  <a:pt x="204" y="138"/>
                </a:lnTo>
                <a:close/>
                <a:moveTo>
                  <a:pt x="177" y="315"/>
                </a:moveTo>
                <a:lnTo>
                  <a:pt x="177" y="315"/>
                </a:lnTo>
                <a:lnTo>
                  <a:pt x="174" y="314"/>
                </a:lnTo>
                <a:lnTo>
                  <a:pt x="172" y="312"/>
                </a:lnTo>
                <a:lnTo>
                  <a:pt x="172" y="312"/>
                </a:lnTo>
                <a:lnTo>
                  <a:pt x="172" y="310"/>
                </a:lnTo>
                <a:lnTo>
                  <a:pt x="172" y="310"/>
                </a:lnTo>
                <a:lnTo>
                  <a:pt x="168" y="303"/>
                </a:lnTo>
                <a:lnTo>
                  <a:pt x="168" y="303"/>
                </a:lnTo>
                <a:lnTo>
                  <a:pt x="164" y="301"/>
                </a:lnTo>
                <a:lnTo>
                  <a:pt x="164" y="301"/>
                </a:lnTo>
                <a:lnTo>
                  <a:pt x="153" y="303"/>
                </a:lnTo>
                <a:lnTo>
                  <a:pt x="153" y="303"/>
                </a:lnTo>
                <a:lnTo>
                  <a:pt x="152" y="303"/>
                </a:lnTo>
                <a:lnTo>
                  <a:pt x="152" y="303"/>
                </a:lnTo>
                <a:lnTo>
                  <a:pt x="153" y="304"/>
                </a:lnTo>
                <a:lnTo>
                  <a:pt x="153" y="304"/>
                </a:lnTo>
                <a:lnTo>
                  <a:pt x="161" y="307"/>
                </a:lnTo>
                <a:lnTo>
                  <a:pt x="161" y="307"/>
                </a:lnTo>
                <a:lnTo>
                  <a:pt x="164" y="310"/>
                </a:lnTo>
                <a:lnTo>
                  <a:pt x="164" y="310"/>
                </a:lnTo>
                <a:lnTo>
                  <a:pt x="166" y="312"/>
                </a:lnTo>
                <a:lnTo>
                  <a:pt x="166" y="312"/>
                </a:lnTo>
                <a:lnTo>
                  <a:pt x="166" y="314"/>
                </a:lnTo>
                <a:lnTo>
                  <a:pt x="164" y="315"/>
                </a:lnTo>
                <a:lnTo>
                  <a:pt x="164" y="315"/>
                </a:lnTo>
                <a:lnTo>
                  <a:pt x="163" y="315"/>
                </a:lnTo>
                <a:lnTo>
                  <a:pt x="163" y="315"/>
                </a:lnTo>
                <a:lnTo>
                  <a:pt x="161" y="315"/>
                </a:lnTo>
                <a:lnTo>
                  <a:pt x="161" y="315"/>
                </a:lnTo>
                <a:lnTo>
                  <a:pt x="161" y="317"/>
                </a:lnTo>
                <a:lnTo>
                  <a:pt x="161" y="317"/>
                </a:lnTo>
                <a:lnTo>
                  <a:pt x="161" y="318"/>
                </a:lnTo>
                <a:lnTo>
                  <a:pt x="160" y="320"/>
                </a:lnTo>
                <a:lnTo>
                  <a:pt x="160" y="320"/>
                </a:lnTo>
                <a:lnTo>
                  <a:pt x="158" y="320"/>
                </a:lnTo>
                <a:lnTo>
                  <a:pt x="157" y="318"/>
                </a:lnTo>
                <a:lnTo>
                  <a:pt x="157" y="318"/>
                </a:lnTo>
                <a:lnTo>
                  <a:pt x="155" y="317"/>
                </a:lnTo>
                <a:lnTo>
                  <a:pt x="155" y="317"/>
                </a:lnTo>
                <a:lnTo>
                  <a:pt x="144" y="317"/>
                </a:lnTo>
                <a:lnTo>
                  <a:pt x="144" y="317"/>
                </a:lnTo>
                <a:lnTo>
                  <a:pt x="150" y="323"/>
                </a:lnTo>
                <a:lnTo>
                  <a:pt x="150" y="323"/>
                </a:lnTo>
                <a:lnTo>
                  <a:pt x="161" y="323"/>
                </a:lnTo>
                <a:lnTo>
                  <a:pt x="161" y="323"/>
                </a:lnTo>
                <a:lnTo>
                  <a:pt x="163" y="323"/>
                </a:lnTo>
                <a:lnTo>
                  <a:pt x="163" y="323"/>
                </a:lnTo>
                <a:lnTo>
                  <a:pt x="166" y="321"/>
                </a:lnTo>
                <a:lnTo>
                  <a:pt x="166" y="321"/>
                </a:lnTo>
                <a:lnTo>
                  <a:pt x="171" y="318"/>
                </a:lnTo>
                <a:lnTo>
                  <a:pt x="171" y="318"/>
                </a:lnTo>
                <a:lnTo>
                  <a:pt x="174" y="317"/>
                </a:lnTo>
                <a:lnTo>
                  <a:pt x="177" y="315"/>
                </a:lnTo>
                <a:lnTo>
                  <a:pt x="177" y="315"/>
                </a:lnTo>
                <a:close/>
                <a:moveTo>
                  <a:pt x="258" y="157"/>
                </a:moveTo>
                <a:lnTo>
                  <a:pt x="258" y="157"/>
                </a:lnTo>
                <a:lnTo>
                  <a:pt x="256" y="157"/>
                </a:lnTo>
                <a:lnTo>
                  <a:pt x="256" y="157"/>
                </a:lnTo>
                <a:lnTo>
                  <a:pt x="248" y="153"/>
                </a:lnTo>
                <a:lnTo>
                  <a:pt x="248" y="153"/>
                </a:lnTo>
                <a:lnTo>
                  <a:pt x="245" y="146"/>
                </a:lnTo>
                <a:lnTo>
                  <a:pt x="245" y="146"/>
                </a:lnTo>
                <a:lnTo>
                  <a:pt x="243" y="145"/>
                </a:lnTo>
                <a:lnTo>
                  <a:pt x="243" y="142"/>
                </a:lnTo>
                <a:lnTo>
                  <a:pt x="243" y="142"/>
                </a:lnTo>
                <a:lnTo>
                  <a:pt x="245" y="140"/>
                </a:lnTo>
                <a:lnTo>
                  <a:pt x="245" y="140"/>
                </a:lnTo>
                <a:lnTo>
                  <a:pt x="243" y="140"/>
                </a:lnTo>
                <a:lnTo>
                  <a:pt x="243" y="140"/>
                </a:lnTo>
                <a:lnTo>
                  <a:pt x="243" y="142"/>
                </a:lnTo>
                <a:lnTo>
                  <a:pt x="243" y="142"/>
                </a:lnTo>
                <a:lnTo>
                  <a:pt x="240" y="145"/>
                </a:lnTo>
                <a:lnTo>
                  <a:pt x="240" y="145"/>
                </a:lnTo>
                <a:lnTo>
                  <a:pt x="239" y="146"/>
                </a:lnTo>
                <a:lnTo>
                  <a:pt x="239" y="150"/>
                </a:lnTo>
                <a:lnTo>
                  <a:pt x="239" y="150"/>
                </a:lnTo>
                <a:lnTo>
                  <a:pt x="237" y="150"/>
                </a:lnTo>
                <a:lnTo>
                  <a:pt x="237" y="150"/>
                </a:lnTo>
                <a:lnTo>
                  <a:pt x="237" y="151"/>
                </a:lnTo>
                <a:lnTo>
                  <a:pt x="237" y="151"/>
                </a:lnTo>
                <a:lnTo>
                  <a:pt x="237" y="156"/>
                </a:lnTo>
                <a:lnTo>
                  <a:pt x="239" y="159"/>
                </a:lnTo>
                <a:lnTo>
                  <a:pt x="239" y="159"/>
                </a:lnTo>
                <a:lnTo>
                  <a:pt x="239" y="159"/>
                </a:lnTo>
                <a:lnTo>
                  <a:pt x="239" y="159"/>
                </a:lnTo>
                <a:lnTo>
                  <a:pt x="245" y="165"/>
                </a:lnTo>
                <a:lnTo>
                  <a:pt x="245" y="165"/>
                </a:lnTo>
                <a:lnTo>
                  <a:pt x="248" y="167"/>
                </a:lnTo>
                <a:lnTo>
                  <a:pt x="253" y="167"/>
                </a:lnTo>
                <a:lnTo>
                  <a:pt x="253" y="167"/>
                </a:lnTo>
                <a:lnTo>
                  <a:pt x="256" y="165"/>
                </a:lnTo>
                <a:lnTo>
                  <a:pt x="256" y="165"/>
                </a:lnTo>
                <a:lnTo>
                  <a:pt x="254" y="164"/>
                </a:lnTo>
                <a:lnTo>
                  <a:pt x="254" y="164"/>
                </a:lnTo>
                <a:lnTo>
                  <a:pt x="253" y="162"/>
                </a:lnTo>
                <a:lnTo>
                  <a:pt x="254" y="161"/>
                </a:lnTo>
                <a:lnTo>
                  <a:pt x="254" y="161"/>
                </a:lnTo>
                <a:lnTo>
                  <a:pt x="254" y="159"/>
                </a:lnTo>
                <a:lnTo>
                  <a:pt x="254" y="159"/>
                </a:lnTo>
                <a:lnTo>
                  <a:pt x="258" y="157"/>
                </a:lnTo>
                <a:lnTo>
                  <a:pt x="258" y="157"/>
                </a:lnTo>
                <a:close/>
                <a:moveTo>
                  <a:pt x="231" y="255"/>
                </a:moveTo>
                <a:lnTo>
                  <a:pt x="231" y="255"/>
                </a:lnTo>
                <a:lnTo>
                  <a:pt x="240" y="244"/>
                </a:lnTo>
                <a:lnTo>
                  <a:pt x="240" y="244"/>
                </a:lnTo>
                <a:lnTo>
                  <a:pt x="239" y="243"/>
                </a:lnTo>
                <a:lnTo>
                  <a:pt x="239" y="243"/>
                </a:lnTo>
                <a:lnTo>
                  <a:pt x="239" y="239"/>
                </a:lnTo>
                <a:lnTo>
                  <a:pt x="239" y="239"/>
                </a:lnTo>
                <a:lnTo>
                  <a:pt x="237" y="236"/>
                </a:lnTo>
                <a:lnTo>
                  <a:pt x="237" y="236"/>
                </a:lnTo>
                <a:lnTo>
                  <a:pt x="235" y="233"/>
                </a:lnTo>
                <a:lnTo>
                  <a:pt x="235" y="233"/>
                </a:lnTo>
                <a:lnTo>
                  <a:pt x="218" y="236"/>
                </a:lnTo>
                <a:lnTo>
                  <a:pt x="218" y="236"/>
                </a:lnTo>
                <a:lnTo>
                  <a:pt x="220" y="238"/>
                </a:lnTo>
                <a:lnTo>
                  <a:pt x="220" y="238"/>
                </a:lnTo>
                <a:lnTo>
                  <a:pt x="224" y="239"/>
                </a:lnTo>
                <a:lnTo>
                  <a:pt x="224" y="239"/>
                </a:lnTo>
                <a:lnTo>
                  <a:pt x="226" y="241"/>
                </a:lnTo>
                <a:lnTo>
                  <a:pt x="226" y="241"/>
                </a:lnTo>
                <a:lnTo>
                  <a:pt x="228" y="244"/>
                </a:lnTo>
                <a:lnTo>
                  <a:pt x="228" y="246"/>
                </a:lnTo>
                <a:lnTo>
                  <a:pt x="228" y="246"/>
                </a:lnTo>
                <a:lnTo>
                  <a:pt x="226" y="247"/>
                </a:lnTo>
                <a:lnTo>
                  <a:pt x="226" y="247"/>
                </a:lnTo>
                <a:lnTo>
                  <a:pt x="231" y="255"/>
                </a:lnTo>
                <a:lnTo>
                  <a:pt x="231" y="255"/>
                </a:lnTo>
                <a:close/>
                <a:moveTo>
                  <a:pt x="232" y="222"/>
                </a:moveTo>
                <a:lnTo>
                  <a:pt x="232" y="222"/>
                </a:lnTo>
                <a:lnTo>
                  <a:pt x="234" y="224"/>
                </a:lnTo>
                <a:lnTo>
                  <a:pt x="234" y="224"/>
                </a:lnTo>
                <a:lnTo>
                  <a:pt x="235" y="225"/>
                </a:lnTo>
                <a:lnTo>
                  <a:pt x="235" y="225"/>
                </a:lnTo>
                <a:lnTo>
                  <a:pt x="239" y="227"/>
                </a:lnTo>
                <a:lnTo>
                  <a:pt x="239" y="227"/>
                </a:lnTo>
                <a:lnTo>
                  <a:pt x="240" y="228"/>
                </a:lnTo>
                <a:lnTo>
                  <a:pt x="240" y="228"/>
                </a:lnTo>
                <a:lnTo>
                  <a:pt x="242" y="230"/>
                </a:lnTo>
                <a:lnTo>
                  <a:pt x="240" y="232"/>
                </a:lnTo>
                <a:lnTo>
                  <a:pt x="240" y="232"/>
                </a:lnTo>
                <a:lnTo>
                  <a:pt x="239" y="233"/>
                </a:lnTo>
                <a:lnTo>
                  <a:pt x="239" y="233"/>
                </a:lnTo>
                <a:lnTo>
                  <a:pt x="242" y="238"/>
                </a:lnTo>
                <a:lnTo>
                  <a:pt x="242" y="238"/>
                </a:lnTo>
                <a:lnTo>
                  <a:pt x="245" y="239"/>
                </a:lnTo>
                <a:lnTo>
                  <a:pt x="245" y="239"/>
                </a:lnTo>
                <a:lnTo>
                  <a:pt x="253" y="233"/>
                </a:lnTo>
                <a:lnTo>
                  <a:pt x="253" y="233"/>
                </a:lnTo>
                <a:lnTo>
                  <a:pt x="253" y="233"/>
                </a:lnTo>
                <a:lnTo>
                  <a:pt x="253" y="233"/>
                </a:lnTo>
                <a:lnTo>
                  <a:pt x="245" y="221"/>
                </a:lnTo>
                <a:lnTo>
                  <a:pt x="245" y="221"/>
                </a:lnTo>
                <a:lnTo>
                  <a:pt x="243" y="221"/>
                </a:lnTo>
                <a:lnTo>
                  <a:pt x="243" y="221"/>
                </a:lnTo>
                <a:lnTo>
                  <a:pt x="235" y="221"/>
                </a:lnTo>
                <a:lnTo>
                  <a:pt x="235" y="221"/>
                </a:lnTo>
                <a:lnTo>
                  <a:pt x="232" y="222"/>
                </a:lnTo>
                <a:lnTo>
                  <a:pt x="232" y="222"/>
                </a:lnTo>
                <a:close/>
                <a:moveTo>
                  <a:pt x="247" y="206"/>
                </a:moveTo>
                <a:lnTo>
                  <a:pt x="247" y="206"/>
                </a:lnTo>
                <a:lnTo>
                  <a:pt x="248" y="208"/>
                </a:lnTo>
                <a:lnTo>
                  <a:pt x="248" y="208"/>
                </a:lnTo>
                <a:lnTo>
                  <a:pt x="253" y="211"/>
                </a:lnTo>
                <a:lnTo>
                  <a:pt x="253" y="211"/>
                </a:lnTo>
                <a:lnTo>
                  <a:pt x="256" y="213"/>
                </a:lnTo>
                <a:lnTo>
                  <a:pt x="256" y="213"/>
                </a:lnTo>
                <a:lnTo>
                  <a:pt x="256" y="216"/>
                </a:lnTo>
                <a:lnTo>
                  <a:pt x="254" y="217"/>
                </a:lnTo>
                <a:lnTo>
                  <a:pt x="254" y="217"/>
                </a:lnTo>
                <a:lnTo>
                  <a:pt x="251" y="219"/>
                </a:lnTo>
                <a:lnTo>
                  <a:pt x="251" y="219"/>
                </a:lnTo>
                <a:lnTo>
                  <a:pt x="248" y="221"/>
                </a:lnTo>
                <a:lnTo>
                  <a:pt x="248" y="221"/>
                </a:lnTo>
                <a:lnTo>
                  <a:pt x="254" y="230"/>
                </a:lnTo>
                <a:lnTo>
                  <a:pt x="254" y="230"/>
                </a:lnTo>
                <a:lnTo>
                  <a:pt x="264" y="222"/>
                </a:lnTo>
                <a:lnTo>
                  <a:pt x="264" y="222"/>
                </a:lnTo>
                <a:lnTo>
                  <a:pt x="264" y="221"/>
                </a:lnTo>
                <a:lnTo>
                  <a:pt x="262" y="219"/>
                </a:lnTo>
                <a:lnTo>
                  <a:pt x="262" y="219"/>
                </a:lnTo>
                <a:lnTo>
                  <a:pt x="262" y="217"/>
                </a:lnTo>
                <a:lnTo>
                  <a:pt x="262" y="217"/>
                </a:lnTo>
                <a:lnTo>
                  <a:pt x="258" y="206"/>
                </a:lnTo>
                <a:lnTo>
                  <a:pt x="258" y="206"/>
                </a:lnTo>
                <a:lnTo>
                  <a:pt x="256" y="206"/>
                </a:lnTo>
                <a:lnTo>
                  <a:pt x="256" y="206"/>
                </a:lnTo>
                <a:lnTo>
                  <a:pt x="247" y="206"/>
                </a:lnTo>
                <a:lnTo>
                  <a:pt x="247" y="206"/>
                </a:lnTo>
                <a:close/>
                <a:moveTo>
                  <a:pt x="62" y="333"/>
                </a:moveTo>
                <a:lnTo>
                  <a:pt x="62" y="333"/>
                </a:lnTo>
                <a:lnTo>
                  <a:pt x="62" y="333"/>
                </a:lnTo>
                <a:lnTo>
                  <a:pt x="62" y="333"/>
                </a:lnTo>
                <a:lnTo>
                  <a:pt x="62" y="331"/>
                </a:lnTo>
                <a:lnTo>
                  <a:pt x="62" y="331"/>
                </a:lnTo>
                <a:lnTo>
                  <a:pt x="57" y="325"/>
                </a:lnTo>
                <a:lnTo>
                  <a:pt x="57" y="325"/>
                </a:lnTo>
                <a:lnTo>
                  <a:pt x="54" y="318"/>
                </a:lnTo>
                <a:lnTo>
                  <a:pt x="54" y="318"/>
                </a:lnTo>
                <a:lnTo>
                  <a:pt x="51" y="310"/>
                </a:lnTo>
                <a:lnTo>
                  <a:pt x="49" y="303"/>
                </a:lnTo>
                <a:lnTo>
                  <a:pt x="49" y="303"/>
                </a:lnTo>
                <a:lnTo>
                  <a:pt x="49" y="284"/>
                </a:lnTo>
                <a:lnTo>
                  <a:pt x="49" y="284"/>
                </a:lnTo>
                <a:lnTo>
                  <a:pt x="49" y="280"/>
                </a:lnTo>
                <a:lnTo>
                  <a:pt x="49" y="280"/>
                </a:lnTo>
                <a:lnTo>
                  <a:pt x="52" y="273"/>
                </a:lnTo>
                <a:lnTo>
                  <a:pt x="52" y="273"/>
                </a:lnTo>
                <a:lnTo>
                  <a:pt x="52" y="273"/>
                </a:lnTo>
                <a:lnTo>
                  <a:pt x="52" y="273"/>
                </a:lnTo>
                <a:lnTo>
                  <a:pt x="48" y="282"/>
                </a:lnTo>
                <a:lnTo>
                  <a:pt x="48" y="282"/>
                </a:lnTo>
                <a:lnTo>
                  <a:pt x="46" y="290"/>
                </a:lnTo>
                <a:lnTo>
                  <a:pt x="45" y="299"/>
                </a:lnTo>
                <a:lnTo>
                  <a:pt x="45" y="299"/>
                </a:lnTo>
                <a:lnTo>
                  <a:pt x="45" y="306"/>
                </a:lnTo>
                <a:lnTo>
                  <a:pt x="48" y="314"/>
                </a:lnTo>
                <a:lnTo>
                  <a:pt x="48" y="314"/>
                </a:lnTo>
                <a:lnTo>
                  <a:pt x="56" y="326"/>
                </a:lnTo>
                <a:lnTo>
                  <a:pt x="56" y="326"/>
                </a:lnTo>
                <a:lnTo>
                  <a:pt x="62" y="333"/>
                </a:lnTo>
                <a:lnTo>
                  <a:pt x="62" y="333"/>
                </a:lnTo>
                <a:close/>
                <a:moveTo>
                  <a:pt x="199" y="268"/>
                </a:moveTo>
                <a:lnTo>
                  <a:pt x="199" y="268"/>
                </a:lnTo>
                <a:lnTo>
                  <a:pt x="202" y="273"/>
                </a:lnTo>
                <a:lnTo>
                  <a:pt x="206" y="279"/>
                </a:lnTo>
                <a:lnTo>
                  <a:pt x="206" y="279"/>
                </a:lnTo>
                <a:lnTo>
                  <a:pt x="207" y="282"/>
                </a:lnTo>
                <a:lnTo>
                  <a:pt x="207" y="282"/>
                </a:lnTo>
                <a:lnTo>
                  <a:pt x="207" y="280"/>
                </a:lnTo>
                <a:lnTo>
                  <a:pt x="207" y="280"/>
                </a:lnTo>
                <a:lnTo>
                  <a:pt x="215" y="273"/>
                </a:lnTo>
                <a:lnTo>
                  <a:pt x="215" y="273"/>
                </a:lnTo>
                <a:lnTo>
                  <a:pt x="217" y="269"/>
                </a:lnTo>
                <a:lnTo>
                  <a:pt x="217" y="269"/>
                </a:lnTo>
                <a:lnTo>
                  <a:pt x="217" y="269"/>
                </a:lnTo>
                <a:lnTo>
                  <a:pt x="217" y="269"/>
                </a:lnTo>
                <a:lnTo>
                  <a:pt x="215" y="263"/>
                </a:lnTo>
                <a:lnTo>
                  <a:pt x="215" y="263"/>
                </a:lnTo>
                <a:lnTo>
                  <a:pt x="213" y="265"/>
                </a:lnTo>
                <a:lnTo>
                  <a:pt x="212" y="265"/>
                </a:lnTo>
                <a:lnTo>
                  <a:pt x="212" y="265"/>
                </a:lnTo>
                <a:lnTo>
                  <a:pt x="210" y="266"/>
                </a:lnTo>
                <a:lnTo>
                  <a:pt x="210" y="266"/>
                </a:lnTo>
                <a:lnTo>
                  <a:pt x="204" y="266"/>
                </a:lnTo>
                <a:lnTo>
                  <a:pt x="204" y="266"/>
                </a:lnTo>
                <a:lnTo>
                  <a:pt x="199" y="268"/>
                </a:lnTo>
                <a:lnTo>
                  <a:pt x="199" y="268"/>
                </a:lnTo>
                <a:close/>
                <a:moveTo>
                  <a:pt x="84" y="433"/>
                </a:moveTo>
                <a:lnTo>
                  <a:pt x="84" y="433"/>
                </a:lnTo>
                <a:lnTo>
                  <a:pt x="79" y="437"/>
                </a:lnTo>
                <a:lnTo>
                  <a:pt x="79" y="437"/>
                </a:lnTo>
                <a:lnTo>
                  <a:pt x="78" y="438"/>
                </a:lnTo>
                <a:lnTo>
                  <a:pt x="78" y="438"/>
                </a:lnTo>
                <a:lnTo>
                  <a:pt x="73" y="441"/>
                </a:lnTo>
                <a:lnTo>
                  <a:pt x="73" y="441"/>
                </a:lnTo>
                <a:lnTo>
                  <a:pt x="71" y="441"/>
                </a:lnTo>
                <a:lnTo>
                  <a:pt x="70" y="438"/>
                </a:lnTo>
                <a:lnTo>
                  <a:pt x="70" y="438"/>
                </a:lnTo>
                <a:lnTo>
                  <a:pt x="70" y="437"/>
                </a:lnTo>
                <a:lnTo>
                  <a:pt x="70" y="437"/>
                </a:lnTo>
                <a:lnTo>
                  <a:pt x="70" y="437"/>
                </a:lnTo>
                <a:lnTo>
                  <a:pt x="70" y="437"/>
                </a:lnTo>
                <a:lnTo>
                  <a:pt x="68" y="437"/>
                </a:lnTo>
                <a:lnTo>
                  <a:pt x="67" y="437"/>
                </a:lnTo>
                <a:lnTo>
                  <a:pt x="67" y="437"/>
                </a:lnTo>
                <a:lnTo>
                  <a:pt x="64" y="440"/>
                </a:lnTo>
                <a:lnTo>
                  <a:pt x="64" y="440"/>
                </a:lnTo>
                <a:lnTo>
                  <a:pt x="60" y="440"/>
                </a:lnTo>
                <a:lnTo>
                  <a:pt x="60" y="437"/>
                </a:lnTo>
                <a:lnTo>
                  <a:pt x="60" y="437"/>
                </a:lnTo>
                <a:lnTo>
                  <a:pt x="60" y="435"/>
                </a:lnTo>
                <a:lnTo>
                  <a:pt x="60" y="435"/>
                </a:lnTo>
                <a:lnTo>
                  <a:pt x="56" y="433"/>
                </a:lnTo>
                <a:lnTo>
                  <a:pt x="56" y="433"/>
                </a:lnTo>
                <a:lnTo>
                  <a:pt x="52" y="435"/>
                </a:lnTo>
                <a:lnTo>
                  <a:pt x="52" y="435"/>
                </a:lnTo>
                <a:lnTo>
                  <a:pt x="49" y="438"/>
                </a:lnTo>
                <a:lnTo>
                  <a:pt x="49" y="438"/>
                </a:lnTo>
                <a:lnTo>
                  <a:pt x="51" y="438"/>
                </a:lnTo>
                <a:lnTo>
                  <a:pt x="51" y="438"/>
                </a:lnTo>
                <a:lnTo>
                  <a:pt x="60" y="441"/>
                </a:lnTo>
                <a:lnTo>
                  <a:pt x="60" y="441"/>
                </a:lnTo>
                <a:lnTo>
                  <a:pt x="75" y="441"/>
                </a:lnTo>
                <a:lnTo>
                  <a:pt x="75" y="441"/>
                </a:lnTo>
                <a:lnTo>
                  <a:pt x="81" y="441"/>
                </a:lnTo>
                <a:lnTo>
                  <a:pt x="87" y="440"/>
                </a:lnTo>
                <a:lnTo>
                  <a:pt x="87" y="440"/>
                </a:lnTo>
                <a:lnTo>
                  <a:pt x="89" y="438"/>
                </a:lnTo>
                <a:lnTo>
                  <a:pt x="89" y="438"/>
                </a:lnTo>
                <a:lnTo>
                  <a:pt x="90" y="437"/>
                </a:lnTo>
                <a:lnTo>
                  <a:pt x="90" y="437"/>
                </a:lnTo>
                <a:lnTo>
                  <a:pt x="86" y="437"/>
                </a:lnTo>
                <a:lnTo>
                  <a:pt x="84" y="437"/>
                </a:lnTo>
                <a:lnTo>
                  <a:pt x="84" y="433"/>
                </a:lnTo>
                <a:lnTo>
                  <a:pt x="84" y="433"/>
                </a:lnTo>
                <a:close/>
                <a:moveTo>
                  <a:pt x="221" y="265"/>
                </a:moveTo>
                <a:lnTo>
                  <a:pt x="221" y="265"/>
                </a:lnTo>
                <a:lnTo>
                  <a:pt x="226" y="258"/>
                </a:lnTo>
                <a:lnTo>
                  <a:pt x="226" y="258"/>
                </a:lnTo>
                <a:lnTo>
                  <a:pt x="226" y="257"/>
                </a:lnTo>
                <a:lnTo>
                  <a:pt x="226" y="257"/>
                </a:lnTo>
                <a:lnTo>
                  <a:pt x="224" y="250"/>
                </a:lnTo>
                <a:lnTo>
                  <a:pt x="224" y="250"/>
                </a:lnTo>
                <a:lnTo>
                  <a:pt x="223" y="249"/>
                </a:lnTo>
                <a:lnTo>
                  <a:pt x="223" y="249"/>
                </a:lnTo>
                <a:lnTo>
                  <a:pt x="212" y="252"/>
                </a:lnTo>
                <a:lnTo>
                  <a:pt x="212" y="252"/>
                </a:lnTo>
                <a:lnTo>
                  <a:pt x="221" y="265"/>
                </a:lnTo>
                <a:lnTo>
                  <a:pt x="221" y="265"/>
                </a:lnTo>
                <a:close/>
                <a:moveTo>
                  <a:pt x="262" y="154"/>
                </a:moveTo>
                <a:lnTo>
                  <a:pt x="262" y="154"/>
                </a:lnTo>
                <a:lnTo>
                  <a:pt x="259" y="148"/>
                </a:lnTo>
                <a:lnTo>
                  <a:pt x="259" y="148"/>
                </a:lnTo>
                <a:lnTo>
                  <a:pt x="258" y="145"/>
                </a:lnTo>
                <a:lnTo>
                  <a:pt x="258" y="145"/>
                </a:lnTo>
                <a:lnTo>
                  <a:pt x="256" y="145"/>
                </a:lnTo>
                <a:lnTo>
                  <a:pt x="256" y="145"/>
                </a:lnTo>
                <a:lnTo>
                  <a:pt x="254" y="142"/>
                </a:lnTo>
                <a:lnTo>
                  <a:pt x="253" y="138"/>
                </a:lnTo>
                <a:lnTo>
                  <a:pt x="253" y="138"/>
                </a:lnTo>
                <a:lnTo>
                  <a:pt x="251" y="140"/>
                </a:lnTo>
                <a:lnTo>
                  <a:pt x="250" y="140"/>
                </a:lnTo>
                <a:lnTo>
                  <a:pt x="250" y="140"/>
                </a:lnTo>
                <a:lnTo>
                  <a:pt x="248" y="140"/>
                </a:lnTo>
                <a:lnTo>
                  <a:pt x="248" y="140"/>
                </a:lnTo>
                <a:lnTo>
                  <a:pt x="247" y="143"/>
                </a:lnTo>
                <a:lnTo>
                  <a:pt x="247" y="145"/>
                </a:lnTo>
                <a:lnTo>
                  <a:pt x="247" y="145"/>
                </a:lnTo>
                <a:lnTo>
                  <a:pt x="250" y="150"/>
                </a:lnTo>
                <a:lnTo>
                  <a:pt x="250" y="150"/>
                </a:lnTo>
                <a:lnTo>
                  <a:pt x="254" y="153"/>
                </a:lnTo>
                <a:lnTo>
                  <a:pt x="259" y="154"/>
                </a:lnTo>
                <a:lnTo>
                  <a:pt x="259" y="154"/>
                </a:lnTo>
                <a:lnTo>
                  <a:pt x="261" y="156"/>
                </a:lnTo>
                <a:lnTo>
                  <a:pt x="262" y="154"/>
                </a:lnTo>
                <a:lnTo>
                  <a:pt x="262" y="154"/>
                </a:lnTo>
                <a:close/>
                <a:moveTo>
                  <a:pt x="100" y="351"/>
                </a:moveTo>
                <a:lnTo>
                  <a:pt x="100" y="351"/>
                </a:lnTo>
                <a:lnTo>
                  <a:pt x="101" y="351"/>
                </a:lnTo>
                <a:lnTo>
                  <a:pt x="101" y="351"/>
                </a:lnTo>
                <a:lnTo>
                  <a:pt x="108" y="345"/>
                </a:lnTo>
                <a:lnTo>
                  <a:pt x="108" y="345"/>
                </a:lnTo>
                <a:lnTo>
                  <a:pt x="109" y="344"/>
                </a:lnTo>
                <a:lnTo>
                  <a:pt x="111" y="344"/>
                </a:lnTo>
                <a:lnTo>
                  <a:pt x="111" y="344"/>
                </a:lnTo>
                <a:lnTo>
                  <a:pt x="112" y="345"/>
                </a:lnTo>
                <a:lnTo>
                  <a:pt x="112" y="347"/>
                </a:lnTo>
                <a:lnTo>
                  <a:pt x="112" y="347"/>
                </a:lnTo>
                <a:lnTo>
                  <a:pt x="112" y="348"/>
                </a:lnTo>
                <a:lnTo>
                  <a:pt x="112" y="348"/>
                </a:lnTo>
                <a:lnTo>
                  <a:pt x="111" y="350"/>
                </a:lnTo>
                <a:lnTo>
                  <a:pt x="111" y="350"/>
                </a:lnTo>
                <a:lnTo>
                  <a:pt x="109" y="356"/>
                </a:lnTo>
                <a:lnTo>
                  <a:pt x="109" y="356"/>
                </a:lnTo>
                <a:lnTo>
                  <a:pt x="117" y="348"/>
                </a:lnTo>
                <a:lnTo>
                  <a:pt x="117" y="348"/>
                </a:lnTo>
                <a:lnTo>
                  <a:pt x="101" y="336"/>
                </a:lnTo>
                <a:lnTo>
                  <a:pt x="101" y="336"/>
                </a:lnTo>
                <a:lnTo>
                  <a:pt x="100" y="336"/>
                </a:lnTo>
                <a:lnTo>
                  <a:pt x="100" y="336"/>
                </a:lnTo>
                <a:lnTo>
                  <a:pt x="98" y="337"/>
                </a:lnTo>
                <a:lnTo>
                  <a:pt x="98" y="337"/>
                </a:lnTo>
                <a:lnTo>
                  <a:pt x="95" y="342"/>
                </a:lnTo>
                <a:lnTo>
                  <a:pt x="95" y="342"/>
                </a:lnTo>
                <a:lnTo>
                  <a:pt x="95" y="344"/>
                </a:lnTo>
                <a:lnTo>
                  <a:pt x="95" y="344"/>
                </a:lnTo>
                <a:lnTo>
                  <a:pt x="95" y="344"/>
                </a:lnTo>
                <a:lnTo>
                  <a:pt x="95" y="344"/>
                </a:lnTo>
                <a:lnTo>
                  <a:pt x="98" y="340"/>
                </a:lnTo>
                <a:lnTo>
                  <a:pt x="98" y="340"/>
                </a:lnTo>
                <a:lnTo>
                  <a:pt x="101" y="340"/>
                </a:lnTo>
                <a:lnTo>
                  <a:pt x="101" y="342"/>
                </a:lnTo>
                <a:lnTo>
                  <a:pt x="101" y="342"/>
                </a:lnTo>
                <a:lnTo>
                  <a:pt x="101" y="345"/>
                </a:lnTo>
                <a:lnTo>
                  <a:pt x="101" y="345"/>
                </a:lnTo>
                <a:lnTo>
                  <a:pt x="101" y="350"/>
                </a:lnTo>
                <a:lnTo>
                  <a:pt x="101" y="350"/>
                </a:lnTo>
                <a:lnTo>
                  <a:pt x="100" y="351"/>
                </a:lnTo>
                <a:lnTo>
                  <a:pt x="100" y="351"/>
                </a:lnTo>
                <a:close/>
                <a:moveTo>
                  <a:pt x="269" y="217"/>
                </a:moveTo>
                <a:lnTo>
                  <a:pt x="269" y="217"/>
                </a:lnTo>
                <a:lnTo>
                  <a:pt x="269" y="217"/>
                </a:lnTo>
                <a:lnTo>
                  <a:pt x="269" y="217"/>
                </a:lnTo>
                <a:lnTo>
                  <a:pt x="272" y="214"/>
                </a:lnTo>
                <a:lnTo>
                  <a:pt x="272" y="214"/>
                </a:lnTo>
                <a:lnTo>
                  <a:pt x="273" y="211"/>
                </a:lnTo>
                <a:lnTo>
                  <a:pt x="272" y="209"/>
                </a:lnTo>
                <a:lnTo>
                  <a:pt x="272" y="209"/>
                </a:lnTo>
                <a:lnTo>
                  <a:pt x="270" y="205"/>
                </a:lnTo>
                <a:lnTo>
                  <a:pt x="270" y="205"/>
                </a:lnTo>
                <a:lnTo>
                  <a:pt x="269" y="205"/>
                </a:lnTo>
                <a:lnTo>
                  <a:pt x="269" y="205"/>
                </a:lnTo>
                <a:lnTo>
                  <a:pt x="267" y="205"/>
                </a:lnTo>
                <a:lnTo>
                  <a:pt x="267" y="205"/>
                </a:lnTo>
                <a:lnTo>
                  <a:pt x="265" y="205"/>
                </a:lnTo>
                <a:lnTo>
                  <a:pt x="264" y="206"/>
                </a:lnTo>
                <a:lnTo>
                  <a:pt x="264" y="206"/>
                </a:lnTo>
                <a:lnTo>
                  <a:pt x="262" y="206"/>
                </a:lnTo>
                <a:lnTo>
                  <a:pt x="262" y="206"/>
                </a:lnTo>
                <a:lnTo>
                  <a:pt x="259" y="206"/>
                </a:lnTo>
                <a:lnTo>
                  <a:pt x="259" y="206"/>
                </a:lnTo>
                <a:lnTo>
                  <a:pt x="265" y="217"/>
                </a:lnTo>
                <a:lnTo>
                  <a:pt x="265" y="217"/>
                </a:lnTo>
                <a:lnTo>
                  <a:pt x="267" y="216"/>
                </a:lnTo>
                <a:lnTo>
                  <a:pt x="269" y="217"/>
                </a:lnTo>
                <a:lnTo>
                  <a:pt x="269" y="217"/>
                </a:lnTo>
                <a:close/>
                <a:moveTo>
                  <a:pt x="79" y="427"/>
                </a:moveTo>
                <a:lnTo>
                  <a:pt x="79" y="427"/>
                </a:lnTo>
                <a:lnTo>
                  <a:pt x="87" y="427"/>
                </a:lnTo>
                <a:lnTo>
                  <a:pt x="87" y="427"/>
                </a:lnTo>
                <a:lnTo>
                  <a:pt x="90" y="427"/>
                </a:lnTo>
                <a:lnTo>
                  <a:pt x="94" y="426"/>
                </a:lnTo>
                <a:lnTo>
                  <a:pt x="94" y="426"/>
                </a:lnTo>
                <a:lnTo>
                  <a:pt x="98" y="421"/>
                </a:lnTo>
                <a:lnTo>
                  <a:pt x="100" y="415"/>
                </a:lnTo>
                <a:lnTo>
                  <a:pt x="100" y="415"/>
                </a:lnTo>
                <a:lnTo>
                  <a:pt x="100" y="408"/>
                </a:lnTo>
                <a:lnTo>
                  <a:pt x="100" y="408"/>
                </a:lnTo>
                <a:lnTo>
                  <a:pt x="98" y="405"/>
                </a:lnTo>
                <a:lnTo>
                  <a:pt x="98" y="405"/>
                </a:lnTo>
                <a:lnTo>
                  <a:pt x="98" y="405"/>
                </a:lnTo>
                <a:lnTo>
                  <a:pt x="98" y="405"/>
                </a:lnTo>
                <a:lnTo>
                  <a:pt x="98" y="408"/>
                </a:lnTo>
                <a:lnTo>
                  <a:pt x="98" y="408"/>
                </a:lnTo>
                <a:lnTo>
                  <a:pt x="97" y="413"/>
                </a:lnTo>
                <a:lnTo>
                  <a:pt x="97" y="413"/>
                </a:lnTo>
                <a:lnTo>
                  <a:pt x="95" y="418"/>
                </a:lnTo>
                <a:lnTo>
                  <a:pt x="92" y="422"/>
                </a:lnTo>
                <a:lnTo>
                  <a:pt x="92" y="422"/>
                </a:lnTo>
                <a:lnTo>
                  <a:pt x="90" y="424"/>
                </a:lnTo>
                <a:lnTo>
                  <a:pt x="86" y="426"/>
                </a:lnTo>
                <a:lnTo>
                  <a:pt x="86" y="426"/>
                </a:lnTo>
                <a:lnTo>
                  <a:pt x="81" y="426"/>
                </a:lnTo>
                <a:lnTo>
                  <a:pt x="81" y="426"/>
                </a:lnTo>
                <a:lnTo>
                  <a:pt x="79" y="426"/>
                </a:lnTo>
                <a:lnTo>
                  <a:pt x="79" y="426"/>
                </a:lnTo>
                <a:lnTo>
                  <a:pt x="79" y="427"/>
                </a:lnTo>
                <a:lnTo>
                  <a:pt x="79" y="427"/>
                </a:lnTo>
                <a:close/>
                <a:moveTo>
                  <a:pt x="144" y="203"/>
                </a:moveTo>
                <a:lnTo>
                  <a:pt x="144" y="203"/>
                </a:lnTo>
                <a:lnTo>
                  <a:pt x="141" y="206"/>
                </a:lnTo>
                <a:lnTo>
                  <a:pt x="141" y="206"/>
                </a:lnTo>
                <a:lnTo>
                  <a:pt x="133" y="217"/>
                </a:lnTo>
                <a:lnTo>
                  <a:pt x="133" y="217"/>
                </a:lnTo>
                <a:lnTo>
                  <a:pt x="120" y="232"/>
                </a:lnTo>
                <a:lnTo>
                  <a:pt x="109" y="247"/>
                </a:lnTo>
                <a:lnTo>
                  <a:pt x="109" y="247"/>
                </a:lnTo>
                <a:lnTo>
                  <a:pt x="108" y="250"/>
                </a:lnTo>
                <a:lnTo>
                  <a:pt x="108" y="250"/>
                </a:lnTo>
                <a:lnTo>
                  <a:pt x="108" y="252"/>
                </a:lnTo>
                <a:lnTo>
                  <a:pt x="108" y="252"/>
                </a:lnTo>
                <a:lnTo>
                  <a:pt x="125" y="228"/>
                </a:lnTo>
                <a:lnTo>
                  <a:pt x="144" y="203"/>
                </a:lnTo>
                <a:lnTo>
                  <a:pt x="144" y="203"/>
                </a:lnTo>
                <a:close/>
                <a:moveTo>
                  <a:pt x="23" y="381"/>
                </a:moveTo>
                <a:lnTo>
                  <a:pt x="23" y="381"/>
                </a:lnTo>
                <a:lnTo>
                  <a:pt x="23" y="381"/>
                </a:lnTo>
                <a:lnTo>
                  <a:pt x="23" y="381"/>
                </a:lnTo>
                <a:lnTo>
                  <a:pt x="23" y="380"/>
                </a:lnTo>
                <a:lnTo>
                  <a:pt x="23" y="380"/>
                </a:lnTo>
                <a:lnTo>
                  <a:pt x="24" y="372"/>
                </a:lnTo>
                <a:lnTo>
                  <a:pt x="29" y="366"/>
                </a:lnTo>
                <a:lnTo>
                  <a:pt x="29" y="366"/>
                </a:lnTo>
                <a:lnTo>
                  <a:pt x="35" y="361"/>
                </a:lnTo>
                <a:lnTo>
                  <a:pt x="35" y="361"/>
                </a:lnTo>
                <a:lnTo>
                  <a:pt x="38" y="358"/>
                </a:lnTo>
                <a:lnTo>
                  <a:pt x="38" y="358"/>
                </a:lnTo>
                <a:lnTo>
                  <a:pt x="37" y="356"/>
                </a:lnTo>
                <a:lnTo>
                  <a:pt x="37" y="356"/>
                </a:lnTo>
                <a:lnTo>
                  <a:pt x="37" y="356"/>
                </a:lnTo>
                <a:lnTo>
                  <a:pt x="37" y="356"/>
                </a:lnTo>
                <a:lnTo>
                  <a:pt x="30" y="358"/>
                </a:lnTo>
                <a:lnTo>
                  <a:pt x="30" y="358"/>
                </a:lnTo>
                <a:lnTo>
                  <a:pt x="29" y="358"/>
                </a:lnTo>
                <a:lnTo>
                  <a:pt x="29" y="358"/>
                </a:lnTo>
                <a:lnTo>
                  <a:pt x="29" y="359"/>
                </a:lnTo>
                <a:lnTo>
                  <a:pt x="29" y="359"/>
                </a:lnTo>
                <a:lnTo>
                  <a:pt x="29" y="361"/>
                </a:lnTo>
                <a:lnTo>
                  <a:pt x="27" y="362"/>
                </a:lnTo>
                <a:lnTo>
                  <a:pt x="27" y="362"/>
                </a:lnTo>
                <a:lnTo>
                  <a:pt x="26" y="364"/>
                </a:lnTo>
                <a:lnTo>
                  <a:pt x="24" y="367"/>
                </a:lnTo>
                <a:lnTo>
                  <a:pt x="24" y="367"/>
                </a:lnTo>
                <a:lnTo>
                  <a:pt x="21" y="375"/>
                </a:lnTo>
                <a:lnTo>
                  <a:pt x="21" y="375"/>
                </a:lnTo>
                <a:lnTo>
                  <a:pt x="21" y="381"/>
                </a:lnTo>
                <a:lnTo>
                  <a:pt x="21" y="381"/>
                </a:lnTo>
                <a:lnTo>
                  <a:pt x="23" y="381"/>
                </a:lnTo>
                <a:lnTo>
                  <a:pt x="23" y="381"/>
                </a:lnTo>
                <a:close/>
                <a:moveTo>
                  <a:pt x="223" y="118"/>
                </a:moveTo>
                <a:lnTo>
                  <a:pt x="223" y="118"/>
                </a:lnTo>
                <a:lnTo>
                  <a:pt x="224" y="118"/>
                </a:lnTo>
                <a:lnTo>
                  <a:pt x="224" y="118"/>
                </a:lnTo>
                <a:lnTo>
                  <a:pt x="228" y="116"/>
                </a:lnTo>
                <a:lnTo>
                  <a:pt x="231" y="116"/>
                </a:lnTo>
                <a:lnTo>
                  <a:pt x="231" y="116"/>
                </a:lnTo>
                <a:lnTo>
                  <a:pt x="242" y="116"/>
                </a:lnTo>
                <a:lnTo>
                  <a:pt x="242" y="116"/>
                </a:lnTo>
                <a:lnTo>
                  <a:pt x="247" y="118"/>
                </a:lnTo>
                <a:lnTo>
                  <a:pt x="247" y="118"/>
                </a:lnTo>
                <a:lnTo>
                  <a:pt x="248" y="118"/>
                </a:lnTo>
                <a:lnTo>
                  <a:pt x="248" y="118"/>
                </a:lnTo>
                <a:lnTo>
                  <a:pt x="251" y="118"/>
                </a:lnTo>
                <a:lnTo>
                  <a:pt x="251" y="118"/>
                </a:lnTo>
                <a:lnTo>
                  <a:pt x="251" y="118"/>
                </a:lnTo>
                <a:lnTo>
                  <a:pt x="251" y="118"/>
                </a:lnTo>
                <a:lnTo>
                  <a:pt x="245" y="113"/>
                </a:lnTo>
                <a:lnTo>
                  <a:pt x="245" y="113"/>
                </a:lnTo>
                <a:lnTo>
                  <a:pt x="240" y="112"/>
                </a:lnTo>
                <a:lnTo>
                  <a:pt x="240" y="112"/>
                </a:lnTo>
                <a:lnTo>
                  <a:pt x="232" y="113"/>
                </a:lnTo>
                <a:lnTo>
                  <a:pt x="224" y="115"/>
                </a:lnTo>
                <a:lnTo>
                  <a:pt x="224" y="115"/>
                </a:lnTo>
                <a:lnTo>
                  <a:pt x="223" y="115"/>
                </a:lnTo>
                <a:lnTo>
                  <a:pt x="223" y="115"/>
                </a:lnTo>
                <a:lnTo>
                  <a:pt x="223" y="118"/>
                </a:lnTo>
                <a:lnTo>
                  <a:pt x="223" y="118"/>
                </a:lnTo>
                <a:close/>
                <a:moveTo>
                  <a:pt x="84" y="250"/>
                </a:moveTo>
                <a:lnTo>
                  <a:pt x="84" y="250"/>
                </a:lnTo>
                <a:lnTo>
                  <a:pt x="84" y="250"/>
                </a:lnTo>
                <a:lnTo>
                  <a:pt x="82" y="250"/>
                </a:lnTo>
                <a:lnTo>
                  <a:pt x="82" y="250"/>
                </a:lnTo>
                <a:lnTo>
                  <a:pt x="81" y="252"/>
                </a:lnTo>
                <a:lnTo>
                  <a:pt x="78" y="255"/>
                </a:lnTo>
                <a:lnTo>
                  <a:pt x="78" y="255"/>
                </a:lnTo>
                <a:lnTo>
                  <a:pt x="71" y="265"/>
                </a:lnTo>
                <a:lnTo>
                  <a:pt x="71" y="265"/>
                </a:lnTo>
                <a:lnTo>
                  <a:pt x="71" y="268"/>
                </a:lnTo>
                <a:lnTo>
                  <a:pt x="71" y="268"/>
                </a:lnTo>
                <a:lnTo>
                  <a:pt x="70" y="274"/>
                </a:lnTo>
                <a:lnTo>
                  <a:pt x="70" y="274"/>
                </a:lnTo>
                <a:lnTo>
                  <a:pt x="71" y="282"/>
                </a:lnTo>
                <a:lnTo>
                  <a:pt x="71" y="282"/>
                </a:lnTo>
                <a:lnTo>
                  <a:pt x="71" y="282"/>
                </a:lnTo>
                <a:lnTo>
                  <a:pt x="71" y="282"/>
                </a:lnTo>
                <a:lnTo>
                  <a:pt x="73" y="273"/>
                </a:lnTo>
                <a:lnTo>
                  <a:pt x="73" y="273"/>
                </a:lnTo>
                <a:lnTo>
                  <a:pt x="75" y="266"/>
                </a:lnTo>
                <a:lnTo>
                  <a:pt x="75" y="266"/>
                </a:lnTo>
                <a:lnTo>
                  <a:pt x="78" y="262"/>
                </a:lnTo>
                <a:lnTo>
                  <a:pt x="78" y="262"/>
                </a:lnTo>
                <a:lnTo>
                  <a:pt x="81" y="255"/>
                </a:lnTo>
                <a:lnTo>
                  <a:pt x="84" y="250"/>
                </a:lnTo>
                <a:lnTo>
                  <a:pt x="84" y="250"/>
                </a:lnTo>
                <a:close/>
                <a:moveTo>
                  <a:pt x="168" y="241"/>
                </a:moveTo>
                <a:lnTo>
                  <a:pt x="168" y="241"/>
                </a:lnTo>
                <a:lnTo>
                  <a:pt x="168" y="241"/>
                </a:lnTo>
                <a:lnTo>
                  <a:pt x="168" y="241"/>
                </a:lnTo>
                <a:lnTo>
                  <a:pt x="161" y="233"/>
                </a:lnTo>
                <a:lnTo>
                  <a:pt x="161" y="233"/>
                </a:lnTo>
                <a:lnTo>
                  <a:pt x="155" y="227"/>
                </a:lnTo>
                <a:lnTo>
                  <a:pt x="150" y="221"/>
                </a:lnTo>
                <a:lnTo>
                  <a:pt x="150" y="221"/>
                </a:lnTo>
                <a:lnTo>
                  <a:pt x="147" y="214"/>
                </a:lnTo>
                <a:lnTo>
                  <a:pt x="147" y="214"/>
                </a:lnTo>
                <a:lnTo>
                  <a:pt x="146" y="216"/>
                </a:lnTo>
                <a:lnTo>
                  <a:pt x="146" y="219"/>
                </a:lnTo>
                <a:lnTo>
                  <a:pt x="146" y="219"/>
                </a:lnTo>
                <a:lnTo>
                  <a:pt x="149" y="222"/>
                </a:lnTo>
                <a:lnTo>
                  <a:pt x="149" y="222"/>
                </a:lnTo>
                <a:lnTo>
                  <a:pt x="155" y="232"/>
                </a:lnTo>
                <a:lnTo>
                  <a:pt x="163" y="238"/>
                </a:lnTo>
                <a:lnTo>
                  <a:pt x="163" y="238"/>
                </a:lnTo>
                <a:lnTo>
                  <a:pt x="168" y="241"/>
                </a:lnTo>
                <a:lnTo>
                  <a:pt x="168" y="241"/>
                </a:lnTo>
                <a:close/>
                <a:moveTo>
                  <a:pt x="76" y="342"/>
                </a:moveTo>
                <a:lnTo>
                  <a:pt x="76" y="342"/>
                </a:lnTo>
                <a:lnTo>
                  <a:pt x="82" y="348"/>
                </a:lnTo>
                <a:lnTo>
                  <a:pt x="82" y="348"/>
                </a:lnTo>
                <a:lnTo>
                  <a:pt x="97" y="359"/>
                </a:lnTo>
                <a:lnTo>
                  <a:pt x="97" y="359"/>
                </a:lnTo>
                <a:lnTo>
                  <a:pt x="100" y="361"/>
                </a:lnTo>
                <a:lnTo>
                  <a:pt x="100" y="361"/>
                </a:lnTo>
                <a:lnTo>
                  <a:pt x="101" y="361"/>
                </a:lnTo>
                <a:lnTo>
                  <a:pt x="101" y="361"/>
                </a:lnTo>
                <a:lnTo>
                  <a:pt x="103" y="362"/>
                </a:lnTo>
                <a:lnTo>
                  <a:pt x="103" y="362"/>
                </a:lnTo>
                <a:lnTo>
                  <a:pt x="103" y="362"/>
                </a:lnTo>
                <a:lnTo>
                  <a:pt x="103" y="362"/>
                </a:lnTo>
                <a:lnTo>
                  <a:pt x="100" y="359"/>
                </a:lnTo>
                <a:lnTo>
                  <a:pt x="100" y="359"/>
                </a:lnTo>
                <a:lnTo>
                  <a:pt x="95" y="356"/>
                </a:lnTo>
                <a:lnTo>
                  <a:pt x="95" y="356"/>
                </a:lnTo>
                <a:lnTo>
                  <a:pt x="95" y="355"/>
                </a:lnTo>
                <a:lnTo>
                  <a:pt x="95" y="355"/>
                </a:lnTo>
                <a:lnTo>
                  <a:pt x="92" y="355"/>
                </a:lnTo>
                <a:lnTo>
                  <a:pt x="92" y="355"/>
                </a:lnTo>
                <a:lnTo>
                  <a:pt x="90" y="351"/>
                </a:lnTo>
                <a:lnTo>
                  <a:pt x="90" y="351"/>
                </a:lnTo>
                <a:lnTo>
                  <a:pt x="86" y="348"/>
                </a:lnTo>
                <a:lnTo>
                  <a:pt x="86" y="348"/>
                </a:lnTo>
                <a:lnTo>
                  <a:pt x="81" y="344"/>
                </a:lnTo>
                <a:lnTo>
                  <a:pt x="81" y="344"/>
                </a:lnTo>
                <a:lnTo>
                  <a:pt x="78" y="340"/>
                </a:lnTo>
                <a:lnTo>
                  <a:pt x="78" y="340"/>
                </a:lnTo>
                <a:lnTo>
                  <a:pt x="76" y="342"/>
                </a:lnTo>
                <a:lnTo>
                  <a:pt x="76" y="342"/>
                </a:lnTo>
                <a:close/>
                <a:moveTo>
                  <a:pt x="142" y="383"/>
                </a:moveTo>
                <a:lnTo>
                  <a:pt x="142" y="383"/>
                </a:lnTo>
                <a:lnTo>
                  <a:pt x="144" y="383"/>
                </a:lnTo>
                <a:lnTo>
                  <a:pt x="144" y="383"/>
                </a:lnTo>
                <a:lnTo>
                  <a:pt x="155" y="383"/>
                </a:lnTo>
                <a:lnTo>
                  <a:pt x="155" y="383"/>
                </a:lnTo>
                <a:lnTo>
                  <a:pt x="158" y="383"/>
                </a:lnTo>
                <a:lnTo>
                  <a:pt x="158" y="383"/>
                </a:lnTo>
                <a:lnTo>
                  <a:pt x="163" y="381"/>
                </a:lnTo>
                <a:lnTo>
                  <a:pt x="166" y="380"/>
                </a:lnTo>
                <a:lnTo>
                  <a:pt x="166" y="380"/>
                </a:lnTo>
                <a:lnTo>
                  <a:pt x="168" y="380"/>
                </a:lnTo>
                <a:lnTo>
                  <a:pt x="168" y="380"/>
                </a:lnTo>
                <a:lnTo>
                  <a:pt x="177" y="374"/>
                </a:lnTo>
                <a:lnTo>
                  <a:pt x="177" y="374"/>
                </a:lnTo>
                <a:lnTo>
                  <a:pt x="177" y="372"/>
                </a:lnTo>
                <a:lnTo>
                  <a:pt x="177" y="372"/>
                </a:lnTo>
                <a:lnTo>
                  <a:pt x="176" y="374"/>
                </a:lnTo>
                <a:lnTo>
                  <a:pt x="176" y="374"/>
                </a:lnTo>
                <a:lnTo>
                  <a:pt x="168" y="377"/>
                </a:lnTo>
                <a:lnTo>
                  <a:pt x="168" y="377"/>
                </a:lnTo>
                <a:lnTo>
                  <a:pt x="164" y="378"/>
                </a:lnTo>
                <a:lnTo>
                  <a:pt x="164" y="378"/>
                </a:lnTo>
                <a:lnTo>
                  <a:pt x="161" y="381"/>
                </a:lnTo>
                <a:lnTo>
                  <a:pt x="161" y="381"/>
                </a:lnTo>
                <a:lnTo>
                  <a:pt x="160" y="381"/>
                </a:lnTo>
                <a:lnTo>
                  <a:pt x="158" y="380"/>
                </a:lnTo>
                <a:lnTo>
                  <a:pt x="158" y="380"/>
                </a:lnTo>
                <a:lnTo>
                  <a:pt x="158" y="378"/>
                </a:lnTo>
                <a:lnTo>
                  <a:pt x="158" y="378"/>
                </a:lnTo>
                <a:lnTo>
                  <a:pt x="153" y="378"/>
                </a:lnTo>
                <a:lnTo>
                  <a:pt x="153" y="378"/>
                </a:lnTo>
                <a:lnTo>
                  <a:pt x="153" y="381"/>
                </a:lnTo>
                <a:lnTo>
                  <a:pt x="153" y="381"/>
                </a:lnTo>
                <a:lnTo>
                  <a:pt x="150" y="381"/>
                </a:lnTo>
                <a:lnTo>
                  <a:pt x="149" y="381"/>
                </a:lnTo>
                <a:lnTo>
                  <a:pt x="149" y="381"/>
                </a:lnTo>
                <a:lnTo>
                  <a:pt x="147" y="380"/>
                </a:lnTo>
                <a:lnTo>
                  <a:pt x="147" y="380"/>
                </a:lnTo>
                <a:lnTo>
                  <a:pt x="146" y="381"/>
                </a:lnTo>
                <a:lnTo>
                  <a:pt x="146" y="381"/>
                </a:lnTo>
                <a:lnTo>
                  <a:pt x="144" y="381"/>
                </a:lnTo>
                <a:lnTo>
                  <a:pt x="144" y="381"/>
                </a:lnTo>
                <a:lnTo>
                  <a:pt x="142" y="383"/>
                </a:lnTo>
                <a:lnTo>
                  <a:pt x="142" y="383"/>
                </a:lnTo>
                <a:close/>
                <a:moveTo>
                  <a:pt x="70" y="333"/>
                </a:moveTo>
                <a:lnTo>
                  <a:pt x="70" y="333"/>
                </a:lnTo>
                <a:lnTo>
                  <a:pt x="60" y="318"/>
                </a:lnTo>
                <a:lnTo>
                  <a:pt x="52" y="304"/>
                </a:lnTo>
                <a:lnTo>
                  <a:pt x="52" y="304"/>
                </a:lnTo>
                <a:lnTo>
                  <a:pt x="54" y="309"/>
                </a:lnTo>
                <a:lnTo>
                  <a:pt x="56" y="314"/>
                </a:lnTo>
                <a:lnTo>
                  <a:pt x="56" y="314"/>
                </a:lnTo>
                <a:lnTo>
                  <a:pt x="62" y="326"/>
                </a:lnTo>
                <a:lnTo>
                  <a:pt x="62" y="326"/>
                </a:lnTo>
                <a:lnTo>
                  <a:pt x="65" y="329"/>
                </a:lnTo>
                <a:lnTo>
                  <a:pt x="68" y="334"/>
                </a:lnTo>
                <a:lnTo>
                  <a:pt x="68" y="334"/>
                </a:lnTo>
                <a:lnTo>
                  <a:pt x="70" y="334"/>
                </a:lnTo>
                <a:lnTo>
                  <a:pt x="70" y="334"/>
                </a:lnTo>
                <a:lnTo>
                  <a:pt x="70" y="333"/>
                </a:lnTo>
                <a:lnTo>
                  <a:pt x="70" y="333"/>
                </a:lnTo>
                <a:close/>
                <a:moveTo>
                  <a:pt x="289" y="97"/>
                </a:moveTo>
                <a:lnTo>
                  <a:pt x="289" y="97"/>
                </a:lnTo>
                <a:lnTo>
                  <a:pt x="289" y="97"/>
                </a:lnTo>
                <a:lnTo>
                  <a:pt x="289" y="97"/>
                </a:lnTo>
                <a:lnTo>
                  <a:pt x="286" y="99"/>
                </a:lnTo>
                <a:lnTo>
                  <a:pt x="284" y="97"/>
                </a:lnTo>
                <a:lnTo>
                  <a:pt x="284" y="97"/>
                </a:lnTo>
                <a:lnTo>
                  <a:pt x="284" y="97"/>
                </a:lnTo>
                <a:lnTo>
                  <a:pt x="284" y="97"/>
                </a:lnTo>
                <a:lnTo>
                  <a:pt x="281" y="99"/>
                </a:lnTo>
                <a:lnTo>
                  <a:pt x="278" y="101"/>
                </a:lnTo>
                <a:lnTo>
                  <a:pt x="278" y="101"/>
                </a:lnTo>
                <a:lnTo>
                  <a:pt x="276" y="104"/>
                </a:lnTo>
                <a:lnTo>
                  <a:pt x="276" y="104"/>
                </a:lnTo>
                <a:lnTo>
                  <a:pt x="275" y="104"/>
                </a:lnTo>
                <a:lnTo>
                  <a:pt x="275" y="104"/>
                </a:lnTo>
                <a:lnTo>
                  <a:pt x="281" y="104"/>
                </a:lnTo>
                <a:lnTo>
                  <a:pt x="286" y="104"/>
                </a:lnTo>
                <a:lnTo>
                  <a:pt x="286" y="104"/>
                </a:lnTo>
                <a:lnTo>
                  <a:pt x="289" y="99"/>
                </a:lnTo>
                <a:lnTo>
                  <a:pt x="289" y="99"/>
                </a:lnTo>
                <a:lnTo>
                  <a:pt x="289" y="97"/>
                </a:lnTo>
                <a:lnTo>
                  <a:pt x="289" y="97"/>
                </a:lnTo>
                <a:close/>
                <a:moveTo>
                  <a:pt x="278" y="219"/>
                </a:moveTo>
                <a:lnTo>
                  <a:pt x="278" y="219"/>
                </a:lnTo>
                <a:lnTo>
                  <a:pt x="275" y="217"/>
                </a:lnTo>
                <a:lnTo>
                  <a:pt x="275" y="217"/>
                </a:lnTo>
                <a:lnTo>
                  <a:pt x="275" y="217"/>
                </a:lnTo>
                <a:lnTo>
                  <a:pt x="275" y="217"/>
                </a:lnTo>
                <a:lnTo>
                  <a:pt x="270" y="222"/>
                </a:lnTo>
                <a:lnTo>
                  <a:pt x="265" y="227"/>
                </a:lnTo>
                <a:lnTo>
                  <a:pt x="265" y="227"/>
                </a:lnTo>
                <a:lnTo>
                  <a:pt x="261" y="232"/>
                </a:lnTo>
                <a:lnTo>
                  <a:pt x="261" y="232"/>
                </a:lnTo>
                <a:lnTo>
                  <a:pt x="259" y="235"/>
                </a:lnTo>
                <a:lnTo>
                  <a:pt x="259" y="235"/>
                </a:lnTo>
                <a:lnTo>
                  <a:pt x="261" y="235"/>
                </a:lnTo>
                <a:lnTo>
                  <a:pt x="261" y="235"/>
                </a:lnTo>
                <a:lnTo>
                  <a:pt x="265" y="230"/>
                </a:lnTo>
                <a:lnTo>
                  <a:pt x="265" y="230"/>
                </a:lnTo>
                <a:lnTo>
                  <a:pt x="272" y="224"/>
                </a:lnTo>
                <a:lnTo>
                  <a:pt x="272" y="224"/>
                </a:lnTo>
                <a:lnTo>
                  <a:pt x="278" y="219"/>
                </a:lnTo>
                <a:lnTo>
                  <a:pt x="278" y="219"/>
                </a:lnTo>
                <a:close/>
                <a:moveTo>
                  <a:pt x="163" y="288"/>
                </a:moveTo>
                <a:lnTo>
                  <a:pt x="163" y="288"/>
                </a:lnTo>
                <a:lnTo>
                  <a:pt x="163" y="288"/>
                </a:lnTo>
                <a:lnTo>
                  <a:pt x="163" y="288"/>
                </a:lnTo>
                <a:lnTo>
                  <a:pt x="168" y="298"/>
                </a:lnTo>
                <a:lnTo>
                  <a:pt x="168" y="298"/>
                </a:lnTo>
                <a:lnTo>
                  <a:pt x="169" y="298"/>
                </a:lnTo>
                <a:lnTo>
                  <a:pt x="169" y="298"/>
                </a:lnTo>
                <a:lnTo>
                  <a:pt x="177" y="298"/>
                </a:lnTo>
                <a:lnTo>
                  <a:pt x="177" y="298"/>
                </a:lnTo>
                <a:lnTo>
                  <a:pt x="179" y="296"/>
                </a:lnTo>
                <a:lnTo>
                  <a:pt x="179" y="296"/>
                </a:lnTo>
                <a:lnTo>
                  <a:pt x="163" y="288"/>
                </a:lnTo>
                <a:lnTo>
                  <a:pt x="163" y="288"/>
                </a:lnTo>
                <a:close/>
                <a:moveTo>
                  <a:pt x="267" y="168"/>
                </a:moveTo>
                <a:lnTo>
                  <a:pt x="267" y="168"/>
                </a:lnTo>
                <a:lnTo>
                  <a:pt x="270" y="165"/>
                </a:lnTo>
                <a:lnTo>
                  <a:pt x="270" y="165"/>
                </a:lnTo>
                <a:lnTo>
                  <a:pt x="278" y="154"/>
                </a:lnTo>
                <a:lnTo>
                  <a:pt x="278" y="154"/>
                </a:lnTo>
                <a:lnTo>
                  <a:pt x="278" y="154"/>
                </a:lnTo>
                <a:lnTo>
                  <a:pt x="278" y="154"/>
                </a:lnTo>
                <a:lnTo>
                  <a:pt x="278" y="154"/>
                </a:lnTo>
                <a:lnTo>
                  <a:pt x="278" y="154"/>
                </a:lnTo>
                <a:lnTo>
                  <a:pt x="276" y="151"/>
                </a:lnTo>
                <a:lnTo>
                  <a:pt x="276" y="151"/>
                </a:lnTo>
                <a:lnTo>
                  <a:pt x="275" y="153"/>
                </a:lnTo>
                <a:lnTo>
                  <a:pt x="275" y="153"/>
                </a:lnTo>
                <a:lnTo>
                  <a:pt x="272" y="157"/>
                </a:lnTo>
                <a:lnTo>
                  <a:pt x="272" y="157"/>
                </a:lnTo>
                <a:lnTo>
                  <a:pt x="270" y="161"/>
                </a:lnTo>
                <a:lnTo>
                  <a:pt x="270" y="162"/>
                </a:lnTo>
                <a:lnTo>
                  <a:pt x="270" y="162"/>
                </a:lnTo>
                <a:lnTo>
                  <a:pt x="270" y="164"/>
                </a:lnTo>
                <a:lnTo>
                  <a:pt x="270" y="164"/>
                </a:lnTo>
                <a:lnTo>
                  <a:pt x="267" y="167"/>
                </a:lnTo>
                <a:lnTo>
                  <a:pt x="267" y="167"/>
                </a:lnTo>
                <a:lnTo>
                  <a:pt x="267" y="167"/>
                </a:lnTo>
                <a:lnTo>
                  <a:pt x="267" y="167"/>
                </a:lnTo>
                <a:lnTo>
                  <a:pt x="267" y="168"/>
                </a:lnTo>
                <a:lnTo>
                  <a:pt x="267" y="168"/>
                </a:lnTo>
                <a:close/>
                <a:moveTo>
                  <a:pt x="164" y="359"/>
                </a:moveTo>
                <a:lnTo>
                  <a:pt x="164" y="359"/>
                </a:lnTo>
                <a:lnTo>
                  <a:pt x="163" y="359"/>
                </a:lnTo>
                <a:lnTo>
                  <a:pt x="163" y="359"/>
                </a:lnTo>
                <a:lnTo>
                  <a:pt x="157" y="366"/>
                </a:lnTo>
                <a:lnTo>
                  <a:pt x="157" y="366"/>
                </a:lnTo>
                <a:lnTo>
                  <a:pt x="158" y="367"/>
                </a:lnTo>
                <a:lnTo>
                  <a:pt x="160" y="370"/>
                </a:lnTo>
                <a:lnTo>
                  <a:pt x="160" y="370"/>
                </a:lnTo>
                <a:lnTo>
                  <a:pt x="164" y="369"/>
                </a:lnTo>
                <a:lnTo>
                  <a:pt x="164" y="369"/>
                </a:lnTo>
                <a:lnTo>
                  <a:pt x="166" y="367"/>
                </a:lnTo>
                <a:lnTo>
                  <a:pt x="166" y="367"/>
                </a:lnTo>
                <a:lnTo>
                  <a:pt x="166" y="367"/>
                </a:lnTo>
                <a:lnTo>
                  <a:pt x="166" y="367"/>
                </a:lnTo>
                <a:lnTo>
                  <a:pt x="164" y="367"/>
                </a:lnTo>
                <a:lnTo>
                  <a:pt x="163" y="366"/>
                </a:lnTo>
                <a:lnTo>
                  <a:pt x="163" y="366"/>
                </a:lnTo>
                <a:lnTo>
                  <a:pt x="164" y="364"/>
                </a:lnTo>
                <a:lnTo>
                  <a:pt x="164" y="364"/>
                </a:lnTo>
                <a:lnTo>
                  <a:pt x="164" y="359"/>
                </a:lnTo>
                <a:lnTo>
                  <a:pt x="164" y="359"/>
                </a:lnTo>
                <a:close/>
                <a:moveTo>
                  <a:pt x="136" y="328"/>
                </a:moveTo>
                <a:lnTo>
                  <a:pt x="136" y="328"/>
                </a:lnTo>
                <a:lnTo>
                  <a:pt x="138" y="329"/>
                </a:lnTo>
                <a:lnTo>
                  <a:pt x="138" y="329"/>
                </a:lnTo>
                <a:lnTo>
                  <a:pt x="146" y="331"/>
                </a:lnTo>
                <a:lnTo>
                  <a:pt x="146" y="331"/>
                </a:lnTo>
                <a:lnTo>
                  <a:pt x="150" y="331"/>
                </a:lnTo>
                <a:lnTo>
                  <a:pt x="150" y="331"/>
                </a:lnTo>
                <a:lnTo>
                  <a:pt x="153" y="331"/>
                </a:lnTo>
                <a:lnTo>
                  <a:pt x="153" y="331"/>
                </a:lnTo>
                <a:lnTo>
                  <a:pt x="155" y="331"/>
                </a:lnTo>
                <a:lnTo>
                  <a:pt x="155" y="331"/>
                </a:lnTo>
                <a:lnTo>
                  <a:pt x="166" y="329"/>
                </a:lnTo>
                <a:lnTo>
                  <a:pt x="166" y="329"/>
                </a:lnTo>
                <a:lnTo>
                  <a:pt x="169" y="326"/>
                </a:lnTo>
                <a:lnTo>
                  <a:pt x="169" y="326"/>
                </a:lnTo>
                <a:lnTo>
                  <a:pt x="152" y="329"/>
                </a:lnTo>
                <a:lnTo>
                  <a:pt x="152" y="329"/>
                </a:lnTo>
                <a:lnTo>
                  <a:pt x="136" y="328"/>
                </a:lnTo>
                <a:lnTo>
                  <a:pt x="136" y="328"/>
                </a:lnTo>
                <a:close/>
                <a:moveTo>
                  <a:pt x="146" y="353"/>
                </a:moveTo>
                <a:lnTo>
                  <a:pt x="146" y="353"/>
                </a:lnTo>
                <a:lnTo>
                  <a:pt x="146" y="353"/>
                </a:lnTo>
                <a:lnTo>
                  <a:pt x="146" y="353"/>
                </a:lnTo>
                <a:lnTo>
                  <a:pt x="146" y="353"/>
                </a:lnTo>
                <a:lnTo>
                  <a:pt x="146" y="353"/>
                </a:lnTo>
                <a:lnTo>
                  <a:pt x="133" y="350"/>
                </a:lnTo>
                <a:lnTo>
                  <a:pt x="133" y="350"/>
                </a:lnTo>
                <a:lnTo>
                  <a:pt x="120" y="344"/>
                </a:lnTo>
                <a:lnTo>
                  <a:pt x="120" y="344"/>
                </a:lnTo>
                <a:lnTo>
                  <a:pt x="112" y="340"/>
                </a:lnTo>
                <a:lnTo>
                  <a:pt x="112" y="340"/>
                </a:lnTo>
                <a:lnTo>
                  <a:pt x="114" y="342"/>
                </a:lnTo>
                <a:lnTo>
                  <a:pt x="114" y="342"/>
                </a:lnTo>
                <a:lnTo>
                  <a:pt x="127" y="350"/>
                </a:lnTo>
                <a:lnTo>
                  <a:pt x="127" y="350"/>
                </a:lnTo>
                <a:lnTo>
                  <a:pt x="131" y="350"/>
                </a:lnTo>
                <a:lnTo>
                  <a:pt x="131" y="350"/>
                </a:lnTo>
                <a:lnTo>
                  <a:pt x="131" y="351"/>
                </a:lnTo>
                <a:lnTo>
                  <a:pt x="131" y="351"/>
                </a:lnTo>
                <a:lnTo>
                  <a:pt x="135" y="351"/>
                </a:lnTo>
                <a:lnTo>
                  <a:pt x="135" y="351"/>
                </a:lnTo>
                <a:lnTo>
                  <a:pt x="138" y="351"/>
                </a:lnTo>
                <a:lnTo>
                  <a:pt x="138" y="351"/>
                </a:lnTo>
                <a:lnTo>
                  <a:pt x="146" y="353"/>
                </a:lnTo>
                <a:lnTo>
                  <a:pt x="146" y="353"/>
                </a:lnTo>
                <a:close/>
                <a:moveTo>
                  <a:pt x="234" y="159"/>
                </a:moveTo>
                <a:lnTo>
                  <a:pt x="234" y="159"/>
                </a:lnTo>
                <a:lnTo>
                  <a:pt x="237" y="164"/>
                </a:lnTo>
                <a:lnTo>
                  <a:pt x="237" y="164"/>
                </a:lnTo>
                <a:lnTo>
                  <a:pt x="242" y="168"/>
                </a:lnTo>
                <a:lnTo>
                  <a:pt x="248" y="170"/>
                </a:lnTo>
                <a:lnTo>
                  <a:pt x="248" y="170"/>
                </a:lnTo>
                <a:lnTo>
                  <a:pt x="253" y="172"/>
                </a:lnTo>
                <a:lnTo>
                  <a:pt x="259" y="173"/>
                </a:lnTo>
                <a:lnTo>
                  <a:pt x="259" y="173"/>
                </a:lnTo>
                <a:lnTo>
                  <a:pt x="262" y="172"/>
                </a:lnTo>
                <a:lnTo>
                  <a:pt x="265" y="170"/>
                </a:lnTo>
                <a:lnTo>
                  <a:pt x="265" y="170"/>
                </a:lnTo>
                <a:lnTo>
                  <a:pt x="262" y="170"/>
                </a:lnTo>
                <a:lnTo>
                  <a:pt x="262" y="170"/>
                </a:lnTo>
                <a:lnTo>
                  <a:pt x="261" y="170"/>
                </a:lnTo>
                <a:lnTo>
                  <a:pt x="261" y="170"/>
                </a:lnTo>
                <a:lnTo>
                  <a:pt x="259" y="172"/>
                </a:lnTo>
                <a:lnTo>
                  <a:pt x="259" y="172"/>
                </a:lnTo>
                <a:lnTo>
                  <a:pt x="258" y="172"/>
                </a:lnTo>
                <a:lnTo>
                  <a:pt x="254" y="170"/>
                </a:lnTo>
                <a:lnTo>
                  <a:pt x="254" y="170"/>
                </a:lnTo>
                <a:lnTo>
                  <a:pt x="253" y="170"/>
                </a:lnTo>
                <a:lnTo>
                  <a:pt x="253" y="170"/>
                </a:lnTo>
                <a:lnTo>
                  <a:pt x="251" y="170"/>
                </a:lnTo>
                <a:lnTo>
                  <a:pt x="251" y="170"/>
                </a:lnTo>
                <a:lnTo>
                  <a:pt x="243" y="168"/>
                </a:lnTo>
                <a:lnTo>
                  <a:pt x="237" y="162"/>
                </a:lnTo>
                <a:lnTo>
                  <a:pt x="237" y="162"/>
                </a:lnTo>
                <a:lnTo>
                  <a:pt x="234" y="159"/>
                </a:lnTo>
                <a:lnTo>
                  <a:pt x="234" y="159"/>
                </a:lnTo>
                <a:close/>
                <a:moveTo>
                  <a:pt x="302" y="120"/>
                </a:moveTo>
                <a:lnTo>
                  <a:pt x="302" y="120"/>
                </a:lnTo>
                <a:lnTo>
                  <a:pt x="302" y="118"/>
                </a:lnTo>
                <a:lnTo>
                  <a:pt x="302" y="118"/>
                </a:lnTo>
                <a:lnTo>
                  <a:pt x="299" y="121"/>
                </a:lnTo>
                <a:lnTo>
                  <a:pt x="299" y="121"/>
                </a:lnTo>
                <a:lnTo>
                  <a:pt x="295" y="126"/>
                </a:lnTo>
                <a:lnTo>
                  <a:pt x="295" y="126"/>
                </a:lnTo>
                <a:lnTo>
                  <a:pt x="294" y="127"/>
                </a:lnTo>
                <a:lnTo>
                  <a:pt x="294" y="127"/>
                </a:lnTo>
                <a:lnTo>
                  <a:pt x="292" y="129"/>
                </a:lnTo>
                <a:lnTo>
                  <a:pt x="292" y="129"/>
                </a:lnTo>
                <a:lnTo>
                  <a:pt x="291" y="131"/>
                </a:lnTo>
                <a:lnTo>
                  <a:pt x="291" y="131"/>
                </a:lnTo>
                <a:lnTo>
                  <a:pt x="286" y="137"/>
                </a:lnTo>
                <a:lnTo>
                  <a:pt x="286" y="137"/>
                </a:lnTo>
                <a:lnTo>
                  <a:pt x="286" y="138"/>
                </a:lnTo>
                <a:lnTo>
                  <a:pt x="286" y="138"/>
                </a:lnTo>
                <a:lnTo>
                  <a:pt x="288" y="138"/>
                </a:lnTo>
                <a:lnTo>
                  <a:pt x="288" y="138"/>
                </a:lnTo>
                <a:lnTo>
                  <a:pt x="291" y="135"/>
                </a:lnTo>
                <a:lnTo>
                  <a:pt x="291" y="135"/>
                </a:lnTo>
                <a:lnTo>
                  <a:pt x="299" y="124"/>
                </a:lnTo>
                <a:lnTo>
                  <a:pt x="299" y="124"/>
                </a:lnTo>
                <a:lnTo>
                  <a:pt x="302" y="120"/>
                </a:lnTo>
                <a:lnTo>
                  <a:pt x="302" y="120"/>
                </a:lnTo>
                <a:close/>
                <a:moveTo>
                  <a:pt x="253" y="216"/>
                </a:moveTo>
                <a:lnTo>
                  <a:pt x="253" y="216"/>
                </a:lnTo>
                <a:lnTo>
                  <a:pt x="248" y="211"/>
                </a:lnTo>
                <a:lnTo>
                  <a:pt x="243" y="208"/>
                </a:lnTo>
                <a:lnTo>
                  <a:pt x="243" y="208"/>
                </a:lnTo>
                <a:lnTo>
                  <a:pt x="247" y="217"/>
                </a:lnTo>
                <a:lnTo>
                  <a:pt x="247" y="217"/>
                </a:lnTo>
                <a:lnTo>
                  <a:pt x="253" y="216"/>
                </a:lnTo>
                <a:lnTo>
                  <a:pt x="253" y="216"/>
                </a:lnTo>
                <a:close/>
                <a:moveTo>
                  <a:pt x="213" y="260"/>
                </a:moveTo>
                <a:lnTo>
                  <a:pt x="213" y="260"/>
                </a:lnTo>
                <a:lnTo>
                  <a:pt x="213" y="260"/>
                </a:lnTo>
                <a:lnTo>
                  <a:pt x="213" y="260"/>
                </a:lnTo>
                <a:lnTo>
                  <a:pt x="209" y="254"/>
                </a:lnTo>
                <a:lnTo>
                  <a:pt x="209" y="254"/>
                </a:lnTo>
                <a:lnTo>
                  <a:pt x="207" y="252"/>
                </a:lnTo>
                <a:lnTo>
                  <a:pt x="207" y="252"/>
                </a:lnTo>
                <a:lnTo>
                  <a:pt x="202" y="254"/>
                </a:lnTo>
                <a:lnTo>
                  <a:pt x="202" y="254"/>
                </a:lnTo>
                <a:lnTo>
                  <a:pt x="201" y="254"/>
                </a:lnTo>
                <a:lnTo>
                  <a:pt x="201" y="254"/>
                </a:lnTo>
                <a:lnTo>
                  <a:pt x="201" y="254"/>
                </a:lnTo>
                <a:lnTo>
                  <a:pt x="201" y="254"/>
                </a:lnTo>
                <a:lnTo>
                  <a:pt x="213" y="260"/>
                </a:lnTo>
                <a:lnTo>
                  <a:pt x="213" y="260"/>
                </a:lnTo>
                <a:close/>
                <a:moveTo>
                  <a:pt x="120" y="350"/>
                </a:moveTo>
                <a:lnTo>
                  <a:pt x="120" y="350"/>
                </a:lnTo>
                <a:lnTo>
                  <a:pt x="122" y="353"/>
                </a:lnTo>
                <a:lnTo>
                  <a:pt x="122" y="353"/>
                </a:lnTo>
                <a:lnTo>
                  <a:pt x="122" y="356"/>
                </a:lnTo>
                <a:lnTo>
                  <a:pt x="122" y="356"/>
                </a:lnTo>
                <a:lnTo>
                  <a:pt x="122" y="358"/>
                </a:lnTo>
                <a:lnTo>
                  <a:pt x="122" y="358"/>
                </a:lnTo>
                <a:lnTo>
                  <a:pt x="120" y="362"/>
                </a:lnTo>
                <a:lnTo>
                  <a:pt x="120" y="362"/>
                </a:lnTo>
                <a:lnTo>
                  <a:pt x="127" y="353"/>
                </a:lnTo>
                <a:lnTo>
                  <a:pt x="127" y="353"/>
                </a:lnTo>
                <a:lnTo>
                  <a:pt x="120" y="350"/>
                </a:lnTo>
                <a:lnTo>
                  <a:pt x="120" y="350"/>
                </a:lnTo>
                <a:close/>
                <a:moveTo>
                  <a:pt x="68" y="407"/>
                </a:moveTo>
                <a:lnTo>
                  <a:pt x="68" y="407"/>
                </a:lnTo>
                <a:lnTo>
                  <a:pt x="68" y="407"/>
                </a:lnTo>
                <a:lnTo>
                  <a:pt x="68" y="407"/>
                </a:lnTo>
                <a:lnTo>
                  <a:pt x="65" y="407"/>
                </a:lnTo>
                <a:lnTo>
                  <a:pt x="65" y="407"/>
                </a:lnTo>
                <a:lnTo>
                  <a:pt x="60" y="405"/>
                </a:lnTo>
                <a:lnTo>
                  <a:pt x="56" y="403"/>
                </a:lnTo>
                <a:lnTo>
                  <a:pt x="56" y="403"/>
                </a:lnTo>
                <a:lnTo>
                  <a:pt x="45" y="399"/>
                </a:lnTo>
                <a:lnTo>
                  <a:pt x="45" y="399"/>
                </a:lnTo>
                <a:lnTo>
                  <a:pt x="43" y="397"/>
                </a:lnTo>
                <a:lnTo>
                  <a:pt x="43" y="397"/>
                </a:lnTo>
                <a:lnTo>
                  <a:pt x="43" y="397"/>
                </a:lnTo>
                <a:lnTo>
                  <a:pt x="43" y="397"/>
                </a:lnTo>
                <a:lnTo>
                  <a:pt x="46" y="400"/>
                </a:lnTo>
                <a:lnTo>
                  <a:pt x="46" y="400"/>
                </a:lnTo>
                <a:lnTo>
                  <a:pt x="51" y="403"/>
                </a:lnTo>
                <a:lnTo>
                  <a:pt x="51" y="403"/>
                </a:lnTo>
                <a:lnTo>
                  <a:pt x="59" y="407"/>
                </a:lnTo>
                <a:lnTo>
                  <a:pt x="67" y="408"/>
                </a:lnTo>
                <a:lnTo>
                  <a:pt x="67" y="408"/>
                </a:lnTo>
                <a:lnTo>
                  <a:pt x="68" y="408"/>
                </a:lnTo>
                <a:lnTo>
                  <a:pt x="68" y="408"/>
                </a:lnTo>
                <a:lnTo>
                  <a:pt x="68" y="407"/>
                </a:lnTo>
                <a:lnTo>
                  <a:pt x="68" y="407"/>
                </a:lnTo>
                <a:close/>
                <a:moveTo>
                  <a:pt x="254" y="203"/>
                </a:moveTo>
                <a:lnTo>
                  <a:pt x="254" y="203"/>
                </a:lnTo>
                <a:lnTo>
                  <a:pt x="248" y="202"/>
                </a:lnTo>
                <a:lnTo>
                  <a:pt x="240" y="198"/>
                </a:lnTo>
                <a:lnTo>
                  <a:pt x="240" y="198"/>
                </a:lnTo>
                <a:lnTo>
                  <a:pt x="240" y="202"/>
                </a:lnTo>
                <a:lnTo>
                  <a:pt x="242" y="205"/>
                </a:lnTo>
                <a:lnTo>
                  <a:pt x="242" y="205"/>
                </a:lnTo>
                <a:lnTo>
                  <a:pt x="248" y="203"/>
                </a:lnTo>
                <a:lnTo>
                  <a:pt x="254" y="203"/>
                </a:lnTo>
                <a:lnTo>
                  <a:pt x="254" y="203"/>
                </a:lnTo>
                <a:close/>
                <a:moveTo>
                  <a:pt x="133" y="378"/>
                </a:moveTo>
                <a:lnTo>
                  <a:pt x="133" y="378"/>
                </a:lnTo>
                <a:lnTo>
                  <a:pt x="130" y="380"/>
                </a:lnTo>
                <a:lnTo>
                  <a:pt x="130" y="380"/>
                </a:lnTo>
                <a:lnTo>
                  <a:pt x="135" y="383"/>
                </a:lnTo>
                <a:lnTo>
                  <a:pt x="141" y="383"/>
                </a:lnTo>
                <a:lnTo>
                  <a:pt x="141" y="383"/>
                </a:lnTo>
                <a:lnTo>
                  <a:pt x="139" y="381"/>
                </a:lnTo>
                <a:lnTo>
                  <a:pt x="139" y="381"/>
                </a:lnTo>
                <a:lnTo>
                  <a:pt x="138" y="378"/>
                </a:lnTo>
                <a:lnTo>
                  <a:pt x="138" y="378"/>
                </a:lnTo>
                <a:lnTo>
                  <a:pt x="136" y="378"/>
                </a:lnTo>
                <a:lnTo>
                  <a:pt x="136" y="378"/>
                </a:lnTo>
                <a:lnTo>
                  <a:pt x="133" y="378"/>
                </a:lnTo>
                <a:lnTo>
                  <a:pt x="133" y="378"/>
                </a:lnTo>
                <a:close/>
                <a:moveTo>
                  <a:pt x="40" y="386"/>
                </a:moveTo>
                <a:lnTo>
                  <a:pt x="40" y="386"/>
                </a:lnTo>
                <a:lnTo>
                  <a:pt x="40" y="391"/>
                </a:lnTo>
                <a:lnTo>
                  <a:pt x="43" y="392"/>
                </a:lnTo>
                <a:lnTo>
                  <a:pt x="43" y="392"/>
                </a:lnTo>
                <a:lnTo>
                  <a:pt x="46" y="396"/>
                </a:lnTo>
                <a:lnTo>
                  <a:pt x="46" y="396"/>
                </a:lnTo>
                <a:lnTo>
                  <a:pt x="57" y="402"/>
                </a:lnTo>
                <a:lnTo>
                  <a:pt x="57" y="402"/>
                </a:lnTo>
                <a:lnTo>
                  <a:pt x="64" y="403"/>
                </a:lnTo>
                <a:lnTo>
                  <a:pt x="64" y="403"/>
                </a:lnTo>
                <a:lnTo>
                  <a:pt x="56" y="400"/>
                </a:lnTo>
                <a:lnTo>
                  <a:pt x="51" y="397"/>
                </a:lnTo>
                <a:lnTo>
                  <a:pt x="45" y="392"/>
                </a:lnTo>
                <a:lnTo>
                  <a:pt x="40" y="386"/>
                </a:lnTo>
                <a:lnTo>
                  <a:pt x="40" y="386"/>
                </a:lnTo>
                <a:close/>
                <a:moveTo>
                  <a:pt x="157" y="184"/>
                </a:moveTo>
                <a:lnTo>
                  <a:pt x="157" y="184"/>
                </a:lnTo>
                <a:lnTo>
                  <a:pt x="171" y="168"/>
                </a:lnTo>
                <a:lnTo>
                  <a:pt x="183" y="153"/>
                </a:lnTo>
                <a:lnTo>
                  <a:pt x="183" y="153"/>
                </a:lnTo>
                <a:lnTo>
                  <a:pt x="157" y="184"/>
                </a:lnTo>
                <a:lnTo>
                  <a:pt x="157" y="184"/>
                </a:lnTo>
                <a:close/>
                <a:moveTo>
                  <a:pt x="125" y="378"/>
                </a:moveTo>
                <a:lnTo>
                  <a:pt x="125" y="378"/>
                </a:lnTo>
                <a:lnTo>
                  <a:pt x="123" y="375"/>
                </a:lnTo>
                <a:lnTo>
                  <a:pt x="123" y="375"/>
                </a:lnTo>
                <a:lnTo>
                  <a:pt x="123" y="375"/>
                </a:lnTo>
                <a:lnTo>
                  <a:pt x="123" y="375"/>
                </a:lnTo>
                <a:lnTo>
                  <a:pt x="119" y="374"/>
                </a:lnTo>
                <a:lnTo>
                  <a:pt x="119" y="374"/>
                </a:lnTo>
                <a:lnTo>
                  <a:pt x="117" y="374"/>
                </a:lnTo>
                <a:lnTo>
                  <a:pt x="117" y="374"/>
                </a:lnTo>
                <a:lnTo>
                  <a:pt x="116" y="372"/>
                </a:lnTo>
                <a:lnTo>
                  <a:pt x="116" y="372"/>
                </a:lnTo>
                <a:lnTo>
                  <a:pt x="111" y="370"/>
                </a:lnTo>
                <a:lnTo>
                  <a:pt x="111" y="370"/>
                </a:lnTo>
                <a:lnTo>
                  <a:pt x="109" y="370"/>
                </a:lnTo>
                <a:lnTo>
                  <a:pt x="109" y="370"/>
                </a:lnTo>
                <a:lnTo>
                  <a:pt x="117" y="375"/>
                </a:lnTo>
                <a:lnTo>
                  <a:pt x="125" y="378"/>
                </a:lnTo>
                <a:lnTo>
                  <a:pt x="125" y="378"/>
                </a:lnTo>
                <a:close/>
                <a:moveTo>
                  <a:pt x="294" y="123"/>
                </a:moveTo>
                <a:lnTo>
                  <a:pt x="294" y="123"/>
                </a:lnTo>
                <a:lnTo>
                  <a:pt x="289" y="121"/>
                </a:lnTo>
                <a:lnTo>
                  <a:pt x="289" y="121"/>
                </a:lnTo>
                <a:lnTo>
                  <a:pt x="288" y="121"/>
                </a:lnTo>
                <a:lnTo>
                  <a:pt x="288" y="121"/>
                </a:lnTo>
                <a:lnTo>
                  <a:pt x="281" y="124"/>
                </a:lnTo>
                <a:lnTo>
                  <a:pt x="281" y="124"/>
                </a:lnTo>
                <a:lnTo>
                  <a:pt x="280" y="124"/>
                </a:lnTo>
                <a:lnTo>
                  <a:pt x="280" y="124"/>
                </a:lnTo>
                <a:lnTo>
                  <a:pt x="281" y="124"/>
                </a:lnTo>
                <a:lnTo>
                  <a:pt x="281" y="124"/>
                </a:lnTo>
                <a:lnTo>
                  <a:pt x="291" y="126"/>
                </a:lnTo>
                <a:lnTo>
                  <a:pt x="291" y="126"/>
                </a:lnTo>
                <a:lnTo>
                  <a:pt x="292" y="124"/>
                </a:lnTo>
                <a:lnTo>
                  <a:pt x="292" y="124"/>
                </a:lnTo>
                <a:lnTo>
                  <a:pt x="294" y="123"/>
                </a:lnTo>
                <a:lnTo>
                  <a:pt x="294" y="123"/>
                </a:lnTo>
                <a:close/>
                <a:moveTo>
                  <a:pt x="68" y="448"/>
                </a:moveTo>
                <a:lnTo>
                  <a:pt x="68" y="448"/>
                </a:lnTo>
                <a:lnTo>
                  <a:pt x="70" y="448"/>
                </a:lnTo>
                <a:lnTo>
                  <a:pt x="70" y="448"/>
                </a:lnTo>
                <a:lnTo>
                  <a:pt x="76" y="448"/>
                </a:lnTo>
                <a:lnTo>
                  <a:pt x="76" y="448"/>
                </a:lnTo>
                <a:lnTo>
                  <a:pt x="81" y="446"/>
                </a:lnTo>
                <a:lnTo>
                  <a:pt x="81" y="446"/>
                </a:lnTo>
                <a:lnTo>
                  <a:pt x="84" y="443"/>
                </a:lnTo>
                <a:lnTo>
                  <a:pt x="84" y="443"/>
                </a:lnTo>
                <a:lnTo>
                  <a:pt x="78" y="445"/>
                </a:lnTo>
                <a:lnTo>
                  <a:pt x="70" y="445"/>
                </a:lnTo>
                <a:lnTo>
                  <a:pt x="70" y="445"/>
                </a:lnTo>
                <a:lnTo>
                  <a:pt x="68" y="448"/>
                </a:lnTo>
                <a:lnTo>
                  <a:pt x="68" y="448"/>
                </a:lnTo>
                <a:close/>
                <a:moveTo>
                  <a:pt x="119" y="353"/>
                </a:moveTo>
                <a:lnTo>
                  <a:pt x="119" y="353"/>
                </a:lnTo>
                <a:lnTo>
                  <a:pt x="117" y="353"/>
                </a:lnTo>
                <a:lnTo>
                  <a:pt x="117" y="353"/>
                </a:lnTo>
                <a:lnTo>
                  <a:pt x="111" y="359"/>
                </a:lnTo>
                <a:lnTo>
                  <a:pt x="111" y="359"/>
                </a:lnTo>
                <a:lnTo>
                  <a:pt x="112" y="361"/>
                </a:lnTo>
                <a:lnTo>
                  <a:pt x="116" y="364"/>
                </a:lnTo>
                <a:lnTo>
                  <a:pt x="116" y="364"/>
                </a:lnTo>
                <a:lnTo>
                  <a:pt x="117" y="361"/>
                </a:lnTo>
                <a:lnTo>
                  <a:pt x="117" y="361"/>
                </a:lnTo>
                <a:lnTo>
                  <a:pt x="116" y="356"/>
                </a:lnTo>
                <a:lnTo>
                  <a:pt x="116" y="356"/>
                </a:lnTo>
                <a:lnTo>
                  <a:pt x="116" y="355"/>
                </a:lnTo>
                <a:lnTo>
                  <a:pt x="116" y="355"/>
                </a:lnTo>
                <a:lnTo>
                  <a:pt x="117" y="355"/>
                </a:lnTo>
                <a:lnTo>
                  <a:pt x="117" y="355"/>
                </a:lnTo>
                <a:lnTo>
                  <a:pt x="119" y="353"/>
                </a:lnTo>
                <a:lnTo>
                  <a:pt x="119" y="353"/>
                </a:lnTo>
                <a:lnTo>
                  <a:pt x="119" y="353"/>
                </a:lnTo>
                <a:lnTo>
                  <a:pt x="119" y="353"/>
                </a:lnTo>
                <a:close/>
                <a:moveTo>
                  <a:pt x="177" y="293"/>
                </a:moveTo>
                <a:lnTo>
                  <a:pt x="177" y="293"/>
                </a:lnTo>
                <a:lnTo>
                  <a:pt x="177" y="292"/>
                </a:lnTo>
                <a:lnTo>
                  <a:pt x="177" y="292"/>
                </a:lnTo>
                <a:lnTo>
                  <a:pt x="174" y="287"/>
                </a:lnTo>
                <a:lnTo>
                  <a:pt x="174" y="287"/>
                </a:lnTo>
                <a:lnTo>
                  <a:pt x="172" y="287"/>
                </a:lnTo>
                <a:lnTo>
                  <a:pt x="172" y="287"/>
                </a:lnTo>
                <a:lnTo>
                  <a:pt x="166" y="287"/>
                </a:lnTo>
                <a:lnTo>
                  <a:pt x="166" y="287"/>
                </a:lnTo>
                <a:lnTo>
                  <a:pt x="166" y="287"/>
                </a:lnTo>
                <a:lnTo>
                  <a:pt x="166" y="287"/>
                </a:lnTo>
                <a:lnTo>
                  <a:pt x="166" y="287"/>
                </a:lnTo>
                <a:lnTo>
                  <a:pt x="166" y="287"/>
                </a:lnTo>
                <a:lnTo>
                  <a:pt x="177" y="293"/>
                </a:lnTo>
                <a:lnTo>
                  <a:pt x="177" y="293"/>
                </a:lnTo>
                <a:close/>
                <a:moveTo>
                  <a:pt x="286" y="205"/>
                </a:moveTo>
                <a:lnTo>
                  <a:pt x="286" y="205"/>
                </a:lnTo>
                <a:lnTo>
                  <a:pt x="281" y="209"/>
                </a:lnTo>
                <a:lnTo>
                  <a:pt x="281" y="209"/>
                </a:lnTo>
                <a:lnTo>
                  <a:pt x="281" y="211"/>
                </a:lnTo>
                <a:lnTo>
                  <a:pt x="281" y="211"/>
                </a:lnTo>
                <a:lnTo>
                  <a:pt x="280" y="216"/>
                </a:lnTo>
                <a:lnTo>
                  <a:pt x="280" y="216"/>
                </a:lnTo>
                <a:lnTo>
                  <a:pt x="280" y="216"/>
                </a:lnTo>
                <a:lnTo>
                  <a:pt x="280" y="216"/>
                </a:lnTo>
                <a:lnTo>
                  <a:pt x="288" y="206"/>
                </a:lnTo>
                <a:lnTo>
                  <a:pt x="288" y="206"/>
                </a:lnTo>
                <a:lnTo>
                  <a:pt x="286" y="205"/>
                </a:lnTo>
                <a:lnTo>
                  <a:pt x="286" y="205"/>
                </a:lnTo>
                <a:close/>
                <a:moveTo>
                  <a:pt x="127" y="367"/>
                </a:moveTo>
                <a:lnTo>
                  <a:pt x="127" y="367"/>
                </a:lnTo>
                <a:lnTo>
                  <a:pt x="130" y="355"/>
                </a:lnTo>
                <a:lnTo>
                  <a:pt x="130" y="355"/>
                </a:lnTo>
                <a:lnTo>
                  <a:pt x="130" y="356"/>
                </a:lnTo>
                <a:lnTo>
                  <a:pt x="130" y="356"/>
                </a:lnTo>
                <a:lnTo>
                  <a:pt x="127" y="359"/>
                </a:lnTo>
                <a:lnTo>
                  <a:pt x="127" y="359"/>
                </a:lnTo>
                <a:lnTo>
                  <a:pt x="125" y="362"/>
                </a:lnTo>
                <a:lnTo>
                  <a:pt x="125" y="366"/>
                </a:lnTo>
                <a:lnTo>
                  <a:pt x="125" y="366"/>
                </a:lnTo>
                <a:lnTo>
                  <a:pt x="125" y="366"/>
                </a:lnTo>
                <a:lnTo>
                  <a:pt x="125" y="366"/>
                </a:lnTo>
                <a:lnTo>
                  <a:pt x="125" y="366"/>
                </a:lnTo>
                <a:lnTo>
                  <a:pt x="125" y="366"/>
                </a:lnTo>
                <a:lnTo>
                  <a:pt x="127" y="367"/>
                </a:lnTo>
                <a:lnTo>
                  <a:pt x="127" y="367"/>
                </a:lnTo>
                <a:close/>
                <a:moveTo>
                  <a:pt x="264" y="162"/>
                </a:moveTo>
                <a:lnTo>
                  <a:pt x="264" y="162"/>
                </a:lnTo>
                <a:lnTo>
                  <a:pt x="264" y="161"/>
                </a:lnTo>
                <a:lnTo>
                  <a:pt x="265" y="161"/>
                </a:lnTo>
                <a:lnTo>
                  <a:pt x="265" y="161"/>
                </a:lnTo>
                <a:lnTo>
                  <a:pt x="265" y="159"/>
                </a:lnTo>
                <a:lnTo>
                  <a:pt x="265" y="159"/>
                </a:lnTo>
                <a:lnTo>
                  <a:pt x="262" y="159"/>
                </a:lnTo>
                <a:lnTo>
                  <a:pt x="262" y="159"/>
                </a:lnTo>
                <a:lnTo>
                  <a:pt x="261" y="159"/>
                </a:lnTo>
                <a:lnTo>
                  <a:pt x="261" y="159"/>
                </a:lnTo>
                <a:lnTo>
                  <a:pt x="256" y="162"/>
                </a:lnTo>
                <a:lnTo>
                  <a:pt x="256" y="162"/>
                </a:lnTo>
                <a:lnTo>
                  <a:pt x="261" y="164"/>
                </a:lnTo>
                <a:lnTo>
                  <a:pt x="264" y="162"/>
                </a:lnTo>
                <a:lnTo>
                  <a:pt x="264" y="162"/>
                </a:lnTo>
                <a:close/>
                <a:moveTo>
                  <a:pt x="37" y="388"/>
                </a:moveTo>
                <a:lnTo>
                  <a:pt x="37" y="388"/>
                </a:lnTo>
                <a:lnTo>
                  <a:pt x="37" y="386"/>
                </a:lnTo>
                <a:lnTo>
                  <a:pt x="37" y="386"/>
                </a:lnTo>
                <a:lnTo>
                  <a:pt x="38" y="378"/>
                </a:lnTo>
                <a:lnTo>
                  <a:pt x="38" y="378"/>
                </a:lnTo>
                <a:lnTo>
                  <a:pt x="38" y="378"/>
                </a:lnTo>
                <a:lnTo>
                  <a:pt x="38" y="378"/>
                </a:lnTo>
                <a:lnTo>
                  <a:pt x="38" y="377"/>
                </a:lnTo>
                <a:lnTo>
                  <a:pt x="38" y="377"/>
                </a:lnTo>
                <a:lnTo>
                  <a:pt x="38" y="375"/>
                </a:lnTo>
                <a:lnTo>
                  <a:pt x="38" y="375"/>
                </a:lnTo>
                <a:lnTo>
                  <a:pt x="35" y="377"/>
                </a:lnTo>
                <a:lnTo>
                  <a:pt x="35" y="377"/>
                </a:lnTo>
                <a:lnTo>
                  <a:pt x="35" y="380"/>
                </a:lnTo>
                <a:lnTo>
                  <a:pt x="35" y="380"/>
                </a:lnTo>
                <a:lnTo>
                  <a:pt x="35" y="383"/>
                </a:lnTo>
                <a:lnTo>
                  <a:pt x="37" y="388"/>
                </a:lnTo>
                <a:lnTo>
                  <a:pt x="37" y="388"/>
                </a:lnTo>
                <a:close/>
                <a:moveTo>
                  <a:pt x="275" y="209"/>
                </a:moveTo>
                <a:lnTo>
                  <a:pt x="275" y="209"/>
                </a:lnTo>
                <a:lnTo>
                  <a:pt x="276" y="208"/>
                </a:lnTo>
                <a:lnTo>
                  <a:pt x="276" y="208"/>
                </a:lnTo>
                <a:lnTo>
                  <a:pt x="278" y="206"/>
                </a:lnTo>
                <a:lnTo>
                  <a:pt x="278" y="206"/>
                </a:lnTo>
                <a:lnTo>
                  <a:pt x="280" y="205"/>
                </a:lnTo>
                <a:lnTo>
                  <a:pt x="280" y="203"/>
                </a:lnTo>
                <a:lnTo>
                  <a:pt x="280" y="203"/>
                </a:lnTo>
                <a:lnTo>
                  <a:pt x="273" y="203"/>
                </a:lnTo>
                <a:lnTo>
                  <a:pt x="273" y="203"/>
                </a:lnTo>
                <a:lnTo>
                  <a:pt x="275" y="206"/>
                </a:lnTo>
                <a:lnTo>
                  <a:pt x="275" y="209"/>
                </a:lnTo>
                <a:lnTo>
                  <a:pt x="275" y="209"/>
                </a:lnTo>
                <a:close/>
                <a:moveTo>
                  <a:pt x="185" y="276"/>
                </a:moveTo>
                <a:lnTo>
                  <a:pt x="185" y="276"/>
                </a:lnTo>
                <a:lnTo>
                  <a:pt x="188" y="282"/>
                </a:lnTo>
                <a:lnTo>
                  <a:pt x="188" y="282"/>
                </a:lnTo>
                <a:lnTo>
                  <a:pt x="194" y="280"/>
                </a:lnTo>
                <a:lnTo>
                  <a:pt x="194" y="280"/>
                </a:lnTo>
                <a:lnTo>
                  <a:pt x="185" y="276"/>
                </a:lnTo>
                <a:lnTo>
                  <a:pt x="185" y="276"/>
                </a:lnTo>
                <a:close/>
                <a:moveTo>
                  <a:pt x="276" y="137"/>
                </a:moveTo>
                <a:lnTo>
                  <a:pt x="276" y="137"/>
                </a:lnTo>
                <a:lnTo>
                  <a:pt x="281" y="137"/>
                </a:lnTo>
                <a:lnTo>
                  <a:pt x="281" y="137"/>
                </a:lnTo>
                <a:lnTo>
                  <a:pt x="283" y="137"/>
                </a:lnTo>
                <a:lnTo>
                  <a:pt x="283" y="137"/>
                </a:lnTo>
                <a:lnTo>
                  <a:pt x="286" y="132"/>
                </a:lnTo>
                <a:lnTo>
                  <a:pt x="286" y="132"/>
                </a:lnTo>
                <a:lnTo>
                  <a:pt x="286" y="132"/>
                </a:lnTo>
                <a:lnTo>
                  <a:pt x="286" y="132"/>
                </a:lnTo>
                <a:lnTo>
                  <a:pt x="286" y="131"/>
                </a:lnTo>
                <a:lnTo>
                  <a:pt x="286" y="131"/>
                </a:lnTo>
                <a:lnTo>
                  <a:pt x="281" y="134"/>
                </a:lnTo>
                <a:lnTo>
                  <a:pt x="281" y="134"/>
                </a:lnTo>
                <a:lnTo>
                  <a:pt x="280" y="134"/>
                </a:lnTo>
                <a:lnTo>
                  <a:pt x="280" y="134"/>
                </a:lnTo>
                <a:lnTo>
                  <a:pt x="280" y="135"/>
                </a:lnTo>
                <a:lnTo>
                  <a:pt x="276" y="137"/>
                </a:lnTo>
                <a:lnTo>
                  <a:pt x="276" y="137"/>
                </a:lnTo>
                <a:close/>
                <a:moveTo>
                  <a:pt x="109" y="348"/>
                </a:moveTo>
                <a:lnTo>
                  <a:pt x="109" y="348"/>
                </a:lnTo>
                <a:lnTo>
                  <a:pt x="101" y="355"/>
                </a:lnTo>
                <a:lnTo>
                  <a:pt x="101" y="355"/>
                </a:lnTo>
                <a:lnTo>
                  <a:pt x="106" y="358"/>
                </a:lnTo>
                <a:lnTo>
                  <a:pt x="106" y="358"/>
                </a:lnTo>
                <a:lnTo>
                  <a:pt x="109" y="348"/>
                </a:lnTo>
                <a:lnTo>
                  <a:pt x="109" y="348"/>
                </a:lnTo>
                <a:close/>
                <a:moveTo>
                  <a:pt x="75" y="391"/>
                </a:moveTo>
                <a:lnTo>
                  <a:pt x="75" y="391"/>
                </a:lnTo>
                <a:lnTo>
                  <a:pt x="79" y="392"/>
                </a:lnTo>
                <a:lnTo>
                  <a:pt x="79" y="392"/>
                </a:lnTo>
                <a:lnTo>
                  <a:pt x="82" y="389"/>
                </a:lnTo>
                <a:lnTo>
                  <a:pt x="82" y="389"/>
                </a:lnTo>
                <a:lnTo>
                  <a:pt x="81" y="389"/>
                </a:lnTo>
                <a:lnTo>
                  <a:pt x="81" y="389"/>
                </a:lnTo>
                <a:lnTo>
                  <a:pt x="73" y="389"/>
                </a:lnTo>
                <a:lnTo>
                  <a:pt x="73" y="389"/>
                </a:lnTo>
                <a:lnTo>
                  <a:pt x="75" y="391"/>
                </a:lnTo>
                <a:lnTo>
                  <a:pt x="75" y="391"/>
                </a:lnTo>
                <a:close/>
                <a:moveTo>
                  <a:pt x="43" y="385"/>
                </a:moveTo>
                <a:lnTo>
                  <a:pt x="43" y="385"/>
                </a:lnTo>
                <a:lnTo>
                  <a:pt x="48" y="375"/>
                </a:lnTo>
                <a:lnTo>
                  <a:pt x="48" y="375"/>
                </a:lnTo>
                <a:lnTo>
                  <a:pt x="45" y="375"/>
                </a:lnTo>
                <a:lnTo>
                  <a:pt x="45" y="375"/>
                </a:lnTo>
                <a:lnTo>
                  <a:pt x="43" y="380"/>
                </a:lnTo>
                <a:lnTo>
                  <a:pt x="43" y="385"/>
                </a:lnTo>
                <a:lnTo>
                  <a:pt x="43" y="385"/>
                </a:lnTo>
                <a:close/>
                <a:moveTo>
                  <a:pt x="371" y="20"/>
                </a:moveTo>
                <a:lnTo>
                  <a:pt x="371" y="20"/>
                </a:lnTo>
                <a:lnTo>
                  <a:pt x="376" y="15"/>
                </a:lnTo>
                <a:lnTo>
                  <a:pt x="381" y="9"/>
                </a:lnTo>
                <a:lnTo>
                  <a:pt x="381" y="9"/>
                </a:lnTo>
                <a:lnTo>
                  <a:pt x="377" y="11"/>
                </a:lnTo>
                <a:lnTo>
                  <a:pt x="377" y="11"/>
                </a:lnTo>
                <a:lnTo>
                  <a:pt x="376" y="12"/>
                </a:lnTo>
                <a:lnTo>
                  <a:pt x="376" y="12"/>
                </a:lnTo>
                <a:lnTo>
                  <a:pt x="371" y="19"/>
                </a:lnTo>
                <a:lnTo>
                  <a:pt x="371" y="19"/>
                </a:lnTo>
                <a:lnTo>
                  <a:pt x="370" y="19"/>
                </a:lnTo>
                <a:lnTo>
                  <a:pt x="371" y="20"/>
                </a:lnTo>
                <a:lnTo>
                  <a:pt x="371" y="20"/>
                </a:lnTo>
                <a:close/>
                <a:moveTo>
                  <a:pt x="198" y="209"/>
                </a:moveTo>
                <a:lnTo>
                  <a:pt x="198" y="209"/>
                </a:lnTo>
                <a:lnTo>
                  <a:pt x="190" y="200"/>
                </a:lnTo>
                <a:lnTo>
                  <a:pt x="190" y="200"/>
                </a:lnTo>
                <a:lnTo>
                  <a:pt x="188" y="200"/>
                </a:lnTo>
                <a:lnTo>
                  <a:pt x="188" y="200"/>
                </a:lnTo>
                <a:lnTo>
                  <a:pt x="191" y="205"/>
                </a:lnTo>
                <a:lnTo>
                  <a:pt x="198" y="209"/>
                </a:lnTo>
                <a:lnTo>
                  <a:pt x="198" y="209"/>
                </a:lnTo>
                <a:close/>
                <a:moveTo>
                  <a:pt x="71" y="427"/>
                </a:moveTo>
                <a:lnTo>
                  <a:pt x="71" y="427"/>
                </a:lnTo>
                <a:lnTo>
                  <a:pt x="64" y="424"/>
                </a:lnTo>
                <a:lnTo>
                  <a:pt x="56" y="424"/>
                </a:lnTo>
                <a:lnTo>
                  <a:pt x="56" y="424"/>
                </a:lnTo>
                <a:lnTo>
                  <a:pt x="64" y="426"/>
                </a:lnTo>
                <a:lnTo>
                  <a:pt x="71" y="427"/>
                </a:lnTo>
                <a:lnTo>
                  <a:pt x="71" y="427"/>
                </a:lnTo>
                <a:close/>
                <a:moveTo>
                  <a:pt x="87" y="377"/>
                </a:moveTo>
                <a:lnTo>
                  <a:pt x="87" y="377"/>
                </a:lnTo>
                <a:lnTo>
                  <a:pt x="81" y="378"/>
                </a:lnTo>
                <a:lnTo>
                  <a:pt x="81" y="378"/>
                </a:lnTo>
                <a:lnTo>
                  <a:pt x="81" y="378"/>
                </a:lnTo>
                <a:lnTo>
                  <a:pt x="81" y="378"/>
                </a:lnTo>
                <a:lnTo>
                  <a:pt x="89" y="381"/>
                </a:lnTo>
                <a:lnTo>
                  <a:pt x="89" y="381"/>
                </a:lnTo>
                <a:lnTo>
                  <a:pt x="90" y="380"/>
                </a:lnTo>
                <a:lnTo>
                  <a:pt x="90" y="380"/>
                </a:lnTo>
                <a:lnTo>
                  <a:pt x="89" y="378"/>
                </a:lnTo>
                <a:lnTo>
                  <a:pt x="87" y="377"/>
                </a:lnTo>
                <a:lnTo>
                  <a:pt x="87" y="377"/>
                </a:lnTo>
                <a:close/>
                <a:moveTo>
                  <a:pt x="101" y="405"/>
                </a:moveTo>
                <a:lnTo>
                  <a:pt x="101" y="405"/>
                </a:lnTo>
                <a:lnTo>
                  <a:pt x="98" y="397"/>
                </a:lnTo>
                <a:lnTo>
                  <a:pt x="95" y="391"/>
                </a:lnTo>
                <a:lnTo>
                  <a:pt x="95" y="391"/>
                </a:lnTo>
                <a:lnTo>
                  <a:pt x="94" y="392"/>
                </a:lnTo>
                <a:lnTo>
                  <a:pt x="95" y="394"/>
                </a:lnTo>
                <a:lnTo>
                  <a:pt x="95" y="394"/>
                </a:lnTo>
                <a:lnTo>
                  <a:pt x="98" y="399"/>
                </a:lnTo>
                <a:lnTo>
                  <a:pt x="101" y="403"/>
                </a:lnTo>
                <a:lnTo>
                  <a:pt x="101" y="403"/>
                </a:lnTo>
                <a:lnTo>
                  <a:pt x="101" y="405"/>
                </a:lnTo>
                <a:lnTo>
                  <a:pt x="101" y="405"/>
                </a:lnTo>
                <a:close/>
                <a:moveTo>
                  <a:pt x="100" y="271"/>
                </a:moveTo>
                <a:lnTo>
                  <a:pt x="100" y="271"/>
                </a:lnTo>
                <a:lnTo>
                  <a:pt x="98" y="274"/>
                </a:lnTo>
                <a:lnTo>
                  <a:pt x="98" y="274"/>
                </a:lnTo>
                <a:lnTo>
                  <a:pt x="97" y="276"/>
                </a:lnTo>
                <a:lnTo>
                  <a:pt x="97" y="276"/>
                </a:lnTo>
                <a:lnTo>
                  <a:pt x="97" y="282"/>
                </a:lnTo>
                <a:lnTo>
                  <a:pt x="97" y="282"/>
                </a:lnTo>
                <a:lnTo>
                  <a:pt x="97" y="285"/>
                </a:lnTo>
                <a:lnTo>
                  <a:pt x="97" y="285"/>
                </a:lnTo>
                <a:lnTo>
                  <a:pt x="97" y="285"/>
                </a:lnTo>
                <a:lnTo>
                  <a:pt x="97" y="285"/>
                </a:lnTo>
                <a:lnTo>
                  <a:pt x="98" y="280"/>
                </a:lnTo>
                <a:lnTo>
                  <a:pt x="98" y="280"/>
                </a:lnTo>
                <a:lnTo>
                  <a:pt x="98" y="274"/>
                </a:lnTo>
                <a:lnTo>
                  <a:pt x="98" y="274"/>
                </a:lnTo>
                <a:lnTo>
                  <a:pt x="100" y="268"/>
                </a:lnTo>
                <a:lnTo>
                  <a:pt x="100" y="268"/>
                </a:lnTo>
                <a:lnTo>
                  <a:pt x="100" y="268"/>
                </a:lnTo>
                <a:lnTo>
                  <a:pt x="100" y="268"/>
                </a:lnTo>
                <a:lnTo>
                  <a:pt x="98" y="269"/>
                </a:lnTo>
                <a:lnTo>
                  <a:pt x="98" y="269"/>
                </a:lnTo>
                <a:lnTo>
                  <a:pt x="98" y="271"/>
                </a:lnTo>
                <a:lnTo>
                  <a:pt x="100" y="271"/>
                </a:lnTo>
                <a:lnTo>
                  <a:pt x="100" y="271"/>
                </a:lnTo>
                <a:close/>
                <a:moveTo>
                  <a:pt x="305" y="104"/>
                </a:moveTo>
                <a:lnTo>
                  <a:pt x="305" y="104"/>
                </a:lnTo>
                <a:lnTo>
                  <a:pt x="303" y="104"/>
                </a:lnTo>
                <a:lnTo>
                  <a:pt x="303" y="104"/>
                </a:lnTo>
                <a:lnTo>
                  <a:pt x="303" y="105"/>
                </a:lnTo>
                <a:lnTo>
                  <a:pt x="303" y="105"/>
                </a:lnTo>
                <a:lnTo>
                  <a:pt x="302" y="112"/>
                </a:lnTo>
                <a:lnTo>
                  <a:pt x="302" y="112"/>
                </a:lnTo>
                <a:lnTo>
                  <a:pt x="302" y="116"/>
                </a:lnTo>
                <a:lnTo>
                  <a:pt x="302" y="116"/>
                </a:lnTo>
                <a:lnTo>
                  <a:pt x="302" y="118"/>
                </a:lnTo>
                <a:lnTo>
                  <a:pt x="302" y="118"/>
                </a:lnTo>
                <a:lnTo>
                  <a:pt x="303" y="112"/>
                </a:lnTo>
                <a:lnTo>
                  <a:pt x="305" y="104"/>
                </a:lnTo>
                <a:lnTo>
                  <a:pt x="305" y="104"/>
                </a:lnTo>
                <a:close/>
                <a:moveTo>
                  <a:pt x="18" y="359"/>
                </a:moveTo>
                <a:lnTo>
                  <a:pt x="18" y="359"/>
                </a:lnTo>
                <a:lnTo>
                  <a:pt x="18" y="359"/>
                </a:lnTo>
                <a:lnTo>
                  <a:pt x="18" y="359"/>
                </a:lnTo>
                <a:lnTo>
                  <a:pt x="13" y="364"/>
                </a:lnTo>
                <a:lnTo>
                  <a:pt x="13" y="364"/>
                </a:lnTo>
                <a:lnTo>
                  <a:pt x="8" y="372"/>
                </a:lnTo>
                <a:lnTo>
                  <a:pt x="8" y="372"/>
                </a:lnTo>
                <a:lnTo>
                  <a:pt x="13" y="366"/>
                </a:lnTo>
                <a:lnTo>
                  <a:pt x="18" y="359"/>
                </a:lnTo>
                <a:lnTo>
                  <a:pt x="18" y="359"/>
                </a:lnTo>
                <a:close/>
                <a:moveTo>
                  <a:pt x="163" y="314"/>
                </a:moveTo>
                <a:lnTo>
                  <a:pt x="163" y="314"/>
                </a:lnTo>
                <a:lnTo>
                  <a:pt x="160" y="310"/>
                </a:lnTo>
                <a:lnTo>
                  <a:pt x="155" y="307"/>
                </a:lnTo>
                <a:lnTo>
                  <a:pt x="155" y="307"/>
                </a:lnTo>
                <a:lnTo>
                  <a:pt x="158" y="312"/>
                </a:lnTo>
                <a:lnTo>
                  <a:pt x="158" y="312"/>
                </a:lnTo>
                <a:lnTo>
                  <a:pt x="158" y="314"/>
                </a:lnTo>
                <a:lnTo>
                  <a:pt x="158" y="314"/>
                </a:lnTo>
                <a:lnTo>
                  <a:pt x="163" y="314"/>
                </a:lnTo>
                <a:lnTo>
                  <a:pt x="163" y="314"/>
                </a:lnTo>
                <a:close/>
                <a:moveTo>
                  <a:pt x="273" y="150"/>
                </a:moveTo>
                <a:lnTo>
                  <a:pt x="273" y="150"/>
                </a:lnTo>
                <a:lnTo>
                  <a:pt x="273" y="150"/>
                </a:lnTo>
                <a:lnTo>
                  <a:pt x="273" y="150"/>
                </a:lnTo>
                <a:lnTo>
                  <a:pt x="270" y="150"/>
                </a:lnTo>
                <a:lnTo>
                  <a:pt x="269" y="150"/>
                </a:lnTo>
                <a:lnTo>
                  <a:pt x="262" y="148"/>
                </a:lnTo>
                <a:lnTo>
                  <a:pt x="262" y="148"/>
                </a:lnTo>
                <a:lnTo>
                  <a:pt x="265" y="153"/>
                </a:lnTo>
                <a:lnTo>
                  <a:pt x="265" y="153"/>
                </a:lnTo>
                <a:lnTo>
                  <a:pt x="273" y="150"/>
                </a:lnTo>
                <a:lnTo>
                  <a:pt x="273" y="150"/>
                </a:lnTo>
                <a:close/>
                <a:moveTo>
                  <a:pt x="48" y="418"/>
                </a:moveTo>
                <a:lnTo>
                  <a:pt x="48" y="418"/>
                </a:lnTo>
                <a:lnTo>
                  <a:pt x="45" y="416"/>
                </a:lnTo>
                <a:lnTo>
                  <a:pt x="45" y="416"/>
                </a:lnTo>
                <a:lnTo>
                  <a:pt x="38" y="411"/>
                </a:lnTo>
                <a:lnTo>
                  <a:pt x="32" y="407"/>
                </a:lnTo>
                <a:lnTo>
                  <a:pt x="32" y="407"/>
                </a:lnTo>
                <a:lnTo>
                  <a:pt x="30" y="405"/>
                </a:lnTo>
                <a:lnTo>
                  <a:pt x="30" y="405"/>
                </a:lnTo>
                <a:lnTo>
                  <a:pt x="38" y="413"/>
                </a:lnTo>
                <a:lnTo>
                  <a:pt x="48" y="419"/>
                </a:lnTo>
                <a:lnTo>
                  <a:pt x="48" y="419"/>
                </a:lnTo>
                <a:lnTo>
                  <a:pt x="48" y="418"/>
                </a:lnTo>
                <a:lnTo>
                  <a:pt x="48" y="418"/>
                </a:lnTo>
                <a:close/>
                <a:moveTo>
                  <a:pt x="98" y="344"/>
                </a:moveTo>
                <a:lnTo>
                  <a:pt x="98" y="344"/>
                </a:lnTo>
                <a:lnTo>
                  <a:pt x="94" y="350"/>
                </a:lnTo>
                <a:lnTo>
                  <a:pt x="94" y="350"/>
                </a:lnTo>
                <a:lnTo>
                  <a:pt x="97" y="351"/>
                </a:lnTo>
                <a:lnTo>
                  <a:pt x="97" y="351"/>
                </a:lnTo>
                <a:lnTo>
                  <a:pt x="98" y="344"/>
                </a:lnTo>
                <a:lnTo>
                  <a:pt x="98" y="344"/>
                </a:lnTo>
                <a:close/>
                <a:moveTo>
                  <a:pt x="297" y="113"/>
                </a:moveTo>
                <a:lnTo>
                  <a:pt x="297" y="113"/>
                </a:lnTo>
                <a:lnTo>
                  <a:pt x="300" y="113"/>
                </a:lnTo>
                <a:lnTo>
                  <a:pt x="300" y="113"/>
                </a:lnTo>
                <a:lnTo>
                  <a:pt x="300" y="109"/>
                </a:lnTo>
                <a:lnTo>
                  <a:pt x="300" y="109"/>
                </a:lnTo>
                <a:lnTo>
                  <a:pt x="295" y="110"/>
                </a:lnTo>
                <a:lnTo>
                  <a:pt x="295" y="110"/>
                </a:lnTo>
                <a:lnTo>
                  <a:pt x="297" y="113"/>
                </a:lnTo>
                <a:lnTo>
                  <a:pt x="297" y="113"/>
                </a:lnTo>
                <a:close/>
                <a:moveTo>
                  <a:pt x="106" y="312"/>
                </a:moveTo>
                <a:lnTo>
                  <a:pt x="106" y="312"/>
                </a:lnTo>
                <a:lnTo>
                  <a:pt x="106" y="312"/>
                </a:lnTo>
                <a:lnTo>
                  <a:pt x="106" y="312"/>
                </a:lnTo>
                <a:lnTo>
                  <a:pt x="101" y="307"/>
                </a:lnTo>
                <a:lnTo>
                  <a:pt x="101" y="307"/>
                </a:lnTo>
                <a:lnTo>
                  <a:pt x="97" y="301"/>
                </a:lnTo>
                <a:lnTo>
                  <a:pt x="94" y="295"/>
                </a:lnTo>
                <a:lnTo>
                  <a:pt x="94" y="295"/>
                </a:lnTo>
                <a:lnTo>
                  <a:pt x="92" y="293"/>
                </a:lnTo>
                <a:lnTo>
                  <a:pt x="92" y="293"/>
                </a:lnTo>
                <a:lnTo>
                  <a:pt x="98" y="304"/>
                </a:lnTo>
                <a:lnTo>
                  <a:pt x="106" y="312"/>
                </a:lnTo>
                <a:lnTo>
                  <a:pt x="106" y="312"/>
                </a:lnTo>
                <a:close/>
                <a:moveTo>
                  <a:pt x="139" y="216"/>
                </a:moveTo>
                <a:lnTo>
                  <a:pt x="139" y="216"/>
                </a:lnTo>
                <a:lnTo>
                  <a:pt x="131" y="227"/>
                </a:lnTo>
                <a:lnTo>
                  <a:pt x="131" y="227"/>
                </a:lnTo>
                <a:lnTo>
                  <a:pt x="138" y="221"/>
                </a:lnTo>
                <a:lnTo>
                  <a:pt x="138" y="221"/>
                </a:lnTo>
                <a:lnTo>
                  <a:pt x="139" y="217"/>
                </a:lnTo>
                <a:lnTo>
                  <a:pt x="139" y="216"/>
                </a:lnTo>
                <a:lnTo>
                  <a:pt x="139" y="216"/>
                </a:lnTo>
                <a:close/>
                <a:moveTo>
                  <a:pt x="297" y="195"/>
                </a:moveTo>
                <a:lnTo>
                  <a:pt x="297" y="195"/>
                </a:lnTo>
                <a:lnTo>
                  <a:pt x="292" y="197"/>
                </a:lnTo>
                <a:lnTo>
                  <a:pt x="292" y="197"/>
                </a:lnTo>
                <a:lnTo>
                  <a:pt x="292" y="198"/>
                </a:lnTo>
                <a:lnTo>
                  <a:pt x="292" y="198"/>
                </a:lnTo>
                <a:lnTo>
                  <a:pt x="292" y="203"/>
                </a:lnTo>
                <a:lnTo>
                  <a:pt x="292" y="203"/>
                </a:lnTo>
                <a:lnTo>
                  <a:pt x="294" y="198"/>
                </a:lnTo>
                <a:lnTo>
                  <a:pt x="297" y="195"/>
                </a:lnTo>
                <a:lnTo>
                  <a:pt x="297" y="195"/>
                </a:lnTo>
                <a:close/>
                <a:moveTo>
                  <a:pt x="232" y="257"/>
                </a:moveTo>
                <a:lnTo>
                  <a:pt x="232" y="257"/>
                </a:lnTo>
                <a:lnTo>
                  <a:pt x="245" y="244"/>
                </a:lnTo>
                <a:lnTo>
                  <a:pt x="245" y="244"/>
                </a:lnTo>
                <a:lnTo>
                  <a:pt x="232" y="257"/>
                </a:lnTo>
                <a:lnTo>
                  <a:pt x="232" y="257"/>
                </a:lnTo>
                <a:close/>
                <a:moveTo>
                  <a:pt x="300" y="183"/>
                </a:moveTo>
                <a:lnTo>
                  <a:pt x="300" y="183"/>
                </a:lnTo>
                <a:lnTo>
                  <a:pt x="302" y="173"/>
                </a:lnTo>
                <a:lnTo>
                  <a:pt x="302" y="168"/>
                </a:lnTo>
                <a:lnTo>
                  <a:pt x="302" y="165"/>
                </a:lnTo>
                <a:lnTo>
                  <a:pt x="302" y="165"/>
                </a:lnTo>
                <a:lnTo>
                  <a:pt x="302" y="167"/>
                </a:lnTo>
                <a:lnTo>
                  <a:pt x="302" y="167"/>
                </a:lnTo>
                <a:lnTo>
                  <a:pt x="302" y="175"/>
                </a:lnTo>
                <a:lnTo>
                  <a:pt x="302" y="175"/>
                </a:lnTo>
                <a:lnTo>
                  <a:pt x="300" y="180"/>
                </a:lnTo>
                <a:lnTo>
                  <a:pt x="300" y="180"/>
                </a:lnTo>
                <a:lnTo>
                  <a:pt x="300" y="183"/>
                </a:lnTo>
                <a:lnTo>
                  <a:pt x="300" y="183"/>
                </a:lnTo>
                <a:close/>
                <a:moveTo>
                  <a:pt x="155" y="359"/>
                </a:moveTo>
                <a:lnTo>
                  <a:pt x="155" y="359"/>
                </a:lnTo>
                <a:lnTo>
                  <a:pt x="153" y="361"/>
                </a:lnTo>
                <a:lnTo>
                  <a:pt x="153" y="361"/>
                </a:lnTo>
                <a:lnTo>
                  <a:pt x="153" y="362"/>
                </a:lnTo>
                <a:lnTo>
                  <a:pt x="155" y="362"/>
                </a:lnTo>
                <a:lnTo>
                  <a:pt x="155" y="362"/>
                </a:lnTo>
                <a:lnTo>
                  <a:pt x="158" y="359"/>
                </a:lnTo>
                <a:lnTo>
                  <a:pt x="158" y="359"/>
                </a:lnTo>
                <a:lnTo>
                  <a:pt x="158" y="359"/>
                </a:lnTo>
                <a:lnTo>
                  <a:pt x="158" y="359"/>
                </a:lnTo>
                <a:lnTo>
                  <a:pt x="155" y="359"/>
                </a:lnTo>
                <a:lnTo>
                  <a:pt x="155" y="359"/>
                </a:lnTo>
                <a:close/>
                <a:moveTo>
                  <a:pt x="65" y="397"/>
                </a:moveTo>
                <a:lnTo>
                  <a:pt x="65" y="397"/>
                </a:lnTo>
                <a:lnTo>
                  <a:pt x="71" y="397"/>
                </a:lnTo>
                <a:lnTo>
                  <a:pt x="71" y="397"/>
                </a:lnTo>
                <a:lnTo>
                  <a:pt x="71" y="396"/>
                </a:lnTo>
                <a:lnTo>
                  <a:pt x="71" y="396"/>
                </a:lnTo>
                <a:lnTo>
                  <a:pt x="71" y="396"/>
                </a:lnTo>
                <a:lnTo>
                  <a:pt x="71" y="396"/>
                </a:lnTo>
                <a:lnTo>
                  <a:pt x="65" y="396"/>
                </a:lnTo>
                <a:lnTo>
                  <a:pt x="65" y="396"/>
                </a:lnTo>
                <a:lnTo>
                  <a:pt x="65" y="397"/>
                </a:lnTo>
                <a:lnTo>
                  <a:pt x="65" y="397"/>
                </a:lnTo>
                <a:close/>
                <a:moveTo>
                  <a:pt x="220" y="121"/>
                </a:moveTo>
                <a:lnTo>
                  <a:pt x="220" y="121"/>
                </a:lnTo>
                <a:lnTo>
                  <a:pt x="217" y="120"/>
                </a:lnTo>
                <a:lnTo>
                  <a:pt x="217" y="120"/>
                </a:lnTo>
                <a:lnTo>
                  <a:pt x="215" y="120"/>
                </a:lnTo>
                <a:lnTo>
                  <a:pt x="215" y="120"/>
                </a:lnTo>
                <a:lnTo>
                  <a:pt x="213" y="124"/>
                </a:lnTo>
                <a:lnTo>
                  <a:pt x="213" y="124"/>
                </a:lnTo>
                <a:lnTo>
                  <a:pt x="220" y="121"/>
                </a:lnTo>
                <a:lnTo>
                  <a:pt x="220" y="121"/>
                </a:lnTo>
                <a:close/>
                <a:moveTo>
                  <a:pt x="281" y="195"/>
                </a:moveTo>
                <a:lnTo>
                  <a:pt x="281" y="195"/>
                </a:lnTo>
                <a:lnTo>
                  <a:pt x="270" y="197"/>
                </a:lnTo>
                <a:lnTo>
                  <a:pt x="270" y="197"/>
                </a:lnTo>
                <a:lnTo>
                  <a:pt x="272" y="197"/>
                </a:lnTo>
                <a:lnTo>
                  <a:pt x="272" y="197"/>
                </a:lnTo>
                <a:lnTo>
                  <a:pt x="278" y="197"/>
                </a:lnTo>
                <a:lnTo>
                  <a:pt x="278" y="197"/>
                </a:lnTo>
                <a:lnTo>
                  <a:pt x="280" y="197"/>
                </a:lnTo>
                <a:lnTo>
                  <a:pt x="280" y="197"/>
                </a:lnTo>
                <a:lnTo>
                  <a:pt x="281" y="195"/>
                </a:lnTo>
                <a:lnTo>
                  <a:pt x="281" y="195"/>
                </a:lnTo>
                <a:close/>
                <a:moveTo>
                  <a:pt x="49" y="430"/>
                </a:moveTo>
                <a:lnTo>
                  <a:pt x="49" y="430"/>
                </a:lnTo>
                <a:lnTo>
                  <a:pt x="48" y="435"/>
                </a:lnTo>
                <a:lnTo>
                  <a:pt x="48" y="435"/>
                </a:lnTo>
                <a:lnTo>
                  <a:pt x="52" y="432"/>
                </a:lnTo>
                <a:lnTo>
                  <a:pt x="52" y="432"/>
                </a:lnTo>
                <a:lnTo>
                  <a:pt x="49" y="430"/>
                </a:lnTo>
                <a:lnTo>
                  <a:pt x="49" y="430"/>
                </a:lnTo>
                <a:close/>
                <a:moveTo>
                  <a:pt x="49" y="361"/>
                </a:moveTo>
                <a:lnTo>
                  <a:pt x="49" y="361"/>
                </a:lnTo>
                <a:lnTo>
                  <a:pt x="48" y="361"/>
                </a:lnTo>
                <a:lnTo>
                  <a:pt x="48" y="361"/>
                </a:lnTo>
                <a:lnTo>
                  <a:pt x="41" y="370"/>
                </a:lnTo>
                <a:lnTo>
                  <a:pt x="41" y="370"/>
                </a:lnTo>
                <a:lnTo>
                  <a:pt x="41" y="369"/>
                </a:lnTo>
                <a:lnTo>
                  <a:pt x="41" y="369"/>
                </a:lnTo>
                <a:lnTo>
                  <a:pt x="45" y="367"/>
                </a:lnTo>
                <a:lnTo>
                  <a:pt x="45" y="367"/>
                </a:lnTo>
                <a:lnTo>
                  <a:pt x="45" y="366"/>
                </a:lnTo>
                <a:lnTo>
                  <a:pt x="45" y="366"/>
                </a:lnTo>
                <a:lnTo>
                  <a:pt x="49" y="361"/>
                </a:lnTo>
                <a:lnTo>
                  <a:pt x="49" y="361"/>
                </a:lnTo>
                <a:close/>
                <a:moveTo>
                  <a:pt x="280" y="146"/>
                </a:moveTo>
                <a:lnTo>
                  <a:pt x="280" y="146"/>
                </a:lnTo>
                <a:lnTo>
                  <a:pt x="281" y="146"/>
                </a:lnTo>
                <a:lnTo>
                  <a:pt x="281" y="146"/>
                </a:lnTo>
                <a:lnTo>
                  <a:pt x="281" y="146"/>
                </a:lnTo>
                <a:lnTo>
                  <a:pt x="283" y="146"/>
                </a:lnTo>
                <a:lnTo>
                  <a:pt x="283" y="146"/>
                </a:lnTo>
                <a:lnTo>
                  <a:pt x="283" y="148"/>
                </a:lnTo>
                <a:lnTo>
                  <a:pt x="283" y="148"/>
                </a:lnTo>
                <a:lnTo>
                  <a:pt x="284" y="143"/>
                </a:lnTo>
                <a:lnTo>
                  <a:pt x="284" y="143"/>
                </a:lnTo>
                <a:lnTo>
                  <a:pt x="283" y="143"/>
                </a:lnTo>
                <a:lnTo>
                  <a:pt x="281" y="145"/>
                </a:lnTo>
                <a:lnTo>
                  <a:pt x="281" y="145"/>
                </a:lnTo>
                <a:lnTo>
                  <a:pt x="280" y="146"/>
                </a:lnTo>
                <a:lnTo>
                  <a:pt x="280" y="146"/>
                </a:lnTo>
                <a:close/>
                <a:moveTo>
                  <a:pt x="198" y="164"/>
                </a:moveTo>
                <a:lnTo>
                  <a:pt x="198" y="164"/>
                </a:lnTo>
                <a:lnTo>
                  <a:pt x="196" y="164"/>
                </a:lnTo>
                <a:lnTo>
                  <a:pt x="196" y="164"/>
                </a:lnTo>
                <a:lnTo>
                  <a:pt x="196" y="165"/>
                </a:lnTo>
                <a:lnTo>
                  <a:pt x="196" y="165"/>
                </a:lnTo>
                <a:lnTo>
                  <a:pt x="196" y="167"/>
                </a:lnTo>
                <a:lnTo>
                  <a:pt x="196" y="167"/>
                </a:lnTo>
                <a:lnTo>
                  <a:pt x="199" y="173"/>
                </a:lnTo>
                <a:lnTo>
                  <a:pt x="199" y="173"/>
                </a:lnTo>
                <a:lnTo>
                  <a:pt x="198" y="168"/>
                </a:lnTo>
                <a:lnTo>
                  <a:pt x="198" y="164"/>
                </a:lnTo>
                <a:lnTo>
                  <a:pt x="198" y="164"/>
                </a:lnTo>
                <a:close/>
                <a:moveTo>
                  <a:pt x="258" y="238"/>
                </a:moveTo>
                <a:lnTo>
                  <a:pt x="258" y="238"/>
                </a:lnTo>
                <a:lnTo>
                  <a:pt x="256" y="238"/>
                </a:lnTo>
                <a:lnTo>
                  <a:pt x="254" y="238"/>
                </a:lnTo>
                <a:lnTo>
                  <a:pt x="254" y="238"/>
                </a:lnTo>
                <a:lnTo>
                  <a:pt x="245" y="249"/>
                </a:lnTo>
                <a:lnTo>
                  <a:pt x="245" y="249"/>
                </a:lnTo>
                <a:lnTo>
                  <a:pt x="245" y="249"/>
                </a:lnTo>
                <a:lnTo>
                  <a:pt x="245" y="249"/>
                </a:lnTo>
                <a:lnTo>
                  <a:pt x="245" y="250"/>
                </a:lnTo>
                <a:lnTo>
                  <a:pt x="245" y="250"/>
                </a:lnTo>
                <a:lnTo>
                  <a:pt x="258" y="238"/>
                </a:lnTo>
                <a:lnTo>
                  <a:pt x="258" y="238"/>
                </a:lnTo>
                <a:close/>
                <a:moveTo>
                  <a:pt x="294" y="115"/>
                </a:moveTo>
                <a:lnTo>
                  <a:pt x="294" y="115"/>
                </a:lnTo>
                <a:lnTo>
                  <a:pt x="292" y="112"/>
                </a:lnTo>
                <a:lnTo>
                  <a:pt x="292" y="112"/>
                </a:lnTo>
                <a:lnTo>
                  <a:pt x="288" y="115"/>
                </a:lnTo>
                <a:lnTo>
                  <a:pt x="288" y="115"/>
                </a:lnTo>
                <a:lnTo>
                  <a:pt x="288" y="115"/>
                </a:lnTo>
                <a:lnTo>
                  <a:pt x="288" y="115"/>
                </a:lnTo>
                <a:lnTo>
                  <a:pt x="294" y="115"/>
                </a:lnTo>
                <a:lnTo>
                  <a:pt x="294" y="115"/>
                </a:lnTo>
                <a:close/>
                <a:moveTo>
                  <a:pt x="23" y="392"/>
                </a:moveTo>
                <a:lnTo>
                  <a:pt x="23" y="392"/>
                </a:lnTo>
                <a:lnTo>
                  <a:pt x="23" y="392"/>
                </a:lnTo>
                <a:lnTo>
                  <a:pt x="23" y="392"/>
                </a:lnTo>
                <a:lnTo>
                  <a:pt x="23" y="394"/>
                </a:lnTo>
                <a:lnTo>
                  <a:pt x="23" y="394"/>
                </a:lnTo>
                <a:lnTo>
                  <a:pt x="23" y="394"/>
                </a:lnTo>
                <a:lnTo>
                  <a:pt x="26" y="399"/>
                </a:lnTo>
                <a:lnTo>
                  <a:pt x="29" y="403"/>
                </a:lnTo>
                <a:lnTo>
                  <a:pt x="29" y="403"/>
                </a:lnTo>
                <a:lnTo>
                  <a:pt x="29" y="403"/>
                </a:lnTo>
                <a:lnTo>
                  <a:pt x="29" y="403"/>
                </a:lnTo>
                <a:lnTo>
                  <a:pt x="23" y="392"/>
                </a:lnTo>
                <a:lnTo>
                  <a:pt x="23" y="392"/>
                </a:lnTo>
                <a:close/>
                <a:moveTo>
                  <a:pt x="112" y="265"/>
                </a:moveTo>
                <a:lnTo>
                  <a:pt x="112" y="265"/>
                </a:lnTo>
                <a:lnTo>
                  <a:pt x="116" y="271"/>
                </a:lnTo>
                <a:lnTo>
                  <a:pt x="120" y="274"/>
                </a:lnTo>
                <a:lnTo>
                  <a:pt x="120" y="274"/>
                </a:lnTo>
                <a:lnTo>
                  <a:pt x="112" y="265"/>
                </a:lnTo>
                <a:lnTo>
                  <a:pt x="112" y="265"/>
                </a:lnTo>
                <a:close/>
                <a:moveTo>
                  <a:pt x="291" y="156"/>
                </a:moveTo>
                <a:lnTo>
                  <a:pt x="291" y="156"/>
                </a:lnTo>
                <a:lnTo>
                  <a:pt x="288" y="151"/>
                </a:lnTo>
                <a:lnTo>
                  <a:pt x="288" y="151"/>
                </a:lnTo>
                <a:lnTo>
                  <a:pt x="284" y="151"/>
                </a:lnTo>
                <a:lnTo>
                  <a:pt x="284" y="151"/>
                </a:lnTo>
                <a:lnTo>
                  <a:pt x="284" y="151"/>
                </a:lnTo>
                <a:lnTo>
                  <a:pt x="284" y="151"/>
                </a:lnTo>
                <a:lnTo>
                  <a:pt x="291" y="156"/>
                </a:lnTo>
                <a:lnTo>
                  <a:pt x="291" y="156"/>
                </a:lnTo>
                <a:close/>
                <a:moveTo>
                  <a:pt x="280" y="140"/>
                </a:moveTo>
                <a:lnTo>
                  <a:pt x="280" y="140"/>
                </a:lnTo>
                <a:lnTo>
                  <a:pt x="280" y="140"/>
                </a:lnTo>
                <a:lnTo>
                  <a:pt x="280" y="140"/>
                </a:lnTo>
                <a:lnTo>
                  <a:pt x="275" y="138"/>
                </a:lnTo>
                <a:lnTo>
                  <a:pt x="275" y="138"/>
                </a:lnTo>
                <a:lnTo>
                  <a:pt x="276" y="142"/>
                </a:lnTo>
                <a:lnTo>
                  <a:pt x="276" y="142"/>
                </a:lnTo>
                <a:lnTo>
                  <a:pt x="280" y="140"/>
                </a:lnTo>
                <a:lnTo>
                  <a:pt x="280" y="140"/>
                </a:lnTo>
                <a:close/>
                <a:moveTo>
                  <a:pt x="141" y="362"/>
                </a:moveTo>
                <a:lnTo>
                  <a:pt x="141" y="362"/>
                </a:lnTo>
                <a:lnTo>
                  <a:pt x="142" y="362"/>
                </a:lnTo>
                <a:lnTo>
                  <a:pt x="144" y="361"/>
                </a:lnTo>
                <a:lnTo>
                  <a:pt x="144" y="361"/>
                </a:lnTo>
                <a:lnTo>
                  <a:pt x="141" y="359"/>
                </a:lnTo>
                <a:lnTo>
                  <a:pt x="141" y="359"/>
                </a:lnTo>
                <a:lnTo>
                  <a:pt x="141" y="362"/>
                </a:lnTo>
                <a:lnTo>
                  <a:pt x="141" y="362"/>
                </a:lnTo>
                <a:close/>
                <a:moveTo>
                  <a:pt x="68" y="432"/>
                </a:moveTo>
                <a:lnTo>
                  <a:pt x="68" y="432"/>
                </a:lnTo>
                <a:lnTo>
                  <a:pt x="64" y="430"/>
                </a:lnTo>
                <a:lnTo>
                  <a:pt x="64" y="430"/>
                </a:lnTo>
                <a:lnTo>
                  <a:pt x="64" y="432"/>
                </a:lnTo>
                <a:lnTo>
                  <a:pt x="64" y="432"/>
                </a:lnTo>
                <a:lnTo>
                  <a:pt x="67" y="433"/>
                </a:lnTo>
                <a:lnTo>
                  <a:pt x="68" y="432"/>
                </a:lnTo>
                <a:lnTo>
                  <a:pt x="68" y="432"/>
                </a:lnTo>
                <a:close/>
                <a:moveTo>
                  <a:pt x="224" y="123"/>
                </a:moveTo>
                <a:lnTo>
                  <a:pt x="224" y="123"/>
                </a:lnTo>
                <a:lnTo>
                  <a:pt x="220" y="124"/>
                </a:lnTo>
                <a:lnTo>
                  <a:pt x="217" y="127"/>
                </a:lnTo>
                <a:lnTo>
                  <a:pt x="217" y="127"/>
                </a:lnTo>
                <a:lnTo>
                  <a:pt x="217" y="127"/>
                </a:lnTo>
                <a:lnTo>
                  <a:pt x="217" y="127"/>
                </a:lnTo>
                <a:lnTo>
                  <a:pt x="224" y="123"/>
                </a:lnTo>
                <a:lnTo>
                  <a:pt x="224" y="123"/>
                </a:lnTo>
                <a:close/>
                <a:moveTo>
                  <a:pt x="70" y="344"/>
                </a:moveTo>
                <a:lnTo>
                  <a:pt x="70" y="344"/>
                </a:lnTo>
                <a:lnTo>
                  <a:pt x="67" y="347"/>
                </a:lnTo>
                <a:lnTo>
                  <a:pt x="65" y="350"/>
                </a:lnTo>
                <a:lnTo>
                  <a:pt x="65" y="350"/>
                </a:lnTo>
                <a:lnTo>
                  <a:pt x="70" y="345"/>
                </a:lnTo>
                <a:lnTo>
                  <a:pt x="70" y="345"/>
                </a:lnTo>
                <a:lnTo>
                  <a:pt x="70" y="344"/>
                </a:lnTo>
                <a:lnTo>
                  <a:pt x="70" y="344"/>
                </a:lnTo>
                <a:lnTo>
                  <a:pt x="70" y="344"/>
                </a:lnTo>
                <a:lnTo>
                  <a:pt x="70" y="344"/>
                </a:lnTo>
                <a:close/>
                <a:moveTo>
                  <a:pt x="153" y="369"/>
                </a:moveTo>
                <a:lnTo>
                  <a:pt x="153" y="369"/>
                </a:lnTo>
                <a:lnTo>
                  <a:pt x="153" y="369"/>
                </a:lnTo>
                <a:lnTo>
                  <a:pt x="153" y="369"/>
                </a:lnTo>
                <a:lnTo>
                  <a:pt x="152" y="369"/>
                </a:lnTo>
                <a:lnTo>
                  <a:pt x="149" y="370"/>
                </a:lnTo>
                <a:lnTo>
                  <a:pt x="149" y="370"/>
                </a:lnTo>
                <a:lnTo>
                  <a:pt x="149" y="370"/>
                </a:lnTo>
                <a:lnTo>
                  <a:pt x="149" y="370"/>
                </a:lnTo>
                <a:lnTo>
                  <a:pt x="153" y="370"/>
                </a:lnTo>
                <a:lnTo>
                  <a:pt x="153" y="370"/>
                </a:lnTo>
                <a:lnTo>
                  <a:pt x="153" y="369"/>
                </a:lnTo>
                <a:lnTo>
                  <a:pt x="153" y="369"/>
                </a:lnTo>
                <a:close/>
                <a:moveTo>
                  <a:pt x="138" y="359"/>
                </a:moveTo>
                <a:lnTo>
                  <a:pt x="138" y="359"/>
                </a:lnTo>
                <a:lnTo>
                  <a:pt x="138" y="359"/>
                </a:lnTo>
                <a:lnTo>
                  <a:pt x="138" y="359"/>
                </a:lnTo>
                <a:lnTo>
                  <a:pt x="135" y="362"/>
                </a:lnTo>
                <a:lnTo>
                  <a:pt x="135" y="362"/>
                </a:lnTo>
                <a:lnTo>
                  <a:pt x="138" y="362"/>
                </a:lnTo>
                <a:lnTo>
                  <a:pt x="138" y="362"/>
                </a:lnTo>
                <a:lnTo>
                  <a:pt x="138" y="359"/>
                </a:lnTo>
                <a:lnTo>
                  <a:pt x="138" y="359"/>
                </a:lnTo>
                <a:close/>
                <a:moveTo>
                  <a:pt x="164" y="374"/>
                </a:moveTo>
                <a:lnTo>
                  <a:pt x="164" y="374"/>
                </a:lnTo>
                <a:lnTo>
                  <a:pt x="160" y="374"/>
                </a:lnTo>
                <a:lnTo>
                  <a:pt x="160" y="374"/>
                </a:lnTo>
                <a:lnTo>
                  <a:pt x="160" y="375"/>
                </a:lnTo>
                <a:lnTo>
                  <a:pt x="160" y="375"/>
                </a:lnTo>
                <a:lnTo>
                  <a:pt x="163" y="375"/>
                </a:lnTo>
                <a:lnTo>
                  <a:pt x="164" y="374"/>
                </a:lnTo>
                <a:lnTo>
                  <a:pt x="164" y="374"/>
                </a:lnTo>
                <a:close/>
                <a:moveTo>
                  <a:pt x="297" y="161"/>
                </a:moveTo>
                <a:lnTo>
                  <a:pt x="297" y="161"/>
                </a:lnTo>
                <a:lnTo>
                  <a:pt x="297" y="157"/>
                </a:lnTo>
                <a:lnTo>
                  <a:pt x="295" y="156"/>
                </a:lnTo>
                <a:lnTo>
                  <a:pt x="295" y="156"/>
                </a:lnTo>
                <a:lnTo>
                  <a:pt x="295" y="159"/>
                </a:lnTo>
                <a:lnTo>
                  <a:pt x="297" y="161"/>
                </a:lnTo>
                <a:lnTo>
                  <a:pt x="297" y="161"/>
                </a:lnTo>
                <a:close/>
                <a:moveTo>
                  <a:pt x="86" y="385"/>
                </a:moveTo>
                <a:lnTo>
                  <a:pt x="86" y="385"/>
                </a:lnTo>
                <a:lnTo>
                  <a:pt x="86" y="383"/>
                </a:lnTo>
                <a:lnTo>
                  <a:pt x="86" y="383"/>
                </a:lnTo>
                <a:lnTo>
                  <a:pt x="82" y="381"/>
                </a:lnTo>
                <a:lnTo>
                  <a:pt x="82" y="381"/>
                </a:lnTo>
                <a:lnTo>
                  <a:pt x="82" y="383"/>
                </a:lnTo>
                <a:lnTo>
                  <a:pt x="82" y="383"/>
                </a:lnTo>
                <a:lnTo>
                  <a:pt x="84" y="385"/>
                </a:lnTo>
                <a:lnTo>
                  <a:pt x="84" y="385"/>
                </a:lnTo>
                <a:lnTo>
                  <a:pt x="86" y="385"/>
                </a:lnTo>
                <a:lnTo>
                  <a:pt x="86" y="385"/>
                </a:lnTo>
                <a:close/>
                <a:moveTo>
                  <a:pt x="291" y="107"/>
                </a:moveTo>
                <a:lnTo>
                  <a:pt x="291" y="107"/>
                </a:lnTo>
                <a:lnTo>
                  <a:pt x="291" y="107"/>
                </a:lnTo>
                <a:lnTo>
                  <a:pt x="291" y="107"/>
                </a:lnTo>
                <a:lnTo>
                  <a:pt x="295" y="105"/>
                </a:lnTo>
                <a:lnTo>
                  <a:pt x="295" y="105"/>
                </a:lnTo>
                <a:lnTo>
                  <a:pt x="295" y="105"/>
                </a:lnTo>
                <a:lnTo>
                  <a:pt x="295" y="105"/>
                </a:lnTo>
                <a:lnTo>
                  <a:pt x="294" y="104"/>
                </a:lnTo>
                <a:lnTo>
                  <a:pt x="294" y="104"/>
                </a:lnTo>
                <a:lnTo>
                  <a:pt x="291" y="107"/>
                </a:lnTo>
                <a:lnTo>
                  <a:pt x="291" y="107"/>
                </a:lnTo>
                <a:close/>
                <a:moveTo>
                  <a:pt x="224" y="246"/>
                </a:moveTo>
                <a:lnTo>
                  <a:pt x="224" y="246"/>
                </a:lnTo>
                <a:lnTo>
                  <a:pt x="224" y="244"/>
                </a:lnTo>
                <a:lnTo>
                  <a:pt x="224" y="244"/>
                </a:lnTo>
                <a:lnTo>
                  <a:pt x="221" y="241"/>
                </a:lnTo>
                <a:lnTo>
                  <a:pt x="221" y="241"/>
                </a:lnTo>
                <a:lnTo>
                  <a:pt x="224" y="246"/>
                </a:lnTo>
                <a:lnTo>
                  <a:pt x="224" y="246"/>
                </a:lnTo>
                <a:close/>
                <a:moveTo>
                  <a:pt x="250" y="124"/>
                </a:moveTo>
                <a:lnTo>
                  <a:pt x="250" y="124"/>
                </a:lnTo>
                <a:lnTo>
                  <a:pt x="248" y="123"/>
                </a:lnTo>
                <a:lnTo>
                  <a:pt x="247" y="124"/>
                </a:lnTo>
                <a:lnTo>
                  <a:pt x="247" y="124"/>
                </a:lnTo>
                <a:lnTo>
                  <a:pt x="250" y="126"/>
                </a:lnTo>
                <a:lnTo>
                  <a:pt x="250" y="126"/>
                </a:lnTo>
                <a:lnTo>
                  <a:pt x="250" y="124"/>
                </a:lnTo>
                <a:lnTo>
                  <a:pt x="250" y="124"/>
                </a:lnTo>
                <a:close/>
                <a:moveTo>
                  <a:pt x="95" y="380"/>
                </a:moveTo>
                <a:lnTo>
                  <a:pt x="95" y="380"/>
                </a:lnTo>
                <a:lnTo>
                  <a:pt x="95" y="381"/>
                </a:lnTo>
                <a:lnTo>
                  <a:pt x="95" y="381"/>
                </a:lnTo>
                <a:lnTo>
                  <a:pt x="97" y="378"/>
                </a:lnTo>
                <a:lnTo>
                  <a:pt x="98" y="375"/>
                </a:lnTo>
                <a:lnTo>
                  <a:pt x="98" y="375"/>
                </a:lnTo>
                <a:lnTo>
                  <a:pt x="95" y="380"/>
                </a:lnTo>
                <a:lnTo>
                  <a:pt x="95" y="380"/>
                </a:lnTo>
                <a:close/>
                <a:moveTo>
                  <a:pt x="131" y="370"/>
                </a:moveTo>
                <a:lnTo>
                  <a:pt x="131" y="370"/>
                </a:lnTo>
                <a:lnTo>
                  <a:pt x="125" y="370"/>
                </a:lnTo>
                <a:lnTo>
                  <a:pt x="125" y="370"/>
                </a:lnTo>
                <a:lnTo>
                  <a:pt x="125" y="370"/>
                </a:lnTo>
                <a:lnTo>
                  <a:pt x="125" y="370"/>
                </a:lnTo>
                <a:lnTo>
                  <a:pt x="131" y="372"/>
                </a:lnTo>
                <a:lnTo>
                  <a:pt x="131" y="372"/>
                </a:lnTo>
                <a:lnTo>
                  <a:pt x="131" y="370"/>
                </a:lnTo>
                <a:lnTo>
                  <a:pt x="131" y="370"/>
                </a:lnTo>
                <a:close/>
                <a:moveTo>
                  <a:pt x="73" y="432"/>
                </a:moveTo>
                <a:lnTo>
                  <a:pt x="73" y="432"/>
                </a:lnTo>
                <a:lnTo>
                  <a:pt x="73" y="433"/>
                </a:lnTo>
                <a:lnTo>
                  <a:pt x="73" y="433"/>
                </a:lnTo>
                <a:lnTo>
                  <a:pt x="78" y="432"/>
                </a:lnTo>
                <a:lnTo>
                  <a:pt x="78" y="432"/>
                </a:lnTo>
                <a:lnTo>
                  <a:pt x="78" y="432"/>
                </a:lnTo>
                <a:lnTo>
                  <a:pt x="78" y="432"/>
                </a:lnTo>
                <a:lnTo>
                  <a:pt x="73" y="432"/>
                </a:lnTo>
                <a:lnTo>
                  <a:pt x="73" y="432"/>
                </a:lnTo>
                <a:close/>
                <a:moveTo>
                  <a:pt x="237" y="121"/>
                </a:moveTo>
                <a:lnTo>
                  <a:pt x="237" y="121"/>
                </a:lnTo>
                <a:lnTo>
                  <a:pt x="243" y="123"/>
                </a:lnTo>
                <a:lnTo>
                  <a:pt x="243" y="123"/>
                </a:lnTo>
                <a:lnTo>
                  <a:pt x="240" y="121"/>
                </a:lnTo>
                <a:lnTo>
                  <a:pt x="237" y="121"/>
                </a:lnTo>
                <a:lnTo>
                  <a:pt x="237" y="121"/>
                </a:lnTo>
                <a:close/>
                <a:moveTo>
                  <a:pt x="270" y="154"/>
                </a:moveTo>
                <a:lnTo>
                  <a:pt x="270" y="154"/>
                </a:lnTo>
                <a:lnTo>
                  <a:pt x="270" y="154"/>
                </a:lnTo>
                <a:lnTo>
                  <a:pt x="270" y="154"/>
                </a:lnTo>
                <a:lnTo>
                  <a:pt x="267" y="156"/>
                </a:lnTo>
                <a:lnTo>
                  <a:pt x="267" y="156"/>
                </a:lnTo>
                <a:lnTo>
                  <a:pt x="269" y="156"/>
                </a:lnTo>
                <a:lnTo>
                  <a:pt x="269" y="156"/>
                </a:lnTo>
                <a:lnTo>
                  <a:pt x="270" y="154"/>
                </a:lnTo>
                <a:lnTo>
                  <a:pt x="270" y="154"/>
                </a:lnTo>
                <a:close/>
                <a:moveTo>
                  <a:pt x="194" y="329"/>
                </a:moveTo>
                <a:lnTo>
                  <a:pt x="194" y="329"/>
                </a:lnTo>
                <a:lnTo>
                  <a:pt x="193" y="325"/>
                </a:lnTo>
                <a:lnTo>
                  <a:pt x="193" y="325"/>
                </a:lnTo>
                <a:lnTo>
                  <a:pt x="194" y="329"/>
                </a:lnTo>
                <a:lnTo>
                  <a:pt x="194" y="329"/>
                </a:lnTo>
                <a:close/>
                <a:moveTo>
                  <a:pt x="92" y="372"/>
                </a:moveTo>
                <a:lnTo>
                  <a:pt x="92" y="372"/>
                </a:lnTo>
                <a:lnTo>
                  <a:pt x="94" y="370"/>
                </a:lnTo>
                <a:lnTo>
                  <a:pt x="94" y="370"/>
                </a:lnTo>
                <a:lnTo>
                  <a:pt x="94" y="370"/>
                </a:lnTo>
                <a:lnTo>
                  <a:pt x="92" y="369"/>
                </a:lnTo>
                <a:lnTo>
                  <a:pt x="92" y="369"/>
                </a:lnTo>
                <a:lnTo>
                  <a:pt x="92" y="372"/>
                </a:lnTo>
                <a:lnTo>
                  <a:pt x="92" y="372"/>
                </a:lnTo>
                <a:close/>
                <a:moveTo>
                  <a:pt x="295" y="118"/>
                </a:moveTo>
                <a:lnTo>
                  <a:pt x="295" y="118"/>
                </a:lnTo>
                <a:lnTo>
                  <a:pt x="292" y="120"/>
                </a:lnTo>
                <a:lnTo>
                  <a:pt x="292" y="120"/>
                </a:lnTo>
                <a:lnTo>
                  <a:pt x="292" y="120"/>
                </a:lnTo>
                <a:lnTo>
                  <a:pt x="292" y="120"/>
                </a:lnTo>
                <a:lnTo>
                  <a:pt x="295" y="121"/>
                </a:lnTo>
                <a:lnTo>
                  <a:pt x="295" y="121"/>
                </a:lnTo>
                <a:lnTo>
                  <a:pt x="295" y="118"/>
                </a:lnTo>
                <a:lnTo>
                  <a:pt x="295" y="118"/>
                </a:lnTo>
                <a:close/>
                <a:moveTo>
                  <a:pt x="177" y="367"/>
                </a:moveTo>
                <a:lnTo>
                  <a:pt x="177" y="367"/>
                </a:lnTo>
                <a:lnTo>
                  <a:pt x="177" y="366"/>
                </a:lnTo>
                <a:lnTo>
                  <a:pt x="177" y="366"/>
                </a:lnTo>
                <a:lnTo>
                  <a:pt x="174" y="369"/>
                </a:lnTo>
                <a:lnTo>
                  <a:pt x="174" y="369"/>
                </a:lnTo>
                <a:lnTo>
                  <a:pt x="176" y="369"/>
                </a:lnTo>
                <a:lnTo>
                  <a:pt x="176" y="369"/>
                </a:lnTo>
                <a:lnTo>
                  <a:pt x="177" y="367"/>
                </a:lnTo>
                <a:lnTo>
                  <a:pt x="177" y="367"/>
                </a:lnTo>
                <a:close/>
                <a:moveTo>
                  <a:pt x="60" y="432"/>
                </a:moveTo>
                <a:lnTo>
                  <a:pt x="60" y="432"/>
                </a:lnTo>
                <a:lnTo>
                  <a:pt x="60" y="430"/>
                </a:lnTo>
                <a:lnTo>
                  <a:pt x="60" y="430"/>
                </a:lnTo>
                <a:lnTo>
                  <a:pt x="59" y="430"/>
                </a:lnTo>
                <a:lnTo>
                  <a:pt x="59" y="432"/>
                </a:lnTo>
                <a:lnTo>
                  <a:pt x="59" y="432"/>
                </a:lnTo>
                <a:lnTo>
                  <a:pt x="60" y="432"/>
                </a:lnTo>
                <a:lnTo>
                  <a:pt x="60" y="432"/>
                </a:lnTo>
                <a:close/>
                <a:moveTo>
                  <a:pt x="179" y="355"/>
                </a:moveTo>
                <a:lnTo>
                  <a:pt x="179" y="355"/>
                </a:lnTo>
                <a:lnTo>
                  <a:pt x="179" y="356"/>
                </a:lnTo>
                <a:lnTo>
                  <a:pt x="179" y="356"/>
                </a:lnTo>
                <a:lnTo>
                  <a:pt x="183" y="353"/>
                </a:lnTo>
                <a:lnTo>
                  <a:pt x="183" y="353"/>
                </a:lnTo>
                <a:lnTo>
                  <a:pt x="183" y="353"/>
                </a:lnTo>
                <a:lnTo>
                  <a:pt x="183" y="353"/>
                </a:lnTo>
                <a:lnTo>
                  <a:pt x="179" y="355"/>
                </a:lnTo>
                <a:lnTo>
                  <a:pt x="179" y="355"/>
                </a:lnTo>
                <a:close/>
                <a:moveTo>
                  <a:pt x="176" y="362"/>
                </a:moveTo>
                <a:lnTo>
                  <a:pt x="176" y="362"/>
                </a:lnTo>
                <a:lnTo>
                  <a:pt x="176" y="362"/>
                </a:lnTo>
                <a:lnTo>
                  <a:pt x="176" y="362"/>
                </a:lnTo>
                <a:lnTo>
                  <a:pt x="174" y="364"/>
                </a:lnTo>
                <a:lnTo>
                  <a:pt x="174" y="364"/>
                </a:lnTo>
                <a:lnTo>
                  <a:pt x="174" y="366"/>
                </a:lnTo>
                <a:lnTo>
                  <a:pt x="174" y="366"/>
                </a:lnTo>
                <a:lnTo>
                  <a:pt x="176" y="362"/>
                </a:lnTo>
                <a:lnTo>
                  <a:pt x="176" y="362"/>
                </a:lnTo>
                <a:close/>
                <a:moveTo>
                  <a:pt x="302" y="94"/>
                </a:moveTo>
                <a:lnTo>
                  <a:pt x="302" y="94"/>
                </a:lnTo>
                <a:lnTo>
                  <a:pt x="300" y="93"/>
                </a:lnTo>
                <a:lnTo>
                  <a:pt x="300" y="93"/>
                </a:lnTo>
                <a:lnTo>
                  <a:pt x="300" y="94"/>
                </a:lnTo>
                <a:lnTo>
                  <a:pt x="300" y="94"/>
                </a:lnTo>
                <a:lnTo>
                  <a:pt x="302" y="94"/>
                </a:lnTo>
                <a:lnTo>
                  <a:pt x="302" y="94"/>
                </a:lnTo>
                <a:close/>
                <a:moveTo>
                  <a:pt x="149" y="374"/>
                </a:moveTo>
                <a:lnTo>
                  <a:pt x="149" y="374"/>
                </a:lnTo>
                <a:lnTo>
                  <a:pt x="150" y="375"/>
                </a:lnTo>
                <a:lnTo>
                  <a:pt x="152" y="375"/>
                </a:lnTo>
                <a:lnTo>
                  <a:pt x="152" y="375"/>
                </a:lnTo>
                <a:lnTo>
                  <a:pt x="152" y="374"/>
                </a:lnTo>
                <a:lnTo>
                  <a:pt x="152" y="374"/>
                </a:lnTo>
                <a:lnTo>
                  <a:pt x="149" y="374"/>
                </a:lnTo>
                <a:lnTo>
                  <a:pt x="149" y="374"/>
                </a:lnTo>
                <a:close/>
                <a:moveTo>
                  <a:pt x="168" y="374"/>
                </a:moveTo>
                <a:lnTo>
                  <a:pt x="168" y="374"/>
                </a:lnTo>
                <a:lnTo>
                  <a:pt x="169" y="372"/>
                </a:lnTo>
                <a:lnTo>
                  <a:pt x="169" y="372"/>
                </a:lnTo>
                <a:lnTo>
                  <a:pt x="169" y="372"/>
                </a:lnTo>
                <a:lnTo>
                  <a:pt x="169" y="372"/>
                </a:lnTo>
                <a:lnTo>
                  <a:pt x="168" y="372"/>
                </a:lnTo>
                <a:lnTo>
                  <a:pt x="168" y="374"/>
                </a:lnTo>
                <a:lnTo>
                  <a:pt x="168" y="374"/>
                </a:lnTo>
                <a:close/>
                <a:moveTo>
                  <a:pt x="202" y="135"/>
                </a:moveTo>
                <a:lnTo>
                  <a:pt x="202" y="135"/>
                </a:lnTo>
                <a:lnTo>
                  <a:pt x="202" y="135"/>
                </a:lnTo>
                <a:lnTo>
                  <a:pt x="202" y="135"/>
                </a:lnTo>
                <a:lnTo>
                  <a:pt x="204" y="134"/>
                </a:lnTo>
                <a:lnTo>
                  <a:pt x="204" y="134"/>
                </a:lnTo>
                <a:lnTo>
                  <a:pt x="204" y="134"/>
                </a:lnTo>
                <a:lnTo>
                  <a:pt x="204" y="134"/>
                </a:lnTo>
                <a:lnTo>
                  <a:pt x="202" y="135"/>
                </a:lnTo>
                <a:lnTo>
                  <a:pt x="202" y="135"/>
                </a:lnTo>
                <a:close/>
                <a:moveTo>
                  <a:pt x="275" y="146"/>
                </a:moveTo>
                <a:lnTo>
                  <a:pt x="275" y="146"/>
                </a:lnTo>
                <a:lnTo>
                  <a:pt x="276" y="146"/>
                </a:lnTo>
                <a:lnTo>
                  <a:pt x="276" y="146"/>
                </a:lnTo>
                <a:lnTo>
                  <a:pt x="278" y="145"/>
                </a:lnTo>
                <a:lnTo>
                  <a:pt x="278" y="145"/>
                </a:lnTo>
                <a:lnTo>
                  <a:pt x="276" y="145"/>
                </a:lnTo>
                <a:lnTo>
                  <a:pt x="276" y="145"/>
                </a:lnTo>
                <a:lnTo>
                  <a:pt x="275" y="146"/>
                </a:lnTo>
                <a:lnTo>
                  <a:pt x="275" y="146"/>
                </a:lnTo>
                <a:close/>
                <a:moveTo>
                  <a:pt x="73" y="435"/>
                </a:moveTo>
                <a:lnTo>
                  <a:pt x="73" y="435"/>
                </a:lnTo>
                <a:lnTo>
                  <a:pt x="73" y="438"/>
                </a:lnTo>
                <a:lnTo>
                  <a:pt x="73" y="438"/>
                </a:lnTo>
                <a:lnTo>
                  <a:pt x="76" y="435"/>
                </a:lnTo>
                <a:lnTo>
                  <a:pt x="76" y="435"/>
                </a:lnTo>
                <a:lnTo>
                  <a:pt x="73" y="435"/>
                </a:lnTo>
                <a:lnTo>
                  <a:pt x="73" y="435"/>
                </a:lnTo>
                <a:close/>
                <a:moveTo>
                  <a:pt x="131" y="359"/>
                </a:moveTo>
                <a:lnTo>
                  <a:pt x="131" y="359"/>
                </a:lnTo>
                <a:lnTo>
                  <a:pt x="131" y="361"/>
                </a:lnTo>
                <a:lnTo>
                  <a:pt x="131" y="361"/>
                </a:lnTo>
                <a:lnTo>
                  <a:pt x="131" y="361"/>
                </a:lnTo>
                <a:lnTo>
                  <a:pt x="131" y="361"/>
                </a:lnTo>
                <a:lnTo>
                  <a:pt x="133" y="359"/>
                </a:lnTo>
                <a:lnTo>
                  <a:pt x="133" y="359"/>
                </a:lnTo>
                <a:lnTo>
                  <a:pt x="131" y="359"/>
                </a:lnTo>
                <a:lnTo>
                  <a:pt x="131" y="359"/>
                </a:lnTo>
                <a:close/>
                <a:moveTo>
                  <a:pt x="144" y="374"/>
                </a:moveTo>
                <a:lnTo>
                  <a:pt x="144" y="374"/>
                </a:lnTo>
                <a:lnTo>
                  <a:pt x="144" y="374"/>
                </a:lnTo>
                <a:lnTo>
                  <a:pt x="144" y="374"/>
                </a:lnTo>
                <a:lnTo>
                  <a:pt x="141" y="374"/>
                </a:lnTo>
                <a:lnTo>
                  <a:pt x="141" y="374"/>
                </a:lnTo>
                <a:lnTo>
                  <a:pt x="144" y="374"/>
                </a:lnTo>
                <a:lnTo>
                  <a:pt x="144" y="374"/>
                </a:lnTo>
                <a:close/>
                <a:moveTo>
                  <a:pt x="155" y="375"/>
                </a:moveTo>
                <a:lnTo>
                  <a:pt x="155" y="375"/>
                </a:lnTo>
                <a:lnTo>
                  <a:pt x="157" y="375"/>
                </a:lnTo>
                <a:lnTo>
                  <a:pt x="157" y="375"/>
                </a:lnTo>
                <a:lnTo>
                  <a:pt x="157" y="374"/>
                </a:lnTo>
                <a:lnTo>
                  <a:pt x="157" y="374"/>
                </a:lnTo>
                <a:lnTo>
                  <a:pt x="155" y="375"/>
                </a:lnTo>
                <a:lnTo>
                  <a:pt x="155" y="375"/>
                </a:lnTo>
                <a:close/>
                <a:moveTo>
                  <a:pt x="142" y="370"/>
                </a:moveTo>
                <a:lnTo>
                  <a:pt x="142" y="370"/>
                </a:lnTo>
                <a:lnTo>
                  <a:pt x="144" y="370"/>
                </a:lnTo>
                <a:lnTo>
                  <a:pt x="144" y="370"/>
                </a:lnTo>
                <a:lnTo>
                  <a:pt x="144" y="370"/>
                </a:lnTo>
                <a:lnTo>
                  <a:pt x="142" y="370"/>
                </a:lnTo>
                <a:lnTo>
                  <a:pt x="142" y="370"/>
                </a:lnTo>
                <a:close/>
                <a:moveTo>
                  <a:pt x="295" y="191"/>
                </a:moveTo>
                <a:lnTo>
                  <a:pt x="295" y="191"/>
                </a:lnTo>
                <a:lnTo>
                  <a:pt x="294" y="192"/>
                </a:lnTo>
                <a:lnTo>
                  <a:pt x="294" y="192"/>
                </a:lnTo>
                <a:lnTo>
                  <a:pt x="295" y="192"/>
                </a:lnTo>
                <a:lnTo>
                  <a:pt x="295" y="191"/>
                </a:lnTo>
                <a:lnTo>
                  <a:pt x="295" y="191"/>
                </a:lnTo>
                <a:close/>
                <a:moveTo>
                  <a:pt x="168" y="359"/>
                </a:moveTo>
                <a:lnTo>
                  <a:pt x="168" y="359"/>
                </a:lnTo>
                <a:lnTo>
                  <a:pt x="171" y="359"/>
                </a:lnTo>
                <a:lnTo>
                  <a:pt x="171" y="359"/>
                </a:lnTo>
                <a:lnTo>
                  <a:pt x="169" y="359"/>
                </a:lnTo>
                <a:lnTo>
                  <a:pt x="168" y="359"/>
                </a:lnTo>
                <a:lnTo>
                  <a:pt x="168" y="359"/>
                </a:lnTo>
                <a:close/>
                <a:moveTo>
                  <a:pt x="105" y="257"/>
                </a:moveTo>
                <a:lnTo>
                  <a:pt x="105" y="257"/>
                </a:lnTo>
                <a:lnTo>
                  <a:pt x="103" y="257"/>
                </a:lnTo>
                <a:lnTo>
                  <a:pt x="103" y="257"/>
                </a:lnTo>
                <a:lnTo>
                  <a:pt x="103" y="257"/>
                </a:lnTo>
                <a:lnTo>
                  <a:pt x="103" y="257"/>
                </a:lnTo>
                <a:lnTo>
                  <a:pt x="105" y="257"/>
                </a:lnTo>
                <a:lnTo>
                  <a:pt x="105" y="257"/>
                </a:lnTo>
                <a:close/>
                <a:moveTo>
                  <a:pt x="142" y="380"/>
                </a:moveTo>
                <a:lnTo>
                  <a:pt x="142" y="380"/>
                </a:lnTo>
                <a:lnTo>
                  <a:pt x="142" y="378"/>
                </a:lnTo>
                <a:lnTo>
                  <a:pt x="141" y="378"/>
                </a:lnTo>
                <a:lnTo>
                  <a:pt x="141" y="378"/>
                </a:lnTo>
                <a:lnTo>
                  <a:pt x="142" y="380"/>
                </a:lnTo>
                <a:lnTo>
                  <a:pt x="142" y="380"/>
                </a:lnTo>
                <a:close/>
                <a:moveTo>
                  <a:pt x="131" y="369"/>
                </a:moveTo>
                <a:lnTo>
                  <a:pt x="131" y="369"/>
                </a:lnTo>
                <a:lnTo>
                  <a:pt x="131" y="367"/>
                </a:lnTo>
                <a:lnTo>
                  <a:pt x="131" y="367"/>
                </a:lnTo>
                <a:lnTo>
                  <a:pt x="131" y="367"/>
                </a:lnTo>
                <a:lnTo>
                  <a:pt x="131" y="367"/>
                </a:lnTo>
                <a:lnTo>
                  <a:pt x="131" y="367"/>
                </a:lnTo>
                <a:lnTo>
                  <a:pt x="131" y="369"/>
                </a:lnTo>
                <a:lnTo>
                  <a:pt x="131" y="369"/>
                </a:lnTo>
                <a:close/>
                <a:moveTo>
                  <a:pt x="56" y="429"/>
                </a:moveTo>
                <a:lnTo>
                  <a:pt x="56" y="429"/>
                </a:lnTo>
                <a:lnTo>
                  <a:pt x="54" y="429"/>
                </a:lnTo>
                <a:lnTo>
                  <a:pt x="54" y="429"/>
                </a:lnTo>
                <a:lnTo>
                  <a:pt x="54" y="429"/>
                </a:lnTo>
                <a:lnTo>
                  <a:pt x="56" y="429"/>
                </a:lnTo>
                <a:lnTo>
                  <a:pt x="56" y="429"/>
                </a:lnTo>
                <a:close/>
                <a:moveTo>
                  <a:pt x="30" y="410"/>
                </a:moveTo>
                <a:lnTo>
                  <a:pt x="30" y="410"/>
                </a:lnTo>
                <a:lnTo>
                  <a:pt x="30" y="410"/>
                </a:lnTo>
                <a:lnTo>
                  <a:pt x="30" y="410"/>
                </a:lnTo>
                <a:lnTo>
                  <a:pt x="29" y="408"/>
                </a:lnTo>
                <a:lnTo>
                  <a:pt x="29" y="408"/>
                </a:lnTo>
                <a:lnTo>
                  <a:pt x="29" y="408"/>
                </a:lnTo>
                <a:lnTo>
                  <a:pt x="29" y="408"/>
                </a:lnTo>
                <a:lnTo>
                  <a:pt x="30" y="410"/>
                </a:lnTo>
                <a:lnTo>
                  <a:pt x="30" y="410"/>
                </a:lnTo>
                <a:close/>
                <a:moveTo>
                  <a:pt x="94" y="375"/>
                </a:moveTo>
                <a:lnTo>
                  <a:pt x="94" y="375"/>
                </a:lnTo>
                <a:lnTo>
                  <a:pt x="92" y="375"/>
                </a:lnTo>
                <a:lnTo>
                  <a:pt x="92" y="377"/>
                </a:lnTo>
                <a:lnTo>
                  <a:pt x="92" y="377"/>
                </a:lnTo>
                <a:lnTo>
                  <a:pt x="94" y="375"/>
                </a:lnTo>
                <a:lnTo>
                  <a:pt x="94" y="375"/>
                </a:lnTo>
                <a:close/>
                <a:moveTo>
                  <a:pt x="149" y="353"/>
                </a:moveTo>
                <a:lnTo>
                  <a:pt x="149" y="353"/>
                </a:lnTo>
                <a:lnTo>
                  <a:pt x="149" y="353"/>
                </a:lnTo>
                <a:lnTo>
                  <a:pt x="149" y="353"/>
                </a:lnTo>
                <a:lnTo>
                  <a:pt x="149" y="353"/>
                </a:lnTo>
                <a:lnTo>
                  <a:pt x="149" y="353"/>
                </a:lnTo>
                <a:lnTo>
                  <a:pt x="149" y="353"/>
                </a:lnTo>
                <a:lnTo>
                  <a:pt x="149" y="353"/>
                </a:lnTo>
                <a:lnTo>
                  <a:pt x="149" y="353"/>
                </a:lnTo>
                <a:lnTo>
                  <a:pt x="149" y="353"/>
                </a:lnTo>
                <a:close/>
                <a:moveTo>
                  <a:pt x="41" y="426"/>
                </a:moveTo>
                <a:lnTo>
                  <a:pt x="41" y="426"/>
                </a:lnTo>
                <a:lnTo>
                  <a:pt x="41" y="426"/>
                </a:lnTo>
                <a:lnTo>
                  <a:pt x="41" y="426"/>
                </a:lnTo>
                <a:lnTo>
                  <a:pt x="43" y="426"/>
                </a:lnTo>
                <a:lnTo>
                  <a:pt x="43" y="426"/>
                </a:lnTo>
                <a:lnTo>
                  <a:pt x="43" y="426"/>
                </a:lnTo>
                <a:lnTo>
                  <a:pt x="43" y="426"/>
                </a:lnTo>
                <a:lnTo>
                  <a:pt x="41" y="426"/>
                </a:lnTo>
                <a:lnTo>
                  <a:pt x="41" y="426"/>
                </a:lnTo>
                <a:close/>
                <a:moveTo>
                  <a:pt x="275" y="135"/>
                </a:moveTo>
                <a:lnTo>
                  <a:pt x="275" y="135"/>
                </a:lnTo>
                <a:lnTo>
                  <a:pt x="275" y="135"/>
                </a:lnTo>
                <a:lnTo>
                  <a:pt x="275" y="135"/>
                </a:lnTo>
                <a:lnTo>
                  <a:pt x="276" y="137"/>
                </a:lnTo>
                <a:lnTo>
                  <a:pt x="276" y="137"/>
                </a:lnTo>
                <a:lnTo>
                  <a:pt x="276" y="135"/>
                </a:lnTo>
                <a:lnTo>
                  <a:pt x="276" y="135"/>
                </a:lnTo>
                <a:lnTo>
                  <a:pt x="275" y="135"/>
                </a:lnTo>
                <a:lnTo>
                  <a:pt x="275" y="135"/>
                </a:lnTo>
                <a:close/>
                <a:moveTo>
                  <a:pt x="272" y="145"/>
                </a:moveTo>
                <a:lnTo>
                  <a:pt x="272" y="145"/>
                </a:lnTo>
                <a:lnTo>
                  <a:pt x="272" y="146"/>
                </a:lnTo>
                <a:lnTo>
                  <a:pt x="272" y="146"/>
                </a:lnTo>
                <a:lnTo>
                  <a:pt x="272" y="146"/>
                </a:lnTo>
                <a:lnTo>
                  <a:pt x="273" y="145"/>
                </a:lnTo>
                <a:lnTo>
                  <a:pt x="273" y="145"/>
                </a:lnTo>
                <a:lnTo>
                  <a:pt x="272" y="145"/>
                </a:lnTo>
                <a:lnTo>
                  <a:pt x="272" y="145"/>
                </a:lnTo>
                <a:close/>
                <a:moveTo>
                  <a:pt x="297" y="187"/>
                </a:moveTo>
                <a:lnTo>
                  <a:pt x="297" y="187"/>
                </a:lnTo>
                <a:lnTo>
                  <a:pt x="297" y="186"/>
                </a:lnTo>
                <a:lnTo>
                  <a:pt x="297" y="186"/>
                </a:lnTo>
                <a:lnTo>
                  <a:pt x="297" y="187"/>
                </a:lnTo>
                <a:lnTo>
                  <a:pt x="297" y="187"/>
                </a:lnTo>
                <a:lnTo>
                  <a:pt x="297" y="187"/>
                </a:lnTo>
                <a:close/>
                <a:moveTo>
                  <a:pt x="59" y="396"/>
                </a:moveTo>
                <a:lnTo>
                  <a:pt x="59" y="396"/>
                </a:lnTo>
                <a:lnTo>
                  <a:pt x="59" y="394"/>
                </a:lnTo>
                <a:lnTo>
                  <a:pt x="59" y="394"/>
                </a:lnTo>
                <a:lnTo>
                  <a:pt x="57" y="394"/>
                </a:lnTo>
                <a:lnTo>
                  <a:pt x="57" y="394"/>
                </a:lnTo>
                <a:lnTo>
                  <a:pt x="59" y="396"/>
                </a:lnTo>
                <a:lnTo>
                  <a:pt x="59" y="396"/>
                </a:lnTo>
                <a:lnTo>
                  <a:pt x="59" y="396"/>
                </a:lnTo>
                <a:lnTo>
                  <a:pt x="59" y="396"/>
                </a:lnTo>
                <a:close/>
                <a:moveTo>
                  <a:pt x="210" y="132"/>
                </a:moveTo>
                <a:lnTo>
                  <a:pt x="210" y="132"/>
                </a:lnTo>
                <a:lnTo>
                  <a:pt x="210" y="132"/>
                </a:lnTo>
                <a:lnTo>
                  <a:pt x="210" y="132"/>
                </a:lnTo>
                <a:lnTo>
                  <a:pt x="210" y="132"/>
                </a:lnTo>
                <a:lnTo>
                  <a:pt x="210" y="132"/>
                </a:lnTo>
                <a:lnTo>
                  <a:pt x="210" y="132"/>
                </a:lnTo>
                <a:close/>
                <a:moveTo>
                  <a:pt x="147" y="359"/>
                </a:moveTo>
                <a:lnTo>
                  <a:pt x="147" y="359"/>
                </a:lnTo>
                <a:lnTo>
                  <a:pt x="147" y="359"/>
                </a:lnTo>
                <a:lnTo>
                  <a:pt x="147" y="359"/>
                </a:lnTo>
                <a:lnTo>
                  <a:pt x="147" y="359"/>
                </a:lnTo>
                <a:lnTo>
                  <a:pt x="147" y="359"/>
                </a:lnTo>
                <a:lnTo>
                  <a:pt x="147" y="359"/>
                </a:lnTo>
                <a:lnTo>
                  <a:pt x="147" y="359"/>
                </a:lnTo>
                <a:lnTo>
                  <a:pt x="147" y="359"/>
                </a:lnTo>
                <a:lnTo>
                  <a:pt x="147" y="359"/>
                </a:lnTo>
                <a:close/>
                <a:moveTo>
                  <a:pt x="51" y="443"/>
                </a:moveTo>
                <a:lnTo>
                  <a:pt x="51" y="443"/>
                </a:lnTo>
                <a:lnTo>
                  <a:pt x="51" y="443"/>
                </a:lnTo>
                <a:lnTo>
                  <a:pt x="51" y="443"/>
                </a:lnTo>
                <a:lnTo>
                  <a:pt x="52" y="445"/>
                </a:lnTo>
                <a:lnTo>
                  <a:pt x="52" y="445"/>
                </a:lnTo>
                <a:lnTo>
                  <a:pt x="52" y="445"/>
                </a:lnTo>
                <a:lnTo>
                  <a:pt x="52" y="445"/>
                </a:lnTo>
                <a:lnTo>
                  <a:pt x="51" y="443"/>
                </a:lnTo>
                <a:lnTo>
                  <a:pt x="51" y="443"/>
                </a:lnTo>
                <a:close/>
                <a:moveTo>
                  <a:pt x="97" y="266"/>
                </a:moveTo>
                <a:lnTo>
                  <a:pt x="97" y="266"/>
                </a:lnTo>
                <a:lnTo>
                  <a:pt x="97" y="266"/>
                </a:lnTo>
                <a:lnTo>
                  <a:pt x="97" y="266"/>
                </a:lnTo>
                <a:lnTo>
                  <a:pt x="97" y="266"/>
                </a:lnTo>
                <a:lnTo>
                  <a:pt x="97" y="266"/>
                </a:lnTo>
                <a:lnTo>
                  <a:pt x="97" y="266"/>
                </a:lnTo>
                <a:lnTo>
                  <a:pt x="97" y="266"/>
                </a:lnTo>
                <a:lnTo>
                  <a:pt x="97" y="266"/>
                </a:lnTo>
                <a:lnTo>
                  <a:pt x="97" y="266"/>
                </a:lnTo>
                <a:close/>
                <a:moveTo>
                  <a:pt x="229" y="222"/>
                </a:moveTo>
                <a:lnTo>
                  <a:pt x="229" y="222"/>
                </a:lnTo>
                <a:lnTo>
                  <a:pt x="229" y="222"/>
                </a:lnTo>
                <a:lnTo>
                  <a:pt x="229" y="222"/>
                </a:lnTo>
                <a:lnTo>
                  <a:pt x="229" y="222"/>
                </a:lnTo>
                <a:lnTo>
                  <a:pt x="229" y="222"/>
                </a:lnTo>
                <a:lnTo>
                  <a:pt x="229" y="222"/>
                </a:lnTo>
                <a:lnTo>
                  <a:pt x="229" y="222"/>
                </a:lnTo>
                <a:lnTo>
                  <a:pt x="229" y="222"/>
                </a:lnTo>
                <a:lnTo>
                  <a:pt x="229" y="222"/>
                </a:lnTo>
                <a:close/>
                <a:moveTo>
                  <a:pt x="149" y="366"/>
                </a:moveTo>
                <a:lnTo>
                  <a:pt x="149" y="366"/>
                </a:lnTo>
                <a:lnTo>
                  <a:pt x="149" y="366"/>
                </a:lnTo>
                <a:lnTo>
                  <a:pt x="149" y="366"/>
                </a:lnTo>
                <a:lnTo>
                  <a:pt x="149" y="366"/>
                </a:lnTo>
                <a:lnTo>
                  <a:pt x="149" y="366"/>
                </a:lnTo>
                <a:lnTo>
                  <a:pt x="149" y="366"/>
                </a:lnTo>
                <a:lnTo>
                  <a:pt x="149" y="366"/>
                </a:lnTo>
                <a:lnTo>
                  <a:pt x="149" y="366"/>
                </a:lnTo>
                <a:lnTo>
                  <a:pt x="149" y="36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79" name="Freeform 284"/>
          <p:cNvSpPr/>
          <p:nvPr/>
        </p:nvSpPr>
        <p:spPr bwMode="auto">
          <a:xfrm>
            <a:off x="9601595" y="5855684"/>
            <a:ext cx="28151" cy="25384"/>
          </a:xfrm>
          <a:custGeom>
            <a:avLst/>
            <a:gdLst>
              <a:gd name="T0" fmla="*/ 14 w 16"/>
              <a:gd name="T1" fmla="*/ 9 h 15"/>
              <a:gd name="T2" fmla="*/ 14 w 16"/>
              <a:gd name="T3" fmla="*/ 9 h 15"/>
              <a:gd name="T4" fmla="*/ 16 w 16"/>
              <a:gd name="T5" fmla="*/ 12 h 15"/>
              <a:gd name="T6" fmla="*/ 16 w 16"/>
              <a:gd name="T7" fmla="*/ 12 h 15"/>
              <a:gd name="T8" fmla="*/ 16 w 16"/>
              <a:gd name="T9" fmla="*/ 14 h 15"/>
              <a:gd name="T10" fmla="*/ 14 w 16"/>
              <a:gd name="T11" fmla="*/ 14 h 15"/>
              <a:gd name="T12" fmla="*/ 14 w 16"/>
              <a:gd name="T13" fmla="*/ 14 h 15"/>
              <a:gd name="T14" fmla="*/ 14 w 16"/>
              <a:gd name="T15" fmla="*/ 15 h 15"/>
              <a:gd name="T16" fmla="*/ 12 w 16"/>
              <a:gd name="T17" fmla="*/ 15 h 15"/>
              <a:gd name="T18" fmla="*/ 12 w 16"/>
              <a:gd name="T19" fmla="*/ 15 h 15"/>
              <a:gd name="T20" fmla="*/ 4 w 16"/>
              <a:gd name="T21" fmla="*/ 9 h 15"/>
              <a:gd name="T22" fmla="*/ 4 w 16"/>
              <a:gd name="T23" fmla="*/ 9 h 15"/>
              <a:gd name="T24" fmla="*/ 0 w 16"/>
              <a:gd name="T25" fmla="*/ 6 h 15"/>
              <a:gd name="T26" fmla="*/ 0 w 16"/>
              <a:gd name="T27" fmla="*/ 6 h 15"/>
              <a:gd name="T28" fmla="*/ 0 w 16"/>
              <a:gd name="T29" fmla="*/ 4 h 15"/>
              <a:gd name="T30" fmla="*/ 0 w 16"/>
              <a:gd name="T31" fmla="*/ 4 h 15"/>
              <a:gd name="T32" fmla="*/ 0 w 16"/>
              <a:gd name="T33" fmla="*/ 1 h 15"/>
              <a:gd name="T34" fmla="*/ 3 w 16"/>
              <a:gd name="T35" fmla="*/ 0 h 15"/>
              <a:gd name="T36" fmla="*/ 3 w 16"/>
              <a:gd name="T37" fmla="*/ 0 h 15"/>
              <a:gd name="T38" fmla="*/ 4 w 16"/>
              <a:gd name="T39" fmla="*/ 0 h 15"/>
              <a:gd name="T40" fmla="*/ 4 w 16"/>
              <a:gd name="T41" fmla="*/ 0 h 15"/>
              <a:gd name="T42" fmla="*/ 9 w 16"/>
              <a:gd name="T43" fmla="*/ 3 h 15"/>
              <a:gd name="T44" fmla="*/ 12 w 16"/>
              <a:gd name="T45" fmla="*/ 6 h 15"/>
              <a:gd name="T46" fmla="*/ 12 w 16"/>
              <a:gd name="T47" fmla="*/ 6 h 15"/>
              <a:gd name="T48" fmla="*/ 14 w 16"/>
              <a:gd name="T49" fmla="*/ 7 h 15"/>
              <a:gd name="T50" fmla="*/ 14 w 16"/>
              <a:gd name="T51" fmla="*/ 7 h 15"/>
              <a:gd name="T52" fmla="*/ 14 w 16"/>
              <a:gd name="T53" fmla="*/ 9 h 15"/>
              <a:gd name="T54" fmla="*/ 14 w 16"/>
              <a:gd name="T55"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15">
                <a:moveTo>
                  <a:pt x="14" y="9"/>
                </a:moveTo>
                <a:lnTo>
                  <a:pt x="14" y="9"/>
                </a:lnTo>
                <a:lnTo>
                  <a:pt x="16" y="12"/>
                </a:lnTo>
                <a:lnTo>
                  <a:pt x="16" y="12"/>
                </a:lnTo>
                <a:lnTo>
                  <a:pt x="16" y="14"/>
                </a:lnTo>
                <a:lnTo>
                  <a:pt x="14" y="14"/>
                </a:lnTo>
                <a:lnTo>
                  <a:pt x="14" y="14"/>
                </a:lnTo>
                <a:lnTo>
                  <a:pt x="14" y="15"/>
                </a:lnTo>
                <a:lnTo>
                  <a:pt x="12" y="15"/>
                </a:lnTo>
                <a:lnTo>
                  <a:pt x="12" y="15"/>
                </a:lnTo>
                <a:lnTo>
                  <a:pt x="4" y="9"/>
                </a:lnTo>
                <a:lnTo>
                  <a:pt x="4" y="9"/>
                </a:lnTo>
                <a:lnTo>
                  <a:pt x="0" y="6"/>
                </a:lnTo>
                <a:lnTo>
                  <a:pt x="0" y="6"/>
                </a:lnTo>
                <a:lnTo>
                  <a:pt x="0" y="4"/>
                </a:lnTo>
                <a:lnTo>
                  <a:pt x="0" y="4"/>
                </a:lnTo>
                <a:lnTo>
                  <a:pt x="0" y="1"/>
                </a:lnTo>
                <a:lnTo>
                  <a:pt x="3" y="0"/>
                </a:lnTo>
                <a:lnTo>
                  <a:pt x="3" y="0"/>
                </a:lnTo>
                <a:lnTo>
                  <a:pt x="4" y="0"/>
                </a:lnTo>
                <a:lnTo>
                  <a:pt x="4" y="0"/>
                </a:lnTo>
                <a:lnTo>
                  <a:pt x="9" y="3"/>
                </a:lnTo>
                <a:lnTo>
                  <a:pt x="12" y="6"/>
                </a:lnTo>
                <a:lnTo>
                  <a:pt x="12" y="6"/>
                </a:lnTo>
                <a:lnTo>
                  <a:pt x="14" y="7"/>
                </a:lnTo>
                <a:lnTo>
                  <a:pt x="14" y="7"/>
                </a:lnTo>
                <a:lnTo>
                  <a:pt x="14" y="9"/>
                </a:lnTo>
                <a:lnTo>
                  <a:pt x="14" y="9"/>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0" name="Freeform 285"/>
          <p:cNvSpPr/>
          <p:nvPr/>
        </p:nvSpPr>
        <p:spPr bwMode="auto">
          <a:xfrm>
            <a:off x="9557609" y="5906451"/>
            <a:ext cx="21113" cy="28769"/>
          </a:xfrm>
          <a:custGeom>
            <a:avLst/>
            <a:gdLst>
              <a:gd name="T0" fmla="*/ 3 w 12"/>
              <a:gd name="T1" fmla="*/ 6 h 17"/>
              <a:gd name="T2" fmla="*/ 3 w 12"/>
              <a:gd name="T3" fmla="*/ 6 h 17"/>
              <a:gd name="T4" fmla="*/ 4 w 12"/>
              <a:gd name="T5" fmla="*/ 6 h 17"/>
              <a:gd name="T6" fmla="*/ 4 w 12"/>
              <a:gd name="T7" fmla="*/ 6 h 17"/>
              <a:gd name="T8" fmla="*/ 9 w 12"/>
              <a:gd name="T9" fmla="*/ 11 h 17"/>
              <a:gd name="T10" fmla="*/ 9 w 12"/>
              <a:gd name="T11" fmla="*/ 11 h 17"/>
              <a:gd name="T12" fmla="*/ 11 w 12"/>
              <a:gd name="T13" fmla="*/ 11 h 17"/>
              <a:gd name="T14" fmla="*/ 11 w 12"/>
              <a:gd name="T15" fmla="*/ 11 h 17"/>
              <a:gd name="T16" fmla="*/ 12 w 12"/>
              <a:gd name="T17" fmla="*/ 12 h 17"/>
              <a:gd name="T18" fmla="*/ 12 w 12"/>
              <a:gd name="T19" fmla="*/ 15 h 17"/>
              <a:gd name="T20" fmla="*/ 12 w 12"/>
              <a:gd name="T21" fmla="*/ 15 h 17"/>
              <a:gd name="T22" fmla="*/ 11 w 12"/>
              <a:gd name="T23" fmla="*/ 17 h 17"/>
              <a:gd name="T24" fmla="*/ 7 w 12"/>
              <a:gd name="T25" fmla="*/ 17 h 17"/>
              <a:gd name="T26" fmla="*/ 7 w 12"/>
              <a:gd name="T27" fmla="*/ 17 h 17"/>
              <a:gd name="T28" fmla="*/ 6 w 12"/>
              <a:gd name="T29" fmla="*/ 15 h 17"/>
              <a:gd name="T30" fmla="*/ 6 w 12"/>
              <a:gd name="T31" fmla="*/ 15 h 17"/>
              <a:gd name="T32" fmla="*/ 4 w 12"/>
              <a:gd name="T33" fmla="*/ 12 h 17"/>
              <a:gd name="T34" fmla="*/ 3 w 12"/>
              <a:gd name="T35" fmla="*/ 11 h 17"/>
              <a:gd name="T36" fmla="*/ 3 w 12"/>
              <a:gd name="T37" fmla="*/ 11 h 17"/>
              <a:gd name="T38" fmla="*/ 3 w 12"/>
              <a:gd name="T39" fmla="*/ 9 h 17"/>
              <a:gd name="T40" fmla="*/ 3 w 12"/>
              <a:gd name="T41" fmla="*/ 9 h 17"/>
              <a:gd name="T42" fmla="*/ 0 w 12"/>
              <a:gd name="T43" fmla="*/ 6 h 17"/>
              <a:gd name="T44" fmla="*/ 0 w 12"/>
              <a:gd name="T45" fmla="*/ 1 h 17"/>
              <a:gd name="T46" fmla="*/ 0 w 12"/>
              <a:gd name="T47" fmla="*/ 1 h 17"/>
              <a:gd name="T48" fmla="*/ 0 w 12"/>
              <a:gd name="T49" fmla="*/ 0 h 17"/>
              <a:gd name="T50" fmla="*/ 0 w 12"/>
              <a:gd name="T51" fmla="*/ 0 h 17"/>
              <a:gd name="T52" fmla="*/ 3 w 12"/>
              <a:gd name="T53" fmla="*/ 0 h 17"/>
              <a:gd name="T54" fmla="*/ 3 w 12"/>
              <a:gd name="T55" fmla="*/ 0 h 17"/>
              <a:gd name="T56" fmla="*/ 4 w 12"/>
              <a:gd name="T57" fmla="*/ 0 h 17"/>
              <a:gd name="T58" fmla="*/ 6 w 12"/>
              <a:gd name="T59" fmla="*/ 1 h 17"/>
              <a:gd name="T60" fmla="*/ 6 w 12"/>
              <a:gd name="T61" fmla="*/ 1 h 17"/>
              <a:gd name="T62" fmla="*/ 6 w 12"/>
              <a:gd name="T63" fmla="*/ 3 h 17"/>
              <a:gd name="T64" fmla="*/ 4 w 12"/>
              <a:gd name="T65" fmla="*/ 4 h 17"/>
              <a:gd name="T66" fmla="*/ 4 w 12"/>
              <a:gd name="T67" fmla="*/ 4 h 17"/>
              <a:gd name="T68" fmla="*/ 3 w 12"/>
              <a:gd name="T69" fmla="*/ 6 h 17"/>
              <a:gd name="T70" fmla="*/ 3 w 12"/>
              <a:gd name="T71"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 h="17">
                <a:moveTo>
                  <a:pt x="3" y="6"/>
                </a:moveTo>
                <a:lnTo>
                  <a:pt x="3" y="6"/>
                </a:lnTo>
                <a:lnTo>
                  <a:pt x="4" y="6"/>
                </a:lnTo>
                <a:lnTo>
                  <a:pt x="4" y="6"/>
                </a:lnTo>
                <a:lnTo>
                  <a:pt x="9" y="11"/>
                </a:lnTo>
                <a:lnTo>
                  <a:pt x="9" y="11"/>
                </a:lnTo>
                <a:lnTo>
                  <a:pt x="11" y="11"/>
                </a:lnTo>
                <a:lnTo>
                  <a:pt x="11" y="11"/>
                </a:lnTo>
                <a:lnTo>
                  <a:pt x="12" y="12"/>
                </a:lnTo>
                <a:lnTo>
                  <a:pt x="12" y="15"/>
                </a:lnTo>
                <a:lnTo>
                  <a:pt x="12" y="15"/>
                </a:lnTo>
                <a:lnTo>
                  <a:pt x="11" y="17"/>
                </a:lnTo>
                <a:lnTo>
                  <a:pt x="7" y="17"/>
                </a:lnTo>
                <a:lnTo>
                  <a:pt x="7" y="17"/>
                </a:lnTo>
                <a:lnTo>
                  <a:pt x="6" y="15"/>
                </a:lnTo>
                <a:lnTo>
                  <a:pt x="6" y="15"/>
                </a:lnTo>
                <a:lnTo>
                  <a:pt x="4" y="12"/>
                </a:lnTo>
                <a:lnTo>
                  <a:pt x="3" y="11"/>
                </a:lnTo>
                <a:lnTo>
                  <a:pt x="3" y="11"/>
                </a:lnTo>
                <a:lnTo>
                  <a:pt x="3" y="9"/>
                </a:lnTo>
                <a:lnTo>
                  <a:pt x="3" y="9"/>
                </a:lnTo>
                <a:lnTo>
                  <a:pt x="0" y="6"/>
                </a:lnTo>
                <a:lnTo>
                  <a:pt x="0" y="1"/>
                </a:lnTo>
                <a:lnTo>
                  <a:pt x="0" y="1"/>
                </a:lnTo>
                <a:lnTo>
                  <a:pt x="0" y="0"/>
                </a:lnTo>
                <a:lnTo>
                  <a:pt x="0" y="0"/>
                </a:lnTo>
                <a:lnTo>
                  <a:pt x="3" y="0"/>
                </a:lnTo>
                <a:lnTo>
                  <a:pt x="3" y="0"/>
                </a:lnTo>
                <a:lnTo>
                  <a:pt x="4" y="0"/>
                </a:lnTo>
                <a:lnTo>
                  <a:pt x="6" y="1"/>
                </a:lnTo>
                <a:lnTo>
                  <a:pt x="6" y="1"/>
                </a:lnTo>
                <a:lnTo>
                  <a:pt x="6" y="3"/>
                </a:lnTo>
                <a:lnTo>
                  <a:pt x="4" y="4"/>
                </a:lnTo>
                <a:lnTo>
                  <a:pt x="4" y="4"/>
                </a:lnTo>
                <a:lnTo>
                  <a:pt x="3" y="6"/>
                </a:lnTo>
                <a:lnTo>
                  <a:pt x="3"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281" name="Freeform 111"/>
          <p:cNvSpPr>
            <a:spLocks noEditPoints="1"/>
          </p:cNvSpPr>
          <p:nvPr/>
        </p:nvSpPr>
        <p:spPr bwMode="auto">
          <a:xfrm>
            <a:off x="8981674" y="3320508"/>
            <a:ext cx="687388" cy="523875"/>
          </a:xfrm>
          <a:custGeom>
            <a:avLst/>
            <a:gdLst>
              <a:gd name="T0" fmla="*/ 250 w 433"/>
              <a:gd name="T1" fmla="*/ 2 h 330"/>
              <a:gd name="T2" fmla="*/ 157 w 433"/>
              <a:gd name="T3" fmla="*/ 287 h 330"/>
              <a:gd name="T4" fmla="*/ 200 w 433"/>
              <a:gd name="T5" fmla="*/ 128 h 330"/>
              <a:gd name="T6" fmla="*/ 45 w 433"/>
              <a:gd name="T7" fmla="*/ 115 h 330"/>
              <a:gd name="T8" fmla="*/ 132 w 433"/>
              <a:gd name="T9" fmla="*/ 119 h 330"/>
              <a:gd name="T10" fmla="*/ 314 w 433"/>
              <a:gd name="T11" fmla="*/ 238 h 330"/>
              <a:gd name="T12" fmla="*/ 145 w 433"/>
              <a:gd name="T13" fmla="*/ 297 h 330"/>
              <a:gd name="T14" fmla="*/ 189 w 433"/>
              <a:gd name="T15" fmla="*/ 169 h 330"/>
              <a:gd name="T16" fmla="*/ 364 w 433"/>
              <a:gd name="T17" fmla="*/ 205 h 330"/>
              <a:gd name="T18" fmla="*/ 56 w 433"/>
              <a:gd name="T19" fmla="*/ 223 h 330"/>
              <a:gd name="T20" fmla="*/ 274 w 433"/>
              <a:gd name="T21" fmla="*/ 256 h 330"/>
              <a:gd name="T22" fmla="*/ 93 w 433"/>
              <a:gd name="T23" fmla="*/ 199 h 330"/>
              <a:gd name="T24" fmla="*/ 268 w 433"/>
              <a:gd name="T25" fmla="*/ 215 h 330"/>
              <a:gd name="T26" fmla="*/ 153 w 433"/>
              <a:gd name="T27" fmla="*/ 240 h 330"/>
              <a:gd name="T28" fmla="*/ 78 w 433"/>
              <a:gd name="T29" fmla="*/ 175 h 330"/>
              <a:gd name="T30" fmla="*/ 72 w 433"/>
              <a:gd name="T31" fmla="*/ 169 h 330"/>
              <a:gd name="T32" fmla="*/ 49 w 433"/>
              <a:gd name="T33" fmla="*/ 109 h 330"/>
              <a:gd name="T34" fmla="*/ 149 w 433"/>
              <a:gd name="T35" fmla="*/ 215 h 330"/>
              <a:gd name="T36" fmla="*/ 28 w 433"/>
              <a:gd name="T37" fmla="*/ 142 h 330"/>
              <a:gd name="T38" fmla="*/ 222 w 433"/>
              <a:gd name="T39" fmla="*/ 227 h 330"/>
              <a:gd name="T40" fmla="*/ 189 w 433"/>
              <a:gd name="T41" fmla="*/ 133 h 330"/>
              <a:gd name="T42" fmla="*/ 183 w 433"/>
              <a:gd name="T43" fmla="*/ 218 h 330"/>
              <a:gd name="T44" fmla="*/ 399 w 433"/>
              <a:gd name="T45" fmla="*/ 248 h 330"/>
              <a:gd name="T46" fmla="*/ 353 w 433"/>
              <a:gd name="T47" fmla="*/ 197 h 330"/>
              <a:gd name="T48" fmla="*/ 198 w 433"/>
              <a:gd name="T49" fmla="*/ 65 h 330"/>
              <a:gd name="T50" fmla="*/ 157 w 433"/>
              <a:gd name="T51" fmla="*/ 246 h 330"/>
              <a:gd name="T52" fmla="*/ 385 w 433"/>
              <a:gd name="T53" fmla="*/ 220 h 330"/>
              <a:gd name="T54" fmla="*/ 399 w 433"/>
              <a:gd name="T55" fmla="*/ 167 h 330"/>
              <a:gd name="T56" fmla="*/ 304 w 433"/>
              <a:gd name="T57" fmla="*/ 63 h 330"/>
              <a:gd name="T58" fmla="*/ 370 w 433"/>
              <a:gd name="T59" fmla="*/ 204 h 330"/>
              <a:gd name="T60" fmla="*/ 224 w 433"/>
              <a:gd name="T61" fmla="*/ 248 h 330"/>
              <a:gd name="T62" fmla="*/ 206 w 433"/>
              <a:gd name="T63" fmla="*/ 100 h 330"/>
              <a:gd name="T64" fmla="*/ 389 w 433"/>
              <a:gd name="T65" fmla="*/ 167 h 330"/>
              <a:gd name="T66" fmla="*/ 220 w 433"/>
              <a:gd name="T67" fmla="*/ 73 h 330"/>
              <a:gd name="T68" fmla="*/ 60 w 433"/>
              <a:gd name="T69" fmla="*/ 201 h 330"/>
              <a:gd name="T70" fmla="*/ 175 w 433"/>
              <a:gd name="T71" fmla="*/ 87 h 330"/>
              <a:gd name="T72" fmla="*/ 228 w 433"/>
              <a:gd name="T73" fmla="*/ 199 h 330"/>
              <a:gd name="T74" fmla="*/ 53 w 433"/>
              <a:gd name="T75" fmla="*/ 175 h 330"/>
              <a:gd name="T76" fmla="*/ 358 w 433"/>
              <a:gd name="T77" fmla="*/ 112 h 330"/>
              <a:gd name="T78" fmla="*/ 179 w 433"/>
              <a:gd name="T79" fmla="*/ 93 h 330"/>
              <a:gd name="T80" fmla="*/ 110 w 433"/>
              <a:gd name="T81" fmla="*/ 60 h 330"/>
              <a:gd name="T82" fmla="*/ 198 w 433"/>
              <a:gd name="T83" fmla="*/ 70 h 330"/>
              <a:gd name="T84" fmla="*/ 23 w 433"/>
              <a:gd name="T85" fmla="*/ 128 h 330"/>
              <a:gd name="T86" fmla="*/ 75 w 433"/>
              <a:gd name="T87" fmla="*/ 196 h 330"/>
              <a:gd name="T88" fmla="*/ 250 w 433"/>
              <a:gd name="T89" fmla="*/ 57 h 330"/>
              <a:gd name="T90" fmla="*/ 416 w 433"/>
              <a:gd name="T91" fmla="*/ 254 h 330"/>
              <a:gd name="T92" fmla="*/ 220 w 433"/>
              <a:gd name="T93" fmla="*/ 90 h 330"/>
              <a:gd name="T94" fmla="*/ 222 w 433"/>
              <a:gd name="T95" fmla="*/ 166 h 330"/>
              <a:gd name="T96" fmla="*/ 85 w 433"/>
              <a:gd name="T97" fmla="*/ 117 h 330"/>
              <a:gd name="T98" fmla="*/ 156 w 433"/>
              <a:gd name="T99" fmla="*/ 71 h 330"/>
              <a:gd name="T100" fmla="*/ 142 w 433"/>
              <a:gd name="T101" fmla="*/ 180 h 330"/>
              <a:gd name="T102" fmla="*/ 39 w 433"/>
              <a:gd name="T103" fmla="*/ 84 h 330"/>
              <a:gd name="T104" fmla="*/ 22 w 433"/>
              <a:gd name="T105" fmla="*/ 95 h 330"/>
              <a:gd name="T106" fmla="*/ 224 w 433"/>
              <a:gd name="T107" fmla="*/ 232 h 330"/>
              <a:gd name="T108" fmla="*/ 378 w 433"/>
              <a:gd name="T109" fmla="*/ 196 h 330"/>
              <a:gd name="T110" fmla="*/ 369 w 433"/>
              <a:gd name="T111" fmla="*/ 242 h 330"/>
              <a:gd name="T112" fmla="*/ 55 w 433"/>
              <a:gd name="T113" fmla="*/ 90 h 330"/>
              <a:gd name="T114" fmla="*/ 151 w 433"/>
              <a:gd name="T115" fmla="*/ 109 h 330"/>
              <a:gd name="T116" fmla="*/ 202 w 433"/>
              <a:gd name="T117" fmla="*/ 226 h 330"/>
              <a:gd name="T118" fmla="*/ 22 w 433"/>
              <a:gd name="T119" fmla="*/ 108 h 330"/>
              <a:gd name="T120" fmla="*/ 304 w 433"/>
              <a:gd name="T121" fmla="*/ 81 h 330"/>
              <a:gd name="T122" fmla="*/ 28 w 433"/>
              <a:gd name="T123" fmla="*/ 73 h 330"/>
              <a:gd name="T124" fmla="*/ 268 w 433"/>
              <a:gd name="T125" fmla="*/ 65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3" h="330">
                <a:moveTo>
                  <a:pt x="157" y="287"/>
                </a:moveTo>
                <a:lnTo>
                  <a:pt x="157" y="287"/>
                </a:lnTo>
                <a:lnTo>
                  <a:pt x="157" y="294"/>
                </a:lnTo>
                <a:lnTo>
                  <a:pt x="157" y="294"/>
                </a:lnTo>
                <a:lnTo>
                  <a:pt x="154" y="300"/>
                </a:lnTo>
                <a:lnTo>
                  <a:pt x="153" y="306"/>
                </a:lnTo>
                <a:lnTo>
                  <a:pt x="153" y="306"/>
                </a:lnTo>
                <a:lnTo>
                  <a:pt x="148" y="314"/>
                </a:lnTo>
                <a:lnTo>
                  <a:pt x="142" y="320"/>
                </a:lnTo>
                <a:lnTo>
                  <a:pt x="142" y="320"/>
                </a:lnTo>
                <a:lnTo>
                  <a:pt x="137" y="324"/>
                </a:lnTo>
                <a:lnTo>
                  <a:pt x="132" y="327"/>
                </a:lnTo>
                <a:lnTo>
                  <a:pt x="126" y="328"/>
                </a:lnTo>
                <a:lnTo>
                  <a:pt x="120" y="330"/>
                </a:lnTo>
                <a:lnTo>
                  <a:pt x="120" y="330"/>
                </a:lnTo>
                <a:lnTo>
                  <a:pt x="96" y="328"/>
                </a:lnTo>
                <a:lnTo>
                  <a:pt x="96" y="328"/>
                </a:lnTo>
                <a:lnTo>
                  <a:pt x="90" y="327"/>
                </a:lnTo>
                <a:lnTo>
                  <a:pt x="83" y="324"/>
                </a:lnTo>
                <a:lnTo>
                  <a:pt x="83" y="324"/>
                </a:lnTo>
                <a:lnTo>
                  <a:pt x="72" y="317"/>
                </a:lnTo>
                <a:lnTo>
                  <a:pt x="72" y="317"/>
                </a:lnTo>
                <a:lnTo>
                  <a:pt x="64" y="311"/>
                </a:lnTo>
                <a:lnTo>
                  <a:pt x="60" y="302"/>
                </a:lnTo>
                <a:lnTo>
                  <a:pt x="60" y="302"/>
                </a:lnTo>
                <a:lnTo>
                  <a:pt x="56" y="294"/>
                </a:lnTo>
                <a:lnTo>
                  <a:pt x="56" y="294"/>
                </a:lnTo>
                <a:lnTo>
                  <a:pt x="56" y="287"/>
                </a:lnTo>
                <a:lnTo>
                  <a:pt x="56" y="287"/>
                </a:lnTo>
                <a:lnTo>
                  <a:pt x="55" y="287"/>
                </a:lnTo>
                <a:lnTo>
                  <a:pt x="55" y="287"/>
                </a:lnTo>
                <a:lnTo>
                  <a:pt x="42" y="287"/>
                </a:lnTo>
                <a:lnTo>
                  <a:pt x="42" y="287"/>
                </a:lnTo>
                <a:lnTo>
                  <a:pt x="26" y="286"/>
                </a:lnTo>
                <a:lnTo>
                  <a:pt x="26" y="286"/>
                </a:lnTo>
                <a:lnTo>
                  <a:pt x="20" y="286"/>
                </a:lnTo>
                <a:lnTo>
                  <a:pt x="20" y="286"/>
                </a:lnTo>
                <a:lnTo>
                  <a:pt x="17" y="284"/>
                </a:lnTo>
                <a:lnTo>
                  <a:pt x="15" y="281"/>
                </a:lnTo>
                <a:lnTo>
                  <a:pt x="15" y="281"/>
                </a:lnTo>
                <a:lnTo>
                  <a:pt x="14" y="281"/>
                </a:lnTo>
                <a:lnTo>
                  <a:pt x="14" y="281"/>
                </a:lnTo>
                <a:lnTo>
                  <a:pt x="11" y="276"/>
                </a:lnTo>
                <a:lnTo>
                  <a:pt x="7" y="270"/>
                </a:lnTo>
                <a:lnTo>
                  <a:pt x="7" y="270"/>
                </a:lnTo>
                <a:lnTo>
                  <a:pt x="6" y="265"/>
                </a:lnTo>
                <a:lnTo>
                  <a:pt x="6" y="265"/>
                </a:lnTo>
                <a:lnTo>
                  <a:pt x="3" y="254"/>
                </a:lnTo>
                <a:lnTo>
                  <a:pt x="0" y="245"/>
                </a:lnTo>
                <a:lnTo>
                  <a:pt x="0" y="245"/>
                </a:lnTo>
                <a:lnTo>
                  <a:pt x="0" y="232"/>
                </a:lnTo>
                <a:lnTo>
                  <a:pt x="0" y="232"/>
                </a:lnTo>
                <a:lnTo>
                  <a:pt x="0" y="193"/>
                </a:lnTo>
                <a:lnTo>
                  <a:pt x="0" y="193"/>
                </a:lnTo>
                <a:lnTo>
                  <a:pt x="0" y="186"/>
                </a:lnTo>
                <a:lnTo>
                  <a:pt x="0" y="186"/>
                </a:lnTo>
                <a:lnTo>
                  <a:pt x="0" y="175"/>
                </a:lnTo>
                <a:lnTo>
                  <a:pt x="0" y="175"/>
                </a:lnTo>
                <a:lnTo>
                  <a:pt x="1" y="156"/>
                </a:lnTo>
                <a:lnTo>
                  <a:pt x="1" y="156"/>
                </a:lnTo>
                <a:lnTo>
                  <a:pt x="3" y="139"/>
                </a:lnTo>
                <a:lnTo>
                  <a:pt x="3" y="139"/>
                </a:lnTo>
                <a:lnTo>
                  <a:pt x="4" y="106"/>
                </a:lnTo>
                <a:lnTo>
                  <a:pt x="4" y="106"/>
                </a:lnTo>
                <a:lnTo>
                  <a:pt x="4" y="90"/>
                </a:lnTo>
                <a:lnTo>
                  <a:pt x="7" y="76"/>
                </a:lnTo>
                <a:lnTo>
                  <a:pt x="7" y="76"/>
                </a:lnTo>
                <a:lnTo>
                  <a:pt x="9" y="68"/>
                </a:lnTo>
                <a:lnTo>
                  <a:pt x="9" y="68"/>
                </a:lnTo>
                <a:lnTo>
                  <a:pt x="14" y="62"/>
                </a:lnTo>
                <a:lnTo>
                  <a:pt x="20" y="57"/>
                </a:lnTo>
                <a:lnTo>
                  <a:pt x="20" y="57"/>
                </a:lnTo>
                <a:lnTo>
                  <a:pt x="30" y="54"/>
                </a:lnTo>
                <a:lnTo>
                  <a:pt x="39" y="52"/>
                </a:lnTo>
                <a:lnTo>
                  <a:pt x="39" y="52"/>
                </a:lnTo>
                <a:lnTo>
                  <a:pt x="58" y="49"/>
                </a:lnTo>
                <a:lnTo>
                  <a:pt x="58" y="49"/>
                </a:lnTo>
                <a:lnTo>
                  <a:pt x="86" y="49"/>
                </a:lnTo>
                <a:lnTo>
                  <a:pt x="116" y="49"/>
                </a:lnTo>
                <a:lnTo>
                  <a:pt x="116" y="49"/>
                </a:lnTo>
                <a:lnTo>
                  <a:pt x="116" y="49"/>
                </a:lnTo>
                <a:lnTo>
                  <a:pt x="116" y="49"/>
                </a:lnTo>
                <a:lnTo>
                  <a:pt x="164" y="48"/>
                </a:lnTo>
                <a:lnTo>
                  <a:pt x="164" y="48"/>
                </a:lnTo>
                <a:lnTo>
                  <a:pt x="205" y="46"/>
                </a:lnTo>
                <a:lnTo>
                  <a:pt x="205" y="46"/>
                </a:lnTo>
                <a:lnTo>
                  <a:pt x="216" y="46"/>
                </a:lnTo>
                <a:lnTo>
                  <a:pt x="216" y="46"/>
                </a:lnTo>
                <a:lnTo>
                  <a:pt x="219" y="46"/>
                </a:lnTo>
                <a:lnTo>
                  <a:pt x="219" y="46"/>
                </a:lnTo>
                <a:lnTo>
                  <a:pt x="219" y="46"/>
                </a:lnTo>
                <a:lnTo>
                  <a:pt x="219" y="46"/>
                </a:lnTo>
                <a:lnTo>
                  <a:pt x="217" y="33"/>
                </a:lnTo>
                <a:lnTo>
                  <a:pt x="217" y="21"/>
                </a:lnTo>
                <a:lnTo>
                  <a:pt x="217" y="21"/>
                </a:lnTo>
                <a:lnTo>
                  <a:pt x="219" y="14"/>
                </a:lnTo>
                <a:lnTo>
                  <a:pt x="222" y="8"/>
                </a:lnTo>
                <a:lnTo>
                  <a:pt x="222" y="8"/>
                </a:lnTo>
                <a:lnTo>
                  <a:pt x="225" y="5"/>
                </a:lnTo>
                <a:lnTo>
                  <a:pt x="225" y="5"/>
                </a:lnTo>
                <a:lnTo>
                  <a:pt x="232" y="2"/>
                </a:lnTo>
                <a:lnTo>
                  <a:pt x="238" y="0"/>
                </a:lnTo>
                <a:lnTo>
                  <a:pt x="238" y="0"/>
                </a:lnTo>
                <a:lnTo>
                  <a:pt x="241" y="0"/>
                </a:lnTo>
                <a:lnTo>
                  <a:pt x="241" y="0"/>
                </a:lnTo>
                <a:lnTo>
                  <a:pt x="246" y="0"/>
                </a:lnTo>
                <a:lnTo>
                  <a:pt x="250" y="2"/>
                </a:lnTo>
                <a:lnTo>
                  <a:pt x="250" y="2"/>
                </a:lnTo>
                <a:lnTo>
                  <a:pt x="254" y="3"/>
                </a:lnTo>
                <a:lnTo>
                  <a:pt x="254" y="3"/>
                </a:lnTo>
                <a:lnTo>
                  <a:pt x="257" y="7"/>
                </a:lnTo>
                <a:lnTo>
                  <a:pt x="260" y="10"/>
                </a:lnTo>
                <a:lnTo>
                  <a:pt x="260" y="10"/>
                </a:lnTo>
                <a:lnTo>
                  <a:pt x="260" y="11"/>
                </a:lnTo>
                <a:lnTo>
                  <a:pt x="260" y="11"/>
                </a:lnTo>
                <a:lnTo>
                  <a:pt x="265" y="19"/>
                </a:lnTo>
                <a:lnTo>
                  <a:pt x="266" y="29"/>
                </a:lnTo>
                <a:lnTo>
                  <a:pt x="266" y="29"/>
                </a:lnTo>
                <a:lnTo>
                  <a:pt x="268" y="33"/>
                </a:lnTo>
                <a:lnTo>
                  <a:pt x="268" y="33"/>
                </a:lnTo>
                <a:lnTo>
                  <a:pt x="269" y="41"/>
                </a:lnTo>
                <a:lnTo>
                  <a:pt x="269" y="41"/>
                </a:lnTo>
                <a:lnTo>
                  <a:pt x="269" y="43"/>
                </a:lnTo>
                <a:lnTo>
                  <a:pt x="269" y="43"/>
                </a:lnTo>
                <a:lnTo>
                  <a:pt x="279" y="41"/>
                </a:lnTo>
                <a:lnTo>
                  <a:pt x="279" y="41"/>
                </a:lnTo>
                <a:lnTo>
                  <a:pt x="301" y="38"/>
                </a:lnTo>
                <a:lnTo>
                  <a:pt x="301" y="38"/>
                </a:lnTo>
                <a:lnTo>
                  <a:pt x="307" y="40"/>
                </a:lnTo>
                <a:lnTo>
                  <a:pt x="310" y="43"/>
                </a:lnTo>
                <a:lnTo>
                  <a:pt x="310" y="43"/>
                </a:lnTo>
                <a:lnTo>
                  <a:pt x="317" y="49"/>
                </a:lnTo>
                <a:lnTo>
                  <a:pt x="317" y="49"/>
                </a:lnTo>
                <a:lnTo>
                  <a:pt x="329" y="62"/>
                </a:lnTo>
                <a:lnTo>
                  <a:pt x="329" y="62"/>
                </a:lnTo>
                <a:lnTo>
                  <a:pt x="334" y="67"/>
                </a:lnTo>
                <a:lnTo>
                  <a:pt x="334" y="67"/>
                </a:lnTo>
                <a:lnTo>
                  <a:pt x="348" y="85"/>
                </a:lnTo>
                <a:lnTo>
                  <a:pt x="348" y="85"/>
                </a:lnTo>
                <a:lnTo>
                  <a:pt x="351" y="89"/>
                </a:lnTo>
                <a:lnTo>
                  <a:pt x="351" y="89"/>
                </a:lnTo>
                <a:lnTo>
                  <a:pt x="358" y="93"/>
                </a:lnTo>
                <a:lnTo>
                  <a:pt x="358" y="93"/>
                </a:lnTo>
                <a:lnTo>
                  <a:pt x="383" y="115"/>
                </a:lnTo>
                <a:lnTo>
                  <a:pt x="383" y="115"/>
                </a:lnTo>
                <a:lnTo>
                  <a:pt x="391" y="126"/>
                </a:lnTo>
                <a:lnTo>
                  <a:pt x="391" y="126"/>
                </a:lnTo>
                <a:lnTo>
                  <a:pt x="399" y="136"/>
                </a:lnTo>
                <a:lnTo>
                  <a:pt x="399" y="136"/>
                </a:lnTo>
                <a:lnTo>
                  <a:pt x="405" y="142"/>
                </a:lnTo>
                <a:lnTo>
                  <a:pt x="405" y="142"/>
                </a:lnTo>
                <a:lnTo>
                  <a:pt x="411" y="147"/>
                </a:lnTo>
                <a:lnTo>
                  <a:pt x="415" y="153"/>
                </a:lnTo>
                <a:lnTo>
                  <a:pt x="415" y="153"/>
                </a:lnTo>
                <a:lnTo>
                  <a:pt x="418" y="155"/>
                </a:lnTo>
                <a:lnTo>
                  <a:pt x="418" y="155"/>
                </a:lnTo>
                <a:lnTo>
                  <a:pt x="419" y="156"/>
                </a:lnTo>
                <a:lnTo>
                  <a:pt x="419" y="156"/>
                </a:lnTo>
                <a:lnTo>
                  <a:pt x="424" y="161"/>
                </a:lnTo>
                <a:lnTo>
                  <a:pt x="426" y="166"/>
                </a:lnTo>
                <a:lnTo>
                  <a:pt x="426" y="166"/>
                </a:lnTo>
                <a:lnTo>
                  <a:pt x="427" y="174"/>
                </a:lnTo>
                <a:lnTo>
                  <a:pt x="429" y="182"/>
                </a:lnTo>
                <a:lnTo>
                  <a:pt x="429" y="182"/>
                </a:lnTo>
                <a:lnTo>
                  <a:pt x="429" y="201"/>
                </a:lnTo>
                <a:lnTo>
                  <a:pt x="429" y="201"/>
                </a:lnTo>
                <a:lnTo>
                  <a:pt x="430" y="218"/>
                </a:lnTo>
                <a:lnTo>
                  <a:pt x="430" y="218"/>
                </a:lnTo>
                <a:lnTo>
                  <a:pt x="432" y="240"/>
                </a:lnTo>
                <a:lnTo>
                  <a:pt x="432" y="240"/>
                </a:lnTo>
                <a:lnTo>
                  <a:pt x="433" y="254"/>
                </a:lnTo>
                <a:lnTo>
                  <a:pt x="433" y="268"/>
                </a:lnTo>
                <a:lnTo>
                  <a:pt x="433" y="268"/>
                </a:lnTo>
                <a:lnTo>
                  <a:pt x="432" y="273"/>
                </a:lnTo>
                <a:lnTo>
                  <a:pt x="429" y="275"/>
                </a:lnTo>
                <a:lnTo>
                  <a:pt x="429" y="275"/>
                </a:lnTo>
                <a:lnTo>
                  <a:pt x="419" y="278"/>
                </a:lnTo>
                <a:lnTo>
                  <a:pt x="419" y="278"/>
                </a:lnTo>
                <a:lnTo>
                  <a:pt x="399" y="281"/>
                </a:lnTo>
                <a:lnTo>
                  <a:pt x="399" y="281"/>
                </a:lnTo>
                <a:lnTo>
                  <a:pt x="381" y="283"/>
                </a:lnTo>
                <a:lnTo>
                  <a:pt x="381" y="283"/>
                </a:lnTo>
                <a:lnTo>
                  <a:pt x="380" y="283"/>
                </a:lnTo>
                <a:lnTo>
                  <a:pt x="380" y="283"/>
                </a:lnTo>
                <a:lnTo>
                  <a:pt x="378" y="287"/>
                </a:lnTo>
                <a:lnTo>
                  <a:pt x="378" y="287"/>
                </a:lnTo>
                <a:lnTo>
                  <a:pt x="373" y="300"/>
                </a:lnTo>
                <a:lnTo>
                  <a:pt x="373" y="300"/>
                </a:lnTo>
                <a:lnTo>
                  <a:pt x="370" y="306"/>
                </a:lnTo>
                <a:lnTo>
                  <a:pt x="364" y="313"/>
                </a:lnTo>
                <a:lnTo>
                  <a:pt x="364" y="313"/>
                </a:lnTo>
                <a:lnTo>
                  <a:pt x="356" y="317"/>
                </a:lnTo>
                <a:lnTo>
                  <a:pt x="347" y="319"/>
                </a:lnTo>
                <a:lnTo>
                  <a:pt x="347" y="319"/>
                </a:lnTo>
                <a:lnTo>
                  <a:pt x="336" y="319"/>
                </a:lnTo>
                <a:lnTo>
                  <a:pt x="336" y="319"/>
                </a:lnTo>
                <a:lnTo>
                  <a:pt x="317" y="316"/>
                </a:lnTo>
                <a:lnTo>
                  <a:pt x="317" y="316"/>
                </a:lnTo>
                <a:lnTo>
                  <a:pt x="310" y="314"/>
                </a:lnTo>
                <a:lnTo>
                  <a:pt x="306" y="311"/>
                </a:lnTo>
                <a:lnTo>
                  <a:pt x="306" y="311"/>
                </a:lnTo>
                <a:lnTo>
                  <a:pt x="298" y="303"/>
                </a:lnTo>
                <a:lnTo>
                  <a:pt x="298" y="303"/>
                </a:lnTo>
                <a:lnTo>
                  <a:pt x="293" y="298"/>
                </a:lnTo>
                <a:lnTo>
                  <a:pt x="293" y="298"/>
                </a:lnTo>
                <a:lnTo>
                  <a:pt x="290" y="292"/>
                </a:lnTo>
                <a:lnTo>
                  <a:pt x="290" y="292"/>
                </a:lnTo>
                <a:lnTo>
                  <a:pt x="284" y="283"/>
                </a:lnTo>
                <a:lnTo>
                  <a:pt x="284" y="283"/>
                </a:lnTo>
                <a:lnTo>
                  <a:pt x="284" y="283"/>
                </a:lnTo>
                <a:lnTo>
                  <a:pt x="284" y="283"/>
                </a:lnTo>
                <a:lnTo>
                  <a:pt x="252" y="283"/>
                </a:lnTo>
                <a:lnTo>
                  <a:pt x="220" y="283"/>
                </a:lnTo>
                <a:lnTo>
                  <a:pt x="189" y="284"/>
                </a:lnTo>
                <a:lnTo>
                  <a:pt x="157" y="287"/>
                </a:lnTo>
                <a:lnTo>
                  <a:pt x="157" y="287"/>
                </a:lnTo>
                <a:close/>
                <a:moveTo>
                  <a:pt x="135" y="70"/>
                </a:moveTo>
                <a:lnTo>
                  <a:pt x="135" y="70"/>
                </a:lnTo>
                <a:lnTo>
                  <a:pt x="134" y="70"/>
                </a:lnTo>
                <a:lnTo>
                  <a:pt x="134" y="70"/>
                </a:lnTo>
                <a:lnTo>
                  <a:pt x="131" y="70"/>
                </a:lnTo>
                <a:lnTo>
                  <a:pt x="131" y="70"/>
                </a:lnTo>
                <a:lnTo>
                  <a:pt x="135" y="70"/>
                </a:lnTo>
                <a:lnTo>
                  <a:pt x="135" y="70"/>
                </a:lnTo>
                <a:lnTo>
                  <a:pt x="137" y="70"/>
                </a:lnTo>
                <a:lnTo>
                  <a:pt x="137" y="70"/>
                </a:lnTo>
                <a:lnTo>
                  <a:pt x="142" y="70"/>
                </a:lnTo>
                <a:lnTo>
                  <a:pt x="142" y="70"/>
                </a:lnTo>
                <a:lnTo>
                  <a:pt x="142" y="70"/>
                </a:lnTo>
                <a:lnTo>
                  <a:pt x="142" y="70"/>
                </a:lnTo>
                <a:lnTo>
                  <a:pt x="135" y="70"/>
                </a:lnTo>
                <a:lnTo>
                  <a:pt x="135" y="70"/>
                </a:lnTo>
                <a:close/>
                <a:moveTo>
                  <a:pt x="410" y="188"/>
                </a:moveTo>
                <a:lnTo>
                  <a:pt x="410" y="188"/>
                </a:lnTo>
                <a:lnTo>
                  <a:pt x="410" y="186"/>
                </a:lnTo>
                <a:lnTo>
                  <a:pt x="410" y="186"/>
                </a:lnTo>
                <a:lnTo>
                  <a:pt x="410" y="186"/>
                </a:lnTo>
                <a:lnTo>
                  <a:pt x="410" y="186"/>
                </a:lnTo>
                <a:lnTo>
                  <a:pt x="410" y="188"/>
                </a:lnTo>
                <a:lnTo>
                  <a:pt x="410" y="188"/>
                </a:lnTo>
                <a:lnTo>
                  <a:pt x="411" y="193"/>
                </a:lnTo>
                <a:lnTo>
                  <a:pt x="411" y="193"/>
                </a:lnTo>
                <a:lnTo>
                  <a:pt x="411" y="199"/>
                </a:lnTo>
                <a:lnTo>
                  <a:pt x="411" y="199"/>
                </a:lnTo>
                <a:lnTo>
                  <a:pt x="411" y="201"/>
                </a:lnTo>
                <a:lnTo>
                  <a:pt x="410" y="202"/>
                </a:lnTo>
                <a:lnTo>
                  <a:pt x="410" y="202"/>
                </a:lnTo>
                <a:lnTo>
                  <a:pt x="407" y="204"/>
                </a:lnTo>
                <a:lnTo>
                  <a:pt x="405" y="202"/>
                </a:lnTo>
                <a:lnTo>
                  <a:pt x="405" y="202"/>
                </a:lnTo>
                <a:lnTo>
                  <a:pt x="403" y="202"/>
                </a:lnTo>
                <a:lnTo>
                  <a:pt x="403" y="202"/>
                </a:lnTo>
                <a:lnTo>
                  <a:pt x="405" y="205"/>
                </a:lnTo>
                <a:lnTo>
                  <a:pt x="405" y="205"/>
                </a:lnTo>
                <a:lnTo>
                  <a:pt x="408" y="205"/>
                </a:lnTo>
                <a:lnTo>
                  <a:pt x="408" y="205"/>
                </a:lnTo>
                <a:lnTo>
                  <a:pt x="411" y="205"/>
                </a:lnTo>
                <a:lnTo>
                  <a:pt x="413" y="207"/>
                </a:lnTo>
                <a:lnTo>
                  <a:pt x="413" y="207"/>
                </a:lnTo>
                <a:lnTo>
                  <a:pt x="415" y="204"/>
                </a:lnTo>
                <a:lnTo>
                  <a:pt x="415" y="204"/>
                </a:lnTo>
                <a:lnTo>
                  <a:pt x="415" y="193"/>
                </a:lnTo>
                <a:lnTo>
                  <a:pt x="415" y="193"/>
                </a:lnTo>
                <a:lnTo>
                  <a:pt x="413" y="191"/>
                </a:lnTo>
                <a:lnTo>
                  <a:pt x="413" y="191"/>
                </a:lnTo>
                <a:lnTo>
                  <a:pt x="411" y="191"/>
                </a:lnTo>
                <a:lnTo>
                  <a:pt x="410" y="190"/>
                </a:lnTo>
                <a:lnTo>
                  <a:pt x="410" y="190"/>
                </a:lnTo>
                <a:lnTo>
                  <a:pt x="410" y="188"/>
                </a:lnTo>
                <a:lnTo>
                  <a:pt x="410" y="188"/>
                </a:lnTo>
                <a:close/>
                <a:moveTo>
                  <a:pt x="206" y="123"/>
                </a:moveTo>
                <a:lnTo>
                  <a:pt x="206" y="123"/>
                </a:lnTo>
                <a:lnTo>
                  <a:pt x="209" y="125"/>
                </a:lnTo>
                <a:lnTo>
                  <a:pt x="209" y="125"/>
                </a:lnTo>
                <a:lnTo>
                  <a:pt x="211" y="126"/>
                </a:lnTo>
                <a:lnTo>
                  <a:pt x="211" y="126"/>
                </a:lnTo>
                <a:lnTo>
                  <a:pt x="213" y="126"/>
                </a:lnTo>
                <a:lnTo>
                  <a:pt x="213" y="126"/>
                </a:lnTo>
                <a:lnTo>
                  <a:pt x="209" y="125"/>
                </a:lnTo>
                <a:lnTo>
                  <a:pt x="209" y="125"/>
                </a:lnTo>
                <a:lnTo>
                  <a:pt x="209" y="122"/>
                </a:lnTo>
                <a:lnTo>
                  <a:pt x="211" y="120"/>
                </a:lnTo>
                <a:lnTo>
                  <a:pt x="211" y="120"/>
                </a:lnTo>
                <a:lnTo>
                  <a:pt x="214" y="115"/>
                </a:lnTo>
                <a:lnTo>
                  <a:pt x="214" y="115"/>
                </a:lnTo>
                <a:lnTo>
                  <a:pt x="213" y="114"/>
                </a:lnTo>
                <a:lnTo>
                  <a:pt x="213" y="114"/>
                </a:lnTo>
                <a:lnTo>
                  <a:pt x="208" y="115"/>
                </a:lnTo>
                <a:lnTo>
                  <a:pt x="208" y="115"/>
                </a:lnTo>
                <a:lnTo>
                  <a:pt x="205" y="117"/>
                </a:lnTo>
                <a:lnTo>
                  <a:pt x="205" y="117"/>
                </a:lnTo>
                <a:lnTo>
                  <a:pt x="203" y="115"/>
                </a:lnTo>
                <a:lnTo>
                  <a:pt x="203" y="115"/>
                </a:lnTo>
                <a:lnTo>
                  <a:pt x="203" y="115"/>
                </a:lnTo>
                <a:lnTo>
                  <a:pt x="202" y="114"/>
                </a:lnTo>
                <a:lnTo>
                  <a:pt x="202" y="114"/>
                </a:lnTo>
                <a:lnTo>
                  <a:pt x="202" y="115"/>
                </a:lnTo>
                <a:lnTo>
                  <a:pt x="202" y="115"/>
                </a:lnTo>
                <a:lnTo>
                  <a:pt x="200" y="119"/>
                </a:lnTo>
                <a:lnTo>
                  <a:pt x="200" y="119"/>
                </a:lnTo>
                <a:lnTo>
                  <a:pt x="198" y="120"/>
                </a:lnTo>
                <a:lnTo>
                  <a:pt x="197" y="119"/>
                </a:lnTo>
                <a:lnTo>
                  <a:pt x="197" y="119"/>
                </a:lnTo>
                <a:lnTo>
                  <a:pt x="195" y="119"/>
                </a:lnTo>
                <a:lnTo>
                  <a:pt x="195" y="119"/>
                </a:lnTo>
                <a:lnTo>
                  <a:pt x="192" y="120"/>
                </a:lnTo>
                <a:lnTo>
                  <a:pt x="192" y="120"/>
                </a:lnTo>
                <a:lnTo>
                  <a:pt x="192" y="123"/>
                </a:lnTo>
                <a:lnTo>
                  <a:pt x="192" y="123"/>
                </a:lnTo>
                <a:lnTo>
                  <a:pt x="194" y="123"/>
                </a:lnTo>
                <a:lnTo>
                  <a:pt x="194" y="123"/>
                </a:lnTo>
                <a:lnTo>
                  <a:pt x="203" y="120"/>
                </a:lnTo>
                <a:lnTo>
                  <a:pt x="203" y="120"/>
                </a:lnTo>
                <a:lnTo>
                  <a:pt x="206" y="120"/>
                </a:lnTo>
                <a:lnTo>
                  <a:pt x="206" y="120"/>
                </a:lnTo>
                <a:lnTo>
                  <a:pt x="208" y="122"/>
                </a:lnTo>
                <a:lnTo>
                  <a:pt x="208" y="123"/>
                </a:lnTo>
                <a:lnTo>
                  <a:pt x="208" y="123"/>
                </a:lnTo>
                <a:lnTo>
                  <a:pt x="206" y="125"/>
                </a:lnTo>
                <a:lnTo>
                  <a:pt x="206" y="125"/>
                </a:lnTo>
                <a:lnTo>
                  <a:pt x="206" y="125"/>
                </a:lnTo>
                <a:lnTo>
                  <a:pt x="206" y="125"/>
                </a:lnTo>
                <a:lnTo>
                  <a:pt x="200" y="128"/>
                </a:lnTo>
                <a:lnTo>
                  <a:pt x="200" y="128"/>
                </a:lnTo>
                <a:lnTo>
                  <a:pt x="198" y="130"/>
                </a:lnTo>
                <a:lnTo>
                  <a:pt x="200" y="130"/>
                </a:lnTo>
                <a:lnTo>
                  <a:pt x="200" y="130"/>
                </a:lnTo>
                <a:lnTo>
                  <a:pt x="206" y="128"/>
                </a:lnTo>
                <a:lnTo>
                  <a:pt x="206" y="128"/>
                </a:lnTo>
                <a:lnTo>
                  <a:pt x="206" y="123"/>
                </a:lnTo>
                <a:lnTo>
                  <a:pt x="206" y="123"/>
                </a:lnTo>
                <a:close/>
                <a:moveTo>
                  <a:pt x="334" y="205"/>
                </a:moveTo>
                <a:lnTo>
                  <a:pt x="334" y="205"/>
                </a:lnTo>
                <a:lnTo>
                  <a:pt x="334" y="205"/>
                </a:lnTo>
                <a:lnTo>
                  <a:pt x="334" y="205"/>
                </a:lnTo>
                <a:lnTo>
                  <a:pt x="337" y="218"/>
                </a:lnTo>
                <a:lnTo>
                  <a:pt x="337" y="218"/>
                </a:lnTo>
                <a:lnTo>
                  <a:pt x="337" y="220"/>
                </a:lnTo>
                <a:lnTo>
                  <a:pt x="337" y="220"/>
                </a:lnTo>
                <a:lnTo>
                  <a:pt x="337" y="218"/>
                </a:lnTo>
                <a:lnTo>
                  <a:pt x="337" y="218"/>
                </a:lnTo>
                <a:lnTo>
                  <a:pt x="339" y="208"/>
                </a:lnTo>
                <a:lnTo>
                  <a:pt x="339" y="208"/>
                </a:lnTo>
                <a:lnTo>
                  <a:pt x="337" y="205"/>
                </a:lnTo>
                <a:lnTo>
                  <a:pt x="337" y="205"/>
                </a:lnTo>
                <a:lnTo>
                  <a:pt x="336" y="205"/>
                </a:lnTo>
                <a:lnTo>
                  <a:pt x="334" y="205"/>
                </a:lnTo>
                <a:lnTo>
                  <a:pt x="334" y="205"/>
                </a:lnTo>
                <a:lnTo>
                  <a:pt x="332" y="204"/>
                </a:lnTo>
                <a:lnTo>
                  <a:pt x="332" y="204"/>
                </a:lnTo>
                <a:lnTo>
                  <a:pt x="328" y="204"/>
                </a:lnTo>
                <a:lnTo>
                  <a:pt x="328" y="204"/>
                </a:lnTo>
                <a:lnTo>
                  <a:pt x="323" y="204"/>
                </a:lnTo>
                <a:lnTo>
                  <a:pt x="323" y="204"/>
                </a:lnTo>
                <a:lnTo>
                  <a:pt x="321" y="207"/>
                </a:lnTo>
                <a:lnTo>
                  <a:pt x="323" y="210"/>
                </a:lnTo>
                <a:lnTo>
                  <a:pt x="323" y="210"/>
                </a:lnTo>
                <a:lnTo>
                  <a:pt x="323" y="216"/>
                </a:lnTo>
                <a:lnTo>
                  <a:pt x="323" y="216"/>
                </a:lnTo>
                <a:lnTo>
                  <a:pt x="325" y="221"/>
                </a:lnTo>
                <a:lnTo>
                  <a:pt x="325" y="221"/>
                </a:lnTo>
                <a:lnTo>
                  <a:pt x="326" y="221"/>
                </a:lnTo>
                <a:lnTo>
                  <a:pt x="326" y="221"/>
                </a:lnTo>
                <a:lnTo>
                  <a:pt x="328" y="220"/>
                </a:lnTo>
                <a:lnTo>
                  <a:pt x="328" y="220"/>
                </a:lnTo>
                <a:lnTo>
                  <a:pt x="329" y="208"/>
                </a:lnTo>
                <a:lnTo>
                  <a:pt x="329" y="208"/>
                </a:lnTo>
                <a:lnTo>
                  <a:pt x="329" y="205"/>
                </a:lnTo>
                <a:lnTo>
                  <a:pt x="329" y="205"/>
                </a:lnTo>
                <a:lnTo>
                  <a:pt x="331" y="204"/>
                </a:lnTo>
                <a:lnTo>
                  <a:pt x="332" y="204"/>
                </a:lnTo>
                <a:lnTo>
                  <a:pt x="332" y="204"/>
                </a:lnTo>
                <a:lnTo>
                  <a:pt x="334" y="205"/>
                </a:lnTo>
                <a:lnTo>
                  <a:pt x="334" y="205"/>
                </a:lnTo>
                <a:close/>
                <a:moveTo>
                  <a:pt x="77" y="103"/>
                </a:moveTo>
                <a:lnTo>
                  <a:pt x="77" y="103"/>
                </a:lnTo>
                <a:lnTo>
                  <a:pt x="77" y="100"/>
                </a:lnTo>
                <a:lnTo>
                  <a:pt x="77" y="100"/>
                </a:lnTo>
                <a:lnTo>
                  <a:pt x="74" y="90"/>
                </a:lnTo>
                <a:lnTo>
                  <a:pt x="74" y="90"/>
                </a:lnTo>
                <a:lnTo>
                  <a:pt x="74" y="82"/>
                </a:lnTo>
                <a:lnTo>
                  <a:pt x="74" y="82"/>
                </a:lnTo>
                <a:lnTo>
                  <a:pt x="72" y="82"/>
                </a:lnTo>
                <a:lnTo>
                  <a:pt x="72" y="82"/>
                </a:lnTo>
                <a:lnTo>
                  <a:pt x="72" y="90"/>
                </a:lnTo>
                <a:lnTo>
                  <a:pt x="72" y="90"/>
                </a:lnTo>
                <a:lnTo>
                  <a:pt x="74" y="92"/>
                </a:lnTo>
                <a:lnTo>
                  <a:pt x="74" y="92"/>
                </a:lnTo>
                <a:lnTo>
                  <a:pt x="74" y="93"/>
                </a:lnTo>
                <a:lnTo>
                  <a:pt x="74" y="95"/>
                </a:lnTo>
                <a:lnTo>
                  <a:pt x="74" y="95"/>
                </a:lnTo>
                <a:lnTo>
                  <a:pt x="72" y="95"/>
                </a:lnTo>
                <a:lnTo>
                  <a:pt x="72" y="95"/>
                </a:lnTo>
                <a:lnTo>
                  <a:pt x="72" y="101"/>
                </a:lnTo>
                <a:lnTo>
                  <a:pt x="72" y="101"/>
                </a:lnTo>
                <a:lnTo>
                  <a:pt x="74" y="101"/>
                </a:lnTo>
                <a:lnTo>
                  <a:pt x="74" y="101"/>
                </a:lnTo>
                <a:lnTo>
                  <a:pt x="75" y="101"/>
                </a:lnTo>
                <a:lnTo>
                  <a:pt x="77" y="103"/>
                </a:lnTo>
                <a:lnTo>
                  <a:pt x="77" y="103"/>
                </a:lnTo>
                <a:lnTo>
                  <a:pt x="77" y="103"/>
                </a:lnTo>
                <a:lnTo>
                  <a:pt x="75" y="104"/>
                </a:lnTo>
                <a:lnTo>
                  <a:pt x="75" y="104"/>
                </a:lnTo>
                <a:lnTo>
                  <a:pt x="74" y="104"/>
                </a:lnTo>
                <a:lnTo>
                  <a:pt x="74" y="104"/>
                </a:lnTo>
                <a:lnTo>
                  <a:pt x="72" y="106"/>
                </a:lnTo>
                <a:lnTo>
                  <a:pt x="72" y="108"/>
                </a:lnTo>
                <a:lnTo>
                  <a:pt x="72" y="108"/>
                </a:lnTo>
                <a:lnTo>
                  <a:pt x="72" y="114"/>
                </a:lnTo>
                <a:lnTo>
                  <a:pt x="72" y="114"/>
                </a:lnTo>
                <a:lnTo>
                  <a:pt x="72" y="115"/>
                </a:lnTo>
                <a:lnTo>
                  <a:pt x="71" y="115"/>
                </a:lnTo>
                <a:lnTo>
                  <a:pt x="71" y="115"/>
                </a:lnTo>
                <a:lnTo>
                  <a:pt x="67" y="117"/>
                </a:lnTo>
                <a:lnTo>
                  <a:pt x="67" y="117"/>
                </a:lnTo>
                <a:lnTo>
                  <a:pt x="66" y="117"/>
                </a:lnTo>
                <a:lnTo>
                  <a:pt x="66" y="117"/>
                </a:lnTo>
                <a:lnTo>
                  <a:pt x="63" y="117"/>
                </a:lnTo>
                <a:lnTo>
                  <a:pt x="63" y="117"/>
                </a:lnTo>
                <a:lnTo>
                  <a:pt x="60" y="115"/>
                </a:lnTo>
                <a:lnTo>
                  <a:pt x="58" y="112"/>
                </a:lnTo>
                <a:lnTo>
                  <a:pt x="58" y="112"/>
                </a:lnTo>
                <a:lnTo>
                  <a:pt x="58" y="112"/>
                </a:lnTo>
                <a:lnTo>
                  <a:pt x="58" y="112"/>
                </a:lnTo>
                <a:lnTo>
                  <a:pt x="50" y="115"/>
                </a:lnTo>
                <a:lnTo>
                  <a:pt x="50" y="115"/>
                </a:lnTo>
                <a:lnTo>
                  <a:pt x="49" y="115"/>
                </a:lnTo>
                <a:lnTo>
                  <a:pt x="47" y="115"/>
                </a:lnTo>
                <a:lnTo>
                  <a:pt x="47" y="115"/>
                </a:lnTo>
                <a:lnTo>
                  <a:pt x="45" y="115"/>
                </a:lnTo>
                <a:lnTo>
                  <a:pt x="45" y="115"/>
                </a:lnTo>
                <a:lnTo>
                  <a:pt x="45" y="115"/>
                </a:lnTo>
                <a:lnTo>
                  <a:pt x="45" y="117"/>
                </a:lnTo>
                <a:lnTo>
                  <a:pt x="45" y="117"/>
                </a:lnTo>
                <a:lnTo>
                  <a:pt x="56" y="119"/>
                </a:lnTo>
                <a:lnTo>
                  <a:pt x="56" y="119"/>
                </a:lnTo>
                <a:lnTo>
                  <a:pt x="64" y="119"/>
                </a:lnTo>
                <a:lnTo>
                  <a:pt x="64" y="119"/>
                </a:lnTo>
                <a:lnTo>
                  <a:pt x="66" y="119"/>
                </a:lnTo>
                <a:lnTo>
                  <a:pt x="66" y="119"/>
                </a:lnTo>
                <a:lnTo>
                  <a:pt x="67" y="117"/>
                </a:lnTo>
                <a:lnTo>
                  <a:pt x="69" y="117"/>
                </a:lnTo>
                <a:lnTo>
                  <a:pt x="69" y="117"/>
                </a:lnTo>
                <a:lnTo>
                  <a:pt x="77" y="117"/>
                </a:lnTo>
                <a:lnTo>
                  <a:pt x="77" y="117"/>
                </a:lnTo>
                <a:lnTo>
                  <a:pt x="80" y="117"/>
                </a:lnTo>
                <a:lnTo>
                  <a:pt x="80" y="117"/>
                </a:lnTo>
                <a:lnTo>
                  <a:pt x="78" y="112"/>
                </a:lnTo>
                <a:lnTo>
                  <a:pt x="78" y="112"/>
                </a:lnTo>
                <a:lnTo>
                  <a:pt x="77" y="103"/>
                </a:lnTo>
                <a:lnTo>
                  <a:pt x="77" y="103"/>
                </a:lnTo>
                <a:lnTo>
                  <a:pt x="77" y="103"/>
                </a:lnTo>
                <a:lnTo>
                  <a:pt x="77" y="103"/>
                </a:lnTo>
                <a:close/>
                <a:moveTo>
                  <a:pt x="247" y="76"/>
                </a:moveTo>
                <a:lnTo>
                  <a:pt x="247" y="76"/>
                </a:lnTo>
                <a:lnTo>
                  <a:pt x="247" y="76"/>
                </a:lnTo>
                <a:lnTo>
                  <a:pt x="247" y="76"/>
                </a:lnTo>
                <a:lnTo>
                  <a:pt x="247" y="78"/>
                </a:lnTo>
                <a:lnTo>
                  <a:pt x="246" y="79"/>
                </a:lnTo>
                <a:lnTo>
                  <a:pt x="246" y="79"/>
                </a:lnTo>
                <a:lnTo>
                  <a:pt x="246" y="81"/>
                </a:lnTo>
                <a:lnTo>
                  <a:pt x="246" y="81"/>
                </a:lnTo>
                <a:lnTo>
                  <a:pt x="244" y="85"/>
                </a:lnTo>
                <a:lnTo>
                  <a:pt x="244" y="85"/>
                </a:lnTo>
                <a:lnTo>
                  <a:pt x="246" y="103"/>
                </a:lnTo>
                <a:lnTo>
                  <a:pt x="246" y="103"/>
                </a:lnTo>
                <a:lnTo>
                  <a:pt x="247" y="117"/>
                </a:lnTo>
                <a:lnTo>
                  <a:pt x="247" y="117"/>
                </a:lnTo>
                <a:lnTo>
                  <a:pt x="249" y="134"/>
                </a:lnTo>
                <a:lnTo>
                  <a:pt x="249" y="134"/>
                </a:lnTo>
                <a:lnTo>
                  <a:pt x="250" y="150"/>
                </a:lnTo>
                <a:lnTo>
                  <a:pt x="250" y="150"/>
                </a:lnTo>
                <a:lnTo>
                  <a:pt x="250" y="156"/>
                </a:lnTo>
                <a:lnTo>
                  <a:pt x="255" y="163"/>
                </a:lnTo>
                <a:lnTo>
                  <a:pt x="255" y="163"/>
                </a:lnTo>
                <a:lnTo>
                  <a:pt x="261" y="167"/>
                </a:lnTo>
                <a:lnTo>
                  <a:pt x="269" y="169"/>
                </a:lnTo>
                <a:lnTo>
                  <a:pt x="269" y="169"/>
                </a:lnTo>
                <a:lnTo>
                  <a:pt x="290" y="171"/>
                </a:lnTo>
                <a:lnTo>
                  <a:pt x="290" y="171"/>
                </a:lnTo>
                <a:lnTo>
                  <a:pt x="318" y="172"/>
                </a:lnTo>
                <a:lnTo>
                  <a:pt x="318" y="172"/>
                </a:lnTo>
                <a:lnTo>
                  <a:pt x="362" y="172"/>
                </a:lnTo>
                <a:lnTo>
                  <a:pt x="362" y="172"/>
                </a:lnTo>
                <a:lnTo>
                  <a:pt x="367" y="172"/>
                </a:lnTo>
                <a:lnTo>
                  <a:pt x="367" y="172"/>
                </a:lnTo>
                <a:lnTo>
                  <a:pt x="369" y="171"/>
                </a:lnTo>
                <a:lnTo>
                  <a:pt x="370" y="169"/>
                </a:lnTo>
                <a:lnTo>
                  <a:pt x="370" y="169"/>
                </a:lnTo>
                <a:lnTo>
                  <a:pt x="370" y="164"/>
                </a:lnTo>
                <a:lnTo>
                  <a:pt x="370" y="164"/>
                </a:lnTo>
                <a:lnTo>
                  <a:pt x="370" y="160"/>
                </a:lnTo>
                <a:lnTo>
                  <a:pt x="370" y="156"/>
                </a:lnTo>
                <a:lnTo>
                  <a:pt x="370" y="156"/>
                </a:lnTo>
                <a:lnTo>
                  <a:pt x="362" y="147"/>
                </a:lnTo>
                <a:lnTo>
                  <a:pt x="362" y="147"/>
                </a:lnTo>
                <a:lnTo>
                  <a:pt x="358" y="142"/>
                </a:lnTo>
                <a:lnTo>
                  <a:pt x="358" y="142"/>
                </a:lnTo>
                <a:lnTo>
                  <a:pt x="350" y="134"/>
                </a:lnTo>
                <a:lnTo>
                  <a:pt x="342" y="126"/>
                </a:lnTo>
                <a:lnTo>
                  <a:pt x="342" y="126"/>
                </a:lnTo>
                <a:lnTo>
                  <a:pt x="339" y="125"/>
                </a:lnTo>
                <a:lnTo>
                  <a:pt x="339" y="125"/>
                </a:lnTo>
                <a:lnTo>
                  <a:pt x="328" y="114"/>
                </a:lnTo>
                <a:lnTo>
                  <a:pt x="328" y="114"/>
                </a:lnTo>
                <a:lnTo>
                  <a:pt x="323" y="109"/>
                </a:lnTo>
                <a:lnTo>
                  <a:pt x="323" y="109"/>
                </a:lnTo>
                <a:lnTo>
                  <a:pt x="309" y="96"/>
                </a:lnTo>
                <a:lnTo>
                  <a:pt x="309" y="96"/>
                </a:lnTo>
                <a:lnTo>
                  <a:pt x="301" y="89"/>
                </a:lnTo>
                <a:lnTo>
                  <a:pt x="301" y="89"/>
                </a:lnTo>
                <a:lnTo>
                  <a:pt x="293" y="79"/>
                </a:lnTo>
                <a:lnTo>
                  <a:pt x="293" y="79"/>
                </a:lnTo>
                <a:lnTo>
                  <a:pt x="282" y="70"/>
                </a:lnTo>
                <a:lnTo>
                  <a:pt x="282" y="70"/>
                </a:lnTo>
                <a:lnTo>
                  <a:pt x="277" y="68"/>
                </a:lnTo>
                <a:lnTo>
                  <a:pt x="277" y="68"/>
                </a:lnTo>
                <a:lnTo>
                  <a:pt x="266" y="68"/>
                </a:lnTo>
                <a:lnTo>
                  <a:pt x="266" y="68"/>
                </a:lnTo>
                <a:lnTo>
                  <a:pt x="258" y="70"/>
                </a:lnTo>
                <a:lnTo>
                  <a:pt x="250" y="73"/>
                </a:lnTo>
                <a:lnTo>
                  <a:pt x="250" y="73"/>
                </a:lnTo>
                <a:lnTo>
                  <a:pt x="247" y="76"/>
                </a:lnTo>
                <a:lnTo>
                  <a:pt x="247" y="76"/>
                </a:lnTo>
                <a:close/>
                <a:moveTo>
                  <a:pt x="173" y="125"/>
                </a:moveTo>
                <a:lnTo>
                  <a:pt x="173" y="125"/>
                </a:lnTo>
                <a:lnTo>
                  <a:pt x="173" y="125"/>
                </a:lnTo>
                <a:lnTo>
                  <a:pt x="173" y="125"/>
                </a:lnTo>
                <a:lnTo>
                  <a:pt x="138" y="125"/>
                </a:lnTo>
                <a:lnTo>
                  <a:pt x="138" y="125"/>
                </a:lnTo>
                <a:lnTo>
                  <a:pt x="135" y="126"/>
                </a:lnTo>
                <a:lnTo>
                  <a:pt x="135" y="126"/>
                </a:lnTo>
                <a:lnTo>
                  <a:pt x="132" y="126"/>
                </a:lnTo>
                <a:lnTo>
                  <a:pt x="132" y="126"/>
                </a:lnTo>
                <a:lnTo>
                  <a:pt x="131" y="125"/>
                </a:lnTo>
                <a:lnTo>
                  <a:pt x="131" y="125"/>
                </a:lnTo>
                <a:lnTo>
                  <a:pt x="131" y="122"/>
                </a:lnTo>
                <a:lnTo>
                  <a:pt x="131" y="122"/>
                </a:lnTo>
                <a:lnTo>
                  <a:pt x="131" y="120"/>
                </a:lnTo>
                <a:lnTo>
                  <a:pt x="132" y="119"/>
                </a:lnTo>
                <a:lnTo>
                  <a:pt x="132" y="119"/>
                </a:lnTo>
                <a:lnTo>
                  <a:pt x="134" y="117"/>
                </a:lnTo>
                <a:lnTo>
                  <a:pt x="134" y="115"/>
                </a:lnTo>
                <a:lnTo>
                  <a:pt x="134" y="115"/>
                </a:lnTo>
                <a:lnTo>
                  <a:pt x="134" y="106"/>
                </a:lnTo>
                <a:lnTo>
                  <a:pt x="134" y="106"/>
                </a:lnTo>
                <a:lnTo>
                  <a:pt x="134" y="101"/>
                </a:lnTo>
                <a:lnTo>
                  <a:pt x="134" y="101"/>
                </a:lnTo>
                <a:lnTo>
                  <a:pt x="134" y="81"/>
                </a:lnTo>
                <a:lnTo>
                  <a:pt x="134" y="81"/>
                </a:lnTo>
                <a:lnTo>
                  <a:pt x="132" y="79"/>
                </a:lnTo>
                <a:lnTo>
                  <a:pt x="132" y="79"/>
                </a:lnTo>
                <a:lnTo>
                  <a:pt x="127" y="81"/>
                </a:lnTo>
                <a:lnTo>
                  <a:pt x="127" y="81"/>
                </a:lnTo>
                <a:lnTo>
                  <a:pt x="93" y="79"/>
                </a:lnTo>
                <a:lnTo>
                  <a:pt x="93" y="79"/>
                </a:lnTo>
                <a:lnTo>
                  <a:pt x="88" y="81"/>
                </a:lnTo>
                <a:lnTo>
                  <a:pt x="88" y="81"/>
                </a:lnTo>
                <a:lnTo>
                  <a:pt x="88" y="84"/>
                </a:lnTo>
                <a:lnTo>
                  <a:pt x="88" y="84"/>
                </a:lnTo>
                <a:lnTo>
                  <a:pt x="90" y="96"/>
                </a:lnTo>
                <a:lnTo>
                  <a:pt x="90" y="96"/>
                </a:lnTo>
                <a:lnTo>
                  <a:pt x="91" y="111"/>
                </a:lnTo>
                <a:lnTo>
                  <a:pt x="91" y="111"/>
                </a:lnTo>
                <a:lnTo>
                  <a:pt x="91" y="114"/>
                </a:lnTo>
                <a:lnTo>
                  <a:pt x="90" y="119"/>
                </a:lnTo>
                <a:lnTo>
                  <a:pt x="90" y="119"/>
                </a:lnTo>
                <a:lnTo>
                  <a:pt x="91" y="122"/>
                </a:lnTo>
                <a:lnTo>
                  <a:pt x="91" y="122"/>
                </a:lnTo>
                <a:lnTo>
                  <a:pt x="91" y="123"/>
                </a:lnTo>
                <a:lnTo>
                  <a:pt x="91" y="125"/>
                </a:lnTo>
                <a:lnTo>
                  <a:pt x="91" y="125"/>
                </a:lnTo>
                <a:lnTo>
                  <a:pt x="91" y="125"/>
                </a:lnTo>
                <a:lnTo>
                  <a:pt x="91" y="125"/>
                </a:lnTo>
                <a:lnTo>
                  <a:pt x="77" y="125"/>
                </a:lnTo>
                <a:lnTo>
                  <a:pt x="77" y="125"/>
                </a:lnTo>
                <a:lnTo>
                  <a:pt x="49" y="125"/>
                </a:lnTo>
                <a:lnTo>
                  <a:pt x="49" y="125"/>
                </a:lnTo>
                <a:lnTo>
                  <a:pt x="49" y="125"/>
                </a:lnTo>
                <a:lnTo>
                  <a:pt x="49" y="125"/>
                </a:lnTo>
                <a:lnTo>
                  <a:pt x="49" y="126"/>
                </a:lnTo>
                <a:lnTo>
                  <a:pt x="49" y="126"/>
                </a:lnTo>
                <a:lnTo>
                  <a:pt x="50" y="139"/>
                </a:lnTo>
                <a:lnTo>
                  <a:pt x="50" y="139"/>
                </a:lnTo>
                <a:lnTo>
                  <a:pt x="50" y="155"/>
                </a:lnTo>
                <a:lnTo>
                  <a:pt x="50" y="155"/>
                </a:lnTo>
                <a:lnTo>
                  <a:pt x="52" y="160"/>
                </a:lnTo>
                <a:lnTo>
                  <a:pt x="52" y="160"/>
                </a:lnTo>
                <a:lnTo>
                  <a:pt x="53" y="161"/>
                </a:lnTo>
                <a:lnTo>
                  <a:pt x="55" y="161"/>
                </a:lnTo>
                <a:lnTo>
                  <a:pt x="55" y="161"/>
                </a:lnTo>
                <a:lnTo>
                  <a:pt x="90" y="161"/>
                </a:lnTo>
                <a:lnTo>
                  <a:pt x="90" y="161"/>
                </a:lnTo>
                <a:lnTo>
                  <a:pt x="93" y="161"/>
                </a:lnTo>
                <a:lnTo>
                  <a:pt x="93" y="163"/>
                </a:lnTo>
                <a:lnTo>
                  <a:pt x="93" y="163"/>
                </a:lnTo>
                <a:lnTo>
                  <a:pt x="93" y="164"/>
                </a:lnTo>
                <a:lnTo>
                  <a:pt x="93" y="164"/>
                </a:lnTo>
                <a:lnTo>
                  <a:pt x="96" y="164"/>
                </a:lnTo>
                <a:lnTo>
                  <a:pt x="96" y="167"/>
                </a:lnTo>
                <a:lnTo>
                  <a:pt x="96" y="167"/>
                </a:lnTo>
                <a:lnTo>
                  <a:pt x="96" y="172"/>
                </a:lnTo>
                <a:lnTo>
                  <a:pt x="96" y="172"/>
                </a:lnTo>
                <a:lnTo>
                  <a:pt x="96" y="180"/>
                </a:lnTo>
                <a:lnTo>
                  <a:pt x="96" y="190"/>
                </a:lnTo>
                <a:lnTo>
                  <a:pt x="96" y="190"/>
                </a:lnTo>
                <a:lnTo>
                  <a:pt x="97" y="193"/>
                </a:lnTo>
                <a:lnTo>
                  <a:pt x="99" y="194"/>
                </a:lnTo>
                <a:lnTo>
                  <a:pt x="99" y="194"/>
                </a:lnTo>
                <a:lnTo>
                  <a:pt x="101" y="194"/>
                </a:lnTo>
                <a:lnTo>
                  <a:pt x="101" y="194"/>
                </a:lnTo>
                <a:lnTo>
                  <a:pt x="112" y="197"/>
                </a:lnTo>
                <a:lnTo>
                  <a:pt x="112" y="197"/>
                </a:lnTo>
                <a:lnTo>
                  <a:pt x="137" y="197"/>
                </a:lnTo>
                <a:lnTo>
                  <a:pt x="137" y="197"/>
                </a:lnTo>
                <a:lnTo>
                  <a:pt x="138" y="196"/>
                </a:lnTo>
                <a:lnTo>
                  <a:pt x="138" y="196"/>
                </a:lnTo>
                <a:lnTo>
                  <a:pt x="138" y="186"/>
                </a:lnTo>
                <a:lnTo>
                  <a:pt x="138" y="186"/>
                </a:lnTo>
                <a:lnTo>
                  <a:pt x="137" y="174"/>
                </a:lnTo>
                <a:lnTo>
                  <a:pt x="137" y="174"/>
                </a:lnTo>
                <a:lnTo>
                  <a:pt x="137" y="171"/>
                </a:lnTo>
                <a:lnTo>
                  <a:pt x="137" y="171"/>
                </a:lnTo>
                <a:lnTo>
                  <a:pt x="135" y="167"/>
                </a:lnTo>
                <a:lnTo>
                  <a:pt x="135" y="167"/>
                </a:lnTo>
                <a:lnTo>
                  <a:pt x="134" y="164"/>
                </a:lnTo>
                <a:lnTo>
                  <a:pt x="134" y="164"/>
                </a:lnTo>
                <a:lnTo>
                  <a:pt x="137" y="161"/>
                </a:lnTo>
                <a:lnTo>
                  <a:pt x="140" y="161"/>
                </a:lnTo>
                <a:lnTo>
                  <a:pt x="140" y="161"/>
                </a:lnTo>
                <a:lnTo>
                  <a:pt x="140" y="163"/>
                </a:lnTo>
                <a:lnTo>
                  <a:pt x="140" y="163"/>
                </a:lnTo>
                <a:lnTo>
                  <a:pt x="148" y="163"/>
                </a:lnTo>
                <a:lnTo>
                  <a:pt x="148" y="163"/>
                </a:lnTo>
                <a:lnTo>
                  <a:pt x="173" y="161"/>
                </a:lnTo>
                <a:lnTo>
                  <a:pt x="173" y="161"/>
                </a:lnTo>
                <a:lnTo>
                  <a:pt x="176" y="161"/>
                </a:lnTo>
                <a:lnTo>
                  <a:pt x="176" y="161"/>
                </a:lnTo>
                <a:lnTo>
                  <a:pt x="176" y="142"/>
                </a:lnTo>
                <a:lnTo>
                  <a:pt x="173" y="125"/>
                </a:lnTo>
                <a:lnTo>
                  <a:pt x="173" y="125"/>
                </a:lnTo>
                <a:close/>
                <a:moveTo>
                  <a:pt x="329" y="235"/>
                </a:moveTo>
                <a:lnTo>
                  <a:pt x="329" y="235"/>
                </a:lnTo>
                <a:lnTo>
                  <a:pt x="326" y="235"/>
                </a:lnTo>
                <a:lnTo>
                  <a:pt x="326" y="235"/>
                </a:lnTo>
                <a:lnTo>
                  <a:pt x="320" y="237"/>
                </a:lnTo>
                <a:lnTo>
                  <a:pt x="314" y="238"/>
                </a:lnTo>
                <a:lnTo>
                  <a:pt x="314" y="238"/>
                </a:lnTo>
                <a:lnTo>
                  <a:pt x="306" y="245"/>
                </a:lnTo>
                <a:lnTo>
                  <a:pt x="306" y="245"/>
                </a:lnTo>
                <a:lnTo>
                  <a:pt x="299" y="249"/>
                </a:lnTo>
                <a:lnTo>
                  <a:pt x="296" y="256"/>
                </a:lnTo>
                <a:lnTo>
                  <a:pt x="296" y="256"/>
                </a:lnTo>
                <a:lnTo>
                  <a:pt x="295" y="264"/>
                </a:lnTo>
                <a:lnTo>
                  <a:pt x="295" y="264"/>
                </a:lnTo>
                <a:lnTo>
                  <a:pt x="295" y="267"/>
                </a:lnTo>
                <a:lnTo>
                  <a:pt x="295" y="267"/>
                </a:lnTo>
                <a:lnTo>
                  <a:pt x="293" y="270"/>
                </a:lnTo>
                <a:lnTo>
                  <a:pt x="293" y="270"/>
                </a:lnTo>
                <a:lnTo>
                  <a:pt x="293" y="272"/>
                </a:lnTo>
                <a:lnTo>
                  <a:pt x="293" y="272"/>
                </a:lnTo>
                <a:lnTo>
                  <a:pt x="293" y="275"/>
                </a:lnTo>
                <a:lnTo>
                  <a:pt x="293" y="275"/>
                </a:lnTo>
                <a:lnTo>
                  <a:pt x="296" y="284"/>
                </a:lnTo>
                <a:lnTo>
                  <a:pt x="296" y="284"/>
                </a:lnTo>
                <a:lnTo>
                  <a:pt x="298" y="289"/>
                </a:lnTo>
                <a:lnTo>
                  <a:pt x="302" y="294"/>
                </a:lnTo>
                <a:lnTo>
                  <a:pt x="302" y="294"/>
                </a:lnTo>
                <a:lnTo>
                  <a:pt x="309" y="298"/>
                </a:lnTo>
                <a:lnTo>
                  <a:pt x="317" y="305"/>
                </a:lnTo>
                <a:lnTo>
                  <a:pt x="317" y="305"/>
                </a:lnTo>
                <a:lnTo>
                  <a:pt x="320" y="306"/>
                </a:lnTo>
                <a:lnTo>
                  <a:pt x="320" y="306"/>
                </a:lnTo>
                <a:lnTo>
                  <a:pt x="328" y="308"/>
                </a:lnTo>
                <a:lnTo>
                  <a:pt x="337" y="309"/>
                </a:lnTo>
                <a:lnTo>
                  <a:pt x="337" y="309"/>
                </a:lnTo>
                <a:lnTo>
                  <a:pt x="345" y="308"/>
                </a:lnTo>
                <a:lnTo>
                  <a:pt x="353" y="305"/>
                </a:lnTo>
                <a:lnTo>
                  <a:pt x="353" y="305"/>
                </a:lnTo>
                <a:lnTo>
                  <a:pt x="359" y="300"/>
                </a:lnTo>
                <a:lnTo>
                  <a:pt x="359" y="300"/>
                </a:lnTo>
                <a:lnTo>
                  <a:pt x="369" y="292"/>
                </a:lnTo>
                <a:lnTo>
                  <a:pt x="369" y="292"/>
                </a:lnTo>
                <a:lnTo>
                  <a:pt x="369" y="292"/>
                </a:lnTo>
                <a:lnTo>
                  <a:pt x="369" y="292"/>
                </a:lnTo>
                <a:lnTo>
                  <a:pt x="372" y="286"/>
                </a:lnTo>
                <a:lnTo>
                  <a:pt x="373" y="279"/>
                </a:lnTo>
                <a:lnTo>
                  <a:pt x="373" y="279"/>
                </a:lnTo>
                <a:lnTo>
                  <a:pt x="373" y="272"/>
                </a:lnTo>
                <a:lnTo>
                  <a:pt x="373" y="272"/>
                </a:lnTo>
                <a:lnTo>
                  <a:pt x="375" y="265"/>
                </a:lnTo>
                <a:lnTo>
                  <a:pt x="373" y="259"/>
                </a:lnTo>
                <a:lnTo>
                  <a:pt x="373" y="259"/>
                </a:lnTo>
                <a:lnTo>
                  <a:pt x="370" y="254"/>
                </a:lnTo>
                <a:lnTo>
                  <a:pt x="370" y="254"/>
                </a:lnTo>
                <a:lnTo>
                  <a:pt x="359" y="243"/>
                </a:lnTo>
                <a:lnTo>
                  <a:pt x="359" y="243"/>
                </a:lnTo>
                <a:lnTo>
                  <a:pt x="358" y="243"/>
                </a:lnTo>
                <a:lnTo>
                  <a:pt x="358" y="243"/>
                </a:lnTo>
                <a:lnTo>
                  <a:pt x="347" y="240"/>
                </a:lnTo>
                <a:lnTo>
                  <a:pt x="347" y="240"/>
                </a:lnTo>
                <a:lnTo>
                  <a:pt x="334" y="240"/>
                </a:lnTo>
                <a:lnTo>
                  <a:pt x="334" y="240"/>
                </a:lnTo>
                <a:lnTo>
                  <a:pt x="331" y="238"/>
                </a:lnTo>
                <a:lnTo>
                  <a:pt x="331" y="235"/>
                </a:lnTo>
                <a:lnTo>
                  <a:pt x="331" y="235"/>
                </a:lnTo>
                <a:lnTo>
                  <a:pt x="329" y="235"/>
                </a:lnTo>
                <a:lnTo>
                  <a:pt x="329" y="235"/>
                </a:lnTo>
                <a:close/>
                <a:moveTo>
                  <a:pt x="107" y="249"/>
                </a:moveTo>
                <a:lnTo>
                  <a:pt x="107" y="249"/>
                </a:lnTo>
                <a:lnTo>
                  <a:pt x="107" y="251"/>
                </a:lnTo>
                <a:lnTo>
                  <a:pt x="107" y="251"/>
                </a:lnTo>
                <a:lnTo>
                  <a:pt x="105" y="253"/>
                </a:lnTo>
                <a:lnTo>
                  <a:pt x="102" y="253"/>
                </a:lnTo>
                <a:lnTo>
                  <a:pt x="102" y="253"/>
                </a:lnTo>
                <a:lnTo>
                  <a:pt x="96" y="253"/>
                </a:lnTo>
                <a:lnTo>
                  <a:pt x="91" y="253"/>
                </a:lnTo>
                <a:lnTo>
                  <a:pt x="91" y="253"/>
                </a:lnTo>
                <a:lnTo>
                  <a:pt x="88" y="256"/>
                </a:lnTo>
                <a:lnTo>
                  <a:pt x="88" y="256"/>
                </a:lnTo>
                <a:lnTo>
                  <a:pt x="85" y="259"/>
                </a:lnTo>
                <a:lnTo>
                  <a:pt x="85" y="259"/>
                </a:lnTo>
                <a:lnTo>
                  <a:pt x="83" y="259"/>
                </a:lnTo>
                <a:lnTo>
                  <a:pt x="83" y="259"/>
                </a:lnTo>
                <a:lnTo>
                  <a:pt x="77" y="264"/>
                </a:lnTo>
                <a:lnTo>
                  <a:pt x="72" y="268"/>
                </a:lnTo>
                <a:lnTo>
                  <a:pt x="72" y="268"/>
                </a:lnTo>
                <a:lnTo>
                  <a:pt x="72" y="270"/>
                </a:lnTo>
                <a:lnTo>
                  <a:pt x="72" y="270"/>
                </a:lnTo>
                <a:lnTo>
                  <a:pt x="69" y="276"/>
                </a:lnTo>
                <a:lnTo>
                  <a:pt x="69" y="276"/>
                </a:lnTo>
                <a:lnTo>
                  <a:pt x="67" y="283"/>
                </a:lnTo>
                <a:lnTo>
                  <a:pt x="67" y="283"/>
                </a:lnTo>
                <a:lnTo>
                  <a:pt x="67" y="289"/>
                </a:lnTo>
                <a:lnTo>
                  <a:pt x="67" y="289"/>
                </a:lnTo>
                <a:lnTo>
                  <a:pt x="67" y="291"/>
                </a:lnTo>
                <a:lnTo>
                  <a:pt x="69" y="294"/>
                </a:lnTo>
                <a:lnTo>
                  <a:pt x="69" y="294"/>
                </a:lnTo>
                <a:lnTo>
                  <a:pt x="69" y="294"/>
                </a:lnTo>
                <a:lnTo>
                  <a:pt x="69" y="294"/>
                </a:lnTo>
                <a:lnTo>
                  <a:pt x="74" y="303"/>
                </a:lnTo>
                <a:lnTo>
                  <a:pt x="74" y="303"/>
                </a:lnTo>
                <a:lnTo>
                  <a:pt x="77" y="308"/>
                </a:lnTo>
                <a:lnTo>
                  <a:pt x="83" y="313"/>
                </a:lnTo>
                <a:lnTo>
                  <a:pt x="83" y="313"/>
                </a:lnTo>
                <a:lnTo>
                  <a:pt x="94" y="317"/>
                </a:lnTo>
                <a:lnTo>
                  <a:pt x="107" y="320"/>
                </a:lnTo>
                <a:lnTo>
                  <a:pt x="107" y="320"/>
                </a:lnTo>
                <a:lnTo>
                  <a:pt x="115" y="320"/>
                </a:lnTo>
                <a:lnTo>
                  <a:pt x="115" y="320"/>
                </a:lnTo>
                <a:lnTo>
                  <a:pt x="124" y="319"/>
                </a:lnTo>
                <a:lnTo>
                  <a:pt x="132" y="314"/>
                </a:lnTo>
                <a:lnTo>
                  <a:pt x="132" y="314"/>
                </a:lnTo>
                <a:lnTo>
                  <a:pt x="140" y="306"/>
                </a:lnTo>
                <a:lnTo>
                  <a:pt x="143" y="302"/>
                </a:lnTo>
                <a:lnTo>
                  <a:pt x="145" y="297"/>
                </a:lnTo>
                <a:lnTo>
                  <a:pt x="145" y="297"/>
                </a:lnTo>
                <a:lnTo>
                  <a:pt x="145" y="295"/>
                </a:lnTo>
                <a:lnTo>
                  <a:pt x="145" y="295"/>
                </a:lnTo>
                <a:lnTo>
                  <a:pt x="146" y="291"/>
                </a:lnTo>
                <a:lnTo>
                  <a:pt x="148" y="287"/>
                </a:lnTo>
                <a:lnTo>
                  <a:pt x="148" y="287"/>
                </a:lnTo>
                <a:lnTo>
                  <a:pt x="146" y="276"/>
                </a:lnTo>
                <a:lnTo>
                  <a:pt x="146" y="276"/>
                </a:lnTo>
                <a:lnTo>
                  <a:pt x="146" y="270"/>
                </a:lnTo>
                <a:lnTo>
                  <a:pt x="146" y="270"/>
                </a:lnTo>
                <a:lnTo>
                  <a:pt x="145" y="267"/>
                </a:lnTo>
                <a:lnTo>
                  <a:pt x="145" y="267"/>
                </a:lnTo>
                <a:lnTo>
                  <a:pt x="143" y="264"/>
                </a:lnTo>
                <a:lnTo>
                  <a:pt x="143" y="264"/>
                </a:lnTo>
                <a:lnTo>
                  <a:pt x="137" y="256"/>
                </a:lnTo>
                <a:lnTo>
                  <a:pt x="132" y="254"/>
                </a:lnTo>
                <a:lnTo>
                  <a:pt x="127" y="251"/>
                </a:lnTo>
                <a:lnTo>
                  <a:pt x="127" y="251"/>
                </a:lnTo>
                <a:lnTo>
                  <a:pt x="116" y="249"/>
                </a:lnTo>
                <a:lnTo>
                  <a:pt x="116" y="249"/>
                </a:lnTo>
                <a:lnTo>
                  <a:pt x="107" y="249"/>
                </a:lnTo>
                <a:lnTo>
                  <a:pt x="107" y="249"/>
                </a:lnTo>
                <a:close/>
                <a:moveTo>
                  <a:pt x="257" y="44"/>
                </a:moveTo>
                <a:lnTo>
                  <a:pt x="257" y="44"/>
                </a:lnTo>
                <a:lnTo>
                  <a:pt x="257" y="43"/>
                </a:lnTo>
                <a:lnTo>
                  <a:pt x="257" y="41"/>
                </a:lnTo>
                <a:lnTo>
                  <a:pt x="257" y="41"/>
                </a:lnTo>
                <a:lnTo>
                  <a:pt x="257" y="37"/>
                </a:lnTo>
                <a:lnTo>
                  <a:pt x="257" y="37"/>
                </a:lnTo>
                <a:lnTo>
                  <a:pt x="257" y="30"/>
                </a:lnTo>
                <a:lnTo>
                  <a:pt x="257" y="30"/>
                </a:lnTo>
                <a:lnTo>
                  <a:pt x="255" y="22"/>
                </a:lnTo>
                <a:lnTo>
                  <a:pt x="255" y="22"/>
                </a:lnTo>
                <a:lnTo>
                  <a:pt x="254" y="14"/>
                </a:lnTo>
                <a:lnTo>
                  <a:pt x="254" y="14"/>
                </a:lnTo>
                <a:lnTo>
                  <a:pt x="252" y="13"/>
                </a:lnTo>
                <a:lnTo>
                  <a:pt x="252" y="13"/>
                </a:lnTo>
                <a:lnTo>
                  <a:pt x="249" y="11"/>
                </a:lnTo>
                <a:lnTo>
                  <a:pt x="249" y="11"/>
                </a:lnTo>
                <a:lnTo>
                  <a:pt x="244" y="8"/>
                </a:lnTo>
                <a:lnTo>
                  <a:pt x="244" y="8"/>
                </a:lnTo>
                <a:lnTo>
                  <a:pt x="235" y="8"/>
                </a:lnTo>
                <a:lnTo>
                  <a:pt x="235" y="8"/>
                </a:lnTo>
                <a:lnTo>
                  <a:pt x="233" y="8"/>
                </a:lnTo>
                <a:lnTo>
                  <a:pt x="233" y="8"/>
                </a:lnTo>
                <a:lnTo>
                  <a:pt x="230" y="11"/>
                </a:lnTo>
                <a:lnTo>
                  <a:pt x="228" y="14"/>
                </a:lnTo>
                <a:lnTo>
                  <a:pt x="228" y="14"/>
                </a:lnTo>
                <a:lnTo>
                  <a:pt x="227" y="19"/>
                </a:lnTo>
                <a:lnTo>
                  <a:pt x="228" y="24"/>
                </a:lnTo>
                <a:lnTo>
                  <a:pt x="228" y="24"/>
                </a:lnTo>
                <a:lnTo>
                  <a:pt x="230" y="40"/>
                </a:lnTo>
                <a:lnTo>
                  <a:pt x="230" y="40"/>
                </a:lnTo>
                <a:lnTo>
                  <a:pt x="230" y="41"/>
                </a:lnTo>
                <a:lnTo>
                  <a:pt x="232" y="41"/>
                </a:lnTo>
                <a:lnTo>
                  <a:pt x="232" y="41"/>
                </a:lnTo>
                <a:lnTo>
                  <a:pt x="233" y="43"/>
                </a:lnTo>
                <a:lnTo>
                  <a:pt x="233" y="43"/>
                </a:lnTo>
                <a:lnTo>
                  <a:pt x="233" y="44"/>
                </a:lnTo>
                <a:lnTo>
                  <a:pt x="233" y="44"/>
                </a:lnTo>
                <a:lnTo>
                  <a:pt x="232" y="46"/>
                </a:lnTo>
                <a:lnTo>
                  <a:pt x="232" y="46"/>
                </a:lnTo>
                <a:lnTo>
                  <a:pt x="257" y="44"/>
                </a:lnTo>
                <a:lnTo>
                  <a:pt x="257" y="44"/>
                </a:lnTo>
                <a:close/>
                <a:moveTo>
                  <a:pt x="118" y="226"/>
                </a:moveTo>
                <a:lnTo>
                  <a:pt x="118" y="226"/>
                </a:lnTo>
                <a:lnTo>
                  <a:pt x="110" y="226"/>
                </a:lnTo>
                <a:lnTo>
                  <a:pt x="110" y="226"/>
                </a:lnTo>
                <a:lnTo>
                  <a:pt x="110" y="226"/>
                </a:lnTo>
                <a:lnTo>
                  <a:pt x="110" y="226"/>
                </a:lnTo>
                <a:lnTo>
                  <a:pt x="107" y="227"/>
                </a:lnTo>
                <a:lnTo>
                  <a:pt x="107" y="227"/>
                </a:lnTo>
                <a:lnTo>
                  <a:pt x="99" y="227"/>
                </a:lnTo>
                <a:lnTo>
                  <a:pt x="99" y="227"/>
                </a:lnTo>
                <a:lnTo>
                  <a:pt x="80" y="231"/>
                </a:lnTo>
                <a:lnTo>
                  <a:pt x="64" y="237"/>
                </a:lnTo>
                <a:lnTo>
                  <a:pt x="64" y="237"/>
                </a:lnTo>
                <a:lnTo>
                  <a:pt x="63" y="237"/>
                </a:lnTo>
                <a:lnTo>
                  <a:pt x="63" y="237"/>
                </a:lnTo>
                <a:lnTo>
                  <a:pt x="64" y="238"/>
                </a:lnTo>
                <a:lnTo>
                  <a:pt x="64" y="240"/>
                </a:lnTo>
                <a:lnTo>
                  <a:pt x="64" y="240"/>
                </a:lnTo>
                <a:lnTo>
                  <a:pt x="74" y="240"/>
                </a:lnTo>
                <a:lnTo>
                  <a:pt x="74" y="240"/>
                </a:lnTo>
                <a:lnTo>
                  <a:pt x="83" y="237"/>
                </a:lnTo>
                <a:lnTo>
                  <a:pt x="83" y="237"/>
                </a:lnTo>
                <a:lnTo>
                  <a:pt x="93" y="234"/>
                </a:lnTo>
                <a:lnTo>
                  <a:pt x="104" y="232"/>
                </a:lnTo>
                <a:lnTo>
                  <a:pt x="104" y="232"/>
                </a:lnTo>
                <a:lnTo>
                  <a:pt x="108" y="232"/>
                </a:lnTo>
                <a:lnTo>
                  <a:pt x="108" y="232"/>
                </a:lnTo>
                <a:lnTo>
                  <a:pt x="108" y="229"/>
                </a:lnTo>
                <a:lnTo>
                  <a:pt x="112" y="229"/>
                </a:lnTo>
                <a:lnTo>
                  <a:pt x="112" y="229"/>
                </a:lnTo>
                <a:lnTo>
                  <a:pt x="115" y="229"/>
                </a:lnTo>
                <a:lnTo>
                  <a:pt x="115" y="229"/>
                </a:lnTo>
                <a:lnTo>
                  <a:pt x="116" y="229"/>
                </a:lnTo>
                <a:lnTo>
                  <a:pt x="116" y="229"/>
                </a:lnTo>
                <a:lnTo>
                  <a:pt x="118" y="226"/>
                </a:lnTo>
                <a:lnTo>
                  <a:pt x="118" y="226"/>
                </a:lnTo>
                <a:lnTo>
                  <a:pt x="118" y="226"/>
                </a:lnTo>
                <a:lnTo>
                  <a:pt x="118" y="226"/>
                </a:lnTo>
                <a:close/>
                <a:moveTo>
                  <a:pt x="187" y="145"/>
                </a:moveTo>
                <a:lnTo>
                  <a:pt x="187" y="145"/>
                </a:lnTo>
                <a:lnTo>
                  <a:pt x="187" y="147"/>
                </a:lnTo>
                <a:lnTo>
                  <a:pt x="187" y="147"/>
                </a:lnTo>
                <a:lnTo>
                  <a:pt x="189" y="158"/>
                </a:lnTo>
                <a:lnTo>
                  <a:pt x="189" y="169"/>
                </a:lnTo>
                <a:lnTo>
                  <a:pt x="189" y="169"/>
                </a:lnTo>
                <a:lnTo>
                  <a:pt x="189" y="171"/>
                </a:lnTo>
                <a:lnTo>
                  <a:pt x="189" y="171"/>
                </a:lnTo>
                <a:lnTo>
                  <a:pt x="187" y="172"/>
                </a:lnTo>
                <a:lnTo>
                  <a:pt x="187" y="172"/>
                </a:lnTo>
                <a:lnTo>
                  <a:pt x="186" y="171"/>
                </a:lnTo>
                <a:lnTo>
                  <a:pt x="186" y="171"/>
                </a:lnTo>
                <a:lnTo>
                  <a:pt x="184" y="169"/>
                </a:lnTo>
                <a:lnTo>
                  <a:pt x="184" y="169"/>
                </a:lnTo>
                <a:lnTo>
                  <a:pt x="184" y="167"/>
                </a:lnTo>
                <a:lnTo>
                  <a:pt x="184" y="167"/>
                </a:lnTo>
                <a:lnTo>
                  <a:pt x="183" y="169"/>
                </a:lnTo>
                <a:lnTo>
                  <a:pt x="181" y="171"/>
                </a:lnTo>
                <a:lnTo>
                  <a:pt x="181" y="171"/>
                </a:lnTo>
                <a:lnTo>
                  <a:pt x="179" y="172"/>
                </a:lnTo>
                <a:lnTo>
                  <a:pt x="179" y="172"/>
                </a:lnTo>
                <a:lnTo>
                  <a:pt x="175" y="172"/>
                </a:lnTo>
                <a:lnTo>
                  <a:pt x="175" y="172"/>
                </a:lnTo>
                <a:lnTo>
                  <a:pt x="161" y="174"/>
                </a:lnTo>
                <a:lnTo>
                  <a:pt x="161" y="174"/>
                </a:lnTo>
                <a:lnTo>
                  <a:pt x="157" y="174"/>
                </a:lnTo>
                <a:lnTo>
                  <a:pt x="157" y="174"/>
                </a:lnTo>
                <a:lnTo>
                  <a:pt x="157" y="175"/>
                </a:lnTo>
                <a:lnTo>
                  <a:pt x="157" y="175"/>
                </a:lnTo>
                <a:lnTo>
                  <a:pt x="159" y="175"/>
                </a:lnTo>
                <a:lnTo>
                  <a:pt x="159" y="175"/>
                </a:lnTo>
                <a:lnTo>
                  <a:pt x="161" y="177"/>
                </a:lnTo>
                <a:lnTo>
                  <a:pt x="161" y="177"/>
                </a:lnTo>
                <a:lnTo>
                  <a:pt x="168" y="177"/>
                </a:lnTo>
                <a:lnTo>
                  <a:pt x="168" y="177"/>
                </a:lnTo>
                <a:lnTo>
                  <a:pt x="176" y="177"/>
                </a:lnTo>
                <a:lnTo>
                  <a:pt x="176" y="177"/>
                </a:lnTo>
                <a:lnTo>
                  <a:pt x="184" y="175"/>
                </a:lnTo>
                <a:lnTo>
                  <a:pt x="184" y="175"/>
                </a:lnTo>
                <a:lnTo>
                  <a:pt x="190" y="175"/>
                </a:lnTo>
                <a:lnTo>
                  <a:pt x="190" y="175"/>
                </a:lnTo>
                <a:lnTo>
                  <a:pt x="190" y="172"/>
                </a:lnTo>
                <a:lnTo>
                  <a:pt x="194" y="171"/>
                </a:lnTo>
                <a:lnTo>
                  <a:pt x="194" y="171"/>
                </a:lnTo>
                <a:lnTo>
                  <a:pt x="195" y="169"/>
                </a:lnTo>
                <a:lnTo>
                  <a:pt x="195" y="169"/>
                </a:lnTo>
                <a:lnTo>
                  <a:pt x="195" y="167"/>
                </a:lnTo>
                <a:lnTo>
                  <a:pt x="195" y="167"/>
                </a:lnTo>
                <a:lnTo>
                  <a:pt x="195" y="163"/>
                </a:lnTo>
                <a:lnTo>
                  <a:pt x="195" y="163"/>
                </a:lnTo>
                <a:lnTo>
                  <a:pt x="194" y="160"/>
                </a:lnTo>
                <a:lnTo>
                  <a:pt x="194" y="160"/>
                </a:lnTo>
                <a:lnTo>
                  <a:pt x="192" y="158"/>
                </a:lnTo>
                <a:lnTo>
                  <a:pt x="194" y="156"/>
                </a:lnTo>
                <a:lnTo>
                  <a:pt x="194" y="156"/>
                </a:lnTo>
                <a:lnTo>
                  <a:pt x="194" y="155"/>
                </a:lnTo>
                <a:lnTo>
                  <a:pt x="194" y="153"/>
                </a:lnTo>
                <a:lnTo>
                  <a:pt x="194" y="153"/>
                </a:lnTo>
                <a:lnTo>
                  <a:pt x="194" y="149"/>
                </a:lnTo>
                <a:lnTo>
                  <a:pt x="194" y="149"/>
                </a:lnTo>
                <a:lnTo>
                  <a:pt x="194" y="147"/>
                </a:lnTo>
                <a:lnTo>
                  <a:pt x="194" y="147"/>
                </a:lnTo>
                <a:lnTo>
                  <a:pt x="189" y="147"/>
                </a:lnTo>
                <a:lnTo>
                  <a:pt x="187" y="145"/>
                </a:lnTo>
                <a:lnTo>
                  <a:pt x="187" y="145"/>
                </a:lnTo>
                <a:close/>
                <a:moveTo>
                  <a:pt x="11" y="261"/>
                </a:moveTo>
                <a:lnTo>
                  <a:pt x="11" y="261"/>
                </a:lnTo>
                <a:lnTo>
                  <a:pt x="11" y="251"/>
                </a:lnTo>
                <a:lnTo>
                  <a:pt x="11" y="251"/>
                </a:lnTo>
                <a:lnTo>
                  <a:pt x="7" y="232"/>
                </a:lnTo>
                <a:lnTo>
                  <a:pt x="7" y="232"/>
                </a:lnTo>
                <a:lnTo>
                  <a:pt x="6" y="207"/>
                </a:lnTo>
                <a:lnTo>
                  <a:pt x="6" y="207"/>
                </a:lnTo>
                <a:lnTo>
                  <a:pt x="6" y="158"/>
                </a:lnTo>
                <a:lnTo>
                  <a:pt x="6" y="158"/>
                </a:lnTo>
                <a:lnTo>
                  <a:pt x="6" y="155"/>
                </a:lnTo>
                <a:lnTo>
                  <a:pt x="6" y="155"/>
                </a:lnTo>
                <a:lnTo>
                  <a:pt x="6" y="158"/>
                </a:lnTo>
                <a:lnTo>
                  <a:pt x="6" y="158"/>
                </a:lnTo>
                <a:lnTo>
                  <a:pt x="4" y="175"/>
                </a:lnTo>
                <a:lnTo>
                  <a:pt x="4" y="175"/>
                </a:lnTo>
                <a:lnTo>
                  <a:pt x="3" y="185"/>
                </a:lnTo>
                <a:lnTo>
                  <a:pt x="3" y="185"/>
                </a:lnTo>
                <a:lnTo>
                  <a:pt x="4" y="220"/>
                </a:lnTo>
                <a:lnTo>
                  <a:pt x="4" y="220"/>
                </a:lnTo>
                <a:lnTo>
                  <a:pt x="4" y="232"/>
                </a:lnTo>
                <a:lnTo>
                  <a:pt x="6" y="245"/>
                </a:lnTo>
                <a:lnTo>
                  <a:pt x="6" y="245"/>
                </a:lnTo>
                <a:lnTo>
                  <a:pt x="7" y="253"/>
                </a:lnTo>
                <a:lnTo>
                  <a:pt x="11" y="261"/>
                </a:lnTo>
                <a:lnTo>
                  <a:pt x="11" y="261"/>
                </a:lnTo>
                <a:close/>
                <a:moveTo>
                  <a:pt x="378" y="218"/>
                </a:moveTo>
                <a:lnTo>
                  <a:pt x="378" y="218"/>
                </a:lnTo>
                <a:lnTo>
                  <a:pt x="378" y="218"/>
                </a:lnTo>
                <a:lnTo>
                  <a:pt x="378" y="218"/>
                </a:lnTo>
                <a:lnTo>
                  <a:pt x="377" y="218"/>
                </a:lnTo>
                <a:lnTo>
                  <a:pt x="377" y="218"/>
                </a:lnTo>
                <a:lnTo>
                  <a:pt x="372" y="220"/>
                </a:lnTo>
                <a:lnTo>
                  <a:pt x="372" y="220"/>
                </a:lnTo>
                <a:lnTo>
                  <a:pt x="358" y="224"/>
                </a:lnTo>
                <a:lnTo>
                  <a:pt x="358" y="224"/>
                </a:lnTo>
                <a:lnTo>
                  <a:pt x="355" y="224"/>
                </a:lnTo>
                <a:lnTo>
                  <a:pt x="355" y="224"/>
                </a:lnTo>
                <a:lnTo>
                  <a:pt x="353" y="223"/>
                </a:lnTo>
                <a:lnTo>
                  <a:pt x="353" y="220"/>
                </a:lnTo>
                <a:lnTo>
                  <a:pt x="353" y="220"/>
                </a:lnTo>
                <a:lnTo>
                  <a:pt x="355" y="218"/>
                </a:lnTo>
                <a:lnTo>
                  <a:pt x="355" y="218"/>
                </a:lnTo>
                <a:lnTo>
                  <a:pt x="359" y="216"/>
                </a:lnTo>
                <a:lnTo>
                  <a:pt x="359" y="216"/>
                </a:lnTo>
                <a:lnTo>
                  <a:pt x="364" y="213"/>
                </a:lnTo>
                <a:lnTo>
                  <a:pt x="364" y="213"/>
                </a:lnTo>
                <a:lnTo>
                  <a:pt x="364" y="205"/>
                </a:lnTo>
                <a:lnTo>
                  <a:pt x="364" y="205"/>
                </a:lnTo>
                <a:lnTo>
                  <a:pt x="359" y="205"/>
                </a:lnTo>
                <a:lnTo>
                  <a:pt x="359" y="204"/>
                </a:lnTo>
                <a:lnTo>
                  <a:pt x="359" y="204"/>
                </a:lnTo>
                <a:lnTo>
                  <a:pt x="358" y="204"/>
                </a:lnTo>
                <a:lnTo>
                  <a:pt x="356" y="207"/>
                </a:lnTo>
                <a:lnTo>
                  <a:pt x="356" y="207"/>
                </a:lnTo>
                <a:lnTo>
                  <a:pt x="356" y="208"/>
                </a:lnTo>
                <a:lnTo>
                  <a:pt x="356" y="208"/>
                </a:lnTo>
                <a:lnTo>
                  <a:pt x="355" y="212"/>
                </a:lnTo>
                <a:lnTo>
                  <a:pt x="355" y="212"/>
                </a:lnTo>
                <a:lnTo>
                  <a:pt x="353" y="213"/>
                </a:lnTo>
                <a:lnTo>
                  <a:pt x="351" y="212"/>
                </a:lnTo>
                <a:lnTo>
                  <a:pt x="351" y="212"/>
                </a:lnTo>
                <a:lnTo>
                  <a:pt x="350" y="210"/>
                </a:lnTo>
                <a:lnTo>
                  <a:pt x="350" y="210"/>
                </a:lnTo>
                <a:lnTo>
                  <a:pt x="345" y="212"/>
                </a:lnTo>
                <a:lnTo>
                  <a:pt x="345" y="212"/>
                </a:lnTo>
                <a:lnTo>
                  <a:pt x="347" y="213"/>
                </a:lnTo>
                <a:lnTo>
                  <a:pt x="347" y="213"/>
                </a:lnTo>
                <a:lnTo>
                  <a:pt x="353" y="227"/>
                </a:lnTo>
                <a:lnTo>
                  <a:pt x="353" y="227"/>
                </a:lnTo>
                <a:lnTo>
                  <a:pt x="355" y="227"/>
                </a:lnTo>
                <a:lnTo>
                  <a:pt x="355" y="227"/>
                </a:lnTo>
                <a:lnTo>
                  <a:pt x="367" y="234"/>
                </a:lnTo>
                <a:lnTo>
                  <a:pt x="367" y="234"/>
                </a:lnTo>
                <a:lnTo>
                  <a:pt x="369" y="234"/>
                </a:lnTo>
                <a:lnTo>
                  <a:pt x="369" y="234"/>
                </a:lnTo>
                <a:lnTo>
                  <a:pt x="377" y="229"/>
                </a:lnTo>
                <a:lnTo>
                  <a:pt x="377" y="229"/>
                </a:lnTo>
                <a:lnTo>
                  <a:pt x="377" y="229"/>
                </a:lnTo>
                <a:lnTo>
                  <a:pt x="377" y="229"/>
                </a:lnTo>
                <a:lnTo>
                  <a:pt x="369" y="231"/>
                </a:lnTo>
                <a:lnTo>
                  <a:pt x="369" y="231"/>
                </a:lnTo>
                <a:lnTo>
                  <a:pt x="364" y="231"/>
                </a:lnTo>
                <a:lnTo>
                  <a:pt x="364" y="231"/>
                </a:lnTo>
                <a:lnTo>
                  <a:pt x="362" y="231"/>
                </a:lnTo>
                <a:lnTo>
                  <a:pt x="362" y="229"/>
                </a:lnTo>
                <a:lnTo>
                  <a:pt x="362" y="229"/>
                </a:lnTo>
                <a:lnTo>
                  <a:pt x="362" y="227"/>
                </a:lnTo>
                <a:lnTo>
                  <a:pt x="362" y="226"/>
                </a:lnTo>
                <a:lnTo>
                  <a:pt x="362" y="226"/>
                </a:lnTo>
                <a:lnTo>
                  <a:pt x="366" y="224"/>
                </a:lnTo>
                <a:lnTo>
                  <a:pt x="366" y="224"/>
                </a:lnTo>
                <a:lnTo>
                  <a:pt x="377" y="218"/>
                </a:lnTo>
                <a:lnTo>
                  <a:pt x="377" y="218"/>
                </a:lnTo>
                <a:lnTo>
                  <a:pt x="378" y="218"/>
                </a:lnTo>
                <a:lnTo>
                  <a:pt x="378" y="218"/>
                </a:lnTo>
                <a:close/>
                <a:moveTo>
                  <a:pt x="41" y="210"/>
                </a:moveTo>
                <a:lnTo>
                  <a:pt x="41" y="210"/>
                </a:lnTo>
                <a:lnTo>
                  <a:pt x="41" y="210"/>
                </a:lnTo>
                <a:lnTo>
                  <a:pt x="41" y="210"/>
                </a:lnTo>
                <a:lnTo>
                  <a:pt x="41" y="208"/>
                </a:lnTo>
                <a:lnTo>
                  <a:pt x="41" y="208"/>
                </a:lnTo>
                <a:lnTo>
                  <a:pt x="41" y="196"/>
                </a:lnTo>
                <a:lnTo>
                  <a:pt x="41" y="196"/>
                </a:lnTo>
                <a:lnTo>
                  <a:pt x="41" y="186"/>
                </a:lnTo>
                <a:lnTo>
                  <a:pt x="41" y="186"/>
                </a:lnTo>
                <a:lnTo>
                  <a:pt x="42" y="183"/>
                </a:lnTo>
                <a:lnTo>
                  <a:pt x="42" y="183"/>
                </a:lnTo>
                <a:lnTo>
                  <a:pt x="44" y="182"/>
                </a:lnTo>
                <a:lnTo>
                  <a:pt x="45" y="182"/>
                </a:lnTo>
                <a:lnTo>
                  <a:pt x="45" y="182"/>
                </a:lnTo>
                <a:lnTo>
                  <a:pt x="47" y="183"/>
                </a:lnTo>
                <a:lnTo>
                  <a:pt x="47" y="183"/>
                </a:lnTo>
                <a:lnTo>
                  <a:pt x="49" y="188"/>
                </a:lnTo>
                <a:lnTo>
                  <a:pt x="49" y="188"/>
                </a:lnTo>
                <a:lnTo>
                  <a:pt x="52" y="205"/>
                </a:lnTo>
                <a:lnTo>
                  <a:pt x="52" y="205"/>
                </a:lnTo>
                <a:lnTo>
                  <a:pt x="52" y="205"/>
                </a:lnTo>
                <a:lnTo>
                  <a:pt x="52" y="205"/>
                </a:lnTo>
                <a:lnTo>
                  <a:pt x="53" y="205"/>
                </a:lnTo>
                <a:lnTo>
                  <a:pt x="53" y="205"/>
                </a:lnTo>
                <a:lnTo>
                  <a:pt x="55" y="202"/>
                </a:lnTo>
                <a:lnTo>
                  <a:pt x="55" y="202"/>
                </a:lnTo>
                <a:lnTo>
                  <a:pt x="55" y="196"/>
                </a:lnTo>
                <a:lnTo>
                  <a:pt x="55" y="196"/>
                </a:lnTo>
                <a:lnTo>
                  <a:pt x="55" y="188"/>
                </a:lnTo>
                <a:lnTo>
                  <a:pt x="56" y="180"/>
                </a:lnTo>
                <a:lnTo>
                  <a:pt x="56" y="180"/>
                </a:lnTo>
                <a:lnTo>
                  <a:pt x="56" y="179"/>
                </a:lnTo>
                <a:lnTo>
                  <a:pt x="56" y="179"/>
                </a:lnTo>
                <a:lnTo>
                  <a:pt x="56" y="180"/>
                </a:lnTo>
                <a:lnTo>
                  <a:pt x="56" y="180"/>
                </a:lnTo>
                <a:lnTo>
                  <a:pt x="44" y="180"/>
                </a:lnTo>
                <a:lnTo>
                  <a:pt x="44" y="180"/>
                </a:lnTo>
                <a:lnTo>
                  <a:pt x="37" y="182"/>
                </a:lnTo>
                <a:lnTo>
                  <a:pt x="37" y="182"/>
                </a:lnTo>
                <a:lnTo>
                  <a:pt x="36" y="183"/>
                </a:lnTo>
                <a:lnTo>
                  <a:pt x="36" y="183"/>
                </a:lnTo>
                <a:lnTo>
                  <a:pt x="36" y="185"/>
                </a:lnTo>
                <a:lnTo>
                  <a:pt x="36" y="185"/>
                </a:lnTo>
                <a:lnTo>
                  <a:pt x="41" y="210"/>
                </a:lnTo>
                <a:lnTo>
                  <a:pt x="41" y="210"/>
                </a:lnTo>
                <a:close/>
                <a:moveTo>
                  <a:pt x="58" y="204"/>
                </a:moveTo>
                <a:lnTo>
                  <a:pt x="58" y="204"/>
                </a:lnTo>
                <a:lnTo>
                  <a:pt x="58" y="204"/>
                </a:lnTo>
                <a:lnTo>
                  <a:pt x="58" y="204"/>
                </a:lnTo>
                <a:lnTo>
                  <a:pt x="60" y="205"/>
                </a:lnTo>
                <a:lnTo>
                  <a:pt x="60" y="205"/>
                </a:lnTo>
                <a:lnTo>
                  <a:pt x="60" y="208"/>
                </a:lnTo>
                <a:lnTo>
                  <a:pt x="58" y="210"/>
                </a:lnTo>
                <a:lnTo>
                  <a:pt x="58" y="210"/>
                </a:lnTo>
                <a:lnTo>
                  <a:pt x="58" y="212"/>
                </a:lnTo>
                <a:lnTo>
                  <a:pt x="58" y="212"/>
                </a:lnTo>
                <a:lnTo>
                  <a:pt x="58" y="220"/>
                </a:lnTo>
                <a:lnTo>
                  <a:pt x="58" y="220"/>
                </a:lnTo>
                <a:lnTo>
                  <a:pt x="56" y="223"/>
                </a:lnTo>
                <a:lnTo>
                  <a:pt x="56" y="223"/>
                </a:lnTo>
                <a:lnTo>
                  <a:pt x="55" y="226"/>
                </a:lnTo>
                <a:lnTo>
                  <a:pt x="55" y="226"/>
                </a:lnTo>
                <a:lnTo>
                  <a:pt x="53" y="227"/>
                </a:lnTo>
                <a:lnTo>
                  <a:pt x="53" y="227"/>
                </a:lnTo>
                <a:lnTo>
                  <a:pt x="47" y="232"/>
                </a:lnTo>
                <a:lnTo>
                  <a:pt x="47" y="232"/>
                </a:lnTo>
                <a:lnTo>
                  <a:pt x="36" y="242"/>
                </a:lnTo>
                <a:lnTo>
                  <a:pt x="36" y="242"/>
                </a:lnTo>
                <a:lnTo>
                  <a:pt x="36" y="243"/>
                </a:lnTo>
                <a:lnTo>
                  <a:pt x="36" y="243"/>
                </a:lnTo>
                <a:lnTo>
                  <a:pt x="36" y="243"/>
                </a:lnTo>
                <a:lnTo>
                  <a:pt x="36" y="243"/>
                </a:lnTo>
                <a:lnTo>
                  <a:pt x="56" y="231"/>
                </a:lnTo>
                <a:lnTo>
                  <a:pt x="56" y="231"/>
                </a:lnTo>
                <a:lnTo>
                  <a:pt x="56" y="229"/>
                </a:lnTo>
                <a:lnTo>
                  <a:pt x="56" y="229"/>
                </a:lnTo>
                <a:lnTo>
                  <a:pt x="58" y="227"/>
                </a:lnTo>
                <a:lnTo>
                  <a:pt x="60" y="226"/>
                </a:lnTo>
                <a:lnTo>
                  <a:pt x="60" y="226"/>
                </a:lnTo>
                <a:lnTo>
                  <a:pt x="67" y="226"/>
                </a:lnTo>
                <a:lnTo>
                  <a:pt x="67" y="226"/>
                </a:lnTo>
                <a:lnTo>
                  <a:pt x="78" y="224"/>
                </a:lnTo>
                <a:lnTo>
                  <a:pt x="78" y="224"/>
                </a:lnTo>
                <a:lnTo>
                  <a:pt x="80" y="224"/>
                </a:lnTo>
                <a:lnTo>
                  <a:pt x="80" y="224"/>
                </a:lnTo>
                <a:lnTo>
                  <a:pt x="78" y="224"/>
                </a:lnTo>
                <a:lnTo>
                  <a:pt x="78" y="224"/>
                </a:lnTo>
                <a:lnTo>
                  <a:pt x="69" y="223"/>
                </a:lnTo>
                <a:lnTo>
                  <a:pt x="69" y="223"/>
                </a:lnTo>
                <a:lnTo>
                  <a:pt x="64" y="221"/>
                </a:lnTo>
                <a:lnTo>
                  <a:pt x="64" y="221"/>
                </a:lnTo>
                <a:lnTo>
                  <a:pt x="63" y="220"/>
                </a:lnTo>
                <a:lnTo>
                  <a:pt x="63" y="218"/>
                </a:lnTo>
                <a:lnTo>
                  <a:pt x="63" y="216"/>
                </a:lnTo>
                <a:lnTo>
                  <a:pt x="64" y="215"/>
                </a:lnTo>
                <a:lnTo>
                  <a:pt x="64" y="215"/>
                </a:lnTo>
                <a:lnTo>
                  <a:pt x="66" y="213"/>
                </a:lnTo>
                <a:lnTo>
                  <a:pt x="66" y="213"/>
                </a:lnTo>
                <a:lnTo>
                  <a:pt x="66" y="207"/>
                </a:lnTo>
                <a:lnTo>
                  <a:pt x="66" y="207"/>
                </a:lnTo>
                <a:lnTo>
                  <a:pt x="64" y="207"/>
                </a:lnTo>
                <a:lnTo>
                  <a:pt x="64" y="207"/>
                </a:lnTo>
                <a:lnTo>
                  <a:pt x="58" y="204"/>
                </a:lnTo>
                <a:lnTo>
                  <a:pt x="58" y="204"/>
                </a:lnTo>
                <a:lnTo>
                  <a:pt x="58" y="204"/>
                </a:lnTo>
                <a:lnTo>
                  <a:pt x="58" y="204"/>
                </a:lnTo>
                <a:close/>
                <a:moveTo>
                  <a:pt x="179" y="261"/>
                </a:moveTo>
                <a:lnTo>
                  <a:pt x="179" y="261"/>
                </a:lnTo>
                <a:lnTo>
                  <a:pt x="186" y="262"/>
                </a:lnTo>
                <a:lnTo>
                  <a:pt x="186" y="262"/>
                </a:lnTo>
                <a:lnTo>
                  <a:pt x="192" y="262"/>
                </a:lnTo>
                <a:lnTo>
                  <a:pt x="192" y="262"/>
                </a:lnTo>
                <a:lnTo>
                  <a:pt x="197" y="261"/>
                </a:lnTo>
                <a:lnTo>
                  <a:pt x="203" y="261"/>
                </a:lnTo>
                <a:lnTo>
                  <a:pt x="203" y="261"/>
                </a:lnTo>
                <a:lnTo>
                  <a:pt x="233" y="251"/>
                </a:lnTo>
                <a:lnTo>
                  <a:pt x="233" y="251"/>
                </a:lnTo>
                <a:lnTo>
                  <a:pt x="235" y="251"/>
                </a:lnTo>
                <a:lnTo>
                  <a:pt x="235" y="251"/>
                </a:lnTo>
                <a:lnTo>
                  <a:pt x="227" y="253"/>
                </a:lnTo>
                <a:lnTo>
                  <a:pt x="227" y="253"/>
                </a:lnTo>
                <a:lnTo>
                  <a:pt x="203" y="256"/>
                </a:lnTo>
                <a:lnTo>
                  <a:pt x="203" y="256"/>
                </a:lnTo>
                <a:lnTo>
                  <a:pt x="202" y="256"/>
                </a:lnTo>
                <a:lnTo>
                  <a:pt x="202" y="256"/>
                </a:lnTo>
                <a:lnTo>
                  <a:pt x="198" y="257"/>
                </a:lnTo>
                <a:lnTo>
                  <a:pt x="198" y="257"/>
                </a:lnTo>
                <a:lnTo>
                  <a:pt x="190" y="257"/>
                </a:lnTo>
                <a:lnTo>
                  <a:pt x="190" y="257"/>
                </a:lnTo>
                <a:lnTo>
                  <a:pt x="187" y="257"/>
                </a:lnTo>
                <a:lnTo>
                  <a:pt x="187" y="257"/>
                </a:lnTo>
                <a:lnTo>
                  <a:pt x="186" y="257"/>
                </a:lnTo>
                <a:lnTo>
                  <a:pt x="184" y="257"/>
                </a:lnTo>
                <a:lnTo>
                  <a:pt x="184" y="257"/>
                </a:lnTo>
                <a:lnTo>
                  <a:pt x="183" y="256"/>
                </a:lnTo>
                <a:lnTo>
                  <a:pt x="183" y="256"/>
                </a:lnTo>
                <a:lnTo>
                  <a:pt x="181" y="253"/>
                </a:lnTo>
                <a:lnTo>
                  <a:pt x="183" y="251"/>
                </a:lnTo>
                <a:lnTo>
                  <a:pt x="183" y="251"/>
                </a:lnTo>
                <a:lnTo>
                  <a:pt x="183" y="249"/>
                </a:lnTo>
                <a:lnTo>
                  <a:pt x="183" y="249"/>
                </a:lnTo>
                <a:lnTo>
                  <a:pt x="183" y="243"/>
                </a:lnTo>
                <a:lnTo>
                  <a:pt x="183" y="243"/>
                </a:lnTo>
                <a:lnTo>
                  <a:pt x="181" y="243"/>
                </a:lnTo>
                <a:lnTo>
                  <a:pt x="181" y="243"/>
                </a:lnTo>
                <a:lnTo>
                  <a:pt x="181" y="245"/>
                </a:lnTo>
                <a:lnTo>
                  <a:pt x="179" y="245"/>
                </a:lnTo>
                <a:lnTo>
                  <a:pt x="176" y="245"/>
                </a:lnTo>
                <a:lnTo>
                  <a:pt x="176" y="245"/>
                </a:lnTo>
                <a:lnTo>
                  <a:pt x="175" y="251"/>
                </a:lnTo>
                <a:lnTo>
                  <a:pt x="175" y="251"/>
                </a:lnTo>
                <a:lnTo>
                  <a:pt x="176" y="253"/>
                </a:lnTo>
                <a:lnTo>
                  <a:pt x="176" y="253"/>
                </a:lnTo>
                <a:lnTo>
                  <a:pt x="183" y="256"/>
                </a:lnTo>
                <a:lnTo>
                  <a:pt x="183" y="256"/>
                </a:lnTo>
                <a:lnTo>
                  <a:pt x="183" y="257"/>
                </a:lnTo>
                <a:lnTo>
                  <a:pt x="181" y="261"/>
                </a:lnTo>
                <a:lnTo>
                  <a:pt x="181" y="261"/>
                </a:lnTo>
                <a:lnTo>
                  <a:pt x="179" y="261"/>
                </a:lnTo>
                <a:lnTo>
                  <a:pt x="179" y="261"/>
                </a:lnTo>
                <a:close/>
                <a:moveTo>
                  <a:pt x="276" y="262"/>
                </a:moveTo>
                <a:lnTo>
                  <a:pt x="276" y="262"/>
                </a:lnTo>
                <a:lnTo>
                  <a:pt x="274" y="261"/>
                </a:lnTo>
                <a:lnTo>
                  <a:pt x="274" y="257"/>
                </a:lnTo>
                <a:lnTo>
                  <a:pt x="274" y="257"/>
                </a:lnTo>
                <a:lnTo>
                  <a:pt x="274" y="256"/>
                </a:lnTo>
                <a:lnTo>
                  <a:pt x="274" y="256"/>
                </a:lnTo>
                <a:lnTo>
                  <a:pt x="279" y="251"/>
                </a:lnTo>
                <a:lnTo>
                  <a:pt x="279" y="251"/>
                </a:lnTo>
                <a:lnTo>
                  <a:pt x="279" y="249"/>
                </a:lnTo>
                <a:lnTo>
                  <a:pt x="279" y="249"/>
                </a:lnTo>
                <a:lnTo>
                  <a:pt x="277" y="243"/>
                </a:lnTo>
                <a:lnTo>
                  <a:pt x="277" y="243"/>
                </a:lnTo>
                <a:lnTo>
                  <a:pt x="266" y="251"/>
                </a:lnTo>
                <a:lnTo>
                  <a:pt x="258" y="261"/>
                </a:lnTo>
                <a:lnTo>
                  <a:pt x="258" y="261"/>
                </a:lnTo>
                <a:lnTo>
                  <a:pt x="265" y="259"/>
                </a:lnTo>
                <a:lnTo>
                  <a:pt x="265" y="259"/>
                </a:lnTo>
                <a:lnTo>
                  <a:pt x="268" y="259"/>
                </a:lnTo>
                <a:lnTo>
                  <a:pt x="268" y="259"/>
                </a:lnTo>
                <a:lnTo>
                  <a:pt x="269" y="259"/>
                </a:lnTo>
                <a:lnTo>
                  <a:pt x="269" y="261"/>
                </a:lnTo>
                <a:lnTo>
                  <a:pt x="269" y="261"/>
                </a:lnTo>
                <a:lnTo>
                  <a:pt x="269" y="262"/>
                </a:lnTo>
                <a:lnTo>
                  <a:pt x="268" y="262"/>
                </a:lnTo>
                <a:lnTo>
                  <a:pt x="268" y="262"/>
                </a:lnTo>
                <a:lnTo>
                  <a:pt x="266" y="264"/>
                </a:lnTo>
                <a:lnTo>
                  <a:pt x="266" y="264"/>
                </a:lnTo>
                <a:lnTo>
                  <a:pt x="265" y="264"/>
                </a:lnTo>
                <a:lnTo>
                  <a:pt x="265" y="264"/>
                </a:lnTo>
                <a:lnTo>
                  <a:pt x="265" y="265"/>
                </a:lnTo>
                <a:lnTo>
                  <a:pt x="265" y="265"/>
                </a:lnTo>
                <a:lnTo>
                  <a:pt x="274" y="264"/>
                </a:lnTo>
                <a:lnTo>
                  <a:pt x="274" y="264"/>
                </a:lnTo>
                <a:lnTo>
                  <a:pt x="276" y="264"/>
                </a:lnTo>
                <a:lnTo>
                  <a:pt x="276" y="262"/>
                </a:lnTo>
                <a:lnTo>
                  <a:pt x="276" y="262"/>
                </a:lnTo>
                <a:close/>
                <a:moveTo>
                  <a:pt x="33" y="257"/>
                </a:moveTo>
                <a:lnTo>
                  <a:pt x="33" y="257"/>
                </a:lnTo>
                <a:lnTo>
                  <a:pt x="26" y="254"/>
                </a:lnTo>
                <a:lnTo>
                  <a:pt x="23" y="251"/>
                </a:lnTo>
                <a:lnTo>
                  <a:pt x="23" y="251"/>
                </a:lnTo>
                <a:lnTo>
                  <a:pt x="23" y="254"/>
                </a:lnTo>
                <a:lnTo>
                  <a:pt x="23" y="254"/>
                </a:lnTo>
                <a:lnTo>
                  <a:pt x="22" y="256"/>
                </a:lnTo>
                <a:lnTo>
                  <a:pt x="20" y="257"/>
                </a:lnTo>
                <a:lnTo>
                  <a:pt x="20" y="257"/>
                </a:lnTo>
                <a:lnTo>
                  <a:pt x="22" y="264"/>
                </a:lnTo>
                <a:lnTo>
                  <a:pt x="22" y="264"/>
                </a:lnTo>
                <a:lnTo>
                  <a:pt x="26" y="270"/>
                </a:lnTo>
                <a:lnTo>
                  <a:pt x="26" y="270"/>
                </a:lnTo>
                <a:lnTo>
                  <a:pt x="28" y="272"/>
                </a:lnTo>
                <a:lnTo>
                  <a:pt x="31" y="272"/>
                </a:lnTo>
                <a:lnTo>
                  <a:pt x="31" y="272"/>
                </a:lnTo>
                <a:lnTo>
                  <a:pt x="42" y="272"/>
                </a:lnTo>
                <a:lnTo>
                  <a:pt x="42" y="272"/>
                </a:lnTo>
                <a:lnTo>
                  <a:pt x="44" y="272"/>
                </a:lnTo>
                <a:lnTo>
                  <a:pt x="44" y="270"/>
                </a:lnTo>
                <a:lnTo>
                  <a:pt x="44" y="270"/>
                </a:lnTo>
                <a:lnTo>
                  <a:pt x="42" y="270"/>
                </a:lnTo>
                <a:lnTo>
                  <a:pt x="42" y="270"/>
                </a:lnTo>
                <a:lnTo>
                  <a:pt x="36" y="268"/>
                </a:lnTo>
                <a:lnTo>
                  <a:pt x="36" y="268"/>
                </a:lnTo>
                <a:lnTo>
                  <a:pt x="28" y="265"/>
                </a:lnTo>
                <a:lnTo>
                  <a:pt x="28" y="265"/>
                </a:lnTo>
                <a:lnTo>
                  <a:pt x="28" y="264"/>
                </a:lnTo>
                <a:lnTo>
                  <a:pt x="26" y="264"/>
                </a:lnTo>
                <a:lnTo>
                  <a:pt x="26" y="264"/>
                </a:lnTo>
                <a:lnTo>
                  <a:pt x="28" y="262"/>
                </a:lnTo>
                <a:lnTo>
                  <a:pt x="30" y="261"/>
                </a:lnTo>
                <a:lnTo>
                  <a:pt x="30" y="261"/>
                </a:lnTo>
                <a:lnTo>
                  <a:pt x="31" y="261"/>
                </a:lnTo>
                <a:lnTo>
                  <a:pt x="31" y="261"/>
                </a:lnTo>
                <a:lnTo>
                  <a:pt x="33" y="261"/>
                </a:lnTo>
                <a:lnTo>
                  <a:pt x="33" y="261"/>
                </a:lnTo>
                <a:lnTo>
                  <a:pt x="31" y="259"/>
                </a:lnTo>
                <a:lnTo>
                  <a:pt x="33" y="257"/>
                </a:lnTo>
                <a:lnTo>
                  <a:pt x="33" y="257"/>
                </a:lnTo>
                <a:close/>
                <a:moveTo>
                  <a:pt x="91" y="174"/>
                </a:moveTo>
                <a:lnTo>
                  <a:pt x="91" y="174"/>
                </a:lnTo>
                <a:lnTo>
                  <a:pt x="90" y="175"/>
                </a:lnTo>
                <a:lnTo>
                  <a:pt x="90" y="175"/>
                </a:lnTo>
                <a:lnTo>
                  <a:pt x="90" y="180"/>
                </a:lnTo>
                <a:lnTo>
                  <a:pt x="90" y="180"/>
                </a:lnTo>
                <a:lnTo>
                  <a:pt x="91" y="194"/>
                </a:lnTo>
                <a:lnTo>
                  <a:pt x="91" y="207"/>
                </a:lnTo>
                <a:lnTo>
                  <a:pt x="91" y="207"/>
                </a:lnTo>
                <a:lnTo>
                  <a:pt x="91" y="208"/>
                </a:lnTo>
                <a:lnTo>
                  <a:pt x="91" y="208"/>
                </a:lnTo>
                <a:lnTo>
                  <a:pt x="99" y="208"/>
                </a:lnTo>
                <a:lnTo>
                  <a:pt x="99" y="208"/>
                </a:lnTo>
                <a:lnTo>
                  <a:pt x="99" y="205"/>
                </a:lnTo>
                <a:lnTo>
                  <a:pt x="102" y="204"/>
                </a:lnTo>
                <a:lnTo>
                  <a:pt x="102" y="204"/>
                </a:lnTo>
                <a:lnTo>
                  <a:pt x="104" y="205"/>
                </a:lnTo>
                <a:lnTo>
                  <a:pt x="104" y="205"/>
                </a:lnTo>
                <a:lnTo>
                  <a:pt x="129" y="208"/>
                </a:lnTo>
                <a:lnTo>
                  <a:pt x="129" y="208"/>
                </a:lnTo>
                <a:lnTo>
                  <a:pt x="137" y="208"/>
                </a:lnTo>
                <a:lnTo>
                  <a:pt x="137" y="208"/>
                </a:lnTo>
                <a:lnTo>
                  <a:pt x="137" y="207"/>
                </a:lnTo>
                <a:lnTo>
                  <a:pt x="137" y="207"/>
                </a:lnTo>
                <a:lnTo>
                  <a:pt x="132" y="207"/>
                </a:lnTo>
                <a:lnTo>
                  <a:pt x="129" y="207"/>
                </a:lnTo>
                <a:lnTo>
                  <a:pt x="129" y="207"/>
                </a:lnTo>
                <a:lnTo>
                  <a:pt x="116" y="204"/>
                </a:lnTo>
                <a:lnTo>
                  <a:pt x="116" y="204"/>
                </a:lnTo>
                <a:lnTo>
                  <a:pt x="102" y="204"/>
                </a:lnTo>
                <a:lnTo>
                  <a:pt x="102" y="204"/>
                </a:lnTo>
                <a:lnTo>
                  <a:pt x="94" y="202"/>
                </a:lnTo>
                <a:lnTo>
                  <a:pt x="94" y="202"/>
                </a:lnTo>
                <a:lnTo>
                  <a:pt x="93" y="202"/>
                </a:lnTo>
                <a:lnTo>
                  <a:pt x="93" y="201"/>
                </a:lnTo>
                <a:lnTo>
                  <a:pt x="93" y="201"/>
                </a:lnTo>
                <a:lnTo>
                  <a:pt x="93" y="199"/>
                </a:lnTo>
                <a:lnTo>
                  <a:pt x="94" y="199"/>
                </a:lnTo>
                <a:lnTo>
                  <a:pt x="94" y="199"/>
                </a:lnTo>
                <a:lnTo>
                  <a:pt x="96" y="199"/>
                </a:lnTo>
                <a:lnTo>
                  <a:pt x="96" y="199"/>
                </a:lnTo>
                <a:lnTo>
                  <a:pt x="94" y="199"/>
                </a:lnTo>
                <a:lnTo>
                  <a:pt x="94" y="199"/>
                </a:lnTo>
                <a:lnTo>
                  <a:pt x="93" y="197"/>
                </a:lnTo>
                <a:lnTo>
                  <a:pt x="93" y="194"/>
                </a:lnTo>
                <a:lnTo>
                  <a:pt x="93" y="194"/>
                </a:lnTo>
                <a:lnTo>
                  <a:pt x="93" y="190"/>
                </a:lnTo>
                <a:lnTo>
                  <a:pt x="93" y="190"/>
                </a:lnTo>
                <a:lnTo>
                  <a:pt x="91" y="175"/>
                </a:lnTo>
                <a:lnTo>
                  <a:pt x="91" y="175"/>
                </a:lnTo>
                <a:lnTo>
                  <a:pt x="91" y="174"/>
                </a:lnTo>
                <a:lnTo>
                  <a:pt x="91" y="174"/>
                </a:lnTo>
                <a:close/>
                <a:moveTo>
                  <a:pt x="30" y="223"/>
                </a:moveTo>
                <a:lnTo>
                  <a:pt x="30" y="223"/>
                </a:lnTo>
                <a:lnTo>
                  <a:pt x="31" y="223"/>
                </a:lnTo>
                <a:lnTo>
                  <a:pt x="31" y="223"/>
                </a:lnTo>
                <a:lnTo>
                  <a:pt x="30" y="204"/>
                </a:lnTo>
                <a:lnTo>
                  <a:pt x="30" y="186"/>
                </a:lnTo>
                <a:lnTo>
                  <a:pt x="30" y="186"/>
                </a:lnTo>
                <a:lnTo>
                  <a:pt x="26" y="188"/>
                </a:lnTo>
                <a:lnTo>
                  <a:pt x="26" y="188"/>
                </a:lnTo>
                <a:lnTo>
                  <a:pt x="26" y="191"/>
                </a:lnTo>
                <a:lnTo>
                  <a:pt x="26" y="191"/>
                </a:lnTo>
                <a:lnTo>
                  <a:pt x="26" y="193"/>
                </a:lnTo>
                <a:lnTo>
                  <a:pt x="25" y="194"/>
                </a:lnTo>
                <a:lnTo>
                  <a:pt x="25" y="194"/>
                </a:lnTo>
                <a:lnTo>
                  <a:pt x="23" y="193"/>
                </a:lnTo>
                <a:lnTo>
                  <a:pt x="22" y="193"/>
                </a:lnTo>
                <a:lnTo>
                  <a:pt x="22" y="193"/>
                </a:lnTo>
                <a:lnTo>
                  <a:pt x="22" y="191"/>
                </a:lnTo>
                <a:lnTo>
                  <a:pt x="22" y="191"/>
                </a:lnTo>
                <a:lnTo>
                  <a:pt x="19" y="191"/>
                </a:lnTo>
                <a:lnTo>
                  <a:pt x="19" y="191"/>
                </a:lnTo>
                <a:lnTo>
                  <a:pt x="19" y="193"/>
                </a:lnTo>
                <a:lnTo>
                  <a:pt x="19" y="193"/>
                </a:lnTo>
                <a:lnTo>
                  <a:pt x="19" y="196"/>
                </a:lnTo>
                <a:lnTo>
                  <a:pt x="19" y="196"/>
                </a:lnTo>
                <a:lnTo>
                  <a:pt x="19" y="196"/>
                </a:lnTo>
                <a:lnTo>
                  <a:pt x="19" y="196"/>
                </a:lnTo>
                <a:lnTo>
                  <a:pt x="20" y="196"/>
                </a:lnTo>
                <a:lnTo>
                  <a:pt x="22" y="197"/>
                </a:lnTo>
                <a:lnTo>
                  <a:pt x="22" y="197"/>
                </a:lnTo>
                <a:lnTo>
                  <a:pt x="23" y="199"/>
                </a:lnTo>
                <a:lnTo>
                  <a:pt x="23" y="199"/>
                </a:lnTo>
                <a:lnTo>
                  <a:pt x="28" y="218"/>
                </a:lnTo>
                <a:lnTo>
                  <a:pt x="28" y="218"/>
                </a:lnTo>
                <a:lnTo>
                  <a:pt x="30" y="223"/>
                </a:lnTo>
                <a:lnTo>
                  <a:pt x="30" y="223"/>
                </a:lnTo>
                <a:close/>
                <a:moveTo>
                  <a:pt x="345" y="177"/>
                </a:moveTo>
                <a:lnTo>
                  <a:pt x="345" y="177"/>
                </a:lnTo>
                <a:lnTo>
                  <a:pt x="345" y="175"/>
                </a:lnTo>
                <a:lnTo>
                  <a:pt x="345" y="175"/>
                </a:lnTo>
                <a:lnTo>
                  <a:pt x="325" y="175"/>
                </a:lnTo>
                <a:lnTo>
                  <a:pt x="325" y="175"/>
                </a:lnTo>
                <a:lnTo>
                  <a:pt x="291" y="174"/>
                </a:lnTo>
                <a:lnTo>
                  <a:pt x="291" y="174"/>
                </a:lnTo>
                <a:lnTo>
                  <a:pt x="276" y="174"/>
                </a:lnTo>
                <a:lnTo>
                  <a:pt x="276" y="174"/>
                </a:lnTo>
                <a:lnTo>
                  <a:pt x="263" y="171"/>
                </a:lnTo>
                <a:lnTo>
                  <a:pt x="263" y="171"/>
                </a:lnTo>
                <a:lnTo>
                  <a:pt x="261" y="171"/>
                </a:lnTo>
                <a:lnTo>
                  <a:pt x="261" y="171"/>
                </a:lnTo>
                <a:lnTo>
                  <a:pt x="263" y="172"/>
                </a:lnTo>
                <a:lnTo>
                  <a:pt x="263" y="172"/>
                </a:lnTo>
                <a:lnTo>
                  <a:pt x="284" y="175"/>
                </a:lnTo>
                <a:lnTo>
                  <a:pt x="284" y="175"/>
                </a:lnTo>
                <a:lnTo>
                  <a:pt x="312" y="179"/>
                </a:lnTo>
                <a:lnTo>
                  <a:pt x="312" y="179"/>
                </a:lnTo>
                <a:lnTo>
                  <a:pt x="325" y="179"/>
                </a:lnTo>
                <a:lnTo>
                  <a:pt x="325" y="179"/>
                </a:lnTo>
                <a:lnTo>
                  <a:pt x="329" y="179"/>
                </a:lnTo>
                <a:lnTo>
                  <a:pt x="329" y="179"/>
                </a:lnTo>
                <a:lnTo>
                  <a:pt x="345" y="177"/>
                </a:lnTo>
                <a:lnTo>
                  <a:pt x="345" y="177"/>
                </a:lnTo>
                <a:close/>
                <a:moveTo>
                  <a:pt x="257" y="221"/>
                </a:moveTo>
                <a:lnTo>
                  <a:pt x="257" y="221"/>
                </a:lnTo>
                <a:lnTo>
                  <a:pt x="258" y="221"/>
                </a:lnTo>
                <a:lnTo>
                  <a:pt x="258" y="221"/>
                </a:lnTo>
                <a:lnTo>
                  <a:pt x="265" y="220"/>
                </a:lnTo>
                <a:lnTo>
                  <a:pt x="265" y="220"/>
                </a:lnTo>
                <a:lnTo>
                  <a:pt x="274" y="216"/>
                </a:lnTo>
                <a:lnTo>
                  <a:pt x="274" y="216"/>
                </a:lnTo>
                <a:lnTo>
                  <a:pt x="277" y="216"/>
                </a:lnTo>
                <a:lnTo>
                  <a:pt x="279" y="218"/>
                </a:lnTo>
                <a:lnTo>
                  <a:pt x="279" y="218"/>
                </a:lnTo>
                <a:lnTo>
                  <a:pt x="279" y="218"/>
                </a:lnTo>
                <a:lnTo>
                  <a:pt x="279" y="218"/>
                </a:lnTo>
                <a:lnTo>
                  <a:pt x="280" y="220"/>
                </a:lnTo>
                <a:lnTo>
                  <a:pt x="282" y="218"/>
                </a:lnTo>
                <a:lnTo>
                  <a:pt x="282" y="218"/>
                </a:lnTo>
                <a:lnTo>
                  <a:pt x="285" y="216"/>
                </a:lnTo>
                <a:lnTo>
                  <a:pt x="287" y="213"/>
                </a:lnTo>
                <a:lnTo>
                  <a:pt x="287" y="213"/>
                </a:lnTo>
                <a:lnTo>
                  <a:pt x="285" y="212"/>
                </a:lnTo>
                <a:lnTo>
                  <a:pt x="284" y="208"/>
                </a:lnTo>
                <a:lnTo>
                  <a:pt x="284" y="208"/>
                </a:lnTo>
                <a:lnTo>
                  <a:pt x="274" y="212"/>
                </a:lnTo>
                <a:lnTo>
                  <a:pt x="274" y="212"/>
                </a:lnTo>
                <a:lnTo>
                  <a:pt x="273" y="212"/>
                </a:lnTo>
                <a:lnTo>
                  <a:pt x="273" y="212"/>
                </a:lnTo>
                <a:lnTo>
                  <a:pt x="273" y="215"/>
                </a:lnTo>
                <a:lnTo>
                  <a:pt x="273" y="215"/>
                </a:lnTo>
                <a:lnTo>
                  <a:pt x="271" y="216"/>
                </a:lnTo>
                <a:lnTo>
                  <a:pt x="268" y="215"/>
                </a:lnTo>
                <a:lnTo>
                  <a:pt x="268" y="215"/>
                </a:lnTo>
                <a:lnTo>
                  <a:pt x="268" y="213"/>
                </a:lnTo>
                <a:lnTo>
                  <a:pt x="268" y="213"/>
                </a:lnTo>
                <a:lnTo>
                  <a:pt x="261" y="216"/>
                </a:lnTo>
                <a:lnTo>
                  <a:pt x="257" y="221"/>
                </a:lnTo>
                <a:lnTo>
                  <a:pt x="257" y="221"/>
                </a:lnTo>
                <a:close/>
                <a:moveTo>
                  <a:pt x="20" y="281"/>
                </a:moveTo>
                <a:lnTo>
                  <a:pt x="20" y="281"/>
                </a:lnTo>
                <a:lnTo>
                  <a:pt x="23" y="283"/>
                </a:lnTo>
                <a:lnTo>
                  <a:pt x="23" y="283"/>
                </a:lnTo>
                <a:lnTo>
                  <a:pt x="33" y="284"/>
                </a:lnTo>
                <a:lnTo>
                  <a:pt x="33" y="284"/>
                </a:lnTo>
                <a:lnTo>
                  <a:pt x="55" y="284"/>
                </a:lnTo>
                <a:lnTo>
                  <a:pt x="55" y="284"/>
                </a:lnTo>
                <a:lnTo>
                  <a:pt x="56" y="284"/>
                </a:lnTo>
                <a:lnTo>
                  <a:pt x="56" y="284"/>
                </a:lnTo>
                <a:lnTo>
                  <a:pt x="58" y="279"/>
                </a:lnTo>
                <a:lnTo>
                  <a:pt x="58" y="279"/>
                </a:lnTo>
                <a:lnTo>
                  <a:pt x="39" y="279"/>
                </a:lnTo>
                <a:lnTo>
                  <a:pt x="20" y="281"/>
                </a:lnTo>
                <a:lnTo>
                  <a:pt x="20" y="281"/>
                </a:lnTo>
                <a:close/>
                <a:moveTo>
                  <a:pt x="396" y="204"/>
                </a:moveTo>
                <a:lnTo>
                  <a:pt x="396" y="204"/>
                </a:lnTo>
                <a:lnTo>
                  <a:pt x="396" y="204"/>
                </a:lnTo>
                <a:lnTo>
                  <a:pt x="396" y="204"/>
                </a:lnTo>
                <a:lnTo>
                  <a:pt x="394" y="204"/>
                </a:lnTo>
                <a:lnTo>
                  <a:pt x="394" y="204"/>
                </a:lnTo>
                <a:lnTo>
                  <a:pt x="394" y="205"/>
                </a:lnTo>
                <a:lnTo>
                  <a:pt x="394" y="205"/>
                </a:lnTo>
                <a:lnTo>
                  <a:pt x="392" y="207"/>
                </a:lnTo>
                <a:lnTo>
                  <a:pt x="391" y="205"/>
                </a:lnTo>
                <a:lnTo>
                  <a:pt x="391" y="205"/>
                </a:lnTo>
                <a:lnTo>
                  <a:pt x="389" y="204"/>
                </a:lnTo>
                <a:lnTo>
                  <a:pt x="389" y="204"/>
                </a:lnTo>
                <a:lnTo>
                  <a:pt x="383" y="207"/>
                </a:lnTo>
                <a:lnTo>
                  <a:pt x="383" y="207"/>
                </a:lnTo>
                <a:lnTo>
                  <a:pt x="381" y="208"/>
                </a:lnTo>
                <a:lnTo>
                  <a:pt x="381" y="208"/>
                </a:lnTo>
                <a:lnTo>
                  <a:pt x="380" y="210"/>
                </a:lnTo>
                <a:lnTo>
                  <a:pt x="380" y="210"/>
                </a:lnTo>
                <a:lnTo>
                  <a:pt x="380" y="210"/>
                </a:lnTo>
                <a:lnTo>
                  <a:pt x="378" y="210"/>
                </a:lnTo>
                <a:lnTo>
                  <a:pt x="378" y="210"/>
                </a:lnTo>
                <a:lnTo>
                  <a:pt x="361" y="220"/>
                </a:lnTo>
                <a:lnTo>
                  <a:pt x="361" y="220"/>
                </a:lnTo>
                <a:lnTo>
                  <a:pt x="359" y="220"/>
                </a:lnTo>
                <a:lnTo>
                  <a:pt x="359" y="220"/>
                </a:lnTo>
                <a:lnTo>
                  <a:pt x="362" y="220"/>
                </a:lnTo>
                <a:lnTo>
                  <a:pt x="362" y="220"/>
                </a:lnTo>
                <a:lnTo>
                  <a:pt x="383" y="212"/>
                </a:lnTo>
                <a:lnTo>
                  <a:pt x="383" y="212"/>
                </a:lnTo>
                <a:lnTo>
                  <a:pt x="386" y="210"/>
                </a:lnTo>
                <a:lnTo>
                  <a:pt x="386" y="210"/>
                </a:lnTo>
                <a:lnTo>
                  <a:pt x="388" y="210"/>
                </a:lnTo>
                <a:lnTo>
                  <a:pt x="388" y="210"/>
                </a:lnTo>
                <a:lnTo>
                  <a:pt x="392" y="210"/>
                </a:lnTo>
                <a:lnTo>
                  <a:pt x="396" y="208"/>
                </a:lnTo>
                <a:lnTo>
                  <a:pt x="396" y="208"/>
                </a:lnTo>
                <a:lnTo>
                  <a:pt x="396" y="204"/>
                </a:lnTo>
                <a:lnTo>
                  <a:pt x="396" y="204"/>
                </a:lnTo>
                <a:close/>
                <a:moveTo>
                  <a:pt x="151" y="207"/>
                </a:moveTo>
                <a:lnTo>
                  <a:pt x="151" y="207"/>
                </a:lnTo>
                <a:lnTo>
                  <a:pt x="153" y="215"/>
                </a:lnTo>
                <a:lnTo>
                  <a:pt x="153" y="215"/>
                </a:lnTo>
                <a:lnTo>
                  <a:pt x="156" y="234"/>
                </a:lnTo>
                <a:lnTo>
                  <a:pt x="156" y="234"/>
                </a:lnTo>
                <a:lnTo>
                  <a:pt x="156" y="235"/>
                </a:lnTo>
                <a:lnTo>
                  <a:pt x="157" y="235"/>
                </a:lnTo>
                <a:lnTo>
                  <a:pt x="157" y="235"/>
                </a:lnTo>
                <a:lnTo>
                  <a:pt x="159" y="226"/>
                </a:lnTo>
                <a:lnTo>
                  <a:pt x="159" y="216"/>
                </a:lnTo>
                <a:lnTo>
                  <a:pt x="159" y="216"/>
                </a:lnTo>
                <a:lnTo>
                  <a:pt x="157" y="215"/>
                </a:lnTo>
                <a:lnTo>
                  <a:pt x="157" y="215"/>
                </a:lnTo>
                <a:lnTo>
                  <a:pt x="154" y="213"/>
                </a:lnTo>
                <a:lnTo>
                  <a:pt x="154" y="210"/>
                </a:lnTo>
                <a:lnTo>
                  <a:pt x="154" y="210"/>
                </a:lnTo>
                <a:lnTo>
                  <a:pt x="154" y="207"/>
                </a:lnTo>
                <a:lnTo>
                  <a:pt x="154" y="207"/>
                </a:lnTo>
                <a:lnTo>
                  <a:pt x="153" y="205"/>
                </a:lnTo>
                <a:lnTo>
                  <a:pt x="153" y="205"/>
                </a:lnTo>
                <a:lnTo>
                  <a:pt x="153" y="199"/>
                </a:lnTo>
                <a:lnTo>
                  <a:pt x="153" y="199"/>
                </a:lnTo>
                <a:lnTo>
                  <a:pt x="153" y="204"/>
                </a:lnTo>
                <a:lnTo>
                  <a:pt x="153" y="204"/>
                </a:lnTo>
                <a:lnTo>
                  <a:pt x="151" y="207"/>
                </a:lnTo>
                <a:lnTo>
                  <a:pt x="151" y="207"/>
                </a:lnTo>
                <a:close/>
                <a:moveTo>
                  <a:pt x="86" y="215"/>
                </a:moveTo>
                <a:lnTo>
                  <a:pt x="86" y="215"/>
                </a:lnTo>
                <a:lnTo>
                  <a:pt x="86" y="215"/>
                </a:lnTo>
                <a:lnTo>
                  <a:pt x="86" y="215"/>
                </a:lnTo>
                <a:lnTo>
                  <a:pt x="86" y="221"/>
                </a:lnTo>
                <a:lnTo>
                  <a:pt x="86" y="221"/>
                </a:lnTo>
                <a:lnTo>
                  <a:pt x="101" y="223"/>
                </a:lnTo>
                <a:lnTo>
                  <a:pt x="115" y="221"/>
                </a:lnTo>
                <a:lnTo>
                  <a:pt x="115" y="221"/>
                </a:lnTo>
                <a:lnTo>
                  <a:pt x="113" y="221"/>
                </a:lnTo>
                <a:lnTo>
                  <a:pt x="113" y="221"/>
                </a:lnTo>
                <a:lnTo>
                  <a:pt x="91" y="216"/>
                </a:lnTo>
                <a:lnTo>
                  <a:pt x="91" y="216"/>
                </a:lnTo>
                <a:lnTo>
                  <a:pt x="90" y="216"/>
                </a:lnTo>
                <a:lnTo>
                  <a:pt x="90" y="216"/>
                </a:lnTo>
                <a:lnTo>
                  <a:pt x="88" y="216"/>
                </a:lnTo>
                <a:lnTo>
                  <a:pt x="88" y="216"/>
                </a:lnTo>
                <a:lnTo>
                  <a:pt x="88" y="216"/>
                </a:lnTo>
                <a:lnTo>
                  <a:pt x="86" y="215"/>
                </a:lnTo>
                <a:lnTo>
                  <a:pt x="86" y="215"/>
                </a:lnTo>
                <a:close/>
                <a:moveTo>
                  <a:pt x="153" y="240"/>
                </a:moveTo>
                <a:lnTo>
                  <a:pt x="153" y="240"/>
                </a:lnTo>
                <a:lnTo>
                  <a:pt x="153" y="238"/>
                </a:lnTo>
                <a:lnTo>
                  <a:pt x="151" y="238"/>
                </a:lnTo>
                <a:lnTo>
                  <a:pt x="151" y="238"/>
                </a:lnTo>
                <a:lnTo>
                  <a:pt x="145" y="237"/>
                </a:lnTo>
                <a:lnTo>
                  <a:pt x="145" y="237"/>
                </a:lnTo>
                <a:lnTo>
                  <a:pt x="143" y="237"/>
                </a:lnTo>
                <a:lnTo>
                  <a:pt x="143" y="237"/>
                </a:lnTo>
                <a:lnTo>
                  <a:pt x="140" y="238"/>
                </a:lnTo>
                <a:lnTo>
                  <a:pt x="138" y="237"/>
                </a:lnTo>
                <a:lnTo>
                  <a:pt x="138" y="237"/>
                </a:lnTo>
                <a:lnTo>
                  <a:pt x="137" y="235"/>
                </a:lnTo>
                <a:lnTo>
                  <a:pt x="137" y="235"/>
                </a:lnTo>
                <a:lnTo>
                  <a:pt x="131" y="235"/>
                </a:lnTo>
                <a:lnTo>
                  <a:pt x="131" y="235"/>
                </a:lnTo>
                <a:lnTo>
                  <a:pt x="127" y="234"/>
                </a:lnTo>
                <a:lnTo>
                  <a:pt x="127" y="234"/>
                </a:lnTo>
                <a:lnTo>
                  <a:pt x="127" y="231"/>
                </a:lnTo>
                <a:lnTo>
                  <a:pt x="127" y="229"/>
                </a:lnTo>
                <a:lnTo>
                  <a:pt x="127" y="229"/>
                </a:lnTo>
                <a:lnTo>
                  <a:pt x="129" y="227"/>
                </a:lnTo>
                <a:lnTo>
                  <a:pt x="129" y="227"/>
                </a:lnTo>
                <a:lnTo>
                  <a:pt x="127" y="218"/>
                </a:lnTo>
                <a:lnTo>
                  <a:pt x="127" y="218"/>
                </a:lnTo>
                <a:lnTo>
                  <a:pt x="127" y="218"/>
                </a:lnTo>
                <a:lnTo>
                  <a:pt x="127" y="218"/>
                </a:lnTo>
                <a:lnTo>
                  <a:pt x="124" y="224"/>
                </a:lnTo>
                <a:lnTo>
                  <a:pt x="124" y="224"/>
                </a:lnTo>
                <a:lnTo>
                  <a:pt x="121" y="229"/>
                </a:lnTo>
                <a:lnTo>
                  <a:pt x="121" y="229"/>
                </a:lnTo>
                <a:lnTo>
                  <a:pt x="121" y="231"/>
                </a:lnTo>
                <a:lnTo>
                  <a:pt x="121" y="231"/>
                </a:lnTo>
                <a:lnTo>
                  <a:pt x="121" y="232"/>
                </a:lnTo>
                <a:lnTo>
                  <a:pt x="121" y="232"/>
                </a:lnTo>
                <a:lnTo>
                  <a:pt x="131" y="237"/>
                </a:lnTo>
                <a:lnTo>
                  <a:pt x="131" y="237"/>
                </a:lnTo>
                <a:lnTo>
                  <a:pt x="142" y="240"/>
                </a:lnTo>
                <a:lnTo>
                  <a:pt x="142" y="240"/>
                </a:lnTo>
                <a:lnTo>
                  <a:pt x="143" y="238"/>
                </a:lnTo>
                <a:lnTo>
                  <a:pt x="145" y="238"/>
                </a:lnTo>
                <a:lnTo>
                  <a:pt x="145" y="238"/>
                </a:lnTo>
                <a:lnTo>
                  <a:pt x="153" y="240"/>
                </a:lnTo>
                <a:lnTo>
                  <a:pt x="153" y="240"/>
                </a:lnTo>
                <a:close/>
                <a:moveTo>
                  <a:pt x="388" y="264"/>
                </a:moveTo>
                <a:lnTo>
                  <a:pt x="388" y="264"/>
                </a:lnTo>
                <a:lnTo>
                  <a:pt x="388" y="264"/>
                </a:lnTo>
                <a:lnTo>
                  <a:pt x="388" y="264"/>
                </a:lnTo>
                <a:lnTo>
                  <a:pt x="392" y="264"/>
                </a:lnTo>
                <a:lnTo>
                  <a:pt x="392" y="264"/>
                </a:lnTo>
                <a:lnTo>
                  <a:pt x="410" y="261"/>
                </a:lnTo>
                <a:lnTo>
                  <a:pt x="410" y="261"/>
                </a:lnTo>
                <a:lnTo>
                  <a:pt x="411" y="261"/>
                </a:lnTo>
                <a:lnTo>
                  <a:pt x="411" y="261"/>
                </a:lnTo>
                <a:lnTo>
                  <a:pt x="413" y="254"/>
                </a:lnTo>
                <a:lnTo>
                  <a:pt x="413" y="254"/>
                </a:lnTo>
                <a:lnTo>
                  <a:pt x="407" y="256"/>
                </a:lnTo>
                <a:lnTo>
                  <a:pt x="407" y="256"/>
                </a:lnTo>
                <a:lnTo>
                  <a:pt x="389" y="262"/>
                </a:lnTo>
                <a:lnTo>
                  <a:pt x="389" y="262"/>
                </a:lnTo>
                <a:lnTo>
                  <a:pt x="388" y="264"/>
                </a:lnTo>
                <a:lnTo>
                  <a:pt x="388" y="264"/>
                </a:lnTo>
                <a:close/>
                <a:moveTo>
                  <a:pt x="255" y="237"/>
                </a:moveTo>
                <a:lnTo>
                  <a:pt x="255" y="237"/>
                </a:lnTo>
                <a:lnTo>
                  <a:pt x="254" y="237"/>
                </a:lnTo>
                <a:lnTo>
                  <a:pt x="254" y="237"/>
                </a:lnTo>
                <a:lnTo>
                  <a:pt x="246" y="240"/>
                </a:lnTo>
                <a:lnTo>
                  <a:pt x="246" y="240"/>
                </a:lnTo>
                <a:lnTo>
                  <a:pt x="239" y="242"/>
                </a:lnTo>
                <a:lnTo>
                  <a:pt x="235" y="245"/>
                </a:lnTo>
                <a:lnTo>
                  <a:pt x="235" y="245"/>
                </a:lnTo>
                <a:lnTo>
                  <a:pt x="232" y="246"/>
                </a:lnTo>
                <a:lnTo>
                  <a:pt x="232" y="246"/>
                </a:lnTo>
                <a:lnTo>
                  <a:pt x="230" y="248"/>
                </a:lnTo>
                <a:lnTo>
                  <a:pt x="230" y="248"/>
                </a:lnTo>
                <a:lnTo>
                  <a:pt x="232" y="248"/>
                </a:lnTo>
                <a:lnTo>
                  <a:pt x="232" y="248"/>
                </a:lnTo>
                <a:lnTo>
                  <a:pt x="250" y="245"/>
                </a:lnTo>
                <a:lnTo>
                  <a:pt x="250" y="245"/>
                </a:lnTo>
                <a:lnTo>
                  <a:pt x="252" y="243"/>
                </a:lnTo>
                <a:lnTo>
                  <a:pt x="252" y="243"/>
                </a:lnTo>
                <a:lnTo>
                  <a:pt x="255" y="240"/>
                </a:lnTo>
                <a:lnTo>
                  <a:pt x="255" y="240"/>
                </a:lnTo>
                <a:lnTo>
                  <a:pt x="257" y="238"/>
                </a:lnTo>
                <a:lnTo>
                  <a:pt x="255" y="237"/>
                </a:lnTo>
                <a:lnTo>
                  <a:pt x="255" y="237"/>
                </a:lnTo>
                <a:close/>
                <a:moveTo>
                  <a:pt x="157" y="183"/>
                </a:moveTo>
                <a:lnTo>
                  <a:pt x="157" y="183"/>
                </a:lnTo>
                <a:lnTo>
                  <a:pt x="157" y="183"/>
                </a:lnTo>
                <a:lnTo>
                  <a:pt x="157" y="183"/>
                </a:lnTo>
                <a:lnTo>
                  <a:pt x="159" y="183"/>
                </a:lnTo>
                <a:lnTo>
                  <a:pt x="159" y="183"/>
                </a:lnTo>
                <a:lnTo>
                  <a:pt x="195" y="183"/>
                </a:lnTo>
                <a:lnTo>
                  <a:pt x="195" y="183"/>
                </a:lnTo>
                <a:lnTo>
                  <a:pt x="198" y="182"/>
                </a:lnTo>
                <a:lnTo>
                  <a:pt x="198" y="182"/>
                </a:lnTo>
                <a:lnTo>
                  <a:pt x="197" y="179"/>
                </a:lnTo>
                <a:lnTo>
                  <a:pt x="197" y="179"/>
                </a:lnTo>
                <a:lnTo>
                  <a:pt x="195" y="179"/>
                </a:lnTo>
                <a:lnTo>
                  <a:pt x="195" y="179"/>
                </a:lnTo>
                <a:lnTo>
                  <a:pt x="179" y="180"/>
                </a:lnTo>
                <a:lnTo>
                  <a:pt x="179" y="180"/>
                </a:lnTo>
                <a:lnTo>
                  <a:pt x="170" y="182"/>
                </a:lnTo>
                <a:lnTo>
                  <a:pt x="170" y="182"/>
                </a:lnTo>
                <a:lnTo>
                  <a:pt x="157" y="183"/>
                </a:lnTo>
                <a:lnTo>
                  <a:pt x="157" y="183"/>
                </a:lnTo>
                <a:close/>
                <a:moveTo>
                  <a:pt x="83" y="175"/>
                </a:moveTo>
                <a:lnTo>
                  <a:pt x="83" y="175"/>
                </a:lnTo>
                <a:lnTo>
                  <a:pt x="78" y="175"/>
                </a:lnTo>
                <a:lnTo>
                  <a:pt x="78" y="175"/>
                </a:lnTo>
                <a:lnTo>
                  <a:pt x="67" y="179"/>
                </a:lnTo>
                <a:lnTo>
                  <a:pt x="67" y="179"/>
                </a:lnTo>
                <a:lnTo>
                  <a:pt x="63" y="180"/>
                </a:lnTo>
                <a:lnTo>
                  <a:pt x="63" y="180"/>
                </a:lnTo>
                <a:lnTo>
                  <a:pt x="64" y="182"/>
                </a:lnTo>
                <a:lnTo>
                  <a:pt x="64" y="182"/>
                </a:lnTo>
                <a:lnTo>
                  <a:pt x="72" y="183"/>
                </a:lnTo>
                <a:lnTo>
                  <a:pt x="72" y="183"/>
                </a:lnTo>
                <a:lnTo>
                  <a:pt x="72" y="183"/>
                </a:lnTo>
                <a:lnTo>
                  <a:pt x="72" y="183"/>
                </a:lnTo>
                <a:lnTo>
                  <a:pt x="72" y="179"/>
                </a:lnTo>
                <a:lnTo>
                  <a:pt x="72" y="179"/>
                </a:lnTo>
                <a:lnTo>
                  <a:pt x="74" y="179"/>
                </a:lnTo>
                <a:lnTo>
                  <a:pt x="75" y="177"/>
                </a:lnTo>
                <a:lnTo>
                  <a:pt x="75" y="177"/>
                </a:lnTo>
                <a:lnTo>
                  <a:pt x="77" y="179"/>
                </a:lnTo>
                <a:lnTo>
                  <a:pt x="77" y="179"/>
                </a:lnTo>
                <a:lnTo>
                  <a:pt x="77" y="182"/>
                </a:lnTo>
                <a:lnTo>
                  <a:pt x="77" y="182"/>
                </a:lnTo>
                <a:lnTo>
                  <a:pt x="78" y="183"/>
                </a:lnTo>
                <a:lnTo>
                  <a:pt x="78" y="183"/>
                </a:lnTo>
                <a:lnTo>
                  <a:pt x="83" y="183"/>
                </a:lnTo>
                <a:lnTo>
                  <a:pt x="83" y="183"/>
                </a:lnTo>
                <a:lnTo>
                  <a:pt x="83" y="175"/>
                </a:lnTo>
                <a:lnTo>
                  <a:pt x="83" y="175"/>
                </a:lnTo>
                <a:close/>
                <a:moveTo>
                  <a:pt x="22" y="207"/>
                </a:moveTo>
                <a:lnTo>
                  <a:pt x="22" y="207"/>
                </a:lnTo>
                <a:lnTo>
                  <a:pt x="22" y="237"/>
                </a:lnTo>
                <a:lnTo>
                  <a:pt x="22" y="237"/>
                </a:lnTo>
                <a:lnTo>
                  <a:pt x="30" y="229"/>
                </a:lnTo>
                <a:lnTo>
                  <a:pt x="30" y="229"/>
                </a:lnTo>
                <a:lnTo>
                  <a:pt x="25" y="218"/>
                </a:lnTo>
                <a:lnTo>
                  <a:pt x="22" y="207"/>
                </a:lnTo>
                <a:lnTo>
                  <a:pt x="22" y="207"/>
                </a:lnTo>
                <a:close/>
                <a:moveTo>
                  <a:pt x="225" y="117"/>
                </a:moveTo>
                <a:lnTo>
                  <a:pt x="225" y="117"/>
                </a:lnTo>
                <a:lnTo>
                  <a:pt x="232" y="115"/>
                </a:lnTo>
                <a:lnTo>
                  <a:pt x="232" y="115"/>
                </a:lnTo>
                <a:lnTo>
                  <a:pt x="232" y="114"/>
                </a:lnTo>
                <a:lnTo>
                  <a:pt x="232" y="114"/>
                </a:lnTo>
                <a:lnTo>
                  <a:pt x="232" y="109"/>
                </a:lnTo>
                <a:lnTo>
                  <a:pt x="232" y="109"/>
                </a:lnTo>
                <a:lnTo>
                  <a:pt x="230" y="111"/>
                </a:lnTo>
                <a:lnTo>
                  <a:pt x="228" y="108"/>
                </a:lnTo>
                <a:lnTo>
                  <a:pt x="228" y="108"/>
                </a:lnTo>
                <a:lnTo>
                  <a:pt x="219" y="115"/>
                </a:lnTo>
                <a:lnTo>
                  <a:pt x="214" y="122"/>
                </a:lnTo>
                <a:lnTo>
                  <a:pt x="214" y="122"/>
                </a:lnTo>
                <a:lnTo>
                  <a:pt x="220" y="120"/>
                </a:lnTo>
                <a:lnTo>
                  <a:pt x="220" y="120"/>
                </a:lnTo>
                <a:lnTo>
                  <a:pt x="222" y="119"/>
                </a:lnTo>
                <a:lnTo>
                  <a:pt x="222" y="119"/>
                </a:lnTo>
                <a:lnTo>
                  <a:pt x="224" y="117"/>
                </a:lnTo>
                <a:lnTo>
                  <a:pt x="225" y="117"/>
                </a:lnTo>
                <a:lnTo>
                  <a:pt x="225" y="117"/>
                </a:lnTo>
                <a:lnTo>
                  <a:pt x="225" y="117"/>
                </a:lnTo>
                <a:lnTo>
                  <a:pt x="225" y="117"/>
                </a:lnTo>
                <a:close/>
                <a:moveTo>
                  <a:pt x="67" y="243"/>
                </a:moveTo>
                <a:lnTo>
                  <a:pt x="67" y="243"/>
                </a:lnTo>
                <a:lnTo>
                  <a:pt x="61" y="243"/>
                </a:lnTo>
                <a:lnTo>
                  <a:pt x="61" y="243"/>
                </a:lnTo>
                <a:lnTo>
                  <a:pt x="60" y="243"/>
                </a:lnTo>
                <a:lnTo>
                  <a:pt x="60" y="243"/>
                </a:lnTo>
                <a:lnTo>
                  <a:pt x="56" y="246"/>
                </a:lnTo>
                <a:lnTo>
                  <a:pt x="56" y="246"/>
                </a:lnTo>
                <a:lnTo>
                  <a:pt x="42" y="261"/>
                </a:lnTo>
                <a:lnTo>
                  <a:pt x="42" y="261"/>
                </a:lnTo>
                <a:lnTo>
                  <a:pt x="42" y="261"/>
                </a:lnTo>
                <a:lnTo>
                  <a:pt x="42" y="261"/>
                </a:lnTo>
                <a:lnTo>
                  <a:pt x="44" y="261"/>
                </a:lnTo>
                <a:lnTo>
                  <a:pt x="44" y="261"/>
                </a:lnTo>
                <a:lnTo>
                  <a:pt x="56" y="251"/>
                </a:lnTo>
                <a:lnTo>
                  <a:pt x="56" y="251"/>
                </a:lnTo>
                <a:lnTo>
                  <a:pt x="60" y="249"/>
                </a:lnTo>
                <a:lnTo>
                  <a:pt x="60" y="249"/>
                </a:lnTo>
                <a:lnTo>
                  <a:pt x="61" y="249"/>
                </a:lnTo>
                <a:lnTo>
                  <a:pt x="63" y="249"/>
                </a:lnTo>
                <a:lnTo>
                  <a:pt x="63" y="249"/>
                </a:lnTo>
                <a:lnTo>
                  <a:pt x="63" y="251"/>
                </a:lnTo>
                <a:lnTo>
                  <a:pt x="63" y="253"/>
                </a:lnTo>
                <a:lnTo>
                  <a:pt x="63" y="253"/>
                </a:lnTo>
                <a:lnTo>
                  <a:pt x="61" y="254"/>
                </a:lnTo>
                <a:lnTo>
                  <a:pt x="61" y="254"/>
                </a:lnTo>
                <a:lnTo>
                  <a:pt x="61" y="254"/>
                </a:lnTo>
                <a:lnTo>
                  <a:pt x="61" y="254"/>
                </a:lnTo>
                <a:lnTo>
                  <a:pt x="67" y="249"/>
                </a:lnTo>
                <a:lnTo>
                  <a:pt x="67" y="249"/>
                </a:lnTo>
                <a:lnTo>
                  <a:pt x="66" y="249"/>
                </a:lnTo>
                <a:lnTo>
                  <a:pt x="66" y="249"/>
                </a:lnTo>
                <a:lnTo>
                  <a:pt x="63" y="248"/>
                </a:lnTo>
                <a:lnTo>
                  <a:pt x="63" y="248"/>
                </a:lnTo>
                <a:lnTo>
                  <a:pt x="63" y="246"/>
                </a:lnTo>
                <a:lnTo>
                  <a:pt x="63" y="246"/>
                </a:lnTo>
                <a:lnTo>
                  <a:pt x="66" y="245"/>
                </a:lnTo>
                <a:lnTo>
                  <a:pt x="66" y="245"/>
                </a:lnTo>
                <a:lnTo>
                  <a:pt x="67" y="243"/>
                </a:lnTo>
                <a:lnTo>
                  <a:pt x="67" y="243"/>
                </a:lnTo>
                <a:close/>
                <a:moveTo>
                  <a:pt x="47" y="172"/>
                </a:moveTo>
                <a:lnTo>
                  <a:pt x="47" y="172"/>
                </a:lnTo>
                <a:lnTo>
                  <a:pt x="49" y="172"/>
                </a:lnTo>
                <a:lnTo>
                  <a:pt x="50" y="171"/>
                </a:lnTo>
                <a:lnTo>
                  <a:pt x="50" y="171"/>
                </a:lnTo>
                <a:lnTo>
                  <a:pt x="52" y="171"/>
                </a:lnTo>
                <a:lnTo>
                  <a:pt x="52" y="171"/>
                </a:lnTo>
                <a:lnTo>
                  <a:pt x="55" y="169"/>
                </a:lnTo>
                <a:lnTo>
                  <a:pt x="55" y="169"/>
                </a:lnTo>
                <a:lnTo>
                  <a:pt x="72" y="169"/>
                </a:lnTo>
                <a:lnTo>
                  <a:pt x="72" y="169"/>
                </a:lnTo>
                <a:lnTo>
                  <a:pt x="82" y="169"/>
                </a:lnTo>
                <a:lnTo>
                  <a:pt x="82" y="169"/>
                </a:lnTo>
                <a:lnTo>
                  <a:pt x="85" y="169"/>
                </a:lnTo>
                <a:lnTo>
                  <a:pt x="85" y="169"/>
                </a:lnTo>
                <a:lnTo>
                  <a:pt x="86" y="169"/>
                </a:lnTo>
                <a:lnTo>
                  <a:pt x="90" y="171"/>
                </a:lnTo>
                <a:lnTo>
                  <a:pt x="90" y="171"/>
                </a:lnTo>
                <a:lnTo>
                  <a:pt x="91" y="172"/>
                </a:lnTo>
                <a:lnTo>
                  <a:pt x="91" y="172"/>
                </a:lnTo>
                <a:lnTo>
                  <a:pt x="91" y="167"/>
                </a:lnTo>
                <a:lnTo>
                  <a:pt x="91" y="167"/>
                </a:lnTo>
                <a:lnTo>
                  <a:pt x="45" y="167"/>
                </a:lnTo>
                <a:lnTo>
                  <a:pt x="45" y="167"/>
                </a:lnTo>
                <a:lnTo>
                  <a:pt x="45" y="169"/>
                </a:lnTo>
                <a:lnTo>
                  <a:pt x="45" y="169"/>
                </a:lnTo>
                <a:lnTo>
                  <a:pt x="47" y="172"/>
                </a:lnTo>
                <a:lnTo>
                  <a:pt x="47" y="172"/>
                </a:lnTo>
                <a:close/>
                <a:moveTo>
                  <a:pt x="265" y="248"/>
                </a:moveTo>
                <a:lnTo>
                  <a:pt x="265" y="248"/>
                </a:lnTo>
                <a:lnTo>
                  <a:pt x="260" y="248"/>
                </a:lnTo>
                <a:lnTo>
                  <a:pt x="260" y="248"/>
                </a:lnTo>
                <a:lnTo>
                  <a:pt x="258" y="249"/>
                </a:lnTo>
                <a:lnTo>
                  <a:pt x="258" y="249"/>
                </a:lnTo>
                <a:lnTo>
                  <a:pt x="246" y="257"/>
                </a:lnTo>
                <a:lnTo>
                  <a:pt x="246" y="257"/>
                </a:lnTo>
                <a:lnTo>
                  <a:pt x="246" y="259"/>
                </a:lnTo>
                <a:lnTo>
                  <a:pt x="246" y="259"/>
                </a:lnTo>
                <a:lnTo>
                  <a:pt x="247" y="262"/>
                </a:lnTo>
                <a:lnTo>
                  <a:pt x="247" y="262"/>
                </a:lnTo>
                <a:lnTo>
                  <a:pt x="254" y="261"/>
                </a:lnTo>
                <a:lnTo>
                  <a:pt x="254" y="261"/>
                </a:lnTo>
                <a:lnTo>
                  <a:pt x="254" y="259"/>
                </a:lnTo>
                <a:lnTo>
                  <a:pt x="255" y="256"/>
                </a:lnTo>
                <a:lnTo>
                  <a:pt x="255" y="256"/>
                </a:lnTo>
                <a:lnTo>
                  <a:pt x="263" y="248"/>
                </a:lnTo>
                <a:lnTo>
                  <a:pt x="263" y="248"/>
                </a:lnTo>
                <a:lnTo>
                  <a:pt x="265" y="248"/>
                </a:lnTo>
                <a:lnTo>
                  <a:pt x="265" y="248"/>
                </a:lnTo>
                <a:close/>
                <a:moveTo>
                  <a:pt x="410" y="232"/>
                </a:moveTo>
                <a:lnTo>
                  <a:pt x="410" y="232"/>
                </a:lnTo>
                <a:lnTo>
                  <a:pt x="410" y="238"/>
                </a:lnTo>
                <a:lnTo>
                  <a:pt x="410" y="238"/>
                </a:lnTo>
                <a:lnTo>
                  <a:pt x="416" y="237"/>
                </a:lnTo>
                <a:lnTo>
                  <a:pt x="416" y="237"/>
                </a:lnTo>
                <a:lnTo>
                  <a:pt x="416" y="224"/>
                </a:lnTo>
                <a:lnTo>
                  <a:pt x="416" y="224"/>
                </a:lnTo>
                <a:lnTo>
                  <a:pt x="415" y="224"/>
                </a:lnTo>
                <a:lnTo>
                  <a:pt x="415" y="224"/>
                </a:lnTo>
                <a:lnTo>
                  <a:pt x="411" y="223"/>
                </a:lnTo>
                <a:lnTo>
                  <a:pt x="411" y="220"/>
                </a:lnTo>
                <a:lnTo>
                  <a:pt x="411" y="220"/>
                </a:lnTo>
                <a:lnTo>
                  <a:pt x="411" y="218"/>
                </a:lnTo>
                <a:lnTo>
                  <a:pt x="411" y="218"/>
                </a:lnTo>
                <a:lnTo>
                  <a:pt x="410" y="218"/>
                </a:lnTo>
                <a:lnTo>
                  <a:pt x="410" y="220"/>
                </a:lnTo>
                <a:lnTo>
                  <a:pt x="410" y="220"/>
                </a:lnTo>
                <a:lnTo>
                  <a:pt x="410" y="227"/>
                </a:lnTo>
                <a:lnTo>
                  <a:pt x="410" y="227"/>
                </a:lnTo>
                <a:lnTo>
                  <a:pt x="411" y="231"/>
                </a:lnTo>
                <a:lnTo>
                  <a:pt x="410" y="232"/>
                </a:lnTo>
                <a:lnTo>
                  <a:pt x="410" y="232"/>
                </a:lnTo>
                <a:close/>
                <a:moveTo>
                  <a:pt x="49" y="109"/>
                </a:moveTo>
                <a:lnTo>
                  <a:pt x="49" y="109"/>
                </a:lnTo>
                <a:lnTo>
                  <a:pt x="55" y="106"/>
                </a:lnTo>
                <a:lnTo>
                  <a:pt x="55" y="106"/>
                </a:lnTo>
                <a:lnTo>
                  <a:pt x="61" y="101"/>
                </a:lnTo>
                <a:lnTo>
                  <a:pt x="61" y="101"/>
                </a:lnTo>
                <a:lnTo>
                  <a:pt x="61" y="100"/>
                </a:lnTo>
                <a:lnTo>
                  <a:pt x="61" y="98"/>
                </a:lnTo>
                <a:lnTo>
                  <a:pt x="61" y="98"/>
                </a:lnTo>
                <a:lnTo>
                  <a:pt x="52" y="103"/>
                </a:lnTo>
                <a:lnTo>
                  <a:pt x="52" y="103"/>
                </a:lnTo>
                <a:lnTo>
                  <a:pt x="52" y="104"/>
                </a:lnTo>
                <a:lnTo>
                  <a:pt x="52" y="104"/>
                </a:lnTo>
                <a:lnTo>
                  <a:pt x="50" y="106"/>
                </a:lnTo>
                <a:lnTo>
                  <a:pt x="50" y="106"/>
                </a:lnTo>
                <a:lnTo>
                  <a:pt x="49" y="108"/>
                </a:lnTo>
                <a:lnTo>
                  <a:pt x="47" y="108"/>
                </a:lnTo>
                <a:lnTo>
                  <a:pt x="47" y="108"/>
                </a:lnTo>
                <a:lnTo>
                  <a:pt x="47" y="106"/>
                </a:lnTo>
                <a:lnTo>
                  <a:pt x="47" y="106"/>
                </a:lnTo>
                <a:lnTo>
                  <a:pt x="45" y="106"/>
                </a:lnTo>
                <a:lnTo>
                  <a:pt x="45" y="106"/>
                </a:lnTo>
                <a:lnTo>
                  <a:pt x="42" y="108"/>
                </a:lnTo>
                <a:lnTo>
                  <a:pt x="42" y="108"/>
                </a:lnTo>
                <a:lnTo>
                  <a:pt x="39" y="106"/>
                </a:lnTo>
                <a:lnTo>
                  <a:pt x="39" y="104"/>
                </a:lnTo>
                <a:lnTo>
                  <a:pt x="39" y="104"/>
                </a:lnTo>
                <a:lnTo>
                  <a:pt x="39" y="103"/>
                </a:lnTo>
                <a:lnTo>
                  <a:pt x="39" y="103"/>
                </a:lnTo>
                <a:lnTo>
                  <a:pt x="39" y="104"/>
                </a:lnTo>
                <a:lnTo>
                  <a:pt x="39" y="104"/>
                </a:lnTo>
                <a:lnTo>
                  <a:pt x="37" y="104"/>
                </a:lnTo>
                <a:lnTo>
                  <a:pt x="36" y="106"/>
                </a:lnTo>
                <a:lnTo>
                  <a:pt x="36" y="106"/>
                </a:lnTo>
                <a:lnTo>
                  <a:pt x="36" y="109"/>
                </a:lnTo>
                <a:lnTo>
                  <a:pt x="36" y="109"/>
                </a:lnTo>
                <a:lnTo>
                  <a:pt x="36" y="112"/>
                </a:lnTo>
                <a:lnTo>
                  <a:pt x="36" y="112"/>
                </a:lnTo>
                <a:lnTo>
                  <a:pt x="37" y="112"/>
                </a:lnTo>
                <a:lnTo>
                  <a:pt x="41" y="111"/>
                </a:lnTo>
                <a:lnTo>
                  <a:pt x="41" y="111"/>
                </a:lnTo>
                <a:lnTo>
                  <a:pt x="42" y="109"/>
                </a:lnTo>
                <a:lnTo>
                  <a:pt x="44" y="109"/>
                </a:lnTo>
                <a:lnTo>
                  <a:pt x="44" y="109"/>
                </a:lnTo>
                <a:lnTo>
                  <a:pt x="45" y="109"/>
                </a:lnTo>
                <a:lnTo>
                  <a:pt x="45" y="109"/>
                </a:lnTo>
                <a:lnTo>
                  <a:pt x="49" y="109"/>
                </a:lnTo>
                <a:lnTo>
                  <a:pt x="49" y="109"/>
                </a:lnTo>
                <a:close/>
                <a:moveTo>
                  <a:pt x="246" y="253"/>
                </a:moveTo>
                <a:lnTo>
                  <a:pt x="246" y="253"/>
                </a:lnTo>
                <a:lnTo>
                  <a:pt x="216" y="261"/>
                </a:lnTo>
                <a:lnTo>
                  <a:pt x="216" y="261"/>
                </a:lnTo>
                <a:lnTo>
                  <a:pt x="239" y="259"/>
                </a:lnTo>
                <a:lnTo>
                  <a:pt x="239" y="259"/>
                </a:lnTo>
                <a:lnTo>
                  <a:pt x="246" y="253"/>
                </a:lnTo>
                <a:lnTo>
                  <a:pt x="246" y="253"/>
                </a:lnTo>
                <a:close/>
                <a:moveTo>
                  <a:pt x="241" y="147"/>
                </a:moveTo>
                <a:lnTo>
                  <a:pt x="241" y="147"/>
                </a:lnTo>
                <a:lnTo>
                  <a:pt x="235" y="152"/>
                </a:lnTo>
                <a:lnTo>
                  <a:pt x="235" y="152"/>
                </a:lnTo>
                <a:lnTo>
                  <a:pt x="235" y="153"/>
                </a:lnTo>
                <a:lnTo>
                  <a:pt x="235" y="153"/>
                </a:lnTo>
                <a:lnTo>
                  <a:pt x="235" y="160"/>
                </a:lnTo>
                <a:lnTo>
                  <a:pt x="235" y="160"/>
                </a:lnTo>
                <a:lnTo>
                  <a:pt x="235" y="160"/>
                </a:lnTo>
                <a:lnTo>
                  <a:pt x="235" y="160"/>
                </a:lnTo>
                <a:lnTo>
                  <a:pt x="243" y="158"/>
                </a:lnTo>
                <a:lnTo>
                  <a:pt x="243" y="158"/>
                </a:lnTo>
                <a:lnTo>
                  <a:pt x="241" y="147"/>
                </a:lnTo>
                <a:lnTo>
                  <a:pt x="241" y="147"/>
                </a:lnTo>
                <a:close/>
                <a:moveTo>
                  <a:pt x="44" y="215"/>
                </a:moveTo>
                <a:lnTo>
                  <a:pt x="44" y="215"/>
                </a:lnTo>
                <a:lnTo>
                  <a:pt x="44" y="215"/>
                </a:lnTo>
                <a:lnTo>
                  <a:pt x="44" y="215"/>
                </a:lnTo>
                <a:lnTo>
                  <a:pt x="49" y="210"/>
                </a:lnTo>
                <a:lnTo>
                  <a:pt x="49" y="210"/>
                </a:lnTo>
                <a:lnTo>
                  <a:pt x="49" y="208"/>
                </a:lnTo>
                <a:lnTo>
                  <a:pt x="49" y="208"/>
                </a:lnTo>
                <a:lnTo>
                  <a:pt x="45" y="191"/>
                </a:lnTo>
                <a:lnTo>
                  <a:pt x="45" y="191"/>
                </a:lnTo>
                <a:lnTo>
                  <a:pt x="44" y="190"/>
                </a:lnTo>
                <a:lnTo>
                  <a:pt x="44" y="190"/>
                </a:lnTo>
                <a:lnTo>
                  <a:pt x="44" y="190"/>
                </a:lnTo>
                <a:lnTo>
                  <a:pt x="44" y="190"/>
                </a:lnTo>
                <a:lnTo>
                  <a:pt x="44" y="215"/>
                </a:lnTo>
                <a:lnTo>
                  <a:pt x="44" y="215"/>
                </a:lnTo>
                <a:close/>
                <a:moveTo>
                  <a:pt x="50" y="216"/>
                </a:moveTo>
                <a:lnTo>
                  <a:pt x="50" y="216"/>
                </a:lnTo>
                <a:lnTo>
                  <a:pt x="45" y="220"/>
                </a:lnTo>
                <a:lnTo>
                  <a:pt x="45" y="220"/>
                </a:lnTo>
                <a:lnTo>
                  <a:pt x="44" y="221"/>
                </a:lnTo>
                <a:lnTo>
                  <a:pt x="44" y="223"/>
                </a:lnTo>
                <a:lnTo>
                  <a:pt x="44" y="223"/>
                </a:lnTo>
                <a:lnTo>
                  <a:pt x="44" y="224"/>
                </a:lnTo>
                <a:lnTo>
                  <a:pt x="44" y="224"/>
                </a:lnTo>
                <a:lnTo>
                  <a:pt x="42" y="226"/>
                </a:lnTo>
                <a:lnTo>
                  <a:pt x="41" y="226"/>
                </a:lnTo>
                <a:lnTo>
                  <a:pt x="41" y="226"/>
                </a:lnTo>
                <a:lnTo>
                  <a:pt x="39" y="224"/>
                </a:lnTo>
                <a:lnTo>
                  <a:pt x="39" y="224"/>
                </a:lnTo>
                <a:lnTo>
                  <a:pt x="36" y="227"/>
                </a:lnTo>
                <a:lnTo>
                  <a:pt x="36" y="227"/>
                </a:lnTo>
                <a:lnTo>
                  <a:pt x="34" y="231"/>
                </a:lnTo>
                <a:lnTo>
                  <a:pt x="34" y="231"/>
                </a:lnTo>
                <a:lnTo>
                  <a:pt x="33" y="232"/>
                </a:lnTo>
                <a:lnTo>
                  <a:pt x="33" y="232"/>
                </a:lnTo>
                <a:lnTo>
                  <a:pt x="31" y="232"/>
                </a:lnTo>
                <a:lnTo>
                  <a:pt x="31" y="232"/>
                </a:lnTo>
                <a:lnTo>
                  <a:pt x="30" y="234"/>
                </a:lnTo>
                <a:lnTo>
                  <a:pt x="30" y="234"/>
                </a:lnTo>
                <a:lnTo>
                  <a:pt x="28" y="235"/>
                </a:lnTo>
                <a:lnTo>
                  <a:pt x="28" y="235"/>
                </a:lnTo>
                <a:lnTo>
                  <a:pt x="28" y="235"/>
                </a:lnTo>
                <a:lnTo>
                  <a:pt x="28" y="235"/>
                </a:lnTo>
                <a:lnTo>
                  <a:pt x="52" y="221"/>
                </a:lnTo>
                <a:lnTo>
                  <a:pt x="52" y="221"/>
                </a:lnTo>
                <a:lnTo>
                  <a:pt x="50" y="216"/>
                </a:lnTo>
                <a:lnTo>
                  <a:pt x="50" y="216"/>
                </a:lnTo>
                <a:close/>
                <a:moveTo>
                  <a:pt x="232" y="270"/>
                </a:moveTo>
                <a:lnTo>
                  <a:pt x="232" y="270"/>
                </a:lnTo>
                <a:lnTo>
                  <a:pt x="232" y="270"/>
                </a:lnTo>
                <a:lnTo>
                  <a:pt x="232" y="270"/>
                </a:lnTo>
                <a:lnTo>
                  <a:pt x="268" y="272"/>
                </a:lnTo>
                <a:lnTo>
                  <a:pt x="268" y="272"/>
                </a:lnTo>
                <a:lnTo>
                  <a:pt x="273" y="272"/>
                </a:lnTo>
                <a:lnTo>
                  <a:pt x="273" y="272"/>
                </a:lnTo>
                <a:lnTo>
                  <a:pt x="271" y="268"/>
                </a:lnTo>
                <a:lnTo>
                  <a:pt x="271" y="268"/>
                </a:lnTo>
                <a:lnTo>
                  <a:pt x="250" y="268"/>
                </a:lnTo>
                <a:lnTo>
                  <a:pt x="250" y="268"/>
                </a:lnTo>
                <a:lnTo>
                  <a:pt x="232" y="270"/>
                </a:lnTo>
                <a:lnTo>
                  <a:pt x="232" y="270"/>
                </a:lnTo>
                <a:close/>
                <a:moveTo>
                  <a:pt x="33" y="194"/>
                </a:moveTo>
                <a:lnTo>
                  <a:pt x="33" y="194"/>
                </a:lnTo>
                <a:lnTo>
                  <a:pt x="33" y="194"/>
                </a:lnTo>
                <a:lnTo>
                  <a:pt x="33" y="194"/>
                </a:lnTo>
                <a:lnTo>
                  <a:pt x="34" y="224"/>
                </a:lnTo>
                <a:lnTo>
                  <a:pt x="34" y="224"/>
                </a:lnTo>
                <a:lnTo>
                  <a:pt x="37" y="221"/>
                </a:lnTo>
                <a:lnTo>
                  <a:pt x="37" y="221"/>
                </a:lnTo>
                <a:lnTo>
                  <a:pt x="37" y="220"/>
                </a:lnTo>
                <a:lnTo>
                  <a:pt x="37" y="220"/>
                </a:lnTo>
                <a:lnTo>
                  <a:pt x="36" y="207"/>
                </a:lnTo>
                <a:lnTo>
                  <a:pt x="36" y="207"/>
                </a:lnTo>
                <a:lnTo>
                  <a:pt x="33" y="194"/>
                </a:lnTo>
                <a:lnTo>
                  <a:pt x="33" y="194"/>
                </a:lnTo>
                <a:close/>
                <a:moveTo>
                  <a:pt x="149" y="215"/>
                </a:moveTo>
                <a:lnTo>
                  <a:pt x="149" y="215"/>
                </a:lnTo>
                <a:lnTo>
                  <a:pt x="148" y="215"/>
                </a:lnTo>
                <a:lnTo>
                  <a:pt x="148" y="215"/>
                </a:lnTo>
                <a:lnTo>
                  <a:pt x="145" y="232"/>
                </a:lnTo>
                <a:lnTo>
                  <a:pt x="145" y="232"/>
                </a:lnTo>
                <a:lnTo>
                  <a:pt x="151" y="234"/>
                </a:lnTo>
                <a:lnTo>
                  <a:pt x="151" y="234"/>
                </a:lnTo>
                <a:lnTo>
                  <a:pt x="149" y="215"/>
                </a:lnTo>
                <a:lnTo>
                  <a:pt x="149" y="215"/>
                </a:lnTo>
                <a:close/>
                <a:moveTo>
                  <a:pt x="52" y="238"/>
                </a:moveTo>
                <a:lnTo>
                  <a:pt x="52" y="238"/>
                </a:lnTo>
                <a:lnTo>
                  <a:pt x="52" y="237"/>
                </a:lnTo>
                <a:lnTo>
                  <a:pt x="52" y="237"/>
                </a:lnTo>
                <a:lnTo>
                  <a:pt x="50" y="238"/>
                </a:lnTo>
                <a:lnTo>
                  <a:pt x="50" y="238"/>
                </a:lnTo>
                <a:lnTo>
                  <a:pt x="36" y="246"/>
                </a:lnTo>
                <a:lnTo>
                  <a:pt x="36" y="246"/>
                </a:lnTo>
                <a:lnTo>
                  <a:pt x="31" y="249"/>
                </a:lnTo>
                <a:lnTo>
                  <a:pt x="31" y="249"/>
                </a:lnTo>
                <a:lnTo>
                  <a:pt x="30" y="251"/>
                </a:lnTo>
                <a:lnTo>
                  <a:pt x="30" y="251"/>
                </a:lnTo>
                <a:lnTo>
                  <a:pt x="34" y="254"/>
                </a:lnTo>
                <a:lnTo>
                  <a:pt x="34" y="254"/>
                </a:lnTo>
                <a:lnTo>
                  <a:pt x="52" y="238"/>
                </a:lnTo>
                <a:lnTo>
                  <a:pt x="52" y="238"/>
                </a:lnTo>
                <a:close/>
                <a:moveTo>
                  <a:pt x="426" y="272"/>
                </a:moveTo>
                <a:lnTo>
                  <a:pt x="426" y="272"/>
                </a:lnTo>
                <a:lnTo>
                  <a:pt x="427" y="272"/>
                </a:lnTo>
                <a:lnTo>
                  <a:pt x="427" y="272"/>
                </a:lnTo>
                <a:lnTo>
                  <a:pt x="429" y="270"/>
                </a:lnTo>
                <a:lnTo>
                  <a:pt x="430" y="268"/>
                </a:lnTo>
                <a:lnTo>
                  <a:pt x="430" y="268"/>
                </a:lnTo>
                <a:lnTo>
                  <a:pt x="430" y="267"/>
                </a:lnTo>
                <a:lnTo>
                  <a:pt x="430" y="267"/>
                </a:lnTo>
                <a:lnTo>
                  <a:pt x="429" y="245"/>
                </a:lnTo>
                <a:lnTo>
                  <a:pt x="429" y="245"/>
                </a:lnTo>
                <a:lnTo>
                  <a:pt x="427" y="227"/>
                </a:lnTo>
                <a:lnTo>
                  <a:pt x="427" y="227"/>
                </a:lnTo>
                <a:lnTo>
                  <a:pt x="426" y="231"/>
                </a:lnTo>
                <a:lnTo>
                  <a:pt x="426" y="231"/>
                </a:lnTo>
                <a:lnTo>
                  <a:pt x="426" y="237"/>
                </a:lnTo>
                <a:lnTo>
                  <a:pt x="426" y="237"/>
                </a:lnTo>
                <a:lnTo>
                  <a:pt x="427" y="245"/>
                </a:lnTo>
                <a:lnTo>
                  <a:pt x="427" y="245"/>
                </a:lnTo>
                <a:lnTo>
                  <a:pt x="427" y="249"/>
                </a:lnTo>
                <a:lnTo>
                  <a:pt x="427" y="249"/>
                </a:lnTo>
                <a:lnTo>
                  <a:pt x="429" y="262"/>
                </a:lnTo>
                <a:lnTo>
                  <a:pt x="429" y="262"/>
                </a:lnTo>
                <a:lnTo>
                  <a:pt x="429" y="265"/>
                </a:lnTo>
                <a:lnTo>
                  <a:pt x="427" y="270"/>
                </a:lnTo>
                <a:lnTo>
                  <a:pt x="427" y="270"/>
                </a:lnTo>
                <a:lnTo>
                  <a:pt x="426" y="272"/>
                </a:lnTo>
                <a:lnTo>
                  <a:pt x="426" y="272"/>
                </a:lnTo>
                <a:close/>
                <a:moveTo>
                  <a:pt x="83" y="208"/>
                </a:moveTo>
                <a:lnTo>
                  <a:pt x="83" y="208"/>
                </a:lnTo>
                <a:lnTo>
                  <a:pt x="83" y="188"/>
                </a:lnTo>
                <a:lnTo>
                  <a:pt x="83" y="188"/>
                </a:lnTo>
                <a:lnTo>
                  <a:pt x="78" y="188"/>
                </a:lnTo>
                <a:lnTo>
                  <a:pt x="78" y="188"/>
                </a:lnTo>
                <a:lnTo>
                  <a:pt x="78" y="190"/>
                </a:lnTo>
                <a:lnTo>
                  <a:pt x="78" y="190"/>
                </a:lnTo>
                <a:lnTo>
                  <a:pt x="80" y="205"/>
                </a:lnTo>
                <a:lnTo>
                  <a:pt x="80" y="205"/>
                </a:lnTo>
                <a:lnTo>
                  <a:pt x="82" y="207"/>
                </a:lnTo>
                <a:lnTo>
                  <a:pt x="83" y="208"/>
                </a:lnTo>
                <a:lnTo>
                  <a:pt x="83" y="208"/>
                </a:lnTo>
                <a:close/>
                <a:moveTo>
                  <a:pt x="366" y="194"/>
                </a:moveTo>
                <a:lnTo>
                  <a:pt x="366" y="194"/>
                </a:lnTo>
                <a:lnTo>
                  <a:pt x="367" y="193"/>
                </a:lnTo>
                <a:lnTo>
                  <a:pt x="369" y="190"/>
                </a:lnTo>
                <a:lnTo>
                  <a:pt x="369" y="190"/>
                </a:lnTo>
                <a:lnTo>
                  <a:pt x="370" y="185"/>
                </a:lnTo>
                <a:lnTo>
                  <a:pt x="370" y="185"/>
                </a:lnTo>
                <a:lnTo>
                  <a:pt x="370" y="183"/>
                </a:lnTo>
                <a:lnTo>
                  <a:pt x="370" y="183"/>
                </a:lnTo>
                <a:lnTo>
                  <a:pt x="372" y="182"/>
                </a:lnTo>
                <a:lnTo>
                  <a:pt x="375" y="182"/>
                </a:lnTo>
                <a:lnTo>
                  <a:pt x="375" y="182"/>
                </a:lnTo>
                <a:lnTo>
                  <a:pt x="375" y="183"/>
                </a:lnTo>
                <a:lnTo>
                  <a:pt x="375" y="183"/>
                </a:lnTo>
                <a:lnTo>
                  <a:pt x="377" y="179"/>
                </a:lnTo>
                <a:lnTo>
                  <a:pt x="377" y="179"/>
                </a:lnTo>
                <a:lnTo>
                  <a:pt x="370" y="182"/>
                </a:lnTo>
                <a:lnTo>
                  <a:pt x="364" y="183"/>
                </a:lnTo>
                <a:lnTo>
                  <a:pt x="364" y="183"/>
                </a:lnTo>
                <a:lnTo>
                  <a:pt x="366" y="194"/>
                </a:lnTo>
                <a:lnTo>
                  <a:pt x="366" y="194"/>
                </a:lnTo>
                <a:close/>
                <a:moveTo>
                  <a:pt x="247" y="265"/>
                </a:moveTo>
                <a:lnTo>
                  <a:pt x="247" y="265"/>
                </a:lnTo>
                <a:lnTo>
                  <a:pt x="225" y="267"/>
                </a:lnTo>
                <a:lnTo>
                  <a:pt x="202" y="265"/>
                </a:lnTo>
                <a:lnTo>
                  <a:pt x="202" y="265"/>
                </a:lnTo>
                <a:lnTo>
                  <a:pt x="200" y="268"/>
                </a:lnTo>
                <a:lnTo>
                  <a:pt x="200" y="268"/>
                </a:lnTo>
                <a:lnTo>
                  <a:pt x="220" y="268"/>
                </a:lnTo>
                <a:lnTo>
                  <a:pt x="220" y="268"/>
                </a:lnTo>
                <a:lnTo>
                  <a:pt x="236" y="267"/>
                </a:lnTo>
                <a:lnTo>
                  <a:pt x="236" y="267"/>
                </a:lnTo>
                <a:lnTo>
                  <a:pt x="246" y="265"/>
                </a:lnTo>
                <a:lnTo>
                  <a:pt x="246" y="265"/>
                </a:lnTo>
                <a:lnTo>
                  <a:pt x="247" y="265"/>
                </a:lnTo>
                <a:lnTo>
                  <a:pt x="247" y="265"/>
                </a:lnTo>
                <a:lnTo>
                  <a:pt x="247" y="265"/>
                </a:lnTo>
                <a:close/>
                <a:moveTo>
                  <a:pt x="28" y="142"/>
                </a:moveTo>
                <a:lnTo>
                  <a:pt x="28" y="142"/>
                </a:lnTo>
                <a:lnTo>
                  <a:pt x="28" y="134"/>
                </a:lnTo>
                <a:lnTo>
                  <a:pt x="28" y="134"/>
                </a:lnTo>
                <a:lnTo>
                  <a:pt x="22" y="139"/>
                </a:lnTo>
                <a:lnTo>
                  <a:pt x="15" y="144"/>
                </a:lnTo>
                <a:lnTo>
                  <a:pt x="15" y="144"/>
                </a:lnTo>
                <a:lnTo>
                  <a:pt x="20" y="144"/>
                </a:lnTo>
                <a:lnTo>
                  <a:pt x="23" y="144"/>
                </a:lnTo>
                <a:lnTo>
                  <a:pt x="23" y="144"/>
                </a:lnTo>
                <a:lnTo>
                  <a:pt x="25" y="142"/>
                </a:lnTo>
                <a:lnTo>
                  <a:pt x="28" y="142"/>
                </a:lnTo>
                <a:lnTo>
                  <a:pt x="28" y="142"/>
                </a:lnTo>
                <a:close/>
                <a:moveTo>
                  <a:pt x="140" y="210"/>
                </a:moveTo>
                <a:lnTo>
                  <a:pt x="140" y="210"/>
                </a:lnTo>
                <a:lnTo>
                  <a:pt x="138" y="221"/>
                </a:lnTo>
                <a:lnTo>
                  <a:pt x="138" y="221"/>
                </a:lnTo>
                <a:lnTo>
                  <a:pt x="138" y="223"/>
                </a:lnTo>
                <a:lnTo>
                  <a:pt x="138" y="223"/>
                </a:lnTo>
                <a:lnTo>
                  <a:pt x="140" y="231"/>
                </a:lnTo>
                <a:lnTo>
                  <a:pt x="140" y="231"/>
                </a:lnTo>
                <a:lnTo>
                  <a:pt x="142" y="232"/>
                </a:lnTo>
                <a:lnTo>
                  <a:pt x="142" y="232"/>
                </a:lnTo>
                <a:lnTo>
                  <a:pt x="142" y="226"/>
                </a:lnTo>
                <a:lnTo>
                  <a:pt x="142" y="226"/>
                </a:lnTo>
                <a:lnTo>
                  <a:pt x="143" y="223"/>
                </a:lnTo>
                <a:lnTo>
                  <a:pt x="142" y="221"/>
                </a:lnTo>
                <a:lnTo>
                  <a:pt x="142" y="221"/>
                </a:lnTo>
                <a:lnTo>
                  <a:pt x="142" y="220"/>
                </a:lnTo>
                <a:lnTo>
                  <a:pt x="142" y="220"/>
                </a:lnTo>
                <a:lnTo>
                  <a:pt x="140" y="212"/>
                </a:lnTo>
                <a:lnTo>
                  <a:pt x="140" y="212"/>
                </a:lnTo>
                <a:lnTo>
                  <a:pt x="140" y="210"/>
                </a:lnTo>
                <a:lnTo>
                  <a:pt x="140" y="210"/>
                </a:lnTo>
                <a:close/>
                <a:moveTo>
                  <a:pt x="197" y="93"/>
                </a:moveTo>
                <a:lnTo>
                  <a:pt x="197" y="93"/>
                </a:lnTo>
                <a:lnTo>
                  <a:pt x="197" y="106"/>
                </a:lnTo>
                <a:lnTo>
                  <a:pt x="197" y="106"/>
                </a:lnTo>
                <a:lnTo>
                  <a:pt x="200" y="106"/>
                </a:lnTo>
                <a:lnTo>
                  <a:pt x="200" y="106"/>
                </a:lnTo>
                <a:lnTo>
                  <a:pt x="203" y="92"/>
                </a:lnTo>
                <a:lnTo>
                  <a:pt x="203" y="92"/>
                </a:lnTo>
                <a:lnTo>
                  <a:pt x="200" y="93"/>
                </a:lnTo>
                <a:lnTo>
                  <a:pt x="197" y="93"/>
                </a:lnTo>
                <a:lnTo>
                  <a:pt x="197" y="93"/>
                </a:lnTo>
                <a:close/>
                <a:moveTo>
                  <a:pt x="19" y="149"/>
                </a:moveTo>
                <a:lnTo>
                  <a:pt x="19" y="149"/>
                </a:lnTo>
                <a:lnTo>
                  <a:pt x="23" y="179"/>
                </a:lnTo>
                <a:lnTo>
                  <a:pt x="23" y="179"/>
                </a:lnTo>
                <a:lnTo>
                  <a:pt x="23" y="160"/>
                </a:lnTo>
                <a:lnTo>
                  <a:pt x="23" y="160"/>
                </a:lnTo>
                <a:lnTo>
                  <a:pt x="23" y="160"/>
                </a:lnTo>
                <a:lnTo>
                  <a:pt x="23" y="160"/>
                </a:lnTo>
                <a:lnTo>
                  <a:pt x="22" y="156"/>
                </a:lnTo>
                <a:lnTo>
                  <a:pt x="22" y="155"/>
                </a:lnTo>
                <a:lnTo>
                  <a:pt x="22" y="155"/>
                </a:lnTo>
                <a:lnTo>
                  <a:pt x="23" y="149"/>
                </a:lnTo>
                <a:lnTo>
                  <a:pt x="23" y="149"/>
                </a:lnTo>
                <a:lnTo>
                  <a:pt x="19" y="149"/>
                </a:lnTo>
                <a:lnTo>
                  <a:pt x="19" y="149"/>
                </a:lnTo>
                <a:close/>
                <a:moveTo>
                  <a:pt x="310" y="212"/>
                </a:moveTo>
                <a:lnTo>
                  <a:pt x="310" y="212"/>
                </a:lnTo>
                <a:lnTo>
                  <a:pt x="314" y="224"/>
                </a:lnTo>
                <a:lnTo>
                  <a:pt x="314" y="224"/>
                </a:lnTo>
                <a:lnTo>
                  <a:pt x="315" y="223"/>
                </a:lnTo>
                <a:lnTo>
                  <a:pt x="317" y="223"/>
                </a:lnTo>
                <a:lnTo>
                  <a:pt x="317" y="223"/>
                </a:lnTo>
                <a:lnTo>
                  <a:pt x="317" y="213"/>
                </a:lnTo>
                <a:lnTo>
                  <a:pt x="317" y="213"/>
                </a:lnTo>
                <a:lnTo>
                  <a:pt x="317" y="212"/>
                </a:lnTo>
                <a:lnTo>
                  <a:pt x="317" y="210"/>
                </a:lnTo>
                <a:lnTo>
                  <a:pt x="317" y="210"/>
                </a:lnTo>
                <a:lnTo>
                  <a:pt x="310" y="212"/>
                </a:lnTo>
                <a:lnTo>
                  <a:pt x="310" y="212"/>
                </a:lnTo>
                <a:close/>
                <a:moveTo>
                  <a:pt x="28" y="160"/>
                </a:moveTo>
                <a:lnTo>
                  <a:pt x="28" y="160"/>
                </a:lnTo>
                <a:lnTo>
                  <a:pt x="26" y="164"/>
                </a:lnTo>
                <a:lnTo>
                  <a:pt x="26" y="164"/>
                </a:lnTo>
                <a:lnTo>
                  <a:pt x="26" y="169"/>
                </a:lnTo>
                <a:lnTo>
                  <a:pt x="26" y="169"/>
                </a:lnTo>
                <a:lnTo>
                  <a:pt x="26" y="174"/>
                </a:lnTo>
                <a:lnTo>
                  <a:pt x="26" y="174"/>
                </a:lnTo>
                <a:lnTo>
                  <a:pt x="26" y="179"/>
                </a:lnTo>
                <a:lnTo>
                  <a:pt x="26" y="179"/>
                </a:lnTo>
                <a:lnTo>
                  <a:pt x="26" y="182"/>
                </a:lnTo>
                <a:lnTo>
                  <a:pt x="26" y="182"/>
                </a:lnTo>
                <a:lnTo>
                  <a:pt x="31" y="180"/>
                </a:lnTo>
                <a:lnTo>
                  <a:pt x="31" y="180"/>
                </a:lnTo>
                <a:lnTo>
                  <a:pt x="28" y="160"/>
                </a:lnTo>
                <a:lnTo>
                  <a:pt x="28" y="160"/>
                </a:lnTo>
                <a:lnTo>
                  <a:pt x="28" y="160"/>
                </a:lnTo>
                <a:lnTo>
                  <a:pt x="28" y="160"/>
                </a:lnTo>
                <a:close/>
                <a:moveTo>
                  <a:pt x="224" y="238"/>
                </a:moveTo>
                <a:lnTo>
                  <a:pt x="224" y="238"/>
                </a:lnTo>
                <a:lnTo>
                  <a:pt x="232" y="237"/>
                </a:lnTo>
                <a:lnTo>
                  <a:pt x="232" y="237"/>
                </a:lnTo>
                <a:lnTo>
                  <a:pt x="236" y="235"/>
                </a:lnTo>
                <a:lnTo>
                  <a:pt x="239" y="232"/>
                </a:lnTo>
                <a:lnTo>
                  <a:pt x="239" y="232"/>
                </a:lnTo>
                <a:lnTo>
                  <a:pt x="243" y="231"/>
                </a:lnTo>
                <a:lnTo>
                  <a:pt x="243" y="231"/>
                </a:lnTo>
                <a:lnTo>
                  <a:pt x="243" y="229"/>
                </a:lnTo>
                <a:lnTo>
                  <a:pt x="243" y="229"/>
                </a:lnTo>
                <a:lnTo>
                  <a:pt x="224" y="235"/>
                </a:lnTo>
                <a:lnTo>
                  <a:pt x="224" y="235"/>
                </a:lnTo>
                <a:lnTo>
                  <a:pt x="224" y="238"/>
                </a:lnTo>
                <a:lnTo>
                  <a:pt x="224" y="238"/>
                </a:lnTo>
                <a:close/>
                <a:moveTo>
                  <a:pt x="252" y="215"/>
                </a:moveTo>
                <a:lnTo>
                  <a:pt x="252" y="215"/>
                </a:lnTo>
                <a:lnTo>
                  <a:pt x="250" y="213"/>
                </a:lnTo>
                <a:lnTo>
                  <a:pt x="250" y="215"/>
                </a:lnTo>
                <a:lnTo>
                  <a:pt x="250" y="215"/>
                </a:lnTo>
                <a:lnTo>
                  <a:pt x="238" y="218"/>
                </a:lnTo>
                <a:lnTo>
                  <a:pt x="238" y="218"/>
                </a:lnTo>
                <a:lnTo>
                  <a:pt x="233" y="220"/>
                </a:lnTo>
                <a:lnTo>
                  <a:pt x="233" y="220"/>
                </a:lnTo>
                <a:lnTo>
                  <a:pt x="227" y="223"/>
                </a:lnTo>
                <a:lnTo>
                  <a:pt x="227" y="223"/>
                </a:lnTo>
                <a:lnTo>
                  <a:pt x="222" y="224"/>
                </a:lnTo>
                <a:lnTo>
                  <a:pt x="222" y="224"/>
                </a:lnTo>
                <a:lnTo>
                  <a:pt x="222" y="227"/>
                </a:lnTo>
                <a:lnTo>
                  <a:pt x="222" y="227"/>
                </a:lnTo>
                <a:lnTo>
                  <a:pt x="228" y="227"/>
                </a:lnTo>
                <a:lnTo>
                  <a:pt x="228" y="227"/>
                </a:lnTo>
                <a:lnTo>
                  <a:pt x="228" y="226"/>
                </a:lnTo>
                <a:lnTo>
                  <a:pt x="228" y="226"/>
                </a:lnTo>
                <a:lnTo>
                  <a:pt x="228" y="223"/>
                </a:lnTo>
                <a:lnTo>
                  <a:pt x="230" y="223"/>
                </a:lnTo>
                <a:lnTo>
                  <a:pt x="230" y="223"/>
                </a:lnTo>
                <a:lnTo>
                  <a:pt x="232" y="221"/>
                </a:lnTo>
                <a:lnTo>
                  <a:pt x="232" y="221"/>
                </a:lnTo>
                <a:lnTo>
                  <a:pt x="250" y="215"/>
                </a:lnTo>
                <a:lnTo>
                  <a:pt x="250" y="215"/>
                </a:lnTo>
                <a:lnTo>
                  <a:pt x="252" y="215"/>
                </a:lnTo>
                <a:lnTo>
                  <a:pt x="252" y="215"/>
                </a:lnTo>
                <a:close/>
                <a:moveTo>
                  <a:pt x="209" y="197"/>
                </a:moveTo>
                <a:lnTo>
                  <a:pt x="209" y="197"/>
                </a:lnTo>
                <a:lnTo>
                  <a:pt x="211" y="208"/>
                </a:lnTo>
                <a:lnTo>
                  <a:pt x="211" y="208"/>
                </a:lnTo>
                <a:lnTo>
                  <a:pt x="217" y="208"/>
                </a:lnTo>
                <a:lnTo>
                  <a:pt x="217" y="208"/>
                </a:lnTo>
                <a:lnTo>
                  <a:pt x="217" y="207"/>
                </a:lnTo>
                <a:lnTo>
                  <a:pt x="217" y="205"/>
                </a:lnTo>
                <a:lnTo>
                  <a:pt x="217" y="205"/>
                </a:lnTo>
                <a:lnTo>
                  <a:pt x="214" y="202"/>
                </a:lnTo>
                <a:lnTo>
                  <a:pt x="213" y="199"/>
                </a:lnTo>
                <a:lnTo>
                  <a:pt x="213" y="199"/>
                </a:lnTo>
                <a:lnTo>
                  <a:pt x="213" y="197"/>
                </a:lnTo>
                <a:lnTo>
                  <a:pt x="213" y="197"/>
                </a:lnTo>
                <a:lnTo>
                  <a:pt x="209" y="197"/>
                </a:lnTo>
                <a:lnTo>
                  <a:pt x="209" y="197"/>
                </a:lnTo>
                <a:close/>
                <a:moveTo>
                  <a:pt x="321" y="62"/>
                </a:moveTo>
                <a:lnTo>
                  <a:pt x="321" y="62"/>
                </a:lnTo>
                <a:lnTo>
                  <a:pt x="321" y="62"/>
                </a:lnTo>
                <a:lnTo>
                  <a:pt x="321" y="62"/>
                </a:lnTo>
                <a:lnTo>
                  <a:pt x="320" y="62"/>
                </a:lnTo>
                <a:lnTo>
                  <a:pt x="320" y="62"/>
                </a:lnTo>
                <a:lnTo>
                  <a:pt x="317" y="55"/>
                </a:lnTo>
                <a:lnTo>
                  <a:pt x="317" y="55"/>
                </a:lnTo>
                <a:lnTo>
                  <a:pt x="312" y="51"/>
                </a:lnTo>
                <a:lnTo>
                  <a:pt x="309" y="46"/>
                </a:lnTo>
                <a:lnTo>
                  <a:pt x="309" y="46"/>
                </a:lnTo>
                <a:lnTo>
                  <a:pt x="304" y="44"/>
                </a:lnTo>
                <a:lnTo>
                  <a:pt x="304" y="44"/>
                </a:lnTo>
                <a:lnTo>
                  <a:pt x="304" y="44"/>
                </a:lnTo>
                <a:lnTo>
                  <a:pt x="304" y="44"/>
                </a:lnTo>
                <a:lnTo>
                  <a:pt x="304" y="48"/>
                </a:lnTo>
                <a:lnTo>
                  <a:pt x="304" y="48"/>
                </a:lnTo>
                <a:lnTo>
                  <a:pt x="306" y="49"/>
                </a:lnTo>
                <a:lnTo>
                  <a:pt x="307" y="51"/>
                </a:lnTo>
                <a:lnTo>
                  <a:pt x="307" y="51"/>
                </a:lnTo>
                <a:lnTo>
                  <a:pt x="312" y="55"/>
                </a:lnTo>
                <a:lnTo>
                  <a:pt x="312" y="55"/>
                </a:lnTo>
                <a:lnTo>
                  <a:pt x="315" y="55"/>
                </a:lnTo>
                <a:lnTo>
                  <a:pt x="317" y="57"/>
                </a:lnTo>
                <a:lnTo>
                  <a:pt x="317" y="57"/>
                </a:lnTo>
                <a:lnTo>
                  <a:pt x="317" y="59"/>
                </a:lnTo>
                <a:lnTo>
                  <a:pt x="317" y="59"/>
                </a:lnTo>
                <a:lnTo>
                  <a:pt x="317" y="60"/>
                </a:lnTo>
                <a:lnTo>
                  <a:pt x="317" y="60"/>
                </a:lnTo>
                <a:lnTo>
                  <a:pt x="321" y="62"/>
                </a:lnTo>
                <a:lnTo>
                  <a:pt x="321" y="62"/>
                </a:lnTo>
                <a:close/>
                <a:moveTo>
                  <a:pt x="44" y="231"/>
                </a:moveTo>
                <a:lnTo>
                  <a:pt x="44" y="231"/>
                </a:lnTo>
                <a:lnTo>
                  <a:pt x="44" y="231"/>
                </a:lnTo>
                <a:lnTo>
                  <a:pt x="44" y="231"/>
                </a:lnTo>
                <a:lnTo>
                  <a:pt x="42" y="231"/>
                </a:lnTo>
                <a:lnTo>
                  <a:pt x="42" y="231"/>
                </a:lnTo>
                <a:lnTo>
                  <a:pt x="30" y="238"/>
                </a:lnTo>
                <a:lnTo>
                  <a:pt x="30" y="238"/>
                </a:lnTo>
                <a:lnTo>
                  <a:pt x="26" y="242"/>
                </a:lnTo>
                <a:lnTo>
                  <a:pt x="22" y="242"/>
                </a:lnTo>
                <a:lnTo>
                  <a:pt x="22" y="242"/>
                </a:lnTo>
                <a:lnTo>
                  <a:pt x="23" y="243"/>
                </a:lnTo>
                <a:lnTo>
                  <a:pt x="23" y="243"/>
                </a:lnTo>
                <a:lnTo>
                  <a:pt x="23" y="243"/>
                </a:lnTo>
                <a:lnTo>
                  <a:pt x="25" y="243"/>
                </a:lnTo>
                <a:lnTo>
                  <a:pt x="28" y="245"/>
                </a:lnTo>
                <a:lnTo>
                  <a:pt x="28" y="245"/>
                </a:lnTo>
                <a:lnTo>
                  <a:pt x="44" y="231"/>
                </a:lnTo>
                <a:lnTo>
                  <a:pt x="44" y="231"/>
                </a:lnTo>
                <a:close/>
                <a:moveTo>
                  <a:pt x="288" y="182"/>
                </a:moveTo>
                <a:lnTo>
                  <a:pt x="288" y="182"/>
                </a:lnTo>
                <a:lnTo>
                  <a:pt x="280" y="180"/>
                </a:lnTo>
                <a:lnTo>
                  <a:pt x="280" y="180"/>
                </a:lnTo>
                <a:lnTo>
                  <a:pt x="282" y="183"/>
                </a:lnTo>
                <a:lnTo>
                  <a:pt x="282" y="183"/>
                </a:lnTo>
                <a:lnTo>
                  <a:pt x="284" y="186"/>
                </a:lnTo>
                <a:lnTo>
                  <a:pt x="287" y="186"/>
                </a:lnTo>
                <a:lnTo>
                  <a:pt x="287" y="186"/>
                </a:lnTo>
                <a:lnTo>
                  <a:pt x="291" y="188"/>
                </a:lnTo>
                <a:lnTo>
                  <a:pt x="291" y="188"/>
                </a:lnTo>
                <a:lnTo>
                  <a:pt x="293" y="183"/>
                </a:lnTo>
                <a:lnTo>
                  <a:pt x="293" y="183"/>
                </a:lnTo>
                <a:lnTo>
                  <a:pt x="290" y="183"/>
                </a:lnTo>
                <a:lnTo>
                  <a:pt x="290" y="183"/>
                </a:lnTo>
                <a:lnTo>
                  <a:pt x="288" y="182"/>
                </a:lnTo>
                <a:lnTo>
                  <a:pt x="288" y="182"/>
                </a:lnTo>
                <a:close/>
                <a:moveTo>
                  <a:pt x="187" y="128"/>
                </a:moveTo>
                <a:lnTo>
                  <a:pt x="187" y="128"/>
                </a:lnTo>
                <a:lnTo>
                  <a:pt x="184" y="130"/>
                </a:lnTo>
                <a:lnTo>
                  <a:pt x="184" y="130"/>
                </a:lnTo>
                <a:lnTo>
                  <a:pt x="186" y="144"/>
                </a:lnTo>
                <a:lnTo>
                  <a:pt x="186" y="144"/>
                </a:lnTo>
                <a:lnTo>
                  <a:pt x="190" y="139"/>
                </a:lnTo>
                <a:lnTo>
                  <a:pt x="190" y="139"/>
                </a:lnTo>
                <a:lnTo>
                  <a:pt x="189" y="134"/>
                </a:lnTo>
                <a:lnTo>
                  <a:pt x="189" y="134"/>
                </a:lnTo>
                <a:lnTo>
                  <a:pt x="189" y="133"/>
                </a:lnTo>
                <a:lnTo>
                  <a:pt x="189" y="133"/>
                </a:lnTo>
                <a:lnTo>
                  <a:pt x="189" y="131"/>
                </a:lnTo>
                <a:lnTo>
                  <a:pt x="187" y="128"/>
                </a:lnTo>
                <a:lnTo>
                  <a:pt x="187" y="128"/>
                </a:lnTo>
                <a:close/>
                <a:moveTo>
                  <a:pt x="214" y="183"/>
                </a:moveTo>
                <a:lnTo>
                  <a:pt x="214" y="183"/>
                </a:lnTo>
                <a:lnTo>
                  <a:pt x="214" y="183"/>
                </a:lnTo>
                <a:lnTo>
                  <a:pt x="214" y="183"/>
                </a:lnTo>
                <a:lnTo>
                  <a:pt x="209" y="183"/>
                </a:lnTo>
                <a:lnTo>
                  <a:pt x="209" y="183"/>
                </a:lnTo>
                <a:lnTo>
                  <a:pt x="208" y="183"/>
                </a:lnTo>
                <a:lnTo>
                  <a:pt x="208" y="185"/>
                </a:lnTo>
                <a:lnTo>
                  <a:pt x="208" y="185"/>
                </a:lnTo>
                <a:lnTo>
                  <a:pt x="208" y="194"/>
                </a:lnTo>
                <a:lnTo>
                  <a:pt x="208" y="194"/>
                </a:lnTo>
                <a:lnTo>
                  <a:pt x="209" y="194"/>
                </a:lnTo>
                <a:lnTo>
                  <a:pt x="209" y="194"/>
                </a:lnTo>
                <a:lnTo>
                  <a:pt x="211" y="193"/>
                </a:lnTo>
                <a:lnTo>
                  <a:pt x="211" y="193"/>
                </a:lnTo>
                <a:lnTo>
                  <a:pt x="213" y="193"/>
                </a:lnTo>
                <a:lnTo>
                  <a:pt x="213" y="193"/>
                </a:lnTo>
                <a:lnTo>
                  <a:pt x="213" y="190"/>
                </a:lnTo>
                <a:lnTo>
                  <a:pt x="214" y="188"/>
                </a:lnTo>
                <a:lnTo>
                  <a:pt x="214" y="188"/>
                </a:lnTo>
                <a:lnTo>
                  <a:pt x="214" y="186"/>
                </a:lnTo>
                <a:lnTo>
                  <a:pt x="214" y="186"/>
                </a:lnTo>
                <a:lnTo>
                  <a:pt x="214" y="183"/>
                </a:lnTo>
                <a:lnTo>
                  <a:pt x="214" y="183"/>
                </a:lnTo>
                <a:close/>
                <a:moveTo>
                  <a:pt x="149" y="251"/>
                </a:moveTo>
                <a:lnTo>
                  <a:pt x="149" y="251"/>
                </a:lnTo>
                <a:lnTo>
                  <a:pt x="143" y="245"/>
                </a:lnTo>
                <a:lnTo>
                  <a:pt x="143" y="245"/>
                </a:lnTo>
                <a:lnTo>
                  <a:pt x="135" y="242"/>
                </a:lnTo>
                <a:lnTo>
                  <a:pt x="135" y="242"/>
                </a:lnTo>
                <a:lnTo>
                  <a:pt x="132" y="242"/>
                </a:lnTo>
                <a:lnTo>
                  <a:pt x="132" y="242"/>
                </a:lnTo>
                <a:lnTo>
                  <a:pt x="132" y="243"/>
                </a:lnTo>
                <a:lnTo>
                  <a:pt x="134" y="245"/>
                </a:lnTo>
                <a:lnTo>
                  <a:pt x="134" y="245"/>
                </a:lnTo>
                <a:lnTo>
                  <a:pt x="138" y="246"/>
                </a:lnTo>
                <a:lnTo>
                  <a:pt x="138" y="246"/>
                </a:lnTo>
                <a:lnTo>
                  <a:pt x="145" y="251"/>
                </a:lnTo>
                <a:lnTo>
                  <a:pt x="149" y="257"/>
                </a:lnTo>
                <a:lnTo>
                  <a:pt x="149" y="257"/>
                </a:lnTo>
                <a:lnTo>
                  <a:pt x="151" y="259"/>
                </a:lnTo>
                <a:lnTo>
                  <a:pt x="151" y="259"/>
                </a:lnTo>
                <a:lnTo>
                  <a:pt x="149" y="256"/>
                </a:lnTo>
                <a:lnTo>
                  <a:pt x="149" y="256"/>
                </a:lnTo>
                <a:lnTo>
                  <a:pt x="149" y="251"/>
                </a:lnTo>
                <a:lnTo>
                  <a:pt x="149" y="251"/>
                </a:lnTo>
                <a:close/>
                <a:moveTo>
                  <a:pt x="211" y="81"/>
                </a:moveTo>
                <a:lnTo>
                  <a:pt x="211" y="81"/>
                </a:lnTo>
                <a:lnTo>
                  <a:pt x="213" y="81"/>
                </a:lnTo>
                <a:lnTo>
                  <a:pt x="213" y="81"/>
                </a:lnTo>
                <a:lnTo>
                  <a:pt x="213" y="82"/>
                </a:lnTo>
                <a:lnTo>
                  <a:pt x="213" y="84"/>
                </a:lnTo>
                <a:lnTo>
                  <a:pt x="213" y="84"/>
                </a:lnTo>
                <a:lnTo>
                  <a:pt x="213" y="85"/>
                </a:lnTo>
                <a:lnTo>
                  <a:pt x="213" y="85"/>
                </a:lnTo>
                <a:lnTo>
                  <a:pt x="220" y="85"/>
                </a:lnTo>
                <a:lnTo>
                  <a:pt x="220" y="85"/>
                </a:lnTo>
                <a:lnTo>
                  <a:pt x="222" y="79"/>
                </a:lnTo>
                <a:lnTo>
                  <a:pt x="222" y="79"/>
                </a:lnTo>
                <a:lnTo>
                  <a:pt x="219" y="81"/>
                </a:lnTo>
                <a:lnTo>
                  <a:pt x="217" y="79"/>
                </a:lnTo>
                <a:lnTo>
                  <a:pt x="217" y="79"/>
                </a:lnTo>
                <a:lnTo>
                  <a:pt x="211" y="81"/>
                </a:lnTo>
                <a:lnTo>
                  <a:pt x="211" y="81"/>
                </a:lnTo>
                <a:close/>
                <a:moveTo>
                  <a:pt x="162" y="199"/>
                </a:moveTo>
                <a:lnTo>
                  <a:pt x="162" y="199"/>
                </a:lnTo>
                <a:lnTo>
                  <a:pt x="161" y="197"/>
                </a:lnTo>
                <a:lnTo>
                  <a:pt x="161" y="194"/>
                </a:lnTo>
                <a:lnTo>
                  <a:pt x="161" y="194"/>
                </a:lnTo>
                <a:lnTo>
                  <a:pt x="156" y="194"/>
                </a:lnTo>
                <a:lnTo>
                  <a:pt x="156" y="194"/>
                </a:lnTo>
                <a:lnTo>
                  <a:pt x="157" y="208"/>
                </a:lnTo>
                <a:lnTo>
                  <a:pt x="157" y="208"/>
                </a:lnTo>
                <a:lnTo>
                  <a:pt x="159" y="207"/>
                </a:lnTo>
                <a:lnTo>
                  <a:pt x="161" y="205"/>
                </a:lnTo>
                <a:lnTo>
                  <a:pt x="161" y="205"/>
                </a:lnTo>
                <a:lnTo>
                  <a:pt x="161" y="205"/>
                </a:lnTo>
                <a:lnTo>
                  <a:pt x="161" y="205"/>
                </a:lnTo>
                <a:lnTo>
                  <a:pt x="161" y="202"/>
                </a:lnTo>
                <a:lnTo>
                  <a:pt x="162" y="199"/>
                </a:lnTo>
                <a:lnTo>
                  <a:pt x="162" y="199"/>
                </a:lnTo>
                <a:close/>
                <a:moveTo>
                  <a:pt x="170" y="207"/>
                </a:moveTo>
                <a:lnTo>
                  <a:pt x="170" y="207"/>
                </a:lnTo>
                <a:lnTo>
                  <a:pt x="173" y="213"/>
                </a:lnTo>
                <a:lnTo>
                  <a:pt x="173" y="213"/>
                </a:lnTo>
                <a:lnTo>
                  <a:pt x="178" y="213"/>
                </a:lnTo>
                <a:lnTo>
                  <a:pt x="178" y="213"/>
                </a:lnTo>
                <a:lnTo>
                  <a:pt x="178" y="205"/>
                </a:lnTo>
                <a:lnTo>
                  <a:pt x="178" y="205"/>
                </a:lnTo>
                <a:lnTo>
                  <a:pt x="170" y="207"/>
                </a:lnTo>
                <a:lnTo>
                  <a:pt x="170" y="207"/>
                </a:lnTo>
                <a:close/>
                <a:moveTo>
                  <a:pt x="183" y="213"/>
                </a:moveTo>
                <a:lnTo>
                  <a:pt x="183" y="213"/>
                </a:lnTo>
                <a:lnTo>
                  <a:pt x="189" y="212"/>
                </a:lnTo>
                <a:lnTo>
                  <a:pt x="189" y="212"/>
                </a:lnTo>
                <a:lnTo>
                  <a:pt x="186" y="204"/>
                </a:lnTo>
                <a:lnTo>
                  <a:pt x="186" y="204"/>
                </a:lnTo>
                <a:lnTo>
                  <a:pt x="183" y="204"/>
                </a:lnTo>
                <a:lnTo>
                  <a:pt x="183" y="204"/>
                </a:lnTo>
                <a:lnTo>
                  <a:pt x="183" y="213"/>
                </a:lnTo>
                <a:lnTo>
                  <a:pt x="183" y="213"/>
                </a:lnTo>
                <a:close/>
                <a:moveTo>
                  <a:pt x="192" y="216"/>
                </a:moveTo>
                <a:lnTo>
                  <a:pt x="192" y="216"/>
                </a:lnTo>
                <a:lnTo>
                  <a:pt x="183" y="218"/>
                </a:lnTo>
                <a:lnTo>
                  <a:pt x="183" y="218"/>
                </a:lnTo>
                <a:lnTo>
                  <a:pt x="184" y="223"/>
                </a:lnTo>
                <a:lnTo>
                  <a:pt x="184" y="223"/>
                </a:lnTo>
                <a:lnTo>
                  <a:pt x="194" y="223"/>
                </a:lnTo>
                <a:lnTo>
                  <a:pt x="194" y="223"/>
                </a:lnTo>
                <a:lnTo>
                  <a:pt x="192" y="220"/>
                </a:lnTo>
                <a:lnTo>
                  <a:pt x="192" y="216"/>
                </a:lnTo>
                <a:lnTo>
                  <a:pt x="192" y="216"/>
                </a:lnTo>
                <a:close/>
                <a:moveTo>
                  <a:pt x="179" y="55"/>
                </a:moveTo>
                <a:lnTo>
                  <a:pt x="179" y="55"/>
                </a:lnTo>
                <a:lnTo>
                  <a:pt x="181" y="57"/>
                </a:lnTo>
                <a:lnTo>
                  <a:pt x="183" y="57"/>
                </a:lnTo>
                <a:lnTo>
                  <a:pt x="183" y="57"/>
                </a:lnTo>
                <a:lnTo>
                  <a:pt x="184" y="57"/>
                </a:lnTo>
                <a:lnTo>
                  <a:pt x="184" y="57"/>
                </a:lnTo>
                <a:lnTo>
                  <a:pt x="214" y="55"/>
                </a:lnTo>
                <a:lnTo>
                  <a:pt x="214" y="55"/>
                </a:lnTo>
                <a:lnTo>
                  <a:pt x="222" y="54"/>
                </a:lnTo>
                <a:lnTo>
                  <a:pt x="222" y="54"/>
                </a:lnTo>
                <a:lnTo>
                  <a:pt x="224" y="54"/>
                </a:lnTo>
                <a:lnTo>
                  <a:pt x="224" y="54"/>
                </a:lnTo>
                <a:lnTo>
                  <a:pt x="224" y="54"/>
                </a:lnTo>
                <a:lnTo>
                  <a:pt x="224" y="54"/>
                </a:lnTo>
                <a:lnTo>
                  <a:pt x="179" y="55"/>
                </a:lnTo>
                <a:lnTo>
                  <a:pt x="179" y="55"/>
                </a:lnTo>
                <a:close/>
                <a:moveTo>
                  <a:pt x="71" y="204"/>
                </a:moveTo>
                <a:lnTo>
                  <a:pt x="71" y="204"/>
                </a:lnTo>
                <a:lnTo>
                  <a:pt x="72" y="190"/>
                </a:lnTo>
                <a:lnTo>
                  <a:pt x="72" y="190"/>
                </a:lnTo>
                <a:lnTo>
                  <a:pt x="66" y="193"/>
                </a:lnTo>
                <a:lnTo>
                  <a:pt x="66" y="193"/>
                </a:lnTo>
                <a:lnTo>
                  <a:pt x="67" y="202"/>
                </a:lnTo>
                <a:lnTo>
                  <a:pt x="67" y="202"/>
                </a:lnTo>
                <a:lnTo>
                  <a:pt x="71" y="204"/>
                </a:lnTo>
                <a:lnTo>
                  <a:pt x="71" y="204"/>
                </a:lnTo>
                <a:close/>
                <a:moveTo>
                  <a:pt x="252" y="234"/>
                </a:moveTo>
                <a:lnTo>
                  <a:pt x="252" y="234"/>
                </a:lnTo>
                <a:lnTo>
                  <a:pt x="252" y="234"/>
                </a:lnTo>
                <a:lnTo>
                  <a:pt x="252" y="234"/>
                </a:lnTo>
                <a:lnTo>
                  <a:pt x="260" y="232"/>
                </a:lnTo>
                <a:lnTo>
                  <a:pt x="260" y="232"/>
                </a:lnTo>
                <a:lnTo>
                  <a:pt x="261" y="232"/>
                </a:lnTo>
                <a:lnTo>
                  <a:pt x="263" y="231"/>
                </a:lnTo>
                <a:lnTo>
                  <a:pt x="263" y="231"/>
                </a:lnTo>
                <a:lnTo>
                  <a:pt x="266" y="226"/>
                </a:lnTo>
                <a:lnTo>
                  <a:pt x="266" y="226"/>
                </a:lnTo>
                <a:lnTo>
                  <a:pt x="268" y="224"/>
                </a:lnTo>
                <a:lnTo>
                  <a:pt x="268" y="224"/>
                </a:lnTo>
                <a:lnTo>
                  <a:pt x="265" y="226"/>
                </a:lnTo>
                <a:lnTo>
                  <a:pt x="261" y="227"/>
                </a:lnTo>
                <a:lnTo>
                  <a:pt x="261" y="227"/>
                </a:lnTo>
                <a:lnTo>
                  <a:pt x="255" y="231"/>
                </a:lnTo>
                <a:lnTo>
                  <a:pt x="255" y="231"/>
                </a:lnTo>
                <a:lnTo>
                  <a:pt x="252" y="234"/>
                </a:lnTo>
                <a:lnTo>
                  <a:pt x="252" y="234"/>
                </a:lnTo>
                <a:close/>
                <a:moveTo>
                  <a:pt x="175" y="227"/>
                </a:moveTo>
                <a:lnTo>
                  <a:pt x="175" y="227"/>
                </a:lnTo>
                <a:lnTo>
                  <a:pt x="168" y="226"/>
                </a:lnTo>
                <a:lnTo>
                  <a:pt x="168" y="226"/>
                </a:lnTo>
                <a:lnTo>
                  <a:pt x="170" y="237"/>
                </a:lnTo>
                <a:lnTo>
                  <a:pt x="170" y="237"/>
                </a:lnTo>
                <a:lnTo>
                  <a:pt x="173" y="235"/>
                </a:lnTo>
                <a:lnTo>
                  <a:pt x="173" y="235"/>
                </a:lnTo>
                <a:lnTo>
                  <a:pt x="175" y="234"/>
                </a:lnTo>
                <a:lnTo>
                  <a:pt x="175" y="234"/>
                </a:lnTo>
                <a:lnTo>
                  <a:pt x="175" y="227"/>
                </a:lnTo>
                <a:lnTo>
                  <a:pt x="175" y="227"/>
                </a:lnTo>
                <a:close/>
                <a:moveTo>
                  <a:pt x="288" y="59"/>
                </a:moveTo>
                <a:lnTo>
                  <a:pt x="288" y="59"/>
                </a:lnTo>
                <a:lnTo>
                  <a:pt x="284" y="57"/>
                </a:lnTo>
                <a:lnTo>
                  <a:pt x="284" y="57"/>
                </a:lnTo>
                <a:lnTo>
                  <a:pt x="284" y="57"/>
                </a:lnTo>
                <a:lnTo>
                  <a:pt x="284" y="57"/>
                </a:lnTo>
                <a:lnTo>
                  <a:pt x="279" y="60"/>
                </a:lnTo>
                <a:lnTo>
                  <a:pt x="279" y="60"/>
                </a:lnTo>
                <a:lnTo>
                  <a:pt x="282" y="63"/>
                </a:lnTo>
                <a:lnTo>
                  <a:pt x="287" y="65"/>
                </a:lnTo>
                <a:lnTo>
                  <a:pt x="287" y="65"/>
                </a:lnTo>
                <a:lnTo>
                  <a:pt x="288" y="62"/>
                </a:lnTo>
                <a:lnTo>
                  <a:pt x="288" y="62"/>
                </a:lnTo>
                <a:lnTo>
                  <a:pt x="288" y="60"/>
                </a:lnTo>
                <a:lnTo>
                  <a:pt x="288" y="59"/>
                </a:lnTo>
                <a:lnTo>
                  <a:pt x="288" y="59"/>
                </a:lnTo>
                <a:close/>
                <a:moveTo>
                  <a:pt x="273" y="186"/>
                </a:moveTo>
                <a:lnTo>
                  <a:pt x="273" y="186"/>
                </a:lnTo>
                <a:lnTo>
                  <a:pt x="269" y="185"/>
                </a:lnTo>
                <a:lnTo>
                  <a:pt x="269" y="185"/>
                </a:lnTo>
                <a:lnTo>
                  <a:pt x="266" y="185"/>
                </a:lnTo>
                <a:lnTo>
                  <a:pt x="265" y="186"/>
                </a:lnTo>
                <a:lnTo>
                  <a:pt x="265" y="186"/>
                </a:lnTo>
                <a:lnTo>
                  <a:pt x="266" y="186"/>
                </a:lnTo>
                <a:lnTo>
                  <a:pt x="266" y="186"/>
                </a:lnTo>
                <a:lnTo>
                  <a:pt x="268" y="186"/>
                </a:lnTo>
                <a:lnTo>
                  <a:pt x="268" y="188"/>
                </a:lnTo>
                <a:lnTo>
                  <a:pt x="268" y="188"/>
                </a:lnTo>
                <a:lnTo>
                  <a:pt x="266" y="190"/>
                </a:lnTo>
                <a:lnTo>
                  <a:pt x="266" y="190"/>
                </a:lnTo>
                <a:lnTo>
                  <a:pt x="265" y="190"/>
                </a:lnTo>
                <a:lnTo>
                  <a:pt x="265" y="190"/>
                </a:lnTo>
                <a:lnTo>
                  <a:pt x="266" y="194"/>
                </a:lnTo>
                <a:lnTo>
                  <a:pt x="266" y="194"/>
                </a:lnTo>
                <a:lnTo>
                  <a:pt x="273" y="193"/>
                </a:lnTo>
                <a:lnTo>
                  <a:pt x="273" y="193"/>
                </a:lnTo>
                <a:lnTo>
                  <a:pt x="273" y="186"/>
                </a:lnTo>
                <a:lnTo>
                  <a:pt x="273" y="186"/>
                </a:lnTo>
                <a:close/>
                <a:moveTo>
                  <a:pt x="405" y="245"/>
                </a:moveTo>
                <a:lnTo>
                  <a:pt x="405" y="245"/>
                </a:lnTo>
                <a:lnTo>
                  <a:pt x="399" y="248"/>
                </a:lnTo>
                <a:lnTo>
                  <a:pt x="399" y="248"/>
                </a:lnTo>
                <a:lnTo>
                  <a:pt x="399" y="249"/>
                </a:lnTo>
                <a:lnTo>
                  <a:pt x="399" y="249"/>
                </a:lnTo>
                <a:lnTo>
                  <a:pt x="397" y="251"/>
                </a:lnTo>
                <a:lnTo>
                  <a:pt x="394" y="251"/>
                </a:lnTo>
                <a:lnTo>
                  <a:pt x="394" y="251"/>
                </a:lnTo>
                <a:lnTo>
                  <a:pt x="394" y="249"/>
                </a:lnTo>
                <a:lnTo>
                  <a:pt x="394" y="249"/>
                </a:lnTo>
                <a:lnTo>
                  <a:pt x="391" y="251"/>
                </a:lnTo>
                <a:lnTo>
                  <a:pt x="391" y="251"/>
                </a:lnTo>
                <a:lnTo>
                  <a:pt x="388" y="253"/>
                </a:lnTo>
                <a:lnTo>
                  <a:pt x="388" y="253"/>
                </a:lnTo>
                <a:lnTo>
                  <a:pt x="397" y="253"/>
                </a:lnTo>
                <a:lnTo>
                  <a:pt x="407" y="249"/>
                </a:lnTo>
                <a:lnTo>
                  <a:pt x="407" y="249"/>
                </a:lnTo>
                <a:lnTo>
                  <a:pt x="405" y="245"/>
                </a:lnTo>
                <a:lnTo>
                  <a:pt x="405" y="245"/>
                </a:lnTo>
                <a:close/>
                <a:moveTo>
                  <a:pt x="91" y="76"/>
                </a:moveTo>
                <a:lnTo>
                  <a:pt x="91" y="76"/>
                </a:lnTo>
                <a:lnTo>
                  <a:pt x="91" y="76"/>
                </a:lnTo>
                <a:lnTo>
                  <a:pt x="91" y="76"/>
                </a:lnTo>
                <a:lnTo>
                  <a:pt x="93" y="76"/>
                </a:lnTo>
                <a:lnTo>
                  <a:pt x="93" y="76"/>
                </a:lnTo>
                <a:lnTo>
                  <a:pt x="96" y="76"/>
                </a:lnTo>
                <a:lnTo>
                  <a:pt x="96" y="76"/>
                </a:lnTo>
                <a:lnTo>
                  <a:pt x="127" y="76"/>
                </a:lnTo>
                <a:lnTo>
                  <a:pt x="127" y="76"/>
                </a:lnTo>
                <a:lnTo>
                  <a:pt x="132" y="76"/>
                </a:lnTo>
                <a:lnTo>
                  <a:pt x="132" y="76"/>
                </a:lnTo>
                <a:lnTo>
                  <a:pt x="135" y="76"/>
                </a:lnTo>
                <a:lnTo>
                  <a:pt x="135" y="76"/>
                </a:lnTo>
                <a:lnTo>
                  <a:pt x="135" y="74"/>
                </a:lnTo>
                <a:lnTo>
                  <a:pt x="135" y="74"/>
                </a:lnTo>
                <a:lnTo>
                  <a:pt x="91" y="76"/>
                </a:lnTo>
                <a:lnTo>
                  <a:pt x="91" y="76"/>
                </a:lnTo>
                <a:close/>
                <a:moveTo>
                  <a:pt x="372" y="235"/>
                </a:moveTo>
                <a:lnTo>
                  <a:pt x="372" y="235"/>
                </a:lnTo>
                <a:lnTo>
                  <a:pt x="373" y="237"/>
                </a:lnTo>
                <a:lnTo>
                  <a:pt x="375" y="237"/>
                </a:lnTo>
                <a:lnTo>
                  <a:pt x="375" y="237"/>
                </a:lnTo>
                <a:lnTo>
                  <a:pt x="383" y="235"/>
                </a:lnTo>
                <a:lnTo>
                  <a:pt x="383" y="235"/>
                </a:lnTo>
                <a:lnTo>
                  <a:pt x="385" y="235"/>
                </a:lnTo>
                <a:lnTo>
                  <a:pt x="385" y="235"/>
                </a:lnTo>
                <a:lnTo>
                  <a:pt x="383" y="231"/>
                </a:lnTo>
                <a:lnTo>
                  <a:pt x="383" y="231"/>
                </a:lnTo>
                <a:lnTo>
                  <a:pt x="372" y="235"/>
                </a:lnTo>
                <a:lnTo>
                  <a:pt x="372" y="235"/>
                </a:lnTo>
                <a:close/>
                <a:moveTo>
                  <a:pt x="367" y="114"/>
                </a:moveTo>
                <a:lnTo>
                  <a:pt x="367" y="114"/>
                </a:lnTo>
                <a:lnTo>
                  <a:pt x="359" y="117"/>
                </a:lnTo>
                <a:lnTo>
                  <a:pt x="359" y="117"/>
                </a:lnTo>
                <a:lnTo>
                  <a:pt x="361" y="122"/>
                </a:lnTo>
                <a:lnTo>
                  <a:pt x="361" y="122"/>
                </a:lnTo>
                <a:lnTo>
                  <a:pt x="367" y="122"/>
                </a:lnTo>
                <a:lnTo>
                  <a:pt x="367" y="122"/>
                </a:lnTo>
                <a:lnTo>
                  <a:pt x="367" y="120"/>
                </a:lnTo>
                <a:lnTo>
                  <a:pt x="367" y="120"/>
                </a:lnTo>
                <a:lnTo>
                  <a:pt x="370" y="117"/>
                </a:lnTo>
                <a:lnTo>
                  <a:pt x="370" y="117"/>
                </a:lnTo>
                <a:lnTo>
                  <a:pt x="367" y="114"/>
                </a:lnTo>
                <a:lnTo>
                  <a:pt x="367" y="114"/>
                </a:lnTo>
                <a:close/>
                <a:moveTo>
                  <a:pt x="194" y="276"/>
                </a:moveTo>
                <a:lnTo>
                  <a:pt x="194" y="276"/>
                </a:lnTo>
                <a:lnTo>
                  <a:pt x="194" y="276"/>
                </a:lnTo>
                <a:lnTo>
                  <a:pt x="194" y="276"/>
                </a:lnTo>
                <a:lnTo>
                  <a:pt x="165" y="276"/>
                </a:lnTo>
                <a:lnTo>
                  <a:pt x="165" y="276"/>
                </a:lnTo>
                <a:lnTo>
                  <a:pt x="161" y="276"/>
                </a:lnTo>
                <a:lnTo>
                  <a:pt x="161" y="276"/>
                </a:lnTo>
                <a:lnTo>
                  <a:pt x="157" y="278"/>
                </a:lnTo>
                <a:lnTo>
                  <a:pt x="157" y="278"/>
                </a:lnTo>
                <a:lnTo>
                  <a:pt x="165" y="278"/>
                </a:lnTo>
                <a:lnTo>
                  <a:pt x="165" y="278"/>
                </a:lnTo>
                <a:lnTo>
                  <a:pt x="186" y="278"/>
                </a:lnTo>
                <a:lnTo>
                  <a:pt x="186" y="278"/>
                </a:lnTo>
                <a:lnTo>
                  <a:pt x="194" y="276"/>
                </a:lnTo>
                <a:lnTo>
                  <a:pt x="194" y="276"/>
                </a:lnTo>
                <a:close/>
                <a:moveTo>
                  <a:pt x="12" y="150"/>
                </a:moveTo>
                <a:lnTo>
                  <a:pt x="12" y="150"/>
                </a:lnTo>
                <a:lnTo>
                  <a:pt x="12" y="161"/>
                </a:lnTo>
                <a:lnTo>
                  <a:pt x="12" y="161"/>
                </a:lnTo>
                <a:lnTo>
                  <a:pt x="14" y="163"/>
                </a:lnTo>
                <a:lnTo>
                  <a:pt x="14" y="164"/>
                </a:lnTo>
                <a:lnTo>
                  <a:pt x="14" y="164"/>
                </a:lnTo>
                <a:lnTo>
                  <a:pt x="14" y="167"/>
                </a:lnTo>
                <a:lnTo>
                  <a:pt x="14" y="167"/>
                </a:lnTo>
                <a:lnTo>
                  <a:pt x="14" y="167"/>
                </a:lnTo>
                <a:lnTo>
                  <a:pt x="14" y="167"/>
                </a:lnTo>
                <a:lnTo>
                  <a:pt x="15" y="147"/>
                </a:lnTo>
                <a:lnTo>
                  <a:pt x="15" y="147"/>
                </a:lnTo>
                <a:lnTo>
                  <a:pt x="15" y="147"/>
                </a:lnTo>
                <a:lnTo>
                  <a:pt x="15" y="147"/>
                </a:lnTo>
                <a:lnTo>
                  <a:pt x="14" y="147"/>
                </a:lnTo>
                <a:lnTo>
                  <a:pt x="14" y="147"/>
                </a:lnTo>
                <a:lnTo>
                  <a:pt x="14" y="149"/>
                </a:lnTo>
                <a:lnTo>
                  <a:pt x="12" y="150"/>
                </a:lnTo>
                <a:lnTo>
                  <a:pt x="12" y="150"/>
                </a:lnTo>
                <a:close/>
                <a:moveTo>
                  <a:pt x="351" y="188"/>
                </a:moveTo>
                <a:lnTo>
                  <a:pt x="351" y="188"/>
                </a:lnTo>
                <a:lnTo>
                  <a:pt x="351" y="188"/>
                </a:lnTo>
                <a:lnTo>
                  <a:pt x="351" y="188"/>
                </a:lnTo>
                <a:lnTo>
                  <a:pt x="353" y="190"/>
                </a:lnTo>
                <a:lnTo>
                  <a:pt x="351" y="191"/>
                </a:lnTo>
                <a:lnTo>
                  <a:pt x="351" y="191"/>
                </a:lnTo>
                <a:lnTo>
                  <a:pt x="351" y="191"/>
                </a:lnTo>
                <a:lnTo>
                  <a:pt x="351" y="191"/>
                </a:lnTo>
                <a:lnTo>
                  <a:pt x="353" y="197"/>
                </a:lnTo>
                <a:lnTo>
                  <a:pt x="353" y="197"/>
                </a:lnTo>
                <a:lnTo>
                  <a:pt x="355" y="197"/>
                </a:lnTo>
                <a:lnTo>
                  <a:pt x="355" y="197"/>
                </a:lnTo>
                <a:lnTo>
                  <a:pt x="356" y="185"/>
                </a:lnTo>
                <a:lnTo>
                  <a:pt x="356" y="185"/>
                </a:lnTo>
                <a:lnTo>
                  <a:pt x="350" y="185"/>
                </a:lnTo>
                <a:lnTo>
                  <a:pt x="350" y="185"/>
                </a:lnTo>
                <a:lnTo>
                  <a:pt x="351" y="188"/>
                </a:lnTo>
                <a:lnTo>
                  <a:pt x="351" y="188"/>
                </a:lnTo>
                <a:close/>
                <a:moveTo>
                  <a:pt x="82" y="52"/>
                </a:moveTo>
                <a:lnTo>
                  <a:pt x="82" y="52"/>
                </a:lnTo>
                <a:lnTo>
                  <a:pt x="82" y="52"/>
                </a:lnTo>
                <a:lnTo>
                  <a:pt x="82" y="52"/>
                </a:lnTo>
                <a:lnTo>
                  <a:pt x="78" y="52"/>
                </a:lnTo>
                <a:lnTo>
                  <a:pt x="78" y="52"/>
                </a:lnTo>
                <a:lnTo>
                  <a:pt x="60" y="54"/>
                </a:lnTo>
                <a:lnTo>
                  <a:pt x="41" y="55"/>
                </a:lnTo>
                <a:lnTo>
                  <a:pt x="41" y="55"/>
                </a:lnTo>
                <a:lnTo>
                  <a:pt x="36" y="55"/>
                </a:lnTo>
                <a:lnTo>
                  <a:pt x="36" y="55"/>
                </a:lnTo>
                <a:lnTo>
                  <a:pt x="37" y="57"/>
                </a:lnTo>
                <a:lnTo>
                  <a:pt x="39" y="57"/>
                </a:lnTo>
                <a:lnTo>
                  <a:pt x="39" y="57"/>
                </a:lnTo>
                <a:lnTo>
                  <a:pt x="47" y="55"/>
                </a:lnTo>
                <a:lnTo>
                  <a:pt x="47" y="55"/>
                </a:lnTo>
                <a:lnTo>
                  <a:pt x="69" y="54"/>
                </a:lnTo>
                <a:lnTo>
                  <a:pt x="69" y="54"/>
                </a:lnTo>
                <a:lnTo>
                  <a:pt x="82" y="52"/>
                </a:lnTo>
                <a:lnTo>
                  <a:pt x="82" y="52"/>
                </a:lnTo>
                <a:close/>
                <a:moveTo>
                  <a:pt x="164" y="270"/>
                </a:moveTo>
                <a:lnTo>
                  <a:pt x="164" y="270"/>
                </a:lnTo>
                <a:lnTo>
                  <a:pt x="190" y="270"/>
                </a:lnTo>
                <a:lnTo>
                  <a:pt x="190" y="270"/>
                </a:lnTo>
                <a:lnTo>
                  <a:pt x="187" y="268"/>
                </a:lnTo>
                <a:lnTo>
                  <a:pt x="183" y="268"/>
                </a:lnTo>
                <a:lnTo>
                  <a:pt x="183" y="268"/>
                </a:lnTo>
                <a:lnTo>
                  <a:pt x="173" y="268"/>
                </a:lnTo>
                <a:lnTo>
                  <a:pt x="165" y="268"/>
                </a:lnTo>
                <a:lnTo>
                  <a:pt x="165" y="268"/>
                </a:lnTo>
                <a:lnTo>
                  <a:pt x="164" y="268"/>
                </a:lnTo>
                <a:lnTo>
                  <a:pt x="164" y="268"/>
                </a:lnTo>
                <a:lnTo>
                  <a:pt x="164" y="270"/>
                </a:lnTo>
                <a:lnTo>
                  <a:pt x="164" y="270"/>
                </a:lnTo>
                <a:close/>
                <a:moveTo>
                  <a:pt x="206" y="237"/>
                </a:moveTo>
                <a:lnTo>
                  <a:pt x="206" y="237"/>
                </a:lnTo>
                <a:lnTo>
                  <a:pt x="209" y="227"/>
                </a:lnTo>
                <a:lnTo>
                  <a:pt x="209" y="227"/>
                </a:lnTo>
                <a:lnTo>
                  <a:pt x="202" y="229"/>
                </a:lnTo>
                <a:lnTo>
                  <a:pt x="202" y="229"/>
                </a:lnTo>
                <a:lnTo>
                  <a:pt x="203" y="237"/>
                </a:lnTo>
                <a:lnTo>
                  <a:pt x="203" y="237"/>
                </a:lnTo>
                <a:lnTo>
                  <a:pt x="206" y="237"/>
                </a:lnTo>
                <a:lnTo>
                  <a:pt x="206" y="237"/>
                </a:lnTo>
                <a:close/>
                <a:moveTo>
                  <a:pt x="28" y="276"/>
                </a:moveTo>
                <a:lnTo>
                  <a:pt x="28" y="276"/>
                </a:lnTo>
                <a:lnTo>
                  <a:pt x="28" y="276"/>
                </a:lnTo>
                <a:lnTo>
                  <a:pt x="28" y="276"/>
                </a:lnTo>
                <a:lnTo>
                  <a:pt x="23" y="276"/>
                </a:lnTo>
                <a:lnTo>
                  <a:pt x="19" y="273"/>
                </a:lnTo>
                <a:lnTo>
                  <a:pt x="15" y="272"/>
                </a:lnTo>
                <a:lnTo>
                  <a:pt x="12" y="267"/>
                </a:lnTo>
                <a:lnTo>
                  <a:pt x="12" y="267"/>
                </a:lnTo>
                <a:lnTo>
                  <a:pt x="17" y="276"/>
                </a:lnTo>
                <a:lnTo>
                  <a:pt x="17" y="276"/>
                </a:lnTo>
                <a:lnTo>
                  <a:pt x="19" y="278"/>
                </a:lnTo>
                <a:lnTo>
                  <a:pt x="19" y="278"/>
                </a:lnTo>
                <a:lnTo>
                  <a:pt x="28" y="276"/>
                </a:lnTo>
                <a:lnTo>
                  <a:pt x="28" y="276"/>
                </a:lnTo>
                <a:close/>
                <a:moveTo>
                  <a:pt x="219" y="155"/>
                </a:moveTo>
                <a:lnTo>
                  <a:pt x="219" y="155"/>
                </a:lnTo>
                <a:lnTo>
                  <a:pt x="219" y="152"/>
                </a:lnTo>
                <a:lnTo>
                  <a:pt x="219" y="152"/>
                </a:lnTo>
                <a:lnTo>
                  <a:pt x="219" y="150"/>
                </a:lnTo>
                <a:lnTo>
                  <a:pt x="219" y="150"/>
                </a:lnTo>
                <a:lnTo>
                  <a:pt x="219" y="150"/>
                </a:lnTo>
                <a:lnTo>
                  <a:pt x="219" y="150"/>
                </a:lnTo>
                <a:lnTo>
                  <a:pt x="217" y="149"/>
                </a:lnTo>
                <a:lnTo>
                  <a:pt x="217" y="145"/>
                </a:lnTo>
                <a:lnTo>
                  <a:pt x="217" y="145"/>
                </a:lnTo>
                <a:lnTo>
                  <a:pt x="219" y="144"/>
                </a:lnTo>
                <a:lnTo>
                  <a:pt x="219" y="144"/>
                </a:lnTo>
                <a:lnTo>
                  <a:pt x="219" y="144"/>
                </a:lnTo>
                <a:lnTo>
                  <a:pt x="219" y="144"/>
                </a:lnTo>
                <a:lnTo>
                  <a:pt x="214" y="147"/>
                </a:lnTo>
                <a:lnTo>
                  <a:pt x="214" y="147"/>
                </a:lnTo>
                <a:lnTo>
                  <a:pt x="214" y="156"/>
                </a:lnTo>
                <a:lnTo>
                  <a:pt x="214" y="156"/>
                </a:lnTo>
                <a:lnTo>
                  <a:pt x="219" y="155"/>
                </a:lnTo>
                <a:lnTo>
                  <a:pt x="219" y="155"/>
                </a:lnTo>
                <a:close/>
                <a:moveTo>
                  <a:pt x="12" y="100"/>
                </a:moveTo>
                <a:lnTo>
                  <a:pt x="12" y="100"/>
                </a:lnTo>
                <a:lnTo>
                  <a:pt x="15" y="98"/>
                </a:lnTo>
                <a:lnTo>
                  <a:pt x="15" y="98"/>
                </a:lnTo>
                <a:lnTo>
                  <a:pt x="17" y="96"/>
                </a:lnTo>
                <a:lnTo>
                  <a:pt x="17" y="96"/>
                </a:lnTo>
                <a:lnTo>
                  <a:pt x="17" y="90"/>
                </a:lnTo>
                <a:lnTo>
                  <a:pt x="17" y="90"/>
                </a:lnTo>
                <a:lnTo>
                  <a:pt x="15" y="89"/>
                </a:lnTo>
                <a:lnTo>
                  <a:pt x="14" y="85"/>
                </a:lnTo>
                <a:lnTo>
                  <a:pt x="14" y="85"/>
                </a:lnTo>
                <a:lnTo>
                  <a:pt x="14" y="85"/>
                </a:lnTo>
                <a:lnTo>
                  <a:pt x="14" y="85"/>
                </a:lnTo>
                <a:lnTo>
                  <a:pt x="14" y="85"/>
                </a:lnTo>
                <a:lnTo>
                  <a:pt x="12" y="92"/>
                </a:lnTo>
                <a:lnTo>
                  <a:pt x="12" y="100"/>
                </a:lnTo>
                <a:lnTo>
                  <a:pt x="12" y="100"/>
                </a:lnTo>
                <a:close/>
                <a:moveTo>
                  <a:pt x="198" y="65"/>
                </a:moveTo>
                <a:lnTo>
                  <a:pt x="198" y="65"/>
                </a:lnTo>
                <a:lnTo>
                  <a:pt x="198" y="65"/>
                </a:lnTo>
                <a:lnTo>
                  <a:pt x="198" y="65"/>
                </a:lnTo>
                <a:lnTo>
                  <a:pt x="197" y="63"/>
                </a:lnTo>
                <a:lnTo>
                  <a:pt x="197" y="62"/>
                </a:lnTo>
                <a:lnTo>
                  <a:pt x="197" y="62"/>
                </a:lnTo>
                <a:lnTo>
                  <a:pt x="197" y="60"/>
                </a:lnTo>
                <a:lnTo>
                  <a:pt x="198" y="59"/>
                </a:lnTo>
                <a:lnTo>
                  <a:pt x="198" y="59"/>
                </a:lnTo>
                <a:lnTo>
                  <a:pt x="189" y="60"/>
                </a:lnTo>
                <a:lnTo>
                  <a:pt x="189" y="60"/>
                </a:lnTo>
                <a:lnTo>
                  <a:pt x="190" y="65"/>
                </a:lnTo>
                <a:lnTo>
                  <a:pt x="190" y="65"/>
                </a:lnTo>
                <a:lnTo>
                  <a:pt x="198" y="65"/>
                </a:lnTo>
                <a:lnTo>
                  <a:pt x="198" y="65"/>
                </a:lnTo>
                <a:close/>
                <a:moveTo>
                  <a:pt x="15" y="130"/>
                </a:moveTo>
                <a:lnTo>
                  <a:pt x="15" y="130"/>
                </a:lnTo>
                <a:lnTo>
                  <a:pt x="15" y="139"/>
                </a:lnTo>
                <a:lnTo>
                  <a:pt x="15" y="139"/>
                </a:lnTo>
                <a:lnTo>
                  <a:pt x="26" y="131"/>
                </a:lnTo>
                <a:lnTo>
                  <a:pt x="26" y="131"/>
                </a:lnTo>
                <a:lnTo>
                  <a:pt x="22" y="131"/>
                </a:lnTo>
                <a:lnTo>
                  <a:pt x="15" y="130"/>
                </a:lnTo>
                <a:lnTo>
                  <a:pt x="15" y="130"/>
                </a:lnTo>
                <a:close/>
                <a:moveTo>
                  <a:pt x="190" y="93"/>
                </a:moveTo>
                <a:lnTo>
                  <a:pt x="190" y="93"/>
                </a:lnTo>
                <a:lnTo>
                  <a:pt x="187" y="103"/>
                </a:lnTo>
                <a:lnTo>
                  <a:pt x="187" y="103"/>
                </a:lnTo>
                <a:lnTo>
                  <a:pt x="194" y="104"/>
                </a:lnTo>
                <a:lnTo>
                  <a:pt x="194" y="104"/>
                </a:lnTo>
                <a:lnTo>
                  <a:pt x="192" y="93"/>
                </a:lnTo>
                <a:lnTo>
                  <a:pt x="192" y="93"/>
                </a:lnTo>
                <a:lnTo>
                  <a:pt x="190" y="93"/>
                </a:lnTo>
                <a:lnTo>
                  <a:pt x="190" y="93"/>
                </a:lnTo>
                <a:close/>
                <a:moveTo>
                  <a:pt x="391" y="152"/>
                </a:moveTo>
                <a:lnTo>
                  <a:pt x="391" y="152"/>
                </a:lnTo>
                <a:lnTo>
                  <a:pt x="396" y="145"/>
                </a:lnTo>
                <a:lnTo>
                  <a:pt x="396" y="145"/>
                </a:lnTo>
                <a:lnTo>
                  <a:pt x="396" y="144"/>
                </a:lnTo>
                <a:lnTo>
                  <a:pt x="396" y="144"/>
                </a:lnTo>
                <a:lnTo>
                  <a:pt x="388" y="147"/>
                </a:lnTo>
                <a:lnTo>
                  <a:pt x="388" y="147"/>
                </a:lnTo>
                <a:lnTo>
                  <a:pt x="388" y="153"/>
                </a:lnTo>
                <a:lnTo>
                  <a:pt x="388" y="153"/>
                </a:lnTo>
                <a:lnTo>
                  <a:pt x="391" y="152"/>
                </a:lnTo>
                <a:lnTo>
                  <a:pt x="391" y="152"/>
                </a:lnTo>
                <a:close/>
                <a:moveTo>
                  <a:pt x="165" y="196"/>
                </a:moveTo>
                <a:lnTo>
                  <a:pt x="165" y="196"/>
                </a:lnTo>
                <a:lnTo>
                  <a:pt x="172" y="197"/>
                </a:lnTo>
                <a:lnTo>
                  <a:pt x="178" y="199"/>
                </a:lnTo>
                <a:lnTo>
                  <a:pt x="178" y="199"/>
                </a:lnTo>
                <a:lnTo>
                  <a:pt x="179" y="194"/>
                </a:lnTo>
                <a:lnTo>
                  <a:pt x="179" y="194"/>
                </a:lnTo>
                <a:lnTo>
                  <a:pt x="178" y="194"/>
                </a:lnTo>
                <a:lnTo>
                  <a:pt x="178" y="194"/>
                </a:lnTo>
                <a:lnTo>
                  <a:pt x="170" y="194"/>
                </a:lnTo>
                <a:lnTo>
                  <a:pt x="170" y="194"/>
                </a:lnTo>
                <a:lnTo>
                  <a:pt x="165" y="196"/>
                </a:lnTo>
                <a:lnTo>
                  <a:pt x="165" y="196"/>
                </a:lnTo>
                <a:close/>
                <a:moveTo>
                  <a:pt x="198" y="197"/>
                </a:moveTo>
                <a:lnTo>
                  <a:pt x="198" y="197"/>
                </a:lnTo>
                <a:lnTo>
                  <a:pt x="203" y="197"/>
                </a:lnTo>
                <a:lnTo>
                  <a:pt x="203" y="197"/>
                </a:lnTo>
                <a:lnTo>
                  <a:pt x="205" y="196"/>
                </a:lnTo>
                <a:lnTo>
                  <a:pt x="205" y="196"/>
                </a:lnTo>
                <a:lnTo>
                  <a:pt x="205" y="191"/>
                </a:lnTo>
                <a:lnTo>
                  <a:pt x="205" y="191"/>
                </a:lnTo>
                <a:lnTo>
                  <a:pt x="197" y="193"/>
                </a:lnTo>
                <a:lnTo>
                  <a:pt x="197" y="193"/>
                </a:lnTo>
                <a:lnTo>
                  <a:pt x="198" y="197"/>
                </a:lnTo>
                <a:lnTo>
                  <a:pt x="198" y="197"/>
                </a:lnTo>
                <a:close/>
                <a:moveTo>
                  <a:pt x="238" y="207"/>
                </a:moveTo>
                <a:lnTo>
                  <a:pt x="238" y="207"/>
                </a:lnTo>
                <a:lnTo>
                  <a:pt x="247" y="205"/>
                </a:lnTo>
                <a:lnTo>
                  <a:pt x="247" y="205"/>
                </a:lnTo>
                <a:lnTo>
                  <a:pt x="247" y="201"/>
                </a:lnTo>
                <a:lnTo>
                  <a:pt x="247" y="201"/>
                </a:lnTo>
                <a:lnTo>
                  <a:pt x="239" y="202"/>
                </a:lnTo>
                <a:lnTo>
                  <a:pt x="239" y="202"/>
                </a:lnTo>
                <a:lnTo>
                  <a:pt x="238" y="207"/>
                </a:lnTo>
                <a:lnTo>
                  <a:pt x="238" y="207"/>
                </a:lnTo>
                <a:close/>
                <a:moveTo>
                  <a:pt x="123" y="70"/>
                </a:moveTo>
                <a:lnTo>
                  <a:pt x="123" y="70"/>
                </a:lnTo>
                <a:lnTo>
                  <a:pt x="120" y="65"/>
                </a:lnTo>
                <a:lnTo>
                  <a:pt x="120" y="65"/>
                </a:lnTo>
                <a:lnTo>
                  <a:pt x="118" y="65"/>
                </a:lnTo>
                <a:lnTo>
                  <a:pt x="118" y="65"/>
                </a:lnTo>
                <a:lnTo>
                  <a:pt x="115" y="63"/>
                </a:lnTo>
                <a:lnTo>
                  <a:pt x="115" y="63"/>
                </a:lnTo>
                <a:lnTo>
                  <a:pt x="113" y="70"/>
                </a:lnTo>
                <a:lnTo>
                  <a:pt x="113" y="70"/>
                </a:lnTo>
                <a:lnTo>
                  <a:pt x="123" y="70"/>
                </a:lnTo>
                <a:lnTo>
                  <a:pt x="123" y="70"/>
                </a:lnTo>
                <a:close/>
                <a:moveTo>
                  <a:pt x="159" y="251"/>
                </a:moveTo>
                <a:lnTo>
                  <a:pt x="159" y="251"/>
                </a:lnTo>
                <a:lnTo>
                  <a:pt x="161" y="251"/>
                </a:lnTo>
                <a:lnTo>
                  <a:pt x="162" y="251"/>
                </a:lnTo>
                <a:lnTo>
                  <a:pt x="162" y="251"/>
                </a:lnTo>
                <a:lnTo>
                  <a:pt x="168" y="254"/>
                </a:lnTo>
                <a:lnTo>
                  <a:pt x="168" y="254"/>
                </a:lnTo>
                <a:lnTo>
                  <a:pt x="168" y="253"/>
                </a:lnTo>
                <a:lnTo>
                  <a:pt x="168" y="253"/>
                </a:lnTo>
                <a:lnTo>
                  <a:pt x="168" y="251"/>
                </a:lnTo>
                <a:lnTo>
                  <a:pt x="167" y="249"/>
                </a:lnTo>
                <a:lnTo>
                  <a:pt x="167" y="249"/>
                </a:lnTo>
                <a:lnTo>
                  <a:pt x="159" y="246"/>
                </a:lnTo>
                <a:lnTo>
                  <a:pt x="159" y="246"/>
                </a:lnTo>
                <a:lnTo>
                  <a:pt x="157" y="246"/>
                </a:lnTo>
                <a:lnTo>
                  <a:pt x="157" y="246"/>
                </a:lnTo>
                <a:lnTo>
                  <a:pt x="157" y="249"/>
                </a:lnTo>
                <a:lnTo>
                  <a:pt x="157" y="249"/>
                </a:lnTo>
                <a:lnTo>
                  <a:pt x="159" y="251"/>
                </a:lnTo>
                <a:lnTo>
                  <a:pt x="159" y="251"/>
                </a:lnTo>
                <a:close/>
                <a:moveTo>
                  <a:pt x="197" y="212"/>
                </a:moveTo>
                <a:lnTo>
                  <a:pt x="197" y="212"/>
                </a:lnTo>
                <a:lnTo>
                  <a:pt x="194" y="202"/>
                </a:lnTo>
                <a:lnTo>
                  <a:pt x="194" y="202"/>
                </a:lnTo>
                <a:lnTo>
                  <a:pt x="189" y="202"/>
                </a:lnTo>
                <a:lnTo>
                  <a:pt x="189" y="202"/>
                </a:lnTo>
                <a:lnTo>
                  <a:pt x="194" y="212"/>
                </a:lnTo>
                <a:lnTo>
                  <a:pt x="194" y="212"/>
                </a:lnTo>
                <a:lnTo>
                  <a:pt x="197" y="212"/>
                </a:lnTo>
                <a:lnTo>
                  <a:pt x="197" y="212"/>
                </a:lnTo>
                <a:close/>
                <a:moveTo>
                  <a:pt x="399" y="231"/>
                </a:moveTo>
                <a:lnTo>
                  <a:pt x="399" y="231"/>
                </a:lnTo>
                <a:lnTo>
                  <a:pt x="403" y="231"/>
                </a:lnTo>
                <a:lnTo>
                  <a:pt x="403" y="231"/>
                </a:lnTo>
                <a:lnTo>
                  <a:pt x="403" y="221"/>
                </a:lnTo>
                <a:lnTo>
                  <a:pt x="403" y="221"/>
                </a:lnTo>
                <a:lnTo>
                  <a:pt x="400" y="223"/>
                </a:lnTo>
                <a:lnTo>
                  <a:pt x="400" y="223"/>
                </a:lnTo>
                <a:lnTo>
                  <a:pt x="399" y="224"/>
                </a:lnTo>
                <a:lnTo>
                  <a:pt x="399" y="224"/>
                </a:lnTo>
                <a:lnTo>
                  <a:pt x="399" y="231"/>
                </a:lnTo>
                <a:lnTo>
                  <a:pt x="399" y="231"/>
                </a:lnTo>
                <a:close/>
                <a:moveTo>
                  <a:pt x="342" y="213"/>
                </a:moveTo>
                <a:lnTo>
                  <a:pt x="342" y="213"/>
                </a:lnTo>
                <a:lnTo>
                  <a:pt x="342" y="213"/>
                </a:lnTo>
                <a:lnTo>
                  <a:pt x="342" y="213"/>
                </a:lnTo>
                <a:lnTo>
                  <a:pt x="342" y="224"/>
                </a:lnTo>
                <a:lnTo>
                  <a:pt x="342" y="224"/>
                </a:lnTo>
                <a:lnTo>
                  <a:pt x="348" y="226"/>
                </a:lnTo>
                <a:lnTo>
                  <a:pt x="348" y="226"/>
                </a:lnTo>
                <a:lnTo>
                  <a:pt x="342" y="213"/>
                </a:lnTo>
                <a:lnTo>
                  <a:pt x="342" y="213"/>
                </a:lnTo>
                <a:close/>
                <a:moveTo>
                  <a:pt x="105" y="237"/>
                </a:moveTo>
                <a:lnTo>
                  <a:pt x="105" y="237"/>
                </a:lnTo>
                <a:lnTo>
                  <a:pt x="115" y="238"/>
                </a:lnTo>
                <a:lnTo>
                  <a:pt x="123" y="237"/>
                </a:lnTo>
                <a:lnTo>
                  <a:pt x="123" y="237"/>
                </a:lnTo>
                <a:lnTo>
                  <a:pt x="123" y="237"/>
                </a:lnTo>
                <a:lnTo>
                  <a:pt x="123" y="237"/>
                </a:lnTo>
                <a:lnTo>
                  <a:pt x="116" y="235"/>
                </a:lnTo>
                <a:lnTo>
                  <a:pt x="116" y="235"/>
                </a:lnTo>
                <a:lnTo>
                  <a:pt x="115" y="235"/>
                </a:lnTo>
                <a:lnTo>
                  <a:pt x="115" y="235"/>
                </a:lnTo>
                <a:lnTo>
                  <a:pt x="105" y="237"/>
                </a:lnTo>
                <a:lnTo>
                  <a:pt x="105" y="237"/>
                </a:lnTo>
                <a:close/>
                <a:moveTo>
                  <a:pt x="205" y="62"/>
                </a:moveTo>
                <a:lnTo>
                  <a:pt x="205" y="62"/>
                </a:lnTo>
                <a:lnTo>
                  <a:pt x="206" y="62"/>
                </a:lnTo>
                <a:lnTo>
                  <a:pt x="208" y="62"/>
                </a:lnTo>
                <a:lnTo>
                  <a:pt x="208" y="62"/>
                </a:lnTo>
                <a:lnTo>
                  <a:pt x="209" y="60"/>
                </a:lnTo>
                <a:lnTo>
                  <a:pt x="213" y="62"/>
                </a:lnTo>
                <a:lnTo>
                  <a:pt x="213" y="62"/>
                </a:lnTo>
                <a:lnTo>
                  <a:pt x="214" y="62"/>
                </a:lnTo>
                <a:lnTo>
                  <a:pt x="214" y="62"/>
                </a:lnTo>
                <a:lnTo>
                  <a:pt x="219" y="63"/>
                </a:lnTo>
                <a:lnTo>
                  <a:pt x="219" y="63"/>
                </a:lnTo>
                <a:lnTo>
                  <a:pt x="222" y="62"/>
                </a:lnTo>
                <a:lnTo>
                  <a:pt x="222" y="62"/>
                </a:lnTo>
                <a:lnTo>
                  <a:pt x="222" y="59"/>
                </a:lnTo>
                <a:lnTo>
                  <a:pt x="222" y="59"/>
                </a:lnTo>
                <a:lnTo>
                  <a:pt x="205" y="62"/>
                </a:lnTo>
                <a:lnTo>
                  <a:pt x="205" y="62"/>
                </a:lnTo>
                <a:close/>
                <a:moveTo>
                  <a:pt x="41" y="174"/>
                </a:moveTo>
                <a:lnTo>
                  <a:pt x="41" y="174"/>
                </a:lnTo>
                <a:lnTo>
                  <a:pt x="36" y="158"/>
                </a:lnTo>
                <a:lnTo>
                  <a:pt x="36" y="158"/>
                </a:lnTo>
                <a:lnTo>
                  <a:pt x="36" y="158"/>
                </a:lnTo>
                <a:lnTo>
                  <a:pt x="36" y="158"/>
                </a:lnTo>
                <a:lnTo>
                  <a:pt x="36" y="175"/>
                </a:lnTo>
                <a:lnTo>
                  <a:pt x="36" y="175"/>
                </a:lnTo>
                <a:lnTo>
                  <a:pt x="41" y="174"/>
                </a:lnTo>
                <a:lnTo>
                  <a:pt x="41" y="174"/>
                </a:lnTo>
                <a:close/>
                <a:moveTo>
                  <a:pt x="287" y="221"/>
                </a:moveTo>
                <a:lnTo>
                  <a:pt x="287" y="221"/>
                </a:lnTo>
                <a:lnTo>
                  <a:pt x="284" y="223"/>
                </a:lnTo>
                <a:lnTo>
                  <a:pt x="284" y="223"/>
                </a:lnTo>
                <a:lnTo>
                  <a:pt x="282" y="224"/>
                </a:lnTo>
                <a:lnTo>
                  <a:pt x="282" y="224"/>
                </a:lnTo>
                <a:lnTo>
                  <a:pt x="282" y="234"/>
                </a:lnTo>
                <a:lnTo>
                  <a:pt x="282" y="234"/>
                </a:lnTo>
                <a:lnTo>
                  <a:pt x="282" y="234"/>
                </a:lnTo>
                <a:lnTo>
                  <a:pt x="282" y="234"/>
                </a:lnTo>
                <a:lnTo>
                  <a:pt x="285" y="234"/>
                </a:lnTo>
                <a:lnTo>
                  <a:pt x="285" y="231"/>
                </a:lnTo>
                <a:lnTo>
                  <a:pt x="285" y="231"/>
                </a:lnTo>
                <a:lnTo>
                  <a:pt x="285" y="226"/>
                </a:lnTo>
                <a:lnTo>
                  <a:pt x="285" y="226"/>
                </a:lnTo>
                <a:lnTo>
                  <a:pt x="287" y="221"/>
                </a:lnTo>
                <a:lnTo>
                  <a:pt x="287" y="221"/>
                </a:lnTo>
                <a:close/>
                <a:moveTo>
                  <a:pt x="45" y="268"/>
                </a:moveTo>
                <a:lnTo>
                  <a:pt x="45" y="268"/>
                </a:lnTo>
                <a:lnTo>
                  <a:pt x="55" y="257"/>
                </a:lnTo>
                <a:lnTo>
                  <a:pt x="55" y="257"/>
                </a:lnTo>
                <a:lnTo>
                  <a:pt x="55" y="257"/>
                </a:lnTo>
                <a:lnTo>
                  <a:pt x="55" y="257"/>
                </a:lnTo>
                <a:lnTo>
                  <a:pt x="42" y="265"/>
                </a:lnTo>
                <a:lnTo>
                  <a:pt x="42" y="265"/>
                </a:lnTo>
                <a:lnTo>
                  <a:pt x="45" y="268"/>
                </a:lnTo>
                <a:lnTo>
                  <a:pt x="45" y="268"/>
                </a:lnTo>
                <a:close/>
                <a:moveTo>
                  <a:pt x="385" y="220"/>
                </a:moveTo>
                <a:lnTo>
                  <a:pt x="385" y="220"/>
                </a:lnTo>
                <a:lnTo>
                  <a:pt x="385" y="220"/>
                </a:lnTo>
                <a:lnTo>
                  <a:pt x="385" y="220"/>
                </a:lnTo>
                <a:lnTo>
                  <a:pt x="385" y="218"/>
                </a:lnTo>
                <a:lnTo>
                  <a:pt x="385" y="218"/>
                </a:lnTo>
                <a:lnTo>
                  <a:pt x="369" y="227"/>
                </a:lnTo>
                <a:lnTo>
                  <a:pt x="369" y="227"/>
                </a:lnTo>
                <a:lnTo>
                  <a:pt x="370" y="227"/>
                </a:lnTo>
                <a:lnTo>
                  <a:pt x="370" y="227"/>
                </a:lnTo>
                <a:lnTo>
                  <a:pt x="381" y="224"/>
                </a:lnTo>
                <a:lnTo>
                  <a:pt x="381" y="224"/>
                </a:lnTo>
                <a:lnTo>
                  <a:pt x="383" y="223"/>
                </a:lnTo>
                <a:lnTo>
                  <a:pt x="383" y="223"/>
                </a:lnTo>
                <a:lnTo>
                  <a:pt x="385" y="220"/>
                </a:lnTo>
                <a:lnTo>
                  <a:pt x="385" y="220"/>
                </a:lnTo>
                <a:close/>
                <a:moveTo>
                  <a:pt x="377" y="125"/>
                </a:moveTo>
                <a:lnTo>
                  <a:pt x="377" y="125"/>
                </a:lnTo>
                <a:lnTo>
                  <a:pt x="373" y="125"/>
                </a:lnTo>
                <a:lnTo>
                  <a:pt x="373" y="125"/>
                </a:lnTo>
                <a:lnTo>
                  <a:pt x="375" y="131"/>
                </a:lnTo>
                <a:lnTo>
                  <a:pt x="375" y="131"/>
                </a:lnTo>
                <a:lnTo>
                  <a:pt x="377" y="131"/>
                </a:lnTo>
                <a:lnTo>
                  <a:pt x="377" y="131"/>
                </a:lnTo>
                <a:lnTo>
                  <a:pt x="380" y="131"/>
                </a:lnTo>
                <a:lnTo>
                  <a:pt x="381" y="130"/>
                </a:lnTo>
                <a:lnTo>
                  <a:pt x="381" y="130"/>
                </a:lnTo>
                <a:lnTo>
                  <a:pt x="377" y="125"/>
                </a:lnTo>
                <a:lnTo>
                  <a:pt x="377" y="125"/>
                </a:lnTo>
                <a:close/>
                <a:moveTo>
                  <a:pt x="415" y="248"/>
                </a:moveTo>
                <a:lnTo>
                  <a:pt x="415" y="248"/>
                </a:lnTo>
                <a:lnTo>
                  <a:pt x="416" y="240"/>
                </a:lnTo>
                <a:lnTo>
                  <a:pt x="416" y="240"/>
                </a:lnTo>
                <a:lnTo>
                  <a:pt x="410" y="243"/>
                </a:lnTo>
                <a:lnTo>
                  <a:pt x="410" y="243"/>
                </a:lnTo>
                <a:lnTo>
                  <a:pt x="410" y="249"/>
                </a:lnTo>
                <a:lnTo>
                  <a:pt x="410" y="249"/>
                </a:lnTo>
                <a:lnTo>
                  <a:pt x="415" y="248"/>
                </a:lnTo>
                <a:lnTo>
                  <a:pt x="415" y="248"/>
                </a:lnTo>
                <a:close/>
                <a:moveTo>
                  <a:pt x="220" y="106"/>
                </a:moveTo>
                <a:lnTo>
                  <a:pt x="220" y="106"/>
                </a:lnTo>
                <a:lnTo>
                  <a:pt x="227" y="101"/>
                </a:lnTo>
                <a:lnTo>
                  <a:pt x="227" y="101"/>
                </a:lnTo>
                <a:lnTo>
                  <a:pt x="227" y="96"/>
                </a:lnTo>
                <a:lnTo>
                  <a:pt x="227" y="96"/>
                </a:lnTo>
                <a:lnTo>
                  <a:pt x="225" y="96"/>
                </a:lnTo>
                <a:lnTo>
                  <a:pt x="225" y="96"/>
                </a:lnTo>
                <a:lnTo>
                  <a:pt x="222" y="98"/>
                </a:lnTo>
                <a:lnTo>
                  <a:pt x="222" y="101"/>
                </a:lnTo>
                <a:lnTo>
                  <a:pt x="222" y="101"/>
                </a:lnTo>
                <a:lnTo>
                  <a:pt x="220" y="106"/>
                </a:lnTo>
                <a:lnTo>
                  <a:pt x="220" y="106"/>
                </a:lnTo>
                <a:close/>
                <a:moveTo>
                  <a:pt x="206" y="134"/>
                </a:moveTo>
                <a:lnTo>
                  <a:pt x="206" y="134"/>
                </a:lnTo>
                <a:lnTo>
                  <a:pt x="200" y="138"/>
                </a:lnTo>
                <a:lnTo>
                  <a:pt x="200" y="138"/>
                </a:lnTo>
                <a:lnTo>
                  <a:pt x="200" y="139"/>
                </a:lnTo>
                <a:lnTo>
                  <a:pt x="200" y="139"/>
                </a:lnTo>
                <a:lnTo>
                  <a:pt x="200" y="142"/>
                </a:lnTo>
                <a:lnTo>
                  <a:pt x="200" y="142"/>
                </a:lnTo>
                <a:lnTo>
                  <a:pt x="206" y="142"/>
                </a:lnTo>
                <a:lnTo>
                  <a:pt x="206" y="142"/>
                </a:lnTo>
                <a:lnTo>
                  <a:pt x="206" y="134"/>
                </a:lnTo>
                <a:lnTo>
                  <a:pt x="206" y="134"/>
                </a:lnTo>
                <a:close/>
                <a:moveTo>
                  <a:pt x="190" y="281"/>
                </a:moveTo>
                <a:lnTo>
                  <a:pt x="190" y="281"/>
                </a:lnTo>
                <a:lnTo>
                  <a:pt x="190" y="281"/>
                </a:lnTo>
                <a:lnTo>
                  <a:pt x="190" y="281"/>
                </a:lnTo>
                <a:lnTo>
                  <a:pt x="189" y="281"/>
                </a:lnTo>
                <a:lnTo>
                  <a:pt x="189" y="281"/>
                </a:lnTo>
                <a:lnTo>
                  <a:pt x="178" y="281"/>
                </a:lnTo>
                <a:lnTo>
                  <a:pt x="178" y="281"/>
                </a:lnTo>
                <a:lnTo>
                  <a:pt x="159" y="281"/>
                </a:lnTo>
                <a:lnTo>
                  <a:pt x="159" y="281"/>
                </a:lnTo>
                <a:lnTo>
                  <a:pt x="157" y="283"/>
                </a:lnTo>
                <a:lnTo>
                  <a:pt x="157" y="283"/>
                </a:lnTo>
                <a:lnTo>
                  <a:pt x="157" y="284"/>
                </a:lnTo>
                <a:lnTo>
                  <a:pt x="157" y="284"/>
                </a:lnTo>
                <a:lnTo>
                  <a:pt x="190" y="281"/>
                </a:lnTo>
                <a:lnTo>
                  <a:pt x="190" y="281"/>
                </a:lnTo>
                <a:close/>
                <a:moveTo>
                  <a:pt x="47" y="73"/>
                </a:moveTo>
                <a:lnTo>
                  <a:pt x="47" y="73"/>
                </a:lnTo>
                <a:lnTo>
                  <a:pt x="52" y="71"/>
                </a:lnTo>
                <a:lnTo>
                  <a:pt x="52" y="71"/>
                </a:lnTo>
                <a:lnTo>
                  <a:pt x="56" y="68"/>
                </a:lnTo>
                <a:lnTo>
                  <a:pt x="56" y="68"/>
                </a:lnTo>
                <a:lnTo>
                  <a:pt x="47" y="68"/>
                </a:lnTo>
                <a:lnTo>
                  <a:pt x="47" y="68"/>
                </a:lnTo>
                <a:lnTo>
                  <a:pt x="45" y="68"/>
                </a:lnTo>
                <a:lnTo>
                  <a:pt x="45" y="68"/>
                </a:lnTo>
                <a:lnTo>
                  <a:pt x="45" y="70"/>
                </a:lnTo>
                <a:lnTo>
                  <a:pt x="45" y="70"/>
                </a:lnTo>
                <a:lnTo>
                  <a:pt x="47" y="73"/>
                </a:lnTo>
                <a:lnTo>
                  <a:pt x="47" y="73"/>
                </a:lnTo>
                <a:close/>
                <a:moveTo>
                  <a:pt x="348" y="193"/>
                </a:moveTo>
                <a:lnTo>
                  <a:pt x="348" y="193"/>
                </a:lnTo>
                <a:lnTo>
                  <a:pt x="347" y="193"/>
                </a:lnTo>
                <a:lnTo>
                  <a:pt x="347" y="193"/>
                </a:lnTo>
                <a:lnTo>
                  <a:pt x="344" y="194"/>
                </a:lnTo>
                <a:lnTo>
                  <a:pt x="344" y="194"/>
                </a:lnTo>
                <a:lnTo>
                  <a:pt x="342" y="196"/>
                </a:lnTo>
                <a:lnTo>
                  <a:pt x="342" y="196"/>
                </a:lnTo>
                <a:lnTo>
                  <a:pt x="340" y="197"/>
                </a:lnTo>
                <a:lnTo>
                  <a:pt x="340" y="197"/>
                </a:lnTo>
                <a:lnTo>
                  <a:pt x="345" y="199"/>
                </a:lnTo>
                <a:lnTo>
                  <a:pt x="348" y="199"/>
                </a:lnTo>
                <a:lnTo>
                  <a:pt x="348" y="199"/>
                </a:lnTo>
                <a:lnTo>
                  <a:pt x="348" y="193"/>
                </a:lnTo>
                <a:lnTo>
                  <a:pt x="348" y="193"/>
                </a:lnTo>
                <a:close/>
                <a:moveTo>
                  <a:pt x="399" y="175"/>
                </a:moveTo>
                <a:lnTo>
                  <a:pt x="399" y="175"/>
                </a:lnTo>
                <a:lnTo>
                  <a:pt x="399" y="167"/>
                </a:lnTo>
                <a:lnTo>
                  <a:pt x="399" y="167"/>
                </a:lnTo>
                <a:lnTo>
                  <a:pt x="391" y="171"/>
                </a:lnTo>
                <a:lnTo>
                  <a:pt x="391" y="171"/>
                </a:lnTo>
                <a:lnTo>
                  <a:pt x="391" y="172"/>
                </a:lnTo>
                <a:lnTo>
                  <a:pt x="391" y="174"/>
                </a:lnTo>
                <a:lnTo>
                  <a:pt x="391" y="174"/>
                </a:lnTo>
                <a:lnTo>
                  <a:pt x="399" y="175"/>
                </a:lnTo>
                <a:lnTo>
                  <a:pt x="399" y="175"/>
                </a:lnTo>
                <a:close/>
                <a:moveTo>
                  <a:pt x="148" y="182"/>
                </a:moveTo>
                <a:lnTo>
                  <a:pt x="148" y="182"/>
                </a:lnTo>
                <a:lnTo>
                  <a:pt x="148" y="179"/>
                </a:lnTo>
                <a:lnTo>
                  <a:pt x="148" y="179"/>
                </a:lnTo>
                <a:lnTo>
                  <a:pt x="149" y="177"/>
                </a:lnTo>
                <a:lnTo>
                  <a:pt x="149" y="177"/>
                </a:lnTo>
                <a:lnTo>
                  <a:pt x="149" y="175"/>
                </a:lnTo>
                <a:lnTo>
                  <a:pt x="149" y="172"/>
                </a:lnTo>
                <a:lnTo>
                  <a:pt x="149" y="172"/>
                </a:lnTo>
                <a:lnTo>
                  <a:pt x="145" y="172"/>
                </a:lnTo>
                <a:lnTo>
                  <a:pt x="145" y="172"/>
                </a:lnTo>
                <a:lnTo>
                  <a:pt x="146" y="182"/>
                </a:lnTo>
                <a:lnTo>
                  <a:pt x="146" y="182"/>
                </a:lnTo>
                <a:lnTo>
                  <a:pt x="148" y="182"/>
                </a:lnTo>
                <a:lnTo>
                  <a:pt x="148" y="182"/>
                </a:lnTo>
                <a:close/>
                <a:moveTo>
                  <a:pt x="187" y="199"/>
                </a:moveTo>
                <a:lnTo>
                  <a:pt x="187" y="199"/>
                </a:lnTo>
                <a:lnTo>
                  <a:pt x="194" y="197"/>
                </a:lnTo>
                <a:lnTo>
                  <a:pt x="194" y="197"/>
                </a:lnTo>
                <a:lnTo>
                  <a:pt x="192" y="193"/>
                </a:lnTo>
                <a:lnTo>
                  <a:pt x="192" y="193"/>
                </a:lnTo>
                <a:lnTo>
                  <a:pt x="186" y="194"/>
                </a:lnTo>
                <a:lnTo>
                  <a:pt x="186" y="194"/>
                </a:lnTo>
                <a:lnTo>
                  <a:pt x="187" y="199"/>
                </a:lnTo>
                <a:lnTo>
                  <a:pt x="187" y="199"/>
                </a:lnTo>
                <a:close/>
                <a:moveTo>
                  <a:pt x="280" y="276"/>
                </a:moveTo>
                <a:lnTo>
                  <a:pt x="280" y="276"/>
                </a:lnTo>
                <a:lnTo>
                  <a:pt x="258" y="278"/>
                </a:lnTo>
                <a:lnTo>
                  <a:pt x="258" y="278"/>
                </a:lnTo>
                <a:lnTo>
                  <a:pt x="280" y="278"/>
                </a:lnTo>
                <a:lnTo>
                  <a:pt x="280" y="278"/>
                </a:lnTo>
                <a:lnTo>
                  <a:pt x="280" y="276"/>
                </a:lnTo>
                <a:lnTo>
                  <a:pt x="280" y="276"/>
                </a:lnTo>
                <a:close/>
                <a:moveTo>
                  <a:pt x="74" y="220"/>
                </a:moveTo>
                <a:lnTo>
                  <a:pt x="74" y="220"/>
                </a:lnTo>
                <a:lnTo>
                  <a:pt x="80" y="221"/>
                </a:lnTo>
                <a:lnTo>
                  <a:pt x="80" y="221"/>
                </a:lnTo>
                <a:lnTo>
                  <a:pt x="78" y="215"/>
                </a:lnTo>
                <a:lnTo>
                  <a:pt x="78" y="215"/>
                </a:lnTo>
                <a:lnTo>
                  <a:pt x="74" y="215"/>
                </a:lnTo>
                <a:lnTo>
                  <a:pt x="74" y="215"/>
                </a:lnTo>
                <a:lnTo>
                  <a:pt x="74" y="220"/>
                </a:lnTo>
                <a:lnTo>
                  <a:pt x="74" y="220"/>
                </a:lnTo>
                <a:close/>
                <a:moveTo>
                  <a:pt x="293" y="243"/>
                </a:moveTo>
                <a:lnTo>
                  <a:pt x="293" y="243"/>
                </a:lnTo>
                <a:lnTo>
                  <a:pt x="293" y="243"/>
                </a:lnTo>
                <a:lnTo>
                  <a:pt x="293" y="243"/>
                </a:lnTo>
                <a:lnTo>
                  <a:pt x="288" y="251"/>
                </a:lnTo>
                <a:lnTo>
                  <a:pt x="285" y="259"/>
                </a:lnTo>
                <a:lnTo>
                  <a:pt x="285" y="259"/>
                </a:lnTo>
                <a:lnTo>
                  <a:pt x="288" y="254"/>
                </a:lnTo>
                <a:lnTo>
                  <a:pt x="291" y="249"/>
                </a:lnTo>
                <a:lnTo>
                  <a:pt x="291" y="249"/>
                </a:lnTo>
                <a:lnTo>
                  <a:pt x="293" y="243"/>
                </a:lnTo>
                <a:lnTo>
                  <a:pt x="293" y="243"/>
                </a:lnTo>
                <a:close/>
                <a:moveTo>
                  <a:pt x="157" y="92"/>
                </a:moveTo>
                <a:lnTo>
                  <a:pt x="157" y="92"/>
                </a:lnTo>
                <a:lnTo>
                  <a:pt x="157" y="104"/>
                </a:lnTo>
                <a:lnTo>
                  <a:pt x="157" y="104"/>
                </a:lnTo>
                <a:lnTo>
                  <a:pt x="157" y="103"/>
                </a:lnTo>
                <a:lnTo>
                  <a:pt x="159" y="103"/>
                </a:lnTo>
                <a:lnTo>
                  <a:pt x="159" y="103"/>
                </a:lnTo>
                <a:lnTo>
                  <a:pt x="161" y="95"/>
                </a:lnTo>
                <a:lnTo>
                  <a:pt x="161" y="95"/>
                </a:lnTo>
                <a:lnTo>
                  <a:pt x="161" y="95"/>
                </a:lnTo>
                <a:lnTo>
                  <a:pt x="161" y="95"/>
                </a:lnTo>
                <a:lnTo>
                  <a:pt x="157" y="92"/>
                </a:lnTo>
                <a:lnTo>
                  <a:pt x="157" y="92"/>
                </a:lnTo>
                <a:close/>
                <a:moveTo>
                  <a:pt x="206" y="248"/>
                </a:moveTo>
                <a:lnTo>
                  <a:pt x="206" y="248"/>
                </a:lnTo>
                <a:lnTo>
                  <a:pt x="219" y="243"/>
                </a:lnTo>
                <a:lnTo>
                  <a:pt x="219" y="243"/>
                </a:lnTo>
                <a:lnTo>
                  <a:pt x="217" y="242"/>
                </a:lnTo>
                <a:lnTo>
                  <a:pt x="217" y="242"/>
                </a:lnTo>
                <a:lnTo>
                  <a:pt x="208" y="243"/>
                </a:lnTo>
                <a:lnTo>
                  <a:pt x="208" y="243"/>
                </a:lnTo>
                <a:lnTo>
                  <a:pt x="206" y="248"/>
                </a:lnTo>
                <a:lnTo>
                  <a:pt x="206" y="248"/>
                </a:lnTo>
                <a:close/>
                <a:moveTo>
                  <a:pt x="257" y="243"/>
                </a:moveTo>
                <a:lnTo>
                  <a:pt x="257" y="243"/>
                </a:lnTo>
                <a:lnTo>
                  <a:pt x="260" y="243"/>
                </a:lnTo>
                <a:lnTo>
                  <a:pt x="260" y="243"/>
                </a:lnTo>
                <a:lnTo>
                  <a:pt x="269" y="235"/>
                </a:lnTo>
                <a:lnTo>
                  <a:pt x="269" y="235"/>
                </a:lnTo>
                <a:lnTo>
                  <a:pt x="271" y="235"/>
                </a:lnTo>
                <a:lnTo>
                  <a:pt x="271" y="235"/>
                </a:lnTo>
                <a:lnTo>
                  <a:pt x="265" y="235"/>
                </a:lnTo>
                <a:lnTo>
                  <a:pt x="265" y="235"/>
                </a:lnTo>
                <a:lnTo>
                  <a:pt x="265" y="235"/>
                </a:lnTo>
                <a:lnTo>
                  <a:pt x="265" y="235"/>
                </a:lnTo>
                <a:lnTo>
                  <a:pt x="257" y="243"/>
                </a:lnTo>
                <a:lnTo>
                  <a:pt x="257" y="243"/>
                </a:lnTo>
                <a:close/>
                <a:moveTo>
                  <a:pt x="306" y="55"/>
                </a:moveTo>
                <a:lnTo>
                  <a:pt x="306" y="55"/>
                </a:lnTo>
                <a:lnTo>
                  <a:pt x="304" y="57"/>
                </a:lnTo>
                <a:lnTo>
                  <a:pt x="304" y="57"/>
                </a:lnTo>
                <a:lnTo>
                  <a:pt x="304" y="57"/>
                </a:lnTo>
                <a:lnTo>
                  <a:pt x="304" y="57"/>
                </a:lnTo>
                <a:lnTo>
                  <a:pt x="304" y="63"/>
                </a:lnTo>
                <a:lnTo>
                  <a:pt x="304" y="63"/>
                </a:lnTo>
                <a:lnTo>
                  <a:pt x="309" y="62"/>
                </a:lnTo>
                <a:lnTo>
                  <a:pt x="310" y="59"/>
                </a:lnTo>
                <a:lnTo>
                  <a:pt x="310" y="59"/>
                </a:lnTo>
                <a:lnTo>
                  <a:pt x="306" y="55"/>
                </a:lnTo>
                <a:lnTo>
                  <a:pt x="306" y="55"/>
                </a:lnTo>
                <a:close/>
                <a:moveTo>
                  <a:pt x="344" y="106"/>
                </a:moveTo>
                <a:lnTo>
                  <a:pt x="344" y="106"/>
                </a:lnTo>
                <a:lnTo>
                  <a:pt x="350" y="104"/>
                </a:lnTo>
                <a:lnTo>
                  <a:pt x="350" y="104"/>
                </a:lnTo>
                <a:lnTo>
                  <a:pt x="351" y="103"/>
                </a:lnTo>
                <a:lnTo>
                  <a:pt x="353" y="101"/>
                </a:lnTo>
                <a:lnTo>
                  <a:pt x="353" y="101"/>
                </a:lnTo>
                <a:lnTo>
                  <a:pt x="351" y="100"/>
                </a:lnTo>
                <a:lnTo>
                  <a:pt x="351" y="100"/>
                </a:lnTo>
                <a:lnTo>
                  <a:pt x="344" y="103"/>
                </a:lnTo>
                <a:lnTo>
                  <a:pt x="344" y="103"/>
                </a:lnTo>
                <a:lnTo>
                  <a:pt x="342" y="104"/>
                </a:lnTo>
                <a:lnTo>
                  <a:pt x="344" y="106"/>
                </a:lnTo>
                <a:lnTo>
                  <a:pt x="344" y="106"/>
                </a:lnTo>
                <a:close/>
                <a:moveTo>
                  <a:pt x="91" y="68"/>
                </a:moveTo>
                <a:lnTo>
                  <a:pt x="91" y="68"/>
                </a:lnTo>
                <a:lnTo>
                  <a:pt x="102" y="67"/>
                </a:lnTo>
                <a:lnTo>
                  <a:pt x="102" y="67"/>
                </a:lnTo>
                <a:lnTo>
                  <a:pt x="102" y="65"/>
                </a:lnTo>
                <a:lnTo>
                  <a:pt x="102" y="65"/>
                </a:lnTo>
                <a:lnTo>
                  <a:pt x="101" y="65"/>
                </a:lnTo>
                <a:lnTo>
                  <a:pt x="101" y="65"/>
                </a:lnTo>
                <a:lnTo>
                  <a:pt x="93" y="65"/>
                </a:lnTo>
                <a:lnTo>
                  <a:pt x="93" y="65"/>
                </a:lnTo>
                <a:lnTo>
                  <a:pt x="91" y="68"/>
                </a:lnTo>
                <a:lnTo>
                  <a:pt x="91" y="68"/>
                </a:lnTo>
                <a:close/>
                <a:moveTo>
                  <a:pt x="15" y="261"/>
                </a:moveTo>
                <a:lnTo>
                  <a:pt x="15" y="261"/>
                </a:lnTo>
                <a:lnTo>
                  <a:pt x="15" y="264"/>
                </a:lnTo>
                <a:lnTo>
                  <a:pt x="17" y="267"/>
                </a:lnTo>
                <a:lnTo>
                  <a:pt x="20" y="270"/>
                </a:lnTo>
                <a:lnTo>
                  <a:pt x="23" y="272"/>
                </a:lnTo>
                <a:lnTo>
                  <a:pt x="23" y="272"/>
                </a:lnTo>
                <a:lnTo>
                  <a:pt x="20" y="267"/>
                </a:lnTo>
                <a:lnTo>
                  <a:pt x="17" y="261"/>
                </a:lnTo>
                <a:lnTo>
                  <a:pt x="17" y="261"/>
                </a:lnTo>
                <a:lnTo>
                  <a:pt x="15" y="261"/>
                </a:lnTo>
                <a:lnTo>
                  <a:pt x="15" y="261"/>
                </a:lnTo>
                <a:close/>
                <a:moveTo>
                  <a:pt x="192" y="226"/>
                </a:moveTo>
                <a:lnTo>
                  <a:pt x="192" y="226"/>
                </a:lnTo>
                <a:lnTo>
                  <a:pt x="184" y="226"/>
                </a:lnTo>
                <a:lnTo>
                  <a:pt x="184" y="226"/>
                </a:lnTo>
                <a:lnTo>
                  <a:pt x="184" y="231"/>
                </a:lnTo>
                <a:lnTo>
                  <a:pt x="184" y="231"/>
                </a:lnTo>
                <a:lnTo>
                  <a:pt x="192" y="229"/>
                </a:lnTo>
                <a:lnTo>
                  <a:pt x="192" y="229"/>
                </a:lnTo>
                <a:lnTo>
                  <a:pt x="192" y="226"/>
                </a:lnTo>
                <a:lnTo>
                  <a:pt x="192" y="226"/>
                </a:lnTo>
                <a:close/>
                <a:moveTo>
                  <a:pt x="165" y="60"/>
                </a:moveTo>
                <a:lnTo>
                  <a:pt x="165" y="60"/>
                </a:lnTo>
                <a:lnTo>
                  <a:pt x="167" y="62"/>
                </a:lnTo>
                <a:lnTo>
                  <a:pt x="168" y="62"/>
                </a:lnTo>
                <a:lnTo>
                  <a:pt x="168" y="62"/>
                </a:lnTo>
                <a:lnTo>
                  <a:pt x="178" y="63"/>
                </a:lnTo>
                <a:lnTo>
                  <a:pt x="178" y="63"/>
                </a:lnTo>
                <a:lnTo>
                  <a:pt x="181" y="63"/>
                </a:lnTo>
                <a:lnTo>
                  <a:pt x="181" y="63"/>
                </a:lnTo>
                <a:lnTo>
                  <a:pt x="181" y="60"/>
                </a:lnTo>
                <a:lnTo>
                  <a:pt x="181" y="60"/>
                </a:lnTo>
                <a:lnTo>
                  <a:pt x="181" y="60"/>
                </a:lnTo>
                <a:lnTo>
                  <a:pt x="179" y="60"/>
                </a:lnTo>
                <a:lnTo>
                  <a:pt x="179" y="60"/>
                </a:lnTo>
                <a:lnTo>
                  <a:pt x="178" y="62"/>
                </a:lnTo>
                <a:lnTo>
                  <a:pt x="175" y="62"/>
                </a:lnTo>
                <a:lnTo>
                  <a:pt x="175" y="62"/>
                </a:lnTo>
                <a:lnTo>
                  <a:pt x="173" y="60"/>
                </a:lnTo>
                <a:lnTo>
                  <a:pt x="173" y="59"/>
                </a:lnTo>
                <a:lnTo>
                  <a:pt x="173" y="59"/>
                </a:lnTo>
                <a:lnTo>
                  <a:pt x="173" y="59"/>
                </a:lnTo>
                <a:lnTo>
                  <a:pt x="173" y="59"/>
                </a:lnTo>
                <a:lnTo>
                  <a:pt x="165" y="60"/>
                </a:lnTo>
                <a:lnTo>
                  <a:pt x="165" y="60"/>
                </a:lnTo>
                <a:close/>
                <a:moveTo>
                  <a:pt x="190" y="238"/>
                </a:moveTo>
                <a:lnTo>
                  <a:pt x="190" y="238"/>
                </a:lnTo>
                <a:lnTo>
                  <a:pt x="192" y="232"/>
                </a:lnTo>
                <a:lnTo>
                  <a:pt x="192" y="232"/>
                </a:lnTo>
                <a:lnTo>
                  <a:pt x="184" y="234"/>
                </a:lnTo>
                <a:lnTo>
                  <a:pt x="184" y="234"/>
                </a:lnTo>
                <a:lnTo>
                  <a:pt x="186" y="238"/>
                </a:lnTo>
                <a:lnTo>
                  <a:pt x="186" y="238"/>
                </a:lnTo>
                <a:lnTo>
                  <a:pt x="190" y="238"/>
                </a:lnTo>
                <a:lnTo>
                  <a:pt x="190" y="238"/>
                </a:lnTo>
                <a:close/>
                <a:moveTo>
                  <a:pt x="246" y="183"/>
                </a:moveTo>
                <a:lnTo>
                  <a:pt x="246" y="183"/>
                </a:lnTo>
                <a:lnTo>
                  <a:pt x="254" y="182"/>
                </a:lnTo>
                <a:lnTo>
                  <a:pt x="254" y="182"/>
                </a:lnTo>
                <a:lnTo>
                  <a:pt x="250" y="180"/>
                </a:lnTo>
                <a:lnTo>
                  <a:pt x="250" y="180"/>
                </a:lnTo>
                <a:lnTo>
                  <a:pt x="247" y="179"/>
                </a:lnTo>
                <a:lnTo>
                  <a:pt x="244" y="179"/>
                </a:lnTo>
                <a:lnTo>
                  <a:pt x="244" y="179"/>
                </a:lnTo>
                <a:lnTo>
                  <a:pt x="244" y="179"/>
                </a:lnTo>
                <a:lnTo>
                  <a:pt x="244" y="179"/>
                </a:lnTo>
                <a:lnTo>
                  <a:pt x="246" y="183"/>
                </a:lnTo>
                <a:lnTo>
                  <a:pt x="246" y="183"/>
                </a:lnTo>
                <a:close/>
                <a:moveTo>
                  <a:pt x="369" y="210"/>
                </a:moveTo>
                <a:lnTo>
                  <a:pt x="369" y="210"/>
                </a:lnTo>
                <a:lnTo>
                  <a:pt x="377" y="205"/>
                </a:lnTo>
                <a:lnTo>
                  <a:pt x="377" y="205"/>
                </a:lnTo>
                <a:lnTo>
                  <a:pt x="377" y="204"/>
                </a:lnTo>
                <a:lnTo>
                  <a:pt x="377" y="204"/>
                </a:lnTo>
                <a:lnTo>
                  <a:pt x="370" y="204"/>
                </a:lnTo>
                <a:lnTo>
                  <a:pt x="370" y="204"/>
                </a:lnTo>
                <a:lnTo>
                  <a:pt x="369" y="210"/>
                </a:lnTo>
                <a:lnTo>
                  <a:pt x="369" y="210"/>
                </a:lnTo>
                <a:close/>
                <a:moveTo>
                  <a:pt x="64" y="78"/>
                </a:moveTo>
                <a:lnTo>
                  <a:pt x="64" y="78"/>
                </a:lnTo>
                <a:lnTo>
                  <a:pt x="64" y="71"/>
                </a:lnTo>
                <a:lnTo>
                  <a:pt x="64" y="71"/>
                </a:lnTo>
                <a:lnTo>
                  <a:pt x="63" y="71"/>
                </a:lnTo>
                <a:lnTo>
                  <a:pt x="63" y="71"/>
                </a:lnTo>
                <a:lnTo>
                  <a:pt x="63" y="71"/>
                </a:lnTo>
                <a:lnTo>
                  <a:pt x="61" y="73"/>
                </a:lnTo>
                <a:lnTo>
                  <a:pt x="60" y="74"/>
                </a:lnTo>
                <a:lnTo>
                  <a:pt x="60" y="74"/>
                </a:lnTo>
                <a:lnTo>
                  <a:pt x="61" y="78"/>
                </a:lnTo>
                <a:lnTo>
                  <a:pt x="61" y="78"/>
                </a:lnTo>
                <a:lnTo>
                  <a:pt x="61" y="81"/>
                </a:lnTo>
                <a:lnTo>
                  <a:pt x="61" y="81"/>
                </a:lnTo>
                <a:lnTo>
                  <a:pt x="64" y="78"/>
                </a:lnTo>
                <a:lnTo>
                  <a:pt x="64" y="78"/>
                </a:lnTo>
                <a:close/>
                <a:moveTo>
                  <a:pt x="225" y="67"/>
                </a:moveTo>
                <a:lnTo>
                  <a:pt x="225" y="67"/>
                </a:lnTo>
                <a:lnTo>
                  <a:pt x="224" y="73"/>
                </a:lnTo>
                <a:lnTo>
                  <a:pt x="224" y="73"/>
                </a:lnTo>
                <a:lnTo>
                  <a:pt x="228" y="73"/>
                </a:lnTo>
                <a:lnTo>
                  <a:pt x="228" y="73"/>
                </a:lnTo>
                <a:lnTo>
                  <a:pt x="230" y="70"/>
                </a:lnTo>
                <a:lnTo>
                  <a:pt x="230" y="70"/>
                </a:lnTo>
                <a:lnTo>
                  <a:pt x="228" y="67"/>
                </a:lnTo>
                <a:lnTo>
                  <a:pt x="228" y="67"/>
                </a:lnTo>
                <a:lnTo>
                  <a:pt x="225" y="67"/>
                </a:lnTo>
                <a:lnTo>
                  <a:pt x="225" y="67"/>
                </a:lnTo>
                <a:close/>
                <a:moveTo>
                  <a:pt x="291" y="218"/>
                </a:moveTo>
                <a:lnTo>
                  <a:pt x="291" y="218"/>
                </a:lnTo>
                <a:lnTo>
                  <a:pt x="293" y="227"/>
                </a:lnTo>
                <a:lnTo>
                  <a:pt x="293" y="227"/>
                </a:lnTo>
                <a:lnTo>
                  <a:pt x="295" y="227"/>
                </a:lnTo>
                <a:lnTo>
                  <a:pt x="295" y="226"/>
                </a:lnTo>
                <a:lnTo>
                  <a:pt x="295" y="226"/>
                </a:lnTo>
                <a:lnTo>
                  <a:pt x="295" y="218"/>
                </a:lnTo>
                <a:lnTo>
                  <a:pt x="295" y="218"/>
                </a:lnTo>
                <a:lnTo>
                  <a:pt x="295" y="216"/>
                </a:lnTo>
                <a:lnTo>
                  <a:pt x="295" y="216"/>
                </a:lnTo>
                <a:lnTo>
                  <a:pt x="291" y="218"/>
                </a:lnTo>
                <a:lnTo>
                  <a:pt x="291" y="218"/>
                </a:lnTo>
                <a:close/>
                <a:moveTo>
                  <a:pt x="403" y="234"/>
                </a:moveTo>
                <a:lnTo>
                  <a:pt x="403" y="234"/>
                </a:lnTo>
                <a:lnTo>
                  <a:pt x="399" y="237"/>
                </a:lnTo>
                <a:lnTo>
                  <a:pt x="399" y="237"/>
                </a:lnTo>
                <a:lnTo>
                  <a:pt x="399" y="238"/>
                </a:lnTo>
                <a:lnTo>
                  <a:pt x="399" y="238"/>
                </a:lnTo>
                <a:lnTo>
                  <a:pt x="399" y="242"/>
                </a:lnTo>
                <a:lnTo>
                  <a:pt x="399" y="242"/>
                </a:lnTo>
                <a:lnTo>
                  <a:pt x="405" y="240"/>
                </a:lnTo>
                <a:lnTo>
                  <a:pt x="405" y="240"/>
                </a:lnTo>
                <a:lnTo>
                  <a:pt x="403" y="234"/>
                </a:lnTo>
                <a:lnTo>
                  <a:pt x="403" y="234"/>
                </a:lnTo>
                <a:close/>
                <a:moveTo>
                  <a:pt x="402" y="155"/>
                </a:moveTo>
                <a:lnTo>
                  <a:pt x="402" y="155"/>
                </a:lnTo>
                <a:lnTo>
                  <a:pt x="402" y="161"/>
                </a:lnTo>
                <a:lnTo>
                  <a:pt x="402" y="161"/>
                </a:lnTo>
                <a:lnTo>
                  <a:pt x="407" y="160"/>
                </a:lnTo>
                <a:lnTo>
                  <a:pt x="407" y="160"/>
                </a:lnTo>
                <a:lnTo>
                  <a:pt x="405" y="155"/>
                </a:lnTo>
                <a:lnTo>
                  <a:pt x="405" y="155"/>
                </a:lnTo>
                <a:lnTo>
                  <a:pt x="403" y="153"/>
                </a:lnTo>
                <a:lnTo>
                  <a:pt x="403" y="153"/>
                </a:lnTo>
                <a:lnTo>
                  <a:pt x="402" y="155"/>
                </a:lnTo>
                <a:lnTo>
                  <a:pt x="402" y="155"/>
                </a:lnTo>
                <a:close/>
                <a:moveTo>
                  <a:pt x="213" y="163"/>
                </a:moveTo>
                <a:lnTo>
                  <a:pt x="213" y="163"/>
                </a:lnTo>
                <a:lnTo>
                  <a:pt x="209" y="166"/>
                </a:lnTo>
                <a:lnTo>
                  <a:pt x="209" y="166"/>
                </a:lnTo>
                <a:lnTo>
                  <a:pt x="208" y="166"/>
                </a:lnTo>
                <a:lnTo>
                  <a:pt x="208" y="166"/>
                </a:lnTo>
                <a:lnTo>
                  <a:pt x="208" y="171"/>
                </a:lnTo>
                <a:lnTo>
                  <a:pt x="208" y="171"/>
                </a:lnTo>
                <a:lnTo>
                  <a:pt x="213" y="169"/>
                </a:lnTo>
                <a:lnTo>
                  <a:pt x="213" y="169"/>
                </a:lnTo>
                <a:lnTo>
                  <a:pt x="213" y="163"/>
                </a:lnTo>
                <a:lnTo>
                  <a:pt x="213" y="163"/>
                </a:lnTo>
                <a:close/>
                <a:moveTo>
                  <a:pt x="129" y="201"/>
                </a:moveTo>
                <a:lnTo>
                  <a:pt x="129" y="201"/>
                </a:lnTo>
                <a:lnTo>
                  <a:pt x="127" y="202"/>
                </a:lnTo>
                <a:lnTo>
                  <a:pt x="127" y="202"/>
                </a:lnTo>
                <a:lnTo>
                  <a:pt x="134" y="204"/>
                </a:lnTo>
                <a:lnTo>
                  <a:pt x="134" y="204"/>
                </a:lnTo>
                <a:lnTo>
                  <a:pt x="135" y="204"/>
                </a:lnTo>
                <a:lnTo>
                  <a:pt x="135" y="204"/>
                </a:lnTo>
                <a:lnTo>
                  <a:pt x="137" y="202"/>
                </a:lnTo>
                <a:lnTo>
                  <a:pt x="137" y="201"/>
                </a:lnTo>
                <a:lnTo>
                  <a:pt x="137" y="201"/>
                </a:lnTo>
                <a:lnTo>
                  <a:pt x="129" y="201"/>
                </a:lnTo>
                <a:lnTo>
                  <a:pt x="129" y="201"/>
                </a:lnTo>
                <a:close/>
                <a:moveTo>
                  <a:pt x="75" y="65"/>
                </a:moveTo>
                <a:lnTo>
                  <a:pt x="75" y="65"/>
                </a:lnTo>
                <a:lnTo>
                  <a:pt x="75" y="68"/>
                </a:lnTo>
                <a:lnTo>
                  <a:pt x="75" y="68"/>
                </a:lnTo>
                <a:lnTo>
                  <a:pt x="85" y="68"/>
                </a:lnTo>
                <a:lnTo>
                  <a:pt x="85" y="68"/>
                </a:lnTo>
                <a:lnTo>
                  <a:pt x="82" y="65"/>
                </a:lnTo>
                <a:lnTo>
                  <a:pt x="82" y="65"/>
                </a:lnTo>
                <a:lnTo>
                  <a:pt x="82" y="65"/>
                </a:lnTo>
                <a:lnTo>
                  <a:pt x="82" y="65"/>
                </a:lnTo>
                <a:lnTo>
                  <a:pt x="75" y="65"/>
                </a:lnTo>
                <a:lnTo>
                  <a:pt x="75" y="65"/>
                </a:lnTo>
                <a:close/>
                <a:moveTo>
                  <a:pt x="208" y="251"/>
                </a:moveTo>
                <a:lnTo>
                  <a:pt x="208" y="251"/>
                </a:lnTo>
                <a:lnTo>
                  <a:pt x="224" y="248"/>
                </a:lnTo>
                <a:lnTo>
                  <a:pt x="224" y="248"/>
                </a:lnTo>
                <a:lnTo>
                  <a:pt x="225" y="245"/>
                </a:lnTo>
                <a:lnTo>
                  <a:pt x="225" y="245"/>
                </a:lnTo>
                <a:lnTo>
                  <a:pt x="208" y="251"/>
                </a:lnTo>
                <a:lnTo>
                  <a:pt x="208" y="251"/>
                </a:lnTo>
                <a:close/>
                <a:moveTo>
                  <a:pt x="194" y="238"/>
                </a:moveTo>
                <a:lnTo>
                  <a:pt x="194" y="238"/>
                </a:lnTo>
                <a:lnTo>
                  <a:pt x="198" y="237"/>
                </a:lnTo>
                <a:lnTo>
                  <a:pt x="198" y="237"/>
                </a:lnTo>
                <a:lnTo>
                  <a:pt x="198" y="231"/>
                </a:lnTo>
                <a:lnTo>
                  <a:pt x="198" y="231"/>
                </a:lnTo>
                <a:lnTo>
                  <a:pt x="197" y="231"/>
                </a:lnTo>
                <a:lnTo>
                  <a:pt x="197" y="231"/>
                </a:lnTo>
                <a:lnTo>
                  <a:pt x="195" y="232"/>
                </a:lnTo>
                <a:lnTo>
                  <a:pt x="195" y="232"/>
                </a:lnTo>
                <a:lnTo>
                  <a:pt x="194" y="238"/>
                </a:lnTo>
                <a:lnTo>
                  <a:pt x="194" y="238"/>
                </a:lnTo>
                <a:close/>
                <a:moveTo>
                  <a:pt x="291" y="65"/>
                </a:moveTo>
                <a:lnTo>
                  <a:pt x="291" y="65"/>
                </a:lnTo>
                <a:lnTo>
                  <a:pt x="291" y="65"/>
                </a:lnTo>
                <a:lnTo>
                  <a:pt x="291" y="65"/>
                </a:lnTo>
                <a:lnTo>
                  <a:pt x="296" y="65"/>
                </a:lnTo>
                <a:lnTo>
                  <a:pt x="301" y="63"/>
                </a:lnTo>
                <a:lnTo>
                  <a:pt x="301" y="63"/>
                </a:lnTo>
                <a:lnTo>
                  <a:pt x="301" y="59"/>
                </a:lnTo>
                <a:lnTo>
                  <a:pt x="301" y="59"/>
                </a:lnTo>
                <a:lnTo>
                  <a:pt x="291" y="65"/>
                </a:lnTo>
                <a:lnTo>
                  <a:pt x="291" y="65"/>
                </a:lnTo>
                <a:close/>
                <a:moveTo>
                  <a:pt x="301" y="199"/>
                </a:moveTo>
                <a:lnTo>
                  <a:pt x="301" y="199"/>
                </a:lnTo>
                <a:lnTo>
                  <a:pt x="302" y="199"/>
                </a:lnTo>
                <a:lnTo>
                  <a:pt x="302" y="199"/>
                </a:lnTo>
                <a:lnTo>
                  <a:pt x="304" y="197"/>
                </a:lnTo>
                <a:lnTo>
                  <a:pt x="304" y="197"/>
                </a:lnTo>
                <a:lnTo>
                  <a:pt x="304" y="194"/>
                </a:lnTo>
                <a:lnTo>
                  <a:pt x="304" y="194"/>
                </a:lnTo>
                <a:lnTo>
                  <a:pt x="299" y="193"/>
                </a:lnTo>
                <a:lnTo>
                  <a:pt x="299" y="193"/>
                </a:lnTo>
                <a:lnTo>
                  <a:pt x="301" y="199"/>
                </a:lnTo>
                <a:lnTo>
                  <a:pt x="301" y="199"/>
                </a:lnTo>
                <a:close/>
                <a:moveTo>
                  <a:pt x="213" y="231"/>
                </a:moveTo>
                <a:lnTo>
                  <a:pt x="213" y="231"/>
                </a:lnTo>
                <a:lnTo>
                  <a:pt x="211" y="235"/>
                </a:lnTo>
                <a:lnTo>
                  <a:pt x="211" y="235"/>
                </a:lnTo>
                <a:lnTo>
                  <a:pt x="217" y="234"/>
                </a:lnTo>
                <a:lnTo>
                  <a:pt x="217" y="234"/>
                </a:lnTo>
                <a:lnTo>
                  <a:pt x="216" y="231"/>
                </a:lnTo>
                <a:lnTo>
                  <a:pt x="216" y="231"/>
                </a:lnTo>
                <a:lnTo>
                  <a:pt x="213" y="231"/>
                </a:lnTo>
                <a:lnTo>
                  <a:pt x="213" y="231"/>
                </a:lnTo>
                <a:close/>
                <a:moveTo>
                  <a:pt x="64" y="59"/>
                </a:moveTo>
                <a:lnTo>
                  <a:pt x="64" y="59"/>
                </a:lnTo>
                <a:lnTo>
                  <a:pt x="60" y="59"/>
                </a:lnTo>
                <a:lnTo>
                  <a:pt x="60" y="59"/>
                </a:lnTo>
                <a:lnTo>
                  <a:pt x="58" y="59"/>
                </a:lnTo>
                <a:lnTo>
                  <a:pt x="58" y="59"/>
                </a:lnTo>
                <a:lnTo>
                  <a:pt x="56" y="59"/>
                </a:lnTo>
                <a:lnTo>
                  <a:pt x="56" y="59"/>
                </a:lnTo>
                <a:lnTo>
                  <a:pt x="49" y="59"/>
                </a:lnTo>
                <a:lnTo>
                  <a:pt x="49" y="59"/>
                </a:lnTo>
                <a:lnTo>
                  <a:pt x="47" y="59"/>
                </a:lnTo>
                <a:lnTo>
                  <a:pt x="47" y="59"/>
                </a:lnTo>
                <a:lnTo>
                  <a:pt x="47" y="60"/>
                </a:lnTo>
                <a:lnTo>
                  <a:pt x="47" y="60"/>
                </a:lnTo>
                <a:lnTo>
                  <a:pt x="63" y="60"/>
                </a:lnTo>
                <a:lnTo>
                  <a:pt x="63" y="60"/>
                </a:lnTo>
                <a:lnTo>
                  <a:pt x="64" y="59"/>
                </a:lnTo>
                <a:lnTo>
                  <a:pt x="64" y="59"/>
                </a:lnTo>
                <a:close/>
                <a:moveTo>
                  <a:pt x="228" y="59"/>
                </a:moveTo>
                <a:lnTo>
                  <a:pt x="228" y="59"/>
                </a:lnTo>
                <a:lnTo>
                  <a:pt x="230" y="62"/>
                </a:lnTo>
                <a:lnTo>
                  <a:pt x="230" y="62"/>
                </a:lnTo>
                <a:lnTo>
                  <a:pt x="232" y="62"/>
                </a:lnTo>
                <a:lnTo>
                  <a:pt x="232" y="62"/>
                </a:lnTo>
                <a:lnTo>
                  <a:pt x="235" y="62"/>
                </a:lnTo>
                <a:lnTo>
                  <a:pt x="235" y="62"/>
                </a:lnTo>
                <a:lnTo>
                  <a:pt x="236" y="57"/>
                </a:lnTo>
                <a:lnTo>
                  <a:pt x="236" y="57"/>
                </a:lnTo>
                <a:lnTo>
                  <a:pt x="228" y="59"/>
                </a:lnTo>
                <a:lnTo>
                  <a:pt x="228" y="59"/>
                </a:lnTo>
                <a:close/>
                <a:moveTo>
                  <a:pt x="181" y="117"/>
                </a:moveTo>
                <a:lnTo>
                  <a:pt x="181" y="117"/>
                </a:lnTo>
                <a:lnTo>
                  <a:pt x="173" y="117"/>
                </a:lnTo>
                <a:lnTo>
                  <a:pt x="173" y="117"/>
                </a:lnTo>
                <a:lnTo>
                  <a:pt x="176" y="119"/>
                </a:lnTo>
                <a:lnTo>
                  <a:pt x="175" y="122"/>
                </a:lnTo>
                <a:lnTo>
                  <a:pt x="175" y="122"/>
                </a:lnTo>
                <a:lnTo>
                  <a:pt x="176" y="122"/>
                </a:lnTo>
                <a:lnTo>
                  <a:pt x="178" y="122"/>
                </a:lnTo>
                <a:lnTo>
                  <a:pt x="178" y="122"/>
                </a:lnTo>
                <a:lnTo>
                  <a:pt x="179" y="122"/>
                </a:lnTo>
                <a:lnTo>
                  <a:pt x="179" y="122"/>
                </a:lnTo>
                <a:lnTo>
                  <a:pt x="181" y="123"/>
                </a:lnTo>
                <a:lnTo>
                  <a:pt x="181" y="123"/>
                </a:lnTo>
                <a:lnTo>
                  <a:pt x="181" y="123"/>
                </a:lnTo>
                <a:lnTo>
                  <a:pt x="181" y="123"/>
                </a:lnTo>
                <a:lnTo>
                  <a:pt x="181" y="117"/>
                </a:lnTo>
                <a:lnTo>
                  <a:pt x="181" y="117"/>
                </a:lnTo>
                <a:close/>
                <a:moveTo>
                  <a:pt x="206" y="100"/>
                </a:moveTo>
                <a:lnTo>
                  <a:pt x="206" y="100"/>
                </a:lnTo>
                <a:lnTo>
                  <a:pt x="211" y="96"/>
                </a:lnTo>
                <a:lnTo>
                  <a:pt x="211" y="96"/>
                </a:lnTo>
                <a:lnTo>
                  <a:pt x="209" y="90"/>
                </a:lnTo>
                <a:lnTo>
                  <a:pt x="209" y="90"/>
                </a:lnTo>
                <a:lnTo>
                  <a:pt x="209" y="89"/>
                </a:lnTo>
                <a:lnTo>
                  <a:pt x="209" y="89"/>
                </a:lnTo>
                <a:lnTo>
                  <a:pt x="208" y="90"/>
                </a:lnTo>
                <a:lnTo>
                  <a:pt x="208" y="90"/>
                </a:lnTo>
                <a:lnTo>
                  <a:pt x="206" y="100"/>
                </a:lnTo>
                <a:lnTo>
                  <a:pt x="206" y="100"/>
                </a:lnTo>
                <a:close/>
                <a:moveTo>
                  <a:pt x="396" y="220"/>
                </a:moveTo>
                <a:lnTo>
                  <a:pt x="396" y="220"/>
                </a:lnTo>
                <a:lnTo>
                  <a:pt x="396" y="213"/>
                </a:lnTo>
                <a:lnTo>
                  <a:pt x="396" y="213"/>
                </a:lnTo>
                <a:lnTo>
                  <a:pt x="391" y="216"/>
                </a:lnTo>
                <a:lnTo>
                  <a:pt x="391" y="216"/>
                </a:lnTo>
                <a:lnTo>
                  <a:pt x="391" y="221"/>
                </a:lnTo>
                <a:lnTo>
                  <a:pt x="391" y="221"/>
                </a:lnTo>
                <a:lnTo>
                  <a:pt x="396" y="220"/>
                </a:lnTo>
                <a:lnTo>
                  <a:pt x="396" y="220"/>
                </a:lnTo>
                <a:close/>
                <a:moveTo>
                  <a:pt x="321" y="100"/>
                </a:moveTo>
                <a:lnTo>
                  <a:pt x="321" y="100"/>
                </a:lnTo>
                <a:lnTo>
                  <a:pt x="329" y="108"/>
                </a:lnTo>
                <a:lnTo>
                  <a:pt x="337" y="115"/>
                </a:lnTo>
                <a:lnTo>
                  <a:pt x="337" y="115"/>
                </a:lnTo>
                <a:lnTo>
                  <a:pt x="331" y="108"/>
                </a:lnTo>
                <a:lnTo>
                  <a:pt x="321" y="100"/>
                </a:lnTo>
                <a:lnTo>
                  <a:pt x="321" y="100"/>
                </a:lnTo>
                <a:close/>
                <a:moveTo>
                  <a:pt x="246" y="68"/>
                </a:moveTo>
                <a:lnTo>
                  <a:pt x="246" y="68"/>
                </a:lnTo>
                <a:lnTo>
                  <a:pt x="252" y="68"/>
                </a:lnTo>
                <a:lnTo>
                  <a:pt x="258" y="65"/>
                </a:lnTo>
                <a:lnTo>
                  <a:pt x="258" y="65"/>
                </a:lnTo>
                <a:lnTo>
                  <a:pt x="258" y="65"/>
                </a:lnTo>
                <a:lnTo>
                  <a:pt x="257" y="63"/>
                </a:lnTo>
                <a:lnTo>
                  <a:pt x="257" y="63"/>
                </a:lnTo>
                <a:lnTo>
                  <a:pt x="247" y="67"/>
                </a:lnTo>
                <a:lnTo>
                  <a:pt x="247" y="67"/>
                </a:lnTo>
                <a:lnTo>
                  <a:pt x="246" y="68"/>
                </a:lnTo>
                <a:lnTo>
                  <a:pt x="246" y="68"/>
                </a:lnTo>
                <a:close/>
                <a:moveTo>
                  <a:pt x="282" y="197"/>
                </a:moveTo>
                <a:lnTo>
                  <a:pt x="282" y="197"/>
                </a:lnTo>
                <a:lnTo>
                  <a:pt x="276" y="201"/>
                </a:lnTo>
                <a:lnTo>
                  <a:pt x="276" y="201"/>
                </a:lnTo>
                <a:lnTo>
                  <a:pt x="274" y="202"/>
                </a:lnTo>
                <a:lnTo>
                  <a:pt x="274" y="202"/>
                </a:lnTo>
                <a:lnTo>
                  <a:pt x="274" y="204"/>
                </a:lnTo>
                <a:lnTo>
                  <a:pt x="274" y="204"/>
                </a:lnTo>
                <a:lnTo>
                  <a:pt x="284" y="202"/>
                </a:lnTo>
                <a:lnTo>
                  <a:pt x="284" y="202"/>
                </a:lnTo>
                <a:lnTo>
                  <a:pt x="282" y="197"/>
                </a:lnTo>
                <a:lnTo>
                  <a:pt x="282" y="197"/>
                </a:lnTo>
                <a:close/>
                <a:moveTo>
                  <a:pt x="362" y="197"/>
                </a:moveTo>
                <a:lnTo>
                  <a:pt x="362" y="197"/>
                </a:lnTo>
                <a:lnTo>
                  <a:pt x="359" y="186"/>
                </a:lnTo>
                <a:lnTo>
                  <a:pt x="359" y="186"/>
                </a:lnTo>
                <a:lnTo>
                  <a:pt x="358" y="197"/>
                </a:lnTo>
                <a:lnTo>
                  <a:pt x="358" y="197"/>
                </a:lnTo>
                <a:lnTo>
                  <a:pt x="362" y="197"/>
                </a:lnTo>
                <a:lnTo>
                  <a:pt x="362" y="197"/>
                </a:lnTo>
                <a:close/>
                <a:moveTo>
                  <a:pt x="12" y="106"/>
                </a:moveTo>
                <a:lnTo>
                  <a:pt x="12" y="106"/>
                </a:lnTo>
                <a:lnTo>
                  <a:pt x="12" y="123"/>
                </a:lnTo>
                <a:lnTo>
                  <a:pt x="12" y="123"/>
                </a:lnTo>
                <a:lnTo>
                  <a:pt x="15" y="106"/>
                </a:lnTo>
                <a:lnTo>
                  <a:pt x="15" y="106"/>
                </a:lnTo>
                <a:lnTo>
                  <a:pt x="12" y="106"/>
                </a:lnTo>
                <a:lnTo>
                  <a:pt x="12" y="106"/>
                </a:lnTo>
                <a:close/>
                <a:moveTo>
                  <a:pt x="228" y="130"/>
                </a:moveTo>
                <a:lnTo>
                  <a:pt x="228" y="130"/>
                </a:lnTo>
                <a:lnTo>
                  <a:pt x="232" y="128"/>
                </a:lnTo>
                <a:lnTo>
                  <a:pt x="232" y="128"/>
                </a:lnTo>
                <a:lnTo>
                  <a:pt x="232" y="123"/>
                </a:lnTo>
                <a:lnTo>
                  <a:pt x="232" y="123"/>
                </a:lnTo>
                <a:lnTo>
                  <a:pt x="232" y="120"/>
                </a:lnTo>
                <a:lnTo>
                  <a:pt x="232" y="120"/>
                </a:lnTo>
                <a:lnTo>
                  <a:pt x="228" y="123"/>
                </a:lnTo>
                <a:lnTo>
                  <a:pt x="228" y="123"/>
                </a:lnTo>
                <a:lnTo>
                  <a:pt x="227" y="125"/>
                </a:lnTo>
                <a:lnTo>
                  <a:pt x="227" y="125"/>
                </a:lnTo>
                <a:lnTo>
                  <a:pt x="228" y="130"/>
                </a:lnTo>
                <a:lnTo>
                  <a:pt x="228" y="130"/>
                </a:lnTo>
                <a:close/>
                <a:moveTo>
                  <a:pt x="348" y="96"/>
                </a:moveTo>
                <a:lnTo>
                  <a:pt x="348" y="96"/>
                </a:lnTo>
                <a:lnTo>
                  <a:pt x="344" y="92"/>
                </a:lnTo>
                <a:lnTo>
                  <a:pt x="344" y="92"/>
                </a:lnTo>
                <a:lnTo>
                  <a:pt x="342" y="92"/>
                </a:lnTo>
                <a:lnTo>
                  <a:pt x="340" y="92"/>
                </a:lnTo>
                <a:lnTo>
                  <a:pt x="340" y="92"/>
                </a:lnTo>
                <a:lnTo>
                  <a:pt x="342" y="98"/>
                </a:lnTo>
                <a:lnTo>
                  <a:pt x="342" y="98"/>
                </a:lnTo>
                <a:lnTo>
                  <a:pt x="348" y="96"/>
                </a:lnTo>
                <a:lnTo>
                  <a:pt x="348" y="96"/>
                </a:lnTo>
                <a:close/>
                <a:moveTo>
                  <a:pt x="246" y="186"/>
                </a:moveTo>
                <a:lnTo>
                  <a:pt x="246" y="186"/>
                </a:lnTo>
                <a:lnTo>
                  <a:pt x="247" y="191"/>
                </a:lnTo>
                <a:lnTo>
                  <a:pt x="247" y="191"/>
                </a:lnTo>
                <a:lnTo>
                  <a:pt x="255" y="186"/>
                </a:lnTo>
                <a:lnTo>
                  <a:pt x="255" y="186"/>
                </a:lnTo>
                <a:lnTo>
                  <a:pt x="257" y="186"/>
                </a:lnTo>
                <a:lnTo>
                  <a:pt x="255" y="185"/>
                </a:lnTo>
                <a:lnTo>
                  <a:pt x="255" y="185"/>
                </a:lnTo>
                <a:lnTo>
                  <a:pt x="246" y="186"/>
                </a:lnTo>
                <a:lnTo>
                  <a:pt x="246" y="186"/>
                </a:lnTo>
                <a:close/>
                <a:moveTo>
                  <a:pt x="381" y="180"/>
                </a:moveTo>
                <a:lnTo>
                  <a:pt x="381" y="180"/>
                </a:lnTo>
                <a:lnTo>
                  <a:pt x="383" y="179"/>
                </a:lnTo>
                <a:lnTo>
                  <a:pt x="385" y="175"/>
                </a:lnTo>
                <a:lnTo>
                  <a:pt x="385" y="175"/>
                </a:lnTo>
                <a:lnTo>
                  <a:pt x="385" y="172"/>
                </a:lnTo>
                <a:lnTo>
                  <a:pt x="385" y="171"/>
                </a:lnTo>
                <a:lnTo>
                  <a:pt x="385" y="171"/>
                </a:lnTo>
                <a:lnTo>
                  <a:pt x="386" y="169"/>
                </a:lnTo>
                <a:lnTo>
                  <a:pt x="388" y="169"/>
                </a:lnTo>
                <a:lnTo>
                  <a:pt x="388" y="169"/>
                </a:lnTo>
                <a:lnTo>
                  <a:pt x="389" y="167"/>
                </a:lnTo>
                <a:lnTo>
                  <a:pt x="389" y="167"/>
                </a:lnTo>
                <a:lnTo>
                  <a:pt x="392" y="166"/>
                </a:lnTo>
                <a:lnTo>
                  <a:pt x="392" y="166"/>
                </a:lnTo>
                <a:lnTo>
                  <a:pt x="394" y="166"/>
                </a:lnTo>
                <a:lnTo>
                  <a:pt x="394" y="166"/>
                </a:lnTo>
                <a:lnTo>
                  <a:pt x="386" y="167"/>
                </a:lnTo>
                <a:lnTo>
                  <a:pt x="386" y="167"/>
                </a:lnTo>
                <a:lnTo>
                  <a:pt x="381" y="180"/>
                </a:lnTo>
                <a:lnTo>
                  <a:pt x="381" y="180"/>
                </a:lnTo>
                <a:close/>
                <a:moveTo>
                  <a:pt x="375" y="160"/>
                </a:moveTo>
                <a:lnTo>
                  <a:pt x="375" y="160"/>
                </a:lnTo>
                <a:lnTo>
                  <a:pt x="375" y="161"/>
                </a:lnTo>
                <a:lnTo>
                  <a:pt x="375" y="161"/>
                </a:lnTo>
                <a:lnTo>
                  <a:pt x="373" y="169"/>
                </a:lnTo>
                <a:lnTo>
                  <a:pt x="373" y="169"/>
                </a:lnTo>
                <a:lnTo>
                  <a:pt x="373" y="172"/>
                </a:lnTo>
                <a:lnTo>
                  <a:pt x="372" y="174"/>
                </a:lnTo>
                <a:lnTo>
                  <a:pt x="372" y="174"/>
                </a:lnTo>
                <a:lnTo>
                  <a:pt x="370" y="175"/>
                </a:lnTo>
                <a:lnTo>
                  <a:pt x="370" y="175"/>
                </a:lnTo>
                <a:lnTo>
                  <a:pt x="373" y="174"/>
                </a:lnTo>
                <a:lnTo>
                  <a:pt x="373" y="174"/>
                </a:lnTo>
                <a:lnTo>
                  <a:pt x="375" y="174"/>
                </a:lnTo>
                <a:lnTo>
                  <a:pt x="375" y="171"/>
                </a:lnTo>
                <a:lnTo>
                  <a:pt x="375" y="171"/>
                </a:lnTo>
                <a:lnTo>
                  <a:pt x="377" y="164"/>
                </a:lnTo>
                <a:lnTo>
                  <a:pt x="377" y="164"/>
                </a:lnTo>
                <a:lnTo>
                  <a:pt x="375" y="160"/>
                </a:lnTo>
                <a:lnTo>
                  <a:pt x="375" y="160"/>
                </a:lnTo>
                <a:close/>
                <a:moveTo>
                  <a:pt x="63" y="93"/>
                </a:moveTo>
                <a:lnTo>
                  <a:pt x="63" y="93"/>
                </a:lnTo>
                <a:lnTo>
                  <a:pt x="67" y="92"/>
                </a:lnTo>
                <a:lnTo>
                  <a:pt x="67" y="92"/>
                </a:lnTo>
                <a:lnTo>
                  <a:pt x="66" y="85"/>
                </a:lnTo>
                <a:lnTo>
                  <a:pt x="66" y="85"/>
                </a:lnTo>
                <a:lnTo>
                  <a:pt x="61" y="90"/>
                </a:lnTo>
                <a:lnTo>
                  <a:pt x="61" y="90"/>
                </a:lnTo>
                <a:lnTo>
                  <a:pt x="63" y="93"/>
                </a:lnTo>
                <a:lnTo>
                  <a:pt x="63" y="93"/>
                </a:lnTo>
                <a:close/>
                <a:moveTo>
                  <a:pt x="364" y="136"/>
                </a:moveTo>
                <a:lnTo>
                  <a:pt x="364" y="136"/>
                </a:lnTo>
                <a:lnTo>
                  <a:pt x="369" y="141"/>
                </a:lnTo>
                <a:lnTo>
                  <a:pt x="369" y="141"/>
                </a:lnTo>
                <a:lnTo>
                  <a:pt x="372" y="139"/>
                </a:lnTo>
                <a:lnTo>
                  <a:pt x="372" y="136"/>
                </a:lnTo>
                <a:lnTo>
                  <a:pt x="372" y="136"/>
                </a:lnTo>
                <a:lnTo>
                  <a:pt x="364" y="136"/>
                </a:lnTo>
                <a:lnTo>
                  <a:pt x="364" y="136"/>
                </a:lnTo>
                <a:close/>
                <a:moveTo>
                  <a:pt x="165" y="232"/>
                </a:moveTo>
                <a:lnTo>
                  <a:pt x="165" y="232"/>
                </a:lnTo>
                <a:lnTo>
                  <a:pt x="162" y="232"/>
                </a:lnTo>
                <a:lnTo>
                  <a:pt x="162" y="232"/>
                </a:lnTo>
                <a:lnTo>
                  <a:pt x="162" y="237"/>
                </a:lnTo>
                <a:lnTo>
                  <a:pt x="162" y="237"/>
                </a:lnTo>
                <a:lnTo>
                  <a:pt x="167" y="238"/>
                </a:lnTo>
                <a:lnTo>
                  <a:pt x="167" y="238"/>
                </a:lnTo>
                <a:lnTo>
                  <a:pt x="165" y="232"/>
                </a:lnTo>
                <a:lnTo>
                  <a:pt x="165" y="232"/>
                </a:lnTo>
                <a:close/>
                <a:moveTo>
                  <a:pt x="325" y="201"/>
                </a:moveTo>
                <a:lnTo>
                  <a:pt x="325" y="201"/>
                </a:lnTo>
                <a:lnTo>
                  <a:pt x="332" y="201"/>
                </a:lnTo>
                <a:lnTo>
                  <a:pt x="332" y="201"/>
                </a:lnTo>
                <a:lnTo>
                  <a:pt x="331" y="196"/>
                </a:lnTo>
                <a:lnTo>
                  <a:pt x="331" y="196"/>
                </a:lnTo>
                <a:lnTo>
                  <a:pt x="325" y="197"/>
                </a:lnTo>
                <a:lnTo>
                  <a:pt x="325" y="197"/>
                </a:lnTo>
                <a:lnTo>
                  <a:pt x="325" y="199"/>
                </a:lnTo>
                <a:lnTo>
                  <a:pt x="325" y="199"/>
                </a:lnTo>
                <a:lnTo>
                  <a:pt x="325" y="201"/>
                </a:lnTo>
                <a:lnTo>
                  <a:pt x="325" y="201"/>
                </a:lnTo>
                <a:close/>
                <a:moveTo>
                  <a:pt x="228" y="87"/>
                </a:moveTo>
                <a:lnTo>
                  <a:pt x="228" y="87"/>
                </a:lnTo>
                <a:lnTo>
                  <a:pt x="232" y="85"/>
                </a:lnTo>
                <a:lnTo>
                  <a:pt x="232" y="84"/>
                </a:lnTo>
                <a:lnTo>
                  <a:pt x="232" y="84"/>
                </a:lnTo>
                <a:lnTo>
                  <a:pt x="230" y="78"/>
                </a:lnTo>
                <a:lnTo>
                  <a:pt x="230" y="78"/>
                </a:lnTo>
                <a:lnTo>
                  <a:pt x="228" y="76"/>
                </a:lnTo>
                <a:lnTo>
                  <a:pt x="228" y="76"/>
                </a:lnTo>
                <a:lnTo>
                  <a:pt x="227" y="78"/>
                </a:lnTo>
                <a:lnTo>
                  <a:pt x="227" y="78"/>
                </a:lnTo>
                <a:lnTo>
                  <a:pt x="228" y="82"/>
                </a:lnTo>
                <a:lnTo>
                  <a:pt x="228" y="87"/>
                </a:lnTo>
                <a:lnTo>
                  <a:pt x="228" y="87"/>
                </a:lnTo>
                <a:close/>
                <a:moveTo>
                  <a:pt x="232" y="212"/>
                </a:moveTo>
                <a:lnTo>
                  <a:pt x="232" y="212"/>
                </a:lnTo>
                <a:lnTo>
                  <a:pt x="230" y="212"/>
                </a:lnTo>
                <a:lnTo>
                  <a:pt x="230" y="212"/>
                </a:lnTo>
                <a:lnTo>
                  <a:pt x="225" y="212"/>
                </a:lnTo>
                <a:lnTo>
                  <a:pt x="225" y="212"/>
                </a:lnTo>
                <a:lnTo>
                  <a:pt x="225" y="220"/>
                </a:lnTo>
                <a:lnTo>
                  <a:pt x="225" y="220"/>
                </a:lnTo>
                <a:lnTo>
                  <a:pt x="230" y="218"/>
                </a:lnTo>
                <a:lnTo>
                  <a:pt x="230" y="218"/>
                </a:lnTo>
                <a:lnTo>
                  <a:pt x="228" y="215"/>
                </a:lnTo>
                <a:lnTo>
                  <a:pt x="232" y="212"/>
                </a:lnTo>
                <a:lnTo>
                  <a:pt x="232" y="212"/>
                </a:lnTo>
                <a:close/>
                <a:moveTo>
                  <a:pt x="138" y="74"/>
                </a:moveTo>
                <a:lnTo>
                  <a:pt x="138" y="74"/>
                </a:lnTo>
                <a:lnTo>
                  <a:pt x="143" y="84"/>
                </a:lnTo>
                <a:lnTo>
                  <a:pt x="143" y="84"/>
                </a:lnTo>
                <a:lnTo>
                  <a:pt x="143" y="84"/>
                </a:lnTo>
                <a:lnTo>
                  <a:pt x="143" y="84"/>
                </a:lnTo>
                <a:lnTo>
                  <a:pt x="143" y="74"/>
                </a:lnTo>
                <a:lnTo>
                  <a:pt x="143" y="74"/>
                </a:lnTo>
                <a:lnTo>
                  <a:pt x="138" y="74"/>
                </a:lnTo>
                <a:lnTo>
                  <a:pt x="138" y="74"/>
                </a:lnTo>
                <a:close/>
                <a:moveTo>
                  <a:pt x="220" y="73"/>
                </a:moveTo>
                <a:lnTo>
                  <a:pt x="220" y="73"/>
                </a:lnTo>
                <a:lnTo>
                  <a:pt x="220" y="67"/>
                </a:lnTo>
                <a:lnTo>
                  <a:pt x="220" y="67"/>
                </a:lnTo>
                <a:lnTo>
                  <a:pt x="216" y="67"/>
                </a:lnTo>
                <a:lnTo>
                  <a:pt x="216" y="67"/>
                </a:lnTo>
                <a:lnTo>
                  <a:pt x="217" y="71"/>
                </a:lnTo>
                <a:lnTo>
                  <a:pt x="217" y="71"/>
                </a:lnTo>
                <a:lnTo>
                  <a:pt x="219" y="73"/>
                </a:lnTo>
                <a:lnTo>
                  <a:pt x="220" y="73"/>
                </a:lnTo>
                <a:lnTo>
                  <a:pt x="220" y="73"/>
                </a:lnTo>
                <a:close/>
                <a:moveTo>
                  <a:pt x="386" y="267"/>
                </a:moveTo>
                <a:lnTo>
                  <a:pt x="386" y="267"/>
                </a:lnTo>
                <a:lnTo>
                  <a:pt x="388" y="272"/>
                </a:lnTo>
                <a:lnTo>
                  <a:pt x="388" y="272"/>
                </a:lnTo>
                <a:lnTo>
                  <a:pt x="388" y="272"/>
                </a:lnTo>
                <a:lnTo>
                  <a:pt x="388" y="272"/>
                </a:lnTo>
                <a:lnTo>
                  <a:pt x="388" y="272"/>
                </a:lnTo>
                <a:lnTo>
                  <a:pt x="388" y="272"/>
                </a:lnTo>
                <a:lnTo>
                  <a:pt x="389" y="270"/>
                </a:lnTo>
                <a:lnTo>
                  <a:pt x="392" y="268"/>
                </a:lnTo>
                <a:lnTo>
                  <a:pt x="392" y="268"/>
                </a:lnTo>
                <a:lnTo>
                  <a:pt x="396" y="267"/>
                </a:lnTo>
                <a:lnTo>
                  <a:pt x="396" y="267"/>
                </a:lnTo>
                <a:lnTo>
                  <a:pt x="396" y="267"/>
                </a:lnTo>
                <a:lnTo>
                  <a:pt x="396" y="267"/>
                </a:lnTo>
                <a:lnTo>
                  <a:pt x="386" y="267"/>
                </a:lnTo>
                <a:lnTo>
                  <a:pt x="386" y="267"/>
                </a:lnTo>
                <a:close/>
                <a:moveTo>
                  <a:pt x="120" y="216"/>
                </a:moveTo>
                <a:lnTo>
                  <a:pt x="120" y="216"/>
                </a:lnTo>
                <a:lnTo>
                  <a:pt x="104" y="215"/>
                </a:lnTo>
                <a:lnTo>
                  <a:pt x="104" y="215"/>
                </a:lnTo>
                <a:lnTo>
                  <a:pt x="104" y="215"/>
                </a:lnTo>
                <a:lnTo>
                  <a:pt x="104" y="215"/>
                </a:lnTo>
                <a:lnTo>
                  <a:pt x="118" y="218"/>
                </a:lnTo>
                <a:lnTo>
                  <a:pt x="118" y="218"/>
                </a:lnTo>
                <a:lnTo>
                  <a:pt x="120" y="216"/>
                </a:lnTo>
                <a:lnTo>
                  <a:pt x="120" y="216"/>
                </a:lnTo>
                <a:close/>
                <a:moveTo>
                  <a:pt x="296" y="207"/>
                </a:moveTo>
                <a:lnTo>
                  <a:pt x="296" y="207"/>
                </a:lnTo>
                <a:lnTo>
                  <a:pt x="291" y="207"/>
                </a:lnTo>
                <a:lnTo>
                  <a:pt x="291" y="207"/>
                </a:lnTo>
                <a:lnTo>
                  <a:pt x="291" y="210"/>
                </a:lnTo>
                <a:lnTo>
                  <a:pt x="290" y="215"/>
                </a:lnTo>
                <a:lnTo>
                  <a:pt x="290" y="215"/>
                </a:lnTo>
                <a:lnTo>
                  <a:pt x="295" y="212"/>
                </a:lnTo>
                <a:lnTo>
                  <a:pt x="295" y="212"/>
                </a:lnTo>
                <a:lnTo>
                  <a:pt x="295" y="210"/>
                </a:lnTo>
                <a:lnTo>
                  <a:pt x="295" y="210"/>
                </a:lnTo>
                <a:lnTo>
                  <a:pt x="296" y="207"/>
                </a:lnTo>
                <a:lnTo>
                  <a:pt x="296" y="207"/>
                </a:lnTo>
                <a:close/>
                <a:moveTo>
                  <a:pt x="235" y="169"/>
                </a:moveTo>
                <a:lnTo>
                  <a:pt x="235" y="169"/>
                </a:lnTo>
                <a:lnTo>
                  <a:pt x="243" y="163"/>
                </a:lnTo>
                <a:lnTo>
                  <a:pt x="243" y="163"/>
                </a:lnTo>
                <a:lnTo>
                  <a:pt x="235" y="164"/>
                </a:lnTo>
                <a:lnTo>
                  <a:pt x="235" y="164"/>
                </a:lnTo>
                <a:lnTo>
                  <a:pt x="235" y="169"/>
                </a:lnTo>
                <a:lnTo>
                  <a:pt x="235" y="169"/>
                </a:lnTo>
                <a:close/>
                <a:moveTo>
                  <a:pt x="370" y="126"/>
                </a:moveTo>
                <a:lnTo>
                  <a:pt x="370" y="126"/>
                </a:lnTo>
                <a:lnTo>
                  <a:pt x="362" y="131"/>
                </a:lnTo>
                <a:lnTo>
                  <a:pt x="362" y="131"/>
                </a:lnTo>
                <a:lnTo>
                  <a:pt x="370" y="131"/>
                </a:lnTo>
                <a:lnTo>
                  <a:pt x="370" y="131"/>
                </a:lnTo>
                <a:lnTo>
                  <a:pt x="370" y="130"/>
                </a:lnTo>
                <a:lnTo>
                  <a:pt x="370" y="130"/>
                </a:lnTo>
                <a:lnTo>
                  <a:pt x="370" y="126"/>
                </a:lnTo>
                <a:lnTo>
                  <a:pt x="370" y="126"/>
                </a:lnTo>
                <a:close/>
                <a:moveTo>
                  <a:pt x="340" y="190"/>
                </a:moveTo>
                <a:lnTo>
                  <a:pt x="340" y="190"/>
                </a:lnTo>
                <a:lnTo>
                  <a:pt x="340" y="186"/>
                </a:lnTo>
                <a:lnTo>
                  <a:pt x="340" y="186"/>
                </a:lnTo>
                <a:lnTo>
                  <a:pt x="332" y="186"/>
                </a:lnTo>
                <a:lnTo>
                  <a:pt x="332" y="186"/>
                </a:lnTo>
                <a:lnTo>
                  <a:pt x="332" y="186"/>
                </a:lnTo>
                <a:lnTo>
                  <a:pt x="334" y="188"/>
                </a:lnTo>
                <a:lnTo>
                  <a:pt x="334" y="188"/>
                </a:lnTo>
                <a:lnTo>
                  <a:pt x="340" y="190"/>
                </a:lnTo>
                <a:lnTo>
                  <a:pt x="340" y="190"/>
                </a:lnTo>
                <a:close/>
                <a:moveTo>
                  <a:pt x="164" y="265"/>
                </a:moveTo>
                <a:lnTo>
                  <a:pt x="164" y="265"/>
                </a:lnTo>
                <a:lnTo>
                  <a:pt x="173" y="265"/>
                </a:lnTo>
                <a:lnTo>
                  <a:pt x="173" y="265"/>
                </a:lnTo>
                <a:lnTo>
                  <a:pt x="173" y="262"/>
                </a:lnTo>
                <a:lnTo>
                  <a:pt x="173" y="262"/>
                </a:lnTo>
                <a:lnTo>
                  <a:pt x="170" y="261"/>
                </a:lnTo>
                <a:lnTo>
                  <a:pt x="170" y="261"/>
                </a:lnTo>
                <a:lnTo>
                  <a:pt x="170" y="261"/>
                </a:lnTo>
                <a:lnTo>
                  <a:pt x="170" y="261"/>
                </a:lnTo>
                <a:lnTo>
                  <a:pt x="170" y="262"/>
                </a:lnTo>
                <a:lnTo>
                  <a:pt x="170" y="264"/>
                </a:lnTo>
                <a:lnTo>
                  <a:pt x="170" y="264"/>
                </a:lnTo>
                <a:lnTo>
                  <a:pt x="168" y="264"/>
                </a:lnTo>
                <a:lnTo>
                  <a:pt x="167" y="264"/>
                </a:lnTo>
                <a:lnTo>
                  <a:pt x="167" y="264"/>
                </a:lnTo>
                <a:lnTo>
                  <a:pt x="164" y="262"/>
                </a:lnTo>
                <a:lnTo>
                  <a:pt x="164" y="262"/>
                </a:lnTo>
                <a:lnTo>
                  <a:pt x="164" y="262"/>
                </a:lnTo>
                <a:lnTo>
                  <a:pt x="164" y="262"/>
                </a:lnTo>
                <a:lnTo>
                  <a:pt x="164" y="265"/>
                </a:lnTo>
                <a:lnTo>
                  <a:pt x="164" y="265"/>
                </a:lnTo>
                <a:close/>
                <a:moveTo>
                  <a:pt x="64" y="202"/>
                </a:moveTo>
                <a:lnTo>
                  <a:pt x="64" y="202"/>
                </a:lnTo>
                <a:lnTo>
                  <a:pt x="63" y="194"/>
                </a:lnTo>
                <a:lnTo>
                  <a:pt x="63" y="194"/>
                </a:lnTo>
                <a:lnTo>
                  <a:pt x="60" y="199"/>
                </a:lnTo>
                <a:lnTo>
                  <a:pt x="60" y="199"/>
                </a:lnTo>
                <a:lnTo>
                  <a:pt x="60" y="201"/>
                </a:lnTo>
                <a:lnTo>
                  <a:pt x="60" y="201"/>
                </a:lnTo>
                <a:lnTo>
                  <a:pt x="64" y="202"/>
                </a:lnTo>
                <a:lnTo>
                  <a:pt x="64" y="202"/>
                </a:lnTo>
                <a:close/>
                <a:moveTo>
                  <a:pt x="392" y="141"/>
                </a:moveTo>
                <a:lnTo>
                  <a:pt x="392" y="141"/>
                </a:lnTo>
                <a:lnTo>
                  <a:pt x="386" y="136"/>
                </a:lnTo>
                <a:lnTo>
                  <a:pt x="386" y="136"/>
                </a:lnTo>
                <a:lnTo>
                  <a:pt x="388" y="142"/>
                </a:lnTo>
                <a:lnTo>
                  <a:pt x="388" y="142"/>
                </a:lnTo>
                <a:lnTo>
                  <a:pt x="392" y="141"/>
                </a:lnTo>
                <a:lnTo>
                  <a:pt x="392" y="141"/>
                </a:lnTo>
                <a:close/>
                <a:moveTo>
                  <a:pt x="206" y="207"/>
                </a:moveTo>
                <a:lnTo>
                  <a:pt x="206" y="207"/>
                </a:lnTo>
                <a:lnTo>
                  <a:pt x="206" y="201"/>
                </a:lnTo>
                <a:lnTo>
                  <a:pt x="206" y="201"/>
                </a:lnTo>
                <a:lnTo>
                  <a:pt x="203" y="202"/>
                </a:lnTo>
                <a:lnTo>
                  <a:pt x="202" y="204"/>
                </a:lnTo>
                <a:lnTo>
                  <a:pt x="202" y="204"/>
                </a:lnTo>
                <a:lnTo>
                  <a:pt x="203" y="207"/>
                </a:lnTo>
                <a:lnTo>
                  <a:pt x="205" y="207"/>
                </a:lnTo>
                <a:lnTo>
                  <a:pt x="206" y="207"/>
                </a:lnTo>
                <a:lnTo>
                  <a:pt x="206" y="207"/>
                </a:lnTo>
                <a:close/>
                <a:moveTo>
                  <a:pt x="394" y="156"/>
                </a:moveTo>
                <a:lnTo>
                  <a:pt x="394" y="156"/>
                </a:lnTo>
                <a:lnTo>
                  <a:pt x="392" y="160"/>
                </a:lnTo>
                <a:lnTo>
                  <a:pt x="391" y="163"/>
                </a:lnTo>
                <a:lnTo>
                  <a:pt x="391" y="163"/>
                </a:lnTo>
                <a:lnTo>
                  <a:pt x="397" y="161"/>
                </a:lnTo>
                <a:lnTo>
                  <a:pt x="397" y="161"/>
                </a:lnTo>
                <a:lnTo>
                  <a:pt x="394" y="156"/>
                </a:lnTo>
                <a:lnTo>
                  <a:pt x="394" y="156"/>
                </a:lnTo>
                <a:close/>
                <a:moveTo>
                  <a:pt x="227" y="54"/>
                </a:moveTo>
                <a:lnTo>
                  <a:pt x="227" y="54"/>
                </a:lnTo>
                <a:lnTo>
                  <a:pt x="228" y="54"/>
                </a:lnTo>
                <a:lnTo>
                  <a:pt x="228" y="54"/>
                </a:lnTo>
                <a:lnTo>
                  <a:pt x="228" y="54"/>
                </a:lnTo>
                <a:lnTo>
                  <a:pt x="236" y="54"/>
                </a:lnTo>
                <a:lnTo>
                  <a:pt x="236" y="54"/>
                </a:lnTo>
                <a:lnTo>
                  <a:pt x="239" y="54"/>
                </a:lnTo>
                <a:lnTo>
                  <a:pt x="239" y="54"/>
                </a:lnTo>
                <a:lnTo>
                  <a:pt x="243" y="52"/>
                </a:lnTo>
                <a:lnTo>
                  <a:pt x="243" y="52"/>
                </a:lnTo>
                <a:lnTo>
                  <a:pt x="244" y="54"/>
                </a:lnTo>
                <a:lnTo>
                  <a:pt x="244" y="54"/>
                </a:lnTo>
                <a:lnTo>
                  <a:pt x="246" y="52"/>
                </a:lnTo>
                <a:lnTo>
                  <a:pt x="246" y="52"/>
                </a:lnTo>
                <a:lnTo>
                  <a:pt x="246" y="52"/>
                </a:lnTo>
                <a:lnTo>
                  <a:pt x="227" y="54"/>
                </a:lnTo>
                <a:lnTo>
                  <a:pt x="227" y="54"/>
                </a:lnTo>
                <a:close/>
                <a:moveTo>
                  <a:pt x="302" y="224"/>
                </a:moveTo>
                <a:lnTo>
                  <a:pt x="302" y="224"/>
                </a:lnTo>
                <a:lnTo>
                  <a:pt x="302" y="224"/>
                </a:lnTo>
                <a:lnTo>
                  <a:pt x="302" y="224"/>
                </a:lnTo>
                <a:lnTo>
                  <a:pt x="304" y="213"/>
                </a:lnTo>
                <a:lnTo>
                  <a:pt x="304" y="213"/>
                </a:lnTo>
                <a:lnTo>
                  <a:pt x="301" y="215"/>
                </a:lnTo>
                <a:lnTo>
                  <a:pt x="301" y="215"/>
                </a:lnTo>
                <a:lnTo>
                  <a:pt x="302" y="224"/>
                </a:lnTo>
                <a:lnTo>
                  <a:pt x="302" y="224"/>
                </a:lnTo>
                <a:close/>
                <a:moveTo>
                  <a:pt x="389" y="196"/>
                </a:moveTo>
                <a:lnTo>
                  <a:pt x="389" y="196"/>
                </a:lnTo>
                <a:lnTo>
                  <a:pt x="389" y="194"/>
                </a:lnTo>
                <a:lnTo>
                  <a:pt x="388" y="191"/>
                </a:lnTo>
                <a:lnTo>
                  <a:pt x="388" y="191"/>
                </a:lnTo>
                <a:lnTo>
                  <a:pt x="385" y="193"/>
                </a:lnTo>
                <a:lnTo>
                  <a:pt x="385" y="193"/>
                </a:lnTo>
                <a:lnTo>
                  <a:pt x="385" y="193"/>
                </a:lnTo>
                <a:lnTo>
                  <a:pt x="385" y="193"/>
                </a:lnTo>
                <a:lnTo>
                  <a:pt x="385" y="197"/>
                </a:lnTo>
                <a:lnTo>
                  <a:pt x="385" y="197"/>
                </a:lnTo>
                <a:lnTo>
                  <a:pt x="389" y="196"/>
                </a:lnTo>
                <a:lnTo>
                  <a:pt x="389" y="196"/>
                </a:lnTo>
                <a:close/>
                <a:moveTo>
                  <a:pt x="61" y="261"/>
                </a:moveTo>
                <a:lnTo>
                  <a:pt x="61" y="261"/>
                </a:lnTo>
                <a:lnTo>
                  <a:pt x="61" y="261"/>
                </a:lnTo>
                <a:lnTo>
                  <a:pt x="61" y="261"/>
                </a:lnTo>
                <a:lnTo>
                  <a:pt x="63" y="261"/>
                </a:lnTo>
                <a:lnTo>
                  <a:pt x="63" y="261"/>
                </a:lnTo>
                <a:lnTo>
                  <a:pt x="67" y="254"/>
                </a:lnTo>
                <a:lnTo>
                  <a:pt x="75" y="249"/>
                </a:lnTo>
                <a:lnTo>
                  <a:pt x="75" y="249"/>
                </a:lnTo>
                <a:lnTo>
                  <a:pt x="77" y="248"/>
                </a:lnTo>
                <a:lnTo>
                  <a:pt x="77" y="248"/>
                </a:lnTo>
                <a:lnTo>
                  <a:pt x="77" y="248"/>
                </a:lnTo>
                <a:lnTo>
                  <a:pt x="77" y="248"/>
                </a:lnTo>
                <a:lnTo>
                  <a:pt x="67" y="253"/>
                </a:lnTo>
                <a:lnTo>
                  <a:pt x="61" y="261"/>
                </a:lnTo>
                <a:lnTo>
                  <a:pt x="61" y="261"/>
                </a:lnTo>
                <a:close/>
                <a:moveTo>
                  <a:pt x="392" y="226"/>
                </a:moveTo>
                <a:lnTo>
                  <a:pt x="392" y="226"/>
                </a:lnTo>
                <a:lnTo>
                  <a:pt x="394" y="232"/>
                </a:lnTo>
                <a:lnTo>
                  <a:pt x="394" y="232"/>
                </a:lnTo>
                <a:lnTo>
                  <a:pt x="396" y="232"/>
                </a:lnTo>
                <a:lnTo>
                  <a:pt x="396" y="232"/>
                </a:lnTo>
                <a:lnTo>
                  <a:pt x="396" y="224"/>
                </a:lnTo>
                <a:lnTo>
                  <a:pt x="396" y="224"/>
                </a:lnTo>
                <a:lnTo>
                  <a:pt x="392" y="226"/>
                </a:lnTo>
                <a:lnTo>
                  <a:pt x="392" y="226"/>
                </a:lnTo>
                <a:close/>
                <a:moveTo>
                  <a:pt x="175" y="87"/>
                </a:moveTo>
                <a:lnTo>
                  <a:pt x="175" y="87"/>
                </a:lnTo>
                <a:lnTo>
                  <a:pt x="176" y="84"/>
                </a:lnTo>
                <a:lnTo>
                  <a:pt x="176" y="84"/>
                </a:lnTo>
                <a:lnTo>
                  <a:pt x="172" y="84"/>
                </a:lnTo>
                <a:lnTo>
                  <a:pt x="170" y="82"/>
                </a:lnTo>
                <a:lnTo>
                  <a:pt x="170" y="82"/>
                </a:lnTo>
                <a:lnTo>
                  <a:pt x="170" y="84"/>
                </a:lnTo>
                <a:lnTo>
                  <a:pt x="168" y="85"/>
                </a:lnTo>
                <a:lnTo>
                  <a:pt x="168" y="85"/>
                </a:lnTo>
                <a:lnTo>
                  <a:pt x="175" y="87"/>
                </a:lnTo>
                <a:lnTo>
                  <a:pt x="175" y="87"/>
                </a:lnTo>
                <a:close/>
                <a:moveTo>
                  <a:pt x="329" y="89"/>
                </a:moveTo>
                <a:lnTo>
                  <a:pt x="329" y="89"/>
                </a:lnTo>
                <a:lnTo>
                  <a:pt x="332" y="89"/>
                </a:lnTo>
                <a:lnTo>
                  <a:pt x="332" y="89"/>
                </a:lnTo>
                <a:lnTo>
                  <a:pt x="334" y="89"/>
                </a:lnTo>
                <a:lnTo>
                  <a:pt x="334" y="89"/>
                </a:lnTo>
                <a:lnTo>
                  <a:pt x="336" y="84"/>
                </a:lnTo>
                <a:lnTo>
                  <a:pt x="336" y="84"/>
                </a:lnTo>
                <a:lnTo>
                  <a:pt x="334" y="84"/>
                </a:lnTo>
                <a:lnTo>
                  <a:pt x="334" y="84"/>
                </a:lnTo>
                <a:lnTo>
                  <a:pt x="331" y="85"/>
                </a:lnTo>
                <a:lnTo>
                  <a:pt x="331" y="85"/>
                </a:lnTo>
                <a:lnTo>
                  <a:pt x="329" y="85"/>
                </a:lnTo>
                <a:lnTo>
                  <a:pt x="329" y="89"/>
                </a:lnTo>
                <a:lnTo>
                  <a:pt x="329" y="89"/>
                </a:lnTo>
                <a:lnTo>
                  <a:pt x="329" y="89"/>
                </a:lnTo>
                <a:lnTo>
                  <a:pt x="329" y="89"/>
                </a:lnTo>
                <a:close/>
                <a:moveTo>
                  <a:pt x="399" y="218"/>
                </a:moveTo>
                <a:lnTo>
                  <a:pt x="399" y="218"/>
                </a:lnTo>
                <a:lnTo>
                  <a:pt x="403" y="218"/>
                </a:lnTo>
                <a:lnTo>
                  <a:pt x="403" y="218"/>
                </a:lnTo>
                <a:lnTo>
                  <a:pt x="402" y="210"/>
                </a:lnTo>
                <a:lnTo>
                  <a:pt x="402" y="210"/>
                </a:lnTo>
                <a:lnTo>
                  <a:pt x="400" y="212"/>
                </a:lnTo>
                <a:lnTo>
                  <a:pt x="400" y="212"/>
                </a:lnTo>
                <a:lnTo>
                  <a:pt x="400" y="212"/>
                </a:lnTo>
                <a:lnTo>
                  <a:pt x="400" y="212"/>
                </a:lnTo>
                <a:lnTo>
                  <a:pt x="399" y="218"/>
                </a:lnTo>
                <a:lnTo>
                  <a:pt x="399" y="218"/>
                </a:lnTo>
                <a:close/>
                <a:moveTo>
                  <a:pt x="61" y="270"/>
                </a:moveTo>
                <a:lnTo>
                  <a:pt x="61" y="270"/>
                </a:lnTo>
                <a:lnTo>
                  <a:pt x="63" y="267"/>
                </a:lnTo>
                <a:lnTo>
                  <a:pt x="63" y="267"/>
                </a:lnTo>
                <a:lnTo>
                  <a:pt x="64" y="264"/>
                </a:lnTo>
                <a:lnTo>
                  <a:pt x="66" y="262"/>
                </a:lnTo>
                <a:lnTo>
                  <a:pt x="66" y="262"/>
                </a:lnTo>
                <a:lnTo>
                  <a:pt x="56" y="272"/>
                </a:lnTo>
                <a:lnTo>
                  <a:pt x="56" y="272"/>
                </a:lnTo>
                <a:lnTo>
                  <a:pt x="61" y="270"/>
                </a:lnTo>
                <a:lnTo>
                  <a:pt x="61" y="270"/>
                </a:lnTo>
                <a:close/>
                <a:moveTo>
                  <a:pt x="244" y="123"/>
                </a:moveTo>
                <a:lnTo>
                  <a:pt x="244" y="123"/>
                </a:lnTo>
                <a:lnTo>
                  <a:pt x="244" y="134"/>
                </a:lnTo>
                <a:lnTo>
                  <a:pt x="246" y="147"/>
                </a:lnTo>
                <a:lnTo>
                  <a:pt x="246" y="147"/>
                </a:lnTo>
                <a:lnTo>
                  <a:pt x="246" y="134"/>
                </a:lnTo>
                <a:lnTo>
                  <a:pt x="244" y="123"/>
                </a:lnTo>
                <a:lnTo>
                  <a:pt x="244" y="123"/>
                </a:lnTo>
                <a:close/>
                <a:moveTo>
                  <a:pt x="203" y="76"/>
                </a:moveTo>
                <a:lnTo>
                  <a:pt x="203" y="76"/>
                </a:lnTo>
                <a:lnTo>
                  <a:pt x="208" y="78"/>
                </a:lnTo>
                <a:lnTo>
                  <a:pt x="208" y="78"/>
                </a:lnTo>
                <a:lnTo>
                  <a:pt x="208" y="78"/>
                </a:lnTo>
                <a:lnTo>
                  <a:pt x="208" y="78"/>
                </a:lnTo>
                <a:lnTo>
                  <a:pt x="213" y="76"/>
                </a:lnTo>
                <a:lnTo>
                  <a:pt x="213" y="76"/>
                </a:lnTo>
                <a:lnTo>
                  <a:pt x="214" y="76"/>
                </a:lnTo>
                <a:lnTo>
                  <a:pt x="214" y="76"/>
                </a:lnTo>
                <a:lnTo>
                  <a:pt x="205" y="76"/>
                </a:lnTo>
                <a:lnTo>
                  <a:pt x="205" y="76"/>
                </a:lnTo>
                <a:lnTo>
                  <a:pt x="203" y="76"/>
                </a:lnTo>
                <a:lnTo>
                  <a:pt x="203" y="76"/>
                </a:lnTo>
                <a:lnTo>
                  <a:pt x="203" y="76"/>
                </a:lnTo>
                <a:close/>
                <a:moveTo>
                  <a:pt x="194" y="242"/>
                </a:moveTo>
                <a:lnTo>
                  <a:pt x="194" y="242"/>
                </a:lnTo>
                <a:lnTo>
                  <a:pt x="192" y="246"/>
                </a:lnTo>
                <a:lnTo>
                  <a:pt x="192" y="246"/>
                </a:lnTo>
                <a:lnTo>
                  <a:pt x="200" y="243"/>
                </a:lnTo>
                <a:lnTo>
                  <a:pt x="200" y="243"/>
                </a:lnTo>
                <a:lnTo>
                  <a:pt x="200" y="242"/>
                </a:lnTo>
                <a:lnTo>
                  <a:pt x="200" y="242"/>
                </a:lnTo>
                <a:lnTo>
                  <a:pt x="194" y="242"/>
                </a:lnTo>
                <a:lnTo>
                  <a:pt x="194" y="242"/>
                </a:lnTo>
                <a:close/>
                <a:moveTo>
                  <a:pt x="224" y="153"/>
                </a:moveTo>
                <a:lnTo>
                  <a:pt x="224" y="153"/>
                </a:lnTo>
                <a:lnTo>
                  <a:pt x="225" y="155"/>
                </a:lnTo>
                <a:lnTo>
                  <a:pt x="225" y="155"/>
                </a:lnTo>
                <a:lnTo>
                  <a:pt x="227" y="153"/>
                </a:lnTo>
                <a:lnTo>
                  <a:pt x="227" y="153"/>
                </a:lnTo>
                <a:lnTo>
                  <a:pt x="227" y="152"/>
                </a:lnTo>
                <a:lnTo>
                  <a:pt x="227" y="152"/>
                </a:lnTo>
                <a:lnTo>
                  <a:pt x="227" y="149"/>
                </a:lnTo>
                <a:lnTo>
                  <a:pt x="227" y="149"/>
                </a:lnTo>
                <a:lnTo>
                  <a:pt x="224" y="150"/>
                </a:lnTo>
                <a:lnTo>
                  <a:pt x="224" y="150"/>
                </a:lnTo>
                <a:lnTo>
                  <a:pt x="224" y="153"/>
                </a:lnTo>
                <a:lnTo>
                  <a:pt x="224" y="153"/>
                </a:lnTo>
                <a:close/>
                <a:moveTo>
                  <a:pt x="378" y="193"/>
                </a:moveTo>
                <a:lnTo>
                  <a:pt x="378" y="193"/>
                </a:lnTo>
                <a:lnTo>
                  <a:pt x="380" y="191"/>
                </a:lnTo>
                <a:lnTo>
                  <a:pt x="380" y="191"/>
                </a:lnTo>
                <a:lnTo>
                  <a:pt x="381" y="190"/>
                </a:lnTo>
                <a:lnTo>
                  <a:pt x="381" y="190"/>
                </a:lnTo>
                <a:lnTo>
                  <a:pt x="381" y="185"/>
                </a:lnTo>
                <a:lnTo>
                  <a:pt x="381" y="185"/>
                </a:lnTo>
                <a:lnTo>
                  <a:pt x="380" y="186"/>
                </a:lnTo>
                <a:lnTo>
                  <a:pt x="380" y="186"/>
                </a:lnTo>
                <a:lnTo>
                  <a:pt x="378" y="190"/>
                </a:lnTo>
                <a:lnTo>
                  <a:pt x="378" y="193"/>
                </a:lnTo>
                <a:lnTo>
                  <a:pt x="378" y="193"/>
                </a:lnTo>
                <a:close/>
                <a:moveTo>
                  <a:pt x="227" y="207"/>
                </a:moveTo>
                <a:lnTo>
                  <a:pt x="227" y="207"/>
                </a:lnTo>
                <a:lnTo>
                  <a:pt x="228" y="205"/>
                </a:lnTo>
                <a:lnTo>
                  <a:pt x="228" y="204"/>
                </a:lnTo>
                <a:lnTo>
                  <a:pt x="228" y="204"/>
                </a:lnTo>
                <a:lnTo>
                  <a:pt x="228" y="199"/>
                </a:lnTo>
                <a:lnTo>
                  <a:pt x="228" y="199"/>
                </a:lnTo>
                <a:lnTo>
                  <a:pt x="227" y="197"/>
                </a:lnTo>
                <a:lnTo>
                  <a:pt x="227" y="197"/>
                </a:lnTo>
                <a:lnTo>
                  <a:pt x="227" y="197"/>
                </a:lnTo>
                <a:lnTo>
                  <a:pt x="227" y="207"/>
                </a:lnTo>
                <a:lnTo>
                  <a:pt x="227" y="207"/>
                </a:lnTo>
                <a:close/>
                <a:moveTo>
                  <a:pt x="285" y="196"/>
                </a:moveTo>
                <a:lnTo>
                  <a:pt x="285" y="196"/>
                </a:lnTo>
                <a:lnTo>
                  <a:pt x="287" y="201"/>
                </a:lnTo>
                <a:lnTo>
                  <a:pt x="287" y="201"/>
                </a:lnTo>
                <a:lnTo>
                  <a:pt x="290" y="201"/>
                </a:lnTo>
                <a:lnTo>
                  <a:pt x="290" y="201"/>
                </a:lnTo>
                <a:lnTo>
                  <a:pt x="290" y="194"/>
                </a:lnTo>
                <a:lnTo>
                  <a:pt x="290" y="194"/>
                </a:lnTo>
                <a:lnTo>
                  <a:pt x="285" y="196"/>
                </a:lnTo>
                <a:lnTo>
                  <a:pt x="285" y="196"/>
                </a:lnTo>
                <a:close/>
                <a:moveTo>
                  <a:pt x="53" y="98"/>
                </a:moveTo>
                <a:lnTo>
                  <a:pt x="53" y="98"/>
                </a:lnTo>
                <a:lnTo>
                  <a:pt x="60" y="95"/>
                </a:lnTo>
                <a:lnTo>
                  <a:pt x="60" y="95"/>
                </a:lnTo>
                <a:lnTo>
                  <a:pt x="58" y="92"/>
                </a:lnTo>
                <a:lnTo>
                  <a:pt x="58" y="92"/>
                </a:lnTo>
                <a:lnTo>
                  <a:pt x="53" y="96"/>
                </a:lnTo>
                <a:lnTo>
                  <a:pt x="53" y="96"/>
                </a:lnTo>
                <a:lnTo>
                  <a:pt x="53" y="98"/>
                </a:lnTo>
                <a:lnTo>
                  <a:pt x="53" y="98"/>
                </a:lnTo>
                <a:close/>
                <a:moveTo>
                  <a:pt x="394" y="177"/>
                </a:moveTo>
                <a:lnTo>
                  <a:pt x="394" y="177"/>
                </a:lnTo>
                <a:lnTo>
                  <a:pt x="392" y="185"/>
                </a:lnTo>
                <a:lnTo>
                  <a:pt x="392" y="185"/>
                </a:lnTo>
                <a:lnTo>
                  <a:pt x="396" y="182"/>
                </a:lnTo>
                <a:lnTo>
                  <a:pt x="397" y="179"/>
                </a:lnTo>
                <a:lnTo>
                  <a:pt x="397" y="179"/>
                </a:lnTo>
                <a:lnTo>
                  <a:pt x="394" y="177"/>
                </a:lnTo>
                <a:lnTo>
                  <a:pt x="394" y="177"/>
                </a:lnTo>
                <a:close/>
                <a:moveTo>
                  <a:pt x="408" y="172"/>
                </a:moveTo>
                <a:lnTo>
                  <a:pt x="408" y="172"/>
                </a:lnTo>
                <a:lnTo>
                  <a:pt x="408" y="172"/>
                </a:lnTo>
                <a:lnTo>
                  <a:pt x="408" y="172"/>
                </a:lnTo>
                <a:lnTo>
                  <a:pt x="408" y="164"/>
                </a:lnTo>
                <a:lnTo>
                  <a:pt x="408" y="164"/>
                </a:lnTo>
                <a:lnTo>
                  <a:pt x="405" y="166"/>
                </a:lnTo>
                <a:lnTo>
                  <a:pt x="405" y="166"/>
                </a:lnTo>
                <a:lnTo>
                  <a:pt x="408" y="172"/>
                </a:lnTo>
                <a:lnTo>
                  <a:pt x="408" y="172"/>
                </a:lnTo>
                <a:close/>
                <a:moveTo>
                  <a:pt x="214" y="73"/>
                </a:moveTo>
                <a:lnTo>
                  <a:pt x="214" y="73"/>
                </a:lnTo>
                <a:lnTo>
                  <a:pt x="213" y="70"/>
                </a:lnTo>
                <a:lnTo>
                  <a:pt x="213" y="70"/>
                </a:lnTo>
                <a:lnTo>
                  <a:pt x="209" y="70"/>
                </a:lnTo>
                <a:lnTo>
                  <a:pt x="209" y="70"/>
                </a:lnTo>
                <a:lnTo>
                  <a:pt x="206" y="70"/>
                </a:lnTo>
                <a:lnTo>
                  <a:pt x="206" y="70"/>
                </a:lnTo>
                <a:lnTo>
                  <a:pt x="205" y="71"/>
                </a:lnTo>
                <a:lnTo>
                  <a:pt x="205" y="71"/>
                </a:lnTo>
                <a:lnTo>
                  <a:pt x="214" y="73"/>
                </a:lnTo>
                <a:lnTo>
                  <a:pt x="214" y="73"/>
                </a:lnTo>
                <a:close/>
                <a:moveTo>
                  <a:pt x="189" y="84"/>
                </a:moveTo>
                <a:lnTo>
                  <a:pt x="189" y="84"/>
                </a:lnTo>
                <a:lnTo>
                  <a:pt x="183" y="84"/>
                </a:lnTo>
                <a:lnTo>
                  <a:pt x="183" y="84"/>
                </a:lnTo>
                <a:lnTo>
                  <a:pt x="183" y="87"/>
                </a:lnTo>
                <a:lnTo>
                  <a:pt x="183" y="87"/>
                </a:lnTo>
                <a:lnTo>
                  <a:pt x="187" y="87"/>
                </a:lnTo>
                <a:lnTo>
                  <a:pt x="187" y="87"/>
                </a:lnTo>
                <a:lnTo>
                  <a:pt x="189" y="84"/>
                </a:lnTo>
                <a:lnTo>
                  <a:pt x="189" y="84"/>
                </a:lnTo>
                <a:close/>
                <a:moveTo>
                  <a:pt x="306" y="186"/>
                </a:moveTo>
                <a:lnTo>
                  <a:pt x="306" y="186"/>
                </a:lnTo>
                <a:lnTo>
                  <a:pt x="306" y="186"/>
                </a:lnTo>
                <a:lnTo>
                  <a:pt x="306" y="186"/>
                </a:lnTo>
                <a:lnTo>
                  <a:pt x="296" y="185"/>
                </a:lnTo>
                <a:lnTo>
                  <a:pt x="296" y="185"/>
                </a:lnTo>
                <a:lnTo>
                  <a:pt x="298" y="188"/>
                </a:lnTo>
                <a:lnTo>
                  <a:pt x="298" y="188"/>
                </a:lnTo>
                <a:lnTo>
                  <a:pt x="306" y="186"/>
                </a:lnTo>
                <a:lnTo>
                  <a:pt x="306" y="186"/>
                </a:lnTo>
                <a:close/>
                <a:moveTo>
                  <a:pt x="55" y="240"/>
                </a:moveTo>
                <a:lnTo>
                  <a:pt x="55" y="240"/>
                </a:lnTo>
                <a:lnTo>
                  <a:pt x="44" y="249"/>
                </a:lnTo>
                <a:lnTo>
                  <a:pt x="44" y="249"/>
                </a:lnTo>
                <a:lnTo>
                  <a:pt x="56" y="242"/>
                </a:lnTo>
                <a:lnTo>
                  <a:pt x="56" y="242"/>
                </a:lnTo>
                <a:lnTo>
                  <a:pt x="55" y="240"/>
                </a:lnTo>
                <a:lnTo>
                  <a:pt x="55" y="240"/>
                </a:lnTo>
                <a:close/>
                <a:moveTo>
                  <a:pt x="186" y="242"/>
                </a:moveTo>
                <a:lnTo>
                  <a:pt x="186" y="242"/>
                </a:lnTo>
                <a:lnTo>
                  <a:pt x="186" y="248"/>
                </a:lnTo>
                <a:lnTo>
                  <a:pt x="186" y="248"/>
                </a:lnTo>
                <a:lnTo>
                  <a:pt x="187" y="248"/>
                </a:lnTo>
                <a:lnTo>
                  <a:pt x="189" y="246"/>
                </a:lnTo>
                <a:lnTo>
                  <a:pt x="189" y="246"/>
                </a:lnTo>
                <a:lnTo>
                  <a:pt x="189" y="243"/>
                </a:lnTo>
                <a:lnTo>
                  <a:pt x="189" y="243"/>
                </a:lnTo>
                <a:lnTo>
                  <a:pt x="189" y="242"/>
                </a:lnTo>
                <a:lnTo>
                  <a:pt x="189" y="242"/>
                </a:lnTo>
                <a:lnTo>
                  <a:pt x="186" y="242"/>
                </a:lnTo>
                <a:lnTo>
                  <a:pt x="186" y="242"/>
                </a:lnTo>
                <a:close/>
                <a:moveTo>
                  <a:pt x="53" y="175"/>
                </a:moveTo>
                <a:lnTo>
                  <a:pt x="53" y="175"/>
                </a:lnTo>
                <a:lnTo>
                  <a:pt x="69" y="174"/>
                </a:lnTo>
                <a:lnTo>
                  <a:pt x="69" y="174"/>
                </a:lnTo>
                <a:lnTo>
                  <a:pt x="66" y="174"/>
                </a:lnTo>
                <a:lnTo>
                  <a:pt x="66" y="174"/>
                </a:lnTo>
                <a:lnTo>
                  <a:pt x="61" y="174"/>
                </a:lnTo>
                <a:lnTo>
                  <a:pt x="56" y="175"/>
                </a:lnTo>
                <a:lnTo>
                  <a:pt x="56" y="175"/>
                </a:lnTo>
                <a:lnTo>
                  <a:pt x="53" y="175"/>
                </a:lnTo>
                <a:lnTo>
                  <a:pt x="53" y="175"/>
                </a:lnTo>
                <a:close/>
                <a:moveTo>
                  <a:pt x="206" y="221"/>
                </a:moveTo>
                <a:lnTo>
                  <a:pt x="206" y="221"/>
                </a:lnTo>
                <a:lnTo>
                  <a:pt x="203" y="215"/>
                </a:lnTo>
                <a:lnTo>
                  <a:pt x="203" y="215"/>
                </a:lnTo>
                <a:lnTo>
                  <a:pt x="202" y="215"/>
                </a:lnTo>
                <a:lnTo>
                  <a:pt x="202" y="215"/>
                </a:lnTo>
                <a:lnTo>
                  <a:pt x="202" y="221"/>
                </a:lnTo>
                <a:lnTo>
                  <a:pt x="202" y="221"/>
                </a:lnTo>
                <a:lnTo>
                  <a:pt x="206" y="221"/>
                </a:lnTo>
                <a:lnTo>
                  <a:pt x="206" y="221"/>
                </a:lnTo>
                <a:close/>
                <a:moveTo>
                  <a:pt x="255" y="199"/>
                </a:moveTo>
                <a:lnTo>
                  <a:pt x="255" y="199"/>
                </a:lnTo>
                <a:lnTo>
                  <a:pt x="250" y="201"/>
                </a:lnTo>
                <a:lnTo>
                  <a:pt x="250" y="201"/>
                </a:lnTo>
                <a:lnTo>
                  <a:pt x="252" y="204"/>
                </a:lnTo>
                <a:lnTo>
                  <a:pt x="252" y="204"/>
                </a:lnTo>
                <a:lnTo>
                  <a:pt x="255" y="205"/>
                </a:lnTo>
                <a:lnTo>
                  <a:pt x="255" y="205"/>
                </a:lnTo>
                <a:lnTo>
                  <a:pt x="255" y="199"/>
                </a:lnTo>
                <a:lnTo>
                  <a:pt x="255" y="199"/>
                </a:lnTo>
                <a:close/>
                <a:moveTo>
                  <a:pt x="44" y="95"/>
                </a:moveTo>
                <a:lnTo>
                  <a:pt x="44" y="95"/>
                </a:lnTo>
                <a:lnTo>
                  <a:pt x="39" y="98"/>
                </a:lnTo>
                <a:lnTo>
                  <a:pt x="39" y="98"/>
                </a:lnTo>
                <a:lnTo>
                  <a:pt x="37" y="100"/>
                </a:lnTo>
                <a:lnTo>
                  <a:pt x="37" y="100"/>
                </a:lnTo>
                <a:lnTo>
                  <a:pt x="37" y="100"/>
                </a:lnTo>
                <a:lnTo>
                  <a:pt x="44" y="98"/>
                </a:lnTo>
                <a:lnTo>
                  <a:pt x="44" y="98"/>
                </a:lnTo>
                <a:lnTo>
                  <a:pt x="44" y="95"/>
                </a:lnTo>
                <a:lnTo>
                  <a:pt x="44" y="95"/>
                </a:lnTo>
                <a:close/>
                <a:moveTo>
                  <a:pt x="323" y="190"/>
                </a:moveTo>
                <a:lnTo>
                  <a:pt x="323" y="190"/>
                </a:lnTo>
                <a:lnTo>
                  <a:pt x="317" y="188"/>
                </a:lnTo>
                <a:lnTo>
                  <a:pt x="317" y="188"/>
                </a:lnTo>
                <a:lnTo>
                  <a:pt x="317" y="191"/>
                </a:lnTo>
                <a:lnTo>
                  <a:pt x="317" y="191"/>
                </a:lnTo>
                <a:lnTo>
                  <a:pt x="321" y="191"/>
                </a:lnTo>
                <a:lnTo>
                  <a:pt x="321" y="191"/>
                </a:lnTo>
                <a:lnTo>
                  <a:pt x="323" y="190"/>
                </a:lnTo>
                <a:lnTo>
                  <a:pt x="323" y="190"/>
                </a:lnTo>
                <a:close/>
                <a:moveTo>
                  <a:pt x="296" y="48"/>
                </a:moveTo>
                <a:lnTo>
                  <a:pt x="296" y="48"/>
                </a:lnTo>
                <a:lnTo>
                  <a:pt x="293" y="46"/>
                </a:lnTo>
                <a:lnTo>
                  <a:pt x="293" y="46"/>
                </a:lnTo>
                <a:lnTo>
                  <a:pt x="287" y="46"/>
                </a:lnTo>
                <a:lnTo>
                  <a:pt x="287" y="46"/>
                </a:lnTo>
                <a:lnTo>
                  <a:pt x="288" y="48"/>
                </a:lnTo>
                <a:lnTo>
                  <a:pt x="288" y="48"/>
                </a:lnTo>
                <a:lnTo>
                  <a:pt x="291" y="48"/>
                </a:lnTo>
                <a:lnTo>
                  <a:pt x="291" y="48"/>
                </a:lnTo>
                <a:lnTo>
                  <a:pt x="296" y="48"/>
                </a:lnTo>
                <a:lnTo>
                  <a:pt x="296" y="48"/>
                </a:lnTo>
                <a:close/>
                <a:moveTo>
                  <a:pt x="208" y="104"/>
                </a:moveTo>
                <a:lnTo>
                  <a:pt x="208" y="104"/>
                </a:lnTo>
                <a:lnTo>
                  <a:pt x="205" y="101"/>
                </a:lnTo>
                <a:lnTo>
                  <a:pt x="205" y="101"/>
                </a:lnTo>
                <a:lnTo>
                  <a:pt x="203" y="109"/>
                </a:lnTo>
                <a:lnTo>
                  <a:pt x="203" y="109"/>
                </a:lnTo>
                <a:lnTo>
                  <a:pt x="205" y="111"/>
                </a:lnTo>
                <a:lnTo>
                  <a:pt x="205" y="111"/>
                </a:lnTo>
                <a:lnTo>
                  <a:pt x="208" y="104"/>
                </a:lnTo>
                <a:lnTo>
                  <a:pt x="208" y="104"/>
                </a:lnTo>
                <a:close/>
                <a:moveTo>
                  <a:pt x="295" y="193"/>
                </a:moveTo>
                <a:lnTo>
                  <a:pt x="295" y="193"/>
                </a:lnTo>
                <a:lnTo>
                  <a:pt x="295" y="194"/>
                </a:lnTo>
                <a:lnTo>
                  <a:pt x="295" y="194"/>
                </a:lnTo>
                <a:lnTo>
                  <a:pt x="293" y="201"/>
                </a:lnTo>
                <a:lnTo>
                  <a:pt x="293" y="201"/>
                </a:lnTo>
                <a:lnTo>
                  <a:pt x="296" y="201"/>
                </a:lnTo>
                <a:lnTo>
                  <a:pt x="296" y="201"/>
                </a:lnTo>
                <a:lnTo>
                  <a:pt x="295" y="193"/>
                </a:lnTo>
                <a:lnTo>
                  <a:pt x="295" y="193"/>
                </a:lnTo>
                <a:close/>
                <a:moveTo>
                  <a:pt x="45" y="89"/>
                </a:moveTo>
                <a:lnTo>
                  <a:pt x="45" y="89"/>
                </a:lnTo>
                <a:lnTo>
                  <a:pt x="50" y="87"/>
                </a:lnTo>
                <a:lnTo>
                  <a:pt x="50" y="87"/>
                </a:lnTo>
                <a:lnTo>
                  <a:pt x="50" y="85"/>
                </a:lnTo>
                <a:lnTo>
                  <a:pt x="50" y="85"/>
                </a:lnTo>
                <a:lnTo>
                  <a:pt x="50" y="84"/>
                </a:lnTo>
                <a:lnTo>
                  <a:pt x="49" y="82"/>
                </a:lnTo>
                <a:lnTo>
                  <a:pt x="49" y="82"/>
                </a:lnTo>
                <a:lnTo>
                  <a:pt x="47" y="85"/>
                </a:lnTo>
                <a:lnTo>
                  <a:pt x="47" y="85"/>
                </a:lnTo>
                <a:lnTo>
                  <a:pt x="45" y="87"/>
                </a:lnTo>
                <a:lnTo>
                  <a:pt x="45" y="89"/>
                </a:lnTo>
                <a:lnTo>
                  <a:pt x="45" y="89"/>
                </a:lnTo>
                <a:close/>
                <a:moveTo>
                  <a:pt x="230" y="190"/>
                </a:moveTo>
                <a:lnTo>
                  <a:pt x="230" y="190"/>
                </a:lnTo>
                <a:lnTo>
                  <a:pt x="230" y="193"/>
                </a:lnTo>
                <a:lnTo>
                  <a:pt x="230" y="193"/>
                </a:lnTo>
                <a:lnTo>
                  <a:pt x="232" y="194"/>
                </a:lnTo>
                <a:lnTo>
                  <a:pt x="232" y="194"/>
                </a:lnTo>
                <a:lnTo>
                  <a:pt x="236" y="194"/>
                </a:lnTo>
                <a:lnTo>
                  <a:pt x="236" y="194"/>
                </a:lnTo>
                <a:lnTo>
                  <a:pt x="236" y="191"/>
                </a:lnTo>
                <a:lnTo>
                  <a:pt x="236" y="191"/>
                </a:lnTo>
                <a:lnTo>
                  <a:pt x="230" y="190"/>
                </a:lnTo>
                <a:lnTo>
                  <a:pt x="230" y="190"/>
                </a:lnTo>
                <a:close/>
                <a:moveTo>
                  <a:pt x="364" y="111"/>
                </a:moveTo>
                <a:lnTo>
                  <a:pt x="364" y="111"/>
                </a:lnTo>
                <a:lnTo>
                  <a:pt x="361" y="108"/>
                </a:lnTo>
                <a:lnTo>
                  <a:pt x="361" y="108"/>
                </a:lnTo>
                <a:lnTo>
                  <a:pt x="359" y="108"/>
                </a:lnTo>
                <a:lnTo>
                  <a:pt x="358" y="108"/>
                </a:lnTo>
                <a:lnTo>
                  <a:pt x="358" y="108"/>
                </a:lnTo>
                <a:lnTo>
                  <a:pt x="358" y="112"/>
                </a:lnTo>
                <a:lnTo>
                  <a:pt x="358" y="112"/>
                </a:lnTo>
                <a:lnTo>
                  <a:pt x="364" y="111"/>
                </a:lnTo>
                <a:lnTo>
                  <a:pt x="364" y="111"/>
                </a:lnTo>
                <a:close/>
                <a:moveTo>
                  <a:pt x="219" y="160"/>
                </a:moveTo>
                <a:lnTo>
                  <a:pt x="219" y="160"/>
                </a:lnTo>
                <a:lnTo>
                  <a:pt x="216" y="161"/>
                </a:lnTo>
                <a:lnTo>
                  <a:pt x="216" y="161"/>
                </a:lnTo>
                <a:lnTo>
                  <a:pt x="217" y="167"/>
                </a:lnTo>
                <a:lnTo>
                  <a:pt x="217" y="167"/>
                </a:lnTo>
                <a:lnTo>
                  <a:pt x="217" y="169"/>
                </a:lnTo>
                <a:lnTo>
                  <a:pt x="217" y="169"/>
                </a:lnTo>
                <a:lnTo>
                  <a:pt x="219" y="167"/>
                </a:lnTo>
                <a:lnTo>
                  <a:pt x="219" y="167"/>
                </a:lnTo>
                <a:lnTo>
                  <a:pt x="219" y="160"/>
                </a:lnTo>
                <a:lnTo>
                  <a:pt x="219" y="160"/>
                </a:lnTo>
                <a:close/>
                <a:moveTo>
                  <a:pt x="197" y="89"/>
                </a:moveTo>
                <a:lnTo>
                  <a:pt x="197" y="89"/>
                </a:lnTo>
                <a:lnTo>
                  <a:pt x="198" y="89"/>
                </a:lnTo>
                <a:lnTo>
                  <a:pt x="198" y="89"/>
                </a:lnTo>
                <a:lnTo>
                  <a:pt x="202" y="89"/>
                </a:lnTo>
                <a:lnTo>
                  <a:pt x="203" y="90"/>
                </a:lnTo>
                <a:lnTo>
                  <a:pt x="203" y="90"/>
                </a:lnTo>
                <a:lnTo>
                  <a:pt x="205" y="89"/>
                </a:lnTo>
                <a:lnTo>
                  <a:pt x="205" y="89"/>
                </a:lnTo>
                <a:lnTo>
                  <a:pt x="202" y="87"/>
                </a:lnTo>
                <a:lnTo>
                  <a:pt x="200" y="87"/>
                </a:lnTo>
                <a:lnTo>
                  <a:pt x="198" y="85"/>
                </a:lnTo>
                <a:lnTo>
                  <a:pt x="198" y="85"/>
                </a:lnTo>
                <a:lnTo>
                  <a:pt x="197" y="85"/>
                </a:lnTo>
                <a:lnTo>
                  <a:pt x="197" y="85"/>
                </a:lnTo>
                <a:lnTo>
                  <a:pt x="197" y="89"/>
                </a:lnTo>
                <a:lnTo>
                  <a:pt x="197" y="89"/>
                </a:lnTo>
                <a:close/>
                <a:moveTo>
                  <a:pt x="63" y="191"/>
                </a:moveTo>
                <a:lnTo>
                  <a:pt x="63" y="191"/>
                </a:lnTo>
                <a:lnTo>
                  <a:pt x="61" y="188"/>
                </a:lnTo>
                <a:lnTo>
                  <a:pt x="60" y="185"/>
                </a:lnTo>
                <a:lnTo>
                  <a:pt x="60" y="185"/>
                </a:lnTo>
                <a:lnTo>
                  <a:pt x="58" y="193"/>
                </a:lnTo>
                <a:lnTo>
                  <a:pt x="58" y="193"/>
                </a:lnTo>
                <a:lnTo>
                  <a:pt x="63" y="191"/>
                </a:lnTo>
                <a:lnTo>
                  <a:pt x="63" y="191"/>
                </a:lnTo>
                <a:close/>
                <a:moveTo>
                  <a:pt x="258" y="199"/>
                </a:moveTo>
                <a:lnTo>
                  <a:pt x="258" y="199"/>
                </a:lnTo>
                <a:lnTo>
                  <a:pt x="258" y="204"/>
                </a:lnTo>
                <a:lnTo>
                  <a:pt x="258" y="204"/>
                </a:lnTo>
                <a:lnTo>
                  <a:pt x="265" y="201"/>
                </a:lnTo>
                <a:lnTo>
                  <a:pt x="265" y="201"/>
                </a:lnTo>
                <a:lnTo>
                  <a:pt x="263" y="199"/>
                </a:lnTo>
                <a:lnTo>
                  <a:pt x="263" y="199"/>
                </a:lnTo>
                <a:lnTo>
                  <a:pt x="258" y="199"/>
                </a:lnTo>
                <a:lnTo>
                  <a:pt x="258" y="199"/>
                </a:lnTo>
                <a:close/>
                <a:moveTo>
                  <a:pt x="183" y="76"/>
                </a:moveTo>
                <a:lnTo>
                  <a:pt x="183" y="76"/>
                </a:lnTo>
                <a:lnTo>
                  <a:pt x="187" y="78"/>
                </a:lnTo>
                <a:lnTo>
                  <a:pt x="187" y="78"/>
                </a:lnTo>
                <a:lnTo>
                  <a:pt x="192" y="78"/>
                </a:lnTo>
                <a:lnTo>
                  <a:pt x="192" y="78"/>
                </a:lnTo>
                <a:lnTo>
                  <a:pt x="190" y="76"/>
                </a:lnTo>
                <a:lnTo>
                  <a:pt x="189" y="76"/>
                </a:lnTo>
                <a:lnTo>
                  <a:pt x="189" y="76"/>
                </a:lnTo>
                <a:lnTo>
                  <a:pt x="186" y="74"/>
                </a:lnTo>
                <a:lnTo>
                  <a:pt x="186" y="74"/>
                </a:lnTo>
                <a:lnTo>
                  <a:pt x="181" y="74"/>
                </a:lnTo>
                <a:lnTo>
                  <a:pt x="181" y="74"/>
                </a:lnTo>
                <a:lnTo>
                  <a:pt x="183" y="76"/>
                </a:lnTo>
                <a:lnTo>
                  <a:pt x="183" y="76"/>
                </a:lnTo>
                <a:close/>
                <a:moveTo>
                  <a:pt x="419" y="264"/>
                </a:moveTo>
                <a:lnTo>
                  <a:pt x="419" y="264"/>
                </a:lnTo>
                <a:lnTo>
                  <a:pt x="410" y="272"/>
                </a:lnTo>
                <a:lnTo>
                  <a:pt x="410" y="272"/>
                </a:lnTo>
                <a:lnTo>
                  <a:pt x="413" y="270"/>
                </a:lnTo>
                <a:lnTo>
                  <a:pt x="416" y="268"/>
                </a:lnTo>
                <a:lnTo>
                  <a:pt x="418" y="267"/>
                </a:lnTo>
                <a:lnTo>
                  <a:pt x="419" y="264"/>
                </a:lnTo>
                <a:lnTo>
                  <a:pt x="419" y="264"/>
                </a:lnTo>
                <a:close/>
                <a:moveTo>
                  <a:pt x="309" y="68"/>
                </a:moveTo>
                <a:lnTo>
                  <a:pt x="309" y="68"/>
                </a:lnTo>
                <a:lnTo>
                  <a:pt x="309" y="70"/>
                </a:lnTo>
                <a:lnTo>
                  <a:pt x="309" y="70"/>
                </a:lnTo>
                <a:lnTo>
                  <a:pt x="314" y="68"/>
                </a:lnTo>
                <a:lnTo>
                  <a:pt x="314" y="68"/>
                </a:lnTo>
                <a:lnTo>
                  <a:pt x="314" y="63"/>
                </a:lnTo>
                <a:lnTo>
                  <a:pt x="314" y="63"/>
                </a:lnTo>
                <a:lnTo>
                  <a:pt x="310" y="65"/>
                </a:lnTo>
                <a:lnTo>
                  <a:pt x="310" y="65"/>
                </a:lnTo>
                <a:lnTo>
                  <a:pt x="309" y="68"/>
                </a:lnTo>
                <a:lnTo>
                  <a:pt x="309" y="68"/>
                </a:lnTo>
                <a:close/>
                <a:moveTo>
                  <a:pt x="307" y="197"/>
                </a:moveTo>
                <a:lnTo>
                  <a:pt x="307" y="197"/>
                </a:lnTo>
                <a:lnTo>
                  <a:pt x="314" y="196"/>
                </a:lnTo>
                <a:lnTo>
                  <a:pt x="314" y="196"/>
                </a:lnTo>
                <a:lnTo>
                  <a:pt x="314" y="194"/>
                </a:lnTo>
                <a:lnTo>
                  <a:pt x="314" y="194"/>
                </a:lnTo>
                <a:lnTo>
                  <a:pt x="309" y="194"/>
                </a:lnTo>
                <a:lnTo>
                  <a:pt x="309" y="194"/>
                </a:lnTo>
                <a:lnTo>
                  <a:pt x="307" y="197"/>
                </a:lnTo>
                <a:lnTo>
                  <a:pt x="307" y="197"/>
                </a:lnTo>
                <a:close/>
                <a:moveTo>
                  <a:pt x="63" y="103"/>
                </a:moveTo>
                <a:lnTo>
                  <a:pt x="63" y="103"/>
                </a:lnTo>
                <a:lnTo>
                  <a:pt x="55" y="109"/>
                </a:lnTo>
                <a:lnTo>
                  <a:pt x="55" y="109"/>
                </a:lnTo>
                <a:lnTo>
                  <a:pt x="55" y="111"/>
                </a:lnTo>
                <a:lnTo>
                  <a:pt x="55" y="111"/>
                </a:lnTo>
                <a:lnTo>
                  <a:pt x="64" y="106"/>
                </a:lnTo>
                <a:lnTo>
                  <a:pt x="64" y="106"/>
                </a:lnTo>
                <a:lnTo>
                  <a:pt x="63" y="103"/>
                </a:lnTo>
                <a:lnTo>
                  <a:pt x="63" y="103"/>
                </a:lnTo>
                <a:close/>
                <a:moveTo>
                  <a:pt x="179" y="93"/>
                </a:moveTo>
                <a:lnTo>
                  <a:pt x="179" y="93"/>
                </a:lnTo>
                <a:lnTo>
                  <a:pt x="178" y="93"/>
                </a:lnTo>
                <a:lnTo>
                  <a:pt x="178" y="93"/>
                </a:lnTo>
                <a:lnTo>
                  <a:pt x="176" y="98"/>
                </a:lnTo>
                <a:lnTo>
                  <a:pt x="176" y="98"/>
                </a:lnTo>
                <a:lnTo>
                  <a:pt x="179" y="100"/>
                </a:lnTo>
                <a:lnTo>
                  <a:pt x="179" y="100"/>
                </a:lnTo>
                <a:lnTo>
                  <a:pt x="179" y="93"/>
                </a:lnTo>
                <a:lnTo>
                  <a:pt x="179" y="93"/>
                </a:lnTo>
                <a:close/>
                <a:moveTo>
                  <a:pt x="258" y="169"/>
                </a:moveTo>
                <a:lnTo>
                  <a:pt x="258" y="169"/>
                </a:lnTo>
                <a:lnTo>
                  <a:pt x="258" y="169"/>
                </a:lnTo>
                <a:lnTo>
                  <a:pt x="258" y="169"/>
                </a:lnTo>
                <a:lnTo>
                  <a:pt x="254" y="166"/>
                </a:lnTo>
                <a:lnTo>
                  <a:pt x="249" y="163"/>
                </a:lnTo>
                <a:lnTo>
                  <a:pt x="249" y="163"/>
                </a:lnTo>
                <a:lnTo>
                  <a:pt x="250" y="166"/>
                </a:lnTo>
                <a:lnTo>
                  <a:pt x="254" y="169"/>
                </a:lnTo>
                <a:lnTo>
                  <a:pt x="254" y="169"/>
                </a:lnTo>
                <a:lnTo>
                  <a:pt x="255" y="169"/>
                </a:lnTo>
                <a:lnTo>
                  <a:pt x="255" y="169"/>
                </a:lnTo>
                <a:lnTo>
                  <a:pt x="258" y="169"/>
                </a:lnTo>
                <a:lnTo>
                  <a:pt x="258" y="169"/>
                </a:lnTo>
                <a:close/>
                <a:moveTo>
                  <a:pt x="233" y="76"/>
                </a:moveTo>
                <a:lnTo>
                  <a:pt x="233" y="76"/>
                </a:lnTo>
                <a:lnTo>
                  <a:pt x="233" y="81"/>
                </a:lnTo>
                <a:lnTo>
                  <a:pt x="235" y="84"/>
                </a:lnTo>
                <a:lnTo>
                  <a:pt x="235" y="84"/>
                </a:lnTo>
                <a:lnTo>
                  <a:pt x="236" y="76"/>
                </a:lnTo>
                <a:lnTo>
                  <a:pt x="236" y="76"/>
                </a:lnTo>
                <a:lnTo>
                  <a:pt x="233" y="76"/>
                </a:lnTo>
                <a:lnTo>
                  <a:pt x="233" y="76"/>
                </a:lnTo>
                <a:close/>
                <a:moveTo>
                  <a:pt x="243" y="169"/>
                </a:moveTo>
                <a:lnTo>
                  <a:pt x="243" y="169"/>
                </a:lnTo>
                <a:lnTo>
                  <a:pt x="239" y="172"/>
                </a:lnTo>
                <a:lnTo>
                  <a:pt x="239" y="172"/>
                </a:lnTo>
                <a:lnTo>
                  <a:pt x="241" y="172"/>
                </a:lnTo>
                <a:lnTo>
                  <a:pt x="243" y="174"/>
                </a:lnTo>
                <a:lnTo>
                  <a:pt x="243" y="174"/>
                </a:lnTo>
                <a:lnTo>
                  <a:pt x="247" y="174"/>
                </a:lnTo>
                <a:lnTo>
                  <a:pt x="247" y="174"/>
                </a:lnTo>
                <a:lnTo>
                  <a:pt x="244" y="172"/>
                </a:lnTo>
                <a:lnTo>
                  <a:pt x="243" y="169"/>
                </a:lnTo>
                <a:lnTo>
                  <a:pt x="243" y="169"/>
                </a:lnTo>
                <a:close/>
                <a:moveTo>
                  <a:pt x="336" y="229"/>
                </a:moveTo>
                <a:lnTo>
                  <a:pt x="336" y="229"/>
                </a:lnTo>
                <a:lnTo>
                  <a:pt x="336" y="226"/>
                </a:lnTo>
                <a:lnTo>
                  <a:pt x="336" y="226"/>
                </a:lnTo>
                <a:lnTo>
                  <a:pt x="334" y="226"/>
                </a:lnTo>
                <a:lnTo>
                  <a:pt x="334" y="226"/>
                </a:lnTo>
                <a:lnTo>
                  <a:pt x="329" y="226"/>
                </a:lnTo>
                <a:lnTo>
                  <a:pt x="329" y="226"/>
                </a:lnTo>
                <a:lnTo>
                  <a:pt x="329" y="227"/>
                </a:lnTo>
                <a:lnTo>
                  <a:pt x="329" y="227"/>
                </a:lnTo>
                <a:lnTo>
                  <a:pt x="329" y="227"/>
                </a:lnTo>
                <a:lnTo>
                  <a:pt x="329" y="227"/>
                </a:lnTo>
                <a:lnTo>
                  <a:pt x="332" y="227"/>
                </a:lnTo>
                <a:lnTo>
                  <a:pt x="336" y="229"/>
                </a:lnTo>
                <a:lnTo>
                  <a:pt x="336" y="229"/>
                </a:lnTo>
                <a:lnTo>
                  <a:pt x="336" y="229"/>
                </a:lnTo>
                <a:lnTo>
                  <a:pt x="336" y="229"/>
                </a:lnTo>
                <a:close/>
                <a:moveTo>
                  <a:pt x="332" y="213"/>
                </a:moveTo>
                <a:lnTo>
                  <a:pt x="332" y="213"/>
                </a:lnTo>
                <a:lnTo>
                  <a:pt x="332" y="215"/>
                </a:lnTo>
                <a:lnTo>
                  <a:pt x="332" y="215"/>
                </a:lnTo>
                <a:lnTo>
                  <a:pt x="331" y="221"/>
                </a:lnTo>
                <a:lnTo>
                  <a:pt x="331" y="221"/>
                </a:lnTo>
                <a:lnTo>
                  <a:pt x="334" y="223"/>
                </a:lnTo>
                <a:lnTo>
                  <a:pt x="334" y="223"/>
                </a:lnTo>
                <a:lnTo>
                  <a:pt x="332" y="213"/>
                </a:lnTo>
                <a:lnTo>
                  <a:pt x="332" y="213"/>
                </a:lnTo>
                <a:close/>
                <a:moveTo>
                  <a:pt x="200" y="147"/>
                </a:moveTo>
                <a:lnTo>
                  <a:pt x="200" y="147"/>
                </a:lnTo>
                <a:lnTo>
                  <a:pt x="202" y="150"/>
                </a:lnTo>
                <a:lnTo>
                  <a:pt x="202" y="150"/>
                </a:lnTo>
                <a:lnTo>
                  <a:pt x="205" y="149"/>
                </a:lnTo>
                <a:lnTo>
                  <a:pt x="205" y="149"/>
                </a:lnTo>
                <a:lnTo>
                  <a:pt x="205" y="147"/>
                </a:lnTo>
                <a:lnTo>
                  <a:pt x="205" y="145"/>
                </a:lnTo>
                <a:lnTo>
                  <a:pt x="205" y="145"/>
                </a:lnTo>
                <a:lnTo>
                  <a:pt x="200" y="147"/>
                </a:lnTo>
                <a:lnTo>
                  <a:pt x="200" y="147"/>
                </a:lnTo>
                <a:close/>
                <a:moveTo>
                  <a:pt x="165" y="103"/>
                </a:moveTo>
                <a:lnTo>
                  <a:pt x="165" y="103"/>
                </a:lnTo>
                <a:lnTo>
                  <a:pt x="165" y="98"/>
                </a:lnTo>
                <a:lnTo>
                  <a:pt x="165" y="98"/>
                </a:lnTo>
                <a:lnTo>
                  <a:pt x="165" y="96"/>
                </a:lnTo>
                <a:lnTo>
                  <a:pt x="164" y="96"/>
                </a:lnTo>
                <a:lnTo>
                  <a:pt x="164" y="96"/>
                </a:lnTo>
                <a:lnTo>
                  <a:pt x="162" y="103"/>
                </a:lnTo>
                <a:lnTo>
                  <a:pt x="162" y="103"/>
                </a:lnTo>
                <a:lnTo>
                  <a:pt x="165" y="103"/>
                </a:lnTo>
                <a:lnTo>
                  <a:pt x="165" y="103"/>
                </a:lnTo>
                <a:close/>
                <a:moveTo>
                  <a:pt x="184" y="101"/>
                </a:moveTo>
                <a:lnTo>
                  <a:pt x="184" y="101"/>
                </a:lnTo>
                <a:lnTo>
                  <a:pt x="184" y="101"/>
                </a:lnTo>
                <a:lnTo>
                  <a:pt x="184" y="101"/>
                </a:lnTo>
                <a:lnTo>
                  <a:pt x="186" y="93"/>
                </a:lnTo>
                <a:lnTo>
                  <a:pt x="186" y="93"/>
                </a:lnTo>
                <a:lnTo>
                  <a:pt x="184" y="93"/>
                </a:lnTo>
                <a:lnTo>
                  <a:pt x="184" y="93"/>
                </a:lnTo>
                <a:lnTo>
                  <a:pt x="184" y="100"/>
                </a:lnTo>
                <a:lnTo>
                  <a:pt x="184" y="100"/>
                </a:lnTo>
                <a:lnTo>
                  <a:pt x="184" y="101"/>
                </a:lnTo>
                <a:lnTo>
                  <a:pt x="184" y="101"/>
                </a:lnTo>
                <a:close/>
                <a:moveTo>
                  <a:pt x="104" y="62"/>
                </a:moveTo>
                <a:lnTo>
                  <a:pt x="104" y="62"/>
                </a:lnTo>
                <a:lnTo>
                  <a:pt x="110" y="60"/>
                </a:lnTo>
                <a:lnTo>
                  <a:pt x="110" y="60"/>
                </a:lnTo>
                <a:lnTo>
                  <a:pt x="112" y="60"/>
                </a:lnTo>
                <a:lnTo>
                  <a:pt x="112" y="59"/>
                </a:lnTo>
                <a:lnTo>
                  <a:pt x="112" y="59"/>
                </a:lnTo>
                <a:lnTo>
                  <a:pt x="102" y="59"/>
                </a:lnTo>
                <a:lnTo>
                  <a:pt x="102" y="59"/>
                </a:lnTo>
                <a:lnTo>
                  <a:pt x="104" y="62"/>
                </a:lnTo>
                <a:lnTo>
                  <a:pt x="104" y="62"/>
                </a:lnTo>
                <a:close/>
                <a:moveTo>
                  <a:pt x="244" y="234"/>
                </a:moveTo>
                <a:lnTo>
                  <a:pt x="244" y="234"/>
                </a:lnTo>
                <a:lnTo>
                  <a:pt x="244" y="234"/>
                </a:lnTo>
                <a:lnTo>
                  <a:pt x="244" y="234"/>
                </a:lnTo>
                <a:lnTo>
                  <a:pt x="255" y="227"/>
                </a:lnTo>
                <a:lnTo>
                  <a:pt x="255" y="227"/>
                </a:lnTo>
                <a:lnTo>
                  <a:pt x="254" y="227"/>
                </a:lnTo>
                <a:lnTo>
                  <a:pt x="254" y="227"/>
                </a:lnTo>
                <a:lnTo>
                  <a:pt x="252" y="227"/>
                </a:lnTo>
                <a:lnTo>
                  <a:pt x="250" y="227"/>
                </a:lnTo>
                <a:lnTo>
                  <a:pt x="250" y="227"/>
                </a:lnTo>
                <a:lnTo>
                  <a:pt x="244" y="234"/>
                </a:lnTo>
                <a:lnTo>
                  <a:pt x="244" y="234"/>
                </a:lnTo>
                <a:close/>
                <a:moveTo>
                  <a:pt x="205" y="152"/>
                </a:moveTo>
                <a:lnTo>
                  <a:pt x="205" y="152"/>
                </a:lnTo>
                <a:lnTo>
                  <a:pt x="202" y="153"/>
                </a:lnTo>
                <a:lnTo>
                  <a:pt x="202" y="153"/>
                </a:lnTo>
                <a:lnTo>
                  <a:pt x="202" y="155"/>
                </a:lnTo>
                <a:lnTo>
                  <a:pt x="202" y="155"/>
                </a:lnTo>
                <a:lnTo>
                  <a:pt x="202" y="158"/>
                </a:lnTo>
                <a:lnTo>
                  <a:pt x="202" y="158"/>
                </a:lnTo>
                <a:lnTo>
                  <a:pt x="205" y="158"/>
                </a:lnTo>
                <a:lnTo>
                  <a:pt x="205" y="158"/>
                </a:lnTo>
                <a:lnTo>
                  <a:pt x="205" y="152"/>
                </a:lnTo>
                <a:lnTo>
                  <a:pt x="205" y="152"/>
                </a:lnTo>
                <a:close/>
                <a:moveTo>
                  <a:pt x="230" y="171"/>
                </a:moveTo>
                <a:lnTo>
                  <a:pt x="230" y="171"/>
                </a:lnTo>
                <a:lnTo>
                  <a:pt x="230" y="169"/>
                </a:lnTo>
                <a:lnTo>
                  <a:pt x="230" y="169"/>
                </a:lnTo>
                <a:lnTo>
                  <a:pt x="222" y="174"/>
                </a:lnTo>
                <a:lnTo>
                  <a:pt x="222" y="174"/>
                </a:lnTo>
                <a:lnTo>
                  <a:pt x="220" y="179"/>
                </a:lnTo>
                <a:lnTo>
                  <a:pt x="220" y="179"/>
                </a:lnTo>
                <a:lnTo>
                  <a:pt x="220" y="179"/>
                </a:lnTo>
                <a:lnTo>
                  <a:pt x="220" y="179"/>
                </a:lnTo>
                <a:lnTo>
                  <a:pt x="222" y="179"/>
                </a:lnTo>
                <a:lnTo>
                  <a:pt x="222" y="179"/>
                </a:lnTo>
                <a:lnTo>
                  <a:pt x="222" y="179"/>
                </a:lnTo>
                <a:lnTo>
                  <a:pt x="222" y="179"/>
                </a:lnTo>
                <a:lnTo>
                  <a:pt x="224" y="175"/>
                </a:lnTo>
                <a:lnTo>
                  <a:pt x="227" y="174"/>
                </a:lnTo>
                <a:lnTo>
                  <a:pt x="227" y="174"/>
                </a:lnTo>
                <a:lnTo>
                  <a:pt x="230" y="171"/>
                </a:lnTo>
                <a:lnTo>
                  <a:pt x="230" y="171"/>
                </a:lnTo>
                <a:close/>
                <a:moveTo>
                  <a:pt x="55" y="264"/>
                </a:moveTo>
                <a:lnTo>
                  <a:pt x="55" y="264"/>
                </a:lnTo>
                <a:lnTo>
                  <a:pt x="55" y="264"/>
                </a:lnTo>
                <a:lnTo>
                  <a:pt x="55" y="264"/>
                </a:lnTo>
                <a:lnTo>
                  <a:pt x="49" y="270"/>
                </a:lnTo>
                <a:lnTo>
                  <a:pt x="49" y="270"/>
                </a:lnTo>
                <a:lnTo>
                  <a:pt x="50" y="272"/>
                </a:lnTo>
                <a:lnTo>
                  <a:pt x="50" y="272"/>
                </a:lnTo>
                <a:lnTo>
                  <a:pt x="53" y="272"/>
                </a:lnTo>
                <a:lnTo>
                  <a:pt x="53" y="272"/>
                </a:lnTo>
                <a:lnTo>
                  <a:pt x="52" y="270"/>
                </a:lnTo>
                <a:lnTo>
                  <a:pt x="53" y="267"/>
                </a:lnTo>
                <a:lnTo>
                  <a:pt x="53" y="267"/>
                </a:lnTo>
                <a:lnTo>
                  <a:pt x="55" y="264"/>
                </a:lnTo>
                <a:lnTo>
                  <a:pt x="55" y="264"/>
                </a:lnTo>
                <a:close/>
                <a:moveTo>
                  <a:pt x="318" y="70"/>
                </a:moveTo>
                <a:lnTo>
                  <a:pt x="318" y="70"/>
                </a:lnTo>
                <a:lnTo>
                  <a:pt x="318" y="74"/>
                </a:lnTo>
                <a:lnTo>
                  <a:pt x="318" y="74"/>
                </a:lnTo>
                <a:lnTo>
                  <a:pt x="320" y="74"/>
                </a:lnTo>
                <a:lnTo>
                  <a:pt x="321" y="73"/>
                </a:lnTo>
                <a:lnTo>
                  <a:pt x="321" y="73"/>
                </a:lnTo>
                <a:lnTo>
                  <a:pt x="321" y="71"/>
                </a:lnTo>
                <a:lnTo>
                  <a:pt x="321" y="71"/>
                </a:lnTo>
                <a:lnTo>
                  <a:pt x="321" y="70"/>
                </a:lnTo>
                <a:lnTo>
                  <a:pt x="320" y="70"/>
                </a:lnTo>
                <a:lnTo>
                  <a:pt x="318" y="70"/>
                </a:lnTo>
                <a:lnTo>
                  <a:pt x="318" y="70"/>
                </a:lnTo>
                <a:close/>
                <a:moveTo>
                  <a:pt x="170" y="215"/>
                </a:moveTo>
                <a:lnTo>
                  <a:pt x="170" y="215"/>
                </a:lnTo>
                <a:lnTo>
                  <a:pt x="167" y="208"/>
                </a:lnTo>
                <a:lnTo>
                  <a:pt x="167" y="208"/>
                </a:lnTo>
                <a:lnTo>
                  <a:pt x="165" y="208"/>
                </a:lnTo>
                <a:lnTo>
                  <a:pt x="165" y="208"/>
                </a:lnTo>
                <a:lnTo>
                  <a:pt x="165" y="213"/>
                </a:lnTo>
                <a:lnTo>
                  <a:pt x="165" y="213"/>
                </a:lnTo>
                <a:lnTo>
                  <a:pt x="170" y="215"/>
                </a:lnTo>
                <a:lnTo>
                  <a:pt x="170" y="215"/>
                </a:lnTo>
                <a:close/>
                <a:moveTo>
                  <a:pt x="337" y="93"/>
                </a:moveTo>
                <a:lnTo>
                  <a:pt x="337" y="93"/>
                </a:lnTo>
                <a:lnTo>
                  <a:pt x="336" y="95"/>
                </a:lnTo>
                <a:lnTo>
                  <a:pt x="336" y="95"/>
                </a:lnTo>
                <a:lnTo>
                  <a:pt x="334" y="98"/>
                </a:lnTo>
                <a:lnTo>
                  <a:pt x="334" y="98"/>
                </a:lnTo>
                <a:lnTo>
                  <a:pt x="339" y="98"/>
                </a:lnTo>
                <a:lnTo>
                  <a:pt x="339" y="98"/>
                </a:lnTo>
                <a:lnTo>
                  <a:pt x="337" y="93"/>
                </a:lnTo>
                <a:lnTo>
                  <a:pt x="337" y="93"/>
                </a:lnTo>
                <a:close/>
                <a:moveTo>
                  <a:pt x="194" y="70"/>
                </a:moveTo>
                <a:lnTo>
                  <a:pt x="194" y="70"/>
                </a:lnTo>
                <a:lnTo>
                  <a:pt x="194" y="71"/>
                </a:lnTo>
                <a:lnTo>
                  <a:pt x="194" y="71"/>
                </a:lnTo>
                <a:lnTo>
                  <a:pt x="202" y="71"/>
                </a:lnTo>
                <a:lnTo>
                  <a:pt x="202" y="71"/>
                </a:lnTo>
                <a:lnTo>
                  <a:pt x="202" y="70"/>
                </a:lnTo>
                <a:lnTo>
                  <a:pt x="202" y="70"/>
                </a:lnTo>
                <a:lnTo>
                  <a:pt x="198" y="70"/>
                </a:lnTo>
                <a:lnTo>
                  <a:pt x="194" y="70"/>
                </a:lnTo>
                <a:lnTo>
                  <a:pt x="194" y="70"/>
                </a:lnTo>
                <a:close/>
                <a:moveTo>
                  <a:pt x="239" y="60"/>
                </a:moveTo>
                <a:lnTo>
                  <a:pt x="239" y="60"/>
                </a:lnTo>
                <a:lnTo>
                  <a:pt x="247" y="59"/>
                </a:lnTo>
                <a:lnTo>
                  <a:pt x="247" y="59"/>
                </a:lnTo>
                <a:lnTo>
                  <a:pt x="246" y="57"/>
                </a:lnTo>
                <a:lnTo>
                  <a:pt x="246" y="57"/>
                </a:lnTo>
                <a:lnTo>
                  <a:pt x="241" y="57"/>
                </a:lnTo>
                <a:lnTo>
                  <a:pt x="241" y="57"/>
                </a:lnTo>
                <a:lnTo>
                  <a:pt x="241" y="59"/>
                </a:lnTo>
                <a:lnTo>
                  <a:pt x="241" y="59"/>
                </a:lnTo>
                <a:lnTo>
                  <a:pt x="239" y="60"/>
                </a:lnTo>
                <a:lnTo>
                  <a:pt x="239" y="60"/>
                </a:lnTo>
                <a:close/>
                <a:moveTo>
                  <a:pt x="165" y="188"/>
                </a:moveTo>
                <a:lnTo>
                  <a:pt x="165" y="188"/>
                </a:lnTo>
                <a:lnTo>
                  <a:pt x="154" y="188"/>
                </a:lnTo>
                <a:lnTo>
                  <a:pt x="154" y="188"/>
                </a:lnTo>
                <a:lnTo>
                  <a:pt x="154" y="190"/>
                </a:lnTo>
                <a:lnTo>
                  <a:pt x="154" y="190"/>
                </a:lnTo>
                <a:lnTo>
                  <a:pt x="165" y="188"/>
                </a:lnTo>
                <a:lnTo>
                  <a:pt x="165" y="188"/>
                </a:lnTo>
                <a:close/>
                <a:moveTo>
                  <a:pt x="383" y="138"/>
                </a:moveTo>
                <a:lnTo>
                  <a:pt x="383" y="138"/>
                </a:lnTo>
                <a:lnTo>
                  <a:pt x="381" y="139"/>
                </a:lnTo>
                <a:lnTo>
                  <a:pt x="381" y="139"/>
                </a:lnTo>
                <a:lnTo>
                  <a:pt x="378" y="142"/>
                </a:lnTo>
                <a:lnTo>
                  <a:pt x="378" y="142"/>
                </a:lnTo>
                <a:lnTo>
                  <a:pt x="383" y="142"/>
                </a:lnTo>
                <a:lnTo>
                  <a:pt x="383" y="142"/>
                </a:lnTo>
                <a:lnTo>
                  <a:pt x="383" y="138"/>
                </a:lnTo>
                <a:lnTo>
                  <a:pt x="383" y="138"/>
                </a:lnTo>
                <a:close/>
                <a:moveTo>
                  <a:pt x="17" y="213"/>
                </a:moveTo>
                <a:lnTo>
                  <a:pt x="17" y="213"/>
                </a:lnTo>
                <a:lnTo>
                  <a:pt x="17" y="207"/>
                </a:lnTo>
                <a:lnTo>
                  <a:pt x="17" y="207"/>
                </a:lnTo>
                <a:lnTo>
                  <a:pt x="15" y="207"/>
                </a:lnTo>
                <a:lnTo>
                  <a:pt x="15" y="207"/>
                </a:lnTo>
                <a:lnTo>
                  <a:pt x="15" y="210"/>
                </a:lnTo>
                <a:lnTo>
                  <a:pt x="15" y="210"/>
                </a:lnTo>
                <a:lnTo>
                  <a:pt x="17" y="212"/>
                </a:lnTo>
                <a:lnTo>
                  <a:pt x="17" y="213"/>
                </a:lnTo>
                <a:lnTo>
                  <a:pt x="17" y="213"/>
                </a:lnTo>
                <a:close/>
                <a:moveTo>
                  <a:pt x="131" y="322"/>
                </a:moveTo>
                <a:lnTo>
                  <a:pt x="131" y="322"/>
                </a:lnTo>
                <a:lnTo>
                  <a:pt x="138" y="317"/>
                </a:lnTo>
                <a:lnTo>
                  <a:pt x="143" y="314"/>
                </a:lnTo>
                <a:lnTo>
                  <a:pt x="145" y="311"/>
                </a:lnTo>
                <a:lnTo>
                  <a:pt x="145" y="311"/>
                </a:lnTo>
                <a:lnTo>
                  <a:pt x="138" y="317"/>
                </a:lnTo>
                <a:lnTo>
                  <a:pt x="138" y="317"/>
                </a:lnTo>
                <a:lnTo>
                  <a:pt x="131" y="322"/>
                </a:lnTo>
                <a:lnTo>
                  <a:pt x="131" y="322"/>
                </a:lnTo>
                <a:close/>
                <a:moveTo>
                  <a:pt x="19" y="186"/>
                </a:moveTo>
                <a:lnTo>
                  <a:pt x="19" y="186"/>
                </a:lnTo>
                <a:lnTo>
                  <a:pt x="20" y="185"/>
                </a:lnTo>
                <a:lnTo>
                  <a:pt x="20" y="185"/>
                </a:lnTo>
                <a:lnTo>
                  <a:pt x="19" y="174"/>
                </a:lnTo>
                <a:lnTo>
                  <a:pt x="19" y="174"/>
                </a:lnTo>
                <a:lnTo>
                  <a:pt x="19" y="174"/>
                </a:lnTo>
                <a:lnTo>
                  <a:pt x="19" y="174"/>
                </a:lnTo>
                <a:lnTo>
                  <a:pt x="19" y="186"/>
                </a:lnTo>
                <a:lnTo>
                  <a:pt x="19" y="186"/>
                </a:lnTo>
                <a:close/>
                <a:moveTo>
                  <a:pt x="331" y="103"/>
                </a:moveTo>
                <a:lnTo>
                  <a:pt x="331" y="103"/>
                </a:lnTo>
                <a:lnTo>
                  <a:pt x="334" y="106"/>
                </a:lnTo>
                <a:lnTo>
                  <a:pt x="334" y="106"/>
                </a:lnTo>
                <a:lnTo>
                  <a:pt x="337" y="104"/>
                </a:lnTo>
                <a:lnTo>
                  <a:pt x="337" y="104"/>
                </a:lnTo>
                <a:lnTo>
                  <a:pt x="337" y="103"/>
                </a:lnTo>
                <a:lnTo>
                  <a:pt x="339" y="101"/>
                </a:lnTo>
                <a:lnTo>
                  <a:pt x="339" y="101"/>
                </a:lnTo>
                <a:lnTo>
                  <a:pt x="331" y="103"/>
                </a:lnTo>
                <a:lnTo>
                  <a:pt x="331" y="103"/>
                </a:lnTo>
                <a:close/>
                <a:moveTo>
                  <a:pt x="325" y="84"/>
                </a:moveTo>
                <a:lnTo>
                  <a:pt x="325" y="84"/>
                </a:lnTo>
                <a:lnTo>
                  <a:pt x="320" y="85"/>
                </a:lnTo>
                <a:lnTo>
                  <a:pt x="320" y="85"/>
                </a:lnTo>
                <a:lnTo>
                  <a:pt x="318" y="85"/>
                </a:lnTo>
                <a:lnTo>
                  <a:pt x="317" y="87"/>
                </a:lnTo>
                <a:lnTo>
                  <a:pt x="317" y="87"/>
                </a:lnTo>
                <a:lnTo>
                  <a:pt x="320" y="89"/>
                </a:lnTo>
                <a:lnTo>
                  <a:pt x="320" y="89"/>
                </a:lnTo>
                <a:lnTo>
                  <a:pt x="321" y="87"/>
                </a:lnTo>
                <a:lnTo>
                  <a:pt x="325" y="84"/>
                </a:lnTo>
                <a:lnTo>
                  <a:pt x="325" y="84"/>
                </a:lnTo>
                <a:close/>
                <a:moveTo>
                  <a:pt x="250" y="177"/>
                </a:moveTo>
                <a:lnTo>
                  <a:pt x="250" y="177"/>
                </a:lnTo>
                <a:lnTo>
                  <a:pt x="255" y="182"/>
                </a:lnTo>
                <a:lnTo>
                  <a:pt x="255" y="182"/>
                </a:lnTo>
                <a:lnTo>
                  <a:pt x="255" y="182"/>
                </a:lnTo>
                <a:lnTo>
                  <a:pt x="255" y="182"/>
                </a:lnTo>
                <a:lnTo>
                  <a:pt x="257" y="180"/>
                </a:lnTo>
                <a:lnTo>
                  <a:pt x="255" y="179"/>
                </a:lnTo>
                <a:lnTo>
                  <a:pt x="255" y="179"/>
                </a:lnTo>
                <a:lnTo>
                  <a:pt x="252" y="177"/>
                </a:lnTo>
                <a:lnTo>
                  <a:pt x="252" y="177"/>
                </a:lnTo>
                <a:lnTo>
                  <a:pt x="250" y="177"/>
                </a:lnTo>
                <a:lnTo>
                  <a:pt x="250" y="177"/>
                </a:lnTo>
                <a:close/>
                <a:moveTo>
                  <a:pt x="23" y="128"/>
                </a:moveTo>
                <a:lnTo>
                  <a:pt x="23" y="128"/>
                </a:lnTo>
                <a:lnTo>
                  <a:pt x="26" y="126"/>
                </a:lnTo>
                <a:lnTo>
                  <a:pt x="26" y="126"/>
                </a:lnTo>
                <a:lnTo>
                  <a:pt x="26" y="122"/>
                </a:lnTo>
                <a:lnTo>
                  <a:pt x="26" y="122"/>
                </a:lnTo>
                <a:lnTo>
                  <a:pt x="25" y="123"/>
                </a:lnTo>
                <a:lnTo>
                  <a:pt x="23" y="128"/>
                </a:lnTo>
                <a:lnTo>
                  <a:pt x="23" y="128"/>
                </a:lnTo>
                <a:close/>
                <a:moveTo>
                  <a:pt x="132" y="226"/>
                </a:moveTo>
                <a:lnTo>
                  <a:pt x="132" y="226"/>
                </a:lnTo>
                <a:lnTo>
                  <a:pt x="134" y="223"/>
                </a:lnTo>
                <a:lnTo>
                  <a:pt x="134" y="220"/>
                </a:lnTo>
                <a:lnTo>
                  <a:pt x="134" y="220"/>
                </a:lnTo>
                <a:lnTo>
                  <a:pt x="131" y="215"/>
                </a:lnTo>
                <a:lnTo>
                  <a:pt x="131" y="215"/>
                </a:lnTo>
                <a:lnTo>
                  <a:pt x="132" y="226"/>
                </a:lnTo>
                <a:lnTo>
                  <a:pt x="132" y="226"/>
                </a:lnTo>
                <a:close/>
                <a:moveTo>
                  <a:pt x="200" y="246"/>
                </a:moveTo>
                <a:lnTo>
                  <a:pt x="200" y="246"/>
                </a:lnTo>
                <a:lnTo>
                  <a:pt x="192" y="249"/>
                </a:lnTo>
                <a:lnTo>
                  <a:pt x="192" y="249"/>
                </a:lnTo>
                <a:lnTo>
                  <a:pt x="192" y="251"/>
                </a:lnTo>
                <a:lnTo>
                  <a:pt x="192" y="251"/>
                </a:lnTo>
                <a:lnTo>
                  <a:pt x="200" y="249"/>
                </a:lnTo>
                <a:lnTo>
                  <a:pt x="200" y="249"/>
                </a:lnTo>
                <a:lnTo>
                  <a:pt x="200" y="246"/>
                </a:lnTo>
                <a:lnTo>
                  <a:pt x="200" y="246"/>
                </a:lnTo>
                <a:close/>
                <a:moveTo>
                  <a:pt x="168" y="204"/>
                </a:moveTo>
                <a:lnTo>
                  <a:pt x="168" y="204"/>
                </a:lnTo>
                <a:lnTo>
                  <a:pt x="175" y="202"/>
                </a:lnTo>
                <a:lnTo>
                  <a:pt x="175" y="202"/>
                </a:lnTo>
                <a:lnTo>
                  <a:pt x="167" y="201"/>
                </a:lnTo>
                <a:lnTo>
                  <a:pt x="167" y="201"/>
                </a:lnTo>
                <a:lnTo>
                  <a:pt x="168" y="204"/>
                </a:lnTo>
                <a:lnTo>
                  <a:pt x="168" y="204"/>
                </a:lnTo>
                <a:close/>
                <a:moveTo>
                  <a:pt x="222" y="185"/>
                </a:moveTo>
                <a:lnTo>
                  <a:pt x="222" y="185"/>
                </a:lnTo>
                <a:lnTo>
                  <a:pt x="222" y="182"/>
                </a:lnTo>
                <a:lnTo>
                  <a:pt x="222" y="182"/>
                </a:lnTo>
                <a:lnTo>
                  <a:pt x="219" y="182"/>
                </a:lnTo>
                <a:lnTo>
                  <a:pt x="219" y="182"/>
                </a:lnTo>
                <a:lnTo>
                  <a:pt x="219" y="185"/>
                </a:lnTo>
                <a:lnTo>
                  <a:pt x="219" y="185"/>
                </a:lnTo>
                <a:lnTo>
                  <a:pt x="222" y="185"/>
                </a:lnTo>
                <a:lnTo>
                  <a:pt x="222" y="185"/>
                </a:lnTo>
                <a:lnTo>
                  <a:pt x="222" y="185"/>
                </a:lnTo>
                <a:lnTo>
                  <a:pt x="222" y="185"/>
                </a:lnTo>
                <a:close/>
                <a:moveTo>
                  <a:pt x="378" y="152"/>
                </a:moveTo>
                <a:lnTo>
                  <a:pt x="378" y="152"/>
                </a:lnTo>
                <a:lnTo>
                  <a:pt x="381" y="153"/>
                </a:lnTo>
                <a:lnTo>
                  <a:pt x="383" y="152"/>
                </a:lnTo>
                <a:lnTo>
                  <a:pt x="383" y="152"/>
                </a:lnTo>
                <a:lnTo>
                  <a:pt x="383" y="149"/>
                </a:lnTo>
                <a:lnTo>
                  <a:pt x="383" y="149"/>
                </a:lnTo>
                <a:lnTo>
                  <a:pt x="378" y="152"/>
                </a:lnTo>
                <a:lnTo>
                  <a:pt x="378" y="152"/>
                </a:lnTo>
                <a:close/>
                <a:moveTo>
                  <a:pt x="263" y="194"/>
                </a:moveTo>
                <a:lnTo>
                  <a:pt x="263" y="194"/>
                </a:lnTo>
                <a:lnTo>
                  <a:pt x="261" y="188"/>
                </a:lnTo>
                <a:lnTo>
                  <a:pt x="261" y="188"/>
                </a:lnTo>
                <a:lnTo>
                  <a:pt x="260" y="188"/>
                </a:lnTo>
                <a:lnTo>
                  <a:pt x="260" y="188"/>
                </a:lnTo>
                <a:lnTo>
                  <a:pt x="260" y="193"/>
                </a:lnTo>
                <a:lnTo>
                  <a:pt x="260" y="193"/>
                </a:lnTo>
                <a:lnTo>
                  <a:pt x="263" y="194"/>
                </a:lnTo>
                <a:lnTo>
                  <a:pt x="263" y="194"/>
                </a:lnTo>
                <a:close/>
                <a:moveTo>
                  <a:pt x="280" y="191"/>
                </a:moveTo>
                <a:lnTo>
                  <a:pt x="280" y="191"/>
                </a:lnTo>
                <a:lnTo>
                  <a:pt x="279" y="190"/>
                </a:lnTo>
                <a:lnTo>
                  <a:pt x="277" y="188"/>
                </a:lnTo>
                <a:lnTo>
                  <a:pt x="277" y="188"/>
                </a:lnTo>
                <a:lnTo>
                  <a:pt x="276" y="193"/>
                </a:lnTo>
                <a:lnTo>
                  <a:pt x="276" y="193"/>
                </a:lnTo>
                <a:lnTo>
                  <a:pt x="280" y="191"/>
                </a:lnTo>
                <a:lnTo>
                  <a:pt x="280" y="191"/>
                </a:lnTo>
                <a:close/>
                <a:moveTo>
                  <a:pt x="211" y="156"/>
                </a:moveTo>
                <a:lnTo>
                  <a:pt x="211" y="156"/>
                </a:lnTo>
                <a:lnTo>
                  <a:pt x="209" y="149"/>
                </a:lnTo>
                <a:lnTo>
                  <a:pt x="209" y="149"/>
                </a:lnTo>
                <a:lnTo>
                  <a:pt x="209" y="150"/>
                </a:lnTo>
                <a:lnTo>
                  <a:pt x="209" y="150"/>
                </a:lnTo>
                <a:lnTo>
                  <a:pt x="209" y="150"/>
                </a:lnTo>
                <a:lnTo>
                  <a:pt x="209" y="156"/>
                </a:lnTo>
                <a:lnTo>
                  <a:pt x="209" y="156"/>
                </a:lnTo>
                <a:lnTo>
                  <a:pt x="209" y="156"/>
                </a:lnTo>
                <a:lnTo>
                  <a:pt x="209" y="156"/>
                </a:lnTo>
                <a:lnTo>
                  <a:pt x="211" y="156"/>
                </a:lnTo>
                <a:lnTo>
                  <a:pt x="211" y="156"/>
                </a:lnTo>
                <a:close/>
                <a:moveTo>
                  <a:pt x="257" y="213"/>
                </a:moveTo>
                <a:lnTo>
                  <a:pt x="257" y="213"/>
                </a:lnTo>
                <a:lnTo>
                  <a:pt x="260" y="213"/>
                </a:lnTo>
                <a:lnTo>
                  <a:pt x="263" y="212"/>
                </a:lnTo>
                <a:lnTo>
                  <a:pt x="263" y="212"/>
                </a:lnTo>
                <a:lnTo>
                  <a:pt x="266" y="212"/>
                </a:lnTo>
                <a:lnTo>
                  <a:pt x="266" y="212"/>
                </a:lnTo>
                <a:lnTo>
                  <a:pt x="266" y="210"/>
                </a:lnTo>
                <a:lnTo>
                  <a:pt x="266" y="210"/>
                </a:lnTo>
                <a:lnTo>
                  <a:pt x="258" y="212"/>
                </a:lnTo>
                <a:lnTo>
                  <a:pt x="258" y="212"/>
                </a:lnTo>
                <a:lnTo>
                  <a:pt x="257" y="213"/>
                </a:lnTo>
                <a:lnTo>
                  <a:pt x="257" y="213"/>
                </a:lnTo>
                <a:close/>
                <a:moveTo>
                  <a:pt x="307" y="202"/>
                </a:moveTo>
                <a:lnTo>
                  <a:pt x="307" y="202"/>
                </a:lnTo>
                <a:lnTo>
                  <a:pt x="307" y="202"/>
                </a:lnTo>
                <a:lnTo>
                  <a:pt x="307" y="202"/>
                </a:lnTo>
                <a:lnTo>
                  <a:pt x="312" y="202"/>
                </a:lnTo>
                <a:lnTo>
                  <a:pt x="315" y="204"/>
                </a:lnTo>
                <a:lnTo>
                  <a:pt x="315" y="204"/>
                </a:lnTo>
                <a:lnTo>
                  <a:pt x="314" y="201"/>
                </a:lnTo>
                <a:lnTo>
                  <a:pt x="314" y="201"/>
                </a:lnTo>
                <a:lnTo>
                  <a:pt x="307" y="202"/>
                </a:lnTo>
                <a:lnTo>
                  <a:pt x="307" y="202"/>
                </a:lnTo>
                <a:close/>
                <a:moveTo>
                  <a:pt x="75" y="196"/>
                </a:moveTo>
                <a:lnTo>
                  <a:pt x="75" y="196"/>
                </a:lnTo>
                <a:lnTo>
                  <a:pt x="75" y="196"/>
                </a:lnTo>
                <a:lnTo>
                  <a:pt x="75" y="196"/>
                </a:lnTo>
                <a:lnTo>
                  <a:pt x="74" y="204"/>
                </a:lnTo>
                <a:lnTo>
                  <a:pt x="74" y="204"/>
                </a:lnTo>
                <a:lnTo>
                  <a:pt x="77" y="205"/>
                </a:lnTo>
                <a:lnTo>
                  <a:pt x="77" y="205"/>
                </a:lnTo>
                <a:lnTo>
                  <a:pt x="75" y="196"/>
                </a:lnTo>
                <a:lnTo>
                  <a:pt x="75" y="196"/>
                </a:lnTo>
                <a:close/>
                <a:moveTo>
                  <a:pt x="127" y="70"/>
                </a:moveTo>
                <a:lnTo>
                  <a:pt x="127" y="70"/>
                </a:lnTo>
                <a:lnTo>
                  <a:pt x="129" y="65"/>
                </a:lnTo>
                <a:lnTo>
                  <a:pt x="129" y="65"/>
                </a:lnTo>
                <a:lnTo>
                  <a:pt x="124" y="65"/>
                </a:lnTo>
                <a:lnTo>
                  <a:pt x="124" y="65"/>
                </a:lnTo>
                <a:lnTo>
                  <a:pt x="127" y="70"/>
                </a:lnTo>
                <a:lnTo>
                  <a:pt x="127" y="70"/>
                </a:lnTo>
                <a:close/>
                <a:moveTo>
                  <a:pt x="415" y="163"/>
                </a:moveTo>
                <a:lnTo>
                  <a:pt x="415" y="163"/>
                </a:lnTo>
                <a:lnTo>
                  <a:pt x="416" y="172"/>
                </a:lnTo>
                <a:lnTo>
                  <a:pt x="416" y="172"/>
                </a:lnTo>
                <a:lnTo>
                  <a:pt x="416" y="166"/>
                </a:lnTo>
                <a:lnTo>
                  <a:pt x="416" y="166"/>
                </a:lnTo>
                <a:lnTo>
                  <a:pt x="416" y="164"/>
                </a:lnTo>
                <a:lnTo>
                  <a:pt x="415" y="163"/>
                </a:lnTo>
                <a:lnTo>
                  <a:pt x="415" y="163"/>
                </a:lnTo>
                <a:close/>
                <a:moveTo>
                  <a:pt x="385" y="188"/>
                </a:moveTo>
                <a:lnTo>
                  <a:pt x="385" y="188"/>
                </a:lnTo>
                <a:lnTo>
                  <a:pt x="386" y="188"/>
                </a:lnTo>
                <a:lnTo>
                  <a:pt x="388" y="186"/>
                </a:lnTo>
                <a:lnTo>
                  <a:pt x="388" y="186"/>
                </a:lnTo>
                <a:lnTo>
                  <a:pt x="388" y="180"/>
                </a:lnTo>
                <a:lnTo>
                  <a:pt x="388" y="180"/>
                </a:lnTo>
                <a:lnTo>
                  <a:pt x="385" y="188"/>
                </a:lnTo>
                <a:lnTo>
                  <a:pt x="385" y="188"/>
                </a:lnTo>
                <a:close/>
                <a:moveTo>
                  <a:pt x="227" y="183"/>
                </a:moveTo>
                <a:lnTo>
                  <a:pt x="227" y="183"/>
                </a:lnTo>
                <a:lnTo>
                  <a:pt x="233" y="180"/>
                </a:lnTo>
                <a:lnTo>
                  <a:pt x="233" y="180"/>
                </a:lnTo>
                <a:lnTo>
                  <a:pt x="233" y="180"/>
                </a:lnTo>
                <a:lnTo>
                  <a:pt x="233" y="180"/>
                </a:lnTo>
                <a:lnTo>
                  <a:pt x="227" y="182"/>
                </a:lnTo>
                <a:lnTo>
                  <a:pt x="227" y="182"/>
                </a:lnTo>
                <a:lnTo>
                  <a:pt x="227" y="183"/>
                </a:lnTo>
                <a:lnTo>
                  <a:pt x="227" y="183"/>
                </a:lnTo>
                <a:close/>
                <a:moveTo>
                  <a:pt x="310" y="186"/>
                </a:moveTo>
                <a:lnTo>
                  <a:pt x="310" y="186"/>
                </a:lnTo>
                <a:lnTo>
                  <a:pt x="309" y="191"/>
                </a:lnTo>
                <a:lnTo>
                  <a:pt x="309" y="191"/>
                </a:lnTo>
                <a:lnTo>
                  <a:pt x="310" y="191"/>
                </a:lnTo>
                <a:lnTo>
                  <a:pt x="310" y="191"/>
                </a:lnTo>
                <a:lnTo>
                  <a:pt x="314" y="191"/>
                </a:lnTo>
                <a:lnTo>
                  <a:pt x="314" y="191"/>
                </a:lnTo>
                <a:lnTo>
                  <a:pt x="312" y="188"/>
                </a:lnTo>
                <a:lnTo>
                  <a:pt x="312" y="188"/>
                </a:lnTo>
                <a:lnTo>
                  <a:pt x="312" y="186"/>
                </a:lnTo>
                <a:lnTo>
                  <a:pt x="310" y="186"/>
                </a:lnTo>
                <a:lnTo>
                  <a:pt x="310" y="186"/>
                </a:lnTo>
                <a:close/>
                <a:moveTo>
                  <a:pt x="146" y="115"/>
                </a:moveTo>
                <a:lnTo>
                  <a:pt x="146" y="115"/>
                </a:lnTo>
                <a:lnTo>
                  <a:pt x="159" y="114"/>
                </a:lnTo>
                <a:lnTo>
                  <a:pt x="159" y="114"/>
                </a:lnTo>
                <a:lnTo>
                  <a:pt x="151" y="114"/>
                </a:lnTo>
                <a:lnTo>
                  <a:pt x="151" y="114"/>
                </a:lnTo>
                <a:lnTo>
                  <a:pt x="148" y="114"/>
                </a:lnTo>
                <a:lnTo>
                  <a:pt x="148" y="114"/>
                </a:lnTo>
                <a:lnTo>
                  <a:pt x="146" y="114"/>
                </a:lnTo>
                <a:lnTo>
                  <a:pt x="146" y="115"/>
                </a:lnTo>
                <a:lnTo>
                  <a:pt x="146" y="115"/>
                </a:lnTo>
                <a:close/>
                <a:moveTo>
                  <a:pt x="208" y="112"/>
                </a:moveTo>
                <a:lnTo>
                  <a:pt x="208" y="112"/>
                </a:lnTo>
                <a:lnTo>
                  <a:pt x="213" y="111"/>
                </a:lnTo>
                <a:lnTo>
                  <a:pt x="213" y="111"/>
                </a:lnTo>
                <a:lnTo>
                  <a:pt x="213" y="106"/>
                </a:lnTo>
                <a:lnTo>
                  <a:pt x="213" y="106"/>
                </a:lnTo>
                <a:lnTo>
                  <a:pt x="208" y="112"/>
                </a:lnTo>
                <a:lnTo>
                  <a:pt x="208" y="112"/>
                </a:lnTo>
                <a:close/>
                <a:moveTo>
                  <a:pt x="400" y="278"/>
                </a:moveTo>
                <a:lnTo>
                  <a:pt x="400" y="278"/>
                </a:lnTo>
                <a:lnTo>
                  <a:pt x="397" y="278"/>
                </a:lnTo>
                <a:lnTo>
                  <a:pt x="397" y="278"/>
                </a:lnTo>
                <a:lnTo>
                  <a:pt x="389" y="278"/>
                </a:lnTo>
                <a:lnTo>
                  <a:pt x="389" y="278"/>
                </a:lnTo>
                <a:lnTo>
                  <a:pt x="385" y="278"/>
                </a:lnTo>
                <a:lnTo>
                  <a:pt x="385" y="278"/>
                </a:lnTo>
                <a:lnTo>
                  <a:pt x="385" y="278"/>
                </a:lnTo>
                <a:lnTo>
                  <a:pt x="385" y="278"/>
                </a:lnTo>
                <a:lnTo>
                  <a:pt x="400" y="278"/>
                </a:lnTo>
                <a:lnTo>
                  <a:pt x="400" y="278"/>
                </a:lnTo>
                <a:close/>
                <a:moveTo>
                  <a:pt x="175" y="223"/>
                </a:moveTo>
                <a:lnTo>
                  <a:pt x="175" y="223"/>
                </a:lnTo>
                <a:lnTo>
                  <a:pt x="173" y="221"/>
                </a:lnTo>
                <a:lnTo>
                  <a:pt x="173" y="221"/>
                </a:lnTo>
                <a:lnTo>
                  <a:pt x="168" y="223"/>
                </a:lnTo>
                <a:lnTo>
                  <a:pt x="168" y="223"/>
                </a:lnTo>
                <a:lnTo>
                  <a:pt x="172" y="223"/>
                </a:lnTo>
                <a:lnTo>
                  <a:pt x="175" y="223"/>
                </a:lnTo>
                <a:lnTo>
                  <a:pt x="175" y="223"/>
                </a:lnTo>
                <a:close/>
                <a:moveTo>
                  <a:pt x="356" y="125"/>
                </a:moveTo>
                <a:lnTo>
                  <a:pt x="356" y="125"/>
                </a:lnTo>
                <a:lnTo>
                  <a:pt x="359" y="130"/>
                </a:lnTo>
                <a:lnTo>
                  <a:pt x="359" y="130"/>
                </a:lnTo>
                <a:lnTo>
                  <a:pt x="362" y="128"/>
                </a:lnTo>
                <a:lnTo>
                  <a:pt x="362" y="128"/>
                </a:lnTo>
                <a:lnTo>
                  <a:pt x="359" y="126"/>
                </a:lnTo>
                <a:lnTo>
                  <a:pt x="356" y="125"/>
                </a:lnTo>
                <a:lnTo>
                  <a:pt x="356" y="125"/>
                </a:lnTo>
                <a:close/>
                <a:moveTo>
                  <a:pt x="250" y="57"/>
                </a:moveTo>
                <a:lnTo>
                  <a:pt x="250" y="57"/>
                </a:lnTo>
                <a:lnTo>
                  <a:pt x="250" y="57"/>
                </a:lnTo>
                <a:lnTo>
                  <a:pt x="250" y="57"/>
                </a:lnTo>
                <a:lnTo>
                  <a:pt x="252" y="57"/>
                </a:lnTo>
                <a:lnTo>
                  <a:pt x="252" y="57"/>
                </a:lnTo>
                <a:lnTo>
                  <a:pt x="263" y="57"/>
                </a:lnTo>
                <a:lnTo>
                  <a:pt x="263" y="57"/>
                </a:lnTo>
                <a:lnTo>
                  <a:pt x="263" y="57"/>
                </a:lnTo>
                <a:lnTo>
                  <a:pt x="265" y="55"/>
                </a:lnTo>
                <a:lnTo>
                  <a:pt x="265" y="55"/>
                </a:lnTo>
                <a:lnTo>
                  <a:pt x="260" y="55"/>
                </a:lnTo>
                <a:lnTo>
                  <a:pt x="260" y="55"/>
                </a:lnTo>
                <a:lnTo>
                  <a:pt x="255" y="57"/>
                </a:lnTo>
                <a:lnTo>
                  <a:pt x="255" y="57"/>
                </a:lnTo>
                <a:lnTo>
                  <a:pt x="252" y="57"/>
                </a:lnTo>
                <a:lnTo>
                  <a:pt x="252" y="57"/>
                </a:lnTo>
                <a:lnTo>
                  <a:pt x="250" y="57"/>
                </a:lnTo>
                <a:lnTo>
                  <a:pt x="250" y="57"/>
                </a:lnTo>
                <a:close/>
                <a:moveTo>
                  <a:pt x="181" y="232"/>
                </a:moveTo>
                <a:lnTo>
                  <a:pt x="181" y="232"/>
                </a:lnTo>
                <a:lnTo>
                  <a:pt x="179" y="227"/>
                </a:lnTo>
                <a:lnTo>
                  <a:pt x="179" y="227"/>
                </a:lnTo>
                <a:lnTo>
                  <a:pt x="179" y="227"/>
                </a:lnTo>
                <a:lnTo>
                  <a:pt x="179" y="229"/>
                </a:lnTo>
                <a:lnTo>
                  <a:pt x="179" y="229"/>
                </a:lnTo>
                <a:lnTo>
                  <a:pt x="178" y="231"/>
                </a:lnTo>
                <a:lnTo>
                  <a:pt x="178" y="231"/>
                </a:lnTo>
                <a:lnTo>
                  <a:pt x="178" y="234"/>
                </a:lnTo>
                <a:lnTo>
                  <a:pt x="178" y="234"/>
                </a:lnTo>
                <a:lnTo>
                  <a:pt x="181" y="232"/>
                </a:lnTo>
                <a:lnTo>
                  <a:pt x="181" y="232"/>
                </a:lnTo>
                <a:close/>
                <a:moveTo>
                  <a:pt x="170" y="76"/>
                </a:moveTo>
                <a:lnTo>
                  <a:pt x="170" y="76"/>
                </a:lnTo>
                <a:lnTo>
                  <a:pt x="168" y="74"/>
                </a:lnTo>
                <a:lnTo>
                  <a:pt x="167" y="74"/>
                </a:lnTo>
                <a:lnTo>
                  <a:pt x="167" y="74"/>
                </a:lnTo>
                <a:lnTo>
                  <a:pt x="162" y="76"/>
                </a:lnTo>
                <a:lnTo>
                  <a:pt x="162" y="76"/>
                </a:lnTo>
                <a:lnTo>
                  <a:pt x="159" y="76"/>
                </a:lnTo>
                <a:lnTo>
                  <a:pt x="159" y="76"/>
                </a:lnTo>
                <a:lnTo>
                  <a:pt x="159" y="76"/>
                </a:lnTo>
                <a:lnTo>
                  <a:pt x="159" y="76"/>
                </a:lnTo>
                <a:lnTo>
                  <a:pt x="170" y="76"/>
                </a:lnTo>
                <a:lnTo>
                  <a:pt x="170" y="76"/>
                </a:lnTo>
                <a:close/>
                <a:moveTo>
                  <a:pt x="222" y="205"/>
                </a:moveTo>
                <a:lnTo>
                  <a:pt x="222" y="205"/>
                </a:lnTo>
                <a:lnTo>
                  <a:pt x="222" y="197"/>
                </a:lnTo>
                <a:lnTo>
                  <a:pt x="222" y="197"/>
                </a:lnTo>
                <a:lnTo>
                  <a:pt x="220" y="197"/>
                </a:lnTo>
                <a:lnTo>
                  <a:pt x="220" y="197"/>
                </a:lnTo>
                <a:lnTo>
                  <a:pt x="220" y="197"/>
                </a:lnTo>
                <a:lnTo>
                  <a:pt x="220" y="197"/>
                </a:lnTo>
                <a:lnTo>
                  <a:pt x="220" y="202"/>
                </a:lnTo>
                <a:lnTo>
                  <a:pt x="222" y="205"/>
                </a:lnTo>
                <a:lnTo>
                  <a:pt x="222" y="205"/>
                </a:lnTo>
                <a:close/>
                <a:moveTo>
                  <a:pt x="314" y="82"/>
                </a:moveTo>
                <a:lnTo>
                  <a:pt x="314" y="82"/>
                </a:lnTo>
                <a:lnTo>
                  <a:pt x="314" y="81"/>
                </a:lnTo>
                <a:lnTo>
                  <a:pt x="314" y="79"/>
                </a:lnTo>
                <a:lnTo>
                  <a:pt x="314" y="79"/>
                </a:lnTo>
                <a:lnTo>
                  <a:pt x="309" y="78"/>
                </a:lnTo>
                <a:lnTo>
                  <a:pt x="309" y="78"/>
                </a:lnTo>
                <a:lnTo>
                  <a:pt x="314" y="82"/>
                </a:lnTo>
                <a:lnTo>
                  <a:pt x="314" y="82"/>
                </a:lnTo>
                <a:close/>
                <a:moveTo>
                  <a:pt x="47" y="96"/>
                </a:moveTo>
                <a:lnTo>
                  <a:pt x="47" y="96"/>
                </a:lnTo>
                <a:lnTo>
                  <a:pt x="49" y="95"/>
                </a:lnTo>
                <a:lnTo>
                  <a:pt x="50" y="92"/>
                </a:lnTo>
                <a:lnTo>
                  <a:pt x="50" y="92"/>
                </a:lnTo>
                <a:lnTo>
                  <a:pt x="47" y="93"/>
                </a:lnTo>
                <a:lnTo>
                  <a:pt x="47" y="93"/>
                </a:lnTo>
                <a:lnTo>
                  <a:pt x="47" y="96"/>
                </a:lnTo>
                <a:lnTo>
                  <a:pt x="47" y="96"/>
                </a:lnTo>
                <a:close/>
                <a:moveTo>
                  <a:pt x="309" y="221"/>
                </a:moveTo>
                <a:lnTo>
                  <a:pt x="309" y="221"/>
                </a:lnTo>
                <a:lnTo>
                  <a:pt x="307" y="215"/>
                </a:lnTo>
                <a:lnTo>
                  <a:pt x="307" y="215"/>
                </a:lnTo>
                <a:lnTo>
                  <a:pt x="307" y="223"/>
                </a:lnTo>
                <a:lnTo>
                  <a:pt x="307" y="223"/>
                </a:lnTo>
                <a:lnTo>
                  <a:pt x="309" y="221"/>
                </a:lnTo>
                <a:lnTo>
                  <a:pt x="309" y="221"/>
                </a:lnTo>
                <a:close/>
                <a:moveTo>
                  <a:pt x="220" y="130"/>
                </a:moveTo>
                <a:lnTo>
                  <a:pt x="220" y="130"/>
                </a:lnTo>
                <a:lnTo>
                  <a:pt x="216" y="134"/>
                </a:lnTo>
                <a:lnTo>
                  <a:pt x="216" y="134"/>
                </a:lnTo>
                <a:lnTo>
                  <a:pt x="220" y="133"/>
                </a:lnTo>
                <a:lnTo>
                  <a:pt x="220" y="133"/>
                </a:lnTo>
                <a:lnTo>
                  <a:pt x="220" y="130"/>
                </a:lnTo>
                <a:lnTo>
                  <a:pt x="220" y="130"/>
                </a:lnTo>
                <a:close/>
                <a:moveTo>
                  <a:pt x="217" y="101"/>
                </a:moveTo>
                <a:lnTo>
                  <a:pt x="217" y="101"/>
                </a:lnTo>
                <a:lnTo>
                  <a:pt x="216" y="101"/>
                </a:lnTo>
                <a:lnTo>
                  <a:pt x="216" y="103"/>
                </a:lnTo>
                <a:lnTo>
                  <a:pt x="216" y="103"/>
                </a:lnTo>
                <a:lnTo>
                  <a:pt x="216" y="108"/>
                </a:lnTo>
                <a:lnTo>
                  <a:pt x="216" y="108"/>
                </a:lnTo>
                <a:lnTo>
                  <a:pt x="217" y="101"/>
                </a:lnTo>
                <a:lnTo>
                  <a:pt x="217" y="101"/>
                </a:lnTo>
                <a:close/>
                <a:moveTo>
                  <a:pt x="148" y="205"/>
                </a:moveTo>
                <a:lnTo>
                  <a:pt x="148" y="205"/>
                </a:lnTo>
                <a:lnTo>
                  <a:pt x="146" y="197"/>
                </a:lnTo>
                <a:lnTo>
                  <a:pt x="146" y="197"/>
                </a:lnTo>
                <a:lnTo>
                  <a:pt x="146" y="207"/>
                </a:lnTo>
                <a:lnTo>
                  <a:pt x="146" y="207"/>
                </a:lnTo>
                <a:lnTo>
                  <a:pt x="148" y="205"/>
                </a:lnTo>
                <a:lnTo>
                  <a:pt x="148" y="205"/>
                </a:lnTo>
                <a:close/>
                <a:moveTo>
                  <a:pt x="416" y="261"/>
                </a:moveTo>
                <a:lnTo>
                  <a:pt x="416" y="261"/>
                </a:lnTo>
                <a:lnTo>
                  <a:pt x="419" y="256"/>
                </a:lnTo>
                <a:lnTo>
                  <a:pt x="419" y="256"/>
                </a:lnTo>
                <a:lnTo>
                  <a:pt x="416" y="254"/>
                </a:lnTo>
                <a:lnTo>
                  <a:pt x="416" y="254"/>
                </a:lnTo>
                <a:lnTo>
                  <a:pt x="416" y="259"/>
                </a:lnTo>
                <a:lnTo>
                  <a:pt x="416" y="261"/>
                </a:lnTo>
                <a:lnTo>
                  <a:pt x="416" y="261"/>
                </a:lnTo>
                <a:close/>
                <a:moveTo>
                  <a:pt x="11" y="224"/>
                </a:moveTo>
                <a:lnTo>
                  <a:pt x="11" y="224"/>
                </a:lnTo>
                <a:lnTo>
                  <a:pt x="12" y="242"/>
                </a:lnTo>
                <a:lnTo>
                  <a:pt x="12" y="242"/>
                </a:lnTo>
                <a:lnTo>
                  <a:pt x="12" y="232"/>
                </a:lnTo>
                <a:lnTo>
                  <a:pt x="11" y="224"/>
                </a:lnTo>
                <a:lnTo>
                  <a:pt x="11" y="224"/>
                </a:lnTo>
                <a:close/>
                <a:moveTo>
                  <a:pt x="31" y="120"/>
                </a:moveTo>
                <a:lnTo>
                  <a:pt x="31" y="120"/>
                </a:lnTo>
                <a:lnTo>
                  <a:pt x="31" y="126"/>
                </a:lnTo>
                <a:lnTo>
                  <a:pt x="31" y="126"/>
                </a:lnTo>
                <a:lnTo>
                  <a:pt x="31" y="126"/>
                </a:lnTo>
                <a:lnTo>
                  <a:pt x="31" y="126"/>
                </a:lnTo>
                <a:lnTo>
                  <a:pt x="33" y="119"/>
                </a:lnTo>
                <a:lnTo>
                  <a:pt x="33" y="119"/>
                </a:lnTo>
                <a:lnTo>
                  <a:pt x="31" y="120"/>
                </a:lnTo>
                <a:lnTo>
                  <a:pt x="31" y="120"/>
                </a:lnTo>
                <a:close/>
                <a:moveTo>
                  <a:pt x="83" y="73"/>
                </a:moveTo>
                <a:lnTo>
                  <a:pt x="83" y="73"/>
                </a:lnTo>
                <a:lnTo>
                  <a:pt x="83" y="73"/>
                </a:lnTo>
                <a:lnTo>
                  <a:pt x="83" y="73"/>
                </a:lnTo>
                <a:lnTo>
                  <a:pt x="75" y="73"/>
                </a:lnTo>
                <a:lnTo>
                  <a:pt x="75" y="73"/>
                </a:lnTo>
                <a:lnTo>
                  <a:pt x="74" y="74"/>
                </a:lnTo>
                <a:lnTo>
                  <a:pt x="74" y="74"/>
                </a:lnTo>
                <a:lnTo>
                  <a:pt x="83" y="73"/>
                </a:lnTo>
                <a:lnTo>
                  <a:pt x="83" y="73"/>
                </a:lnTo>
                <a:close/>
                <a:moveTo>
                  <a:pt x="173" y="93"/>
                </a:moveTo>
                <a:lnTo>
                  <a:pt x="173" y="93"/>
                </a:lnTo>
                <a:lnTo>
                  <a:pt x="168" y="93"/>
                </a:lnTo>
                <a:lnTo>
                  <a:pt x="168" y="93"/>
                </a:lnTo>
                <a:lnTo>
                  <a:pt x="170" y="95"/>
                </a:lnTo>
                <a:lnTo>
                  <a:pt x="170" y="95"/>
                </a:lnTo>
                <a:lnTo>
                  <a:pt x="173" y="96"/>
                </a:lnTo>
                <a:lnTo>
                  <a:pt x="173" y="96"/>
                </a:lnTo>
                <a:lnTo>
                  <a:pt x="173" y="93"/>
                </a:lnTo>
                <a:lnTo>
                  <a:pt x="173" y="93"/>
                </a:lnTo>
                <a:close/>
                <a:moveTo>
                  <a:pt x="228" y="158"/>
                </a:moveTo>
                <a:lnTo>
                  <a:pt x="228" y="158"/>
                </a:lnTo>
                <a:lnTo>
                  <a:pt x="224" y="161"/>
                </a:lnTo>
                <a:lnTo>
                  <a:pt x="224" y="161"/>
                </a:lnTo>
                <a:lnTo>
                  <a:pt x="228" y="161"/>
                </a:lnTo>
                <a:lnTo>
                  <a:pt x="228" y="161"/>
                </a:lnTo>
                <a:lnTo>
                  <a:pt x="228" y="158"/>
                </a:lnTo>
                <a:lnTo>
                  <a:pt x="228" y="158"/>
                </a:lnTo>
                <a:close/>
                <a:moveTo>
                  <a:pt x="362" y="240"/>
                </a:moveTo>
                <a:lnTo>
                  <a:pt x="362" y="240"/>
                </a:lnTo>
                <a:lnTo>
                  <a:pt x="362" y="238"/>
                </a:lnTo>
                <a:lnTo>
                  <a:pt x="361" y="237"/>
                </a:lnTo>
                <a:lnTo>
                  <a:pt x="361" y="237"/>
                </a:lnTo>
                <a:lnTo>
                  <a:pt x="358" y="235"/>
                </a:lnTo>
                <a:lnTo>
                  <a:pt x="358" y="235"/>
                </a:lnTo>
                <a:lnTo>
                  <a:pt x="353" y="234"/>
                </a:lnTo>
                <a:lnTo>
                  <a:pt x="353" y="234"/>
                </a:lnTo>
                <a:lnTo>
                  <a:pt x="353" y="235"/>
                </a:lnTo>
                <a:lnTo>
                  <a:pt x="353" y="235"/>
                </a:lnTo>
                <a:lnTo>
                  <a:pt x="362" y="240"/>
                </a:lnTo>
                <a:lnTo>
                  <a:pt x="362" y="240"/>
                </a:lnTo>
                <a:close/>
                <a:moveTo>
                  <a:pt x="350" y="202"/>
                </a:moveTo>
                <a:lnTo>
                  <a:pt x="350" y="202"/>
                </a:lnTo>
                <a:lnTo>
                  <a:pt x="350" y="202"/>
                </a:lnTo>
                <a:lnTo>
                  <a:pt x="350" y="202"/>
                </a:lnTo>
                <a:lnTo>
                  <a:pt x="345" y="202"/>
                </a:lnTo>
                <a:lnTo>
                  <a:pt x="345" y="202"/>
                </a:lnTo>
                <a:lnTo>
                  <a:pt x="342" y="205"/>
                </a:lnTo>
                <a:lnTo>
                  <a:pt x="342" y="205"/>
                </a:lnTo>
                <a:lnTo>
                  <a:pt x="344" y="205"/>
                </a:lnTo>
                <a:lnTo>
                  <a:pt x="344" y="205"/>
                </a:lnTo>
                <a:lnTo>
                  <a:pt x="347" y="204"/>
                </a:lnTo>
                <a:lnTo>
                  <a:pt x="350" y="202"/>
                </a:lnTo>
                <a:lnTo>
                  <a:pt x="350" y="202"/>
                </a:lnTo>
                <a:close/>
                <a:moveTo>
                  <a:pt x="107" y="243"/>
                </a:moveTo>
                <a:lnTo>
                  <a:pt x="107" y="243"/>
                </a:lnTo>
                <a:lnTo>
                  <a:pt x="101" y="243"/>
                </a:lnTo>
                <a:lnTo>
                  <a:pt x="94" y="245"/>
                </a:lnTo>
                <a:lnTo>
                  <a:pt x="94" y="245"/>
                </a:lnTo>
                <a:lnTo>
                  <a:pt x="101" y="245"/>
                </a:lnTo>
                <a:lnTo>
                  <a:pt x="107" y="243"/>
                </a:lnTo>
                <a:lnTo>
                  <a:pt x="107" y="243"/>
                </a:lnTo>
                <a:close/>
                <a:moveTo>
                  <a:pt x="183" y="70"/>
                </a:moveTo>
                <a:lnTo>
                  <a:pt x="183" y="70"/>
                </a:lnTo>
                <a:lnTo>
                  <a:pt x="186" y="70"/>
                </a:lnTo>
                <a:lnTo>
                  <a:pt x="186" y="70"/>
                </a:lnTo>
                <a:lnTo>
                  <a:pt x="187" y="71"/>
                </a:lnTo>
                <a:lnTo>
                  <a:pt x="187" y="71"/>
                </a:lnTo>
                <a:lnTo>
                  <a:pt x="187" y="71"/>
                </a:lnTo>
                <a:lnTo>
                  <a:pt x="189" y="73"/>
                </a:lnTo>
                <a:lnTo>
                  <a:pt x="189" y="73"/>
                </a:lnTo>
                <a:lnTo>
                  <a:pt x="189" y="68"/>
                </a:lnTo>
                <a:lnTo>
                  <a:pt x="189" y="68"/>
                </a:lnTo>
                <a:lnTo>
                  <a:pt x="184" y="68"/>
                </a:lnTo>
                <a:lnTo>
                  <a:pt x="183" y="70"/>
                </a:lnTo>
                <a:lnTo>
                  <a:pt x="183" y="70"/>
                </a:lnTo>
                <a:close/>
                <a:moveTo>
                  <a:pt x="213" y="89"/>
                </a:moveTo>
                <a:lnTo>
                  <a:pt x="213" y="89"/>
                </a:lnTo>
                <a:lnTo>
                  <a:pt x="213" y="90"/>
                </a:lnTo>
                <a:lnTo>
                  <a:pt x="213" y="90"/>
                </a:lnTo>
                <a:lnTo>
                  <a:pt x="214" y="93"/>
                </a:lnTo>
                <a:lnTo>
                  <a:pt x="214" y="93"/>
                </a:lnTo>
                <a:lnTo>
                  <a:pt x="214" y="92"/>
                </a:lnTo>
                <a:lnTo>
                  <a:pt x="216" y="90"/>
                </a:lnTo>
                <a:lnTo>
                  <a:pt x="216" y="90"/>
                </a:lnTo>
                <a:lnTo>
                  <a:pt x="220" y="90"/>
                </a:lnTo>
                <a:lnTo>
                  <a:pt x="220" y="90"/>
                </a:lnTo>
                <a:lnTo>
                  <a:pt x="219" y="90"/>
                </a:lnTo>
                <a:lnTo>
                  <a:pt x="219" y="90"/>
                </a:lnTo>
                <a:lnTo>
                  <a:pt x="213" y="89"/>
                </a:lnTo>
                <a:lnTo>
                  <a:pt x="213" y="89"/>
                </a:lnTo>
                <a:close/>
                <a:moveTo>
                  <a:pt x="348" y="229"/>
                </a:moveTo>
                <a:lnTo>
                  <a:pt x="348" y="229"/>
                </a:lnTo>
                <a:lnTo>
                  <a:pt x="348" y="229"/>
                </a:lnTo>
                <a:lnTo>
                  <a:pt x="348" y="229"/>
                </a:lnTo>
                <a:lnTo>
                  <a:pt x="342" y="227"/>
                </a:lnTo>
                <a:lnTo>
                  <a:pt x="342" y="227"/>
                </a:lnTo>
                <a:lnTo>
                  <a:pt x="340" y="229"/>
                </a:lnTo>
                <a:lnTo>
                  <a:pt x="340" y="229"/>
                </a:lnTo>
                <a:lnTo>
                  <a:pt x="348" y="229"/>
                </a:lnTo>
                <a:lnTo>
                  <a:pt x="348" y="229"/>
                </a:lnTo>
                <a:close/>
                <a:moveTo>
                  <a:pt x="235" y="201"/>
                </a:moveTo>
                <a:lnTo>
                  <a:pt x="235" y="201"/>
                </a:lnTo>
                <a:lnTo>
                  <a:pt x="233" y="205"/>
                </a:lnTo>
                <a:lnTo>
                  <a:pt x="233" y="205"/>
                </a:lnTo>
                <a:lnTo>
                  <a:pt x="233" y="207"/>
                </a:lnTo>
                <a:lnTo>
                  <a:pt x="233" y="207"/>
                </a:lnTo>
                <a:lnTo>
                  <a:pt x="235" y="207"/>
                </a:lnTo>
                <a:lnTo>
                  <a:pt x="235" y="207"/>
                </a:lnTo>
                <a:lnTo>
                  <a:pt x="235" y="207"/>
                </a:lnTo>
                <a:lnTo>
                  <a:pt x="235" y="207"/>
                </a:lnTo>
                <a:lnTo>
                  <a:pt x="235" y="202"/>
                </a:lnTo>
                <a:lnTo>
                  <a:pt x="235" y="202"/>
                </a:lnTo>
                <a:lnTo>
                  <a:pt x="235" y="201"/>
                </a:lnTo>
                <a:lnTo>
                  <a:pt x="235" y="201"/>
                </a:lnTo>
                <a:close/>
                <a:moveTo>
                  <a:pt x="156" y="62"/>
                </a:moveTo>
                <a:lnTo>
                  <a:pt x="156" y="62"/>
                </a:lnTo>
                <a:lnTo>
                  <a:pt x="156" y="60"/>
                </a:lnTo>
                <a:lnTo>
                  <a:pt x="156" y="60"/>
                </a:lnTo>
                <a:lnTo>
                  <a:pt x="142" y="62"/>
                </a:lnTo>
                <a:lnTo>
                  <a:pt x="142" y="62"/>
                </a:lnTo>
                <a:lnTo>
                  <a:pt x="142" y="62"/>
                </a:lnTo>
                <a:lnTo>
                  <a:pt x="142" y="62"/>
                </a:lnTo>
                <a:lnTo>
                  <a:pt x="154" y="62"/>
                </a:lnTo>
                <a:lnTo>
                  <a:pt x="154" y="62"/>
                </a:lnTo>
                <a:lnTo>
                  <a:pt x="156" y="62"/>
                </a:lnTo>
                <a:lnTo>
                  <a:pt x="156" y="62"/>
                </a:lnTo>
                <a:close/>
                <a:moveTo>
                  <a:pt x="355" y="109"/>
                </a:moveTo>
                <a:lnTo>
                  <a:pt x="355" y="109"/>
                </a:lnTo>
                <a:lnTo>
                  <a:pt x="351" y="111"/>
                </a:lnTo>
                <a:lnTo>
                  <a:pt x="351" y="112"/>
                </a:lnTo>
                <a:lnTo>
                  <a:pt x="351" y="112"/>
                </a:lnTo>
                <a:lnTo>
                  <a:pt x="355" y="112"/>
                </a:lnTo>
                <a:lnTo>
                  <a:pt x="355" y="112"/>
                </a:lnTo>
                <a:lnTo>
                  <a:pt x="355" y="109"/>
                </a:lnTo>
                <a:lnTo>
                  <a:pt x="355" y="109"/>
                </a:lnTo>
                <a:close/>
                <a:moveTo>
                  <a:pt x="347" y="188"/>
                </a:moveTo>
                <a:lnTo>
                  <a:pt x="347" y="188"/>
                </a:lnTo>
                <a:lnTo>
                  <a:pt x="347" y="185"/>
                </a:lnTo>
                <a:lnTo>
                  <a:pt x="347" y="185"/>
                </a:lnTo>
                <a:lnTo>
                  <a:pt x="345" y="186"/>
                </a:lnTo>
                <a:lnTo>
                  <a:pt x="345" y="186"/>
                </a:lnTo>
                <a:lnTo>
                  <a:pt x="344" y="190"/>
                </a:lnTo>
                <a:lnTo>
                  <a:pt x="344" y="190"/>
                </a:lnTo>
                <a:lnTo>
                  <a:pt x="347" y="188"/>
                </a:lnTo>
                <a:lnTo>
                  <a:pt x="347" y="188"/>
                </a:lnTo>
                <a:close/>
                <a:moveTo>
                  <a:pt x="28" y="101"/>
                </a:moveTo>
                <a:lnTo>
                  <a:pt x="28" y="101"/>
                </a:lnTo>
                <a:lnTo>
                  <a:pt x="30" y="101"/>
                </a:lnTo>
                <a:lnTo>
                  <a:pt x="30" y="101"/>
                </a:lnTo>
                <a:lnTo>
                  <a:pt x="30" y="95"/>
                </a:lnTo>
                <a:lnTo>
                  <a:pt x="30" y="95"/>
                </a:lnTo>
                <a:lnTo>
                  <a:pt x="28" y="95"/>
                </a:lnTo>
                <a:lnTo>
                  <a:pt x="28" y="95"/>
                </a:lnTo>
                <a:lnTo>
                  <a:pt x="28" y="101"/>
                </a:lnTo>
                <a:lnTo>
                  <a:pt x="28" y="101"/>
                </a:lnTo>
                <a:close/>
                <a:moveTo>
                  <a:pt x="178" y="238"/>
                </a:moveTo>
                <a:lnTo>
                  <a:pt x="178" y="238"/>
                </a:lnTo>
                <a:lnTo>
                  <a:pt x="181" y="238"/>
                </a:lnTo>
                <a:lnTo>
                  <a:pt x="181" y="238"/>
                </a:lnTo>
                <a:lnTo>
                  <a:pt x="181" y="235"/>
                </a:lnTo>
                <a:lnTo>
                  <a:pt x="181" y="235"/>
                </a:lnTo>
                <a:lnTo>
                  <a:pt x="178" y="237"/>
                </a:lnTo>
                <a:lnTo>
                  <a:pt x="178" y="238"/>
                </a:lnTo>
                <a:lnTo>
                  <a:pt x="178" y="238"/>
                </a:lnTo>
                <a:close/>
                <a:moveTo>
                  <a:pt x="385" y="238"/>
                </a:moveTo>
                <a:lnTo>
                  <a:pt x="385" y="238"/>
                </a:lnTo>
                <a:lnTo>
                  <a:pt x="385" y="238"/>
                </a:lnTo>
                <a:lnTo>
                  <a:pt x="385" y="238"/>
                </a:lnTo>
                <a:lnTo>
                  <a:pt x="377" y="240"/>
                </a:lnTo>
                <a:lnTo>
                  <a:pt x="377" y="240"/>
                </a:lnTo>
                <a:lnTo>
                  <a:pt x="378" y="242"/>
                </a:lnTo>
                <a:lnTo>
                  <a:pt x="378" y="242"/>
                </a:lnTo>
                <a:lnTo>
                  <a:pt x="385" y="238"/>
                </a:lnTo>
                <a:lnTo>
                  <a:pt x="385" y="238"/>
                </a:lnTo>
                <a:close/>
                <a:moveTo>
                  <a:pt x="325" y="78"/>
                </a:moveTo>
                <a:lnTo>
                  <a:pt x="325" y="78"/>
                </a:lnTo>
                <a:lnTo>
                  <a:pt x="323" y="79"/>
                </a:lnTo>
                <a:lnTo>
                  <a:pt x="321" y="81"/>
                </a:lnTo>
                <a:lnTo>
                  <a:pt x="321" y="81"/>
                </a:lnTo>
                <a:lnTo>
                  <a:pt x="325" y="81"/>
                </a:lnTo>
                <a:lnTo>
                  <a:pt x="325" y="81"/>
                </a:lnTo>
                <a:lnTo>
                  <a:pt x="325" y="78"/>
                </a:lnTo>
                <a:lnTo>
                  <a:pt x="325" y="78"/>
                </a:lnTo>
                <a:close/>
                <a:moveTo>
                  <a:pt x="260" y="49"/>
                </a:moveTo>
                <a:lnTo>
                  <a:pt x="260" y="49"/>
                </a:lnTo>
                <a:lnTo>
                  <a:pt x="252" y="51"/>
                </a:lnTo>
                <a:lnTo>
                  <a:pt x="252" y="51"/>
                </a:lnTo>
                <a:lnTo>
                  <a:pt x="260" y="51"/>
                </a:lnTo>
                <a:lnTo>
                  <a:pt x="260" y="51"/>
                </a:lnTo>
                <a:lnTo>
                  <a:pt x="260" y="51"/>
                </a:lnTo>
                <a:lnTo>
                  <a:pt x="260" y="51"/>
                </a:lnTo>
                <a:lnTo>
                  <a:pt x="260" y="49"/>
                </a:lnTo>
                <a:lnTo>
                  <a:pt x="260" y="49"/>
                </a:lnTo>
                <a:close/>
                <a:moveTo>
                  <a:pt x="222" y="166"/>
                </a:moveTo>
                <a:lnTo>
                  <a:pt x="222" y="166"/>
                </a:lnTo>
                <a:lnTo>
                  <a:pt x="222" y="167"/>
                </a:lnTo>
                <a:lnTo>
                  <a:pt x="222" y="167"/>
                </a:lnTo>
                <a:lnTo>
                  <a:pt x="225" y="166"/>
                </a:lnTo>
                <a:lnTo>
                  <a:pt x="225" y="166"/>
                </a:lnTo>
                <a:lnTo>
                  <a:pt x="228" y="166"/>
                </a:lnTo>
                <a:lnTo>
                  <a:pt x="228" y="166"/>
                </a:lnTo>
                <a:lnTo>
                  <a:pt x="228" y="164"/>
                </a:lnTo>
                <a:lnTo>
                  <a:pt x="228" y="164"/>
                </a:lnTo>
                <a:lnTo>
                  <a:pt x="222" y="166"/>
                </a:lnTo>
                <a:lnTo>
                  <a:pt x="222" y="166"/>
                </a:lnTo>
                <a:close/>
                <a:moveTo>
                  <a:pt x="402" y="169"/>
                </a:moveTo>
                <a:lnTo>
                  <a:pt x="402" y="169"/>
                </a:lnTo>
                <a:lnTo>
                  <a:pt x="402" y="169"/>
                </a:lnTo>
                <a:lnTo>
                  <a:pt x="402" y="169"/>
                </a:lnTo>
                <a:lnTo>
                  <a:pt x="402" y="174"/>
                </a:lnTo>
                <a:lnTo>
                  <a:pt x="402" y="174"/>
                </a:lnTo>
                <a:lnTo>
                  <a:pt x="405" y="174"/>
                </a:lnTo>
                <a:lnTo>
                  <a:pt x="405" y="174"/>
                </a:lnTo>
                <a:lnTo>
                  <a:pt x="402" y="169"/>
                </a:lnTo>
                <a:lnTo>
                  <a:pt x="402" y="169"/>
                </a:lnTo>
                <a:close/>
                <a:moveTo>
                  <a:pt x="355" y="117"/>
                </a:moveTo>
                <a:lnTo>
                  <a:pt x="355" y="117"/>
                </a:lnTo>
                <a:lnTo>
                  <a:pt x="355" y="115"/>
                </a:lnTo>
                <a:lnTo>
                  <a:pt x="355" y="115"/>
                </a:lnTo>
                <a:lnTo>
                  <a:pt x="351" y="117"/>
                </a:lnTo>
                <a:lnTo>
                  <a:pt x="348" y="117"/>
                </a:lnTo>
                <a:lnTo>
                  <a:pt x="348" y="117"/>
                </a:lnTo>
                <a:lnTo>
                  <a:pt x="350" y="119"/>
                </a:lnTo>
                <a:lnTo>
                  <a:pt x="350" y="119"/>
                </a:lnTo>
                <a:lnTo>
                  <a:pt x="355" y="117"/>
                </a:lnTo>
                <a:lnTo>
                  <a:pt x="355" y="117"/>
                </a:lnTo>
                <a:close/>
                <a:moveTo>
                  <a:pt x="386" y="261"/>
                </a:moveTo>
                <a:lnTo>
                  <a:pt x="386" y="261"/>
                </a:lnTo>
                <a:lnTo>
                  <a:pt x="392" y="257"/>
                </a:lnTo>
                <a:lnTo>
                  <a:pt x="392" y="257"/>
                </a:lnTo>
                <a:lnTo>
                  <a:pt x="392" y="257"/>
                </a:lnTo>
                <a:lnTo>
                  <a:pt x="392" y="257"/>
                </a:lnTo>
                <a:lnTo>
                  <a:pt x="386" y="257"/>
                </a:lnTo>
                <a:lnTo>
                  <a:pt x="386" y="257"/>
                </a:lnTo>
                <a:lnTo>
                  <a:pt x="386" y="261"/>
                </a:lnTo>
                <a:lnTo>
                  <a:pt x="386" y="261"/>
                </a:lnTo>
                <a:close/>
                <a:moveTo>
                  <a:pt x="288" y="238"/>
                </a:moveTo>
                <a:lnTo>
                  <a:pt x="288" y="238"/>
                </a:lnTo>
                <a:lnTo>
                  <a:pt x="290" y="237"/>
                </a:lnTo>
                <a:lnTo>
                  <a:pt x="290" y="237"/>
                </a:lnTo>
                <a:lnTo>
                  <a:pt x="291" y="235"/>
                </a:lnTo>
                <a:lnTo>
                  <a:pt x="291" y="234"/>
                </a:lnTo>
                <a:lnTo>
                  <a:pt x="291" y="234"/>
                </a:lnTo>
                <a:lnTo>
                  <a:pt x="288" y="235"/>
                </a:lnTo>
                <a:lnTo>
                  <a:pt x="288" y="238"/>
                </a:lnTo>
                <a:lnTo>
                  <a:pt x="288" y="238"/>
                </a:lnTo>
                <a:close/>
                <a:moveTo>
                  <a:pt x="269" y="49"/>
                </a:moveTo>
                <a:lnTo>
                  <a:pt x="269" y="49"/>
                </a:lnTo>
                <a:lnTo>
                  <a:pt x="269" y="49"/>
                </a:lnTo>
                <a:lnTo>
                  <a:pt x="269" y="49"/>
                </a:lnTo>
                <a:lnTo>
                  <a:pt x="274" y="49"/>
                </a:lnTo>
                <a:lnTo>
                  <a:pt x="279" y="48"/>
                </a:lnTo>
                <a:lnTo>
                  <a:pt x="279" y="48"/>
                </a:lnTo>
                <a:lnTo>
                  <a:pt x="271" y="48"/>
                </a:lnTo>
                <a:lnTo>
                  <a:pt x="271" y="48"/>
                </a:lnTo>
                <a:lnTo>
                  <a:pt x="269" y="49"/>
                </a:lnTo>
                <a:lnTo>
                  <a:pt x="269" y="49"/>
                </a:lnTo>
                <a:close/>
                <a:moveTo>
                  <a:pt x="31" y="114"/>
                </a:moveTo>
                <a:lnTo>
                  <a:pt x="31" y="114"/>
                </a:lnTo>
                <a:lnTo>
                  <a:pt x="31" y="111"/>
                </a:lnTo>
                <a:lnTo>
                  <a:pt x="31" y="111"/>
                </a:lnTo>
                <a:lnTo>
                  <a:pt x="30" y="108"/>
                </a:lnTo>
                <a:lnTo>
                  <a:pt x="30" y="108"/>
                </a:lnTo>
                <a:lnTo>
                  <a:pt x="30" y="108"/>
                </a:lnTo>
                <a:lnTo>
                  <a:pt x="30" y="109"/>
                </a:lnTo>
                <a:lnTo>
                  <a:pt x="30" y="109"/>
                </a:lnTo>
                <a:lnTo>
                  <a:pt x="30" y="114"/>
                </a:lnTo>
                <a:lnTo>
                  <a:pt x="30" y="114"/>
                </a:lnTo>
                <a:lnTo>
                  <a:pt x="31" y="114"/>
                </a:lnTo>
                <a:lnTo>
                  <a:pt x="31" y="114"/>
                </a:lnTo>
                <a:close/>
                <a:moveTo>
                  <a:pt x="336" y="199"/>
                </a:moveTo>
                <a:lnTo>
                  <a:pt x="336" y="199"/>
                </a:lnTo>
                <a:lnTo>
                  <a:pt x="336" y="199"/>
                </a:lnTo>
                <a:lnTo>
                  <a:pt x="336" y="199"/>
                </a:lnTo>
                <a:lnTo>
                  <a:pt x="337" y="196"/>
                </a:lnTo>
                <a:lnTo>
                  <a:pt x="337" y="196"/>
                </a:lnTo>
                <a:lnTo>
                  <a:pt x="336" y="196"/>
                </a:lnTo>
                <a:lnTo>
                  <a:pt x="336" y="196"/>
                </a:lnTo>
                <a:lnTo>
                  <a:pt x="336" y="199"/>
                </a:lnTo>
                <a:lnTo>
                  <a:pt x="336" y="199"/>
                </a:lnTo>
                <a:close/>
                <a:moveTo>
                  <a:pt x="380" y="147"/>
                </a:moveTo>
                <a:lnTo>
                  <a:pt x="380" y="147"/>
                </a:lnTo>
                <a:lnTo>
                  <a:pt x="373" y="147"/>
                </a:lnTo>
                <a:lnTo>
                  <a:pt x="373" y="147"/>
                </a:lnTo>
                <a:lnTo>
                  <a:pt x="377" y="149"/>
                </a:lnTo>
                <a:lnTo>
                  <a:pt x="377" y="149"/>
                </a:lnTo>
                <a:lnTo>
                  <a:pt x="380" y="147"/>
                </a:lnTo>
                <a:lnTo>
                  <a:pt x="380" y="147"/>
                </a:lnTo>
                <a:close/>
                <a:moveTo>
                  <a:pt x="71" y="62"/>
                </a:moveTo>
                <a:lnTo>
                  <a:pt x="71" y="62"/>
                </a:lnTo>
                <a:lnTo>
                  <a:pt x="72" y="62"/>
                </a:lnTo>
                <a:lnTo>
                  <a:pt x="72" y="59"/>
                </a:lnTo>
                <a:lnTo>
                  <a:pt x="72" y="59"/>
                </a:lnTo>
                <a:lnTo>
                  <a:pt x="69" y="59"/>
                </a:lnTo>
                <a:lnTo>
                  <a:pt x="69" y="59"/>
                </a:lnTo>
                <a:lnTo>
                  <a:pt x="71" y="62"/>
                </a:lnTo>
                <a:lnTo>
                  <a:pt x="71" y="62"/>
                </a:lnTo>
                <a:close/>
                <a:moveTo>
                  <a:pt x="85" y="111"/>
                </a:moveTo>
                <a:lnTo>
                  <a:pt x="85" y="111"/>
                </a:lnTo>
                <a:lnTo>
                  <a:pt x="85" y="111"/>
                </a:lnTo>
                <a:lnTo>
                  <a:pt x="85" y="111"/>
                </a:lnTo>
                <a:lnTo>
                  <a:pt x="85" y="117"/>
                </a:lnTo>
                <a:lnTo>
                  <a:pt x="85" y="117"/>
                </a:lnTo>
                <a:lnTo>
                  <a:pt x="86" y="117"/>
                </a:lnTo>
                <a:lnTo>
                  <a:pt x="86" y="117"/>
                </a:lnTo>
                <a:lnTo>
                  <a:pt x="85" y="111"/>
                </a:lnTo>
                <a:lnTo>
                  <a:pt x="85" y="111"/>
                </a:lnTo>
                <a:close/>
                <a:moveTo>
                  <a:pt x="47" y="79"/>
                </a:moveTo>
                <a:lnTo>
                  <a:pt x="47" y="79"/>
                </a:lnTo>
                <a:lnTo>
                  <a:pt x="44" y="81"/>
                </a:lnTo>
                <a:lnTo>
                  <a:pt x="44" y="82"/>
                </a:lnTo>
                <a:lnTo>
                  <a:pt x="44" y="82"/>
                </a:lnTo>
                <a:lnTo>
                  <a:pt x="47" y="79"/>
                </a:lnTo>
                <a:lnTo>
                  <a:pt x="47" y="79"/>
                </a:lnTo>
                <a:lnTo>
                  <a:pt x="47" y="79"/>
                </a:lnTo>
                <a:lnTo>
                  <a:pt x="47" y="79"/>
                </a:lnTo>
                <a:close/>
                <a:moveTo>
                  <a:pt x="227" y="145"/>
                </a:moveTo>
                <a:lnTo>
                  <a:pt x="227" y="145"/>
                </a:lnTo>
                <a:lnTo>
                  <a:pt x="227" y="142"/>
                </a:lnTo>
                <a:lnTo>
                  <a:pt x="227" y="142"/>
                </a:lnTo>
                <a:lnTo>
                  <a:pt x="224" y="144"/>
                </a:lnTo>
                <a:lnTo>
                  <a:pt x="224" y="147"/>
                </a:lnTo>
                <a:lnTo>
                  <a:pt x="224" y="147"/>
                </a:lnTo>
                <a:lnTo>
                  <a:pt x="227" y="145"/>
                </a:lnTo>
                <a:lnTo>
                  <a:pt x="227" y="145"/>
                </a:lnTo>
                <a:close/>
                <a:moveTo>
                  <a:pt x="252" y="62"/>
                </a:moveTo>
                <a:lnTo>
                  <a:pt x="252" y="62"/>
                </a:lnTo>
                <a:lnTo>
                  <a:pt x="252" y="60"/>
                </a:lnTo>
                <a:lnTo>
                  <a:pt x="252" y="60"/>
                </a:lnTo>
                <a:lnTo>
                  <a:pt x="244" y="63"/>
                </a:lnTo>
                <a:lnTo>
                  <a:pt x="244" y="63"/>
                </a:lnTo>
                <a:lnTo>
                  <a:pt x="244" y="63"/>
                </a:lnTo>
                <a:lnTo>
                  <a:pt x="244" y="63"/>
                </a:lnTo>
                <a:lnTo>
                  <a:pt x="252" y="62"/>
                </a:lnTo>
                <a:lnTo>
                  <a:pt x="252" y="62"/>
                </a:lnTo>
                <a:close/>
                <a:moveTo>
                  <a:pt x="41" y="74"/>
                </a:moveTo>
                <a:lnTo>
                  <a:pt x="41" y="74"/>
                </a:lnTo>
                <a:lnTo>
                  <a:pt x="42" y="78"/>
                </a:lnTo>
                <a:lnTo>
                  <a:pt x="42" y="78"/>
                </a:lnTo>
                <a:lnTo>
                  <a:pt x="44" y="76"/>
                </a:lnTo>
                <a:lnTo>
                  <a:pt x="44" y="76"/>
                </a:lnTo>
                <a:lnTo>
                  <a:pt x="42" y="73"/>
                </a:lnTo>
                <a:lnTo>
                  <a:pt x="42" y="73"/>
                </a:lnTo>
                <a:lnTo>
                  <a:pt x="41" y="74"/>
                </a:lnTo>
                <a:lnTo>
                  <a:pt x="41" y="74"/>
                </a:lnTo>
                <a:close/>
                <a:moveTo>
                  <a:pt x="236" y="182"/>
                </a:moveTo>
                <a:lnTo>
                  <a:pt x="236" y="182"/>
                </a:lnTo>
                <a:lnTo>
                  <a:pt x="232" y="185"/>
                </a:lnTo>
                <a:lnTo>
                  <a:pt x="232" y="185"/>
                </a:lnTo>
                <a:lnTo>
                  <a:pt x="236" y="185"/>
                </a:lnTo>
                <a:lnTo>
                  <a:pt x="236" y="185"/>
                </a:lnTo>
                <a:lnTo>
                  <a:pt x="236" y="182"/>
                </a:lnTo>
                <a:lnTo>
                  <a:pt x="236" y="182"/>
                </a:lnTo>
                <a:close/>
                <a:moveTo>
                  <a:pt x="314" y="71"/>
                </a:moveTo>
                <a:lnTo>
                  <a:pt x="314" y="71"/>
                </a:lnTo>
                <a:lnTo>
                  <a:pt x="310" y="74"/>
                </a:lnTo>
                <a:lnTo>
                  <a:pt x="310" y="74"/>
                </a:lnTo>
                <a:lnTo>
                  <a:pt x="314" y="74"/>
                </a:lnTo>
                <a:lnTo>
                  <a:pt x="314" y="74"/>
                </a:lnTo>
                <a:lnTo>
                  <a:pt x="314" y="71"/>
                </a:lnTo>
                <a:lnTo>
                  <a:pt x="314" y="71"/>
                </a:lnTo>
                <a:close/>
                <a:moveTo>
                  <a:pt x="69" y="231"/>
                </a:moveTo>
                <a:lnTo>
                  <a:pt x="69" y="231"/>
                </a:lnTo>
                <a:lnTo>
                  <a:pt x="69" y="231"/>
                </a:lnTo>
                <a:lnTo>
                  <a:pt x="69" y="231"/>
                </a:lnTo>
                <a:lnTo>
                  <a:pt x="66" y="231"/>
                </a:lnTo>
                <a:lnTo>
                  <a:pt x="66" y="231"/>
                </a:lnTo>
                <a:lnTo>
                  <a:pt x="63" y="232"/>
                </a:lnTo>
                <a:lnTo>
                  <a:pt x="63" y="234"/>
                </a:lnTo>
                <a:lnTo>
                  <a:pt x="63" y="234"/>
                </a:lnTo>
                <a:lnTo>
                  <a:pt x="69" y="231"/>
                </a:lnTo>
                <a:lnTo>
                  <a:pt x="69" y="231"/>
                </a:lnTo>
                <a:close/>
                <a:moveTo>
                  <a:pt x="350" y="125"/>
                </a:moveTo>
                <a:lnTo>
                  <a:pt x="350" y="125"/>
                </a:lnTo>
                <a:lnTo>
                  <a:pt x="350" y="125"/>
                </a:lnTo>
                <a:lnTo>
                  <a:pt x="350" y="125"/>
                </a:lnTo>
                <a:lnTo>
                  <a:pt x="353" y="128"/>
                </a:lnTo>
                <a:lnTo>
                  <a:pt x="356" y="131"/>
                </a:lnTo>
                <a:lnTo>
                  <a:pt x="356" y="131"/>
                </a:lnTo>
                <a:lnTo>
                  <a:pt x="350" y="125"/>
                </a:lnTo>
                <a:lnTo>
                  <a:pt x="350" y="125"/>
                </a:lnTo>
                <a:close/>
                <a:moveTo>
                  <a:pt x="99" y="62"/>
                </a:moveTo>
                <a:lnTo>
                  <a:pt x="99" y="62"/>
                </a:lnTo>
                <a:lnTo>
                  <a:pt x="97" y="60"/>
                </a:lnTo>
                <a:lnTo>
                  <a:pt x="94" y="60"/>
                </a:lnTo>
                <a:lnTo>
                  <a:pt x="94" y="60"/>
                </a:lnTo>
                <a:lnTo>
                  <a:pt x="94" y="60"/>
                </a:lnTo>
                <a:lnTo>
                  <a:pt x="94" y="62"/>
                </a:lnTo>
                <a:lnTo>
                  <a:pt x="94" y="62"/>
                </a:lnTo>
                <a:lnTo>
                  <a:pt x="99" y="62"/>
                </a:lnTo>
                <a:lnTo>
                  <a:pt x="99" y="62"/>
                </a:lnTo>
                <a:close/>
                <a:moveTo>
                  <a:pt x="173" y="166"/>
                </a:moveTo>
                <a:lnTo>
                  <a:pt x="173" y="166"/>
                </a:lnTo>
                <a:lnTo>
                  <a:pt x="173" y="167"/>
                </a:lnTo>
                <a:lnTo>
                  <a:pt x="173" y="167"/>
                </a:lnTo>
                <a:lnTo>
                  <a:pt x="178" y="167"/>
                </a:lnTo>
                <a:lnTo>
                  <a:pt x="178" y="167"/>
                </a:lnTo>
                <a:lnTo>
                  <a:pt x="179" y="167"/>
                </a:lnTo>
                <a:lnTo>
                  <a:pt x="179" y="166"/>
                </a:lnTo>
                <a:lnTo>
                  <a:pt x="179" y="166"/>
                </a:lnTo>
                <a:lnTo>
                  <a:pt x="173" y="166"/>
                </a:lnTo>
                <a:lnTo>
                  <a:pt x="173" y="166"/>
                </a:lnTo>
                <a:close/>
                <a:moveTo>
                  <a:pt x="154" y="73"/>
                </a:moveTo>
                <a:lnTo>
                  <a:pt x="154" y="73"/>
                </a:lnTo>
                <a:lnTo>
                  <a:pt x="162" y="71"/>
                </a:lnTo>
                <a:lnTo>
                  <a:pt x="162" y="71"/>
                </a:lnTo>
                <a:lnTo>
                  <a:pt x="162" y="71"/>
                </a:lnTo>
                <a:lnTo>
                  <a:pt x="162" y="71"/>
                </a:lnTo>
                <a:lnTo>
                  <a:pt x="156" y="71"/>
                </a:lnTo>
                <a:lnTo>
                  <a:pt x="156" y="71"/>
                </a:lnTo>
                <a:lnTo>
                  <a:pt x="154" y="73"/>
                </a:lnTo>
                <a:lnTo>
                  <a:pt x="154" y="73"/>
                </a:lnTo>
                <a:close/>
                <a:moveTo>
                  <a:pt x="331" y="193"/>
                </a:moveTo>
                <a:lnTo>
                  <a:pt x="331" y="193"/>
                </a:lnTo>
                <a:lnTo>
                  <a:pt x="329" y="191"/>
                </a:lnTo>
                <a:lnTo>
                  <a:pt x="326" y="190"/>
                </a:lnTo>
                <a:lnTo>
                  <a:pt x="326" y="190"/>
                </a:lnTo>
                <a:lnTo>
                  <a:pt x="326" y="193"/>
                </a:lnTo>
                <a:lnTo>
                  <a:pt x="326" y="193"/>
                </a:lnTo>
                <a:lnTo>
                  <a:pt x="331" y="193"/>
                </a:lnTo>
                <a:lnTo>
                  <a:pt x="331" y="193"/>
                </a:lnTo>
                <a:close/>
                <a:moveTo>
                  <a:pt x="321" y="229"/>
                </a:moveTo>
                <a:lnTo>
                  <a:pt x="321" y="229"/>
                </a:lnTo>
                <a:lnTo>
                  <a:pt x="321" y="226"/>
                </a:lnTo>
                <a:lnTo>
                  <a:pt x="321" y="226"/>
                </a:lnTo>
                <a:lnTo>
                  <a:pt x="318" y="226"/>
                </a:lnTo>
                <a:lnTo>
                  <a:pt x="318" y="229"/>
                </a:lnTo>
                <a:lnTo>
                  <a:pt x="318" y="229"/>
                </a:lnTo>
                <a:lnTo>
                  <a:pt x="321" y="229"/>
                </a:lnTo>
                <a:lnTo>
                  <a:pt x="321" y="229"/>
                </a:lnTo>
                <a:close/>
                <a:moveTo>
                  <a:pt x="375" y="197"/>
                </a:moveTo>
                <a:lnTo>
                  <a:pt x="375" y="197"/>
                </a:lnTo>
                <a:lnTo>
                  <a:pt x="370" y="201"/>
                </a:lnTo>
                <a:lnTo>
                  <a:pt x="370" y="201"/>
                </a:lnTo>
                <a:lnTo>
                  <a:pt x="370" y="201"/>
                </a:lnTo>
                <a:lnTo>
                  <a:pt x="370" y="201"/>
                </a:lnTo>
                <a:lnTo>
                  <a:pt x="375" y="199"/>
                </a:lnTo>
                <a:lnTo>
                  <a:pt x="375" y="199"/>
                </a:lnTo>
                <a:lnTo>
                  <a:pt x="375" y="197"/>
                </a:lnTo>
                <a:lnTo>
                  <a:pt x="375" y="197"/>
                </a:lnTo>
                <a:close/>
                <a:moveTo>
                  <a:pt x="195" y="114"/>
                </a:moveTo>
                <a:lnTo>
                  <a:pt x="195" y="114"/>
                </a:lnTo>
                <a:lnTo>
                  <a:pt x="190" y="115"/>
                </a:lnTo>
                <a:lnTo>
                  <a:pt x="190" y="115"/>
                </a:lnTo>
                <a:lnTo>
                  <a:pt x="190" y="117"/>
                </a:lnTo>
                <a:lnTo>
                  <a:pt x="190" y="117"/>
                </a:lnTo>
                <a:lnTo>
                  <a:pt x="195" y="114"/>
                </a:lnTo>
                <a:lnTo>
                  <a:pt x="195" y="114"/>
                </a:lnTo>
                <a:close/>
                <a:moveTo>
                  <a:pt x="142" y="115"/>
                </a:moveTo>
                <a:lnTo>
                  <a:pt x="142" y="115"/>
                </a:lnTo>
                <a:lnTo>
                  <a:pt x="142" y="114"/>
                </a:lnTo>
                <a:lnTo>
                  <a:pt x="142" y="114"/>
                </a:lnTo>
                <a:lnTo>
                  <a:pt x="137" y="115"/>
                </a:lnTo>
                <a:lnTo>
                  <a:pt x="137" y="115"/>
                </a:lnTo>
                <a:lnTo>
                  <a:pt x="137" y="117"/>
                </a:lnTo>
                <a:lnTo>
                  <a:pt x="137" y="117"/>
                </a:lnTo>
                <a:lnTo>
                  <a:pt x="142" y="115"/>
                </a:lnTo>
                <a:lnTo>
                  <a:pt x="142" y="115"/>
                </a:lnTo>
                <a:close/>
                <a:moveTo>
                  <a:pt x="230" y="144"/>
                </a:moveTo>
                <a:lnTo>
                  <a:pt x="230" y="144"/>
                </a:lnTo>
                <a:lnTo>
                  <a:pt x="232" y="139"/>
                </a:lnTo>
                <a:lnTo>
                  <a:pt x="232" y="139"/>
                </a:lnTo>
                <a:lnTo>
                  <a:pt x="230" y="141"/>
                </a:lnTo>
                <a:lnTo>
                  <a:pt x="230" y="141"/>
                </a:lnTo>
                <a:lnTo>
                  <a:pt x="230" y="142"/>
                </a:lnTo>
                <a:lnTo>
                  <a:pt x="230" y="142"/>
                </a:lnTo>
                <a:lnTo>
                  <a:pt x="230" y="144"/>
                </a:lnTo>
                <a:lnTo>
                  <a:pt x="230" y="144"/>
                </a:lnTo>
                <a:close/>
                <a:moveTo>
                  <a:pt x="19" y="117"/>
                </a:moveTo>
                <a:lnTo>
                  <a:pt x="19" y="117"/>
                </a:lnTo>
                <a:lnTo>
                  <a:pt x="19" y="117"/>
                </a:lnTo>
                <a:lnTo>
                  <a:pt x="19" y="117"/>
                </a:lnTo>
                <a:lnTo>
                  <a:pt x="17" y="125"/>
                </a:lnTo>
                <a:lnTo>
                  <a:pt x="17" y="125"/>
                </a:lnTo>
                <a:lnTo>
                  <a:pt x="19" y="123"/>
                </a:lnTo>
                <a:lnTo>
                  <a:pt x="19" y="123"/>
                </a:lnTo>
                <a:lnTo>
                  <a:pt x="19" y="123"/>
                </a:lnTo>
                <a:lnTo>
                  <a:pt x="19" y="117"/>
                </a:lnTo>
                <a:lnTo>
                  <a:pt x="19" y="117"/>
                </a:lnTo>
                <a:close/>
                <a:moveTo>
                  <a:pt x="211" y="133"/>
                </a:moveTo>
                <a:lnTo>
                  <a:pt x="211" y="133"/>
                </a:lnTo>
                <a:lnTo>
                  <a:pt x="216" y="130"/>
                </a:lnTo>
                <a:lnTo>
                  <a:pt x="216" y="130"/>
                </a:lnTo>
                <a:lnTo>
                  <a:pt x="216" y="128"/>
                </a:lnTo>
                <a:lnTo>
                  <a:pt x="216" y="128"/>
                </a:lnTo>
                <a:lnTo>
                  <a:pt x="211" y="131"/>
                </a:lnTo>
                <a:lnTo>
                  <a:pt x="211" y="131"/>
                </a:lnTo>
                <a:lnTo>
                  <a:pt x="211" y="133"/>
                </a:lnTo>
                <a:lnTo>
                  <a:pt x="211" y="133"/>
                </a:lnTo>
                <a:close/>
                <a:moveTo>
                  <a:pt x="170" y="98"/>
                </a:moveTo>
                <a:lnTo>
                  <a:pt x="170" y="98"/>
                </a:lnTo>
                <a:lnTo>
                  <a:pt x="170" y="101"/>
                </a:lnTo>
                <a:lnTo>
                  <a:pt x="170" y="101"/>
                </a:lnTo>
                <a:lnTo>
                  <a:pt x="172" y="101"/>
                </a:lnTo>
                <a:lnTo>
                  <a:pt x="172" y="100"/>
                </a:lnTo>
                <a:lnTo>
                  <a:pt x="172" y="100"/>
                </a:lnTo>
                <a:lnTo>
                  <a:pt x="170" y="98"/>
                </a:lnTo>
                <a:lnTo>
                  <a:pt x="170" y="98"/>
                </a:lnTo>
                <a:close/>
                <a:moveTo>
                  <a:pt x="326" y="92"/>
                </a:moveTo>
                <a:lnTo>
                  <a:pt x="326" y="92"/>
                </a:lnTo>
                <a:lnTo>
                  <a:pt x="323" y="92"/>
                </a:lnTo>
                <a:lnTo>
                  <a:pt x="323" y="92"/>
                </a:lnTo>
                <a:lnTo>
                  <a:pt x="323" y="92"/>
                </a:lnTo>
                <a:lnTo>
                  <a:pt x="323" y="92"/>
                </a:lnTo>
                <a:lnTo>
                  <a:pt x="326" y="95"/>
                </a:lnTo>
                <a:lnTo>
                  <a:pt x="326" y="95"/>
                </a:lnTo>
                <a:lnTo>
                  <a:pt x="326" y="95"/>
                </a:lnTo>
                <a:lnTo>
                  <a:pt x="326" y="95"/>
                </a:lnTo>
                <a:lnTo>
                  <a:pt x="326" y="92"/>
                </a:lnTo>
                <a:lnTo>
                  <a:pt x="326" y="92"/>
                </a:lnTo>
                <a:close/>
                <a:moveTo>
                  <a:pt x="142" y="180"/>
                </a:moveTo>
                <a:lnTo>
                  <a:pt x="142" y="180"/>
                </a:lnTo>
                <a:lnTo>
                  <a:pt x="142" y="177"/>
                </a:lnTo>
                <a:lnTo>
                  <a:pt x="142" y="177"/>
                </a:lnTo>
                <a:lnTo>
                  <a:pt x="142" y="171"/>
                </a:lnTo>
                <a:lnTo>
                  <a:pt x="142" y="171"/>
                </a:lnTo>
                <a:lnTo>
                  <a:pt x="142" y="175"/>
                </a:lnTo>
                <a:lnTo>
                  <a:pt x="142" y="180"/>
                </a:lnTo>
                <a:lnTo>
                  <a:pt x="142" y="180"/>
                </a:lnTo>
                <a:close/>
                <a:moveTo>
                  <a:pt x="426" y="213"/>
                </a:moveTo>
                <a:lnTo>
                  <a:pt x="426" y="213"/>
                </a:lnTo>
                <a:lnTo>
                  <a:pt x="426" y="213"/>
                </a:lnTo>
                <a:lnTo>
                  <a:pt x="426" y="213"/>
                </a:lnTo>
                <a:lnTo>
                  <a:pt x="426" y="199"/>
                </a:lnTo>
                <a:lnTo>
                  <a:pt x="426" y="199"/>
                </a:lnTo>
                <a:lnTo>
                  <a:pt x="426" y="199"/>
                </a:lnTo>
                <a:lnTo>
                  <a:pt x="426" y="199"/>
                </a:lnTo>
                <a:lnTo>
                  <a:pt x="426" y="213"/>
                </a:lnTo>
                <a:lnTo>
                  <a:pt x="426" y="213"/>
                </a:lnTo>
                <a:close/>
                <a:moveTo>
                  <a:pt x="142" y="197"/>
                </a:moveTo>
                <a:lnTo>
                  <a:pt x="142" y="197"/>
                </a:lnTo>
                <a:lnTo>
                  <a:pt x="142" y="201"/>
                </a:lnTo>
                <a:lnTo>
                  <a:pt x="143" y="204"/>
                </a:lnTo>
                <a:lnTo>
                  <a:pt x="143" y="204"/>
                </a:lnTo>
                <a:lnTo>
                  <a:pt x="143" y="201"/>
                </a:lnTo>
                <a:lnTo>
                  <a:pt x="142" y="197"/>
                </a:lnTo>
                <a:lnTo>
                  <a:pt x="142" y="197"/>
                </a:lnTo>
                <a:close/>
                <a:moveTo>
                  <a:pt x="132" y="248"/>
                </a:moveTo>
                <a:lnTo>
                  <a:pt x="132" y="248"/>
                </a:lnTo>
                <a:lnTo>
                  <a:pt x="132" y="248"/>
                </a:lnTo>
                <a:lnTo>
                  <a:pt x="132" y="248"/>
                </a:lnTo>
                <a:lnTo>
                  <a:pt x="123" y="246"/>
                </a:lnTo>
                <a:lnTo>
                  <a:pt x="123" y="246"/>
                </a:lnTo>
                <a:lnTo>
                  <a:pt x="123" y="246"/>
                </a:lnTo>
                <a:lnTo>
                  <a:pt x="123" y="246"/>
                </a:lnTo>
                <a:lnTo>
                  <a:pt x="132" y="248"/>
                </a:lnTo>
                <a:lnTo>
                  <a:pt x="132" y="248"/>
                </a:lnTo>
                <a:close/>
                <a:moveTo>
                  <a:pt x="138" y="65"/>
                </a:moveTo>
                <a:lnTo>
                  <a:pt x="138" y="65"/>
                </a:lnTo>
                <a:lnTo>
                  <a:pt x="138" y="65"/>
                </a:lnTo>
                <a:lnTo>
                  <a:pt x="138" y="65"/>
                </a:lnTo>
                <a:lnTo>
                  <a:pt x="134" y="65"/>
                </a:lnTo>
                <a:lnTo>
                  <a:pt x="134" y="65"/>
                </a:lnTo>
                <a:lnTo>
                  <a:pt x="132" y="67"/>
                </a:lnTo>
                <a:lnTo>
                  <a:pt x="132" y="67"/>
                </a:lnTo>
                <a:lnTo>
                  <a:pt x="138" y="65"/>
                </a:lnTo>
                <a:lnTo>
                  <a:pt x="138" y="65"/>
                </a:lnTo>
                <a:close/>
                <a:moveTo>
                  <a:pt x="250" y="221"/>
                </a:moveTo>
                <a:lnTo>
                  <a:pt x="250" y="221"/>
                </a:lnTo>
                <a:lnTo>
                  <a:pt x="247" y="223"/>
                </a:lnTo>
                <a:lnTo>
                  <a:pt x="247" y="223"/>
                </a:lnTo>
                <a:lnTo>
                  <a:pt x="246" y="223"/>
                </a:lnTo>
                <a:lnTo>
                  <a:pt x="246" y="223"/>
                </a:lnTo>
                <a:lnTo>
                  <a:pt x="244" y="224"/>
                </a:lnTo>
                <a:lnTo>
                  <a:pt x="244" y="224"/>
                </a:lnTo>
                <a:lnTo>
                  <a:pt x="244" y="224"/>
                </a:lnTo>
                <a:lnTo>
                  <a:pt x="244" y="224"/>
                </a:lnTo>
                <a:lnTo>
                  <a:pt x="249" y="223"/>
                </a:lnTo>
                <a:lnTo>
                  <a:pt x="249" y="223"/>
                </a:lnTo>
                <a:lnTo>
                  <a:pt x="250" y="221"/>
                </a:lnTo>
                <a:lnTo>
                  <a:pt x="250" y="221"/>
                </a:lnTo>
                <a:close/>
                <a:moveTo>
                  <a:pt x="33" y="156"/>
                </a:moveTo>
                <a:lnTo>
                  <a:pt x="33" y="156"/>
                </a:lnTo>
                <a:lnTo>
                  <a:pt x="31" y="156"/>
                </a:lnTo>
                <a:lnTo>
                  <a:pt x="31" y="156"/>
                </a:lnTo>
                <a:lnTo>
                  <a:pt x="33" y="164"/>
                </a:lnTo>
                <a:lnTo>
                  <a:pt x="33" y="164"/>
                </a:lnTo>
                <a:lnTo>
                  <a:pt x="33" y="164"/>
                </a:lnTo>
                <a:lnTo>
                  <a:pt x="33" y="164"/>
                </a:lnTo>
                <a:lnTo>
                  <a:pt x="33" y="156"/>
                </a:lnTo>
                <a:lnTo>
                  <a:pt x="33" y="156"/>
                </a:lnTo>
                <a:close/>
                <a:moveTo>
                  <a:pt x="220" y="138"/>
                </a:moveTo>
                <a:lnTo>
                  <a:pt x="220" y="138"/>
                </a:lnTo>
                <a:lnTo>
                  <a:pt x="216" y="138"/>
                </a:lnTo>
                <a:lnTo>
                  <a:pt x="213" y="139"/>
                </a:lnTo>
                <a:lnTo>
                  <a:pt x="213" y="139"/>
                </a:lnTo>
                <a:lnTo>
                  <a:pt x="213" y="139"/>
                </a:lnTo>
                <a:lnTo>
                  <a:pt x="213" y="139"/>
                </a:lnTo>
                <a:lnTo>
                  <a:pt x="220" y="138"/>
                </a:lnTo>
                <a:lnTo>
                  <a:pt x="220" y="138"/>
                </a:lnTo>
                <a:lnTo>
                  <a:pt x="220" y="138"/>
                </a:lnTo>
                <a:lnTo>
                  <a:pt x="220" y="138"/>
                </a:lnTo>
                <a:close/>
                <a:moveTo>
                  <a:pt x="268" y="179"/>
                </a:moveTo>
                <a:lnTo>
                  <a:pt x="268" y="179"/>
                </a:lnTo>
                <a:lnTo>
                  <a:pt x="261" y="177"/>
                </a:lnTo>
                <a:lnTo>
                  <a:pt x="261" y="177"/>
                </a:lnTo>
                <a:lnTo>
                  <a:pt x="263" y="179"/>
                </a:lnTo>
                <a:lnTo>
                  <a:pt x="268" y="179"/>
                </a:lnTo>
                <a:lnTo>
                  <a:pt x="268" y="179"/>
                </a:lnTo>
                <a:close/>
                <a:moveTo>
                  <a:pt x="67" y="104"/>
                </a:moveTo>
                <a:lnTo>
                  <a:pt x="67" y="104"/>
                </a:lnTo>
                <a:lnTo>
                  <a:pt x="67" y="104"/>
                </a:lnTo>
                <a:lnTo>
                  <a:pt x="67" y="104"/>
                </a:lnTo>
                <a:lnTo>
                  <a:pt x="67" y="101"/>
                </a:lnTo>
                <a:lnTo>
                  <a:pt x="67" y="100"/>
                </a:lnTo>
                <a:lnTo>
                  <a:pt x="67" y="100"/>
                </a:lnTo>
                <a:lnTo>
                  <a:pt x="66" y="101"/>
                </a:lnTo>
                <a:lnTo>
                  <a:pt x="66" y="101"/>
                </a:lnTo>
                <a:lnTo>
                  <a:pt x="67" y="104"/>
                </a:lnTo>
                <a:lnTo>
                  <a:pt x="67" y="104"/>
                </a:lnTo>
                <a:close/>
                <a:moveTo>
                  <a:pt x="353" y="122"/>
                </a:moveTo>
                <a:lnTo>
                  <a:pt x="353" y="122"/>
                </a:lnTo>
                <a:lnTo>
                  <a:pt x="353" y="122"/>
                </a:lnTo>
                <a:lnTo>
                  <a:pt x="353" y="122"/>
                </a:lnTo>
                <a:lnTo>
                  <a:pt x="358" y="122"/>
                </a:lnTo>
                <a:lnTo>
                  <a:pt x="358" y="122"/>
                </a:lnTo>
                <a:lnTo>
                  <a:pt x="356" y="119"/>
                </a:lnTo>
                <a:lnTo>
                  <a:pt x="356" y="119"/>
                </a:lnTo>
                <a:lnTo>
                  <a:pt x="353" y="122"/>
                </a:lnTo>
                <a:lnTo>
                  <a:pt x="353" y="122"/>
                </a:lnTo>
                <a:close/>
                <a:moveTo>
                  <a:pt x="39" y="87"/>
                </a:moveTo>
                <a:lnTo>
                  <a:pt x="39" y="87"/>
                </a:lnTo>
                <a:lnTo>
                  <a:pt x="41" y="85"/>
                </a:lnTo>
                <a:lnTo>
                  <a:pt x="41" y="82"/>
                </a:lnTo>
                <a:lnTo>
                  <a:pt x="41" y="82"/>
                </a:lnTo>
                <a:lnTo>
                  <a:pt x="39" y="84"/>
                </a:lnTo>
                <a:lnTo>
                  <a:pt x="39" y="87"/>
                </a:lnTo>
                <a:lnTo>
                  <a:pt x="39" y="87"/>
                </a:lnTo>
                <a:close/>
                <a:moveTo>
                  <a:pt x="383" y="202"/>
                </a:moveTo>
                <a:lnTo>
                  <a:pt x="383" y="202"/>
                </a:lnTo>
                <a:lnTo>
                  <a:pt x="389" y="201"/>
                </a:lnTo>
                <a:lnTo>
                  <a:pt x="389" y="201"/>
                </a:lnTo>
                <a:lnTo>
                  <a:pt x="389" y="201"/>
                </a:lnTo>
                <a:lnTo>
                  <a:pt x="389" y="201"/>
                </a:lnTo>
                <a:lnTo>
                  <a:pt x="385" y="201"/>
                </a:lnTo>
                <a:lnTo>
                  <a:pt x="385" y="201"/>
                </a:lnTo>
                <a:lnTo>
                  <a:pt x="383" y="202"/>
                </a:lnTo>
                <a:lnTo>
                  <a:pt x="383" y="202"/>
                </a:lnTo>
                <a:lnTo>
                  <a:pt x="383" y="202"/>
                </a:lnTo>
                <a:close/>
                <a:moveTo>
                  <a:pt x="276" y="227"/>
                </a:moveTo>
                <a:lnTo>
                  <a:pt x="276" y="227"/>
                </a:lnTo>
                <a:lnTo>
                  <a:pt x="271" y="231"/>
                </a:lnTo>
                <a:lnTo>
                  <a:pt x="271" y="231"/>
                </a:lnTo>
                <a:lnTo>
                  <a:pt x="276" y="231"/>
                </a:lnTo>
                <a:lnTo>
                  <a:pt x="276" y="231"/>
                </a:lnTo>
                <a:lnTo>
                  <a:pt x="276" y="227"/>
                </a:lnTo>
                <a:lnTo>
                  <a:pt x="276" y="227"/>
                </a:lnTo>
                <a:close/>
                <a:moveTo>
                  <a:pt x="225" y="134"/>
                </a:moveTo>
                <a:lnTo>
                  <a:pt x="225" y="134"/>
                </a:lnTo>
                <a:lnTo>
                  <a:pt x="224" y="138"/>
                </a:lnTo>
                <a:lnTo>
                  <a:pt x="224" y="139"/>
                </a:lnTo>
                <a:lnTo>
                  <a:pt x="224" y="139"/>
                </a:lnTo>
                <a:lnTo>
                  <a:pt x="225" y="138"/>
                </a:lnTo>
                <a:lnTo>
                  <a:pt x="225" y="134"/>
                </a:lnTo>
                <a:lnTo>
                  <a:pt x="225" y="134"/>
                </a:lnTo>
                <a:close/>
                <a:moveTo>
                  <a:pt x="284" y="243"/>
                </a:moveTo>
                <a:lnTo>
                  <a:pt x="284" y="243"/>
                </a:lnTo>
                <a:lnTo>
                  <a:pt x="284" y="243"/>
                </a:lnTo>
                <a:lnTo>
                  <a:pt x="284" y="243"/>
                </a:lnTo>
                <a:lnTo>
                  <a:pt x="284" y="238"/>
                </a:lnTo>
                <a:lnTo>
                  <a:pt x="284" y="238"/>
                </a:lnTo>
                <a:lnTo>
                  <a:pt x="282" y="240"/>
                </a:lnTo>
                <a:lnTo>
                  <a:pt x="282" y="240"/>
                </a:lnTo>
                <a:lnTo>
                  <a:pt x="284" y="243"/>
                </a:lnTo>
                <a:lnTo>
                  <a:pt x="284" y="243"/>
                </a:lnTo>
                <a:close/>
                <a:moveTo>
                  <a:pt x="161" y="82"/>
                </a:moveTo>
                <a:lnTo>
                  <a:pt x="161" y="82"/>
                </a:lnTo>
                <a:lnTo>
                  <a:pt x="162" y="81"/>
                </a:lnTo>
                <a:lnTo>
                  <a:pt x="162" y="81"/>
                </a:lnTo>
                <a:lnTo>
                  <a:pt x="157" y="81"/>
                </a:lnTo>
                <a:lnTo>
                  <a:pt x="157" y="81"/>
                </a:lnTo>
                <a:lnTo>
                  <a:pt x="161" y="82"/>
                </a:lnTo>
                <a:lnTo>
                  <a:pt x="161" y="82"/>
                </a:lnTo>
                <a:close/>
                <a:moveTo>
                  <a:pt x="64" y="291"/>
                </a:moveTo>
                <a:lnTo>
                  <a:pt x="64" y="291"/>
                </a:lnTo>
                <a:lnTo>
                  <a:pt x="64" y="294"/>
                </a:lnTo>
                <a:lnTo>
                  <a:pt x="66" y="298"/>
                </a:lnTo>
                <a:lnTo>
                  <a:pt x="66" y="298"/>
                </a:lnTo>
                <a:lnTo>
                  <a:pt x="64" y="291"/>
                </a:lnTo>
                <a:lnTo>
                  <a:pt x="64" y="291"/>
                </a:lnTo>
                <a:close/>
                <a:moveTo>
                  <a:pt x="402" y="205"/>
                </a:moveTo>
                <a:lnTo>
                  <a:pt x="402" y="205"/>
                </a:lnTo>
                <a:lnTo>
                  <a:pt x="400" y="202"/>
                </a:lnTo>
                <a:lnTo>
                  <a:pt x="400" y="202"/>
                </a:lnTo>
                <a:lnTo>
                  <a:pt x="400" y="202"/>
                </a:lnTo>
                <a:lnTo>
                  <a:pt x="400" y="202"/>
                </a:lnTo>
                <a:lnTo>
                  <a:pt x="400" y="207"/>
                </a:lnTo>
                <a:lnTo>
                  <a:pt x="400" y="207"/>
                </a:lnTo>
                <a:lnTo>
                  <a:pt x="402" y="205"/>
                </a:lnTo>
                <a:lnTo>
                  <a:pt x="402" y="205"/>
                </a:lnTo>
                <a:close/>
                <a:moveTo>
                  <a:pt x="372" y="196"/>
                </a:moveTo>
                <a:lnTo>
                  <a:pt x="372" y="196"/>
                </a:lnTo>
                <a:lnTo>
                  <a:pt x="375" y="194"/>
                </a:lnTo>
                <a:lnTo>
                  <a:pt x="375" y="194"/>
                </a:lnTo>
                <a:lnTo>
                  <a:pt x="373" y="193"/>
                </a:lnTo>
                <a:lnTo>
                  <a:pt x="373" y="193"/>
                </a:lnTo>
                <a:lnTo>
                  <a:pt x="372" y="193"/>
                </a:lnTo>
                <a:lnTo>
                  <a:pt x="372" y="196"/>
                </a:lnTo>
                <a:lnTo>
                  <a:pt x="372" y="196"/>
                </a:lnTo>
                <a:close/>
                <a:moveTo>
                  <a:pt x="71" y="68"/>
                </a:moveTo>
                <a:lnTo>
                  <a:pt x="71" y="68"/>
                </a:lnTo>
                <a:lnTo>
                  <a:pt x="71" y="67"/>
                </a:lnTo>
                <a:lnTo>
                  <a:pt x="71" y="67"/>
                </a:lnTo>
                <a:lnTo>
                  <a:pt x="69" y="67"/>
                </a:lnTo>
                <a:lnTo>
                  <a:pt x="69" y="67"/>
                </a:lnTo>
                <a:lnTo>
                  <a:pt x="69" y="68"/>
                </a:lnTo>
                <a:lnTo>
                  <a:pt x="69" y="68"/>
                </a:lnTo>
                <a:lnTo>
                  <a:pt x="71" y="68"/>
                </a:lnTo>
                <a:lnTo>
                  <a:pt x="71" y="68"/>
                </a:lnTo>
                <a:close/>
                <a:moveTo>
                  <a:pt x="239" y="67"/>
                </a:moveTo>
                <a:lnTo>
                  <a:pt x="239" y="67"/>
                </a:lnTo>
                <a:lnTo>
                  <a:pt x="239" y="67"/>
                </a:lnTo>
                <a:lnTo>
                  <a:pt x="239" y="67"/>
                </a:lnTo>
                <a:lnTo>
                  <a:pt x="238" y="67"/>
                </a:lnTo>
                <a:lnTo>
                  <a:pt x="238" y="67"/>
                </a:lnTo>
                <a:lnTo>
                  <a:pt x="238" y="71"/>
                </a:lnTo>
                <a:lnTo>
                  <a:pt x="238" y="71"/>
                </a:lnTo>
                <a:lnTo>
                  <a:pt x="238" y="71"/>
                </a:lnTo>
                <a:lnTo>
                  <a:pt x="238" y="71"/>
                </a:lnTo>
                <a:lnTo>
                  <a:pt x="239" y="67"/>
                </a:lnTo>
                <a:lnTo>
                  <a:pt x="239" y="67"/>
                </a:lnTo>
                <a:close/>
                <a:moveTo>
                  <a:pt x="219" y="215"/>
                </a:moveTo>
                <a:lnTo>
                  <a:pt x="219" y="215"/>
                </a:lnTo>
                <a:lnTo>
                  <a:pt x="219" y="215"/>
                </a:lnTo>
                <a:lnTo>
                  <a:pt x="219" y="215"/>
                </a:lnTo>
                <a:lnTo>
                  <a:pt x="219" y="212"/>
                </a:lnTo>
                <a:lnTo>
                  <a:pt x="219" y="212"/>
                </a:lnTo>
                <a:lnTo>
                  <a:pt x="216" y="213"/>
                </a:lnTo>
                <a:lnTo>
                  <a:pt x="216" y="213"/>
                </a:lnTo>
                <a:lnTo>
                  <a:pt x="217" y="213"/>
                </a:lnTo>
                <a:lnTo>
                  <a:pt x="219" y="215"/>
                </a:lnTo>
                <a:lnTo>
                  <a:pt x="219" y="215"/>
                </a:lnTo>
                <a:close/>
                <a:moveTo>
                  <a:pt x="22" y="95"/>
                </a:moveTo>
                <a:lnTo>
                  <a:pt x="22" y="95"/>
                </a:lnTo>
                <a:lnTo>
                  <a:pt x="25" y="93"/>
                </a:lnTo>
                <a:lnTo>
                  <a:pt x="25" y="93"/>
                </a:lnTo>
                <a:lnTo>
                  <a:pt x="25" y="92"/>
                </a:lnTo>
                <a:lnTo>
                  <a:pt x="25" y="92"/>
                </a:lnTo>
                <a:lnTo>
                  <a:pt x="23" y="92"/>
                </a:lnTo>
                <a:lnTo>
                  <a:pt x="23" y="92"/>
                </a:lnTo>
                <a:lnTo>
                  <a:pt x="22" y="93"/>
                </a:lnTo>
                <a:lnTo>
                  <a:pt x="22" y="93"/>
                </a:lnTo>
                <a:lnTo>
                  <a:pt x="22" y="95"/>
                </a:lnTo>
                <a:lnTo>
                  <a:pt x="22" y="95"/>
                </a:lnTo>
                <a:close/>
                <a:moveTo>
                  <a:pt x="222" y="190"/>
                </a:moveTo>
                <a:lnTo>
                  <a:pt x="222" y="190"/>
                </a:lnTo>
                <a:lnTo>
                  <a:pt x="219" y="190"/>
                </a:lnTo>
                <a:lnTo>
                  <a:pt x="219" y="190"/>
                </a:lnTo>
                <a:lnTo>
                  <a:pt x="219" y="190"/>
                </a:lnTo>
                <a:lnTo>
                  <a:pt x="219" y="190"/>
                </a:lnTo>
                <a:lnTo>
                  <a:pt x="222" y="191"/>
                </a:lnTo>
                <a:lnTo>
                  <a:pt x="222" y="191"/>
                </a:lnTo>
                <a:lnTo>
                  <a:pt x="222" y="190"/>
                </a:lnTo>
                <a:lnTo>
                  <a:pt x="222" y="190"/>
                </a:lnTo>
                <a:close/>
                <a:moveTo>
                  <a:pt x="244" y="190"/>
                </a:moveTo>
                <a:lnTo>
                  <a:pt x="244" y="190"/>
                </a:lnTo>
                <a:lnTo>
                  <a:pt x="243" y="188"/>
                </a:lnTo>
                <a:lnTo>
                  <a:pt x="243" y="188"/>
                </a:lnTo>
                <a:lnTo>
                  <a:pt x="241" y="188"/>
                </a:lnTo>
                <a:lnTo>
                  <a:pt x="241" y="188"/>
                </a:lnTo>
                <a:lnTo>
                  <a:pt x="239" y="188"/>
                </a:lnTo>
                <a:lnTo>
                  <a:pt x="239" y="188"/>
                </a:lnTo>
                <a:lnTo>
                  <a:pt x="241" y="190"/>
                </a:lnTo>
                <a:lnTo>
                  <a:pt x="241" y="190"/>
                </a:lnTo>
                <a:lnTo>
                  <a:pt x="244" y="190"/>
                </a:lnTo>
                <a:lnTo>
                  <a:pt x="244" y="190"/>
                </a:lnTo>
                <a:close/>
                <a:moveTo>
                  <a:pt x="37" y="93"/>
                </a:moveTo>
                <a:lnTo>
                  <a:pt x="37" y="93"/>
                </a:lnTo>
                <a:lnTo>
                  <a:pt x="39" y="93"/>
                </a:lnTo>
                <a:lnTo>
                  <a:pt x="39" y="93"/>
                </a:lnTo>
                <a:lnTo>
                  <a:pt x="41" y="92"/>
                </a:lnTo>
                <a:lnTo>
                  <a:pt x="41" y="92"/>
                </a:lnTo>
                <a:lnTo>
                  <a:pt x="42" y="90"/>
                </a:lnTo>
                <a:lnTo>
                  <a:pt x="42" y="90"/>
                </a:lnTo>
                <a:lnTo>
                  <a:pt x="42" y="90"/>
                </a:lnTo>
                <a:lnTo>
                  <a:pt x="37" y="93"/>
                </a:lnTo>
                <a:lnTo>
                  <a:pt x="37" y="93"/>
                </a:lnTo>
                <a:close/>
                <a:moveTo>
                  <a:pt x="151" y="81"/>
                </a:moveTo>
                <a:lnTo>
                  <a:pt x="151" y="81"/>
                </a:lnTo>
                <a:lnTo>
                  <a:pt x="151" y="82"/>
                </a:lnTo>
                <a:lnTo>
                  <a:pt x="151" y="84"/>
                </a:lnTo>
                <a:lnTo>
                  <a:pt x="151" y="84"/>
                </a:lnTo>
                <a:lnTo>
                  <a:pt x="153" y="82"/>
                </a:lnTo>
                <a:lnTo>
                  <a:pt x="153" y="82"/>
                </a:lnTo>
                <a:lnTo>
                  <a:pt x="153" y="81"/>
                </a:lnTo>
                <a:lnTo>
                  <a:pt x="151" y="81"/>
                </a:lnTo>
                <a:lnTo>
                  <a:pt x="151" y="81"/>
                </a:lnTo>
                <a:close/>
                <a:moveTo>
                  <a:pt x="66" y="190"/>
                </a:moveTo>
                <a:lnTo>
                  <a:pt x="66" y="190"/>
                </a:lnTo>
                <a:lnTo>
                  <a:pt x="69" y="186"/>
                </a:lnTo>
                <a:lnTo>
                  <a:pt x="69" y="186"/>
                </a:lnTo>
                <a:lnTo>
                  <a:pt x="64" y="186"/>
                </a:lnTo>
                <a:lnTo>
                  <a:pt x="64" y="186"/>
                </a:lnTo>
                <a:lnTo>
                  <a:pt x="66" y="190"/>
                </a:lnTo>
                <a:lnTo>
                  <a:pt x="66" y="190"/>
                </a:lnTo>
                <a:close/>
                <a:moveTo>
                  <a:pt x="203" y="161"/>
                </a:moveTo>
                <a:lnTo>
                  <a:pt x="203" y="161"/>
                </a:lnTo>
                <a:lnTo>
                  <a:pt x="203" y="164"/>
                </a:lnTo>
                <a:lnTo>
                  <a:pt x="203" y="164"/>
                </a:lnTo>
                <a:lnTo>
                  <a:pt x="205" y="163"/>
                </a:lnTo>
                <a:lnTo>
                  <a:pt x="205" y="161"/>
                </a:lnTo>
                <a:lnTo>
                  <a:pt x="205" y="161"/>
                </a:lnTo>
                <a:lnTo>
                  <a:pt x="203" y="161"/>
                </a:lnTo>
                <a:lnTo>
                  <a:pt x="203" y="161"/>
                </a:lnTo>
                <a:close/>
                <a:moveTo>
                  <a:pt x="22" y="63"/>
                </a:moveTo>
                <a:lnTo>
                  <a:pt x="22" y="63"/>
                </a:lnTo>
                <a:lnTo>
                  <a:pt x="23" y="63"/>
                </a:lnTo>
                <a:lnTo>
                  <a:pt x="23" y="63"/>
                </a:lnTo>
                <a:lnTo>
                  <a:pt x="22" y="60"/>
                </a:lnTo>
                <a:lnTo>
                  <a:pt x="22" y="60"/>
                </a:lnTo>
                <a:lnTo>
                  <a:pt x="22" y="60"/>
                </a:lnTo>
                <a:lnTo>
                  <a:pt x="22" y="60"/>
                </a:lnTo>
                <a:lnTo>
                  <a:pt x="22" y="63"/>
                </a:lnTo>
                <a:lnTo>
                  <a:pt x="22" y="63"/>
                </a:lnTo>
                <a:close/>
                <a:moveTo>
                  <a:pt x="378" y="134"/>
                </a:moveTo>
                <a:lnTo>
                  <a:pt x="378" y="134"/>
                </a:lnTo>
                <a:lnTo>
                  <a:pt x="375" y="136"/>
                </a:lnTo>
                <a:lnTo>
                  <a:pt x="375" y="136"/>
                </a:lnTo>
                <a:lnTo>
                  <a:pt x="375" y="138"/>
                </a:lnTo>
                <a:lnTo>
                  <a:pt x="375" y="138"/>
                </a:lnTo>
                <a:lnTo>
                  <a:pt x="377" y="136"/>
                </a:lnTo>
                <a:lnTo>
                  <a:pt x="378" y="134"/>
                </a:lnTo>
                <a:lnTo>
                  <a:pt x="378" y="134"/>
                </a:lnTo>
                <a:close/>
                <a:moveTo>
                  <a:pt x="173" y="74"/>
                </a:moveTo>
                <a:lnTo>
                  <a:pt x="173" y="74"/>
                </a:lnTo>
                <a:lnTo>
                  <a:pt x="173" y="74"/>
                </a:lnTo>
                <a:lnTo>
                  <a:pt x="173" y="74"/>
                </a:lnTo>
                <a:lnTo>
                  <a:pt x="175" y="76"/>
                </a:lnTo>
                <a:lnTo>
                  <a:pt x="175" y="76"/>
                </a:lnTo>
                <a:lnTo>
                  <a:pt x="176" y="74"/>
                </a:lnTo>
                <a:lnTo>
                  <a:pt x="176" y="74"/>
                </a:lnTo>
                <a:lnTo>
                  <a:pt x="173" y="74"/>
                </a:lnTo>
                <a:lnTo>
                  <a:pt x="173" y="74"/>
                </a:lnTo>
                <a:close/>
                <a:moveTo>
                  <a:pt x="224" y="232"/>
                </a:moveTo>
                <a:lnTo>
                  <a:pt x="224" y="232"/>
                </a:lnTo>
                <a:lnTo>
                  <a:pt x="227" y="231"/>
                </a:lnTo>
                <a:lnTo>
                  <a:pt x="227" y="231"/>
                </a:lnTo>
                <a:lnTo>
                  <a:pt x="227" y="231"/>
                </a:lnTo>
                <a:lnTo>
                  <a:pt x="227" y="231"/>
                </a:lnTo>
                <a:lnTo>
                  <a:pt x="222" y="231"/>
                </a:lnTo>
                <a:lnTo>
                  <a:pt x="222" y="231"/>
                </a:lnTo>
                <a:lnTo>
                  <a:pt x="224" y="232"/>
                </a:lnTo>
                <a:lnTo>
                  <a:pt x="224" y="232"/>
                </a:lnTo>
                <a:close/>
                <a:moveTo>
                  <a:pt x="50" y="78"/>
                </a:moveTo>
                <a:lnTo>
                  <a:pt x="50" y="78"/>
                </a:lnTo>
                <a:lnTo>
                  <a:pt x="53" y="73"/>
                </a:lnTo>
                <a:lnTo>
                  <a:pt x="53" y="73"/>
                </a:lnTo>
                <a:lnTo>
                  <a:pt x="49" y="76"/>
                </a:lnTo>
                <a:lnTo>
                  <a:pt x="49" y="76"/>
                </a:lnTo>
                <a:lnTo>
                  <a:pt x="50" y="78"/>
                </a:lnTo>
                <a:lnTo>
                  <a:pt x="50" y="78"/>
                </a:lnTo>
                <a:close/>
                <a:moveTo>
                  <a:pt x="178" y="257"/>
                </a:moveTo>
                <a:lnTo>
                  <a:pt x="178" y="257"/>
                </a:lnTo>
                <a:lnTo>
                  <a:pt x="178" y="257"/>
                </a:lnTo>
                <a:lnTo>
                  <a:pt x="178" y="257"/>
                </a:lnTo>
                <a:lnTo>
                  <a:pt x="175" y="254"/>
                </a:lnTo>
                <a:lnTo>
                  <a:pt x="175" y="254"/>
                </a:lnTo>
                <a:lnTo>
                  <a:pt x="175" y="256"/>
                </a:lnTo>
                <a:lnTo>
                  <a:pt x="175" y="256"/>
                </a:lnTo>
                <a:lnTo>
                  <a:pt x="178" y="257"/>
                </a:lnTo>
                <a:lnTo>
                  <a:pt x="178" y="257"/>
                </a:lnTo>
                <a:close/>
                <a:moveTo>
                  <a:pt x="23" y="100"/>
                </a:moveTo>
                <a:lnTo>
                  <a:pt x="23" y="100"/>
                </a:lnTo>
                <a:lnTo>
                  <a:pt x="22" y="101"/>
                </a:lnTo>
                <a:lnTo>
                  <a:pt x="22" y="103"/>
                </a:lnTo>
                <a:lnTo>
                  <a:pt x="22" y="103"/>
                </a:lnTo>
                <a:lnTo>
                  <a:pt x="23" y="103"/>
                </a:lnTo>
                <a:lnTo>
                  <a:pt x="23" y="103"/>
                </a:lnTo>
                <a:lnTo>
                  <a:pt x="23" y="100"/>
                </a:lnTo>
                <a:lnTo>
                  <a:pt x="23" y="100"/>
                </a:lnTo>
                <a:close/>
                <a:moveTo>
                  <a:pt x="217" y="126"/>
                </a:moveTo>
                <a:lnTo>
                  <a:pt x="217" y="126"/>
                </a:lnTo>
                <a:lnTo>
                  <a:pt x="220" y="125"/>
                </a:lnTo>
                <a:lnTo>
                  <a:pt x="220" y="125"/>
                </a:lnTo>
                <a:lnTo>
                  <a:pt x="220" y="123"/>
                </a:lnTo>
                <a:lnTo>
                  <a:pt x="220" y="123"/>
                </a:lnTo>
                <a:lnTo>
                  <a:pt x="217" y="125"/>
                </a:lnTo>
                <a:lnTo>
                  <a:pt x="217" y="125"/>
                </a:lnTo>
                <a:lnTo>
                  <a:pt x="217" y="126"/>
                </a:lnTo>
                <a:lnTo>
                  <a:pt x="217" y="126"/>
                </a:lnTo>
                <a:close/>
                <a:moveTo>
                  <a:pt x="161" y="272"/>
                </a:moveTo>
                <a:lnTo>
                  <a:pt x="161" y="272"/>
                </a:lnTo>
                <a:lnTo>
                  <a:pt x="161" y="268"/>
                </a:lnTo>
                <a:lnTo>
                  <a:pt x="159" y="267"/>
                </a:lnTo>
                <a:lnTo>
                  <a:pt x="159" y="267"/>
                </a:lnTo>
                <a:lnTo>
                  <a:pt x="159" y="272"/>
                </a:lnTo>
                <a:lnTo>
                  <a:pt x="159" y="272"/>
                </a:lnTo>
                <a:lnTo>
                  <a:pt x="161" y="272"/>
                </a:lnTo>
                <a:lnTo>
                  <a:pt x="161" y="272"/>
                </a:lnTo>
                <a:close/>
                <a:moveTo>
                  <a:pt x="124" y="216"/>
                </a:moveTo>
                <a:lnTo>
                  <a:pt x="124" y="216"/>
                </a:lnTo>
                <a:lnTo>
                  <a:pt x="123" y="216"/>
                </a:lnTo>
                <a:lnTo>
                  <a:pt x="123" y="216"/>
                </a:lnTo>
                <a:lnTo>
                  <a:pt x="123" y="220"/>
                </a:lnTo>
                <a:lnTo>
                  <a:pt x="123" y="220"/>
                </a:lnTo>
                <a:lnTo>
                  <a:pt x="123" y="220"/>
                </a:lnTo>
                <a:lnTo>
                  <a:pt x="123" y="220"/>
                </a:lnTo>
                <a:lnTo>
                  <a:pt x="124" y="216"/>
                </a:lnTo>
                <a:lnTo>
                  <a:pt x="124" y="216"/>
                </a:lnTo>
                <a:close/>
                <a:moveTo>
                  <a:pt x="165" y="242"/>
                </a:moveTo>
                <a:lnTo>
                  <a:pt x="165" y="242"/>
                </a:lnTo>
                <a:lnTo>
                  <a:pt x="165" y="242"/>
                </a:lnTo>
                <a:lnTo>
                  <a:pt x="165" y="242"/>
                </a:lnTo>
                <a:lnTo>
                  <a:pt x="162" y="240"/>
                </a:lnTo>
                <a:lnTo>
                  <a:pt x="162" y="240"/>
                </a:lnTo>
                <a:lnTo>
                  <a:pt x="161" y="240"/>
                </a:lnTo>
                <a:lnTo>
                  <a:pt x="161" y="242"/>
                </a:lnTo>
                <a:lnTo>
                  <a:pt x="161" y="242"/>
                </a:lnTo>
                <a:lnTo>
                  <a:pt x="165" y="242"/>
                </a:lnTo>
                <a:lnTo>
                  <a:pt x="165" y="242"/>
                </a:lnTo>
                <a:close/>
                <a:moveTo>
                  <a:pt x="269" y="205"/>
                </a:moveTo>
                <a:lnTo>
                  <a:pt x="269" y="205"/>
                </a:lnTo>
                <a:lnTo>
                  <a:pt x="271" y="204"/>
                </a:lnTo>
                <a:lnTo>
                  <a:pt x="271" y="202"/>
                </a:lnTo>
                <a:lnTo>
                  <a:pt x="271" y="202"/>
                </a:lnTo>
                <a:lnTo>
                  <a:pt x="269" y="204"/>
                </a:lnTo>
                <a:lnTo>
                  <a:pt x="269" y="204"/>
                </a:lnTo>
                <a:lnTo>
                  <a:pt x="269" y="205"/>
                </a:lnTo>
                <a:lnTo>
                  <a:pt x="269" y="205"/>
                </a:lnTo>
                <a:close/>
                <a:moveTo>
                  <a:pt x="312" y="229"/>
                </a:moveTo>
                <a:lnTo>
                  <a:pt x="312" y="229"/>
                </a:lnTo>
                <a:lnTo>
                  <a:pt x="309" y="231"/>
                </a:lnTo>
                <a:lnTo>
                  <a:pt x="309" y="231"/>
                </a:lnTo>
                <a:lnTo>
                  <a:pt x="309" y="231"/>
                </a:lnTo>
                <a:lnTo>
                  <a:pt x="309" y="231"/>
                </a:lnTo>
                <a:lnTo>
                  <a:pt x="314" y="231"/>
                </a:lnTo>
                <a:lnTo>
                  <a:pt x="314" y="231"/>
                </a:lnTo>
                <a:lnTo>
                  <a:pt x="312" y="229"/>
                </a:lnTo>
                <a:lnTo>
                  <a:pt x="312" y="229"/>
                </a:lnTo>
                <a:close/>
                <a:moveTo>
                  <a:pt x="411" y="215"/>
                </a:moveTo>
                <a:lnTo>
                  <a:pt x="411" y="215"/>
                </a:lnTo>
                <a:lnTo>
                  <a:pt x="413" y="213"/>
                </a:lnTo>
                <a:lnTo>
                  <a:pt x="413" y="213"/>
                </a:lnTo>
                <a:lnTo>
                  <a:pt x="413" y="212"/>
                </a:lnTo>
                <a:lnTo>
                  <a:pt x="413" y="212"/>
                </a:lnTo>
                <a:lnTo>
                  <a:pt x="411" y="212"/>
                </a:lnTo>
                <a:lnTo>
                  <a:pt x="411" y="215"/>
                </a:lnTo>
                <a:lnTo>
                  <a:pt x="411" y="215"/>
                </a:lnTo>
                <a:close/>
                <a:moveTo>
                  <a:pt x="228" y="133"/>
                </a:moveTo>
                <a:lnTo>
                  <a:pt x="228" y="133"/>
                </a:lnTo>
                <a:lnTo>
                  <a:pt x="230" y="134"/>
                </a:lnTo>
                <a:lnTo>
                  <a:pt x="230" y="134"/>
                </a:lnTo>
                <a:lnTo>
                  <a:pt x="230" y="134"/>
                </a:lnTo>
                <a:lnTo>
                  <a:pt x="232" y="131"/>
                </a:lnTo>
                <a:lnTo>
                  <a:pt x="232" y="131"/>
                </a:lnTo>
                <a:lnTo>
                  <a:pt x="228" y="133"/>
                </a:lnTo>
                <a:lnTo>
                  <a:pt x="228" y="133"/>
                </a:lnTo>
                <a:close/>
                <a:moveTo>
                  <a:pt x="380" y="196"/>
                </a:moveTo>
                <a:lnTo>
                  <a:pt x="380" y="196"/>
                </a:lnTo>
                <a:lnTo>
                  <a:pt x="378" y="196"/>
                </a:lnTo>
                <a:lnTo>
                  <a:pt x="378" y="196"/>
                </a:lnTo>
                <a:lnTo>
                  <a:pt x="378" y="197"/>
                </a:lnTo>
                <a:lnTo>
                  <a:pt x="380" y="199"/>
                </a:lnTo>
                <a:lnTo>
                  <a:pt x="380" y="199"/>
                </a:lnTo>
                <a:lnTo>
                  <a:pt x="380" y="196"/>
                </a:lnTo>
                <a:lnTo>
                  <a:pt x="380" y="196"/>
                </a:lnTo>
                <a:close/>
                <a:moveTo>
                  <a:pt x="134" y="212"/>
                </a:moveTo>
                <a:lnTo>
                  <a:pt x="134" y="212"/>
                </a:lnTo>
                <a:lnTo>
                  <a:pt x="135" y="215"/>
                </a:lnTo>
                <a:lnTo>
                  <a:pt x="135" y="215"/>
                </a:lnTo>
                <a:lnTo>
                  <a:pt x="135" y="215"/>
                </a:lnTo>
                <a:lnTo>
                  <a:pt x="135" y="215"/>
                </a:lnTo>
                <a:lnTo>
                  <a:pt x="135" y="212"/>
                </a:lnTo>
                <a:lnTo>
                  <a:pt x="135" y="212"/>
                </a:lnTo>
                <a:lnTo>
                  <a:pt x="134" y="212"/>
                </a:lnTo>
                <a:lnTo>
                  <a:pt x="134" y="212"/>
                </a:lnTo>
                <a:close/>
                <a:moveTo>
                  <a:pt x="274" y="180"/>
                </a:moveTo>
                <a:lnTo>
                  <a:pt x="274" y="180"/>
                </a:lnTo>
                <a:lnTo>
                  <a:pt x="271" y="182"/>
                </a:lnTo>
                <a:lnTo>
                  <a:pt x="271" y="182"/>
                </a:lnTo>
                <a:lnTo>
                  <a:pt x="274" y="183"/>
                </a:lnTo>
                <a:lnTo>
                  <a:pt x="274" y="183"/>
                </a:lnTo>
                <a:lnTo>
                  <a:pt x="274" y="180"/>
                </a:lnTo>
                <a:lnTo>
                  <a:pt x="274" y="180"/>
                </a:lnTo>
                <a:close/>
                <a:moveTo>
                  <a:pt x="271" y="240"/>
                </a:moveTo>
                <a:lnTo>
                  <a:pt x="271" y="240"/>
                </a:lnTo>
                <a:lnTo>
                  <a:pt x="271" y="238"/>
                </a:lnTo>
                <a:lnTo>
                  <a:pt x="271" y="238"/>
                </a:lnTo>
                <a:lnTo>
                  <a:pt x="266" y="242"/>
                </a:lnTo>
                <a:lnTo>
                  <a:pt x="266" y="242"/>
                </a:lnTo>
                <a:lnTo>
                  <a:pt x="269" y="242"/>
                </a:lnTo>
                <a:lnTo>
                  <a:pt x="271" y="240"/>
                </a:lnTo>
                <a:lnTo>
                  <a:pt x="271" y="240"/>
                </a:lnTo>
                <a:close/>
                <a:moveTo>
                  <a:pt x="190" y="108"/>
                </a:moveTo>
                <a:lnTo>
                  <a:pt x="190" y="108"/>
                </a:lnTo>
                <a:lnTo>
                  <a:pt x="190" y="108"/>
                </a:lnTo>
                <a:lnTo>
                  <a:pt x="190" y="108"/>
                </a:lnTo>
                <a:lnTo>
                  <a:pt x="187" y="106"/>
                </a:lnTo>
                <a:lnTo>
                  <a:pt x="187" y="106"/>
                </a:lnTo>
                <a:lnTo>
                  <a:pt x="187" y="108"/>
                </a:lnTo>
                <a:lnTo>
                  <a:pt x="187" y="108"/>
                </a:lnTo>
                <a:lnTo>
                  <a:pt x="190" y="108"/>
                </a:lnTo>
                <a:lnTo>
                  <a:pt x="190" y="108"/>
                </a:lnTo>
                <a:close/>
                <a:moveTo>
                  <a:pt x="36" y="130"/>
                </a:moveTo>
                <a:lnTo>
                  <a:pt x="36" y="130"/>
                </a:lnTo>
                <a:lnTo>
                  <a:pt x="34" y="130"/>
                </a:lnTo>
                <a:lnTo>
                  <a:pt x="34" y="131"/>
                </a:lnTo>
                <a:lnTo>
                  <a:pt x="34" y="131"/>
                </a:lnTo>
                <a:lnTo>
                  <a:pt x="34" y="131"/>
                </a:lnTo>
                <a:lnTo>
                  <a:pt x="36" y="133"/>
                </a:lnTo>
                <a:lnTo>
                  <a:pt x="36" y="133"/>
                </a:lnTo>
                <a:lnTo>
                  <a:pt x="36" y="130"/>
                </a:lnTo>
                <a:lnTo>
                  <a:pt x="36" y="130"/>
                </a:lnTo>
                <a:close/>
                <a:moveTo>
                  <a:pt x="276" y="57"/>
                </a:moveTo>
                <a:lnTo>
                  <a:pt x="276" y="57"/>
                </a:lnTo>
                <a:lnTo>
                  <a:pt x="274" y="57"/>
                </a:lnTo>
                <a:lnTo>
                  <a:pt x="274" y="57"/>
                </a:lnTo>
                <a:lnTo>
                  <a:pt x="276" y="59"/>
                </a:lnTo>
                <a:lnTo>
                  <a:pt x="276" y="59"/>
                </a:lnTo>
                <a:lnTo>
                  <a:pt x="276" y="57"/>
                </a:lnTo>
                <a:lnTo>
                  <a:pt x="276" y="57"/>
                </a:lnTo>
                <a:close/>
                <a:moveTo>
                  <a:pt x="34" y="73"/>
                </a:moveTo>
                <a:lnTo>
                  <a:pt x="34" y="73"/>
                </a:lnTo>
                <a:lnTo>
                  <a:pt x="36" y="71"/>
                </a:lnTo>
                <a:lnTo>
                  <a:pt x="37" y="68"/>
                </a:lnTo>
                <a:lnTo>
                  <a:pt x="37" y="68"/>
                </a:lnTo>
                <a:lnTo>
                  <a:pt x="34" y="73"/>
                </a:lnTo>
                <a:lnTo>
                  <a:pt x="34" y="73"/>
                </a:lnTo>
                <a:close/>
                <a:moveTo>
                  <a:pt x="172" y="245"/>
                </a:moveTo>
                <a:lnTo>
                  <a:pt x="172" y="245"/>
                </a:lnTo>
                <a:lnTo>
                  <a:pt x="172" y="249"/>
                </a:lnTo>
                <a:lnTo>
                  <a:pt x="172" y="249"/>
                </a:lnTo>
                <a:lnTo>
                  <a:pt x="172" y="249"/>
                </a:lnTo>
                <a:lnTo>
                  <a:pt x="172" y="249"/>
                </a:lnTo>
                <a:lnTo>
                  <a:pt x="173" y="245"/>
                </a:lnTo>
                <a:lnTo>
                  <a:pt x="173" y="245"/>
                </a:lnTo>
                <a:lnTo>
                  <a:pt x="172" y="245"/>
                </a:lnTo>
                <a:lnTo>
                  <a:pt x="172" y="245"/>
                </a:lnTo>
                <a:close/>
                <a:moveTo>
                  <a:pt x="211" y="213"/>
                </a:moveTo>
                <a:lnTo>
                  <a:pt x="211" y="213"/>
                </a:lnTo>
                <a:lnTo>
                  <a:pt x="213" y="216"/>
                </a:lnTo>
                <a:lnTo>
                  <a:pt x="213" y="216"/>
                </a:lnTo>
                <a:lnTo>
                  <a:pt x="213" y="216"/>
                </a:lnTo>
                <a:lnTo>
                  <a:pt x="213" y="216"/>
                </a:lnTo>
                <a:lnTo>
                  <a:pt x="214" y="213"/>
                </a:lnTo>
                <a:lnTo>
                  <a:pt x="214" y="213"/>
                </a:lnTo>
                <a:lnTo>
                  <a:pt x="211" y="213"/>
                </a:lnTo>
                <a:lnTo>
                  <a:pt x="211" y="213"/>
                </a:lnTo>
                <a:close/>
                <a:moveTo>
                  <a:pt x="254" y="191"/>
                </a:moveTo>
                <a:lnTo>
                  <a:pt x="254" y="191"/>
                </a:lnTo>
                <a:lnTo>
                  <a:pt x="254" y="191"/>
                </a:lnTo>
                <a:lnTo>
                  <a:pt x="254" y="191"/>
                </a:lnTo>
                <a:lnTo>
                  <a:pt x="255" y="193"/>
                </a:lnTo>
                <a:lnTo>
                  <a:pt x="255" y="193"/>
                </a:lnTo>
                <a:lnTo>
                  <a:pt x="255" y="190"/>
                </a:lnTo>
                <a:lnTo>
                  <a:pt x="255" y="190"/>
                </a:lnTo>
                <a:lnTo>
                  <a:pt x="254" y="191"/>
                </a:lnTo>
                <a:lnTo>
                  <a:pt x="254" y="191"/>
                </a:lnTo>
                <a:close/>
                <a:moveTo>
                  <a:pt x="164" y="245"/>
                </a:moveTo>
                <a:lnTo>
                  <a:pt x="164" y="245"/>
                </a:lnTo>
                <a:lnTo>
                  <a:pt x="167" y="246"/>
                </a:lnTo>
                <a:lnTo>
                  <a:pt x="167" y="246"/>
                </a:lnTo>
                <a:lnTo>
                  <a:pt x="167" y="245"/>
                </a:lnTo>
                <a:lnTo>
                  <a:pt x="164" y="245"/>
                </a:lnTo>
                <a:lnTo>
                  <a:pt x="164" y="245"/>
                </a:lnTo>
                <a:close/>
                <a:moveTo>
                  <a:pt x="370" y="245"/>
                </a:moveTo>
                <a:lnTo>
                  <a:pt x="370" y="245"/>
                </a:lnTo>
                <a:lnTo>
                  <a:pt x="369" y="242"/>
                </a:lnTo>
                <a:lnTo>
                  <a:pt x="366" y="242"/>
                </a:lnTo>
                <a:lnTo>
                  <a:pt x="366" y="242"/>
                </a:lnTo>
                <a:lnTo>
                  <a:pt x="370" y="245"/>
                </a:lnTo>
                <a:lnTo>
                  <a:pt x="370" y="245"/>
                </a:lnTo>
                <a:close/>
                <a:moveTo>
                  <a:pt x="71" y="212"/>
                </a:moveTo>
                <a:lnTo>
                  <a:pt x="71" y="212"/>
                </a:lnTo>
                <a:lnTo>
                  <a:pt x="71" y="210"/>
                </a:lnTo>
                <a:lnTo>
                  <a:pt x="69" y="208"/>
                </a:lnTo>
                <a:lnTo>
                  <a:pt x="69" y="208"/>
                </a:lnTo>
                <a:lnTo>
                  <a:pt x="71" y="212"/>
                </a:lnTo>
                <a:lnTo>
                  <a:pt x="71" y="212"/>
                </a:lnTo>
                <a:close/>
                <a:moveTo>
                  <a:pt x="149" y="284"/>
                </a:moveTo>
                <a:lnTo>
                  <a:pt x="149" y="284"/>
                </a:lnTo>
                <a:lnTo>
                  <a:pt x="149" y="281"/>
                </a:lnTo>
                <a:lnTo>
                  <a:pt x="149" y="279"/>
                </a:lnTo>
                <a:lnTo>
                  <a:pt x="149" y="279"/>
                </a:lnTo>
                <a:lnTo>
                  <a:pt x="149" y="284"/>
                </a:lnTo>
                <a:lnTo>
                  <a:pt x="149" y="284"/>
                </a:lnTo>
                <a:close/>
                <a:moveTo>
                  <a:pt x="285" y="278"/>
                </a:moveTo>
                <a:lnTo>
                  <a:pt x="285" y="278"/>
                </a:lnTo>
                <a:lnTo>
                  <a:pt x="285" y="273"/>
                </a:lnTo>
                <a:lnTo>
                  <a:pt x="285" y="273"/>
                </a:lnTo>
                <a:lnTo>
                  <a:pt x="285" y="275"/>
                </a:lnTo>
                <a:lnTo>
                  <a:pt x="285" y="278"/>
                </a:lnTo>
                <a:lnTo>
                  <a:pt x="285" y="278"/>
                </a:lnTo>
                <a:close/>
                <a:moveTo>
                  <a:pt x="162" y="62"/>
                </a:moveTo>
                <a:lnTo>
                  <a:pt x="162" y="62"/>
                </a:lnTo>
                <a:lnTo>
                  <a:pt x="162" y="60"/>
                </a:lnTo>
                <a:lnTo>
                  <a:pt x="161" y="60"/>
                </a:lnTo>
                <a:lnTo>
                  <a:pt x="161" y="60"/>
                </a:lnTo>
                <a:lnTo>
                  <a:pt x="159" y="62"/>
                </a:lnTo>
                <a:lnTo>
                  <a:pt x="159" y="62"/>
                </a:lnTo>
                <a:lnTo>
                  <a:pt x="162" y="62"/>
                </a:lnTo>
                <a:lnTo>
                  <a:pt x="162" y="62"/>
                </a:lnTo>
                <a:close/>
                <a:moveTo>
                  <a:pt x="167" y="191"/>
                </a:moveTo>
                <a:lnTo>
                  <a:pt x="167" y="191"/>
                </a:lnTo>
                <a:lnTo>
                  <a:pt x="168" y="191"/>
                </a:lnTo>
                <a:lnTo>
                  <a:pt x="172" y="190"/>
                </a:lnTo>
                <a:lnTo>
                  <a:pt x="172" y="190"/>
                </a:lnTo>
                <a:lnTo>
                  <a:pt x="167" y="191"/>
                </a:lnTo>
                <a:lnTo>
                  <a:pt x="167" y="191"/>
                </a:lnTo>
                <a:close/>
                <a:moveTo>
                  <a:pt x="82" y="76"/>
                </a:moveTo>
                <a:lnTo>
                  <a:pt x="82" y="76"/>
                </a:lnTo>
                <a:lnTo>
                  <a:pt x="80" y="76"/>
                </a:lnTo>
                <a:lnTo>
                  <a:pt x="80" y="76"/>
                </a:lnTo>
                <a:lnTo>
                  <a:pt x="82" y="79"/>
                </a:lnTo>
                <a:lnTo>
                  <a:pt x="82" y="79"/>
                </a:lnTo>
                <a:lnTo>
                  <a:pt x="82" y="79"/>
                </a:lnTo>
                <a:lnTo>
                  <a:pt x="82" y="79"/>
                </a:lnTo>
                <a:lnTo>
                  <a:pt x="82" y="76"/>
                </a:lnTo>
                <a:lnTo>
                  <a:pt x="82" y="76"/>
                </a:lnTo>
                <a:close/>
                <a:moveTo>
                  <a:pt x="56" y="76"/>
                </a:moveTo>
                <a:lnTo>
                  <a:pt x="56" y="76"/>
                </a:lnTo>
                <a:lnTo>
                  <a:pt x="56" y="76"/>
                </a:lnTo>
                <a:lnTo>
                  <a:pt x="56" y="76"/>
                </a:lnTo>
                <a:lnTo>
                  <a:pt x="55" y="78"/>
                </a:lnTo>
                <a:lnTo>
                  <a:pt x="55" y="78"/>
                </a:lnTo>
                <a:lnTo>
                  <a:pt x="56" y="79"/>
                </a:lnTo>
                <a:lnTo>
                  <a:pt x="56" y="79"/>
                </a:lnTo>
                <a:lnTo>
                  <a:pt x="56" y="76"/>
                </a:lnTo>
                <a:lnTo>
                  <a:pt x="56" y="76"/>
                </a:lnTo>
                <a:close/>
                <a:moveTo>
                  <a:pt x="202" y="79"/>
                </a:moveTo>
                <a:lnTo>
                  <a:pt x="202" y="79"/>
                </a:lnTo>
                <a:lnTo>
                  <a:pt x="200" y="81"/>
                </a:lnTo>
                <a:lnTo>
                  <a:pt x="200" y="81"/>
                </a:lnTo>
                <a:lnTo>
                  <a:pt x="203" y="81"/>
                </a:lnTo>
                <a:lnTo>
                  <a:pt x="203" y="81"/>
                </a:lnTo>
                <a:lnTo>
                  <a:pt x="202" y="79"/>
                </a:lnTo>
                <a:lnTo>
                  <a:pt x="202" y="79"/>
                </a:lnTo>
                <a:lnTo>
                  <a:pt x="202" y="79"/>
                </a:lnTo>
                <a:lnTo>
                  <a:pt x="202" y="79"/>
                </a:lnTo>
                <a:close/>
                <a:moveTo>
                  <a:pt x="296" y="52"/>
                </a:moveTo>
                <a:lnTo>
                  <a:pt x="296" y="52"/>
                </a:lnTo>
                <a:lnTo>
                  <a:pt x="295" y="52"/>
                </a:lnTo>
                <a:lnTo>
                  <a:pt x="295" y="54"/>
                </a:lnTo>
                <a:lnTo>
                  <a:pt x="295" y="54"/>
                </a:lnTo>
                <a:lnTo>
                  <a:pt x="295" y="54"/>
                </a:lnTo>
                <a:lnTo>
                  <a:pt x="296" y="52"/>
                </a:lnTo>
                <a:lnTo>
                  <a:pt x="296" y="52"/>
                </a:lnTo>
                <a:close/>
                <a:moveTo>
                  <a:pt x="126" y="55"/>
                </a:moveTo>
                <a:lnTo>
                  <a:pt x="126" y="55"/>
                </a:lnTo>
                <a:lnTo>
                  <a:pt x="118" y="55"/>
                </a:lnTo>
                <a:lnTo>
                  <a:pt x="118" y="55"/>
                </a:lnTo>
                <a:lnTo>
                  <a:pt x="121" y="55"/>
                </a:lnTo>
                <a:lnTo>
                  <a:pt x="126" y="55"/>
                </a:lnTo>
                <a:lnTo>
                  <a:pt x="126" y="55"/>
                </a:lnTo>
                <a:close/>
                <a:moveTo>
                  <a:pt x="153" y="106"/>
                </a:moveTo>
                <a:lnTo>
                  <a:pt x="153" y="106"/>
                </a:lnTo>
                <a:lnTo>
                  <a:pt x="153" y="104"/>
                </a:lnTo>
                <a:lnTo>
                  <a:pt x="153" y="104"/>
                </a:lnTo>
                <a:lnTo>
                  <a:pt x="153" y="101"/>
                </a:lnTo>
                <a:lnTo>
                  <a:pt x="153" y="101"/>
                </a:lnTo>
                <a:lnTo>
                  <a:pt x="153" y="104"/>
                </a:lnTo>
                <a:lnTo>
                  <a:pt x="153" y="104"/>
                </a:lnTo>
                <a:lnTo>
                  <a:pt x="153" y="106"/>
                </a:lnTo>
                <a:lnTo>
                  <a:pt x="153" y="106"/>
                </a:lnTo>
                <a:close/>
                <a:moveTo>
                  <a:pt x="49" y="122"/>
                </a:moveTo>
                <a:lnTo>
                  <a:pt x="49" y="122"/>
                </a:lnTo>
                <a:lnTo>
                  <a:pt x="47" y="122"/>
                </a:lnTo>
                <a:lnTo>
                  <a:pt x="44" y="122"/>
                </a:lnTo>
                <a:lnTo>
                  <a:pt x="44" y="122"/>
                </a:lnTo>
                <a:lnTo>
                  <a:pt x="49" y="122"/>
                </a:lnTo>
                <a:lnTo>
                  <a:pt x="49" y="122"/>
                </a:lnTo>
                <a:close/>
                <a:moveTo>
                  <a:pt x="53" y="89"/>
                </a:moveTo>
                <a:lnTo>
                  <a:pt x="53" y="89"/>
                </a:lnTo>
                <a:lnTo>
                  <a:pt x="53" y="92"/>
                </a:lnTo>
                <a:lnTo>
                  <a:pt x="53" y="92"/>
                </a:lnTo>
                <a:lnTo>
                  <a:pt x="55" y="90"/>
                </a:lnTo>
                <a:lnTo>
                  <a:pt x="55" y="90"/>
                </a:lnTo>
                <a:lnTo>
                  <a:pt x="53" y="89"/>
                </a:lnTo>
                <a:lnTo>
                  <a:pt x="53" y="89"/>
                </a:lnTo>
                <a:close/>
                <a:moveTo>
                  <a:pt x="23" y="85"/>
                </a:moveTo>
                <a:lnTo>
                  <a:pt x="23" y="85"/>
                </a:lnTo>
                <a:lnTo>
                  <a:pt x="22" y="85"/>
                </a:lnTo>
                <a:lnTo>
                  <a:pt x="22" y="85"/>
                </a:lnTo>
                <a:lnTo>
                  <a:pt x="22" y="87"/>
                </a:lnTo>
                <a:lnTo>
                  <a:pt x="22" y="87"/>
                </a:lnTo>
                <a:lnTo>
                  <a:pt x="23" y="85"/>
                </a:lnTo>
                <a:lnTo>
                  <a:pt x="23" y="85"/>
                </a:lnTo>
                <a:lnTo>
                  <a:pt x="23" y="85"/>
                </a:lnTo>
                <a:close/>
                <a:moveTo>
                  <a:pt x="156" y="84"/>
                </a:moveTo>
                <a:lnTo>
                  <a:pt x="156" y="84"/>
                </a:lnTo>
                <a:lnTo>
                  <a:pt x="156" y="87"/>
                </a:lnTo>
                <a:lnTo>
                  <a:pt x="156" y="87"/>
                </a:lnTo>
                <a:lnTo>
                  <a:pt x="157" y="85"/>
                </a:lnTo>
                <a:lnTo>
                  <a:pt x="157" y="85"/>
                </a:lnTo>
                <a:lnTo>
                  <a:pt x="156" y="84"/>
                </a:lnTo>
                <a:lnTo>
                  <a:pt x="156" y="84"/>
                </a:lnTo>
                <a:close/>
                <a:moveTo>
                  <a:pt x="19" y="79"/>
                </a:moveTo>
                <a:lnTo>
                  <a:pt x="19" y="79"/>
                </a:lnTo>
                <a:lnTo>
                  <a:pt x="19" y="81"/>
                </a:lnTo>
                <a:lnTo>
                  <a:pt x="19" y="81"/>
                </a:lnTo>
                <a:lnTo>
                  <a:pt x="22" y="76"/>
                </a:lnTo>
                <a:lnTo>
                  <a:pt x="22" y="76"/>
                </a:lnTo>
                <a:lnTo>
                  <a:pt x="19" y="79"/>
                </a:lnTo>
                <a:lnTo>
                  <a:pt x="19" y="79"/>
                </a:lnTo>
                <a:close/>
                <a:moveTo>
                  <a:pt x="187" y="65"/>
                </a:moveTo>
                <a:lnTo>
                  <a:pt x="187" y="65"/>
                </a:lnTo>
                <a:lnTo>
                  <a:pt x="187" y="65"/>
                </a:lnTo>
                <a:lnTo>
                  <a:pt x="187" y="65"/>
                </a:lnTo>
                <a:lnTo>
                  <a:pt x="186" y="62"/>
                </a:lnTo>
                <a:lnTo>
                  <a:pt x="186" y="62"/>
                </a:lnTo>
                <a:lnTo>
                  <a:pt x="184" y="63"/>
                </a:lnTo>
                <a:lnTo>
                  <a:pt x="184" y="63"/>
                </a:lnTo>
                <a:lnTo>
                  <a:pt x="187" y="65"/>
                </a:lnTo>
                <a:lnTo>
                  <a:pt x="187" y="65"/>
                </a:lnTo>
                <a:close/>
                <a:moveTo>
                  <a:pt x="388" y="248"/>
                </a:moveTo>
                <a:lnTo>
                  <a:pt x="388" y="248"/>
                </a:lnTo>
                <a:lnTo>
                  <a:pt x="385" y="249"/>
                </a:lnTo>
                <a:lnTo>
                  <a:pt x="385" y="249"/>
                </a:lnTo>
                <a:lnTo>
                  <a:pt x="385" y="249"/>
                </a:lnTo>
                <a:lnTo>
                  <a:pt x="388" y="248"/>
                </a:lnTo>
                <a:lnTo>
                  <a:pt x="388" y="248"/>
                </a:lnTo>
                <a:close/>
                <a:moveTo>
                  <a:pt x="329" y="81"/>
                </a:moveTo>
                <a:lnTo>
                  <a:pt x="329" y="81"/>
                </a:lnTo>
                <a:lnTo>
                  <a:pt x="331" y="79"/>
                </a:lnTo>
                <a:lnTo>
                  <a:pt x="331" y="79"/>
                </a:lnTo>
                <a:lnTo>
                  <a:pt x="329" y="78"/>
                </a:lnTo>
                <a:lnTo>
                  <a:pt x="329" y="78"/>
                </a:lnTo>
                <a:lnTo>
                  <a:pt x="329" y="78"/>
                </a:lnTo>
                <a:lnTo>
                  <a:pt x="329" y="78"/>
                </a:lnTo>
                <a:lnTo>
                  <a:pt x="329" y="81"/>
                </a:lnTo>
                <a:lnTo>
                  <a:pt x="329" y="81"/>
                </a:lnTo>
                <a:close/>
                <a:moveTo>
                  <a:pt x="186" y="123"/>
                </a:moveTo>
                <a:lnTo>
                  <a:pt x="186" y="123"/>
                </a:lnTo>
                <a:lnTo>
                  <a:pt x="186" y="125"/>
                </a:lnTo>
                <a:lnTo>
                  <a:pt x="184" y="126"/>
                </a:lnTo>
                <a:lnTo>
                  <a:pt x="184" y="126"/>
                </a:lnTo>
                <a:lnTo>
                  <a:pt x="187" y="125"/>
                </a:lnTo>
                <a:lnTo>
                  <a:pt x="187" y="125"/>
                </a:lnTo>
                <a:lnTo>
                  <a:pt x="186" y="123"/>
                </a:lnTo>
                <a:lnTo>
                  <a:pt x="186" y="123"/>
                </a:lnTo>
                <a:close/>
                <a:moveTo>
                  <a:pt x="149" y="89"/>
                </a:moveTo>
                <a:lnTo>
                  <a:pt x="149" y="89"/>
                </a:lnTo>
                <a:lnTo>
                  <a:pt x="149" y="92"/>
                </a:lnTo>
                <a:lnTo>
                  <a:pt x="149" y="92"/>
                </a:lnTo>
                <a:lnTo>
                  <a:pt x="151" y="89"/>
                </a:lnTo>
                <a:lnTo>
                  <a:pt x="149" y="89"/>
                </a:lnTo>
                <a:lnTo>
                  <a:pt x="149" y="89"/>
                </a:lnTo>
                <a:close/>
                <a:moveTo>
                  <a:pt x="252" y="196"/>
                </a:moveTo>
                <a:lnTo>
                  <a:pt x="252" y="196"/>
                </a:lnTo>
                <a:lnTo>
                  <a:pt x="249" y="194"/>
                </a:lnTo>
                <a:lnTo>
                  <a:pt x="249" y="194"/>
                </a:lnTo>
                <a:lnTo>
                  <a:pt x="250" y="196"/>
                </a:lnTo>
                <a:lnTo>
                  <a:pt x="252" y="196"/>
                </a:lnTo>
                <a:lnTo>
                  <a:pt x="252" y="196"/>
                </a:lnTo>
                <a:close/>
                <a:moveTo>
                  <a:pt x="241" y="185"/>
                </a:moveTo>
                <a:lnTo>
                  <a:pt x="241" y="185"/>
                </a:lnTo>
                <a:lnTo>
                  <a:pt x="241" y="182"/>
                </a:lnTo>
                <a:lnTo>
                  <a:pt x="241" y="182"/>
                </a:lnTo>
                <a:lnTo>
                  <a:pt x="241" y="185"/>
                </a:lnTo>
                <a:lnTo>
                  <a:pt x="241" y="185"/>
                </a:lnTo>
                <a:lnTo>
                  <a:pt x="241" y="185"/>
                </a:lnTo>
                <a:lnTo>
                  <a:pt x="241" y="185"/>
                </a:lnTo>
                <a:close/>
                <a:moveTo>
                  <a:pt x="391" y="240"/>
                </a:moveTo>
                <a:lnTo>
                  <a:pt x="391" y="240"/>
                </a:lnTo>
                <a:lnTo>
                  <a:pt x="391" y="240"/>
                </a:lnTo>
                <a:lnTo>
                  <a:pt x="391" y="240"/>
                </a:lnTo>
                <a:lnTo>
                  <a:pt x="391" y="243"/>
                </a:lnTo>
                <a:lnTo>
                  <a:pt x="391" y="243"/>
                </a:lnTo>
                <a:lnTo>
                  <a:pt x="391" y="243"/>
                </a:lnTo>
                <a:lnTo>
                  <a:pt x="392" y="243"/>
                </a:lnTo>
                <a:lnTo>
                  <a:pt x="392" y="243"/>
                </a:lnTo>
                <a:lnTo>
                  <a:pt x="391" y="240"/>
                </a:lnTo>
                <a:lnTo>
                  <a:pt x="391" y="240"/>
                </a:lnTo>
                <a:close/>
                <a:moveTo>
                  <a:pt x="304" y="74"/>
                </a:moveTo>
                <a:lnTo>
                  <a:pt x="304" y="74"/>
                </a:lnTo>
                <a:lnTo>
                  <a:pt x="306" y="73"/>
                </a:lnTo>
                <a:lnTo>
                  <a:pt x="306" y="73"/>
                </a:lnTo>
                <a:lnTo>
                  <a:pt x="302" y="73"/>
                </a:lnTo>
                <a:lnTo>
                  <a:pt x="302" y="73"/>
                </a:lnTo>
                <a:lnTo>
                  <a:pt x="304" y="74"/>
                </a:lnTo>
                <a:lnTo>
                  <a:pt x="304" y="74"/>
                </a:lnTo>
                <a:lnTo>
                  <a:pt x="304" y="74"/>
                </a:lnTo>
                <a:lnTo>
                  <a:pt x="304" y="74"/>
                </a:lnTo>
                <a:close/>
                <a:moveTo>
                  <a:pt x="151" y="109"/>
                </a:moveTo>
                <a:lnTo>
                  <a:pt x="151" y="109"/>
                </a:lnTo>
                <a:lnTo>
                  <a:pt x="153" y="111"/>
                </a:lnTo>
                <a:lnTo>
                  <a:pt x="154" y="111"/>
                </a:lnTo>
                <a:lnTo>
                  <a:pt x="154" y="111"/>
                </a:lnTo>
                <a:lnTo>
                  <a:pt x="151" y="109"/>
                </a:lnTo>
                <a:lnTo>
                  <a:pt x="151" y="109"/>
                </a:lnTo>
                <a:close/>
                <a:moveTo>
                  <a:pt x="236" y="175"/>
                </a:moveTo>
                <a:lnTo>
                  <a:pt x="236" y="175"/>
                </a:lnTo>
                <a:lnTo>
                  <a:pt x="236" y="175"/>
                </a:lnTo>
                <a:lnTo>
                  <a:pt x="236" y="175"/>
                </a:lnTo>
                <a:lnTo>
                  <a:pt x="238" y="175"/>
                </a:lnTo>
                <a:lnTo>
                  <a:pt x="238" y="175"/>
                </a:lnTo>
                <a:lnTo>
                  <a:pt x="238" y="174"/>
                </a:lnTo>
                <a:lnTo>
                  <a:pt x="238" y="174"/>
                </a:lnTo>
                <a:lnTo>
                  <a:pt x="238" y="174"/>
                </a:lnTo>
                <a:lnTo>
                  <a:pt x="238" y="174"/>
                </a:lnTo>
                <a:lnTo>
                  <a:pt x="236" y="175"/>
                </a:lnTo>
                <a:lnTo>
                  <a:pt x="236" y="175"/>
                </a:lnTo>
                <a:close/>
                <a:moveTo>
                  <a:pt x="268" y="55"/>
                </a:moveTo>
                <a:lnTo>
                  <a:pt x="268" y="55"/>
                </a:lnTo>
                <a:lnTo>
                  <a:pt x="268" y="55"/>
                </a:lnTo>
                <a:lnTo>
                  <a:pt x="268" y="55"/>
                </a:lnTo>
                <a:lnTo>
                  <a:pt x="271" y="57"/>
                </a:lnTo>
                <a:lnTo>
                  <a:pt x="271" y="57"/>
                </a:lnTo>
                <a:lnTo>
                  <a:pt x="271" y="55"/>
                </a:lnTo>
                <a:lnTo>
                  <a:pt x="271" y="55"/>
                </a:lnTo>
                <a:lnTo>
                  <a:pt x="268" y="55"/>
                </a:lnTo>
                <a:lnTo>
                  <a:pt x="268" y="55"/>
                </a:lnTo>
                <a:close/>
                <a:moveTo>
                  <a:pt x="325" y="227"/>
                </a:moveTo>
                <a:lnTo>
                  <a:pt x="325" y="227"/>
                </a:lnTo>
                <a:lnTo>
                  <a:pt x="325" y="227"/>
                </a:lnTo>
                <a:lnTo>
                  <a:pt x="325" y="227"/>
                </a:lnTo>
                <a:lnTo>
                  <a:pt x="326" y="226"/>
                </a:lnTo>
                <a:lnTo>
                  <a:pt x="326" y="226"/>
                </a:lnTo>
                <a:lnTo>
                  <a:pt x="325" y="226"/>
                </a:lnTo>
                <a:lnTo>
                  <a:pt x="325" y="226"/>
                </a:lnTo>
                <a:lnTo>
                  <a:pt x="325" y="227"/>
                </a:lnTo>
                <a:lnTo>
                  <a:pt x="325" y="227"/>
                </a:lnTo>
                <a:close/>
                <a:moveTo>
                  <a:pt x="86" y="62"/>
                </a:moveTo>
                <a:lnTo>
                  <a:pt x="86" y="62"/>
                </a:lnTo>
                <a:lnTo>
                  <a:pt x="86" y="62"/>
                </a:lnTo>
                <a:lnTo>
                  <a:pt x="86" y="62"/>
                </a:lnTo>
                <a:lnTo>
                  <a:pt x="88" y="62"/>
                </a:lnTo>
                <a:lnTo>
                  <a:pt x="90" y="60"/>
                </a:lnTo>
                <a:lnTo>
                  <a:pt x="90" y="60"/>
                </a:lnTo>
                <a:lnTo>
                  <a:pt x="86" y="62"/>
                </a:lnTo>
                <a:lnTo>
                  <a:pt x="86" y="62"/>
                </a:lnTo>
                <a:close/>
                <a:moveTo>
                  <a:pt x="279" y="268"/>
                </a:moveTo>
                <a:lnTo>
                  <a:pt x="279" y="268"/>
                </a:lnTo>
                <a:lnTo>
                  <a:pt x="279" y="268"/>
                </a:lnTo>
                <a:lnTo>
                  <a:pt x="279" y="268"/>
                </a:lnTo>
                <a:lnTo>
                  <a:pt x="279" y="270"/>
                </a:lnTo>
                <a:lnTo>
                  <a:pt x="279" y="270"/>
                </a:lnTo>
                <a:lnTo>
                  <a:pt x="280" y="270"/>
                </a:lnTo>
                <a:lnTo>
                  <a:pt x="280" y="270"/>
                </a:lnTo>
                <a:lnTo>
                  <a:pt x="279" y="268"/>
                </a:lnTo>
                <a:lnTo>
                  <a:pt x="279" y="268"/>
                </a:lnTo>
                <a:close/>
                <a:moveTo>
                  <a:pt x="28" y="67"/>
                </a:moveTo>
                <a:lnTo>
                  <a:pt x="28" y="67"/>
                </a:lnTo>
                <a:lnTo>
                  <a:pt x="26" y="68"/>
                </a:lnTo>
                <a:lnTo>
                  <a:pt x="26" y="68"/>
                </a:lnTo>
                <a:lnTo>
                  <a:pt x="25" y="70"/>
                </a:lnTo>
                <a:lnTo>
                  <a:pt x="25" y="70"/>
                </a:lnTo>
                <a:lnTo>
                  <a:pt x="28" y="68"/>
                </a:lnTo>
                <a:lnTo>
                  <a:pt x="28" y="67"/>
                </a:lnTo>
                <a:lnTo>
                  <a:pt x="28" y="67"/>
                </a:lnTo>
                <a:close/>
                <a:moveTo>
                  <a:pt x="197" y="224"/>
                </a:moveTo>
                <a:lnTo>
                  <a:pt x="197" y="224"/>
                </a:lnTo>
                <a:lnTo>
                  <a:pt x="197" y="227"/>
                </a:lnTo>
                <a:lnTo>
                  <a:pt x="197" y="227"/>
                </a:lnTo>
                <a:lnTo>
                  <a:pt x="198" y="226"/>
                </a:lnTo>
                <a:lnTo>
                  <a:pt x="198" y="226"/>
                </a:lnTo>
                <a:lnTo>
                  <a:pt x="197" y="224"/>
                </a:lnTo>
                <a:lnTo>
                  <a:pt x="197" y="224"/>
                </a:lnTo>
                <a:close/>
                <a:moveTo>
                  <a:pt x="239" y="194"/>
                </a:moveTo>
                <a:lnTo>
                  <a:pt x="239" y="194"/>
                </a:lnTo>
                <a:lnTo>
                  <a:pt x="241" y="193"/>
                </a:lnTo>
                <a:lnTo>
                  <a:pt x="241" y="193"/>
                </a:lnTo>
                <a:lnTo>
                  <a:pt x="239" y="193"/>
                </a:lnTo>
                <a:lnTo>
                  <a:pt x="239" y="193"/>
                </a:lnTo>
                <a:lnTo>
                  <a:pt x="239" y="194"/>
                </a:lnTo>
                <a:lnTo>
                  <a:pt x="239" y="194"/>
                </a:lnTo>
                <a:close/>
                <a:moveTo>
                  <a:pt x="265" y="205"/>
                </a:moveTo>
                <a:lnTo>
                  <a:pt x="265" y="205"/>
                </a:lnTo>
                <a:lnTo>
                  <a:pt x="265" y="205"/>
                </a:lnTo>
                <a:lnTo>
                  <a:pt x="265" y="205"/>
                </a:lnTo>
                <a:lnTo>
                  <a:pt x="263" y="205"/>
                </a:lnTo>
                <a:lnTo>
                  <a:pt x="263" y="205"/>
                </a:lnTo>
                <a:lnTo>
                  <a:pt x="263" y="205"/>
                </a:lnTo>
                <a:lnTo>
                  <a:pt x="263" y="205"/>
                </a:lnTo>
                <a:lnTo>
                  <a:pt x="265" y="205"/>
                </a:lnTo>
                <a:lnTo>
                  <a:pt x="265" y="205"/>
                </a:lnTo>
                <a:close/>
                <a:moveTo>
                  <a:pt x="329" y="93"/>
                </a:moveTo>
                <a:lnTo>
                  <a:pt x="329" y="93"/>
                </a:lnTo>
                <a:lnTo>
                  <a:pt x="331" y="92"/>
                </a:lnTo>
                <a:lnTo>
                  <a:pt x="331" y="92"/>
                </a:lnTo>
                <a:lnTo>
                  <a:pt x="329" y="92"/>
                </a:lnTo>
                <a:lnTo>
                  <a:pt x="329" y="93"/>
                </a:lnTo>
                <a:lnTo>
                  <a:pt x="329" y="93"/>
                </a:lnTo>
                <a:close/>
                <a:moveTo>
                  <a:pt x="392" y="191"/>
                </a:moveTo>
                <a:lnTo>
                  <a:pt x="392" y="191"/>
                </a:lnTo>
                <a:lnTo>
                  <a:pt x="392" y="191"/>
                </a:lnTo>
                <a:lnTo>
                  <a:pt x="392" y="193"/>
                </a:lnTo>
                <a:lnTo>
                  <a:pt x="392" y="193"/>
                </a:lnTo>
                <a:lnTo>
                  <a:pt x="392" y="191"/>
                </a:lnTo>
                <a:lnTo>
                  <a:pt x="392" y="191"/>
                </a:lnTo>
                <a:close/>
                <a:moveTo>
                  <a:pt x="202" y="226"/>
                </a:moveTo>
                <a:lnTo>
                  <a:pt x="202" y="226"/>
                </a:lnTo>
                <a:lnTo>
                  <a:pt x="205" y="224"/>
                </a:lnTo>
                <a:lnTo>
                  <a:pt x="205" y="224"/>
                </a:lnTo>
                <a:lnTo>
                  <a:pt x="203" y="224"/>
                </a:lnTo>
                <a:lnTo>
                  <a:pt x="202" y="226"/>
                </a:lnTo>
                <a:lnTo>
                  <a:pt x="202" y="226"/>
                </a:lnTo>
                <a:close/>
                <a:moveTo>
                  <a:pt x="34" y="82"/>
                </a:moveTo>
                <a:lnTo>
                  <a:pt x="34" y="82"/>
                </a:lnTo>
                <a:lnTo>
                  <a:pt x="36" y="82"/>
                </a:lnTo>
                <a:lnTo>
                  <a:pt x="36" y="81"/>
                </a:lnTo>
                <a:lnTo>
                  <a:pt x="36" y="81"/>
                </a:lnTo>
                <a:lnTo>
                  <a:pt x="34" y="82"/>
                </a:lnTo>
                <a:lnTo>
                  <a:pt x="34" y="82"/>
                </a:lnTo>
                <a:close/>
                <a:moveTo>
                  <a:pt x="287" y="267"/>
                </a:moveTo>
                <a:lnTo>
                  <a:pt x="287" y="267"/>
                </a:lnTo>
                <a:lnTo>
                  <a:pt x="287" y="267"/>
                </a:lnTo>
                <a:lnTo>
                  <a:pt x="287" y="267"/>
                </a:lnTo>
                <a:lnTo>
                  <a:pt x="287" y="268"/>
                </a:lnTo>
                <a:lnTo>
                  <a:pt x="287" y="268"/>
                </a:lnTo>
                <a:lnTo>
                  <a:pt x="287" y="270"/>
                </a:lnTo>
                <a:lnTo>
                  <a:pt x="287" y="270"/>
                </a:lnTo>
                <a:lnTo>
                  <a:pt x="287" y="267"/>
                </a:lnTo>
                <a:lnTo>
                  <a:pt x="287" y="267"/>
                </a:lnTo>
                <a:close/>
                <a:moveTo>
                  <a:pt x="71" y="71"/>
                </a:moveTo>
                <a:lnTo>
                  <a:pt x="71" y="71"/>
                </a:lnTo>
                <a:lnTo>
                  <a:pt x="69" y="71"/>
                </a:lnTo>
                <a:lnTo>
                  <a:pt x="69" y="71"/>
                </a:lnTo>
                <a:lnTo>
                  <a:pt x="71" y="73"/>
                </a:lnTo>
                <a:lnTo>
                  <a:pt x="71" y="73"/>
                </a:lnTo>
                <a:lnTo>
                  <a:pt x="71" y="71"/>
                </a:lnTo>
                <a:lnTo>
                  <a:pt x="71" y="71"/>
                </a:lnTo>
                <a:close/>
                <a:moveTo>
                  <a:pt x="175" y="55"/>
                </a:moveTo>
                <a:lnTo>
                  <a:pt x="175" y="55"/>
                </a:lnTo>
                <a:lnTo>
                  <a:pt x="173" y="55"/>
                </a:lnTo>
                <a:lnTo>
                  <a:pt x="173" y="55"/>
                </a:lnTo>
                <a:lnTo>
                  <a:pt x="175" y="55"/>
                </a:lnTo>
                <a:lnTo>
                  <a:pt x="175" y="55"/>
                </a:lnTo>
                <a:lnTo>
                  <a:pt x="175" y="55"/>
                </a:lnTo>
                <a:close/>
                <a:moveTo>
                  <a:pt x="170" y="218"/>
                </a:moveTo>
                <a:lnTo>
                  <a:pt x="170" y="218"/>
                </a:lnTo>
                <a:lnTo>
                  <a:pt x="167" y="218"/>
                </a:lnTo>
                <a:lnTo>
                  <a:pt x="167" y="218"/>
                </a:lnTo>
                <a:lnTo>
                  <a:pt x="167" y="218"/>
                </a:lnTo>
                <a:lnTo>
                  <a:pt x="170" y="218"/>
                </a:lnTo>
                <a:lnTo>
                  <a:pt x="170" y="218"/>
                </a:lnTo>
                <a:close/>
                <a:moveTo>
                  <a:pt x="288" y="231"/>
                </a:moveTo>
                <a:lnTo>
                  <a:pt x="288" y="231"/>
                </a:lnTo>
                <a:lnTo>
                  <a:pt x="290" y="229"/>
                </a:lnTo>
                <a:lnTo>
                  <a:pt x="290" y="227"/>
                </a:lnTo>
                <a:lnTo>
                  <a:pt x="290" y="227"/>
                </a:lnTo>
                <a:lnTo>
                  <a:pt x="288" y="231"/>
                </a:lnTo>
                <a:lnTo>
                  <a:pt x="288" y="231"/>
                </a:lnTo>
                <a:close/>
                <a:moveTo>
                  <a:pt x="254" y="208"/>
                </a:moveTo>
                <a:lnTo>
                  <a:pt x="254" y="208"/>
                </a:lnTo>
                <a:lnTo>
                  <a:pt x="254" y="208"/>
                </a:lnTo>
                <a:lnTo>
                  <a:pt x="254" y="208"/>
                </a:lnTo>
                <a:lnTo>
                  <a:pt x="255" y="208"/>
                </a:lnTo>
                <a:lnTo>
                  <a:pt x="255" y="208"/>
                </a:lnTo>
                <a:lnTo>
                  <a:pt x="254" y="208"/>
                </a:lnTo>
                <a:lnTo>
                  <a:pt x="254" y="208"/>
                </a:lnTo>
                <a:lnTo>
                  <a:pt x="254" y="208"/>
                </a:lnTo>
                <a:lnTo>
                  <a:pt x="254" y="208"/>
                </a:lnTo>
                <a:close/>
                <a:moveTo>
                  <a:pt x="200" y="208"/>
                </a:moveTo>
                <a:lnTo>
                  <a:pt x="200" y="208"/>
                </a:lnTo>
                <a:lnTo>
                  <a:pt x="200" y="210"/>
                </a:lnTo>
                <a:lnTo>
                  <a:pt x="202" y="210"/>
                </a:lnTo>
                <a:lnTo>
                  <a:pt x="202" y="210"/>
                </a:lnTo>
                <a:lnTo>
                  <a:pt x="200" y="208"/>
                </a:lnTo>
                <a:lnTo>
                  <a:pt x="200" y="208"/>
                </a:lnTo>
                <a:close/>
                <a:moveTo>
                  <a:pt x="161" y="111"/>
                </a:moveTo>
                <a:lnTo>
                  <a:pt x="161" y="111"/>
                </a:lnTo>
                <a:lnTo>
                  <a:pt x="161" y="111"/>
                </a:lnTo>
                <a:lnTo>
                  <a:pt x="159" y="111"/>
                </a:lnTo>
                <a:lnTo>
                  <a:pt x="159" y="111"/>
                </a:lnTo>
                <a:lnTo>
                  <a:pt x="161" y="111"/>
                </a:lnTo>
                <a:lnTo>
                  <a:pt x="161" y="111"/>
                </a:lnTo>
                <a:close/>
                <a:moveTo>
                  <a:pt x="47" y="160"/>
                </a:moveTo>
                <a:lnTo>
                  <a:pt x="47" y="160"/>
                </a:lnTo>
                <a:lnTo>
                  <a:pt x="47" y="161"/>
                </a:lnTo>
                <a:lnTo>
                  <a:pt x="49" y="161"/>
                </a:lnTo>
                <a:lnTo>
                  <a:pt x="49" y="161"/>
                </a:lnTo>
                <a:lnTo>
                  <a:pt x="47" y="160"/>
                </a:lnTo>
                <a:lnTo>
                  <a:pt x="47" y="160"/>
                </a:lnTo>
                <a:close/>
                <a:moveTo>
                  <a:pt x="25" y="119"/>
                </a:moveTo>
                <a:lnTo>
                  <a:pt x="25" y="119"/>
                </a:lnTo>
                <a:lnTo>
                  <a:pt x="26" y="119"/>
                </a:lnTo>
                <a:lnTo>
                  <a:pt x="26" y="119"/>
                </a:lnTo>
                <a:lnTo>
                  <a:pt x="26" y="119"/>
                </a:lnTo>
                <a:lnTo>
                  <a:pt x="26" y="117"/>
                </a:lnTo>
                <a:lnTo>
                  <a:pt x="26" y="117"/>
                </a:lnTo>
                <a:lnTo>
                  <a:pt x="25" y="119"/>
                </a:lnTo>
                <a:lnTo>
                  <a:pt x="25" y="119"/>
                </a:lnTo>
                <a:lnTo>
                  <a:pt x="25" y="119"/>
                </a:lnTo>
                <a:close/>
                <a:moveTo>
                  <a:pt x="329" y="186"/>
                </a:moveTo>
                <a:lnTo>
                  <a:pt x="329" y="186"/>
                </a:lnTo>
                <a:lnTo>
                  <a:pt x="329" y="186"/>
                </a:lnTo>
                <a:lnTo>
                  <a:pt x="329" y="186"/>
                </a:lnTo>
                <a:lnTo>
                  <a:pt x="328" y="186"/>
                </a:lnTo>
                <a:lnTo>
                  <a:pt x="328" y="186"/>
                </a:lnTo>
                <a:lnTo>
                  <a:pt x="328" y="186"/>
                </a:lnTo>
                <a:lnTo>
                  <a:pt x="328" y="186"/>
                </a:lnTo>
                <a:lnTo>
                  <a:pt x="329" y="186"/>
                </a:lnTo>
                <a:lnTo>
                  <a:pt x="329" y="186"/>
                </a:lnTo>
                <a:close/>
                <a:moveTo>
                  <a:pt x="23" y="106"/>
                </a:moveTo>
                <a:lnTo>
                  <a:pt x="23" y="106"/>
                </a:lnTo>
                <a:lnTo>
                  <a:pt x="22" y="106"/>
                </a:lnTo>
                <a:lnTo>
                  <a:pt x="22" y="106"/>
                </a:lnTo>
                <a:lnTo>
                  <a:pt x="22" y="108"/>
                </a:lnTo>
                <a:lnTo>
                  <a:pt x="22" y="108"/>
                </a:lnTo>
                <a:lnTo>
                  <a:pt x="23" y="106"/>
                </a:lnTo>
                <a:lnTo>
                  <a:pt x="23" y="106"/>
                </a:lnTo>
                <a:close/>
                <a:moveTo>
                  <a:pt x="213" y="174"/>
                </a:moveTo>
                <a:lnTo>
                  <a:pt x="213" y="174"/>
                </a:lnTo>
                <a:lnTo>
                  <a:pt x="213" y="174"/>
                </a:lnTo>
                <a:lnTo>
                  <a:pt x="213" y="174"/>
                </a:lnTo>
                <a:lnTo>
                  <a:pt x="211" y="174"/>
                </a:lnTo>
                <a:lnTo>
                  <a:pt x="211" y="175"/>
                </a:lnTo>
                <a:lnTo>
                  <a:pt x="211" y="175"/>
                </a:lnTo>
                <a:lnTo>
                  <a:pt x="213" y="174"/>
                </a:lnTo>
                <a:lnTo>
                  <a:pt x="213" y="174"/>
                </a:lnTo>
                <a:close/>
                <a:moveTo>
                  <a:pt x="309" y="84"/>
                </a:moveTo>
                <a:lnTo>
                  <a:pt x="309" y="84"/>
                </a:lnTo>
                <a:lnTo>
                  <a:pt x="309" y="84"/>
                </a:lnTo>
                <a:lnTo>
                  <a:pt x="309" y="84"/>
                </a:lnTo>
                <a:lnTo>
                  <a:pt x="307" y="82"/>
                </a:lnTo>
                <a:lnTo>
                  <a:pt x="307" y="82"/>
                </a:lnTo>
                <a:lnTo>
                  <a:pt x="307" y="82"/>
                </a:lnTo>
                <a:lnTo>
                  <a:pt x="307" y="82"/>
                </a:lnTo>
                <a:lnTo>
                  <a:pt x="309" y="84"/>
                </a:lnTo>
                <a:lnTo>
                  <a:pt x="309" y="84"/>
                </a:lnTo>
                <a:close/>
                <a:moveTo>
                  <a:pt x="63" y="84"/>
                </a:moveTo>
                <a:lnTo>
                  <a:pt x="63" y="84"/>
                </a:lnTo>
                <a:lnTo>
                  <a:pt x="61" y="84"/>
                </a:lnTo>
                <a:lnTo>
                  <a:pt x="61" y="85"/>
                </a:lnTo>
                <a:lnTo>
                  <a:pt x="61" y="85"/>
                </a:lnTo>
                <a:lnTo>
                  <a:pt x="63" y="84"/>
                </a:lnTo>
                <a:lnTo>
                  <a:pt x="63" y="84"/>
                </a:lnTo>
                <a:close/>
                <a:moveTo>
                  <a:pt x="277" y="183"/>
                </a:moveTo>
                <a:lnTo>
                  <a:pt x="277" y="183"/>
                </a:lnTo>
                <a:lnTo>
                  <a:pt x="277" y="185"/>
                </a:lnTo>
                <a:lnTo>
                  <a:pt x="279" y="185"/>
                </a:lnTo>
                <a:lnTo>
                  <a:pt x="279" y="185"/>
                </a:lnTo>
                <a:lnTo>
                  <a:pt x="277" y="183"/>
                </a:lnTo>
                <a:lnTo>
                  <a:pt x="277" y="183"/>
                </a:lnTo>
                <a:close/>
                <a:moveTo>
                  <a:pt x="227" y="242"/>
                </a:moveTo>
                <a:lnTo>
                  <a:pt x="227" y="242"/>
                </a:lnTo>
                <a:lnTo>
                  <a:pt x="227" y="242"/>
                </a:lnTo>
                <a:lnTo>
                  <a:pt x="227" y="242"/>
                </a:lnTo>
                <a:lnTo>
                  <a:pt x="228" y="240"/>
                </a:lnTo>
                <a:lnTo>
                  <a:pt x="228" y="240"/>
                </a:lnTo>
                <a:lnTo>
                  <a:pt x="227" y="242"/>
                </a:lnTo>
                <a:lnTo>
                  <a:pt x="227" y="242"/>
                </a:lnTo>
                <a:close/>
                <a:moveTo>
                  <a:pt x="195" y="126"/>
                </a:moveTo>
                <a:lnTo>
                  <a:pt x="195" y="126"/>
                </a:lnTo>
                <a:lnTo>
                  <a:pt x="194" y="128"/>
                </a:lnTo>
                <a:lnTo>
                  <a:pt x="194" y="128"/>
                </a:lnTo>
                <a:lnTo>
                  <a:pt x="194" y="128"/>
                </a:lnTo>
                <a:lnTo>
                  <a:pt x="195" y="126"/>
                </a:lnTo>
                <a:lnTo>
                  <a:pt x="195" y="126"/>
                </a:lnTo>
                <a:close/>
                <a:moveTo>
                  <a:pt x="154" y="254"/>
                </a:moveTo>
                <a:lnTo>
                  <a:pt x="154" y="254"/>
                </a:lnTo>
                <a:lnTo>
                  <a:pt x="154" y="257"/>
                </a:lnTo>
                <a:lnTo>
                  <a:pt x="154" y="257"/>
                </a:lnTo>
                <a:lnTo>
                  <a:pt x="154" y="256"/>
                </a:lnTo>
                <a:lnTo>
                  <a:pt x="154" y="254"/>
                </a:lnTo>
                <a:lnTo>
                  <a:pt x="154" y="254"/>
                </a:lnTo>
                <a:close/>
                <a:moveTo>
                  <a:pt x="383" y="265"/>
                </a:moveTo>
                <a:lnTo>
                  <a:pt x="383" y="265"/>
                </a:lnTo>
                <a:lnTo>
                  <a:pt x="383" y="265"/>
                </a:lnTo>
                <a:lnTo>
                  <a:pt x="383" y="265"/>
                </a:lnTo>
                <a:lnTo>
                  <a:pt x="383" y="264"/>
                </a:lnTo>
                <a:lnTo>
                  <a:pt x="383" y="264"/>
                </a:lnTo>
                <a:lnTo>
                  <a:pt x="383" y="264"/>
                </a:lnTo>
                <a:lnTo>
                  <a:pt x="383" y="264"/>
                </a:lnTo>
                <a:lnTo>
                  <a:pt x="383" y="265"/>
                </a:lnTo>
                <a:lnTo>
                  <a:pt x="383" y="265"/>
                </a:lnTo>
                <a:close/>
                <a:moveTo>
                  <a:pt x="37" y="261"/>
                </a:moveTo>
                <a:lnTo>
                  <a:pt x="37" y="261"/>
                </a:lnTo>
                <a:lnTo>
                  <a:pt x="36" y="261"/>
                </a:lnTo>
                <a:lnTo>
                  <a:pt x="34" y="261"/>
                </a:lnTo>
                <a:lnTo>
                  <a:pt x="34" y="261"/>
                </a:lnTo>
                <a:lnTo>
                  <a:pt x="37" y="261"/>
                </a:lnTo>
                <a:lnTo>
                  <a:pt x="37" y="261"/>
                </a:lnTo>
                <a:close/>
                <a:moveTo>
                  <a:pt x="195" y="134"/>
                </a:moveTo>
                <a:lnTo>
                  <a:pt x="195" y="134"/>
                </a:lnTo>
                <a:lnTo>
                  <a:pt x="195" y="136"/>
                </a:lnTo>
                <a:lnTo>
                  <a:pt x="195" y="136"/>
                </a:lnTo>
                <a:lnTo>
                  <a:pt x="195" y="136"/>
                </a:lnTo>
                <a:lnTo>
                  <a:pt x="195" y="136"/>
                </a:lnTo>
                <a:lnTo>
                  <a:pt x="195" y="136"/>
                </a:lnTo>
                <a:lnTo>
                  <a:pt x="195" y="134"/>
                </a:lnTo>
                <a:lnTo>
                  <a:pt x="195" y="134"/>
                </a:lnTo>
                <a:close/>
                <a:moveTo>
                  <a:pt x="195" y="142"/>
                </a:moveTo>
                <a:lnTo>
                  <a:pt x="195" y="142"/>
                </a:lnTo>
                <a:lnTo>
                  <a:pt x="197" y="142"/>
                </a:lnTo>
                <a:lnTo>
                  <a:pt x="195" y="141"/>
                </a:lnTo>
                <a:lnTo>
                  <a:pt x="195" y="141"/>
                </a:lnTo>
                <a:lnTo>
                  <a:pt x="195" y="142"/>
                </a:lnTo>
                <a:lnTo>
                  <a:pt x="195" y="142"/>
                </a:lnTo>
                <a:close/>
                <a:moveTo>
                  <a:pt x="142" y="109"/>
                </a:moveTo>
                <a:lnTo>
                  <a:pt x="142" y="109"/>
                </a:lnTo>
                <a:lnTo>
                  <a:pt x="142" y="109"/>
                </a:lnTo>
                <a:lnTo>
                  <a:pt x="142" y="109"/>
                </a:lnTo>
                <a:lnTo>
                  <a:pt x="138" y="109"/>
                </a:lnTo>
                <a:lnTo>
                  <a:pt x="138" y="109"/>
                </a:lnTo>
                <a:lnTo>
                  <a:pt x="142" y="109"/>
                </a:lnTo>
                <a:lnTo>
                  <a:pt x="142" y="109"/>
                </a:lnTo>
                <a:close/>
                <a:moveTo>
                  <a:pt x="407" y="208"/>
                </a:moveTo>
                <a:lnTo>
                  <a:pt x="407" y="208"/>
                </a:lnTo>
                <a:lnTo>
                  <a:pt x="407" y="210"/>
                </a:lnTo>
                <a:lnTo>
                  <a:pt x="407" y="210"/>
                </a:lnTo>
                <a:lnTo>
                  <a:pt x="407" y="208"/>
                </a:lnTo>
                <a:lnTo>
                  <a:pt x="407" y="208"/>
                </a:lnTo>
                <a:close/>
                <a:moveTo>
                  <a:pt x="306" y="79"/>
                </a:moveTo>
                <a:lnTo>
                  <a:pt x="306" y="79"/>
                </a:lnTo>
                <a:lnTo>
                  <a:pt x="304" y="81"/>
                </a:lnTo>
                <a:lnTo>
                  <a:pt x="304" y="81"/>
                </a:lnTo>
                <a:lnTo>
                  <a:pt x="307" y="81"/>
                </a:lnTo>
                <a:lnTo>
                  <a:pt x="307" y="81"/>
                </a:lnTo>
                <a:lnTo>
                  <a:pt x="306" y="79"/>
                </a:lnTo>
                <a:lnTo>
                  <a:pt x="306" y="79"/>
                </a:lnTo>
                <a:close/>
                <a:moveTo>
                  <a:pt x="15" y="78"/>
                </a:moveTo>
                <a:lnTo>
                  <a:pt x="15" y="78"/>
                </a:lnTo>
                <a:lnTo>
                  <a:pt x="15" y="78"/>
                </a:lnTo>
                <a:lnTo>
                  <a:pt x="15" y="78"/>
                </a:lnTo>
                <a:lnTo>
                  <a:pt x="17" y="76"/>
                </a:lnTo>
                <a:lnTo>
                  <a:pt x="17" y="76"/>
                </a:lnTo>
                <a:lnTo>
                  <a:pt x="17" y="76"/>
                </a:lnTo>
                <a:lnTo>
                  <a:pt x="17" y="76"/>
                </a:lnTo>
                <a:lnTo>
                  <a:pt x="15" y="78"/>
                </a:lnTo>
                <a:lnTo>
                  <a:pt x="15" y="78"/>
                </a:lnTo>
                <a:close/>
                <a:moveTo>
                  <a:pt x="34" y="92"/>
                </a:moveTo>
                <a:lnTo>
                  <a:pt x="34" y="92"/>
                </a:lnTo>
                <a:lnTo>
                  <a:pt x="34" y="92"/>
                </a:lnTo>
                <a:lnTo>
                  <a:pt x="34" y="92"/>
                </a:lnTo>
                <a:lnTo>
                  <a:pt x="33" y="92"/>
                </a:lnTo>
                <a:lnTo>
                  <a:pt x="33" y="93"/>
                </a:lnTo>
                <a:lnTo>
                  <a:pt x="33" y="93"/>
                </a:lnTo>
                <a:lnTo>
                  <a:pt x="34" y="92"/>
                </a:lnTo>
                <a:lnTo>
                  <a:pt x="34" y="92"/>
                </a:lnTo>
                <a:close/>
                <a:moveTo>
                  <a:pt x="175" y="101"/>
                </a:moveTo>
                <a:lnTo>
                  <a:pt x="175" y="101"/>
                </a:lnTo>
                <a:lnTo>
                  <a:pt x="175" y="101"/>
                </a:lnTo>
                <a:lnTo>
                  <a:pt x="175" y="101"/>
                </a:lnTo>
                <a:lnTo>
                  <a:pt x="176" y="103"/>
                </a:lnTo>
                <a:lnTo>
                  <a:pt x="176" y="103"/>
                </a:lnTo>
                <a:lnTo>
                  <a:pt x="176" y="101"/>
                </a:lnTo>
                <a:lnTo>
                  <a:pt x="176" y="101"/>
                </a:lnTo>
                <a:lnTo>
                  <a:pt x="176" y="101"/>
                </a:lnTo>
                <a:lnTo>
                  <a:pt x="176" y="101"/>
                </a:lnTo>
                <a:lnTo>
                  <a:pt x="175" y="101"/>
                </a:lnTo>
                <a:lnTo>
                  <a:pt x="175" y="101"/>
                </a:lnTo>
                <a:close/>
                <a:moveTo>
                  <a:pt x="134" y="62"/>
                </a:moveTo>
                <a:lnTo>
                  <a:pt x="134" y="62"/>
                </a:lnTo>
                <a:lnTo>
                  <a:pt x="134" y="62"/>
                </a:lnTo>
                <a:lnTo>
                  <a:pt x="134" y="62"/>
                </a:lnTo>
                <a:lnTo>
                  <a:pt x="137" y="62"/>
                </a:lnTo>
                <a:lnTo>
                  <a:pt x="137" y="62"/>
                </a:lnTo>
                <a:lnTo>
                  <a:pt x="137" y="62"/>
                </a:lnTo>
                <a:lnTo>
                  <a:pt x="137" y="62"/>
                </a:lnTo>
                <a:lnTo>
                  <a:pt x="134" y="62"/>
                </a:lnTo>
                <a:lnTo>
                  <a:pt x="134" y="62"/>
                </a:lnTo>
                <a:close/>
                <a:moveTo>
                  <a:pt x="345" y="112"/>
                </a:moveTo>
                <a:lnTo>
                  <a:pt x="345" y="112"/>
                </a:lnTo>
                <a:lnTo>
                  <a:pt x="347" y="112"/>
                </a:lnTo>
                <a:lnTo>
                  <a:pt x="347" y="112"/>
                </a:lnTo>
                <a:lnTo>
                  <a:pt x="347" y="112"/>
                </a:lnTo>
                <a:lnTo>
                  <a:pt x="345" y="112"/>
                </a:lnTo>
                <a:lnTo>
                  <a:pt x="345" y="112"/>
                </a:lnTo>
                <a:close/>
                <a:moveTo>
                  <a:pt x="345" y="109"/>
                </a:moveTo>
                <a:lnTo>
                  <a:pt x="345" y="109"/>
                </a:lnTo>
                <a:lnTo>
                  <a:pt x="344" y="109"/>
                </a:lnTo>
                <a:lnTo>
                  <a:pt x="344" y="111"/>
                </a:lnTo>
                <a:lnTo>
                  <a:pt x="344" y="111"/>
                </a:lnTo>
                <a:lnTo>
                  <a:pt x="345" y="109"/>
                </a:lnTo>
                <a:lnTo>
                  <a:pt x="345" y="109"/>
                </a:lnTo>
                <a:close/>
                <a:moveTo>
                  <a:pt x="209" y="161"/>
                </a:moveTo>
                <a:lnTo>
                  <a:pt x="209" y="161"/>
                </a:lnTo>
                <a:lnTo>
                  <a:pt x="209" y="161"/>
                </a:lnTo>
                <a:lnTo>
                  <a:pt x="209" y="161"/>
                </a:lnTo>
                <a:lnTo>
                  <a:pt x="209" y="161"/>
                </a:lnTo>
                <a:lnTo>
                  <a:pt x="209" y="161"/>
                </a:lnTo>
                <a:lnTo>
                  <a:pt x="209" y="161"/>
                </a:lnTo>
                <a:close/>
                <a:moveTo>
                  <a:pt x="149" y="289"/>
                </a:moveTo>
                <a:lnTo>
                  <a:pt x="149" y="289"/>
                </a:lnTo>
                <a:lnTo>
                  <a:pt x="149" y="289"/>
                </a:lnTo>
                <a:lnTo>
                  <a:pt x="149" y="289"/>
                </a:lnTo>
                <a:lnTo>
                  <a:pt x="149" y="291"/>
                </a:lnTo>
                <a:lnTo>
                  <a:pt x="149" y="291"/>
                </a:lnTo>
                <a:lnTo>
                  <a:pt x="149" y="291"/>
                </a:lnTo>
                <a:lnTo>
                  <a:pt x="149" y="291"/>
                </a:lnTo>
                <a:lnTo>
                  <a:pt x="149" y="289"/>
                </a:lnTo>
                <a:lnTo>
                  <a:pt x="149" y="289"/>
                </a:lnTo>
                <a:close/>
                <a:moveTo>
                  <a:pt x="380" y="160"/>
                </a:moveTo>
                <a:lnTo>
                  <a:pt x="380" y="160"/>
                </a:lnTo>
                <a:lnTo>
                  <a:pt x="378" y="160"/>
                </a:lnTo>
                <a:lnTo>
                  <a:pt x="378" y="160"/>
                </a:lnTo>
                <a:lnTo>
                  <a:pt x="380" y="160"/>
                </a:lnTo>
                <a:lnTo>
                  <a:pt x="380" y="160"/>
                </a:lnTo>
                <a:lnTo>
                  <a:pt x="380" y="160"/>
                </a:lnTo>
                <a:close/>
                <a:moveTo>
                  <a:pt x="80" y="59"/>
                </a:moveTo>
                <a:lnTo>
                  <a:pt x="80" y="59"/>
                </a:lnTo>
                <a:lnTo>
                  <a:pt x="80" y="59"/>
                </a:lnTo>
                <a:lnTo>
                  <a:pt x="80" y="59"/>
                </a:lnTo>
                <a:lnTo>
                  <a:pt x="82" y="59"/>
                </a:lnTo>
                <a:lnTo>
                  <a:pt x="82" y="59"/>
                </a:lnTo>
                <a:lnTo>
                  <a:pt x="82" y="59"/>
                </a:lnTo>
                <a:lnTo>
                  <a:pt x="82" y="59"/>
                </a:lnTo>
                <a:lnTo>
                  <a:pt x="80" y="59"/>
                </a:lnTo>
                <a:lnTo>
                  <a:pt x="80" y="59"/>
                </a:lnTo>
                <a:close/>
                <a:moveTo>
                  <a:pt x="216" y="196"/>
                </a:moveTo>
                <a:lnTo>
                  <a:pt x="216" y="196"/>
                </a:lnTo>
                <a:lnTo>
                  <a:pt x="216" y="196"/>
                </a:lnTo>
                <a:lnTo>
                  <a:pt x="216" y="196"/>
                </a:lnTo>
                <a:lnTo>
                  <a:pt x="216" y="197"/>
                </a:lnTo>
                <a:lnTo>
                  <a:pt x="216" y="197"/>
                </a:lnTo>
                <a:lnTo>
                  <a:pt x="216" y="197"/>
                </a:lnTo>
                <a:lnTo>
                  <a:pt x="216" y="197"/>
                </a:lnTo>
                <a:lnTo>
                  <a:pt x="216" y="196"/>
                </a:lnTo>
                <a:lnTo>
                  <a:pt x="216" y="196"/>
                </a:lnTo>
                <a:close/>
                <a:moveTo>
                  <a:pt x="28" y="73"/>
                </a:moveTo>
                <a:lnTo>
                  <a:pt x="28" y="73"/>
                </a:lnTo>
                <a:lnTo>
                  <a:pt x="28" y="73"/>
                </a:lnTo>
                <a:lnTo>
                  <a:pt x="28" y="73"/>
                </a:lnTo>
                <a:lnTo>
                  <a:pt x="28" y="73"/>
                </a:lnTo>
                <a:lnTo>
                  <a:pt x="28" y="73"/>
                </a:lnTo>
                <a:lnTo>
                  <a:pt x="28" y="73"/>
                </a:lnTo>
                <a:lnTo>
                  <a:pt x="28" y="73"/>
                </a:lnTo>
                <a:lnTo>
                  <a:pt x="28" y="73"/>
                </a:lnTo>
                <a:lnTo>
                  <a:pt x="28" y="73"/>
                </a:lnTo>
                <a:close/>
                <a:moveTo>
                  <a:pt x="208" y="215"/>
                </a:moveTo>
                <a:lnTo>
                  <a:pt x="208" y="215"/>
                </a:lnTo>
                <a:lnTo>
                  <a:pt x="208" y="215"/>
                </a:lnTo>
                <a:lnTo>
                  <a:pt x="208" y="215"/>
                </a:lnTo>
                <a:lnTo>
                  <a:pt x="208" y="216"/>
                </a:lnTo>
                <a:lnTo>
                  <a:pt x="208" y="216"/>
                </a:lnTo>
                <a:lnTo>
                  <a:pt x="208" y="216"/>
                </a:lnTo>
                <a:lnTo>
                  <a:pt x="208" y="216"/>
                </a:lnTo>
                <a:lnTo>
                  <a:pt x="208" y="215"/>
                </a:lnTo>
                <a:lnTo>
                  <a:pt x="208" y="215"/>
                </a:lnTo>
                <a:close/>
                <a:moveTo>
                  <a:pt x="22" y="114"/>
                </a:moveTo>
                <a:lnTo>
                  <a:pt x="22" y="114"/>
                </a:lnTo>
                <a:lnTo>
                  <a:pt x="22" y="114"/>
                </a:lnTo>
                <a:lnTo>
                  <a:pt x="22" y="114"/>
                </a:lnTo>
                <a:lnTo>
                  <a:pt x="23" y="112"/>
                </a:lnTo>
                <a:lnTo>
                  <a:pt x="23" y="112"/>
                </a:lnTo>
                <a:lnTo>
                  <a:pt x="22" y="112"/>
                </a:lnTo>
                <a:lnTo>
                  <a:pt x="22" y="112"/>
                </a:lnTo>
                <a:lnTo>
                  <a:pt x="22" y="114"/>
                </a:lnTo>
                <a:lnTo>
                  <a:pt x="22" y="114"/>
                </a:lnTo>
                <a:close/>
                <a:moveTo>
                  <a:pt x="83" y="213"/>
                </a:moveTo>
                <a:lnTo>
                  <a:pt x="83" y="213"/>
                </a:lnTo>
                <a:lnTo>
                  <a:pt x="82" y="213"/>
                </a:lnTo>
                <a:lnTo>
                  <a:pt x="82" y="213"/>
                </a:lnTo>
                <a:lnTo>
                  <a:pt x="82" y="215"/>
                </a:lnTo>
                <a:lnTo>
                  <a:pt x="82" y="215"/>
                </a:lnTo>
                <a:lnTo>
                  <a:pt x="83" y="215"/>
                </a:lnTo>
                <a:lnTo>
                  <a:pt x="83" y="215"/>
                </a:lnTo>
                <a:lnTo>
                  <a:pt x="83" y="213"/>
                </a:lnTo>
                <a:lnTo>
                  <a:pt x="83" y="213"/>
                </a:lnTo>
                <a:close/>
                <a:moveTo>
                  <a:pt x="192" y="87"/>
                </a:moveTo>
                <a:lnTo>
                  <a:pt x="192" y="87"/>
                </a:lnTo>
                <a:lnTo>
                  <a:pt x="192" y="87"/>
                </a:lnTo>
                <a:lnTo>
                  <a:pt x="192" y="87"/>
                </a:lnTo>
                <a:lnTo>
                  <a:pt x="192" y="87"/>
                </a:lnTo>
                <a:lnTo>
                  <a:pt x="192" y="87"/>
                </a:lnTo>
                <a:lnTo>
                  <a:pt x="192" y="87"/>
                </a:lnTo>
                <a:lnTo>
                  <a:pt x="192" y="87"/>
                </a:lnTo>
                <a:lnTo>
                  <a:pt x="192" y="87"/>
                </a:lnTo>
                <a:lnTo>
                  <a:pt x="192" y="87"/>
                </a:lnTo>
                <a:close/>
                <a:moveTo>
                  <a:pt x="295" y="232"/>
                </a:moveTo>
                <a:lnTo>
                  <a:pt x="295" y="232"/>
                </a:lnTo>
                <a:lnTo>
                  <a:pt x="295" y="232"/>
                </a:lnTo>
                <a:lnTo>
                  <a:pt x="295" y="232"/>
                </a:lnTo>
                <a:lnTo>
                  <a:pt x="295" y="231"/>
                </a:lnTo>
                <a:lnTo>
                  <a:pt x="295" y="231"/>
                </a:lnTo>
                <a:lnTo>
                  <a:pt x="295" y="231"/>
                </a:lnTo>
                <a:lnTo>
                  <a:pt x="295" y="231"/>
                </a:lnTo>
                <a:lnTo>
                  <a:pt x="295" y="232"/>
                </a:lnTo>
                <a:lnTo>
                  <a:pt x="295" y="232"/>
                </a:lnTo>
                <a:close/>
                <a:moveTo>
                  <a:pt x="113" y="212"/>
                </a:moveTo>
                <a:lnTo>
                  <a:pt x="113" y="212"/>
                </a:lnTo>
                <a:lnTo>
                  <a:pt x="113" y="212"/>
                </a:lnTo>
                <a:lnTo>
                  <a:pt x="113" y="212"/>
                </a:lnTo>
                <a:lnTo>
                  <a:pt x="115" y="212"/>
                </a:lnTo>
                <a:lnTo>
                  <a:pt x="115" y="212"/>
                </a:lnTo>
                <a:lnTo>
                  <a:pt x="115" y="212"/>
                </a:lnTo>
                <a:lnTo>
                  <a:pt x="115" y="212"/>
                </a:lnTo>
                <a:lnTo>
                  <a:pt x="113" y="212"/>
                </a:lnTo>
                <a:lnTo>
                  <a:pt x="113" y="212"/>
                </a:lnTo>
                <a:close/>
                <a:moveTo>
                  <a:pt x="318" y="196"/>
                </a:moveTo>
                <a:lnTo>
                  <a:pt x="318" y="196"/>
                </a:lnTo>
                <a:lnTo>
                  <a:pt x="318" y="196"/>
                </a:lnTo>
                <a:lnTo>
                  <a:pt x="318" y="196"/>
                </a:lnTo>
                <a:lnTo>
                  <a:pt x="318" y="196"/>
                </a:lnTo>
                <a:lnTo>
                  <a:pt x="318" y="196"/>
                </a:lnTo>
                <a:lnTo>
                  <a:pt x="318" y="196"/>
                </a:lnTo>
                <a:lnTo>
                  <a:pt x="318" y="196"/>
                </a:lnTo>
                <a:lnTo>
                  <a:pt x="318" y="196"/>
                </a:lnTo>
                <a:lnTo>
                  <a:pt x="318" y="196"/>
                </a:lnTo>
                <a:close/>
                <a:moveTo>
                  <a:pt x="359" y="180"/>
                </a:moveTo>
                <a:lnTo>
                  <a:pt x="359" y="180"/>
                </a:lnTo>
                <a:lnTo>
                  <a:pt x="359" y="180"/>
                </a:lnTo>
                <a:lnTo>
                  <a:pt x="359" y="180"/>
                </a:lnTo>
                <a:lnTo>
                  <a:pt x="361" y="180"/>
                </a:lnTo>
                <a:lnTo>
                  <a:pt x="361" y="180"/>
                </a:lnTo>
                <a:lnTo>
                  <a:pt x="361" y="180"/>
                </a:lnTo>
                <a:lnTo>
                  <a:pt x="361" y="180"/>
                </a:lnTo>
                <a:lnTo>
                  <a:pt x="359" y="180"/>
                </a:lnTo>
                <a:lnTo>
                  <a:pt x="359" y="180"/>
                </a:lnTo>
                <a:close/>
                <a:moveTo>
                  <a:pt x="367" y="197"/>
                </a:moveTo>
                <a:lnTo>
                  <a:pt x="367" y="197"/>
                </a:lnTo>
                <a:lnTo>
                  <a:pt x="366" y="197"/>
                </a:lnTo>
                <a:lnTo>
                  <a:pt x="366" y="197"/>
                </a:lnTo>
                <a:lnTo>
                  <a:pt x="366" y="197"/>
                </a:lnTo>
                <a:lnTo>
                  <a:pt x="366" y="197"/>
                </a:lnTo>
                <a:lnTo>
                  <a:pt x="367" y="197"/>
                </a:lnTo>
                <a:lnTo>
                  <a:pt x="367" y="197"/>
                </a:lnTo>
                <a:lnTo>
                  <a:pt x="367" y="197"/>
                </a:lnTo>
                <a:lnTo>
                  <a:pt x="367" y="197"/>
                </a:lnTo>
                <a:close/>
                <a:moveTo>
                  <a:pt x="302" y="79"/>
                </a:moveTo>
                <a:lnTo>
                  <a:pt x="302" y="79"/>
                </a:lnTo>
                <a:lnTo>
                  <a:pt x="304" y="79"/>
                </a:lnTo>
                <a:lnTo>
                  <a:pt x="304" y="79"/>
                </a:lnTo>
                <a:lnTo>
                  <a:pt x="302" y="78"/>
                </a:lnTo>
                <a:lnTo>
                  <a:pt x="302" y="78"/>
                </a:lnTo>
                <a:lnTo>
                  <a:pt x="302" y="78"/>
                </a:lnTo>
                <a:lnTo>
                  <a:pt x="302" y="78"/>
                </a:lnTo>
                <a:lnTo>
                  <a:pt x="302" y="79"/>
                </a:lnTo>
                <a:lnTo>
                  <a:pt x="302" y="79"/>
                </a:lnTo>
                <a:close/>
                <a:moveTo>
                  <a:pt x="268" y="65"/>
                </a:moveTo>
                <a:lnTo>
                  <a:pt x="268" y="65"/>
                </a:lnTo>
                <a:lnTo>
                  <a:pt x="268" y="65"/>
                </a:lnTo>
                <a:lnTo>
                  <a:pt x="268" y="65"/>
                </a:lnTo>
                <a:lnTo>
                  <a:pt x="268" y="65"/>
                </a:lnTo>
                <a:lnTo>
                  <a:pt x="268" y="65"/>
                </a:lnTo>
                <a:lnTo>
                  <a:pt x="268" y="65"/>
                </a:lnTo>
                <a:lnTo>
                  <a:pt x="268" y="65"/>
                </a:lnTo>
                <a:lnTo>
                  <a:pt x="268" y="65"/>
                </a:lnTo>
                <a:lnTo>
                  <a:pt x="268" y="65"/>
                </a:lnTo>
                <a:close/>
                <a:moveTo>
                  <a:pt x="380" y="251"/>
                </a:moveTo>
                <a:lnTo>
                  <a:pt x="380" y="251"/>
                </a:lnTo>
                <a:lnTo>
                  <a:pt x="380" y="251"/>
                </a:lnTo>
                <a:lnTo>
                  <a:pt x="380" y="251"/>
                </a:lnTo>
                <a:lnTo>
                  <a:pt x="380" y="251"/>
                </a:lnTo>
                <a:lnTo>
                  <a:pt x="380" y="251"/>
                </a:lnTo>
                <a:lnTo>
                  <a:pt x="380" y="251"/>
                </a:lnTo>
                <a:lnTo>
                  <a:pt x="380" y="251"/>
                </a:lnTo>
                <a:lnTo>
                  <a:pt x="380" y="251"/>
                </a:lnTo>
                <a:lnTo>
                  <a:pt x="380" y="251"/>
                </a:lnTo>
                <a:close/>
                <a:moveTo>
                  <a:pt x="190" y="144"/>
                </a:moveTo>
                <a:lnTo>
                  <a:pt x="190" y="144"/>
                </a:lnTo>
                <a:lnTo>
                  <a:pt x="192" y="144"/>
                </a:lnTo>
                <a:lnTo>
                  <a:pt x="192" y="144"/>
                </a:lnTo>
                <a:lnTo>
                  <a:pt x="192" y="144"/>
                </a:lnTo>
                <a:lnTo>
                  <a:pt x="190" y="144"/>
                </a:lnTo>
                <a:lnTo>
                  <a:pt x="190" y="144"/>
                </a:lnTo>
                <a:close/>
                <a:moveTo>
                  <a:pt x="203" y="242"/>
                </a:moveTo>
                <a:lnTo>
                  <a:pt x="203" y="242"/>
                </a:lnTo>
                <a:lnTo>
                  <a:pt x="203" y="240"/>
                </a:lnTo>
                <a:lnTo>
                  <a:pt x="203" y="240"/>
                </a:lnTo>
                <a:lnTo>
                  <a:pt x="203" y="240"/>
                </a:lnTo>
                <a:lnTo>
                  <a:pt x="203" y="240"/>
                </a:lnTo>
                <a:lnTo>
                  <a:pt x="203" y="240"/>
                </a:lnTo>
                <a:lnTo>
                  <a:pt x="203" y="240"/>
                </a:lnTo>
                <a:lnTo>
                  <a:pt x="203" y="242"/>
                </a:lnTo>
                <a:lnTo>
                  <a:pt x="203" y="242"/>
                </a:lnTo>
                <a:close/>
                <a:moveTo>
                  <a:pt x="85" y="73"/>
                </a:moveTo>
                <a:lnTo>
                  <a:pt x="85" y="73"/>
                </a:lnTo>
                <a:lnTo>
                  <a:pt x="85" y="73"/>
                </a:lnTo>
                <a:lnTo>
                  <a:pt x="85" y="73"/>
                </a:lnTo>
                <a:lnTo>
                  <a:pt x="85" y="73"/>
                </a:lnTo>
                <a:lnTo>
                  <a:pt x="85" y="73"/>
                </a:lnTo>
                <a:lnTo>
                  <a:pt x="85" y="73"/>
                </a:lnTo>
                <a:lnTo>
                  <a:pt x="85" y="73"/>
                </a:lnTo>
                <a:lnTo>
                  <a:pt x="85" y="73"/>
                </a:lnTo>
                <a:lnTo>
                  <a:pt x="85" y="73"/>
                </a:lnTo>
                <a:close/>
                <a:moveTo>
                  <a:pt x="176" y="70"/>
                </a:moveTo>
                <a:lnTo>
                  <a:pt x="176" y="70"/>
                </a:lnTo>
                <a:lnTo>
                  <a:pt x="176" y="70"/>
                </a:lnTo>
                <a:lnTo>
                  <a:pt x="176" y="70"/>
                </a:lnTo>
                <a:lnTo>
                  <a:pt x="178" y="70"/>
                </a:lnTo>
                <a:lnTo>
                  <a:pt x="178" y="70"/>
                </a:lnTo>
                <a:lnTo>
                  <a:pt x="178" y="70"/>
                </a:lnTo>
                <a:lnTo>
                  <a:pt x="178" y="70"/>
                </a:lnTo>
                <a:lnTo>
                  <a:pt x="176" y="70"/>
                </a:lnTo>
                <a:lnTo>
                  <a:pt x="176" y="70"/>
                </a:lnTo>
                <a:close/>
                <a:moveTo>
                  <a:pt x="183" y="199"/>
                </a:moveTo>
                <a:lnTo>
                  <a:pt x="183" y="199"/>
                </a:lnTo>
                <a:lnTo>
                  <a:pt x="183" y="197"/>
                </a:lnTo>
                <a:lnTo>
                  <a:pt x="183" y="197"/>
                </a:lnTo>
                <a:lnTo>
                  <a:pt x="183" y="199"/>
                </a:lnTo>
                <a:lnTo>
                  <a:pt x="183" y="199"/>
                </a:lnTo>
                <a:lnTo>
                  <a:pt x="183" y="199"/>
                </a:lnTo>
                <a:close/>
                <a:moveTo>
                  <a:pt x="225" y="87"/>
                </a:moveTo>
                <a:lnTo>
                  <a:pt x="225" y="87"/>
                </a:lnTo>
                <a:lnTo>
                  <a:pt x="225" y="85"/>
                </a:lnTo>
                <a:lnTo>
                  <a:pt x="225" y="85"/>
                </a:lnTo>
                <a:lnTo>
                  <a:pt x="225" y="85"/>
                </a:lnTo>
                <a:lnTo>
                  <a:pt x="225" y="85"/>
                </a:lnTo>
                <a:lnTo>
                  <a:pt x="224" y="85"/>
                </a:lnTo>
                <a:lnTo>
                  <a:pt x="224" y="85"/>
                </a:lnTo>
                <a:lnTo>
                  <a:pt x="225" y="87"/>
                </a:lnTo>
                <a:lnTo>
                  <a:pt x="225" y="87"/>
                </a:lnTo>
                <a:close/>
              </a:path>
            </a:pathLst>
          </a:custGeom>
          <a:solidFill>
            <a:schemeClr val="tx1"/>
          </a:solidFill>
          <a:ln>
            <a:noFill/>
          </a:ln>
        </p:spPr>
        <p:txBody>
          <a:bodyPr vert="horz" wrap="square" lIns="91440" tIns="45720" rIns="91440" bIns="45720" numCol="1" anchor="t" anchorCtr="0" compatLnSpc="1"/>
          <a:lstStyle/>
          <a:p>
            <a:endParaRPr lang="zh-CN" altLang="en-US"/>
          </a:p>
        </p:txBody>
      </p:sp>
      <p:grpSp>
        <p:nvGrpSpPr>
          <p:cNvPr id="282" name="组合 281"/>
          <p:cNvGrpSpPr/>
          <p:nvPr/>
        </p:nvGrpSpPr>
        <p:grpSpPr>
          <a:xfrm>
            <a:off x="8981674" y="2622007"/>
            <a:ext cx="585788" cy="698501"/>
            <a:chOff x="7742804" y="1225849"/>
            <a:chExt cx="585788" cy="698501"/>
          </a:xfrm>
          <a:solidFill>
            <a:schemeClr val="tx1"/>
          </a:solidFill>
        </p:grpSpPr>
        <p:sp>
          <p:nvSpPr>
            <p:cNvPr id="283" name="Freeform 115"/>
            <p:cNvSpPr>
              <a:spLocks noEditPoints="1"/>
            </p:cNvSpPr>
            <p:nvPr/>
          </p:nvSpPr>
          <p:spPr bwMode="auto">
            <a:xfrm>
              <a:off x="8038079" y="1225849"/>
              <a:ext cx="290513" cy="312738"/>
            </a:xfrm>
            <a:custGeom>
              <a:avLst/>
              <a:gdLst>
                <a:gd name="T0" fmla="*/ 105 w 183"/>
                <a:gd name="T1" fmla="*/ 0 h 197"/>
                <a:gd name="T2" fmla="*/ 116 w 183"/>
                <a:gd name="T3" fmla="*/ 183 h 197"/>
                <a:gd name="T4" fmla="*/ 28 w 183"/>
                <a:gd name="T5" fmla="*/ 183 h 197"/>
                <a:gd name="T6" fmla="*/ 14 w 183"/>
                <a:gd name="T7" fmla="*/ 145 h 197"/>
                <a:gd name="T8" fmla="*/ 109 w 183"/>
                <a:gd name="T9" fmla="*/ 180 h 197"/>
                <a:gd name="T10" fmla="*/ 75 w 183"/>
                <a:gd name="T11" fmla="*/ 145 h 197"/>
                <a:gd name="T12" fmla="*/ 140 w 183"/>
                <a:gd name="T13" fmla="*/ 19 h 197"/>
                <a:gd name="T14" fmla="*/ 90 w 183"/>
                <a:gd name="T15" fmla="*/ 104 h 197"/>
                <a:gd name="T16" fmla="*/ 47 w 183"/>
                <a:gd name="T17" fmla="*/ 52 h 197"/>
                <a:gd name="T18" fmla="*/ 157 w 183"/>
                <a:gd name="T19" fmla="*/ 85 h 197"/>
                <a:gd name="T20" fmla="*/ 97 w 183"/>
                <a:gd name="T21" fmla="*/ 55 h 197"/>
                <a:gd name="T22" fmla="*/ 90 w 183"/>
                <a:gd name="T23" fmla="*/ 36 h 197"/>
                <a:gd name="T24" fmla="*/ 53 w 183"/>
                <a:gd name="T25" fmla="*/ 58 h 197"/>
                <a:gd name="T26" fmla="*/ 77 w 183"/>
                <a:gd name="T27" fmla="*/ 82 h 197"/>
                <a:gd name="T28" fmla="*/ 150 w 183"/>
                <a:gd name="T29" fmla="*/ 34 h 197"/>
                <a:gd name="T30" fmla="*/ 131 w 183"/>
                <a:gd name="T31" fmla="*/ 77 h 197"/>
                <a:gd name="T32" fmla="*/ 66 w 183"/>
                <a:gd name="T33" fmla="*/ 45 h 197"/>
                <a:gd name="T34" fmla="*/ 109 w 183"/>
                <a:gd name="T35" fmla="*/ 80 h 197"/>
                <a:gd name="T36" fmla="*/ 17 w 183"/>
                <a:gd name="T37" fmla="*/ 102 h 197"/>
                <a:gd name="T38" fmla="*/ 86 w 183"/>
                <a:gd name="T39" fmla="*/ 66 h 197"/>
                <a:gd name="T40" fmla="*/ 121 w 183"/>
                <a:gd name="T41" fmla="*/ 126 h 197"/>
                <a:gd name="T42" fmla="*/ 154 w 183"/>
                <a:gd name="T43" fmla="*/ 72 h 197"/>
                <a:gd name="T44" fmla="*/ 86 w 183"/>
                <a:gd name="T45" fmla="*/ 22 h 197"/>
                <a:gd name="T46" fmla="*/ 107 w 183"/>
                <a:gd name="T47" fmla="*/ 88 h 197"/>
                <a:gd name="T48" fmla="*/ 109 w 183"/>
                <a:gd name="T49" fmla="*/ 112 h 197"/>
                <a:gd name="T50" fmla="*/ 109 w 183"/>
                <a:gd name="T51" fmla="*/ 31 h 197"/>
                <a:gd name="T52" fmla="*/ 6 w 183"/>
                <a:gd name="T53" fmla="*/ 126 h 197"/>
                <a:gd name="T54" fmla="*/ 132 w 183"/>
                <a:gd name="T55" fmla="*/ 58 h 197"/>
                <a:gd name="T56" fmla="*/ 58 w 183"/>
                <a:gd name="T57" fmla="*/ 58 h 197"/>
                <a:gd name="T58" fmla="*/ 165 w 183"/>
                <a:gd name="T59" fmla="*/ 87 h 197"/>
                <a:gd name="T60" fmla="*/ 74 w 183"/>
                <a:gd name="T61" fmla="*/ 94 h 197"/>
                <a:gd name="T62" fmla="*/ 77 w 183"/>
                <a:gd name="T63" fmla="*/ 154 h 197"/>
                <a:gd name="T64" fmla="*/ 116 w 183"/>
                <a:gd name="T65" fmla="*/ 20 h 197"/>
                <a:gd name="T66" fmla="*/ 80 w 183"/>
                <a:gd name="T67" fmla="*/ 153 h 197"/>
                <a:gd name="T68" fmla="*/ 60 w 183"/>
                <a:gd name="T69" fmla="*/ 88 h 197"/>
                <a:gd name="T70" fmla="*/ 104 w 183"/>
                <a:gd name="T71" fmla="*/ 34 h 197"/>
                <a:gd name="T72" fmla="*/ 102 w 183"/>
                <a:gd name="T73" fmla="*/ 47 h 197"/>
                <a:gd name="T74" fmla="*/ 80 w 183"/>
                <a:gd name="T75" fmla="*/ 27 h 197"/>
                <a:gd name="T76" fmla="*/ 44 w 183"/>
                <a:gd name="T77" fmla="*/ 115 h 197"/>
                <a:gd name="T78" fmla="*/ 64 w 183"/>
                <a:gd name="T79" fmla="*/ 115 h 197"/>
                <a:gd name="T80" fmla="*/ 145 w 183"/>
                <a:gd name="T81" fmla="*/ 88 h 197"/>
                <a:gd name="T82" fmla="*/ 135 w 183"/>
                <a:gd name="T83" fmla="*/ 34 h 197"/>
                <a:gd name="T84" fmla="*/ 180 w 183"/>
                <a:gd name="T85" fmla="*/ 49 h 197"/>
                <a:gd name="T86" fmla="*/ 77 w 183"/>
                <a:gd name="T87" fmla="*/ 124 h 197"/>
                <a:gd name="T88" fmla="*/ 112 w 183"/>
                <a:gd name="T89" fmla="*/ 87 h 197"/>
                <a:gd name="T90" fmla="*/ 31 w 183"/>
                <a:gd name="T91" fmla="*/ 123 h 197"/>
                <a:gd name="T92" fmla="*/ 74 w 183"/>
                <a:gd name="T93" fmla="*/ 101 h 197"/>
                <a:gd name="T94" fmla="*/ 134 w 183"/>
                <a:gd name="T95" fmla="*/ 113 h 197"/>
                <a:gd name="T96" fmla="*/ 82 w 183"/>
                <a:gd name="T97" fmla="*/ 134 h 197"/>
                <a:gd name="T98" fmla="*/ 97 w 183"/>
                <a:gd name="T99" fmla="*/ 33 h 197"/>
                <a:gd name="T100" fmla="*/ 167 w 183"/>
                <a:gd name="T101" fmla="*/ 94 h 197"/>
                <a:gd name="T102" fmla="*/ 116 w 183"/>
                <a:gd name="T103" fmla="*/ 162 h 197"/>
                <a:gd name="T104" fmla="*/ 104 w 183"/>
                <a:gd name="T105" fmla="*/ 124 h 197"/>
                <a:gd name="T106" fmla="*/ 140 w 183"/>
                <a:gd name="T107" fmla="*/ 80 h 197"/>
                <a:gd name="T108" fmla="*/ 99 w 183"/>
                <a:gd name="T109" fmla="*/ 115 h 197"/>
                <a:gd name="T110" fmla="*/ 150 w 183"/>
                <a:gd name="T111" fmla="*/ 61 h 197"/>
                <a:gd name="T112" fmla="*/ 113 w 183"/>
                <a:gd name="T113" fmla="*/ 22 h 197"/>
                <a:gd name="T114" fmla="*/ 83 w 183"/>
                <a:gd name="T115" fmla="*/ 33 h 197"/>
                <a:gd name="T116" fmla="*/ 90 w 183"/>
                <a:gd name="T117" fmla="*/ 25 h 197"/>
                <a:gd name="T118" fmla="*/ 34 w 183"/>
                <a:gd name="T119" fmla="*/ 93 h 197"/>
                <a:gd name="T120" fmla="*/ 104 w 183"/>
                <a:gd name="T121" fmla="*/ 94 h 197"/>
                <a:gd name="T122" fmla="*/ 153 w 183"/>
                <a:gd name="T123" fmla="*/ 82 h 197"/>
                <a:gd name="T124" fmla="*/ 60 w 183"/>
                <a:gd name="T125" fmla="*/ 11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197">
                  <a:moveTo>
                    <a:pt x="25" y="172"/>
                  </a:moveTo>
                  <a:lnTo>
                    <a:pt x="25" y="172"/>
                  </a:lnTo>
                  <a:lnTo>
                    <a:pt x="25" y="170"/>
                  </a:lnTo>
                  <a:lnTo>
                    <a:pt x="25" y="170"/>
                  </a:lnTo>
                  <a:lnTo>
                    <a:pt x="15" y="162"/>
                  </a:lnTo>
                  <a:lnTo>
                    <a:pt x="8" y="154"/>
                  </a:lnTo>
                  <a:lnTo>
                    <a:pt x="8" y="154"/>
                  </a:lnTo>
                  <a:lnTo>
                    <a:pt x="4" y="150"/>
                  </a:lnTo>
                  <a:lnTo>
                    <a:pt x="3" y="145"/>
                  </a:lnTo>
                  <a:lnTo>
                    <a:pt x="3" y="145"/>
                  </a:lnTo>
                  <a:lnTo>
                    <a:pt x="1" y="135"/>
                  </a:lnTo>
                  <a:lnTo>
                    <a:pt x="0" y="128"/>
                  </a:lnTo>
                  <a:lnTo>
                    <a:pt x="0" y="128"/>
                  </a:lnTo>
                  <a:lnTo>
                    <a:pt x="1" y="120"/>
                  </a:lnTo>
                  <a:lnTo>
                    <a:pt x="1" y="120"/>
                  </a:lnTo>
                  <a:lnTo>
                    <a:pt x="3" y="116"/>
                  </a:lnTo>
                  <a:lnTo>
                    <a:pt x="3" y="116"/>
                  </a:lnTo>
                  <a:lnTo>
                    <a:pt x="3" y="113"/>
                  </a:lnTo>
                  <a:lnTo>
                    <a:pt x="3" y="113"/>
                  </a:lnTo>
                  <a:lnTo>
                    <a:pt x="6" y="105"/>
                  </a:lnTo>
                  <a:lnTo>
                    <a:pt x="6" y="105"/>
                  </a:lnTo>
                  <a:lnTo>
                    <a:pt x="11" y="96"/>
                  </a:lnTo>
                  <a:lnTo>
                    <a:pt x="11" y="96"/>
                  </a:lnTo>
                  <a:lnTo>
                    <a:pt x="20" y="82"/>
                  </a:lnTo>
                  <a:lnTo>
                    <a:pt x="20" y="82"/>
                  </a:lnTo>
                  <a:lnTo>
                    <a:pt x="30" y="66"/>
                  </a:lnTo>
                  <a:lnTo>
                    <a:pt x="41" y="50"/>
                  </a:lnTo>
                  <a:lnTo>
                    <a:pt x="41" y="50"/>
                  </a:lnTo>
                  <a:lnTo>
                    <a:pt x="45" y="44"/>
                  </a:lnTo>
                  <a:lnTo>
                    <a:pt x="45" y="44"/>
                  </a:lnTo>
                  <a:lnTo>
                    <a:pt x="53" y="34"/>
                  </a:lnTo>
                  <a:lnTo>
                    <a:pt x="61" y="27"/>
                  </a:lnTo>
                  <a:lnTo>
                    <a:pt x="61" y="27"/>
                  </a:lnTo>
                  <a:lnTo>
                    <a:pt x="72" y="17"/>
                  </a:lnTo>
                  <a:lnTo>
                    <a:pt x="72" y="17"/>
                  </a:lnTo>
                  <a:lnTo>
                    <a:pt x="83" y="9"/>
                  </a:lnTo>
                  <a:lnTo>
                    <a:pt x="83" y="9"/>
                  </a:lnTo>
                  <a:lnTo>
                    <a:pt x="97" y="1"/>
                  </a:lnTo>
                  <a:lnTo>
                    <a:pt x="97" y="1"/>
                  </a:lnTo>
                  <a:lnTo>
                    <a:pt x="105" y="0"/>
                  </a:lnTo>
                  <a:lnTo>
                    <a:pt x="115" y="0"/>
                  </a:lnTo>
                  <a:lnTo>
                    <a:pt x="115" y="0"/>
                  </a:lnTo>
                  <a:lnTo>
                    <a:pt x="132" y="0"/>
                  </a:lnTo>
                  <a:lnTo>
                    <a:pt x="132" y="0"/>
                  </a:lnTo>
                  <a:lnTo>
                    <a:pt x="143" y="3"/>
                  </a:lnTo>
                  <a:lnTo>
                    <a:pt x="156" y="8"/>
                  </a:lnTo>
                  <a:lnTo>
                    <a:pt x="156" y="8"/>
                  </a:lnTo>
                  <a:lnTo>
                    <a:pt x="162" y="12"/>
                  </a:lnTo>
                  <a:lnTo>
                    <a:pt x="170" y="17"/>
                  </a:lnTo>
                  <a:lnTo>
                    <a:pt x="170" y="17"/>
                  </a:lnTo>
                  <a:lnTo>
                    <a:pt x="173" y="20"/>
                  </a:lnTo>
                  <a:lnTo>
                    <a:pt x="176" y="25"/>
                  </a:lnTo>
                  <a:lnTo>
                    <a:pt x="178" y="30"/>
                  </a:lnTo>
                  <a:lnTo>
                    <a:pt x="180" y="36"/>
                  </a:lnTo>
                  <a:lnTo>
                    <a:pt x="180" y="36"/>
                  </a:lnTo>
                  <a:lnTo>
                    <a:pt x="181" y="41"/>
                  </a:lnTo>
                  <a:lnTo>
                    <a:pt x="181" y="41"/>
                  </a:lnTo>
                  <a:lnTo>
                    <a:pt x="183" y="50"/>
                  </a:lnTo>
                  <a:lnTo>
                    <a:pt x="183" y="60"/>
                  </a:lnTo>
                  <a:lnTo>
                    <a:pt x="183" y="60"/>
                  </a:lnTo>
                  <a:lnTo>
                    <a:pt x="178" y="77"/>
                  </a:lnTo>
                  <a:lnTo>
                    <a:pt x="172" y="93"/>
                  </a:lnTo>
                  <a:lnTo>
                    <a:pt x="172" y="93"/>
                  </a:lnTo>
                  <a:lnTo>
                    <a:pt x="167" y="104"/>
                  </a:lnTo>
                  <a:lnTo>
                    <a:pt x="167" y="104"/>
                  </a:lnTo>
                  <a:lnTo>
                    <a:pt x="159" y="116"/>
                  </a:lnTo>
                  <a:lnTo>
                    <a:pt x="159" y="116"/>
                  </a:lnTo>
                  <a:lnTo>
                    <a:pt x="157" y="120"/>
                  </a:lnTo>
                  <a:lnTo>
                    <a:pt x="157" y="120"/>
                  </a:lnTo>
                  <a:lnTo>
                    <a:pt x="153" y="131"/>
                  </a:lnTo>
                  <a:lnTo>
                    <a:pt x="146" y="143"/>
                  </a:lnTo>
                  <a:lnTo>
                    <a:pt x="146" y="143"/>
                  </a:lnTo>
                  <a:lnTo>
                    <a:pt x="145" y="143"/>
                  </a:lnTo>
                  <a:lnTo>
                    <a:pt x="145" y="143"/>
                  </a:lnTo>
                  <a:lnTo>
                    <a:pt x="137" y="157"/>
                  </a:lnTo>
                  <a:lnTo>
                    <a:pt x="127" y="170"/>
                  </a:lnTo>
                  <a:lnTo>
                    <a:pt x="127" y="170"/>
                  </a:lnTo>
                  <a:lnTo>
                    <a:pt x="121" y="178"/>
                  </a:lnTo>
                  <a:lnTo>
                    <a:pt x="121" y="178"/>
                  </a:lnTo>
                  <a:lnTo>
                    <a:pt x="116" y="183"/>
                  </a:lnTo>
                  <a:lnTo>
                    <a:pt x="116" y="183"/>
                  </a:lnTo>
                  <a:lnTo>
                    <a:pt x="116" y="184"/>
                  </a:lnTo>
                  <a:lnTo>
                    <a:pt x="116" y="184"/>
                  </a:lnTo>
                  <a:lnTo>
                    <a:pt x="115" y="186"/>
                  </a:lnTo>
                  <a:lnTo>
                    <a:pt x="115" y="186"/>
                  </a:lnTo>
                  <a:lnTo>
                    <a:pt x="113" y="186"/>
                  </a:lnTo>
                  <a:lnTo>
                    <a:pt x="113" y="187"/>
                  </a:lnTo>
                  <a:lnTo>
                    <a:pt x="113" y="187"/>
                  </a:lnTo>
                  <a:lnTo>
                    <a:pt x="112" y="189"/>
                  </a:lnTo>
                  <a:lnTo>
                    <a:pt x="110" y="189"/>
                  </a:lnTo>
                  <a:lnTo>
                    <a:pt x="110" y="189"/>
                  </a:lnTo>
                  <a:lnTo>
                    <a:pt x="110" y="189"/>
                  </a:lnTo>
                  <a:lnTo>
                    <a:pt x="110" y="189"/>
                  </a:lnTo>
                  <a:lnTo>
                    <a:pt x="104" y="192"/>
                  </a:lnTo>
                  <a:lnTo>
                    <a:pt x="104" y="192"/>
                  </a:lnTo>
                  <a:lnTo>
                    <a:pt x="102" y="194"/>
                  </a:lnTo>
                  <a:lnTo>
                    <a:pt x="102" y="194"/>
                  </a:lnTo>
                  <a:lnTo>
                    <a:pt x="97" y="197"/>
                  </a:lnTo>
                  <a:lnTo>
                    <a:pt x="93" y="197"/>
                  </a:lnTo>
                  <a:lnTo>
                    <a:pt x="93" y="197"/>
                  </a:lnTo>
                  <a:lnTo>
                    <a:pt x="85" y="197"/>
                  </a:lnTo>
                  <a:lnTo>
                    <a:pt x="77" y="197"/>
                  </a:lnTo>
                  <a:lnTo>
                    <a:pt x="77" y="197"/>
                  </a:lnTo>
                  <a:lnTo>
                    <a:pt x="66" y="194"/>
                  </a:lnTo>
                  <a:lnTo>
                    <a:pt x="55" y="189"/>
                  </a:lnTo>
                  <a:lnTo>
                    <a:pt x="55" y="189"/>
                  </a:lnTo>
                  <a:lnTo>
                    <a:pt x="49" y="184"/>
                  </a:lnTo>
                  <a:lnTo>
                    <a:pt x="49" y="184"/>
                  </a:lnTo>
                  <a:lnTo>
                    <a:pt x="45" y="183"/>
                  </a:lnTo>
                  <a:lnTo>
                    <a:pt x="45" y="183"/>
                  </a:lnTo>
                  <a:lnTo>
                    <a:pt x="44" y="183"/>
                  </a:lnTo>
                  <a:lnTo>
                    <a:pt x="44" y="183"/>
                  </a:lnTo>
                  <a:lnTo>
                    <a:pt x="41" y="184"/>
                  </a:lnTo>
                  <a:lnTo>
                    <a:pt x="41" y="184"/>
                  </a:lnTo>
                  <a:lnTo>
                    <a:pt x="39" y="184"/>
                  </a:lnTo>
                  <a:lnTo>
                    <a:pt x="39" y="184"/>
                  </a:lnTo>
                  <a:lnTo>
                    <a:pt x="36" y="186"/>
                  </a:lnTo>
                  <a:lnTo>
                    <a:pt x="33" y="186"/>
                  </a:lnTo>
                  <a:lnTo>
                    <a:pt x="33" y="186"/>
                  </a:lnTo>
                  <a:lnTo>
                    <a:pt x="28" y="183"/>
                  </a:lnTo>
                  <a:lnTo>
                    <a:pt x="27" y="180"/>
                  </a:lnTo>
                  <a:lnTo>
                    <a:pt x="25" y="176"/>
                  </a:lnTo>
                  <a:lnTo>
                    <a:pt x="25" y="176"/>
                  </a:lnTo>
                  <a:lnTo>
                    <a:pt x="25" y="173"/>
                  </a:lnTo>
                  <a:lnTo>
                    <a:pt x="25" y="173"/>
                  </a:lnTo>
                  <a:lnTo>
                    <a:pt x="25" y="172"/>
                  </a:lnTo>
                  <a:lnTo>
                    <a:pt x="25" y="172"/>
                  </a:lnTo>
                  <a:close/>
                  <a:moveTo>
                    <a:pt x="41" y="118"/>
                  </a:moveTo>
                  <a:lnTo>
                    <a:pt x="41" y="118"/>
                  </a:lnTo>
                  <a:lnTo>
                    <a:pt x="41" y="120"/>
                  </a:lnTo>
                  <a:lnTo>
                    <a:pt x="41" y="120"/>
                  </a:lnTo>
                  <a:lnTo>
                    <a:pt x="39" y="124"/>
                  </a:lnTo>
                  <a:lnTo>
                    <a:pt x="39" y="124"/>
                  </a:lnTo>
                  <a:lnTo>
                    <a:pt x="38" y="129"/>
                  </a:lnTo>
                  <a:lnTo>
                    <a:pt x="33" y="129"/>
                  </a:lnTo>
                  <a:lnTo>
                    <a:pt x="33" y="129"/>
                  </a:lnTo>
                  <a:lnTo>
                    <a:pt x="30" y="129"/>
                  </a:lnTo>
                  <a:lnTo>
                    <a:pt x="27" y="128"/>
                  </a:lnTo>
                  <a:lnTo>
                    <a:pt x="27" y="128"/>
                  </a:lnTo>
                  <a:lnTo>
                    <a:pt x="25" y="126"/>
                  </a:lnTo>
                  <a:lnTo>
                    <a:pt x="23" y="123"/>
                  </a:lnTo>
                  <a:lnTo>
                    <a:pt x="23" y="123"/>
                  </a:lnTo>
                  <a:lnTo>
                    <a:pt x="23" y="118"/>
                  </a:lnTo>
                  <a:lnTo>
                    <a:pt x="23" y="118"/>
                  </a:lnTo>
                  <a:lnTo>
                    <a:pt x="23" y="113"/>
                  </a:lnTo>
                  <a:lnTo>
                    <a:pt x="23" y="113"/>
                  </a:lnTo>
                  <a:lnTo>
                    <a:pt x="17" y="113"/>
                  </a:lnTo>
                  <a:lnTo>
                    <a:pt x="17" y="113"/>
                  </a:lnTo>
                  <a:lnTo>
                    <a:pt x="12" y="115"/>
                  </a:lnTo>
                  <a:lnTo>
                    <a:pt x="12" y="115"/>
                  </a:lnTo>
                  <a:lnTo>
                    <a:pt x="11" y="116"/>
                  </a:lnTo>
                  <a:lnTo>
                    <a:pt x="11" y="116"/>
                  </a:lnTo>
                  <a:lnTo>
                    <a:pt x="11" y="120"/>
                  </a:lnTo>
                  <a:lnTo>
                    <a:pt x="11" y="120"/>
                  </a:lnTo>
                  <a:lnTo>
                    <a:pt x="9" y="129"/>
                  </a:lnTo>
                  <a:lnTo>
                    <a:pt x="9" y="129"/>
                  </a:lnTo>
                  <a:lnTo>
                    <a:pt x="9" y="139"/>
                  </a:lnTo>
                  <a:lnTo>
                    <a:pt x="9" y="139"/>
                  </a:lnTo>
                  <a:lnTo>
                    <a:pt x="11" y="142"/>
                  </a:lnTo>
                  <a:lnTo>
                    <a:pt x="14" y="145"/>
                  </a:lnTo>
                  <a:lnTo>
                    <a:pt x="14" y="145"/>
                  </a:lnTo>
                  <a:lnTo>
                    <a:pt x="20" y="156"/>
                  </a:lnTo>
                  <a:lnTo>
                    <a:pt x="20" y="156"/>
                  </a:lnTo>
                  <a:lnTo>
                    <a:pt x="25" y="161"/>
                  </a:lnTo>
                  <a:lnTo>
                    <a:pt x="31" y="164"/>
                  </a:lnTo>
                  <a:lnTo>
                    <a:pt x="31" y="164"/>
                  </a:lnTo>
                  <a:lnTo>
                    <a:pt x="33" y="162"/>
                  </a:lnTo>
                  <a:lnTo>
                    <a:pt x="33" y="162"/>
                  </a:lnTo>
                  <a:lnTo>
                    <a:pt x="36" y="161"/>
                  </a:lnTo>
                  <a:lnTo>
                    <a:pt x="38" y="161"/>
                  </a:lnTo>
                  <a:lnTo>
                    <a:pt x="38" y="161"/>
                  </a:lnTo>
                  <a:lnTo>
                    <a:pt x="42" y="161"/>
                  </a:lnTo>
                  <a:lnTo>
                    <a:pt x="45" y="162"/>
                  </a:lnTo>
                  <a:lnTo>
                    <a:pt x="45" y="162"/>
                  </a:lnTo>
                  <a:lnTo>
                    <a:pt x="49" y="165"/>
                  </a:lnTo>
                  <a:lnTo>
                    <a:pt x="49" y="170"/>
                  </a:lnTo>
                  <a:lnTo>
                    <a:pt x="49" y="170"/>
                  </a:lnTo>
                  <a:lnTo>
                    <a:pt x="49" y="170"/>
                  </a:lnTo>
                  <a:lnTo>
                    <a:pt x="49" y="170"/>
                  </a:lnTo>
                  <a:lnTo>
                    <a:pt x="49" y="172"/>
                  </a:lnTo>
                  <a:lnTo>
                    <a:pt x="50" y="173"/>
                  </a:lnTo>
                  <a:lnTo>
                    <a:pt x="50" y="173"/>
                  </a:lnTo>
                  <a:lnTo>
                    <a:pt x="53" y="175"/>
                  </a:lnTo>
                  <a:lnTo>
                    <a:pt x="53" y="175"/>
                  </a:lnTo>
                  <a:lnTo>
                    <a:pt x="75" y="184"/>
                  </a:lnTo>
                  <a:lnTo>
                    <a:pt x="75" y="184"/>
                  </a:lnTo>
                  <a:lnTo>
                    <a:pt x="85" y="187"/>
                  </a:lnTo>
                  <a:lnTo>
                    <a:pt x="94" y="189"/>
                  </a:lnTo>
                  <a:lnTo>
                    <a:pt x="94" y="189"/>
                  </a:lnTo>
                  <a:lnTo>
                    <a:pt x="99" y="187"/>
                  </a:lnTo>
                  <a:lnTo>
                    <a:pt x="99" y="187"/>
                  </a:lnTo>
                  <a:lnTo>
                    <a:pt x="102" y="187"/>
                  </a:lnTo>
                  <a:lnTo>
                    <a:pt x="102" y="187"/>
                  </a:lnTo>
                  <a:lnTo>
                    <a:pt x="105" y="184"/>
                  </a:lnTo>
                  <a:lnTo>
                    <a:pt x="105" y="184"/>
                  </a:lnTo>
                  <a:lnTo>
                    <a:pt x="105" y="184"/>
                  </a:lnTo>
                  <a:lnTo>
                    <a:pt x="105" y="184"/>
                  </a:lnTo>
                  <a:lnTo>
                    <a:pt x="109" y="183"/>
                  </a:lnTo>
                  <a:lnTo>
                    <a:pt x="109" y="180"/>
                  </a:lnTo>
                  <a:lnTo>
                    <a:pt x="109" y="180"/>
                  </a:lnTo>
                  <a:lnTo>
                    <a:pt x="110" y="172"/>
                  </a:lnTo>
                  <a:lnTo>
                    <a:pt x="107" y="165"/>
                  </a:lnTo>
                  <a:lnTo>
                    <a:pt x="107" y="165"/>
                  </a:lnTo>
                  <a:lnTo>
                    <a:pt x="104" y="159"/>
                  </a:lnTo>
                  <a:lnTo>
                    <a:pt x="104" y="159"/>
                  </a:lnTo>
                  <a:lnTo>
                    <a:pt x="101" y="154"/>
                  </a:lnTo>
                  <a:lnTo>
                    <a:pt x="97" y="153"/>
                  </a:lnTo>
                  <a:lnTo>
                    <a:pt x="97" y="153"/>
                  </a:lnTo>
                  <a:lnTo>
                    <a:pt x="96" y="150"/>
                  </a:lnTo>
                  <a:lnTo>
                    <a:pt x="96" y="150"/>
                  </a:lnTo>
                  <a:lnTo>
                    <a:pt x="88" y="145"/>
                  </a:lnTo>
                  <a:lnTo>
                    <a:pt x="88" y="145"/>
                  </a:lnTo>
                  <a:lnTo>
                    <a:pt x="86" y="143"/>
                  </a:lnTo>
                  <a:lnTo>
                    <a:pt x="86" y="143"/>
                  </a:lnTo>
                  <a:lnTo>
                    <a:pt x="86" y="146"/>
                  </a:lnTo>
                  <a:lnTo>
                    <a:pt x="86" y="146"/>
                  </a:lnTo>
                  <a:lnTo>
                    <a:pt x="88" y="146"/>
                  </a:lnTo>
                  <a:lnTo>
                    <a:pt x="88" y="146"/>
                  </a:lnTo>
                  <a:lnTo>
                    <a:pt x="88" y="150"/>
                  </a:lnTo>
                  <a:lnTo>
                    <a:pt x="88" y="153"/>
                  </a:lnTo>
                  <a:lnTo>
                    <a:pt x="88" y="153"/>
                  </a:lnTo>
                  <a:lnTo>
                    <a:pt x="88" y="154"/>
                  </a:lnTo>
                  <a:lnTo>
                    <a:pt x="88" y="154"/>
                  </a:lnTo>
                  <a:lnTo>
                    <a:pt x="86" y="159"/>
                  </a:lnTo>
                  <a:lnTo>
                    <a:pt x="83" y="162"/>
                  </a:lnTo>
                  <a:lnTo>
                    <a:pt x="83" y="162"/>
                  </a:lnTo>
                  <a:lnTo>
                    <a:pt x="82" y="164"/>
                  </a:lnTo>
                  <a:lnTo>
                    <a:pt x="82" y="164"/>
                  </a:lnTo>
                  <a:lnTo>
                    <a:pt x="77" y="164"/>
                  </a:lnTo>
                  <a:lnTo>
                    <a:pt x="71" y="161"/>
                  </a:lnTo>
                  <a:lnTo>
                    <a:pt x="71" y="161"/>
                  </a:lnTo>
                  <a:lnTo>
                    <a:pt x="69" y="157"/>
                  </a:lnTo>
                  <a:lnTo>
                    <a:pt x="69" y="154"/>
                  </a:lnTo>
                  <a:lnTo>
                    <a:pt x="69" y="154"/>
                  </a:lnTo>
                  <a:lnTo>
                    <a:pt x="69" y="150"/>
                  </a:lnTo>
                  <a:lnTo>
                    <a:pt x="69" y="150"/>
                  </a:lnTo>
                  <a:lnTo>
                    <a:pt x="72" y="146"/>
                  </a:lnTo>
                  <a:lnTo>
                    <a:pt x="75" y="145"/>
                  </a:lnTo>
                  <a:lnTo>
                    <a:pt x="75" y="145"/>
                  </a:lnTo>
                  <a:lnTo>
                    <a:pt x="75" y="145"/>
                  </a:lnTo>
                  <a:lnTo>
                    <a:pt x="75" y="145"/>
                  </a:lnTo>
                  <a:lnTo>
                    <a:pt x="79" y="143"/>
                  </a:lnTo>
                  <a:lnTo>
                    <a:pt x="79" y="143"/>
                  </a:lnTo>
                  <a:lnTo>
                    <a:pt x="85" y="143"/>
                  </a:lnTo>
                  <a:lnTo>
                    <a:pt x="85" y="143"/>
                  </a:lnTo>
                  <a:lnTo>
                    <a:pt x="85" y="143"/>
                  </a:lnTo>
                  <a:lnTo>
                    <a:pt x="85" y="143"/>
                  </a:lnTo>
                  <a:lnTo>
                    <a:pt x="77" y="137"/>
                  </a:lnTo>
                  <a:lnTo>
                    <a:pt x="77" y="137"/>
                  </a:lnTo>
                  <a:lnTo>
                    <a:pt x="64" y="131"/>
                  </a:lnTo>
                  <a:lnTo>
                    <a:pt x="64" y="131"/>
                  </a:lnTo>
                  <a:lnTo>
                    <a:pt x="55" y="128"/>
                  </a:lnTo>
                  <a:lnTo>
                    <a:pt x="55" y="128"/>
                  </a:lnTo>
                  <a:lnTo>
                    <a:pt x="52" y="126"/>
                  </a:lnTo>
                  <a:lnTo>
                    <a:pt x="52" y="126"/>
                  </a:lnTo>
                  <a:lnTo>
                    <a:pt x="44" y="120"/>
                  </a:lnTo>
                  <a:lnTo>
                    <a:pt x="44" y="120"/>
                  </a:lnTo>
                  <a:lnTo>
                    <a:pt x="41" y="118"/>
                  </a:lnTo>
                  <a:lnTo>
                    <a:pt x="41" y="118"/>
                  </a:lnTo>
                  <a:close/>
                  <a:moveTo>
                    <a:pt x="131" y="19"/>
                  </a:moveTo>
                  <a:lnTo>
                    <a:pt x="131" y="19"/>
                  </a:lnTo>
                  <a:lnTo>
                    <a:pt x="134" y="30"/>
                  </a:lnTo>
                  <a:lnTo>
                    <a:pt x="134" y="30"/>
                  </a:lnTo>
                  <a:lnTo>
                    <a:pt x="135" y="28"/>
                  </a:lnTo>
                  <a:lnTo>
                    <a:pt x="135" y="28"/>
                  </a:lnTo>
                  <a:lnTo>
                    <a:pt x="135" y="27"/>
                  </a:lnTo>
                  <a:lnTo>
                    <a:pt x="135" y="27"/>
                  </a:lnTo>
                  <a:lnTo>
                    <a:pt x="134" y="23"/>
                  </a:lnTo>
                  <a:lnTo>
                    <a:pt x="134" y="23"/>
                  </a:lnTo>
                  <a:lnTo>
                    <a:pt x="135" y="22"/>
                  </a:lnTo>
                  <a:lnTo>
                    <a:pt x="135" y="22"/>
                  </a:lnTo>
                  <a:lnTo>
                    <a:pt x="137" y="22"/>
                  </a:lnTo>
                  <a:lnTo>
                    <a:pt x="137" y="22"/>
                  </a:lnTo>
                  <a:lnTo>
                    <a:pt x="139" y="23"/>
                  </a:lnTo>
                  <a:lnTo>
                    <a:pt x="139" y="23"/>
                  </a:lnTo>
                  <a:lnTo>
                    <a:pt x="140" y="27"/>
                  </a:lnTo>
                  <a:lnTo>
                    <a:pt x="140" y="27"/>
                  </a:lnTo>
                  <a:lnTo>
                    <a:pt x="143" y="25"/>
                  </a:lnTo>
                  <a:lnTo>
                    <a:pt x="143" y="25"/>
                  </a:lnTo>
                  <a:lnTo>
                    <a:pt x="140" y="19"/>
                  </a:lnTo>
                  <a:lnTo>
                    <a:pt x="140" y="19"/>
                  </a:lnTo>
                  <a:lnTo>
                    <a:pt x="139" y="19"/>
                  </a:lnTo>
                  <a:lnTo>
                    <a:pt x="139" y="19"/>
                  </a:lnTo>
                  <a:lnTo>
                    <a:pt x="134" y="17"/>
                  </a:lnTo>
                  <a:lnTo>
                    <a:pt x="134" y="17"/>
                  </a:lnTo>
                  <a:lnTo>
                    <a:pt x="132" y="17"/>
                  </a:lnTo>
                  <a:lnTo>
                    <a:pt x="132" y="17"/>
                  </a:lnTo>
                  <a:lnTo>
                    <a:pt x="131" y="19"/>
                  </a:lnTo>
                  <a:lnTo>
                    <a:pt x="131" y="19"/>
                  </a:lnTo>
                  <a:close/>
                  <a:moveTo>
                    <a:pt x="56" y="44"/>
                  </a:moveTo>
                  <a:lnTo>
                    <a:pt x="56" y="44"/>
                  </a:lnTo>
                  <a:lnTo>
                    <a:pt x="58" y="41"/>
                  </a:lnTo>
                  <a:lnTo>
                    <a:pt x="58" y="41"/>
                  </a:lnTo>
                  <a:lnTo>
                    <a:pt x="63" y="38"/>
                  </a:lnTo>
                  <a:lnTo>
                    <a:pt x="63" y="38"/>
                  </a:lnTo>
                  <a:lnTo>
                    <a:pt x="63" y="36"/>
                  </a:lnTo>
                  <a:lnTo>
                    <a:pt x="63" y="36"/>
                  </a:lnTo>
                  <a:lnTo>
                    <a:pt x="66" y="34"/>
                  </a:lnTo>
                  <a:lnTo>
                    <a:pt x="66" y="34"/>
                  </a:lnTo>
                  <a:lnTo>
                    <a:pt x="72" y="30"/>
                  </a:lnTo>
                  <a:lnTo>
                    <a:pt x="72" y="30"/>
                  </a:lnTo>
                  <a:lnTo>
                    <a:pt x="80" y="23"/>
                  </a:lnTo>
                  <a:lnTo>
                    <a:pt x="80" y="23"/>
                  </a:lnTo>
                  <a:lnTo>
                    <a:pt x="82" y="22"/>
                  </a:lnTo>
                  <a:lnTo>
                    <a:pt x="82" y="19"/>
                  </a:lnTo>
                  <a:lnTo>
                    <a:pt x="82" y="19"/>
                  </a:lnTo>
                  <a:lnTo>
                    <a:pt x="74" y="23"/>
                  </a:lnTo>
                  <a:lnTo>
                    <a:pt x="68" y="30"/>
                  </a:lnTo>
                  <a:lnTo>
                    <a:pt x="61" y="38"/>
                  </a:lnTo>
                  <a:lnTo>
                    <a:pt x="56" y="44"/>
                  </a:lnTo>
                  <a:lnTo>
                    <a:pt x="56" y="44"/>
                  </a:lnTo>
                  <a:close/>
                  <a:moveTo>
                    <a:pt x="94" y="107"/>
                  </a:moveTo>
                  <a:lnTo>
                    <a:pt x="94" y="107"/>
                  </a:lnTo>
                  <a:lnTo>
                    <a:pt x="96" y="104"/>
                  </a:lnTo>
                  <a:lnTo>
                    <a:pt x="96" y="104"/>
                  </a:lnTo>
                  <a:lnTo>
                    <a:pt x="102" y="98"/>
                  </a:lnTo>
                  <a:lnTo>
                    <a:pt x="102" y="98"/>
                  </a:lnTo>
                  <a:lnTo>
                    <a:pt x="99" y="93"/>
                  </a:lnTo>
                  <a:lnTo>
                    <a:pt x="99" y="93"/>
                  </a:lnTo>
                  <a:lnTo>
                    <a:pt x="90" y="104"/>
                  </a:lnTo>
                  <a:lnTo>
                    <a:pt x="90" y="104"/>
                  </a:lnTo>
                  <a:lnTo>
                    <a:pt x="94" y="107"/>
                  </a:lnTo>
                  <a:lnTo>
                    <a:pt x="94" y="107"/>
                  </a:lnTo>
                  <a:close/>
                  <a:moveTo>
                    <a:pt x="85" y="19"/>
                  </a:moveTo>
                  <a:lnTo>
                    <a:pt x="85" y="19"/>
                  </a:lnTo>
                  <a:lnTo>
                    <a:pt x="86" y="19"/>
                  </a:lnTo>
                  <a:lnTo>
                    <a:pt x="86" y="19"/>
                  </a:lnTo>
                  <a:lnTo>
                    <a:pt x="97" y="12"/>
                  </a:lnTo>
                  <a:lnTo>
                    <a:pt x="110" y="9"/>
                  </a:lnTo>
                  <a:lnTo>
                    <a:pt x="110" y="9"/>
                  </a:lnTo>
                  <a:lnTo>
                    <a:pt x="113" y="9"/>
                  </a:lnTo>
                  <a:lnTo>
                    <a:pt x="113" y="9"/>
                  </a:lnTo>
                  <a:lnTo>
                    <a:pt x="113" y="8"/>
                  </a:lnTo>
                  <a:lnTo>
                    <a:pt x="113" y="8"/>
                  </a:lnTo>
                  <a:lnTo>
                    <a:pt x="107" y="8"/>
                  </a:lnTo>
                  <a:lnTo>
                    <a:pt x="99" y="11"/>
                  </a:lnTo>
                  <a:lnTo>
                    <a:pt x="90" y="14"/>
                  </a:lnTo>
                  <a:lnTo>
                    <a:pt x="83" y="19"/>
                  </a:lnTo>
                  <a:lnTo>
                    <a:pt x="83" y="19"/>
                  </a:lnTo>
                  <a:lnTo>
                    <a:pt x="85" y="19"/>
                  </a:lnTo>
                  <a:lnTo>
                    <a:pt x="85" y="19"/>
                  </a:lnTo>
                  <a:close/>
                  <a:moveTo>
                    <a:pt x="82" y="66"/>
                  </a:moveTo>
                  <a:lnTo>
                    <a:pt x="82" y="66"/>
                  </a:lnTo>
                  <a:lnTo>
                    <a:pt x="86" y="63"/>
                  </a:lnTo>
                  <a:lnTo>
                    <a:pt x="86" y="63"/>
                  </a:lnTo>
                  <a:lnTo>
                    <a:pt x="85" y="53"/>
                  </a:lnTo>
                  <a:lnTo>
                    <a:pt x="85" y="53"/>
                  </a:lnTo>
                  <a:lnTo>
                    <a:pt x="80" y="57"/>
                  </a:lnTo>
                  <a:lnTo>
                    <a:pt x="80" y="57"/>
                  </a:lnTo>
                  <a:lnTo>
                    <a:pt x="80" y="58"/>
                  </a:lnTo>
                  <a:lnTo>
                    <a:pt x="80" y="58"/>
                  </a:lnTo>
                  <a:lnTo>
                    <a:pt x="80" y="61"/>
                  </a:lnTo>
                  <a:lnTo>
                    <a:pt x="82" y="66"/>
                  </a:lnTo>
                  <a:lnTo>
                    <a:pt x="82" y="66"/>
                  </a:lnTo>
                  <a:close/>
                  <a:moveTo>
                    <a:pt x="47" y="52"/>
                  </a:moveTo>
                  <a:lnTo>
                    <a:pt x="47" y="52"/>
                  </a:lnTo>
                  <a:lnTo>
                    <a:pt x="47" y="52"/>
                  </a:lnTo>
                  <a:lnTo>
                    <a:pt x="47" y="52"/>
                  </a:lnTo>
                  <a:lnTo>
                    <a:pt x="47" y="52"/>
                  </a:lnTo>
                  <a:lnTo>
                    <a:pt x="47" y="52"/>
                  </a:lnTo>
                  <a:lnTo>
                    <a:pt x="41" y="60"/>
                  </a:lnTo>
                  <a:lnTo>
                    <a:pt x="41" y="60"/>
                  </a:lnTo>
                  <a:lnTo>
                    <a:pt x="36" y="66"/>
                  </a:lnTo>
                  <a:lnTo>
                    <a:pt x="36" y="66"/>
                  </a:lnTo>
                  <a:lnTo>
                    <a:pt x="31" y="74"/>
                  </a:lnTo>
                  <a:lnTo>
                    <a:pt x="31" y="74"/>
                  </a:lnTo>
                  <a:lnTo>
                    <a:pt x="30" y="79"/>
                  </a:lnTo>
                  <a:lnTo>
                    <a:pt x="30" y="79"/>
                  </a:lnTo>
                  <a:lnTo>
                    <a:pt x="31" y="80"/>
                  </a:lnTo>
                  <a:lnTo>
                    <a:pt x="31" y="80"/>
                  </a:lnTo>
                  <a:lnTo>
                    <a:pt x="31" y="80"/>
                  </a:lnTo>
                  <a:lnTo>
                    <a:pt x="31" y="80"/>
                  </a:lnTo>
                  <a:lnTo>
                    <a:pt x="34" y="72"/>
                  </a:lnTo>
                  <a:lnTo>
                    <a:pt x="34" y="72"/>
                  </a:lnTo>
                  <a:lnTo>
                    <a:pt x="41" y="60"/>
                  </a:lnTo>
                  <a:lnTo>
                    <a:pt x="41" y="60"/>
                  </a:lnTo>
                  <a:lnTo>
                    <a:pt x="42" y="58"/>
                  </a:lnTo>
                  <a:lnTo>
                    <a:pt x="42" y="58"/>
                  </a:lnTo>
                  <a:lnTo>
                    <a:pt x="42" y="57"/>
                  </a:lnTo>
                  <a:lnTo>
                    <a:pt x="44" y="57"/>
                  </a:lnTo>
                  <a:lnTo>
                    <a:pt x="44" y="57"/>
                  </a:lnTo>
                  <a:lnTo>
                    <a:pt x="44" y="57"/>
                  </a:lnTo>
                  <a:lnTo>
                    <a:pt x="44" y="57"/>
                  </a:lnTo>
                  <a:lnTo>
                    <a:pt x="47" y="52"/>
                  </a:lnTo>
                  <a:lnTo>
                    <a:pt x="47" y="52"/>
                  </a:lnTo>
                  <a:close/>
                  <a:moveTo>
                    <a:pt x="110" y="50"/>
                  </a:moveTo>
                  <a:lnTo>
                    <a:pt x="110" y="50"/>
                  </a:lnTo>
                  <a:lnTo>
                    <a:pt x="104" y="52"/>
                  </a:lnTo>
                  <a:lnTo>
                    <a:pt x="104" y="52"/>
                  </a:lnTo>
                  <a:lnTo>
                    <a:pt x="107" y="60"/>
                  </a:lnTo>
                  <a:lnTo>
                    <a:pt x="107" y="60"/>
                  </a:lnTo>
                  <a:lnTo>
                    <a:pt x="112" y="58"/>
                  </a:lnTo>
                  <a:lnTo>
                    <a:pt x="112" y="58"/>
                  </a:lnTo>
                  <a:lnTo>
                    <a:pt x="110" y="50"/>
                  </a:lnTo>
                  <a:lnTo>
                    <a:pt x="110" y="50"/>
                  </a:lnTo>
                  <a:close/>
                  <a:moveTo>
                    <a:pt x="150" y="94"/>
                  </a:moveTo>
                  <a:lnTo>
                    <a:pt x="150" y="94"/>
                  </a:lnTo>
                  <a:lnTo>
                    <a:pt x="151" y="94"/>
                  </a:lnTo>
                  <a:lnTo>
                    <a:pt x="151" y="94"/>
                  </a:lnTo>
                  <a:lnTo>
                    <a:pt x="157" y="85"/>
                  </a:lnTo>
                  <a:lnTo>
                    <a:pt x="157" y="85"/>
                  </a:lnTo>
                  <a:lnTo>
                    <a:pt x="157" y="85"/>
                  </a:lnTo>
                  <a:lnTo>
                    <a:pt x="157" y="85"/>
                  </a:lnTo>
                  <a:lnTo>
                    <a:pt x="148" y="87"/>
                  </a:lnTo>
                  <a:lnTo>
                    <a:pt x="148" y="87"/>
                  </a:lnTo>
                  <a:lnTo>
                    <a:pt x="150" y="94"/>
                  </a:lnTo>
                  <a:lnTo>
                    <a:pt x="150" y="94"/>
                  </a:lnTo>
                  <a:close/>
                  <a:moveTo>
                    <a:pt x="126" y="22"/>
                  </a:moveTo>
                  <a:lnTo>
                    <a:pt x="126" y="22"/>
                  </a:lnTo>
                  <a:lnTo>
                    <a:pt x="121" y="27"/>
                  </a:lnTo>
                  <a:lnTo>
                    <a:pt x="121" y="27"/>
                  </a:lnTo>
                  <a:lnTo>
                    <a:pt x="123" y="30"/>
                  </a:lnTo>
                  <a:lnTo>
                    <a:pt x="123" y="30"/>
                  </a:lnTo>
                  <a:lnTo>
                    <a:pt x="126" y="30"/>
                  </a:lnTo>
                  <a:lnTo>
                    <a:pt x="126" y="30"/>
                  </a:lnTo>
                  <a:lnTo>
                    <a:pt x="127" y="30"/>
                  </a:lnTo>
                  <a:lnTo>
                    <a:pt x="127" y="30"/>
                  </a:lnTo>
                  <a:lnTo>
                    <a:pt x="127" y="28"/>
                  </a:lnTo>
                  <a:lnTo>
                    <a:pt x="127" y="28"/>
                  </a:lnTo>
                  <a:lnTo>
                    <a:pt x="126" y="22"/>
                  </a:lnTo>
                  <a:lnTo>
                    <a:pt x="126" y="22"/>
                  </a:lnTo>
                  <a:close/>
                  <a:moveTo>
                    <a:pt x="94" y="53"/>
                  </a:moveTo>
                  <a:lnTo>
                    <a:pt x="94" y="53"/>
                  </a:lnTo>
                  <a:lnTo>
                    <a:pt x="94" y="55"/>
                  </a:lnTo>
                  <a:lnTo>
                    <a:pt x="94" y="55"/>
                  </a:lnTo>
                  <a:lnTo>
                    <a:pt x="91" y="55"/>
                  </a:lnTo>
                  <a:lnTo>
                    <a:pt x="90" y="55"/>
                  </a:lnTo>
                  <a:lnTo>
                    <a:pt x="90" y="55"/>
                  </a:lnTo>
                  <a:lnTo>
                    <a:pt x="90" y="53"/>
                  </a:lnTo>
                  <a:lnTo>
                    <a:pt x="90" y="53"/>
                  </a:lnTo>
                  <a:lnTo>
                    <a:pt x="90" y="50"/>
                  </a:lnTo>
                  <a:lnTo>
                    <a:pt x="90" y="50"/>
                  </a:lnTo>
                  <a:lnTo>
                    <a:pt x="88" y="52"/>
                  </a:lnTo>
                  <a:lnTo>
                    <a:pt x="88" y="52"/>
                  </a:lnTo>
                  <a:lnTo>
                    <a:pt x="91" y="60"/>
                  </a:lnTo>
                  <a:lnTo>
                    <a:pt x="91" y="60"/>
                  </a:lnTo>
                  <a:lnTo>
                    <a:pt x="97" y="57"/>
                  </a:lnTo>
                  <a:lnTo>
                    <a:pt x="97" y="57"/>
                  </a:lnTo>
                  <a:lnTo>
                    <a:pt x="97" y="55"/>
                  </a:lnTo>
                  <a:lnTo>
                    <a:pt x="97" y="55"/>
                  </a:lnTo>
                  <a:lnTo>
                    <a:pt x="96" y="55"/>
                  </a:lnTo>
                  <a:lnTo>
                    <a:pt x="94" y="53"/>
                  </a:lnTo>
                  <a:lnTo>
                    <a:pt x="94" y="53"/>
                  </a:lnTo>
                  <a:close/>
                  <a:moveTo>
                    <a:pt x="113" y="139"/>
                  </a:moveTo>
                  <a:lnTo>
                    <a:pt x="113" y="139"/>
                  </a:lnTo>
                  <a:lnTo>
                    <a:pt x="115" y="135"/>
                  </a:lnTo>
                  <a:lnTo>
                    <a:pt x="115" y="135"/>
                  </a:lnTo>
                  <a:lnTo>
                    <a:pt x="116" y="134"/>
                  </a:lnTo>
                  <a:lnTo>
                    <a:pt x="116" y="134"/>
                  </a:lnTo>
                  <a:lnTo>
                    <a:pt x="113" y="134"/>
                  </a:lnTo>
                  <a:lnTo>
                    <a:pt x="113" y="134"/>
                  </a:lnTo>
                  <a:lnTo>
                    <a:pt x="105" y="137"/>
                  </a:lnTo>
                  <a:lnTo>
                    <a:pt x="105" y="137"/>
                  </a:lnTo>
                  <a:lnTo>
                    <a:pt x="105" y="139"/>
                  </a:lnTo>
                  <a:lnTo>
                    <a:pt x="105" y="140"/>
                  </a:lnTo>
                  <a:lnTo>
                    <a:pt x="105" y="140"/>
                  </a:lnTo>
                  <a:lnTo>
                    <a:pt x="105" y="142"/>
                  </a:lnTo>
                  <a:lnTo>
                    <a:pt x="105" y="142"/>
                  </a:lnTo>
                  <a:lnTo>
                    <a:pt x="109" y="139"/>
                  </a:lnTo>
                  <a:lnTo>
                    <a:pt x="109" y="139"/>
                  </a:lnTo>
                  <a:lnTo>
                    <a:pt x="110" y="139"/>
                  </a:lnTo>
                  <a:lnTo>
                    <a:pt x="113" y="139"/>
                  </a:lnTo>
                  <a:lnTo>
                    <a:pt x="113" y="139"/>
                  </a:lnTo>
                  <a:close/>
                  <a:moveTo>
                    <a:pt x="90" y="39"/>
                  </a:moveTo>
                  <a:lnTo>
                    <a:pt x="90" y="39"/>
                  </a:lnTo>
                  <a:lnTo>
                    <a:pt x="94" y="36"/>
                  </a:lnTo>
                  <a:lnTo>
                    <a:pt x="94" y="36"/>
                  </a:lnTo>
                  <a:lnTo>
                    <a:pt x="94" y="34"/>
                  </a:lnTo>
                  <a:lnTo>
                    <a:pt x="94" y="34"/>
                  </a:lnTo>
                  <a:lnTo>
                    <a:pt x="96" y="28"/>
                  </a:lnTo>
                  <a:lnTo>
                    <a:pt x="96" y="28"/>
                  </a:lnTo>
                  <a:lnTo>
                    <a:pt x="96" y="27"/>
                  </a:lnTo>
                  <a:lnTo>
                    <a:pt x="96" y="27"/>
                  </a:lnTo>
                  <a:lnTo>
                    <a:pt x="96" y="27"/>
                  </a:lnTo>
                  <a:lnTo>
                    <a:pt x="96" y="27"/>
                  </a:lnTo>
                  <a:lnTo>
                    <a:pt x="94" y="28"/>
                  </a:lnTo>
                  <a:lnTo>
                    <a:pt x="94" y="28"/>
                  </a:lnTo>
                  <a:lnTo>
                    <a:pt x="90" y="34"/>
                  </a:lnTo>
                  <a:lnTo>
                    <a:pt x="90" y="34"/>
                  </a:lnTo>
                  <a:lnTo>
                    <a:pt x="90" y="36"/>
                  </a:lnTo>
                  <a:lnTo>
                    <a:pt x="90" y="36"/>
                  </a:lnTo>
                  <a:lnTo>
                    <a:pt x="90" y="39"/>
                  </a:lnTo>
                  <a:lnTo>
                    <a:pt x="90" y="39"/>
                  </a:lnTo>
                  <a:close/>
                  <a:moveTo>
                    <a:pt x="148" y="41"/>
                  </a:moveTo>
                  <a:lnTo>
                    <a:pt x="148" y="41"/>
                  </a:lnTo>
                  <a:lnTo>
                    <a:pt x="146" y="41"/>
                  </a:lnTo>
                  <a:lnTo>
                    <a:pt x="146" y="41"/>
                  </a:lnTo>
                  <a:lnTo>
                    <a:pt x="140" y="31"/>
                  </a:lnTo>
                  <a:lnTo>
                    <a:pt x="140" y="31"/>
                  </a:lnTo>
                  <a:lnTo>
                    <a:pt x="140" y="31"/>
                  </a:lnTo>
                  <a:lnTo>
                    <a:pt x="140" y="31"/>
                  </a:lnTo>
                  <a:lnTo>
                    <a:pt x="140" y="31"/>
                  </a:lnTo>
                  <a:lnTo>
                    <a:pt x="140" y="31"/>
                  </a:lnTo>
                  <a:lnTo>
                    <a:pt x="140" y="31"/>
                  </a:lnTo>
                  <a:lnTo>
                    <a:pt x="140" y="31"/>
                  </a:lnTo>
                  <a:lnTo>
                    <a:pt x="142" y="38"/>
                  </a:lnTo>
                  <a:lnTo>
                    <a:pt x="142" y="38"/>
                  </a:lnTo>
                  <a:lnTo>
                    <a:pt x="142" y="41"/>
                  </a:lnTo>
                  <a:lnTo>
                    <a:pt x="143" y="41"/>
                  </a:lnTo>
                  <a:lnTo>
                    <a:pt x="143" y="41"/>
                  </a:lnTo>
                  <a:lnTo>
                    <a:pt x="145" y="42"/>
                  </a:lnTo>
                  <a:lnTo>
                    <a:pt x="145" y="42"/>
                  </a:lnTo>
                  <a:lnTo>
                    <a:pt x="146" y="42"/>
                  </a:lnTo>
                  <a:lnTo>
                    <a:pt x="148" y="41"/>
                  </a:lnTo>
                  <a:lnTo>
                    <a:pt x="148" y="41"/>
                  </a:lnTo>
                  <a:close/>
                  <a:moveTo>
                    <a:pt x="96" y="6"/>
                  </a:moveTo>
                  <a:lnTo>
                    <a:pt x="96" y="6"/>
                  </a:lnTo>
                  <a:lnTo>
                    <a:pt x="107" y="4"/>
                  </a:lnTo>
                  <a:lnTo>
                    <a:pt x="107" y="4"/>
                  </a:lnTo>
                  <a:lnTo>
                    <a:pt x="120" y="3"/>
                  </a:lnTo>
                  <a:lnTo>
                    <a:pt x="120" y="3"/>
                  </a:lnTo>
                  <a:lnTo>
                    <a:pt x="113" y="3"/>
                  </a:lnTo>
                  <a:lnTo>
                    <a:pt x="107" y="3"/>
                  </a:lnTo>
                  <a:lnTo>
                    <a:pt x="101" y="4"/>
                  </a:lnTo>
                  <a:lnTo>
                    <a:pt x="96" y="6"/>
                  </a:lnTo>
                  <a:lnTo>
                    <a:pt x="96" y="6"/>
                  </a:lnTo>
                  <a:close/>
                  <a:moveTo>
                    <a:pt x="55" y="58"/>
                  </a:moveTo>
                  <a:lnTo>
                    <a:pt x="55" y="58"/>
                  </a:lnTo>
                  <a:lnTo>
                    <a:pt x="53" y="58"/>
                  </a:lnTo>
                  <a:lnTo>
                    <a:pt x="53" y="58"/>
                  </a:lnTo>
                  <a:lnTo>
                    <a:pt x="47" y="68"/>
                  </a:lnTo>
                  <a:lnTo>
                    <a:pt x="47" y="68"/>
                  </a:lnTo>
                  <a:lnTo>
                    <a:pt x="47" y="69"/>
                  </a:lnTo>
                  <a:lnTo>
                    <a:pt x="47" y="69"/>
                  </a:lnTo>
                  <a:lnTo>
                    <a:pt x="47" y="71"/>
                  </a:lnTo>
                  <a:lnTo>
                    <a:pt x="47" y="71"/>
                  </a:lnTo>
                  <a:lnTo>
                    <a:pt x="47" y="71"/>
                  </a:lnTo>
                  <a:lnTo>
                    <a:pt x="47" y="71"/>
                  </a:lnTo>
                  <a:lnTo>
                    <a:pt x="53" y="61"/>
                  </a:lnTo>
                  <a:lnTo>
                    <a:pt x="53" y="61"/>
                  </a:lnTo>
                  <a:lnTo>
                    <a:pt x="53" y="61"/>
                  </a:lnTo>
                  <a:lnTo>
                    <a:pt x="53" y="61"/>
                  </a:lnTo>
                  <a:lnTo>
                    <a:pt x="55" y="58"/>
                  </a:lnTo>
                  <a:lnTo>
                    <a:pt x="55" y="58"/>
                  </a:lnTo>
                  <a:close/>
                  <a:moveTo>
                    <a:pt x="83" y="38"/>
                  </a:moveTo>
                  <a:lnTo>
                    <a:pt x="83" y="38"/>
                  </a:lnTo>
                  <a:lnTo>
                    <a:pt x="83" y="39"/>
                  </a:lnTo>
                  <a:lnTo>
                    <a:pt x="83" y="39"/>
                  </a:lnTo>
                  <a:lnTo>
                    <a:pt x="82" y="41"/>
                  </a:lnTo>
                  <a:lnTo>
                    <a:pt x="82" y="41"/>
                  </a:lnTo>
                  <a:lnTo>
                    <a:pt x="82" y="45"/>
                  </a:lnTo>
                  <a:lnTo>
                    <a:pt x="82" y="45"/>
                  </a:lnTo>
                  <a:lnTo>
                    <a:pt x="80" y="47"/>
                  </a:lnTo>
                  <a:lnTo>
                    <a:pt x="80" y="47"/>
                  </a:lnTo>
                  <a:lnTo>
                    <a:pt x="83" y="47"/>
                  </a:lnTo>
                  <a:lnTo>
                    <a:pt x="83" y="47"/>
                  </a:lnTo>
                  <a:lnTo>
                    <a:pt x="82" y="44"/>
                  </a:lnTo>
                  <a:lnTo>
                    <a:pt x="83" y="44"/>
                  </a:lnTo>
                  <a:lnTo>
                    <a:pt x="83" y="44"/>
                  </a:lnTo>
                  <a:lnTo>
                    <a:pt x="86" y="42"/>
                  </a:lnTo>
                  <a:lnTo>
                    <a:pt x="86" y="42"/>
                  </a:lnTo>
                  <a:lnTo>
                    <a:pt x="88" y="41"/>
                  </a:lnTo>
                  <a:lnTo>
                    <a:pt x="86" y="39"/>
                  </a:lnTo>
                  <a:lnTo>
                    <a:pt x="86" y="39"/>
                  </a:lnTo>
                  <a:lnTo>
                    <a:pt x="86" y="39"/>
                  </a:lnTo>
                  <a:lnTo>
                    <a:pt x="86" y="39"/>
                  </a:lnTo>
                  <a:lnTo>
                    <a:pt x="83" y="38"/>
                  </a:lnTo>
                  <a:lnTo>
                    <a:pt x="83" y="38"/>
                  </a:lnTo>
                  <a:close/>
                  <a:moveTo>
                    <a:pt x="77" y="82"/>
                  </a:moveTo>
                  <a:lnTo>
                    <a:pt x="77" y="82"/>
                  </a:lnTo>
                  <a:lnTo>
                    <a:pt x="77" y="80"/>
                  </a:lnTo>
                  <a:lnTo>
                    <a:pt x="77" y="80"/>
                  </a:lnTo>
                  <a:lnTo>
                    <a:pt x="77" y="79"/>
                  </a:lnTo>
                  <a:lnTo>
                    <a:pt x="77" y="79"/>
                  </a:lnTo>
                  <a:lnTo>
                    <a:pt x="77" y="77"/>
                  </a:lnTo>
                  <a:lnTo>
                    <a:pt x="75" y="75"/>
                  </a:lnTo>
                  <a:lnTo>
                    <a:pt x="75" y="75"/>
                  </a:lnTo>
                  <a:lnTo>
                    <a:pt x="72" y="74"/>
                  </a:lnTo>
                  <a:lnTo>
                    <a:pt x="72" y="74"/>
                  </a:lnTo>
                  <a:lnTo>
                    <a:pt x="71" y="74"/>
                  </a:lnTo>
                  <a:lnTo>
                    <a:pt x="69" y="74"/>
                  </a:lnTo>
                  <a:lnTo>
                    <a:pt x="69" y="74"/>
                  </a:lnTo>
                  <a:lnTo>
                    <a:pt x="69" y="75"/>
                  </a:lnTo>
                  <a:lnTo>
                    <a:pt x="69" y="75"/>
                  </a:lnTo>
                  <a:lnTo>
                    <a:pt x="77" y="82"/>
                  </a:lnTo>
                  <a:lnTo>
                    <a:pt x="77" y="82"/>
                  </a:lnTo>
                  <a:close/>
                  <a:moveTo>
                    <a:pt x="143" y="16"/>
                  </a:moveTo>
                  <a:lnTo>
                    <a:pt x="143" y="16"/>
                  </a:lnTo>
                  <a:lnTo>
                    <a:pt x="145" y="17"/>
                  </a:lnTo>
                  <a:lnTo>
                    <a:pt x="145" y="17"/>
                  </a:lnTo>
                  <a:lnTo>
                    <a:pt x="154" y="22"/>
                  </a:lnTo>
                  <a:lnTo>
                    <a:pt x="154" y="22"/>
                  </a:lnTo>
                  <a:lnTo>
                    <a:pt x="156" y="22"/>
                  </a:lnTo>
                  <a:lnTo>
                    <a:pt x="156" y="22"/>
                  </a:lnTo>
                  <a:lnTo>
                    <a:pt x="156" y="20"/>
                  </a:lnTo>
                  <a:lnTo>
                    <a:pt x="156" y="20"/>
                  </a:lnTo>
                  <a:lnTo>
                    <a:pt x="154" y="19"/>
                  </a:lnTo>
                  <a:lnTo>
                    <a:pt x="154" y="19"/>
                  </a:lnTo>
                  <a:lnTo>
                    <a:pt x="154" y="17"/>
                  </a:lnTo>
                  <a:lnTo>
                    <a:pt x="153" y="17"/>
                  </a:lnTo>
                  <a:lnTo>
                    <a:pt x="153" y="17"/>
                  </a:lnTo>
                  <a:lnTo>
                    <a:pt x="145" y="16"/>
                  </a:lnTo>
                  <a:lnTo>
                    <a:pt x="145" y="16"/>
                  </a:lnTo>
                  <a:lnTo>
                    <a:pt x="143" y="16"/>
                  </a:lnTo>
                  <a:lnTo>
                    <a:pt x="143" y="16"/>
                  </a:lnTo>
                  <a:close/>
                  <a:moveTo>
                    <a:pt x="150" y="41"/>
                  </a:moveTo>
                  <a:lnTo>
                    <a:pt x="150" y="41"/>
                  </a:lnTo>
                  <a:lnTo>
                    <a:pt x="151" y="41"/>
                  </a:lnTo>
                  <a:lnTo>
                    <a:pt x="151" y="41"/>
                  </a:lnTo>
                  <a:lnTo>
                    <a:pt x="150" y="34"/>
                  </a:lnTo>
                  <a:lnTo>
                    <a:pt x="150" y="34"/>
                  </a:lnTo>
                  <a:lnTo>
                    <a:pt x="150" y="34"/>
                  </a:lnTo>
                  <a:lnTo>
                    <a:pt x="150" y="34"/>
                  </a:lnTo>
                  <a:lnTo>
                    <a:pt x="146" y="33"/>
                  </a:lnTo>
                  <a:lnTo>
                    <a:pt x="146" y="31"/>
                  </a:lnTo>
                  <a:lnTo>
                    <a:pt x="146" y="31"/>
                  </a:lnTo>
                  <a:lnTo>
                    <a:pt x="145" y="28"/>
                  </a:lnTo>
                  <a:lnTo>
                    <a:pt x="145" y="28"/>
                  </a:lnTo>
                  <a:lnTo>
                    <a:pt x="142" y="28"/>
                  </a:lnTo>
                  <a:lnTo>
                    <a:pt x="142" y="28"/>
                  </a:lnTo>
                  <a:lnTo>
                    <a:pt x="150" y="41"/>
                  </a:lnTo>
                  <a:lnTo>
                    <a:pt x="150" y="41"/>
                  </a:lnTo>
                  <a:close/>
                  <a:moveTo>
                    <a:pt x="113" y="66"/>
                  </a:moveTo>
                  <a:lnTo>
                    <a:pt x="113" y="66"/>
                  </a:lnTo>
                  <a:lnTo>
                    <a:pt x="110" y="68"/>
                  </a:lnTo>
                  <a:lnTo>
                    <a:pt x="110" y="68"/>
                  </a:lnTo>
                  <a:lnTo>
                    <a:pt x="113" y="75"/>
                  </a:lnTo>
                  <a:lnTo>
                    <a:pt x="113" y="75"/>
                  </a:lnTo>
                  <a:lnTo>
                    <a:pt x="115" y="74"/>
                  </a:lnTo>
                  <a:lnTo>
                    <a:pt x="115" y="74"/>
                  </a:lnTo>
                  <a:lnTo>
                    <a:pt x="115" y="74"/>
                  </a:lnTo>
                  <a:lnTo>
                    <a:pt x="115" y="74"/>
                  </a:lnTo>
                  <a:lnTo>
                    <a:pt x="113" y="66"/>
                  </a:lnTo>
                  <a:lnTo>
                    <a:pt x="113" y="66"/>
                  </a:lnTo>
                  <a:close/>
                  <a:moveTo>
                    <a:pt x="71" y="82"/>
                  </a:moveTo>
                  <a:lnTo>
                    <a:pt x="71" y="82"/>
                  </a:lnTo>
                  <a:lnTo>
                    <a:pt x="64" y="79"/>
                  </a:lnTo>
                  <a:lnTo>
                    <a:pt x="64" y="79"/>
                  </a:lnTo>
                  <a:lnTo>
                    <a:pt x="64" y="83"/>
                  </a:lnTo>
                  <a:lnTo>
                    <a:pt x="64" y="83"/>
                  </a:lnTo>
                  <a:lnTo>
                    <a:pt x="66" y="83"/>
                  </a:lnTo>
                  <a:lnTo>
                    <a:pt x="66" y="83"/>
                  </a:lnTo>
                  <a:lnTo>
                    <a:pt x="69" y="87"/>
                  </a:lnTo>
                  <a:lnTo>
                    <a:pt x="69" y="87"/>
                  </a:lnTo>
                  <a:lnTo>
                    <a:pt x="71" y="82"/>
                  </a:lnTo>
                  <a:lnTo>
                    <a:pt x="71" y="82"/>
                  </a:lnTo>
                  <a:close/>
                  <a:moveTo>
                    <a:pt x="124" y="80"/>
                  </a:moveTo>
                  <a:lnTo>
                    <a:pt x="124" y="80"/>
                  </a:lnTo>
                  <a:lnTo>
                    <a:pt x="131" y="77"/>
                  </a:lnTo>
                  <a:lnTo>
                    <a:pt x="131" y="77"/>
                  </a:lnTo>
                  <a:lnTo>
                    <a:pt x="131" y="74"/>
                  </a:lnTo>
                  <a:lnTo>
                    <a:pt x="131" y="74"/>
                  </a:lnTo>
                  <a:lnTo>
                    <a:pt x="123" y="77"/>
                  </a:lnTo>
                  <a:lnTo>
                    <a:pt x="123" y="77"/>
                  </a:lnTo>
                  <a:lnTo>
                    <a:pt x="124" y="80"/>
                  </a:lnTo>
                  <a:lnTo>
                    <a:pt x="124" y="80"/>
                  </a:lnTo>
                  <a:close/>
                  <a:moveTo>
                    <a:pt x="110" y="17"/>
                  </a:moveTo>
                  <a:lnTo>
                    <a:pt x="110" y="17"/>
                  </a:lnTo>
                  <a:lnTo>
                    <a:pt x="105" y="19"/>
                  </a:lnTo>
                  <a:lnTo>
                    <a:pt x="102" y="20"/>
                  </a:lnTo>
                  <a:lnTo>
                    <a:pt x="102" y="20"/>
                  </a:lnTo>
                  <a:lnTo>
                    <a:pt x="102" y="23"/>
                  </a:lnTo>
                  <a:lnTo>
                    <a:pt x="102" y="23"/>
                  </a:lnTo>
                  <a:lnTo>
                    <a:pt x="105" y="23"/>
                  </a:lnTo>
                  <a:lnTo>
                    <a:pt x="105" y="23"/>
                  </a:lnTo>
                  <a:lnTo>
                    <a:pt x="109" y="22"/>
                  </a:lnTo>
                  <a:lnTo>
                    <a:pt x="109" y="22"/>
                  </a:lnTo>
                  <a:lnTo>
                    <a:pt x="109" y="20"/>
                  </a:lnTo>
                  <a:lnTo>
                    <a:pt x="109" y="20"/>
                  </a:lnTo>
                  <a:lnTo>
                    <a:pt x="110" y="17"/>
                  </a:lnTo>
                  <a:lnTo>
                    <a:pt x="110" y="17"/>
                  </a:lnTo>
                  <a:close/>
                  <a:moveTo>
                    <a:pt x="75" y="63"/>
                  </a:moveTo>
                  <a:lnTo>
                    <a:pt x="75" y="63"/>
                  </a:lnTo>
                  <a:lnTo>
                    <a:pt x="69" y="69"/>
                  </a:lnTo>
                  <a:lnTo>
                    <a:pt x="69" y="69"/>
                  </a:lnTo>
                  <a:lnTo>
                    <a:pt x="71" y="69"/>
                  </a:lnTo>
                  <a:lnTo>
                    <a:pt x="72" y="69"/>
                  </a:lnTo>
                  <a:lnTo>
                    <a:pt x="72" y="69"/>
                  </a:lnTo>
                  <a:lnTo>
                    <a:pt x="75" y="68"/>
                  </a:lnTo>
                  <a:lnTo>
                    <a:pt x="75" y="68"/>
                  </a:lnTo>
                  <a:lnTo>
                    <a:pt x="75" y="63"/>
                  </a:lnTo>
                  <a:lnTo>
                    <a:pt x="75" y="63"/>
                  </a:lnTo>
                  <a:close/>
                  <a:moveTo>
                    <a:pt x="63" y="53"/>
                  </a:moveTo>
                  <a:lnTo>
                    <a:pt x="63" y="53"/>
                  </a:lnTo>
                  <a:lnTo>
                    <a:pt x="66" y="50"/>
                  </a:lnTo>
                  <a:lnTo>
                    <a:pt x="66" y="50"/>
                  </a:lnTo>
                  <a:lnTo>
                    <a:pt x="66" y="49"/>
                  </a:lnTo>
                  <a:lnTo>
                    <a:pt x="66" y="49"/>
                  </a:lnTo>
                  <a:lnTo>
                    <a:pt x="66" y="45"/>
                  </a:lnTo>
                  <a:lnTo>
                    <a:pt x="66" y="45"/>
                  </a:lnTo>
                  <a:lnTo>
                    <a:pt x="61" y="50"/>
                  </a:lnTo>
                  <a:lnTo>
                    <a:pt x="61" y="50"/>
                  </a:lnTo>
                  <a:lnTo>
                    <a:pt x="63" y="53"/>
                  </a:lnTo>
                  <a:lnTo>
                    <a:pt x="63" y="53"/>
                  </a:lnTo>
                  <a:close/>
                  <a:moveTo>
                    <a:pt x="97" y="82"/>
                  </a:moveTo>
                  <a:lnTo>
                    <a:pt x="97" y="82"/>
                  </a:lnTo>
                  <a:lnTo>
                    <a:pt x="99" y="87"/>
                  </a:lnTo>
                  <a:lnTo>
                    <a:pt x="99" y="87"/>
                  </a:lnTo>
                  <a:lnTo>
                    <a:pt x="101" y="87"/>
                  </a:lnTo>
                  <a:lnTo>
                    <a:pt x="101" y="87"/>
                  </a:lnTo>
                  <a:lnTo>
                    <a:pt x="102" y="87"/>
                  </a:lnTo>
                  <a:lnTo>
                    <a:pt x="102" y="85"/>
                  </a:lnTo>
                  <a:lnTo>
                    <a:pt x="102" y="85"/>
                  </a:lnTo>
                  <a:lnTo>
                    <a:pt x="102" y="80"/>
                  </a:lnTo>
                  <a:lnTo>
                    <a:pt x="102" y="80"/>
                  </a:lnTo>
                  <a:lnTo>
                    <a:pt x="101" y="79"/>
                  </a:lnTo>
                  <a:lnTo>
                    <a:pt x="101" y="79"/>
                  </a:lnTo>
                  <a:lnTo>
                    <a:pt x="97" y="82"/>
                  </a:lnTo>
                  <a:lnTo>
                    <a:pt x="97" y="82"/>
                  </a:lnTo>
                  <a:close/>
                  <a:moveTo>
                    <a:pt x="49" y="85"/>
                  </a:moveTo>
                  <a:lnTo>
                    <a:pt x="49" y="85"/>
                  </a:lnTo>
                  <a:lnTo>
                    <a:pt x="49" y="85"/>
                  </a:lnTo>
                  <a:lnTo>
                    <a:pt x="49" y="85"/>
                  </a:lnTo>
                  <a:lnTo>
                    <a:pt x="44" y="91"/>
                  </a:lnTo>
                  <a:lnTo>
                    <a:pt x="44" y="91"/>
                  </a:lnTo>
                  <a:lnTo>
                    <a:pt x="44" y="94"/>
                  </a:lnTo>
                  <a:lnTo>
                    <a:pt x="44" y="94"/>
                  </a:lnTo>
                  <a:lnTo>
                    <a:pt x="49" y="90"/>
                  </a:lnTo>
                  <a:lnTo>
                    <a:pt x="49" y="90"/>
                  </a:lnTo>
                  <a:lnTo>
                    <a:pt x="50" y="88"/>
                  </a:lnTo>
                  <a:lnTo>
                    <a:pt x="50" y="88"/>
                  </a:lnTo>
                  <a:lnTo>
                    <a:pt x="49" y="85"/>
                  </a:lnTo>
                  <a:lnTo>
                    <a:pt x="49" y="85"/>
                  </a:lnTo>
                  <a:close/>
                  <a:moveTo>
                    <a:pt x="110" y="79"/>
                  </a:moveTo>
                  <a:lnTo>
                    <a:pt x="110" y="79"/>
                  </a:lnTo>
                  <a:lnTo>
                    <a:pt x="109" y="72"/>
                  </a:lnTo>
                  <a:lnTo>
                    <a:pt x="109" y="72"/>
                  </a:lnTo>
                  <a:lnTo>
                    <a:pt x="105" y="75"/>
                  </a:lnTo>
                  <a:lnTo>
                    <a:pt x="105" y="75"/>
                  </a:lnTo>
                  <a:lnTo>
                    <a:pt x="109" y="80"/>
                  </a:lnTo>
                  <a:lnTo>
                    <a:pt x="109" y="80"/>
                  </a:lnTo>
                  <a:lnTo>
                    <a:pt x="110" y="79"/>
                  </a:lnTo>
                  <a:lnTo>
                    <a:pt x="110" y="79"/>
                  </a:lnTo>
                  <a:close/>
                  <a:moveTo>
                    <a:pt x="52" y="87"/>
                  </a:moveTo>
                  <a:lnTo>
                    <a:pt x="52" y="87"/>
                  </a:lnTo>
                  <a:lnTo>
                    <a:pt x="53" y="85"/>
                  </a:lnTo>
                  <a:lnTo>
                    <a:pt x="53" y="83"/>
                  </a:lnTo>
                  <a:lnTo>
                    <a:pt x="53" y="83"/>
                  </a:lnTo>
                  <a:lnTo>
                    <a:pt x="53" y="80"/>
                  </a:lnTo>
                  <a:lnTo>
                    <a:pt x="53" y="80"/>
                  </a:lnTo>
                  <a:lnTo>
                    <a:pt x="53" y="77"/>
                  </a:lnTo>
                  <a:lnTo>
                    <a:pt x="53" y="77"/>
                  </a:lnTo>
                  <a:lnTo>
                    <a:pt x="50" y="80"/>
                  </a:lnTo>
                  <a:lnTo>
                    <a:pt x="50" y="80"/>
                  </a:lnTo>
                  <a:lnTo>
                    <a:pt x="50" y="80"/>
                  </a:lnTo>
                  <a:lnTo>
                    <a:pt x="50" y="80"/>
                  </a:lnTo>
                  <a:lnTo>
                    <a:pt x="52" y="87"/>
                  </a:lnTo>
                  <a:lnTo>
                    <a:pt x="52" y="87"/>
                  </a:lnTo>
                  <a:close/>
                  <a:moveTo>
                    <a:pt x="156" y="36"/>
                  </a:moveTo>
                  <a:lnTo>
                    <a:pt x="156" y="36"/>
                  </a:lnTo>
                  <a:lnTo>
                    <a:pt x="156" y="34"/>
                  </a:lnTo>
                  <a:lnTo>
                    <a:pt x="156" y="34"/>
                  </a:lnTo>
                  <a:lnTo>
                    <a:pt x="156" y="33"/>
                  </a:lnTo>
                  <a:lnTo>
                    <a:pt x="156" y="31"/>
                  </a:lnTo>
                  <a:lnTo>
                    <a:pt x="156" y="31"/>
                  </a:lnTo>
                  <a:lnTo>
                    <a:pt x="157" y="31"/>
                  </a:lnTo>
                  <a:lnTo>
                    <a:pt x="157" y="31"/>
                  </a:lnTo>
                  <a:lnTo>
                    <a:pt x="156" y="27"/>
                  </a:lnTo>
                  <a:lnTo>
                    <a:pt x="156" y="27"/>
                  </a:lnTo>
                  <a:lnTo>
                    <a:pt x="154" y="27"/>
                  </a:lnTo>
                  <a:lnTo>
                    <a:pt x="153" y="25"/>
                  </a:lnTo>
                  <a:lnTo>
                    <a:pt x="153" y="25"/>
                  </a:lnTo>
                  <a:lnTo>
                    <a:pt x="151" y="25"/>
                  </a:lnTo>
                  <a:lnTo>
                    <a:pt x="151" y="25"/>
                  </a:lnTo>
                  <a:lnTo>
                    <a:pt x="154" y="30"/>
                  </a:lnTo>
                  <a:lnTo>
                    <a:pt x="156" y="36"/>
                  </a:lnTo>
                  <a:lnTo>
                    <a:pt x="156" y="36"/>
                  </a:lnTo>
                  <a:close/>
                  <a:moveTo>
                    <a:pt x="15" y="105"/>
                  </a:moveTo>
                  <a:lnTo>
                    <a:pt x="15" y="105"/>
                  </a:lnTo>
                  <a:lnTo>
                    <a:pt x="17" y="102"/>
                  </a:lnTo>
                  <a:lnTo>
                    <a:pt x="17" y="102"/>
                  </a:lnTo>
                  <a:lnTo>
                    <a:pt x="20" y="94"/>
                  </a:lnTo>
                  <a:lnTo>
                    <a:pt x="20" y="94"/>
                  </a:lnTo>
                  <a:lnTo>
                    <a:pt x="20" y="93"/>
                  </a:lnTo>
                  <a:lnTo>
                    <a:pt x="20" y="93"/>
                  </a:lnTo>
                  <a:lnTo>
                    <a:pt x="20" y="93"/>
                  </a:lnTo>
                  <a:lnTo>
                    <a:pt x="20" y="93"/>
                  </a:lnTo>
                  <a:lnTo>
                    <a:pt x="14" y="104"/>
                  </a:lnTo>
                  <a:lnTo>
                    <a:pt x="14" y="104"/>
                  </a:lnTo>
                  <a:lnTo>
                    <a:pt x="15" y="105"/>
                  </a:lnTo>
                  <a:lnTo>
                    <a:pt x="15" y="105"/>
                  </a:lnTo>
                  <a:close/>
                  <a:moveTo>
                    <a:pt x="74" y="52"/>
                  </a:moveTo>
                  <a:lnTo>
                    <a:pt x="74" y="52"/>
                  </a:lnTo>
                  <a:lnTo>
                    <a:pt x="72" y="47"/>
                  </a:lnTo>
                  <a:lnTo>
                    <a:pt x="72" y="47"/>
                  </a:lnTo>
                  <a:lnTo>
                    <a:pt x="71" y="50"/>
                  </a:lnTo>
                  <a:lnTo>
                    <a:pt x="71" y="50"/>
                  </a:lnTo>
                  <a:lnTo>
                    <a:pt x="69" y="50"/>
                  </a:lnTo>
                  <a:lnTo>
                    <a:pt x="69" y="50"/>
                  </a:lnTo>
                  <a:lnTo>
                    <a:pt x="69" y="55"/>
                  </a:lnTo>
                  <a:lnTo>
                    <a:pt x="69" y="55"/>
                  </a:lnTo>
                  <a:lnTo>
                    <a:pt x="74" y="52"/>
                  </a:lnTo>
                  <a:lnTo>
                    <a:pt x="74" y="52"/>
                  </a:lnTo>
                  <a:close/>
                  <a:moveTo>
                    <a:pt x="28" y="99"/>
                  </a:moveTo>
                  <a:lnTo>
                    <a:pt x="28" y="99"/>
                  </a:lnTo>
                  <a:lnTo>
                    <a:pt x="31" y="99"/>
                  </a:lnTo>
                  <a:lnTo>
                    <a:pt x="31" y="99"/>
                  </a:lnTo>
                  <a:lnTo>
                    <a:pt x="31" y="91"/>
                  </a:lnTo>
                  <a:lnTo>
                    <a:pt x="31" y="91"/>
                  </a:lnTo>
                  <a:lnTo>
                    <a:pt x="30" y="93"/>
                  </a:lnTo>
                  <a:lnTo>
                    <a:pt x="30" y="94"/>
                  </a:lnTo>
                  <a:lnTo>
                    <a:pt x="30" y="94"/>
                  </a:lnTo>
                  <a:lnTo>
                    <a:pt x="30" y="94"/>
                  </a:lnTo>
                  <a:lnTo>
                    <a:pt x="28" y="96"/>
                  </a:lnTo>
                  <a:lnTo>
                    <a:pt x="28" y="96"/>
                  </a:lnTo>
                  <a:lnTo>
                    <a:pt x="28" y="96"/>
                  </a:lnTo>
                  <a:lnTo>
                    <a:pt x="28" y="96"/>
                  </a:lnTo>
                  <a:lnTo>
                    <a:pt x="28" y="99"/>
                  </a:lnTo>
                  <a:lnTo>
                    <a:pt x="28" y="99"/>
                  </a:lnTo>
                  <a:close/>
                  <a:moveTo>
                    <a:pt x="86" y="66"/>
                  </a:moveTo>
                  <a:lnTo>
                    <a:pt x="86" y="66"/>
                  </a:lnTo>
                  <a:lnTo>
                    <a:pt x="82" y="69"/>
                  </a:lnTo>
                  <a:lnTo>
                    <a:pt x="82" y="69"/>
                  </a:lnTo>
                  <a:lnTo>
                    <a:pt x="83" y="74"/>
                  </a:lnTo>
                  <a:lnTo>
                    <a:pt x="83" y="74"/>
                  </a:lnTo>
                  <a:lnTo>
                    <a:pt x="86" y="69"/>
                  </a:lnTo>
                  <a:lnTo>
                    <a:pt x="86" y="69"/>
                  </a:lnTo>
                  <a:lnTo>
                    <a:pt x="86" y="69"/>
                  </a:lnTo>
                  <a:lnTo>
                    <a:pt x="86" y="69"/>
                  </a:lnTo>
                  <a:lnTo>
                    <a:pt x="86" y="66"/>
                  </a:lnTo>
                  <a:lnTo>
                    <a:pt x="86" y="66"/>
                  </a:lnTo>
                  <a:close/>
                  <a:moveTo>
                    <a:pt x="77" y="93"/>
                  </a:moveTo>
                  <a:lnTo>
                    <a:pt x="77" y="93"/>
                  </a:lnTo>
                  <a:lnTo>
                    <a:pt x="77" y="88"/>
                  </a:lnTo>
                  <a:lnTo>
                    <a:pt x="77" y="88"/>
                  </a:lnTo>
                  <a:lnTo>
                    <a:pt x="75" y="88"/>
                  </a:lnTo>
                  <a:lnTo>
                    <a:pt x="75" y="88"/>
                  </a:lnTo>
                  <a:lnTo>
                    <a:pt x="74" y="87"/>
                  </a:lnTo>
                  <a:lnTo>
                    <a:pt x="74" y="87"/>
                  </a:lnTo>
                  <a:lnTo>
                    <a:pt x="74" y="83"/>
                  </a:lnTo>
                  <a:lnTo>
                    <a:pt x="74" y="83"/>
                  </a:lnTo>
                  <a:lnTo>
                    <a:pt x="74" y="83"/>
                  </a:lnTo>
                  <a:lnTo>
                    <a:pt x="74" y="83"/>
                  </a:lnTo>
                  <a:lnTo>
                    <a:pt x="72" y="90"/>
                  </a:lnTo>
                  <a:lnTo>
                    <a:pt x="72" y="90"/>
                  </a:lnTo>
                  <a:lnTo>
                    <a:pt x="74" y="90"/>
                  </a:lnTo>
                  <a:lnTo>
                    <a:pt x="74" y="90"/>
                  </a:lnTo>
                  <a:lnTo>
                    <a:pt x="77" y="93"/>
                  </a:lnTo>
                  <a:lnTo>
                    <a:pt x="77" y="93"/>
                  </a:lnTo>
                  <a:close/>
                  <a:moveTo>
                    <a:pt x="120" y="64"/>
                  </a:moveTo>
                  <a:lnTo>
                    <a:pt x="120" y="64"/>
                  </a:lnTo>
                  <a:lnTo>
                    <a:pt x="116" y="64"/>
                  </a:lnTo>
                  <a:lnTo>
                    <a:pt x="116" y="64"/>
                  </a:lnTo>
                  <a:lnTo>
                    <a:pt x="118" y="71"/>
                  </a:lnTo>
                  <a:lnTo>
                    <a:pt x="118" y="71"/>
                  </a:lnTo>
                  <a:lnTo>
                    <a:pt x="121" y="68"/>
                  </a:lnTo>
                  <a:lnTo>
                    <a:pt x="121" y="68"/>
                  </a:lnTo>
                  <a:lnTo>
                    <a:pt x="120" y="64"/>
                  </a:lnTo>
                  <a:lnTo>
                    <a:pt x="120" y="64"/>
                  </a:lnTo>
                  <a:close/>
                  <a:moveTo>
                    <a:pt x="121" y="126"/>
                  </a:moveTo>
                  <a:lnTo>
                    <a:pt x="121" y="126"/>
                  </a:lnTo>
                  <a:lnTo>
                    <a:pt x="124" y="124"/>
                  </a:lnTo>
                  <a:lnTo>
                    <a:pt x="126" y="121"/>
                  </a:lnTo>
                  <a:lnTo>
                    <a:pt x="126" y="121"/>
                  </a:lnTo>
                  <a:lnTo>
                    <a:pt x="124" y="120"/>
                  </a:lnTo>
                  <a:lnTo>
                    <a:pt x="124" y="120"/>
                  </a:lnTo>
                  <a:lnTo>
                    <a:pt x="123" y="121"/>
                  </a:lnTo>
                  <a:lnTo>
                    <a:pt x="123" y="121"/>
                  </a:lnTo>
                  <a:lnTo>
                    <a:pt x="121" y="123"/>
                  </a:lnTo>
                  <a:lnTo>
                    <a:pt x="121" y="126"/>
                  </a:lnTo>
                  <a:lnTo>
                    <a:pt x="121" y="126"/>
                  </a:lnTo>
                  <a:close/>
                  <a:moveTo>
                    <a:pt x="38" y="83"/>
                  </a:moveTo>
                  <a:lnTo>
                    <a:pt x="38" y="83"/>
                  </a:lnTo>
                  <a:lnTo>
                    <a:pt x="41" y="85"/>
                  </a:lnTo>
                  <a:lnTo>
                    <a:pt x="41" y="85"/>
                  </a:lnTo>
                  <a:lnTo>
                    <a:pt x="41" y="83"/>
                  </a:lnTo>
                  <a:lnTo>
                    <a:pt x="41" y="83"/>
                  </a:lnTo>
                  <a:lnTo>
                    <a:pt x="41" y="77"/>
                  </a:lnTo>
                  <a:lnTo>
                    <a:pt x="41" y="77"/>
                  </a:lnTo>
                  <a:lnTo>
                    <a:pt x="39" y="77"/>
                  </a:lnTo>
                  <a:lnTo>
                    <a:pt x="39" y="77"/>
                  </a:lnTo>
                  <a:lnTo>
                    <a:pt x="38" y="80"/>
                  </a:lnTo>
                  <a:lnTo>
                    <a:pt x="38" y="80"/>
                  </a:lnTo>
                  <a:lnTo>
                    <a:pt x="38" y="82"/>
                  </a:lnTo>
                  <a:lnTo>
                    <a:pt x="38" y="83"/>
                  </a:lnTo>
                  <a:lnTo>
                    <a:pt x="38" y="83"/>
                  </a:lnTo>
                  <a:close/>
                  <a:moveTo>
                    <a:pt x="113" y="107"/>
                  </a:moveTo>
                  <a:lnTo>
                    <a:pt x="113" y="107"/>
                  </a:lnTo>
                  <a:lnTo>
                    <a:pt x="118" y="105"/>
                  </a:lnTo>
                  <a:lnTo>
                    <a:pt x="118" y="105"/>
                  </a:lnTo>
                  <a:lnTo>
                    <a:pt x="120" y="105"/>
                  </a:lnTo>
                  <a:lnTo>
                    <a:pt x="120" y="104"/>
                  </a:lnTo>
                  <a:lnTo>
                    <a:pt x="120" y="104"/>
                  </a:lnTo>
                  <a:lnTo>
                    <a:pt x="118" y="101"/>
                  </a:lnTo>
                  <a:lnTo>
                    <a:pt x="118" y="101"/>
                  </a:lnTo>
                  <a:lnTo>
                    <a:pt x="115" y="104"/>
                  </a:lnTo>
                  <a:lnTo>
                    <a:pt x="115" y="104"/>
                  </a:lnTo>
                  <a:lnTo>
                    <a:pt x="113" y="107"/>
                  </a:lnTo>
                  <a:lnTo>
                    <a:pt x="113" y="107"/>
                  </a:lnTo>
                  <a:close/>
                  <a:moveTo>
                    <a:pt x="154" y="72"/>
                  </a:moveTo>
                  <a:lnTo>
                    <a:pt x="154" y="72"/>
                  </a:lnTo>
                  <a:lnTo>
                    <a:pt x="153" y="72"/>
                  </a:lnTo>
                  <a:lnTo>
                    <a:pt x="153" y="72"/>
                  </a:lnTo>
                  <a:lnTo>
                    <a:pt x="151" y="74"/>
                  </a:lnTo>
                  <a:lnTo>
                    <a:pt x="151" y="74"/>
                  </a:lnTo>
                  <a:lnTo>
                    <a:pt x="156" y="79"/>
                  </a:lnTo>
                  <a:lnTo>
                    <a:pt x="156" y="79"/>
                  </a:lnTo>
                  <a:lnTo>
                    <a:pt x="154" y="72"/>
                  </a:lnTo>
                  <a:lnTo>
                    <a:pt x="154" y="72"/>
                  </a:lnTo>
                  <a:close/>
                  <a:moveTo>
                    <a:pt x="137" y="105"/>
                  </a:moveTo>
                  <a:lnTo>
                    <a:pt x="137" y="105"/>
                  </a:lnTo>
                  <a:lnTo>
                    <a:pt x="137" y="105"/>
                  </a:lnTo>
                  <a:lnTo>
                    <a:pt x="137" y="105"/>
                  </a:lnTo>
                  <a:lnTo>
                    <a:pt x="140" y="99"/>
                  </a:lnTo>
                  <a:lnTo>
                    <a:pt x="140" y="99"/>
                  </a:lnTo>
                  <a:lnTo>
                    <a:pt x="140" y="99"/>
                  </a:lnTo>
                  <a:lnTo>
                    <a:pt x="140" y="99"/>
                  </a:lnTo>
                  <a:lnTo>
                    <a:pt x="140" y="99"/>
                  </a:lnTo>
                  <a:lnTo>
                    <a:pt x="140" y="99"/>
                  </a:lnTo>
                  <a:lnTo>
                    <a:pt x="137" y="101"/>
                  </a:lnTo>
                  <a:lnTo>
                    <a:pt x="137" y="101"/>
                  </a:lnTo>
                  <a:lnTo>
                    <a:pt x="137" y="105"/>
                  </a:lnTo>
                  <a:lnTo>
                    <a:pt x="137" y="105"/>
                  </a:lnTo>
                  <a:close/>
                  <a:moveTo>
                    <a:pt x="96" y="121"/>
                  </a:moveTo>
                  <a:lnTo>
                    <a:pt x="96" y="121"/>
                  </a:lnTo>
                  <a:lnTo>
                    <a:pt x="97" y="124"/>
                  </a:lnTo>
                  <a:lnTo>
                    <a:pt x="97" y="124"/>
                  </a:lnTo>
                  <a:lnTo>
                    <a:pt x="99" y="123"/>
                  </a:lnTo>
                  <a:lnTo>
                    <a:pt x="99" y="123"/>
                  </a:lnTo>
                  <a:lnTo>
                    <a:pt x="101" y="123"/>
                  </a:lnTo>
                  <a:lnTo>
                    <a:pt x="101" y="123"/>
                  </a:lnTo>
                  <a:lnTo>
                    <a:pt x="101" y="118"/>
                  </a:lnTo>
                  <a:lnTo>
                    <a:pt x="101" y="118"/>
                  </a:lnTo>
                  <a:lnTo>
                    <a:pt x="96" y="121"/>
                  </a:lnTo>
                  <a:lnTo>
                    <a:pt x="96" y="121"/>
                  </a:lnTo>
                  <a:close/>
                  <a:moveTo>
                    <a:pt x="97" y="16"/>
                  </a:moveTo>
                  <a:lnTo>
                    <a:pt x="97" y="16"/>
                  </a:lnTo>
                  <a:lnTo>
                    <a:pt x="91" y="19"/>
                  </a:lnTo>
                  <a:lnTo>
                    <a:pt x="91" y="19"/>
                  </a:lnTo>
                  <a:lnTo>
                    <a:pt x="86" y="22"/>
                  </a:lnTo>
                  <a:lnTo>
                    <a:pt x="86" y="22"/>
                  </a:lnTo>
                  <a:lnTo>
                    <a:pt x="86" y="22"/>
                  </a:lnTo>
                  <a:lnTo>
                    <a:pt x="86" y="22"/>
                  </a:lnTo>
                  <a:lnTo>
                    <a:pt x="88" y="22"/>
                  </a:lnTo>
                  <a:lnTo>
                    <a:pt x="88" y="22"/>
                  </a:lnTo>
                  <a:lnTo>
                    <a:pt x="96" y="19"/>
                  </a:lnTo>
                  <a:lnTo>
                    <a:pt x="96" y="19"/>
                  </a:lnTo>
                  <a:lnTo>
                    <a:pt x="97" y="17"/>
                  </a:lnTo>
                  <a:lnTo>
                    <a:pt x="97" y="16"/>
                  </a:lnTo>
                  <a:lnTo>
                    <a:pt x="97" y="16"/>
                  </a:lnTo>
                  <a:close/>
                  <a:moveTo>
                    <a:pt x="56" y="74"/>
                  </a:moveTo>
                  <a:lnTo>
                    <a:pt x="56" y="74"/>
                  </a:lnTo>
                  <a:lnTo>
                    <a:pt x="60" y="74"/>
                  </a:lnTo>
                  <a:lnTo>
                    <a:pt x="60" y="74"/>
                  </a:lnTo>
                  <a:lnTo>
                    <a:pt x="63" y="75"/>
                  </a:lnTo>
                  <a:lnTo>
                    <a:pt x="63" y="75"/>
                  </a:lnTo>
                  <a:lnTo>
                    <a:pt x="64" y="75"/>
                  </a:lnTo>
                  <a:lnTo>
                    <a:pt x="64" y="75"/>
                  </a:lnTo>
                  <a:lnTo>
                    <a:pt x="60" y="71"/>
                  </a:lnTo>
                  <a:lnTo>
                    <a:pt x="60" y="71"/>
                  </a:lnTo>
                  <a:lnTo>
                    <a:pt x="56" y="74"/>
                  </a:lnTo>
                  <a:lnTo>
                    <a:pt x="56" y="74"/>
                  </a:lnTo>
                  <a:close/>
                  <a:moveTo>
                    <a:pt x="63" y="102"/>
                  </a:moveTo>
                  <a:lnTo>
                    <a:pt x="63" y="102"/>
                  </a:lnTo>
                  <a:lnTo>
                    <a:pt x="66" y="104"/>
                  </a:lnTo>
                  <a:lnTo>
                    <a:pt x="66" y="104"/>
                  </a:lnTo>
                  <a:lnTo>
                    <a:pt x="66" y="104"/>
                  </a:lnTo>
                  <a:lnTo>
                    <a:pt x="66" y="104"/>
                  </a:lnTo>
                  <a:lnTo>
                    <a:pt x="68" y="101"/>
                  </a:lnTo>
                  <a:lnTo>
                    <a:pt x="68" y="101"/>
                  </a:lnTo>
                  <a:lnTo>
                    <a:pt x="68" y="101"/>
                  </a:lnTo>
                  <a:lnTo>
                    <a:pt x="68" y="101"/>
                  </a:lnTo>
                  <a:lnTo>
                    <a:pt x="66" y="98"/>
                  </a:lnTo>
                  <a:lnTo>
                    <a:pt x="66" y="98"/>
                  </a:lnTo>
                  <a:lnTo>
                    <a:pt x="63" y="102"/>
                  </a:lnTo>
                  <a:lnTo>
                    <a:pt x="63" y="102"/>
                  </a:lnTo>
                  <a:close/>
                  <a:moveTo>
                    <a:pt x="107" y="87"/>
                  </a:moveTo>
                  <a:lnTo>
                    <a:pt x="107" y="87"/>
                  </a:lnTo>
                  <a:lnTo>
                    <a:pt x="107" y="88"/>
                  </a:lnTo>
                  <a:lnTo>
                    <a:pt x="107" y="88"/>
                  </a:lnTo>
                  <a:lnTo>
                    <a:pt x="107" y="93"/>
                  </a:lnTo>
                  <a:lnTo>
                    <a:pt x="107" y="93"/>
                  </a:lnTo>
                  <a:lnTo>
                    <a:pt x="110" y="91"/>
                  </a:lnTo>
                  <a:lnTo>
                    <a:pt x="110" y="91"/>
                  </a:lnTo>
                  <a:lnTo>
                    <a:pt x="107" y="87"/>
                  </a:lnTo>
                  <a:lnTo>
                    <a:pt x="107" y="87"/>
                  </a:lnTo>
                  <a:close/>
                  <a:moveTo>
                    <a:pt x="129" y="121"/>
                  </a:moveTo>
                  <a:lnTo>
                    <a:pt x="129" y="121"/>
                  </a:lnTo>
                  <a:lnTo>
                    <a:pt x="131" y="121"/>
                  </a:lnTo>
                  <a:lnTo>
                    <a:pt x="132" y="118"/>
                  </a:lnTo>
                  <a:lnTo>
                    <a:pt x="132" y="118"/>
                  </a:lnTo>
                  <a:lnTo>
                    <a:pt x="129" y="115"/>
                  </a:lnTo>
                  <a:lnTo>
                    <a:pt x="129" y="115"/>
                  </a:lnTo>
                  <a:lnTo>
                    <a:pt x="127" y="116"/>
                  </a:lnTo>
                  <a:lnTo>
                    <a:pt x="127" y="116"/>
                  </a:lnTo>
                  <a:lnTo>
                    <a:pt x="127" y="118"/>
                  </a:lnTo>
                  <a:lnTo>
                    <a:pt x="127" y="118"/>
                  </a:lnTo>
                  <a:lnTo>
                    <a:pt x="129" y="121"/>
                  </a:lnTo>
                  <a:lnTo>
                    <a:pt x="129" y="121"/>
                  </a:lnTo>
                  <a:close/>
                  <a:moveTo>
                    <a:pt x="109" y="112"/>
                  </a:moveTo>
                  <a:lnTo>
                    <a:pt x="109" y="112"/>
                  </a:lnTo>
                  <a:lnTo>
                    <a:pt x="109" y="112"/>
                  </a:lnTo>
                  <a:lnTo>
                    <a:pt x="109" y="112"/>
                  </a:lnTo>
                  <a:lnTo>
                    <a:pt x="109" y="110"/>
                  </a:lnTo>
                  <a:lnTo>
                    <a:pt x="109" y="110"/>
                  </a:lnTo>
                  <a:lnTo>
                    <a:pt x="109" y="109"/>
                  </a:lnTo>
                  <a:lnTo>
                    <a:pt x="109" y="109"/>
                  </a:lnTo>
                  <a:lnTo>
                    <a:pt x="109" y="107"/>
                  </a:lnTo>
                  <a:lnTo>
                    <a:pt x="110" y="105"/>
                  </a:lnTo>
                  <a:lnTo>
                    <a:pt x="110" y="105"/>
                  </a:lnTo>
                  <a:lnTo>
                    <a:pt x="112" y="104"/>
                  </a:lnTo>
                  <a:lnTo>
                    <a:pt x="112" y="104"/>
                  </a:lnTo>
                  <a:lnTo>
                    <a:pt x="113" y="99"/>
                  </a:lnTo>
                  <a:lnTo>
                    <a:pt x="113" y="99"/>
                  </a:lnTo>
                  <a:lnTo>
                    <a:pt x="109" y="105"/>
                  </a:lnTo>
                  <a:lnTo>
                    <a:pt x="109" y="105"/>
                  </a:lnTo>
                  <a:lnTo>
                    <a:pt x="109" y="105"/>
                  </a:lnTo>
                  <a:lnTo>
                    <a:pt x="109" y="105"/>
                  </a:lnTo>
                  <a:lnTo>
                    <a:pt x="109" y="112"/>
                  </a:lnTo>
                  <a:lnTo>
                    <a:pt x="109" y="112"/>
                  </a:lnTo>
                  <a:close/>
                  <a:moveTo>
                    <a:pt x="137" y="80"/>
                  </a:moveTo>
                  <a:lnTo>
                    <a:pt x="137" y="80"/>
                  </a:lnTo>
                  <a:lnTo>
                    <a:pt x="134" y="82"/>
                  </a:lnTo>
                  <a:lnTo>
                    <a:pt x="134" y="82"/>
                  </a:lnTo>
                  <a:lnTo>
                    <a:pt x="135" y="87"/>
                  </a:lnTo>
                  <a:lnTo>
                    <a:pt x="135" y="87"/>
                  </a:lnTo>
                  <a:lnTo>
                    <a:pt x="137" y="85"/>
                  </a:lnTo>
                  <a:lnTo>
                    <a:pt x="137" y="83"/>
                  </a:lnTo>
                  <a:lnTo>
                    <a:pt x="137" y="83"/>
                  </a:lnTo>
                  <a:lnTo>
                    <a:pt x="137" y="82"/>
                  </a:lnTo>
                  <a:lnTo>
                    <a:pt x="137" y="80"/>
                  </a:lnTo>
                  <a:lnTo>
                    <a:pt x="137" y="80"/>
                  </a:lnTo>
                  <a:close/>
                  <a:moveTo>
                    <a:pt x="110" y="36"/>
                  </a:moveTo>
                  <a:lnTo>
                    <a:pt x="110" y="36"/>
                  </a:lnTo>
                  <a:lnTo>
                    <a:pt x="112" y="39"/>
                  </a:lnTo>
                  <a:lnTo>
                    <a:pt x="112" y="39"/>
                  </a:lnTo>
                  <a:lnTo>
                    <a:pt x="115" y="38"/>
                  </a:lnTo>
                  <a:lnTo>
                    <a:pt x="115" y="38"/>
                  </a:lnTo>
                  <a:lnTo>
                    <a:pt x="115" y="34"/>
                  </a:lnTo>
                  <a:lnTo>
                    <a:pt x="115" y="34"/>
                  </a:lnTo>
                  <a:lnTo>
                    <a:pt x="110" y="36"/>
                  </a:lnTo>
                  <a:lnTo>
                    <a:pt x="110" y="36"/>
                  </a:lnTo>
                  <a:close/>
                  <a:moveTo>
                    <a:pt x="101" y="53"/>
                  </a:moveTo>
                  <a:lnTo>
                    <a:pt x="101" y="53"/>
                  </a:lnTo>
                  <a:lnTo>
                    <a:pt x="101" y="53"/>
                  </a:lnTo>
                  <a:lnTo>
                    <a:pt x="101" y="53"/>
                  </a:lnTo>
                  <a:lnTo>
                    <a:pt x="102" y="63"/>
                  </a:lnTo>
                  <a:lnTo>
                    <a:pt x="102" y="63"/>
                  </a:lnTo>
                  <a:lnTo>
                    <a:pt x="104" y="61"/>
                  </a:lnTo>
                  <a:lnTo>
                    <a:pt x="104" y="61"/>
                  </a:lnTo>
                  <a:lnTo>
                    <a:pt x="101" y="53"/>
                  </a:lnTo>
                  <a:lnTo>
                    <a:pt x="101" y="53"/>
                  </a:lnTo>
                  <a:close/>
                  <a:moveTo>
                    <a:pt x="113" y="25"/>
                  </a:moveTo>
                  <a:lnTo>
                    <a:pt x="113" y="25"/>
                  </a:lnTo>
                  <a:lnTo>
                    <a:pt x="110" y="27"/>
                  </a:lnTo>
                  <a:lnTo>
                    <a:pt x="110" y="27"/>
                  </a:lnTo>
                  <a:lnTo>
                    <a:pt x="110" y="27"/>
                  </a:lnTo>
                  <a:lnTo>
                    <a:pt x="110" y="27"/>
                  </a:lnTo>
                  <a:lnTo>
                    <a:pt x="109" y="31"/>
                  </a:lnTo>
                  <a:lnTo>
                    <a:pt x="109" y="31"/>
                  </a:lnTo>
                  <a:lnTo>
                    <a:pt x="113" y="28"/>
                  </a:lnTo>
                  <a:lnTo>
                    <a:pt x="113" y="28"/>
                  </a:lnTo>
                  <a:lnTo>
                    <a:pt x="113" y="27"/>
                  </a:lnTo>
                  <a:lnTo>
                    <a:pt x="113" y="25"/>
                  </a:lnTo>
                  <a:lnTo>
                    <a:pt x="113" y="25"/>
                  </a:lnTo>
                  <a:close/>
                  <a:moveTo>
                    <a:pt x="175" y="28"/>
                  </a:moveTo>
                  <a:lnTo>
                    <a:pt x="175" y="28"/>
                  </a:lnTo>
                  <a:lnTo>
                    <a:pt x="172" y="23"/>
                  </a:lnTo>
                  <a:lnTo>
                    <a:pt x="167" y="19"/>
                  </a:lnTo>
                  <a:lnTo>
                    <a:pt x="167" y="19"/>
                  </a:lnTo>
                  <a:lnTo>
                    <a:pt x="170" y="23"/>
                  </a:lnTo>
                  <a:lnTo>
                    <a:pt x="175" y="28"/>
                  </a:lnTo>
                  <a:lnTo>
                    <a:pt x="175" y="28"/>
                  </a:lnTo>
                  <a:close/>
                  <a:moveTo>
                    <a:pt x="135" y="91"/>
                  </a:moveTo>
                  <a:lnTo>
                    <a:pt x="135" y="91"/>
                  </a:lnTo>
                  <a:lnTo>
                    <a:pt x="139" y="93"/>
                  </a:lnTo>
                  <a:lnTo>
                    <a:pt x="139" y="93"/>
                  </a:lnTo>
                  <a:lnTo>
                    <a:pt x="142" y="93"/>
                  </a:lnTo>
                  <a:lnTo>
                    <a:pt x="142" y="93"/>
                  </a:lnTo>
                  <a:lnTo>
                    <a:pt x="140" y="90"/>
                  </a:lnTo>
                  <a:lnTo>
                    <a:pt x="140" y="90"/>
                  </a:lnTo>
                  <a:lnTo>
                    <a:pt x="135" y="91"/>
                  </a:lnTo>
                  <a:lnTo>
                    <a:pt x="135" y="91"/>
                  </a:lnTo>
                  <a:close/>
                  <a:moveTo>
                    <a:pt x="33" y="120"/>
                  </a:moveTo>
                  <a:lnTo>
                    <a:pt x="33" y="120"/>
                  </a:lnTo>
                  <a:lnTo>
                    <a:pt x="36" y="120"/>
                  </a:lnTo>
                  <a:lnTo>
                    <a:pt x="36" y="120"/>
                  </a:lnTo>
                  <a:lnTo>
                    <a:pt x="36" y="118"/>
                  </a:lnTo>
                  <a:lnTo>
                    <a:pt x="36" y="116"/>
                  </a:lnTo>
                  <a:lnTo>
                    <a:pt x="36" y="116"/>
                  </a:lnTo>
                  <a:lnTo>
                    <a:pt x="33" y="115"/>
                  </a:lnTo>
                  <a:lnTo>
                    <a:pt x="33" y="115"/>
                  </a:lnTo>
                  <a:lnTo>
                    <a:pt x="33" y="118"/>
                  </a:lnTo>
                  <a:lnTo>
                    <a:pt x="33" y="120"/>
                  </a:lnTo>
                  <a:lnTo>
                    <a:pt x="33" y="120"/>
                  </a:lnTo>
                  <a:close/>
                  <a:moveTo>
                    <a:pt x="8" y="140"/>
                  </a:moveTo>
                  <a:lnTo>
                    <a:pt x="8" y="140"/>
                  </a:lnTo>
                  <a:lnTo>
                    <a:pt x="6" y="132"/>
                  </a:lnTo>
                  <a:lnTo>
                    <a:pt x="6" y="126"/>
                  </a:lnTo>
                  <a:lnTo>
                    <a:pt x="6" y="126"/>
                  </a:lnTo>
                  <a:lnTo>
                    <a:pt x="6" y="132"/>
                  </a:lnTo>
                  <a:lnTo>
                    <a:pt x="6" y="137"/>
                  </a:lnTo>
                  <a:lnTo>
                    <a:pt x="6" y="137"/>
                  </a:lnTo>
                  <a:lnTo>
                    <a:pt x="8" y="140"/>
                  </a:lnTo>
                  <a:lnTo>
                    <a:pt x="8" y="140"/>
                  </a:lnTo>
                  <a:close/>
                  <a:moveTo>
                    <a:pt x="77" y="50"/>
                  </a:moveTo>
                  <a:lnTo>
                    <a:pt x="77" y="50"/>
                  </a:lnTo>
                  <a:lnTo>
                    <a:pt x="77" y="49"/>
                  </a:lnTo>
                  <a:lnTo>
                    <a:pt x="77" y="49"/>
                  </a:lnTo>
                  <a:lnTo>
                    <a:pt x="79" y="45"/>
                  </a:lnTo>
                  <a:lnTo>
                    <a:pt x="79" y="45"/>
                  </a:lnTo>
                  <a:lnTo>
                    <a:pt x="79" y="44"/>
                  </a:lnTo>
                  <a:lnTo>
                    <a:pt x="79" y="44"/>
                  </a:lnTo>
                  <a:lnTo>
                    <a:pt x="79" y="42"/>
                  </a:lnTo>
                  <a:lnTo>
                    <a:pt x="79" y="42"/>
                  </a:lnTo>
                  <a:lnTo>
                    <a:pt x="75" y="45"/>
                  </a:lnTo>
                  <a:lnTo>
                    <a:pt x="75" y="45"/>
                  </a:lnTo>
                  <a:lnTo>
                    <a:pt x="75" y="45"/>
                  </a:lnTo>
                  <a:lnTo>
                    <a:pt x="75" y="45"/>
                  </a:lnTo>
                  <a:lnTo>
                    <a:pt x="77" y="50"/>
                  </a:lnTo>
                  <a:lnTo>
                    <a:pt x="77" y="50"/>
                  </a:lnTo>
                  <a:close/>
                  <a:moveTo>
                    <a:pt x="99" y="61"/>
                  </a:moveTo>
                  <a:lnTo>
                    <a:pt x="99" y="61"/>
                  </a:lnTo>
                  <a:lnTo>
                    <a:pt x="93" y="68"/>
                  </a:lnTo>
                  <a:lnTo>
                    <a:pt x="93" y="68"/>
                  </a:lnTo>
                  <a:lnTo>
                    <a:pt x="94" y="68"/>
                  </a:lnTo>
                  <a:lnTo>
                    <a:pt x="94" y="68"/>
                  </a:lnTo>
                  <a:lnTo>
                    <a:pt x="99" y="64"/>
                  </a:lnTo>
                  <a:lnTo>
                    <a:pt x="99" y="64"/>
                  </a:lnTo>
                  <a:lnTo>
                    <a:pt x="99" y="61"/>
                  </a:lnTo>
                  <a:lnTo>
                    <a:pt x="99" y="61"/>
                  </a:lnTo>
                  <a:close/>
                  <a:moveTo>
                    <a:pt x="132" y="58"/>
                  </a:moveTo>
                  <a:lnTo>
                    <a:pt x="132" y="58"/>
                  </a:lnTo>
                  <a:lnTo>
                    <a:pt x="127" y="60"/>
                  </a:lnTo>
                  <a:lnTo>
                    <a:pt x="127" y="60"/>
                  </a:lnTo>
                  <a:lnTo>
                    <a:pt x="127" y="63"/>
                  </a:lnTo>
                  <a:lnTo>
                    <a:pt x="127" y="63"/>
                  </a:lnTo>
                  <a:lnTo>
                    <a:pt x="132" y="58"/>
                  </a:lnTo>
                  <a:lnTo>
                    <a:pt x="132" y="58"/>
                  </a:lnTo>
                  <a:lnTo>
                    <a:pt x="132" y="58"/>
                  </a:lnTo>
                  <a:lnTo>
                    <a:pt x="132" y="58"/>
                  </a:lnTo>
                  <a:close/>
                  <a:moveTo>
                    <a:pt x="150" y="55"/>
                  </a:moveTo>
                  <a:lnTo>
                    <a:pt x="150" y="55"/>
                  </a:lnTo>
                  <a:lnTo>
                    <a:pt x="150" y="55"/>
                  </a:lnTo>
                  <a:lnTo>
                    <a:pt x="150" y="55"/>
                  </a:lnTo>
                  <a:lnTo>
                    <a:pt x="150" y="49"/>
                  </a:lnTo>
                  <a:lnTo>
                    <a:pt x="150" y="49"/>
                  </a:lnTo>
                  <a:lnTo>
                    <a:pt x="146" y="52"/>
                  </a:lnTo>
                  <a:lnTo>
                    <a:pt x="146" y="52"/>
                  </a:lnTo>
                  <a:lnTo>
                    <a:pt x="148" y="53"/>
                  </a:lnTo>
                  <a:lnTo>
                    <a:pt x="150" y="55"/>
                  </a:lnTo>
                  <a:lnTo>
                    <a:pt x="150" y="55"/>
                  </a:lnTo>
                  <a:close/>
                  <a:moveTo>
                    <a:pt x="75" y="42"/>
                  </a:moveTo>
                  <a:lnTo>
                    <a:pt x="75" y="42"/>
                  </a:lnTo>
                  <a:lnTo>
                    <a:pt x="79" y="39"/>
                  </a:lnTo>
                  <a:lnTo>
                    <a:pt x="79" y="39"/>
                  </a:lnTo>
                  <a:lnTo>
                    <a:pt x="79" y="36"/>
                  </a:lnTo>
                  <a:lnTo>
                    <a:pt x="79" y="36"/>
                  </a:lnTo>
                  <a:lnTo>
                    <a:pt x="74" y="39"/>
                  </a:lnTo>
                  <a:lnTo>
                    <a:pt x="74" y="39"/>
                  </a:lnTo>
                  <a:lnTo>
                    <a:pt x="75" y="42"/>
                  </a:lnTo>
                  <a:lnTo>
                    <a:pt x="75" y="42"/>
                  </a:lnTo>
                  <a:close/>
                  <a:moveTo>
                    <a:pt x="142" y="60"/>
                  </a:moveTo>
                  <a:lnTo>
                    <a:pt x="142" y="60"/>
                  </a:lnTo>
                  <a:lnTo>
                    <a:pt x="140" y="57"/>
                  </a:lnTo>
                  <a:lnTo>
                    <a:pt x="140" y="57"/>
                  </a:lnTo>
                  <a:lnTo>
                    <a:pt x="139" y="58"/>
                  </a:lnTo>
                  <a:lnTo>
                    <a:pt x="139" y="58"/>
                  </a:lnTo>
                  <a:lnTo>
                    <a:pt x="139" y="60"/>
                  </a:lnTo>
                  <a:lnTo>
                    <a:pt x="139" y="61"/>
                  </a:lnTo>
                  <a:lnTo>
                    <a:pt x="139" y="61"/>
                  </a:lnTo>
                  <a:lnTo>
                    <a:pt x="142" y="60"/>
                  </a:lnTo>
                  <a:lnTo>
                    <a:pt x="142" y="60"/>
                  </a:lnTo>
                  <a:close/>
                  <a:moveTo>
                    <a:pt x="60" y="57"/>
                  </a:moveTo>
                  <a:lnTo>
                    <a:pt x="60" y="57"/>
                  </a:lnTo>
                  <a:lnTo>
                    <a:pt x="58" y="52"/>
                  </a:lnTo>
                  <a:lnTo>
                    <a:pt x="58" y="52"/>
                  </a:lnTo>
                  <a:lnTo>
                    <a:pt x="58" y="53"/>
                  </a:lnTo>
                  <a:lnTo>
                    <a:pt x="58" y="53"/>
                  </a:lnTo>
                  <a:lnTo>
                    <a:pt x="58" y="58"/>
                  </a:lnTo>
                  <a:lnTo>
                    <a:pt x="58" y="58"/>
                  </a:lnTo>
                  <a:lnTo>
                    <a:pt x="60" y="57"/>
                  </a:lnTo>
                  <a:lnTo>
                    <a:pt x="60" y="57"/>
                  </a:lnTo>
                  <a:close/>
                  <a:moveTo>
                    <a:pt x="131" y="82"/>
                  </a:moveTo>
                  <a:lnTo>
                    <a:pt x="131" y="82"/>
                  </a:lnTo>
                  <a:lnTo>
                    <a:pt x="126" y="87"/>
                  </a:lnTo>
                  <a:lnTo>
                    <a:pt x="126" y="87"/>
                  </a:lnTo>
                  <a:lnTo>
                    <a:pt x="129" y="85"/>
                  </a:lnTo>
                  <a:lnTo>
                    <a:pt x="129" y="85"/>
                  </a:lnTo>
                  <a:lnTo>
                    <a:pt x="132" y="88"/>
                  </a:lnTo>
                  <a:lnTo>
                    <a:pt x="132" y="88"/>
                  </a:lnTo>
                  <a:lnTo>
                    <a:pt x="131" y="82"/>
                  </a:lnTo>
                  <a:lnTo>
                    <a:pt x="131" y="82"/>
                  </a:lnTo>
                  <a:close/>
                  <a:moveTo>
                    <a:pt x="109" y="153"/>
                  </a:moveTo>
                  <a:lnTo>
                    <a:pt x="109" y="153"/>
                  </a:lnTo>
                  <a:lnTo>
                    <a:pt x="109" y="153"/>
                  </a:lnTo>
                  <a:lnTo>
                    <a:pt x="109" y="153"/>
                  </a:lnTo>
                  <a:lnTo>
                    <a:pt x="110" y="146"/>
                  </a:lnTo>
                  <a:lnTo>
                    <a:pt x="110" y="146"/>
                  </a:lnTo>
                  <a:lnTo>
                    <a:pt x="107" y="146"/>
                  </a:lnTo>
                  <a:lnTo>
                    <a:pt x="107" y="146"/>
                  </a:lnTo>
                  <a:lnTo>
                    <a:pt x="109" y="153"/>
                  </a:lnTo>
                  <a:lnTo>
                    <a:pt x="109" y="153"/>
                  </a:lnTo>
                  <a:close/>
                  <a:moveTo>
                    <a:pt x="176" y="44"/>
                  </a:moveTo>
                  <a:lnTo>
                    <a:pt x="176" y="44"/>
                  </a:lnTo>
                  <a:lnTo>
                    <a:pt x="176" y="39"/>
                  </a:lnTo>
                  <a:lnTo>
                    <a:pt x="175" y="34"/>
                  </a:lnTo>
                  <a:lnTo>
                    <a:pt x="175" y="34"/>
                  </a:lnTo>
                  <a:lnTo>
                    <a:pt x="176" y="39"/>
                  </a:lnTo>
                  <a:lnTo>
                    <a:pt x="176" y="44"/>
                  </a:lnTo>
                  <a:lnTo>
                    <a:pt x="176" y="44"/>
                  </a:lnTo>
                  <a:close/>
                  <a:moveTo>
                    <a:pt x="170" y="75"/>
                  </a:moveTo>
                  <a:lnTo>
                    <a:pt x="170" y="75"/>
                  </a:lnTo>
                  <a:lnTo>
                    <a:pt x="168" y="75"/>
                  </a:lnTo>
                  <a:lnTo>
                    <a:pt x="168" y="75"/>
                  </a:lnTo>
                  <a:lnTo>
                    <a:pt x="167" y="79"/>
                  </a:lnTo>
                  <a:lnTo>
                    <a:pt x="167" y="79"/>
                  </a:lnTo>
                  <a:lnTo>
                    <a:pt x="165" y="87"/>
                  </a:lnTo>
                  <a:lnTo>
                    <a:pt x="165" y="87"/>
                  </a:lnTo>
                  <a:lnTo>
                    <a:pt x="165" y="87"/>
                  </a:lnTo>
                  <a:lnTo>
                    <a:pt x="165" y="87"/>
                  </a:lnTo>
                  <a:lnTo>
                    <a:pt x="170" y="75"/>
                  </a:lnTo>
                  <a:lnTo>
                    <a:pt x="170" y="75"/>
                  </a:lnTo>
                  <a:close/>
                  <a:moveTo>
                    <a:pt x="124" y="74"/>
                  </a:moveTo>
                  <a:lnTo>
                    <a:pt x="124" y="74"/>
                  </a:lnTo>
                  <a:lnTo>
                    <a:pt x="123" y="72"/>
                  </a:lnTo>
                  <a:lnTo>
                    <a:pt x="123" y="72"/>
                  </a:lnTo>
                  <a:lnTo>
                    <a:pt x="120" y="74"/>
                  </a:lnTo>
                  <a:lnTo>
                    <a:pt x="120" y="74"/>
                  </a:lnTo>
                  <a:lnTo>
                    <a:pt x="118" y="74"/>
                  </a:lnTo>
                  <a:lnTo>
                    <a:pt x="118" y="77"/>
                  </a:lnTo>
                  <a:lnTo>
                    <a:pt x="118" y="77"/>
                  </a:lnTo>
                  <a:lnTo>
                    <a:pt x="124" y="74"/>
                  </a:lnTo>
                  <a:lnTo>
                    <a:pt x="124" y="74"/>
                  </a:lnTo>
                  <a:close/>
                  <a:moveTo>
                    <a:pt x="146" y="131"/>
                  </a:moveTo>
                  <a:lnTo>
                    <a:pt x="146" y="131"/>
                  </a:lnTo>
                  <a:lnTo>
                    <a:pt x="142" y="135"/>
                  </a:lnTo>
                  <a:lnTo>
                    <a:pt x="140" y="142"/>
                  </a:lnTo>
                  <a:lnTo>
                    <a:pt x="140" y="142"/>
                  </a:lnTo>
                  <a:lnTo>
                    <a:pt x="143" y="135"/>
                  </a:lnTo>
                  <a:lnTo>
                    <a:pt x="146" y="131"/>
                  </a:lnTo>
                  <a:lnTo>
                    <a:pt x="146" y="131"/>
                  </a:lnTo>
                  <a:close/>
                  <a:moveTo>
                    <a:pt x="77" y="105"/>
                  </a:moveTo>
                  <a:lnTo>
                    <a:pt x="77" y="105"/>
                  </a:lnTo>
                  <a:lnTo>
                    <a:pt x="80" y="109"/>
                  </a:lnTo>
                  <a:lnTo>
                    <a:pt x="80" y="109"/>
                  </a:lnTo>
                  <a:lnTo>
                    <a:pt x="80" y="105"/>
                  </a:lnTo>
                  <a:lnTo>
                    <a:pt x="80" y="105"/>
                  </a:lnTo>
                  <a:lnTo>
                    <a:pt x="80" y="104"/>
                  </a:lnTo>
                  <a:lnTo>
                    <a:pt x="80" y="104"/>
                  </a:lnTo>
                  <a:lnTo>
                    <a:pt x="79" y="104"/>
                  </a:lnTo>
                  <a:lnTo>
                    <a:pt x="79" y="104"/>
                  </a:lnTo>
                  <a:lnTo>
                    <a:pt x="77" y="105"/>
                  </a:lnTo>
                  <a:lnTo>
                    <a:pt x="77" y="105"/>
                  </a:lnTo>
                  <a:close/>
                  <a:moveTo>
                    <a:pt x="77" y="99"/>
                  </a:moveTo>
                  <a:lnTo>
                    <a:pt x="77" y="99"/>
                  </a:lnTo>
                  <a:lnTo>
                    <a:pt x="77" y="98"/>
                  </a:lnTo>
                  <a:lnTo>
                    <a:pt x="77" y="98"/>
                  </a:lnTo>
                  <a:lnTo>
                    <a:pt x="77" y="98"/>
                  </a:lnTo>
                  <a:lnTo>
                    <a:pt x="74" y="94"/>
                  </a:lnTo>
                  <a:lnTo>
                    <a:pt x="74" y="94"/>
                  </a:lnTo>
                  <a:lnTo>
                    <a:pt x="72" y="93"/>
                  </a:lnTo>
                  <a:lnTo>
                    <a:pt x="72" y="93"/>
                  </a:lnTo>
                  <a:lnTo>
                    <a:pt x="72" y="94"/>
                  </a:lnTo>
                  <a:lnTo>
                    <a:pt x="72" y="94"/>
                  </a:lnTo>
                  <a:lnTo>
                    <a:pt x="77" y="99"/>
                  </a:lnTo>
                  <a:lnTo>
                    <a:pt x="77" y="99"/>
                  </a:lnTo>
                  <a:close/>
                  <a:moveTo>
                    <a:pt x="96" y="90"/>
                  </a:moveTo>
                  <a:lnTo>
                    <a:pt x="96" y="90"/>
                  </a:lnTo>
                  <a:lnTo>
                    <a:pt x="93" y="88"/>
                  </a:lnTo>
                  <a:lnTo>
                    <a:pt x="93" y="88"/>
                  </a:lnTo>
                  <a:lnTo>
                    <a:pt x="93" y="93"/>
                  </a:lnTo>
                  <a:lnTo>
                    <a:pt x="93" y="93"/>
                  </a:lnTo>
                  <a:lnTo>
                    <a:pt x="96" y="90"/>
                  </a:lnTo>
                  <a:lnTo>
                    <a:pt x="96" y="90"/>
                  </a:lnTo>
                  <a:close/>
                  <a:moveTo>
                    <a:pt x="88" y="96"/>
                  </a:moveTo>
                  <a:lnTo>
                    <a:pt x="88" y="96"/>
                  </a:lnTo>
                  <a:lnTo>
                    <a:pt x="86" y="93"/>
                  </a:lnTo>
                  <a:lnTo>
                    <a:pt x="86" y="93"/>
                  </a:lnTo>
                  <a:lnTo>
                    <a:pt x="85" y="94"/>
                  </a:lnTo>
                  <a:lnTo>
                    <a:pt x="85" y="98"/>
                  </a:lnTo>
                  <a:lnTo>
                    <a:pt x="85" y="98"/>
                  </a:lnTo>
                  <a:lnTo>
                    <a:pt x="88" y="96"/>
                  </a:lnTo>
                  <a:lnTo>
                    <a:pt x="88" y="96"/>
                  </a:lnTo>
                  <a:close/>
                  <a:moveTo>
                    <a:pt x="104" y="148"/>
                  </a:moveTo>
                  <a:lnTo>
                    <a:pt x="104" y="148"/>
                  </a:lnTo>
                  <a:lnTo>
                    <a:pt x="104" y="148"/>
                  </a:lnTo>
                  <a:lnTo>
                    <a:pt x="104" y="148"/>
                  </a:lnTo>
                  <a:lnTo>
                    <a:pt x="104" y="151"/>
                  </a:lnTo>
                  <a:lnTo>
                    <a:pt x="104" y="151"/>
                  </a:lnTo>
                  <a:lnTo>
                    <a:pt x="105" y="153"/>
                  </a:lnTo>
                  <a:lnTo>
                    <a:pt x="105" y="153"/>
                  </a:lnTo>
                  <a:lnTo>
                    <a:pt x="105" y="153"/>
                  </a:lnTo>
                  <a:lnTo>
                    <a:pt x="105" y="153"/>
                  </a:lnTo>
                  <a:lnTo>
                    <a:pt x="104" y="148"/>
                  </a:lnTo>
                  <a:lnTo>
                    <a:pt x="104" y="148"/>
                  </a:lnTo>
                  <a:close/>
                  <a:moveTo>
                    <a:pt x="77" y="157"/>
                  </a:moveTo>
                  <a:lnTo>
                    <a:pt x="77" y="157"/>
                  </a:lnTo>
                  <a:lnTo>
                    <a:pt x="77" y="154"/>
                  </a:lnTo>
                  <a:lnTo>
                    <a:pt x="77" y="154"/>
                  </a:lnTo>
                  <a:lnTo>
                    <a:pt x="77" y="153"/>
                  </a:lnTo>
                  <a:lnTo>
                    <a:pt x="77" y="151"/>
                  </a:lnTo>
                  <a:lnTo>
                    <a:pt x="77" y="151"/>
                  </a:lnTo>
                  <a:lnTo>
                    <a:pt x="75" y="154"/>
                  </a:lnTo>
                  <a:lnTo>
                    <a:pt x="77" y="157"/>
                  </a:lnTo>
                  <a:lnTo>
                    <a:pt x="77" y="157"/>
                  </a:lnTo>
                  <a:close/>
                  <a:moveTo>
                    <a:pt x="165" y="93"/>
                  </a:moveTo>
                  <a:lnTo>
                    <a:pt x="165" y="93"/>
                  </a:lnTo>
                  <a:lnTo>
                    <a:pt x="162" y="98"/>
                  </a:lnTo>
                  <a:lnTo>
                    <a:pt x="161" y="102"/>
                  </a:lnTo>
                  <a:lnTo>
                    <a:pt x="161" y="102"/>
                  </a:lnTo>
                  <a:lnTo>
                    <a:pt x="162" y="98"/>
                  </a:lnTo>
                  <a:lnTo>
                    <a:pt x="165" y="93"/>
                  </a:lnTo>
                  <a:lnTo>
                    <a:pt x="165" y="93"/>
                  </a:lnTo>
                  <a:close/>
                  <a:moveTo>
                    <a:pt x="123" y="66"/>
                  </a:moveTo>
                  <a:lnTo>
                    <a:pt x="123" y="66"/>
                  </a:lnTo>
                  <a:lnTo>
                    <a:pt x="124" y="64"/>
                  </a:lnTo>
                  <a:lnTo>
                    <a:pt x="124" y="64"/>
                  </a:lnTo>
                  <a:lnTo>
                    <a:pt x="124" y="61"/>
                  </a:lnTo>
                  <a:lnTo>
                    <a:pt x="124" y="61"/>
                  </a:lnTo>
                  <a:lnTo>
                    <a:pt x="121" y="63"/>
                  </a:lnTo>
                  <a:lnTo>
                    <a:pt x="121" y="63"/>
                  </a:lnTo>
                  <a:lnTo>
                    <a:pt x="123" y="66"/>
                  </a:lnTo>
                  <a:lnTo>
                    <a:pt x="123" y="66"/>
                  </a:lnTo>
                  <a:close/>
                  <a:moveTo>
                    <a:pt x="99" y="109"/>
                  </a:moveTo>
                  <a:lnTo>
                    <a:pt x="99" y="109"/>
                  </a:lnTo>
                  <a:lnTo>
                    <a:pt x="102" y="104"/>
                  </a:lnTo>
                  <a:lnTo>
                    <a:pt x="102" y="104"/>
                  </a:lnTo>
                  <a:lnTo>
                    <a:pt x="102" y="104"/>
                  </a:lnTo>
                  <a:lnTo>
                    <a:pt x="102" y="104"/>
                  </a:lnTo>
                  <a:lnTo>
                    <a:pt x="97" y="109"/>
                  </a:lnTo>
                  <a:lnTo>
                    <a:pt x="97" y="109"/>
                  </a:lnTo>
                  <a:lnTo>
                    <a:pt x="99" y="109"/>
                  </a:lnTo>
                  <a:lnTo>
                    <a:pt x="99" y="109"/>
                  </a:lnTo>
                  <a:close/>
                  <a:moveTo>
                    <a:pt x="116" y="20"/>
                  </a:moveTo>
                  <a:lnTo>
                    <a:pt x="116" y="20"/>
                  </a:lnTo>
                  <a:lnTo>
                    <a:pt x="124" y="17"/>
                  </a:lnTo>
                  <a:lnTo>
                    <a:pt x="124" y="17"/>
                  </a:lnTo>
                  <a:lnTo>
                    <a:pt x="121" y="19"/>
                  </a:lnTo>
                  <a:lnTo>
                    <a:pt x="116" y="20"/>
                  </a:lnTo>
                  <a:lnTo>
                    <a:pt x="116" y="20"/>
                  </a:lnTo>
                  <a:close/>
                  <a:moveTo>
                    <a:pt x="77" y="194"/>
                  </a:moveTo>
                  <a:lnTo>
                    <a:pt x="77" y="194"/>
                  </a:lnTo>
                  <a:lnTo>
                    <a:pt x="71" y="191"/>
                  </a:lnTo>
                  <a:lnTo>
                    <a:pt x="64" y="191"/>
                  </a:lnTo>
                  <a:lnTo>
                    <a:pt x="64" y="191"/>
                  </a:lnTo>
                  <a:lnTo>
                    <a:pt x="77" y="194"/>
                  </a:lnTo>
                  <a:lnTo>
                    <a:pt x="77" y="194"/>
                  </a:lnTo>
                  <a:close/>
                  <a:moveTo>
                    <a:pt x="74" y="128"/>
                  </a:moveTo>
                  <a:lnTo>
                    <a:pt x="74" y="128"/>
                  </a:lnTo>
                  <a:lnTo>
                    <a:pt x="71" y="124"/>
                  </a:lnTo>
                  <a:lnTo>
                    <a:pt x="71" y="124"/>
                  </a:lnTo>
                  <a:lnTo>
                    <a:pt x="69" y="128"/>
                  </a:lnTo>
                  <a:lnTo>
                    <a:pt x="69" y="128"/>
                  </a:lnTo>
                  <a:lnTo>
                    <a:pt x="71" y="128"/>
                  </a:lnTo>
                  <a:lnTo>
                    <a:pt x="71" y="128"/>
                  </a:lnTo>
                  <a:lnTo>
                    <a:pt x="71" y="128"/>
                  </a:lnTo>
                  <a:lnTo>
                    <a:pt x="71" y="128"/>
                  </a:lnTo>
                  <a:lnTo>
                    <a:pt x="74" y="128"/>
                  </a:lnTo>
                  <a:lnTo>
                    <a:pt x="74" y="128"/>
                  </a:lnTo>
                  <a:close/>
                  <a:moveTo>
                    <a:pt x="127" y="47"/>
                  </a:moveTo>
                  <a:lnTo>
                    <a:pt x="127" y="47"/>
                  </a:lnTo>
                  <a:lnTo>
                    <a:pt x="124" y="47"/>
                  </a:lnTo>
                  <a:lnTo>
                    <a:pt x="124" y="50"/>
                  </a:lnTo>
                  <a:lnTo>
                    <a:pt x="124" y="50"/>
                  </a:lnTo>
                  <a:lnTo>
                    <a:pt x="127" y="49"/>
                  </a:lnTo>
                  <a:lnTo>
                    <a:pt x="127" y="49"/>
                  </a:lnTo>
                  <a:lnTo>
                    <a:pt x="127" y="47"/>
                  </a:lnTo>
                  <a:lnTo>
                    <a:pt x="127" y="47"/>
                  </a:lnTo>
                  <a:close/>
                  <a:moveTo>
                    <a:pt x="88" y="77"/>
                  </a:moveTo>
                  <a:lnTo>
                    <a:pt x="88" y="77"/>
                  </a:lnTo>
                  <a:lnTo>
                    <a:pt x="85" y="79"/>
                  </a:lnTo>
                  <a:lnTo>
                    <a:pt x="85" y="79"/>
                  </a:lnTo>
                  <a:lnTo>
                    <a:pt x="88" y="80"/>
                  </a:lnTo>
                  <a:lnTo>
                    <a:pt x="88" y="80"/>
                  </a:lnTo>
                  <a:lnTo>
                    <a:pt x="88" y="77"/>
                  </a:lnTo>
                  <a:lnTo>
                    <a:pt x="88" y="77"/>
                  </a:lnTo>
                  <a:close/>
                  <a:moveTo>
                    <a:pt x="79" y="150"/>
                  </a:moveTo>
                  <a:lnTo>
                    <a:pt x="79" y="150"/>
                  </a:lnTo>
                  <a:lnTo>
                    <a:pt x="80" y="153"/>
                  </a:lnTo>
                  <a:lnTo>
                    <a:pt x="83" y="154"/>
                  </a:lnTo>
                  <a:lnTo>
                    <a:pt x="83" y="154"/>
                  </a:lnTo>
                  <a:lnTo>
                    <a:pt x="83" y="153"/>
                  </a:lnTo>
                  <a:lnTo>
                    <a:pt x="83" y="153"/>
                  </a:lnTo>
                  <a:lnTo>
                    <a:pt x="83" y="151"/>
                  </a:lnTo>
                  <a:lnTo>
                    <a:pt x="82" y="151"/>
                  </a:lnTo>
                  <a:lnTo>
                    <a:pt x="82" y="151"/>
                  </a:lnTo>
                  <a:lnTo>
                    <a:pt x="79" y="150"/>
                  </a:lnTo>
                  <a:lnTo>
                    <a:pt x="79" y="150"/>
                  </a:lnTo>
                  <a:close/>
                  <a:moveTo>
                    <a:pt x="99" y="72"/>
                  </a:moveTo>
                  <a:lnTo>
                    <a:pt x="99" y="72"/>
                  </a:lnTo>
                  <a:lnTo>
                    <a:pt x="96" y="74"/>
                  </a:lnTo>
                  <a:lnTo>
                    <a:pt x="96" y="74"/>
                  </a:lnTo>
                  <a:lnTo>
                    <a:pt x="96" y="75"/>
                  </a:lnTo>
                  <a:lnTo>
                    <a:pt x="96" y="75"/>
                  </a:lnTo>
                  <a:lnTo>
                    <a:pt x="99" y="75"/>
                  </a:lnTo>
                  <a:lnTo>
                    <a:pt x="99" y="72"/>
                  </a:lnTo>
                  <a:lnTo>
                    <a:pt x="99" y="72"/>
                  </a:lnTo>
                  <a:close/>
                  <a:moveTo>
                    <a:pt x="91" y="75"/>
                  </a:moveTo>
                  <a:lnTo>
                    <a:pt x="91" y="75"/>
                  </a:lnTo>
                  <a:lnTo>
                    <a:pt x="91" y="79"/>
                  </a:lnTo>
                  <a:lnTo>
                    <a:pt x="91" y="79"/>
                  </a:lnTo>
                  <a:lnTo>
                    <a:pt x="93" y="77"/>
                  </a:lnTo>
                  <a:lnTo>
                    <a:pt x="93" y="77"/>
                  </a:lnTo>
                  <a:lnTo>
                    <a:pt x="93" y="75"/>
                  </a:lnTo>
                  <a:lnTo>
                    <a:pt x="93" y="75"/>
                  </a:lnTo>
                  <a:lnTo>
                    <a:pt x="93" y="75"/>
                  </a:lnTo>
                  <a:lnTo>
                    <a:pt x="93" y="75"/>
                  </a:lnTo>
                  <a:lnTo>
                    <a:pt x="91" y="75"/>
                  </a:lnTo>
                  <a:lnTo>
                    <a:pt x="91" y="75"/>
                  </a:lnTo>
                  <a:close/>
                  <a:moveTo>
                    <a:pt x="71" y="42"/>
                  </a:moveTo>
                  <a:lnTo>
                    <a:pt x="71" y="42"/>
                  </a:lnTo>
                  <a:lnTo>
                    <a:pt x="69" y="44"/>
                  </a:lnTo>
                  <a:lnTo>
                    <a:pt x="71" y="45"/>
                  </a:lnTo>
                  <a:lnTo>
                    <a:pt x="71" y="45"/>
                  </a:lnTo>
                  <a:lnTo>
                    <a:pt x="72" y="44"/>
                  </a:lnTo>
                  <a:lnTo>
                    <a:pt x="71" y="42"/>
                  </a:lnTo>
                  <a:lnTo>
                    <a:pt x="71" y="42"/>
                  </a:lnTo>
                  <a:close/>
                  <a:moveTo>
                    <a:pt x="60" y="88"/>
                  </a:moveTo>
                  <a:lnTo>
                    <a:pt x="60" y="88"/>
                  </a:lnTo>
                  <a:lnTo>
                    <a:pt x="61" y="88"/>
                  </a:lnTo>
                  <a:lnTo>
                    <a:pt x="61" y="88"/>
                  </a:lnTo>
                  <a:lnTo>
                    <a:pt x="61" y="85"/>
                  </a:lnTo>
                  <a:lnTo>
                    <a:pt x="61" y="85"/>
                  </a:lnTo>
                  <a:lnTo>
                    <a:pt x="61" y="83"/>
                  </a:lnTo>
                  <a:lnTo>
                    <a:pt x="60" y="83"/>
                  </a:lnTo>
                  <a:lnTo>
                    <a:pt x="60" y="83"/>
                  </a:lnTo>
                  <a:lnTo>
                    <a:pt x="58" y="85"/>
                  </a:lnTo>
                  <a:lnTo>
                    <a:pt x="58" y="85"/>
                  </a:lnTo>
                  <a:lnTo>
                    <a:pt x="60" y="87"/>
                  </a:lnTo>
                  <a:lnTo>
                    <a:pt x="60" y="88"/>
                  </a:lnTo>
                  <a:lnTo>
                    <a:pt x="60" y="88"/>
                  </a:lnTo>
                  <a:close/>
                  <a:moveTo>
                    <a:pt x="75" y="110"/>
                  </a:moveTo>
                  <a:lnTo>
                    <a:pt x="75" y="110"/>
                  </a:lnTo>
                  <a:lnTo>
                    <a:pt x="77" y="112"/>
                  </a:lnTo>
                  <a:lnTo>
                    <a:pt x="77" y="112"/>
                  </a:lnTo>
                  <a:lnTo>
                    <a:pt x="79" y="110"/>
                  </a:lnTo>
                  <a:lnTo>
                    <a:pt x="79" y="110"/>
                  </a:lnTo>
                  <a:lnTo>
                    <a:pt x="77" y="110"/>
                  </a:lnTo>
                  <a:lnTo>
                    <a:pt x="77" y="110"/>
                  </a:lnTo>
                  <a:lnTo>
                    <a:pt x="75" y="109"/>
                  </a:lnTo>
                  <a:lnTo>
                    <a:pt x="75" y="109"/>
                  </a:lnTo>
                  <a:lnTo>
                    <a:pt x="75" y="110"/>
                  </a:lnTo>
                  <a:lnTo>
                    <a:pt x="75" y="110"/>
                  </a:lnTo>
                  <a:close/>
                  <a:moveTo>
                    <a:pt x="25" y="109"/>
                  </a:moveTo>
                  <a:lnTo>
                    <a:pt x="25" y="109"/>
                  </a:lnTo>
                  <a:lnTo>
                    <a:pt x="25" y="109"/>
                  </a:lnTo>
                  <a:lnTo>
                    <a:pt x="25" y="109"/>
                  </a:lnTo>
                  <a:lnTo>
                    <a:pt x="22" y="109"/>
                  </a:lnTo>
                  <a:lnTo>
                    <a:pt x="22" y="109"/>
                  </a:lnTo>
                  <a:lnTo>
                    <a:pt x="20" y="109"/>
                  </a:lnTo>
                  <a:lnTo>
                    <a:pt x="20" y="110"/>
                  </a:lnTo>
                  <a:lnTo>
                    <a:pt x="20" y="110"/>
                  </a:lnTo>
                  <a:lnTo>
                    <a:pt x="25" y="110"/>
                  </a:lnTo>
                  <a:lnTo>
                    <a:pt x="25" y="110"/>
                  </a:lnTo>
                  <a:lnTo>
                    <a:pt x="23" y="110"/>
                  </a:lnTo>
                  <a:lnTo>
                    <a:pt x="23" y="110"/>
                  </a:lnTo>
                  <a:lnTo>
                    <a:pt x="25" y="109"/>
                  </a:lnTo>
                  <a:lnTo>
                    <a:pt x="25" y="109"/>
                  </a:lnTo>
                  <a:close/>
                  <a:moveTo>
                    <a:pt x="104" y="34"/>
                  </a:moveTo>
                  <a:lnTo>
                    <a:pt x="104" y="34"/>
                  </a:lnTo>
                  <a:lnTo>
                    <a:pt x="105" y="33"/>
                  </a:lnTo>
                  <a:lnTo>
                    <a:pt x="105" y="30"/>
                  </a:lnTo>
                  <a:lnTo>
                    <a:pt x="105" y="30"/>
                  </a:lnTo>
                  <a:lnTo>
                    <a:pt x="104" y="31"/>
                  </a:lnTo>
                  <a:lnTo>
                    <a:pt x="104" y="34"/>
                  </a:lnTo>
                  <a:lnTo>
                    <a:pt x="104" y="34"/>
                  </a:lnTo>
                  <a:close/>
                  <a:moveTo>
                    <a:pt x="9" y="113"/>
                  </a:moveTo>
                  <a:lnTo>
                    <a:pt x="9" y="113"/>
                  </a:lnTo>
                  <a:lnTo>
                    <a:pt x="6" y="116"/>
                  </a:lnTo>
                  <a:lnTo>
                    <a:pt x="4" y="123"/>
                  </a:lnTo>
                  <a:lnTo>
                    <a:pt x="4" y="123"/>
                  </a:lnTo>
                  <a:lnTo>
                    <a:pt x="6" y="118"/>
                  </a:lnTo>
                  <a:lnTo>
                    <a:pt x="9" y="113"/>
                  </a:lnTo>
                  <a:lnTo>
                    <a:pt x="9" y="113"/>
                  </a:lnTo>
                  <a:close/>
                  <a:moveTo>
                    <a:pt x="148" y="75"/>
                  </a:moveTo>
                  <a:lnTo>
                    <a:pt x="148" y="75"/>
                  </a:lnTo>
                  <a:lnTo>
                    <a:pt x="148" y="79"/>
                  </a:lnTo>
                  <a:lnTo>
                    <a:pt x="148" y="80"/>
                  </a:lnTo>
                  <a:lnTo>
                    <a:pt x="148" y="80"/>
                  </a:lnTo>
                  <a:lnTo>
                    <a:pt x="151" y="79"/>
                  </a:lnTo>
                  <a:lnTo>
                    <a:pt x="151" y="79"/>
                  </a:lnTo>
                  <a:lnTo>
                    <a:pt x="148" y="75"/>
                  </a:lnTo>
                  <a:lnTo>
                    <a:pt x="148" y="75"/>
                  </a:lnTo>
                  <a:close/>
                  <a:moveTo>
                    <a:pt x="96" y="49"/>
                  </a:moveTo>
                  <a:lnTo>
                    <a:pt x="96" y="49"/>
                  </a:lnTo>
                  <a:lnTo>
                    <a:pt x="94" y="52"/>
                  </a:lnTo>
                  <a:lnTo>
                    <a:pt x="94" y="52"/>
                  </a:lnTo>
                  <a:lnTo>
                    <a:pt x="97" y="50"/>
                  </a:lnTo>
                  <a:lnTo>
                    <a:pt x="97" y="50"/>
                  </a:lnTo>
                  <a:lnTo>
                    <a:pt x="97" y="49"/>
                  </a:lnTo>
                  <a:lnTo>
                    <a:pt x="97" y="49"/>
                  </a:lnTo>
                  <a:lnTo>
                    <a:pt x="96" y="49"/>
                  </a:lnTo>
                  <a:lnTo>
                    <a:pt x="96" y="49"/>
                  </a:lnTo>
                  <a:close/>
                  <a:moveTo>
                    <a:pt x="102" y="49"/>
                  </a:moveTo>
                  <a:lnTo>
                    <a:pt x="102" y="49"/>
                  </a:lnTo>
                  <a:lnTo>
                    <a:pt x="109" y="44"/>
                  </a:lnTo>
                  <a:lnTo>
                    <a:pt x="109" y="44"/>
                  </a:lnTo>
                  <a:lnTo>
                    <a:pt x="102" y="47"/>
                  </a:lnTo>
                  <a:lnTo>
                    <a:pt x="102" y="47"/>
                  </a:lnTo>
                  <a:lnTo>
                    <a:pt x="102" y="49"/>
                  </a:lnTo>
                  <a:lnTo>
                    <a:pt x="102" y="49"/>
                  </a:lnTo>
                  <a:close/>
                  <a:moveTo>
                    <a:pt x="25" y="102"/>
                  </a:moveTo>
                  <a:lnTo>
                    <a:pt x="25" y="102"/>
                  </a:lnTo>
                  <a:lnTo>
                    <a:pt x="25" y="102"/>
                  </a:lnTo>
                  <a:lnTo>
                    <a:pt x="25" y="102"/>
                  </a:lnTo>
                  <a:lnTo>
                    <a:pt x="23" y="105"/>
                  </a:lnTo>
                  <a:lnTo>
                    <a:pt x="23" y="105"/>
                  </a:lnTo>
                  <a:lnTo>
                    <a:pt x="27" y="105"/>
                  </a:lnTo>
                  <a:lnTo>
                    <a:pt x="27" y="105"/>
                  </a:lnTo>
                  <a:lnTo>
                    <a:pt x="27" y="105"/>
                  </a:lnTo>
                  <a:lnTo>
                    <a:pt x="27" y="105"/>
                  </a:lnTo>
                  <a:lnTo>
                    <a:pt x="25" y="102"/>
                  </a:lnTo>
                  <a:lnTo>
                    <a:pt x="25" y="102"/>
                  </a:lnTo>
                  <a:close/>
                  <a:moveTo>
                    <a:pt x="44" y="77"/>
                  </a:moveTo>
                  <a:lnTo>
                    <a:pt x="44" y="77"/>
                  </a:lnTo>
                  <a:lnTo>
                    <a:pt x="45" y="74"/>
                  </a:lnTo>
                  <a:lnTo>
                    <a:pt x="44" y="71"/>
                  </a:lnTo>
                  <a:lnTo>
                    <a:pt x="44" y="71"/>
                  </a:lnTo>
                  <a:lnTo>
                    <a:pt x="44" y="77"/>
                  </a:lnTo>
                  <a:lnTo>
                    <a:pt x="44" y="77"/>
                  </a:lnTo>
                  <a:close/>
                  <a:moveTo>
                    <a:pt x="68" y="184"/>
                  </a:moveTo>
                  <a:lnTo>
                    <a:pt x="68" y="184"/>
                  </a:lnTo>
                  <a:lnTo>
                    <a:pt x="58" y="180"/>
                  </a:lnTo>
                  <a:lnTo>
                    <a:pt x="58" y="180"/>
                  </a:lnTo>
                  <a:lnTo>
                    <a:pt x="58" y="181"/>
                  </a:lnTo>
                  <a:lnTo>
                    <a:pt x="58" y="181"/>
                  </a:lnTo>
                  <a:lnTo>
                    <a:pt x="63" y="183"/>
                  </a:lnTo>
                  <a:lnTo>
                    <a:pt x="68" y="184"/>
                  </a:lnTo>
                  <a:lnTo>
                    <a:pt x="68" y="184"/>
                  </a:lnTo>
                  <a:close/>
                  <a:moveTo>
                    <a:pt x="80" y="27"/>
                  </a:moveTo>
                  <a:lnTo>
                    <a:pt x="80" y="27"/>
                  </a:lnTo>
                  <a:lnTo>
                    <a:pt x="80" y="27"/>
                  </a:lnTo>
                  <a:lnTo>
                    <a:pt x="80" y="27"/>
                  </a:lnTo>
                  <a:lnTo>
                    <a:pt x="72" y="31"/>
                  </a:lnTo>
                  <a:lnTo>
                    <a:pt x="72" y="31"/>
                  </a:lnTo>
                  <a:lnTo>
                    <a:pt x="80" y="27"/>
                  </a:lnTo>
                  <a:lnTo>
                    <a:pt x="80" y="27"/>
                  </a:lnTo>
                  <a:lnTo>
                    <a:pt x="80" y="27"/>
                  </a:lnTo>
                  <a:lnTo>
                    <a:pt x="80" y="27"/>
                  </a:lnTo>
                  <a:close/>
                  <a:moveTo>
                    <a:pt x="91" y="124"/>
                  </a:moveTo>
                  <a:lnTo>
                    <a:pt x="91" y="124"/>
                  </a:lnTo>
                  <a:lnTo>
                    <a:pt x="90" y="126"/>
                  </a:lnTo>
                  <a:lnTo>
                    <a:pt x="90" y="128"/>
                  </a:lnTo>
                  <a:lnTo>
                    <a:pt x="90" y="128"/>
                  </a:lnTo>
                  <a:lnTo>
                    <a:pt x="93" y="126"/>
                  </a:lnTo>
                  <a:lnTo>
                    <a:pt x="93" y="126"/>
                  </a:lnTo>
                  <a:lnTo>
                    <a:pt x="91" y="124"/>
                  </a:lnTo>
                  <a:lnTo>
                    <a:pt x="91" y="124"/>
                  </a:lnTo>
                  <a:close/>
                  <a:moveTo>
                    <a:pt x="124" y="88"/>
                  </a:moveTo>
                  <a:lnTo>
                    <a:pt x="124" y="88"/>
                  </a:lnTo>
                  <a:lnTo>
                    <a:pt x="123" y="90"/>
                  </a:lnTo>
                  <a:lnTo>
                    <a:pt x="123" y="90"/>
                  </a:lnTo>
                  <a:lnTo>
                    <a:pt x="123" y="91"/>
                  </a:lnTo>
                  <a:lnTo>
                    <a:pt x="123" y="91"/>
                  </a:lnTo>
                  <a:lnTo>
                    <a:pt x="123" y="93"/>
                  </a:lnTo>
                  <a:lnTo>
                    <a:pt x="123" y="93"/>
                  </a:lnTo>
                  <a:lnTo>
                    <a:pt x="124" y="91"/>
                  </a:lnTo>
                  <a:lnTo>
                    <a:pt x="124" y="88"/>
                  </a:lnTo>
                  <a:lnTo>
                    <a:pt x="124" y="88"/>
                  </a:lnTo>
                  <a:close/>
                  <a:moveTo>
                    <a:pt x="86" y="115"/>
                  </a:moveTo>
                  <a:lnTo>
                    <a:pt x="86" y="115"/>
                  </a:lnTo>
                  <a:lnTo>
                    <a:pt x="90" y="116"/>
                  </a:lnTo>
                  <a:lnTo>
                    <a:pt x="90" y="116"/>
                  </a:lnTo>
                  <a:lnTo>
                    <a:pt x="91" y="112"/>
                  </a:lnTo>
                  <a:lnTo>
                    <a:pt x="91" y="112"/>
                  </a:lnTo>
                  <a:lnTo>
                    <a:pt x="86" y="115"/>
                  </a:lnTo>
                  <a:lnTo>
                    <a:pt x="86" y="115"/>
                  </a:lnTo>
                  <a:close/>
                  <a:moveTo>
                    <a:pt x="162" y="31"/>
                  </a:moveTo>
                  <a:lnTo>
                    <a:pt x="162" y="31"/>
                  </a:lnTo>
                  <a:lnTo>
                    <a:pt x="162" y="36"/>
                  </a:lnTo>
                  <a:lnTo>
                    <a:pt x="162" y="36"/>
                  </a:lnTo>
                  <a:lnTo>
                    <a:pt x="164" y="34"/>
                  </a:lnTo>
                  <a:lnTo>
                    <a:pt x="164" y="34"/>
                  </a:lnTo>
                  <a:lnTo>
                    <a:pt x="162" y="31"/>
                  </a:lnTo>
                  <a:lnTo>
                    <a:pt x="162" y="31"/>
                  </a:lnTo>
                  <a:close/>
                  <a:moveTo>
                    <a:pt x="42" y="116"/>
                  </a:moveTo>
                  <a:lnTo>
                    <a:pt x="42" y="116"/>
                  </a:lnTo>
                  <a:lnTo>
                    <a:pt x="44" y="115"/>
                  </a:lnTo>
                  <a:lnTo>
                    <a:pt x="44" y="115"/>
                  </a:lnTo>
                  <a:lnTo>
                    <a:pt x="44" y="113"/>
                  </a:lnTo>
                  <a:lnTo>
                    <a:pt x="42" y="113"/>
                  </a:lnTo>
                  <a:lnTo>
                    <a:pt x="42" y="113"/>
                  </a:lnTo>
                  <a:lnTo>
                    <a:pt x="42" y="116"/>
                  </a:lnTo>
                  <a:lnTo>
                    <a:pt x="42" y="116"/>
                  </a:lnTo>
                  <a:close/>
                  <a:moveTo>
                    <a:pt x="45" y="167"/>
                  </a:moveTo>
                  <a:lnTo>
                    <a:pt x="45" y="167"/>
                  </a:lnTo>
                  <a:lnTo>
                    <a:pt x="41" y="164"/>
                  </a:lnTo>
                  <a:lnTo>
                    <a:pt x="39" y="164"/>
                  </a:lnTo>
                  <a:lnTo>
                    <a:pt x="38" y="164"/>
                  </a:lnTo>
                  <a:lnTo>
                    <a:pt x="38" y="164"/>
                  </a:lnTo>
                  <a:lnTo>
                    <a:pt x="41" y="164"/>
                  </a:lnTo>
                  <a:lnTo>
                    <a:pt x="45" y="167"/>
                  </a:lnTo>
                  <a:lnTo>
                    <a:pt x="45" y="167"/>
                  </a:lnTo>
                  <a:close/>
                  <a:moveTo>
                    <a:pt x="110" y="12"/>
                  </a:moveTo>
                  <a:lnTo>
                    <a:pt x="110" y="12"/>
                  </a:lnTo>
                  <a:lnTo>
                    <a:pt x="101" y="16"/>
                  </a:lnTo>
                  <a:lnTo>
                    <a:pt x="101" y="16"/>
                  </a:lnTo>
                  <a:lnTo>
                    <a:pt x="102" y="16"/>
                  </a:lnTo>
                  <a:lnTo>
                    <a:pt x="102" y="16"/>
                  </a:lnTo>
                  <a:lnTo>
                    <a:pt x="110" y="12"/>
                  </a:lnTo>
                  <a:lnTo>
                    <a:pt x="110" y="12"/>
                  </a:lnTo>
                  <a:close/>
                  <a:moveTo>
                    <a:pt x="64" y="87"/>
                  </a:moveTo>
                  <a:lnTo>
                    <a:pt x="64" y="87"/>
                  </a:lnTo>
                  <a:lnTo>
                    <a:pt x="64" y="90"/>
                  </a:lnTo>
                  <a:lnTo>
                    <a:pt x="64" y="90"/>
                  </a:lnTo>
                  <a:lnTo>
                    <a:pt x="66" y="91"/>
                  </a:lnTo>
                  <a:lnTo>
                    <a:pt x="66" y="91"/>
                  </a:lnTo>
                  <a:lnTo>
                    <a:pt x="68" y="90"/>
                  </a:lnTo>
                  <a:lnTo>
                    <a:pt x="68" y="90"/>
                  </a:lnTo>
                  <a:lnTo>
                    <a:pt x="64" y="87"/>
                  </a:lnTo>
                  <a:lnTo>
                    <a:pt x="64" y="87"/>
                  </a:lnTo>
                  <a:close/>
                  <a:moveTo>
                    <a:pt x="162" y="49"/>
                  </a:moveTo>
                  <a:lnTo>
                    <a:pt x="162" y="49"/>
                  </a:lnTo>
                  <a:lnTo>
                    <a:pt x="164" y="55"/>
                  </a:lnTo>
                  <a:lnTo>
                    <a:pt x="164" y="55"/>
                  </a:lnTo>
                  <a:lnTo>
                    <a:pt x="164" y="52"/>
                  </a:lnTo>
                  <a:lnTo>
                    <a:pt x="162" y="49"/>
                  </a:lnTo>
                  <a:lnTo>
                    <a:pt x="162" y="49"/>
                  </a:lnTo>
                  <a:close/>
                  <a:moveTo>
                    <a:pt x="64" y="115"/>
                  </a:moveTo>
                  <a:lnTo>
                    <a:pt x="64" y="115"/>
                  </a:lnTo>
                  <a:lnTo>
                    <a:pt x="64" y="115"/>
                  </a:lnTo>
                  <a:lnTo>
                    <a:pt x="64" y="115"/>
                  </a:lnTo>
                  <a:lnTo>
                    <a:pt x="61" y="118"/>
                  </a:lnTo>
                  <a:lnTo>
                    <a:pt x="61" y="118"/>
                  </a:lnTo>
                  <a:lnTo>
                    <a:pt x="63" y="118"/>
                  </a:lnTo>
                  <a:lnTo>
                    <a:pt x="63" y="118"/>
                  </a:lnTo>
                  <a:lnTo>
                    <a:pt x="64" y="115"/>
                  </a:lnTo>
                  <a:lnTo>
                    <a:pt x="64" y="115"/>
                  </a:lnTo>
                  <a:close/>
                  <a:moveTo>
                    <a:pt x="47" y="96"/>
                  </a:moveTo>
                  <a:lnTo>
                    <a:pt x="47" y="96"/>
                  </a:lnTo>
                  <a:lnTo>
                    <a:pt x="45" y="99"/>
                  </a:lnTo>
                  <a:lnTo>
                    <a:pt x="45" y="99"/>
                  </a:lnTo>
                  <a:lnTo>
                    <a:pt x="45" y="99"/>
                  </a:lnTo>
                  <a:lnTo>
                    <a:pt x="45" y="99"/>
                  </a:lnTo>
                  <a:lnTo>
                    <a:pt x="47" y="98"/>
                  </a:lnTo>
                  <a:lnTo>
                    <a:pt x="47" y="98"/>
                  </a:lnTo>
                  <a:lnTo>
                    <a:pt x="49" y="98"/>
                  </a:lnTo>
                  <a:lnTo>
                    <a:pt x="49" y="98"/>
                  </a:lnTo>
                  <a:lnTo>
                    <a:pt x="47" y="96"/>
                  </a:lnTo>
                  <a:lnTo>
                    <a:pt x="47" y="96"/>
                  </a:lnTo>
                  <a:close/>
                  <a:moveTo>
                    <a:pt x="116" y="120"/>
                  </a:moveTo>
                  <a:lnTo>
                    <a:pt x="116" y="120"/>
                  </a:lnTo>
                  <a:lnTo>
                    <a:pt x="113" y="121"/>
                  </a:lnTo>
                  <a:lnTo>
                    <a:pt x="113" y="123"/>
                  </a:lnTo>
                  <a:lnTo>
                    <a:pt x="113" y="123"/>
                  </a:lnTo>
                  <a:lnTo>
                    <a:pt x="115" y="123"/>
                  </a:lnTo>
                  <a:lnTo>
                    <a:pt x="115" y="123"/>
                  </a:lnTo>
                  <a:lnTo>
                    <a:pt x="115" y="121"/>
                  </a:lnTo>
                  <a:lnTo>
                    <a:pt x="116" y="120"/>
                  </a:lnTo>
                  <a:lnTo>
                    <a:pt x="116" y="120"/>
                  </a:lnTo>
                  <a:close/>
                  <a:moveTo>
                    <a:pt x="83" y="120"/>
                  </a:moveTo>
                  <a:lnTo>
                    <a:pt x="83" y="120"/>
                  </a:lnTo>
                  <a:lnTo>
                    <a:pt x="82" y="118"/>
                  </a:lnTo>
                  <a:lnTo>
                    <a:pt x="82" y="118"/>
                  </a:lnTo>
                  <a:lnTo>
                    <a:pt x="80" y="123"/>
                  </a:lnTo>
                  <a:lnTo>
                    <a:pt x="80" y="123"/>
                  </a:lnTo>
                  <a:lnTo>
                    <a:pt x="83" y="120"/>
                  </a:lnTo>
                  <a:lnTo>
                    <a:pt x="83" y="120"/>
                  </a:lnTo>
                  <a:close/>
                  <a:moveTo>
                    <a:pt x="145" y="88"/>
                  </a:moveTo>
                  <a:lnTo>
                    <a:pt x="145" y="88"/>
                  </a:lnTo>
                  <a:lnTo>
                    <a:pt x="143" y="88"/>
                  </a:lnTo>
                  <a:lnTo>
                    <a:pt x="143" y="88"/>
                  </a:lnTo>
                  <a:lnTo>
                    <a:pt x="143" y="91"/>
                  </a:lnTo>
                  <a:lnTo>
                    <a:pt x="143" y="91"/>
                  </a:lnTo>
                  <a:lnTo>
                    <a:pt x="145" y="91"/>
                  </a:lnTo>
                  <a:lnTo>
                    <a:pt x="145" y="90"/>
                  </a:lnTo>
                  <a:lnTo>
                    <a:pt x="145" y="90"/>
                  </a:lnTo>
                  <a:lnTo>
                    <a:pt x="145" y="88"/>
                  </a:lnTo>
                  <a:lnTo>
                    <a:pt x="145" y="88"/>
                  </a:lnTo>
                  <a:close/>
                  <a:moveTo>
                    <a:pt x="139" y="69"/>
                  </a:moveTo>
                  <a:lnTo>
                    <a:pt x="139" y="69"/>
                  </a:lnTo>
                  <a:lnTo>
                    <a:pt x="139" y="69"/>
                  </a:lnTo>
                  <a:lnTo>
                    <a:pt x="139" y="69"/>
                  </a:lnTo>
                  <a:lnTo>
                    <a:pt x="143" y="68"/>
                  </a:lnTo>
                  <a:lnTo>
                    <a:pt x="143" y="68"/>
                  </a:lnTo>
                  <a:lnTo>
                    <a:pt x="143" y="66"/>
                  </a:lnTo>
                  <a:lnTo>
                    <a:pt x="143" y="66"/>
                  </a:lnTo>
                  <a:lnTo>
                    <a:pt x="139" y="69"/>
                  </a:lnTo>
                  <a:lnTo>
                    <a:pt x="139" y="69"/>
                  </a:lnTo>
                  <a:close/>
                  <a:moveTo>
                    <a:pt x="56" y="120"/>
                  </a:moveTo>
                  <a:lnTo>
                    <a:pt x="56" y="120"/>
                  </a:lnTo>
                  <a:lnTo>
                    <a:pt x="56" y="120"/>
                  </a:lnTo>
                  <a:lnTo>
                    <a:pt x="56" y="120"/>
                  </a:lnTo>
                  <a:lnTo>
                    <a:pt x="55" y="118"/>
                  </a:lnTo>
                  <a:lnTo>
                    <a:pt x="55" y="118"/>
                  </a:lnTo>
                  <a:lnTo>
                    <a:pt x="53" y="120"/>
                  </a:lnTo>
                  <a:lnTo>
                    <a:pt x="53" y="120"/>
                  </a:lnTo>
                  <a:lnTo>
                    <a:pt x="56" y="120"/>
                  </a:lnTo>
                  <a:lnTo>
                    <a:pt x="56" y="120"/>
                  </a:lnTo>
                  <a:close/>
                  <a:moveTo>
                    <a:pt x="123" y="156"/>
                  </a:moveTo>
                  <a:lnTo>
                    <a:pt x="123" y="156"/>
                  </a:lnTo>
                  <a:lnTo>
                    <a:pt x="127" y="150"/>
                  </a:lnTo>
                  <a:lnTo>
                    <a:pt x="127" y="150"/>
                  </a:lnTo>
                  <a:lnTo>
                    <a:pt x="124" y="153"/>
                  </a:lnTo>
                  <a:lnTo>
                    <a:pt x="123" y="156"/>
                  </a:lnTo>
                  <a:lnTo>
                    <a:pt x="123" y="156"/>
                  </a:lnTo>
                  <a:close/>
                  <a:moveTo>
                    <a:pt x="137" y="33"/>
                  </a:moveTo>
                  <a:lnTo>
                    <a:pt x="137" y="33"/>
                  </a:lnTo>
                  <a:lnTo>
                    <a:pt x="135" y="34"/>
                  </a:lnTo>
                  <a:lnTo>
                    <a:pt x="135" y="34"/>
                  </a:lnTo>
                  <a:lnTo>
                    <a:pt x="137" y="38"/>
                  </a:lnTo>
                  <a:lnTo>
                    <a:pt x="137" y="38"/>
                  </a:lnTo>
                  <a:lnTo>
                    <a:pt x="139" y="39"/>
                  </a:lnTo>
                  <a:lnTo>
                    <a:pt x="139" y="39"/>
                  </a:lnTo>
                  <a:lnTo>
                    <a:pt x="139" y="39"/>
                  </a:lnTo>
                  <a:lnTo>
                    <a:pt x="139" y="39"/>
                  </a:lnTo>
                  <a:lnTo>
                    <a:pt x="137" y="33"/>
                  </a:lnTo>
                  <a:lnTo>
                    <a:pt x="137" y="33"/>
                  </a:lnTo>
                  <a:close/>
                  <a:moveTo>
                    <a:pt x="91" y="131"/>
                  </a:moveTo>
                  <a:lnTo>
                    <a:pt x="91" y="131"/>
                  </a:lnTo>
                  <a:lnTo>
                    <a:pt x="88" y="131"/>
                  </a:lnTo>
                  <a:lnTo>
                    <a:pt x="86" y="129"/>
                  </a:lnTo>
                  <a:lnTo>
                    <a:pt x="86" y="129"/>
                  </a:lnTo>
                  <a:lnTo>
                    <a:pt x="85" y="131"/>
                  </a:lnTo>
                  <a:lnTo>
                    <a:pt x="85" y="131"/>
                  </a:lnTo>
                  <a:lnTo>
                    <a:pt x="86" y="131"/>
                  </a:lnTo>
                  <a:lnTo>
                    <a:pt x="86" y="131"/>
                  </a:lnTo>
                  <a:lnTo>
                    <a:pt x="88" y="132"/>
                  </a:lnTo>
                  <a:lnTo>
                    <a:pt x="88" y="132"/>
                  </a:lnTo>
                  <a:lnTo>
                    <a:pt x="90" y="132"/>
                  </a:lnTo>
                  <a:lnTo>
                    <a:pt x="90" y="132"/>
                  </a:lnTo>
                  <a:lnTo>
                    <a:pt x="91" y="131"/>
                  </a:lnTo>
                  <a:lnTo>
                    <a:pt x="91" y="131"/>
                  </a:lnTo>
                  <a:close/>
                  <a:moveTo>
                    <a:pt x="91" y="137"/>
                  </a:moveTo>
                  <a:lnTo>
                    <a:pt x="91" y="137"/>
                  </a:lnTo>
                  <a:lnTo>
                    <a:pt x="93" y="139"/>
                  </a:lnTo>
                  <a:lnTo>
                    <a:pt x="94" y="140"/>
                  </a:lnTo>
                  <a:lnTo>
                    <a:pt x="94" y="140"/>
                  </a:lnTo>
                  <a:lnTo>
                    <a:pt x="93" y="137"/>
                  </a:lnTo>
                  <a:lnTo>
                    <a:pt x="93" y="137"/>
                  </a:lnTo>
                  <a:lnTo>
                    <a:pt x="91" y="137"/>
                  </a:lnTo>
                  <a:lnTo>
                    <a:pt x="91" y="137"/>
                  </a:lnTo>
                  <a:close/>
                  <a:moveTo>
                    <a:pt x="180" y="49"/>
                  </a:moveTo>
                  <a:lnTo>
                    <a:pt x="180" y="49"/>
                  </a:lnTo>
                  <a:lnTo>
                    <a:pt x="180" y="60"/>
                  </a:lnTo>
                  <a:lnTo>
                    <a:pt x="180" y="60"/>
                  </a:lnTo>
                  <a:lnTo>
                    <a:pt x="180" y="53"/>
                  </a:lnTo>
                  <a:lnTo>
                    <a:pt x="180" y="49"/>
                  </a:lnTo>
                  <a:lnTo>
                    <a:pt x="180" y="49"/>
                  </a:lnTo>
                  <a:close/>
                  <a:moveTo>
                    <a:pt x="56" y="107"/>
                  </a:moveTo>
                  <a:lnTo>
                    <a:pt x="56" y="107"/>
                  </a:lnTo>
                  <a:lnTo>
                    <a:pt x="53" y="110"/>
                  </a:lnTo>
                  <a:lnTo>
                    <a:pt x="53" y="110"/>
                  </a:lnTo>
                  <a:lnTo>
                    <a:pt x="56" y="109"/>
                  </a:lnTo>
                  <a:lnTo>
                    <a:pt x="56" y="107"/>
                  </a:lnTo>
                  <a:lnTo>
                    <a:pt x="56" y="107"/>
                  </a:lnTo>
                  <a:close/>
                  <a:moveTo>
                    <a:pt x="72" y="105"/>
                  </a:moveTo>
                  <a:lnTo>
                    <a:pt x="72" y="105"/>
                  </a:lnTo>
                  <a:lnTo>
                    <a:pt x="71" y="107"/>
                  </a:lnTo>
                  <a:lnTo>
                    <a:pt x="71" y="107"/>
                  </a:lnTo>
                  <a:lnTo>
                    <a:pt x="72" y="109"/>
                  </a:lnTo>
                  <a:lnTo>
                    <a:pt x="72" y="109"/>
                  </a:lnTo>
                  <a:lnTo>
                    <a:pt x="74" y="105"/>
                  </a:lnTo>
                  <a:lnTo>
                    <a:pt x="74" y="105"/>
                  </a:lnTo>
                  <a:lnTo>
                    <a:pt x="72" y="105"/>
                  </a:lnTo>
                  <a:lnTo>
                    <a:pt x="72" y="105"/>
                  </a:lnTo>
                  <a:close/>
                  <a:moveTo>
                    <a:pt x="131" y="55"/>
                  </a:moveTo>
                  <a:lnTo>
                    <a:pt x="131" y="55"/>
                  </a:lnTo>
                  <a:lnTo>
                    <a:pt x="127" y="55"/>
                  </a:lnTo>
                  <a:lnTo>
                    <a:pt x="126" y="57"/>
                  </a:lnTo>
                  <a:lnTo>
                    <a:pt x="126" y="57"/>
                  </a:lnTo>
                  <a:lnTo>
                    <a:pt x="126" y="57"/>
                  </a:lnTo>
                  <a:lnTo>
                    <a:pt x="126" y="57"/>
                  </a:lnTo>
                  <a:lnTo>
                    <a:pt x="131" y="55"/>
                  </a:lnTo>
                  <a:lnTo>
                    <a:pt x="131" y="55"/>
                  </a:lnTo>
                  <a:close/>
                  <a:moveTo>
                    <a:pt x="69" y="110"/>
                  </a:moveTo>
                  <a:lnTo>
                    <a:pt x="69" y="110"/>
                  </a:lnTo>
                  <a:lnTo>
                    <a:pt x="69" y="112"/>
                  </a:lnTo>
                  <a:lnTo>
                    <a:pt x="71" y="113"/>
                  </a:lnTo>
                  <a:lnTo>
                    <a:pt x="71" y="113"/>
                  </a:lnTo>
                  <a:lnTo>
                    <a:pt x="71" y="112"/>
                  </a:lnTo>
                  <a:lnTo>
                    <a:pt x="71" y="112"/>
                  </a:lnTo>
                  <a:lnTo>
                    <a:pt x="69" y="110"/>
                  </a:lnTo>
                  <a:lnTo>
                    <a:pt x="69" y="110"/>
                  </a:lnTo>
                  <a:close/>
                  <a:moveTo>
                    <a:pt x="72" y="123"/>
                  </a:moveTo>
                  <a:lnTo>
                    <a:pt x="72" y="123"/>
                  </a:lnTo>
                  <a:lnTo>
                    <a:pt x="77" y="124"/>
                  </a:lnTo>
                  <a:lnTo>
                    <a:pt x="77" y="124"/>
                  </a:lnTo>
                  <a:lnTo>
                    <a:pt x="77" y="124"/>
                  </a:lnTo>
                  <a:lnTo>
                    <a:pt x="77" y="124"/>
                  </a:lnTo>
                  <a:lnTo>
                    <a:pt x="74" y="121"/>
                  </a:lnTo>
                  <a:lnTo>
                    <a:pt x="74" y="121"/>
                  </a:lnTo>
                  <a:lnTo>
                    <a:pt x="72" y="123"/>
                  </a:lnTo>
                  <a:lnTo>
                    <a:pt x="72" y="123"/>
                  </a:lnTo>
                  <a:close/>
                  <a:moveTo>
                    <a:pt x="123" y="145"/>
                  </a:moveTo>
                  <a:lnTo>
                    <a:pt x="123" y="145"/>
                  </a:lnTo>
                  <a:lnTo>
                    <a:pt x="124" y="145"/>
                  </a:lnTo>
                  <a:lnTo>
                    <a:pt x="123" y="143"/>
                  </a:lnTo>
                  <a:lnTo>
                    <a:pt x="123" y="143"/>
                  </a:lnTo>
                  <a:lnTo>
                    <a:pt x="121" y="143"/>
                  </a:lnTo>
                  <a:lnTo>
                    <a:pt x="121" y="145"/>
                  </a:lnTo>
                  <a:lnTo>
                    <a:pt x="121" y="145"/>
                  </a:lnTo>
                  <a:lnTo>
                    <a:pt x="123" y="145"/>
                  </a:lnTo>
                  <a:lnTo>
                    <a:pt x="123" y="145"/>
                  </a:lnTo>
                  <a:close/>
                  <a:moveTo>
                    <a:pt x="88" y="88"/>
                  </a:moveTo>
                  <a:lnTo>
                    <a:pt x="88" y="88"/>
                  </a:lnTo>
                  <a:lnTo>
                    <a:pt x="90" y="87"/>
                  </a:lnTo>
                  <a:lnTo>
                    <a:pt x="88" y="85"/>
                  </a:lnTo>
                  <a:lnTo>
                    <a:pt x="88" y="85"/>
                  </a:lnTo>
                  <a:lnTo>
                    <a:pt x="86" y="85"/>
                  </a:lnTo>
                  <a:lnTo>
                    <a:pt x="86" y="85"/>
                  </a:lnTo>
                  <a:lnTo>
                    <a:pt x="86" y="85"/>
                  </a:lnTo>
                  <a:lnTo>
                    <a:pt x="86" y="85"/>
                  </a:lnTo>
                  <a:lnTo>
                    <a:pt x="88" y="88"/>
                  </a:lnTo>
                  <a:lnTo>
                    <a:pt x="88" y="88"/>
                  </a:lnTo>
                  <a:close/>
                  <a:moveTo>
                    <a:pt x="64" y="55"/>
                  </a:moveTo>
                  <a:lnTo>
                    <a:pt x="64" y="55"/>
                  </a:lnTo>
                  <a:lnTo>
                    <a:pt x="66" y="58"/>
                  </a:lnTo>
                  <a:lnTo>
                    <a:pt x="66" y="58"/>
                  </a:lnTo>
                  <a:lnTo>
                    <a:pt x="66" y="57"/>
                  </a:lnTo>
                  <a:lnTo>
                    <a:pt x="66" y="55"/>
                  </a:lnTo>
                  <a:lnTo>
                    <a:pt x="66" y="55"/>
                  </a:lnTo>
                  <a:lnTo>
                    <a:pt x="64" y="55"/>
                  </a:lnTo>
                  <a:lnTo>
                    <a:pt x="64" y="55"/>
                  </a:lnTo>
                  <a:close/>
                  <a:moveTo>
                    <a:pt x="113" y="88"/>
                  </a:moveTo>
                  <a:lnTo>
                    <a:pt x="113" y="88"/>
                  </a:lnTo>
                  <a:lnTo>
                    <a:pt x="116" y="87"/>
                  </a:lnTo>
                  <a:lnTo>
                    <a:pt x="116" y="87"/>
                  </a:lnTo>
                  <a:lnTo>
                    <a:pt x="112" y="87"/>
                  </a:lnTo>
                  <a:lnTo>
                    <a:pt x="112" y="87"/>
                  </a:lnTo>
                  <a:lnTo>
                    <a:pt x="113" y="88"/>
                  </a:lnTo>
                  <a:lnTo>
                    <a:pt x="113" y="88"/>
                  </a:lnTo>
                  <a:close/>
                  <a:moveTo>
                    <a:pt x="94" y="112"/>
                  </a:moveTo>
                  <a:lnTo>
                    <a:pt x="94" y="112"/>
                  </a:lnTo>
                  <a:lnTo>
                    <a:pt x="93" y="116"/>
                  </a:lnTo>
                  <a:lnTo>
                    <a:pt x="93" y="116"/>
                  </a:lnTo>
                  <a:lnTo>
                    <a:pt x="96" y="113"/>
                  </a:lnTo>
                  <a:lnTo>
                    <a:pt x="96" y="113"/>
                  </a:lnTo>
                  <a:lnTo>
                    <a:pt x="94" y="112"/>
                  </a:lnTo>
                  <a:lnTo>
                    <a:pt x="94" y="112"/>
                  </a:lnTo>
                  <a:close/>
                  <a:moveTo>
                    <a:pt x="112" y="162"/>
                  </a:moveTo>
                  <a:lnTo>
                    <a:pt x="112" y="162"/>
                  </a:lnTo>
                  <a:lnTo>
                    <a:pt x="112" y="157"/>
                  </a:lnTo>
                  <a:lnTo>
                    <a:pt x="112" y="157"/>
                  </a:lnTo>
                  <a:lnTo>
                    <a:pt x="112" y="157"/>
                  </a:lnTo>
                  <a:lnTo>
                    <a:pt x="112" y="157"/>
                  </a:lnTo>
                  <a:lnTo>
                    <a:pt x="110" y="161"/>
                  </a:lnTo>
                  <a:lnTo>
                    <a:pt x="112" y="162"/>
                  </a:lnTo>
                  <a:lnTo>
                    <a:pt x="112" y="162"/>
                  </a:lnTo>
                  <a:close/>
                  <a:moveTo>
                    <a:pt x="91" y="98"/>
                  </a:moveTo>
                  <a:lnTo>
                    <a:pt x="91" y="98"/>
                  </a:lnTo>
                  <a:lnTo>
                    <a:pt x="86" y="101"/>
                  </a:lnTo>
                  <a:lnTo>
                    <a:pt x="86" y="101"/>
                  </a:lnTo>
                  <a:lnTo>
                    <a:pt x="88" y="101"/>
                  </a:lnTo>
                  <a:lnTo>
                    <a:pt x="88" y="101"/>
                  </a:lnTo>
                  <a:lnTo>
                    <a:pt x="91" y="98"/>
                  </a:lnTo>
                  <a:lnTo>
                    <a:pt x="91" y="98"/>
                  </a:lnTo>
                  <a:close/>
                  <a:moveTo>
                    <a:pt x="109" y="98"/>
                  </a:moveTo>
                  <a:lnTo>
                    <a:pt x="109" y="98"/>
                  </a:lnTo>
                  <a:lnTo>
                    <a:pt x="110" y="96"/>
                  </a:lnTo>
                  <a:lnTo>
                    <a:pt x="110" y="96"/>
                  </a:lnTo>
                  <a:lnTo>
                    <a:pt x="112" y="94"/>
                  </a:lnTo>
                  <a:lnTo>
                    <a:pt x="113" y="93"/>
                  </a:lnTo>
                  <a:lnTo>
                    <a:pt x="113" y="93"/>
                  </a:lnTo>
                  <a:lnTo>
                    <a:pt x="109" y="98"/>
                  </a:lnTo>
                  <a:lnTo>
                    <a:pt x="109" y="98"/>
                  </a:lnTo>
                  <a:close/>
                  <a:moveTo>
                    <a:pt x="34" y="123"/>
                  </a:moveTo>
                  <a:lnTo>
                    <a:pt x="34" y="123"/>
                  </a:lnTo>
                  <a:lnTo>
                    <a:pt x="31" y="123"/>
                  </a:lnTo>
                  <a:lnTo>
                    <a:pt x="31" y="124"/>
                  </a:lnTo>
                  <a:lnTo>
                    <a:pt x="31" y="124"/>
                  </a:lnTo>
                  <a:lnTo>
                    <a:pt x="33" y="124"/>
                  </a:lnTo>
                  <a:lnTo>
                    <a:pt x="34" y="123"/>
                  </a:lnTo>
                  <a:lnTo>
                    <a:pt x="34" y="123"/>
                  </a:lnTo>
                  <a:close/>
                  <a:moveTo>
                    <a:pt x="116" y="57"/>
                  </a:moveTo>
                  <a:lnTo>
                    <a:pt x="116" y="57"/>
                  </a:lnTo>
                  <a:lnTo>
                    <a:pt x="115" y="55"/>
                  </a:lnTo>
                  <a:lnTo>
                    <a:pt x="113" y="53"/>
                  </a:lnTo>
                  <a:lnTo>
                    <a:pt x="113" y="53"/>
                  </a:lnTo>
                  <a:lnTo>
                    <a:pt x="115" y="57"/>
                  </a:lnTo>
                  <a:lnTo>
                    <a:pt x="115" y="57"/>
                  </a:lnTo>
                  <a:lnTo>
                    <a:pt x="116" y="57"/>
                  </a:lnTo>
                  <a:lnTo>
                    <a:pt x="116" y="57"/>
                  </a:lnTo>
                  <a:close/>
                  <a:moveTo>
                    <a:pt x="121" y="115"/>
                  </a:moveTo>
                  <a:lnTo>
                    <a:pt x="121" y="115"/>
                  </a:lnTo>
                  <a:lnTo>
                    <a:pt x="123" y="113"/>
                  </a:lnTo>
                  <a:lnTo>
                    <a:pt x="123" y="113"/>
                  </a:lnTo>
                  <a:lnTo>
                    <a:pt x="123" y="112"/>
                  </a:lnTo>
                  <a:lnTo>
                    <a:pt x="123" y="112"/>
                  </a:lnTo>
                  <a:lnTo>
                    <a:pt x="121" y="113"/>
                  </a:lnTo>
                  <a:lnTo>
                    <a:pt x="121" y="115"/>
                  </a:lnTo>
                  <a:lnTo>
                    <a:pt x="121" y="115"/>
                  </a:lnTo>
                  <a:close/>
                  <a:moveTo>
                    <a:pt x="66" y="118"/>
                  </a:moveTo>
                  <a:lnTo>
                    <a:pt x="66" y="118"/>
                  </a:lnTo>
                  <a:lnTo>
                    <a:pt x="68" y="116"/>
                  </a:lnTo>
                  <a:lnTo>
                    <a:pt x="69" y="115"/>
                  </a:lnTo>
                  <a:lnTo>
                    <a:pt x="69" y="115"/>
                  </a:lnTo>
                  <a:lnTo>
                    <a:pt x="68" y="115"/>
                  </a:lnTo>
                  <a:lnTo>
                    <a:pt x="68" y="115"/>
                  </a:lnTo>
                  <a:lnTo>
                    <a:pt x="66" y="118"/>
                  </a:lnTo>
                  <a:lnTo>
                    <a:pt x="66" y="118"/>
                  </a:lnTo>
                  <a:close/>
                  <a:moveTo>
                    <a:pt x="74" y="101"/>
                  </a:moveTo>
                  <a:lnTo>
                    <a:pt x="74" y="101"/>
                  </a:lnTo>
                  <a:lnTo>
                    <a:pt x="71" y="99"/>
                  </a:lnTo>
                  <a:lnTo>
                    <a:pt x="71" y="99"/>
                  </a:lnTo>
                  <a:lnTo>
                    <a:pt x="71" y="99"/>
                  </a:lnTo>
                  <a:lnTo>
                    <a:pt x="72" y="101"/>
                  </a:lnTo>
                  <a:lnTo>
                    <a:pt x="72" y="101"/>
                  </a:lnTo>
                  <a:lnTo>
                    <a:pt x="74" y="101"/>
                  </a:lnTo>
                  <a:lnTo>
                    <a:pt x="74" y="101"/>
                  </a:lnTo>
                  <a:close/>
                  <a:moveTo>
                    <a:pt x="168" y="27"/>
                  </a:moveTo>
                  <a:lnTo>
                    <a:pt x="168" y="27"/>
                  </a:lnTo>
                  <a:lnTo>
                    <a:pt x="168" y="30"/>
                  </a:lnTo>
                  <a:lnTo>
                    <a:pt x="172" y="31"/>
                  </a:lnTo>
                  <a:lnTo>
                    <a:pt x="172" y="31"/>
                  </a:lnTo>
                  <a:lnTo>
                    <a:pt x="168" y="27"/>
                  </a:lnTo>
                  <a:lnTo>
                    <a:pt x="168" y="27"/>
                  </a:lnTo>
                  <a:close/>
                  <a:moveTo>
                    <a:pt x="107" y="69"/>
                  </a:moveTo>
                  <a:lnTo>
                    <a:pt x="107" y="69"/>
                  </a:lnTo>
                  <a:lnTo>
                    <a:pt x="104" y="71"/>
                  </a:lnTo>
                  <a:lnTo>
                    <a:pt x="104" y="71"/>
                  </a:lnTo>
                  <a:lnTo>
                    <a:pt x="104" y="72"/>
                  </a:lnTo>
                  <a:lnTo>
                    <a:pt x="104" y="72"/>
                  </a:lnTo>
                  <a:lnTo>
                    <a:pt x="107" y="69"/>
                  </a:lnTo>
                  <a:lnTo>
                    <a:pt x="107" y="69"/>
                  </a:lnTo>
                  <a:close/>
                  <a:moveTo>
                    <a:pt x="47" y="109"/>
                  </a:moveTo>
                  <a:lnTo>
                    <a:pt x="47" y="109"/>
                  </a:lnTo>
                  <a:lnTo>
                    <a:pt x="47" y="109"/>
                  </a:lnTo>
                  <a:lnTo>
                    <a:pt x="47" y="107"/>
                  </a:lnTo>
                  <a:lnTo>
                    <a:pt x="47" y="107"/>
                  </a:lnTo>
                  <a:lnTo>
                    <a:pt x="45" y="107"/>
                  </a:lnTo>
                  <a:lnTo>
                    <a:pt x="45" y="107"/>
                  </a:lnTo>
                  <a:lnTo>
                    <a:pt x="47" y="109"/>
                  </a:lnTo>
                  <a:lnTo>
                    <a:pt x="47" y="109"/>
                  </a:lnTo>
                  <a:close/>
                  <a:moveTo>
                    <a:pt x="148" y="66"/>
                  </a:moveTo>
                  <a:lnTo>
                    <a:pt x="148" y="66"/>
                  </a:lnTo>
                  <a:lnTo>
                    <a:pt x="151" y="64"/>
                  </a:lnTo>
                  <a:lnTo>
                    <a:pt x="151" y="64"/>
                  </a:lnTo>
                  <a:lnTo>
                    <a:pt x="151" y="64"/>
                  </a:lnTo>
                  <a:lnTo>
                    <a:pt x="151" y="64"/>
                  </a:lnTo>
                  <a:lnTo>
                    <a:pt x="148" y="66"/>
                  </a:lnTo>
                  <a:lnTo>
                    <a:pt x="148" y="66"/>
                  </a:lnTo>
                  <a:close/>
                  <a:moveTo>
                    <a:pt x="132" y="113"/>
                  </a:moveTo>
                  <a:lnTo>
                    <a:pt x="132" y="113"/>
                  </a:lnTo>
                  <a:lnTo>
                    <a:pt x="134" y="115"/>
                  </a:lnTo>
                  <a:lnTo>
                    <a:pt x="134" y="115"/>
                  </a:lnTo>
                  <a:lnTo>
                    <a:pt x="134" y="113"/>
                  </a:lnTo>
                  <a:lnTo>
                    <a:pt x="134" y="113"/>
                  </a:lnTo>
                  <a:lnTo>
                    <a:pt x="134" y="113"/>
                  </a:lnTo>
                  <a:lnTo>
                    <a:pt x="134" y="113"/>
                  </a:lnTo>
                  <a:lnTo>
                    <a:pt x="132" y="113"/>
                  </a:lnTo>
                  <a:lnTo>
                    <a:pt x="132" y="113"/>
                  </a:lnTo>
                  <a:close/>
                  <a:moveTo>
                    <a:pt x="90" y="110"/>
                  </a:moveTo>
                  <a:lnTo>
                    <a:pt x="90" y="110"/>
                  </a:lnTo>
                  <a:lnTo>
                    <a:pt x="90" y="109"/>
                  </a:lnTo>
                  <a:lnTo>
                    <a:pt x="90" y="109"/>
                  </a:lnTo>
                  <a:lnTo>
                    <a:pt x="88" y="109"/>
                  </a:lnTo>
                  <a:lnTo>
                    <a:pt x="88" y="109"/>
                  </a:lnTo>
                  <a:lnTo>
                    <a:pt x="85" y="112"/>
                  </a:lnTo>
                  <a:lnTo>
                    <a:pt x="85" y="112"/>
                  </a:lnTo>
                  <a:lnTo>
                    <a:pt x="85" y="112"/>
                  </a:lnTo>
                  <a:lnTo>
                    <a:pt x="85" y="112"/>
                  </a:lnTo>
                  <a:lnTo>
                    <a:pt x="90" y="110"/>
                  </a:lnTo>
                  <a:lnTo>
                    <a:pt x="90" y="110"/>
                  </a:lnTo>
                  <a:close/>
                  <a:moveTo>
                    <a:pt x="107" y="41"/>
                  </a:moveTo>
                  <a:lnTo>
                    <a:pt x="107" y="41"/>
                  </a:lnTo>
                  <a:lnTo>
                    <a:pt x="107" y="38"/>
                  </a:lnTo>
                  <a:lnTo>
                    <a:pt x="107" y="38"/>
                  </a:lnTo>
                  <a:lnTo>
                    <a:pt x="107" y="38"/>
                  </a:lnTo>
                  <a:lnTo>
                    <a:pt x="107" y="38"/>
                  </a:lnTo>
                  <a:lnTo>
                    <a:pt x="105" y="41"/>
                  </a:lnTo>
                  <a:lnTo>
                    <a:pt x="105" y="41"/>
                  </a:lnTo>
                  <a:lnTo>
                    <a:pt x="107" y="41"/>
                  </a:lnTo>
                  <a:lnTo>
                    <a:pt x="107" y="41"/>
                  </a:lnTo>
                  <a:close/>
                  <a:moveTo>
                    <a:pt x="9" y="112"/>
                  </a:moveTo>
                  <a:lnTo>
                    <a:pt x="9" y="112"/>
                  </a:lnTo>
                  <a:lnTo>
                    <a:pt x="11" y="110"/>
                  </a:lnTo>
                  <a:lnTo>
                    <a:pt x="12" y="109"/>
                  </a:lnTo>
                  <a:lnTo>
                    <a:pt x="12" y="109"/>
                  </a:lnTo>
                  <a:lnTo>
                    <a:pt x="11" y="110"/>
                  </a:lnTo>
                  <a:lnTo>
                    <a:pt x="9" y="112"/>
                  </a:lnTo>
                  <a:lnTo>
                    <a:pt x="9" y="112"/>
                  </a:lnTo>
                  <a:close/>
                  <a:moveTo>
                    <a:pt x="85" y="135"/>
                  </a:moveTo>
                  <a:lnTo>
                    <a:pt x="85" y="135"/>
                  </a:lnTo>
                  <a:lnTo>
                    <a:pt x="85" y="135"/>
                  </a:lnTo>
                  <a:lnTo>
                    <a:pt x="85" y="135"/>
                  </a:lnTo>
                  <a:lnTo>
                    <a:pt x="83" y="132"/>
                  </a:lnTo>
                  <a:lnTo>
                    <a:pt x="83" y="132"/>
                  </a:lnTo>
                  <a:lnTo>
                    <a:pt x="82" y="134"/>
                  </a:lnTo>
                  <a:lnTo>
                    <a:pt x="82" y="134"/>
                  </a:lnTo>
                  <a:lnTo>
                    <a:pt x="85" y="135"/>
                  </a:lnTo>
                  <a:lnTo>
                    <a:pt x="85" y="135"/>
                  </a:lnTo>
                  <a:close/>
                  <a:moveTo>
                    <a:pt x="112" y="129"/>
                  </a:moveTo>
                  <a:lnTo>
                    <a:pt x="112" y="129"/>
                  </a:lnTo>
                  <a:lnTo>
                    <a:pt x="109" y="132"/>
                  </a:lnTo>
                  <a:lnTo>
                    <a:pt x="109" y="132"/>
                  </a:lnTo>
                  <a:lnTo>
                    <a:pt x="112" y="131"/>
                  </a:lnTo>
                  <a:lnTo>
                    <a:pt x="112" y="129"/>
                  </a:lnTo>
                  <a:lnTo>
                    <a:pt x="112" y="129"/>
                  </a:lnTo>
                  <a:close/>
                  <a:moveTo>
                    <a:pt x="38" y="112"/>
                  </a:moveTo>
                  <a:lnTo>
                    <a:pt x="38" y="112"/>
                  </a:lnTo>
                  <a:lnTo>
                    <a:pt x="39" y="113"/>
                  </a:lnTo>
                  <a:lnTo>
                    <a:pt x="39" y="113"/>
                  </a:lnTo>
                  <a:lnTo>
                    <a:pt x="39" y="112"/>
                  </a:lnTo>
                  <a:lnTo>
                    <a:pt x="39" y="112"/>
                  </a:lnTo>
                  <a:lnTo>
                    <a:pt x="38" y="112"/>
                  </a:lnTo>
                  <a:lnTo>
                    <a:pt x="38" y="112"/>
                  </a:lnTo>
                  <a:close/>
                  <a:moveTo>
                    <a:pt x="120" y="82"/>
                  </a:moveTo>
                  <a:lnTo>
                    <a:pt x="120" y="82"/>
                  </a:lnTo>
                  <a:lnTo>
                    <a:pt x="121" y="80"/>
                  </a:lnTo>
                  <a:lnTo>
                    <a:pt x="121" y="80"/>
                  </a:lnTo>
                  <a:lnTo>
                    <a:pt x="120" y="79"/>
                  </a:lnTo>
                  <a:lnTo>
                    <a:pt x="120" y="79"/>
                  </a:lnTo>
                  <a:lnTo>
                    <a:pt x="120" y="80"/>
                  </a:lnTo>
                  <a:lnTo>
                    <a:pt x="120" y="82"/>
                  </a:lnTo>
                  <a:lnTo>
                    <a:pt x="120" y="82"/>
                  </a:lnTo>
                  <a:close/>
                  <a:moveTo>
                    <a:pt x="74" y="113"/>
                  </a:moveTo>
                  <a:lnTo>
                    <a:pt x="74" y="113"/>
                  </a:lnTo>
                  <a:lnTo>
                    <a:pt x="72" y="115"/>
                  </a:lnTo>
                  <a:lnTo>
                    <a:pt x="72" y="115"/>
                  </a:lnTo>
                  <a:lnTo>
                    <a:pt x="72" y="115"/>
                  </a:lnTo>
                  <a:lnTo>
                    <a:pt x="72" y="115"/>
                  </a:lnTo>
                  <a:lnTo>
                    <a:pt x="75" y="113"/>
                  </a:lnTo>
                  <a:lnTo>
                    <a:pt x="75" y="113"/>
                  </a:lnTo>
                  <a:lnTo>
                    <a:pt x="74" y="113"/>
                  </a:lnTo>
                  <a:lnTo>
                    <a:pt x="74" y="113"/>
                  </a:lnTo>
                  <a:close/>
                  <a:moveTo>
                    <a:pt x="99" y="30"/>
                  </a:moveTo>
                  <a:lnTo>
                    <a:pt x="99" y="30"/>
                  </a:lnTo>
                  <a:lnTo>
                    <a:pt x="97" y="33"/>
                  </a:lnTo>
                  <a:lnTo>
                    <a:pt x="97" y="33"/>
                  </a:lnTo>
                  <a:lnTo>
                    <a:pt x="101" y="30"/>
                  </a:lnTo>
                  <a:lnTo>
                    <a:pt x="101" y="30"/>
                  </a:lnTo>
                  <a:lnTo>
                    <a:pt x="99" y="30"/>
                  </a:lnTo>
                  <a:lnTo>
                    <a:pt x="99" y="30"/>
                  </a:lnTo>
                  <a:close/>
                  <a:moveTo>
                    <a:pt x="143" y="63"/>
                  </a:moveTo>
                  <a:lnTo>
                    <a:pt x="143" y="63"/>
                  </a:lnTo>
                  <a:lnTo>
                    <a:pt x="139" y="64"/>
                  </a:lnTo>
                  <a:lnTo>
                    <a:pt x="139" y="64"/>
                  </a:lnTo>
                  <a:lnTo>
                    <a:pt x="143" y="63"/>
                  </a:lnTo>
                  <a:lnTo>
                    <a:pt x="143" y="63"/>
                  </a:lnTo>
                  <a:close/>
                  <a:moveTo>
                    <a:pt x="118" y="38"/>
                  </a:moveTo>
                  <a:lnTo>
                    <a:pt x="118" y="38"/>
                  </a:lnTo>
                  <a:lnTo>
                    <a:pt x="118" y="36"/>
                  </a:lnTo>
                  <a:lnTo>
                    <a:pt x="118" y="36"/>
                  </a:lnTo>
                  <a:lnTo>
                    <a:pt x="118" y="33"/>
                  </a:lnTo>
                  <a:lnTo>
                    <a:pt x="118" y="33"/>
                  </a:lnTo>
                  <a:lnTo>
                    <a:pt x="118" y="38"/>
                  </a:lnTo>
                  <a:lnTo>
                    <a:pt x="118" y="38"/>
                  </a:lnTo>
                  <a:close/>
                  <a:moveTo>
                    <a:pt x="112" y="112"/>
                  </a:moveTo>
                  <a:lnTo>
                    <a:pt x="112" y="112"/>
                  </a:lnTo>
                  <a:lnTo>
                    <a:pt x="115" y="110"/>
                  </a:lnTo>
                  <a:lnTo>
                    <a:pt x="115" y="110"/>
                  </a:lnTo>
                  <a:lnTo>
                    <a:pt x="112" y="110"/>
                  </a:lnTo>
                  <a:lnTo>
                    <a:pt x="112" y="112"/>
                  </a:lnTo>
                  <a:lnTo>
                    <a:pt x="112" y="112"/>
                  </a:lnTo>
                  <a:close/>
                  <a:moveTo>
                    <a:pt x="97" y="131"/>
                  </a:moveTo>
                  <a:lnTo>
                    <a:pt x="97" y="131"/>
                  </a:lnTo>
                  <a:lnTo>
                    <a:pt x="97" y="129"/>
                  </a:lnTo>
                  <a:lnTo>
                    <a:pt x="97" y="129"/>
                  </a:lnTo>
                  <a:lnTo>
                    <a:pt x="94" y="132"/>
                  </a:lnTo>
                  <a:lnTo>
                    <a:pt x="94" y="132"/>
                  </a:lnTo>
                  <a:lnTo>
                    <a:pt x="94" y="132"/>
                  </a:lnTo>
                  <a:lnTo>
                    <a:pt x="94" y="132"/>
                  </a:lnTo>
                  <a:lnTo>
                    <a:pt x="96" y="132"/>
                  </a:lnTo>
                  <a:lnTo>
                    <a:pt x="97" y="131"/>
                  </a:lnTo>
                  <a:lnTo>
                    <a:pt x="97" y="131"/>
                  </a:lnTo>
                  <a:close/>
                  <a:moveTo>
                    <a:pt x="168" y="96"/>
                  </a:moveTo>
                  <a:lnTo>
                    <a:pt x="168" y="96"/>
                  </a:lnTo>
                  <a:lnTo>
                    <a:pt x="167" y="94"/>
                  </a:lnTo>
                  <a:lnTo>
                    <a:pt x="167" y="94"/>
                  </a:lnTo>
                  <a:lnTo>
                    <a:pt x="165" y="99"/>
                  </a:lnTo>
                  <a:lnTo>
                    <a:pt x="165" y="99"/>
                  </a:lnTo>
                  <a:lnTo>
                    <a:pt x="165" y="99"/>
                  </a:lnTo>
                  <a:lnTo>
                    <a:pt x="165" y="99"/>
                  </a:lnTo>
                  <a:lnTo>
                    <a:pt x="168" y="96"/>
                  </a:lnTo>
                  <a:lnTo>
                    <a:pt x="168" y="96"/>
                  </a:lnTo>
                  <a:close/>
                  <a:moveTo>
                    <a:pt x="72" y="61"/>
                  </a:moveTo>
                  <a:lnTo>
                    <a:pt x="72" y="61"/>
                  </a:lnTo>
                  <a:lnTo>
                    <a:pt x="69" y="63"/>
                  </a:lnTo>
                  <a:lnTo>
                    <a:pt x="69" y="64"/>
                  </a:lnTo>
                  <a:lnTo>
                    <a:pt x="69" y="64"/>
                  </a:lnTo>
                  <a:lnTo>
                    <a:pt x="72" y="61"/>
                  </a:lnTo>
                  <a:lnTo>
                    <a:pt x="72" y="61"/>
                  </a:lnTo>
                  <a:close/>
                  <a:moveTo>
                    <a:pt x="165" y="45"/>
                  </a:moveTo>
                  <a:lnTo>
                    <a:pt x="165" y="45"/>
                  </a:lnTo>
                  <a:lnTo>
                    <a:pt x="164" y="41"/>
                  </a:lnTo>
                  <a:lnTo>
                    <a:pt x="164" y="41"/>
                  </a:lnTo>
                  <a:lnTo>
                    <a:pt x="164" y="44"/>
                  </a:lnTo>
                  <a:lnTo>
                    <a:pt x="165" y="45"/>
                  </a:lnTo>
                  <a:lnTo>
                    <a:pt x="165" y="45"/>
                  </a:lnTo>
                  <a:close/>
                  <a:moveTo>
                    <a:pt x="120" y="23"/>
                  </a:moveTo>
                  <a:lnTo>
                    <a:pt x="120" y="23"/>
                  </a:lnTo>
                  <a:lnTo>
                    <a:pt x="120" y="23"/>
                  </a:lnTo>
                  <a:lnTo>
                    <a:pt x="120" y="23"/>
                  </a:lnTo>
                  <a:lnTo>
                    <a:pt x="118" y="23"/>
                  </a:lnTo>
                  <a:lnTo>
                    <a:pt x="118" y="23"/>
                  </a:lnTo>
                  <a:lnTo>
                    <a:pt x="116" y="25"/>
                  </a:lnTo>
                  <a:lnTo>
                    <a:pt x="116" y="25"/>
                  </a:lnTo>
                  <a:lnTo>
                    <a:pt x="120" y="23"/>
                  </a:lnTo>
                  <a:lnTo>
                    <a:pt x="120" y="23"/>
                  </a:lnTo>
                  <a:close/>
                  <a:moveTo>
                    <a:pt x="116" y="162"/>
                  </a:moveTo>
                  <a:lnTo>
                    <a:pt x="116" y="162"/>
                  </a:lnTo>
                  <a:lnTo>
                    <a:pt x="115" y="162"/>
                  </a:lnTo>
                  <a:lnTo>
                    <a:pt x="115" y="162"/>
                  </a:lnTo>
                  <a:lnTo>
                    <a:pt x="115" y="164"/>
                  </a:lnTo>
                  <a:lnTo>
                    <a:pt x="115" y="164"/>
                  </a:lnTo>
                  <a:lnTo>
                    <a:pt x="115" y="164"/>
                  </a:lnTo>
                  <a:lnTo>
                    <a:pt x="115" y="164"/>
                  </a:lnTo>
                  <a:lnTo>
                    <a:pt x="116" y="162"/>
                  </a:lnTo>
                  <a:lnTo>
                    <a:pt x="116" y="162"/>
                  </a:lnTo>
                  <a:close/>
                  <a:moveTo>
                    <a:pt x="112" y="142"/>
                  </a:moveTo>
                  <a:lnTo>
                    <a:pt x="112" y="142"/>
                  </a:lnTo>
                  <a:lnTo>
                    <a:pt x="109" y="143"/>
                  </a:lnTo>
                  <a:lnTo>
                    <a:pt x="109" y="143"/>
                  </a:lnTo>
                  <a:lnTo>
                    <a:pt x="110" y="142"/>
                  </a:lnTo>
                  <a:lnTo>
                    <a:pt x="110" y="142"/>
                  </a:lnTo>
                  <a:lnTo>
                    <a:pt x="112" y="142"/>
                  </a:lnTo>
                  <a:lnTo>
                    <a:pt x="112" y="142"/>
                  </a:lnTo>
                  <a:close/>
                  <a:moveTo>
                    <a:pt x="143" y="80"/>
                  </a:moveTo>
                  <a:lnTo>
                    <a:pt x="143" y="80"/>
                  </a:lnTo>
                  <a:lnTo>
                    <a:pt x="142" y="83"/>
                  </a:lnTo>
                  <a:lnTo>
                    <a:pt x="142" y="83"/>
                  </a:lnTo>
                  <a:lnTo>
                    <a:pt x="143" y="82"/>
                  </a:lnTo>
                  <a:lnTo>
                    <a:pt x="143" y="80"/>
                  </a:lnTo>
                  <a:lnTo>
                    <a:pt x="143" y="80"/>
                  </a:lnTo>
                  <a:close/>
                  <a:moveTo>
                    <a:pt x="131" y="45"/>
                  </a:moveTo>
                  <a:lnTo>
                    <a:pt x="131" y="45"/>
                  </a:lnTo>
                  <a:lnTo>
                    <a:pt x="131" y="47"/>
                  </a:lnTo>
                  <a:lnTo>
                    <a:pt x="131" y="47"/>
                  </a:lnTo>
                  <a:lnTo>
                    <a:pt x="131" y="47"/>
                  </a:lnTo>
                  <a:lnTo>
                    <a:pt x="132" y="47"/>
                  </a:lnTo>
                  <a:lnTo>
                    <a:pt x="132" y="47"/>
                  </a:lnTo>
                  <a:lnTo>
                    <a:pt x="131" y="45"/>
                  </a:lnTo>
                  <a:lnTo>
                    <a:pt x="131" y="45"/>
                  </a:lnTo>
                  <a:lnTo>
                    <a:pt x="131" y="45"/>
                  </a:lnTo>
                  <a:close/>
                  <a:moveTo>
                    <a:pt x="60" y="121"/>
                  </a:moveTo>
                  <a:lnTo>
                    <a:pt x="60" y="121"/>
                  </a:lnTo>
                  <a:lnTo>
                    <a:pt x="60" y="121"/>
                  </a:lnTo>
                  <a:lnTo>
                    <a:pt x="60" y="121"/>
                  </a:lnTo>
                  <a:lnTo>
                    <a:pt x="60" y="123"/>
                  </a:lnTo>
                  <a:lnTo>
                    <a:pt x="60" y="123"/>
                  </a:lnTo>
                  <a:lnTo>
                    <a:pt x="61" y="121"/>
                  </a:lnTo>
                  <a:lnTo>
                    <a:pt x="61" y="121"/>
                  </a:lnTo>
                  <a:lnTo>
                    <a:pt x="60" y="121"/>
                  </a:lnTo>
                  <a:lnTo>
                    <a:pt x="60" y="121"/>
                  </a:lnTo>
                  <a:close/>
                  <a:moveTo>
                    <a:pt x="102" y="128"/>
                  </a:moveTo>
                  <a:lnTo>
                    <a:pt x="102" y="128"/>
                  </a:lnTo>
                  <a:lnTo>
                    <a:pt x="104" y="124"/>
                  </a:lnTo>
                  <a:lnTo>
                    <a:pt x="104" y="124"/>
                  </a:lnTo>
                  <a:lnTo>
                    <a:pt x="102" y="128"/>
                  </a:lnTo>
                  <a:lnTo>
                    <a:pt x="102" y="128"/>
                  </a:lnTo>
                  <a:close/>
                  <a:moveTo>
                    <a:pt x="167" y="63"/>
                  </a:moveTo>
                  <a:lnTo>
                    <a:pt x="167" y="63"/>
                  </a:lnTo>
                  <a:lnTo>
                    <a:pt x="167" y="64"/>
                  </a:lnTo>
                  <a:lnTo>
                    <a:pt x="167" y="66"/>
                  </a:lnTo>
                  <a:lnTo>
                    <a:pt x="167" y="66"/>
                  </a:lnTo>
                  <a:lnTo>
                    <a:pt x="167" y="63"/>
                  </a:lnTo>
                  <a:lnTo>
                    <a:pt x="167" y="63"/>
                  </a:lnTo>
                  <a:close/>
                  <a:moveTo>
                    <a:pt x="120" y="42"/>
                  </a:moveTo>
                  <a:lnTo>
                    <a:pt x="120" y="42"/>
                  </a:lnTo>
                  <a:lnTo>
                    <a:pt x="120" y="42"/>
                  </a:lnTo>
                  <a:lnTo>
                    <a:pt x="120" y="42"/>
                  </a:lnTo>
                  <a:lnTo>
                    <a:pt x="118" y="42"/>
                  </a:lnTo>
                  <a:lnTo>
                    <a:pt x="118" y="42"/>
                  </a:lnTo>
                  <a:lnTo>
                    <a:pt x="118" y="44"/>
                  </a:lnTo>
                  <a:lnTo>
                    <a:pt x="118" y="44"/>
                  </a:lnTo>
                  <a:lnTo>
                    <a:pt x="120" y="42"/>
                  </a:lnTo>
                  <a:lnTo>
                    <a:pt x="120" y="42"/>
                  </a:lnTo>
                  <a:close/>
                  <a:moveTo>
                    <a:pt x="44" y="64"/>
                  </a:moveTo>
                  <a:lnTo>
                    <a:pt x="44" y="64"/>
                  </a:lnTo>
                  <a:lnTo>
                    <a:pt x="45" y="64"/>
                  </a:lnTo>
                  <a:lnTo>
                    <a:pt x="45" y="64"/>
                  </a:lnTo>
                  <a:lnTo>
                    <a:pt x="47" y="63"/>
                  </a:lnTo>
                  <a:lnTo>
                    <a:pt x="47" y="63"/>
                  </a:lnTo>
                  <a:lnTo>
                    <a:pt x="47" y="63"/>
                  </a:lnTo>
                  <a:lnTo>
                    <a:pt x="47" y="63"/>
                  </a:lnTo>
                  <a:lnTo>
                    <a:pt x="44" y="64"/>
                  </a:lnTo>
                  <a:lnTo>
                    <a:pt x="44" y="64"/>
                  </a:lnTo>
                  <a:close/>
                  <a:moveTo>
                    <a:pt x="120" y="93"/>
                  </a:moveTo>
                  <a:lnTo>
                    <a:pt x="120" y="93"/>
                  </a:lnTo>
                  <a:lnTo>
                    <a:pt x="120" y="93"/>
                  </a:lnTo>
                  <a:lnTo>
                    <a:pt x="120" y="93"/>
                  </a:lnTo>
                  <a:lnTo>
                    <a:pt x="118" y="94"/>
                  </a:lnTo>
                  <a:lnTo>
                    <a:pt x="118" y="94"/>
                  </a:lnTo>
                  <a:lnTo>
                    <a:pt x="120" y="94"/>
                  </a:lnTo>
                  <a:lnTo>
                    <a:pt x="120" y="94"/>
                  </a:lnTo>
                  <a:lnTo>
                    <a:pt x="120" y="93"/>
                  </a:lnTo>
                  <a:lnTo>
                    <a:pt x="120" y="93"/>
                  </a:lnTo>
                  <a:close/>
                  <a:moveTo>
                    <a:pt x="140" y="80"/>
                  </a:moveTo>
                  <a:lnTo>
                    <a:pt x="140" y="80"/>
                  </a:lnTo>
                  <a:lnTo>
                    <a:pt x="140" y="80"/>
                  </a:lnTo>
                  <a:lnTo>
                    <a:pt x="140" y="80"/>
                  </a:lnTo>
                  <a:lnTo>
                    <a:pt x="140" y="79"/>
                  </a:lnTo>
                  <a:lnTo>
                    <a:pt x="140" y="79"/>
                  </a:lnTo>
                  <a:lnTo>
                    <a:pt x="142" y="79"/>
                  </a:lnTo>
                  <a:lnTo>
                    <a:pt x="142" y="79"/>
                  </a:lnTo>
                  <a:lnTo>
                    <a:pt x="142" y="79"/>
                  </a:lnTo>
                  <a:lnTo>
                    <a:pt x="142" y="79"/>
                  </a:lnTo>
                  <a:lnTo>
                    <a:pt x="139" y="79"/>
                  </a:lnTo>
                  <a:lnTo>
                    <a:pt x="139" y="79"/>
                  </a:lnTo>
                  <a:lnTo>
                    <a:pt x="140" y="80"/>
                  </a:lnTo>
                  <a:lnTo>
                    <a:pt x="140" y="80"/>
                  </a:lnTo>
                  <a:close/>
                  <a:moveTo>
                    <a:pt x="116" y="11"/>
                  </a:moveTo>
                  <a:lnTo>
                    <a:pt x="116" y="11"/>
                  </a:lnTo>
                  <a:lnTo>
                    <a:pt x="116" y="11"/>
                  </a:lnTo>
                  <a:lnTo>
                    <a:pt x="116" y="11"/>
                  </a:lnTo>
                  <a:lnTo>
                    <a:pt x="112" y="12"/>
                  </a:lnTo>
                  <a:lnTo>
                    <a:pt x="112" y="12"/>
                  </a:lnTo>
                  <a:lnTo>
                    <a:pt x="112" y="12"/>
                  </a:lnTo>
                  <a:lnTo>
                    <a:pt x="112" y="12"/>
                  </a:lnTo>
                  <a:lnTo>
                    <a:pt x="116" y="11"/>
                  </a:lnTo>
                  <a:lnTo>
                    <a:pt x="116" y="11"/>
                  </a:lnTo>
                  <a:close/>
                  <a:moveTo>
                    <a:pt x="77" y="74"/>
                  </a:moveTo>
                  <a:lnTo>
                    <a:pt x="77" y="74"/>
                  </a:lnTo>
                  <a:lnTo>
                    <a:pt x="75" y="71"/>
                  </a:lnTo>
                  <a:lnTo>
                    <a:pt x="75" y="71"/>
                  </a:lnTo>
                  <a:lnTo>
                    <a:pt x="74" y="72"/>
                  </a:lnTo>
                  <a:lnTo>
                    <a:pt x="74" y="72"/>
                  </a:lnTo>
                  <a:lnTo>
                    <a:pt x="77" y="74"/>
                  </a:lnTo>
                  <a:lnTo>
                    <a:pt x="77" y="74"/>
                  </a:lnTo>
                  <a:close/>
                  <a:moveTo>
                    <a:pt x="172" y="39"/>
                  </a:moveTo>
                  <a:lnTo>
                    <a:pt x="172" y="39"/>
                  </a:lnTo>
                  <a:lnTo>
                    <a:pt x="172" y="41"/>
                  </a:lnTo>
                  <a:lnTo>
                    <a:pt x="173" y="41"/>
                  </a:lnTo>
                  <a:lnTo>
                    <a:pt x="173" y="41"/>
                  </a:lnTo>
                  <a:lnTo>
                    <a:pt x="172" y="39"/>
                  </a:lnTo>
                  <a:lnTo>
                    <a:pt x="172" y="39"/>
                  </a:lnTo>
                  <a:close/>
                  <a:moveTo>
                    <a:pt x="99" y="115"/>
                  </a:moveTo>
                  <a:lnTo>
                    <a:pt x="99" y="115"/>
                  </a:lnTo>
                  <a:lnTo>
                    <a:pt x="99" y="115"/>
                  </a:lnTo>
                  <a:lnTo>
                    <a:pt x="97" y="116"/>
                  </a:lnTo>
                  <a:lnTo>
                    <a:pt x="97" y="116"/>
                  </a:lnTo>
                  <a:lnTo>
                    <a:pt x="99" y="115"/>
                  </a:lnTo>
                  <a:lnTo>
                    <a:pt x="99" y="115"/>
                  </a:lnTo>
                  <a:close/>
                  <a:moveTo>
                    <a:pt x="61" y="77"/>
                  </a:moveTo>
                  <a:lnTo>
                    <a:pt x="61" y="77"/>
                  </a:lnTo>
                  <a:lnTo>
                    <a:pt x="58" y="77"/>
                  </a:lnTo>
                  <a:lnTo>
                    <a:pt x="58" y="77"/>
                  </a:lnTo>
                  <a:lnTo>
                    <a:pt x="60" y="79"/>
                  </a:lnTo>
                  <a:lnTo>
                    <a:pt x="61" y="77"/>
                  </a:lnTo>
                  <a:lnTo>
                    <a:pt x="61" y="77"/>
                  </a:lnTo>
                  <a:close/>
                  <a:moveTo>
                    <a:pt x="94" y="80"/>
                  </a:moveTo>
                  <a:lnTo>
                    <a:pt x="94" y="80"/>
                  </a:lnTo>
                  <a:lnTo>
                    <a:pt x="91" y="82"/>
                  </a:lnTo>
                  <a:lnTo>
                    <a:pt x="91" y="82"/>
                  </a:lnTo>
                  <a:lnTo>
                    <a:pt x="93" y="82"/>
                  </a:lnTo>
                  <a:lnTo>
                    <a:pt x="94" y="80"/>
                  </a:lnTo>
                  <a:lnTo>
                    <a:pt x="94" y="80"/>
                  </a:lnTo>
                  <a:close/>
                  <a:moveTo>
                    <a:pt x="134" y="74"/>
                  </a:moveTo>
                  <a:lnTo>
                    <a:pt x="134" y="74"/>
                  </a:lnTo>
                  <a:lnTo>
                    <a:pt x="134" y="74"/>
                  </a:lnTo>
                  <a:lnTo>
                    <a:pt x="134" y="74"/>
                  </a:lnTo>
                  <a:lnTo>
                    <a:pt x="134" y="75"/>
                  </a:lnTo>
                  <a:lnTo>
                    <a:pt x="134" y="75"/>
                  </a:lnTo>
                  <a:lnTo>
                    <a:pt x="134" y="75"/>
                  </a:lnTo>
                  <a:lnTo>
                    <a:pt x="134" y="75"/>
                  </a:lnTo>
                  <a:lnTo>
                    <a:pt x="134" y="74"/>
                  </a:lnTo>
                  <a:lnTo>
                    <a:pt x="134" y="74"/>
                  </a:lnTo>
                  <a:close/>
                  <a:moveTo>
                    <a:pt x="123" y="58"/>
                  </a:moveTo>
                  <a:lnTo>
                    <a:pt x="123" y="58"/>
                  </a:lnTo>
                  <a:lnTo>
                    <a:pt x="123" y="58"/>
                  </a:lnTo>
                  <a:lnTo>
                    <a:pt x="123" y="58"/>
                  </a:lnTo>
                  <a:lnTo>
                    <a:pt x="121" y="60"/>
                  </a:lnTo>
                  <a:lnTo>
                    <a:pt x="121" y="60"/>
                  </a:lnTo>
                  <a:lnTo>
                    <a:pt x="121" y="60"/>
                  </a:lnTo>
                  <a:lnTo>
                    <a:pt x="121" y="60"/>
                  </a:lnTo>
                  <a:lnTo>
                    <a:pt x="123" y="58"/>
                  </a:lnTo>
                  <a:lnTo>
                    <a:pt x="123" y="58"/>
                  </a:lnTo>
                  <a:close/>
                  <a:moveTo>
                    <a:pt x="150" y="61"/>
                  </a:moveTo>
                  <a:lnTo>
                    <a:pt x="150" y="61"/>
                  </a:lnTo>
                  <a:lnTo>
                    <a:pt x="150" y="61"/>
                  </a:lnTo>
                  <a:lnTo>
                    <a:pt x="150" y="61"/>
                  </a:lnTo>
                  <a:lnTo>
                    <a:pt x="146" y="61"/>
                  </a:lnTo>
                  <a:lnTo>
                    <a:pt x="146" y="61"/>
                  </a:lnTo>
                  <a:lnTo>
                    <a:pt x="150" y="61"/>
                  </a:lnTo>
                  <a:lnTo>
                    <a:pt x="150" y="61"/>
                  </a:lnTo>
                  <a:close/>
                  <a:moveTo>
                    <a:pt x="131" y="98"/>
                  </a:moveTo>
                  <a:lnTo>
                    <a:pt x="131" y="98"/>
                  </a:lnTo>
                  <a:lnTo>
                    <a:pt x="132" y="96"/>
                  </a:lnTo>
                  <a:lnTo>
                    <a:pt x="132" y="96"/>
                  </a:lnTo>
                  <a:lnTo>
                    <a:pt x="132" y="96"/>
                  </a:lnTo>
                  <a:lnTo>
                    <a:pt x="131" y="98"/>
                  </a:lnTo>
                  <a:lnTo>
                    <a:pt x="131" y="98"/>
                  </a:lnTo>
                  <a:close/>
                  <a:moveTo>
                    <a:pt x="115" y="77"/>
                  </a:moveTo>
                  <a:lnTo>
                    <a:pt x="115" y="77"/>
                  </a:lnTo>
                  <a:lnTo>
                    <a:pt x="115" y="79"/>
                  </a:lnTo>
                  <a:lnTo>
                    <a:pt x="115" y="79"/>
                  </a:lnTo>
                  <a:lnTo>
                    <a:pt x="115" y="79"/>
                  </a:lnTo>
                  <a:lnTo>
                    <a:pt x="115" y="79"/>
                  </a:lnTo>
                  <a:lnTo>
                    <a:pt x="115" y="77"/>
                  </a:lnTo>
                  <a:lnTo>
                    <a:pt x="115" y="77"/>
                  </a:lnTo>
                  <a:close/>
                  <a:moveTo>
                    <a:pt x="94" y="63"/>
                  </a:moveTo>
                  <a:lnTo>
                    <a:pt x="94" y="63"/>
                  </a:lnTo>
                  <a:lnTo>
                    <a:pt x="93" y="63"/>
                  </a:lnTo>
                  <a:lnTo>
                    <a:pt x="93" y="64"/>
                  </a:lnTo>
                  <a:lnTo>
                    <a:pt x="93" y="64"/>
                  </a:lnTo>
                  <a:lnTo>
                    <a:pt x="94" y="63"/>
                  </a:lnTo>
                  <a:lnTo>
                    <a:pt x="94" y="63"/>
                  </a:lnTo>
                  <a:close/>
                  <a:moveTo>
                    <a:pt x="69" y="91"/>
                  </a:moveTo>
                  <a:lnTo>
                    <a:pt x="69" y="91"/>
                  </a:lnTo>
                  <a:lnTo>
                    <a:pt x="69" y="93"/>
                  </a:lnTo>
                  <a:lnTo>
                    <a:pt x="69" y="93"/>
                  </a:lnTo>
                  <a:lnTo>
                    <a:pt x="69" y="93"/>
                  </a:lnTo>
                  <a:lnTo>
                    <a:pt x="69" y="93"/>
                  </a:lnTo>
                  <a:lnTo>
                    <a:pt x="69" y="93"/>
                  </a:lnTo>
                  <a:lnTo>
                    <a:pt x="69" y="91"/>
                  </a:lnTo>
                  <a:lnTo>
                    <a:pt x="69" y="91"/>
                  </a:lnTo>
                  <a:close/>
                  <a:moveTo>
                    <a:pt x="113" y="22"/>
                  </a:moveTo>
                  <a:lnTo>
                    <a:pt x="113" y="22"/>
                  </a:lnTo>
                  <a:lnTo>
                    <a:pt x="113" y="22"/>
                  </a:lnTo>
                  <a:lnTo>
                    <a:pt x="113" y="22"/>
                  </a:lnTo>
                  <a:lnTo>
                    <a:pt x="112" y="23"/>
                  </a:lnTo>
                  <a:lnTo>
                    <a:pt x="112" y="23"/>
                  </a:lnTo>
                  <a:lnTo>
                    <a:pt x="113" y="22"/>
                  </a:lnTo>
                  <a:lnTo>
                    <a:pt x="113" y="22"/>
                  </a:lnTo>
                  <a:close/>
                  <a:moveTo>
                    <a:pt x="94" y="194"/>
                  </a:moveTo>
                  <a:lnTo>
                    <a:pt x="94" y="194"/>
                  </a:lnTo>
                  <a:lnTo>
                    <a:pt x="93" y="194"/>
                  </a:lnTo>
                  <a:lnTo>
                    <a:pt x="91" y="195"/>
                  </a:lnTo>
                  <a:lnTo>
                    <a:pt x="91" y="195"/>
                  </a:lnTo>
                  <a:lnTo>
                    <a:pt x="94" y="194"/>
                  </a:lnTo>
                  <a:lnTo>
                    <a:pt x="94" y="194"/>
                  </a:lnTo>
                  <a:close/>
                  <a:moveTo>
                    <a:pt x="61" y="44"/>
                  </a:moveTo>
                  <a:lnTo>
                    <a:pt x="61" y="44"/>
                  </a:lnTo>
                  <a:lnTo>
                    <a:pt x="61" y="44"/>
                  </a:lnTo>
                  <a:lnTo>
                    <a:pt x="61" y="44"/>
                  </a:lnTo>
                  <a:lnTo>
                    <a:pt x="60" y="45"/>
                  </a:lnTo>
                  <a:lnTo>
                    <a:pt x="60" y="45"/>
                  </a:lnTo>
                  <a:lnTo>
                    <a:pt x="60" y="45"/>
                  </a:lnTo>
                  <a:lnTo>
                    <a:pt x="60" y="45"/>
                  </a:lnTo>
                  <a:lnTo>
                    <a:pt x="61" y="44"/>
                  </a:lnTo>
                  <a:lnTo>
                    <a:pt x="61" y="44"/>
                  </a:lnTo>
                  <a:close/>
                  <a:moveTo>
                    <a:pt x="168" y="52"/>
                  </a:moveTo>
                  <a:lnTo>
                    <a:pt x="168" y="52"/>
                  </a:lnTo>
                  <a:lnTo>
                    <a:pt x="168" y="52"/>
                  </a:lnTo>
                  <a:lnTo>
                    <a:pt x="168" y="52"/>
                  </a:lnTo>
                  <a:lnTo>
                    <a:pt x="168" y="49"/>
                  </a:lnTo>
                  <a:lnTo>
                    <a:pt x="168" y="49"/>
                  </a:lnTo>
                  <a:lnTo>
                    <a:pt x="168" y="49"/>
                  </a:lnTo>
                  <a:lnTo>
                    <a:pt x="168" y="49"/>
                  </a:lnTo>
                  <a:lnTo>
                    <a:pt x="168" y="52"/>
                  </a:lnTo>
                  <a:lnTo>
                    <a:pt x="168" y="52"/>
                  </a:lnTo>
                  <a:close/>
                  <a:moveTo>
                    <a:pt x="83" y="33"/>
                  </a:moveTo>
                  <a:lnTo>
                    <a:pt x="83" y="33"/>
                  </a:lnTo>
                  <a:lnTo>
                    <a:pt x="82" y="34"/>
                  </a:lnTo>
                  <a:lnTo>
                    <a:pt x="82" y="34"/>
                  </a:lnTo>
                  <a:lnTo>
                    <a:pt x="82" y="34"/>
                  </a:lnTo>
                  <a:lnTo>
                    <a:pt x="83" y="33"/>
                  </a:lnTo>
                  <a:lnTo>
                    <a:pt x="83" y="33"/>
                  </a:lnTo>
                  <a:close/>
                  <a:moveTo>
                    <a:pt x="139" y="72"/>
                  </a:moveTo>
                  <a:lnTo>
                    <a:pt x="139" y="72"/>
                  </a:lnTo>
                  <a:lnTo>
                    <a:pt x="139" y="72"/>
                  </a:lnTo>
                  <a:lnTo>
                    <a:pt x="139" y="72"/>
                  </a:lnTo>
                  <a:lnTo>
                    <a:pt x="137" y="72"/>
                  </a:lnTo>
                  <a:lnTo>
                    <a:pt x="137" y="72"/>
                  </a:lnTo>
                  <a:lnTo>
                    <a:pt x="137" y="74"/>
                  </a:lnTo>
                  <a:lnTo>
                    <a:pt x="137" y="74"/>
                  </a:lnTo>
                  <a:lnTo>
                    <a:pt x="139" y="72"/>
                  </a:lnTo>
                  <a:lnTo>
                    <a:pt x="139" y="72"/>
                  </a:lnTo>
                  <a:close/>
                  <a:moveTo>
                    <a:pt x="63" y="68"/>
                  </a:moveTo>
                  <a:lnTo>
                    <a:pt x="63" y="68"/>
                  </a:lnTo>
                  <a:lnTo>
                    <a:pt x="63" y="69"/>
                  </a:lnTo>
                  <a:lnTo>
                    <a:pt x="63" y="69"/>
                  </a:lnTo>
                  <a:lnTo>
                    <a:pt x="63" y="69"/>
                  </a:lnTo>
                  <a:lnTo>
                    <a:pt x="63" y="68"/>
                  </a:lnTo>
                  <a:lnTo>
                    <a:pt x="63" y="68"/>
                  </a:lnTo>
                  <a:close/>
                  <a:moveTo>
                    <a:pt x="101" y="135"/>
                  </a:moveTo>
                  <a:lnTo>
                    <a:pt x="101" y="135"/>
                  </a:lnTo>
                  <a:lnTo>
                    <a:pt x="101" y="135"/>
                  </a:lnTo>
                  <a:lnTo>
                    <a:pt x="101" y="135"/>
                  </a:lnTo>
                  <a:lnTo>
                    <a:pt x="102" y="134"/>
                  </a:lnTo>
                  <a:lnTo>
                    <a:pt x="102" y="134"/>
                  </a:lnTo>
                  <a:lnTo>
                    <a:pt x="102" y="134"/>
                  </a:lnTo>
                  <a:lnTo>
                    <a:pt x="101" y="135"/>
                  </a:lnTo>
                  <a:lnTo>
                    <a:pt x="101" y="135"/>
                  </a:lnTo>
                  <a:close/>
                  <a:moveTo>
                    <a:pt x="127" y="112"/>
                  </a:moveTo>
                  <a:lnTo>
                    <a:pt x="127" y="112"/>
                  </a:lnTo>
                  <a:lnTo>
                    <a:pt x="126" y="112"/>
                  </a:lnTo>
                  <a:lnTo>
                    <a:pt x="126" y="112"/>
                  </a:lnTo>
                  <a:lnTo>
                    <a:pt x="126" y="112"/>
                  </a:lnTo>
                  <a:lnTo>
                    <a:pt x="127" y="112"/>
                  </a:lnTo>
                  <a:lnTo>
                    <a:pt x="127" y="112"/>
                  </a:lnTo>
                  <a:close/>
                  <a:moveTo>
                    <a:pt x="134" y="104"/>
                  </a:moveTo>
                  <a:lnTo>
                    <a:pt x="134" y="104"/>
                  </a:lnTo>
                  <a:lnTo>
                    <a:pt x="132" y="102"/>
                  </a:lnTo>
                  <a:lnTo>
                    <a:pt x="132" y="102"/>
                  </a:lnTo>
                  <a:lnTo>
                    <a:pt x="134" y="104"/>
                  </a:lnTo>
                  <a:lnTo>
                    <a:pt x="134" y="104"/>
                  </a:lnTo>
                  <a:close/>
                  <a:moveTo>
                    <a:pt x="90" y="25"/>
                  </a:moveTo>
                  <a:lnTo>
                    <a:pt x="90" y="25"/>
                  </a:lnTo>
                  <a:lnTo>
                    <a:pt x="90" y="25"/>
                  </a:lnTo>
                  <a:lnTo>
                    <a:pt x="90" y="25"/>
                  </a:lnTo>
                  <a:lnTo>
                    <a:pt x="88" y="25"/>
                  </a:lnTo>
                  <a:lnTo>
                    <a:pt x="88" y="27"/>
                  </a:lnTo>
                  <a:lnTo>
                    <a:pt x="88" y="27"/>
                  </a:lnTo>
                  <a:lnTo>
                    <a:pt x="90" y="25"/>
                  </a:lnTo>
                  <a:lnTo>
                    <a:pt x="90" y="25"/>
                  </a:lnTo>
                  <a:close/>
                  <a:moveTo>
                    <a:pt x="118" y="55"/>
                  </a:moveTo>
                  <a:lnTo>
                    <a:pt x="118" y="55"/>
                  </a:lnTo>
                  <a:lnTo>
                    <a:pt x="120" y="55"/>
                  </a:lnTo>
                  <a:lnTo>
                    <a:pt x="120" y="55"/>
                  </a:lnTo>
                  <a:lnTo>
                    <a:pt x="118" y="55"/>
                  </a:lnTo>
                  <a:lnTo>
                    <a:pt x="118" y="55"/>
                  </a:lnTo>
                  <a:close/>
                  <a:moveTo>
                    <a:pt x="120" y="50"/>
                  </a:moveTo>
                  <a:lnTo>
                    <a:pt x="120" y="50"/>
                  </a:lnTo>
                  <a:lnTo>
                    <a:pt x="121" y="50"/>
                  </a:lnTo>
                  <a:lnTo>
                    <a:pt x="121" y="50"/>
                  </a:lnTo>
                  <a:lnTo>
                    <a:pt x="121" y="50"/>
                  </a:lnTo>
                  <a:lnTo>
                    <a:pt x="120" y="50"/>
                  </a:lnTo>
                  <a:lnTo>
                    <a:pt x="120" y="50"/>
                  </a:lnTo>
                  <a:close/>
                  <a:moveTo>
                    <a:pt x="99" y="42"/>
                  </a:moveTo>
                  <a:lnTo>
                    <a:pt x="99" y="42"/>
                  </a:lnTo>
                  <a:lnTo>
                    <a:pt x="101" y="42"/>
                  </a:lnTo>
                  <a:lnTo>
                    <a:pt x="101" y="42"/>
                  </a:lnTo>
                  <a:lnTo>
                    <a:pt x="101" y="42"/>
                  </a:lnTo>
                  <a:lnTo>
                    <a:pt x="99" y="42"/>
                  </a:lnTo>
                  <a:lnTo>
                    <a:pt x="99" y="42"/>
                  </a:lnTo>
                  <a:close/>
                  <a:moveTo>
                    <a:pt x="150" y="45"/>
                  </a:moveTo>
                  <a:lnTo>
                    <a:pt x="150" y="45"/>
                  </a:lnTo>
                  <a:lnTo>
                    <a:pt x="150" y="45"/>
                  </a:lnTo>
                  <a:lnTo>
                    <a:pt x="150" y="45"/>
                  </a:lnTo>
                  <a:lnTo>
                    <a:pt x="150" y="44"/>
                  </a:lnTo>
                  <a:lnTo>
                    <a:pt x="150" y="44"/>
                  </a:lnTo>
                  <a:lnTo>
                    <a:pt x="148" y="44"/>
                  </a:lnTo>
                  <a:lnTo>
                    <a:pt x="148" y="44"/>
                  </a:lnTo>
                  <a:lnTo>
                    <a:pt x="150" y="45"/>
                  </a:lnTo>
                  <a:lnTo>
                    <a:pt x="150" y="45"/>
                  </a:lnTo>
                  <a:close/>
                  <a:moveTo>
                    <a:pt x="34" y="93"/>
                  </a:moveTo>
                  <a:lnTo>
                    <a:pt x="34" y="93"/>
                  </a:lnTo>
                  <a:lnTo>
                    <a:pt x="34" y="94"/>
                  </a:lnTo>
                  <a:lnTo>
                    <a:pt x="34" y="94"/>
                  </a:lnTo>
                  <a:lnTo>
                    <a:pt x="34" y="93"/>
                  </a:lnTo>
                  <a:lnTo>
                    <a:pt x="34" y="93"/>
                  </a:lnTo>
                  <a:close/>
                  <a:moveTo>
                    <a:pt x="82" y="159"/>
                  </a:moveTo>
                  <a:lnTo>
                    <a:pt x="82" y="159"/>
                  </a:lnTo>
                  <a:lnTo>
                    <a:pt x="82" y="159"/>
                  </a:lnTo>
                  <a:lnTo>
                    <a:pt x="82" y="157"/>
                  </a:lnTo>
                  <a:lnTo>
                    <a:pt x="82" y="157"/>
                  </a:lnTo>
                  <a:lnTo>
                    <a:pt x="82" y="159"/>
                  </a:lnTo>
                  <a:lnTo>
                    <a:pt x="82" y="159"/>
                  </a:lnTo>
                  <a:close/>
                  <a:moveTo>
                    <a:pt x="129" y="110"/>
                  </a:moveTo>
                  <a:lnTo>
                    <a:pt x="129" y="110"/>
                  </a:lnTo>
                  <a:lnTo>
                    <a:pt x="129" y="109"/>
                  </a:lnTo>
                  <a:lnTo>
                    <a:pt x="129" y="109"/>
                  </a:lnTo>
                  <a:lnTo>
                    <a:pt x="129" y="109"/>
                  </a:lnTo>
                  <a:lnTo>
                    <a:pt x="129" y="110"/>
                  </a:lnTo>
                  <a:lnTo>
                    <a:pt x="129" y="110"/>
                  </a:lnTo>
                  <a:close/>
                  <a:moveTo>
                    <a:pt x="82" y="50"/>
                  </a:moveTo>
                  <a:lnTo>
                    <a:pt x="82" y="50"/>
                  </a:lnTo>
                  <a:lnTo>
                    <a:pt x="83" y="50"/>
                  </a:lnTo>
                  <a:lnTo>
                    <a:pt x="83" y="50"/>
                  </a:lnTo>
                  <a:lnTo>
                    <a:pt x="83" y="50"/>
                  </a:lnTo>
                  <a:lnTo>
                    <a:pt x="83" y="50"/>
                  </a:lnTo>
                  <a:lnTo>
                    <a:pt x="83" y="49"/>
                  </a:lnTo>
                  <a:lnTo>
                    <a:pt x="83" y="49"/>
                  </a:lnTo>
                  <a:lnTo>
                    <a:pt x="82" y="50"/>
                  </a:lnTo>
                  <a:lnTo>
                    <a:pt x="82" y="50"/>
                  </a:lnTo>
                  <a:close/>
                  <a:moveTo>
                    <a:pt x="139" y="53"/>
                  </a:moveTo>
                  <a:lnTo>
                    <a:pt x="139" y="53"/>
                  </a:lnTo>
                  <a:lnTo>
                    <a:pt x="139" y="52"/>
                  </a:lnTo>
                  <a:lnTo>
                    <a:pt x="139" y="52"/>
                  </a:lnTo>
                  <a:lnTo>
                    <a:pt x="139" y="53"/>
                  </a:lnTo>
                  <a:lnTo>
                    <a:pt x="139" y="53"/>
                  </a:lnTo>
                  <a:close/>
                  <a:moveTo>
                    <a:pt x="104" y="96"/>
                  </a:moveTo>
                  <a:lnTo>
                    <a:pt x="104" y="96"/>
                  </a:lnTo>
                  <a:lnTo>
                    <a:pt x="104" y="96"/>
                  </a:lnTo>
                  <a:lnTo>
                    <a:pt x="104" y="96"/>
                  </a:lnTo>
                  <a:lnTo>
                    <a:pt x="104" y="94"/>
                  </a:lnTo>
                  <a:lnTo>
                    <a:pt x="104" y="94"/>
                  </a:lnTo>
                  <a:lnTo>
                    <a:pt x="104" y="94"/>
                  </a:lnTo>
                  <a:lnTo>
                    <a:pt x="104" y="94"/>
                  </a:lnTo>
                  <a:lnTo>
                    <a:pt x="104" y="96"/>
                  </a:lnTo>
                  <a:lnTo>
                    <a:pt x="104" y="96"/>
                  </a:lnTo>
                  <a:close/>
                  <a:moveTo>
                    <a:pt x="115" y="31"/>
                  </a:moveTo>
                  <a:lnTo>
                    <a:pt x="115" y="31"/>
                  </a:lnTo>
                  <a:lnTo>
                    <a:pt x="115" y="31"/>
                  </a:lnTo>
                  <a:lnTo>
                    <a:pt x="115" y="31"/>
                  </a:lnTo>
                  <a:lnTo>
                    <a:pt x="113" y="31"/>
                  </a:lnTo>
                  <a:lnTo>
                    <a:pt x="113" y="31"/>
                  </a:lnTo>
                  <a:lnTo>
                    <a:pt x="113" y="31"/>
                  </a:lnTo>
                  <a:lnTo>
                    <a:pt x="113" y="31"/>
                  </a:lnTo>
                  <a:lnTo>
                    <a:pt x="115" y="31"/>
                  </a:lnTo>
                  <a:lnTo>
                    <a:pt x="115" y="31"/>
                  </a:lnTo>
                  <a:close/>
                  <a:moveTo>
                    <a:pt x="145" y="45"/>
                  </a:moveTo>
                  <a:lnTo>
                    <a:pt x="145" y="45"/>
                  </a:lnTo>
                  <a:lnTo>
                    <a:pt x="145" y="45"/>
                  </a:lnTo>
                  <a:lnTo>
                    <a:pt x="145" y="45"/>
                  </a:lnTo>
                  <a:lnTo>
                    <a:pt x="143" y="45"/>
                  </a:lnTo>
                  <a:lnTo>
                    <a:pt x="143" y="45"/>
                  </a:lnTo>
                  <a:lnTo>
                    <a:pt x="143" y="47"/>
                  </a:lnTo>
                  <a:lnTo>
                    <a:pt x="143" y="47"/>
                  </a:lnTo>
                  <a:lnTo>
                    <a:pt x="145" y="45"/>
                  </a:lnTo>
                  <a:lnTo>
                    <a:pt x="145" y="45"/>
                  </a:lnTo>
                  <a:close/>
                  <a:moveTo>
                    <a:pt x="101" y="140"/>
                  </a:moveTo>
                  <a:lnTo>
                    <a:pt x="101" y="140"/>
                  </a:lnTo>
                  <a:lnTo>
                    <a:pt x="99" y="140"/>
                  </a:lnTo>
                  <a:lnTo>
                    <a:pt x="99" y="140"/>
                  </a:lnTo>
                  <a:lnTo>
                    <a:pt x="99" y="142"/>
                  </a:lnTo>
                  <a:lnTo>
                    <a:pt x="99" y="142"/>
                  </a:lnTo>
                  <a:lnTo>
                    <a:pt x="99" y="142"/>
                  </a:lnTo>
                  <a:lnTo>
                    <a:pt x="99" y="142"/>
                  </a:lnTo>
                  <a:lnTo>
                    <a:pt x="101" y="140"/>
                  </a:lnTo>
                  <a:lnTo>
                    <a:pt x="101" y="140"/>
                  </a:lnTo>
                  <a:close/>
                  <a:moveTo>
                    <a:pt x="153" y="82"/>
                  </a:moveTo>
                  <a:lnTo>
                    <a:pt x="153" y="82"/>
                  </a:lnTo>
                  <a:lnTo>
                    <a:pt x="154" y="82"/>
                  </a:lnTo>
                  <a:lnTo>
                    <a:pt x="154" y="82"/>
                  </a:lnTo>
                  <a:lnTo>
                    <a:pt x="154" y="82"/>
                  </a:lnTo>
                  <a:lnTo>
                    <a:pt x="153" y="82"/>
                  </a:lnTo>
                  <a:lnTo>
                    <a:pt x="153" y="82"/>
                  </a:lnTo>
                  <a:close/>
                  <a:moveTo>
                    <a:pt x="85" y="102"/>
                  </a:moveTo>
                  <a:lnTo>
                    <a:pt x="85" y="102"/>
                  </a:lnTo>
                  <a:lnTo>
                    <a:pt x="85" y="102"/>
                  </a:lnTo>
                  <a:lnTo>
                    <a:pt x="85" y="102"/>
                  </a:lnTo>
                  <a:lnTo>
                    <a:pt x="85" y="104"/>
                  </a:lnTo>
                  <a:lnTo>
                    <a:pt x="85" y="104"/>
                  </a:lnTo>
                  <a:lnTo>
                    <a:pt x="85" y="104"/>
                  </a:lnTo>
                  <a:lnTo>
                    <a:pt x="85" y="104"/>
                  </a:lnTo>
                  <a:lnTo>
                    <a:pt x="85" y="102"/>
                  </a:lnTo>
                  <a:lnTo>
                    <a:pt x="85" y="102"/>
                  </a:lnTo>
                  <a:close/>
                  <a:moveTo>
                    <a:pt x="39" y="181"/>
                  </a:moveTo>
                  <a:lnTo>
                    <a:pt x="39" y="181"/>
                  </a:lnTo>
                  <a:lnTo>
                    <a:pt x="39" y="181"/>
                  </a:lnTo>
                  <a:lnTo>
                    <a:pt x="39" y="181"/>
                  </a:lnTo>
                  <a:lnTo>
                    <a:pt x="39" y="180"/>
                  </a:lnTo>
                  <a:lnTo>
                    <a:pt x="39" y="180"/>
                  </a:lnTo>
                  <a:lnTo>
                    <a:pt x="39" y="180"/>
                  </a:lnTo>
                  <a:lnTo>
                    <a:pt x="39" y="180"/>
                  </a:lnTo>
                  <a:lnTo>
                    <a:pt x="39" y="181"/>
                  </a:lnTo>
                  <a:lnTo>
                    <a:pt x="39" y="181"/>
                  </a:lnTo>
                  <a:close/>
                  <a:moveTo>
                    <a:pt x="56" y="80"/>
                  </a:moveTo>
                  <a:lnTo>
                    <a:pt x="56" y="80"/>
                  </a:lnTo>
                  <a:lnTo>
                    <a:pt x="56" y="82"/>
                  </a:lnTo>
                  <a:lnTo>
                    <a:pt x="56" y="82"/>
                  </a:lnTo>
                  <a:lnTo>
                    <a:pt x="58" y="80"/>
                  </a:lnTo>
                  <a:lnTo>
                    <a:pt x="56" y="80"/>
                  </a:lnTo>
                  <a:lnTo>
                    <a:pt x="56" y="80"/>
                  </a:lnTo>
                  <a:close/>
                  <a:moveTo>
                    <a:pt x="66" y="66"/>
                  </a:moveTo>
                  <a:lnTo>
                    <a:pt x="66" y="66"/>
                  </a:lnTo>
                  <a:lnTo>
                    <a:pt x="66" y="66"/>
                  </a:lnTo>
                  <a:lnTo>
                    <a:pt x="66" y="66"/>
                  </a:lnTo>
                  <a:lnTo>
                    <a:pt x="66" y="66"/>
                  </a:lnTo>
                  <a:lnTo>
                    <a:pt x="66" y="66"/>
                  </a:lnTo>
                  <a:close/>
                  <a:moveTo>
                    <a:pt x="60" y="116"/>
                  </a:moveTo>
                  <a:lnTo>
                    <a:pt x="60" y="116"/>
                  </a:lnTo>
                  <a:lnTo>
                    <a:pt x="58" y="116"/>
                  </a:lnTo>
                  <a:lnTo>
                    <a:pt x="58" y="116"/>
                  </a:lnTo>
                  <a:lnTo>
                    <a:pt x="58" y="116"/>
                  </a:lnTo>
                  <a:lnTo>
                    <a:pt x="60" y="116"/>
                  </a:lnTo>
                  <a:lnTo>
                    <a:pt x="60" y="116"/>
                  </a:lnTo>
                  <a:close/>
                  <a:moveTo>
                    <a:pt x="64" y="41"/>
                  </a:moveTo>
                  <a:lnTo>
                    <a:pt x="64" y="41"/>
                  </a:lnTo>
                  <a:lnTo>
                    <a:pt x="63" y="41"/>
                  </a:lnTo>
                  <a:lnTo>
                    <a:pt x="63" y="41"/>
                  </a:lnTo>
                  <a:lnTo>
                    <a:pt x="63" y="42"/>
                  </a:lnTo>
                  <a:lnTo>
                    <a:pt x="63" y="42"/>
                  </a:lnTo>
                  <a:lnTo>
                    <a:pt x="63" y="42"/>
                  </a:lnTo>
                  <a:lnTo>
                    <a:pt x="63" y="42"/>
                  </a:lnTo>
                  <a:lnTo>
                    <a:pt x="64" y="41"/>
                  </a:lnTo>
                  <a:lnTo>
                    <a:pt x="64" y="41"/>
                  </a:lnTo>
                  <a:close/>
                  <a:moveTo>
                    <a:pt x="56" y="68"/>
                  </a:moveTo>
                  <a:lnTo>
                    <a:pt x="56" y="68"/>
                  </a:lnTo>
                  <a:lnTo>
                    <a:pt x="56" y="69"/>
                  </a:lnTo>
                  <a:lnTo>
                    <a:pt x="56" y="69"/>
                  </a:lnTo>
                  <a:lnTo>
                    <a:pt x="58" y="69"/>
                  </a:lnTo>
                  <a:lnTo>
                    <a:pt x="56" y="68"/>
                  </a:lnTo>
                  <a:lnTo>
                    <a:pt x="56" y="68"/>
                  </a:lnTo>
                  <a:close/>
                  <a:moveTo>
                    <a:pt x="115" y="17"/>
                  </a:moveTo>
                  <a:lnTo>
                    <a:pt x="115" y="17"/>
                  </a:lnTo>
                  <a:lnTo>
                    <a:pt x="115" y="17"/>
                  </a:lnTo>
                  <a:lnTo>
                    <a:pt x="115" y="17"/>
                  </a:lnTo>
                  <a:lnTo>
                    <a:pt x="116" y="17"/>
                  </a:lnTo>
                  <a:lnTo>
                    <a:pt x="116" y="17"/>
                  </a:lnTo>
                  <a:lnTo>
                    <a:pt x="116" y="17"/>
                  </a:lnTo>
                  <a:lnTo>
                    <a:pt x="116" y="17"/>
                  </a:lnTo>
                  <a:lnTo>
                    <a:pt x="115" y="17"/>
                  </a:lnTo>
                  <a:lnTo>
                    <a:pt x="115"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116"/>
            <p:cNvSpPr>
              <a:spLocks noEditPoints="1"/>
            </p:cNvSpPr>
            <p:nvPr/>
          </p:nvSpPr>
          <p:spPr bwMode="auto">
            <a:xfrm>
              <a:off x="7742804" y="1275062"/>
              <a:ext cx="252413" cy="258763"/>
            </a:xfrm>
            <a:custGeom>
              <a:avLst/>
              <a:gdLst>
                <a:gd name="T0" fmla="*/ 151 w 159"/>
                <a:gd name="T1" fmla="*/ 81 h 163"/>
                <a:gd name="T2" fmla="*/ 83 w 159"/>
                <a:gd name="T3" fmla="*/ 163 h 163"/>
                <a:gd name="T4" fmla="*/ 4 w 159"/>
                <a:gd name="T5" fmla="*/ 27 h 163"/>
                <a:gd name="T6" fmla="*/ 3 w 159"/>
                <a:gd name="T7" fmla="*/ 54 h 163"/>
                <a:gd name="T8" fmla="*/ 102 w 159"/>
                <a:gd name="T9" fmla="*/ 108 h 163"/>
                <a:gd name="T10" fmla="*/ 112 w 159"/>
                <a:gd name="T11" fmla="*/ 144 h 163"/>
                <a:gd name="T12" fmla="*/ 134 w 159"/>
                <a:gd name="T13" fmla="*/ 90 h 163"/>
                <a:gd name="T14" fmla="*/ 28 w 159"/>
                <a:gd name="T15" fmla="*/ 35 h 163"/>
                <a:gd name="T16" fmla="*/ 42 w 159"/>
                <a:gd name="T17" fmla="*/ 41 h 163"/>
                <a:gd name="T18" fmla="*/ 66 w 159"/>
                <a:gd name="T19" fmla="*/ 79 h 163"/>
                <a:gd name="T20" fmla="*/ 48 w 159"/>
                <a:gd name="T21" fmla="*/ 74 h 163"/>
                <a:gd name="T22" fmla="*/ 91 w 159"/>
                <a:gd name="T23" fmla="*/ 49 h 163"/>
                <a:gd name="T24" fmla="*/ 85 w 159"/>
                <a:gd name="T25" fmla="*/ 92 h 163"/>
                <a:gd name="T26" fmla="*/ 94 w 159"/>
                <a:gd name="T27" fmla="*/ 79 h 163"/>
                <a:gd name="T28" fmla="*/ 36 w 159"/>
                <a:gd name="T29" fmla="*/ 46 h 163"/>
                <a:gd name="T30" fmla="*/ 26 w 159"/>
                <a:gd name="T31" fmla="*/ 13 h 163"/>
                <a:gd name="T32" fmla="*/ 23 w 159"/>
                <a:gd name="T33" fmla="*/ 76 h 163"/>
                <a:gd name="T34" fmla="*/ 39 w 159"/>
                <a:gd name="T35" fmla="*/ 33 h 163"/>
                <a:gd name="T36" fmla="*/ 105 w 159"/>
                <a:gd name="T37" fmla="*/ 46 h 163"/>
                <a:gd name="T38" fmla="*/ 52 w 159"/>
                <a:gd name="T39" fmla="*/ 38 h 163"/>
                <a:gd name="T40" fmla="*/ 45 w 159"/>
                <a:gd name="T41" fmla="*/ 33 h 163"/>
                <a:gd name="T42" fmla="*/ 34 w 159"/>
                <a:gd name="T43" fmla="*/ 84 h 163"/>
                <a:gd name="T44" fmla="*/ 14 w 159"/>
                <a:gd name="T45" fmla="*/ 60 h 163"/>
                <a:gd name="T46" fmla="*/ 48 w 159"/>
                <a:gd name="T47" fmla="*/ 7 h 163"/>
                <a:gd name="T48" fmla="*/ 77 w 159"/>
                <a:gd name="T49" fmla="*/ 123 h 163"/>
                <a:gd name="T50" fmla="*/ 61 w 159"/>
                <a:gd name="T51" fmla="*/ 103 h 163"/>
                <a:gd name="T52" fmla="*/ 34 w 159"/>
                <a:gd name="T53" fmla="*/ 71 h 163"/>
                <a:gd name="T54" fmla="*/ 82 w 159"/>
                <a:gd name="T55" fmla="*/ 41 h 163"/>
                <a:gd name="T56" fmla="*/ 63 w 159"/>
                <a:gd name="T57" fmla="*/ 123 h 163"/>
                <a:gd name="T58" fmla="*/ 48 w 159"/>
                <a:gd name="T59" fmla="*/ 63 h 163"/>
                <a:gd name="T60" fmla="*/ 101 w 159"/>
                <a:gd name="T61" fmla="*/ 65 h 163"/>
                <a:gd name="T62" fmla="*/ 53 w 159"/>
                <a:gd name="T63" fmla="*/ 100 h 163"/>
                <a:gd name="T64" fmla="*/ 15 w 159"/>
                <a:gd name="T65" fmla="*/ 73 h 163"/>
                <a:gd name="T66" fmla="*/ 42 w 159"/>
                <a:gd name="T67" fmla="*/ 114 h 163"/>
                <a:gd name="T68" fmla="*/ 89 w 159"/>
                <a:gd name="T69" fmla="*/ 38 h 163"/>
                <a:gd name="T70" fmla="*/ 42 w 159"/>
                <a:gd name="T71" fmla="*/ 74 h 163"/>
                <a:gd name="T72" fmla="*/ 83 w 159"/>
                <a:gd name="T73" fmla="*/ 112 h 163"/>
                <a:gd name="T74" fmla="*/ 56 w 159"/>
                <a:gd name="T75" fmla="*/ 90 h 163"/>
                <a:gd name="T76" fmla="*/ 88 w 159"/>
                <a:gd name="T77" fmla="*/ 48 h 163"/>
                <a:gd name="T78" fmla="*/ 31 w 159"/>
                <a:gd name="T79" fmla="*/ 22 h 163"/>
                <a:gd name="T80" fmla="*/ 104 w 159"/>
                <a:gd name="T81" fmla="*/ 78 h 163"/>
                <a:gd name="T82" fmla="*/ 31 w 159"/>
                <a:gd name="T83" fmla="*/ 95 h 163"/>
                <a:gd name="T84" fmla="*/ 77 w 159"/>
                <a:gd name="T85" fmla="*/ 33 h 163"/>
                <a:gd name="T86" fmla="*/ 59 w 159"/>
                <a:gd name="T87" fmla="*/ 81 h 163"/>
                <a:gd name="T88" fmla="*/ 107 w 159"/>
                <a:gd name="T89" fmla="*/ 79 h 163"/>
                <a:gd name="T90" fmla="*/ 124 w 159"/>
                <a:gd name="T91" fmla="*/ 98 h 163"/>
                <a:gd name="T92" fmla="*/ 44 w 159"/>
                <a:gd name="T93" fmla="*/ 56 h 163"/>
                <a:gd name="T94" fmla="*/ 58 w 159"/>
                <a:gd name="T95" fmla="*/ 24 h 163"/>
                <a:gd name="T96" fmla="*/ 18 w 159"/>
                <a:gd name="T97" fmla="*/ 35 h 163"/>
                <a:gd name="T98" fmla="*/ 12 w 159"/>
                <a:gd name="T99" fmla="*/ 43 h 163"/>
                <a:gd name="T100" fmla="*/ 78 w 159"/>
                <a:gd name="T101" fmla="*/ 98 h 163"/>
                <a:gd name="T102" fmla="*/ 53 w 159"/>
                <a:gd name="T103" fmla="*/ 33 h 163"/>
                <a:gd name="T104" fmla="*/ 58 w 159"/>
                <a:gd name="T105" fmla="*/ 52 h 163"/>
                <a:gd name="T106" fmla="*/ 45 w 159"/>
                <a:gd name="T107" fmla="*/ 24 h 163"/>
                <a:gd name="T108" fmla="*/ 6 w 159"/>
                <a:gd name="T109" fmla="*/ 68 h 163"/>
                <a:gd name="T110" fmla="*/ 74 w 159"/>
                <a:gd name="T111" fmla="*/ 125 h 163"/>
                <a:gd name="T112" fmla="*/ 83 w 159"/>
                <a:gd name="T113" fmla="*/ 62 h 163"/>
                <a:gd name="T114" fmla="*/ 105 w 159"/>
                <a:gd name="T115" fmla="*/ 60 h 163"/>
                <a:gd name="T116" fmla="*/ 91 w 159"/>
                <a:gd name="T117" fmla="*/ 22 h 163"/>
                <a:gd name="T118" fmla="*/ 53 w 159"/>
                <a:gd name="T119" fmla="*/ 19 h 163"/>
                <a:gd name="T120" fmla="*/ 88 w 159"/>
                <a:gd name="T121" fmla="*/ 63 h 163"/>
                <a:gd name="T122" fmla="*/ 66 w 159"/>
                <a:gd name="T123" fmla="*/ 114 h 163"/>
                <a:gd name="T124" fmla="*/ 83 w 159"/>
                <a:gd name="T125" fmla="*/ 84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9" h="163">
                  <a:moveTo>
                    <a:pt x="55" y="0"/>
                  </a:moveTo>
                  <a:lnTo>
                    <a:pt x="55" y="0"/>
                  </a:lnTo>
                  <a:lnTo>
                    <a:pt x="63" y="2"/>
                  </a:lnTo>
                  <a:lnTo>
                    <a:pt x="63" y="2"/>
                  </a:lnTo>
                  <a:lnTo>
                    <a:pt x="67" y="3"/>
                  </a:lnTo>
                  <a:lnTo>
                    <a:pt x="72" y="5"/>
                  </a:lnTo>
                  <a:lnTo>
                    <a:pt x="72" y="5"/>
                  </a:lnTo>
                  <a:lnTo>
                    <a:pt x="83" y="11"/>
                  </a:lnTo>
                  <a:lnTo>
                    <a:pt x="94" y="18"/>
                  </a:lnTo>
                  <a:lnTo>
                    <a:pt x="94" y="18"/>
                  </a:lnTo>
                  <a:lnTo>
                    <a:pt x="101" y="24"/>
                  </a:lnTo>
                  <a:lnTo>
                    <a:pt x="101" y="24"/>
                  </a:lnTo>
                  <a:lnTo>
                    <a:pt x="112" y="35"/>
                  </a:lnTo>
                  <a:lnTo>
                    <a:pt x="112" y="35"/>
                  </a:lnTo>
                  <a:lnTo>
                    <a:pt x="118" y="41"/>
                  </a:lnTo>
                  <a:lnTo>
                    <a:pt x="118" y="41"/>
                  </a:lnTo>
                  <a:lnTo>
                    <a:pt x="132" y="60"/>
                  </a:lnTo>
                  <a:lnTo>
                    <a:pt x="132" y="60"/>
                  </a:lnTo>
                  <a:lnTo>
                    <a:pt x="135" y="63"/>
                  </a:lnTo>
                  <a:lnTo>
                    <a:pt x="135" y="63"/>
                  </a:lnTo>
                  <a:lnTo>
                    <a:pt x="140" y="70"/>
                  </a:lnTo>
                  <a:lnTo>
                    <a:pt x="140" y="70"/>
                  </a:lnTo>
                  <a:lnTo>
                    <a:pt x="148" y="79"/>
                  </a:lnTo>
                  <a:lnTo>
                    <a:pt x="148" y="79"/>
                  </a:lnTo>
                  <a:lnTo>
                    <a:pt x="149" y="81"/>
                  </a:lnTo>
                  <a:lnTo>
                    <a:pt x="151" y="81"/>
                  </a:lnTo>
                  <a:lnTo>
                    <a:pt x="151" y="81"/>
                  </a:lnTo>
                  <a:lnTo>
                    <a:pt x="153" y="81"/>
                  </a:lnTo>
                  <a:lnTo>
                    <a:pt x="154" y="82"/>
                  </a:lnTo>
                  <a:lnTo>
                    <a:pt x="154" y="82"/>
                  </a:lnTo>
                  <a:lnTo>
                    <a:pt x="156" y="84"/>
                  </a:lnTo>
                  <a:lnTo>
                    <a:pt x="156" y="84"/>
                  </a:lnTo>
                  <a:lnTo>
                    <a:pt x="157" y="85"/>
                  </a:lnTo>
                  <a:lnTo>
                    <a:pt x="159" y="89"/>
                  </a:lnTo>
                  <a:lnTo>
                    <a:pt x="159" y="89"/>
                  </a:lnTo>
                  <a:lnTo>
                    <a:pt x="157" y="98"/>
                  </a:lnTo>
                  <a:lnTo>
                    <a:pt x="153" y="104"/>
                  </a:lnTo>
                  <a:lnTo>
                    <a:pt x="153" y="104"/>
                  </a:lnTo>
                  <a:lnTo>
                    <a:pt x="151" y="109"/>
                  </a:lnTo>
                  <a:lnTo>
                    <a:pt x="151" y="109"/>
                  </a:lnTo>
                  <a:lnTo>
                    <a:pt x="145" y="119"/>
                  </a:lnTo>
                  <a:lnTo>
                    <a:pt x="145" y="119"/>
                  </a:lnTo>
                  <a:lnTo>
                    <a:pt x="138" y="130"/>
                  </a:lnTo>
                  <a:lnTo>
                    <a:pt x="129" y="138"/>
                  </a:lnTo>
                  <a:lnTo>
                    <a:pt x="129" y="138"/>
                  </a:lnTo>
                  <a:lnTo>
                    <a:pt x="123" y="144"/>
                  </a:lnTo>
                  <a:lnTo>
                    <a:pt x="123" y="144"/>
                  </a:lnTo>
                  <a:lnTo>
                    <a:pt x="110" y="153"/>
                  </a:lnTo>
                  <a:lnTo>
                    <a:pt x="110" y="153"/>
                  </a:lnTo>
                  <a:lnTo>
                    <a:pt x="101" y="160"/>
                  </a:lnTo>
                  <a:lnTo>
                    <a:pt x="101" y="160"/>
                  </a:lnTo>
                  <a:lnTo>
                    <a:pt x="93" y="163"/>
                  </a:lnTo>
                  <a:lnTo>
                    <a:pt x="83" y="163"/>
                  </a:lnTo>
                  <a:lnTo>
                    <a:pt x="83" y="163"/>
                  </a:lnTo>
                  <a:lnTo>
                    <a:pt x="80" y="161"/>
                  </a:lnTo>
                  <a:lnTo>
                    <a:pt x="77" y="160"/>
                  </a:lnTo>
                  <a:lnTo>
                    <a:pt x="74" y="155"/>
                  </a:lnTo>
                  <a:lnTo>
                    <a:pt x="74" y="155"/>
                  </a:lnTo>
                  <a:lnTo>
                    <a:pt x="72" y="152"/>
                  </a:lnTo>
                  <a:lnTo>
                    <a:pt x="72" y="152"/>
                  </a:lnTo>
                  <a:lnTo>
                    <a:pt x="63" y="144"/>
                  </a:lnTo>
                  <a:lnTo>
                    <a:pt x="63" y="144"/>
                  </a:lnTo>
                  <a:lnTo>
                    <a:pt x="58" y="139"/>
                  </a:lnTo>
                  <a:lnTo>
                    <a:pt x="58" y="139"/>
                  </a:lnTo>
                  <a:lnTo>
                    <a:pt x="48" y="133"/>
                  </a:lnTo>
                  <a:lnTo>
                    <a:pt x="39" y="125"/>
                  </a:lnTo>
                  <a:lnTo>
                    <a:pt x="39" y="125"/>
                  </a:lnTo>
                  <a:lnTo>
                    <a:pt x="30" y="115"/>
                  </a:lnTo>
                  <a:lnTo>
                    <a:pt x="30" y="115"/>
                  </a:lnTo>
                  <a:lnTo>
                    <a:pt x="20" y="103"/>
                  </a:lnTo>
                  <a:lnTo>
                    <a:pt x="12" y="89"/>
                  </a:lnTo>
                  <a:lnTo>
                    <a:pt x="12" y="89"/>
                  </a:lnTo>
                  <a:lnTo>
                    <a:pt x="7" y="81"/>
                  </a:lnTo>
                  <a:lnTo>
                    <a:pt x="4" y="71"/>
                  </a:lnTo>
                  <a:lnTo>
                    <a:pt x="4" y="71"/>
                  </a:lnTo>
                  <a:lnTo>
                    <a:pt x="1" y="59"/>
                  </a:lnTo>
                  <a:lnTo>
                    <a:pt x="1" y="59"/>
                  </a:lnTo>
                  <a:lnTo>
                    <a:pt x="0" y="46"/>
                  </a:lnTo>
                  <a:lnTo>
                    <a:pt x="1" y="33"/>
                  </a:lnTo>
                  <a:lnTo>
                    <a:pt x="1" y="33"/>
                  </a:lnTo>
                  <a:lnTo>
                    <a:pt x="4" y="27"/>
                  </a:lnTo>
                  <a:lnTo>
                    <a:pt x="9" y="21"/>
                  </a:lnTo>
                  <a:lnTo>
                    <a:pt x="14" y="16"/>
                  </a:lnTo>
                  <a:lnTo>
                    <a:pt x="20" y="11"/>
                  </a:lnTo>
                  <a:lnTo>
                    <a:pt x="20" y="11"/>
                  </a:lnTo>
                  <a:lnTo>
                    <a:pt x="28" y="8"/>
                  </a:lnTo>
                  <a:lnTo>
                    <a:pt x="28" y="8"/>
                  </a:lnTo>
                  <a:lnTo>
                    <a:pt x="31" y="7"/>
                  </a:lnTo>
                  <a:lnTo>
                    <a:pt x="31" y="7"/>
                  </a:lnTo>
                  <a:lnTo>
                    <a:pt x="41" y="3"/>
                  </a:lnTo>
                  <a:lnTo>
                    <a:pt x="50" y="2"/>
                  </a:lnTo>
                  <a:lnTo>
                    <a:pt x="50" y="2"/>
                  </a:lnTo>
                  <a:lnTo>
                    <a:pt x="55" y="2"/>
                  </a:lnTo>
                  <a:lnTo>
                    <a:pt x="55" y="2"/>
                  </a:lnTo>
                  <a:lnTo>
                    <a:pt x="55" y="0"/>
                  </a:lnTo>
                  <a:lnTo>
                    <a:pt x="55" y="0"/>
                  </a:lnTo>
                  <a:close/>
                  <a:moveTo>
                    <a:pt x="3" y="56"/>
                  </a:moveTo>
                  <a:lnTo>
                    <a:pt x="3" y="56"/>
                  </a:lnTo>
                  <a:lnTo>
                    <a:pt x="3" y="56"/>
                  </a:lnTo>
                  <a:lnTo>
                    <a:pt x="3" y="56"/>
                  </a:lnTo>
                  <a:lnTo>
                    <a:pt x="3" y="56"/>
                  </a:lnTo>
                  <a:lnTo>
                    <a:pt x="3" y="56"/>
                  </a:lnTo>
                  <a:lnTo>
                    <a:pt x="3" y="56"/>
                  </a:lnTo>
                  <a:lnTo>
                    <a:pt x="3" y="56"/>
                  </a:lnTo>
                  <a:lnTo>
                    <a:pt x="3" y="46"/>
                  </a:lnTo>
                  <a:lnTo>
                    <a:pt x="3" y="46"/>
                  </a:lnTo>
                  <a:lnTo>
                    <a:pt x="3" y="51"/>
                  </a:lnTo>
                  <a:lnTo>
                    <a:pt x="3" y="54"/>
                  </a:lnTo>
                  <a:lnTo>
                    <a:pt x="3" y="54"/>
                  </a:lnTo>
                  <a:lnTo>
                    <a:pt x="3" y="56"/>
                  </a:lnTo>
                  <a:lnTo>
                    <a:pt x="3" y="56"/>
                  </a:lnTo>
                  <a:close/>
                  <a:moveTo>
                    <a:pt x="134" y="90"/>
                  </a:moveTo>
                  <a:lnTo>
                    <a:pt x="134" y="90"/>
                  </a:lnTo>
                  <a:lnTo>
                    <a:pt x="134" y="93"/>
                  </a:lnTo>
                  <a:lnTo>
                    <a:pt x="132" y="95"/>
                  </a:lnTo>
                  <a:lnTo>
                    <a:pt x="132" y="95"/>
                  </a:lnTo>
                  <a:lnTo>
                    <a:pt x="132" y="100"/>
                  </a:lnTo>
                  <a:lnTo>
                    <a:pt x="132" y="100"/>
                  </a:lnTo>
                  <a:lnTo>
                    <a:pt x="130" y="108"/>
                  </a:lnTo>
                  <a:lnTo>
                    <a:pt x="130" y="108"/>
                  </a:lnTo>
                  <a:lnTo>
                    <a:pt x="127" y="109"/>
                  </a:lnTo>
                  <a:lnTo>
                    <a:pt x="124" y="109"/>
                  </a:lnTo>
                  <a:lnTo>
                    <a:pt x="124" y="109"/>
                  </a:lnTo>
                  <a:lnTo>
                    <a:pt x="121" y="108"/>
                  </a:lnTo>
                  <a:lnTo>
                    <a:pt x="121" y="108"/>
                  </a:lnTo>
                  <a:lnTo>
                    <a:pt x="118" y="106"/>
                  </a:lnTo>
                  <a:lnTo>
                    <a:pt x="118" y="106"/>
                  </a:lnTo>
                  <a:lnTo>
                    <a:pt x="115" y="104"/>
                  </a:lnTo>
                  <a:lnTo>
                    <a:pt x="112" y="101"/>
                  </a:lnTo>
                  <a:lnTo>
                    <a:pt x="112" y="101"/>
                  </a:lnTo>
                  <a:lnTo>
                    <a:pt x="112" y="100"/>
                  </a:lnTo>
                  <a:lnTo>
                    <a:pt x="112" y="100"/>
                  </a:lnTo>
                  <a:lnTo>
                    <a:pt x="110" y="101"/>
                  </a:lnTo>
                  <a:lnTo>
                    <a:pt x="110" y="101"/>
                  </a:lnTo>
                  <a:lnTo>
                    <a:pt x="102" y="108"/>
                  </a:lnTo>
                  <a:lnTo>
                    <a:pt x="94" y="114"/>
                  </a:lnTo>
                  <a:lnTo>
                    <a:pt x="94" y="114"/>
                  </a:lnTo>
                  <a:lnTo>
                    <a:pt x="88" y="122"/>
                  </a:lnTo>
                  <a:lnTo>
                    <a:pt x="85" y="130"/>
                  </a:lnTo>
                  <a:lnTo>
                    <a:pt x="85" y="130"/>
                  </a:lnTo>
                  <a:lnTo>
                    <a:pt x="83" y="133"/>
                  </a:lnTo>
                  <a:lnTo>
                    <a:pt x="83" y="133"/>
                  </a:lnTo>
                  <a:lnTo>
                    <a:pt x="83" y="136"/>
                  </a:lnTo>
                  <a:lnTo>
                    <a:pt x="83" y="141"/>
                  </a:lnTo>
                  <a:lnTo>
                    <a:pt x="83" y="141"/>
                  </a:lnTo>
                  <a:lnTo>
                    <a:pt x="83" y="141"/>
                  </a:lnTo>
                  <a:lnTo>
                    <a:pt x="83" y="141"/>
                  </a:lnTo>
                  <a:lnTo>
                    <a:pt x="83" y="142"/>
                  </a:lnTo>
                  <a:lnTo>
                    <a:pt x="83" y="142"/>
                  </a:lnTo>
                  <a:lnTo>
                    <a:pt x="83" y="142"/>
                  </a:lnTo>
                  <a:lnTo>
                    <a:pt x="88" y="147"/>
                  </a:lnTo>
                  <a:lnTo>
                    <a:pt x="88" y="147"/>
                  </a:lnTo>
                  <a:lnTo>
                    <a:pt x="89" y="149"/>
                  </a:lnTo>
                  <a:lnTo>
                    <a:pt x="89" y="150"/>
                  </a:lnTo>
                  <a:lnTo>
                    <a:pt x="89" y="150"/>
                  </a:lnTo>
                  <a:lnTo>
                    <a:pt x="89" y="150"/>
                  </a:lnTo>
                  <a:lnTo>
                    <a:pt x="89" y="150"/>
                  </a:lnTo>
                  <a:lnTo>
                    <a:pt x="96" y="152"/>
                  </a:lnTo>
                  <a:lnTo>
                    <a:pt x="96" y="152"/>
                  </a:lnTo>
                  <a:lnTo>
                    <a:pt x="102" y="149"/>
                  </a:lnTo>
                  <a:lnTo>
                    <a:pt x="102" y="149"/>
                  </a:lnTo>
                  <a:lnTo>
                    <a:pt x="112" y="144"/>
                  </a:lnTo>
                  <a:lnTo>
                    <a:pt x="112" y="144"/>
                  </a:lnTo>
                  <a:lnTo>
                    <a:pt x="126" y="133"/>
                  </a:lnTo>
                  <a:lnTo>
                    <a:pt x="126" y="133"/>
                  </a:lnTo>
                  <a:lnTo>
                    <a:pt x="132" y="128"/>
                  </a:lnTo>
                  <a:lnTo>
                    <a:pt x="137" y="122"/>
                  </a:lnTo>
                  <a:lnTo>
                    <a:pt x="137" y="122"/>
                  </a:lnTo>
                  <a:lnTo>
                    <a:pt x="138" y="120"/>
                  </a:lnTo>
                  <a:lnTo>
                    <a:pt x="138" y="120"/>
                  </a:lnTo>
                  <a:lnTo>
                    <a:pt x="142" y="115"/>
                  </a:lnTo>
                  <a:lnTo>
                    <a:pt x="142" y="115"/>
                  </a:lnTo>
                  <a:lnTo>
                    <a:pt x="146" y="109"/>
                  </a:lnTo>
                  <a:lnTo>
                    <a:pt x="146" y="109"/>
                  </a:lnTo>
                  <a:lnTo>
                    <a:pt x="148" y="106"/>
                  </a:lnTo>
                  <a:lnTo>
                    <a:pt x="149" y="101"/>
                  </a:lnTo>
                  <a:lnTo>
                    <a:pt x="149" y="101"/>
                  </a:lnTo>
                  <a:lnTo>
                    <a:pt x="149" y="98"/>
                  </a:lnTo>
                  <a:lnTo>
                    <a:pt x="149" y="98"/>
                  </a:lnTo>
                  <a:lnTo>
                    <a:pt x="151" y="97"/>
                  </a:lnTo>
                  <a:lnTo>
                    <a:pt x="151" y="97"/>
                  </a:lnTo>
                  <a:lnTo>
                    <a:pt x="151" y="93"/>
                  </a:lnTo>
                  <a:lnTo>
                    <a:pt x="149" y="92"/>
                  </a:lnTo>
                  <a:lnTo>
                    <a:pt x="149" y="92"/>
                  </a:lnTo>
                  <a:lnTo>
                    <a:pt x="146" y="90"/>
                  </a:lnTo>
                  <a:lnTo>
                    <a:pt x="146" y="90"/>
                  </a:lnTo>
                  <a:lnTo>
                    <a:pt x="138" y="90"/>
                  </a:lnTo>
                  <a:lnTo>
                    <a:pt x="138" y="90"/>
                  </a:lnTo>
                  <a:lnTo>
                    <a:pt x="134" y="90"/>
                  </a:lnTo>
                  <a:lnTo>
                    <a:pt x="134" y="90"/>
                  </a:lnTo>
                  <a:close/>
                  <a:moveTo>
                    <a:pt x="89" y="156"/>
                  </a:moveTo>
                  <a:lnTo>
                    <a:pt x="89" y="156"/>
                  </a:lnTo>
                  <a:lnTo>
                    <a:pt x="89" y="156"/>
                  </a:lnTo>
                  <a:lnTo>
                    <a:pt x="89" y="156"/>
                  </a:lnTo>
                  <a:lnTo>
                    <a:pt x="88" y="160"/>
                  </a:lnTo>
                  <a:lnTo>
                    <a:pt x="85" y="160"/>
                  </a:lnTo>
                  <a:lnTo>
                    <a:pt x="85" y="160"/>
                  </a:lnTo>
                  <a:lnTo>
                    <a:pt x="82" y="158"/>
                  </a:lnTo>
                  <a:lnTo>
                    <a:pt x="82" y="158"/>
                  </a:lnTo>
                  <a:lnTo>
                    <a:pt x="82" y="158"/>
                  </a:lnTo>
                  <a:lnTo>
                    <a:pt x="82" y="158"/>
                  </a:lnTo>
                  <a:lnTo>
                    <a:pt x="80" y="158"/>
                  </a:lnTo>
                  <a:lnTo>
                    <a:pt x="80" y="158"/>
                  </a:lnTo>
                  <a:lnTo>
                    <a:pt x="83" y="160"/>
                  </a:lnTo>
                  <a:lnTo>
                    <a:pt x="83" y="160"/>
                  </a:lnTo>
                  <a:lnTo>
                    <a:pt x="89" y="161"/>
                  </a:lnTo>
                  <a:lnTo>
                    <a:pt x="96" y="158"/>
                  </a:lnTo>
                  <a:lnTo>
                    <a:pt x="96" y="158"/>
                  </a:lnTo>
                  <a:lnTo>
                    <a:pt x="107" y="152"/>
                  </a:lnTo>
                  <a:lnTo>
                    <a:pt x="107" y="152"/>
                  </a:lnTo>
                  <a:lnTo>
                    <a:pt x="110" y="150"/>
                  </a:lnTo>
                  <a:lnTo>
                    <a:pt x="110" y="150"/>
                  </a:lnTo>
                  <a:lnTo>
                    <a:pt x="101" y="153"/>
                  </a:lnTo>
                  <a:lnTo>
                    <a:pt x="89" y="156"/>
                  </a:lnTo>
                  <a:lnTo>
                    <a:pt x="89" y="156"/>
                  </a:lnTo>
                  <a:close/>
                  <a:moveTo>
                    <a:pt x="28" y="35"/>
                  </a:moveTo>
                  <a:lnTo>
                    <a:pt x="28" y="35"/>
                  </a:lnTo>
                  <a:lnTo>
                    <a:pt x="23" y="41"/>
                  </a:lnTo>
                  <a:lnTo>
                    <a:pt x="23" y="41"/>
                  </a:lnTo>
                  <a:lnTo>
                    <a:pt x="23" y="41"/>
                  </a:lnTo>
                  <a:lnTo>
                    <a:pt x="23" y="41"/>
                  </a:lnTo>
                  <a:lnTo>
                    <a:pt x="20" y="49"/>
                  </a:lnTo>
                  <a:lnTo>
                    <a:pt x="20" y="49"/>
                  </a:lnTo>
                  <a:lnTo>
                    <a:pt x="20" y="51"/>
                  </a:lnTo>
                  <a:lnTo>
                    <a:pt x="20" y="51"/>
                  </a:lnTo>
                  <a:lnTo>
                    <a:pt x="20" y="54"/>
                  </a:lnTo>
                  <a:lnTo>
                    <a:pt x="20" y="54"/>
                  </a:lnTo>
                  <a:lnTo>
                    <a:pt x="20" y="54"/>
                  </a:lnTo>
                  <a:lnTo>
                    <a:pt x="20" y="54"/>
                  </a:lnTo>
                  <a:lnTo>
                    <a:pt x="20" y="60"/>
                  </a:lnTo>
                  <a:lnTo>
                    <a:pt x="20" y="60"/>
                  </a:lnTo>
                  <a:lnTo>
                    <a:pt x="20" y="59"/>
                  </a:lnTo>
                  <a:lnTo>
                    <a:pt x="20" y="59"/>
                  </a:lnTo>
                  <a:lnTo>
                    <a:pt x="20" y="59"/>
                  </a:lnTo>
                  <a:lnTo>
                    <a:pt x="23" y="51"/>
                  </a:lnTo>
                  <a:lnTo>
                    <a:pt x="23" y="51"/>
                  </a:lnTo>
                  <a:lnTo>
                    <a:pt x="25" y="46"/>
                  </a:lnTo>
                  <a:lnTo>
                    <a:pt x="28" y="41"/>
                  </a:lnTo>
                  <a:lnTo>
                    <a:pt x="28" y="41"/>
                  </a:lnTo>
                  <a:lnTo>
                    <a:pt x="28" y="38"/>
                  </a:lnTo>
                  <a:lnTo>
                    <a:pt x="28" y="35"/>
                  </a:lnTo>
                  <a:lnTo>
                    <a:pt x="28" y="35"/>
                  </a:lnTo>
                  <a:close/>
                  <a:moveTo>
                    <a:pt x="42" y="41"/>
                  </a:moveTo>
                  <a:lnTo>
                    <a:pt x="42" y="41"/>
                  </a:lnTo>
                  <a:lnTo>
                    <a:pt x="41" y="43"/>
                  </a:lnTo>
                  <a:lnTo>
                    <a:pt x="39" y="44"/>
                  </a:lnTo>
                  <a:lnTo>
                    <a:pt x="39" y="44"/>
                  </a:lnTo>
                  <a:lnTo>
                    <a:pt x="33" y="63"/>
                  </a:lnTo>
                  <a:lnTo>
                    <a:pt x="33" y="63"/>
                  </a:lnTo>
                  <a:lnTo>
                    <a:pt x="33" y="65"/>
                  </a:lnTo>
                  <a:lnTo>
                    <a:pt x="33" y="65"/>
                  </a:lnTo>
                  <a:lnTo>
                    <a:pt x="34" y="63"/>
                  </a:lnTo>
                  <a:lnTo>
                    <a:pt x="34" y="63"/>
                  </a:lnTo>
                  <a:lnTo>
                    <a:pt x="37" y="56"/>
                  </a:lnTo>
                  <a:lnTo>
                    <a:pt x="37" y="56"/>
                  </a:lnTo>
                  <a:lnTo>
                    <a:pt x="41" y="52"/>
                  </a:lnTo>
                  <a:lnTo>
                    <a:pt x="41" y="48"/>
                  </a:lnTo>
                  <a:lnTo>
                    <a:pt x="41" y="48"/>
                  </a:lnTo>
                  <a:lnTo>
                    <a:pt x="42" y="41"/>
                  </a:lnTo>
                  <a:lnTo>
                    <a:pt x="42" y="41"/>
                  </a:lnTo>
                  <a:close/>
                  <a:moveTo>
                    <a:pt x="59" y="93"/>
                  </a:moveTo>
                  <a:lnTo>
                    <a:pt x="59" y="93"/>
                  </a:lnTo>
                  <a:lnTo>
                    <a:pt x="64" y="90"/>
                  </a:lnTo>
                  <a:lnTo>
                    <a:pt x="64" y="90"/>
                  </a:lnTo>
                  <a:lnTo>
                    <a:pt x="66" y="89"/>
                  </a:lnTo>
                  <a:lnTo>
                    <a:pt x="66" y="89"/>
                  </a:lnTo>
                  <a:lnTo>
                    <a:pt x="66" y="79"/>
                  </a:lnTo>
                  <a:lnTo>
                    <a:pt x="66" y="79"/>
                  </a:lnTo>
                  <a:lnTo>
                    <a:pt x="66" y="79"/>
                  </a:lnTo>
                  <a:lnTo>
                    <a:pt x="66" y="79"/>
                  </a:lnTo>
                  <a:lnTo>
                    <a:pt x="61" y="84"/>
                  </a:lnTo>
                  <a:lnTo>
                    <a:pt x="61" y="84"/>
                  </a:lnTo>
                  <a:lnTo>
                    <a:pt x="59" y="85"/>
                  </a:lnTo>
                  <a:lnTo>
                    <a:pt x="59" y="89"/>
                  </a:lnTo>
                  <a:lnTo>
                    <a:pt x="59" y="89"/>
                  </a:lnTo>
                  <a:lnTo>
                    <a:pt x="59" y="93"/>
                  </a:lnTo>
                  <a:lnTo>
                    <a:pt x="59" y="93"/>
                  </a:lnTo>
                  <a:close/>
                  <a:moveTo>
                    <a:pt x="48" y="79"/>
                  </a:moveTo>
                  <a:lnTo>
                    <a:pt x="48" y="79"/>
                  </a:lnTo>
                  <a:lnTo>
                    <a:pt x="53" y="76"/>
                  </a:lnTo>
                  <a:lnTo>
                    <a:pt x="53" y="76"/>
                  </a:lnTo>
                  <a:lnTo>
                    <a:pt x="55" y="76"/>
                  </a:lnTo>
                  <a:lnTo>
                    <a:pt x="55" y="76"/>
                  </a:lnTo>
                  <a:lnTo>
                    <a:pt x="55" y="74"/>
                  </a:lnTo>
                  <a:lnTo>
                    <a:pt x="55" y="74"/>
                  </a:lnTo>
                  <a:lnTo>
                    <a:pt x="55" y="73"/>
                  </a:lnTo>
                  <a:lnTo>
                    <a:pt x="55" y="73"/>
                  </a:lnTo>
                  <a:lnTo>
                    <a:pt x="53" y="71"/>
                  </a:lnTo>
                  <a:lnTo>
                    <a:pt x="53" y="70"/>
                  </a:lnTo>
                  <a:lnTo>
                    <a:pt x="53" y="70"/>
                  </a:lnTo>
                  <a:lnTo>
                    <a:pt x="53" y="68"/>
                  </a:lnTo>
                  <a:lnTo>
                    <a:pt x="53" y="68"/>
                  </a:lnTo>
                  <a:lnTo>
                    <a:pt x="53" y="68"/>
                  </a:lnTo>
                  <a:lnTo>
                    <a:pt x="53" y="68"/>
                  </a:lnTo>
                  <a:lnTo>
                    <a:pt x="48" y="73"/>
                  </a:lnTo>
                  <a:lnTo>
                    <a:pt x="48" y="73"/>
                  </a:lnTo>
                  <a:lnTo>
                    <a:pt x="48" y="74"/>
                  </a:lnTo>
                  <a:lnTo>
                    <a:pt x="48" y="74"/>
                  </a:lnTo>
                  <a:lnTo>
                    <a:pt x="48" y="79"/>
                  </a:lnTo>
                  <a:lnTo>
                    <a:pt x="48" y="79"/>
                  </a:lnTo>
                  <a:close/>
                  <a:moveTo>
                    <a:pt x="104" y="40"/>
                  </a:moveTo>
                  <a:lnTo>
                    <a:pt x="104" y="40"/>
                  </a:lnTo>
                  <a:lnTo>
                    <a:pt x="104" y="40"/>
                  </a:lnTo>
                  <a:lnTo>
                    <a:pt x="104" y="40"/>
                  </a:lnTo>
                  <a:lnTo>
                    <a:pt x="104" y="40"/>
                  </a:lnTo>
                  <a:lnTo>
                    <a:pt x="104" y="40"/>
                  </a:lnTo>
                  <a:lnTo>
                    <a:pt x="113" y="51"/>
                  </a:lnTo>
                  <a:lnTo>
                    <a:pt x="113" y="51"/>
                  </a:lnTo>
                  <a:lnTo>
                    <a:pt x="124" y="62"/>
                  </a:lnTo>
                  <a:lnTo>
                    <a:pt x="124" y="62"/>
                  </a:lnTo>
                  <a:lnTo>
                    <a:pt x="126" y="63"/>
                  </a:lnTo>
                  <a:lnTo>
                    <a:pt x="126" y="63"/>
                  </a:lnTo>
                  <a:lnTo>
                    <a:pt x="126" y="63"/>
                  </a:lnTo>
                  <a:lnTo>
                    <a:pt x="126" y="63"/>
                  </a:lnTo>
                  <a:lnTo>
                    <a:pt x="121" y="57"/>
                  </a:lnTo>
                  <a:lnTo>
                    <a:pt x="121" y="57"/>
                  </a:lnTo>
                  <a:lnTo>
                    <a:pt x="121" y="56"/>
                  </a:lnTo>
                  <a:lnTo>
                    <a:pt x="121" y="56"/>
                  </a:lnTo>
                  <a:lnTo>
                    <a:pt x="108" y="43"/>
                  </a:lnTo>
                  <a:lnTo>
                    <a:pt x="108" y="43"/>
                  </a:lnTo>
                  <a:lnTo>
                    <a:pt x="104" y="40"/>
                  </a:lnTo>
                  <a:lnTo>
                    <a:pt x="104" y="40"/>
                  </a:lnTo>
                  <a:close/>
                  <a:moveTo>
                    <a:pt x="91" y="49"/>
                  </a:moveTo>
                  <a:lnTo>
                    <a:pt x="91" y="49"/>
                  </a:lnTo>
                  <a:lnTo>
                    <a:pt x="89" y="54"/>
                  </a:lnTo>
                  <a:lnTo>
                    <a:pt x="89" y="54"/>
                  </a:lnTo>
                  <a:lnTo>
                    <a:pt x="89" y="57"/>
                  </a:lnTo>
                  <a:lnTo>
                    <a:pt x="91" y="59"/>
                  </a:lnTo>
                  <a:lnTo>
                    <a:pt x="91" y="59"/>
                  </a:lnTo>
                  <a:lnTo>
                    <a:pt x="94" y="62"/>
                  </a:lnTo>
                  <a:lnTo>
                    <a:pt x="94" y="62"/>
                  </a:lnTo>
                  <a:lnTo>
                    <a:pt x="94" y="54"/>
                  </a:lnTo>
                  <a:lnTo>
                    <a:pt x="94" y="54"/>
                  </a:lnTo>
                  <a:lnTo>
                    <a:pt x="94" y="51"/>
                  </a:lnTo>
                  <a:lnTo>
                    <a:pt x="91" y="49"/>
                  </a:lnTo>
                  <a:lnTo>
                    <a:pt x="91" y="49"/>
                  </a:lnTo>
                  <a:lnTo>
                    <a:pt x="91" y="49"/>
                  </a:lnTo>
                  <a:lnTo>
                    <a:pt x="91" y="49"/>
                  </a:lnTo>
                  <a:close/>
                  <a:moveTo>
                    <a:pt x="83" y="98"/>
                  </a:moveTo>
                  <a:lnTo>
                    <a:pt x="83" y="98"/>
                  </a:lnTo>
                  <a:lnTo>
                    <a:pt x="86" y="97"/>
                  </a:lnTo>
                  <a:lnTo>
                    <a:pt x="86" y="97"/>
                  </a:lnTo>
                  <a:lnTo>
                    <a:pt x="88" y="95"/>
                  </a:lnTo>
                  <a:lnTo>
                    <a:pt x="88" y="95"/>
                  </a:lnTo>
                  <a:lnTo>
                    <a:pt x="93" y="87"/>
                  </a:lnTo>
                  <a:lnTo>
                    <a:pt x="93" y="87"/>
                  </a:lnTo>
                  <a:lnTo>
                    <a:pt x="93" y="85"/>
                  </a:lnTo>
                  <a:lnTo>
                    <a:pt x="93" y="85"/>
                  </a:lnTo>
                  <a:lnTo>
                    <a:pt x="85" y="90"/>
                  </a:lnTo>
                  <a:lnTo>
                    <a:pt x="85" y="90"/>
                  </a:lnTo>
                  <a:lnTo>
                    <a:pt x="85" y="92"/>
                  </a:lnTo>
                  <a:lnTo>
                    <a:pt x="85" y="92"/>
                  </a:lnTo>
                  <a:lnTo>
                    <a:pt x="83" y="98"/>
                  </a:lnTo>
                  <a:lnTo>
                    <a:pt x="83" y="98"/>
                  </a:lnTo>
                  <a:close/>
                  <a:moveTo>
                    <a:pt x="59" y="68"/>
                  </a:moveTo>
                  <a:lnTo>
                    <a:pt x="59" y="68"/>
                  </a:lnTo>
                  <a:lnTo>
                    <a:pt x="63" y="63"/>
                  </a:lnTo>
                  <a:lnTo>
                    <a:pt x="63" y="63"/>
                  </a:lnTo>
                  <a:lnTo>
                    <a:pt x="66" y="51"/>
                  </a:lnTo>
                  <a:lnTo>
                    <a:pt x="66" y="51"/>
                  </a:lnTo>
                  <a:lnTo>
                    <a:pt x="66" y="48"/>
                  </a:lnTo>
                  <a:lnTo>
                    <a:pt x="66" y="48"/>
                  </a:lnTo>
                  <a:lnTo>
                    <a:pt x="64" y="51"/>
                  </a:lnTo>
                  <a:lnTo>
                    <a:pt x="64" y="51"/>
                  </a:lnTo>
                  <a:lnTo>
                    <a:pt x="61" y="62"/>
                  </a:lnTo>
                  <a:lnTo>
                    <a:pt x="61" y="62"/>
                  </a:lnTo>
                  <a:lnTo>
                    <a:pt x="59" y="68"/>
                  </a:lnTo>
                  <a:lnTo>
                    <a:pt x="59" y="68"/>
                  </a:lnTo>
                  <a:close/>
                  <a:moveTo>
                    <a:pt x="91" y="65"/>
                  </a:moveTo>
                  <a:lnTo>
                    <a:pt x="91" y="65"/>
                  </a:lnTo>
                  <a:lnTo>
                    <a:pt x="89" y="70"/>
                  </a:lnTo>
                  <a:lnTo>
                    <a:pt x="89" y="70"/>
                  </a:lnTo>
                  <a:lnTo>
                    <a:pt x="89" y="73"/>
                  </a:lnTo>
                  <a:lnTo>
                    <a:pt x="89" y="73"/>
                  </a:lnTo>
                  <a:lnTo>
                    <a:pt x="94" y="79"/>
                  </a:lnTo>
                  <a:lnTo>
                    <a:pt x="94" y="79"/>
                  </a:lnTo>
                  <a:lnTo>
                    <a:pt x="94" y="79"/>
                  </a:lnTo>
                  <a:lnTo>
                    <a:pt x="94" y="79"/>
                  </a:lnTo>
                  <a:lnTo>
                    <a:pt x="94" y="79"/>
                  </a:lnTo>
                  <a:lnTo>
                    <a:pt x="94" y="79"/>
                  </a:lnTo>
                  <a:lnTo>
                    <a:pt x="94" y="76"/>
                  </a:lnTo>
                  <a:lnTo>
                    <a:pt x="94" y="76"/>
                  </a:lnTo>
                  <a:lnTo>
                    <a:pt x="94" y="70"/>
                  </a:lnTo>
                  <a:lnTo>
                    <a:pt x="94" y="70"/>
                  </a:lnTo>
                  <a:lnTo>
                    <a:pt x="94" y="67"/>
                  </a:lnTo>
                  <a:lnTo>
                    <a:pt x="91" y="65"/>
                  </a:lnTo>
                  <a:lnTo>
                    <a:pt x="91" y="65"/>
                  </a:lnTo>
                  <a:lnTo>
                    <a:pt x="91" y="65"/>
                  </a:lnTo>
                  <a:lnTo>
                    <a:pt x="91" y="65"/>
                  </a:lnTo>
                  <a:close/>
                  <a:moveTo>
                    <a:pt x="6" y="56"/>
                  </a:moveTo>
                  <a:lnTo>
                    <a:pt x="6" y="56"/>
                  </a:lnTo>
                  <a:lnTo>
                    <a:pt x="7" y="57"/>
                  </a:lnTo>
                  <a:lnTo>
                    <a:pt x="7" y="57"/>
                  </a:lnTo>
                  <a:lnTo>
                    <a:pt x="7" y="54"/>
                  </a:lnTo>
                  <a:lnTo>
                    <a:pt x="7" y="54"/>
                  </a:lnTo>
                  <a:lnTo>
                    <a:pt x="9" y="44"/>
                  </a:lnTo>
                  <a:lnTo>
                    <a:pt x="9" y="44"/>
                  </a:lnTo>
                  <a:lnTo>
                    <a:pt x="9" y="40"/>
                  </a:lnTo>
                  <a:lnTo>
                    <a:pt x="9" y="40"/>
                  </a:lnTo>
                  <a:lnTo>
                    <a:pt x="6" y="38"/>
                  </a:lnTo>
                  <a:lnTo>
                    <a:pt x="6" y="38"/>
                  </a:lnTo>
                  <a:lnTo>
                    <a:pt x="6" y="48"/>
                  </a:lnTo>
                  <a:lnTo>
                    <a:pt x="6" y="56"/>
                  </a:lnTo>
                  <a:lnTo>
                    <a:pt x="6" y="56"/>
                  </a:lnTo>
                  <a:close/>
                  <a:moveTo>
                    <a:pt x="36" y="46"/>
                  </a:moveTo>
                  <a:lnTo>
                    <a:pt x="36" y="46"/>
                  </a:lnTo>
                  <a:lnTo>
                    <a:pt x="34" y="46"/>
                  </a:lnTo>
                  <a:lnTo>
                    <a:pt x="34" y="46"/>
                  </a:lnTo>
                  <a:lnTo>
                    <a:pt x="33" y="48"/>
                  </a:lnTo>
                  <a:lnTo>
                    <a:pt x="33" y="48"/>
                  </a:lnTo>
                  <a:lnTo>
                    <a:pt x="31" y="49"/>
                  </a:lnTo>
                  <a:lnTo>
                    <a:pt x="31" y="51"/>
                  </a:lnTo>
                  <a:lnTo>
                    <a:pt x="31" y="51"/>
                  </a:lnTo>
                  <a:lnTo>
                    <a:pt x="30" y="63"/>
                  </a:lnTo>
                  <a:lnTo>
                    <a:pt x="30" y="63"/>
                  </a:lnTo>
                  <a:lnTo>
                    <a:pt x="30" y="63"/>
                  </a:lnTo>
                  <a:lnTo>
                    <a:pt x="30" y="63"/>
                  </a:lnTo>
                  <a:lnTo>
                    <a:pt x="30" y="63"/>
                  </a:lnTo>
                  <a:lnTo>
                    <a:pt x="30" y="63"/>
                  </a:lnTo>
                  <a:lnTo>
                    <a:pt x="36" y="46"/>
                  </a:lnTo>
                  <a:lnTo>
                    <a:pt x="36" y="46"/>
                  </a:lnTo>
                  <a:close/>
                  <a:moveTo>
                    <a:pt x="7" y="33"/>
                  </a:moveTo>
                  <a:lnTo>
                    <a:pt x="7" y="33"/>
                  </a:lnTo>
                  <a:lnTo>
                    <a:pt x="7" y="33"/>
                  </a:lnTo>
                  <a:lnTo>
                    <a:pt x="7" y="33"/>
                  </a:lnTo>
                  <a:lnTo>
                    <a:pt x="11" y="30"/>
                  </a:lnTo>
                  <a:lnTo>
                    <a:pt x="14" y="26"/>
                  </a:lnTo>
                  <a:lnTo>
                    <a:pt x="14" y="26"/>
                  </a:lnTo>
                  <a:lnTo>
                    <a:pt x="15" y="24"/>
                  </a:lnTo>
                  <a:lnTo>
                    <a:pt x="15" y="24"/>
                  </a:lnTo>
                  <a:lnTo>
                    <a:pt x="20" y="18"/>
                  </a:lnTo>
                  <a:lnTo>
                    <a:pt x="26" y="13"/>
                  </a:lnTo>
                  <a:lnTo>
                    <a:pt x="26" y="13"/>
                  </a:lnTo>
                  <a:lnTo>
                    <a:pt x="28" y="13"/>
                  </a:lnTo>
                  <a:lnTo>
                    <a:pt x="28" y="13"/>
                  </a:lnTo>
                  <a:lnTo>
                    <a:pt x="22" y="16"/>
                  </a:lnTo>
                  <a:lnTo>
                    <a:pt x="15" y="21"/>
                  </a:lnTo>
                  <a:lnTo>
                    <a:pt x="11" y="27"/>
                  </a:lnTo>
                  <a:lnTo>
                    <a:pt x="7" y="33"/>
                  </a:lnTo>
                  <a:lnTo>
                    <a:pt x="7" y="33"/>
                  </a:lnTo>
                  <a:close/>
                  <a:moveTo>
                    <a:pt x="25" y="76"/>
                  </a:moveTo>
                  <a:lnTo>
                    <a:pt x="25" y="76"/>
                  </a:lnTo>
                  <a:lnTo>
                    <a:pt x="25" y="74"/>
                  </a:lnTo>
                  <a:lnTo>
                    <a:pt x="25" y="74"/>
                  </a:lnTo>
                  <a:lnTo>
                    <a:pt x="25" y="62"/>
                  </a:lnTo>
                  <a:lnTo>
                    <a:pt x="25" y="62"/>
                  </a:lnTo>
                  <a:lnTo>
                    <a:pt x="25" y="57"/>
                  </a:lnTo>
                  <a:lnTo>
                    <a:pt x="26" y="54"/>
                  </a:lnTo>
                  <a:lnTo>
                    <a:pt x="26" y="54"/>
                  </a:lnTo>
                  <a:lnTo>
                    <a:pt x="26" y="52"/>
                  </a:lnTo>
                  <a:lnTo>
                    <a:pt x="26" y="52"/>
                  </a:lnTo>
                  <a:lnTo>
                    <a:pt x="25" y="54"/>
                  </a:lnTo>
                  <a:lnTo>
                    <a:pt x="25" y="54"/>
                  </a:lnTo>
                  <a:lnTo>
                    <a:pt x="23" y="62"/>
                  </a:lnTo>
                  <a:lnTo>
                    <a:pt x="23" y="68"/>
                  </a:lnTo>
                  <a:lnTo>
                    <a:pt x="23" y="68"/>
                  </a:lnTo>
                  <a:lnTo>
                    <a:pt x="23" y="76"/>
                  </a:lnTo>
                  <a:lnTo>
                    <a:pt x="23" y="76"/>
                  </a:lnTo>
                  <a:lnTo>
                    <a:pt x="23" y="76"/>
                  </a:lnTo>
                  <a:lnTo>
                    <a:pt x="23" y="76"/>
                  </a:lnTo>
                  <a:lnTo>
                    <a:pt x="25" y="76"/>
                  </a:lnTo>
                  <a:lnTo>
                    <a:pt x="25" y="76"/>
                  </a:lnTo>
                  <a:close/>
                  <a:moveTo>
                    <a:pt x="52" y="92"/>
                  </a:moveTo>
                  <a:lnTo>
                    <a:pt x="52" y="92"/>
                  </a:lnTo>
                  <a:lnTo>
                    <a:pt x="52" y="90"/>
                  </a:lnTo>
                  <a:lnTo>
                    <a:pt x="52" y="90"/>
                  </a:lnTo>
                  <a:lnTo>
                    <a:pt x="53" y="84"/>
                  </a:lnTo>
                  <a:lnTo>
                    <a:pt x="53" y="84"/>
                  </a:lnTo>
                  <a:lnTo>
                    <a:pt x="52" y="81"/>
                  </a:lnTo>
                  <a:lnTo>
                    <a:pt x="52" y="81"/>
                  </a:lnTo>
                  <a:lnTo>
                    <a:pt x="48" y="82"/>
                  </a:lnTo>
                  <a:lnTo>
                    <a:pt x="48" y="82"/>
                  </a:lnTo>
                  <a:lnTo>
                    <a:pt x="48" y="87"/>
                  </a:lnTo>
                  <a:lnTo>
                    <a:pt x="48" y="87"/>
                  </a:lnTo>
                  <a:lnTo>
                    <a:pt x="48" y="89"/>
                  </a:lnTo>
                  <a:lnTo>
                    <a:pt x="48" y="89"/>
                  </a:lnTo>
                  <a:lnTo>
                    <a:pt x="52" y="92"/>
                  </a:lnTo>
                  <a:lnTo>
                    <a:pt x="52" y="92"/>
                  </a:lnTo>
                  <a:close/>
                  <a:moveTo>
                    <a:pt x="31" y="44"/>
                  </a:moveTo>
                  <a:lnTo>
                    <a:pt x="31" y="44"/>
                  </a:lnTo>
                  <a:lnTo>
                    <a:pt x="34" y="41"/>
                  </a:lnTo>
                  <a:lnTo>
                    <a:pt x="34" y="41"/>
                  </a:lnTo>
                  <a:lnTo>
                    <a:pt x="37" y="38"/>
                  </a:lnTo>
                  <a:lnTo>
                    <a:pt x="37" y="38"/>
                  </a:lnTo>
                  <a:lnTo>
                    <a:pt x="39" y="33"/>
                  </a:lnTo>
                  <a:lnTo>
                    <a:pt x="39" y="33"/>
                  </a:lnTo>
                  <a:lnTo>
                    <a:pt x="39" y="32"/>
                  </a:lnTo>
                  <a:lnTo>
                    <a:pt x="39" y="32"/>
                  </a:lnTo>
                  <a:lnTo>
                    <a:pt x="36" y="35"/>
                  </a:lnTo>
                  <a:lnTo>
                    <a:pt x="36" y="35"/>
                  </a:lnTo>
                  <a:lnTo>
                    <a:pt x="31" y="43"/>
                  </a:lnTo>
                  <a:lnTo>
                    <a:pt x="31" y="43"/>
                  </a:lnTo>
                  <a:lnTo>
                    <a:pt x="31" y="44"/>
                  </a:lnTo>
                  <a:lnTo>
                    <a:pt x="31" y="44"/>
                  </a:lnTo>
                  <a:close/>
                  <a:moveTo>
                    <a:pt x="108" y="63"/>
                  </a:moveTo>
                  <a:lnTo>
                    <a:pt x="108" y="63"/>
                  </a:lnTo>
                  <a:lnTo>
                    <a:pt x="108" y="68"/>
                  </a:lnTo>
                  <a:lnTo>
                    <a:pt x="108" y="68"/>
                  </a:lnTo>
                  <a:lnTo>
                    <a:pt x="108" y="68"/>
                  </a:lnTo>
                  <a:lnTo>
                    <a:pt x="108" y="68"/>
                  </a:lnTo>
                  <a:lnTo>
                    <a:pt x="112" y="73"/>
                  </a:lnTo>
                  <a:lnTo>
                    <a:pt x="112" y="73"/>
                  </a:lnTo>
                  <a:lnTo>
                    <a:pt x="113" y="65"/>
                  </a:lnTo>
                  <a:lnTo>
                    <a:pt x="113" y="65"/>
                  </a:lnTo>
                  <a:lnTo>
                    <a:pt x="113" y="63"/>
                  </a:lnTo>
                  <a:lnTo>
                    <a:pt x="113" y="63"/>
                  </a:lnTo>
                  <a:lnTo>
                    <a:pt x="110" y="65"/>
                  </a:lnTo>
                  <a:lnTo>
                    <a:pt x="108" y="63"/>
                  </a:lnTo>
                  <a:lnTo>
                    <a:pt x="108" y="63"/>
                  </a:lnTo>
                  <a:close/>
                  <a:moveTo>
                    <a:pt x="112" y="54"/>
                  </a:moveTo>
                  <a:lnTo>
                    <a:pt x="112" y="54"/>
                  </a:lnTo>
                  <a:lnTo>
                    <a:pt x="105" y="46"/>
                  </a:lnTo>
                  <a:lnTo>
                    <a:pt x="105" y="46"/>
                  </a:lnTo>
                  <a:lnTo>
                    <a:pt x="104" y="52"/>
                  </a:lnTo>
                  <a:lnTo>
                    <a:pt x="104" y="52"/>
                  </a:lnTo>
                  <a:lnTo>
                    <a:pt x="104" y="54"/>
                  </a:lnTo>
                  <a:lnTo>
                    <a:pt x="104" y="54"/>
                  </a:lnTo>
                  <a:lnTo>
                    <a:pt x="104" y="52"/>
                  </a:lnTo>
                  <a:lnTo>
                    <a:pt x="104" y="52"/>
                  </a:lnTo>
                  <a:lnTo>
                    <a:pt x="107" y="52"/>
                  </a:lnTo>
                  <a:lnTo>
                    <a:pt x="107" y="54"/>
                  </a:lnTo>
                  <a:lnTo>
                    <a:pt x="107" y="54"/>
                  </a:lnTo>
                  <a:lnTo>
                    <a:pt x="108" y="56"/>
                  </a:lnTo>
                  <a:lnTo>
                    <a:pt x="108" y="56"/>
                  </a:lnTo>
                  <a:lnTo>
                    <a:pt x="110" y="54"/>
                  </a:lnTo>
                  <a:lnTo>
                    <a:pt x="110" y="54"/>
                  </a:lnTo>
                  <a:lnTo>
                    <a:pt x="112" y="54"/>
                  </a:lnTo>
                  <a:lnTo>
                    <a:pt x="112" y="54"/>
                  </a:lnTo>
                  <a:close/>
                  <a:moveTo>
                    <a:pt x="63" y="44"/>
                  </a:moveTo>
                  <a:lnTo>
                    <a:pt x="63" y="44"/>
                  </a:lnTo>
                  <a:lnTo>
                    <a:pt x="63" y="44"/>
                  </a:lnTo>
                  <a:lnTo>
                    <a:pt x="63" y="44"/>
                  </a:lnTo>
                  <a:lnTo>
                    <a:pt x="67" y="30"/>
                  </a:lnTo>
                  <a:lnTo>
                    <a:pt x="67" y="30"/>
                  </a:lnTo>
                  <a:lnTo>
                    <a:pt x="63" y="30"/>
                  </a:lnTo>
                  <a:lnTo>
                    <a:pt x="63" y="30"/>
                  </a:lnTo>
                  <a:lnTo>
                    <a:pt x="63" y="44"/>
                  </a:lnTo>
                  <a:lnTo>
                    <a:pt x="63" y="44"/>
                  </a:lnTo>
                  <a:close/>
                  <a:moveTo>
                    <a:pt x="52" y="38"/>
                  </a:moveTo>
                  <a:lnTo>
                    <a:pt x="52" y="38"/>
                  </a:lnTo>
                  <a:lnTo>
                    <a:pt x="45" y="40"/>
                  </a:lnTo>
                  <a:lnTo>
                    <a:pt x="45" y="40"/>
                  </a:lnTo>
                  <a:lnTo>
                    <a:pt x="45" y="40"/>
                  </a:lnTo>
                  <a:lnTo>
                    <a:pt x="45" y="40"/>
                  </a:lnTo>
                  <a:lnTo>
                    <a:pt x="44" y="46"/>
                  </a:lnTo>
                  <a:lnTo>
                    <a:pt x="44" y="46"/>
                  </a:lnTo>
                  <a:lnTo>
                    <a:pt x="47" y="44"/>
                  </a:lnTo>
                  <a:lnTo>
                    <a:pt x="48" y="44"/>
                  </a:lnTo>
                  <a:lnTo>
                    <a:pt x="48" y="44"/>
                  </a:lnTo>
                  <a:lnTo>
                    <a:pt x="52" y="38"/>
                  </a:lnTo>
                  <a:lnTo>
                    <a:pt x="52" y="38"/>
                  </a:lnTo>
                  <a:close/>
                  <a:moveTo>
                    <a:pt x="41" y="18"/>
                  </a:moveTo>
                  <a:lnTo>
                    <a:pt x="41" y="18"/>
                  </a:lnTo>
                  <a:lnTo>
                    <a:pt x="50" y="16"/>
                  </a:lnTo>
                  <a:lnTo>
                    <a:pt x="58" y="16"/>
                  </a:lnTo>
                  <a:lnTo>
                    <a:pt x="58" y="16"/>
                  </a:lnTo>
                  <a:lnTo>
                    <a:pt x="55" y="14"/>
                  </a:lnTo>
                  <a:lnTo>
                    <a:pt x="55" y="14"/>
                  </a:lnTo>
                  <a:lnTo>
                    <a:pt x="52" y="13"/>
                  </a:lnTo>
                  <a:lnTo>
                    <a:pt x="52" y="13"/>
                  </a:lnTo>
                  <a:lnTo>
                    <a:pt x="47" y="14"/>
                  </a:lnTo>
                  <a:lnTo>
                    <a:pt x="47" y="14"/>
                  </a:lnTo>
                  <a:lnTo>
                    <a:pt x="42" y="16"/>
                  </a:lnTo>
                  <a:lnTo>
                    <a:pt x="42" y="16"/>
                  </a:lnTo>
                  <a:lnTo>
                    <a:pt x="41" y="18"/>
                  </a:lnTo>
                  <a:lnTo>
                    <a:pt x="41" y="18"/>
                  </a:lnTo>
                  <a:close/>
                  <a:moveTo>
                    <a:pt x="45" y="33"/>
                  </a:moveTo>
                  <a:lnTo>
                    <a:pt x="45" y="33"/>
                  </a:lnTo>
                  <a:lnTo>
                    <a:pt x="47" y="33"/>
                  </a:lnTo>
                  <a:lnTo>
                    <a:pt x="47" y="33"/>
                  </a:lnTo>
                  <a:lnTo>
                    <a:pt x="56" y="29"/>
                  </a:lnTo>
                  <a:lnTo>
                    <a:pt x="56" y="29"/>
                  </a:lnTo>
                  <a:lnTo>
                    <a:pt x="56" y="27"/>
                  </a:lnTo>
                  <a:lnTo>
                    <a:pt x="56" y="27"/>
                  </a:lnTo>
                  <a:lnTo>
                    <a:pt x="52" y="29"/>
                  </a:lnTo>
                  <a:lnTo>
                    <a:pt x="52" y="29"/>
                  </a:lnTo>
                  <a:lnTo>
                    <a:pt x="50" y="30"/>
                  </a:lnTo>
                  <a:lnTo>
                    <a:pt x="50" y="30"/>
                  </a:lnTo>
                  <a:lnTo>
                    <a:pt x="50" y="29"/>
                  </a:lnTo>
                  <a:lnTo>
                    <a:pt x="48" y="27"/>
                  </a:lnTo>
                  <a:lnTo>
                    <a:pt x="48" y="27"/>
                  </a:lnTo>
                  <a:lnTo>
                    <a:pt x="50" y="26"/>
                  </a:lnTo>
                  <a:lnTo>
                    <a:pt x="50" y="26"/>
                  </a:lnTo>
                  <a:lnTo>
                    <a:pt x="50" y="26"/>
                  </a:lnTo>
                  <a:lnTo>
                    <a:pt x="50" y="26"/>
                  </a:lnTo>
                  <a:lnTo>
                    <a:pt x="50" y="26"/>
                  </a:lnTo>
                  <a:lnTo>
                    <a:pt x="50" y="26"/>
                  </a:lnTo>
                  <a:lnTo>
                    <a:pt x="47" y="27"/>
                  </a:lnTo>
                  <a:lnTo>
                    <a:pt x="47" y="27"/>
                  </a:lnTo>
                  <a:lnTo>
                    <a:pt x="45" y="33"/>
                  </a:lnTo>
                  <a:lnTo>
                    <a:pt x="45" y="33"/>
                  </a:lnTo>
                  <a:close/>
                  <a:moveTo>
                    <a:pt x="31" y="85"/>
                  </a:moveTo>
                  <a:lnTo>
                    <a:pt x="31" y="85"/>
                  </a:lnTo>
                  <a:lnTo>
                    <a:pt x="34" y="84"/>
                  </a:lnTo>
                  <a:lnTo>
                    <a:pt x="34" y="84"/>
                  </a:lnTo>
                  <a:lnTo>
                    <a:pt x="30" y="73"/>
                  </a:lnTo>
                  <a:lnTo>
                    <a:pt x="30" y="73"/>
                  </a:lnTo>
                  <a:lnTo>
                    <a:pt x="30" y="74"/>
                  </a:lnTo>
                  <a:lnTo>
                    <a:pt x="30" y="74"/>
                  </a:lnTo>
                  <a:lnTo>
                    <a:pt x="30" y="76"/>
                  </a:lnTo>
                  <a:lnTo>
                    <a:pt x="30" y="76"/>
                  </a:lnTo>
                  <a:lnTo>
                    <a:pt x="31" y="85"/>
                  </a:lnTo>
                  <a:lnTo>
                    <a:pt x="31" y="85"/>
                  </a:lnTo>
                  <a:close/>
                  <a:moveTo>
                    <a:pt x="119" y="79"/>
                  </a:moveTo>
                  <a:lnTo>
                    <a:pt x="119" y="79"/>
                  </a:lnTo>
                  <a:lnTo>
                    <a:pt x="118" y="81"/>
                  </a:lnTo>
                  <a:lnTo>
                    <a:pt x="118" y="81"/>
                  </a:lnTo>
                  <a:lnTo>
                    <a:pt x="116" y="81"/>
                  </a:lnTo>
                  <a:lnTo>
                    <a:pt x="116" y="81"/>
                  </a:lnTo>
                  <a:lnTo>
                    <a:pt x="116" y="87"/>
                  </a:lnTo>
                  <a:lnTo>
                    <a:pt x="116" y="87"/>
                  </a:lnTo>
                  <a:lnTo>
                    <a:pt x="116" y="87"/>
                  </a:lnTo>
                  <a:lnTo>
                    <a:pt x="116" y="87"/>
                  </a:lnTo>
                  <a:lnTo>
                    <a:pt x="118" y="87"/>
                  </a:lnTo>
                  <a:lnTo>
                    <a:pt x="119" y="85"/>
                  </a:lnTo>
                  <a:lnTo>
                    <a:pt x="119" y="85"/>
                  </a:lnTo>
                  <a:lnTo>
                    <a:pt x="121" y="82"/>
                  </a:lnTo>
                  <a:lnTo>
                    <a:pt x="121" y="82"/>
                  </a:lnTo>
                  <a:lnTo>
                    <a:pt x="119" y="79"/>
                  </a:lnTo>
                  <a:lnTo>
                    <a:pt x="119" y="79"/>
                  </a:lnTo>
                  <a:close/>
                  <a:moveTo>
                    <a:pt x="14" y="60"/>
                  </a:moveTo>
                  <a:lnTo>
                    <a:pt x="14" y="60"/>
                  </a:lnTo>
                  <a:lnTo>
                    <a:pt x="15" y="52"/>
                  </a:lnTo>
                  <a:lnTo>
                    <a:pt x="15" y="52"/>
                  </a:lnTo>
                  <a:lnTo>
                    <a:pt x="15" y="49"/>
                  </a:lnTo>
                  <a:lnTo>
                    <a:pt x="15" y="49"/>
                  </a:lnTo>
                  <a:lnTo>
                    <a:pt x="17" y="48"/>
                  </a:lnTo>
                  <a:lnTo>
                    <a:pt x="17" y="46"/>
                  </a:lnTo>
                  <a:lnTo>
                    <a:pt x="17" y="46"/>
                  </a:lnTo>
                  <a:lnTo>
                    <a:pt x="15" y="46"/>
                  </a:lnTo>
                  <a:lnTo>
                    <a:pt x="15" y="46"/>
                  </a:lnTo>
                  <a:lnTo>
                    <a:pt x="14" y="49"/>
                  </a:lnTo>
                  <a:lnTo>
                    <a:pt x="14" y="52"/>
                  </a:lnTo>
                  <a:lnTo>
                    <a:pt x="14" y="52"/>
                  </a:lnTo>
                  <a:lnTo>
                    <a:pt x="12" y="59"/>
                  </a:lnTo>
                  <a:lnTo>
                    <a:pt x="12" y="59"/>
                  </a:lnTo>
                  <a:lnTo>
                    <a:pt x="12" y="62"/>
                  </a:lnTo>
                  <a:lnTo>
                    <a:pt x="12" y="62"/>
                  </a:lnTo>
                  <a:lnTo>
                    <a:pt x="14" y="60"/>
                  </a:lnTo>
                  <a:lnTo>
                    <a:pt x="14" y="60"/>
                  </a:lnTo>
                  <a:close/>
                  <a:moveTo>
                    <a:pt x="66" y="10"/>
                  </a:moveTo>
                  <a:lnTo>
                    <a:pt x="66" y="10"/>
                  </a:lnTo>
                  <a:lnTo>
                    <a:pt x="66" y="10"/>
                  </a:lnTo>
                  <a:lnTo>
                    <a:pt x="66" y="10"/>
                  </a:lnTo>
                  <a:lnTo>
                    <a:pt x="64" y="8"/>
                  </a:lnTo>
                  <a:lnTo>
                    <a:pt x="64" y="8"/>
                  </a:lnTo>
                  <a:lnTo>
                    <a:pt x="56" y="7"/>
                  </a:lnTo>
                  <a:lnTo>
                    <a:pt x="48" y="7"/>
                  </a:lnTo>
                  <a:lnTo>
                    <a:pt x="48" y="7"/>
                  </a:lnTo>
                  <a:lnTo>
                    <a:pt x="44" y="8"/>
                  </a:lnTo>
                  <a:lnTo>
                    <a:pt x="44" y="8"/>
                  </a:lnTo>
                  <a:lnTo>
                    <a:pt x="44" y="8"/>
                  </a:lnTo>
                  <a:lnTo>
                    <a:pt x="44" y="8"/>
                  </a:lnTo>
                  <a:lnTo>
                    <a:pt x="66" y="10"/>
                  </a:lnTo>
                  <a:lnTo>
                    <a:pt x="66" y="10"/>
                  </a:lnTo>
                  <a:close/>
                  <a:moveTo>
                    <a:pt x="64" y="133"/>
                  </a:moveTo>
                  <a:lnTo>
                    <a:pt x="64" y="133"/>
                  </a:lnTo>
                  <a:lnTo>
                    <a:pt x="72" y="139"/>
                  </a:lnTo>
                  <a:lnTo>
                    <a:pt x="72" y="139"/>
                  </a:lnTo>
                  <a:lnTo>
                    <a:pt x="72" y="134"/>
                  </a:lnTo>
                  <a:lnTo>
                    <a:pt x="72" y="134"/>
                  </a:lnTo>
                  <a:lnTo>
                    <a:pt x="71" y="131"/>
                  </a:lnTo>
                  <a:lnTo>
                    <a:pt x="71" y="131"/>
                  </a:lnTo>
                  <a:lnTo>
                    <a:pt x="64" y="133"/>
                  </a:lnTo>
                  <a:lnTo>
                    <a:pt x="64" y="133"/>
                  </a:lnTo>
                  <a:close/>
                  <a:moveTo>
                    <a:pt x="77" y="108"/>
                  </a:moveTo>
                  <a:lnTo>
                    <a:pt x="77" y="108"/>
                  </a:lnTo>
                  <a:lnTo>
                    <a:pt x="75" y="108"/>
                  </a:lnTo>
                  <a:lnTo>
                    <a:pt x="75" y="108"/>
                  </a:lnTo>
                  <a:lnTo>
                    <a:pt x="74" y="119"/>
                  </a:lnTo>
                  <a:lnTo>
                    <a:pt x="74" y="119"/>
                  </a:lnTo>
                  <a:lnTo>
                    <a:pt x="75" y="120"/>
                  </a:lnTo>
                  <a:lnTo>
                    <a:pt x="75" y="120"/>
                  </a:lnTo>
                  <a:lnTo>
                    <a:pt x="77" y="123"/>
                  </a:lnTo>
                  <a:lnTo>
                    <a:pt x="77" y="123"/>
                  </a:lnTo>
                  <a:lnTo>
                    <a:pt x="78" y="122"/>
                  </a:lnTo>
                  <a:lnTo>
                    <a:pt x="78" y="119"/>
                  </a:lnTo>
                  <a:lnTo>
                    <a:pt x="78" y="119"/>
                  </a:lnTo>
                  <a:lnTo>
                    <a:pt x="78" y="119"/>
                  </a:lnTo>
                  <a:lnTo>
                    <a:pt x="78" y="119"/>
                  </a:lnTo>
                  <a:lnTo>
                    <a:pt x="75" y="117"/>
                  </a:lnTo>
                  <a:lnTo>
                    <a:pt x="75" y="114"/>
                  </a:lnTo>
                  <a:lnTo>
                    <a:pt x="75" y="114"/>
                  </a:lnTo>
                  <a:lnTo>
                    <a:pt x="77" y="111"/>
                  </a:lnTo>
                  <a:lnTo>
                    <a:pt x="77" y="111"/>
                  </a:lnTo>
                  <a:lnTo>
                    <a:pt x="77" y="111"/>
                  </a:lnTo>
                  <a:lnTo>
                    <a:pt x="77" y="111"/>
                  </a:lnTo>
                  <a:lnTo>
                    <a:pt x="77" y="108"/>
                  </a:lnTo>
                  <a:lnTo>
                    <a:pt x="77" y="108"/>
                  </a:lnTo>
                  <a:close/>
                  <a:moveTo>
                    <a:pt x="61" y="103"/>
                  </a:moveTo>
                  <a:lnTo>
                    <a:pt x="61" y="103"/>
                  </a:lnTo>
                  <a:lnTo>
                    <a:pt x="61" y="103"/>
                  </a:lnTo>
                  <a:lnTo>
                    <a:pt x="61" y="103"/>
                  </a:lnTo>
                  <a:lnTo>
                    <a:pt x="63" y="100"/>
                  </a:lnTo>
                  <a:lnTo>
                    <a:pt x="63" y="100"/>
                  </a:lnTo>
                  <a:lnTo>
                    <a:pt x="64" y="97"/>
                  </a:lnTo>
                  <a:lnTo>
                    <a:pt x="64" y="93"/>
                  </a:lnTo>
                  <a:lnTo>
                    <a:pt x="64" y="93"/>
                  </a:lnTo>
                  <a:lnTo>
                    <a:pt x="59" y="97"/>
                  </a:lnTo>
                  <a:lnTo>
                    <a:pt x="59" y="97"/>
                  </a:lnTo>
                  <a:lnTo>
                    <a:pt x="61" y="103"/>
                  </a:lnTo>
                  <a:lnTo>
                    <a:pt x="61" y="103"/>
                  </a:lnTo>
                  <a:close/>
                  <a:moveTo>
                    <a:pt x="75" y="44"/>
                  </a:moveTo>
                  <a:lnTo>
                    <a:pt x="75" y="44"/>
                  </a:lnTo>
                  <a:lnTo>
                    <a:pt x="78" y="37"/>
                  </a:lnTo>
                  <a:lnTo>
                    <a:pt x="78" y="37"/>
                  </a:lnTo>
                  <a:lnTo>
                    <a:pt x="77" y="37"/>
                  </a:lnTo>
                  <a:lnTo>
                    <a:pt x="77" y="37"/>
                  </a:lnTo>
                  <a:lnTo>
                    <a:pt x="72" y="40"/>
                  </a:lnTo>
                  <a:lnTo>
                    <a:pt x="72" y="40"/>
                  </a:lnTo>
                  <a:lnTo>
                    <a:pt x="72" y="40"/>
                  </a:lnTo>
                  <a:lnTo>
                    <a:pt x="72" y="41"/>
                  </a:lnTo>
                  <a:lnTo>
                    <a:pt x="72" y="41"/>
                  </a:lnTo>
                  <a:lnTo>
                    <a:pt x="75" y="44"/>
                  </a:lnTo>
                  <a:lnTo>
                    <a:pt x="75" y="44"/>
                  </a:lnTo>
                  <a:close/>
                  <a:moveTo>
                    <a:pt x="36" y="73"/>
                  </a:moveTo>
                  <a:lnTo>
                    <a:pt x="36" y="73"/>
                  </a:lnTo>
                  <a:lnTo>
                    <a:pt x="37" y="71"/>
                  </a:lnTo>
                  <a:lnTo>
                    <a:pt x="37" y="71"/>
                  </a:lnTo>
                  <a:lnTo>
                    <a:pt x="39" y="71"/>
                  </a:lnTo>
                  <a:lnTo>
                    <a:pt x="39" y="71"/>
                  </a:lnTo>
                  <a:lnTo>
                    <a:pt x="39" y="67"/>
                  </a:lnTo>
                  <a:lnTo>
                    <a:pt x="39" y="67"/>
                  </a:lnTo>
                  <a:lnTo>
                    <a:pt x="37" y="67"/>
                  </a:lnTo>
                  <a:lnTo>
                    <a:pt x="36" y="65"/>
                  </a:lnTo>
                  <a:lnTo>
                    <a:pt x="36" y="65"/>
                  </a:lnTo>
                  <a:lnTo>
                    <a:pt x="34" y="70"/>
                  </a:lnTo>
                  <a:lnTo>
                    <a:pt x="34" y="70"/>
                  </a:lnTo>
                  <a:lnTo>
                    <a:pt x="34" y="71"/>
                  </a:lnTo>
                  <a:lnTo>
                    <a:pt x="36" y="73"/>
                  </a:lnTo>
                  <a:lnTo>
                    <a:pt x="36" y="73"/>
                  </a:lnTo>
                  <a:close/>
                  <a:moveTo>
                    <a:pt x="97" y="43"/>
                  </a:moveTo>
                  <a:lnTo>
                    <a:pt x="97" y="43"/>
                  </a:lnTo>
                  <a:lnTo>
                    <a:pt x="97" y="46"/>
                  </a:lnTo>
                  <a:lnTo>
                    <a:pt x="97" y="46"/>
                  </a:lnTo>
                  <a:lnTo>
                    <a:pt x="97" y="46"/>
                  </a:lnTo>
                  <a:lnTo>
                    <a:pt x="97" y="46"/>
                  </a:lnTo>
                  <a:lnTo>
                    <a:pt x="101" y="49"/>
                  </a:lnTo>
                  <a:lnTo>
                    <a:pt x="101" y="49"/>
                  </a:lnTo>
                  <a:lnTo>
                    <a:pt x="102" y="44"/>
                  </a:lnTo>
                  <a:lnTo>
                    <a:pt x="102" y="44"/>
                  </a:lnTo>
                  <a:lnTo>
                    <a:pt x="101" y="43"/>
                  </a:lnTo>
                  <a:lnTo>
                    <a:pt x="101" y="43"/>
                  </a:lnTo>
                  <a:lnTo>
                    <a:pt x="97" y="43"/>
                  </a:lnTo>
                  <a:lnTo>
                    <a:pt x="97" y="43"/>
                  </a:lnTo>
                  <a:close/>
                  <a:moveTo>
                    <a:pt x="82" y="38"/>
                  </a:moveTo>
                  <a:lnTo>
                    <a:pt x="82" y="38"/>
                  </a:lnTo>
                  <a:lnTo>
                    <a:pt x="78" y="46"/>
                  </a:lnTo>
                  <a:lnTo>
                    <a:pt x="78" y="46"/>
                  </a:lnTo>
                  <a:lnTo>
                    <a:pt x="82" y="51"/>
                  </a:lnTo>
                  <a:lnTo>
                    <a:pt x="82" y="51"/>
                  </a:lnTo>
                  <a:lnTo>
                    <a:pt x="82" y="48"/>
                  </a:lnTo>
                  <a:lnTo>
                    <a:pt x="80" y="44"/>
                  </a:lnTo>
                  <a:lnTo>
                    <a:pt x="80" y="44"/>
                  </a:lnTo>
                  <a:lnTo>
                    <a:pt x="80" y="43"/>
                  </a:lnTo>
                  <a:lnTo>
                    <a:pt x="82" y="41"/>
                  </a:lnTo>
                  <a:lnTo>
                    <a:pt x="82" y="41"/>
                  </a:lnTo>
                  <a:lnTo>
                    <a:pt x="82" y="40"/>
                  </a:lnTo>
                  <a:lnTo>
                    <a:pt x="82" y="38"/>
                  </a:lnTo>
                  <a:lnTo>
                    <a:pt x="82" y="38"/>
                  </a:lnTo>
                  <a:close/>
                  <a:moveTo>
                    <a:pt x="36" y="30"/>
                  </a:moveTo>
                  <a:lnTo>
                    <a:pt x="36" y="30"/>
                  </a:lnTo>
                  <a:lnTo>
                    <a:pt x="41" y="27"/>
                  </a:lnTo>
                  <a:lnTo>
                    <a:pt x="41" y="27"/>
                  </a:lnTo>
                  <a:lnTo>
                    <a:pt x="42" y="24"/>
                  </a:lnTo>
                  <a:lnTo>
                    <a:pt x="42" y="24"/>
                  </a:lnTo>
                  <a:lnTo>
                    <a:pt x="42" y="24"/>
                  </a:lnTo>
                  <a:lnTo>
                    <a:pt x="42" y="24"/>
                  </a:lnTo>
                  <a:lnTo>
                    <a:pt x="34" y="29"/>
                  </a:lnTo>
                  <a:lnTo>
                    <a:pt x="34" y="29"/>
                  </a:lnTo>
                  <a:lnTo>
                    <a:pt x="33" y="29"/>
                  </a:lnTo>
                  <a:lnTo>
                    <a:pt x="33" y="29"/>
                  </a:lnTo>
                  <a:lnTo>
                    <a:pt x="36" y="30"/>
                  </a:lnTo>
                  <a:lnTo>
                    <a:pt x="36" y="30"/>
                  </a:lnTo>
                  <a:close/>
                  <a:moveTo>
                    <a:pt x="61" y="130"/>
                  </a:moveTo>
                  <a:lnTo>
                    <a:pt x="61" y="130"/>
                  </a:lnTo>
                  <a:lnTo>
                    <a:pt x="63" y="126"/>
                  </a:lnTo>
                  <a:lnTo>
                    <a:pt x="63" y="126"/>
                  </a:lnTo>
                  <a:lnTo>
                    <a:pt x="63" y="123"/>
                  </a:lnTo>
                  <a:lnTo>
                    <a:pt x="63" y="123"/>
                  </a:lnTo>
                  <a:lnTo>
                    <a:pt x="63" y="122"/>
                  </a:lnTo>
                  <a:lnTo>
                    <a:pt x="63" y="122"/>
                  </a:lnTo>
                  <a:lnTo>
                    <a:pt x="63" y="123"/>
                  </a:lnTo>
                  <a:lnTo>
                    <a:pt x="61" y="125"/>
                  </a:lnTo>
                  <a:lnTo>
                    <a:pt x="61" y="125"/>
                  </a:lnTo>
                  <a:lnTo>
                    <a:pt x="59" y="123"/>
                  </a:lnTo>
                  <a:lnTo>
                    <a:pt x="58" y="122"/>
                  </a:lnTo>
                  <a:lnTo>
                    <a:pt x="58" y="122"/>
                  </a:lnTo>
                  <a:lnTo>
                    <a:pt x="56" y="123"/>
                  </a:lnTo>
                  <a:lnTo>
                    <a:pt x="56" y="123"/>
                  </a:lnTo>
                  <a:lnTo>
                    <a:pt x="61" y="130"/>
                  </a:lnTo>
                  <a:lnTo>
                    <a:pt x="61" y="130"/>
                  </a:lnTo>
                  <a:close/>
                  <a:moveTo>
                    <a:pt x="33" y="103"/>
                  </a:moveTo>
                  <a:lnTo>
                    <a:pt x="33" y="103"/>
                  </a:lnTo>
                  <a:lnTo>
                    <a:pt x="37" y="108"/>
                  </a:lnTo>
                  <a:lnTo>
                    <a:pt x="37" y="108"/>
                  </a:lnTo>
                  <a:lnTo>
                    <a:pt x="39" y="104"/>
                  </a:lnTo>
                  <a:lnTo>
                    <a:pt x="39" y="104"/>
                  </a:lnTo>
                  <a:lnTo>
                    <a:pt x="36" y="101"/>
                  </a:lnTo>
                  <a:lnTo>
                    <a:pt x="36" y="101"/>
                  </a:lnTo>
                  <a:lnTo>
                    <a:pt x="33" y="103"/>
                  </a:lnTo>
                  <a:lnTo>
                    <a:pt x="33" y="103"/>
                  </a:lnTo>
                  <a:close/>
                  <a:moveTo>
                    <a:pt x="55" y="56"/>
                  </a:moveTo>
                  <a:lnTo>
                    <a:pt x="55" y="56"/>
                  </a:lnTo>
                  <a:lnTo>
                    <a:pt x="53" y="56"/>
                  </a:lnTo>
                  <a:lnTo>
                    <a:pt x="53" y="56"/>
                  </a:lnTo>
                  <a:lnTo>
                    <a:pt x="52" y="57"/>
                  </a:lnTo>
                  <a:lnTo>
                    <a:pt x="50" y="60"/>
                  </a:lnTo>
                  <a:lnTo>
                    <a:pt x="50" y="60"/>
                  </a:lnTo>
                  <a:lnTo>
                    <a:pt x="48" y="63"/>
                  </a:lnTo>
                  <a:lnTo>
                    <a:pt x="48" y="63"/>
                  </a:lnTo>
                  <a:lnTo>
                    <a:pt x="53" y="60"/>
                  </a:lnTo>
                  <a:lnTo>
                    <a:pt x="53" y="60"/>
                  </a:lnTo>
                  <a:lnTo>
                    <a:pt x="53" y="60"/>
                  </a:lnTo>
                  <a:lnTo>
                    <a:pt x="53" y="60"/>
                  </a:lnTo>
                  <a:lnTo>
                    <a:pt x="55" y="56"/>
                  </a:lnTo>
                  <a:lnTo>
                    <a:pt x="55" y="56"/>
                  </a:lnTo>
                  <a:close/>
                  <a:moveTo>
                    <a:pt x="14" y="79"/>
                  </a:moveTo>
                  <a:lnTo>
                    <a:pt x="14" y="79"/>
                  </a:lnTo>
                  <a:lnTo>
                    <a:pt x="17" y="89"/>
                  </a:lnTo>
                  <a:lnTo>
                    <a:pt x="22" y="97"/>
                  </a:lnTo>
                  <a:lnTo>
                    <a:pt x="22" y="97"/>
                  </a:lnTo>
                  <a:lnTo>
                    <a:pt x="18" y="87"/>
                  </a:lnTo>
                  <a:lnTo>
                    <a:pt x="14" y="79"/>
                  </a:lnTo>
                  <a:lnTo>
                    <a:pt x="14" y="79"/>
                  </a:lnTo>
                  <a:close/>
                  <a:moveTo>
                    <a:pt x="97" y="56"/>
                  </a:moveTo>
                  <a:lnTo>
                    <a:pt x="97" y="56"/>
                  </a:lnTo>
                  <a:lnTo>
                    <a:pt x="97" y="56"/>
                  </a:lnTo>
                  <a:lnTo>
                    <a:pt x="97" y="56"/>
                  </a:lnTo>
                  <a:lnTo>
                    <a:pt x="97" y="60"/>
                  </a:lnTo>
                  <a:lnTo>
                    <a:pt x="97" y="60"/>
                  </a:lnTo>
                  <a:lnTo>
                    <a:pt x="97" y="63"/>
                  </a:lnTo>
                  <a:lnTo>
                    <a:pt x="97" y="63"/>
                  </a:lnTo>
                  <a:lnTo>
                    <a:pt x="97" y="63"/>
                  </a:lnTo>
                  <a:lnTo>
                    <a:pt x="97" y="63"/>
                  </a:lnTo>
                  <a:lnTo>
                    <a:pt x="101" y="65"/>
                  </a:lnTo>
                  <a:lnTo>
                    <a:pt x="101" y="65"/>
                  </a:lnTo>
                  <a:lnTo>
                    <a:pt x="101" y="63"/>
                  </a:lnTo>
                  <a:lnTo>
                    <a:pt x="101" y="63"/>
                  </a:lnTo>
                  <a:lnTo>
                    <a:pt x="101" y="62"/>
                  </a:lnTo>
                  <a:lnTo>
                    <a:pt x="101" y="62"/>
                  </a:lnTo>
                  <a:lnTo>
                    <a:pt x="101" y="62"/>
                  </a:lnTo>
                  <a:lnTo>
                    <a:pt x="99" y="60"/>
                  </a:lnTo>
                  <a:lnTo>
                    <a:pt x="99" y="59"/>
                  </a:lnTo>
                  <a:lnTo>
                    <a:pt x="99" y="59"/>
                  </a:lnTo>
                  <a:lnTo>
                    <a:pt x="97" y="57"/>
                  </a:lnTo>
                  <a:lnTo>
                    <a:pt x="97" y="56"/>
                  </a:lnTo>
                  <a:lnTo>
                    <a:pt x="97" y="56"/>
                  </a:lnTo>
                  <a:close/>
                  <a:moveTo>
                    <a:pt x="55" y="106"/>
                  </a:moveTo>
                  <a:lnTo>
                    <a:pt x="55" y="106"/>
                  </a:lnTo>
                  <a:lnTo>
                    <a:pt x="55" y="106"/>
                  </a:lnTo>
                  <a:lnTo>
                    <a:pt x="55" y="106"/>
                  </a:lnTo>
                  <a:lnTo>
                    <a:pt x="56" y="106"/>
                  </a:lnTo>
                  <a:lnTo>
                    <a:pt x="56" y="108"/>
                  </a:lnTo>
                  <a:lnTo>
                    <a:pt x="56" y="108"/>
                  </a:lnTo>
                  <a:lnTo>
                    <a:pt x="56" y="109"/>
                  </a:lnTo>
                  <a:lnTo>
                    <a:pt x="58" y="109"/>
                  </a:lnTo>
                  <a:lnTo>
                    <a:pt x="58" y="109"/>
                  </a:lnTo>
                  <a:lnTo>
                    <a:pt x="58" y="104"/>
                  </a:lnTo>
                  <a:lnTo>
                    <a:pt x="58" y="104"/>
                  </a:lnTo>
                  <a:lnTo>
                    <a:pt x="56" y="104"/>
                  </a:lnTo>
                  <a:lnTo>
                    <a:pt x="56" y="104"/>
                  </a:lnTo>
                  <a:lnTo>
                    <a:pt x="53" y="100"/>
                  </a:lnTo>
                  <a:lnTo>
                    <a:pt x="53" y="100"/>
                  </a:lnTo>
                  <a:lnTo>
                    <a:pt x="53" y="100"/>
                  </a:lnTo>
                  <a:lnTo>
                    <a:pt x="53" y="100"/>
                  </a:lnTo>
                  <a:lnTo>
                    <a:pt x="53" y="101"/>
                  </a:lnTo>
                  <a:lnTo>
                    <a:pt x="53" y="101"/>
                  </a:lnTo>
                  <a:lnTo>
                    <a:pt x="55" y="106"/>
                  </a:lnTo>
                  <a:lnTo>
                    <a:pt x="55" y="106"/>
                  </a:lnTo>
                  <a:close/>
                  <a:moveTo>
                    <a:pt x="72" y="85"/>
                  </a:moveTo>
                  <a:lnTo>
                    <a:pt x="72" y="85"/>
                  </a:lnTo>
                  <a:lnTo>
                    <a:pt x="75" y="82"/>
                  </a:lnTo>
                  <a:lnTo>
                    <a:pt x="75" y="82"/>
                  </a:lnTo>
                  <a:lnTo>
                    <a:pt x="72" y="74"/>
                  </a:lnTo>
                  <a:lnTo>
                    <a:pt x="72" y="74"/>
                  </a:lnTo>
                  <a:lnTo>
                    <a:pt x="72" y="85"/>
                  </a:lnTo>
                  <a:lnTo>
                    <a:pt x="72" y="85"/>
                  </a:lnTo>
                  <a:close/>
                  <a:moveTo>
                    <a:pt x="91" y="82"/>
                  </a:moveTo>
                  <a:lnTo>
                    <a:pt x="91" y="82"/>
                  </a:lnTo>
                  <a:lnTo>
                    <a:pt x="88" y="78"/>
                  </a:lnTo>
                  <a:lnTo>
                    <a:pt x="88" y="78"/>
                  </a:lnTo>
                  <a:lnTo>
                    <a:pt x="86" y="85"/>
                  </a:lnTo>
                  <a:lnTo>
                    <a:pt x="86" y="85"/>
                  </a:lnTo>
                  <a:lnTo>
                    <a:pt x="86" y="85"/>
                  </a:lnTo>
                  <a:lnTo>
                    <a:pt x="86" y="85"/>
                  </a:lnTo>
                  <a:lnTo>
                    <a:pt x="91" y="82"/>
                  </a:lnTo>
                  <a:lnTo>
                    <a:pt x="91" y="82"/>
                  </a:lnTo>
                  <a:close/>
                  <a:moveTo>
                    <a:pt x="12" y="65"/>
                  </a:moveTo>
                  <a:lnTo>
                    <a:pt x="12" y="65"/>
                  </a:lnTo>
                  <a:lnTo>
                    <a:pt x="15" y="73"/>
                  </a:lnTo>
                  <a:lnTo>
                    <a:pt x="15" y="73"/>
                  </a:lnTo>
                  <a:lnTo>
                    <a:pt x="15" y="71"/>
                  </a:lnTo>
                  <a:lnTo>
                    <a:pt x="15" y="68"/>
                  </a:lnTo>
                  <a:lnTo>
                    <a:pt x="15" y="68"/>
                  </a:lnTo>
                  <a:lnTo>
                    <a:pt x="15" y="67"/>
                  </a:lnTo>
                  <a:lnTo>
                    <a:pt x="15" y="67"/>
                  </a:lnTo>
                  <a:lnTo>
                    <a:pt x="15" y="63"/>
                  </a:lnTo>
                  <a:lnTo>
                    <a:pt x="15" y="63"/>
                  </a:lnTo>
                  <a:lnTo>
                    <a:pt x="12" y="65"/>
                  </a:lnTo>
                  <a:lnTo>
                    <a:pt x="12" y="65"/>
                  </a:lnTo>
                  <a:close/>
                  <a:moveTo>
                    <a:pt x="91" y="97"/>
                  </a:moveTo>
                  <a:lnTo>
                    <a:pt x="91" y="97"/>
                  </a:lnTo>
                  <a:lnTo>
                    <a:pt x="91" y="97"/>
                  </a:lnTo>
                  <a:lnTo>
                    <a:pt x="91" y="97"/>
                  </a:lnTo>
                  <a:lnTo>
                    <a:pt x="93" y="95"/>
                  </a:lnTo>
                  <a:lnTo>
                    <a:pt x="93" y="95"/>
                  </a:lnTo>
                  <a:lnTo>
                    <a:pt x="96" y="90"/>
                  </a:lnTo>
                  <a:lnTo>
                    <a:pt x="97" y="85"/>
                  </a:lnTo>
                  <a:lnTo>
                    <a:pt x="97" y="85"/>
                  </a:lnTo>
                  <a:lnTo>
                    <a:pt x="97" y="82"/>
                  </a:lnTo>
                  <a:lnTo>
                    <a:pt x="97" y="82"/>
                  </a:lnTo>
                  <a:lnTo>
                    <a:pt x="97" y="82"/>
                  </a:lnTo>
                  <a:lnTo>
                    <a:pt x="97" y="82"/>
                  </a:lnTo>
                  <a:lnTo>
                    <a:pt x="91" y="97"/>
                  </a:lnTo>
                  <a:lnTo>
                    <a:pt x="91" y="97"/>
                  </a:lnTo>
                  <a:close/>
                  <a:moveTo>
                    <a:pt x="42" y="114"/>
                  </a:moveTo>
                  <a:lnTo>
                    <a:pt x="42" y="114"/>
                  </a:lnTo>
                  <a:lnTo>
                    <a:pt x="48" y="120"/>
                  </a:lnTo>
                  <a:lnTo>
                    <a:pt x="48" y="120"/>
                  </a:lnTo>
                  <a:lnTo>
                    <a:pt x="48" y="119"/>
                  </a:lnTo>
                  <a:lnTo>
                    <a:pt x="48" y="119"/>
                  </a:lnTo>
                  <a:lnTo>
                    <a:pt x="45" y="114"/>
                  </a:lnTo>
                  <a:lnTo>
                    <a:pt x="45" y="114"/>
                  </a:lnTo>
                  <a:lnTo>
                    <a:pt x="42" y="114"/>
                  </a:lnTo>
                  <a:lnTo>
                    <a:pt x="42" y="114"/>
                  </a:lnTo>
                  <a:close/>
                  <a:moveTo>
                    <a:pt x="52" y="54"/>
                  </a:moveTo>
                  <a:lnTo>
                    <a:pt x="52" y="54"/>
                  </a:lnTo>
                  <a:lnTo>
                    <a:pt x="52" y="54"/>
                  </a:lnTo>
                  <a:lnTo>
                    <a:pt x="52" y="54"/>
                  </a:lnTo>
                  <a:lnTo>
                    <a:pt x="53" y="52"/>
                  </a:lnTo>
                  <a:lnTo>
                    <a:pt x="53" y="52"/>
                  </a:lnTo>
                  <a:lnTo>
                    <a:pt x="55" y="51"/>
                  </a:lnTo>
                  <a:lnTo>
                    <a:pt x="55" y="51"/>
                  </a:lnTo>
                  <a:lnTo>
                    <a:pt x="55" y="46"/>
                  </a:lnTo>
                  <a:lnTo>
                    <a:pt x="55" y="46"/>
                  </a:lnTo>
                  <a:lnTo>
                    <a:pt x="55" y="44"/>
                  </a:lnTo>
                  <a:lnTo>
                    <a:pt x="55" y="44"/>
                  </a:lnTo>
                  <a:lnTo>
                    <a:pt x="53" y="49"/>
                  </a:lnTo>
                  <a:lnTo>
                    <a:pt x="52" y="54"/>
                  </a:lnTo>
                  <a:lnTo>
                    <a:pt x="52" y="54"/>
                  </a:lnTo>
                  <a:close/>
                  <a:moveTo>
                    <a:pt x="85" y="33"/>
                  </a:moveTo>
                  <a:lnTo>
                    <a:pt x="85" y="33"/>
                  </a:lnTo>
                  <a:lnTo>
                    <a:pt x="89" y="38"/>
                  </a:lnTo>
                  <a:lnTo>
                    <a:pt x="89" y="38"/>
                  </a:lnTo>
                  <a:lnTo>
                    <a:pt x="91" y="33"/>
                  </a:lnTo>
                  <a:lnTo>
                    <a:pt x="91" y="33"/>
                  </a:lnTo>
                  <a:lnTo>
                    <a:pt x="89" y="33"/>
                  </a:lnTo>
                  <a:lnTo>
                    <a:pt x="89" y="33"/>
                  </a:lnTo>
                  <a:lnTo>
                    <a:pt x="85" y="33"/>
                  </a:lnTo>
                  <a:lnTo>
                    <a:pt x="85" y="33"/>
                  </a:lnTo>
                  <a:close/>
                  <a:moveTo>
                    <a:pt x="75" y="56"/>
                  </a:moveTo>
                  <a:lnTo>
                    <a:pt x="75" y="56"/>
                  </a:lnTo>
                  <a:lnTo>
                    <a:pt x="74" y="62"/>
                  </a:lnTo>
                  <a:lnTo>
                    <a:pt x="74" y="62"/>
                  </a:lnTo>
                  <a:lnTo>
                    <a:pt x="77" y="62"/>
                  </a:lnTo>
                  <a:lnTo>
                    <a:pt x="77" y="62"/>
                  </a:lnTo>
                  <a:lnTo>
                    <a:pt x="77" y="60"/>
                  </a:lnTo>
                  <a:lnTo>
                    <a:pt x="77" y="60"/>
                  </a:lnTo>
                  <a:lnTo>
                    <a:pt x="77" y="60"/>
                  </a:lnTo>
                  <a:lnTo>
                    <a:pt x="77" y="60"/>
                  </a:lnTo>
                  <a:lnTo>
                    <a:pt x="75" y="56"/>
                  </a:lnTo>
                  <a:lnTo>
                    <a:pt x="75" y="56"/>
                  </a:lnTo>
                  <a:close/>
                  <a:moveTo>
                    <a:pt x="41" y="78"/>
                  </a:moveTo>
                  <a:lnTo>
                    <a:pt x="41" y="78"/>
                  </a:lnTo>
                  <a:lnTo>
                    <a:pt x="44" y="74"/>
                  </a:lnTo>
                  <a:lnTo>
                    <a:pt x="44" y="74"/>
                  </a:lnTo>
                  <a:lnTo>
                    <a:pt x="44" y="71"/>
                  </a:lnTo>
                  <a:lnTo>
                    <a:pt x="44" y="71"/>
                  </a:lnTo>
                  <a:lnTo>
                    <a:pt x="42" y="73"/>
                  </a:lnTo>
                  <a:lnTo>
                    <a:pt x="42" y="73"/>
                  </a:lnTo>
                  <a:lnTo>
                    <a:pt x="42" y="74"/>
                  </a:lnTo>
                  <a:lnTo>
                    <a:pt x="41" y="74"/>
                  </a:lnTo>
                  <a:lnTo>
                    <a:pt x="41" y="74"/>
                  </a:lnTo>
                  <a:lnTo>
                    <a:pt x="39" y="74"/>
                  </a:lnTo>
                  <a:lnTo>
                    <a:pt x="37" y="76"/>
                  </a:lnTo>
                  <a:lnTo>
                    <a:pt x="37" y="76"/>
                  </a:lnTo>
                  <a:lnTo>
                    <a:pt x="37" y="76"/>
                  </a:lnTo>
                  <a:lnTo>
                    <a:pt x="37" y="76"/>
                  </a:lnTo>
                  <a:lnTo>
                    <a:pt x="39" y="76"/>
                  </a:lnTo>
                  <a:lnTo>
                    <a:pt x="41" y="78"/>
                  </a:lnTo>
                  <a:lnTo>
                    <a:pt x="41" y="78"/>
                  </a:lnTo>
                  <a:close/>
                  <a:moveTo>
                    <a:pt x="48" y="109"/>
                  </a:moveTo>
                  <a:lnTo>
                    <a:pt x="48" y="109"/>
                  </a:lnTo>
                  <a:lnTo>
                    <a:pt x="44" y="101"/>
                  </a:lnTo>
                  <a:lnTo>
                    <a:pt x="44" y="101"/>
                  </a:lnTo>
                  <a:lnTo>
                    <a:pt x="42" y="104"/>
                  </a:lnTo>
                  <a:lnTo>
                    <a:pt x="42" y="104"/>
                  </a:lnTo>
                  <a:lnTo>
                    <a:pt x="47" y="109"/>
                  </a:lnTo>
                  <a:lnTo>
                    <a:pt x="47" y="109"/>
                  </a:lnTo>
                  <a:lnTo>
                    <a:pt x="48" y="109"/>
                  </a:lnTo>
                  <a:lnTo>
                    <a:pt x="48" y="109"/>
                  </a:lnTo>
                  <a:close/>
                  <a:moveTo>
                    <a:pt x="82" y="115"/>
                  </a:moveTo>
                  <a:lnTo>
                    <a:pt x="82" y="115"/>
                  </a:lnTo>
                  <a:lnTo>
                    <a:pt x="85" y="112"/>
                  </a:lnTo>
                  <a:lnTo>
                    <a:pt x="88" y="108"/>
                  </a:lnTo>
                  <a:lnTo>
                    <a:pt x="88" y="108"/>
                  </a:lnTo>
                  <a:lnTo>
                    <a:pt x="83" y="112"/>
                  </a:lnTo>
                  <a:lnTo>
                    <a:pt x="83" y="112"/>
                  </a:lnTo>
                  <a:lnTo>
                    <a:pt x="82" y="114"/>
                  </a:lnTo>
                  <a:lnTo>
                    <a:pt x="82" y="115"/>
                  </a:lnTo>
                  <a:lnTo>
                    <a:pt x="82" y="115"/>
                  </a:lnTo>
                  <a:close/>
                  <a:moveTo>
                    <a:pt x="74" y="24"/>
                  </a:moveTo>
                  <a:lnTo>
                    <a:pt x="74" y="24"/>
                  </a:lnTo>
                  <a:lnTo>
                    <a:pt x="67" y="21"/>
                  </a:lnTo>
                  <a:lnTo>
                    <a:pt x="61" y="22"/>
                  </a:lnTo>
                  <a:lnTo>
                    <a:pt x="61" y="22"/>
                  </a:lnTo>
                  <a:lnTo>
                    <a:pt x="66" y="22"/>
                  </a:lnTo>
                  <a:lnTo>
                    <a:pt x="66" y="22"/>
                  </a:lnTo>
                  <a:lnTo>
                    <a:pt x="69" y="22"/>
                  </a:lnTo>
                  <a:lnTo>
                    <a:pt x="72" y="24"/>
                  </a:lnTo>
                  <a:lnTo>
                    <a:pt x="72" y="24"/>
                  </a:lnTo>
                  <a:lnTo>
                    <a:pt x="74" y="24"/>
                  </a:lnTo>
                  <a:lnTo>
                    <a:pt x="74" y="24"/>
                  </a:lnTo>
                  <a:close/>
                  <a:moveTo>
                    <a:pt x="127" y="78"/>
                  </a:moveTo>
                  <a:lnTo>
                    <a:pt x="127" y="78"/>
                  </a:lnTo>
                  <a:lnTo>
                    <a:pt x="129" y="79"/>
                  </a:lnTo>
                  <a:lnTo>
                    <a:pt x="129" y="79"/>
                  </a:lnTo>
                  <a:lnTo>
                    <a:pt x="130" y="82"/>
                  </a:lnTo>
                  <a:lnTo>
                    <a:pt x="130" y="82"/>
                  </a:lnTo>
                  <a:lnTo>
                    <a:pt x="132" y="81"/>
                  </a:lnTo>
                  <a:lnTo>
                    <a:pt x="132" y="81"/>
                  </a:lnTo>
                  <a:lnTo>
                    <a:pt x="130" y="79"/>
                  </a:lnTo>
                  <a:lnTo>
                    <a:pt x="127" y="78"/>
                  </a:lnTo>
                  <a:lnTo>
                    <a:pt x="127" y="78"/>
                  </a:lnTo>
                  <a:close/>
                  <a:moveTo>
                    <a:pt x="56" y="90"/>
                  </a:moveTo>
                  <a:lnTo>
                    <a:pt x="56" y="90"/>
                  </a:lnTo>
                  <a:lnTo>
                    <a:pt x="55" y="93"/>
                  </a:lnTo>
                  <a:lnTo>
                    <a:pt x="55" y="95"/>
                  </a:lnTo>
                  <a:lnTo>
                    <a:pt x="55" y="95"/>
                  </a:lnTo>
                  <a:lnTo>
                    <a:pt x="56" y="95"/>
                  </a:lnTo>
                  <a:lnTo>
                    <a:pt x="56" y="95"/>
                  </a:lnTo>
                  <a:lnTo>
                    <a:pt x="56" y="90"/>
                  </a:lnTo>
                  <a:lnTo>
                    <a:pt x="56" y="90"/>
                  </a:lnTo>
                  <a:close/>
                  <a:moveTo>
                    <a:pt x="112" y="90"/>
                  </a:moveTo>
                  <a:lnTo>
                    <a:pt x="112" y="90"/>
                  </a:lnTo>
                  <a:lnTo>
                    <a:pt x="113" y="89"/>
                  </a:lnTo>
                  <a:lnTo>
                    <a:pt x="113" y="89"/>
                  </a:lnTo>
                  <a:lnTo>
                    <a:pt x="113" y="84"/>
                  </a:lnTo>
                  <a:lnTo>
                    <a:pt x="113" y="84"/>
                  </a:lnTo>
                  <a:lnTo>
                    <a:pt x="113" y="82"/>
                  </a:lnTo>
                  <a:lnTo>
                    <a:pt x="113" y="82"/>
                  </a:lnTo>
                  <a:lnTo>
                    <a:pt x="113" y="82"/>
                  </a:lnTo>
                  <a:lnTo>
                    <a:pt x="113" y="82"/>
                  </a:lnTo>
                  <a:lnTo>
                    <a:pt x="112" y="85"/>
                  </a:lnTo>
                  <a:lnTo>
                    <a:pt x="112" y="87"/>
                  </a:lnTo>
                  <a:lnTo>
                    <a:pt x="112" y="87"/>
                  </a:lnTo>
                  <a:lnTo>
                    <a:pt x="112" y="90"/>
                  </a:lnTo>
                  <a:lnTo>
                    <a:pt x="112" y="90"/>
                  </a:lnTo>
                  <a:close/>
                  <a:moveTo>
                    <a:pt x="88" y="51"/>
                  </a:moveTo>
                  <a:lnTo>
                    <a:pt x="88" y="51"/>
                  </a:lnTo>
                  <a:lnTo>
                    <a:pt x="88" y="48"/>
                  </a:lnTo>
                  <a:lnTo>
                    <a:pt x="88" y="48"/>
                  </a:lnTo>
                  <a:lnTo>
                    <a:pt x="86" y="46"/>
                  </a:lnTo>
                  <a:lnTo>
                    <a:pt x="86" y="46"/>
                  </a:lnTo>
                  <a:lnTo>
                    <a:pt x="85" y="46"/>
                  </a:lnTo>
                  <a:lnTo>
                    <a:pt x="85" y="46"/>
                  </a:lnTo>
                  <a:lnTo>
                    <a:pt x="86" y="48"/>
                  </a:lnTo>
                  <a:lnTo>
                    <a:pt x="88" y="51"/>
                  </a:lnTo>
                  <a:lnTo>
                    <a:pt x="88" y="51"/>
                  </a:lnTo>
                  <a:close/>
                  <a:moveTo>
                    <a:pt x="66" y="125"/>
                  </a:moveTo>
                  <a:lnTo>
                    <a:pt x="66" y="125"/>
                  </a:lnTo>
                  <a:lnTo>
                    <a:pt x="64" y="130"/>
                  </a:lnTo>
                  <a:lnTo>
                    <a:pt x="64" y="130"/>
                  </a:lnTo>
                  <a:lnTo>
                    <a:pt x="67" y="130"/>
                  </a:lnTo>
                  <a:lnTo>
                    <a:pt x="69" y="128"/>
                  </a:lnTo>
                  <a:lnTo>
                    <a:pt x="69" y="128"/>
                  </a:lnTo>
                  <a:lnTo>
                    <a:pt x="66" y="125"/>
                  </a:lnTo>
                  <a:lnTo>
                    <a:pt x="66" y="125"/>
                  </a:lnTo>
                  <a:close/>
                  <a:moveTo>
                    <a:pt x="104" y="84"/>
                  </a:moveTo>
                  <a:lnTo>
                    <a:pt x="104" y="84"/>
                  </a:lnTo>
                  <a:lnTo>
                    <a:pt x="99" y="92"/>
                  </a:lnTo>
                  <a:lnTo>
                    <a:pt x="99" y="92"/>
                  </a:lnTo>
                  <a:lnTo>
                    <a:pt x="102" y="89"/>
                  </a:lnTo>
                  <a:lnTo>
                    <a:pt x="102" y="89"/>
                  </a:lnTo>
                  <a:lnTo>
                    <a:pt x="104" y="87"/>
                  </a:lnTo>
                  <a:lnTo>
                    <a:pt x="104" y="84"/>
                  </a:lnTo>
                  <a:lnTo>
                    <a:pt x="104" y="84"/>
                  </a:lnTo>
                  <a:close/>
                  <a:moveTo>
                    <a:pt x="31" y="22"/>
                  </a:moveTo>
                  <a:lnTo>
                    <a:pt x="31" y="22"/>
                  </a:lnTo>
                  <a:lnTo>
                    <a:pt x="34" y="19"/>
                  </a:lnTo>
                  <a:lnTo>
                    <a:pt x="34" y="19"/>
                  </a:lnTo>
                  <a:lnTo>
                    <a:pt x="36" y="16"/>
                  </a:lnTo>
                  <a:lnTo>
                    <a:pt x="36" y="16"/>
                  </a:lnTo>
                  <a:lnTo>
                    <a:pt x="33" y="19"/>
                  </a:lnTo>
                  <a:lnTo>
                    <a:pt x="31" y="22"/>
                  </a:lnTo>
                  <a:lnTo>
                    <a:pt x="31" y="22"/>
                  </a:lnTo>
                  <a:close/>
                  <a:moveTo>
                    <a:pt x="26" y="16"/>
                  </a:moveTo>
                  <a:lnTo>
                    <a:pt x="26" y="16"/>
                  </a:lnTo>
                  <a:lnTo>
                    <a:pt x="20" y="22"/>
                  </a:lnTo>
                  <a:lnTo>
                    <a:pt x="20" y="22"/>
                  </a:lnTo>
                  <a:lnTo>
                    <a:pt x="23" y="22"/>
                  </a:lnTo>
                  <a:lnTo>
                    <a:pt x="23" y="22"/>
                  </a:lnTo>
                  <a:lnTo>
                    <a:pt x="25" y="19"/>
                  </a:lnTo>
                  <a:lnTo>
                    <a:pt x="26" y="16"/>
                  </a:lnTo>
                  <a:lnTo>
                    <a:pt x="26" y="16"/>
                  </a:lnTo>
                  <a:close/>
                  <a:moveTo>
                    <a:pt x="36" y="117"/>
                  </a:moveTo>
                  <a:lnTo>
                    <a:pt x="36" y="117"/>
                  </a:lnTo>
                  <a:lnTo>
                    <a:pt x="41" y="123"/>
                  </a:lnTo>
                  <a:lnTo>
                    <a:pt x="45" y="126"/>
                  </a:lnTo>
                  <a:lnTo>
                    <a:pt x="45" y="126"/>
                  </a:lnTo>
                  <a:lnTo>
                    <a:pt x="45" y="125"/>
                  </a:lnTo>
                  <a:lnTo>
                    <a:pt x="45" y="125"/>
                  </a:lnTo>
                  <a:lnTo>
                    <a:pt x="36" y="117"/>
                  </a:lnTo>
                  <a:lnTo>
                    <a:pt x="36" y="117"/>
                  </a:lnTo>
                  <a:close/>
                  <a:moveTo>
                    <a:pt x="104" y="78"/>
                  </a:moveTo>
                  <a:lnTo>
                    <a:pt x="104" y="78"/>
                  </a:lnTo>
                  <a:lnTo>
                    <a:pt x="104" y="78"/>
                  </a:lnTo>
                  <a:lnTo>
                    <a:pt x="104" y="78"/>
                  </a:lnTo>
                  <a:lnTo>
                    <a:pt x="101" y="79"/>
                  </a:lnTo>
                  <a:lnTo>
                    <a:pt x="101" y="79"/>
                  </a:lnTo>
                  <a:lnTo>
                    <a:pt x="101" y="79"/>
                  </a:lnTo>
                  <a:lnTo>
                    <a:pt x="101" y="79"/>
                  </a:lnTo>
                  <a:lnTo>
                    <a:pt x="101" y="82"/>
                  </a:lnTo>
                  <a:lnTo>
                    <a:pt x="101" y="82"/>
                  </a:lnTo>
                  <a:lnTo>
                    <a:pt x="101" y="84"/>
                  </a:lnTo>
                  <a:lnTo>
                    <a:pt x="101" y="84"/>
                  </a:lnTo>
                  <a:lnTo>
                    <a:pt x="104" y="78"/>
                  </a:lnTo>
                  <a:lnTo>
                    <a:pt x="104" y="78"/>
                  </a:lnTo>
                  <a:close/>
                  <a:moveTo>
                    <a:pt x="42" y="108"/>
                  </a:moveTo>
                  <a:lnTo>
                    <a:pt x="42" y="108"/>
                  </a:lnTo>
                  <a:lnTo>
                    <a:pt x="41" y="108"/>
                  </a:lnTo>
                  <a:lnTo>
                    <a:pt x="41" y="108"/>
                  </a:lnTo>
                  <a:lnTo>
                    <a:pt x="41" y="112"/>
                  </a:lnTo>
                  <a:lnTo>
                    <a:pt x="41" y="112"/>
                  </a:lnTo>
                  <a:lnTo>
                    <a:pt x="44" y="111"/>
                  </a:lnTo>
                  <a:lnTo>
                    <a:pt x="44" y="111"/>
                  </a:lnTo>
                  <a:lnTo>
                    <a:pt x="42" y="108"/>
                  </a:lnTo>
                  <a:lnTo>
                    <a:pt x="42" y="108"/>
                  </a:lnTo>
                  <a:close/>
                  <a:moveTo>
                    <a:pt x="28" y="90"/>
                  </a:moveTo>
                  <a:lnTo>
                    <a:pt x="28" y="90"/>
                  </a:lnTo>
                  <a:lnTo>
                    <a:pt x="30" y="97"/>
                  </a:lnTo>
                  <a:lnTo>
                    <a:pt x="30" y="97"/>
                  </a:lnTo>
                  <a:lnTo>
                    <a:pt x="31" y="95"/>
                  </a:lnTo>
                  <a:lnTo>
                    <a:pt x="31" y="95"/>
                  </a:lnTo>
                  <a:lnTo>
                    <a:pt x="28" y="90"/>
                  </a:lnTo>
                  <a:lnTo>
                    <a:pt x="28" y="90"/>
                  </a:lnTo>
                  <a:close/>
                  <a:moveTo>
                    <a:pt x="123" y="70"/>
                  </a:moveTo>
                  <a:lnTo>
                    <a:pt x="123" y="70"/>
                  </a:lnTo>
                  <a:lnTo>
                    <a:pt x="124" y="73"/>
                  </a:lnTo>
                  <a:lnTo>
                    <a:pt x="127" y="74"/>
                  </a:lnTo>
                  <a:lnTo>
                    <a:pt x="127" y="74"/>
                  </a:lnTo>
                  <a:lnTo>
                    <a:pt x="124" y="71"/>
                  </a:lnTo>
                  <a:lnTo>
                    <a:pt x="123" y="70"/>
                  </a:lnTo>
                  <a:lnTo>
                    <a:pt x="123" y="70"/>
                  </a:lnTo>
                  <a:close/>
                  <a:moveTo>
                    <a:pt x="64" y="14"/>
                  </a:moveTo>
                  <a:lnTo>
                    <a:pt x="64" y="14"/>
                  </a:lnTo>
                  <a:lnTo>
                    <a:pt x="72" y="18"/>
                  </a:lnTo>
                  <a:lnTo>
                    <a:pt x="72" y="18"/>
                  </a:lnTo>
                  <a:lnTo>
                    <a:pt x="74" y="19"/>
                  </a:lnTo>
                  <a:lnTo>
                    <a:pt x="74" y="19"/>
                  </a:lnTo>
                  <a:lnTo>
                    <a:pt x="64" y="14"/>
                  </a:lnTo>
                  <a:lnTo>
                    <a:pt x="64" y="14"/>
                  </a:lnTo>
                  <a:close/>
                  <a:moveTo>
                    <a:pt x="75" y="33"/>
                  </a:moveTo>
                  <a:lnTo>
                    <a:pt x="75" y="33"/>
                  </a:lnTo>
                  <a:lnTo>
                    <a:pt x="72" y="35"/>
                  </a:lnTo>
                  <a:lnTo>
                    <a:pt x="72" y="37"/>
                  </a:lnTo>
                  <a:lnTo>
                    <a:pt x="72" y="37"/>
                  </a:lnTo>
                  <a:lnTo>
                    <a:pt x="75" y="35"/>
                  </a:lnTo>
                  <a:lnTo>
                    <a:pt x="75" y="35"/>
                  </a:lnTo>
                  <a:lnTo>
                    <a:pt x="77" y="33"/>
                  </a:lnTo>
                  <a:lnTo>
                    <a:pt x="77" y="33"/>
                  </a:lnTo>
                  <a:lnTo>
                    <a:pt x="75" y="33"/>
                  </a:lnTo>
                  <a:lnTo>
                    <a:pt x="75" y="33"/>
                  </a:lnTo>
                  <a:close/>
                  <a:moveTo>
                    <a:pt x="137" y="81"/>
                  </a:moveTo>
                  <a:lnTo>
                    <a:pt x="137" y="81"/>
                  </a:lnTo>
                  <a:lnTo>
                    <a:pt x="132" y="74"/>
                  </a:lnTo>
                  <a:lnTo>
                    <a:pt x="132" y="74"/>
                  </a:lnTo>
                  <a:lnTo>
                    <a:pt x="130" y="76"/>
                  </a:lnTo>
                  <a:lnTo>
                    <a:pt x="130" y="76"/>
                  </a:lnTo>
                  <a:lnTo>
                    <a:pt x="134" y="78"/>
                  </a:lnTo>
                  <a:lnTo>
                    <a:pt x="135" y="81"/>
                  </a:lnTo>
                  <a:lnTo>
                    <a:pt x="135" y="81"/>
                  </a:lnTo>
                  <a:lnTo>
                    <a:pt x="137" y="81"/>
                  </a:lnTo>
                  <a:lnTo>
                    <a:pt x="137" y="81"/>
                  </a:lnTo>
                  <a:close/>
                  <a:moveTo>
                    <a:pt x="18" y="32"/>
                  </a:moveTo>
                  <a:lnTo>
                    <a:pt x="18" y="32"/>
                  </a:lnTo>
                  <a:lnTo>
                    <a:pt x="20" y="32"/>
                  </a:lnTo>
                  <a:lnTo>
                    <a:pt x="20" y="32"/>
                  </a:lnTo>
                  <a:lnTo>
                    <a:pt x="22" y="32"/>
                  </a:lnTo>
                  <a:lnTo>
                    <a:pt x="22" y="32"/>
                  </a:lnTo>
                  <a:lnTo>
                    <a:pt x="23" y="29"/>
                  </a:lnTo>
                  <a:lnTo>
                    <a:pt x="23" y="29"/>
                  </a:lnTo>
                  <a:lnTo>
                    <a:pt x="22" y="29"/>
                  </a:lnTo>
                  <a:lnTo>
                    <a:pt x="22" y="29"/>
                  </a:lnTo>
                  <a:lnTo>
                    <a:pt x="18" y="32"/>
                  </a:lnTo>
                  <a:lnTo>
                    <a:pt x="18" y="32"/>
                  </a:lnTo>
                  <a:close/>
                  <a:moveTo>
                    <a:pt x="59" y="81"/>
                  </a:moveTo>
                  <a:lnTo>
                    <a:pt x="59" y="81"/>
                  </a:lnTo>
                  <a:lnTo>
                    <a:pt x="64" y="76"/>
                  </a:lnTo>
                  <a:lnTo>
                    <a:pt x="64" y="76"/>
                  </a:lnTo>
                  <a:lnTo>
                    <a:pt x="61" y="79"/>
                  </a:lnTo>
                  <a:lnTo>
                    <a:pt x="61" y="79"/>
                  </a:lnTo>
                  <a:lnTo>
                    <a:pt x="59" y="79"/>
                  </a:lnTo>
                  <a:lnTo>
                    <a:pt x="59" y="81"/>
                  </a:lnTo>
                  <a:lnTo>
                    <a:pt x="59" y="81"/>
                  </a:lnTo>
                  <a:close/>
                  <a:moveTo>
                    <a:pt x="14" y="33"/>
                  </a:moveTo>
                  <a:lnTo>
                    <a:pt x="14" y="33"/>
                  </a:lnTo>
                  <a:lnTo>
                    <a:pt x="14" y="33"/>
                  </a:lnTo>
                  <a:lnTo>
                    <a:pt x="14" y="33"/>
                  </a:lnTo>
                  <a:lnTo>
                    <a:pt x="15" y="33"/>
                  </a:lnTo>
                  <a:lnTo>
                    <a:pt x="15" y="33"/>
                  </a:lnTo>
                  <a:lnTo>
                    <a:pt x="17" y="29"/>
                  </a:lnTo>
                  <a:lnTo>
                    <a:pt x="17" y="29"/>
                  </a:lnTo>
                  <a:lnTo>
                    <a:pt x="15" y="30"/>
                  </a:lnTo>
                  <a:lnTo>
                    <a:pt x="14" y="33"/>
                  </a:lnTo>
                  <a:lnTo>
                    <a:pt x="14" y="33"/>
                  </a:lnTo>
                  <a:close/>
                  <a:moveTo>
                    <a:pt x="107" y="79"/>
                  </a:moveTo>
                  <a:lnTo>
                    <a:pt x="107" y="79"/>
                  </a:lnTo>
                  <a:lnTo>
                    <a:pt x="107" y="84"/>
                  </a:lnTo>
                  <a:lnTo>
                    <a:pt x="107" y="84"/>
                  </a:lnTo>
                  <a:lnTo>
                    <a:pt x="108" y="81"/>
                  </a:lnTo>
                  <a:lnTo>
                    <a:pt x="110" y="79"/>
                  </a:lnTo>
                  <a:lnTo>
                    <a:pt x="110" y="79"/>
                  </a:lnTo>
                  <a:lnTo>
                    <a:pt x="107" y="79"/>
                  </a:lnTo>
                  <a:lnTo>
                    <a:pt x="107" y="79"/>
                  </a:lnTo>
                  <a:close/>
                  <a:moveTo>
                    <a:pt x="77" y="16"/>
                  </a:moveTo>
                  <a:lnTo>
                    <a:pt x="77" y="16"/>
                  </a:lnTo>
                  <a:lnTo>
                    <a:pt x="77" y="16"/>
                  </a:lnTo>
                  <a:lnTo>
                    <a:pt x="77" y="16"/>
                  </a:lnTo>
                  <a:lnTo>
                    <a:pt x="83" y="21"/>
                  </a:lnTo>
                  <a:lnTo>
                    <a:pt x="83" y="21"/>
                  </a:lnTo>
                  <a:lnTo>
                    <a:pt x="85" y="21"/>
                  </a:lnTo>
                  <a:lnTo>
                    <a:pt x="85" y="21"/>
                  </a:lnTo>
                  <a:lnTo>
                    <a:pt x="85" y="21"/>
                  </a:lnTo>
                  <a:lnTo>
                    <a:pt x="85" y="21"/>
                  </a:lnTo>
                  <a:lnTo>
                    <a:pt x="82" y="18"/>
                  </a:lnTo>
                  <a:lnTo>
                    <a:pt x="82" y="18"/>
                  </a:lnTo>
                  <a:lnTo>
                    <a:pt x="77" y="16"/>
                  </a:lnTo>
                  <a:lnTo>
                    <a:pt x="77" y="16"/>
                  </a:lnTo>
                  <a:close/>
                  <a:moveTo>
                    <a:pt x="69" y="112"/>
                  </a:moveTo>
                  <a:lnTo>
                    <a:pt x="69" y="112"/>
                  </a:lnTo>
                  <a:lnTo>
                    <a:pt x="69" y="109"/>
                  </a:lnTo>
                  <a:lnTo>
                    <a:pt x="69" y="109"/>
                  </a:lnTo>
                  <a:lnTo>
                    <a:pt x="66" y="109"/>
                  </a:lnTo>
                  <a:lnTo>
                    <a:pt x="66" y="109"/>
                  </a:lnTo>
                  <a:lnTo>
                    <a:pt x="69" y="112"/>
                  </a:lnTo>
                  <a:lnTo>
                    <a:pt x="69" y="112"/>
                  </a:lnTo>
                  <a:close/>
                  <a:moveTo>
                    <a:pt x="121" y="101"/>
                  </a:moveTo>
                  <a:lnTo>
                    <a:pt x="121" y="101"/>
                  </a:lnTo>
                  <a:lnTo>
                    <a:pt x="123" y="101"/>
                  </a:lnTo>
                  <a:lnTo>
                    <a:pt x="124" y="98"/>
                  </a:lnTo>
                  <a:lnTo>
                    <a:pt x="124" y="98"/>
                  </a:lnTo>
                  <a:lnTo>
                    <a:pt x="123" y="100"/>
                  </a:lnTo>
                  <a:lnTo>
                    <a:pt x="123" y="100"/>
                  </a:lnTo>
                  <a:lnTo>
                    <a:pt x="121" y="100"/>
                  </a:lnTo>
                  <a:lnTo>
                    <a:pt x="121" y="100"/>
                  </a:lnTo>
                  <a:lnTo>
                    <a:pt x="121" y="101"/>
                  </a:lnTo>
                  <a:lnTo>
                    <a:pt x="121" y="101"/>
                  </a:lnTo>
                  <a:close/>
                  <a:moveTo>
                    <a:pt x="72" y="104"/>
                  </a:moveTo>
                  <a:lnTo>
                    <a:pt x="72" y="104"/>
                  </a:lnTo>
                  <a:lnTo>
                    <a:pt x="74" y="103"/>
                  </a:lnTo>
                  <a:lnTo>
                    <a:pt x="74" y="100"/>
                  </a:lnTo>
                  <a:lnTo>
                    <a:pt x="74" y="100"/>
                  </a:lnTo>
                  <a:lnTo>
                    <a:pt x="72" y="101"/>
                  </a:lnTo>
                  <a:lnTo>
                    <a:pt x="72" y="104"/>
                  </a:lnTo>
                  <a:lnTo>
                    <a:pt x="72" y="104"/>
                  </a:lnTo>
                  <a:close/>
                  <a:moveTo>
                    <a:pt x="36" y="93"/>
                  </a:moveTo>
                  <a:lnTo>
                    <a:pt x="36" y="93"/>
                  </a:lnTo>
                  <a:lnTo>
                    <a:pt x="36" y="93"/>
                  </a:lnTo>
                  <a:lnTo>
                    <a:pt x="36" y="93"/>
                  </a:lnTo>
                  <a:lnTo>
                    <a:pt x="39" y="97"/>
                  </a:lnTo>
                  <a:lnTo>
                    <a:pt x="39" y="97"/>
                  </a:lnTo>
                  <a:lnTo>
                    <a:pt x="41" y="97"/>
                  </a:lnTo>
                  <a:lnTo>
                    <a:pt x="41" y="97"/>
                  </a:lnTo>
                  <a:lnTo>
                    <a:pt x="36" y="93"/>
                  </a:lnTo>
                  <a:lnTo>
                    <a:pt x="36" y="93"/>
                  </a:lnTo>
                  <a:close/>
                  <a:moveTo>
                    <a:pt x="44" y="56"/>
                  </a:moveTo>
                  <a:lnTo>
                    <a:pt x="44" y="56"/>
                  </a:lnTo>
                  <a:lnTo>
                    <a:pt x="44" y="54"/>
                  </a:lnTo>
                  <a:lnTo>
                    <a:pt x="45" y="51"/>
                  </a:lnTo>
                  <a:lnTo>
                    <a:pt x="45" y="51"/>
                  </a:lnTo>
                  <a:lnTo>
                    <a:pt x="44" y="52"/>
                  </a:lnTo>
                  <a:lnTo>
                    <a:pt x="44" y="56"/>
                  </a:lnTo>
                  <a:lnTo>
                    <a:pt x="44" y="56"/>
                  </a:lnTo>
                  <a:close/>
                  <a:moveTo>
                    <a:pt x="55" y="120"/>
                  </a:moveTo>
                  <a:lnTo>
                    <a:pt x="55" y="120"/>
                  </a:lnTo>
                  <a:lnTo>
                    <a:pt x="56" y="120"/>
                  </a:lnTo>
                  <a:lnTo>
                    <a:pt x="56" y="120"/>
                  </a:lnTo>
                  <a:lnTo>
                    <a:pt x="53" y="117"/>
                  </a:lnTo>
                  <a:lnTo>
                    <a:pt x="53" y="117"/>
                  </a:lnTo>
                  <a:lnTo>
                    <a:pt x="55" y="120"/>
                  </a:lnTo>
                  <a:lnTo>
                    <a:pt x="55" y="120"/>
                  </a:lnTo>
                  <a:close/>
                  <a:moveTo>
                    <a:pt x="66" y="106"/>
                  </a:moveTo>
                  <a:lnTo>
                    <a:pt x="66" y="106"/>
                  </a:lnTo>
                  <a:lnTo>
                    <a:pt x="67" y="106"/>
                  </a:lnTo>
                  <a:lnTo>
                    <a:pt x="67" y="106"/>
                  </a:lnTo>
                  <a:lnTo>
                    <a:pt x="69" y="104"/>
                  </a:lnTo>
                  <a:lnTo>
                    <a:pt x="69" y="104"/>
                  </a:lnTo>
                  <a:lnTo>
                    <a:pt x="69" y="104"/>
                  </a:lnTo>
                  <a:lnTo>
                    <a:pt x="66" y="104"/>
                  </a:lnTo>
                  <a:lnTo>
                    <a:pt x="66" y="104"/>
                  </a:lnTo>
                  <a:lnTo>
                    <a:pt x="66" y="106"/>
                  </a:lnTo>
                  <a:lnTo>
                    <a:pt x="66" y="106"/>
                  </a:lnTo>
                  <a:close/>
                  <a:moveTo>
                    <a:pt x="58" y="24"/>
                  </a:moveTo>
                  <a:lnTo>
                    <a:pt x="58" y="24"/>
                  </a:lnTo>
                  <a:lnTo>
                    <a:pt x="58" y="24"/>
                  </a:lnTo>
                  <a:lnTo>
                    <a:pt x="58" y="24"/>
                  </a:lnTo>
                  <a:lnTo>
                    <a:pt x="55" y="24"/>
                  </a:lnTo>
                  <a:lnTo>
                    <a:pt x="55" y="24"/>
                  </a:lnTo>
                  <a:lnTo>
                    <a:pt x="53" y="26"/>
                  </a:lnTo>
                  <a:lnTo>
                    <a:pt x="53" y="26"/>
                  </a:lnTo>
                  <a:lnTo>
                    <a:pt x="55" y="26"/>
                  </a:lnTo>
                  <a:lnTo>
                    <a:pt x="55" y="26"/>
                  </a:lnTo>
                  <a:lnTo>
                    <a:pt x="58" y="24"/>
                  </a:lnTo>
                  <a:lnTo>
                    <a:pt x="58" y="24"/>
                  </a:lnTo>
                  <a:close/>
                  <a:moveTo>
                    <a:pt x="58" y="49"/>
                  </a:moveTo>
                  <a:lnTo>
                    <a:pt x="58" y="49"/>
                  </a:lnTo>
                  <a:lnTo>
                    <a:pt x="58" y="46"/>
                  </a:lnTo>
                  <a:lnTo>
                    <a:pt x="58" y="41"/>
                  </a:lnTo>
                  <a:lnTo>
                    <a:pt x="58" y="41"/>
                  </a:lnTo>
                  <a:lnTo>
                    <a:pt x="58" y="49"/>
                  </a:lnTo>
                  <a:lnTo>
                    <a:pt x="58" y="49"/>
                  </a:lnTo>
                  <a:close/>
                  <a:moveTo>
                    <a:pt x="85" y="101"/>
                  </a:moveTo>
                  <a:lnTo>
                    <a:pt x="85" y="101"/>
                  </a:lnTo>
                  <a:lnTo>
                    <a:pt x="82" y="101"/>
                  </a:lnTo>
                  <a:lnTo>
                    <a:pt x="82" y="104"/>
                  </a:lnTo>
                  <a:lnTo>
                    <a:pt x="82" y="104"/>
                  </a:lnTo>
                  <a:lnTo>
                    <a:pt x="85" y="101"/>
                  </a:lnTo>
                  <a:lnTo>
                    <a:pt x="85" y="101"/>
                  </a:lnTo>
                  <a:close/>
                  <a:moveTo>
                    <a:pt x="18" y="37"/>
                  </a:moveTo>
                  <a:lnTo>
                    <a:pt x="18" y="37"/>
                  </a:lnTo>
                  <a:lnTo>
                    <a:pt x="18" y="35"/>
                  </a:lnTo>
                  <a:lnTo>
                    <a:pt x="18" y="35"/>
                  </a:lnTo>
                  <a:lnTo>
                    <a:pt x="17" y="37"/>
                  </a:lnTo>
                  <a:lnTo>
                    <a:pt x="17" y="37"/>
                  </a:lnTo>
                  <a:lnTo>
                    <a:pt x="15" y="40"/>
                  </a:lnTo>
                  <a:lnTo>
                    <a:pt x="15" y="40"/>
                  </a:lnTo>
                  <a:lnTo>
                    <a:pt x="18" y="37"/>
                  </a:lnTo>
                  <a:lnTo>
                    <a:pt x="18" y="37"/>
                  </a:lnTo>
                  <a:close/>
                  <a:moveTo>
                    <a:pt x="72" y="112"/>
                  </a:moveTo>
                  <a:lnTo>
                    <a:pt x="72" y="112"/>
                  </a:lnTo>
                  <a:lnTo>
                    <a:pt x="74" y="108"/>
                  </a:lnTo>
                  <a:lnTo>
                    <a:pt x="74" y="108"/>
                  </a:lnTo>
                  <a:lnTo>
                    <a:pt x="72" y="108"/>
                  </a:lnTo>
                  <a:lnTo>
                    <a:pt x="72" y="108"/>
                  </a:lnTo>
                  <a:lnTo>
                    <a:pt x="72" y="112"/>
                  </a:lnTo>
                  <a:lnTo>
                    <a:pt x="72" y="112"/>
                  </a:lnTo>
                  <a:close/>
                  <a:moveTo>
                    <a:pt x="97" y="70"/>
                  </a:moveTo>
                  <a:lnTo>
                    <a:pt x="97" y="70"/>
                  </a:lnTo>
                  <a:lnTo>
                    <a:pt x="97" y="73"/>
                  </a:lnTo>
                  <a:lnTo>
                    <a:pt x="97" y="73"/>
                  </a:lnTo>
                  <a:lnTo>
                    <a:pt x="97" y="71"/>
                  </a:lnTo>
                  <a:lnTo>
                    <a:pt x="97" y="71"/>
                  </a:lnTo>
                  <a:lnTo>
                    <a:pt x="97" y="70"/>
                  </a:lnTo>
                  <a:lnTo>
                    <a:pt x="97" y="70"/>
                  </a:lnTo>
                  <a:close/>
                  <a:moveTo>
                    <a:pt x="14" y="38"/>
                  </a:moveTo>
                  <a:lnTo>
                    <a:pt x="14" y="38"/>
                  </a:lnTo>
                  <a:lnTo>
                    <a:pt x="12" y="40"/>
                  </a:lnTo>
                  <a:lnTo>
                    <a:pt x="12" y="43"/>
                  </a:lnTo>
                  <a:lnTo>
                    <a:pt x="12" y="43"/>
                  </a:lnTo>
                  <a:lnTo>
                    <a:pt x="14" y="38"/>
                  </a:lnTo>
                  <a:lnTo>
                    <a:pt x="14" y="38"/>
                  </a:lnTo>
                  <a:close/>
                  <a:moveTo>
                    <a:pt x="33" y="97"/>
                  </a:moveTo>
                  <a:lnTo>
                    <a:pt x="33" y="97"/>
                  </a:lnTo>
                  <a:lnTo>
                    <a:pt x="31" y="100"/>
                  </a:lnTo>
                  <a:lnTo>
                    <a:pt x="31" y="100"/>
                  </a:lnTo>
                  <a:lnTo>
                    <a:pt x="34" y="98"/>
                  </a:lnTo>
                  <a:lnTo>
                    <a:pt x="34" y="98"/>
                  </a:lnTo>
                  <a:lnTo>
                    <a:pt x="33" y="97"/>
                  </a:lnTo>
                  <a:lnTo>
                    <a:pt x="33" y="97"/>
                  </a:lnTo>
                  <a:close/>
                  <a:moveTo>
                    <a:pt x="78" y="56"/>
                  </a:moveTo>
                  <a:lnTo>
                    <a:pt x="78" y="56"/>
                  </a:lnTo>
                  <a:lnTo>
                    <a:pt x="80" y="59"/>
                  </a:lnTo>
                  <a:lnTo>
                    <a:pt x="80" y="59"/>
                  </a:lnTo>
                  <a:lnTo>
                    <a:pt x="80" y="57"/>
                  </a:lnTo>
                  <a:lnTo>
                    <a:pt x="78" y="56"/>
                  </a:lnTo>
                  <a:lnTo>
                    <a:pt x="78" y="56"/>
                  </a:lnTo>
                  <a:close/>
                  <a:moveTo>
                    <a:pt x="78" y="98"/>
                  </a:moveTo>
                  <a:lnTo>
                    <a:pt x="78" y="98"/>
                  </a:lnTo>
                  <a:lnTo>
                    <a:pt x="78" y="98"/>
                  </a:lnTo>
                  <a:lnTo>
                    <a:pt x="78" y="98"/>
                  </a:lnTo>
                  <a:lnTo>
                    <a:pt x="77" y="101"/>
                  </a:lnTo>
                  <a:lnTo>
                    <a:pt x="77" y="101"/>
                  </a:lnTo>
                  <a:lnTo>
                    <a:pt x="78" y="100"/>
                  </a:lnTo>
                  <a:lnTo>
                    <a:pt x="78" y="100"/>
                  </a:lnTo>
                  <a:lnTo>
                    <a:pt x="78" y="98"/>
                  </a:lnTo>
                  <a:lnTo>
                    <a:pt x="78" y="98"/>
                  </a:lnTo>
                  <a:close/>
                  <a:moveTo>
                    <a:pt x="63" y="111"/>
                  </a:moveTo>
                  <a:lnTo>
                    <a:pt x="63" y="111"/>
                  </a:lnTo>
                  <a:lnTo>
                    <a:pt x="61" y="109"/>
                  </a:lnTo>
                  <a:lnTo>
                    <a:pt x="61" y="109"/>
                  </a:lnTo>
                  <a:lnTo>
                    <a:pt x="61" y="109"/>
                  </a:lnTo>
                  <a:lnTo>
                    <a:pt x="61" y="109"/>
                  </a:lnTo>
                  <a:lnTo>
                    <a:pt x="61" y="111"/>
                  </a:lnTo>
                  <a:lnTo>
                    <a:pt x="63" y="112"/>
                  </a:lnTo>
                  <a:lnTo>
                    <a:pt x="63" y="112"/>
                  </a:lnTo>
                  <a:lnTo>
                    <a:pt x="63" y="111"/>
                  </a:lnTo>
                  <a:lnTo>
                    <a:pt x="63" y="111"/>
                  </a:lnTo>
                  <a:close/>
                  <a:moveTo>
                    <a:pt x="45" y="79"/>
                  </a:moveTo>
                  <a:lnTo>
                    <a:pt x="45" y="79"/>
                  </a:lnTo>
                  <a:lnTo>
                    <a:pt x="44" y="78"/>
                  </a:lnTo>
                  <a:lnTo>
                    <a:pt x="44" y="78"/>
                  </a:lnTo>
                  <a:lnTo>
                    <a:pt x="44" y="81"/>
                  </a:lnTo>
                  <a:lnTo>
                    <a:pt x="44" y="81"/>
                  </a:lnTo>
                  <a:lnTo>
                    <a:pt x="45" y="81"/>
                  </a:lnTo>
                  <a:lnTo>
                    <a:pt x="45" y="81"/>
                  </a:lnTo>
                  <a:lnTo>
                    <a:pt x="45" y="79"/>
                  </a:lnTo>
                  <a:lnTo>
                    <a:pt x="45" y="79"/>
                  </a:lnTo>
                  <a:close/>
                  <a:moveTo>
                    <a:pt x="50" y="35"/>
                  </a:moveTo>
                  <a:lnTo>
                    <a:pt x="50" y="35"/>
                  </a:lnTo>
                  <a:lnTo>
                    <a:pt x="50" y="35"/>
                  </a:lnTo>
                  <a:lnTo>
                    <a:pt x="50" y="35"/>
                  </a:lnTo>
                  <a:lnTo>
                    <a:pt x="53" y="33"/>
                  </a:lnTo>
                  <a:lnTo>
                    <a:pt x="53" y="33"/>
                  </a:lnTo>
                  <a:lnTo>
                    <a:pt x="53" y="33"/>
                  </a:lnTo>
                  <a:lnTo>
                    <a:pt x="53" y="33"/>
                  </a:lnTo>
                  <a:lnTo>
                    <a:pt x="50" y="35"/>
                  </a:lnTo>
                  <a:lnTo>
                    <a:pt x="50" y="35"/>
                  </a:lnTo>
                  <a:close/>
                  <a:moveTo>
                    <a:pt x="20" y="81"/>
                  </a:moveTo>
                  <a:lnTo>
                    <a:pt x="20" y="81"/>
                  </a:lnTo>
                  <a:lnTo>
                    <a:pt x="20" y="82"/>
                  </a:lnTo>
                  <a:lnTo>
                    <a:pt x="20" y="82"/>
                  </a:lnTo>
                  <a:lnTo>
                    <a:pt x="22" y="84"/>
                  </a:lnTo>
                  <a:lnTo>
                    <a:pt x="22" y="84"/>
                  </a:lnTo>
                  <a:lnTo>
                    <a:pt x="20" y="81"/>
                  </a:lnTo>
                  <a:lnTo>
                    <a:pt x="20" y="81"/>
                  </a:lnTo>
                  <a:close/>
                  <a:moveTo>
                    <a:pt x="42" y="100"/>
                  </a:moveTo>
                  <a:lnTo>
                    <a:pt x="42" y="100"/>
                  </a:lnTo>
                  <a:lnTo>
                    <a:pt x="42" y="98"/>
                  </a:lnTo>
                  <a:lnTo>
                    <a:pt x="42" y="98"/>
                  </a:lnTo>
                  <a:lnTo>
                    <a:pt x="41" y="100"/>
                  </a:lnTo>
                  <a:lnTo>
                    <a:pt x="41" y="100"/>
                  </a:lnTo>
                  <a:lnTo>
                    <a:pt x="41" y="101"/>
                  </a:lnTo>
                  <a:lnTo>
                    <a:pt x="41" y="101"/>
                  </a:lnTo>
                  <a:lnTo>
                    <a:pt x="42" y="100"/>
                  </a:lnTo>
                  <a:lnTo>
                    <a:pt x="42" y="100"/>
                  </a:lnTo>
                  <a:close/>
                  <a:moveTo>
                    <a:pt x="56" y="57"/>
                  </a:moveTo>
                  <a:lnTo>
                    <a:pt x="56" y="57"/>
                  </a:lnTo>
                  <a:lnTo>
                    <a:pt x="58" y="52"/>
                  </a:lnTo>
                  <a:lnTo>
                    <a:pt x="58" y="52"/>
                  </a:lnTo>
                  <a:lnTo>
                    <a:pt x="56" y="56"/>
                  </a:lnTo>
                  <a:lnTo>
                    <a:pt x="56" y="57"/>
                  </a:lnTo>
                  <a:lnTo>
                    <a:pt x="56" y="57"/>
                  </a:lnTo>
                  <a:close/>
                  <a:moveTo>
                    <a:pt x="56" y="85"/>
                  </a:moveTo>
                  <a:lnTo>
                    <a:pt x="56" y="85"/>
                  </a:lnTo>
                  <a:lnTo>
                    <a:pt x="56" y="84"/>
                  </a:lnTo>
                  <a:lnTo>
                    <a:pt x="56" y="82"/>
                  </a:lnTo>
                  <a:lnTo>
                    <a:pt x="56" y="82"/>
                  </a:lnTo>
                  <a:lnTo>
                    <a:pt x="56" y="85"/>
                  </a:lnTo>
                  <a:lnTo>
                    <a:pt x="56" y="85"/>
                  </a:lnTo>
                  <a:close/>
                  <a:moveTo>
                    <a:pt x="85" y="52"/>
                  </a:moveTo>
                  <a:lnTo>
                    <a:pt x="85" y="52"/>
                  </a:lnTo>
                  <a:lnTo>
                    <a:pt x="85" y="54"/>
                  </a:lnTo>
                  <a:lnTo>
                    <a:pt x="86" y="56"/>
                  </a:lnTo>
                  <a:lnTo>
                    <a:pt x="86" y="56"/>
                  </a:lnTo>
                  <a:lnTo>
                    <a:pt x="85" y="52"/>
                  </a:lnTo>
                  <a:lnTo>
                    <a:pt x="85" y="52"/>
                  </a:lnTo>
                  <a:close/>
                  <a:moveTo>
                    <a:pt x="33" y="33"/>
                  </a:moveTo>
                  <a:lnTo>
                    <a:pt x="33" y="33"/>
                  </a:lnTo>
                  <a:lnTo>
                    <a:pt x="31" y="33"/>
                  </a:lnTo>
                  <a:lnTo>
                    <a:pt x="31" y="35"/>
                  </a:lnTo>
                  <a:lnTo>
                    <a:pt x="31" y="35"/>
                  </a:lnTo>
                  <a:lnTo>
                    <a:pt x="33" y="33"/>
                  </a:lnTo>
                  <a:lnTo>
                    <a:pt x="33" y="33"/>
                  </a:lnTo>
                  <a:close/>
                  <a:moveTo>
                    <a:pt x="44" y="22"/>
                  </a:moveTo>
                  <a:lnTo>
                    <a:pt x="44" y="22"/>
                  </a:lnTo>
                  <a:lnTo>
                    <a:pt x="45" y="24"/>
                  </a:lnTo>
                  <a:lnTo>
                    <a:pt x="47" y="24"/>
                  </a:lnTo>
                  <a:lnTo>
                    <a:pt x="47" y="24"/>
                  </a:lnTo>
                  <a:lnTo>
                    <a:pt x="45" y="22"/>
                  </a:lnTo>
                  <a:lnTo>
                    <a:pt x="44" y="22"/>
                  </a:lnTo>
                  <a:lnTo>
                    <a:pt x="44" y="22"/>
                  </a:lnTo>
                  <a:close/>
                  <a:moveTo>
                    <a:pt x="67" y="120"/>
                  </a:moveTo>
                  <a:lnTo>
                    <a:pt x="67" y="120"/>
                  </a:lnTo>
                  <a:lnTo>
                    <a:pt x="67" y="122"/>
                  </a:lnTo>
                  <a:lnTo>
                    <a:pt x="69" y="122"/>
                  </a:lnTo>
                  <a:lnTo>
                    <a:pt x="69" y="122"/>
                  </a:lnTo>
                  <a:lnTo>
                    <a:pt x="67" y="120"/>
                  </a:lnTo>
                  <a:lnTo>
                    <a:pt x="67" y="120"/>
                  </a:lnTo>
                  <a:close/>
                  <a:moveTo>
                    <a:pt x="83" y="14"/>
                  </a:moveTo>
                  <a:lnTo>
                    <a:pt x="83" y="14"/>
                  </a:lnTo>
                  <a:lnTo>
                    <a:pt x="83" y="14"/>
                  </a:lnTo>
                  <a:lnTo>
                    <a:pt x="83" y="14"/>
                  </a:lnTo>
                  <a:lnTo>
                    <a:pt x="86" y="16"/>
                  </a:lnTo>
                  <a:lnTo>
                    <a:pt x="86" y="16"/>
                  </a:lnTo>
                  <a:lnTo>
                    <a:pt x="83" y="14"/>
                  </a:lnTo>
                  <a:lnTo>
                    <a:pt x="83" y="14"/>
                  </a:lnTo>
                  <a:close/>
                  <a:moveTo>
                    <a:pt x="7" y="71"/>
                  </a:moveTo>
                  <a:lnTo>
                    <a:pt x="7" y="71"/>
                  </a:lnTo>
                  <a:lnTo>
                    <a:pt x="7" y="71"/>
                  </a:lnTo>
                  <a:lnTo>
                    <a:pt x="7" y="71"/>
                  </a:lnTo>
                  <a:lnTo>
                    <a:pt x="6" y="68"/>
                  </a:lnTo>
                  <a:lnTo>
                    <a:pt x="6" y="68"/>
                  </a:lnTo>
                  <a:lnTo>
                    <a:pt x="6" y="68"/>
                  </a:lnTo>
                  <a:lnTo>
                    <a:pt x="6" y="68"/>
                  </a:lnTo>
                  <a:lnTo>
                    <a:pt x="7" y="71"/>
                  </a:lnTo>
                  <a:lnTo>
                    <a:pt x="7" y="71"/>
                  </a:lnTo>
                  <a:close/>
                  <a:moveTo>
                    <a:pt x="37" y="62"/>
                  </a:moveTo>
                  <a:lnTo>
                    <a:pt x="37" y="62"/>
                  </a:lnTo>
                  <a:lnTo>
                    <a:pt x="39" y="62"/>
                  </a:lnTo>
                  <a:lnTo>
                    <a:pt x="39" y="60"/>
                  </a:lnTo>
                  <a:lnTo>
                    <a:pt x="39" y="60"/>
                  </a:lnTo>
                  <a:lnTo>
                    <a:pt x="37" y="62"/>
                  </a:lnTo>
                  <a:lnTo>
                    <a:pt x="37" y="62"/>
                  </a:lnTo>
                  <a:close/>
                  <a:moveTo>
                    <a:pt x="37" y="11"/>
                  </a:moveTo>
                  <a:lnTo>
                    <a:pt x="37" y="11"/>
                  </a:lnTo>
                  <a:lnTo>
                    <a:pt x="37" y="13"/>
                  </a:lnTo>
                  <a:lnTo>
                    <a:pt x="37" y="13"/>
                  </a:lnTo>
                  <a:lnTo>
                    <a:pt x="39" y="11"/>
                  </a:lnTo>
                  <a:lnTo>
                    <a:pt x="39" y="11"/>
                  </a:lnTo>
                  <a:lnTo>
                    <a:pt x="39" y="11"/>
                  </a:lnTo>
                  <a:lnTo>
                    <a:pt x="39" y="11"/>
                  </a:lnTo>
                  <a:lnTo>
                    <a:pt x="37" y="11"/>
                  </a:lnTo>
                  <a:lnTo>
                    <a:pt x="37" y="11"/>
                  </a:lnTo>
                  <a:close/>
                  <a:moveTo>
                    <a:pt x="74" y="125"/>
                  </a:moveTo>
                  <a:lnTo>
                    <a:pt x="74" y="125"/>
                  </a:lnTo>
                  <a:lnTo>
                    <a:pt x="74" y="126"/>
                  </a:lnTo>
                  <a:lnTo>
                    <a:pt x="74" y="126"/>
                  </a:lnTo>
                  <a:lnTo>
                    <a:pt x="75" y="125"/>
                  </a:lnTo>
                  <a:lnTo>
                    <a:pt x="75" y="125"/>
                  </a:lnTo>
                  <a:lnTo>
                    <a:pt x="74" y="125"/>
                  </a:lnTo>
                  <a:lnTo>
                    <a:pt x="74" y="125"/>
                  </a:lnTo>
                  <a:close/>
                  <a:moveTo>
                    <a:pt x="86" y="43"/>
                  </a:moveTo>
                  <a:lnTo>
                    <a:pt x="86" y="43"/>
                  </a:lnTo>
                  <a:lnTo>
                    <a:pt x="85" y="41"/>
                  </a:lnTo>
                  <a:lnTo>
                    <a:pt x="85" y="41"/>
                  </a:lnTo>
                  <a:lnTo>
                    <a:pt x="85" y="41"/>
                  </a:lnTo>
                  <a:lnTo>
                    <a:pt x="86" y="43"/>
                  </a:lnTo>
                  <a:lnTo>
                    <a:pt x="86" y="43"/>
                  </a:lnTo>
                  <a:close/>
                  <a:moveTo>
                    <a:pt x="97" y="38"/>
                  </a:moveTo>
                  <a:lnTo>
                    <a:pt x="97" y="38"/>
                  </a:lnTo>
                  <a:lnTo>
                    <a:pt x="97" y="38"/>
                  </a:lnTo>
                  <a:lnTo>
                    <a:pt x="97" y="38"/>
                  </a:lnTo>
                  <a:lnTo>
                    <a:pt x="97" y="40"/>
                  </a:lnTo>
                  <a:lnTo>
                    <a:pt x="97" y="40"/>
                  </a:lnTo>
                  <a:lnTo>
                    <a:pt x="99" y="40"/>
                  </a:lnTo>
                  <a:lnTo>
                    <a:pt x="99" y="40"/>
                  </a:lnTo>
                  <a:lnTo>
                    <a:pt x="97" y="38"/>
                  </a:lnTo>
                  <a:lnTo>
                    <a:pt x="97" y="38"/>
                  </a:lnTo>
                  <a:close/>
                  <a:moveTo>
                    <a:pt x="119" y="97"/>
                  </a:moveTo>
                  <a:lnTo>
                    <a:pt x="119" y="97"/>
                  </a:lnTo>
                  <a:lnTo>
                    <a:pt x="118" y="97"/>
                  </a:lnTo>
                  <a:lnTo>
                    <a:pt x="118" y="97"/>
                  </a:lnTo>
                  <a:lnTo>
                    <a:pt x="119" y="97"/>
                  </a:lnTo>
                  <a:lnTo>
                    <a:pt x="119" y="97"/>
                  </a:lnTo>
                  <a:lnTo>
                    <a:pt x="119" y="97"/>
                  </a:lnTo>
                  <a:lnTo>
                    <a:pt x="119" y="97"/>
                  </a:lnTo>
                  <a:close/>
                  <a:moveTo>
                    <a:pt x="83" y="62"/>
                  </a:moveTo>
                  <a:lnTo>
                    <a:pt x="83" y="62"/>
                  </a:lnTo>
                  <a:lnTo>
                    <a:pt x="83" y="62"/>
                  </a:lnTo>
                  <a:lnTo>
                    <a:pt x="83" y="62"/>
                  </a:lnTo>
                  <a:lnTo>
                    <a:pt x="85" y="60"/>
                  </a:lnTo>
                  <a:lnTo>
                    <a:pt x="83" y="59"/>
                  </a:lnTo>
                  <a:lnTo>
                    <a:pt x="83" y="59"/>
                  </a:lnTo>
                  <a:lnTo>
                    <a:pt x="83" y="62"/>
                  </a:lnTo>
                  <a:lnTo>
                    <a:pt x="83" y="62"/>
                  </a:lnTo>
                  <a:close/>
                  <a:moveTo>
                    <a:pt x="53" y="125"/>
                  </a:moveTo>
                  <a:lnTo>
                    <a:pt x="53" y="125"/>
                  </a:lnTo>
                  <a:lnTo>
                    <a:pt x="55" y="126"/>
                  </a:lnTo>
                  <a:lnTo>
                    <a:pt x="55" y="126"/>
                  </a:lnTo>
                  <a:lnTo>
                    <a:pt x="53" y="125"/>
                  </a:lnTo>
                  <a:lnTo>
                    <a:pt x="53" y="125"/>
                  </a:lnTo>
                  <a:close/>
                  <a:moveTo>
                    <a:pt x="145" y="87"/>
                  </a:moveTo>
                  <a:lnTo>
                    <a:pt x="145" y="87"/>
                  </a:lnTo>
                  <a:lnTo>
                    <a:pt x="143" y="87"/>
                  </a:lnTo>
                  <a:lnTo>
                    <a:pt x="143" y="89"/>
                  </a:lnTo>
                  <a:lnTo>
                    <a:pt x="143" y="89"/>
                  </a:lnTo>
                  <a:lnTo>
                    <a:pt x="145" y="87"/>
                  </a:lnTo>
                  <a:lnTo>
                    <a:pt x="145" y="87"/>
                  </a:lnTo>
                  <a:close/>
                  <a:moveTo>
                    <a:pt x="105" y="60"/>
                  </a:moveTo>
                  <a:lnTo>
                    <a:pt x="105" y="60"/>
                  </a:lnTo>
                  <a:lnTo>
                    <a:pt x="105" y="62"/>
                  </a:lnTo>
                  <a:lnTo>
                    <a:pt x="105" y="62"/>
                  </a:lnTo>
                  <a:lnTo>
                    <a:pt x="105" y="62"/>
                  </a:lnTo>
                  <a:lnTo>
                    <a:pt x="105" y="60"/>
                  </a:lnTo>
                  <a:lnTo>
                    <a:pt x="105" y="60"/>
                  </a:lnTo>
                  <a:close/>
                  <a:moveTo>
                    <a:pt x="50" y="111"/>
                  </a:moveTo>
                  <a:lnTo>
                    <a:pt x="50" y="111"/>
                  </a:lnTo>
                  <a:lnTo>
                    <a:pt x="52" y="112"/>
                  </a:lnTo>
                  <a:lnTo>
                    <a:pt x="52" y="112"/>
                  </a:lnTo>
                  <a:lnTo>
                    <a:pt x="52" y="112"/>
                  </a:lnTo>
                  <a:lnTo>
                    <a:pt x="52" y="112"/>
                  </a:lnTo>
                  <a:lnTo>
                    <a:pt x="52" y="111"/>
                  </a:lnTo>
                  <a:lnTo>
                    <a:pt x="50" y="111"/>
                  </a:lnTo>
                  <a:lnTo>
                    <a:pt x="50" y="111"/>
                  </a:lnTo>
                  <a:close/>
                  <a:moveTo>
                    <a:pt x="67" y="43"/>
                  </a:moveTo>
                  <a:lnTo>
                    <a:pt x="67" y="43"/>
                  </a:lnTo>
                  <a:lnTo>
                    <a:pt x="66" y="43"/>
                  </a:lnTo>
                  <a:lnTo>
                    <a:pt x="66" y="43"/>
                  </a:lnTo>
                  <a:lnTo>
                    <a:pt x="66" y="44"/>
                  </a:lnTo>
                  <a:lnTo>
                    <a:pt x="66" y="44"/>
                  </a:lnTo>
                  <a:lnTo>
                    <a:pt x="66" y="44"/>
                  </a:lnTo>
                  <a:lnTo>
                    <a:pt x="67" y="43"/>
                  </a:lnTo>
                  <a:lnTo>
                    <a:pt x="67" y="43"/>
                  </a:lnTo>
                  <a:close/>
                  <a:moveTo>
                    <a:pt x="20" y="78"/>
                  </a:moveTo>
                  <a:lnTo>
                    <a:pt x="20" y="78"/>
                  </a:lnTo>
                  <a:lnTo>
                    <a:pt x="18" y="78"/>
                  </a:lnTo>
                  <a:lnTo>
                    <a:pt x="18" y="78"/>
                  </a:lnTo>
                  <a:lnTo>
                    <a:pt x="18" y="78"/>
                  </a:lnTo>
                  <a:lnTo>
                    <a:pt x="20" y="78"/>
                  </a:lnTo>
                  <a:lnTo>
                    <a:pt x="20" y="78"/>
                  </a:lnTo>
                  <a:close/>
                  <a:moveTo>
                    <a:pt x="91" y="22"/>
                  </a:moveTo>
                  <a:lnTo>
                    <a:pt x="91" y="22"/>
                  </a:lnTo>
                  <a:lnTo>
                    <a:pt x="89" y="22"/>
                  </a:lnTo>
                  <a:lnTo>
                    <a:pt x="89" y="22"/>
                  </a:lnTo>
                  <a:lnTo>
                    <a:pt x="89" y="22"/>
                  </a:lnTo>
                  <a:lnTo>
                    <a:pt x="89" y="22"/>
                  </a:lnTo>
                  <a:lnTo>
                    <a:pt x="91" y="22"/>
                  </a:lnTo>
                  <a:lnTo>
                    <a:pt x="91" y="22"/>
                  </a:lnTo>
                  <a:close/>
                  <a:moveTo>
                    <a:pt x="69" y="74"/>
                  </a:moveTo>
                  <a:lnTo>
                    <a:pt x="69" y="74"/>
                  </a:lnTo>
                  <a:lnTo>
                    <a:pt x="69" y="76"/>
                  </a:lnTo>
                  <a:lnTo>
                    <a:pt x="69" y="76"/>
                  </a:lnTo>
                  <a:lnTo>
                    <a:pt x="69" y="74"/>
                  </a:lnTo>
                  <a:lnTo>
                    <a:pt x="69" y="74"/>
                  </a:lnTo>
                  <a:close/>
                  <a:moveTo>
                    <a:pt x="82" y="24"/>
                  </a:moveTo>
                  <a:lnTo>
                    <a:pt x="82" y="24"/>
                  </a:lnTo>
                  <a:lnTo>
                    <a:pt x="82" y="24"/>
                  </a:lnTo>
                  <a:lnTo>
                    <a:pt x="82" y="24"/>
                  </a:lnTo>
                  <a:lnTo>
                    <a:pt x="83" y="24"/>
                  </a:lnTo>
                  <a:lnTo>
                    <a:pt x="83" y="24"/>
                  </a:lnTo>
                  <a:lnTo>
                    <a:pt x="83" y="24"/>
                  </a:lnTo>
                  <a:lnTo>
                    <a:pt x="83" y="24"/>
                  </a:lnTo>
                  <a:lnTo>
                    <a:pt x="82" y="24"/>
                  </a:lnTo>
                  <a:lnTo>
                    <a:pt x="82" y="24"/>
                  </a:lnTo>
                  <a:close/>
                  <a:moveTo>
                    <a:pt x="53" y="19"/>
                  </a:moveTo>
                  <a:lnTo>
                    <a:pt x="53" y="19"/>
                  </a:lnTo>
                  <a:lnTo>
                    <a:pt x="53" y="19"/>
                  </a:lnTo>
                  <a:lnTo>
                    <a:pt x="53" y="19"/>
                  </a:lnTo>
                  <a:lnTo>
                    <a:pt x="52" y="19"/>
                  </a:lnTo>
                  <a:lnTo>
                    <a:pt x="52" y="19"/>
                  </a:lnTo>
                  <a:lnTo>
                    <a:pt x="53" y="19"/>
                  </a:lnTo>
                  <a:lnTo>
                    <a:pt x="53" y="19"/>
                  </a:lnTo>
                  <a:close/>
                  <a:moveTo>
                    <a:pt x="72" y="48"/>
                  </a:moveTo>
                  <a:lnTo>
                    <a:pt x="72" y="48"/>
                  </a:lnTo>
                  <a:lnTo>
                    <a:pt x="71" y="48"/>
                  </a:lnTo>
                  <a:lnTo>
                    <a:pt x="71" y="48"/>
                  </a:lnTo>
                  <a:lnTo>
                    <a:pt x="71" y="48"/>
                  </a:lnTo>
                  <a:lnTo>
                    <a:pt x="71" y="48"/>
                  </a:lnTo>
                  <a:lnTo>
                    <a:pt x="71" y="49"/>
                  </a:lnTo>
                  <a:lnTo>
                    <a:pt x="71" y="49"/>
                  </a:lnTo>
                  <a:lnTo>
                    <a:pt x="71" y="49"/>
                  </a:lnTo>
                  <a:lnTo>
                    <a:pt x="71" y="49"/>
                  </a:lnTo>
                  <a:lnTo>
                    <a:pt x="72" y="48"/>
                  </a:lnTo>
                  <a:lnTo>
                    <a:pt x="72" y="48"/>
                  </a:lnTo>
                  <a:close/>
                  <a:moveTo>
                    <a:pt x="42" y="35"/>
                  </a:moveTo>
                  <a:lnTo>
                    <a:pt x="42" y="35"/>
                  </a:lnTo>
                  <a:lnTo>
                    <a:pt x="42" y="35"/>
                  </a:lnTo>
                  <a:lnTo>
                    <a:pt x="42" y="35"/>
                  </a:lnTo>
                  <a:lnTo>
                    <a:pt x="42" y="33"/>
                  </a:lnTo>
                  <a:lnTo>
                    <a:pt x="42" y="33"/>
                  </a:lnTo>
                  <a:lnTo>
                    <a:pt x="42" y="33"/>
                  </a:lnTo>
                  <a:lnTo>
                    <a:pt x="42" y="33"/>
                  </a:lnTo>
                  <a:lnTo>
                    <a:pt x="42" y="35"/>
                  </a:lnTo>
                  <a:lnTo>
                    <a:pt x="42" y="35"/>
                  </a:lnTo>
                  <a:close/>
                  <a:moveTo>
                    <a:pt x="88" y="63"/>
                  </a:moveTo>
                  <a:lnTo>
                    <a:pt x="88" y="63"/>
                  </a:lnTo>
                  <a:lnTo>
                    <a:pt x="88" y="63"/>
                  </a:lnTo>
                  <a:lnTo>
                    <a:pt x="88" y="63"/>
                  </a:lnTo>
                  <a:lnTo>
                    <a:pt x="88" y="63"/>
                  </a:lnTo>
                  <a:lnTo>
                    <a:pt x="88" y="63"/>
                  </a:lnTo>
                  <a:lnTo>
                    <a:pt x="88" y="63"/>
                  </a:lnTo>
                  <a:close/>
                  <a:moveTo>
                    <a:pt x="154" y="87"/>
                  </a:moveTo>
                  <a:lnTo>
                    <a:pt x="154" y="87"/>
                  </a:lnTo>
                  <a:lnTo>
                    <a:pt x="154" y="87"/>
                  </a:lnTo>
                  <a:lnTo>
                    <a:pt x="154" y="87"/>
                  </a:lnTo>
                  <a:lnTo>
                    <a:pt x="154" y="87"/>
                  </a:lnTo>
                  <a:lnTo>
                    <a:pt x="154" y="87"/>
                  </a:lnTo>
                  <a:lnTo>
                    <a:pt x="156" y="87"/>
                  </a:lnTo>
                  <a:lnTo>
                    <a:pt x="156" y="87"/>
                  </a:lnTo>
                  <a:lnTo>
                    <a:pt x="154" y="87"/>
                  </a:lnTo>
                  <a:lnTo>
                    <a:pt x="154" y="87"/>
                  </a:lnTo>
                  <a:close/>
                  <a:moveTo>
                    <a:pt x="26" y="81"/>
                  </a:moveTo>
                  <a:lnTo>
                    <a:pt x="26" y="81"/>
                  </a:lnTo>
                  <a:lnTo>
                    <a:pt x="26" y="81"/>
                  </a:lnTo>
                  <a:lnTo>
                    <a:pt x="26" y="81"/>
                  </a:lnTo>
                  <a:lnTo>
                    <a:pt x="26" y="81"/>
                  </a:lnTo>
                  <a:lnTo>
                    <a:pt x="26" y="81"/>
                  </a:lnTo>
                  <a:lnTo>
                    <a:pt x="26" y="81"/>
                  </a:lnTo>
                  <a:lnTo>
                    <a:pt x="26" y="81"/>
                  </a:lnTo>
                  <a:lnTo>
                    <a:pt x="26" y="81"/>
                  </a:lnTo>
                  <a:lnTo>
                    <a:pt x="26" y="81"/>
                  </a:lnTo>
                  <a:close/>
                  <a:moveTo>
                    <a:pt x="66" y="114"/>
                  </a:moveTo>
                  <a:lnTo>
                    <a:pt x="66" y="114"/>
                  </a:lnTo>
                  <a:lnTo>
                    <a:pt x="66" y="114"/>
                  </a:lnTo>
                  <a:lnTo>
                    <a:pt x="66" y="114"/>
                  </a:lnTo>
                  <a:lnTo>
                    <a:pt x="64" y="114"/>
                  </a:lnTo>
                  <a:lnTo>
                    <a:pt x="64" y="114"/>
                  </a:lnTo>
                  <a:lnTo>
                    <a:pt x="64" y="114"/>
                  </a:lnTo>
                  <a:lnTo>
                    <a:pt x="64" y="114"/>
                  </a:lnTo>
                  <a:lnTo>
                    <a:pt x="66" y="114"/>
                  </a:lnTo>
                  <a:lnTo>
                    <a:pt x="66" y="114"/>
                  </a:lnTo>
                  <a:close/>
                  <a:moveTo>
                    <a:pt x="104" y="67"/>
                  </a:moveTo>
                  <a:lnTo>
                    <a:pt x="104" y="67"/>
                  </a:lnTo>
                  <a:lnTo>
                    <a:pt x="102" y="67"/>
                  </a:lnTo>
                  <a:lnTo>
                    <a:pt x="104" y="68"/>
                  </a:lnTo>
                  <a:lnTo>
                    <a:pt x="104" y="68"/>
                  </a:lnTo>
                  <a:lnTo>
                    <a:pt x="104" y="67"/>
                  </a:lnTo>
                  <a:lnTo>
                    <a:pt x="104" y="67"/>
                  </a:lnTo>
                  <a:close/>
                  <a:moveTo>
                    <a:pt x="56" y="98"/>
                  </a:moveTo>
                  <a:lnTo>
                    <a:pt x="56" y="98"/>
                  </a:lnTo>
                  <a:lnTo>
                    <a:pt x="56" y="98"/>
                  </a:lnTo>
                  <a:lnTo>
                    <a:pt x="56" y="98"/>
                  </a:lnTo>
                  <a:lnTo>
                    <a:pt x="56" y="98"/>
                  </a:lnTo>
                  <a:lnTo>
                    <a:pt x="56" y="98"/>
                  </a:lnTo>
                  <a:close/>
                  <a:moveTo>
                    <a:pt x="83" y="85"/>
                  </a:moveTo>
                  <a:lnTo>
                    <a:pt x="83" y="85"/>
                  </a:lnTo>
                  <a:lnTo>
                    <a:pt x="83" y="85"/>
                  </a:lnTo>
                  <a:lnTo>
                    <a:pt x="83" y="85"/>
                  </a:lnTo>
                  <a:lnTo>
                    <a:pt x="83" y="84"/>
                  </a:lnTo>
                  <a:lnTo>
                    <a:pt x="83" y="84"/>
                  </a:lnTo>
                  <a:lnTo>
                    <a:pt x="83" y="84"/>
                  </a:lnTo>
                  <a:lnTo>
                    <a:pt x="83" y="84"/>
                  </a:lnTo>
                  <a:lnTo>
                    <a:pt x="83" y="85"/>
                  </a:lnTo>
                  <a:lnTo>
                    <a:pt x="83"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117"/>
            <p:cNvSpPr>
              <a:spLocks noEditPoints="1"/>
            </p:cNvSpPr>
            <p:nvPr/>
          </p:nvSpPr>
          <p:spPr bwMode="auto">
            <a:xfrm>
              <a:off x="7960291" y="1473499"/>
              <a:ext cx="36513" cy="38100"/>
            </a:xfrm>
            <a:custGeom>
              <a:avLst/>
              <a:gdLst>
                <a:gd name="T0" fmla="*/ 14 w 23"/>
                <a:gd name="T1" fmla="*/ 1 h 24"/>
                <a:gd name="T2" fmla="*/ 14 w 23"/>
                <a:gd name="T3" fmla="*/ 1 h 24"/>
                <a:gd name="T4" fmla="*/ 17 w 23"/>
                <a:gd name="T5" fmla="*/ 1 h 24"/>
                <a:gd name="T6" fmla="*/ 20 w 23"/>
                <a:gd name="T7" fmla="*/ 3 h 24"/>
                <a:gd name="T8" fmla="*/ 20 w 23"/>
                <a:gd name="T9" fmla="*/ 3 h 24"/>
                <a:gd name="T10" fmla="*/ 23 w 23"/>
                <a:gd name="T11" fmla="*/ 6 h 24"/>
                <a:gd name="T12" fmla="*/ 23 w 23"/>
                <a:gd name="T13" fmla="*/ 9 h 24"/>
                <a:gd name="T14" fmla="*/ 23 w 23"/>
                <a:gd name="T15" fmla="*/ 9 h 24"/>
                <a:gd name="T16" fmla="*/ 22 w 23"/>
                <a:gd name="T17" fmla="*/ 16 h 24"/>
                <a:gd name="T18" fmla="*/ 19 w 23"/>
                <a:gd name="T19" fmla="*/ 20 h 24"/>
                <a:gd name="T20" fmla="*/ 19 w 23"/>
                <a:gd name="T21" fmla="*/ 20 h 24"/>
                <a:gd name="T22" fmla="*/ 16 w 23"/>
                <a:gd name="T23" fmla="*/ 24 h 24"/>
                <a:gd name="T24" fmla="*/ 11 w 23"/>
                <a:gd name="T25" fmla="*/ 24 h 24"/>
                <a:gd name="T26" fmla="*/ 11 w 23"/>
                <a:gd name="T27" fmla="*/ 24 h 24"/>
                <a:gd name="T28" fmla="*/ 8 w 23"/>
                <a:gd name="T29" fmla="*/ 22 h 24"/>
                <a:gd name="T30" fmla="*/ 5 w 23"/>
                <a:gd name="T31" fmla="*/ 20 h 24"/>
                <a:gd name="T32" fmla="*/ 1 w 23"/>
                <a:gd name="T33" fmla="*/ 17 h 24"/>
                <a:gd name="T34" fmla="*/ 0 w 23"/>
                <a:gd name="T35" fmla="*/ 14 h 24"/>
                <a:gd name="T36" fmla="*/ 0 w 23"/>
                <a:gd name="T37" fmla="*/ 14 h 24"/>
                <a:gd name="T38" fmla="*/ 0 w 23"/>
                <a:gd name="T39" fmla="*/ 11 h 24"/>
                <a:gd name="T40" fmla="*/ 0 w 23"/>
                <a:gd name="T41" fmla="*/ 8 h 24"/>
                <a:gd name="T42" fmla="*/ 1 w 23"/>
                <a:gd name="T43" fmla="*/ 5 h 24"/>
                <a:gd name="T44" fmla="*/ 5 w 23"/>
                <a:gd name="T45" fmla="*/ 1 h 24"/>
                <a:gd name="T46" fmla="*/ 5 w 23"/>
                <a:gd name="T47" fmla="*/ 1 h 24"/>
                <a:gd name="T48" fmla="*/ 11 w 23"/>
                <a:gd name="T49" fmla="*/ 0 h 24"/>
                <a:gd name="T50" fmla="*/ 11 w 23"/>
                <a:gd name="T51" fmla="*/ 0 h 24"/>
                <a:gd name="T52" fmla="*/ 12 w 23"/>
                <a:gd name="T53" fmla="*/ 0 h 24"/>
                <a:gd name="T54" fmla="*/ 12 w 23"/>
                <a:gd name="T55" fmla="*/ 0 h 24"/>
                <a:gd name="T56" fmla="*/ 14 w 23"/>
                <a:gd name="T57" fmla="*/ 1 h 24"/>
                <a:gd name="T58" fmla="*/ 14 w 23"/>
                <a:gd name="T59" fmla="*/ 1 h 24"/>
                <a:gd name="T60" fmla="*/ 5 w 23"/>
                <a:gd name="T61" fmla="*/ 14 h 24"/>
                <a:gd name="T62" fmla="*/ 5 w 23"/>
                <a:gd name="T63" fmla="*/ 14 h 24"/>
                <a:gd name="T64" fmla="*/ 6 w 23"/>
                <a:gd name="T65" fmla="*/ 9 h 24"/>
                <a:gd name="T66" fmla="*/ 8 w 23"/>
                <a:gd name="T67" fmla="*/ 6 h 24"/>
                <a:gd name="T68" fmla="*/ 8 w 23"/>
                <a:gd name="T69" fmla="*/ 6 h 24"/>
                <a:gd name="T70" fmla="*/ 5 w 23"/>
                <a:gd name="T71" fmla="*/ 9 h 24"/>
                <a:gd name="T72" fmla="*/ 5 w 23"/>
                <a:gd name="T73" fmla="*/ 13 h 24"/>
                <a:gd name="T74" fmla="*/ 5 w 23"/>
                <a:gd name="T75" fmla="*/ 14 h 24"/>
                <a:gd name="T76" fmla="*/ 5 w 23"/>
                <a:gd name="T77" fmla="*/ 14 h 24"/>
                <a:gd name="T78" fmla="*/ 11 w 23"/>
                <a:gd name="T79" fmla="*/ 13 h 24"/>
                <a:gd name="T80" fmla="*/ 11 w 23"/>
                <a:gd name="T81" fmla="*/ 13 h 24"/>
                <a:gd name="T82" fmla="*/ 14 w 23"/>
                <a:gd name="T83" fmla="*/ 11 h 24"/>
                <a:gd name="T84" fmla="*/ 14 w 23"/>
                <a:gd name="T85" fmla="*/ 11 h 24"/>
                <a:gd name="T86" fmla="*/ 14 w 23"/>
                <a:gd name="T87" fmla="*/ 9 h 24"/>
                <a:gd name="T88" fmla="*/ 14 w 23"/>
                <a:gd name="T89" fmla="*/ 9 h 24"/>
                <a:gd name="T90" fmla="*/ 12 w 23"/>
                <a:gd name="T91" fmla="*/ 8 h 24"/>
                <a:gd name="T92" fmla="*/ 12 w 23"/>
                <a:gd name="T93" fmla="*/ 8 h 24"/>
                <a:gd name="T94" fmla="*/ 11 w 23"/>
                <a:gd name="T95" fmla="*/ 9 h 24"/>
                <a:gd name="T96" fmla="*/ 11 w 23"/>
                <a:gd name="T97" fmla="*/ 13 h 24"/>
                <a:gd name="T98" fmla="*/ 11 w 23"/>
                <a:gd name="T99" fmla="*/ 1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 h="24">
                  <a:moveTo>
                    <a:pt x="14" y="1"/>
                  </a:moveTo>
                  <a:lnTo>
                    <a:pt x="14" y="1"/>
                  </a:lnTo>
                  <a:lnTo>
                    <a:pt x="17" y="1"/>
                  </a:lnTo>
                  <a:lnTo>
                    <a:pt x="20" y="3"/>
                  </a:lnTo>
                  <a:lnTo>
                    <a:pt x="20" y="3"/>
                  </a:lnTo>
                  <a:lnTo>
                    <a:pt x="23" y="6"/>
                  </a:lnTo>
                  <a:lnTo>
                    <a:pt x="23" y="9"/>
                  </a:lnTo>
                  <a:lnTo>
                    <a:pt x="23" y="9"/>
                  </a:lnTo>
                  <a:lnTo>
                    <a:pt x="22" y="16"/>
                  </a:lnTo>
                  <a:lnTo>
                    <a:pt x="19" y="20"/>
                  </a:lnTo>
                  <a:lnTo>
                    <a:pt x="19" y="20"/>
                  </a:lnTo>
                  <a:lnTo>
                    <a:pt x="16" y="24"/>
                  </a:lnTo>
                  <a:lnTo>
                    <a:pt x="11" y="24"/>
                  </a:lnTo>
                  <a:lnTo>
                    <a:pt x="11" y="24"/>
                  </a:lnTo>
                  <a:lnTo>
                    <a:pt x="8" y="22"/>
                  </a:lnTo>
                  <a:lnTo>
                    <a:pt x="5" y="20"/>
                  </a:lnTo>
                  <a:lnTo>
                    <a:pt x="1" y="17"/>
                  </a:lnTo>
                  <a:lnTo>
                    <a:pt x="0" y="14"/>
                  </a:lnTo>
                  <a:lnTo>
                    <a:pt x="0" y="14"/>
                  </a:lnTo>
                  <a:lnTo>
                    <a:pt x="0" y="11"/>
                  </a:lnTo>
                  <a:lnTo>
                    <a:pt x="0" y="8"/>
                  </a:lnTo>
                  <a:lnTo>
                    <a:pt x="1" y="5"/>
                  </a:lnTo>
                  <a:lnTo>
                    <a:pt x="5" y="1"/>
                  </a:lnTo>
                  <a:lnTo>
                    <a:pt x="5" y="1"/>
                  </a:lnTo>
                  <a:lnTo>
                    <a:pt x="11" y="0"/>
                  </a:lnTo>
                  <a:lnTo>
                    <a:pt x="11" y="0"/>
                  </a:lnTo>
                  <a:lnTo>
                    <a:pt x="12" y="0"/>
                  </a:lnTo>
                  <a:lnTo>
                    <a:pt x="12" y="0"/>
                  </a:lnTo>
                  <a:lnTo>
                    <a:pt x="14" y="1"/>
                  </a:lnTo>
                  <a:lnTo>
                    <a:pt x="14" y="1"/>
                  </a:lnTo>
                  <a:close/>
                  <a:moveTo>
                    <a:pt x="5" y="14"/>
                  </a:moveTo>
                  <a:lnTo>
                    <a:pt x="5" y="14"/>
                  </a:lnTo>
                  <a:lnTo>
                    <a:pt x="6" y="9"/>
                  </a:lnTo>
                  <a:lnTo>
                    <a:pt x="8" y="6"/>
                  </a:lnTo>
                  <a:lnTo>
                    <a:pt x="8" y="6"/>
                  </a:lnTo>
                  <a:lnTo>
                    <a:pt x="5" y="9"/>
                  </a:lnTo>
                  <a:lnTo>
                    <a:pt x="5" y="13"/>
                  </a:lnTo>
                  <a:lnTo>
                    <a:pt x="5" y="14"/>
                  </a:lnTo>
                  <a:lnTo>
                    <a:pt x="5" y="14"/>
                  </a:lnTo>
                  <a:close/>
                  <a:moveTo>
                    <a:pt x="11" y="13"/>
                  </a:moveTo>
                  <a:lnTo>
                    <a:pt x="11" y="13"/>
                  </a:lnTo>
                  <a:lnTo>
                    <a:pt x="14" y="11"/>
                  </a:lnTo>
                  <a:lnTo>
                    <a:pt x="14" y="11"/>
                  </a:lnTo>
                  <a:lnTo>
                    <a:pt x="14" y="9"/>
                  </a:lnTo>
                  <a:lnTo>
                    <a:pt x="14" y="9"/>
                  </a:lnTo>
                  <a:lnTo>
                    <a:pt x="12" y="8"/>
                  </a:lnTo>
                  <a:lnTo>
                    <a:pt x="12" y="8"/>
                  </a:lnTo>
                  <a:lnTo>
                    <a:pt x="11" y="9"/>
                  </a:lnTo>
                  <a:lnTo>
                    <a:pt x="11" y="13"/>
                  </a:lnTo>
                  <a:lnTo>
                    <a:pt x="11" y="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118"/>
            <p:cNvSpPr>
              <a:spLocks noEditPoints="1"/>
            </p:cNvSpPr>
            <p:nvPr/>
          </p:nvSpPr>
          <p:spPr bwMode="auto">
            <a:xfrm>
              <a:off x="7999979" y="1891012"/>
              <a:ext cx="39688" cy="33338"/>
            </a:xfrm>
            <a:custGeom>
              <a:avLst/>
              <a:gdLst>
                <a:gd name="T0" fmla="*/ 14 w 25"/>
                <a:gd name="T1" fmla="*/ 21 h 21"/>
                <a:gd name="T2" fmla="*/ 14 w 25"/>
                <a:gd name="T3" fmla="*/ 21 h 21"/>
                <a:gd name="T4" fmla="*/ 9 w 25"/>
                <a:gd name="T5" fmla="*/ 19 h 21"/>
                <a:gd name="T6" fmla="*/ 5 w 25"/>
                <a:gd name="T7" fmla="*/ 16 h 21"/>
                <a:gd name="T8" fmla="*/ 5 w 25"/>
                <a:gd name="T9" fmla="*/ 16 h 21"/>
                <a:gd name="T10" fmla="*/ 2 w 25"/>
                <a:gd name="T11" fmla="*/ 13 h 21"/>
                <a:gd name="T12" fmla="*/ 2 w 25"/>
                <a:gd name="T13" fmla="*/ 13 h 21"/>
                <a:gd name="T14" fmla="*/ 0 w 25"/>
                <a:gd name="T15" fmla="*/ 10 h 21"/>
                <a:gd name="T16" fmla="*/ 2 w 25"/>
                <a:gd name="T17" fmla="*/ 5 h 21"/>
                <a:gd name="T18" fmla="*/ 2 w 25"/>
                <a:gd name="T19" fmla="*/ 5 h 21"/>
                <a:gd name="T20" fmla="*/ 5 w 25"/>
                <a:gd name="T21" fmla="*/ 3 h 21"/>
                <a:gd name="T22" fmla="*/ 5 w 25"/>
                <a:gd name="T23" fmla="*/ 3 h 21"/>
                <a:gd name="T24" fmla="*/ 6 w 25"/>
                <a:gd name="T25" fmla="*/ 2 h 21"/>
                <a:gd name="T26" fmla="*/ 6 w 25"/>
                <a:gd name="T27" fmla="*/ 2 h 21"/>
                <a:gd name="T28" fmla="*/ 8 w 25"/>
                <a:gd name="T29" fmla="*/ 0 h 21"/>
                <a:gd name="T30" fmla="*/ 13 w 25"/>
                <a:gd name="T31" fmla="*/ 0 h 21"/>
                <a:gd name="T32" fmla="*/ 13 w 25"/>
                <a:gd name="T33" fmla="*/ 0 h 21"/>
                <a:gd name="T34" fmla="*/ 14 w 25"/>
                <a:gd name="T35" fmla="*/ 0 h 21"/>
                <a:gd name="T36" fmla="*/ 14 w 25"/>
                <a:gd name="T37" fmla="*/ 0 h 21"/>
                <a:gd name="T38" fmla="*/ 16 w 25"/>
                <a:gd name="T39" fmla="*/ 0 h 21"/>
                <a:gd name="T40" fmla="*/ 19 w 25"/>
                <a:gd name="T41" fmla="*/ 2 h 21"/>
                <a:gd name="T42" fmla="*/ 19 w 25"/>
                <a:gd name="T43" fmla="*/ 2 h 21"/>
                <a:gd name="T44" fmla="*/ 22 w 25"/>
                <a:gd name="T45" fmla="*/ 5 h 21"/>
                <a:gd name="T46" fmla="*/ 22 w 25"/>
                <a:gd name="T47" fmla="*/ 5 h 21"/>
                <a:gd name="T48" fmla="*/ 25 w 25"/>
                <a:gd name="T49" fmla="*/ 8 h 21"/>
                <a:gd name="T50" fmla="*/ 25 w 25"/>
                <a:gd name="T51" fmla="*/ 11 h 21"/>
                <a:gd name="T52" fmla="*/ 25 w 25"/>
                <a:gd name="T53" fmla="*/ 11 h 21"/>
                <a:gd name="T54" fmla="*/ 24 w 25"/>
                <a:gd name="T55" fmla="*/ 16 h 21"/>
                <a:gd name="T56" fmla="*/ 22 w 25"/>
                <a:gd name="T57" fmla="*/ 18 h 21"/>
                <a:gd name="T58" fmla="*/ 19 w 25"/>
                <a:gd name="T59" fmla="*/ 19 h 21"/>
                <a:gd name="T60" fmla="*/ 14 w 25"/>
                <a:gd name="T61" fmla="*/ 21 h 21"/>
                <a:gd name="T62" fmla="*/ 14 w 25"/>
                <a:gd name="T63" fmla="*/ 21 h 21"/>
                <a:gd name="T64" fmla="*/ 13 w 25"/>
                <a:gd name="T65" fmla="*/ 15 h 21"/>
                <a:gd name="T66" fmla="*/ 13 w 25"/>
                <a:gd name="T67" fmla="*/ 15 h 21"/>
                <a:gd name="T68" fmla="*/ 13 w 25"/>
                <a:gd name="T69" fmla="*/ 11 h 21"/>
                <a:gd name="T70" fmla="*/ 13 w 25"/>
                <a:gd name="T71" fmla="*/ 10 h 21"/>
                <a:gd name="T72" fmla="*/ 13 w 25"/>
                <a:gd name="T73" fmla="*/ 10 h 21"/>
                <a:gd name="T74" fmla="*/ 11 w 25"/>
                <a:gd name="T75" fmla="*/ 8 h 21"/>
                <a:gd name="T76" fmla="*/ 11 w 25"/>
                <a:gd name="T77" fmla="*/ 8 h 21"/>
                <a:gd name="T78" fmla="*/ 11 w 25"/>
                <a:gd name="T79" fmla="*/ 11 h 21"/>
                <a:gd name="T80" fmla="*/ 13 w 25"/>
                <a:gd name="T81" fmla="*/ 15 h 21"/>
                <a:gd name="T82" fmla="*/ 13 w 25"/>
                <a:gd name="T83" fmla="*/ 15 h 21"/>
                <a:gd name="T84" fmla="*/ 17 w 25"/>
                <a:gd name="T85" fmla="*/ 8 h 21"/>
                <a:gd name="T86" fmla="*/ 17 w 25"/>
                <a:gd name="T87" fmla="*/ 8 h 21"/>
                <a:gd name="T88" fmla="*/ 17 w 25"/>
                <a:gd name="T89" fmla="*/ 8 h 21"/>
                <a:gd name="T90" fmla="*/ 17 w 25"/>
                <a:gd name="T91" fmla="*/ 8 h 21"/>
                <a:gd name="T92" fmla="*/ 16 w 25"/>
                <a:gd name="T93" fmla="*/ 10 h 21"/>
                <a:gd name="T94" fmla="*/ 16 w 25"/>
                <a:gd name="T95" fmla="*/ 10 h 21"/>
                <a:gd name="T96" fmla="*/ 17 w 25"/>
                <a:gd name="T97" fmla="*/ 10 h 21"/>
                <a:gd name="T98" fmla="*/ 17 w 25"/>
                <a:gd name="T99" fmla="*/ 10 h 21"/>
                <a:gd name="T100" fmla="*/ 17 w 25"/>
                <a:gd name="T101" fmla="*/ 8 h 21"/>
                <a:gd name="T102" fmla="*/ 17 w 25"/>
                <a:gd name="T103"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 h="21">
                  <a:moveTo>
                    <a:pt x="14" y="21"/>
                  </a:moveTo>
                  <a:lnTo>
                    <a:pt x="14" y="21"/>
                  </a:lnTo>
                  <a:lnTo>
                    <a:pt x="9" y="19"/>
                  </a:lnTo>
                  <a:lnTo>
                    <a:pt x="5" y="16"/>
                  </a:lnTo>
                  <a:lnTo>
                    <a:pt x="5" y="16"/>
                  </a:lnTo>
                  <a:lnTo>
                    <a:pt x="2" y="13"/>
                  </a:lnTo>
                  <a:lnTo>
                    <a:pt x="2" y="13"/>
                  </a:lnTo>
                  <a:lnTo>
                    <a:pt x="0" y="10"/>
                  </a:lnTo>
                  <a:lnTo>
                    <a:pt x="2" y="5"/>
                  </a:lnTo>
                  <a:lnTo>
                    <a:pt x="2" y="5"/>
                  </a:lnTo>
                  <a:lnTo>
                    <a:pt x="5" y="3"/>
                  </a:lnTo>
                  <a:lnTo>
                    <a:pt x="5" y="3"/>
                  </a:lnTo>
                  <a:lnTo>
                    <a:pt x="6" y="2"/>
                  </a:lnTo>
                  <a:lnTo>
                    <a:pt x="6" y="2"/>
                  </a:lnTo>
                  <a:lnTo>
                    <a:pt x="8" y="0"/>
                  </a:lnTo>
                  <a:lnTo>
                    <a:pt x="13" y="0"/>
                  </a:lnTo>
                  <a:lnTo>
                    <a:pt x="13" y="0"/>
                  </a:lnTo>
                  <a:lnTo>
                    <a:pt x="14" y="0"/>
                  </a:lnTo>
                  <a:lnTo>
                    <a:pt x="14" y="0"/>
                  </a:lnTo>
                  <a:lnTo>
                    <a:pt x="16" y="0"/>
                  </a:lnTo>
                  <a:lnTo>
                    <a:pt x="19" y="2"/>
                  </a:lnTo>
                  <a:lnTo>
                    <a:pt x="19" y="2"/>
                  </a:lnTo>
                  <a:lnTo>
                    <a:pt x="22" y="5"/>
                  </a:lnTo>
                  <a:lnTo>
                    <a:pt x="22" y="5"/>
                  </a:lnTo>
                  <a:lnTo>
                    <a:pt x="25" y="8"/>
                  </a:lnTo>
                  <a:lnTo>
                    <a:pt x="25" y="11"/>
                  </a:lnTo>
                  <a:lnTo>
                    <a:pt x="25" y="11"/>
                  </a:lnTo>
                  <a:lnTo>
                    <a:pt x="24" y="16"/>
                  </a:lnTo>
                  <a:lnTo>
                    <a:pt x="22" y="18"/>
                  </a:lnTo>
                  <a:lnTo>
                    <a:pt x="19" y="19"/>
                  </a:lnTo>
                  <a:lnTo>
                    <a:pt x="14" y="21"/>
                  </a:lnTo>
                  <a:lnTo>
                    <a:pt x="14" y="21"/>
                  </a:lnTo>
                  <a:close/>
                  <a:moveTo>
                    <a:pt x="13" y="15"/>
                  </a:moveTo>
                  <a:lnTo>
                    <a:pt x="13" y="15"/>
                  </a:lnTo>
                  <a:lnTo>
                    <a:pt x="13" y="11"/>
                  </a:lnTo>
                  <a:lnTo>
                    <a:pt x="13" y="10"/>
                  </a:lnTo>
                  <a:lnTo>
                    <a:pt x="13" y="10"/>
                  </a:lnTo>
                  <a:lnTo>
                    <a:pt x="11" y="8"/>
                  </a:lnTo>
                  <a:lnTo>
                    <a:pt x="11" y="8"/>
                  </a:lnTo>
                  <a:lnTo>
                    <a:pt x="11" y="11"/>
                  </a:lnTo>
                  <a:lnTo>
                    <a:pt x="13" y="15"/>
                  </a:lnTo>
                  <a:lnTo>
                    <a:pt x="13" y="15"/>
                  </a:lnTo>
                  <a:close/>
                  <a:moveTo>
                    <a:pt x="17" y="8"/>
                  </a:moveTo>
                  <a:lnTo>
                    <a:pt x="17" y="8"/>
                  </a:lnTo>
                  <a:lnTo>
                    <a:pt x="17" y="8"/>
                  </a:lnTo>
                  <a:lnTo>
                    <a:pt x="17" y="8"/>
                  </a:lnTo>
                  <a:lnTo>
                    <a:pt x="16" y="10"/>
                  </a:lnTo>
                  <a:lnTo>
                    <a:pt x="16" y="10"/>
                  </a:lnTo>
                  <a:lnTo>
                    <a:pt x="17" y="10"/>
                  </a:lnTo>
                  <a:lnTo>
                    <a:pt x="17" y="10"/>
                  </a:lnTo>
                  <a:lnTo>
                    <a:pt x="17" y="8"/>
                  </a:lnTo>
                  <a:lnTo>
                    <a:pt x="1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119"/>
            <p:cNvSpPr>
              <a:spLocks noEditPoints="1"/>
            </p:cNvSpPr>
            <p:nvPr/>
          </p:nvSpPr>
          <p:spPr bwMode="auto">
            <a:xfrm>
              <a:off x="8052366" y="1881487"/>
              <a:ext cx="38100" cy="33338"/>
            </a:xfrm>
            <a:custGeom>
              <a:avLst/>
              <a:gdLst>
                <a:gd name="T0" fmla="*/ 16 w 24"/>
                <a:gd name="T1" fmla="*/ 17 h 21"/>
                <a:gd name="T2" fmla="*/ 16 w 24"/>
                <a:gd name="T3" fmla="*/ 19 h 21"/>
                <a:gd name="T4" fmla="*/ 11 w 24"/>
                <a:gd name="T5" fmla="*/ 21 h 21"/>
                <a:gd name="T6" fmla="*/ 11 w 24"/>
                <a:gd name="T7" fmla="*/ 21 h 21"/>
                <a:gd name="T8" fmla="*/ 6 w 24"/>
                <a:gd name="T9" fmla="*/ 21 h 21"/>
                <a:gd name="T10" fmla="*/ 0 w 24"/>
                <a:gd name="T11" fmla="*/ 13 h 21"/>
                <a:gd name="T12" fmla="*/ 0 w 24"/>
                <a:gd name="T13" fmla="*/ 8 h 21"/>
                <a:gd name="T14" fmla="*/ 3 w 24"/>
                <a:gd name="T15" fmla="*/ 3 h 21"/>
                <a:gd name="T16" fmla="*/ 6 w 24"/>
                <a:gd name="T17" fmla="*/ 2 h 21"/>
                <a:gd name="T18" fmla="*/ 8 w 24"/>
                <a:gd name="T19" fmla="*/ 0 h 21"/>
                <a:gd name="T20" fmla="*/ 16 w 24"/>
                <a:gd name="T21" fmla="*/ 2 h 21"/>
                <a:gd name="T22" fmla="*/ 18 w 24"/>
                <a:gd name="T23" fmla="*/ 2 h 21"/>
                <a:gd name="T24" fmla="*/ 19 w 24"/>
                <a:gd name="T25" fmla="*/ 2 h 21"/>
                <a:gd name="T26" fmla="*/ 21 w 24"/>
                <a:gd name="T27" fmla="*/ 5 h 21"/>
                <a:gd name="T28" fmla="*/ 22 w 24"/>
                <a:gd name="T29" fmla="*/ 6 h 21"/>
                <a:gd name="T30" fmla="*/ 24 w 24"/>
                <a:gd name="T31" fmla="*/ 14 h 21"/>
                <a:gd name="T32" fmla="*/ 21 w 24"/>
                <a:gd name="T33" fmla="*/ 16 h 21"/>
                <a:gd name="T34" fmla="*/ 18 w 24"/>
                <a:gd name="T35" fmla="*/ 17 h 21"/>
                <a:gd name="T36" fmla="*/ 16 w 24"/>
                <a:gd name="T37" fmla="*/ 17 h 21"/>
                <a:gd name="T38" fmla="*/ 19 w 24"/>
                <a:gd name="T39" fmla="*/ 8 h 21"/>
                <a:gd name="T40" fmla="*/ 18 w 24"/>
                <a:gd name="T41" fmla="*/ 14 h 21"/>
                <a:gd name="T42" fmla="*/ 21 w 24"/>
                <a:gd name="T43" fmla="*/ 11 h 21"/>
                <a:gd name="T44" fmla="*/ 21 w 24"/>
                <a:gd name="T45" fmla="*/ 9 h 21"/>
                <a:gd name="T46" fmla="*/ 19 w 24"/>
                <a:gd name="T47" fmla="*/ 8 h 21"/>
                <a:gd name="T48" fmla="*/ 10 w 24"/>
                <a:gd name="T49" fmla="*/ 16 h 21"/>
                <a:gd name="T50" fmla="*/ 10 w 24"/>
                <a:gd name="T51" fmla="*/ 6 h 21"/>
                <a:gd name="T52" fmla="*/ 8 w 24"/>
                <a:gd name="T53" fmla="*/ 6 h 21"/>
                <a:gd name="T54" fmla="*/ 8 w 24"/>
                <a:gd name="T55" fmla="*/ 14 h 21"/>
                <a:gd name="T56" fmla="*/ 10 w 24"/>
                <a:gd name="T57" fmla="*/ 16 h 21"/>
                <a:gd name="T58" fmla="*/ 14 w 24"/>
                <a:gd name="T59" fmla="*/ 11 h 21"/>
                <a:gd name="T60" fmla="*/ 14 w 24"/>
                <a:gd name="T61" fmla="*/ 8 h 21"/>
                <a:gd name="T62" fmla="*/ 13 w 24"/>
                <a:gd name="T63" fmla="*/ 11 h 21"/>
                <a:gd name="T64" fmla="*/ 14 w 24"/>
                <a:gd name="T65"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1">
                  <a:moveTo>
                    <a:pt x="16" y="17"/>
                  </a:moveTo>
                  <a:lnTo>
                    <a:pt x="16" y="17"/>
                  </a:lnTo>
                  <a:lnTo>
                    <a:pt x="16" y="19"/>
                  </a:lnTo>
                  <a:lnTo>
                    <a:pt x="16" y="19"/>
                  </a:lnTo>
                  <a:lnTo>
                    <a:pt x="14" y="21"/>
                  </a:lnTo>
                  <a:lnTo>
                    <a:pt x="11" y="21"/>
                  </a:lnTo>
                  <a:lnTo>
                    <a:pt x="11" y="21"/>
                  </a:lnTo>
                  <a:lnTo>
                    <a:pt x="11" y="21"/>
                  </a:lnTo>
                  <a:lnTo>
                    <a:pt x="11" y="21"/>
                  </a:lnTo>
                  <a:lnTo>
                    <a:pt x="6" y="21"/>
                  </a:lnTo>
                  <a:lnTo>
                    <a:pt x="2" y="17"/>
                  </a:lnTo>
                  <a:lnTo>
                    <a:pt x="0" y="13"/>
                  </a:lnTo>
                  <a:lnTo>
                    <a:pt x="0" y="8"/>
                  </a:lnTo>
                  <a:lnTo>
                    <a:pt x="0" y="8"/>
                  </a:lnTo>
                  <a:lnTo>
                    <a:pt x="3" y="3"/>
                  </a:lnTo>
                  <a:lnTo>
                    <a:pt x="3" y="3"/>
                  </a:lnTo>
                  <a:lnTo>
                    <a:pt x="6" y="2"/>
                  </a:lnTo>
                  <a:lnTo>
                    <a:pt x="6" y="2"/>
                  </a:lnTo>
                  <a:lnTo>
                    <a:pt x="8" y="0"/>
                  </a:lnTo>
                  <a:lnTo>
                    <a:pt x="8" y="0"/>
                  </a:lnTo>
                  <a:lnTo>
                    <a:pt x="11" y="0"/>
                  </a:lnTo>
                  <a:lnTo>
                    <a:pt x="16" y="2"/>
                  </a:lnTo>
                  <a:lnTo>
                    <a:pt x="16" y="2"/>
                  </a:lnTo>
                  <a:lnTo>
                    <a:pt x="18" y="2"/>
                  </a:lnTo>
                  <a:lnTo>
                    <a:pt x="18" y="2"/>
                  </a:lnTo>
                  <a:lnTo>
                    <a:pt x="19" y="2"/>
                  </a:lnTo>
                  <a:lnTo>
                    <a:pt x="21" y="5"/>
                  </a:lnTo>
                  <a:lnTo>
                    <a:pt x="21" y="5"/>
                  </a:lnTo>
                  <a:lnTo>
                    <a:pt x="22" y="6"/>
                  </a:lnTo>
                  <a:lnTo>
                    <a:pt x="22" y="6"/>
                  </a:lnTo>
                  <a:lnTo>
                    <a:pt x="24" y="9"/>
                  </a:lnTo>
                  <a:lnTo>
                    <a:pt x="24" y="14"/>
                  </a:lnTo>
                  <a:lnTo>
                    <a:pt x="24" y="14"/>
                  </a:lnTo>
                  <a:lnTo>
                    <a:pt x="21" y="16"/>
                  </a:lnTo>
                  <a:lnTo>
                    <a:pt x="18" y="17"/>
                  </a:lnTo>
                  <a:lnTo>
                    <a:pt x="18" y="17"/>
                  </a:lnTo>
                  <a:lnTo>
                    <a:pt x="16" y="17"/>
                  </a:lnTo>
                  <a:lnTo>
                    <a:pt x="16" y="17"/>
                  </a:lnTo>
                  <a:close/>
                  <a:moveTo>
                    <a:pt x="19" y="8"/>
                  </a:moveTo>
                  <a:lnTo>
                    <a:pt x="19" y="8"/>
                  </a:lnTo>
                  <a:lnTo>
                    <a:pt x="18" y="14"/>
                  </a:lnTo>
                  <a:lnTo>
                    <a:pt x="18" y="14"/>
                  </a:lnTo>
                  <a:lnTo>
                    <a:pt x="21" y="14"/>
                  </a:lnTo>
                  <a:lnTo>
                    <a:pt x="21" y="11"/>
                  </a:lnTo>
                  <a:lnTo>
                    <a:pt x="21" y="11"/>
                  </a:lnTo>
                  <a:lnTo>
                    <a:pt x="21" y="9"/>
                  </a:lnTo>
                  <a:lnTo>
                    <a:pt x="19" y="8"/>
                  </a:lnTo>
                  <a:lnTo>
                    <a:pt x="19" y="8"/>
                  </a:lnTo>
                  <a:close/>
                  <a:moveTo>
                    <a:pt x="10" y="16"/>
                  </a:moveTo>
                  <a:lnTo>
                    <a:pt x="10" y="16"/>
                  </a:lnTo>
                  <a:lnTo>
                    <a:pt x="10" y="6"/>
                  </a:lnTo>
                  <a:lnTo>
                    <a:pt x="10" y="6"/>
                  </a:lnTo>
                  <a:lnTo>
                    <a:pt x="8" y="6"/>
                  </a:lnTo>
                  <a:lnTo>
                    <a:pt x="8" y="6"/>
                  </a:lnTo>
                  <a:lnTo>
                    <a:pt x="8" y="9"/>
                  </a:lnTo>
                  <a:lnTo>
                    <a:pt x="8" y="14"/>
                  </a:lnTo>
                  <a:lnTo>
                    <a:pt x="8" y="14"/>
                  </a:lnTo>
                  <a:lnTo>
                    <a:pt x="10" y="16"/>
                  </a:lnTo>
                  <a:lnTo>
                    <a:pt x="10" y="16"/>
                  </a:lnTo>
                  <a:close/>
                  <a:moveTo>
                    <a:pt x="14" y="11"/>
                  </a:moveTo>
                  <a:lnTo>
                    <a:pt x="14" y="11"/>
                  </a:lnTo>
                  <a:lnTo>
                    <a:pt x="14" y="8"/>
                  </a:lnTo>
                  <a:lnTo>
                    <a:pt x="14" y="8"/>
                  </a:lnTo>
                  <a:lnTo>
                    <a:pt x="13" y="11"/>
                  </a:lnTo>
                  <a:lnTo>
                    <a:pt x="13" y="11"/>
                  </a:lnTo>
                  <a:lnTo>
                    <a:pt x="14" y="11"/>
                  </a:lnTo>
                  <a:lnTo>
                    <a:pt x="1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120"/>
            <p:cNvSpPr>
              <a:spLocks noEditPoints="1"/>
            </p:cNvSpPr>
            <p:nvPr/>
          </p:nvSpPr>
          <p:spPr bwMode="auto">
            <a:xfrm>
              <a:off x="7944416" y="1881487"/>
              <a:ext cx="38100" cy="38100"/>
            </a:xfrm>
            <a:custGeom>
              <a:avLst/>
              <a:gdLst>
                <a:gd name="T0" fmla="*/ 15 w 24"/>
                <a:gd name="T1" fmla="*/ 0 h 24"/>
                <a:gd name="T2" fmla="*/ 19 w 24"/>
                <a:gd name="T3" fmla="*/ 2 h 24"/>
                <a:gd name="T4" fmla="*/ 24 w 24"/>
                <a:gd name="T5" fmla="*/ 9 h 24"/>
                <a:gd name="T6" fmla="*/ 24 w 24"/>
                <a:gd name="T7" fmla="*/ 14 h 24"/>
                <a:gd name="T8" fmla="*/ 21 w 24"/>
                <a:gd name="T9" fmla="*/ 17 h 24"/>
                <a:gd name="T10" fmla="*/ 19 w 24"/>
                <a:gd name="T11" fmla="*/ 21 h 24"/>
                <a:gd name="T12" fmla="*/ 10 w 24"/>
                <a:gd name="T13" fmla="*/ 24 h 24"/>
                <a:gd name="T14" fmla="*/ 5 w 24"/>
                <a:gd name="T15" fmla="*/ 22 h 24"/>
                <a:gd name="T16" fmla="*/ 2 w 24"/>
                <a:gd name="T17" fmla="*/ 19 h 24"/>
                <a:gd name="T18" fmla="*/ 0 w 24"/>
                <a:gd name="T19" fmla="*/ 16 h 24"/>
                <a:gd name="T20" fmla="*/ 7 w 24"/>
                <a:gd name="T21" fmla="*/ 3 h 24"/>
                <a:gd name="T22" fmla="*/ 10 w 24"/>
                <a:gd name="T23" fmla="*/ 2 h 24"/>
                <a:gd name="T24" fmla="*/ 15 w 24"/>
                <a:gd name="T25" fmla="*/ 0 h 24"/>
                <a:gd name="T26" fmla="*/ 16 w 24"/>
                <a:gd name="T27" fmla="*/ 19 h 24"/>
                <a:gd name="T28" fmla="*/ 16 w 24"/>
                <a:gd name="T29" fmla="*/ 19 h 24"/>
                <a:gd name="T30" fmla="*/ 10 w 24"/>
                <a:gd name="T31" fmla="*/ 17 h 24"/>
                <a:gd name="T32" fmla="*/ 5 w 24"/>
                <a:gd name="T33" fmla="*/ 11 h 24"/>
                <a:gd name="T34" fmla="*/ 7 w 24"/>
                <a:gd name="T35" fmla="*/ 9 h 24"/>
                <a:gd name="T36" fmla="*/ 7 w 24"/>
                <a:gd name="T37" fmla="*/ 8 h 24"/>
                <a:gd name="T38" fmla="*/ 3 w 24"/>
                <a:gd name="T39" fmla="*/ 16 h 24"/>
                <a:gd name="T40" fmla="*/ 7 w 24"/>
                <a:gd name="T41" fmla="*/ 19 h 24"/>
                <a:gd name="T42" fmla="*/ 11 w 24"/>
                <a:gd name="T43" fmla="*/ 22 h 24"/>
                <a:gd name="T44" fmla="*/ 15 w 24"/>
                <a:gd name="T45" fmla="*/ 21 h 24"/>
                <a:gd name="T46" fmla="*/ 16 w 24"/>
                <a:gd name="T47" fmla="*/ 19 h 24"/>
                <a:gd name="T48" fmla="*/ 11 w 24"/>
                <a:gd name="T49" fmla="*/ 11 h 24"/>
                <a:gd name="T50" fmla="*/ 15 w 24"/>
                <a:gd name="T51" fmla="*/ 8 h 24"/>
                <a:gd name="T52" fmla="*/ 18 w 24"/>
                <a:gd name="T53" fmla="*/ 6 h 24"/>
                <a:gd name="T54" fmla="*/ 15 w 24"/>
                <a:gd name="T55" fmla="*/ 6 h 24"/>
                <a:gd name="T56" fmla="*/ 13 w 24"/>
                <a:gd name="T57" fmla="*/ 8 h 24"/>
                <a:gd name="T58" fmla="*/ 11 w 24"/>
                <a:gd name="T59" fmla="*/ 11 h 24"/>
                <a:gd name="T60" fmla="*/ 18 w 24"/>
                <a:gd name="T61" fmla="*/ 11 h 24"/>
                <a:gd name="T62" fmla="*/ 16 w 24"/>
                <a:gd name="T63" fmla="*/ 14 h 24"/>
                <a:gd name="T64" fmla="*/ 18 w 24"/>
                <a:gd name="T65" fmla="*/ 13 h 24"/>
                <a:gd name="T66" fmla="*/ 18 w 24"/>
                <a:gd name="T6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24">
                  <a:moveTo>
                    <a:pt x="15" y="0"/>
                  </a:moveTo>
                  <a:lnTo>
                    <a:pt x="15" y="0"/>
                  </a:lnTo>
                  <a:lnTo>
                    <a:pt x="19" y="2"/>
                  </a:lnTo>
                  <a:lnTo>
                    <a:pt x="19" y="2"/>
                  </a:lnTo>
                  <a:lnTo>
                    <a:pt x="22" y="5"/>
                  </a:lnTo>
                  <a:lnTo>
                    <a:pt x="24" y="9"/>
                  </a:lnTo>
                  <a:lnTo>
                    <a:pt x="24" y="9"/>
                  </a:lnTo>
                  <a:lnTo>
                    <a:pt x="24" y="14"/>
                  </a:lnTo>
                  <a:lnTo>
                    <a:pt x="21" y="17"/>
                  </a:lnTo>
                  <a:lnTo>
                    <a:pt x="21" y="17"/>
                  </a:lnTo>
                  <a:lnTo>
                    <a:pt x="19" y="21"/>
                  </a:lnTo>
                  <a:lnTo>
                    <a:pt x="19" y="21"/>
                  </a:lnTo>
                  <a:lnTo>
                    <a:pt x="16" y="24"/>
                  </a:lnTo>
                  <a:lnTo>
                    <a:pt x="10" y="24"/>
                  </a:lnTo>
                  <a:lnTo>
                    <a:pt x="10" y="24"/>
                  </a:lnTo>
                  <a:lnTo>
                    <a:pt x="5" y="22"/>
                  </a:lnTo>
                  <a:lnTo>
                    <a:pt x="5" y="22"/>
                  </a:lnTo>
                  <a:lnTo>
                    <a:pt x="2" y="19"/>
                  </a:lnTo>
                  <a:lnTo>
                    <a:pt x="0" y="16"/>
                  </a:lnTo>
                  <a:lnTo>
                    <a:pt x="0" y="16"/>
                  </a:lnTo>
                  <a:lnTo>
                    <a:pt x="2" y="9"/>
                  </a:lnTo>
                  <a:lnTo>
                    <a:pt x="7" y="3"/>
                  </a:lnTo>
                  <a:lnTo>
                    <a:pt x="7" y="3"/>
                  </a:lnTo>
                  <a:lnTo>
                    <a:pt x="10" y="2"/>
                  </a:lnTo>
                  <a:lnTo>
                    <a:pt x="15" y="0"/>
                  </a:lnTo>
                  <a:lnTo>
                    <a:pt x="15" y="0"/>
                  </a:lnTo>
                  <a:close/>
                  <a:moveTo>
                    <a:pt x="16" y="19"/>
                  </a:moveTo>
                  <a:lnTo>
                    <a:pt x="16" y="19"/>
                  </a:lnTo>
                  <a:lnTo>
                    <a:pt x="16" y="19"/>
                  </a:lnTo>
                  <a:lnTo>
                    <a:pt x="16" y="19"/>
                  </a:lnTo>
                  <a:lnTo>
                    <a:pt x="10" y="17"/>
                  </a:lnTo>
                  <a:lnTo>
                    <a:pt x="10" y="17"/>
                  </a:lnTo>
                  <a:lnTo>
                    <a:pt x="7" y="14"/>
                  </a:lnTo>
                  <a:lnTo>
                    <a:pt x="5" y="11"/>
                  </a:lnTo>
                  <a:lnTo>
                    <a:pt x="7" y="9"/>
                  </a:lnTo>
                  <a:lnTo>
                    <a:pt x="7" y="9"/>
                  </a:lnTo>
                  <a:lnTo>
                    <a:pt x="7" y="8"/>
                  </a:lnTo>
                  <a:lnTo>
                    <a:pt x="7" y="8"/>
                  </a:lnTo>
                  <a:lnTo>
                    <a:pt x="3" y="13"/>
                  </a:lnTo>
                  <a:lnTo>
                    <a:pt x="3" y="16"/>
                  </a:lnTo>
                  <a:lnTo>
                    <a:pt x="3" y="16"/>
                  </a:lnTo>
                  <a:lnTo>
                    <a:pt x="7" y="19"/>
                  </a:lnTo>
                  <a:lnTo>
                    <a:pt x="7" y="19"/>
                  </a:lnTo>
                  <a:lnTo>
                    <a:pt x="11" y="22"/>
                  </a:lnTo>
                  <a:lnTo>
                    <a:pt x="11" y="22"/>
                  </a:lnTo>
                  <a:lnTo>
                    <a:pt x="15" y="21"/>
                  </a:lnTo>
                  <a:lnTo>
                    <a:pt x="16" y="19"/>
                  </a:lnTo>
                  <a:lnTo>
                    <a:pt x="16" y="19"/>
                  </a:lnTo>
                  <a:close/>
                  <a:moveTo>
                    <a:pt x="11" y="11"/>
                  </a:moveTo>
                  <a:lnTo>
                    <a:pt x="11" y="11"/>
                  </a:lnTo>
                  <a:lnTo>
                    <a:pt x="15" y="8"/>
                  </a:lnTo>
                  <a:lnTo>
                    <a:pt x="15" y="8"/>
                  </a:lnTo>
                  <a:lnTo>
                    <a:pt x="18" y="6"/>
                  </a:lnTo>
                  <a:lnTo>
                    <a:pt x="18" y="6"/>
                  </a:lnTo>
                  <a:lnTo>
                    <a:pt x="16" y="6"/>
                  </a:lnTo>
                  <a:lnTo>
                    <a:pt x="15" y="6"/>
                  </a:lnTo>
                  <a:lnTo>
                    <a:pt x="15" y="6"/>
                  </a:lnTo>
                  <a:lnTo>
                    <a:pt x="13" y="8"/>
                  </a:lnTo>
                  <a:lnTo>
                    <a:pt x="11" y="11"/>
                  </a:lnTo>
                  <a:lnTo>
                    <a:pt x="11" y="11"/>
                  </a:lnTo>
                  <a:close/>
                  <a:moveTo>
                    <a:pt x="18" y="11"/>
                  </a:moveTo>
                  <a:lnTo>
                    <a:pt x="18" y="11"/>
                  </a:lnTo>
                  <a:lnTo>
                    <a:pt x="16" y="14"/>
                  </a:lnTo>
                  <a:lnTo>
                    <a:pt x="16" y="14"/>
                  </a:lnTo>
                  <a:lnTo>
                    <a:pt x="18" y="13"/>
                  </a:lnTo>
                  <a:lnTo>
                    <a:pt x="18" y="13"/>
                  </a:lnTo>
                  <a:lnTo>
                    <a:pt x="19" y="13"/>
                  </a:lnTo>
                  <a:lnTo>
                    <a:pt x="18" y="11"/>
                  </a:lnTo>
                  <a:lnTo>
                    <a:pt x="1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121"/>
            <p:cNvSpPr>
              <a:spLocks noEditPoints="1"/>
            </p:cNvSpPr>
            <p:nvPr/>
          </p:nvSpPr>
          <p:spPr bwMode="auto">
            <a:xfrm>
              <a:off x="8044429" y="1813224"/>
              <a:ext cx="36513" cy="38100"/>
            </a:xfrm>
            <a:custGeom>
              <a:avLst/>
              <a:gdLst>
                <a:gd name="T0" fmla="*/ 11 w 23"/>
                <a:gd name="T1" fmla="*/ 0 h 24"/>
                <a:gd name="T2" fmla="*/ 18 w 23"/>
                <a:gd name="T3" fmla="*/ 4 h 24"/>
                <a:gd name="T4" fmla="*/ 21 w 23"/>
                <a:gd name="T5" fmla="*/ 7 h 24"/>
                <a:gd name="T6" fmla="*/ 23 w 23"/>
                <a:gd name="T7" fmla="*/ 13 h 24"/>
                <a:gd name="T8" fmla="*/ 21 w 23"/>
                <a:gd name="T9" fmla="*/ 19 h 24"/>
                <a:gd name="T10" fmla="*/ 19 w 23"/>
                <a:gd name="T11" fmla="*/ 23 h 24"/>
                <a:gd name="T12" fmla="*/ 10 w 23"/>
                <a:gd name="T13" fmla="*/ 24 h 24"/>
                <a:gd name="T14" fmla="*/ 8 w 23"/>
                <a:gd name="T15" fmla="*/ 24 h 24"/>
                <a:gd name="T16" fmla="*/ 4 w 23"/>
                <a:gd name="T17" fmla="*/ 21 h 24"/>
                <a:gd name="T18" fmla="*/ 0 w 23"/>
                <a:gd name="T19" fmla="*/ 15 h 24"/>
                <a:gd name="T20" fmla="*/ 0 w 23"/>
                <a:gd name="T21" fmla="*/ 11 h 24"/>
                <a:gd name="T22" fmla="*/ 4 w 23"/>
                <a:gd name="T23" fmla="*/ 5 h 24"/>
                <a:gd name="T24" fmla="*/ 11 w 23"/>
                <a:gd name="T25" fmla="*/ 0 h 24"/>
                <a:gd name="T26" fmla="*/ 7 w 23"/>
                <a:gd name="T27" fmla="*/ 16 h 24"/>
                <a:gd name="T28" fmla="*/ 7 w 23"/>
                <a:gd name="T29" fmla="*/ 16 h 24"/>
                <a:gd name="T30" fmla="*/ 8 w 23"/>
                <a:gd name="T31" fmla="*/ 11 h 24"/>
                <a:gd name="T32" fmla="*/ 11 w 23"/>
                <a:gd name="T33" fmla="*/ 7 h 24"/>
                <a:gd name="T34" fmla="*/ 11 w 23"/>
                <a:gd name="T35" fmla="*/ 7 h 24"/>
                <a:gd name="T36" fmla="*/ 15 w 23"/>
                <a:gd name="T37" fmla="*/ 10 h 24"/>
                <a:gd name="T38" fmla="*/ 15 w 23"/>
                <a:gd name="T39" fmla="*/ 11 h 24"/>
                <a:gd name="T40" fmla="*/ 16 w 23"/>
                <a:gd name="T41" fmla="*/ 13 h 24"/>
                <a:gd name="T42" fmla="*/ 16 w 23"/>
                <a:gd name="T43" fmla="*/ 16 h 24"/>
                <a:gd name="T44" fmla="*/ 18 w 23"/>
                <a:gd name="T45" fmla="*/ 15 h 24"/>
                <a:gd name="T46" fmla="*/ 19 w 23"/>
                <a:gd name="T47" fmla="*/ 10 h 24"/>
                <a:gd name="T48" fmla="*/ 18 w 23"/>
                <a:gd name="T49" fmla="*/ 8 h 24"/>
                <a:gd name="T50" fmla="*/ 15 w 23"/>
                <a:gd name="T51" fmla="*/ 7 h 24"/>
                <a:gd name="T52" fmla="*/ 11 w 23"/>
                <a:gd name="T53" fmla="*/ 5 h 24"/>
                <a:gd name="T54" fmla="*/ 8 w 23"/>
                <a:gd name="T55" fmla="*/ 7 h 24"/>
                <a:gd name="T56" fmla="*/ 5 w 23"/>
                <a:gd name="T57" fmla="*/ 13 h 24"/>
                <a:gd name="T58" fmla="*/ 5 w 23"/>
                <a:gd name="T59" fmla="*/ 15 h 24"/>
                <a:gd name="T60" fmla="*/ 7 w 23"/>
                <a:gd name="T61" fmla="*/ 16 h 24"/>
                <a:gd name="T62" fmla="*/ 15 w 23"/>
                <a:gd name="T63" fmla="*/ 21 h 24"/>
                <a:gd name="T64" fmla="*/ 10 w 23"/>
                <a:gd name="T65" fmla="*/ 21 h 24"/>
                <a:gd name="T66" fmla="*/ 15 w 23"/>
                <a:gd name="T6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4">
                  <a:moveTo>
                    <a:pt x="11" y="0"/>
                  </a:moveTo>
                  <a:lnTo>
                    <a:pt x="11" y="0"/>
                  </a:lnTo>
                  <a:lnTo>
                    <a:pt x="15" y="2"/>
                  </a:lnTo>
                  <a:lnTo>
                    <a:pt x="18" y="4"/>
                  </a:lnTo>
                  <a:lnTo>
                    <a:pt x="18" y="4"/>
                  </a:lnTo>
                  <a:lnTo>
                    <a:pt x="21" y="7"/>
                  </a:lnTo>
                  <a:lnTo>
                    <a:pt x="21" y="7"/>
                  </a:lnTo>
                  <a:lnTo>
                    <a:pt x="23" y="13"/>
                  </a:lnTo>
                  <a:lnTo>
                    <a:pt x="23" y="13"/>
                  </a:lnTo>
                  <a:lnTo>
                    <a:pt x="21" y="19"/>
                  </a:lnTo>
                  <a:lnTo>
                    <a:pt x="21" y="19"/>
                  </a:lnTo>
                  <a:lnTo>
                    <a:pt x="19" y="23"/>
                  </a:lnTo>
                  <a:lnTo>
                    <a:pt x="16" y="24"/>
                  </a:lnTo>
                  <a:lnTo>
                    <a:pt x="10" y="24"/>
                  </a:lnTo>
                  <a:lnTo>
                    <a:pt x="10" y="24"/>
                  </a:lnTo>
                  <a:lnTo>
                    <a:pt x="8" y="24"/>
                  </a:lnTo>
                  <a:lnTo>
                    <a:pt x="8" y="24"/>
                  </a:lnTo>
                  <a:lnTo>
                    <a:pt x="4" y="21"/>
                  </a:lnTo>
                  <a:lnTo>
                    <a:pt x="2" y="18"/>
                  </a:lnTo>
                  <a:lnTo>
                    <a:pt x="0" y="15"/>
                  </a:lnTo>
                  <a:lnTo>
                    <a:pt x="0" y="11"/>
                  </a:lnTo>
                  <a:lnTo>
                    <a:pt x="0" y="11"/>
                  </a:lnTo>
                  <a:lnTo>
                    <a:pt x="4" y="5"/>
                  </a:lnTo>
                  <a:lnTo>
                    <a:pt x="4" y="5"/>
                  </a:lnTo>
                  <a:lnTo>
                    <a:pt x="7" y="2"/>
                  </a:lnTo>
                  <a:lnTo>
                    <a:pt x="11" y="0"/>
                  </a:lnTo>
                  <a:lnTo>
                    <a:pt x="11" y="0"/>
                  </a:lnTo>
                  <a:close/>
                  <a:moveTo>
                    <a:pt x="7" y="16"/>
                  </a:moveTo>
                  <a:lnTo>
                    <a:pt x="7" y="16"/>
                  </a:lnTo>
                  <a:lnTo>
                    <a:pt x="7" y="16"/>
                  </a:lnTo>
                  <a:lnTo>
                    <a:pt x="7" y="16"/>
                  </a:lnTo>
                  <a:lnTo>
                    <a:pt x="8" y="11"/>
                  </a:lnTo>
                  <a:lnTo>
                    <a:pt x="11" y="7"/>
                  </a:lnTo>
                  <a:lnTo>
                    <a:pt x="11" y="7"/>
                  </a:lnTo>
                  <a:lnTo>
                    <a:pt x="11" y="7"/>
                  </a:lnTo>
                  <a:lnTo>
                    <a:pt x="11" y="7"/>
                  </a:lnTo>
                  <a:lnTo>
                    <a:pt x="13" y="8"/>
                  </a:lnTo>
                  <a:lnTo>
                    <a:pt x="15" y="10"/>
                  </a:lnTo>
                  <a:lnTo>
                    <a:pt x="15" y="10"/>
                  </a:lnTo>
                  <a:lnTo>
                    <a:pt x="15" y="11"/>
                  </a:lnTo>
                  <a:lnTo>
                    <a:pt x="15" y="11"/>
                  </a:lnTo>
                  <a:lnTo>
                    <a:pt x="16" y="13"/>
                  </a:lnTo>
                  <a:lnTo>
                    <a:pt x="16" y="16"/>
                  </a:lnTo>
                  <a:lnTo>
                    <a:pt x="16" y="16"/>
                  </a:lnTo>
                  <a:lnTo>
                    <a:pt x="18" y="15"/>
                  </a:lnTo>
                  <a:lnTo>
                    <a:pt x="18" y="15"/>
                  </a:lnTo>
                  <a:lnTo>
                    <a:pt x="19" y="10"/>
                  </a:lnTo>
                  <a:lnTo>
                    <a:pt x="19" y="10"/>
                  </a:lnTo>
                  <a:lnTo>
                    <a:pt x="19" y="8"/>
                  </a:lnTo>
                  <a:lnTo>
                    <a:pt x="18" y="8"/>
                  </a:lnTo>
                  <a:lnTo>
                    <a:pt x="18" y="8"/>
                  </a:lnTo>
                  <a:lnTo>
                    <a:pt x="15" y="7"/>
                  </a:lnTo>
                  <a:lnTo>
                    <a:pt x="11" y="5"/>
                  </a:lnTo>
                  <a:lnTo>
                    <a:pt x="11" y="5"/>
                  </a:lnTo>
                  <a:lnTo>
                    <a:pt x="8" y="7"/>
                  </a:lnTo>
                  <a:lnTo>
                    <a:pt x="8" y="7"/>
                  </a:lnTo>
                  <a:lnTo>
                    <a:pt x="7" y="10"/>
                  </a:lnTo>
                  <a:lnTo>
                    <a:pt x="5" y="13"/>
                  </a:lnTo>
                  <a:lnTo>
                    <a:pt x="5" y="13"/>
                  </a:lnTo>
                  <a:lnTo>
                    <a:pt x="5" y="15"/>
                  </a:lnTo>
                  <a:lnTo>
                    <a:pt x="7" y="16"/>
                  </a:lnTo>
                  <a:lnTo>
                    <a:pt x="7" y="16"/>
                  </a:lnTo>
                  <a:close/>
                  <a:moveTo>
                    <a:pt x="15" y="21"/>
                  </a:moveTo>
                  <a:lnTo>
                    <a:pt x="15" y="21"/>
                  </a:lnTo>
                  <a:lnTo>
                    <a:pt x="10" y="21"/>
                  </a:lnTo>
                  <a:lnTo>
                    <a:pt x="10" y="21"/>
                  </a:lnTo>
                  <a:lnTo>
                    <a:pt x="15" y="21"/>
                  </a:lnTo>
                  <a:lnTo>
                    <a:pt x="15"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122"/>
            <p:cNvSpPr>
              <a:spLocks noEditPoints="1"/>
            </p:cNvSpPr>
            <p:nvPr/>
          </p:nvSpPr>
          <p:spPr bwMode="auto">
            <a:xfrm>
              <a:off x="7974579" y="1833862"/>
              <a:ext cx="33338" cy="33338"/>
            </a:xfrm>
            <a:custGeom>
              <a:avLst/>
              <a:gdLst>
                <a:gd name="T0" fmla="*/ 21 w 21"/>
                <a:gd name="T1" fmla="*/ 10 h 21"/>
                <a:gd name="T2" fmla="*/ 21 w 21"/>
                <a:gd name="T3" fmla="*/ 10 h 21"/>
                <a:gd name="T4" fmla="*/ 19 w 21"/>
                <a:gd name="T5" fmla="*/ 16 h 21"/>
                <a:gd name="T6" fmla="*/ 19 w 21"/>
                <a:gd name="T7" fmla="*/ 16 h 21"/>
                <a:gd name="T8" fmla="*/ 16 w 21"/>
                <a:gd name="T9" fmla="*/ 19 h 21"/>
                <a:gd name="T10" fmla="*/ 14 w 21"/>
                <a:gd name="T11" fmla="*/ 21 h 21"/>
                <a:gd name="T12" fmla="*/ 11 w 21"/>
                <a:gd name="T13" fmla="*/ 21 h 21"/>
                <a:gd name="T14" fmla="*/ 7 w 21"/>
                <a:gd name="T15" fmla="*/ 21 h 21"/>
                <a:gd name="T16" fmla="*/ 7 w 21"/>
                <a:gd name="T17" fmla="*/ 21 h 21"/>
                <a:gd name="T18" fmla="*/ 3 w 21"/>
                <a:gd name="T19" fmla="*/ 19 h 21"/>
                <a:gd name="T20" fmla="*/ 3 w 21"/>
                <a:gd name="T21" fmla="*/ 19 h 21"/>
                <a:gd name="T22" fmla="*/ 2 w 21"/>
                <a:gd name="T23" fmla="*/ 14 h 21"/>
                <a:gd name="T24" fmla="*/ 0 w 21"/>
                <a:gd name="T25" fmla="*/ 11 h 21"/>
                <a:gd name="T26" fmla="*/ 0 w 21"/>
                <a:gd name="T27" fmla="*/ 11 h 21"/>
                <a:gd name="T28" fmla="*/ 2 w 21"/>
                <a:gd name="T29" fmla="*/ 5 h 21"/>
                <a:gd name="T30" fmla="*/ 2 w 21"/>
                <a:gd name="T31" fmla="*/ 5 h 21"/>
                <a:gd name="T32" fmla="*/ 5 w 21"/>
                <a:gd name="T33" fmla="*/ 2 h 21"/>
                <a:gd name="T34" fmla="*/ 10 w 21"/>
                <a:gd name="T35" fmla="*/ 0 h 21"/>
                <a:gd name="T36" fmla="*/ 14 w 21"/>
                <a:gd name="T37" fmla="*/ 0 h 21"/>
                <a:gd name="T38" fmla="*/ 18 w 21"/>
                <a:gd name="T39" fmla="*/ 3 h 21"/>
                <a:gd name="T40" fmla="*/ 18 w 21"/>
                <a:gd name="T41" fmla="*/ 3 h 21"/>
                <a:gd name="T42" fmla="*/ 19 w 21"/>
                <a:gd name="T43" fmla="*/ 5 h 21"/>
                <a:gd name="T44" fmla="*/ 21 w 21"/>
                <a:gd name="T45" fmla="*/ 8 h 21"/>
                <a:gd name="T46" fmla="*/ 21 w 21"/>
                <a:gd name="T47" fmla="*/ 8 h 21"/>
                <a:gd name="T48" fmla="*/ 21 w 21"/>
                <a:gd name="T49" fmla="*/ 10 h 21"/>
                <a:gd name="T50" fmla="*/ 21 w 21"/>
                <a:gd name="T51" fmla="*/ 10 h 21"/>
                <a:gd name="T52" fmla="*/ 7 w 21"/>
                <a:gd name="T53" fmla="*/ 11 h 21"/>
                <a:gd name="T54" fmla="*/ 7 w 21"/>
                <a:gd name="T55" fmla="*/ 11 h 21"/>
                <a:gd name="T56" fmla="*/ 7 w 21"/>
                <a:gd name="T57" fmla="*/ 13 h 21"/>
                <a:gd name="T58" fmla="*/ 7 w 21"/>
                <a:gd name="T59" fmla="*/ 14 h 21"/>
                <a:gd name="T60" fmla="*/ 7 w 21"/>
                <a:gd name="T61" fmla="*/ 14 h 21"/>
                <a:gd name="T62" fmla="*/ 7 w 21"/>
                <a:gd name="T63" fmla="*/ 16 h 21"/>
                <a:gd name="T64" fmla="*/ 7 w 21"/>
                <a:gd name="T65" fmla="*/ 16 h 21"/>
                <a:gd name="T66" fmla="*/ 10 w 21"/>
                <a:gd name="T67" fmla="*/ 16 h 21"/>
                <a:gd name="T68" fmla="*/ 10 w 21"/>
                <a:gd name="T69" fmla="*/ 16 h 21"/>
                <a:gd name="T70" fmla="*/ 8 w 21"/>
                <a:gd name="T71" fmla="*/ 13 h 21"/>
                <a:gd name="T72" fmla="*/ 7 w 21"/>
                <a:gd name="T73" fmla="*/ 11 h 21"/>
                <a:gd name="T74" fmla="*/ 7 w 21"/>
                <a:gd name="T75" fmla="*/ 11 h 21"/>
                <a:gd name="T76" fmla="*/ 7 w 21"/>
                <a:gd name="T77" fmla="*/ 8 h 21"/>
                <a:gd name="T78" fmla="*/ 7 w 21"/>
                <a:gd name="T79" fmla="*/ 8 h 21"/>
                <a:gd name="T80" fmla="*/ 8 w 21"/>
                <a:gd name="T81" fmla="*/ 8 h 21"/>
                <a:gd name="T82" fmla="*/ 10 w 21"/>
                <a:gd name="T83" fmla="*/ 6 h 21"/>
                <a:gd name="T84" fmla="*/ 10 w 21"/>
                <a:gd name="T85" fmla="*/ 6 h 21"/>
                <a:gd name="T86" fmla="*/ 8 w 21"/>
                <a:gd name="T87" fmla="*/ 6 h 21"/>
                <a:gd name="T88" fmla="*/ 7 w 21"/>
                <a:gd name="T89" fmla="*/ 8 h 21"/>
                <a:gd name="T90" fmla="*/ 7 w 21"/>
                <a:gd name="T9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1">
                  <a:moveTo>
                    <a:pt x="21" y="10"/>
                  </a:moveTo>
                  <a:lnTo>
                    <a:pt x="21" y="10"/>
                  </a:lnTo>
                  <a:lnTo>
                    <a:pt x="19" y="16"/>
                  </a:lnTo>
                  <a:lnTo>
                    <a:pt x="19" y="16"/>
                  </a:lnTo>
                  <a:lnTo>
                    <a:pt x="16" y="19"/>
                  </a:lnTo>
                  <a:lnTo>
                    <a:pt x="14" y="21"/>
                  </a:lnTo>
                  <a:lnTo>
                    <a:pt x="11" y="21"/>
                  </a:lnTo>
                  <a:lnTo>
                    <a:pt x="7" y="21"/>
                  </a:lnTo>
                  <a:lnTo>
                    <a:pt x="7" y="21"/>
                  </a:lnTo>
                  <a:lnTo>
                    <a:pt x="3" y="19"/>
                  </a:lnTo>
                  <a:lnTo>
                    <a:pt x="3" y="19"/>
                  </a:lnTo>
                  <a:lnTo>
                    <a:pt x="2" y="14"/>
                  </a:lnTo>
                  <a:lnTo>
                    <a:pt x="0" y="11"/>
                  </a:lnTo>
                  <a:lnTo>
                    <a:pt x="0" y="11"/>
                  </a:lnTo>
                  <a:lnTo>
                    <a:pt x="2" y="5"/>
                  </a:lnTo>
                  <a:lnTo>
                    <a:pt x="2" y="5"/>
                  </a:lnTo>
                  <a:lnTo>
                    <a:pt x="5" y="2"/>
                  </a:lnTo>
                  <a:lnTo>
                    <a:pt x="10" y="0"/>
                  </a:lnTo>
                  <a:lnTo>
                    <a:pt x="14" y="0"/>
                  </a:lnTo>
                  <a:lnTo>
                    <a:pt x="18" y="3"/>
                  </a:lnTo>
                  <a:lnTo>
                    <a:pt x="18" y="3"/>
                  </a:lnTo>
                  <a:lnTo>
                    <a:pt x="19" y="5"/>
                  </a:lnTo>
                  <a:lnTo>
                    <a:pt x="21" y="8"/>
                  </a:lnTo>
                  <a:lnTo>
                    <a:pt x="21" y="8"/>
                  </a:lnTo>
                  <a:lnTo>
                    <a:pt x="21" y="10"/>
                  </a:lnTo>
                  <a:lnTo>
                    <a:pt x="21" y="10"/>
                  </a:lnTo>
                  <a:close/>
                  <a:moveTo>
                    <a:pt x="7" y="11"/>
                  </a:moveTo>
                  <a:lnTo>
                    <a:pt x="7" y="11"/>
                  </a:lnTo>
                  <a:lnTo>
                    <a:pt x="7" y="13"/>
                  </a:lnTo>
                  <a:lnTo>
                    <a:pt x="7" y="14"/>
                  </a:lnTo>
                  <a:lnTo>
                    <a:pt x="7" y="14"/>
                  </a:lnTo>
                  <a:lnTo>
                    <a:pt x="7" y="16"/>
                  </a:lnTo>
                  <a:lnTo>
                    <a:pt x="7" y="16"/>
                  </a:lnTo>
                  <a:lnTo>
                    <a:pt x="10" y="16"/>
                  </a:lnTo>
                  <a:lnTo>
                    <a:pt x="10" y="16"/>
                  </a:lnTo>
                  <a:lnTo>
                    <a:pt x="8" y="13"/>
                  </a:lnTo>
                  <a:lnTo>
                    <a:pt x="7" y="11"/>
                  </a:lnTo>
                  <a:lnTo>
                    <a:pt x="7" y="11"/>
                  </a:lnTo>
                  <a:close/>
                  <a:moveTo>
                    <a:pt x="7" y="8"/>
                  </a:moveTo>
                  <a:lnTo>
                    <a:pt x="7" y="8"/>
                  </a:lnTo>
                  <a:lnTo>
                    <a:pt x="8" y="8"/>
                  </a:lnTo>
                  <a:lnTo>
                    <a:pt x="10" y="6"/>
                  </a:lnTo>
                  <a:lnTo>
                    <a:pt x="10" y="6"/>
                  </a:lnTo>
                  <a:lnTo>
                    <a:pt x="8" y="6"/>
                  </a:lnTo>
                  <a:lnTo>
                    <a:pt x="7" y="8"/>
                  </a:lnTo>
                  <a:lnTo>
                    <a:pt x="7"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123"/>
            <p:cNvSpPr/>
            <p:nvPr/>
          </p:nvSpPr>
          <p:spPr bwMode="auto">
            <a:xfrm>
              <a:off x="8025379" y="1478262"/>
              <a:ext cx="31750" cy="30163"/>
            </a:xfrm>
            <a:custGeom>
              <a:avLst/>
              <a:gdLst>
                <a:gd name="T0" fmla="*/ 20 w 20"/>
                <a:gd name="T1" fmla="*/ 10 h 19"/>
                <a:gd name="T2" fmla="*/ 20 w 20"/>
                <a:gd name="T3" fmla="*/ 10 h 19"/>
                <a:gd name="T4" fmla="*/ 19 w 20"/>
                <a:gd name="T5" fmla="*/ 16 h 19"/>
                <a:gd name="T6" fmla="*/ 19 w 20"/>
                <a:gd name="T7" fmla="*/ 16 h 19"/>
                <a:gd name="T8" fmla="*/ 16 w 20"/>
                <a:gd name="T9" fmla="*/ 19 h 19"/>
                <a:gd name="T10" fmla="*/ 11 w 20"/>
                <a:gd name="T11" fmla="*/ 19 h 19"/>
                <a:gd name="T12" fmla="*/ 11 w 20"/>
                <a:gd name="T13" fmla="*/ 19 h 19"/>
                <a:gd name="T14" fmla="*/ 6 w 20"/>
                <a:gd name="T15" fmla="*/ 19 h 19"/>
                <a:gd name="T16" fmla="*/ 6 w 20"/>
                <a:gd name="T17" fmla="*/ 19 h 19"/>
                <a:gd name="T18" fmla="*/ 3 w 20"/>
                <a:gd name="T19" fmla="*/ 17 h 19"/>
                <a:gd name="T20" fmla="*/ 3 w 20"/>
                <a:gd name="T21" fmla="*/ 17 h 19"/>
                <a:gd name="T22" fmla="*/ 0 w 20"/>
                <a:gd name="T23" fmla="*/ 14 h 19"/>
                <a:gd name="T24" fmla="*/ 0 w 20"/>
                <a:gd name="T25" fmla="*/ 13 h 19"/>
                <a:gd name="T26" fmla="*/ 0 w 20"/>
                <a:gd name="T27" fmla="*/ 13 h 19"/>
                <a:gd name="T28" fmla="*/ 0 w 20"/>
                <a:gd name="T29" fmla="*/ 10 h 19"/>
                <a:gd name="T30" fmla="*/ 0 w 20"/>
                <a:gd name="T31" fmla="*/ 10 h 19"/>
                <a:gd name="T32" fmla="*/ 3 w 20"/>
                <a:gd name="T33" fmla="*/ 3 h 19"/>
                <a:gd name="T34" fmla="*/ 3 w 20"/>
                <a:gd name="T35" fmla="*/ 3 h 19"/>
                <a:gd name="T36" fmla="*/ 3 w 20"/>
                <a:gd name="T37" fmla="*/ 3 h 19"/>
                <a:gd name="T38" fmla="*/ 3 w 20"/>
                <a:gd name="T39" fmla="*/ 3 h 19"/>
                <a:gd name="T40" fmla="*/ 9 w 20"/>
                <a:gd name="T41" fmla="*/ 0 h 19"/>
                <a:gd name="T42" fmla="*/ 14 w 20"/>
                <a:gd name="T43" fmla="*/ 0 h 19"/>
                <a:gd name="T44" fmla="*/ 14 w 20"/>
                <a:gd name="T45" fmla="*/ 0 h 19"/>
                <a:gd name="T46" fmla="*/ 17 w 20"/>
                <a:gd name="T47" fmla="*/ 2 h 19"/>
                <a:gd name="T48" fmla="*/ 19 w 20"/>
                <a:gd name="T49" fmla="*/ 3 h 19"/>
                <a:gd name="T50" fmla="*/ 19 w 20"/>
                <a:gd name="T51" fmla="*/ 3 h 19"/>
                <a:gd name="T52" fmla="*/ 19 w 20"/>
                <a:gd name="T53" fmla="*/ 6 h 19"/>
                <a:gd name="T54" fmla="*/ 19 w 20"/>
                <a:gd name="T55" fmla="*/ 6 h 19"/>
                <a:gd name="T56" fmla="*/ 20 w 20"/>
                <a:gd name="T57" fmla="*/ 10 h 19"/>
                <a:gd name="T58" fmla="*/ 20 w 20"/>
                <a:gd name="T59" fmla="*/ 1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19">
                  <a:moveTo>
                    <a:pt x="20" y="10"/>
                  </a:moveTo>
                  <a:lnTo>
                    <a:pt x="20" y="10"/>
                  </a:lnTo>
                  <a:lnTo>
                    <a:pt x="19" y="16"/>
                  </a:lnTo>
                  <a:lnTo>
                    <a:pt x="19" y="16"/>
                  </a:lnTo>
                  <a:lnTo>
                    <a:pt x="16" y="19"/>
                  </a:lnTo>
                  <a:lnTo>
                    <a:pt x="11" y="19"/>
                  </a:lnTo>
                  <a:lnTo>
                    <a:pt x="11" y="19"/>
                  </a:lnTo>
                  <a:lnTo>
                    <a:pt x="6" y="19"/>
                  </a:lnTo>
                  <a:lnTo>
                    <a:pt x="6" y="19"/>
                  </a:lnTo>
                  <a:lnTo>
                    <a:pt x="3" y="17"/>
                  </a:lnTo>
                  <a:lnTo>
                    <a:pt x="3" y="17"/>
                  </a:lnTo>
                  <a:lnTo>
                    <a:pt x="0" y="14"/>
                  </a:lnTo>
                  <a:lnTo>
                    <a:pt x="0" y="13"/>
                  </a:lnTo>
                  <a:lnTo>
                    <a:pt x="0" y="13"/>
                  </a:lnTo>
                  <a:lnTo>
                    <a:pt x="0" y="10"/>
                  </a:lnTo>
                  <a:lnTo>
                    <a:pt x="0" y="10"/>
                  </a:lnTo>
                  <a:lnTo>
                    <a:pt x="3" y="3"/>
                  </a:lnTo>
                  <a:lnTo>
                    <a:pt x="3" y="3"/>
                  </a:lnTo>
                  <a:lnTo>
                    <a:pt x="3" y="3"/>
                  </a:lnTo>
                  <a:lnTo>
                    <a:pt x="3" y="3"/>
                  </a:lnTo>
                  <a:lnTo>
                    <a:pt x="9" y="0"/>
                  </a:lnTo>
                  <a:lnTo>
                    <a:pt x="14" y="0"/>
                  </a:lnTo>
                  <a:lnTo>
                    <a:pt x="14" y="0"/>
                  </a:lnTo>
                  <a:lnTo>
                    <a:pt x="17" y="2"/>
                  </a:lnTo>
                  <a:lnTo>
                    <a:pt x="19" y="3"/>
                  </a:lnTo>
                  <a:lnTo>
                    <a:pt x="19" y="3"/>
                  </a:lnTo>
                  <a:lnTo>
                    <a:pt x="19" y="6"/>
                  </a:lnTo>
                  <a:lnTo>
                    <a:pt x="19" y="6"/>
                  </a:lnTo>
                  <a:lnTo>
                    <a:pt x="20" y="10"/>
                  </a:lnTo>
                  <a:lnTo>
                    <a:pt x="2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124"/>
            <p:cNvSpPr>
              <a:spLocks noEditPoints="1"/>
            </p:cNvSpPr>
            <p:nvPr/>
          </p:nvSpPr>
          <p:spPr bwMode="auto">
            <a:xfrm>
              <a:off x="8020616" y="1541762"/>
              <a:ext cx="30163" cy="31750"/>
            </a:xfrm>
            <a:custGeom>
              <a:avLst/>
              <a:gdLst>
                <a:gd name="T0" fmla="*/ 19 w 19"/>
                <a:gd name="T1" fmla="*/ 7 h 20"/>
                <a:gd name="T2" fmla="*/ 19 w 19"/>
                <a:gd name="T3" fmla="*/ 7 h 20"/>
                <a:gd name="T4" fmla="*/ 17 w 19"/>
                <a:gd name="T5" fmla="*/ 12 h 20"/>
                <a:gd name="T6" fmla="*/ 15 w 19"/>
                <a:gd name="T7" fmla="*/ 15 h 20"/>
                <a:gd name="T8" fmla="*/ 15 w 19"/>
                <a:gd name="T9" fmla="*/ 15 h 20"/>
                <a:gd name="T10" fmla="*/ 12 w 19"/>
                <a:gd name="T11" fmla="*/ 18 h 20"/>
                <a:gd name="T12" fmla="*/ 12 w 19"/>
                <a:gd name="T13" fmla="*/ 18 h 20"/>
                <a:gd name="T14" fmla="*/ 11 w 19"/>
                <a:gd name="T15" fmla="*/ 20 h 20"/>
                <a:gd name="T16" fmla="*/ 8 w 19"/>
                <a:gd name="T17" fmla="*/ 20 h 20"/>
                <a:gd name="T18" fmla="*/ 8 w 19"/>
                <a:gd name="T19" fmla="*/ 20 h 20"/>
                <a:gd name="T20" fmla="*/ 4 w 19"/>
                <a:gd name="T21" fmla="*/ 18 h 20"/>
                <a:gd name="T22" fmla="*/ 1 w 19"/>
                <a:gd name="T23" fmla="*/ 15 h 20"/>
                <a:gd name="T24" fmla="*/ 0 w 19"/>
                <a:gd name="T25" fmla="*/ 12 h 20"/>
                <a:gd name="T26" fmla="*/ 0 w 19"/>
                <a:gd name="T27" fmla="*/ 9 h 20"/>
                <a:gd name="T28" fmla="*/ 0 w 19"/>
                <a:gd name="T29" fmla="*/ 9 h 20"/>
                <a:gd name="T30" fmla="*/ 1 w 19"/>
                <a:gd name="T31" fmla="*/ 4 h 20"/>
                <a:gd name="T32" fmla="*/ 4 w 19"/>
                <a:gd name="T33" fmla="*/ 1 h 20"/>
                <a:gd name="T34" fmla="*/ 4 w 19"/>
                <a:gd name="T35" fmla="*/ 1 h 20"/>
                <a:gd name="T36" fmla="*/ 6 w 19"/>
                <a:gd name="T37" fmla="*/ 0 h 20"/>
                <a:gd name="T38" fmla="*/ 11 w 19"/>
                <a:gd name="T39" fmla="*/ 0 h 20"/>
                <a:gd name="T40" fmla="*/ 11 w 19"/>
                <a:gd name="T41" fmla="*/ 0 h 20"/>
                <a:gd name="T42" fmla="*/ 14 w 19"/>
                <a:gd name="T43" fmla="*/ 1 h 20"/>
                <a:gd name="T44" fmla="*/ 14 w 19"/>
                <a:gd name="T45" fmla="*/ 1 h 20"/>
                <a:gd name="T46" fmla="*/ 17 w 19"/>
                <a:gd name="T47" fmla="*/ 3 h 20"/>
                <a:gd name="T48" fmla="*/ 19 w 19"/>
                <a:gd name="T49" fmla="*/ 7 h 20"/>
                <a:gd name="T50" fmla="*/ 19 w 19"/>
                <a:gd name="T51" fmla="*/ 7 h 20"/>
                <a:gd name="T52" fmla="*/ 4 w 19"/>
                <a:gd name="T53" fmla="*/ 11 h 20"/>
                <a:gd name="T54" fmla="*/ 4 w 19"/>
                <a:gd name="T55" fmla="*/ 11 h 20"/>
                <a:gd name="T56" fmla="*/ 4 w 19"/>
                <a:gd name="T57" fmla="*/ 7 h 20"/>
                <a:gd name="T58" fmla="*/ 4 w 19"/>
                <a:gd name="T59" fmla="*/ 7 h 20"/>
                <a:gd name="T60" fmla="*/ 4 w 19"/>
                <a:gd name="T61" fmla="*/ 7 h 20"/>
                <a:gd name="T62" fmla="*/ 4 w 19"/>
                <a:gd name="T63" fmla="*/ 7 h 20"/>
                <a:gd name="T64" fmla="*/ 4 w 19"/>
                <a:gd name="T65" fmla="*/ 11 h 20"/>
                <a:gd name="T66" fmla="*/ 4 w 19"/>
                <a:gd name="T67" fmla="*/ 11 h 20"/>
                <a:gd name="T68" fmla="*/ 12 w 19"/>
                <a:gd name="T69" fmla="*/ 4 h 20"/>
                <a:gd name="T70" fmla="*/ 12 w 19"/>
                <a:gd name="T71" fmla="*/ 4 h 20"/>
                <a:gd name="T72" fmla="*/ 11 w 19"/>
                <a:gd name="T73" fmla="*/ 4 h 20"/>
                <a:gd name="T74" fmla="*/ 9 w 19"/>
                <a:gd name="T75" fmla="*/ 4 h 20"/>
                <a:gd name="T76" fmla="*/ 9 w 19"/>
                <a:gd name="T77" fmla="*/ 4 h 20"/>
                <a:gd name="T78" fmla="*/ 12 w 19"/>
                <a:gd name="T79" fmla="*/ 4 h 20"/>
                <a:gd name="T80" fmla="*/ 12 w 19"/>
                <a:gd name="T8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 h="20">
                  <a:moveTo>
                    <a:pt x="19" y="7"/>
                  </a:moveTo>
                  <a:lnTo>
                    <a:pt x="19" y="7"/>
                  </a:lnTo>
                  <a:lnTo>
                    <a:pt x="17" y="12"/>
                  </a:lnTo>
                  <a:lnTo>
                    <a:pt x="15" y="15"/>
                  </a:lnTo>
                  <a:lnTo>
                    <a:pt x="15" y="15"/>
                  </a:lnTo>
                  <a:lnTo>
                    <a:pt x="12" y="18"/>
                  </a:lnTo>
                  <a:lnTo>
                    <a:pt x="12" y="18"/>
                  </a:lnTo>
                  <a:lnTo>
                    <a:pt x="11" y="20"/>
                  </a:lnTo>
                  <a:lnTo>
                    <a:pt x="8" y="20"/>
                  </a:lnTo>
                  <a:lnTo>
                    <a:pt x="8" y="20"/>
                  </a:lnTo>
                  <a:lnTo>
                    <a:pt x="4" y="18"/>
                  </a:lnTo>
                  <a:lnTo>
                    <a:pt x="1" y="15"/>
                  </a:lnTo>
                  <a:lnTo>
                    <a:pt x="0" y="12"/>
                  </a:lnTo>
                  <a:lnTo>
                    <a:pt x="0" y="9"/>
                  </a:lnTo>
                  <a:lnTo>
                    <a:pt x="0" y="9"/>
                  </a:lnTo>
                  <a:lnTo>
                    <a:pt x="1" y="4"/>
                  </a:lnTo>
                  <a:lnTo>
                    <a:pt x="4" y="1"/>
                  </a:lnTo>
                  <a:lnTo>
                    <a:pt x="4" y="1"/>
                  </a:lnTo>
                  <a:lnTo>
                    <a:pt x="6" y="0"/>
                  </a:lnTo>
                  <a:lnTo>
                    <a:pt x="11" y="0"/>
                  </a:lnTo>
                  <a:lnTo>
                    <a:pt x="11" y="0"/>
                  </a:lnTo>
                  <a:lnTo>
                    <a:pt x="14" y="1"/>
                  </a:lnTo>
                  <a:lnTo>
                    <a:pt x="14" y="1"/>
                  </a:lnTo>
                  <a:lnTo>
                    <a:pt x="17" y="3"/>
                  </a:lnTo>
                  <a:lnTo>
                    <a:pt x="19" y="7"/>
                  </a:lnTo>
                  <a:lnTo>
                    <a:pt x="19" y="7"/>
                  </a:lnTo>
                  <a:close/>
                  <a:moveTo>
                    <a:pt x="4" y="11"/>
                  </a:moveTo>
                  <a:lnTo>
                    <a:pt x="4" y="11"/>
                  </a:lnTo>
                  <a:lnTo>
                    <a:pt x="4" y="7"/>
                  </a:lnTo>
                  <a:lnTo>
                    <a:pt x="4" y="7"/>
                  </a:lnTo>
                  <a:lnTo>
                    <a:pt x="4" y="7"/>
                  </a:lnTo>
                  <a:lnTo>
                    <a:pt x="4" y="7"/>
                  </a:lnTo>
                  <a:lnTo>
                    <a:pt x="4" y="11"/>
                  </a:lnTo>
                  <a:lnTo>
                    <a:pt x="4" y="11"/>
                  </a:lnTo>
                  <a:close/>
                  <a:moveTo>
                    <a:pt x="12" y="4"/>
                  </a:moveTo>
                  <a:lnTo>
                    <a:pt x="12" y="4"/>
                  </a:lnTo>
                  <a:lnTo>
                    <a:pt x="11" y="4"/>
                  </a:lnTo>
                  <a:lnTo>
                    <a:pt x="9" y="4"/>
                  </a:lnTo>
                  <a:lnTo>
                    <a:pt x="9" y="4"/>
                  </a:lnTo>
                  <a:lnTo>
                    <a:pt x="12" y="4"/>
                  </a:lnTo>
                  <a:lnTo>
                    <a:pt x="12"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125"/>
            <p:cNvSpPr>
              <a:spLocks noEditPoints="1"/>
            </p:cNvSpPr>
            <p:nvPr/>
          </p:nvSpPr>
          <p:spPr bwMode="auto">
            <a:xfrm>
              <a:off x="8099991" y="1873549"/>
              <a:ext cx="30163" cy="34925"/>
            </a:xfrm>
            <a:custGeom>
              <a:avLst/>
              <a:gdLst>
                <a:gd name="T0" fmla="*/ 14 w 19"/>
                <a:gd name="T1" fmla="*/ 5 h 22"/>
                <a:gd name="T2" fmla="*/ 14 w 19"/>
                <a:gd name="T3" fmla="*/ 5 h 22"/>
                <a:gd name="T4" fmla="*/ 16 w 19"/>
                <a:gd name="T5" fmla="*/ 7 h 22"/>
                <a:gd name="T6" fmla="*/ 16 w 19"/>
                <a:gd name="T7" fmla="*/ 10 h 22"/>
                <a:gd name="T8" fmla="*/ 19 w 19"/>
                <a:gd name="T9" fmla="*/ 13 h 22"/>
                <a:gd name="T10" fmla="*/ 16 w 19"/>
                <a:gd name="T11" fmla="*/ 19 h 22"/>
                <a:gd name="T12" fmla="*/ 14 w 19"/>
                <a:gd name="T13" fmla="*/ 21 h 22"/>
                <a:gd name="T14" fmla="*/ 11 w 19"/>
                <a:gd name="T15" fmla="*/ 22 h 22"/>
                <a:gd name="T16" fmla="*/ 10 w 19"/>
                <a:gd name="T17" fmla="*/ 22 h 22"/>
                <a:gd name="T18" fmla="*/ 5 w 19"/>
                <a:gd name="T19" fmla="*/ 22 h 22"/>
                <a:gd name="T20" fmla="*/ 0 w 19"/>
                <a:gd name="T21" fmla="*/ 18 h 22"/>
                <a:gd name="T22" fmla="*/ 0 w 19"/>
                <a:gd name="T23" fmla="*/ 13 h 22"/>
                <a:gd name="T24" fmla="*/ 3 w 19"/>
                <a:gd name="T25" fmla="*/ 5 h 22"/>
                <a:gd name="T26" fmla="*/ 5 w 19"/>
                <a:gd name="T27" fmla="*/ 3 h 22"/>
                <a:gd name="T28" fmla="*/ 11 w 19"/>
                <a:gd name="T29" fmla="*/ 0 h 22"/>
                <a:gd name="T30" fmla="*/ 13 w 19"/>
                <a:gd name="T31" fmla="*/ 0 h 22"/>
                <a:gd name="T32" fmla="*/ 14 w 19"/>
                <a:gd name="T33" fmla="*/ 2 h 22"/>
                <a:gd name="T34" fmla="*/ 14 w 19"/>
                <a:gd name="T35" fmla="*/ 5 h 22"/>
                <a:gd name="T36" fmla="*/ 11 w 19"/>
                <a:gd name="T37" fmla="*/ 18 h 22"/>
                <a:gd name="T38" fmla="*/ 13 w 19"/>
                <a:gd name="T39" fmla="*/ 16 h 22"/>
                <a:gd name="T40" fmla="*/ 13 w 19"/>
                <a:gd name="T41" fmla="*/ 11 h 22"/>
                <a:gd name="T42" fmla="*/ 8 w 19"/>
                <a:gd name="T43" fmla="*/ 11 h 22"/>
                <a:gd name="T44" fmla="*/ 6 w 19"/>
                <a:gd name="T45" fmla="*/ 13 h 22"/>
                <a:gd name="T46" fmla="*/ 11 w 19"/>
                <a:gd name="T47" fmla="*/ 13 h 22"/>
                <a:gd name="T48" fmla="*/ 11 w 19"/>
                <a:gd name="T49" fmla="*/ 14 h 22"/>
                <a:gd name="T50" fmla="*/ 11 w 19"/>
                <a:gd name="T51" fmla="*/ 18 h 22"/>
                <a:gd name="T52" fmla="*/ 6 w 19"/>
                <a:gd name="T53" fmla="*/ 8 h 22"/>
                <a:gd name="T54" fmla="*/ 11 w 19"/>
                <a:gd name="T55" fmla="*/ 8 h 22"/>
                <a:gd name="T56" fmla="*/ 8 w 19"/>
                <a:gd name="T57" fmla="*/ 7 h 22"/>
                <a:gd name="T58" fmla="*/ 6 w 19"/>
                <a:gd name="T59" fmla="*/ 8 h 22"/>
                <a:gd name="T60" fmla="*/ 3 w 19"/>
                <a:gd name="T61" fmla="*/ 14 h 22"/>
                <a:gd name="T62" fmla="*/ 3 w 19"/>
                <a:gd name="T63" fmla="*/ 18 h 22"/>
                <a:gd name="T64" fmla="*/ 5 w 19"/>
                <a:gd name="T65" fmla="*/ 18 h 22"/>
                <a:gd name="T66" fmla="*/ 3 w 19"/>
                <a:gd name="T67"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2">
                  <a:moveTo>
                    <a:pt x="14" y="5"/>
                  </a:moveTo>
                  <a:lnTo>
                    <a:pt x="14" y="5"/>
                  </a:lnTo>
                  <a:lnTo>
                    <a:pt x="14" y="5"/>
                  </a:lnTo>
                  <a:lnTo>
                    <a:pt x="14" y="5"/>
                  </a:lnTo>
                  <a:lnTo>
                    <a:pt x="16" y="7"/>
                  </a:lnTo>
                  <a:lnTo>
                    <a:pt x="16" y="7"/>
                  </a:lnTo>
                  <a:lnTo>
                    <a:pt x="16" y="10"/>
                  </a:lnTo>
                  <a:lnTo>
                    <a:pt x="16" y="10"/>
                  </a:lnTo>
                  <a:lnTo>
                    <a:pt x="19" y="13"/>
                  </a:lnTo>
                  <a:lnTo>
                    <a:pt x="19" y="13"/>
                  </a:lnTo>
                  <a:lnTo>
                    <a:pt x="19" y="16"/>
                  </a:lnTo>
                  <a:lnTo>
                    <a:pt x="16" y="19"/>
                  </a:lnTo>
                  <a:lnTo>
                    <a:pt x="16" y="19"/>
                  </a:lnTo>
                  <a:lnTo>
                    <a:pt x="14" y="21"/>
                  </a:lnTo>
                  <a:lnTo>
                    <a:pt x="14" y="21"/>
                  </a:lnTo>
                  <a:lnTo>
                    <a:pt x="11" y="22"/>
                  </a:lnTo>
                  <a:lnTo>
                    <a:pt x="11" y="22"/>
                  </a:lnTo>
                  <a:lnTo>
                    <a:pt x="10" y="22"/>
                  </a:lnTo>
                  <a:lnTo>
                    <a:pt x="10" y="22"/>
                  </a:lnTo>
                  <a:lnTo>
                    <a:pt x="5" y="22"/>
                  </a:lnTo>
                  <a:lnTo>
                    <a:pt x="2" y="21"/>
                  </a:lnTo>
                  <a:lnTo>
                    <a:pt x="0" y="18"/>
                  </a:lnTo>
                  <a:lnTo>
                    <a:pt x="0" y="13"/>
                  </a:lnTo>
                  <a:lnTo>
                    <a:pt x="0" y="13"/>
                  </a:lnTo>
                  <a:lnTo>
                    <a:pt x="2" y="8"/>
                  </a:lnTo>
                  <a:lnTo>
                    <a:pt x="3" y="5"/>
                  </a:lnTo>
                  <a:lnTo>
                    <a:pt x="3" y="5"/>
                  </a:lnTo>
                  <a:lnTo>
                    <a:pt x="5" y="3"/>
                  </a:lnTo>
                  <a:lnTo>
                    <a:pt x="5" y="3"/>
                  </a:lnTo>
                  <a:lnTo>
                    <a:pt x="11" y="0"/>
                  </a:lnTo>
                  <a:lnTo>
                    <a:pt x="11" y="0"/>
                  </a:lnTo>
                  <a:lnTo>
                    <a:pt x="13" y="0"/>
                  </a:lnTo>
                  <a:lnTo>
                    <a:pt x="13" y="0"/>
                  </a:lnTo>
                  <a:lnTo>
                    <a:pt x="14" y="2"/>
                  </a:lnTo>
                  <a:lnTo>
                    <a:pt x="14" y="5"/>
                  </a:lnTo>
                  <a:lnTo>
                    <a:pt x="14" y="5"/>
                  </a:lnTo>
                  <a:close/>
                  <a:moveTo>
                    <a:pt x="11" y="18"/>
                  </a:moveTo>
                  <a:lnTo>
                    <a:pt x="11" y="18"/>
                  </a:lnTo>
                  <a:lnTo>
                    <a:pt x="13" y="16"/>
                  </a:lnTo>
                  <a:lnTo>
                    <a:pt x="13" y="16"/>
                  </a:lnTo>
                  <a:lnTo>
                    <a:pt x="13" y="11"/>
                  </a:lnTo>
                  <a:lnTo>
                    <a:pt x="13" y="11"/>
                  </a:lnTo>
                  <a:lnTo>
                    <a:pt x="8" y="11"/>
                  </a:lnTo>
                  <a:lnTo>
                    <a:pt x="8" y="11"/>
                  </a:lnTo>
                  <a:lnTo>
                    <a:pt x="6" y="13"/>
                  </a:lnTo>
                  <a:lnTo>
                    <a:pt x="6" y="13"/>
                  </a:lnTo>
                  <a:lnTo>
                    <a:pt x="10" y="11"/>
                  </a:lnTo>
                  <a:lnTo>
                    <a:pt x="11" y="13"/>
                  </a:lnTo>
                  <a:lnTo>
                    <a:pt x="11" y="13"/>
                  </a:lnTo>
                  <a:lnTo>
                    <a:pt x="11" y="14"/>
                  </a:lnTo>
                  <a:lnTo>
                    <a:pt x="11" y="18"/>
                  </a:lnTo>
                  <a:lnTo>
                    <a:pt x="11" y="18"/>
                  </a:lnTo>
                  <a:close/>
                  <a:moveTo>
                    <a:pt x="6" y="8"/>
                  </a:moveTo>
                  <a:lnTo>
                    <a:pt x="6" y="8"/>
                  </a:lnTo>
                  <a:lnTo>
                    <a:pt x="11" y="8"/>
                  </a:lnTo>
                  <a:lnTo>
                    <a:pt x="11" y="8"/>
                  </a:lnTo>
                  <a:lnTo>
                    <a:pt x="8" y="7"/>
                  </a:lnTo>
                  <a:lnTo>
                    <a:pt x="8" y="7"/>
                  </a:lnTo>
                  <a:lnTo>
                    <a:pt x="6" y="8"/>
                  </a:lnTo>
                  <a:lnTo>
                    <a:pt x="6" y="8"/>
                  </a:lnTo>
                  <a:close/>
                  <a:moveTo>
                    <a:pt x="3" y="14"/>
                  </a:moveTo>
                  <a:lnTo>
                    <a:pt x="3" y="14"/>
                  </a:lnTo>
                  <a:lnTo>
                    <a:pt x="3" y="16"/>
                  </a:lnTo>
                  <a:lnTo>
                    <a:pt x="3" y="18"/>
                  </a:lnTo>
                  <a:lnTo>
                    <a:pt x="3" y="18"/>
                  </a:lnTo>
                  <a:lnTo>
                    <a:pt x="5" y="18"/>
                  </a:lnTo>
                  <a:lnTo>
                    <a:pt x="5" y="18"/>
                  </a:lnTo>
                  <a:lnTo>
                    <a:pt x="3" y="14"/>
                  </a:lnTo>
                  <a:lnTo>
                    <a:pt x="3"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126"/>
            <p:cNvSpPr>
              <a:spLocks noEditPoints="1"/>
            </p:cNvSpPr>
            <p:nvPr/>
          </p:nvSpPr>
          <p:spPr bwMode="auto">
            <a:xfrm>
              <a:off x="7942829" y="1538587"/>
              <a:ext cx="31750" cy="30163"/>
            </a:xfrm>
            <a:custGeom>
              <a:avLst/>
              <a:gdLst>
                <a:gd name="T0" fmla="*/ 11 w 20"/>
                <a:gd name="T1" fmla="*/ 19 h 19"/>
                <a:gd name="T2" fmla="*/ 11 w 20"/>
                <a:gd name="T3" fmla="*/ 19 h 19"/>
                <a:gd name="T4" fmla="*/ 3 w 20"/>
                <a:gd name="T5" fmla="*/ 17 h 19"/>
                <a:gd name="T6" fmla="*/ 3 w 20"/>
                <a:gd name="T7" fmla="*/ 17 h 19"/>
                <a:gd name="T8" fmla="*/ 1 w 20"/>
                <a:gd name="T9" fmla="*/ 14 h 19"/>
                <a:gd name="T10" fmla="*/ 1 w 20"/>
                <a:gd name="T11" fmla="*/ 14 h 19"/>
                <a:gd name="T12" fmla="*/ 0 w 20"/>
                <a:gd name="T13" fmla="*/ 13 h 19"/>
                <a:gd name="T14" fmla="*/ 0 w 20"/>
                <a:gd name="T15" fmla="*/ 11 h 19"/>
                <a:gd name="T16" fmla="*/ 0 w 20"/>
                <a:gd name="T17" fmla="*/ 11 h 19"/>
                <a:gd name="T18" fmla="*/ 1 w 20"/>
                <a:gd name="T19" fmla="*/ 6 h 19"/>
                <a:gd name="T20" fmla="*/ 4 w 20"/>
                <a:gd name="T21" fmla="*/ 2 h 19"/>
                <a:gd name="T22" fmla="*/ 4 w 20"/>
                <a:gd name="T23" fmla="*/ 2 h 19"/>
                <a:gd name="T24" fmla="*/ 8 w 20"/>
                <a:gd name="T25" fmla="*/ 2 h 19"/>
                <a:gd name="T26" fmla="*/ 8 w 20"/>
                <a:gd name="T27" fmla="*/ 2 h 19"/>
                <a:gd name="T28" fmla="*/ 12 w 20"/>
                <a:gd name="T29" fmla="*/ 0 h 19"/>
                <a:gd name="T30" fmla="*/ 17 w 20"/>
                <a:gd name="T31" fmla="*/ 2 h 19"/>
                <a:gd name="T32" fmla="*/ 17 w 20"/>
                <a:gd name="T33" fmla="*/ 2 h 19"/>
                <a:gd name="T34" fmla="*/ 19 w 20"/>
                <a:gd name="T35" fmla="*/ 5 h 19"/>
                <a:gd name="T36" fmla="*/ 20 w 20"/>
                <a:gd name="T37" fmla="*/ 9 h 19"/>
                <a:gd name="T38" fmla="*/ 20 w 20"/>
                <a:gd name="T39" fmla="*/ 9 h 19"/>
                <a:gd name="T40" fmla="*/ 19 w 20"/>
                <a:gd name="T41" fmla="*/ 13 h 19"/>
                <a:gd name="T42" fmla="*/ 19 w 20"/>
                <a:gd name="T43" fmla="*/ 13 h 19"/>
                <a:gd name="T44" fmla="*/ 16 w 20"/>
                <a:gd name="T45" fmla="*/ 17 h 19"/>
                <a:gd name="T46" fmla="*/ 11 w 20"/>
                <a:gd name="T47" fmla="*/ 19 h 19"/>
                <a:gd name="T48" fmla="*/ 11 w 20"/>
                <a:gd name="T49" fmla="*/ 19 h 19"/>
                <a:gd name="T50" fmla="*/ 16 w 20"/>
                <a:gd name="T51" fmla="*/ 5 h 19"/>
                <a:gd name="T52" fmla="*/ 16 w 20"/>
                <a:gd name="T53" fmla="*/ 5 h 19"/>
                <a:gd name="T54" fmla="*/ 17 w 20"/>
                <a:gd name="T55" fmla="*/ 9 h 19"/>
                <a:gd name="T56" fmla="*/ 17 w 20"/>
                <a:gd name="T57" fmla="*/ 9 h 19"/>
                <a:gd name="T58" fmla="*/ 17 w 20"/>
                <a:gd name="T59" fmla="*/ 6 h 19"/>
                <a:gd name="T60" fmla="*/ 16 w 20"/>
                <a:gd name="T61" fmla="*/ 5 h 19"/>
                <a:gd name="T62" fmla="*/ 16 w 20"/>
                <a:gd name="T63" fmla="*/ 5 h 19"/>
                <a:gd name="T64" fmla="*/ 3 w 20"/>
                <a:gd name="T65" fmla="*/ 9 h 19"/>
                <a:gd name="T66" fmla="*/ 3 w 20"/>
                <a:gd name="T67" fmla="*/ 9 h 19"/>
                <a:gd name="T68" fmla="*/ 3 w 20"/>
                <a:gd name="T69" fmla="*/ 13 h 19"/>
                <a:gd name="T70" fmla="*/ 4 w 20"/>
                <a:gd name="T71" fmla="*/ 13 h 19"/>
                <a:gd name="T72" fmla="*/ 4 w 20"/>
                <a:gd name="T73" fmla="*/ 13 h 19"/>
                <a:gd name="T74" fmla="*/ 3 w 20"/>
                <a:gd name="T75" fmla="*/ 9 h 19"/>
                <a:gd name="T76" fmla="*/ 3 w 20"/>
                <a:gd name="T77" fmla="*/ 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0" h="19">
                  <a:moveTo>
                    <a:pt x="11" y="19"/>
                  </a:moveTo>
                  <a:lnTo>
                    <a:pt x="11" y="19"/>
                  </a:lnTo>
                  <a:lnTo>
                    <a:pt x="3" y="17"/>
                  </a:lnTo>
                  <a:lnTo>
                    <a:pt x="3" y="17"/>
                  </a:lnTo>
                  <a:lnTo>
                    <a:pt x="1" y="14"/>
                  </a:lnTo>
                  <a:lnTo>
                    <a:pt x="1" y="14"/>
                  </a:lnTo>
                  <a:lnTo>
                    <a:pt x="0" y="13"/>
                  </a:lnTo>
                  <a:lnTo>
                    <a:pt x="0" y="11"/>
                  </a:lnTo>
                  <a:lnTo>
                    <a:pt x="0" y="11"/>
                  </a:lnTo>
                  <a:lnTo>
                    <a:pt x="1" y="6"/>
                  </a:lnTo>
                  <a:lnTo>
                    <a:pt x="4" y="2"/>
                  </a:lnTo>
                  <a:lnTo>
                    <a:pt x="4" y="2"/>
                  </a:lnTo>
                  <a:lnTo>
                    <a:pt x="8" y="2"/>
                  </a:lnTo>
                  <a:lnTo>
                    <a:pt x="8" y="2"/>
                  </a:lnTo>
                  <a:lnTo>
                    <a:pt x="12" y="0"/>
                  </a:lnTo>
                  <a:lnTo>
                    <a:pt x="17" y="2"/>
                  </a:lnTo>
                  <a:lnTo>
                    <a:pt x="17" y="2"/>
                  </a:lnTo>
                  <a:lnTo>
                    <a:pt x="19" y="5"/>
                  </a:lnTo>
                  <a:lnTo>
                    <a:pt x="20" y="9"/>
                  </a:lnTo>
                  <a:lnTo>
                    <a:pt x="20" y="9"/>
                  </a:lnTo>
                  <a:lnTo>
                    <a:pt x="19" y="13"/>
                  </a:lnTo>
                  <a:lnTo>
                    <a:pt x="19" y="13"/>
                  </a:lnTo>
                  <a:lnTo>
                    <a:pt x="16" y="17"/>
                  </a:lnTo>
                  <a:lnTo>
                    <a:pt x="11" y="19"/>
                  </a:lnTo>
                  <a:lnTo>
                    <a:pt x="11" y="19"/>
                  </a:lnTo>
                  <a:close/>
                  <a:moveTo>
                    <a:pt x="16" y="5"/>
                  </a:moveTo>
                  <a:lnTo>
                    <a:pt x="16" y="5"/>
                  </a:lnTo>
                  <a:lnTo>
                    <a:pt x="17" y="9"/>
                  </a:lnTo>
                  <a:lnTo>
                    <a:pt x="17" y="9"/>
                  </a:lnTo>
                  <a:lnTo>
                    <a:pt x="17" y="6"/>
                  </a:lnTo>
                  <a:lnTo>
                    <a:pt x="16" y="5"/>
                  </a:lnTo>
                  <a:lnTo>
                    <a:pt x="16" y="5"/>
                  </a:lnTo>
                  <a:close/>
                  <a:moveTo>
                    <a:pt x="3" y="9"/>
                  </a:moveTo>
                  <a:lnTo>
                    <a:pt x="3" y="9"/>
                  </a:lnTo>
                  <a:lnTo>
                    <a:pt x="3" y="13"/>
                  </a:lnTo>
                  <a:lnTo>
                    <a:pt x="4" y="13"/>
                  </a:lnTo>
                  <a:lnTo>
                    <a:pt x="4" y="13"/>
                  </a:lnTo>
                  <a:lnTo>
                    <a:pt x="3" y="9"/>
                  </a:lnTo>
                  <a:lnTo>
                    <a:pt x="3"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127"/>
            <p:cNvSpPr>
              <a:spLocks noEditPoints="1"/>
            </p:cNvSpPr>
            <p:nvPr/>
          </p:nvSpPr>
          <p:spPr bwMode="auto">
            <a:xfrm>
              <a:off x="8014266" y="1838624"/>
              <a:ext cx="28575" cy="33338"/>
            </a:xfrm>
            <a:custGeom>
              <a:avLst/>
              <a:gdLst>
                <a:gd name="T0" fmla="*/ 0 w 18"/>
                <a:gd name="T1" fmla="*/ 13 h 21"/>
                <a:gd name="T2" fmla="*/ 0 w 18"/>
                <a:gd name="T3" fmla="*/ 13 h 21"/>
                <a:gd name="T4" fmla="*/ 2 w 18"/>
                <a:gd name="T5" fmla="*/ 8 h 21"/>
                <a:gd name="T6" fmla="*/ 5 w 18"/>
                <a:gd name="T7" fmla="*/ 3 h 21"/>
                <a:gd name="T8" fmla="*/ 5 w 18"/>
                <a:gd name="T9" fmla="*/ 3 h 21"/>
                <a:gd name="T10" fmla="*/ 8 w 18"/>
                <a:gd name="T11" fmla="*/ 0 h 21"/>
                <a:gd name="T12" fmla="*/ 13 w 18"/>
                <a:gd name="T13" fmla="*/ 2 h 21"/>
                <a:gd name="T14" fmla="*/ 13 w 18"/>
                <a:gd name="T15" fmla="*/ 2 h 21"/>
                <a:gd name="T16" fmla="*/ 16 w 18"/>
                <a:gd name="T17" fmla="*/ 5 h 21"/>
                <a:gd name="T18" fmla="*/ 18 w 18"/>
                <a:gd name="T19" fmla="*/ 11 h 21"/>
                <a:gd name="T20" fmla="*/ 18 w 18"/>
                <a:gd name="T21" fmla="*/ 11 h 21"/>
                <a:gd name="T22" fmla="*/ 18 w 18"/>
                <a:gd name="T23" fmla="*/ 14 h 21"/>
                <a:gd name="T24" fmla="*/ 16 w 18"/>
                <a:gd name="T25" fmla="*/ 18 h 21"/>
                <a:gd name="T26" fmla="*/ 16 w 18"/>
                <a:gd name="T27" fmla="*/ 18 h 21"/>
                <a:gd name="T28" fmla="*/ 15 w 18"/>
                <a:gd name="T29" fmla="*/ 21 h 21"/>
                <a:gd name="T30" fmla="*/ 12 w 18"/>
                <a:gd name="T31" fmla="*/ 21 h 21"/>
                <a:gd name="T32" fmla="*/ 12 w 18"/>
                <a:gd name="T33" fmla="*/ 21 h 21"/>
                <a:gd name="T34" fmla="*/ 10 w 18"/>
                <a:gd name="T35" fmla="*/ 21 h 21"/>
                <a:gd name="T36" fmla="*/ 10 w 18"/>
                <a:gd name="T37" fmla="*/ 21 h 21"/>
                <a:gd name="T38" fmla="*/ 5 w 18"/>
                <a:gd name="T39" fmla="*/ 21 h 21"/>
                <a:gd name="T40" fmla="*/ 2 w 18"/>
                <a:gd name="T41" fmla="*/ 18 h 21"/>
                <a:gd name="T42" fmla="*/ 2 w 18"/>
                <a:gd name="T43" fmla="*/ 18 h 21"/>
                <a:gd name="T44" fmla="*/ 0 w 18"/>
                <a:gd name="T45" fmla="*/ 13 h 21"/>
                <a:gd name="T46" fmla="*/ 0 w 18"/>
                <a:gd name="T47" fmla="*/ 13 h 21"/>
                <a:gd name="T48" fmla="*/ 10 w 18"/>
                <a:gd name="T49" fmla="*/ 18 h 21"/>
                <a:gd name="T50" fmla="*/ 10 w 18"/>
                <a:gd name="T51" fmla="*/ 18 h 21"/>
                <a:gd name="T52" fmla="*/ 10 w 18"/>
                <a:gd name="T53" fmla="*/ 18 h 21"/>
                <a:gd name="T54" fmla="*/ 10 w 18"/>
                <a:gd name="T55" fmla="*/ 18 h 21"/>
                <a:gd name="T56" fmla="*/ 7 w 18"/>
                <a:gd name="T57" fmla="*/ 16 h 21"/>
                <a:gd name="T58" fmla="*/ 7 w 18"/>
                <a:gd name="T59" fmla="*/ 14 h 21"/>
                <a:gd name="T60" fmla="*/ 7 w 18"/>
                <a:gd name="T61" fmla="*/ 14 h 21"/>
                <a:gd name="T62" fmla="*/ 5 w 18"/>
                <a:gd name="T63" fmla="*/ 13 h 21"/>
                <a:gd name="T64" fmla="*/ 5 w 18"/>
                <a:gd name="T65" fmla="*/ 13 h 21"/>
                <a:gd name="T66" fmla="*/ 5 w 18"/>
                <a:gd name="T67" fmla="*/ 16 h 21"/>
                <a:gd name="T68" fmla="*/ 7 w 18"/>
                <a:gd name="T69" fmla="*/ 18 h 21"/>
                <a:gd name="T70" fmla="*/ 7 w 18"/>
                <a:gd name="T71" fmla="*/ 18 h 21"/>
                <a:gd name="T72" fmla="*/ 8 w 18"/>
                <a:gd name="T73" fmla="*/ 18 h 21"/>
                <a:gd name="T74" fmla="*/ 10 w 18"/>
                <a:gd name="T75" fmla="*/ 18 h 21"/>
                <a:gd name="T76" fmla="*/ 10 w 18"/>
                <a:gd name="T77" fmla="*/ 18 h 21"/>
                <a:gd name="T78" fmla="*/ 13 w 18"/>
                <a:gd name="T79" fmla="*/ 7 h 21"/>
                <a:gd name="T80" fmla="*/ 13 w 18"/>
                <a:gd name="T81" fmla="*/ 7 h 21"/>
                <a:gd name="T82" fmla="*/ 13 w 18"/>
                <a:gd name="T83" fmla="*/ 7 h 21"/>
                <a:gd name="T84" fmla="*/ 13 w 18"/>
                <a:gd name="T85" fmla="*/ 7 h 21"/>
                <a:gd name="T86" fmla="*/ 10 w 18"/>
                <a:gd name="T87" fmla="*/ 5 h 21"/>
                <a:gd name="T88" fmla="*/ 10 w 18"/>
                <a:gd name="T89" fmla="*/ 5 h 21"/>
                <a:gd name="T90" fmla="*/ 12 w 18"/>
                <a:gd name="T91" fmla="*/ 7 h 21"/>
                <a:gd name="T92" fmla="*/ 12 w 18"/>
                <a:gd name="T93" fmla="*/ 7 h 21"/>
                <a:gd name="T94" fmla="*/ 13 w 18"/>
                <a:gd name="T95" fmla="*/ 7 h 21"/>
                <a:gd name="T96" fmla="*/ 13 w 18"/>
                <a:gd name="T97" fmla="*/ 7 h 21"/>
                <a:gd name="T98" fmla="*/ 7 w 18"/>
                <a:gd name="T99" fmla="*/ 7 h 21"/>
                <a:gd name="T100" fmla="*/ 7 w 18"/>
                <a:gd name="T101" fmla="*/ 7 h 21"/>
                <a:gd name="T102" fmla="*/ 7 w 18"/>
                <a:gd name="T103" fmla="*/ 8 h 21"/>
                <a:gd name="T104" fmla="*/ 7 w 18"/>
                <a:gd name="T105" fmla="*/ 8 h 21"/>
                <a:gd name="T106" fmla="*/ 8 w 18"/>
                <a:gd name="T107" fmla="*/ 7 h 21"/>
                <a:gd name="T108" fmla="*/ 8 w 18"/>
                <a:gd name="T109" fmla="*/ 7 h 21"/>
                <a:gd name="T110" fmla="*/ 7 w 18"/>
                <a:gd name="T111" fmla="*/ 7 h 21"/>
                <a:gd name="T112" fmla="*/ 7 w 18"/>
                <a:gd name="T11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 h="21">
                  <a:moveTo>
                    <a:pt x="0" y="13"/>
                  </a:moveTo>
                  <a:lnTo>
                    <a:pt x="0" y="13"/>
                  </a:lnTo>
                  <a:lnTo>
                    <a:pt x="2" y="8"/>
                  </a:lnTo>
                  <a:lnTo>
                    <a:pt x="5" y="3"/>
                  </a:lnTo>
                  <a:lnTo>
                    <a:pt x="5" y="3"/>
                  </a:lnTo>
                  <a:lnTo>
                    <a:pt x="8" y="0"/>
                  </a:lnTo>
                  <a:lnTo>
                    <a:pt x="13" y="2"/>
                  </a:lnTo>
                  <a:lnTo>
                    <a:pt x="13" y="2"/>
                  </a:lnTo>
                  <a:lnTo>
                    <a:pt x="16" y="5"/>
                  </a:lnTo>
                  <a:lnTo>
                    <a:pt x="18" y="11"/>
                  </a:lnTo>
                  <a:lnTo>
                    <a:pt x="18" y="11"/>
                  </a:lnTo>
                  <a:lnTo>
                    <a:pt x="18" y="14"/>
                  </a:lnTo>
                  <a:lnTo>
                    <a:pt x="16" y="18"/>
                  </a:lnTo>
                  <a:lnTo>
                    <a:pt x="16" y="18"/>
                  </a:lnTo>
                  <a:lnTo>
                    <a:pt x="15" y="21"/>
                  </a:lnTo>
                  <a:lnTo>
                    <a:pt x="12" y="21"/>
                  </a:lnTo>
                  <a:lnTo>
                    <a:pt x="12" y="21"/>
                  </a:lnTo>
                  <a:lnTo>
                    <a:pt x="10" y="21"/>
                  </a:lnTo>
                  <a:lnTo>
                    <a:pt x="10" y="21"/>
                  </a:lnTo>
                  <a:lnTo>
                    <a:pt x="5" y="21"/>
                  </a:lnTo>
                  <a:lnTo>
                    <a:pt x="2" y="18"/>
                  </a:lnTo>
                  <a:lnTo>
                    <a:pt x="2" y="18"/>
                  </a:lnTo>
                  <a:lnTo>
                    <a:pt x="0" y="13"/>
                  </a:lnTo>
                  <a:lnTo>
                    <a:pt x="0" y="13"/>
                  </a:lnTo>
                  <a:close/>
                  <a:moveTo>
                    <a:pt x="10" y="18"/>
                  </a:moveTo>
                  <a:lnTo>
                    <a:pt x="10" y="18"/>
                  </a:lnTo>
                  <a:lnTo>
                    <a:pt x="10" y="18"/>
                  </a:lnTo>
                  <a:lnTo>
                    <a:pt x="10" y="18"/>
                  </a:lnTo>
                  <a:lnTo>
                    <a:pt x="7" y="16"/>
                  </a:lnTo>
                  <a:lnTo>
                    <a:pt x="7" y="14"/>
                  </a:lnTo>
                  <a:lnTo>
                    <a:pt x="7" y="14"/>
                  </a:lnTo>
                  <a:lnTo>
                    <a:pt x="5" y="13"/>
                  </a:lnTo>
                  <a:lnTo>
                    <a:pt x="5" y="13"/>
                  </a:lnTo>
                  <a:lnTo>
                    <a:pt x="5" y="16"/>
                  </a:lnTo>
                  <a:lnTo>
                    <a:pt x="7" y="18"/>
                  </a:lnTo>
                  <a:lnTo>
                    <a:pt x="7" y="18"/>
                  </a:lnTo>
                  <a:lnTo>
                    <a:pt x="8" y="18"/>
                  </a:lnTo>
                  <a:lnTo>
                    <a:pt x="10" y="18"/>
                  </a:lnTo>
                  <a:lnTo>
                    <a:pt x="10" y="18"/>
                  </a:lnTo>
                  <a:close/>
                  <a:moveTo>
                    <a:pt x="13" y="7"/>
                  </a:moveTo>
                  <a:lnTo>
                    <a:pt x="13" y="7"/>
                  </a:lnTo>
                  <a:lnTo>
                    <a:pt x="13" y="7"/>
                  </a:lnTo>
                  <a:lnTo>
                    <a:pt x="13" y="7"/>
                  </a:lnTo>
                  <a:lnTo>
                    <a:pt x="10" y="5"/>
                  </a:lnTo>
                  <a:lnTo>
                    <a:pt x="10" y="5"/>
                  </a:lnTo>
                  <a:lnTo>
                    <a:pt x="12" y="7"/>
                  </a:lnTo>
                  <a:lnTo>
                    <a:pt x="12" y="7"/>
                  </a:lnTo>
                  <a:lnTo>
                    <a:pt x="13" y="7"/>
                  </a:lnTo>
                  <a:lnTo>
                    <a:pt x="13" y="7"/>
                  </a:lnTo>
                  <a:close/>
                  <a:moveTo>
                    <a:pt x="7" y="7"/>
                  </a:moveTo>
                  <a:lnTo>
                    <a:pt x="7" y="7"/>
                  </a:lnTo>
                  <a:lnTo>
                    <a:pt x="7" y="8"/>
                  </a:lnTo>
                  <a:lnTo>
                    <a:pt x="7" y="8"/>
                  </a:lnTo>
                  <a:lnTo>
                    <a:pt x="8" y="7"/>
                  </a:lnTo>
                  <a:lnTo>
                    <a:pt x="8" y="7"/>
                  </a:lnTo>
                  <a:lnTo>
                    <a:pt x="7" y="7"/>
                  </a:lnTo>
                  <a:lnTo>
                    <a:pt x="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128"/>
            <p:cNvSpPr>
              <a:spLocks noEditPoints="1"/>
            </p:cNvSpPr>
            <p:nvPr/>
          </p:nvSpPr>
          <p:spPr bwMode="auto">
            <a:xfrm>
              <a:off x="7992041" y="1789412"/>
              <a:ext cx="30163" cy="34925"/>
            </a:xfrm>
            <a:custGeom>
              <a:avLst/>
              <a:gdLst>
                <a:gd name="T0" fmla="*/ 7 w 19"/>
                <a:gd name="T1" fmla="*/ 22 h 22"/>
                <a:gd name="T2" fmla="*/ 3 w 19"/>
                <a:gd name="T3" fmla="*/ 22 h 22"/>
                <a:gd name="T4" fmla="*/ 0 w 19"/>
                <a:gd name="T5" fmla="*/ 15 h 22"/>
                <a:gd name="T6" fmla="*/ 2 w 19"/>
                <a:gd name="T7" fmla="*/ 12 h 22"/>
                <a:gd name="T8" fmla="*/ 2 w 19"/>
                <a:gd name="T9" fmla="*/ 11 h 22"/>
                <a:gd name="T10" fmla="*/ 3 w 19"/>
                <a:gd name="T11" fmla="*/ 6 h 22"/>
                <a:gd name="T12" fmla="*/ 7 w 19"/>
                <a:gd name="T13" fmla="*/ 3 h 22"/>
                <a:gd name="T14" fmla="*/ 10 w 19"/>
                <a:gd name="T15" fmla="*/ 1 h 22"/>
                <a:gd name="T16" fmla="*/ 13 w 19"/>
                <a:gd name="T17" fmla="*/ 0 h 22"/>
                <a:gd name="T18" fmla="*/ 14 w 19"/>
                <a:gd name="T19" fmla="*/ 0 h 22"/>
                <a:gd name="T20" fmla="*/ 19 w 19"/>
                <a:gd name="T21" fmla="*/ 1 h 22"/>
                <a:gd name="T22" fmla="*/ 19 w 19"/>
                <a:gd name="T23" fmla="*/ 6 h 22"/>
                <a:gd name="T24" fmla="*/ 19 w 19"/>
                <a:gd name="T25" fmla="*/ 9 h 22"/>
                <a:gd name="T26" fmla="*/ 16 w 19"/>
                <a:gd name="T27" fmla="*/ 15 h 22"/>
                <a:gd name="T28" fmla="*/ 13 w 19"/>
                <a:gd name="T29" fmla="*/ 20 h 22"/>
                <a:gd name="T30" fmla="*/ 7 w 19"/>
                <a:gd name="T31" fmla="*/ 22 h 22"/>
                <a:gd name="T32" fmla="*/ 5 w 19"/>
                <a:gd name="T33" fmla="*/ 15 h 22"/>
                <a:gd name="T34" fmla="*/ 3 w 19"/>
                <a:gd name="T35" fmla="*/ 19 h 22"/>
                <a:gd name="T36" fmla="*/ 7 w 19"/>
                <a:gd name="T37" fmla="*/ 19 h 22"/>
                <a:gd name="T38" fmla="*/ 7 w 19"/>
                <a:gd name="T39" fmla="*/ 19 h 22"/>
                <a:gd name="T40" fmla="*/ 11 w 19"/>
                <a:gd name="T41" fmla="*/ 17 h 22"/>
                <a:gd name="T42" fmla="*/ 10 w 19"/>
                <a:gd name="T43" fmla="*/ 17 h 22"/>
                <a:gd name="T44" fmla="*/ 7 w 19"/>
                <a:gd name="T45" fmla="*/ 15 h 22"/>
                <a:gd name="T46" fmla="*/ 7 w 19"/>
                <a:gd name="T47" fmla="*/ 15 h 22"/>
                <a:gd name="T48" fmla="*/ 5 w 19"/>
                <a:gd name="T49" fmla="*/ 15 h 22"/>
                <a:gd name="T50" fmla="*/ 11 w 19"/>
                <a:gd name="T51" fmla="*/ 8 h 22"/>
                <a:gd name="T52" fmla="*/ 11 w 19"/>
                <a:gd name="T53" fmla="*/ 11 h 22"/>
                <a:gd name="T54" fmla="*/ 11 w 19"/>
                <a:gd name="T55" fmla="*/ 12 h 22"/>
                <a:gd name="T56" fmla="*/ 14 w 19"/>
                <a:gd name="T57" fmla="*/ 11 h 22"/>
                <a:gd name="T58" fmla="*/ 13 w 19"/>
                <a:gd name="T59" fmla="*/ 9 h 22"/>
                <a:gd name="T60" fmla="*/ 11 w 19"/>
                <a:gd name="T61" fmla="*/ 8 h 22"/>
                <a:gd name="T62" fmla="*/ 16 w 19"/>
                <a:gd name="T63" fmla="*/ 6 h 22"/>
                <a:gd name="T64" fmla="*/ 14 w 19"/>
                <a:gd name="T65" fmla="*/ 3 h 22"/>
                <a:gd name="T66" fmla="*/ 13 w 19"/>
                <a:gd name="T67" fmla="*/ 4 h 22"/>
                <a:gd name="T68" fmla="*/ 16 w 19"/>
                <a:gd name="T69"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 h="22">
                  <a:moveTo>
                    <a:pt x="7" y="22"/>
                  </a:moveTo>
                  <a:lnTo>
                    <a:pt x="7" y="22"/>
                  </a:lnTo>
                  <a:lnTo>
                    <a:pt x="3" y="22"/>
                  </a:lnTo>
                  <a:lnTo>
                    <a:pt x="3" y="22"/>
                  </a:lnTo>
                  <a:lnTo>
                    <a:pt x="2" y="19"/>
                  </a:lnTo>
                  <a:lnTo>
                    <a:pt x="0" y="15"/>
                  </a:lnTo>
                  <a:lnTo>
                    <a:pt x="0" y="15"/>
                  </a:lnTo>
                  <a:lnTo>
                    <a:pt x="2" y="12"/>
                  </a:lnTo>
                  <a:lnTo>
                    <a:pt x="2" y="12"/>
                  </a:lnTo>
                  <a:lnTo>
                    <a:pt x="2" y="11"/>
                  </a:lnTo>
                  <a:lnTo>
                    <a:pt x="2" y="11"/>
                  </a:lnTo>
                  <a:lnTo>
                    <a:pt x="3" y="6"/>
                  </a:lnTo>
                  <a:lnTo>
                    <a:pt x="7" y="3"/>
                  </a:lnTo>
                  <a:lnTo>
                    <a:pt x="7" y="3"/>
                  </a:lnTo>
                  <a:lnTo>
                    <a:pt x="10" y="1"/>
                  </a:lnTo>
                  <a:lnTo>
                    <a:pt x="10" y="1"/>
                  </a:lnTo>
                  <a:lnTo>
                    <a:pt x="11" y="0"/>
                  </a:lnTo>
                  <a:lnTo>
                    <a:pt x="13" y="0"/>
                  </a:lnTo>
                  <a:lnTo>
                    <a:pt x="13" y="0"/>
                  </a:lnTo>
                  <a:lnTo>
                    <a:pt x="14" y="0"/>
                  </a:lnTo>
                  <a:lnTo>
                    <a:pt x="14" y="0"/>
                  </a:lnTo>
                  <a:lnTo>
                    <a:pt x="19" y="1"/>
                  </a:lnTo>
                  <a:lnTo>
                    <a:pt x="19" y="6"/>
                  </a:lnTo>
                  <a:lnTo>
                    <a:pt x="19" y="6"/>
                  </a:lnTo>
                  <a:lnTo>
                    <a:pt x="19" y="9"/>
                  </a:lnTo>
                  <a:lnTo>
                    <a:pt x="19" y="9"/>
                  </a:lnTo>
                  <a:lnTo>
                    <a:pt x="16" y="15"/>
                  </a:lnTo>
                  <a:lnTo>
                    <a:pt x="16" y="15"/>
                  </a:lnTo>
                  <a:lnTo>
                    <a:pt x="13" y="20"/>
                  </a:lnTo>
                  <a:lnTo>
                    <a:pt x="13" y="20"/>
                  </a:lnTo>
                  <a:lnTo>
                    <a:pt x="10" y="22"/>
                  </a:lnTo>
                  <a:lnTo>
                    <a:pt x="7" y="22"/>
                  </a:lnTo>
                  <a:lnTo>
                    <a:pt x="7" y="22"/>
                  </a:lnTo>
                  <a:close/>
                  <a:moveTo>
                    <a:pt x="5" y="15"/>
                  </a:moveTo>
                  <a:lnTo>
                    <a:pt x="5" y="15"/>
                  </a:lnTo>
                  <a:lnTo>
                    <a:pt x="3" y="19"/>
                  </a:lnTo>
                  <a:lnTo>
                    <a:pt x="7" y="19"/>
                  </a:lnTo>
                  <a:lnTo>
                    <a:pt x="7" y="19"/>
                  </a:lnTo>
                  <a:lnTo>
                    <a:pt x="7" y="19"/>
                  </a:lnTo>
                  <a:lnTo>
                    <a:pt x="7" y="19"/>
                  </a:lnTo>
                  <a:lnTo>
                    <a:pt x="10" y="19"/>
                  </a:lnTo>
                  <a:lnTo>
                    <a:pt x="11" y="17"/>
                  </a:lnTo>
                  <a:lnTo>
                    <a:pt x="11" y="17"/>
                  </a:lnTo>
                  <a:lnTo>
                    <a:pt x="10" y="17"/>
                  </a:lnTo>
                  <a:lnTo>
                    <a:pt x="10" y="17"/>
                  </a:lnTo>
                  <a:lnTo>
                    <a:pt x="7" y="15"/>
                  </a:lnTo>
                  <a:lnTo>
                    <a:pt x="7" y="15"/>
                  </a:lnTo>
                  <a:lnTo>
                    <a:pt x="7" y="15"/>
                  </a:lnTo>
                  <a:lnTo>
                    <a:pt x="7" y="15"/>
                  </a:lnTo>
                  <a:lnTo>
                    <a:pt x="5" y="15"/>
                  </a:lnTo>
                  <a:lnTo>
                    <a:pt x="5" y="15"/>
                  </a:lnTo>
                  <a:close/>
                  <a:moveTo>
                    <a:pt x="11" y="8"/>
                  </a:moveTo>
                  <a:lnTo>
                    <a:pt x="11" y="8"/>
                  </a:lnTo>
                  <a:lnTo>
                    <a:pt x="11" y="11"/>
                  </a:lnTo>
                  <a:lnTo>
                    <a:pt x="11" y="11"/>
                  </a:lnTo>
                  <a:lnTo>
                    <a:pt x="11" y="12"/>
                  </a:lnTo>
                  <a:lnTo>
                    <a:pt x="11" y="12"/>
                  </a:lnTo>
                  <a:lnTo>
                    <a:pt x="14" y="11"/>
                  </a:lnTo>
                  <a:lnTo>
                    <a:pt x="14" y="11"/>
                  </a:lnTo>
                  <a:lnTo>
                    <a:pt x="13" y="9"/>
                  </a:lnTo>
                  <a:lnTo>
                    <a:pt x="11" y="8"/>
                  </a:lnTo>
                  <a:lnTo>
                    <a:pt x="11" y="8"/>
                  </a:lnTo>
                  <a:close/>
                  <a:moveTo>
                    <a:pt x="16" y="6"/>
                  </a:moveTo>
                  <a:lnTo>
                    <a:pt x="16" y="6"/>
                  </a:lnTo>
                  <a:lnTo>
                    <a:pt x="16" y="4"/>
                  </a:lnTo>
                  <a:lnTo>
                    <a:pt x="14" y="3"/>
                  </a:lnTo>
                  <a:lnTo>
                    <a:pt x="14" y="3"/>
                  </a:lnTo>
                  <a:lnTo>
                    <a:pt x="13" y="4"/>
                  </a:lnTo>
                  <a:lnTo>
                    <a:pt x="13" y="4"/>
                  </a:lnTo>
                  <a:lnTo>
                    <a:pt x="16" y="6"/>
                  </a:lnTo>
                  <a:lnTo>
                    <a:pt x="16"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129"/>
            <p:cNvSpPr>
              <a:spLocks noEditPoints="1"/>
            </p:cNvSpPr>
            <p:nvPr/>
          </p:nvSpPr>
          <p:spPr bwMode="auto">
            <a:xfrm>
              <a:off x="8042841" y="1587799"/>
              <a:ext cx="26988" cy="33338"/>
            </a:xfrm>
            <a:custGeom>
              <a:avLst/>
              <a:gdLst>
                <a:gd name="T0" fmla="*/ 17 w 17"/>
                <a:gd name="T1" fmla="*/ 10 h 21"/>
                <a:gd name="T2" fmla="*/ 17 w 17"/>
                <a:gd name="T3" fmla="*/ 10 h 21"/>
                <a:gd name="T4" fmla="*/ 17 w 17"/>
                <a:gd name="T5" fmla="*/ 16 h 21"/>
                <a:gd name="T6" fmla="*/ 17 w 17"/>
                <a:gd name="T7" fmla="*/ 16 h 21"/>
                <a:gd name="T8" fmla="*/ 14 w 17"/>
                <a:gd name="T9" fmla="*/ 19 h 21"/>
                <a:gd name="T10" fmla="*/ 9 w 17"/>
                <a:gd name="T11" fmla="*/ 21 h 21"/>
                <a:gd name="T12" fmla="*/ 9 w 17"/>
                <a:gd name="T13" fmla="*/ 21 h 21"/>
                <a:gd name="T14" fmla="*/ 3 w 17"/>
                <a:gd name="T15" fmla="*/ 19 h 21"/>
                <a:gd name="T16" fmla="*/ 3 w 17"/>
                <a:gd name="T17" fmla="*/ 19 h 21"/>
                <a:gd name="T18" fmla="*/ 1 w 17"/>
                <a:gd name="T19" fmla="*/ 16 h 21"/>
                <a:gd name="T20" fmla="*/ 0 w 17"/>
                <a:gd name="T21" fmla="*/ 13 h 21"/>
                <a:gd name="T22" fmla="*/ 0 w 17"/>
                <a:gd name="T23" fmla="*/ 13 h 21"/>
                <a:gd name="T24" fmla="*/ 1 w 17"/>
                <a:gd name="T25" fmla="*/ 7 h 21"/>
                <a:gd name="T26" fmla="*/ 1 w 17"/>
                <a:gd name="T27" fmla="*/ 7 h 21"/>
                <a:gd name="T28" fmla="*/ 3 w 17"/>
                <a:gd name="T29" fmla="*/ 4 h 21"/>
                <a:gd name="T30" fmla="*/ 6 w 17"/>
                <a:gd name="T31" fmla="*/ 2 h 21"/>
                <a:gd name="T32" fmla="*/ 6 w 17"/>
                <a:gd name="T33" fmla="*/ 2 h 21"/>
                <a:gd name="T34" fmla="*/ 8 w 17"/>
                <a:gd name="T35" fmla="*/ 0 h 21"/>
                <a:gd name="T36" fmla="*/ 8 w 17"/>
                <a:gd name="T37" fmla="*/ 0 h 21"/>
                <a:gd name="T38" fmla="*/ 9 w 17"/>
                <a:gd name="T39" fmla="*/ 0 h 21"/>
                <a:gd name="T40" fmla="*/ 12 w 17"/>
                <a:gd name="T41" fmla="*/ 0 h 21"/>
                <a:gd name="T42" fmla="*/ 12 w 17"/>
                <a:gd name="T43" fmla="*/ 0 h 21"/>
                <a:gd name="T44" fmla="*/ 14 w 17"/>
                <a:gd name="T45" fmla="*/ 2 h 21"/>
                <a:gd name="T46" fmla="*/ 17 w 17"/>
                <a:gd name="T47" fmla="*/ 5 h 21"/>
                <a:gd name="T48" fmla="*/ 17 w 17"/>
                <a:gd name="T49" fmla="*/ 10 h 21"/>
                <a:gd name="T50" fmla="*/ 17 w 17"/>
                <a:gd name="T51" fmla="*/ 10 h 21"/>
                <a:gd name="T52" fmla="*/ 11 w 17"/>
                <a:gd name="T53" fmla="*/ 8 h 21"/>
                <a:gd name="T54" fmla="*/ 11 w 17"/>
                <a:gd name="T55" fmla="*/ 8 h 21"/>
                <a:gd name="T56" fmla="*/ 11 w 17"/>
                <a:gd name="T57" fmla="*/ 8 h 21"/>
                <a:gd name="T58" fmla="*/ 11 w 17"/>
                <a:gd name="T59" fmla="*/ 8 h 21"/>
                <a:gd name="T60" fmla="*/ 14 w 17"/>
                <a:gd name="T61" fmla="*/ 7 h 21"/>
                <a:gd name="T62" fmla="*/ 14 w 17"/>
                <a:gd name="T63" fmla="*/ 7 h 21"/>
                <a:gd name="T64" fmla="*/ 14 w 17"/>
                <a:gd name="T65" fmla="*/ 5 h 21"/>
                <a:gd name="T66" fmla="*/ 14 w 17"/>
                <a:gd name="T67" fmla="*/ 5 h 21"/>
                <a:gd name="T68" fmla="*/ 12 w 17"/>
                <a:gd name="T69" fmla="*/ 5 h 21"/>
                <a:gd name="T70" fmla="*/ 12 w 17"/>
                <a:gd name="T71" fmla="*/ 5 h 21"/>
                <a:gd name="T72" fmla="*/ 12 w 17"/>
                <a:gd name="T73" fmla="*/ 5 h 21"/>
                <a:gd name="T74" fmla="*/ 11 w 17"/>
                <a:gd name="T75" fmla="*/ 8 h 21"/>
                <a:gd name="T76" fmla="*/ 11 w 17"/>
                <a:gd name="T77" fmla="*/ 8 h 21"/>
                <a:gd name="T78" fmla="*/ 5 w 17"/>
                <a:gd name="T79" fmla="*/ 12 h 21"/>
                <a:gd name="T80" fmla="*/ 5 w 17"/>
                <a:gd name="T81" fmla="*/ 12 h 21"/>
                <a:gd name="T82" fmla="*/ 3 w 17"/>
                <a:gd name="T83" fmla="*/ 15 h 21"/>
                <a:gd name="T84" fmla="*/ 6 w 17"/>
                <a:gd name="T85" fmla="*/ 16 h 21"/>
                <a:gd name="T86" fmla="*/ 6 w 17"/>
                <a:gd name="T87" fmla="*/ 16 h 21"/>
                <a:gd name="T88" fmla="*/ 5 w 17"/>
                <a:gd name="T89" fmla="*/ 12 h 21"/>
                <a:gd name="T90" fmla="*/ 5 w 17"/>
                <a:gd name="T91" fmla="*/ 12 h 21"/>
                <a:gd name="T92" fmla="*/ 6 w 17"/>
                <a:gd name="T93" fmla="*/ 10 h 21"/>
                <a:gd name="T94" fmla="*/ 6 w 17"/>
                <a:gd name="T95" fmla="*/ 10 h 21"/>
                <a:gd name="T96" fmla="*/ 8 w 17"/>
                <a:gd name="T97" fmla="*/ 7 h 21"/>
                <a:gd name="T98" fmla="*/ 8 w 17"/>
                <a:gd name="T99" fmla="*/ 7 h 21"/>
                <a:gd name="T100" fmla="*/ 8 w 17"/>
                <a:gd name="T101" fmla="*/ 7 h 21"/>
                <a:gd name="T102" fmla="*/ 8 w 17"/>
                <a:gd name="T103" fmla="*/ 7 h 21"/>
                <a:gd name="T104" fmla="*/ 6 w 17"/>
                <a:gd name="T105" fmla="*/ 8 h 21"/>
                <a:gd name="T106" fmla="*/ 6 w 17"/>
                <a:gd name="T107" fmla="*/ 10 h 21"/>
                <a:gd name="T108" fmla="*/ 6 w 17"/>
                <a:gd name="T10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 h="21">
                  <a:moveTo>
                    <a:pt x="17" y="10"/>
                  </a:moveTo>
                  <a:lnTo>
                    <a:pt x="17" y="10"/>
                  </a:lnTo>
                  <a:lnTo>
                    <a:pt x="17" y="16"/>
                  </a:lnTo>
                  <a:lnTo>
                    <a:pt x="17" y="16"/>
                  </a:lnTo>
                  <a:lnTo>
                    <a:pt x="14" y="19"/>
                  </a:lnTo>
                  <a:lnTo>
                    <a:pt x="9" y="21"/>
                  </a:lnTo>
                  <a:lnTo>
                    <a:pt x="9" y="21"/>
                  </a:lnTo>
                  <a:lnTo>
                    <a:pt x="3" y="19"/>
                  </a:lnTo>
                  <a:lnTo>
                    <a:pt x="3" y="19"/>
                  </a:lnTo>
                  <a:lnTo>
                    <a:pt x="1" y="16"/>
                  </a:lnTo>
                  <a:lnTo>
                    <a:pt x="0" y="13"/>
                  </a:lnTo>
                  <a:lnTo>
                    <a:pt x="0" y="13"/>
                  </a:lnTo>
                  <a:lnTo>
                    <a:pt x="1" y="7"/>
                  </a:lnTo>
                  <a:lnTo>
                    <a:pt x="1" y="7"/>
                  </a:lnTo>
                  <a:lnTo>
                    <a:pt x="3" y="4"/>
                  </a:lnTo>
                  <a:lnTo>
                    <a:pt x="6" y="2"/>
                  </a:lnTo>
                  <a:lnTo>
                    <a:pt x="6" y="2"/>
                  </a:lnTo>
                  <a:lnTo>
                    <a:pt x="8" y="0"/>
                  </a:lnTo>
                  <a:lnTo>
                    <a:pt x="8" y="0"/>
                  </a:lnTo>
                  <a:lnTo>
                    <a:pt x="9" y="0"/>
                  </a:lnTo>
                  <a:lnTo>
                    <a:pt x="12" y="0"/>
                  </a:lnTo>
                  <a:lnTo>
                    <a:pt x="12" y="0"/>
                  </a:lnTo>
                  <a:lnTo>
                    <a:pt x="14" y="2"/>
                  </a:lnTo>
                  <a:lnTo>
                    <a:pt x="17" y="5"/>
                  </a:lnTo>
                  <a:lnTo>
                    <a:pt x="17" y="10"/>
                  </a:lnTo>
                  <a:lnTo>
                    <a:pt x="17" y="10"/>
                  </a:lnTo>
                  <a:close/>
                  <a:moveTo>
                    <a:pt x="11" y="8"/>
                  </a:moveTo>
                  <a:lnTo>
                    <a:pt x="11" y="8"/>
                  </a:lnTo>
                  <a:lnTo>
                    <a:pt x="11" y="8"/>
                  </a:lnTo>
                  <a:lnTo>
                    <a:pt x="11" y="8"/>
                  </a:lnTo>
                  <a:lnTo>
                    <a:pt x="14" y="7"/>
                  </a:lnTo>
                  <a:lnTo>
                    <a:pt x="14" y="7"/>
                  </a:lnTo>
                  <a:lnTo>
                    <a:pt x="14" y="5"/>
                  </a:lnTo>
                  <a:lnTo>
                    <a:pt x="14" y="5"/>
                  </a:lnTo>
                  <a:lnTo>
                    <a:pt x="12" y="5"/>
                  </a:lnTo>
                  <a:lnTo>
                    <a:pt x="12" y="5"/>
                  </a:lnTo>
                  <a:lnTo>
                    <a:pt x="12" y="5"/>
                  </a:lnTo>
                  <a:lnTo>
                    <a:pt x="11" y="8"/>
                  </a:lnTo>
                  <a:lnTo>
                    <a:pt x="11" y="8"/>
                  </a:lnTo>
                  <a:close/>
                  <a:moveTo>
                    <a:pt x="5" y="12"/>
                  </a:moveTo>
                  <a:lnTo>
                    <a:pt x="5" y="12"/>
                  </a:lnTo>
                  <a:lnTo>
                    <a:pt x="3" y="15"/>
                  </a:lnTo>
                  <a:lnTo>
                    <a:pt x="6" y="16"/>
                  </a:lnTo>
                  <a:lnTo>
                    <a:pt x="6" y="16"/>
                  </a:lnTo>
                  <a:lnTo>
                    <a:pt x="5" y="12"/>
                  </a:lnTo>
                  <a:lnTo>
                    <a:pt x="5" y="12"/>
                  </a:lnTo>
                  <a:close/>
                  <a:moveTo>
                    <a:pt x="6" y="10"/>
                  </a:moveTo>
                  <a:lnTo>
                    <a:pt x="6" y="10"/>
                  </a:lnTo>
                  <a:lnTo>
                    <a:pt x="8" y="7"/>
                  </a:lnTo>
                  <a:lnTo>
                    <a:pt x="8" y="7"/>
                  </a:lnTo>
                  <a:lnTo>
                    <a:pt x="8" y="7"/>
                  </a:lnTo>
                  <a:lnTo>
                    <a:pt x="8" y="7"/>
                  </a:lnTo>
                  <a:lnTo>
                    <a:pt x="6" y="8"/>
                  </a:lnTo>
                  <a:lnTo>
                    <a:pt x="6" y="10"/>
                  </a:lnTo>
                  <a:lnTo>
                    <a:pt x="6"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130"/>
            <p:cNvSpPr>
              <a:spLocks noEditPoints="1"/>
            </p:cNvSpPr>
            <p:nvPr/>
          </p:nvSpPr>
          <p:spPr bwMode="auto">
            <a:xfrm>
              <a:off x="8030141" y="1663999"/>
              <a:ext cx="26988" cy="31750"/>
            </a:xfrm>
            <a:custGeom>
              <a:avLst/>
              <a:gdLst>
                <a:gd name="T0" fmla="*/ 11 w 17"/>
                <a:gd name="T1" fmla="*/ 0 h 20"/>
                <a:gd name="T2" fmla="*/ 11 w 17"/>
                <a:gd name="T3" fmla="*/ 0 h 20"/>
                <a:gd name="T4" fmla="*/ 13 w 17"/>
                <a:gd name="T5" fmla="*/ 0 h 20"/>
                <a:gd name="T6" fmla="*/ 16 w 17"/>
                <a:gd name="T7" fmla="*/ 1 h 20"/>
                <a:gd name="T8" fmla="*/ 16 w 17"/>
                <a:gd name="T9" fmla="*/ 1 h 20"/>
                <a:gd name="T10" fmla="*/ 16 w 17"/>
                <a:gd name="T11" fmla="*/ 1 h 20"/>
                <a:gd name="T12" fmla="*/ 16 w 17"/>
                <a:gd name="T13" fmla="*/ 1 h 20"/>
                <a:gd name="T14" fmla="*/ 17 w 17"/>
                <a:gd name="T15" fmla="*/ 1 h 20"/>
                <a:gd name="T16" fmla="*/ 17 w 17"/>
                <a:gd name="T17" fmla="*/ 1 h 20"/>
                <a:gd name="T18" fmla="*/ 17 w 17"/>
                <a:gd name="T19" fmla="*/ 5 h 20"/>
                <a:gd name="T20" fmla="*/ 17 w 17"/>
                <a:gd name="T21" fmla="*/ 5 h 20"/>
                <a:gd name="T22" fmla="*/ 17 w 17"/>
                <a:gd name="T23" fmla="*/ 5 h 20"/>
                <a:gd name="T24" fmla="*/ 17 w 17"/>
                <a:gd name="T25" fmla="*/ 5 h 20"/>
                <a:gd name="T26" fmla="*/ 17 w 17"/>
                <a:gd name="T27" fmla="*/ 6 h 20"/>
                <a:gd name="T28" fmla="*/ 17 w 17"/>
                <a:gd name="T29" fmla="*/ 6 h 20"/>
                <a:gd name="T30" fmla="*/ 17 w 17"/>
                <a:gd name="T31" fmla="*/ 9 h 20"/>
                <a:gd name="T32" fmla="*/ 16 w 17"/>
                <a:gd name="T33" fmla="*/ 12 h 20"/>
                <a:gd name="T34" fmla="*/ 16 w 17"/>
                <a:gd name="T35" fmla="*/ 12 h 20"/>
                <a:gd name="T36" fmla="*/ 16 w 17"/>
                <a:gd name="T37" fmla="*/ 14 h 20"/>
                <a:gd name="T38" fmla="*/ 16 w 17"/>
                <a:gd name="T39" fmla="*/ 14 h 20"/>
                <a:gd name="T40" fmla="*/ 13 w 17"/>
                <a:gd name="T41" fmla="*/ 16 h 20"/>
                <a:gd name="T42" fmla="*/ 13 w 17"/>
                <a:gd name="T43" fmla="*/ 16 h 20"/>
                <a:gd name="T44" fmla="*/ 11 w 17"/>
                <a:gd name="T45" fmla="*/ 19 h 20"/>
                <a:gd name="T46" fmla="*/ 11 w 17"/>
                <a:gd name="T47" fmla="*/ 19 h 20"/>
                <a:gd name="T48" fmla="*/ 8 w 17"/>
                <a:gd name="T49" fmla="*/ 20 h 20"/>
                <a:gd name="T50" fmla="*/ 6 w 17"/>
                <a:gd name="T51" fmla="*/ 19 h 20"/>
                <a:gd name="T52" fmla="*/ 6 w 17"/>
                <a:gd name="T53" fmla="*/ 19 h 20"/>
                <a:gd name="T54" fmla="*/ 2 w 17"/>
                <a:gd name="T55" fmla="*/ 16 h 20"/>
                <a:gd name="T56" fmla="*/ 2 w 17"/>
                <a:gd name="T57" fmla="*/ 16 h 20"/>
                <a:gd name="T58" fmla="*/ 2 w 17"/>
                <a:gd name="T59" fmla="*/ 12 h 20"/>
                <a:gd name="T60" fmla="*/ 2 w 17"/>
                <a:gd name="T61" fmla="*/ 12 h 20"/>
                <a:gd name="T62" fmla="*/ 0 w 17"/>
                <a:gd name="T63" fmla="*/ 9 h 20"/>
                <a:gd name="T64" fmla="*/ 0 w 17"/>
                <a:gd name="T65" fmla="*/ 9 h 20"/>
                <a:gd name="T66" fmla="*/ 3 w 17"/>
                <a:gd name="T67" fmla="*/ 5 h 20"/>
                <a:gd name="T68" fmla="*/ 6 w 17"/>
                <a:gd name="T69" fmla="*/ 1 h 20"/>
                <a:gd name="T70" fmla="*/ 6 w 17"/>
                <a:gd name="T71" fmla="*/ 1 h 20"/>
                <a:gd name="T72" fmla="*/ 11 w 17"/>
                <a:gd name="T73" fmla="*/ 0 h 20"/>
                <a:gd name="T74" fmla="*/ 11 w 17"/>
                <a:gd name="T75" fmla="*/ 0 h 20"/>
                <a:gd name="T76" fmla="*/ 8 w 17"/>
                <a:gd name="T77" fmla="*/ 3 h 20"/>
                <a:gd name="T78" fmla="*/ 8 w 17"/>
                <a:gd name="T79" fmla="*/ 3 h 20"/>
                <a:gd name="T80" fmla="*/ 13 w 17"/>
                <a:gd name="T81" fmla="*/ 5 h 20"/>
                <a:gd name="T82" fmla="*/ 13 w 17"/>
                <a:gd name="T83" fmla="*/ 5 h 20"/>
                <a:gd name="T84" fmla="*/ 11 w 17"/>
                <a:gd name="T85" fmla="*/ 3 h 20"/>
                <a:gd name="T86" fmla="*/ 8 w 17"/>
                <a:gd name="T87" fmla="*/ 3 h 20"/>
                <a:gd name="T88" fmla="*/ 8 w 17"/>
                <a:gd name="T8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 h="20">
                  <a:moveTo>
                    <a:pt x="11" y="0"/>
                  </a:moveTo>
                  <a:lnTo>
                    <a:pt x="11" y="0"/>
                  </a:lnTo>
                  <a:lnTo>
                    <a:pt x="13" y="0"/>
                  </a:lnTo>
                  <a:lnTo>
                    <a:pt x="16" y="1"/>
                  </a:lnTo>
                  <a:lnTo>
                    <a:pt x="16" y="1"/>
                  </a:lnTo>
                  <a:lnTo>
                    <a:pt x="16" y="1"/>
                  </a:lnTo>
                  <a:lnTo>
                    <a:pt x="16" y="1"/>
                  </a:lnTo>
                  <a:lnTo>
                    <a:pt x="17" y="1"/>
                  </a:lnTo>
                  <a:lnTo>
                    <a:pt x="17" y="1"/>
                  </a:lnTo>
                  <a:lnTo>
                    <a:pt x="17" y="5"/>
                  </a:lnTo>
                  <a:lnTo>
                    <a:pt x="17" y="5"/>
                  </a:lnTo>
                  <a:lnTo>
                    <a:pt x="17" y="5"/>
                  </a:lnTo>
                  <a:lnTo>
                    <a:pt x="17" y="5"/>
                  </a:lnTo>
                  <a:lnTo>
                    <a:pt x="17" y="6"/>
                  </a:lnTo>
                  <a:lnTo>
                    <a:pt x="17" y="6"/>
                  </a:lnTo>
                  <a:lnTo>
                    <a:pt x="17" y="9"/>
                  </a:lnTo>
                  <a:lnTo>
                    <a:pt x="16" y="12"/>
                  </a:lnTo>
                  <a:lnTo>
                    <a:pt x="16" y="12"/>
                  </a:lnTo>
                  <a:lnTo>
                    <a:pt x="16" y="14"/>
                  </a:lnTo>
                  <a:lnTo>
                    <a:pt x="16" y="14"/>
                  </a:lnTo>
                  <a:lnTo>
                    <a:pt x="13" y="16"/>
                  </a:lnTo>
                  <a:lnTo>
                    <a:pt x="13" y="16"/>
                  </a:lnTo>
                  <a:lnTo>
                    <a:pt x="11" y="19"/>
                  </a:lnTo>
                  <a:lnTo>
                    <a:pt x="11" y="19"/>
                  </a:lnTo>
                  <a:lnTo>
                    <a:pt x="8" y="20"/>
                  </a:lnTo>
                  <a:lnTo>
                    <a:pt x="6" y="19"/>
                  </a:lnTo>
                  <a:lnTo>
                    <a:pt x="6" y="19"/>
                  </a:lnTo>
                  <a:lnTo>
                    <a:pt x="2" y="16"/>
                  </a:lnTo>
                  <a:lnTo>
                    <a:pt x="2" y="16"/>
                  </a:lnTo>
                  <a:lnTo>
                    <a:pt x="2" y="12"/>
                  </a:lnTo>
                  <a:lnTo>
                    <a:pt x="2" y="12"/>
                  </a:lnTo>
                  <a:lnTo>
                    <a:pt x="0" y="9"/>
                  </a:lnTo>
                  <a:lnTo>
                    <a:pt x="0" y="9"/>
                  </a:lnTo>
                  <a:lnTo>
                    <a:pt x="3" y="5"/>
                  </a:lnTo>
                  <a:lnTo>
                    <a:pt x="6" y="1"/>
                  </a:lnTo>
                  <a:lnTo>
                    <a:pt x="6" y="1"/>
                  </a:lnTo>
                  <a:lnTo>
                    <a:pt x="11" y="0"/>
                  </a:lnTo>
                  <a:lnTo>
                    <a:pt x="11" y="0"/>
                  </a:lnTo>
                  <a:close/>
                  <a:moveTo>
                    <a:pt x="8" y="3"/>
                  </a:moveTo>
                  <a:lnTo>
                    <a:pt x="8" y="3"/>
                  </a:lnTo>
                  <a:lnTo>
                    <a:pt x="13" y="5"/>
                  </a:lnTo>
                  <a:lnTo>
                    <a:pt x="13" y="5"/>
                  </a:lnTo>
                  <a:lnTo>
                    <a:pt x="11" y="3"/>
                  </a:lnTo>
                  <a:lnTo>
                    <a:pt x="8" y="3"/>
                  </a:lnTo>
                  <a:lnTo>
                    <a:pt x="8"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131"/>
            <p:cNvSpPr>
              <a:spLocks noEditPoints="1"/>
            </p:cNvSpPr>
            <p:nvPr/>
          </p:nvSpPr>
          <p:spPr bwMode="auto">
            <a:xfrm>
              <a:off x="8026966" y="1721149"/>
              <a:ext cx="25400" cy="33338"/>
            </a:xfrm>
            <a:custGeom>
              <a:avLst/>
              <a:gdLst>
                <a:gd name="T0" fmla="*/ 16 w 16"/>
                <a:gd name="T1" fmla="*/ 10 h 21"/>
                <a:gd name="T2" fmla="*/ 16 w 16"/>
                <a:gd name="T3" fmla="*/ 10 h 21"/>
                <a:gd name="T4" fmla="*/ 13 w 16"/>
                <a:gd name="T5" fmla="*/ 17 h 21"/>
                <a:gd name="T6" fmla="*/ 13 w 16"/>
                <a:gd name="T7" fmla="*/ 17 h 21"/>
                <a:gd name="T8" fmla="*/ 10 w 16"/>
                <a:gd name="T9" fmla="*/ 21 h 21"/>
                <a:gd name="T10" fmla="*/ 5 w 16"/>
                <a:gd name="T11" fmla="*/ 19 h 21"/>
                <a:gd name="T12" fmla="*/ 5 w 16"/>
                <a:gd name="T13" fmla="*/ 19 h 21"/>
                <a:gd name="T14" fmla="*/ 4 w 16"/>
                <a:gd name="T15" fmla="*/ 17 h 21"/>
                <a:gd name="T16" fmla="*/ 0 w 16"/>
                <a:gd name="T17" fmla="*/ 14 h 21"/>
                <a:gd name="T18" fmla="*/ 0 w 16"/>
                <a:gd name="T19" fmla="*/ 11 h 21"/>
                <a:gd name="T20" fmla="*/ 0 w 16"/>
                <a:gd name="T21" fmla="*/ 8 h 21"/>
                <a:gd name="T22" fmla="*/ 0 w 16"/>
                <a:gd name="T23" fmla="*/ 8 h 21"/>
                <a:gd name="T24" fmla="*/ 2 w 16"/>
                <a:gd name="T25" fmla="*/ 6 h 21"/>
                <a:gd name="T26" fmla="*/ 2 w 16"/>
                <a:gd name="T27" fmla="*/ 6 h 21"/>
                <a:gd name="T28" fmla="*/ 4 w 16"/>
                <a:gd name="T29" fmla="*/ 3 h 21"/>
                <a:gd name="T30" fmla="*/ 4 w 16"/>
                <a:gd name="T31" fmla="*/ 3 h 21"/>
                <a:gd name="T32" fmla="*/ 7 w 16"/>
                <a:gd name="T33" fmla="*/ 0 h 21"/>
                <a:gd name="T34" fmla="*/ 10 w 16"/>
                <a:gd name="T35" fmla="*/ 2 h 21"/>
                <a:gd name="T36" fmla="*/ 10 w 16"/>
                <a:gd name="T37" fmla="*/ 2 h 21"/>
                <a:gd name="T38" fmla="*/ 15 w 16"/>
                <a:gd name="T39" fmla="*/ 5 h 21"/>
                <a:gd name="T40" fmla="*/ 16 w 16"/>
                <a:gd name="T41" fmla="*/ 10 h 21"/>
                <a:gd name="T42" fmla="*/ 16 w 16"/>
                <a:gd name="T43" fmla="*/ 10 h 21"/>
                <a:gd name="T44" fmla="*/ 7 w 16"/>
                <a:gd name="T45" fmla="*/ 16 h 21"/>
                <a:gd name="T46" fmla="*/ 7 w 16"/>
                <a:gd name="T47" fmla="*/ 16 h 21"/>
                <a:gd name="T48" fmla="*/ 10 w 16"/>
                <a:gd name="T49" fmla="*/ 17 h 21"/>
                <a:gd name="T50" fmla="*/ 10 w 16"/>
                <a:gd name="T51" fmla="*/ 16 h 21"/>
                <a:gd name="T52" fmla="*/ 10 w 16"/>
                <a:gd name="T53" fmla="*/ 16 h 21"/>
                <a:gd name="T54" fmla="*/ 11 w 16"/>
                <a:gd name="T55" fmla="*/ 13 h 21"/>
                <a:gd name="T56" fmla="*/ 11 w 16"/>
                <a:gd name="T57" fmla="*/ 13 h 21"/>
                <a:gd name="T58" fmla="*/ 10 w 16"/>
                <a:gd name="T59" fmla="*/ 14 h 21"/>
                <a:gd name="T60" fmla="*/ 7 w 16"/>
                <a:gd name="T61" fmla="*/ 16 h 21"/>
                <a:gd name="T62" fmla="*/ 7 w 16"/>
                <a:gd name="T63"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 h="21">
                  <a:moveTo>
                    <a:pt x="16" y="10"/>
                  </a:moveTo>
                  <a:lnTo>
                    <a:pt x="16" y="10"/>
                  </a:lnTo>
                  <a:lnTo>
                    <a:pt x="13" y="17"/>
                  </a:lnTo>
                  <a:lnTo>
                    <a:pt x="13" y="17"/>
                  </a:lnTo>
                  <a:lnTo>
                    <a:pt x="10" y="21"/>
                  </a:lnTo>
                  <a:lnTo>
                    <a:pt x="5" y="19"/>
                  </a:lnTo>
                  <a:lnTo>
                    <a:pt x="5" y="19"/>
                  </a:lnTo>
                  <a:lnTo>
                    <a:pt x="4" y="17"/>
                  </a:lnTo>
                  <a:lnTo>
                    <a:pt x="0" y="14"/>
                  </a:lnTo>
                  <a:lnTo>
                    <a:pt x="0" y="11"/>
                  </a:lnTo>
                  <a:lnTo>
                    <a:pt x="0" y="8"/>
                  </a:lnTo>
                  <a:lnTo>
                    <a:pt x="0" y="8"/>
                  </a:lnTo>
                  <a:lnTo>
                    <a:pt x="2" y="6"/>
                  </a:lnTo>
                  <a:lnTo>
                    <a:pt x="2" y="6"/>
                  </a:lnTo>
                  <a:lnTo>
                    <a:pt x="4" y="3"/>
                  </a:lnTo>
                  <a:lnTo>
                    <a:pt x="4" y="3"/>
                  </a:lnTo>
                  <a:lnTo>
                    <a:pt x="7" y="0"/>
                  </a:lnTo>
                  <a:lnTo>
                    <a:pt x="10" y="2"/>
                  </a:lnTo>
                  <a:lnTo>
                    <a:pt x="10" y="2"/>
                  </a:lnTo>
                  <a:lnTo>
                    <a:pt x="15" y="5"/>
                  </a:lnTo>
                  <a:lnTo>
                    <a:pt x="16" y="10"/>
                  </a:lnTo>
                  <a:lnTo>
                    <a:pt x="16" y="10"/>
                  </a:lnTo>
                  <a:close/>
                  <a:moveTo>
                    <a:pt x="7" y="16"/>
                  </a:moveTo>
                  <a:lnTo>
                    <a:pt x="7" y="16"/>
                  </a:lnTo>
                  <a:lnTo>
                    <a:pt x="10" y="17"/>
                  </a:lnTo>
                  <a:lnTo>
                    <a:pt x="10" y="16"/>
                  </a:lnTo>
                  <a:lnTo>
                    <a:pt x="10" y="16"/>
                  </a:lnTo>
                  <a:lnTo>
                    <a:pt x="11" y="13"/>
                  </a:lnTo>
                  <a:lnTo>
                    <a:pt x="11" y="13"/>
                  </a:lnTo>
                  <a:lnTo>
                    <a:pt x="10" y="14"/>
                  </a:lnTo>
                  <a:lnTo>
                    <a:pt x="7" y="16"/>
                  </a:lnTo>
                  <a:lnTo>
                    <a:pt x="7" y="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132"/>
            <p:cNvSpPr>
              <a:spLocks noEditPoints="1"/>
            </p:cNvSpPr>
            <p:nvPr/>
          </p:nvSpPr>
          <p:spPr bwMode="auto">
            <a:xfrm>
              <a:off x="8090466" y="1837037"/>
              <a:ext cx="19050" cy="31750"/>
            </a:xfrm>
            <a:custGeom>
              <a:avLst/>
              <a:gdLst>
                <a:gd name="T0" fmla="*/ 11 w 12"/>
                <a:gd name="T1" fmla="*/ 4 h 20"/>
                <a:gd name="T2" fmla="*/ 11 w 12"/>
                <a:gd name="T3" fmla="*/ 4 h 20"/>
                <a:gd name="T4" fmla="*/ 11 w 12"/>
                <a:gd name="T5" fmla="*/ 6 h 20"/>
                <a:gd name="T6" fmla="*/ 11 w 12"/>
                <a:gd name="T7" fmla="*/ 6 h 20"/>
                <a:gd name="T8" fmla="*/ 12 w 12"/>
                <a:gd name="T9" fmla="*/ 9 h 20"/>
                <a:gd name="T10" fmla="*/ 12 w 12"/>
                <a:gd name="T11" fmla="*/ 11 h 20"/>
                <a:gd name="T12" fmla="*/ 12 w 12"/>
                <a:gd name="T13" fmla="*/ 11 h 20"/>
                <a:gd name="T14" fmla="*/ 11 w 12"/>
                <a:gd name="T15" fmla="*/ 17 h 20"/>
                <a:gd name="T16" fmla="*/ 11 w 12"/>
                <a:gd name="T17" fmla="*/ 17 h 20"/>
                <a:gd name="T18" fmla="*/ 9 w 12"/>
                <a:gd name="T19" fmla="*/ 20 h 20"/>
                <a:gd name="T20" fmla="*/ 6 w 12"/>
                <a:gd name="T21" fmla="*/ 20 h 20"/>
                <a:gd name="T22" fmla="*/ 6 w 12"/>
                <a:gd name="T23" fmla="*/ 20 h 20"/>
                <a:gd name="T24" fmla="*/ 3 w 12"/>
                <a:gd name="T25" fmla="*/ 20 h 20"/>
                <a:gd name="T26" fmla="*/ 1 w 12"/>
                <a:gd name="T27" fmla="*/ 17 h 20"/>
                <a:gd name="T28" fmla="*/ 1 w 12"/>
                <a:gd name="T29" fmla="*/ 17 h 20"/>
                <a:gd name="T30" fmla="*/ 0 w 12"/>
                <a:gd name="T31" fmla="*/ 15 h 20"/>
                <a:gd name="T32" fmla="*/ 0 w 12"/>
                <a:gd name="T33" fmla="*/ 12 h 20"/>
                <a:gd name="T34" fmla="*/ 0 w 12"/>
                <a:gd name="T35" fmla="*/ 12 h 20"/>
                <a:gd name="T36" fmla="*/ 0 w 12"/>
                <a:gd name="T37" fmla="*/ 9 h 20"/>
                <a:gd name="T38" fmla="*/ 0 w 12"/>
                <a:gd name="T39" fmla="*/ 9 h 20"/>
                <a:gd name="T40" fmla="*/ 1 w 12"/>
                <a:gd name="T41" fmla="*/ 4 h 20"/>
                <a:gd name="T42" fmla="*/ 5 w 12"/>
                <a:gd name="T43" fmla="*/ 1 h 20"/>
                <a:gd name="T44" fmla="*/ 5 w 12"/>
                <a:gd name="T45" fmla="*/ 1 h 20"/>
                <a:gd name="T46" fmla="*/ 8 w 12"/>
                <a:gd name="T47" fmla="*/ 0 h 20"/>
                <a:gd name="T48" fmla="*/ 8 w 12"/>
                <a:gd name="T49" fmla="*/ 0 h 20"/>
                <a:gd name="T50" fmla="*/ 9 w 12"/>
                <a:gd name="T51" fmla="*/ 0 h 20"/>
                <a:gd name="T52" fmla="*/ 9 w 12"/>
                <a:gd name="T53" fmla="*/ 0 h 20"/>
                <a:gd name="T54" fmla="*/ 11 w 12"/>
                <a:gd name="T55" fmla="*/ 0 h 20"/>
                <a:gd name="T56" fmla="*/ 11 w 12"/>
                <a:gd name="T57" fmla="*/ 0 h 20"/>
                <a:gd name="T58" fmla="*/ 11 w 12"/>
                <a:gd name="T59" fmla="*/ 0 h 20"/>
                <a:gd name="T60" fmla="*/ 11 w 12"/>
                <a:gd name="T61" fmla="*/ 4 h 20"/>
                <a:gd name="T62" fmla="*/ 11 w 12"/>
                <a:gd name="T63" fmla="*/ 4 h 20"/>
                <a:gd name="T64" fmla="*/ 11 w 12"/>
                <a:gd name="T65" fmla="*/ 4 h 20"/>
                <a:gd name="T66" fmla="*/ 11 w 12"/>
                <a:gd name="T67" fmla="*/ 4 h 20"/>
                <a:gd name="T68" fmla="*/ 6 w 12"/>
                <a:gd name="T69" fmla="*/ 14 h 20"/>
                <a:gd name="T70" fmla="*/ 6 w 12"/>
                <a:gd name="T71" fmla="*/ 14 h 20"/>
                <a:gd name="T72" fmla="*/ 8 w 12"/>
                <a:gd name="T73" fmla="*/ 14 h 20"/>
                <a:gd name="T74" fmla="*/ 9 w 12"/>
                <a:gd name="T75" fmla="*/ 12 h 20"/>
                <a:gd name="T76" fmla="*/ 9 w 12"/>
                <a:gd name="T77" fmla="*/ 12 h 20"/>
                <a:gd name="T78" fmla="*/ 8 w 12"/>
                <a:gd name="T79" fmla="*/ 11 h 20"/>
                <a:gd name="T80" fmla="*/ 6 w 12"/>
                <a:gd name="T81" fmla="*/ 9 h 20"/>
                <a:gd name="T82" fmla="*/ 6 w 12"/>
                <a:gd name="T83" fmla="*/ 9 h 20"/>
                <a:gd name="T84" fmla="*/ 6 w 12"/>
                <a:gd name="T85" fmla="*/ 11 h 20"/>
                <a:gd name="T86" fmla="*/ 6 w 12"/>
                <a:gd name="T87" fmla="*/ 11 h 20"/>
                <a:gd name="T88" fmla="*/ 6 w 12"/>
                <a:gd name="T89" fmla="*/ 12 h 20"/>
                <a:gd name="T90" fmla="*/ 6 w 12"/>
                <a:gd name="T91" fmla="*/ 14 h 20"/>
                <a:gd name="T92" fmla="*/ 6 w 12"/>
                <a:gd name="T93"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 h="20">
                  <a:moveTo>
                    <a:pt x="11" y="4"/>
                  </a:moveTo>
                  <a:lnTo>
                    <a:pt x="11" y="4"/>
                  </a:lnTo>
                  <a:lnTo>
                    <a:pt x="11" y="6"/>
                  </a:lnTo>
                  <a:lnTo>
                    <a:pt x="11" y="6"/>
                  </a:lnTo>
                  <a:lnTo>
                    <a:pt x="12" y="9"/>
                  </a:lnTo>
                  <a:lnTo>
                    <a:pt x="12" y="11"/>
                  </a:lnTo>
                  <a:lnTo>
                    <a:pt x="12" y="11"/>
                  </a:lnTo>
                  <a:lnTo>
                    <a:pt x="11" y="17"/>
                  </a:lnTo>
                  <a:lnTo>
                    <a:pt x="11" y="17"/>
                  </a:lnTo>
                  <a:lnTo>
                    <a:pt x="9" y="20"/>
                  </a:lnTo>
                  <a:lnTo>
                    <a:pt x="6" y="20"/>
                  </a:lnTo>
                  <a:lnTo>
                    <a:pt x="6" y="20"/>
                  </a:lnTo>
                  <a:lnTo>
                    <a:pt x="3" y="20"/>
                  </a:lnTo>
                  <a:lnTo>
                    <a:pt x="1" y="17"/>
                  </a:lnTo>
                  <a:lnTo>
                    <a:pt x="1" y="17"/>
                  </a:lnTo>
                  <a:lnTo>
                    <a:pt x="0" y="15"/>
                  </a:lnTo>
                  <a:lnTo>
                    <a:pt x="0" y="12"/>
                  </a:lnTo>
                  <a:lnTo>
                    <a:pt x="0" y="12"/>
                  </a:lnTo>
                  <a:lnTo>
                    <a:pt x="0" y="9"/>
                  </a:lnTo>
                  <a:lnTo>
                    <a:pt x="0" y="9"/>
                  </a:lnTo>
                  <a:lnTo>
                    <a:pt x="1" y="4"/>
                  </a:lnTo>
                  <a:lnTo>
                    <a:pt x="5" y="1"/>
                  </a:lnTo>
                  <a:lnTo>
                    <a:pt x="5" y="1"/>
                  </a:lnTo>
                  <a:lnTo>
                    <a:pt x="8" y="0"/>
                  </a:lnTo>
                  <a:lnTo>
                    <a:pt x="8" y="0"/>
                  </a:lnTo>
                  <a:lnTo>
                    <a:pt x="9" y="0"/>
                  </a:lnTo>
                  <a:lnTo>
                    <a:pt x="9" y="0"/>
                  </a:lnTo>
                  <a:lnTo>
                    <a:pt x="11" y="0"/>
                  </a:lnTo>
                  <a:lnTo>
                    <a:pt x="11" y="0"/>
                  </a:lnTo>
                  <a:lnTo>
                    <a:pt x="11" y="0"/>
                  </a:lnTo>
                  <a:lnTo>
                    <a:pt x="11" y="4"/>
                  </a:lnTo>
                  <a:lnTo>
                    <a:pt x="11" y="4"/>
                  </a:lnTo>
                  <a:lnTo>
                    <a:pt x="11" y="4"/>
                  </a:lnTo>
                  <a:lnTo>
                    <a:pt x="11" y="4"/>
                  </a:lnTo>
                  <a:close/>
                  <a:moveTo>
                    <a:pt x="6" y="14"/>
                  </a:moveTo>
                  <a:lnTo>
                    <a:pt x="6" y="14"/>
                  </a:lnTo>
                  <a:lnTo>
                    <a:pt x="8" y="14"/>
                  </a:lnTo>
                  <a:lnTo>
                    <a:pt x="9" y="12"/>
                  </a:lnTo>
                  <a:lnTo>
                    <a:pt x="9" y="12"/>
                  </a:lnTo>
                  <a:lnTo>
                    <a:pt x="8" y="11"/>
                  </a:lnTo>
                  <a:lnTo>
                    <a:pt x="6" y="9"/>
                  </a:lnTo>
                  <a:lnTo>
                    <a:pt x="6" y="9"/>
                  </a:lnTo>
                  <a:lnTo>
                    <a:pt x="6" y="11"/>
                  </a:lnTo>
                  <a:lnTo>
                    <a:pt x="6" y="11"/>
                  </a:lnTo>
                  <a:lnTo>
                    <a:pt x="6" y="12"/>
                  </a:lnTo>
                  <a:lnTo>
                    <a:pt x="6" y="14"/>
                  </a:lnTo>
                  <a:lnTo>
                    <a:pt x="6"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133"/>
            <p:cNvSpPr/>
            <p:nvPr/>
          </p:nvSpPr>
          <p:spPr bwMode="auto">
            <a:xfrm>
              <a:off x="8003154" y="1621137"/>
              <a:ext cx="22225" cy="26988"/>
            </a:xfrm>
            <a:custGeom>
              <a:avLst/>
              <a:gdLst>
                <a:gd name="T0" fmla="*/ 7 w 14"/>
                <a:gd name="T1" fmla="*/ 17 h 17"/>
                <a:gd name="T2" fmla="*/ 7 w 14"/>
                <a:gd name="T3" fmla="*/ 17 h 17"/>
                <a:gd name="T4" fmla="*/ 4 w 14"/>
                <a:gd name="T5" fmla="*/ 17 h 17"/>
                <a:gd name="T6" fmla="*/ 3 w 14"/>
                <a:gd name="T7" fmla="*/ 16 h 17"/>
                <a:gd name="T8" fmla="*/ 3 w 14"/>
                <a:gd name="T9" fmla="*/ 16 h 17"/>
                <a:gd name="T10" fmla="*/ 1 w 14"/>
                <a:gd name="T11" fmla="*/ 14 h 17"/>
                <a:gd name="T12" fmla="*/ 0 w 14"/>
                <a:gd name="T13" fmla="*/ 11 h 17"/>
                <a:gd name="T14" fmla="*/ 0 w 14"/>
                <a:gd name="T15" fmla="*/ 11 h 17"/>
                <a:gd name="T16" fmla="*/ 0 w 14"/>
                <a:gd name="T17" fmla="*/ 11 h 17"/>
                <a:gd name="T18" fmla="*/ 0 w 14"/>
                <a:gd name="T19" fmla="*/ 11 h 17"/>
                <a:gd name="T20" fmla="*/ 0 w 14"/>
                <a:gd name="T21" fmla="*/ 8 h 17"/>
                <a:gd name="T22" fmla="*/ 1 w 14"/>
                <a:gd name="T23" fmla="*/ 5 h 17"/>
                <a:gd name="T24" fmla="*/ 1 w 14"/>
                <a:gd name="T25" fmla="*/ 5 h 17"/>
                <a:gd name="T26" fmla="*/ 3 w 14"/>
                <a:gd name="T27" fmla="*/ 3 h 17"/>
                <a:gd name="T28" fmla="*/ 3 w 14"/>
                <a:gd name="T29" fmla="*/ 3 h 17"/>
                <a:gd name="T30" fmla="*/ 4 w 14"/>
                <a:gd name="T31" fmla="*/ 2 h 17"/>
                <a:gd name="T32" fmla="*/ 7 w 14"/>
                <a:gd name="T33" fmla="*/ 0 h 17"/>
                <a:gd name="T34" fmla="*/ 7 w 14"/>
                <a:gd name="T35" fmla="*/ 0 h 17"/>
                <a:gd name="T36" fmla="*/ 9 w 14"/>
                <a:gd name="T37" fmla="*/ 2 h 17"/>
                <a:gd name="T38" fmla="*/ 9 w 14"/>
                <a:gd name="T39" fmla="*/ 2 h 17"/>
                <a:gd name="T40" fmla="*/ 12 w 14"/>
                <a:gd name="T41" fmla="*/ 2 h 17"/>
                <a:gd name="T42" fmla="*/ 12 w 14"/>
                <a:gd name="T43" fmla="*/ 2 h 17"/>
                <a:gd name="T44" fmla="*/ 14 w 14"/>
                <a:gd name="T45" fmla="*/ 3 h 17"/>
                <a:gd name="T46" fmla="*/ 14 w 14"/>
                <a:gd name="T47" fmla="*/ 5 h 17"/>
                <a:gd name="T48" fmla="*/ 14 w 14"/>
                <a:gd name="T49" fmla="*/ 5 h 17"/>
                <a:gd name="T50" fmla="*/ 14 w 14"/>
                <a:gd name="T51" fmla="*/ 8 h 17"/>
                <a:gd name="T52" fmla="*/ 14 w 14"/>
                <a:gd name="T53" fmla="*/ 8 h 17"/>
                <a:gd name="T54" fmla="*/ 14 w 14"/>
                <a:gd name="T55" fmla="*/ 11 h 17"/>
                <a:gd name="T56" fmla="*/ 14 w 14"/>
                <a:gd name="T57" fmla="*/ 11 h 17"/>
                <a:gd name="T58" fmla="*/ 12 w 14"/>
                <a:gd name="T59" fmla="*/ 16 h 17"/>
                <a:gd name="T60" fmla="*/ 12 w 14"/>
                <a:gd name="T61" fmla="*/ 16 h 17"/>
                <a:gd name="T62" fmla="*/ 11 w 14"/>
                <a:gd name="T63" fmla="*/ 17 h 17"/>
                <a:gd name="T64" fmla="*/ 7 w 14"/>
                <a:gd name="T65" fmla="*/ 17 h 17"/>
                <a:gd name="T66" fmla="*/ 7 w 14"/>
                <a:gd name="T67" fmla="*/ 17 h 17"/>
                <a:gd name="T68" fmla="*/ 7 w 14"/>
                <a:gd name="T69" fmla="*/ 17 h 17"/>
                <a:gd name="T70" fmla="*/ 7 w 14"/>
                <a:gd name="T7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 h="17">
                  <a:moveTo>
                    <a:pt x="7" y="17"/>
                  </a:moveTo>
                  <a:lnTo>
                    <a:pt x="7" y="17"/>
                  </a:lnTo>
                  <a:lnTo>
                    <a:pt x="4" y="17"/>
                  </a:lnTo>
                  <a:lnTo>
                    <a:pt x="3" y="16"/>
                  </a:lnTo>
                  <a:lnTo>
                    <a:pt x="3" y="16"/>
                  </a:lnTo>
                  <a:lnTo>
                    <a:pt x="1" y="14"/>
                  </a:lnTo>
                  <a:lnTo>
                    <a:pt x="0" y="11"/>
                  </a:lnTo>
                  <a:lnTo>
                    <a:pt x="0" y="11"/>
                  </a:lnTo>
                  <a:lnTo>
                    <a:pt x="0" y="11"/>
                  </a:lnTo>
                  <a:lnTo>
                    <a:pt x="0" y="11"/>
                  </a:lnTo>
                  <a:lnTo>
                    <a:pt x="0" y="8"/>
                  </a:lnTo>
                  <a:lnTo>
                    <a:pt x="1" y="5"/>
                  </a:lnTo>
                  <a:lnTo>
                    <a:pt x="1" y="5"/>
                  </a:lnTo>
                  <a:lnTo>
                    <a:pt x="3" y="3"/>
                  </a:lnTo>
                  <a:lnTo>
                    <a:pt x="3" y="3"/>
                  </a:lnTo>
                  <a:lnTo>
                    <a:pt x="4" y="2"/>
                  </a:lnTo>
                  <a:lnTo>
                    <a:pt x="7" y="0"/>
                  </a:lnTo>
                  <a:lnTo>
                    <a:pt x="7" y="0"/>
                  </a:lnTo>
                  <a:lnTo>
                    <a:pt x="9" y="2"/>
                  </a:lnTo>
                  <a:lnTo>
                    <a:pt x="9" y="2"/>
                  </a:lnTo>
                  <a:lnTo>
                    <a:pt x="12" y="2"/>
                  </a:lnTo>
                  <a:lnTo>
                    <a:pt x="12" y="2"/>
                  </a:lnTo>
                  <a:lnTo>
                    <a:pt x="14" y="3"/>
                  </a:lnTo>
                  <a:lnTo>
                    <a:pt x="14" y="5"/>
                  </a:lnTo>
                  <a:lnTo>
                    <a:pt x="14" y="5"/>
                  </a:lnTo>
                  <a:lnTo>
                    <a:pt x="14" y="8"/>
                  </a:lnTo>
                  <a:lnTo>
                    <a:pt x="14" y="8"/>
                  </a:lnTo>
                  <a:lnTo>
                    <a:pt x="14" y="11"/>
                  </a:lnTo>
                  <a:lnTo>
                    <a:pt x="14" y="11"/>
                  </a:lnTo>
                  <a:lnTo>
                    <a:pt x="12" y="16"/>
                  </a:lnTo>
                  <a:lnTo>
                    <a:pt x="12" y="16"/>
                  </a:lnTo>
                  <a:lnTo>
                    <a:pt x="11" y="17"/>
                  </a:lnTo>
                  <a:lnTo>
                    <a:pt x="7" y="17"/>
                  </a:lnTo>
                  <a:lnTo>
                    <a:pt x="7" y="17"/>
                  </a:lnTo>
                  <a:lnTo>
                    <a:pt x="7" y="17"/>
                  </a:lnTo>
                  <a:lnTo>
                    <a:pt x="7"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134"/>
            <p:cNvSpPr>
              <a:spLocks noEditPoints="1"/>
            </p:cNvSpPr>
            <p:nvPr/>
          </p:nvSpPr>
          <p:spPr bwMode="auto">
            <a:xfrm>
              <a:off x="8033316" y="1776712"/>
              <a:ext cx="22225" cy="25400"/>
            </a:xfrm>
            <a:custGeom>
              <a:avLst/>
              <a:gdLst>
                <a:gd name="T0" fmla="*/ 14 w 14"/>
                <a:gd name="T1" fmla="*/ 8 h 16"/>
                <a:gd name="T2" fmla="*/ 14 w 14"/>
                <a:gd name="T3" fmla="*/ 8 h 16"/>
                <a:gd name="T4" fmla="*/ 12 w 14"/>
                <a:gd name="T5" fmla="*/ 12 h 16"/>
                <a:gd name="T6" fmla="*/ 12 w 14"/>
                <a:gd name="T7" fmla="*/ 12 h 16"/>
                <a:gd name="T8" fmla="*/ 9 w 14"/>
                <a:gd name="T9" fmla="*/ 16 h 16"/>
                <a:gd name="T10" fmla="*/ 9 w 14"/>
                <a:gd name="T11" fmla="*/ 16 h 16"/>
                <a:gd name="T12" fmla="*/ 9 w 14"/>
                <a:gd name="T13" fmla="*/ 16 h 16"/>
                <a:gd name="T14" fmla="*/ 9 w 14"/>
                <a:gd name="T15" fmla="*/ 16 h 16"/>
                <a:gd name="T16" fmla="*/ 6 w 14"/>
                <a:gd name="T17" fmla="*/ 16 h 16"/>
                <a:gd name="T18" fmla="*/ 6 w 14"/>
                <a:gd name="T19" fmla="*/ 16 h 16"/>
                <a:gd name="T20" fmla="*/ 1 w 14"/>
                <a:gd name="T21" fmla="*/ 14 h 16"/>
                <a:gd name="T22" fmla="*/ 0 w 14"/>
                <a:gd name="T23" fmla="*/ 9 h 16"/>
                <a:gd name="T24" fmla="*/ 0 w 14"/>
                <a:gd name="T25" fmla="*/ 9 h 16"/>
                <a:gd name="T26" fmla="*/ 0 w 14"/>
                <a:gd name="T27" fmla="*/ 5 h 16"/>
                <a:gd name="T28" fmla="*/ 1 w 14"/>
                <a:gd name="T29" fmla="*/ 1 h 16"/>
                <a:gd name="T30" fmla="*/ 1 w 14"/>
                <a:gd name="T31" fmla="*/ 1 h 16"/>
                <a:gd name="T32" fmla="*/ 4 w 14"/>
                <a:gd name="T33" fmla="*/ 0 h 16"/>
                <a:gd name="T34" fmla="*/ 6 w 14"/>
                <a:gd name="T35" fmla="*/ 0 h 16"/>
                <a:gd name="T36" fmla="*/ 6 w 14"/>
                <a:gd name="T37" fmla="*/ 0 h 16"/>
                <a:gd name="T38" fmla="*/ 9 w 14"/>
                <a:gd name="T39" fmla="*/ 0 h 16"/>
                <a:gd name="T40" fmla="*/ 9 w 14"/>
                <a:gd name="T41" fmla="*/ 0 h 16"/>
                <a:gd name="T42" fmla="*/ 12 w 14"/>
                <a:gd name="T43" fmla="*/ 3 h 16"/>
                <a:gd name="T44" fmla="*/ 14 w 14"/>
                <a:gd name="T45" fmla="*/ 8 h 16"/>
                <a:gd name="T46" fmla="*/ 14 w 14"/>
                <a:gd name="T47" fmla="*/ 8 h 16"/>
                <a:gd name="T48" fmla="*/ 3 w 14"/>
                <a:gd name="T49" fmla="*/ 8 h 16"/>
                <a:gd name="T50" fmla="*/ 3 w 14"/>
                <a:gd name="T51" fmla="*/ 8 h 16"/>
                <a:gd name="T52" fmla="*/ 3 w 14"/>
                <a:gd name="T53" fmla="*/ 6 h 16"/>
                <a:gd name="T54" fmla="*/ 3 w 14"/>
                <a:gd name="T55" fmla="*/ 6 h 16"/>
                <a:gd name="T56" fmla="*/ 4 w 14"/>
                <a:gd name="T57" fmla="*/ 3 h 16"/>
                <a:gd name="T58" fmla="*/ 4 w 14"/>
                <a:gd name="T59" fmla="*/ 3 h 16"/>
                <a:gd name="T60" fmla="*/ 3 w 14"/>
                <a:gd name="T61" fmla="*/ 5 h 16"/>
                <a:gd name="T62" fmla="*/ 3 w 14"/>
                <a:gd name="T63" fmla="*/ 8 h 16"/>
                <a:gd name="T64" fmla="*/ 3 w 14"/>
                <a:gd name="T6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6">
                  <a:moveTo>
                    <a:pt x="14" y="8"/>
                  </a:moveTo>
                  <a:lnTo>
                    <a:pt x="14" y="8"/>
                  </a:lnTo>
                  <a:lnTo>
                    <a:pt x="12" y="12"/>
                  </a:lnTo>
                  <a:lnTo>
                    <a:pt x="12" y="12"/>
                  </a:lnTo>
                  <a:lnTo>
                    <a:pt x="9" y="16"/>
                  </a:lnTo>
                  <a:lnTo>
                    <a:pt x="9" y="16"/>
                  </a:lnTo>
                  <a:lnTo>
                    <a:pt x="9" y="16"/>
                  </a:lnTo>
                  <a:lnTo>
                    <a:pt x="9" y="16"/>
                  </a:lnTo>
                  <a:lnTo>
                    <a:pt x="6" y="16"/>
                  </a:lnTo>
                  <a:lnTo>
                    <a:pt x="6" y="16"/>
                  </a:lnTo>
                  <a:lnTo>
                    <a:pt x="1" y="14"/>
                  </a:lnTo>
                  <a:lnTo>
                    <a:pt x="0" y="9"/>
                  </a:lnTo>
                  <a:lnTo>
                    <a:pt x="0" y="9"/>
                  </a:lnTo>
                  <a:lnTo>
                    <a:pt x="0" y="5"/>
                  </a:lnTo>
                  <a:lnTo>
                    <a:pt x="1" y="1"/>
                  </a:lnTo>
                  <a:lnTo>
                    <a:pt x="1" y="1"/>
                  </a:lnTo>
                  <a:lnTo>
                    <a:pt x="4" y="0"/>
                  </a:lnTo>
                  <a:lnTo>
                    <a:pt x="6" y="0"/>
                  </a:lnTo>
                  <a:lnTo>
                    <a:pt x="6" y="0"/>
                  </a:lnTo>
                  <a:lnTo>
                    <a:pt x="9" y="0"/>
                  </a:lnTo>
                  <a:lnTo>
                    <a:pt x="9" y="0"/>
                  </a:lnTo>
                  <a:lnTo>
                    <a:pt x="12" y="3"/>
                  </a:lnTo>
                  <a:lnTo>
                    <a:pt x="14" y="8"/>
                  </a:lnTo>
                  <a:lnTo>
                    <a:pt x="14" y="8"/>
                  </a:lnTo>
                  <a:close/>
                  <a:moveTo>
                    <a:pt x="3" y="8"/>
                  </a:moveTo>
                  <a:lnTo>
                    <a:pt x="3" y="8"/>
                  </a:lnTo>
                  <a:lnTo>
                    <a:pt x="3" y="6"/>
                  </a:lnTo>
                  <a:lnTo>
                    <a:pt x="3" y="6"/>
                  </a:lnTo>
                  <a:lnTo>
                    <a:pt x="4" y="3"/>
                  </a:lnTo>
                  <a:lnTo>
                    <a:pt x="4" y="3"/>
                  </a:lnTo>
                  <a:lnTo>
                    <a:pt x="3" y="5"/>
                  </a:lnTo>
                  <a:lnTo>
                    <a:pt x="3" y="8"/>
                  </a:lnTo>
                  <a:lnTo>
                    <a:pt x="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135"/>
            <p:cNvSpPr/>
            <p:nvPr/>
          </p:nvSpPr>
          <p:spPr bwMode="auto">
            <a:xfrm>
              <a:off x="8065066" y="1778299"/>
              <a:ext cx="20638" cy="28575"/>
            </a:xfrm>
            <a:custGeom>
              <a:avLst/>
              <a:gdLst>
                <a:gd name="T0" fmla="*/ 13 w 13"/>
                <a:gd name="T1" fmla="*/ 8 h 18"/>
                <a:gd name="T2" fmla="*/ 13 w 13"/>
                <a:gd name="T3" fmla="*/ 8 h 18"/>
                <a:gd name="T4" fmla="*/ 11 w 13"/>
                <a:gd name="T5" fmla="*/ 13 h 18"/>
                <a:gd name="T6" fmla="*/ 11 w 13"/>
                <a:gd name="T7" fmla="*/ 13 h 18"/>
                <a:gd name="T8" fmla="*/ 10 w 13"/>
                <a:gd name="T9" fmla="*/ 16 h 18"/>
                <a:gd name="T10" fmla="*/ 10 w 13"/>
                <a:gd name="T11" fmla="*/ 16 h 18"/>
                <a:gd name="T12" fmla="*/ 6 w 13"/>
                <a:gd name="T13" fmla="*/ 18 h 18"/>
                <a:gd name="T14" fmla="*/ 3 w 13"/>
                <a:gd name="T15" fmla="*/ 16 h 18"/>
                <a:gd name="T16" fmla="*/ 3 w 13"/>
                <a:gd name="T17" fmla="*/ 16 h 18"/>
                <a:gd name="T18" fmla="*/ 2 w 13"/>
                <a:gd name="T19" fmla="*/ 15 h 18"/>
                <a:gd name="T20" fmla="*/ 0 w 13"/>
                <a:gd name="T21" fmla="*/ 11 h 18"/>
                <a:gd name="T22" fmla="*/ 0 w 13"/>
                <a:gd name="T23" fmla="*/ 11 h 18"/>
                <a:gd name="T24" fmla="*/ 0 w 13"/>
                <a:gd name="T25" fmla="*/ 10 h 18"/>
                <a:gd name="T26" fmla="*/ 0 w 13"/>
                <a:gd name="T27" fmla="*/ 10 h 18"/>
                <a:gd name="T28" fmla="*/ 0 w 13"/>
                <a:gd name="T29" fmla="*/ 7 h 18"/>
                <a:gd name="T30" fmla="*/ 0 w 13"/>
                <a:gd name="T31" fmla="*/ 7 h 18"/>
                <a:gd name="T32" fmla="*/ 2 w 13"/>
                <a:gd name="T33" fmla="*/ 5 h 18"/>
                <a:gd name="T34" fmla="*/ 2 w 13"/>
                <a:gd name="T35" fmla="*/ 5 h 18"/>
                <a:gd name="T36" fmla="*/ 2 w 13"/>
                <a:gd name="T37" fmla="*/ 4 h 18"/>
                <a:gd name="T38" fmla="*/ 2 w 13"/>
                <a:gd name="T39" fmla="*/ 4 h 18"/>
                <a:gd name="T40" fmla="*/ 3 w 13"/>
                <a:gd name="T41" fmla="*/ 0 h 18"/>
                <a:gd name="T42" fmla="*/ 6 w 13"/>
                <a:gd name="T43" fmla="*/ 0 h 18"/>
                <a:gd name="T44" fmla="*/ 6 w 13"/>
                <a:gd name="T45" fmla="*/ 0 h 18"/>
                <a:gd name="T46" fmla="*/ 13 w 13"/>
                <a:gd name="T47" fmla="*/ 4 h 18"/>
                <a:gd name="T48" fmla="*/ 13 w 13"/>
                <a:gd name="T49" fmla="*/ 4 h 18"/>
                <a:gd name="T50" fmla="*/ 13 w 13"/>
                <a:gd name="T51" fmla="*/ 5 h 18"/>
                <a:gd name="T52" fmla="*/ 13 w 13"/>
                <a:gd name="T53" fmla="*/ 8 h 18"/>
                <a:gd name="T54" fmla="*/ 13 w 13"/>
                <a:gd name="T5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 h="18">
                  <a:moveTo>
                    <a:pt x="13" y="8"/>
                  </a:moveTo>
                  <a:lnTo>
                    <a:pt x="13" y="8"/>
                  </a:lnTo>
                  <a:lnTo>
                    <a:pt x="11" y="13"/>
                  </a:lnTo>
                  <a:lnTo>
                    <a:pt x="11" y="13"/>
                  </a:lnTo>
                  <a:lnTo>
                    <a:pt x="10" y="16"/>
                  </a:lnTo>
                  <a:lnTo>
                    <a:pt x="10" y="16"/>
                  </a:lnTo>
                  <a:lnTo>
                    <a:pt x="6" y="18"/>
                  </a:lnTo>
                  <a:lnTo>
                    <a:pt x="3" y="16"/>
                  </a:lnTo>
                  <a:lnTo>
                    <a:pt x="3" y="16"/>
                  </a:lnTo>
                  <a:lnTo>
                    <a:pt x="2" y="15"/>
                  </a:lnTo>
                  <a:lnTo>
                    <a:pt x="0" y="11"/>
                  </a:lnTo>
                  <a:lnTo>
                    <a:pt x="0" y="11"/>
                  </a:lnTo>
                  <a:lnTo>
                    <a:pt x="0" y="10"/>
                  </a:lnTo>
                  <a:lnTo>
                    <a:pt x="0" y="10"/>
                  </a:lnTo>
                  <a:lnTo>
                    <a:pt x="0" y="7"/>
                  </a:lnTo>
                  <a:lnTo>
                    <a:pt x="0" y="7"/>
                  </a:lnTo>
                  <a:lnTo>
                    <a:pt x="2" y="5"/>
                  </a:lnTo>
                  <a:lnTo>
                    <a:pt x="2" y="5"/>
                  </a:lnTo>
                  <a:lnTo>
                    <a:pt x="2" y="4"/>
                  </a:lnTo>
                  <a:lnTo>
                    <a:pt x="2" y="4"/>
                  </a:lnTo>
                  <a:lnTo>
                    <a:pt x="3" y="0"/>
                  </a:lnTo>
                  <a:lnTo>
                    <a:pt x="6" y="0"/>
                  </a:lnTo>
                  <a:lnTo>
                    <a:pt x="6" y="0"/>
                  </a:lnTo>
                  <a:lnTo>
                    <a:pt x="13" y="4"/>
                  </a:lnTo>
                  <a:lnTo>
                    <a:pt x="13" y="4"/>
                  </a:lnTo>
                  <a:lnTo>
                    <a:pt x="13" y="5"/>
                  </a:lnTo>
                  <a:lnTo>
                    <a:pt x="13" y="8"/>
                  </a:lnTo>
                  <a:lnTo>
                    <a:pt x="13"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136"/>
            <p:cNvSpPr>
              <a:spLocks noEditPoints="1"/>
            </p:cNvSpPr>
            <p:nvPr/>
          </p:nvSpPr>
          <p:spPr bwMode="auto">
            <a:xfrm>
              <a:off x="8069829" y="1535412"/>
              <a:ext cx="20638" cy="23813"/>
            </a:xfrm>
            <a:custGeom>
              <a:avLst/>
              <a:gdLst>
                <a:gd name="T0" fmla="*/ 13 w 13"/>
                <a:gd name="T1" fmla="*/ 8 h 15"/>
                <a:gd name="T2" fmla="*/ 13 w 13"/>
                <a:gd name="T3" fmla="*/ 8 h 15"/>
                <a:gd name="T4" fmla="*/ 11 w 13"/>
                <a:gd name="T5" fmla="*/ 13 h 15"/>
                <a:gd name="T6" fmla="*/ 11 w 13"/>
                <a:gd name="T7" fmla="*/ 13 h 15"/>
                <a:gd name="T8" fmla="*/ 10 w 13"/>
                <a:gd name="T9" fmla="*/ 15 h 15"/>
                <a:gd name="T10" fmla="*/ 7 w 13"/>
                <a:gd name="T11" fmla="*/ 15 h 15"/>
                <a:gd name="T12" fmla="*/ 7 w 13"/>
                <a:gd name="T13" fmla="*/ 15 h 15"/>
                <a:gd name="T14" fmla="*/ 5 w 13"/>
                <a:gd name="T15" fmla="*/ 15 h 15"/>
                <a:gd name="T16" fmla="*/ 5 w 13"/>
                <a:gd name="T17" fmla="*/ 15 h 15"/>
                <a:gd name="T18" fmla="*/ 2 w 13"/>
                <a:gd name="T19" fmla="*/ 15 h 15"/>
                <a:gd name="T20" fmla="*/ 0 w 13"/>
                <a:gd name="T21" fmla="*/ 11 h 15"/>
                <a:gd name="T22" fmla="*/ 0 w 13"/>
                <a:gd name="T23" fmla="*/ 11 h 15"/>
                <a:gd name="T24" fmla="*/ 0 w 13"/>
                <a:gd name="T25" fmla="*/ 10 h 15"/>
                <a:gd name="T26" fmla="*/ 0 w 13"/>
                <a:gd name="T27" fmla="*/ 10 h 15"/>
                <a:gd name="T28" fmla="*/ 0 w 13"/>
                <a:gd name="T29" fmla="*/ 7 h 15"/>
                <a:gd name="T30" fmla="*/ 0 w 13"/>
                <a:gd name="T31" fmla="*/ 5 h 15"/>
                <a:gd name="T32" fmla="*/ 0 w 13"/>
                <a:gd name="T33" fmla="*/ 5 h 15"/>
                <a:gd name="T34" fmla="*/ 2 w 13"/>
                <a:gd name="T35" fmla="*/ 2 h 15"/>
                <a:gd name="T36" fmla="*/ 2 w 13"/>
                <a:gd name="T37" fmla="*/ 2 h 15"/>
                <a:gd name="T38" fmla="*/ 3 w 13"/>
                <a:gd name="T39" fmla="*/ 0 h 15"/>
                <a:gd name="T40" fmla="*/ 5 w 13"/>
                <a:gd name="T41" fmla="*/ 0 h 15"/>
                <a:gd name="T42" fmla="*/ 5 w 13"/>
                <a:gd name="T43" fmla="*/ 0 h 15"/>
                <a:gd name="T44" fmla="*/ 11 w 13"/>
                <a:gd name="T45" fmla="*/ 4 h 15"/>
                <a:gd name="T46" fmla="*/ 11 w 13"/>
                <a:gd name="T47" fmla="*/ 4 h 15"/>
                <a:gd name="T48" fmla="*/ 13 w 13"/>
                <a:gd name="T49" fmla="*/ 5 h 15"/>
                <a:gd name="T50" fmla="*/ 13 w 13"/>
                <a:gd name="T51" fmla="*/ 8 h 15"/>
                <a:gd name="T52" fmla="*/ 13 w 13"/>
                <a:gd name="T53" fmla="*/ 8 h 15"/>
                <a:gd name="T54" fmla="*/ 8 w 13"/>
                <a:gd name="T55" fmla="*/ 11 h 15"/>
                <a:gd name="T56" fmla="*/ 8 w 13"/>
                <a:gd name="T57" fmla="*/ 11 h 15"/>
                <a:gd name="T58" fmla="*/ 10 w 13"/>
                <a:gd name="T59" fmla="*/ 10 h 15"/>
                <a:gd name="T60" fmla="*/ 10 w 13"/>
                <a:gd name="T61" fmla="*/ 7 h 15"/>
                <a:gd name="T62" fmla="*/ 10 w 13"/>
                <a:gd name="T63" fmla="*/ 7 h 15"/>
                <a:gd name="T64" fmla="*/ 8 w 13"/>
                <a:gd name="T65" fmla="*/ 8 h 15"/>
                <a:gd name="T66" fmla="*/ 8 w 13"/>
                <a:gd name="T67" fmla="*/ 8 h 15"/>
                <a:gd name="T68" fmla="*/ 8 w 13"/>
                <a:gd name="T69" fmla="*/ 11 h 15"/>
                <a:gd name="T70" fmla="*/ 8 w 13"/>
                <a:gd name="T71"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 h="15">
                  <a:moveTo>
                    <a:pt x="13" y="8"/>
                  </a:moveTo>
                  <a:lnTo>
                    <a:pt x="13" y="8"/>
                  </a:lnTo>
                  <a:lnTo>
                    <a:pt x="11" y="13"/>
                  </a:lnTo>
                  <a:lnTo>
                    <a:pt x="11" y="13"/>
                  </a:lnTo>
                  <a:lnTo>
                    <a:pt x="10" y="15"/>
                  </a:lnTo>
                  <a:lnTo>
                    <a:pt x="7" y="15"/>
                  </a:lnTo>
                  <a:lnTo>
                    <a:pt x="7" y="15"/>
                  </a:lnTo>
                  <a:lnTo>
                    <a:pt x="5" y="15"/>
                  </a:lnTo>
                  <a:lnTo>
                    <a:pt x="5" y="15"/>
                  </a:lnTo>
                  <a:lnTo>
                    <a:pt x="2" y="15"/>
                  </a:lnTo>
                  <a:lnTo>
                    <a:pt x="0" y="11"/>
                  </a:lnTo>
                  <a:lnTo>
                    <a:pt x="0" y="11"/>
                  </a:lnTo>
                  <a:lnTo>
                    <a:pt x="0" y="10"/>
                  </a:lnTo>
                  <a:lnTo>
                    <a:pt x="0" y="10"/>
                  </a:lnTo>
                  <a:lnTo>
                    <a:pt x="0" y="7"/>
                  </a:lnTo>
                  <a:lnTo>
                    <a:pt x="0" y="5"/>
                  </a:lnTo>
                  <a:lnTo>
                    <a:pt x="0" y="5"/>
                  </a:lnTo>
                  <a:lnTo>
                    <a:pt x="2" y="2"/>
                  </a:lnTo>
                  <a:lnTo>
                    <a:pt x="2" y="2"/>
                  </a:lnTo>
                  <a:lnTo>
                    <a:pt x="3" y="0"/>
                  </a:lnTo>
                  <a:lnTo>
                    <a:pt x="5" y="0"/>
                  </a:lnTo>
                  <a:lnTo>
                    <a:pt x="5" y="0"/>
                  </a:lnTo>
                  <a:lnTo>
                    <a:pt x="11" y="4"/>
                  </a:lnTo>
                  <a:lnTo>
                    <a:pt x="11" y="4"/>
                  </a:lnTo>
                  <a:lnTo>
                    <a:pt x="13" y="5"/>
                  </a:lnTo>
                  <a:lnTo>
                    <a:pt x="13" y="8"/>
                  </a:lnTo>
                  <a:lnTo>
                    <a:pt x="13" y="8"/>
                  </a:lnTo>
                  <a:close/>
                  <a:moveTo>
                    <a:pt x="8" y="11"/>
                  </a:moveTo>
                  <a:lnTo>
                    <a:pt x="8" y="11"/>
                  </a:lnTo>
                  <a:lnTo>
                    <a:pt x="10" y="10"/>
                  </a:lnTo>
                  <a:lnTo>
                    <a:pt x="10" y="7"/>
                  </a:lnTo>
                  <a:lnTo>
                    <a:pt x="10" y="7"/>
                  </a:lnTo>
                  <a:lnTo>
                    <a:pt x="8" y="8"/>
                  </a:lnTo>
                  <a:lnTo>
                    <a:pt x="8" y="8"/>
                  </a:lnTo>
                  <a:lnTo>
                    <a:pt x="8" y="11"/>
                  </a:lnTo>
                  <a:lnTo>
                    <a:pt x="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137"/>
            <p:cNvSpPr>
              <a:spLocks noEditPoints="1"/>
            </p:cNvSpPr>
            <p:nvPr/>
          </p:nvSpPr>
          <p:spPr bwMode="auto">
            <a:xfrm>
              <a:off x="8099991" y="1440162"/>
              <a:ext cx="33338" cy="33338"/>
            </a:xfrm>
            <a:custGeom>
              <a:avLst/>
              <a:gdLst>
                <a:gd name="T0" fmla="*/ 11 w 21"/>
                <a:gd name="T1" fmla="*/ 0 h 21"/>
                <a:gd name="T2" fmla="*/ 11 w 21"/>
                <a:gd name="T3" fmla="*/ 0 h 21"/>
                <a:gd name="T4" fmla="*/ 13 w 21"/>
                <a:gd name="T5" fmla="*/ 0 h 21"/>
                <a:gd name="T6" fmla="*/ 13 w 21"/>
                <a:gd name="T7" fmla="*/ 0 h 21"/>
                <a:gd name="T8" fmla="*/ 16 w 21"/>
                <a:gd name="T9" fmla="*/ 0 h 21"/>
                <a:gd name="T10" fmla="*/ 17 w 21"/>
                <a:gd name="T11" fmla="*/ 2 h 21"/>
                <a:gd name="T12" fmla="*/ 17 w 21"/>
                <a:gd name="T13" fmla="*/ 2 h 21"/>
                <a:gd name="T14" fmla="*/ 21 w 21"/>
                <a:gd name="T15" fmla="*/ 7 h 21"/>
                <a:gd name="T16" fmla="*/ 21 w 21"/>
                <a:gd name="T17" fmla="*/ 7 h 21"/>
                <a:gd name="T18" fmla="*/ 21 w 21"/>
                <a:gd name="T19" fmla="*/ 10 h 21"/>
                <a:gd name="T20" fmla="*/ 21 w 21"/>
                <a:gd name="T21" fmla="*/ 10 h 21"/>
                <a:gd name="T22" fmla="*/ 21 w 21"/>
                <a:gd name="T23" fmla="*/ 13 h 21"/>
                <a:gd name="T24" fmla="*/ 17 w 21"/>
                <a:gd name="T25" fmla="*/ 16 h 21"/>
                <a:gd name="T26" fmla="*/ 16 w 21"/>
                <a:gd name="T27" fmla="*/ 19 h 21"/>
                <a:gd name="T28" fmla="*/ 11 w 21"/>
                <a:gd name="T29" fmla="*/ 21 h 21"/>
                <a:gd name="T30" fmla="*/ 11 w 21"/>
                <a:gd name="T31" fmla="*/ 21 h 21"/>
                <a:gd name="T32" fmla="*/ 5 w 21"/>
                <a:gd name="T33" fmla="*/ 19 h 21"/>
                <a:gd name="T34" fmla="*/ 2 w 21"/>
                <a:gd name="T35" fmla="*/ 15 h 21"/>
                <a:gd name="T36" fmla="*/ 2 w 21"/>
                <a:gd name="T37" fmla="*/ 15 h 21"/>
                <a:gd name="T38" fmla="*/ 0 w 21"/>
                <a:gd name="T39" fmla="*/ 10 h 21"/>
                <a:gd name="T40" fmla="*/ 0 w 21"/>
                <a:gd name="T41" fmla="*/ 10 h 21"/>
                <a:gd name="T42" fmla="*/ 2 w 21"/>
                <a:gd name="T43" fmla="*/ 7 h 21"/>
                <a:gd name="T44" fmla="*/ 3 w 21"/>
                <a:gd name="T45" fmla="*/ 4 h 21"/>
                <a:gd name="T46" fmla="*/ 3 w 21"/>
                <a:gd name="T47" fmla="*/ 4 h 21"/>
                <a:gd name="T48" fmla="*/ 5 w 21"/>
                <a:gd name="T49" fmla="*/ 2 h 21"/>
                <a:gd name="T50" fmla="*/ 5 w 21"/>
                <a:gd name="T51" fmla="*/ 2 h 21"/>
                <a:gd name="T52" fmla="*/ 8 w 21"/>
                <a:gd name="T53" fmla="*/ 0 h 21"/>
                <a:gd name="T54" fmla="*/ 11 w 21"/>
                <a:gd name="T55" fmla="*/ 0 h 21"/>
                <a:gd name="T56" fmla="*/ 11 w 21"/>
                <a:gd name="T57" fmla="*/ 0 h 21"/>
                <a:gd name="T58" fmla="*/ 5 w 21"/>
                <a:gd name="T59" fmla="*/ 15 h 21"/>
                <a:gd name="T60" fmla="*/ 5 w 21"/>
                <a:gd name="T61" fmla="*/ 15 h 21"/>
                <a:gd name="T62" fmla="*/ 3 w 21"/>
                <a:gd name="T63" fmla="*/ 13 h 21"/>
                <a:gd name="T64" fmla="*/ 3 w 21"/>
                <a:gd name="T65" fmla="*/ 11 h 21"/>
                <a:gd name="T66" fmla="*/ 3 w 21"/>
                <a:gd name="T67" fmla="*/ 11 h 21"/>
                <a:gd name="T68" fmla="*/ 3 w 21"/>
                <a:gd name="T69" fmla="*/ 13 h 21"/>
                <a:gd name="T70" fmla="*/ 5 w 21"/>
                <a:gd name="T71" fmla="*/ 15 h 21"/>
                <a:gd name="T72" fmla="*/ 5 w 21"/>
                <a:gd name="T73" fmla="*/ 15 h 21"/>
                <a:gd name="T74" fmla="*/ 13 w 21"/>
                <a:gd name="T75" fmla="*/ 10 h 21"/>
                <a:gd name="T76" fmla="*/ 13 w 21"/>
                <a:gd name="T77" fmla="*/ 10 h 21"/>
                <a:gd name="T78" fmla="*/ 11 w 21"/>
                <a:gd name="T79" fmla="*/ 10 h 21"/>
                <a:gd name="T80" fmla="*/ 11 w 21"/>
                <a:gd name="T81" fmla="*/ 10 h 21"/>
                <a:gd name="T82" fmla="*/ 13 w 21"/>
                <a:gd name="T83" fmla="*/ 11 h 21"/>
                <a:gd name="T84" fmla="*/ 13 w 21"/>
                <a:gd name="T85" fmla="*/ 11 h 21"/>
                <a:gd name="T86" fmla="*/ 13 w 21"/>
                <a:gd name="T87" fmla="*/ 10 h 21"/>
                <a:gd name="T88" fmla="*/ 13 w 21"/>
                <a:gd name="T89" fmla="*/ 10 h 21"/>
                <a:gd name="T90" fmla="*/ 10 w 21"/>
                <a:gd name="T91" fmla="*/ 15 h 21"/>
                <a:gd name="T92" fmla="*/ 10 w 21"/>
                <a:gd name="T93" fmla="*/ 15 h 21"/>
                <a:gd name="T94" fmla="*/ 10 w 21"/>
                <a:gd name="T95" fmla="*/ 13 h 21"/>
                <a:gd name="T96" fmla="*/ 10 w 21"/>
                <a:gd name="T97" fmla="*/ 13 h 21"/>
                <a:gd name="T98" fmla="*/ 10 w 21"/>
                <a:gd name="T99" fmla="*/ 13 h 21"/>
                <a:gd name="T100" fmla="*/ 10 w 21"/>
                <a:gd name="T101" fmla="*/ 13 h 21"/>
                <a:gd name="T102" fmla="*/ 10 w 21"/>
                <a:gd name="T103" fmla="*/ 13 h 21"/>
                <a:gd name="T104" fmla="*/ 10 w 21"/>
                <a:gd name="T105" fmla="*/ 13 h 21"/>
                <a:gd name="T106" fmla="*/ 10 w 21"/>
                <a:gd name="T107" fmla="*/ 15 h 21"/>
                <a:gd name="T108" fmla="*/ 10 w 21"/>
                <a:gd name="T109"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 h="21">
                  <a:moveTo>
                    <a:pt x="11" y="0"/>
                  </a:moveTo>
                  <a:lnTo>
                    <a:pt x="11" y="0"/>
                  </a:lnTo>
                  <a:lnTo>
                    <a:pt x="13" y="0"/>
                  </a:lnTo>
                  <a:lnTo>
                    <a:pt x="13" y="0"/>
                  </a:lnTo>
                  <a:lnTo>
                    <a:pt x="16" y="0"/>
                  </a:lnTo>
                  <a:lnTo>
                    <a:pt x="17" y="2"/>
                  </a:lnTo>
                  <a:lnTo>
                    <a:pt x="17" y="2"/>
                  </a:lnTo>
                  <a:lnTo>
                    <a:pt x="21" y="7"/>
                  </a:lnTo>
                  <a:lnTo>
                    <a:pt x="21" y="7"/>
                  </a:lnTo>
                  <a:lnTo>
                    <a:pt x="21" y="10"/>
                  </a:lnTo>
                  <a:lnTo>
                    <a:pt x="21" y="10"/>
                  </a:lnTo>
                  <a:lnTo>
                    <a:pt x="21" y="13"/>
                  </a:lnTo>
                  <a:lnTo>
                    <a:pt x="17" y="16"/>
                  </a:lnTo>
                  <a:lnTo>
                    <a:pt x="16" y="19"/>
                  </a:lnTo>
                  <a:lnTo>
                    <a:pt x="11" y="21"/>
                  </a:lnTo>
                  <a:lnTo>
                    <a:pt x="11" y="21"/>
                  </a:lnTo>
                  <a:lnTo>
                    <a:pt x="5" y="19"/>
                  </a:lnTo>
                  <a:lnTo>
                    <a:pt x="2" y="15"/>
                  </a:lnTo>
                  <a:lnTo>
                    <a:pt x="2" y="15"/>
                  </a:lnTo>
                  <a:lnTo>
                    <a:pt x="0" y="10"/>
                  </a:lnTo>
                  <a:lnTo>
                    <a:pt x="0" y="10"/>
                  </a:lnTo>
                  <a:lnTo>
                    <a:pt x="2" y="7"/>
                  </a:lnTo>
                  <a:lnTo>
                    <a:pt x="3" y="4"/>
                  </a:lnTo>
                  <a:lnTo>
                    <a:pt x="3" y="4"/>
                  </a:lnTo>
                  <a:lnTo>
                    <a:pt x="5" y="2"/>
                  </a:lnTo>
                  <a:lnTo>
                    <a:pt x="5" y="2"/>
                  </a:lnTo>
                  <a:lnTo>
                    <a:pt x="8" y="0"/>
                  </a:lnTo>
                  <a:lnTo>
                    <a:pt x="11" y="0"/>
                  </a:lnTo>
                  <a:lnTo>
                    <a:pt x="11" y="0"/>
                  </a:lnTo>
                  <a:close/>
                  <a:moveTo>
                    <a:pt x="5" y="15"/>
                  </a:moveTo>
                  <a:lnTo>
                    <a:pt x="5" y="15"/>
                  </a:lnTo>
                  <a:lnTo>
                    <a:pt x="3" y="13"/>
                  </a:lnTo>
                  <a:lnTo>
                    <a:pt x="3" y="11"/>
                  </a:lnTo>
                  <a:lnTo>
                    <a:pt x="3" y="11"/>
                  </a:lnTo>
                  <a:lnTo>
                    <a:pt x="3" y="13"/>
                  </a:lnTo>
                  <a:lnTo>
                    <a:pt x="5" y="15"/>
                  </a:lnTo>
                  <a:lnTo>
                    <a:pt x="5" y="15"/>
                  </a:lnTo>
                  <a:close/>
                  <a:moveTo>
                    <a:pt x="13" y="10"/>
                  </a:moveTo>
                  <a:lnTo>
                    <a:pt x="13" y="10"/>
                  </a:lnTo>
                  <a:lnTo>
                    <a:pt x="11" y="10"/>
                  </a:lnTo>
                  <a:lnTo>
                    <a:pt x="11" y="10"/>
                  </a:lnTo>
                  <a:lnTo>
                    <a:pt x="13" y="11"/>
                  </a:lnTo>
                  <a:lnTo>
                    <a:pt x="13" y="11"/>
                  </a:lnTo>
                  <a:lnTo>
                    <a:pt x="13" y="10"/>
                  </a:lnTo>
                  <a:lnTo>
                    <a:pt x="13" y="10"/>
                  </a:lnTo>
                  <a:close/>
                  <a:moveTo>
                    <a:pt x="10" y="15"/>
                  </a:moveTo>
                  <a:lnTo>
                    <a:pt x="10" y="15"/>
                  </a:lnTo>
                  <a:lnTo>
                    <a:pt x="10" y="13"/>
                  </a:lnTo>
                  <a:lnTo>
                    <a:pt x="10" y="13"/>
                  </a:lnTo>
                  <a:lnTo>
                    <a:pt x="10" y="13"/>
                  </a:lnTo>
                  <a:lnTo>
                    <a:pt x="10" y="13"/>
                  </a:lnTo>
                  <a:lnTo>
                    <a:pt x="10" y="13"/>
                  </a:lnTo>
                  <a:lnTo>
                    <a:pt x="10" y="13"/>
                  </a:lnTo>
                  <a:lnTo>
                    <a:pt x="10" y="15"/>
                  </a:lnTo>
                  <a:lnTo>
                    <a:pt x="10"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138"/>
            <p:cNvSpPr>
              <a:spLocks noEditPoints="1"/>
            </p:cNvSpPr>
            <p:nvPr/>
          </p:nvSpPr>
          <p:spPr bwMode="auto">
            <a:xfrm>
              <a:off x="7895204" y="1468737"/>
              <a:ext cx="26988" cy="31750"/>
            </a:xfrm>
            <a:custGeom>
              <a:avLst/>
              <a:gdLst>
                <a:gd name="T0" fmla="*/ 0 w 17"/>
                <a:gd name="T1" fmla="*/ 9 h 20"/>
                <a:gd name="T2" fmla="*/ 0 w 17"/>
                <a:gd name="T3" fmla="*/ 9 h 20"/>
                <a:gd name="T4" fmla="*/ 0 w 17"/>
                <a:gd name="T5" fmla="*/ 8 h 20"/>
                <a:gd name="T6" fmla="*/ 1 w 17"/>
                <a:gd name="T7" fmla="*/ 4 h 20"/>
                <a:gd name="T8" fmla="*/ 1 w 17"/>
                <a:gd name="T9" fmla="*/ 4 h 20"/>
                <a:gd name="T10" fmla="*/ 5 w 17"/>
                <a:gd name="T11" fmla="*/ 1 h 20"/>
                <a:gd name="T12" fmla="*/ 5 w 17"/>
                <a:gd name="T13" fmla="*/ 1 h 20"/>
                <a:gd name="T14" fmla="*/ 8 w 17"/>
                <a:gd name="T15" fmla="*/ 0 h 20"/>
                <a:gd name="T16" fmla="*/ 9 w 17"/>
                <a:gd name="T17" fmla="*/ 0 h 20"/>
                <a:gd name="T18" fmla="*/ 9 w 17"/>
                <a:gd name="T19" fmla="*/ 0 h 20"/>
                <a:gd name="T20" fmla="*/ 11 w 17"/>
                <a:gd name="T21" fmla="*/ 0 h 20"/>
                <a:gd name="T22" fmla="*/ 11 w 17"/>
                <a:gd name="T23" fmla="*/ 0 h 20"/>
                <a:gd name="T24" fmla="*/ 16 w 17"/>
                <a:gd name="T25" fmla="*/ 1 h 20"/>
                <a:gd name="T26" fmla="*/ 17 w 17"/>
                <a:gd name="T27" fmla="*/ 6 h 20"/>
                <a:gd name="T28" fmla="*/ 17 w 17"/>
                <a:gd name="T29" fmla="*/ 6 h 20"/>
                <a:gd name="T30" fmla="*/ 17 w 17"/>
                <a:gd name="T31" fmla="*/ 9 h 20"/>
                <a:gd name="T32" fmla="*/ 17 w 17"/>
                <a:gd name="T33" fmla="*/ 9 h 20"/>
                <a:gd name="T34" fmla="*/ 16 w 17"/>
                <a:gd name="T35" fmla="*/ 14 h 20"/>
                <a:gd name="T36" fmla="*/ 16 w 17"/>
                <a:gd name="T37" fmla="*/ 14 h 20"/>
                <a:gd name="T38" fmla="*/ 14 w 17"/>
                <a:gd name="T39" fmla="*/ 16 h 20"/>
                <a:gd name="T40" fmla="*/ 14 w 17"/>
                <a:gd name="T41" fmla="*/ 16 h 20"/>
                <a:gd name="T42" fmla="*/ 11 w 17"/>
                <a:gd name="T43" fmla="*/ 19 h 20"/>
                <a:gd name="T44" fmla="*/ 11 w 17"/>
                <a:gd name="T45" fmla="*/ 19 h 20"/>
                <a:gd name="T46" fmla="*/ 8 w 17"/>
                <a:gd name="T47" fmla="*/ 20 h 20"/>
                <a:gd name="T48" fmla="*/ 6 w 17"/>
                <a:gd name="T49" fmla="*/ 19 h 20"/>
                <a:gd name="T50" fmla="*/ 6 w 17"/>
                <a:gd name="T51" fmla="*/ 19 h 20"/>
                <a:gd name="T52" fmla="*/ 3 w 17"/>
                <a:gd name="T53" fmla="*/ 16 h 20"/>
                <a:gd name="T54" fmla="*/ 3 w 17"/>
                <a:gd name="T55" fmla="*/ 16 h 20"/>
                <a:gd name="T56" fmla="*/ 1 w 17"/>
                <a:gd name="T57" fmla="*/ 16 h 20"/>
                <a:gd name="T58" fmla="*/ 1 w 17"/>
                <a:gd name="T59" fmla="*/ 16 h 20"/>
                <a:gd name="T60" fmla="*/ 0 w 17"/>
                <a:gd name="T61" fmla="*/ 14 h 20"/>
                <a:gd name="T62" fmla="*/ 0 w 17"/>
                <a:gd name="T63" fmla="*/ 11 h 20"/>
                <a:gd name="T64" fmla="*/ 0 w 17"/>
                <a:gd name="T65" fmla="*/ 11 h 20"/>
                <a:gd name="T66" fmla="*/ 0 w 17"/>
                <a:gd name="T67" fmla="*/ 9 h 20"/>
                <a:gd name="T68" fmla="*/ 0 w 17"/>
                <a:gd name="T69" fmla="*/ 9 h 20"/>
                <a:gd name="T70" fmla="*/ 8 w 17"/>
                <a:gd name="T71" fmla="*/ 17 h 20"/>
                <a:gd name="T72" fmla="*/ 8 w 17"/>
                <a:gd name="T73" fmla="*/ 17 h 20"/>
                <a:gd name="T74" fmla="*/ 9 w 17"/>
                <a:gd name="T75" fmla="*/ 17 h 20"/>
                <a:gd name="T76" fmla="*/ 9 w 17"/>
                <a:gd name="T77" fmla="*/ 17 h 20"/>
                <a:gd name="T78" fmla="*/ 8 w 17"/>
                <a:gd name="T79" fmla="*/ 17 h 20"/>
                <a:gd name="T80" fmla="*/ 8 w 17"/>
                <a:gd name="T81"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 h="20">
                  <a:moveTo>
                    <a:pt x="0" y="9"/>
                  </a:moveTo>
                  <a:lnTo>
                    <a:pt x="0" y="9"/>
                  </a:lnTo>
                  <a:lnTo>
                    <a:pt x="0" y="8"/>
                  </a:lnTo>
                  <a:lnTo>
                    <a:pt x="1" y="4"/>
                  </a:lnTo>
                  <a:lnTo>
                    <a:pt x="1" y="4"/>
                  </a:lnTo>
                  <a:lnTo>
                    <a:pt x="5" y="1"/>
                  </a:lnTo>
                  <a:lnTo>
                    <a:pt x="5" y="1"/>
                  </a:lnTo>
                  <a:lnTo>
                    <a:pt x="8" y="0"/>
                  </a:lnTo>
                  <a:lnTo>
                    <a:pt x="9" y="0"/>
                  </a:lnTo>
                  <a:lnTo>
                    <a:pt x="9" y="0"/>
                  </a:lnTo>
                  <a:lnTo>
                    <a:pt x="11" y="0"/>
                  </a:lnTo>
                  <a:lnTo>
                    <a:pt x="11" y="0"/>
                  </a:lnTo>
                  <a:lnTo>
                    <a:pt x="16" y="1"/>
                  </a:lnTo>
                  <a:lnTo>
                    <a:pt x="17" y="6"/>
                  </a:lnTo>
                  <a:lnTo>
                    <a:pt x="17" y="6"/>
                  </a:lnTo>
                  <a:lnTo>
                    <a:pt x="17" y="9"/>
                  </a:lnTo>
                  <a:lnTo>
                    <a:pt x="17" y="9"/>
                  </a:lnTo>
                  <a:lnTo>
                    <a:pt x="16" y="14"/>
                  </a:lnTo>
                  <a:lnTo>
                    <a:pt x="16" y="14"/>
                  </a:lnTo>
                  <a:lnTo>
                    <a:pt x="14" y="16"/>
                  </a:lnTo>
                  <a:lnTo>
                    <a:pt x="14" y="16"/>
                  </a:lnTo>
                  <a:lnTo>
                    <a:pt x="11" y="19"/>
                  </a:lnTo>
                  <a:lnTo>
                    <a:pt x="11" y="19"/>
                  </a:lnTo>
                  <a:lnTo>
                    <a:pt x="8" y="20"/>
                  </a:lnTo>
                  <a:lnTo>
                    <a:pt x="6" y="19"/>
                  </a:lnTo>
                  <a:lnTo>
                    <a:pt x="6" y="19"/>
                  </a:lnTo>
                  <a:lnTo>
                    <a:pt x="3" y="16"/>
                  </a:lnTo>
                  <a:lnTo>
                    <a:pt x="3" y="16"/>
                  </a:lnTo>
                  <a:lnTo>
                    <a:pt x="1" y="16"/>
                  </a:lnTo>
                  <a:lnTo>
                    <a:pt x="1" y="16"/>
                  </a:lnTo>
                  <a:lnTo>
                    <a:pt x="0" y="14"/>
                  </a:lnTo>
                  <a:lnTo>
                    <a:pt x="0" y="11"/>
                  </a:lnTo>
                  <a:lnTo>
                    <a:pt x="0" y="11"/>
                  </a:lnTo>
                  <a:lnTo>
                    <a:pt x="0" y="9"/>
                  </a:lnTo>
                  <a:lnTo>
                    <a:pt x="0" y="9"/>
                  </a:lnTo>
                  <a:close/>
                  <a:moveTo>
                    <a:pt x="8" y="17"/>
                  </a:moveTo>
                  <a:lnTo>
                    <a:pt x="8" y="17"/>
                  </a:lnTo>
                  <a:lnTo>
                    <a:pt x="9" y="17"/>
                  </a:lnTo>
                  <a:lnTo>
                    <a:pt x="9" y="17"/>
                  </a:lnTo>
                  <a:lnTo>
                    <a:pt x="8" y="17"/>
                  </a:lnTo>
                  <a:lnTo>
                    <a:pt x="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7" name="Freeform 144"/>
          <p:cNvSpPr>
            <a:spLocks noEditPoints="1"/>
          </p:cNvSpPr>
          <p:nvPr/>
        </p:nvSpPr>
        <p:spPr bwMode="auto">
          <a:xfrm>
            <a:off x="8997399" y="1921494"/>
            <a:ext cx="580937" cy="606926"/>
          </a:xfrm>
          <a:custGeom>
            <a:avLst/>
            <a:gdLst>
              <a:gd name="T0" fmla="*/ 10 w 407"/>
              <a:gd name="T1" fmla="*/ 149 h 430"/>
              <a:gd name="T2" fmla="*/ 360 w 407"/>
              <a:gd name="T3" fmla="*/ 295 h 430"/>
              <a:gd name="T4" fmla="*/ 191 w 407"/>
              <a:gd name="T5" fmla="*/ 26 h 430"/>
              <a:gd name="T6" fmla="*/ 100 w 407"/>
              <a:gd name="T7" fmla="*/ 372 h 430"/>
              <a:gd name="T8" fmla="*/ 188 w 407"/>
              <a:gd name="T9" fmla="*/ 385 h 430"/>
              <a:gd name="T10" fmla="*/ 313 w 407"/>
              <a:gd name="T11" fmla="*/ 167 h 430"/>
              <a:gd name="T12" fmla="*/ 273 w 407"/>
              <a:gd name="T13" fmla="*/ 175 h 430"/>
              <a:gd name="T14" fmla="*/ 335 w 407"/>
              <a:gd name="T15" fmla="*/ 195 h 430"/>
              <a:gd name="T16" fmla="*/ 223 w 407"/>
              <a:gd name="T17" fmla="*/ 143 h 430"/>
              <a:gd name="T18" fmla="*/ 145 w 407"/>
              <a:gd name="T19" fmla="*/ 165 h 430"/>
              <a:gd name="T20" fmla="*/ 49 w 407"/>
              <a:gd name="T21" fmla="*/ 233 h 430"/>
              <a:gd name="T22" fmla="*/ 41 w 407"/>
              <a:gd name="T23" fmla="*/ 159 h 430"/>
              <a:gd name="T24" fmla="*/ 51 w 407"/>
              <a:gd name="T25" fmla="*/ 126 h 430"/>
              <a:gd name="T26" fmla="*/ 178 w 407"/>
              <a:gd name="T27" fmla="*/ 115 h 430"/>
              <a:gd name="T28" fmla="*/ 286 w 407"/>
              <a:gd name="T29" fmla="*/ 373 h 430"/>
              <a:gd name="T30" fmla="*/ 114 w 407"/>
              <a:gd name="T31" fmla="*/ 208 h 430"/>
              <a:gd name="T32" fmla="*/ 153 w 407"/>
              <a:gd name="T33" fmla="*/ 419 h 430"/>
              <a:gd name="T34" fmla="*/ 363 w 407"/>
              <a:gd name="T35" fmla="*/ 206 h 430"/>
              <a:gd name="T36" fmla="*/ 112 w 407"/>
              <a:gd name="T37" fmla="*/ 179 h 430"/>
              <a:gd name="T38" fmla="*/ 325 w 407"/>
              <a:gd name="T39" fmla="*/ 302 h 430"/>
              <a:gd name="T40" fmla="*/ 365 w 407"/>
              <a:gd name="T41" fmla="*/ 249 h 430"/>
              <a:gd name="T42" fmla="*/ 226 w 407"/>
              <a:gd name="T43" fmla="*/ 342 h 430"/>
              <a:gd name="T44" fmla="*/ 149 w 407"/>
              <a:gd name="T45" fmla="*/ 146 h 430"/>
              <a:gd name="T46" fmla="*/ 70 w 407"/>
              <a:gd name="T47" fmla="*/ 124 h 430"/>
              <a:gd name="T48" fmla="*/ 393 w 407"/>
              <a:gd name="T49" fmla="*/ 225 h 430"/>
              <a:gd name="T50" fmla="*/ 357 w 407"/>
              <a:gd name="T51" fmla="*/ 186 h 430"/>
              <a:gd name="T52" fmla="*/ 215 w 407"/>
              <a:gd name="T53" fmla="*/ 116 h 430"/>
              <a:gd name="T54" fmla="*/ 391 w 407"/>
              <a:gd name="T55" fmla="*/ 265 h 430"/>
              <a:gd name="T56" fmla="*/ 343 w 407"/>
              <a:gd name="T57" fmla="*/ 236 h 430"/>
              <a:gd name="T58" fmla="*/ 144 w 407"/>
              <a:gd name="T59" fmla="*/ 102 h 430"/>
              <a:gd name="T60" fmla="*/ 388 w 407"/>
              <a:gd name="T61" fmla="*/ 134 h 430"/>
              <a:gd name="T62" fmla="*/ 395 w 407"/>
              <a:gd name="T63" fmla="*/ 378 h 430"/>
              <a:gd name="T64" fmla="*/ 19 w 407"/>
              <a:gd name="T65" fmla="*/ 269 h 430"/>
              <a:gd name="T66" fmla="*/ 265 w 407"/>
              <a:gd name="T67" fmla="*/ 131 h 430"/>
              <a:gd name="T68" fmla="*/ 374 w 407"/>
              <a:gd name="T69" fmla="*/ 348 h 430"/>
              <a:gd name="T70" fmla="*/ 264 w 407"/>
              <a:gd name="T71" fmla="*/ 394 h 430"/>
              <a:gd name="T72" fmla="*/ 41 w 407"/>
              <a:gd name="T73" fmla="*/ 183 h 430"/>
              <a:gd name="T74" fmla="*/ 284 w 407"/>
              <a:gd name="T75" fmla="*/ 239 h 430"/>
              <a:gd name="T76" fmla="*/ 33 w 407"/>
              <a:gd name="T77" fmla="*/ 168 h 430"/>
              <a:gd name="T78" fmla="*/ 243 w 407"/>
              <a:gd name="T79" fmla="*/ 15 h 430"/>
              <a:gd name="T80" fmla="*/ 327 w 407"/>
              <a:gd name="T81" fmla="*/ 145 h 430"/>
              <a:gd name="T82" fmla="*/ 89 w 407"/>
              <a:gd name="T83" fmla="*/ 232 h 430"/>
              <a:gd name="T84" fmla="*/ 224 w 407"/>
              <a:gd name="T85" fmla="*/ 309 h 430"/>
              <a:gd name="T86" fmla="*/ 227 w 407"/>
              <a:gd name="T87" fmla="*/ 99 h 430"/>
              <a:gd name="T88" fmla="*/ 147 w 407"/>
              <a:gd name="T89" fmla="*/ 153 h 430"/>
              <a:gd name="T90" fmla="*/ 267 w 407"/>
              <a:gd name="T91" fmla="*/ 261 h 430"/>
              <a:gd name="T92" fmla="*/ 29 w 407"/>
              <a:gd name="T93" fmla="*/ 195 h 430"/>
              <a:gd name="T94" fmla="*/ 76 w 407"/>
              <a:gd name="T95" fmla="*/ 293 h 430"/>
              <a:gd name="T96" fmla="*/ 254 w 407"/>
              <a:gd name="T97" fmla="*/ 148 h 430"/>
              <a:gd name="T98" fmla="*/ 253 w 407"/>
              <a:gd name="T99" fmla="*/ 77 h 430"/>
              <a:gd name="T100" fmla="*/ 22 w 407"/>
              <a:gd name="T101" fmla="*/ 361 h 430"/>
              <a:gd name="T102" fmla="*/ 112 w 407"/>
              <a:gd name="T103" fmla="*/ 159 h 430"/>
              <a:gd name="T104" fmla="*/ 297 w 407"/>
              <a:gd name="T105" fmla="*/ 279 h 430"/>
              <a:gd name="T106" fmla="*/ 305 w 407"/>
              <a:gd name="T107" fmla="*/ 232 h 430"/>
              <a:gd name="T108" fmla="*/ 212 w 407"/>
              <a:gd name="T109" fmla="*/ 246 h 430"/>
              <a:gd name="T110" fmla="*/ 385 w 407"/>
              <a:gd name="T111" fmla="*/ 359 h 430"/>
              <a:gd name="T112" fmla="*/ 275 w 407"/>
              <a:gd name="T113" fmla="*/ 254 h 430"/>
              <a:gd name="T114" fmla="*/ 395 w 407"/>
              <a:gd name="T115" fmla="*/ 396 h 430"/>
              <a:gd name="T116" fmla="*/ 188 w 407"/>
              <a:gd name="T117" fmla="*/ 284 h 430"/>
              <a:gd name="T118" fmla="*/ 354 w 407"/>
              <a:gd name="T119" fmla="*/ 138 h 430"/>
              <a:gd name="T120" fmla="*/ 276 w 407"/>
              <a:gd name="T121" fmla="*/ 238 h 430"/>
              <a:gd name="T122" fmla="*/ 366 w 407"/>
              <a:gd name="T123" fmla="*/ 86 h 430"/>
              <a:gd name="T124" fmla="*/ 78 w 407"/>
              <a:gd name="T125" fmla="*/ 402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430">
                <a:moveTo>
                  <a:pt x="60" y="37"/>
                </a:moveTo>
                <a:lnTo>
                  <a:pt x="60" y="37"/>
                </a:lnTo>
                <a:lnTo>
                  <a:pt x="59" y="37"/>
                </a:lnTo>
                <a:lnTo>
                  <a:pt x="59" y="37"/>
                </a:lnTo>
                <a:lnTo>
                  <a:pt x="57" y="36"/>
                </a:lnTo>
                <a:lnTo>
                  <a:pt x="55" y="34"/>
                </a:lnTo>
                <a:lnTo>
                  <a:pt x="55" y="34"/>
                </a:lnTo>
                <a:lnTo>
                  <a:pt x="57" y="30"/>
                </a:lnTo>
                <a:lnTo>
                  <a:pt x="57" y="23"/>
                </a:lnTo>
                <a:lnTo>
                  <a:pt x="57" y="23"/>
                </a:lnTo>
                <a:lnTo>
                  <a:pt x="62" y="19"/>
                </a:lnTo>
                <a:lnTo>
                  <a:pt x="62" y="19"/>
                </a:lnTo>
                <a:lnTo>
                  <a:pt x="71" y="12"/>
                </a:lnTo>
                <a:lnTo>
                  <a:pt x="71" y="12"/>
                </a:lnTo>
                <a:lnTo>
                  <a:pt x="74" y="9"/>
                </a:lnTo>
                <a:lnTo>
                  <a:pt x="78" y="9"/>
                </a:lnTo>
                <a:lnTo>
                  <a:pt x="78" y="9"/>
                </a:lnTo>
                <a:lnTo>
                  <a:pt x="82" y="9"/>
                </a:lnTo>
                <a:lnTo>
                  <a:pt x="82" y="9"/>
                </a:lnTo>
                <a:lnTo>
                  <a:pt x="87" y="9"/>
                </a:lnTo>
                <a:lnTo>
                  <a:pt x="87" y="9"/>
                </a:lnTo>
                <a:lnTo>
                  <a:pt x="106" y="8"/>
                </a:lnTo>
                <a:lnTo>
                  <a:pt x="106" y="8"/>
                </a:lnTo>
                <a:lnTo>
                  <a:pt x="114" y="8"/>
                </a:lnTo>
                <a:lnTo>
                  <a:pt x="114" y="8"/>
                </a:lnTo>
                <a:lnTo>
                  <a:pt x="166" y="8"/>
                </a:lnTo>
                <a:lnTo>
                  <a:pt x="166" y="8"/>
                </a:lnTo>
                <a:lnTo>
                  <a:pt x="196" y="6"/>
                </a:lnTo>
                <a:lnTo>
                  <a:pt x="196" y="6"/>
                </a:lnTo>
                <a:lnTo>
                  <a:pt x="231" y="4"/>
                </a:lnTo>
                <a:lnTo>
                  <a:pt x="231" y="4"/>
                </a:lnTo>
                <a:lnTo>
                  <a:pt x="272" y="1"/>
                </a:lnTo>
                <a:lnTo>
                  <a:pt x="272" y="1"/>
                </a:lnTo>
                <a:lnTo>
                  <a:pt x="283" y="1"/>
                </a:lnTo>
                <a:lnTo>
                  <a:pt x="283" y="1"/>
                </a:lnTo>
                <a:lnTo>
                  <a:pt x="311" y="0"/>
                </a:lnTo>
                <a:lnTo>
                  <a:pt x="311" y="0"/>
                </a:lnTo>
                <a:lnTo>
                  <a:pt x="333" y="0"/>
                </a:lnTo>
                <a:lnTo>
                  <a:pt x="333" y="0"/>
                </a:lnTo>
                <a:lnTo>
                  <a:pt x="333" y="0"/>
                </a:lnTo>
                <a:lnTo>
                  <a:pt x="333" y="0"/>
                </a:lnTo>
                <a:lnTo>
                  <a:pt x="336" y="1"/>
                </a:lnTo>
                <a:lnTo>
                  <a:pt x="339" y="3"/>
                </a:lnTo>
                <a:lnTo>
                  <a:pt x="341" y="6"/>
                </a:lnTo>
                <a:lnTo>
                  <a:pt x="343" y="9"/>
                </a:lnTo>
                <a:lnTo>
                  <a:pt x="343" y="9"/>
                </a:lnTo>
                <a:lnTo>
                  <a:pt x="344" y="15"/>
                </a:lnTo>
                <a:lnTo>
                  <a:pt x="344" y="15"/>
                </a:lnTo>
                <a:lnTo>
                  <a:pt x="347" y="23"/>
                </a:lnTo>
                <a:lnTo>
                  <a:pt x="349" y="33"/>
                </a:lnTo>
                <a:lnTo>
                  <a:pt x="349" y="33"/>
                </a:lnTo>
                <a:lnTo>
                  <a:pt x="350" y="61"/>
                </a:lnTo>
                <a:lnTo>
                  <a:pt x="350" y="61"/>
                </a:lnTo>
                <a:lnTo>
                  <a:pt x="350" y="64"/>
                </a:lnTo>
                <a:lnTo>
                  <a:pt x="350" y="64"/>
                </a:lnTo>
                <a:lnTo>
                  <a:pt x="352" y="72"/>
                </a:lnTo>
                <a:lnTo>
                  <a:pt x="352" y="72"/>
                </a:lnTo>
                <a:lnTo>
                  <a:pt x="358" y="74"/>
                </a:lnTo>
                <a:lnTo>
                  <a:pt x="358" y="74"/>
                </a:lnTo>
                <a:lnTo>
                  <a:pt x="366" y="75"/>
                </a:lnTo>
                <a:lnTo>
                  <a:pt x="366" y="75"/>
                </a:lnTo>
                <a:lnTo>
                  <a:pt x="376" y="75"/>
                </a:lnTo>
                <a:lnTo>
                  <a:pt x="376" y="75"/>
                </a:lnTo>
                <a:lnTo>
                  <a:pt x="393" y="80"/>
                </a:lnTo>
                <a:lnTo>
                  <a:pt x="393" y="80"/>
                </a:lnTo>
                <a:lnTo>
                  <a:pt x="398" y="80"/>
                </a:lnTo>
                <a:lnTo>
                  <a:pt x="398" y="80"/>
                </a:lnTo>
                <a:lnTo>
                  <a:pt x="401" y="83"/>
                </a:lnTo>
                <a:lnTo>
                  <a:pt x="402" y="85"/>
                </a:lnTo>
                <a:lnTo>
                  <a:pt x="402" y="85"/>
                </a:lnTo>
                <a:lnTo>
                  <a:pt x="402" y="96"/>
                </a:lnTo>
                <a:lnTo>
                  <a:pt x="402" y="96"/>
                </a:lnTo>
                <a:lnTo>
                  <a:pt x="402" y="124"/>
                </a:lnTo>
                <a:lnTo>
                  <a:pt x="402" y="124"/>
                </a:lnTo>
                <a:lnTo>
                  <a:pt x="402" y="137"/>
                </a:lnTo>
                <a:lnTo>
                  <a:pt x="402" y="137"/>
                </a:lnTo>
                <a:lnTo>
                  <a:pt x="404" y="137"/>
                </a:lnTo>
                <a:lnTo>
                  <a:pt x="404" y="137"/>
                </a:lnTo>
                <a:lnTo>
                  <a:pt x="406" y="140"/>
                </a:lnTo>
                <a:lnTo>
                  <a:pt x="404" y="142"/>
                </a:lnTo>
                <a:lnTo>
                  <a:pt x="404" y="142"/>
                </a:lnTo>
                <a:lnTo>
                  <a:pt x="402" y="143"/>
                </a:lnTo>
                <a:lnTo>
                  <a:pt x="402" y="145"/>
                </a:lnTo>
                <a:lnTo>
                  <a:pt x="402" y="145"/>
                </a:lnTo>
                <a:lnTo>
                  <a:pt x="404" y="168"/>
                </a:lnTo>
                <a:lnTo>
                  <a:pt x="404" y="168"/>
                </a:lnTo>
                <a:lnTo>
                  <a:pt x="406" y="187"/>
                </a:lnTo>
                <a:lnTo>
                  <a:pt x="406" y="187"/>
                </a:lnTo>
                <a:lnTo>
                  <a:pt x="406" y="209"/>
                </a:lnTo>
                <a:lnTo>
                  <a:pt x="406" y="209"/>
                </a:lnTo>
                <a:lnTo>
                  <a:pt x="407" y="235"/>
                </a:lnTo>
                <a:lnTo>
                  <a:pt x="407" y="235"/>
                </a:lnTo>
                <a:lnTo>
                  <a:pt x="407" y="274"/>
                </a:lnTo>
                <a:lnTo>
                  <a:pt x="407" y="274"/>
                </a:lnTo>
                <a:lnTo>
                  <a:pt x="406" y="291"/>
                </a:lnTo>
                <a:lnTo>
                  <a:pt x="406" y="291"/>
                </a:lnTo>
                <a:lnTo>
                  <a:pt x="406" y="312"/>
                </a:lnTo>
                <a:lnTo>
                  <a:pt x="406" y="312"/>
                </a:lnTo>
                <a:lnTo>
                  <a:pt x="404" y="331"/>
                </a:lnTo>
                <a:lnTo>
                  <a:pt x="404" y="331"/>
                </a:lnTo>
                <a:lnTo>
                  <a:pt x="404" y="337"/>
                </a:lnTo>
                <a:lnTo>
                  <a:pt x="404" y="337"/>
                </a:lnTo>
                <a:lnTo>
                  <a:pt x="404" y="383"/>
                </a:lnTo>
                <a:lnTo>
                  <a:pt x="404" y="383"/>
                </a:lnTo>
                <a:lnTo>
                  <a:pt x="404" y="389"/>
                </a:lnTo>
                <a:lnTo>
                  <a:pt x="404" y="389"/>
                </a:lnTo>
                <a:lnTo>
                  <a:pt x="401" y="396"/>
                </a:lnTo>
                <a:lnTo>
                  <a:pt x="401" y="396"/>
                </a:lnTo>
                <a:lnTo>
                  <a:pt x="398" y="405"/>
                </a:lnTo>
                <a:lnTo>
                  <a:pt x="398" y="405"/>
                </a:lnTo>
                <a:lnTo>
                  <a:pt x="393" y="411"/>
                </a:lnTo>
                <a:lnTo>
                  <a:pt x="387" y="416"/>
                </a:lnTo>
                <a:lnTo>
                  <a:pt x="387" y="416"/>
                </a:lnTo>
                <a:lnTo>
                  <a:pt x="373" y="421"/>
                </a:lnTo>
                <a:lnTo>
                  <a:pt x="357" y="424"/>
                </a:lnTo>
                <a:lnTo>
                  <a:pt x="357" y="424"/>
                </a:lnTo>
                <a:lnTo>
                  <a:pt x="343" y="427"/>
                </a:lnTo>
                <a:lnTo>
                  <a:pt x="343" y="427"/>
                </a:lnTo>
                <a:lnTo>
                  <a:pt x="325" y="429"/>
                </a:lnTo>
                <a:lnTo>
                  <a:pt x="325" y="429"/>
                </a:lnTo>
                <a:lnTo>
                  <a:pt x="308" y="430"/>
                </a:lnTo>
                <a:lnTo>
                  <a:pt x="292" y="430"/>
                </a:lnTo>
                <a:lnTo>
                  <a:pt x="292" y="430"/>
                </a:lnTo>
                <a:lnTo>
                  <a:pt x="256" y="429"/>
                </a:lnTo>
                <a:lnTo>
                  <a:pt x="256" y="429"/>
                </a:lnTo>
                <a:lnTo>
                  <a:pt x="229" y="429"/>
                </a:lnTo>
                <a:lnTo>
                  <a:pt x="229" y="429"/>
                </a:lnTo>
                <a:lnTo>
                  <a:pt x="213" y="427"/>
                </a:lnTo>
                <a:lnTo>
                  <a:pt x="213" y="427"/>
                </a:lnTo>
                <a:lnTo>
                  <a:pt x="191" y="427"/>
                </a:lnTo>
                <a:lnTo>
                  <a:pt x="191" y="427"/>
                </a:lnTo>
                <a:lnTo>
                  <a:pt x="167" y="427"/>
                </a:lnTo>
                <a:lnTo>
                  <a:pt x="167" y="427"/>
                </a:lnTo>
                <a:lnTo>
                  <a:pt x="149" y="426"/>
                </a:lnTo>
                <a:lnTo>
                  <a:pt x="149" y="426"/>
                </a:lnTo>
                <a:lnTo>
                  <a:pt x="133" y="424"/>
                </a:lnTo>
                <a:lnTo>
                  <a:pt x="133" y="424"/>
                </a:lnTo>
                <a:lnTo>
                  <a:pt x="96" y="422"/>
                </a:lnTo>
                <a:lnTo>
                  <a:pt x="96" y="422"/>
                </a:lnTo>
                <a:lnTo>
                  <a:pt x="63" y="421"/>
                </a:lnTo>
                <a:lnTo>
                  <a:pt x="63" y="421"/>
                </a:lnTo>
                <a:lnTo>
                  <a:pt x="52" y="421"/>
                </a:lnTo>
                <a:lnTo>
                  <a:pt x="52" y="421"/>
                </a:lnTo>
                <a:lnTo>
                  <a:pt x="40" y="419"/>
                </a:lnTo>
                <a:lnTo>
                  <a:pt x="29" y="414"/>
                </a:lnTo>
                <a:lnTo>
                  <a:pt x="29" y="414"/>
                </a:lnTo>
                <a:lnTo>
                  <a:pt x="22" y="411"/>
                </a:lnTo>
                <a:lnTo>
                  <a:pt x="18" y="407"/>
                </a:lnTo>
                <a:lnTo>
                  <a:pt x="13" y="402"/>
                </a:lnTo>
                <a:lnTo>
                  <a:pt x="8" y="396"/>
                </a:lnTo>
                <a:lnTo>
                  <a:pt x="8" y="396"/>
                </a:lnTo>
                <a:lnTo>
                  <a:pt x="5" y="386"/>
                </a:lnTo>
                <a:lnTo>
                  <a:pt x="2" y="377"/>
                </a:lnTo>
                <a:lnTo>
                  <a:pt x="2" y="377"/>
                </a:lnTo>
                <a:lnTo>
                  <a:pt x="0" y="364"/>
                </a:lnTo>
                <a:lnTo>
                  <a:pt x="0" y="364"/>
                </a:lnTo>
                <a:lnTo>
                  <a:pt x="0" y="348"/>
                </a:lnTo>
                <a:lnTo>
                  <a:pt x="0" y="348"/>
                </a:lnTo>
                <a:lnTo>
                  <a:pt x="2" y="340"/>
                </a:lnTo>
                <a:lnTo>
                  <a:pt x="2" y="340"/>
                </a:lnTo>
                <a:lnTo>
                  <a:pt x="3" y="312"/>
                </a:lnTo>
                <a:lnTo>
                  <a:pt x="3" y="312"/>
                </a:lnTo>
                <a:lnTo>
                  <a:pt x="5" y="290"/>
                </a:lnTo>
                <a:lnTo>
                  <a:pt x="5" y="290"/>
                </a:lnTo>
                <a:lnTo>
                  <a:pt x="7" y="258"/>
                </a:lnTo>
                <a:lnTo>
                  <a:pt x="7" y="225"/>
                </a:lnTo>
                <a:lnTo>
                  <a:pt x="7" y="225"/>
                </a:lnTo>
                <a:lnTo>
                  <a:pt x="8" y="184"/>
                </a:lnTo>
                <a:lnTo>
                  <a:pt x="8" y="184"/>
                </a:lnTo>
                <a:lnTo>
                  <a:pt x="10" y="153"/>
                </a:lnTo>
                <a:lnTo>
                  <a:pt x="10" y="153"/>
                </a:lnTo>
                <a:lnTo>
                  <a:pt x="10" y="149"/>
                </a:lnTo>
                <a:lnTo>
                  <a:pt x="10" y="149"/>
                </a:lnTo>
                <a:lnTo>
                  <a:pt x="10" y="148"/>
                </a:lnTo>
                <a:lnTo>
                  <a:pt x="10" y="148"/>
                </a:lnTo>
                <a:lnTo>
                  <a:pt x="10" y="127"/>
                </a:lnTo>
                <a:lnTo>
                  <a:pt x="10" y="107"/>
                </a:lnTo>
                <a:lnTo>
                  <a:pt x="10" y="107"/>
                </a:lnTo>
                <a:lnTo>
                  <a:pt x="11" y="93"/>
                </a:lnTo>
                <a:lnTo>
                  <a:pt x="11" y="93"/>
                </a:lnTo>
                <a:lnTo>
                  <a:pt x="13" y="86"/>
                </a:lnTo>
                <a:lnTo>
                  <a:pt x="13" y="86"/>
                </a:lnTo>
                <a:lnTo>
                  <a:pt x="14" y="85"/>
                </a:lnTo>
                <a:lnTo>
                  <a:pt x="18" y="83"/>
                </a:lnTo>
                <a:lnTo>
                  <a:pt x="18" y="83"/>
                </a:lnTo>
                <a:lnTo>
                  <a:pt x="25" y="82"/>
                </a:lnTo>
                <a:lnTo>
                  <a:pt x="35" y="82"/>
                </a:lnTo>
                <a:lnTo>
                  <a:pt x="35" y="82"/>
                </a:lnTo>
                <a:lnTo>
                  <a:pt x="49" y="85"/>
                </a:lnTo>
                <a:lnTo>
                  <a:pt x="49" y="85"/>
                </a:lnTo>
                <a:lnTo>
                  <a:pt x="54" y="85"/>
                </a:lnTo>
                <a:lnTo>
                  <a:pt x="59" y="85"/>
                </a:lnTo>
                <a:lnTo>
                  <a:pt x="59" y="85"/>
                </a:lnTo>
                <a:lnTo>
                  <a:pt x="60" y="83"/>
                </a:lnTo>
                <a:lnTo>
                  <a:pt x="60" y="82"/>
                </a:lnTo>
                <a:lnTo>
                  <a:pt x="60" y="82"/>
                </a:lnTo>
                <a:lnTo>
                  <a:pt x="60" y="79"/>
                </a:lnTo>
                <a:lnTo>
                  <a:pt x="60" y="79"/>
                </a:lnTo>
                <a:lnTo>
                  <a:pt x="60" y="75"/>
                </a:lnTo>
                <a:lnTo>
                  <a:pt x="60" y="75"/>
                </a:lnTo>
                <a:lnTo>
                  <a:pt x="60" y="67"/>
                </a:lnTo>
                <a:lnTo>
                  <a:pt x="60" y="67"/>
                </a:lnTo>
                <a:lnTo>
                  <a:pt x="60" y="41"/>
                </a:lnTo>
                <a:lnTo>
                  <a:pt x="60" y="41"/>
                </a:lnTo>
                <a:lnTo>
                  <a:pt x="60" y="37"/>
                </a:lnTo>
                <a:lnTo>
                  <a:pt x="60" y="37"/>
                </a:lnTo>
                <a:close/>
                <a:moveTo>
                  <a:pt x="155" y="123"/>
                </a:moveTo>
                <a:lnTo>
                  <a:pt x="155" y="123"/>
                </a:lnTo>
                <a:lnTo>
                  <a:pt x="158" y="123"/>
                </a:lnTo>
                <a:lnTo>
                  <a:pt x="158" y="123"/>
                </a:lnTo>
                <a:lnTo>
                  <a:pt x="161" y="121"/>
                </a:lnTo>
                <a:lnTo>
                  <a:pt x="161" y="121"/>
                </a:lnTo>
                <a:lnTo>
                  <a:pt x="160" y="113"/>
                </a:lnTo>
                <a:lnTo>
                  <a:pt x="160" y="113"/>
                </a:lnTo>
                <a:lnTo>
                  <a:pt x="158" y="113"/>
                </a:lnTo>
                <a:lnTo>
                  <a:pt x="158" y="113"/>
                </a:lnTo>
                <a:lnTo>
                  <a:pt x="158" y="120"/>
                </a:lnTo>
                <a:lnTo>
                  <a:pt x="158" y="120"/>
                </a:lnTo>
                <a:lnTo>
                  <a:pt x="156" y="121"/>
                </a:lnTo>
                <a:lnTo>
                  <a:pt x="155" y="123"/>
                </a:lnTo>
                <a:lnTo>
                  <a:pt x="155" y="123"/>
                </a:lnTo>
                <a:lnTo>
                  <a:pt x="153" y="123"/>
                </a:lnTo>
                <a:lnTo>
                  <a:pt x="153" y="123"/>
                </a:lnTo>
                <a:lnTo>
                  <a:pt x="153" y="123"/>
                </a:lnTo>
                <a:lnTo>
                  <a:pt x="153" y="123"/>
                </a:lnTo>
                <a:lnTo>
                  <a:pt x="153" y="121"/>
                </a:lnTo>
                <a:lnTo>
                  <a:pt x="153" y="120"/>
                </a:lnTo>
                <a:lnTo>
                  <a:pt x="153" y="120"/>
                </a:lnTo>
                <a:lnTo>
                  <a:pt x="155" y="115"/>
                </a:lnTo>
                <a:lnTo>
                  <a:pt x="155" y="115"/>
                </a:lnTo>
                <a:lnTo>
                  <a:pt x="156" y="112"/>
                </a:lnTo>
                <a:lnTo>
                  <a:pt x="156" y="112"/>
                </a:lnTo>
                <a:lnTo>
                  <a:pt x="153" y="112"/>
                </a:lnTo>
                <a:lnTo>
                  <a:pt x="152" y="110"/>
                </a:lnTo>
                <a:lnTo>
                  <a:pt x="152" y="110"/>
                </a:lnTo>
                <a:lnTo>
                  <a:pt x="150" y="110"/>
                </a:lnTo>
                <a:lnTo>
                  <a:pt x="150" y="110"/>
                </a:lnTo>
                <a:lnTo>
                  <a:pt x="150" y="123"/>
                </a:lnTo>
                <a:lnTo>
                  <a:pt x="150" y="123"/>
                </a:lnTo>
                <a:lnTo>
                  <a:pt x="155" y="123"/>
                </a:lnTo>
                <a:lnTo>
                  <a:pt x="155" y="123"/>
                </a:lnTo>
                <a:close/>
                <a:moveTo>
                  <a:pt x="368" y="110"/>
                </a:moveTo>
                <a:lnTo>
                  <a:pt x="368" y="110"/>
                </a:lnTo>
                <a:lnTo>
                  <a:pt x="368" y="108"/>
                </a:lnTo>
                <a:lnTo>
                  <a:pt x="368" y="105"/>
                </a:lnTo>
                <a:lnTo>
                  <a:pt x="368" y="105"/>
                </a:lnTo>
                <a:lnTo>
                  <a:pt x="369" y="102"/>
                </a:lnTo>
                <a:lnTo>
                  <a:pt x="369" y="102"/>
                </a:lnTo>
                <a:lnTo>
                  <a:pt x="371" y="96"/>
                </a:lnTo>
                <a:lnTo>
                  <a:pt x="371" y="96"/>
                </a:lnTo>
                <a:lnTo>
                  <a:pt x="368" y="96"/>
                </a:lnTo>
                <a:lnTo>
                  <a:pt x="366" y="96"/>
                </a:lnTo>
                <a:lnTo>
                  <a:pt x="366" y="96"/>
                </a:lnTo>
                <a:lnTo>
                  <a:pt x="366" y="94"/>
                </a:lnTo>
                <a:lnTo>
                  <a:pt x="366" y="94"/>
                </a:lnTo>
                <a:lnTo>
                  <a:pt x="365" y="93"/>
                </a:lnTo>
                <a:lnTo>
                  <a:pt x="363" y="93"/>
                </a:lnTo>
                <a:lnTo>
                  <a:pt x="363" y="93"/>
                </a:lnTo>
                <a:lnTo>
                  <a:pt x="361" y="96"/>
                </a:lnTo>
                <a:lnTo>
                  <a:pt x="361" y="96"/>
                </a:lnTo>
                <a:lnTo>
                  <a:pt x="361" y="97"/>
                </a:lnTo>
                <a:lnTo>
                  <a:pt x="361" y="97"/>
                </a:lnTo>
                <a:lnTo>
                  <a:pt x="361" y="99"/>
                </a:lnTo>
                <a:lnTo>
                  <a:pt x="361" y="101"/>
                </a:lnTo>
                <a:lnTo>
                  <a:pt x="361" y="101"/>
                </a:lnTo>
                <a:lnTo>
                  <a:pt x="361" y="102"/>
                </a:lnTo>
                <a:lnTo>
                  <a:pt x="361" y="102"/>
                </a:lnTo>
                <a:lnTo>
                  <a:pt x="363" y="102"/>
                </a:lnTo>
                <a:lnTo>
                  <a:pt x="363" y="102"/>
                </a:lnTo>
                <a:lnTo>
                  <a:pt x="365" y="104"/>
                </a:lnTo>
                <a:lnTo>
                  <a:pt x="365" y="104"/>
                </a:lnTo>
                <a:lnTo>
                  <a:pt x="365" y="104"/>
                </a:lnTo>
                <a:lnTo>
                  <a:pt x="365" y="105"/>
                </a:lnTo>
                <a:lnTo>
                  <a:pt x="365" y="105"/>
                </a:lnTo>
                <a:lnTo>
                  <a:pt x="368" y="110"/>
                </a:lnTo>
                <a:lnTo>
                  <a:pt x="368" y="110"/>
                </a:lnTo>
                <a:lnTo>
                  <a:pt x="374" y="116"/>
                </a:lnTo>
                <a:lnTo>
                  <a:pt x="374" y="116"/>
                </a:lnTo>
                <a:lnTo>
                  <a:pt x="374" y="116"/>
                </a:lnTo>
                <a:lnTo>
                  <a:pt x="374" y="116"/>
                </a:lnTo>
                <a:lnTo>
                  <a:pt x="379" y="107"/>
                </a:lnTo>
                <a:lnTo>
                  <a:pt x="380" y="97"/>
                </a:lnTo>
                <a:lnTo>
                  <a:pt x="380" y="97"/>
                </a:lnTo>
                <a:lnTo>
                  <a:pt x="380" y="96"/>
                </a:lnTo>
                <a:lnTo>
                  <a:pt x="380" y="96"/>
                </a:lnTo>
                <a:lnTo>
                  <a:pt x="377" y="96"/>
                </a:lnTo>
                <a:lnTo>
                  <a:pt x="377" y="96"/>
                </a:lnTo>
                <a:lnTo>
                  <a:pt x="374" y="101"/>
                </a:lnTo>
                <a:lnTo>
                  <a:pt x="374" y="101"/>
                </a:lnTo>
                <a:lnTo>
                  <a:pt x="373" y="104"/>
                </a:lnTo>
                <a:lnTo>
                  <a:pt x="373" y="108"/>
                </a:lnTo>
                <a:lnTo>
                  <a:pt x="373" y="108"/>
                </a:lnTo>
                <a:lnTo>
                  <a:pt x="371" y="110"/>
                </a:lnTo>
                <a:lnTo>
                  <a:pt x="368" y="110"/>
                </a:lnTo>
                <a:lnTo>
                  <a:pt x="368" y="110"/>
                </a:lnTo>
                <a:close/>
                <a:moveTo>
                  <a:pt x="66" y="247"/>
                </a:moveTo>
                <a:lnTo>
                  <a:pt x="66" y="247"/>
                </a:lnTo>
                <a:lnTo>
                  <a:pt x="66" y="249"/>
                </a:lnTo>
                <a:lnTo>
                  <a:pt x="66" y="249"/>
                </a:lnTo>
                <a:lnTo>
                  <a:pt x="73" y="263"/>
                </a:lnTo>
                <a:lnTo>
                  <a:pt x="73" y="263"/>
                </a:lnTo>
                <a:lnTo>
                  <a:pt x="73" y="263"/>
                </a:lnTo>
                <a:lnTo>
                  <a:pt x="73" y="263"/>
                </a:lnTo>
                <a:lnTo>
                  <a:pt x="73" y="249"/>
                </a:lnTo>
                <a:lnTo>
                  <a:pt x="73" y="249"/>
                </a:lnTo>
                <a:lnTo>
                  <a:pt x="70" y="250"/>
                </a:lnTo>
                <a:lnTo>
                  <a:pt x="66" y="247"/>
                </a:lnTo>
                <a:lnTo>
                  <a:pt x="66" y="247"/>
                </a:lnTo>
                <a:lnTo>
                  <a:pt x="66" y="246"/>
                </a:lnTo>
                <a:lnTo>
                  <a:pt x="66" y="243"/>
                </a:lnTo>
                <a:lnTo>
                  <a:pt x="66" y="243"/>
                </a:lnTo>
                <a:lnTo>
                  <a:pt x="70" y="239"/>
                </a:lnTo>
                <a:lnTo>
                  <a:pt x="70" y="239"/>
                </a:lnTo>
                <a:lnTo>
                  <a:pt x="71" y="236"/>
                </a:lnTo>
                <a:lnTo>
                  <a:pt x="73" y="233"/>
                </a:lnTo>
                <a:lnTo>
                  <a:pt x="73" y="233"/>
                </a:lnTo>
                <a:lnTo>
                  <a:pt x="73" y="227"/>
                </a:lnTo>
                <a:lnTo>
                  <a:pt x="73" y="227"/>
                </a:lnTo>
                <a:lnTo>
                  <a:pt x="73" y="222"/>
                </a:lnTo>
                <a:lnTo>
                  <a:pt x="73" y="222"/>
                </a:lnTo>
                <a:lnTo>
                  <a:pt x="70" y="224"/>
                </a:lnTo>
                <a:lnTo>
                  <a:pt x="68" y="224"/>
                </a:lnTo>
                <a:lnTo>
                  <a:pt x="68" y="224"/>
                </a:lnTo>
                <a:lnTo>
                  <a:pt x="65" y="232"/>
                </a:lnTo>
                <a:lnTo>
                  <a:pt x="65" y="232"/>
                </a:lnTo>
                <a:lnTo>
                  <a:pt x="63" y="239"/>
                </a:lnTo>
                <a:lnTo>
                  <a:pt x="65" y="246"/>
                </a:lnTo>
                <a:lnTo>
                  <a:pt x="65" y="246"/>
                </a:lnTo>
                <a:lnTo>
                  <a:pt x="65" y="247"/>
                </a:lnTo>
                <a:lnTo>
                  <a:pt x="65" y="247"/>
                </a:lnTo>
                <a:lnTo>
                  <a:pt x="66" y="247"/>
                </a:lnTo>
                <a:lnTo>
                  <a:pt x="66" y="247"/>
                </a:lnTo>
                <a:close/>
                <a:moveTo>
                  <a:pt x="363" y="287"/>
                </a:moveTo>
                <a:lnTo>
                  <a:pt x="363" y="287"/>
                </a:lnTo>
                <a:lnTo>
                  <a:pt x="361" y="285"/>
                </a:lnTo>
                <a:lnTo>
                  <a:pt x="361" y="285"/>
                </a:lnTo>
                <a:lnTo>
                  <a:pt x="363" y="287"/>
                </a:lnTo>
                <a:lnTo>
                  <a:pt x="363" y="287"/>
                </a:lnTo>
                <a:lnTo>
                  <a:pt x="363" y="288"/>
                </a:lnTo>
                <a:lnTo>
                  <a:pt x="363" y="288"/>
                </a:lnTo>
                <a:lnTo>
                  <a:pt x="361" y="290"/>
                </a:lnTo>
                <a:lnTo>
                  <a:pt x="360" y="293"/>
                </a:lnTo>
                <a:lnTo>
                  <a:pt x="360" y="293"/>
                </a:lnTo>
                <a:lnTo>
                  <a:pt x="360" y="295"/>
                </a:lnTo>
                <a:lnTo>
                  <a:pt x="358" y="295"/>
                </a:lnTo>
                <a:lnTo>
                  <a:pt x="358" y="295"/>
                </a:lnTo>
                <a:lnTo>
                  <a:pt x="357" y="295"/>
                </a:lnTo>
                <a:lnTo>
                  <a:pt x="355" y="296"/>
                </a:lnTo>
                <a:lnTo>
                  <a:pt x="355" y="296"/>
                </a:lnTo>
                <a:lnTo>
                  <a:pt x="352" y="299"/>
                </a:lnTo>
                <a:lnTo>
                  <a:pt x="352" y="299"/>
                </a:lnTo>
                <a:lnTo>
                  <a:pt x="352" y="301"/>
                </a:lnTo>
                <a:lnTo>
                  <a:pt x="352" y="301"/>
                </a:lnTo>
                <a:lnTo>
                  <a:pt x="363" y="312"/>
                </a:lnTo>
                <a:lnTo>
                  <a:pt x="363" y="312"/>
                </a:lnTo>
                <a:lnTo>
                  <a:pt x="363" y="312"/>
                </a:lnTo>
                <a:lnTo>
                  <a:pt x="363" y="312"/>
                </a:lnTo>
                <a:lnTo>
                  <a:pt x="366" y="306"/>
                </a:lnTo>
                <a:lnTo>
                  <a:pt x="366" y="306"/>
                </a:lnTo>
                <a:lnTo>
                  <a:pt x="368" y="304"/>
                </a:lnTo>
                <a:lnTo>
                  <a:pt x="368" y="304"/>
                </a:lnTo>
                <a:lnTo>
                  <a:pt x="369" y="306"/>
                </a:lnTo>
                <a:lnTo>
                  <a:pt x="369" y="306"/>
                </a:lnTo>
                <a:lnTo>
                  <a:pt x="369" y="307"/>
                </a:lnTo>
                <a:lnTo>
                  <a:pt x="368" y="307"/>
                </a:lnTo>
                <a:lnTo>
                  <a:pt x="368" y="307"/>
                </a:lnTo>
                <a:lnTo>
                  <a:pt x="366" y="310"/>
                </a:lnTo>
                <a:lnTo>
                  <a:pt x="365" y="314"/>
                </a:lnTo>
                <a:lnTo>
                  <a:pt x="365" y="314"/>
                </a:lnTo>
                <a:lnTo>
                  <a:pt x="365" y="315"/>
                </a:lnTo>
                <a:lnTo>
                  <a:pt x="365" y="315"/>
                </a:lnTo>
                <a:lnTo>
                  <a:pt x="365" y="315"/>
                </a:lnTo>
                <a:lnTo>
                  <a:pt x="365" y="315"/>
                </a:lnTo>
                <a:lnTo>
                  <a:pt x="374" y="304"/>
                </a:lnTo>
                <a:lnTo>
                  <a:pt x="374" y="304"/>
                </a:lnTo>
                <a:lnTo>
                  <a:pt x="371" y="296"/>
                </a:lnTo>
                <a:lnTo>
                  <a:pt x="366" y="290"/>
                </a:lnTo>
                <a:lnTo>
                  <a:pt x="366" y="290"/>
                </a:lnTo>
                <a:lnTo>
                  <a:pt x="365" y="296"/>
                </a:lnTo>
                <a:lnTo>
                  <a:pt x="365" y="296"/>
                </a:lnTo>
                <a:lnTo>
                  <a:pt x="363" y="301"/>
                </a:lnTo>
                <a:lnTo>
                  <a:pt x="363" y="301"/>
                </a:lnTo>
                <a:lnTo>
                  <a:pt x="361" y="302"/>
                </a:lnTo>
                <a:lnTo>
                  <a:pt x="358" y="302"/>
                </a:lnTo>
                <a:lnTo>
                  <a:pt x="358" y="302"/>
                </a:lnTo>
                <a:lnTo>
                  <a:pt x="358" y="301"/>
                </a:lnTo>
                <a:lnTo>
                  <a:pt x="358" y="299"/>
                </a:lnTo>
                <a:lnTo>
                  <a:pt x="358" y="299"/>
                </a:lnTo>
                <a:lnTo>
                  <a:pt x="361" y="293"/>
                </a:lnTo>
                <a:lnTo>
                  <a:pt x="365" y="288"/>
                </a:lnTo>
                <a:lnTo>
                  <a:pt x="365" y="288"/>
                </a:lnTo>
                <a:lnTo>
                  <a:pt x="365" y="287"/>
                </a:lnTo>
                <a:lnTo>
                  <a:pt x="363" y="287"/>
                </a:lnTo>
                <a:lnTo>
                  <a:pt x="363" y="287"/>
                </a:lnTo>
                <a:close/>
                <a:moveTo>
                  <a:pt x="131" y="143"/>
                </a:moveTo>
                <a:lnTo>
                  <a:pt x="131" y="143"/>
                </a:lnTo>
                <a:lnTo>
                  <a:pt x="131" y="142"/>
                </a:lnTo>
                <a:lnTo>
                  <a:pt x="131" y="142"/>
                </a:lnTo>
                <a:lnTo>
                  <a:pt x="131" y="131"/>
                </a:lnTo>
                <a:lnTo>
                  <a:pt x="131" y="131"/>
                </a:lnTo>
                <a:lnTo>
                  <a:pt x="133" y="115"/>
                </a:lnTo>
                <a:lnTo>
                  <a:pt x="133" y="115"/>
                </a:lnTo>
                <a:lnTo>
                  <a:pt x="134" y="105"/>
                </a:lnTo>
                <a:lnTo>
                  <a:pt x="134" y="105"/>
                </a:lnTo>
                <a:lnTo>
                  <a:pt x="134" y="104"/>
                </a:lnTo>
                <a:lnTo>
                  <a:pt x="134" y="104"/>
                </a:lnTo>
                <a:lnTo>
                  <a:pt x="134" y="97"/>
                </a:lnTo>
                <a:lnTo>
                  <a:pt x="136" y="93"/>
                </a:lnTo>
                <a:lnTo>
                  <a:pt x="136" y="93"/>
                </a:lnTo>
                <a:lnTo>
                  <a:pt x="136" y="83"/>
                </a:lnTo>
                <a:lnTo>
                  <a:pt x="136" y="83"/>
                </a:lnTo>
                <a:lnTo>
                  <a:pt x="136" y="83"/>
                </a:lnTo>
                <a:lnTo>
                  <a:pt x="136" y="83"/>
                </a:lnTo>
                <a:lnTo>
                  <a:pt x="136" y="80"/>
                </a:lnTo>
                <a:lnTo>
                  <a:pt x="137" y="80"/>
                </a:lnTo>
                <a:lnTo>
                  <a:pt x="137" y="80"/>
                </a:lnTo>
                <a:lnTo>
                  <a:pt x="141" y="79"/>
                </a:lnTo>
                <a:lnTo>
                  <a:pt x="141" y="79"/>
                </a:lnTo>
                <a:lnTo>
                  <a:pt x="145" y="77"/>
                </a:lnTo>
                <a:lnTo>
                  <a:pt x="145" y="77"/>
                </a:lnTo>
                <a:lnTo>
                  <a:pt x="149" y="77"/>
                </a:lnTo>
                <a:lnTo>
                  <a:pt x="152" y="75"/>
                </a:lnTo>
                <a:lnTo>
                  <a:pt x="152" y="75"/>
                </a:lnTo>
                <a:lnTo>
                  <a:pt x="153" y="74"/>
                </a:lnTo>
                <a:lnTo>
                  <a:pt x="153" y="74"/>
                </a:lnTo>
                <a:lnTo>
                  <a:pt x="158" y="72"/>
                </a:lnTo>
                <a:lnTo>
                  <a:pt x="163" y="71"/>
                </a:lnTo>
                <a:lnTo>
                  <a:pt x="163" y="71"/>
                </a:lnTo>
                <a:lnTo>
                  <a:pt x="177" y="72"/>
                </a:lnTo>
                <a:lnTo>
                  <a:pt x="177" y="72"/>
                </a:lnTo>
                <a:lnTo>
                  <a:pt x="199" y="74"/>
                </a:lnTo>
                <a:lnTo>
                  <a:pt x="199" y="74"/>
                </a:lnTo>
                <a:lnTo>
                  <a:pt x="215" y="75"/>
                </a:lnTo>
                <a:lnTo>
                  <a:pt x="215" y="75"/>
                </a:lnTo>
                <a:lnTo>
                  <a:pt x="218" y="75"/>
                </a:lnTo>
                <a:lnTo>
                  <a:pt x="218" y="75"/>
                </a:lnTo>
                <a:lnTo>
                  <a:pt x="232" y="74"/>
                </a:lnTo>
                <a:lnTo>
                  <a:pt x="232" y="74"/>
                </a:lnTo>
                <a:lnTo>
                  <a:pt x="245" y="74"/>
                </a:lnTo>
                <a:lnTo>
                  <a:pt x="245" y="74"/>
                </a:lnTo>
                <a:lnTo>
                  <a:pt x="256" y="72"/>
                </a:lnTo>
                <a:lnTo>
                  <a:pt x="256" y="72"/>
                </a:lnTo>
                <a:lnTo>
                  <a:pt x="264" y="72"/>
                </a:lnTo>
                <a:lnTo>
                  <a:pt x="264" y="72"/>
                </a:lnTo>
                <a:lnTo>
                  <a:pt x="265" y="74"/>
                </a:lnTo>
                <a:lnTo>
                  <a:pt x="267" y="74"/>
                </a:lnTo>
                <a:lnTo>
                  <a:pt x="267" y="74"/>
                </a:lnTo>
                <a:lnTo>
                  <a:pt x="268" y="77"/>
                </a:lnTo>
                <a:lnTo>
                  <a:pt x="268" y="77"/>
                </a:lnTo>
                <a:lnTo>
                  <a:pt x="270" y="82"/>
                </a:lnTo>
                <a:lnTo>
                  <a:pt x="270" y="82"/>
                </a:lnTo>
                <a:lnTo>
                  <a:pt x="272" y="91"/>
                </a:lnTo>
                <a:lnTo>
                  <a:pt x="273" y="101"/>
                </a:lnTo>
                <a:lnTo>
                  <a:pt x="273" y="101"/>
                </a:lnTo>
                <a:lnTo>
                  <a:pt x="273" y="113"/>
                </a:lnTo>
                <a:lnTo>
                  <a:pt x="276" y="126"/>
                </a:lnTo>
                <a:lnTo>
                  <a:pt x="276" y="126"/>
                </a:lnTo>
                <a:lnTo>
                  <a:pt x="278" y="138"/>
                </a:lnTo>
                <a:lnTo>
                  <a:pt x="278" y="138"/>
                </a:lnTo>
                <a:lnTo>
                  <a:pt x="278" y="140"/>
                </a:lnTo>
                <a:lnTo>
                  <a:pt x="281" y="142"/>
                </a:lnTo>
                <a:lnTo>
                  <a:pt x="281" y="142"/>
                </a:lnTo>
                <a:lnTo>
                  <a:pt x="289" y="140"/>
                </a:lnTo>
                <a:lnTo>
                  <a:pt x="289" y="140"/>
                </a:lnTo>
                <a:lnTo>
                  <a:pt x="302" y="140"/>
                </a:lnTo>
                <a:lnTo>
                  <a:pt x="302" y="140"/>
                </a:lnTo>
                <a:lnTo>
                  <a:pt x="320" y="138"/>
                </a:lnTo>
                <a:lnTo>
                  <a:pt x="320" y="138"/>
                </a:lnTo>
                <a:lnTo>
                  <a:pt x="325" y="137"/>
                </a:lnTo>
                <a:lnTo>
                  <a:pt x="330" y="135"/>
                </a:lnTo>
                <a:lnTo>
                  <a:pt x="330" y="135"/>
                </a:lnTo>
                <a:lnTo>
                  <a:pt x="332" y="134"/>
                </a:lnTo>
                <a:lnTo>
                  <a:pt x="332" y="132"/>
                </a:lnTo>
                <a:lnTo>
                  <a:pt x="332" y="132"/>
                </a:lnTo>
                <a:lnTo>
                  <a:pt x="332" y="120"/>
                </a:lnTo>
                <a:lnTo>
                  <a:pt x="332" y="120"/>
                </a:lnTo>
                <a:lnTo>
                  <a:pt x="330" y="113"/>
                </a:lnTo>
                <a:lnTo>
                  <a:pt x="330" y="113"/>
                </a:lnTo>
                <a:lnTo>
                  <a:pt x="328" y="107"/>
                </a:lnTo>
                <a:lnTo>
                  <a:pt x="328" y="107"/>
                </a:lnTo>
                <a:lnTo>
                  <a:pt x="328" y="97"/>
                </a:lnTo>
                <a:lnTo>
                  <a:pt x="328" y="86"/>
                </a:lnTo>
                <a:lnTo>
                  <a:pt x="328" y="86"/>
                </a:lnTo>
                <a:lnTo>
                  <a:pt x="328" y="85"/>
                </a:lnTo>
                <a:lnTo>
                  <a:pt x="328" y="85"/>
                </a:lnTo>
                <a:lnTo>
                  <a:pt x="327" y="83"/>
                </a:lnTo>
                <a:lnTo>
                  <a:pt x="327" y="82"/>
                </a:lnTo>
                <a:lnTo>
                  <a:pt x="327" y="82"/>
                </a:lnTo>
                <a:lnTo>
                  <a:pt x="328" y="79"/>
                </a:lnTo>
                <a:lnTo>
                  <a:pt x="328" y="79"/>
                </a:lnTo>
                <a:lnTo>
                  <a:pt x="325" y="69"/>
                </a:lnTo>
                <a:lnTo>
                  <a:pt x="325" y="69"/>
                </a:lnTo>
                <a:lnTo>
                  <a:pt x="325" y="66"/>
                </a:lnTo>
                <a:lnTo>
                  <a:pt x="325" y="66"/>
                </a:lnTo>
                <a:lnTo>
                  <a:pt x="322" y="53"/>
                </a:lnTo>
                <a:lnTo>
                  <a:pt x="322" y="53"/>
                </a:lnTo>
                <a:lnTo>
                  <a:pt x="320" y="39"/>
                </a:lnTo>
                <a:lnTo>
                  <a:pt x="320" y="39"/>
                </a:lnTo>
                <a:lnTo>
                  <a:pt x="316" y="33"/>
                </a:lnTo>
                <a:lnTo>
                  <a:pt x="309" y="26"/>
                </a:lnTo>
                <a:lnTo>
                  <a:pt x="309" y="26"/>
                </a:lnTo>
                <a:lnTo>
                  <a:pt x="308" y="25"/>
                </a:lnTo>
                <a:lnTo>
                  <a:pt x="308" y="25"/>
                </a:lnTo>
                <a:lnTo>
                  <a:pt x="302" y="22"/>
                </a:lnTo>
                <a:lnTo>
                  <a:pt x="295" y="20"/>
                </a:lnTo>
                <a:lnTo>
                  <a:pt x="295" y="20"/>
                </a:lnTo>
                <a:lnTo>
                  <a:pt x="294" y="20"/>
                </a:lnTo>
                <a:lnTo>
                  <a:pt x="294" y="20"/>
                </a:lnTo>
                <a:lnTo>
                  <a:pt x="270" y="22"/>
                </a:lnTo>
                <a:lnTo>
                  <a:pt x="270" y="22"/>
                </a:lnTo>
                <a:lnTo>
                  <a:pt x="237" y="23"/>
                </a:lnTo>
                <a:lnTo>
                  <a:pt x="237" y="23"/>
                </a:lnTo>
                <a:lnTo>
                  <a:pt x="223" y="23"/>
                </a:lnTo>
                <a:lnTo>
                  <a:pt x="223" y="23"/>
                </a:lnTo>
                <a:lnTo>
                  <a:pt x="191" y="26"/>
                </a:lnTo>
                <a:lnTo>
                  <a:pt x="191" y="26"/>
                </a:lnTo>
                <a:lnTo>
                  <a:pt x="167" y="28"/>
                </a:lnTo>
                <a:lnTo>
                  <a:pt x="167" y="28"/>
                </a:lnTo>
                <a:lnTo>
                  <a:pt x="128" y="30"/>
                </a:lnTo>
                <a:lnTo>
                  <a:pt x="128" y="30"/>
                </a:lnTo>
                <a:lnTo>
                  <a:pt x="104" y="31"/>
                </a:lnTo>
                <a:lnTo>
                  <a:pt x="104" y="31"/>
                </a:lnTo>
                <a:lnTo>
                  <a:pt x="93" y="31"/>
                </a:lnTo>
                <a:lnTo>
                  <a:pt x="93" y="31"/>
                </a:lnTo>
                <a:lnTo>
                  <a:pt x="84" y="34"/>
                </a:lnTo>
                <a:lnTo>
                  <a:pt x="84" y="34"/>
                </a:lnTo>
                <a:lnTo>
                  <a:pt x="81" y="36"/>
                </a:lnTo>
                <a:lnTo>
                  <a:pt x="78" y="39"/>
                </a:lnTo>
                <a:lnTo>
                  <a:pt x="78" y="39"/>
                </a:lnTo>
                <a:lnTo>
                  <a:pt x="76" y="45"/>
                </a:lnTo>
                <a:lnTo>
                  <a:pt x="76" y="53"/>
                </a:lnTo>
                <a:lnTo>
                  <a:pt x="76" y="53"/>
                </a:lnTo>
                <a:lnTo>
                  <a:pt x="76" y="74"/>
                </a:lnTo>
                <a:lnTo>
                  <a:pt x="76" y="74"/>
                </a:lnTo>
                <a:lnTo>
                  <a:pt x="76" y="79"/>
                </a:lnTo>
                <a:lnTo>
                  <a:pt x="76" y="79"/>
                </a:lnTo>
                <a:lnTo>
                  <a:pt x="76" y="80"/>
                </a:lnTo>
                <a:lnTo>
                  <a:pt x="78" y="82"/>
                </a:lnTo>
                <a:lnTo>
                  <a:pt x="78" y="82"/>
                </a:lnTo>
                <a:lnTo>
                  <a:pt x="79" y="83"/>
                </a:lnTo>
                <a:lnTo>
                  <a:pt x="79" y="83"/>
                </a:lnTo>
                <a:lnTo>
                  <a:pt x="79" y="85"/>
                </a:lnTo>
                <a:lnTo>
                  <a:pt x="79" y="85"/>
                </a:lnTo>
                <a:lnTo>
                  <a:pt x="79" y="86"/>
                </a:lnTo>
                <a:lnTo>
                  <a:pt x="79" y="88"/>
                </a:lnTo>
                <a:lnTo>
                  <a:pt x="79" y="88"/>
                </a:lnTo>
                <a:lnTo>
                  <a:pt x="82" y="90"/>
                </a:lnTo>
                <a:lnTo>
                  <a:pt x="82" y="93"/>
                </a:lnTo>
                <a:lnTo>
                  <a:pt x="82" y="93"/>
                </a:lnTo>
                <a:lnTo>
                  <a:pt x="84" y="102"/>
                </a:lnTo>
                <a:lnTo>
                  <a:pt x="84" y="110"/>
                </a:lnTo>
                <a:lnTo>
                  <a:pt x="84" y="110"/>
                </a:lnTo>
                <a:lnTo>
                  <a:pt x="84" y="124"/>
                </a:lnTo>
                <a:lnTo>
                  <a:pt x="84" y="124"/>
                </a:lnTo>
                <a:lnTo>
                  <a:pt x="82" y="142"/>
                </a:lnTo>
                <a:lnTo>
                  <a:pt x="82" y="142"/>
                </a:lnTo>
                <a:lnTo>
                  <a:pt x="82" y="145"/>
                </a:lnTo>
                <a:lnTo>
                  <a:pt x="82" y="145"/>
                </a:lnTo>
                <a:lnTo>
                  <a:pt x="84" y="145"/>
                </a:lnTo>
                <a:lnTo>
                  <a:pt x="84" y="145"/>
                </a:lnTo>
                <a:lnTo>
                  <a:pt x="84" y="145"/>
                </a:lnTo>
                <a:lnTo>
                  <a:pt x="92" y="146"/>
                </a:lnTo>
                <a:lnTo>
                  <a:pt x="92" y="146"/>
                </a:lnTo>
                <a:lnTo>
                  <a:pt x="93" y="146"/>
                </a:lnTo>
                <a:lnTo>
                  <a:pt x="93" y="146"/>
                </a:lnTo>
                <a:lnTo>
                  <a:pt x="109" y="145"/>
                </a:lnTo>
                <a:lnTo>
                  <a:pt x="109" y="145"/>
                </a:lnTo>
                <a:lnTo>
                  <a:pt x="120" y="143"/>
                </a:lnTo>
                <a:lnTo>
                  <a:pt x="130" y="143"/>
                </a:lnTo>
                <a:lnTo>
                  <a:pt x="130" y="143"/>
                </a:lnTo>
                <a:lnTo>
                  <a:pt x="131" y="143"/>
                </a:lnTo>
                <a:lnTo>
                  <a:pt x="131" y="143"/>
                </a:lnTo>
                <a:close/>
                <a:moveTo>
                  <a:pt x="98" y="230"/>
                </a:moveTo>
                <a:lnTo>
                  <a:pt x="98" y="230"/>
                </a:lnTo>
                <a:lnTo>
                  <a:pt x="98" y="230"/>
                </a:lnTo>
                <a:lnTo>
                  <a:pt x="98" y="230"/>
                </a:lnTo>
                <a:lnTo>
                  <a:pt x="101" y="228"/>
                </a:lnTo>
                <a:lnTo>
                  <a:pt x="103" y="230"/>
                </a:lnTo>
                <a:lnTo>
                  <a:pt x="103" y="230"/>
                </a:lnTo>
                <a:lnTo>
                  <a:pt x="103" y="232"/>
                </a:lnTo>
                <a:lnTo>
                  <a:pt x="103" y="233"/>
                </a:lnTo>
                <a:lnTo>
                  <a:pt x="103" y="233"/>
                </a:lnTo>
                <a:lnTo>
                  <a:pt x="98" y="239"/>
                </a:lnTo>
                <a:lnTo>
                  <a:pt x="98" y="239"/>
                </a:lnTo>
                <a:lnTo>
                  <a:pt x="96" y="243"/>
                </a:lnTo>
                <a:lnTo>
                  <a:pt x="96" y="243"/>
                </a:lnTo>
                <a:lnTo>
                  <a:pt x="96" y="246"/>
                </a:lnTo>
                <a:lnTo>
                  <a:pt x="96" y="246"/>
                </a:lnTo>
                <a:lnTo>
                  <a:pt x="109" y="268"/>
                </a:lnTo>
                <a:lnTo>
                  <a:pt x="109" y="268"/>
                </a:lnTo>
                <a:lnTo>
                  <a:pt x="111" y="269"/>
                </a:lnTo>
                <a:lnTo>
                  <a:pt x="111" y="269"/>
                </a:lnTo>
                <a:lnTo>
                  <a:pt x="111" y="271"/>
                </a:lnTo>
                <a:lnTo>
                  <a:pt x="109" y="273"/>
                </a:lnTo>
                <a:lnTo>
                  <a:pt x="109" y="273"/>
                </a:lnTo>
                <a:lnTo>
                  <a:pt x="107" y="273"/>
                </a:lnTo>
                <a:lnTo>
                  <a:pt x="106" y="273"/>
                </a:lnTo>
                <a:lnTo>
                  <a:pt x="106" y="273"/>
                </a:lnTo>
                <a:lnTo>
                  <a:pt x="106" y="269"/>
                </a:lnTo>
                <a:lnTo>
                  <a:pt x="106" y="269"/>
                </a:lnTo>
                <a:lnTo>
                  <a:pt x="101" y="260"/>
                </a:lnTo>
                <a:lnTo>
                  <a:pt x="101" y="260"/>
                </a:lnTo>
                <a:lnTo>
                  <a:pt x="95" y="246"/>
                </a:lnTo>
                <a:lnTo>
                  <a:pt x="95" y="246"/>
                </a:lnTo>
                <a:lnTo>
                  <a:pt x="93" y="244"/>
                </a:lnTo>
                <a:lnTo>
                  <a:pt x="93" y="244"/>
                </a:lnTo>
                <a:lnTo>
                  <a:pt x="93" y="246"/>
                </a:lnTo>
                <a:lnTo>
                  <a:pt x="93" y="246"/>
                </a:lnTo>
                <a:lnTo>
                  <a:pt x="84" y="258"/>
                </a:lnTo>
                <a:lnTo>
                  <a:pt x="84" y="258"/>
                </a:lnTo>
                <a:lnTo>
                  <a:pt x="84" y="258"/>
                </a:lnTo>
                <a:lnTo>
                  <a:pt x="84" y="258"/>
                </a:lnTo>
                <a:lnTo>
                  <a:pt x="89" y="268"/>
                </a:lnTo>
                <a:lnTo>
                  <a:pt x="89" y="268"/>
                </a:lnTo>
                <a:lnTo>
                  <a:pt x="92" y="268"/>
                </a:lnTo>
                <a:lnTo>
                  <a:pt x="92" y="268"/>
                </a:lnTo>
                <a:lnTo>
                  <a:pt x="95" y="266"/>
                </a:lnTo>
                <a:lnTo>
                  <a:pt x="95" y="266"/>
                </a:lnTo>
                <a:lnTo>
                  <a:pt x="96" y="268"/>
                </a:lnTo>
                <a:lnTo>
                  <a:pt x="98" y="269"/>
                </a:lnTo>
                <a:lnTo>
                  <a:pt x="98" y="269"/>
                </a:lnTo>
                <a:lnTo>
                  <a:pt x="96" y="271"/>
                </a:lnTo>
                <a:lnTo>
                  <a:pt x="96" y="271"/>
                </a:lnTo>
                <a:lnTo>
                  <a:pt x="95" y="277"/>
                </a:lnTo>
                <a:lnTo>
                  <a:pt x="95" y="277"/>
                </a:lnTo>
                <a:lnTo>
                  <a:pt x="95" y="279"/>
                </a:lnTo>
                <a:lnTo>
                  <a:pt x="95" y="279"/>
                </a:lnTo>
                <a:lnTo>
                  <a:pt x="98" y="287"/>
                </a:lnTo>
                <a:lnTo>
                  <a:pt x="98" y="287"/>
                </a:lnTo>
                <a:lnTo>
                  <a:pt x="106" y="299"/>
                </a:lnTo>
                <a:lnTo>
                  <a:pt x="106" y="299"/>
                </a:lnTo>
                <a:lnTo>
                  <a:pt x="107" y="302"/>
                </a:lnTo>
                <a:lnTo>
                  <a:pt x="107" y="302"/>
                </a:lnTo>
                <a:lnTo>
                  <a:pt x="109" y="304"/>
                </a:lnTo>
                <a:lnTo>
                  <a:pt x="107" y="306"/>
                </a:lnTo>
                <a:lnTo>
                  <a:pt x="107" y="306"/>
                </a:lnTo>
                <a:lnTo>
                  <a:pt x="107" y="307"/>
                </a:lnTo>
                <a:lnTo>
                  <a:pt x="104" y="307"/>
                </a:lnTo>
                <a:lnTo>
                  <a:pt x="104" y="307"/>
                </a:lnTo>
                <a:lnTo>
                  <a:pt x="103" y="307"/>
                </a:lnTo>
                <a:lnTo>
                  <a:pt x="101" y="306"/>
                </a:lnTo>
                <a:lnTo>
                  <a:pt x="101" y="306"/>
                </a:lnTo>
                <a:lnTo>
                  <a:pt x="101" y="302"/>
                </a:lnTo>
                <a:lnTo>
                  <a:pt x="101" y="302"/>
                </a:lnTo>
                <a:lnTo>
                  <a:pt x="98" y="291"/>
                </a:lnTo>
                <a:lnTo>
                  <a:pt x="93" y="282"/>
                </a:lnTo>
                <a:lnTo>
                  <a:pt x="93" y="282"/>
                </a:lnTo>
                <a:lnTo>
                  <a:pt x="92" y="282"/>
                </a:lnTo>
                <a:lnTo>
                  <a:pt x="92" y="282"/>
                </a:lnTo>
                <a:lnTo>
                  <a:pt x="85" y="291"/>
                </a:lnTo>
                <a:lnTo>
                  <a:pt x="85" y="291"/>
                </a:lnTo>
                <a:lnTo>
                  <a:pt x="85" y="293"/>
                </a:lnTo>
                <a:lnTo>
                  <a:pt x="85" y="293"/>
                </a:lnTo>
                <a:lnTo>
                  <a:pt x="95" y="307"/>
                </a:lnTo>
                <a:lnTo>
                  <a:pt x="95" y="307"/>
                </a:lnTo>
                <a:lnTo>
                  <a:pt x="95" y="310"/>
                </a:lnTo>
                <a:lnTo>
                  <a:pt x="95" y="312"/>
                </a:lnTo>
                <a:lnTo>
                  <a:pt x="95" y="312"/>
                </a:lnTo>
                <a:lnTo>
                  <a:pt x="93" y="314"/>
                </a:lnTo>
                <a:lnTo>
                  <a:pt x="92" y="314"/>
                </a:lnTo>
                <a:lnTo>
                  <a:pt x="92" y="314"/>
                </a:lnTo>
                <a:lnTo>
                  <a:pt x="89" y="312"/>
                </a:lnTo>
                <a:lnTo>
                  <a:pt x="89" y="310"/>
                </a:lnTo>
                <a:lnTo>
                  <a:pt x="89" y="310"/>
                </a:lnTo>
                <a:lnTo>
                  <a:pt x="84" y="298"/>
                </a:lnTo>
                <a:lnTo>
                  <a:pt x="84" y="298"/>
                </a:lnTo>
                <a:lnTo>
                  <a:pt x="84" y="296"/>
                </a:lnTo>
                <a:lnTo>
                  <a:pt x="84" y="296"/>
                </a:lnTo>
                <a:lnTo>
                  <a:pt x="79" y="304"/>
                </a:lnTo>
                <a:lnTo>
                  <a:pt x="79" y="304"/>
                </a:lnTo>
                <a:lnTo>
                  <a:pt x="79" y="307"/>
                </a:lnTo>
                <a:lnTo>
                  <a:pt x="78" y="309"/>
                </a:lnTo>
                <a:lnTo>
                  <a:pt x="78" y="309"/>
                </a:lnTo>
                <a:lnTo>
                  <a:pt x="76" y="325"/>
                </a:lnTo>
                <a:lnTo>
                  <a:pt x="76" y="325"/>
                </a:lnTo>
                <a:lnTo>
                  <a:pt x="76" y="325"/>
                </a:lnTo>
                <a:lnTo>
                  <a:pt x="76" y="325"/>
                </a:lnTo>
                <a:lnTo>
                  <a:pt x="79" y="326"/>
                </a:lnTo>
                <a:lnTo>
                  <a:pt x="79" y="328"/>
                </a:lnTo>
                <a:lnTo>
                  <a:pt x="79" y="328"/>
                </a:lnTo>
                <a:lnTo>
                  <a:pt x="79" y="331"/>
                </a:lnTo>
                <a:lnTo>
                  <a:pt x="79" y="331"/>
                </a:lnTo>
                <a:lnTo>
                  <a:pt x="81" y="336"/>
                </a:lnTo>
                <a:lnTo>
                  <a:pt x="81" y="336"/>
                </a:lnTo>
                <a:lnTo>
                  <a:pt x="93" y="361"/>
                </a:lnTo>
                <a:lnTo>
                  <a:pt x="93" y="361"/>
                </a:lnTo>
                <a:lnTo>
                  <a:pt x="100" y="372"/>
                </a:lnTo>
                <a:lnTo>
                  <a:pt x="100" y="372"/>
                </a:lnTo>
                <a:lnTo>
                  <a:pt x="100" y="373"/>
                </a:lnTo>
                <a:lnTo>
                  <a:pt x="100" y="377"/>
                </a:lnTo>
                <a:lnTo>
                  <a:pt x="100" y="377"/>
                </a:lnTo>
                <a:lnTo>
                  <a:pt x="101" y="377"/>
                </a:lnTo>
                <a:lnTo>
                  <a:pt x="101" y="377"/>
                </a:lnTo>
                <a:lnTo>
                  <a:pt x="101" y="378"/>
                </a:lnTo>
                <a:lnTo>
                  <a:pt x="101" y="380"/>
                </a:lnTo>
                <a:lnTo>
                  <a:pt x="101" y="380"/>
                </a:lnTo>
                <a:lnTo>
                  <a:pt x="100" y="383"/>
                </a:lnTo>
                <a:lnTo>
                  <a:pt x="100" y="383"/>
                </a:lnTo>
                <a:lnTo>
                  <a:pt x="101" y="385"/>
                </a:lnTo>
                <a:lnTo>
                  <a:pt x="103" y="386"/>
                </a:lnTo>
                <a:lnTo>
                  <a:pt x="103" y="386"/>
                </a:lnTo>
                <a:lnTo>
                  <a:pt x="103" y="388"/>
                </a:lnTo>
                <a:lnTo>
                  <a:pt x="103" y="388"/>
                </a:lnTo>
                <a:lnTo>
                  <a:pt x="104" y="391"/>
                </a:lnTo>
                <a:lnTo>
                  <a:pt x="107" y="394"/>
                </a:lnTo>
                <a:lnTo>
                  <a:pt x="107" y="394"/>
                </a:lnTo>
                <a:lnTo>
                  <a:pt x="111" y="389"/>
                </a:lnTo>
                <a:lnTo>
                  <a:pt x="111" y="389"/>
                </a:lnTo>
                <a:lnTo>
                  <a:pt x="112" y="383"/>
                </a:lnTo>
                <a:lnTo>
                  <a:pt x="112" y="383"/>
                </a:lnTo>
                <a:lnTo>
                  <a:pt x="114" y="381"/>
                </a:lnTo>
                <a:lnTo>
                  <a:pt x="114" y="381"/>
                </a:lnTo>
                <a:lnTo>
                  <a:pt x="115" y="381"/>
                </a:lnTo>
                <a:lnTo>
                  <a:pt x="115" y="381"/>
                </a:lnTo>
                <a:lnTo>
                  <a:pt x="111" y="373"/>
                </a:lnTo>
                <a:lnTo>
                  <a:pt x="111" y="373"/>
                </a:lnTo>
                <a:lnTo>
                  <a:pt x="106" y="361"/>
                </a:lnTo>
                <a:lnTo>
                  <a:pt x="98" y="348"/>
                </a:lnTo>
                <a:lnTo>
                  <a:pt x="98" y="348"/>
                </a:lnTo>
                <a:lnTo>
                  <a:pt x="89" y="334"/>
                </a:lnTo>
                <a:lnTo>
                  <a:pt x="89" y="334"/>
                </a:lnTo>
                <a:lnTo>
                  <a:pt x="85" y="328"/>
                </a:lnTo>
                <a:lnTo>
                  <a:pt x="85" y="328"/>
                </a:lnTo>
                <a:lnTo>
                  <a:pt x="84" y="325"/>
                </a:lnTo>
                <a:lnTo>
                  <a:pt x="81" y="321"/>
                </a:lnTo>
                <a:lnTo>
                  <a:pt x="81" y="321"/>
                </a:lnTo>
                <a:lnTo>
                  <a:pt x="81" y="321"/>
                </a:lnTo>
                <a:lnTo>
                  <a:pt x="81" y="321"/>
                </a:lnTo>
                <a:lnTo>
                  <a:pt x="81" y="320"/>
                </a:lnTo>
                <a:lnTo>
                  <a:pt x="81" y="318"/>
                </a:lnTo>
                <a:lnTo>
                  <a:pt x="81" y="318"/>
                </a:lnTo>
                <a:lnTo>
                  <a:pt x="84" y="317"/>
                </a:lnTo>
                <a:lnTo>
                  <a:pt x="85" y="317"/>
                </a:lnTo>
                <a:lnTo>
                  <a:pt x="85" y="317"/>
                </a:lnTo>
                <a:lnTo>
                  <a:pt x="87" y="317"/>
                </a:lnTo>
                <a:lnTo>
                  <a:pt x="87" y="318"/>
                </a:lnTo>
                <a:lnTo>
                  <a:pt x="87" y="318"/>
                </a:lnTo>
                <a:lnTo>
                  <a:pt x="89" y="325"/>
                </a:lnTo>
                <a:lnTo>
                  <a:pt x="89" y="325"/>
                </a:lnTo>
                <a:lnTo>
                  <a:pt x="92" y="331"/>
                </a:lnTo>
                <a:lnTo>
                  <a:pt x="92" y="331"/>
                </a:lnTo>
                <a:lnTo>
                  <a:pt x="96" y="339"/>
                </a:lnTo>
                <a:lnTo>
                  <a:pt x="96" y="339"/>
                </a:lnTo>
                <a:lnTo>
                  <a:pt x="96" y="336"/>
                </a:lnTo>
                <a:lnTo>
                  <a:pt x="96" y="336"/>
                </a:lnTo>
                <a:lnTo>
                  <a:pt x="96" y="334"/>
                </a:lnTo>
                <a:lnTo>
                  <a:pt x="96" y="334"/>
                </a:lnTo>
                <a:lnTo>
                  <a:pt x="98" y="334"/>
                </a:lnTo>
                <a:lnTo>
                  <a:pt x="98" y="334"/>
                </a:lnTo>
                <a:lnTo>
                  <a:pt x="98" y="334"/>
                </a:lnTo>
                <a:lnTo>
                  <a:pt x="98" y="334"/>
                </a:lnTo>
                <a:lnTo>
                  <a:pt x="98" y="340"/>
                </a:lnTo>
                <a:lnTo>
                  <a:pt x="101" y="345"/>
                </a:lnTo>
                <a:lnTo>
                  <a:pt x="101" y="345"/>
                </a:lnTo>
                <a:lnTo>
                  <a:pt x="107" y="359"/>
                </a:lnTo>
                <a:lnTo>
                  <a:pt x="107" y="359"/>
                </a:lnTo>
                <a:lnTo>
                  <a:pt x="120" y="385"/>
                </a:lnTo>
                <a:lnTo>
                  <a:pt x="120" y="385"/>
                </a:lnTo>
                <a:lnTo>
                  <a:pt x="125" y="392"/>
                </a:lnTo>
                <a:lnTo>
                  <a:pt x="125" y="392"/>
                </a:lnTo>
                <a:lnTo>
                  <a:pt x="125" y="394"/>
                </a:lnTo>
                <a:lnTo>
                  <a:pt x="125" y="394"/>
                </a:lnTo>
                <a:lnTo>
                  <a:pt x="126" y="391"/>
                </a:lnTo>
                <a:lnTo>
                  <a:pt x="126" y="388"/>
                </a:lnTo>
                <a:lnTo>
                  <a:pt x="126" y="388"/>
                </a:lnTo>
                <a:lnTo>
                  <a:pt x="128" y="386"/>
                </a:lnTo>
                <a:lnTo>
                  <a:pt x="128" y="386"/>
                </a:lnTo>
                <a:lnTo>
                  <a:pt x="131" y="388"/>
                </a:lnTo>
                <a:lnTo>
                  <a:pt x="131" y="388"/>
                </a:lnTo>
                <a:lnTo>
                  <a:pt x="131" y="389"/>
                </a:lnTo>
                <a:lnTo>
                  <a:pt x="131" y="389"/>
                </a:lnTo>
                <a:lnTo>
                  <a:pt x="126" y="394"/>
                </a:lnTo>
                <a:lnTo>
                  <a:pt x="126" y="394"/>
                </a:lnTo>
                <a:lnTo>
                  <a:pt x="126" y="396"/>
                </a:lnTo>
                <a:lnTo>
                  <a:pt x="126" y="396"/>
                </a:lnTo>
                <a:lnTo>
                  <a:pt x="141" y="397"/>
                </a:lnTo>
                <a:lnTo>
                  <a:pt x="141" y="397"/>
                </a:lnTo>
                <a:lnTo>
                  <a:pt x="144" y="392"/>
                </a:lnTo>
                <a:lnTo>
                  <a:pt x="144" y="389"/>
                </a:lnTo>
                <a:lnTo>
                  <a:pt x="144" y="389"/>
                </a:lnTo>
                <a:lnTo>
                  <a:pt x="145" y="386"/>
                </a:lnTo>
                <a:lnTo>
                  <a:pt x="147" y="385"/>
                </a:lnTo>
                <a:lnTo>
                  <a:pt x="147" y="385"/>
                </a:lnTo>
                <a:lnTo>
                  <a:pt x="149" y="385"/>
                </a:lnTo>
                <a:lnTo>
                  <a:pt x="149" y="385"/>
                </a:lnTo>
                <a:lnTo>
                  <a:pt x="141" y="370"/>
                </a:lnTo>
                <a:lnTo>
                  <a:pt x="141" y="370"/>
                </a:lnTo>
                <a:lnTo>
                  <a:pt x="137" y="364"/>
                </a:lnTo>
                <a:lnTo>
                  <a:pt x="137" y="364"/>
                </a:lnTo>
                <a:lnTo>
                  <a:pt x="137" y="362"/>
                </a:lnTo>
                <a:lnTo>
                  <a:pt x="137" y="362"/>
                </a:lnTo>
                <a:lnTo>
                  <a:pt x="139" y="361"/>
                </a:lnTo>
                <a:lnTo>
                  <a:pt x="141" y="361"/>
                </a:lnTo>
                <a:lnTo>
                  <a:pt x="141" y="361"/>
                </a:lnTo>
                <a:lnTo>
                  <a:pt x="142" y="361"/>
                </a:lnTo>
                <a:lnTo>
                  <a:pt x="144" y="361"/>
                </a:lnTo>
                <a:lnTo>
                  <a:pt x="144" y="361"/>
                </a:lnTo>
                <a:lnTo>
                  <a:pt x="144" y="362"/>
                </a:lnTo>
                <a:lnTo>
                  <a:pt x="144" y="362"/>
                </a:lnTo>
                <a:lnTo>
                  <a:pt x="144" y="369"/>
                </a:lnTo>
                <a:lnTo>
                  <a:pt x="145" y="373"/>
                </a:lnTo>
                <a:lnTo>
                  <a:pt x="145" y="373"/>
                </a:lnTo>
                <a:lnTo>
                  <a:pt x="152" y="385"/>
                </a:lnTo>
                <a:lnTo>
                  <a:pt x="156" y="396"/>
                </a:lnTo>
                <a:lnTo>
                  <a:pt x="156" y="396"/>
                </a:lnTo>
                <a:lnTo>
                  <a:pt x="160" y="397"/>
                </a:lnTo>
                <a:lnTo>
                  <a:pt x="160" y="397"/>
                </a:lnTo>
                <a:lnTo>
                  <a:pt x="161" y="399"/>
                </a:lnTo>
                <a:lnTo>
                  <a:pt x="161" y="399"/>
                </a:lnTo>
                <a:lnTo>
                  <a:pt x="172" y="400"/>
                </a:lnTo>
                <a:lnTo>
                  <a:pt x="172" y="400"/>
                </a:lnTo>
                <a:lnTo>
                  <a:pt x="174" y="400"/>
                </a:lnTo>
                <a:lnTo>
                  <a:pt x="174" y="400"/>
                </a:lnTo>
                <a:lnTo>
                  <a:pt x="174" y="400"/>
                </a:lnTo>
                <a:lnTo>
                  <a:pt x="174" y="400"/>
                </a:lnTo>
                <a:lnTo>
                  <a:pt x="172" y="391"/>
                </a:lnTo>
                <a:lnTo>
                  <a:pt x="172" y="391"/>
                </a:lnTo>
                <a:lnTo>
                  <a:pt x="171" y="388"/>
                </a:lnTo>
                <a:lnTo>
                  <a:pt x="171" y="388"/>
                </a:lnTo>
                <a:lnTo>
                  <a:pt x="171" y="386"/>
                </a:lnTo>
                <a:lnTo>
                  <a:pt x="171" y="386"/>
                </a:lnTo>
                <a:lnTo>
                  <a:pt x="172" y="385"/>
                </a:lnTo>
                <a:lnTo>
                  <a:pt x="174" y="386"/>
                </a:lnTo>
                <a:lnTo>
                  <a:pt x="174" y="386"/>
                </a:lnTo>
                <a:lnTo>
                  <a:pt x="175" y="386"/>
                </a:lnTo>
                <a:lnTo>
                  <a:pt x="175" y="388"/>
                </a:lnTo>
                <a:lnTo>
                  <a:pt x="175" y="388"/>
                </a:lnTo>
                <a:lnTo>
                  <a:pt x="174" y="392"/>
                </a:lnTo>
                <a:lnTo>
                  <a:pt x="174" y="392"/>
                </a:lnTo>
                <a:lnTo>
                  <a:pt x="175" y="399"/>
                </a:lnTo>
                <a:lnTo>
                  <a:pt x="175" y="399"/>
                </a:lnTo>
                <a:lnTo>
                  <a:pt x="177" y="400"/>
                </a:lnTo>
                <a:lnTo>
                  <a:pt x="178" y="402"/>
                </a:lnTo>
                <a:lnTo>
                  <a:pt x="178" y="402"/>
                </a:lnTo>
                <a:lnTo>
                  <a:pt x="180" y="397"/>
                </a:lnTo>
                <a:lnTo>
                  <a:pt x="180" y="394"/>
                </a:lnTo>
                <a:lnTo>
                  <a:pt x="180" y="394"/>
                </a:lnTo>
                <a:lnTo>
                  <a:pt x="180" y="392"/>
                </a:lnTo>
                <a:lnTo>
                  <a:pt x="180" y="392"/>
                </a:lnTo>
                <a:lnTo>
                  <a:pt x="182" y="392"/>
                </a:lnTo>
                <a:lnTo>
                  <a:pt x="182" y="392"/>
                </a:lnTo>
                <a:lnTo>
                  <a:pt x="182" y="394"/>
                </a:lnTo>
                <a:lnTo>
                  <a:pt x="182" y="394"/>
                </a:lnTo>
                <a:lnTo>
                  <a:pt x="182" y="397"/>
                </a:lnTo>
                <a:lnTo>
                  <a:pt x="180" y="402"/>
                </a:lnTo>
                <a:lnTo>
                  <a:pt x="180" y="402"/>
                </a:lnTo>
                <a:lnTo>
                  <a:pt x="193" y="403"/>
                </a:lnTo>
                <a:lnTo>
                  <a:pt x="193" y="403"/>
                </a:lnTo>
                <a:lnTo>
                  <a:pt x="193" y="402"/>
                </a:lnTo>
                <a:lnTo>
                  <a:pt x="193" y="402"/>
                </a:lnTo>
                <a:lnTo>
                  <a:pt x="190" y="396"/>
                </a:lnTo>
                <a:lnTo>
                  <a:pt x="188" y="389"/>
                </a:lnTo>
                <a:lnTo>
                  <a:pt x="188" y="389"/>
                </a:lnTo>
                <a:lnTo>
                  <a:pt x="186" y="388"/>
                </a:lnTo>
                <a:lnTo>
                  <a:pt x="186" y="388"/>
                </a:lnTo>
                <a:lnTo>
                  <a:pt x="186" y="386"/>
                </a:lnTo>
                <a:lnTo>
                  <a:pt x="186" y="385"/>
                </a:lnTo>
                <a:lnTo>
                  <a:pt x="186" y="385"/>
                </a:lnTo>
                <a:lnTo>
                  <a:pt x="188" y="385"/>
                </a:lnTo>
                <a:lnTo>
                  <a:pt x="188" y="385"/>
                </a:lnTo>
                <a:lnTo>
                  <a:pt x="188" y="383"/>
                </a:lnTo>
                <a:lnTo>
                  <a:pt x="188" y="383"/>
                </a:lnTo>
                <a:lnTo>
                  <a:pt x="183" y="373"/>
                </a:lnTo>
                <a:lnTo>
                  <a:pt x="183" y="373"/>
                </a:lnTo>
                <a:lnTo>
                  <a:pt x="180" y="369"/>
                </a:lnTo>
                <a:lnTo>
                  <a:pt x="180" y="369"/>
                </a:lnTo>
                <a:lnTo>
                  <a:pt x="178" y="366"/>
                </a:lnTo>
                <a:lnTo>
                  <a:pt x="178" y="366"/>
                </a:lnTo>
                <a:lnTo>
                  <a:pt x="182" y="364"/>
                </a:lnTo>
                <a:lnTo>
                  <a:pt x="185" y="364"/>
                </a:lnTo>
                <a:lnTo>
                  <a:pt x="185" y="364"/>
                </a:lnTo>
                <a:lnTo>
                  <a:pt x="185" y="366"/>
                </a:lnTo>
                <a:lnTo>
                  <a:pt x="185" y="367"/>
                </a:lnTo>
                <a:lnTo>
                  <a:pt x="185" y="367"/>
                </a:lnTo>
                <a:lnTo>
                  <a:pt x="185" y="370"/>
                </a:lnTo>
                <a:lnTo>
                  <a:pt x="186" y="373"/>
                </a:lnTo>
                <a:lnTo>
                  <a:pt x="186" y="373"/>
                </a:lnTo>
                <a:lnTo>
                  <a:pt x="190" y="378"/>
                </a:lnTo>
                <a:lnTo>
                  <a:pt x="190" y="378"/>
                </a:lnTo>
                <a:lnTo>
                  <a:pt x="201" y="397"/>
                </a:lnTo>
                <a:lnTo>
                  <a:pt x="201" y="397"/>
                </a:lnTo>
                <a:lnTo>
                  <a:pt x="202" y="397"/>
                </a:lnTo>
                <a:lnTo>
                  <a:pt x="202" y="397"/>
                </a:lnTo>
                <a:lnTo>
                  <a:pt x="202" y="396"/>
                </a:lnTo>
                <a:lnTo>
                  <a:pt x="202" y="396"/>
                </a:lnTo>
                <a:lnTo>
                  <a:pt x="202" y="394"/>
                </a:lnTo>
                <a:lnTo>
                  <a:pt x="202" y="394"/>
                </a:lnTo>
                <a:lnTo>
                  <a:pt x="202" y="394"/>
                </a:lnTo>
                <a:lnTo>
                  <a:pt x="205" y="396"/>
                </a:lnTo>
                <a:lnTo>
                  <a:pt x="205" y="396"/>
                </a:lnTo>
                <a:lnTo>
                  <a:pt x="204" y="397"/>
                </a:lnTo>
                <a:lnTo>
                  <a:pt x="204" y="397"/>
                </a:lnTo>
                <a:lnTo>
                  <a:pt x="204" y="399"/>
                </a:lnTo>
                <a:lnTo>
                  <a:pt x="204" y="399"/>
                </a:lnTo>
                <a:lnTo>
                  <a:pt x="205" y="403"/>
                </a:lnTo>
                <a:lnTo>
                  <a:pt x="205" y="403"/>
                </a:lnTo>
                <a:lnTo>
                  <a:pt x="215" y="403"/>
                </a:lnTo>
                <a:lnTo>
                  <a:pt x="215" y="403"/>
                </a:lnTo>
                <a:lnTo>
                  <a:pt x="219" y="394"/>
                </a:lnTo>
                <a:lnTo>
                  <a:pt x="219" y="394"/>
                </a:lnTo>
                <a:lnTo>
                  <a:pt x="219" y="394"/>
                </a:lnTo>
                <a:lnTo>
                  <a:pt x="219" y="394"/>
                </a:lnTo>
                <a:lnTo>
                  <a:pt x="204" y="367"/>
                </a:lnTo>
                <a:lnTo>
                  <a:pt x="204" y="367"/>
                </a:lnTo>
                <a:lnTo>
                  <a:pt x="202" y="366"/>
                </a:lnTo>
                <a:lnTo>
                  <a:pt x="202" y="366"/>
                </a:lnTo>
                <a:lnTo>
                  <a:pt x="196" y="366"/>
                </a:lnTo>
                <a:lnTo>
                  <a:pt x="190" y="364"/>
                </a:lnTo>
                <a:lnTo>
                  <a:pt x="190" y="364"/>
                </a:lnTo>
                <a:lnTo>
                  <a:pt x="190" y="364"/>
                </a:lnTo>
                <a:lnTo>
                  <a:pt x="190" y="364"/>
                </a:lnTo>
                <a:lnTo>
                  <a:pt x="186" y="362"/>
                </a:lnTo>
                <a:lnTo>
                  <a:pt x="185" y="359"/>
                </a:lnTo>
                <a:lnTo>
                  <a:pt x="185" y="359"/>
                </a:lnTo>
                <a:lnTo>
                  <a:pt x="183" y="350"/>
                </a:lnTo>
                <a:lnTo>
                  <a:pt x="183" y="350"/>
                </a:lnTo>
                <a:lnTo>
                  <a:pt x="182" y="328"/>
                </a:lnTo>
                <a:lnTo>
                  <a:pt x="182" y="328"/>
                </a:lnTo>
                <a:lnTo>
                  <a:pt x="178" y="310"/>
                </a:lnTo>
                <a:lnTo>
                  <a:pt x="178" y="310"/>
                </a:lnTo>
                <a:lnTo>
                  <a:pt x="178" y="309"/>
                </a:lnTo>
                <a:lnTo>
                  <a:pt x="178" y="309"/>
                </a:lnTo>
                <a:lnTo>
                  <a:pt x="172" y="309"/>
                </a:lnTo>
                <a:lnTo>
                  <a:pt x="172" y="309"/>
                </a:lnTo>
                <a:lnTo>
                  <a:pt x="155" y="310"/>
                </a:lnTo>
                <a:lnTo>
                  <a:pt x="155" y="310"/>
                </a:lnTo>
                <a:lnTo>
                  <a:pt x="126" y="310"/>
                </a:lnTo>
                <a:lnTo>
                  <a:pt x="126" y="310"/>
                </a:lnTo>
                <a:lnTo>
                  <a:pt x="125" y="310"/>
                </a:lnTo>
                <a:lnTo>
                  <a:pt x="125" y="310"/>
                </a:lnTo>
                <a:lnTo>
                  <a:pt x="122" y="309"/>
                </a:lnTo>
                <a:lnTo>
                  <a:pt x="120" y="306"/>
                </a:lnTo>
                <a:lnTo>
                  <a:pt x="120" y="306"/>
                </a:lnTo>
                <a:lnTo>
                  <a:pt x="120" y="301"/>
                </a:lnTo>
                <a:lnTo>
                  <a:pt x="120" y="301"/>
                </a:lnTo>
                <a:lnTo>
                  <a:pt x="120" y="301"/>
                </a:lnTo>
                <a:lnTo>
                  <a:pt x="120" y="301"/>
                </a:lnTo>
                <a:lnTo>
                  <a:pt x="119" y="301"/>
                </a:lnTo>
                <a:lnTo>
                  <a:pt x="119" y="301"/>
                </a:lnTo>
                <a:lnTo>
                  <a:pt x="117" y="302"/>
                </a:lnTo>
                <a:lnTo>
                  <a:pt x="117" y="302"/>
                </a:lnTo>
                <a:lnTo>
                  <a:pt x="117" y="306"/>
                </a:lnTo>
                <a:lnTo>
                  <a:pt x="117" y="306"/>
                </a:lnTo>
                <a:lnTo>
                  <a:pt x="115" y="307"/>
                </a:lnTo>
                <a:lnTo>
                  <a:pt x="115" y="307"/>
                </a:lnTo>
                <a:lnTo>
                  <a:pt x="115" y="307"/>
                </a:lnTo>
                <a:lnTo>
                  <a:pt x="114" y="307"/>
                </a:lnTo>
                <a:lnTo>
                  <a:pt x="112" y="306"/>
                </a:lnTo>
                <a:lnTo>
                  <a:pt x="112" y="306"/>
                </a:lnTo>
                <a:lnTo>
                  <a:pt x="112" y="302"/>
                </a:lnTo>
                <a:lnTo>
                  <a:pt x="112" y="302"/>
                </a:lnTo>
                <a:lnTo>
                  <a:pt x="112" y="268"/>
                </a:lnTo>
                <a:lnTo>
                  <a:pt x="112" y="268"/>
                </a:lnTo>
                <a:lnTo>
                  <a:pt x="114" y="249"/>
                </a:lnTo>
                <a:lnTo>
                  <a:pt x="114" y="249"/>
                </a:lnTo>
                <a:lnTo>
                  <a:pt x="114" y="243"/>
                </a:lnTo>
                <a:lnTo>
                  <a:pt x="114" y="243"/>
                </a:lnTo>
                <a:lnTo>
                  <a:pt x="112" y="239"/>
                </a:lnTo>
                <a:lnTo>
                  <a:pt x="112" y="239"/>
                </a:lnTo>
                <a:lnTo>
                  <a:pt x="114" y="238"/>
                </a:lnTo>
                <a:lnTo>
                  <a:pt x="114" y="238"/>
                </a:lnTo>
                <a:lnTo>
                  <a:pt x="114" y="238"/>
                </a:lnTo>
                <a:lnTo>
                  <a:pt x="115" y="238"/>
                </a:lnTo>
                <a:lnTo>
                  <a:pt x="115" y="238"/>
                </a:lnTo>
                <a:lnTo>
                  <a:pt x="119" y="235"/>
                </a:lnTo>
                <a:lnTo>
                  <a:pt x="119" y="235"/>
                </a:lnTo>
                <a:lnTo>
                  <a:pt x="119" y="233"/>
                </a:lnTo>
                <a:lnTo>
                  <a:pt x="119" y="233"/>
                </a:lnTo>
                <a:lnTo>
                  <a:pt x="114" y="227"/>
                </a:lnTo>
                <a:lnTo>
                  <a:pt x="109" y="222"/>
                </a:lnTo>
                <a:lnTo>
                  <a:pt x="109" y="222"/>
                </a:lnTo>
                <a:lnTo>
                  <a:pt x="109" y="222"/>
                </a:lnTo>
                <a:lnTo>
                  <a:pt x="107" y="220"/>
                </a:lnTo>
                <a:lnTo>
                  <a:pt x="107" y="220"/>
                </a:lnTo>
                <a:lnTo>
                  <a:pt x="107" y="220"/>
                </a:lnTo>
                <a:lnTo>
                  <a:pt x="107" y="220"/>
                </a:lnTo>
                <a:lnTo>
                  <a:pt x="106" y="217"/>
                </a:lnTo>
                <a:lnTo>
                  <a:pt x="107" y="216"/>
                </a:lnTo>
                <a:lnTo>
                  <a:pt x="107" y="216"/>
                </a:lnTo>
                <a:lnTo>
                  <a:pt x="109" y="214"/>
                </a:lnTo>
                <a:lnTo>
                  <a:pt x="109" y="214"/>
                </a:lnTo>
                <a:lnTo>
                  <a:pt x="112" y="206"/>
                </a:lnTo>
                <a:lnTo>
                  <a:pt x="112" y="206"/>
                </a:lnTo>
                <a:lnTo>
                  <a:pt x="112" y="205"/>
                </a:lnTo>
                <a:lnTo>
                  <a:pt x="112" y="205"/>
                </a:lnTo>
                <a:lnTo>
                  <a:pt x="106" y="194"/>
                </a:lnTo>
                <a:lnTo>
                  <a:pt x="106" y="194"/>
                </a:lnTo>
                <a:lnTo>
                  <a:pt x="103" y="192"/>
                </a:lnTo>
                <a:lnTo>
                  <a:pt x="103" y="192"/>
                </a:lnTo>
                <a:lnTo>
                  <a:pt x="101" y="198"/>
                </a:lnTo>
                <a:lnTo>
                  <a:pt x="101" y="198"/>
                </a:lnTo>
                <a:lnTo>
                  <a:pt x="103" y="197"/>
                </a:lnTo>
                <a:lnTo>
                  <a:pt x="103" y="197"/>
                </a:lnTo>
                <a:lnTo>
                  <a:pt x="104" y="197"/>
                </a:lnTo>
                <a:lnTo>
                  <a:pt x="106" y="198"/>
                </a:lnTo>
                <a:lnTo>
                  <a:pt x="106" y="198"/>
                </a:lnTo>
                <a:lnTo>
                  <a:pt x="106" y="202"/>
                </a:lnTo>
                <a:lnTo>
                  <a:pt x="106" y="202"/>
                </a:lnTo>
                <a:lnTo>
                  <a:pt x="104" y="203"/>
                </a:lnTo>
                <a:lnTo>
                  <a:pt x="104" y="203"/>
                </a:lnTo>
                <a:lnTo>
                  <a:pt x="100" y="208"/>
                </a:lnTo>
                <a:lnTo>
                  <a:pt x="100" y="208"/>
                </a:lnTo>
                <a:lnTo>
                  <a:pt x="98" y="211"/>
                </a:lnTo>
                <a:lnTo>
                  <a:pt x="98" y="211"/>
                </a:lnTo>
                <a:lnTo>
                  <a:pt x="103" y="217"/>
                </a:lnTo>
                <a:lnTo>
                  <a:pt x="109" y="222"/>
                </a:lnTo>
                <a:lnTo>
                  <a:pt x="109" y="222"/>
                </a:lnTo>
                <a:lnTo>
                  <a:pt x="111" y="225"/>
                </a:lnTo>
                <a:lnTo>
                  <a:pt x="109" y="227"/>
                </a:lnTo>
                <a:lnTo>
                  <a:pt x="109" y="227"/>
                </a:lnTo>
                <a:lnTo>
                  <a:pt x="107" y="227"/>
                </a:lnTo>
                <a:lnTo>
                  <a:pt x="106" y="227"/>
                </a:lnTo>
                <a:lnTo>
                  <a:pt x="106" y="227"/>
                </a:lnTo>
                <a:lnTo>
                  <a:pt x="104" y="225"/>
                </a:lnTo>
                <a:lnTo>
                  <a:pt x="104" y="225"/>
                </a:lnTo>
                <a:lnTo>
                  <a:pt x="101" y="219"/>
                </a:lnTo>
                <a:lnTo>
                  <a:pt x="101" y="219"/>
                </a:lnTo>
                <a:lnTo>
                  <a:pt x="96" y="213"/>
                </a:lnTo>
                <a:lnTo>
                  <a:pt x="96" y="213"/>
                </a:lnTo>
                <a:lnTo>
                  <a:pt x="89" y="222"/>
                </a:lnTo>
                <a:lnTo>
                  <a:pt x="89" y="222"/>
                </a:lnTo>
                <a:lnTo>
                  <a:pt x="95" y="228"/>
                </a:lnTo>
                <a:lnTo>
                  <a:pt x="95" y="228"/>
                </a:lnTo>
                <a:lnTo>
                  <a:pt x="98" y="230"/>
                </a:lnTo>
                <a:lnTo>
                  <a:pt x="98" y="230"/>
                </a:lnTo>
                <a:close/>
                <a:moveTo>
                  <a:pt x="317" y="162"/>
                </a:moveTo>
                <a:lnTo>
                  <a:pt x="317" y="162"/>
                </a:lnTo>
                <a:lnTo>
                  <a:pt x="316" y="162"/>
                </a:lnTo>
                <a:lnTo>
                  <a:pt x="314" y="162"/>
                </a:lnTo>
                <a:lnTo>
                  <a:pt x="314" y="162"/>
                </a:lnTo>
                <a:lnTo>
                  <a:pt x="313" y="167"/>
                </a:lnTo>
                <a:lnTo>
                  <a:pt x="313" y="167"/>
                </a:lnTo>
                <a:lnTo>
                  <a:pt x="302" y="184"/>
                </a:lnTo>
                <a:lnTo>
                  <a:pt x="302" y="184"/>
                </a:lnTo>
                <a:lnTo>
                  <a:pt x="295" y="195"/>
                </a:lnTo>
                <a:lnTo>
                  <a:pt x="295" y="195"/>
                </a:lnTo>
                <a:lnTo>
                  <a:pt x="295" y="197"/>
                </a:lnTo>
                <a:lnTo>
                  <a:pt x="294" y="198"/>
                </a:lnTo>
                <a:lnTo>
                  <a:pt x="294" y="198"/>
                </a:lnTo>
                <a:lnTo>
                  <a:pt x="294" y="200"/>
                </a:lnTo>
                <a:lnTo>
                  <a:pt x="294" y="200"/>
                </a:lnTo>
                <a:lnTo>
                  <a:pt x="292" y="213"/>
                </a:lnTo>
                <a:lnTo>
                  <a:pt x="292" y="213"/>
                </a:lnTo>
                <a:lnTo>
                  <a:pt x="292" y="216"/>
                </a:lnTo>
                <a:lnTo>
                  <a:pt x="292" y="216"/>
                </a:lnTo>
                <a:lnTo>
                  <a:pt x="290" y="216"/>
                </a:lnTo>
                <a:lnTo>
                  <a:pt x="290" y="216"/>
                </a:lnTo>
                <a:lnTo>
                  <a:pt x="289" y="214"/>
                </a:lnTo>
                <a:lnTo>
                  <a:pt x="289" y="214"/>
                </a:lnTo>
                <a:lnTo>
                  <a:pt x="289" y="213"/>
                </a:lnTo>
                <a:lnTo>
                  <a:pt x="289" y="213"/>
                </a:lnTo>
                <a:lnTo>
                  <a:pt x="292" y="200"/>
                </a:lnTo>
                <a:lnTo>
                  <a:pt x="292" y="200"/>
                </a:lnTo>
                <a:lnTo>
                  <a:pt x="290" y="198"/>
                </a:lnTo>
                <a:lnTo>
                  <a:pt x="290" y="198"/>
                </a:lnTo>
                <a:lnTo>
                  <a:pt x="290" y="197"/>
                </a:lnTo>
                <a:lnTo>
                  <a:pt x="292" y="195"/>
                </a:lnTo>
                <a:lnTo>
                  <a:pt x="292" y="195"/>
                </a:lnTo>
                <a:lnTo>
                  <a:pt x="292" y="191"/>
                </a:lnTo>
                <a:lnTo>
                  <a:pt x="292" y="191"/>
                </a:lnTo>
                <a:lnTo>
                  <a:pt x="295" y="181"/>
                </a:lnTo>
                <a:lnTo>
                  <a:pt x="295" y="181"/>
                </a:lnTo>
                <a:lnTo>
                  <a:pt x="297" y="181"/>
                </a:lnTo>
                <a:lnTo>
                  <a:pt x="297" y="181"/>
                </a:lnTo>
                <a:lnTo>
                  <a:pt x="298" y="183"/>
                </a:lnTo>
                <a:lnTo>
                  <a:pt x="298" y="183"/>
                </a:lnTo>
                <a:lnTo>
                  <a:pt x="298" y="183"/>
                </a:lnTo>
                <a:lnTo>
                  <a:pt x="297" y="184"/>
                </a:lnTo>
                <a:lnTo>
                  <a:pt x="297" y="184"/>
                </a:lnTo>
                <a:lnTo>
                  <a:pt x="295" y="184"/>
                </a:lnTo>
                <a:lnTo>
                  <a:pt x="295" y="184"/>
                </a:lnTo>
                <a:lnTo>
                  <a:pt x="295" y="189"/>
                </a:lnTo>
                <a:lnTo>
                  <a:pt x="295" y="189"/>
                </a:lnTo>
                <a:lnTo>
                  <a:pt x="295" y="189"/>
                </a:lnTo>
                <a:lnTo>
                  <a:pt x="295" y="189"/>
                </a:lnTo>
                <a:lnTo>
                  <a:pt x="309" y="167"/>
                </a:lnTo>
                <a:lnTo>
                  <a:pt x="309" y="167"/>
                </a:lnTo>
                <a:lnTo>
                  <a:pt x="308" y="165"/>
                </a:lnTo>
                <a:lnTo>
                  <a:pt x="308" y="164"/>
                </a:lnTo>
                <a:lnTo>
                  <a:pt x="308" y="164"/>
                </a:lnTo>
                <a:lnTo>
                  <a:pt x="309" y="161"/>
                </a:lnTo>
                <a:lnTo>
                  <a:pt x="309" y="161"/>
                </a:lnTo>
                <a:lnTo>
                  <a:pt x="311" y="159"/>
                </a:lnTo>
                <a:lnTo>
                  <a:pt x="311" y="159"/>
                </a:lnTo>
                <a:lnTo>
                  <a:pt x="306" y="159"/>
                </a:lnTo>
                <a:lnTo>
                  <a:pt x="306" y="159"/>
                </a:lnTo>
                <a:lnTo>
                  <a:pt x="303" y="165"/>
                </a:lnTo>
                <a:lnTo>
                  <a:pt x="302" y="173"/>
                </a:lnTo>
                <a:lnTo>
                  <a:pt x="302" y="173"/>
                </a:lnTo>
                <a:lnTo>
                  <a:pt x="302" y="175"/>
                </a:lnTo>
                <a:lnTo>
                  <a:pt x="302" y="175"/>
                </a:lnTo>
                <a:lnTo>
                  <a:pt x="300" y="176"/>
                </a:lnTo>
                <a:lnTo>
                  <a:pt x="298" y="176"/>
                </a:lnTo>
                <a:lnTo>
                  <a:pt x="298" y="176"/>
                </a:lnTo>
                <a:lnTo>
                  <a:pt x="298" y="175"/>
                </a:lnTo>
                <a:lnTo>
                  <a:pt x="297" y="173"/>
                </a:lnTo>
                <a:lnTo>
                  <a:pt x="297" y="173"/>
                </a:lnTo>
                <a:lnTo>
                  <a:pt x="298" y="173"/>
                </a:lnTo>
                <a:lnTo>
                  <a:pt x="298" y="173"/>
                </a:lnTo>
                <a:lnTo>
                  <a:pt x="302" y="167"/>
                </a:lnTo>
                <a:lnTo>
                  <a:pt x="302" y="167"/>
                </a:lnTo>
                <a:lnTo>
                  <a:pt x="305" y="159"/>
                </a:lnTo>
                <a:lnTo>
                  <a:pt x="305" y="159"/>
                </a:lnTo>
                <a:lnTo>
                  <a:pt x="303" y="159"/>
                </a:lnTo>
                <a:lnTo>
                  <a:pt x="302" y="159"/>
                </a:lnTo>
                <a:lnTo>
                  <a:pt x="302" y="159"/>
                </a:lnTo>
                <a:lnTo>
                  <a:pt x="300" y="162"/>
                </a:lnTo>
                <a:lnTo>
                  <a:pt x="300" y="162"/>
                </a:lnTo>
                <a:lnTo>
                  <a:pt x="298" y="168"/>
                </a:lnTo>
                <a:lnTo>
                  <a:pt x="298" y="168"/>
                </a:lnTo>
                <a:lnTo>
                  <a:pt x="297" y="170"/>
                </a:lnTo>
                <a:lnTo>
                  <a:pt x="295" y="170"/>
                </a:lnTo>
                <a:lnTo>
                  <a:pt x="295" y="170"/>
                </a:lnTo>
                <a:lnTo>
                  <a:pt x="294" y="172"/>
                </a:lnTo>
                <a:lnTo>
                  <a:pt x="294" y="172"/>
                </a:lnTo>
                <a:lnTo>
                  <a:pt x="290" y="178"/>
                </a:lnTo>
                <a:lnTo>
                  <a:pt x="289" y="184"/>
                </a:lnTo>
                <a:lnTo>
                  <a:pt x="289" y="184"/>
                </a:lnTo>
                <a:lnTo>
                  <a:pt x="287" y="189"/>
                </a:lnTo>
                <a:lnTo>
                  <a:pt x="287" y="189"/>
                </a:lnTo>
                <a:lnTo>
                  <a:pt x="286" y="191"/>
                </a:lnTo>
                <a:lnTo>
                  <a:pt x="284" y="191"/>
                </a:lnTo>
                <a:lnTo>
                  <a:pt x="284" y="191"/>
                </a:lnTo>
                <a:lnTo>
                  <a:pt x="283" y="189"/>
                </a:lnTo>
                <a:lnTo>
                  <a:pt x="284" y="187"/>
                </a:lnTo>
                <a:lnTo>
                  <a:pt x="284" y="187"/>
                </a:lnTo>
                <a:lnTo>
                  <a:pt x="292" y="172"/>
                </a:lnTo>
                <a:lnTo>
                  <a:pt x="292" y="172"/>
                </a:lnTo>
                <a:lnTo>
                  <a:pt x="292" y="172"/>
                </a:lnTo>
                <a:lnTo>
                  <a:pt x="292" y="172"/>
                </a:lnTo>
                <a:lnTo>
                  <a:pt x="289" y="172"/>
                </a:lnTo>
                <a:lnTo>
                  <a:pt x="287" y="175"/>
                </a:lnTo>
                <a:lnTo>
                  <a:pt x="287" y="175"/>
                </a:lnTo>
                <a:lnTo>
                  <a:pt x="286" y="176"/>
                </a:lnTo>
                <a:lnTo>
                  <a:pt x="286" y="176"/>
                </a:lnTo>
                <a:lnTo>
                  <a:pt x="284" y="178"/>
                </a:lnTo>
                <a:lnTo>
                  <a:pt x="284" y="178"/>
                </a:lnTo>
                <a:lnTo>
                  <a:pt x="279" y="184"/>
                </a:lnTo>
                <a:lnTo>
                  <a:pt x="279" y="184"/>
                </a:lnTo>
                <a:lnTo>
                  <a:pt x="278" y="186"/>
                </a:lnTo>
                <a:lnTo>
                  <a:pt x="278" y="186"/>
                </a:lnTo>
                <a:lnTo>
                  <a:pt x="273" y="205"/>
                </a:lnTo>
                <a:lnTo>
                  <a:pt x="273" y="205"/>
                </a:lnTo>
                <a:lnTo>
                  <a:pt x="273" y="217"/>
                </a:lnTo>
                <a:lnTo>
                  <a:pt x="273" y="217"/>
                </a:lnTo>
                <a:lnTo>
                  <a:pt x="273" y="217"/>
                </a:lnTo>
                <a:lnTo>
                  <a:pt x="273" y="217"/>
                </a:lnTo>
                <a:lnTo>
                  <a:pt x="272" y="219"/>
                </a:lnTo>
                <a:lnTo>
                  <a:pt x="272" y="219"/>
                </a:lnTo>
                <a:lnTo>
                  <a:pt x="272" y="219"/>
                </a:lnTo>
                <a:lnTo>
                  <a:pt x="270" y="217"/>
                </a:lnTo>
                <a:lnTo>
                  <a:pt x="270" y="217"/>
                </a:lnTo>
                <a:lnTo>
                  <a:pt x="270" y="216"/>
                </a:lnTo>
                <a:lnTo>
                  <a:pt x="270" y="216"/>
                </a:lnTo>
                <a:lnTo>
                  <a:pt x="275" y="195"/>
                </a:lnTo>
                <a:lnTo>
                  <a:pt x="275" y="195"/>
                </a:lnTo>
                <a:lnTo>
                  <a:pt x="275" y="189"/>
                </a:lnTo>
                <a:lnTo>
                  <a:pt x="275" y="189"/>
                </a:lnTo>
                <a:lnTo>
                  <a:pt x="275" y="189"/>
                </a:lnTo>
                <a:lnTo>
                  <a:pt x="275" y="189"/>
                </a:lnTo>
                <a:lnTo>
                  <a:pt x="270" y="198"/>
                </a:lnTo>
                <a:lnTo>
                  <a:pt x="270" y="198"/>
                </a:lnTo>
                <a:lnTo>
                  <a:pt x="270" y="200"/>
                </a:lnTo>
                <a:lnTo>
                  <a:pt x="270" y="200"/>
                </a:lnTo>
                <a:lnTo>
                  <a:pt x="268" y="202"/>
                </a:lnTo>
                <a:lnTo>
                  <a:pt x="267" y="202"/>
                </a:lnTo>
                <a:lnTo>
                  <a:pt x="267" y="202"/>
                </a:lnTo>
                <a:lnTo>
                  <a:pt x="265" y="200"/>
                </a:lnTo>
                <a:lnTo>
                  <a:pt x="265" y="198"/>
                </a:lnTo>
                <a:lnTo>
                  <a:pt x="265" y="198"/>
                </a:lnTo>
                <a:lnTo>
                  <a:pt x="265" y="198"/>
                </a:lnTo>
                <a:lnTo>
                  <a:pt x="265" y="198"/>
                </a:lnTo>
                <a:lnTo>
                  <a:pt x="275" y="184"/>
                </a:lnTo>
                <a:lnTo>
                  <a:pt x="275" y="184"/>
                </a:lnTo>
                <a:lnTo>
                  <a:pt x="276" y="181"/>
                </a:lnTo>
                <a:lnTo>
                  <a:pt x="278" y="178"/>
                </a:lnTo>
                <a:lnTo>
                  <a:pt x="278" y="178"/>
                </a:lnTo>
                <a:lnTo>
                  <a:pt x="278" y="178"/>
                </a:lnTo>
                <a:lnTo>
                  <a:pt x="279" y="176"/>
                </a:lnTo>
                <a:lnTo>
                  <a:pt x="279" y="176"/>
                </a:lnTo>
                <a:lnTo>
                  <a:pt x="281" y="178"/>
                </a:lnTo>
                <a:lnTo>
                  <a:pt x="281" y="178"/>
                </a:lnTo>
                <a:lnTo>
                  <a:pt x="286" y="170"/>
                </a:lnTo>
                <a:lnTo>
                  <a:pt x="286" y="170"/>
                </a:lnTo>
                <a:lnTo>
                  <a:pt x="284" y="170"/>
                </a:lnTo>
                <a:lnTo>
                  <a:pt x="284" y="170"/>
                </a:lnTo>
                <a:lnTo>
                  <a:pt x="283" y="168"/>
                </a:lnTo>
                <a:lnTo>
                  <a:pt x="284" y="167"/>
                </a:lnTo>
                <a:lnTo>
                  <a:pt x="284" y="167"/>
                </a:lnTo>
                <a:lnTo>
                  <a:pt x="286" y="162"/>
                </a:lnTo>
                <a:lnTo>
                  <a:pt x="286" y="162"/>
                </a:lnTo>
                <a:lnTo>
                  <a:pt x="278" y="164"/>
                </a:lnTo>
                <a:lnTo>
                  <a:pt x="278" y="164"/>
                </a:lnTo>
                <a:lnTo>
                  <a:pt x="278" y="164"/>
                </a:lnTo>
                <a:lnTo>
                  <a:pt x="278" y="164"/>
                </a:lnTo>
                <a:lnTo>
                  <a:pt x="275" y="168"/>
                </a:lnTo>
                <a:lnTo>
                  <a:pt x="275" y="168"/>
                </a:lnTo>
                <a:lnTo>
                  <a:pt x="276" y="170"/>
                </a:lnTo>
                <a:lnTo>
                  <a:pt x="276" y="170"/>
                </a:lnTo>
                <a:lnTo>
                  <a:pt x="278" y="172"/>
                </a:lnTo>
                <a:lnTo>
                  <a:pt x="276" y="173"/>
                </a:lnTo>
                <a:lnTo>
                  <a:pt x="276" y="173"/>
                </a:lnTo>
                <a:lnTo>
                  <a:pt x="276" y="175"/>
                </a:lnTo>
                <a:lnTo>
                  <a:pt x="273" y="175"/>
                </a:lnTo>
                <a:lnTo>
                  <a:pt x="273" y="175"/>
                </a:lnTo>
                <a:lnTo>
                  <a:pt x="273" y="173"/>
                </a:lnTo>
                <a:lnTo>
                  <a:pt x="273" y="173"/>
                </a:lnTo>
                <a:lnTo>
                  <a:pt x="272" y="176"/>
                </a:lnTo>
                <a:lnTo>
                  <a:pt x="272" y="176"/>
                </a:lnTo>
                <a:lnTo>
                  <a:pt x="270" y="178"/>
                </a:lnTo>
                <a:lnTo>
                  <a:pt x="270" y="178"/>
                </a:lnTo>
                <a:lnTo>
                  <a:pt x="268" y="178"/>
                </a:lnTo>
                <a:lnTo>
                  <a:pt x="268" y="178"/>
                </a:lnTo>
                <a:lnTo>
                  <a:pt x="268" y="175"/>
                </a:lnTo>
                <a:lnTo>
                  <a:pt x="268" y="175"/>
                </a:lnTo>
                <a:lnTo>
                  <a:pt x="270" y="173"/>
                </a:lnTo>
                <a:lnTo>
                  <a:pt x="270" y="173"/>
                </a:lnTo>
                <a:lnTo>
                  <a:pt x="268" y="170"/>
                </a:lnTo>
                <a:lnTo>
                  <a:pt x="270" y="167"/>
                </a:lnTo>
                <a:lnTo>
                  <a:pt x="270" y="167"/>
                </a:lnTo>
                <a:lnTo>
                  <a:pt x="267" y="162"/>
                </a:lnTo>
                <a:lnTo>
                  <a:pt x="267" y="162"/>
                </a:lnTo>
                <a:lnTo>
                  <a:pt x="264" y="172"/>
                </a:lnTo>
                <a:lnTo>
                  <a:pt x="264" y="172"/>
                </a:lnTo>
                <a:lnTo>
                  <a:pt x="262" y="172"/>
                </a:lnTo>
                <a:lnTo>
                  <a:pt x="264" y="173"/>
                </a:lnTo>
                <a:lnTo>
                  <a:pt x="264" y="173"/>
                </a:lnTo>
                <a:lnTo>
                  <a:pt x="262" y="175"/>
                </a:lnTo>
                <a:lnTo>
                  <a:pt x="262" y="175"/>
                </a:lnTo>
                <a:lnTo>
                  <a:pt x="262" y="176"/>
                </a:lnTo>
                <a:lnTo>
                  <a:pt x="262" y="176"/>
                </a:lnTo>
                <a:lnTo>
                  <a:pt x="259" y="186"/>
                </a:lnTo>
                <a:lnTo>
                  <a:pt x="259" y="186"/>
                </a:lnTo>
                <a:lnTo>
                  <a:pt x="257" y="198"/>
                </a:lnTo>
                <a:lnTo>
                  <a:pt x="256" y="211"/>
                </a:lnTo>
                <a:lnTo>
                  <a:pt x="256" y="211"/>
                </a:lnTo>
                <a:lnTo>
                  <a:pt x="256" y="216"/>
                </a:lnTo>
                <a:lnTo>
                  <a:pt x="256" y="216"/>
                </a:lnTo>
                <a:lnTo>
                  <a:pt x="256" y="217"/>
                </a:lnTo>
                <a:lnTo>
                  <a:pt x="256" y="217"/>
                </a:lnTo>
                <a:lnTo>
                  <a:pt x="253" y="217"/>
                </a:lnTo>
                <a:lnTo>
                  <a:pt x="253" y="217"/>
                </a:lnTo>
                <a:lnTo>
                  <a:pt x="253" y="217"/>
                </a:lnTo>
                <a:lnTo>
                  <a:pt x="253" y="217"/>
                </a:lnTo>
                <a:lnTo>
                  <a:pt x="253" y="217"/>
                </a:lnTo>
                <a:lnTo>
                  <a:pt x="253" y="217"/>
                </a:lnTo>
                <a:lnTo>
                  <a:pt x="253" y="220"/>
                </a:lnTo>
                <a:lnTo>
                  <a:pt x="253" y="220"/>
                </a:lnTo>
                <a:lnTo>
                  <a:pt x="253" y="224"/>
                </a:lnTo>
                <a:lnTo>
                  <a:pt x="257" y="225"/>
                </a:lnTo>
                <a:lnTo>
                  <a:pt x="257" y="225"/>
                </a:lnTo>
                <a:lnTo>
                  <a:pt x="272" y="227"/>
                </a:lnTo>
                <a:lnTo>
                  <a:pt x="272" y="227"/>
                </a:lnTo>
                <a:lnTo>
                  <a:pt x="284" y="227"/>
                </a:lnTo>
                <a:lnTo>
                  <a:pt x="284" y="227"/>
                </a:lnTo>
                <a:lnTo>
                  <a:pt x="306" y="225"/>
                </a:lnTo>
                <a:lnTo>
                  <a:pt x="306" y="225"/>
                </a:lnTo>
                <a:lnTo>
                  <a:pt x="308" y="225"/>
                </a:lnTo>
                <a:lnTo>
                  <a:pt x="308" y="225"/>
                </a:lnTo>
                <a:lnTo>
                  <a:pt x="311" y="227"/>
                </a:lnTo>
                <a:lnTo>
                  <a:pt x="313" y="228"/>
                </a:lnTo>
                <a:lnTo>
                  <a:pt x="313" y="228"/>
                </a:lnTo>
                <a:lnTo>
                  <a:pt x="313" y="232"/>
                </a:lnTo>
                <a:lnTo>
                  <a:pt x="313" y="232"/>
                </a:lnTo>
                <a:lnTo>
                  <a:pt x="316" y="233"/>
                </a:lnTo>
                <a:lnTo>
                  <a:pt x="316" y="233"/>
                </a:lnTo>
                <a:lnTo>
                  <a:pt x="317" y="233"/>
                </a:lnTo>
                <a:lnTo>
                  <a:pt x="319" y="236"/>
                </a:lnTo>
                <a:lnTo>
                  <a:pt x="319" y="236"/>
                </a:lnTo>
                <a:lnTo>
                  <a:pt x="319" y="241"/>
                </a:lnTo>
                <a:lnTo>
                  <a:pt x="319" y="241"/>
                </a:lnTo>
                <a:lnTo>
                  <a:pt x="319" y="254"/>
                </a:lnTo>
                <a:lnTo>
                  <a:pt x="320" y="268"/>
                </a:lnTo>
                <a:lnTo>
                  <a:pt x="320" y="268"/>
                </a:lnTo>
                <a:lnTo>
                  <a:pt x="322" y="277"/>
                </a:lnTo>
                <a:lnTo>
                  <a:pt x="324" y="287"/>
                </a:lnTo>
                <a:lnTo>
                  <a:pt x="324" y="287"/>
                </a:lnTo>
                <a:lnTo>
                  <a:pt x="324" y="290"/>
                </a:lnTo>
                <a:lnTo>
                  <a:pt x="324" y="290"/>
                </a:lnTo>
                <a:lnTo>
                  <a:pt x="322" y="293"/>
                </a:lnTo>
                <a:lnTo>
                  <a:pt x="322" y="293"/>
                </a:lnTo>
                <a:lnTo>
                  <a:pt x="327" y="288"/>
                </a:lnTo>
                <a:lnTo>
                  <a:pt x="327" y="288"/>
                </a:lnTo>
                <a:lnTo>
                  <a:pt x="330" y="284"/>
                </a:lnTo>
                <a:lnTo>
                  <a:pt x="330" y="284"/>
                </a:lnTo>
                <a:lnTo>
                  <a:pt x="328" y="282"/>
                </a:lnTo>
                <a:lnTo>
                  <a:pt x="328" y="282"/>
                </a:lnTo>
                <a:lnTo>
                  <a:pt x="327" y="279"/>
                </a:lnTo>
                <a:lnTo>
                  <a:pt x="327" y="279"/>
                </a:lnTo>
                <a:lnTo>
                  <a:pt x="328" y="277"/>
                </a:lnTo>
                <a:lnTo>
                  <a:pt x="330" y="276"/>
                </a:lnTo>
                <a:lnTo>
                  <a:pt x="332" y="276"/>
                </a:lnTo>
                <a:lnTo>
                  <a:pt x="333" y="277"/>
                </a:lnTo>
                <a:lnTo>
                  <a:pt x="333" y="277"/>
                </a:lnTo>
                <a:lnTo>
                  <a:pt x="335" y="277"/>
                </a:lnTo>
                <a:lnTo>
                  <a:pt x="335" y="277"/>
                </a:lnTo>
                <a:lnTo>
                  <a:pt x="338" y="276"/>
                </a:lnTo>
                <a:lnTo>
                  <a:pt x="338" y="276"/>
                </a:lnTo>
                <a:lnTo>
                  <a:pt x="338" y="273"/>
                </a:lnTo>
                <a:lnTo>
                  <a:pt x="338" y="271"/>
                </a:lnTo>
                <a:lnTo>
                  <a:pt x="338" y="271"/>
                </a:lnTo>
                <a:lnTo>
                  <a:pt x="339" y="271"/>
                </a:lnTo>
                <a:lnTo>
                  <a:pt x="339" y="268"/>
                </a:lnTo>
                <a:lnTo>
                  <a:pt x="339" y="268"/>
                </a:lnTo>
                <a:lnTo>
                  <a:pt x="339" y="252"/>
                </a:lnTo>
                <a:lnTo>
                  <a:pt x="339" y="252"/>
                </a:lnTo>
                <a:lnTo>
                  <a:pt x="339" y="249"/>
                </a:lnTo>
                <a:lnTo>
                  <a:pt x="336" y="247"/>
                </a:lnTo>
                <a:lnTo>
                  <a:pt x="336" y="247"/>
                </a:lnTo>
                <a:lnTo>
                  <a:pt x="335" y="247"/>
                </a:lnTo>
                <a:lnTo>
                  <a:pt x="333" y="244"/>
                </a:lnTo>
                <a:lnTo>
                  <a:pt x="333" y="244"/>
                </a:lnTo>
                <a:lnTo>
                  <a:pt x="333" y="244"/>
                </a:lnTo>
                <a:lnTo>
                  <a:pt x="333" y="244"/>
                </a:lnTo>
                <a:lnTo>
                  <a:pt x="327" y="238"/>
                </a:lnTo>
                <a:lnTo>
                  <a:pt x="327" y="238"/>
                </a:lnTo>
                <a:lnTo>
                  <a:pt x="327" y="236"/>
                </a:lnTo>
                <a:lnTo>
                  <a:pt x="327" y="233"/>
                </a:lnTo>
                <a:lnTo>
                  <a:pt x="327" y="233"/>
                </a:lnTo>
                <a:lnTo>
                  <a:pt x="328" y="232"/>
                </a:lnTo>
                <a:lnTo>
                  <a:pt x="332" y="232"/>
                </a:lnTo>
                <a:lnTo>
                  <a:pt x="332" y="232"/>
                </a:lnTo>
                <a:lnTo>
                  <a:pt x="333" y="233"/>
                </a:lnTo>
                <a:lnTo>
                  <a:pt x="333" y="235"/>
                </a:lnTo>
                <a:lnTo>
                  <a:pt x="333" y="235"/>
                </a:lnTo>
                <a:lnTo>
                  <a:pt x="335" y="239"/>
                </a:lnTo>
                <a:lnTo>
                  <a:pt x="335" y="239"/>
                </a:lnTo>
                <a:lnTo>
                  <a:pt x="338" y="235"/>
                </a:lnTo>
                <a:lnTo>
                  <a:pt x="338" y="235"/>
                </a:lnTo>
                <a:lnTo>
                  <a:pt x="338" y="235"/>
                </a:lnTo>
                <a:lnTo>
                  <a:pt x="338" y="235"/>
                </a:lnTo>
                <a:lnTo>
                  <a:pt x="338" y="227"/>
                </a:lnTo>
                <a:lnTo>
                  <a:pt x="338" y="227"/>
                </a:lnTo>
                <a:lnTo>
                  <a:pt x="336" y="227"/>
                </a:lnTo>
                <a:lnTo>
                  <a:pt x="336" y="227"/>
                </a:lnTo>
                <a:lnTo>
                  <a:pt x="332" y="228"/>
                </a:lnTo>
                <a:lnTo>
                  <a:pt x="332" y="228"/>
                </a:lnTo>
                <a:lnTo>
                  <a:pt x="330" y="228"/>
                </a:lnTo>
                <a:lnTo>
                  <a:pt x="328" y="227"/>
                </a:lnTo>
                <a:lnTo>
                  <a:pt x="328" y="227"/>
                </a:lnTo>
                <a:lnTo>
                  <a:pt x="328" y="225"/>
                </a:lnTo>
                <a:lnTo>
                  <a:pt x="330" y="224"/>
                </a:lnTo>
                <a:lnTo>
                  <a:pt x="330" y="224"/>
                </a:lnTo>
                <a:lnTo>
                  <a:pt x="332" y="222"/>
                </a:lnTo>
                <a:lnTo>
                  <a:pt x="332" y="222"/>
                </a:lnTo>
                <a:lnTo>
                  <a:pt x="336" y="216"/>
                </a:lnTo>
                <a:lnTo>
                  <a:pt x="336" y="216"/>
                </a:lnTo>
                <a:lnTo>
                  <a:pt x="335" y="214"/>
                </a:lnTo>
                <a:lnTo>
                  <a:pt x="335" y="214"/>
                </a:lnTo>
                <a:lnTo>
                  <a:pt x="336" y="213"/>
                </a:lnTo>
                <a:lnTo>
                  <a:pt x="336" y="213"/>
                </a:lnTo>
                <a:lnTo>
                  <a:pt x="333" y="213"/>
                </a:lnTo>
                <a:lnTo>
                  <a:pt x="333" y="213"/>
                </a:lnTo>
                <a:lnTo>
                  <a:pt x="330" y="213"/>
                </a:lnTo>
                <a:lnTo>
                  <a:pt x="330" y="213"/>
                </a:lnTo>
                <a:lnTo>
                  <a:pt x="327" y="211"/>
                </a:lnTo>
                <a:lnTo>
                  <a:pt x="327" y="208"/>
                </a:lnTo>
                <a:lnTo>
                  <a:pt x="327" y="208"/>
                </a:lnTo>
                <a:lnTo>
                  <a:pt x="328" y="205"/>
                </a:lnTo>
                <a:lnTo>
                  <a:pt x="328" y="205"/>
                </a:lnTo>
                <a:lnTo>
                  <a:pt x="332" y="202"/>
                </a:lnTo>
                <a:lnTo>
                  <a:pt x="332" y="202"/>
                </a:lnTo>
                <a:lnTo>
                  <a:pt x="330" y="198"/>
                </a:lnTo>
                <a:lnTo>
                  <a:pt x="327" y="194"/>
                </a:lnTo>
                <a:lnTo>
                  <a:pt x="327" y="194"/>
                </a:lnTo>
                <a:lnTo>
                  <a:pt x="327" y="192"/>
                </a:lnTo>
                <a:lnTo>
                  <a:pt x="327" y="192"/>
                </a:lnTo>
                <a:lnTo>
                  <a:pt x="328" y="191"/>
                </a:lnTo>
                <a:lnTo>
                  <a:pt x="332" y="191"/>
                </a:lnTo>
                <a:lnTo>
                  <a:pt x="332" y="191"/>
                </a:lnTo>
                <a:lnTo>
                  <a:pt x="333" y="191"/>
                </a:lnTo>
                <a:lnTo>
                  <a:pt x="335" y="192"/>
                </a:lnTo>
                <a:lnTo>
                  <a:pt x="335" y="192"/>
                </a:lnTo>
                <a:lnTo>
                  <a:pt x="335" y="194"/>
                </a:lnTo>
                <a:lnTo>
                  <a:pt x="335" y="194"/>
                </a:lnTo>
                <a:lnTo>
                  <a:pt x="335" y="195"/>
                </a:lnTo>
                <a:lnTo>
                  <a:pt x="335" y="197"/>
                </a:lnTo>
                <a:lnTo>
                  <a:pt x="335" y="197"/>
                </a:lnTo>
                <a:lnTo>
                  <a:pt x="339" y="192"/>
                </a:lnTo>
                <a:lnTo>
                  <a:pt x="339" y="192"/>
                </a:lnTo>
                <a:lnTo>
                  <a:pt x="341" y="191"/>
                </a:lnTo>
                <a:lnTo>
                  <a:pt x="341" y="191"/>
                </a:lnTo>
                <a:lnTo>
                  <a:pt x="341" y="184"/>
                </a:lnTo>
                <a:lnTo>
                  <a:pt x="343" y="176"/>
                </a:lnTo>
                <a:lnTo>
                  <a:pt x="343" y="176"/>
                </a:lnTo>
                <a:lnTo>
                  <a:pt x="343" y="175"/>
                </a:lnTo>
                <a:lnTo>
                  <a:pt x="343" y="175"/>
                </a:lnTo>
                <a:lnTo>
                  <a:pt x="346" y="176"/>
                </a:lnTo>
                <a:lnTo>
                  <a:pt x="346" y="176"/>
                </a:lnTo>
                <a:lnTo>
                  <a:pt x="346" y="178"/>
                </a:lnTo>
                <a:lnTo>
                  <a:pt x="344" y="178"/>
                </a:lnTo>
                <a:lnTo>
                  <a:pt x="344" y="178"/>
                </a:lnTo>
                <a:lnTo>
                  <a:pt x="344" y="179"/>
                </a:lnTo>
                <a:lnTo>
                  <a:pt x="344" y="179"/>
                </a:lnTo>
                <a:lnTo>
                  <a:pt x="343" y="186"/>
                </a:lnTo>
                <a:lnTo>
                  <a:pt x="343" y="186"/>
                </a:lnTo>
                <a:lnTo>
                  <a:pt x="343" y="191"/>
                </a:lnTo>
                <a:lnTo>
                  <a:pt x="343" y="191"/>
                </a:lnTo>
                <a:lnTo>
                  <a:pt x="349" y="184"/>
                </a:lnTo>
                <a:lnTo>
                  <a:pt x="355" y="179"/>
                </a:lnTo>
                <a:lnTo>
                  <a:pt x="355" y="179"/>
                </a:lnTo>
                <a:lnTo>
                  <a:pt x="347" y="172"/>
                </a:lnTo>
                <a:lnTo>
                  <a:pt x="339" y="167"/>
                </a:lnTo>
                <a:lnTo>
                  <a:pt x="339" y="167"/>
                </a:lnTo>
                <a:lnTo>
                  <a:pt x="338" y="170"/>
                </a:lnTo>
                <a:lnTo>
                  <a:pt x="338" y="170"/>
                </a:lnTo>
                <a:lnTo>
                  <a:pt x="336" y="173"/>
                </a:lnTo>
                <a:lnTo>
                  <a:pt x="336" y="173"/>
                </a:lnTo>
                <a:lnTo>
                  <a:pt x="330" y="183"/>
                </a:lnTo>
                <a:lnTo>
                  <a:pt x="327" y="194"/>
                </a:lnTo>
                <a:lnTo>
                  <a:pt x="327" y="194"/>
                </a:lnTo>
                <a:lnTo>
                  <a:pt x="325" y="195"/>
                </a:lnTo>
                <a:lnTo>
                  <a:pt x="325" y="195"/>
                </a:lnTo>
                <a:lnTo>
                  <a:pt x="325" y="197"/>
                </a:lnTo>
                <a:lnTo>
                  <a:pt x="325" y="197"/>
                </a:lnTo>
                <a:lnTo>
                  <a:pt x="324" y="211"/>
                </a:lnTo>
                <a:lnTo>
                  <a:pt x="324" y="211"/>
                </a:lnTo>
                <a:lnTo>
                  <a:pt x="324" y="213"/>
                </a:lnTo>
                <a:lnTo>
                  <a:pt x="324" y="213"/>
                </a:lnTo>
                <a:lnTo>
                  <a:pt x="322" y="214"/>
                </a:lnTo>
                <a:lnTo>
                  <a:pt x="322" y="214"/>
                </a:lnTo>
                <a:lnTo>
                  <a:pt x="320" y="213"/>
                </a:lnTo>
                <a:lnTo>
                  <a:pt x="320" y="213"/>
                </a:lnTo>
                <a:lnTo>
                  <a:pt x="322" y="211"/>
                </a:lnTo>
                <a:lnTo>
                  <a:pt x="322" y="211"/>
                </a:lnTo>
                <a:lnTo>
                  <a:pt x="324" y="197"/>
                </a:lnTo>
                <a:lnTo>
                  <a:pt x="324" y="197"/>
                </a:lnTo>
                <a:lnTo>
                  <a:pt x="324" y="195"/>
                </a:lnTo>
                <a:lnTo>
                  <a:pt x="324" y="195"/>
                </a:lnTo>
                <a:lnTo>
                  <a:pt x="322" y="194"/>
                </a:lnTo>
                <a:lnTo>
                  <a:pt x="324" y="192"/>
                </a:lnTo>
                <a:lnTo>
                  <a:pt x="324" y="192"/>
                </a:lnTo>
                <a:lnTo>
                  <a:pt x="324" y="189"/>
                </a:lnTo>
                <a:lnTo>
                  <a:pt x="324" y="189"/>
                </a:lnTo>
                <a:lnTo>
                  <a:pt x="325" y="178"/>
                </a:lnTo>
                <a:lnTo>
                  <a:pt x="325" y="178"/>
                </a:lnTo>
                <a:lnTo>
                  <a:pt x="325" y="176"/>
                </a:lnTo>
                <a:lnTo>
                  <a:pt x="327" y="176"/>
                </a:lnTo>
                <a:lnTo>
                  <a:pt x="327" y="176"/>
                </a:lnTo>
                <a:lnTo>
                  <a:pt x="328" y="176"/>
                </a:lnTo>
                <a:lnTo>
                  <a:pt x="328" y="176"/>
                </a:lnTo>
                <a:lnTo>
                  <a:pt x="327" y="179"/>
                </a:lnTo>
                <a:lnTo>
                  <a:pt x="327" y="179"/>
                </a:lnTo>
                <a:lnTo>
                  <a:pt x="327" y="181"/>
                </a:lnTo>
                <a:lnTo>
                  <a:pt x="327" y="181"/>
                </a:lnTo>
                <a:lnTo>
                  <a:pt x="325" y="187"/>
                </a:lnTo>
                <a:lnTo>
                  <a:pt x="325" y="187"/>
                </a:lnTo>
                <a:lnTo>
                  <a:pt x="327" y="184"/>
                </a:lnTo>
                <a:lnTo>
                  <a:pt x="327" y="184"/>
                </a:lnTo>
                <a:lnTo>
                  <a:pt x="335" y="172"/>
                </a:lnTo>
                <a:lnTo>
                  <a:pt x="335" y="172"/>
                </a:lnTo>
                <a:lnTo>
                  <a:pt x="336" y="168"/>
                </a:lnTo>
                <a:lnTo>
                  <a:pt x="336" y="168"/>
                </a:lnTo>
                <a:lnTo>
                  <a:pt x="336" y="165"/>
                </a:lnTo>
                <a:lnTo>
                  <a:pt x="336" y="165"/>
                </a:lnTo>
                <a:lnTo>
                  <a:pt x="336" y="167"/>
                </a:lnTo>
                <a:lnTo>
                  <a:pt x="336" y="167"/>
                </a:lnTo>
                <a:lnTo>
                  <a:pt x="335" y="168"/>
                </a:lnTo>
                <a:lnTo>
                  <a:pt x="335" y="168"/>
                </a:lnTo>
                <a:lnTo>
                  <a:pt x="333" y="168"/>
                </a:lnTo>
                <a:lnTo>
                  <a:pt x="333" y="168"/>
                </a:lnTo>
                <a:lnTo>
                  <a:pt x="333" y="167"/>
                </a:lnTo>
                <a:lnTo>
                  <a:pt x="333" y="167"/>
                </a:lnTo>
                <a:lnTo>
                  <a:pt x="333" y="167"/>
                </a:lnTo>
                <a:lnTo>
                  <a:pt x="333" y="167"/>
                </a:lnTo>
                <a:lnTo>
                  <a:pt x="335" y="164"/>
                </a:lnTo>
                <a:lnTo>
                  <a:pt x="335" y="164"/>
                </a:lnTo>
                <a:lnTo>
                  <a:pt x="333" y="162"/>
                </a:lnTo>
                <a:lnTo>
                  <a:pt x="335" y="161"/>
                </a:lnTo>
                <a:lnTo>
                  <a:pt x="335" y="161"/>
                </a:lnTo>
                <a:lnTo>
                  <a:pt x="336" y="157"/>
                </a:lnTo>
                <a:lnTo>
                  <a:pt x="336" y="157"/>
                </a:lnTo>
                <a:lnTo>
                  <a:pt x="332" y="157"/>
                </a:lnTo>
                <a:lnTo>
                  <a:pt x="332" y="157"/>
                </a:lnTo>
                <a:lnTo>
                  <a:pt x="327" y="157"/>
                </a:lnTo>
                <a:lnTo>
                  <a:pt x="327" y="157"/>
                </a:lnTo>
                <a:lnTo>
                  <a:pt x="327" y="161"/>
                </a:lnTo>
                <a:lnTo>
                  <a:pt x="327" y="161"/>
                </a:lnTo>
                <a:lnTo>
                  <a:pt x="327" y="164"/>
                </a:lnTo>
                <a:lnTo>
                  <a:pt x="327" y="164"/>
                </a:lnTo>
                <a:lnTo>
                  <a:pt x="325" y="165"/>
                </a:lnTo>
                <a:lnTo>
                  <a:pt x="324" y="165"/>
                </a:lnTo>
                <a:lnTo>
                  <a:pt x="324" y="165"/>
                </a:lnTo>
                <a:lnTo>
                  <a:pt x="322" y="164"/>
                </a:lnTo>
                <a:lnTo>
                  <a:pt x="322" y="164"/>
                </a:lnTo>
                <a:lnTo>
                  <a:pt x="322" y="162"/>
                </a:lnTo>
                <a:lnTo>
                  <a:pt x="322" y="162"/>
                </a:lnTo>
                <a:lnTo>
                  <a:pt x="324" y="157"/>
                </a:lnTo>
                <a:lnTo>
                  <a:pt x="324" y="157"/>
                </a:lnTo>
                <a:lnTo>
                  <a:pt x="320" y="157"/>
                </a:lnTo>
                <a:lnTo>
                  <a:pt x="320" y="157"/>
                </a:lnTo>
                <a:lnTo>
                  <a:pt x="319" y="159"/>
                </a:lnTo>
                <a:lnTo>
                  <a:pt x="319" y="159"/>
                </a:lnTo>
                <a:lnTo>
                  <a:pt x="317" y="168"/>
                </a:lnTo>
                <a:lnTo>
                  <a:pt x="317" y="168"/>
                </a:lnTo>
                <a:lnTo>
                  <a:pt x="316" y="170"/>
                </a:lnTo>
                <a:lnTo>
                  <a:pt x="316" y="170"/>
                </a:lnTo>
                <a:lnTo>
                  <a:pt x="314" y="172"/>
                </a:lnTo>
                <a:lnTo>
                  <a:pt x="314" y="172"/>
                </a:lnTo>
                <a:lnTo>
                  <a:pt x="314" y="168"/>
                </a:lnTo>
                <a:lnTo>
                  <a:pt x="314" y="168"/>
                </a:lnTo>
                <a:lnTo>
                  <a:pt x="314" y="167"/>
                </a:lnTo>
                <a:lnTo>
                  <a:pt x="314" y="167"/>
                </a:lnTo>
                <a:lnTo>
                  <a:pt x="317" y="162"/>
                </a:lnTo>
                <a:lnTo>
                  <a:pt x="317" y="162"/>
                </a:lnTo>
                <a:close/>
                <a:moveTo>
                  <a:pt x="248" y="162"/>
                </a:moveTo>
                <a:lnTo>
                  <a:pt x="248" y="162"/>
                </a:lnTo>
                <a:lnTo>
                  <a:pt x="248" y="162"/>
                </a:lnTo>
                <a:lnTo>
                  <a:pt x="248" y="162"/>
                </a:lnTo>
                <a:lnTo>
                  <a:pt x="251" y="165"/>
                </a:lnTo>
                <a:lnTo>
                  <a:pt x="251" y="165"/>
                </a:lnTo>
                <a:lnTo>
                  <a:pt x="253" y="167"/>
                </a:lnTo>
                <a:lnTo>
                  <a:pt x="251" y="170"/>
                </a:lnTo>
                <a:lnTo>
                  <a:pt x="251" y="170"/>
                </a:lnTo>
                <a:lnTo>
                  <a:pt x="249" y="170"/>
                </a:lnTo>
                <a:lnTo>
                  <a:pt x="246" y="168"/>
                </a:lnTo>
                <a:lnTo>
                  <a:pt x="246" y="168"/>
                </a:lnTo>
                <a:lnTo>
                  <a:pt x="245" y="167"/>
                </a:lnTo>
                <a:lnTo>
                  <a:pt x="245" y="167"/>
                </a:lnTo>
                <a:lnTo>
                  <a:pt x="243" y="164"/>
                </a:lnTo>
                <a:lnTo>
                  <a:pt x="243" y="164"/>
                </a:lnTo>
                <a:lnTo>
                  <a:pt x="238" y="156"/>
                </a:lnTo>
                <a:lnTo>
                  <a:pt x="238" y="156"/>
                </a:lnTo>
                <a:lnTo>
                  <a:pt x="235" y="156"/>
                </a:lnTo>
                <a:lnTo>
                  <a:pt x="235" y="156"/>
                </a:lnTo>
                <a:lnTo>
                  <a:pt x="234" y="154"/>
                </a:lnTo>
                <a:lnTo>
                  <a:pt x="234" y="154"/>
                </a:lnTo>
                <a:lnTo>
                  <a:pt x="234" y="154"/>
                </a:lnTo>
                <a:lnTo>
                  <a:pt x="234" y="154"/>
                </a:lnTo>
                <a:lnTo>
                  <a:pt x="232" y="154"/>
                </a:lnTo>
                <a:lnTo>
                  <a:pt x="232" y="154"/>
                </a:lnTo>
                <a:lnTo>
                  <a:pt x="232" y="153"/>
                </a:lnTo>
                <a:lnTo>
                  <a:pt x="232" y="153"/>
                </a:lnTo>
                <a:lnTo>
                  <a:pt x="232" y="151"/>
                </a:lnTo>
                <a:lnTo>
                  <a:pt x="232" y="151"/>
                </a:lnTo>
                <a:lnTo>
                  <a:pt x="232" y="149"/>
                </a:lnTo>
                <a:lnTo>
                  <a:pt x="232" y="148"/>
                </a:lnTo>
                <a:lnTo>
                  <a:pt x="232" y="148"/>
                </a:lnTo>
                <a:lnTo>
                  <a:pt x="223" y="137"/>
                </a:lnTo>
                <a:lnTo>
                  <a:pt x="223" y="137"/>
                </a:lnTo>
                <a:lnTo>
                  <a:pt x="223" y="135"/>
                </a:lnTo>
                <a:lnTo>
                  <a:pt x="223" y="135"/>
                </a:lnTo>
                <a:lnTo>
                  <a:pt x="221" y="137"/>
                </a:lnTo>
                <a:lnTo>
                  <a:pt x="223" y="140"/>
                </a:lnTo>
                <a:lnTo>
                  <a:pt x="223" y="140"/>
                </a:lnTo>
                <a:lnTo>
                  <a:pt x="223" y="142"/>
                </a:lnTo>
                <a:lnTo>
                  <a:pt x="223" y="142"/>
                </a:lnTo>
                <a:lnTo>
                  <a:pt x="223" y="143"/>
                </a:lnTo>
                <a:lnTo>
                  <a:pt x="223" y="143"/>
                </a:lnTo>
                <a:lnTo>
                  <a:pt x="221" y="145"/>
                </a:lnTo>
                <a:lnTo>
                  <a:pt x="221" y="145"/>
                </a:lnTo>
                <a:lnTo>
                  <a:pt x="219" y="143"/>
                </a:lnTo>
                <a:lnTo>
                  <a:pt x="219" y="143"/>
                </a:lnTo>
                <a:lnTo>
                  <a:pt x="219" y="145"/>
                </a:lnTo>
                <a:lnTo>
                  <a:pt x="219" y="145"/>
                </a:lnTo>
                <a:lnTo>
                  <a:pt x="218" y="156"/>
                </a:lnTo>
                <a:lnTo>
                  <a:pt x="218" y="156"/>
                </a:lnTo>
                <a:lnTo>
                  <a:pt x="218" y="157"/>
                </a:lnTo>
                <a:lnTo>
                  <a:pt x="215" y="159"/>
                </a:lnTo>
                <a:lnTo>
                  <a:pt x="215" y="159"/>
                </a:lnTo>
                <a:lnTo>
                  <a:pt x="215" y="157"/>
                </a:lnTo>
                <a:lnTo>
                  <a:pt x="213" y="156"/>
                </a:lnTo>
                <a:lnTo>
                  <a:pt x="213" y="156"/>
                </a:lnTo>
                <a:lnTo>
                  <a:pt x="215" y="153"/>
                </a:lnTo>
                <a:lnTo>
                  <a:pt x="215" y="153"/>
                </a:lnTo>
                <a:lnTo>
                  <a:pt x="218" y="142"/>
                </a:lnTo>
                <a:lnTo>
                  <a:pt x="218" y="142"/>
                </a:lnTo>
                <a:lnTo>
                  <a:pt x="218" y="140"/>
                </a:lnTo>
                <a:lnTo>
                  <a:pt x="218" y="140"/>
                </a:lnTo>
                <a:lnTo>
                  <a:pt x="216" y="134"/>
                </a:lnTo>
                <a:lnTo>
                  <a:pt x="216" y="134"/>
                </a:lnTo>
                <a:lnTo>
                  <a:pt x="213" y="132"/>
                </a:lnTo>
                <a:lnTo>
                  <a:pt x="212" y="131"/>
                </a:lnTo>
                <a:lnTo>
                  <a:pt x="212" y="131"/>
                </a:lnTo>
                <a:lnTo>
                  <a:pt x="210" y="132"/>
                </a:lnTo>
                <a:lnTo>
                  <a:pt x="210" y="132"/>
                </a:lnTo>
                <a:lnTo>
                  <a:pt x="208" y="142"/>
                </a:lnTo>
                <a:lnTo>
                  <a:pt x="208" y="142"/>
                </a:lnTo>
                <a:lnTo>
                  <a:pt x="207" y="145"/>
                </a:lnTo>
                <a:lnTo>
                  <a:pt x="207" y="145"/>
                </a:lnTo>
                <a:lnTo>
                  <a:pt x="207" y="151"/>
                </a:lnTo>
                <a:lnTo>
                  <a:pt x="207" y="151"/>
                </a:lnTo>
                <a:lnTo>
                  <a:pt x="207" y="154"/>
                </a:lnTo>
                <a:lnTo>
                  <a:pt x="207" y="156"/>
                </a:lnTo>
                <a:lnTo>
                  <a:pt x="207" y="156"/>
                </a:lnTo>
                <a:lnTo>
                  <a:pt x="215" y="164"/>
                </a:lnTo>
                <a:lnTo>
                  <a:pt x="215" y="164"/>
                </a:lnTo>
                <a:lnTo>
                  <a:pt x="219" y="170"/>
                </a:lnTo>
                <a:lnTo>
                  <a:pt x="219" y="170"/>
                </a:lnTo>
                <a:lnTo>
                  <a:pt x="221" y="173"/>
                </a:lnTo>
                <a:lnTo>
                  <a:pt x="218" y="175"/>
                </a:lnTo>
                <a:lnTo>
                  <a:pt x="218" y="175"/>
                </a:lnTo>
                <a:lnTo>
                  <a:pt x="216" y="175"/>
                </a:lnTo>
                <a:lnTo>
                  <a:pt x="215" y="172"/>
                </a:lnTo>
                <a:lnTo>
                  <a:pt x="215" y="172"/>
                </a:lnTo>
                <a:lnTo>
                  <a:pt x="210" y="164"/>
                </a:lnTo>
                <a:lnTo>
                  <a:pt x="210" y="164"/>
                </a:lnTo>
                <a:lnTo>
                  <a:pt x="205" y="157"/>
                </a:lnTo>
                <a:lnTo>
                  <a:pt x="205" y="157"/>
                </a:lnTo>
                <a:lnTo>
                  <a:pt x="201" y="151"/>
                </a:lnTo>
                <a:lnTo>
                  <a:pt x="201" y="151"/>
                </a:lnTo>
                <a:lnTo>
                  <a:pt x="194" y="145"/>
                </a:lnTo>
                <a:lnTo>
                  <a:pt x="194" y="145"/>
                </a:lnTo>
                <a:lnTo>
                  <a:pt x="194" y="143"/>
                </a:lnTo>
                <a:lnTo>
                  <a:pt x="194" y="143"/>
                </a:lnTo>
                <a:lnTo>
                  <a:pt x="193" y="148"/>
                </a:lnTo>
                <a:lnTo>
                  <a:pt x="193" y="148"/>
                </a:lnTo>
                <a:lnTo>
                  <a:pt x="190" y="156"/>
                </a:lnTo>
                <a:lnTo>
                  <a:pt x="190" y="156"/>
                </a:lnTo>
                <a:lnTo>
                  <a:pt x="190" y="157"/>
                </a:lnTo>
                <a:lnTo>
                  <a:pt x="188" y="157"/>
                </a:lnTo>
                <a:lnTo>
                  <a:pt x="188" y="157"/>
                </a:lnTo>
                <a:lnTo>
                  <a:pt x="186" y="157"/>
                </a:lnTo>
                <a:lnTo>
                  <a:pt x="186" y="157"/>
                </a:lnTo>
                <a:lnTo>
                  <a:pt x="186" y="164"/>
                </a:lnTo>
                <a:lnTo>
                  <a:pt x="186" y="164"/>
                </a:lnTo>
                <a:lnTo>
                  <a:pt x="186" y="164"/>
                </a:lnTo>
                <a:lnTo>
                  <a:pt x="186" y="164"/>
                </a:lnTo>
                <a:lnTo>
                  <a:pt x="193" y="168"/>
                </a:lnTo>
                <a:lnTo>
                  <a:pt x="193" y="168"/>
                </a:lnTo>
                <a:lnTo>
                  <a:pt x="194" y="172"/>
                </a:lnTo>
                <a:lnTo>
                  <a:pt x="194" y="172"/>
                </a:lnTo>
                <a:lnTo>
                  <a:pt x="193" y="173"/>
                </a:lnTo>
                <a:lnTo>
                  <a:pt x="193" y="173"/>
                </a:lnTo>
                <a:lnTo>
                  <a:pt x="191" y="173"/>
                </a:lnTo>
                <a:lnTo>
                  <a:pt x="190" y="173"/>
                </a:lnTo>
                <a:lnTo>
                  <a:pt x="190" y="173"/>
                </a:lnTo>
                <a:lnTo>
                  <a:pt x="188" y="172"/>
                </a:lnTo>
                <a:lnTo>
                  <a:pt x="188" y="172"/>
                </a:lnTo>
                <a:lnTo>
                  <a:pt x="186" y="167"/>
                </a:lnTo>
                <a:lnTo>
                  <a:pt x="186" y="167"/>
                </a:lnTo>
                <a:lnTo>
                  <a:pt x="185" y="167"/>
                </a:lnTo>
                <a:lnTo>
                  <a:pt x="185" y="165"/>
                </a:lnTo>
                <a:lnTo>
                  <a:pt x="185" y="165"/>
                </a:lnTo>
                <a:lnTo>
                  <a:pt x="183" y="164"/>
                </a:lnTo>
                <a:lnTo>
                  <a:pt x="183" y="164"/>
                </a:lnTo>
                <a:lnTo>
                  <a:pt x="180" y="159"/>
                </a:lnTo>
                <a:lnTo>
                  <a:pt x="180" y="159"/>
                </a:lnTo>
                <a:lnTo>
                  <a:pt x="175" y="153"/>
                </a:lnTo>
                <a:lnTo>
                  <a:pt x="169" y="145"/>
                </a:lnTo>
                <a:lnTo>
                  <a:pt x="169" y="145"/>
                </a:lnTo>
                <a:lnTo>
                  <a:pt x="167" y="143"/>
                </a:lnTo>
                <a:lnTo>
                  <a:pt x="164" y="142"/>
                </a:lnTo>
                <a:lnTo>
                  <a:pt x="164" y="142"/>
                </a:lnTo>
                <a:lnTo>
                  <a:pt x="161" y="146"/>
                </a:lnTo>
                <a:lnTo>
                  <a:pt x="160" y="151"/>
                </a:lnTo>
                <a:lnTo>
                  <a:pt x="160" y="151"/>
                </a:lnTo>
                <a:lnTo>
                  <a:pt x="161" y="153"/>
                </a:lnTo>
                <a:lnTo>
                  <a:pt x="161" y="153"/>
                </a:lnTo>
                <a:lnTo>
                  <a:pt x="163" y="154"/>
                </a:lnTo>
                <a:lnTo>
                  <a:pt x="161" y="156"/>
                </a:lnTo>
                <a:lnTo>
                  <a:pt x="161" y="156"/>
                </a:lnTo>
                <a:lnTo>
                  <a:pt x="158" y="157"/>
                </a:lnTo>
                <a:lnTo>
                  <a:pt x="158" y="157"/>
                </a:lnTo>
                <a:lnTo>
                  <a:pt x="158" y="164"/>
                </a:lnTo>
                <a:lnTo>
                  <a:pt x="158" y="164"/>
                </a:lnTo>
                <a:lnTo>
                  <a:pt x="156" y="170"/>
                </a:lnTo>
                <a:lnTo>
                  <a:pt x="155" y="176"/>
                </a:lnTo>
                <a:lnTo>
                  <a:pt x="155" y="176"/>
                </a:lnTo>
                <a:lnTo>
                  <a:pt x="155" y="179"/>
                </a:lnTo>
                <a:lnTo>
                  <a:pt x="156" y="181"/>
                </a:lnTo>
                <a:lnTo>
                  <a:pt x="156" y="181"/>
                </a:lnTo>
                <a:lnTo>
                  <a:pt x="158" y="183"/>
                </a:lnTo>
                <a:lnTo>
                  <a:pt x="156" y="184"/>
                </a:lnTo>
                <a:lnTo>
                  <a:pt x="156" y="184"/>
                </a:lnTo>
                <a:lnTo>
                  <a:pt x="155" y="186"/>
                </a:lnTo>
                <a:lnTo>
                  <a:pt x="155" y="186"/>
                </a:lnTo>
                <a:lnTo>
                  <a:pt x="153" y="200"/>
                </a:lnTo>
                <a:lnTo>
                  <a:pt x="153" y="200"/>
                </a:lnTo>
                <a:lnTo>
                  <a:pt x="155" y="203"/>
                </a:lnTo>
                <a:lnTo>
                  <a:pt x="155" y="203"/>
                </a:lnTo>
                <a:lnTo>
                  <a:pt x="158" y="206"/>
                </a:lnTo>
                <a:lnTo>
                  <a:pt x="158" y="206"/>
                </a:lnTo>
                <a:lnTo>
                  <a:pt x="160" y="208"/>
                </a:lnTo>
                <a:lnTo>
                  <a:pt x="160" y="208"/>
                </a:lnTo>
                <a:lnTo>
                  <a:pt x="160" y="208"/>
                </a:lnTo>
                <a:lnTo>
                  <a:pt x="158" y="209"/>
                </a:lnTo>
                <a:lnTo>
                  <a:pt x="156" y="208"/>
                </a:lnTo>
                <a:lnTo>
                  <a:pt x="156" y="208"/>
                </a:lnTo>
                <a:lnTo>
                  <a:pt x="156" y="208"/>
                </a:lnTo>
                <a:lnTo>
                  <a:pt x="156" y="208"/>
                </a:lnTo>
                <a:lnTo>
                  <a:pt x="155" y="205"/>
                </a:lnTo>
                <a:lnTo>
                  <a:pt x="155" y="205"/>
                </a:lnTo>
                <a:lnTo>
                  <a:pt x="153" y="206"/>
                </a:lnTo>
                <a:lnTo>
                  <a:pt x="153" y="206"/>
                </a:lnTo>
                <a:lnTo>
                  <a:pt x="153" y="208"/>
                </a:lnTo>
                <a:lnTo>
                  <a:pt x="153" y="208"/>
                </a:lnTo>
                <a:lnTo>
                  <a:pt x="150" y="208"/>
                </a:lnTo>
                <a:lnTo>
                  <a:pt x="150" y="208"/>
                </a:lnTo>
                <a:lnTo>
                  <a:pt x="150" y="206"/>
                </a:lnTo>
                <a:lnTo>
                  <a:pt x="150" y="206"/>
                </a:lnTo>
                <a:lnTo>
                  <a:pt x="152" y="202"/>
                </a:lnTo>
                <a:lnTo>
                  <a:pt x="152" y="202"/>
                </a:lnTo>
                <a:lnTo>
                  <a:pt x="150" y="198"/>
                </a:lnTo>
                <a:lnTo>
                  <a:pt x="150" y="198"/>
                </a:lnTo>
                <a:lnTo>
                  <a:pt x="149" y="194"/>
                </a:lnTo>
                <a:lnTo>
                  <a:pt x="149" y="194"/>
                </a:lnTo>
                <a:lnTo>
                  <a:pt x="149" y="191"/>
                </a:lnTo>
                <a:lnTo>
                  <a:pt x="149" y="191"/>
                </a:lnTo>
                <a:lnTo>
                  <a:pt x="149" y="189"/>
                </a:lnTo>
                <a:lnTo>
                  <a:pt x="149" y="189"/>
                </a:lnTo>
                <a:lnTo>
                  <a:pt x="150" y="187"/>
                </a:lnTo>
                <a:lnTo>
                  <a:pt x="150" y="187"/>
                </a:lnTo>
                <a:lnTo>
                  <a:pt x="150" y="189"/>
                </a:lnTo>
                <a:lnTo>
                  <a:pt x="150" y="189"/>
                </a:lnTo>
                <a:lnTo>
                  <a:pt x="150" y="191"/>
                </a:lnTo>
                <a:lnTo>
                  <a:pt x="150" y="191"/>
                </a:lnTo>
                <a:lnTo>
                  <a:pt x="150" y="194"/>
                </a:lnTo>
                <a:lnTo>
                  <a:pt x="152" y="197"/>
                </a:lnTo>
                <a:lnTo>
                  <a:pt x="152" y="197"/>
                </a:lnTo>
                <a:lnTo>
                  <a:pt x="153" y="183"/>
                </a:lnTo>
                <a:lnTo>
                  <a:pt x="153" y="183"/>
                </a:lnTo>
                <a:lnTo>
                  <a:pt x="152" y="181"/>
                </a:lnTo>
                <a:lnTo>
                  <a:pt x="152" y="178"/>
                </a:lnTo>
                <a:lnTo>
                  <a:pt x="152" y="178"/>
                </a:lnTo>
                <a:lnTo>
                  <a:pt x="152" y="176"/>
                </a:lnTo>
                <a:lnTo>
                  <a:pt x="152" y="176"/>
                </a:lnTo>
                <a:lnTo>
                  <a:pt x="155" y="168"/>
                </a:lnTo>
                <a:lnTo>
                  <a:pt x="155" y="168"/>
                </a:lnTo>
                <a:lnTo>
                  <a:pt x="145" y="165"/>
                </a:lnTo>
                <a:lnTo>
                  <a:pt x="145" y="165"/>
                </a:lnTo>
                <a:lnTo>
                  <a:pt x="145" y="167"/>
                </a:lnTo>
                <a:lnTo>
                  <a:pt x="145" y="167"/>
                </a:lnTo>
                <a:lnTo>
                  <a:pt x="144" y="173"/>
                </a:lnTo>
                <a:lnTo>
                  <a:pt x="144" y="178"/>
                </a:lnTo>
                <a:lnTo>
                  <a:pt x="144" y="178"/>
                </a:lnTo>
                <a:lnTo>
                  <a:pt x="144" y="181"/>
                </a:lnTo>
                <a:lnTo>
                  <a:pt x="142" y="183"/>
                </a:lnTo>
                <a:lnTo>
                  <a:pt x="142" y="183"/>
                </a:lnTo>
                <a:lnTo>
                  <a:pt x="141" y="186"/>
                </a:lnTo>
                <a:lnTo>
                  <a:pt x="141" y="186"/>
                </a:lnTo>
                <a:lnTo>
                  <a:pt x="139" y="192"/>
                </a:lnTo>
                <a:lnTo>
                  <a:pt x="139" y="192"/>
                </a:lnTo>
                <a:lnTo>
                  <a:pt x="136" y="205"/>
                </a:lnTo>
                <a:lnTo>
                  <a:pt x="136" y="205"/>
                </a:lnTo>
                <a:lnTo>
                  <a:pt x="136" y="208"/>
                </a:lnTo>
                <a:lnTo>
                  <a:pt x="137" y="209"/>
                </a:lnTo>
                <a:lnTo>
                  <a:pt x="137" y="209"/>
                </a:lnTo>
                <a:lnTo>
                  <a:pt x="137" y="209"/>
                </a:lnTo>
                <a:lnTo>
                  <a:pt x="137" y="209"/>
                </a:lnTo>
                <a:lnTo>
                  <a:pt x="137" y="209"/>
                </a:lnTo>
                <a:lnTo>
                  <a:pt x="137" y="209"/>
                </a:lnTo>
                <a:lnTo>
                  <a:pt x="141" y="209"/>
                </a:lnTo>
                <a:lnTo>
                  <a:pt x="141" y="211"/>
                </a:lnTo>
                <a:lnTo>
                  <a:pt x="141" y="211"/>
                </a:lnTo>
                <a:lnTo>
                  <a:pt x="142" y="213"/>
                </a:lnTo>
                <a:lnTo>
                  <a:pt x="142" y="213"/>
                </a:lnTo>
                <a:lnTo>
                  <a:pt x="144" y="214"/>
                </a:lnTo>
                <a:lnTo>
                  <a:pt x="144" y="216"/>
                </a:lnTo>
                <a:lnTo>
                  <a:pt x="144" y="216"/>
                </a:lnTo>
                <a:lnTo>
                  <a:pt x="144" y="217"/>
                </a:lnTo>
                <a:lnTo>
                  <a:pt x="144" y="217"/>
                </a:lnTo>
                <a:lnTo>
                  <a:pt x="150" y="233"/>
                </a:lnTo>
                <a:lnTo>
                  <a:pt x="150" y="233"/>
                </a:lnTo>
                <a:lnTo>
                  <a:pt x="150" y="235"/>
                </a:lnTo>
                <a:lnTo>
                  <a:pt x="150" y="235"/>
                </a:lnTo>
                <a:lnTo>
                  <a:pt x="152" y="235"/>
                </a:lnTo>
                <a:lnTo>
                  <a:pt x="152" y="235"/>
                </a:lnTo>
                <a:lnTo>
                  <a:pt x="169" y="235"/>
                </a:lnTo>
                <a:lnTo>
                  <a:pt x="169" y="235"/>
                </a:lnTo>
                <a:lnTo>
                  <a:pt x="172" y="233"/>
                </a:lnTo>
                <a:lnTo>
                  <a:pt x="172" y="233"/>
                </a:lnTo>
                <a:lnTo>
                  <a:pt x="172" y="232"/>
                </a:lnTo>
                <a:lnTo>
                  <a:pt x="172" y="232"/>
                </a:lnTo>
                <a:lnTo>
                  <a:pt x="171" y="213"/>
                </a:lnTo>
                <a:lnTo>
                  <a:pt x="171" y="213"/>
                </a:lnTo>
                <a:lnTo>
                  <a:pt x="169" y="194"/>
                </a:lnTo>
                <a:lnTo>
                  <a:pt x="169" y="194"/>
                </a:lnTo>
                <a:lnTo>
                  <a:pt x="169" y="187"/>
                </a:lnTo>
                <a:lnTo>
                  <a:pt x="169" y="183"/>
                </a:lnTo>
                <a:lnTo>
                  <a:pt x="169" y="183"/>
                </a:lnTo>
                <a:lnTo>
                  <a:pt x="171" y="179"/>
                </a:lnTo>
                <a:lnTo>
                  <a:pt x="174" y="179"/>
                </a:lnTo>
                <a:lnTo>
                  <a:pt x="174" y="179"/>
                </a:lnTo>
                <a:lnTo>
                  <a:pt x="178" y="179"/>
                </a:lnTo>
                <a:lnTo>
                  <a:pt x="178" y="179"/>
                </a:lnTo>
                <a:lnTo>
                  <a:pt x="201" y="179"/>
                </a:lnTo>
                <a:lnTo>
                  <a:pt x="223" y="178"/>
                </a:lnTo>
                <a:lnTo>
                  <a:pt x="223" y="178"/>
                </a:lnTo>
                <a:lnTo>
                  <a:pt x="231" y="176"/>
                </a:lnTo>
                <a:lnTo>
                  <a:pt x="238" y="176"/>
                </a:lnTo>
                <a:lnTo>
                  <a:pt x="238" y="176"/>
                </a:lnTo>
                <a:lnTo>
                  <a:pt x="243" y="176"/>
                </a:lnTo>
                <a:lnTo>
                  <a:pt x="243" y="176"/>
                </a:lnTo>
                <a:lnTo>
                  <a:pt x="246" y="178"/>
                </a:lnTo>
                <a:lnTo>
                  <a:pt x="246" y="179"/>
                </a:lnTo>
                <a:lnTo>
                  <a:pt x="246" y="179"/>
                </a:lnTo>
                <a:lnTo>
                  <a:pt x="248" y="183"/>
                </a:lnTo>
                <a:lnTo>
                  <a:pt x="248" y="183"/>
                </a:lnTo>
                <a:lnTo>
                  <a:pt x="249" y="189"/>
                </a:lnTo>
                <a:lnTo>
                  <a:pt x="249" y="189"/>
                </a:lnTo>
                <a:lnTo>
                  <a:pt x="249" y="192"/>
                </a:lnTo>
                <a:lnTo>
                  <a:pt x="249" y="192"/>
                </a:lnTo>
                <a:lnTo>
                  <a:pt x="251" y="203"/>
                </a:lnTo>
                <a:lnTo>
                  <a:pt x="253" y="216"/>
                </a:lnTo>
                <a:lnTo>
                  <a:pt x="253" y="216"/>
                </a:lnTo>
                <a:lnTo>
                  <a:pt x="259" y="178"/>
                </a:lnTo>
                <a:lnTo>
                  <a:pt x="259" y="178"/>
                </a:lnTo>
                <a:lnTo>
                  <a:pt x="259" y="178"/>
                </a:lnTo>
                <a:lnTo>
                  <a:pt x="259" y="178"/>
                </a:lnTo>
                <a:lnTo>
                  <a:pt x="257" y="176"/>
                </a:lnTo>
                <a:lnTo>
                  <a:pt x="257" y="175"/>
                </a:lnTo>
                <a:lnTo>
                  <a:pt x="257" y="175"/>
                </a:lnTo>
                <a:lnTo>
                  <a:pt x="259" y="173"/>
                </a:lnTo>
                <a:lnTo>
                  <a:pt x="259" y="173"/>
                </a:lnTo>
                <a:lnTo>
                  <a:pt x="262" y="168"/>
                </a:lnTo>
                <a:lnTo>
                  <a:pt x="265" y="162"/>
                </a:lnTo>
                <a:lnTo>
                  <a:pt x="265" y="162"/>
                </a:lnTo>
                <a:lnTo>
                  <a:pt x="265" y="161"/>
                </a:lnTo>
                <a:lnTo>
                  <a:pt x="265" y="161"/>
                </a:lnTo>
                <a:lnTo>
                  <a:pt x="264" y="156"/>
                </a:lnTo>
                <a:lnTo>
                  <a:pt x="264" y="156"/>
                </a:lnTo>
                <a:lnTo>
                  <a:pt x="259" y="164"/>
                </a:lnTo>
                <a:lnTo>
                  <a:pt x="259" y="164"/>
                </a:lnTo>
                <a:lnTo>
                  <a:pt x="256" y="167"/>
                </a:lnTo>
                <a:lnTo>
                  <a:pt x="256" y="167"/>
                </a:lnTo>
                <a:lnTo>
                  <a:pt x="256" y="168"/>
                </a:lnTo>
                <a:lnTo>
                  <a:pt x="254" y="168"/>
                </a:lnTo>
                <a:lnTo>
                  <a:pt x="254" y="168"/>
                </a:lnTo>
                <a:lnTo>
                  <a:pt x="253" y="167"/>
                </a:lnTo>
                <a:lnTo>
                  <a:pt x="254" y="165"/>
                </a:lnTo>
                <a:lnTo>
                  <a:pt x="254" y="165"/>
                </a:lnTo>
                <a:lnTo>
                  <a:pt x="257" y="162"/>
                </a:lnTo>
                <a:lnTo>
                  <a:pt x="257" y="162"/>
                </a:lnTo>
                <a:lnTo>
                  <a:pt x="262" y="154"/>
                </a:lnTo>
                <a:lnTo>
                  <a:pt x="262" y="154"/>
                </a:lnTo>
                <a:lnTo>
                  <a:pt x="257" y="146"/>
                </a:lnTo>
                <a:lnTo>
                  <a:pt x="257" y="146"/>
                </a:lnTo>
                <a:lnTo>
                  <a:pt x="248" y="162"/>
                </a:lnTo>
                <a:lnTo>
                  <a:pt x="248" y="162"/>
                </a:lnTo>
                <a:close/>
                <a:moveTo>
                  <a:pt x="71" y="361"/>
                </a:moveTo>
                <a:lnTo>
                  <a:pt x="71" y="361"/>
                </a:lnTo>
                <a:lnTo>
                  <a:pt x="71" y="345"/>
                </a:lnTo>
                <a:lnTo>
                  <a:pt x="71" y="345"/>
                </a:lnTo>
                <a:lnTo>
                  <a:pt x="73" y="321"/>
                </a:lnTo>
                <a:lnTo>
                  <a:pt x="73" y="321"/>
                </a:lnTo>
                <a:lnTo>
                  <a:pt x="73" y="309"/>
                </a:lnTo>
                <a:lnTo>
                  <a:pt x="73" y="309"/>
                </a:lnTo>
                <a:lnTo>
                  <a:pt x="73" y="307"/>
                </a:lnTo>
                <a:lnTo>
                  <a:pt x="73" y="307"/>
                </a:lnTo>
                <a:lnTo>
                  <a:pt x="71" y="306"/>
                </a:lnTo>
                <a:lnTo>
                  <a:pt x="73" y="302"/>
                </a:lnTo>
                <a:lnTo>
                  <a:pt x="73" y="302"/>
                </a:lnTo>
                <a:lnTo>
                  <a:pt x="73" y="299"/>
                </a:lnTo>
                <a:lnTo>
                  <a:pt x="73" y="299"/>
                </a:lnTo>
                <a:lnTo>
                  <a:pt x="73" y="280"/>
                </a:lnTo>
                <a:lnTo>
                  <a:pt x="73" y="280"/>
                </a:lnTo>
                <a:lnTo>
                  <a:pt x="73" y="279"/>
                </a:lnTo>
                <a:lnTo>
                  <a:pt x="73" y="279"/>
                </a:lnTo>
                <a:lnTo>
                  <a:pt x="71" y="279"/>
                </a:lnTo>
                <a:lnTo>
                  <a:pt x="71" y="279"/>
                </a:lnTo>
                <a:lnTo>
                  <a:pt x="70" y="279"/>
                </a:lnTo>
                <a:lnTo>
                  <a:pt x="68" y="277"/>
                </a:lnTo>
                <a:lnTo>
                  <a:pt x="68" y="276"/>
                </a:lnTo>
                <a:lnTo>
                  <a:pt x="68" y="273"/>
                </a:lnTo>
                <a:lnTo>
                  <a:pt x="68" y="273"/>
                </a:lnTo>
                <a:lnTo>
                  <a:pt x="70" y="269"/>
                </a:lnTo>
                <a:lnTo>
                  <a:pt x="70" y="269"/>
                </a:lnTo>
                <a:lnTo>
                  <a:pt x="71" y="268"/>
                </a:lnTo>
                <a:lnTo>
                  <a:pt x="71" y="268"/>
                </a:lnTo>
                <a:lnTo>
                  <a:pt x="62" y="249"/>
                </a:lnTo>
                <a:lnTo>
                  <a:pt x="62" y="249"/>
                </a:lnTo>
                <a:lnTo>
                  <a:pt x="57" y="241"/>
                </a:lnTo>
                <a:lnTo>
                  <a:pt x="57" y="241"/>
                </a:lnTo>
                <a:lnTo>
                  <a:pt x="55" y="239"/>
                </a:lnTo>
                <a:lnTo>
                  <a:pt x="55" y="239"/>
                </a:lnTo>
                <a:lnTo>
                  <a:pt x="57" y="238"/>
                </a:lnTo>
                <a:lnTo>
                  <a:pt x="59" y="236"/>
                </a:lnTo>
                <a:lnTo>
                  <a:pt x="59" y="236"/>
                </a:lnTo>
                <a:lnTo>
                  <a:pt x="62" y="236"/>
                </a:lnTo>
                <a:lnTo>
                  <a:pt x="62" y="236"/>
                </a:lnTo>
                <a:lnTo>
                  <a:pt x="66" y="224"/>
                </a:lnTo>
                <a:lnTo>
                  <a:pt x="66" y="224"/>
                </a:lnTo>
                <a:lnTo>
                  <a:pt x="66" y="222"/>
                </a:lnTo>
                <a:lnTo>
                  <a:pt x="65" y="220"/>
                </a:lnTo>
                <a:lnTo>
                  <a:pt x="65" y="220"/>
                </a:lnTo>
                <a:lnTo>
                  <a:pt x="65" y="219"/>
                </a:lnTo>
                <a:lnTo>
                  <a:pt x="65" y="219"/>
                </a:lnTo>
                <a:lnTo>
                  <a:pt x="63" y="216"/>
                </a:lnTo>
                <a:lnTo>
                  <a:pt x="60" y="213"/>
                </a:lnTo>
                <a:lnTo>
                  <a:pt x="60" y="213"/>
                </a:lnTo>
                <a:lnTo>
                  <a:pt x="60" y="214"/>
                </a:lnTo>
                <a:lnTo>
                  <a:pt x="60" y="214"/>
                </a:lnTo>
                <a:lnTo>
                  <a:pt x="54" y="233"/>
                </a:lnTo>
                <a:lnTo>
                  <a:pt x="54" y="233"/>
                </a:lnTo>
                <a:lnTo>
                  <a:pt x="52" y="235"/>
                </a:lnTo>
                <a:lnTo>
                  <a:pt x="52" y="235"/>
                </a:lnTo>
                <a:lnTo>
                  <a:pt x="52" y="236"/>
                </a:lnTo>
                <a:lnTo>
                  <a:pt x="51" y="236"/>
                </a:lnTo>
                <a:lnTo>
                  <a:pt x="51" y="236"/>
                </a:lnTo>
                <a:lnTo>
                  <a:pt x="49" y="235"/>
                </a:lnTo>
                <a:lnTo>
                  <a:pt x="49" y="233"/>
                </a:lnTo>
                <a:lnTo>
                  <a:pt x="49" y="233"/>
                </a:lnTo>
                <a:lnTo>
                  <a:pt x="51" y="232"/>
                </a:lnTo>
                <a:lnTo>
                  <a:pt x="51" y="232"/>
                </a:lnTo>
                <a:lnTo>
                  <a:pt x="48" y="233"/>
                </a:lnTo>
                <a:lnTo>
                  <a:pt x="48" y="233"/>
                </a:lnTo>
                <a:lnTo>
                  <a:pt x="40" y="246"/>
                </a:lnTo>
                <a:lnTo>
                  <a:pt x="40" y="246"/>
                </a:lnTo>
                <a:lnTo>
                  <a:pt x="40" y="247"/>
                </a:lnTo>
                <a:lnTo>
                  <a:pt x="40" y="247"/>
                </a:lnTo>
                <a:lnTo>
                  <a:pt x="43" y="257"/>
                </a:lnTo>
                <a:lnTo>
                  <a:pt x="43" y="257"/>
                </a:lnTo>
                <a:lnTo>
                  <a:pt x="43" y="257"/>
                </a:lnTo>
                <a:lnTo>
                  <a:pt x="43" y="257"/>
                </a:lnTo>
                <a:lnTo>
                  <a:pt x="48" y="250"/>
                </a:lnTo>
                <a:lnTo>
                  <a:pt x="48" y="250"/>
                </a:lnTo>
                <a:lnTo>
                  <a:pt x="48" y="249"/>
                </a:lnTo>
                <a:lnTo>
                  <a:pt x="48" y="249"/>
                </a:lnTo>
                <a:lnTo>
                  <a:pt x="48" y="247"/>
                </a:lnTo>
                <a:lnTo>
                  <a:pt x="48" y="247"/>
                </a:lnTo>
                <a:lnTo>
                  <a:pt x="51" y="247"/>
                </a:lnTo>
                <a:lnTo>
                  <a:pt x="52" y="249"/>
                </a:lnTo>
                <a:lnTo>
                  <a:pt x="52" y="249"/>
                </a:lnTo>
                <a:lnTo>
                  <a:pt x="52" y="250"/>
                </a:lnTo>
                <a:lnTo>
                  <a:pt x="52" y="250"/>
                </a:lnTo>
                <a:lnTo>
                  <a:pt x="49" y="254"/>
                </a:lnTo>
                <a:lnTo>
                  <a:pt x="49" y="254"/>
                </a:lnTo>
                <a:lnTo>
                  <a:pt x="44" y="260"/>
                </a:lnTo>
                <a:lnTo>
                  <a:pt x="44" y="260"/>
                </a:lnTo>
                <a:lnTo>
                  <a:pt x="48" y="268"/>
                </a:lnTo>
                <a:lnTo>
                  <a:pt x="48" y="268"/>
                </a:lnTo>
                <a:lnTo>
                  <a:pt x="48" y="268"/>
                </a:lnTo>
                <a:lnTo>
                  <a:pt x="48" y="268"/>
                </a:lnTo>
                <a:lnTo>
                  <a:pt x="51" y="263"/>
                </a:lnTo>
                <a:lnTo>
                  <a:pt x="51" y="263"/>
                </a:lnTo>
                <a:lnTo>
                  <a:pt x="52" y="261"/>
                </a:lnTo>
                <a:lnTo>
                  <a:pt x="52" y="261"/>
                </a:lnTo>
                <a:lnTo>
                  <a:pt x="54" y="261"/>
                </a:lnTo>
                <a:lnTo>
                  <a:pt x="54" y="261"/>
                </a:lnTo>
                <a:lnTo>
                  <a:pt x="55" y="265"/>
                </a:lnTo>
                <a:lnTo>
                  <a:pt x="54" y="266"/>
                </a:lnTo>
                <a:lnTo>
                  <a:pt x="54" y="266"/>
                </a:lnTo>
                <a:lnTo>
                  <a:pt x="49" y="269"/>
                </a:lnTo>
                <a:lnTo>
                  <a:pt x="49" y="269"/>
                </a:lnTo>
                <a:lnTo>
                  <a:pt x="49" y="271"/>
                </a:lnTo>
                <a:lnTo>
                  <a:pt x="49" y="271"/>
                </a:lnTo>
                <a:lnTo>
                  <a:pt x="54" y="280"/>
                </a:lnTo>
                <a:lnTo>
                  <a:pt x="54" y="280"/>
                </a:lnTo>
                <a:lnTo>
                  <a:pt x="55" y="279"/>
                </a:lnTo>
                <a:lnTo>
                  <a:pt x="55" y="279"/>
                </a:lnTo>
                <a:lnTo>
                  <a:pt x="57" y="279"/>
                </a:lnTo>
                <a:lnTo>
                  <a:pt x="59" y="280"/>
                </a:lnTo>
                <a:lnTo>
                  <a:pt x="59" y="280"/>
                </a:lnTo>
                <a:lnTo>
                  <a:pt x="59" y="282"/>
                </a:lnTo>
                <a:lnTo>
                  <a:pt x="59" y="284"/>
                </a:lnTo>
                <a:lnTo>
                  <a:pt x="59" y="284"/>
                </a:lnTo>
                <a:lnTo>
                  <a:pt x="57" y="285"/>
                </a:lnTo>
                <a:lnTo>
                  <a:pt x="57" y="285"/>
                </a:lnTo>
                <a:lnTo>
                  <a:pt x="59" y="288"/>
                </a:lnTo>
                <a:lnTo>
                  <a:pt x="57" y="291"/>
                </a:lnTo>
                <a:lnTo>
                  <a:pt x="57" y="291"/>
                </a:lnTo>
                <a:lnTo>
                  <a:pt x="54" y="291"/>
                </a:lnTo>
                <a:lnTo>
                  <a:pt x="52" y="291"/>
                </a:lnTo>
                <a:lnTo>
                  <a:pt x="52" y="291"/>
                </a:lnTo>
                <a:lnTo>
                  <a:pt x="51" y="293"/>
                </a:lnTo>
                <a:lnTo>
                  <a:pt x="51" y="293"/>
                </a:lnTo>
                <a:lnTo>
                  <a:pt x="51" y="295"/>
                </a:lnTo>
                <a:lnTo>
                  <a:pt x="51" y="295"/>
                </a:lnTo>
                <a:lnTo>
                  <a:pt x="52" y="301"/>
                </a:lnTo>
                <a:lnTo>
                  <a:pt x="57" y="309"/>
                </a:lnTo>
                <a:lnTo>
                  <a:pt x="57" y="309"/>
                </a:lnTo>
                <a:lnTo>
                  <a:pt x="60" y="315"/>
                </a:lnTo>
                <a:lnTo>
                  <a:pt x="60" y="315"/>
                </a:lnTo>
                <a:lnTo>
                  <a:pt x="62" y="318"/>
                </a:lnTo>
                <a:lnTo>
                  <a:pt x="62" y="318"/>
                </a:lnTo>
                <a:lnTo>
                  <a:pt x="62" y="320"/>
                </a:lnTo>
                <a:lnTo>
                  <a:pt x="60" y="323"/>
                </a:lnTo>
                <a:lnTo>
                  <a:pt x="60" y="323"/>
                </a:lnTo>
                <a:lnTo>
                  <a:pt x="57" y="325"/>
                </a:lnTo>
                <a:lnTo>
                  <a:pt x="57" y="325"/>
                </a:lnTo>
                <a:lnTo>
                  <a:pt x="54" y="328"/>
                </a:lnTo>
                <a:lnTo>
                  <a:pt x="51" y="332"/>
                </a:lnTo>
                <a:lnTo>
                  <a:pt x="51" y="332"/>
                </a:lnTo>
                <a:lnTo>
                  <a:pt x="51" y="334"/>
                </a:lnTo>
                <a:lnTo>
                  <a:pt x="51" y="334"/>
                </a:lnTo>
                <a:lnTo>
                  <a:pt x="55" y="347"/>
                </a:lnTo>
                <a:lnTo>
                  <a:pt x="55" y="347"/>
                </a:lnTo>
                <a:lnTo>
                  <a:pt x="57" y="348"/>
                </a:lnTo>
                <a:lnTo>
                  <a:pt x="57" y="348"/>
                </a:lnTo>
                <a:lnTo>
                  <a:pt x="59" y="347"/>
                </a:lnTo>
                <a:lnTo>
                  <a:pt x="59" y="347"/>
                </a:lnTo>
                <a:lnTo>
                  <a:pt x="60" y="347"/>
                </a:lnTo>
                <a:lnTo>
                  <a:pt x="62" y="350"/>
                </a:lnTo>
                <a:lnTo>
                  <a:pt x="62" y="350"/>
                </a:lnTo>
                <a:lnTo>
                  <a:pt x="62" y="351"/>
                </a:lnTo>
                <a:lnTo>
                  <a:pt x="60" y="353"/>
                </a:lnTo>
                <a:lnTo>
                  <a:pt x="60" y="353"/>
                </a:lnTo>
                <a:lnTo>
                  <a:pt x="60" y="353"/>
                </a:lnTo>
                <a:lnTo>
                  <a:pt x="60" y="353"/>
                </a:lnTo>
                <a:lnTo>
                  <a:pt x="60" y="353"/>
                </a:lnTo>
                <a:lnTo>
                  <a:pt x="60" y="353"/>
                </a:lnTo>
                <a:lnTo>
                  <a:pt x="62" y="356"/>
                </a:lnTo>
                <a:lnTo>
                  <a:pt x="62" y="356"/>
                </a:lnTo>
                <a:lnTo>
                  <a:pt x="62" y="359"/>
                </a:lnTo>
                <a:lnTo>
                  <a:pt x="59" y="362"/>
                </a:lnTo>
                <a:lnTo>
                  <a:pt x="59" y="362"/>
                </a:lnTo>
                <a:lnTo>
                  <a:pt x="57" y="362"/>
                </a:lnTo>
                <a:lnTo>
                  <a:pt x="57" y="362"/>
                </a:lnTo>
                <a:lnTo>
                  <a:pt x="62" y="372"/>
                </a:lnTo>
                <a:lnTo>
                  <a:pt x="62" y="372"/>
                </a:lnTo>
                <a:lnTo>
                  <a:pt x="65" y="367"/>
                </a:lnTo>
                <a:lnTo>
                  <a:pt x="66" y="362"/>
                </a:lnTo>
                <a:lnTo>
                  <a:pt x="66" y="362"/>
                </a:lnTo>
                <a:lnTo>
                  <a:pt x="66" y="359"/>
                </a:lnTo>
                <a:lnTo>
                  <a:pt x="66" y="359"/>
                </a:lnTo>
                <a:lnTo>
                  <a:pt x="62" y="347"/>
                </a:lnTo>
                <a:lnTo>
                  <a:pt x="62" y="347"/>
                </a:lnTo>
                <a:lnTo>
                  <a:pt x="60" y="344"/>
                </a:lnTo>
                <a:lnTo>
                  <a:pt x="60" y="344"/>
                </a:lnTo>
                <a:lnTo>
                  <a:pt x="60" y="342"/>
                </a:lnTo>
                <a:lnTo>
                  <a:pt x="60" y="340"/>
                </a:lnTo>
                <a:lnTo>
                  <a:pt x="60" y="340"/>
                </a:lnTo>
                <a:lnTo>
                  <a:pt x="63" y="340"/>
                </a:lnTo>
                <a:lnTo>
                  <a:pt x="63" y="340"/>
                </a:lnTo>
                <a:lnTo>
                  <a:pt x="65" y="342"/>
                </a:lnTo>
                <a:lnTo>
                  <a:pt x="65" y="342"/>
                </a:lnTo>
                <a:lnTo>
                  <a:pt x="65" y="345"/>
                </a:lnTo>
                <a:lnTo>
                  <a:pt x="65" y="345"/>
                </a:lnTo>
                <a:lnTo>
                  <a:pt x="70" y="359"/>
                </a:lnTo>
                <a:lnTo>
                  <a:pt x="70" y="359"/>
                </a:lnTo>
                <a:lnTo>
                  <a:pt x="71" y="361"/>
                </a:lnTo>
                <a:lnTo>
                  <a:pt x="71" y="361"/>
                </a:lnTo>
                <a:close/>
                <a:moveTo>
                  <a:pt x="27" y="156"/>
                </a:moveTo>
                <a:lnTo>
                  <a:pt x="27" y="156"/>
                </a:lnTo>
                <a:lnTo>
                  <a:pt x="27" y="156"/>
                </a:lnTo>
                <a:lnTo>
                  <a:pt x="27" y="156"/>
                </a:lnTo>
                <a:lnTo>
                  <a:pt x="29" y="154"/>
                </a:lnTo>
                <a:lnTo>
                  <a:pt x="29" y="154"/>
                </a:lnTo>
                <a:lnTo>
                  <a:pt x="35" y="151"/>
                </a:lnTo>
                <a:lnTo>
                  <a:pt x="35" y="151"/>
                </a:lnTo>
                <a:lnTo>
                  <a:pt x="36" y="149"/>
                </a:lnTo>
                <a:lnTo>
                  <a:pt x="38" y="151"/>
                </a:lnTo>
                <a:lnTo>
                  <a:pt x="38" y="151"/>
                </a:lnTo>
                <a:lnTo>
                  <a:pt x="38" y="153"/>
                </a:lnTo>
                <a:lnTo>
                  <a:pt x="38" y="154"/>
                </a:lnTo>
                <a:lnTo>
                  <a:pt x="38" y="154"/>
                </a:lnTo>
                <a:lnTo>
                  <a:pt x="36" y="157"/>
                </a:lnTo>
                <a:lnTo>
                  <a:pt x="36" y="157"/>
                </a:lnTo>
                <a:lnTo>
                  <a:pt x="36" y="159"/>
                </a:lnTo>
                <a:lnTo>
                  <a:pt x="36" y="161"/>
                </a:lnTo>
                <a:lnTo>
                  <a:pt x="36" y="161"/>
                </a:lnTo>
                <a:lnTo>
                  <a:pt x="36" y="162"/>
                </a:lnTo>
                <a:lnTo>
                  <a:pt x="35" y="162"/>
                </a:lnTo>
                <a:lnTo>
                  <a:pt x="35" y="162"/>
                </a:lnTo>
                <a:lnTo>
                  <a:pt x="35" y="165"/>
                </a:lnTo>
                <a:lnTo>
                  <a:pt x="35" y="165"/>
                </a:lnTo>
                <a:lnTo>
                  <a:pt x="36" y="164"/>
                </a:lnTo>
                <a:lnTo>
                  <a:pt x="36" y="164"/>
                </a:lnTo>
                <a:lnTo>
                  <a:pt x="40" y="157"/>
                </a:lnTo>
                <a:lnTo>
                  <a:pt x="40" y="157"/>
                </a:lnTo>
                <a:lnTo>
                  <a:pt x="41" y="154"/>
                </a:lnTo>
                <a:lnTo>
                  <a:pt x="41" y="154"/>
                </a:lnTo>
                <a:lnTo>
                  <a:pt x="43" y="153"/>
                </a:lnTo>
                <a:lnTo>
                  <a:pt x="43" y="153"/>
                </a:lnTo>
                <a:lnTo>
                  <a:pt x="43" y="153"/>
                </a:lnTo>
                <a:lnTo>
                  <a:pt x="44" y="153"/>
                </a:lnTo>
                <a:lnTo>
                  <a:pt x="46" y="154"/>
                </a:lnTo>
                <a:lnTo>
                  <a:pt x="46" y="154"/>
                </a:lnTo>
                <a:lnTo>
                  <a:pt x="46" y="154"/>
                </a:lnTo>
                <a:lnTo>
                  <a:pt x="44" y="156"/>
                </a:lnTo>
                <a:lnTo>
                  <a:pt x="44" y="156"/>
                </a:lnTo>
                <a:lnTo>
                  <a:pt x="41" y="159"/>
                </a:lnTo>
                <a:lnTo>
                  <a:pt x="41" y="159"/>
                </a:lnTo>
                <a:lnTo>
                  <a:pt x="36" y="167"/>
                </a:lnTo>
                <a:lnTo>
                  <a:pt x="36" y="167"/>
                </a:lnTo>
                <a:lnTo>
                  <a:pt x="36" y="168"/>
                </a:lnTo>
                <a:lnTo>
                  <a:pt x="36" y="168"/>
                </a:lnTo>
                <a:lnTo>
                  <a:pt x="40" y="175"/>
                </a:lnTo>
                <a:lnTo>
                  <a:pt x="40" y="175"/>
                </a:lnTo>
                <a:lnTo>
                  <a:pt x="41" y="176"/>
                </a:lnTo>
                <a:lnTo>
                  <a:pt x="41" y="176"/>
                </a:lnTo>
                <a:lnTo>
                  <a:pt x="44" y="172"/>
                </a:lnTo>
                <a:lnTo>
                  <a:pt x="44" y="172"/>
                </a:lnTo>
                <a:lnTo>
                  <a:pt x="44" y="172"/>
                </a:lnTo>
                <a:lnTo>
                  <a:pt x="46" y="172"/>
                </a:lnTo>
                <a:lnTo>
                  <a:pt x="46" y="172"/>
                </a:lnTo>
                <a:lnTo>
                  <a:pt x="48" y="173"/>
                </a:lnTo>
                <a:lnTo>
                  <a:pt x="48" y="173"/>
                </a:lnTo>
                <a:lnTo>
                  <a:pt x="48" y="175"/>
                </a:lnTo>
                <a:lnTo>
                  <a:pt x="48" y="175"/>
                </a:lnTo>
                <a:lnTo>
                  <a:pt x="48" y="175"/>
                </a:lnTo>
                <a:lnTo>
                  <a:pt x="44" y="176"/>
                </a:lnTo>
                <a:lnTo>
                  <a:pt x="44" y="176"/>
                </a:lnTo>
                <a:lnTo>
                  <a:pt x="46" y="178"/>
                </a:lnTo>
                <a:lnTo>
                  <a:pt x="46" y="179"/>
                </a:lnTo>
                <a:lnTo>
                  <a:pt x="46" y="179"/>
                </a:lnTo>
                <a:lnTo>
                  <a:pt x="44" y="183"/>
                </a:lnTo>
                <a:lnTo>
                  <a:pt x="44" y="183"/>
                </a:lnTo>
                <a:lnTo>
                  <a:pt x="48" y="187"/>
                </a:lnTo>
                <a:lnTo>
                  <a:pt x="48" y="187"/>
                </a:lnTo>
                <a:lnTo>
                  <a:pt x="49" y="184"/>
                </a:lnTo>
                <a:lnTo>
                  <a:pt x="49" y="184"/>
                </a:lnTo>
                <a:lnTo>
                  <a:pt x="49" y="184"/>
                </a:lnTo>
                <a:lnTo>
                  <a:pt x="51" y="184"/>
                </a:lnTo>
                <a:lnTo>
                  <a:pt x="51" y="184"/>
                </a:lnTo>
                <a:lnTo>
                  <a:pt x="52" y="184"/>
                </a:lnTo>
                <a:lnTo>
                  <a:pt x="54" y="186"/>
                </a:lnTo>
                <a:lnTo>
                  <a:pt x="54" y="186"/>
                </a:lnTo>
                <a:lnTo>
                  <a:pt x="54" y="187"/>
                </a:lnTo>
                <a:lnTo>
                  <a:pt x="52" y="187"/>
                </a:lnTo>
                <a:lnTo>
                  <a:pt x="52" y="187"/>
                </a:lnTo>
                <a:lnTo>
                  <a:pt x="49" y="191"/>
                </a:lnTo>
                <a:lnTo>
                  <a:pt x="49" y="191"/>
                </a:lnTo>
                <a:lnTo>
                  <a:pt x="62" y="206"/>
                </a:lnTo>
                <a:lnTo>
                  <a:pt x="62" y="206"/>
                </a:lnTo>
                <a:lnTo>
                  <a:pt x="62" y="205"/>
                </a:lnTo>
                <a:lnTo>
                  <a:pt x="62" y="205"/>
                </a:lnTo>
                <a:lnTo>
                  <a:pt x="66" y="195"/>
                </a:lnTo>
                <a:lnTo>
                  <a:pt x="66" y="195"/>
                </a:lnTo>
                <a:lnTo>
                  <a:pt x="68" y="194"/>
                </a:lnTo>
                <a:lnTo>
                  <a:pt x="68" y="194"/>
                </a:lnTo>
                <a:lnTo>
                  <a:pt x="70" y="195"/>
                </a:lnTo>
                <a:lnTo>
                  <a:pt x="70" y="195"/>
                </a:lnTo>
                <a:lnTo>
                  <a:pt x="70" y="197"/>
                </a:lnTo>
                <a:lnTo>
                  <a:pt x="70" y="197"/>
                </a:lnTo>
                <a:lnTo>
                  <a:pt x="66" y="200"/>
                </a:lnTo>
                <a:lnTo>
                  <a:pt x="65" y="203"/>
                </a:lnTo>
                <a:lnTo>
                  <a:pt x="62" y="209"/>
                </a:lnTo>
                <a:lnTo>
                  <a:pt x="62" y="209"/>
                </a:lnTo>
                <a:lnTo>
                  <a:pt x="66" y="214"/>
                </a:lnTo>
                <a:lnTo>
                  <a:pt x="66" y="214"/>
                </a:lnTo>
                <a:lnTo>
                  <a:pt x="68" y="211"/>
                </a:lnTo>
                <a:lnTo>
                  <a:pt x="68" y="211"/>
                </a:lnTo>
                <a:lnTo>
                  <a:pt x="65" y="206"/>
                </a:lnTo>
                <a:lnTo>
                  <a:pt x="65" y="206"/>
                </a:lnTo>
                <a:lnTo>
                  <a:pt x="65" y="205"/>
                </a:lnTo>
                <a:lnTo>
                  <a:pt x="65" y="205"/>
                </a:lnTo>
                <a:lnTo>
                  <a:pt x="66" y="203"/>
                </a:lnTo>
                <a:lnTo>
                  <a:pt x="68" y="203"/>
                </a:lnTo>
                <a:lnTo>
                  <a:pt x="68" y="203"/>
                </a:lnTo>
                <a:lnTo>
                  <a:pt x="70" y="205"/>
                </a:lnTo>
                <a:lnTo>
                  <a:pt x="70" y="206"/>
                </a:lnTo>
                <a:lnTo>
                  <a:pt x="70" y="206"/>
                </a:lnTo>
                <a:lnTo>
                  <a:pt x="70" y="209"/>
                </a:lnTo>
                <a:lnTo>
                  <a:pt x="70" y="209"/>
                </a:lnTo>
                <a:lnTo>
                  <a:pt x="78" y="198"/>
                </a:lnTo>
                <a:lnTo>
                  <a:pt x="78" y="198"/>
                </a:lnTo>
                <a:lnTo>
                  <a:pt x="76" y="197"/>
                </a:lnTo>
                <a:lnTo>
                  <a:pt x="74" y="195"/>
                </a:lnTo>
                <a:lnTo>
                  <a:pt x="74" y="195"/>
                </a:lnTo>
                <a:lnTo>
                  <a:pt x="73" y="194"/>
                </a:lnTo>
                <a:lnTo>
                  <a:pt x="73" y="194"/>
                </a:lnTo>
                <a:lnTo>
                  <a:pt x="71" y="194"/>
                </a:lnTo>
                <a:lnTo>
                  <a:pt x="71" y="192"/>
                </a:lnTo>
                <a:lnTo>
                  <a:pt x="71" y="192"/>
                </a:lnTo>
                <a:lnTo>
                  <a:pt x="71" y="189"/>
                </a:lnTo>
                <a:lnTo>
                  <a:pt x="70" y="187"/>
                </a:lnTo>
                <a:lnTo>
                  <a:pt x="70" y="187"/>
                </a:lnTo>
                <a:lnTo>
                  <a:pt x="60" y="173"/>
                </a:lnTo>
                <a:lnTo>
                  <a:pt x="60" y="173"/>
                </a:lnTo>
                <a:lnTo>
                  <a:pt x="44" y="151"/>
                </a:lnTo>
                <a:lnTo>
                  <a:pt x="44" y="151"/>
                </a:lnTo>
                <a:lnTo>
                  <a:pt x="43" y="148"/>
                </a:lnTo>
                <a:lnTo>
                  <a:pt x="43" y="148"/>
                </a:lnTo>
                <a:lnTo>
                  <a:pt x="43" y="146"/>
                </a:lnTo>
                <a:lnTo>
                  <a:pt x="43" y="146"/>
                </a:lnTo>
                <a:lnTo>
                  <a:pt x="44" y="145"/>
                </a:lnTo>
                <a:lnTo>
                  <a:pt x="48" y="145"/>
                </a:lnTo>
                <a:lnTo>
                  <a:pt x="48" y="145"/>
                </a:lnTo>
                <a:lnTo>
                  <a:pt x="49" y="146"/>
                </a:lnTo>
                <a:lnTo>
                  <a:pt x="49" y="148"/>
                </a:lnTo>
                <a:lnTo>
                  <a:pt x="49" y="148"/>
                </a:lnTo>
                <a:lnTo>
                  <a:pt x="49" y="151"/>
                </a:lnTo>
                <a:lnTo>
                  <a:pt x="49" y="151"/>
                </a:lnTo>
                <a:lnTo>
                  <a:pt x="51" y="156"/>
                </a:lnTo>
                <a:lnTo>
                  <a:pt x="51" y="156"/>
                </a:lnTo>
                <a:lnTo>
                  <a:pt x="62" y="172"/>
                </a:lnTo>
                <a:lnTo>
                  <a:pt x="62" y="172"/>
                </a:lnTo>
                <a:lnTo>
                  <a:pt x="63" y="172"/>
                </a:lnTo>
                <a:lnTo>
                  <a:pt x="63" y="172"/>
                </a:lnTo>
                <a:lnTo>
                  <a:pt x="66" y="165"/>
                </a:lnTo>
                <a:lnTo>
                  <a:pt x="70" y="159"/>
                </a:lnTo>
                <a:lnTo>
                  <a:pt x="70" y="159"/>
                </a:lnTo>
                <a:lnTo>
                  <a:pt x="70" y="156"/>
                </a:lnTo>
                <a:lnTo>
                  <a:pt x="70" y="156"/>
                </a:lnTo>
                <a:lnTo>
                  <a:pt x="65" y="149"/>
                </a:lnTo>
                <a:lnTo>
                  <a:pt x="65" y="149"/>
                </a:lnTo>
                <a:lnTo>
                  <a:pt x="63" y="149"/>
                </a:lnTo>
                <a:lnTo>
                  <a:pt x="63" y="149"/>
                </a:lnTo>
                <a:lnTo>
                  <a:pt x="62" y="153"/>
                </a:lnTo>
                <a:lnTo>
                  <a:pt x="62" y="153"/>
                </a:lnTo>
                <a:lnTo>
                  <a:pt x="60" y="159"/>
                </a:lnTo>
                <a:lnTo>
                  <a:pt x="60" y="159"/>
                </a:lnTo>
                <a:lnTo>
                  <a:pt x="60" y="161"/>
                </a:lnTo>
                <a:lnTo>
                  <a:pt x="59" y="161"/>
                </a:lnTo>
                <a:lnTo>
                  <a:pt x="59" y="161"/>
                </a:lnTo>
                <a:lnTo>
                  <a:pt x="57" y="161"/>
                </a:lnTo>
                <a:lnTo>
                  <a:pt x="55" y="159"/>
                </a:lnTo>
                <a:lnTo>
                  <a:pt x="55" y="159"/>
                </a:lnTo>
                <a:lnTo>
                  <a:pt x="57" y="157"/>
                </a:lnTo>
                <a:lnTo>
                  <a:pt x="57" y="157"/>
                </a:lnTo>
                <a:lnTo>
                  <a:pt x="60" y="151"/>
                </a:lnTo>
                <a:lnTo>
                  <a:pt x="60" y="151"/>
                </a:lnTo>
                <a:lnTo>
                  <a:pt x="62" y="146"/>
                </a:lnTo>
                <a:lnTo>
                  <a:pt x="62" y="146"/>
                </a:lnTo>
                <a:lnTo>
                  <a:pt x="59" y="146"/>
                </a:lnTo>
                <a:lnTo>
                  <a:pt x="59" y="146"/>
                </a:lnTo>
                <a:lnTo>
                  <a:pt x="57" y="145"/>
                </a:lnTo>
                <a:lnTo>
                  <a:pt x="55" y="145"/>
                </a:lnTo>
                <a:lnTo>
                  <a:pt x="55" y="145"/>
                </a:lnTo>
                <a:lnTo>
                  <a:pt x="55" y="148"/>
                </a:lnTo>
                <a:lnTo>
                  <a:pt x="55" y="148"/>
                </a:lnTo>
                <a:lnTo>
                  <a:pt x="54" y="149"/>
                </a:lnTo>
                <a:lnTo>
                  <a:pt x="52" y="151"/>
                </a:lnTo>
                <a:lnTo>
                  <a:pt x="52" y="151"/>
                </a:lnTo>
                <a:lnTo>
                  <a:pt x="51" y="149"/>
                </a:lnTo>
                <a:lnTo>
                  <a:pt x="51" y="148"/>
                </a:lnTo>
                <a:lnTo>
                  <a:pt x="51" y="148"/>
                </a:lnTo>
                <a:lnTo>
                  <a:pt x="51" y="146"/>
                </a:lnTo>
                <a:lnTo>
                  <a:pt x="51" y="146"/>
                </a:lnTo>
                <a:lnTo>
                  <a:pt x="57" y="132"/>
                </a:lnTo>
                <a:lnTo>
                  <a:pt x="57" y="132"/>
                </a:lnTo>
                <a:lnTo>
                  <a:pt x="57" y="131"/>
                </a:lnTo>
                <a:lnTo>
                  <a:pt x="57" y="131"/>
                </a:lnTo>
                <a:lnTo>
                  <a:pt x="54" y="129"/>
                </a:lnTo>
                <a:lnTo>
                  <a:pt x="54" y="129"/>
                </a:lnTo>
                <a:lnTo>
                  <a:pt x="51" y="137"/>
                </a:lnTo>
                <a:lnTo>
                  <a:pt x="51" y="137"/>
                </a:lnTo>
                <a:lnTo>
                  <a:pt x="51" y="138"/>
                </a:lnTo>
                <a:lnTo>
                  <a:pt x="48" y="138"/>
                </a:lnTo>
                <a:lnTo>
                  <a:pt x="48" y="138"/>
                </a:lnTo>
                <a:lnTo>
                  <a:pt x="46" y="137"/>
                </a:lnTo>
                <a:lnTo>
                  <a:pt x="48" y="135"/>
                </a:lnTo>
                <a:lnTo>
                  <a:pt x="48" y="135"/>
                </a:lnTo>
                <a:lnTo>
                  <a:pt x="49" y="131"/>
                </a:lnTo>
                <a:lnTo>
                  <a:pt x="49" y="131"/>
                </a:lnTo>
                <a:lnTo>
                  <a:pt x="49" y="127"/>
                </a:lnTo>
                <a:lnTo>
                  <a:pt x="48" y="126"/>
                </a:lnTo>
                <a:lnTo>
                  <a:pt x="48" y="126"/>
                </a:lnTo>
                <a:lnTo>
                  <a:pt x="48" y="124"/>
                </a:lnTo>
                <a:lnTo>
                  <a:pt x="49" y="124"/>
                </a:lnTo>
                <a:lnTo>
                  <a:pt x="49" y="124"/>
                </a:lnTo>
                <a:lnTo>
                  <a:pt x="51" y="124"/>
                </a:lnTo>
                <a:lnTo>
                  <a:pt x="51" y="124"/>
                </a:lnTo>
                <a:lnTo>
                  <a:pt x="51" y="126"/>
                </a:lnTo>
                <a:lnTo>
                  <a:pt x="51" y="126"/>
                </a:lnTo>
                <a:lnTo>
                  <a:pt x="52" y="124"/>
                </a:lnTo>
                <a:lnTo>
                  <a:pt x="52" y="124"/>
                </a:lnTo>
                <a:lnTo>
                  <a:pt x="52" y="121"/>
                </a:lnTo>
                <a:lnTo>
                  <a:pt x="52" y="120"/>
                </a:lnTo>
                <a:lnTo>
                  <a:pt x="52" y="120"/>
                </a:lnTo>
                <a:lnTo>
                  <a:pt x="52" y="116"/>
                </a:lnTo>
                <a:lnTo>
                  <a:pt x="52" y="116"/>
                </a:lnTo>
                <a:lnTo>
                  <a:pt x="51" y="112"/>
                </a:lnTo>
                <a:lnTo>
                  <a:pt x="51" y="112"/>
                </a:lnTo>
                <a:lnTo>
                  <a:pt x="51" y="112"/>
                </a:lnTo>
                <a:lnTo>
                  <a:pt x="49" y="112"/>
                </a:lnTo>
                <a:lnTo>
                  <a:pt x="49" y="112"/>
                </a:lnTo>
                <a:lnTo>
                  <a:pt x="49" y="112"/>
                </a:lnTo>
                <a:lnTo>
                  <a:pt x="49" y="112"/>
                </a:lnTo>
                <a:lnTo>
                  <a:pt x="46" y="123"/>
                </a:lnTo>
                <a:lnTo>
                  <a:pt x="46" y="123"/>
                </a:lnTo>
                <a:lnTo>
                  <a:pt x="46" y="131"/>
                </a:lnTo>
                <a:lnTo>
                  <a:pt x="46" y="131"/>
                </a:lnTo>
                <a:lnTo>
                  <a:pt x="44" y="132"/>
                </a:lnTo>
                <a:lnTo>
                  <a:pt x="44" y="134"/>
                </a:lnTo>
                <a:lnTo>
                  <a:pt x="44" y="134"/>
                </a:lnTo>
                <a:lnTo>
                  <a:pt x="43" y="134"/>
                </a:lnTo>
                <a:lnTo>
                  <a:pt x="43" y="134"/>
                </a:lnTo>
                <a:lnTo>
                  <a:pt x="43" y="135"/>
                </a:lnTo>
                <a:lnTo>
                  <a:pt x="41" y="135"/>
                </a:lnTo>
                <a:lnTo>
                  <a:pt x="41" y="135"/>
                </a:lnTo>
                <a:lnTo>
                  <a:pt x="35" y="137"/>
                </a:lnTo>
                <a:lnTo>
                  <a:pt x="35" y="137"/>
                </a:lnTo>
                <a:lnTo>
                  <a:pt x="33" y="137"/>
                </a:lnTo>
                <a:lnTo>
                  <a:pt x="33" y="137"/>
                </a:lnTo>
                <a:lnTo>
                  <a:pt x="30" y="142"/>
                </a:lnTo>
                <a:lnTo>
                  <a:pt x="30" y="142"/>
                </a:lnTo>
                <a:lnTo>
                  <a:pt x="30" y="143"/>
                </a:lnTo>
                <a:lnTo>
                  <a:pt x="29" y="145"/>
                </a:lnTo>
                <a:lnTo>
                  <a:pt x="29" y="145"/>
                </a:lnTo>
                <a:lnTo>
                  <a:pt x="32" y="145"/>
                </a:lnTo>
                <a:lnTo>
                  <a:pt x="32" y="145"/>
                </a:lnTo>
                <a:lnTo>
                  <a:pt x="36" y="142"/>
                </a:lnTo>
                <a:lnTo>
                  <a:pt x="36" y="142"/>
                </a:lnTo>
                <a:lnTo>
                  <a:pt x="38" y="142"/>
                </a:lnTo>
                <a:lnTo>
                  <a:pt x="38" y="142"/>
                </a:lnTo>
                <a:lnTo>
                  <a:pt x="40" y="145"/>
                </a:lnTo>
                <a:lnTo>
                  <a:pt x="40" y="145"/>
                </a:lnTo>
                <a:lnTo>
                  <a:pt x="38" y="146"/>
                </a:lnTo>
                <a:lnTo>
                  <a:pt x="38" y="146"/>
                </a:lnTo>
                <a:lnTo>
                  <a:pt x="35" y="146"/>
                </a:lnTo>
                <a:lnTo>
                  <a:pt x="35" y="146"/>
                </a:lnTo>
                <a:lnTo>
                  <a:pt x="29" y="146"/>
                </a:lnTo>
                <a:lnTo>
                  <a:pt x="29" y="146"/>
                </a:lnTo>
                <a:lnTo>
                  <a:pt x="27" y="156"/>
                </a:lnTo>
                <a:lnTo>
                  <a:pt x="27" y="156"/>
                </a:lnTo>
                <a:close/>
                <a:moveTo>
                  <a:pt x="335" y="321"/>
                </a:moveTo>
                <a:lnTo>
                  <a:pt x="335" y="321"/>
                </a:lnTo>
                <a:lnTo>
                  <a:pt x="333" y="323"/>
                </a:lnTo>
                <a:lnTo>
                  <a:pt x="333" y="323"/>
                </a:lnTo>
                <a:lnTo>
                  <a:pt x="330" y="328"/>
                </a:lnTo>
                <a:lnTo>
                  <a:pt x="330" y="328"/>
                </a:lnTo>
                <a:lnTo>
                  <a:pt x="328" y="328"/>
                </a:lnTo>
                <a:lnTo>
                  <a:pt x="327" y="328"/>
                </a:lnTo>
                <a:lnTo>
                  <a:pt x="327" y="328"/>
                </a:lnTo>
                <a:lnTo>
                  <a:pt x="325" y="326"/>
                </a:lnTo>
                <a:lnTo>
                  <a:pt x="327" y="325"/>
                </a:lnTo>
                <a:lnTo>
                  <a:pt x="327" y="325"/>
                </a:lnTo>
                <a:lnTo>
                  <a:pt x="330" y="321"/>
                </a:lnTo>
                <a:lnTo>
                  <a:pt x="330" y="321"/>
                </a:lnTo>
                <a:lnTo>
                  <a:pt x="332" y="318"/>
                </a:lnTo>
                <a:lnTo>
                  <a:pt x="332" y="318"/>
                </a:lnTo>
                <a:lnTo>
                  <a:pt x="319" y="302"/>
                </a:lnTo>
                <a:lnTo>
                  <a:pt x="319" y="302"/>
                </a:lnTo>
                <a:lnTo>
                  <a:pt x="317" y="304"/>
                </a:lnTo>
                <a:lnTo>
                  <a:pt x="317" y="304"/>
                </a:lnTo>
                <a:lnTo>
                  <a:pt x="316" y="309"/>
                </a:lnTo>
                <a:lnTo>
                  <a:pt x="316" y="309"/>
                </a:lnTo>
                <a:lnTo>
                  <a:pt x="314" y="310"/>
                </a:lnTo>
                <a:lnTo>
                  <a:pt x="313" y="310"/>
                </a:lnTo>
                <a:lnTo>
                  <a:pt x="313" y="310"/>
                </a:lnTo>
                <a:lnTo>
                  <a:pt x="313" y="309"/>
                </a:lnTo>
                <a:lnTo>
                  <a:pt x="313" y="307"/>
                </a:lnTo>
                <a:lnTo>
                  <a:pt x="313" y="307"/>
                </a:lnTo>
                <a:lnTo>
                  <a:pt x="314" y="306"/>
                </a:lnTo>
                <a:lnTo>
                  <a:pt x="314" y="306"/>
                </a:lnTo>
                <a:lnTo>
                  <a:pt x="313" y="302"/>
                </a:lnTo>
                <a:lnTo>
                  <a:pt x="313" y="302"/>
                </a:lnTo>
                <a:lnTo>
                  <a:pt x="308" y="304"/>
                </a:lnTo>
                <a:lnTo>
                  <a:pt x="308" y="304"/>
                </a:lnTo>
                <a:lnTo>
                  <a:pt x="297" y="306"/>
                </a:lnTo>
                <a:lnTo>
                  <a:pt x="297" y="306"/>
                </a:lnTo>
                <a:lnTo>
                  <a:pt x="295" y="306"/>
                </a:lnTo>
                <a:lnTo>
                  <a:pt x="295" y="306"/>
                </a:lnTo>
                <a:lnTo>
                  <a:pt x="297" y="309"/>
                </a:lnTo>
                <a:lnTo>
                  <a:pt x="297" y="309"/>
                </a:lnTo>
                <a:lnTo>
                  <a:pt x="303" y="318"/>
                </a:lnTo>
                <a:lnTo>
                  <a:pt x="303" y="318"/>
                </a:lnTo>
                <a:lnTo>
                  <a:pt x="317" y="337"/>
                </a:lnTo>
                <a:lnTo>
                  <a:pt x="317" y="337"/>
                </a:lnTo>
                <a:lnTo>
                  <a:pt x="317" y="339"/>
                </a:lnTo>
                <a:lnTo>
                  <a:pt x="317" y="339"/>
                </a:lnTo>
                <a:lnTo>
                  <a:pt x="317" y="334"/>
                </a:lnTo>
                <a:lnTo>
                  <a:pt x="317" y="334"/>
                </a:lnTo>
                <a:lnTo>
                  <a:pt x="320" y="328"/>
                </a:lnTo>
                <a:lnTo>
                  <a:pt x="320" y="328"/>
                </a:lnTo>
                <a:lnTo>
                  <a:pt x="320" y="326"/>
                </a:lnTo>
                <a:lnTo>
                  <a:pt x="320" y="326"/>
                </a:lnTo>
                <a:lnTo>
                  <a:pt x="324" y="328"/>
                </a:lnTo>
                <a:lnTo>
                  <a:pt x="324" y="328"/>
                </a:lnTo>
                <a:lnTo>
                  <a:pt x="325" y="328"/>
                </a:lnTo>
                <a:lnTo>
                  <a:pt x="325" y="329"/>
                </a:lnTo>
                <a:lnTo>
                  <a:pt x="325" y="329"/>
                </a:lnTo>
                <a:lnTo>
                  <a:pt x="324" y="331"/>
                </a:lnTo>
                <a:lnTo>
                  <a:pt x="324" y="331"/>
                </a:lnTo>
                <a:lnTo>
                  <a:pt x="322" y="332"/>
                </a:lnTo>
                <a:lnTo>
                  <a:pt x="320" y="336"/>
                </a:lnTo>
                <a:lnTo>
                  <a:pt x="320" y="336"/>
                </a:lnTo>
                <a:lnTo>
                  <a:pt x="320" y="340"/>
                </a:lnTo>
                <a:lnTo>
                  <a:pt x="320" y="340"/>
                </a:lnTo>
                <a:lnTo>
                  <a:pt x="320" y="344"/>
                </a:lnTo>
                <a:lnTo>
                  <a:pt x="320" y="344"/>
                </a:lnTo>
                <a:lnTo>
                  <a:pt x="327" y="353"/>
                </a:lnTo>
                <a:lnTo>
                  <a:pt x="327" y="353"/>
                </a:lnTo>
                <a:lnTo>
                  <a:pt x="328" y="355"/>
                </a:lnTo>
                <a:lnTo>
                  <a:pt x="328" y="355"/>
                </a:lnTo>
                <a:lnTo>
                  <a:pt x="328" y="339"/>
                </a:lnTo>
                <a:lnTo>
                  <a:pt x="328" y="339"/>
                </a:lnTo>
                <a:lnTo>
                  <a:pt x="328" y="332"/>
                </a:lnTo>
                <a:lnTo>
                  <a:pt x="328" y="332"/>
                </a:lnTo>
                <a:lnTo>
                  <a:pt x="328" y="331"/>
                </a:lnTo>
                <a:lnTo>
                  <a:pt x="328" y="331"/>
                </a:lnTo>
                <a:lnTo>
                  <a:pt x="330" y="329"/>
                </a:lnTo>
                <a:lnTo>
                  <a:pt x="332" y="329"/>
                </a:lnTo>
                <a:lnTo>
                  <a:pt x="332" y="329"/>
                </a:lnTo>
                <a:lnTo>
                  <a:pt x="333" y="331"/>
                </a:lnTo>
                <a:lnTo>
                  <a:pt x="333" y="332"/>
                </a:lnTo>
                <a:lnTo>
                  <a:pt x="333" y="332"/>
                </a:lnTo>
                <a:lnTo>
                  <a:pt x="332" y="336"/>
                </a:lnTo>
                <a:lnTo>
                  <a:pt x="332" y="336"/>
                </a:lnTo>
                <a:lnTo>
                  <a:pt x="330" y="356"/>
                </a:lnTo>
                <a:lnTo>
                  <a:pt x="330" y="356"/>
                </a:lnTo>
                <a:lnTo>
                  <a:pt x="332" y="359"/>
                </a:lnTo>
                <a:lnTo>
                  <a:pt x="332" y="359"/>
                </a:lnTo>
                <a:lnTo>
                  <a:pt x="339" y="372"/>
                </a:lnTo>
                <a:lnTo>
                  <a:pt x="339" y="372"/>
                </a:lnTo>
                <a:lnTo>
                  <a:pt x="339" y="372"/>
                </a:lnTo>
                <a:lnTo>
                  <a:pt x="339" y="372"/>
                </a:lnTo>
                <a:lnTo>
                  <a:pt x="339" y="370"/>
                </a:lnTo>
                <a:lnTo>
                  <a:pt x="339" y="370"/>
                </a:lnTo>
                <a:lnTo>
                  <a:pt x="339" y="347"/>
                </a:lnTo>
                <a:lnTo>
                  <a:pt x="339" y="347"/>
                </a:lnTo>
                <a:lnTo>
                  <a:pt x="338" y="328"/>
                </a:lnTo>
                <a:lnTo>
                  <a:pt x="338" y="328"/>
                </a:lnTo>
                <a:lnTo>
                  <a:pt x="338" y="326"/>
                </a:lnTo>
                <a:lnTo>
                  <a:pt x="338" y="326"/>
                </a:lnTo>
                <a:lnTo>
                  <a:pt x="335" y="321"/>
                </a:lnTo>
                <a:lnTo>
                  <a:pt x="335" y="321"/>
                </a:lnTo>
                <a:close/>
                <a:moveTo>
                  <a:pt x="193" y="138"/>
                </a:moveTo>
                <a:lnTo>
                  <a:pt x="193" y="138"/>
                </a:lnTo>
                <a:lnTo>
                  <a:pt x="194" y="137"/>
                </a:lnTo>
                <a:lnTo>
                  <a:pt x="194" y="137"/>
                </a:lnTo>
                <a:lnTo>
                  <a:pt x="196" y="131"/>
                </a:lnTo>
                <a:lnTo>
                  <a:pt x="196" y="131"/>
                </a:lnTo>
                <a:lnTo>
                  <a:pt x="196" y="129"/>
                </a:lnTo>
                <a:lnTo>
                  <a:pt x="196" y="129"/>
                </a:lnTo>
                <a:lnTo>
                  <a:pt x="191" y="123"/>
                </a:lnTo>
                <a:lnTo>
                  <a:pt x="191" y="123"/>
                </a:lnTo>
                <a:lnTo>
                  <a:pt x="180" y="112"/>
                </a:lnTo>
                <a:lnTo>
                  <a:pt x="180" y="112"/>
                </a:lnTo>
                <a:lnTo>
                  <a:pt x="178" y="112"/>
                </a:lnTo>
                <a:lnTo>
                  <a:pt x="178" y="112"/>
                </a:lnTo>
                <a:lnTo>
                  <a:pt x="178" y="113"/>
                </a:lnTo>
                <a:lnTo>
                  <a:pt x="178" y="113"/>
                </a:lnTo>
                <a:lnTo>
                  <a:pt x="178" y="115"/>
                </a:lnTo>
                <a:lnTo>
                  <a:pt x="178" y="115"/>
                </a:lnTo>
                <a:lnTo>
                  <a:pt x="180" y="126"/>
                </a:lnTo>
                <a:lnTo>
                  <a:pt x="183" y="135"/>
                </a:lnTo>
                <a:lnTo>
                  <a:pt x="183" y="135"/>
                </a:lnTo>
                <a:lnTo>
                  <a:pt x="185" y="142"/>
                </a:lnTo>
                <a:lnTo>
                  <a:pt x="185" y="142"/>
                </a:lnTo>
                <a:lnTo>
                  <a:pt x="185" y="143"/>
                </a:lnTo>
                <a:lnTo>
                  <a:pt x="183" y="145"/>
                </a:lnTo>
                <a:lnTo>
                  <a:pt x="183" y="145"/>
                </a:lnTo>
                <a:lnTo>
                  <a:pt x="182" y="145"/>
                </a:lnTo>
                <a:lnTo>
                  <a:pt x="182" y="143"/>
                </a:lnTo>
                <a:lnTo>
                  <a:pt x="182" y="143"/>
                </a:lnTo>
                <a:lnTo>
                  <a:pt x="182" y="140"/>
                </a:lnTo>
                <a:lnTo>
                  <a:pt x="182" y="140"/>
                </a:lnTo>
                <a:lnTo>
                  <a:pt x="178" y="127"/>
                </a:lnTo>
                <a:lnTo>
                  <a:pt x="178" y="127"/>
                </a:lnTo>
                <a:lnTo>
                  <a:pt x="177" y="120"/>
                </a:lnTo>
                <a:lnTo>
                  <a:pt x="177" y="110"/>
                </a:lnTo>
                <a:lnTo>
                  <a:pt x="177" y="110"/>
                </a:lnTo>
                <a:lnTo>
                  <a:pt x="177" y="108"/>
                </a:lnTo>
                <a:lnTo>
                  <a:pt x="177" y="108"/>
                </a:lnTo>
                <a:lnTo>
                  <a:pt x="174" y="107"/>
                </a:lnTo>
                <a:lnTo>
                  <a:pt x="174" y="107"/>
                </a:lnTo>
                <a:lnTo>
                  <a:pt x="174" y="107"/>
                </a:lnTo>
                <a:lnTo>
                  <a:pt x="174" y="107"/>
                </a:lnTo>
                <a:lnTo>
                  <a:pt x="171" y="118"/>
                </a:lnTo>
                <a:lnTo>
                  <a:pt x="171" y="118"/>
                </a:lnTo>
                <a:lnTo>
                  <a:pt x="169" y="120"/>
                </a:lnTo>
                <a:lnTo>
                  <a:pt x="169" y="120"/>
                </a:lnTo>
                <a:lnTo>
                  <a:pt x="167" y="121"/>
                </a:lnTo>
                <a:lnTo>
                  <a:pt x="167" y="121"/>
                </a:lnTo>
                <a:lnTo>
                  <a:pt x="166" y="121"/>
                </a:lnTo>
                <a:lnTo>
                  <a:pt x="166" y="121"/>
                </a:lnTo>
                <a:lnTo>
                  <a:pt x="166" y="118"/>
                </a:lnTo>
                <a:lnTo>
                  <a:pt x="166" y="118"/>
                </a:lnTo>
                <a:lnTo>
                  <a:pt x="169" y="110"/>
                </a:lnTo>
                <a:lnTo>
                  <a:pt x="169" y="110"/>
                </a:lnTo>
                <a:lnTo>
                  <a:pt x="172" y="105"/>
                </a:lnTo>
                <a:lnTo>
                  <a:pt x="172" y="105"/>
                </a:lnTo>
                <a:lnTo>
                  <a:pt x="171" y="104"/>
                </a:lnTo>
                <a:lnTo>
                  <a:pt x="169" y="104"/>
                </a:lnTo>
                <a:lnTo>
                  <a:pt x="169" y="104"/>
                </a:lnTo>
                <a:lnTo>
                  <a:pt x="167" y="104"/>
                </a:lnTo>
                <a:lnTo>
                  <a:pt x="167" y="104"/>
                </a:lnTo>
                <a:lnTo>
                  <a:pt x="167" y="101"/>
                </a:lnTo>
                <a:lnTo>
                  <a:pt x="167" y="101"/>
                </a:lnTo>
                <a:lnTo>
                  <a:pt x="169" y="99"/>
                </a:lnTo>
                <a:lnTo>
                  <a:pt x="169" y="99"/>
                </a:lnTo>
                <a:lnTo>
                  <a:pt x="171" y="99"/>
                </a:lnTo>
                <a:lnTo>
                  <a:pt x="171" y="99"/>
                </a:lnTo>
                <a:lnTo>
                  <a:pt x="174" y="102"/>
                </a:lnTo>
                <a:lnTo>
                  <a:pt x="174" y="102"/>
                </a:lnTo>
                <a:lnTo>
                  <a:pt x="171" y="91"/>
                </a:lnTo>
                <a:lnTo>
                  <a:pt x="171" y="91"/>
                </a:lnTo>
                <a:lnTo>
                  <a:pt x="169" y="90"/>
                </a:lnTo>
                <a:lnTo>
                  <a:pt x="169" y="90"/>
                </a:lnTo>
                <a:lnTo>
                  <a:pt x="167" y="91"/>
                </a:lnTo>
                <a:lnTo>
                  <a:pt x="167" y="91"/>
                </a:lnTo>
                <a:lnTo>
                  <a:pt x="166" y="96"/>
                </a:lnTo>
                <a:lnTo>
                  <a:pt x="164" y="99"/>
                </a:lnTo>
                <a:lnTo>
                  <a:pt x="164" y="99"/>
                </a:lnTo>
                <a:lnTo>
                  <a:pt x="164" y="101"/>
                </a:lnTo>
                <a:lnTo>
                  <a:pt x="164" y="101"/>
                </a:lnTo>
                <a:lnTo>
                  <a:pt x="161" y="107"/>
                </a:lnTo>
                <a:lnTo>
                  <a:pt x="161" y="107"/>
                </a:lnTo>
                <a:lnTo>
                  <a:pt x="163" y="108"/>
                </a:lnTo>
                <a:lnTo>
                  <a:pt x="163" y="110"/>
                </a:lnTo>
                <a:lnTo>
                  <a:pt x="163" y="110"/>
                </a:lnTo>
                <a:lnTo>
                  <a:pt x="164" y="112"/>
                </a:lnTo>
                <a:lnTo>
                  <a:pt x="161" y="113"/>
                </a:lnTo>
                <a:lnTo>
                  <a:pt x="161" y="113"/>
                </a:lnTo>
                <a:lnTo>
                  <a:pt x="164" y="127"/>
                </a:lnTo>
                <a:lnTo>
                  <a:pt x="167" y="140"/>
                </a:lnTo>
                <a:lnTo>
                  <a:pt x="167" y="140"/>
                </a:lnTo>
                <a:lnTo>
                  <a:pt x="171" y="140"/>
                </a:lnTo>
                <a:lnTo>
                  <a:pt x="172" y="142"/>
                </a:lnTo>
                <a:lnTo>
                  <a:pt x="172" y="142"/>
                </a:lnTo>
                <a:lnTo>
                  <a:pt x="174" y="148"/>
                </a:lnTo>
                <a:lnTo>
                  <a:pt x="174" y="148"/>
                </a:lnTo>
                <a:lnTo>
                  <a:pt x="185" y="161"/>
                </a:lnTo>
                <a:lnTo>
                  <a:pt x="185" y="161"/>
                </a:lnTo>
                <a:lnTo>
                  <a:pt x="185" y="162"/>
                </a:lnTo>
                <a:lnTo>
                  <a:pt x="185" y="162"/>
                </a:lnTo>
                <a:lnTo>
                  <a:pt x="186" y="156"/>
                </a:lnTo>
                <a:lnTo>
                  <a:pt x="186" y="156"/>
                </a:lnTo>
                <a:lnTo>
                  <a:pt x="186" y="154"/>
                </a:lnTo>
                <a:lnTo>
                  <a:pt x="186" y="154"/>
                </a:lnTo>
                <a:lnTo>
                  <a:pt x="186" y="151"/>
                </a:lnTo>
                <a:lnTo>
                  <a:pt x="186" y="151"/>
                </a:lnTo>
                <a:lnTo>
                  <a:pt x="186" y="149"/>
                </a:lnTo>
                <a:lnTo>
                  <a:pt x="186" y="149"/>
                </a:lnTo>
                <a:lnTo>
                  <a:pt x="186" y="149"/>
                </a:lnTo>
                <a:lnTo>
                  <a:pt x="188" y="149"/>
                </a:lnTo>
                <a:lnTo>
                  <a:pt x="188" y="149"/>
                </a:lnTo>
                <a:lnTo>
                  <a:pt x="191" y="145"/>
                </a:lnTo>
                <a:lnTo>
                  <a:pt x="191" y="145"/>
                </a:lnTo>
                <a:lnTo>
                  <a:pt x="191" y="142"/>
                </a:lnTo>
                <a:lnTo>
                  <a:pt x="190" y="138"/>
                </a:lnTo>
                <a:lnTo>
                  <a:pt x="190" y="138"/>
                </a:lnTo>
                <a:lnTo>
                  <a:pt x="186" y="134"/>
                </a:lnTo>
                <a:lnTo>
                  <a:pt x="183" y="127"/>
                </a:lnTo>
                <a:lnTo>
                  <a:pt x="183" y="127"/>
                </a:lnTo>
                <a:lnTo>
                  <a:pt x="180" y="123"/>
                </a:lnTo>
                <a:lnTo>
                  <a:pt x="180" y="123"/>
                </a:lnTo>
                <a:lnTo>
                  <a:pt x="182" y="121"/>
                </a:lnTo>
                <a:lnTo>
                  <a:pt x="182" y="121"/>
                </a:lnTo>
                <a:lnTo>
                  <a:pt x="183" y="120"/>
                </a:lnTo>
                <a:lnTo>
                  <a:pt x="185" y="120"/>
                </a:lnTo>
                <a:lnTo>
                  <a:pt x="185" y="120"/>
                </a:lnTo>
                <a:lnTo>
                  <a:pt x="186" y="121"/>
                </a:lnTo>
                <a:lnTo>
                  <a:pt x="186" y="123"/>
                </a:lnTo>
                <a:lnTo>
                  <a:pt x="186" y="123"/>
                </a:lnTo>
                <a:lnTo>
                  <a:pt x="186" y="126"/>
                </a:lnTo>
                <a:lnTo>
                  <a:pt x="186" y="127"/>
                </a:lnTo>
                <a:lnTo>
                  <a:pt x="186" y="127"/>
                </a:lnTo>
                <a:lnTo>
                  <a:pt x="193" y="138"/>
                </a:lnTo>
                <a:lnTo>
                  <a:pt x="193" y="138"/>
                </a:lnTo>
                <a:close/>
                <a:moveTo>
                  <a:pt x="314" y="372"/>
                </a:moveTo>
                <a:lnTo>
                  <a:pt x="314" y="372"/>
                </a:lnTo>
                <a:lnTo>
                  <a:pt x="314" y="372"/>
                </a:lnTo>
                <a:lnTo>
                  <a:pt x="314" y="372"/>
                </a:lnTo>
                <a:lnTo>
                  <a:pt x="316" y="372"/>
                </a:lnTo>
                <a:lnTo>
                  <a:pt x="316" y="372"/>
                </a:lnTo>
                <a:lnTo>
                  <a:pt x="317" y="345"/>
                </a:lnTo>
                <a:lnTo>
                  <a:pt x="317" y="345"/>
                </a:lnTo>
                <a:lnTo>
                  <a:pt x="316" y="344"/>
                </a:lnTo>
                <a:lnTo>
                  <a:pt x="316" y="344"/>
                </a:lnTo>
                <a:lnTo>
                  <a:pt x="306" y="329"/>
                </a:lnTo>
                <a:lnTo>
                  <a:pt x="295" y="317"/>
                </a:lnTo>
                <a:lnTo>
                  <a:pt x="295" y="317"/>
                </a:lnTo>
                <a:lnTo>
                  <a:pt x="289" y="309"/>
                </a:lnTo>
                <a:lnTo>
                  <a:pt x="289" y="309"/>
                </a:lnTo>
                <a:lnTo>
                  <a:pt x="286" y="307"/>
                </a:lnTo>
                <a:lnTo>
                  <a:pt x="286" y="307"/>
                </a:lnTo>
                <a:lnTo>
                  <a:pt x="265" y="307"/>
                </a:lnTo>
                <a:lnTo>
                  <a:pt x="265" y="307"/>
                </a:lnTo>
                <a:lnTo>
                  <a:pt x="265" y="309"/>
                </a:lnTo>
                <a:lnTo>
                  <a:pt x="265" y="309"/>
                </a:lnTo>
                <a:lnTo>
                  <a:pt x="267" y="309"/>
                </a:lnTo>
                <a:lnTo>
                  <a:pt x="267" y="309"/>
                </a:lnTo>
                <a:lnTo>
                  <a:pt x="273" y="314"/>
                </a:lnTo>
                <a:lnTo>
                  <a:pt x="273" y="314"/>
                </a:lnTo>
                <a:lnTo>
                  <a:pt x="281" y="321"/>
                </a:lnTo>
                <a:lnTo>
                  <a:pt x="287" y="329"/>
                </a:lnTo>
                <a:lnTo>
                  <a:pt x="287" y="329"/>
                </a:lnTo>
                <a:lnTo>
                  <a:pt x="302" y="348"/>
                </a:lnTo>
                <a:lnTo>
                  <a:pt x="302" y="348"/>
                </a:lnTo>
                <a:lnTo>
                  <a:pt x="303" y="351"/>
                </a:lnTo>
                <a:lnTo>
                  <a:pt x="303" y="351"/>
                </a:lnTo>
                <a:lnTo>
                  <a:pt x="303" y="350"/>
                </a:lnTo>
                <a:lnTo>
                  <a:pt x="303" y="350"/>
                </a:lnTo>
                <a:lnTo>
                  <a:pt x="303" y="342"/>
                </a:lnTo>
                <a:lnTo>
                  <a:pt x="303" y="342"/>
                </a:lnTo>
                <a:lnTo>
                  <a:pt x="302" y="337"/>
                </a:lnTo>
                <a:lnTo>
                  <a:pt x="302" y="337"/>
                </a:lnTo>
                <a:lnTo>
                  <a:pt x="302" y="336"/>
                </a:lnTo>
                <a:lnTo>
                  <a:pt x="302" y="336"/>
                </a:lnTo>
                <a:lnTo>
                  <a:pt x="305" y="336"/>
                </a:lnTo>
                <a:lnTo>
                  <a:pt x="306" y="336"/>
                </a:lnTo>
                <a:lnTo>
                  <a:pt x="306" y="336"/>
                </a:lnTo>
                <a:lnTo>
                  <a:pt x="306" y="337"/>
                </a:lnTo>
                <a:lnTo>
                  <a:pt x="306" y="337"/>
                </a:lnTo>
                <a:lnTo>
                  <a:pt x="305" y="342"/>
                </a:lnTo>
                <a:lnTo>
                  <a:pt x="305" y="342"/>
                </a:lnTo>
                <a:lnTo>
                  <a:pt x="305" y="355"/>
                </a:lnTo>
                <a:lnTo>
                  <a:pt x="305" y="355"/>
                </a:lnTo>
                <a:lnTo>
                  <a:pt x="306" y="356"/>
                </a:lnTo>
                <a:lnTo>
                  <a:pt x="306" y="356"/>
                </a:lnTo>
                <a:lnTo>
                  <a:pt x="314" y="370"/>
                </a:lnTo>
                <a:lnTo>
                  <a:pt x="314" y="370"/>
                </a:lnTo>
                <a:lnTo>
                  <a:pt x="314" y="372"/>
                </a:lnTo>
                <a:lnTo>
                  <a:pt x="314" y="372"/>
                </a:lnTo>
                <a:close/>
                <a:moveTo>
                  <a:pt x="286" y="373"/>
                </a:moveTo>
                <a:lnTo>
                  <a:pt x="286" y="373"/>
                </a:lnTo>
                <a:lnTo>
                  <a:pt x="286" y="373"/>
                </a:lnTo>
                <a:lnTo>
                  <a:pt x="286" y="373"/>
                </a:lnTo>
                <a:lnTo>
                  <a:pt x="286" y="373"/>
                </a:lnTo>
                <a:lnTo>
                  <a:pt x="286" y="373"/>
                </a:lnTo>
                <a:lnTo>
                  <a:pt x="287" y="358"/>
                </a:lnTo>
                <a:lnTo>
                  <a:pt x="287" y="358"/>
                </a:lnTo>
                <a:lnTo>
                  <a:pt x="289" y="342"/>
                </a:lnTo>
                <a:lnTo>
                  <a:pt x="289" y="342"/>
                </a:lnTo>
                <a:lnTo>
                  <a:pt x="290" y="340"/>
                </a:lnTo>
                <a:lnTo>
                  <a:pt x="290" y="340"/>
                </a:lnTo>
                <a:lnTo>
                  <a:pt x="286" y="332"/>
                </a:lnTo>
                <a:lnTo>
                  <a:pt x="286" y="332"/>
                </a:lnTo>
                <a:lnTo>
                  <a:pt x="275" y="320"/>
                </a:lnTo>
                <a:lnTo>
                  <a:pt x="275" y="320"/>
                </a:lnTo>
                <a:lnTo>
                  <a:pt x="268" y="315"/>
                </a:lnTo>
                <a:lnTo>
                  <a:pt x="268" y="315"/>
                </a:lnTo>
                <a:lnTo>
                  <a:pt x="264" y="315"/>
                </a:lnTo>
                <a:lnTo>
                  <a:pt x="264" y="315"/>
                </a:lnTo>
                <a:lnTo>
                  <a:pt x="262" y="315"/>
                </a:lnTo>
                <a:lnTo>
                  <a:pt x="262" y="315"/>
                </a:lnTo>
                <a:lnTo>
                  <a:pt x="261" y="312"/>
                </a:lnTo>
                <a:lnTo>
                  <a:pt x="261" y="309"/>
                </a:lnTo>
                <a:lnTo>
                  <a:pt x="261" y="309"/>
                </a:lnTo>
                <a:lnTo>
                  <a:pt x="262" y="309"/>
                </a:lnTo>
                <a:lnTo>
                  <a:pt x="262" y="309"/>
                </a:lnTo>
                <a:lnTo>
                  <a:pt x="256" y="309"/>
                </a:lnTo>
                <a:lnTo>
                  <a:pt x="256" y="309"/>
                </a:lnTo>
                <a:lnTo>
                  <a:pt x="257" y="320"/>
                </a:lnTo>
                <a:lnTo>
                  <a:pt x="257" y="320"/>
                </a:lnTo>
                <a:lnTo>
                  <a:pt x="259" y="320"/>
                </a:lnTo>
                <a:lnTo>
                  <a:pt x="259" y="320"/>
                </a:lnTo>
                <a:lnTo>
                  <a:pt x="261" y="321"/>
                </a:lnTo>
                <a:lnTo>
                  <a:pt x="261" y="321"/>
                </a:lnTo>
                <a:lnTo>
                  <a:pt x="262" y="329"/>
                </a:lnTo>
                <a:lnTo>
                  <a:pt x="265" y="336"/>
                </a:lnTo>
                <a:lnTo>
                  <a:pt x="265" y="336"/>
                </a:lnTo>
                <a:lnTo>
                  <a:pt x="276" y="356"/>
                </a:lnTo>
                <a:lnTo>
                  <a:pt x="276" y="356"/>
                </a:lnTo>
                <a:lnTo>
                  <a:pt x="276" y="358"/>
                </a:lnTo>
                <a:lnTo>
                  <a:pt x="276" y="358"/>
                </a:lnTo>
                <a:lnTo>
                  <a:pt x="276" y="355"/>
                </a:lnTo>
                <a:lnTo>
                  <a:pt x="276" y="353"/>
                </a:lnTo>
                <a:lnTo>
                  <a:pt x="276" y="353"/>
                </a:lnTo>
                <a:lnTo>
                  <a:pt x="275" y="351"/>
                </a:lnTo>
                <a:lnTo>
                  <a:pt x="275" y="351"/>
                </a:lnTo>
                <a:lnTo>
                  <a:pt x="278" y="350"/>
                </a:lnTo>
                <a:lnTo>
                  <a:pt x="278" y="350"/>
                </a:lnTo>
                <a:lnTo>
                  <a:pt x="279" y="351"/>
                </a:lnTo>
                <a:lnTo>
                  <a:pt x="279" y="351"/>
                </a:lnTo>
                <a:lnTo>
                  <a:pt x="279" y="351"/>
                </a:lnTo>
                <a:lnTo>
                  <a:pt x="279" y="359"/>
                </a:lnTo>
                <a:lnTo>
                  <a:pt x="279" y="359"/>
                </a:lnTo>
                <a:lnTo>
                  <a:pt x="279" y="362"/>
                </a:lnTo>
                <a:lnTo>
                  <a:pt x="281" y="366"/>
                </a:lnTo>
                <a:lnTo>
                  <a:pt x="281" y="366"/>
                </a:lnTo>
                <a:lnTo>
                  <a:pt x="286" y="373"/>
                </a:lnTo>
                <a:lnTo>
                  <a:pt x="286" y="373"/>
                </a:lnTo>
                <a:close/>
                <a:moveTo>
                  <a:pt x="270" y="397"/>
                </a:moveTo>
                <a:lnTo>
                  <a:pt x="270" y="397"/>
                </a:lnTo>
                <a:lnTo>
                  <a:pt x="273" y="394"/>
                </a:lnTo>
                <a:lnTo>
                  <a:pt x="273" y="394"/>
                </a:lnTo>
                <a:lnTo>
                  <a:pt x="275" y="388"/>
                </a:lnTo>
                <a:lnTo>
                  <a:pt x="275" y="388"/>
                </a:lnTo>
                <a:lnTo>
                  <a:pt x="276" y="386"/>
                </a:lnTo>
                <a:lnTo>
                  <a:pt x="276" y="386"/>
                </a:lnTo>
                <a:lnTo>
                  <a:pt x="276" y="386"/>
                </a:lnTo>
                <a:lnTo>
                  <a:pt x="276" y="385"/>
                </a:lnTo>
                <a:lnTo>
                  <a:pt x="276" y="385"/>
                </a:lnTo>
                <a:lnTo>
                  <a:pt x="278" y="369"/>
                </a:lnTo>
                <a:lnTo>
                  <a:pt x="278" y="369"/>
                </a:lnTo>
                <a:lnTo>
                  <a:pt x="276" y="366"/>
                </a:lnTo>
                <a:lnTo>
                  <a:pt x="276" y="366"/>
                </a:lnTo>
                <a:lnTo>
                  <a:pt x="259" y="334"/>
                </a:lnTo>
                <a:lnTo>
                  <a:pt x="259" y="334"/>
                </a:lnTo>
                <a:lnTo>
                  <a:pt x="257" y="331"/>
                </a:lnTo>
                <a:lnTo>
                  <a:pt x="257" y="331"/>
                </a:lnTo>
                <a:lnTo>
                  <a:pt x="257" y="331"/>
                </a:lnTo>
                <a:lnTo>
                  <a:pt x="257" y="331"/>
                </a:lnTo>
                <a:lnTo>
                  <a:pt x="257" y="344"/>
                </a:lnTo>
                <a:lnTo>
                  <a:pt x="257" y="344"/>
                </a:lnTo>
                <a:lnTo>
                  <a:pt x="257" y="358"/>
                </a:lnTo>
                <a:lnTo>
                  <a:pt x="257" y="358"/>
                </a:lnTo>
                <a:lnTo>
                  <a:pt x="257" y="361"/>
                </a:lnTo>
                <a:lnTo>
                  <a:pt x="254" y="361"/>
                </a:lnTo>
                <a:lnTo>
                  <a:pt x="254" y="361"/>
                </a:lnTo>
                <a:lnTo>
                  <a:pt x="253" y="361"/>
                </a:lnTo>
                <a:lnTo>
                  <a:pt x="253" y="361"/>
                </a:lnTo>
                <a:lnTo>
                  <a:pt x="253" y="366"/>
                </a:lnTo>
                <a:lnTo>
                  <a:pt x="253" y="369"/>
                </a:lnTo>
                <a:lnTo>
                  <a:pt x="253" y="369"/>
                </a:lnTo>
                <a:lnTo>
                  <a:pt x="262" y="383"/>
                </a:lnTo>
                <a:lnTo>
                  <a:pt x="262" y="383"/>
                </a:lnTo>
                <a:lnTo>
                  <a:pt x="262" y="383"/>
                </a:lnTo>
                <a:lnTo>
                  <a:pt x="262" y="383"/>
                </a:lnTo>
                <a:lnTo>
                  <a:pt x="262" y="383"/>
                </a:lnTo>
                <a:lnTo>
                  <a:pt x="262" y="383"/>
                </a:lnTo>
                <a:lnTo>
                  <a:pt x="262" y="381"/>
                </a:lnTo>
                <a:lnTo>
                  <a:pt x="262" y="381"/>
                </a:lnTo>
                <a:lnTo>
                  <a:pt x="264" y="366"/>
                </a:lnTo>
                <a:lnTo>
                  <a:pt x="264" y="366"/>
                </a:lnTo>
                <a:lnTo>
                  <a:pt x="264" y="356"/>
                </a:lnTo>
                <a:lnTo>
                  <a:pt x="264" y="356"/>
                </a:lnTo>
                <a:lnTo>
                  <a:pt x="265" y="355"/>
                </a:lnTo>
                <a:lnTo>
                  <a:pt x="265" y="355"/>
                </a:lnTo>
                <a:lnTo>
                  <a:pt x="267" y="356"/>
                </a:lnTo>
                <a:lnTo>
                  <a:pt x="267" y="356"/>
                </a:lnTo>
                <a:lnTo>
                  <a:pt x="267" y="358"/>
                </a:lnTo>
                <a:lnTo>
                  <a:pt x="267" y="358"/>
                </a:lnTo>
                <a:lnTo>
                  <a:pt x="265" y="361"/>
                </a:lnTo>
                <a:lnTo>
                  <a:pt x="265" y="361"/>
                </a:lnTo>
                <a:lnTo>
                  <a:pt x="264" y="375"/>
                </a:lnTo>
                <a:lnTo>
                  <a:pt x="264" y="375"/>
                </a:lnTo>
                <a:lnTo>
                  <a:pt x="264" y="381"/>
                </a:lnTo>
                <a:lnTo>
                  <a:pt x="264" y="381"/>
                </a:lnTo>
                <a:lnTo>
                  <a:pt x="265" y="383"/>
                </a:lnTo>
                <a:lnTo>
                  <a:pt x="267" y="385"/>
                </a:lnTo>
                <a:lnTo>
                  <a:pt x="267" y="385"/>
                </a:lnTo>
                <a:lnTo>
                  <a:pt x="265" y="386"/>
                </a:lnTo>
                <a:lnTo>
                  <a:pt x="264" y="388"/>
                </a:lnTo>
                <a:lnTo>
                  <a:pt x="264" y="388"/>
                </a:lnTo>
                <a:lnTo>
                  <a:pt x="267" y="392"/>
                </a:lnTo>
                <a:lnTo>
                  <a:pt x="270" y="397"/>
                </a:lnTo>
                <a:lnTo>
                  <a:pt x="270" y="397"/>
                </a:lnTo>
                <a:close/>
                <a:moveTo>
                  <a:pt x="136" y="211"/>
                </a:moveTo>
                <a:lnTo>
                  <a:pt x="136" y="211"/>
                </a:lnTo>
                <a:lnTo>
                  <a:pt x="134" y="213"/>
                </a:lnTo>
                <a:lnTo>
                  <a:pt x="134" y="213"/>
                </a:lnTo>
                <a:lnTo>
                  <a:pt x="134" y="214"/>
                </a:lnTo>
                <a:lnTo>
                  <a:pt x="133" y="214"/>
                </a:lnTo>
                <a:lnTo>
                  <a:pt x="133" y="214"/>
                </a:lnTo>
                <a:lnTo>
                  <a:pt x="131" y="214"/>
                </a:lnTo>
                <a:lnTo>
                  <a:pt x="131" y="211"/>
                </a:lnTo>
                <a:lnTo>
                  <a:pt x="131" y="211"/>
                </a:lnTo>
                <a:lnTo>
                  <a:pt x="131" y="208"/>
                </a:lnTo>
                <a:lnTo>
                  <a:pt x="131" y="208"/>
                </a:lnTo>
                <a:lnTo>
                  <a:pt x="131" y="206"/>
                </a:lnTo>
                <a:lnTo>
                  <a:pt x="131" y="206"/>
                </a:lnTo>
                <a:lnTo>
                  <a:pt x="128" y="200"/>
                </a:lnTo>
                <a:lnTo>
                  <a:pt x="125" y="194"/>
                </a:lnTo>
                <a:lnTo>
                  <a:pt x="125" y="194"/>
                </a:lnTo>
                <a:lnTo>
                  <a:pt x="123" y="192"/>
                </a:lnTo>
                <a:lnTo>
                  <a:pt x="123" y="192"/>
                </a:lnTo>
                <a:lnTo>
                  <a:pt x="123" y="191"/>
                </a:lnTo>
                <a:lnTo>
                  <a:pt x="123" y="191"/>
                </a:lnTo>
                <a:lnTo>
                  <a:pt x="122" y="189"/>
                </a:lnTo>
                <a:lnTo>
                  <a:pt x="122" y="189"/>
                </a:lnTo>
                <a:lnTo>
                  <a:pt x="122" y="187"/>
                </a:lnTo>
                <a:lnTo>
                  <a:pt x="122" y="187"/>
                </a:lnTo>
                <a:lnTo>
                  <a:pt x="122" y="187"/>
                </a:lnTo>
                <a:lnTo>
                  <a:pt x="120" y="189"/>
                </a:lnTo>
                <a:lnTo>
                  <a:pt x="120" y="189"/>
                </a:lnTo>
                <a:lnTo>
                  <a:pt x="114" y="205"/>
                </a:lnTo>
                <a:lnTo>
                  <a:pt x="114" y="205"/>
                </a:lnTo>
                <a:lnTo>
                  <a:pt x="115" y="206"/>
                </a:lnTo>
                <a:lnTo>
                  <a:pt x="115" y="206"/>
                </a:lnTo>
                <a:lnTo>
                  <a:pt x="119" y="211"/>
                </a:lnTo>
                <a:lnTo>
                  <a:pt x="125" y="216"/>
                </a:lnTo>
                <a:lnTo>
                  <a:pt x="125" y="216"/>
                </a:lnTo>
                <a:lnTo>
                  <a:pt x="125" y="217"/>
                </a:lnTo>
                <a:lnTo>
                  <a:pt x="125" y="217"/>
                </a:lnTo>
                <a:lnTo>
                  <a:pt x="125" y="219"/>
                </a:lnTo>
                <a:lnTo>
                  <a:pt x="125" y="219"/>
                </a:lnTo>
                <a:lnTo>
                  <a:pt x="125" y="219"/>
                </a:lnTo>
                <a:lnTo>
                  <a:pt x="123" y="220"/>
                </a:lnTo>
                <a:lnTo>
                  <a:pt x="122" y="220"/>
                </a:lnTo>
                <a:lnTo>
                  <a:pt x="122" y="220"/>
                </a:lnTo>
                <a:lnTo>
                  <a:pt x="120" y="219"/>
                </a:lnTo>
                <a:lnTo>
                  <a:pt x="120" y="219"/>
                </a:lnTo>
                <a:lnTo>
                  <a:pt x="117" y="213"/>
                </a:lnTo>
                <a:lnTo>
                  <a:pt x="117" y="213"/>
                </a:lnTo>
                <a:lnTo>
                  <a:pt x="114" y="208"/>
                </a:lnTo>
                <a:lnTo>
                  <a:pt x="114" y="208"/>
                </a:lnTo>
                <a:lnTo>
                  <a:pt x="112" y="214"/>
                </a:lnTo>
                <a:lnTo>
                  <a:pt x="112" y="214"/>
                </a:lnTo>
                <a:lnTo>
                  <a:pt x="114" y="216"/>
                </a:lnTo>
                <a:lnTo>
                  <a:pt x="114" y="216"/>
                </a:lnTo>
                <a:lnTo>
                  <a:pt x="117" y="224"/>
                </a:lnTo>
                <a:lnTo>
                  <a:pt x="117" y="224"/>
                </a:lnTo>
                <a:lnTo>
                  <a:pt x="122" y="233"/>
                </a:lnTo>
                <a:lnTo>
                  <a:pt x="122" y="233"/>
                </a:lnTo>
                <a:lnTo>
                  <a:pt x="123" y="235"/>
                </a:lnTo>
                <a:lnTo>
                  <a:pt x="125" y="235"/>
                </a:lnTo>
                <a:lnTo>
                  <a:pt x="125" y="235"/>
                </a:lnTo>
                <a:lnTo>
                  <a:pt x="125" y="232"/>
                </a:lnTo>
                <a:lnTo>
                  <a:pt x="125" y="232"/>
                </a:lnTo>
                <a:lnTo>
                  <a:pt x="123" y="224"/>
                </a:lnTo>
                <a:lnTo>
                  <a:pt x="123" y="224"/>
                </a:lnTo>
                <a:lnTo>
                  <a:pt x="123" y="222"/>
                </a:lnTo>
                <a:lnTo>
                  <a:pt x="125" y="220"/>
                </a:lnTo>
                <a:lnTo>
                  <a:pt x="125" y="220"/>
                </a:lnTo>
                <a:lnTo>
                  <a:pt x="126" y="220"/>
                </a:lnTo>
                <a:lnTo>
                  <a:pt x="128" y="222"/>
                </a:lnTo>
                <a:lnTo>
                  <a:pt x="128" y="222"/>
                </a:lnTo>
                <a:lnTo>
                  <a:pt x="130" y="225"/>
                </a:lnTo>
                <a:lnTo>
                  <a:pt x="130" y="225"/>
                </a:lnTo>
                <a:lnTo>
                  <a:pt x="134" y="235"/>
                </a:lnTo>
                <a:lnTo>
                  <a:pt x="134" y="235"/>
                </a:lnTo>
                <a:lnTo>
                  <a:pt x="149" y="235"/>
                </a:lnTo>
                <a:lnTo>
                  <a:pt x="149" y="235"/>
                </a:lnTo>
                <a:lnTo>
                  <a:pt x="149" y="233"/>
                </a:lnTo>
                <a:lnTo>
                  <a:pt x="149" y="233"/>
                </a:lnTo>
                <a:lnTo>
                  <a:pt x="142" y="217"/>
                </a:lnTo>
                <a:lnTo>
                  <a:pt x="142" y="217"/>
                </a:lnTo>
                <a:lnTo>
                  <a:pt x="141" y="217"/>
                </a:lnTo>
                <a:lnTo>
                  <a:pt x="141" y="217"/>
                </a:lnTo>
                <a:lnTo>
                  <a:pt x="139" y="216"/>
                </a:lnTo>
                <a:lnTo>
                  <a:pt x="137" y="214"/>
                </a:lnTo>
                <a:lnTo>
                  <a:pt x="137" y="214"/>
                </a:lnTo>
                <a:lnTo>
                  <a:pt x="136" y="211"/>
                </a:lnTo>
                <a:lnTo>
                  <a:pt x="136" y="211"/>
                </a:lnTo>
                <a:close/>
                <a:moveTo>
                  <a:pt x="295" y="391"/>
                </a:moveTo>
                <a:lnTo>
                  <a:pt x="295" y="391"/>
                </a:lnTo>
                <a:lnTo>
                  <a:pt x="302" y="399"/>
                </a:lnTo>
                <a:lnTo>
                  <a:pt x="302" y="399"/>
                </a:lnTo>
                <a:lnTo>
                  <a:pt x="303" y="399"/>
                </a:lnTo>
                <a:lnTo>
                  <a:pt x="305" y="399"/>
                </a:lnTo>
                <a:lnTo>
                  <a:pt x="305" y="399"/>
                </a:lnTo>
                <a:lnTo>
                  <a:pt x="311" y="389"/>
                </a:lnTo>
                <a:lnTo>
                  <a:pt x="311" y="389"/>
                </a:lnTo>
                <a:lnTo>
                  <a:pt x="313" y="386"/>
                </a:lnTo>
                <a:lnTo>
                  <a:pt x="313" y="386"/>
                </a:lnTo>
                <a:lnTo>
                  <a:pt x="313" y="385"/>
                </a:lnTo>
                <a:lnTo>
                  <a:pt x="313" y="385"/>
                </a:lnTo>
                <a:lnTo>
                  <a:pt x="314" y="381"/>
                </a:lnTo>
                <a:lnTo>
                  <a:pt x="313" y="380"/>
                </a:lnTo>
                <a:lnTo>
                  <a:pt x="313" y="380"/>
                </a:lnTo>
                <a:lnTo>
                  <a:pt x="306" y="364"/>
                </a:lnTo>
                <a:lnTo>
                  <a:pt x="306" y="364"/>
                </a:lnTo>
                <a:lnTo>
                  <a:pt x="305" y="364"/>
                </a:lnTo>
                <a:lnTo>
                  <a:pt x="305" y="364"/>
                </a:lnTo>
                <a:lnTo>
                  <a:pt x="305" y="364"/>
                </a:lnTo>
                <a:lnTo>
                  <a:pt x="305" y="364"/>
                </a:lnTo>
                <a:lnTo>
                  <a:pt x="305" y="385"/>
                </a:lnTo>
                <a:lnTo>
                  <a:pt x="305" y="385"/>
                </a:lnTo>
                <a:lnTo>
                  <a:pt x="305" y="391"/>
                </a:lnTo>
                <a:lnTo>
                  <a:pt x="305" y="391"/>
                </a:lnTo>
                <a:lnTo>
                  <a:pt x="305" y="394"/>
                </a:lnTo>
                <a:lnTo>
                  <a:pt x="305" y="394"/>
                </a:lnTo>
                <a:lnTo>
                  <a:pt x="303" y="396"/>
                </a:lnTo>
                <a:lnTo>
                  <a:pt x="302" y="396"/>
                </a:lnTo>
                <a:lnTo>
                  <a:pt x="302" y="396"/>
                </a:lnTo>
                <a:lnTo>
                  <a:pt x="300" y="394"/>
                </a:lnTo>
                <a:lnTo>
                  <a:pt x="300" y="392"/>
                </a:lnTo>
                <a:lnTo>
                  <a:pt x="300" y="392"/>
                </a:lnTo>
                <a:lnTo>
                  <a:pt x="302" y="388"/>
                </a:lnTo>
                <a:lnTo>
                  <a:pt x="302" y="388"/>
                </a:lnTo>
                <a:lnTo>
                  <a:pt x="303" y="378"/>
                </a:lnTo>
                <a:lnTo>
                  <a:pt x="303" y="378"/>
                </a:lnTo>
                <a:lnTo>
                  <a:pt x="303" y="359"/>
                </a:lnTo>
                <a:lnTo>
                  <a:pt x="303" y="359"/>
                </a:lnTo>
                <a:lnTo>
                  <a:pt x="302" y="358"/>
                </a:lnTo>
                <a:lnTo>
                  <a:pt x="302" y="358"/>
                </a:lnTo>
                <a:lnTo>
                  <a:pt x="294" y="345"/>
                </a:lnTo>
                <a:lnTo>
                  <a:pt x="294" y="345"/>
                </a:lnTo>
                <a:lnTo>
                  <a:pt x="294" y="344"/>
                </a:lnTo>
                <a:lnTo>
                  <a:pt x="294" y="344"/>
                </a:lnTo>
                <a:lnTo>
                  <a:pt x="290" y="347"/>
                </a:lnTo>
                <a:lnTo>
                  <a:pt x="290" y="347"/>
                </a:lnTo>
                <a:lnTo>
                  <a:pt x="290" y="351"/>
                </a:lnTo>
                <a:lnTo>
                  <a:pt x="290" y="351"/>
                </a:lnTo>
                <a:lnTo>
                  <a:pt x="289" y="372"/>
                </a:lnTo>
                <a:lnTo>
                  <a:pt x="289" y="372"/>
                </a:lnTo>
                <a:lnTo>
                  <a:pt x="289" y="378"/>
                </a:lnTo>
                <a:lnTo>
                  <a:pt x="289" y="378"/>
                </a:lnTo>
                <a:lnTo>
                  <a:pt x="290" y="385"/>
                </a:lnTo>
                <a:lnTo>
                  <a:pt x="290" y="385"/>
                </a:lnTo>
                <a:lnTo>
                  <a:pt x="294" y="388"/>
                </a:lnTo>
                <a:lnTo>
                  <a:pt x="294" y="388"/>
                </a:lnTo>
                <a:lnTo>
                  <a:pt x="295" y="386"/>
                </a:lnTo>
                <a:lnTo>
                  <a:pt x="297" y="388"/>
                </a:lnTo>
                <a:lnTo>
                  <a:pt x="297" y="388"/>
                </a:lnTo>
                <a:lnTo>
                  <a:pt x="297" y="389"/>
                </a:lnTo>
                <a:lnTo>
                  <a:pt x="295" y="391"/>
                </a:lnTo>
                <a:lnTo>
                  <a:pt x="295" y="391"/>
                </a:lnTo>
                <a:close/>
                <a:moveTo>
                  <a:pt x="128" y="419"/>
                </a:moveTo>
                <a:lnTo>
                  <a:pt x="128" y="419"/>
                </a:lnTo>
                <a:lnTo>
                  <a:pt x="128" y="421"/>
                </a:lnTo>
                <a:lnTo>
                  <a:pt x="128" y="421"/>
                </a:lnTo>
                <a:lnTo>
                  <a:pt x="134" y="421"/>
                </a:lnTo>
                <a:lnTo>
                  <a:pt x="134" y="421"/>
                </a:lnTo>
                <a:lnTo>
                  <a:pt x="150" y="422"/>
                </a:lnTo>
                <a:lnTo>
                  <a:pt x="150" y="422"/>
                </a:lnTo>
                <a:lnTo>
                  <a:pt x="171" y="422"/>
                </a:lnTo>
                <a:lnTo>
                  <a:pt x="171" y="422"/>
                </a:lnTo>
                <a:lnTo>
                  <a:pt x="204" y="424"/>
                </a:lnTo>
                <a:lnTo>
                  <a:pt x="204" y="424"/>
                </a:lnTo>
                <a:lnTo>
                  <a:pt x="212" y="424"/>
                </a:lnTo>
                <a:lnTo>
                  <a:pt x="212" y="424"/>
                </a:lnTo>
                <a:lnTo>
                  <a:pt x="229" y="424"/>
                </a:lnTo>
                <a:lnTo>
                  <a:pt x="229" y="424"/>
                </a:lnTo>
                <a:lnTo>
                  <a:pt x="268" y="426"/>
                </a:lnTo>
                <a:lnTo>
                  <a:pt x="268" y="426"/>
                </a:lnTo>
                <a:lnTo>
                  <a:pt x="295" y="426"/>
                </a:lnTo>
                <a:lnTo>
                  <a:pt x="320" y="426"/>
                </a:lnTo>
                <a:lnTo>
                  <a:pt x="320" y="426"/>
                </a:lnTo>
                <a:lnTo>
                  <a:pt x="341" y="424"/>
                </a:lnTo>
                <a:lnTo>
                  <a:pt x="341" y="424"/>
                </a:lnTo>
                <a:lnTo>
                  <a:pt x="357" y="421"/>
                </a:lnTo>
                <a:lnTo>
                  <a:pt x="357" y="421"/>
                </a:lnTo>
                <a:lnTo>
                  <a:pt x="371" y="418"/>
                </a:lnTo>
                <a:lnTo>
                  <a:pt x="371" y="418"/>
                </a:lnTo>
                <a:lnTo>
                  <a:pt x="379" y="414"/>
                </a:lnTo>
                <a:lnTo>
                  <a:pt x="385" y="411"/>
                </a:lnTo>
                <a:lnTo>
                  <a:pt x="385" y="411"/>
                </a:lnTo>
                <a:lnTo>
                  <a:pt x="391" y="408"/>
                </a:lnTo>
                <a:lnTo>
                  <a:pt x="391" y="408"/>
                </a:lnTo>
                <a:lnTo>
                  <a:pt x="395" y="405"/>
                </a:lnTo>
                <a:lnTo>
                  <a:pt x="396" y="400"/>
                </a:lnTo>
                <a:lnTo>
                  <a:pt x="396" y="400"/>
                </a:lnTo>
                <a:lnTo>
                  <a:pt x="388" y="403"/>
                </a:lnTo>
                <a:lnTo>
                  <a:pt x="388" y="403"/>
                </a:lnTo>
                <a:lnTo>
                  <a:pt x="388" y="403"/>
                </a:lnTo>
                <a:lnTo>
                  <a:pt x="388" y="403"/>
                </a:lnTo>
                <a:lnTo>
                  <a:pt x="380" y="410"/>
                </a:lnTo>
                <a:lnTo>
                  <a:pt x="371" y="413"/>
                </a:lnTo>
                <a:lnTo>
                  <a:pt x="371" y="413"/>
                </a:lnTo>
                <a:lnTo>
                  <a:pt x="358" y="414"/>
                </a:lnTo>
                <a:lnTo>
                  <a:pt x="358" y="414"/>
                </a:lnTo>
                <a:lnTo>
                  <a:pt x="354" y="416"/>
                </a:lnTo>
                <a:lnTo>
                  <a:pt x="354" y="416"/>
                </a:lnTo>
                <a:lnTo>
                  <a:pt x="347" y="419"/>
                </a:lnTo>
                <a:lnTo>
                  <a:pt x="347" y="419"/>
                </a:lnTo>
                <a:lnTo>
                  <a:pt x="330" y="422"/>
                </a:lnTo>
                <a:lnTo>
                  <a:pt x="313" y="424"/>
                </a:lnTo>
                <a:lnTo>
                  <a:pt x="313" y="424"/>
                </a:lnTo>
                <a:lnTo>
                  <a:pt x="279" y="426"/>
                </a:lnTo>
                <a:lnTo>
                  <a:pt x="279" y="426"/>
                </a:lnTo>
                <a:lnTo>
                  <a:pt x="268" y="426"/>
                </a:lnTo>
                <a:lnTo>
                  <a:pt x="268" y="426"/>
                </a:lnTo>
                <a:lnTo>
                  <a:pt x="248" y="424"/>
                </a:lnTo>
                <a:lnTo>
                  <a:pt x="248" y="424"/>
                </a:lnTo>
                <a:lnTo>
                  <a:pt x="223" y="422"/>
                </a:lnTo>
                <a:lnTo>
                  <a:pt x="223" y="422"/>
                </a:lnTo>
                <a:lnTo>
                  <a:pt x="221" y="422"/>
                </a:lnTo>
                <a:lnTo>
                  <a:pt x="219" y="421"/>
                </a:lnTo>
                <a:lnTo>
                  <a:pt x="219" y="421"/>
                </a:lnTo>
                <a:lnTo>
                  <a:pt x="218" y="419"/>
                </a:lnTo>
                <a:lnTo>
                  <a:pt x="218" y="419"/>
                </a:lnTo>
                <a:lnTo>
                  <a:pt x="218" y="419"/>
                </a:lnTo>
                <a:lnTo>
                  <a:pt x="218" y="419"/>
                </a:lnTo>
                <a:lnTo>
                  <a:pt x="186" y="419"/>
                </a:lnTo>
                <a:lnTo>
                  <a:pt x="186" y="419"/>
                </a:lnTo>
                <a:lnTo>
                  <a:pt x="153" y="419"/>
                </a:lnTo>
                <a:lnTo>
                  <a:pt x="153" y="419"/>
                </a:lnTo>
                <a:lnTo>
                  <a:pt x="133" y="419"/>
                </a:lnTo>
                <a:lnTo>
                  <a:pt x="133" y="419"/>
                </a:lnTo>
                <a:lnTo>
                  <a:pt x="128" y="419"/>
                </a:lnTo>
                <a:lnTo>
                  <a:pt x="128" y="419"/>
                </a:lnTo>
                <a:close/>
                <a:moveTo>
                  <a:pt x="358" y="159"/>
                </a:moveTo>
                <a:lnTo>
                  <a:pt x="358" y="159"/>
                </a:lnTo>
                <a:lnTo>
                  <a:pt x="357" y="157"/>
                </a:lnTo>
                <a:lnTo>
                  <a:pt x="358" y="156"/>
                </a:lnTo>
                <a:lnTo>
                  <a:pt x="358" y="156"/>
                </a:lnTo>
                <a:lnTo>
                  <a:pt x="361" y="151"/>
                </a:lnTo>
                <a:lnTo>
                  <a:pt x="361" y="151"/>
                </a:lnTo>
                <a:lnTo>
                  <a:pt x="361" y="149"/>
                </a:lnTo>
                <a:lnTo>
                  <a:pt x="361" y="149"/>
                </a:lnTo>
                <a:lnTo>
                  <a:pt x="361" y="149"/>
                </a:lnTo>
                <a:lnTo>
                  <a:pt x="361" y="149"/>
                </a:lnTo>
                <a:lnTo>
                  <a:pt x="360" y="151"/>
                </a:lnTo>
                <a:lnTo>
                  <a:pt x="357" y="149"/>
                </a:lnTo>
                <a:lnTo>
                  <a:pt x="357" y="149"/>
                </a:lnTo>
                <a:lnTo>
                  <a:pt x="357" y="148"/>
                </a:lnTo>
                <a:lnTo>
                  <a:pt x="358" y="146"/>
                </a:lnTo>
                <a:lnTo>
                  <a:pt x="358" y="146"/>
                </a:lnTo>
                <a:lnTo>
                  <a:pt x="358" y="145"/>
                </a:lnTo>
                <a:lnTo>
                  <a:pt x="358" y="145"/>
                </a:lnTo>
                <a:lnTo>
                  <a:pt x="357" y="143"/>
                </a:lnTo>
                <a:lnTo>
                  <a:pt x="357" y="143"/>
                </a:lnTo>
                <a:lnTo>
                  <a:pt x="355" y="146"/>
                </a:lnTo>
                <a:lnTo>
                  <a:pt x="355" y="146"/>
                </a:lnTo>
                <a:lnTo>
                  <a:pt x="354" y="146"/>
                </a:lnTo>
                <a:lnTo>
                  <a:pt x="352" y="146"/>
                </a:lnTo>
                <a:lnTo>
                  <a:pt x="352" y="146"/>
                </a:lnTo>
                <a:lnTo>
                  <a:pt x="352" y="154"/>
                </a:lnTo>
                <a:lnTo>
                  <a:pt x="352" y="154"/>
                </a:lnTo>
                <a:lnTo>
                  <a:pt x="350" y="156"/>
                </a:lnTo>
                <a:lnTo>
                  <a:pt x="349" y="156"/>
                </a:lnTo>
                <a:lnTo>
                  <a:pt x="349" y="156"/>
                </a:lnTo>
                <a:lnTo>
                  <a:pt x="347" y="156"/>
                </a:lnTo>
                <a:lnTo>
                  <a:pt x="347" y="154"/>
                </a:lnTo>
                <a:lnTo>
                  <a:pt x="347" y="154"/>
                </a:lnTo>
                <a:lnTo>
                  <a:pt x="349" y="151"/>
                </a:lnTo>
                <a:lnTo>
                  <a:pt x="349" y="151"/>
                </a:lnTo>
                <a:lnTo>
                  <a:pt x="350" y="138"/>
                </a:lnTo>
                <a:lnTo>
                  <a:pt x="350" y="138"/>
                </a:lnTo>
                <a:lnTo>
                  <a:pt x="350" y="137"/>
                </a:lnTo>
                <a:lnTo>
                  <a:pt x="349" y="135"/>
                </a:lnTo>
                <a:lnTo>
                  <a:pt x="349" y="135"/>
                </a:lnTo>
                <a:lnTo>
                  <a:pt x="349" y="135"/>
                </a:lnTo>
                <a:lnTo>
                  <a:pt x="349" y="135"/>
                </a:lnTo>
                <a:lnTo>
                  <a:pt x="347" y="137"/>
                </a:lnTo>
                <a:lnTo>
                  <a:pt x="346" y="138"/>
                </a:lnTo>
                <a:lnTo>
                  <a:pt x="346" y="138"/>
                </a:lnTo>
                <a:lnTo>
                  <a:pt x="346" y="142"/>
                </a:lnTo>
                <a:lnTo>
                  <a:pt x="346" y="142"/>
                </a:lnTo>
                <a:lnTo>
                  <a:pt x="341" y="157"/>
                </a:lnTo>
                <a:lnTo>
                  <a:pt x="341" y="157"/>
                </a:lnTo>
                <a:lnTo>
                  <a:pt x="341" y="161"/>
                </a:lnTo>
                <a:lnTo>
                  <a:pt x="343" y="162"/>
                </a:lnTo>
                <a:lnTo>
                  <a:pt x="343" y="162"/>
                </a:lnTo>
                <a:lnTo>
                  <a:pt x="349" y="168"/>
                </a:lnTo>
                <a:lnTo>
                  <a:pt x="349" y="168"/>
                </a:lnTo>
                <a:lnTo>
                  <a:pt x="355" y="175"/>
                </a:lnTo>
                <a:lnTo>
                  <a:pt x="355" y="175"/>
                </a:lnTo>
                <a:lnTo>
                  <a:pt x="357" y="175"/>
                </a:lnTo>
                <a:lnTo>
                  <a:pt x="357" y="175"/>
                </a:lnTo>
                <a:lnTo>
                  <a:pt x="357" y="172"/>
                </a:lnTo>
                <a:lnTo>
                  <a:pt x="357" y="172"/>
                </a:lnTo>
                <a:lnTo>
                  <a:pt x="358" y="170"/>
                </a:lnTo>
                <a:lnTo>
                  <a:pt x="358" y="170"/>
                </a:lnTo>
                <a:lnTo>
                  <a:pt x="358" y="170"/>
                </a:lnTo>
                <a:lnTo>
                  <a:pt x="361" y="170"/>
                </a:lnTo>
                <a:lnTo>
                  <a:pt x="361" y="170"/>
                </a:lnTo>
                <a:lnTo>
                  <a:pt x="361" y="172"/>
                </a:lnTo>
                <a:lnTo>
                  <a:pt x="360" y="173"/>
                </a:lnTo>
                <a:lnTo>
                  <a:pt x="360" y="173"/>
                </a:lnTo>
                <a:lnTo>
                  <a:pt x="360" y="175"/>
                </a:lnTo>
                <a:lnTo>
                  <a:pt x="360" y="176"/>
                </a:lnTo>
                <a:lnTo>
                  <a:pt x="360" y="176"/>
                </a:lnTo>
                <a:lnTo>
                  <a:pt x="360" y="178"/>
                </a:lnTo>
                <a:lnTo>
                  <a:pt x="361" y="179"/>
                </a:lnTo>
                <a:lnTo>
                  <a:pt x="361" y="179"/>
                </a:lnTo>
                <a:lnTo>
                  <a:pt x="363" y="179"/>
                </a:lnTo>
                <a:lnTo>
                  <a:pt x="363" y="181"/>
                </a:lnTo>
                <a:lnTo>
                  <a:pt x="363" y="181"/>
                </a:lnTo>
                <a:lnTo>
                  <a:pt x="365" y="184"/>
                </a:lnTo>
                <a:lnTo>
                  <a:pt x="368" y="187"/>
                </a:lnTo>
                <a:lnTo>
                  <a:pt x="368" y="187"/>
                </a:lnTo>
                <a:lnTo>
                  <a:pt x="369" y="183"/>
                </a:lnTo>
                <a:lnTo>
                  <a:pt x="369" y="183"/>
                </a:lnTo>
                <a:lnTo>
                  <a:pt x="369" y="183"/>
                </a:lnTo>
                <a:lnTo>
                  <a:pt x="369" y="183"/>
                </a:lnTo>
                <a:lnTo>
                  <a:pt x="368" y="179"/>
                </a:lnTo>
                <a:lnTo>
                  <a:pt x="368" y="178"/>
                </a:lnTo>
                <a:lnTo>
                  <a:pt x="368" y="178"/>
                </a:lnTo>
                <a:lnTo>
                  <a:pt x="374" y="172"/>
                </a:lnTo>
                <a:lnTo>
                  <a:pt x="374" y="172"/>
                </a:lnTo>
                <a:lnTo>
                  <a:pt x="376" y="168"/>
                </a:lnTo>
                <a:lnTo>
                  <a:pt x="376" y="168"/>
                </a:lnTo>
                <a:lnTo>
                  <a:pt x="374" y="167"/>
                </a:lnTo>
                <a:lnTo>
                  <a:pt x="374" y="167"/>
                </a:lnTo>
                <a:lnTo>
                  <a:pt x="374" y="164"/>
                </a:lnTo>
                <a:lnTo>
                  <a:pt x="374" y="164"/>
                </a:lnTo>
                <a:lnTo>
                  <a:pt x="373" y="162"/>
                </a:lnTo>
                <a:lnTo>
                  <a:pt x="373" y="162"/>
                </a:lnTo>
                <a:lnTo>
                  <a:pt x="371" y="162"/>
                </a:lnTo>
                <a:lnTo>
                  <a:pt x="371" y="162"/>
                </a:lnTo>
                <a:lnTo>
                  <a:pt x="369" y="164"/>
                </a:lnTo>
                <a:lnTo>
                  <a:pt x="368" y="164"/>
                </a:lnTo>
                <a:lnTo>
                  <a:pt x="368" y="164"/>
                </a:lnTo>
                <a:lnTo>
                  <a:pt x="368" y="162"/>
                </a:lnTo>
                <a:lnTo>
                  <a:pt x="368" y="159"/>
                </a:lnTo>
                <a:lnTo>
                  <a:pt x="368" y="159"/>
                </a:lnTo>
                <a:lnTo>
                  <a:pt x="369" y="157"/>
                </a:lnTo>
                <a:lnTo>
                  <a:pt x="369" y="157"/>
                </a:lnTo>
                <a:lnTo>
                  <a:pt x="368" y="156"/>
                </a:lnTo>
                <a:lnTo>
                  <a:pt x="368" y="156"/>
                </a:lnTo>
                <a:lnTo>
                  <a:pt x="366" y="154"/>
                </a:lnTo>
                <a:lnTo>
                  <a:pt x="366" y="154"/>
                </a:lnTo>
                <a:lnTo>
                  <a:pt x="365" y="154"/>
                </a:lnTo>
                <a:lnTo>
                  <a:pt x="365" y="154"/>
                </a:lnTo>
                <a:lnTo>
                  <a:pt x="365" y="159"/>
                </a:lnTo>
                <a:lnTo>
                  <a:pt x="365" y="159"/>
                </a:lnTo>
                <a:lnTo>
                  <a:pt x="363" y="161"/>
                </a:lnTo>
                <a:lnTo>
                  <a:pt x="361" y="162"/>
                </a:lnTo>
                <a:lnTo>
                  <a:pt x="361" y="162"/>
                </a:lnTo>
                <a:lnTo>
                  <a:pt x="360" y="162"/>
                </a:lnTo>
                <a:lnTo>
                  <a:pt x="358" y="161"/>
                </a:lnTo>
                <a:lnTo>
                  <a:pt x="358" y="161"/>
                </a:lnTo>
                <a:lnTo>
                  <a:pt x="358" y="159"/>
                </a:lnTo>
                <a:lnTo>
                  <a:pt x="358" y="159"/>
                </a:lnTo>
                <a:close/>
                <a:moveTo>
                  <a:pt x="261" y="386"/>
                </a:moveTo>
                <a:lnTo>
                  <a:pt x="261" y="386"/>
                </a:lnTo>
                <a:lnTo>
                  <a:pt x="253" y="375"/>
                </a:lnTo>
                <a:lnTo>
                  <a:pt x="253" y="375"/>
                </a:lnTo>
                <a:lnTo>
                  <a:pt x="246" y="362"/>
                </a:lnTo>
                <a:lnTo>
                  <a:pt x="246" y="362"/>
                </a:lnTo>
                <a:lnTo>
                  <a:pt x="226" y="364"/>
                </a:lnTo>
                <a:lnTo>
                  <a:pt x="226" y="364"/>
                </a:lnTo>
                <a:lnTo>
                  <a:pt x="240" y="389"/>
                </a:lnTo>
                <a:lnTo>
                  <a:pt x="240" y="389"/>
                </a:lnTo>
                <a:lnTo>
                  <a:pt x="243" y="385"/>
                </a:lnTo>
                <a:lnTo>
                  <a:pt x="243" y="385"/>
                </a:lnTo>
                <a:lnTo>
                  <a:pt x="245" y="381"/>
                </a:lnTo>
                <a:lnTo>
                  <a:pt x="245" y="381"/>
                </a:lnTo>
                <a:lnTo>
                  <a:pt x="245" y="380"/>
                </a:lnTo>
                <a:lnTo>
                  <a:pt x="246" y="380"/>
                </a:lnTo>
                <a:lnTo>
                  <a:pt x="246" y="380"/>
                </a:lnTo>
                <a:lnTo>
                  <a:pt x="248" y="380"/>
                </a:lnTo>
                <a:lnTo>
                  <a:pt x="248" y="381"/>
                </a:lnTo>
                <a:lnTo>
                  <a:pt x="248" y="381"/>
                </a:lnTo>
                <a:lnTo>
                  <a:pt x="249" y="383"/>
                </a:lnTo>
                <a:lnTo>
                  <a:pt x="248" y="383"/>
                </a:lnTo>
                <a:lnTo>
                  <a:pt x="248" y="383"/>
                </a:lnTo>
                <a:lnTo>
                  <a:pt x="242" y="391"/>
                </a:lnTo>
                <a:lnTo>
                  <a:pt x="242" y="391"/>
                </a:lnTo>
                <a:lnTo>
                  <a:pt x="248" y="400"/>
                </a:lnTo>
                <a:lnTo>
                  <a:pt x="248" y="400"/>
                </a:lnTo>
                <a:lnTo>
                  <a:pt x="249" y="400"/>
                </a:lnTo>
                <a:lnTo>
                  <a:pt x="249" y="400"/>
                </a:lnTo>
                <a:lnTo>
                  <a:pt x="249" y="400"/>
                </a:lnTo>
                <a:lnTo>
                  <a:pt x="251" y="399"/>
                </a:lnTo>
                <a:lnTo>
                  <a:pt x="251" y="399"/>
                </a:lnTo>
                <a:lnTo>
                  <a:pt x="257" y="389"/>
                </a:lnTo>
                <a:lnTo>
                  <a:pt x="257" y="389"/>
                </a:lnTo>
                <a:lnTo>
                  <a:pt x="261" y="386"/>
                </a:lnTo>
                <a:lnTo>
                  <a:pt x="261" y="386"/>
                </a:lnTo>
                <a:close/>
                <a:moveTo>
                  <a:pt x="354" y="216"/>
                </a:moveTo>
                <a:lnTo>
                  <a:pt x="354" y="216"/>
                </a:lnTo>
                <a:lnTo>
                  <a:pt x="358" y="214"/>
                </a:lnTo>
                <a:lnTo>
                  <a:pt x="358" y="214"/>
                </a:lnTo>
                <a:lnTo>
                  <a:pt x="360" y="213"/>
                </a:lnTo>
                <a:lnTo>
                  <a:pt x="360" y="213"/>
                </a:lnTo>
                <a:lnTo>
                  <a:pt x="363" y="206"/>
                </a:lnTo>
                <a:lnTo>
                  <a:pt x="363" y="206"/>
                </a:lnTo>
                <a:lnTo>
                  <a:pt x="365" y="206"/>
                </a:lnTo>
                <a:lnTo>
                  <a:pt x="366" y="206"/>
                </a:lnTo>
                <a:lnTo>
                  <a:pt x="366" y="206"/>
                </a:lnTo>
                <a:lnTo>
                  <a:pt x="368" y="206"/>
                </a:lnTo>
                <a:lnTo>
                  <a:pt x="368" y="208"/>
                </a:lnTo>
                <a:lnTo>
                  <a:pt x="368" y="208"/>
                </a:lnTo>
                <a:lnTo>
                  <a:pt x="368" y="209"/>
                </a:lnTo>
                <a:lnTo>
                  <a:pt x="366" y="211"/>
                </a:lnTo>
                <a:lnTo>
                  <a:pt x="366" y="211"/>
                </a:lnTo>
                <a:lnTo>
                  <a:pt x="365" y="213"/>
                </a:lnTo>
                <a:lnTo>
                  <a:pt x="365" y="213"/>
                </a:lnTo>
                <a:lnTo>
                  <a:pt x="365" y="214"/>
                </a:lnTo>
                <a:lnTo>
                  <a:pt x="363" y="216"/>
                </a:lnTo>
                <a:lnTo>
                  <a:pt x="363" y="216"/>
                </a:lnTo>
                <a:lnTo>
                  <a:pt x="361" y="217"/>
                </a:lnTo>
                <a:lnTo>
                  <a:pt x="361" y="217"/>
                </a:lnTo>
                <a:lnTo>
                  <a:pt x="360" y="219"/>
                </a:lnTo>
                <a:lnTo>
                  <a:pt x="360" y="219"/>
                </a:lnTo>
                <a:lnTo>
                  <a:pt x="357" y="227"/>
                </a:lnTo>
                <a:lnTo>
                  <a:pt x="357" y="227"/>
                </a:lnTo>
                <a:lnTo>
                  <a:pt x="358" y="228"/>
                </a:lnTo>
                <a:lnTo>
                  <a:pt x="358" y="228"/>
                </a:lnTo>
                <a:lnTo>
                  <a:pt x="366" y="239"/>
                </a:lnTo>
                <a:lnTo>
                  <a:pt x="366" y="239"/>
                </a:lnTo>
                <a:lnTo>
                  <a:pt x="366" y="241"/>
                </a:lnTo>
                <a:lnTo>
                  <a:pt x="366" y="241"/>
                </a:lnTo>
                <a:lnTo>
                  <a:pt x="368" y="235"/>
                </a:lnTo>
                <a:lnTo>
                  <a:pt x="368" y="235"/>
                </a:lnTo>
                <a:lnTo>
                  <a:pt x="368" y="230"/>
                </a:lnTo>
                <a:lnTo>
                  <a:pt x="368" y="225"/>
                </a:lnTo>
                <a:lnTo>
                  <a:pt x="368" y="225"/>
                </a:lnTo>
                <a:lnTo>
                  <a:pt x="368" y="224"/>
                </a:lnTo>
                <a:lnTo>
                  <a:pt x="368" y="224"/>
                </a:lnTo>
                <a:lnTo>
                  <a:pt x="369" y="224"/>
                </a:lnTo>
                <a:lnTo>
                  <a:pt x="369" y="224"/>
                </a:lnTo>
                <a:lnTo>
                  <a:pt x="369" y="220"/>
                </a:lnTo>
                <a:lnTo>
                  <a:pt x="369" y="220"/>
                </a:lnTo>
                <a:lnTo>
                  <a:pt x="369" y="217"/>
                </a:lnTo>
                <a:lnTo>
                  <a:pt x="369" y="217"/>
                </a:lnTo>
                <a:lnTo>
                  <a:pt x="369" y="216"/>
                </a:lnTo>
                <a:lnTo>
                  <a:pt x="371" y="214"/>
                </a:lnTo>
                <a:lnTo>
                  <a:pt x="371" y="214"/>
                </a:lnTo>
                <a:lnTo>
                  <a:pt x="371" y="211"/>
                </a:lnTo>
                <a:lnTo>
                  <a:pt x="371" y="211"/>
                </a:lnTo>
                <a:lnTo>
                  <a:pt x="373" y="205"/>
                </a:lnTo>
                <a:lnTo>
                  <a:pt x="373" y="205"/>
                </a:lnTo>
                <a:lnTo>
                  <a:pt x="373" y="202"/>
                </a:lnTo>
                <a:lnTo>
                  <a:pt x="371" y="200"/>
                </a:lnTo>
                <a:lnTo>
                  <a:pt x="371" y="200"/>
                </a:lnTo>
                <a:lnTo>
                  <a:pt x="371" y="198"/>
                </a:lnTo>
                <a:lnTo>
                  <a:pt x="371" y="198"/>
                </a:lnTo>
                <a:lnTo>
                  <a:pt x="368" y="192"/>
                </a:lnTo>
                <a:lnTo>
                  <a:pt x="368" y="192"/>
                </a:lnTo>
                <a:lnTo>
                  <a:pt x="366" y="194"/>
                </a:lnTo>
                <a:lnTo>
                  <a:pt x="366" y="194"/>
                </a:lnTo>
                <a:lnTo>
                  <a:pt x="366" y="194"/>
                </a:lnTo>
                <a:lnTo>
                  <a:pt x="365" y="194"/>
                </a:lnTo>
                <a:lnTo>
                  <a:pt x="365" y="194"/>
                </a:lnTo>
                <a:lnTo>
                  <a:pt x="365" y="192"/>
                </a:lnTo>
                <a:lnTo>
                  <a:pt x="365" y="192"/>
                </a:lnTo>
                <a:lnTo>
                  <a:pt x="365" y="191"/>
                </a:lnTo>
                <a:lnTo>
                  <a:pt x="365" y="191"/>
                </a:lnTo>
                <a:lnTo>
                  <a:pt x="363" y="187"/>
                </a:lnTo>
                <a:lnTo>
                  <a:pt x="363" y="187"/>
                </a:lnTo>
                <a:lnTo>
                  <a:pt x="358" y="187"/>
                </a:lnTo>
                <a:lnTo>
                  <a:pt x="358" y="187"/>
                </a:lnTo>
                <a:lnTo>
                  <a:pt x="358" y="187"/>
                </a:lnTo>
                <a:lnTo>
                  <a:pt x="358" y="187"/>
                </a:lnTo>
                <a:lnTo>
                  <a:pt x="355" y="200"/>
                </a:lnTo>
                <a:lnTo>
                  <a:pt x="355" y="200"/>
                </a:lnTo>
                <a:lnTo>
                  <a:pt x="355" y="202"/>
                </a:lnTo>
                <a:lnTo>
                  <a:pt x="355" y="202"/>
                </a:lnTo>
                <a:lnTo>
                  <a:pt x="355" y="203"/>
                </a:lnTo>
                <a:lnTo>
                  <a:pt x="355" y="203"/>
                </a:lnTo>
                <a:lnTo>
                  <a:pt x="355" y="206"/>
                </a:lnTo>
                <a:lnTo>
                  <a:pt x="355" y="206"/>
                </a:lnTo>
                <a:lnTo>
                  <a:pt x="354" y="208"/>
                </a:lnTo>
                <a:lnTo>
                  <a:pt x="354" y="208"/>
                </a:lnTo>
                <a:lnTo>
                  <a:pt x="354" y="216"/>
                </a:lnTo>
                <a:lnTo>
                  <a:pt x="354" y="216"/>
                </a:lnTo>
                <a:close/>
                <a:moveTo>
                  <a:pt x="231" y="402"/>
                </a:moveTo>
                <a:lnTo>
                  <a:pt x="231" y="402"/>
                </a:lnTo>
                <a:lnTo>
                  <a:pt x="238" y="392"/>
                </a:lnTo>
                <a:lnTo>
                  <a:pt x="238" y="392"/>
                </a:lnTo>
                <a:lnTo>
                  <a:pt x="224" y="369"/>
                </a:lnTo>
                <a:lnTo>
                  <a:pt x="224" y="369"/>
                </a:lnTo>
                <a:lnTo>
                  <a:pt x="223" y="366"/>
                </a:lnTo>
                <a:lnTo>
                  <a:pt x="223" y="366"/>
                </a:lnTo>
                <a:lnTo>
                  <a:pt x="221" y="366"/>
                </a:lnTo>
                <a:lnTo>
                  <a:pt x="221" y="366"/>
                </a:lnTo>
                <a:lnTo>
                  <a:pt x="208" y="366"/>
                </a:lnTo>
                <a:lnTo>
                  <a:pt x="208" y="366"/>
                </a:lnTo>
                <a:lnTo>
                  <a:pt x="207" y="366"/>
                </a:lnTo>
                <a:lnTo>
                  <a:pt x="207" y="366"/>
                </a:lnTo>
                <a:lnTo>
                  <a:pt x="223" y="391"/>
                </a:lnTo>
                <a:lnTo>
                  <a:pt x="223" y="391"/>
                </a:lnTo>
                <a:lnTo>
                  <a:pt x="223" y="389"/>
                </a:lnTo>
                <a:lnTo>
                  <a:pt x="223" y="389"/>
                </a:lnTo>
                <a:lnTo>
                  <a:pt x="224" y="388"/>
                </a:lnTo>
                <a:lnTo>
                  <a:pt x="224" y="385"/>
                </a:lnTo>
                <a:lnTo>
                  <a:pt x="224" y="385"/>
                </a:lnTo>
                <a:lnTo>
                  <a:pt x="224" y="381"/>
                </a:lnTo>
                <a:lnTo>
                  <a:pt x="226" y="381"/>
                </a:lnTo>
                <a:lnTo>
                  <a:pt x="226" y="381"/>
                </a:lnTo>
                <a:lnTo>
                  <a:pt x="227" y="381"/>
                </a:lnTo>
                <a:lnTo>
                  <a:pt x="229" y="383"/>
                </a:lnTo>
                <a:lnTo>
                  <a:pt x="229" y="383"/>
                </a:lnTo>
                <a:lnTo>
                  <a:pt x="229" y="385"/>
                </a:lnTo>
                <a:lnTo>
                  <a:pt x="229" y="385"/>
                </a:lnTo>
                <a:lnTo>
                  <a:pt x="226" y="391"/>
                </a:lnTo>
                <a:lnTo>
                  <a:pt x="226" y="391"/>
                </a:lnTo>
                <a:lnTo>
                  <a:pt x="224" y="394"/>
                </a:lnTo>
                <a:lnTo>
                  <a:pt x="226" y="396"/>
                </a:lnTo>
                <a:lnTo>
                  <a:pt x="226" y="396"/>
                </a:lnTo>
                <a:lnTo>
                  <a:pt x="231" y="402"/>
                </a:lnTo>
                <a:lnTo>
                  <a:pt x="231" y="402"/>
                </a:lnTo>
                <a:close/>
                <a:moveTo>
                  <a:pt x="332" y="389"/>
                </a:moveTo>
                <a:lnTo>
                  <a:pt x="332" y="389"/>
                </a:lnTo>
                <a:lnTo>
                  <a:pt x="330" y="389"/>
                </a:lnTo>
                <a:lnTo>
                  <a:pt x="330" y="389"/>
                </a:lnTo>
                <a:lnTo>
                  <a:pt x="330" y="389"/>
                </a:lnTo>
                <a:lnTo>
                  <a:pt x="330" y="389"/>
                </a:lnTo>
                <a:lnTo>
                  <a:pt x="327" y="389"/>
                </a:lnTo>
                <a:lnTo>
                  <a:pt x="325" y="388"/>
                </a:lnTo>
                <a:lnTo>
                  <a:pt x="325" y="388"/>
                </a:lnTo>
                <a:lnTo>
                  <a:pt x="325" y="385"/>
                </a:lnTo>
                <a:lnTo>
                  <a:pt x="325" y="385"/>
                </a:lnTo>
                <a:lnTo>
                  <a:pt x="327" y="380"/>
                </a:lnTo>
                <a:lnTo>
                  <a:pt x="327" y="380"/>
                </a:lnTo>
                <a:lnTo>
                  <a:pt x="328" y="362"/>
                </a:lnTo>
                <a:lnTo>
                  <a:pt x="328" y="362"/>
                </a:lnTo>
                <a:lnTo>
                  <a:pt x="327" y="359"/>
                </a:lnTo>
                <a:lnTo>
                  <a:pt x="327" y="359"/>
                </a:lnTo>
                <a:lnTo>
                  <a:pt x="320" y="350"/>
                </a:lnTo>
                <a:lnTo>
                  <a:pt x="320" y="350"/>
                </a:lnTo>
                <a:lnTo>
                  <a:pt x="319" y="348"/>
                </a:lnTo>
                <a:lnTo>
                  <a:pt x="319" y="348"/>
                </a:lnTo>
                <a:lnTo>
                  <a:pt x="319" y="350"/>
                </a:lnTo>
                <a:lnTo>
                  <a:pt x="319" y="350"/>
                </a:lnTo>
                <a:lnTo>
                  <a:pt x="317" y="375"/>
                </a:lnTo>
                <a:lnTo>
                  <a:pt x="317" y="375"/>
                </a:lnTo>
                <a:lnTo>
                  <a:pt x="317" y="377"/>
                </a:lnTo>
                <a:lnTo>
                  <a:pt x="317" y="377"/>
                </a:lnTo>
                <a:lnTo>
                  <a:pt x="324" y="388"/>
                </a:lnTo>
                <a:lnTo>
                  <a:pt x="324" y="388"/>
                </a:lnTo>
                <a:lnTo>
                  <a:pt x="325" y="389"/>
                </a:lnTo>
                <a:lnTo>
                  <a:pt x="325" y="392"/>
                </a:lnTo>
                <a:lnTo>
                  <a:pt x="325" y="392"/>
                </a:lnTo>
                <a:lnTo>
                  <a:pt x="324" y="394"/>
                </a:lnTo>
                <a:lnTo>
                  <a:pt x="320" y="394"/>
                </a:lnTo>
                <a:lnTo>
                  <a:pt x="320" y="394"/>
                </a:lnTo>
                <a:lnTo>
                  <a:pt x="319" y="392"/>
                </a:lnTo>
                <a:lnTo>
                  <a:pt x="317" y="391"/>
                </a:lnTo>
                <a:lnTo>
                  <a:pt x="317" y="391"/>
                </a:lnTo>
                <a:lnTo>
                  <a:pt x="317" y="389"/>
                </a:lnTo>
                <a:lnTo>
                  <a:pt x="317" y="389"/>
                </a:lnTo>
                <a:lnTo>
                  <a:pt x="313" y="391"/>
                </a:lnTo>
                <a:lnTo>
                  <a:pt x="313" y="391"/>
                </a:lnTo>
                <a:lnTo>
                  <a:pt x="308" y="399"/>
                </a:lnTo>
                <a:lnTo>
                  <a:pt x="308" y="399"/>
                </a:lnTo>
                <a:lnTo>
                  <a:pt x="308" y="399"/>
                </a:lnTo>
                <a:lnTo>
                  <a:pt x="308" y="399"/>
                </a:lnTo>
                <a:lnTo>
                  <a:pt x="324" y="397"/>
                </a:lnTo>
                <a:lnTo>
                  <a:pt x="324" y="397"/>
                </a:lnTo>
                <a:lnTo>
                  <a:pt x="325" y="397"/>
                </a:lnTo>
                <a:lnTo>
                  <a:pt x="325" y="397"/>
                </a:lnTo>
                <a:lnTo>
                  <a:pt x="332" y="389"/>
                </a:lnTo>
                <a:lnTo>
                  <a:pt x="332" y="389"/>
                </a:lnTo>
                <a:close/>
                <a:moveTo>
                  <a:pt x="114" y="173"/>
                </a:moveTo>
                <a:lnTo>
                  <a:pt x="114" y="173"/>
                </a:lnTo>
                <a:lnTo>
                  <a:pt x="112" y="179"/>
                </a:lnTo>
                <a:lnTo>
                  <a:pt x="112" y="187"/>
                </a:lnTo>
                <a:lnTo>
                  <a:pt x="112" y="187"/>
                </a:lnTo>
                <a:lnTo>
                  <a:pt x="112" y="189"/>
                </a:lnTo>
                <a:lnTo>
                  <a:pt x="111" y="191"/>
                </a:lnTo>
                <a:lnTo>
                  <a:pt x="111" y="191"/>
                </a:lnTo>
                <a:lnTo>
                  <a:pt x="107" y="191"/>
                </a:lnTo>
                <a:lnTo>
                  <a:pt x="107" y="191"/>
                </a:lnTo>
                <a:lnTo>
                  <a:pt x="107" y="189"/>
                </a:lnTo>
                <a:lnTo>
                  <a:pt x="107" y="187"/>
                </a:lnTo>
                <a:lnTo>
                  <a:pt x="107" y="187"/>
                </a:lnTo>
                <a:lnTo>
                  <a:pt x="109" y="183"/>
                </a:lnTo>
                <a:lnTo>
                  <a:pt x="109" y="183"/>
                </a:lnTo>
                <a:lnTo>
                  <a:pt x="109" y="181"/>
                </a:lnTo>
                <a:lnTo>
                  <a:pt x="109" y="181"/>
                </a:lnTo>
                <a:lnTo>
                  <a:pt x="106" y="184"/>
                </a:lnTo>
                <a:lnTo>
                  <a:pt x="104" y="189"/>
                </a:lnTo>
                <a:lnTo>
                  <a:pt x="104" y="189"/>
                </a:lnTo>
                <a:lnTo>
                  <a:pt x="106" y="189"/>
                </a:lnTo>
                <a:lnTo>
                  <a:pt x="107" y="191"/>
                </a:lnTo>
                <a:lnTo>
                  <a:pt x="107" y="191"/>
                </a:lnTo>
                <a:lnTo>
                  <a:pt x="107" y="192"/>
                </a:lnTo>
                <a:lnTo>
                  <a:pt x="107" y="194"/>
                </a:lnTo>
                <a:lnTo>
                  <a:pt x="107" y="194"/>
                </a:lnTo>
                <a:lnTo>
                  <a:pt x="112" y="202"/>
                </a:lnTo>
                <a:lnTo>
                  <a:pt x="112" y="202"/>
                </a:lnTo>
                <a:lnTo>
                  <a:pt x="112" y="203"/>
                </a:lnTo>
                <a:lnTo>
                  <a:pt x="112" y="203"/>
                </a:lnTo>
                <a:lnTo>
                  <a:pt x="114" y="203"/>
                </a:lnTo>
                <a:lnTo>
                  <a:pt x="114" y="203"/>
                </a:lnTo>
                <a:lnTo>
                  <a:pt x="120" y="183"/>
                </a:lnTo>
                <a:lnTo>
                  <a:pt x="120" y="183"/>
                </a:lnTo>
                <a:lnTo>
                  <a:pt x="122" y="181"/>
                </a:lnTo>
                <a:lnTo>
                  <a:pt x="123" y="181"/>
                </a:lnTo>
                <a:lnTo>
                  <a:pt x="123" y="181"/>
                </a:lnTo>
                <a:lnTo>
                  <a:pt x="123" y="183"/>
                </a:lnTo>
                <a:lnTo>
                  <a:pt x="125" y="183"/>
                </a:lnTo>
                <a:lnTo>
                  <a:pt x="125" y="183"/>
                </a:lnTo>
                <a:lnTo>
                  <a:pt x="123" y="184"/>
                </a:lnTo>
                <a:lnTo>
                  <a:pt x="123" y="184"/>
                </a:lnTo>
                <a:lnTo>
                  <a:pt x="125" y="186"/>
                </a:lnTo>
                <a:lnTo>
                  <a:pt x="125" y="186"/>
                </a:lnTo>
                <a:lnTo>
                  <a:pt x="130" y="168"/>
                </a:lnTo>
                <a:lnTo>
                  <a:pt x="130" y="168"/>
                </a:lnTo>
                <a:lnTo>
                  <a:pt x="120" y="164"/>
                </a:lnTo>
                <a:lnTo>
                  <a:pt x="120" y="164"/>
                </a:lnTo>
                <a:lnTo>
                  <a:pt x="117" y="162"/>
                </a:lnTo>
                <a:lnTo>
                  <a:pt x="117" y="162"/>
                </a:lnTo>
                <a:lnTo>
                  <a:pt x="115" y="170"/>
                </a:lnTo>
                <a:lnTo>
                  <a:pt x="115" y="170"/>
                </a:lnTo>
                <a:lnTo>
                  <a:pt x="117" y="172"/>
                </a:lnTo>
                <a:lnTo>
                  <a:pt x="117" y="172"/>
                </a:lnTo>
                <a:lnTo>
                  <a:pt x="122" y="173"/>
                </a:lnTo>
                <a:lnTo>
                  <a:pt x="122" y="173"/>
                </a:lnTo>
                <a:lnTo>
                  <a:pt x="123" y="175"/>
                </a:lnTo>
                <a:lnTo>
                  <a:pt x="123" y="175"/>
                </a:lnTo>
                <a:lnTo>
                  <a:pt x="122" y="176"/>
                </a:lnTo>
                <a:lnTo>
                  <a:pt x="122" y="176"/>
                </a:lnTo>
                <a:lnTo>
                  <a:pt x="120" y="176"/>
                </a:lnTo>
                <a:lnTo>
                  <a:pt x="119" y="176"/>
                </a:lnTo>
                <a:lnTo>
                  <a:pt x="119" y="176"/>
                </a:lnTo>
                <a:lnTo>
                  <a:pt x="119" y="175"/>
                </a:lnTo>
                <a:lnTo>
                  <a:pt x="119" y="175"/>
                </a:lnTo>
                <a:lnTo>
                  <a:pt x="114" y="173"/>
                </a:lnTo>
                <a:lnTo>
                  <a:pt x="114" y="173"/>
                </a:lnTo>
                <a:close/>
                <a:moveTo>
                  <a:pt x="354" y="370"/>
                </a:moveTo>
                <a:lnTo>
                  <a:pt x="354" y="370"/>
                </a:lnTo>
                <a:lnTo>
                  <a:pt x="354" y="370"/>
                </a:lnTo>
                <a:lnTo>
                  <a:pt x="354" y="370"/>
                </a:lnTo>
                <a:lnTo>
                  <a:pt x="354" y="355"/>
                </a:lnTo>
                <a:lnTo>
                  <a:pt x="354" y="355"/>
                </a:lnTo>
                <a:lnTo>
                  <a:pt x="354" y="353"/>
                </a:lnTo>
                <a:lnTo>
                  <a:pt x="354" y="353"/>
                </a:lnTo>
                <a:lnTo>
                  <a:pt x="354" y="350"/>
                </a:lnTo>
                <a:lnTo>
                  <a:pt x="354" y="350"/>
                </a:lnTo>
                <a:lnTo>
                  <a:pt x="354" y="348"/>
                </a:lnTo>
                <a:lnTo>
                  <a:pt x="354" y="348"/>
                </a:lnTo>
                <a:lnTo>
                  <a:pt x="347" y="340"/>
                </a:lnTo>
                <a:lnTo>
                  <a:pt x="347" y="340"/>
                </a:lnTo>
                <a:lnTo>
                  <a:pt x="346" y="342"/>
                </a:lnTo>
                <a:lnTo>
                  <a:pt x="344" y="340"/>
                </a:lnTo>
                <a:lnTo>
                  <a:pt x="344" y="340"/>
                </a:lnTo>
                <a:lnTo>
                  <a:pt x="344" y="342"/>
                </a:lnTo>
                <a:lnTo>
                  <a:pt x="344" y="342"/>
                </a:lnTo>
                <a:lnTo>
                  <a:pt x="344" y="372"/>
                </a:lnTo>
                <a:lnTo>
                  <a:pt x="344" y="372"/>
                </a:lnTo>
                <a:lnTo>
                  <a:pt x="344" y="375"/>
                </a:lnTo>
                <a:lnTo>
                  <a:pt x="344" y="375"/>
                </a:lnTo>
                <a:lnTo>
                  <a:pt x="344" y="378"/>
                </a:lnTo>
                <a:lnTo>
                  <a:pt x="344" y="378"/>
                </a:lnTo>
                <a:lnTo>
                  <a:pt x="346" y="381"/>
                </a:lnTo>
                <a:lnTo>
                  <a:pt x="346" y="381"/>
                </a:lnTo>
                <a:lnTo>
                  <a:pt x="347" y="386"/>
                </a:lnTo>
                <a:lnTo>
                  <a:pt x="347" y="386"/>
                </a:lnTo>
                <a:lnTo>
                  <a:pt x="350" y="381"/>
                </a:lnTo>
                <a:lnTo>
                  <a:pt x="350" y="378"/>
                </a:lnTo>
                <a:lnTo>
                  <a:pt x="350" y="378"/>
                </a:lnTo>
                <a:lnTo>
                  <a:pt x="350" y="377"/>
                </a:lnTo>
                <a:lnTo>
                  <a:pt x="350" y="377"/>
                </a:lnTo>
                <a:lnTo>
                  <a:pt x="350" y="375"/>
                </a:lnTo>
                <a:lnTo>
                  <a:pt x="350" y="375"/>
                </a:lnTo>
                <a:lnTo>
                  <a:pt x="350" y="372"/>
                </a:lnTo>
                <a:lnTo>
                  <a:pt x="352" y="372"/>
                </a:lnTo>
                <a:lnTo>
                  <a:pt x="352" y="372"/>
                </a:lnTo>
                <a:lnTo>
                  <a:pt x="354" y="370"/>
                </a:lnTo>
                <a:lnTo>
                  <a:pt x="354" y="370"/>
                </a:lnTo>
                <a:close/>
                <a:moveTo>
                  <a:pt x="96" y="377"/>
                </a:moveTo>
                <a:lnTo>
                  <a:pt x="96" y="377"/>
                </a:lnTo>
                <a:lnTo>
                  <a:pt x="96" y="377"/>
                </a:lnTo>
                <a:lnTo>
                  <a:pt x="96" y="377"/>
                </a:lnTo>
                <a:lnTo>
                  <a:pt x="95" y="373"/>
                </a:lnTo>
                <a:lnTo>
                  <a:pt x="95" y="373"/>
                </a:lnTo>
                <a:lnTo>
                  <a:pt x="90" y="361"/>
                </a:lnTo>
                <a:lnTo>
                  <a:pt x="90" y="361"/>
                </a:lnTo>
                <a:lnTo>
                  <a:pt x="78" y="334"/>
                </a:lnTo>
                <a:lnTo>
                  <a:pt x="78" y="334"/>
                </a:lnTo>
                <a:lnTo>
                  <a:pt x="76" y="331"/>
                </a:lnTo>
                <a:lnTo>
                  <a:pt x="76" y="331"/>
                </a:lnTo>
                <a:lnTo>
                  <a:pt x="76" y="332"/>
                </a:lnTo>
                <a:lnTo>
                  <a:pt x="76" y="332"/>
                </a:lnTo>
                <a:lnTo>
                  <a:pt x="74" y="369"/>
                </a:lnTo>
                <a:lnTo>
                  <a:pt x="74" y="369"/>
                </a:lnTo>
                <a:lnTo>
                  <a:pt x="76" y="373"/>
                </a:lnTo>
                <a:lnTo>
                  <a:pt x="79" y="377"/>
                </a:lnTo>
                <a:lnTo>
                  <a:pt x="79" y="377"/>
                </a:lnTo>
                <a:lnTo>
                  <a:pt x="81" y="372"/>
                </a:lnTo>
                <a:lnTo>
                  <a:pt x="82" y="367"/>
                </a:lnTo>
                <a:lnTo>
                  <a:pt x="82" y="367"/>
                </a:lnTo>
                <a:lnTo>
                  <a:pt x="82" y="366"/>
                </a:lnTo>
                <a:lnTo>
                  <a:pt x="82" y="362"/>
                </a:lnTo>
                <a:lnTo>
                  <a:pt x="82" y="362"/>
                </a:lnTo>
                <a:lnTo>
                  <a:pt x="79" y="359"/>
                </a:lnTo>
                <a:lnTo>
                  <a:pt x="79" y="359"/>
                </a:lnTo>
                <a:lnTo>
                  <a:pt x="79" y="358"/>
                </a:lnTo>
                <a:lnTo>
                  <a:pt x="79" y="358"/>
                </a:lnTo>
                <a:lnTo>
                  <a:pt x="81" y="356"/>
                </a:lnTo>
                <a:lnTo>
                  <a:pt x="84" y="355"/>
                </a:lnTo>
                <a:lnTo>
                  <a:pt x="84" y="355"/>
                </a:lnTo>
                <a:lnTo>
                  <a:pt x="85" y="356"/>
                </a:lnTo>
                <a:lnTo>
                  <a:pt x="85" y="359"/>
                </a:lnTo>
                <a:lnTo>
                  <a:pt x="85" y="359"/>
                </a:lnTo>
                <a:lnTo>
                  <a:pt x="87" y="362"/>
                </a:lnTo>
                <a:lnTo>
                  <a:pt x="87" y="362"/>
                </a:lnTo>
                <a:lnTo>
                  <a:pt x="90" y="369"/>
                </a:lnTo>
                <a:lnTo>
                  <a:pt x="90" y="369"/>
                </a:lnTo>
                <a:lnTo>
                  <a:pt x="96" y="378"/>
                </a:lnTo>
                <a:lnTo>
                  <a:pt x="96" y="378"/>
                </a:lnTo>
                <a:lnTo>
                  <a:pt x="96" y="378"/>
                </a:lnTo>
                <a:lnTo>
                  <a:pt x="96" y="378"/>
                </a:lnTo>
                <a:lnTo>
                  <a:pt x="96" y="377"/>
                </a:lnTo>
                <a:lnTo>
                  <a:pt x="96" y="377"/>
                </a:lnTo>
                <a:close/>
                <a:moveTo>
                  <a:pt x="335" y="317"/>
                </a:moveTo>
                <a:lnTo>
                  <a:pt x="335" y="317"/>
                </a:lnTo>
                <a:lnTo>
                  <a:pt x="339" y="312"/>
                </a:lnTo>
                <a:lnTo>
                  <a:pt x="339" y="312"/>
                </a:lnTo>
                <a:lnTo>
                  <a:pt x="338" y="309"/>
                </a:lnTo>
                <a:lnTo>
                  <a:pt x="339" y="306"/>
                </a:lnTo>
                <a:lnTo>
                  <a:pt x="339" y="306"/>
                </a:lnTo>
                <a:lnTo>
                  <a:pt x="339" y="302"/>
                </a:lnTo>
                <a:lnTo>
                  <a:pt x="339" y="302"/>
                </a:lnTo>
                <a:lnTo>
                  <a:pt x="339" y="296"/>
                </a:lnTo>
                <a:lnTo>
                  <a:pt x="339" y="296"/>
                </a:lnTo>
                <a:lnTo>
                  <a:pt x="339" y="295"/>
                </a:lnTo>
                <a:lnTo>
                  <a:pt x="339" y="295"/>
                </a:lnTo>
                <a:lnTo>
                  <a:pt x="332" y="285"/>
                </a:lnTo>
                <a:lnTo>
                  <a:pt x="332" y="285"/>
                </a:lnTo>
                <a:lnTo>
                  <a:pt x="330" y="285"/>
                </a:lnTo>
                <a:lnTo>
                  <a:pt x="330" y="285"/>
                </a:lnTo>
                <a:lnTo>
                  <a:pt x="324" y="295"/>
                </a:lnTo>
                <a:lnTo>
                  <a:pt x="324" y="295"/>
                </a:lnTo>
                <a:lnTo>
                  <a:pt x="324" y="296"/>
                </a:lnTo>
                <a:lnTo>
                  <a:pt x="324" y="296"/>
                </a:lnTo>
                <a:lnTo>
                  <a:pt x="325" y="302"/>
                </a:lnTo>
                <a:lnTo>
                  <a:pt x="325" y="302"/>
                </a:lnTo>
                <a:lnTo>
                  <a:pt x="330" y="309"/>
                </a:lnTo>
                <a:lnTo>
                  <a:pt x="335" y="317"/>
                </a:lnTo>
                <a:lnTo>
                  <a:pt x="335" y="317"/>
                </a:lnTo>
                <a:close/>
                <a:moveTo>
                  <a:pt x="238" y="151"/>
                </a:moveTo>
                <a:lnTo>
                  <a:pt x="238" y="151"/>
                </a:lnTo>
                <a:lnTo>
                  <a:pt x="251" y="135"/>
                </a:lnTo>
                <a:lnTo>
                  <a:pt x="251" y="135"/>
                </a:lnTo>
                <a:lnTo>
                  <a:pt x="249" y="134"/>
                </a:lnTo>
                <a:lnTo>
                  <a:pt x="249" y="134"/>
                </a:lnTo>
                <a:lnTo>
                  <a:pt x="249" y="132"/>
                </a:lnTo>
                <a:lnTo>
                  <a:pt x="249" y="132"/>
                </a:lnTo>
                <a:lnTo>
                  <a:pt x="249" y="131"/>
                </a:lnTo>
                <a:lnTo>
                  <a:pt x="251" y="131"/>
                </a:lnTo>
                <a:lnTo>
                  <a:pt x="251" y="131"/>
                </a:lnTo>
                <a:lnTo>
                  <a:pt x="253" y="131"/>
                </a:lnTo>
                <a:lnTo>
                  <a:pt x="254" y="132"/>
                </a:lnTo>
                <a:lnTo>
                  <a:pt x="254" y="132"/>
                </a:lnTo>
                <a:lnTo>
                  <a:pt x="254" y="132"/>
                </a:lnTo>
                <a:lnTo>
                  <a:pt x="254" y="132"/>
                </a:lnTo>
                <a:lnTo>
                  <a:pt x="256" y="124"/>
                </a:lnTo>
                <a:lnTo>
                  <a:pt x="256" y="124"/>
                </a:lnTo>
                <a:lnTo>
                  <a:pt x="256" y="123"/>
                </a:lnTo>
                <a:lnTo>
                  <a:pt x="256" y="121"/>
                </a:lnTo>
                <a:lnTo>
                  <a:pt x="256" y="121"/>
                </a:lnTo>
                <a:lnTo>
                  <a:pt x="256" y="120"/>
                </a:lnTo>
                <a:lnTo>
                  <a:pt x="256" y="120"/>
                </a:lnTo>
                <a:lnTo>
                  <a:pt x="254" y="127"/>
                </a:lnTo>
                <a:lnTo>
                  <a:pt x="254" y="127"/>
                </a:lnTo>
                <a:lnTo>
                  <a:pt x="253" y="129"/>
                </a:lnTo>
                <a:lnTo>
                  <a:pt x="253" y="129"/>
                </a:lnTo>
                <a:lnTo>
                  <a:pt x="251" y="129"/>
                </a:lnTo>
                <a:lnTo>
                  <a:pt x="249" y="129"/>
                </a:lnTo>
                <a:lnTo>
                  <a:pt x="249" y="129"/>
                </a:lnTo>
                <a:lnTo>
                  <a:pt x="249" y="127"/>
                </a:lnTo>
                <a:lnTo>
                  <a:pt x="249" y="126"/>
                </a:lnTo>
                <a:lnTo>
                  <a:pt x="249" y="126"/>
                </a:lnTo>
                <a:lnTo>
                  <a:pt x="251" y="124"/>
                </a:lnTo>
                <a:lnTo>
                  <a:pt x="251" y="124"/>
                </a:lnTo>
                <a:lnTo>
                  <a:pt x="254" y="118"/>
                </a:lnTo>
                <a:lnTo>
                  <a:pt x="254" y="118"/>
                </a:lnTo>
                <a:lnTo>
                  <a:pt x="248" y="108"/>
                </a:lnTo>
                <a:lnTo>
                  <a:pt x="248" y="108"/>
                </a:lnTo>
                <a:lnTo>
                  <a:pt x="246" y="113"/>
                </a:lnTo>
                <a:lnTo>
                  <a:pt x="245" y="118"/>
                </a:lnTo>
                <a:lnTo>
                  <a:pt x="245" y="118"/>
                </a:lnTo>
                <a:lnTo>
                  <a:pt x="246" y="121"/>
                </a:lnTo>
                <a:lnTo>
                  <a:pt x="246" y="121"/>
                </a:lnTo>
                <a:lnTo>
                  <a:pt x="246" y="123"/>
                </a:lnTo>
                <a:lnTo>
                  <a:pt x="245" y="123"/>
                </a:lnTo>
                <a:lnTo>
                  <a:pt x="245" y="123"/>
                </a:lnTo>
                <a:lnTo>
                  <a:pt x="246" y="124"/>
                </a:lnTo>
                <a:lnTo>
                  <a:pt x="246" y="124"/>
                </a:lnTo>
                <a:lnTo>
                  <a:pt x="248" y="124"/>
                </a:lnTo>
                <a:lnTo>
                  <a:pt x="248" y="124"/>
                </a:lnTo>
                <a:lnTo>
                  <a:pt x="248" y="126"/>
                </a:lnTo>
                <a:lnTo>
                  <a:pt x="248" y="127"/>
                </a:lnTo>
                <a:lnTo>
                  <a:pt x="248" y="127"/>
                </a:lnTo>
                <a:lnTo>
                  <a:pt x="246" y="129"/>
                </a:lnTo>
                <a:lnTo>
                  <a:pt x="245" y="127"/>
                </a:lnTo>
                <a:lnTo>
                  <a:pt x="245" y="127"/>
                </a:lnTo>
                <a:lnTo>
                  <a:pt x="243" y="126"/>
                </a:lnTo>
                <a:lnTo>
                  <a:pt x="243" y="126"/>
                </a:lnTo>
                <a:lnTo>
                  <a:pt x="243" y="126"/>
                </a:lnTo>
                <a:lnTo>
                  <a:pt x="243" y="126"/>
                </a:lnTo>
                <a:lnTo>
                  <a:pt x="242" y="127"/>
                </a:lnTo>
                <a:lnTo>
                  <a:pt x="242" y="127"/>
                </a:lnTo>
                <a:lnTo>
                  <a:pt x="238" y="135"/>
                </a:lnTo>
                <a:lnTo>
                  <a:pt x="237" y="143"/>
                </a:lnTo>
                <a:lnTo>
                  <a:pt x="237" y="143"/>
                </a:lnTo>
                <a:lnTo>
                  <a:pt x="235" y="148"/>
                </a:lnTo>
                <a:lnTo>
                  <a:pt x="235" y="148"/>
                </a:lnTo>
                <a:lnTo>
                  <a:pt x="235" y="148"/>
                </a:lnTo>
                <a:lnTo>
                  <a:pt x="235" y="148"/>
                </a:lnTo>
                <a:lnTo>
                  <a:pt x="238" y="151"/>
                </a:lnTo>
                <a:lnTo>
                  <a:pt x="238" y="151"/>
                </a:lnTo>
                <a:close/>
                <a:moveTo>
                  <a:pt x="82" y="165"/>
                </a:moveTo>
                <a:lnTo>
                  <a:pt x="82" y="165"/>
                </a:lnTo>
                <a:lnTo>
                  <a:pt x="82" y="165"/>
                </a:lnTo>
                <a:lnTo>
                  <a:pt x="82" y="165"/>
                </a:lnTo>
                <a:lnTo>
                  <a:pt x="82" y="167"/>
                </a:lnTo>
                <a:lnTo>
                  <a:pt x="82" y="167"/>
                </a:lnTo>
                <a:lnTo>
                  <a:pt x="82" y="168"/>
                </a:lnTo>
                <a:lnTo>
                  <a:pt x="82" y="170"/>
                </a:lnTo>
                <a:lnTo>
                  <a:pt x="82" y="170"/>
                </a:lnTo>
                <a:lnTo>
                  <a:pt x="81" y="172"/>
                </a:lnTo>
                <a:lnTo>
                  <a:pt x="81" y="172"/>
                </a:lnTo>
                <a:lnTo>
                  <a:pt x="79" y="181"/>
                </a:lnTo>
                <a:lnTo>
                  <a:pt x="79" y="181"/>
                </a:lnTo>
                <a:lnTo>
                  <a:pt x="78" y="183"/>
                </a:lnTo>
                <a:lnTo>
                  <a:pt x="78" y="183"/>
                </a:lnTo>
                <a:lnTo>
                  <a:pt x="76" y="184"/>
                </a:lnTo>
                <a:lnTo>
                  <a:pt x="76" y="184"/>
                </a:lnTo>
                <a:lnTo>
                  <a:pt x="76" y="187"/>
                </a:lnTo>
                <a:lnTo>
                  <a:pt x="76" y="187"/>
                </a:lnTo>
                <a:lnTo>
                  <a:pt x="76" y="189"/>
                </a:lnTo>
                <a:lnTo>
                  <a:pt x="76" y="189"/>
                </a:lnTo>
                <a:lnTo>
                  <a:pt x="78" y="191"/>
                </a:lnTo>
                <a:lnTo>
                  <a:pt x="78" y="191"/>
                </a:lnTo>
                <a:lnTo>
                  <a:pt x="79" y="192"/>
                </a:lnTo>
                <a:lnTo>
                  <a:pt x="79" y="192"/>
                </a:lnTo>
                <a:lnTo>
                  <a:pt x="82" y="195"/>
                </a:lnTo>
                <a:lnTo>
                  <a:pt x="82" y="195"/>
                </a:lnTo>
                <a:lnTo>
                  <a:pt x="84" y="191"/>
                </a:lnTo>
                <a:lnTo>
                  <a:pt x="84" y="191"/>
                </a:lnTo>
                <a:lnTo>
                  <a:pt x="85" y="189"/>
                </a:lnTo>
                <a:lnTo>
                  <a:pt x="84" y="186"/>
                </a:lnTo>
                <a:lnTo>
                  <a:pt x="84" y="186"/>
                </a:lnTo>
                <a:lnTo>
                  <a:pt x="85" y="184"/>
                </a:lnTo>
                <a:lnTo>
                  <a:pt x="85" y="184"/>
                </a:lnTo>
                <a:lnTo>
                  <a:pt x="87" y="184"/>
                </a:lnTo>
                <a:lnTo>
                  <a:pt x="87" y="184"/>
                </a:lnTo>
                <a:lnTo>
                  <a:pt x="87" y="186"/>
                </a:lnTo>
                <a:lnTo>
                  <a:pt x="87" y="186"/>
                </a:lnTo>
                <a:lnTo>
                  <a:pt x="87" y="187"/>
                </a:lnTo>
                <a:lnTo>
                  <a:pt x="87" y="189"/>
                </a:lnTo>
                <a:lnTo>
                  <a:pt x="87" y="189"/>
                </a:lnTo>
                <a:lnTo>
                  <a:pt x="87" y="187"/>
                </a:lnTo>
                <a:lnTo>
                  <a:pt x="87" y="187"/>
                </a:lnTo>
                <a:lnTo>
                  <a:pt x="89" y="186"/>
                </a:lnTo>
                <a:lnTo>
                  <a:pt x="89" y="186"/>
                </a:lnTo>
                <a:lnTo>
                  <a:pt x="90" y="184"/>
                </a:lnTo>
                <a:lnTo>
                  <a:pt x="90" y="184"/>
                </a:lnTo>
                <a:lnTo>
                  <a:pt x="93" y="173"/>
                </a:lnTo>
                <a:lnTo>
                  <a:pt x="93" y="173"/>
                </a:lnTo>
                <a:lnTo>
                  <a:pt x="95" y="172"/>
                </a:lnTo>
                <a:lnTo>
                  <a:pt x="95" y="172"/>
                </a:lnTo>
                <a:lnTo>
                  <a:pt x="84" y="165"/>
                </a:lnTo>
                <a:lnTo>
                  <a:pt x="84" y="165"/>
                </a:lnTo>
                <a:lnTo>
                  <a:pt x="82" y="165"/>
                </a:lnTo>
                <a:lnTo>
                  <a:pt x="82" y="165"/>
                </a:lnTo>
                <a:close/>
                <a:moveTo>
                  <a:pt x="95" y="28"/>
                </a:moveTo>
                <a:lnTo>
                  <a:pt x="95" y="28"/>
                </a:lnTo>
                <a:lnTo>
                  <a:pt x="96" y="28"/>
                </a:lnTo>
                <a:lnTo>
                  <a:pt x="96" y="28"/>
                </a:lnTo>
                <a:lnTo>
                  <a:pt x="111" y="28"/>
                </a:lnTo>
                <a:lnTo>
                  <a:pt x="111" y="28"/>
                </a:lnTo>
                <a:lnTo>
                  <a:pt x="120" y="26"/>
                </a:lnTo>
                <a:lnTo>
                  <a:pt x="120" y="26"/>
                </a:lnTo>
                <a:lnTo>
                  <a:pt x="142" y="25"/>
                </a:lnTo>
                <a:lnTo>
                  <a:pt x="142" y="25"/>
                </a:lnTo>
                <a:lnTo>
                  <a:pt x="183" y="23"/>
                </a:lnTo>
                <a:lnTo>
                  <a:pt x="183" y="23"/>
                </a:lnTo>
                <a:lnTo>
                  <a:pt x="201" y="22"/>
                </a:lnTo>
                <a:lnTo>
                  <a:pt x="201" y="22"/>
                </a:lnTo>
                <a:lnTo>
                  <a:pt x="219" y="20"/>
                </a:lnTo>
                <a:lnTo>
                  <a:pt x="219" y="20"/>
                </a:lnTo>
                <a:lnTo>
                  <a:pt x="240" y="19"/>
                </a:lnTo>
                <a:lnTo>
                  <a:pt x="240" y="19"/>
                </a:lnTo>
                <a:lnTo>
                  <a:pt x="215" y="19"/>
                </a:lnTo>
                <a:lnTo>
                  <a:pt x="215" y="19"/>
                </a:lnTo>
                <a:lnTo>
                  <a:pt x="212" y="19"/>
                </a:lnTo>
                <a:lnTo>
                  <a:pt x="212" y="19"/>
                </a:lnTo>
                <a:lnTo>
                  <a:pt x="199" y="20"/>
                </a:lnTo>
                <a:lnTo>
                  <a:pt x="199" y="20"/>
                </a:lnTo>
                <a:lnTo>
                  <a:pt x="182" y="20"/>
                </a:lnTo>
                <a:lnTo>
                  <a:pt x="182" y="20"/>
                </a:lnTo>
                <a:lnTo>
                  <a:pt x="145" y="23"/>
                </a:lnTo>
                <a:lnTo>
                  <a:pt x="145" y="23"/>
                </a:lnTo>
                <a:lnTo>
                  <a:pt x="103" y="26"/>
                </a:lnTo>
                <a:lnTo>
                  <a:pt x="103" y="26"/>
                </a:lnTo>
                <a:lnTo>
                  <a:pt x="95" y="28"/>
                </a:lnTo>
                <a:lnTo>
                  <a:pt x="95" y="28"/>
                </a:lnTo>
                <a:close/>
                <a:moveTo>
                  <a:pt x="349" y="257"/>
                </a:moveTo>
                <a:lnTo>
                  <a:pt x="349" y="257"/>
                </a:lnTo>
                <a:lnTo>
                  <a:pt x="357" y="268"/>
                </a:lnTo>
                <a:lnTo>
                  <a:pt x="357" y="268"/>
                </a:lnTo>
                <a:lnTo>
                  <a:pt x="357" y="266"/>
                </a:lnTo>
                <a:lnTo>
                  <a:pt x="357" y="266"/>
                </a:lnTo>
                <a:lnTo>
                  <a:pt x="361" y="258"/>
                </a:lnTo>
                <a:lnTo>
                  <a:pt x="365" y="249"/>
                </a:lnTo>
                <a:lnTo>
                  <a:pt x="365" y="249"/>
                </a:lnTo>
                <a:lnTo>
                  <a:pt x="365" y="246"/>
                </a:lnTo>
                <a:lnTo>
                  <a:pt x="365" y="246"/>
                </a:lnTo>
                <a:lnTo>
                  <a:pt x="365" y="244"/>
                </a:lnTo>
                <a:lnTo>
                  <a:pt x="365" y="244"/>
                </a:lnTo>
                <a:lnTo>
                  <a:pt x="355" y="232"/>
                </a:lnTo>
                <a:lnTo>
                  <a:pt x="355" y="232"/>
                </a:lnTo>
                <a:lnTo>
                  <a:pt x="352" y="243"/>
                </a:lnTo>
                <a:lnTo>
                  <a:pt x="352" y="243"/>
                </a:lnTo>
                <a:lnTo>
                  <a:pt x="354" y="243"/>
                </a:lnTo>
                <a:lnTo>
                  <a:pt x="354" y="243"/>
                </a:lnTo>
                <a:lnTo>
                  <a:pt x="355" y="244"/>
                </a:lnTo>
                <a:lnTo>
                  <a:pt x="357" y="246"/>
                </a:lnTo>
                <a:lnTo>
                  <a:pt x="357" y="246"/>
                </a:lnTo>
                <a:lnTo>
                  <a:pt x="355" y="247"/>
                </a:lnTo>
                <a:lnTo>
                  <a:pt x="355" y="247"/>
                </a:lnTo>
                <a:lnTo>
                  <a:pt x="352" y="254"/>
                </a:lnTo>
                <a:lnTo>
                  <a:pt x="352" y="254"/>
                </a:lnTo>
                <a:lnTo>
                  <a:pt x="349" y="257"/>
                </a:lnTo>
                <a:lnTo>
                  <a:pt x="349" y="257"/>
                </a:lnTo>
                <a:close/>
                <a:moveTo>
                  <a:pt x="126" y="192"/>
                </a:moveTo>
                <a:lnTo>
                  <a:pt x="126" y="192"/>
                </a:lnTo>
                <a:lnTo>
                  <a:pt x="130" y="198"/>
                </a:lnTo>
                <a:lnTo>
                  <a:pt x="133" y="205"/>
                </a:lnTo>
                <a:lnTo>
                  <a:pt x="133" y="205"/>
                </a:lnTo>
                <a:lnTo>
                  <a:pt x="134" y="203"/>
                </a:lnTo>
                <a:lnTo>
                  <a:pt x="134" y="203"/>
                </a:lnTo>
                <a:lnTo>
                  <a:pt x="136" y="197"/>
                </a:lnTo>
                <a:lnTo>
                  <a:pt x="136" y="197"/>
                </a:lnTo>
                <a:lnTo>
                  <a:pt x="139" y="181"/>
                </a:lnTo>
                <a:lnTo>
                  <a:pt x="139" y="181"/>
                </a:lnTo>
                <a:lnTo>
                  <a:pt x="141" y="178"/>
                </a:lnTo>
                <a:lnTo>
                  <a:pt x="141" y="178"/>
                </a:lnTo>
                <a:lnTo>
                  <a:pt x="141" y="175"/>
                </a:lnTo>
                <a:lnTo>
                  <a:pt x="141" y="175"/>
                </a:lnTo>
                <a:lnTo>
                  <a:pt x="136" y="172"/>
                </a:lnTo>
                <a:lnTo>
                  <a:pt x="131" y="170"/>
                </a:lnTo>
                <a:lnTo>
                  <a:pt x="131" y="170"/>
                </a:lnTo>
                <a:lnTo>
                  <a:pt x="131" y="172"/>
                </a:lnTo>
                <a:lnTo>
                  <a:pt x="131" y="172"/>
                </a:lnTo>
                <a:lnTo>
                  <a:pt x="128" y="181"/>
                </a:lnTo>
                <a:lnTo>
                  <a:pt x="128" y="181"/>
                </a:lnTo>
                <a:lnTo>
                  <a:pt x="128" y="189"/>
                </a:lnTo>
                <a:lnTo>
                  <a:pt x="128" y="189"/>
                </a:lnTo>
                <a:lnTo>
                  <a:pt x="126" y="192"/>
                </a:lnTo>
                <a:lnTo>
                  <a:pt x="126" y="192"/>
                </a:lnTo>
                <a:close/>
                <a:moveTo>
                  <a:pt x="234" y="145"/>
                </a:moveTo>
                <a:lnTo>
                  <a:pt x="234" y="145"/>
                </a:lnTo>
                <a:lnTo>
                  <a:pt x="237" y="134"/>
                </a:lnTo>
                <a:lnTo>
                  <a:pt x="242" y="124"/>
                </a:lnTo>
                <a:lnTo>
                  <a:pt x="242" y="124"/>
                </a:lnTo>
                <a:lnTo>
                  <a:pt x="234" y="115"/>
                </a:lnTo>
                <a:lnTo>
                  <a:pt x="234" y="115"/>
                </a:lnTo>
                <a:lnTo>
                  <a:pt x="234" y="116"/>
                </a:lnTo>
                <a:lnTo>
                  <a:pt x="234" y="116"/>
                </a:lnTo>
                <a:lnTo>
                  <a:pt x="234" y="118"/>
                </a:lnTo>
                <a:lnTo>
                  <a:pt x="234" y="118"/>
                </a:lnTo>
                <a:lnTo>
                  <a:pt x="232" y="120"/>
                </a:lnTo>
                <a:lnTo>
                  <a:pt x="231" y="121"/>
                </a:lnTo>
                <a:lnTo>
                  <a:pt x="231" y="121"/>
                </a:lnTo>
                <a:lnTo>
                  <a:pt x="229" y="120"/>
                </a:lnTo>
                <a:lnTo>
                  <a:pt x="229" y="120"/>
                </a:lnTo>
                <a:lnTo>
                  <a:pt x="234" y="124"/>
                </a:lnTo>
                <a:lnTo>
                  <a:pt x="234" y="124"/>
                </a:lnTo>
                <a:lnTo>
                  <a:pt x="235" y="126"/>
                </a:lnTo>
                <a:lnTo>
                  <a:pt x="235" y="126"/>
                </a:lnTo>
                <a:lnTo>
                  <a:pt x="235" y="126"/>
                </a:lnTo>
                <a:lnTo>
                  <a:pt x="234" y="129"/>
                </a:lnTo>
                <a:lnTo>
                  <a:pt x="234" y="129"/>
                </a:lnTo>
                <a:lnTo>
                  <a:pt x="232" y="127"/>
                </a:lnTo>
                <a:lnTo>
                  <a:pt x="231" y="127"/>
                </a:lnTo>
                <a:lnTo>
                  <a:pt x="231" y="127"/>
                </a:lnTo>
                <a:lnTo>
                  <a:pt x="227" y="123"/>
                </a:lnTo>
                <a:lnTo>
                  <a:pt x="227" y="123"/>
                </a:lnTo>
                <a:lnTo>
                  <a:pt x="226" y="121"/>
                </a:lnTo>
                <a:lnTo>
                  <a:pt x="226" y="121"/>
                </a:lnTo>
                <a:lnTo>
                  <a:pt x="226" y="121"/>
                </a:lnTo>
                <a:lnTo>
                  <a:pt x="226" y="121"/>
                </a:lnTo>
                <a:lnTo>
                  <a:pt x="223" y="131"/>
                </a:lnTo>
                <a:lnTo>
                  <a:pt x="223" y="131"/>
                </a:lnTo>
                <a:lnTo>
                  <a:pt x="224" y="132"/>
                </a:lnTo>
                <a:lnTo>
                  <a:pt x="224" y="132"/>
                </a:lnTo>
                <a:lnTo>
                  <a:pt x="229" y="138"/>
                </a:lnTo>
                <a:lnTo>
                  <a:pt x="229" y="138"/>
                </a:lnTo>
                <a:lnTo>
                  <a:pt x="234" y="145"/>
                </a:lnTo>
                <a:lnTo>
                  <a:pt x="234" y="145"/>
                </a:lnTo>
                <a:close/>
                <a:moveTo>
                  <a:pt x="358" y="312"/>
                </a:moveTo>
                <a:lnTo>
                  <a:pt x="358" y="312"/>
                </a:lnTo>
                <a:lnTo>
                  <a:pt x="349" y="304"/>
                </a:lnTo>
                <a:lnTo>
                  <a:pt x="349" y="304"/>
                </a:lnTo>
                <a:lnTo>
                  <a:pt x="347" y="306"/>
                </a:lnTo>
                <a:lnTo>
                  <a:pt x="347" y="307"/>
                </a:lnTo>
                <a:lnTo>
                  <a:pt x="347" y="307"/>
                </a:lnTo>
                <a:lnTo>
                  <a:pt x="346" y="310"/>
                </a:lnTo>
                <a:lnTo>
                  <a:pt x="344" y="312"/>
                </a:lnTo>
                <a:lnTo>
                  <a:pt x="344" y="312"/>
                </a:lnTo>
                <a:lnTo>
                  <a:pt x="344" y="328"/>
                </a:lnTo>
                <a:lnTo>
                  <a:pt x="344" y="328"/>
                </a:lnTo>
                <a:lnTo>
                  <a:pt x="344" y="328"/>
                </a:lnTo>
                <a:lnTo>
                  <a:pt x="344" y="328"/>
                </a:lnTo>
                <a:lnTo>
                  <a:pt x="349" y="334"/>
                </a:lnTo>
                <a:lnTo>
                  <a:pt x="349" y="334"/>
                </a:lnTo>
                <a:lnTo>
                  <a:pt x="354" y="326"/>
                </a:lnTo>
                <a:lnTo>
                  <a:pt x="354" y="326"/>
                </a:lnTo>
                <a:lnTo>
                  <a:pt x="355" y="323"/>
                </a:lnTo>
                <a:lnTo>
                  <a:pt x="355" y="323"/>
                </a:lnTo>
                <a:lnTo>
                  <a:pt x="355" y="315"/>
                </a:lnTo>
                <a:lnTo>
                  <a:pt x="355" y="315"/>
                </a:lnTo>
                <a:lnTo>
                  <a:pt x="355" y="314"/>
                </a:lnTo>
                <a:lnTo>
                  <a:pt x="358" y="312"/>
                </a:lnTo>
                <a:lnTo>
                  <a:pt x="358" y="312"/>
                </a:lnTo>
                <a:close/>
                <a:moveTo>
                  <a:pt x="112" y="172"/>
                </a:moveTo>
                <a:lnTo>
                  <a:pt x="112" y="172"/>
                </a:lnTo>
                <a:lnTo>
                  <a:pt x="112" y="170"/>
                </a:lnTo>
                <a:lnTo>
                  <a:pt x="112" y="170"/>
                </a:lnTo>
                <a:lnTo>
                  <a:pt x="104" y="165"/>
                </a:lnTo>
                <a:lnTo>
                  <a:pt x="104" y="165"/>
                </a:lnTo>
                <a:lnTo>
                  <a:pt x="100" y="164"/>
                </a:lnTo>
                <a:lnTo>
                  <a:pt x="100" y="164"/>
                </a:lnTo>
                <a:lnTo>
                  <a:pt x="100" y="165"/>
                </a:lnTo>
                <a:lnTo>
                  <a:pt x="100" y="165"/>
                </a:lnTo>
                <a:lnTo>
                  <a:pt x="98" y="172"/>
                </a:lnTo>
                <a:lnTo>
                  <a:pt x="98" y="172"/>
                </a:lnTo>
                <a:lnTo>
                  <a:pt x="100" y="172"/>
                </a:lnTo>
                <a:lnTo>
                  <a:pt x="100" y="172"/>
                </a:lnTo>
                <a:lnTo>
                  <a:pt x="104" y="175"/>
                </a:lnTo>
                <a:lnTo>
                  <a:pt x="104" y="175"/>
                </a:lnTo>
                <a:lnTo>
                  <a:pt x="106" y="176"/>
                </a:lnTo>
                <a:lnTo>
                  <a:pt x="106" y="178"/>
                </a:lnTo>
                <a:lnTo>
                  <a:pt x="106" y="178"/>
                </a:lnTo>
                <a:lnTo>
                  <a:pt x="106" y="178"/>
                </a:lnTo>
                <a:lnTo>
                  <a:pt x="104" y="179"/>
                </a:lnTo>
                <a:lnTo>
                  <a:pt x="104" y="179"/>
                </a:lnTo>
                <a:lnTo>
                  <a:pt x="104" y="179"/>
                </a:lnTo>
                <a:lnTo>
                  <a:pt x="104" y="179"/>
                </a:lnTo>
                <a:lnTo>
                  <a:pt x="103" y="183"/>
                </a:lnTo>
                <a:lnTo>
                  <a:pt x="101" y="184"/>
                </a:lnTo>
                <a:lnTo>
                  <a:pt x="101" y="184"/>
                </a:lnTo>
                <a:lnTo>
                  <a:pt x="100" y="184"/>
                </a:lnTo>
                <a:lnTo>
                  <a:pt x="100" y="184"/>
                </a:lnTo>
                <a:lnTo>
                  <a:pt x="96" y="187"/>
                </a:lnTo>
                <a:lnTo>
                  <a:pt x="92" y="191"/>
                </a:lnTo>
                <a:lnTo>
                  <a:pt x="92" y="191"/>
                </a:lnTo>
                <a:lnTo>
                  <a:pt x="93" y="192"/>
                </a:lnTo>
                <a:lnTo>
                  <a:pt x="93" y="192"/>
                </a:lnTo>
                <a:lnTo>
                  <a:pt x="93" y="194"/>
                </a:lnTo>
                <a:lnTo>
                  <a:pt x="92" y="195"/>
                </a:lnTo>
                <a:lnTo>
                  <a:pt x="92" y="195"/>
                </a:lnTo>
                <a:lnTo>
                  <a:pt x="92" y="197"/>
                </a:lnTo>
                <a:lnTo>
                  <a:pt x="92" y="197"/>
                </a:lnTo>
                <a:lnTo>
                  <a:pt x="93" y="202"/>
                </a:lnTo>
                <a:lnTo>
                  <a:pt x="93" y="202"/>
                </a:lnTo>
                <a:lnTo>
                  <a:pt x="96" y="200"/>
                </a:lnTo>
                <a:lnTo>
                  <a:pt x="96" y="200"/>
                </a:lnTo>
                <a:lnTo>
                  <a:pt x="98" y="198"/>
                </a:lnTo>
                <a:lnTo>
                  <a:pt x="98" y="198"/>
                </a:lnTo>
                <a:lnTo>
                  <a:pt x="104" y="184"/>
                </a:lnTo>
                <a:lnTo>
                  <a:pt x="104" y="184"/>
                </a:lnTo>
                <a:lnTo>
                  <a:pt x="107" y="178"/>
                </a:lnTo>
                <a:lnTo>
                  <a:pt x="107" y="178"/>
                </a:lnTo>
                <a:lnTo>
                  <a:pt x="109" y="176"/>
                </a:lnTo>
                <a:lnTo>
                  <a:pt x="109" y="176"/>
                </a:lnTo>
                <a:lnTo>
                  <a:pt x="111" y="176"/>
                </a:lnTo>
                <a:lnTo>
                  <a:pt x="111" y="176"/>
                </a:lnTo>
                <a:lnTo>
                  <a:pt x="112" y="172"/>
                </a:lnTo>
                <a:lnTo>
                  <a:pt x="112" y="172"/>
                </a:lnTo>
                <a:close/>
                <a:moveTo>
                  <a:pt x="204" y="337"/>
                </a:moveTo>
                <a:lnTo>
                  <a:pt x="204" y="337"/>
                </a:lnTo>
                <a:lnTo>
                  <a:pt x="205" y="339"/>
                </a:lnTo>
                <a:lnTo>
                  <a:pt x="205" y="339"/>
                </a:lnTo>
                <a:lnTo>
                  <a:pt x="215" y="340"/>
                </a:lnTo>
                <a:lnTo>
                  <a:pt x="226" y="342"/>
                </a:lnTo>
                <a:lnTo>
                  <a:pt x="226" y="342"/>
                </a:lnTo>
                <a:lnTo>
                  <a:pt x="226" y="342"/>
                </a:lnTo>
                <a:lnTo>
                  <a:pt x="226" y="342"/>
                </a:lnTo>
                <a:lnTo>
                  <a:pt x="234" y="339"/>
                </a:lnTo>
                <a:lnTo>
                  <a:pt x="234" y="339"/>
                </a:lnTo>
                <a:lnTo>
                  <a:pt x="234" y="336"/>
                </a:lnTo>
                <a:lnTo>
                  <a:pt x="234" y="336"/>
                </a:lnTo>
                <a:lnTo>
                  <a:pt x="234" y="332"/>
                </a:lnTo>
                <a:lnTo>
                  <a:pt x="231" y="331"/>
                </a:lnTo>
                <a:lnTo>
                  <a:pt x="231" y="331"/>
                </a:lnTo>
                <a:lnTo>
                  <a:pt x="229" y="331"/>
                </a:lnTo>
                <a:lnTo>
                  <a:pt x="229" y="331"/>
                </a:lnTo>
                <a:lnTo>
                  <a:pt x="227" y="331"/>
                </a:lnTo>
                <a:lnTo>
                  <a:pt x="226" y="332"/>
                </a:lnTo>
                <a:lnTo>
                  <a:pt x="226" y="332"/>
                </a:lnTo>
                <a:lnTo>
                  <a:pt x="226" y="334"/>
                </a:lnTo>
                <a:lnTo>
                  <a:pt x="226" y="334"/>
                </a:lnTo>
                <a:lnTo>
                  <a:pt x="224" y="334"/>
                </a:lnTo>
                <a:lnTo>
                  <a:pt x="221" y="334"/>
                </a:lnTo>
                <a:lnTo>
                  <a:pt x="221" y="334"/>
                </a:lnTo>
                <a:lnTo>
                  <a:pt x="221" y="332"/>
                </a:lnTo>
                <a:lnTo>
                  <a:pt x="221" y="332"/>
                </a:lnTo>
                <a:lnTo>
                  <a:pt x="219" y="331"/>
                </a:lnTo>
                <a:lnTo>
                  <a:pt x="218" y="331"/>
                </a:lnTo>
                <a:lnTo>
                  <a:pt x="218" y="331"/>
                </a:lnTo>
                <a:lnTo>
                  <a:pt x="213" y="332"/>
                </a:lnTo>
                <a:lnTo>
                  <a:pt x="213" y="332"/>
                </a:lnTo>
                <a:lnTo>
                  <a:pt x="212" y="334"/>
                </a:lnTo>
                <a:lnTo>
                  <a:pt x="210" y="336"/>
                </a:lnTo>
                <a:lnTo>
                  <a:pt x="210" y="336"/>
                </a:lnTo>
                <a:lnTo>
                  <a:pt x="208" y="337"/>
                </a:lnTo>
                <a:lnTo>
                  <a:pt x="205" y="337"/>
                </a:lnTo>
                <a:lnTo>
                  <a:pt x="205" y="337"/>
                </a:lnTo>
                <a:lnTo>
                  <a:pt x="204" y="337"/>
                </a:lnTo>
                <a:lnTo>
                  <a:pt x="204" y="337"/>
                </a:lnTo>
                <a:lnTo>
                  <a:pt x="204" y="337"/>
                </a:lnTo>
                <a:close/>
                <a:moveTo>
                  <a:pt x="36" y="312"/>
                </a:moveTo>
                <a:lnTo>
                  <a:pt x="36" y="312"/>
                </a:lnTo>
                <a:lnTo>
                  <a:pt x="36" y="314"/>
                </a:lnTo>
                <a:lnTo>
                  <a:pt x="36" y="314"/>
                </a:lnTo>
                <a:lnTo>
                  <a:pt x="27" y="328"/>
                </a:lnTo>
                <a:lnTo>
                  <a:pt x="27" y="328"/>
                </a:lnTo>
                <a:lnTo>
                  <a:pt x="25" y="331"/>
                </a:lnTo>
                <a:lnTo>
                  <a:pt x="25" y="331"/>
                </a:lnTo>
                <a:lnTo>
                  <a:pt x="29" y="337"/>
                </a:lnTo>
                <a:lnTo>
                  <a:pt x="29" y="337"/>
                </a:lnTo>
                <a:lnTo>
                  <a:pt x="30" y="340"/>
                </a:lnTo>
                <a:lnTo>
                  <a:pt x="30" y="340"/>
                </a:lnTo>
                <a:lnTo>
                  <a:pt x="41" y="325"/>
                </a:lnTo>
                <a:lnTo>
                  <a:pt x="41" y="325"/>
                </a:lnTo>
                <a:lnTo>
                  <a:pt x="41" y="323"/>
                </a:lnTo>
                <a:lnTo>
                  <a:pt x="41" y="323"/>
                </a:lnTo>
                <a:lnTo>
                  <a:pt x="38" y="317"/>
                </a:lnTo>
                <a:lnTo>
                  <a:pt x="38" y="317"/>
                </a:lnTo>
                <a:lnTo>
                  <a:pt x="36" y="312"/>
                </a:lnTo>
                <a:lnTo>
                  <a:pt x="36" y="312"/>
                </a:lnTo>
                <a:close/>
                <a:moveTo>
                  <a:pt x="57" y="206"/>
                </a:moveTo>
                <a:lnTo>
                  <a:pt x="57" y="206"/>
                </a:lnTo>
                <a:lnTo>
                  <a:pt x="54" y="206"/>
                </a:lnTo>
                <a:lnTo>
                  <a:pt x="54" y="206"/>
                </a:lnTo>
                <a:lnTo>
                  <a:pt x="51" y="211"/>
                </a:lnTo>
                <a:lnTo>
                  <a:pt x="51" y="211"/>
                </a:lnTo>
                <a:lnTo>
                  <a:pt x="41" y="224"/>
                </a:lnTo>
                <a:lnTo>
                  <a:pt x="41" y="224"/>
                </a:lnTo>
                <a:lnTo>
                  <a:pt x="41" y="224"/>
                </a:lnTo>
                <a:lnTo>
                  <a:pt x="41" y="224"/>
                </a:lnTo>
                <a:lnTo>
                  <a:pt x="43" y="225"/>
                </a:lnTo>
                <a:lnTo>
                  <a:pt x="43" y="228"/>
                </a:lnTo>
                <a:lnTo>
                  <a:pt x="43" y="228"/>
                </a:lnTo>
                <a:lnTo>
                  <a:pt x="44" y="227"/>
                </a:lnTo>
                <a:lnTo>
                  <a:pt x="44" y="227"/>
                </a:lnTo>
                <a:lnTo>
                  <a:pt x="48" y="225"/>
                </a:lnTo>
                <a:lnTo>
                  <a:pt x="48" y="225"/>
                </a:lnTo>
                <a:lnTo>
                  <a:pt x="51" y="225"/>
                </a:lnTo>
                <a:lnTo>
                  <a:pt x="52" y="227"/>
                </a:lnTo>
                <a:lnTo>
                  <a:pt x="52" y="227"/>
                </a:lnTo>
                <a:lnTo>
                  <a:pt x="54" y="227"/>
                </a:lnTo>
                <a:lnTo>
                  <a:pt x="54" y="227"/>
                </a:lnTo>
                <a:lnTo>
                  <a:pt x="54" y="225"/>
                </a:lnTo>
                <a:lnTo>
                  <a:pt x="54" y="225"/>
                </a:lnTo>
                <a:lnTo>
                  <a:pt x="59" y="211"/>
                </a:lnTo>
                <a:lnTo>
                  <a:pt x="59" y="211"/>
                </a:lnTo>
                <a:lnTo>
                  <a:pt x="59" y="209"/>
                </a:lnTo>
                <a:lnTo>
                  <a:pt x="59" y="209"/>
                </a:lnTo>
                <a:lnTo>
                  <a:pt x="57" y="206"/>
                </a:lnTo>
                <a:lnTo>
                  <a:pt x="57" y="206"/>
                </a:lnTo>
                <a:close/>
                <a:moveTo>
                  <a:pt x="202" y="149"/>
                </a:moveTo>
                <a:lnTo>
                  <a:pt x="202" y="149"/>
                </a:lnTo>
                <a:lnTo>
                  <a:pt x="204" y="148"/>
                </a:lnTo>
                <a:lnTo>
                  <a:pt x="204" y="148"/>
                </a:lnTo>
                <a:lnTo>
                  <a:pt x="208" y="129"/>
                </a:lnTo>
                <a:lnTo>
                  <a:pt x="208" y="129"/>
                </a:lnTo>
                <a:lnTo>
                  <a:pt x="208" y="127"/>
                </a:lnTo>
                <a:lnTo>
                  <a:pt x="208" y="127"/>
                </a:lnTo>
                <a:lnTo>
                  <a:pt x="204" y="121"/>
                </a:lnTo>
                <a:lnTo>
                  <a:pt x="204" y="121"/>
                </a:lnTo>
                <a:lnTo>
                  <a:pt x="202" y="120"/>
                </a:lnTo>
                <a:lnTo>
                  <a:pt x="202" y="120"/>
                </a:lnTo>
                <a:lnTo>
                  <a:pt x="199" y="127"/>
                </a:lnTo>
                <a:lnTo>
                  <a:pt x="199" y="127"/>
                </a:lnTo>
                <a:lnTo>
                  <a:pt x="202" y="131"/>
                </a:lnTo>
                <a:lnTo>
                  <a:pt x="202" y="131"/>
                </a:lnTo>
                <a:lnTo>
                  <a:pt x="204" y="132"/>
                </a:lnTo>
                <a:lnTo>
                  <a:pt x="202" y="134"/>
                </a:lnTo>
                <a:lnTo>
                  <a:pt x="202" y="134"/>
                </a:lnTo>
                <a:lnTo>
                  <a:pt x="201" y="134"/>
                </a:lnTo>
                <a:lnTo>
                  <a:pt x="199" y="134"/>
                </a:lnTo>
                <a:lnTo>
                  <a:pt x="199" y="134"/>
                </a:lnTo>
                <a:lnTo>
                  <a:pt x="197" y="132"/>
                </a:lnTo>
                <a:lnTo>
                  <a:pt x="197" y="132"/>
                </a:lnTo>
                <a:lnTo>
                  <a:pt x="196" y="140"/>
                </a:lnTo>
                <a:lnTo>
                  <a:pt x="196" y="140"/>
                </a:lnTo>
                <a:lnTo>
                  <a:pt x="196" y="140"/>
                </a:lnTo>
                <a:lnTo>
                  <a:pt x="196" y="140"/>
                </a:lnTo>
                <a:lnTo>
                  <a:pt x="202" y="149"/>
                </a:lnTo>
                <a:lnTo>
                  <a:pt x="202" y="149"/>
                </a:lnTo>
                <a:close/>
                <a:moveTo>
                  <a:pt x="87" y="396"/>
                </a:moveTo>
                <a:lnTo>
                  <a:pt x="87" y="396"/>
                </a:lnTo>
                <a:lnTo>
                  <a:pt x="96" y="383"/>
                </a:lnTo>
                <a:lnTo>
                  <a:pt x="96" y="383"/>
                </a:lnTo>
                <a:lnTo>
                  <a:pt x="87" y="370"/>
                </a:lnTo>
                <a:lnTo>
                  <a:pt x="87" y="370"/>
                </a:lnTo>
                <a:lnTo>
                  <a:pt x="81" y="380"/>
                </a:lnTo>
                <a:lnTo>
                  <a:pt x="81" y="380"/>
                </a:lnTo>
                <a:lnTo>
                  <a:pt x="84" y="385"/>
                </a:lnTo>
                <a:lnTo>
                  <a:pt x="84" y="385"/>
                </a:lnTo>
                <a:lnTo>
                  <a:pt x="85" y="386"/>
                </a:lnTo>
                <a:lnTo>
                  <a:pt x="84" y="388"/>
                </a:lnTo>
                <a:lnTo>
                  <a:pt x="84" y="388"/>
                </a:lnTo>
                <a:lnTo>
                  <a:pt x="82" y="388"/>
                </a:lnTo>
                <a:lnTo>
                  <a:pt x="82" y="388"/>
                </a:lnTo>
                <a:lnTo>
                  <a:pt x="87" y="396"/>
                </a:lnTo>
                <a:lnTo>
                  <a:pt x="87" y="396"/>
                </a:lnTo>
                <a:close/>
                <a:moveTo>
                  <a:pt x="46" y="339"/>
                </a:moveTo>
                <a:lnTo>
                  <a:pt x="46" y="339"/>
                </a:lnTo>
                <a:lnTo>
                  <a:pt x="46" y="339"/>
                </a:lnTo>
                <a:lnTo>
                  <a:pt x="46" y="339"/>
                </a:lnTo>
                <a:lnTo>
                  <a:pt x="38" y="351"/>
                </a:lnTo>
                <a:lnTo>
                  <a:pt x="38" y="351"/>
                </a:lnTo>
                <a:lnTo>
                  <a:pt x="38" y="353"/>
                </a:lnTo>
                <a:lnTo>
                  <a:pt x="38" y="353"/>
                </a:lnTo>
                <a:lnTo>
                  <a:pt x="44" y="364"/>
                </a:lnTo>
                <a:lnTo>
                  <a:pt x="44" y="364"/>
                </a:lnTo>
                <a:lnTo>
                  <a:pt x="46" y="366"/>
                </a:lnTo>
                <a:lnTo>
                  <a:pt x="46" y="366"/>
                </a:lnTo>
                <a:lnTo>
                  <a:pt x="51" y="358"/>
                </a:lnTo>
                <a:lnTo>
                  <a:pt x="51" y="358"/>
                </a:lnTo>
                <a:lnTo>
                  <a:pt x="52" y="356"/>
                </a:lnTo>
                <a:lnTo>
                  <a:pt x="51" y="355"/>
                </a:lnTo>
                <a:lnTo>
                  <a:pt x="51" y="355"/>
                </a:lnTo>
                <a:lnTo>
                  <a:pt x="48" y="345"/>
                </a:lnTo>
                <a:lnTo>
                  <a:pt x="48" y="345"/>
                </a:lnTo>
                <a:lnTo>
                  <a:pt x="48" y="342"/>
                </a:lnTo>
                <a:lnTo>
                  <a:pt x="48" y="342"/>
                </a:lnTo>
                <a:lnTo>
                  <a:pt x="46" y="340"/>
                </a:lnTo>
                <a:lnTo>
                  <a:pt x="46" y="339"/>
                </a:lnTo>
                <a:lnTo>
                  <a:pt x="46" y="339"/>
                </a:lnTo>
                <a:close/>
                <a:moveTo>
                  <a:pt x="152" y="138"/>
                </a:moveTo>
                <a:lnTo>
                  <a:pt x="152" y="138"/>
                </a:lnTo>
                <a:lnTo>
                  <a:pt x="153" y="143"/>
                </a:lnTo>
                <a:lnTo>
                  <a:pt x="153" y="143"/>
                </a:lnTo>
                <a:lnTo>
                  <a:pt x="153" y="145"/>
                </a:lnTo>
                <a:lnTo>
                  <a:pt x="153" y="146"/>
                </a:lnTo>
                <a:lnTo>
                  <a:pt x="153" y="146"/>
                </a:lnTo>
                <a:lnTo>
                  <a:pt x="152" y="146"/>
                </a:lnTo>
                <a:lnTo>
                  <a:pt x="150" y="145"/>
                </a:lnTo>
                <a:lnTo>
                  <a:pt x="150" y="145"/>
                </a:lnTo>
                <a:lnTo>
                  <a:pt x="149" y="143"/>
                </a:lnTo>
                <a:lnTo>
                  <a:pt x="149" y="143"/>
                </a:lnTo>
                <a:lnTo>
                  <a:pt x="149" y="145"/>
                </a:lnTo>
                <a:lnTo>
                  <a:pt x="149" y="145"/>
                </a:lnTo>
                <a:lnTo>
                  <a:pt x="149" y="146"/>
                </a:lnTo>
                <a:lnTo>
                  <a:pt x="149" y="146"/>
                </a:lnTo>
                <a:lnTo>
                  <a:pt x="150" y="149"/>
                </a:lnTo>
                <a:lnTo>
                  <a:pt x="150" y="151"/>
                </a:lnTo>
                <a:lnTo>
                  <a:pt x="150" y="151"/>
                </a:lnTo>
                <a:lnTo>
                  <a:pt x="158" y="154"/>
                </a:lnTo>
                <a:lnTo>
                  <a:pt x="158" y="154"/>
                </a:lnTo>
                <a:lnTo>
                  <a:pt x="158" y="151"/>
                </a:lnTo>
                <a:lnTo>
                  <a:pt x="158" y="151"/>
                </a:lnTo>
                <a:lnTo>
                  <a:pt x="161" y="140"/>
                </a:lnTo>
                <a:lnTo>
                  <a:pt x="161" y="140"/>
                </a:lnTo>
                <a:lnTo>
                  <a:pt x="163" y="138"/>
                </a:lnTo>
                <a:lnTo>
                  <a:pt x="163" y="138"/>
                </a:lnTo>
                <a:lnTo>
                  <a:pt x="164" y="138"/>
                </a:lnTo>
                <a:lnTo>
                  <a:pt x="164" y="138"/>
                </a:lnTo>
                <a:lnTo>
                  <a:pt x="163" y="134"/>
                </a:lnTo>
                <a:lnTo>
                  <a:pt x="163" y="134"/>
                </a:lnTo>
                <a:lnTo>
                  <a:pt x="150" y="129"/>
                </a:lnTo>
                <a:lnTo>
                  <a:pt x="150" y="129"/>
                </a:lnTo>
                <a:lnTo>
                  <a:pt x="152" y="135"/>
                </a:lnTo>
                <a:lnTo>
                  <a:pt x="152" y="135"/>
                </a:lnTo>
                <a:lnTo>
                  <a:pt x="153" y="135"/>
                </a:lnTo>
                <a:lnTo>
                  <a:pt x="153" y="135"/>
                </a:lnTo>
                <a:lnTo>
                  <a:pt x="155" y="135"/>
                </a:lnTo>
                <a:lnTo>
                  <a:pt x="155" y="135"/>
                </a:lnTo>
                <a:lnTo>
                  <a:pt x="158" y="137"/>
                </a:lnTo>
                <a:lnTo>
                  <a:pt x="158" y="137"/>
                </a:lnTo>
                <a:lnTo>
                  <a:pt x="156" y="138"/>
                </a:lnTo>
                <a:lnTo>
                  <a:pt x="156" y="138"/>
                </a:lnTo>
                <a:lnTo>
                  <a:pt x="155" y="140"/>
                </a:lnTo>
                <a:lnTo>
                  <a:pt x="155" y="140"/>
                </a:lnTo>
                <a:lnTo>
                  <a:pt x="152" y="138"/>
                </a:lnTo>
                <a:lnTo>
                  <a:pt x="152" y="138"/>
                </a:lnTo>
                <a:close/>
                <a:moveTo>
                  <a:pt x="279" y="372"/>
                </a:moveTo>
                <a:lnTo>
                  <a:pt x="279" y="372"/>
                </a:lnTo>
                <a:lnTo>
                  <a:pt x="279" y="372"/>
                </a:lnTo>
                <a:lnTo>
                  <a:pt x="279" y="372"/>
                </a:lnTo>
                <a:lnTo>
                  <a:pt x="279" y="372"/>
                </a:lnTo>
                <a:lnTo>
                  <a:pt x="279" y="372"/>
                </a:lnTo>
                <a:lnTo>
                  <a:pt x="279" y="386"/>
                </a:lnTo>
                <a:lnTo>
                  <a:pt x="279" y="386"/>
                </a:lnTo>
                <a:lnTo>
                  <a:pt x="279" y="388"/>
                </a:lnTo>
                <a:lnTo>
                  <a:pt x="279" y="388"/>
                </a:lnTo>
                <a:lnTo>
                  <a:pt x="279" y="389"/>
                </a:lnTo>
                <a:lnTo>
                  <a:pt x="279" y="389"/>
                </a:lnTo>
                <a:lnTo>
                  <a:pt x="278" y="392"/>
                </a:lnTo>
                <a:lnTo>
                  <a:pt x="278" y="392"/>
                </a:lnTo>
                <a:lnTo>
                  <a:pt x="278" y="397"/>
                </a:lnTo>
                <a:lnTo>
                  <a:pt x="278" y="397"/>
                </a:lnTo>
                <a:lnTo>
                  <a:pt x="276" y="399"/>
                </a:lnTo>
                <a:lnTo>
                  <a:pt x="276" y="399"/>
                </a:lnTo>
                <a:lnTo>
                  <a:pt x="275" y="399"/>
                </a:lnTo>
                <a:lnTo>
                  <a:pt x="273" y="397"/>
                </a:lnTo>
                <a:lnTo>
                  <a:pt x="273" y="397"/>
                </a:lnTo>
                <a:lnTo>
                  <a:pt x="273" y="397"/>
                </a:lnTo>
                <a:lnTo>
                  <a:pt x="273" y="397"/>
                </a:lnTo>
                <a:lnTo>
                  <a:pt x="272" y="399"/>
                </a:lnTo>
                <a:lnTo>
                  <a:pt x="272" y="399"/>
                </a:lnTo>
                <a:lnTo>
                  <a:pt x="273" y="400"/>
                </a:lnTo>
                <a:lnTo>
                  <a:pt x="273" y="400"/>
                </a:lnTo>
                <a:lnTo>
                  <a:pt x="286" y="400"/>
                </a:lnTo>
                <a:lnTo>
                  <a:pt x="286" y="400"/>
                </a:lnTo>
                <a:lnTo>
                  <a:pt x="287" y="399"/>
                </a:lnTo>
                <a:lnTo>
                  <a:pt x="287" y="399"/>
                </a:lnTo>
                <a:lnTo>
                  <a:pt x="290" y="394"/>
                </a:lnTo>
                <a:lnTo>
                  <a:pt x="290" y="394"/>
                </a:lnTo>
                <a:lnTo>
                  <a:pt x="290" y="392"/>
                </a:lnTo>
                <a:lnTo>
                  <a:pt x="290" y="392"/>
                </a:lnTo>
                <a:lnTo>
                  <a:pt x="289" y="388"/>
                </a:lnTo>
                <a:lnTo>
                  <a:pt x="289" y="388"/>
                </a:lnTo>
                <a:lnTo>
                  <a:pt x="287" y="386"/>
                </a:lnTo>
                <a:lnTo>
                  <a:pt x="287" y="386"/>
                </a:lnTo>
                <a:lnTo>
                  <a:pt x="287" y="391"/>
                </a:lnTo>
                <a:lnTo>
                  <a:pt x="287" y="391"/>
                </a:lnTo>
                <a:lnTo>
                  <a:pt x="287" y="394"/>
                </a:lnTo>
                <a:lnTo>
                  <a:pt x="287" y="394"/>
                </a:lnTo>
                <a:lnTo>
                  <a:pt x="286" y="396"/>
                </a:lnTo>
                <a:lnTo>
                  <a:pt x="286" y="396"/>
                </a:lnTo>
                <a:lnTo>
                  <a:pt x="283" y="396"/>
                </a:lnTo>
                <a:lnTo>
                  <a:pt x="283" y="396"/>
                </a:lnTo>
                <a:lnTo>
                  <a:pt x="283" y="396"/>
                </a:lnTo>
                <a:lnTo>
                  <a:pt x="281" y="394"/>
                </a:lnTo>
                <a:lnTo>
                  <a:pt x="283" y="392"/>
                </a:lnTo>
                <a:lnTo>
                  <a:pt x="283" y="392"/>
                </a:lnTo>
                <a:lnTo>
                  <a:pt x="284" y="389"/>
                </a:lnTo>
                <a:lnTo>
                  <a:pt x="284" y="389"/>
                </a:lnTo>
                <a:lnTo>
                  <a:pt x="286" y="386"/>
                </a:lnTo>
                <a:lnTo>
                  <a:pt x="286" y="386"/>
                </a:lnTo>
                <a:lnTo>
                  <a:pt x="286" y="383"/>
                </a:lnTo>
                <a:lnTo>
                  <a:pt x="284" y="378"/>
                </a:lnTo>
                <a:lnTo>
                  <a:pt x="284" y="378"/>
                </a:lnTo>
                <a:lnTo>
                  <a:pt x="279" y="372"/>
                </a:lnTo>
                <a:lnTo>
                  <a:pt x="279" y="372"/>
                </a:lnTo>
                <a:close/>
                <a:moveTo>
                  <a:pt x="33" y="381"/>
                </a:moveTo>
                <a:lnTo>
                  <a:pt x="33" y="381"/>
                </a:lnTo>
                <a:lnTo>
                  <a:pt x="35" y="380"/>
                </a:lnTo>
                <a:lnTo>
                  <a:pt x="35" y="380"/>
                </a:lnTo>
                <a:lnTo>
                  <a:pt x="41" y="372"/>
                </a:lnTo>
                <a:lnTo>
                  <a:pt x="41" y="372"/>
                </a:lnTo>
                <a:lnTo>
                  <a:pt x="41" y="370"/>
                </a:lnTo>
                <a:lnTo>
                  <a:pt x="41" y="369"/>
                </a:lnTo>
                <a:lnTo>
                  <a:pt x="41" y="369"/>
                </a:lnTo>
                <a:lnTo>
                  <a:pt x="35" y="356"/>
                </a:lnTo>
                <a:lnTo>
                  <a:pt x="35" y="356"/>
                </a:lnTo>
                <a:lnTo>
                  <a:pt x="35" y="356"/>
                </a:lnTo>
                <a:lnTo>
                  <a:pt x="35" y="356"/>
                </a:lnTo>
                <a:lnTo>
                  <a:pt x="35" y="356"/>
                </a:lnTo>
                <a:lnTo>
                  <a:pt x="35" y="356"/>
                </a:lnTo>
                <a:lnTo>
                  <a:pt x="27" y="367"/>
                </a:lnTo>
                <a:lnTo>
                  <a:pt x="27" y="367"/>
                </a:lnTo>
                <a:lnTo>
                  <a:pt x="27" y="369"/>
                </a:lnTo>
                <a:lnTo>
                  <a:pt x="27" y="369"/>
                </a:lnTo>
                <a:lnTo>
                  <a:pt x="30" y="375"/>
                </a:lnTo>
                <a:lnTo>
                  <a:pt x="30" y="375"/>
                </a:lnTo>
                <a:lnTo>
                  <a:pt x="33" y="381"/>
                </a:lnTo>
                <a:lnTo>
                  <a:pt x="33" y="381"/>
                </a:lnTo>
                <a:close/>
                <a:moveTo>
                  <a:pt x="363" y="108"/>
                </a:moveTo>
                <a:lnTo>
                  <a:pt x="363" y="108"/>
                </a:lnTo>
                <a:lnTo>
                  <a:pt x="355" y="121"/>
                </a:lnTo>
                <a:lnTo>
                  <a:pt x="355" y="121"/>
                </a:lnTo>
                <a:lnTo>
                  <a:pt x="355" y="124"/>
                </a:lnTo>
                <a:lnTo>
                  <a:pt x="355" y="124"/>
                </a:lnTo>
                <a:lnTo>
                  <a:pt x="354" y="129"/>
                </a:lnTo>
                <a:lnTo>
                  <a:pt x="354" y="129"/>
                </a:lnTo>
                <a:lnTo>
                  <a:pt x="355" y="132"/>
                </a:lnTo>
                <a:lnTo>
                  <a:pt x="357" y="137"/>
                </a:lnTo>
                <a:lnTo>
                  <a:pt x="357" y="137"/>
                </a:lnTo>
                <a:lnTo>
                  <a:pt x="368" y="115"/>
                </a:lnTo>
                <a:lnTo>
                  <a:pt x="368" y="115"/>
                </a:lnTo>
                <a:lnTo>
                  <a:pt x="363" y="108"/>
                </a:lnTo>
                <a:lnTo>
                  <a:pt x="363" y="108"/>
                </a:lnTo>
                <a:close/>
                <a:moveTo>
                  <a:pt x="70" y="112"/>
                </a:moveTo>
                <a:lnTo>
                  <a:pt x="70" y="112"/>
                </a:lnTo>
                <a:lnTo>
                  <a:pt x="70" y="113"/>
                </a:lnTo>
                <a:lnTo>
                  <a:pt x="70" y="113"/>
                </a:lnTo>
                <a:lnTo>
                  <a:pt x="62" y="129"/>
                </a:lnTo>
                <a:lnTo>
                  <a:pt x="62" y="129"/>
                </a:lnTo>
                <a:lnTo>
                  <a:pt x="62" y="129"/>
                </a:lnTo>
                <a:lnTo>
                  <a:pt x="62" y="129"/>
                </a:lnTo>
                <a:lnTo>
                  <a:pt x="63" y="129"/>
                </a:lnTo>
                <a:lnTo>
                  <a:pt x="65" y="129"/>
                </a:lnTo>
                <a:lnTo>
                  <a:pt x="65" y="129"/>
                </a:lnTo>
                <a:lnTo>
                  <a:pt x="63" y="131"/>
                </a:lnTo>
                <a:lnTo>
                  <a:pt x="63" y="131"/>
                </a:lnTo>
                <a:lnTo>
                  <a:pt x="63" y="132"/>
                </a:lnTo>
                <a:lnTo>
                  <a:pt x="62" y="132"/>
                </a:lnTo>
                <a:lnTo>
                  <a:pt x="62" y="132"/>
                </a:lnTo>
                <a:lnTo>
                  <a:pt x="60" y="131"/>
                </a:lnTo>
                <a:lnTo>
                  <a:pt x="60" y="131"/>
                </a:lnTo>
                <a:lnTo>
                  <a:pt x="57" y="137"/>
                </a:lnTo>
                <a:lnTo>
                  <a:pt x="57" y="142"/>
                </a:lnTo>
                <a:lnTo>
                  <a:pt x="57" y="142"/>
                </a:lnTo>
                <a:lnTo>
                  <a:pt x="57" y="143"/>
                </a:lnTo>
                <a:lnTo>
                  <a:pt x="57" y="143"/>
                </a:lnTo>
                <a:lnTo>
                  <a:pt x="62" y="146"/>
                </a:lnTo>
                <a:lnTo>
                  <a:pt x="62" y="146"/>
                </a:lnTo>
                <a:lnTo>
                  <a:pt x="63" y="143"/>
                </a:lnTo>
                <a:lnTo>
                  <a:pt x="62" y="142"/>
                </a:lnTo>
                <a:lnTo>
                  <a:pt x="62" y="142"/>
                </a:lnTo>
                <a:lnTo>
                  <a:pt x="60" y="140"/>
                </a:lnTo>
                <a:lnTo>
                  <a:pt x="60" y="140"/>
                </a:lnTo>
                <a:lnTo>
                  <a:pt x="60" y="138"/>
                </a:lnTo>
                <a:lnTo>
                  <a:pt x="60" y="137"/>
                </a:lnTo>
                <a:lnTo>
                  <a:pt x="60" y="137"/>
                </a:lnTo>
                <a:lnTo>
                  <a:pt x="62" y="137"/>
                </a:lnTo>
                <a:lnTo>
                  <a:pt x="65" y="137"/>
                </a:lnTo>
                <a:lnTo>
                  <a:pt x="65" y="137"/>
                </a:lnTo>
                <a:lnTo>
                  <a:pt x="65" y="137"/>
                </a:lnTo>
                <a:lnTo>
                  <a:pt x="65" y="137"/>
                </a:lnTo>
                <a:lnTo>
                  <a:pt x="66" y="135"/>
                </a:lnTo>
                <a:lnTo>
                  <a:pt x="66" y="135"/>
                </a:lnTo>
                <a:lnTo>
                  <a:pt x="70" y="127"/>
                </a:lnTo>
                <a:lnTo>
                  <a:pt x="70" y="127"/>
                </a:lnTo>
                <a:lnTo>
                  <a:pt x="70" y="124"/>
                </a:lnTo>
                <a:lnTo>
                  <a:pt x="70" y="124"/>
                </a:lnTo>
                <a:lnTo>
                  <a:pt x="70" y="113"/>
                </a:lnTo>
                <a:lnTo>
                  <a:pt x="70" y="113"/>
                </a:lnTo>
                <a:lnTo>
                  <a:pt x="70" y="112"/>
                </a:lnTo>
                <a:lnTo>
                  <a:pt x="70" y="112"/>
                </a:lnTo>
                <a:close/>
                <a:moveTo>
                  <a:pt x="393" y="306"/>
                </a:moveTo>
                <a:lnTo>
                  <a:pt x="393" y="306"/>
                </a:lnTo>
                <a:lnTo>
                  <a:pt x="393" y="306"/>
                </a:lnTo>
                <a:lnTo>
                  <a:pt x="393" y="306"/>
                </a:lnTo>
                <a:lnTo>
                  <a:pt x="393" y="307"/>
                </a:lnTo>
                <a:lnTo>
                  <a:pt x="393" y="307"/>
                </a:lnTo>
                <a:lnTo>
                  <a:pt x="384" y="318"/>
                </a:lnTo>
                <a:lnTo>
                  <a:pt x="384" y="318"/>
                </a:lnTo>
                <a:lnTo>
                  <a:pt x="382" y="323"/>
                </a:lnTo>
                <a:lnTo>
                  <a:pt x="380" y="326"/>
                </a:lnTo>
                <a:lnTo>
                  <a:pt x="380" y="326"/>
                </a:lnTo>
                <a:lnTo>
                  <a:pt x="380" y="331"/>
                </a:lnTo>
                <a:lnTo>
                  <a:pt x="380" y="331"/>
                </a:lnTo>
                <a:lnTo>
                  <a:pt x="382" y="332"/>
                </a:lnTo>
                <a:lnTo>
                  <a:pt x="382" y="334"/>
                </a:lnTo>
                <a:lnTo>
                  <a:pt x="382" y="334"/>
                </a:lnTo>
                <a:lnTo>
                  <a:pt x="382" y="336"/>
                </a:lnTo>
                <a:lnTo>
                  <a:pt x="382" y="336"/>
                </a:lnTo>
                <a:lnTo>
                  <a:pt x="382" y="336"/>
                </a:lnTo>
                <a:lnTo>
                  <a:pt x="391" y="326"/>
                </a:lnTo>
                <a:lnTo>
                  <a:pt x="391" y="326"/>
                </a:lnTo>
                <a:lnTo>
                  <a:pt x="391" y="325"/>
                </a:lnTo>
                <a:lnTo>
                  <a:pt x="391" y="325"/>
                </a:lnTo>
                <a:lnTo>
                  <a:pt x="391" y="318"/>
                </a:lnTo>
                <a:lnTo>
                  <a:pt x="391" y="318"/>
                </a:lnTo>
                <a:lnTo>
                  <a:pt x="391" y="315"/>
                </a:lnTo>
                <a:lnTo>
                  <a:pt x="391" y="315"/>
                </a:lnTo>
                <a:lnTo>
                  <a:pt x="393" y="314"/>
                </a:lnTo>
                <a:lnTo>
                  <a:pt x="393" y="314"/>
                </a:lnTo>
                <a:lnTo>
                  <a:pt x="393" y="306"/>
                </a:lnTo>
                <a:lnTo>
                  <a:pt x="393" y="306"/>
                </a:lnTo>
                <a:close/>
                <a:moveTo>
                  <a:pt x="66" y="396"/>
                </a:moveTo>
                <a:lnTo>
                  <a:pt x="66" y="396"/>
                </a:lnTo>
                <a:lnTo>
                  <a:pt x="68" y="394"/>
                </a:lnTo>
                <a:lnTo>
                  <a:pt x="68" y="394"/>
                </a:lnTo>
                <a:lnTo>
                  <a:pt x="68" y="392"/>
                </a:lnTo>
                <a:lnTo>
                  <a:pt x="68" y="392"/>
                </a:lnTo>
                <a:lnTo>
                  <a:pt x="63" y="385"/>
                </a:lnTo>
                <a:lnTo>
                  <a:pt x="63" y="385"/>
                </a:lnTo>
                <a:lnTo>
                  <a:pt x="63" y="383"/>
                </a:lnTo>
                <a:lnTo>
                  <a:pt x="63" y="381"/>
                </a:lnTo>
                <a:lnTo>
                  <a:pt x="63" y="381"/>
                </a:lnTo>
                <a:lnTo>
                  <a:pt x="63" y="380"/>
                </a:lnTo>
                <a:lnTo>
                  <a:pt x="63" y="380"/>
                </a:lnTo>
                <a:lnTo>
                  <a:pt x="62" y="377"/>
                </a:lnTo>
                <a:lnTo>
                  <a:pt x="62" y="377"/>
                </a:lnTo>
                <a:lnTo>
                  <a:pt x="54" y="386"/>
                </a:lnTo>
                <a:lnTo>
                  <a:pt x="54" y="386"/>
                </a:lnTo>
                <a:lnTo>
                  <a:pt x="57" y="391"/>
                </a:lnTo>
                <a:lnTo>
                  <a:pt x="57" y="391"/>
                </a:lnTo>
                <a:lnTo>
                  <a:pt x="59" y="392"/>
                </a:lnTo>
                <a:lnTo>
                  <a:pt x="57" y="394"/>
                </a:lnTo>
                <a:lnTo>
                  <a:pt x="57" y="394"/>
                </a:lnTo>
                <a:lnTo>
                  <a:pt x="55" y="394"/>
                </a:lnTo>
                <a:lnTo>
                  <a:pt x="54" y="394"/>
                </a:lnTo>
                <a:lnTo>
                  <a:pt x="54" y="394"/>
                </a:lnTo>
                <a:lnTo>
                  <a:pt x="54" y="392"/>
                </a:lnTo>
                <a:lnTo>
                  <a:pt x="54" y="392"/>
                </a:lnTo>
                <a:lnTo>
                  <a:pt x="52" y="389"/>
                </a:lnTo>
                <a:lnTo>
                  <a:pt x="52" y="389"/>
                </a:lnTo>
                <a:lnTo>
                  <a:pt x="49" y="392"/>
                </a:lnTo>
                <a:lnTo>
                  <a:pt x="49" y="392"/>
                </a:lnTo>
                <a:lnTo>
                  <a:pt x="49" y="394"/>
                </a:lnTo>
                <a:lnTo>
                  <a:pt x="51" y="396"/>
                </a:lnTo>
                <a:lnTo>
                  <a:pt x="51" y="396"/>
                </a:lnTo>
                <a:lnTo>
                  <a:pt x="54" y="396"/>
                </a:lnTo>
                <a:lnTo>
                  <a:pt x="54" y="396"/>
                </a:lnTo>
                <a:lnTo>
                  <a:pt x="66" y="396"/>
                </a:lnTo>
                <a:lnTo>
                  <a:pt x="66" y="396"/>
                </a:lnTo>
                <a:close/>
                <a:moveTo>
                  <a:pt x="256" y="419"/>
                </a:moveTo>
                <a:lnTo>
                  <a:pt x="256" y="419"/>
                </a:lnTo>
                <a:lnTo>
                  <a:pt x="262" y="421"/>
                </a:lnTo>
                <a:lnTo>
                  <a:pt x="262" y="421"/>
                </a:lnTo>
                <a:lnTo>
                  <a:pt x="275" y="421"/>
                </a:lnTo>
                <a:lnTo>
                  <a:pt x="286" y="422"/>
                </a:lnTo>
                <a:lnTo>
                  <a:pt x="286" y="422"/>
                </a:lnTo>
                <a:lnTo>
                  <a:pt x="305" y="421"/>
                </a:lnTo>
                <a:lnTo>
                  <a:pt x="305" y="421"/>
                </a:lnTo>
                <a:lnTo>
                  <a:pt x="319" y="421"/>
                </a:lnTo>
                <a:lnTo>
                  <a:pt x="335" y="418"/>
                </a:lnTo>
                <a:lnTo>
                  <a:pt x="335" y="418"/>
                </a:lnTo>
                <a:lnTo>
                  <a:pt x="338" y="418"/>
                </a:lnTo>
                <a:lnTo>
                  <a:pt x="338" y="418"/>
                </a:lnTo>
                <a:lnTo>
                  <a:pt x="297" y="419"/>
                </a:lnTo>
                <a:lnTo>
                  <a:pt x="256" y="419"/>
                </a:lnTo>
                <a:lnTo>
                  <a:pt x="256" y="419"/>
                </a:lnTo>
                <a:close/>
                <a:moveTo>
                  <a:pt x="257" y="118"/>
                </a:moveTo>
                <a:lnTo>
                  <a:pt x="257" y="118"/>
                </a:lnTo>
                <a:lnTo>
                  <a:pt x="261" y="121"/>
                </a:lnTo>
                <a:lnTo>
                  <a:pt x="261" y="121"/>
                </a:lnTo>
                <a:lnTo>
                  <a:pt x="261" y="123"/>
                </a:lnTo>
                <a:lnTo>
                  <a:pt x="261" y="123"/>
                </a:lnTo>
                <a:lnTo>
                  <a:pt x="261" y="123"/>
                </a:lnTo>
                <a:lnTo>
                  <a:pt x="261" y="124"/>
                </a:lnTo>
                <a:lnTo>
                  <a:pt x="259" y="124"/>
                </a:lnTo>
                <a:lnTo>
                  <a:pt x="259" y="124"/>
                </a:lnTo>
                <a:lnTo>
                  <a:pt x="259" y="124"/>
                </a:lnTo>
                <a:lnTo>
                  <a:pt x="259" y="124"/>
                </a:lnTo>
                <a:lnTo>
                  <a:pt x="257" y="127"/>
                </a:lnTo>
                <a:lnTo>
                  <a:pt x="257" y="129"/>
                </a:lnTo>
                <a:lnTo>
                  <a:pt x="257" y="129"/>
                </a:lnTo>
                <a:lnTo>
                  <a:pt x="257" y="131"/>
                </a:lnTo>
                <a:lnTo>
                  <a:pt x="257" y="131"/>
                </a:lnTo>
                <a:lnTo>
                  <a:pt x="259" y="132"/>
                </a:lnTo>
                <a:lnTo>
                  <a:pt x="257" y="134"/>
                </a:lnTo>
                <a:lnTo>
                  <a:pt x="257" y="134"/>
                </a:lnTo>
                <a:lnTo>
                  <a:pt x="256" y="134"/>
                </a:lnTo>
                <a:lnTo>
                  <a:pt x="256" y="134"/>
                </a:lnTo>
                <a:lnTo>
                  <a:pt x="256" y="138"/>
                </a:lnTo>
                <a:lnTo>
                  <a:pt x="256" y="138"/>
                </a:lnTo>
                <a:lnTo>
                  <a:pt x="257" y="142"/>
                </a:lnTo>
                <a:lnTo>
                  <a:pt x="257" y="142"/>
                </a:lnTo>
                <a:lnTo>
                  <a:pt x="257" y="140"/>
                </a:lnTo>
                <a:lnTo>
                  <a:pt x="257" y="140"/>
                </a:lnTo>
                <a:lnTo>
                  <a:pt x="262" y="132"/>
                </a:lnTo>
                <a:lnTo>
                  <a:pt x="265" y="123"/>
                </a:lnTo>
                <a:lnTo>
                  <a:pt x="265" y="123"/>
                </a:lnTo>
                <a:lnTo>
                  <a:pt x="265" y="120"/>
                </a:lnTo>
                <a:lnTo>
                  <a:pt x="264" y="115"/>
                </a:lnTo>
                <a:lnTo>
                  <a:pt x="264" y="115"/>
                </a:lnTo>
                <a:lnTo>
                  <a:pt x="265" y="113"/>
                </a:lnTo>
                <a:lnTo>
                  <a:pt x="265" y="113"/>
                </a:lnTo>
                <a:lnTo>
                  <a:pt x="265" y="113"/>
                </a:lnTo>
                <a:lnTo>
                  <a:pt x="265" y="113"/>
                </a:lnTo>
                <a:lnTo>
                  <a:pt x="264" y="105"/>
                </a:lnTo>
                <a:lnTo>
                  <a:pt x="264" y="105"/>
                </a:lnTo>
                <a:lnTo>
                  <a:pt x="261" y="110"/>
                </a:lnTo>
                <a:lnTo>
                  <a:pt x="257" y="118"/>
                </a:lnTo>
                <a:lnTo>
                  <a:pt x="257" y="118"/>
                </a:lnTo>
                <a:close/>
                <a:moveTo>
                  <a:pt x="38" y="306"/>
                </a:moveTo>
                <a:lnTo>
                  <a:pt x="38" y="306"/>
                </a:lnTo>
                <a:lnTo>
                  <a:pt x="46" y="295"/>
                </a:lnTo>
                <a:lnTo>
                  <a:pt x="46" y="295"/>
                </a:lnTo>
                <a:lnTo>
                  <a:pt x="40" y="282"/>
                </a:lnTo>
                <a:lnTo>
                  <a:pt x="40" y="282"/>
                </a:lnTo>
                <a:lnTo>
                  <a:pt x="32" y="293"/>
                </a:lnTo>
                <a:lnTo>
                  <a:pt x="32" y="293"/>
                </a:lnTo>
                <a:lnTo>
                  <a:pt x="38" y="306"/>
                </a:lnTo>
                <a:lnTo>
                  <a:pt x="38" y="306"/>
                </a:lnTo>
                <a:close/>
                <a:moveTo>
                  <a:pt x="390" y="230"/>
                </a:moveTo>
                <a:lnTo>
                  <a:pt x="390" y="230"/>
                </a:lnTo>
                <a:lnTo>
                  <a:pt x="385" y="235"/>
                </a:lnTo>
                <a:lnTo>
                  <a:pt x="385" y="235"/>
                </a:lnTo>
                <a:lnTo>
                  <a:pt x="384" y="238"/>
                </a:lnTo>
                <a:lnTo>
                  <a:pt x="384" y="238"/>
                </a:lnTo>
                <a:lnTo>
                  <a:pt x="384" y="252"/>
                </a:lnTo>
                <a:lnTo>
                  <a:pt x="384" y="252"/>
                </a:lnTo>
                <a:lnTo>
                  <a:pt x="384" y="254"/>
                </a:lnTo>
                <a:lnTo>
                  <a:pt x="384" y="254"/>
                </a:lnTo>
                <a:lnTo>
                  <a:pt x="387" y="250"/>
                </a:lnTo>
                <a:lnTo>
                  <a:pt x="387" y="250"/>
                </a:lnTo>
                <a:lnTo>
                  <a:pt x="390" y="246"/>
                </a:lnTo>
                <a:lnTo>
                  <a:pt x="390" y="246"/>
                </a:lnTo>
                <a:lnTo>
                  <a:pt x="390" y="243"/>
                </a:lnTo>
                <a:lnTo>
                  <a:pt x="390" y="243"/>
                </a:lnTo>
                <a:lnTo>
                  <a:pt x="391" y="241"/>
                </a:lnTo>
                <a:lnTo>
                  <a:pt x="393" y="241"/>
                </a:lnTo>
                <a:lnTo>
                  <a:pt x="393" y="241"/>
                </a:lnTo>
                <a:lnTo>
                  <a:pt x="395" y="241"/>
                </a:lnTo>
                <a:lnTo>
                  <a:pt x="395" y="241"/>
                </a:lnTo>
                <a:lnTo>
                  <a:pt x="395" y="238"/>
                </a:lnTo>
                <a:lnTo>
                  <a:pt x="395" y="238"/>
                </a:lnTo>
                <a:lnTo>
                  <a:pt x="395" y="225"/>
                </a:lnTo>
                <a:lnTo>
                  <a:pt x="395" y="225"/>
                </a:lnTo>
                <a:lnTo>
                  <a:pt x="395" y="224"/>
                </a:lnTo>
                <a:lnTo>
                  <a:pt x="395" y="224"/>
                </a:lnTo>
                <a:lnTo>
                  <a:pt x="393" y="225"/>
                </a:lnTo>
                <a:lnTo>
                  <a:pt x="393" y="225"/>
                </a:lnTo>
                <a:lnTo>
                  <a:pt x="393" y="230"/>
                </a:lnTo>
                <a:lnTo>
                  <a:pt x="393" y="230"/>
                </a:lnTo>
                <a:lnTo>
                  <a:pt x="393" y="232"/>
                </a:lnTo>
                <a:lnTo>
                  <a:pt x="390" y="232"/>
                </a:lnTo>
                <a:lnTo>
                  <a:pt x="390" y="232"/>
                </a:lnTo>
                <a:lnTo>
                  <a:pt x="390" y="230"/>
                </a:lnTo>
                <a:lnTo>
                  <a:pt x="390" y="230"/>
                </a:lnTo>
                <a:close/>
                <a:moveTo>
                  <a:pt x="358" y="403"/>
                </a:moveTo>
                <a:lnTo>
                  <a:pt x="358" y="403"/>
                </a:lnTo>
                <a:lnTo>
                  <a:pt x="361" y="402"/>
                </a:lnTo>
                <a:lnTo>
                  <a:pt x="365" y="400"/>
                </a:lnTo>
                <a:lnTo>
                  <a:pt x="365" y="400"/>
                </a:lnTo>
                <a:lnTo>
                  <a:pt x="368" y="397"/>
                </a:lnTo>
                <a:lnTo>
                  <a:pt x="368" y="397"/>
                </a:lnTo>
                <a:lnTo>
                  <a:pt x="371" y="394"/>
                </a:lnTo>
                <a:lnTo>
                  <a:pt x="371" y="394"/>
                </a:lnTo>
                <a:lnTo>
                  <a:pt x="376" y="388"/>
                </a:lnTo>
                <a:lnTo>
                  <a:pt x="376" y="388"/>
                </a:lnTo>
                <a:lnTo>
                  <a:pt x="377" y="388"/>
                </a:lnTo>
                <a:lnTo>
                  <a:pt x="377" y="388"/>
                </a:lnTo>
                <a:lnTo>
                  <a:pt x="373" y="380"/>
                </a:lnTo>
                <a:lnTo>
                  <a:pt x="373" y="380"/>
                </a:lnTo>
                <a:lnTo>
                  <a:pt x="368" y="386"/>
                </a:lnTo>
                <a:lnTo>
                  <a:pt x="361" y="391"/>
                </a:lnTo>
                <a:lnTo>
                  <a:pt x="361" y="391"/>
                </a:lnTo>
                <a:lnTo>
                  <a:pt x="361" y="397"/>
                </a:lnTo>
                <a:lnTo>
                  <a:pt x="358" y="403"/>
                </a:lnTo>
                <a:lnTo>
                  <a:pt x="358" y="403"/>
                </a:lnTo>
                <a:close/>
                <a:moveTo>
                  <a:pt x="373" y="195"/>
                </a:moveTo>
                <a:lnTo>
                  <a:pt x="373" y="195"/>
                </a:lnTo>
                <a:lnTo>
                  <a:pt x="374" y="194"/>
                </a:lnTo>
                <a:lnTo>
                  <a:pt x="374" y="192"/>
                </a:lnTo>
                <a:lnTo>
                  <a:pt x="374" y="192"/>
                </a:lnTo>
                <a:lnTo>
                  <a:pt x="379" y="178"/>
                </a:lnTo>
                <a:lnTo>
                  <a:pt x="379" y="178"/>
                </a:lnTo>
                <a:lnTo>
                  <a:pt x="380" y="176"/>
                </a:lnTo>
                <a:lnTo>
                  <a:pt x="380" y="176"/>
                </a:lnTo>
                <a:lnTo>
                  <a:pt x="382" y="178"/>
                </a:lnTo>
                <a:lnTo>
                  <a:pt x="382" y="178"/>
                </a:lnTo>
                <a:lnTo>
                  <a:pt x="382" y="178"/>
                </a:lnTo>
                <a:lnTo>
                  <a:pt x="382" y="179"/>
                </a:lnTo>
                <a:lnTo>
                  <a:pt x="382" y="179"/>
                </a:lnTo>
                <a:lnTo>
                  <a:pt x="379" y="183"/>
                </a:lnTo>
                <a:lnTo>
                  <a:pt x="379" y="183"/>
                </a:lnTo>
                <a:lnTo>
                  <a:pt x="377" y="189"/>
                </a:lnTo>
                <a:lnTo>
                  <a:pt x="377" y="189"/>
                </a:lnTo>
                <a:lnTo>
                  <a:pt x="377" y="191"/>
                </a:lnTo>
                <a:lnTo>
                  <a:pt x="377" y="191"/>
                </a:lnTo>
                <a:lnTo>
                  <a:pt x="382" y="184"/>
                </a:lnTo>
                <a:lnTo>
                  <a:pt x="382" y="184"/>
                </a:lnTo>
                <a:lnTo>
                  <a:pt x="382" y="184"/>
                </a:lnTo>
                <a:lnTo>
                  <a:pt x="382" y="184"/>
                </a:lnTo>
                <a:lnTo>
                  <a:pt x="382" y="176"/>
                </a:lnTo>
                <a:lnTo>
                  <a:pt x="382" y="176"/>
                </a:lnTo>
                <a:lnTo>
                  <a:pt x="382" y="175"/>
                </a:lnTo>
                <a:lnTo>
                  <a:pt x="382" y="175"/>
                </a:lnTo>
                <a:lnTo>
                  <a:pt x="379" y="170"/>
                </a:lnTo>
                <a:lnTo>
                  <a:pt x="379" y="170"/>
                </a:lnTo>
                <a:lnTo>
                  <a:pt x="379" y="170"/>
                </a:lnTo>
                <a:lnTo>
                  <a:pt x="379" y="170"/>
                </a:lnTo>
                <a:lnTo>
                  <a:pt x="373" y="178"/>
                </a:lnTo>
                <a:lnTo>
                  <a:pt x="369" y="187"/>
                </a:lnTo>
                <a:lnTo>
                  <a:pt x="369" y="187"/>
                </a:lnTo>
                <a:lnTo>
                  <a:pt x="369" y="189"/>
                </a:lnTo>
                <a:lnTo>
                  <a:pt x="369" y="189"/>
                </a:lnTo>
                <a:lnTo>
                  <a:pt x="373" y="195"/>
                </a:lnTo>
                <a:lnTo>
                  <a:pt x="373" y="195"/>
                </a:lnTo>
                <a:close/>
                <a:moveTo>
                  <a:pt x="355" y="97"/>
                </a:moveTo>
                <a:lnTo>
                  <a:pt x="355" y="97"/>
                </a:lnTo>
                <a:lnTo>
                  <a:pt x="354" y="101"/>
                </a:lnTo>
                <a:lnTo>
                  <a:pt x="354" y="101"/>
                </a:lnTo>
                <a:lnTo>
                  <a:pt x="352" y="104"/>
                </a:lnTo>
                <a:lnTo>
                  <a:pt x="350" y="107"/>
                </a:lnTo>
                <a:lnTo>
                  <a:pt x="350" y="107"/>
                </a:lnTo>
                <a:lnTo>
                  <a:pt x="349" y="108"/>
                </a:lnTo>
                <a:lnTo>
                  <a:pt x="349" y="108"/>
                </a:lnTo>
                <a:lnTo>
                  <a:pt x="347" y="110"/>
                </a:lnTo>
                <a:lnTo>
                  <a:pt x="347" y="110"/>
                </a:lnTo>
                <a:lnTo>
                  <a:pt x="346" y="118"/>
                </a:lnTo>
                <a:lnTo>
                  <a:pt x="346" y="118"/>
                </a:lnTo>
                <a:lnTo>
                  <a:pt x="344" y="120"/>
                </a:lnTo>
                <a:lnTo>
                  <a:pt x="344" y="120"/>
                </a:lnTo>
                <a:lnTo>
                  <a:pt x="344" y="132"/>
                </a:lnTo>
                <a:lnTo>
                  <a:pt x="344" y="132"/>
                </a:lnTo>
                <a:lnTo>
                  <a:pt x="344" y="134"/>
                </a:lnTo>
                <a:lnTo>
                  <a:pt x="344" y="134"/>
                </a:lnTo>
                <a:lnTo>
                  <a:pt x="347" y="131"/>
                </a:lnTo>
                <a:lnTo>
                  <a:pt x="347" y="131"/>
                </a:lnTo>
                <a:lnTo>
                  <a:pt x="352" y="120"/>
                </a:lnTo>
                <a:lnTo>
                  <a:pt x="352" y="120"/>
                </a:lnTo>
                <a:lnTo>
                  <a:pt x="352" y="116"/>
                </a:lnTo>
                <a:lnTo>
                  <a:pt x="352" y="115"/>
                </a:lnTo>
                <a:lnTo>
                  <a:pt x="352" y="115"/>
                </a:lnTo>
                <a:lnTo>
                  <a:pt x="350" y="113"/>
                </a:lnTo>
                <a:lnTo>
                  <a:pt x="352" y="112"/>
                </a:lnTo>
                <a:lnTo>
                  <a:pt x="352" y="112"/>
                </a:lnTo>
                <a:lnTo>
                  <a:pt x="354" y="110"/>
                </a:lnTo>
                <a:lnTo>
                  <a:pt x="354" y="110"/>
                </a:lnTo>
                <a:lnTo>
                  <a:pt x="357" y="104"/>
                </a:lnTo>
                <a:lnTo>
                  <a:pt x="357" y="104"/>
                </a:lnTo>
                <a:lnTo>
                  <a:pt x="357" y="102"/>
                </a:lnTo>
                <a:lnTo>
                  <a:pt x="357" y="101"/>
                </a:lnTo>
                <a:lnTo>
                  <a:pt x="357" y="101"/>
                </a:lnTo>
                <a:lnTo>
                  <a:pt x="355" y="99"/>
                </a:lnTo>
                <a:lnTo>
                  <a:pt x="355" y="99"/>
                </a:lnTo>
                <a:lnTo>
                  <a:pt x="355" y="97"/>
                </a:lnTo>
                <a:lnTo>
                  <a:pt x="355" y="97"/>
                </a:lnTo>
                <a:lnTo>
                  <a:pt x="355" y="97"/>
                </a:lnTo>
                <a:close/>
                <a:moveTo>
                  <a:pt x="60" y="373"/>
                </a:moveTo>
                <a:lnTo>
                  <a:pt x="60" y="373"/>
                </a:lnTo>
                <a:lnTo>
                  <a:pt x="54" y="359"/>
                </a:lnTo>
                <a:lnTo>
                  <a:pt x="54" y="359"/>
                </a:lnTo>
                <a:lnTo>
                  <a:pt x="48" y="367"/>
                </a:lnTo>
                <a:lnTo>
                  <a:pt x="48" y="367"/>
                </a:lnTo>
                <a:lnTo>
                  <a:pt x="48" y="370"/>
                </a:lnTo>
                <a:lnTo>
                  <a:pt x="48" y="370"/>
                </a:lnTo>
                <a:lnTo>
                  <a:pt x="51" y="377"/>
                </a:lnTo>
                <a:lnTo>
                  <a:pt x="51" y="377"/>
                </a:lnTo>
                <a:lnTo>
                  <a:pt x="51" y="378"/>
                </a:lnTo>
                <a:lnTo>
                  <a:pt x="51" y="380"/>
                </a:lnTo>
                <a:lnTo>
                  <a:pt x="51" y="380"/>
                </a:lnTo>
                <a:lnTo>
                  <a:pt x="49" y="380"/>
                </a:lnTo>
                <a:lnTo>
                  <a:pt x="49" y="380"/>
                </a:lnTo>
                <a:lnTo>
                  <a:pt x="52" y="385"/>
                </a:lnTo>
                <a:lnTo>
                  <a:pt x="52" y="385"/>
                </a:lnTo>
                <a:lnTo>
                  <a:pt x="60" y="373"/>
                </a:lnTo>
                <a:lnTo>
                  <a:pt x="60" y="373"/>
                </a:lnTo>
                <a:close/>
                <a:moveTo>
                  <a:pt x="185" y="113"/>
                </a:moveTo>
                <a:lnTo>
                  <a:pt x="185" y="113"/>
                </a:lnTo>
                <a:lnTo>
                  <a:pt x="186" y="113"/>
                </a:lnTo>
                <a:lnTo>
                  <a:pt x="186" y="113"/>
                </a:lnTo>
                <a:lnTo>
                  <a:pt x="190" y="105"/>
                </a:lnTo>
                <a:lnTo>
                  <a:pt x="193" y="97"/>
                </a:lnTo>
                <a:lnTo>
                  <a:pt x="193" y="97"/>
                </a:lnTo>
                <a:lnTo>
                  <a:pt x="193" y="96"/>
                </a:lnTo>
                <a:lnTo>
                  <a:pt x="193" y="96"/>
                </a:lnTo>
                <a:lnTo>
                  <a:pt x="191" y="90"/>
                </a:lnTo>
                <a:lnTo>
                  <a:pt x="191" y="90"/>
                </a:lnTo>
                <a:lnTo>
                  <a:pt x="186" y="90"/>
                </a:lnTo>
                <a:lnTo>
                  <a:pt x="186" y="90"/>
                </a:lnTo>
                <a:lnTo>
                  <a:pt x="182" y="108"/>
                </a:lnTo>
                <a:lnTo>
                  <a:pt x="182" y="108"/>
                </a:lnTo>
                <a:lnTo>
                  <a:pt x="185" y="113"/>
                </a:lnTo>
                <a:lnTo>
                  <a:pt x="185" y="113"/>
                </a:lnTo>
                <a:close/>
                <a:moveTo>
                  <a:pt x="358" y="344"/>
                </a:moveTo>
                <a:lnTo>
                  <a:pt x="358" y="344"/>
                </a:lnTo>
                <a:lnTo>
                  <a:pt x="363" y="337"/>
                </a:lnTo>
                <a:lnTo>
                  <a:pt x="363" y="337"/>
                </a:lnTo>
                <a:lnTo>
                  <a:pt x="365" y="336"/>
                </a:lnTo>
                <a:lnTo>
                  <a:pt x="365" y="336"/>
                </a:lnTo>
                <a:lnTo>
                  <a:pt x="365" y="334"/>
                </a:lnTo>
                <a:lnTo>
                  <a:pt x="365" y="334"/>
                </a:lnTo>
                <a:lnTo>
                  <a:pt x="365" y="328"/>
                </a:lnTo>
                <a:lnTo>
                  <a:pt x="365" y="323"/>
                </a:lnTo>
                <a:lnTo>
                  <a:pt x="365" y="323"/>
                </a:lnTo>
                <a:lnTo>
                  <a:pt x="365" y="320"/>
                </a:lnTo>
                <a:lnTo>
                  <a:pt x="365" y="320"/>
                </a:lnTo>
                <a:lnTo>
                  <a:pt x="361" y="317"/>
                </a:lnTo>
                <a:lnTo>
                  <a:pt x="361" y="317"/>
                </a:lnTo>
                <a:lnTo>
                  <a:pt x="358" y="323"/>
                </a:lnTo>
                <a:lnTo>
                  <a:pt x="358" y="323"/>
                </a:lnTo>
                <a:lnTo>
                  <a:pt x="357" y="328"/>
                </a:lnTo>
                <a:lnTo>
                  <a:pt x="357" y="328"/>
                </a:lnTo>
                <a:lnTo>
                  <a:pt x="357" y="339"/>
                </a:lnTo>
                <a:lnTo>
                  <a:pt x="357" y="339"/>
                </a:lnTo>
                <a:lnTo>
                  <a:pt x="357" y="342"/>
                </a:lnTo>
                <a:lnTo>
                  <a:pt x="357" y="342"/>
                </a:lnTo>
                <a:lnTo>
                  <a:pt x="358" y="342"/>
                </a:lnTo>
                <a:lnTo>
                  <a:pt x="358" y="344"/>
                </a:lnTo>
                <a:lnTo>
                  <a:pt x="358" y="344"/>
                </a:lnTo>
                <a:close/>
                <a:moveTo>
                  <a:pt x="357" y="186"/>
                </a:moveTo>
                <a:lnTo>
                  <a:pt x="357" y="186"/>
                </a:lnTo>
                <a:lnTo>
                  <a:pt x="354" y="187"/>
                </a:lnTo>
                <a:lnTo>
                  <a:pt x="354" y="187"/>
                </a:lnTo>
                <a:lnTo>
                  <a:pt x="343" y="195"/>
                </a:lnTo>
                <a:lnTo>
                  <a:pt x="343" y="195"/>
                </a:lnTo>
                <a:lnTo>
                  <a:pt x="341" y="198"/>
                </a:lnTo>
                <a:lnTo>
                  <a:pt x="341" y="202"/>
                </a:lnTo>
                <a:lnTo>
                  <a:pt x="341" y="202"/>
                </a:lnTo>
                <a:lnTo>
                  <a:pt x="343" y="203"/>
                </a:lnTo>
                <a:lnTo>
                  <a:pt x="343" y="203"/>
                </a:lnTo>
                <a:lnTo>
                  <a:pt x="344" y="205"/>
                </a:lnTo>
                <a:lnTo>
                  <a:pt x="344" y="205"/>
                </a:lnTo>
                <a:lnTo>
                  <a:pt x="352" y="200"/>
                </a:lnTo>
                <a:lnTo>
                  <a:pt x="352" y="200"/>
                </a:lnTo>
                <a:lnTo>
                  <a:pt x="354" y="198"/>
                </a:lnTo>
                <a:lnTo>
                  <a:pt x="354" y="198"/>
                </a:lnTo>
                <a:lnTo>
                  <a:pt x="355" y="192"/>
                </a:lnTo>
                <a:lnTo>
                  <a:pt x="355" y="192"/>
                </a:lnTo>
                <a:lnTo>
                  <a:pt x="357" y="186"/>
                </a:lnTo>
                <a:lnTo>
                  <a:pt x="357" y="186"/>
                </a:lnTo>
                <a:close/>
                <a:moveTo>
                  <a:pt x="44" y="320"/>
                </a:moveTo>
                <a:lnTo>
                  <a:pt x="44" y="320"/>
                </a:lnTo>
                <a:lnTo>
                  <a:pt x="44" y="320"/>
                </a:lnTo>
                <a:lnTo>
                  <a:pt x="44" y="320"/>
                </a:lnTo>
                <a:lnTo>
                  <a:pt x="51" y="312"/>
                </a:lnTo>
                <a:lnTo>
                  <a:pt x="51" y="312"/>
                </a:lnTo>
                <a:lnTo>
                  <a:pt x="52" y="309"/>
                </a:lnTo>
                <a:lnTo>
                  <a:pt x="51" y="307"/>
                </a:lnTo>
                <a:lnTo>
                  <a:pt x="51" y="307"/>
                </a:lnTo>
                <a:lnTo>
                  <a:pt x="51" y="306"/>
                </a:lnTo>
                <a:lnTo>
                  <a:pt x="51" y="306"/>
                </a:lnTo>
                <a:lnTo>
                  <a:pt x="48" y="298"/>
                </a:lnTo>
                <a:lnTo>
                  <a:pt x="48" y="298"/>
                </a:lnTo>
                <a:lnTo>
                  <a:pt x="48" y="298"/>
                </a:lnTo>
                <a:lnTo>
                  <a:pt x="48" y="298"/>
                </a:lnTo>
                <a:lnTo>
                  <a:pt x="40" y="309"/>
                </a:lnTo>
                <a:lnTo>
                  <a:pt x="40" y="309"/>
                </a:lnTo>
                <a:lnTo>
                  <a:pt x="40" y="309"/>
                </a:lnTo>
                <a:lnTo>
                  <a:pt x="40" y="309"/>
                </a:lnTo>
                <a:lnTo>
                  <a:pt x="44" y="320"/>
                </a:lnTo>
                <a:lnTo>
                  <a:pt x="44" y="320"/>
                </a:lnTo>
                <a:close/>
                <a:moveTo>
                  <a:pt x="302" y="411"/>
                </a:moveTo>
                <a:lnTo>
                  <a:pt x="302" y="411"/>
                </a:lnTo>
                <a:lnTo>
                  <a:pt x="316" y="411"/>
                </a:lnTo>
                <a:lnTo>
                  <a:pt x="316" y="411"/>
                </a:lnTo>
                <a:lnTo>
                  <a:pt x="319" y="407"/>
                </a:lnTo>
                <a:lnTo>
                  <a:pt x="322" y="402"/>
                </a:lnTo>
                <a:lnTo>
                  <a:pt x="322" y="402"/>
                </a:lnTo>
                <a:lnTo>
                  <a:pt x="322" y="402"/>
                </a:lnTo>
                <a:lnTo>
                  <a:pt x="322" y="402"/>
                </a:lnTo>
                <a:lnTo>
                  <a:pt x="305" y="403"/>
                </a:lnTo>
                <a:lnTo>
                  <a:pt x="305" y="403"/>
                </a:lnTo>
                <a:lnTo>
                  <a:pt x="305" y="403"/>
                </a:lnTo>
                <a:lnTo>
                  <a:pt x="305" y="403"/>
                </a:lnTo>
                <a:lnTo>
                  <a:pt x="302" y="408"/>
                </a:lnTo>
                <a:lnTo>
                  <a:pt x="302" y="408"/>
                </a:lnTo>
                <a:lnTo>
                  <a:pt x="300" y="410"/>
                </a:lnTo>
                <a:lnTo>
                  <a:pt x="302" y="411"/>
                </a:lnTo>
                <a:lnTo>
                  <a:pt x="302" y="411"/>
                </a:lnTo>
                <a:close/>
                <a:moveTo>
                  <a:pt x="371" y="291"/>
                </a:moveTo>
                <a:lnTo>
                  <a:pt x="371" y="291"/>
                </a:lnTo>
                <a:lnTo>
                  <a:pt x="373" y="288"/>
                </a:lnTo>
                <a:lnTo>
                  <a:pt x="373" y="288"/>
                </a:lnTo>
                <a:lnTo>
                  <a:pt x="379" y="276"/>
                </a:lnTo>
                <a:lnTo>
                  <a:pt x="379" y="276"/>
                </a:lnTo>
                <a:lnTo>
                  <a:pt x="379" y="269"/>
                </a:lnTo>
                <a:lnTo>
                  <a:pt x="377" y="265"/>
                </a:lnTo>
                <a:lnTo>
                  <a:pt x="377" y="265"/>
                </a:lnTo>
                <a:lnTo>
                  <a:pt x="373" y="271"/>
                </a:lnTo>
                <a:lnTo>
                  <a:pt x="373" y="271"/>
                </a:lnTo>
                <a:lnTo>
                  <a:pt x="371" y="274"/>
                </a:lnTo>
                <a:lnTo>
                  <a:pt x="371" y="274"/>
                </a:lnTo>
                <a:lnTo>
                  <a:pt x="368" y="285"/>
                </a:lnTo>
                <a:lnTo>
                  <a:pt x="368" y="285"/>
                </a:lnTo>
                <a:lnTo>
                  <a:pt x="368" y="287"/>
                </a:lnTo>
                <a:lnTo>
                  <a:pt x="368" y="287"/>
                </a:lnTo>
                <a:lnTo>
                  <a:pt x="371" y="291"/>
                </a:lnTo>
                <a:lnTo>
                  <a:pt x="371" y="291"/>
                </a:lnTo>
                <a:close/>
                <a:moveTo>
                  <a:pt x="376" y="149"/>
                </a:moveTo>
                <a:lnTo>
                  <a:pt x="376" y="149"/>
                </a:lnTo>
                <a:lnTo>
                  <a:pt x="376" y="149"/>
                </a:lnTo>
                <a:lnTo>
                  <a:pt x="376" y="148"/>
                </a:lnTo>
                <a:lnTo>
                  <a:pt x="376" y="148"/>
                </a:lnTo>
                <a:lnTo>
                  <a:pt x="379" y="138"/>
                </a:lnTo>
                <a:lnTo>
                  <a:pt x="379" y="138"/>
                </a:lnTo>
                <a:lnTo>
                  <a:pt x="382" y="131"/>
                </a:lnTo>
                <a:lnTo>
                  <a:pt x="382" y="131"/>
                </a:lnTo>
                <a:lnTo>
                  <a:pt x="377" y="127"/>
                </a:lnTo>
                <a:lnTo>
                  <a:pt x="377" y="127"/>
                </a:lnTo>
                <a:lnTo>
                  <a:pt x="376" y="129"/>
                </a:lnTo>
                <a:lnTo>
                  <a:pt x="376" y="129"/>
                </a:lnTo>
                <a:lnTo>
                  <a:pt x="377" y="131"/>
                </a:lnTo>
                <a:lnTo>
                  <a:pt x="376" y="134"/>
                </a:lnTo>
                <a:lnTo>
                  <a:pt x="376" y="134"/>
                </a:lnTo>
                <a:lnTo>
                  <a:pt x="374" y="135"/>
                </a:lnTo>
                <a:lnTo>
                  <a:pt x="374" y="135"/>
                </a:lnTo>
                <a:lnTo>
                  <a:pt x="368" y="149"/>
                </a:lnTo>
                <a:lnTo>
                  <a:pt x="368" y="149"/>
                </a:lnTo>
                <a:lnTo>
                  <a:pt x="368" y="149"/>
                </a:lnTo>
                <a:lnTo>
                  <a:pt x="368" y="149"/>
                </a:lnTo>
                <a:lnTo>
                  <a:pt x="371" y="156"/>
                </a:lnTo>
                <a:lnTo>
                  <a:pt x="371" y="156"/>
                </a:lnTo>
                <a:lnTo>
                  <a:pt x="374" y="153"/>
                </a:lnTo>
                <a:lnTo>
                  <a:pt x="374" y="153"/>
                </a:lnTo>
                <a:lnTo>
                  <a:pt x="376" y="149"/>
                </a:lnTo>
                <a:lnTo>
                  <a:pt x="376" y="149"/>
                </a:lnTo>
                <a:close/>
                <a:moveTo>
                  <a:pt x="207" y="90"/>
                </a:moveTo>
                <a:lnTo>
                  <a:pt x="207" y="90"/>
                </a:lnTo>
                <a:lnTo>
                  <a:pt x="204" y="94"/>
                </a:lnTo>
                <a:lnTo>
                  <a:pt x="204" y="94"/>
                </a:lnTo>
                <a:lnTo>
                  <a:pt x="201" y="101"/>
                </a:lnTo>
                <a:lnTo>
                  <a:pt x="201" y="101"/>
                </a:lnTo>
                <a:lnTo>
                  <a:pt x="197" y="102"/>
                </a:lnTo>
                <a:lnTo>
                  <a:pt x="197" y="102"/>
                </a:lnTo>
                <a:lnTo>
                  <a:pt x="196" y="104"/>
                </a:lnTo>
                <a:lnTo>
                  <a:pt x="196" y="107"/>
                </a:lnTo>
                <a:lnTo>
                  <a:pt x="196" y="107"/>
                </a:lnTo>
                <a:lnTo>
                  <a:pt x="202" y="115"/>
                </a:lnTo>
                <a:lnTo>
                  <a:pt x="202" y="115"/>
                </a:lnTo>
                <a:lnTo>
                  <a:pt x="202" y="115"/>
                </a:lnTo>
                <a:lnTo>
                  <a:pt x="202" y="115"/>
                </a:lnTo>
                <a:lnTo>
                  <a:pt x="202" y="115"/>
                </a:lnTo>
                <a:lnTo>
                  <a:pt x="202" y="113"/>
                </a:lnTo>
                <a:lnTo>
                  <a:pt x="202" y="113"/>
                </a:lnTo>
                <a:lnTo>
                  <a:pt x="201" y="112"/>
                </a:lnTo>
                <a:lnTo>
                  <a:pt x="202" y="110"/>
                </a:lnTo>
                <a:lnTo>
                  <a:pt x="202" y="110"/>
                </a:lnTo>
                <a:lnTo>
                  <a:pt x="204" y="108"/>
                </a:lnTo>
                <a:lnTo>
                  <a:pt x="204" y="108"/>
                </a:lnTo>
                <a:lnTo>
                  <a:pt x="208" y="102"/>
                </a:lnTo>
                <a:lnTo>
                  <a:pt x="208" y="102"/>
                </a:lnTo>
                <a:lnTo>
                  <a:pt x="208" y="99"/>
                </a:lnTo>
                <a:lnTo>
                  <a:pt x="208" y="99"/>
                </a:lnTo>
                <a:lnTo>
                  <a:pt x="208" y="97"/>
                </a:lnTo>
                <a:lnTo>
                  <a:pt x="210" y="97"/>
                </a:lnTo>
                <a:lnTo>
                  <a:pt x="210" y="97"/>
                </a:lnTo>
                <a:lnTo>
                  <a:pt x="212" y="96"/>
                </a:lnTo>
                <a:lnTo>
                  <a:pt x="212" y="94"/>
                </a:lnTo>
                <a:lnTo>
                  <a:pt x="212" y="94"/>
                </a:lnTo>
                <a:lnTo>
                  <a:pt x="208" y="93"/>
                </a:lnTo>
                <a:lnTo>
                  <a:pt x="207" y="90"/>
                </a:lnTo>
                <a:lnTo>
                  <a:pt x="207" y="90"/>
                </a:lnTo>
                <a:close/>
                <a:moveTo>
                  <a:pt x="221" y="129"/>
                </a:moveTo>
                <a:lnTo>
                  <a:pt x="221" y="129"/>
                </a:lnTo>
                <a:lnTo>
                  <a:pt x="224" y="120"/>
                </a:lnTo>
                <a:lnTo>
                  <a:pt x="224" y="120"/>
                </a:lnTo>
                <a:lnTo>
                  <a:pt x="224" y="118"/>
                </a:lnTo>
                <a:lnTo>
                  <a:pt x="224" y="118"/>
                </a:lnTo>
                <a:lnTo>
                  <a:pt x="221" y="115"/>
                </a:lnTo>
                <a:lnTo>
                  <a:pt x="221" y="115"/>
                </a:lnTo>
                <a:lnTo>
                  <a:pt x="218" y="115"/>
                </a:lnTo>
                <a:lnTo>
                  <a:pt x="216" y="113"/>
                </a:lnTo>
                <a:lnTo>
                  <a:pt x="218" y="110"/>
                </a:lnTo>
                <a:lnTo>
                  <a:pt x="218" y="110"/>
                </a:lnTo>
                <a:lnTo>
                  <a:pt x="210" y="102"/>
                </a:lnTo>
                <a:lnTo>
                  <a:pt x="210" y="102"/>
                </a:lnTo>
                <a:lnTo>
                  <a:pt x="208" y="107"/>
                </a:lnTo>
                <a:lnTo>
                  <a:pt x="208" y="107"/>
                </a:lnTo>
                <a:lnTo>
                  <a:pt x="207" y="108"/>
                </a:lnTo>
                <a:lnTo>
                  <a:pt x="208" y="110"/>
                </a:lnTo>
                <a:lnTo>
                  <a:pt x="208" y="110"/>
                </a:lnTo>
                <a:lnTo>
                  <a:pt x="208" y="112"/>
                </a:lnTo>
                <a:lnTo>
                  <a:pt x="208" y="112"/>
                </a:lnTo>
                <a:lnTo>
                  <a:pt x="212" y="112"/>
                </a:lnTo>
                <a:lnTo>
                  <a:pt x="213" y="112"/>
                </a:lnTo>
                <a:lnTo>
                  <a:pt x="213" y="112"/>
                </a:lnTo>
                <a:lnTo>
                  <a:pt x="215" y="113"/>
                </a:lnTo>
                <a:lnTo>
                  <a:pt x="215" y="113"/>
                </a:lnTo>
                <a:lnTo>
                  <a:pt x="216" y="115"/>
                </a:lnTo>
                <a:lnTo>
                  <a:pt x="216" y="116"/>
                </a:lnTo>
                <a:lnTo>
                  <a:pt x="216" y="116"/>
                </a:lnTo>
                <a:lnTo>
                  <a:pt x="215" y="116"/>
                </a:lnTo>
                <a:lnTo>
                  <a:pt x="215" y="118"/>
                </a:lnTo>
                <a:lnTo>
                  <a:pt x="215" y="118"/>
                </a:lnTo>
                <a:lnTo>
                  <a:pt x="218" y="124"/>
                </a:lnTo>
                <a:lnTo>
                  <a:pt x="221" y="129"/>
                </a:lnTo>
                <a:lnTo>
                  <a:pt x="221" y="129"/>
                </a:lnTo>
                <a:close/>
                <a:moveTo>
                  <a:pt x="76" y="165"/>
                </a:moveTo>
                <a:lnTo>
                  <a:pt x="76" y="165"/>
                </a:lnTo>
                <a:lnTo>
                  <a:pt x="74" y="164"/>
                </a:lnTo>
                <a:lnTo>
                  <a:pt x="73" y="164"/>
                </a:lnTo>
                <a:lnTo>
                  <a:pt x="73" y="164"/>
                </a:lnTo>
                <a:lnTo>
                  <a:pt x="71" y="164"/>
                </a:lnTo>
                <a:lnTo>
                  <a:pt x="71" y="164"/>
                </a:lnTo>
                <a:lnTo>
                  <a:pt x="70" y="164"/>
                </a:lnTo>
                <a:lnTo>
                  <a:pt x="70" y="164"/>
                </a:lnTo>
                <a:lnTo>
                  <a:pt x="66" y="176"/>
                </a:lnTo>
                <a:lnTo>
                  <a:pt x="66" y="176"/>
                </a:lnTo>
                <a:lnTo>
                  <a:pt x="66" y="178"/>
                </a:lnTo>
                <a:lnTo>
                  <a:pt x="66" y="178"/>
                </a:lnTo>
                <a:lnTo>
                  <a:pt x="73" y="186"/>
                </a:lnTo>
                <a:lnTo>
                  <a:pt x="73" y="186"/>
                </a:lnTo>
                <a:lnTo>
                  <a:pt x="73" y="186"/>
                </a:lnTo>
                <a:lnTo>
                  <a:pt x="73" y="186"/>
                </a:lnTo>
                <a:lnTo>
                  <a:pt x="73" y="186"/>
                </a:lnTo>
                <a:lnTo>
                  <a:pt x="73" y="186"/>
                </a:lnTo>
                <a:lnTo>
                  <a:pt x="76" y="172"/>
                </a:lnTo>
                <a:lnTo>
                  <a:pt x="76" y="172"/>
                </a:lnTo>
                <a:lnTo>
                  <a:pt x="76" y="170"/>
                </a:lnTo>
                <a:lnTo>
                  <a:pt x="73" y="168"/>
                </a:lnTo>
                <a:lnTo>
                  <a:pt x="73" y="168"/>
                </a:lnTo>
                <a:lnTo>
                  <a:pt x="76" y="165"/>
                </a:lnTo>
                <a:lnTo>
                  <a:pt x="76" y="165"/>
                </a:lnTo>
                <a:close/>
                <a:moveTo>
                  <a:pt x="46" y="197"/>
                </a:moveTo>
                <a:lnTo>
                  <a:pt x="46" y="197"/>
                </a:lnTo>
                <a:lnTo>
                  <a:pt x="48" y="198"/>
                </a:lnTo>
                <a:lnTo>
                  <a:pt x="48" y="200"/>
                </a:lnTo>
                <a:lnTo>
                  <a:pt x="48" y="200"/>
                </a:lnTo>
                <a:lnTo>
                  <a:pt x="48" y="202"/>
                </a:lnTo>
                <a:lnTo>
                  <a:pt x="48" y="202"/>
                </a:lnTo>
                <a:lnTo>
                  <a:pt x="38" y="217"/>
                </a:lnTo>
                <a:lnTo>
                  <a:pt x="38" y="217"/>
                </a:lnTo>
                <a:lnTo>
                  <a:pt x="36" y="219"/>
                </a:lnTo>
                <a:lnTo>
                  <a:pt x="36" y="219"/>
                </a:lnTo>
                <a:lnTo>
                  <a:pt x="40" y="222"/>
                </a:lnTo>
                <a:lnTo>
                  <a:pt x="40" y="222"/>
                </a:lnTo>
                <a:lnTo>
                  <a:pt x="40" y="220"/>
                </a:lnTo>
                <a:lnTo>
                  <a:pt x="40" y="220"/>
                </a:lnTo>
                <a:lnTo>
                  <a:pt x="48" y="209"/>
                </a:lnTo>
                <a:lnTo>
                  <a:pt x="48" y="209"/>
                </a:lnTo>
                <a:lnTo>
                  <a:pt x="52" y="203"/>
                </a:lnTo>
                <a:lnTo>
                  <a:pt x="52" y="203"/>
                </a:lnTo>
                <a:lnTo>
                  <a:pt x="54" y="202"/>
                </a:lnTo>
                <a:lnTo>
                  <a:pt x="54" y="202"/>
                </a:lnTo>
                <a:lnTo>
                  <a:pt x="48" y="192"/>
                </a:lnTo>
                <a:lnTo>
                  <a:pt x="48" y="192"/>
                </a:lnTo>
                <a:lnTo>
                  <a:pt x="48" y="192"/>
                </a:lnTo>
                <a:lnTo>
                  <a:pt x="48" y="192"/>
                </a:lnTo>
                <a:lnTo>
                  <a:pt x="48" y="194"/>
                </a:lnTo>
                <a:lnTo>
                  <a:pt x="48" y="194"/>
                </a:lnTo>
                <a:lnTo>
                  <a:pt x="46" y="197"/>
                </a:lnTo>
                <a:lnTo>
                  <a:pt x="46" y="197"/>
                </a:lnTo>
                <a:close/>
                <a:moveTo>
                  <a:pt x="243" y="93"/>
                </a:moveTo>
                <a:lnTo>
                  <a:pt x="243" y="93"/>
                </a:lnTo>
                <a:lnTo>
                  <a:pt x="242" y="94"/>
                </a:lnTo>
                <a:lnTo>
                  <a:pt x="242" y="94"/>
                </a:lnTo>
                <a:lnTo>
                  <a:pt x="235" y="107"/>
                </a:lnTo>
                <a:lnTo>
                  <a:pt x="235" y="107"/>
                </a:lnTo>
                <a:lnTo>
                  <a:pt x="235" y="110"/>
                </a:lnTo>
                <a:lnTo>
                  <a:pt x="237" y="113"/>
                </a:lnTo>
                <a:lnTo>
                  <a:pt x="237" y="113"/>
                </a:lnTo>
                <a:lnTo>
                  <a:pt x="240" y="118"/>
                </a:lnTo>
                <a:lnTo>
                  <a:pt x="240" y="118"/>
                </a:lnTo>
                <a:lnTo>
                  <a:pt x="245" y="108"/>
                </a:lnTo>
                <a:lnTo>
                  <a:pt x="245" y="108"/>
                </a:lnTo>
                <a:lnTo>
                  <a:pt x="245" y="107"/>
                </a:lnTo>
                <a:lnTo>
                  <a:pt x="245" y="107"/>
                </a:lnTo>
                <a:lnTo>
                  <a:pt x="245" y="105"/>
                </a:lnTo>
                <a:lnTo>
                  <a:pt x="245" y="102"/>
                </a:lnTo>
                <a:lnTo>
                  <a:pt x="245" y="102"/>
                </a:lnTo>
                <a:lnTo>
                  <a:pt x="243" y="97"/>
                </a:lnTo>
                <a:lnTo>
                  <a:pt x="243" y="97"/>
                </a:lnTo>
                <a:lnTo>
                  <a:pt x="243" y="96"/>
                </a:lnTo>
                <a:lnTo>
                  <a:pt x="243" y="96"/>
                </a:lnTo>
                <a:lnTo>
                  <a:pt x="243" y="94"/>
                </a:lnTo>
                <a:lnTo>
                  <a:pt x="243" y="93"/>
                </a:lnTo>
                <a:lnTo>
                  <a:pt x="243" y="93"/>
                </a:lnTo>
                <a:close/>
                <a:moveTo>
                  <a:pt x="193" y="104"/>
                </a:moveTo>
                <a:lnTo>
                  <a:pt x="193" y="104"/>
                </a:lnTo>
                <a:lnTo>
                  <a:pt x="191" y="108"/>
                </a:lnTo>
                <a:lnTo>
                  <a:pt x="191" y="113"/>
                </a:lnTo>
                <a:lnTo>
                  <a:pt x="191" y="113"/>
                </a:lnTo>
                <a:lnTo>
                  <a:pt x="190" y="115"/>
                </a:lnTo>
                <a:lnTo>
                  <a:pt x="190" y="116"/>
                </a:lnTo>
                <a:lnTo>
                  <a:pt x="190" y="116"/>
                </a:lnTo>
                <a:lnTo>
                  <a:pt x="197" y="126"/>
                </a:lnTo>
                <a:lnTo>
                  <a:pt x="197" y="126"/>
                </a:lnTo>
                <a:lnTo>
                  <a:pt x="201" y="120"/>
                </a:lnTo>
                <a:lnTo>
                  <a:pt x="201" y="120"/>
                </a:lnTo>
                <a:lnTo>
                  <a:pt x="201" y="118"/>
                </a:lnTo>
                <a:lnTo>
                  <a:pt x="201" y="116"/>
                </a:lnTo>
                <a:lnTo>
                  <a:pt x="201" y="116"/>
                </a:lnTo>
                <a:lnTo>
                  <a:pt x="196" y="110"/>
                </a:lnTo>
                <a:lnTo>
                  <a:pt x="193" y="105"/>
                </a:lnTo>
                <a:lnTo>
                  <a:pt x="193" y="105"/>
                </a:lnTo>
                <a:lnTo>
                  <a:pt x="193" y="104"/>
                </a:lnTo>
                <a:lnTo>
                  <a:pt x="193" y="104"/>
                </a:lnTo>
                <a:close/>
                <a:moveTo>
                  <a:pt x="254" y="115"/>
                </a:moveTo>
                <a:lnTo>
                  <a:pt x="254" y="115"/>
                </a:lnTo>
                <a:lnTo>
                  <a:pt x="261" y="105"/>
                </a:lnTo>
                <a:lnTo>
                  <a:pt x="261" y="105"/>
                </a:lnTo>
                <a:lnTo>
                  <a:pt x="261" y="104"/>
                </a:lnTo>
                <a:lnTo>
                  <a:pt x="261" y="104"/>
                </a:lnTo>
                <a:lnTo>
                  <a:pt x="261" y="97"/>
                </a:lnTo>
                <a:lnTo>
                  <a:pt x="261" y="97"/>
                </a:lnTo>
                <a:lnTo>
                  <a:pt x="259" y="94"/>
                </a:lnTo>
                <a:lnTo>
                  <a:pt x="259" y="94"/>
                </a:lnTo>
                <a:lnTo>
                  <a:pt x="259" y="93"/>
                </a:lnTo>
                <a:lnTo>
                  <a:pt x="257" y="93"/>
                </a:lnTo>
                <a:lnTo>
                  <a:pt x="257" y="93"/>
                </a:lnTo>
                <a:lnTo>
                  <a:pt x="256" y="93"/>
                </a:lnTo>
                <a:lnTo>
                  <a:pt x="256" y="94"/>
                </a:lnTo>
                <a:lnTo>
                  <a:pt x="256" y="94"/>
                </a:lnTo>
                <a:lnTo>
                  <a:pt x="254" y="96"/>
                </a:lnTo>
                <a:lnTo>
                  <a:pt x="254" y="96"/>
                </a:lnTo>
                <a:lnTo>
                  <a:pt x="254" y="99"/>
                </a:lnTo>
                <a:lnTo>
                  <a:pt x="254" y="99"/>
                </a:lnTo>
                <a:lnTo>
                  <a:pt x="256" y="104"/>
                </a:lnTo>
                <a:lnTo>
                  <a:pt x="256" y="104"/>
                </a:lnTo>
                <a:lnTo>
                  <a:pt x="256" y="107"/>
                </a:lnTo>
                <a:lnTo>
                  <a:pt x="256" y="107"/>
                </a:lnTo>
                <a:lnTo>
                  <a:pt x="254" y="107"/>
                </a:lnTo>
                <a:lnTo>
                  <a:pt x="254" y="107"/>
                </a:lnTo>
                <a:lnTo>
                  <a:pt x="253" y="105"/>
                </a:lnTo>
                <a:lnTo>
                  <a:pt x="253" y="105"/>
                </a:lnTo>
                <a:lnTo>
                  <a:pt x="253" y="104"/>
                </a:lnTo>
                <a:lnTo>
                  <a:pt x="253" y="104"/>
                </a:lnTo>
                <a:lnTo>
                  <a:pt x="251" y="101"/>
                </a:lnTo>
                <a:lnTo>
                  <a:pt x="251" y="101"/>
                </a:lnTo>
                <a:lnTo>
                  <a:pt x="251" y="101"/>
                </a:lnTo>
                <a:lnTo>
                  <a:pt x="251" y="101"/>
                </a:lnTo>
                <a:lnTo>
                  <a:pt x="249" y="105"/>
                </a:lnTo>
                <a:lnTo>
                  <a:pt x="249" y="105"/>
                </a:lnTo>
                <a:lnTo>
                  <a:pt x="249" y="107"/>
                </a:lnTo>
                <a:lnTo>
                  <a:pt x="249" y="107"/>
                </a:lnTo>
                <a:lnTo>
                  <a:pt x="253" y="112"/>
                </a:lnTo>
                <a:lnTo>
                  <a:pt x="253" y="112"/>
                </a:lnTo>
                <a:lnTo>
                  <a:pt x="254" y="115"/>
                </a:lnTo>
                <a:lnTo>
                  <a:pt x="254" y="115"/>
                </a:lnTo>
                <a:close/>
                <a:moveTo>
                  <a:pt x="395" y="244"/>
                </a:moveTo>
                <a:lnTo>
                  <a:pt x="395" y="244"/>
                </a:lnTo>
                <a:lnTo>
                  <a:pt x="391" y="246"/>
                </a:lnTo>
                <a:lnTo>
                  <a:pt x="390" y="249"/>
                </a:lnTo>
                <a:lnTo>
                  <a:pt x="390" y="249"/>
                </a:lnTo>
                <a:lnTo>
                  <a:pt x="390" y="252"/>
                </a:lnTo>
                <a:lnTo>
                  <a:pt x="390" y="252"/>
                </a:lnTo>
                <a:lnTo>
                  <a:pt x="385" y="263"/>
                </a:lnTo>
                <a:lnTo>
                  <a:pt x="385" y="263"/>
                </a:lnTo>
                <a:lnTo>
                  <a:pt x="385" y="266"/>
                </a:lnTo>
                <a:lnTo>
                  <a:pt x="387" y="268"/>
                </a:lnTo>
                <a:lnTo>
                  <a:pt x="387" y="268"/>
                </a:lnTo>
                <a:lnTo>
                  <a:pt x="387" y="271"/>
                </a:lnTo>
                <a:lnTo>
                  <a:pt x="385" y="273"/>
                </a:lnTo>
                <a:lnTo>
                  <a:pt x="385" y="273"/>
                </a:lnTo>
                <a:lnTo>
                  <a:pt x="384" y="273"/>
                </a:lnTo>
                <a:lnTo>
                  <a:pt x="384" y="273"/>
                </a:lnTo>
                <a:lnTo>
                  <a:pt x="384" y="276"/>
                </a:lnTo>
                <a:lnTo>
                  <a:pt x="384" y="276"/>
                </a:lnTo>
                <a:lnTo>
                  <a:pt x="384" y="276"/>
                </a:lnTo>
                <a:lnTo>
                  <a:pt x="384" y="276"/>
                </a:lnTo>
                <a:lnTo>
                  <a:pt x="391" y="265"/>
                </a:lnTo>
                <a:lnTo>
                  <a:pt x="391" y="265"/>
                </a:lnTo>
                <a:lnTo>
                  <a:pt x="391" y="265"/>
                </a:lnTo>
                <a:lnTo>
                  <a:pt x="391" y="265"/>
                </a:lnTo>
                <a:lnTo>
                  <a:pt x="393" y="258"/>
                </a:lnTo>
                <a:lnTo>
                  <a:pt x="393" y="252"/>
                </a:lnTo>
                <a:lnTo>
                  <a:pt x="393" y="252"/>
                </a:lnTo>
                <a:lnTo>
                  <a:pt x="393" y="250"/>
                </a:lnTo>
                <a:lnTo>
                  <a:pt x="395" y="249"/>
                </a:lnTo>
                <a:lnTo>
                  <a:pt x="395" y="249"/>
                </a:lnTo>
                <a:lnTo>
                  <a:pt x="395" y="249"/>
                </a:lnTo>
                <a:lnTo>
                  <a:pt x="395" y="249"/>
                </a:lnTo>
                <a:lnTo>
                  <a:pt x="395" y="244"/>
                </a:lnTo>
                <a:lnTo>
                  <a:pt x="395" y="244"/>
                </a:lnTo>
                <a:close/>
                <a:moveTo>
                  <a:pt x="253" y="138"/>
                </a:moveTo>
                <a:lnTo>
                  <a:pt x="253" y="138"/>
                </a:lnTo>
                <a:lnTo>
                  <a:pt x="245" y="145"/>
                </a:lnTo>
                <a:lnTo>
                  <a:pt x="240" y="153"/>
                </a:lnTo>
                <a:lnTo>
                  <a:pt x="240" y="153"/>
                </a:lnTo>
                <a:lnTo>
                  <a:pt x="246" y="161"/>
                </a:lnTo>
                <a:lnTo>
                  <a:pt x="246" y="161"/>
                </a:lnTo>
                <a:lnTo>
                  <a:pt x="248" y="157"/>
                </a:lnTo>
                <a:lnTo>
                  <a:pt x="248" y="157"/>
                </a:lnTo>
                <a:lnTo>
                  <a:pt x="246" y="156"/>
                </a:lnTo>
                <a:lnTo>
                  <a:pt x="248" y="154"/>
                </a:lnTo>
                <a:lnTo>
                  <a:pt x="248" y="154"/>
                </a:lnTo>
                <a:lnTo>
                  <a:pt x="248" y="153"/>
                </a:lnTo>
                <a:lnTo>
                  <a:pt x="248" y="153"/>
                </a:lnTo>
                <a:lnTo>
                  <a:pt x="253" y="140"/>
                </a:lnTo>
                <a:lnTo>
                  <a:pt x="253" y="140"/>
                </a:lnTo>
                <a:lnTo>
                  <a:pt x="253" y="138"/>
                </a:lnTo>
                <a:lnTo>
                  <a:pt x="253" y="138"/>
                </a:lnTo>
                <a:lnTo>
                  <a:pt x="253" y="138"/>
                </a:lnTo>
                <a:close/>
                <a:moveTo>
                  <a:pt x="332" y="77"/>
                </a:moveTo>
                <a:lnTo>
                  <a:pt x="332" y="77"/>
                </a:lnTo>
                <a:lnTo>
                  <a:pt x="332" y="74"/>
                </a:lnTo>
                <a:lnTo>
                  <a:pt x="332" y="74"/>
                </a:lnTo>
                <a:lnTo>
                  <a:pt x="330" y="61"/>
                </a:lnTo>
                <a:lnTo>
                  <a:pt x="330" y="61"/>
                </a:lnTo>
                <a:lnTo>
                  <a:pt x="327" y="41"/>
                </a:lnTo>
                <a:lnTo>
                  <a:pt x="327" y="41"/>
                </a:lnTo>
                <a:lnTo>
                  <a:pt x="325" y="37"/>
                </a:lnTo>
                <a:lnTo>
                  <a:pt x="325" y="37"/>
                </a:lnTo>
                <a:lnTo>
                  <a:pt x="322" y="30"/>
                </a:lnTo>
                <a:lnTo>
                  <a:pt x="322" y="30"/>
                </a:lnTo>
                <a:lnTo>
                  <a:pt x="320" y="28"/>
                </a:lnTo>
                <a:lnTo>
                  <a:pt x="320" y="28"/>
                </a:lnTo>
                <a:lnTo>
                  <a:pt x="316" y="23"/>
                </a:lnTo>
                <a:lnTo>
                  <a:pt x="316" y="23"/>
                </a:lnTo>
                <a:lnTo>
                  <a:pt x="311" y="22"/>
                </a:lnTo>
                <a:lnTo>
                  <a:pt x="311" y="22"/>
                </a:lnTo>
                <a:lnTo>
                  <a:pt x="313" y="23"/>
                </a:lnTo>
                <a:lnTo>
                  <a:pt x="313" y="23"/>
                </a:lnTo>
                <a:lnTo>
                  <a:pt x="319" y="30"/>
                </a:lnTo>
                <a:lnTo>
                  <a:pt x="324" y="39"/>
                </a:lnTo>
                <a:lnTo>
                  <a:pt x="324" y="39"/>
                </a:lnTo>
                <a:lnTo>
                  <a:pt x="325" y="49"/>
                </a:lnTo>
                <a:lnTo>
                  <a:pt x="327" y="58"/>
                </a:lnTo>
                <a:lnTo>
                  <a:pt x="327" y="58"/>
                </a:lnTo>
                <a:lnTo>
                  <a:pt x="330" y="69"/>
                </a:lnTo>
                <a:lnTo>
                  <a:pt x="330" y="69"/>
                </a:lnTo>
                <a:lnTo>
                  <a:pt x="330" y="75"/>
                </a:lnTo>
                <a:lnTo>
                  <a:pt x="330" y="75"/>
                </a:lnTo>
                <a:lnTo>
                  <a:pt x="332" y="77"/>
                </a:lnTo>
                <a:lnTo>
                  <a:pt x="332" y="77"/>
                </a:lnTo>
                <a:close/>
                <a:moveTo>
                  <a:pt x="11" y="287"/>
                </a:moveTo>
                <a:lnTo>
                  <a:pt x="11" y="287"/>
                </a:lnTo>
                <a:lnTo>
                  <a:pt x="11" y="287"/>
                </a:lnTo>
                <a:lnTo>
                  <a:pt x="11" y="287"/>
                </a:lnTo>
                <a:lnTo>
                  <a:pt x="11" y="279"/>
                </a:lnTo>
                <a:lnTo>
                  <a:pt x="11" y="279"/>
                </a:lnTo>
                <a:lnTo>
                  <a:pt x="13" y="261"/>
                </a:lnTo>
                <a:lnTo>
                  <a:pt x="13" y="261"/>
                </a:lnTo>
                <a:lnTo>
                  <a:pt x="13" y="243"/>
                </a:lnTo>
                <a:lnTo>
                  <a:pt x="13" y="243"/>
                </a:lnTo>
                <a:lnTo>
                  <a:pt x="14" y="228"/>
                </a:lnTo>
                <a:lnTo>
                  <a:pt x="14" y="214"/>
                </a:lnTo>
                <a:lnTo>
                  <a:pt x="14" y="214"/>
                </a:lnTo>
                <a:lnTo>
                  <a:pt x="14" y="195"/>
                </a:lnTo>
                <a:lnTo>
                  <a:pt x="14" y="195"/>
                </a:lnTo>
                <a:lnTo>
                  <a:pt x="14" y="164"/>
                </a:lnTo>
                <a:lnTo>
                  <a:pt x="14" y="164"/>
                </a:lnTo>
                <a:lnTo>
                  <a:pt x="14" y="162"/>
                </a:lnTo>
                <a:lnTo>
                  <a:pt x="14" y="162"/>
                </a:lnTo>
                <a:lnTo>
                  <a:pt x="14" y="162"/>
                </a:lnTo>
                <a:lnTo>
                  <a:pt x="14" y="162"/>
                </a:lnTo>
                <a:lnTo>
                  <a:pt x="14" y="165"/>
                </a:lnTo>
                <a:lnTo>
                  <a:pt x="14" y="165"/>
                </a:lnTo>
                <a:lnTo>
                  <a:pt x="14" y="197"/>
                </a:lnTo>
                <a:lnTo>
                  <a:pt x="14" y="197"/>
                </a:lnTo>
                <a:lnTo>
                  <a:pt x="13" y="213"/>
                </a:lnTo>
                <a:lnTo>
                  <a:pt x="13" y="213"/>
                </a:lnTo>
                <a:lnTo>
                  <a:pt x="11" y="236"/>
                </a:lnTo>
                <a:lnTo>
                  <a:pt x="11" y="236"/>
                </a:lnTo>
                <a:lnTo>
                  <a:pt x="11" y="284"/>
                </a:lnTo>
                <a:lnTo>
                  <a:pt x="11" y="284"/>
                </a:lnTo>
                <a:lnTo>
                  <a:pt x="11" y="287"/>
                </a:lnTo>
                <a:lnTo>
                  <a:pt x="11" y="287"/>
                </a:lnTo>
                <a:close/>
                <a:moveTo>
                  <a:pt x="382" y="317"/>
                </a:moveTo>
                <a:lnTo>
                  <a:pt x="382" y="317"/>
                </a:lnTo>
                <a:lnTo>
                  <a:pt x="382" y="317"/>
                </a:lnTo>
                <a:lnTo>
                  <a:pt x="382" y="317"/>
                </a:lnTo>
                <a:lnTo>
                  <a:pt x="384" y="315"/>
                </a:lnTo>
                <a:lnTo>
                  <a:pt x="384" y="315"/>
                </a:lnTo>
                <a:lnTo>
                  <a:pt x="393" y="302"/>
                </a:lnTo>
                <a:lnTo>
                  <a:pt x="393" y="302"/>
                </a:lnTo>
                <a:lnTo>
                  <a:pt x="393" y="299"/>
                </a:lnTo>
                <a:lnTo>
                  <a:pt x="395" y="296"/>
                </a:lnTo>
                <a:lnTo>
                  <a:pt x="395" y="296"/>
                </a:lnTo>
                <a:lnTo>
                  <a:pt x="395" y="291"/>
                </a:lnTo>
                <a:lnTo>
                  <a:pt x="395" y="291"/>
                </a:lnTo>
                <a:lnTo>
                  <a:pt x="391" y="291"/>
                </a:lnTo>
                <a:lnTo>
                  <a:pt x="390" y="290"/>
                </a:lnTo>
                <a:lnTo>
                  <a:pt x="390" y="290"/>
                </a:lnTo>
                <a:lnTo>
                  <a:pt x="388" y="291"/>
                </a:lnTo>
                <a:lnTo>
                  <a:pt x="388" y="293"/>
                </a:lnTo>
                <a:lnTo>
                  <a:pt x="388" y="293"/>
                </a:lnTo>
                <a:lnTo>
                  <a:pt x="387" y="302"/>
                </a:lnTo>
                <a:lnTo>
                  <a:pt x="387" y="302"/>
                </a:lnTo>
                <a:lnTo>
                  <a:pt x="385" y="306"/>
                </a:lnTo>
                <a:lnTo>
                  <a:pt x="384" y="307"/>
                </a:lnTo>
                <a:lnTo>
                  <a:pt x="384" y="307"/>
                </a:lnTo>
                <a:lnTo>
                  <a:pt x="385" y="309"/>
                </a:lnTo>
                <a:lnTo>
                  <a:pt x="385" y="310"/>
                </a:lnTo>
                <a:lnTo>
                  <a:pt x="384" y="312"/>
                </a:lnTo>
                <a:lnTo>
                  <a:pt x="382" y="314"/>
                </a:lnTo>
                <a:lnTo>
                  <a:pt x="382" y="314"/>
                </a:lnTo>
                <a:lnTo>
                  <a:pt x="382" y="317"/>
                </a:lnTo>
                <a:lnTo>
                  <a:pt x="382" y="317"/>
                </a:lnTo>
                <a:close/>
                <a:moveTo>
                  <a:pt x="35" y="348"/>
                </a:moveTo>
                <a:lnTo>
                  <a:pt x="35" y="348"/>
                </a:lnTo>
                <a:lnTo>
                  <a:pt x="36" y="348"/>
                </a:lnTo>
                <a:lnTo>
                  <a:pt x="36" y="348"/>
                </a:lnTo>
                <a:lnTo>
                  <a:pt x="46" y="334"/>
                </a:lnTo>
                <a:lnTo>
                  <a:pt x="46" y="334"/>
                </a:lnTo>
                <a:lnTo>
                  <a:pt x="46" y="332"/>
                </a:lnTo>
                <a:lnTo>
                  <a:pt x="46" y="332"/>
                </a:lnTo>
                <a:lnTo>
                  <a:pt x="43" y="328"/>
                </a:lnTo>
                <a:lnTo>
                  <a:pt x="43" y="328"/>
                </a:lnTo>
                <a:lnTo>
                  <a:pt x="32" y="342"/>
                </a:lnTo>
                <a:lnTo>
                  <a:pt x="32" y="342"/>
                </a:lnTo>
                <a:lnTo>
                  <a:pt x="35" y="348"/>
                </a:lnTo>
                <a:lnTo>
                  <a:pt x="35" y="348"/>
                </a:lnTo>
                <a:close/>
                <a:moveTo>
                  <a:pt x="388" y="176"/>
                </a:moveTo>
                <a:lnTo>
                  <a:pt x="388" y="176"/>
                </a:lnTo>
                <a:lnTo>
                  <a:pt x="390" y="172"/>
                </a:lnTo>
                <a:lnTo>
                  <a:pt x="390" y="172"/>
                </a:lnTo>
                <a:lnTo>
                  <a:pt x="391" y="170"/>
                </a:lnTo>
                <a:lnTo>
                  <a:pt x="391" y="170"/>
                </a:lnTo>
                <a:lnTo>
                  <a:pt x="393" y="168"/>
                </a:lnTo>
                <a:lnTo>
                  <a:pt x="393" y="165"/>
                </a:lnTo>
                <a:lnTo>
                  <a:pt x="393" y="165"/>
                </a:lnTo>
                <a:lnTo>
                  <a:pt x="395" y="164"/>
                </a:lnTo>
                <a:lnTo>
                  <a:pt x="395" y="164"/>
                </a:lnTo>
                <a:lnTo>
                  <a:pt x="395" y="162"/>
                </a:lnTo>
                <a:lnTo>
                  <a:pt x="395" y="162"/>
                </a:lnTo>
                <a:lnTo>
                  <a:pt x="395" y="153"/>
                </a:lnTo>
                <a:lnTo>
                  <a:pt x="395" y="153"/>
                </a:lnTo>
                <a:lnTo>
                  <a:pt x="395" y="153"/>
                </a:lnTo>
                <a:lnTo>
                  <a:pt x="395" y="153"/>
                </a:lnTo>
                <a:lnTo>
                  <a:pt x="393" y="153"/>
                </a:lnTo>
                <a:lnTo>
                  <a:pt x="393" y="153"/>
                </a:lnTo>
                <a:lnTo>
                  <a:pt x="388" y="159"/>
                </a:lnTo>
                <a:lnTo>
                  <a:pt x="388" y="159"/>
                </a:lnTo>
                <a:lnTo>
                  <a:pt x="387" y="162"/>
                </a:lnTo>
                <a:lnTo>
                  <a:pt x="387" y="162"/>
                </a:lnTo>
                <a:lnTo>
                  <a:pt x="387" y="172"/>
                </a:lnTo>
                <a:lnTo>
                  <a:pt x="387" y="172"/>
                </a:lnTo>
                <a:lnTo>
                  <a:pt x="387" y="173"/>
                </a:lnTo>
                <a:lnTo>
                  <a:pt x="388" y="176"/>
                </a:lnTo>
                <a:lnTo>
                  <a:pt x="388" y="176"/>
                </a:lnTo>
                <a:close/>
                <a:moveTo>
                  <a:pt x="352" y="227"/>
                </a:moveTo>
                <a:lnTo>
                  <a:pt x="352" y="227"/>
                </a:lnTo>
                <a:lnTo>
                  <a:pt x="344" y="235"/>
                </a:lnTo>
                <a:lnTo>
                  <a:pt x="344" y="235"/>
                </a:lnTo>
                <a:lnTo>
                  <a:pt x="343" y="236"/>
                </a:lnTo>
                <a:lnTo>
                  <a:pt x="343" y="238"/>
                </a:lnTo>
                <a:lnTo>
                  <a:pt x="343" y="238"/>
                </a:lnTo>
                <a:lnTo>
                  <a:pt x="343" y="243"/>
                </a:lnTo>
                <a:lnTo>
                  <a:pt x="343" y="243"/>
                </a:lnTo>
                <a:lnTo>
                  <a:pt x="343" y="244"/>
                </a:lnTo>
                <a:lnTo>
                  <a:pt x="343" y="244"/>
                </a:lnTo>
                <a:lnTo>
                  <a:pt x="349" y="243"/>
                </a:lnTo>
                <a:lnTo>
                  <a:pt x="349" y="243"/>
                </a:lnTo>
                <a:lnTo>
                  <a:pt x="349" y="243"/>
                </a:lnTo>
                <a:lnTo>
                  <a:pt x="349" y="243"/>
                </a:lnTo>
                <a:lnTo>
                  <a:pt x="354" y="230"/>
                </a:lnTo>
                <a:lnTo>
                  <a:pt x="354" y="230"/>
                </a:lnTo>
                <a:lnTo>
                  <a:pt x="354" y="228"/>
                </a:lnTo>
                <a:lnTo>
                  <a:pt x="354" y="228"/>
                </a:lnTo>
                <a:lnTo>
                  <a:pt x="352" y="227"/>
                </a:lnTo>
                <a:lnTo>
                  <a:pt x="352" y="227"/>
                </a:lnTo>
                <a:close/>
                <a:moveTo>
                  <a:pt x="358" y="383"/>
                </a:moveTo>
                <a:lnTo>
                  <a:pt x="358" y="383"/>
                </a:lnTo>
                <a:lnTo>
                  <a:pt x="365" y="377"/>
                </a:lnTo>
                <a:lnTo>
                  <a:pt x="365" y="377"/>
                </a:lnTo>
                <a:lnTo>
                  <a:pt x="366" y="373"/>
                </a:lnTo>
                <a:lnTo>
                  <a:pt x="368" y="372"/>
                </a:lnTo>
                <a:lnTo>
                  <a:pt x="368" y="372"/>
                </a:lnTo>
                <a:lnTo>
                  <a:pt x="366" y="369"/>
                </a:lnTo>
                <a:lnTo>
                  <a:pt x="366" y="369"/>
                </a:lnTo>
                <a:lnTo>
                  <a:pt x="363" y="362"/>
                </a:lnTo>
                <a:lnTo>
                  <a:pt x="363" y="362"/>
                </a:lnTo>
                <a:lnTo>
                  <a:pt x="361" y="367"/>
                </a:lnTo>
                <a:lnTo>
                  <a:pt x="361" y="367"/>
                </a:lnTo>
                <a:lnTo>
                  <a:pt x="360" y="369"/>
                </a:lnTo>
                <a:lnTo>
                  <a:pt x="358" y="369"/>
                </a:lnTo>
                <a:lnTo>
                  <a:pt x="358" y="369"/>
                </a:lnTo>
                <a:lnTo>
                  <a:pt x="357" y="369"/>
                </a:lnTo>
                <a:lnTo>
                  <a:pt x="357" y="369"/>
                </a:lnTo>
                <a:lnTo>
                  <a:pt x="357" y="372"/>
                </a:lnTo>
                <a:lnTo>
                  <a:pt x="358" y="373"/>
                </a:lnTo>
                <a:lnTo>
                  <a:pt x="358" y="373"/>
                </a:lnTo>
                <a:lnTo>
                  <a:pt x="358" y="377"/>
                </a:lnTo>
                <a:lnTo>
                  <a:pt x="358" y="377"/>
                </a:lnTo>
                <a:lnTo>
                  <a:pt x="358" y="378"/>
                </a:lnTo>
                <a:lnTo>
                  <a:pt x="358" y="378"/>
                </a:lnTo>
                <a:lnTo>
                  <a:pt x="358" y="383"/>
                </a:lnTo>
                <a:lnTo>
                  <a:pt x="358" y="383"/>
                </a:lnTo>
                <a:close/>
                <a:moveTo>
                  <a:pt x="35" y="385"/>
                </a:moveTo>
                <a:lnTo>
                  <a:pt x="35" y="385"/>
                </a:lnTo>
                <a:lnTo>
                  <a:pt x="36" y="388"/>
                </a:lnTo>
                <a:lnTo>
                  <a:pt x="40" y="391"/>
                </a:lnTo>
                <a:lnTo>
                  <a:pt x="46" y="394"/>
                </a:lnTo>
                <a:lnTo>
                  <a:pt x="46" y="394"/>
                </a:lnTo>
                <a:lnTo>
                  <a:pt x="46" y="392"/>
                </a:lnTo>
                <a:lnTo>
                  <a:pt x="46" y="392"/>
                </a:lnTo>
                <a:lnTo>
                  <a:pt x="46" y="392"/>
                </a:lnTo>
                <a:lnTo>
                  <a:pt x="43" y="380"/>
                </a:lnTo>
                <a:lnTo>
                  <a:pt x="43" y="380"/>
                </a:lnTo>
                <a:lnTo>
                  <a:pt x="44" y="378"/>
                </a:lnTo>
                <a:lnTo>
                  <a:pt x="44" y="378"/>
                </a:lnTo>
                <a:lnTo>
                  <a:pt x="44" y="377"/>
                </a:lnTo>
                <a:lnTo>
                  <a:pt x="44" y="377"/>
                </a:lnTo>
                <a:lnTo>
                  <a:pt x="43" y="373"/>
                </a:lnTo>
                <a:lnTo>
                  <a:pt x="43" y="373"/>
                </a:lnTo>
                <a:lnTo>
                  <a:pt x="35" y="385"/>
                </a:lnTo>
                <a:lnTo>
                  <a:pt x="35" y="385"/>
                </a:lnTo>
                <a:close/>
                <a:moveTo>
                  <a:pt x="332" y="388"/>
                </a:moveTo>
                <a:lnTo>
                  <a:pt x="332" y="388"/>
                </a:lnTo>
                <a:lnTo>
                  <a:pt x="336" y="380"/>
                </a:lnTo>
                <a:lnTo>
                  <a:pt x="336" y="380"/>
                </a:lnTo>
                <a:lnTo>
                  <a:pt x="338" y="378"/>
                </a:lnTo>
                <a:lnTo>
                  <a:pt x="336" y="377"/>
                </a:lnTo>
                <a:lnTo>
                  <a:pt x="336" y="377"/>
                </a:lnTo>
                <a:lnTo>
                  <a:pt x="330" y="366"/>
                </a:lnTo>
                <a:lnTo>
                  <a:pt x="330" y="366"/>
                </a:lnTo>
                <a:lnTo>
                  <a:pt x="330" y="366"/>
                </a:lnTo>
                <a:lnTo>
                  <a:pt x="330" y="366"/>
                </a:lnTo>
                <a:lnTo>
                  <a:pt x="330" y="377"/>
                </a:lnTo>
                <a:lnTo>
                  <a:pt x="330" y="377"/>
                </a:lnTo>
                <a:lnTo>
                  <a:pt x="330" y="383"/>
                </a:lnTo>
                <a:lnTo>
                  <a:pt x="330" y="383"/>
                </a:lnTo>
                <a:lnTo>
                  <a:pt x="330" y="385"/>
                </a:lnTo>
                <a:lnTo>
                  <a:pt x="330" y="385"/>
                </a:lnTo>
                <a:lnTo>
                  <a:pt x="332" y="386"/>
                </a:lnTo>
                <a:lnTo>
                  <a:pt x="332" y="388"/>
                </a:lnTo>
                <a:lnTo>
                  <a:pt x="332" y="388"/>
                </a:lnTo>
                <a:close/>
                <a:moveTo>
                  <a:pt x="368" y="351"/>
                </a:moveTo>
                <a:lnTo>
                  <a:pt x="368" y="351"/>
                </a:lnTo>
                <a:lnTo>
                  <a:pt x="369" y="351"/>
                </a:lnTo>
                <a:lnTo>
                  <a:pt x="369" y="351"/>
                </a:lnTo>
                <a:lnTo>
                  <a:pt x="374" y="345"/>
                </a:lnTo>
                <a:lnTo>
                  <a:pt x="374" y="345"/>
                </a:lnTo>
                <a:lnTo>
                  <a:pt x="376" y="340"/>
                </a:lnTo>
                <a:lnTo>
                  <a:pt x="377" y="336"/>
                </a:lnTo>
                <a:lnTo>
                  <a:pt x="377" y="336"/>
                </a:lnTo>
                <a:lnTo>
                  <a:pt x="376" y="336"/>
                </a:lnTo>
                <a:lnTo>
                  <a:pt x="376" y="336"/>
                </a:lnTo>
                <a:lnTo>
                  <a:pt x="374" y="331"/>
                </a:lnTo>
                <a:lnTo>
                  <a:pt x="374" y="331"/>
                </a:lnTo>
                <a:lnTo>
                  <a:pt x="371" y="334"/>
                </a:lnTo>
                <a:lnTo>
                  <a:pt x="369" y="339"/>
                </a:lnTo>
                <a:lnTo>
                  <a:pt x="369" y="339"/>
                </a:lnTo>
                <a:lnTo>
                  <a:pt x="368" y="340"/>
                </a:lnTo>
                <a:lnTo>
                  <a:pt x="368" y="340"/>
                </a:lnTo>
                <a:lnTo>
                  <a:pt x="368" y="340"/>
                </a:lnTo>
                <a:lnTo>
                  <a:pt x="368" y="342"/>
                </a:lnTo>
                <a:lnTo>
                  <a:pt x="368" y="342"/>
                </a:lnTo>
                <a:lnTo>
                  <a:pt x="368" y="348"/>
                </a:lnTo>
                <a:lnTo>
                  <a:pt x="368" y="348"/>
                </a:lnTo>
                <a:lnTo>
                  <a:pt x="368" y="351"/>
                </a:lnTo>
                <a:lnTo>
                  <a:pt x="368" y="351"/>
                </a:lnTo>
                <a:close/>
                <a:moveTo>
                  <a:pt x="298" y="407"/>
                </a:moveTo>
                <a:lnTo>
                  <a:pt x="298" y="407"/>
                </a:lnTo>
                <a:lnTo>
                  <a:pt x="295" y="403"/>
                </a:lnTo>
                <a:lnTo>
                  <a:pt x="295" y="403"/>
                </a:lnTo>
                <a:lnTo>
                  <a:pt x="289" y="403"/>
                </a:lnTo>
                <a:lnTo>
                  <a:pt x="289" y="403"/>
                </a:lnTo>
                <a:lnTo>
                  <a:pt x="287" y="405"/>
                </a:lnTo>
                <a:lnTo>
                  <a:pt x="287" y="405"/>
                </a:lnTo>
                <a:lnTo>
                  <a:pt x="283" y="411"/>
                </a:lnTo>
                <a:lnTo>
                  <a:pt x="283" y="411"/>
                </a:lnTo>
                <a:lnTo>
                  <a:pt x="283" y="411"/>
                </a:lnTo>
                <a:lnTo>
                  <a:pt x="283" y="411"/>
                </a:lnTo>
                <a:lnTo>
                  <a:pt x="294" y="411"/>
                </a:lnTo>
                <a:lnTo>
                  <a:pt x="294" y="411"/>
                </a:lnTo>
                <a:lnTo>
                  <a:pt x="295" y="411"/>
                </a:lnTo>
                <a:lnTo>
                  <a:pt x="295" y="411"/>
                </a:lnTo>
                <a:lnTo>
                  <a:pt x="297" y="410"/>
                </a:lnTo>
                <a:lnTo>
                  <a:pt x="297" y="410"/>
                </a:lnTo>
                <a:lnTo>
                  <a:pt x="298" y="407"/>
                </a:lnTo>
                <a:lnTo>
                  <a:pt x="298" y="407"/>
                </a:lnTo>
                <a:close/>
                <a:moveTo>
                  <a:pt x="369" y="241"/>
                </a:moveTo>
                <a:lnTo>
                  <a:pt x="369" y="241"/>
                </a:lnTo>
                <a:lnTo>
                  <a:pt x="371" y="239"/>
                </a:lnTo>
                <a:lnTo>
                  <a:pt x="371" y="239"/>
                </a:lnTo>
                <a:lnTo>
                  <a:pt x="373" y="239"/>
                </a:lnTo>
                <a:lnTo>
                  <a:pt x="374" y="239"/>
                </a:lnTo>
                <a:lnTo>
                  <a:pt x="374" y="239"/>
                </a:lnTo>
                <a:lnTo>
                  <a:pt x="374" y="239"/>
                </a:lnTo>
                <a:lnTo>
                  <a:pt x="374" y="241"/>
                </a:lnTo>
                <a:lnTo>
                  <a:pt x="374" y="241"/>
                </a:lnTo>
                <a:lnTo>
                  <a:pt x="374" y="246"/>
                </a:lnTo>
                <a:lnTo>
                  <a:pt x="374" y="246"/>
                </a:lnTo>
                <a:lnTo>
                  <a:pt x="379" y="239"/>
                </a:lnTo>
                <a:lnTo>
                  <a:pt x="379" y="239"/>
                </a:lnTo>
                <a:lnTo>
                  <a:pt x="379" y="239"/>
                </a:lnTo>
                <a:lnTo>
                  <a:pt x="379" y="239"/>
                </a:lnTo>
                <a:lnTo>
                  <a:pt x="379" y="238"/>
                </a:lnTo>
                <a:lnTo>
                  <a:pt x="380" y="236"/>
                </a:lnTo>
                <a:lnTo>
                  <a:pt x="380" y="236"/>
                </a:lnTo>
                <a:lnTo>
                  <a:pt x="380" y="236"/>
                </a:lnTo>
                <a:lnTo>
                  <a:pt x="380" y="236"/>
                </a:lnTo>
                <a:lnTo>
                  <a:pt x="380" y="230"/>
                </a:lnTo>
                <a:lnTo>
                  <a:pt x="380" y="230"/>
                </a:lnTo>
                <a:lnTo>
                  <a:pt x="379" y="228"/>
                </a:lnTo>
                <a:lnTo>
                  <a:pt x="379" y="228"/>
                </a:lnTo>
                <a:lnTo>
                  <a:pt x="377" y="227"/>
                </a:lnTo>
                <a:lnTo>
                  <a:pt x="377" y="227"/>
                </a:lnTo>
                <a:lnTo>
                  <a:pt x="374" y="232"/>
                </a:lnTo>
                <a:lnTo>
                  <a:pt x="374" y="232"/>
                </a:lnTo>
                <a:lnTo>
                  <a:pt x="373" y="233"/>
                </a:lnTo>
                <a:lnTo>
                  <a:pt x="371" y="233"/>
                </a:lnTo>
                <a:lnTo>
                  <a:pt x="371" y="233"/>
                </a:lnTo>
                <a:lnTo>
                  <a:pt x="369" y="243"/>
                </a:lnTo>
                <a:lnTo>
                  <a:pt x="369" y="243"/>
                </a:lnTo>
                <a:lnTo>
                  <a:pt x="369" y="244"/>
                </a:lnTo>
                <a:lnTo>
                  <a:pt x="371" y="246"/>
                </a:lnTo>
                <a:lnTo>
                  <a:pt x="371" y="246"/>
                </a:lnTo>
                <a:lnTo>
                  <a:pt x="371" y="244"/>
                </a:lnTo>
                <a:lnTo>
                  <a:pt x="369" y="241"/>
                </a:lnTo>
                <a:lnTo>
                  <a:pt x="369" y="241"/>
                </a:lnTo>
                <a:close/>
                <a:moveTo>
                  <a:pt x="144" y="104"/>
                </a:moveTo>
                <a:lnTo>
                  <a:pt x="144" y="104"/>
                </a:lnTo>
                <a:lnTo>
                  <a:pt x="144" y="104"/>
                </a:lnTo>
                <a:lnTo>
                  <a:pt x="144" y="104"/>
                </a:lnTo>
                <a:lnTo>
                  <a:pt x="144" y="102"/>
                </a:lnTo>
                <a:lnTo>
                  <a:pt x="144" y="101"/>
                </a:lnTo>
                <a:lnTo>
                  <a:pt x="144" y="101"/>
                </a:lnTo>
                <a:lnTo>
                  <a:pt x="144" y="97"/>
                </a:lnTo>
                <a:lnTo>
                  <a:pt x="144" y="97"/>
                </a:lnTo>
                <a:lnTo>
                  <a:pt x="144" y="93"/>
                </a:lnTo>
                <a:lnTo>
                  <a:pt x="145" y="90"/>
                </a:lnTo>
                <a:lnTo>
                  <a:pt x="145" y="90"/>
                </a:lnTo>
                <a:lnTo>
                  <a:pt x="145" y="88"/>
                </a:lnTo>
                <a:lnTo>
                  <a:pt x="145" y="88"/>
                </a:lnTo>
                <a:lnTo>
                  <a:pt x="144" y="90"/>
                </a:lnTo>
                <a:lnTo>
                  <a:pt x="144" y="90"/>
                </a:lnTo>
                <a:lnTo>
                  <a:pt x="141" y="99"/>
                </a:lnTo>
                <a:lnTo>
                  <a:pt x="141" y="99"/>
                </a:lnTo>
                <a:lnTo>
                  <a:pt x="139" y="101"/>
                </a:lnTo>
                <a:lnTo>
                  <a:pt x="139" y="101"/>
                </a:lnTo>
                <a:lnTo>
                  <a:pt x="139" y="108"/>
                </a:lnTo>
                <a:lnTo>
                  <a:pt x="139" y="108"/>
                </a:lnTo>
                <a:lnTo>
                  <a:pt x="141" y="110"/>
                </a:lnTo>
                <a:lnTo>
                  <a:pt x="141" y="110"/>
                </a:lnTo>
                <a:lnTo>
                  <a:pt x="144" y="120"/>
                </a:lnTo>
                <a:lnTo>
                  <a:pt x="144" y="120"/>
                </a:lnTo>
                <a:lnTo>
                  <a:pt x="144" y="121"/>
                </a:lnTo>
                <a:lnTo>
                  <a:pt x="145" y="121"/>
                </a:lnTo>
                <a:lnTo>
                  <a:pt x="145" y="121"/>
                </a:lnTo>
                <a:lnTo>
                  <a:pt x="145" y="113"/>
                </a:lnTo>
                <a:lnTo>
                  <a:pt x="145" y="113"/>
                </a:lnTo>
                <a:lnTo>
                  <a:pt x="145" y="112"/>
                </a:lnTo>
                <a:lnTo>
                  <a:pt x="145" y="112"/>
                </a:lnTo>
                <a:lnTo>
                  <a:pt x="145" y="108"/>
                </a:lnTo>
                <a:lnTo>
                  <a:pt x="144" y="104"/>
                </a:lnTo>
                <a:lnTo>
                  <a:pt x="144" y="104"/>
                </a:lnTo>
                <a:close/>
                <a:moveTo>
                  <a:pt x="219" y="108"/>
                </a:moveTo>
                <a:lnTo>
                  <a:pt x="219" y="108"/>
                </a:lnTo>
                <a:lnTo>
                  <a:pt x="223" y="99"/>
                </a:lnTo>
                <a:lnTo>
                  <a:pt x="223" y="99"/>
                </a:lnTo>
                <a:lnTo>
                  <a:pt x="223" y="99"/>
                </a:lnTo>
                <a:lnTo>
                  <a:pt x="223" y="99"/>
                </a:lnTo>
                <a:lnTo>
                  <a:pt x="219" y="94"/>
                </a:lnTo>
                <a:lnTo>
                  <a:pt x="218" y="90"/>
                </a:lnTo>
                <a:lnTo>
                  <a:pt x="218" y="90"/>
                </a:lnTo>
                <a:lnTo>
                  <a:pt x="213" y="97"/>
                </a:lnTo>
                <a:lnTo>
                  <a:pt x="213" y="97"/>
                </a:lnTo>
                <a:lnTo>
                  <a:pt x="213" y="99"/>
                </a:lnTo>
                <a:lnTo>
                  <a:pt x="213" y="102"/>
                </a:lnTo>
                <a:lnTo>
                  <a:pt x="213" y="102"/>
                </a:lnTo>
                <a:lnTo>
                  <a:pt x="219" y="108"/>
                </a:lnTo>
                <a:lnTo>
                  <a:pt x="219" y="108"/>
                </a:lnTo>
                <a:close/>
                <a:moveTo>
                  <a:pt x="338" y="400"/>
                </a:moveTo>
                <a:lnTo>
                  <a:pt x="338" y="400"/>
                </a:lnTo>
                <a:lnTo>
                  <a:pt x="336" y="400"/>
                </a:lnTo>
                <a:lnTo>
                  <a:pt x="336" y="400"/>
                </a:lnTo>
                <a:lnTo>
                  <a:pt x="328" y="400"/>
                </a:lnTo>
                <a:lnTo>
                  <a:pt x="328" y="400"/>
                </a:lnTo>
                <a:lnTo>
                  <a:pt x="325" y="402"/>
                </a:lnTo>
                <a:lnTo>
                  <a:pt x="324" y="403"/>
                </a:lnTo>
                <a:lnTo>
                  <a:pt x="324" y="403"/>
                </a:lnTo>
                <a:lnTo>
                  <a:pt x="324" y="403"/>
                </a:lnTo>
                <a:lnTo>
                  <a:pt x="324" y="403"/>
                </a:lnTo>
                <a:lnTo>
                  <a:pt x="324" y="407"/>
                </a:lnTo>
                <a:lnTo>
                  <a:pt x="322" y="410"/>
                </a:lnTo>
                <a:lnTo>
                  <a:pt x="322" y="410"/>
                </a:lnTo>
                <a:lnTo>
                  <a:pt x="322" y="411"/>
                </a:lnTo>
                <a:lnTo>
                  <a:pt x="322" y="411"/>
                </a:lnTo>
                <a:lnTo>
                  <a:pt x="338" y="408"/>
                </a:lnTo>
                <a:lnTo>
                  <a:pt x="338" y="408"/>
                </a:lnTo>
                <a:lnTo>
                  <a:pt x="338" y="407"/>
                </a:lnTo>
                <a:lnTo>
                  <a:pt x="338" y="407"/>
                </a:lnTo>
                <a:lnTo>
                  <a:pt x="336" y="408"/>
                </a:lnTo>
                <a:lnTo>
                  <a:pt x="336" y="408"/>
                </a:lnTo>
                <a:lnTo>
                  <a:pt x="335" y="408"/>
                </a:lnTo>
                <a:lnTo>
                  <a:pt x="335" y="408"/>
                </a:lnTo>
                <a:lnTo>
                  <a:pt x="335" y="408"/>
                </a:lnTo>
                <a:lnTo>
                  <a:pt x="333" y="407"/>
                </a:lnTo>
                <a:lnTo>
                  <a:pt x="335" y="405"/>
                </a:lnTo>
                <a:lnTo>
                  <a:pt x="335" y="405"/>
                </a:lnTo>
                <a:lnTo>
                  <a:pt x="335" y="403"/>
                </a:lnTo>
                <a:lnTo>
                  <a:pt x="335" y="403"/>
                </a:lnTo>
                <a:lnTo>
                  <a:pt x="338" y="400"/>
                </a:lnTo>
                <a:lnTo>
                  <a:pt x="338" y="400"/>
                </a:lnTo>
                <a:close/>
                <a:moveTo>
                  <a:pt x="18" y="334"/>
                </a:moveTo>
                <a:lnTo>
                  <a:pt x="18" y="334"/>
                </a:lnTo>
                <a:lnTo>
                  <a:pt x="19" y="334"/>
                </a:lnTo>
                <a:lnTo>
                  <a:pt x="19" y="334"/>
                </a:lnTo>
                <a:lnTo>
                  <a:pt x="21" y="331"/>
                </a:lnTo>
                <a:lnTo>
                  <a:pt x="21" y="331"/>
                </a:lnTo>
                <a:lnTo>
                  <a:pt x="21" y="329"/>
                </a:lnTo>
                <a:lnTo>
                  <a:pt x="21" y="329"/>
                </a:lnTo>
                <a:lnTo>
                  <a:pt x="21" y="328"/>
                </a:lnTo>
                <a:lnTo>
                  <a:pt x="22" y="326"/>
                </a:lnTo>
                <a:lnTo>
                  <a:pt x="22" y="326"/>
                </a:lnTo>
                <a:lnTo>
                  <a:pt x="24" y="326"/>
                </a:lnTo>
                <a:lnTo>
                  <a:pt x="24" y="326"/>
                </a:lnTo>
                <a:lnTo>
                  <a:pt x="27" y="321"/>
                </a:lnTo>
                <a:lnTo>
                  <a:pt x="27" y="321"/>
                </a:lnTo>
                <a:lnTo>
                  <a:pt x="27" y="321"/>
                </a:lnTo>
                <a:lnTo>
                  <a:pt x="27" y="321"/>
                </a:lnTo>
                <a:lnTo>
                  <a:pt x="24" y="320"/>
                </a:lnTo>
                <a:lnTo>
                  <a:pt x="24" y="317"/>
                </a:lnTo>
                <a:lnTo>
                  <a:pt x="24" y="317"/>
                </a:lnTo>
                <a:lnTo>
                  <a:pt x="25" y="312"/>
                </a:lnTo>
                <a:lnTo>
                  <a:pt x="25" y="312"/>
                </a:lnTo>
                <a:lnTo>
                  <a:pt x="25" y="307"/>
                </a:lnTo>
                <a:lnTo>
                  <a:pt x="25" y="307"/>
                </a:lnTo>
                <a:lnTo>
                  <a:pt x="24" y="307"/>
                </a:lnTo>
                <a:lnTo>
                  <a:pt x="22" y="309"/>
                </a:lnTo>
                <a:lnTo>
                  <a:pt x="22" y="309"/>
                </a:lnTo>
                <a:lnTo>
                  <a:pt x="21" y="315"/>
                </a:lnTo>
                <a:lnTo>
                  <a:pt x="21" y="315"/>
                </a:lnTo>
                <a:lnTo>
                  <a:pt x="21" y="317"/>
                </a:lnTo>
                <a:lnTo>
                  <a:pt x="21" y="317"/>
                </a:lnTo>
                <a:lnTo>
                  <a:pt x="21" y="318"/>
                </a:lnTo>
                <a:lnTo>
                  <a:pt x="19" y="320"/>
                </a:lnTo>
                <a:lnTo>
                  <a:pt x="19" y="320"/>
                </a:lnTo>
                <a:lnTo>
                  <a:pt x="18" y="320"/>
                </a:lnTo>
                <a:lnTo>
                  <a:pt x="18" y="320"/>
                </a:lnTo>
                <a:lnTo>
                  <a:pt x="18" y="334"/>
                </a:lnTo>
                <a:lnTo>
                  <a:pt x="18" y="334"/>
                </a:lnTo>
                <a:close/>
                <a:moveTo>
                  <a:pt x="21" y="214"/>
                </a:moveTo>
                <a:lnTo>
                  <a:pt x="21" y="214"/>
                </a:lnTo>
                <a:lnTo>
                  <a:pt x="19" y="230"/>
                </a:lnTo>
                <a:lnTo>
                  <a:pt x="19" y="230"/>
                </a:lnTo>
                <a:lnTo>
                  <a:pt x="19" y="232"/>
                </a:lnTo>
                <a:lnTo>
                  <a:pt x="19" y="232"/>
                </a:lnTo>
                <a:lnTo>
                  <a:pt x="19" y="232"/>
                </a:lnTo>
                <a:lnTo>
                  <a:pt x="19" y="232"/>
                </a:lnTo>
                <a:lnTo>
                  <a:pt x="21" y="232"/>
                </a:lnTo>
                <a:lnTo>
                  <a:pt x="21" y="232"/>
                </a:lnTo>
                <a:lnTo>
                  <a:pt x="30" y="214"/>
                </a:lnTo>
                <a:lnTo>
                  <a:pt x="30" y="214"/>
                </a:lnTo>
                <a:lnTo>
                  <a:pt x="30" y="214"/>
                </a:lnTo>
                <a:lnTo>
                  <a:pt x="30" y="214"/>
                </a:lnTo>
                <a:lnTo>
                  <a:pt x="29" y="209"/>
                </a:lnTo>
                <a:lnTo>
                  <a:pt x="29" y="209"/>
                </a:lnTo>
                <a:lnTo>
                  <a:pt x="27" y="211"/>
                </a:lnTo>
                <a:lnTo>
                  <a:pt x="27" y="211"/>
                </a:lnTo>
                <a:lnTo>
                  <a:pt x="25" y="211"/>
                </a:lnTo>
                <a:lnTo>
                  <a:pt x="25" y="211"/>
                </a:lnTo>
                <a:lnTo>
                  <a:pt x="24" y="214"/>
                </a:lnTo>
                <a:lnTo>
                  <a:pt x="24" y="214"/>
                </a:lnTo>
                <a:lnTo>
                  <a:pt x="24" y="216"/>
                </a:lnTo>
                <a:lnTo>
                  <a:pt x="21" y="216"/>
                </a:lnTo>
                <a:lnTo>
                  <a:pt x="21" y="216"/>
                </a:lnTo>
                <a:lnTo>
                  <a:pt x="21" y="214"/>
                </a:lnTo>
                <a:lnTo>
                  <a:pt x="21" y="214"/>
                </a:lnTo>
                <a:close/>
                <a:moveTo>
                  <a:pt x="235" y="227"/>
                </a:moveTo>
                <a:lnTo>
                  <a:pt x="235" y="227"/>
                </a:lnTo>
                <a:lnTo>
                  <a:pt x="237" y="227"/>
                </a:lnTo>
                <a:lnTo>
                  <a:pt x="237" y="227"/>
                </a:lnTo>
                <a:lnTo>
                  <a:pt x="237" y="224"/>
                </a:lnTo>
                <a:lnTo>
                  <a:pt x="237" y="224"/>
                </a:lnTo>
                <a:lnTo>
                  <a:pt x="237" y="205"/>
                </a:lnTo>
                <a:lnTo>
                  <a:pt x="237" y="205"/>
                </a:lnTo>
                <a:lnTo>
                  <a:pt x="237" y="198"/>
                </a:lnTo>
                <a:lnTo>
                  <a:pt x="235" y="191"/>
                </a:lnTo>
                <a:lnTo>
                  <a:pt x="235" y="191"/>
                </a:lnTo>
                <a:lnTo>
                  <a:pt x="235" y="189"/>
                </a:lnTo>
                <a:lnTo>
                  <a:pt x="235" y="189"/>
                </a:lnTo>
                <a:lnTo>
                  <a:pt x="231" y="189"/>
                </a:lnTo>
                <a:lnTo>
                  <a:pt x="231" y="189"/>
                </a:lnTo>
                <a:lnTo>
                  <a:pt x="232" y="198"/>
                </a:lnTo>
                <a:lnTo>
                  <a:pt x="232" y="198"/>
                </a:lnTo>
                <a:lnTo>
                  <a:pt x="234" y="203"/>
                </a:lnTo>
                <a:lnTo>
                  <a:pt x="234" y="208"/>
                </a:lnTo>
                <a:lnTo>
                  <a:pt x="234" y="208"/>
                </a:lnTo>
                <a:lnTo>
                  <a:pt x="235" y="208"/>
                </a:lnTo>
                <a:lnTo>
                  <a:pt x="235" y="208"/>
                </a:lnTo>
                <a:lnTo>
                  <a:pt x="235" y="213"/>
                </a:lnTo>
                <a:lnTo>
                  <a:pt x="235" y="213"/>
                </a:lnTo>
                <a:lnTo>
                  <a:pt x="235" y="227"/>
                </a:lnTo>
                <a:lnTo>
                  <a:pt x="235" y="227"/>
                </a:lnTo>
                <a:close/>
                <a:moveTo>
                  <a:pt x="388" y="134"/>
                </a:moveTo>
                <a:lnTo>
                  <a:pt x="388" y="134"/>
                </a:lnTo>
                <a:lnTo>
                  <a:pt x="391" y="121"/>
                </a:lnTo>
                <a:lnTo>
                  <a:pt x="391" y="121"/>
                </a:lnTo>
                <a:lnTo>
                  <a:pt x="391" y="116"/>
                </a:lnTo>
                <a:lnTo>
                  <a:pt x="391" y="116"/>
                </a:lnTo>
                <a:lnTo>
                  <a:pt x="391" y="104"/>
                </a:lnTo>
                <a:lnTo>
                  <a:pt x="391" y="104"/>
                </a:lnTo>
                <a:lnTo>
                  <a:pt x="391" y="102"/>
                </a:lnTo>
                <a:lnTo>
                  <a:pt x="391" y="102"/>
                </a:lnTo>
                <a:lnTo>
                  <a:pt x="390" y="104"/>
                </a:lnTo>
                <a:lnTo>
                  <a:pt x="390" y="105"/>
                </a:lnTo>
                <a:lnTo>
                  <a:pt x="390" y="105"/>
                </a:lnTo>
                <a:lnTo>
                  <a:pt x="388" y="107"/>
                </a:lnTo>
                <a:lnTo>
                  <a:pt x="388" y="107"/>
                </a:lnTo>
                <a:lnTo>
                  <a:pt x="388" y="110"/>
                </a:lnTo>
                <a:lnTo>
                  <a:pt x="388" y="112"/>
                </a:lnTo>
                <a:lnTo>
                  <a:pt x="388" y="112"/>
                </a:lnTo>
                <a:lnTo>
                  <a:pt x="388" y="112"/>
                </a:lnTo>
                <a:lnTo>
                  <a:pt x="388" y="112"/>
                </a:lnTo>
                <a:lnTo>
                  <a:pt x="390" y="113"/>
                </a:lnTo>
                <a:lnTo>
                  <a:pt x="390" y="115"/>
                </a:lnTo>
                <a:lnTo>
                  <a:pt x="390" y="115"/>
                </a:lnTo>
                <a:lnTo>
                  <a:pt x="390" y="116"/>
                </a:lnTo>
                <a:lnTo>
                  <a:pt x="388" y="116"/>
                </a:lnTo>
                <a:lnTo>
                  <a:pt x="388" y="116"/>
                </a:lnTo>
                <a:lnTo>
                  <a:pt x="387" y="118"/>
                </a:lnTo>
                <a:lnTo>
                  <a:pt x="387" y="118"/>
                </a:lnTo>
                <a:lnTo>
                  <a:pt x="387" y="118"/>
                </a:lnTo>
                <a:lnTo>
                  <a:pt x="387" y="121"/>
                </a:lnTo>
                <a:lnTo>
                  <a:pt x="387" y="121"/>
                </a:lnTo>
                <a:lnTo>
                  <a:pt x="387" y="123"/>
                </a:lnTo>
                <a:lnTo>
                  <a:pt x="387" y="123"/>
                </a:lnTo>
                <a:lnTo>
                  <a:pt x="387" y="131"/>
                </a:lnTo>
                <a:lnTo>
                  <a:pt x="387" y="131"/>
                </a:lnTo>
                <a:lnTo>
                  <a:pt x="387" y="132"/>
                </a:lnTo>
                <a:lnTo>
                  <a:pt x="388" y="134"/>
                </a:lnTo>
                <a:lnTo>
                  <a:pt x="388" y="134"/>
                </a:lnTo>
                <a:close/>
                <a:moveTo>
                  <a:pt x="22" y="332"/>
                </a:moveTo>
                <a:lnTo>
                  <a:pt x="22" y="332"/>
                </a:lnTo>
                <a:lnTo>
                  <a:pt x="19" y="340"/>
                </a:lnTo>
                <a:lnTo>
                  <a:pt x="19" y="340"/>
                </a:lnTo>
                <a:lnTo>
                  <a:pt x="19" y="345"/>
                </a:lnTo>
                <a:lnTo>
                  <a:pt x="19" y="348"/>
                </a:lnTo>
                <a:lnTo>
                  <a:pt x="19" y="348"/>
                </a:lnTo>
                <a:lnTo>
                  <a:pt x="22" y="348"/>
                </a:lnTo>
                <a:lnTo>
                  <a:pt x="24" y="350"/>
                </a:lnTo>
                <a:lnTo>
                  <a:pt x="24" y="350"/>
                </a:lnTo>
                <a:lnTo>
                  <a:pt x="29" y="342"/>
                </a:lnTo>
                <a:lnTo>
                  <a:pt x="29" y="342"/>
                </a:lnTo>
                <a:lnTo>
                  <a:pt x="22" y="332"/>
                </a:lnTo>
                <a:lnTo>
                  <a:pt x="22" y="332"/>
                </a:lnTo>
                <a:close/>
                <a:moveTo>
                  <a:pt x="294" y="154"/>
                </a:moveTo>
                <a:lnTo>
                  <a:pt x="294" y="154"/>
                </a:lnTo>
                <a:lnTo>
                  <a:pt x="294" y="154"/>
                </a:lnTo>
                <a:lnTo>
                  <a:pt x="294" y="154"/>
                </a:lnTo>
                <a:lnTo>
                  <a:pt x="300" y="154"/>
                </a:lnTo>
                <a:lnTo>
                  <a:pt x="300" y="154"/>
                </a:lnTo>
                <a:lnTo>
                  <a:pt x="303" y="153"/>
                </a:lnTo>
                <a:lnTo>
                  <a:pt x="303" y="149"/>
                </a:lnTo>
                <a:lnTo>
                  <a:pt x="303" y="149"/>
                </a:lnTo>
                <a:lnTo>
                  <a:pt x="303" y="149"/>
                </a:lnTo>
                <a:lnTo>
                  <a:pt x="303" y="149"/>
                </a:lnTo>
                <a:lnTo>
                  <a:pt x="305" y="149"/>
                </a:lnTo>
                <a:lnTo>
                  <a:pt x="306" y="149"/>
                </a:lnTo>
                <a:lnTo>
                  <a:pt x="306" y="149"/>
                </a:lnTo>
                <a:lnTo>
                  <a:pt x="309" y="153"/>
                </a:lnTo>
                <a:lnTo>
                  <a:pt x="309" y="153"/>
                </a:lnTo>
                <a:lnTo>
                  <a:pt x="313" y="151"/>
                </a:lnTo>
                <a:lnTo>
                  <a:pt x="313" y="151"/>
                </a:lnTo>
                <a:lnTo>
                  <a:pt x="314" y="149"/>
                </a:lnTo>
                <a:lnTo>
                  <a:pt x="313" y="148"/>
                </a:lnTo>
                <a:lnTo>
                  <a:pt x="313" y="148"/>
                </a:lnTo>
                <a:lnTo>
                  <a:pt x="313" y="146"/>
                </a:lnTo>
                <a:lnTo>
                  <a:pt x="313" y="146"/>
                </a:lnTo>
                <a:lnTo>
                  <a:pt x="305" y="146"/>
                </a:lnTo>
                <a:lnTo>
                  <a:pt x="297" y="148"/>
                </a:lnTo>
                <a:lnTo>
                  <a:pt x="297" y="148"/>
                </a:lnTo>
                <a:lnTo>
                  <a:pt x="297" y="148"/>
                </a:lnTo>
                <a:lnTo>
                  <a:pt x="297" y="148"/>
                </a:lnTo>
                <a:lnTo>
                  <a:pt x="294" y="154"/>
                </a:lnTo>
                <a:lnTo>
                  <a:pt x="294" y="154"/>
                </a:lnTo>
                <a:close/>
                <a:moveTo>
                  <a:pt x="29" y="194"/>
                </a:moveTo>
                <a:lnTo>
                  <a:pt x="29" y="194"/>
                </a:lnTo>
                <a:lnTo>
                  <a:pt x="30" y="192"/>
                </a:lnTo>
                <a:lnTo>
                  <a:pt x="30" y="191"/>
                </a:lnTo>
                <a:lnTo>
                  <a:pt x="30" y="191"/>
                </a:lnTo>
                <a:lnTo>
                  <a:pt x="29" y="187"/>
                </a:lnTo>
                <a:lnTo>
                  <a:pt x="29" y="187"/>
                </a:lnTo>
                <a:lnTo>
                  <a:pt x="29" y="187"/>
                </a:lnTo>
                <a:lnTo>
                  <a:pt x="29" y="187"/>
                </a:lnTo>
                <a:lnTo>
                  <a:pt x="30" y="187"/>
                </a:lnTo>
                <a:lnTo>
                  <a:pt x="30" y="187"/>
                </a:lnTo>
                <a:lnTo>
                  <a:pt x="30" y="189"/>
                </a:lnTo>
                <a:lnTo>
                  <a:pt x="30" y="191"/>
                </a:lnTo>
                <a:lnTo>
                  <a:pt x="30" y="191"/>
                </a:lnTo>
                <a:lnTo>
                  <a:pt x="35" y="186"/>
                </a:lnTo>
                <a:lnTo>
                  <a:pt x="38" y="179"/>
                </a:lnTo>
                <a:lnTo>
                  <a:pt x="38" y="179"/>
                </a:lnTo>
                <a:lnTo>
                  <a:pt x="36" y="179"/>
                </a:lnTo>
                <a:lnTo>
                  <a:pt x="36" y="179"/>
                </a:lnTo>
                <a:lnTo>
                  <a:pt x="27" y="183"/>
                </a:lnTo>
                <a:lnTo>
                  <a:pt x="27" y="183"/>
                </a:lnTo>
                <a:lnTo>
                  <a:pt x="27" y="183"/>
                </a:lnTo>
                <a:lnTo>
                  <a:pt x="27" y="183"/>
                </a:lnTo>
                <a:lnTo>
                  <a:pt x="24" y="192"/>
                </a:lnTo>
                <a:lnTo>
                  <a:pt x="24" y="192"/>
                </a:lnTo>
                <a:lnTo>
                  <a:pt x="29" y="194"/>
                </a:lnTo>
                <a:lnTo>
                  <a:pt x="29" y="194"/>
                </a:lnTo>
                <a:close/>
                <a:moveTo>
                  <a:pt x="76" y="260"/>
                </a:moveTo>
                <a:lnTo>
                  <a:pt x="76" y="260"/>
                </a:lnTo>
                <a:lnTo>
                  <a:pt x="78" y="260"/>
                </a:lnTo>
                <a:lnTo>
                  <a:pt x="78" y="260"/>
                </a:lnTo>
                <a:lnTo>
                  <a:pt x="79" y="258"/>
                </a:lnTo>
                <a:lnTo>
                  <a:pt x="79" y="258"/>
                </a:lnTo>
                <a:lnTo>
                  <a:pt x="79" y="257"/>
                </a:lnTo>
                <a:lnTo>
                  <a:pt x="79" y="257"/>
                </a:lnTo>
                <a:lnTo>
                  <a:pt x="78" y="252"/>
                </a:lnTo>
                <a:lnTo>
                  <a:pt x="78" y="252"/>
                </a:lnTo>
                <a:lnTo>
                  <a:pt x="78" y="250"/>
                </a:lnTo>
                <a:lnTo>
                  <a:pt x="78" y="250"/>
                </a:lnTo>
                <a:lnTo>
                  <a:pt x="81" y="249"/>
                </a:lnTo>
                <a:lnTo>
                  <a:pt x="82" y="249"/>
                </a:lnTo>
                <a:lnTo>
                  <a:pt x="82" y="249"/>
                </a:lnTo>
                <a:lnTo>
                  <a:pt x="84" y="250"/>
                </a:lnTo>
                <a:lnTo>
                  <a:pt x="84" y="250"/>
                </a:lnTo>
                <a:lnTo>
                  <a:pt x="96" y="236"/>
                </a:lnTo>
                <a:lnTo>
                  <a:pt x="96" y="236"/>
                </a:lnTo>
                <a:lnTo>
                  <a:pt x="96" y="235"/>
                </a:lnTo>
                <a:lnTo>
                  <a:pt x="96" y="235"/>
                </a:lnTo>
                <a:lnTo>
                  <a:pt x="76" y="247"/>
                </a:lnTo>
                <a:lnTo>
                  <a:pt x="76" y="247"/>
                </a:lnTo>
                <a:lnTo>
                  <a:pt x="76" y="260"/>
                </a:lnTo>
                <a:lnTo>
                  <a:pt x="76" y="260"/>
                </a:lnTo>
                <a:close/>
                <a:moveTo>
                  <a:pt x="235" y="104"/>
                </a:moveTo>
                <a:lnTo>
                  <a:pt x="235" y="104"/>
                </a:lnTo>
                <a:lnTo>
                  <a:pt x="237" y="97"/>
                </a:lnTo>
                <a:lnTo>
                  <a:pt x="237" y="97"/>
                </a:lnTo>
                <a:lnTo>
                  <a:pt x="242" y="90"/>
                </a:lnTo>
                <a:lnTo>
                  <a:pt x="242" y="90"/>
                </a:lnTo>
                <a:lnTo>
                  <a:pt x="242" y="88"/>
                </a:lnTo>
                <a:lnTo>
                  <a:pt x="242" y="88"/>
                </a:lnTo>
                <a:lnTo>
                  <a:pt x="231" y="88"/>
                </a:lnTo>
                <a:lnTo>
                  <a:pt x="231" y="88"/>
                </a:lnTo>
                <a:lnTo>
                  <a:pt x="232" y="96"/>
                </a:lnTo>
                <a:lnTo>
                  <a:pt x="235" y="104"/>
                </a:lnTo>
                <a:lnTo>
                  <a:pt x="235" y="104"/>
                </a:lnTo>
                <a:close/>
                <a:moveTo>
                  <a:pt x="25" y="364"/>
                </a:moveTo>
                <a:lnTo>
                  <a:pt x="25" y="364"/>
                </a:lnTo>
                <a:lnTo>
                  <a:pt x="32" y="355"/>
                </a:lnTo>
                <a:lnTo>
                  <a:pt x="32" y="355"/>
                </a:lnTo>
                <a:lnTo>
                  <a:pt x="33" y="353"/>
                </a:lnTo>
                <a:lnTo>
                  <a:pt x="32" y="351"/>
                </a:lnTo>
                <a:lnTo>
                  <a:pt x="32" y="351"/>
                </a:lnTo>
                <a:lnTo>
                  <a:pt x="32" y="350"/>
                </a:lnTo>
                <a:lnTo>
                  <a:pt x="32" y="350"/>
                </a:lnTo>
                <a:lnTo>
                  <a:pt x="33" y="348"/>
                </a:lnTo>
                <a:lnTo>
                  <a:pt x="33" y="348"/>
                </a:lnTo>
                <a:lnTo>
                  <a:pt x="30" y="345"/>
                </a:lnTo>
                <a:lnTo>
                  <a:pt x="30" y="345"/>
                </a:lnTo>
                <a:lnTo>
                  <a:pt x="22" y="356"/>
                </a:lnTo>
                <a:lnTo>
                  <a:pt x="22" y="356"/>
                </a:lnTo>
                <a:lnTo>
                  <a:pt x="22" y="358"/>
                </a:lnTo>
                <a:lnTo>
                  <a:pt x="22" y="358"/>
                </a:lnTo>
                <a:lnTo>
                  <a:pt x="25" y="364"/>
                </a:lnTo>
                <a:lnTo>
                  <a:pt x="25" y="364"/>
                </a:lnTo>
                <a:close/>
                <a:moveTo>
                  <a:pt x="401" y="370"/>
                </a:moveTo>
                <a:lnTo>
                  <a:pt x="401" y="370"/>
                </a:lnTo>
                <a:lnTo>
                  <a:pt x="398" y="370"/>
                </a:lnTo>
                <a:lnTo>
                  <a:pt x="396" y="373"/>
                </a:lnTo>
                <a:lnTo>
                  <a:pt x="396" y="373"/>
                </a:lnTo>
                <a:lnTo>
                  <a:pt x="396" y="375"/>
                </a:lnTo>
                <a:lnTo>
                  <a:pt x="396" y="375"/>
                </a:lnTo>
                <a:lnTo>
                  <a:pt x="395" y="378"/>
                </a:lnTo>
                <a:lnTo>
                  <a:pt x="395" y="378"/>
                </a:lnTo>
                <a:lnTo>
                  <a:pt x="393" y="383"/>
                </a:lnTo>
                <a:lnTo>
                  <a:pt x="393" y="383"/>
                </a:lnTo>
                <a:lnTo>
                  <a:pt x="388" y="392"/>
                </a:lnTo>
                <a:lnTo>
                  <a:pt x="382" y="400"/>
                </a:lnTo>
                <a:lnTo>
                  <a:pt x="382" y="400"/>
                </a:lnTo>
                <a:lnTo>
                  <a:pt x="380" y="400"/>
                </a:lnTo>
                <a:lnTo>
                  <a:pt x="380" y="400"/>
                </a:lnTo>
                <a:lnTo>
                  <a:pt x="382" y="400"/>
                </a:lnTo>
                <a:lnTo>
                  <a:pt x="382" y="400"/>
                </a:lnTo>
                <a:lnTo>
                  <a:pt x="384" y="400"/>
                </a:lnTo>
                <a:lnTo>
                  <a:pt x="384" y="400"/>
                </a:lnTo>
                <a:lnTo>
                  <a:pt x="395" y="386"/>
                </a:lnTo>
                <a:lnTo>
                  <a:pt x="395" y="386"/>
                </a:lnTo>
                <a:lnTo>
                  <a:pt x="396" y="383"/>
                </a:lnTo>
                <a:lnTo>
                  <a:pt x="396" y="383"/>
                </a:lnTo>
                <a:lnTo>
                  <a:pt x="396" y="383"/>
                </a:lnTo>
                <a:lnTo>
                  <a:pt x="396" y="381"/>
                </a:lnTo>
                <a:lnTo>
                  <a:pt x="396" y="381"/>
                </a:lnTo>
                <a:lnTo>
                  <a:pt x="398" y="381"/>
                </a:lnTo>
                <a:lnTo>
                  <a:pt x="398" y="381"/>
                </a:lnTo>
                <a:lnTo>
                  <a:pt x="401" y="370"/>
                </a:lnTo>
                <a:lnTo>
                  <a:pt x="401" y="370"/>
                </a:lnTo>
                <a:close/>
                <a:moveTo>
                  <a:pt x="339" y="381"/>
                </a:moveTo>
                <a:lnTo>
                  <a:pt x="339" y="381"/>
                </a:lnTo>
                <a:lnTo>
                  <a:pt x="339" y="381"/>
                </a:lnTo>
                <a:lnTo>
                  <a:pt x="339" y="381"/>
                </a:lnTo>
                <a:lnTo>
                  <a:pt x="328" y="397"/>
                </a:lnTo>
                <a:lnTo>
                  <a:pt x="328" y="397"/>
                </a:lnTo>
                <a:lnTo>
                  <a:pt x="339" y="396"/>
                </a:lnTo>
                <a:lnTo>
                  <a:pt x="339" y="396"/>
                </a:lnTo>
                <a:lnTo>
                  <a:pt x="339" y="394"/>
                </a:lnTo>
                <a:lnTo>
                  <a:pt x="339" y="394"/>
                </a:lnTo>
                <a:lnTo>
                  <a:pt x="339" y="383"/>
                </a:lnTo>
                <a:lnTo>
                  <a:pt x="339" y="383"/>
                </a:lnTo>
                <a:lnTo>
                  <a:pt x="339" y="381"/>
                </a:lnTo>
                <a:lnTo>
                  <a:pt x="339" y="381"/>
                </a:lnTo>
                <a:close/>
                <a:moveTo>
                  <a:pt x="365" y="257"/>
                </a:moveTo>
                <a:lnTo>
                  <a:pt x="365" y="257"/>
                </a:lnTo>
                <a:lnTo>
                  <a:pt x="358" y="271"/>
                </a:lnTo>
                <a:lnTo>
                  <a:pt x="358" y="271"/>
                </a:lnTo>
                <a:lnTo>
                  <a:pt x="358" y="271"/>
                </a:lnTo>
                <a:lnTo>
                  <a:pt x="358" y="271"/>
                </a:lnTo>
                <a:lnTo>
                  <a:pt x="361" y="277"/>
                </a:lnTo>
                <a:lnTo>
                  <a:pt x="361" y="277"/>
                </a:lnTo>
                <a:lnTo>
                  <a:pt x="368" y="258"/>
                </a:lnTo>
                <a:lnTo>
                  <a:pt x="368" y="258"/>
                </a:lnTo>
                <a:lnTo>
                  <a:pt x="366" y="258"/>
                </a:lnTo>
                <a:lnTo>
                  <a:pt x="365" y="257"/>
                </a:lnTo>
                <a:lnTo>
                  <a:pt x="365" y="257"/>
                </a:lnTo>
                <a:close/>
                <a:moveTo>
                  <a:pt x="70" y="366"/>
                </a:moveTo>
                <a:lnTo>
                  <a:pt x="70" y="366"/>
                </a:lnTo>
                <a:lnTo>
                  <a:pt x="63" y="373"/>
                </a:lnTo>
                <a:lnTo>
                  <a:pt x="63" y="373"/>
                </a:lnTo>
                <a:lnTo>
                  <a:pt x="63" y="375"/>
                </a:lnTo>
                <a:lnTo>
                  <a:pt x="63" y="375"/>
                </a:lnTo>
                <a:lnTo>
                  <a:pt x="65" y="378"/>
                </a:lnTo>
                <a:lnTo>
                  <a:pt x="65" y="378"/>
                </a:lnTo>
                <a:lnTo>
                  <a:pt x="66" y="378"/>
                </a:lnTo>
                <a:lnTo>
                  <a:pt x="66" y="378"/>
                </a:lnTo>
                <a:lnTo>
                  <a:pt x="70" y="380"/>
                </a:lnTo>
                <a:lnTo>
                  <a:pt x="70" y="383"/>
                </a:lnTo>
                <a:lnTo>
                  <a:pt x="70" y="383"/>
                </a:lnTo>
                <a:lnTo>
                  <a:pt x="71" y="385"/>
                </a:lnTo>
                <a:lnTo>
                  <a:pt x="71" y="385"/>
                </a:lnTo>
                <a:lnTo>
                  <a:pt x="71" y="388"/>
                </a:lnTo>
                <a:lnTo>
                  <a:pt x="71" y="388"/>
                </a:lnTo>
                <a:lnTo>
                  <a:pt x="71" y="386"/>
                </a:lnTo>
                <a:lnTo>
                  <a:pt x="71" y="386"/>
                </a:lnTo>
                <a:lnTo>
                  <a:pt x="71" y="370"/>
                </a:lnTo>
                <a:lnTo>
                  <a:pt x="71" y="370"/>
                </a:lnTo>
                <a:lnTo>
                  <a:pt x="70" y="366"/>
                </a:lnTo>
                <a:lnTo>
                  <a:pt x="70" y="366"/>
                </a:lnTo>
                <a:close/>
                <a:moveTo>
                  <a:pt x="344" y="291"/>
                </a:moveTo>
                <a:lnTo>
                  <a:pt x="344" y="291"/>
                </a:lnTo>
                <a:lnTo>
                  <a:pt x="352" y="277"/>
                </a:lnTo>
                <a:lnTo>
                  <a:pt x="352" y="277"/>
                </a:lnTo>
                <a:lnTo>
                  <a:pt x="352" y="274"/>
                </a:lnTo>
                <a:lnTo>
                  <a:pt x="352" y="274"/>
                </a:lnTo>
                <a:lnTo>
                  <a:pt x="344" y="273"/>
                </a:lnTo>
                <a:lnTo>
                  <a:pt x="344" y="273"/>
                </a:lnTo>
                <a:lnTo>
                  <a:pt x="344" y="291"/>
                </a:lnTo>
                <a:lnTo>
                  <a:pt x="344" y="291"/>
                </a:lnTo>
                <a:close/>
                <a:moveTo>
                  <a:pt x="178" y="407"/>
                </a:moveTo>
                <a:lnTo>
                  <a:pt x="178" y="407"/>
                </a:lnTo>
                <a:lnTo>
                  <a:pt x="182" y="411"/>
                </a:lnTo>
                <a:lnTo>
                  <a:pt x="182" y="411"/>
                </a:lnTo>
                <a:lnTo>
                  <a:pt x="182" y="411"/>
                </a:lnTo>
                <a:lnTo>
                  <a:pt x="183" y="413"/>
                </a:lnTo>
                <a:lnTo>
                  <a:pt x="183" y="413"/>
                </a:lnTo>
                <a:lnTo>
                  <a:pt x="185" y="413"/>
                </a:lnTo>
                <a:lnTo>
                  <a:pt x="185" y="413"/>
                </a:lnTo>
                <a:lnTo>
                  <a:pt x="186" y="413"/>
                </a:lnTo>
                <a:lnTo>
                  <a:pt x="188" y="413"/>
                </a:lnTo>
                <a:lnTo>
                  <a:pt x="188" y="413"/>
                </a:lnTo>
                <a:lnTo>
                  <a:pt x="191" y="413"/>
                </a:lnTo>
                <a:lnTo>
                  <a:pt x="191" y="413"/>
                </a:lnTo>
                <a:lnTo>
                  <a:pt x="194" y="413"/>
                </a:lnTo>
                <a:lnTo>
                  <a:pt x="196" y="410"/>
                </a:lnTo>
                <a:lnTo>
                  <a:pt x="196" y="410"/>
                </a:lnTo>
                <a:lnTo>
                  <a:pt x="196" y="410"/>
                </a:lnTo>
                <a:lnTo>
                  <a:pt x="196" y="410"/>
                </a:lnTo>
                <a:lnTo>
                  <a:pt x="196" y="408"/>
                </a:lnTo>
                <a:lnTo>
                  <a:pt x="194" y="408"/>
                </a:lnTo>
                <a:lnTo>
                  <a:pt x="194" y="408"/>
                </a:lnTo>
                <a:lnTo>
                  <a:pt x="183" y="407"/>
                </a:lnTo>
                <a:lnTo>
                  <a:pt x="183" y="407"/>
                </a:lnTo>
                <a:lnTo>
                  <a:pt x="178" y="407"/>
                </a:lnTo>
                <a:lnTo>
                  <a:pt x="178" y="407"/>
                </a:lnTo>
                <a:close/>
                <a:moveTo>
                  <a:pt x="120" y="414"/>
                </a:moveTo>
                <a:lnTo>
                  <a:pt x="120" y="414"/>
                </a:lnTo>
                <a:lnTo>
                  <a:pt x="131" y="414"/>
                </a:lnTo>
                <a:lnTo>
                  <a:pt x="131" y="414"/>
                </a:lnTo>
                <a:lnTo>
                  <a:pt x="133" y="413"/>
                </a:lnTo>
                <a:lnTo>
                  <a:pt x="133" y="413"/>
                </a:lnTo>
                <a:lnTo>
                  <a:pt x="133" y="413"/>
                </a:lnTo>
                <a:lnTo>
                  <a:pt x="133" y="411"/>
                </a:lnTo>
                <a:lnTo>
                  <a:pt x="133" y="411"/>
                </a:lnTo>
                <a:lnTo>
                  <a:pt x="131" y="408"/>
                </a:lnTo>
                <a:lnTo>
                  <a:pt x="131" y="408"/>
                </a:lnTo>
                <a:lnTo>
                  <a:pt x="130" y="408"/>
                </a:lnTo>
                <a:lnTo>
                  <a:pt x="130" y="408"/>
                </a:lnTo>
                <a:lnTo>
                  <a:pt x="119" y="408"/>
                </a:lnTo>
                <a:lnTo>
                  <a:pt x="119" y="408"/>
                </a:lnTo>
                <a:lnTo>
                  <a:pt x="117" y="408"/>
                </a:lnTo>
                <a:lnTo>
                  <a:pt x="117" y="408"/>
                </a:lnTo>
                <a:lnTo>
                  <a:pt x="120" y="411"/>
                </a:lnTo>
                <a:lnTo>
                  <a:pt x="120" y="411"/>
                </a:lnTo>
                <a:lnTo>
                  <a:pt x="120" y="411"/>
                </a:lnTo>
                <a:lnTo>
                  <a:pt x="120" y="413"/>
                </a:lnTo>
                <a:lnTo>
                  <a:pt x="120" y="413"/>
                </a:lnTo>
                <a:lnTo>
                  <a:pt x="120" y="414"/>
                </a:lnTo>
                <a:lnTo>
                  <a:pt x="120" y="414"/>
                </a:lnTo>
                <a:close/>
                <a:moveTo>
                  <a:pt x="361" y="143"/>
                </a:moveTo>
                <a:lnTo>
                  <a:pt x="361" y="143"/>
                </a:lnTo>
                <a:lnTo>
                  <a:pt x="365" y="138"/>
                </a:lnTo>
                <a:lnTo>
                  <a:pt x="365" y="138"/>
                </a:lnTo>
                <a:lnTo>
                  <a:pt x="366" y="135"/>
                </a:lnTo>
                <a:lnTo>
                  <a:pt x="366" y="135"/>
                </a:lnTo>
                <a:lnTo>
                  <a:pt x="368" y="123"/>
                </a:lnTo>
                <a:lnTo>
                  <a:pt x="368" y="123"/>
                </a:lnTo>
                <a:lnTo>
                  <a:pt x="368" y="123"/>
                </a:lnTo>
                <a:lnTo>
                  <a:pt x="368" y="123"/>
                </a:lnTo>
                <a:lnTo>
                  <a:pt x="358" y="137"/>
                </a:lnTo>
                <a:lnTo>
                  <a:pt x="358" y="137"/>
                </a:lnTo>
                <a:lnTo>
                  <a:pt x="358" y="138"/>
                </a:lnTo>
                <a:lnTo>
                  <a:pt x="358" y="138"/>
                </a:lnTo>
                <a:lnTo>
                  <a:pt x="358" y="138"/>
                </a:lnTo>
                <a:lnTo>
                  <a:pt x="358" y="138"/>
                </a:lnTo>
                <a:lnTo>
                  <a:pt x="361" y="143"/>
                </a:lnTo>
                <a:lnTo>
                  <a:pt x="361" y="143"/>
                </a:lnTo>
                <a:close/>
                <a:moveTo>
                  <a:pt x="27" y="255"/>
                </a:moveTo>
                <a:lnTo>
                  <a:pt x="27" y="255"/>
                </a:lnTo>
                <a:lnTo>
                  <a:pt x="24" y="249"/>
                </a:lnTo>
                <a:lnTo>
                  <a:pt x="24" y="249"/>
                </a:lnTo>
                <a:lnTo>
                  <a:pt x="24" y="252"/>
                </a:lnTo>
                <a:lnTo>
                  <a:pt x="24" y="252"/>
                </a:lnTo>
                <a:lnTo>
                  <a:pt x="22" y="254"/>
                </a:lnTo>
                <a:lnTo>
                  <a:pt x="21" y="255"/>
                </a:lnTo>
                <a:lnTo>
                  <a:pt x="21" y="255"/>
                </a:lnTo>
                <a:lnTo>
                  <a:pt x="19" y="254"/>
                </a:lnTo>
                <a:lnTo>
                  <a:pt x="19" y="254"/>
                </a:lnTo>
                <a:lnTo>
                  <a:pt x="19" y="257"/>
                </a:lnTo>
                <a:lnTo>
                  <a:pt x="19" y="257"/>
                </a:lnTo>
                <a:lnTo>
                  <a:pt x="18" y="273"/>
                </a:lnTo>
                <a:lnTo>
                  <a:pt x="18" y="273"/>
                </a:lnTo>
                <a:lnTo>
                  <a:pt x="19" y="273"/>
                </a:lnTo>
                <a:lnTo>
                  <a:pt x="19" y="273"/>
                </a:lnTo>
                <a:lnTo>
                  <a:pt x="19" y="273"/>
                </a:lnTo>
                <a:lnTo>
                  <a:pt x="19" y="273"/>
                </a:lnTo>
                <a:lnTo>
                  <a:pt x="19" y="269"/>
                </a:lnTo>
                <a:lnTo>
                  <a:pt x="19" y="269"/>
                </a:lnTo>
                <a:lnTo>
                  <a:pt x="21" y="266"/>
                </a:lnTo>
                <a:lnTo>
                  <a:pt x="21" y="266"/>
                </a:lnTo>
                <a:lnTo>
                  <a:pt x="24" y="261"/>
                </a:lnTo>
                <a:lnTo>
                  <a:pt x="24" y="261"/>
                </a:lnTo>
                <a:lnTo>
                  <a:pt x="27" y="255"/>
                </a:lnTo>
                <a:lnTo>
                  <a:pt x="27" y="255"/>
                </a:lnTo>
                <a:close/>
                <a:moveTo>
                  <a:pt x="190" y="386"/>
                </a:moveTo>
                <a:lnTo>
                  <a:pt x="190" y="386"/>
                </a:lnTo>
                <a:lnTo>
                  <a:pt x="190" y="386"/>
                </a:lnTo>
                <a:lnTo>
                  <a:pt x="190" y="386"/>
                </a:lnTo>
                <a:lnTo>
                  <a:pt x="191" y="394"/>
                </a:lnTo>
                <a:lnTo>
                  <a:pt x="194" y="402"/>
                </a:lnTo>
                <a:lnTo>
                  <a:pt x="194" y="402"/>
                </a:lnTo>
                <a:lnTo>
                  <a:pt x="196" y="403"/>
                </a:lnTo>
                <a:lnTo>
                  <a:pt x="196" y="403"/>
                </a:lnTo>
                <a:lnTo>
                  <a:pt x="199" y="403"/>
                </a:lnTo>
                <a:lnTo>
                  <a:pt x="199" y="403"/>
                </a:lnTo>
                <a:lnTo>
                  <a:pt x="201" y="402"/>
                </a:lnTo>
                <a:lnTo>
                  <a:pt x="199" y="399"/>
                </a:lnTo>
                <a:lnTo>
                  <a:pt x="199" y="399"/>
                </a:lnTo>
                <a:lnTo>
                  <a:pt x="190" y="386"/>
                </a:lnTo>
                <a:lnTo>
                  <a:pt x="190" y="386"/>
                </a:lnTo>
                <a:lnTo>
                  <a:pt x="190" y="386"/>
                </a:lnTo>
                <a:lnTo>
                  <a:pt x="190" y="386"/>
                </a:lnTo>
                <a:close/>
                <a:moveTo>
                  <a:pt x="380" y="381"/>
                </a:moveTo>
                <a:lnTo>
                  <a:pt x="380" y="381"/>
                </a:lnTo>
                <a:lnTo>
                  <a:pt x="382" y="377"/>
                </a:lnTo>
                <a:lnTo>
                  <a:pt x="382" y="373"/>
                </a:lnTo>
                <a:lnTo>
                  <a:pt x="382" y="373"/>
                </a:lnTo>
                <a:lnTo>
                  <a:pt x="382" y="366"/>
                </a:lnTo>
                <a:lnTo>
                  <a:pt x="382" y="366"/>
                </a:lnTo>
                <a:lnTo>
                  <a:pt x="382" y="362"/>
                </a:lnTo>
                <a:lnTo>
                  <a:pt x="382" y="362"/>
                </a:lnTo>
                <a:lnTo>
                  <a:pt x="377" y="367"/>
                </a:lnTo>
                <a:lnTo>
                  <a:pt x="376" y="369"/>
                </a:lnTo>
                <a:lnTo>
                  <a:pt x="376" y="372"/>
                </a:lnTo>
                <a:lnTo>
                  <a:pt x="376" y="372"/>
                </a:lnTo>
                <a:lnTo>
                  <a:pt x="376" y="372"/>
                </a:lnTo>
                <a:lnTo>
                  <a:pt x="376" y="372"/>
                </a:lnTo>
                <a:lnTo>
                  <a:pt x="376" y="373"/>
                </a:lnTo>
                <a:lnTo>
                  <a:pt x="376" y="373"/>
                </a:lnTo>
                <a:lnTo>
                  <a:pt x="380" y="381"/>
                </a:lnTo>
                <a:lnTo>
                  <a:pt x="380" y="381"/>
                </a:lnTo>
                <a:close/>
                <a:moveTo>
                  <a:pt x="229" y="115"/>
                </a:moveTo>
                <a:lnTo>
                  <a:pt x="229" y="115"/>
                </a:lnTo>
                <a:lnTo>
                  <a:pt x="231" y="112"/>
                </a:lnTo>
                <a:lnTo>
                  <a:pt x="231" y="112"/>
                </a:lnTo>
                <a:lnTo>
                  <a:pt x="231" y="108"/>
                </a:lnTo>
                <a:lnTo>
                  <a:pt x="231" y="108"/>
                </a:lnTo>
                <a:lnTo>
                  <a:pt x="229" y="105"/>
                </a:lnTo>
                <a:lnTo>
                  <a:pt x="229" y="105"/>
                </a:lnTo>
                <a:lnTo>
                  <a:pt x="227" y="104"/>
                </a:lnTo>
                <a:lnTo>
                  <a:pt x="224" y="102"/>
                </a:lnTo>
                <a:lnTo>
                  <a:pt x="224" y="102"/>
                </a:lnTo>
                <a:lnTo>
                  <a:pt x="223" y="107"/>
                </a:lnTo>
                <a:lnTo>
                  <a:pt x="221" y="112"/>
                </a:lnTo>
                <a:lnTo>
                  <a:pt x="221" y="112"/>
                </a:lnTo>
                <a:lnTo>
                  <a:pt x="223" y="113"/>
                </a:lnTo>
                <a:lnTo>
                  <a:pt x="223" y="113"/>
                </a:lnTo>
                <a:lnTo>
                  <a:pt x="224" y="116"/>
                </a:lnTo>
                <a:lnTo>
                  <a:pt x="224" y="116"/>
                </a:lnTo>
                <a:lnTo>
                  <a:pt x="227" y="113"/>
                </a:lnTo>
                <a:lnTo>
                  <a:pt x="229" y="115"/>
                </a:lnTo>
                <a:lnTo>
                  <a:pt x="229" y="115"/>
                </a:lnTo>
                <a:close/>
                <a:moveTo>
                  <a:pt x="390" y="143"/>
                </a:moveTo>
                <a:lnTo>
                  <a:pt x="390" y="143"/>
                </a:lnTo>
                <a:lnTo>
                  <a:pt x="390" y="148"/>
                </a:lnTo>
                <a:lnTo>
                  <a:pt x="390" y="148"/>
                </a:lnTo>
                <a:lnTo>
                  <a:pt x="390" y="151"/>
                </a:lnTo>
                <a:lnTo>
                  <a:pt x="390" y="151"/>
                </a:lnTo>
                <a:lnTo>
                  <a:pt x="388" y="153"/>
                </a:lnTo>
                <a:lnTo>
                  <a:pt x="388" y="153"/>
                </a:lnTo>
                <a:lnTo>
                  <a:pt x="388" y="151"/>
                </a:lnTo>
                <a:lnTo>
                  <a:pt x="388" y="151"/>
                </a:lnTo>
                <a:lnTo>
                  <a:pt x="388" y="148"/>
                </a:lnTo>
                <a:lnTo>
                  <a:pt x="388" y="148"/>
                </a:lnTo>
                <a:lnTo>
                  <a:pt x="388" y="145"/>
                </a:lnTo>
                <a:lnTo>
                  <a:pt x="388" y="145"/>
                </a:lnTo>
                <a:lnTo>
                  <a:pt x="387" y="146"/>
                </a:lnTo>
                <a:lnTo>
                  <a:pt x="387" y="148"/>
                </a:lnTo>
                <a:lnTo>
                  <a:pt x="387" y="148"/>
                </a:lnTo>
                <a:lnTo>
                  <a:pt x="387" y="156"/>
                </a:lnTo>
                <a:lnTo>
                  <a:pt x="387" y="156"/>
                </a:lnTo>
                <a:lnTo>
                  <a:pt x="387" y="157"/>
                </a:lnTo>
                <a:lnTo>
                  <a:pt x="387" y="157"/>
                </a:lnTo>
                <a:lnTo>
                  <a:pt x="395" y="149"/>
                </a:lnTo>
                <a:lnTo>
                  <a:pt x="395" y="149"/>
                </a:lnTo>
                <a:lnTo>
                  <a:pt x="395" y="148"/>
                </a:lnTo>
                <a:lnTo>
                  <a:pt x="395" y="148"/>
                </a:lnTo>
                <a:lnTo>
                  <a:pt x="395" y="132"/>
                </a:lnTo>
                <a:lnTo>
                  <a:pt x="395" y="132"/>
                </a:lnTo>
                <a:lnTo>
                  <a:pt x="393" y="132"/>
                </a:lnTo>
                <a:lnTo>
                  <a:pt x="393" y="132"/>
                </a:lnTo>
                <a:lnTo>
                  <a:pt x="391" y="135"/>
                </a:lnTo>
                <a:lnTo>
                  <a:pt x="391" y="135"/>
                </a:lnTo>
                <a:lnTo>
                  <a:pt x="391" y="135"/>
                </a:lnTo>
                <a:lnTo>
                  <a:pt x="391" y="137"/>
                </a:lnTo>
                <a:lnTo>
                  <a:pt x="391" y="137"/>
                </a:lnTo>
                <a:lnTo>
                  <a:pt x="393" y="138"/>
                </a:lnTo>
                <a:lnTo>
                  <a:pt x="393" y="138"/>
                </a:lnTo>
                <a:lnTo>
                  <a:pt x="393" y="140"/>
                </a:lnTo>
                <a:lnTo>
                  <a:pt x="391" y="142"/>
                </a:lnTo>
                <a:lnTo>
                  <a:pt x="391" y="142"/>
                </a:lnTo>
                <a:lnTo>
                  <a:pt x="390" y="143"/>
                </a:lnTo>
                <a:lnTo>
                  <a:pt x="390" y="143"/>
                </a:lnTo>
                <a:close/>
                <a:moveTo>
                  <a:pt x="350" y="299"/>
                </a:moveTo>
                <a:lnTo>
                  <a:pt x="350" y="299"/>
                </a:lnTo>
                <a:lnTo>
                  <a:pt x="355" y="293"/>
                </a:lnTo>
                <a:lnTo>
                  <a:pt x="355" y="293"/>
                </a:lnTo>
                <a:lnTo>
                  <a:pt x="355" y="293"/>
                </a:lnTo>
                <a:lnTo>
                  <a:pt x="355" y="293"/>
                </a:lnTo>
                <a:lnTo>
                  <a:pt x="358" y="284"/>
                </a:lnTo>
                <a:lnTo>
                  <a:pt x="358" y="284"/>
                </a:lnTo>
                <a:lnTo>
                  <a:pt x="360" y="280"/>
                </a:lnTo>
                <a:lnTo>
                  <a:pt x="358" y="279"/>
                </a:lnTo>
                <a:lnTo>
                  <a:pt x="358" y="279"/>
                </a:lnTo>
                <a:lnTo>
                  <a:pt x="358" y="277"/>
                </a:lnTo>
                <a:lnTo>
                  <a:pt x="358" y="277"/>
                </a:lnTo>
                <a:lnTo>
                  <a:pt x="357" y="279"/>
                </a:lnTo>
                <a:lnTo>
                  <a:pt x="357" y="279"/>
                </a:lnTo>
                <a:lnTo>
                  <a:pt x="352" y="290"/>
                </a:lnTo>
                <a:lnTo>
                  <a:pt x="352" y="290"/>
                </a:lnTo>
                <a:lnTo>
                  <a:pt x="349" y="298"/>
                </a:lnTo>
                <a:lnTo>
                  <a:pt x="349" y="298"/>
                </a:lnTo>
                <a:lnTo>
                  <a:pt x="349" y="298"/>
                </a:lnTo>
                <a:lnTo>
                  <a:pt x="350" y="299"/>
                </a:lnTo>
                <a:lnTo>
                  <a:pt x="350" y="299"/>
                </a:lnTo>
                <a:close/>
                <a:moveTo>
                  <a:pt x="368" y="318"/>
                </a:moveTo>
                <a:lnTo>
                  <a:pt x="368" y="318"/>
                </a:lnTo>
                <a:lnTo>
                  <a:pt x="371" y="323"/>
                </a:lnTo>
                <a:lnTo>
                  <a:pt x="371" y="323"/>
                </a:lnTo>
                <a:lnTo>
                  <a:pt x="374" y="318"/>
                </a:lnTo>
                <a:lnTo>
                  <a:pt x="374" y="318"/>
                </a:lnTo>
                <a:lnTo>
                  <a:pt x="373" y="315"/>
                </a:lnTo>
                <a:lnTo>
                  <a:pt x="373" y="315"/>
                </a:lnTo>
                <a:lnTo>
                  <a:pt x="373" y="315"/>
                </a:lnTo>
                <a:lnTo>
                  <a:pt x="374" y="314"/>
                </a:lnTo>
                <a:lnTo>
                  <a:pt x="374" y="314"/>
                </a:lnTo>
                <a:lnTo>
                  <a:pt x="376" y="314"/>
                </a:lnTo>
                <a:lnTo>
                  <a:pt x="376" y="314"/>
                </a:lnTo>
                <a:lnTo>
                  <a:pt x="377" y="314"/>
                </a:lnTo>
                <a:lnTo>
                  <a:pt x="377" y="315"/>
                </a:lnTo>
                <a:lnTo>
                  <a:pt x="377" y="315"/>
                </a:lnTo>
                <a:lnTo>
                  <a:pt x="376" y="317"/>
                </a:lnTo>
                <a:lnTo>
                  <a:pt x="376" y="317"/>
                </a:lnTo>
                <a:lnTo>
                  <a:pt x="373" y="325"/>
                </a:lnTo>
                <a:lnTo>
                  <a:pt x="373" y="325"/>
                </a:lnTo>
                <a:lnTo>
                  <a:pt x="374" y="326"/>
                </a:lnTo>
                <a:lnTo>
                  <a:pt x="374" y="326"/>
                </a:lnTo>
                <a:lnTo>
                  <a:pt x="377" y="323"/>
                </a:lnTo>
                <a:lnTo>
                  <a:pt x="377" y="323"/>
                </a:lnTo>
                <a:lnTo>
                  <a:pt x="377" y="321"/>
                </a:lnTo>
                <a:lnTo>
                  <a:pt x="377" y="321"/>
                </a:lnTo>
                <a:lnTo>
                  <a:pt x="377" y="314"/>
                </a:lnTo>
                <a:lnTo>
                  <a:pt x="377" y="314"/>
                </a:lnTo>
                <a:lnTo>
                  <a:pt x="377" y="309"/>
                </a:lnTo>
                <a:lnTo>
                  <a:pt x="376" y="306"/>
                </a:lnTo>
                <a:lnTo>
                  <a:pt x="376" y="306"/>
                </a:lnTo>
                <a:lnTo>
                  <a:pt x="373" y="310"/>
                </a:lnTo>
                <a:lnTo>
                  <a:pt x="371" y="315"/>
                </a:lnTo>
                <a:lnTo>
                  <a:pt x="371" y="315"/>
                </a:lnTo>
                <a:lnTo>
                  <a:pt x="369" y="317"/>
                </a:lnTo>
                <a:lnTo>
                  <a:pt x="368" y="318"/>
                </a:lnTo>
                <a:lnTo>
                  <a:pt x="368" y="318"/>
                </a:lnTo>
                <a:close/>
                <a:moveTo>
                  <a:pt x="264" y="153"/>
                </a:moveTo>
                <a:lnTo>
                  <a:pt x="264" y="153"/>
                </a:lnTo>
                <a:lnTo>
                  <a:pt x="267" y="149"/>
                </a:lnTo>
                <a:lnTo>
                  <a:pt x="267" y="145"/>
                </a:lnTo>
                <a:lnTo>
                  <a:pt x="267" y="145"/>
                </a:lnTo>
                <a:lnTo>
                  <a:pt x="267" y="140"/>
                </a:lnTo>
                <a:lnTo>
                  <a:pt x="267" y="140"/>
                </a:lnTo>
                <a:lnTo>
                  <a:pt x="265" y="131"/>
                </a:lnTo>
                <a:lnTo>
                  <a:pt x="265" y="131"/>
                </a:lnTo>
                <a:lnTo>
                  <a:pt x="264" y="137"/>
                </a:lnTo>
                <a:lnTo>
                  <a:pt x="264" y="137"/>
                </a:lnTo>
                <a:lnTo>
                  <a:pt x="262" y="142"/>
                </a:lnTo>
                <a:lnTo>
                  <a:pt x="262" y="142"/>
                </a:lnTo>
                <a:lnTo>
                  <a:pt x="261" y="143"/>
                </a:lnTo>
                <a:lnTo>
                  <a:pt x="261" y="143"/>
                </a:lnTo>
                <a:lnTo>
                  <a:pt x="259" y="145"/>
                </a:lnTo>
                <a:lnTo>
                  <a:pt x="259" y="145"/>
                </a:lnTo>
                <a:lnTo>
                  <a:pt x="264" y="153"/>
                </a:lnTo>
                <a:lnTo>
                  <a:pt x="264" y="153"/>
                </a:lnTo>
                <a:close/>
                <a:moveTo>
                  <a:pt x="352" y="93"/>
                </a:moveTo>
                <a:lnTo>
                  <a:pt x="352" y="93"/>
                </a:lnTo>
                <a:lnTo>
                  <a:pt x="350" y="91"/>
                </a:lnTo>
                <a:lnTo>
                  <a:pt x="350" y="91"/>
                </a:lnTo>
                <a:lnTo>
                  <a:pt x="347" y="91"/>
                </a:lnTo>
                <a:lnTo>
                  <a:pt x="347" y="91"/>
                </a:lnTo>
                <a:lnTo>
                  <a:pt x="346" y="91"/>
                </a:lnTo>
                <a:lnTo>
                  <a:pt x="346" y="93"/>
                </a:lnTo>
                <a:lnTo>
                  <a:pt x="346" y="93"/>
                </a:lnTo>
                <a:lnTo>
                  <a:pt x="344" y="96"/>
                </a:lnTo>
                <a:lnTo>
                  <a:pt x="344" y="96"/>
                </a:lnTo>
                <a:lnTo>
                  <a:pt x="344" y="104"/>
                </a:lnTo>
                <a:lnTo>
                  <a:pt x="344" y="104"/>
                </a:lnTo>
                <a:lnTo>
                  <a:pt x="344" y="112"/>
                </a:lnTo>
                <a:lnTo>
                  <a:pt x="344" y="112"/>
                </a:lnTo>
                <a:lnTo>
                  <a:pt x="347" y="108"/>
                </a:lnTo>
                <a:lnTo>
                  <a:pt x="347" y="108"/>
                </a:lnTo>
                <a:lnTo>
                  <a:pt x="349" y="102"/>
                </a:lnTo>
                <a:lnTo>
                  <a:pt x="349" y="102"/>
                </a:lnTo>
                <a:lnTo>
                  <a:pt x="350" y="99"/>
                </a:lnTo>
                <a:lnTo>
                  <a:pt x="350" y="99"/>
                </a:lnTo>
                <a:lnTo>
                  <a:pt x="349" y="97"/>
                </a:lnTo>
                <a:lnTo>
                  <a:pt x="349" y="96"/>
                </a:lnTo>
                <a:lnTo>
                  <a:pt x="349" y="96"/>
                </a:lnTo>
                <a:lnTo>
                  <a:pt x="352" y="93"/>
                </a:lnTo>
                <a:lnTo>
                  <a:pt x="352" y="93"/>
                </a:lnTo>
                <a:close/>
                <a:moveTo>
                  <a:pt x="390" y="192"/>
                </a:moveTo>
                <a:lnTo>
                  <a:pt x="390" y="192"/>
                </a:lnTo>
                <a:lnTo>
                  <a:pt x="387" y="198"/>
                </a:lnTo>
                <a:lnTo>
                  <a:pt x="387" y="198"/>
                </a:lnTo>
                <a:lnTo>
                  <a:pt x="385" y="200"/>
                </a:lnTo>
                <a:lnTo>
                  <a:pt x="385" y="200"/>
                </a:lnTo>
                <a:lnTo>
                  <a:pt x="385" y="211"/>
                </a:lnTo>
                <a:lnTo>
                  <a:pt x="385" y="211"/>
                </a:lnTo>
                <a:lnTo>
                  <a:pt x="385" y="213"/>
                </a:lnTo>
                <a:lnTo>
                  <a:pt x="385" y="213"/>
                </a:lnTo>
                <a:lnTo>
                  <a:pt x="387" y="213"/>
                </a:lnTo>
                <a:lnTo>
                  <a:pt x="387" y="213"/>
                </a:lnTo>
                <a:lnTo>
                  <a:pt x="390" y="208"/>
                </a:lnTo>
                <a:lnTo>
                  <a:pt x="390" y="208"/>
                </a:lnTo>
                <a:lnTo>
                  <a:pt x="390" y="205"/>
                </a:lnTo>
                <a:lnTo>
                  <a:pt x="390" y="205"/>
                </a:lnTo>
                <a:lnTo>
                  <a:pt x="390" y="194"/>
                </a:lnTo>
                <a:lnTo>
                  <a:pt x="390" y="194"/>
                </a:lnTo>
                <a:lnTo>
                  <a:pt x="390" y="192"/>
                </a:lnTo>
                <a:lnTo>
                  <a:pt x="390" y="192"/>
                </a:lnTo>
                <a:close/>
                <a:moveTo>
                  <a:pt x="371" y="255"/>
                </a:moveTo>
                <a:lnTo>
                  <a:pt x="371" y="255"/>
                </a:lnTo>
                <a:lnTo>
                  <a:pt x="371" y="257"/>
                </a:lnTo>
                <a:lnTo>
                  <a:pt x="371" y="257"/>
                </a:lnTo>
                <a:lnTo>
                  <a:pt x="368" y="268"/>
                </a:lnTo>
                <a:lnTo>
                  <a:pt x="368" y="268"/>
                </a:lnTo>
                <a:lnTo>
                  <a:pt x="365" y="277"/>
                </a:lnTo>
                <a:lnTo>
                  <a:pt x="365" y="277"/>
                </a:lnTo>
                <a:lnTo>
                  <a:pt x="363" y="280"/>
                </a:lnTo>
                <a:lnTo>
                  <a:pt x="363" y="280"/>
                </a:lnTo>
                <a:lnTo>
                  <a:pt x="366" y="284"/>
                </a:lnTo>
                <a:lnTo>
                  <a:pt x="366" y="284"/>
                </a:lnTo>
                <a:lnTo>
                  <a:pt x="369" y="274"/>
                </a:lnTo>
                <a:lnTo>
                  <a:pt x="369" y="274"/>
                </a:lnTo>
                <a:lnTo>
                  <a:pt x="368" y="273"/>
                </a:lnTo>
                <a:lnTo>
                  <a:pt x="368" y="273"/>
                </a:lnTo>
                <a:lnTo>
                  <a:pt x="368" y="271"/>
                </a:lnTo>
                <a:lnTo>
                  <a:pt x="369" y="271"/>
                </a:lnTo>
                <a:lnTo>
                  <a:pt x="369" y="271"/>
                </a:lnTo>
                <a:lnTo>
                  <a:pt x="371" y="268"/>
                </a:lnTo>
                <a:lnTo>
                  <a:pt x="371" y="266"/>
                </a:lnTo>
                <a:lnTo>
                  <a:pt x="371" y="266"/>
                </a:lnTo>
                <a:lnTo>
                  <a:pt x="373" y="260"/>
                </a:lnTo>
                <a:lnTo>
                  <a:pt x="373" y="260"/>
                </a:lnTo>
                <a:lnTo>
                  <a:pt x="373" y="257"/>
                </a:lnTo>
                <a:lnTo>
                  <a:pt x="371" y="255"/>
                </a:lnTo>
                <a:lnTo>
                  <a:pt x="371" y="255"/>
                </a:lnTo>
                <a:close/>
                <a:moveTo>
                  <a:pt x="265" y="403"/>
                </a:moveTo>
                <a:lnTo>
                  <a:pt x="265" y="403"/>
                </a:lnTo>
                <a:lnTo>
                  <a:pt x="251" y="405"/>
                </a:lnTo>
                <a:lnTo>
                  <a:pt x="251" y="405"/>
                </a:lnTo>
                <a:lnTo>
                  <a:pt x="251" y="405"/>
                </a:lnTo>
                <a:lnTo>
                  <a:pt x="251" y="405"/>
                </a:lnTo>
                <a:lnTo>
                  <a:pt x="253" y="408"/>
                </a:lnTo>
                <a:lnTo>
                  <a:pt x="253" y="408"/>
                </a:lnTo>
                <a:lnTo>
                  <a:pt x="256" y="410"/>
                </a:lnTo>
                <a:lnTo>
                  <a:pt x="256" y="413"/>
                </a:lnTo>
                <a:lnTo>
                  <a:pt x="256" y="413"/>
                </a:lnTo>
                <a:lnTo>
                  <a:pt x="259" y="413"/>
                </a:lnTo>
                <a:lnTo>
                  <a:pt x="259" y="413"/>
                </a:lnTo>
                <a:lnTo>
                  <a:pt x="261" y="411"/>
                </a:lnTo>
                <a:lnTo>
                  <a:pt x="261" y="411"/>
                </a:lnTo>
                <a:lnTo>
                  <a:pt x="264" y="407"/>
                </a:lnTo>
                <a:lnTo>
                  <a:pt x="264" y="407"/>
                </a:lnTo>
                <a:lnTo>
                  <a:pt x="265" y="403"/>
                </a:lnTo>
                <a:lnTo>
                  <a:pt x="265" y="403"/>
                </a:lnTo>
                <a:close/>
                <a:moveTo>
                  <a:pt x="402" y="238"/>
                </a:moveTo>
                <a:lnTo>
                  <a:pt x="402" y="238"/>
                </a:lnTo>
                <a:lnTo>
                  <a:pt x="402" y="249"/>
                </a:lnTo>
                <a:lnTo>
                  <a:pt x="402" y="249"/>
                </a:lnTo>
                <a:lnTo>
                  <a:pt x="401" y="258"/>
                </a:lnTo>
                <a:lnTo>
                  <a:pt x="401" y="268"/>
                </a:lnTo>
                <a:lnTo>
                  <a:pt x="401" y="268"/>
                </a:lnTo>
                <a:lnTo>
                  <a:pt x="401" y="277"/>
                </a:lnTo>
                <a:lnTo>
                  <a:pt x="401" y="277"/>
                </a:lnTo>
                <a:lnTo>
                  <a:pt x="402" y="290"/>
                </a:lnTo>
                <a:lnTo>
                  <a:pt x="402" y="290"/>
                </a:lnTo>
                <a:lnTo>
                  <a:pt x="402" y="290"/>
                </a:lnTo>
                <a:lnTo>
                  <a:pt x="402" y="291"/>
                </a:lnTo>
                <a:lnTo>
                  <a:pt x="402" y="291"/>
                </a:lnTo>
                <a:lnTo>
                  <a:pt x="402" y="265"/>
                </a:lnTo>
                <a:lnTo>
                  <a:pt x="402" y="238"/>
                </a:lnTo>
                <a:lnTo>
                  <a:pt x="402" y="238"/>
                </a:lnTo>
                <a:close/>
                <a:moveTo>
                  <a:pt x="90" y="396"/>
                </a:moveTo>
                <a:lnTo>
                  <a:pt x="90" y="396"/>
                </a:lnTo>
                <a:lnTo>
                  <a:pt x="104" y="396"/>
                </a:lnTo>
                <a:lnTo>
                  <a:pt x="104" y="396"/>
                </a:lnTo>
                <a:lnTo>
                  <a:pt x="101" y="391"/>
                </a:lnTo>
                <a:lnTo>
                  <a:pt x="101" y="391"/>
                </a:lnTo>
                <a:lnTo>
                  <a:pt x="96" y="386"/>
                </a:lnTo>
                <a:lnTo>
                  <a:pt x="96" y="386"/>
                </a:lnTo>
                <a:lnTo>
                  <a:pt x="90" y="396"/>
                </a:lnTo>
                <a:lnTo>
                  <a:pt x="90" y="396"/>
                </a:lnTo>
                <a:close/>
                <a:moveTo>
                  <a:pt x="59" y="113"/>
                </a:moveTo>
                <a:lnTo>
                  <a:pt x="59" y="113"/>
                </a:lnTo>
                <a:lnTo>
                  <a:pt x="57" y="116"/>
                </a:lnTo>
                <a:lnTo>
                  <a:pt x="57" y="116"/>
                </a:lnTo>
                <a:lnTo>
                  <a:pt x="57" y="118"/>
                </a:lnTo>
                <a:lnTo>
                  <a:pt x="57" y="118"/>
                </a:lnTo>
                <a:lnTo>
                  <a:pt x="57" y="120"/>
                </a:lnTo>
                <a:lnTo>
                  <a:pt x="55" y="123"/>
                </a:lnTo>
                <a:lnTo>
                  <a:pt x="55" y="123"/>
                </a:lnTo>
                <a:lnTo>
                  <a:pt x="55" y="123"/>
                </a:lnTo>
                <a:lnTo>
                  <a:pt x="55" y="123"/>
                </a:lnTo>
                <a:lnTo>
                  <a:pt x="54" y="127"/>
                </a:lnTo>
                <a:lnTo>
                  <a:pt x="54" y="127"/>
                </a:lnTo>
                <a:lnTo>
                  <a:pt x="59" y="129"/>
                </a:lnTo>
                <a:lnTo>
                  <a:pt x="59" y="129"/>
                </a:lnTo>
                <a:lnTo>
                  <a:pt x="65" y="115"/>
                </a:lnTo>
                <a:lnTo>
                  <a:pt x="65" y="115"/>
                </a:lnTo>
                <a:lnTo>
                  <a:pt x="59" y="113"/>
                </a:lnTo>
                <a:lnTo>
                  <a:pt x="59" y="113"/>
                </a:lnTo>
                <a:close/>
                <a:moveTo>
                  <a:pt x="141" y="414"/>
                </a:moveTo>
                <a:lnTo>
                  <a:pt x="141" y="414"/>
                </a:lnTo>
                <a:lnTo>
                  <a:pt x="141" y="414"/>
                </a:lnTo>
                <a:lnTo>
                  <a:pt x="141" y="414"/>
                </a:lnTo>
                <a:lnTo>
                  <a:pt x="153" y="414"/>
                </a:lnTo>
                <a:lnTo>
                  <a:pt x="153" y="414"/>
                </a:lnTo>
                <a:lnTo>
                  <a:pt x="155" y="413"/>
                </a:lnTo>
                <a:lnTo>
                  <a:pt x="155" y="413"/>
                </a:lnTo>
                <a:lnTo>
                  <a:pt x="156" y="410"/>
                </a:lnTo>
                <a:lnTo>
                  <a:pt x="156" y="410"/>
                </a:lnTo>
                <a:lnTo>
                  <a:pt x="156" y="408"/>
                </a:lnTo>
                <a:lnTo>
                  <a:pt x="155" y="407"/>
                </a:lnTo>
                <a:lnTo>
                  <a:pt x="155" y="407"/>
                </a:lnTo>
                <a:lnTo>
                  <a:pt x="152" y="407"/>
                </a:lnTo>
                <a:lnTo>
                  <a:pt x="152" y="407"/>
                </a:lnTo>
                <a:lnTo>
                  <a:pt x="149" y="408"/>
                </a:lnTo>
                <a:lnTo>
                  <a:pt x="147" y="410"/>
                </a:lnTo>
                <a:lnTo>
                  <a:pt x="147" y="410"/>
                </a:lnTo>
                <a:lnTo>
                  <a:pt x="141" y="414"/>
                </a:lnTo>
                <a:lnTo>
                  <a:pt x="141" y="414"/>
                </a:lnTo>
                <a:close/>
                <a:moveTo>
                  <a:pt x="376" y="348"/>
                </a:moveTo>
                <a:lnTo>
                  <a:pt x="376" y="348"/>
                </a:lnTo>
                <a:lnTo>
                  <a:pt x="374" y="348"/>
                </a:lnTo>
                <a:lnTo>
                  <a:pt x="374" y="348"/>
                </a:lnTo>
                <a:lnTo>
                  <a:pt x="373" y="351"/>
                </a:lnTo>
                <a:lnTo>
                  <a:pt x="371" y="355"/>
                </a:lnTo>
                <a:lnTo>
                  <a:pt x="371" y="355"/>
                </a:lnTo>
                <a:lnTo>
                  <a:pt x="369" y="361"/>
                </a:lnTo>
                <a:lnTo>
                  <a:pt x="369" y="366"/>
                </a:lnTo>
                <a:lnTo>
                  <a:pt x="369" y="366"/>
                </a:lnTo>
                <a:lnTo>
                  <a:pt x="369" y="366"/>
                </a:lnTo>
                <a:lnTo>
                  <a:pt x="369" y="366"/>
                </a:lnTo>
                <a:lnTo>
                  <a:pt x="373" y="369"/>
                </a:lnTo>
                <a:lnTo>
                  <a:pt x="373" y="369"/>
                </a:lnTo>
                <a:lnTo>
                  <a:pt x="374" y="359"/>
                </a:lnTo>
                <a:lnTo>
                  <a:pt x="376" y="348"/>
                </a:lnTo>
                <a:lnTo>
                  <a:pt x="376" y="348"/>
                </a:lnTo>
                <a:close/>
                <a:moveTo>
                  <a:pt x="89" y="194"/>
                </a:moveTo>
                <a:lnTo>
                  <a:pt x="89" y="194"/>
                </a:lnTo>
                <a:lnTo>
                  <a:pt x="84" y="197"/>
                </a:lnTo>
                <a:lnTo>
                  <a:pt x="82" y="202"/>
                </a:lnTo>
                <a:lnTo>
                  <a:pt x="82" y="202"/>
                </a:lnTo>
                <a:lnTo>
                  <a:pt x="81" y="209"/>
                </a:lnTo>
                <a:lnTo>
                  <a:pt x="81" y="209"/>
                </a:lnTo>
                <a:lnTo>
                  <a:pt x="81" y="209"/>
                </a:lnTo>
                <a:lnTo>
                  <a:pt x="81" y="209"/>
                </a:lnTo>
                <a:lnTo>
                  <a:pt x="90" y="203"/>
                </a:lnTo>
                <a:lnTo>
                  <a:pt x="90" y="203"/>
                </a:lnTo>
                <a:lnTo>
                  <a:pt x="89" y="194"/>
                </a:lnTo>
                <a:lnTo>
                  <a:pt x="89" y="194"/>
                </a:lnTo>
                <a:close/>
                <a:moveTo>
                  <a:pt x="120" y="396"/>
                </a:moveTo>
                <a:lnTo>
                  <a:pt x="120" y="396"/>
                </a:lnTo>
                <a:lnTo>
                  <a:pt x="119" y="391"/>
                </a:lnTo>
                <a:lnTo>
                  <a:pt x="117" y="385"/>
                </a:lnTo>
                <a:lnTo>
                  <a:pt x="117" y="385"/>
                </a:lnTo>
                <a:lnTo>
                  <a:pt x="112" y="391"/>
                </a:lnTo>
                <a:lnTo>
                  <a:pt x="109" y="396"/>
                </a:lnTo>
                <a:lnTo>
                  <a:pt x="109" y="396"/>
                </a:lnTo>
                <a:lnTo>
                  <a:pt x="120" y="396"/>
                </a:lnTo>
                <a:lnTo>
                  <a:pt x="120" y="396"/>
                </a:lnTo>
                <a:close/>
                <a:moveTo>
                  <a:pt x="390" y="271"/>
                </a:moveTo>
                <a:lnTo>
                  <a:pt x="390" y="271"/>
                </a:lnTo>
                <a:lnTo>
                  <a:pt x="390" y="271"/>
                </a:lnTo>
                <a:lnTo>
                  <a:pt x="390" y="271"/>
                </a:lnTo>
                <a:lnTo>
                  <a:pt x="390" y="273"/>
                </a:lnTo>
                <a:lnTo>
                  <a:pt x="390" y="273"/>
                </a:lnTo>
                <a:lnTo>
                  <a:pt x="384" y="279"/>
                </a:lnTo>
                <a:lnTo>
                  <a:pt x="384" y="279"/>
                </a:lnTo>
                <a:lnTo>
                  <a:pt x="384" y="282"/>
                </a:lnTo>
                <a:lnTo>
                  <a:pt x="384" y="282"/>
                </a:lnTo>
                <a:lnTo>
                  <a:pt x="382" y="293"/>
                </a:lnTo>
                <a:lnTo>
                  <a:pt x="382" y="293"/>
                </a:lnTo>
                <a:lnTo>
                  <a:pt x="382" y="293"/>
                </a:lnTo>
                <a:lnTo>
                  <a:pt x="382" y="293"/>
                </a:lnTo>
                <a:lnTo>
                  <a:pt x="385" y="291"/>
                </a:lnTo>
                <a:lnTo>
                  <a:pt x="387" y="288"/>
                </a:lnTo>
                <a:lnTo>
                  <a:pt x="387" y="288"/>
                </a:lnTo>
                <a:lnTo>
                  <a:pt x="390" y="274"/>
                </a:lnTo>
                <a:lnTo>
                  <a:pt x="390" y="274"/>
                </a:lnTo>
                <a:lnTo>
                  <a:pt x="390" y="271"/>
                </a:lnTo>
                <a:lnTo>
                  <a:pt x="390" y="271"/>
                </a:lnTo>
                <a:close/>
                <a:moveTo>
                  <a:pt x="144" y="165"/>
                </a:moveTo>
                <a:lnTo>
                  <a:pt x="144" y="165"/>
                </a:lnTo>
                <a:lnTo>
                  <a:pt x="141" y="164"/>
                </a:lnTo>
                <a:lnTo>
                  <a:pt x="141" y="164"/>
                </a:lnTo>
                <a:lnTo>
                  <a:pt x="136" y="162"/>
                </a:lnTo>
                <a:lnTo>
                  <a:pt x="136" y="162"/>
                </a:lnTo>
                <a:lnTo>
                  <a:pt x="134" y="161"/>
                </a:lnTo>
                <a:lnTo>
                  <a:pt x="133" y="162"/>
                </a:lnTo>
                <a:lnTo>
                  <a:pt x="133" y="162"/>
                </a:lnTo>
                <a:lnTo>
                  <a:pt x="131" y="167"/>
                </a:lnTo>
                <a:lnTo>
                  <a:pt x="131" y="167"/>
                </a:lnTo>
                <a:lnTo>
                  <a:pt x="139" y="170"/>
                </a:lnTo>
                <a:lnTo>
                  <a:pt x="139" y="170"/>
                </a:lnTo>
                <a:lnTo>
                  <a:pt x="141" y="170"/>
                </a:lnTo>
                <a:lnTo>
                  <a:pt x="142" y="170"/>
                </a:lnTo>
                <a:lnTo>
                  <a:pt x="142" y="170"/>
                </a:lnTo>
                <a:lnTo>
                  <a:pt x="144" y="165"/>
                </a:lnTo>
                <a:lnTo>
                  <a:pt x="144" y="165"/>
                </a:lnTo>
                <a:close/>
                <a:moveTo>
                  <a:pt x="177" y="407"/>
                </a:moveTo>
                <a:lnTo>
                  <a:pt x="177" y="407"/>
                </a:lnTo>
                <a:lnTo>
                  <a:pt x="167" y="407"/>
                </a:lnTo>
                <a:lnTo>
                  <a:pt x="167" y="407"/>
                </a:lnTo>
                <a:lnTo>
                  <a:pt x="166" y="408"/>
                </a:lnTo>
                <a:lnTo>
                  <a:pt x="166" y="408"/>
                </a:lnTo>
                <a:lnTo>
                  <a:pt x="164" y="408"/>
                </a:lnTo>
                <a:lnTo>
                  <a:pt x="163" y="410"/>
                </a:lnTo>
                <a:lnTo>
                  <a:pt x="163" y="410"/>
                </a:lnTo>
                <a:lnTo>
                  <a:pt x="164" y="413"/>
                </a:lnTo>
                <a:lnTo>
                  <a:pt x="164" y="413"/>
                </a:lnTo>
                <a:lnTo>
                  <a:pt x="167" y="413"/>
                </a:lnTo>
                <a:lnTo>
                  <a:pt x="167" y="413"/>
                </a:lnTo>
                <a:lnTo>
                  <a:pt x="174" y="413"/>
                </a:lnTo>
                <a:lnTo>
                  <a:pt x="174" y="413"/>
                </a:lnTo>
                <a:lnTo>
                  <a:pt x="177" y="407"/>
                </a:lnTo>
                <a:lnTo>
                  <a:pt x="177" y="407"/>
                </a:lnTo>
                <a:close/>
                <a:moveTo>
                  <a:pt x="133" y="15"/>
                </a:moveTo>
                <a:lnTo>
                  <a:pt x="133" y="15"/>
                </a:lnTo>
                <a:lnTo>
                  <a:pt x="131" y="14"/>
                </a:lnTo>
                <a:lnTo>
                  <a:pt x="130" y="14"/>
                </a:lnTo>
                <a:lnTo>
                  <a:pt x="130" y="14"/>
                </a:lnTo>
                <a:lnTo>
                  <a:pt x="114" y="14"/>
                </a:lnTo>
                <a:lnTo>
                  <a:pt x="114" y="14"/>
                </a:lnTo>
                <a:lnTo>
                  <a:pt x="92" y="17"/>
                </a:lnTo>
                <a:lnTo>
                  <a:pt x="92" y="17"/>
                </a:lnTo>
                <a:lnTo>
                  <a:pt x="90" y="17"/>
                </a:lnTo>
                <a:lnTo>
                  <a:pt x="90" y="17"/>
                </a:lnTo>
                <a:lnTo>
                  <a:pt x="111" y="17"/>
                </a:lnTo>
                <a:lnTo>
                  <a:pt x="133" y="15"/>
                </a:lnTo>
                <a:lnTo>
                  <a:pt x="133" y="15"/>
                </a:lnTo>
                <a:close/>
                <a:moveTo>
                  <a:pt x="363" y="340"/>
                </a:moveTo>
                <a:lnTo>
                  <a:pt x="363" y="340"/>
                </a:lnTo>
                <a:lnTo>
                  <a:pt x="358" y="348"/>
                </a:lnTo>
                <a:lnTo>
                  <a:pt x="358" y="348"/>
                </a:lnTo>
                <a:lnTo>
                  <a:pt x="358" y="350"/>
                </a:lnTo>
                <a:lnTo>
                  <a:pt x="358" y="350"/>
                </a:lnTo>
                <a:lnTo>
                  <a:pt x="363" y="356"/>
                </a:lnTo>
                <a:lnTo>
                  <a:pt x="363" y="356"/>
                </a:lnTo>
                <a:lnTo>
                  <a:pt x="365" y="355"/>
                </a:lnTo>
                <a:lnTo>
                  <a:pt x="365" y="355"/>
                </a:lnTo>
                <a:lnTo>
                  <a:pt x="366" y="353"/>
                </a:lnTo>
                <a:lnTo>
                  <a:pt x="366" y="353"/>
                </a:lnTo>
                <a:lnTo>
                  <a:pt x="365" y="342"/>
                </a:lnTo>
                <a:lnTo>
                  <a:pt x="365" y="342"/>
                </a:lnTo>
                <a:lnTo>
                  <a:pt x="365" y="340"/>
                </a:lnTo>
                <a:lnTo>
                  <a:pt x="363" y="340"/>
                </a:lnTo>
                <a:lnTo>
                  <a:pt x="363" y="340"/>
                </a:lnTo>
                <a:close/>
                <a:moveTo>
                  <a:pt x="223" y="358"/>
                </a:moveTo>
                <a:lnTo>
                  <a:pt x="223" y="358"/>
                </a:lnTo>
                <a:lnTo>
                  <a:pt x="224" y="358"/>
                </a:lnTo>
                <a:lnTo>
                  <a:pt x="224" y="358"/>
                </a:lnTo>
                <a:lnTo>
                  <a:pt x="245" y="356"/>
                </a:lnTo>
                <a:lnTo>
                  <a:pt x="245" y="356"/>
                </a:lnTo>
                <a:lnTo>
                  <a:pt x="248" y="356"/>
                </a:lnTo>
                <a:lnTo>
                  <a:pt x="248" y="356"/>
                </a:lnTo>
                <a:lnTo>
                  <a:pt x="249" y="356"/>
                </a:lnTo>
                <a:lnTo>
                  <a:pt x="251" y="355"/>
                </a:lnTo>
                <a:lnTo>
                  <a:pt x="251" y="355"/>
                </a:lnTo>
                <a:lnTo>
                  <a:pt x="251" y="350"/>
                </a:lnTo>
                <a:lnTo>
                  <a:pt x="251" y="350"/>
                </a:lnTo>
                <a:lnTo>
                  <a:pt x="249" y="348"/>
                </a:lnTo>
                <a:lnTo>
                  <a:pt x="249" y="348"/>
                </a:lnTo>
                <a:lnTo>
                  <a:pt x="248" y="348"/>
                </a:lnTo>
                <a:lnTo>
                  <a:pt x="248" y="348"/>
                </a:lnTo>
                <a:lnTo>
                  <a:pt x="246" y="351"/>
                </a:lnTo>
                <a:lnTo>
                  <a:pt x="246" y="351"/>
                </a:lnTo>
                <a:lnTo>
                  <a:pt x="245" y="355"/>
                </a:lnTo>
                <a:lnTo>
                  <a:pt x="242" y="356"/>
                </a:lnTo>
                <a:lnTo>
                  <a:pt x="242" y="356"/>
                </a:lnTo>
                <a:lnTo>
                  <a:pt x="224" y="356"/>
                </a:lnTo>
                <a:lnTo>
                  <a:pt x="224" y="356"/>
                </a:lnTo>
                <a:lnTo>
                  <a:pt x="223" y="356"/>
                </a:lnTo>
                <a:lnTo>
                  <a:pt x="223" y="356"/>
                </a:lnTo>
                <a:lnTo>
                  <a:pt x="223" y="358"/>
                </a:lnTo>
                <a:lnTo>
                  <a:pt x="223" y="358"/>
                </a:lnTo>
                <a:close/>
                <a:moveTo>
                  <a:pt x="156" y="157"/>
                </a:moveTo>
                <a:lnTo>
                  <a:pt x="156" y="157"/>
                </a:lnTo>
                <a:lnTo>
                  <a:pt x="152" y="154"/>
                </a:lnTo>
                <a:lnTo>
                  <a:pt x="152" y="154"/>
                </a:lnTo>
                <a:lnTo>
                  <a:pt x="150" y="154"/>
                </a:lnTo>
                <a:lnTo>
                  <a:pt x="149" y="156"/>
                </a:lnTo>
                <a:lnTo>
                  <a:pt x="149" y="156"/>
                </a:lnTo>
                <a:lnTo>
                  <a:pt x="149" y="161"/>
                </a:lnTo>
                <a:lnTo>
                  <a:pt x="149" y="161"/>
                </a:lnTo>
                <a:lnTo>
                  <a:pt x="147" y="164"/>
                </a:lnTo>
                <a:lnTo>
                  <a:pt x="147" y="164"/>
                </a:lnTo>
                <a:lnTo>
                  <a:pt x="152" y="164"/>
                </a:lnTo>
                <a:lnTo>
                  <a:pt x="155" y="164"/>
                </a:lnTo>
                <a:lnTo>
                  <a:pt x="155" y="164"/>
                </a:lnTo>
                <a:lnTo>
                  <a:pt x="156" y="157"/>
                </a:lnTo>
                <a:lnTo>
                  <a:pt x="156" y="157"/>
                </a:lnTo>
                <a:close/>
                <a:moveTo>
                  <a:pt x="267" y="400"/>
                </a:moveTo>
                <a:lnTo>
                  <a:pt x="267" y="400"/>
                </a:lnTo>
                <a:lnTo>
                  <a:pt x="264" y="394"/>
                </a:lnTo>
                <a:lnTo>
                  <a:pt x="264" y="394"/>
                </a:lnTo>
                <a:lnTo>
                  <a:pt x="264" y="394"/>
                </a:lnTo>
                <a:lnTo>
                  <a:pt x="264" y="394"/>
                </a:lnTo>
                <a:lnTo>
                  <a:pt x="262" y="394"/>
                </a:lnTo>
                <a:lnTo>
                  <a:pt x="261" y="394"/>
                </a:lnTo>
                <a:lnTo>
                  <a:pt x="261" y="394"/>
                </a:lnTo>
                <a:lnTo>
                  <a:pt x="261" y="392"/>
                </a:lnTo>
                <a:lnTo>
                  <a:pt x="261" y="392"/>
                </a:lnTo>
                <a:lnTo>
                  <a:pt x="261" y="392"/>
                </a:lnTo>
                <a:lnTo>
                  <a:pt x="261" y="391"/>
                </a:lnTo>
                <a:lnTo>
                  <a:pt x="261" y="391"/>
                </a:lnTo>
                <a:lnTo>
                  <a:pt x="253" y="400"/>
                </a:lnTo>
                <a:lnTo>
                  <a:pt x="253" y="400"/>
                </a:lnTo>
                <a:lnTo>
                  <a:pt x="267" y="400"/>
                </a:lnTo>
                <a:lnTo>
                  <a:pt x="267" y="400"/>
                </a:lnTo>
                <a:close/>
                <a:moveTo>
                  <a:pt x="32" y="112"/>
                </a:moveTo>
                <a:lnTo>
                  <a:pt x="32" y="112"/>
                </a:lnTo>
                <a:lnTo>
                  <a:pt x="30" y="101"/>
                </a:lnTo>
                <a:lnTo>
                  <a:pt x="30" y="101"/>
                </a:lnTo>
                <a:lnTo>
                  <a:pt x="27" y="101"/>
                </a:lnTo>
                <a:lnTo>
                  <a:pt x="24" y="102"/>
                </a:lnTo>
                <a:lnTo>
                  <a:pt x="24" y="102"/>
                </a:lnTo>
                <a:lnTo>
                  <a:pt x="25" y="112"/>
                </a:lnTo>
                <a:lnTo>
                  <a:pt x="25" y="112"/>
                </a:lnTo>
                <a:lnTo>
                  <a:pt x="32" y="112"/>
                </a:lnTo>
                <a:lnTo>
                  <a:pt x="32" y="112"/>
                </a:lnTo>
                <a:close/>
                <a:moveTo>
                  <a:pt x="81" y="230"/>
                </a:moveTo>
                <a:lnTo>
                  <a:pt x="81" y="230"/>
                </a:lnTo>
                <a:lnTo>
                  <a:pt x="78" y="235"/>
                </a:lnTo>
                <a:lnTo>
                  <a:pt x="78" y="235"/>
                </a:lnTo>
                <a:lnTo>
                  <a:pt x="76" y="236"/>
                </a:lnTo>
                <a:lnTo>
                  <a:pt x="76" y="236"/>
                </a:lnTo>
                <a:lnTo>
                  <a:pt x="76" y="243"/>
                </a:lnTo>
                <a:lnTo>
                  <a:pt x="76" y="243"/>
                </a:lnTo>
                <a:lnTo>
                  <a:pt x="87" y="236"/>
                </a:lnTo>
                <a:lnTo>
                  <a:pt x="87" y="236"/>
                </a:lnTo>
                <a:lnTo>
                  <a:pt x="84" y="233"/>
                </a:lnTo>
                <a:lnTo>
                  <a:pt x="81" y="230"/>
                </a:lnTo>
                <a:lnTo>
                  <a:pt x="81" y="230"/>
                </a:lnTo>
                <a:close/>
                <a:moveTo>
                  <a:pt x="297" y="261"/>
                </a:moveTo>
                <a:lnTo>
                  <a:pt x="297" y="261"/>
                </a:lnTo>
                <a:lnTo>
                  <a:pt x="292" y="263"/>
                </a:lnTo>
                <a:lnTo>
                  <a:pt x="292" y="263"/>
                </a:lnTo>
                <a:lnTo>
                  <a:pt x="292" y="265"/>
                </a:lnTo>
                <a:lnTo>
                  <a:pt x="292" y="265"/>
                </a:lnTo>
                <a:lnTo>
                  <a:pt x="292" y="269"/>
                </a:lnTo>
                <a:lnTo>
                  <a:pt x="292" y="269"/>
                </a:lnTo>
                <a:lnTo>
                  <a:pt x="294" y="271"/>
                </a:lnTo>
                <a:lnTo>
                  <a:pt x="294" y="271"/>
                </a:lnTo>
                <a:lnTo>
                  <a:pt x="295" y="273"/>
                </a:lnTo>
                <a:lnTo>
                  <a:pt x="295" y="273"/>
                </a:lnTo>
                <a:lnTo>
                  <a:pt x="300" y="274"/>
                </a:lnTo>
                <a:lnTo>
                  <a:pt x="300" y="274"/>
                </a:lnTo>
                <a:lnTo>
                  <a:pt x="297" y="261"/>
                </a:lnTo>
                <a:lnTo>
                  <a:pt x="297" y="261"/>
                </a:lnTo>
                <a:close/>
                <a:moveTo>
                  <a:pt x="373" y="227"/>
                </a:moveTo>
                <a:lnTo>
                  <a:pt x="373" y="227"/>
                </a:lnTo>
                <a:lnTo>
                  <a:pt x="376" y="224"/>
                </a:lnTo>
                <a:lnTo>
                  <a:pt x="376" y="224"/>
                </a:lnTo>
                <a:lnTo>
                  <a:pt x="379" y="220"/>
                </a:lnTo>
                <a:lnTo>
                  <a:pt x="380" y="216"/>
                </a:lnTo>
                <a:lnTo>
                  <a:pt x="380" y="216"/>
                </a:lnTo>
                <a:lnTo>
                  <a:pt x="379" y="213"/>
                </a:lnTo>
                <a:lnTo>
                  <a:pt x="377" y="209"/>
                </a:lnTo>
                <a:lnTo>
                  <a:pt x="377" y="209"/>
                </a:lnTo>
                <a:lnTo>
                  <a:pt x="374" y="216"/>
                </a:lnTo>
                <a:lnTo>
                  <a:pt x="374" y="216"/>
                </a:lnTo>
                <a:lnTo>
                  <a:pt x="373" y="220"/>
                </a:lnTo>
                <a:lnTo>
                  <a:pt x="373" y="220"/>
                </a:lnTo>
                <a:lnTo>
                  <a:pt x="373" y="222"/>
                </a:lnTo>
                <a:lnTo>
                  <a:pt x="373" y="224"/>
                </a:lnTo>
                <a:lnTo>
                  <a:pt x="373" y="224"/>
                </a:lnTo>
                <a:lnTo>
                  <a:pt x="373" y="227"/>
                </a:lnTo>
                <a:lnTo>
                  <a:pt x="373" y="227"/>
                </a:lnTo>
                <a:close/>
                <a:moveTo>
                  <a:pt x="243" y="350"/>
                </a:moveTo>
                <a:lnTo>
                  <a:pt x="243" y="350"/>
                </a:lnTo>
                <a:lnTo>
                  <a:pt x="237" y="350"/>
                </a:lnTo>
                <a:lnTo>
                  <a:pt x="237" y="350"/>
                </a:lnTo>
                <a:lnTo>
                  <a:pt x="221" y="350"/>
                </a:lnTo>
                <a:lnTo>
                  <a:pt x="205" y="351"/>
                </a:lnTo>
                <a:lnTo>
                  <a:pt x="205" y="351"/>
                </a:lnTo>
                <a:lnTo>
                  <a:pt x="201" y="351"/>
                </a:lnTo>
                <a:lnTo>
                  <a:pt x="201" y="351"/>
                </a:lnTo>
                <a:lnTo>
                  <a:pt x="201" y="351"/>
                </a:lnTo>
                <a:lnTo>
                  <a:pt x="201" y="351"/>
                </a:lnTo>
                <a:lnTo>
                  <a:pt x="243" y="351"/>
                </a:lnTo>
                <a:lnTo>
                  <a:pt x="243" y="351"/>
                </a:lnTo>
                <a:lnTo>
                  <a:pt x="243" y="350"/>
                </a:lnTo>
                <a:lnTo>
                  <a:pt x="243" y="350"/>
                </a:lnTo>
                <a:close/>
                <a:moveTo>
                  <a:pt x="36" y="274"/>
                </a:moveTo>
                <a:lnTo>
                  <a:pt x="36" y="274"/>
                </a:lnTo>
                <a:lnTo>
                  <a:pt x="35" y="277"/>
                </a:lnTo>
                <a:lnTo>
                  <a:pt x="35" y="277"/>
                </a:lnTo>
                <a:lnTo>
                  <a:pt x="29" y="285"/>
                </a:lnTo>
                <a:lnTo>
                  <a:pt x="29" y="285"/>
                </a:lnTo>
                <a:lnTo>
                  <a:pt x="29" y="287"/>
                </a:lnTo>
                <a:lnTo>
                  <a:pt x="29" y="287"/>
                </a:lnTo>
                <a:lnTo>
                  <a:pt x="30" y="291"/>
                </a:lnTo>
                <a:lnTo>
                  <a:pt x="30" y="291"/>
                </a:lnTo>
                <a:lnTo>
                  <a:pt x="40" y="279"/>
                </a:lnTo>
                <a:lnTo>
                  <a:pt x="40" y="279"/>
                </a:lnTo>
                <a:lnTo>
                  <a:pt x="36" y="274"/>
                </a:lnTo>
                <a:lnTo>
                  <a:pt x="36" y="274"/>
                </a:lnTo>
                <a:close/>
                <a:moveTo>
                  <a:pt x="46" y="112"/>
                </a:moveTo>
                <a:lnTo>
                  <a:pt x="46" y="112"/>
                </a:lnTo>
                <a:lnTo>
                  <a:pt x="49" y="105"/>
                </a:lnTo>
                <a:lnTo>
                  <a:pt x="49" y="105"/>
                </a:lnTo>
                <a:lnTo>
                  <a:pt x="49" y="104"/>
                </a:lnTo>
                <a:lnTo>
                  <a:pt x="49" y="104"/>
                </a:lnTo>
                <a:lnTo>
                  <a:pt x="49" y="101"/>
                </a:lnTo>
                <a:lnTo>
                  <a:pt x="49" y="101"/>
                </a:lnTo>
                <a:lnTo>
                  <a:pt x="44" y="101"/>
                </a:lnTo>
                <a:lnTo>
                  <a:pt x="41" y="101"/>
                </a:lnTo>
                <a:lnTo>
                  <a:pt x="41" y="101"/>
                </a:lnTo>
                <a:lnTo>
                  <a:pt x="43" y="110"/>
                </a:lnTo>
                <a:lnTo>
                  <a:pt x="43" y="110"/>
                </a:lnTo>
                <a:lnTo>
                  <a:pt x="46" y="110"/>
                </a:lnTo>
                <a:lnTo>
                  <a:pt x="46" y="112"/>
                </a:lnTo>
                <a:lnTo>
                  <a:pt x="46" y="112"/>
                </a:lnTo>
                <a:close/>
                <a:moveTo>
                  <a:pt x="82" y="285"/>
                </a:moveTo>
                <a:lnTo>
                  <a:pt x="82" y="285"/>
                </a:lnTo>
                <a:lnTo>
                  <a:pt x="89" y="277"/>
                </a:lnTo>
                <a:lnTo>
                  <a:pt x="89" y="277"/>
                </a:lnTo>
                <a:lnTo>
                  <a:pt x="87" y="273"/>
                </a:lnTo>
                <a:lnTo>
                  <a:pt x="87" y="273"/>
                </a:lnTo>
                <a:lnTo>
                  <a:pt x="79" y="277"/>
                </a:lnTo>
                <a:lnTo>
                  <a:pt x="79" y="277"/>
                </a:lnTo>
                <a:lnTo>
                  <a:pt x="82" y="285"/>
                </a:lnTo>
                <a:lnTo>
                  <a:pt x="82" y="285"/>
                </a:lnTo>
                <a:close/>
                <a:moveTo>
                  <a:pt x="248" y="102"/>
                </a:moveTo>
                <a:lnTo>
                  <a:pt x="248" y="102"/>
                </a:lnTo>
                <a:lnTo>
                  <a:pt x="251" y="97"/>
                </a:lnTo>
                <a:lnTo>
                  <a:pt x="251" y="97"/>
                </a:lnTo>
                <a:lnTo>
                  <a:pt x="251" y="96"/>
                </a:lnTo>
                <a:lnTo>
                  <a:pt x="251" y="96"/>
                </a:lnTo>
                <a:lnTo>
                  <a:pt x="249" y="90"/>
                </a:lnTo>
                <a:lnTo>
                  <a:pt x="249" y="90"/>
                </a:lnTo>
                <a:lnTo>
                  <a:pt x="249" y="88"/>
                </a:lnTo>
                <a:lnTo>
                  <a:pt x="249" y="88"/>
                </a:lnTo>
                <a:lnTo>
                  <a:pt x="248" y="88"/>
                </a:lnTo>
                <a:lnTo>
                  <a:pt x="245" y="88"/>
                </a:lnTo>
                <a:lnTo>
                  <a:pt x="245" y="88"/>
                </a:lnTo>
                <a:lnTo>
                  <a:pt x="245" y="90"/>
                </a:lnTo>
                <a:lnTo>
                  <a:pt x="245" y="91"/>
                </a:lnTo>
                <a:lnTo>
                  <a:pt x="245" y="91"/>
                </a:lnTo>
                <a:lnTo>
                  <a:pt x="245" y="94"/>
                </a:lnTo>
                <a:lnTo>
                  <a:pt x="245" y="94"/>
                </a:lnTo>
                <a:lnTo>
                  <a:pt x="248" y="102"/>
                </a:lnTo>
                <a:lnTo>
                  <a:pt x="248" y="102"/>
                </a:lnTo>
                <a:close/>
                <a:moveTo>
                  <a:pt x="401" y="366"/>
                </a:moveTo>
                <a:lnTo>
                  <a:pt x="401" y="366"/>
                </a:lnTo>
                <a:lnTo>
                  <a:pt x="401" y="364"/>
                </a:lnTo>
                <a:lnTo>
                  <a:pt x="401" y="364"/>
                </a:lnTo>
                <a:lnTo>
                  <a:pt x="401" y="342"/>
                </a:lnTo>
                <a:lnTo>
                  <a:pt x="401" y="342"/>
                </a:lnTo>
                <a:lnTo>
                  <a:pt x="401" y="336"/>
                </a:lnTo>
                <a:lnTo>
                  <a:pt x="401" y="336"/>
                </a:lnTo>
                <a:lnTo>
                  <a:pt x="399" y="336"/>
                </a:lnTo>
                <a:lnTo>
                  <a:pt x="399" y="336"/>
                </a:lnTo>
                <a:lnTo>
                  <a:pt x="398" y="366"/>
                </a:lnTo>
                <a:lnTo>
                  <a:pt x="398" y="366"/>
                </a:lnTo>
                <a:lnTo>
                  <a:pt x="401" y="366"/>
                </a:lnTo>
                <a:lnTo>
                  <a:pt x="401" y="366"/>
                </a:lnTo>
                <a:close/>
                <a:moveTo>
                  <a:pt x="41" y="183"/>
                </a:moveTo>
                <a:lnTo>
                  <a:pt x="41" y="183"/>
                </a:lnTo>
                <a:lnTo>
                  <a:pt x="33" y="194"/>
                </a:lnTo>
                <a:lnTo>
                  <a:pt x="33" y="194"/>
                </a:lnTo>
                <a:lnTo>
                  <a:pt x="43" y="194"/>
                </a:lnTo>
                <a:lnTo>
                  <a:pt x="43" y="194"/>
                </a:lnTo>
                <a:lnTo>
                  <a:pt x="43" y="189"/>
                </a:lnTo>
                <a:lnTo>
                  <a:pt x="43" y="189"/>
                </a:lnTo>
                <a:lnTo>
                  <a:pt x="43" y="186"/>
                </a:lnTo>
                <a:lnTo>
                  <a:pt x="41" y="183"/>
                </a:lnTo>
                <a:lnTo>
                  <a:pt x="41" y="183"/>
                </a:lnTo>
                <a:lnTo>
                  <a:pt x="41" y="183"/>
                </a:lnTo>
                <a:lnTo>
                  <a:pt x="41" y="183"/>
                </a:lnTo>
                <a:close/>
                <a:moveTo>
                  <a:pt x="49" y="290"/>
                </a:moveTo>
                <a:lnTo>
                  <a:pt x="49" y="290"/>
                </a:lnTo>
                <a:lnTo>
                  <a:pt x="51" y="288"/>
                </a:lnTo>
                <a:lnTo>
                  <a:pt x="51" y="288"/>
                </a:lnTo>
                <a:lnTo>
                  <a:pt x="51" y="285"/>
                </a:lnTo>
                <a:lnTo>
                  <a:pt x="51" y="285"/>
                </a:lnTo>
                <a:lnTo>
                  <a:pt x="48" y="277"/>
                </a:lnTo>
                <a:lnTo>
                  <a:pt x="48" y="277"/>
                </a:lnTo>
                <a:lnTo>
                  <a:pt x="46" y="274"/>
                </a:lnTo>
                <a:lnTo>
                  <a:pt x="46" y="274"/>
                </a:lnTo>
                <a:lnTo>
                  <a:pt x="44" y="277"/>
                </a:lnTo>
                <a:lnTo>
                  <a:pt x="44" y="277"/>
                </a:lnTo>
                <a:lnTo>
                  <a:pt x="43" y="279"/>
                </a:lnTo>
                <a:lnTo>
                  <a:pt x="43" y="279"/>
                </a:lnTo>
                <a:lnTo>
                  <a:pt x="48" y="288"/>
                </a:lnTo>
                <a:lnTo>
                  <a:pt x="48" y="288"/>
                </a:lnTo>
                <a:lnTo>
                  <a:pt x="49" y="290"/>
                </a:lnTo>
                <a:lnTo>
                  <a:pt x="49" y="290"/>
                </a:lnTo>
                <a:close/>
                <a:moveTo>
                  <a:pt x="65" y="400"/>
                </a:moveTo>
                <a:lnTo>
                  <a:pt x="65" y="400"/>
                </a:lnTo>
                <a:lnTo>
                  <a:pt x="52" y="399"/>
                </a:lnTo>
                <a:lnTo>
                  <a:pt x="52" y="399"/>
                </a:lnTo>
                <a:lnTo>
                  <a:pt x="57" y="407"/>
                </a:lnTo>
                <a:lnTo>
                  <a:pt x="57" y="407"/>
                </a:lnTo>
                <a:lnTo>
                  <a:pt x="59" y="408"/>
                </a:lnTo>
                <a:lnTo>
                  <a:pt x="60" y="407"/>
                </a:lnTo>
                <a:lnTo>
                  <a:pt x="60" y="407"/>
                </a:lnTo>
                <a:lnTo>
                  <a:pt x="63" y="400"/>
                </a:lnTo>
                <a:lnTo>
                  <a:pt x="63" y="400"/>
                </a:lnTo>
                <a:lnTo>
                  <a:pt x="65" y="400"/>
                </a:lnTo>
                <a:lnTo>
                  <a:pt x="65" y="400"/>
                </a:lnTo>
                <a:close/>
                <a:moveTo>
                  <a:pt x="16" y="389"/>
                </a:moveTo>
                <a:lnTo>
                  <a:pt x="16" y="389"/>
                </a:lnTo>
                <a:lnTo>
                  <a:pt x="18" y="391"/>
                </a:lnTo>
                <a:lnTo>
                  <a:pt x="18" y="391"/>
                </a:lnTo>
                <a:lnTo>
                  <a:pt x="21" y="397"/>
                </a:lnTo>
                <a:lnTo>
                  <a:pt x="21" y="397"/>
                </a:lnTo>
                <a:lnTo>
                  <a:pt x="25" y="402"/>
                </a:lnTo>
                <a:lnTo>
                  <a:pt x="30" y="405"/>
                </a:lnTo>
                <a:lnTo>
                  <a:pt x="30" y="405"/>
                </a:lnTo>
                <a:lnTo>
                  <a:pt x="35" y="407"/>
                </a:lnTo>
                <a:lnTo>
                  <a:pt x="35" y="407"/>
                </a:lnTo>
                <a:lnTo>
                  <a:pt x="36" y="407"/>
                </a:lnTo>
                <a:lnTo>
                  <a:pt x="36" y="407"/>
                </a:lnTo>
                <a:lnTo>
                  <a:pt x="30" y="402"/>
                </a:lnTo>
                <a:lnTo>
                  <a:pt x="30" y="402"/>
                </a:lnTo>
                <a:lnTo>
                  <a:pt x="29" y="402"/>
                </a:lnTo>
                <a:lnTo>
                  <a:pt x="27" y="400"/>
                </a:lnTo>
                <a:lnTo>
                  <a:pt x="27" y="400"/>
                </a:lnTo>
                <a:lnTo>
                  <a:pt x="27" y="400"/>
                </a:lnTo>
                <a:lnTo>
                  <a:pt x="27" y="400"/>
                </a:lnTo>
                <a:lnTo>
                  <a:pt x="25" y="397"/>
                </a:lnTo>
                <a:lnTo>
                  <a:pt x="25" y="397"/>
                </a:lnTo>
                <a:lnTo>
                  <a:pt x="24" y="396"/>
                </a:lnTo>
                <a:lnTo>
                  <a:pt x="24" y="396"/>
                </a:lnTo>
                <a:lnTo>
                  <a:pt x="21" y="392"/>
                </a:lnTo>
                <a:lnTo>
                  <a:pt x="21" y="392"/>
                </a:lnTo>
                <a:lnTo>
                  <a:pt x="19" y="389"/>
                </a:lnTo>
                <a:lnTo>
                  <a:pt x="19" y="389"/>
                </a:lnTo>
                <a:lnTo>
                  <a:pt x="16" y="389"/>
                </a:lnTo>
                <a:lnTo>
                  <a:pt x="16" y="389"/>
                </a:lnTo>
                <a:close/>
                <a:moveTo>
                  <a:pt x="366" y="405"/>
                </a:moveTo>
                <a:lnTo>
                  <a:pt x="366" y="405"/>
                </a:lnTo>
                <a:lnTo>
                  <a:pt x="366" y="405"/>
                </a:lnTo>
                <a:lnTo>
                  <a:pt x="366" y="405"/>
                </a:lnTo>
                <a:lnTo>
                  <a:pt x="371" y="403"/>
                </a:lnTo>
                <a:lnTo>
                  <a:pt x="371" y="403"/>
                </a:lnTo>
                <a:lnTo>
                  <a:pt x="373" y="403"/>
                </a:lnTo>
                <a:lnTo>
                  <a:pt x="373" y="403"/>
                </a:lnTo>
                <a:lnTo>
                  <a:pt x="379" y="397"/>
                </a:lnTo>
                <a:lnTo>
                  <a:pt x="384" y="391"/>
                </a:lnTo>
                <a:lnTo>
                  <a:pt x="384" y="391"/>
                </a:lnTo>
                <a:lnTo>
                  <a:pt x="384" y="391"/>
                </a:lnTo>
                <a:lnTo>
                  <a:pt x="384" y="391"/>
                </a:lnTo>
                <a:lnTo>
                  <a:pt x="379" y="391"/>
                </a:lnTo>
                <a:lnTo>
                  <a:pt x="379" y="391"/>
                </a:lnTo>
                <a:lnTo>
                  <a:pt x="371" y="400"/>
                </a:lnTo>
                <a:lnTo>
                  <a:pt x="371" y="400"/>
                </a:lnTo>
                <a:lnTo>
                  <a:pt x="371" y="402"/>
                </a:lnTo>
                <a:lnTo>
                  <a:pt x="371" y="402"/>
                </a:lnTo>
                <a:lnTo>
                  <a:pt x="369" y="403"/>
                </a:lnTo>
                <a:lnTo>
                  <a:pt x="368" y="403"/>
                </a:lnTo>
                <a:lnTo>
                  <a:pt x="368" y="403"/>
                </a:lnTo>
                <a:lnTo>
                  <a:pt x="366" y="405"/>
                </a:lnTo>
                <a:lnTo>
                  <a:pt x="366" y="405"/>
                </a:lnTo>
                <a:close/>
                <a:moveTo>
                  <a:pt x="46" y="399"/>
                </a:moveTo>
                <a:lnTo>
                  <a:pt x="46" y="399"/>
                </a:lnTo>
                <a:lnTo>
                  <a:pt x="44" y="402"/>
                </a:lnTo>
                <a:lnTo>
                  <a:pt x="44" y="402"/>
                </a:lnTo>
                <a:lnTo>
                  <a:pt x="44" y="403"/>
                </a:lnTo>
                <a:lnTo>
                  <a:pt x="44" y="403"/>
                </a:lnTo>
                <a:lnTo>
                  <a:pt x="44" y="405"/>
                </a:lnTo>
                <a:lnTo>
                  <a:pt x="46" y="407"/>
                </a:lnTo>
                <a:lnTo>
                  <a:pt x="46" y="407"/>
                </a:lnTo>
                <a:lnTo>
                  <a:pt x="49" y="407"/>
                </a:lnTo>
                <a:lnTo>
                  <a:pt x="49" y="407"/>
                </a:lnTo>
                <a:lnTo>
                  <a:pt x="54" y="408"/>
                </a:lnTo>
                <a:lnTo>
                  <a:pt x="54" y="408"/>
                </a:lnTo>
                <a:lnTo>
                  <a:pt x="51" y="400"/>
                </a:lnTo>
                <a:lnTo>
                  <a:pt x="51" y="400"/>
                </a:lnTo>
                <a:lnTo>
                  <a:pt x="49" y="399"/>
                </a:lnTo>
                <a:lnTo>
                  <a:pt x="46" y="399"/>
                </a:lnTo>
                <a:lnTo>
                  <a:pt x="46" y="399"/>
                </a:lnTo>
                <a:close/>
                <a:moveTo>
                  <a:pt x="43" y="399"/>
                </a:moveTo>
                <a:lnTo>
                  <a:pt x="43" y="399"/>
                </a:lnTo>
                <a:lnTo>
                  <a:pt x="40" y="399"/>
                </a:lnTo>
                <a:lnTo>
                  <a:pt x="38" y="396"/>
                </a:lnTo>
                <a:lnTo>
                  <a:pt x="38" y="396"/>
                </a:lnTo>
                <a:lnTo>
                  <a:pt x="36" y="394"/>
                </a:lnTo>
                <a:lnTo>
                  <a:pt x="36" y="394"/>
                </a:lnTo>
                <a:lnTo>
                  <a:pt x="32" y="391"/>
                </a:lnTo>
                <a:lnTo>
                  <a:pt x="32" y="391"/>
                </a:lnTo>
                <a:lnTo>
                  <a:pt x="30" y="392"/>
                </a:lnTo>
                <a:lnTo>
                  <a:pt x="30" y="392"/>
                </a:lnTo>
                <a:lnTo>
                  <a:pt x="32" y="394"/>
                </a:lnTo>
                <a:lnTo>
                  <a:pt x="32" y="394"/>
                </a:lnTo>
                <a:lnTo>
                  <a:pt x="33" y="396"/>
                </a:lnTo>
                <a:lnTo>
                  <a:pt x="33" y="397"/>
                </a:lnTo>
                <a:lnTo>
                  <a:pt x="33" y="397"/>
                </a:lnTo>
                <a:lnTo>
                  <a:pt x="33" y="399"/>
                </a:lnTo>
                <a:lnTo>
                  <a:pt x="35" y="400"/>
                </a:lnTo>
                <a:lnTo>
                  <a:pt x="35" y="400"/>
                </a:lnTo>
                <a:lnTo>
                  <a:pt x="36" y="402"/>
                </a:lnTo>
                <a:lnTo>
                  <a:pt x="36" y="402"/>
                </a:lnTo>
                <a:lnTo>
                  <a:pt x="40" y="403"/>
                </a:lnTo>
                <a:lnTo>
                  <a:pt x="40" y="403"/>
                </a:lnTo>
                <a:lnTo>
                  <a:pt x="43" y="399"/>
                </a:lnTo>
                <a:lnTo>
                  <a:pt x="43" y="399"/>
                </a:lnTo>
                <a:close/>
                <a:moveTo>
                  <a:pt x="84" y="161"/>
                </a:moveTo>
                <a:lnTo>
                  <a:pt x="84" y="161"/>
                </a:lnTo>
                <a:lnTo>
                  <a:pt x="92" y="161"/>
                </a:lnTo>
                <a:lnTo>
                  <a:pt x="98" y="161"/>
                </a:lnTo>
                <a:lnTo>
                  <a:pt x="98" y="161"/>
                </a:lnTo>
                <a:lnTo>
                  <a:pt x="98" y="159"/>
                </a:lnTo>
                <a:lnTo>
                  <a:pt x="98" y="159"/>
                </a:lnTo>
                <a:lnTo>
                  <a:pt x="85" y="157"/>
                </a:lnTo>
                <a:lnTo>
                  <a:pt x="85" y="157"/>
                </a:lnTo>
                <a:lnTo>
                  <a:pt x="82" y="157"/>
                </a:lnTo>
                <a:lnTo>
                  <a:pt x="79" y="156"/>
                </a:lnTo>
                <a:lnTo>
                  <a:pt x="79" y="156"/>
                </a:lnTo>
                <a:lnTo>
                  <a:pt x="76" y="157"/>
                </a:lnTo>
                <a:lnTo>
                  <a:pt x="76" y="157"/>
                </a:lnTo>
                <a:lnTo>
                  <a:pt x="74" y="157"/>
                </a:lnTo>
                <a:lnTo>
                  <a:pt x="74" y="157"/>
                </a:lnTo>
                <a:lnTo>
                  <a:pt x="76" y="159"/>
                </a:lnTo>
                <a:lnTo>
                  <a:pt x="82" y="161"/>
                </a:lnTo>
                <a:lnTo>
                  <a:pt x="82" y="161"/>
                </a:lnTo>
                <a:lnTo>
                  <a:pt x="82" y="159"/>
                </a:lnTo>
                <a:lnTo>
                  <a:pt x="82" y="159"/>
                </a:lnTo>
                <a:lnTo>
                  <a:pt x="82" y="159"/>
                </a:lnTo>
                <a:lnTo>
                  <a:pt x="84" y="161"/>
                </a:lnTo>
                <a:lnTo>
                  <a:pt x="84" y="161"/>
                </a:lnTo>
                <a:lnTo>
                  <a:pt x="84" y="161"/>
                </a:lnTo>
                <a:close/>
                <a:moveTo>
                  <a:pt x="76" y="274"/>
                </a:moveTo>
                <a:lnTo>
                  <a:pt x="76" y="274"/>
                </a:lnTo>
                <a:lnTo>
                  <a:pt x="85" y="269"/>
                </a:lnTo>
                <a:lnTo>
                  <a:pt x="85" y="269"/>
                </a:lnTo>
                <a:lnTo>
                  <a:pt x="81" y="261"/>
                </a:lnTo>
                <a:lnTo>
                  <a:pt x="81" y="261"/>
                </a:lnTo>
                <a:lnTo>
                  <a:pt x="78" y="266"/>
                </a:lnTo>
                <a:lnTo>
                  <a:pt x="78" y="266"/>
                </a:lnTo>
                <a:lnTo>
                  <a:pt x="76" y="268"/>
                </a:lnTo>
                <a:lnTo>
                  <a:pt x="76" y="268"/>
                </a:lnTo>
                <a:lnTo>
                  <a:pt x="76" y="274"/>
                </a:lnTo>
                <a:lnTo>
                  <a:pt x="76" y="274"/>
                </a:lnTo>
                <a:close/>
                <a:moveTo>
                  <a:pt x="283" y="238"/>
                </a:moveTo>
                <a:lnTo>
                  <a:pt x="283" y="238"/>
                </a:lnTo>
                <a:lnTo>
                  <a:pt x="283" y="239"/>
                </a:lnTo>
                <a:lnTo>
                  <a:pt x="284" y="239"/>
                </a:lnTo>
                <a:lnTo>
                  <a:pt x="284" y="239"/>
                </a:lnTo>
                <a:lnTo>
                  <a:pt x="292" y="239"/>
                </a:lnTo>
                <a:lnTo>
                  <a:pt x="302" y="243"/>
                </a:lnTo>
                <a:lnTo>
                  <a:pt x="302" y="243"/>
                </a:lnTo>
                <a:lnTo>
                  <a:pt x="303" y="241"/>
                </a:lnTo>
                <a:lnTo>
                  <a:pt x="305" y="239"/>
                </a:lnTo>
                <a:lnTo>
                  <a:pt x="305" y="239"/>
                </a:lnTo>
                <a:lnTo>
                  <a:pt x="305" y="238"/>
                </a:lnTo>
                <a:lnTo>
                  <a:pt x="305" y="238"/>
                </a:lnTo>
                <a:lnTo>
                  <a:pt x="283" y="238"/>
                </a:lnTo>
                <a:lnTo>
                  <a:pt x="283" y="238"/>
                </a:lnTo>
                <a:close/>
                <a:moveTo>
                  <a:pt x="123" y="244"/>
                </a:moveTo>
                <a:lnTo>
                  <a:pt x="123" y="244"/>
                </a:lnTo>
                <a:lnTo>
                  <a:pt x="122" y="244"/>
                </a:lnTo>
                <a:lnTo>
                  <a:pt x="122" y="247"/>
                </a:lnTo>
                <a:lnTo>
                  <a:pt x="122" y="247"/>
                </a:lnTo>
                <a:lnTo>
                  <a:pt x="122" y="258"/>
                </a:lnTo>
                <a:lnTo>
                  <a:pt x="122" y="258"/>
                </a:lnTo>
                <a:lnTo>
                  <a:pt x="122" y="268"/>
                </a:lnTo>
                <a:lnTo>
                  <a:pt x="122" y="268"/>
                </a:lnTo>
                <a:lnTo>
                  <a:pt x="122" y="271"/>
                </a:lnTo>
                <a:lnTo>
                  <a:pt x="122" y="271"/>
                </a:lnTo>
                <a:lnTo>
                  <a:pt x="122" y="271"/>
                </a:lnTo>
                <a:lnTo>
                  <a:pt x="122" y="271"/>
                </a:lnTo>
                <a:lnTo>
                  <a:pt x="123" y="269"/>
                </a:lnTo>
                <a:lnTo>
                  <a:pt x="123" y="269"/>
                </a:lnTo>
                <a:lnTo>
                  <a:pt x="123" y="260"/>
                </a:lnTo>
                <a:lnTo>
                  <a:pt x="123" y="250"/>
                </a:lnTo>
                <a:lnTo>
                  <a:pt x="123" y="250"/>
                </a:lnTo>
                <a:lnTo>
                  <a:pt x="125" y="247"/>
                </a:lnTo>
                <a:lnTo>
                  <a:pt x="125" y="247"/>
                </a:lnTo>
                <a:lnTo>
                  <a:pt x="125" y="246"/>
                </a:lnTo>
                <a:lnTo>
                  <a:pt x="123" y="244"/>
                </a:lnTo>
                <a:lnTo>
                  <a:pt x="123" y="244"/>
                </a:lnTo>
                <a:close/>
                <a:moveTo>
                  <a:pt x="221" y="257"/>
                </a:moveTo>
                <a:lnTo>
                  <a:pt x="221" y="257"/>
                </a:lnTo>
                <a:lnTo>
                  <a:pt x="221" y="280"/>
                </a:lnTo>
                <a:lnTo>
                  <a:pt x="221" y="280"/>
                </a:lnTo>
                <a:lnTo>
                  <a:pt x="221" y="282"/>
                </a:lnTo>
                <a:lnTo>
                  <a:pt x="221" y="282"/>
                </a:lnTo>
                <a:lnTo>
                  <a:pt x="223" y="291"/>
                </a:lnTo>
                <a:lnTo>
                  <a:pt x="223" y="291"/>
                </a:lnTo>
                <a:lnTo>
                  <a:pt x="223" y="293"/>
                </a:lnTo>
                <a:lnTo>
                  <a:pt x="223" y="293"/>
                </a:lnTo>
                <a:lnTo>
                  <a:pt x="223" y="274"/>
                </a:lnTo>
                <a:lnTo>
                  <a:pt x="221" y="257"/>
                </a:lnTo>
                <a:lnTo>
                  <a:pt x="221" y="257"/>
                </a:lnTo>
                <a:close/>
                <a:moveTo>
                  <a:pt x="36" y="249"/>
                </a:moveTo>
                <a:lnTo>
                  <a:pt x="36" y="249"/>
                </a:lnTo>
                <a:lnTo>
                  <a:pt x="33" y="255"/>
                </a:lnTo>
                <a:lnTo>
                  <a:pt x="33" y="255"/>
                </a:lnTo>
                <a:lnTo>
                  <a:pt x="33" y="255"/>
                </a:lnTo>
                <a:lnTo>
                  <a:pt x="33" y="255"/>
                </a:lnTo>
                <a:lnTo>
                  <a:pt x="36" y="263"/>
                </a:lnTo>
                <a:lnTo>
                  <a:pt x="36" y="263"/>
                </a:lnTo>
                <a:lnTo>
                  <a:pt x="41" y="261"/>
                </a:lnTo>
                <a:lnTo>
                  <a:pt x="41" y="261"/>
                </a:lnTo>
                <a:lnTo>
                  <a:pt x="36" y="249"/>
                </a:lnTo>
                <a:lnTo>
                  <a:pt x="36" y="249"/>
                </a:lnTo>
                <a:close/>
                <a:moveTo>
                  <a:pt x="371" y="120"/>
                </a:moveTo>
                <a:lnTo>
                  <a:pt x="371" y="120"/>
                </a:lnTo>
                <a:lnTo>
                  <a:pt x="369" y="121"/>
                </a:lnTo>
                <a:lnTo>
                  <a:pt x="369" y="121"/>
                </a:lnTo>
                <a:lnTo>
                  <a:pt x="369" y="123"/>
                </a:lnTo>
                <a:lnTo>
                  <a:pt x="369" y="123"/>
                </a:lnTo>
                <a:lnTo>
                  <a:pt x="368" y="132"/>
                </a:lnTo>
                <a:lnTo>
                  <a:pt x="368" y="132"/>
                </a:lnTo>
                <a:lnTo>
                  <a:pt x="368" y="134"/>
                </a:lnTo>
                <a:lnTo>
                  <a:pt x="368" y="134"/>
                </a:lnTo>
                <a:lnTo>
                  <a:pt x="376" y="124"/>
                </a:lnTo>
                <a:lnTo>
                  <a:pt x="376" y="124"/>
                </a:lnTo>
                <a:lnTo>
                  <a:pt x="371" y="120"/>
                </a:lnTo>
                <a:lnTo>
                  <a:pt x="371" y="120"/>
                </a:lnTo>
                <a:close/>
                <a:moveTo>
                  <a:pt x="25" y="290"/>
                </a:moveTo>
                <a:lnTo>
                  <a:pt x="25" y="290"/>
                </a:lnTo>
                <a:lnTo>
                  <a:pt x="22" y="298"/>
                </a:lnTo>
                <a:lnTo>
                  <a:pt x="22" y="298"/>
                </a:lnTo>
                <a:lnTo>
                  <a:pt x="21" y="298"/>
                </a:lnTo>
                <a:lnTo>
                  <a:pt x="21" y="298"/>
                </a:lnTo>
                <a:lnTo>
                  <a:pt x="21" y="301"/>
                </a:lnTo>
                <a:lnTo>
                  <a:pt x="21" y="301"/>
                </a:lnTo>
                <a:lnTo>
                  <a:pt x="21" y="301"/>
                </a:lnTo>
                <a:lnTo>
                  <a:pt x="18" y="302"/>
                </a:lnTo>
                <a:lnTo>
                  <a:pt x="18" y="306"/>
                </a:lnTo>
                <a:lnTo>
                  <a:pt x="18" y="306"/>
                </a:lnTo>
                <a:lnTo>
                  <a:pt x="22" y="304"/>
                </a:lnTo>
                <a:lnTo>
                  <a:pt x="22" y="304"/>
                </a:lnTo>
                <a:lnTo>
                  <a:pt x="24" y="302"/>
                </a:lnTo>
                <a:lnTo>
                  <a:pt x="24" y="302"/>
                </a:lnTo>
                <a:lnTo>
                  <a:pt x="29" y="295"/>
                </a:lnTo>
                <a:lnTo>
                  <a:pt x="29" y="295"/>
                </a:lnTo>
                <a:lnTo>
                  <a:pt x="25" y="290"/>
                </a:lnTo>
                <a:lnTo>
                  <a:pt x="25" y="290"/>
                </a:lnTo>
                <a:close/>
                <a:moveTo>
                  <a:pt x="111" y="408"/>
                </a:moveTo>
                <a:lnTo>
                  <a:pt x="111" y="408"/>
                </a:lnTo>
                <a:lnTo>
                  <a:pt x="100" y="410"/>
                </a:lnTo>
                <a:lnTo>
                  <a:pt x="100" y="410"/>
                </a:lnTo>
                <a:lnTo>
                  <a:pt x="103" y="414"/>
                </a:lnTo>
                <a:lnTo>
                  <a:pt x="103" y="414"/>
                </a:lnTo>
                <a:lnTo>
                  <a:pt x="112" y="414"/>
                </a:lnTo>
                <a:lnTo>
                  <a:pt x="112" y="414"/>
                </a:lnTo>
                <a:lnTo>
                  <a:pt x="114" y="414"/>
                </a:lnTo>
                <a:lnTo>
                  <a:pt x="114" y="414"/>
                </a:lnTo>
                <a:lnTo>
                  <a:pt x="111" y="408"/>
                </a:lnTo>
                <a:lnTo>
                  <a:pt x="111" y="408"/>
                </a:lnTo>
                <a:close/>
                <a:moveTo>
                  <a:pt x="289" y="288"/>
                </a:moveTo>
                <a:lnTo>
                  <a:pt x="289" y="288"/>
                </a:lnTo>
                <a:lnTo>
                  <a:pt x="289" y="288"/>
                </a:lnTo>
                <a:lnTo>
                  <a:pt x="289" y="288"/>
                </a:lnTo>
                <a:lnTo>
                  <a:pt x="295" y="288"/>
                </a:lnTo>
                <a:lnTo>
                  <a:pt x="295" y="288"/>
                </a:lnTo>
                <a:lnTo>
                  <a:pt x="300" y="288"/>
                </a:lnTo>
                <a:lnTo>
                  <a:pt x="300" y="288"/>
                </a:lnTo>
                <a:lnTo>
                  <a:pt x="305" y="287"/>
                </a:lnTo>
                <a:lnTo>
                  <a:pt x="305" y="287"/>
                </a:lnTo>
                <a:lnTo>
                  <a:pt x="306" y="287"/>
                </a:lnTo>
                <a:lnTo>
                  <a:pt x="306" y="287"/>
                </a:lnTo>
                <a:lnTo>
                  <a:pt x="303" y="284"/>
                </a:lnTo>
                <a:lnTo>
                  <a:pt x="303" y="284"/>
                </a:lnTo>
                <a:lnTo>
                  <a:pt x="300" y="285"/>
                </a:lnTo>
                <a:lnTo>
                  <a:pt x="300" y="285"/>
                </a:lnTo>
                <a:lnTo>
                  <a:pt x="294" y="285"/>
                </a:lnTo>
                <a:lnTo>
                  <a:pt x="294" y="285"/>
                </a:lnTo>
                <a:lnTo>
                  <a:pt x="290" y="285"/>
                </a:lnTo>
                <a:lnTo>
                  <a:pt x="290" y="285"/>
                </a:lnTo>
                <a:lnTo>
                  <a:pt x="290" y="287"/>
                </a:lnTo>
                <a:lnTo>
                  <a:pt x="289" y="288"/>
                </a:lnTo>
                <a:lnTo>
                  <a:pt x="289" y="288"/>
                </a:lnTo>
                <a:close/>
                <a:moveTo>
                  <a:pt x="349" y="408"/>
                </a:moveTo>
                <a:lnTo>
                  <a:pt x="349" y="408"/>
                </a:lnTo>
                <a:lnTo>
                  <a:pt x="349" y="405"/>
                </a:lnTo>
                <a:lnTo>
                  <a:pt x="350" y="403"/>
                </a:lnTo>
                <a:lnTo>
                  <a:pt x="350" y="403"/>
                </a:lnTo>
                <a:lnTo>
                  <a:pt x="355" y="397"/>
                </a:lnTo>
                <a:lnTo>
                  <a:pt x="355" y="397"/>
                </a:lnTo>
                <a:lnTo>
                  <a:pt x="357" y="394"/>
                </a:lnTo>
                <a:lnTo>
                  <a:pt x="357" y="394"/>
                </a:lnTo>
                <a:lnTo>
                  <a:pt x="354" y="396"/>
                </a:lnTo>
                <a:lnTo>
                  <a:pt x="354" y="397"/>
                </a:lnTo>
                <a:lnTo>
                  <a:pt x="354" y="397"/>
                </a:lnTo>
                <a:lnTo>
                  <a:pt x="350" y="399"/>
                </a:lnTo>
                <a:lnTo>
                  <a:pt x="349" y="399"/>
                </a:lnTo>
                <a:lnTo>
                  <a:pt x="349" y="399"/>
                </a:lnTo>
                <a:lnTo>
                  <a:pt x="347" y="399"/>
                </a:lnTo>
                <a:lnTo>
                  <a:pt x="347" y="399"/>
                </a:lnTo>
                <a:lnTo>
                  <a:pt x="344" y="400"/>
                </a:lnTo>
                <a:lnTo>
                  <a:pt x="344" y="400"/>
                </a:lnTo>
                <a:lnTo>
                  <a:pt x="344" y="402"/>
                </a:lnTo>
                <a:lnTo>
                  <a:pt x="344" y="402"/>
                </a:lnTo>
                <a:lnTo>
                  <a:pt x="346" y="408"/>
                </a:lnTo>
                <a:lnTo>
                  <a:pt x="346" y="408"/>
                </a:lnTo>
                <a:lnTo>
                  <a:pt x="349" y="408"/>
                </a:lnTo>
                <a:lnTo>
                  <a:pt x="349" y="408"/>
                </a:lnTo>
                <a:close/>
                <a:moveTo>
                  <a:pt x="231" y="293"/>
                </a:moveTo>
                <a:lnTo>
                  <a:pt x="231" y="293"/>
                </a:lnTo>
                <a:lnTo>
                  <a:pt x="227" y="268"/>
                </a:lnTo>
                <a:lnTo>
                  <a:pt x="227" y="268"/>
                </a:lnTo>
                <a:lnTo>
                  <a:pt x="226" y="268"/>
                </a:lnTo>
                <a:lnTo>
                  <a:pt x="226" y="268"/>
                </a:lnTo>
                <a:lnTo>
                  <a:pt x="227" y="293"/>
                </a:lnTo>
                <a:lnTo>
                  <a:pt x="227" y="293"/>
                </a:lnTo>
                <a:lnTo>
                  <a:pt x="231" y="293"/>
                </a:lnTo>
                <a:lnTo>
                  <a:pt x="231" y="293"/>
                </a:lnTo>
                <a:close/>
                <a:moveTo>
                  <a:pt x="22" y="175"/>
                </a:moveTo>
                <a:lnTo>
                  <a:pt x="22" y="175"/>
                </a:lnTo>
                <a:lnTo>
                  <a:pt x="29" y="175"/>
                </a:lnTo>
                <a:lnTo>
                  <a:pt x="29" y="175"/>
                </a:lnTo>
                <a:lnTo>
                  <a:pt x="30" y="175"/>
                </a:lnTo>
                <a:lnTo>
                  <a:pt x="30" y="175"/>
                </a:lnTo>
                <a:lnTo>
                  <a:pt x="33" y="168"/>
                </a:lnTo>
                <a:lnTo>
                  <a:pt x="33" y="168"/>
                </a:lnTo>
                <a:lnTo>
                  <a:pt x="33" y="168"/>
                </a:lnTo>
                <a:lnTo>
                  <a:pt x="33" y="168"/>
                </a:lnTo>
                <a:lnTo>
                  <a:pt x="30" y="164"/>
                </a:lnTo>
                <a:lnTo>
                  <a:pt x="30" y="164"/>
                </a:lnTo>
                <a:lnTo>
                  <a:pt x="22" y="175"/>
                </a:lnTo>
                <a:lnTo>
                  <a:pt x="22" y="175"/>
                </a:lnTo>
                <a:close/>
                <a:moveTo>
                  <a:pt x="54" y="315"/>
                </a:moveTo>
                <a:lnTo>
                  <a:pt x="54" y="315"/>
                </a:lnTo>
                <a:lnTo>
                  <a:pt x="54" y="315"/>
                </a:lnTo>
                <a:lnTo>
                  <a:pt x="54" y="315"/>
                </a:lnTo>
                <a:lnTo>
                  <a:pt x="46" y="323"/>
                </a:lnTo>
                <a:lnTo>
                  <a:pt x="46" y="323"/>
                </a:lnTo>
                <a:lnTo>
                  <a:pt x="46" y="325"/>
                </a:lnTo>
                <a:lnTo>
                  <a:pt x="46" y="325"/>
                </a:lnTo>
                <a:lnTo>
                  <a:pt x="48" y="329"/>
                </a:lnTo>
                <a:lnTo>
                  <a:pt x="48" y="329"/>
                </a:lnTo>
                <a:lnTo>
                  <a:pt x="49" y="328"/>
                </a:lnTo>
                <a:lnTo>
                  <a:pt x="49" y="328"/>
                </a:lnTo>
                <a:lnTo>
                  <a:pt x="52" y="321"/>
                </a:lnTo>
                <a:lnTo>
                  <a:pt x="52" y="321"/>
                </a:lnTo>
                <a:lnTo>
                  <a:pt x="54" y="318"/>
                </a:lnTo>
                <a:lnTo>
                  <a:pt x="54" y="318"/>
                </a:lnTo>
                <a:lnTo>
                  <a:pt x="54" y="315"/>
                </a:lnTo>
                <a:lnTo>
                  <a:pt x="54" y="315"/>
                </a:lnTo>
                <a:close/>
                <a:moveTo>
                  <a:pt x="60" y="102"/>
                </a:moveTo>
                <a:lnTo>
                  <a:pt x="60" y="102"/>
                </a:lnTo>
                <a:lnTo>
                  <a:pt x="54" y="101"/>
                </a:lnTo>
                <a:lnTo>
                  <a:pt x="54" y="101"/>
                </a:lnTo>
                <a:lnTo>
                  <a:pt x="52" y="104"/>
                </a:lnTo>
                <a:lnTo>
                  <a:pt x="52" y="105"/>
                </a:lnTo>
                <a:lnTo>
                  <a:pt x="52" y="105"/>
                </a:lnTo>
                <a:lnTo>
                  <a:pt x="54" y="110"/>
                </a:lnTo>
                <a:lnTo>
                  <a:pt x="54" y="110"/>
                </a:lnTo>
                <a:lnTo>
                  <a:pt x="55" y="112"/>
                </a:lnTo>
                <a:lnTo>
                  <a:pt x="55" y="112"/>
                </a:lnTo>
                <a:lnTo>
                  <a:pt x="57" y="112"/>
                </a:lnTo>
                <a:lnTo>
                  <a:pt x="57" y="112"/>
                </a:lnTo>
                <a:lnTo>
                  <a:pt x="60" y="102"/>
                </a:lnTo>
                <a:lnTo>
                  <a:pt x="60" y="102"/>
                </a:lnTo>
                <a:close/>
                <a:moveTo>
                  <a:pt x="35" y="197"/>
                </a:moveTo>
                <a:lnTo>
                  <a:pt x="35" y="197"/>
                </a:lnTo>
                <a:lnTo>
                  <a:pt x="38" y="198"/>
                </a:lnTo>
                <a:lnTo>
                  <a:pt x="38" y="198"/>
                </a:lnTo>
                <a:lnTo>
                  <a:pt x="38" y="200"/>
                </a:lnTo>
                <a:lnTo>
                  <a:pt x="38" y="200"/>
                </a:lnTo>
                <a:lnTo>
                  <a:pt x="36" y="200"/>
                </a:lnTo>
                <a:lnTo>
                  <a:pt x="36" y="200"/>
                </a:lnTo>
                <a:lnTo>
                  <a:pt x="35" y="198"/>
                </a:lnTo>
                <a:lnTo>
                  <a:pt x="35" y="198"/>
                </a:lnTo>
                <a:lnTo>
                  <a:pt x="33" y="197"/>
                </a:lnTo>
                <a:lnTo>
                  <a:pt x="33" y="197"/>
                </a:lnTo>
                <a:lnTo>
                  <a:pt x="33" y="195"/>
                </a:lnTo>
                <a:lnTo>
                  <a:pt x="32" y="197"/>
                </a:lnTo>
                <a:lnTo>
                  <a:pt x="32" y="197"/>
                </a:lnTo>
                <a:lnTo>
                  <a:pt x="29" y="202"/>
                </a:lnTo>
                <a:lnTo>
                  <a:pt x="29" y="202"/>
                </a:lnTo>
                <a:lnTo>
                  <a:pt x="29" y="203"/>
                </a:lnTo>
                <a:lnTo>
                  <a:pt x="30" y="205"/>
                </a:lnTo>
                <a:lnTo>
                  <a:pt x="30" y="205"/>
                </a:lnTo>
                <a:lnTo>
                  <a:pt x="40" y="198"/>
                </a:lnTo>
                <a:lnTo>
                  <a:pt x="40" y="198"/>
                </a:lnTo>
                <a:lnTo>
                  <a:pt x="41" y="197"/>
                </a:lnTo>
                <a:lnTo>
                  <a:pt x="41" y="197"/>
                </a:lnTo>
                <a:lnTo>
                  <a:pt x="35" y="197"/>
                </a:lnTo>
                <a:lnTo>
                  <a:pt x="35" y="197"/>
                </a:lnTo>
                <a:close/>
                <a:moveTo>
                  <a:pt x="212" y="301"/>
                </a:moveTo>
                <a:lnTo>
                  <a:pt x="212" y="301"/>
                </a:lnTo>
                <a:lnTo>
                  <a:pt x="212" y="301"/>
                </a:lnTo>
                <a:lnTo>
                  <a:pt x="212" y="301"/>
                </a:lnTo>
                <a:lnTo>
                  <a:pt x="212" y="257"/>
                </a:lnTo>
                <a:lnTo>
                  <a:pt x="212" y="257"/>
                </a:lnTo>
                <a:lnTo>
                  <a:pt x="212" y="258"/>
                </a:lnTo>
                <a:lnTo>
                  <a:pt x="212" y="258"/>
                </a:lnTo>
                <a:lnTo>
                  <a:pt x="212" y="279"/>
                </a:lnTo>
                <a:lnTo>
                  <a:pt x="212" y="279"/>
                </a:lnTo>
                <a:lnTo>
                  <a:pt x="212" y="280"/>
                </a:lnTo>
                <a:lnTo>
                  <a:pt x="212" y="280"/>
                </a:lnTo>
                <a:lnTo>
                  <a:pt x="210" y="282"/>
                </a:lnTo>
                <a:lnTo>
                  <a:pt x="210" y="282"/>
                </a:lnTo>
                <a:lnTo>
                  <a:pt x="208" y="284"/>
                </a:lnTo>
                <a:lnTo>
                  <a:pt x="208" y="284"/>
                </a:lnTo>
                <a:lnTo>
                  <a:pt x="212" y="301"/>
                </a:lnTo>
                <a:lnTo>
                  <a:pt x="212" y="301"/>
                </a:lnTo>
                <a:close/>
                <a:moveTo>
                  <a:pt x="84" y="213"/>
                </a:moveTo>
                <a:lnTo>
                  <a:pt x="84" y="213"/>
                </a:lnTo>
                <a:lnTo>
                  <a:pt x="87" y="217"/>
                </a:lnTo>
                <a:lnTo>
                  <a:pt x="87" y="217"/>
                </a:lnTo>
                <a:lnTo>
                  <a:pt x="93" y="211"/>
                </a:lnTo>
                <a:lnTo>
                  <a:pt x="93" y="211"/>
                </a:lnTo>
                <a:lnTo>
                  <a:pt x="95" y="208"/>
                </a:lnTo>
                <a:lnTo>
                  <a:pt x="93" y="206"/>
                </a:lnTo>
                <a:lnTo>
                  <a:pt x="93" y="206"/>
                </a:lnTo>
                <a:lnTo>
                  <a:pt x="84" y="213"/>
                </a:lnTo>
                <a:lnTo>
                  <a:pt x="84" y="213"/>
                </a:lnTo>
                <a:close/>
                <a:moveTo>
                  <a:pt x="391" y="90"/>
                </a:moveTo>
                <a:lnTo>
                  <a:pt x="391" y="90"/>
                </a:lnTo>
                <a:lnTo>
                  <a:pt x="390" y="86"/>
                </a:lnTo>
                <a:lnTo>
                  <a:pt x="385" y="83"/>
                </a:lnTo>
                <a:lnTo>
                  <a:pt x="385" y="83"/>
                </a:lnTo>
                <a:lnTo>
                  <a:pt x="377" y="83"/>
                </a:lnTo>
                <a:lnTo>
                  <a:pt x="377" y="83"/>
                </a:lnTo>
                <a:lnTo>
                  <a:pt x="376" y="83"/>
                </a:lnTo>
                <a:lnTo>
                  <a:pt x="376" y="83"/>
                </a:lnTo>
                <a:lnTo>
                  <a:pt x="379" y="85"/>
                </a:lnTo>
                <a:lnTo>
                  <a:pt x="379" y="85"/>
                </a:lnTo>
                <a:lnTo>
                  <a:pt x="380" y="88"/>
                </a:lnTo>
                <a:lnTo>
                  <a:pt x="380" y="88"/>
                </a:lnTo>
                <a:lnTo>
                  <a:pt x="382" y="86"/>
                </a:lnTo>
                <a:lnTo>
                  <a:pt x="384" y="85"/>
                </a:lnTo>
                <a:lnTo>
                  <a:pt x="384" y="85"/>
                </a:lnTo>
                <a:lnTo>
                  <a:pt x="385" y="85"/>
                </a:lnTo>
                <a:lnTo>
                  <a:pt x="385" y="85"/>
                </a:lnTo>
                <a:lnTo>
                  <a:pt x="385" y="85"/>
                </a:lnTo>
                <a:lnTo>
                  <a:pt x="385" y="85"/>
                </a:lnTo>
                <a:lnTo>
                  <a:pt x="385" y="86"/>
                </a:lnTo>
                <a:lnTo>
                  <a:pt x="387" y="88"/>
                </a:lnTo>
                <a:lnTo>
                  <a:pt x="387" y="88"/>
                </a:lnTo>
                <a:lnTo>
                  <a:pt x="387" y="88"/>
                </a:lnTo>
                <a:lnTo>
                  <a:pt x="387" y="88"/>
                </a:lnTo>
                <a:lnTo>
                  <a:pt x="385" y="91"/>
                </a:lnTo>
                <a:lnTo>
                  <a:pt x="385" y="91"/>
                </a:lnTo>
                <a:lnTo>
                  <a:pt x="388" y="94"/>
                </a:lnTo>
                <a:lnTo>
                  <a:pt x="388" y="94"/>
                </a:lnTo>
                <a:lnTo>
                  <a:pt x="388" y="93"/>
                </a:lnTo>
                <a:lnTo>
                  <a:pt x="388" y="93"/>
                </a:lnTo>
                <a:lnTo>
                  <a:pt x="388" y="91"/>
                </a:lnTo>
                <a:lnTo>
                  <a:pt x="390" y="91"/>
                </a:lnTo>
                <a:lnTo>
                  <a:pt x="390" y="91"/>
                </a:lnTo>
                <a:lnTo>
                  <a:pt x="391" y="90"/>
                </a:lnTo>
                <a:lnTo>
                  <a:pt x="391" y="90"/>
                </a:lnTo>
                <a:close/>
                <a:moveTo>
                  <a:pt x="205" y="200"/>
                </a:moveTo>
                <a:lnTo>
                  <a:pt x="205" y="200"/>
                </a:lnTo>
                <a:lnTo>
                  <a:pt x="197" y="198"/>
                </a:lnTo>
                <a:lnTo>
                  <a:pt x="197" y="198"/>
                </a:lnTo>
                <a:lnTo>
                  <a:pt x="199" y="206"/>
                </a:lnTo>
                <a:lnTo>
                  <a:pt x="199" y="206"/>
                </a:lnTo>
                <a:lnTo>
                  <a:pt x="205" y="206"/>
                </a:lnTo>
                <a:lnTo>
                  <a:pt x="205" y="206"/>
                </a:lnTo>
                <a:lnTo>
                  <a:pt x="205" y="200"/>
                </a:lnTo>
                <a:lnTo>
                  <a:pt x="205" y="200"/>
                </a:lnTo>
                <a:close/>
                <a:moveTo>
                  <a:pt x="303" y="11"/>
                </a:moveTo>
                <a:lnTo>
                  <a:pt x="303" y="11"/>
                </a:lnTo>
                <a:lnTo>
                  <a:pt x="305" y="11"/>
                </a:lnTo>
                <a:lnTo>
                  <a:pt x="305" y="11"/>
                </a:lnTo>
                <a:lnTo>
                  <a:pt x="311" y="15"/>
                </a:lnTo>
                <a:lnTo>
                  <a:pt x="311" y="15"/>
                </a:lnTo>
                <a:lnTo>
                  <a:pt x="319" y="20"/>
                </a:lnTo>
                <a:lnTo>
                  <a:pt x="319" y="20"/>
                </a:lnTo>
                <a:lnTo>
                  <a:pt x="320" y="22"/>
                </a:lnTo>
                <a:lnTo>
                  <a:pt x="322" y="20"/>
                </a:lnTo>
                <a:lnTo>
                  <a:pt x="322" y="20"/>
                </a:lnTo>
                <a:lnTo>
                  <a:pt x="316" y="14"/>
                </a:lnTo>
                <a:lnTo>
                  <a:pt x="316" y="14"/>
                </a:lnTo>
                <a:lnTo>
                  <a:pt x="314" y="12"/>
                </a:lnTo>
                <a:lnTo>
                  <a:pt x="314" y="12"/>
                </a:lnTo>
                <a:lnTo>
                  <a:pt x="309" y="11"/>
                </a:lnTo>
                <a:lnTo>
                  <a:pt x="303" y="11"/>
                </a:lnTo>
                <a:lnTo>
                  <a:pt x="303" y="11"/>
                </a:lnTo>
                <a:close/>
                <a:moveTo>
                  <a:pt x="29" y="126"/>
                </a:moveTo>
                <a:lnTo>
                  <a:pt x="29" y="126"/>
                </a:lnTo>
                <a:lnTo>
                  <a:pt x="30" y="120"/>
                </a:lnTo>
                <a:lnTo>
                  <a:pt x="32" y="115"/>
                </a:lnTo>
                <a:lnTo>
                  <a:pt x="32" y="115"/>
                </a:lnTo>
                <a:lnTo>
                  <a:pt x="25" y="113"/>
                </a:lnTo>
                <a:lnTo>
                  <a:pt x="25" y="113"/>
                </a:lnTo>
                <a:lnTo>
                  <a:pt x="27" y="126"/>
                </a:lnTo>
                <a:lnTo>
                  <a:pt x="27" y="126"/>
                </a:lnTo>
                <a:lnTo>
                  <a:pt x="29" y="126"/>
                </a:lnTo>
                <a:lnTo>
                  <a:pt x="29" y="126"/>
                </a:lnTo>
                <a:close/>
                <a:moveTo>
                  <a:pt x="243" y="14"/>
                </a:moveTo>
                <a:lnTo>
                  <a:pt x="243" y="14"/>
                </a:lnTo>
                <a:lnTo>
                  <a:pt x="243" y="15"/>
                </a:lnTo>
                <a:lnTo>
                  <a:pt x="243" y="15"/>
                </a:lnTo>
                <a:lnTo>
                  <a:pt x="283" y="14"/>
                </a:lnTo>
                <a:lnTo>
                  <a:pt x="283" y="14"/>
                </a:lnTo>
                <a:lnTo>
                  <a:pt x="264" y="12"/>
                </a:lnTo>
                <a:lnTo>
                  <a:pt x="253" y="14"/>
                </a:lnTo>
                <a:lnTo>
                  <a:pt x="243" y="14"/>
                </a:lnTo>
                <a:lnTo>
                  <a:pt x="243" y="14"/>
                </a:lnTo>
                <a:close/>
                <a:moveTo>
                  <a:pt x="40" y="131"/>
                </a:moveTo>
                <a:lnTo>
                  <a:pt x="40" y="131"/>
                </a:lnTo>
                <a:lnTo>
                  <a:pt x="43" y="126"/>
                </a:lnTo>
                <a:lnTo>
                  <a:pt x="43" y="126"/>
                </a:lnTo>
                <a:lnTo>
                  <a:pt x="38" y="126"/>
                </a:lnTo>
                <a:lnTo>
                  <a:pt x="38" y="126"/>
                </a:lnTo>
                <a:lnTo>
                  <a:pt x="36" y="126"/>
                </a:lnTo>
                <a:lnTo>
                  <a:pt x="36" y="126"/>
                </a:lnTo>
                <a:lnTo>
                  <a:pt x="35" y="127"/>
                </a:lnTo>
                <a:lnTo>
                  <a:pt x="33" y="127"/>
                </a:lnTo>
                <a:lnTo>
                  <a:pt x="33" y="127"/>
                </a:lnTo>
                <a:lnTo>
                  <a:pt x="32" y="131"/>
                </a:lnTo>
                <a:lnTo>
                  <a:pt x="32" y="131"/>
                </a:lnTo>
                <a:lnTo>
                  <a:pt x="33" y="132"/>
                </a:lnTo>
                <a:lnTo>
                  <a:pt x="35" y="134"/>
                </a:lnTo>
                <a:lnTo>
                  <a:pt x="35" y="134"/>
                </a:lnTo>
                <a:lnTo>
                  <a:pt x="38" y="134"/>
                </a:lnTo>
                <a:lnTo>
                  <a:pt x="40" y="131"/>
                </a:lnTo>
                <a:lnTo>
                  <a:pt x="40" y="131"/>
                </a:lnTo>
                <a:close/>
                <a:moveTo>
                  <a:pt x="163" y="131"/>
                </a:moveTo>
                <a:lnTo>
                  <a:pt x="163" y="131"/>
                </a:lnTo>
                <a:lnTo>
                  <a:pt x="161" y="126"/>
                </a:lnTo>
                <a:lnTo>
                  <a:pt x="161" y="126"/>
                </a:lnTo>
                <a:lnTo>
                  <a:pt x="160" y="126"/>
                </a:lnTo>
                <a:lnTo>
                  <a:pt x="156" y="126"/>
                </a:lnTo>
                <a:lnTo>
                  <a:pt x="156" y="126"/>
                </a:lnTo>
                <a:lnTo>
                  <a:pt x="150" y="124"/>
                </a:lnTo>
                <a:lnTo>
                  <a:pt x="150" y="124"/>
                </a:lnTo>
                <a:lnTo>
                  <a:pt x="150" y="127"/>
                </a:lnTo>
                <a:lnTo>
                  <a:pt x="152" y="127"/>
                </a:lnTo>
                <a:lnTo>
                  <a:pt x="152" y="127"/>
                </a:lnTo>
                <a:lnTo>
                  <a:pt x="156" y="129"/>
                </a:lnTo>
                <a:lnTo>
                  <a:pt x="156" y="129"/>
                </a:lnTo>
                <a:lnTo>
                  <a:pt x="163" y="131"/>
                </a:lnTo>
                <a:lnTo>
                  <a:pt x="163" y="131"/>
                </a:lnTo>
                <a:close/>
                <a:moveTo>
                  <a:pt x="390" y="358"/>
                </a:moveTo>
                <a:lnTo>
                  <a:pt x="390" y="358"/>
                </a:lnTo>
                <a:lnTo>
                  <a:pt x="390" y="358"/>
                </a:lnTo>
                <a:lnTo>
                  <a:pt x="390" y="358"/>
                </a:lnTo>
                <a:lnTo>
                  <a:pt x="387" y="375"/>
                </a:lnTo>
                <a:lnTo>
                  <a:pt x="387" y="375"/>
                </a:lnTo>
                <a:lnTo>
                  <a:pt x="387" y="377"/>
                </a:lnTo>
                <a:lnTo>
                  <a:pt x="387" y="377"/>
                </a:lnTo>
                <a:lnTo>
                  <a:pt x="387" y="377"/>
                </a:lnTo>
                <a:lnTo>
                  <a:pt x="387" y="377"/>
                </a:lnTo>
                <a:lnTo>
                  <a:pt x="388" y="377"/>
                </a:lnTo>
                <a:lnTo>
                  <a:pt x="388" y="377"/>
                </a:lnTo>
                <a:lnTo>
                  <a:pt x="388" y="373"/>
                </a:lnTo>
                <a:lnTo>
                  <a:pt x="388" y="373"/>
                </a:lnTo>
                <a:lnTo>
                  <a:pt x="390" y="370"/>
                </a:lnTo>
                <a:lnTo>
                  <a:pt x="390" y="370"/>
                </a:lnTo>
                <a:lnTo>
                  <a:pt x="390" y="369"/>
                </a:lnTo>
                <a:lnTo>
                  <a:pt x="390" y="369"/>
                </a:lnTo>
                <a:lnTo>
                  <a:pt x="393" y="359"/>
                </a:lnTo>
                <a:lnTo>
                  <a:pt x="393" y="359"/>
                </a:lnTo>
                <a:lnTo>
                  <a:pt x="393" y="358"/>
                </a:lnTo>
                <a:lnTo>
                  <a:pt x="393" y="358"/>
                </a:lnTo>
                <a:lnTo>
                  <a:pt x="390" y="358"/>
                </a:lnTo>
                <a:lnTo>
                  <a:pt x="390" y="358"/>
                </a:lnTo>
                <a:close/>
                <a:moveTo>
                  <a:pt x="164" y="301"/>
                </a:moveTo>
                <a:lnTo>
                  <a:pt x="164" y="301"/>
                </a:lnTo>
                <a:lnTo>
                  <a:pt x="164" y="301"/>
                </a:lnTo>
                <a:lnTo>
                  <a:pt x="164" y="301"/>
                </a:lnTo>
                <a:lnTo>
                  <a:pt x="125" y="301"/>
                </a:lnTo>
                <a:lnTo>
                  <a:pt x="125" y="301"/>
                </a:lnTo>
                <a:lnTo>
                  <a:pt x="125" y="302"/>
                </a:lnTo>
                <a:lnTo>
                  <a:pt x="125" y="302"/>
                </a:lnTo>
                <a:lnTo>
                  <a:pt x="126" y="302"/>
                </a:lnTo>
                <a:lnTo>
                  <a:pt x="126" y="302"/>
                </a:lnTo>
                <a:lnTo>
                  <a:pt x="142" y="302"/>
                </a:lnTo>
                <a:lnTo>
                  <a:pt x="142" y="302"/>
                </a:lnTo>
                <a:lnTo>
                  <a:pt x="163" y="302"/>
                </a:lnTo>
                <a:lnTo>
                  <a:pt x="163" y="302"/>
                </a:lnTo>
                <a:lnTo>
                  <a:pt x="164" y="301"/>
                </a:lnTo>
                <a:lnTo>
                  <a:pt x="164" y="301"/>
                </a:lnTo>
                <a:close/>
                <a:moveTo>
                  <a:pt x="18" y="293"/>
                </a:moveTo>
                <a:lnTo>
                  <a:pt x="18" y="293"/>
                </a:lnTo>
                <a:lnTo>
                  <a:pt x="19" y="293"/>
                </a:lnTo>
                <a:lnTo>
                  <a:pt x="19" y="293"/>
                </a:lnTo>
                <a:lnTo>
                  <a:pt x="24" y="285"/>
                </a:lnTo>
                <a:lnTo>
                  <a:pt x="24" y="285"/>
                </a:lnTo>
                <a:lnTo>
                  <a:pt x="24" y="285"/>
                </a:lnTo>
                <a:lnTo>
                  <a:pt x="24" y="285"/>
                </a:lnTo>
                <a:lnTo>
                  <a:pt x="19" y="277"/>
                </a:lnTo>
                <a:lnTo>
                  <a:pt x="19" y="277"/>
                </a:lnTo>
                <a:lnTo>
                  <a:pt x="18" y="280"/>
                </a:lnTo>
                <a:lnTo>
                  <a:pt x="18" y="284"/>
                </a:lnTo>
                <a:lnTo>
                  <a:pt x="18" y="284"/>
                </a:lnTo>
                <a:lnTo>
                  <a:pt x="18" y="285"/>
                </a:lnTo>
                <a:lnTo>
                  <a:pt x="18" y="285"/>
                </a:lnTo>
                <a:lnTo>
                  <a:pt x="18" y="293"/>
                </a:lnTo>
                <a:lnTo>
                  <a:pt x="18" y="293"/>
                </a:lnTo>
                <a:close/>
                <a:moveTo>
                  <a:pt x="133" y="288"/>
                </a:moveTo>
                <a:lnTo>
                  <a:pt x="133" y="288"/>
                </a:lnTo>
                <a:lnTo>
                  <a:pt x="133" y="295"/>
                </a:lnTo>
                <a:lnTo>
                  <a:pt x="133" y="295"/>
                </a:lnTo>
                <a:lnTo>
                  <a:pt x="147" y="295"/>
                </a:lnTo>
                <a:lnTo>
                  <a:pt x="147" y="295"/>
                </a:lnTo>
                <a:lnTo>
                  <a:pt x="145" y="293"/>
                </a:lnTo>
                <a:lnTo>
                  <a:pt x="145" y="293"/>
                </a:lnTo>
                <a:lnTo>
                  <a:pt x="137" y="290"/>
                </a:lnTo>
                <a:lnTo>
                  <a:pt x="137" y="290"/>
                </a:lnTo>
                <a:lnTo>
                  <a:pt x="134" y="291"/>
                </a:lnTo>
                <a:lnTo>
                  <a:pt x="133" y="288"/>
                </a:lnTo>
                <a:lnTo>
                  <a:pt x="133" y="288"/>
                </a:lnTo>
                <a:close/>
                <a:moveTo>
                  <a:pt x="395" y="265"/>
                </a:moveTo>
                <a:lnTo>
                  <a:pt x="395" y="265"/>
                </a:lnTo>
                <a:lnTo>
                  <a:pt x="395" y="265"/>
                </a:lnTo>
                <a:lnTo>
                  <a:pt x="395" y="265"/>
                </a:lnTo>
                <a:lnTo>
                  <a:pt x="390" y="287"/>
                </a:lnTo>
                <a:lnTo>
                  <a:pt x="390" y="287"/>
                </a:lnTo>
                <a:lnTo>
                  <a:pt x="393" y="282"/>
                </a:lnTo>
                <a:lnTo>
                  <a:pt x="393" y="282"/>
                </a:lnTo>
                <a:lnTo>
                  <a:pt x="395" y="277"/>
                </a:lnTo>
                <a:lnTo>
                  <a:pt x="395" y="277"/>
                </a:lnTo>
                <a:lnTo>
                  <a:pt x="395" y="268"/>
                </a:lnTo>
                <a:lnTo>
                  <a:pt x="395" y="268"/>
                </a:lnTo>
                <a:lnTo>
                  <a:pt x="395" y="265"/>
                </a:lnTo>
                <a:lnTo>
                  <a:pt x="395" y="265"/>
                </a:lnTo>
                <a:close/>
                <a:moveTo>
                  <a:pt x="14" y="358"/>
                </a:moveTo>
                <a:lnTo>
                  <a:pt x="14" y="358"/>
                </a:lnTo>
                <a:lnTo>
                  <a:pt x="14" y="358"/>
                </a:lnTo>
                <a:lnTo>
                  <a:pt x="14" y="358"/>
                </a:lnTo>
                <a:lnTo>
                  <a:pt x="14" y="347"/>
                </a:lnTo>
                <a:lnTo>
                  <a:pt x="14" y="347"/>
                </a:lnTo>
                <a:lnTo>
                  <a:pt x="14" y="345"/>
                </a:lnTo>
                <a:lnTo>
                  <a:pt x="14" y="345"/>
                </a:lnTo>
                <a:lnTo>
                  <a:pt x="13" y="344"/>
                </a:lnTo>
                <a:lnTo>
                  <a:pt x="13" y="340"/>
                </a:lnTo>
                <a:lnTo>
                  <a:pt x="13" y="340"/>
                </a:lnTo>
                <a:lnTo>
                  <a:pt x="14" y="339"/>
                </a:lnTo>
                <a:lnTo>
                  <a:pt x="14" y="339"/>
                </a:lnTo>
                <a:lnTo>
                  <a:pt x="13" y="332"/>
                </a:lnTo>
                <a:lnTo>
                  <a:pt x="13" y="332"/>
                </a:lnTo>
                <a:lnTo>
                  <a:pt x="13" y="325"/>
                </a:lnTo>
                <a:lnTo>
                  <a:pt x="13" y="325"/>
                </a:lnTo>
                <a:lnTo>
                  <a:pt x="13" y="329"/>
                </a:lnTo>
                <a:lnTo>
                  <a:pt x="13" y="329"/>
                </a:lnTo>
                <a:lnTo>
                  <a:pt x="13" y="351"/>
                </a:lnTo>
                <a:lnTo>
                  <a:pt x="13" y="351"/>
                </a:lnTo>
                <a:lnTo>
                  <a:pt x="14" y="358"/>
                </a:lnTo>
                <a:lnTo>
                  <a:pt x="14" y="358"/>
                </a:lnTo>
                <a:close/>
                <a:moveTo>
                  <a:pt x="137" y="143"/>
                </a:moveTo>
                <a:lnTo>
                  <a:pt x="137" y="143"/>
                </a:lnTo>
                <a:lnTo>
                  <a:pt x="137" y="137"/>
                </a:lnTo>
                <a:lnTo>
                  <a:pt x="137" y="137"/>
                </a:lnTo>
                <a:lnTo>
                  <a:pt x="136" y="127"/>
                </a:lnTo>
                <a:lnTo>
                  <a:pt x="136" y="116"/>
                </a:lnTo>
                <a:lnTo>
                  <a:pt x="136" y="116"/>
                </a:lnTo>
                <a:lnTo>
                  <a:pt x="134" y="129"/>
                </a:lnTo>
                <a:lnTo>
                  <a:pt x="134" y="143"/>
                </a:lnTo>
                <a:lnTo>
                  <a:pt x="134" y="143"/>
                </a:lnTo>
                <a:lnTo>
                  <a:pt x="137" y="143"/>
                </a:lnTo>
                <a:lnTo>
                  <a:pt x="137" y="143"/>
                </a:lnTo>
                <a:close/>
                <a:moveTo>
                  <a:pt x="317" y="145"/>
                </a:moveTo>
                <a:lnTo>
                  <a:pt x="317" y="145"/>
                </a:lnTo>
                <a:lnTo>
                  <a:pt x="316" y="148"/>
                </a:lnTo>
                <a:lnTo>
                  <a:pt x="316" y="148"/>
                </a:lnTo>
                <a:lnTo>
                  <a:pt x="316" y="151"/>
                </a:lnTo>
                <a:lnTo>
                  <a:pt x="316" y="151"/>
                </a:lnTo>
                <a:lnTo>
                  <a:pt x="325" y="148"/>
                </a:lnTo>
                <a:lnTo>
                  <a:pt x="325" y="148"/>
                </a:lnTo>
                <a:lnTo>
                  <a:pt x="327" y="148"/>
                </a:lnTo>
                <a:lnTo>
                  <a:pt x="327" y="148"/>
                </a:lnTo>
                <a:lnTo>
                  <a:pt x="327" y="145"/>
                </a:lnTo>
                <a:lnTo>
                  <a:pt x="327" y="145"/>
                </a:lnTo>
                <a:lnTo>
                  <a:pt x="317" y="145"/>
                </a:lnTo>
                <a:lnTo>
                  <a:pt x="317" y="145"/>
                </a:lnTo>
                <a:close/>
                <a:moveTo>
                  <a:pt x="272" y="146"/>
                </a:moveTo>
                <a:lnTo>
                  <a:pt x="272" y="146"/>
                </a:lnTo>
                <a:lnTo>
                  <a:pt x="272" y="146"/>
                </a:lnTo>
                <a:lnTo>
                  <a:pt x="272" y="146"/>
                </a:lnTo>
                <a:lnTo>
                  <a:pt x="272" y="151"/>
                </a:lnTo>
                <a:lnTo>
                  <a:pt x="272" y="151"/>
                </a:lnTo>
                <a:lnTo>
                  <a:pt x="272" y="151"/>
                </a:lnTo>
                <a:lnTo>
                  <a:pt x="272" y="151"/>
                </a:lnTo>
                <a:lnTo>
                  <a:pt x="273" y="153"/>
                </a:lnTo>
                <a:lnTo>
                  <a:pt x="273" y="154"/>
                </a:lnTo>
                <a:lnTo>
                  <a:pt x="273" y="154"/>
                </a:lnTo>
                <a:lnTo>
                  <a:pt x="278" y="156"/>
                </a:lnTo>
                <a:lnTo>
                  <a:pt x="278" y="156"/>
                </a:lnTo>
                <a:lnTo>
                  <a:pt x="279" y="153"/>
                </a:lnTo>
                <a:lnTo>
                  <a:pt x="279" y="153"/>
                </a:lnTo>
                <a:lnTo>
                  <a:pt x="281" y="153"/>
                </a:lnTo>
                <a:lnTo>
                  <a:pt x="281" y="153"/>
                </a:lnTo>
                <a:lnTo>
                  <a:pt x="283" y="151"/>
                </a:lnTo>
                <a:lnTo>
                  <a:pt x="283" y="151"/>
                </a:lnTo>
                <a:lnTo>
                  <a:pt x="276" y="149"/>
                </a:lnTo>
                <a:lnTo>
                  <a:pt x="272" y="146"/>
                </a:lnTo>
                <a:lnTo>
                  <a:pt x="272" y="146"/>
                </a:lnTo>
                <a:close/>
                <a:moveTo>
                  <a:pt x="379" y="203"/>
                </a:moveTo>
                <a:lnTo>
                  <a:pt x="379" y="203"/>
                </a:lnTo>
                <a:lnTo>
                  <a:pt x="380" y="202"/>
                </a:lnTo>
                <a:lnTo>
                  <a:pt x="382" y="198"/>
                </a:lnTo>
                <a:lnTo>
                  <a:pt x="382" y="198"/>
                </a:lnTo>
                <a:lnTo>
                  <a:pt x="382" y="191"/>
                </a:lnTo>
                <a:lnTo>
                  <a:pt x="382" y="191"/>
                </a:lnTo>
                <a:lnTo>
                  <a:pt x="382" y="189"/>
                </a:lnTo>
                <a:lnTo>
                  <a:pt x="382" y="189"/>
                </a:lnTo>
                <a:lnTo>
                  <a:pt x="382" y="189"/>
                </a:lnTo>
                <a:lnTo>
                  <a:pt x="382" y="189"/>
                </a:lnTo>
                <a:lnTo>
                  <a:pt x="376" y="198"/>
                </a:lnTo>
                <a:lnTo>
                  <a:pt x="376" y="198"/>
                </a:lnTo>
                <a:lnTo>
                  <a:pt x="376" y="200"/>
                </a:lnTo>
                <a:lnTo>
                  <a:pt x="376" y="200"/>
                </a:lnTo>
                <a:lnTo>
                  <a:pt x="379" y="203"/>
                </a:lnTo>
                <a:lnTo>
                  <a:pt x="379" y="203"/>
                </a:lnTo>
                <a:close/>
                <a:moveTo>
                  <a:pt x="36" y="101"/>
                </a:moveTo>
                <a:lnTo>
                  <a:pt x="36" y="101"/>
                </a:lnTo>
                <a:lnTo>
                  <a:pt x="35" y="112"/>
                </a:lnTo>
                <a:lnTo>
                  <a:pt x="35" y="112"/>
                </a:lnTo>
                <a:lnTo>
                  <a:pt x="41" y="110"/>
                </a:lnTo>
                <a:lnTo>
                  <a:pt x="41" y="110"/>
                </a:lnTo>
                <a:lnTo>
                  <a:pt x="38" y="101"/>
                </a:lnTo>
                <a:lnTo>
                  <a:pt x="38" y="101"/>
                </a:lnTo>
                <a:lnTo>
                  <a:pt x="36" y="101"/>
                </a:lnTo>
                <a:lnTo>
                  <a:pt x="36" y="101"/>
                </a:lnTo>
                <a:close/>
                <a:moveTo>
                  <a:pt x="268" y="403"/>
                </a:moveTo>
                <a:lnTo>
                  <a:pt x="268" y="403"/>
                </a:lnTo>
                <a:lnTo>
                  <a:pt x="267" y="408"/>
                </a:lnTo>
                <a:lnTo>
                  <a:pt x="264" y="413"/>
                </a:lnTo>
                <a:lnTo>
                  <a:pt x="264" y="413"/>
                </a:lnTo>
                <a:lnTo>
                  <a:pt x="273" y="413"/>
                </a:lnTo>
                <a:lnTo>
                  <a:pt x="273" y="413"/>
                </a:lnTo>
                <a:lnTo>
                  <a:pt x="268" y="403"/>
                </a:lnTo>
                <a:lnTo>
                  <a:pt x="268" y="403"/>
                </a:lnTo>
                <a:close/>
                <a:moveTo>
                  <a:pt x="13" y="396"/>
                </a:moveTo>
                <a:lnTo>
                  <a:pt x="13" y="396"/>
                </a:lnTo>
                <a:lnTo>
                  <a:pt x="13" y="396"/>
                </a:lnTo>
                <a:lnTo>
                  <a:pt x="13" y="396"/>
                </a:lnTo>
                <a:lnTo>
                  <a:pt x="13" y="396"/>
                </a:lnTo>
                <a:lnTo>
                  <a:pt x="13" y="396"/>
                </a:lnTo>
                <a:lnTo>
                  <a:pt x="18" y="402"/>
                </a:lnTo>
                <a:lnTo>
                  <a:pt x="22" y="407"/>
                </a:lnTo>
                <a:lnTo>
                  <a:pt x="22" y="407"/>
                </a:lnTo>
                <a:lnTo>
                  <a:pt x="30" y="411"/>
                </a:lnTo>
                <a:lnTo>
                  <a:pt x="38" y="414"/>
                </a:lnTo>
                <a:lnTo>
                  <a:pt x="38" y="414"/>
                </a:lnTo>
                <a:lnTo>
                  <a:pt x="46" y="416"/>
                </a:lnTo>
                <a:lnTo>
                  <a:pt x="46" y="416"/>
                </a:lnTo>
                <a:lnTo>
                  <a:pt x="44" y="414"/>
                </a:lnTo>
                <a:lnTo>
                  <a:pt x="43" y="414"/>
                </a:lnTo>
                <a:lnTo>
                  <a:pt x="43" y="414"/>
                </a:lnTo>
                <a:lnTo>
                  <a:pt x="30" y="410"/>
                </a:lnTo>
                <a:lnTo>
                  <a:pt x="30" y="410"/>
                </a:lnTo>
                <a:lnTo>
                  <a:pt x="24" y="407"/>
                </a:lnTo>
                <a:lnTo>
                  <a:pt x="19" y="402"/>
                </a:lnTo>
                <a:lnTo>
                  <a:pt x="19" y="402"/>
                </a:lnTo>
                <a:lnTo>
                  <a:pt x="13" y="396"/>
                </a:lnTo>
                <a:lnTo>
                  <a:pt x="13" y="396"/>
                </a:lnTo>
                <a:close/>
                <a:moveTo>
                  <a:pt x="92" y="400"/>
                </a:moveTo>
                <a:lnTo>
                  <a:pt x="92" y="400"/>
                </a:lnTo>
                <a:lnTo>
                  <a:pt x="96" y="407"/>
                </a:lnTo>
                <a:lnTo>
                  <a:pt x="96" y="407"/>
                </a:lnTo>
                <a:lnTo>
                  <a:pt x="98" y="407"/>
                </a:lnTo>
                <a:lnTo>
                  <a:pt x="100" y="405"/>
                </a:lnTo>
                <a:lnTo>
                  <a:pt x="100" y="405"/>
                </a:lnTo>
                <a:lnTo>
                  <a:pt x="103" y="400"/>
                </a:lnTo>
                <a:lnTo>
                  <a:pt x="103" y="400"/>
                </a:lnTo>
                <a:lnTo>
                  <a:pt x="103" y="400"/>
                </a:lnTo>
                <a:lnTo>
                  <a:pt x="103" y="400"/>
                </a:lnTo>
                <a:lnTo>
                  <a:pt x="92" y="400"/>
                </a:lnTo>
                <a:lnTo>
                  <a:pt x="92" y="400"/>
                </a:lnTo>
                <a:close/>
                <a:moveTo>
                  <a:pt x="235" y="407"/>
                </a:moveTo>
                <a:lnTo>
                  <a:pt x="235" y="407"/>
                </a:lnTo>
                <a:lnTo>
                  <a:pt x="234" y="410"/>
                </a:lnTo>
                <a:lnTo>
                  <a:pt x="234" y="410"/>
                </a:lnTo>
                <a:lnTo>
                  <a:pt x="240" y="411"/>
                </a:lnTo>
                <a:lnTo>
                  <a:pt x="240" y="411"/>
                </a:lnTo>
                <a:lnTo>
                  <a:pt x="242" y="411"/>
                </a:lnTo>
                <a:lnTo>
                  <a:pt x="242" y="411"/>
                </a:lnTo>
                <a:lnTo>
                  <a:pt x="245" y="407"/>
                </a:lnTo>
                <a:lnTo>
                  <a:pt x="245" y="407"/>
                </a:lnTo>
                <a:lnTo>
                  <a:pt x="245" y="405"/>
                </a:lnTo>
                <a:lnTo>
                  <a:pt x="243" y="405"/>
                </a:lnTo>
                <a:lnTo>
                  <a:pt x="243" y="405"/>
                </a:lnTo>
                <a:lnTo>
                  <a:pt x="235" y="407"/>
                </a:lnTo>
                <a:lnTo>
                  <a:pt x="235" y="407"/>
                </a:lnTo>
                <a:close/>
                <a:moveTo>
                  <a:pt x="330" y="14"/>
                </a:moveTo>
                <a:lnTo>
                  <a:pt x="330" y="14"/>
                </a:lnTo>
                <a:lnTo>
                  <a:pt x="330" y="11"/>
                </a:lnTo>
                <a:lnTo>
                  <a:pt x="330" y="11"/>
                </a:lnTo>
                <a:lnTo>
                  <a:pt x="332" y="9"/>
                </a:lnTo>
                <a:lnTo>
                  <a:pt x="333" y="9"/>
                </a:lnTo>
                <a:lnTo>
                  <a:pt x="333" y="9"/>
                </a:lnTo>
                <a:lnTo>
                  <a:pt x="333" y="9"/>
                </a:lnTo>
                <a:lnTo>
                  <a:pt x="333" y="9"/>
                </a:lnTo>
                <a:lnTo>
                  <a:pt x="333" y="8"/>
                </a:lnTo>
                <a:lnTo>
                  <a:pt x="332" y="8"/>
                </a:lnTo>
                <a:lnTo>
                  <a:pt x="332" y="8"/>
                </a:lnTo>
                <a:lnTo>
                  <a:pt x="325" y="4"/>
                </a:lnTo>
                <a:lnTo>
                  <a:pt x="325" y="4"/>
                </a:lnTo>
                <a:lnTo>
                  <a:pt x="320" y="4"/>
                </a:lnTo>
                <a:lnTo>
                  <a:pt x="320" y="4"/>
                </a:lnTo>
                <a:lnTo>
                  <a:pt x="325" y="9"/>
                </a:lnTo>
                <a:lnTo>
                  <a:pt x="330" y="14"/>
                </a:lnTo>
                <a:lnTo>
                  <a:pt x="330" y="14"/>
                </a:lnTo>
                <a:close/>
                <a:moveTo>
                  <a:pt x="103" y="149"/>
                </a:moveTo>
                <a:lnTo>
                  <a:pt x="103" y="149"/>
                </a:lnTo>
                <a:lnTo>
                  <a:pt x="104" y="149"/>
                </a:lnTo>
                <a:lnTo>
                  <a:pt x="104" y="149"/>
                </a:lnTo>
                <a:lnTo>
                  <a:pt x="114" y="149"/>
                </a:lnTo>
                <a:lnTo>
                  <a:pt x="123" y="149"/>
                </a:lnTo>
                <a:lnTo>
                  <a:pt x="123" y="149"/>
                </a:lnTo>
                <a:lnTo>
                  <a:pt x="130" y="148"/>
                </a:lnTo>
                <a:lnTo>
                  <a:pt x="130" y="148"/>
                </a:lnTo>
                <a:lnTo>
                  <a:pt x="130" y="148"/>
                </a:lnTo>
                <a:lnTo>
                  <a:pt x="131" y="148"/>
                </a:lnTo>
                <a:lnTo>
                  <a:pt x="131" y="148"/>
                </a:lnTo>
                <a:lnTo>
                  <a:pt x="120" y="146"/>
                </a:lnTo>
                <a:lnTo>
                  <a:pt x="103" y="149"/>
                </a:lnTo>
                <a:lnTo>
                  <a:pt x="103" y="149"/>
                </a:lnTo>
                <a:close/>
                <a:moveTo>
                  <a:pt x="70" y="134"/>
                </a:moveTo>
                <a:lnTo>
                  <a:pt x="70" y="134"/>
                </a:lnTo>
                <a:lnTo>
                  <a:pt x="70" y="134"/>
                </a:lnTo>
                <a:lnTo>
                  <a:pt x="70" y="134"/>
                </a:lnTo>
                <a:lnTo>
                  <a:pt x="66" y="143"/>
                </a:lnTo>
                <a:lnTo>
                  <a:pt x="66" y="143"/>
                </a:lnTo>
                <a:lnTo>
                  <a:pt x="66" y="145"/>
                </a:lnTo>
                <a:lnTo>
                  <a:pt x="66" y="145"/>
                </a:lnTo>
                <a:lnTo>
                  <a:pt x="68" y="148"/>
                </a:lnTo>
                <a:lnTo>
                  <a:pt x="68" y="148"/>
                </a:lnTo>
                <a:lnTo>
                  <a:pt x="70" y="151"/>
                </a:lnTo>
                <a:lnTo>
                  <a:pt x="70" y="151"/>
                </a:lnTo>
                <a:lnTo>
                  <a:pt x="70" y="151"/>
                </a:lnTo>
                <a:lnTo>
                  <a:pt x="70" y="151"/>
                </a:lnTo>
                <a:lnTo>
                  <a:pt x="70" y="134"/>
                </a:lnTo>
                <a:lnTo>
                  <a:pt x="70" y="134"/>
                </a:lnTo>
                <a:close/>
                <a:moveTo>
                  <a:pt x="93" y="232"/>
                </a:moveTo>
                <a:lnTo>
                  <a:pt x="93" y="232"/>
                </a:lnTo>
                <a:lnTo>
                  <a:pt x="90" y="228"/>
                </a:lnTo>
                <a:lnTo>
                  <a:pt x="90" y="228"/>
                </a:lnTo>
                <a:lnTo>
                  <a:pt x="87" y="224"/>
                </a:lnTo>
                <a:lnTo>
                  <a:pt x="87" y="224"/>
                </a:lnTo>
                <a:lnTo>
                  <a:pt x="84" y="228"/>
                </a:lnTo>
                <a:lnTo>
                  <a:pt x="84" y="228"/>
                </a:lnTo>
                <a:lnTo>
                  <a:pt x="85" y="230"/>
                </a:lnTo>
                <a:lnTo>
                  <a:pt x="89" y="232"/>
                </a:lnTo>
                <a:lnTo>
                  <a:pt x="89" y="232"/>
                </a:lnTo>
                <a:lnTo>
                  <a:pt x="89" y="232"/>
                </a:lnTo>
                <a:lnTo>
                  <a:pt x="90" y="233"/>
                </a:lnTo>
                <a:lnTo>
                  <a:pt x="90" y="233"/>
                </a:lnTo>
                <a:lnTo>
                  <a:pt x="90" y="235"/>
                </a:lnTo>
                <a:lnTo>
                  <a:pt x="90" y="235"/>
                </a:lnTo>
                <a:lnTo>
                  <a:pt x="93" y="232"/>
                </a:lnTo>
                <a:lnTo>
                  <a:pt x="93" y="232"/>
                </a:lnTo>
                <a:close/>
                <a:moveTo>
                  <a:pt x="63" y="408"/>
                </a:moveTo>
                <a:lnTo>
                  <a:pt x="63" y="408"/>
                </a:lnTo>
                <a:lnTo>
                  <a:pt x="76" y="408"/>
                </a:lnTo>
                <a:lnTo>
                  <a:pt x="76" y="408"/>
                </a:lnTo>
                <a:lnTo>
                  <a:pt x="76" y="407"/>
                </a:lnTo>
                <a:lnTo>
                  <a:pt x="76" y="407"/>
                </a:lnTo>
                <a:lnTo>
                  <a:pt x="74" y="407"/>
                </a:lnTo>
                <a:lnTo>
                  <a:pt x="74" y="407"/>
                </a:lnTo>
                <a:lnTo>
                  <a:pt x="73" y="407"/>
                </a:lnTo>
                <a:lnTo>
                  <a:pt x="71" y="407"/>
                </a:lnTo>
                <a:lnTo>
                  <a:pt x="70" y="405"/>
                </a:lnTo>
                <a:lnTo>
                  <a:pt x="70" y="402"/>
                </a:lnTo>
                <a:lnTo>
                  <a:pt x="70" y="402"/>
                </a:lnTo>
                <a:lnTo>
                  <a:pt x="70" y="400"/>
                </a:lnTo>
                <a:lnTo>
                  <a:pt x="70" y="400"/>
                </a:lnTo>
                <a:lnTo>
                  <a:pt x="68" y="400"/>
                </a:lnTo>
                <a:lnTo>
                  <a:pt x="66" y="400"/>
                </a:lnTo>
                <a:lnTo>
                  <a:pt x="66" y="400"/>
                </a:lnTo>
                <a:lnTo>
                  <a:pt x="63" y="408"/>
                </a:lnTo>
                <a:lnTo>
                  <a:pt x="63" y="408"/>
                </a:lnTo>
                <a:close/>
                <a:moveTo>
                  <a:pt x="36" y="124"/>
                </a:moveTo>
                <a:lnTo>
                  <a:pt x="36" y="124"/>
                </a:lnTo>
                <a:lnTo>
                  <a:pt x="40" y="121"/>
                </a:lnTo>
                <a:lnTo>
                  <a:pt x="40" y="121"/>
                </a:lnTo>
                <a:lnTo>
                  <a:pt x="40" y="115"/>
                </a:lnTo>
                <a:lnTo>
                  <a:pt x="40" y="115"/>
                </a:lnTo>
                <a:lnTo>
                  <a:pt x="35" y="115"/>
                </a:lnTo>
                <a:lnTo>
                  <a:pt x="35" y="115"/>
                </a:lnTo>
                <a:lnTo>
                  <a:pt x="36" y="124"/>
                </a:lnTo>
                <a:lnTo>
                  <a:pt x="36" y="124"/>
                </a:lnTo>
                <a:close/>
                <a:moveTo>
                  <a:pt x="81" y="214"/>
                </a:moveTo>
                <a:lnTo>
                  <a:pt x="81" y="214"/>
                </a:lnTo>
                <a:lnTo>
                  <a:pt x="79" y="216"/>
                </a:lnTo>
                <a:lnTo>
                  <a:pt x="79" y="216"/>
                </a:lnTo>
                <a:lnTo>
                  <a:pt x="78" y="220"/>
                </a:lnTo>
                <a:lnTo>
                  <a:pt x="78" y="220"/>
                </a:lnTo>
                <a:lnTo>
                  <a:pt x="78" y="222"/>
                </a:lnTo>
                <a:lnTo>
                  <a:pt x="78" y="222"/>
                </a:lnTo>
                <a:lnTo>
                  <a:pt x="81" y="225"/>
                </a:lnTo>
                <a:lnTo>
                  <a:pt x="81" y="225"/>
                </a:lnTo>
                <a:lnTo>
                  <a:pt x="85" y="220"/>
                </a:lnTo>
                <a:lnTo>
                  <a:pt x="85" y="220"/>
                </a:lnTo>
                <a:lnTo>
                  <a:pt x="81" y="214"/>
                </a:lnTo>
                <a:lnTo>
                  <a:pt x="81" y="214"/>
                </a:lnTo>
                <a:close/>
                <a:moveTo>
                  <a:pt x="229" y="233"/>
                </a:moveTo>
                <a:lnTo>
                  <a:pt x="229" y="233"/>
                </a:lnTo>
                <a:lnTo>
                  <a:pt x="229" y="232"/>
                </a:lnTo>
                <a:lnTo>
                  <a:pt x="229" y="232"/>
                </a:lnTo>
                <a:lnTo>
                  <a:pt x="231" y="209"/>
                </a:lnTo>
                <a:lnTo>
                  <a:pt x="231" y="209"/>
                </a:lnTo>
                <a:lnTo>
                  <a:pt x="229" y="200"/>
                </a:lnTo>
                <a:lnTo>
                  <a:pt x="229" y="200"/>
                </a:lnTo>
                <a:lnTo>
                  <a:pt x="227" y="216"/>
                </a:lnTo>
                <a:lnTo>
                  <a:pt x="229" y="233"/>
                </a:lnTo>
                <a:lnTo>
                  <a:pt x="229" y="233"/>
                </a:lnTo>
                <a:close/>
                <a:moveTo>
                  <a:pt x="161" y="91"/>
                </a:moveTo>
                <a:lnTo>
                  <a:pt x="161" y="91"/>
                </a:lnTo>
                <a:lnTo>
                  <a:pt x="156" y="91"/>
                </a:lnTo>
                <a:lnTo>
                  <a:pt x="153" y="93"/>
                </a:lnTo>
                <a:lnTo>
                  <a:pt x="153" y="93"/>
                </a:lnTo>
                <a:lnTo>
                  <a:pt x="152" y="94"/>
                </a:lnTo>
                <a:lnTo>
                  <a:pt x="152" y="96"/>
                </a:lnTo>
                <a:lnTo>
                  <a:pt x="152" y="96"/>
                </a:lnTo>
                <a:lnTo>
                  <a:pt x="158" y="97"/>
                </a:lnTo>
                <a:lnTo>
                  <a:pt x="158" y="97"/>
                </a:lnTo>
                <a:lnTo>
                  <a:pt x="161" y="91"/>
                </a:lnTo>
                <a:lnTo>
                  <a:pt x="161" y="91"/>
                </a:lnTo>
                <a:close/>
                <a:moveTo>
                  <a:pt x="382" y="344"/>
                </a:moveTo>
                <a:lnTo>
                  <a:pt x="382" y="344"/>
                </a:lnTo>
                <a:lnTo>
                  <a:pt x="382" y="344"/>
                </a:lnTo>
                <a:lnTo>
                  <a:pt x="382" y="344"/>
                </a:lnTo>
                <a:lnTo>
                  <a:pt x="384" y="358"/>
                </a:lnTo>
                <a:lnTo>
                  <a:pt x="384" y="358"/>
                </a:lnTo>
                <a:lnTo>
                  <a:pt x="385" y="355"/>
                </a:lnTo>
                <a:lnTo>
                  <a:pt x="385" y="355"/>
                </a:lnTo>
                <a:lnTo>
                  <a:pt x="387" y="350"/>
                </a:lnTo>
                <a:lnTo>
                  <a:pt x="387" y="350"/>
                </a:lnTo>
                <a:lnTo>
                  <a:pt x="382" y="344"/>
                </a:lnTo>
                <a:lnTo>
                  <a:pt x="382" y="344"/>
                </a:lnTo>
                <a:close/>
                <a:moveTo>
                  <a:pt x="283" y="156"/>
                </a:moveTo>
                <a:lnTo>
                  <a:pt x="283" y="156"/>
                </a:lnTo>
                <a:lnTo>
                  <a:pt x="283" y="156"/>
                </a:lnTo>
                <a:lnTo>
                  <a:pt x="283" y="156"/>
                </a:lnTo>
                <a:lnTo>
                  <a:pt x="289" y="156"/>
                </a:lnTo>
                <a:lnTo>
                  <a:pt x="289" y="156"/>
                </a:lnTo>
                <a:lnTo>
                  <a:pt x="290" y="154"/>
                </a:lnTo>
                <a:lnTo>
                  <a:pt x="290" y="154"/>
                </a:lnTo>
                <a:lnTo>
                  <a:pt x="294" y="149"/>
                </a:lnTo>
                <a:lnTo>
                  <a:pt x="294" y="149"/>
                </a:lnTo>
                <a:lnTo>
                  <a:pt x="287" y="149"/>
                </a:lnTo>
                <a:lnTo>
                  <a:pt x="287" y="149"/>
                </a:lnTo>
                <a:lnTo>
                  <a:pt x="286" y="151"/>
                </a:lnTo>
                <a:lnTo>
                  <a:pt x="286" y="151"/>
                </a:lnTo>
                <a:lnTo>
                  <a:pt x="283" y="156"/>
                </a:lnTo>
                <a:lnTo>
                  <a:pt x="283" y="156"/>
                </a:lnTo>
                <a:close/>
                <a:moveTo>
                  <a:pt x="212" y="347"/>
                </a:moveTo>
                <a:lnTo>
                  <a:pt x="212" y="347"/>
                </a:lnTo>
                <a:lnTo>
                  <a:pt x="212" y="347"/>
                </a:lnTo>
                <a:lnTo>
                  <a:pt x="212" y="347"/>
                </a:lnTo>
                <a:lnTo>
                  <a:pt x="202" y="344"/>
                </a:lnTo>
                <a:lnTo>
                  <a:pt x="202" y="344"/>
                </a:lnTo>
                <a:lnTo>
                  <a:pt x="202" y="344"/>
                </a:lnTo>
                <a:lnTo>
                  <a:pt x="201" y="344"/>
                </a:lnTo>
                <a:lnTo>
                  <a:pt x="201" y="344"/>
                </a:lnTo>
                <a:lnTo>
                  <a:pt x="199" y="342"/>
                </a:lnTo>
                <a:lnTo>
                  <a:pt x="199" y="342"/>
                </a:lnTo>
                <a:lnTo>
                  <a:pt x="197" y="342"/>
                </a:lnTo>
                <a:lnTo>
                  <a:pt x="197" y="342"/>
                </a:lnTo>
                <a:lnTo>
                  <a:pt x="197" y="348"/>
                </a:lnTo>
                <a:lnTo>
                  <a:pt x="197" y="348"/>
                </a:lnTo>
                <a:lnTo>
                  <a:pt x="212" y="347"/>
                </a:lnTo>
                <a:lnTo>
                  <a:pt x="212" y="347"/>
                </a:lnTo>
                <a:close/>
                <a:moveTo>
                  <a:pt x="24" y="269"/>
                </a:moveTo>
                <a:lnTo>
                  <a:pt x="24" y="269"/>
                </a:lnTo>
                <a:lnTo>
                  <a:pt x="24" y="269"/>
                </a:lnTo>
                <a:lnTo>
                  <a:pt x="24" y="269"/>
                </a:lnTo>
                <a:lnTo>
                  <a:pt x="33" y="266"/>
                </a:lnTo>
                <a:lnTo>
                  <a:pt x="33" y="266"/>
                </a:lnTo>
                <a:lnTo>
                  <a:pt x="30" y="260"/>
                </a:lnTo>
                <a:lnTo>
                  <a:pt x="30" y="260"/>
                </a:lnTo>
                <a:lnTo>
                  <a:pt x="24" y="269"/>
                </a:lnTo>
                <a:lnTo>
                  <a:pt x="24" y="269"/>
                </a:lnTo>
                <a:close/>
                <a:moveTo>
                  <a:pt x="249" y="344"/>
                </a:moveTo>
                <a:lnTo>
                  <a:pt x="249" y="344"/>
                </a:lnTo>
                <a:lnTo>
                  <a:pt x="249" y="339"/>
                </a:lnTo>
                <a:lnTo>
                  <a:pt x="249" y="339"/>
                </a:lnTo>
                <a:lnTo>
                  <a:pt x="249" y="332"/>
                </a:lnTo>
                <a:lnTo>
                  <a:pt x="249" y="332"/>
                </a:lnTo>
                <a:lnTo>
                  <a:pt x="246" y="323"/>
                </a:lnTo>
                <a:lnTo>
                  <a:pt x="246" y="323"/>
                </a:lnTo>
                <a:lnTo>
                  <a:pt x="246" y="321"/>
                </a:lnTo>
                <a:lnTo>
                  <a:pt x="246" y="321"/>
                </a:lnTo>
                <a:lnTo>
                  <a:pt x="248" y="332"/>
                </a:lnTo>
                <a:lnTo>
                  <a:pt x="248" y="332"/>
                </a:lnTo>
                <a:lnTo>
                  <a:pt x="248" y="345"/>
                </a:lnTo>
                <a:lnTo>
                  <a:pt x="248" y="345"/>
                </a:lnTo>
                <a:lnTo>
                  <a:pt x="249" y="344"/>
                </a:lnTo>
                <a:lnTo>
                  <a:pt x="249" y="344"/>
                </a:lnTo>
                <a:close/>
                <a:moveTo>
                  <a:pt x="191" y="206"/>
                </a:moveTo>
                <a:lnTo>
                  <a:pt x="191" y="206"/>
                </a:lnTo>
                <a:lnTo>
                  <a:pt x="191" y="198"/>
                </a:lnTo>
                <a:lnTo>
                  <a:pt x="191" y="198"/>
                </a:lnTo>
                <a:lnTo>
                  <a:pt x="190" y="197"/>
                </a:lnTo>
                <a:lnTo>
                  <a:pt x="190" y="197"/>
                </a:lnTo>
                <a:lnTo>
                  <a:pt x="188" y="197"/>
                </a:lnTo>
                <a:lnTo>
                  <a:pt x="188" y="194"/>
                </a:lnTo>
                <a:lnTo>
                  <a:pt x="188" y="194"/>
                </a:lnTo>
                <a:lnTo>
                  <a:pt x="188" y="194"/>
                </a:lnTo>
                <a:lnTo>
                  <a:pt x="188" y="194"/>
                </a:lnTo>
                <a:lnTo>
                  <a:pt x="185" y="194"/>
                </a:lnTo>
                <a:lnTo>
                  <a:pt x="185" y="194"/>
                </a:lnTo>
                <a:lnTo>
                  <a:pt x="186" y="203"/>
                </a:lnTo>
                <a:lnTo>
                  <a:pt x="186" y="203"/>
                </a:lnTo>
                <a:lnTo>
                  <a:pt x="190" y="203"/>
                </a:lnTo>
                <a:lnTo>
                  <a:pt x="191" y="206"/>
                </a:lnTo>
                <a:lnTo>
                  <a:pt x="191" y="206"/>
                </a:lnTo>
                <a:close/>
                <a:moveTo>
                  <a:pt x="219" y="304"/>
                </a:moveTo>
                <a:lnTo>
                  <a:pt x="219" y="304"/>
                </a:lnTo>
                <a:lnTo>
                  <a:pt x="223" y="323"/>
                </a:lnTo>
                <a:lnTo>
                  <a:pt x="223" y="323"/>
                </a:lnTo>
                <a:lnTo>
                  <a:pt x="224" y="310"/>
                </a:lnTo>
                <a:lnTo>
                  <a:pt x="224" y="310"/>
                </a:lnTo>
                <a:lnTo>
                  <a:pt x="224" y="309"/>
                </a:lnTo>
                <a:lnTo>
                  <a:pt x="224" y="309"/>
                </a:lnTo>
                <a:lnTo>
                  <a:pt x="221" y="306"/>
                </a:lnTo>
                <a:lnTo>
                  <a:pt x="221" y="306"/>
                </a:lnTo>
                <a:lnTo>
                  <a:pt x="221" y="304"/>
                </a:lnTo>
                <a:lnTo>
                  <a:pt x="219" y="304"/>
                </a:lnTo>
                <a:lnTo>
                  <a:pt x="219" y="304"/>
                </a:lnTo>
                <a:close/>
                <a:moveTo>
                  <a:pt x="219" y="213"/>
                </a:moveTo>
                <a:lnTo>
                  <a:pt x="219" y="213"/>
                </a:lnTo>
                <a:lnTo>
                  <a:pt x="219" y="213"/>
                </a:lnTo>
                <a:lnTo>
                  <a:pt x="219" y="214"/>
                </a:lnTo>
                <a:lnTo>
                  <a:pt x="219" y="214"/>
                </a:lnTo>
                <a:lnTo>
                  <a:pt x="218" y="238"/>
                </a:lnTo>
                <a:lnTo>
                  <a:pt x="218" y="238"/>
                </a:lnTo>
                <a:lnTo>
                  <a:pt x="219" y="239"/>
                </a:lnTo>
                <a:lnTo>
                  <a:pt x="219" y="239"/>
                </a:lnTo>
                <a:lnTo>
                  <a:pt x="219" y="238"/>
                </a:lnTo>
                <a:lnTo>
                  <a:pt x="219" y="238"/>
                </a:lnTo>
                <a:lnTo>
                  <a:pt x="219" y="228"/>
                </a:lnTo>
                <a:lnTo>
                  <a:pt x="219" y="228"/>
                </a:lnTo>
                <a:lnTo>
                  <a:pt x="221" y="220"/>
                </a:lnTo>
                <a:lnTo>
                  <a:pt x="219" y="213"/>
                </a:lnTo>
                <a:lnTo>
                  <a:pt x="219" y="213"/>
                </a:lnTo>
                <a:close/>
                <a:moveTo>
                  <a:pt x="347" y="261"/>
                </a:moveTo>
                <a:lnTo>
                  <a:pt x="347" y="261"/>
                </a:lnTo>
                <a:lnTo>
                  <a:pt x="346" y="268"/>
                </a:lnTo>
                <a:lnTo>
                  <a:pt x="346" y="268"/>
                </a:lnTo>
                <a:lnTo>
                  <a:pt x="349" y="269"/>
                </a:lnTo>
                <a:lnTo>
                  <a:pt x="354" y="271"/>
                </a:lnTo>
                <a:lnTo>
                  <a:pt x="354" y="271"/>
                </a:lnTo>
                <a:lnTo>
                  <a:pt x="347" y="261"/>
                </a:lnTo>
                <a:lnTo>
                  <a:pt x="347" y="261"/>
                </a:lnTo>
                <a:close/>
                <a:moveTo>
                  <a:pt x="33" y="222"/>
                </a:moveTo>
                <a:lnTo>
                  <a:pt x="33" y="222"/>
                </a:lnTo>
                <a:lnTo>
                  <a:pt x="25" y="236"/>
                </a:lnTo>
                <a:lnTo>
                  <a:pt x="25" y="236"/>
                </a:lnTo>
                <a:lnTo>
                  <a:pt x="25" y="238"/>
                </a:lnTo>
                <a:lnTo>
                  <a:pt x="25" y="238"/>
                </a:lnTo>
                <a:lnTo>
                  <a:pt x="27" y="238"/>
                </a:lnTo>
                <a:lnTo>
                  <a:pt x="27" y="238"/>
                </a:lnTo>
                <a:lnTo>
                  <a:pt x="29" y="236"/>
                </a:lnTo>
                <a:lnTo>
                  <a:pt x="29" y="235"/>
                </a:lnTo>
                <a:lnTo>
                  <a:pt x="29" y="235"/>
                </a:lnTo>
                <a:lnTo>
                  <a:pt x="29" y="233"/>
                </a:lnTo>
                <a:lnTo>
                  <a:pt x="30" y="232"/>
                </a:lnTo>
                <a:lnTo>
                  <a:pt x="30" y="232"/>
                </a:lnTo>
                <a:lnTo>
                  <a:pt x="33" y="230"/>
                </a:lnTo>
                <a:lnTo>
                  <a:pt x="33" y="228"/>
                </a:lnTo>
                <a:lnTo>
                  <a:pt x="33" y="228"/>
                </a:lnTo>
                <a:lnTo>
                  <a:pt x="35" y="225"/>
                </a:lnTo>
                <a:lnTo>
                  <a:pt x="35" y="222"/>
                </a:lnTo>
                <a:lnTo>
                  <a:pt x="35" y="222"/>
                </a:lnTo>
                <a:lnTo>
                  <a:pt x="33" y="222"/>
                </a:lnTo>
                <a:lnTo>
                  <a:pt x="33" y="222"/>
                </a:lnTo>
                <a:close/>
                <a:moveTo>
                  <a:pt x="115" y="296"/>
                </a:moveTo>
                <a:lnTo>
                  <a:pt x="115" y="296"/>
                </a:lnTo>
                <a:lnTo>
                  <a:pt x="117" y="296"/>
                </a:lnTo>
                <a:lnTo>
                  <a:pt x="117" y="295"/>
                </a:lnTo>
                <a:lnTo>
                  <a:pt x="117" y="295"/>
                </a:lnTo>
                <a:lnTo>
                  <a:pt x="117" y="287"/>
                </a:lnTo>
                <a:lnTo>
                  <a:pt x="117" y="287"/>
                </a:lnTo>
                <a:lnTo>
                  <a:pt x="117" y="266"/>
                </a:lnTo>
                <a:lnTo>
                  <a:pt x="117" y="266"/>
                </a:lnTo>
                <a:lnTo>
                  <a:pt x="115" y="265"/>
                </a:lnTo>
                <a:lnTo>
                  <a:pt x="115" y="265"/>
                </a:lnTo>
                <a:lnTo>
                  <a:pt x="115" y="296"/>
                </a:lnTo>
                <a:lnTo>
                  <a:pt x="115" y="296"/>
                </a:lnTo>
                <a:close/>
                <a:moveTo>
                  <a:pt x="70" y="96"/>
                </a:moveTo>
                <a:lnTo>
                  <a:pt x="70" y="96"/>
                </a:lnTo>
                <a:lnTo>
                  <a:pt x="73" y="102"/>
                </a:lnTo>
                <a:lnTo>
                  <a:pt x="73" y="102"/>
                </a:lnTo>
                <a:lnTo>
                  <a:pt x="73" y="104"/>
                </a:lnTo>
                <a:lnTo>
                  <a:pt x="73" y="107"/>
                </a:lnTo>
                <a:lnTo>
                  <a:pt x="73" y="107"/>
                </a:lnTo>
                <a:lnTo>
                  <a:pt x="73" y="108"/>
                </a:lnTo>
                <a:lnTo>
                  <a:pt x="73" y="108"/>
                </a:lnTo>
                <a:lnTo>
                  <a:pt x="74" y="115"/>
                </a:lnTo>
                <a:lnTo>
                  <a:pt x="74" y="115"/>
                </a:lnTo>
                <a:lnTo>
                  <a:pt x="74" y="120"/>
                </a:lnTo>
                <a:lnTo>
                  <a:pt x="74" y="120"/>
                </a:lnTo>
                <a:lnTo>
                  <a:pt x="74" y="120"/>
                </a:lnTo>
                <a:lnTo>
                  <a:pt x="74" y="121"/>
                </a:lnTo>
                <a:lnTo>
                  <a:pt x="74" y="121"/>
                </a:lnTo>
                <a:lnTo>
                  <a:pt x="74" y="120"/>
                </a:lnTo>
                <a:lnTo>
                  <a:pt x="74" y="120"/>
                </a:lnTo>
                <a:lnTo>
                  <a:pt x="74" y="105"/>
                </a:lnTo>
                <a:lnTo>
                  <a:pt x="74" y="105"/>
                </a:lnTo>
                <a:lnTo>
                  <a:pt x="74" y="102"/>
                </a:lnTo>
                <a:lnTo>
                  <a:pt x="73" y="99"/>
                </a:lnTo>
                <a:lnTo>
                  <a:pt x="73" y="99"/>
                </a:lnTo>
                <a:lnTo>
                  <a:pt x="73" y="97"/>
                </a:lnTo>
                <a:lnTo>
                  <a:pt x="73" y="96"/>
                </a:lnTo>
                <a:lnTo>
                  <a:pt x="73" y="96"/>
                </a:lnTo>
                <a:lnTo>
                  <a:pt x="73" y="94"/>
                </a:lnTo>
                <a:lnTo>
                  <a:pt x="73" y="94"/>
                </a:lnTo>
                <a:lnTo>
                  <a:pt x="70" y="96"/>
                </a:lnTo>
                <a:lnTo>
                  <a:pt x="70" y="96"/>
                </a:lnTo>
                <a:close/>
                <a:moveTo>
                  <a:pt x="33" y="269"/>
                </a:moveTo>
                <a:lnTo>
                  <a:pt x="33" y="269"/>
                </a:lnTo>
                <a:lnTo>
                  <a:pt x="33" y="269"/>
                </a:lnTo>
                <a:lnTo>
                  <a:pt x="33" y="269"/>
                </a:lnTo>
                <a:lnTo>
                  <a:pt x="25" y="274"/>
                </a:lnTo>
                <a:lnTo>
                  <a:pt x="25" y="274"/>
                </a:lnTo>
                <a:lnTo>
                  <a:pt x="25" y="279"/>
                </a:lnTo>
                <a:lnTo>
                  <a:pt x="27" y="280"/>
                </a:lnTo>
                <a:lnTo>
                  <a:pt x="27" y="280"/>
                </a:lnTo>
                <a:lnTo>
                  <a:pt x="33" y="269"/>
                </a:lnTo>
                <a:lnTo>
                  <a:pt x="33" y="269"/>
                </a:lnTo>
                <a:close/>
                <a:moveTo>
                  <a:pt x="243" y="82"/>
                </a:moveTo>
                <a:lnTo>
                  <a:pt x="243" y="82"/>
                </a:lnTo>
                <a:lnTo>
                  <a:pt x="246" y="82"/>
                </a:lnTo>
                <a:lnTo>
                  <a:pt x="249" y="82"/>
                </a:lnTo>
                <a:lnTo>
                  <a:pt x="249" y="82"/>
                </a:lnTo>
                <a:lnTo>
                  <a:pt x="249" y="77"/>
                </a:lnTo>
                <a:lnTo>
                  <a:pt x="249" y="77"/>
                </a:lnTo>
                <a:lnTo>
                  <a:pt x="242" y="77"/>
                </a:lnTo>
                <a:lnTo>
                  <a:pt x="234" y="79"/>
                </a:lnTo>
                <a:lnTo>
                  <a:pt x="234" y="79"/>
                </a:lnTo>
                <a:lnTo>
                  <a:pt x="240" y="80"/>
                </a:lnTo>
                <a:lnTo>
                  <a:pt x="240" y="80"/>
                </a:lnTo>
                <a:lnTo>
                  <a:pt x="242" y="79"/>
                </a:lnTo>
                <a:lnTo>
                  <a:pt x="242" y="79"/>
                </a:lnTo>
                <a:lnTo>
                  <a:pt x="242" y="79"/>
                </a:lnTo>
                <a:lnTo>
                  <a:pt x="243" y="79"/>
                </a:lnTo>
                <a:lnTo>
                  <a:pt x="245" y="80"/>
                </a:lnTo>
                <a:lnTo>
                  <a:pt x="245" y="80"/>
                </a:lnTo>
                <a:lnTo>
                  <a:pt x="245" y="80"/>
                </a:lnTo>
                <a:lnTo>
                  <a:pt x="245" y="80"/>
                </a:lnTo>
                <a:lnTo>
                  <a:pt x="243" y="82"/>
                </a:lnTo>
                <a:lnTo>
                  <a:pt x="243" y="82"/>
                </a:lnTo>
                <a:close/>
                <a:moveTo>
                  <a:pt x="335" y="280"/>
                </a:moveTo>
                <a:lnTo>
                  <a:pt x="335" y="280"/>
                </a:lnTo>
                <a:lnTo>
                  <a:pt x="338" y="285"/>
                </a:lnTo>
                <a:lnTo>
                  <a:pt x="339" y="288"/>
                </a:lnTo>
                <a:lnTo>
                  <a:pt x="339" y="288"/>
                </a:lnTo>
                <a:lnTo>
                  <a:pt x="339" y="276"/>
                </a:lnTo>
                <a:lnTo>
                  <a:pt x="339" y="276"/>
                </a:lnTo>
                <a:lnTo>
                  <a:pt x="339" y="277"/>
                </a:lnTo>
                <a:lnTo>
                  <a:pt x="338" y="279"/>
                </a:lnTo>
                <a:lnTo>
                  <a:pt x="338" y="279"/>
                </a:lnTo>
                <a:lnTo>
                  <a:pt x="335" y="280"/>
                </a:lnTo>
                <a:lnTo>
                  <a:pt x="335" y="280"/>
                </a:lnTo>
                <a:close/>
                <a:moveTo>
                  <a:pt x="298" y="159"/>
                </a:moveTo>
                <a:lnTo>
                  <a:pt x="298" y="159"/>
                </a:lnTo>
                <a:lnTo>
                  <a:pt x="292" y="161"/>
                </a:lnTo>
                <a:lnTo>
                  <a:pt x="292" y="161"/>
                </a:lnTo>
                <a:lnTo>
                  <a:pt x="289" y="168"/>
                </a:lnTo>
                <a:lnTo>
                  <a:pt x="289" y="168"/>
                </a:lnTo>
                <a:lnTo>
                  <a:pt x="290" y="168"/>
                </a:lnTo>
                <a:lnTo>
                  <a:pt x="290" y="168"/>
                </a:lnTo>
                <a:lnTo>
                  <a:pt x="292" y="167"/>
                </a:lnTo>
                <a:lnTo>
                  <a:pt x="295" y="165"/>
                </a:lnTo>
                <a:lnTo>
                  <a:pt x="295" y="165"/>
                </a:lnTo>
                <a:lnTo>
                  <a:pt x="295" y="165"/>
                </a:lnTo>
                <a:lnTo>
                  <a:pt x="295" y="165"/>
                </a:lnTo>
                <a:lnTo>
                  <a:pt x="298" y="162"/>
                </a:lnTo>
                <a:lnTo>
                  <a:pt x="298" y="162"/>
                </a:lnTo>
                <a:lnTo>
                  <a:pt x="298" y="159"/>
                </a:lnTo>
                <a:lnTo>
                  <a:pt x="298" y="159"/>
                </a:lnTo>
                <a:close/>
                <a:moveTo>
                  <a:pt x="231" y="105"/>
                </a:moveTo>
                <a:lnTo>
                  <a:pt x="231" y="105"/>
                </a:lnTo>
                <a:lnTo>
                  <a:pt x="232" y="105"/>
                </a:lnTo>
                <a:lnTo>
                  <a:pt x="232" y="105"/>
                </a:lnTo>
                <a:lnTo>
                  <a:pt x="229" y="90"/>
                </a:lnTo>
                <a:lnTo>
                  <a:pt x="229" y="90"/>
                </a:lnTo>
                <a:lnTo>
                  <a:pt x="229" y="90"/>
                </a:lnTo>
                <a:lnTo>
                  <a:pt x="229" y="90"/>
                </a:lnTo>
                <a:lnTo>
                  <a:pt x="227" y="91"/>
                </a:lnTo>
                <a:lnTo>
                  <a:pt x="227" y="91"/>
                </a:lnTo>
                <a:lnTo>
                  <a:pt x="226" y="97"/>
                </a:lnTo>
                <a:lnTo>
                  <a:pt x="226" y="97"/>
                </a:lnTo>
                <a:lnTo>
                  <a:pt x="226" y="99"/>
                </a:lnTo>
                <a:lnTo>
                  <a:pt x="227" y="99"/>
                </a:lnTo>
                <a:lnTo>
                  <a:pt x="227" y="99"/>
                </a:lnTo>
                <a:lnTo>
                  <a:pt x="229" y="99"/>
                </a:lnTo>
                <a:lnTo>
                  <a:pt x="229" y="99"/>
                </a:lnTo>
                <a:lnTo>
                  <a:pt x="229" y="101"/>
                </a:lnTo>
                <a:lnTo>
                  <a:pt x="229" y="102"/>
                </a:lnTo>
                <a:lnTo>
                  <a:pt x="229" y="102"/>
                </a:lnTo>
                <a:lnTo>
                  <a:pt x="231" y="104"/>
                </a:lnTo>
                <a:lnTo>
                  <a:pt x="231" y="105"/>
                </a:lnTo>
                <a:lnTo>
                  <a:pt x="231" y="105"/>
                </a:lnTo>
                <a:close/>
                <a:moveTo>
                  <a:pt x="44" y="91"/>
                </a:moveTo>
                <a:lnTo>
                  <a:pt x="44" y="91"/>
                </a:lnTo>
                <a:lnTo>
                  <a:pt x="33" y="91"/>
                </a:lnTo>
                <a:lnTo>
                  <a:pt x="33" y="91"/>
                </a:lnTo>
                <a:lnTo>
                  <a:pt x="33" y="96"/>
                </a:lnTo>
                <a:lnTo>
                  <a:pt x="33" y="96"/>
                </a:lnTo>
                <a:lnTo>
                  <a:pt x="35" y="94"/>
                </a:lnTo>
                <a:lnTo>
                  <a:pt x="35" y="94"/>
                </a:lnTo>
                <a:lnTo>
                  <a:pt x="36" y="94"/>
                </a:lnTo>
                <a:lnTo>
                  <a:pt x="36" y="94"/>
                </a:lnTo>
                <a:lnTo>
                  <a:pt x="38" y="93"/>
                </a:lnTo>
                <a:lnTo>
                  <a:pt x="40" y="94"/>
                </a:lnTo>
                <a:lnTo>
                  <a:pt x="40" y="94"/>
                </a:lnTo>
                <a:lnTo>
                  <a:pt x="41" y="94"/>
                </a:lnTo>
                <a:lnTo>
                  <a:pt x="41" y="94"/>
                </a:lnTo>
                <a:lnTo>
                  <a:pt x="44" y="94"/>
                </a:lnTo>
                <a:lnTo>
                  <a:pt x="44" y="94"/>
                </a:lnTo>
                <a:lnTo>
                  <a:pt x="44" y="91"/>
                </a:lnTo>
                <a:lnTo>
                  <a:pt x="44" y="91"/>
                </a:lnTo>
                <a:close/>
                <a:moveTo>
                  <a:pt x="139" y="266"/>
                </a:moveTo>
                <a:lnTo>
                  <a:pt x="139" y="266"/>
                </a:lnTo>
                <a:lnTo>
                  <a:pt x="139" y="280"/>
                </a:lnTo>
                <a:lnTo>
                  <a:pt x="139" y="280"/>
                </a:lnTo>
                <a:lnTo>
                  <a:pt x="142" y="280"/>
                </a:lnTo>
                <a:lnTo>
                  <a:pt x="142" y="280"/>
                </a:lnTo>
                <a:lnTo>
                  <a:pt x="139" y="266"/>
                </a:lnTo>
                <a:lnTo>
                  <a:pt x="139" y="266"/>
                </a:lnTo>
                <a:close/>
                <a:moveTo>
                  <a:pt x="27" y="301"/>
                </a:moveTo>
                <a:lnTo>
                  <a:pt x="27" y="301"/>
                </a:lnTo>
                <a:lnTo>
                  <a:pt x="29" y="302"/>
                </a:lnTo>
                <a:lnTo>
                  <a:pt x="30" y="302"/>
                </a:lnTo>
                <a:lnTo>
                  <a:pt x="32" y="307"/>
                </a:lnTo>
                <a:lnTo>
                  <a:pt x="32" y="307"/>
                </a:lnTo>
                <a:lnTo>
                  <a:pt x="32" y="312"/>
                </a:lnTo>
                <a:lnTo>
                  <a:pt x="32" y="312"/>
                </a:lnTo>
                <a:lnTo>
                  <a:pt x="32" y="314"/>
                </a:lnTo>
                <a:lnTo>
                  <a:pt x="32" y="314"/>
                </a:lnTo>
                <a:lnTo>
                  <a:pt x="33" y="314"/>
                </a:lnTo>
                <a:lnTo>
                  <a:pt x="33" y="314"/>
                </a:lnTo>
                <a:lnTo>
                  <a:pt x="35" y="309"/>
                </a:lnTo>
                <a:lnTo>
                  <a:pt x="35" y="309"/>
                </a:lnTo>
                <a:lnTo>
                  <a:pt x="30" y="298"/>
                </a:lnTo>
                <a:lnTo>
                  <a:pt x="30" y="298"/>
                </a:lnTo>
                <a:lnTo>
                  <a:pt x="29" y="299"/>
                </a:lnTo>
                <a:lnTo>
                  <a:pt x="29" y="299"/>
                </a:lnTo>
                <a:lnTo>
                  <a:pt x="27" y="301"/>
                </a:lnTo>
                <a:lnTo>
                  <a:pt x="27" y="301"/>
                </a:lnTo>
                <a:close/>
                <a:moveTo>
                  <a:pt x="327" y="154"/>
                </a:moveTo>
                <a:lnTo>
                  <a:pt x="327" y="154"/>
                </a:lnTo>
                <a:lnTo>
                  <a:pt x="332" y="154"/>
                </a:lnTo>
                <a:lnTo>
                  <a:pt x="335" y="153"/>
                </a:lnTo>
                <a:lnTo>
                  <a:pt x="336" y="151"/>
                </a:lnTo>
                <a:lnTo>
                  <a:pt x="336" y="146"/>
                </a:lnTo>
                <a:lnTo>
                  <a:pt x="336" y="146"/>
                </a:lnTo>
                <a:lnTo>
                  <a:pt x="328" y="151"/>
                </a:lnTo>
                <a:lnTo>
                  <a:pt x="328" y="151"/>
                </a:lnTo>
                <a:lnTo>
                  <a:pt x="328" y="153"/>
                </a:lnTo>
                <a:lnTo>
                  <a:pt x="328" y="153"/>
                </a:lnTo>
                <a:lnTo>
                  <a:pt x="327" y="154"/>
                </a:lnTo>
                <a:lnTo>
                  <a:pt x="327" y="154"/>
                </a:lnTo>
                <a:close/>
                <a:moveTo>
                  <a:pt x="238" y="394"/>
                </a:moveTo>
                <a:lnTo>
                  <a:pt x="238" y="394"/>
                </a:lnTo>
                <a:lnTo>
                  <a:pt x="237" y="399"/>
                </a:lnTo>
                <a:lnTo>
                  <a:pt x="237" y="399"/>
                </a:lnTo>
                <a:lnTo>
                  <a:pt x="234" y="402"/>
                </a:lnTo>
                <a:lnTo>
                  <a:pt x="234" y="402"/>
                </a:lnTo>
                <a:lnTo>
                  <a:pt x="243" y="402"/>
                </a:lnTo>
                <a:lnTo>
                  <a:pt x="243" y="402"/>
                </a:lnTo>
                <a:lnTo>
                  <a:pt x="238" y="394"/>
                </a:lnTo>
                <a:lnTo>
                  <a:pt x="238" y="394"/>
                </a:lnTo>
                <a:close/>
                <a:moveTo>
                  <a:pt x="183" y="77"/>
                </a:moveTo>
                <a:lnTo>
                  <a:pt x="183" y="77"/>
                </a:lnTo>
                <a:lnTo>
                  <a:pt x="183" y="77"/>
                </a:lnTo>
                <a:lnTo>
                  <a:pt x="183" y="77"/>
                </a:lnTo>
                <a:lnTo>
                  <a:pt x="180" y="75"/>
                </a:lnTo>
                <a:lnTo>
                  <a:pt x="180" y="75"/>
                </a:lnTo>
                <a:lnTo>
                  <a:pt x="171" y="75"/>
                </a:lnTo>
                <a:lnTo>
                  <a:pt x="163" y="75"/>
                </a:lnTo>
                <a:lnTo>
                  <a:pt x="163" y="75"/>
                </a:lnTo>
                <a:lnTo>
                  <a:pt x="158" y="75"/>
                </a:lnTo>
                <a:lnTo>
                  <a:pt x="158" y="75"/>
                </a:lnTo>
                <a:lnTo>
                  <a:pt x="156" y="77"/>
                </a:lnTo>
                <a:lnTo>
                  <a:pt x="156" y="77"/>
                </a:lnTo>
                <a:lnTo>
                  <a:pt x="183" y="77"/>
                </a:lnTo>
                <a:lnTo>
                  <a:pt x="183" y="77"/>
                </a:lnTo>
                <a:close/>
                <a:moveTo>
                  <a:pt x="27" y="244"/>
                </a:moveTo>
                <a:lnTo>
                  <a:pt x="27" y="244"/>
                </a:lnTo>
                <a:lnTo>
                  <a:pt x="30" y="246"/>
                </a:lnTo>
                <a:lnTo>
                  <a:pt x="32" y="249"/>
                </a:lnTo>
                <a:lnTo>
                  <a:pt x="32" y="249"/>
                </a:lnTo>
                <a:lnTo>
                  <a:pt x="35" y="244"/>
                </a:lnTo>
                <a:lnTo>
                  <a:pt x="35" y="244"/>
                </a:lnTo>
                <a:lnTo>
                  <a:pt x="32" y="239"/>
                </a:lnTo>
                <a:lnTo>
                  <a:pt x="32" y="239"/>
                </a:lnTo>
                <a:lnTo>
                  <a:pt x="30" y="241"/>
                </a:lnTo>
                <a:lnTo>
                  <a:pt x="30" y="241"/>
                </a:lnTo>
                <a:lnTo>
                  <a:pt x="27" y="243"/>
                </a:lnTo>
                <a:lnTo>
                  <a:pt x="27" y="244"/>
                </a:lnTo>
                <a:lnTo>
                  <a:pt x="27" y="244"/>
                </a:lnTo>
                <a:close/>
                <a:moveTo>
                  <a:pt x="379" y="285"/>
                </a:moveTo>
                <a:lnTo>
                  <a:pt x="379" y="285"/>
                </a:lnTo>
                <a:lnTo>
                  <a:pt x="379" y="287"/>
                </a:lnTo>
                <a:lnTo>
                  <a:pt x="379" y="287"/>
                </a:lnTo>
                <a:lnTo>
                  <a:pt x="376" y="290"/>
                </a:lnTo>
                <a:lnTo>
                  <a:pt x="374" y="295"/>
                </a:lnTo>
                <a:lnTo>
                  <a:pt x="374" y="295"/>
                </a:lnTo>
                <a:lnTo>
                  <a:pt x="376" y="296"/>
                </a:lnTo>
                <a:lnTo>
                  <a:pt x="376" y="296"/>
                </a:lnTo>
                <a:lnTo>
                  <a:pt x="377" y="299"/>
                </a:lnTo>
                <a:lnTo>
                  <a:pt x="377" y="299"/>
                </a:lnTo>
                <a:lnTo>
                  <a:pt x="379" y="295"/>
                </a:lnTo>
                <a:lnTo>
                  <a:pt x="379" y="285"/>
                </a:lnTo>
                <a:lnTo>
                  <a:pt x="379" y="285"/>
                </a:lnTo>
                <a:close/>
                <a:moveTo>
                  <a:pt x="284" y="403"/>
                </a:moveTo>
                <a:lnTo>
                  <a:pt x="284" y="403"/>
                </a:lnTo>
                <a:lnTo>
                  <a:pt x="275" y="403"/>
                </a:lnTo>
                <a:lnTo>
                  <a:pt x="275" y="403"/>
                </a:lnTo>
                <a:lnTo>
                  <a:pt x="278" y="407"/>
                </a:lnTo>
                <a:lnTo>
                  <a:pt x="278" y="407"/>
                </a:lnTo>
                <a:lnTo>
                  <a:pt x="279" y="408"/>
                </a:lnTo>
                <a:lnTo>
                  <a:pt x="279" y="411"/>
                </a:lnTo>
                <a:lnTo>
                  <a:pt x="279" y="411"/>
                </a:lnTo>
                <a:lnTo>
                  <a:pt x="284" y="403"/>
                </a:lnTo>
                <a:lnTo>
                  <a:pt x="284" y="403"/>
                </a:lnTo>
                <a:close/>
                <a:moveTo>
                  <a:pt x="227" y="298"/>
                </a:moveTo>
                <a:lnTo>
                  <a:pt x="227" y="298"/>
                </a:lnTo>
                <a:lnTo>
                  <a:pt x="231" y="299"/>
                </a:lnTo>
                <a:lnTo>
                  <a:pt x="231" y="302"/>
                </a:lnTo>
                <a:lnTo>
                  <a:pt x="231" y="302"/>
                </a:lnTo>
                <a:lnTo>
                  <a:pt x="234" y="309"/>
                </a:lnTo>
                <a:lnTo>
                  <a:pt x="234" y="309"/>
                </a:lnTo>
                <a:lnTo>
                  <a:pt x="234" y="309"/>
                </a:lnTo>
                <a:lnTo>
                  <a:pt x="234" y="309"/>
                </a:lnTo>
                <a:lnTo>
                  <a:pt x="234" y="307"/>
                </a:lnTo>
                <a:lnTo>
                  <a:pt x="234" y="307"/>
                </a:lnTo>
                <a:lnTo>
                  <a:pt x="234" y="299"/>
                </a:lnTo>
                <a:lnTo>
                  <a:pt x="234" y="299"/>
                </a:lnTo>
                <a:lnTo>
                  <a:pt x="234" y="298"/>
                </a:lnTo>
                <a:lnTo>
                  <a:pt x="232" y="298"/>
                </a:lnTo>
                <a:lnTo>
                  <a:pt x="232" y="298"/>
                </a:lnTo>
                <a:lnTo>
                  <a:pt x="227" y="298"/>
                </a:lnTo>
                <a:lnTo>
                  <a:pt x="227" y="298"/>
                </a:lnTo>
                <a:close/>
                <a:moveTo>
                  <a:pt x="79" y="414"/>
                </a:moveTo>
                <a:lnTo>
                  <a:pt x="79" y="414"/>
                </a:lnTo>
                <a:lnTo>
                  <a:pt x="93" y="414"/>
                </a:lnTo>
                <a:lnTo>
                  <a:pt x="93" y="414"/>
                </a:lnTo>
                <a:lnTo>
                  <a:pt x="92" y="411"/>
                </a:lnTo>
                <a:lnTo>
                  <a:pt x="92" y="411"/>
                </a:lnTo>
                <a:lnTo>
                  <a:pt x="81" y="411"/>
                </a:lnTo>
                <a:lnTo>
                  <a:pt x="81" y="411"/>
                </a:lnTo>
                <a:lnTo>
                  <a:pt x="79" y="414"/>
                </a:lnTo>
                <a:lnTo>
                  <a:pt x="79" y="414"/>
                </a:lnTo>
                <a:close/>
                <a:moveTo>
                  <a:pt x="147" y="153"/>
                </a:moveTo>
                <a:lnTo>
                  <a:pt x="147" y="153"/>
                </a:lnTo>
                <a:lnTo>
                  <a:pt x="145" y="156"/>
                </a:lnTo>
                <a:lnTo>
                  <a:pt x="145" y="156"/>
                </a:lnTo>
                <a:lnTo>
                  <a:pt x="142" y="159"/>
                </a:lnTo>
                <a:lnTo>
                  <a:pt x="142" y="159"/>
                </a:lnTo>
                <a:lnTo>
                  <a:pt x="139" y="161"/>
                </a:lnTo>
                <a:lnTo>
                  <a:pt x="139" y="161"/>
                </a:lnTo>
                <a:lnTo>
                  <a:pt x="145" y="164"/>
                </a:lnTo>
                <a:lnTo>
                  <a:pt x="145" y="164"/>
                </a:lnTo>
                <a:lnTo>
                  <a:pt x="147" y="157"/>
                </a:lnTo>
                <a:lnTo>
                  <a:pt x="147" y="153"/>
                </a:lnTo>
                <a:lnTo>
                  <a:pt x="147" y="153"/>
                </a:lnTo>
                <a:close/>
                <a:moveTo>
                  <a:pt x="32" y="385"/>
                </a:moveTo>
                <a:lnTo>
                  <a:pt x="32" y="385"/>
                </a:lnTo>
                <a:lnTo>
                  <a:pt x="32" y="385"/>
                </a:lnTo>
                <a:lnTo>
                  <a:pt x="32" y="385"/>
                </a:lnTo>
                <a:lnTo>
                  <a:pt x="30" y="380"/>
                </a:lnTo>
                <a:lnTo>
                  <a:pt x="30" y="380"/>
                </a:lnTo>
                <a:lnTo>
                  <a:pt x="29" y="375"/>
                </a:lnTo>
                <a:lnTo>
                  <a:pt x="29" y="375"/>
                </a:lnTo>
                <a:lnTo>
                  <a:pt x="25" y="370"/>
                </a:lnTo>
                <a:lnTo>
                  <a:pt x="25" y="370"/>
                </a:lnTo>
                <a:lnTo>
                  <a:pt x="25" y="372"/>
                </a:lnTo>
                <a:lnTo>
                  <a:pt x="25" y="372"/>
                </a:lnTo>
                <a:lnTo>
                  <a:pt x="24" y="373"/>
                </a:lnTo>
                <a:lnTo>
                  <a:pt x="25" y="375"/>
                </a:lnTo>
                <a:lnTo>
                  <a:pt x="25" y="375"/>
                </a:lnTo>
                <a:lnTo>
                  <a:pt x="30" y="383"/>
                </a:lnTo>
                <a:lnTo>
                  <a:pt x="30" y="383"/>
                </a:lnTo>
                <a:lnTo>
                  <a:pt x="32" y="385"/>
                </a:lnTo>
                <a:lnTo>
                  <a:pt x="32" y="385"/>
                </a:lnTo>
                <a:close/>
                <a:moveTo>
                  <a:pt x="120" y="400"/>
                </a:moveTo>
                <a:lnTo>
                  <a:pt x="120" y="400"/>
                </a:lnTo>
                <a:lnTo>
                  <a:pt x="111" y="400"/>
                </a:lnTo>
                <a:lnTo>
                  <a:pt x="111" y="400"/>
                </a:lnTo>
                <a:lnTo>
                  <a:pt x="114" y="403"/>
                </a:lnTo>
                <a:lnTo>
                  <a:pt x="114" y="403"/>
                </a:lnTo>
                <a:lnTo>
                  <a:pt x="115" y="405"/>
                </a:lnTo>
                <a:lnTo>
                  <a:pt x="117" y="403"/>
                </a:lnTo>
                <a:lnTo>
                  <a:pt x="117" y="403"/>
                </a:lnTo>
                <a:lnTo>
                  <a:pt x="120" y="400"/>
                </a:lnTo>
                <a:lnTo>
                  <a:pt x="120" y="400"/>
                </a:lnTo>
                <a:close/>
                <a:moveTo>
                  <a:pt x="339" y="31"/>
                </a:moveTo>
                <a:lnTo>
                  <a:pt x="339" y="31"/>
                </a:lnTo>
                <a:lnTo>
                  <a:pt x="339" y="30"/>
                </a:lnTo>
                <a:lnTo>
                  <a:pt x="339" y="30"/>
                </a:lnTo>
                <a:lnTo>
                  <a:pt x="339" y="25"/>
                </a:lnTo>
                <a:lnTo>
                  <a:pt x="338" y="19"/>
                </a:lnTo>
                <a:lnTo>
                  <a:pt x="338" y="19"/>
                </a:lnTo>
                <a:lnTo>
                  <a:pt x="336" y="15"/>
                </a:lnTo>
                <a:lnTo>
                  <a:pt x="336" y="15"/>
                </a:lnTo>
                <a:lnTo>
                  <a:pt x="335" y="11"/>
                </a:lnTo>
                <a:lnTo>
                  <a:pt x="335" y="11"/>
                </a:lnTo>
                <a:lnTo>
                  <a:pt x="335" y="11"/>
                </a:lnTo>
                <a:lnTo>
                  <a:pt x="335" y="11"/>
                </a:lnTo>
                <a:lnTo>
                  <a:pt x="338" y="30"/>
                </a:lnTo>
                <a:lnTo>
                  <a:pt x="338" y="30"/>
                </a:lnTo>
                <a:lnTo>
                  <a:pt x="338" y="30"/>
                </a:lnTo>
                <a:lnTo>
                  <a:pt x="339" y="31"/>
                </a:lnTo>
                <a:lnTo>
                  <a:pt x="339" y="31"/>
                </a:lnTo>
                <a:close/>
                <a:moveTo>
                  <a:pt x="380" y="345"/>
                </a:moveTo>
                <a:lnTo>
                  <a:pt x="380" y="345"/>
                </a:lnTo>
                <a:lnTo>
                  <a:pt x="380" y="345"/>
                </a:lnTo>
                <a:lnTo>
                  <a:pt x="380" y="345"/>
                </a:lnTo>
                <a:lnTo>
                  <a:pt x="377" y="362"/>
                </a:lnTo>
                <a:lnTo>
                  <a:pt x="377" y="362"/>
                </a:lnTo>
                <a:lnTo>
                  <a:pt x="380" y="361"/>
                </a:lnTo>
                <a:lnTo>
                  <a:pt x="380" y="361"/>
                </a:lnTo>
                <a:lnTo>
                  <a:pt x="382" y="358"/>
                </a:lnTo>
                <a:lnTo>
                  <a:pt x="382" y="358"/>
                </a:lnTo>
                <a:lnTo>
                  <a:pt x="380" y="348"/>
                </a:lnTo>
                <a:lnTo>
                  <a:pt x="380" y="348"/>
                </a:lnTo>
                <a:lnTo>
                  <a:pt x="380" y="345"/>
                </a:lnTo>
                <a:lnTo>
                  <a:pt x="380" y="345"/>
                </a:lnTo>
                <a:close/>
                <a:moveTo>
                  <a:pt x="401" y="192"/>
                </a:moveTo>
                <a:lnTo>
                  <a:pt x="401" y="192"/>
                </a:lnTo>
                <a:lnTo>
                  <a:pt x="401" y="194"/>
                </a:lnTo>
                <a:lnTo>
                  <a:pt x="401" y="194"/>
                </a:lnTo>
                <a:lnTo>
                  <a:pt x="401" y="211"/>
                </a:lnTo>
                <a:lnTo>
                  <a:pt x="401" y="211"/>
                </a:lnTo>
                <a:lnTo>
                  <a:pt x="402" y="214"/>
                </a:lnTo>
                <a:lnTo>
                  <a:pt x="402" y="214"/>
                </a:lnTo>
                <a:lnTo>
                  <a:pt x="402" y="216"/>
                </a:lnTo>
                <a:lnTo>
                  <a:pt x="401" y="216"/>
                </a:lnTo>
                <a:lnTo>
                  <a:pt x="401" y="216"/>
                </a:lnTo>
                <a:lnTo>
                  <a:pt x="401" y="217"/>
                </a:lnTo>
                <a:lnTo>
                  <a:pt x="401" y="219"/>
                </a:lnTo>
                <a:lnTo>
                  <a:pt x="401" y="219"/>
                </a:lnTo>
                <a:lnTo>
                  <a:pt x="401" y="220"/>
                </a:lnTo>
                <a:lnTo>
                  <a:pt x="402" y="222"/>
                </a:lnTo>
                <a:lnTo>
                  <a:pt x="402" y="222"/>
                </a:lnTo>
                <a:lnTo>
                  <a:pt x="401" y="192"/>
                </a:lnTo>
                <a:lnTo>
                  <a:pt x="401" y="192"/>
                </a:lnTo>
                <a:close/>
                <a:moveTo>
                  <a:pt x="21" y="145"/>
                </a:moveTo>
                <a:lnTo>
                  <a:pt x="21" y="145"/>
                </a:lnTo>
                <a:lnTo>
                  <a:pt x="24" y="145"/>
                </a:lnTo>
                <a:lnTo>
                  <a:pt x="24" y="145"/>
                </a:lnTo>
                <a:lnTo>
                  <a:pt x="24" y="143"/>
                </a:lnTo>
                <a:lnTo>
                  <a:pt x="24" y="143"/>
                </a:lnTo>
                <a:lnTo>
                  <a:pt x="27" y="142"/>
                </a:lnTo>
                <a:lnTo>
                  <a:pt x="27" y="142"/>
                </a:lnTo>
                <a:lnTo>
                  <a:pt x="27" y="140"/>
                </a:lnTo>
                <a:lnTo>
                  <a:pt x="25" y="138"/>
                </a:lnTo>
                <a:lnTo>
                  <a:pt x="25" y="138"/>
                </a:lnTo>
                <a:lnTo>
                  <a:pt x="24" y="138"/>
                </a:lnTo>
                <a:lnTo>
                  <a:pt x="24" y="138"/>
                </a:lnTo>
                <a:lnTo>
                  <a:pt x="21" y="140"/>
                </a:lnTo>
                <a:lnTo>
                  <a:pt x="21" y="140"/>
                </a:lnTo>
                <a:lnTo>
                  <a:pt x="21" y="142"/>
                </a:lnTo>
                <a:lnTo>
                  <a:pt x="21" y="142"/>
                </a:lnTo>
                <a:lnTo>
                  <a:pt x="21" y="145"/>
                </a:lnTo>
                <a:lnTo>
                  <a:pt x="21" y="145"/>
                </a:lnTo>
                <a:close/>
                <a:moveTo>
                  <a:pt x="204" y="358"/>
                </a:moveTo>
                <a:lnTo>
                  <a:pt x="204" y="358"/>
                </a:lnTo>
                <a:lnTo>
                  <a:pt x="215" y="358"/>
                </a:lnTo>
                <a:lnTo>
                  <a:pt x="215" y="358"/>
                </a:lnTo>
                <a:lnTo>
                  <a:pt x="216" y="356"/>
                </a:lnTo>
                <a:lnTo>
                  <a:pt x="216" y="356"/>
                </a:lnTo>
                <a:lnTo>
                  <a:pt x="216" y="356"/>
                </a:lnTo>
                <a:lnTo>
                  <a:pt x="216" y="356"/>
                </a:lnTo>
                <a:lnTo>
                  <a:pt x="204" y="356"/>
                </a:lnTo>
                <a:lnTo>
                  <a:pt x="204" y="356"/>
                </a:lnTo>
                <a:lnTo>
                  <a:pt x="204" y="358"/>
                </a:lnTo>
                <a:lnTo>
                  <a:pt x="204" y="358"/>
                </a:lnTo>
                <a:close/>
                <a:moveTo>
                  <a:pt x="395" y="184"/>
                </a:moveTo>
                <a:lnTo>
                  <a:pt x="395" y="184"/>
                </a:lnTo>
                <a:lnTo>
                  <a:pt x="395" y="184"/>
                </a:lnTo>
                <a:lnTo>
                  <a:pt x="395" y="184"/>
                </a:lnTo>
                <a:lnTo>
                  <a:pt x="395" y="173"/>
                </a:lnTo>
                <a:lnTo>
                  <a:pt x="395" y="173"/>
                </a:lnTo>
                <a:lnTo>
                  <a:pt x="391" y="176"/>
                </a:lnTo>
                <a:lnTo>
                  <a:pt x="391" y="178"/>
                </a:lnTo>
                <a:lnTo>
                  <a:pt x="391" y="181"/>
                </a:lnTo>
                <a:lnTo>
                  <a:pt x="391" y="181"/>
                </a:lnTo>
                <a:lnTo>
                  <a:pt x="395" y="184"/>
                </a:lnTo>
                <a:lnTo>
                  <a:pt x="395" y="184"/>
                </a:lnTo>
                <a:close/>
                <a:moveTo>
                  <a:pt x="207" y="189"/>
                </a:moveTo>
                <a:lnTo>
                  <a:pt x="207" y="189"/>
                </a:lnTo>
                <a:lnTo>
                  <a:pt x="199" y="189"/>
                </a:lnTo>
                <a:lnTo>
                  <a:pt x="193" y="191"/>
                </a:lnTo>
                <a:lnTo>
                  <a:pt x="193" y="191"/>
                </a:lnTo>
                <a:lnTo>
                  <a:pt x="205" y="192"/>
                </a:lnTo>
                <a:lnTo>
                  <a:pt x="205" y="192"/>
                </a:lnTo>
                <a:lnTo>
                  <a:pt x="207" y="189"/>
                </a:lnTo>
                <a:lnTo>
                  <a:pt x="207" y="189"/>
                </a:lnTo>
                <a:close/>
                <a:moveTo>
                  <a:pt x="131" y="403"/>
                </a:moveTo>
                <a:lnTo>
                  <a:pt x="131" y="403"/>
                </a:lnTo>
                <a:lnTo>
                  <a:pt x="137" y="403"/>
                </a:lnTo>
                <a:lnTo>
                  <a:pt x="137" y="403"/>
                </a:lnTo>
                <a:lnTo>
                  <a:pt x="139" y="400"/>
                </a:lnTo>
                <a:lnTo>
                  <a:pt x="139" y="400"/>
                </a:lnTo>
                <a:lnTo>
                  <a:pt x="130" y="400"/>
                </a:lnTo>
                <a:lnTo>
                  <a:pt x="130" y="400"/>
                </a:lnTo>
                <a:lnTo>
                  <a:pt x="131" y="403"/>
                </a:lnTo>
                <a:lnTo>
                  <a:pt x="131" y="403"/>
                </a:lnTo>
                <a:close/>
                <a:moveTo>
                  <a:pt x="172" y="247"/>
                </a:moveTo>
                <a:lnTo>
                  <a:pt x="172" y="247"/>
                </a:lnTo>
                <a:lnTo>
                  <a:pt x="161" y="246"/>
                </a:lnTo>
                <a:lnTo>
                  <a:pt x="152" y="247"/>
                </a:lnTo>
                <a:lnTo>
                  <a:pt x="152" y="247"/>
                </a:lnTo>
                <a:lnTo>
                  <a:pt x="172" y="249"/>
                </a:lnTo>
                <a:lnTo>
                  <a:pt x="172" y="249"/>
                </a:lnTo>
                <a:lnTo>
                  <a:pt x="172" y="247"/>
                </a:lnTo>
                <a:lnTo>
                  <a:pt x="172" y="247"/>
                </a:lnTo>
                <a:close/>
                <a:moveTo>
                  <a:pt x="251" y="287"/>
                </a:moveTo>
                <a:lnTo>
                  <a:pt x="251" y="287"/>
                </a:lnTo>
                <a:lnTo>
                  <a:pt x="240" y="282"/>
                </a:lnTo>
                <a:lnTo>
                  <a:pt x="240" y="282"/>
                </a:lnTo>
                <a:lnTo>
                  <a:pt x="240" y="285"/>
                </a:lnTo>
                <a:lnTo>
                  <a:pt x="240" y="285"/>
                </a:lnTo>
                <a:lnTo>
                  <a:pt x="242" y="285"/>
                </a:lnTo>
                <a:lnTo>
                  <a:pt x="242" y="285"/>
                </a:lnTo>
                <a:lnTo>
                  <a:pt x="246" y="287"/>
                </a:lnTo>
                <a:lnTo>
                  <a:pt x="246" y="287"/>
                </a:lnTo>
                <a:lnTo>
                  <a:pt x="249" y="287"/>
                </a:lnTo>
                <a:lnTo>
                  <a:pt x="251" y="287"/>
                </a:lnTo>
                <a:lnTo>
                  <a:pt x="251" y="287"/>
                </a:lnTo>
                <a:close/>
                <a:moveTo>
                  <a:pt x="264" y="268"/>
                </a:moveTo>
                <a:lnTo>
                  <a:pt x="264" y="268"/>
                </a:lnTo>
                <a:lnTo>
                  <a:pt x="267" y="268"/>
                </a:lnTo>
                <a:lnTo>
                  <a:pt x="267" y="268"/>
                </a:lnTo>
                <a:lnTo>
                  <a:pt x="267" y="261"/>
                </a:lnTo>
                <a:lnTo>
                  <a:pt x="267" y="261"/>
                </a:lnTo>
                <a:lnTo>
                  <a:pt x="262" y="261"/>
                </a:lnTo>
                <a:lnTo>
                  <a:pt x="262" y="261"/>
                </a:lnTo>
                <a:lnTo>
                  <a:pt x="264" y="268"/>
                </a:lnTo>
                <a:lnTo>
                  <a:pt x="264" y="268"/>
                </a:lnTo>
                <a:close/>
                <a:moveTo>
                  <a:pt x="30" y="91"/>
                </a:moveTo>
                <a:lnTo>
                  <a:pt x="30" y="91"/>
                </a:lnTo>
                <a:lnTo>
                  <a:pt x="29" y="91"/>
                </a:lnTo>
                <a:lnTo>
                  <a:pt x="29" y="91"/>
                </a:lnTo>
                <a:lnTo>
                  <a:pt x="27" y="91"/>
                </a:lnTo>
                <a:lnTo>
                  <a:pt x="27" y="91"/>
                </a:lnTo>
                <a:lnTo>
                  <a:pt x="24" y="91"/>
                </a:lnTo>
                <a:lnTo>
                  <a:pt x="24" y="91"/>
                </a:lnTo>
                <a:lnTo>
                  <a:pt x="24" y="94"/>
                </a:lnTo>
                <a:lnTo>
                  <a:pt x="24" y="94"/>
                </a:lnTo>
                <a:lnTo>
                  <a:pt x="24" y="94"/>
                </a:lnTo>
                <a:lnTo>
                  <a:pt x="24" y="94"/>
                </a:lnTo>
                <a:lnTo>
                  <a:pt x="30" y="96"/>
                </a:lnTo>
                <a:lnTo>
                  <a:pt x="30" y="96"/>
                </a:lnTo>
                <a:lnTo>
                  <a:pt x="30" y="91"/>
                </a:lnTo>
                <a:lnTo>
                  <a:pt x="30" y="91"/>
                </a:lnTo>
                <a:close/>
                <a:moveTo>
                  <a:pt x="354" y="329"/>
                </a:moveTo>
                <a:lnTo>
                  <a:pt x="354" y="329"/>
                </a:lnTo>
                <a:lnTo>
                  <a:pt x="354" y="329"/>
                </a:lnTo>
                <a:lnTo>
                  <a:pt x="354" y="329"/>
                </a:lnTo>
                <a:lnTo>
                  <a:pt x="350" y="336"/>
                </a:lnTo>
                <a:lnTo>
                  <a:pt x="350" y="336"/>
                </a:lnTo>
                <a:lnTo>
                  <a:pt x="354" y="342"/>
                </a:lnTo>
                <a:lnTo>
                  <a:pt x="354" y="342"/>
                </a:lnTo>
                <a:lnTo>
                  <a:pt x="354" y="329"/>
                </a:lnTo>
                <a:lnTo>
                  <a:pt x="354" y="329"/>
                </a:lnTo>
                <a:close/>
                <a:moveTo>
                  <a:pt x="174" y="90"/>
                </a:moveTo>
                <a:lnTo>
                  <a:pt x="174" y="90"/>
                </a:lnTo>
                <a:lnTo>
                  <a:pt x="177" y="97"/>
                </a:lnTo>
                <a:lnTo>
                  <a:pt x="177" y="97"/>
                </a:lnTo>
                <a:lnTo>
                  <a:pt x="178" y="94"/>
                </a:lnTo>
                <a:lnTo>
                  <a:pt x="180" y="90"/>
                </a:lnTo>
                <a:lnTo>
                  <a:pt x="180" y="90"/>
                </a:lnTo>
                <a:lnTo>
                  <a:pt x="174" y="90"/>
                </a:lnTo>
                <a:lnTo>
                  <a:pt x="174" y="90"/>
                </a:lnTo>
                <a:close/>
                <a:moveTo>
                  <a:pt x="346" y="213"/>
                </a:moveTo>
                <a:lnTo>
                  <a:pt x="346" y="213"/>
                </a:lnTo>
                <a:lnTo>
                  <a:pt x="349" y="217"/>
                </a:lnTo>
                <a:lnTo>
                  <a:pt x="349" y="217"/>
                </a:lnTo>
                <a:lnTo>
                  <a:pt x="352" y="208"/>
                </a:lnTo>
                <a:lnTo>
                  <a:pt x="352" y="208"/>
                </a:lnTo>
                <a:lnTo>
                  <a:pt x="352" y="208"/>
                </a:lnTo>
                <a:lnTo>
                  <a:pt x="352" y="208"/>
                </a:lnTo>
                <a:lnTo>
                  <a:pt x="346" y="213"/>
                </a:lnTo>
                <a:lnTo>
                  <a:pt x="346" y="213"/>
                </a:lnTo>
                <a:close/>
                <a:moveTo>
                  <a:pt x="19" y="239"/>
                </a:moveTo>
                <a:lnTo>
                  <a:pt x="19" y="239"/>
                </a:lnTo>
                <a:lnTo>
                  <a:pt x="19" y="244"/>
                </a:lnTo>
                <a:lnTo>
                  <a:pt x="19" y="244"/>
                </a:lnTo>
                <a:lnTo>
                  <a:pt x="19" y="249"/>
                </a:lnTo>
                <a:lnTo>
                  <a:pt x="19" y="249"/>
                </a:lnTo>
                <a:lnTo>
                  <a:pt x="24" y="243"/>
                </a:lnTo>
                <a:lnTo>
                  <a:pt x="24" y="243"/>
                </a:lnTo>
                <a:lnTo>
                  <a:pt x="21" y="239"/>
                </a:lnTo>
                <a:lnTo>
                  <a:pt x="21" y="239"/>
                </a:lnTo>
                <a:lnTo>
                  <a:pt x="19" y="239"/>
                </a:lnTo>
                <a:lnTo>
                  <a:pt x="19" y="239"/>
                </a:lnTo>
                <a:close/>
                <a:moveTo>
                  <a:pt x="205" y="113"/>
                </a:moveTo>
                <a:lnTo>
                  <a:pt x="205" y="113"/>
                </a:lnTo>
                <a:lnTo>
                  <a:pt x="204" y="116"/>
                </a:lnTo>
                <a:lnTo>
                  <a:pt x="204" y="116"/>
                </a:lnTo>
                <a:lnTo>
                  <a:pt x="204" y="118"/>
                </a:lnTo>
                <a:lnTo>
                  <a:pt x="205" y="118"/>
                </a:lnTo>
                <a:lnTo>
                  <a:pt x="205" y="118"/>
                </a:lnTo>
                <a:lnTo>
                  <a:pt x="208" y="123"/>
                </a:lnTo>
                <a:lnTo>
                  <a:pt x="208" y="123"/>
                </a:lnTo>
                <a:lnTo>
                  <a:pt x="210" y="124"/>
                </a:lnTo>
                <a:lnTo>
                  <a:pt x="210" y="124"/>
                </a:lnTo>
                <a:lnTo>
                  <a:pt x="210" y="123"/>
                </a:lnTo>
                <a:lnTo>
                  <a:pt x="210" y="123"/>
                </a:lnTo>
                <a:lnTo>
                  <a:pt x="205" y="113"/>
                </a:lnTo>
                <a:lnTo>
                  <a:pt x="205" y="113"/>
                </a:lnTo>
                <a:close/>
                <a:moveTo>
                  <a:pt x="43" y="266"/>
                </a:moveTo>
                <a:lnTo>
                  <a:pt x="43" y="266"/>
                </a:lnTo>
                <a:lnTo>
                  <a:pt x="40" y="271"/>
                </a:lnTo>
                <a:lnTo>
                  <a:pt x="40" y="271"/>
                </a:lnTo>
                <a:lnTo>
                  <a:pt x="40" y="271"/>
                </a:lnTo>
                <a:lnTo>
                  <a:pt x="40" y="271"/>
                </a:lnTo>
                <a:lnTo>
                  <a:pt x="41" y="276"/>
                </a:lnTo>
                <a:lnTo>
                  <a:pt x="41" y="276"/>
                </a:lnTo>
                <a:lnTo>
                  <a:pt x="44" y="271"/>
                </a:lnTo>
                <a:lnTo>
                  <a:pt x="44" y="271"/>
                </a:lnTo>
                <a:lnTo>
                  <a:pt x="44" y="271"/>
                </a:lnTo>
                <a:lnTo>
                  <a:pt x="44" y="271"/>
                </a:lnTo>
                <a:lnTo>
                  <a:pt x="43" y="266"/>
                </a:lnTo>
                <a:lnTo>
                  <a:pt x="43" y="266"/>
                </a:lnTo>
                <a:close/>
                <a:moveTo>
                  <a:pt x="216" y="280"/>
                </a:moveTo>
                <a:lnTo>
                  <a:pt x="216" y="280"/>
                </a:lnTo>
                <a:lnTo>
                  <a:pt x="216" y="279"/>
                </a:lnTo>
                <a:lnTo>
                  <a:pt x="216" y="279"/>
                </a:lnTo>
                <a:lnTo>
                  <a:pt x="216" y="295"/>
                </a:lnTo>
                <a:lnTo>
                  <a:pt x="216" y="295"/>
                </a:lnTo>
                <a:lnTo>
                  <a:pt x="219" y="293"/>
                </a:lnTo>
                <a:lnTo>
                  <a:pt x="219" y="293"/>
                </a:lnTo>
                <a:lnTo>
                  <a:pt x="216" y="280"/>
                </a:lnTo>
                <a:lnTo>
                  <a:pt x="216" y="280"/>
                </a:lnTo>
                <a:close/>
                <a:moveTo>
                  <a:pt x="238" y="298"/>
                </a:moveTo>
                <a:lnTo>
                  <a:pt x="238" y="298"/>
                </a:lnTo>
                <a:lnTo>
                  <a:pt x="240" y="299"/>
                </a:lnTo>
                <a:lnTo>
                  <a:pt x="240" y="301"/>
                </a:lnTo>
                <a:lnTo>
                  <a:pt x="240" y="301"/>
                </a:lnTo>
                <a:lnTo>
                  <a:pt x="242" y="307"/>
                </a:lnTo>
                <a:lnTo>
                  <a:pt x="242" y="307"/>
                </a:lnTo>
                <a:lnTo>
                  <a:pt x="243" y="306"/>
                </a:lnTo>
                <a:lnTo>
                  <a:pt x="243" y="306"/>
                </a:lnTo>
                <a:lnTo>
                  <a:pt x="243" y="302"/>
                </a:lnTo>
                <a:lnTo>
                  <a:pt x="243" y="298"/>
                </a:lnTo>
                <a:lnTo>
                  <a:pt x="243" y="298"/>
                </a:lnTo>
                <a:lnTo>
                  <a:pt x="240" y="298"/>
                </a:lnTo>
                <a:lnTo>
                  <a:pt x="238" y="298"/>
                </a:lnTo>
                <a:lnTo>
                  <a:pt x="238" y="298"/>
                </a:lnTo>
                <a:close/>
                <a:moveTo>
                  <a:pt x="175" y="271"/>
                </a:moveTo>
                <a:lnTo>
                  <a:pt x="175" y="271"/>
                </a:lnTo>
                <a:lnTo>
                  <a:pt x="177" y="280"/>
                </a:lnTo>
                <a:lnTo>
                  <a:pt x="177" y="280"/>
                </a:lnTo>
                <a:lnTo>
                  <a:pt x="178" y="280"/>
                </a:lnTo>
                <a:lnTo>
                  <a:pt x="178" y="280"/>
                </a:lnTo>
                <a:lnTo>
                  <a:pt x="178" y="273"/>
                </a:lnTo>
                <a:lnTo>
                  <a:pt x="178" y="273"/>
                </a:lnTo>
                <a:lnTo>
                  <a:pt x="175" y="271"/>
                </a:lnTo>
                <a:lnTo>
                  <a:pt x="175" y="271"/>
                </a:lnTo>
                <a:close/>
                <a:moveTo>
                  <a:pt x="341" y="225"/>
                </a:moveTo>
                <a:lnTo>
                  <a:pt x="341" y="225"/>
                </a:lnTo>
                <a:lnTo>
                  <a:pt x="343" y="230"/>
                </a:lnTo>
                <a:lnTo>
                  <a:pt x="343" y="230"/>
                </a:lnTo>
                <a:lnTo>
                  <a:pt x="349" y="224"/>
                </a:lnTo>
                <a:lnTo>
                  <a:pt x="349" y="224"/>
                </a:lnTo>
                <a:lnTo>
                  <a:pt x="349" y="222"/>
                </a:lnTo>
                <a:lnTo>
                  <a:pt x="347" y="224"/>
                </a:lnTo>
                <a:lnTo>
                  <a:pt x="347" y="224"/>
                </a:lnTo>
                <a:lnTo>
                  <a:pt x="341" y="225"/>
                </a:lnTo>
                <a:lnTo>
                  <a:pt x="341" y="225"/>
                </a:lnTo>
                <a:close/>
                <a:moveTo>
                  <a:pt x="112" y="168"/>
                </a:moveTo>
                <a:lnTo>
                  <a:pt x="112" y="168"/>
                </a:lnTo>
                <a:lnTo>
                  <a:pt x="114" y="162"/>
                </a:lnTo>
                <a:lnTo>
                  <a:pt x="114" y="162"/>
                </a:lnTo>
                <a:lnTo>
                  <a:pt x="106" y="164"/>
                </a:lnTo>
                <a:lnTo>
                  <a:pt x="106" y="164"/>
                </a:lnTo>
                <a:lnTo>
                  <a:pt x="106" y="164"/>
                </a:lnTo>
                <a:lnTo>
                  <a:pt x="106" y="164"/>
                </a:lnTo>
                <a:lnTo>
                  <a:pt x="112" y="168"/>
                </a:lnTo>
                <a:lnTo>
                  <a:pt x="112" y="168"/>
                </a:lnTo>
                <a:close/>
                <a:moveTo>
                  <a:pt x="377" y="149"/>
                </a:moveTo>
                <a:lnTo>
                  <a:pt x="377" y="149"/>
                </a:lnTo>
                <a:lnTo>
                  <a:pt x="379" y="146"/>
                </a:lnTo>
                <a:lnTo>
                  <a:pt x="380" y="143"/>
                </a:lnTo>
                <a:lnTo>
                  <a:pt x="380" y="143"/>
                </a:lnTo>
                <a:lnTo>
                  <a:pt x="382" y="135"/>
                </a:lnTo>
                <a:lnTo>
                  <a:pt x="382" y="135"/>
                </a:lnTo>
                <a:lnTo>
                  <a:pt x="382" y="134"/>
                </a:lnTo>
                <a:lnTo>
                  <a:pt x="382" y="134"/>
                </a:lnTo>
                <a:lnTo>
                  <a:pt x="379" y="140"/>
                </a:lnTo>
                <a:lnTo>
                  <a:pt x="377" y="149"/>
                </a:lnTo>
                <a:lnTo>
                  <a:pt x="377" y="149"/>
                </a:lnTo>
                <a:close/>
                <a:moveTo>
                  <a:pt x="160" y="287"/>
                </a:moveTo>
                <a:lnTo>
                  <a:pt x="160" y="287"/>
                </a:lnTo>
                <a:lnTo>
                  <a:pt x="153" y="287"/>
                </a:lnTo>
                <a:lnTo>
                  <a:pt x="153" y="287"/>
                </a:lnTo>
                <a:lnTo>
                  <a:pt x="152" y="290"/>
                </a:lnTo>
                <a:lnTo>
                  <a:pt x="152" y="290"/>
                </a:lnTo>
                <a:lnTo>
                  <a:pt x="160" y="290"/>
                </a:lnTo>
                <a:lnTo>
                  <a:pt x="160" y="290"/>
                </a:lnTo>
                <a:lnTo>
                  <a:pt x="160" y="287"/>
                </a:lnTo>
                <a:lnTo>
                  <a:pt x="160" y="287"/>
                </a:lnTo>
                <a:close/>
                <a:moveTo>
                  <a:pt x="25" y="200"/>
                </a:moveTo>
                <a:lnTo>
                  <a:pt x="25" y="200"/>
                </a:lnTo>
                <a:lnTo>
                  <a:pt x="29" y="195"/>
                </a:lnTo>
                <a:lnTo>
                  <a:pt x="29" y="195"/>
                </a:lnTo>
                <a:lnTo>
                  <a:pt x="22" y="194"/>
                </a:lnTo>
                <a:lnTo>
                  <a:pt x="22" y="194"/>
                </a:lnTo>
                <a:lnTo>
                  <a:pt x="22" y="195"/>
                </a:lnTo>
                <a:lnTo>
                  <a:pt x="24" y="198"/>
                </a:lnTo>
                <a:lnTo>
                  <a:pt x="24" y="198"/>
                </a:lnTo>
                <a:lnTo>
                  <a:pt x="25" y="200"/>
                </a:lnTo>
                <a:lnTo>
                  <a:pt x="25" y="200"/>
                </a:lnTo>
                <a:close/>
                <a:moveTo>
                  <a:pt x="51" y="386"/>
                </a:moveTo>
                <a:lnTo>
                  <a:pt x="51" y="386"/>
                </a:lnTo>
                <a:lnTo>
                  <a:pt x="48" y="380"/>
                </a:lnTo>
                <a:lnTo>
                  <a:pt x="48" y="380"/>
                </a:lnTo>
                <a:lnTo>
                  <a:pt x="46" y="386"/>
                </a:lnTo>
                <a:lnTo>
                  <a:pt x="48" y="391"/>
                </a:lnTo>
                <a:lnTo>
                  <a:pt x="48" y="391"/>
                </a:lnTo>
                <a:lnTo>
                  <a:pt x="51" y="386"/>
                </a:lnTo>
                <a:lnTo>
                  <a:pt x="51" y="386"/>
                </a:lnTo>
                <a:close/>
                <a:moveTo>
                  <a:pt x="21" y="211"/>
                </a:moveTo>
                <a:lnTo>
                  <a:pt x="21" y="211"/>
                </a:lnTo>
                <a:lnTo>
                  <a:pt x="22" y="209"/>
                </a:lnTo>
                <a:lnTo>
                  <a:pt x="22" y="208"/>
                </a:lnTo>
                <a:lnTo>
                  <a:pt x="22" y="208"/>
                </a:lnTo>
                <a:lnTo>
                  <a:pt x="22" y="205"/>
                </a:lnTo>
                <a:lnTo>
                  <a:pt x="22" y="205"/>
                </a:lnTo>
                <a:lnTo>
                  <a:pt x="24" y="203"/>
                </a:lnTo>
                <a:lnTo>
                  <a:pt x="24" y="203"/>
                </a:lnTo>
                <a:lnTo>
                  <a:pt x="21" y="200"/>
                </a:lnTo>
                <a:lnTo>
                  <a:pt x="21" y="200"/>
                </a:lnTo>
                <a:lnTo>
                  <a:pt x="21" y="211"/>
                </a:lnTo>
                <a:lnTo>
                  <a:pt x="21" y="211"/>
                </a:lnTo>
                <a:close/>
                <a:moveTo>
                  <a:pt x="109" y="405"/>
                </a:moveTo>
                <a:lnTo>
                  <a:pt x="109" y="405"/>
                </a:lnTo>
                <a:lnTo>
                  <a:pt x="106" y="400"/>
                </a:lnTo>
                <a:lnTo>
                  <a:pt x="106" y="400"/>
                </a:lnTo>
                <a:lnTo>
                  <a:pt x="101" y="407"/>
                </a:lnTo>
                <a:lnTo>
                  <a:pt x="101" y="407"/>
                </a:lnTo>
                <a:lnTo>
                  <a:pt x="109" y="405"/>
                </a:lnTo>
                <a:lnTo>
                  <a:pt x="109" y="405"/>
                </a:lnTo>
                <a:close/>
                <a:moveTo>
                  <a:pt x="90" y="408"/>
                </a:moveTo>
                <a:lnTo>
                  <a:pt x="90" y="408"/>
                </a:lnTo>
                <a:lnTo>
                  <a:pt x="85" y="402"/>
                </a:lnTo>
                <a:lnTo>
                  <a:pt x="85" y="402"/>
                </a:lnTo>
                <a:lnTo>
                  <a:pt x="82" y="408"/>
                </a:lnTo>
                <a:lnTo>
                  <a:pt x="82" y="408"/>
                </a:lnTo>
                <a:lnTo>
                  <a:pt x="90" y="408"/>
                </a:lnTo>
                <a:lnTo>
                  <a:pt x="90" y="408"/>
                </a:lnTo>
                <a:close/>
                <a:moveTo>
                  <a:pt x="388" y="344"/>
                </a:moveTo>
                <a:lnTo>
                  <a:pt x="388" y="344"/>
                </a:lnTo>
                <a:lnTo>
                  <a:pt x="390" y="332"/>
                </a:lnTo>
                <a:lnTo>
                  <a:pt x="390" y="332"/>
                </a:lnTo>
                <a:lnTo>
                  <a:pt x="390" y="332"/>
                </a:lnTo>
                <a:lnTo>
                  <a:pt x="390" y="332"/>
                </a:lnTo>
                <a:lnTo>
                  <a:pt x="385" y="339"/>
                </a:lnTo>
                <a:lnTo>
                  <a:pt x="385" y="339"/>
                </a:lnTo>
                <a:lnTo>
                  <a:pt x="388" y="344"/>
                </a:lnTo>
                <a:lnTo>
                  <a:pt x="388" y="344"/>
                </a:lnTo>
                <a:close/>
                <a:moveTo>
                  <a:pt x="379" y="258"/>
                </a:moveTo>
                <a:lnTo>
                  <a:pt x="379" y="258"/>
                </a:lnTo>
                <a:lnTo>
                  <a:pt x="380" y="258"/>
                </a:lnTo>
                <a:lnTo>
                  <a:pt x="380" y="258"/>
                </a:lnTo>
                <a:lnTo>
                  <a:pt x="380" y="244"/>
                </a:lnTo>
                <a:lnTo>
                  <a:pt x="380" y="244"/>
                </a:lnTo>
                <a:lnTo>
                  <a:pt x="379" y="244"/>
                </a:lnTo>
                <a:lnTo>
                  <a:pt x="379" y="244"/>
                </a:lnTo>
                <a:lnTo>
                  <a:pt x="377" y="254"/>
                </a:lnTo>
                <a:lnTo>
                  <a:pt x="377" y="254"/>
                </a:lnTo>
                <a:lnTo>
                  <a:pt x="377" y="255"/>
                </a:lnTo>
                <a:lnTo>
                  <a:pt x="377" y="255"/>
                </a:lnTo>
                <a:lnTo>
                  <a:pt x="379" y="258"/>
                </a:lnTo>
                <a:lnTo>
                  <a:pt x="379" y="258"/>
                </a:lnTo>
                <a:close/>
                <a:moveTo>
                  <a:pt x="393" y="222"/>
                </a:moveTo>
                <a:lnTo>
                  <a:pt x="393" y="222"/>
                </a:lnTo>
                <a:lnTo>
                  <a:pt x="395" y="220"/>
                </a:lnTo>
                <a:lnTo>
                  <a:pt x="395" y="219"/>
                </a:lnTo>
                <a:lnTo>
                  <a:pt x="395" y="219"/>
                </a:lnTo>
                <a:lnTo>
                  <a:pt x="395" y="205"/>
                </a:lnTo>
                <a:lnTo>
                  <a:pt x="395" y="205"/>
                </a:lnTo>
                <a:lnTo>
                  <a:pt x="395" y="205"/>
                </a:lnTo>
                <a:lnTo>
                  <a:pt x="395" y="205"/>
                </a:lnTo>
                <a:lnTo>
                  <a:pt x="393" y="206"/>
                </a:lnTo>
                <a:lnTo>
                  <a:pt x="393" y="206"/>
                </a:lnTo>
                <a:lnTo>
                  <a:pt x="393" y="217"/>
                </a:lnTo>
                <a:lnTo>
                  <a:pt x="393" y="217"/>
                </a:lnTo>
                <a:lnTo>
                  <a:pt x="393" y="222"/>
                </a:lnTo>
                <a:lnTo>
                  <a:pt x="393" y="222"/>
                </a:lnTo>
                <a:close/>
                <a:moveTo>
                  <a:pt x="78" y="396"/>
                </a:moveTo>
                <a:lnTo>
                  <a:pt x="78" y="396"/>
                </a:lnTo>
                <a:lnTo>
                  <a:pt x="78" y="394"/>
                </a:lnTo>
                <a:lnTo>
                  <a:pt x="78" y="394"/>
                </a:lnTo>
                <a:lnTo>
                  <a:pt x="76" y="389"/>
                </a:lnTo>
                <a:lnTo>
                  <a:pt x="76" y="389"/>
                </a:lnTo>
                <a:lnTo>
                  <a:pt x="78" y="386"/>
                </a:lnTo>
                <a:lnTo>
                  <a:pt x="79" y="386"/>
                </a:lnTo>
                <a:lnTo>
                  <a:pt x="79" y="386"/>
                </a:lnTo>
                <a:lnTo>
                  <a:pt x="81" y="386"/>
                </a:lnTo>
                <a:lnTo>
                  <a:pt x="81" y="386"/>
                </a:lnTo>
                <a:lnTo>
                  <a:pt x="79" y="383"/>
                </a:lnTo>
                <a:lnTo>
                  <a:pt x="79" y="383"/>
                </a:lnTo>
                <a:lnTo>
                  <a:pt x="76" y="388"/>
                </a:lnTo>
                <a:lnTo>
                  <a:pt x="76" y="388"/>
                </a:lnTo>
                <a:lnTo>
                  <a:pt x="76" y="388"/>
                </a:lnTo>
                <a:lnTo>
                  <a:pt x="76" y="388"/>
                </a:lnTo>
                <a:lnTo>
                  <a:pt x="76" y="396"/>
                </a:lnTo>
                <a:lnTo>
                  <a:pt x="76" y="396"/>
                </a:lnTo>
                <a:lnTo>
                  <a:pt x="76" y="396"/>
                </a:lnTo>
                <a:lnTo>
                  <a:pt x="78" y="396"/>
                </a:lnTo>
                <a:lnTo>
                  <a:pt x="78" y="396"/>
                </a:lnTo>
                <a:close/>
                <a:moveTo>
                  <a:pt x="245" y="192"/>
                </a:moveTo>
                <a:lnTo>
                  <a:pt x="245" y="192"/>
                </a:lnTo>
                <a:lnTo>
                  <a:pt x="243" y="192"/>
                </a:lnTo>
                <a:lnTo>
                  <a:pt x="243" y="192"/>
                </a:lnTo>
                <a:lnTo>
                  <a:pt x="243" y="195"/>
                </a:lnTo>
                <a:lnTo>
                  <a:pt x="243" y="195"/>
                </a:lnTo>
                <a:lnTo>
                  <a:pt x="243" y="198"/>
                </a:lnTo>
                <a:lnTo>
                  <a:pt x="243" y="198"/>
                </a:lnTo>
                <a:lnTo>
                  <a:pt x="245" y="213"/>
                </a:lnTo>
                <a:lnTo>
                  <a:pt x="245" y="213"/>
                </a:lnTo>
                <a:lnTo>
                  <a:pt x="245" y="217"/>
                </a:lnTo>
                <a:lnTo>
                  <a:pt x="245" y="217"/>
                </a:lnTo>
                <a:lnTo>
                  <a:pt x="245" y="205"/>
                </a:lnTo>
                <a:lnTo>
                  <a:pt x="245" y="192"/>
                </a:lnTo>
                <a:lnTo>
                  <a:pt x="245" y="192"/>
                </a:lnTo>
                <a:close/>
                <a:moveTo>
                  <a:pt x="223" y="397"/>
                </a:moveTo>
                <a:lnTo>
                  <a:pt x="223" y="397"/>
                </a:lnTo>
                <a:lnTo>
                  <a:pt x="218" y="403"/>
                </a:lnTo>
                <a:lnTo>
                  <a:pt x="218" y="403"/>
                </a:lnTo>
                <a:lnTo>
                  <a:pt x="224" y="402"/>
                </a:lnTo>
                <a:lnTo>
                  <a:pt x="224" y="402"/>
                </a:lnTo>
                <a:lnTo>
                  <a:pt x="223" y="397"/>
                </a:lnTo>
                <a:lnTo>
                  <a:pt x="223" y="397"/>
                </a:lnTo>
                <a:close/>
                <a:moveTo>
                  <a:pt x="134" y="273"/>
                </a:moveTo>
                <a:lnTo>
                  <a:pt x="134" y="273"/>
                </a:lnTo>
                <a:lnTo>
                  <a:pt x="136" y="257"/>
                </a:lnTo>
                <a:lnTo>
                  <a:pt x="136" y="257"/>
                </a:lnTo>
                <a:lnTo>
                  <a:pt x="133" y="257"/>
                </a:lnTo>
                <a:lnTo>
                  <a:pt x="133" y="257"/>
                </a:lnTo>
                <a:lnTo>
                  <a:pt x="134" y="273"/>
                </a:lnTo>
                <a:lnTo>
                  <a:pt x="134" y="273"/>
                </a:lnTo>
                <a:close/>
                <a:moveTo>
                  <a:pt x="384" y="154"/>
                </a:moveTo>
                <a:lnTo>
                  <a:pt x="384" y="154"/>
                </a:lnTo>
                <a:lnTo>
                  <a:pt x="382" y="154"/>
                </a:lnTo>
                <a:lnTo>
                  <a:pt x="382" y="154"/>
                </a:lnTo>
                <a:lnTo>
                  <a:pt x="382" y="156"/>
                </a:lnTo>
                <a:lnTo>
                  <a:pt x="382" y="156"/>
                </a:lnTo>
                <a:lnTo>
                  <a:pt x="379" y="162"/>
                </a:lnTo>
                <a:lnTo>
                  <a:pt x="379" y="162"/>
                </a:lnTo>
                <a:lnTo>
                  <a:pt x="379" y="164"/>
                </a:lnTo>
                <a:lnTo>
                  <a:pt x="380" y="165"/>
                </a:lnTo>
                <a:lnTo>
                  <a:pt x="380" y="165"/>
                </a:lnTo>
                <a:lnTo>
                  <a:pt x="382" y="162"/>
                </a:lnTo>
                <a:lnTo>
                  <a:pt x="382" y="162"/>
                </a:lnTo>
                <a:lnTo>
                  <a:pt x="384" y="161"/>
                </a:lnTo>
                <a:lnTo>
                  <a:pt x="384" y="161"/>
                </a:lnTo>
                <a:lnTo>
                  <a:pt x="384" y="154"/>
                </a:lnTo>
                <a:lnTo>
                  <a:pt x="384" y="154"/>
                </a:lnTo>
                <a:close/>
                <a:moveTo>
                  <a:pt x="257" y="261"/>
                </a:moveTo>
                <a:lnTo>
                  <a:pt x="257" y="261"/>
                </a:lnTo>
                <a:lnTo>
                  <a:pt x="253" y="263"/>
                </a:lnTo>
                <a:lnTo>
                  <a:pt x="253" y="263"/>
                </a:lnTo>
                <a:lnTo>
                  <a:pt x="253" y="266"/>
                </a:lnTo>
                <a:lnTo>
                  <a:pt x="253" y="266"/>
                </a:lnTo>
                <a:lnTo>
                  <a:pt x="259" y="268"/>
                </a:lnTo>
                <a:lnTo>
                  <a:pt x="259" y="268"/>
                </a:lnTo>
                <a:lnTo>
                  <a:pt x="257" y="261"/>
                </a:lnTo>
                <a:lnTo>
                  <a:pt x="257" y="261"/>
                </a:lnTo>
                <a:close/>
                <a:moveTo>
                  <a:pt x="78" y="282"/>
                </a:moveTo>
                <a:lnTo>
                  <a:pt x="78" y="282"/>
                </a:lnTo>
                <a:lnTo>
                  <a:pt x="76" y="282"/>
                </a:lnTo>
                <a:lnTo>
                  <a:pt x="76" y="282"/>
                </a:lnTo>
                <a:lnTo>
                  <a:pt x="76" y="288"/>
                </a:lnTo>
                <a:lnTo>
                  <a:pt x="76" y="288"/>
                </a:lnTo>
                <a:lnTo>
                  <a:pt x="76" y="293"/>
                </a:lnTo>
                <a:lnTo>
                  <a:pt x="76" y="293"/>
                </a:lnTo>
                <a:lnTo>
                  <a:pt x="79" y="290"/>
                </a:lnTo>
                <a:lnTo>
                  <a:pt x="79" y="290"/>
                </a:lnTo>
                <a:lnTo>
                  <a:pt x="79" y="288"/>
                </a:lnTo>
                <a:lnTo>
                  <a:pt x="79" y="288"/>
                </a:lnTo>
                <a:lnTo>
                  <a:pt x="78" y="282"/>
                </a:lnTo>
                <a:lnTo>
                  <a:pt x="78" y="282"/>
                </a:lnTo>
                <a:close/>
                <a:moveTo>
                  <a:pt x="357" y="116"/>
                </a:moveTo>
                <a:lnTo>
                  <a:pt x="357" y="116"/>
                </a:lnTo>
                <a:lnTo>
                  <a:pt x="360" y="108"/>
                </a:lnTo>
                <a:lnTo>
                  <a:pt x="360" y="108"/>
                </a:lnTo>
                <a:lnTo>
                  <a:pt x="361" y="107"/>
                </a:lnTo>
                <a:lnTo>
                  <a:pt x="361" y="107"/>
                </a:lnTo>
                <a:lnTo>
                  <a:pt x="358" y="104"/>
                </a:lnTo>
                <a:lnTo>
                  <a:pt x="358" y="104"/>
                </a:lnTo>
                <a:lnTo>
                  <a:pt x="358" y="105"/>
                </a:lnTo>
                <a:lnTo>
                  <a:pt x="358" y="105"/>
                </a:lnTo>
                <a:lnTo>
                  <a:pt x="357" y="112"/>
                </a:lnTo>
                <a:lnTo>
                  <a:pt x="357" y="112"/>
                </a:lnTo>
                <a:lnTo>
                  <a:pt x="357" y="113"/>
                </a:lnTo>
                <a:lnTo>
                  <a:pt x="355" y="115"/>
                </a:lnTo>
                <a:lnTo>
                  <a:pt x="355" y="115"/>
                </a:lnTo>
                <a:lnTo>
                  <a:pt x="357" y="116"/>
                </a:lnTo>
                <a:lnTo>
                  <a:pt x="357" y="116"/>
                </a:lnTo>
                <a:close/>
                <a:moveTo>
                  <a:pt x="242" y="345"/>
                </a:moveTo>
                <a:lnTo>
                  <a:pt x="242" y="345"/>
                </a:lnTo>
                <a:lnTo>
                  <a:pt x="243" y="345"/>
                </a:lnTo>
                <a:lnTo>
                  <a:pt x="243" y="345"/>
                </a:lnTo>
                <a:lnTo>
                  <a:pt x="243" y="345"/>
                </a:lnTo>
                <a:lnTo>
                  <a:pt x="243" y="334"/>
                </a:lnTo>
                <a:lnTo>
                  <a:pt x="243" y="334"/>
                </a:lnTo>
                <a:lnTo>
                  <a:pt x="243" y="325"/>
                </a:lnTo>
                <a:lnTo>
                  <a:pt x="243" y="325"/>
                </a:lnTo>
                <a:lnTo>
                  <a:pt x="242" y="325"/>
                </a:lnTo>
                <a:lnTo>
                  <a:pt x="242" y="325"/>
                </a:lnTo>
                <a:lnTo>
                  <a:pt x="242" y="345"/>
                </a:lnTo>
                <a:lnTo>
                  <a:pt x="242" y="345"/>
                </a:lnTo>
                <a:close/>
                <a:moveTo>
                  <a:pt x="219" y="323"/>
                </a:moveTo>
                <a:lnTo>
                  <a:pt x="219" y="323"/>
                </a:lnTo>
                <a:lnTo>
                  <a:pt x="216" y="309"/>
                </a:lnTo>
                <a:lnTo>
                  <a:pt x="216" y="309"/>
                </a:lnTo>
                <a:lnTo>
                  <a:pt x="216" y="317"/>
                </a:lnTo>
                <a:lnTo>
                  <a:pt x="216" y="320"/>
                </a:lnTo>
                <a:lnTo>
                  <a:pt x="219" y="323"/>
                </a:lnTo>
                <a:lnTo>
                  <a:pt x="219" y="323"/>
                </a:lnTo>
                <a:close/>
                <a:moveTo>
                  <a:pt x="155" y="107"/>
                </a:moveTo>
                <a:lnTo>
                  <a:pt x="155" y="107"/>
                </a:lnTo>
                <a:lnTo>
                  <a:pt x="155" y="107"/>
                </a:lnTo>
                <a:lnTo>
                  <a:pt x="155" y="107"/>
                </a:lnTo>
                <a:lnTo>
                  <a:pt x="158" y="101"/>
                </a:lnTo>
                <a:lnTo>
                  <a:pt x="158" y="101"/>
                </a:lnTo>
                <a:lnTo>
                  <a:pt x="152" y="99"/>
                </a:lnTo>
                <a:lnTo>
                  <a:pt x="152" y="99"/>
                </a:lnTo>
                <a:lnTo>
                  <a:pt x="155" y="107"/>
                </a:lnTo>
                <a:lnTo>
                  <a:pt x="155" y="107"/>
                </a:lnTo>
                <a:close/>
                <a:moveTo>
                  <a:pt x="96" y="165"/>
                </a:moveTo>
                <a:lnTo>
                  <a:pt x="96" y="165"/>
                </a:lnTo>
                <a:lnTo>
                  <a:pt x="93" y="165"/>
                </a:lnTo>
                <a:lnTo>
                  <a:pt x="93" y="165"/>
                </a:lnTo>
                <a:lnTo>
                  <a:pt x="89" y="165"/>
                </a:lnTo>
                <a:lnTo>
                  <a:pt x="89" y="165"/>
                </a:lnTo>
                <a:lnTo>
                  <a:pt x="95" y="170"/>
                </a:lnTo>
                <a:lnTo>
                  <a:pt x="95" y="170"/>
                </a:lnTo>
                <a:lnTo>
                  <a:pt x="96" y="165"/>
                </a:lnTo>
                <a:lnTo>
                  <a:pt x="96" y="165"/>
                </a:lnTo>
                <a:close/>
                <a:moveTo>
                  <a:pt x="197" y="411"/>
                </a:moveTo>
                <a:lnTo>
                  <a:pt x="197" y="411"/>
                </a:lnTo>
                <a:lnTo>
                  <a:pt x="197" y="413"/>
                </a:lnTo>
                <a:lnTo>
                  <a:pt x="197" y="413"/>
                </a:lnTo>
                <a:lnTo>
                  <a:pt x="208" y="413"/>
                </a:lnTo>
                <a:lnTo>
                  <a:pt x="208" y="413"/>
                </a:lnTo>
                <a:lnTo>
                  <a:pt x="210" y="410"/>
                </a:lnTo>
                <a:lnTo>
                  <a:pt x="210" y="410"/>
                </a:lnTo>
                <a:lnTo>
                  <a:pt x="208" y="411"/>
                </a:lnTo>
                <a:lnTo>
                  <a:pt x="208" y="411"/>
                </a:lnTo>
                <a:lnTo>
                  <a:pt x="205" y="411"/>
                </a:lnTo>
                <a:lnTo>
                  <a:pt x="202" y="410"/>
                </a:lnTo>
                <a:lnTo>
                  <a:pt x="202" y="410"/>
                </a:lnTo>
                <a:lnTo>
                  <a:pt x="201" y="410"/>
                </a:lnTo>
                <a:lnTo>
                  <a:pt x="201" y="410"/>
                </a:lnTo>
                <a:lnTo>
                  <a:pt x="202" y="411"/>
                </a:lnTo>
                <a:lnTo>
                  <a:pt x="201" y="411"/>
                </a:lnTo>
                <a:lnTo>
                  <a:pt x="201" y="411"/>
                </a:lnTo>
                <a:lnTo>
                  <a:pt x="199" y="413"/>
                </a:lnTo>
                <a:lnTo>
                  <a:pt x="197" y="411"/>
                </a:lnTo>
                <a:lnTo>
                  <a:pt x="197" y="411"/>
                </a:lnTo>
                <a:close/>
                <a:moveTo>
                  <a:pt x="178" y="192"/>
                </a:moveTo>
                <a:lnTo>
                  <a:pt x="178" y="192"/>
                </a:lnTo>
                <a:lnTo>
                  <a:pt x="177" y="192"/>
                </a:lnTo>
                <a:lnTo>
                  <a:pt x="175" y="191"/>
                </a:lnTo>
                <a:lnTo>
                  <a:pt x="175" y="191"/>
                </a:lnTo>
                <a:lnTo>
                  <a:pt x="174" y="187"/>
                </a:lnTo>
                <a:lnTo>
                  <a:pt x="174" y="187"/>
                </a:lnTo>
                <a:lnTo>
                  <a:pt x="175" y="197"/>
                </a:lnTo>
                <a:lnTo>
                  <a:pt x="175" y="197"/>
                </a:lnTo>
                <a:lnTo>
                  <a:pt x="178" y="195"/>
                </a:lnTo>
                <a:lnTo>
                  <a:pt x="178" y="195"/>
                </a:lnTo>
                <a:lnTo>
                  <a:pt x="178" y="192"/>
                </a:lnTo>
                <a:lnTo>
                  <a:pt x="178" y="192"/>
                </a:lnTo>
                <a:close/>
                <a:moveTo>
                  <a:pt x="153" y="271"/>
                </a:moveTo>
                <a:lnTo>
                  <a:pt x="153" y="271"/>
                </a:lnTo>
                <a:lnTo>
                  <a:pt x="153" y="271"/>
                </a:lnTo>
                <a:lnTo>
                  <a:pt x="153" y="271"/>
                </a:lnTo>
                <a:lnTo>
                  <a:pt x="153" y="280"/>
                </a:lnTo>
                <a:lnTo>
                  <a:pt x="153" y="280"/>
                </a:lnTo>
                <a:lnTo>
                  <a:pt x="156" y="280"/>
                </a:lnTo>
                <a:lnTo>
                  <a:pt x="156" y="280"/>
                </a:lnTo>
                <a:lnTo>
                  <a:pt x="153" y="271"/>
                </a:lnTo>
                <a:lnTo>
                  <a:pt x="153" y="271"/>
                </a:lnTo>
                <a:close/>
                <a:moveTo>
                  <a:pt x="62" y="104"/>
                </a:moveTo>
                <a:lnTo>
                  <a:pt x="62" y="104"/>
                </a:lnTo>
                <a:lnTo>
                  <a:pt x="62" y="104"/>
                </a:lnTo>
                <a:lnTo>
                  <a:pt x="62" y="104"/>
                </a:lnTo>
                <a:lnTo>
                  <a:pt x="59" y="112"/>
                </a:lnTo>
                <a:lnTo>
                  <a:pt x="59" y="112"/>
                </a:lnTo>
                <a:lnTo>
                  <a:pt x="63" y="112"/>
                </a:lnTo>
                <a:lnTo>
                  <a:pt x="63" y="112"/>
                </a:lnTo>
                <a:lnTo>
                  <a:pt x="62" y="104"/>
                </a:lnTo>
                <a:lnTo>
                  <a:pt x="62" y="104"/>
                </a:lnTo>
                <a:close/>
                <a:moveTo>
                  <a:pt x="8" y="331"/>
                </a:moveTo>
                <a:lnTo>
                  <a:pt x="8" y="331"/>
                </a:lnTo>
                <a:lnTo>
                  <a:pt x="8" y="314"/>
                </a:lnTo>
                <a:lnTo>
                  <a:pt x="8" y="314"/>
                </a:lnTo>
                <a:lnTo>
                  <a:pt x="7" y="314"/>
                </a:lnTo>
                <a:lnTo>
                  <a:pt x="7" y="314"/>
                </a:lnTo>
                <a:lnTo>
                  <a:pt x="5" y="331"/>
                </a:lnTo>
                <a:lnTo>
                  <a:pt x="5" y="331"/>
                </a:lnTo>
                <a:lnTo>
                  <a:pt x="8" y="331"/>
                </a:lnTo>
                <a:lnTo>
                  <a:pt x="8" y="331"/>
                </a:lnTo>
                <a:close/>
                <a:moveTo>
                  <a:pt x="10" y="391"/>
                </a:moveTo>
                <a:lnTo>
                  <a:pt x="10" y="391"/>
                </a:lnTo>
                <a:lnTo>
                  <a:pt x="10" y="389"/>
                </a:lnTo>
                <a:lnTo>
                  <a:pt x="10" y="389"/>
                </a:lnTo>
                <a:lnTo>
                  <a:pt x="8" y="383"/>
                </a:lnTo>
                <a:lnTo>
                  <a:pt x="8" y="383"/>
                </a:lnTo>
                <a:lnTo>
                  <a:pt x="7" y="377"/>
                </a:lnTo>
                <a:lnTo>
                  <a:pt x="7" y="377"/>
                </a:lnTo>
                <a:lnTo>
                  <a:pt x="5" y="372"/>
                </a:lnTo>
                <a:lnTo>
                  <a:pt x="5" y="372"/>
                </a:lnTo>
                <a:lnTo>
                  <a:pt x="7" y="381"/>
                </a:lnTo>
                <a:lnTo>
                  <a:pt x="10" y="391"/>
                </a:lnTo>
                <a:lnTo>
                  <a:pt x="10" y="391"/>
                </a:lnTo>
                <a:close/>
                <a:moveTo>
                  <a:pt x="197" y="97"/>
                </a:moveTo>
                <a:lnTo>
                  <a:pt x="197" y="97"/>
                </a:lnTo>
                <a:lnTo>
                  <a:pt x="197" y="97"/>
                </a:lnTo>
                <a:lnTo>
                  <a:pt x="197" y="97"/>
                </a:lnTo>
                <a:lnTo>
                  <a:pt x="201" y="90"/>
                </a:lnTo>
                <a:lnTo>
                  <a:pt x="201" y="90"/>
                </a:lnTo>
                <a:lnTo>
                  <a:pt x="199" y="90"/>
                </a:lnTo>
                <a:lnTo>
                  <a:pt x="199" y="90"/>
                </a:lnTo>
                <a:lnTo>
                  <a:pt x="197" y="91"/>
                </a:lnTo>
                <a:lnTo>
                  <a:pt x="197" y="91"/>
                </a:lnTo>
                <a:lnTo>
                  <a:pt x="196" y="94"/>
                </a:lnTo>
                <a:lnTo>
                  <a:pt x="196" y="94"/>
                </a:lnTo>
                <a:lnTo>
                  <a:pt x="197" y="97"/>
                </a:lnTo>
                <a:lnTo>
                  <a:pt x="197" y="97"/>
                </a:lnTo>
                <a:close/>
                <a:moveTo>
                  <a:pt x="379" y="157"/>
                </a:moveTo>
                <a:lnTo>
                  <a:pt x="379" y="157"/>
                </a:lnTo>
                <a:lnTo>
                  <a:pt x="382" y="153"/>
                </a:lnTo>
                <a:lnTo>
                  <a:pt x="384" y="149"/>
                </a:lnTo>
                <a:lnTo>
                  <a:pt x="382" y="146"/>
                </a:lnTo>
                <a:lnTo>
                  <a:pt x="382" y="146"/>
                </a:lnTo>
                <a:lnTo>
                  <a:pt x="380" y="148"/>
                </a:lnTo>
                <a:lnTo>
                  <a:pt x="380" y="148"/>
                </a:lnTo>
                <a:lnTo>
                  <a:pt x="379" y="157"/>
                </a:lnTo>
                <a:lnTo>
                  <a:pt x="379" y="157"/>
                </a:lnTo>
                <a:close/>
                <a:moveTo>
                  <a:pt x="254" y="142"/>
                </a:moveTo>
                <a:lnTo>
                  <a:pt x="254" y="142"/>
                </a:lnTo>
                <a:lnTo>
                  <a:pt x="254" y="142"/>
                </a:lnTo>
                <a:lnTo>
                  <a:pt x="254" y="142"/>
                </a:lnTo>
                <a:lnTo>
                  <a:pt x="251" y="151"/>
                </a:lnTo>
                <a:lnTo>
                  <a:pt x="251" y="151"/>
                </a:lnTo>
                <a:lnTo>
                  <a:pt x="254" y="148"/>
                </a:lnTo>
                <a:lnTo>
                  <a:pt x="254" y="148"/>
                </a:lnTo>
                <a:lnTo>
                  <a:pt x="256" y="145"/>
                </a:lnTo>
                <a:lnTo>
                  <a:pt x="254" y="142"/>
                </a:lnTo>
                <a:lnTo>
                  <a:pt x="254" y="142"/>
                </a:lnTo>
                <a:lnTo>
                  <a:pt x="254" y="142"/>
                </a:lnTo>
                <a:lnTo>
                  <a:pt x="254" y="142"/>
                </a:lnTo>
                <a:close/>
                <a:moveTo>
                  <a:pt x="210" y="192"/>
                </a:moveTo>
                <a:lnTo>
                  <a:pt x="210" y="192"/>
                </a:lnTo>
                <a:lnTo>
                  <a:pt x="216" y="192"/>
                </a:lnTo>
                <a:lnTo>
                  <a:pt x="216" y="192"/>
                </a:lnTo>
                <a:lnTo>
                  <a:pt x="216" y="189"/>
                </a:lnTo>
                <a:lnTo>
                  <a:pt x="216" y="189"/>
                </a:lnTo>
                <a:lnTo>
                  <a:pt x="210" y="189"/>
                </a:lnTo>
                <a:lnTo>
                  <a:pt x="210" y="189"/>
                </a:lnTo>
                <a:lnTo>
                  <a:pt x="208" y="189"/>
                </a:lnTo>
                <a:lnTo>
                  <a:pt x="208" y="189"/>
                </a:lnTo>
                <a:lnTo>
                  <a:pt x="210" y="192"/>
                </a:lnTo>
                <a:lnTo>
                  <a:pt x="210" y="192"/>
                </a:lnTo>
                <a:close/>
                <a:moveTo>
                  <a:pt x="174" y="291"/>
                </a:moveTo>
                <a:lnTo>
                  <a:pt x="174" y="291"/>
                </a:lnTo>
                <a:lnTo>
                  <a:pt x="172" y="287"/>
                </a:lnTo>
                <a:lnTo>
                  <a:pt x="172" y="287"/>
                </a:lnTo>
                <a:lnTo>
                  <a:pt x="167" y="287"/>
                </a:lnTo>
                <a:lnTo>
                  <a:pt x="167" y="287"/>
                </a:lnTo>
                <a:lnTo>
                  <a:pt x="167" y="291"/>
                </a:lnTo>
                <a:lnTo>
                  <a:pt x="167" y="291"/>
                </a:lnTo>
                <a:lnTo>
                  <a:pt x="174" y="291"/>
                </a:lnTo>
                <a:lnTo>
                  <a:pt x="174" y="291"/>
                </a:lnTo>
                <a:close/>
                <a:moveTo>
                  <a:pt x="224" y="96"/>
                </a:moveTo>
                <a:lnTo>
                  <a:pt x="224" y="96"/>
                </a:lnTo>
                <a:lnTo>
                  <a:pt x="224" y="93"/>
                </a:lnTo>
                <a:lnTo>
                  <a:pt x="224" y="93"/>
                </a:lnTo>
                <a:lnTo>
                  <a:pt x="224" y="90"/>
                </a:lnTo>
                <a:lnTo>
                  <a:pt x="223" y="90"/>
                </a:lnTo>
                <a:lnTo>
                  <a:pt x="223" y="90"/>
                </a:lnTo>
                <a:lnTo>
                  <a:pt x="219" y="90"/>
                </a:lnTo>
                <a:lnTo>
                  <a:pt x="219" y="90"/>
                </a:lnTo>
                <a:lnTo>
                  <a:pt x="224" y="96"/>
                </a:lnTo>
                <a:lnTo>
                  <a:pt x="224" y="96"/>
                </a:lnTo>
                <a:close/>
                <a:moveTo>
                  <a:pt x="78" y="206"/>
                </a:moveTo>
                <a:lnTo>
                  <a:pt x="78" y="206"/>
                </a:lnTo>
                <a:lnTo>
                  <a:pt x="73" y="211"/>
                </a:lnTo>
                <a:lnTo>
                  <a:pt x="71" y="214"/>
                </a:lnTo>
                <a:lnTo>
                  <a:pt x="71" y="214"/>
                </a:lnTo>
                <a:lnTo>
                  <a:pt x="74" y="213"/>
                </a:lnTo>
                <a:lnTo>
                  <a:pt x="78" y="213"/>
                </a:lnTo>
                <a:lnTo>
                  <a:pt x="78" y="213"/>
                </a:lnTo>
                <a:lnTo>
                  <a:pt x="78" y="211"/>
                </a:lnTo>
                <a:lnTo>
                  <a:pt x="78" y="211"/>
                </a:lnTo>
                <a:lnTo>
                  <a:pt x="78" y="209"/>
                </a:lnTo>
                <a:lnTo>
                  <a:pt x="78" y="209"/>
                </a:lnTo>
                <a:lnTo>
                  <a:pt x="78" y="206"/>
                </a:lnTo>
                <a:lnTo>
                  <a:pt x="78" y="206"/>
                </a:lnTo>
                <a:close/>
                <a:moveTo>
                  <a:pt x="22" y="233"/>
                </a:moveTo>
                <a:lnTo>
                  <a:pt x="22" y="233"/>
                </a:lnTo>
                <a:lnTo>
                  <a:pt x="29" y="224"/>
                </a:lnTo>
                <a:lnTo>
                  <a:pt x="29" y="224"/>
                </a:lnTo>
                <a:lnTo>
                  <a:pt x="32" y="219"/>
                </a:lnTo>
                <a:lnTo>
                  <a:pt x="32" y="219"/>
                </a:lnTo>
                <a:lnTo>
                  <a:pt x="32" y="217"/>
                </a:lnTo>
                <a:lnTo>
                  <a:pt x="32" y="217"/>
                </a:lnTo>
                <a:lnTo>
                  <a:pt x="32" y="217"/>
                </a:lnTo>
                <a:lnTo>
                  <a:pt x="27" y="225"/>
                </a:lnTo>
                <a:lnTo>
                  <a:pt x="22" y="233"/>
                </a:lnTo>
                <a:lnTo>
                  <a:pt x="22" y="233"/>
                </a:lnTo>
                <a:close/>
                <a:moveTo>
                  <a:pt x="366" y="143"/>
                </a:moveTo>
                <a:lnTo>
                  <a:pt x="366" y="143"/>
                </a:lnTo>
                <a:lnTo>
                  <a:pt x="371" y="137"/>
                </a:lnTo>
                <a:lnTo>
                  <a:pt x="374" y="132"/>
                </a:lnTo>
                <a:lnTo>
                  <a:pt x="374" y="132"/>
                </a:lnTo>
                <a:lnTo>
                  <a:pt x="373" y="132"/>
                </a:lnTo>
                <a:lnTo>
                  <a:pt x="373" y="132"/>
                </a:lnTo>
                <a:lnTo>
                  <a:pt x="368" y="137"/>
                </a:lnTo>
                <a:lnTo>
                  <a:pt x="368" y="137"/>
                </a:lnTo>
                <a:lnTo>
                  <a:pt x="368" y="140"/>
                </a:lnTo>
                <a:lnTo>
                  <a:pt x="366" y="143"/>
                </a:lnTo>
                <a:lnTo>
                  <a:pt x="366" y="143"/>
                </a:lnTo>
                <a:close/>
                <a:moveTo>
                  <a:pt x="131" y="162"/>
                </a:moveTo>
                <a:lnTo>
                  <a:pt x="131" y="162"/>
                </a:lnTo>
                <a:lnTo>
                  <a:pt x="123" y="162"/>
                </a:lnTo>
                <a:lnTo>
                  <a:pt x="123" y="162"/>
                </a:lnTo>
                <a:lnTo>
                  <a:pt x="130" y="167"/>
                </a:lnTo>
                <a:lnTo>
                  <a:pt x="130" y="167"/>
                </a:lnTo>
                <a:lnTo>
                  <a:pt x="131" y="162"/>
                </a:lnTo>
                <a:lnTo>
                  <a:pt x="131" y="162"/>
                </a:lnTo>
                <a:close/>
                <a:moveTo>
                  <a:pt x="249" y="279"/>
                </a:moveTo>
                <a:lnTo>
                  <a:pt x="249" y="279"/>
                </a:lnTo>
                <a:lnTo>
                  <a:pt x="249" y="279"/>
                </a:lnTo>
                <a:lnTo>
                  <a:pt x="249" y="279"/>
                </a:lnTo>
                <a:lnTo>
                  <a:pt x="261" y="279"/>
                </a:lnTo>
                <a:lnTo>
                  <a:pt x="261" y="279"/>
                </a:lnTo>
                <a:lnTo>
                  <a:pt x="261" y="276"/>
                </a:lnTo>
                <a:lnTo>
                  <a:pt x="261" y="276"/>
                </a:lnTo>
                <a:lnTo>
                  <a:pt x="249" y="279"/>
                </a:lnTo>
                <a:lnTo>
                  <a:pt x="249" y="279"/>
                </a:lnTo>
                <a:close/>
                <a:moveTo>
                  <a:pt x="182" y="291"/>
                </a:moveTo>
                <a:lnTo>
                  <a:pt x="182" y="291"/>
                </a:lnTo>
                <a:lnTo>
                  <a:pt x="191" y="291"/>
                </a:lnTo>
                <a:lnTo>
                  <a:pt x="191" y="291"/>
                </a:lnTo>
                <a:lnTo>
                  <a:pt x="190" y="290"/>
                </a:lnTo>
                <a:lnTo>
                  <a:pt x="190" y="290"/>
                </a:lnTo>
                <a:lnTo>
                  <a:pt x="182" y="288"/>
                </a:lnTo>
                <a:lnTo>
                  <a:pt x="182" y="288"/>
                </a:lnTo>
                <a:lnTo>
                  <a:pt x="182" y="291"/>
                </a:lnTo>
                <a:lnTo>
                  <a:pt x="182" y="291"/>
                </a:lnTo>
                <a:close/>
                <a:moveTo>
                  <a:pt x="384" y="233"/>
                </a:moveTo>
                <a:lnTo>
                  <a:pt x="384" y="233"/>
                </a:lnTo>
                <a:lnTo>
                  <a:pt x="385" y="233"/>
                </a:lnTo>
                <a:lnTo>
                  <a:pt x="385" y="233"/>
                </a:lnTo>
                <a:lnTo>
                  <a:pt x="388" y="228"/>
                </a:lnTo>
                <a:lnTo>
                  <a:pt x="388" y="228"/>
                </a:lnTo>
                <a:lnTo>
                  <a:pt x="387" y="227"/>
                </a:lnTo>
                <a:lnTo>
                  <a:pt x="387" y="227"/>
                </a:lnTo>
                <a:lnTo>
                  <a:pt x="384" y="225"/>
                </a:lnTo>
                <a:lnTo>
                  <a:pt x="384" y="225"/>
                </a:lnTo>
                <a:lnTo>
                  <a:pt x="384" y="233"/>
                </a:lnTo>
                <a:lnTo>
                  <a:pt x="384" y="233"/>
                </a:lnTo>
                <a:close/>
                <a:moveTo>
                  <a:pt x="137" y="15"/>
                </a:moveTo>
                <a:lnTo>
                  <a:pt x="137" y="15"/>
                </a:lnTo>
                <a:lnTo>
                  <a:pt x="137" y="15"/>
                </a:lnTo>
                <a:lnTo>
                  <a:pt x="137" y="15"/>
                </a:lnTo>
                <a:lnTo>
                  <a:pt x="163" y="14"/>
                </a:lnTo>
                <a:lnTo>
                  <a:pt x="163" y="14"/>
                </a:lnTo>
                <a:lnTo>
                  <a:pt x="161" y="14"/>
                </a:lnTo>
                <a:lnTo>
                  <a:pt x="161" y="14"/>
                </a:lnTo>
                <a:lnTo>
                  <a:pt x="139" y="14"/>
                </a:lnTo>
                <a:lnTo>
                  <a:pt x="139" y="14"/>
                </a:lnTo>
                <a:lnTo>
                  <a:pt x="137" y="15"/>
                </a:lnTo>
                <a:lnTo>
                  <a:pt x="137" y="15"/>
                </a:lnTo>
                <a:close/>
                <a:moveTo>
                  <a:pt x="387" y="194"/>
                </a:moveTo>
                <a:lnTo>
                  <a:pt x="387" y="194"/>
                </a:lnTo>
                <a:lnTo>
                  <a:pt x="388" y="189"/>
                </a:lnTo>
                <a:lnTo>
                  <a:pt x="388" y="189"/>
                </a:lnTo>
                <a:lnTo>
                  <a:pt x="388" y="189"/>
                </a:lnTo>
                <a:lnTo>
                  <a:pt x="388" y="189"/>
                </a:lnTo>
                <a:lnTo>
                  <a:pt x="387" y="184"/>
                </a:lnTo>
                <a:lnTo>
                  <a:pt x="387" y="184"/>
                </a:lnTo>
                <a:lnTo>
                  <a:pt x="385" y="187"/>
                </a:lnTo>
                <a:lnTo>
                  <a:pt x="387" y="194"/>
                </a:lnTo>
                <a:lnTo>
                  <a:pt x="387" y="194"/>
                </a:lnTo>
                <a:close/>
                <a:moveTo>
                  <a:pt x="384" y="385"/>
                </a:moveTo>
                <a:lnTo>
                  <a:pt x="384" y="385"/>
                </a:lnTo>
                <a:lnTo>
                  <a:pt x="385" y="388"/>
                </a:lnTo>
                <a:lnTo>
                  <a:pt x="385" y="388"/>
                </a:lnTo>
                <a:lnTo>
                  <a:pt x="390" y="380"/>
                </a:lnTo>
                <a:lnTo>
                  <a:pt x="390" y="380"/>
                </a:lnTo>
                <a:lnTo>
                  <a:pt x="385" y="383"/>
                </a:lnTo>
                <a:lnTo>
                  <a:pt x="385" y="383"/>
                </a:lnTo>
                <a:lnTo>
                  <a:pt x="384" y="385"/>
                </a:lnTo>
                <a:lnTo>
                  <a:pt x="384" y="385"/>
                </a:lnTo>
                <a:close/>
                <a:moveTo>
                  <a:pt x="343" y="214"/>
                </a:moveTo>
                <a:lnTo>
                  <a:pt x="343" y="214"/>
                </a:lnTo>
                <a:lnTo>
                  <a:pt x="343" y="216"/>
                </a:lnTo>
                <a:lnTo>
                  <a:pt x="343" y="216"/>
                </a:lnTo>
                <a:lnTo>
                  <a:pt x="343" y="222"/>
                </a:lnTo>
                <a:lnTo>
                  <a:pt x="343" y="222"/>
                </a:lnTo>
                <a:lnTo>
                  <a:pt x="346" y="219"/>
                </a:lnTo>
                <a:lnTo>
                  <a:pt x="346" y="219"/>
                </a:lnTo>
                <a:lnTo>
                  <a:pt x="343" y="214"/>
                </a:lnTo>
                <a:lnTo>
                  <a:pt x="343" y="214"/>
                </a:lnTo>
                <a:close/>
                <a:moveTo>
                  <a:pt x="216" y="407"/>
                </a:moveTo>
                <a:lnTo>
                  <a:pt x="216" y="407"/>
                </a:lnTo>
                <a:lnTo>
                  <a:pt x="215" y="408"/>
                </a:lnTo>
                <a:lnTo>
                  <a:pt x="215" y="408"/>
                </a:lnTo>
                <a:lnTo>
                  <a:pt x="226" y="410"/>
                </a:lnTo>
                <a:lnTo>
                  <a:pt x="226" y="410"/>
                </a:lnTo>
                <a:lnTo>
                  <a:pt x="226" y="408"/>
                </a:lnTo>
                <a:lnTo>
                  <a:pt x="227" y="407"/>
                </a:lnTo>
                <a:lnTo>
                  <a:pt x="227" y="407"/>
                </a:lnTo>
                <a:lnTo>
                  <a:pt x="216" y="407"/>
                </a:lnTo>
                <a:lnTo>
                  <a:pt x="216" y="407"/>
                </a:lnTo>
                <a:close/>
                <a:moveTo>
                  <a:pt x="253" y="77"/>
                </a:moveTo>
                <a:lnTo>
                  <a:pt x="253" y="77"/>
                </a:lnTo>
                <a:lnTo>
                  <a:pt x="253" y="79"/>
                </a:lnTo>
                <a:lnTo>
                  <a:pt x="253" y="79"/>
                </a:lnTo>
                <a:lnTo>
                  <a:pt x="251" y="80"/>
                </a:lnTo>
                <a:lnTo>
                  <a:pt x="251" y="82"/>
                </a:lnTo>
                <a:lnTo>
                  <a:pt x="251" y="82"/>
                </a:lnTo>
                <a:lnTo>
                  <a:pt x="257" y="82"/>
                </a:lnTo>
                <a:lnTo>
                  <a:pt x="257" y="82"/>
                </a:lnTo>
                <a:lnTo>
                  <a:pt x="254" y="80"/>
                </a:lnTo>
                <a:lnTo>
                  <a:pt x="254" y="80"/>
                </a:lnTo>
                <a:lnTo>
                  <a:pt x="256" y="77"/>
                </a:lnTo>
                <a:lnTo>
                  <a:pt x="256" y="77"/>
                </a:lnTo>
                <a:lnTo>
                  <a:pt x="253" y="77"/>
                </a:lnTo>
                <a:lnTo>
                  <a:pt x="253" y="77"/>
                </a:lnTo>
                <a:close/>
                <a:moveTo>
                  <a:pt x="27" y="178"/>
                </a:moveTo>
                <a:lnTo>
                  <a:pt x="27" y="178"/>
                </a:lnTo>
                <a:lnTo>
                  <a:pt x="22" y="176"/>
                </a:lnTo>
                <a:lnTo>
                  <a:pt x="22" y="176"/>
                </a:lnTo>
                <a:lnTo>
                  <a:pt x="21" y="178"/>
                </a:lnTo>
                <a:lnTo>
                  <a:pt x="21" y="179"/>
                </a:lnTo>
                <a:lnTo>
                  <a:pt x="21" y="179"/>
                </a:lnTo>
                <a:lnTo>
                  <a:pt x="25" y="179"/>
                </a:lnTo>
                <a:lnTo>
                  <a:pt x="27" y="178"/>
                </a:lnTo>
                <a:lnTo>
                  <a:pt x="27" y="178"/>
                </a:lnTo>
                <a:close/>
                <a:moveTo>
                  <a:pt x="43" y="233"/>
                </a:moveTo>
                <a:lnTo>
                  <a:pt x="43" y="233"/>
                </a:lnTo>
                <a:lnTo>
                  <a:pt x="43" y="233"/>
                </a:lnTo>
                <a:lnTo>
                  <a:pt x="43" y="233"/>
                </a:lnTo>
                <a:lnTo>
                  <a:pt x="36" y="238"/>
                </a:lnTo>
                <a:lnTo>
                  <a:pt x="36" y="238"/>
                </a:lnTo>
                <a:lnTo>
                  <a:pt x="38" y="241"/>
                </a:lnTo>
                <a:lnTo>
                  <a:pt x="38" y="241"/>
                </a:lnTo>
                <a:lnTo>
                  <a:pt x="43" y="233"/>
                </a:lnTo>
                <a:lnTo>
                  <a:pt x="43" y="233"/>
                </a:lnTo>
                <a:close/>
                <a:moveTo>
                  <a:pt x="219" y="135"/>
                </a:moveTo>
                <a:lnTo>
                  <a:pt x="219" y="135"/>
                </a:lnTo>
                <a:lnTo>
                  <a:pt x="219" y="134"/>
                </a:lnTo>
                <a:lnTo>
                  <a:pt x="219" y="132"/>
                </a:lnTo>
                <a:lnTo>
                  <a:pt x="219" y="132"/>
                </a:lnTo>
                <a:lnTo>
                  <a:pt x="213" y="123"/>
                </a:lnTo>
                <a:lnTo>
                  <a:pt x="213" y="123"/>
                </a:lnTo>
                <a:lnTo>
                  <a:pt x="215" y="127"/>
                </a:lnTo>
                <a:lnTo>
                  <a:pt x="215" y="127"/>
                </a:lnTo>
                <a:lnTo>
                  <a:pt x="216" y="129"/>
                </a:lnTo>
                <a:lnTo>
                  <a:pt x="216" y="129"/>
                </a:lnTo>
                <a:lnTo>
                  <a:pt x="218" y="131"/>
                </a:lnTo>
                <a:lnTo>
                  <a:pt x="218" y="131"/>
                </a:lnTo>
                <a:lnTo>
                  <a:pt x="218" y="132"/>
                </a:lnTo>
                <a:lnTo>
                  <a:pt x="219" y="135"/>
                </a:lnTo>
                <a:lnTo>
                  <a:pt x="219" y="135"/>
                </a:lnTo>
                <a:close/>
                <a:moveTo>
                  <a:pt x="226" y="189"/>
                </a:moveTo>
                <a:lnTo>
                  <a:pt x="226" y="189"/>
                </a:lnTo>
                <a:lnTo>
                  <a:pt x="221" y="189"/>
                </a:lnTo>
                <a:lnTo>
                  <a:pt x="221" y="189"/>
                </a:lnTo>
                <a:lnTo>
                  <a:pt x="221" y="192"/>
                </a:lnTo>
                <a:lnTo>
                  <a:pt x="221" y="192"/>
                </a:lnTo>
                <a:lnTo>
                  <a:pt x="226" y="192"/>
                </a:lnTo>
                <a:lnTo>
                  <a:pt x="226" y="192"/>
                </a:lnTo>
                <a:lnTo>
                  <a:pt x="226" y="189"/>
                </a:lnTo>
                <a:lnTo>
                  <a:pt x="226" y="189"/>
                </a:lnTo>
                <a:close/>
                <a:moveTo>
                  <a:pt x="74" y="142"/>
                </a:moveTo>
                <a:lnTo>
                  <a:pt x="74" y="142"/>
                </a:lnTo>
                <a:lnTo>
                  <a:pt x="74" y="140"/>
                </a:lnTo>
                <a:lnTo>
                  <a:pt x="74" y="140"/>
                </a:lnTo>
                <a:lnTo>
                  <a:pt x="74" y="140"/>
                </a:lnTo>
                <a:lnTo>
                  <a:pt x="74" y="126"/>
                </a:lnTo>
                <a:lnTo>
                  <a:pt x="74" y="126"/>
                </a:lnTo>
                <a:lnTo>
                  <a:pt x="74" y="124"/>
                </a:lnTo>
                <a:lnTo>
                  <a:pt x="74" y="124"/>
                </a:lnTo>
                <a:lnTo>
                  <a:pt x="74" y="124"/>
                </a:lnTo>
                <a:lnTo>
                  <a:pt x="74" y="124"/>
                </a:lnTo>
                <a:lnTo>
                  <a:pt x="74" y="142"/>
                </a:lnTo>
                <a:lnTo>
                  <a:pt x="74" y="142"/>
                </a:lnTo>
                <a:close/>
                <a:moveTo>
                  <a:pt x="295" y="258"/>
                </a:moveTo>
                <a:lnTo>
                  <a:pt x="295" y="258"/>
                </a:lnTo>
                <a:lnTo>
                  <a:pt x="292" y="250"/>
                </a:lnTo>
                <a:lnTo>
                  <a:pt x="292" y="250"/>
                </a:lnTo>
                <a:lnTo>
                  <a:pt x="292" y="258"/>
                </a:lnTo>
                <a:lnTo>
                  <a:pt x="292" y="258"/>
                </a:lnTo>
                <a:lnTo>
                  <a:pt x="295" y="258"/>
                </a:lnTo>
                <a:lnTo>
                  <a:pt x="295" y="258"/>
                </a:lnTo>
                <a:close/>
                <a:moveTo>
                  <a:pt x="5" y="344"/>
                </a:moveTo>
                <a:lnTo>
                  <a:pt x="5" y="344"/>
                </a:lnTo>
                <a:lnTo>
                  <a:pt x="5" y="355"/>
                </a:lnTo>
                <a:lnTo>
                  <a:pt x="5" y="355"/>
                </a:lnTo>
                <a:lnTo>
                  <a:pt x="7" y="355"/>
                </a:lnTo>
                <a:lnTo>
                  <a:pt x="7" y="355"/>
                </a:lnTo>
                <a:lnTo>
                  <a:pt x="7" y="348"/>
                </a:lnTo>
                <a:lnTo>
                  <a:pt x="5" y="344"/>
                </a:lnTo>
                <a:lnTo>
                  <a:pt x="5" y="344"/>
                </a:lnTo>
                <a:close/>
                <a:moveTo>
                  <a:pt x="338" y="138"/>
                </a:moveTo>
                <a:lnTo>
                  <a:pt x="338" y="138"/>
                </a:lnTo>
                <a:lnTo>
                  <a:pt x="338" y="131"/>
                </a:lnTo>
                <a:lnTo>
                  <a:pt x="336" y="121"/>
                </a:lnTo>
                <a:lnTo>
                  <a:pt x="336" y="121"/>
                </a:lnTo>
                <a:lnTo>
                  <a:pt x="336" y="131"/>
                </a:lnTo>
                <a:lnTo>
                  <a:pt x="336" y="138"/>
                </a:lnTo>
                <a:lnTo>
                  <a:pt x="336" y="138"/>
                </a:lnTo>
                <a:lnTo>
                  <a:pt x="336" y="140"/>
                </a:lnTo>
                <a:lnTo>
                  <a:pt x="336" y="140"/>
                </a:lnTo>
                <a:lnTo>
                  <a:pt x="338" y="138"/>
                </a:lnTo>
                <a:lnTo>
                  <a:pt x="338" y="138"/>
                </a:lnTo>
                <a:close/>
                <a:moveTo>
                  <a:pt x="350" y="391"/>
                </a:moveTo>
                <a:lnTo>
                  <a:pt x="350" y="391"/>
                </a:lnTo>
                <a:lnTo>
                  <a:pt x="355" y="388"/>
                </a:lnTo>
                <a:lnTo>
                  <a:pt x="355" y="388"/>
                </a:lnTo>
                <a:lnTo>
                  <a:pt x="355" y="383"/>
                </a:lnTo>
                <a:lnTo>
                  <a:pt x="355" y="383"/>
                </a:lnTo>
                <a:lnTo>
                  <a:pt x="350" y="389"/>
                </a:lnTo>
                <a:lnTo>
                  <a:pt x="350" y="389"/>
                </a:lnTo>
                <a:lnTo>
                  <a:pt x="350" y="391"/>
                </a:lnTo>
                <a:lnTo>
                  <a:pt x="350" y="391"/>
                </a:lnTo>
                <a:close/>
                <a:moveTo>
                  <a:pt x="224" y="203"/>
                </a:moveTo>
                <a:lnTo>
                  <a:pt x="224" y="203"/>
                </a:lnTo>
                <a:lnTo>
                  <a:pt x="224" y="195"/>
                </a:lnTo>
                <a:lnTo>
                  <a:pt x="224" y="195"/>
                </a:lnTo>
                <a:lnTo>
                  <a:pt x="223" y="197"/>
                </a:lnTo>
                <a:lnTo>
                  <a:pt x="223" y="197"/>
                </a:lnTo>
                <a:lnTo>
                  <a:pt x="223" y="200"/>
                </a:lnTo>
                <a:lnTo>
                  <a:pt x="223" y="200"/>
                </a:lnTo>
                <a:lnTo>
                  <a:pt x="223" y="202"/>
                </a:lnTo>
                <a:lnTo>
                  <a:pt x="224" y="203"/>
                </a:lnTo>
                <a:lnTo>
                  <a:pt x="224" y="203"/>
                </a:lnTo>
                <a:close/>
                <a:moveTo>
                  <a:pt x="399" y="118"/>
                </a:moveTo>
                <a:lnTo>
                  <a:pt x="399" y="118"/>
                </a:lnTo>
                <a:lnTo>
                  <a:pt x="399" y="96"/>
                </a:lnTo>
                <a:lnTo>
                  <a:pt x="399" y="96"/>
                </a:lnTo>
                <a:lnTo>
                  <a:pt x="398" y="105"/>
                </a:lnTo>
                <a:lnTo>
                  <a:pt x="399" y="118"/>
                </a:lnTo>
                <a:lnTo>
                  <a:pt x="399" y="118"/>
                </a:lnTo>
                <a:close/>
                <a:moveTo>
                  <a:pt x="346" y="254"/>
                </a:moveTo>
                <a:lnTo>
                  <a:pt x="346" y="254"/>
                </a:lnTo>
                <a:lnTo>
                  <a:pt x="346" y="252"/>
                </a:lnTo>
                <a:lnTo>
                  <a:pt x="346" y="252"/>
                </a:lnTo>
                <a:lnTo>
                  <a:pt x="347" y="247"/>
                </a:lnTo>
                <a:lnTo>
                  <a:pt x="347" y="247"/>
                </a:lnTo>
                <a:lnTo>
                  <a:pt x="343" y="249"/>
                </a:lnTo>
                <a:lnTo>
                  <a:pt x="343" y="249"/>
                </a:lnTo>
                <a:lnTo>
                  <a:pt x="344" y="250"/>
                </a:lnTo>
                <a:lnTo>
                  <a:pt x="346" y="254"/>
                </a:lnTo>
                <a:lnTo>
                  <a:pt x="346" y="254"/>
                </a:lnTo>
                <a:close/>
                <a:moveTo>
                  <a:pt x="183" y="85"/>
                </a:moveTo>
                <a:lnTo>
                  <a:pt x="183" y="85"/>
                </a:lnTo>
                <a:lnTo>
                  <a:pt x="172" y="85"/>
                </a:lnTo>
                <a:lnTo>
                  <a:pt x="172" y="85"/>
                </a:lnTo>
                <a:lnTo>
                  <a:pt x="174" y="86"/>
                </a:lnTo>
                <a:lnTo>
                  <a:pt x="174" y="86"/>
                </a:lnTo>
                <a:lnTo>
                  <a:pt x="183" y="86"/>
                </a:lnTo>
                <a:lnTo>
                  <a:pt x="183" y="86"/>
                </a:lnTo>
                <a:lnTo>
                  <a:pt x="183" y="86"/>
                </a:lnTo>
                <a:lnTo>
                  <a:pt x="183" y="85"/>
                </a:lnTo>
                <a:lnTo>
                  <a:pt x="183" y="85"/>
                </a:lnTo>
                <a:close/>
                <a:moveTo>
                  <a:pt x="33" y="216"/>
                </a:moveTo>
                <a:lnTo>
                  <a:pt x="33" y="216"/>
                </a:lnTo>
                <a:lnTo>
                  <a:pt x="35" y="214"/>
                </a:lnTo>
                <a:lnTo>
                  <a:pt x="35" y="214"/>
                </a:lnTo>
                <a:lnTo>
                  <a:pt x="40" y="206"/>
                </a:lnTo>
                <a:lnTo>
                  <a:pt x="40" y="206"/>
                </a:lnTo>
                <a:lnTo>
                  <a:pt x="40" y="205"/>
                </a:lnTo>
                <a:lnTo>
                  <a:pt x="40" y="205"/>
                </a:lnTo>
                <a:lnTo>
                  <a:pt x="33" y="213"/>
                </a:lnTo>
                <a:lnTo>
                  <a:pt x="33" y="213"/>
                </a:lnTo>
                <a:lnTo>
                  <a:pt x="33" y="216"/>
                </a:lnTo>
                <a:lnTo>
                  <a:pt x="33" y="216"/>
                </a:lnTo>
                <a:close/>
                <a:moveTo>
                  <a:pt x="22" y="369"/>
                </a:moveTo>
                <a:lnTo>
                  <a:pt x="22" y="369"/>
                </a:lnTo>
                <a:lnTo>
                  <a:pt x="22" y="369"/>
                </a:lnTo>
                <a:lnTo>
                  <a:pt x="22" y="369"/>
                </a:lnTo>
                <a:lnTo>
                  <a:pt x="24" y="367"/>
                </a:lnTo>
                <a:lnTo>
                  <a:pt x="24" y="366"/>
                </a:lnTo>
                <a:lnTo>
                  <a:pt x="24" y="366"/>
                </a:lnTo>
                <a:lnTo>
                  <a:pt x="22" y="361"/>
                </a:lnTo>
                <a:lnTo>
                  <a:pt x="22" y="361"/>
                </a:lnTo>
                <a:lnTo>
                  <a:pt x="21" y="359"/>
                </a:lnTo>
                <a:lnTo>
                  <a:pt x="21" y="359"/>
                </a:lnTo>
                <a:lnTo>
                  <a:pt x="21" y="359"/>
                </a:lnTo>
                <a:lnTo>
                  <a:pt x="21" y="361"/>
                </a:lnTo>
                <a:lnTo>
                  <a:pt x="21" y="361"/>
                </a:lnTo>
                <a:lnTo>
                  <a:pt x="22" y="364"/>
                </a:lnTo>
                <a:lnTo>
                  <a:pt x="22" y="364"/>
                </a:lnTo>
                <a:lnTo>
                  <a:pt x="22" y="369"/>
                </a:lnTo>
                <a:lnTo>
                  <a:pt x="22" y="369"/>
                </a:lnTo>
                <a:close/>
                <a:moveTo>
                  <a:pt x="156" y="399"/>
                </a:moveTo>
                <a:lnTo>
                  <a:pt x="156" y="399"/>
                </a:lnTo>
                <a:lnTo>
                  <a:pt x="152" y="391"/>
                </a:lnTo>
                <a:lnTo>
                  <a:pt x="152" y="391"/>
                </a:lnTo>
                <a:lnTo>
                  <a:pt x="150" y="392"/>
                </a:lnTo>
                <a:lnTo>
                  <a:pt x="150" y="392"/>
                </a:lnTo>
                <a:lnTo>
                  <a:pt x="152" y="397"/>
                </a:lnTo>
                <a:lnTo>
                  <a:pt x="152" y="397"/>
                </a:lnTo>
                <a:lnTo>
                  <a:pt x="153" y="397"/>
                </a:lnTo>
                <a:lnTo>
                  <a:pt x="153" y="397"/>
                </a:lnTo>
                <a:lnTo>
                  <a:pt x="156" y="399"/>
                </a:lnTo>
                <a:lnTo>
                  <a:pt x="156" y="399"/>
                </a:lnTo>
                <a:close/>
                <a:moveTo>
                  <a:pt x="76" y="411"/>
                </a:moveTo>
                <a:lnTo>
                  <a:pt x="76" y="411"/>
                </a:lnTo>
                <a:lnTo>
                  <a:pt x="74" y="411"/>
                </a:lnTo>
                <a:lnTo>
                  <a:pt x="74" y="411"/>
                </a:lnTo>
                <a:lnTo>
                  <a:pt x="65" y="411"/>
                </a:lnTo>
                <a:lnTo>
                  <a:pt x="65" y="411"/>
                </a:lnTo>
                <a:lnTo>
                  <a:pt x="63" y="411"/>
                </a:lnTo>
                <a:lnTo>
                  <a:pt x="63" y="413"/>
                </a:lnTo>
                <a:lnTo>
                  <a:pt x="63" y="413"/>
                </a:lnTo>
                <a:lnTo>
                  <a:pt x="63" y="413"/>
                </a:lnTo>
                <a:lnTo>
                  <a:pt x="63" y="413"/>
                </a:lnTo>
                <a:lnTo>
                  <a:pt x="74" y="413"/>
                </a:lnTo>
                <a:lnTo>
                  <a:pt x="74" y="413"/>
                </a:lnTo>
                <a:lnTo>
                  <a:pt x="76" y="413"/>
                </a:lnTo>
                <a:lnTo>
                  <a:pt x="76" y="411"/>
                </a:lnTo>
                <a:lnTo>
                  <a:pt x="76" y="411"/>
                </a:lnTo>
                <a:close/>
                <a:moveTo>
                  <a:pt x="158" y="269"/>
                </a:moveTo>
                <a:lnTo>
                  <a:pt x="158" y="269"/>
                </a:lnTo>
                <a:lnTo>
                  <a:pt x="161" y="279"/>
                </a:lnTo>
                <a:lnTo>
                  <a:pt x="161" y="279"/>
                </a:lnTo>
                <a:lnTo>
                  <a:pt x="161" y="279"/>
                </a:lnTo>
                <a:lnTo>
                  <a:pt x="161" y="279"/>
                </a:lnTo>
                <a:lnTo>
                  <a:pt x="161" y="269"/>
                </a:lnTo>
                <a:lnTo>
                  <a:pt x="161" y="269"/>
                </a:lnTo>
                <a:lnTo>
                  <a:pt x="158" y="269"/>
                </a:lnTo>
                <a:lnTo>
                  <a:pt x="158" y="269"/>
                </a:lnTo>
                <a:close/>
                <a:moveTo>
                  <a:pt x="267" y="247"/>
                </a:moveTo>
                <a:lnTo>
                  <a:pt x="267" y="247"/>
                </a:lnTo>
                <a:lnTo>
                  <a:pt x="257" y="247"/>
                </a:lnTo>
                <a:lnTo>
                  <a:pt x="257" y="247"/>
                </a:lnTo>
                <a:lnTo>
                  <a:pt x="259" y="249"/>
                </a:lnTo>
                <a:lnTo>
                  <a:pt x="259" y="249"/>
                </a:lnTo>
                <a:lnTo>
                  <a:pt x="267" y="249"/>
                </a:lnTo>
                <a:lnTo>
                  <a:pt x="267" y="249"/>
                </a:lnTo>
                <a:lnTo>
                  <a:pt x="267" y="247"/>
                </a:lnTo>
                <a:lnTo>
                  <a:pt x="267" y="247"/>
                </a:lnTo>
                <a:close/>
                <a:moveTo>
                  <a:pt x="76" y="23"/>
                </a:moveTo>
                <a:lnTo>
                  <a:pt x="76" y="23"/>
                </a:lnTo>
                <a:lnTo>
                  <a:pt x="82" y="20"/>
                </a:lnTo>
                <a:lnTo>
                  <a:pt x="82" y="20"/>
                </a:lnTo>
                <a:lnTo>
                  <a:pt x="79" y="19"/>
                </a:lnTo>
                <a:lnTo>
                  <a:pt x="78" y="20"/>
                </a:lnTo>
                <a:lnTo>
                  <a:pt x="78" y="20"/>
                </a:lnTo>
                <a:lnTo>
                  <a:pt x="76" y="23"/>
                </a:lnTo>
                <a:lnTo>
                  <a:pt x="76" y="23"/>
                </a:lnTo>
                <a:close/>
                <a:moveTo>
                  <a:pt x="300" y="255"/>
                </a:moveTo>
                <a:lnTo>
                  <a:pt x="300" y="255"/>
                </a:lnTo>
                <a:lnTo>
                  <a:pt x="302" y="250"/>
                </a:lnTo>
                <a:lnTo>
                  <a:pt x="302" y="247"/>
                </a:lnTo>
                <a:lnTo>
                  <a:pt x="302" y="247"/>
                </a:lnTo>
                <a:lnTo>
                  <a:pt x="298" y="247"/>
                </a:lnTo>
                <a:lnTo>
                  <a:pt x="298" y="247"/>
                </a:lnTo>
                <a:lnTo>
                  <a:pt x="300" y="255"/>
                </a:lnTo>
                <a:lnTo>
                  <a:pt x="300" y="255"/>
                </a:lnTo>
                <a:close/>
                <a:moveTo>
                  <a:pt x="371" y="101"/>
                </a:moveTo>
                <a:lnTo>
                  <a:pt x="371" y="101"/>
                </a:lnTo>
                <a:lnTo>
                  <a:pt x="373" y="101"/>
                </a:lnTo>
                <a:lnTo>
                  <a:pt x="373" y="101"/>
                </a:lnTo>
                <a:lnTo>
                  <a:pt x="376" y="94"/>
                </a:lnTo>
                <a:lnTo>
                  <a:pt x="376" y="94"/>
                </a:lnTo>
                <a:lnTo>
                  <a:pt x="373" y="94"/>
                </a:lnTo>
                <a:lnTo>
                  <a:pt x="373" y="94"/>
                </a:lnTo>
                <a:lnTo>
                  <a:pt x="371" y="101"/>
                </a:lnTo>
                <a:lnTo>
                  <a:pt x="371" y="101"/>
                </a:lnTo>
                <a:close/>
                <a:moveTo>
                  <a:pt x="335" y="205"/>
                </a:moveTo>
                <a:lnTo>
                  <a:pt x="335" y="205"/>
                </a:lnTo>
                <a:lnTo>
                  <a:pt x="330" y="209"/>
                </a:lnTo>
                <a:lnTo>
                  <a:pt x="330" y="209"/>
                </a:lnTo>
                <a:lnTo>
                  <a:pt x="336" y="208"/>
                </a:lnTo>
                <a:lnTo>
                  <a:pt x="336" y="208"/>
                </a:lnTo>
                <a:lnTo>
                  <a:pt x="335" y="205"/>
                </a:lnTo>
                <a:lnTo>
                  <a:pt x="335" y="205"/>
                </a:lnTo>
                <a:close/>
                <a:moveTo>
                  <a:pt x="261" y="88"/>
                </a:moveTo>
                <a:lnTo>
                  <a:pt x="261" y="88"/>
                </a:lnTo>
                <a:lnTo>
                  <a:pt x="262" y="90"/>
                </a:lnTo>
                <a:lnTo>
                  <a:pt x="264" y="93"/>
                </a:lnTo>
                <a:lnTo>
                  <a:pt x="264" y="93"/>
                </a:lnTo>
                <a:lnTo>
                  <a:pt x="264" y="90"/>
                </a:lnTo>
                <a:lnTo>
                  <a:pt x="264" y="88"/>
                </a:lnTo>
                <a:lnTo>
                  <a:pt x="264" y="88"/>
                </a:lnTo>
                <a:lnTo>
                  <a:pt x="261" y="88"/>
                </a:lnTo>
                <a:lnTo>
                  <a:pt x="261" y="88"/>
                </a:lnTo>
                <a:close/>
                <a:moveTo>
                  <a:pt x="335" y="88"/>
                </a:moveTo>
                <a:lnTo>
                  <a:pt x="335" y="88"/>
                </a:lnTo>
                <a:lnTo>
                  <a:pt x="336" y="110"/>
                </a:lnTo>
                <a:lnTo>
                  <a:pt x="336" y="110"/>
                </a:lnTo>
                <a:lnTo>
                  <a:pt x="336" y="99"/>
                </a:lnTo>
                <a:lnTo>
                  <a:pt x="335" y="88"/>
                </a:lnTo>
                <a:lnTo>
                  <a:pt x="335" y="88"/>
                </a:lnTo>
                <a:close/>
                <a:moveTo>
                  <a:pt x="270" y="268"/>
                </a:moveTo>
                <a:lnTo>
                  <a:pt x="270" y="268"/>
                </a:lnTo>
                <a:lnTo>
                  <a:pt x="273" y="266"/>
                </a:lnTo>
                <a:lnTo>
                  <a:pt x="273" y="266"/>
                </a:lnTo>
                <a:lnTo>
                  <a:pt x="272" y="261"/>
                </a:lnTo>
                <a:lnTo>
                  <a:pt x="272" y="261"/>
                </a:lnTo>
                <a:lnTo>
                  <a:pt x="272" y="261"/>
                </a:lnTo>
                <a:lnTo>
                  <a:pt x="270" y="261"/>
                </a:lnTo>
                <a:lnTo>
                  <a:pt x="270" y="261"/>
                </a:lnTo>
                <a:lnTo>
                  <a:pt x="270" y="268"/>
                </a:lnTo>
                <a:lnTo>
                  <a:pt x="270" y="268"/>
                </a:lnTo>
                <a:close/>
                <a:moveTo>
                  <a:pt x="25" y="151"/>
                </a:moveTo>
                <a:lnTo>
                  <a:pt x="25" y="151"/>
                </a:lnTo>
                <a:lnTo>
                  <a:pt x="24" y="151"/>
                </a:lnTo>
                <a:lnTo>
                  <a:pt x="24" y="151"/>
                </a:lnTo>
                <a:lnTo>
                  <a:pt x="21" y="157"/>
                </a:lnTo>
                <a:lnTo>
                  <a:pt x="21" y="157"/>
                </a:lnTo>
                <a:lnTo>
                  <a:pt x="21" y="161"/>
                </a:lnTo>
                <a:lnTo>
                  <a:pt x="21" y="161"/>
                </a:lnTo>
                <a:lnTo>
                  <a:pt x="22" y="159"/>
                </a:lnTo>
                <a:lnTo>
                  <a:pt x="22" y="157"/>
                </a:lnTo>
                <a:lnTo>
                  <a:pt x="22" y="157"/>
                </a:lnTo>
                <a:lnTo>
                  <a:pt x="25" y="151"/>
                </a:lnTo>
                <a:lnTo>
                  <a:pt x="25" y="151"/>
                </a:lnTo>
                <a:close/>
                <a:moveTo>
                  <a:pt x="191" y="356"/>
                </a:moveTo>
                <a:lnTo>
                  <a:pt x="191" y="356"/>
                </a:lnTo>
                <a:lnTo>
                  <a:pt x="191" y="358"/>
                </a:lnTo>
                <a:lnTo>
                  <a:pt x="191" y="358"/>
                </a:lnTo>
                <a:lnTo>
                  <a:pt x="196" y="358"/>
                </a:lnTo>
                <a:lnTo>
                  <a:pt x="196" y="358"/>
                </a:lnTo>
                <a:lnTo>
                  <a:pt x="196" y="356"/>
                </a:lnTo>
                <a:lnTo>
                  <a:pt x="196" y="356"/>
                </a:lnTo>
                <a:lnTo>
                  <a:pt x="191" y="356"/>
                </a:lnTo>
                <a:lnTo>
                  <a:pt x="191" y="356"/>
                </a:lnTo>
                <a:close/>
                <a:moveTo>
                  <a:pt x="24" y="131"/>
                </a:moveTo>
                <a:lnTo>
                  <a:pt x="24" y="131"/>
                </a:lnTo>
                <a:lnTo>
                  <a:pt x="25" y="132"/>
                </a:lnTo>
                <a:lnTo>
                  <a:pt x="25" y="132"/>
                </a:lnTo>
                <a:lnTo>
                  <a:pt x="29" y="132"/>
                </a:lnTo>
                <a:lnTo>
                  <a:pt x="29" y="132"/>
                </a:lnTo>
                <a:lnTo>
                  <a:pt x="29" y="127"/>
                </a:lnTo>
                <a:lnTo>
                  <a:pt x="29" y="127"/>
                </a:lnTo>
                <a:lnTo>
                  <a:pt x="27" y="127"/>
                </a:lnTo>
                <a:lnTo>
                  <a:pt x="27" y="127"/>
                </a:lnTo>
                <a:lnTo>
                  <a:pt x="25" y="129"/>
                </a:lnTo>
                <a:lnTo>
                  <a:pt x="24" y="131"/>
                </a:lnTo>
                <a:lnTo>
                  <a:pt x="24" y="131"/>
                </a:lnTo>
                <a:close/>
                <a:moveTo>
                  <a:pt x="112" y="159"/>
                </a:moveTo>
                <a:lnTo>
                  <a:pt x="112" y="159"/>
                </a:lnTo>
                <a:lnTo>
                  <a:pt x="111" y="159"/>
                </a:lnTo>
                <a:lnTo>
                  <a:pt x="111" y="159"/>
                </a:lnTo>
                <a:lnTo>
                  <a:pt x="103" y="159"/>
                </a:lnTo>
                <a:lnTo>
                  <a:pt x="103" y="159"/>
                </a:lnTo>
                <a:lnTo>
                  <a:pt x="101" y="159"/>
                </a:lnTo>
                <a:lnTo>
                  <a:pt x="101" y="159"/>
                </a:lnTo>
                <a:lnTo>
                  <a:pt x="103" y="161"/>
                </a:lnTo>
                <a:lnTo>
                  <a:pt x="103" y="161"/>
                </a:lnTo>
                <a:lnTo>
                  <a:pt x="103" y="161"/>
                </a:lnTo>
                <a:lnTo>
                  <a:pt x="112" y="159"/>
                </a:lnTo>
                <a:lnTo>
                  <a:pt x="112" y="159"/>
                </a:lnTo>
                <a:lnTo>
                  <a:pt x="112" y="159"/>
                </a:lnTo>
                <a:lnTo>
                  <a:pt x="112" y="159"/>
                </a:lnTo>
                <a:close/>
                <a:moveTo>
                  <a:pt x="178" y="265"/>
                </a:moveTo>
                <a:lnTo>
                  <a:pt x="178" y="265"/>
                </a:lnTo>
                <a:lnTo>
                  <a:pt x="175" y="265"/>
                </a:lnTo>
                <a:lnTo>
                  <a:pt x="175" y="265"/>
                </a:lnTo>
                <a:lnTo>
                  <a:pt x="175" y="268"/>
                </a:lnTo>
                <a:lnTo>
                  <a:pt x="175" y="268"/>
                </a:lnTo>
                <a:lnTo>
                  <a:pt x="178" y="268"/>
                </a:lnTo>
                <a:lnTo>
                  <a:pt x="178" y="268"/>
                </a:lnTo>
                <a:lnTo>
                  <a:pt x="178" y="265"/>
                </a:lnTo>
                <a:lnTo>
                  <a:pt x="178" y="265"/>
                </a:lnTo>
                <a:close/>
                <a:moveTo>
                  <a:pt x="96" y="173"/>
                </a:moveTo>
                <a:lnTo>
                  <a:pt x="96" y="173"/>
                </a:lnTo>
                <a:lnTo>
                  <a:pt x="95" y="181"/>
                </a:lnTo>
                <a:lnTo>
                  <a:pt x="95" y="181"/>
                </a:lnTo>
                <a:lnTo>
                  <a:pt x="96" y="179"/>
                </a:lnTo>
                <a:lnTo>
                  <a:pt x="96" y="178"/>
                </a:lnTo>
                <a:lnTo>
                  <a:pt x="96" y="178"/>
                </a:lnTo>
                <a:lnTo>
                  <a:pt x="98" y="176"/>
                </a:lnTo>
                <a:lnTo>
                  <a:pt x="98" y="176"/>
                </a:lnTo>
                <a:lnTo>
                  <a:pt x="100" y="176"/>
                </a:lnTo>
                <a:lnTo>
                  <a:pt x="100" y="176"/>
                </a:lnTo>
                <a:lnTo>
                  <a:pt x="96" y="173"/>
                </a:lnTo>
                <a:lnTo>
                  <a:pt x="96" y="173"/>
                </a:lnTo>
                <a:close/>
                <a:moveTo>
                  <a:pt x="141" y="143"/>
                </a:moveTo>
                <a:lnTo>
                  <a:pt x="141" y="143"/>
                </a:lnTo>
                <a:lnTo>
                  <a:pt x="142" y="143"/>
                </a:lnTo>
                <a:lnTo>
                  <a:pt x="142" y="143"/>
                </a:lnTo>
                <a:lnTo>
                  <a:pt x="144" y="140"/>
                </a:lnTo>
                <a:lnTo>
                  <a:pt x="142" y="135"/>
                </a:lnTo>
                <a:lnTo>
                  <a:pt x="142" y="135"/>
                </a:lnTo>
                <a:lnTo>
                  <a:pt x="141" y="137"/>
                </a:lnTo>
                <a:lnTo>
                  <a:pt x="141" y="137"/>
                </a:lnTo>
                <a:lnTo>
                  <a:pt x="141" y="143"/>
                </a:lnTo>
                <a:lnTo>
                  <a:pt x="141" y="143"/>
                </a:lnTo>
                <a:close/>
                <a:moveTo>
                  <a:pt x="142" y="132"/>
                </a:moveTo>
                <a:lnTo>
                  <a:pt x="142" y="132"/>
                </a:lnTo>
                <a:lnTo>
                  <a:pt x="141" y="124"/>
                </a:lnTo>
                <a:lnTo>
                  <a:pt x="141" y="124"/>
                </a:lnTo>
                <a:lnTo>
                  <a:pt x="141" y="127"/>
                </a:lnTo>
                <a:lnTo>
                  <a:pt x="141" y="132"/>
                </a:lnTo>
                <a:lnTo>
                  <a:pt x="141" y="132"/>
                </a:lnTo>
                <a:lnTo>
                  <a:pt x="142" y="132"/>
                </a:lnTo>
                <a:lnTo>
                  <a:pt x="142" y="132"/>
                </a:lnTo>
                <a:close/>
                <a:moveTo>
                  <a:pt x="357" y="362"/>
                </a:moveTo>
                <a:lnTo>
                  <a:pt x="357" y="362"/>
                </a:lnTo>
                <a:lnTo>
                  <a:pt x="360" y="359"/>
                </a:lnTo>
                <a:lnTo>
                  <a:pt x="360" y="359"/>
                </a:lnTo>
                <a:lnTo>
                  <a:pt x="358" y="355"/>
                </a:lnTo>
                <a:lnTo>
                  <a:pt x="358" y="355"/>
                </a:lnTo>
                <a:lnTo>
                  <a:pt x="357" y="355"/>
                </a:lnTo>
                <a:lnTo>
                  <a:pt x="357" y="355"/>
                </a:lnTo>
                <a:lnTo>
                  <a:pt x="357" y="362"/>
                </a:lnTo>
                <a:lnTo>
                  <a:pt x="357" y="362"/>
                </a:lnTo>
                <a:close/>
                <a:moveTo>
                  <a:pt x="240" y="274"/>
                </a:moveTo>
                <a:lnTo>
                  <a:pt x="240" y="274"/>
                </a:lnTo>
                <a:lnTo>
                  <a:pt x="240" y="274"/>
                </a:lnTo>
                <a:lnTo>
                  <a:pt x="240" y="274"/>
                </a:lnTo>
                <a:lnTo>
                  <a:pt x="240" y="268"/>
                </a:lnTo>
                <a:lnTo>
                  <a:pt x="240" y="268"/>
                </a:lnTo>
                <a:lnTo>
                  <a:pt x="238" y="268"/>
                </a:lnTo>
                <a:lnTo>
                  <a:pt x="238" y="268"/>
                </a:lnTo>
                <a:lnTo>
                  <a:pt x="237" y="268"/>
                </a:lnTo>
                <a:lnTo>
                  <a:pt x="237" y="268"/>
                </a:lnTo>
                <a:lnTo>
                  <a:pt x="238" y="271"/>
                </a:lnTo>
                <a:lnTo>
                  <a:pt x="240" y="274"/>
                </a:lnTo>
                <a:lnTo>
                  <a:pt x="240" y="274"/>
                </a:lnTo>
                <a:close/>
                <a:moveTo>
                  <a:pt x="212" y="202"/>
                </a:moveTo>
                <a:lnTo>
                  <a:pt x="212" y="202"/>
                </a:lnTo>
                <a:lnTo>
                  <a:pt x="212" y="206"/>
                </a:lnTo>
                <a:lnTo>
                  <a:pt x="212" y="206"/>
                </a:lnTo>
                <a:lnTo>
                  <a:pt x="215" y="206"/>
                </a:lnTo>
                <a:lnTo>
                  <a:pt x="215" y="203"/>
                </a:lnTo>
                <a:lnTo>
                  <a:pt x="215" y="203"/>
                </a:lnTo>
                <a:lnTo>
                  <a:pt x="212" y="202"/>
                </a:lnTo>
                <a:lnTo>
                  <a:pt x="212" y="202"/>
                </a:lnTo>
                <a:close/>
                <a:moveTo>
                  <a:pt x="272" y="293"/>
                </a:moveTo>
                <a:lnTo>
                  <a:pt x="272" y="293"/>
                </a:lnTo>
                <a:lnTo>
                  <a:pt x="278" y="293"/>
                </a:lnTo>
                <a:lnTo>
                  <a:pt x="284" y="291"/>
                </a:lnTo>
                <a:lnTo>
                  <a:pt x="284" y="291"/>
                </a:lnTo>
                <a:lnTo>
                  <a:pt x="283" y="291"/>
                </a:lnTo>
                <a:lnTo>
                  <a:pt x="279" y="291"/>
                </a:lnTo>
                <a:lnTo>
                  <a:pt x="279" y="291"/>
                </a:lnTo>
                <a:lnTo>
                  <a:pt x="276" y="291"/>
                </a:lnTo>
                <a:lnTo>
                  <a:pt x="276" y="291"/>
                </a:lnTo>
                <a:lnTo>
                  <a:pt x="272" y="293"/>
                </a:lnTo>
                <a:lnTo>
                  <a:pt x="272" y="293"/>
                </a:lnTo>
                <a:close/>
                <a:moveTo>
                  <a:pt x="41" y="408"/>
                </a:moveTo>
                <a:lnTo>
                  <a:pt x="41" y="408"/>
                </a:lnTo>
                <a:lnTo>
                  <a:pt x="49" y="411"/>
                </a:lnTo>
                <a:lnTo>
                  <a:pt x="57" y="413"/>
                </a:lnTo>
                <a:lnTo>
                  <a:pt x="57" y="413"/>
                </a:lnTo>
                <a:lnTo>
                  <a:pt x="57" y="411"/>
                </a:lnTo>
                <a:lnTo>
                  <a:pt x="57" y="411"/>
                </a:lnTo>
                <a:lnTo>
                  <a:pt x="49" y="411"/>
                </a:lnTo>
                <a:lnTo>
                  <a:pt x="41" y="408"/>
                </a:lnTo>
                <a:lnTo>
                  <a:pt x="41" y="408"/>
                </a:lnTo>
                <a:close/>
                <a:moveTo>
                  <a:pt x="387" y="214"/>
                </a:moveTo>
                <a:lnTo>
                  <a:pt x="387" y="214"/>
                </a:lnTo>
                <a:lnTo>
                  <a:pt x="388" y="217"/>
                </a:lnTo>
                <a:lnTo>
                  <a:pt x="388" y="217"/>
                </a:lnTo>
                <a:lnTo>
                  <a:pt x="390" y="211"/>
                </a:lnTo>
                <a:lnTo>
                  <a:pt x="390" y="211"/>
                </a:lnTo>
                <a:lnTo>
                  <a:pt x="387" y="214"/>
                </a:lnTo>
                <a:lnTo>
                  <a:pt x="387" y="214"/>
                </a:lnTo>
                <a:close/>
                <a:moveTo>
                  <a:pt x="150" y="402"/>
                </a:moveTo>
                <a:lnTo>
                  <a:pt x="150" y="402"/>
                </a:lnTo>
                <a:lnTo>
                  <a:pt x="147" y="400"/>
                </a:lnTo>
                <a:lnTo>
                  <a:pt x="147" y="400"/>
                </a:lnTo>
                <a:lnTo>
                  <a:pt x="144" y="402"/>
                </a:lnTo>
                <a:lnTo>
                  <a:pt x="144" y="403"/>
                </a:lnTo>
                <a:lnTo>
                  <a:pt x="144" y="403"/>
                </a:lnTo>
                <a:lnTo>
                  <a:pt x="147" y="403"/>
                </a:lnTo>
                <a:lnTo>
                  <a:pt x="150" y="402"/>
                </a:lnTo>
                <a:lnTo>
                  <a:pt x="150" y="402"/>
                </a:lnTo>
                <a:close/>
                <a:moveTo>
                  <a:pt x="361" y="93"/>
                </a:moveTo>
                <a:lnTo>
                  <a:pt x="361" y="93"/>
                </a:lnTo>
                <a:lnTo>
                  <a:pt x="357" y="93"/>
                </a:lnTo>
                <a:lnTo>
                  <a:pt x="357" y="93"/>
                </a:lnTo>
                <a:lnTo>
                  <a:pt x="357" y="94"/>
                </a:lnTo>
                <a:lnTo>
                  <a:pt x="357" y="94"/>
                </a:lnTo>
                <a:lnTo>
                  <a:pt x="358" y="96"/>
                </a:lnTo>
                <a:lnTo>
                  <a:pt x="360" y="96"/>
                </a:lnTo>
                <a:lnTo>
                  <a:pt x="360" y="96"/>
                </a:lnTo>
                <a:lnTo>
                  <a:pt x="361" y="93"/>
                </a:lnTo>
                <a:lnTo>
                  <a:pt x="361" y="93"/>
                </a:lnTo>
                <a:close/>
                <a:moveTo>
                  <a:pt x="377" y="246"/>
                </a:moveTo>
                <a:lnTo>
                  <a:pt x="377" y="246"/>
                </a:lnTo>
                <a:lnTo>
                  <a:pt x="377" y="244"/>
                </a:lnTo>
                <a:lnTo>
                  <a:pt x="377" y="244"/>
                </a:lnTo>
                <a:lnTo>
                  <a:pt x="373" y="250"/>
                </a:lnTo>
                <a:lnTo>
                  <a:pt x="373" y="250"/>
                </a:lnTo>
                <a:lnTo>
                  <a:pt x="376" y="252"/>
                </a:lnTo>
                <a:lnTo>
                  <a:pt x="376" y="252"/>
                </a:lnTo>
                <a:lnTo>
                  <a:pt x="377" y="246"/>
                </a:lnTo>
                <a:lnTo>
                  <a:pt x="377" y="246"/>
                </a:lnTo>
                <a:close/>
                <a:moveTo>
                  <a:pt x="376" y="161"/>
                </a:moveTo>
                <a:lnTo>
                  <a:pt x="376" y="161"/>
                </a:lnTo>
                <a:lnTo>
                  <a:pt x="379" y="153"/>
                </a:lnTo>
                <a:lnTo>
                  <a:pt x="379" y="153"/>
                </a:lnTo>
                <a:lnTo>
                  <a:pt x="377" y="153"/>
                </a:lnTo>
                <a:lnTo>
                  <a:pt x="377" y="153"/>
                </a:lnTo>
                <a:lnTo>
                  <a:pt x="374" y="157"/>
                </a:lnTo>
                <a:lnTo>
                  <a:pt x="374" y="157"/>
                </a:lnTo>
                <a:lnTo>
                  <a:pt x="376" y="161"/>
                </a:lnTo>
                <a:lnTo>
                  <a:pt x="376" y="161"/>
                </a:lnTo>
                <a:close/>
                <a:moveTo>
                  <a:pt x="354" y="88"/>
                </a:moveTo>
                <a:lnTo>
                  <a:pt x="354" y="88"/>
                </a:lnTo>
                <a:lnTo>
                  <a:pt x="354" y="86"/>
                </a:lnTo>
                <a:lnTo>
                  <a:pt x="354" y="86"/>
                </a:lnTo>
                <a:lnTo>
                  <a:pt x="352" y="86"/>
                </a:lnTo>
                <a:lnTo>
                  <a:pt x="350" y="85"/>
                </a:lnTo>
                <a:lnTo>
                  <a:pt x="349" y="83"/>
                </a:lnTo>
                <a:lnTo>
                  <a:pt x="349" y="83"/>
                </a:lnTo>
                <a:lnTo>
                  <a:pt x="349" y="85"/>
                </a:lnTo>
                <a:lnTo>
                  <a:pt x="349" y="85"/>
                </a:lnTo>
                <a:lnTo>
                  <a:pt x="349" y="86"/>
                </a:lnTo>
                <a:lnTo>
                  <a:pt x="349" y="86"/>
                </a:lnTo>
                <a:lnTo>
                  <a:pt x="349" y="86"/>
                </a:lnTo>
                <a:lnTo>
                  <a:pt x="350" y="86"/>
                </a:lnTo>
                <a:lnTo>
                  <a:pt x="350" y="86"/>
                </a:lnTo>
                <a:lnTo>
                  <a:pt x="352" y="88"/>
                </a:lnTo>
                <a:lnTo>
                  <a:pt x="354" y="88"/>
                </a:lnTo>
                <a:lnTo>
                  <a:pt x="354" y="88"/>
                </a:lnTo>
                <a:close/>
                <a:moveTo>
                  <a:pt x="302" y="280"/>
                </a:moveTo>
                <a:lnTo>
                  <a:pt x="302" y="280"/>
                </a:lnTo>
                <a:lnTo>
                  <a:pt x="302" y="280"/>
                </a:lnTo>
                <a:lnTo>
                  <a:pt x="302" y="280"/>
                </a:lnTo>
                <a:lnTo>
                  <a:pt x="300" y="279"/>
                </a:lnTo>
                <a:lnTo>
                  <a:pt x="300" y="279"/>
                </a:lnTo>
                <a:lnTo>
                  <a:pt x="297" y="279"/>
                </a:lnTo>
                <a:lnTo>
                  <a:pt x="297" y="279"/>
                </a:lnTo>
                <a:lnTo>
                  <a:pt x="294" y="279"/>
                </a:lnTo>
                <a:lnTo>
                  <a:pt x="294" y="279"/>
                </a:lnTo>
                <a:lnTo>
                  <a:pt x="294" y="279"/>
                </a:lnTo>
                <a:lnTo>
                  <a:pt x="294" y="279"/>
                </a:lnTo>
                <a:lnTo>
                  <a:pt x="302" y="280"/>
                </a:lnTo>
                <a:lnTo>
                  <a:pt x="302" y="280"/>
                </a:lnTo>
                <a:close/>
                <a:moveTo>
                  <a:pt x="201" y="217"/>
                </a:moveTo>
                <a:lnTo>
                  <a:pt x="201" y="217"/>
                </a:lnTo>
                <a:lnTo>
                  <a:pt x="201" y="217"/>
                </a:lnTo>
                <a:lnTo>
                  <a:pt x="201" y="217"/>
                </a:lnTo>
                <a:lnTo>
                  <a:pt x="202" y="213"/>
                </a:lnTo>
                <a:lnTo>
                  <a:pt x="204" y="211"/>
                </a:lnTo>
                <a:lnTo>
                  <a:pt x="204" y="211"/>
                </a:lnTo>
                <a:lnTo>
                  <a:pt x="199" y="211"/>
                </a:lnTo>
                <a:lnTo>
                  <a:pt x="199" y="211"/>
                </a:lnTo>
                <a:lnTo>
                  <a:pt x="201" y="217"/>
                </a:lnTo>
                <a:lnTo>
                  <a:pt x="201" y="217"/>
                </a:lnTo>
                <a:close/>
                <a:moveTo>
                  <a:pt x="16" y="91"/>
                </a:moveTo>
                <a:lnTo>
                  <a:pt x="16" y="91"/>
                </a:lnTo>
                <a:lnTo>
                  <a:pt x="19" y="90"/>
                </a:lnTo>
                <a:lnTo>
                  <a:pt x="21" y="86"/>
                </a:lnTo>
                <a:lnTo>
                  <a:pt x="21" y="86"/>
                </a:lnTo>
                <a:lnTo>
                  <a:pt x="18" y="88"/>
                </a:lnTo>
                <a:lnTo>
                  <a:pt x="16" y="91"/>
                </a:lnTo>
                <a:lnTo>
                  <a:pt x="16" y="91"/>
                </a:lnTo>
                <a:close/>
                <a:moveTo>
                  <a:pt x="384" y="261"/>
                </a:moveTo>
                <a:lnTo>
                  <a:pt x="384" y="261"/>
                </a:lnTo>
                <a:lnTo>
                  <a:pt x="384" y="263"/>
                </a:lnTo>
                <a:lnTo>
                  <a:pt x="384" y="263"/>
                </a:lnTo>
                <a:lnTo>
                  <a:pt x="387" y="255"/>
                </a:lnTo>
                <a:lnTo>
                  <a:pt x="387" y="255"/>
                </a:lnTo>
                <a:lnTo>
                  <a:pt x="387" y="254"/>
                </a:lnTo>
                <a:lnTo>
                  <a:pt x="387" y="254"/>
                </a:lnTo>
                <a:lnTo>
                  <a:pt x="384" y="255"/>
                </a:lnTo>
                <a:lnTo>
                  <a:pt x="384" y="255"/>
                </a:lnTo>
                <a:lnTo>
                  <a:pt x="384" y="257"/>
                </a:lnTo>
                <a:lnTo>
                  <a:pt x="384" y="257"/>
                </a:lnTo>
                <a:lnTo>
                  <a:pt x="384" y="261"/>
                </a:lnTo>
                <a:lnTo>
                  <a:pt x="384" y="261"/>
                </a:lnTo>
                <a:close/>
                <a:moveTo>
                  <a:pt x="368" y="83"/>
                </a:moveTo>
                <a:lnTo>
                  <a:pt x="368" y="83"/>
                </a:lnTo>
                <a:lnTo>
                  <a:pt x="368" y="83"/>
                </a:lnTo>
                <a:lnTo>
                  <a:pt x="368" y="83"/>
                </a:lnTo>
                <a:lnTo>
                  <a:pt x="369" y="85"/>
                </a:lnTo>
                <a:lnTo>
                  <a:pt x="369" y="85"/>
                </a:lnTo>
                <a:lnTo>
                  <a:pt x="373" y="85"/>
                </a:lnTo>
                <a:lnTo>
                  <a:pt x="374" y="83"/>
                </a:lnTo>
                <a:lnTo>
                  <a:pt x="374" y="83"/>
                </a:lnTo>
                <a:lnTo>
                  <a:pt x="374" y="83"/>
                </a:lnTo>
                <a:lnTo>
                  <a:pt x="374" y="83"/>
                </a:lnTo>
                <a:lnTo>
                  <a:pt x="368" y="83"/>
                </a:lnTo>
                <a:lnTo>
                  <a:pt x="368" y="83"/>
                </a:lnTo>
                <a:close/>
                <a:moveTo>
                  <a:pt x="197" y="216"/>
                </a:moveTo>
                <a:lnTo>
                  <a:pt x="197" y="216"/>
                </a:lnTo>
                <a:lnTo>
                  <a:pt x="196" y="211"/>
                </a:lnTo>
                <a:lnTo>
                  <a:pt x="196" y="211"/>
                </a:lnTo>
                <a:lnTo>
                  <a:pt x="194" y="211"/>
                </a:lnTo>
                <a:lnTo>
                  <a:pt x="194" y="211"/>
                </a:lnTo>
                <a:lnTo>
                  <a:pt x="194" y="211"/>
                </a:lnTo>
                <a:lnTo>
                  <a:pt x="194" y="216"/>
                </a:lnTo>
                <a:lnTo>
                  <a:pt x="194" y="216"/>
                </a:lnTo>
                <a:lnTo>
                  <a:pt x="197" y="216"/>
                </a:lnTo>
                <a:lnTo>
                  <a:pt x="197" y="216"/>
                </a:lnTo>
                <a:close/>
                <a:moveTo>
                  <a:pt x="27" y="385"/>
                </a:moveTo>
                <a:lnTo>
                  <a:pt x="27" y="385"/>
                </a:lnTo>
                <a:lnTo>
                  <a:pt x="25" y="389"/>
                </a:lnTo>
                <a:lnTo>
                  <a:pt x="25" y="389"/>
                </a:lnTo>
                <a:lnTo>
                  <a:pt x="27" y="391"/>
                </a:lnTo>
                <a:lnTo>
                  <a:pt x="27" y="391"/>
                </a:lnTo>
                <a:lnTo>
                  <a:pt x="29" y="388"/>
                </a:lnTo>
                <a:lnTo>
                  <a:pt x="29" y="388"/>
                </a:lnTo>
                <a:lnTo>
                  <a:pt x="27" y="385"/>
                </a:lnTo>
                <a:lnTo>
                  <a:pt x="27" y="385"/>
                </a:lnTo>
                <a:close/>
                <a:moveTo>
                  <a:pt x="191" y="261"/>
                </a:moveTo>
                <a:lnTo>
                  <a:pt x="191" y="261"/>
                </a:lnTo>
                <a:lnTo>
                  <a:pt x="191" y="261"/>
                </a:lnTo>
                <a:lnTo>
                  <a:pt x="191" y="261"/>
                </a:lnTo>
                <a:lnTo>
                  <a:pt x="191" y="250"/>
                </a:lnTo>
                <a:lnTo>
                  <a:pt x="191" y="250"/>
                </a:lnTo>
                <a:lnTo>
                  <a:pt x="191" y="250"/>
                </a:lnTo>
                <a:lnTo>
                  <a:pt x="191" y="250"/>
                </a:lnTo>
                <a:lnTo>
                  <a:pt x="190" y="255"/>
                </a:lnTo>
                <a:lnTo>
                  <a:pt x="190" y="255"/>
                </a:lnTo>
                <a:lnTo>
                  <a:pt x="191" y="261"/>
                </a:lnTo>
                <a:lnTo>
                  <a:pt x="191" y="261"/>
                </a:lnTo>
                <a:close/>
                <a:moveTo>
                  <a:pt x="205" y="332"/>
                </a:moveTo>
                <a:lnTo>
                  <a:pt x="205" y="332"/>
                </a:lnTo>
                <a:lnTo>
                  <a:pt x="207" y="331"/>
                </a:lnTo>
                <a:lnTo>
                  <a:pt x="207" y="331"/>
                </a:lnTo>
                <a:lnTo>
                  <a:pt x="207" y="329"/>
                </a:lnTo>
                <a:lnTo>
                  <a:pt x="207" y="329"/>
                </a:lnTo>
                <a:lnTo>
                  <a:pt x="207" y="328"/>
                </a:lnTo>
                <a:lnTo>
                  <a:pt x="205" y="326"/>
                </a:lnTo>
                <a:lnTo>
                  <a:pt x="205" y="326"/>
                </a:lnTo>
                <a:lnTo>
                  <a:pt x="204" y="326"/>
                </a:lnTo>
                <a:lnTo>
                  <a:pt x="204" y="326"/>
                </a:lnTo>
                <a:lnTo>
                  <a:pt x="205" y="332"/>
                </a:lnTo>
                <a:lnTo>
                  <a:pt x="205" y="332"/>
                </a:lnTo>
                <a:close/>
                <a:moveTo>
                  <a:pt x="57" y="96"/>
                </a:moveTo>
                <a:lnTo>
                  <a:pt x="57" y="96"/>
                </a:lnTo>
                <a:lnTo>
                  <a:pt x="57" y="99"/>
                </a:lnTo>
                <a:lnTo>
                  <a:pt x="57" y="99"/>
                </a:lnTo>
                <a:lnTo>
                  <a:pt x="60" y="97"/>
                </a:lnTo>
                <a:lnTo>
                  <a:pt x="60" y="97"/>
                </a:lnTo>
                <a:lnTo>
                  <a:pt x="62" y="97"/>
                </a:lnTo>
                <a:lnTo>
                  <a:pt x="62" y="96"/>
                </a:lnTo>
                <a:lnTo>
                  <a:pt x="62" y="96"/>
                </a:lnTo>
                <a:lnTo>
                  <a:pt x="57" y="96"/>
                </a:lnTo>
                <a:lnTo>
                  <a:pt x="57" y="96"/>
                </a:lnTo>
                <a:close/>
                <a:moveTo>
                  <a:pt x="144" y="287"/>
                </a:moveTo>
                <a:lnTo>
                  <a:pt x="144" y="287"/>
                </a:lnTo>
                <a:lnTo>
                  <a:pt x="137" y="285"/>
                </a:lnTo>
                <a:lnTo>
                  <a:pt x="137" y="285"/>
                </a:lnTo>
                <a:lnTo>
                  <a:pt x="137" y="287"/>
                </a:lnTo>
                <a:lnTo>
                  <a:pt x="137" y="287"/>
                </a:lnTo>
                <a:lnTo>
                  <a:pt x="145" y="288"/>
                </a:lnTo>
                <a:lnTo>
                  <a:pt x="145" y="288"/>
                </a:lnTo>
                <a:lnTo>
                  <a:pt x="144" y="287"/>
                </a:lnTo>
                <a:lnTo>
                  <a:pt x="144" y="287"/>
                </a:lnTo>
                <a:close/>
                <a:moveTo>
                  <a:pt x="237" y="257"/>
                </a:moveTo>
                <a:lnTo>
                  <a:pt x="237" y="257"/>
                </a:lnTo>
                <a:lnTo>
                  <a:pt x="237" y="261"/>
                </a:lnTo>
                <a:lnTo>
                  <a:pt x="237" y="261"/>
                </a:lnTo>
                <a:lnTo>
                  <a:pt x="240" y="261"/>
                </a:lnTo>
                <a:lnTo>
                  <a:pt x="240" y="261"/>
                </a:lnTo>
                <a:lnTo>
                  <a:pt x="238" y="257"/>
                </a:lnTo>
                <a:lnTo>
                  <a:pt x="238" y="257"/>
                </a:lnTo>
                <a:lnTo>
                  <a:pt x="237" y="257"/>
                </a:lnTo>
                <a:lnTo>
                  <a:pt x="237" y="257"/>
                </a:lnTo>
                <a:close/>
                <a:moveTo>
                  <a:pt x="251" y="249"/>
                </a:moveTo>
                <a:lnTo>
                  <a:pt x="251" y="249"/>
                </a:lnTo>
                <a:lnTo>
                  <a:pt x="253" y="246"/>
                </a:lnTo>
                <a:lnTo>
                  <a:pt x="253" y="246"/>
                </a:lnTo>
                <a:lnTo>
                  <a:pt x="249" y="246"/>
                </a:lnTo>
                <a:lnTo>
                  <a:pt x="249" y="246"/>
                </a:lnTo>
                <a:lnTo>
                  <a:pt x="249" y="249"/>
                </a:lnTo>
                <a:lnTo>
                  <a:pt x="249" y="249"/>
                </a:lnTo>
                <a:lnTo>
                  <a:pt x="251" y="249"/>
                </a:lnTo>
                <a:lnTo>
                  <a:pt x="251" y="249"/>
                </a:lnTo>
                <a:close/>
                <a:moveTo>
                  <a:pt x="40" y="232"/>
                </a:moveTo>
                <a:lnTo>
                  <a:pt x="40" y="232"/>
                </a:lnTo>
                <a:lnTo>
                  <a:pt x="36" y="228"/>
                </a:lnTo>
                <a:lnTo>
                  <a:pt x="36" y="228"/>
                </a:lnTo>
                <a:lnTo>
                  <a:pt x="35" y="232"/>
                </a:lnTo>
                <a:lnTo>
                  <a:pt x="35" y="232"/>
                </a:lnTo>
                <a:lnTo>
                  <a:pt x="36" y="233"/>
                </a:lnTo>
                <a:lnTo>
                  <a:pt x="36" y="233"/>
                </a:lnTo>
                <a:lnTo>
                  <a:pt x="40" y="232"/>
                </a:lnTo>
                <a:lnTo>
                  <a:pt x="40" y="232"/>
                </a:lnTo>
                <a:close/>
                <a:moveTo>
                  <a:pt x="21" y="124"/>
                </a:moveTo>
                <a:lnTo>
                  <a:pt x="21" y="124"/>
                </a:lnTo>
                <a:lnTo>
                  <a:pt x="22" y="124"/>
                </a:lnTo>
                <a:lnTo>
                  <a:pt x="22" y="124"/>
                </a:lnTo>
                <a:lnTo>
                  <a:pt x="22" y="115"/>
                </a:lnTo>
                <a:lnTo>
                  <a:pt x="22" y="115"/>
                </a:lnTo>
                <a:lnTo>
                  <a:pt x="21" y="113"/>
                </a:lnTo>
                <a:lnTo>
                  <a:pt x="21" y="113"/>
                </a:lnTo>
                <a:lnTo>
                  <a:pt x="21" y="124"/>
                </a:lnTo>
                <a:lnTo>
                  <a:pt x="21" y="124"/>
                </a:lnTo>
                <a:close/>
                <a:moveTo>
                  <a:pt x="289" y="255"/>
                </a:moveTo>
                <a:lnTo>
                  <a:pt x="289" y="255"/>
                </a:lnTo>
                <a:lnTo>
                  <a:pt x="289" y="252"/>
                </a:lnTo>
                <a:lnTo>
                  <a:pt x="289" y="252"/>
                </a:lnTo>
                <a:lnTo>
                  <a:pt x="284" y="252"/>
                </a:lnTo>
                <a:lnTo>
                  <a:pt x="284" y="252"/>
                </a:lnTo>
                <a:lnTo>
                  <a:pt x="286" y="255"/>
                </a:lnTo>
                <a:lnTo>
                  <a:pt x="286" y="255"/>
                </a:lnTo>
                <a:lnTo>
                  <a:pt x="289" y="255"/>
                </a:lnTo>
                <a:lnTo>
                  <a:pt x="289" y="255"/>
                </a:lnTo>
                <a:close/>
                <a:moveTo>
                  <a:pt x="305" y="232"/>
                </a:moveTo>
                <a:lnTo>
                  <a:pt x="305" y="232"/>
                </a:lnTo>
                <a:lnTo>
                  <a:pt x="308" y="232"/>
                </a:lnTo>
                <a:lnTo>
                  <a:pt x="308" y="232"/>
                </a:lnTo>
                <a:lnTo>
                  <a:pt x="308" y="228"/>
                </a:lnTo>
                <a:lnTo>
                  <a:pt x="308" y="228"/>
                </a:lnTo>
                <a:lnTo>
                  <a:pt x="305" y="230"/>
                </a:lnTo>
                <a:lnTo>
                  <a:pt x="305" y="230"/>
                </a:lnTo>
                <a:lnTo>
                  <a:pt x="305" y="232"/>
                </a:lnTo>
                <a:lnTo>
                  <a:pt x="305" y="232"/>
                </a:lnTo>
                <a:close/>
                <a:moveTo>
                  <a:pt x="333" y="145"/>
                </a:moveTo>
                <a:lnTo>
                  <a:pt x="333" y="145"/>
                </a:lnTo>
                <a:lnTo>
                  <a:pt x="333" y="143"/>
                </a:lnTo>
                <a:lnTo>
                  <a:pt x="333" y="143"/>
                </a:lnTo>
                <a:lnTo>
                  <a:pt x="328" y="143"/>
                </a:lnTo>
                <a:lnTo>
                  <a:pt x="328" y="143"/>
                </a:lnTo>
                <a:lnTo>
                  <a:pt x="328" y="146"/>
                </a:lnTo>
                <a:lnTo>
                  <a:pt x="328" y="146"/>
                </a:lnTo>
                <a:lnTo>
                  <a:pt x="333" y="145"/>
                </a:lnTo>
                <a:lnTo>
                  <a:pt x="333" y="145"/>
                </a:lnTo>
                <a:close/>
                <a:moveTo>
                  <a:pt x="156" y="263"/>
                </a:moveTo>
                <a:lnTo>
                  <a:pt x="156" y="263"/>
                </a:lnTo>
                <a:lnTo>
                  <a:pt x="158" y="265"/>
                </a:lnTo>
                <a:lnTo>
                  <a:pt x="158" y="265"/>
                </a:lnTo>
                <a:lnTo>
                  <a:pt x="161" y="266"/>
                </a:lnTo>
                <a:lnTo>
                  <a:pt x="161" y="266"/>
                </a:lnTo>
                <a:lnTo>
                  <a:pt x="161" y="263"/>
                </a:lnTo>
                <a:lnTo>
                  <a:pt x="161" y="263"/>
                </a:lnTo>
                <a:lnTo>
                  <a:pt x="156" y="263"/>
                </a:lnTo>
                <a:lnTo>
                  <a:pt x="156" y="263"/>
                </a:lnTo>
                <a:close/>
                <a:moveTo>
                  <a:pt x="264" y="82"/>
                </a:moveTo>
                <a:lnTo>
                  <a:pt x="264" y="82"/>
                </a:lnTo>
                <a:lnTo>
                  <a:pt x="262" y="80"/>
                </a:lnTo>
                <a:lnTo>
                  <a:pt x="261" y="79"/>
                </a:lnTo>
                <a:lnTo>
                  <a:pt x="261" y="79"/>
                </a:lnTo>
                <a:lnTo>
                  <a:pt x="259" y="80"/>
                </a:lnTo>
                <a:lnTo>
                  <a:pt x="259" y="80"/>
                </a:lnTo>
                <a:lnTo>
                  <a:pt x="259" y="82"/>
                </a:lnTo>
                <a:lnTo>
                  <a:pt x="259" y="82"/>
                </a:lnTo>
                <a:lnTo>
                  <a:pt x="259" y="82"/>
                </a:lnTo>
                <a:lnTo>
                  <a:pt x="264" y="82"/>
                </a:lnTo>
                <a:lnTo>
                  <a:pt x="264" y="82"/>
                </a:lnTo>
                <a:close/>
                <a:moveTo>
                  <a:pt x="81" y="405"/>
                </a:moveTo>
                <a:lnTo>
                  <a:pt x="81" y="405"/>
                </a:lnTo>
                <a:lnTo>
                  <a:pt x="84" y="400"/>
                </a:lnTo>
                <a:lnTo>
                  <a:pt x="84" y="400"/>
                </a:lnTo>
                <a:lnTo>
                  <a:pt x="81" y="400"/>
                </a:lnTo>
                <a:lnTo>
                  <a:pt x="81" y="400"/>
                </a:lnTo>
                <a:lnTo>
                  <a:pt x="81" y="405"/>
                </a:lnTo>
                <a:lnTo>
                  <a:pt x="81" y="405"/>
                </a:lnTo>
                <a:close/>
                <a:moveTo>
                  <a:pt x="134" y="156"/>
                </a:moveTo>
                <a:lnTo>
                  <a:pt x="134" y="156"/>
                </a:lnTo>
                <a:lnTo>
                  <a:pt x="134" y="157"/>
                </a:lnTo>
                <a:lnTo>
                  <a:pt x="136" y="157"/>
                </a:lnTo>
                <a:lnTo>
                  <a:pt x="136" y="157"/>
                </a:lnTo>
                <a:lnTo>
                  <a:pt x="139" y="156"/>
                </a:lnTo>
                <a:lnTo>
                  <a:pt x="139" y="156"/>
                </a:lnTo>
                <a:lnTo>
                  <a:pt x="142" y="153"/>
                </a:lnTo>
                <a:lnTo>
                  <a:pt x="142" y="153"/>
                </a:lnTo>
                <a:lnTo>
                  <a:pt x="134" y="156"/>
                </a:lnTo>
                <a:lnTo>
                  <a:pt x="134" y="156"/>
                </a:lnTo>
                <a:close/>
                <a:moveTo>
                  <a:pt x="163" y="85"/>
                </a:moveTo>
                <a:lnTo>
                  <a:pt x="163" y="85"/>
                </a:lnTo>
                <a:lnTo>
                  <a:pt x="155" y="86"/>
                </a:lnTo>
                <a:lnTo>
                  <a:pt x="155" y="86"/>
                </a:lnTo>
                <a:lnTo>
                  <a:pt x="156" y="86"/>
                </a:lnTo>
                <a:lnTo>
                  <a:pt x="158" y="86"/>
                </a:lnTo>
                <a:lnTo>
                  <a:pt x="161" y="86"/>
                </a:lnTo>
                <a:lnTo>
                  <a:pt x="161" y="86"/>
                </a:lnTo>
                <a:lnTo>
                  <a:pt x="163" y="85"/>
                </a:lnTo>
                <a:lnTo>
                  <a:pt x="163" y="85"/>
                </a:lnTo>
                <a:close/>
                <a:moveTo>
                  <a:pt x="390" y="102"/>
                </a:moveTo>
                <a:lnTo>
                  <a:pt x="390" y="102"/>
                </a:lnTo>
                <a:lnTo>
                  <a:pt x="391" y="99"/>
                </a:lnTo>
                <a:lnTo>
                  <a:pt x="391" y="96"/>
                </a:lnTo>
                <a:lnTo>
                  <a:pt x="391" y="96"/>
                </a:lnTo>
                <a:lnTo>
                  <a:pt x="390" y="97"/>
                </a:lnTo>
                <a:lnTo>
                  <a:pt x="390" y="102"/>
                </a:lnTo>
                <a:lnTo>
                  <a:pt x="390" y="102"/>
                </a:lnTo>
                <a:close/>
                <a:moveTo>
                  <a:pt x="180" y="96"/>
                </a:moveTo>
                <a:lnTo>
                  <a:pt x="180" y="96"/>
                </a:lnTo>
                <a:lnTo>
                  <a:pt x="180" y="96"/>
                </a:lnTo>
                <a:lnTo>
                  <a:pt x="180" y="96"/>
                </a:lnTo>
                <a:lnTo>
                  <a:pt x="178" y="99"/>
                </a:lnTo>
                <a:lnTo>
                  <a:pt x="178" y="99"/>
                </a:lnTo>
                <a:lnTo>
                  <a:pt x="177" y="101"/>
                </a:lnTo>
                <a:lnTo>
                  <a:pt x="178" y="104"/>
                </a:lnTo>
                <a:lnTo>
                  <a:pt x="178" y="104"/>
                </a:lnTo>
                <a:lnTo>
                  <a:pt x="180" y="96"/>
                </a:lnTo>
                <a:lnTo>
                  <a:pt x="180" y="96"/>
                </a:lnTo>
                <a:close/>
                <a:moveTo>
                  <a:pt x="205" y="219"/>
                </a:moveTo>
                <a:lnTo>
                  <a:pt x="205" y="219"/>
                </a:lnTo>
                <a:lnTo>
                  <a:pt x="205" y="219"/>
                </a:lnTo>
                <a:lnTo>
                  <a:pt x="205" y="219"/>
                </a:lnTo>
                <a:lnTo>
                  <a:pt x="204" y="232"/>
                </a:lnTo>
                <a:lnTo>
                  <a:pt x="204" y="232"/>
                </a:lnTo>
                <a:lnTo>
                  <a:pt x="204" y="233"/>
                </a:lnTo>
                <a:lnTo>
                  <a:pt x="204" y="233"/>
                </a:lnTo>
                <a:lnTo>
                  <a:pt x="205" y="232"/>
                </a:lnTo>
                <a:lnTo>
                  <a:pt x="205" y="232"/>
                </a:lnTo>
                <a:lnTo>
                  <a:pt x="205" y="219"/>
                </a:lnTo>
                <a:lnTo>
                  <a:pt x="205" y="219"/>
                </a:lnTo>
                <a:close/>
                <a:moveTo>
                  <a:pt x="197" y="247"/>
                </a:moveTo>
                <a:lnTo>
                  <a:pt x="197" y="247"/>
                </a:lnTo>
                <a:lnTo>
                  <a:pt x="196" y="235"/>
                </a:lnTo>
                <a:lnTo>
                  <a:pt x="196" y="235"/>
                </a:lnTo>
                <a:lnTo>
                  <a:pt x="197" y="247"/>
                </a:lnTo>
                <a:lnTo>
                  <a:pt x="197" y="247"/>
                </a:lnTo>
                <a:close/>
                <a:moveTo>
                  <a:pt x="292" y="396"/>
                </a:moveTo>
                <a:lnTo>
                  <a:pt x="292" y="396"/>
                </a:lnTo>
                <a:lnTo>
                  <a:pt x="290" y="399"/>
                </a:lnTo>
                <a:lnTo>
                  <a:pt x="290" y="399"/>
                </a:lnTo>
                <a:lnTo>
                  <a:pt x="295" y="399"/>
                </a:lnTo>
                <a:lnTo>
                  <a:pt x="295" y="399"/>
                </a:lnTo>
                <a:lnTo>
                  <a:pt x="292" y="396"/>
                </a:lnTo>
                <a:lnTo>
                  <a:pt x="292" y="396"/>
                </a:lnTo>
                <a:close/>
                <a:moveTo>
                  <a:pt x="210" y="197"/>
                </a:moveTo>
                <a:lnTo>
                  <a:pt x="210" y="197"/>
                </a:lnTo>
                <a:lnTo>
                  <a:pt x="212" y="197"/>
                </a:lnTo>
                <a:lnTo>
                  <a:pt x="212" y="197"/>
                </a:lnTo>
                <a:lnTo>
                  <a:pt x="215" y="198"/>
                </a:lnTo>
                <a:lnTo>
                  <a:pt x="215" y="198"/>
                </a:lnTo>
                <a:lnTo>
                  <a:pt x="215" y="197"/>
                </a:lnTo>
                <a:lnTo>
                  <a:pt x="215" y="197"/>
                </a:lnTo>
                <a:lnTo>
                  <a:pt x="210" y="197"/>
                </a:lnTo>
                <a:lnTo>
                  <a:pt x="210" y="197"/>
                </a:lnTo>
                <a:close/>
                <a:moveTo>
                  <a:pt x="169" y="274"/>
                </a:moveTo>
                <a:lnTo>
                  <a:pt x="169" y="274"/>
                </a:lnTo>
                <a:lnTo>
                  <a:pt x="167" y="274"/>
                </a:lnTo>
                <a:lnTo>
                  <a:pt x="167" y="274"/>
                </a:lnTo>
                <a:lnTo>
                  <a:pt x="167" y="280"/>
                </a:lnTo>
                <a:lnTo>
                  <a:pt x="167" y="280"/>
                </a:lnTo>
                <a:lnTo>
                  <a:pt x="171" y="280"/>
                </a:lnTo>
                <a:lnTo>
                  <a:pt x="171" y="280"/>
                </a:lnTo>
                <a:lnTo>
                  <a:pt x="169" y="274"/>
                </a:lnTo>
                <a:lnTo>
                  <a:pt x="169" y="274"/>
                </a:lnTo>
                <a:close/>
                <a:moveTo>
                  <a:pt x="216" y="328"/>
                </a:moveTo>
                <a:lnTo>
                  <a:pt x="216" y="328"/>
                </a:lnTo>
                <a:lnTo>
                  <a:pt x="213" y="323"/>
                </a:lnTo>
                <a:lnTo>
                  <a:pt x="213" y="323"/>
                </a:lnTo>
                <a:lnTo>
                  <a:pt x="212" y="329"/>
                </a:lnTo>
                <a:lnTo>
                  <a:pt x="212" y="329"/>
                </a:lnTo>
                <a:lnTo>
                  <a:pt x="216" y="328"/>
                </a:lnTo>
                <a:lnTo>
                  <a:pt x="216" y="328"/>
                </a:lnTo>
                <a:close/>
                <a:moveTo>
                  <a:pt x="343" y="83"/>
                </a:moveTo>
                <a:lnTo>
                  <a:pt x="343" y="83"/>
                </a:lnTo>
                <a:lnTo>
                  <a:pt x="343" y="90"/>
                </a:lnTo>
                <a:lnTo>
                  <a:pt x="343" y="90"/>
                </a:lnTo>
                <a:lnTo>
                  <a:pt x="343" y="90"/>
                </a:lnTo>
                <a:lnTo>
                  <a:pt x="343" y="90"/>
                </a:lnTo>
                <a:lnTo>
                  <a:pt x="343" y="88"/>
                </a:lnTo>
                <a:lnTo>
                  <a:pt x="343" y="88"/>
                </a:lnTo>
                <a:lnTo>
                  <a:pt x="343" y="88"/>
                </a:lnTo>
                <a:lnTo>
                  <a:pt x="343" y="88"/>
                </a:lnTo>
                <a:lnTo>
                  <a:pt x="344" y="85"/>
                </a:lnTo>
                <a:lnTo>
                  <a:pt x="344" y="85"/>
                </a:lnTo>
                <a:lnTo>
                  <a:pt x="343" y="83"/>
                </a:lnTo>
                <a:lnTo>
                  <a:pt x="343" y="83"/>
                </a:lnTo>
                <a:close/>
                <a:moveTo>
                  <a:pt x="358" y="410"/>
                </a:moveTo>
                <a:lnTo>
                  <a:pt x="358" y="410"/>
                </a:lnTo>
                <a:lnTo>
                  <a:pt x="354" y="411"/>
                </a:lnTo>
                <a:lnTo>
                  <a:pt x="349" y="411"/>
                </a:lnTo>
                <a:lnTo>
                  <a:pt x="349" y="411"/>
                </a:lnTo>
                <a:lnTo>
                  <a:pt x="354" y="411"/>
                </a:lnTo>
                <a:lnTo>
                  <a:pt x="358" y="410"/>
                </a:lnTo>
                <a:lnTo>
                  <a:pt x="358" y="410"/>
                </a:lnTo>
                <a:close/>
                <a:moveTo>
                  <a:pt x="212" y="246"/>
                </a:moveTo>
                <a:lnTo>
                  <a:pt x="212" y="246"/>
                </a:lnTo>
                <a:lnTo>
                  <a:pt x="212" y="252"/>
                </a:lnTo>
                <a:lnTo>
                  <a:pt x="212" y="252"/>
                </a:lnTo>
                <a:lnTo>
                  <a:pt x="213" y="252"/>
                </a:lnTo>
                <a:lnTo>
                  <a:pt x="213" y="252"/>
                </a:lnTo>
                <a:lnTo>
                  <a:pt x="213" y="249"/>
                </a:lnTo>
                <a:lnTo>
                  <a:pt x="212" y="246"/>
                </a:lnTo>
                <a:lnTo>
                  <a:pt x="212" y="246"/>
                </a:lnTo>
                <a:close/>
                <a:moveTo>
                  <a:pt x="242" y="184"/>
                </a:moveTo>
                <a:lnTo>
                  <a:pt x="242" y="184"/>
                </a:lnTo>
                <a:lnTo>
                  <a:pt x="243" y="184"/>
                </a:lnTo>
                <a:lnTo>
                  <a:pt x="243" y="184"/>
                </a:lnTo>
                <a:lnTo>
                  <a:pt x="243" y="184"/>
                </a:lnTo>
                <a:lnTo>
                  <a:pt x="243" y="184"/>
                </a:lnTo>
                <a:lnTo>
                  <a:pt x="243" y="183"/>
                </a:lnTo>
                <a:lnTo>
                  <a:pt x="243" y="183"/>
                </a:lnTo>
                <a:lnTo>
                  <a:pt x="242" y="181"/>
                </a:lnTo>
                <a:lnTo>
                  <a:pt x="240" y="181"/>
                </a:lnTo>
                <a:lnTo>
                  <a:pt x="240" y="181"/>
                </a:lnTo>
                <a:lnTo>
                  <a:pt x="242" y="183"/>
                </a:lnTo>
                <a:lnTo>
                  <a:pt x="242" y="184"/>
                </a:lnTo>
                <a:lnTo>
                  <a:pt x="242" y="184"/>
                </a:lnTo>
                <a:close/>
                <a:moveTo>
                  <a:pt x="21" y="127"/>
                </a:moveTo>
                <a:lnTo>
                  <a:pt x="21" y="127"/>
                </a:lnTo>
                <a:lnTo>
                  <a:pt x="21" y="132"/>
                </a:lnTo>
                <a:lnTo>
                  <a:pt x="21" y="132"/>
                </a:lnTo>
                <a:lnTo>
                  <a:pt x="22" y="134"/>
                </a:lnTo>
                <a:lnTo>
                  <a:pt x="24" y="134"/>
                </a:lnTo>
                <a:lnTo>
                  <a:pt x="24" y="134"/>
                </a:lnTo>
                <a:lnTo>
                  <a:pt x="21" y="127"/>
                </a:lnTo>
                <a:lnTo>
                  <a:pt x="21" y="127"/>
                </a:lnTo>
                <a:close/>
                <a:moveTo>
                  <a:pt x="374" y="205"/>
                </a:moveTo>
                <a:lnTo>
                  <a:pt x="374" y="205"/>
                </a:lnTo>
                <a:lnTo>
                  <a:pt x="374" y="205"/>
                </a:lnTo>
                <a:lnTo>
                  <a:pt x="374" y="205"/>
                </a:lnTo>
                <a:lnTo>
                  <a:pt x="374" y="209"/>
                </a:lnTo>
                <a:lnTo>
                  <a:pt x="374" y="209"/>
                </a:lnTo>
                <a:lnTo>
                  <a:pt x="374" y="209"/>
                </a:lnTo>
                <a:lnTo>
                  <a:pt x="374" y="209"/>
                </a:lnTo>
                <a:lnTo>
                  <a:pt x="376" y="206"/>
                </a:lnTo>
                <a:lnTo>
                  <a:pt x="376" y="206"/>
                </a:lnTo>
                <a:lnTo>
                  <a:pt x="374" y="205"/>
                </a:lnTo>
                <a:lnTo>
                  <a:pt x="374" y="205"/>
                </a:lnTo>
                <a:close/>
                <a:moveTo>
                  <a:pt x="333" y="224"/>
                </a:moveTo>
                <a:lnTo>
                  <a:pt x="333" y="224"/>
                </a:lnTo>
                <a:lnTo>
                  <a:pt x="338" y="222"/>
                </a:lnTo>
                <a:lnTo>
                  <a:pt x="338" y="222"/>
                </a:lnTo>
                <a:lnTo>
                  <a:pt x="338" y="219"/>
                </a:lnTo>
                <a:lnTo>
                  <a:pt x="338" y="219"/>
                </a:lnTo>
                <a:lnTo>
                  <a:pt x="335" y="222"/>
                </a:lnTo>
                <a:lnTo>
                  <a:pt x="335" y="222"/>
                </a:lnTo>
                <a:lnTo>
                  <a:pt x="333" y="224"/>
                </a:lnTo>
                <a:lnTo>
                  <a:pt x="333" y="224"/>
                </a:lnTo>
                <a:close/>
                <a:moveTo>
                  <a:pt x="201" y="290"/>
                </a:moveTo>
                <a:lnTo>
                  <a:pt x="201" y="290"/>
                </a:lnTo>
                <a:lnTo>
                  <a:pt x="201" y="285"/>
                </a:lnTo>
                <a:lnTo>
                  <a:pt x="201" y="285"/>
                </a:lnTo>
                <a:lnTo>
                  <a:pt x="199" y="284"/>
                </a:lnTo>
                <a:lnTo>
                  <a:pt x="199" y="282"/>
                </a:lnTo>
                <a:lnTo>
                  <a:pt x="199" y="282"/>
                </a:lnTo>
                <a:lnTo>
                  <a:pt x="199" y="284"/>
                </a:lnTo>
                <a:lnTo>
                  <a:pt x="199" y="284"/>
                </a:lnTo>
                <a:lnTo>
                  <a:pt x="199" y="288"/>
                </a:lnTo>
                <a:lnTo>
                  <a:pt x="199" y="288"/>
                </a:lnTo>
                <a:lnTo>
                  <a:pt x="199" y="290"/>
                </a:lnTo>
                <a:lnTo>
                  <a:pt x="201" y="290"/>
                </a:lnTo>
                <a:lnTo>
                  <a:pt x="201" y="290"/>
                </a:lnTo>
                <a:close/>
                <a:moveTo>
                  <a:pt x="201" y="295"/>
                </a:moveTo>
                <a:lnTo>
                  <a:pt x="201" y="295"/>
                </a:lnTo>
                <a:lnTo>
                  <a:pt x="201" y="301"/>
                </a:lnTo>
                <a:lnTo>
                  <a:pt x="201" y="301"/>
                </a:lnTo>
                <a:lnTo>
                  <a:pt x="201" y="301"/>
                </a:lnTo>
                <a:lnTo>
                  <a:pt x="201" y="301"/>
                </a:lnTo>
                <a:lnTo>
                  <a:pt x="202" y="295"/>
                </a:lnTo>
                <a:lnTo>
                  <a:pt x="202" y="295"/>
                </a:lnTo>
                <a:lnTo>
                  <a:pt x="201" y="295"/>
                </a:lnTo>
                <a:lnTo>
                  <a:pt x="201" y="295"/>
                </a:lnTo>
                <a:close/>
                <a:moveTo>
                  <a:pt x="24" y="162"/>
                </a:moveTo>
                <a:lnTo>
                  <a:pt x="24" y="162"/>
                </a:lnTo>
                <a:lnTo>
                  <a:pt x="24" y="167"/>
                </a:lnTo>
                <a:lnTo>
                  <a:pt x="24" y="167"/>
                </a:lnTo>
                <a:lnTo>
                  <a:pt x="27" y="162"/>
                </a:lnTo>
                <a:lnTo>
                  <a:pt x="27" y="162"/>
                </a:lnTo>
                <a:lnTo>
                  <a:pt x="24" y="162"/>
                </a:lnTo>
                <a:lnTo>
                  <a:pt x="24" y="162"/>
                </a:lnTo>
                <a:close/>
                <a:moveTo>
                  <a:pt x="172" y="239"/>
                </a:moveTo>
                <a:lnTo>
                  <a:pt x="172" y="239"/>
                </a:lnTo>
                <a:lnTo>
                  <a:pt x="164" y="241"/>
                </a:lnTo>
                <a:lnTo>
                  <a:pt x="164" y="241"/>
                </a:lnTo>
                <a:lnTo>
                  <a:pt x="167" y="241"/>
                </a:lnTo>
                <a:lnTo>
                  <a:pt x="167" y="241"/>
                </a:lnTo>
                <a:lnTo>
                  <a:pt x="171" y="241"/>
                </a:lnTo>
                <a:lnTo>
                  <a:pt x="171" y="241"/>
                </a:lnTo>
                <a:lnTo>
                  <a:pt x="172" y="241"/>
                </a:lnTo>
                <a:lnTo>
                  <a:pt x="172" y="239"/>
                </a:lnTo>
                <a:lnTo>
                  <a:pt x="172" y="239"/>
                </a:lnTo>
                <a:close/>
                <a:moveTo>
                  <a:pt x="13" y="369"/>
                </a:moveTo>
                <a:lnTo>
                  <a:pt x="13" y="369"/>
                </a:lnTo>
                <a:lnTo>
                  <a:pt x="13" y="373"/>
                </a:lnTo>
                <a:lnTo>
                  <a:pt x="14" y="377"/>
                </a:lnTo>
                <a:lnTo>
                  <a:pt x="14" y="377"/>
                </a:lnTo>
                <a:lnTo>
                  <a:pt x="13" y="369"/>
                </a:lnTo>
                <a:lnTo>
                  <a:pt x="13" y="369"/>
                </a:lnTo>
                <a:close/>
                <a:moveTo>
                  <a:pt x="204" y="255"/>
                </a:moveTo>
                <a:lnTo>
                  <a:pt x="204" y="255"/>
                </a:lnTo>
                <a:lnTo>
                  <a:pt x="204" y="260"/>
                </a:lnTo>
                <a:lnTo>
                  <a:pt x="204" y="265"/>
                </a:lnTo>
                <a:lnTo>
                  <a:pt x="204" y="265"/>
                </a:lnTo>
                <a:lnTo>
                  <a:pt x="204" y="255"/>
                </a:lnTo>
                <a:lnTo>
                  <a:pt x="204" y="255"/>
                </a:lnTo>
                <a:lnTo>
                  <a:pt x="204" y="255"/>
                </a:lnTo>
                <a:lnTo>
                  <a:pt x="204" y="255"/>
                </a:lnTo>
                <a:close/>
                <a:moveTo>
                  <a:pt x="368" y="377"/>
                </a:moveTo>
                <a:lnTo>
                  <a:pt x="368" y="377"/>
                </a:lnTo>
                <a:lnTo>
                  <a:pt x="365" y="381"/>
                </a:lnTo>
                <a:lnTo>
                  <a:pt x="363" y="385"/>
                </a:lnTo>
                <a:lnTo>
                  <a:pt x="363" y="385"/>
                </a:lnTo>
                <a:lnTo>
                  <a:pt x="368" y="378"/>
                </a:lnTo>
                <a:lnTo>
                  <a:pt x="368" y="378"/>
                </a:lnTo>
                <a:lnTo>
                  <a:pt x="368" y="377"/>
                </a:lnTo>
                <a:lnTo>
                  <a:pt x="368" y="377"/>
                </a:lnTo>
                <a:close/>
                <a:moveTo>
                  <a:pt x="227" y="321"/>
                </a:moveTo>
                <a:lnTo>
                  <a:pt x="227" y="321"/>
                </a:lnTo>
                <a:lnTo>
                  <a:pt x="229" y="320"/>
                </a:lnTo>
                <a:lnTo>
                  <a:pt x="229" y="320"/>
                </a:lnTo>
                <a:lnTo>
                  <a:pt x="229" y="317"/>
                </a:lnTo>
                <a:lnTo>
                  <a:pt x="227" y="314"/>
                </a:lnTo>
                <a:lnTo>
                  <a:pt x="227" y="314"/>
                </a:lnTo>
                <a:lnTo>
                  <a:pt x="227" y="321"/>
                </a:lnTo>
                <a:lnTo>
                  <a:pt x="227" y="321"/>
                </a:lnTo>
                <a:close/>
                <a:moveTo>
                  <a:pt x="369" y="326"/>
                </a:moveTo>
                <a:lnTo>
                  <a:pt x="369" y="326"/>
                </a:lnTo>
                <a:lnTo>
                  <a:pt x="368" y="325"/>
                </a:lnTo>
                <a:lnTo>
                  <a:pt x="368" y="325"/>
                </a:lnTo>
                <a:lnTo>
                  <a:pt x="368" y="329"/>
                </a:lnTo>
                <a:lnTo>
                  <a:pt x="368" y="329"/>
                </a:lnTo>
                <a:lnTo>
                  <a:pt x="368" y="329"/>
                </a:lnTo>
                <a:lnTo>
                  <a:pt x="368" y="329"/>
                </a:lnTo>
                <a:lnTo>
                  <a:pt x="369" y="326"/>
                </a:lnTo>
                <a:lnTo>
                  <a:pt x="369" y="326"/>
                </a:lnTo>
                <a:close/>
                <a:moveTo>
                  <a:pt x="152" y="250"/>
                </a:moveTo>
                <a:lnTo>
                  <a:pt x="152" y="250"/>
                </a:lnTo>
                <a:lnTo>
                  <a:pt x="152" y="252"/>
                </a:lnTo>
                <a:lnTo>
                  <a:pt x="152" y="252"/>
                </a:lnTo>
                <a:lnTo>
                  <a:pt x="161" y="252"/>
                </a:lnTo>
                <a:lnTo>
                  <a:pt x="161" y="252"/>
                </a:lnTo>
                <a:lnTo>
                  <a:pt x="160" y="252"/>
                </a:lnTo>
                <a:lnTo>
                  <a:pt x="160" y="252"/>
                </a:lnTo>
                <a:lnTo>
                  <a:pt x="152" y="250"/>
                </a:lnTo>
                <a:lnTo>
                  <a:pt x="152" y="250"/>
                </a:lnTo>
                <a:close/>
                <a:moveTo>
                  <a:pt x="267" y="151"/>
                </a:moveTo>
                <a:lnTo>
                  <a:pt x="267" y="151"/>
                </a:lnTo>
                <a:lnTo>
                  <a:pt x="265" y="153"/>
                </a:lnTo>
                <a:lnTo>
                  <a:pt x="265" y="154"/>
                </a:lnTo>
                <a:lnTo>
                  <a:pt x="265" y="154"/>
                </a:lnTo>
                <a:lnTo>
                  <a:pt x="267" y="157"/>
                </a:lnTo>
                <a:lnTo>
                  <a:pt x="267" y="157"/>
                </a:lnTo>
                <a:lnTo>
                  <a:pt x="267" y="151"/>
                </a:lnTo>
                <a:lnTo>
                  <a:pt x="267" y="151"/>
                </a:lnTo>
                <a:close/>
                <a:moveTo>
                  <a:pt x="178" y="238"/>
                </a:moveTo>
                <a:lnTo>
                  <a:pt x="178" y="238"/>
                </a:lnTo>
                <a:lnTo>
                  <a:pt x="178" y="233"/>
                </a:lnTo>
                <a:lnTo>
                  <a:pt x="178" y="228"/>
                </a:lnTo>
                <a:lnTo>
                  <a:pt x="178" y="228"/>
                </a:lnTo>
                <a:lnTo>
                  <a:pt x="177" y="233"/>
                </a:lnTo>
                <a:lnTo>
                  <a:pt x="178" y="238"/>
                </a:lnTo>
                <a:lnTo>
                  <a:pt x="178" y="238"/>
                </a:lnTo>
                <a:close/>
                <a:moveTo>
                  <a:pt x="57" y="91"/>
                </a:moveTo>
                <a:lnTo>
                  <a:pt x="57" y="91"/>
                </a:lnTo>
                <a:lnTo>
                  <a:pt x="57" y="91"/>
                </a:lnTo>
                <a:lnTo>
                  <a:pt x="57" y="91"/>
                </a:lnTo>
                <a:lnTo>
                  <a:pt x="49" y="91"/>
                </a:lnTo>
                <a:lnTo>
                  <a:pt x="49" y="91"/>
                </a:lnTo>
                <a:lnTo>
                  <a:pt x="49" y="93"/>
                </a:lnTo>
                <a:lnTo>
                  <a:pt x="49" y="93"/>
                </a:lnTo>
                <a:lnTo>
                  <a:pt x="57" y="91"/>
                </a:lnTo>
                <a:lnTo>
                  <a:pt x="57" y="91"/>
                </a:lnTo>
                <a:close/>
                <a:moveTo>
                  <a:pt x="385" y="359"/>
                </a:moveTo>
                <a:lnTo>
                  <a:pt x="385" y="359"/>
                </a:lnTo>
                <a:lnTo>
                  <a:pt x="385" y="359"/>
                </a:lnTo>
                <a:lnTo>
                  <a:pt x="385" y="359"/>
                </a:lnTo>
                <a:lnTo>
                  <a:pt x="384" y="362"/>
                </a:lnTo>
                <a:lnTo>
                  <a:pt x="384" y="362"/>
                </a:lnTo>
                <a:lnTo>
                  <a:pt x="384" y="366"/>
                </a:lnTo>
                <a:lnTo>
                  <a:pt x="384" y="366"/>
                </a:lnTo>
                <a:lnTo>
                  <a:pt x="384" y="366"/>
                </a:lnTo>
                <a:lnTo>
                  <a:pt x="384" y="366"/>
                </a:lnTo>
                <a:lnTo>
                  <a:pt x="385" y="359"/>
                </a:lnTo>
                <a:lnTo>
                  <a:pt x="385" y="359"/>
                </a:lnTo>
                <a:close/>
                <a:moveTo>
                  <a:pt x="14" y="385"/>
                </a:moveTo>
                <a:lnTo>
                  <a:pt x="14" y="385"/>
                </a:lnTo>
                <a:lnTo>
                  <a:pt x="14" y="381"/>
                </a:lnTo>
                <a:lnTo>
                  <a:pt x="14" y="381"/>
                </a:lnTo>
                <a:lnTo>
                  <a:pt x="13" y="378"/>
                </a:lnTo>
                <a:lnTo>
                  <a:pt x="13" y="378"/>
                </a:lnTo>
                <a:lnTo>
                  <a:pt x="11" y="378"/>
                </a:lnTo>
                <a:lnTo>
                  <a:pt x="11" y="378"/>
                </a:lnTo>
                <a:lnTo>
                  <a:pt x="14" y="385"/>
                </a:lnTo>
                <a:lnTo>
                  <a:pt x="14" y="385"/>
                </a:lnTo>
                <a:close/>
                <a:moveTo>
                  <a:pt x="276" y="261"/>
                </a:moveTo>
                <a:lnTo>
                  <a:pt x="276" y="261"/>
                </a:lnTo>
                <a:lnTo>
                  <a:pt x="276" y="265"/>
                </a:lnTo>
                <a:lnTo>
                  <a:pt x="276" y="265"/>
                </a:lnTo>
                <a:lnTo>
                  <a:pt x="278" y="265"/>
                </a:lnTo>
                <a:lnTo>
                  <a:pt x="278" y="265"/>
                </a:lnTo>
                <a:lnTo>
                  <a:pt x="278" y="265"/>
                </a:lnTo>
                <a:lnTo>
                  <a:pt x="278" y="260"/>
                </a:lnTo>
                <a:lnTo>
                  <a:pt x="278" y="260"/>
                </a:lnTo>
                <a:lnTo>
                  <a:pt x="276" y="261"/>
                </a:lnTo>
                <a:lnTo>
                  <a:pt x="276" y="261"/>
                </a:lnTo>
                <a:close/>
                <a:moveTo>
                  <a:pt x="261" y="252"/>
                </a:moveTo>
                <a:lnTo>
                  <a:pt x="261" y="252"/>
                </a:lnTo>
                <a:lnTo>
                  <a:pt x="261" y="254"/>
                </a:lnTo>
                <a:lnTo>
                  <a:pt x="261" y="254"/>
                </a:lnTo>
                <a:lnTo>
                  <a:pt x="267" y="254"/>
                </a:lnTo>
                <a:lnTo>
                  <a:pt x="267" y="254"/>
                </a:lnTo>
                <a:lnTo>
                  <a:pt x="267" y="252"/>
                </a:lnTo>
                <a:lnTo>
                  <a:pt x="267" y="252"/>
                </a:lnTo>
                <a:lnTo>
                  <a:pt x="261" y="252"/>
                </a:lnTo>
                <a:lnTo>
                  <a:pt x="261" y="252"/>
                </a:lnTo>
                <a:close/>
                <a:moveTo>
                  <a:pt x="21" y="189"/>
                </a:moveTo>
                <a:lnTo>
                  <a:pt x="21" y="189"/>
                </a:lnTo>
                <a:lnTo>
                  <a:pt x="24" y="183"/>
                </a:lnTo>
                <a:lnTo>
                  <a:pt x="24" y="183"/>
                </a:lnTo>
                <a:lnTo>
                  <a:pt x="22" y="184"/>
                </a:lnTo>
                <a:lnTo>
                  <a:pt x="22" y="184"/>
                </a:lnTo>
                <a:lnTo>
                  <a:pt x="22" y="186"/>
                </a:lnTo>
                <a:lnTo>
                  <a:pt x="21" y="186"/>
                </a:lnTo>
                <a:lnTo>
                  <a:pt x="21" y="186"/>
                </a:lnTo>
                <a:lnTo>
                  <a:pt x="21" y="187"/>
                </a:lnTo>
                <a:lnTo>
                  <a:pt x="21" y="189"/>
                </a:lnTo>
                <a:lnTo>
                  <a:pt x="21" y="189"/>
                </a:lnTo>
                <a:close/>
                <a:moveTo>
                  <a:pt x="152" y="295"/>
                </a:moveTo>
                <a:lnTo>
                  <a:pt x="152" y="295"/>
                </a:lnTo>
                <a:lnTo>
                  <a:pt x="161" y="295"/>
                </a:lnTo>
                <a:lnTo>
                  <a:pt x="161" y="295"/>
                </a:lnTo>
                <a:lnTo>
                  <a:pt x="153" y="293"/>
                </a:lnTo>
                <a:lnTo>
                  <a:pt x="153" y="293"/>
                </a:lnTo>
                <a:lnTo>
                  <a:pt x="152" y="293"/>
                </a:lnTo>
                <a:lnTo>
                  <a:pt x="152" y="295"/>
                </a:lnTo>
                <a:lnTo>
                  <a:pt x="152" y="295"/>
                </a:lnTo>
                <a:close/>
                <a:moveTo>
                  <a:pt x="368" y="249"/>
                </a:moveTo>
                <a:lnTo>
                  <a:pt x="368" y="249"/>
                </a:lnTo>
                <a:lnTo>
                  <a:pt x="366" y="254"/>
                </a:lnTo>
                <a:lnTo>
                  <a:pt x="366" y="254"/>
                </a:lnTo>
                <a:lnTo>
                  <a:pt x="369" y="250"/>
                </a:lnTo>
                <a:lnTo>
                  <a:pt x="369" y="250"/>
                </a:lnTo>
                <a:lnTo>
                  <a:pt x="368" y="249"/>
                </a:lnTo>
                <a:lnTo>
                  <a:pt x="368" y="249"/>
                </a:lnTo>
                <a:close/>
                <a:moveTo>
                  <a:pt x="254" y="90"/>
                </a:moveTo>
                <a:lnTo>
                  <a:pt x="254" y="90"/>
                </a:lnTo>
                <a:lnTo>
                  <a:pt x="251" y="90"/>
                </a:lnTo>
                <a:lnTo>
                  <a:pt x="251" y="90"/>
                </a:lnTo>
                <a:lnTo>
                  <a:pt x="253" y="93"/>
                </a:lnTo>
                <a:lnTo>
                  <a:pt x="253" y="93"/>
                </a:lnTo>
                <a:lnTo>
                  <a:pt x="253" y="93"/>
                </a:lnTo>
                <a:lnTo>
                  <a:pt x="253" y="93"/>
                </a:lnTo>
                <a:lnTo>
                  <a:pt x="254" y="90"/>
                </a:lnTo>
                <a:lnTo>
                  <a:pt x="254" y="90"/>
                </a:lnTo>
                <a:close/>
                <a:moveTo>
                  <a:pt x="44" y="187"/>
                </a:moveTo>
                <a:lnTo>
                  <a:pt x="44" y="187"/>
                </a:lnTo>
                <a:lnTo>
                  <a:pt x="44" y="187"/>
                </a:lnTo>
                <a:lnTo>
                  <a:pt x="44" y="187"/>
                </a:lnTo>
                <a:lnTo>
                  <a:pt x="44" y="192"/>
                </a:lnTo>
                <a:lnTo>
                  <a:pt x="44" y="192"/>
                </a:lnTo>
                <a:lnTo>
                  <a:pt x="44" y="194"/>
                </a:lnTo>
                <a:lnTo>
                  <a:pt x="44" y="194"/>
                </a:lnTo>
                <a:lnTo>
                  <a:pt x="46" y="191"/>
                </a:lnTo>
                <a:lnTo>
                  <a:pt x="46" y="191"/>
                </a:lnTo>
                <a:lnTo>
                  <a:pt x="44" y="187"/>
                </a:lnTo>
                <a:lnTo>
                  <a:pt x="44" y="187"/>
                </a:lnTo>
                <a:close/>
                <a:moveTo>
                  <a:pt x="343" y="72"/>
                </a:moveTo>
                <a:lnTo>
                  <a:pt x="343" y="72"/>
                </a:lnTo>
                <a:lnTo>
                  <a:pt x="344" y="72"/>
                </a:lnTo>
                <a:lnTo>
                  <a:pt x="344" y="72"/>
                </a:lnTo>
                <a:lnTo>
                  <a:pt x="344" y="67"/>
                </a:lnTo>
                <a:lnTo>
                  <a:pt x="344" y="67"/>
                </a:lnTo>
                <a:lnTo>
                  <a:pt x="344" y="66"/>
                </a:lnTo>
                <a:lnTo>
                  <a:pt x="344" y="66"/>
                </a:lnTo>
                <a:lnTo>
                  <a:pt x="343" y="67"/>
                </a:lnTo>
                <a:lnTo>
                  <a:pt x="343" y="69"/>
                </a:lnTo>
                <a:lnTo>
                  <a:pt x="343" y="69"/>
                </a:lnTo>
                <a:lnTo>
                  <a:pt x="343" y="72"/>
                </a:lnTo>
                <a:lnTo>
                  <a:pt x="343" y="72"/>
                </a:lnTo>
                <a:close/>
                <a:moveTo>
                  <a:pt x="76" y="381"/>
                </a:moveTo>
                <a:lnTo>
                  <a:pt x="76" y="381"/>
                </a:lnTo>
                <a:lnTo>
                  <a:pt x="76" y="381"/>
                </a:lnTo>
                <a:lnTo>
                  <a:pt x="76" y="381"/>
                </a:lnTo>
                <a:lnTo>
                  <a:pt x="76" y="380"/>
                </a:lnTo>
                <a:lnTo>
                  <a:pt x="76" y="380"/>
                </a:lnTo>
                <a:lnTo>
                  <a:pt x="78" y="380"/>
                </a:lnTo>
                <a:lnTo>
                  <a:pt x="78" y="380"/>
                </a:lnTo>
                <a:lnTo>
                  <a:pt x="76" y="377"/>
                </a:lnTo>
                <a:lnTo>
                  <a:pt x="76" y="377"/>
                </a:lnTo>
                <a:lnTo>
                  <a:pt x="76" y="377"/>
                </a:lnTo>
                <a:lnTo>
                  <a:pt x="76" y="377"/>
                </a:lnTo>
                <a:lnTo>
                  <a:pt x="76" y="381"/>
                </a:lnTo>
                <a:lnTo>
                  <a:pt x="76" y="381"/>
                </a:lnTo>
                <a:close/>
                <a:moveTo>
                  <a:pt x="395" y="192"/>
                </a:moveTo>
                <a:lnTo>
                  <a:pt x="395" y="192"/>
                </a:lnTo>
                <a:lnTo>
                  <a:pt x="395" y="197"/>
                </a:lnTo>
                <a:lnTo>
                  <a:pt x="395" y="200"/>
                </a:lnTo>
                <a:lnTo>
                  <a:pt x="395" y="200"/>
                </a:lnTo>
                <a:lnTo>
                  <a:pt x="395" y="192"/>
                </a:lnTo>
                <a:lnTo>
                  <a:pt x="395" y="192"/>
                </a:lnTo>
                <a:close/>
                <a:moveTo>
                  <a:pt x="360" y="83"/>
                </a:moveTo>
                <a:lnTo>
                  <a:pt x="360" y="83"/>
                </a:lnTo>
                <a:lnTo>
                  <a:pt x="361" y="85"/>
                </a:lnTo>
                <a:lnTo>
                  <a:pt x="363" y="85"/>
                </a:lnTo>
                <a:lnTo>
                  <a:pt x="363" y="85"/>
                </a:lnTo>
                <a:lnTo>
                  <a:pt x="365" y="83"/>
                </a:lnTo>
                <a:lnTo>
                  <a:pt x="365" y="83"/>
                </a:lnTo>
                <a:lnTo>
                  <a:pt x="363" y="83"/>
                </a:lnTo>
                <a:lnTo>
                  <a:pt x="360" y="83"/>
                </a:lnTo>
                <a:lnTo>
                  <a:pt x="360" y="83"/>
                </a:lnTo>
                <a:close/>
                <a:moveTo>
                  <a:pt x="237" y="345"/>
                </a:moveTo>
                <a:lnTo>
                  <a:pt x="237" y="345"/>
                </a:lnTo>
                <a:lnTo>
                  <a:pt x="237" y="342"/>
                </a:lnTo>
                <a:lnTo>
                  <a:pt x="237" y="342"/>
                </a:lnTo>
                <a:lnTo>
                  <a:pt x="234" y="344"/>
                </a:lnTo>
                <a:lnTo>
                  <a:pt x="234" y="344"/>
                </a:lnTo>
                <a:lnTo>
                  <a:pt x="235" y="345"/>
                </a:lnTo>
                <a:lnTo>
                  <a:pt x="235" y="345"/>
                </a:lnTo>
                <a:lnTo>
                  <a:pt x="237" y="345"/>
                </a:lnTo>
                <a:lnTo>
                  <a:pt x="237" y="345"/>
                </a:lnTo>
                <a:close/>
                <a:moveTo>
                  <a:pt x="257" y="236"/>
                </a:moveTo>
                <a:lnTo>
                  <a:pt x="257" y="236"/>
                </a:lnTo>
                <a:lnTo>
                  <a:pt x="251" y="236"/>
                </a:lnTo>
                <a:lnTo>
                  <a:pt x="251" y="236"/>
                </a:lnTo>
                <a:lnTo>
                  <a:pt x="251" y="236"/>
                </a:lnTo>
                <a:lnTo>
                  <a:pt x="251" y="236"/>
                </a:lnTo>
                <a:lnTo>
                  <a:pt x="254" y="236"/>
                </a:lnTo>
                <a:lnTo>
                  <a:pt x="257" y="236"/>
                </a:lnTo>
                <a:lnTo>
                  <a:pt x="257" y="236"/>
                </a:lnTo>
                <a:close/>
                <a:moveTo>
                  <a:pt x="32" y="211"/>
                </a:moveTo>
                <a:lnTo>
                  <a:pt x="32" y="211"/>
                </a:lnTo>
                <a:lnTo>
                  <a:pt x="35" y="206"/>
                </a:lnTo>
                <a:lnTo>
                  <a:pt x="35" y="206"/>
                </a:lnTo>
                <a:lnTo>
                  <a:pt x="35" y="206"/>
                </a:lnTo>
                <a:lnTo>
                  <a:pt x="35" y="206"/>
                </a:lnTo>
                <a:lnTo>
                  <a:pt x="32" y="209"/>
                </a:lnTo>
                <a:lnTo>
                  <a:pt x="32" y="209"/>
                </a:lnTo>
                <a:lnTo>
                  <a:pt x="32" y="211"/>
                </a:lnTo>
                <a:lnTo>
                  <a:pt x="32" y="211"/>
                </a:lnTo>
                <a:close/>
                <a:moveTo>
                  <a:pt x="278" y="254"/>
                </a:moveTo>
                <a:lnTo>
                  <a:pt x="278" y="254"/>
                </a:lnTo>
                <a:lnTo>
                  <a:pt x="276" y="252"/>
                </a:lnTo>
                <a:lnTo>
                  <a:pt x="276" y="252"/>
                </a:lnTo>
                <a:lnTo>
                  <a:pt x="275" y="252"/>
                </a:lnTo>
                <a:lnTo>
                  <a:pt x="275" y="252"/>
                </a:lnTo>
                <a:lnTo>
                  <a:pt x="275" y="254"/>
                </a:lnTo>
                <a:lnTo>
                  <a:pt x="278" y="254"/>
                </a:lnTo>
                <a:lnTo>
                  <a:pt x="278" y="254"/>
                </a:lnTo>
                <a:close/>
                <a:moveTo>
                  <a:pt x="341" y="148"/>
                </a:moveTo>
                <a:lnTo>
                  <a:pt x="341" y="148"/>
                </a:lnTo>
                <a:lnTo>
                  <a:pt x="341" y="148"/>
                </a:lnTo>
                <a:lnTo>
                  <a:pt x="341" y="148"/>
                </a:lnTo>
                <a:lnTo>
                  <a:pt x="343" y="142"/>
                </a:lnTo>
                <a:lnTo>
                  <a:pt x="343" y="142"/>
                </a:lnTo>
                <a:lnTo>
                  <a:pt x="341" y="142"/>
                </a:lnTo>
                <a:lnTo>
                  <a:pt x="341" y="143"/>
                </a:lnTo>
                <a:lnTo>
                  <a:pt x="341" y="143"/>
                </a:lnTo>
                <a:lnTo>
                  <a:pt x="341" y="148"/>
                </a:lnTo>
                <a:lnTo>
                  <a:pt x="341" y="148"/>
                </a:lnTo>
                <a:close/>
                <a:moveTo>
                  <a:pt x="377" y="123"/>
                </a:moveTo>
                <a:lnTo>
                  <a:pt x="377" y="123"/>
                </a:lnTo>
                <a:lnTo>
                  <a:pt x="379" y="123"/>
                </a:lnTo>
                <a:lnTo>
                  <a:pt x="379" y="123"/>
                </a:lnTo>
                <a:lnTo>
                  <a:pt x="380" y="120"/>
                </a:lnTo>
                <a:lnTo>
                  <a:pt x="379" y="116"/>
                </a:lnTo>
                <a:lnTo>
                  <a:pt x="379" y="116"/>
                </a:lnTo>
                <a:lnTo>
                  <a:pt x="379" y="120"/>
                </a:lnTo>
                <a:lnTo>
                  <a:pt x="379" y="120"/>
                </a:lnTo>
                <a:lnTo>
                  <a:pt x="377" y="123"/>
                </a:lnTo>
                <a:lnTo>
                  <a:pt x="377" y="123"/>
                </a:lnTo>
                <a:close/>
                <a:moveTo>
                  <a:pt x="25" y="385"/>
                </a:moveTo>
                <a:lnTo>
                  <a:pt x="25" y="385"/>
                </a:lnTo>
                <a:lnTo>
                  <a:pt x="25" y="383"/>
                </a:lnTo>
                <a:lnTo>
                  <a:pt x="25" y="383"/>
                </a:lnTo>
                <a:lnTo>
                  <a:pt x="24" y="381"/>
                </a:lnTo>
                <a:lnTo>
                  <a:pt x="24" y="381"/>
                </a:lnTo>
                <a:lnTo>
                  <a:pt x="22" y="378"/>
                </a:lnTo>
                <a:lnTo>
                  <a:pt x="22" y="378"/>
                </a:lnTo>
                <a:lnTo>
                  <a:pt x="22" y="380"/>
                </a:lnTo>
                <a:lnTo>
                  <a:pt x="22" y="380"/>
                </a:lnTo>
                <a:lnTo>
                  <a:pt x="25" y="385"/>
                </a:lnTo>
                <a:lnTo>
                  <a:pt x="25" y="385"/>
                </a:lnTo>
                <a:close/>
                <a:moveTo>
                  <a:pt x="216" y="246"/>
                </a:moveTo>
                <a:lnTo>
                  <a:pt x="216" y="246"/>
                </a:lnTo>
                <a:lnTo>
                  <a:pt x="218" y="247"/>
                </a:lnTo>
                <a:lnTo>
                  <a:pt x="218" y="247"/>
                </a:lnTo>
                <a:lnTo>
                  <a:pt x="218" y="247"/>
                </a:lnTo>
                <a:lnTo>
                  <a:pt x="218" y="247"/>
                </a:lnTo>
                <a:lnTo>
                  <a:pt x="219" y="244"/>
                </a:lnTo>
                <a:lnTo>
                  <a:pt x="219" y="244"/>
                </a:lnTo>
                <a:lnTo>
                  <a:pt x="218" y="244"/>
                </a:lnTo>
                <a:lnTo>
                  <a:pt x="216" y="246"/>
                </a:lnTo>
                <a:lnTo>
                  <a:pt x="216" y="246"/>
                </a:lnTo>
                <a:close/>
                <a:moveTo>
                  <a:pt x="70" y="246"/>
                </a:moveTo>
                <a:lnTo>
                  <a:pt x="70" y="246"/>
                </a:lnTo>
                <a:lnTo>
                  <a:pt x="73" y="244"/>
                </a:lnTo>
                <a:lnTo>
                  <a:pt x="73" y="241"/>
                </a:lnTo>
                <a:lnTo>
                  <a:pt x="73" y="241"/>
                </a:lnTo>
                <a:lnTo>
                  <a:pt x="70" y="246"/>
                </a:lnTo>
                <a:lnTo>
                  <a:pt x="70" y="246"/>
                </a:lnTo>
                <a:close/>
                <a:moveTo>
                  <a:pt x="270" y="276"/>
                </a:moveTo>
                <a:lnTo>
                  <a:pt x="270" y="276"/>
                </a:lnTo>
                <a:lnTo>
                  <a:pt x="276" y="277"/>
                </a:lnTo>
                <a:lnTo>
                  <a:pt x="276" y="277"/>
                </a:lnTo>
                <a:lnTo>
                  <a:pt x="275" y="276"/>
                </a:lnTo>
                <a:lnTo>
                  <a:pt x="275" y="276"/>
                </a:lnTo>
                <a:lnTo>
                  <a:pt x="270" y="276"/>
                </a:lnTo>
                <a:lnTo>
                  <a:pt x="270" y="276"/>
                </a:lnTo>
                <a:close/>
                <a:moveTo>
                  <a:pt x="391" y="347"/>
                </a:moveTo>
                <a:lnTo>
                  <a:pt x="391" y="347"/>
                </a:lnTo>
                <a:lnTo>
                  <a:pt x="391" y="347"/>
                </a:lnTo>
                <a:lnTo>
                  <a:pt x="391" y="347"/>
                </a:lnTo>
                <a:lnTo>
                  <a:pt x="393" y="344"/>
                </a:lnTo>
                <a:lnTo>
                  <a:pt x="393" y="342"/>
                </a:lnTo>
                <a:lnTo>
                  <a:pt x="393" y="342"/>
                </a:lnTo>
                <a:lnTo>
                  <a:pt x="393" y="342"/>
                </a:lnTo>
                <a:lnTo>
                  <a:pt x="393" y="342"/>
                </a:lnTo>
                <a:lnTo>
                  <a:pt x="391" y="347"/>
                </a:lnTo>
                <a:lnTo>
                  <a:pt x="391" y="347"/>
                </a:lnTo>
                <a:close/>
                <a:moveTo>
                  <a:pt x="219" y="296"/>
                </a:moveTo>
                <a:lnTo>
                  <a:pt x="219" y="296"/>
                </a:lnTo>
                <a:lnTo>
                  <a:pt x="218" y="298"/>
                </a:lnTo>
                <a:lnTo>
                  <a:pt x="218" y="301"/>
                </a:lnTo>
                <a:lnTo>
                  <a:pt x="218" y="301"/>
                </a:lnTo>
                <a:lnTo>
                  <a:pt x="219" y="299"/>
                </a:lnTo>
                <a:lnTo>
                  <a:pt x="219" y="299"/>
                </a:lnTo>
                <a:lnTo>
                  <a:pt x="219" y="296"/>
                </a:lnTo>
                <a:lnTo>
                  <a:pt x="219" y="296"/>
                </a:lnTo>
                <a:close/>
                <a:moveTo>
                  <a:pt x="32" y="175"/>
                </a:moveTo>
                <a:lnTo>
                  <a:pt x="32" y="175"/>
                </a:lnTo>
                <a:lnTo>
                  <a:pt x="32" y="175"/>
                </a:lnTo>
                <a:lnTo>
                  <a:pt x="32" y="175"/>
                </a:lnTo>
                <a:lnTo>
                  <a:pt x="35" y="173"/>
                </a:lnTo>
                <a:lnTo>
                  <a:pt x="35" y="173"/>
                </a:lnTo>
                <a:lnTo>
                  <a:pt x="35" y="172"/>
                </a:lnTo>
                <a:lnTo>
                  <a:pt x="35" y="172"/>
                </a:lnTo>
                <a:lnTo>
                  <a:pt x="35" y="172"/>
                </a:lnTo>
                <a:lnTo>
                  <a:pt x="32" y="175"/>
                </a:lnTo>
                <a:lnTo>
                  <a:pt x="32" y="175"/>
                </a:lnTo>
                <a:close/>
                <a:moveTo>
                  <a:pt x="175" y="255"/>
                </a:moveTo>
                <a:lnTo>
                  <a:pt x="175" y="255"/>
                </a:lnTo>
                <a:lnTo>
                  <a:pt x="175" y="258"/>
                </a:lnTo>
                <a:lnTo>
                  <a:pt x="175" y="258"/>
                </a:lnTo>
                <a:lnTo>
                  <a:pt x="178" y="258"/>
                </a:lnTo>
                <a:lnTo>
                  <a:pt x="178" y="258"/>
                </a:lnTo>
                <a:lnTo>
                  <a:pt x="177" y="257"/>
                </a:lnTo>
                <a:lnTo>
                  <a:pt x="177" y="257"/>
                </a:lnTo>
                <a:lnTo>
                  <a:pt x="177" y="255"/>
                </a:lnTo>
                <a:lnTo>
                  <a:pt x="175" y="255"/>
                </a:lnTo>
                <a:lnTo>
                  <a:pt x="175" y="255"/>
                </a:lnTo>
                <a:close/>
                <a:moveTo>
                  <a:pt x="390" y="394"/>
                </a:moveTo>
                <a:lnTo>
                  <a:pt x="390" y="394"/>
                </a:lnTo>
                <a:lnTo>
                  <a:pt x="385" y="400"/>
                </a:lnTo>
                <a:lnTo>
                  <a:pt x="385" y="400"/>
                </a:lnTo>
                <a:lnTo>
                  <a:pt x="385" y="400"/>
                </a:lnTo>
                <a:lnTo>
                  <a:pt x="385" y="400"/>
                </a:lnTo>
                <a:lnTo>
                  <a:pt x="387" y="400"/>
                </a:lnTo>
                <a:lnTo>
                  <a:pt x="387" y="400"/>
                </a:lnTo>
                <a:lnTo>
                  <a:pt x="390" y="394"/>
                </a:lnTo>
                <a:lnTo>
                  <a:pt x="390" y="394"/>
                </a:lnTo>
                <a:close/>
                <a:moveTo>
                  <a:pt x="322" y="14"/>
                </a:moveTo>
                <a:lnTo>
                  <a:pt x="322" y="14"/>
                </a:lnTo>
                <a:lnTo>
                  <a:pt x="325" y="17"/>
                </a:lnTo>
                <a:lnTo>
                  <a:pt x="325" y="17"/>
                </a:lnTo>
                <a:lnTo>
                  <a:pt x="328" y="20"/>
                </a:lnTo>
                <a:lnTo>
                  <a:pt x="328" y="20"/>
                </a:lnTo>
                <a:lnTo>
                  <a:pt x="325" y="15"/>
                </a:lnTo>
                <a:lnTo>
                  <a:pt x="322" y="14"/>
                </a:lnTo>
                <a:lnTo>
                  <a:pt x="322" y="14"/>
                </a:lnTo>
                <a:close/>
                <a:moveTo>
                  <a:pt x="215" y="222"/>
                </a:moveTo>
                <a:lnTo>
                  <a:pt x="215" y="222"/>
                </a:lnTo>
                <a:lnTo>
                  <a:pt x="215" y="216"/>
                </a:lnTo>
                <a:lnTo>
                  <a:pt x="215" y="216"/>
                </a:lnTo>
                <a:lnTo>
                  <a:pt x="215" y="219"/>
                </a:lnTo>
                <a:lnTo>
                  <a:pt x="215" y="222"/>
                </a:lnTo>
                <a:lnTo>
                  <a:pt x="215" y="222"/>
                </a:lnTo>
                <a:close/>
                <a:moveTo>
                  <a:pt x="188" y="279"/>
                </a:moveTo>
                <a:lnTo>
                  <a:pt x="188" y="279"/>
                </a:lnTo>
                <a:lnTo>
                  <a:pt x="188" y="274"/>
                </a:lnTo>
                <a:lnTo>
                  <a:pt x="188" y="274"/>
                </a:lnTo>
                <a:lnTo>
                  <a:pt x="186" y="274"/>
                </a:lnTo>
                <a:lnTo>
                  <a:pt x="186" y="274"/>
                </a:lnTo>
                <a:lnTo>
                  <a:pt x="188" y="279"/>
                </a:lnTo>
                <a:lnTo>
                  <a:pt x="188" y="279"/>
                </a:lnTo>
                <a:lnTo>
                  <a:pt x="188" y="280"/>
                </a:lnTo>
                <a:lnTo>
                  <a:pt x="188" y="279"/>
                </a:lnTo>
                <a:lnTo>
                  <a:pt x="188" y="279"/>
                </a:lnTo>
                <a:close/>
                <a:moveTo>
                  <a:pt x="76" y="228"/>
                </a:moveTo>
                <a:lnTo>
                  <a:pt x="76" y="228"/>
                </a:lnTo>
                <a:lnTo>
                  <a:pt x="78" y="230"/>
                </a:lnTo>
                <a:lnTo>
                  <a:pt x="78" y="230"/>
                </a:lnTo>
                <a:lnTo>
                  <a:pt x="79" y="227"/>
                </a:lnTo>
                <a:lnTo>
                  <a:pt x="79" y="227"/>
                </a:lnTo>
                <a:lnTo>
                  <a:pt x="78" y="225"/>
                </a:lnTo>
                <a:lnTo>
                  <a:pt x="78" y="225"/>
                </a:lnTo>
                <a:lnTo>
                  <a:pt x="76" y="228"/>
                </a:lnTo>
                <a:lnTo>
                  <a:pt x="76" y="228"/>
                </a:lnTo>
                <a:lnTo>
                  <a:pt x="76" y="228"/>
                </a:lnTo>
                <a:lnTo>
                  <a:pt x="76" y="228"/>
                </a:lnTo>
                <a:close/>
                <a:moveTo>
                  <a:pt x="43" y="367"/>
                </a:moveTo>
                <a:lnTo>
                  <a:pt x="43" y="367"/>
                </a:lnTo>
                <a:lnTo>
                  <a:pt x="41" y="364"/>
                </a:lnTo>
                <a:lnTo>
                  <a:pt x="38" y="359"/>
                </a:lnTo>
                <a:lnTo>
                  <a:pt x="38" y="359"/>
                </a:lnTo>
                <a:lnTo>
                  <a:pt x="43" y="367"/>
                </a:lnTo>
                <a:lnTo>
                  <a:pt x="43" y="367"/>
                </a:lnTo>
                <a:close/>
                <a:moveTo>
                  <a:pt x="149" y="276"/>
                </a:moveTo>
                <a:lnTo>
                  <a:pt x="149" y="276"/>
                </a:lnTo>
                <a:lnTo>
                  <a:pt x="149" y="268"/>
                </a:lnTo>
                <a:lnTo>
                  <a:pt x="149" y="268"/>
                </a:lnTo>
                <a:lnTo>
                  <a:pt x="149" y="276"/>
                </a:lnTo>
                <a:lnTo>
                  <a:pt x="149" y="276"/>
                </a:lnTo>
                <a:close/>
                <a:moveTo>
                  <a:pt x="399" y="389"/>
                </a:moveTo>
                <a:lnTo>
                  <a:pt x="399" y="389"/>
                </a:lnTo>
                <a:lnTo>
                  <a:pt x="395" y="396"/>
                </a:lnTo>
                <a:lnTo>
                  <a:pt x="395" y="396"/>
                </a:lnTo>
                <a:lnTo>
                  <a:pt x="395" y="396"/>
                </a:lnTo>
                <a:lnTo>
                  <a:pt x="395" y="396"/>
                </a:lnTo>
                <a:lnTo>
                  <a:pt x="398" y="392"/>
                </a:lnTo>
                <a:lnTo>
                  <a:pt x="399" y="389"/>
                </a:lnTo>
                <a:lnTo>
                  <a:pt x="399" y="389"/>
                </a:lnTo>
                <a:close/>
                <a:moveTo>
                  <a:pt x="216" y="80"/>
                </a:moveTo>
                <a:lnTo>
                  <a:pt x="216" y="80"/>
                </a:lnTo>
                <a:lnTo>
                  <a:pt x="221" y="82"/>
                </a:lnTo>
                <a:lnTo>
                  <a:pt x="221" y="82"/>
                </a:lnTo>
                <a:lnTo>
                  <a:pt x="224" y="82"/>
                </a:lnTo>
                <a:lnTo>
                  <a:pt x="224" y="82"/>
                </a:lnTo>
                <a:lnTo>
                  <a:pt x="221" y="80"/>
                </a:lnTo>
                <a:lnTo>
                  <a:pt x="216" y="80"/>
                </a:lnTo>
                <a:lnTo>
                  <a:pt x="216" y="80"/>
                </a:lnTo>
                <a:close/>
                <a:moveTo>
                  <a:pt x="19" y="375"/>
                </a:moveTo>
                <a:lnTo>
                  <a:pt x="19" y="375"/>
                </a:lnTo>
                <a:lnTo>
                  <a:pt x="19" y="372"/>
                </a:lnTo>
                <a:lnTo>
                  <a:pt x="18" y="369"/>
                </a:lnTo>
                <a:lnTo>
                  <a:pt x="18" y="369"/>
                </a:lnTo>
                <a:lnTo>
                  <a:pt x="19" y="372"/>
                </a:lnTo>
                <a:lnTo>
                  <a:pt x="19" y="375"/>
                </a:lnTo>
                <a:lnTo>
                  <a:pt x="19" y="375"/>
                </a:lnTo>
                <a:close/>
                <a:moveTo>
                  <a:pt x="22" y="146"/>
                </a:moveTo>
                <a:lnTo>
                  <a:pt x="22" y="146"/>
                </a:lnTo>
                <a:lnTo>
                  <a:pt x="21" y="146"/>
                </a:lnTo>
                <a:lnTo>
                  <a:pt x="21" y="146"/>
                </a:lnTo>
                <a:lnTo>
                  <a:pt x="21" y="149"/>
                </a:lnTo>
                <a:lnTo>
                  <a:pt x="21" y="149"/>
                </a:lnTo>
                <a:lnTo>
                  <a:pt x="21" y="149"/>
                </a:lnTo>
                <a:lnTo>
                  <a:pt x="21" y="149"/>
                </a:lnTo>
                <a:lnTo>
                  <a:pt x="22" y="146"/>
                </a:lnTo>
                <a:lnTo>
                  <a:pt x="22" y="146"/>
                </a:lnTo>
                <a:close/>
                <a:moveTo>
                  <a:pt x="316" y="273"/>
                </a:moveTo>
                <a:lnTo>
                  <a:pt x="316" y="273"/>
                </a:lnTo>
                <a:lnTo>
                  <a:pt x="316" y="269"/>
                </a:lnTo>
                <a:lnTo>
                  <a:pt x="314" y="265"/>
                </a:lnTo>
                <a:lnTo>
                  <a:pt x="314" y="265"/>
                </a:lnTo>
                <a:lnTo>
                  <a:pt x="316" y="273"/>
                </a:lnTo>
                <a:lnTo>
                  <a:pt x="316" y="273"/>
                </a:lnTo>
                <a:close/>
                <a:moveTo>
                  <a:pt x="122" y="402"/>
                </a:moveTo>
                <a:lnTo>
                  <a:pt x="122" y="402"/>
                </a:lnTo>
                <a:lnTo>
                  <a:pt x="122" y="402"/>
                </a:lnTo>
                <a:lnTo>
                  <a:pt x="122" y="402"/>
                </a:lnTo>
                <a:lnTo>
                  <a:pt x="120" y="403"/>
                </a:lnTo>
                <a:lnTo>
                  <a:pt x="120" y="403"/>
                </a:lnTo>
                <a:lnTo>
                  <a:pt x="120" y="403"/>
                </a:lnTo>
                <a:lnTo>
                  <a:pt x="120" y="403"/>
                </a:lnTo>
                <a:lnTo>
                  <a:pt x="122" y="403"/>
                </a:lnTo>
                <a:lnTo>
                  <a:pt x="122" y="403"/>
                </a:lnTo>
                <a:lnTo>
                  <a:pt x="122" y="402"/>
                </a:lnTo>
                <a:lnTo>
                  <a:pt x="122" y="402"/>
                </a:lnTo>
                <a:close/>
                <a:moveTo>
                  <a:pt x="243" y="246"/>
                </a:moveTo>
                <a:lnTo>
                  <a:pt x="243" y="246"/>
                </a:lnTo>
                <a:lnTo>
                  <a:pt x="242" y="247"/>
                </a:lnTo>
                <a:lnTo>
                  <a:pt x="243" y="250"/>
                </a:lnTo>
                <a:lnTo>
                  <a:pt x="243" y="250"/>
                </a:lnTo>
                <a:lnTo>
                  <a:pt x="243" y="246"/>
                </a:lnTo>
                <a:lnTo>
                  <a:pt x="243" y="246"/>
                </a:lnTo>
                <a:close/>
                <a:moveTo>
                  <a:pt x="272" y="124"/>
                </a:moveTo>
                <a:lnTo>
                  <a:pt x="272" y="124"/>
                </a:lnTo>
                <a:lnTo>
                  <a:pt x="272" y="124"/>
                </a:lnTo>
                <a:lnTo>
                  <a:pt x="272" y="124"/>
                </a:lnTo>
                <a:lnTo>
                  <a:pt x="270" y="116"/>
                </a:lnTo>
                <a:lnTo>
                  <a:pt x="270" y="116"/>
                </a:lnTo>
                <a:lnTo>
                  <a:pt x="270" y="116"/>
                </a:lnTo>
                <a:lnTo>
                  <a:pt x="270" y="116"/>
                </a:lnTo>
                <a:lnTo>
                  <a:pt x="272" y="124"/>
                </a:lnTo>
                <a:lnTo>
                  <a:pt x="272" y="124"/>
                </a:lnTo>
                <a:close/>
                <a:moveTo>
                  <a:pt x="374" y="407"/>
                </a:moveTo>
                <a:lnTo>
                  <a:pt x="374" y="407"/>
                </a:lnTo>
                <a:lnTo>
                  <a:pt x="374" y="407"/>
                </a:lnTo>
                <a:lnTo>
                  <a:pt x="374" y="407"/>
                </a:lnTo>
                <a:lnTo>
                  <a:pt x="369" y="410"/>
                </a:lnTo>
                <a:lnTo>
                  <a:pt x="369" y="410"/>
                </a:lnTo>
                <a:lnTo>
                  <a:pt x="369" y="410"/>
                </a:lnTo>
                <a:lnTo>
                  <a:pt x="369" y="410"/>
                </a:lnTo>
                <a:lnTo>
                  <a:pt x="374" y="408"/>
                </a:lnTo>
                <a:lnTo>
                  <a:pt x="374" y="408"/>
                </a:lnTo>
                <a:lnTo>
                  <a:pt x="374" y="407"/>
                </a:lnTo>
                <a:lnTo>
                  <a:pt x="374" y="407"/>
                </a:lnTo>
                <a:close/>
                <a:moveTo>
                  <a:pt x="134" y="410"/>
                </a:moveTo>
                <a:lnTo>
                  <a:pt x="134" y="410"/>
                </a:lnTo>
                <a:lnTo>
                  <a:pt x="136" y="407"/>
                </a:lnTo>
                <a:lnTo>
                  <a:pt x="136" y="407"/>
                </a:lnTo>
                <a:lnTo>
                  <a:pt x="133" y="408"/>
                </a:lnTo>
                <a:lnTo>
                  <a:pt x="133" y="408"/>
                </a:lnTo>
                <a:lnTo>
                  <a:pt x="134" y="410"/>
                </a:lnTo>
                <a:lnTo>
                  <a:pt x="134" y="410"/>
                </a:lnTo>
                <a:close/>
                <a:moveTo>
                  <a:pt x="44" y="115"/>
                </a:moveTo>
                <a:lnTo>
                  <a:pt x="44" y="115"/>
                </a:lnTo>
                <a:lnTo>
                  <a:pt x="44" y="116"/>
                </a:lnTo>
                <a:lnTo>
                  <a:pt x="44" y="116"/>
                </a:lnTo>
                <a:lnTo>
                  <a:pt x="44" y="116"/>
                </a:lnTo>
                <a:lnTo>
                  <a:pt x="44" y="116"/>
                </a:lnTo>
                <a:lnTo>
                  <a:pt x="46" y="113"/>
                </a:lnTo>
                <a:lnTo>
                  <a:pt x="46" y="113"/>
                </a:lnTo>
                <a:lnTo>
                  <a:pt x="44" y="115"/>
                </a:lnTo>
                <a:lnTo>
                  <a:pt x="44" y="115"/>
                </a:lnTo>
                <a:close/>
                <a:moveTo>
                  <a:pt x="197" y="86"/>
                </a:moveTo>
                <a:lnTo>
                  <a:pt x="197" y="86"/>
                </a:lnTo>
                <a:lnTo>
                  <a:pt x="193" y="85"/>
                </a:lnTo>
                <a:lnTo>
                  <a:pt x="193" y="85"/>
                </a:lnTo>
                <a:lnTo>
                  <a:pt x="193" y="86"/>
                </a:lnTo>
                <a:lnTo>
                  <a:pt x="193" y="86"/>
                </a:lnTo>
                <a:lnTo>
                  <a:pt x="194" y="86"/>
                </a:lnTo>
                <a:lnTo>
                  <a:pt x="197" y="86"/>
                </a:lnTo>
                <a:lnTo>
                  <a:pt x="197" y="86"/>
                </a:lnTo>
                <a:close/>
                <a:moveTo>
                  <a:pt x="248" y="411"/>
                </a:moveTo>
                <a:lnTo>
                  <a:pt x="248" y="411"/>
                </a:lnTo>
                <a:lnTo>
                  <a:pt x="246" y="408"/>
                </a:lnTo>
                <a:lnTo>
                  <a:pt x="246" y="408"/>
                </a:lnTo>
                <a:lnTo>
                  <a:pt x="246" y="410"/>
                </a:lnTo>
                <a:lnTo>
                  <a:pt x="246" y="411"/>
                </a:lnTo>
                <a:lnTo>
                  <a:pt x="246" y="411"/>
                </a:lnTo>
                <a:lnTo>
                  <a:pt x="246" y="411"/>
                </a:lnTo>
                <a:lnTo>
                  <a:pt x="248" y="411"/>
                </a:lnTo>
                <a:lnTo>
                  <a:pt x="248" y="411"/>
                </a:lnTo>
                <a:close/>
                <a:moveTo>
                  <a:pt x="251" y="257"/>
                </a:moveTo>
                <a:lnTo>
                  <a:pt x="251" y="257"/>
                </a:lnTo>
                <a:lnTo>
                  <a:pt x="248" y="257"/>
                </a:lnTo>
                <a:lnTo>
                  <a:pt x="248" y="257"/>
                </a:lnTo>
                <a:lnTo>
                  <a:pt x="248" y="260"/>
                </a:lnTo>
                <a:lnTo>
                  <a:pt x="248" y="260"/>
                </a:lnTo>
                <a:lnTo>
                  <a:pt x="249" y="258"/>
                </a:lnTo>
                <a:lnTo>
                  <a:pt x="251" y="257"/>
                </a:lnTo>
                <a:lnTo>
                  <a:pt x="251" y="257"/>
                </a:lnTo>
                <a:close/>
                <a:moveTo>
                  <a:pt x="16" y="102"/>
                </a:moveTo>
                <a:lnTo>
                  <a:pt x="16" y="102"/>
                </a:lnTo>
                <a:lnTo>
                  <a:pt x="18" y="102"/>
                </a:lnTo>
                <a:lnTo>
                  <a:pt x="18" y="101"/>
                </a:lnTo>
                <a:lnTo>
                  <a:pt x="18" y="101"/>
                </a:lnTo>
                <a:lnTo>
                  <a:pt x="16" y="101"/>
                </a:lnTo>
                <a:lnTo>
                  <a:pt x="16" y="101"/>
                </a:lnTo>
                <a:lnTo>
                  <a:pt x="16" y="102"/>
                </a:lnTo>
                <a:lnTo>
                  <a:pt x="16" y="102"/>
                </a:lnTo>
                <a:close/>
                <a:moveTo>
                  <a:pt x="385" y="104"/>
                </a:moveTo>
                <a:lnTo>
                  <a:pt x="385" y="104"/>
                </a:lnTo>
                <a:lnTo>
                  <a:pt x="384" y="101"/>
                </a:lnTo>
                <a:lnTo>
                  <a:pt x="384" y="101"/>
                </a:lnTo>
                <a:lnTo>
                  <a:pt x="384" y="101"/>
                </a:lnTo>
                <a:lnTo>
                  <a:pt x="384" y="101"/>
                </a:lnTo>
                <a:lnTo>
                  <a:pt x="382" y="104"/>
                </a:lnTo>
                <a:lnTo>
                  <a:pt x="382" y="104"/>
                </a:lnTo>
                <a:lnTo>
                  <a:pt x="385" y="104"/>
                </a:lnTo>
                <a:lnTo>
                  <a:pt x="385" y="104"/>
                </a:lnTo>
                <a:close/>
                <a:moveTo>
                  <a:pt x="147" y="397"/>
                </a:moveTo>
                <a:lnTo>
                  <a:pt x="147" y="397"/>
                </a:lnTo>
                <a:lnTo>
                  <a:pt x="150" y="397"/>
                </a:lnTo>
                <a:lnTo>
                  <a:pt x="150" y="397"/>
                </a:lnTo>
                <a:lnTo>
                  <a:pt x="149" y="394"/>
                </a:lnTo>
                <a:lnTo>
                  <a:pt x="149" y="394"/>
                </a:lnTo>
                <a:lnTo>
                  <a:pt x="147" y="397"/>
                </a:lnTo>
                <a:lnTo>
                  <a:pt x="147" y="397"/>
                </a:lnTo>
                <a:close/>
                <a:moveTo>
                  <a:pt x="81" y="392"/>
                </a:moveTo>
                <a:lnTo>
                  <a:pt x="81" y="392"/>
                </a:lnTo>
                <a:lnTo>
                  <a:pt x="81" y="396"/>
                </a:lnTo>
                <a:lnTo>
                  <a:pt x="81" y="396"/>
                </a:lnTo>
                <a:lnTo>
                  <a:pt x="82" y="396"/>
                </a:lnTo>
                <a:lnTo>
                  <a:pt x="82" y="396"/>
                </a:lnTo>
                <a:lnTo>
                  <a:pt x="81" y="392"/>
                </a:lnTo>
                <a:lnTo>
                  <a:pt x="81" y="392"/>
                </a:lnTo>
                <a:close/>
                <a:moveTo>
                  <a:pt x="322" y="154"/>
                </a:moveTo>
                <a:lnTo>
                  <a:pt x="322" y="154"/>
                </a:lnTo>
                <a:lnTo>
                  <a:pt x="322" y="154"/>
                </a:lnTo>
                <a:lnTo>
                  <a:pt x="322" y="154"/>
                </a:lnTo>
                <a:lnTo>
                  <a:pt x="324" y="154"/>
                </a:lnTo>
                <a:lnTo>
                  <a:pt x="324" y="154"/>
                </a:lnTo>
                <a:lnTo>
                  <a:pt x="325" y="154"/>
                </a:lnTo>
                <a:lnTo>
                  <a:pt x="325" y="153"/>
                </a:lnTo>
                <a:lnTo>
                  <a:pt x="325" y="153"/>
                </a:lnTo>
                <a:lnTo>
                  <a:pt x="322" y="154"/>
                </a:lnTo>
                <a:lnTo>
                  <a:pt x="322" y="154"/>
                </a:lnTo>
                <a:close/>
                <a:moveTo>
                  <a:pt x="188" y="284"/>
                </a:moveTo>
                <a:lnTo>
                  <a:pt x="188" y="284"/>
                </a:lnTo>
                <a:lnTo>
                  <a:pt x="188" y="285"/>
                </a:lnTo>
                <a:lnTo>
                  <a:pt x="188" y="285"/>
                </a:lnTo>
                <a:lnTo>
                  <a:pt x="190" y="287"/>
                </a:lnTo>
                <a:lnTo>
                  <a:pt x="190" y="287"/>
                </a:lnTo>
                <a:lnTo>
                  <a:pt x="190" y="284"/>
                </a:lnTo>
                <a:lnTo>
                  <a:pt x="190" y="284"/>
                </a:lnTo>
                <a:lnTo>
                  <a:pt x="188" y="284"/>
                </a:lnTo>
                <a:lnTo>
                  <a:pt x="188" y="284"/>
                </a:lnTo>
                <a:close/>
                <a:moveTo>
                  <a:pt x="22" y="112"/>
                </a:moveTo>
                <a:lnTo>
                  <a:pt x="22" y="112"/>
                </a:lnTo>
                <a:lnTo>
                  <a:pt x="22" y="108"/>
                </a:lnTo>
                <a:lnTo>
                  <a:pt x="22" y="108"/>
                </a:lnTo>
                <a:lnTo>
                  <a:pt x="22" y="105"/>
                </a:lnTo>
                <a:lnTo>
                  <a:pt x="22" y="105"/>
                </a:lnTo>
                <a:lnTo>
                  <a:pt x="21" y="110"/>
                </a:lnTo>
                <a:lnTo>
                  <a:pt x="22" y="112"/>
                </a:lnTo>
                <a:lnTo>
                  <a:pt x="22" y="112"/>
                </a:lnTo>
                <a:close/>
                <a:moveTo>
                  <a:pt x="142" y="408"/>
                </a:moveTo>
                <a:lnTo>
                  <a:pt x="142" y="408"/>
                </a:lnTo>
                <a:lnTo>
                  <a:pt x="141" y="408"/>
                </a:lnTo>
                <a:lnTo>
                  <a:pt x="139" y="410"/>
                </a:lnTo>
                <a:lnTo>
                  <a:pt x="139" y="410"/>
                </a:lnTo>
                <a:lnTo>
                  <a:pt x="142" y="408"/>
                </a:lnTo>
                <a:lnTo>
                  <a:pt x="142" y="408"/>
                </a:lnTo>
                <a:close/>
                <a:moveTo>
                  <a:pt x="254" y="257"/>
                </a:moveTo>
                <a:lnTo>
                  <a:pt x="254" y="257"/>
                </a:lnTo>
                <a:lnTo>
                  <a:pt x="254" y="258"/>
                </a:lnTo>
                <a:lnTo>
                  <a:pt x="254" y="258"/>
                </a:lnTo>
                <a:lnTo>
                  <a:pt x="257" y="258"/>
                </a:lnTo>
                <a:lnTo>
                  <a:pt x="257" y="258"/>
                </a:lnTo>
                <a:lnTo>
                  <a:pt x="256" y="257"/>
                </a:lnTo>
                <a:lnTo>
                  <a:pt x="254" y="257"/>
                </a:lnTo>
                <a:lnTo>
                  <a:pt x="254" y="257"/>
                </a:lnTo>
                <a:close/>
                <a:moveTo>
                  <a:pt x="382" y="301"/>
                </a:moveTo>
                <a:lnTo>
                  <a:pt x="382" y="301"/>
                </a:lnTo>
                <a:lnTo>
                  <a:pt x="384" y="296"/>
                </a:lnTo>
                <a:lnTo>
                  <a:pt x="384" y="296"/>
                </a:lnTo>
                <a:lnTo>
                  <a:pt x="382" y="298"/>
                </a:lnTo>
                <a:lnTo>
                  <a:pt x="382" y="301"/>
                </a:lnTo>
                <a:lnTo>
                  <a:pt x="382" y="301"/>
                </a:lnTo>
                <a:close/>
                <a:moveTo>
                  <a:pt x="361" y="317"/>
                </a:moveTo>
                <a:lnTo>
                  <a:pt x="361" y="317"/>
                </a:lnTo>
                <a:lnTo>
                  <a:pt x="360" y="315"/>
                </a:lnTo>
                <a:lnTo>
                  <a:pt x="360" y="315"/>
                </a:lnTo>
                <a:lnTo>
                  <a:pt x="358" y="318"/>
                </a:lnTo>
                <a:lnTo>
                  <a:pt x="358" y="320"/>
                </a:lnTo>
                <a:lnTo>
                  <a:pt x="358" y="320"/>
                </a:lnTo>
                <a:lnTo>
                  <a:pt x="361" y="317"/>
                </a:lnTo>
                <a:lnTo>
                  <a:pt x="361" y="317"/>
                </a:lnTo>
                <a:close/>
                <a:moveTo>
                  <a:pt x="380" y="167"/>
                </a:moveTo>
                <a:lnTo>
                  <a:pt x="380" y="167"/>
                </a:lnTo>
                <a:lnTo>
                  <a:pt x="384" y="168"/>
                </a:lnTo>
                <a:lnTo>
                  <a:pt x="384" y="168"/>
                </a:lnTo>
                <a:lnTo>
                  <a:pt x="384" y="165"/>
                </a:lnTo>
                <a:lnTo>
                  <a:pt x="384" y="165"/>
                </a:lnTo>
                <a:lnTo>
                  <a:pt x="380" y="167"/>
                </a:lnTo>
                <a:lnTo>
                  <a:pt x="380" y="167"/>
                </a:lnTo>
                <a:close/>
                <a:moveTo>
                  <a:pt x="256" y="273"/>
                </a:moveTo>
                <a:lnTo>
                  <a:pt x="256" y="273"/>
                </a:lnTo>
                <a:lnTo>
                  <a:pt x="256" y="273"/>
                </a:lnTo>
                <a:lnTo>
                  <a:pt x="256" y="273"/>
                </a:lnTo>
                <a:lnTo>
                  <a:pt x="251" y="273"/>
                </a:lnTo>
                <a:lnTo>
                  <a:pt x="251" y="273"/>
                </a:lnTo>
                <a:lnTo>
                  <a:pt x="251" y="274"/>
                </a:lnTo>
                <a:lnTo>
                  <a:pt x="251" y="274"/>
                </a:lnTo>
                <a:lnTo>
                  <a:pt x="256" y="273"/>
                </a:lnTo>
                <a:lnTo>
                  <a:pt x="256" y="273"/>
                </a:lnTo>
                <a:close/>
                <a:moveTo>
                  <a:pt x="142" y="252"/>
                </a:moveTo>
                <a:lnTo>
                  <a:pt x="142" y="252"/>
                </a:lnTo>
                <a:lnTo>
                  <a:pt x="145" y="252"/>
                </a:lnTo>
                <a:lnTo>
                  <a:pt x="145" y="252"/>
                </a:lnTo>
                <a:lnTo>
                  <a:pt x="145" y="250"/>
                </a:lnTo>
                <a:lnTo>
                  <a:pt x="145" y="250"/>
                </a:lnTo>
                <a:lnTo>
                  <a:pt x="144" y="250"/>
                </a:lnTo>
                <a:lnTo>
                  <a:pt x="144" y="250"/>
                </a:lnTo>
                <a:lnTo>
                  <a:pt x="142" y="252"/>
                </a:lnTo>
                <a:lnTo>
                  <a:pt x="142" y="252"/>
                </a:lnTo>
                <a:close/>
                <a:moveTo>
                  <a:pt x="169" y="255"/>
                </a:moveTo>
                <a:lnTo>
                  <a:pt x="169" y="255"/>
                </a:lnTo>
                <a:lnTo>
                  <a:pt x="171" y="257"/>
                </a:lnTo>
                <a:lnTo>
                  <a:pt x="172" y="257"/>
                </a:lnTo>
                <a:lnTo>
                  <a:pt x="172" y="257"/>
                </a:lnTo>
                <a:lnTo>
                  <a:pt x="171" y="255"/>
                </a:lnTo>
                <a:lnTo>
                  <a:pt x="171" y="255"/>
                </a:lnTo>
                <a:lnTo>
                  <a:pt x="169" y="255"/>
                </a:lnTo>
                <a:lnTo>
                  <a:pt x="169" y="255"/>
                </a:lnTo>
                <a:close/>
                <a:moveTo>
                  <a:pt x="78" y="175"/>
                </a:moveTo>
                <a:lnTo>
                  <a:pt x="78" y="175"/>
                </a:lnTo>
                <a:lnTo>
                  <a:pt x="79" y="175"/>
                </a:lnTo>
                <a:lnTo>
                  <a:pt x="79" y="175"/>
                </a:lnTo>
                <a:lnTo>
                  <a:pt x="79" y="172"/>
                </a:lnTo>
                <a:lnTo>
                  <a:pt x="79" y="172"/>
                </a:lnTo>
                <a:lnTo>
                  <a:pt x="79" y="170"/>
                </a:lnTo>
                <a:lnTo>
                  <a:pt x="79" y="170"/>
                </a:lnTo>
                <a:lnTo>
                  <a:pt x="79" y="170"/>
                </a:lnTo>
                <a:lnTo>
                  <a:pt x="78" y="175"/>
                </a:lnTo>
                <a:lnTo>
                  <a:pt x="78" y="175"/>
                </a:lnTo>
                <a:close/>
                <a:moveTo>
                  <a:pt x="391" y="131"/>
                </a:moveTo>
                <a:lnTo>
                  <a:pt x="391" y="131"/>
                </a:lnTo>
                <a:lnTo>
                  <a:pt x="393" y="127"/>
                </a:lnTo>
                <a:lnTo>
                  <a:pt x="393" y="126"/>
                </a:lnTo>
                <a:lnTo>
                  <a:pt x="393" y="126"/>
                </a:lnTo>
                <a:lnTo>
                  <a:pt x="391" y="127"/>
                </a:lnTo>
                <a:lnTo>
                  <a:pt x="391" y="131"/>
                </a:lnTo>
                <a:lnTo>
                  <a:pt x="391" y="131"/>
                </a:lnTo>
                <a:close/>
                <a:moveTo>
                  <a:pt x="178" y="410"/>
                </a:moveTo>
                <a:lnTo>
                  <a:pt x="178" y="410"/>
                </a:lnTo>
                <a:lnTo>
                  <a:pt x="178" y="413"/>
                </a:lnTo>
                <a:lnTo>
                  <a:pt x="180" y="413"/>
                </a:lnTo>
                <a:lnTo>
                  <a:pt x="180" y="413"/>
                </a:lnTo>
                <a:lnTo>
                  <a:pt x="178" y="410"/>
                </a:lnTo>
                <a:lnTo>
                  <a:pt x="178" y="410"/>
                </a:lnTo>
                <a:close/>
                <a:moveTo>
                  <a:pt x="238" y="250"/>
                </a:moveTo>
                <a:lnTo>
                  <a:pt x="238" y="250"/>
                </a:lnTo>
                <a:lnTo>
                  <a:pt x="238" y="247"/>
                </a:lnTo>
                <a:lnTo>
                  <a:pt x="238" y="247"/>
                </a:lnTo>
                <a:lnTo>
                  <a:pt x="237" y="250"/>
                </a:lnTo>
                <a:lnTo>
                  <a:pt x="237" y="250"/>
                </a:lnTo>
                <a:lnTo>
                  <a:pt x="238" y="250"/>
                </a:lnTo>
                <a:lnTo>
                  <a:pt x="238" y="250"/>
                </a:lnTo>
                <a:close/>
                <a:moveTo>
                  <a:pt x="332" y="36"/>
                </a:moveTo>
                <a:lnTo>
                  <a:pt x="332" y="36"/>
                </a:lnTo>
                <a:lnTo>
                  <a:pt x="330" y="33"/>
                </a:lnTo>
                <a:lnTo>
                  <a:pt x="328" y="31"/>
                </a:lnTo>
                <a:lnTo>
                  <a:pt x="328" y="31"/>
                </a:lnTo>
                <a:lnTo>
                  <a:pt x="332" y="36"/>
                </a:lnTo>
                <a:lnTo>
                  <a:pt x="332" y="36"/>
                </a:lnTo>
                <a:close/>
                <a:moveTo>
                  <a:pt x="278" y="302"/>
                </a:moveTo>
                <a:lnTo>
                  <a:pt x="278" y="302"/>
                </a:lnTo>
                <a:lnTo>
                  <a:pt x="284" y="302"/>
                </a:lnTo>
                <a:lnTo>
                  <a:pt x="284" y="302"/>
                </a:lnTo>
                <a:lnTo>
                  <a:pt x="279" y="302"/>
                </a:lnTo>
                <a:lnTo>
                  <a:pt x="279" y="302"/>
                </a:lnTo>
                <a:lnTo>
                  <a:pt x="278" y="302"/>
                </a:lnTo>
                <a:lnTo>
                  <a:pt x="278" y="302"/>
                </a:lnTo>
                <a:close/>
                <a:moveTo>
                  <a:pt x="76" y="94"/>
                </a:moveTo>
                <a:lnTo>
                  <a:pt x="76" y="94"/>
                </a:lnTo>
                <a:lnTo>
                  <a:pt x="76" y="93"/>
                </a:lnTo>
                <a:lnTo>
                  <a:pt x="76" y="93"/>
                </a:lnTo>
                <a:lnTo>
                  <a:pt x="76" y="91"/>
                </a:lnTo>
                <a:lnTo>
                  <a:pt x="76" y="91"/>
                </a:lnTo>
                <a:lnTo>
                  <a:pt x="76" y="91"/>
                </a:lnTo>
                <a:lnTo>
                  <a:pt x="74" y="91"/>
                </a:lnTo>
                <a:lnTo>
                  <a:pt x="74" y="91"/>
                </a:lnTo>
                <a:lnTo>
                  <a:pt x="76" y="94"/>
                </a:lnTo>
                <a:lnTo>
                  <a:pt x="76" y="94"/>
                </a:lnTo>
                <a:close/>
                <a:moveTo>
                  <a:pt x="216" y="413"/>
                </a:moveTo>
                <a:lnTo>
                  <a:pt x="216" y="413"/>
                </a:lnTo>
                <a:lnTo>
                  <a:pt x="218" y="413"/>
                </a:lnTo>
                <a:lnTo>
                  <a:pt x="218" y="413"/>
                </a:lnTo>
                <a:lnTo>
                  <a:pt x="221" y="413"/>
                </a:lnTo>
                <a:lnTo>
                  <a:pt x="221" y="413"/>
                </a:lnTo>
                <a:lnTo>
                  <a:pt x="216" y="411"/>
                </a:lnTo>
                <a:lnTo>
                  <a:pt x="216" y="413"/>
                </a:lnTo>
                <a:lnTo>
                  <a:pt x="216" y="413"/>
                </a:lnTo>
                <a:close/>
                <a:moveTo>
                  <a:pt x="149" y="306"/>
                </a:moveTo>
                <a:lnTo>
                  <a:pt x="149" y="306"/>
                </a:lnTo>
                <a:lnTo>
                  <a:pt x="149" y="307"/>
                </a:lnTo>
                <a:lnTo>
                  <a:pt x="149" y="307"/>
                </a:lnTo>
                <a:lnTo>
                  <a:pt x="155" y="307"/>
                </a:lnTo>
                <a:lnTo>
                  <a:pt x="155" y="307"/>
                </a:lnTo>
                <a:lnTo>
                  <a:pt x="155" y="306"/>
                </a:lnTo>
                <a:lnTo>
                  <a:pt x="155" y="306"/>
                </a:lnTo>
                <a:lnTo>
                  <a:pt x="149" y="306"/>
                </a:lnTo>
                <a:lnTo>
                  <a:pt x="149" y="306"/>
                </a:lnTo>
                <a:close/>
                <a:moveTo>
                  <a:pt x="352" y="142"/>
                </a:moveTo>
                <a:lnTo>
                  <a:pt x="352" y="142"/>
                </a:lnTo>
                <a:lnTo>
                  <a:pt x="354" y="142"/>
                </a:lnTo>
                <a:lnTo>
                  <a:pt x="354" y="142"/>
                </a:lnTo>
                <a:lnTo>
                  <a:pt x="355" y="140"/>
                </a:lnTo>
                <a:lnTo>
                  <a:pt x="355" y="140"/>
                </a:lnTo>
                <a:lnTo>
                  <a:pt x="354" y="138"/>
                </a:lnTo>
                <a:lnTo>
                  <a:pt x="354" y="138"/>
                </a:lnTo>
                <a:lnTo>
                  <a:pt x="352" y="142"/>
                </a:lnTo>
                <a:lnTo>
                  <a:pt x="352" y="142"/>
                </a:lnTo>
                <a:close/>
                <a:moveTo>
                  <a:pt x="52" y="96"/>
                </a:moveTo>
                <a:lnTo>
                  <a:pt x="52" y="96"/>
                </a:lnTo>
                <a:lnTo>
                  <a:pt x="51" y="96"/>
                </a:lnTo>
                <a:lnTo>
                  <a:pt x="51" y="96"/>
                </a:lnTo>
                <a:lnTo>
                  <a:pt x="52" y="99"/>
                </a:lnTo>
                <a:lnTo>
                  <a:pt x="52" y="99"/>
                </a:lnTo>
                <a:lnTo>
                  <a:pt x="52" y="96"/>
                </a:lnTo>
                <a:lnTo>
                  <a:pt x="52" y="96"/>
                </a:lnTo>
                <a:close/>
                <a:moveTo>
                  <a:pt x="376" y="261"/>
                </a:moveTo>
                <a:lnTo>
                  <a:pt x="376" y="261"/>
                </a:lnTo>
                <a:lnTo>
                  <a:pt x="374" y="265"/>
                </a:lnTo>
                <a:lnTo>
                  <a:pt x="374" y="265"/>
                </a:lnTo>
                <a:lnTo>
                  <a:pt x="376" y="263"/>
                </a:lnTo>
                <a:lnTo>
                  <a:pt x="376" y="263"/>
                </a:lnTo>
                <a:lnTo>
                  <a:pt x="376" y="261"/>
                </a:lnTo>
                <a:lnTo>
                  <a:pt x="376" y="261"/>
                </a:lnTo>
                <a:close/>
                <a:moveTo>
                  <a:pt x="63" y="31"/>
                </a:moveTo>
                <a:lnTo>
                  <a:pt x="63" y="31"/>
                </a:lnTo>
                <a:lnTo>
                  <a:pt x="65" y="26"/>
                </a:lnTo>
                <a:lnTo>
                  <a:pt x="65" y="26"/>
                </a:lnTo>
                <a:lnTo>
                  <a:pt x="65" y="26"/>
                </a:lnTo>
                <a:lnTo>
                  <a:pt x="65" y="26"/>
                </a:lnTo>
                <a:lnTo>
                  <a:pt x="63" y="28"/>
                </a:lnTo>
                <a:lnTo>
                  <a:pt x="63" y="31"/>
                </a:lnTo>
                <a:lnTo>
                  <a:pt x="63" y="31"/>
                </a:lnTo>
                <a:close/>
                <a:moveTo>
                  <a:pt x="145" y="127"/>
                </a:moveTo>
                <a:lnTo>
                  <a:pt x="145" y="127"/>
                </a:lnTo>
                <a:lnTo>
                  <a:pt x="145" y="127"/>
                </a:lnTo>
                <a:lnTo>
                  <a:pt x="145" y="127"/>
                </a:lnTo>
                <a:lnTo>
                  <a:pt x="145" y="124"/>
                </a:lnTo>
                <a:lnTo>
                  <a:pt x="145" y="124"/>
                </a:lnTo>
                <a:lnTo>
                  <a:pt x="144" y="124"/>
                </a:lnTo>
                <a:lnTo>
                  <a:pt x="144" y="124"/>
                </a:lnTo>
                <a:lnTo>
                  <a:pt x="145" y="127"/>
                </a:lnTo>
                <a:lnTo>
                  <a:pt x="145" y="127"/>
                </a:lnTo>
                <a:close/>
                <a:moveTo>
                  <a:pt x="346" y="337"/>
                </a:moveTo>
                <a:lnTo>
                  <a:pt x="346" y="337"/>
                </a:lnTo>
                <a:lnTo>
                  <a:pt x="344" y="336"/>
                </a:lnTo>
                <a:lnTo>
                  <a:pt x="344" y="336"/>
                </a:lnTo>
                <a:lnTo>
                  <a:pt x="344" y="339"/>
                </a:lnTo>
                <a:lnTo>
                  <a:pt x="344" y="339"/>
                </a:lnTo>
                <a:lnTo>
                  <a:pt x="346" y="337"/>
                </a:lnTo>
                <a:lnTo>
                  <a:pt x="346" y="337"/>
                </a:lnTo>
                <a:close/>
                <a:moveTo>
                  <a:pt x="286" y="260"/>
                </a:moveTo>
                <a:lnTo>
                  <a:pt x="286" y="260"/>
                </a:lnTo>
                <a:lnTo>
                  <a:pt x="286" y="261"/>
                </a:lnTo>
                <a:lnTo>
                  <a:pt x="286" y="261"/>
                </a:lnTo>
                <a:lnTo>
                  <a:pt x="287" y="261"/>
                </a:lnTo>
                <a:lnTo>
                  <a:pt x="287" y="260"/>
                </a:lnTo>
                <a:lnTo>
                  <a:pt x="287" y="260"/>
                </a:lnTo>
                <a:lnTo>
                  <a:pt x="286" y="260"/>
                </a:lnTo>
                <a:lnTo>
                  <a:pt x="286" y="260"/>
                </a:lnTo>
                <a:close/>
                <a:moveTo>
                  <a:pt x="90" y="273"/>
                </a:moveTo>
                <a:lnTo>
                  <a:pt x="90" y="273"/>
                </a:lnTo>
                <a:lnTo>
                  <a:pt x="92" y="274"/>
                </a:lnTo>
                <a:lnTo>
                  <a:pt x="92" y="274"/>
                </a:lnTo>
                <a:lnTo>
                  <a:pt x="93" y="271"/>
                </a:lnTo>
                <a:lnTo>
                  <a:pt x="93" y="271"/>
                </a:lnTo>
                <a:lnTo>
                  <a:pt x="90" y="273"/>
                </a:lnTo>
                <a:lnTo>
                  <a:pt x="90" y="273"/>
                </a:lnTo>
                <a:close/>
                <a:moveTo>
                  <a:pt x="273" y="140"/>
                </a:moveTo>
                <a:lnTo>
                  <a:pt x="273" y="140"/>
                </a:lnTo>
                <a:lnTo>
                  <a:pt x="275" y="143"/>
                </a:lnTo>
                <a:lnTo>
                  <a:pt x="275" y="143"/>
                </a:lnTo>
                <a:lnTo>
                  <a:pt x="275" y="142"/>
                </a:lnTo>
                <a:lnTo>
                  <a:pt x="273" y="140"/>
                </a:lnTo>
                <a:lnTo>
                  <a:pt x="273" y="140"/>
                </a:lnTo>
                <a:close/>
                <a:moveTo>
                  <a:pt x="283" y="269"/>
                </a:moveTo>
                <a:lnTo>
                  <a:pt x="283" y="269"/>
                </a:lnTo>
                <a:lnTo>
                  <a:pt x="284" y="269"/>
                </a:lnTo>
                <a:lnTo>
                  <a:pt x="284" y="269"/>
                </a:lnTo>
                <a:lnTo>
                  <a:pt x="283" y="266"/>
                </a:lnTo>
                <a:lnTo>
                  <a:pt x="283" y="266"/>
                </a:lnTo>
                <a:lnTo>
                  <a:pt x="283" y="268"/>
                </a:lnTo>
                <a:lnTo>
                  <a:pt x="283" y="269"/>
                </a:lnTo>
                <a:lnTo>
                  <a:pt x="283" y="269"/>
                </a:lnTo>
                <a:close/>
                <a:moveTo>
                  <a:pt x="338" y="74"/>
                </a:moveTo>
                <a:lnTo>
                  <a:pt x="338" y="74"/>
                </a:lnTo>
                <a:lnTo>
                  <a:pt x="338" y="77"/>
                </a:lnTo>
                <a:lnTo>
                  <a:pt x="338" y="77"/>
                </a:lnTo>
                <a:lnTo>
                  <a:pt x="339" y="75"/>
                </a:lnTo>
                <a:lnTo>
                  <a:pt x="338" y="74"/>
                </a:lnTo>
                <a:lnTo>
                  <a:pt x="338" y="74"/>
                </a:lnTo>
                <a:close/>
                <a:moveTo>
                  <a:pt x="339" y="200"/>
                </a:moveTo>
                <a:lnTo>
                  <a:pt x="339" y="200"/>
                </a:lnTo>
                <a:lnTo>
                  <a:pt x="338" y="200"/>
                </a:lnTo>
                <a:lnTo>
                  <a:pt x="338" y="200"/>
                </a:lnTo>
                <a:lnTo>
                  <a:pt x="338" y="202"/>
                </a:lnTo>
                <a:lnTo>
                  <a:pt x="338" y="202"/>
                </a:lnTo>
                <a:lnTo>
                  <a:pt x="336" y="202"/>
                </a:lnTo>
                <a:lnTo>
                  <a:pt x="336" y="202"/>
                </a:lnTo>
                <a:lnTo>
                  <a:pt x="338" y="202"/>
                </a:lnTo>
                <a:lnTo>
                  <a:pt x="338" y="202"/>
                </a:lnTo>
                <a:lnTo>
                  <a:pt x="339" y="200"/>
                </a:lnTo>
                <a:lnTo>
                  <a:pt x="339" y="200"/>
                </a:lnTo>
                <a:close/>
                <a:moveTo>
                  <a:pt x="287" y="265"/>
                </a:moveTo>
                <a:lnTo>
                  <a:pt x="287" y="265"/>
                </a:lnTo>
                <a:lnTo>
                  <a:pt x="287" y="265"/>
                </a:lnTo>
                <a:lnTo>
                  <a:pt x="287" y="265"/>
                </a:lnTo>
                <a:lnTo>
                  <a:pt x="287" y="269"/>
                </a:lnTo>
                <a:lnTo>
                  <a:pt x="287" y="269"/>
                </a:lnTo>
                <a:lnTo>
                  <a:pt x="287" y="266"/>
                </a:lnTo>
                <a:lnTo>
                  <a:pt x="287" y="266"/>
                </a:lnTo>
                <a:lnTo>
                  <a:pt x="287" y="265"/>
                </a:lnTo>
                <a:lnTo>
                  <a:pt x="287" y="265"/>
                </a:lnTo>
                <a:close/>
                <a:moveTo>
                  <a:pt x="142" y="257"/>
                </a:moveTo>
                <a:lnTo>
                  <a:pt x="142" y="257"/>
                </a:lnTo>
                <a:lnTo>
                  <a:pt x="142" y="258"/>
                </a:lnTo>
                <a:lnTo>
                  <a:pt x="145" y="258"/>
                </a:lnTo>
                <a:lnTo>
                  <a:pt x="145" y="258"/>
                </a:lnTo>
                <a:lnTo>
                  <a:pt x="142" y="257"/>
                </a:lnTo>
                <a:lnTo>
                  <a:pt x="142" y="257"/>
                </a:lnTo>
                <a:close/>
                <a:moveTo>
                  <a:pt x="155" y="403"/>
                </a:moveTo>
                <a:lnTo>
                  <a:pt x="155" y="403"/>
                </a:lnTo>
                <a:lnTo>
                  <a:pt x="158" y="403"/>
                </a:lnTo>
                <a:lnTo>
                  <a:pt x="158" y="403"/>
                </a:lnTo>
                <a:lnTo>
                  <a:pt x="156" y="402"/>
                </a:lnTo>
                <a:lnTo>
                  <a:pt x="156" y="402"/>
                </a:lnTo>
                <a:lnTo>
                  <a:pt x="156" y="402"/>
                </a:lnTo>
                <a:lnTo>
                  <a:pt x="155" y="403"/>
                </a:lnTo>
                <a:lnTo>
                  <a:pt x="155" y="403"/>
                </a:lnTo>
                <a:close/>
                <a:moveTo>
                  <a:pt x="183" y="241"/>
                </a:moveTo>
                <a:lnTo>
                  <a:pt x="183" y="241"/>
                </a:lnTo>
                <a:lnTo>
                  <a:pt x="186" y="241"/>
                </a:lnTo>
                <a:lnTo>
                  <a:pt x="186" y="241"/>
                </a:lnTo>
                <a:lnTo>
                  <a:pt x="186" y="239"/>
                </a:lnTo>
                <a:lnTo>
                  <a:pt x="186" y="239"/>
                </a:lnTo>
                <a:lnTo>
                  <a:pt x="183" y="239"/>
                </a:lnTo>
                <a:lnTo>
                  <a:pt x="183" y="239"/>
                </a:lnTo>
                <a:lnTo>
                  <a:pt x="183" y="241"/>
                </a:lnTo>
                <a:lnTo>
                  <a:pt x="183" y="241"/>
                </a:lnTo>
                <a:close/>
                <a:moveTo>
                  <a:pt x="272" y="157"/>
                </a:moveTo>
                <a:lnTo>
                  <a:pt x="272" y="157"/>
                </a:lnTo>
                <a:lnTo>
                  <a:pt x="273" y="159"/>
                </a:lnTo>
                <a:lnTo>
                  <a:pt x="275" y="159"/>
                </a:lnTo>
                <a:lnTo>
                  <a:pt x="275" y="159"/>
                </a:lnTo>
                <a:lnTo>
                  <a:pt x="272" y="157"/>
                </a:lnTo>
                <a:lnTo>
                  <a:pt x="272" y="157"/>
                </a:lnTo>
                <a:close/>
                <a:moveTo>
                  <a:pt x="382" y="140"/>
                </a:moveTo>
                <a:lnTo>
                  <a:pt x="382" y="140"/>
                </a:lnTo>
                <a:lnTo>
                  <a:pt x="382" y="143"/>
                </a:lnTo>
                <a:lnTo>
                  <a:pt x="382" y="143"/>
                </a:lnTo>
                <a:lnTo>
                  <a:pt x="384" y="142"/>
                </a:lnTo>
                <a:lnTo>
                  <a:pt x="382" y="140"/>
                </a:lnTo>
                <a:lnTo>
                  <a:pt x="382" y="140"/>
                </a:lnTo>
                <a:close/>
                <a:moveTo>
                  <a:pt x="190" y="295"/>
                </a:moveTo>
                <a:lnTo>
                  <a:pt x="190" y="295"/>
                </a:lnTo>
                <a:lnTo>
                  <a:pt x="191" y="298"/>
                </a:lnTo>
                <a:lnTo>
                  <a:pt x="191" y="298"/>
                </a:lnTo>
                <a:lnTo>
                  <a:pt x="193" y="298"/>
                </a:lnTo>
                <a:lnTo>
                  <a:pt x="193" y="298"/>
                </a:lnTo>
                <a:lnTo>
                  <a:pt x="191" y="295"/>
                </a:lnTo>
                <a:lnTo>
                  <a:pt x="191" y="295"/>
                </a:lnTo>
                <a:lnTo>
                  <a:pt x="190" y="295"/>
                </a:lnTo>
                <a:lnTo>
                  <a:pt x="190" y="295"/>
                </a:lnTo>
                <a:close/>
                <a:moveTo>
                  <a:pt x="371" y="328"/>
                </a:moveTo>
                <a:lnTo>
                  <a:pt x="371" y="328"/>
                </a:lnTo>
                <a:lnTo>
                  <a:pt x="369" y="331"/>
                </a:lnTo>
                <a:lnTo>
                  <a:pt x="369" y="331"/>
                </a:lnTo>
                <a:lnTo>
                  <a:pt x="371" y="329"/>
                </a:lnTo>
                <a:lnTo>
                  <a:pt x="371" y="328"/>
                </a:lnTo>
                <a:lnTo>
                  <a:pt x="371" y="328"/>
                </a:lnTo>
                <a:close/>
                <a:moveTo>
                  <a:pt x="276" y="238"/>
                </a:moveTo>
                <a:lnTo>
                  <a:pt x="276" y="238"/>
                </a:lnTo>
                <a:lnTo>
                  <a:pt x="275" y="238"/>
                </a:lnTo>
                <a:lnTo>
                  <a:pt x="272" y="238"/>
                </a:lnTo>
                <a:lnTo>
                  <a:pt x="272" y="238"/>
                </a:lnTo>
                <a:lnTo>
                  <a:pt x="276" y="238"/>
                </a:lnTo>
                <a:lnTo>
                  <a:pt x="276" y="238"/>
                </a:lnTo>
                <a:close/>
                <a:moveTo>
                  <a:pt x="316" y="299"/>
                </a:moveTo>
                <a:lnTo>
                  <a:pt x="316" y="299"/>
                </a:lnTo>
                <a:lnTo>
                  <a:pt x="316" y="301"/>
                </a:lnTo>
                <a:lnTo>
                  <a:pt x="316" y="301"/>
                </a:lnTo>
                <a:lnTo>
                  <a:pt x="317" y="301"/>
                </a:lnTo>
                <a:lnTo>
                  <a:pt x="316" y="299"/>
                </a:lnTo>
                <a:lnTo>
                  <a:pt x="316" y="299"/>
                </a:lnTo>
                <a:close/>
                <a:moveTo>
                  <a:pt x="365" y="90"/>
                </a:moveTo>
                <a:lnTo>
                  <a:pt x="365" y="90"/>
                </a:lnTo>
                <a:lnTo>
                  <a:pt x="368" y="88"/>
                </a:lnTo>
                <a:lnTo>
                  <a:pt x="368" y="88"/>
                </a:lnTo>
                <a:lnTo>
                  <a:pt x="366" y="88"/>
                </a:lnTo>
                <a:lnTo>
                  <a:pt x="365" y="90"/>
                </a:lnTo>
                <a:lnTo>
                  <a:pt x="365" y="90"/>
                </a:lnTo>
                <a:close/>
                <a:moveTo>
                  <a:pt x="262" y="284"/>
                </a:moveTo>
                <a:lnTo>
                  <a:pt x="262" y="284"/>
                </a:lnTo>
                <a:lnTo>
                  <a:pt x="262" y="282"/>
                </a:lnTo>
                <a:lnTo>
                  <a:pt x="262" y="282"/>
                </a:lnTo>
                <a:lnTo>
                  <a:pt x="261" y="282"/>
                </a:lnTo>
                <a:lnTo>
                  <a:pt x="259" y="282"/>
                </a:lnTo>
                <a:lnTo>
                  <a:pt x="259" y="282"/>
                </a:lnTo>
                <a:lnTo>
                  <a:pt x="259" y="282"/>
                </a:lnTo>
                <a:lnTo>
                  <a:pt x="259" y="282"/>
                </a:lnTo>
                <a:lnTo>
                  <a:pt x="262" y="284"/>
                </a:lnTo>
                <a:lnTo>
                  <a:pt x="262" y="284"/>
                </a:lnTo>
                <a:close/>
                <a:moveTo>
                  <a:pt x="344" y="255"/>
                </a:moveTo>
                <a:lnTo>
                  <a:pt x="344" y="255"/>
                </a:lnTo>
                <a:lnTo>
                  <a:pt x="344" y="258"/>
                </a:lnTo>
                <a:lnTo>
                  <a:pt x="344" y="258"/>
                </a:lnTo>
                <a:lnTo>
                  <a:pt x="344" y="257"/>
                </a:lnTo>
                <a:lnTo>
                  <a:pt x="344" y="255"/>
                </a:lnTo>
                <a:lnTo>
                  <a:pt x="344" y="255"/>
                </a:lnTo>
                <a:close/>
                <a:moveTo>
                  <a:pt x="283" y="260"/>
                </a:moveTo>
                <a:lnTo>
                  <a:pt x="283" y="260"/>
                </a:lnTo>
                <a:lnTo>
                  <a:pt x="281" y="260"/>
                </a:lnTo>
                <a:lnTo>
                  <a:pt x="281" y="260"/>
                </a:lnTo>
                <a:lnTo>
                  <a:pt x="283" y="263"/>
                </a:lnTo>
                <a:lnTo>
                  <a:pt x="283" y="263"/>
                </a:lnTo>
                <a:lnTo>
                  <a:pt x="283" y="261"/>
                </a:lnTo>
                <a:lnTo>
                  <a:pt x="283" y="260"/>
                </a:lnTo>
                <a:lnTo>
                  <a:pt x="283" y="260"/>
                </a:lnTo>
                <a:close/>
                <a:moveTo>
                  <a:pt x="339" y="241"/>
                </a:moveTo>
                <a:lnTo>
                  <a:pt x="339" y="241"/>
                </a:lnTo>
                <a:lnTo>
                  <a:pt x="338" y="243"/>
                </a:lnTo>
                <a:lnTo>
                  <a:pt x="339" y="244"/>
                </a:lnTo>
                <a:lnTo>
                  <a:pt x="339" y="244"/>
                </a:lnTo>
                <a:lnTo>
                  <a:pt x="339" y="241"/>
                </a:lnTo>
                <a:lnTo>
                  <a:pt x="339" y="241"/>
                </a:lnTo>
                <a:close/>
                <a:moveTo>
                  <a:pt x="227" y="116"/>
                </a:moveTo>
                <a:lnTo>
                  <a:pt x="227" y="116"/>
                </a:lnTo>
                <a:lnTo>
                  <a:pt x="227" y="118"/>
                </a:lnTo>
                <a:lnTo>
                  <a:pt x="229" y="120"/>
                </a:lnTo>
                <a:lnTo>
                  <a:pt x="229" y="120"/>
                </a:lnTo>
                <a:lnTo>
                  <a:pt x="227" y="116"/>
                </a:lnTo>
                <a:lnTo>
                  <a:pt x="227" y="116"/>
                </a:lnTo>
                <a:close/>
                <a:moveTo>
                  <a:pt x="204" y="247"/>
                </a:moveTo>
                <a:lnTo>
                  <a:pt x="204" y="247"/>
                </a:lnTo>
                <a:lnTo>
                  <a:pt x="204" y="249"/>
                </a:lnTo>
                <a:lnTo>
                  <a:pt x="204" y="250"/>
                </a:lnTo>
                <a:lnTo>
                  <a:pt x="204" y="250"/>
                </a:lnTo>
                <a:lnTo>
                  <a:pt x="204" y="247"/>
                </a:lnTo>
                <a:lnTo>
                  <a:pt x="204" y="247"/>
                </a:lnTo>
                <a:close/>
                <a:moveTo>
                  <a:pt x="243" y="238"/>
                </a:moveTo>
                <a:lnTo>
                  <a:pt x="243" y="238"/>
                </a:lnTo>
                <a:lnTo>
                  <a:pt x="242" y="239"/>
                </a:lnTo>
                <a:lnTo>
                  <a:pt x="243" y="239"/>
                </a:lnTo>
                <a:lnTo>
                  <a:pt x="243" y="239"/>
                </a:lnTo>
                <a:lnTo>
                  <a:pt x="243" y="238"/>
                </a:lnTo>
                <a:lnTo>
                  <a:pt x="243" y="238"/>
                </a:lnTo>
                <a:close/>
                <a:moveTo>
                  <a:pt x="360" y="388"/>
                </a:moveTo>
                <a:lnTo>
                  <a:pt x="360" y="388"/>
                </a:lnTo>
                <a:lnTo>
                  <a:pt x="358" y="386"/>
                </a:lnTo>
                <a:lnTo>
                  <a:pt x="358" y="386"/>
                </a:lnTo>
                <a:lnTo>
                  <a:pt x="360" y="388"/>
                </a:lnTo>
                <a:lnTo>
                  <a:pt x="360" y="388"/>
                </a:lnTo>
                <a:lnTo>
                  <a:pt x="360" y="388"/>
                </a:lnTo>
                <a:lnTo>
                  <a:pt x="360" y="388"/>
                </a:lnTo>
                <a:close/>
                <a:moveTo>
                  <a:pt x="201" y="86"/>
                </a:moveTo>
                <a:lnTo>
                  <a:pt x="201" y="86"/>
                </a:lnTo>
                <a:lnTo>
                  <a:pt x="201" y="86"/>
                </a:lnTo>
                <a:lnTo>
                  <a:pt x="201" y="86"/>
                </a:lnTo>
                <a:lnTo>
                  <a:pt x="204" y="86"/>
                </a:lnTo>
                <a:lnTo>
                  <a:pt x="204" y="86"/>
                </a:lnTo>
                <a:lnTo>
                  <a:pt x="204" y="86"/>
                </a:lnTo>
                <a:lnTo>
                  <a:pt x="204" y="86"/>
                </a:lnTo>
                <a:lnTo>
                  <a:pt x="201" y="86"/>
                </a:lnTo>
                <a:lnTo>
                  <a:pt x="201" y="86"/>
                </a:lnTo>
                <a:close/>
                <a:moveTo>
                  <a:pt x="245" y="291"/>
                </a:moveTo>
                <a:lnTo>
                  <a:pt x="245" y="291"/>
                </a:lnTo>
                <a:lnTo>
                  <a:pt x="245" y="291"/>
                </a:lnTo>
                <a:lnTo>
                  <a:pt x="245" y="291"/>
                </a:lnTo>
                <a:lnTo>
                  <a:pt x="242" y="291"/>
                </a:lnTo>
                <a:lnTo>
                  <a:pt x="242" y="291"/>
                </a:lnTo>
                <a:lnTo>
                  <a:pt x="243" y="291"/>
                </a:lnTo>
                <a:lnTo>
                  <a:pt x="243" y="291"/>
                </a:lnTo>
                <a:lnTo>
                  <a:pt x="245" y="291"/>
                </a:lnTo>
                <a:lnTo>
                  <a:pt x="245" y="291"/>
                </a:lnTo>
                <a:close/>
                <a:moveTo>
                  <a:pt x="25" y="97"/>
                </a:moveTo>
                <a:lnTo>
                  <a:pt x="25" y="97"/>
                </a:lnTo>
                <a:lnTo>
                  <a:pt x="25" y="97"/>
                </a:lnTo>
                <a:lnTo>
                  <a:pt x="25" y="97"/>
                </a:lnTo>
                <a:lnTo>
                  <a:pt x="24" y="97"/>
                </a:lnTo>
                <a:lnTo>
                  <a:pt x="24" y="97"/>
                </a:lnTo>
                <a:lnTo>
                  <a:pt x="24" y="97"/>
                </a:lnTo>
                <a:lnTo>
                  <a:pt x="24" y="97"/>
                </a:lnTo>
                <a:lnTo>
                  <a:pt x="25" y="97"/>
                </a:lnTo>
                <a:lnTo>
                  <a:pt x="25" y="97"/>
                </a:lnTo>
                <a:close/>
                <a:moveTo>
                  <a:pt x="145" y="269"/>
                </a:moveTo>
                <a:lnTo>
                  <a:pt x="145" y="269"/>
                </a:lnTo>
                <a:lnTo>
                  <a:pt x="145" y="268"/>
                </a:lnTo>
                <a:lnTo>
                  <a:pt x="144" y="266"/>
                </a:lnTo>
                <a:lnTo>
                  <a:pt x="144" y="266"/>
                </a:lnTo>
                <a:lnTo>
                  <a:pt x="145" y="269"/>
                </a:lnTo>
                <a:lnTo>
                  <a:pt x="145" y="269"/>
                </a:lnTo>
                <a:close/>
                <a:moveTo>
                  <a:pt x="71" y="15"/>
                </a:moveTo>
                <a:lnTo>
                  <a:pt x="71" y="15"/>
                </a:lnTo>
                <a:lnTo>
                  <a:pt x="74" y="15"/>
                </a:lnTo>
                <a:lnTo>
                  <a:pt x="74" y="14"/>
                </a:lnTo>
                <a:lnTo>
                  <a:pt x="74" y="14"/>
                </a:lnTo>
                <a:lnTo>
                  <a:pt x="71" y="15"/>
                </a:lnTo>
                <a:lnTo>
                  <a:pt x="71" y="15"/>
                </a:lnTo>
                <a:close/>
                <a:moveTo>
                  <a:pt x="191" y="350"/>
                </a:moveTo>
                <a:lnTo>
                  <a:pt x="191" y="350"/>
                </a:lnTo>
                <a:lnTo>
                  <a:pt x="193" y="348"/>
                </a:lnTo>
                <a:lnTo>
                  <a:pt x="193" y="348"/>
                </a:lnTo>
                <a:lnTo>
                  <a:pt x="193" y="348"/>
                </a:lnTo>
                <a:lnTo>
                  <a:pt x="193" y="348"/>
                </a:lnTo>
                <a:lnTo>
                  <a:pt x="191" y="348"/>
                </a:lnTo>
                <a:lnTo>
                  <a:pt x="191" y="348"/>
                </a:lnTo>
                <a:lnTo>
                  <a:pt x="191" y="350"/>
                </a:lnTo>
                <a:lnTo>
                  <a:pt x="191" y="350"/>
                </a:lnTo>
                <a:close/>
                <a:moveTo>
                  <a:pt x="248" y="265"/>
                </a:moveTo>
                <a:lnTo>
                  <a:pt x="248" y="265"/>
                </a:lnTo>
                <a:lnTo>
                  <a:pt x="249" y="265"/>
                </a:lnTo>
                <a:lnTo>
                  <a:pt x="249" y="263"/>
                </a:lnTo>
                <a:lnTo>
                  <a:pt x="249" y="263"/>
                </a:lnTo>
                <a:lnTo>
                  <a:pt x="248" y="265"/>
                </a:lnTo>
                <a:lnTo>
                  <a:pt x="248" y="265"/>
                </a:lnTo>
                <a:lnTo>
                  <a:pt x="248" y="265"/>
                </a:lnTo>
                <a:close/>
                <a:moveTo>
                  <a:pt x="150" y="263"/>
                </a:moveTo>
                <a:lnTo>
                  <a:pt x="150" y="263"/>
                </a:lnTo>
                <a:lnTo>
                  <a:pt x="149" y="261"/>
                </a:lnTo>
                <a:lnTo>
                  <a:pt x="149" y="261"/>
                </a:lnTo>
                <a:lnTo>
                  <a:pt x="149" y="263"/>
                </a:lnTo>
                <a:lnTo>
                  <a:pt x="149" y="263"/>
                </a:lnTo>
                <a:lnTo>
                  <a:pt x="149" y="263"/>
                </a:lnTo>
                <a:lnTo>
                  <a:pt x="149" y="263"/>
                </a:lnTo>
                <a:lnTo>
                  <a:pt x="150" y="263"/>
                </a:lnTo>
                <a:lnTo>
                  <a:pt x="150" y="263"/>
                </a:lnTo>
                <a:close/>
                <a:moveTo>
                  <a:pt x="264" y="258"/>
                </a:moveTo>
                <a:lnTo>
                  <a:pt x="264" y="258"/>
                </a:lnTo>
                <a:lnTo>
                  <a:pt x="264" y="257"/>
                </a:lnTo>
                <a:lnTo>
                  <a:pt x="264" y="257"/>
                </a:lnTo>
                <a:lnTo>
                  <a:pt x="261" y="257"/>
                </a:lnTo>
                <a:lnTo>
                  <a:pt x="261" y="257"/>
                </a:lnTo>
                <a:lnTo>
                  <a:pt x="261" y="258"/>
                </a:lnTo>
                <a:lnTo>
                  <a:pt x="261" y="258"/>
                </a:lnTo>
                <a:lnTo>
                  <a:pt x="264" y="258"/>
                </a:lnTo>
                <a:lnTo>
                  <a:pt x="264" y="258"/>
                </a:lnTo>
                <a:close/>
                <a:moveTo>
                  <a:pt x="380" y="126"/>
                </a:moveTo>
                <a:lnTo>
                  <a:pt x="380" y="126"/>
                </a:lnTo>
                <a:lnTo>
                  <a:pt x="380" y="123"/>
                </a:lnTo>
                <a:lnTo>
                  <a:pt x="380" y="123"/>
                </a:lnTo>
                <a:lnTo>
                  <a:pt x="380" y="124"/>
                </a:lnTo>
                <a:lnTo>
                  <a:pt x="380" y="126"/>
                </a:lnTo>
                <a:lnTo>
                  <a:pt x="380" y="126"/>
                </a:lnTo>
                <a:close/>
                <a:moveTo>
                  <a:pt x="366" y="86"/>
                </a:moveTo>
                <a:lnTo>
                  <a:pt x="366" y="86"/>
                </a:lnTo>
                <a:lnTo>
                  <a:pt x="368" y="86"/>
                </a:lnTo>
                <a:lnTo>
                  <a:pt x="368" y="86"/>
                </a:lnTo>
                <a:lnTo>
                  <a:pt x="366" y="85"/>
                </a:lnTo>
                <a:lnTo>
                  <a:pt x="366" y="86"/>
                </a:lnTo>
                <a:lnTo>
                  <a:pt x="366" y="86"/>
                </a:lnTo>
                <a:close/>
                <a:moveTo>
                  <a:pt x="65" y="99"/>
                </a:moveTo>
                <a:lnTo>
                  <a:pt x="65" y="99"/>
                </a:lnTo>
                <a:lnTo>
                  <a:pt x="66" y="97"/>
                </a:lnTo>
                <a:lnTo>
                  <a:pt x="66" y="97"/>
                </a:lnTo>
                <a:lnTo>
                  <a:pt x="65" y="97"/>
                </a:lnTo>
                <a:lnTo>
                  <a:pt x="65" y="97"/>
                </a:lnTo>
                <a:lnTo>
                  <a:pt x="65" y="99"/>
                </a:lnTo>
                <a:lnTo>
                  <a:pt x="65" y="99"/>
                </a:lnTo>
                <a:close/>
                <a:moveTo>
                  <a:pt x="126" y="157"/>
                </a:moveTo>
                <a:lnTo>
                  <a:pt x="126" y="157"/>
                </a:lnTo>
                <a:lnTo>
                  <a:pt x="126" y="157"/>
                </a:lnTo>
                <a:lnTo>
                  <a:pt x="126" y="157"/>
                </a:lnTo>
                <a:lnTo>
                  <a:pt x="123" y="157"/>
                </a:lnTo>
                <a:lnTo>
                  <a:pt x="123" y="157"/>
                </a:lnTo>
                <a:lnTo>
                  <a:pt x="123" y="157"/>
                </a:lnTo>
                <a:lnTo>
                  <a:pt x="123" y="157"/>
                </a:lnTo>
                <a:lnTo>
                  <a:pt x="126" y="157"/>
                </a:lnTo>
                <a:lnTo>
                  <a:pt x="126" y="157"/>
                </a:lnTo>
                <a:close/>
                <a:moveTo>
                  <a:pt x="14" y="156"/>
                </a:moveTo>
                <a:lnTo>
                  <a:pt x="14" y="156"/>
                </a:lnTo>
                <a:lnTo>
                  <a:pt x="14" y="156"/>
                </a:lnTo>
                <a:lnTo>
                  <a:pt x="14" y="156"/>
                </a:lnTo>
                <a:lnTo>
                  <a:pt x="14" y="154"/>
                </a:lnTo>
                <a:lnTo>
                  <a:pt x="14" y="154"/>
                </a:lnTo>
                <a:lnTo>
                  <a:pt x="14" y="154"/>
                </a:lnTo>
                <a:lnTo>
                  <a:pt x="14" y="154"/>
                </a:lnTo>
                <a:lnTo>
                  <a:pt x="14" y="156"/>
                </a:lnTo>
                <a:lnTo>
                  <a:pt x="14" y="156"/>
                </a:lnTo>
                <a:close/>
                <a:moveTo>
                  <a:pt x="153" y="88"/>
                </a:moveTo>
                <a:lnTo>
                  <a:pt x="153" y="88"/>
                </a:lnTo>
                <a:lnTo>
                  <a:pt x="155" y="88"/>
                </a:lnTo>
                <a:lnTo>
                  <a:pt x="155" y="88"/>
                </a:lnTo>
                <a:lnTo>
                  <a:pt x="155" y="86"/>
                </a:lnTo>
                <a:lnTo>
                  <a:pt x="155" y="86"/>
                </a:lnTo>
                <a:lnTo>
                  <a:pt x="153" y="88"/>
                </a:lnTo>
                <a:lnTo>
                  <a:pt x="153" y="88"/>
                </a:lnTo>
                <a:close/>
                <a:moveTo>
                  <a:pt x="387" y="142"/>
                </a:moveTo>
                <a:lnTo>
                  <a:pt x="387" y="142"/>
                </a:lnTo>
                <a:lnTo>
                  <a:pt x="387" y="143"/>
                </a:lnTo>
                <a:lnTo>
                  <a:pt x="387" y="143"/>
                </a:lnTo>
                <a:lnTo>
                  <a:pt x="387" y="142"/>
                </a:lnTo>
                <a:lnTo>
                  <a:pt x="387" y="142"/>
                </a:lnTo>
                <a:lnTo>
                  <a:pt x="387" y="142"/>
                </a:lnTo>
                <a:close/>
                <a:moveTo>
                  <a:pt x="33" y="101"/>
                </a:moveTo>
                <a:lnTo>
                  <a:pt x="33" y="101"/>
                </a:lnTo>
                <a:lnTo>
                  <a:pt x="33" y="101"/>
                </a:lnTo>
                <a:lnTo>
                  <a:pt x="33" y="101"/>
                </a:lnTo>
                <a:lnTo>
                  <a:pt x="33" y="102"/>
                </a:lnTo>
                <a:lnTo>
                  <a:pt x="33" y="102"/>
                </a:lnTo>
                <a:lnTo>
                  <a:pt x="33" y="102"/>
                </a:lnTo>
                <a:lnTo>
                  <a:pt x="33" y="102"/>
                </a:lnTo>
                <a:lnTo>
                  <a:pt x="33" y="101"/>
                </a:lnTo>
                <a:lnTo>
                  <a:pt x="33" y="101"/>
                </a:lnTo>
                <a:close/>
                <a:moveTo>
                  <a:pt x="120" y="159"/>
                </a:moveTo>
                <a:lnTo>
                  <a:pt x="120" y="159"/>
                </a:lnTo>
                <a:lnTo>
                  <a:pt x="120" y="159"/>
                </a:lnTo>
                <a:lnTo>
                  <a:pt x="120" y="159"/>
                </a:lnTo>
                <a:lnTo>
                  <a:pt x="117" y="159"/>
                </a:lnTo>
                <a:lnTo>
                  <a:pt x="117" y="159"/>
                </a:lnTo>
                <a:lnTo>
                  <a:pt x="117" y="159"/>
                </a:lnTo>
                <a:lnTo>
                  <a:pt x="117" y="159"/>
                </a:lnTo>
                <a:lnTo>
                  <a:pt x="120" y="159"/>
                </a:lnTo>
                <a:lnTo>
                  <a:pt x="120" y="159"/>
                </a:lnTo>
                <a:close/>
                <a:moveTo>
                  <a:pt x="183" y="284"/>
                </a:moveTo>
                <a:lnTo>
                  <a:pt x="183" y="284"/>
                </a:lnTo>
                <a:lnTo>
                  <a:pt x="183" y="285"/>
                </a:lnTo>
                <a:lnTo>
                  <a:pt x="183" y="285"/>
                </a:lnTo>
                <a:lnTo>
                  <a:pt x="183" y="285"/>
                </a:lnTo>
                <a:lnTo>
                  <a:pt x="183" y="284"/>
                </a:lnTo>
                <a:lnTo>
                  <a:pt x="183" y="284"/>
                </a:lnTo>
                <a:lnTo>
                  <a:pt x="183" y="284"/>
                </a:lnTo>
                <a:close/>
                <a:moveTo>
                  <a:pt x="190" y="222"/>
                </a:moveTo>
                <a:lnTo>
                  <a:pt x="190" y="222"/>
                </a:lnTo>
                <a:lnTo>
                  <a:pt x="190" y="222"/>
                </a:lnTo>
                <a:lnTo>
                  <a:pt x="190" y="222"/>
                </a:lnTo>
                <a:lnTo>
                  <a:pt x="190" y="220"/>
                </a:lnTo>
                <a:lnTo>
                  <a:pt x="190" y="220"/>
                </a:lnTo>
                <a:lnTo>
                  <a:pt x="190" y="220"/>
                </a:lnTo>
                <a:lnTo>
                  <a:pt x="190" y="220"/>
                </a:lnTo>
                <a:lnTo>
                  <a:pt x="190" y="220"/>
                </a:lnTo>
                <a:lnTo>
                  <a:pt x="190" y="220"/>
                </a:lnTo>
                <a:lnTo>
                  <a:pt x="190" y="222"/>
                </a:lnTo>
                <a:lnTo>
                  <a:pt x="190" y="222"/>
                </a:lnTo>
                <a:close/>
                <a:moveTo>
                  <a:pt x="21" y="164"/>
                </a:moveTo>
                <a:lnTo>
                  <a:pt x="21" y="164"/>
                </a:lnTo>
                <a:lnTo>
                  <a:pt x="21" y="165"/>
                </a:lnTo>
                <a:lnTo>
                  <a:pt x="21" y="165"/>
                </a:lnTo>
                <a:lnTo>
                  <a:pt x="21" y="165"/>
                </a:lnTo>
                <a:lnTo>
                  <a:pt x="21" y="164"/>
                </a:lnTo>
                <a:lnTo>
                  <a:pt x="21" y="164"/>
                </a:lnTo>
                <a:close/>
                <a:moveTo>
                  <a:pt x="197" y="279"/>
                </a:moveTo>
                <a:lnTo>
                  <a:pt x="197" y="279"/>
                </a:lnTo>
                <a:lnTo>
                  <a:pt x="199" y="279"/>
                </a:lnTo>
                <a:lnTo>
                  <a:pt x="199" y="279"/>
                </a:lnTo>
                <a:lnTo>
                  <a:pt x="197" y="276"/>
                </a:lnTo>
                <a:lnTo>
                  <a:pt x="197" y="276"/>
                </a:lnTo>
                <a:lnTo>
                  <a:pt x="197" y="276"/>
                </a:lnTo>
                <a:lnTo>
                  <a:pt x="197" y="276"/>
                </a:lnTo>
                <a:lnTo>
                  <a:pt x="197" y="279"/>
                </a:lnTo>
                <a:lnTo>
                  <a:pt x="197" y="279"/>
                </a:lnTo>
                <a:close/>
                <a:moveTo>
                  <a:pt x="19" y="310"/>
                </a:moveTo>
                <a:lnTo>
                  <a:pt x="19" y="310"/>
                </a:lnTo>
                <a:lnTo>
                  <a:pt x="18" y="310"/>
                </a:lnTo>
                <a:lnTo>
                  <a:pt x="18" y="312"/>
                </a:lnTo>
                <a:lnTo>
                  <a:pt x="18" y="312"/>
                </a:lnTo>
                <a:lnTo>
                  <a:pt x="19" y="310"/>
                </a:lnTo>
                <a:lnTo>
                  <a:pt x="19" y="310"/>
                </a:lnTo>
                <a:close/>
                <a:moveTo>
                  <a:pt x="361" y="88"/>
                </a:moveTo>
                <a:lnTo>
                  <a:pt x="361" y="88"/>
                </a:lnTo>
                <a:lnTo>
                  <a:pt x="363" y="88"/>
                </a:lnTo>
                <a:lnTo>
                  <a:pt x="361" y="88"/>
                </a:lnTo>
                <a:lnTo>
                  <a:pt x="361" y="88"/>
                </a:lnTo>
                <a:lnTo>
                  <a:pt x="361" y="88"/>
                </a:lnTo>
                <a:lnTo>
                  <a:pt x="361" y="88"/>
                </a:lnTo>
                <a:lnTo>
                  <a:pt x="361" y="88"/>
                </a:lnTo>
                <a:lnTo>
                  <a:pt x="361" y="88"/>
                </a:lnTo>
                <a:lnTo>
                  <a:pt x="361" y="88"/>
                </a:lnTo>
                <a:lnTo>
                  <a:pt x="361" y="88"/>
                </a:lnTo>
                <a:close/>
                <a:moveTo>
                  <a:pt x="380" y="205"/>
                </a:moveTo>
                <a:lnTo>
                  <a:pt x="380" y="205"/>
                </a:lnTo>
                <a:lnTo>
                  <a:pt x="380" y="206"/>
                </a:lnTo>
                <a:lnTo>
                  <a:pt x="380" y="206"/>
                </a:lnTo>
                <a:lnTo>
                  <a:pt x="380" y="206"/>
                </a:lnTo>
                <a:lnTo>
                  <a:pt x="380" y="205"/>
                </a:lnTo>
                <a:lnTo>
                  <a:pt x="380" y="205"/>
                </a:lnTo>
                <a:close/>
                <a:moveTo>
                  <a:pt x="352" y="247"/>
                </a:moveTo>
                <a:lnTo>
                  <a:pt x="352" y="247"/>
                </a:lnTo>
                <a:lnTo>
                  <a:pt x="350" y="249"/>
                </a:lnTo>
                <a:lnTo>
                  <a:pt x="350" y="249"/>
                </a:lnTo>
                <a:lnTo>
                  <a:pt x="352" y="247"/>
                </a:lnTo>
                <a:lnTo>
                  <a:pt x="352" y="247"/>
                </a:lnTo>
                <a:close/>
                <a:moveTo>
                  <a:pt x="70" y="79"/>
                </a:moveTo>
                <a:lnTo>
                  <a:pt x="70" y="79"/>
                </a:lnTo>
                <a:lnTo>
                  <a:pt x="70" y="79"/>
                </a:lnTo>
                <a:lnTo>
                  <a:pt x="70" y="79"/>
                </a:lnTo>
                <a:lnTo>
                  <a:pt x="70" y="77"/>
                </a:lnTo>
                <a:lnTo>
                  <a:pt x="70" y="77"/>
                </a:lnTo>
                <a:lnTo>
                  <a:pt x="70" y="77"/>
                </a:lnTo>
                <a:lnTo>
                  <a:pt x="70" y="77"/>
                </a:lnTo>
                <a:lnTo>
                  <a:pt x="70" y="79"/>
                </a:lnTo>
                <a:lnTo>
                  <a:pt x="70" y="79"/>
                </a:lnTo>
                <a:close/>
                <a:moveTo>
                  <a:pt x="366" y="148"/>
                </a:moveTo>
                <a:lnTo>
                  <a:pt x="366" y="148"/>
                </a:lnTo>
                <a:lnTo>
                  <a:pt x="366" y="148"/>
                </a:lnTo>
                <a:lnTo>
                  <a:pt x="366" y="148"/>
                </a:lnTo>
                <a:lnTo>
                  <a:pt x="366" y="146"/>
                </a:lnTo>
                <a:lnTo>
                  <a:pt x="366" y="146"/>
                </a:lnTo>
                <a:lnTo>
                  <a:pt x="366" y="148"/>
                </a:lnTo>
                <a:lnTo>
                  <a:pt x="366" y="148"/>
                </a:lnTo>
                <a:close/>
                <a:moveTo>
                  <a:pt x="81" y="202"/>
                </a:moveTo>
                <a:lnTo>
                  <a:pt x="81" y="202"/>
                </a:lnTo>
                <a:lnTo>
                  <a:pt x="81" y="203"/>
                </a:lnTo>
                <a:lnTo>
                  <a:pt x="81" y="203"/>
                </a:lnTo>
                <a:lnTo>
                  <a:pt x="81" y="203"/>
                </a:lnTo>
                <a:lnTo>
                  <a:pt x="81" y="202"/>
                </a:lnTo>
                <a:lnTo>
                  <a:pt x="81" y="202"/>
                </a:lnTo>
                <a:close/>
                <a:moveTo>
                  <a:pt x="158" y="255"/>
                </a:moveTo>
                <a:lnTo>
                  <a:pt x="158" y="255"/>
                </a:lnTo>
                <a:lnTo>
                  <a:pt x="160" y="257"/>
                </a:lnTo>
                <a:lnTo>
                  <a:pt x="161" y="255"/>
                </a:lnTo>
                <a:lnTo>
                  <a:pt x="161" y="255"/>
                </a:lnTo>
                <a:lnTo>
                  <a:pt x="158" y="255"/>
                </a:lnTo>
                <a:lnTo>
                  <a:pt x="158" y="255"/>
                </a:lnTo>
                <a:close/>
                <a:moveTo>
                  <a:pt x="78" y="400"/>
                </a:moveTo>
                <a:lnTo>
                  <a:pt x="78" y="400"/>
                </a:lnTo>
                <a:lnTo>
                  <a:pt x="76" y="400"/>
                </a:lnTo>
                <a:lnTo>
                  <a:pt x="76" y="400"/>
                </a:lnTo>
                <a:lnTo>
                  <a:pt x="76" y="402"/>
                </a:lnTo>
                <a:lnTo>
                  <a:pt x="76" y="402"/>
                </a:lnTo>
                <a:lnTo>
                  <a:pt x="78" y="402"/>
                </a:lnTo>
                <a:lnTo>
                  <a:pt x="78" y="402"/>
                </a:lnTo>
                <a:lnTo>
                  <a:pt x="78" y="400"/>
                </a:lnTo>
                <a:lnTo>
                  <a:pt x="78" y="400"/>
                </a:lnTo>
                <a:close/>
                <a:moveTo>
                  <a:pt x="308" y="293"/>
                </a:moveTo>
                <a:lnTo>
                  <a:pt x="308" y="293"/>
                </a:lnTo>
                <a:lnTo>
                  <a:pt x="308" y="293"/>
                </a:lnTo>
                <a:lnTo>
                  <a:pt x="308" y="293"/>
                </a:lnTo>
                <a:lnTo>
                  <a:pt x="308" y="293"/>
                </a:lnTo>
                <a:lnTo>
                  <a:pt x="308" y="293"/>
                </a:lnTo>
                <a:lnTo>
                  <a:pt x="308" y="293"/>
                </a:lnTo>
                <a:lnTo>
                  <a:pt x="308" y="293"/>
                </a:lnTo>
                <a:lnTo>
                  <a:pt x="308" y="293"/>
                </a:lnTo>
                <a:lnTo>
                  <a:pt x="308" y="293"/>
                </a:lnTo>
                <a:close/>
                <a:moveTo>
                  <a:pt x="130" y="250"/>
                </a:moveTo>
                <a:lnTo>
                  <a:pt x="130" y="250"/>
                </a:lnTo>
                <a:lnTo>
                  <a:pt x="130" y="250"/>
                </a:lnTo>
                <a:lnTo>
                  <a:pt x="130" y="250"/>
                </a:lnTo>
                <a:lnTo>
                  <a:pt x="130" y="249"/>
                </a:lnTo>
                <a:lnTo>
                  <a:pt x="130" y="249"/>
                </a:lnTo>
                <a:lnTo>
                  <a:pt x="130" y="249"/>
                </a:lnTo>
                <a:lnTo>
                  <a:pt x="130" y="249"/>
                </a:lnTo>
                <a:lnTo>
                  <a:pt x="130" y="250"/>
                </a:lnTo>
                <a:lnTo>
                  <a:pt x="130" y="250"/>
                </a:lnTo>
                <a:close/>
                <a:moveTo>
                  <a:pt x="251" y="227"/>
                </a:moveTo>
                <a:lnTo>
                  <a:pt x="251" y="227"/>
                </a:lnTo>
                <a:lnTo>
                  <a:pt x="249" y="227"/>
                </a:lnTo>
                <a:lnTo>
                  <a:pt x="249" y="227"/>
                </a:lnTo>
                <a:lnTo>
                  <a:pt x="249" y="227"/>
                </a:lnTo>
                <a:lnTo>
                  <a:pt x="251" y="227"/>
                </a:lnTo>
                <a:lnTo>
                  <a:pt x="251" y="227"/>
                </a:lnTo>
                <a:close/>
                <a:moveTo>
                  <a:pt x="16" y="96"/>
                </a:moveTo>
                <a:lnTo>
                  <a:pt x="16" y="96"/>
                </a:lnTo>
                <a:lnTo>
                  <a:pt x="18" y="96"/>
                </a:lnTo>
                <a:lnTo>
                  <a:pt x="18" y="94"/>
                </a:lnTo>
                <a:lnTo>
                  <a:pt x="18" y="94"/>
                </a:lnTo>
                <a:lnTo>
                  <a:pt x="16" y="96"/>
                </a:lnTo>
                <a:lnTo>
                  <a:pt x="16" y="96"/>
                </a:lnTo>
                <a:close/>
                <a:moveTo>
                  <a:pt x="74" y="42"/>
                </a:moveTo>
                <a:lnTo>
                  <a:pt x="74" y="42"/>
                </a:lnTo>
                <a:lnTo>
                  <a:pt x="73" y="42"/>
                </a:lnTo>
                <a:lnTo>
                  <a:pt x="73" y="42"/>
                </a:lnTo>
                <a:lnTo>
                  <a:pt x="73" y="42"/>
                </a:lnTo>
                <a:lnTo>
                  <a:pt x="73" y="42"/>
                </a:lnTo>
                <a:lnTo>
                  <a:pt x="73" y="44"/>
                </a:lnTo>
                <a:lnTo>
                  <a:pt x="73" y="44"/>
                </a:lnTo>
                <a:lnTo>
                  <a:pt x="73" y="44"/>
                </a:lnTo>
                <a:lnTo>
                  <a:pt x="73" y="44"/>
                </a:lnTo>
                <a:lnTo>
                  <a:pt x="74" y="42"/>
                </a:lnTo>
                <a:lnTo>
                  <a:pt x="74" y="42"/>
                </a:lnTo>
                <a:close/>
                <a:moveTo>
                  <a:pt x="365" y="359"/>
                </a:moveTo>
                <a:lnTo>
                  <a:pt x="365" y="359"/>
                </a:lnTo>
                <a:lnTo>
                  <a:pt x="366" y="359"/>
                </a:lnTo>
                <a:lnTo>
                  <a:pt x="366" y="359"/>
                </a:lnTo>
                <a:lnTo>
                  <a:pt x="366" y="359"/>
                </a:lnTo>
                <a:lnTo>
                  <a:pt x="366" y="359"/>
                </a:lnTo>
                <a:lnTo>
                  <a:pt x="366" y="358"/>
                </a:lnTo>
                <a:lnTo>
                  <a:pt x="366" y="358"/>
                </a:lnTo>
                <a:lnTo>
                  <a:pt x="365" y="359"/>
                </a:lnTo>
                <a:lnTo>
                  <a:pt x="365" y="359"/>
                </a:lnTo>
                <a:close/>
                <a:moveTo>
                  <a:pt x="385" y="93"/>
                </a:moveTo>
                <a:lnTo>
                  <a:pt x="385" y="93"/>
                </a:lnTo>
                <a:lnTo>
                  <a:pt x="385" y="93"/>
                </a:lnTo>
                <a:lnTo>
                  <a:pt x="385" y="93"/>
                </a:lnTo>
                <a:lnTo>
                  <a:pt x="385" y="94"/>
                </a:lnTo>
                <a:lnTo>
                  <a:pt x="385" y="94"/>
                </a:lnTo>
                <a:lnTo>
                  <a:pt x="385" y="94"/>
                </a:lnTo>
                <a:lnTo>
                  <a:pt x="385" y="94"/>
                </a:lnTo>
                <a:lnTo>
                  <a:pt x="385" y="93"/>
                </a:lnTo>
                <a:lnTo>
                  <a:pt x="385" y="93"/>
                </a:lnTo>
                <a:close/>
                <a:moveTo>
                  <a:pt x="313" y="6"/>
                </a:moveTo>
                <a:lnTo>
                  <a:pt x="313" y="6"/>
                </a:lnTo>
                <a:lnTo>
                  <a:pt x="313" y="4"/>
                </a:lnTo>
                <a:lnTo>
                  <a:pt x="313" y="4"/>
                </a:lnTo>
                <a:lnTo>
                  <a:pt x="311" y="4"/>
                </a:lnTo>
                <a:lnTo>
                  <a:pt x="311" y="4"/>
                </a:lnTo>
                <a:lnTo>
                  <a:pt x="311" y="6"/>
                </a:lnTo>
                <a:lnTo>
                  <a:pt x="311" y="6"/>
                </a:lnTo>
                <a:lnTo>
                  <a:pt x="313" y="6"/>
                </a:lnTo>
                <a:lnTo>
                  <a:pt x="313" y="6"/>
                </a:lnTo>
                <a:close/>
                <a:moveTo>
                  <a:pt x="313" y="241"/>
                </a:moveTo>
                <a:lnTo>
                  <a:pt x="313" y="241"/>
                </a:lnTo>
                <a:lnTo>
                  <a:pt x="314" y="241"/>
                </a:lnTo>
                <a:lnTo>
                  <a:pt x="314" y="241"/>
                </a:lnTo>
                <a:lnTo>
                  <a:pt x="314" y="239"/>
                </a:lnTo>
                <a:lnTo>
                  <a:pt x="314" y="239"/>
                </a:lnTo>
                <a:lnTo>
                  <a:pt x="313" y="239"/>
                </a:lnTo>
                <a:lnTo>
                  <a:pt x="313" y="239"/>
                </a:lnTo>
                <a:lnTo>
                  <a:pt x="313" y="241"/>
                </a:lnTo>
                <a:lnTo>
                  <a:pt x="313" y="241"/>
                </a:lnTo>
                <a:close/>
                <a:moveTo>
                  <a:pt x="55" y="115"/>
                </a:moveTo>
                <a:lnTo>
                  <a:pt x="55" y="115"/>
                </a:lnTo>
                <a:lnTo>
                  <a:pt x="55" y="115"/>
                </a:lnTo>
                <a:lnTo>
                  <a:pt x="55" y="115"/>
                </a:lnTo>
                <a:lnTo>
                  <a:pt x="55" y="113"/>
                </a:lnTo>
                <a:lnTo>
                  <a:pt x="55" y="113"/>
                </a:lnTo>
                <a:lnTo>
                  <a:pt x="55" y="113"/>
                </a:lnTo>
                <a:lnTo>
                  <a:pt x="55" y="113"/>
                </a:lnTo>
                <a:lnTo>
                  <a:pt x="55" y="115"/>
                </a:lnTo>
                <a:lnTo>
                  <a:pt x="55" y="115"/>
                </a:lnTo>
                <a:close/>
                <a:moveTo>
                  <a:pt x="382" y="93"/>
                </a:moveTo>
                <a:lnTo>
                  <a:pt x="382" y="93"/>
                </a:lnTo>
                <a:lnTo>
                  <a:pt x="382" y="93"/>
                </a:lnTo>
                <a:lnTo>
                  <a:pt x="382" y="93"/>
                </a:lnTo>
                <a:lnTo>
                  <a:pt x="382" y="93"/>
                </a:lnTo>
                <a:lnTo>
                  <a:pt x="382" y="93"/>
                </a:lnTo>
                <a:lnTo>
                  <a:pt x="382" y="93"/>
                </a:lnTo>
                <a:lnTo>
                  <a:pt x="382" y="93"/>
                </a:lnTo>
                <a:lnTo>
                  <a:pt x="382" y="93"/>
                </a:lnTo>
                <a:lnTo>
                  <a:pt x="382" y="93"/>
                </a:lnTo>
                <a:close/>
                <a:moveTo>
                  <a:pt x="352" y="129"/>
                </a:moveTo>
                <a:lnTo>
                  <a:pt x="352" y="129"/>
                </a:lnTo>
                <a:lnTo>
                  <a:pt x="352" y="129"/>
                </a:lnTo>
                <a:lnTo>
                  <a:pt x="352" y="129"/>
                </a:lnTo>
                <a:lnTo>
                  <a:pt x="352" y="127"/>
                </a:lnTo>
                <a:lnTo>
                  <a:pt x="352" y="127"/>
                </a:lnTo>
                <a:lnTo>
                  <a:pt x="352" y="127"/>
                </a:lnTo>
                <a:lnTo>
                  <a:pt x="352" y="127"/>
                </a:lnTo>
                <a:lnTo>
                  <a:pt x="352" y="129"/>
                </a:lnTo>
                <a:lnTo>
                  <a:pt x="352" y="129"/>
                </a:lnTo>
                <a:close/>
                <a:moveTo>
                  <a:pt x="363" y="146"/>
                </a:moveTo>
                <a:lnTo>
                  <a:pt x="363" y="146"/>
                </a:lnTo>
                <a:lnTo>
                  <a:pt x="365" y="146"/>
                </a:lnTo>
                <a:lnTo>
                  <a:pt x="365" y="146"/>
                </a:lnTo>
                <a:lnTo>
                  <a:pt x="365" y="145"/>
                </a:lnTo>
                <a:lnTo>
                  <a:pt x="365" y="145"/>
                </a:lnTo>
                <a:lnTo>
                  <a:pt x="365" y="145"/>
                </a:lnTo>
                <a:lnTo>
                  <a:pt x="365" y="145"/>
                </a:lnTo>
                <a:lnTo>
                  <a:pt x="363" y="146"/>
                </a:lnTo>
                <a:lnTo>
                  <a:pt x="363" y="146"/>
                </a:lnTo>
                <a:close/>
                <a:moveTo>
                  <a:pt x="377" y="329"/>
                </a:moveTo>
                <a:lnTo>
                  <a:pt x="377" y="329"/>
                </a:lnTo>
                <a:lnTo>
                  <a:pt x="377" y="328"/>
                </a:lnTo>
                <a:lnTo>
                  <a:pt x="377" y="328"/>
                </a:lnTo>
                <a:lnTo>
                  <a:pt x="376" y="328"/>
                </a:lnTo>
                <a:lnTo>
                  <a:pt x="377" y="329"/>
                </a:lnTo>
                <a:lnTo>
                  <a:pt x="377" y="329"/>
                </a:lnTo>
                <a:close/>
                <a:moveTo>
                  <a:pt x="218" y="258"/>
                </a:moveTo>
                <a:lnTo>
                  <a:pt x="218" y="258"/>
                </a:lnTo>
                <a:lnTo>
                  <a:pt x="218" y="258"/>
                </a:lnTo>
                <a:lnTo>
                  <a:pt x="218" y="258"/>
                </a:lnTo>
                <a:lnTo>
                  <a:pt x="218" y="257"/>
                </a:lnTo>
                <a:lnTo>
                  <a:pt x="218" y="257"/>
                </a:lnTo>
                <a:lnTo>
                  <a:pt x="218" y="257"/>
                </a:lnTo>
                <a:lnTo>
                  <a:pt x="218" y="257"/>
                </a:lnTo>
                <a:lnTo>
                  <a:pt x="218" y="258"/>
                </a:lnTo>
                <a:lnTo>
                  <a:pt x="218" y="25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08" name="Freeform 145"/>
          <p:cNvSpPr/>
          <p:nvPr/>
        </p:nvSpPr>
        <p:spPr bwMode="auto">
          <a:xfrm>
            <a:off x="9205361" y="2280845"/>
            <a:ext cx="68263" cy="103188"/>
          </a:xfrm>
          <a:custGeom>
            <a:avLst/>
            <a:gdLst>
              <a:gd name="T0" fmla="*/ 6 w 43"/>
              <a:gd name="T1" fmla="*/ 3 h 65"/>
              <a:gd name="T2" fmla="*/ 6 w 43"/>
              <a:gd name="T3" fmla="*/ 3 h 65"/>
              <a:gd name="T4" fmla="*/ 6 w 43"/>
              <a:gd name="T5" fmla="*/ 5 h 65"/>
              <a:gd name="T6" fmla="*/ 6 w 43"/>
              <a:gd name="T7" fmla="*/ 7 h 65"/>
              <a:gd name="T8" fmla="*/ 6 w 43"/>
              <a:gd name="T9" fmla="*/ 7 h 65"/>
              <a:gd name="T10" fmla="*/ 8 w 43"/>
              <a:gd name="T11" fmla="*/ 8 h 65"/>
              <a:gd name="T12" fmla="*/ 8 w 43"/>
              <a:gd name="T13" fmla="*/ 8 h 65"/>
              <a:gd name="T14" fmla="*/ 32 w 43"/>
              <a:gd name="T15" fmla="*/ 46 h 65"/>
              <a:gd name="T16" fmla="*/ 32 w 43"/>
              <a:gd name="T17" fmla="*/ 46 h 65"/>
              <a:gd name="T18" fmla="*/ 40 w 43"/>
              <a:gd name="T19" fmla="*/ 57 h 65"/>
              <a:gd name="T20" fmla="*/ 40 w 43"/>
              <a:gd name="T21" fmla="*/ 57 h 65"/>
              <a:gd name="T22" fmla="*/ 41 w 43"/>
              <a:gd name="T23" fmla="*/ 59 h 65"/>
              <a:gd name="T24" fmla="*/ 41 w 43"/>
              <a:gd name="T25" fmla="*/ 59 h 65"/>
              <a:gd name="T26" fmla="*/ 43 w 43"/>
              <a:gd name="T27" fmla="*/ 60 h 65"/>
              <a:gd name="T28" fmla="*/ 43 w 43"/>
              <a:gd name="T29" fmla="*/ 63 h 65"/>
              <a:gd name="T30" fmla="*/ 43 w 43"/>
              <a:gd name="T31" fmla="*/ 63 h 65"/>
              <a:gd name="T32" fmla="*/ 41 w 43"/>
              <a:gd name="T33" fmla="*/ 65 h 65"/>
              <a:gd name="T34" fmla="*/ 40 w 43"/>
              <a:gd name="T35" fmla="*/ 65 h 65"/>
              <a:gd name="T36" fmla="*/ 40 w 43"/>
              <a:gd name="T37" fmla="*/ 65 h 65"/>
              <a:gd name="T38" fmla="*/ 38 w 43"/>
              <a:gd name="T39" fmla="*/ 65 h 65"/>
              <a:gd name="T40" fmla="*/ 36 w 43"/>
              <a:gd name="T41" fmla="*/ 65 h 65"/>
              <a:gd name="T42" fmla="*/ 36 w 43"/>
              <a:gd name="T43" fmla="*/ 65 h 65"/>
              <a:gd name="T44" fmla="*/ 35 w 43"/>
              <a:gd name="T45" fmla="*/ 63 h 65"/>
              <a:gd name="T46" fmla="*/ 35 w 43"/>
              <a:gd name="T47" fmla="*/ 63 h 65"/>
              <a:gd name="T48" fmla="*/ 33 w 43"/>
              <a:gd name="T49" fmla="*/ 59 h 65"/>
              <a:gd name="T50" fmla="*/ 33 w 43"/>
              <a:gd name="T51" fmla="*/ 59 h 65"/>
              <a:gd name="T52" fmla="*/ 25 w 43"/>
              <a:gd name="T53" fmla="*/ 41 h 65"/>
              <a:gd name="T54" fmla="*/ 25 w 43"/>
              <a:gd name="T55" fmla="*/ 41 h 65"/>
              <a:gd name="T56" fmla="*/ 5 w 43"/>
              <a:gd name="T57" fmla="*/ 11 h 65"/>
              <a:gd name="T58" fmla="*/ 5 w 43"/>
              <a:gd name="T59" fmla="*/ 11 h 65"/>
              <a:gd name="T60" fmla="*/ 2 w 43"/>
              <a:gd name="T61" fmla="*/ 8 h 65"/>
              <a:gd name="T62" fmla="*/ 2 w 43"/>
              <a:gd name="T63" fmla="*/ 8 h 65"/>
              <a:gd name="T64" fmla="*/ 0 w 43"/>
              <a:gd name="T65" fmla="*/ 3 h 65"/>
              <a:gd name="T66" fmla="*/ 0 w 43"/>
              <a:gd name="T67" fmla="*/ 3 h 65"/>
              <a:gd name="T68" fmla="*/ 0 w 43"/>
              <a:gd name="T69" fmla="*/ 2 h 65"/>
              <a:gd name="T70" fmla="*/ 0 w 43"/>
              <a:gd name="T71" fmla="*/ 2 h 65"/>
              <a:gd name="T72" fmla="*/ 2 w 43"/>
              <a:gd name="T73" fmla="*/ 0 h 65"/>
              <a:gd name="T74" fmla="*/ 3 w 43"/>
              <a:gd name="T75" fmla="*/ 0 h 65"/>
              <a:gd name="T76" fmla="*/ 3 w 43"/>
              <a:gd name="T77" fmla="*/ 0 h 65"/>
              <a:gd name="T78" fmla="*/ 5 w 43"/>
              <a:gd name="T79" fmla="*/ 0 h 65"/>
              <a:gd name="T80" fmla="*/ 6 w 43"/>
              <a:gd name="T81" fmla="*/ 2 h 65"/>
              <a:gd name="T82" fmla="*/ 6 w 43"/>
              <a:gd name="T83" fmla="*/ 2 h 65"/>
              <a:gd name="T84" fmla="*/ 6 w 43"/>
              <a:gd name="T85" fmla="*/ 3 h 65"/>
              <a:gd name="T86" fmla="*/ 6 w 43"/>
              <a:gd name="T87"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 h="65">
                <a:moveTo>
                  <a:pt x="6" y="3"/>
                </a:moveTo>
                <a:lnTo>
                  <a:pt x="6" y="3"/>
                </a:lnTo>
                <a:lnTo>
                  <a:pt x="6" y="5"/>
                </a:lnTo>
                <a:lnTo>
                  <a:pt x="6" y="7"/>
                </a:lnTo>
                <a:lnTo>
                  <a:pt x="6" y="7"/>
                </a:lnTo>
                <a:lnTo>
                  <a:pt x="8" y="8"/>
                </a:lnTo>
                <a:lnTo>
                  <a:pt x="8" y="8"/>
                </a:lnTo>
                <a:lnTo>
                  <a:pt x="32" y="46"/>
                </a:lnTo>
                <a:lnTo>
                  <a:pt x="32" y="46"/>
                </a:lnTo>
                <a:lnTo>
                  <a:pt x="40" y="57"/>
                </a:lnTo>
                <a:lnTo>
                  <a:pt x="40" y="57"/>
                </a:lnTo>
                <a:lnTo>
                  <a:pt x="41" y="59"/>
                </a:lnTo>
                <a:lnTo>
                  <a:pt x="41" y="59"/>
                </a:lnTo>
                <a:lnTo>
                  <a:pt x="43" y="60"/>
                </a:lnTo>
                <a:lnTo>
                  <a:pt x="43" y="63"/>
                </a:lnTo>
                <a:lnTo>
                  <a:pt x="43" y="63"/>
                </a:lnTo>
                <a:lnTo>
                  <a:pt x="41" y="65"/>
                </a:lnTo>
                <a:lnTo>
                  <a:pt x="40" y="65"/>
                </a:lnTo>
                <a:lnTo>
                  <a:pt x="40" y="65"/>
                </a:lnTo>
                <a:lnTo>
                  <a:pt x="38" y="65"/>
                </a:lnTo>
                <a:lnTo>
                  <a:pt x="36" y="65"/>
                </a:lnTo>
                <a:lnTo>
                  <a:pt x="36" y="65"/>
                </a:lnTo>
                <a:lnTo>
                  <a:pt x="35" y="63"/>
                </a:lnTo>
                <a:lnTo>
                  <a:pt x="35" y="63"/>
                </a:lnTo>
                <a:lnTo>
                  <a:pt x="33" y="59"/>
                </a:lnTo>
                <a:lnTo>
                  <a:pt x="33" y="59"/>
                </a:lnTo>
                <a:lnTo>
                  <a:pt x="25" y="41"/>
                </a:lnTo>
                <a:lnTo>
                  <a:pt x="25" y="41"/>
                </a:lnTo>
                <a:lnTo>
                  <a:pt x="5" y="11"/>
                </a:lnTo>
                <a:lnTo>
                  <a:pt x="5" y="11"/>
                </a:lnTo>
                <a:lnTo>
                  <a:pt x="2" y="8"/>
                </a:lnTo>
                <a:lnTo>
                  <a:pt x="2" y="8"/>
                </a:lnTo>
                <a:lnTo>
                  <a:pt x="0" y="3"/>
                </a:lnTo>
                <a:lnTo>
                  <a:pt x="0" y="3"/>
                </a:lnTo>
                <a:lnTo>
                  <a:pt x="0" y="2"/>
                </a:lnTo>
                <a:lnTo>
                  <a:pt x="0" y="2"/>
                </a:lnTo>
                <a:lnTo>
                  <a:pt x="2" y="0"/>
                </a:lnTo>
                <a:lnTo>
                  <a:pt x="3" y="0"/>
                </a:lnTo>
                <a:lnTo>
                  <a:pt x="3" y="0"/>
                </a:lnTo>
                <a:lnTo>
                  <a:pt x="5" y="0"/>
                </a:lnTo>
                <a:lnTo>
                  <a:pt x="6" y="2"/>
                </a:lnTo>
                <a:lnTo>
                  <a:pt x="6" y="2"/>
                </a:lnTo>
                <a:lnTo>
                  <a:pt x="6" y="3"/>
                </a:lnTo>
                <a:lnTo>
                  <a:pt x="6" y="3"/>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09" name="Freeform 146"/>
          <p:cNvSpPr/>
          <p:nvPr/>
        </p:nvSpPr>
        <p:spPr bwMode="auto">
          <a:xfrm>
            <a:off x="9160911" y="2276083"/>
            <a:ext cx="57150" cy="100013"/>
          </a:xfrm>
          <a:custGeom>
            <a:avLst/>
            <a:gdLst>
              <a:gd name="T0" fmla="*/ 36 w 36"/>
              <a:gd name="T1" fmla="*/ 58 h 63"/>
              <a:gd name="T2" fmla="*/ 36 w 36"/>
              <a:gd name="T3" fmla="*/ 58 h 63"/>
              <a:gd name="T4" fmla="*/ 34 w 36"/>
              <a:gd name="T5" fmla="*/ 62 h 63"/>
              <a:gd name="T6" fmla="*/ 33 w 36"/>
              <a:gd name="T7" fmla="*/ 63 h 63"/>
              <a:gd name="T8" fmla="*/ 33 w 36"/>
              <a:gd name="T9" fmla="*/ 63 h 63"/>
              <a:gd name="T10" fmla="*/ 31 w 36"/>
              <a:gd name="T11" fmla="*/ 63 h 63"/>
              <a:gd name="T12" fmla="*/ 30 w 36"/>
              <a:gd name="T13" fmla="*/ 62 h 63"/>
              <a:gd name="T14" fmla="*/ 30 w 36"/>
              <a:gd name="T15" fmla="*/ 62 h 63"/>
              <a:gd name="T16" fmla="*/ 30 w 36"/>
              <a:gd name="T17" fmla="*/ 60 h 63"/>
              <a:gd name="T18" fmla="*/ 30 w 36"/>
              <a:gd name="T19" fmla="*/ 60 h 63"/>
              <a:gd name="T20" fmla="*/ 27 w 36"/>
              <a:gd name="T21" fmla="*/ 54 h 63"/>
              <a:gd name="T22" fmla="*/ 23 w 36"/>
              <a:gd name="T23" fmla="*/ 46 h 63"/>
              <a:gd name="T24" fmla="*/ 23 w 36"/>
              <a:gd name="T25" fmla="*/ 46 h 63"/>
              <a:gd name="T26" fmla="*/ 14 w 36"/>
              <a:gd name="T27" fmla="*/ 30 h 63"/>
              <a:gd name="T28" fmla="*/ 6 w 36"/>
              <a:gd name="T29" fmla="*/ 14 h 63"/>
              <a:gd name="T30" fmla="*/ 6 w 36"/>
              <a:gd name="T31" fmla="*/ 14 h 63"/>
              <a:gd name="T32" fmla="*/ 3 w 36"/>
              <a:gd name="T33" fmla="*/ 10 h 63"/>
              <a:gd name="T34" fmla="*/ 3 w 36"/>
              <a:gd name="T35" fmla="*/ 10 h 63"/>
              <a:gd name="T36" fmla="*/ 0 w 36"/>
              <a:gd name="T37" fmla="*/ 3 h 63"/>
              <a:gd name="T38" fmla="*/ 0 w 36"/>
              <a:gd name="T39" fmla="*/ 3 h 63"/>
              <a:gd name="T40" fmla="*/ 0 w 36"/>
              <a:gd name="T41" fmla="*/ 2 h 63"/>
              <a:gd name="T42" fmla="*/ 0 w 36"/>
              <a:gd name="T43" fmla="*/ 2 h 63"/>
              <a:gd name="T44" fmla="*/ 1 w 36"/>
              <a:gd name="T45" fmla="*/ 0 h 63"/>
              <a:gd name="T46" fmla="*/ 3 w 36"/>
              <a:gd name="T47" fmla="*/ 0 h 63"/>
              <a:gd name="T48" fmla="*/ 3 w 36"/>
              <a:gd name="T49" fmla="*/ 0 h 63"/>
              <a:gd name="T50" fmla="*/ 4 w 36"/>
              <a:gd name="T51" fmla="*/ 0 h 63"/>
              <a:gd name="T52" fmla="*/ 6 w 36"/>
              <a:gd name="T53" fmla="*/ 3 h 63"/>
              <a:gd name="T54" fmla="*/ 6 w 36"/>
              <a:gd name="T55" fmla="*/ 3 h 63"/>
              <a:gd name="T56" fmla="*/ 9 w 36"/>
              <a:gd name="T57" fmla="*/ 13 h 63"/>
              <a:gd name="T58" fmla="*/ 9 w 36"/>
              <a:gd name="T59" fmla="*/ 13 h 63"/>
              <a:gd name="T60" fmla="*/ 17 w 36"/>
              <a:gd name="T61" fmla="*/ 30 h 63"/>
              <a:gd name="T62" fmla="*/ 27 w 36"/>
              <a:gd name="T63" fmla="*/ 47 h 63"/>
              <a:gd name="T64" fmla="*/ 27 w 36"/>
              <a:gd name="T65" fmla="*/ 47 h 63"/>
              <a:gd name="T66" fmla="*/ 34 w 36"/>
              <a:gd name="T67" fmla="*/ 57 h 63"/>
              <a:gd name="T68" fmla="*/ 34 w 36"/>
              <a:gd name="T69" fmla="*/ 57 h 63"/>
              <a:gd name="T70" fmla="*/ 36 w 36"/>
              <a:gd name="T71" fmla="*/ 58 h 63"/>
              <a:gd name="T72" fmla="*/ 36 w 36"/>
              <a:gd name="T73" fmla="*/ 5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63">
                <a:moveTo>
                  <a:pt x="36" y="58"/>
                </a:moveTo>
                <a:lnTo>
                  <a:pt x="36" y="58"/>
                </a:lnTo>
                <a:lnTo>
                  <a:pt x="34" y="62"/>
                </a:lnTo>
                <a:lnTo>
                  <a:pt x="33" y="63"/>
                </a:lnTo>
                <a:lnTo>
                  <a:pt x="33" y="63"/>
                </a:lnTo>
                <a:lnTo>
                  <a:pt x="31" y="63"/>
                </a:lnTo>
                <a:lnTo>
                  <a:pt x="30" y="62"/>
                </a:lnTo>
                <a:lnTo>
                  <a:pt x="30" y="62"/>
                </a:lnTo>
                <a:lnTo>
                  <a:pt x="30" y="60"/>
                </a:lnTo>
                <a:lnTo>
                  <a:pt x="30" y="60"/>
                </a:lnTo>
                <a:lnTo>
                  <a:pt x="27" y="54"/>
                </a:lnTo>
                <a:lnTo>
                  <a:pt x="23" y="46"/>
                </a:lnTo>
                <a:lnTo>
                  <a:pt x="23" y="46"/>
                </a:lnTo>
                <a:lnTo>
                  <a:pt x="14" y="30"/>
                </a:lnTo>
                <a:lnTo>
                  <a:pt x="6" y="14"/>
                </a:lnTo>
                <a:lnTo>
                  <a:pt x="6" y="14"/>
                </a:lnTo>
                <a:lnTo>
                  <a:pt x="3" y="10"/>
                </a:lnTo>
                <a:lnTo>
                  <a:pt x="3" y="10"/>
                </a:lnTo>
                <a:lnTo>
                  <a:pt x="0" y="3"/>
                </a:lnTo>
                <a:lnTo>
                  <a:pt x="0" y="3"/>
                </a:lnTo>
                <a:lnTo>
                  <a:pt x="0" y="2"/>
                </a:lnTo>
                <a:lnTo>
                  <a:pt x="0" y="2"/>
                </a:lnTo>
                <a:lnTo>
                  <a:pt x="1" y="0"/>
                </a:lnTo>
                <a:lnTo>
                  <a:pt x="3" y="0"/>
                </a:lnTo>
                <a:lnTo>
                  <a:pt x="3" y="0"/>
                </a:lnTo>
                <a:lnTo>
                  <a:pt x="4" y="0"/>
                </a:lnTo>
                <a:lnTo>
                  <a:pt x="6" y="3"/>
                </a:lnTo>
                <a:lnTo>
                  <a:pt x="6" y="3"/>
                </a:lnTo>
                <a:lnTo>
                  <a:pt x="9" y="13"/>
                </a:lnTo>
                <a:lnTo>
                  <a:pt x="9" y="13"/>
                </a:lnTo>
                <a:lnTo>
                  <a:pt x="17" y="30"/>
                </a:lnTo>
                <a:lnTo>
                  <a:pt x="27" y="47"/>
                </a:lnTo>
                <a:lnTo>
                  <a:pt x="27" y="47"/>
                </a:lnTo>
                <a:lnTo>
                  <a:pt x="34" y="57"/>
                </a:lnTo>
                <a:lnTo>
                  <a:pt x="34" y="57"/>
                </a:lnTo>
                <a:lnTo>
                  <a:pt x="36" y="58"/>
                </a:lnTo>
                <a:lnTo>
                  <a:pt x="36" y="58"/>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0" name="Freeform 147"/>
          <p:cNvSpPr/>
          <p:nvPr/>
        </p:nvSpPr>
        <p:spPr bwMode="auto">
          <a:xfrm>
            <a:off x="9235524" y="2271320"/>
            <a:ext cx="44450" cy="65088"/>
          </a:xfrm>
          <a:custGeom>
            <a:avLst/>
            <a:gdLst>
              <a:gd name="T0" fmla="*/ 2 w 28"/>
              <a:gd name="T1" fmla="*/ 6 h 41"/>
              <a:gd name="T2" fmla="*/ 2 w 28"/>
              <a:gd name="T3" fmla="*/ 6 h 41"/>
              <a:gd name="T4" fmla="*/ 0 w 28"/>
              <a:gd name="T5" fmla="*/ 5 h 41"/>
              <a:gd name="T6" fmla="*/ 0 w 28"/>
              <a:gd name="T7" fmla="*/ 3 h 41"/>
              <a:gd name="T8" fmla="*/ 0 w 28"/>
              <a:gd name="T9" fmla="*/ 3 h 41"/>
              <a:gd name="T10" fmla="*/ 2 w 28"/>
              <a:gd name="T11" fmla="*/ 2 h 41"/>
              <a:gd name="T12" fmla="*/ 3 w 28"/>
              <a:gd name="T13" fmla="*/ 0 h 41"/>
              <a:gd name="T14" fmla="*/ 3 w 28"/>
              <a:gd name="T15" fmla="*/ 0 h 41"/>
              <a:gd name="T16" fmla="*/ 5 w 28"/>
              <a:gd name="T17" fmla="*/ 0 h 41"/>
              <a:gd name="T18" fmla="*/ 5 w 28"/>
              <a:gd name="T19" fmla="*/ 0 h 41"/>
              <a:gd name="T20" fmla="*/ 8 w 28"/>
              <a:gd name="T21" fmla="*/ 5 h 41"/>
              <a:gd name="T22" fmla="*/ 8 w 28"/>
              <a:gd name="T23" fmla="*/ 5 h 41"/>
              <a:gd name="T24" fmla="*/ 14 w 28"/>
              <a:gd name="T25" fmla="*/ 13 h 41"/>
              <a:gd name="T26" fmla="*/ 14 w 28"/>
              <a:gd name="T27" fmla="*/ 13 h 41"/>
              <a:gd name="T28" fmla="*/ 21 w 28"/>
              <a:gd name="T29" fmla="*/ 22 h 41"/>
              <a:gd name="T30" fmla="*/ 21 w 28"/>
              <a:gd name="T31" fmla="*/ 22 h 41"/>
              <a:gd name="T32" fmla="*/ 28 w 28"/>
              <a:gd name="T33" fmla="*/ 36 h 41"/>
              <a:gd name="T34" fmla="*/ 28 w 28"/>
              <a:gd name="T35" fmla="*/ 36 h 41"/>
              <a:gd name="T36" fmla="*/ 28 w 28"/>
              <a:gd name="T37" fmla="*/ 36 h 41"/>
              <a:gd name="T38" fmla="*/ 28 w 28"/>
              <a:gd name="T39" fmla="*/ 36 h 41"/>
              <a:gd name="T40" fmla="*/ 28 w 28"/>
              <a:gd name="T41" fmla="*/ 39 h 41"/>
              <a:gd name="T42" fmla="*/ 27 w 28"/>
              <a:gd name="T43" fmla="*/ 41 h 41"/>
              <a:gd name="T44" fmla="*/ 27 w 28"/>
              <a:gd name="T45" fmla="*/ 41 h 41"/>
              <a:gd name="T46" fmla="*/ 25 w 28"/>
              <a:gd name="T47" fmla="*/ 41 h 41"/>
              <a:gd name="T48" fmla="*/ 24 w 28"/>
              <a:gd name="T49" fmla="*/ 39 h 41"/>
              <a:gd name="T50" fmla="*/ 24 w 28"/>
              <a:gd name="T51" fmla="*/ 39 h 41"/>
              <a:gd name="T52" fmla="*/ 24 w 28"/>
              <a:gd name="T53" fmla="*/ 38 h 41"/>
              <a:gd name="T54" fmla="*/ 24 w 28"/>
              <a:gd name="T55" fmla="*/ 38 h 41"/>
              <a:gd name="T56" fmla="*/ 21 w 28"/>
              <a:gd name="T57" fmla="*/ 30 h 41"/>
              <a:gd name="T58" fmla="*/ 17 w 28"/>
              <a:gd name="T59" fmla="*/ 22 h 41"/>
              <a:gd name="T60" fmla="*/ 17 w 28"/>
              <a:gd name="T61" fmla="*/ 22 h 41"/>
              <a:gd name="T62" fmla="*/ 13 w 28"/>
              <a:gd name="T63" fmla="*/ 14 h 41"/>
              <a:gd name="T64" fmla="*/ 13 w 28"/>
              <a:gd name="T65" fmla="*/ 14 h 41"/>
              <a:gd name="T66" fmla="*/ 6 w 28"/>
              <a:gd name="T67" fmla="*/ 6 h 41"/>
              <a:gd name="T68" fmla="*/ 6 w 28"/>
              <a:gd name="T69" fmla="*/ 6 h 41"/>
              <a:gd name="T70" fmla="*/ 5 w 28"/>
              <a:gd name="T71" fmla="*/ 5 h 41"/>
              <a:gd name="T72" fmla="*/ 2 w 28"/>
              <a:gd name="T73" fmla="*/ 6 h 41"/>
              <a:gd name="T74" fmla="*/ 2 w 28"/>
              <a:gd name="T7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41">
                <a:moveTo>
                  <a:pt x="2" y="6"/>
                </a:moveTo>
                <a:lnTo>
                  <a:pt x="2" y="6"/>
                </a:lnTo>
                <a:lnTo>
                  <a:pt x="0" y="5"/>
                </a:lnTo>
                <a:lnTo>
                  <a:pt x="0" y="3"/>
                </a:lnTo>
                <a:lnTo>
                  <a:pt x="0" y="3"/>
                </a:lnTo>
                <a:lnTo>
                  <a:pt x="2" y="2"/>
                </a:lnTo>
                <a:lnTo>
                  <a:pt x="3" y="0"/>
                </a:lnTo>
                <a:lnTo>
                  <a:pt x="3" y="0"/>
                </a:lnTo>
                <a:lnTo>
                  <a:pt x="5" y="0"/>
                </a:lnTo>
                <a:lnTo>
                  <a:pt x="5" y="0"/>
                </a:lnTo>
                <a:lnTo>
                  <a:pt x="8" y="5"/>
                </a:lnTo>
                <a:lnTo>
                  <a:pt x="8" y="5"/>
                </a:lnTo>
                <a:lnTo>
                  <a:pt x="14" y="13"/>
                </a:lnTo>
                <a:lnTo>
                  <a:pt x="14" y="13"/>
                </a:lnTo>
                <a:lnTo>
                  <a:pt x="21" y="22"/>
                </a:lnTo>
                <a:lnTo>
                  <a:pt x="21" y="22"/>
                </a:lnTo>
                <a:lnTo>
                  <a:pt x="28" y="36"/>
                </a:lnTo>
                <a:lnTo>
                  <a:pt x="28" y="36"/>
                </a:lnTo>
                <a:lnTo>
                  <a:pt x="28" y="36"/>
                </a:lnTo>
                <a:lnTo>
                  <a:pt x="28" y="36"/>
                </a:lnTo>
                <a:lnTo>
                  <a:pt x="28" y="39"/>
                </a:lnTo>
                <a:lnTo>
                  <a:pt x="27" y="41"/>
                </a:lnTo>
                <a:lnTo>
                  <a:pt x="27" y="41"/>
                </a:lnTo>
                <a:lnTo>
                  <a:pt x="25" y="41"/>
                </a:lnTo>
                <a:lnTo>
                  <a:pt x="24" y="39"/>
                </a:lnTo>
                <a:lnTo>
                  <a:pt x="24" y="39"/>
                </a:lnTo>
                <a:lnTo>
                  <a:pt x="24" y="38"/>
                </a:lnTo>
                <a:lnTo>
                  <a:pt x="24" y="38"/>
                </a:lnTo>
                <a:lnTo>
                  <a:pt x="21" y="30"/>
                </a:lnTo>
                <a:lnTo>
                  <a:pt x="17" y="22"/>
                </a:lnTo>
                <a:lnTo>
                  <a:pt x="17" y="22"/>
                </a:lnTo>
                <a:lnTo>
                  <a:pt x="13" y="14"/>
                </a:lnTo>
                <a:lnTo>
                  <a:pt x="13" y="14"/>
                </a:lnTo>
                <a:lnTo>
                  <a:pt x="6" y="6"/>
                </a:lnTo>
                <a:lnTo>
                  <a:pt x="6" y="6"/>
                </a:lnTo>
                <a:lnTo>
                  <a:pt x="5" y="5"/>
                </a:lnTo>
                <a:lnTo>
                  <a:pt x="2" y="6"/>
                </a:lnTo>
                <a:lnTo>
                  <a:pt x="2" y="6"/>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1" name="Freeform 148"/>
          <p:cNvSpPr/>
          <p:nvPr/>
        </p:nvSpPr>
        <p:spPr bwMode="auto">
          <a:xfrm>
            <a:off x="9478411" y="2037958"/>
            <a:ext cx="33338" cy="82550"/>
          </a:xfrm>
          <a:custGeom>
            <a:avLst/>
            <a:gdLst>
              <a:gd name="T0" fmla="*/ 5 w 21"/>
              <a:gd name="T1" fmla="*/ 32 h 52"/>
              <a:gd name="T2" fmla="*/ 5 w 21"/>
              <a:gd name="T3" fmla="*/ 32 h 52"/>
              <a:gd name="T4" fmla="*/ 5 w 21"/>
              <a:gd name="T5" fmla="*/ 41 h 52"/>
              <a:gd name="T6" fmla="*/ 5 w 21"/>
              <a:gd name="T7" fmla="*/ 41 h 52"/>
              <a:gd name="T8" fmla="*/ 3 w 21"/>
              <a:gd name="T9" fmla="*/ 49 h 52"/>
              <a:gd name="T10" fmla="*/ 3 w 21"/>
              <a:gd name="T11" fmla="*/ 49 h 52"/>
              <a:gd name="T12" fmla="*/ 3 w 21"/>
              <a:gd name="T13" fmla="*/ 51 h 52"/>
              <a:gd name="T14" fmla="*/ 3 w 21"/>
              <a:gd name="T15" fmla="*/ 51 h 52"/>
              <a:gd name="T16" fmla="*/ 3 w 21"/>
              <a:gd name="T17" fmla="*/ 52 h 52"/>
              <a:gd name="T18" fmla="*/ 2 w 21"/>
              <a:gd name="T19" fmla="*/ 52 h 52"/>
              <a:gd name="T20" fmla="*/ 2 w 21"/>
              <a:gd name="T21" fmla="*/ 52 h 52"/>
              <a:gd name="T22" fmla="*/ 0 w 21"/>
              <a:gd name="T23" fmla="*/ 51 h 52"/>
              <a:gd name="T24" fmla="*/ 0 w 21"/>
              <a:gd name="T25" fmla="*/ 51 h 52"/>
              <a:gd name="T26" fmla="*/ 0 w 21"/>
              <a:gd name="T27" fmla="*/ 51 h 52"/>
              <a:gd name="T28" fmla="*/ 0 w 21"/>
              <a:gd name="T29" fmla="*/ 49 h 52"/>
              <a:gd name="T30" fmla="*/ 0 w 21"/>
              <a:gd name="T31" fmla="*/ 49 h 52"/>
              <a:gd name="T32" fmla="*/ 3 w 21"/>
              <a:gd name="T33" fmla="*/ 35 h 52"/>
              <a:gd name="T34" fmla="*/ 3 w 21"/>
              <a:gd name="T35" fmla="*/ 35 h 52"/>
              <a:gd name="T36" fmla="*/ 3 w 21"/>
              <a:gd name="T37" fmla="*/ 33 h 52"/>
              <a:gd name="T38" fmla="*/ 3 w 21"/>
              <a:gd name="T39" fmla="*/ 33 h 52"/>
              <a:gd name="T40" fmla="*/ 3 w 21"/>
              <a:gd name="T41" fmla="*/ 30 h 52"/>
              <a:gd name="T42" fmla="*/ 3 w 21"/>
              <a:gd name="T43" fmla="*/ 30 h 52"/>
              <a:gd name="T44" fmla="*/ 3 w 21"/>
              <a:gd name="T45" fmla="*/ 29 h 52"/>
              <a:gd name="T46" fmla="*/ 3 w 21"/>
              <a:gd name="T47" fmla="*/ 29 h 52"/>
              <a:gd name="T48" fmla="*/ 3 w 21"/>
              <a:gd name="T49" fmla="*/ 29 h 52"/>
              <a:gd name="T50" fmla="*/ 5 w 21"/>
              <a:gd name="T51" fmla="*/ 26 h 52"/>
              <a:gd name="T52" fmla="*/ 5 w 21"/>
              <a:gd name="T53" fmla="*/ 26 h 52"/>
              <a:gd name="T54" fmla="*/ 6 w 21"/>
              <a:gd name="T55" fmla="*/ 14 h 52"/>
              <a:gd name="T56" fmla="*/ 6 w 21"/>
              <a:gd name="T57" fmla="*/ 14 h 52"/>
              <a:gd name="T58" fmla="*/ 8 w 21"/>
              <a:gd name="T59" fmla="*/ 13 h 52"/>
              <a:gd name="T60" fmla="*/ 8 w 21"/>
              <a:gd name="T61" fmla="*/ 13 h 52"/>
              <a:gd name="T62" fmla="*/ 10 w 21"/>
              <a:gd name="T63" fmla="*/ 13 h 52"/>
              <a:gd name="T64" fmla="*/ 10 w 21"/>
              <a:gd name="T65" fmla="*/ 13 h 52"/>
              <a:gd name="T66" fmla="*/ 10 w 21"/>
              <a:gd name="T67" fmla="*/ 16 h 52"/>
              <a:gd name="T68" fmla="*/ 10 w 21"/>
              <a:gd name="T69" fmla="*/ 16 h 52"/>
              <a:gd name="T70" fmla="*/ 6 w 21"/>
              <a:gd name="T71" fmla="*/ 19 h 52"/>
              <a:gd name="T72" fmla="*/ 6 w 21"/>
              <a:gd name="T73" fmla="*/ 22 h 52"/>
              <a:gd name="T74" fmla="*/ 6 w 21"/>
              <a:gd name="T75" fmla="*/ 22 h 52"/>
              <a:gd name="T76" fmla="*/ 8 w 21"/>
              <a:gd name="T77" fmla="*/ 22 h 52"/>
              <a:gd name="T78" fmla="*/ 8 w 21"/>
              <a:gd name="T79" fmla="*/ 22 h 52"/>
              <a:gd name="T80" fmla="*/ 16 w 21"/>
              <a:gd name="T81" fmla="*/ 7 h 52"/>
              <a:gd name="T82" fmla="*/ 16 w 21"/>
              <a:gd name="T83" fmla="*/ 7 h 52"/>
              <a:gd name="T84" fmla="*/ 17 w 21"/>
              <a:gd name="T85" fmla="*/ 3 h 52"/>
              <a:gd name="T86" fmla="*/ 17 w 21"/>
              <a:gd name="T87" fmla="*/ 2 h 52"/>
              <a:gd name="T88" fmla="*/ 17 w 21"/>
              <a:gd name="T89" fmla="*/ 2 h 52"/>
              <a:gd name="T90" fmla="*/ 17 w 21"/>
              <a:gd name="T91" fmla="*/ 2 h 52"/>
              <a:gd name="T92" fmla="*/ 17 w 21"/>
              <a:gd name="T93" fmla="*/ 2 h 52"/>
              <a:gd name="T94" fmla="*/ 19 w 21"/>
              <a:gd name="T95" fmla="*/ 0 h 52"/>
              <a:gd name="T96" fmla="*/ 19 w 21"/>
              <a:gd name="T97" fmla="*/ 0 h 52"/>
              <a:gd name="T98" fmla="*/ 21 w 21"/>
              <a:gd name="T99" fmla="*/ 0 h 52"/>
              <a:gd name="T100" fmla="*/ 21 w 21"/>
              <a:gd name="T101" fmla="*/ 2 h 52"/>
              <a:gd name="T102" fmla="*/ 21 w 21"/>
              <a:gd name="T103" fmla="*/ 2 h 52"/>
              <a:gd name="T104" fmla="*/ 21 w 21"/>
              <a:gd name="T105" fmla="*/ 3 h 52"/>
              <a:gd name="T106" fmla="*/ 21 w 21"/>
              <a:gd name="T107" fmla="*/ 3 h 52"/>
              <a:gd name="T108" fmla="*/ 10 w 21"/>
              <a:gd name="T109" fmla="*/ 22 h 52"/>
              <a:gd name="T110" fmla="*/ 10 w 21"/>
              <a:gd name="T111" fmla="*/ 22 h 52"/>
              <a:gd name="T112" fmla="*/ 8 w 21"/>
              <a:gd name="T113" fmla="*/ 29 h 52"/>
              <a:gd name="T114" fmla="*/ 8 w 21"/>
              <a:gd name="T115" fmla="*/ 29 h 52"/>
              <a:gd name="T116" fmla="*/ 6 w 21"/>
              <a:gd name="T117" fmla="*/ 30 h 52"/>
              <a:gd name="T118" fmla="*/ 5 w 21"/>
              <a:gd name="T119" fmla="*/ 32 h 52"/>
              <a:gd name="T120" fmla="*/ 5 w 21"/>
              <a:gd name="T121"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 h="52">
                <a:moveTo>
                  <a:pt x="5" y="32"/>
                </a:moveTo>
                <a:lnTo>
                  <a:pt x="5" y="32"/>
                </a:lnTo>
                <a:lnTo>
                  <a:pt x="5" y="41"/>
                </a:lnTo>
                <a:lnTo>
                  <a:pt x="5" y="41"/>
                </a:lnTo>
                <a:lnTo>
                  <a:pt x="3" y="49"/>
                </a:lnTo>
                <a:lnTo>
                  <a:pt x="3" y="49"/>
                </a:lnTo>
                <a:lnTo>
                  <a:pt x="3" y="51"/>
                </a:lnTo>
                <a:lnTo>
                  <a:pt x="3" y="51"/>
                </a:lnTo>
                <a:lnTo>
                  <a:pt x="3" y="52"/>
                </a:lnTo>
                <a:lnTo>
                  <a:pt x="2" y="52"/>
                </a:lnTo>
                <a:lnTo>
                  <a:pt x="2" y="52"/>
                </a:lnTo>
                <a:lnTo>
                  <a:pt x="0" y="51"/>
                </a:lnTo>
                <a:lnTo>
                  <a:pt x="0" y="51"/>
                </a:lnTo>
                <a:lnTo>
                  <a:pt x="0" y="51"/>
                </a:lnTo>
                <a:lnTo>
                  <a:pt x="0" y="49"/>
                </a:lnTo>
                <a:lnTo>
                  <a:pt x="0" y="49"/>
                </a:lnTo>
                <a:lnTo>
                  <a:pt x="3" y="35"/>
                </a:lnTo>
                <a:lnTo>
                  <a:pt x="3" y="35"/>
                </a:lnTo>
                <a:lnTo>
                  <a:pt x="3" y="33"/>
                </a:lnTo>
                <a:lnTo>
                  <a:pt x="3" y="33"/>
                </a:lnTo>
                <a:lnTo>
                  <a:pt x="3" y="30"/>
                </a:lnTo>
                <a:lnTo>
                  <a:pt x="3" y="30"/>
                </a:lnTo>
                <a:lnTo>
                  <a:pt x="3" y="29"/>
                </a:lnTo>
                <a:lnTo>
                  <a:pt x="3" y="29"/>
                </a:lnTo>
                <a:lnTo>
                  <a:pt x="3" y="29"/>
                </a:lnTo>
                <a:lnTo>
                  <a:pt x="5" y="26"/>
                </a:lnTo>
                <a:lnTo>
                  <a:pt x="5" y="26"/>
                </a:lnTo>
                <a:lnTo>
                  <a:pt x="6" y="14"/>
                </a:lnTo>
                <a:lnTo>
                  <a:pt x="6" y="14"/>
                </a:lnTo>
                <a:lnTo>
                  <a:pt x="8" y="13"/>
                </a:lnTo>
                <a:lnTo>
                  <a:pt x="8" y="13"/>
                </a:lnTo>
                <a:lnTo>
                  <a:pt x="10" y="13"/>
                </a:lnTo>
                <a:lnTo>
                  <a:pt x="10" y="13"/>
                </a:lnTo>
                <a:lnTo>
                  <a:pt x="10" y="16"/>
                </a:lnTo>
                <a:lnTo>
                  <a:pt x="10" y="16"/>
                </a:lnTo>
                <a:lnTo>
                  <a:pt x="6" y="19"/>
                </a:lnTo>
                <a:lnTo>
                  <a:pt x="6" y="22"/>
                </a:lnTo>
                <a:lnTo>
                  <a:pt x="6" y="22"/>
                </a:lnTo>
                <a:lnTo>
                  <a:pt x="8" y="22"/>
                </a:lnTo>
                <a:lnTo>
                  <a:pt x="8" y="22"/>
                </a:lnTo>
                <a:lnTo>
                  <a:pt x="16" y="7"/>
                </a:lnTo>
                <a:lnTo>
                  <a:pt x="16" y="7"/>
                </a:lnTo>
                <a:lnTo>
                  <a:pt x="17" y="3"/>
                </a:lnTo>
                <a:lnTo>
                  <a:pt x="17" y="2"/>
                </a:lnTo>
                <a:lnTo>
                  <a:pt x="17" y="2"/>
                </a:lnTo>
                <a:lnTo>
                  <a:pt x="17" y="2"/>
                </a:lnTo>
                <a:lnTo>
                  <a:pt x="17" y="2"/>
                </a:lnTo>
                <a:lnTo>
                  <a:pt x="19" y="0"/>
                </a:lnTo>
                <a:lnTo>
                  <a:pt x="19" y="0"/>
                </a:lnTo>
                <a:lnTo>
                  <a:pt x="21" y="0"/>
                </a:lnTo>
                <a:lnTo>
                  <a:pt x="21" y="2"/>
                </a:lnTo>
                <a:lnTo>
                  <a:pt x="21" y="2"/>
                </a:lnTo>
                <a:lnTo>
                  <a:pt x="21" y="3"/>
                </a:lnTo>
                <a:lnTo>
                  <a:pt x="21" y="3"/>
                </a:lnTo>
                <a:lnTo>
                  <a:pt x="10" y="22"/>
                </a:lnTo>
                <a:lnTo>
                  <a:pt x="10" y="22"/>
                </a:lnTo>
                <a:lnTo>
                  <a:pt x="8" y="29"/>
                </a:lnTo>
                <a:lnTo>
                  <a:pt x="8" y="29"/>
                </a:lnTo>
                <a:lnTo>
                  <a:pt x="6" y="30"/>
                </a:lnTo>
                <a:lnTo>
                  <a:pt x="5" y="32"/>
                </a:lnTo>
                <a:lnTo>
                  <a:pt x="5"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2" name="Freeform 149"/>
          <p:cNvSpPr/>
          <p:nvPr/>
        </p:nvSpPr>
        <p:spPr bwMode="auto">
          <a:xfrm>
            <a:off x="9257749" y="2015733"/>
            <a:ext cx="15875" cy="52388"/>
          </a:xfrm>
          <a:custGeom>
            <a:avLst/>
            <a:gdLst>
              <a:gd name="T0" fmla="*/ 0 w 10"/>
              <a:gd name="T1" fmla="*/ 32 h 33"/>
              <a:gd name="T2" fmla="*/ 0 w 10"/>
              <a:gd name="T3" fmla="*/ 32 h 33"/>
              <a:gd name="T4" fmla="*/ 2 w 10"/>
              <a:gd name="T5" fmla="*/ 30 h 33"/>
              <a:gd name="T6" fmla="*/ 2 w 10"/>
              <a:gd name="T7" fmla="*/ 30 h 33"/>
              <a:gd name="T8" fmla="*/ 3 w 10"/>
              <a:gd name="T9" fmla="*/ 22 h 33"/>
              <a:gd name="T10" fmla="*/ 3 w 10"/>
              <a:gd name="T11" fmla="*/ 22 h 33"/>
              <a:gd name="T12" fmla="*/ 5 w 10"/>
              <a:gd name="T13" fmla="*/ 8 h 33"/>
              <a:gd name="T14" fmla="*/ 5 w 10"/>
              <a:gd name="T15" fmla="*/ 8 h 33"/>
              <a:gd name="T16" fmla="*/ 5 w 10"/>
              <a:gd name="T17" fmla="*/ 2 h 33"/>
              <a:gd name="T18" fmla="*/ 5 w 10"/>
              <a:gd name="T19" fmla="*/ 2 h 33"/>
              <a:gd name="T20" fmla="*/ 7 w 10"/>
              <a:gd name="T21" fmla="*/ 0 h 33"/>
              <a:gd name="T22" fmla="*/ 7 w 10"/>
              <a:gd name="T23" fmla="*/ 0 h 33"/>
              <a:gd name="T24" fmla="*/ 8 w 10"/>
              <a:gd name="T25" fmla="*/ 0 h 33"/>
              <a:gd name="T26" fmla="*/ 8 w 10"/>
              <a:gd name="T27" fmla="*/ 0 h 33"/>
              <a:gd name="T28" fmla="*/ 10 w 10"/>
              <a:gd name="T29" fmla="*/ 0 h 33"/>
              <a:gd name="T30" fmla="*/ 8 w 10"/>
              <a:gd name="T31" fmla="*/ 2 h 33"/>
              <a:gd name="T32" fmla="*/ 8 w 10"/>
              <a:gd name="T33" fmla="*/ 2 h 33"/>
              <a:gd name="T34" fmla="*/ 8 w 10"/>
              <a:gd name="T35" fmla="*/ 6 h 33"/>
              <a:gd name="T36" fmla="*/ 8 w 10"/>
              <a:gd name="T37" fmla="*/ 6 h 33"/>
              <a:gd name="T38" fmla="*/ 5 w 10"/>
              <a:gd name="T39" fmla="*/ 24 h 33"/>
              <a:gd name="T40" fmla="*/ 5 w 10"/>
              <a:gd name="T41" fmla="*/ 24 h 33"/>
              <a:gd name="T42" fmla="*/ 5 w 10"/>
              <a:gd name="T43" fmla="*/ 32 h 33"/>
              <a:gd name="T44" fmla="*/ 5 w 10"/>
              <a:gd name="T45" fmla="*/ 32 h 33"/>
              <a:gd name="T46" fmla="*/ 5 w 10"/>
              <a:gd name="T47" fmla="*/ 33 h 33"/>
              <a:gd name="T48" fmla="*/ 5 w 10"/>
              <a:gd name="T49" fmla="*/ 33 h 33"/>
              <a:gd name="T50" fmla="*/ 2 w 10"/>
              <a:gd name="T51" fmla="*/ 33 h 33"/>
              <a:gd name="T52" fmla="*/ 2 w 10"/>
              <a:gd name="T53" fmla="*/ 33 h 33"/>
              <a:gd name="T54" fmla="*/ 0 w 10"/>
              <a:gd name="T55" fmla="*/ 33 h 33"/>
              <a:gd name="T56" fmla="*/ 0 w 10"/>
              <a:gd name="T57" fmla="*/ 32 h 33"/>
              <a:gd name="T58" fmla="*/ 0 w 10"/>
              <a:gd name="T59" fmla="*/ 3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 h="33">
                <a:moveTo>
                  <a:pt x="0" y="32"/>
                </a:moveTo>
                <a:lnTo>
                  <a:pt x="0" y="32"/>
                </a:lnTo>
                <a:lnTo>
                  <a:pt x="2" y="30"/>
                </a:lnTo>
                <a:lnTo>
                  <a:pt x="2" y="30"/>
                </a:lnTo>
                <a:lnTo>
                  <a:pt x="3" y="22"/>
                </a:lnTo>
                <a:lnTo>
                  <a:pt x="3" y="22"/>
                </a:lnTo>
                <a:lnTo>
                  <a:pt x="5" y="8"/>
                </a:lnTo>
                <a:lnTo>
                  <a:pt x="5" y="8"/>
                </a:lnTo>
                <a:lnTo>
                  <a:pt x="5" y="2"/>
                </a:lnTo>
                <a:lnTo>
                  <a:pt x="5" y="2"/>
                </a:lnTo>
                <a:lnTo>
                  <a:pt x="7" y="0"/>
                </a:lnTo>
                <a:lnTo>
                  <a:pt x="7" y="0"/>
                </a:lnTo>
                <a:lnTo>
                  <a:pt x="8" y="0"/>
                </a:lnTo>
                <a:lnTo>
                  <a:pt x="8" y="0"/>
                </a:lnTo>
                <a:lnTo>
                  <a:pt x="10" y="0"/>
                </a:lnTo>
                <a:lnTo>
                  <a:pt x="8" y="2"/>
                </a:lnTo>
                <a:lnTo>
                  <a:pt x="8" y="2"/>
                </a:lnTo>
                <a:lnTo>
                  <a:pt x="8" y="6"/>
                </a:lnTo>
                <a:lnTo>
                  <a:pt x="8" y="6"/>
                </a:lnTo>
                <a:lnTo>
                  <a:pt x="5" y="24"/>
                </a:lnTo>
                <a:lnTo>
                  <a:pt x="5" y="24"/>
                </a:lnTo>
                <a:lnTo>
                  <a:pt x="5" y="32"/>
                </a:lnTo>
                <a:lnTo>
                  <a:pt x="5" y="32"/>
                </a:lnTo>
                <a:lnTo>
                  <a:pt x="5" y="33"/>
                </a:lnTo>
                <a:lnTo>
                  <a:pt x="5" y="33"/>
                </a:lnTo>
                <a:lnTo>
                  <a:pt x="2" y="33"/>
                </a:lnTo>
                <a:lnTo>
                  <a:pt x="2" y="33"/>
                </a:lnTo>
                <a:lnTo>
                  <a:pt x="0" y="33"/>
                </a:lnTo>
                <a:lnTo>
                  <a:pt x="0" y="32"/>
                </a:lnTo>
                <a:lnTo>
                  <a:pt x="0" y="32"/>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3" name="Freeform 150"/>
          <p:cNvSpPr/>
          <p:nvPr/>
        </p:nvSpPr>
        <p:spPr bwMode="auto">
          <a:xfrm>
            <a:off x="9256161" y="2071295"/>
            <a:ext cx="4763" cy="25400"/>
          </a:xfrm>
          <a:custGeom>
            <a:avLst/>
            <a:gdLst>
              <a:gd name="T0" fmla="*/ 0 w 3"/>
              <a:gd name="T1" fmla="*/ 1 h 16"/>
              <a:gd name="T2" fmla="*/ 0 w 3"/>
              <a:gd name="T3" fmla="*/ 1 h 16"/>
              <a:gd name="T4" fmla="*/ 1 w 3"/>
              <a:gd name="T5" fmla="*/ 0 h 16"/>
              <a:gd name="T6" fmla="*/ 3 w 3"/>
              <a:gd name="T7" fmla="*/ 0 h 16"/>
              <a:gd name="T8" fmla="*/ 3 w 3"/>
              <a:gd name="T9" fmla="*/ 0 h 16"/>
              <a:gd name="T10" fmla="*/ 3 w 3"/>
              <a:gd name="T11" fmla="*/ 9 h 16"/>
              <a:gd name="T12" fmla="*/ 3 w 3"/>
              <a:gd name="T13" fmla="*/ 9 h 16"/>
              <a:gd name="T14" fmla="*/ 3 w 3"/>
              <a:gd name="T15" fmla="*/ 14 h 16"/>
              <a:gd name="T16" fmla="*/ 3 w 3"/>
              <a:gd name="T17" fmla="*/ 14 h 16"/>
              <a:gd name="T18" fmla="*/ 3 w 3"/>
              <a:gd name="T19" fmla="*/ 16 h 16"/>
              <a:gd name="T20" fmla="*/ 3 w 3"/>
              <a:gd name="T21" fmla="*/ 16 h 16"/>
              <a:gd name="T22" fmla="*/ 1 w 3"/>
              <a:gd name="T23" fmla="*/ 16 h 16"/>
              <a:gd name="T24" fmla="*/ 1 w 3"/>
              <a:gd name="T25" fmla="*/ 16 h 16"/>
              <a:gd name="T26" fmla="*/ 0 w 3"/>
              <a:gd name="T27" fmla="*/ 16 h 16"/>
              <a:gd name="T28" fmla="*/ 0 w 3"/>
              <a:gd name="T29" fmla="*/ 16 h 16"/>
              <a:gd name="T30" fmla="*/ 0 w 3"/>
              <a:gd name="T31" fmla="*/ 14 h 16"/>
              <a:gd name="T32" fmla="*/ 0 w 3"/>
              <a:gd name="T33" fmla="*/ 14 h 16"/>
              <a:gd name="T34" fmla="*/ 1 w 3"/>
              <a:gd name="T35" fmla="*/ 9 h 16"/>
              <a:gd name="T36" fmla="*/ 1 w 3"/>
              <a:gd name="T37" fmla="*/ 3 h 16"/>
              <a:gd name="T38" fmla="*/ 1 w 3"/>
              <a:gd name="T39" fmla="*/ 3 h 16"/>
              <a:gd name="T40" fmla="*/ 1 w 3"/>
              <a:gd name="T41" fmla="*/ 1 h 16"/>
              <a:gd name="T42" fmla="*/ 0 w 3"/>
              <a:gd name="T43" fmla="*/ 1 h 16"/>
              <a:gd name="T44" fmla="*/ 0 w 3"/>
              <a:gd name="T45"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 h="16">
                <a:moveTo>
                  <a:pt x="0" y="1"/>
                </a:moveTo>
                <a:lnTo>
                  <a:pt x="0" y="1"/>
                </a:lnTo>
                <a:lnTo>
                  <a:pt x="1" y="0"/>
                </a:lnTo>
                <a:lnTo>
                  <a:pt x="3" y="0"/>
                </a:lnTo>
                <a:lnTo>
                  <a:pt x="3" y="0"/>
                </a:lnTo>
                <a:lnTo>
                  <a:pt x="3" y="9"/>
                </a:lnTo>
                <a:lnTo>
                  <a:pt x="3" y="9"/>
                </a:lnTo>
                <a:lnTo>
                  <a:pt x="3" y="14"/>
                </a:lnTo>
                <a:lnTo>
                  <a:pt x="3" y="14"/>
                </a:lnTo>
                <a:lnTo>
                  <a:pt x="3" y="16"/>
                </a:lnTo>
                <a:lnTo>
                  <a:pt x="3" y="16"/>
                </a:lnTo>
                <a:lnTo>
                  <a:pt x="1" y="16"/>
                </a:lnTo>
                <a:lnTo>
                  <a:pt x="1" y="16"/>
                </a:lnTo>
                <a:lnTo>
                  <a:pt x="0" y="16"/>
                </a:lnTo>
                <a:lnTo>
                  <a:pt x="0" y="16"/>
                </a:lnTo>
                <a:lnTo>
                  <a:pt x="0" y="14"/>
                </a:lnTo>
                <a:lnTo>
                  <a:pt x="0" y="14"/>
                </a:lnTo>
                <a:lnTo>
                  <a:pt x="1" y="9"/>
                </a:lnTo>
                <a:lnTo>
                  <a:pt x="1" y="3"/>
                </a:lnTo>
                <a:lnTo>
                  <a:pt x="1" y="3"/>
                </a:lnTo>
                <a:lnTo>
                  <a:pt x="1" y="1"/>
                </a:lnTo>
                <a:lnTo>
                  <a:pt x="0" y="1"/>
                </a:lnTo>
                <a:lnTo>
                  <a:pt x="0" y="1"/>
                </a:lnTo>
                <a:close/>
              </a:path>
            </a:pathLst>
          </a:custGeom>
          <a:solidFill>
            <a:schemeClr val="tx1"/>
          </a:solidFill>
          <a:ln>
            <a:noFill/>
          </a:ln>
        </p:spPr>
        <p:txBody>
          <a:bodyPr vert="horz" wrap="square" lIns="91440" tIns="45720" rIns="91440" bIns="45720" numCol="1" anchor="t" anchorCtr="0" compatLnSpc="1"/>
          <a:lstStyle/>
          <a:p>
            <a:endParaRPr lang="zh-CN" altLang="en-US"/>
          </a:p>
        </p:txBody>
      </p:sp>
      <p:sp>
        <p:nvSpPr>
          <p:cNvPr id="314" name="Freeform 123"/>
          <p:cNvSpPr>
            <a:spLocks noEditPoints="1"/>
          </p:cNvSpPr>
          <p:nvPr/>
        </p:nvSpPr>
        <p:spPr bwMode="auto">
          <a:xfrm>
            <a:off x="9038554" y="4770867"/>
            <a:ext cx="833437" cy="641350"/>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6" y="407"/>
                </a:lnTo>
                <a:lnTo>
                  <a:pt x="2016"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6" y="510"/>
                </a:lnTo>
                <a:lnTo>
                  <a:pt x="2021" y="482"/>
                </a:lnTo>
                <a:lnTo>
                  <a:pt x="2024" y="468"/>
                </a:lnTo>
                <a:lnTo>
                  <a:pt x="2025" y="454"/>
                </a:lnTo>
                <a:lnTo>
                  <a:pt x="2024" y="449"/>
                </a:lnTo>
                <a:lnTo>
                  <a:pt x="2021" y="442"/>
                </a:lnTo>
                <a:lnTo>
                  <a:pt x="2019" y="437"/>
                </a:lnTo>
                <a:lnTo>
                  <a:pt x="2016" y="431"/>
                </a:lnTo>
                <a:lnTo>
                  <a:pt x="2016"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chemeClr val="tx1"/>
          </a:solidFill>
          <a:ln w="9525">
            <a:noFill/>
            <a:round/>
          </a:ln>
        </p:spPr>
        <p:txBody>
          <a:bodyPr vert="horz" wrap="square" lIns="91440" tIns="45720" rIns="91440" bIns="45720" numCol="1" anchor="t" anchorCtr="0" compatLnSpc="1"/>
          <a:lstStyle/>
          <a:p>
            <a:endParaRPr lang="zh-CN" altLang="en-US"/>
          </a:p>
        </p:txBody>
      </p:sp>
      <p:grpSp>
        <p:nvGrpSpPr>
          <p:cNvPr id="315" name="组合 300"/>
          <p:cNvGrpSpPr/>
          <p:nvPr/>
        </p:nvGrpSpPr>
        <p:grpSpPr>
          <a:xfrm>
            <a:off x="9117158" y="5480885"/>
            <a:ext cx="683574" cy="619845"/>
            <a:chOff x="6029326" y="4137025"/>
            <a:chExt cx="1135063" cy="1006475"/>
          </a:xfrm>
          <a:solidFill>
            <a:schemeClr val="tx1"/>
          </a:solidFill>
        </p:grpSpPr>
        <p:sp>
          <p:nvSpPr>
            <p:cNvPr id="316" name="Freeform 131"/>
            <p:cNvSpPr>
              <a:spLocks noEditPoints="1"/>
            </p:cNvSpPr>
            <p:nvPr/>
          </p:nvSpPr>
          <p:spPr bwMode="auto">
            <a:xfrm>
              <a:off x="7100888" y="4235450"/>
              <a:ext cx="26988" cy="31750"/>
            </a:xfrm>
            <a:custGeom>
              <a:avLst/>
              <a:gdLst/>
              <a:ahLst/>
              <a:cxnLst>
                <a:cxn ang="0">
                  <a:pos x="20" y="2"/>
                </a:cxn>
                <a:cxn ang="0">
                  <a:pos x="20" y="2"/>
                </a:cxn>
                <a:cxn ang="0">
                  <a:pos x="24" y="2"/>
                </a:cxn>
                <a:cxn ang="0">
                  <a:pos x="28" y="3"/>
                </a:cxn>
                <a:cxn ang="0">
                  <a:pos x="30" y="5"/>
                </a:cxn>
                <a:cxn ang="0">
                  <a:pos x="31" y="8"/>
                </a:cxn>
                <a:cxn ang="0">
                  <a:pos x="31" y="8"/>
                </a:cxn>
                <a:cxn ang="0">
                  <a:pos x="33" y="8"/>
                </a:cxn>
                <a:cxn ang="0">
                  <a:pos x="34" y="7"/>
                </a:cxn>
                <a:cxn ang="0">
                  <a:pos x="36" y="4"/>
                </a:cxn>
                <a:cxn ang="0">
                  <a:pos x="37" y="1"/>
                </a:cxn>
                <a:cxn ang="0">
                  <a:pos x="40" y="0"/>
                </a:cxn>
                <a:cxn ang="0">
                  <a:pos x="41" y="0"/>
                </a:cxn>
                <a:cxn ang="0">
                  <a:pos x="41" y="0"/>
                </a:cxn>
                <a:cxn ang="0">
                  <a:pos x="46" y="5"/>
                </a:cxn>
                <a:cxn ang="0">
                  <a:pos x="50" y="9"/>
                </a:cxn>
                <a:cxn ang="0">
                  <a:pos x="52" y="16"/>
                </a:cxn>
                <a:cxn ang="0">
                  <a:pos x="52" y="21"/>
                </a:cxn>
                <a:cxn ang="0">
                  <a:pos x="52" y="28"/>
                </a:cxn>
                <a:cxn ang="0">
                  <a:pos x="50" y="33"/>
                </a:cxn>
                <a:cxn ang="0">
                  <a:pos x="47" y="38"/>
                </a:cxn>
                <a:cxn ang="0">
                  <a:pos x="44" y="44"/>
                </a:cxn>
                <a:cxn ang="0">
                  <a:pos x="40" y="48"/>
                </a:cxn>
                <a:cxn ang="0">
                  <a:pos x="35" y="52"/>
                </a:cxn>
                <a:cxn ang="0">
                  <a:pos x="30" y="55"/>
                </a:cxn>
                <a:cxn ang="0">
                  <a:pos x="25" y="58"/>
                </a:cxn>
                <a:cxn ang="0">
                  <a:pos x="19" y="58"/>
                </a:cxn>
                <a:cxn ang="0">
                  <a:pos x="15" y="58"/>
                </a:cxn>
                <a:cxn ang="0">
                  <a:pos x="10" y="55"/>
                </a:cxn>
                <a:cxn ang="0">
                  <a:pos x="5" y="52"/>
                </a:cxn>
                <a:cxn ang="0">
                  <a:pos x="5" y="52"/>
                </a:cxn>
                <a:cxn ang="0">
                  <a:pos x="2" y="47"/>
                </a:cxn>
                <a:cxn ang="0">
                  <a:pos x="0" y="39"/>
                </a:cxn>
                <a:cxn ang="0">
                  <a:pos x="0" y="32"/>
                </a:cxn>
                <a:cxn ang="0">
                  <a:pos x="1" y="23"/>
                </a:cxn>
                <a:cxn ang="0">
                  <a:pos x="3" y="16"/>
                </a:cxn>
                <a:cxn ang="0">
                  <a:pos x="8" y="9"/>
                </a:cxn>
                <a:cxn ang="0">
                  <a:pos x="13" y="5"/>
                </a:cxn>
                <a:cxn ang="0">
                  <a:pos x="16" y="3"/>
                </a:cxn>
                <a:cxn ang="0">
                  <a:pos x="20" y="2"/>
                </a:cxn>
                <a:cxn ang="0">
                  <a:pos x="20" y="2"/>
                </a:cxn>
                <a:cxn ang="0">
                  <a:pos x="14" y="33"/>
                </a:cxn>
                <a:cxn ang="0">
                  <a:pos x="14" y="33"/>
                </a:cxn>
                <a:cxn ang="0">
                  <a:pos x="17" y="35"/>
                </a:cxn>
                <a:cxn ang="0">
                  <a:pos x="18" y="38"/>
                </a:cxn>
                <a:cxn ang="0">
                  <a:pos x="20" y="40"/>
                </a:cxn>
                <a:cxn ang="0">
                  <a:pos x="25" y="41"/>
                </a:cxn>
                <a:cxn ang="0">
                  <a:pos x="25" y="41"/>
                </a:cxn>
                <a:cxn ang="0">
                  <a:pos x="29" y="37"/>
                </a:cxn>
                <a:cxn ang="0">
                  <a:pos x="33" y="32"/>
                </a:cxn>
                <a:cxn ang="0">
                  <a:pos x="35" y="24"/>
                </a:cxn>
                <a:cxn ang="0">
                  <a:pos x="35" y="15"/>
                </a:cxn>
                <a:cxn ang="0">
                  <a:pos x="35" y="15"/>
                </a:cxn>
                <a:cxn ang="0">
                  <a:pos x="28" y="17"/>
                </a:cxn>
                <a:cxn ang="0">
                  <a:pos x="20" y="20"/>
                </a:cxn>
                <a:cxn ang="0">
                  <a:pos x="18" y="22"/>
                </a:cxn>
                <a:cxn ang="0">
                  <a:pos x="16" y="25"/>
                </a:cxn>
                <a:cxn ang="0">
                  <a:pos x="15" y="29"/>
                </a:cxn>
                <a:cxn ang="0">
                  <a:pos x="14" y="33"/>
                </a:cxn>
                <a:cxn ang="0">
                  <a:pos x="14" y="33"/>
                </a:cxn>
              </a:cxnLst>
              <a:rect l="0" t="0" r="r" b="b"/>
              <a:pathLst>
                <a:path w="52" h="58">
                  <a:moveTo>
                    <a:pt x="20" y="2"/>
                  </a:moveTo>
                  <a:lnTo>
                    <a:pt x="20" y="2"/>
                  </a:lnTo>
                  <a:lnTo>
                    <a:pt x="24" y="2"/>
                  </a:lnTo>
                  <a:lnTo>
                    <a:pt x="28" y="3"/>
                  </a:lnTo>
                  <a:lnTo>
                    <a:pt x="30" y="5"/>
                  </a:lnTo>
                  <a:lnTo>
                    <a:pt x="31" y="8"/>
                  </a:lnTo>
                  <a:lnTo>
                    <a:pt x="31" y="8"/>
                  </a:lnTo>
                  <a:lnTo>
                    <a:pt x="33" y="8"/>
                  </a:lnTo>
                  <a:lnTo>
                    <a:pt x="34" y="7"/>
                  </a:lnTo>
                  <a:lnTo>
                    <a:pt x="36" y="4"/>
                  </a:lnTo>
                  <a:lnTo>
                    <a:pt x="37" y="1"/>
                  </a:lnTo>
                  <a:lnTo>
                    <a:pt x="40" y="0"/>
                  </a:lnTo>
                  <a:lnTo>
                    <a:pt x="41" y="0"/>
                  </a:lnTo>
                  <a:lnTo>
                    <a:pt x="41" y="0"/>
                  </a:lnTo>
                  <a:lnTo>
                    <a:pt x="46" y="5"/>
                  </a:lnTo>
                  <a:lnTo>
                    <a:pt x="50" y="9"/>
                  </a:lnTo>
                  <a:lnTo>
                    <a:pt x="52" y="16"/>
                  </a:lnTo>
                  <a:lnTo>
                    <a:pt x="52" y="21"/>
                  </a:lnTo>
                  <a:lnTo>
                    <a:pt x="52" y="28"/>
                  </a:lnTo>
                  <a:lnTo>
                    <a:pt x="50" y="33"/>
                  </a:lnTo>
                  <a:lnTo>
                    <a:pt x="47" y="38"/>
                  </a:lnTo>
                  <a:lnTo>
                    <a:pt x="44" y="44"/>
                  </a:lnTo>
                  <a:lnTo>
                    <a:pt x="40" y="48"/>
                  </a:lnTo>
                  <a:lnTo>
                    <a:pt x="35" y="52"/>
                  </a:lnTo>
                  <a:lnTo>
                    <a:pt x="30" y="55"/>
                  </a:lnTo>
                  <a:lnTo>
                    <a:pt x="25" y="58"/>
                  </a:lnTo>
                  <a:lnTo>
                    <a:pt x="19" y="58"/>
                  </a:lnTo>
                  <a:lnTo>
                    <a:pt x="15" y="58"/>
                  </a:lnTo>
                  <a:lnTo>
                    <a:pt x="10" y="55"/>
                  </a:lnTo>
                  <a:lnTo>
                    <a:pt x="5" y="52"/>
                  </a:lnTo>
                  <a:lnTo>
                    <a:pt x="5" y="52"/>
                  </a:lnTo>
                  <a:lnTo>
                    <a:pt x="2" y="47"/>
                  </a:lnTo>
                  <a:lnTo>
                    <a:pt x="0" y="39"/>
                  </a:lnTo>
                  <a:lnTo>
                    <a:pt x="0" y="32"/>
                  </a:lnTo>
                  <a:lnTo>
                    <a:pt x="1" y="23"/>
                  </a:lnTo>
                  <a:lnTo>
                    <a:pt x="3" y="16"/>
                  </a:lnTo>
                  <a:lnTo>
                    <a:pt x="8" y="9"/>
                  </a:lnTo>
                  <a:lnTo>
                    <a:pt x="13" y="5"/>
                  </a:lnTo>
                  <a:lnTo>
                    <a:pt x="16" y="3"/>
                  </a:lnTo>
                  <a:lnTo>
                    <a:pt x="20" y="2"/>
                  </a:lnTo>
                  <a:lnTo>
                    <a:pt x="20" y="2"/>
                  </a:lnTo>
                  <a:close/>
                  <a:moveTo>
                    <a:pt x="14" y="33"/>
                  </a:moveTo>
                  <a:lnTo>
                    <a:pt x="14" y="33"/>
                  </a:lnTo>
                  <a:lnTo>
                    <a:pt x="17" y="35"/>
                  </a:lnTo>
                  <a:lnTo>
                    <a:pt x="18" y="38"/>
                  </a:lnTo>
                  <a:lnTo>
                    <a:pt x="20" y="40"/>
                  </a:lnTo>
                  <a:lnTo>
                    <a:pt x="25" y="41"/>
                  </a:lnTo>
                  <a:lnTo>
                    <a:pt x="25" y="41"/>
                  </a:lnTo>
                  <a:lnTo>
                    <a:pt x="29" y="37"/>
                  </a:lnTo>
                  <a:lnTo>
                    <a:pt x="33" y="32"/>
                  </a:lnTo>
                  <a:lnTo>
                    <a:pt x="35" y="24"/>
                  </a:lnTo>
                  <a:lnTo>
                    <a:pt x="35" y="15"/>
                  </a:lnTo>
                  <a:lnTo>
                    <a:pt x="35" y="15"/>
                  </a:lnTo>
                  <a:lnTo>
                    <a:pt x="28" y="17"/>
                  </a:lnTo>
                  <a:lnTo>
                    <a:pt x="20" y="20"/>
                  </a:lnTo>
                  <a:lnTo>
                    <a:pt x="18" y="22"/>
                  </a:lnTo>
                  <a:lnTo>
                    <a:pt x="16" y="25"/>
                  </a:lnTo>
                  <a:lnTo>
                    <a:pt x="15" y="29"/>
                  </a:lnTo>
                  <a:lnTo>
                    <a:pt x="14" y="33"/>
                  </a:lnTo>
                  <a:lnTo>
                    <a:pt x="14" y="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7" name="Freeform 132"/>
            <p:cNvSpPr>
              <a:spLocks noEditPoints="1"/>
            </p:cNvSpPr>
            <p:nvPr/>
          </p:nvSpPr>
          <p:spPr bwMode="auto">
            <a:xfrm>
              <a:off x="7075488" y="4287838"/>
              <a:ext cx="31750" cy="33338"/>
            </a:xfrm>
            <a:custGeom>
              <a:avLst/>
              <a:gdLst/>
              <a:ahLst/>
              <a:cxnLst>
                <a:cxn ang="0">
                  <a:pos x="61" y="17"/>
                </a:cxn>
                <a:cxn ang="0">
                  <a:pos x="61" y="17"/>
                </a:cxn>
                <a:cxn ang="0">
                  <a:pos x="60" y="28"/>
                </a:cxn>
                <a:cxn ang="0">
                  <a:pos x="58" y="37"/>
                </a:cxn>
                <a:cxn ang="0">
                  <a:pos x="55" y="44"/>
                </a:cxn>
                <a:cxn ang="0">
                  <a:pos x="50" y="53"/>
                </a:cxn>
                <a:cxn ang="0">
                  <a:pos x="50" y="53"/>
                </a:cxn>
                <a:cxn ang="0">
                  <a:pos x="41" y="56"/>
                </a:cxn>
                <a:cxn ang="0">
                  <a:pos x="32" y="59"/>
                </a:cxn>
                <a:cxn ang="0">
                  <a:pos x="25" y="61"/>
                </a:cxn>
                <a:cxn ang="0">
                  <a:pos x="20" y="62"/>
                </a:cxn>
                <a:cxn ang="0">
                  <a:pos x="17" y="61"/>
                </a:cxn>
                <a:cxn ang="0">
                  <a:pos x="17" y="61"/>
                </a:cxn>
                <a:cxn ang="0">
                  <a:pos x="13" y="59"/>
                </a:cxn>
                <a:cxn ang="0">
                  <a:pos x="8" y="56"/>
                </a:cxn>
                <a:cxn ang="0">
                  <a:pos x="5" y="53"/>
                </a:cxn>
                <a:cxn ang="0">
                  <a:pos x="3" y="48"/>
                </a:cxn>
                <a:cxn ang="0">
                  <a:pos x="1" y="44"/>
                </a:cxn>
                <a:cxn ang="0">
                  <a:pos x="0" y="40"/>
                </a:cxn>
                <a:cxn ang="0">
                  <a:pos x="0" y="34"/>
                </a:cxn>
                <a:cxn ang="0">
                  <a:pos x="0" y="29"/>
                </a:cxn>
                <a:cxn ang="0">
                  <a:pos x="1" y="25"/>
                </a:cxn>
                <a:cxn ang="0">
                  <a:pos x="3" y="19"/>
                </a:cxn>
                <a:cxn ang="0">
                  <a:pos x="5" y="15"/>
                </a:cxn>
                <a:cxn ang="0">
                  <a:pos x="7" y="11"/>
                </a:cxn>
                <a:cxn ang="0">
                  <a:pos x="12" y="8"/>
                </a:cxn>
                <a:cxn ang="0">
                  <a:pos x="15" y="4"/>
                </a:cxn>
                <a:cxn ang="0">
                  <a:pos x="20" y="2"/>
                </a:cxn>
                <a:cxn ang="0">
                  <a:pos x="26" y="0"/>
                </a:cxn>
                <a:cxn ang="0">
                  <a:pos x="26" y="0"/>
                </a:cxn>
                <a:cxn ang="0">
                  <a:pos x="30" y="2"/>
                </a:cxn>
                <a:cxn ang="0">
                  <a:pos x="34" y="4"/>
                </a:cxn>
                <a:cxn ang="0">
                  <a:pos x="42" y="10"/>
                </a:cxn>
                <a:cxn ang="0">
                  <a:pos x="50" y="14"/>
                </a:cxn>
                <a:cxn ang="0">
                  <a:pos x="56" y="16"/>
                </a:cxn>
                <a:cxn ang="0">
                  <a:pos x="61" y="17"/>
                </a:cxn>
                <a:cxn ang="0">
                  <a:pos x="61" y="17"/>
                </a:cxn>
                <a:cxn ang="0">
                  <a:pos x="23" y="19"/>
                </a:cxn>
                <a:cxn ang="0">
                  <a:pos x="23" y="19"/>
                </a:cxn>
                <a:cxn ang="0">
                  <a:pos x="21" y="22"/>
                </a:cxn>
                <a:cxn ang="0">
                  <a:pos x="19" y="24"/>
                </a:cxn>
                <a:cxn ang="0">
                  <a:pos x="17" y="31"/>
                </a:cxn>
                <a:cxn ang="0">
                  <a:pos x="17" y="36"/>
                </a:cxn>
                <a:cxn ang="0">
                  <a:pos x="17" y="39"/>
                </a:cxn>
                <a:cxn ang="0">
                  <a:pos x="18" y="42"/>
                </a:cxn>
                <a:cxn ang="0">
                  <a:pos x="21" y="44"/>
                </a:cxn>
                <a:cxn ang="0">
                  <a:pos x="21" y="44"/>
                </a:cxn>
                <a:cxn ang="0">
                  <a:pos x="28" y="43"/>
                </a:cxn>
                <a:cxn ang="0">
                  <a:pos x="34" y="41"/>
                </a:cxn>
                <a:cxn ang="0">
                  <a:pos x="36" y="40"/>
                </a:cxn>
                <a:cxn ang="0">
                  <a:pos x="38" y="37"/>
                </a:cxn>
                <a:cxn ang="0">
                  <a:pos x="41" y="33"/>
                </a:cxn>
                <a:cxn ang="0">
                  <a:pos x="42" y="30"/>
                </a:cxn>
                <a:cxn ang="0">
                  <a:pos x="42" y="30"/>
                </a:cxn>
                <a:cxn ang="0">
                  <a:pos x="38" y="26"/>
                </a:cxn>
                <a:cxn ang="0">
                  <a:pos x="35" y="23"/>
                </a:cxn>
                <a:cxn ang="0">
                  <a:pos x="30" y="19"/>
                </a:cxn>
                <a:cxn ang="0">
                  <a:pos x="23" y="19"/>
                </a:cxn>
                <a:cxn ang="0">
                  <a:pos x="23" y="19"/>
                </a:cxn>
              </a:cxnLst>
              <a:rect l="0" t="0" r="r" b="b"/>
              <a:pathLst>
                <a:path w="61" h="62">
                  <a:moveTo>
                    <a:pt x="61" y="17"/>
                  </a:moveTo>
                  <a:lnTo>
                    <a:pt x="61" y="17"/>
                  </a:lnTo>
                  <a:lnTo>
                    <a:pt x="60" y="28"/>
                  </a:lnTo>
                  <a:lnTo>
                    <a:pt x="58" y="37"/>
                  </a:lnTo>
                  <a:lnTo>
                    <a:pt x="55" y="44"/>
                  </a:lnTo>
                  <a:lnTo>
                    <a:pt x="50" y="53"/>
                  </a:lnTo>
                  <a:lnTo>
                    <a:pt x="50" y="53"/>
                  </a:lnTo>
                  <a:lnTo>
                    <a:pt x="41" y="56"/>
                  </a:lnTo>
                  <a:lnTo>
                    <a:pt x="32" y="59"/>
                  </a:lnTo>
                  <a:lnTo>
                    <a:pt x="25" y="61"/>
                  </a:lnTo>
                  <a:lnTo>
                    <a:pt x="20" y="62"/>
                  </a:lnTo>
                  <a:lnTo>
                    <a:pt x="17" y="61"/>
                  </a:lnTo>
                  <a:lnTo>
                    <a:pt x="17" y="61"/>
                  </a:lnTo>
                  <a:lnTo>
                    <a:pt x="13" y="59"/>
                  </a:lnTo>
                  <a:lnTo>
                    <a:pt x="8" y="56"/>
                  </a:lnTo>
                  <a:lnTo>
                    <a:pt x="5" y="53"/>
                  </a:lnTo>
                  <a:lnTo>
                    <a:pt x="3" y="48"/>
                  </a:lnTo>
                  <a:lnTo>
                    <a:pt x="1" y="44"/>
                  </a:lnTo>
                  <a:lnTo>
                    <a:pt x="0" y="40"/>
                  </a:lnTo>
                  <a:lnTo>
                    <a:pt x="0" y="34"/>
                  </a:lnTo>
                  <a:lnTo>
                    <a:pt x="0" y="29"/>
                  </a:lnTo>
                  <a:lnTo>
                    <a:pt x="1" y="25"/>
                  </a:lnTo>
                  <a:lnTo>
                    <a:pt x="3" y="19"/>
                  </a:lnTo>
                  <a:lnTo>
                    <a:pt x="5" y="15"/>
                  </a:lnTo>
                  <a:lnTo>
                    <a:pt x="7" y="11"/>
                  </a:lnTo>
                  <a:lnTo>
                    <a:pt x="12" y="8"/>
                  </a:lnTo>
                  <a:lnTo>
                    <a:pt x="15" y="4"/>
                  </a:lnTo>
                  <a:lnTo>
                    <a:pt x="20" y="2"/>
                  </a:lnTo>
                  <a:lnTo>
                    <a:pt x="26" y="0"/>
                  </a:lnTo>
                  <a:lnTo>
                    <a:pt x="26" y="0"/>
                  </a:lnTo>
                  <a:lnTo>
                    <a:pt x="30" y="2"/>
                  </a:lnTo>
                  <a:lnTo>
                    <a:pt x="34" y="4"/>
                  </a:lnTo>
                  <a:lnTo>
                    <a:pt x="42" y="10"/>
                  </a:lnTo>
                  <a:lnTo>
                    <a:pt x="50" y="14"/>
                  </a:lnTo>
                  <a:lnTo>
                    <a:pt x="56" y="16"/>
                  </a:lnTo>
                  <a:lnTo>
                    <a:pt x="61" y="17"/>
                  </a:lnTo>
                  <a:lnTo>
                    <a:pt x="61" y="17"/>
                  </a:lnTo>
                  <a:close/>
                  <a:moveTo>
                    <a:pt x="23" y="19"/>
                  </a:moveTo>
                  <a:lnTo>
                    <a:pt x="23" y="19"/>
                  </a:lnTo>
                  <a:lnTo>
                    <a:pt x="21" y="22"/>
                  </a:lnTo>
                  <a:lnTo>
                    <a:pt x="19" y="24"/>
                  </a:lnTo>
                  <a:lnTo>
                    <a:pt x="17" y="31"/>
                  </a:lnTo>
                  <a:lnTo>
                    <a:pt x="17" y="36"/>
                  </a:lnTo>
                  <a:lnTo>
                    <a:pt x="17" y="39"/>
                  </a:lnTo>
                  <a:lnTo>
                    <a:pt x="18" y="42"/>
                  </a:lnTo>
                  <a:lnTo>
                    <a:pt x="21" y="44"/>
                  </a:lnTo>
                  <a:lnTo>
                    <a:pt x="21" y="44"/>
                  </a:lnTo>
                  <a:lnTo>
                    <a:pt x="28" y="43"/>
                  </a:lnTo>
                  <a:lnTo>
                    <a:pt x="34" y="41"/>
                  </a:lnTo>
                  <a:lnTo>
                    <a:pt x="36" y="40"/>
                  </a:lnTo>
                  <a:lnTo>
                    <a:pt x="38" y="37"/>
                  </a:lnTo>
                  <a:lnTo>
                    <a:pt x="41" y="33"/>
                  </a:lnTo>
                  <a:lnTo>
                    <a:pt x="42" y="30"/>
                  </a:lnTo>
                  <a:lnTo>
                    <a:pt x="42" y="30"/>
                  </a:lnTo>
                  <a:lnTo>
                    <a:pt x="38" y="26"/>
                  </a:lnTo>
                  <a:lnTo>
                    <a:pt x="35" y="23"/>
                  </a:lnTo>
                  <a:lnTo>
                    <a:pt x="30" y="19"/>
                  </a:lnTo>
                  <a:lnTo>
                    <a:pt x="23" y="19"/>
                  </a:lnTo>
                  <a:lnTo>
                    <a:pt x="23" y="1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8" name="Freeform 133"/>
            <p:cNvSpPr>
              <a:spLocks noEditPoints="1"/>
            </p:cNvSpPr>
            <p:nvPr/>
          </p:nvSpPr>
          <p:spPr bwMode="auto">
            <a:xfrm>
              <a:off x="6867526" y="4167188"/>
              <a:ext cx="26988" cy="34925"/>
            </a:xfrm>
            <a:custGeom>
              <a:avLst/>
              <a:gdLst/>
              <a:ahLst/>
              <a:cxnLst>
                <a:cxn ang="0">
                  <a:pos x="14" y="63"/>
                </a:cxn>
                <a:cxn ang="0">
                  <a:pos x="14" y="63"/>
                </a:cxn>
                <a:cxn ang="0">
                  <a:pos x="11" y="60"/>
                </a:cxn>
                <a:cxn ang="0">
                  <a:pos x="8" y="57"/>
                </a:cxn>
                <a:cxn ang="0">
                  <a:pos x="4" y="53"/>
                </a:cxn>
                <a:cxn ang="0">
                  <a:pos x="3" y="48"/>
                </a:cxn>
                <a:cxn ang="0">
                  <a:pos x="0" y="38"/>
                </a:cxn>
                <a:cxn ang="0">
                  <a:pos x="0" y="28"/>
                </a:cxn>
                <a:cxn ang="0">
                  <a:pos x="2" y="18"/>
                </a:cxn>
                <a:cxn ang="0">
                  <a:pos x="3" y="14"/>
                </a:cxn>
                <a:cxn ang="0">
                  <a:pos x="5" y="10"/>
                </a:cxn>
                <a:cxn ang="0">
                  <a:pos x="9" y="7"/>
                </a:cxn>
                <a:cxn ang="0">
                  <a:pos x="12" y="3"/>
                </a:cxn>
                <a:cxn ang="0">
                  <a:pos x="16" y="1"/>
                </a:cxn>
                <a:cxn ang="0">
                  <a:pos x="20" y="0"/>
                </a:cxn>
                <a:cxn ang="0">
                  <a:pos x="20" y="0"/>
                </a:cxn>
                <a:cxn ang="0">
                  <a:pos x="27" y="0"/>
                </a:cxn>
                <a:cxn ang="0">
                  <a:pos x="33" y="2"/>
                </a:cxn>
                <a:cxn ang="0">
                  <a:pos x="39" y="6"/>
                </a:cxn>
                <a:cxn ang="0">
                  <a:pos x="42" y="9"/>
                </a:cxn>
                <a:cxn ang="0">
                  <a:pos x="46" y="14"/>
                </a:cxn>
                <a:cxn ang="0">
                  <a:pos x="48" y="21"/>
                </a:cxn>
                <a:cxn ang="0">
                  <a:pos x="49" y="27"/>
                </a:cxn>
                <a:cxn ang="0">
                  <a:pos x="50" y="33"/>
                </a:cxn>
                <a:cxn ang="0">
                  <a:pos x="49" y="40"/>
                </a:cxn>
                <a:cxn ang="0">
                  <a:pos x="48" y="45"/>
                </a:cxn>
                <a:cxn ang="0">
                  <a:pos x="45" y="52"/>
                </a:cxn>
                <a:cxn ang="0">
                  <a:pos x="42" y="56"/>
                </a:cxn>
                <a:cxn ang="0">
                  <a:pos x="36" y="60"/>
                </a:cxn>
                <a:cxn ang="0">
                  <a:pos x="30" y="63"/>
                </a:cxn>
                <a:cxn ang="0">
                  <a:pos x="23" y="64"/>
                </a:cxn>
                <a:cxn ang="0">
                  <a:pos x="14" y="63"/>
                </a:cxn>
                <a:cxn ang="0">
                  <a:pos x="14" y="63"/>
                </a:cxn>
                <a:cxn ang="0">
                  <a:pos x="16" y="26"/>
                </a:cxn>
                <a:cxn ang="0">
                  <a:pos x="16" y="26"/>
                </a:cxn>
                <a:cxn ang="0">
                  <a:pos x="17" y="32"/>
                </a:cxn>
                <a:cxn ang="0">
                  <a:pos x="19" y="38"/>
                </a:cxn>
                <a:cxn ang="0">
                  <a:pos x="21" y="43"/>
                </a:cxn>
                <a:cxn ang="0">
                  <a:pos x="25" y="47"/>
                </a:cxn>
                <a:cxn ang="0">
                  <a:pos x="25" y="47"/>
                </a:cxn>
                <a:cxn ang="0">
                  <a:pos x="28" y="45"/>
                </a:cxn>
                <a:cxn ang="0">
                  <a:pos x="31" y="43"/>
                </a:cxn>
                <a:cxn ang="0">
                  <a:pos x="33" y="40"/>
                </a:cxn>
                <a:cxn ang="0">
                  <a:pos x="34" y="37"/>
                </a:cxn>
                <a:cxn ang="0">
                  <a:pos x="35" y="30"/>
                </a:cxn>
                <a:cxn ang="0">
                  <a:pos x="35" y="22"/>
                </a:cxn>
                <a:cxn ang="0">
                  <a:pos x="35" y="22"/>
                </a:cxn>
                <a:cxn ang="0">
                  <a:pos x="32" y="21"/>
                </a:cxn>
                <a:cxn ang="0">
                  <a:pos x="30" y="19"/>
                </a:cxn>
                <a:cxn ang="0">
                  <a:pos x="25" y="21"/>
                </a:cxn>
                <a:cxn ang="0">
                  <a:pos x="16" y="26"/>
                </a:cxn>
                <a:cxn ang="0">
                  <a:pos x="16" y="26"/>
                </a:cxn>
              </a:cxnLst>
              <a:rect l="0" t="0" r="r" b="b"/>
              <a:pathLst>
                <a:path w="50" h="64">
                  <a:moveTo>
                    <a:pt x="14" y="63"/>
                  </a:moveTo>
                  <a:lnTo>
                    <a:pt x="14" y="63"/>
                  </a:lnTo>
                  <a:lnTo>
                    <a:pt x="11" y="60"/>
                  </a:lnTo>
                  <a:lnTo>
                    <a:pt x="8" y="57"/>
                  </a:lnTo>
                  <a:lnTo>
                    <a:pt x="4" y="53"/>
                  </a:lnTo>
                  <a:lnTo>
                    <a:pt x="3" y="48"/>
                  </a:lnTo>
                  <a:lnTo>
                    <a:pt x="0" y="38"/>
                  </a:lnTo>
                  <a:lnTo>
                    <a:pt x="0" y="28"/>
                  </a:lnTo>
                  <a:lnTo>
                    <a:pt x="2" y="18"/>
                  </a:lnTo>
                  <a:lnTo>
                    <a:pt x="3" y="14"/>
                  </a:lnTo>
                  <a:lnTo>
                    <a:pt x="5" y="10"/>
                  </a:lnTo>
                  <a:lnTo>
                    <a:pt x="9" y="7"/>
                  </a:lnTo>
                  <a:lnTo>
                    <a:pt x="12" y="3"/>
                  </a:lnTo>
                  <a:lnTo>
                    <a:pt x="16" y="1"/>
                  </a:lnTo>
                  <a:lnTo>
                    <a:pt x="20" y="0"/>
                  </a:lnTo>
                  <a:lnTo>
                    <a:pt x="20" y="0"/>
                  </a:lnTo>
                  <a:lnTo>
                    <a:pt x="27" y="0"/>
                  </a:lnTo>
                  <a:lnTo>
                    <a:pt x="33" y="2"/>
                  </a:lnTo>
                  <a:lnTo>
                    <a:pt x="39" y="6"/>
                  </a:lnTo>
                  <a:lnTo>
                    <a:pt x="42" y="9"/>
                  </a:lnTo>
                  <a:lnTo>
                    <a:pt x="46" y="14"/>
                  </a:lnTo>
                  <a:lnTo>
                    <a:pt x="48" y="21"/>
                  </a:lnTo>
                  <a:lnTo>
                    <a:pt x="49" y="27"/>
                  </a:lnTo>
                  <a:lnTo>
                    <a:pt x="50" y="33"/>
                  </a:lnTo>
                  <a:lnTo>
                    <a:pt x="49" y="40"/>
                  </a:lnTo>
                  <a:lnTo>
                    <a:pt x="48" y="45"/>
                  </a:lnTo>
                  <a:lnTo>
                    <a:pt x="45" y="52"/>
                  </a:lnTo>
                  <a:lnTo>
                    <a:pt x="42" y="56"/>
                  </a:lnTo>
                  <a:lnTo>
                    <a:pt x="36" y="60"/>
                  </a:lnTo>
                  <a:lnTo>
                    <a:pt x="30" y="63"/>
                  </a:lnTo>
                  <a:lnTo>
                    <a:pt x="23" y="64"/>
                  </a:lnTo>
                  <a:lnTo>
                    <a:pt x="14" y="63"/>
                  </a:lnTo>
                  <a:lnTo>
                    <a:pt x="14" y="63"/>
                  </a:lnTo>
                  <a:close/>
                  <a:moveTo>
                    <a:pt x="16" y="26"/>
                  </a:moveTo>
                  <a:lnTo>
                    <a:pt x="16" y="26"/>
                  </a:lnTo>
                  <a:lnTo>
                    <a:pt x="17" y="32"/>
                  </a:lnTo>
                  <a:lnTo>
                    <a:pt x="19" y="38"/>
                  </a:lnTo>
                  <a:lnTo>
                    <a:pt x="21" y="43"/>
                  </a:lnTo>
                  <a:lnTo>
                    <a:pt x="25" y="47"/>
                  </a:lnTo>
                  <a:lnTo>
                    <a:pt x="25" y="47"/>
                  </a:lnTo>
                  <a:lnTo>
                    <a:pt x="28" y="45"/>
                  </a:lnTo>
                  <a:lnTo>
                    <a:pt x="31" y="43"/>
                  </a:lnTo>
                  <a:lnTo>
                    <a:pt x="33" y="40"/>
                  </a:lnTo>
                  <a:lnTo>
                    <a:pt x="34" y="37"/>
                  </a:lnTo>
                  <a:lnTo>
                    <a:pt x="35" y="30"/>
                  </a:lnTo>
                  <a:lnTo>
                    <a:pt x="35" y="22"/>
                  </a:lnTo>
                  <a:lnTo>
                    <a:pt x="35" y="22"/>
                  </a:lnTo>
                  <a:lnTo>
                    <a:pt x="32" y="21"/>
                  </a:lnTo>
                  <a:lnTo>
                    <a:pt x="30" y="19"/>
                  </a:lnTo>
                  <a:lnTo>
                    <a:pt x="25" y="21"/>
                  </a:lnTo>
                  <a:lnTo>
                    <a:pt x="16" y="26"/>
                  </a:lnTo>
                  <a:lnTo>
                    <a:pt x="16" y="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9" name="Freeform 134"/>
            <p:cNvSpPr>
              <a:spLocks noEditPoints="1"/>
            </p:cNvSpPr>
            <p:nvPr/>
          </p:nvSpPr>
          <p:spPr bwMode="auto">
            <a:xfrm>
              <a:off x="6851651" y="4222750"/>
              <a:ext cx="26988" cy="33338"/>
            </a:xfrm>
            <a:custGeom>
              <a:avLst/>
              <a:gdLst/>
              <a:ahLst/>
              <a:cxnLst>
                <a:cxn ang="0">
                  <a:pos x="13" y="0"/>
                </a:cxn>
                <a:cxn ang="0">
                  <a:pos x="13" y="0"/>
                </a:cxn>
                <a:cxn ang="0">
                  <a:pos x="19" y="1"/>
                </a:cxn>
                <a:cxn ang="0">
                  <a:pos x="26" y="2"/>
                </a:cxn>
                <a:cxn ang="0">
                  <a:pos x="35" y="6"/>
                </a:cxn>
                <a:cxn ang="0">
                  <a:pos x="44" y="10"/>
                </a:cxn>
                <a:cxn ang="0">
                  <a:pos x="52" y="13"/>
                </a:cxn>
                <a:cxn ang="0">
                  <a:pos x="52" y="13"/>
                </a:cxn>
                <a:cxn ang="0">
                  <a:pos x="52" y="24"/>
                </a:cxn>
                <a:cxn ang="0">
                  <a:pos x="50" y="33"/>
                </a:cxn>
                <a:cxn ang="0">
                  <a:pos x="47" y="42"/>
                </a:cxn>
                <a:cxn ang="0">
                  <a:pos x="43" y="49"/>
                </a:cxn>
                <a:cxn ang="0">
                  <a:pos x="37" y="55"/>
                </a:cxn>
                <a:cxn ang="0">
                  <a:pos x="31" y="59"/>
                </a:cxn>
                <a:cxn ang="0">
                  <a:pos x="25" y="61"/>
                </a:cxn>
                <a:cxn ang="0">
                  <a:pos x="19" y="61"/>
                </a:cxn>
                <a:cxn ang="0">
                  <a:pos x="19" y="61"/>
                </a:cxn>
                <a:cxn ang="0">
                  <a:pos x="15" y="60"/>
                </a:cxn>
                <a:cxn ang="0">
                  <a:pos x="12" y="58"/>
                </a:cxn>
                <a:cxn ang="0">
                  <a:pos x="8" y="56"/>
                </a:cxn>
                <a:cxn ang="0">
                  <a:pos x="5" y="53"/>
                </a:cxn>
                <a:cxn ang="0">
                  <a:pos x="2" y="44"/>
                </a:cxn>
                <a:cxn ang="0">
                  <a:pos x="0" y="35"/>
                </a:cxn>
                <a:cxn ang="0">
                  <a:pos x="0" y="26"/>
                </a:cxn>
                <a:cxn ang="0">
                  <a:pos x="2" y="16"/>
                </a:cxn>
                <a:cxn ang="0">
                  <a:pos x="6" y="8"/>
                </a:cxn>
                <a:cxn ang="0">
                  <a:pos x="10" y="4"/>
                </a:cxn>
                <a:cxn ang="0">
                  <a:pos x="13" y="0"/>
                </a:cxn>
                <a:cxn ang="0">
                  <a:pos x="13" y="0"/>
                </a:cxn>
                <a:cxn ang="0">
                  <a:pos x="21" y="17"/>
                </a:cxn>
                <a:cxn ang="0">
                  <a:pos x="21" y="17"/>
                </a:cxn>
                <a:cxn ang="0">
                  <a:pos x="20" y="22"/>
                </a:cxn>
                <a:cxn ang="0">
                  <a:pos x="19" y="26"/>
                </a:cxn>
                <a:cxn ang="0">
                  <a:pos x="18" y="31"/>
                </a:cxn>
                <a:cxn ang="0">
                  <a:pos x="19" y="37"/>
                </a:cxn>
                <a:cxn ang="0">
                  <a:pos x="19" y="37"/>
                </a:cxn>
                <a:cxn ang="0">
                  <a:pos x="22" y="38"/>
                </a:cxn>
                <a:cxn ang="0">
                  <a:pos x="26" y="37"/>
                </a:cxn>
                <a:cxn ang="0">
                  <a:pos x="29" y="34"/>
                </a:cxn>
                <a:cxn ang="0">
                  <a:pos x="31" y="32"/>
                </a:cxn>
                <a:cxn ang="0">
                  <a:pos x="34" y="25"/>
                </a:cxn>
                <a:cxn ang="0">
                  <a:pos x="37" y="17"/>
                </a:cxn>
                <a:cxn ang="0">
                  <a:pos x="37" y="17"/>
                </a:cxn>
                <a:cxn ang="0">
                  <a:pos x="33" y="16"/>
                </a:cxn>
                <a:cxn ang="0">
                  <a:pos x="29" y="16"/>
                </a:cxn>
                <a:cxn ang="0">
                  <a:pos x="21" y="17"/>
                </a:cxn>
                <a:cxn ang="0">
                  <a:pos x="21" y="17"/>
                </a:cxn>
              </a:cxnLst>
              <a:rect l="0" t="0" r="r" b="b"/>
              <a:pathLst>
                <a:path w="52" h="61">
                  <a:moveTo>
                    <a:pt x="13" y="0"/>
                  </a:moveTo>
                  <a:lnTo>
                    <a:pt x="13" y="0"/>
                  </a:lnTo>
                  <a:lnTo>
                    <a:pt x="19" y="1"/>
                  </a:lnTo>
                  <a:lnTo>
                    <a:pt x="26" y="2"/>
                  </a:lnTo>
                  <a:lnTo>
                    <a:pt x="35" y="6"/>
                  </a:lnTo>
                  <a:lnTo>
                    <a:pt x="44" y="10"/>
                  </a:lnTo>
                  <a:lnTo>
                    <a:pt x="52" y="13"/>
                  </a:lnTo>
                  <a:lnTo>
                    <a:pt x="52" y="13"/>
                  </a:lnTo>
                  <a:lnTo>
                    <a:pt x="52" y="24"/>
                  </a:lnTo>
                  <a:lnTo>
                    <a:pt x="50" y="33"/>
                  </a:lnTo>
                  <a:lnTo>
                    <a:pt x="47" y="42"/>
                  </a:lnTo>
                  <a:lnTo>
                    <a:pt x="43" y="49"/>
                  </a:lnTo>
                  <a:lnTo>
                    <a:pt x="37" y="55"/>
                  </a:lnTo>
                  <a:lnTo>
                    <a:pt x="31" y="59"/>
                  </a:lnTo>
                  <a:lnTo>
                    <a:pt x="25" y="61"/>
                  </a:lnTo>
                  <a:lnTo>
                    <a:pt x="19" y="61"/>
                  </a:lnTo>
                  <a:lnTo>
                    <a:pt x="19" y="61"/>
                  </a:lnTo>
                  <a:lnTo>
                    <a:pt x="15" y="60"/>
                  </a:lnTo>
                  <a:lnTo>
                    <a:pt x="12" y="58"/>
                  </a:lnTo>
                  <a:lnTo>
                    <a:pt x="8" y="56"/>
                  </a:lnTo>
                  <a:lnTo>
                    <a:pt x="5" y="53"/>
                  </a:lnTo>
                  <a:lnTo>
                    <a:pt x="2" y="44"/>
                  </a:lnTo>
                  <a:lnTo>
                    <a:pt x="0" y="35"/>
                  </a:lnTo>
                  <a:lnTo>
                    <a:pt x="0" y="26"/>
                  </a:lnTo>
                  <a:lnTo>
                    <a:pt x="2" y="16"/>
                  </a:lnTo>
                  <a:lnTo>
                    <a:pt x="6" y="8"/>
                  </a:lnTo>
                  <a:lnTo>
                    <a:pt x="10" y="4"/>
                  </a:lnTo>
                  <a:lnTo>
                    <a:pt x="13" y="0"/>
                  </a:lnTo>
                  <a:lnTo>
                    <a:pt x="13" y="0"/>
                  </a:lnTo>
                  <a:close/>
                  <a:moveTo>
                    <a:pt x="21" y="17"/>
                  </a:moveTo>
                  <a:lnTo>
                    <a:pt x="21" y="17"/>
                  </a:lnTo>
                  <a:lnTo>
                    <a:pt x="20" y="22"/>
                  </a:lnTo>
                  <a:lnTo>
                    <a:pt x="19" y="26"/>
                  </a:lnTo>
                  <a:lnTo>
                    <a:pt x="18" y="31"/>
                  </a:lnTo>
                  <a:lnTo>
                    <a:pt x="19" y="37"/>
                  </a:lnTo>
                  <a:lnTo>
                    <a:pt x="19" y="37"/>
                  </a:lnTo>
                  <a:lnTo>
                    <a:pt x="22" y="38"/>
                  </a:lnTo>
                  <a:lnTo>
                    <a:pt x="26" y="37"/>
                  </a:lnTo>
                  <a:lnTo>
                    <a:pt x="29" y="34"/>
                  </a:lnTo>
                  <a:lnTo>
                    <a:pt x="31" y="32"/>
                  </a:lnTo>
                  <a:lnTo>
                    <a:pt x="34" y="25"/>
                  </a:lnTo>
                  <a:lnTo>
                    <a:pt x="37" y="17"/>
                  </a:lnTo>
                  <a:lnTo>
                    <a:pt x="37" y="17"/>
                  </a:lnTo>
                  <a:lnTo>
                    <a:pt x="33" y="16"/>
                  </a:lnTo>
                  <a:lnTo>
                    <a:pt x="29" y="16"/>
                  </a:lnTo>
                  <a:lnTo>
                    <a:pt x="21" y="17"/>
                  </a:lnTo>
                  <a:lnTo>
                    <a:pt x="21"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0" name="Freeform 135"/>
            <p:cNvSpPr/>
            <p:nvPr/>
          </p:nvSpPr>
          <p:spPr bwMode="auto">
            <a:xfrm>
              <a:off x="6127751" y="4395788"/>
              <a:ext cx="4763" cy="4763"/>
            </a:xfrm>
            <a:custGeom>
              <a:avLst/>
              <a:gdLst/>
              <a:ahLst/>
              <a:cxnLst>
                <a:cxn ang="0">
                  <a:pos x="8" y="0"/>
                </a:cxn>
                <a:cxn ang="0">
                  <a:pos x="8" y="0"/>
                </a:cxn>
                <a:cxn ang="0">
                  <a:pos x="8" y="6"/>
                </a:cxn>
                <a:cxn ang="0">
                  <a:pos x="6" y="10"/>
                </a:cxn>
                <a:cxn ang="0">
                  <a:pos x="6" y="10"/>
                </a:cxn>
                <a:cxn ang="0">
                  <a:pos x="3" y="9"/>
                </a:cxn>
                <a:cxn ang="0">
                  <a:pos x="0" y="8"/>
                </a:cxn>
                <a:cxn ang="0">
                  <a:pos x="0" y="8"/>
                </a:cxn>
                <a:cxn ang="0">
                  <a:pos x="1" y="5"/>
                </a:cxn>
                <a:cxn ang="0">
                  <a:pos x="2" y="2"/>
                </a:cxn>
                <a:cxn ang="0">
                  <a:pos x="5" y="1"/>
                </a:cxn>
                <a:cxn ang="0">
                  <a:pos x="8" y="0"/>
                </a:cxn>
                <a:cxn ang="0">
                  <a:pos x="8" y="0"/>
                </a:cxn>
              </a:cxnLst>
              <a:rect l="0" t="0" r="r" b="b"/>
              <a:pathLst>
                <a:path w="8" h="10">
                  <a:moveTo>
                    <a:pt x="8" y="0"/>
                  </a:moveTo>
                  <a:lnTo>
                    <a:pt x="8" y="0"/>
                  </a:lnTo>
                  <a:lnTo>
                    <a:pt x="8" y="6"/>
                  </a:lnTo>
                  <a:lnTo>
                    <a:pt x="6" y="10"/>
                  </a:lnTo>
                  <a:lnTo>
                    <a:pt x="6" y="10"/>
                  </a:lnTo>
                  <a:lnTo>
                    <a:pt x="3" y="9"/>
                  </a:lnTo>
                  <a:lnTo>
                    <a:pt x="0" y="8"/>
                  </a:lnTo>
                  <a:lnTo>
                    <a:pt x="0" y="8"/>
                  </a:lnTo>
                  <a:lnTo>
                    <a:pt x="1" y="5"/>
                  </a:lnTo>
                  <a:lnTo>
                    <a:pt x="2" y="2"/>
                  </a:lnTo>
                  <a:lnTo>
                    <a:pt x="5" y="1"/>
                  </a:lnTo>
                  <a:lnTo>
                    <a:pt x="8" y="0"/>
                  </a:lnTo>
                  <a:lnTo>
                    <a:pt x="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1" name="Freeform 136"/>
            <p:cNvSpPr>
              <a:spLocks noEditPoints="1"/>
            </p:cNvSpPr>
            <p:nvPr/>
          </p:nvSpPr>
          <p:spPr bwMode="auto">
            <a:xfrm>
              <a:off x="6029326" y="4137025"/>
              <a:ext cx="1135063" cy="1006475"/>
            </a:xfrm>
            <a:custGeom>
              <a:avLst/>
              <a:gdLst/>
              <a:ahLst/>
              <a:cxnLst>
                <a:cxn ang="0">
                  <a:pos x="103" y="1307"/>
                </a:cxn>
                <a:cxn ang="0">
                  <a:pos x="73" y="346"/>
                </a:cxn>
                <a:cxn ang="0">
                  <a:pos x="321" y="88"/>
                </a:cxn>
                <a:cxn ang="0">
                  <a:pos x="1023" y="169"/>
                </a:cxn>
                <a:cxn ang="0">
                  <a:pos x="1173" y="605"/>
                </a:cxn>
                <a:cxn ang="0">
                  <a:pos x="1543" y="52"/>
                </a:cxn>
                <a:cxn ang="0">
                  <a:pos x="2067" y="103"/>
                </a:cxn>
                <a:cxn ang="0">
                  <a:pos x="2048" y="496"/>
                </a:cxn>
                <a:cxn ang="0">
                  <a:pos x="1899" y="1244"/>
                </a:cxn>
                <a:cxn ang="0">
                  <a:pos x="1446" y="1525"/>
                </a:cxn>
                <a:cxn ang="0">
                  <a:pos x="1262" y="961"/>
                </a:cxn>
                <a:cxn ang="0">
                  <a:pos x="1101" y="1767"/>
                </a:cxn>
                <a:cxn ang="0">
                  <a:pos x="969" y="1275"/>
                </a:cxn>
                <a:cxn ang="0">
                  <a:pos x="832" y="717"/>
                </a:cxn>
                <a:cxn ang="0">
                  <a:pos x="682" y="1090"/>
                </a:cxn>
                <a:cxn ang="0">
                  <a:pos x="537" y="1895"/>
                </a:cxn>
                <a:cxn ang="0">
                  <a:pos x="2059" y="294"/>
                </a:cxn>
                <a:cxn ang="0">
                  <a:pos x="1574" y="25"/>
                </a:cxn>
                <a:cxn ang="0">
                  <a:pos x="1976" y="907"/>
                </a:cxn>
                <a:cxn ang="0">
                  <a:pos x="2002" y="552"/>
                </a:cxn>
                <a:cxn ang="0">
                  <a:pos x="1460" y="1019"/>
                </a:cxn>
                <a:cxn ang="0">
                  <a:pos x="1950" y="881"/>
                </a:cxn>
                <a:cxn ang="0">
                  <a:pos x="1935" y="735"/>
                </a:cxn>
                <a:cxn ang="0">
                  <a:pos x="1837" y="656"/>
                </a:cxn>
                <a:cxn ang="0">
                  <a:pos x="1597" y="292"/>
                </a:cxn>
                <a:cxn ang="0">
                  <a:pos x="1927" y="1195"/>
                </a:cxn>
                <a:cxn ang="0">
                  <a:pos x="1440" y="575"/>
                </a:cxn>
                <a:cxn ang="0">
                  <a:pos x="1271" y="845"/>
                </a:cxn>
                <a:cxn ang="0">
                  <a:pos x="1159" y="832"/>
                </a:cxn>
                <a:cxn ang="0">
                  <a:pos x="1886" y="792"/>
                </a:cxn>
                <a:cxn ang="0">
                  <a:pos x="1743" y="912"/>
                </a:cxn>
                <a:cxn ang="0">
                  <a:pos x="1457" y="949"/>
                </a:cxn>
                <a:cxn ang="0">
                  <a:pos x="1560" y="337"/>
                </a:cxn>
                <a:cxn ang="0">
                  <a:pos x="1378" y="313"/>
                </a:cxn>
                <a:cxn ang="0">
                  <a:pos x="536" y="434"/>
                </a:cxn>
                <a:cxn ang="0">
                  <a:pos x="1438" y="328"/>
                </a:cxn>
                <a:cxn ang="0">
                  <a:pos x="1241" y="928"/>
                </a:cxn>
                <a:cxn ang="0">
                  <a:pos x="1403" y="1095"/>
                </a:cxn>
                <a:cxn ang="0">
                  <a:pos x="828" y="112"/>
                </a:cxn>
                <a:cxn ang="0">
                  <a:pos x="130" y="162"/>
                </a:cxn>
                <a:cxn ang="0">
                  <a:pos x="869" y="374"/>
                </a:cxn>
                <a:cxn ang="0">
                  <a:pos x="602" y="724"/>
                </a:cxn>
                <a:cxn ang="0">
                  <a:pos x="1248" y="378"/>
                </a:cxn>
                <a:cxn ang="0">
                  <a:pos x="1145" y="1709"/>
                </a:cxn>
                <a:cxn ang="0">
                  <a:pos x="1102" y="913"/>
                </a:cxn>
                <a:cxn ang="0">
                  <a:pos x="1098" y="1143"/>
                </a:cxn>
                <a:cxn ang="0">
                  <a:pos x="1039" y="833"/>
                </a:cxn>
                <a:cxn ang="0">
                  <a:pos x="743" y="1203"/>
                </a:cxn>
                <a:cxn ang="0">
                  <a:pos x="723" y="1143"/>
                </a:cxn>
                <a:cxn ang="0">
                  <a:pos x="541" y="1852"/>
                </a:cxn>
                <a:cxn ang="0">
                  <a:pos x="482" y="1268"/>
                </a:cxn>
                <a:cxn ang="0">
                  <a:pos x="465" y="1829"/>
                </a:cxn>
                <a:cxn ang="0">
                  <a:pos x="237" y="264"/>
                </a:cxn>
                <a:cxn ang="0">
                  <a:pos x="437" y="431"/>
                </a:cxn>
                <a:cxn ang="0">
                  <a:pos x="89" y="237"/>
                </a:cxn>
                <a:cxn ang="0">
                  <a:pos x="310" y="606"/>
                </a:cxn>
                <a:cxn ang="0">
                  <a:pos x="172" y="1189"/>
                </a:cxn>
                <a:cxn ang="0">
                  <a:pos x="460" y="853"/>
                </a:cxn>
                <a:cxn ang="0">
                  <a:pos x="166" y="1293"/>
                </a:cxn>
                <a:cxn ang="0">
                  <a:pos x="198" y="1376"/>
                </a:cxn>
                <a:cxn ang="0">
                  <a:pos x="150" y="927"/>
                </a:cxn>
                <a:cxn ang="0">
                  <a:pos x="113" y="993"/>
                </a:cxn>
                <a:cxn ang="0">
                  <a:pos x="151" y="1119"/>
                </a:cxn>
              </a:cxnLst>
              <a:rect l="0" t="0" r="r" b="b"/>
              <a:pathLst>
                <a:path w="2145" h="1901">
                  <a:moveTo>
                    <a:pt x="440" y="1797"/>
                  </a:moveTo>
                  <a:lnTo>
                    <a:pt x="440" y="1797"/>
                  </a:lnTo>
                  <a:lnTo>
                    <a:pt x="443" y="1771"/>
                  </a:lnTo>
                  <a:lnTo>
                    <a:pt x="444" y="1749"/>
                  </a:lnTo>
                  <a:lnTo>
                    <a:pt x="445" y="1725"/>
                  </a:lnTo>
                  <a:lnTo>
                    <a:pt x="447" y="1699"/>
                  </a:lnTo>
                  <a:lnTo>
                    <a:pt x="447" y="1699"/>
                  </a:lnTo>
                  <a:lnTo>
                    <a:pt x="435" y="1688"/>
                  </a:lnTo>
                  <a:lnTo>
                    <a:pt x="429" y="1684"/>
                  </a:lnTo>
                  <a:lnTo>
                    <a:pt x="422" y="1680"/>
                  </a:lnTo>
                  <a:lnTo>
                    <a:pt x="422" y="1680"/>
                  </a:lnTo>
                  <a:lnTo>
                    <a:pt x="399" y="1642"/>
                  </a:lnTo>
                  <a:lnTo>
                    <a:pt x="374" y="1604"/>
                  </a:lnTo>
                  <a:lnTo>
                    <a:pt x="349" y="1569"/>
                  </a:lnTo>
                  <a:lnTo>
                    <a:pt x="323" y="1534"/>
                  </a:lnTo>
                  <a:lnTo>
                    <a:pt x="269" y="1464"/>
                  </a:lnTo>
                  <a:lnTo>
                    <a:pt x="216" y="1395"/>
                  </a:lnTo>
                  <a:lnTo>
                    <a:pt x="216" y="1395"/>
                  </a:lnTo>
                  <a:lnTo>
                    <a:pt x="215" y="1400"/>
                  </a:lnTo>
                  <a:lnTo>
                    <a:pt x="212" y="1404"/>
                  </a:lnTo>
                  <a:lnTo>
                    <a:pt x="210" y="1408"/>
                  </a:lnTo>
                  <a:lnTo>
                    <a:pt x="207" y="1412"/>
                  </a:lnTo>
                  <a:lnTo>
                    <a:pt x="198" y="1418"/>
                  </a:lnTo>
                  <a:lnTo>
                    <a:pt x="188" y="1423"/>
                  </a:lnTo>
                  <a:lnTo>
                    <a:pt x="176" y="1428"/>
                  </a:lnTo>
                  <a:lnTo>
                    <a:pt x="163" y="1431"/>
                  </a:lnTo>
                  <a:lnTo>
                    <a:pt x="149" y="1432"/>
                  </a:lnTo>
                  <a:lnTo>
                    <a:pt x="135" y="1432"/>
                  </a:lnTo>
                  <a:lnTo>
                    <a:pt x="121" y="1431"/>
                  </a:lnTo>
                  <a:lnTo>
                    <a:pt x="109" y="1428"/>
                  </a:lnTo>
                  <a:lnTo>
                    <a:pt x="96" y="1423"/>
                  </a:lnTo>
                  <a:lnTo>
                    <a:pt x="86" y="1417"/>
                  </a:lnTo>
                  <a:lnTo>
                    <a:pt x="81" y="1414"/>
                  </a:lnTo>
                  <a:lnTo>
                    <a:pt x="77" y="1410"/>
                  </a:lnTo>
                  <a:lnTo>
                    <a:pt x="73" y="1405"/>
                  </a:lnTo>
                  <a:lnTo>
                    <a:pt x="71" y="1401"/>
                  </a:lnTo>
                  <a:lnTo>
                    <a:pt x="69" y="1396"/>
                  </a:lnTo>
                  <a:lnTo>
                    <a:pt x="67" y="1390"/>
                  </a:lnTo>
                  <a:lnTo>
                    <a:pt x="67" y="1384"/>
                  </a:lnTo>
                  <a:lnTo>
                    <a:pt x="67" y="1377"/>
                  </a:lnTo>
                  <a:lnTo>
                    <a:pt x="67" y="1377"/>
                  </a:lnTo>
                  <a:lnTo>
                    <a:pt x="72" y="1374"/>
                  </a:lnTo>
                  <a:lnTo>
                    <a:pt x="76" y="1370"/>
                  </a:lnTo>
                  <a:lnTo>
                    <a:pt x="83" y="1360"/>
                  </a:lnTo>
                  <a:lnTo>
                    <a:pt x="87" y="1356"/>
                  </a:lnTo>
                  <a:lnTo>
                    <a:pt x="91" y="1352"/>
                  </a:lnTo>
                  <a:lnTo>
                    <a:pt x="97" y="1351"/>
                  </a:lnTo>
                  <a:lnTo>
                    <a:pt x="103" y="1351"/>
                  </a:lnTo>
                  <a:lnTo>
                    <a:pt x="103" y="1351"/>
                  </a:lnTo>
                  <a:lnTo>
                    <a:pt x="103" y="1307"/>
                  </a:lnTo>
                  <a:lnTo>
                    <a:pt x="103" y="1264"/>
                  </a:lnTo>
                  <a:lnTo>
                    <a:pt x="103" y="1223"/>
                  </a:lnTo>
                  <a:lnTo>
                    <a:pt x="103" y="1203"/>
                  </a:lnTo>
                  <a:lnTo>
                    <a:pt x="105" y="1183"/>
                  </a:lnTo>
                  <a:lnTo>
                    <a:pt x="105" y="1183"/>
                  </a:lnTo>
                  <a:lnTo>
                    <a:pt x="106" y="1171"/>
                  </a:lnTo>
                  <a:lnTo>
                    <a:pt x="109" y="1159"/>
                  </a:lnTo>
                  <a:lnTo>
                    <a:pt x="111" y="1146"/>
                  </a:lnTo>
                  <a:lnTo>
                    <a:pt x="111" y="1134"/>
                  </a:lnTo>
                  <a:lnTo>
                    <a:pt x="111" y="1134"/>
                  </a:lnTo>
                  <a:lnTo>
                    <a:pt x="110" y="1107"/>
                  </a:lnTo>
                  <a:lnTo>
                    <a:pt x="106" y="1079"/>
                  </a:lnTo>
                  <a:lnTo>
                    <a:pt x="103" y="1051"/>
                  </a:lnTo>
                  <a:lnTo>
                    <a:pt x="101" y="1023"/>
                  </a:lnTo>
                  <a:lnTo>
                    <a:pt x="101" y="1023"/>
                  </a:lnTo>
                  <a:lnTo>
                    <a:pt x="98" y="992"/>
                  </a:lnTo>
                  <a:lnTo>
                    <a:pt x="95" y="962"/>
                  </a:lnTo>
                  <a:lnTo>
                    <a:pt x="92" y="931"/>
                  </a:lnTo>
                  <a:lnTo>
                    <a:pt x="90" y="899"/>
                  </a:lnTo>
                  <a:lnTo>
                    <a:pt x="90" y="899"/>
                  </a:lnTo>
                  <a:lnTo>
                    <a:pt x="90" y="895"/>
                  </a:lnTo>
                  <a:lnTo>
                    <a:pt x="91" y="891"/>
                  </a:lnTo>
                  <a:lnTo>
                    <a:pt x="94" y="888"/>
                  </a:lnTo>
                  <a:lnTo>
                    <a:pt x="97" y="887"/>
                  </a:lnTo>
                  <a:lnTo>
                    <a:pt x="97" y="887"/>
                  </a:lnTo>
                  <a:lnTo>
                    <a:pt x="95" y="870"/>
                  </a:lnTo>
                  <a:lnTo>
                    <a:pt x="94" y="853"/>
                  </a:lnTo>
                  <a:lnTo>
                    <a:pt x="94" y="836"/>
                  </a:lnTo>
                  <a:lnTo>
                    <a:pt x="95" y="820"/>
                  </a:lnTo>
                  <a:lnTo>
                    <a:pt x="98" y="786"/>
                  </a:lnTo>
                  <a:lnTo>
                    <a:pt x="98" y="770"/>
                  </a:lnTo>
                  <a:lnTo>
                    <a:pt x="97" y="754"/>
                  </a:lnTo>
                  <a:lnTo>
                    <a:pt x="97" y="754"/>
                  </a:lnTo>
                  <a:lnTo>
                    <a:pt x="92" y="719"/>
                  </a:lnTo>
                  <a:lnTo>
                    <a:pt x="90" y="683"/>
                  </a:lnTo>
                  <a:lnTo>
                    <a:pt x="86" y="609"/>
                  </a:lnTo>
                  <a:lnTo>
                    <a:pt x="82" y="534"/>
                  </a:lnTo>
                  <a:lnTo>
                    <a:pt x="80" y="496"/>
                  </a:lnTo>
                  <a:lnTo>
                    <a:pt x="75" y="459"/>
                  </a:lnTo>
                  <a:lnTo>
                    <a:pt x="75" y="459"/>
                  </a:lnTo>
                  <a:lnTo>
                    <a:pt x="80" y="451"/>
                  </a:lnTo>
                  <a:lnTo>
                    <a:pt x="81" y="443"/>
                  </a:lnTo>
                  <a:lnTo>
                    <a:pt x="81" y="435"/>
                  </a:lnTo>
                  <a:lnTo>
                    <a:pt x="80" y="427"/>
                  </a:lnTo>
                  <a:lnTo>
                    <a:pt x="76" y="408"/>
                  </a:lnTo>
                  <a:lnTo>
                    <a:pt x="74" y="399"/>
                  </a:lnTo>
                  <a:lnTo>
                    <a:pt x="73" y="389"/>
                  </a:lnTo>
                  <a:lnTo>
                    <a:pt x="73" y="389"/>
                  </a:lnTo>
                  <a:lnTo>
                    <a:pt x="73" y="368"/>
                  </a:lnTo>
                  <a:lnTo>
                    <a:pt x="73" y="346"/>
                  </a:lnTo>
                  <a:lnTo>
                    <a:pt x="75" y="324"/>
                  </a:lnTo>
                  <a:lnTo>
                    <a:pt x="75" y="301"/>
                  </a:lnTo>
                  <a:lnTo>
                    <a:pt x="75" y="301"/>
                  </a:lnTo>
                  <a:lnTo>
                    <a:pt x="74" y="290"/>
                  </a:lnTo>
                  <a:lnTo>
                    <a:pt x="73" y="279"/>
                  </a:lnTo>
                  <a:lnTo>
                    <a:pt x="68" y="257"/>
                  </a:lnTo>
                  <a:lnTo>
                    <a:pt x="66" y="246"/>
                  </a:lnTo>
                  <a:lnTo>
                    <a:pt x="65" y="235"/>
                  </a:lnTo>
                  <a:lnTo>
                    <a:pt x="64" y="224"/>
                  </a:lnTo>
                  <a:lnTo>
                    <a:pt x="65" y="212"/>
                  </a:lnTo>
                  <a:lnTo>
                    <a:pt x="65" y="212"/>
                  </a:lnTo>
                  <a:lnTo>
                    <a:pt x="60" y="207"/>
                  </a:lnTo>
                  <a:lnTo>
                    <a:pt x="56" y="203"/>
                  </a:lnTo>
                  <a:lnTo>
                    <a:pt x="53" y="201"/>
                  </a:lnTo>
                  <a:lnTo>
                    <a:pt x="49" y="199"/>
                  </a:lnTo>
                  <a:lnTo>
                    <a:pt x="44" y="199"/>
                  </a:lnTo>
                  <a:lnTo>
                    <a:pt x="40" y="199"/>
                  </a:lnTo>
                  <a:lnTo>
                    <a:pt x="40" y="199"/>
                  </a:lnTo>
                  <a:lnTo>
                    <a:pt x="38" y="192"/>
                  </a:lnTo>
                  <a:lnTo>
                    <a:pt x="35" y="188"/>
                  </a:lnTo>
                  <a:lnTo>
                    <a:pt x="30" y="186"/>
                  </a:lnTo>
                  <a:lnTo>
                    <a:pt x="26" y="182"/>
                  </a:lnTo>
                  <a:lnTo>
                    <a:pt x="16" y="178"/>
                  </a:lnTo>
                  <a:lnTo>
                    <a:pt x="12" y="175"/>
                  </a:lnTo>
                  <a:lnTo>
                    <a:pt x="8" y="171"/>
                  </a:lnTo>
                  <a:lnTo>
                    <a:pt x="8" y="171"/>
                  </a:lnTo>
                  <a:lnTo>
                    <a:pt x="5" y="165"/>
                  </a:lnTo>
                  <a:lnTo>
                    <a:pt x="3" y="160"/>
                  </a:lnTo>
                  <a:lnTo>
                    <a:pt x="1" y="155"/>
                  </a:lnTo>
                  <a:lnTo>
                    <a:pt x="0" y="149"/>
                  </a:lnTo>
                  <a:lnTo>
                    <a:pt x="1" y="144"/>
                  </a:lnTo>
                  <a:lnTo>
                    <a:pt x="1" y="139"/>
                  </a:lnTo>
                  <a:lnTo>
                    <a:pt x="4" y="134"/>
                  </a:lnTo>
                  <a:lnTo>
                    <a:pt x="6" y="129"/>
                  </a:lnTo>
                  <a:lnTo>
                    <a:pt x="12" y="119"/>
                  </a:lnTo>
                  <a:lnTo>
                    <a:pt x="20" y="112"/>
                  </a:lnTo>
                  <a:lnTo>
                    <a:pt x="29" y="105"/>
                  </a:lnTo>
                  <a:lnTo>
                    <a:pt x="40" y="102"/>
                  </a:lnTo>
                  <a:lnTo>
                    <a:pt x="40" y="102"/>
                  </a:lnTo>
                  <a:lnTo>
                    <a:pt x="44" y="102"/>
                  </a:lnTo>
                  <a:lnTo>
                    <a:pt x="47" y="104"/>
                  </a:lnTo>
                  <a:lnTo>
                    <a:pt x="53" y="110"/>
                  </a:lnTo>
                  <a:lnTo>
                    <a:pt x="53" y="110"/>
                  </a:lnTo>
                  <a:lnTo>
                    <a:pt x="74" y="106"/>
                  </a:lnTo>
                  <a:lnTo>
                    <a:pt x="97" y="103"/>
                  </a:lnTo>
                  <a:lnTo>
                    <a:pt x="142" y="99"/>
                  </a:lnTo>
                  <a:lnTo>
                    <a:pt x="186" y="96"/>
                  </a:lnTo>
                  <a:lnTo>
                    <a:pt x="231" y="94"/>
                  </a:lnTo>
                  <a:lnTo>
                    <a:pt x="276" y="91"/>
                  </a:lnTo>
                  <a:lnTo>
                    <a:pt x="321" y="88"/>
                  </a:lnTo>
                  <a:lnTo>
                    <a:pt x="365" y="84"/>
                  </a:lnTo>
                  <a:lnTo>
                    <a:pt x="388" y="81"/>
                  </a:lnTo>
                  <a:lnTo>
                    <a:pt x="412" y="76"/>
                  </a:lnTo>
                  <a:lnTo>
                    <a:pt x="412" y="76"/>
                  </a:lnTo>
                  <a:lnTo>
                    <a:pt x="424" y="78"/>
                  </a:lnTo>
                  <a:lnTo>
                    <a:pt x="437" y="79"/>
                  </a:lnTo>
                  <a:lnTo>
                    <a:pt x="464" y="78"/>
                  </a:lnTo>
                  <a:lnTo>
                    <a:pt x="490" y="75"/>
                  </a:lnTo>
                  <a:lnTo>
                    <a:pt x="515" y="72"/>
                  </a:lnTo>
                  <a:lnTo>
                    <a:pt x="542" y="69"/>
                  </a:lnTo>
                  <a:lnTo>
                    <a:pt x="568" y="67"/>
                  </a:lnTo>
                  <a:lnTo>
                    <a:pt x="594" y="66"/>
                  </a:lnTo>
                  <a:lnTo>
                    <a:pt x="606" y="67"/>
                  </a:lnTo>
                  <a:lnTo>
                    <a:pt x="619" y="68"/>
                  </a:lnTo>
                  <a:lnTo>
                    <a:pt x="619" y="68"/>
                  </a:lnTo>
                  <a:lnTo>
                    <a:pt x="676" y="59"/>
                  </a:lnTo>
                  <a:lnTo>
                    <a:pt x="676" y="59"/>
                  </a:lnTo>
                  <a:lnTo>
                    <a:pt x="707" y="54"/>
                  </a:lnTo>
                  <a:lnTo>
                    <a:pt x="723" y="52"/>
                  </a:lnTo>
                  <a:lnTo>
                    <a:pt x="730" y="51"/>
                  </a:lnTo>
                  <a:lnTo>
                    <a:pt x="737" y="52"/>
                  </a:lnTo>
                  <a:lnTo>
                    <a:pt x="737" y="52"/>
                  </a:lnTo>
                  <a:lnTo>
                    <a:pt x="741" y="53"/>
                  </a:lnTo>
                  <a:lnTo>
                    <a:pt x="746" y="55"/>
                  </a:lnTo>
                  <a:lnTo>
                    <a:pt x="755" y="59"/>
                  </a:lnTo>
                  <a:lnTo>
                    <a:pt x="760" y="62"/>
                  </a:lnTo>
                  <a:lnTo>
                    <a:pt x="764" y="63"/>
                  </a:lnTo>
                  <a:lnTo>
                    <a:pt x="768" y="64"/>
                  </a:lnTo>
                  <a:lnTo>
                    <a:pt x="772" y="62"/>
                  </a:lnTo>
                  <a:lnTo>
                    <a:pt x="772" y="62"/>
                  </a:lnTo>
                  <a:lnTo>
                    <a:pt x="780" y="68"/>
                  </a:lnTo>
                  <a:lnTo>
                    <a:pt x="787" y="72"/>
                  </a:lnTo>
                  <a:lnTo>
                    <a:pt x="796" y="76"/>
                  </a:lnTo>
                  <a:lnTo>
                    <a:pt x="806" y="81"/>
                  </a:lnTo>
                  <a:lnTo>
                    <a:pt x="824" y="87"/>
                  </a:lnTo>
                  <a:lnTo>
                    <a:pt x="843" y="94"/>
                  </a:lnTo>
                  <a:lnTo>
                    <a:pt x="861" y="100"/>
                  </a:lnTo>
                  <a:lnTo>
                    <a:pt x="881" y="106"/>
                  </a:lnTo>
                  <a:lnTo>
                    <a:pt x="889" y="111"/>
                  </a:lnTo>
                  <a:lnTo>
                    <a:pt x="898" y="115"/>
                  </a:lnTo>
                  <a:lnTo>
                    <a:pt x="905" y="120"/>
                  </a:lnTo>
                  <a:lnTo>
                    <a:pt x="913" y="127"/>
                  </a:lnTo>
                  <a:lnTo>
                    <a:pt x="913" y="127"/>
                  </a:lnTo>
                  <a:lnTo>
                    <a:pt x="924" y="129"/>
                  </a:lnTo>
                  <a:lnTo>
                    <a:pt x="936" y="132"/>
                  </a:lnTo>
                  <a:lnTo>
                    <a:pt x="958" y="142"/>
                  </a:lnTo>
                  <a:lnTo>
                    <a:pt x="979" y="151"/>
                  </a:lnTo>
                  <a:lnTo>
                    <a:pt x="1001" y="160"/>
                  </a:lnTo>
                  <a:lnTo>
                    <a:pt x="1001" y="160"/>
                  </a:lnTo>
                  <a:lnTo>
                    <a:pt x="1023" y="169"/>
                  </a:lnTo>
                  <a:lnTo>
                    <a:pt x="1045" y="176"/>
                  </a:lnTo>
                  <a:lnTo>
                    <a:pt x="1089" y="192"/>
                  </a:lnTo>
                  <a:lnTo>
                    <a:pt x="1089" y="192"/>
                  </a:lnTo>
                  <a:lnTo>
                    <a:pt x="1101" y="197"/>
                  </a:lnTo>
                  <a:lnTo>
                    <a:pt x="1113" y="203"/>
                  </a:lnTo>
                  <a:lnTo>
                    <a:pt x="1126" y="208"/>
                  </a:lnTo>
                  <a:lnTo>
                    <a:pt x="1137" y="212"/>
                  </a:lnTo>
                  <a:lnTo>
                    <a:pt x="1137" y="212"/>
                  </a:lnTo>
                  <a:lnTo>
                    <a:pt x="1148" y="216"/>
                  </a:lnTo>
                  <a:lnTo>
                    <a:pt x="1159" y="217"/>
                  </a:lnTo>
                  <a:lnTo>
                    <a:pt x="1170" y="219"/>
                  </a:lnTo>
                  <a:lnTo>
                    <a:pt x="1179" y="221"/>
                  </a:lnTo>
                  <a:lnTo>
                    <a:pt x="1179" y="221"/>
                  </a:lnTo>
                  <a:lnTo>
                    <a:pt x="1226" y="240"/>
                  </a:lnTo>
                  <a:lnTo>
                    <a:pt x="1250" y="248"/>
                  </a:lnTo>
                  <a:lnTo>
                    <a:pt x="1262" y="251"/>
                  </a:lnTo>
                  <a:lnTo>
                    <a:pt x="1273" y="253"/>
                  </a:lnTo>
                  <a:lnTo>
                    <a:pt x="1273" y="253"/>
                  </a:lnTo>
                  <a:lnTo>
                    <a:pt x="1283" y="257"/>
                  </a:lnTo>
                  <a:lnTo>
                    <a:pt x="1294" y="263"/>
                  </a:lnTo>
                  <a:lnTo>
                    <a:pt x="1314" y="269"/>
                  </a:lnTo>
                  <a:lnTo>
                    <a:pt x="1334" y="275"/>
                  </a:lnTo>
                  <a:lnTo>
                    <a:pt x="1356" y="279"/>
                  </a:lnTo>
                  <a:lnTo>
                    <a:pt x="1400" y="287"/>
                  </a:lnTo>
                  <a:lnTo>
                    <a:pt x="1421" y="294"/>
                  </a:lnTo>
                  <a:lnTo>
                    <a:pt x="1444" y="301"/>
                  </a:lnTo>
                  <a:lnTo>
                    <a:pt x="1444" y="301"/>
                  </a:lnTo>
                  <a:lnTo>
                    <a:pt x="1448" y="312"/>
                  </a:lnTo>
                  <a:lnTo>
                    <a:pt x="1451" y="322"/>
                  </a:lnTo>
                  <a:lnTo>
                    <a:pt x="1452" y="331"/>
                  </a:lnTo>
                  <a:lnTo>
                    <a:pt x="1452" y="345"/>
                  </a:lnTo>
                  <a:lnTo>
                    <a:pt x="1452" y="345"/>
                  </a:lnTo>
                  <a:lnTo>
                    <a:pt x="1447" y="351"/>
                  </a:lnTo>
                  <a:lnTo>
                    <a:pt x="1440" y="356"/>
                  </a:lnTo>
                  <a:lnTo>
                    <a:pt x="1433" y="360"/>
                  </a:lnTo>
                  <a:lnTo>
                    <a:pt x="1425" y="363"/>
                  </a:lnTo>
                  <a:lnTo>
                    <a:pt x="1417" y="366"/>
                  </a:lnTo>
                  <a:lnTo>
                    <a:pt x="1408" y="367"/>
                  </a:lnTo>
                  <a:lnTo>
                    <a:pt x="1389" y="369"/>
                  </a:lnTo>
                  <a:lnTo>
                    <a:pt x="1348" y="371"/>
                  </a:lnTo>
                  <a:lnTo>
                    <a:pt x="1328" y="372"/>
                  </a:lnTo>
                  <a:lnTo>
                    <a:pt x="1308" y="374"/>
                  </a:lnTo>
                  <a:lnTo>
                    <a:pt x="1308" y="374"/>
                  </a:lnTo>
                  <a:lnTo>
                    <a:pt x="1288" y="401"/>
                  </a:lnTo>
                  <a:lnTo>
                    <a:pt x="1270" y="429"/>
                  </a:lnTo>
                  <a:lnTo>
                    <a:pt x="1253" y="458"/>
                  </a:lnTo>
                  <a:lnTo>
                    <a:pt x="1237" y="487"/>
                  </a:lnTo>
                  <a:lnTo>
                    <a:pt x="1205" y="547"/>
                  </a:lnTo>
                  <a:lnTo>
                    <a:pt x="1173" y="605"/>
                  </a:lnTo>
                  <a:lnTo>
                    <a:pt x="1173" y="605"/>
                  </a:lnTo>
                  <a:lnTo>
                    <a:pt x="1191" y="600"/>
                  </a:lnTo>
                  <a:lnTo>
                    <a:pt x="1210" y="594"/>
                  </a:lnTo>
                  <a:lnTo>
                    <a:pt x="1228" y="587"/>
                  </a:lnTo>
                  <a:lnTo>
                    <a:pt x="1249" y="582"/>
                  </a:lnTo>
                  <a:lnTo>
                    <a:pt x="1249" y="582"/>
                  </a:lnTo>
                  <a:lnTo>
                    <a:pt x="1273" y="578"/>
                  </a:lnTo>
                  <a:lnTo>
                    <a:pt x="1298" y="574"/>
                  </a:lnTo>
                  <a:lnTo>
                    <a:pt x="1348" y="568"/>
                  </a:lnTo>
                  <a:lnTo>
                    <a:pt x="1398" y="562"/>
                  </a:lnTo>
                  <a:lnTo>
                    <a:pt x="1421" y="558"/>
                  </a:lnTo>
                  <a:lnTo>
                    <a:pt x="1444" y="553"/>
                  </a:lnTo>
                  <a:lnTo>
                    <a:pt x="1444" y="553"/>
                  </a:lnTo>
                  <a:lnTo>
                    <a:pt x="1449" y="553"/>
                  </a:lnTo>
                  <a:lnTo>
                    <a:pt x="1454" y="554"/>
                  </a:lnTo>
                  <a:lnTo>
                    <a:pt x="1458" y="556"/>
                  </a:lnTo>
                  <a:lnTo>
                    <a:pt x="1463" y="557"/>
                  </a:lnTo>
                  <a:lnTo>
                    <a:pt x="1463" y="557"/>
                  </a:lnTo>
                  <a:lnTo>
                    <a:pt x="1462" y="552"/>
                  </a:lnTo>
                  <a:lnTo>
                    <a:pt x="1461" y="547"/>
                  </a:lnTo>
                  <a:lnTo>
                    <a:pt x="1460" y="542"/>
                  </a:lnTo>
                  <a:lnTo>
                    <a:pt x="1459" y="536"/>
                  </a:lnTo>
                  <a:lnTo>
                    <a:pt x="1459" y="536"/>
                  </a:lnTo>
                  <a:lnTo>
                    <a:pt x="1464" y="499"/>
                  </a:lnTo>
                  <a:lnTo>
                    <a:pt x="1469" y="463"/>
                  </a:lnTo>
                  <a:lnTo>
                    <a:pt x="1475" y="427"/>
                  </a:lnTo>
                  <a:lnTo>
                    <a:pt x="1480" y="390"/>
                  </a:lnTo>
                  <a:lnTo>
                    <a:pt x="1488" y="356"/>
                  </a:lnTo>
                  <a:lnTo>
                    <a:pt x="1492" y="340"/>
                  </a:lnTo>
                  <a:lnTo>
                    <a:pt x="1496" y="324"/>
                  </a:lnTo>
                  <a:lnTo>
                    <a:pt x="1503" y="308"/>
                  </a:lnTo>
                  <a:lnTo>
                    <a:pt x="1509" y="293"/>
                  </a:lnTo>
                  <a:lnTo>
                    <a:pt x="1515" y="279"/>
                  </a:lnTo>
                  <a:lnTo>
                    <a:pt x="1524" y="265"/>
                  </a:lnTo>
                  <a:lnTo>
                    <a:pt x="1524" y="265"/>
                  </a:lnTo>
                  <a:lnTo>
                    <a:pt x="1519" y="259"/>
                  </a:lnTo>
                  <a:lnTo>
                    <a:pt x="1514" y="251"/>
                  </a:lnTo>
                  <a:lnTo>
                    <a:pt x="1511" y="242"/>
                  </a:lnTo>
                  <a:lnTo>
                    <a:pt x="1509" y="234"/>
                  </a:lnTo>
                  <a:lnTo>
                    <a:pt x="1508" y="225"/>
                  </a:lnTo>
                  <a:lnTo>
                    <a:pt x="1509" y="216"/>
                  </a:lnTo>
                  <a:lnTo>
                    <a:pt x="1509" y="206"/>
                  </a:lnTo>
                  <a:lnTo>
                    <a:pt x="1511" y="196"/>
                  </a:lnTo>
                  <a:lnTo>
                    <a:pt x="1515" y="177"/>
                  </a:lnTo>
                  <a:lnTo>
                    <a:pt x="1521" y="157"/>
                  </a:lnTo>
                  <a:lnTo>
                    <a:pt x="1527" y="136"/>
                  </a:lnTo>
                  <a:lnTo>
                    <a:pt x="1533" y="116"/>
                  </a:lnTo>
                  <a:lnTo>
                    <a:pt x="1533" y="116"/>
                  </a:lnTo>
                  <a:lnTo>
                    <a:pt x="1535" y="101"/>
                  </a:lnTo>
                  <a:lnTo>
                    <a:pt x="1538" y="85"/>
                  </a:lnTo>
                  <a:lnTo>
                    <a:pt x="1543" y="52"/>
                  </a:lnTo>
                  <a:lnTo>
                    <a:pt x="1546" y="36"/>
                  </a:lnTo>
                  <a:lnTo>
                    <a:pt x="1552" y="23"/>
                  </a:lnTo>
                  <a:lnTo>
                    <a:pt x="1554" y="18"/>
                  </a:lnTo>
                  <a:lnTo>
                    <a:pt x="1557" y="12"/>
                  </a:lnTo>
                  <a:lnTo>
                    <a:pt x="1561" y="8"/>
                  </a:lnTo>
                  <a:lnTo>
                    <a:pt x="1566" y="5"/>
                  </a:lnTo>
                  <a:lnTo>
                    <a:pt x="1566" y="5"/>
                  </a:lnTo>
                  <a:lnTo>
                    <a:pt x="1572" y="3"/>
                  </a:lnTo>
                  <a:lnTo>
                    <a:pt x="1581" y="2"/>
                  </a:lnTo>
                  <a:lnTo>
                    <a:pt x="1591" y="0"/>
                  </a:lnTo>
                  <a:lnTo>
                    <a:pt x="1601" y="0"/>
                  </a:lnTo>
                  <a:lnTo>
                    <a:pt x="1622" y="3"/>
                  </a:lnTo>
                  <a:lnTo>
                    <a:pt x="1641" y="5"/>
                  </a:lnTo>
                  <a:lnTo>
                    <a:pt x="1641" y="5"/>
                  </a:lnTo>
                  <a:lnTo>
                    <a:pt x="1662" y="9"/>
                  </a:lnTo>
                  <a:lnTo>
                    <a:pt x="1681" y="12"/>
                  </a:lnTo>
                  <a:lnTo>
                    <a:pt x="1727" y="22"/>
                  </a:lnTo>
                  <a:lnTo>
                    <a:pt x="1727" y="22"/>
                  </a:lnTo>
                  <a:lnTo>
                    <a:pt x="1739" y="25"/>
                  </a:lnTo>
                  <a:lnTo>
                    <a:pt x="1751" y="29"/>
                  </a:lnTo>
                  <a:lnTo>
                    <a:pt x="1764" y="35"/>
                  </a:lnTo>
                  <a:lnTo>
                    <a:pt x="1778" y="39"/>
                  </a:lnTo>
                  <a:lnTo>
                    <a:pt x="1778" y="39"/>
                  </a:lnTo>
                  <a:lnTo>
                    <a:pt x="1803" y="45"/>
                  </a:lnTo>
                  <a:lnTo>
                    <a:pt x="1830" y="50"/>
                  </a:lnTo>
                  <a:lnTo>
                    <a:pt x="1857" y="55"/>
                  </a:lnTo>
                  <a:lnTo>
                    <a:pt x="1885" y="59"/>
                  </a:lnTo>
                  <a:lnTo>
                    <a:pt x="1885" y="59"/>
                  </a:lnTo>
                  <a:lnTo>
                    <a:pt x="1898" y="64"/>
                  </a:lnTo>
                  <a:lnTo>
                    <a:pt x="1911" y="68"/>
                  </a:lnTo>
                  <a:lnTo>
                    <a:pt x="1922" y="72"/>
                  </a:lnTo>
                  <a:lnTo>
                    <a:pt x="1935" y="76"/>
                  </a:lnTo>
                  <a:lnTo>
                    <a:pt x="1935" y="76"/>
                  </a:lnTo>
                  <a:lnTo>
                    <a:pt x="1953" y="80"/>
                  </a:lnTo>
                  <a:lnTo>
                    <a:pt x="1972" y="82"/>
                  </a:lnTo>
                  <a:lnTo>
                    <a:pt x="1990" y="83"/>
                  </a:lnTo>
                  <a:lnTo>
                    <a:pt x="2007" y="85"/>
                  </a:lnTo>
                  <a:lnTo>
                    <a:pt x="2007" y="85"/>
                  </a:lnTo>
                  <a:lnTo>
                    <a:pt x="2013" y="87"/>
                  </a:lnTo>
                  <a:lnTo>
                    <a:pt x="2020" y="90"/>
                  </a:lnTo>
                  <a:lnTo>
                    <a:pt x="2025" y="94"/>
                  </a:lnTo>
                  <a:lnTo>
                    <a:pt x="2032" y="96"/>
                  </a:lnTo>
                  <a:lnTo>
                    <a:pt x="2032" y="96"/>
                  </a:lnTo>
                  <a:lnTo>
                    <a:pt x="2037" y="96"/>
                  </a:lnTo>
                  <a:lnTo>
                    <a:pt x="2041" y="96"/>
                  </a:lnTo>
                  <a:lnTo>
                    <a:pt x="2045" y="95"/>
                  </a:lnTo>
                  <a:lnTo>
                    <a:pt x="2051" y="96"/>
                  </a:lnTo>
                  <a:lnTo>
                    <a:pt x="2051" y="96"/>
                  </a:lnTo>
                  <a:lnTo>
                    <a:pt x="2058" y="99"/>
                  </a:lnTo>
                  <a:lnTo>
                    <a:pt x="2067" y="103"/>
                  </a:lnTo>
                  <a:lnTo>
                    <a:pt x="2084" y="113"/>
                  </a:lnTo>
                  <a:lnTo>
                    <a:pt x="2093" y="117"/>
                  </a:lnTo>
                  <a:lnTo>
                    <a:pt x="2101" y="120"/>
                  </a:lnTo>
                  <a:lnTo>
                    <a:pt x="2109" y="123"/>
                  </a:lnTo>
                  <a:lnTo>
                    <a:pt x="2115" y="123"/>
                  </a:lnTo>
                  <a:lnTo>
                    <a:pt x="2115" y="123"/>
                  </a:lnTo>
                  <a:lnTo>
                    <a:pt x="2118" y="129"/>
                  </a:lnTo>
                  <a:lnTo>
                    <a:pt x="2121" y="134"/>
                  </a:lnTo>
                  <a:lnTo>
                    <a:pt x="2130" y="146"/>
                  </a:lnTo>
                  <a:lnTo>
                    <a:pt x="2134" y="151"/>
                  </a:lnTo>
                  <a:lnTo>
                    <a:pt x="2139" y="157"/>
                  </a:lnTo>
                  <a:lnTo>
                    <a:pt x="2141" y="163"/>
                  </a:lnTo>
                  <a:lnTo>
                    <a:pt x="2143" y="171"/>
                  </a:lnTo>
                  <a:lnTo>
                    <a:pt x="2143" y="171"/>
                  </a:lnTo>
                  <a:lnTo>
                    <a:pt x="2143" y="179"/>
                  </a:lnTo>
                  <a:lnTo>
                    <a:pt x="2142" y="188"/>
                  </a:lnTo>
                  <a:lnTo>
                    <a:pt x="2140" y="195"/>
                  </a:lnTo>
                  <a:lnTo>
                    <a:pt x="2135" y="203"/>
                  </a:lnTo>
                  <a:lnTo>
                    <a:pt x="2131" y="209"/>
                  </a:lnTo>
                  <a:lnTo>
                    <a:pt x="2126" y="216"/>
                  </a:lnTo>
                  <a:lnTo>
                    <a:pt x="2115" y="227"/>
                  </a:lnTo>
                  <a:lnTo>
                    <a:pt x="2115" y="227"/>
                  </a:lnTo>
                  <a:lnTo>
                    <a:pt x="2119" y="236"/>
                  </a:lnTo>
                  <a:lnTo>
                    <a:pt x="2124" y="242"/>
                  </a:lnTo>
                  <a:lnTo>
                    <a:pt x="2134" y="255"/>
                  </a:lnTo>
                  <a:lnTo>
                    <a:pt x="2140" y="261"/>
                  </a:lnTo>
                  <a:lnTo>
                    <a:pt x="2143" y="267"/>
                  </a:lnTo>
                  <a:lnTo>
                    <a:pt x="2145" y="275"/>
                  </a:lnTo>
                  <a:lnTo>
                    <a:pt x="2145" y="284"/>
                  </a:lnTo>
                  <a:lnTo>
                    <a:pt x="2145" y="284"/>
                  </a:lnTo>
                  <a:lnTo>
                    <a:pt x="2143" y="290"/>
                  </a:lnTo>
                  <a:lnTo>
                    <a:pt x="2141" y="296"/>
                  </a:lnTo>
                  <a:lnTo>
                    <a:pt x="2131" y="310"/>
                  </a:lnTo>
                  <a:lnTo>
                    <a:pt x="2120" y="325"/>
                  </a:lnTo>
                  <a:lnTo>
                    <a:pt x="2112" y="341"/>
                  </a:lnTo>
                  <a:lnTo>
                    <a:pt x="2112" y="341"/>
                  </a:lnTo>
                  <a:lnTo>
                    <a:pt x="2097" y="370"/>
                  </a:lnTo>
                  <a:lnTo>
                    <a:pt x="2084" y="398"/>
                  </a:lnTo>
                  <a:lnTo>
                    <a:pt x="2084" y="398"/>
                  </a:lnTo>
                  <a:lnTo>
                    <a:pt x="2079" y="414"/>
                  </a:lnTo>
                  <a:lnTo>
                    <a:pt x="2074" y="430"/>
                  </a:lnTo>
                  <a:lnTo>
                    <a:pt x="2070" y="445"/>
                  </a:lnTo>
                  <a:lnTo>
                    <a:pt x="2065" y="461"/>
                  </a:lnTo>
                  <a:lnTo>
                    <a:pt x="2065" y="461"/>
                  </a:lnTo>
                  <a:lnTo>
                    <a:pt x="2061" y="467"/>
                  </a:lnTo>
                  <a:lnTo>
                    <a:pt x="2057" y="474"/>
                  </a:lnTo>
                  <a:lnTo>
                    <a:pt x="2054" y="481"/>
                  </a:lnTo>
                  <a:lnTo>
                    <a:pt x="2051" y="488"/>
                  </a:lnTo>
                  <a:lnTo>
                    <a:pt x="2051" y="488"/>
                  </a:lnTo>
                  <a:lnTo>
                    <a:pt x="2048" y="496"/>
                  </a:lnTo>
                  <a:lnTo>
                    <a:pt x="2046" y="505"/>
                  </a:lnTo>
                  <a:lnTo>
                    <a:pt x="2042" y="524"/>
                  </a:lnTo>
                  <a:lnTo>
                    <a:pt x="2042" y="524"/>
                  </a:lnTo>
                  <a:lnTo>
                    <a:pt x="2033" y="550"/>
                  </a:lnTo>
                  <a:lnTo>
                    <a:pt x="2023" y="578"/>
                  </a:lnTo>
                  <a:lnTo>
                    <a:pt x="2014" y="604"/>
                  </a:lnTo>
                  <a:lnTo>
                    <a:pt x="2010" y="617"/>
                  </a:lnTo>
                  <a:lnTo>
                    <a:pt x="2008" y="631"/>
                  </a:lnTo>
                  <a:lnTo>
                    <a:pt x="2008" y="631"/>
                  </a:lnTo>
                  <a:lnTo>
                    <a:pt x="2007" y="648"/>
                  </a:lnTo>
                  <a:lnTo>
                    <a:pt x="2007" y="668"/>
                  </a:lnTo>
                  <a:lnTo>
                    <a:pt x="2007" y="707"/>
                  </a:lnTo>
                  <a:lnTo>
                    <a:pt x="2007" y="746"/>
                  </a:lnTo>
                  <a:lnTo>
                    <a:pt x="2006" y="765"/>
                  </a:lnTo>
                  <a:lnTo>
                    <a:pt x="2005" y="784"/>
                  </a:lnTo>
                  <a:lnTo>
                    <a:pt x="2005" y="784"/>
                  </a:lnTo>
                  <a:lnTo>
                    <a:pt x="1999" y="833"/>
                  </a:lnTo>
                  <a:lnTo>
                    <a:pt x="1997" y="887"/>
                  </a:lnTo>
                  <a:lnTo>
                    <a:pt x="1995" y="942"/>
                  </a:lnTo>
                  <a:lnTo>
                    <a:pt x="1995" y="997"/>
                  </a:lnTo>
                  <a:lnTo>
                    <a:pt x="1995" y="1110"/>
                  </a:lnTo>
                  <a:lnTo>
                    <a:pt x="1996" y="1216"/>
                  </a:lnTo>
                  <a:lnTo>
                    <a:pt x="1996" y="1216"/>
                  </a:lnTo>
                  <a:lnTo>
                    <a:pt x="1995" y="1245"/>
                  </a:lnTo>
                  <a:lnTo>
                    <a:pt x="1994" y="1279"/>
                  </a:lnTo>
                  <a:lnTo>
                    <a:pt x="1994" y="1279"/>
                  </a:lnTo>
                  <a:lnTo>
                    <a:pt x="1993" y="1311"/>
                  </a:lnTo>
                  <a:lnTo>
                    <a:pt x="1992" y="1324"/>
                  </a:lnTo>
                  <a:lnTo>
                    <a:pt x="1990" y="1336"/>
                  </a:lnTo>
                  <a:lnTo>
                    <a:pt x="1985" y="1345"/>
                  </a:lnTo>
                  <a:lnTo>
                    <a:pt x="1982" y="1350"/>
                  </a:lnTo>
                  <a:lnTo>
                    <a:pt x="1978" y="1354"/>
                  </a:lnTo>
                  <a:lnTo>
                    <a:pt x="1974" y="1357"/>
                  </a:lnTo>
                  <a:lnTo>
                    <a:pt x="1968" y="1360"/>
                  </a:lnTo>
                  <a:lnTo>
                    <a:pt x="1955" y="1368"/>
                  </a:lnTo>
                  <a:lnTo>
                    <a:pt x="1955" y="1368"/>
                  </a:lnTo>
                  <a:lnTo>
                    <a:pt x="1946" y="1367"/>
                  </a:lnTo>
                  <a:lnTo>
                    <a:pt x="1939" y="1366"/>
                  </a:lnTo>
                  <a:lnTo>
                    <a:pt x="1934" y="1366"/>
                  </a:lnTo>
                  <a:lnTo>
                    <a:pt x="1927" y="1368"/>
                  </a:lnTo>
                  <a:lnTo>
                    <a:pt x="1927" y="1368"/>
                  </a:lnTo>
                  <a:lnTo>
                    <a:pt x="1924" y="1362"/>
                  </a:lnTo>
                  <a:lnTo>
                    <a:pt x="1921" y="1359"/>
                  </a:lnTo>
                  <a:lnTo>
                    <a:pt x="1915" y="1355"/>
                  </a:lnTo>
                  <a:lnTo>
                    <a:pt x="1900" y="1346"/>
                  </a:lnTo>
                  <a:lnTo>
                    <a:pt x="1900" y="1346"/>
                  </a:lnTo>
                  <a:lnTo>
                    <a:pt x="1898" y="1322"/>
                  </a:lnTo>
                  <a:lnTo>
                    <a:pt x="1898" y="1296"/>
                  </a:lnTo>
                  <a:lnTo>
                    <a:pt x="1898" y="1270"/>
                  </a:lnTo>
                  <a:lnTo>
                    <a:pt x="1899" y="1244"/>
                  </a:lnTo>
                  <a:lnTo>
                    <a:pt x="1902" y="1188"/>
                  </a:lnTo>
                  <a:lnTo>
                    <a:pt x="1906" y="1131"/>
                  </a:lnTo>
                  <a:lnTo>
                    <a:pt x="1911" y="1074"/>
                  </a:lnTo>
                  <a:lnTo>
                    <a:pt x="1913" y="1019"/>
                  </a:lnTo>
                  <a:lnTo>
                    <a:pt x="1913" y="992"/>
                  </a:lnTo>
                  <a:lnTo>
                    <a:pt x="1913" y="965"/>
                  </a:lnTo>
                  <a:lnTo>
                    <a:pt x="1911" y="941"/>
                  </a:lnTo>
                  <a:lnTo>
                    <a:pt x="1907" y="916"/>
                  </a:lnTo>
                  <a:lnTo>
                    <a:pt x="1907" y="916"/>
                  </a:lnTo>
                  <a:lnTo>
                    <a:pt x="1822" y="944"/>
                  </a:lnTo>
                  <a:lnTo>
                    <a:pt x="1736" y="973"/>
                  </a:lnTo>
                  <a:lnTo>
                    <a:pt x="1694" y="988"/>
                  </a:lnTo>
                  <a:lnTo>
                    <a:pt x="1652" y="1004"/>
                  </a:lnTo>
                  <a:lnTo>
                    <a:pt x="1612" y="1019"/>
                  </a:lnTo>
                  <a:lnTo>
                    <a:pt x="1572" y="1036"/>
                  </a:lnTo>
                  <a:lnTo>
                    <a:pt x="1572" y="1036"/>
                  </a:lnTo>
                  <a:lnTo>
                    <a:pt x="1565" y="1035"/>
                  </a:lnTo>
                  <a:lnTo>
                    <a:pt x="1558" y="1036"/>
                  </a:lnTo>
                  <a:lnTo>
                    <a:pt x="1553" y="1038"/>
                  </a:lnTo>
                  <a:lnTo>
                    <a:pt x="1548" y="1040"/>
                  </a:lnTo>
                  <a:lnTo>
                    <a:pt x="1537" y="1047"/>
                  </a:lnTo>
                  <a:lnTo>
                    <a:pt x="1531" y="1050"/>
                  </a:lnTo>
                  <a:lnTo>
                    <a:pt x="1526" y="1053"/>
                  </a:lnTo>
                  <a:lnTo>
                    <a:pt x="1526" y="1053"/>
                  </a:lnTo>
                  <a:lnTo>
                    <a:pt x="1521" y="1053"/>
                  </a:lnTo>
                  <a:lnTo>
                    <a:pt x="1516" y="1054"/>
                  </a:lnTo>
                  <a:lnTo>
                    <a:pt x="1513" y="1054"/>
                  </a:lnTo>
                  <a:lnTo>
                    <a:pt x="1509" y="1055"/>
                  </a:lnTo>
                  <a:lnTo>
                    <a:pt x="1509" y="1055"/>
                  </a:lnTo>
                  <a:lnTo>
                    <a:pt x="1497" y="1059"/>
                  </a:lnTo>
                  <a:lnTo>
                    <a:pt x="1490" y="1065"/>
                  </a:lnTo>
                  <a:lnTo>
                    <a:pt x="1483" y="1070"/>
                  </a:lnTo>
                  <a:lnTo>
                    <a:pt x="1480" y="1075"/>
                  </a:lnTo>
                  <a:lnTo>
                    <a:pt x="1478" y="1083"/>
                  </a:lnTo>
                  <a:lnTo>
                    <a:pt x="1476" y="1090"/>
                  </a:lnTo>
                  <a:lnTo>
                    <a:pt x="1474" y="1113"/>
                  </a:lnTo>
                  <a:lnTo>
                    <a:pt x="1474" y="1113"/>
                  </a:lnTo>
                  <a:lnTo>
                    <a:pt x="1472" y="1120"/>
                  </a:lnTo>
                  <a:lnTo>
                    <a:pt x="1469" y="1127"/>
                  </a:lnTo>
                  <a:lnTo>
                    <a:pt x="1468" y="1133"/>
                  </a:lnTo>
                  <a:lnTo>
                    <a:pt x="1467" y="1141"/>
                  </a:lnTo>
                  <a:lnTo>
                    <a:pt x="1467" y="1141"/>
                  </a:lnTo>
                  <a:lnTo>
                    <a:pt x="1458" y="1293"/>
                  </a:lnTo>
                  <a:lnTo>
                    <a:pt x="1453" y="1371"/>
                  </a:lnTo>
                  <a:lnTo>
                    <a:pt x="1448" y="1447"/>
                  </a:lnTo>
                  <a:lnTo>
                    <a:pt x="1448" y="1447"/>
                  </a:lnTo>
                  <a:lnTo>
                    <a:pt x="1444" y="1487"/>
                  </a:lnTo>
                  <a:lnTo>
                    <a:pt x="1444" y="1506"/>
                  </a:lnTo>
                  <a:lnTo>
                    <a:pt x="1445" y="1516"/>
                  </a:lnTo>
                  <a:lnTo>
                    <a:pt x="1446" y="1525"/>
                  </a:lnTo>
                  <a:lnTo>
                    <a:pt x="1446" y="1525"/>
                  </a:lnTo>
                  <a:lnTo>
                    <a:pt x="1440" y="1532"/>
                  </a:lnTo>
                  <a:lnTo>
                    <a:pt x="1435" y="1538"/>
                  </a:lnTo>
                  <a:lnTo>
                    <a:pt x="1429" y="1543"/>
                  </a:lnTo>
                  <a:lnTo>
                    <a:pt x="1422" y="1549"/>
                  </a:lnTo>
                  <a:lnTo>
                    <a:pt x="1415" y="1553"/>
                  </a:lnTo>
                  <a:lnTo>
                    <a:pt x="1406" y="1557"/>
                  </a:lnTo>
                  <a:lnTo>
                    <a:pt x="1389" y="1565"/>
                  </a:lnTo>
                  <a:lnTo>
                    <a:pt x="1389" y="1565"/>
                  </a:lnTo>
                  <a:lnTo>
                    <a:pt x="1386" y="1559"/>
                  </a:lnTo>
                  <a:lnTo>
                    <a:pt x="1381" y="1556"/>
                  </a:lnTo>
                  <a:lnTo>
                    <a:pt x="1369" y="1549"/>
                  </a:lnTo>
                  <a:lnTo>
                    <a:pt x="1356" y="1540"/>
                  </a:lnTo>
                  <a:lnTo>
                    <a:pt x="1352" y="1536"/>
                  </a:lnTo>
                  <a:lnTo>
                    <a:pt x="1347" y="1531"/>
                  </a:lnTo>
                  <a:lnTo>
                    <a:pt x="1347" y="1531"/>
                  </a:lnTo>
                  <a:lnTo>
                    <a:pt x="1347" y="1528"/>
                  </a:lnTo>
                  <a:lnTo>
                    <a:pt x="1346" y="1522"/>
                  </a:lnTo>
                  <a:lnTo>
                    <a:pt x="1343" y="1510"/>
                  </a:lnTo>
                  <a:lnTo>
                    <a:pt x="1343" y="1510"/>
                  </a:lnTo>
                  <a:lnTo>
                    <a:pt x="1344" y="1505"/>
                  </a:lnTo>
                  <a:lnTo>
                    <a:pt x="1345" y="1502"/>
                  </a:lnTo>
                  <a:lnTo>
                    <a:pt x="1347" y="1498"/>
                  </a:lnTo>
                  <a:lnTo>
                    <a:pt x="1349" y="1493"/>
                  </a:lnTo>
                  <a:lnTo>
                    <a:pt x="1349" y="1493"/>
                  </a:lnTo>
                  <a:lnTo>
                    <a:pt x="1351" y="1482"/>
                  </a:lnTo>
                  <a:lnTo>
                    <a:pt x="1352" y="1469"/>
                  </a:lnTo>
                  <a:lnTo>
                    <a:pt x="1354" y="1443"/>
                  </a:lnTo>
                  <a:lnTo>
                    <a:pt x="1354" y="1443"/>
                  </a:lnTo>
                  <a:lnTo>
                    <a:pt x="1356" y="1417"/>
                  </a:lnTo>
                  <a:lnTo>
                    <a:pt x="1358" y="1390"/>
                  </a:lnTo>
                  <a:lnTo>
                    <a:pt x="1358" y="1390"/>
                  </a:lnTo>
                  <a:lnTo>
                    <a:pt x="1362" y="1276"/>
                  </a:lnTo>
                  <a:lnTo>
                    <a:pt x="1367" y="1162"/>
                  </a:lnTo>
                  <a:lnTo>
                    <a:pt x="1367" y="1162"/>
                  </a:lnTo>
                  <a:lnTo>
                    <a:pt x="1369" y="1129"/>
                  </a:lnTo>
                  <a:lnTo>
                    <a:pt x="1370" y="1114"/>
                  </a:lnTo>
                  <a:lnTo>
                    <a:pt x="1371" y="1099"/>
                  </a:lnTo>
                  <a:lnTo>
                    <a:pt x="1371" y="1099"/>
                  </a:lnTo>
                  <a:lnTo>
                    <a:pt x="1371" y="1072"/>
                  </a:lnTo>
                  <a:lnTo>
                    <a:pt x="1370" y="1060"/>
                  </a:lnTo>
                  <a:lnTo>
                    <a:pt x="1368" y="1050"/>
                  </a:lnTo>
                  <a:lnTo>
                    <a:pt x="1364" y="1040"/>
                  </a:lnTo>
                  <a:lnTo>
                    <a:pt x="1360" y="1032"/>
                  </a:lnTo>
                  <a:lnTo>
                    <a:pt x="1354" y="1023"/>
                  </a:lnTo>
                  <a:lnTo>
                    <a:pt x="1345" y="1014"/>
                  </a:lnTo>
                  <a:lnTo>
                    <a:pt x="1345" y="1014"/>
                  </a:lnTo>
                  <a:lnTo>
                    <a:pt x="1318" y="995"/>
                  </a:lnTo>
                  <a:lnTo>
                    <a:pt x="1291" y="978"/>
                  </a:lnTo>
                  <a:lnTo>
                    <a:pt x="1262" y="961"/>
                  </a:lnTo>
                  <a:lnTo>
                    <a:pt x="1232" y="944"/>
                  </a:lnTo>
                  <a:lnTo>
                    <a:pt x="1203" y="927"/>
                  </a:lnTo>
                  <a:lnTo>
                    <a:pt x="1174" y="910"/>
                  </a:lnTo>
                  <a:lnTo>
                    <a:pt x="1146" y="891"/>
                  </a:lnTo>
                  <a:lnTo>
                    <a:pt x="1133" y="882"/>
                  </a:lnTo>
                  <a:lnTo>
                    <a:pt x="1120" y="872"/>
                  </a:lnTo>
                  <a:lnTo>
                    <a:pt x="1120" y="872"/>
                  </a:lnTo>
                  <a:lnTo>
                    <a:pt x="1117" y="923"/>
                  </a:lnTo>
                  <a:lnTo>
                    <a:pt x="1115" y="974"/>
                  </a:lnTo>
                  <a:lnTo>
                    <a:pt x="1114" y="1023"/>
                  </a:lnTo>
                  <a:lnTo>
                    <a:pt x="1114" y="1071"/>
                  </a:lnTo>
                  <a:lnTo>
                    <a:pt x="1115" y="1168"/>
                  </a:lnTo>
                  <a:lnTo>
                    <a:pt x="1118" y="1265"/>
                  </a:lnTo>
                  <a:lnTo>
                    <a:pt x="1118" y="1265"/>
                  </a:lnTo>
                  <a:lnTo>
                    <a:pt x="1118" y="1274"/>
                  </a:lnTo>
                  <a:lnTo>
                    <a:pt x="1116" y="1282"/>
                  </a:lnTo>
                  <a:lnTo>
                    <a:pt x="1115" y="1292"/>
                  </a:lnTo>
                  <a:lnTo>
                    <a:pt x="1114" y="1300"/>
                  </a:lnTo>
                  <a:lnTo>
                    <a:pt x="1114" y="1300"/>
                  </a:lnTo>
                  <a:lnTo>
                    <a:pt x="1115" y="1307"/>
                  </a:lnTo>
                  <a:lnTo>
                    <a:pt x="1116" y="1313"/>
                  </a:lnTo>
                  <a:lnTo>
                    <a:pt x="1118" y="1320"/>
                  </a:lnTo>
                  <a:lnTo>
                    <a:pt x="1118" y="1325"/>
                  </a:lnTo>
                  <a:lnTo>
                    <a:pt x="1118" y="1325"/>
                  </a:lnTo>
                  <a:lnTo>
                    <a:pt x="1118" y="1344"/>
                  </a:lnTo>
                  <a:lnTo>
                    <a:pt x="1116" y="1365"/>
                  </a:lnTo>
                  <a:lnTo>
                    <a:pt x="1114" y="1384"/>
                  </a:lnTo>
                  <a:lnTo>
                    <a:pt x="1112" y="1403"/>
                  </a:lnTo>
                  <a:lnTo>
                    <a:pt x="1112" y="1403"/>
                  </a:lnTo>
                  <a:lnTo>
                    <a:pt x="1113" y="1466"/>
                  </a:lnTo>
                  <a:lnTo>
                    <a:pt x="1114" y="1529"/>
                  </a:lnTo>
                  <a:lnTo>
                    <a:pt x="1118" y="1663"/>
                  </a:lnTo>
                  <a:lnTo>
                    <a:pt x="1118" y="1663"/>
                  </a:lnTo>
                  <a:lnTo>
                    <a:pt x="1126" y="1668"/>
                  </a:lnTo>
                  <a:lnTo>
                    <a:pt x="1131" y="1673"/>
                  </a:lnTo>
                  <a:lnTo>
                    <a:pt x="1143" y="1684"/>
                  </a:lnTo>
                  <a:lnTo>
                    <a:pt x="1154" y="1694"/>
                  </a:lnTo>
                  <a:lnTo>
                    <a:pt x="1164" y="1705"/>
                  </a:lnTo>
                  <a:lnTo>
                    <a:pt x="1164" y="1705"/>
                  </a:lnTo>
                  <a:lnTo>
                    <a:pt x="1165" y="1708"/>
                  </a:lnTo>
                  <a:lnTo>
                    <a:pt x="1164" y="1714"/>
                  </a:lnTo>
                  <a:lnTo>
                    <a:pt x="1162" y="1725"/>
                  </a:lnTo>
                  <a:lnTo>
                    <a:pt x="1158" y="1737"/>
                  </a:lnTo>
                  <a:lnTo>
                    <a:pt x="1155" y="1741"/>
                  </a:lnTo>
                  <a:lnTo>
                    <a:pt x="1152" y="1745"/>
                  </a:lnTo>
                  <a:lnTo>
                    <a:pt x="1152" y="1745"/>
                  </a:lnTo>
                  <a:lnTo>
                    <a:pt x="1148" y="1748"/>
                  </a:lnTo>
                  <a:lnTo>
                    <a:pt x="1142" y="1752"/>
                  </a:lnTo>
                  <a:lnTo>
                    <a:pt x="1124" y="1760"/>
                  </a:lnTo>
                  <a:lnTo>
                    <a:pt x="1101" y="1767"/>
                  </a:lnTo>
                  <a:lnTo>
                    <a:pt x="1088" y="1770"/>
                  </a:lnTo>
                  <a:lnTo>
                    <a:pt x="1074" y="1774"/>
                  </a:lnTo>
                  <a:lnTo>
                    <a:pt x="1061" y="1775"/>
                  </a:lnTo>
                  <a:lnTo>
                    <a:pt x="1048" y="1776"/>
                  </a:lnTo>
                  <a:lnTo>
                    <a:pt x="1035" y="1776"/>
                  </a:lnTo>
                  <a:lnTo>
                    <a:pt x="1023" y="1775"/>
                  </a:lnTo>
                  <a:lnTo>
                    <a:pt x="1012" y="1771"/>
                  </a:lnTo>
                  <a:lnTo>
                    <a:pt x="1003" y="1767"/>
                  </a:lnTo>
                  <a:lnTo>
                    <a:pt x="998" y="1765"/>
                  </a:lnTo>
                  <a:lnTo>
                    <a:pt x="994" y="1762"/>
                  </a:lnTo>
                  <a:lnTo>
                    <a:pt x="991" y="1758"/>
                  </a:lnTo>
                  <a:lnTo>
                    <a:pt x="989" y="1753"/>
                  </a:lnTo>
                  <a:lnTo>
                    <a:pt x="989" y="1753"/>
                  </a:lnTo>
                  <a:lnTo>
                    <a:pt x="986" y="1748"/>
                  </a:lnTo>
                  <a:lnTo>
                    <a:pt x="984" y="1743"/>
                  </a:lnTo>
                  <a:lnTo>
                    <a:pt x="983" y="1736"/>
                  </a:lnTo>
                  <a:lnTo>
                    <a:pt x="983" y="1730"/>
                  </a:lnTo>
                  <a:lnTo>
                    <a:pt x="983" y="1723"/>
                  </a:lnTo>
                  <a:lnTo>
                    <a:pt x="984" y="1717"/>
                  </a:lnTo>
                  <a:lnTo>
                    <a:pt x="986" y="1710"/>
                  </a:lnTo>
                  <a:lnTo>
                    <a:pt x="989" y="1704"/>
                  </a:lnTo>
                  <a:lnTo>
                    <a:pt x="993" y="1698"/>
                  </a:lnTo>
                  <a:lnTo>
                    <a:pt x="996" y="1692"/>
                  </a:lnTo>
                  <a:lnTo>
                    <a:pt x="1001" y="1688"/>
                  </a:lnTo>
                  <a:lnTo>
                    <a:pt x="1007" y="1684"/>
                  </a:lnTo>
                  <a:lnTo>
                    <a:pt x="1013" y="1682"/>
                  </a:lnTo>
                  <a:lnTo>
                    <a:pt x="1021" y="1679"/>
                  </a:lnTo>
                  <a:lnTo>
                    <a:pt x="1028" y="1678"/>
                  </a:lnTo>
                  <a:lnTo>
                    <a:pt x="1037" y="1678"/>
                  </a:lnTo>
                  <a:lnTo>
                    <a:pt x="1037" y="1678"/>
                  </a:lnTo>
                  <a:lnTo>
                    <a:pt x="1039" y="1632"/>
                  </a:lnTo>
                  <a:lnTo>
                    <a:pt x="1040" y="1585"/>
                  </a:lnTo>
                  <a:lnTo>
                    <a:pt x="1040" y="1538"/>
                  </a:lnTo>
                  <a:lnTo>
                    <a:pt x="1039" y="1491"/>
                  </a:lnTo>
                  <a:lnTo>
                    <a:pt x="1036" y="1396"/>
                  </a:lnTo>
                  <a:lnTo>
                    <a:pt x="1030" y="1300"/>
                  </a:lnTo>
                  <a:lnTo>
                    <a:pt x="1030" y="1300"/>
                  </a:lnTo>
                  <a:lnTo>
                    <a:pt x="1022" y="1297"/>
                  </a:lnTo>
                  <a:lnTo>
                    <a:pt x="1013" y="1295"/>
                  </a:lnTo>
                  <a:lnTo>
                    <a:pt x="1010" y="1295"/>
                  </a:lnTo>
                  <a:lnTo>
                    <a:pt x="1007" y="1295"/>
                  </a:lnTo>
                  <a:lnTo>
                    <a:pt x="1004" y="1296"/>
                  </a:lnTo>
                  <a:lnTo>
                    <a:pt x="1001" y="1298"/>
                  </a:lnTo>
                  <a:lnTo>
                    <a:pt x="1001" y="1298"/>
                  </a:lnTo>
                  <a:lnTo>
                    <a:pt x="995" y="1295"/>
                  </a:lnTo>
                  <a:lnTo>
                    <a:pt x="991" y="1292"/>
                  </a:lnTo>
                  <a:lnTo>
                    <a:pt x="985" y="1286"/>
                  </a:lnTo>
                  <a:lnTo>
                    <a:pt x="980" y="1281"/>
                  </a:lnTo>
                  <a:lnTo>
                    <a:pt x="976" y="1278"/>
                  </a:lnTo>
                  <a:lnTo>
                    <a:pt x="969" y="1275"/>
                  </a:lnTo>
                  <a:lnTo>
                    <a:pt x="969" y="1275"/>
                  </a:lnTo>
                  <a:lnTo>
                    <a:pt x="969" y="1270"/>
                  </a:lnTo>
                  <a:lnTo>
                    <a:pt x="970" y="1265"/>
                  </a:lnTo>
                  <a:lnTo>
                    <a:pt x="973" y="1255"/>
                  </a:lnTo>
                  <a:lnTo>
                    <a:pt x="977" y="1246"/>
                  </a:lnTo>
                  <a:lnTo>
                    <a:pt x="980" y="1235"/>
                  </a:lnTo>
                  <a:lnTo>
                    <a:pt x="980" y="1235"/>
                  </a:lnTo>
                  <a:lnTo>
                    <a:pt x="982" y="1220"/>
                  </a:lnTo>
                  <a:lnTo>
                    <a:pt x="984" y="1203"/>
                  </a:lnTo>
                  <a:lnTo>
                    <a:pt x="986" y="1169"/>
                  </a:lnTo>
                  <a:lnTo>
                    <a:pt x="988" y="1133"/>
                  </a:lnTo>
                  <a:lnTo>
                    <a:pt x="991" y="1099"/>
                  </a:lnTo>
                  <a:lnTo>
                    <a:pt x="991" y="1099"/>
                  </a:lnTo>
                  <a:lnTo>
                    <a:pt x="994" y="1075"/>
                  </a:lnTo>
                  <a:lnTo>
                    <a:pt x="996" y="1063"/>
                  </a:lnTo>
                  <a:lnTo>
                    <a:pt x="997" y="1047"/>
                  </a:lnTo>
                  <a:lnTo>
                    <a:pt x="997" y="1047"/>
                  </a:lnTo>
                  <a:lnTo>
                    <a:pt x="998" y="1025"/>
                  </a:lnTo>
                  <a:lnTo>
                    <a:pt x="1000" y="1003"/>
                  </a:lnTo>
                  <a:lnTo>
                    <a:pt x="1007" y="956"/>
                  </a:lnTo>
                  <a:lnTo>
                    <a:pt x="1014" y="908"/>
                  </a:lnTo>
                  <a:lnTo>
                    <a:pt x="1018" y="886"/>
                  </a:lnTo>
                  <a:lnTo>
                    <a:pt x="1020" y="866"/>
                  </a:lnTo>
                  <a:lnTo>
                    <a:pt x="1020" y="866"/>
                  </a:lnTo>
                  <a:lnTo>
                    <a:pt x="1021" y="854"/>
                  </a:lnTo>
                  <a:lnTo>
                    <a:pt x="1020" y="842"/>
                  </a:lnTo>
                  <a:lnTo>
                    <a:pt x="1020" y="829"/>
                  </a:lnTo>
                  <a:lnTo>
                    <a:pt x="1020" y="817"/>
                  </a:lnTo>
                  <a:lnTo>
                    <a:pt x="1020" y="817"/>
                  </a:lnTo>
                  <a:lnTo>
                    <a:pt x="1022" y="807"/>
                  </a:lnTo>
                  <a:lnTo>
                    <a:pt x="1023" y="796"/>
                  </a:lnTo>
                  <a:lnTo>
                    <a:pt x="1028" y="774"/>
                  </a:lnTo>
                  <a:lnTo>
                    <a:pt x="1030" y="762"/>
                  </a:lnTo>
                  <a:lnTo>
                    <a:pt x="1033" y="749"/>
                  </a:lnTo>
                  <a:lnTo>
                    <a:pt x="1033" y="736"/>
                  </a:lnTo>
                  <a:lnTo>
                    <a:pt x="1033" y="723"/>
                  </a:lnTo>
                  <a:lnTo>
                    <a:pt x="1033" y="723"/>
                  </a:lnTo>
                  <a:lnTo>
                    <a:pt x="1036" y="721"/>
                  </a:lnTo>
                  <a:lnTo>
                    <a:pt x="1038" y="718"/>
                  </a:lnTo>
                  <a:lnTo>
                    <a:pt x="1039" y="715"/>
                  </a:lnTo>
                  <a:lnTo>
                    <a:pt x="1040" y="711"/>
                  </a:lnTo>
                  <a:lnTo>
                    <a:pt x="1041" y="695"/>
                  </a:lnTo>
                  <a:lnTo>
                    <a:pt x="1041" y="695"/>
                  </a:lnTo>
                  <a:lnTo>
                    <a:pt x="1007" y="699"/>
                  </a:lnTo>
                  <a:lnTo>
                    <a:pt x="974" y="702"/>
                  </a:lnTo>
                  <a:lnTo>
                    <a:pt x="942" y="705"/>
                  </a:lnTo>
                  <a:lnTo>
                    <a:pt x="908" y="708"/>
                  </a:lnTo>
                  <a:lnTo>
                    <a:pt x="908" y="708"/>
                  </a:lnTo>
                  <a:lnTo>
                    <a:pt x="871" y="711"/>
                  </a:lnTo>
                  <a:lnTo>
                    <a:pt x="832" y="717"/>
                  </a:lnTo>
                  <a:lnTo>
                    <a:pt x="751" y="730"/>
                  </a:lnTo>
                  <a:lnTo>
                    <a:pt x="751" y="730"/>
                  </a:lnTo>
                  <a:lnTo>
                    <a:pt x="753" y="829"/>
                  </a:lnTo>
                  <a:lnTo>
                    <a:pt x="755" y="928"/>
                  </a:lnTo>
                  <a:lnTo>
                    <a:pt x="755" y="976"/>
                  </a:lnTo>
                  <a:lnTo>
                    <a:pt x="754" y="1024"/>
                  </a:lnTo>
                  <a:lnTo>
                    <a:pt x="751" y="1072"/>
                  </a:lnTo>
                  <a:lnTo>
                    <a:pt x="747" y="1119"/>
                  </a:lnTo>
                  <a:lnTo>
                    <a:pt x="747" y="1119"/>
                  </a:lnTo>
                  <a:lnTo>
                    <a:pt x="754" y="1128"/>
                  </a:lnTo>
                  <a:lnTo>
                    <a:pt x="763" y="1135"/>
                  </a:lnTo>
                  <a:lnTo>
                    <a:pt x="771" y="1144"/>
                  </a:lnTo>
                  <a:lnTo>
                    <a:pt x="779" y="1153"/>
                  </a:lnTo>
                  <a:lnTo>
                    <a:pt x="783" y="1157"/>
                  </a:lnTo>
                  <a:lnTo>
                    <a:pt x="785" y="1162"/>
                  </a:lnTo>
                  <a:lnTo>
                    <a:pt x="787" y="1168"/>
                  </a:lnTo>
                  <a:lnTo>
                    <a:pt x="788" y="1174"/>
                  </a:lnTo>
                  <a:lnTo>
                    <a:pt x="789" y="1180"/>
                  </a:lnTo>
                  <a:lnTo>
                    <a:pt x="789" y="1187"/>
                  </a:lnTo>
                  <a:lnTo>
                    <a:pt x="787" y="1195"/>
                  </a:lnTo>
                  <a:lnTo>
                    <a:pt x="785" y="1204"/>
                  </a:lnTo>
                  <a:lnTo>
                    <a:pt x="785" y="1204"/>
                  </a:lnTo>
                  <a:lnTo>
                    <a:pt x="780" y="1208"/>
                  </a:lnTo>
                  <a:lnTo>
                    <a:pt x="773" y="1211"/>
                  </a:lnTo>
                  <a:lnTo>
                    <a:pt x="768" y="1214"/>
                  </a:lnTo>
                  <a:lnTo>
                    <a:pt x="762" y="1216"/>
                  </a:lnTo>
                  <a:lnTo>
                    <a:pt x="755" y="1217"/>
                  </a:lnTo>
                  <a:lnTo>
                    <a:pt x="748" y="1217"/>
                  </a:lnTo>
                  <a:lnTo>
                    <a:pt x="734" y="1216"/>
                  </a:lnTo>
                  <a:lnTo>
                    <a:pt x="704" y="1211"/>
                  </a:lnTo>
                  <a:lnTo>
                    <a:pt x="688" y="1209"/>
                  </a:lnTo>
                  <a:lnTo>
                    <a:pt x="672" y="1210"/>
                  </a:lnTo>
                  <a:lnTo>
                    <a:pt x="672" y="1210"/>
                  </a:lnTo>
                  <a:lnTo>
                    <a:pt x="662" y="1204"/>
                  </a:lnTo>
                  <a:lnTo>
                    <a:pt x="652" y="1198"/>
                  </a:lnTo>
                  <a:lnTo>
                    <a:pt x="652" y="1198"/>
                  </a:lnTo>
                  <a:lnTo>
                    <a:pt x="650" y="1186"/>
                  </a:lnTo>
                  <a:lnTo>
                    <a:pt x="650" y="1175"/>
                  </a:lnTo>
                  <a:lnTo>
                    <a:pt x="651" y="1163"/>
                  </a:lnTo>
                  <a:lnTo>
                    <a:pt x="654" y="1154"/>
                  </a:lnTo>
                  <a:lnTo>
                    <a:pt x="658" y="1144"/>
                  </a:lnTo>
                  <a:lnTo>
                    <a:pt x="660" y="1141"/>
                  </a:lnTo>
                  <a:lnTo>
                    <a:pt x="663" y="1138"/>
                  </a:lnTo>
                  <a:lnTo>
                    <a:pt x="667" y="1135"/>
                  </a:lnTo>
                  <a:lnTo>
                    <a:pt x="671" y="1134"/>
                  </a:lnTo>
                  <a:lnTo>
                    <a:pt x="675" y="1134"/>
                  </a:lnTo>
                  <a:lnTo>
                    <a:pt x="680" y="1134"/>
                  </a:lnTo>
                  <a:lnTo>
                    <a:pt x="680" y="1134"/>
                  </a:lnTo>
                  <a:lnTo>
                    <a:pt x="681" y="1113"/>
                  </a:lnTo>
                  <a:lnTo>
                    <a:pt x="682" y="1090"/>
                  </a:lnTo>
                  <a:lnTo>
                    <a:pt x="683" y="1042"/>
                  </a:lnTo>
                  <a:lnTo>
                    <a:pt x="682" y="993"/>
                  </a:lnTo>
                  <a:lnTo>
                    <a:pt x="680" y="942"/>
                  </a:lnTo>
                  <a:lnTo>
                    <a:pt x="678" y="890"/>
                  </a:lnTo>
                  <a:lnTo>
                    <a:pt x="678" y="838"/>
                  </a:lnTo>
                  <a:lnTo>
                    <a:pt x="678" y="786"/>
                  </a:lnTo>
                  <a:lnTo>
                    <a:pt x="680" y="761"/>
                  </a:lnTo>
                  <a:lnTo>
                    <a:pt x="682" y="736"/>
                  </a:lnTo>
                  <a:lnTo>
                    <a:pt x="682" y="736"/>
                  </a:lnTo>
                  <a:lnTo>
                    <a:pt x="651" y="741"/>
                  </a:lnTo>
                  <a:lnTo>
                    <a:pt x="624" y="746"/>
                  </a:lnTo>
                  <a:lnTo>
                    <a:pt x="595" y="749"/>
                  </a:lnTo>
                  <a:lnTo>
                    <a:pt x="563" y="752"/>
                  </a:lnTo>
                  <a:lnTo>
                    <a:pt x="563" y="752"/>
                  </a:lnTo>
                  <a:lnTo>
                    <a:pt x="558" y="848"/>
                  </a:lnTo>
                  <a:lnTo>
                    <a:pt x="556" y="942"/>
                  </a:lnTo>
                  <a:lnTo>
                    <a:pt x="552" y="1103"/>
                  </a:lnTo>
                  <a:lnTo>
                    <a:pt x="552" y="1103"/>
                  </a:lnTo>
                  <a:lnTo>
                    <a:pt x="545" y="1259"/>
                  </a:lnTo>
                  <a:lnTo>
                    <a:pt x="542" y="1346"/>
                  </a:lnTo>
                  <a:lnTo>
                    <a:pt x="539" y="1438"/>
                  </a:lnTo>
                  <a:lnTo>
                    <a:pt x="537" y="1533"/>
                  </a:lnTo>
                  <a:lnTo>
                    <a:pt x="537" y="1628"/>
                  </a:lnTo>
                  <a:lnTo>
                    <a:pt x="538" y="1675"/>
                  </a:lnTo>
                  <a:lnTo>
                    <a:pt x="540" y="1721"/>
                  </a:lnTo>
                  <a:lnTo>
                    <a:pt x="542" y="1766"/>
                  </a:lnTo>
                  <a:lnTo>
                    <a:pt x="545" y="1810"/>
                  </a:lnTo>
                  <a:lnTo>
                    <a:pt x="545" y="1810"/>
                  </a:lnTo>
                  <a:lnTo>
                    <a:pt x="551" y="1810"/>
                  </a:lnTo>
                  <a:lnTo>
                    <a:pt x="558" y="1812"/>
                  </a:lnTo>
                  <a:lnTo>
                    <a:pt x="567" y="1816"/>
                  </a:lnTo>
                  <a:lnTo>
                    <a:pt x="574" y="1822"/>
                  </a:lnTo>
                  <a:lnTo>
                    <a:pt x="581" y="1829"/>
                  </a:lnTo>
                  <a:lnTo>
                    <a:pt x="583" y="1834"/>
                  </a:lnTo>
                  <a:lnTo>
                    <a:pt x="585" y="1839"/>
                  </a:lnTo>
                  <a:lnTo>
                    <a:pt x="586" y="1843"/>
                  </a:lnTo>
                  <a:lnTo>
                    <a:pt x="586" y="1849"/>
                  </a:lnTo>
                  <a:lnTo>
                    <a:pt x="585" y="1855"/>
                  </a:lnTo>
                  <a:lnTo>
                    <a:pt x="583" y="1860"/>
                  </a:lnTo>
                  <a:lnTo>
                    <a:pt x="583" y="1860"/>
                  </a:lnTo>
                  <a:lnTo>
                    <a:pt x="582" y="1865"/>
                  </a:lnTo>
                  <a:lnTo>
                    <a:pt x="579" y="1867"/>
                  </a:lnTo>
                  <a:lnTo>
                    <a:pt x="571" y="1872"/>
                  </a:lnTo>
                  <a:lnTo>
                    <a:pt x="563" y="1876"/>
                  </a:lnTo>
                  <a:lnTo>
                    <a:pt x="552" y="1882"/>
                  </a:lnTo>
                  <a:lnTo>
                    <a:pt x="552" y="1882"/>
                  </a:lnTo>
                  <a:lnTo>
                    <a:pt x="548" y="1885"/>
                  </a:lnTo>
                  <a:lnTo>
                    <a:pt x="544" y="1888"/>
                  </a:lnTo>
                  <a:lnTo>
                    <a:pt x="541" y="1892"/>
                  </a:lnTo>
                  <a:lnTo>
                    <a:pt x="537" y="1895"/>
                  </a:lnTo>
                  <a:lnTo>
                    <a:pt x="537" y="1895"/>
                  </a:lnTo>
                  <a:lnTo>
                    <a:pt x="530" y="1896"/>
                  </a:lnTo>
                  <a:lnTo>
                    <a:pt x="521" y="1896"/>
                  </a:lnTo>
                  <a:lnTo>
                    <a:pt x="497" y="1897"/>
                  </a:lnTo>
                  <a:lnTo>
                    <a:pt x="497" y="1897"/>
                  </a:lnTo>
                  <a:lnTo>
                    <a:pt x="489" y="1898"/>
                  </a:lnTo>
                  <a:lnTo>
                    <a:pt x="480" y="1899"/>
                  </a:lnTo>
                  <a:lnTo>
                    <a:pt x="473" y="1900"/>
                  </a:lnTo>
                  <a:lnTo>
                    <a:pt x="466" y="1901"/>
                  </a:lnTo>
                  <a:lnTo>
                    <a:pt x="466" y="1901"/>
                  </a:lnTo>
                  <a:lnTo>
                    <a:pt x="442" y="1894"/>
                  </a:lnTo>
                  <a:lnTo>
                    <a:pt x="427" y="1889"/>
                  </a:lnTo>
                  <a:lnTo>
                    <a:pt x="418" y="1886"/>
                  </a:lnTo>
                  <a:lnTo>
                    <a:pt x="418" y="1886"/>
                  </a:lnTo>
                  <a:lnTo>
                    <a:pt x="413" y="1882"/>
                  </a:lnTo>
                  <a:lnTo>
                    <a:pt x="408" y="1876"/>
                  </a:lnTo>
                  <a:lnTo>
                    <a:pt x="405" y="1871"/>
                  </a:lnTo>
                  <a:lnTo>
                    <a:pt x="403" y="1865"/>
                  </a:lnTo>
                  <a:lnTo>
                    <a:pt x="402" y="1858"/>
                  </a:lnTo>
                  <a:lnTo>
                    <a:pt x="401" y="1852"/>
                  </a:lnTo>
                  <a:lnTo>
                    <a:pt x="401" y="1844"/>
                  </a:lnTo>
                  <a:lnTo>
                    <a:pt x="402" y="1838"/>
                  </a:lnTo>
                  <a:lnTo>
                    <a:pt x="404" y="1830"/>
                  </a:lnTo>
                  <a:lnTo>
                    <a:pt x="407" y="1824"/>
                  </a:lnTo>
                  <a:lnTo>
                    <a:pt x="410" y="1819"/>
                  </a:lnTo>
                  <a:lnTo>
                    <a:pt x="415" y="1812"/>
                  </a:lnTo>
                  <a:lnTo>
                    <a:pt x="420" y="1808"/>
                  </a:lnTo>
                  <a:lnTo>
                    <a:pt x="427" y="1804"/>
                  </a:lnTo>
                  <a:lnTo>
                    <a:pt x="433" y="1800"/>
                  </a:lnTo>
                  <a:lnTo>
                    <a:pt x="440" y="1797"/>
                  </a:lnTo>
                  <a:lnTo>
                    <a:pt x="440" y="1797"/>
                  </a:lnTo>
                  <a:close/>
                  <a:moveTo>
                    <a:pt x="1946" y="365"/>
                  </a:moveTo>
                  <a:lnTo>
                    <a:pt x="1946" y="365"/>
                  </a:lnTo>
                  <a:lnTo>
                    <a:pt x="1960" y="371"/>
                  </a:lnTo>
                  <a:lnTo>
                    <a:pt x="1978" y="380"/>
                  </a:lnTo>
                  <a:lnTo>
                    <a:pt x="1988" y="383"/>
                  </a:lnTo>
                  <a:lnTo>
                    <a:pt x="1997" y="386"/>
                  </a:lnTo>
                  <a:lnTo>
                    <a:pt x="2006" y="386"/>
                  </a:lnTo>
                  <a:lnTo>
                    <a:pt x="2009" y="386"/>
                  </a:lnTo>
                  <a:lnTo>
                    <a:pt x="2012" y="385"/>
                  </a:lnTo>
                  <a:lnTo>
                    <a:pt x="2012" y="385"/>
                  </a:lnTo>
                  <a:lnTo>
                    <a:pt x="2015" y="384"/>
                  </a:lnTo>
                  <a:lnTo>
                    <a:pt x="2018" y="381"/>
                  </a:lnTo>
                  <a:lnTo>
                    <a:pt x="2025" y="372"/>
                  </a:lnTo>
                  <a:lnTo>
                    <a:pt x="2032" y="362"/>
                  </a:lnTo>
                  <a:lnTo>
                    <a:pt x="2036" y="354"/>
                  </a:lnTo>
                  <a:lnTo>
                    <a:pt x="2036" y="354"/>
                  </a:lnTo>
                  <a:lnTo>
                    <a:pt x="2043" y="335"/>
                  </a:lnTo>
                  <a:lnTo>
                    <a:pt x="2051" y="314"/>
                  </a:lnTo>
                  <a:lnTo>
                    <a:pt x="2059" y="294"/>
                  </a:lnTo>
                  <a:lnTo>
                    <a:pt x="2069" y="271"/>
                  </a:lnTo>
                  <a:lnTo>
                    <a:pt x="2069" y="271"/>
                  </a:lnTo>
                  <a:lnTo>
                    <a:pt x="2076" y="260"/>
                  </a:lnTo>
                  <a:lnTo>
                    <a:pt x="2084" y="247"/>
                  </a:lnTo>
                  <a:lnTo>
                    <a:pt x="2100" y="222"/>
                  </a:lnTo>
                  <a:lnTo>
                    <a:pt x="2115" y="199"/>
                  </a:lnTo>
                  <a:lnTo>
                    <a:pt x="2120" y="186"/>
                  </a:lnTo>
                  <a:lnTo>
                    <a:pt x="2126" y="173"/>
                  </a:lnTo>
                  <a:lnTo>
                    <a:pt x="2126" y="173"/>
                  </a:lnTo>
                  <a:lnTo>
                    <a:pt x="2125" y="170"/>
                  </a:lnTo>
                  <a:lnTo>
                    <a:pt x="2121" y="166"/>
                  </a:lnTo>
                  <a:lnTo>
                    <a:pt x="2121" y="166"/>
                  </a:lnTo>
                  <a:lnTo>
                    <a:pt x="2118" y="165"/>
                  </a:lnTo>
                  <a:lnTo>
                    <a:pt x="2116" y="163"/>
                  </a:lnTo>
                  <a:lnTo>
                    <a:pt x="2111" y="158"/>
                  </a:lnTo>
                  <a:lnTo>
                    <a:pt x="2101" y="142"/>
                  </a:lnTo>
                  <a:lnTo>
                    <a:pt x="2101" y="142"/>
                  </a:lnTo>
                  <a:lnTo>
                    <a:pt x="2094" y="139"/>
                  </a:lnTo>
                  <a:lnTo>
                    <a:pt x="2087" y="135"/>
                  </a:lnTo>
                  <a:lnTo>
                    <a:pt x="2074" y="126"/>
                  </a:lnTo>
                  <a:lnTo>
                    <a:pt x="2061" y="117"/>
                  </a:lnTo>
                  <a:lnTo>
                    <a:pt x="2055" y="113"/>
                  </a:lnTo>
                  <a:lnTo>
                    <a:pt x="2049" y="110"/>
                  </a:lnTo>
                  <a:lnTo>
                    <a:pt x="2049" y="110"/>
                  </a:lnTo>
                  <a:lnTo>
                    <a:pt x="2041" y="109"/>
                  </a:lnTo>
                  <a:lnTo>
                    <a:pt x="2034" y="109"/>
                  </a:lnTo>
                  <a:lnTo>
                    <a:pt x="2026" y="109"/>
                  </a:lnTo>
                  <a:lnTo>
                    <a:pt x="2019" y="108"/>
                  </a:lnTo>
                  <a:lnTo>
                    <a:pt x="2019" y="108"/>
                  </a:lnTo>
                  <a:lnTo>
                    <a:pt x="2003" y="104"/>
                  </a:lnTo>
                  <a:lnTo>
                    <a:pt x="1987" y="100"/>
                  </a:lnTo>
                  <a:lnTo>
                    <a:pt x="1970" y="97"/>
                  </a:lnTo>
                  <a:lnTo>
                    <a:pt x="1954" y="94"/>
                  </a:lnTo>
                  <a:lnTo>
                    <a:pt x="1954" y="94"/>
                  </a:lnTo>
                  <a:lnTo>
                    <a:pt x="1935" y="90"/>
                  </a:lnTo>
                  <a:lnTo>
                    <a:pt x="1918" y="86"/>
                  </a:lnTo>
                  <a:lnTo>
                    <a:pt x="1901" y="81"/>
                  </a:lnTo>
                  <a:lnTo>
                    <a:pt x="1883" y="76"/>
                  </a:lnTo>
                  <a:lnTo>
                    <a:pt x="1883" y="76"/>
                  </a:lnTo>
                  <a:lnTo>
                    <a:pt x="1817" y="62"/>
                  </a:lnTo>
                  <a:lnTo>
                    <a:pt x="1751" y="47"/>
                  </a:lnTo>
                  <a:lnTo>
                    <a:pt x="1687" y="33"/>
                  </a:lnTo>
                  <a:lnTo>
                    <a:pt x="1656" y="27"/>
                  </a:lnTo>
                  <a:lnTo>
                    <a:pt x="1625" y="22"/>
                  </a:lnTo>
                  <a:lnTo>
                    <a:pt x="1625" y="22"/>
                  </a:lnTo>
                  <a:lnTo>
                    <a:pt x="1610" y="21"/>
                  </a:lnTo>
                  <a:lnTo>
                    <a:pt x="1596" y="20"/>
                  </a:lnTo>
                  <a:lnTo>
                    <a:pt x="1588" y="21"/>
                  </a:lnTo>
                  <a:lnTo>
                    <a:pt x="1582" y="23"/>
                  </a:lnTo>
                  <a:lnTo>
                    <a:pt x="1574" y="25"/>
                  </a:lnTo>
                  <a:lnTo>
                    <a:pt x="1568" y="28"/>
                  </a:lnTo>
                  <a:lnTo>
                    <a:pt x="1568" y="28"/>
                  </a:lnTo>
                  <a:lnTo>
                    <a:pt x="1545" y="123"/>
                  </a:lnTo>
                  <a:lnTo>
                    <a:pt x="1522" y="221"/>
                  </a:lnTo>
                  <a:lnTo>
                    <a:pt x="1522" y="221"/>
                  </a:lnTo>
                  <a:lnTo>
                    <a:pt x="1526" y="229"/>
                  </a:lnTo>
                  <a:lnTo>
                    <a:pt x="1531" y="237"/>
                  </a:lnTo>
                  <a:lnTo>
                    <a:pt x="1537" y="245"/>
                  </a:lnTo>
                  <a:lnTo>
                    <a:pt x="1541" y="248"/>
                  </a:lnTo>
                  <a:lnTo>
                    <a:pt x="1544" y="251"/>
                  </a:lnTo>
                  <a:lnTo>
                    <a:pt x="1544" y="251"/>
                  </a:lnTo>
                  <a:lnTo>
                    <a:pt x="1548" y="252"/>
                  </a:lnTo>
                  <a:lnTo>
                    <a:pt x="1552" y="252"/>
                  </a:lnTo>
                  <a:lnTo>
                    <a:pt x="1558" y="252"/>
                  </a:lnTo>
                  <a:lnTo>
                    <a:pt x="1566" y="251"/>
                  </a:lnTo>
                  <a:lnTo>
                    <a:pt x="1574" y="251"/>
                  </a:lnTo>
                  <a:lnTo>
                    <a:pt x="1574" y="251"/>
                  </a:lnTo>
                  <a:lnTo>
                    <a:pt x="1582" y="253"/>
                  </a:lnTo>
                  <a:lnTo>
                    <a:pt x="1590" y="256"/>
                  </a:lnTo>
                  <a:lnTo>
                    <a:pt x="1599" y="260"/>
                  </a:lnTo>
                  <a:lnTo>
                    <a:pt x="1608" y="262"/>
                  </a:lnTo>
                  <a:lnTo>
                    <a:pt x="1608" y="262"/>
                  </a:lnTo>
                  <a:lnTo>
                    <a:pt x="1680" y="270"/>
                  </a:lnTo>
                  <a:lnTo>
                    <a:pt x="1717" y="276"/>
                  </a:lnTo>
                  <a:lnTo>
                    <a:pt x="1750" y="282"/>
                  </a:lnTo>
                  <a:lnTo>
                    <a:pt x="1750" y="282"/>
                  </a:lnTo>
                  <a:lnTo>
                    <a:pt x="1760" y="285"/>
                  </a:lnTo>
                  <a:lnTo>
                    <a:pt x="1768" y="287"/>
                  </a:lnTo>
                  <a:lnTo>
                    <a:pt x="1785" y="295"/>
                  </a:lnTo>
                  <a:lnTo>
                    <a:pt x="1802" y="302"/>
                  </a:lnTo>
                  <a:lnTo>
                    <a:pt x="1817" y="310"/>
                  </a:lnTo>
                  <a:lnTo>
                    <a:pt x="1817" y="310"/>
                  </a:lnTo>
                  <a:lnTo>
                    <a:pt x="1851" y="323"/>
                  </a:lnTo>
                  <a:lnTo>
                    <a:pt x="1867" y="329"/>
                  </a:lnTo>
                  <a:lnTo>
                    <a:pt x="1883" y="337"/>
                  </a:lnTo>
                  <a:lnTo>
                    <a:pt x="1883" y="337"/>
                  </a:lnTo>
                  <a:lnTo>
                    <a:pt x="1897" y="342"/>
                  </a:lnTo>
                  <a:lnTo>
                    <a:pt x="1912" y="350"/>
                  </a:lnTo>
                  <a:lnTo>
                    <a:pt x="1928" y="357"/>
                  </a:lnTo>
                  <a:lnTo>
                    <a:pt x="1946" y="365"/>
                  </a:lnTo>
                  <a:lnTo>
                    <a:pt x="1946" y="365"/>
                  </a:lnTo>
                  <a:close/>
                  <a:moveTo>
                    <a:pt x="1977" y="1231"/>
                  </a:moveTo>
                  <a:lnTo>
                    <a:pt x="1977" y="1231"/>
                  </a:lnTo>
                  <a:lnTo>
                    <a:pt x="1976" y="1159"/>
                  </a:lnTo>
                  <a:lnTo>
                    <a:pt x="1976" y="1090"/>
                  </a:lnTo>
                  <a:lnTo>
                    <a:pt x="1976" y="1026"/>
                  </a:lnTo>
                  <a:lnTo>
                    <a:pt x="1975" y="966"/>
                  </a:lnTo>
                  <a:lnTo>
                    <a:pt x="1975" y="966"/>
                  </a:lnTo>
                  <a:lnTo>
                    <a:pt x="1975" y="937"/>
                  </a:lnTo>
                  <a:lnTo>
                    <a:pt x="1976" y="907"/>
                  </a:lnTo>
                  <a:lnTo>
                    <a:pt x="1980" y="844"/>
                  </a:lnTo>
                  <a:lnTo>
                    <a:pt x="1984" y="781"/>
                  </a:lnTo>
                  <a:lnTo>
                    <a:pt x="1985" y="750"/>
                  </a:lnTo>
                  <a:lnTo>
                    <a:pt x="1985" y="719"/>
                  </a:lnTo>
                  <a:lnTo>
                    <a:pt x="1985" y="719"/>
                  </a:lnTo>
                  <a:lnTo>
                    <a:pt x="1985" y="693"/>
                  </a:lnTo>
                  <a:lnTo>
                    <a:pt x="1988" y="668"/>
                  </a:lnTo>
                  <a:lnTo>
                    <a:pt x="1992" y="642"/>
                  </a:lnTo>
                  <a:lnTo>
                    <a:pt x="1996" y="616"/>
                  </a:lnTo>
                  <a:lnTo>
                    <a:pt x="2007" y="566"/>
                  </a:lnTo>
                  <a:lnTo>
                    <a:pt x="2017" y="515"/>
                  </a:lnTo>
                  <a:lnTo>
                    <a:pt x="2017" y="515"/>
                  </a:lnTo>
                  <a:lnTo>
                    <a:pt x="2022" y="491"/>
                  </a:lnTo>
                  <a:lnTo>
                    <a:pt x="2029" y="467"/>
                  </a:lnTo>
                  <a:lnTo>
                    <a:pt x="2038" y="444"/>
                  </a:lnTo>
                  <a:lnTo>
                    <a:pt x="2049" y="420"/>
                  </a:lnTo>
                  <a:lnTo>
                    <a:pt x="2059" y="398"/>
                  </a:lnTo>
                  <a:lnTo>
                    <a:pt x="2070" y="376"/>
                  </a:lnTo>
                  <a:lnTo>
                    <a:pt x="2083" y="355"/>
                  </a:lnTo>
                  <a:lnTo>
                    <a:pt x="2095" y="335"/>
                  </a:lnTo>
                  <a:lnTo>
                    <a:pt x="2095" y="335"/>
                  </a:lnTo>
                  <a:lnTo>
                    <a:pt x="2116" y="301"/>
                  </a:lnTo>
                  <a:lnTo>
                    <a:pt x="2120" y="293"/>
                  </a:lnTo>
                  <a:lnTo>
                    <a:pt x="2125" y="285"/>
                  </a:lnTo>
                  <a:lnTo>
                    <a:pt x="2127" y="279"/>
                  </a:lnTo>
                  <a:lnTo>
                    <a:pt x="2127" y="277"/>
                  </a:lnTo>
                  <a:lnTo>
                    <a:pt x="2126" y="276"/>
                  </a:lnTo>
                  <a:lnTo>
                    <a:pt x="2126" y="276"/>
                  </a:lnTo>
                  <a:lnTo>
                    <a:pt x="2124" y="274"/>
                  </a:lnTo>
                  <a:lnTo>
                    <a:pt x="2123" y="270"/>
                  </a:lnTo>
                  <a:lnTo>
                    <a:pt x="2120" y="264"/>
                  </a:lnTo>
                  <a:lnTo>
                    <a:pt x="2118" y="261"/>
                  </a:lnTo>
                  <a:lnTo>
                    <a:pt x="2117" y="257"/>
                  </a:lnTo>
                  <a:lnTo>
                    <a:pt x="2114" y="254"/>
                  </a:lnTo>
                  <a:lnTo>
                    <a:pt x="2110" y="251"/>
                  </a:lnTo>
                  <a:lnTo>
                    <a:pt x="2110" y="251"/>
                  </a:lnTo>
                  <a:lnTo>
                    <a:pt x="2094" y="285"/>
                  </a:lnTo>
                  <a:lnTo>
                    <a:pt x="2076" y="320"/>
                  </a:lnTo>
                  <a:lnTo>
                    <a:pt x="2059" y="354"/>
                  </a:lnTo>
                  <a:lnTo>
                    <a:pt x="2043" y="389"/>
                  </a:lnTo>
                  <a:lnTo>
                    <a:pt x="2036" y="407"/>
                  </a:lnTo>
                  <a:lnTo>
                    <a:pt x="2029" y="426"/>
                  </a:lnTo>
                  <a:lnTo>
                    <a:pt x="2023" y="445"/>
                  </a:lnTo>
                  <a:lnTo>
                    <a:pt x="2018" y="463"/>
                  </a:lnTo>
                  <a:lnTo>
                    <a:pt x="2013" y="482"/>
                  </a:lnTo>
                  <a:lnTo>
                    <a:pt x="2010" y="503"/>
                  </a:lnTo>
                  <a:lnTo>
                    <a:pt x="2007" y="522"/>
                  </a:lnTo>
                  <a:lnTo>
                    <a:pt x="2007" y="542"/>
                  </a:lnTo>
                  <a:lnTo>
                    <a:pt x="2007" y="542"/>
                  </a:lnTo>
                  <a:lnTo>
                    <a:pt x="2002" y="552"/>
                  </a:lnTo>
                  <a:lnTo>
                    <a:pt x="1999" y="560"/>
                  </a:lnTo>
                  <a:lnTo>
                    <a:pt x="1998" y="571"/>
                  </a:lnTo>
                  <a:lnTo>
                    <a:pt x="1998" y="588"/>
                  </a:lnTo>
                  <a:lnTo>
                    <a:pt x="1998" y="588"/>
                  </a:lnTo>
                  <a:lnTo>
                    <a:pt x="1993" y="596"/>
                  </a:lnTo>
                  <a:lnTo>
                    <a:pt x="1989" y="603"/>
                  </a:lnTo>
                  <a:lnTo>
                    <a:pt x="1987" y="611"/>
                  </a:lnTo>
                  <a:lnTo>
                    <a:pt x="1985" y="620"/>
                  </a:lnTo>
                  <a:lnTo>
                    <a:pt x="1984" y="640"/>
                  </a:lnTo>
                  <a:lnTo>
                    <a:pt x="1983" y="650"/>
                  </a:lnTo>
                  <a:lnTo>
                    <a:pt x="1981" y="662"/>
                  </a:lnTo>
                  <a:lnTo>
                    <a:pt x="1981" y="662"/>
                  </a:lnTo>
                  <a:lnTo>
                    <a:pt x="1969" y="716"/>
                  </a:lnTo>
                  <a:lnTo>
                    <a:pt x="1964" y="741"/>
                  </a:lnTo>
                  <a:lnTo>
                    <a:pt x="1960" y="765"/>
                  </a:lnTo>
                  <a:lnTo>
                    <a:pt x="1960" y="765"/>
                  </a:lnTo>
                  <a:lnTo>
                    <a:pt x="1959" y="784"/>
                  </a:lnTo>
                  <a:lnTo>
                    <a:pt x="1958" y="806"/>
                  </a:lnTo>
                  <a:lnTo>
                    <a:pt x="1957" y="815"/>
                  </a:lnTo>
                  <a:lnTo>
                    <a:pt x="1953" y="824"/>
                  </a:lnTo>
                  <a:lnTo>
                    <a:pt x="1950" y="832"/>
                  </a:lnTo>
                  <a:lnTo>
                    <a:pt x="1946" y="839"/>
                  </a:lnTo>
                  <a:lnTo>
                    <a:pt x="1946" y="839"/>
                  </a:lnTo>
                  <a:lnTo>
                    <a:pt x="1940" y="843"/>
                  </a:lnTo>
                  <a:lnTo>
                    <a:pt x="1933" y="847"/>
                  </a:lnTo>
                  <a:lnTo>
                    <a:pt x="1916" y="855"/>
                  </a:lnTo>
                  <a:lnTo>
                    <a:pt x="1897" y="862"/>
                  </a:lnTo>
                  <a:lnTo>
                    <a:pt x="1878" y="870"/>
                  </a:lnTo>
                  <a:lnTo>
                    <a:pt x="1878" y="870"/>
                  </a:lnTo>
                  <a:lnTo>
                    <a:pt x="1841" y="887"/>
                  </a:lnTo>
                  <a:lnTo>
                    <a:pt x="1807" y="903"/>
                  </a:lnTo>
                  <a:lnTo>
                    <a:pt x="1772" y="918"/>
                  </a:lnTo>
                  <a:lnTo>
                    <a:pt x="1736" y="933"/>
                  </a:lnTo>
                  <a:lnTo>
                    <a:pt x="1736" y="933"/>
                  </a:lnTo>
                  <a:lnTo>
                    <a:pt x="1696" y="948"/>
                  </a:lnTo>
                  <a:lnTo>
                    <a:pt x="1677" y="954"/>
                  </a:lnTo>
                  <a:lnTo>
                    <a:pt x="1658" y="960"/>
                  </a:lnTo>
                  <a:lnTo>
                    <a:pt x="1658" y="960"/>
                  </a:lnTo>
                  <a:lnTo>
                    <a:pt x="1640" y="963"/>
                  </a:lnTo>
                  <a:lnTo>
                    <a:pt x="1631" y="964"/>
                  </a:lnTo>
                  <a:lnTo>
                    <a:pt x="1622" y="966"/>
                  </a:lnTo>
                  <a:lnTo>
                    <a:pt x="1622" y="966"/>
                  </a:lnTo>
                  <a:lnTo>
                    <a:pt x="1596" y="976"/>
                  </a:lnTo>
                  <a:lnTo>
                    <a:pt x="1570" y="986"/>
                  </a:lnTo>
                  <a:lnTo>
                    <a:pt x="1520" y="1004"/>
                  </a:lnTo>
                  <a:lnTo>
                    <a:pt x="1520" y="1004"/>
                  </a:lnTo>
                  <a:lnTo>
                    <a:pt x="1504" y="1009"/>
                  </a:lnTo>
                  <a:lnTo>
                    <a:pt x="1489" y="1012"/>
                  </a:lnTo>
                  <a:lnTo>
                    <a:pt x="1474" y="1014"/>
                  </a:lnTo>
                  <a:lnTo>
                    <a:pt x="1460" y="1019"/>
                  </a:lnTo>
                  <a:lnTo>
                    <a:pt x="1447" y="1023"/>
                  </a:lnTo>
                  <a:lnTo>
                    <a:pt x="1440" y="1026"/>
                  </a:lnTo>
                  <a:lnTo>
                    <a:pt x="1435" y="1029"/>
                  </a:lnTo>
                  <a:lnTo>
                    <a:pt x="1430" y="1034"/>
                  </a:lnTo>
                  <a:lnTo>
                    <a:pt x="1425" y="1039"/>
                  </a:lnTo>
                  <a:lnTo>
                    <a:pt x="1422" y="1045"/>
                  </a:lnTo>
                  <a:lnTo>
                    <a:pt x="1419" y="1053"/>
                  </a:lnTo>
                  <a:lnTo>
                    <a:pt x="1419" y="1053"/>
                  </a:lnTo>
                  <a:lnTo>
                    <a:pt x="1419" y="1103"/>
                  </a:lnTo>
                  <a:lnTo>
                    <a:pt x="1418" y="1157"/>
                  </a:lnTo>
                  <a:lnTo>
                    <a:pt x="1416" y="1215"/>
                  </a:lnTo>
                  <a:lnTo>
                    <a:pt x="1412" y="1274"/>
                  </a:lnTo>
                  <a:lnTo>
                    <a:pt x="1403" y="1395"/>
                  </a:lnTo>
                  <a:lnTo>
                    <a:pt x="1399" y="1456"/>
                  </a:lnTo>
                  <a:lnTo>
                    <a:pt x="1396" y="1517"/>
                  </a:lnTo>
                  <a:lnTo>
                    <a:pt x="1396" y="1517"/>
                  </a:lnTo>
                  <a:lnTo>
                    <a:pt x="1401" y="1514"/>
                  </a:lnTo>
                  <a:lnTo>
                    <a:pt x="1405" y="1512"/>
                  </a:lnTo>
                  <a:lnTo>
                    <a:pt x="1412" y="1507"/>
                  </a:lnTo>
                  <a:lnTo>
                    <a:pt x="1425" y="1493"/>
                  </a:lnTo>
                  <a:lnTo>
                    <a:pt x="1425" y="1493"/>
                  </a:lnTo>
                  <a:lnTo>
                    <a:pt x="1442" y="1277"/>
                  </a:lnTo>
                  <a:lnTo>
                    <a:pt x="1449" y="1166"/>
                  </a:lnTo>
                  <a:lnTo>
                    <a:pt x="1454" y="1063"/>
                  </a:lnTo>
                  <a:lnTo>
                    <a:pt x="1454" y="1063"/>
                  </a:lnTo>
                  <a:lnTo>
                    <a:pt x="1474" y="1053"/>
                  </a:lnTo>
                  <a:lnTo>
                    <a:pt x="1494" y="1043"/>
                  </a:lnTo>
                  <a:lnTo>
                    <a:pt x="1516" y="1037"/>
                  </a:lnTo>
                  <a:lnTo>
                    <a:pt x="1540" y="1032"/>
                  </a:lnTo>
                  <a:lnTo>
                    <a:pt x="1540" y="1032"/>
                  </a:lnTo>
                  <a:lnTo>
                    <a:pt x="1580" y="1012"/>
                  </a:lnTo>
                  <a:lnTo>
                    <a:pt x="1617" y="995"/>
                  </a:lnTo>
                  <a:lnTo>
                    <a:pt x="1656" y="980"/>
                  </a:lnTo>
                  <a:lnTo>
                    <a:pt x="1695" y="966"/>
                  </a:lnTo>
                  <a:lnTo>
                    <a:pt x="1695" y="966"/>
                  </a:lnTo>
                  <a:lnTo>
                    <a:pt x="1719" y="961"/>
                  </a:lnTo>
                  <a:lnTo>
                    <a:pt x="1741" y="956"/>
                  </a:lnTo>
                  <a:lnTo>
                    <a:pt x="1764" y="950"/>
                  </a:lnTo>
                  <a:lnTo>
                    <a:pt x="1776" y="947"/>
                  </a:lnTo>
                  <a:lnTo>
                    <a:pt x="1786" y="944"/>
                  </a:lnTo>
                  <a:lnTo>
                    <a:pt x="1786" y="944"/>
                  </a:lnTo>
                  <a:lnTo>
                    <a:pt x="1795" y="939"/>
                  </a:lnTo>
                  <a:lnTo>
                    <a:pt x="1802" y="934"/>
                  </a:lnTo>
                  <a:lnTo>
                    <a:pt x="1811" y="929"/>
                  </a:lnTo>
                  <a:lnTo>
                    <a:pt x="1820" y="925"/>
                  </a:lnTo>
                  <a:lnTo>
                    <a:pt x="1820" y="925"/>
                  </a:lnTo>
                  <a:lnTo>
                    <a:pt x="1852" y="914"/>
                  </a:lnTo>
                  <a:lnTo>
                    <a:pt x="1884" y="903"/>
                  </a:lnTo>
                  <a:lnTo>
                    <a:pt x="1950" y="881"/>
                  </a:lnTo>
                  <a:lnTo>
                    <a:pt x="1950" y="881"/>
                  </a:lnTo>
                  <a:lnTo>
                    <a:pt x="1952" y="897"/>
                  </a:lnTo>
                  <a:lnTo>
                    <a:pt x="1954" y="914"/>
                  </a:lnTo>
                  <a:lnTo>
                    <a:pt x="1957" y="946"/>
                  </a:lnTo>
                  <a:lnTo>
                    <a:pt x="1958" y="978"/>
                  </a:lnTo>
                  <a:lnTo>
                    <a:pt x="1955" y="1009"/>
                  </a:lnTo>
                  <a:lnTo>
                    <a:pt x="1951" y="1070"/>
                  </a:lnTo>
                  <a:lnTo>
                    <a:pt x="1949" y="1099"/>
                  </a:lnTo>
                  <a:lnTo>
                    <a:pt x="1948" y="1128"/>
                  </a:lnTo>
                  <a:lnTo>
                    <a:pt x="1948" y="1128"/>
                  </a:lnTo>
                  <a:lnTo>
                    <a:pt x="1945" y="1176"/>
                  </a:lnTo>
                  <a:lnTo>
                    <a:pt x="1943" y="1223"/>
                  </a:lnTo>
                  <a:lnTo>
                    <a:pt x="1943" y="1248"/>
                  </a:lnTo>
                  <a:lnTo>
                    <a:pt x="1943" y="1274"/>
                  </a:lnTo>
                  <a:lnTo>
                    <a:pt x="1944" y="1299"/>
                  </a:lnTo>
                  <a:lnTo>
                    <a:pt x="1946" y="1325"/>
                  </a:lnTo>
                  <a:lnTo>
                    <a:pt x="1946" y="1325"/>
                  </a:lnTo>
                  <a:lnTo>
                    <a:pt x="1953" y="1323"/>
                  </a:lnTo>
                  <a:lnTo>
                    <a:pt x="1959" y="1320"/>
                  </a:lnTo>
                  <a:lnTo>
                    <a:pt x="1964" y="1315"/>
                  </a:lnTo>
                  <a:lnTo>
                    <a:pt x="1968" y="1311"/>
                  </a:lnTo>
                  <a:lnTo>
                    <a:pt x="1972" y="1307"/>
                  </a:lnTo>
                  <a:lnTo>
                    <a:pt x="1975" y="1301"/>
                  </a:lnTo>
                  <a:lnTo>
                    <a:pt x="1976" y="1295"/>
                  </a:lnTo>
                  <a:lnTo>
                    <a:pt x="1978" y="1289"/>
                  </a:lnTo>
                  <a:lnTo>
                    <a:pt x="1979" y="1276"/>
                  </a:lnTo>
                  <a:lnTo>
                    <a:pt x="1979" y="1262"/>
                  </a:lnTo>
                  <a:lnTo>
                    <a:pt x="1977" y="1231"/>
                  </a:lnTo>
                  <a:lnTo>
                    <a:pt x="1977" y="1231"/>
                  </a:lnTo>
                  <a:close/>
                  <a:moveTo>
                    <a:pt x="2000" y="408"/>
                  </a:moveTo>
                  <a:lnTo>
                    <a:pt x="2000" y="408"/>
                  </a:lnTo>
                  <a:lnTo>
                    <a:pt x="1990" y="447"/>
                  </a:lnTo>
                  <a:lnTo>
                    <a:pt x="1978" y="483"/>
                  </a:lnTo>
                  <a:lnTo>
                    <a:pt x="1967" y="520"/>
                  </a:lnTo>
                  <a:lnTo>
                    <a:pt x="1957" y="556"/>
                  </a:lnTo>
                  <a:lnTo>
                    <a:pt x="1947" y="594"/>
                  </a:lnTo>
                  <a:lnTo>
                    <a:pt x="1938" y="632"/>
                  </a:lnTo>
                  <a:lnTo>
                    <a:pt x="1935" y="651"/>
                  </a:lnTo>
                  <a:lnTo>
                    <a:pt x="1932" y="672"/>
                  </a:lnTo>
                  <a:lnTo>
                    <a:pt x="1930" y="693"/>
                  </a:lnTo>
                  <a:lnTo>
                    <a:pt x="1929" y="715"/>
                  </a:lnTo>
                  <a:lnTo>
                    <a:pt x="1929" y="715"/>
                  </a:lnTo>
                  <a:lnTo>
                    <a:pt x="1928" y="719"/>
                  </a:lnTo>
                  <a:lnTo>
                    <a:pt x="1927" y="722"/>
                  </a:lnTo>
                  <a:lnTo>
                    <a:pt x="1924" y="724"/>
                  </a:lnTo>
                  <a:lnTo>
                    <a:pt x="1922" y="727"/>
                  </a:lnTo>
                  <a:lnTo>
                    <a:pt x="1922" y="727"/>
                  </a:lnTo>
                  <a:lnTo>
                    <a:pt x="1927" y="727"/>
                  </a:lnTo>
                  <a:lnTo>
                    <a:pt x="1930" y="730"/>
                  </a:lnTo>
                  <a:lnTo>
                    <a:pt x="1933" y="732"/>
                  </a:lnTo>
                  <a:lnTo>
                    <a:pt x="1935" y="735"/>
                  </a:lnTo>
                  <a:lnTo>
                    <a:pt x="1938" y="740"/>
                  </a:lnTo>
                  <a:lnTo>
                    <a:pt x="1942" y="742"/>
                  </a:lnTo>
                  <a:lnTo>
                    <a:pt x="1946" y="744"/>
                  </a:lnTo>
                  <a:lnTo>
                    <a:pt x="1946" y="744"/>
                  </a:lnTo>
                  <a:lnTo>
                    <a:pt x="1951" y="715"/>
                  </a:lnTo>
                  <a:lnTo>
                    <a:pt x="1955" y="684"/>
                  </a:lnTo>
                  <a:lnTo>
                    <a:pt x="1960" y="653"/>
                  </a:lnTo>
                  <a:lnTo>
                    <a:pt x="1964" y="623"/>
                  </a:lnTo>
                  <a:lnTo>
                    <a:pt x="1964" y="623"/>
                  </a:lnTo>
                  <a:lnTo>
                    <a:pt x="1968" y="603"/>
                  </a:lnTo>
                  <a:lnTo>
                    <a:pt x="1974" y="585"/>
                  </a:lnTo>
                  <a:lnTo>
                    <a:pt x="1976" y="577"/>
                  </a:lnTo>
                  <a:lnTo>
                    <a:pt x="1977" y="569"/>
                  </a:lnTo>
                  <a:lnTo>
                    <a:pt x="1977" y="560"/>
                  </a:lnTo>
                  <a:lnTo>
                    <a:pt x="1975" y="553"/>
                  </a:lnTo>
                  <a:lnTo>
                    <a:pt x="1975" y="553"/>
                  </a:lnTo>
                  <a:lnTo>
                    <a:pt x="1997" y="480"/>
                  </a:lnTo>
                  <a:lnTo>
                    <a:pt x="2009" y="444"/>
                  </a:lnTo>
                  <a:lnTo>
                    <a:pt x="2019" y="406"/>
                  </a:lnTo>
                  <a:lnTo>
                    <a:pt x="2019" y="406"/>
                  </a:lnTo>
                  <a:lnTo>
                    <a:pt x="2017" y="409"/>
                  </a:lnTo>
                  <a:lnTo>
                    <a:pt x="2014" y="412"/>
                  </a:lnTo>
                  <a:lnTo>
                    <a:pt x="2012" y="412"/>
                  </a:lnTo>
                  <a:lnTo>
                    <a:pt x="2010" y="411"/>
                  </a:lnTo>
                  <a:lnTo>
                    <a:pt x="2005" y="408"/>
                  </a:lnTo>
                  <a:lnTo>
                    <a:pt x="2003" y="407"/>
                  </a:lnTo>
                  <a:lnTo>
                    <a:pt x="2000" y="408"/>
                  </a:lnTo>
                  <a:lnTo>
                    <a:pt x="2000" y="408"/>
                  </a:lnTo>
                  <a:close/>
                  <a:moveTo>
                    <a:pt x="1651" y="595"/>
                  </a:moveTo>
                  <a:lnTo>
                    <a:pt x="1651" y="595"/>
                  </a:lnTo>
                  <a:lnTo>
                    <a:pt x="1662" y="597"/>
                  </a:lnTo>
                  <a:lnTo>
                    <a:pt x="1673" y="599"/>
                  </a:lnTo>
                  <a:lnTo>
                    <a:pt x="1673" y="599"/>
                  </a:lnTo>
                  <a:lnTo>
                    <a:pt x="1691" y="605"/>
                  </a:lnTo>
                  <a:lnTo>
                    <a:pt x="1710" y="614"/>
                  </a:lnTo>
                  <a:lnTo>
                    <a:pt x="1730" y="623"/>
                  </a:lnTo>
                  <a:lnTo>
                    <a:pt x="1750" y="631"/>
                  </a:lnTo>
                  <a:lnTo>
                    <a:pt x="1750" y="631"/>
                  </a:lnTo>
                  <a:lnTo>
                    <a:pt x="1763" y="634"/>
                  </a:lnTo>
                  <a:lnTo>
                    <a:pt x="1777" y="636"/>
                  </a:lnTo>
                  <a:lnTo>
                    <a:pt x="1790" y="639"/>
                  </a:lnTo>
                  <a:lnTo>
                    <a:pt x="1802" y="643"/>
                  </a:lnTo>
                  <a:lnTo>
                    <a:pt x="1802" y="643"/>
                  </a:lnTo>
                  <a:lnTo>
                    <a:pt x="1811" y="648"/>
                  </a:lnTo>
                  <a:lnTo>
                    <a:pt x="1818" y="654"/>
                  </a:lnTo>
                  <a:lnTo>
                    <a:pt x="1822" y="656"/>
                  </a:lnTo>
                  <a:lnTo>
                    <a:pt x="1826" y="657"/>
                  </a:lnTo>
                  <a:lnTo>
                    <a:pt x="1831" y="657"/>
                  </a:lnTo>
                  <a:lnTo>
                    <a:pt x="1837" y="656"/>
                  </a:lnTo>
                  <a:lnTo>
                    <a:pt x="1837" y="656"/>
                  </a:lnTo>
                  <a:lnTo>
                    <a:pt x="1838" y="659"/>
                  </a:lnTo>
                  <a:lnTo>
                    <a:pt x="1840" y="661"/>
                  </a:lnTo>
                  <a:lnTo>
                    <a:pt x="1842" y="662"/>
                  </a:lnTo>
                  <a:lnTo>
                    <a:pt x="1843" y="664"/>
                  </a:lnTo>
                  <a:lnTo>
                    <a:pt x="1843" y="664"/>
                  </a:lnTo>
                  <a:lnTo>
                    <a:pt x="1843" y="662"/>
                  </a:lnTo>
                  <a:lnTo>
                    <a:pt x="1845" y="662"/>
                  </a:lnTo>
                  <a:lnTo>
                    <a:pt x="1845" y="662"/>
                  </a:lnTo>
                  <a:lnTo>
                    <a:pt x="1861" y="675"/>
                  </a:lnTo>
                  <a:lnTo>
                    <a:pt x="1877" y="689"/>
                  </a:lnTo>
                  <a:lnTo>
                    <a:pt x="1893" y="702"/>
                  </a:lnTo>
                  <a:lnTo>
                    <a:pt x="1903" y="707"/>
                  </a:lnTo>
                  <a:lnTo>
                    <a:pt x="1912" y="713"/>
                  </a:lnTo>
                  <a:lnTo>
                    <a:pt x="1912" y="713"/>
                  </a:lnTo>
                  <a:lnTo>
                    <a:pt x="1914" y="690"/>
                  </a:lnTo>
                  <a:lnTo>
                    <a:pt x="1916" y="669"/>
                  </a:lnTo>
                  <a:lnTo>
                    <a:pt x="1919" y="647"/>
                  </a:lnTo>
                  <a:lnTo>
                    <a:pt x="1923" y="627"/>
                  </a:lnTo>
                  <a:lnTo>
                    <a:pt x="1932" y="589"/>
                  </a:lnTo>
                  <a:lnTo>
                    <a:pt x="1942" y="552"/>
                  </a:lnTo>
                  <a:lnTo>
                    <a:pt x="1963" y="480"/>
                  </a:lnTo>
                  <a:lnTo>
                    <a:pt x="1973" y="443"/>
                  </a:lnTo>
                  <a:lnTo>
                    <a:pt x="1981" y="404"/>
                  </a:lnTo>
                  <a:lnTo>
                    <a:pt x="1981" y="404"/>
                  </a:lnTo>
                  <a:lnTo>
                    <a:pt x="1963" y="399"/>
                  </a:lnTo>
                  <a:lnTo>
                    <a:pt x="1946" y="391"/>
                  </a:lnTo>
                  <a:lnTo>
                    <a:pt x="1930" y="384"/>
                  </a:lnTo>
                  <a:lnTo>
                    <a:pt x="1915" y="376"/>
                  </a:lnTo>
                  <a:lnTo>
                    <a:pt x="1885" y="359"/>
                  </a:lnTo>
                  <a:lnTo>
                    <a:pt x="1869" y="352"/>
                  </a:lnTo>
                  <a:lnTo>
                    <a:pt x="1853" y="345"/>
                  </a:lnTo>
                  <a:lnTo>
                    <a:pt x="1853" y="345"/>
                  </a:lnTo>
                  <a:lnTo>
                    <a:pt x="1817" y="332"/>
                  </a:lnTo>
                  <a:lnTo>
                    <a:pt x="1817" y="332"/>
                  </a:lnTo>
                  <a:lnTo>
                    <a:pt x="1792" y="323"/>
                  </a:lnTo>
                  <a:lnTo>
                    <a:pt x="1764" y="312"/>
                  </a:lnTo>
                  <a:lnTo>
                    <a:pt x="1734" y="302"/>
                  </a:lnTo>
                  <a:lnTo>
                    <a:pt x="1720" y="299"/>
                  </a:lnTo>
                  <a:lnTo>
                    <a:pt x="1706" y="297"/>
                  </a:lnTo>
                  <a:lnTo>
                    <a:pt x="1706" y="297"/>
                  </a:lnTo>
                  <a:lnTo>
                    <a:pt x="1705" y="296"/>
                  </a:lnTo>
                  <a:lnTo>
                    <a:pt x="1704" y="295"/>
                  </a:lnTo>
                  <a:lnTo>
                    <a:pt x="1703" y="292"/>
                  </a:lnTo>
                  <a:lnTo>
                    <a:pt x="1701" y="290"/>
                  </a:lnTo>
                  <a:lnTo>
                    <a:pt x="1700" y="288"/>
                  </a:lnTo>
                  <a:lnTo>
                    <a:pt x="1697" y="288"/>
                  </a:lnTo>
                  <a:lnTo>
                    <a:pt x="1697" y="288"/>
                  </a:lnTo>
                  <a:lnTo>
                    <a:pt x="1605" y="276"/>
                  </a:lnTo>
                  <a:lnTo>
                    <a:pt x="1605" y="276"/>
                  </a:lnTo>
                  <a:lnTo>
                    <a:pt x="1597" y="292"/>
                  </a:lnTo>
                  <a:lnTo>
                    <a:pt x="1588" y="308"/>
                  </a:lnTo>
                  <a:lnTo>
                    <a:pt x="1581" y="324"/>
                  </a:lnTo>
                  <a:lnTo>
                    <a:pt x="1574" y="340"/>
                  </a:lnTo>
                  <a:lnTo>
                    <a:pt x="1569" y="357"/>
                  </a:lnTo>
                  <a:lnTo>
                    <a:pt x="1564" y="374"/>
                  </a:lnTo>
                  <a:lnTo>
                    <a:pt x="1559" y="391"/>
                  </a:lnTo>
                  <a:lnTo>
                    <a:pt x="1556" y="409"/>
                  </a:lnTo>
                  <a:lnTo>
                    <a:pt x="1550" y="447"/>
                  </a:lnTo>
                  <a:lnTo>
                    <a:pt x="1545" y="486"/>
                  </a:lnTo>
                  <a:lnTo>
                    <a:pt x="1542" y="526"/>
                  </a:lnTo>
                  <a:lnTo>
                    <a:pt x="1540" y="570"/>
                  </a:lnTo>
                  <a:lnTo>
                    <a:pt x="1540" y="570"/>
                  </a:lnTo>
                  <a:lnTo>
                    <a:pt x="1558" y="571"/>
                  </a:lnTo>
                  <a:lnTo>
                    <a:pt x="1574" y="574"/>
                  </a:lnTo>
                  <a:lnTo>
                    <a:pt x="1589" y="577"/>
                  </a:lnTo>
                  <a:lnTo>
                    <a:pt x="1603" y="581"/>
                  </a:lnTo>
                  <a:lnTo>
                    <a:pt x="1630" y="588"/>
                  </a:lnTo>
                  <a:lnTo>
                    <a:pt x="1651" y="595"/>
                  </a:lnTo>
                  <a:lnTo>
                    <a:pt x="1651" y="595"/>
                  </a:lnTo>
                  <a:close/>
                  <a:moveTo>
                    <a:pt x="1929" y="907"/>
                  </a:moveTo>
                  <a:lnTo>
                    <a:pt x="1929" y="907"/>
                  </a:lnTo>
                  <a:lnTo>
                    <a:pt x="1928" y="919"/>
                  </a:lnTo>
                  <a:lnTo>
                    <a:pt x="1928" y="934"/>
                  </a:lnTo>
                  <a:lnTo>
                    <a:pt x="1929" y="968"/>
                  </a:lnTo>
                  <a:lnTo>
                    <a:pt x="1929" y="1008"/>
                  </a:lnTo>
                  <a:lnTo>
                    <a:pt x="1929" y="1047"/>
                  </a:lnTo>
                  <a:lnTo>
                    <a:pt x="1929" y="1047"/>
                  </a:lnTo>
                  <a:lnTo>
                    <a:pt x="1928" y="1071"/>
                  </a:lnTo>
                  <a:lnTo>
                    <a:pt x="1924" y="1096"/>
                  </a:lnTo>
                  <a:lnTo>
                    <a:pt x="1922" y="1122"/>
                  </a:lnTo>
                  <a:lnTo>
                    <a:pt x="1920" y="1147"/>
                  </a:lnTo>
                  <a:lnTo>
                    <a:pt x="1920" y="1147"/>
                  </a:lnTo>
                  <a:lnTo>
                    <a:pt x="1916" y="1223"/>
                  </a:lnTo>
                  <a:lnTo>
                    <a:pt x="1914" y="1287"/>
                  </a:lnTo>
                  <a:lnTo>
                    <a:pt x="1914" y="1287"/>
                  </a:lnTo>
                  <a:lnTo>
                    <a:pt x="1913" y="1296"/>
                  </a:lnTo>
                  <a:lnTo>
                    <a:pt x="1912" y="1307"/>
                  </a:lnTo>
                  <a:lnTo>
                    <a:pt x="1913" y="1311"/>
                  </a:lnTo>
                  <a:lnTo>
                    <a:pt x="1915" y="1315"/>
                  </a:lnTo>
                  <a:lnTo>
                    <a:pt x="1918" y="1319"/>
                  </a:lnTo>
                  <a:lnTo>
                    <a:pt x="1924" y="1320"/>
                  </a:lnTo>
                  <a:lnTo>
                    <a:pt x="1924" y="1320"/>
                  </a:lnTo>
                  <a:lnTo>
                    <a:pt x="1927" y="1291"/>
                  </a:lnTo>
                  <a:lnTo>
                    <a:pt x="1929" y="1261"/>
                  </a:lnTo>
                  <a:lnTo>
                    <a:pt x="1931" y="1208"/>
                  </a:lnTo>
                  <a:lnTo>
                    <a:pt x="1931" y="1208"/>
                  </a:lnTo>
                  <a:lnTo>
                    <a:pt x="1930" y="1205"/>
                  </a:lnTo>
                  <a:lnTo>
                    <a:pt x="1929" y="1202"/>
                  </a:lnTo>
                  <a:lnTo>
                    <a:pt x="1928" y="1199"/>
                  </a:lnTo>
                  <a:lnTo>
                    <a:pt x="1927" y="1195"/>
                  </a:lnTo>
                  <a:lnTo>
                    <a:pt x="1927" y="1195"/>
                  </a:lnTo>
                  <a:lnTo>
                    <a:pt x="1931" y="1119"/>
                  </a:lnTo>
                  <a:lnTo>
                    <a:pt x="1931" y="1119"/>
                  </a:lnTo>
                  <a:lnTo>
                    <a:pt x="1934" y="1078"/>
                  </a:lnTo>
                  <a:lnTo>
                    <a:pt x="1938" y="1038"/>
                  </a:lnTo>
                  <a:lnTo>
                    <a:pt x="1940" y="1018"/>
                  </a:lnTo>
                  <a:lnTo>
                    <a:pt x="1942" y="997"/>
                  </a:lnTo>
                  <a:lnTo>
                    <a:pt x="1942" y="976"/>
                  </a:lnTo>
                  <a:lnTo>
                    <a:pt x="1942" y="951"/>
                  </a:lnTo>
                  <a:lnTo>
                    <a:pt x="1942" y="951"/>
                  </a:lnTo>
                  <a:lnTo>
                    <a:pt x="1940" y="935"/>
                  </a:lnTo>
                  <a:lnTo>
                    <a:pt x="1939" y="920"/>
                  </a:lnTo>
                  <a:lnTo>
                    <a:pt x="1938" y="914"/>
                  </a:lnTo>
                  <a:lnTo>
                    <a:pt x="1937" y="908"/>
                  </a:lnTo>
                  <a:lnTo>
                    <a:pt x="1935" y="906"/>
                  </a:lnTo>
                  <a:lnTo>
                    <a:pt x="1934" y="905"/>
                  </a:lnTo>
                  <a:lnTo>
                    <a:pt x="1933" y="905"/>
                  </a:lnTo>
                  <a:lnTo>
                    <a:pt x="1933" y="905"/>
                  </a:lnTo>
                  <a:lnTo>
                    <a:pt x="1931" y="906"/>
                  </a:lnTo>
                  <a:lnTo>
                    <a:pt x="1929" y="907"/>
                  </a:lnTo>
                  <a:lnTo>
                    <a:pt x="1929" y="907"/>
                  </a:lnTo>
                  <a:close/>
                  <a:moveTo>
                    <a:pt x="1896" y="732"/>
                  </a:moveTo>
                  <a:lnTo>
                    <a:pt x="1896" y="732"/>
                  </a:lnTo>
                  <a:lnTo>
                    <a:pt x="1892" y="724"/>
                  </a:lnTo>
                  <a:lnTo>
                    <a:pt x="1888" y="719"/>
                  </a:lnTo>
                  <a:lnTo>
                    <a:pt x="1883" y="714"/>
                  </a:lnTo>
                  <a:lnTo>
                    <a:pt x="1877" y="710"/>
                  </a:lnTo>
                  <a:lnTo>
                    <a:pt x="1866" y="702"/>
                  </a:lnTo>
                  <a:lnTo>
                    <a:pt x="1860" y="698"/>
                  </a:lnTo>
                  <a:lnTo>
                    <a:pt x="1855" y="691"/>
                  </a:lnTo>
                  <a:lnTo>
                    <a:pt x="1855" y="691"/>
                  </a:lnTo>
                  <a:lnTo>
                    <a:pt x="1814" y="675"/>
                  </a:lnTo>
                  <a:lnTo>
                    <a:pt x="1773" y="660"/>
                  </a:lnTo>
                  <a:lnTo>
                    <a:pt x="1733" y="645"/>
                  </a:lnTo>
                  <a:lnTo>
                    <a:pt x="1692" y="631"/>
                  </a:lnTo>
                  <a:lnTo>
                    <a:pt x="1650" y="618"/>
                  </a:lnTo>
                  <a:lnTo>
                    <a:pt x="1610" y="605"/>
                  </a:lnTo>
                  <a:lnTo>
                    <a:pt x="1568" y="594"/>
                  </a:lnTo>
                  <a:lnTo>
                    <a:pt x="1526" y="582"/>
                  </a:lnTo>
                  <a:lnTo>
                    <a:pt x="1526" y="582"/>
                  </a:lnTo>
                  <a:lnTo>
                    <a:pt x="1522" y="583"/>
                  </a:lnTo>
                  <a:lnTo>
                    <a:pt x="1520" y="584"/>
                  </a:lnTo>
                  <a:lnTo>
                    <a:pt x="1516" y="586"/>
                  </a:lnTo>
                  <a:lnTo>
                    <a:pt x="1513" y="586"/>
                  </a:lnTo>
                  <a:lnTo>
                    <a:pt x="1513" y="586"/>
                  </a:lnTo>
                  <a:lnTo>
                    <a:pt x="1499" y="581"/>
                  </a:lnTo>
                  <a:lnTo>
                    <a:pt x="1485" y="578"/>
                  </a:lnTo>
                  <a:lnTo>
                    <a:pt x="1470" y="575"/>
                  </a:lnTo>
                  <a:lnTo>
                    <a:pt x="1455" y="574"/>
                  </a:lnTo>
                  <a:lnTo>
                    <a:pt x="1440" y="575"/>
                  </a:lnTo>
                  <a:lnTo>
                    <a:pt x="1424" y="575"/>
                  </a:lnTo>
                  <a:lnTo>
                    <a:pt x="1391" y="579"/>
                  </a:lnTo>
                  <a:lnTo>
                    <a:pt x="1391" y="579"/>
                  </a:lnTo>
                  <a:lnTo>
                    <a:pt x="1363" y="581"/>
                  </a:lnTo>
                  <a:lnTo>
                    <a:pt x="1336" y="585"/>
                  </a:lnTo>
                  <a:lnTo>
                    <a:pt x="1308" y="589"/>
                  </a:lnTo>
                  <a:lnTo>
                    <a:pt x="1280" y="593"/>
                  </a:lnTo>
                  <a:lnTo>
                    <a:pt x="1280" y="593"/>
                  </a:lnTo>
                  <a:lnTo>
                    <a:pt x="1269" y="595"/>
                  </a:lnTo>
                  <a:lnTo>
                    <a:pt x="1257" y="597"/>
                  </a:lnTo>
                  <a:lnTo>
                    <a:pt x="1236" y="602"/>
                  </a:lnTo>
                  <a:lnTo>
                    <a:pt x="1194" y="618"/>
                  </a:lnTo>
                  <a:lnTo>
                    <a:pt x="1194" y="618"/>
                  </a:lnTo>
                  <a:lnTo>
                    <a:pt x="1165" y="627"/>
                  </a:lnTo>
                  <a:lnTo>
                    <a:pt x="1152" y="633"/>
                  </a:lnTo>
                  <a:lnTo>
                    <a:pt x="1147" y="636"/>
                  </a:lnTo>
                  <a:lnTo>
                    <a:pt x="1142" y="641"/>
                  </a:lnTo>
                  <a:lnTo>
                    <a:pt x="1142" y="641"/>
                  </a:lnTo>
                  <a:lnTo>
                    <a:pt x="1141" y="645"/>
                  </a:lnTo>
                  <a:lnTo>
                    <a:pt x="1139" y="648"/>
                  </a:lnTo>
                  <a:lnTo>
                    <a:pt x="1133" y="654"/>
                  </a:lnTo>
                  <a:lnTo>
                    <a:pt x="1128" y="659"/>
                  </a:lnTo>
                  <a:lnTo>
                    <a:pt x="1125" y="661"/>
                  </a:lnTo>
                  <a:lnTo>
                    <a:pt x="1122" y="664"/>
                  </a:lnTo>
                  <a:lnTo>
                    <a:pt x="1122" y="664"/>
                  </a:lnTo>
                  <a:lnTo>
                    <a:pt x="1118" y="679"/>
                  </a:lnTo>
                  <a:lnTo>
                    <a:pt x="1117" y="692"/>
                  </a:lnTo>
                  <a:lnTo>
                    <a:pt x="1117" y="706"/>
                  </a:lnTo>
                  <a:lnTo>
                    <a:pt x="1118" y="723"/>
                  </a:lnTo>
                  <a:lnTo>
                    <a:pt x="1118" y="723"/>
                  </a:lnTo>
                  <a:lnTo>
                    <a:pt x="1122" y="725"/>
                  </a:lnTo>
                  <a:lnTo>
                    <a:pt x="1126" y="726"/>
                  </a:lnTo>
                  <a:lnTo>
                    <a:pt x="1129" y="729"/>
                  </a:lnTo>
                  <a:lnTo>
                    <a:pt x="1131" y="732"/>
                  </a:lnTo>
                  <a:lnTo>
                    <a:pt x="1131" y="732"/>
                  </a:lnTo>
                  <a:lnTo>
                    <a:pt x="1131" y="735"/>
                  </a:lnTo>
                  <a:lnTo>
                    <a:pt x="1132" y="738"/>
                  </a:lnTo>
                  <a:lnTo>
                    <a:pt x="1133" y="740"/>
                  </a:lnTo>
                  <a:lnTo>
                    <a:pt x="1133" y="744"/>
                  </a:lnTo>
                  <a:lnTo>
                    <a:pt x="1133" y="744"/>
                  </a:lnTo>
                  <a:lnTo>
                    <a:pt x="1163" y="770"/>
                  </a:lnTo>
                  <a:lnTo>
                    <a:pt x="1179" y="783"/>
                  </a:lnTo>
                  <a:lnTo>
                    <a:pt x="1196" y="794"/>
                  </a:lnTo>
                  <a:lnTo>
                    <a:pt x="1196" y="794"/>
                  </a:lnTo>
                  <a:lnTo>
                    <a:pt x="1200" y="797"/>
                  </a:lnTo>
                  <a:lnTo>
                    <a:pt x="1204" y="799"/>
                  </a:lnTo>
                  <a:lnTo>
                    <a:pt x="1213" y="802"/>
                  </a:lnTo>
                  <a:lnTo>
                    <a:pt x="1213" y="802"/>
                  </a:lnTo>
                  <a:lnTo>
                    <a:pt x="1251" y="831"/>
                  </a:lnTo>
                  <a:lnTo>
                    <a:pt x="1271" y="845"/>
                  </a:lnTo>
                  <a:lnTo>
                    <a:pt x="1292" y="858"/>
                  </a:lnTo>
                  <a:lnTo>
                    <a:pt x="1313" y="871"/>
                  </a:lnTo>
                  <a:lnTo>
                    <a:pt x="1336" y="883"/>
                  </a:lnTo>
                  <a:lnTo>
                    <a:pt x="1359" y="892"/>
                  </a:lnTo>
                  <a:lnTo>
                    <a:pt x="1383" y="901"/>
                  </a:lnTo>
                  <a:lnTo>
                    <a:pt x="1383" y="901"/>
                  </a:lnTo>
                  <a:lnTo>
                    <a:pt x="1390" y="903"/>
                  </a:lnTo>
                  <a:lnTo>
                    <a:pt x="1399" y="904"/>
                  </a:lnTo>
                  <a:lnTo>
                    <a:pt x="1403" y="905"/>
                  </a:lnTo>
                  <a:lnTo>
                    <a:pt x="1406" y="906"/>
                  </a:lnTo>
                  <a:lnTo>
                    <a:pt x="1409" y="908"/>
                  </a:lnTo>
                  <a:lnTo>
                    <a:pt x="1413" y="912"/>
                  </a:lnTo>
                  <a:lnTo>
                    <a:pt x="1413" y="912"/>
                  </a:lnTo>
                  <a:lnTo>
                    <a:pt x="1409" y="916"/>
                  </a:lnTo>
                  <a:lnTo>
                    <a:pt x="1405" y="918"/>
                  </a:lnTo>
                  <a:lnTo>
                    <a:pt x="1400" y="918"/>
                  </a:lnTo>
                  <a:lnTo>
                    <a:pt x="1394" y="918"/>
                  </a:lnTo>
                  <a:lnTo>
                    <a:pt x="1383" y="915"/>
                  </a:lnTo>
                  <a:lnTo>
                    <a:pt x="1373" y="912"/>
                  </a:lnTo>
                  <a:lnTo>
                    <a:pt x="1373" y="912"/>
                  </a:lnTo>
                  <a:lnTo>
                    <a:pt x="1349" y="903"/>
                  </a:lnTo>
                  <a:lnTo>
                    <a:pt x="1330" y="896"/>
                  </a:lnTo>
                  <a:lnTo>
                    <a:pt x="1330" y="896"/>
                  </a:lnTo>
                  <a:lnTo>
                    <a:pt x="1304" y="882"/>
                  </a:lnTo>
                  <a:lnTo>
                    <a:pt x="1279" y="866"/>
                  </a:lnTo>
                  <a:lnTo>
                    <a:pt x="1253" y="848"/>
                  </a:lnTo>
                  <a:lnTo>
                    <a:pt x="1227" y="831"/>
                  </a:lnTo>
                  <a:lnTo>
                    <a:pt x="1179" y="795"/>
                  </a:lnTo>
                  <a:lnTo>
                    <a:pt x="1133" y="761"/>
                  </a:lnTo>
                  <a:lnTo>
                    <a:pt x="1133" y="761"/>
                  </a:lnTo>
                  <a:lnTo>
                    <a:pt x="1131" y="760"/>
                  </a:lnTo>
                  <a:lnTo>
                    <a:pt x="1129" y="759"/>
                  </a:lnTo>
                  <a:lnTo>
                    <a:pt x="1126" y="754"/>
                  </a:lnTo>
                  <a:lnTo>
                    <a:pt x="1124" y="752"/>
                  </a:lnTo>
                  <a:lnTo>
                    <a:pt x="1122" y="751"/>
                  </a:lnTo>
                  <a:lnTo>
                    <a:pt x="1121" y="752"/>
                  </a:lnTo>
                  <a:lnTo>
                    <a:pt x="1120" y="754"/>
                  </a:lnTo>
                  <a:lnTo>
                    <a:pt x="1120" y="754"/>
                  </a:lnTo>
                  <a:lnTo>
                    <a:pt x="1119" y="767"/>
                  </a:lnTo>
                  <a:lnTo>
                    <a:pt x="1119" y="778"/>
                  </a:lnTo>
                  <a:lnTo>
                    <a:pt x="1118" y="807"/>
                  </a:lnTo>
                  <a:lnTo>
                    <a:pt x="1118" y="807"/>
                  </a:lnTo>
                  <a:lnTo>
                    <a:pt x="1125" y="809"/>
                  </a:lnTo>
                  <a:lnTo>
                    <a:pt x="1129" y="811"/>
                  </a:lnTo>
                  <a:lnTo>
                    <a:pt x="1135" y="816"/>
                  </a:lnTo>
                  <a:lnTo>
                    <a:pt x="1143" y="822"/>
                  </a:lnTo>
                  <a:lnTo>
                    <a:pt x="1148" y="824"/>
                  </a:lnTo>
                  <a:lnTo>
                    <a:pt x="1155" y="826"/>
                  </a:lnTo>
                  <a:lnTo>
                    <a:pt x="1155" y="826"/>
                  </a:lnTo>
                  <a:lnTo>
                    <a:pt x="1159" y="832"/>
                  </a:lnTo>
                  <a:lnTo>
                    <a:pt x="1165" y="838"/>
                  </a:lnTo>
                  <a:lnTo>
                    <a:pt x="1177" y="847"/>
                  </a:lnTo>
                  <a:lnTo>
                    <a:pt x="1191" y="857"/>
                  </a:lnTo>
                  <a:lnTo>
                    <a:pt x="1206" y="865"/>
                  </a:lnTo>
                  <a:lnTo>
                    <a:pt x="1220" y="873"/>
                  </a:lnTo>
                  <a:lnTo>
                    <a:pt x="1234" y="882"/>
                  </a:lnTo>
                  <a:lnTo>
                    <a:pt x="1248" y="890"/>
                  </a:lnTo>
                  <a:lnTo>
                    <a:pt x="1260" y="901"/>
                  </a:lnTo>
                  <a:lnTo>
                    <a:pt x="1260" y="901"/>
                  </a:lnTo>
                  <a:lnTo>
                    <a:pt x="1280" y="912"/>
                  </a:lnTo>
                  <a:lnTo>
                    <a:pt x="1299" y="921"/>
                  </a:lnTo>
                  <a:lnTo>
                    <a:pt x="1337" y="944"/>
                  </a:lnTo>
                  <a:lnTo>
                    <a:pt x="1375" y="966"/>
                  </a:lnTo>
                  <a:lnTo>
                    <a:pt x="1394" y="977"/>
                  </a:lnTo>
                  <a:lnTo>
                    <a:pt x="1415" y="988"/>
                  </a:lnTo>
                  <a:lnTo>
                    <a:pt x="1415" y="988"/>
                  </a:lnTo>
                  <a:lnTo>
                    <a:pt x="1414" y="979"/>
                  </a:lnTo>
                  <a:lnTo>
                    <a:pt x="1415" y="973"/>
                  </a:lnTo>
                  <a:lnTo>
                    <a:pt x="1416" y="966"/>
                  </a:lnTo>
                  <a:lnTo>
                    <a:pt x="1418" y="960"/>
                  </a:lnTo>
                  <a:lnTo>
                    <a:pt x="1420" y="954"/>
                  </a:lnTo>
                  <a:lnTo>
                    <a:pt x="1422" y="950"/>
                  </a:lnTo>
                  <a:lnTo>
                    <a:pt x="1429" y="942"/>
                  </a:lnTo>
                  <a:lnTo>
                    <a:pt x="1429" y="942"/>
                  </a:lnTo>
                  <a:lnTo>
                    <a:pt x="1452" y="930"/>
                  </a:lnTo>
                  <a:lnTo>
                    <a:pt x="1477" y="920"/>
                  </a:lnTo>
                  <a:lnTo>
                    <a:pt x="1503" y="912"/>
                  </a:lnTo>
                  <a:lnTo>
                    <a:pt x="1528" y="904"/>
                  </a:lnTo>
                  <a:lnTo>
                    <a:pt x="1581" y="890"/>
                  </a:lnTo>
                  <a:lnTo>
                    <a:pt x="1606" y="884"/>
                  </a:lnTo>
                  <a:lnTo>
                    <a:pt x="1631" y="876"/>
                  </a:lnTo>
                  <a:lnTo>
                    <a:pt x="1631" y="876"/>
                  </a:lnTo>
                  <a:lnTo>
                    <a:pt x="1633" y="877"/>
                  </a:lnTo>
                  <a:lnTo>
                    <a:pt x="1636" y="878"/>
                  </a:lnTo>
                  <a:lnTo>
                    <a:pt x="1643" y="878"/>
                  </a:lnTo>
                  <a:lnTo>
                    <a:pt x="1643" y="878"/>
                  </a:lnTo>
                  <a:lnTo>
                    <a:pt x="1648" y="875"/>
                  </a:lnTo>
                  <a:lnTo>
                    <a:pt x="1651" y="873"/>
                  </a:lnTo>
                  <a:lnTo>
                    <a:pt x="1652" y="872"/>
                  </a:lnTo>
                  <a:lnTo>
                    <a:pt x="1655" y="871"/>
                  </a:lnTo>
                  <a:lnTo>
                    <a:pt x="1657" y="871"/>
                  </a:lnTo>
                  <a:lnTo>
                    <a:pt x="1660" y="872"/>
                  </a:lnTo>
                  <a:lnTo>
                    <a:pt x="1660" y="872"/>
                  </a:lnTo>
                  <a:lnTo>
                    <a:pt x="1687" y="861"/>
                  </a:lnTo>
                  <a:lnTo>
                    <a:pt x="1714" y="851"/>
                  </a:lnTo>
                  <a:lnTo>
                    <a:pt x="1767" y="832"/>
                  </a:lnTo>
                  <a:lnTo>
                    <a:pt x="1821" y="814"/>
                  </a:lnTo>
                  <a:lnTo>
                    <a:pt x="1874" y="794"/>
                  </a:lnTo>
                  <a:lnTo>
                    <a:pt x="1874" y="794"/>
                  </a:lnTo>
                  <a:lnTo>
                    <a:pt x="1886" y="792"/>
                  </a:lnTo>
                  <a:lnTo>
                    <a:pt x="1898" y="787"/>
                  </a:lnTo>
                  <a:lnTo>
                    <a:pt x="1922" y="778"/>
                  </a:lnTo>
                  <a:lnTo>
                    <a:pt x="1922" y="778"/>
                  </a:lnTo>
                  <a:lnTo>
                    <a:pt x="1926" y="778"/>
                  </a:lnTo>
                  <a:lnTo>
                    <a:pt x="1928" y="779"/>
                  </a:lnTo>
                  <a:lnTo>
                    <a:pt x="1931" y="781"/>
                  </a:lnTo>
                  <a:lnTo>
                    <a:pt x="1934" y="783"/>
                  </a:lnTo>
                  <a:lnTo>
                    <a:pt x="1936" y="784"/>
                  </a:lnTo>
                  <a:lnTo>
                    <a:pt x="1939" y="784"/>
                  </a:lnTo>
                  <a:lnTo>
                    <a:pt x="1939" y="784"/>
                  </a:lnTo>
                  <a:lnTo>
                    <a:pt x="1938" y="775"/>
                  </a:lnTo>
                  <a:lnTo>
                    <a:pt x="1936" y="766"/>
                  </a:lnTo>
                  <a:lnTo>
                    <a:pt x="1932" y="759"/>
                  </a:lnTo>
                  <a:lnTo>
                    <a:pt x="1926" y="751"/>
                  </a:lnTo>
                  <a:lnTo>
                    <a:pt x="1919" y="745"/>
                  </a:lnTo>
                  <a:lnTo>
                    <a:pt x="1912" y="740"/>
                  </a:lnTo>
                  <a:lnTo>
                    <a:pt x="1904" y="735"/>
                  </a:lnTo>
                  <a:lnTo>
                    <a:pt x="1896" y="732"/>
                  </a:lnTo>
                  <a:lnTo>
                    <a:pt x="1896" y="732"/>
                  </a:lnTo>
                  <a:close/>
                  <a:moveTo>
                    <a:pt x="1485" y="994"/>
                  </a:moveTo>
                  <a:lnTo>
                    <a:pt x="1485" y="994"/>
                  </a:lnTo>
                  <a:lnTo>
                    <a:pt x="1494" y="992"/>
                  </a:lnTo>
                  <a:lnTo>
                    <a:pt x="1502" y="990"/>
                  </a:lnTo>
                  <a:lnTo>
                    <a:pt x="1516" y="983"/>
                  </a:lnTo>
                  <a:lnTo>
                    <a:pt x="1529" y="977"/>
                  </a:lnTo>
                  <a:lnTo>
                    <a:pt x="1537" y="974"/>
                  </a:lnTo>
                  <a:lnTo>
                    <a:pt x="1544" y="971"/>
                  </a:lnTo>
                  <a:lnTo>
                    <a:pt x="1544" y="971"/>
                  </a:lnTo>
                  <a:lnTo>
                    <a:pt x="1555" y="967"/>
                  </a:lnTo>
                  <a:lnTo>
                    <a:pt x="1567" y="965"/>
                  </a:lnTo>
                  <a:lnTo>
                    <a:pt x="1579" y="963"/>
                  </a:lnTo>
                  <a:lnTo>
                    <a:pt x="1590" y="960"/>
                  </a:lnTo>
                  <a:lnTo>
                    <a:pt x="1590" y="960"/>
                  </a:lnTo>
                  <a:lnTo>
                    <a:pt x="1600" y="958"/>
                  </a:lnTo>
                  <a:lnTo>
                    <a:pt x="1609" y="953"/>
                  </a:lnTo>
                  <a:lnTo>
                    <a:pt x="1625" y="947"/>
                  </a:lnTo>
                  <a:lnTo>
                    <a:pt x="1632" y="945"/>
                  </a:lnTo>
                  <a:lnTo>
                    <a:pt x="1641" y="943"/>
                  </a:lnTo>
                  <a:lnTo>
                    <a:pt x="1648" y="944"/>
                  </a:lnTo>
                  <a:lnTo>
                    <a:pt x="1656" y="946"/>
                  </a:lnTo>
                  <a:lnTo>
                    <a:pt x="1656" y="946"/>
                  </a:lnTo>
                  <a:lnTo>
                    <a:pt x="1672" y="938"/>
                  </a:lnTo>
                  <a:lnTo>
                    <a:pt x="1687" y="931"/>
                  </a:lnTo>
                  <a:lnTo>
                    <a:pt x="1702" y="923"/>
                  </a:lnTo>
                  <a:lnTo>
                    <a:pt x="1719" y="916"/>
                  </a:lnTo>
                  <a:lnTo>
                    <a:pt x="1719" y="916"/>
                  </a:lnTo>
                  <a:lnTo>
                    <a:pt x="1724" y="915"/>
                  </a:lnTo>
                  <a:lnTo>
                    <a:pt x="1731" y="914"/>
                  </a:lnTo>
                  <a:lnTo>
                    <a:pt x="1738" y="914"/>
                  </a:lnTo>
                  <a:lnTo>
                    <a:pt x="1743" y="912"/>
                  </a:lnTo>
                  <a:lnTo>
                    <a:pt x="1743" y="912"/>
                  </a:lnTo>
                  <a:lnTo>
                    <a:pt x="1758" y="906"/>
                  </a:lnTo>
                  <a:lnTo>
                    <a:pt x="1772" y="900"/>
                  </a:lnTo>
                  <a:lnTo>
                    <a:pt x="1799" y="886"/>
                  </a:lnTo>
                  <a:lnTo>
                    <a:pt x="1826" y="872"/>
                  </a:lnTo>
                  <a:lnTo>
                    <a:pt x="1839" y="866"/>
                  </a:lnTo>
                  <a:lnTo>
                    <a:pt x="1851" y="859"/>
                  </a:lnTo>
                  <a:lnTo>
                    <a:pt x="1851" y="859"/>
                  </a:lnTo>
                  <a:lnTo>
                    <a:pt x="1873" y="852"/>
                  </a:lnTo>
                  <a:lnTo>
                    <a:pt x="1893" y="843"/>
                  </a:lnTo>
                  <a:lnTo>
                    <a:pt x="1904" y="839"/>
                  </a:lnTo>
                  <a:lnTo>
                    <a:pt x="1914" y="833"/>
                  </a:lnTo>
                  <a:lnTo>
                    <a:pt x="1922" y="827"/>
                  </a:lnTo>
                  <a:lnTo>
                    <a:pt x="1931" y="820"/>
                  </a:lnTo>
                  <a:lnTo>
                    <a:pt x="1931" y="820"/>
                  </a:lnTo>
                  <a:lnTo>
                    <a:pt x="1932" y="817"/>
                  </a:lnTo>
                  <a:lnTo>
                    <a:pt x="1932" y="815"/>
                  </a:lnTo>
                  <a:lnTo>
                    <a:pt x="1931" y="810"/>
                  </a:lnTo>
                  <a:lnTo>
                    <a:pt x="1927" y="800"/>
                  </a:lnTo>
                  <a:lnTo>
                    <a:pt x="1927" y="800"/>
                  </a:lnTo>
                  <a:lnTo>
                    <a:pt x="1918" y="800"/>
                  </a:lnTo>
                  <a:lnTo>
                    <a:pt x="1909" y="801"/>
                  </a:lnTo>
                  <a:lnTo>
                    <a:pt x="1901" y="804"/>
                  </a:lnTo>
                  <a:lnTo>
                    <a:pt x="1893" y="807"/>
                  </a:lnTo>
                  <a:lnTo>
                    <a:pt x="1877" y="813"/>
                  </a:lnTo>
                  <a:lnTo>
                    <a:pt x="1861" y="820"/>
                  </a:lnTo>
                  <a:lnTo>
                    <a:pt x="1861" y="820"/>
                  </a:lnTo>
                  <a:lnTo>
                    <a:pt x="1852" y="823"/>
                  </a:lnTo>
                  <a:lnTo>
                    <a:pt x="1841" y="825"/>
                  </a:lnTo>
                  <a:lnTo>
                    <a:pt x="1830" y="827"/>
                  </a:lnTo>
                  <a:lnTo>
                    <a:pt x="1820" y="830"/>
                  </a:lnTo>
                  <a:lnTo>
                    <a:pt x="1820" y="830"/>
                  </a:lnTo>
                  <a:lnTo>
                    <a:pt x="1810" y="833"/>
                  </a:lnTo>
                  <a:lnTo>
                    <a:pt x="1801" y="839"/>
                  </a:lnTo>
                  <a:lnTo>
                    <a:pt x="1792" y="843"/>
                  </a:lnTo>
                  <a:lnTo>
                    <a:pt x="1782" y="846"/>
                  </a:lnTo>
                  <a:lnTo>
                    <a:pt x="1782" y="846"/>
                  </a:lnTo>
                  <a:lnTo>
                    <a:pt x="1752" y="856"/>
                  </a:lnTo>
                  <a:lnTo>
                    <a:pt x="1722" y="866"/>
                  </a:lnTo>
                  <a:lnTo>
                    <a:pt x="1659" y="883"/>
                  </a:lnTo>
                  <a:lnTo>
                    <a:pt x="1596" y="900"/>
                  </a:lnTo>
                  <a:lnTo>
                    <a:pt x="1534" y="918"/>
                  </a:lnTo>
                  <a:lnTo>
                    <a:pt x="1534" y="918"/>
                  </a:lnTo>
                  <a:lnTo>
                    <a:pt x="1526" y="921"/>
                  </a:lnTo>
                  <a:lnTo>
                    <a:pt x="1518" y="926"/>
                  </a:lnTo>
                  <a:lnTo>
                    <a:pt x="1509" y="930"/>
                  </a:lnTo>
                  <a:lnTo>
                    <a:pt x="1500" y="933"/>
                  </a:lnTo>
                  <a:lnTo>
                    <a:pt x="1500" y="933"/>
                  </a:lnTo>
                  <a:lnTo>
                    <a:pt x="1470" y="943"/>
                  </a:lnTo>
                  <a:lnTo>
                    <a:pt x="1457" y="949"/>
                  </a:lnTo>
                  <a:lnTo>
                    <a:pt x="1444" y="956"/>
                  </a:lnTo>
                  <a:lnTo>
                    <a:pt x="1439" y="960"/>
                  </a:lnTo>
                  <a:lnTo>
                    <a:pt x="1435" y="964"/>
                  </a:lnTo>
                  <a:lnTo>
                    <a:pt x="1431" y="969"/>
                  </a:lnTo>
                  <a:lnTo>
                    <a:pt x="1429" y="975"/>
                  </a:lnTo>
                  <a:lnTo>
                    <a:pt x="1428" y="981"/>
                  </a:lnTo>
                  <a:lnTo>
                    <a:pt x="1429" y="988"/>
                  </a:lnTo>
                  <a:lnTo>
                    <a:pt x="1430" y="995"/>
                  </a:lnTo>
                  <a:lnTo>
                    <a:pt x="1433" y="1004"/>
                  </a:lnTo>
                  <a:lnTo>
                    <a:pt x="1433" y="1004"/>
                  </a:lnTo>
                  <a:lnTo>
                    <a:pt x="1440" y="1005"/>
                  </a:lnTo>
                  <a:lnTo>
                    <a:pt x="1447" y="1004"/>
                  </a:lnTo>
                  <a:lnTo>
                    <a:pt x="1461" y="1001"/>
                  </a:lnTo>
                  <a:lnTo>
                    <a:pt x="1475" y="996"/>
                  </a:lnTo>
                  <a:lnTo>
                    <a:pt x="1485" y="994"/>
                  </a:lnTo>
                  <a:lnTo>
                    <a:pt x="1485" y="994"/>
                  </a:lnTo>
                  <a:close/>
                  <a:moveTo>
                    <a:pt x="1579" y="271"/>
                  </a:moveTo>
                  <a:lnTo>
                    <a:pt x="1579" y="271"/>
                  </a:lnTo>
                  <a:lnTo>
                    <a:pt x="1569" y="284"/>
                  </a:lnTo>
                  <a:lnTo>
                    <a:pt x="1561" y="298"/>
                  </a:lnTo>
                  <a:lnTo>
                    <a:pt x="1555" y="312"/>
                  </a:lnTo>
                  <a:lnTo>
                    <a:pt x="1550" y="327"/>
                  </a:lnTo>
                  <a:lnTo>
                    <a:pt x="1544" y="343"/>
                  </a:lnTo>
                  <a:lnTo>
                    <a:pt x="1540" y="358"/>
                  </a:lnTo>
                  <a:lnTo>
                    <a:pt x="1534" y="391"/>
                  </a:lnTo>
                  <a:lnTo>
                    <a:pt x="1534" y="391"/>
                  </a:lnTo>
                  <a:lnTo>
                    <a:pt x="1527" y="433"/>
                  </a:lnTo>
                  <a:lnTo>
                    <a:pt x="1521" y="473"/>
                  </a:lnTo>
                  <a:lnTo>
                    <a:pt x="1519" y="493"/>
                  </a:lnTo>
                  <a:lnTo>
                    <a:pt x="1518" y="513"/>
                  </a:lnTo>
                  <a:lnTo>
                    <a:pt x="1516" y="534"/>
                  </a:lnTo>
                  <a:lnTo>
                    <a:pt x="1518" y="555"/>
                  </a:lnTo>
                  <a:lnTo>
                    <a:pt x="1518" y="555"/>
                  </a:lnTo>
                  <a:lnTo>
                    <a:pt x="1516" y="556"/>
                  </a:lnTo>
                  <a:lnTo>
                    <a:pt x="1515" y="557"/>
                  </a:lnTo>
                  <a:lnTo>
                    <a:pt x="1512" y="558"/>
                  </a:lnTo>
                  <a:lnTo>
                    <a:pt x="1510" y="560"/>
                  </a:lnTo>
                  <a:lnTo>
                    <a:pt x="1509" y="562"/>
                  </a:lnTo>
                  <a:lnTo>
                    <a:pt x="1509" y="564"/>
                  </a:lnTo>
                  <a:lnTo>
                    <a:pt x="1509" y="564"/>
                  </a:lnTo>
                  <a:lnTo>
                    <a:pt x="1518" y="565"/>
                  </a:lnTo>
                  <a:lnTo>
                    <a:pt x="1521" y="565"/>
                  </a:lnTo>
                  <a:lnTo>
                    <a:pt x="1526" y="564"/>
                  </a:lnTo>
                  <a:lnTo>
                    <a:pt x="1526" y="564"/>
                  </a:lnTo>
                  <a:lnTo>
                    <a:pt x="1527" y="529"/>
                  </a:lnTo>
                  <a:lnTo>
                    <a:pt x="1530" y="492"/>
                  </a:lnTo>
                  <a:lnTo>
                    <a:pt x="1536" y="453"/>
                  </a:lnTo>
                  <a:lnTo>
                    <a:pt x="1542" y="414"/>
                  </a:lnTo>
                  <a:lnTo>
                    <a:pt x="1551" y="374"/>
                  </a:lnTo>
                  <a:lnTo>
                    <a:pt x="1560" y="337"/>
                  </a:lnTo>
                  <a:lnTo>
                    <a:pt x="1567" y="320"/>
                  </a:lnTo>
                  <a:lnTo>
                    <a:pt x="1573" y="302"/>
                  </a:lnTo>
                  <a:lnTo>
                    <a:pt x="1580" y="286"/>
                  </a:lnTo>
                  <a:lnTo>
                    <a:pt x="1586" y="271"/>
                  </a:lnTo>
                  <a:lnTo>
                    <a:pt x="1586" y="271"/>
                  </a:lnTo>
                  <a:lnTo>
                    <a:pt x="1579" y="271"/>
                  </a:lnTo>
                  <a:lnTo>
                    <a:pt x="1579" y="271"/>
                  </a:lnTo>
                  <a:close/>
                  <a:moveTo>
                    <a:pt x="1540" y="265"/>
                  </a:moveTo>
                  <a:lnTo>
                    <a:pt x="1540" y="265"/>
                  </a:lnTo>
                  <a:lnTo>
                    <a:pt x="1533" y="280"/>
                  </a:lnTo>
                  <a:lnTo>
                    <a:pt x="1525" y="295"/>
                  </a:lnTo>
                  <a:lnTo>
                    <a:pt x="1519" y="311"/>
                  </a:lnTo>
                  <a:lnTo>
                    <a:pt x="1513" y="328"/>
                  </a:lnTo>
                  <a:lnTo>
                    <a:pt x="1508" y="345"/>
                  </a:lnTo>
                  <a:lnTo>
                    <a:pt x="1503" y="363"/>
                  </a:lnTo>
                  <a:lnTo>
                    <a:pt x="1495" y="401"/>
                  </a:lnTo>
                  <a:lnTo>
                    <a:pt x="1488" y="439"/>
                  </a:lnTo>
                  <a:lnTo>
                    <a:pt x="1482" y="479"/>
                  </a:lnTo>
                  <a:lnTo>
                    <a:pt x="1474" y="557"/>
                  </a:lnTo>
                  <a:lnTo>
                    <a:pt x="1474" y="557"/>
                  </a:lnTo>
                  <a:lnTo>
                    <a:pt x="1479" y="557"/>
                  </a:lnTo>
                  <a:lnTo>
                    <a:pt x="1484" y="559"/>
                  </a:lnTo>
                  <a:lnTo>
                    <a:pt x="1491" y="560"/>
                  </a:lnTo>
                  <a:lnTo>
                    <a:pt x="1500" y="562"/>
                  </a:lnTo>
                  <a:lnTo>
                    <a:pt x="1500" y="562"/>
                  </a:lnTo>
                  <a:lnTo>
                    <a:pt x="1499" y="542"/>
                  </a:lnTo>
                  <a:lnTo>
                    <a:pt x="1499" y="523"/>
                  </a:lnTo>
                  <a:lnTo>
                    <a:pt x="1502" y="505"/>
                  </a:lnTo>
                  <a:lnTo>
                    <a:pt x="1505" y="487"/>
                  </a:lnTo>
                  <a:lnTo>
                    <a:pt x="1512" y="451"/>
                  </a:lnTo>
                  <a:lnTo>
                    <a:pt x="1520" y="419"/>
                  </a:lnTo>
                  <a:lnTo>
                    <a:pt x="1520" y="419"/>
                  </a:lnTo>
                  <a:lnTo>
                    <a:pt x="1526" y="380"/>
                  </a:lnTo>
                  <a:lnTo>
                    <a:pt x="1533" y="342"/>
                  </a:lnTo>
                  <a:lnTo>
                    <a:pt x="1537" y="324"/>
                  </a:lnTo>
                  <a:lnTo>
                    <a:pt x="1542" y="307"/>
                  </a:lnTo>
                  <a:lnTo>
                    <a:pt x="1549" y="290"/>
                  </a:lnTo>
                  <a:lnTo>
                    <a:pt x="1557" y="274"/>
                  </a:lnTo>
                  <a:lnTo>
                    <a:pt x="1557" y="274"/>
                  </a:lnTo>
                  <a:lnTo>
                    <a:pt x="1559" y="274"/>
                  </a:lnTo>
                  <a:lnTo>
                    <a:pt x="1559" y="271"/>
                  </a:lnTo>
                  <a:lnTo>
                    <a:pt x="1559" y="271"/>
                  </a:lnTo>
                  <a:lnTo>
                    <a:pt x="1554" y="271"/>
                  </a:lnTo>
                  <a:lnTo>
                    <a:pt x="1550" y="269"/>
                  </a:lnTo>
                  <a:lnTo>
                    <a:pt x="1545" y="267"/>
                  </a:lnTo>
                  <a:lnTo>
                    <a:pt x="1540" y="265"/>
                  </a:lnTo>
                  <a:lnTo>
                    <a:pt x="1540" y="265"/>
                  </a:lnTo>
                  <a:close/>
                  <a:moveTo>
                    <a:pt x="1383" y="316"/>
                  </a:moveTo>
                  <a:lnTo>
                    <a:pt x="1383" y="316"/>
                  </a:lnTo>
                  <a:lnTo>
                    <a:pt x="1378" y="313"/>
                  </a:lnTo>
                  <a:lnTo>
                    <a:pt x="1375" y="312"/>
                  </a:lnTo>
                  <a:lnTo>
                    <a:pt x="1367" y="312"/>
                  </a:lnTo>
                  <a:lnTo>
                    <a:pt x="1367" y="312"/>
                  </a:lnTo>
                  <a:lnTo>
                    <a:pt x="1349" y="311"/>
                  </a:lnTo>
                  <a:lnTo>
                    <a:pt x="1332" y="312"/>
                  </a:lnTo>
                  <a:lnTo>
                    <a:pt x="1298" y="315"/>
                  </a:lnTo>
                  <a:lnTo>
                    <a:pt x="1262" y="321"/>
                  </a:lnTo>
                  <a:lnTo>
                    <a:pt x="1225" y="324"/>
                  </a:lnTo>
                  <a:lnTo>
                    <a:pt x="1225" y="324"/>
                  </a:lnTo>
                  <a:lnTo>
                    <a:pt x="1207" y="326"/>
                  </a:lnTo>
                  <a:lnTo>
                    <a:pt x="1189" y="330"/>
                  </a:lnTo>
                  <a:lnTo>
                    <a:pt x="1172" y="333"/>
                  </a:lnTo>
                  <a:lnTo>
                    <a:pt x="1155" y="337"/>
                  </a:lnTo>
                  <a:lnTo>
                    <a:pt x="1155" y="337"/>
                  </a:lnTo>
                  <a:lnTo>
                    <a:pt x="1137" y="340"/>
                  </a:lnTo>
                  <a:lnTo>
                    <a:pt x="1125" y="342"/>
                  </a:lnTo>
                  <a:lnTo>
                    <a:pt x="1113" y="345"/>
                  </a:lnTo>
                  <a:lnTo>
                    <a:pt x="1102" y="347"/>
                  </a:lnTo>
                  <a:lnTo>
                    <a:pt x="1102" y="347"/>
                  </a:lnTo>
                  <a:lnTo>
                    <a:pt x="1086" y="350"/>
                  </a:lnTo>
                  <a:lnTo>
                    <a:pt x="1069" y="351"/>
                  </a:lnTo>
                  <a:lnTo>
                    <a:pt x="1039" y="354"/>
                  </a:lnTo>
                  <a:lnTo>
                    <a:pt x="1039" y="354"/>
                  </a:lnTo>
                  <a:lnTo>
                    <a:pt x="1023" y="356"/>
                  </a:lnTo>
                  <a:lnTo>
                    <a:pt x="1006" y="359"/>
                  </a:lnTo>
                  <a:lnTo>
                    <a:pt x="974" y="368"/>
                  </a:lnTo>
                  <a:lnTo>
                    <a:pt x="942" y="377"/>
                  </a:lnTo>
                  <a:lnTo>
                    <a:pt x="925" y="382"/>
                  </a:lnTo>
                  <a:lnTo>
                    <a:pt x="908" y="385"/>
                  </a:lnTo>
                  <a:lnTo>
                    <a:pt x="908" y="385"/>
                  </a:lnTo>
                  <a:lnTo>
                    <a:pt x="891" y="388"/>
                  </a:lnTo>
                  <a:lnTo>
                    <a:pt x="873" y="390"/>
                  </a:lnTo>
                  <a:lnTo>
                    <a:pt x="838" y="393"/>
                  </a:lnTo>
                  <a:lnTo>
                    <a:pt x="838" y="393"/>
                  </a:lnTo>
                  <a:lnTo>
                    <a:pt x="818" y="397"/>
                  </a:lnTo>
                  <a:lnTo>
                    <a:pt x="799" y="401"/>
                  </a:lnTo>
                  <a:lnTo>
                    <a:pt x="780" y="404"/>
                  </a:lnTo>
                  <a:lnTo>
                    <a:pt x="770" y="404"/>
                  </a:lnTo>
                  <a:lnTo>
                    <a:pt x="760" y="404"/>
                  </a:lnTo>
                  <a:lnTo>
                    <a:pt x="760" y="404"/>
                  </a:lnTo>
                  <a:lnTo>
                    <a:pt x="737" y="412"/>
                  </a:lnTo>
                  <a:lnTo>
                    <a:pt x="712" y="417"/>
                  </a:lnTo>
                  <a:lnTo>
                    <a:pt x="689" y="421"/>
                  </a:lnTo>
                  <a:lnTo>
                    <a:pt x="665" y="424"/>
                  </a:lnTo>
                  <a:lnTo>
                    <a:pt x="665" y="424"/>
                  </a:lnTo>
                  <a:lnTo>
                    <a:pt x="642" y="428"/>
                  </a:lnTo>
                  <a:lnTo>
                    <a:pt x="619" y="430"/>
                  </a:lnTo>
                  <a:lnTo>
                    <a:pt x="576" y="432"/>
                  </a:lnTo>
                  <a:lnTo>
                    <a:pt x="556" y="433"/>
                  </a:lnTo>
                  <a:lnTo>
                    <a:pt x="536" y="434"/>
                  </a:lnTo>
                  <a:lnTo>
                    <a:pt x="518" y="437"/>
                  </a:lnTo>
                  <a:lnTo>
                    <a:pt x="499" y="442"/>
                  </a:lnTo>
                  <a:lnTo>
                    <a:pt x="499" y="442"/>
                  </a:lnTo>
                  <a:lnTo>
                    <a:pt x="497" y="447"/>
                  </a:lnTo>
                  <a:lnTo>
                    <a:pt x="496" y="454"/>
                  </a:lnTo>
                  <a:lnTo>
                    <a:pt x="495" y="461"/>
                  </a:lnTo>
                  <a:lnTo>
                    <a:pt x="493" y="467"/>
                  </a:lnTo>
                  <a:lnTo>
                    <a:pt x="493" y="467"/>
                  </a:lnTo>
                  <a:lnTo>
                    <a:pt x="496" y="469"/>
                  </a:lnTo>
                  <a:lnTo>
                    <a:pt x="500" y="471"/>
                  </a:lnTo>
                  <a:lnTo>
                    <a:pt x="508" y="473"/>
                  </a:lnTo>
                  <a:lnTo>
                    <a:pt x="514" y="474"/>
                  </a:lnTo>
                  <a:lnTo>
                    <a:pt x="518" y="475"/>
                  </a:lnTo>
                  <a:lnTo>
                    <a:pt x="521" y="477"/>
                  </a:lnTo>
                  <a:lnTo>
                    <a:pt x="521" y="477"/>
                  </a:lnTo>
                  <a:lnTo>
                    <a:pt x="563" y="471"/>
                  </a:lnTo>
                  <a:lnTo>
                    <a:pt x="602" y="465"/>
                  </a:lnTo>
                  <a:lnTo>
                    <a:pt x="642" y="461"/>
                  </a:lnTo>
                  <a:lnTo>
                    <a:pt x="688" y="459"/>
                  </a:lnTo>
                  <a:lnTo>
                    <a:pt x="688" y="459"/>
                  </a:lnTo>
                  <a:lnTo>
                    <a:pt x="712" y="457"/>
                  </a:lnTo>
                  <a:lnTo>
                    <a:pt x="734" y="454"/>
                  </a:lnTo>
                  <a:lnTo>
                    <a:pt x="754" y="450"/>
                  </a:lnTo>
                  <a:lnTo>
                    <a:pt x="772" y="446"/>
                  </a:lnTo>
                  <a:lnTo>
                    <a:pt x="808" y="437"/>
                  </a:lnTo>
                  <a:lnTo>
                    <a:pt x="826" y="433"/>
                  </a:lnTo>
                  <a:lnTo>
                    <a:pt x="844" y="429"/>
                  </a:lnTo>
                  <a:lnTo>
                    <a:pt x="844" y="429"/>
                  </a:lnTo>
                  <a:lnTo>
                    <a:pt x="868" y="426"/>
                  </a:lnTo>
                  <a:lnTo>
                    <a:pt x="891" y="423"/>
                  </a:lnTo>
                  <a:lnTo>
                    <a:pt x="915" y="420"/>
                  </a:lnTo>
                  <a:lnTo>
                    <a:pt x="938" y="417"/>
                  </a:lnTo>
                  <a:lnTo>
                    <a:pt x="938" y="417"/>
                  </a:lnTo>
                  <a:lnTo>
                    <a:pt x="1040" y="394"/>
                  </a:lnTo>
                  <a:lnTo>
                    <a:pt x="1091" y="384"/>
                  </a:lnTo>
                  <a:lnTo>
                    <a:pt x="1145" y="374"/>
                  </a:lnTo>
                  <a:lnTo>
                    <a:pt x="1197" y="366"/>
                  </a:lnTo>
                  <a:lnTo>
                    <a:pt x="1251" y="359"/>
                  </a:lnTo>
                  <a:lnTo>
                    <a:pt x="1303" y="354"/>
                  </a:lnTo>
                  <a:lnTo>
                    <a:pt x="1356" y="352"/>
                  </a:lnTo>
                  <a:lnTo>
                    <a:pt x="1356" y="352"/>
                  </a:lnTo>
                  <a:lnTo>
                    <a:pt x="1378" y="351"/>
                  </a:lnTo>
                  <a:lnTo>
                    <a:pt x="1400" y="350"/>
                  </a:lnTo>
                  <a:lnTo>
                    <a:pt x="1409" y="348"/>
                  </a:lnTo>
                  <a:lnTo>
                    <a:pt x="1420" y="346"/>
                  </a:lnTo>
                  <a:lnTo>
                    <a:pt x="1430" y="343"/>
                  </a:lnTo>
                  <a:lnTo>
                    <a:pt x="1439" y="339"/>
                  </a:lnTo>
                  <a:lnTo>
                    <a:pt x="1439" y="339"/>
                  </a:lnTo>
                  <a:lnTo>
                    <a:pt x="1439" y="333"/>
                  </a:lnTo>
                  <a:lnTo>
                    <a:pt x="1438" y="328"/>
                  </a:lnTo>
                  <a:lnTo>
                    <a:pt x="1437" y="324"/>
                  </a:lnTo>
                  <a:lnTo>
                    <a:pt x="1435" y="321"/>
                  </a:lnTo>
                  <a:lnTo>
                    <a:pt x="1432" y="317"/>
                  </a:lnTo>
                  <a:lnTo>
                    <a:pt x="1428" y="316"/>
                  </a:lnTo>
                  <a:lnTo>
                    <a:pt x="1420" y="313"/>
                  </a:lnTo>
                  <a:lnTo>
                    <a:pt x="1410" y="313"/>
                  </a:lnTo>
                  <a:lnTo>
                    <a:pt x="1401" y="313"/>
                  </a:lnTo>
                  <a:lnTo>
                    <a:pt x="1383" y="316"/>
                  </a:lnTo>
                  <a:lnTo>
                    <a:pt x="1383" y="316"/>
                  </a:lnTo>
                  <a:close/>
                  <a:moveTo>
                    <a:pt x="1410" y="1006"/>
                  </a:moveTo>
                  <a:lnTo>
                    <a:pt x="1410" y="1006"/>
                  </a:lnTo>
                  <a:lnTo>
                    <a:pt x="1398" y="996"/>
                  </a:lnTo>
                  <a:lnTo>
                    <a:pt x="1385" y="988"/>
                  </a:lnTo>
                  <a:lnTo>
                    <a:pt x="1358" y="972"/>
                  </a:lnTo>
                  <a:lnTo>
                    <a:pt x="1301" y="942"/>
                  </a:lnTo>
                  <a:lnTo>
                    <a:pt x="1301" y="942"/>
                  </a:lnTo>
                  <a:lnTo>
                    <a:pt x="1272" y="925"/>
                  </a:lnTo>
                  <a:lnTo>
                    <a:pt x="1243" y="906"/>
                  </a:lnTo>
                  <a:lnTo>
                    <a:pt x="1188" y="870"/>
                  </a:lnTo>
                  <a:lnTo>
                    <a:pt x="1188" y="870"/>
                  </a:lnTo>
                  <a:lnTo>
                    <a:pt x="1172" y="859"/>
                  </a:lnTo>
                  <a:lnTo>
                    <a:pt x="1155" y="847"/>
                  </a:lnTo>
                  <a:lnTo>
                    <a:pt x="1146" y="843"/>
                  </a:lnTo>
                  <a:lnTo>
                    <a:pt x="1136" y="839"/>
                  </a:lnTo>
                  <a:lnTo>
                    <a:pt x="1127" y="836"/>
                  </a:lnTo>
                  <a:lnTo>
                    <a:pt x="1116" y="835"/>
                  </a:lnTo>
                  <a:lnTo>
                    <a:pt x="1116" y="835"/>
                  </a:lnTo>
                  <a:lnTo>
                    <a:pt x="1118" y="839"/>
                  </a:lnTo>
                  <a:lnTo>
                    <a:pt x="1119" y="844"/>
                  </a:lnTo>
                  <a:lnTo>
                    <a:pt x="1120" y="848"/>
                  </a:lnTo>
                  <a:lnTo>
                    <a:pt x="1120" y="855"/>
                  </a:lnTo>
                  <a:lnTo>
                    <a:pt x="1120" y="855"/>
                  </a:lnTo>
                  <a:lnTo>
                    <a:pt x="1129" y="857"/>
                  </a:lnTo>
                  <a:lnTo>
                    <a:pt x="1135" y="860"/>
                  </a:lnTo>
                  <a:lnTo>
                    <a:pt x="1142" y="865"/>
                  </a:lnTo>
                  <a:lnTo>
                    <a:pt x="1147" y="870"/>
                  </a:lnTo>
                  <a:lnTo>
                    <a:pt x="1154" y="874"/>
                  </a:lnTo>
                  <a:lnTo>
                    <a:pt x="1160" y="877"/>
                  </a:lnTo>
                  <a:lnTo>
                    <a:pt x="1166" y="881"/>
                  </a:lnTo>
                  <a:lnTo>
                    <a:pt x="1175" y="883"/>
                  </a:lnTo>
                  <a:lnTo>
                    <a:pt x="1175" y="883"/>
                  </a:lnTo>
                  <a:lnTo>
                    <a:pt x="1179" y="889"/>
                  </a:lnTo>
                  <a:lnTo>
                    <a:pt x="1185" y="896"/>
                  </a:lnTo>
                  <a:lnTo>
                    <a:pt x="1191" y="900"/>
                  </a:lnTo>
                  <a:lnTo>
                    <a:pt x="1198" y="904"/>
                  </a:lnTo>
                  <a:lnTo>
                    <a:pt x="1213" y="910"/>
                  </a:lnTo>
                  <a:lnTo>
                    <a:pt x="1227" y="914"/>
                  </a:lnTo>
                  <a:lnTo>
                    <a:pt x="1227" y="914"/>
                  </a:lnTo>
                  <a:lnTo>
                    <a:pt x="1234" y="921"/>
                  </a:lnTo>
                  <a:lnTo>
                    <a:pt x="1241" y="928"/>
                  </a:lnTo>
                  <a:lnTo>
                    <a:pt x="1250" y="934"/>
                  </a:lnTo>
                  <a:lnTo>
                    <a:pt x="1258" y="941"/>
                  </a:lnTo>
                  <a:lnTo>
                    <a:pt x="1279" y="953"/>
                  </a:lnTo>
                  <a:lnTo>
                    <a:pt x="1299" y="965"/>
                  </a:lnTo>
                  <a:lnTo>
                    <a:pt x="1321" y="977"/>
                  </a:lnTo>
                  <a:lnTo>
                    <a:pt x="1341" y="989"/>
                  </a:lnTo>
                  <a:lnTo>
                    <a:pt x="1349" y="995"/>
                  </a:lnTo>
                  <a:lnTo>
                    <a:pt x="1358" y="1003"/>
                  </a:lnTo>
                  <a:lnTo>
                    <a:pt x="1366" y="1009"/>
                  </a:lnTo>
                  <a:lnTo>
                    <a:pt x="1373" y="1017"/>
                  </a:lnTo>
                  <a:lnTo>
                    <a:pt x="1373" y="1017"/>
                  </a:lnTo>
                  <a:lnTo>
                    <a:pt x="1377" y="1024"/>
                  </a:lnTo>
                  <a:lnTo>
                    <a:pt x="1381" y="1032"/>
                  </a:lnTo>
                  <a:lnTo>
                    <a:pt x="1382" y="1040"/>
                  </a:lnTo>
                  <a:lnTo>
                    <a:pt x="1383" y="1050"/>
                  </a:lnTo>
                  <a:lnTo>
                    <a:pt x="1384" y="1070"/>
                  </a:lnTo>
                  <a:lnTo>
                    <a:pt x="1383" y="1090"/>
                  </a:lnTo>
                  <a:lnTo>
                    <a:pt x="1383" y="1090"/>
                  </a:lnTo>
                  <a:lnTo>
                    <a:pt x="1382" y="1127"/>
                  </a:lnTo>
                  <a:lnTo>
                    <a:pt x="1379" y="1161"/>
                  </a:lnTo>
                  <a:lnTo>
                    <a:pt x="1376" y="1198"/>
                  </a:lnTo>
                  <a:lnTo>
                    <a:pt x="1374" y="1235"/>
                  </a:lnTo>
                  <a:lnTo>
                    <a:pt x="1374" y="1235"/>
                  </a:lnTo>
                  <a:lnTo>
                    <a:pt x="1377" y="1241"/>
                  </a:lnTo>
                  <a:lnTo>
                    <a:pt x="1379" y="1248"/>
                  </a:lnTo>
                  <a:lnTo>
                    <a:pt x="1379" y="1255"/>
                  </a:lnTo>
                  <a:lnTo>
                    <a:pt x="1379" y="1263"/>
                  </a:lnTo>
                  <a:lnTo>
                    <a:pt x="1378" y="1279"/>
                  </a:lnTo>
                  <a:lnTo>
                    <a:pt x="1376" y="1294"/>
                  </a:lnTo>
                  <a:lnTo>
                    <a:pt x="1376" y="1294"/>
                  </a:lnTo>
                  <a:lnTo>
                    <a:pt x="1375" y="1330"/>
                  </a:lnTo>
                  <a:lnTo>
                    <a:pt x="1375" y="1368"/>
                  </a:lnTo>
                  <a:lnTo>
                    <a:pt x="1373" y="1405"/>
                  </a:lnTo>
                  <a:lnTo>
                    <a:pt x="1371" y="1443"/>
                  </a:lnTo>
                  <a:lnTo>
                    <a:pt x="1371" y="1443"/>
                  </a:lnTo>
                  <a:lnTo>
                    <a:pt x="1368" y="1459"/>
                  </a:lnTo>
                  <a:lnTo>
                    <a:pt x="1367" y="1467"/>
                  </a:lnTo>
                  <a:lnTo>
                    <a:pt x="1367" y="1476"/>
                  </a:lnTo>
                  <a:lnTo>
                    <a:pt x="1367" y="1483"/>
                  </a:lnTo>
                  <a:lnTo>
                    <a:pt x="1369" y="1490"/>
                  </a:lnTo>
                  <a:lnTo>
                    <a:pt x="1371" y="1493"/>
                  </a:lnTo>
                  <a:lnTo>
                    <a:pt x="1374" y="1495"/>
                  </a:lnTo>
                  <a:lnTo>
                    <a:pt x="1377" y="1497"/>
                  </a:lnTo>
                  <a:lnTo>
                    <a:pt x="1381" y="1499"/>
                  </a:lnTo>
                  <a:lnTo>
                    <a:pt x="1381" y="1499"/>
                  </a:lnTo>
                  <a:lnTo>
                    <a:pt x="1389" y="1386"/>
                  </a:lnTo>
                  <a:lnTo>
                    <a:pt x="1397" y="1269"/>
                  </a:lnTo>
                  <a:lnTo>
                    <a:pt x="1400" y="1210"/>
                  </a:lnTo>
                  <a:lnTo>
                    <a:pt x="1402" y="1151"/>
                  </a:lnTo>
                  <a:lnTo>
                    <a:pt x="1403" y="1095"/>
                  </a:lnTo>
                  <a:lnTo>
                    <a:pt x="1402" y="1038"/>
                  </a:lnTo>
                  <a:lnTo>
                    <a:pt x="1402" y="1038"/>
                  </a:lnTo>
                  <a:lnTo>
                    <a:pt x="1405" y="1032"/>
                  </a:lnTo>
                  <a:lnTo>
                    <a:pt x="1408" y="1024"/>
                  </a:lnTo>
                  <a:lnTo>
                    <a:pt x="1410" y="1020"/>
                  </a:lnTo>
                  <a:lnTo>
                    <a:pt x="1413" y="1017"/>
                  </a:lnTo>
                  <a:lnTo>
                    <a:pt x="1415" y="1014"/>
                  </a:lnTo>
                  <a:lnTo>
                    <a:pt x="1419" y="1012"/>
                  </a:lnTo>
                  <a:lnTo>
                    <a:pt x="1419" y="1012"/>
                  </a:lnTo>
                  <a:lnTo>
                    <a:pt x="1420" y="1012"/>
                  </a:lnTo>
                  <a:lnTo>
                    <a:pt x="1421" y="1010"/>
                  </a:lnTo>
                  <a:lnTo>
                    <a:pt x="1421" y="1010"/>
                  </a:lnTo>
                  <a:lnTo>
                    <a:pt x="1418" y="1009"/>
                  </a:lnTo>
                  <a:lnTo>
                    <a:pt x="1415" y="1008"/>
                  </a:lnTo>
                  <a:lnTo>
                    <a:pt x="1413" y="1007"/>
                  </a:lnTo>
                  <a:lnTo>
                    <a:pt x="1410" y="1006"/>
                  </a:lnTo>
                  <a:lnTo>
                    <a:pt x="1410" y="1006"/>
                  </a:lnTo>
                  <a:close/>
                  <a:moveTo>
                    <a:pt x="1269" y="278"/>
                  </a:moveTo>
                  <a:lnTo>
                    <a:pt x="1269" y="278"/>
                  </a:lnTo>
                  <a:lnTo>
                    <a:pt x="1254" y="270"/>
                  </a:lnTo>
                  <a:lnTo>
                    <a:pt x="1238" y="264"/>
                  </a:lnTo>
                  <a:lnTo>
                    <a:pt x="1206" y="253"/>
                  </a:lnTo>
                  <a:lnTo>
                    <a:pt x="1173" y="242"/>
                  </a:lnTo>
                  <a:lnTo>
                    <a:pt x="1140" y="232"/>
                  </a:lnTo>
                  <a:lnTo>
                    <a:pt x="1140" y="232"/>
                  </a:lnTo>
                  <a:lnTo>
                    <a:pt x="1106" y="220"/>
                  </a:lnTo>
                  <a:lnTo>
                    <a:pt x="1074" y="207"/>
                  </a:lnTo>
                  <a:lnTo>
                    <a:pt x="1042" y="196"/>
                  </a:lnTo>
                  <a:lnTo>
                    <a:pt x="1009" y="186"/>
                  </a:lnTo>
                  <a:lnTo>
                    <a:pt x="1009" y="186"/>
                  </a:lnTo>
                  <a:lnTo>
                    <a:pt x="1003" y="179"/>
                  </a:lnTo>
                  <a:lnTo>
                    <a:pt x="995" y="175"/>
                  </a:lnTo>
                  <a:lnTo>
                    <a:pt x="988" y="173"/>
                  </a:lnTo>
                  <a:lnTo>
                    <a:pt x="979" y="171"/>
                  </a:lnTo>
                  <a:lnTo>
                    <a:pt x="961" y="168"/>
                  </a:lnTo>
                  <a:lnTo>
                    <a:pt x="952" y="165"/>
                  </a:lnTo>
                  <a:lnTo>
                    <a:pt x="945" y="162"/>
                  </a:lnTo>
                  <a:lnTo>
                    <a:pt x="945" y="162"/>
                  </a:lnTo>
                  <a:lnTo>
                    <a:pt x="937" y="158"/>
                  </a:lnTo>
                  <a:lnTo>
                    <a:pt x="931" y="153"/>
                  </a:lnTo>
                  <a:lnTo>
                    <a:pt x="923" y="146"/>
                  </a:lnTo>
                  <a:lnTo>
                    <a:pt x="917" y="142"/>
                  </a:lnTo>
                  <a:lnTo>
                    <a:pt x="917" y="142"/>
                  </a:lnTo>
                  <a:lnTo>
                    <a:pt x="907" y="138"/>
                  </a:lnTo>
                  <a:lnTo>
                    <a:pt x="897" y="133"/>
                  </a:lnTo>
                  <a:lnTo>
                    <a:pt x="876" y="127"/>
                  </a:lnTo>
                  <a:lnTo>
                    <a:pt x="855" y="121"/>
                  </a:lnTo>
                  <a:lnTo>
                    <a:pt x="833" y="114"/>
                  </a:lnTo>
                  <a:lnTo>
                    <a:pt x="833" y="114"/>
                  </a:lnTo>
                  <a:lnTo>
                    <a:pt x="828" y="112"/>
                  </a:lnTo>
                  <a:lnTo>
                    <a:pt x="823" y="109"/>
                  </a:lnTo>
                  <a:lnTo>
                    <a:pt x="812" y="104"/>
                  </a:lnTo>
                  <a:lnTo>
                    <a:pt x="812" y="104"/>
                  </a:lnTo>
                  <a:lnTo>
                    <a:pt x="806" y="102"/>
                  </a:lnTo>
                  <a:lnTo>
                    <a:pt x="799" y="100"/>
                  </a:lnTo>
                  <a:lnTo>
                    <a:pt x="792" y="99"/>
                  </a:lnTo>
                  <a:lnTo>
                    <a:pt x="785" y="98"/>
                  </a:lnTo>
                  <a:lnTo>
                    <a:pt x="785" y="98"/>
                  </a:lnTo>
                  <a:lnTo>
                    <a:pt x="778" y="95"/>
                  </a:lnTo>
                  <a:lnTo>
                    <a:pt x="772" y="91"/>
                  </a:lnTo>
                  <a:lnTo>
                    <a:pt x="762" y="85"/>
                  </a:lnTo>
                  <a:lnTo>
                    <a:pt x="752" y="78"/>
                  </a:lnTo>
                  <a:lnTo>
                    <a:pt x="747" y="74"/>
                  </a:lnTo>
                  <a:lnTo>
                    <a:pt x="740" y="72"/>
                  </a:lnTo>
                  <a:lnTo>
                    <a:pt x="740" y="72"/>
                  </a:lnTo>
                  <a:lnTo>
                    <a:pt x="728" y="70"/>
                  </a:lnTo>
                  <a:lnTo>
                    <a:pt x="717" y="69"/>
                  </a:lnTo>
                  <a:lnTo>
                    <a:pt x="706" y="70"/>
                  </a:lnTo>
                  <a:lnTo>
                    <a:pt x="694" y="72"/>
                  </a:lnTo>
                  <a:lnTo>
                    <a:pt x="672" y="79"/>
                  </a:lnTo>
                  <a:lnTo>
                    <a:pt x="660" y="81"/>
                  </a:lnTo>
                  <a:lnTo>
                    <a:pt x="648" y="83"/>
                  </a:lnTo>
                  <a:lnTo>
                    <a:pt x="648" y="83"/>
                  </a:lnTo>
                  <a:lnTo>
                    <a:pt x="632" y="83"/>
                  </a:lnTo>
                  <a:lnTo>
                    <a:pt x="615" y="83"/>
                  </a:lnTo>
                  <a:lnTo>
                    <a:pt x="598" y="82"/>
                  </a:lnTo>
                  <a:lnTo>
                    <a:pt x="582" y="83"/>
                  </a:lnTo>
                  <a:lnTo>
                    <a:pt x="582" y="83"/>
                  </a:lnTo>
                  <a:lnTo>
                    <a:pt x="564" y="85"/>
                  </a:lnTo>
                  <a:lnTo>
                    <a:pt x="545" y="88"/>
                  </a:lnTo>
                  <a:lnTo>
                    <a:pt x="528" y="91"/>
                  </a:lnTo>
                  <a:lnTo>
                    <a:pt x="510" y="94"/>
                  </a:lnTo>
                  <a:lnTo>
                    <a:pt x="510" y="94"/>
                  </a:lnTo>
                  <a:lnTo>
                    <a:pt x="457" y="97"/>
                  </a:lnTo>
                  <a:lnTo>
                    <a:pt x="404" y="100"/>
                  </a:lnTo>
                  <a:lnTo>
                    <a:pt x="377" y="102"/>
                  </a:lnTo>
                  <a:lnTo>
                    <a:pt x="351" y="104"/>
                  </a:lnTo>
                  <a:lnTo>
                    <a:pt x="324" y="108"/>
                  </a:lnTo>
                  <a:lnTo>
                    <a:pt x="298" y="112"/>
                  </a:lnTo>
                  <a:lnTo>
                    <a:pt x="298" y="112"/>
                  </a:lnTo>
                  <a:lnTo>
                    <a:pt x="268" y="111"/>
                  </a:lnTo>
                  <a:lnTo>
                    <a:pt x="238" y="112"/>
                  </a:lnTo>
                  <a:lnTo>
                    <a:pt x="209" y="113"/>
                  </a:lnTo>
                  <a:lnTo>
                    <a:pt x="180" y="114"/>
                  </a:lnTo>
                  <a:lnTo>
                    <a:pt x="125" y="119"/>
                  </a:lnTo>
                  <a:lnTo>
                    <a:pt x="69" y="125"/>
                  </a:lnTo>
                  <a:lnTo>
                    <a:pt x="69" y="125"/>
                  </a:lnTo>
                  <a:lnTo>
                    <a:pt x="90" y="136"/>
                  </a:lnTo>
                  <a:lnTo>
                    <a:pt x="111" y="148"/>
                  </a:lnTo>
                  <a:lnTo>
                    <a:pt x="130" y="162"/>
                  </a:lnTo>
                  <a:lnTo>
                    <a:pt x="148" y="176"/>
                  </a:lnTo>
                  <a:lnTo>
                    <a:pt x="166" y="190"/>
                  </a:lnTo>
                  <a:lnTo>
                    <a:pt x="186" y="204"/>
                  </a:lnTo>
                  <a:lnTo>
                    <a:pt x="206" y="216"/>
                  </a:lnTo>
                  <a:lnTo>
                    <a:pt x="226" y="227"/>
                  </a:lnTo>
                  <a:lnTo>
                    <a:pt x="226" y="227"/>
                  </a:lnTo>
                  <a:lnTo>
                    <a:pt x="227" y="231"/>
                  </a:lnTo>
                  <a:lnTo>
                    <a:pt x="230" y="233"/>
                  </a:lnTo>
                  <a:lnTo>
                    <a:pt x="234" y="236"/>
                  </a:lnTo>
                  <a:lnTo>
                    <a:pt x="238" y="240"/>
                  </a:lnTo>
                  <a:lnTo>
                    <a:pt x="240" y="242"/>
                  </a:lnTo>
                  <a:lnTo>
                    <a:pt x="241" y="245"/>
                  </a:lnTo>
                  <a:lnTo>
                    <a:pt x="241" y="245"/>
                  </a:lnTo>
                  <a:lnTo>
                    <a:pt x="256" y="252"/>
                  </a:lnTo>
                  <a:lnTo>
                    <a:pt x="270" y="261"/>
                  </a:lnTo>
                  <a:lnTo>
                    <a:pt x="283" y="270"/>
                  </a:lnTo>
                  <a:lnTo>
                    <a:pt x="296" y="281"/>
                  </a:lnTo>
                  <a:lnTo>
                    <a:pt x="309" y="291"/>
                  </a:lnTo>
                  <a:lnTo>
                    <a:pt x="323" y="300"/>
                  </a:lnTo>
                  <a:lnTo>
                    <a:pt x="338" y="308"/>
                  </a:lnTo>
                  <a:lnTo>
                    <a:pt x="346" y="311"/>
                  </a:lnTo>
                  <a:lnTo>
                    <a:pt x="355" y="314"/>
                  </a:lnTo>
                  <a:lnTo>
                    <a:pt x="355" y="314"/>
                  </a:lnTo>
                  <a:lnTo>
                    <a:pt x="390" y="340"/>
                  </a:lnTo>
                  <a:lnTo>
                    <a:pt x="427" y="366"/>
                  </a:lnTo>
                  <a:lnTo>
                    <a:pt x="445" y="378"/>
                  </a:lnTo>
                  <a:lnTo>
                    <a:pt x="464" y="389"/>
                  </a:lnTo>
                  <a:lnTo>
                    <a:pt x="484" y="401"/>
                  </a:lnTo>
                  <a:lnTo>
                    <a:pt x="506" y="411"/>
                  </a:lnTo>
                  <a:lnTo>
                    <a:pt x="506" y="411"/>
                  </a:lnTo>
                  <a:lnTo>
                    <a:pt x="511" y="415"/>
                  </a:lnTo>
                  <a:lnTo>
                    <a:pt x="513" y="418"/>
                  </a:lnTo>
                  <a:lnTo>
                    <a:pt x="514" y="422"/>
                  </a:lnTo>
                  <a:lnTo>
                    <a:pt x="514" y="422"/>
                  </a:lnTo>
                  <a:lnTo>
                    <a:pt x="539" y="418"/>
                  </a:lnTo>
                  <a:lnTo>
                    <a:pt x="564" y="415"/>
                  </a:lnTo>
                  <a:lnTo>
                    <a:pt x="616" y="411"/>
                  </a:lnTo>
                  <a:lnTo>
                    <a:pt x="669" y="405"/>
                  </a:lnTo>
                  <a:lnTo>
                    <a:pt x="695" y="402"/>
                  </a:lnTo>
                  <a:lnTo>
                    <a:pt x="722" y="398"/>
                  </a:lnTo>
                  <a:lnTo>
                    <a:pt x="722" y="398"/>
                  </a:lnTo>
                  <a:lnTo>
                    <a:pt x="741" y="391"/>
                  </a:lnTo>
                  <a:lnTo>
                    <a:pt x="761" y="387"/>
                  </a:lnTo>
                  <a:lnTo>
                    <a:pt x="781" y="383"/>
                  </a:lnTo>
                  <a:lnTo>
                    <a:pt x="803" y="378"/>
                  </a:lnTo>
                  <a:lnTo>
                    <a:pt x="803" y="378"/>
                  </a:lnTo>
                  <a:lnTo>
                    <a:pt x="819" y="377"/>
                  </a:lnTo>
                  <a:lnTo>
                    <a:pt x="836" y="376"/>
                  </a:lnTo>
                  <a:lnTo>
                    <a:pt x="853" y="376"/>
                  </a:lnTo>
                  <a:lnTo>
                    <a:pt x="869" y="374"/>
                  </a:lnTo>
                  <a:lnTo>
                    <a:pt x="869" y="374"/>
                  </a:lnTo>
                  <a:lnTo>
                    <a:pt x="872" y="373"/>
                  </a:lnTo>
                  <a:lnTo>
                    <a:pt x="874" y="372"/>
                  </a:lnTo>
                  <a:lnTo>
                    <a:pt x="877" y="370"/>
                  </a:lnTo>
                  <a:lnTo>
                    <a:pt x="882" y="369"/>
                  </a:lnTo>
                  <a:lnTo>
                    <a:pt x="882" y="369"/>
                  </a:lnTo>
                  <a:lnTo>
                    <a:pt x="913" y="361"/>
                  </a:lnTo>
                  <a:lnTo>
                    <a:pt x="946" y="353"/>
                  </a:lnTo>
                  <a:lnTo>
                    <a:pt x="977" y="345"/>
                  </a:lnTo>
                  <a:lnTo>
                    <a:pt x="1007" y="339"/>
                  </a:lnTo>
                  <a:lnTo>
                    <a:pt x="1007" y="339"/>
                  </a:lnTo>
                  <a:lnTo>
                    <a:pt x="1063" y="330"/>
                  </a:lnTo>
                  <a:lnTo>
                    <a:pt x="1110" y="324"/>
                  </a:lnTo>
                  <a:lnTo>
                    <a:pt x="1110" y="324"/>
                  </a:lnTo>
                  <a:lnTo>
                    <a:pt x="1154" y="318"/>
                  </a:lnTo>
                  <a:lnTo>
                    <a:pt x="1196" y="311"/>
                  </a:lnTo>
                  <a:lnTo>
                    <a:pt x="1238" y="301"/>
                  </a:lnTo>
                  <a:lnTo>
                    <a:pt x="1278" y="291"/>
                  </a:lnTo>
                  <a:lnTo>
                    <a:pt x="1278" y="291"/>
                  </a:lnTo>
                  <a:lnTo>
                    <a:pt x="1282" y="293"/>
                  </a:lnTo>
                  <a:lnTo>
                    <a:pt x="1286" y="294"/>
                  </a:lnTo>
                  <a:lnTo>
                    <a:pt x="1292" y="295"/>
                  </a:lnTo>
                  <a:lnTo>
                    <a:pt x="1297" y="295"/>
                  </a:lnTo>
                  <a:lnTo>
                    <a:pt x="1308" y="294"/>
                  </a:lnTo>
                  <a:lnTo>
                    <a:pt x="1316" y="291"/>
                  </a:lnTo>
                  <a:lnTo>
                    <a:pt x="1316" y="291"/>
                  </a:lnTo>
                  <a:lnTo>
                    <a:pt x="1295" y="282"/>
                  </a:lnTo>
                  <a:lnTo>
                    <a:pt x="1283" y="279"/>
                  </a:lnTo>
                  <a:lnTo>
                    <a:pt x="1277" y="278"/>
                  </a:lnTo>
                  <a:lnTo>
                    <a:pt x="1269" y="278"/>
                  </a:lnTo>
                  <a:lnTo>
                    <a:pt x="1269" y="278"/>
                  </a:lnTo>
                  <a:close/>
                  <a:moveTo>
                    <a:pt x="495" y="536"/>
                  </a:moveTo>
                  <a:lnTo>
                    <a:pt x="495" y="536"/>
                  </a:lnTo>
                  <a:lnTo>
                    <a:pt x="496" y="545"/>
                  </a:lnTo>
                  <a:lnTo>
                    <a:pt x="496" y="556"/>
                  </a:lnTo>
                  <a:lnTo>
                    <a:pt x="495" y="578"/>
                  </a:lnTo>
                  <a:lnTo>
                    <a:pt x="491" y="626"/>
                  </a:lnTo>
                  <a:lnTo>
                    <a:pt x="489" y="651"/>
                  </a:lnTo>
                  <a:lnTo>
                    <a:pt x="490" y="677"/>
                  </a:lnTo>
                  <a:lnTo>
                    <a:pt x="491" y="690"/>
                  </a:lnTo>
                  <a:lnTo>
                    <a:pt x="493" y="703"/>
                  </a:lnTo>
                  <a:lnTo>
                    <a:pt x="495" y="715"/>
                  </a:lnTo>
                  <a:lnTo>
                    <a:pt x="499" y="727"/>
                  </a:lnTo>
                  <a:lnTo>
                    <a:pt x="499" y="727"/>
                  </a:lnTo>
                  <a:lnTo>
                    <a:pt x="515" y="731"/>
                  </a:lnTo>
                  <a:lnTo>
                    <a:pt x="533" y="732"/>
                  </a:lnTo>
                  <a:lnTo>
                    <a:pt x="550" y="732"/>
                  </a:lnTo>
                  <a:lnTo>
                    <a:pt x="568" y="731"/>
                  </a:lnTo>
                  <a:lnTo>
                    <a:pt x="585" y="727"/>
                  </a:lnTo>
                  <a:lnTo>
                    <a:pt x="602" y="724"/>
                  </a:lnTo>
                  <a:lnTo>
                    <a:pt x="619" y="720"/>
                  </a:lnTo>
                  <a:lnTo>
                    <a:pt x="635" y="715"/>
                  </a:lnTo>
                  <a:lnTo>
                    <a:pt x="635" y="715"/>
                  </a:lnTo>
                  <a:lnTo>
                    <a:pt x="642" y="717"/>
                  </a:lnTo>
                  <a:lnTo>
                    <a:pt x="647" y="717"/>
                  </a:lnTo>
                  <a:lnTo>
                    <a:pt x="652" y="717"/>
                  </a:lnTo>
                  <a:lnTo>
                    <a:pt x="658" y="715"/>
                  </a:lnTo>
                  <a:lnTo>
                    <a:pt x="669" y="711"/>
                  </a:lnTo>
                  <a:lnTo>
                    <a:pt x="680" y="708"/>
                  </a:lnTo>
                  <a:lnTo>
                    <a:pt x="680" y="708"/>
                  </a:lnTo>
                  <a:lnTo>
                    <a:pt x="695" y="706"/>
                  </a:lnTo>
                  <a:lnTo>
                    <a:pt x="712" y="705"/>
                  </a:lnTo>
                  <a:lnTo>
                    <a:pt x="746" y="705"/>
                  </a:lnTo>
                  <a:lnTo>
                    <a:pt x="780" y="703"/>
                  </a:lnTo>
                  <a:lnTo>
                    <a:pt x="797" y="702"/>
                  </a:lnTo>
                  <a:lnTo>
                    <a:pt x="812" y="700"/>
                  </a:lnTo>
                  <a:lnTo>
                    <a:pt x="812" y="700"/>
                  </a:lnTo>
                  <a:lnTo>
                    <a:pt x="819" y="698"/>
                  </a:lnTo>
                  <a:lnTo>
                    <a:pt x="825" y="695"/>
                  </a:lnTo>
                  <a:lnTo>
                    <a:pt x="831" y="693"/>
                  </a:lnTo>
                  <a:lnTo>
                    <a:pt x="838" y="691"/>
                  </a:lnTo>
                  <a:lnTo>
                    <a:pt x="838" y="691"/>
                  </a:lnTo>
                  <a:lnTo>
                    <a:pt x="893" y="685"/>
                  </a:lnTo>
                  <a:lnTo>
                    <a:pt x="947" y="679"/>
                  </a:lnTo>
                  <a:lnTo>
                    <a:pt x="947" y="679"/>
                  </a:lnTo>
                  <a:lnTo>
                    <a:pt x="958" y="674"/>
                  </a:lnTo>
                  <a:lnTo>
                    <a:pt x="972" y="671"/>
                  </a:lnTo>
                  <a:lnTo>
                    <a:pt x="985" y="669"/>
                  </a:lnTo>
                  <a:lnTo>
                    <a:pt x="1001" y="666"/>
                  </a:lnTo>
                  <a:lnTo>
                    <a:pt x="1034" y="664"/>
                  </a:lnTo>
                  <a:lnTo>
                    <a:pt x="1064" y="662"/>
                  </a:lnTo>
                  <a:lnTo>
                    <a:pt x="1064" y="662"/>
                  </a:lnTo>
                  <a:lnTo>
                    <a:pt x="1070" y="659"/>
                  </a:lnTo>
                  <a:lnTo>
                    <a:pt x="1076" y="657"/>
                  </a:lnTo>
                  <a:lnTo>
                    <a:pt x="1089" y="654"/>
                  </a:lnTo>
                  <a:lnTo>
                    <a:pt x="1102" y="650"/>
                  </a:lnTo>
                  <a:lnTo>
                    <a:pt x="1116" y="647"/>
                  </a:lnTo>
                  <a:lnTo>
                    <a:pt x="1116" y="647"/>
                  </a:lnTo>
                  <a:lnTo>
                    <a:pt x="1131" y="631"/>
                  </a:lnTo>
                  <a:lnTo>
                    <a:pt x="1146" y="614"/>
                  </a:lnTo>
                  <a:lnTo>
                    <a:pt x="1175" y="581"/>
                  </a:lnTo>
                  <a:lnTo>
                    <a:pt x="1175" y="581"/>
                  </a:lnTo>
                  <a:lnTo>
                    <a:pt x="1187" y="552"/>
                  </a:lnTo>
                  <a:lnTo>
                    <a:pt x="1200" y="525"/>
                  </a:lnTo>
                  <a:lnTo>
                    <a:pt x="1212" y="499"/>
                  </a:lnTo>
                  <a:lnTo>
                    <a:pt x="1226" y="475"/>
                  </a:lnTo>
                  <a:lnTo>
                    <a:pt x="1255" y="424"/>
                  </a:lnTo>
                  <a:lnTo>
                    <a:pt x="1284" y="374"/>
                  </a:lnTo>
                  <a:lnTo>
                    <a:pt x="1284" y="374"/>
                  </a:lnTo>
                  <a:lnTo>
                    <a:pt x="1248" y="378"/>
                  </a:lnTo>
                  <a:lnTo>
                    <a:pt x="1211" y="384"/>
                  </a:lnTo>
                  <a:lnTo>
                    <a:pt x="1176" y="390"/>
                  </a:lnTo>
                  <a:lnTo>
                    <a:pt x="1141" y="397"/>
                  </a:lnTo>
                  <a:lnTo>
                    <a:pt x="1071" y="411"/>
                  </a:lnTo>
                  <a:lnTo>
                    <a:pt x="1004" y="422"/>
                  </a:lnTo>
                  <a:lnTo>
                    <a:pt x="1004" y="422"/>
                  </a:lnTo>
                  <a:lnTo>
                    <a:pt x="952" y="431"/>
                  </a:lnTo>
                  <a:lnTo>
                    <a:pt x="901" y="439"/>
                  </a:lnTo>
                  <a:lnTo>
                    <a:pt x="849" y="448"/>
                  </a:lnTo>
                  <a:lnTo>
                    <a:pt x="825" y="452"/>
                  </a:lnTo>
                  <a:lnTo>
                    <a:pt x="799" y="459"/>
                  </a:lnTo>
                  <a:lnTo>
                    <a:pt x="799" y="459"/>
                  </a:lnTo>
                  <a:lnTo>
                    <a:pt x="782" y="463"/>
                  </a:lnTo>
                  <a:lnTo>
                    <a:pt x="764" y="466"/>
                  </a:lnTo>
                  <a:lnTo>
                    <a:pt x="728" y="471"/>
                  </a:lnTo>
                  <a:lnTo>
                    <a:pt x="692" y="474"/>
                  </a:lnTo>
                  <a:lnTo>
                    <a:pt x="655" y="477"/>
                  </a:lnTo>
                  <a:lnTo>
                    <a:pt x="579" y="480"/>
                  </a:lnTo>
                  <a:lnTo>
                    <a:pt x="540" y="483"/>
                  </a:lnTo>
                  <a:lnTo>
                    <a:pt x="501" y="488"/>
                  </a:lnTo>
                  <a:lnTo>
                    <a:pt x="501" y="488"/>
                  </a:lnTo>
                  <a:lnTo>
                    <a:pt x="503" y="495"/>
                  </a:lnTo>
                  <a:lnTo>
                    <a:pt x="503" y="502"/>
                  </a:lnTo>
                  <a:lnTo>
                    <a:pt x="503" y="509"/>
                  </a:lnTo>
                  <a:lnTo>
                    <a:pt x="500" y="515"/>
                  </a:lnTo>
                  <a:lnTo>
                    <a:pt x="497" y="527"/>
                  </a:lnTo>
                  <a:lnTo>
                    <a:pt x="495" y="536"/>
                  </a:lnTo>
                  <a:lnTo>
                    <a:pt x="495" y="536"/>
                  </a:lnTo>
                  <a:close/>
                  <a:moveTo>
                    <a:pt x="999" y="1743"/>
                  </a:moveTo>
                  <a:lnTo>
                    <a:pt x="999" y="1743"/>
                  </a:lnTo>
                  <a:lnTo>
                    <a:pt x="1000" y="1746"/>
                  </a:lnTo>
                  <a:lnTo>
                    <a:pt x="1003" y="1749"/>
                  </a:lnTo>
                  <a:lnTo>
                    <a:pt x="1009" y="1753"/>
                  </a:lnTo>
                  <a:lnTo>
                    <a:pt x="1018" y="1756"/>
                  </a:lnTo>
                  <a:lnTo>
                    <a:pt x="1027" y="1759"/>
                  </a:lnTo>
                  <a:lnTo>
                    <a:pt x="1038" y="1759"/>
                  </a:lnTo>
                  <a:lnTo>
                    <a:pt x="1050" y="1759"/>
                  </a:lnTo>
                  <a:lnTo>
                    <a:pt x="1063" y="1758"/>
                  </a:lnTo>
                  <a:lnTo>
                    <a:pt x="1075" y="1755"/>
                  </a:lnTo>
                  <a:lnTo>
                    <a:pt x="1088" y="1752"/>
                  </a:lnTo>
                  <a:lnTo>
                    <a:pt x="1101" y="1749"/>
                  </a:lnTo>
                  <a:lnTo>
                    <a:pt x="1112" y="1745"/>
                  </a:lnTo>
                  <a:lnTo>
                    <a:pt x="1122" y="1740"/>
                  </a:lnTo>
                  <a:lnTo>
                    <a:pt x="1131" y="1736"/>
                  </a:lnTo>
                  <a:lnTo>
                    <a:pt x="1139" y="1731"/>
                  </a:lnTo>
                  <a:lnTo>
                    <a:pt x="1144" y="1726"/>
                  </a:lnTo>
                  <a:lnTo>
                    <a:pt x="1146" y="1722"/>
                  </a:lnTo>
                  <a:lnTo>
                    <a:pt x="1146" y="1722"/>
                  </a:lnTo>
                  <a:lnTo>
                    <a:pt x="1146" y="1716"/>
                  </a:lnTo>
                  <a:lnTo>
                    <a:pt x="1145" y="1709"/>
                  </a:lnTo>
                  <a:lnTo>
                    <a:pt x="1142" y="1705"/>
                  </a:lnTo>
                  <a:lnTo>
                    <a:pt x="1137" y="1701"/>
                  </a:lnTo>
                  <a:lnTo>
                    <a:pt x="1127" y="1694"/>
                  </a:lnTo>
                  <a:lnTo>
                    <a:pt x="1121" y="1690"/>
                  </a:lnTo>
                  <a:lnTo>
                    <a:pt x="1116" y="1687"/>
                  </a:lnTo>
                  <a:lnTo>
                    <a:pt x="1116" y="1687"/>
                  </a:lnTo>
                  <a:lnTo>
                    <a:pt x="1118" y="1694"/>
                  </a:lnTo>
                  <a:lnTo>
                    <a:pt x="1118" y="1701"/>
                  </a:lnTo>
                  <a:lnTo>
                    <a:pt x="1116" y="1707"/>
                  </a:lnTo>
                  <a:lnTo>
                    <a:pt x="1114" y="1713"/>
                  </a:lnTo>
                  <a:lnTo>
                    <a:pt x="1110" y="1717"/>
                  </a:lnTo>
                  <a:lnTo>
                    <a:pt x="1104" y="1721"/>
                  </a:lnTo>
                  <a:lnTo>
                    <a:pt x="1098" y="1723"/>
                  </a:lnTo>
                  <a:lnTo>
                    <a:pt x="1090" y="1725"/>
                  </a:lnTo>
                  <a:lnTo>
                    <a:pt x="1083" y="1728"/>
                  </a:lnTo>
                  <a:lnTo>
                    <a:pt x="1075" y="1729"/>
                  </a:lnTo>
                  <a:lnTo>
                    <a:pt x="1068" y="1729"/>
                  </a:lnTo>
                  <a:lnTo>
                    <a:pt x="1060" y="1728"/>
                  </a:lnTo>
                  <a:lnTo>
                    <a:pt x="1053" y="1726"/>
                  </a:lnTo>
                  <a:lnTo>
                    <a:pt x="1046" y="1725"/>
                  </a:lnTo>
                  <a:lnTo>
                    <a:pt x="1040" y="1723"/>
                  </a:lnTo>
                  <a:lnTo>
                    <a:pt x="1035" y="1720"/>
                  </a:lnTo>
                  <a:lnTo>
                    <a:pt x="1035" y="1720"/>
                  </a:lnTo>
                  <a:lnTo>
                    <a:pt x="1033" y="1716"/>
                  </a:lnTo>
                  <a:lnTo>
                    <a:pt x="1031" y="1711"/>
                  </a:lnTo>
                  <a:lnTo>
                    <a:pt x="1033" y="1707"/>
                  </a:lnTo>
                  <a:lnTo>
                    <a:pt x="1034" y="1703"/>
                  </a:lnTo>
                  <a:lnTo>
                    <a:pt x="1037" y="1695"/>
                  </a:lnTo>
                  <a:lnTo>
                    <a:pt x="1037" y="1693"/>
                  </a:lnTo>
                  <a:lnTo>
                    <a:pt x="1037" y="1690"/>
                  </a:lnTo>
                  <a:lnTo>
                    <a:pt x="1037" y="1690"/>
                  </a:lnTo>
                  <a:lnTo>
                    <a:pt x="1023" y="1695"/>
                  </a:lnTo>
                  <a:lnTo>
                    <a:pt x="1009" y="1699"/>
                  </a:lnTo>
                  <a:lnTo>
                    <a:pt x="1009" y="1699"/>
                  </a:lnTo>
                  <a:lnTo>
                    <a:pt x="1003" y="1711"/>
                  </a:lnTo>
                  <a:lnTo>
                    <a:pt x="998" y="1722"/>
                  </a:lnTo>
                  <a:lnTo>
                    <a:pt x="997" y="1728"/>
                  </a:lnTo>
                  <a:lnTo>
                    <a:pt x="997" y="1733"/>
                  </a:lnTo>
                  <a:lnTo>
                    <a:pt x="997" y="1738"/>
                  </a:lnTo>
                  <a:lnTo>
                    <a:pt x="999" y="1743"/>
                  </a:lnTo>
                  <a:lnTo>
                    <a:pt x="999" y="1743"/>
                  </a:lnTo>
                  <a:close/>
                  <a:moveTo>
                    <a:pt x="1098" y="1143"/>
                  </a:moveTo>
                  <a:lnTo>
                    <a:pt x="1098" y="1143"/>
                  </a:lnTo>
                  <a:lnTo>
                    <a:pt x="1097" y="1113"/>
                  </a:lnTo>
                  <a:lnTo>
                    <a:pt x="1098" y="1084"/>
                  </a:lnTo>
                  <a:lnTo>
                    <a:pt x="1102" y="1025"/>
                  </a:lnTo>
                  <a:lnTo>
                    <a:pt x="1102" y="1025"/>
                  </a:lnTo>
                  <a:lnTo>
                    <a:pt x="1102" y="997"/>
                  </a:lnTo>
                  <a:lnTo>
                    <a:pt x="1103" y="968"/>
                  </a:lnTo>
                  <a:lnTo>
                    <a:pt x="1102" y="913"/>
                  </a:lnTo>
                  <a:lnTo>
                    <a:pt x="1101" y="857"/>
                  </a:lnTo>
                  <a:lnTo>
                    <a:pt x="1102" y="802"/>
                  </a:lnTo>
                  <a:lnTo>
                    <a:pt x="1102" y="802"/>
                  </a:lnTo>
                  <a:lnTo>
                    <a:pt x="1103" y="770"/>
                  </a:lnTo>
                  <a:lnTo>
                    <a:pt x="1103" y="739"/>
                  </a:lnTo>
                  <a:lnTo>
                    <a:pt x="1103" y="707"/>
                  </a:lnTo>
                  <a:lnTo>
                    <a:pt x="1101" y="691"/>
                  </a:lnTo>
                  <a:lnTo>
                    <a:pt x="1100" y="675"/>
                  </a:lnTo>
                  <a:lnTo>
                    <a:pt x="1100" y="675"/>
                  </a:lnTo>
                  <a:lnTo>
                    <a:pt x="1078" y="681"/>
                  </a:lnTo>
                  <a:lnTo>
                    <a:pt x="1054" y="688"/>
                  </a:lnTo>
                  <a:lnTo>
                    <a:pt x="1054" y="688"/>
                  </a:lnTo>
                  <a:lnTo>
                    <a:pt x="1055" y="735"/>
                  </a:lnTo>
                  <a:lnTo>
                    <a:pt x="1057" y="786"/>
                  </a:lnTo>
                  <a:lnTo>
                    <a:pt x="1057" y="893"/>
                  </a:lnTo>
                  <a:lnTo>
                    <a:pt x="1056" y="1003"/>
                  </a:lnTo>
                  <a:lnTo>
                    <a:pt x="1054" y="1111"/>
                  </a:lnTo>
                  <a:lnTo>
                    <a:pt x="1054" y="1111"/>
                  </a:lnTo>
                  <a:lnTo>
                    <a:pt x="1053" y="1139"/>
                  </a:lnTo>
                  <a:lnTo>
                    <a:pt x="1053" y="1165"/>
                  </a:lnTo>
                  <a:lnTo>
                    <a:pt x="1054" y="1218"/>
                  </a:lnTo>
                  <a:lnTo>
                    <a:pt x="1054" y="1218"/>
                  </a:lnTo>
                  <a:lnTo>
                    <a:pt x="1052" y="1247"/>
                  </a:lnTo>
                  <a:lnTo>
                    <a:pt x="1050" y="1276"/>
                  </a:lnTo>
                  <a:lnTo>
                    <a:pt x="1048" y="1304"/>
                  </a:lnTo>
                  <a:lnTo>
                    <a:pt x="1048" y="1331"/>
                  </a:lnTo>
                  <a:lnTo>
                    <a:pt x="1048" y="1331"/>
                  </a:lnTo>
                  <a:lnTo>
                    <a:pt x="1049" y="1352"/>
                  </a:lnTo>
                  <a:lnTo>
                    <a:pt x="1050" y="1372"/>
                  </a:lnTo>
                  <a:lnTo>
                    <a:pt x="1052" y="1391"/>
                  </a:lnTo>
                  <a:lnTo>
                    <a:pt x="1054" y="1412"/>
                  </a:lnTo>
                  <a:lnTo>
                    <a:pt x="1054" y="1412"/>
                  </a:lnTo>
                  <a:lnTo>
                    <a:pt x="1055" y="1474"/>
                  </a:lnTo>
                  <a:lnTo>
                    <a:pt x="1056" y="1535"/>
                  </a:lnTo>
                  <a:lnTo>
                    <a:pt x="1056" y="1596"/>
                  </a:lnTo>
                  <a:lnTo>
                    <a:pt x="1055" y="1626"/>
                  </a:lnTo>
                  <a:lnTo>
                    <a:pt x="1054" y="1657"/>
                  </a:lnTo>
                  <a:lnTo>
                    <a:pt x="1054" y="1657"/>
                  </a:lnTo>
                  <a:lnTo>
                    <a:pt x="1067" y="1656"/>
                  </a:lnTo>
                  <a:lnTo>
                    <a:pt x="1080" y="1654"/>
                  </a:lnTo>
                  <a:lnTo>
                    <a:pt x="1091" y="1650"/>
                  </a:lnTo>
                  <a:lnTo>
                    <a:pt x="1102" y="1646"/>
                  </a:lnTo>
                  <a:lnTo>
                    <a:pt x="1102" y="1646"/>
                  </a:lnTo>
                  <a:lnTo>
                    <a:pt x="1099" y="1583"/>
                  </a:lnTo>
                  <a:lnTo>
                    <a:pt x="1098" y="1520"/>
                  </a:lnTo>
                  <a:lnTo>
                    <a:pt x="1098" y="1457"/>
                  </a:lnTo>
                  <a:lnTo>
                    <a:pt x="1099" y="1393"/>
                  </a:lnTo>
                  <a:lnTo>
                    <a:pt x="1100" y="1267"/>
                  </a:lnTo>
                  <a:lnTo>
                    <a:pt x="1100" y="1205"/>
                  </a:lnTo>
                  <a:lnTo>
                    <a:pt x="1098" y="1143"/>
                  </a:lnTo>
                  <a:lnTo>
                    <a:pt x="1098" y="1143"/>
                  </a:lnTo>
                  <a:close/>
                  <a:moveTo>
                    <a:pt x="1052" y="1674"/>
                  </a:moveTo>
                  <a:lnTo>
                    <a:pt x="1052" y="1674"/>
                  </a:lnTo>
                  <a:lnTo>
                    <a:pt x="1053" y="1676"/>
                  </a:lnTo>
                  <a:lnTo>
                    <a:pt x="1056" y="1677"/>
                  </a:lnTo>
                  <a:lnTo>
                    <a:pt x="1063" y="1679"/>
                  </a:lnTo>
                  <a:lnTo>
                    <a:pt x="1065" y="1682"/>
                  </a:lnTo>
                  <a:lnTo>
                    <a:pt x="1067" y="1684"/>
                  </a:lnTo>
                  <a:lnTo>
                    <a:pt x="1068" y="1686"/>
                  </a:lnTo>
                  <a:lnTo>
                    <a:pt x="1068" y="1690"/>
                  </a:lnTo>
                  <a:lnTo>
                    <a:pt x="1068" y="1690"/>
                  </a:lnTo>
                  <a:lnTo>
                    <a:pt x="1064" y="1691"/>
                  </a:lnTo>
                  <a:lnTo>
                    <a:pt x="1059" y="1690"/>
                  </a:lnTo>
                  <a:lnTo>
                    <a:pt x="1052" y="1689"/>
                  </a:lnTo>
                  <a:lnTo>
                    <a:pt x="1052" y="1689"/>
                  </a:lnTo>
                  <a:lnTo>
                    <a:pt x="1051" y="1700"/>
                  </a:lnTo>
                  <a:lnTo>
                    <a:pt x="1052" y="1705"/>
                  </a:lnTo>
                  <a:lnTo>
                    <a:pt x="1053" y="1707"/>
                  </a:lnTo>
                  <a:lnTo>
                    <a:pt x="1054" y="1709"/>
                  </a:lnTo>
                  <a:lnTo>
                    <a:pt x="1054" y="1709"/>
                  </a:lnTo>
                  <a:lnTo>
                    <a:pt x="1064" y="1709"/>
                  </a:lnTo>
                  <a:lnTo>
                    <a:pt x="1075" y="1710"/>
                  </a:lnTo>
                  <a:lnTo>
                    <a:pt x="1081" y="1710"/>
                  </a:lnTo>
                  <a:lnTo>
                    <a:pt x="1086" y="1710"/>
                  </a:lnTo>
                  <a:lnTo>
                    <a:pt x="1090" y="1708"/>
                  </a:lnTo>
                  <a:lnTo>
                    <a:pt x="1096" y="1705"/>
                  </a:lnTo>
                  <a:lnTo>
                    <a:pt x="1096" y="1705"/>
                  </a:lnTo>
                  <a:lnTo>
                    <a:pt x="1099" y="1686"/>
                  </a:lnTo>
                  <a:lnTo>
                    <a:pt x="1100" y="1677"/>
                  </a:lnTo>
                  <a:lnTo>
                    <a:pt x="1100" y="1665"/>
                  </a:lnTo>
                  <a:lnTo>
                    <a:pt x="1100" y="1665"/>
                  </a:lnTo>
                  <a:lnTo>
                    <a:pt x="1086" y="1668"/>
                  </a:lnTo>
                  <a:lnTo>
                    <a:pt x="1073" y="1669"/>
                  </a:lnTo>
                  <a:lnTo>
                    <a:pt x="1060" y="1670"/>
                  </a:lnTo>
                  <a:lnTo>
                    <a:pt x="1056" y="1672"/>
                  </a:lnTo>
                  <a:lnTo>
                    <a:pt x="1052" y="1674"/>
                  </a:lnTo>
                  <a:lnTo>
                    <a:pt x="1052" y="1674"/>
                  </a:lnTo>
                  <a:close/>
                  <a:moveTo>
                    <a:pt x="999" y="1235"/>
                  </a:moveTo>
                  <a:lnTo>
                    <a:pt x="999" y="1235"/>
                  </a:lnTo>
                  <a:lnTo>
                    <a:pt x="1013" y="1240"/>
                  </a:lnTo>
                  <a:lnTo>
                    <a:pt x="1022" y="1244"/>
                  </a:lnTo>
                  <a:lnTo>
                    <a:pt x="1033" y="1246"/>
                  </a:lnTo>
                  <a:lnTo>
                    <a:pt x="1033" y="1246"/>
                  </a:lnTo>
                  <a:lnTo>
                    <a:pt x="1034" y="1190"/>
                  </a:lnTo>
                  <a:lnTo>
                    <a:pt x="1036" y="1134"/>
                  </a:lnTo>
                  <a:lnTo>
                    <a:pt x="1041" y="1021"/>
                  </a:lnTo>
                  <a:lnTo>
                    <a:pt x="1042" y="965"/>
                  </a:lnTo>
                  <a:lnTo>
                    <a:pt x="1042" y="911"/>
                  </a:lnTo>
                  <a:lnTo>
                    <a:pt x="1041" y="859"/>
                  </a:lnTo>
                  <a:lnTo>
                    <a:pt x="1039" y="833"/>
                  </a:lnTo>
                  <a:lnTo>
                    <a:pt x="1037" y="809"/>
                  </a:lnTo>
                  <a:lnTo>
                    <a:pt x="1037" y="809"/>
                  </a:lnTo>
                  <a:lnTo>
                    <a:pt x="1034" y="863"/>
                  </a:lnTo>
                  <a:lnTo>
                    <a:pt x="1028" y="918"/>
                  </a:lnTo>
                  <a:lnTo>
                    <a:pt x="1018" y="1023"/>
                  </a:lnTo>
                  <a:lnTo>
                    <a:pt x="1007" y="1129"/>
                  </a:lnTo>
                  <a:lnTo>
                    <a:pt x="1003" y="1181"/>
                  </a:lnTo>
                  <a:lnTo>
                    <a:pt x="999" y="1235"/>
                  </a:lnTo>
                  <a:lnTo>
                    <a:pt x="999" y="1235"/>
                  </a:lnTo>
                  <a:close/>
                  <a:moveTo>
                    <a:pt x="775" y="1189"/>
                  </a:moveTo>
                  <a:lnTo>
                    <a:pt x="775" y="1189"/>
                  </a:lnTo>
                  <a:lnTo>
                    <a:pt x="775" y="1181"/>
                  </a:lnTo>
                  <a:lnTo>
                    <a:pt x="773" y="1174"/>
                  </a:lnTo>
                  <a:lnTo>
                    <a:pt x="771" y="1169"/>
                  </a:lnTo>
                  <a:lnTo>
                    <a:pt x="768" y="1163"/>
                  </a:lnTo>
                  <a:lnTo>
                    <a:pt x="764" y="1159"/>
                  </a:lnTo>
                  <a:lnTo>
                    <a:pt x="760" y="1156"/>
                  </a:lnTo>
                  <a:lnTo>
                    <a:pt x="753" y="1153"/>
                  </a:lnTo>
                  <a:lnTo>
                    <a:pt x="747" y="1151"/>
                  </a:lnTo>
                  <a:lnTo>
                    <a:pt x="747" y="1151"/>
                  </a:lnTo>
                  <a:lnTo>
                    <a:pt x="745" y="1158"/>
                  </a:lnTo>
                  <a:lnTo>
                    <a:pt x="742" y="1162"/>
                  </a:lnTo>
                  <a:lnTo>
                    <a:pt x="738" y="1166"/>
                  </a:lnTo>
                  <a:lnTo>
                    <a:pt x="734" y="1170"/>
                  </a:lnTo>
                  <a:lnTo>
                    <a:pt x="730" y="1172"/>
                  </a:lnTo>
                  <a:lnTo>
                    <a:pt x="724" y="1173"/>
                  </a:lnTo>
                  <a:lnTo>
                    <a:pt x="719" y="1173"/>
                  </a:lnTo>
                  <a:lnTo>
                    <a:pt x="712" y="1173"/>
                  </a:lnTo>
                  <a:lnTo>
                    <a:pt x="707" y="1172"/>
                  </a:lnTo>
                  <a:lnTo>
                    <a:pt x="702" y="1170"/>
                  </a:lnTo>
                  <a:lnTo>
                    <a:pt x="691" y="1164"/>
                  </a:lnTo>
                  <a:lnTo>
                    <a:pt x="687" y="1161"/>
                  </a:lnTo>
                  <a:lnTo>
                    <a:pt x="682" y="1158"/>
                  </a:lnTo>
                  <a:lnTo>
                    <a:pt x="678" y="1154"/>
                  </a:lnTo>
                  <a:lnTo>
                    <a:pt x="676" y="1149"/>
                  </a:lnTo>
                  <a:lnTo>
                    <a:pt x="676" y="1149"/>
                  </a:lnTo>
                  <a:lnTo>
                    <a:pt x="672" y="1153"/>
                  </a:lnTo>
                  <a:lnTo>
                    <a:pt x="669" y="1157"/>
                  </a:lnTo>
                  <a:lnTo>
                    <a:pt x="666" y="1161"/>
                  </a:lnTo>
                  <a:lnTo>
                    <a:pt x="664" y="1166"/>
                  </a:lnTo>
                  <a:lnTo>
                    <a:pt x="664" y="1172"/>
                  </a:lnTo>
                  <a:lnTo>
                    <a:pt x="664" y="1177"/>
                  </a:lnTo>
                  <a:lnTo>
                    <a:pt x="665" y="1189"/>
                  </a:lnTo>
                  <a:lnTo>
                    <a:pt x="665" y="1189"/>
                  </a:lnTo>
                  <a:lnTo>
                    <a:pt x="676" y="1191"/>
                  </a:lnTo>
                  <a:lnTo>
                    <a:pt x="690" y="1195"/>
                  </a:lnTo>
                  <a:lnTo>
                    <a:pt x="705" y="1199"/>
                  </a:lnTo>
                  <a:lnTo>
                    <a:pt x="720" y="1202"/>
                  </a:lnTo>
                  <a:lnTo>
                    <a:pt x="736" y="1203"/>
                  </a:lnTo>
                  <a:lnTo>
                    <a:pt x="743" y="1203"/>
                  </a:lnTo>
                  <a:lnTo>
                    <a:pt x="751" y="1202"/>
                  </a:lnTo>
                  <a:lnTo>
                    <a:pt x="757" y="1200"/>
                  </a:lnTo>
                  <a:lnTo>
                    <a:pt x="764" y="1198"/>
                  </a:lnTo>
                  <a:lnTo>
                    <a:pt x="769" y="1194"/>
                  </a:lnTo>
                  <a:lnTo>
                    <a:pt x="775" y="1189"/>
                  </a:lnTo>
                  <a:lnTo>
                    <a:pt x="775" y="1189"/>
                  </a:lnTo>
                  <a:close/>
                  <a:moveTo>
                    <a:pt x="735" y="732"/>
                  </a:moveTo>
                  <a:lnTo>
                    <a:pt x="735" y="732"/>
                  </a:lnTo>
                  <a:lnTo>
                    <a:pt x="723" y="731"/>
                  </a:lnTo>
                  <a:lnTo>
                    <a:pt x="715" y="730"/>
                  </a:lnTo>
                  <a:lnTo>
                    <a:pt x="706" y="731"/>
                  </a:lnTo>
                  <a:lnTo>
                    <a:pt x="696" y="732"/>
                  </a:lnTo>
                  <a:lnTo>
                    <a:pt x="696" y="732"/>
                  </a:lnTo>
                  <a:lnTo>
                    <a:pt x="695" y="754"/>
                  </a:lnTo>
                  <a:lnTo>
                    <a:pt x="693" y="779"/>
                  </a:lnTo>
                  <a:lnTo>
                    <a:pt x="692" y="828"/>
                  </a:lnTo>
                  <a:lnTo>
                    <a:pt x="693" y="878"/>
                  </a:lnTo>
                  <a:lnTo>
                    <a:pt x="694" y="930"/>
                  </a:lnTo>
                  <a:lnTo>
                    <a:pt x="697" y="1033"/>
                  </a:lnTo>
                  <a:lnTo>
                    <a:pt x="697" y="1083"/>
                  </a:lnTo>
                  <a:lnTo>
                    <a:pt x="696" y="1130"/>
                  </a:lnTo>
                  <a:lnTo>
                    <a:pt x="696" y="1130"/>
                  </a:lnTo>
                  <a:lnTo>
                    <a:pt x="708" y="1129"/>
                  </a:lnTo>
                  <a:lnTo>
                    <a:pt x="718" y="1128"/>
                  </a:lnTo>
                  <a:lnTo>
                    <a:pt x="726" y="1125"/>
                  </a:lnTo>
                  <a:lnTo>
                    <a:pt x="733" y="1122"/>
                  </a:lnTo>
                  <a:lnTo>
                    <a:pt x="733" y="1122"/>
                  </a:lnTo>
                  <a:lnTo>
                    <a:pt x="735" y="1070"/>
                  </a:lnTo>
                  <a:lnTo>
                    <a:pt x="737" y="1022"/>
                  </a:lnTo>
                  <a:lnTo>
                    <a:pt x="737" y="975"/>
                  </a:lnTo>
                  <a:lnTo>
                    <a:pt x="738" y="930"/>
                  </a:lnTo>
                  <a:lnTo>
                    <a:pt x="737" y="836"/>
                  </a:lnTo>
                  <a:lnTo>
                    <a:pt x="735" y="732"/>
                  </a:lnTo>
                  <a:lnTo>
                    <a:pt x="735" y="732"/>
                  </a:lnTo>
                  <a:close/>
                  <a:moveTo>
                    <a:pt x="698" y="1149"/>
                  </a:moveTo>
                  <a:lnTo>
                    <a:pt x="698" y="1149"/>
                  </a:lnTo>
                  <a:lnTo>
                    <a:pt x="701" y="1151"/>
                  </a:lnTo>
                  <a:lnTo>
                    <a:pt x="704" y="1154"/>
                  </a:lnTo>
                  <a:lnTo>
                    <a:pt x="711" y="1157"/>
                  </a:lnTo>
                  <a:lnTo>
                    <a:pt x="716" y="1157"/>
                  </a:lnTo>
                  <a:lnTo>
                    <a:pt x="720" y="1158"/>
                  </a:lnTo>
                  <a:lnTo>
                    <a:pt x="724" y="1157"/>
                  </a:lnTo>
                  <a:lnTo>
                    <a:pt x="728" y="1156"/>
                  </a:lnTo>
                  <a:lnTo>
                    <a:pt x="728" y="1156"/>
                  </a:lnTo>
                  <a:lnTo>
                    <a:pt x="728" y="1153"/>
                  </a:lnTo>
                  <a:lnTo>
                    <a:pt x="730" y="1150"/>
                  </a:lnTo>
                  <a:lnTo>
                    <a:pt x="731" y="1148"/>
                  </a:lnTo>
                  <a:lnTo>
                    <a:pt x="731" y="1145"/>
                  </a:lnTo>
                  <a:lnTo>
                    <a:pt x="731" y="1145"/>
                  </a:lnTo>
                  <a:lnTo>
                    <a:pt x="723" y="1143"/>
                  </a:lnTo>
                  <a:lnTo>
                    <a:pt x="715" y="1142"/>
                  </a:lnTo>
                  <a:lnTo>
                    <a:pt x="710" y="1143"/>
                  </a:lnTo>
                  <a:lnTo>
                    <a:pt x="706" y="1144"/>
                  </a:lnTo>
                  <a:lnTo>
                    <a:pt x="702" y="1146"/>
                  </a:lnTo>
                  <a:lnTo>
                    <a:pt x="698" y="1149"/>
                  </a:lnTo>
                  <a:lnTo>
                    <a:pt x="698" y="1149"/>
                  </a:lnTo>
                  <a:close/>
                  <a:moveTo>
                    <a:pt x="438" y="1842"/>
                  </a:moveTo>
                  <a:lnTo>
                    <a:pt x="438" y="1842"/>
                  </a:lnTo>
                  <a:lnTo>
                    <a:pt x="437" y="1838"/>
                  </a:lnTo>
                  <a:lnTo>
                    <a:pt x="436" y="1836"/>
                  </a:lnTo>
                  <a:lnTo>
                    <a:pt x="434" y="1834"/>
                  </a:lnTo>
                  <a:lnTo>
                    <a:pt x="431" y="1832"/>
                  </a:lnTo>
                  <a:lnTo>
                    <a:pt x="424" y="1831"/>
                  </a:lnTo>
                  <a:lnTo>
                    <a:pt x="418" y="1834"/>
                  </a:lnTo>
                  <a:lnTo>
                    <a:pt x="418" y="1834"/>
                  </a:lnTo>
                  <a:lnTo>
                    <a:pt x="416" y="1837"/>
                  </a:lnTo>
                  <a:lnTo>
                    <a:pt x="415" y="1840"/>
                  </a:lnTo>
                  <a:lnTo>
                    <a:pt x="414" y="1847"/>
                  </a:lnTo>
                  <a:lnTo>
                    <a:pt x="416" y="1854"/>
                  </a:lnTo>
                  <a:lnTo>
                    <a:pt x="420" y="1860"/>
                  </a:lnTo>
                  <a:lnTo>
                    <a:pt x="420" y="1860"/>
                  </a:lnTo>
                  <a:lnTo>
                    <a:pt x="427" y="1860"/>
                  </a:lnTo>
                  <a:lnTo>
                    <a:pt x="432" y="1862"/>
                  </a:lnTo>
                  <a:lnTo>
                    <a:pt x="437" y="1865"/>
                  </a:lnTo>
                  <a:lnTo>
                    <a:pt x="443" y="1868"/>
                  </a:lnTo>
                  <a:lnTo>
                    <a:pt x="452" y="1874"/>
                  </a:lnTo>
                  <a:lnTo>
                    <a:pt x="458" y="1877"/>
                  </a:lnTo>
                  <a:lnTo>
                    <a:pt x="464" y="1880"/>
                  </a:lnTo>
                  <a:lnTo>
                    <a:pt x="464" y="1880"/>
                  </a:lnTo>
                  <a:lnTo>
                    <a:pt x="477" y="1882"/>
                  </a:lnTo>
                  <a:lnTo>
                    <a:pt x="490" y="1882"/>
                  </a:lnTo>
                  <a:lnTo>
                    <a:pt x="503" y="1881"/>
                  </a:lnTo>
                  <a:lnTo>
                    <a:pt x="514" y="1877"/>
                  </a:lnTo>
                  <a:lnTo>
                    <a:pt x="527" y="1873"/>
                  </a:lnTo>
                  <a:lnTo>
                    <a:pt x="539" y="1869"/>
                  </a:lnTo>
                  <a:lnTo>
                    <a:pt x="563" y="1860"/>
                  </a:lnTo>
                  <a:lnTo>
                    <a:pt x="563" y="1860"/>
                  </a:lnTo>
                  <a:lnTo>
                    <a:pt x="565" y="1855"/>
                  </a:lnTo>
                  <a:lnTo>
                    <a:pt x="565" y="1851"/>
                  </a:lnTo>
                  <a:lnTo>
                    <a:pt x="564" y="1847"/>
                  </a:lnTo>
                  <a:lnTo>
                    <a:pt x="560" y="1844"/>
                  </a:lnTo>
                  <a:lnTo>
                    <a:pt x="554" y="1840"/>
                  </a:lnTo>
                  <a:lnTo>
                    <a:pt x="548" y="1836"/>
                  </a:lnTo>
                  <a:lnTo>
                    <a:pt x="548" y="1836"/>
                  </a:lnTo>
                  <a:lnTo>
                    <a:pt x="546" y="1837"/>
                  </a:lnTo>
                  <a:lnTo>
                    <a:pt x="546" y="1840"/>
                  </a:lnTo>
                  <a:lnTo>
                    <a:pt x="545" y="1844"/>
                  </a:lnTo>
                  <a:lnTo>
                    <a:pt x="544" y="1850"/>
                  </a:lnTo>
                  <a:lnTo>
                    <a:pt x="543" y="1851"/>
                  </a:lnTo>
                  <a:lnTo>
                    <a:pt x="541" y="1852"/>
                  </a:lnTo>
                  <a:lnTo>
                    <a:pt x="541" y="1852"/>
                  </a:lnTo>
                  <a:lnTo>
                    <a:pt x="539" y="1853"/>
                  </a:lnTo>
                  <a:lnTo>
                    <a:pt x="536" y="1852"/>
                  </a:lnTo>
                  <a:lnTo>
                    <a:pt x="533" y="1850"/>
                  </a:lnTo>
                  <a:lnTo>
                    <a:pt x="529" y="1844"/>
                  </a:lnTo>
                  <a:lnTo>
                    <a:pt x="529" y="1844"/>
                  </a:lnTo>
                  <a:lnTo>
                    <a:pt x="518" y="1849"/>
                  </a:lnTo>
                  <a:lnTo>
                    <a:pt x="507" y="1852"/>
                  </a:lnTo>
                  <a:lnTo>
                    <a:pt x="495" y="1853"/>
                  </a:lnTo>
                  <a:lnTo>
                    <a:pt x="484" y="1853"/>
                  </a:lnTo>
                  <a:lnTo>
                    <a:pt x="474" y="1851"/>
                  </a:lnTo>
                  <a:lnTo>
                    <a:pt x="462" y="1849"/>
                  </a:lnTo>
                  <a:lnTo>
                    <a:pt x="438" y="1842"/>
                  </a:lnTo>
                  <a:lnTo>
                    <a:pt x="438" y="1842"/>
                  </a:lnTo>
                  <a:close/>
                  <a:moveTo>
                    <a:pt x="521" y="1390"/>
                  </a:moveTo>
                  <a:lnTo>
                    <a:pt x="521" y="1390"/>
                  </a:lnTo>
                  <a:lnTo>
                    <a:pt x="522" y="1351"/>
                  </a:lnTo>
                  <a:lnTo>
                    <a:pt x="525" y="1311"/>
                  </a:lnTo>
                  <a:lnTo>
                    <a:pt x="527" y="1271"/>
                  </a:lnTo>
                  <a:lnTo>
                    <a:pt x="529" y="1231"/>
                  </a:lnTo>
                  <a:lnTo>
                    <a:pt x="529" y="1231"/>
                  </a:lnTo>
                  <a:lnTo>
                    <a:pt x="530" y="1180"/>
                  </a:lnTo>
                  <a:lnTo>
                    <a:pt x="534" y="1131"/>
                  </a:lnTo>
                  <a:lnTo>
                    <a:pt x="537" y="1080"/>
                  </a:lnTo>
                  <a:lnTo>
                    <a:pt x="539" y="1023"/>
                  </a:lnTo>
                  <a:lnTo>
                    <a:pt x="539" y="1023"/>
                  </a:lnTo>
                  <a:lnTo>
                    <a:pt x="541" y="950"/>
                  </a:lnTo>
                  <a:lnTo>
                    <a:pt x="542" y="882"/>
                  </a:lnTo>
                  <a:lnTo>
                    <a:pt x="541" y="759"/>
                  </a:lnTo>
                  <a:lnTo>
                    <a:pt x="541" y="759"/>
                  </a:lnTo>
                  <a:lnTo>
                    <a:pt x="537" y="757"/>
                  </a:lnTo>
                  <a:lnTo>
                    <a:pt x="529" y="757"/>
                  </a:lnTo>
                  <a:lnTo>
                    <a:pt x="512" y="757"/>
                  </a:lnTo>
                  <a:lnTo>
                    <a:pt x="504" y="759"/>
                  </a:lnTo>
                  <a:lnTo>
                    <a:pt x="494" y="757"/>
                  </a:lnTo>
                  <a:lnTo>
                    <a:pt x="485" y="754"/>
                  </a:lnTo>
                  <a:lnTo>
                    <a:pt x="482" y="753"/>
                  </a:lnTo>
                  <a:lnTo>
                    <a:pt x="478" y="750"/>
                  </a:lnTo>
                  <a:lnTo>
                    <a:pt x="478" y="750"/>
                  </a:lnTo>
                  <a:lnTo>
                    <a:pt x="478" y="785"/>
                  </a:lnTo>
                  <a:lnTo>
                    <a:pt x="479" y="817"/>
                  </a:lnTo>
                  <a:lnTo>
                    <a:pt x="482" y="881"/>
                  </a:lnTo>
                  <a:lnTo>
                    <a:pt x="482" y="881"/>
                  </a:lnTo>
                  <a:lnTo>
                    <a:pt x="486" y="990"/>
                  </a:lnTo>
                  <a:lnTo>
                    <a:pt x="486" y="1044"/>
                  </a:lnTo>
                  <a:lnTo>
                    <a:pt x="486" y="1097"/>
                  </a:lnTo>
                  <a:lnTo>
                    <a:pt x="486" y="1097"/>
                  </a:lnTo>
                  <a:lnTo>
                    <a:pt x="485" y="1176"/>
                  </a:lnTo>
                  <a:lnTo>
                    <a:pt x="484" y="1223"/>
                  </a:lnTo>
                  <a:lnTo>
                    <a:pt x="482" y="1268"/>
                  </a:lnTo>
                  <a:lnTo>
                    <a:pt x="482" y="1268"/>
                  </a:lnTo>
                  <a:lnTo>
                    <a:pt x="480" y="1300"/>
                  </a:lnTo>
                  <a:lnTo>
                    <a:pt x="477" y="1331"/>
                  </a:lnTo>
                  <a:lnTo>
                    <a:pt x="475" y="1362"/>
                  </a:lnTo>
                  <a:lnTo>
                    <a:pt x="474" y="1377"/>
                  </a:lnTo>
                  <a:lnTo>
                    <a:pt x="475" y="1392"/>
                  </a:lnTo>
                  <a:lnTo>
                    <a:pt x="475" y="1392"/>
                  </a:lnTo>
                  <a:lnTo>
                    <a:pt x="475" y="1432"/>
                  </a:lnTo>
                  <a:lnTo>
                    <a:pt x="473" y="1471"/>
                  </a:lnTo>
                  <a:lnTo>
                    <a:pt x="471" y="1510"/>
                  </a:lnTo>
                  <a:lnTo>
                    <a:pt x="471" y="1531"/>
                  </a:lnTo>
                  <a:lnTo>
                    <a:pt x="473" y="1550"/>
                  </a:lnTo>
                  <a:lnTo>
                    <a:pt x="473" y="1550"/>
                  </a:lnTo>
                  <a:lnTo>
                    <a:pt x="473" y="1578"/>
                  </a:lnTo>
                  <a:lnTo>
                    <a:pt x="471" y="1605"/>
                  </a:lnTo>
                  <a:lnTo>
                    <a:pt x="466" y="1661"/>
                  </a:lnTo>
                  <a:lnTo>
                    <a:pt x="464" y="1689"/>
                  </a:lnTo>
                  <a:lnTo>
                    <a:pt x="462" y="1716"/>
                  </a:lnTo>
                  <a:lnTo>
                    <a:pt x="461" y="1743"/>
                  </a:lnTo>
                  <a:lnTo>
                    <a:pt x="462" y="1768"/>
                  </a:lnTo>
                  <a:lnTo>
                    <a:pt x="462" y="1768"/>
                  </a:lnTo>
                  <a:lnTo>
                    <a:pt x="478" y="1771"/>
                  </a:lnTo>
                  <a:lnTo>
                    <a:pt x="486" y="1773"/>
                  </a:lnTo>
                  <a:lnTo>
                    <a:pt x="494" y="1773"/>
                  </a:lnTo>
                  <a:lnTo>
                    <a:pt x="501" y="1771"/>
                  </a:lnTo>
                  <a:lnTo>
                    <a:pt x="510" y="1768"/>
                  </a:lnTo>
                  <a:lnTo>
                    <a:pt x="518" y="1765"/>
                  </a:lnTo>
                  <a:lnTo>
                    <a:pt x="525" y="1760"/>
                  </a:lnTo>
                  <a:lnTo>
                    <a:pt x="525" y="1760"/>
                  </a:lnTo>
                  <a:lnTo>
                    <a:pt x="523" y="1663"/>
                  </a:lnTo>
                  <a:lnTo>
                    <a:pt x="521" y="1569"/>
                  </a:lnTo>
                  <a:lnTo>
                    <a:pt x="520" y="1479"/>
                  </a:lnTo>
                  <a:lnTo>
                    <a:pt x="520" y="1434"/>
                  </a:lnTo>
                  <a:lnTo>
                    <a:pt x="521" y="1390"/>
                  </a:lnTo>
                  <a:lnTo>
                    <a:pt x="521" y="1390"/>
                  </a:lnTo>
                  <a:close/>
                  <a:moveTo>
                    <a:pt x="525" y="1785"/>
                  </a:moveTo>
                  <a:lnTo>
                    <a:pt x="525" y="1785"/>
                  </a:lnTo>
                  <a:lnTo>
                    <a:pt x="510" y="1789"/>
                  </a:lnTo>
                  <a:lnTo>
                    <a:pt x="495" y="1792"/>
                  </a:lnTo>
                  <a:lnTo>
                    <a:pt x="488" y="1792"/>
                  </a:lnTo>
                  <a:lnTo>
                    <a:pt x="480" y="1792"/>
                  </a:lnTo>
                  <a:lnTo>
                    <a:pt x="471" y="1791"/>
                  </a:lnTo>
                  <a:lnTo>
                    <a:pt x="462" y="1788"/>
                  </a:lnTo>
                  <a:lnTo>
                    <a:pt x="462" y="1788"/>
                  </a:lnTo>
                  <a:lnTo>
                    <a:pt x="459" y="1795"/>
                  </a:lnTo>
                  <a:lnTo>
                    <a:pt x="458" y="1805"/>
                  </a:lnTo>
                  <a:lnTo>
                    <a:pt x="458" y="1815"/>
                  </a:lnTo>
                  <a:lnTo>
                    <a:pt x="458" y="1827"/>
                  </a:lnTo>
                  <a:lnTo>
                    <a:pt x="458" y="1827"/>
                  </a:lnTo>
                  <a:lnTo>
                    <a:pt x="465" y="1829"/>
                  </a:lnTo>
                  <a:lnTo>
                    <a:pt x="474" y="1831"/>
                  </a:lnTo>
                  <a:lnTo>
                    <a:pt x="482" y="1834"/>
                  </a:lnTo>
                  <a:lnTo>
                    <a:pt x="492" y="1834"/>
                  </a:lnTo>
                  <a:lnTo>
                    <a:pt x="501" y="1834"/>
                  </a:lnTo>
                  <a:lnTo>
                    <a:pt x="510" y="1832"/>
                  </a:lnTo>
                  <a:lnTo>
                    <a:pt x="519" y="1830"/>
                  </a:lnTo>
                  <a:lnTo>
                    <a:pt x="527" y="1827"/>
                  </a:lnTo>
                  <a:lnTo>
                    <a:pt x="527" y="1827"/>
                  </a:lnTo>
                  <a:lnTo>
                    <a:pt x="527" y="1806"/>
                  </a:lnTo>
                  <a:lnTo>
                    <a:pt x="527" y="1796"/>
                  </a:lnTo>
                  <a:lnTo>
                    <a:pt x="525" y="1785"/>
                  </a:lnTo>
                  <a:lnTo>
                    <a:pt x="525" y="1785"/>
                  </a:lnTo>
                  <a:close/>
                  <a:moveTo>
                    <a:pt x="466" y="411"/>
                  </a:moveTo>
                  <a:lnTo>
                    <a:pt x="466" y="411"/>
                  </a:lnTo>
                  <a:lnTo>
                    <a:pt x="462" y="409"/>
                  </a:lnTo>
                  <a:lnTo>
                    <a:pt x="460" y="409"/>
                  </a:lnTo>
                  <a:lnTo>
                    <a:pt x="458" y="409"/>
                  </a:lnTo>
                  <a:lnTo>
                    <a:pt x="453" y="411"/>
                  </a:lnTo>
                  <a:lnTo>
                    <a:pt x="453" y="411"/>
                  </a:lnTo>
                  <a:lnTo>
                    <a:pt x="444" y="402"/>
                  </a:lnTo>
                  <a:lnTo>
                    <a:pt x="434" y="396"/>
                  </a:lnTo>
                  <a:lnTo>
                    <a:pt x="425" y="389"/>
                  </a:lnTo>
                  <a:lnTo>
                    <a:pt x="421" y="384"/>
                  </a:lnTo>
                  <a:lnTo>
                    <a:pt x="418" y="378"/>
                  </a:lnTo>
                  <a:lnTo>
                    <a:pt x="418" y="378"/>
                  </a:lnTo>
                  <a:lnTo>
                    <a:pt x="407" y="375"/>
                  </a:lnTo>
                  <a:lnTo>
                    <a:pt x="399" y="371"/>
                  </a:lnTo>
                  <a:lnTo>
                    <a:pt x="391" y="366"/>
                  </a:lnTo>
                  <a:lnTo>
                    <a:pt x="384" y="360"/>
                  </a:lnTo>
                  <a:lnTo>
                    <a:pt x="376" y="354"/>
                  </a:lnTo>
                  <a:lnTo>
                    <a:pt x="369" y="348"/>
                  </a:lnTo>
                  <a:lnTo>
                    <a:pt x="360" y="344"/>
                  </a:lnTo>
                  <a:lnTo>
                    <a:pt x="351" y="341"/>
                  </a:lnTo>
                  <a:lnTo>
                    <a:pt x="351" y="341"/>
                  </a:lnTo>
                  <a:lnTo>
                    <a:pt x="345" y="333"/>
                  </a:lnTo>
                  <a:lnTo>
                    <a:pt x="339" y="327"/>
                  </a:lnTo>
                  <a:lnTo>
                    <a:pt x="332" y="322"/>
                  </a:lnTo>
                  <a:lnTo>
                    <a:pt x="324" y="317"/>
                  </a:lnTo>
                  <a:lnTo>
                    <a:pt x="308" y="310"/>
                  </a:lnTo>
                  <a:lnTo>
                    <a:pt x="299" y="306"/>
                  </a:lnTo>
                  <a:lnTo>
                    <a:pt x="292" y="301"/>
                  </a:lnTo>
                  <a:lnTo>
                    <a:pt x="292" y="301"/>
                  </a:lnTo>
                  <a:lnTo>
                    <a:pt x="285" y="296"/>
                  </a:lnTo>
                  <a:lnTo>
                    <a:pt x="279" y="291"/>
                  </a:lnTo>
                  <a:lnTo>
                    <a:pt x="266" y="279"/>
                  </a:lnTo>
                  <a:lnTo>
                    <a:pt x="259" y="274"/>
                  </a:lnTo>
                  <a:lnTo>
                    <a:pt x="253" y="269"/>
                  </a:lnTo>
                  <a:lnTo>
                    <a:pt x="246" y="265"/>
                  </a:lnTo>
                  <a:lnTo>
                    <a:pt x="237" y="264"/>
                  </a:lnTo>
                  <a:lnTo>
                    <a:pt x="237" y="264"/>
                  </a:lnTo>
                  <a:lnTo>
                    <a:pt x="228" y="254"/>
                  </a:lnTo>
                  <a:lnTo>
                    <a:pt x="220" y="247"/>
                  </a:lnTo>
                  <a:lnTo>
                    <a:pt x="210" y="240"/>
                  </a:lnTo>
                  <a:lnTo>
                    <a:pt x="200" y="234"/>
                  </a:lnTo>
                  <a:lnTo>
                    <a:pt x="177" y="222"/>
                  </a:lnTo>
                  <a:lnTo>
                    <a:pt x="166" y="216"/>
                  </a:lnTo>
                  <a:lnTo>
                    <a:pt x="156" y="209"/>
                  </a:lnTo>
                  <a:lnTo>
                    <a:pt x="156" y="209"/>
                  </a:lnTo>
                  <a:lnTo>
                    <a:pt x="146" y="201"/>
                  </a:lnTo>
                  <a:lnTo>
                    <a:pt x="136" y="192"/>
                  </a:lnTo>
                  <a:lnTo>
                    <a:pt x="127" y="184"/>
                  </a:lnTo>
                  <a:lnTo>
                    <a:pt x="117" y="175"/>
                  </a:lnTo>
                  <a:lnTo>
                    <a:pt x="117" y="175"/>
                  </a:lnTo>
                  <a:lnTo>
                    <a:pt x="97" y="161"/>
                  </a:lnTo>
                  <a:lnTo>
                    <a:pt x="74" y="147"/>
                  </a:lnTo>
                  <a:lnTo>
                    <a:pt x="53" y="134"/>
                  </a:lnTo>
                  <a:lnTo>
                    <a:pt x="43" y="130"/>
                  </a:lnTo>
                  <a:lnTo>
                    <a:pt x="34" y="127"/>
                  </a:lnTo>
                  <a:lnTo>
                    <a:pt x="34" y="127"/>
                  </a:lnTo>
                  <a:lnTo>
                    <a:pt x="28" y="133"/>
                  </a:lnTo>
                  <a:lnTo>
                    <a:pt x="25" y="140"/>
                  </a:lnTo>
                  <a:lnTo>
                    <a:pt x="22" y="148"/>
                  </a:lnTo>
                  <a:lnTo>
                    <a:pt x="21" y="159"/>
                  </a:lnTo>
                  <a:lnTo>
                    <a:pt x="21" y="159"/>
                  </a:lnTo>
                  <a:lnTo>
                    <a:pt x="26" y="164"/>
                  </a:lnTo>
                  <a:lnTo>
                    <a:pt x="31" y="170"/>
                  </a:lnTo>
                  <a:lnTo>
                    <a:pt x="37" y="175"/>
                  </a:lnTo>
                  <a:lnTo>
                    <a:pt x="42" y="181"/>
                  </a:lnTo>
                  <a:lnTo>
                    <a:pt x="42" y="181"/>
                  </a:lnTo>
                  <a:lnTo>
                    <a:pt x="61" y="191"/>
                  </a:lnTo>
                  <a:lnTo>
                    <a:pt x="81" y="202"/>
                  </a:lnTo>
                  <a:lnTo>
                    <a:pt x="117" y="223"/>
                  </a:lnTo>
                  <a:lnTo>
                    <a:pt x="152" y="246"/>
                  </a:lnTo>
                  <a:lnTo>
                    <a:pt x="188" y="268"/>
                  </a:lnTo>
                  <a:lnTo>
                    <a:pt x="223" y="292"/>
                  </a:lnTo>
                  <a:lnTo>
                    <a:pt x="258" y="315"/>
                  </a:lnTo>
                  <a:lnTo>
                    <a:pt x="294" y="337"/>
                  </a:lnTo>
                  <a:lnTo>
                    <a:pt x="331" y="358"/>
                  </a:lnTo>
                  <a:lnTo>
                    <a:pt x="331" y="358"/>
                  </a:lnTo>
                  <a:lnTo>
                    <a:pt x="341" y="366"/>
                  </a:lnTo>
                  <a:lnTo>
                    <a:pt x="351" y="373"/>
                  </a:lnTo>
                  <a:lnTo>
                    <a:pt x="372" y="386"/>
                  </a:lnTo>
                  <a:lnTo>
                    <a:pt x="383" y="393"/>
                  </a:lnTo>
                  <a:lnTo>
                    <a:pt x="393" y="400"/>
                  </a:lnTo>
                  <a:lnTo>
                    <a:pt x="403" y="407"/>
                  </a:lnTo>
                  <a:lnTo>
                    <a:pt x="412" y="417"/>
                  </a:lnTo>
                  <a:lnTo>
                    <a:pt x="412" y="417"/>
                  </a:lnTo>
                  <a:lnTo>
                    <a:pt x="419" y="419"/>
                  </a:lnTo>
                  <a:lnTo>
                    <a:pt x="425" y="422"/>
                  </a:lnTo>
                  <a:lnTo>
                    <a:pt x="437" y="431"/>
                  </a:lnTo>
                  <a:lnTo>
                    <a:pt x="444" y="435"/>
                  </a:lnTo>
                  <a:lnTo>
                    <a:pt x="450" y="439"/>
                  </a:lnTo>
                  <a:lnTo>
                    <a:pt x="458" y="442"/>
                  </a:lnTo>
                  <a:lnTo>
                    <a:pt x="466" y="444"/>
                  </a:lnTo>
                  <a:lnTo>
                    <a:pt x="466" y="444"/>
                  </a:lnTo>
                  <a:lnTo>
                    <a:pt x="467" y="448"/>
                  </a:lnTo>
                  <a:lnTo>
                    <a:pt x="470" y="452"/>
                  </a:lnTo>
                  <a:lnTo>
                    <a:pt x="473" y="453"/>
                  </a:lnTo>
                  <a:lnTo>
                    <a:pt x="475" y="454"/>
                  </a:lnTo>
                  <a:lnTo>
                    <a:pt x="477" y="453"/>
                  </a:lnTo>
                  <a:lnTo>
                    <a:pt x="478" y="452"/>
                  </a:lnTo>
                  <a:lnTo>
                    <a:pt x="478" y="452"/>
                  </a:lnTo>
                  <a:lnTo>
                    <a:pt x="477" y="448"/>
                  </a:lnTo>
                  <a:lnTo>
                    <a:pt x="478" y="445"/>
                  </a:lnTo>
                  <a:lnTo>
                    <a:pt x="479" y="442"/>
                  </a:lnTo>
                  <a:lnTo>
                    <a:pt x="482" y="438"/>
                  </a:lnTo>
                  <a:lnTo>
                    <a:pt x="488" y="433"/>
                  </a:lnTo>
                  <a:lnTo>
                    <a:pt x="491" y="430"/>
                  </a:lnTo>
                  <a:lnTo>
                    <a:pt x="493" y="427"/>
                  </a:lnTo>
                  <a:lnTo>
                    <a:pt x="493" y="427"/>
                  </a:lnTo>
                  <a:lnTo>
                    <a:pt x="484" y="424"/>
                  </a:lnTo>
                  <a:lnTo>
                    <a:pt x="478" y="420"/>
                  </a:lnTo>
                  <a:lnTo>
                    <a:pt x="471" y="416"/>
                  </a:lnTo>
                  <a:lnTo>
                    <a:pt x="466" y="411"/>
                  </a:lnTo>
                  <a:lnTo>
                    <a:pt x="466" y="411"/>
                  </a:lnTo>
                  <a:close/>
                  <a:moveTo>
                    <a:pt x="451" y="469"/>
                  </a:moveTo>
                  <a:lnTo>
                    <a:pt x="451" y="469"/>
                  </a:lnTo>
                  <a:lnTo>
                    <a:pt x="415" y="442"/>
                  </a:lnTo>
                  <a:lnTo>
                    <a:pt x="379" y="416"/>
                  </a:lnTo>
                  <a:lnTo>
                    <a:pt x="344" y="392"/>
                  </a:lnTo>
                  <a:lnTo>
                    <a:pt x="325" y="381"/>
                  </a:lnTo>
                  <a:lnTo>
                    <a:pt x="304" y="369"/>
                  </a:lnTo>
                  <a:lnTo>
                    <a:pt x="304" y="369"/>
                  </a:lnTo>
                  <a:lnTo>
                    <a:pt x="283" y="351"/>
                  </a:lnTo>
                  <a:lnTo>
                    <a:pt x="261" y="333"/>
                  </a:lnTo>
                  <a:lnTo>
                    <a:pt x="238" y="316"/>
                  </a:lnTo>
                  <a:lnTo>
                    <a:pt x="215" y="300"/>
                  </a:lnTo>
                  <a:lnTo>
                    <a:pt x="190" y="285"/>
                  </a:lnTo>
                  <a:lnTo>
                    <a:pt x="166" y="270"/>
                  </a:lnTo>
                  <a:lnTo>
                    <a:pt x="141" y="256"/>
                  </a:lnTo>
                  <a:lnTo>
                    <a:pt x="115" y="242"/>
                  </a:lnTo>
                  <a:lnTo>
                    <a:pt x="115" y="242"/>
                  </a:lnTo>
                  <a:lnTo>
                    <a:pt x="110" y="236"/>
                  </a:lnTo>
                  <a:lnTo>
                    <a:pt x="103" y="229"/>
                  </a:lnTo>
                  <a:lnTo>
                    <a:pt x="99" y="226"/>
                  </a:lnTo>
                  <a:lnTo>
                    <a:pt x="95" y="224"/>
                  </a:lnTo>
                  <a:lnTo>
                    <a:pt x="90" y="224"/>
                  </a:lnTo>
                  <a:lnTo>
                    <a:pt x="86" y="225"/>
                  </a:lnTo>
                  <a:lnTo>
                    <a:pt x="86" y="225"/>
                  </a:lnTo>
                  <a:lnTo>
                    <a:pt x="89" y="237"/>
                  </a:lnTo>
                  <a:lnTo>
                    <a:pt x="91" y="249"/>
                  </a:lnTo>
                  <a:lnTo>
                    <a:pt x="92" y="261"/>
                  </a:lnTo>
                  <a:lnTo>
                    <a:pt x="92" y="272"/>
                  </a:lnTo>
                  <a:lnTo>
                    <a:pt x="92" y="298"/>
                  </a:lnTo>
                  <a:lnTo>
                    <a:pt x="92" y="324"/>
                  </a:lnTo>
                  <a:lnTo>
                    <a:pt x="92" y="324"/>
                  </a:lnTo>
                  <a:lnTo>
                    <a:pt x="92" y="337"/>
                  </a:lnTo>
                  <a:lnTo>
                    <a:pt x="95" y="350"/>
                  </a:lnTo>
                  <a:lnTo>
                    <a:pt x="97" y="361"/>
                  </a:lnTo>
                  <a:lnTo>
                    <a:pt x="99" y="372"/>
                  </a:lnTo>
                  <a:lnTo>
                    <a:pt x="99" y="372"/>
                  </a:lnTo>
                  <a:lnTo>
                    <a:pt x="98" y="386"/>
                  </a:lnTo>
                  <a:lnTo>
                    <a:pt x="97" y="399"/>
                  </a:lnTo>
                  <a:lnTo>
                    <a:pt x="97" y="413"/>
                  </a:lnTo>
                  <a:lnTo>
                    <a:pt x="97" y="419"/>
                  </a:lnTo>
                  <a:lnTo>
                    <a:pt x="99" y="424"/>
                  </a:lnTo>
                  <a:lnTo>
                    <a:pt x="99" y="424"/>
                  </a:lnTo>
                  <a:lnTo>
                    <a:pt x="101" y="430"/>
                  </a:lnTo>
                  <a:lnTo>
                    <a:pt x="104" y="433"/>
                  </a:lnTo>
                  <a:lnTo>
                    <a:pt x="112" y="442"/>
                  </a:lnTo>
                  <a:lnTo>
                    <a:pt x="120" y="448"/>
                  </a:lnTo>
                  <a:lnTo>
                    <a:pt x="128" y="457"/>
                  </a:lnTo>
                  <a:lnTo>
                    <a:pt x="128" y="457"/>
                  </a:lnTo>
                  <a:lnTo>
                    <a:pt x="130" y="460"/>
                  </a:lnTo>
                  <a:lnTo>
                    <a:pt x="132" y="465"/>
                  </a:lnTo>
                  <a:lnTo>
                    <a:pt x="134" y="469"/>
                  </a:lnTo>
                  <a:lnTo>
                    <a:pt x="136" y="474"/>
                  </a:lnTo>
                  <a:lnTo>
                    <a:pt x="136" y="474"/>
                  </a:lnTo>
                  <a:lnTo>
                    <a:pt x="142" y="479"/>
                  </a:lnTo>
                  <a:lnTo>
                    <a:pt x="147" y="483"/>
                  </a:lnTo>
                  <a:lnTo>
                    <a:pt x="161" y="493"/>
                  </a:lnTo>
                  <a:lnTo>
                    <a:pt x="175" y="502"/>
                  </a:lnTo>
                  <a:lnTo>
                    <a:pt x="189" y="511"/>
                  </a:lnTo>
                  <a:lnTo>
                    <a:pt x="189" y="511"/>
                  </a:lnTo>
                  <a:lnTo>
                    <a:pt x="197" y="518"/>
                  </a:lnTo>
                  <a:lnTo>
                    <a:pt x="205" y="525"/>
                  </a:lnTo>
                  <a:lnTo>
                    <a:pt x="212" y="532"/>
                  </a:lnTo>
                  <a:lnTo>
                    <a:pt x="218" y="536"/>
                  </a:lnTo>
                  <a:lnTo>
                    <a:pt x="218" y="536"/>
                  </a:lnTo>
                  <a:lnTo>
                    <a:pt x="221" y="537"/>
                  </a:lnTo>
                  <a:lnTo>
                    <a:pt x="225" y="537"/>
                  </a:lnTo>
                  <a:lnTo>
                    <a:pt x="228" y="537"/>
                  </a:lnTo>
                  <a:lnTo>
                    <a:pt x="231" y="538"/>
                  </a:lnTo>
                  <a:lnTo>
                    <a:pt x="231" y="538"/>
                  </a:lnTo>
                  <a:lnTo>
                    <a:pt x="237" y="544"/>
                  </a:lnTo>
                  <a:lnTo>
                    <a:pt x="243" y="551"/>
                  </a:lnTo>
                  <a:lnTo>
                    <a:pt x="250" y="557"/>
                  </a:lnTo>
                  <a:lnTo>
                    <a:pt x="256" y="564"/>
                  </a:lnTo>
                  <a:lnTo>
                    <a:pt x="256" y="564"/>
                  </a:lnTo>
                  <a:lnTo>
                    <a:pt x="310" y="606"/>
                  </a:lnTo>
                  <a:lnTo>
                    <a:pt x="337" y="628"/>
                  </a:lnTo>
                  <a:lnTo>
                    <a:pt x="365" y="649"/>
                  </a:lnTo>
                  <a:lnTo>
                    <a:pt x="393" y="670"/>
                  </a:lnTo>
                  <a:lnTo>
                    <a:pt x="422" y="689"/>
                  </a:lnTo>
                  <a:lnTo>
                    <a:pt x="450" y="706"/>
                  </a:lnTo>
                  <a:lnTo>
                    <a:pt x="478" y="723"/>
                  </a:lnTo>
                  <a:lnTo>
                    <a:pt x="478" y="723"/>
                  </a:lnTo>
                  <a:lnTo>
                    <a:pt x="473" y="694"/>
                  </a:lnTo>
                  <a:lnTo>
                    <a:pt x="468" y="666"/>
                  </a:lnTo>
                  <a:lnTo>
                    <a:pt x="467" y="639"/>
                  </a:lnTo>
                  <a:lnTo>
                    <a:pt x="466" y="613"/>
                  </a:lnTo>
                  <a:lnTo>
                    <a:pt x="467" y="560"/>
                  </a:lnTo>
                  <a:lnTo>
                    <a:pt x="468" y="534"/>
                  </a:lnTo>
                  <a:lnTo>
                    <a:pt x="468" y="507"/>
                  </a:lnTo>
                  <a:lnTo>
                    <a:pt x="468" y="507"/>
                  </a:lnTo>
                  <a:lnTo>
                    <a:pt x="473" y="500"/>
                  </a:lnTo>
                  <a:lnTo>
                    <a:pt x="476" y="494"/>
                  </a:lnTo>
                  <a:lnTo>
                    <a:pt x="478" y="487"/>
                  </a:lnTo>
                  <a:lnTo>
                    <a:pt x="478" y="477"/>
                  </a:lnTo>
                  <a:lnTo>
                    <a:pt x="478" y="477"/>
                  </a:lnTo>
                  <a:lnTo>
                    <a:pt x="474" y="477"/>
                  </a:lnTo>
                  <a:lnTo>
                    <a:pt x="470" y="476"/>
                  </a:lnTo>
                  <a:lnTo>
                    <a:pt x="464" y="472"/>
                  </a:lnTo>
                  <a:lnTo>
                    <a:pt x="459" y="469"/>
                  </a:lnTo>
                  <a:lnTo>
                    <a:pt x="455" y="468"/>
                  </a:lnTo>
                  <a:lnTo>
                    <a:pt x="451" y="469"/>
                  </a:lnTo>
                  <a:lnTo>
                    <a:pt x="451" y="469"/>
                  </a:lnTo>
                  <a:close/>
                  <a:moveTo>
                    <a:pt x="304" y="625"/>
                  </a:moveTo>
                  <a:lnTo>
                    <a:pt x="304" y="625"/>
                  </a:lnTo>
                  <a:lnTo>
                    <a:pt x="285" y="614"/>
                  </a:lnTo>
                  <a:lnTo>
                    <a:pt x="266" y="601"/>
                  </a:lnTo>
                  <a:lnTo>
                    <a:pt x="247" y="588"/>
                  </a:lnTo>
                  <a:lnTo>
                    <a:pt x="227" y="573"/>
                  </a:lnTo>
                  <a:lnTo>
                    <a:pt x="190" y="544"/>
                  </a:lnTo>
                  <a:lnTo>
                    <a:pt x="171" y="532"/>
                  </a:lnTo>
                  <a:lnTo>
                    <a:pt x="153" y="520"/>
                  </a:lnTo>
                  <a:lnTo>
                    <a:pt x="153" y="520"/>
                  </a:lnTo>
                  <a:lnTo>
                    <a:pt x="153" y="550"/>
                  </a:lnTo>
                  <a:lnTo>
                    <a:pt x="153" y="586"/>
                  </a:lnTo>
                  <a:lnTo>
                    <a:pt x="153" y="662"/>
                  </a:lnTo>
                  <a:lnTo>
                    <a:pt x="153" y="662"/>
                  </a:lnTo>
                  <a:lnTo>
                    <a:pt x="153" y="705"/>
                  </a:lnTo>
                  <a:lnTo>
                    <a:pt x="156" y="751"/>
                  </a:lnTo>
                  <a:lnTo>
                    <a:pt x="161" y="851"/>
                  </a:lnTo>
                  <a:lnTo>
                    <a:pt x="161" y="851"/>
                  </a:lnTo>
                  <a:lnTo>
                    <a:pt x="165" y="930"/>
                  </a:lnTo>
                  <a:lnTo>
                    <a:pt x="167" y="1016"/>
                  </a:lnTo>
                  <a:lnTo>
                    <a:pt x="168" y="1103"/>
                  </a:lnTo>
                  <a:lnTo>
                    <a:pt x="172" y="1189"/>
                  </a:lnTo>
                  <a:lnTo>
                    <a:pt x="172" y="1189"/>
                  </a:lnTo>
                  <a:lnTo>
                    <a:pt x="172" y="1207"/>
                  </a:lnTo>
                  <a:lnTo>
                    <a:pt x="172" y="1228"/>
                  </a:lnTo>
                  <a:lnTo>
                    <a:pt x="173" y="1246"/>
                  </a:lnTo>
                  <a:lnTo>
                    <a:pt x="173" y="1254"/>
                  </a:lnTo>
                  <a:lnTo>
                    <a:pt x="174" y="1261"/>
                  </a:lnTo>
                  <a:lnTo>
                    <a:pt x="174" y="1261"/>
                  </a:lnTo>
                  <a:lnTo>
                    <a:pt x="176" y="1264"/>
                  </a:lnTo>
                  <a:lnTo>
                    <a:pt x="178" y="1268"/>
                  </a:lnTo>
                  <a:lnTo>
                    <a:pt x="183" y="1276"/>
                  </a:lnTo>
                  <a:lnTo>
                    <a:pt x="187" y="1280"/>
                  </a:lnTo>
                  <a:lnTo>
                    <a:pt x="189" y="1284"/>
                  </a:lnTo>
                  <a:lnTo>
                    <a:pt x="190" y="1289"/>
                  </a:lnTo>
                  <a:lnTo>
                    <a:pt x="191" y="1294"/>
                  </a:lnTo>
                  <a:lnTo>
                    <a:pt x="191" y="1294"/>
                  </a:lnTo>
                  <a:lnTo>
                    <a:pt x="256" y="1373"/>
                  </a:lnTo>
                  <a:lnTo>
                    <a:pt x="322" y="1452"/>
                  </a:lnTo>
                  <a:lnTo>
                    <a:pt x="451" y="1613"/>
                  </a:lnTo>
                  <a:lnTo>
                    <a:pt x="451" y="1613"/>
                  </a:lnTo>
                  <a:lnTo>
                    <a:pt x="454" y="1587"/>
                  </a:lnTo>
                  <a:lnTo>
                    <a:pt x="455" y="1563"/>
                  </a:lnTo>
                  <a:lnTo>
                    <a:pt x="455" y="1538"/>
                  </a:lnTo>
                  <a:lnTo>
                    <a:pt x="455" y="1514"/>
                  </a:lnTo>
                  <a:lnTo>
                    <a:pt x="455" y="1514"/>
                  </a:lnTo>
                  <a:lnTo>
                    <a:pt x="455" y="1473"/>
                  </a:lnTo>
                  <a:lnTo>
                    <a:pt x="455" y="1431"/>
                  </a:lnTo>
                  <a:lnTo>
                    <a:pt x="457" y="1390"/>
                  </a:lnTo>
                  <a:lnTo>
                    <a:pt x="458" y="1351"/>
                  </a:lnTo>
                  <a:lnTo>
                    <a:pt x="458" y="1351"/>
                  </a:lnTo>
                  <a:lnTo>
                    <a:pt x="457" y="1331"/>
                  </a:lnTo>
                  <a:lnTo>
                    <a:pt x="454" y="1313"/>
                  </a:lnTo>
                  <a:lnTo>
                    <a:pt x="454" y="1304"/>
                  </a:lnTo>
                  <a:lnTo>
                    <a:pt x="455" y="1295"/>
                  </a:lnTo>
                  <a:lnTo>
                    <a:pt x="458" y="1286"/>
                  </a:lnTo>
                  <a:lnTo>
                    <a:pt x="462" y="1277"/>
                  </a:lnTo>
                  <a:lnTo>
                    <a:pt x="462" y="1277"/>
                  </a:lnTo>
                  <a:lnTo>
                    <a:pt x="460" y="1260"/>
                  </a:lnTo>
                  <a:lnTo>
                    <a:pt x="460" y="1243"/>
                  </a:lnTo>
                  <a:lnTo>
                    <a:pt x="460" y="1225"/>
                  </a:lnTo>
                  <a:lnTo>
                    <a:pt x="461" y="1208"/>
                  </a:lnTo>
                  <a:lnTo>
                    <a:pt x="466" y="1143"/>
                  </a:lnTo>
                  <a:lnTo>
                    <a:pt x="466" y="1143"/>
                  </a:lnTo>
                  <a:lnTo>
                    <a:pt x="467" y="1123"/>
                  </a:lnTo>
                  <a:lnTo>
                    <a:pt x="467" y="1102"/>
                  </a:lnTo>
                  <a:lnTo>
                    <a:pt x="465" y="1062"/>
                  </a:lnTo>
                  <a:lnTo>
                    <a:pt x="462" y="1021"/>
                  </a:lnTo>
                  <a:lnTo>
                    <a:pt x="460" y="979"/>
                  </a:lnTo>
                  <a:lnTo>
                    <a:pt x="460" y="979"/>
                  </a:lnTo>
                  <a:lnTo>
                    <a:pt x="459" y="947"/>
                  </a:lnTo>
                  <a:lnTo>
                    <a:pt x="459" y="915"/>
                  </a:lnTo>
                  <a:lnTo>
                    <a:pt x="460" y="853"/>
                  </a:lnTo>
                  <a:lnTo>
                    <a:pt x="461" y="794"/>
                  </a:lnTo>
                  <a:lnTo>
                    <a:pt x="461" y="766"/>
                  </a:lnTo>
                  <a:lnTo>
                    <a:pt x="460" y="739"/>
                  </a:lnTo>
                  <a:lnTo>
                    <a:pt x="460" y="739"/>
                  </a:lnTo>
                  <a:lnTo>
                    <a:pt x="384" y="685"/>
                  </a:lnTo>
                  <a:lnTo>
                    <a:pt x="343" y="655"/>
                  </a:lnTo>
                  <a:lnTo>
                    <a:pt x="304" y="625"/>
                  </a:lnTo>
                  <a:lnTo>
                    <a:pt x="304" y="625"/>
                  </a:lnTo>
                  <a:close/>
                  <a:moveTo>
                    <a:pt x="451" y="1634"/>
                  </a:moveTo>
                  <a:lnTo>
                    <a:pt x="451" y="1634"/>
                  </a:lnTo>
                  <a:lnTo>
                    <a:pt x="448" y="1634"/>
                  </a:lnTo>
                  <a:lnTo>
                    <a:pt x="446" y="1634"/>
                  </a:lnTo>
                  <a:lnTo>
                    <a:pt x="445" y="1634"/>
                  </a:lnTo>
                  <a:lnTo>
                    <a:pt x="445" y="1634"/>
                  </a:lnTo>
                  <a:lnTo>
                    <a:pt x="439" y="1630"/>
                  </a:lnTo>
                  <a:lnTo>
                    <a:pt x="435" y="1625"/>
                  </a:lnTo>
                  <a:lnTo>
                    <a:pt x="425" y="1612"/>
                  </a:lnTo>
                  <a:lnTo>
                    <a:pt x="416" y="1598"/>
                  </a:lnTo>
                  <a:lnTo>
                    <a:pt x="407" y="1585"/>
                  </a:lnTo>
                  <a:lnTo>
                    <a:pt x="407" y="1585"/>
                  </a:lnTo>
                  <a:lnTo>
                    <a:pt x="389" y="1559"/>
                  </a:lnTo>
                  <a:lnTo>
                    <a:pt x="379" y="1548"/>
                  </a:lnTo>
                  <a:lnTo>
                    <a:pt x="370" y="1537"/>
                  </a:lnTo>
                  <a:lnTo>
                    <a:pt x="370" y="1537"/>
                  </a:lnTo>
                  <a:lnTo>
                    <a:pt x="361" y="1522"/>
                  </a:lnTo>
                  <a:lnTo>
                    <a:pt x="352" y="1508"/>
                  </a:lnTo>
                  <a:lnTo>
                    <a:pt x="341" y="1495"/>
                  </a:lnTo>
                  <a:lnTo>
                    <a:pt x="329" y="1482"/>
                  </a:lnTo>
                  <a:lnTo>
                    <a:pt x="304" y="1457"/>
                  </a:lnTo>
                  <a:lnTo>
                    <a:pt x="293" y="1444"/>
                  </a:lnTo>
                  <a:lnTo>
                    <a:pt x="281" y="1430"/>
                  </a:lnTo>
                  <a:lnTo>
                    <a:pt x="281" y="1430"/>
                  </a:lnTo>
                  <a:lnTo>
                    <a:pt x="262" y="1404"/>
                  </a:lnTo>
                  <a:lnTo>
                    <a:pt x="242" y="1378"/>
                  </a:lnTo>
                  <a:lnTo>
                    <a:pt x="222" y="1353"/>
                  </a:lnTo>
                  <a:lnTo>
                    <a:pt x="212" y="1341"/>
                  </a:lnTo>
                  <a:lnTo>
                    <a:pt x="202" y="1329"/>
                  </a:lnTo>
                  <a:lnTo>
                    <a:pt x="202" y="1329"/>
                  </a:lnTo>
                  <a:lnTo>
                    <a:pt x="194" y="1321"/>
                  </a:lnTo>
                  <a:lnTo>
                    <a:pt x="187" y="1311"/>
                  </a:lnTo>
                  <a:lnTo>
                    <a:pt x="175" y="1290"/>
                  </a:lnTo>
                  <a:lnTo>
                    <a:pt x="162" y="1269"/>
                  </a:lnTo>
                  <a:lnTo>
                    <a:pt x="156" y="1260"/>
                  </a:lnTo>
                  <a:lnTo>
                    <a:pt x="149" y="1250"/>
                  </a:lnTo>
                  <a:lnTo>
                    <a:pt x="149" y="1250"/>
                  </a:lnTo>
                  <a:lnTo>
                    <a:pt x="150" y="1259"/>
                  </a:lnTo>
                  <a:lnTo>
                    <a:pt x="152" y="1268"/>
                  </a:lnTo>
                  <a:lnTo>
                    <a:pt x="157" y="1277"/>
                  </a:lnTo>
                  <a:lnTo>
                    <a:pt x="161" y="1285"/>
                  </a:lnTo>
                  <a:lnTo>
                    <a:pt x="166" y="1293"/>
                  </a:lnTo>
                  <a:lnTo>
                    <a:pt x="172" y="1300"/>
                  </a:lnTo>
                  <a:lnTo>
                    <a:pt x="185" y="1313"/>
                  </a:lnTo>
                  <a:lnTo>
                    <a:pt x="185" y="1313"/>
                  </a:lnTo>
                  <a:lnTo>
                    <a:pt x="185" y="1317"/>
                  </a:lnTo>
                  <a:lnTo>
                    <a:pt x="186" y="1321"/>
                  </a:lnTo>
                  <a:lnTo>
                    <a:pt x="187" y="1324"/>
                  </a:lnTo>
                  <a:lnTo>
                    <a:pt x="187" y="1327"/>
                  </a:lnTo>
                  <a:lnTo>
                    <a:pt x="187" y="1327"/>
                  </a:lnTo>
                  <a:lnTo>
                    <a:pt x="221" y="1370"/>
                  </a:lnTo>
                  <a:lnTo>
                    <a:pt x="254" y="1413"/>
                  </a:lnTo>
                  <a:lnTo>
                    <a:pt x="318" y="1499"/>
                  </a:lnTo>
                  <a:lnTo>
                    <a:pt x="384" y="1587"/>
                  </a:lnTo>
                  <a:lnTo>
                    <a:pt x="416" y="1631"/>
                  </a:lnTo>
                  <a:lnTo>
                    <a:pt x="449" y="1674"/>
                  </a:lnTo>
                  <a:lnTo>
                    <a:pt x="449" y="1674"/>
                  </a:lnTo>
                  <a:lnTo>
                    <a:pt x="449" y="1663"/>
                  </a:lnTo>
                  <a:lnTo>
                    <a:pt x="450" y="1655"/>
                  </a:lnTo>
                  <a:lnTo>
                    <a:pt x="451" y="1645"/>
                  </a:lnTo>
                  <a:lnTo>
                    <a:pt x="451" y="1634"/>
                  </a:lnTo>
                  <a:lnTo>
                    <a:pt x="451" y="1634"/>
                  </a:lnTo>
                  <a:close/>
                  <a:moveTo>
                    <a:pt x="105" y="1370"/>
                  </a:moveTo>
                  <a:lnTo>
                    <a:pt x="105" y="1370"/>
                  </a:lnTo>
                  <a:lnTo>
                    <a:pt x="100" y="1371"/>
                  </a:lnTo>
                  <a:lnTo>
                    <a:pt x="97" y="1372"/>
                  </a:lnTo>
                  <a:lnTo>
                    <a:pt x="91" y="1376"/>
                  </a:lnTo>
                  <a:lnTo>
                    <a:pt x="87" y="1380"/>
                  </a:lnTo>
                  <a:lnTo>
                    <a:pt x="85" y="1381"/>
                  </a:lnTo>
                  <a:lnTo>
                    <a:pt x="82" y="1382"/>
                  </a:lnTo>
                  <a:lnTo>
                    <a:pt x="82" y="1382"/>
                  </a:lnTo>
                  <a:lnTo>
                    <a:pt x="84" y="1389"/>
                  </a:lnTo>
                  <a:lnTo>
                    <a:pt x="86" y="1395"/>
                  </a:lnTo>
                  <a:lnTo>
                    <a:pt x="88" y="1400"/>
                  </a:lnTo>
                  <a:lnTo>
                    <a:pt x="91" y="1403"/>
                  </a:lnTo>
                  <a:lnTo>
                    <a:pt x="96" y="1406"/>
                  </a:lnTo>
                  <a:lnTo>
                    <a:pt x="100" y="1410"/>
                  </a:lnTo>
                  <a:lnTo>
                    <a:pt x="110" y="1413"/>
                  </a:lnTo>
                  <a:lnTo>
                    <a:pt x="120" y="1414"/>
                  </a:lnTo>
                  <a:lnTo>
                    <a:pt x="132" y="1415"/>
                  </a:lnTo>
                  <a:lnTo>
                    <a:pt x="145" y="1416"/>
                  </a:lnTo>
                  <a:lnTo>
                    <a:pt x="158" y="1418"/>
                  </a:lnTo>
                  <a:lnTo>
                    <a:pt x="158" y="1418"/>
                  </a:lnTo>
                  <a:lnTo>
                    <a:pt x="166" y="1411"/>
                  </a:lnTo>
                  <a:lnTo>
                    <a:pt x="175" y="1405"/>
                  </a:lnTo>
                  <a:lnTo>
                    <a:pt x="195" y="1395"/>
                  </a:lnTo>
                  <a:lnTo>
                    <a:pt x="195" y="1395"/>
                  </a:lnTo>
                  <a:lnTo>
                    <a:pt x="195" y="1391"/>
                  </a:lnTo>
                  <a:lnTo>
                    <a:pt x="195" y="1389"/>
                  </a:lnTo>
                  <a:lnTo>
                    <a:pt x="196" y="1384"/>
                  </a:lnTo>
                  <a:lnTo>
                    <a:pt x="198" y="1378"/>
                  </a:lnTo>
                  <a:lnTo>
                    <a:pt x="198" y="1376"/>
                  </a:lnTo>
                  <a:lnTo>
                    <a:pt x="197" y="1373"/>
                  </a:lnTo>
                  <a:lnTo>
                    <a:pt x="197" y="1373"/>
                  </a:lnTo>
                  <a:lnTo>
                    <a:pt x="194" y="1378"/>
                  </a:lnTo>
                  <a:lnTo>
                    <a:pt x="190" y="1382"/>
                  </a:lnTo>
                  <a:lnTo>
                    <a:pt x="185" y="1385"/>
                  </a:lnTo>
                  <a:lnTo>
                    <a:pt x="178" y="1388"/>
                  </a:lnTo>
                  <a:lnTo>
                    <a:pt x="172" y="1389"/>
                  </a:lnTo>
                  <a:lnTo>
                    <a:pt x="165" y="1390"/>
                  </a:lnTo>
                  <a:lnTo>
                    <a:pt x="150" y="1391"/>
                  </a:lnTo>
                  <a:lnTo>
                    <a:pt x="135" y="1389"/>
                  </a:lnTo>
                  <a:lnTo>
                    <a:pt x="128" y="1388"/>
                  </a:lnTo>
                  <a:lnTo>
                    <a:pt x="121" y="1385"/>
                  </a:lnTo>
                  <a:lnTo>
                    <a:pt x="116" y="1382"/>
                  </a:lnTo>
                  <a:lnTo>
                    <a:pt x="111" y="1378"/>
                  </a:lnTo>
                  <a:lnTo>
                    <a:pt x="107" y="1374"/>
                  </a:lnTo>
                  <a:lnTo>
                    <a:pt x="105" y="1370"/>
                  </a:lnTo>
                  <a:lnTo>
                    <a:pt x="105" y="1370"/>
                  </a:lnTo>
                  <a:close/>
                  <a:moveTo>
                    <a:pt x="176" y="1342"/>
                  </a:moveTo>
                  <a:lnTo>
                    <a:pt x="176" y="1342"/>
                  </a:lnTo>
                  <a:lnTo>
                    <a:pt x="170" y="1344"/>
                  </a:lnTo>
                  <a:lnTo>
                    <a:pt x="162" y="1345"/>
                  </a:lnTo>
                  <a:lnTo>
                    <a:pt x="147" y="1346"/>
                  </a:lnTo>
                  <a:lnTo>
                    <a:pt x="133" y="1346"/>
                  </a:lnTo>
                  <a:lnTo>
                    <a:pt x="121" y="1344"/>
                  </a:lnTo>
                  <a:lnTo>
                    <a:pt x="121" y="1344"/>
                  </a:lnTo>
                  <a:lnTo>
                    <a:pt x="120" y="1351"/>
                  </a:lnTo>
                  <a:lnTo>
                    <a:pt x="119" y="1358"/>
                  </a:lnTo>
                  <a:lnTo>
                    <a:pt x="119" y="1367"/>
                  </a:lnTo>
                  <a:lnTo>
                    <a:pt x="119" y="1371"/>
                  </a:lnTo>
                  <a:lnTo>
                    <a:pt x="121" y="1375"/>
                  </a:lnTo>
                  <a:lnTo>
                    <a:pt x="121" y="1375"/>
                  </a:lnTo>
                  <a:lnTo>
                    <a:pt x="132" y="1376"/>
                  </a:lnTo>
                  <a:lnTo>
                    <a:pt x="145" y="1376"/>
                  </a:lnTo>
                  <a:lnTo>
                    <a:pt x="158" y="1374"/>
                  </a:lnTo>
                  <a:lnTo>
                    <a:pt x="168" y="1372"/>
                  </a:lnTo>
                  <a:lnTo>
                    <a:pt x="174" y="1370"/>
                  </a:lnTo>
                  <a:lnTo>
                    <a:pt x="178" y="1368"/>
                  </a:lnTo>
                  <a:lnTo>
                    <a:pt x="181" y="1365"/>
                  </a:lnTo>
                  <a:lnTo>
                    <a:pt x="182" y="1361"/>
                  </a:lnTo>
                  <a:lnTo>
                    <a:pt x="183" y="1358"/>
                  </a:lnTo>
                  <a:lnTo>
                    <a:pt x="182" y="1353"/>
                  </a:lnTo>
                  <a:lnTo>
                    <a:pt x="180" y="1349"/>
                  </a:lnTo>
                  <a:lnTo>
                    <a:pt x="176" y="1342"/>
                  </a:lnTo>
                  <a:lnTo>
                    <a:pt x="176" y="1342"/>
                  </a:lnTo>
                  <a:close/>
                  <a:moveTo>
                    <a:pt x="151" y="1119"/>
                  </a:moveTo>
                  <a:lnTo>
                    <a:pt x="151" y="1119"/>
                  </a:lnTo>
                  <a:lnTo>
                    <a:pt x="152" y="1088"/>
                  </a:lnTo>
                  <a:lnTo>
                    <a:pt x="152" y="1056"/>
                  </a:lnTo>
                  <a:lnTo>
                    <a:pt x="151" y="991"/>
                  </a:lnTo>
                  <a:lnTo>
                    <a:pt x="150" y="927"/>
                  </a:lnTo>
                  <a:lnTo>
                    <a:pt x="149" y="861"/>
                  </a:lnTo>
                  <a:lnTo>
                    <a:pt x="149" y="861"/>
                  </a:lnTo>
                  <a:lnTo>
                    <a:pt x="147" y="831"/>
                  </a:lnTo>
                  <a:lnTo>
                    <a:pt x="145" y="801"/>
                  </a:lnTo>
                  <a:lnTo>
                    <a:pt x="141" y="771"/>
                  </a:lnTo>
                  <a:lnTo>
                    <a:pt x="139" y="741"/>
                  </a:lnTo>
                  <a:lnTo>
                    <a:pt x="139" y="741"/>
                  </a:lnTo>
                  <a:lnTo>
                    <a:pt x="137" y="716"/>
                  </a:lnTo>
                  <a:lnTo>
                    <a:pt x="139" y="690"/>
                  </a:lnTo>
                  <a:lnTo>
                    <a:pt x="140" y="665"/>
                  </a:lnTo>
                  <a:lnTo>
                    <a:pt x="140" y="653"/>
                  </a:lnTo>
                  <a:lnTo>
                    <a:pt x="139" y="641"/>
                  </a:lnTo>
                  <a:lnTo>
                    <a:pt x="139" y="641"/>
                  </a:lnTo>
                  <a:lnTo>
                    <a:pt x="136" y="630"/>
                  </a:lnTo>
                  <a:lnTo>
                    <a:pt x="134" y="619"/>
                  </a:lnTo>
                  <a:lnTo>
                    <a:pt x="131" y="608"/>
                  </a:lnTo>
                  <a:lnTo>
                    <a:pt x="130" y="597"/>
                  </a:lnTo>
                  <a:lnTo>
                    <a:pt x="130" y="597"/>
                  </a:lnTo>
                  <a:lnTo>
                    <a:pt x="130" y="586"/>
                  </a:lnTo>
                  <a:lnTo>
                    <a:pt x="131" y="575"/>
                  </a:lnTo>
                  <a:lnTo>
                    <a:pt x="132" y="566"/>
                  </a:lnTo>
                  <a:lnTo>
                    <a:pt x="132" y="555"/>
                  </a:lnTo>
                  <a:lnTo>
                    <a:pt x="132" y="555"/>
                  </a:lnTo>
                  <a:lnTo>
                    <a:pt x="129" y="525"/>
                  </a:lnTo>
                  <a:lnTo>
                    <a:pt x="129" y="512"/>
                  </a:lnTo>
                  <a:lnTo>
                    <a:pt x="130" y="498"/>
                  </a:lnTo>
                  <a:lnTo>
                    <a:pt x="130" y="498"/>
                  </a:lnTo>
                  <a:lnTo>
                    <a:pt x="126" y="496"/>
                  </a:lnTo>
                  <a:lnTo>
                    <a:pt x="120" y="493"/>
                  </a:lnTo>
                  <a:lnTo>
                    <a:pt x="112" y="484"/>
                  </a:lnTo>
                  <a:lnTo>
                    <a:pt x="107" y="480"/>
                  </a:lnTo>
                  <a:lnTo>
                    <a:pt x="103" y="478"/>
                  </a:lnTo>
                  <a:lnTo>
                    <a:pt x="100" y="477"/>
                  </a:lnTo>
                  <a:lnTo>
                    <a:pt x="98" y="477"/>
                  </a:lnTo>
                  <a:lnTo>
                    <a:pt x="97" y="477"/>
                  </a:lnTo>
                  <a:lnTo>
                    <a:pt x="97" y="477"/>
                  </a:lnTo>
                  <a:lnTo>
                    <a:pt x="96" y="497"/>
                  </a:lnTo>
                  <a:lnTo>
                    <a:pt x="96" y="518"/>
                  </a:lnTo>
                  <a:lnTo>
                    <a:pt x="98" y="557"/>
                  </a:lnTo>
                  <a:lnTo>
                    <a:pt x="101" y="597"/>
                  </a:lnTo>
                  <a:lnTo>
                    <a:pt x="105" y="636"/>
                  </a:lnTo>
                  <a:lnTo>
                    <a:pt x="109" y="676"/>
                  </a:lnTo>
                  <a:lnTo>
                    <a:pt x="112" y="716"/>
                  </a:lnTo>
                  <a:lnTo>
                    <a:pt x="114" y="755"/>
                  </a:lnTo>
                  <a:lnTo>
                    <a:pt x="114" y="775"/>
                  </a:lnTo>
                  <a:lnTo>
                    <a:pt x="113" y="794"/>
                  </a:lnTo>
                  <a:lnTo>
                    <a:pt x="113" y="794"/>
                  </a:lnTo>
                  <a:lnTo>
                    <a:pt x="111" y="858"/>
                  </a:lnTo>
                  <a:lnTo>
                    <a:pt x="112" y="926"/>
                  </a:lnTo>
                  <a:lnTo>
                    <a:pt x="113" y="993"/>
                  </a:lnTo>
                  <a:lnTo>
                    <a:pt x="117" y="1058"/>
                  </a:lnTo>
                  <a:lnTo>
                    <a:pt x="117" y="1058"/>
                  </a:lnTo>
                  <a:lnTo>
                    <a:pt x="121" y="1072"/>
                  </a:lnTo>
                  <a:lnTo>
                    <a:pt x="125" y="1087"/>
                  </a:lnTo>
                  <a:lnTo>
                    <a:pt x="127" y="1102"/>
                  </a:lnTo>
                  <a:lnTo>
                    <a:pt x="128" y="1117"/>
                  </a:lnTo>
                  <a:lnTo>
                    <a:pt x="128" y="1134"/>
                  </a:lnTo>
                  <a:lnTo>
                    <a:pt x="127" y="1150"/>
                  </a:lnTo>
                  <a:lnTo>
                    <a:pt x="125" y="1185"/>
                  </a:lnTo>
                  <a:lnTo>
                    <a:pt x="121" y="1219"/>
                  </a:lnTo>
                  <a:lnTo>
                    <a:pt x="120" y="1253"/>
                  </a:lnTo>
                  <a:lnTo>
                    <a:pt x="119" y="1270"/>
                  </a:lnTo>
                  <a:lnTo>
                    <a:pt x="120" y="1287"/>
                  </a:lnTo>
                  <a:lnTo>
                    <a:pt x="121" y="1304"/>
                  </a:lnTo>
                  <a:lnTo>
                    <a:pt x="124" y="1320"/>
                  </a:lnTo>
                  <a:lnTo>
                    <a:pt x="124" y="1320"/>
                  </a:lnTo>
                  <a:lnTo>
                    <a:pt x="129" y="1321"/>
                  </a:lnTo>
                  <a:lnTo>
                    <a:pt x="133" y="1322"/>
                  </a:lnTo>
                  <a:lnTo>
                    <a:pt x="139" y="1322"/>
                  </a:lnTo>
                  <a:lnTo>
                    <a:pt x="143" y="1321"/>
                  </a:lnTo>
                  <a:lnTo>
                    <a:pt x="151" y="1317"/>
                  </a:lnTo>
                  <a:lnTo>
                    <a:pt x="160" y="1313"/>
                  </a:lnTo>
                  <a:lnTo>
                    <a:pt x="160" y="1313"/>
                  </a:lnTo>
                  <a:lnTo>
                    <a:pt x="159" y="1309"/>
                  </a:lnTo>
                  <a:lnTo>
                    <a:pt x="156" y="1305"/>
                  </a:lnTo>
                  <a:lnTo>
                    <a:pt x="147" y="1295"/>
                  </a:lnTo>
                  <a:lnTo>
                    <a:pt x="143" y="1290"/>
                  </a:lnTo>
                  <a:lnTo>
                    <a:pt x="139" y="1284"/>
                  </a:lnTo>
                  <a:lnTo>
                    <a:pt x="134" y="1278"/>
                  </a:lnTo>
                  <a:lnTo>
                    <a:pt x="132" y="1270"/>
                  </a:lnTo>
                  <a:lnTo>
                    <a:pt x="132" y="1270"/>
                  </a:lnTo>
                  <a:lnTo>
                    <a:pt x="132" y="1261"/>
                  </a:lnTo>
                  <a:lnTo>
                    <a:pt x="133" y="1248"/>
                  </a:lnTo>
                  <a:lnTo>
                    <a:pt x="135" y="1236"/>
                  </a:lnTo>
                  <a:lnTo>
                    <a:pt x="136" y="1232"/>
                  </a:lnTo>
                  <a:lnTo>
                    <a:pt x="139" y="1229"/>
                  </a:lnTo>
                  <a:lnTo>
                    <a:pt x="139" y="1229"/>
                  </a:lnTo>
                  <a:lnTo>
                    <a:pt x="142" y="1226"/>
                  </a:lnTo>
                  <a:lnTo>
                    <a:pt x="145" y="1225"/>
                  </a:lnTo>
                  <a:lnTo>
                    <a:pt x="148" y="1224"/>
                  </a:lnTo>
                  <a:lnTo>
                    <a:pt x="152" y="1225"/>
                  </a:lnTo>
                  <a:lnTo>
                    <a:pt x="156" y="1226"/>
                  </a:lnTo>
                  <a:lnTo>
                    <a:pt x="158" y="1229"/>
                  </a:lnTo>
                  <a:lnTo>
                    <a:pt x="160" y="1232"/>
                  </a:lnTo>
                  <a:lnTo>
                    <a:pt x="161" y="1235"/>
                  </a:lnTo>
                  <a:lnTo>
                    <a:pt x="161" y="1235"/>
                  </a:lnTo>
                  <a:lnTo>
                    <a:pt x="159" y="1208"/>
                  </a:lnTo>
                  <a:lnTo>
                    <a:pt x="158" y="1180"/>
                  </a:lnTo>
                  <a:lnTo>
                    <a:pt x="155" y="1150"/>
                  </a:lnTo>
                  <a:lnTo>
                    <a:pt x="151" y="1119"/>
                  </a:lnTo>
                  <a:lnTo>
                    <a:pt x="151" y="111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322" name="组合 358"/>
          <p:cNvGrpSpPr/>
          <p:nvPr/>
        </p:nvGrpSpPr>
        <p:grpSpPr>
          <a:xfrm>
            <a:off x="9078071" y="4025384"/>
            <a:ext cx="623683" cy="591268"/>
            <a:chOff x="3937001" y="3405226"/>
            <a:chExt cx="1201738" cy="1108075"/>
          </a:xfrm>
          <a:solidFill>
            <a:schemeClr val="tx1"/>
          </a:solidFill>
        </p:grpSpPr>
        <p:sp>
          <p:nvSpPr>
            <p:cNvPr id="323" name="Freeform 226"/>
            <p:cNvSpPr/>
            <p:nvPr/>
          </p:nvSpPr>
          <p:spPr bwMode="auto">
            <a:xfrm>
              <a:off x="4056063" y="4235450"/>
              <a:ext cx="20638" cy="25400"/>
            </a:xfrm>
            <a:custGeom>
              <a:avLst/>
              <a:gdLst/>
              <a:ahLst/>
              <a:cxnLst>
                <a:cxn ang="0">
                  <a:pos x="39" y="1"/>
                </a:cxn>
                <a:cxn ang="0">
                  <a:pos x="39" y="1"/>
                </a:cxn>
                <a:cxn ang="0">
                  <a:pos x="33" y="17"/>
                </a:cxn>
                <a:cxn ang="0">
                  <a:pos x="30" y="24"/>
                </a:cxn>
                <a:cxn ang="0">
                  <a:pos x="26" y="31"/>
                </a:cxn>
                <a:cxn ang="0">
                  <a:pos x="21" y="36"/>
                </a:cxn>
                <a:cxn ang="0">
                  <a:pos x="15" y="40"/>
                </a:cxn>
                <a:cxn ang="0">
                  <a:pos x="9" y="45"/>
                </a:cxn>
                <a:cxn ang="0">
                  <a:pos x="0" y="47"/>
                </a:cxn>
                <a:cxn ang="0">
                  <a:pos x="0" y="47"/>
                </a:cxn>
                <a:cxn ang="0">
                  <a:pos x="2" y="40"/>
                </a:cxn>
                <a:cxn ang="0">
                  <a:pos x="4" y="33"/>
                </a:cxn>
                <a:cxn ang="0">
                  <a:pos x="8" y="24"/>
                </a:cxn>
                <a:cxn ang="0">
                  <a:pos x="12" y="16"/>
                </a:cxn>
                <a:cxn ang="0">
                  <a:pos x="17" y="8"/>
                </a:cxn>
                <a:cxn ang="0">
                  <a:pos x="24" y="3"/>
                </a:cxn>
                <a:cxn ang="0">
                  <a:pos x="27" y="2"/>
                </a:cxn>
                <a:cxn ang="0">
                  <a:pos x="30" y="1"/>
                </a:cxn>
                <a:cxn ang="0">
                  <a:pos x="34" y="0"/>
                </a:cxn>
                <a:cxn ang="0">
                  <a:pos x="39" y="1"/>
                </a:cxn>
                <a:cxn ang="0">
                  <a:pos x="39" y="1"/>
                </a:cxn>
              </a:cxnLst>
              <a:rect l="0" t="0" r="r" b="b"/>
              <a:pathLst>
                <a:path w="39" h="47">
                  <a:moveTo>
                    <a:pt x="39" y="1"/>
                  </a:moveTo>
                  <a:lnTo>
                    <a:pt x="39" y="1"/>
                  </a:lnTo>
                  <a:lnTo>
                    <a:pt x="33" y="17"/>
                  </a:lnTo>
                  <a:lnTo>
                    <a:pt x="30" y="24"/>
                  </a:lnTo>
                  <a:lnTo>
                    <a:pt x="26" y="31"/>
                  </a:lnTo>
                  <a:lnTo>
                    <a:pt x="21" y="36"/>
                  </a:lnTo>
                  <a:lnTo>
                    <a:pt x="15" y="40"/>
                  </a:lnTo>
                  <a:lnTo>
                    <a:pt x="9" y="45"/>
                  </a:lnTo>
                  <a:lnTo>
                    <a:pt x="0" y="47"/>
                  </a:lnTo>
                  <a:lnTo>
                    <a:pt x="0" y="47"/>
                  </a:lnTo>
                  <a:lnTo>
                    <a:pt x="2" y="40"/>
                  </a:lnTo>
                  <a:lnTo>
                    <a:pt x="4" y="33"/>
                  </a:lnTo>
                  <a:lnTo>
                    <a:pt x="8" y="24"/>
                  </a:lnTo>
                  <a:lnTo>
                    <a:pt x="12" y="16"/>
                  </a:lnTo>
                  <a:lnTo>
                    <a:pt x="17" y="8"/>
                  </a:lnTo>
                  <a:lnTo>
                    <a:pt x="24" y="3"/>
                  </a:lnTo>
                  <a:lnTo>
                    <a:pt x="27" y="2"/>
                  </a:lnTo>
                  <a:lnTo>
                    <a:pt x="30" y="1"/>
                  </a:lnTo>
                  <a:lnTo>
                    <a:pt x="34"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4" name="Freeform 227"/>
            <p:cNvSpPr/>
            <p:nvPr/>
          </p:nvSpPr>
          <p:spPr bwMode="auto">
            <a:xfrm>
              <a:off x="4102101" y="4243388"/>
              <a:ext cx="17463" cy="38100"/>
            </a:xfrm>
            <a:custGeom>
              <a:avLst/>
              <a:gdLst/>
              <a:ahLst/>
              <a:cxnLst>
                <a:cxn ang="0">
                  <a:pos x="21" y="0"/>
                </a:cxn>
                <a:cxn ang="0">
                  <a:pos x="21" y="0"/>
                </a:cxn>
                <a:cxn ang="0">
                  <a:pos x="24" y="3"/>
                </a:cxn>
                <a:cxn ang="0">
                  <a:pos x="28" y="6"/>
                </a:cxn>
                <a:cxn ang="0">
                  <a:pos x="31" y="9"/>
                </a:cxn>
                <a:cxn ang="0">
                  <a:pos x="33" y="14"/>
                </a:cxn>
                <a:cxn ang="0">
                  <a:pos x="35" y="22"/>
                </a:cxn>
                <a:cxn ang="0">
                  <a:pos x="35" y="33"/>
                </a:cxn>
                <a:cxn ang="0">
                  <a:pos x="34" y="42"/>
                </a:cxn>
                <a:cxn ang="0">
                  <a:pos x="32" y="52"/>
                </a:cxn>
                <a:cxn ang="0">
                  <a:pos x="29" y="68"/>
                </a:cxn>
                <a:cxn ang="0">
                  <a:pos x="29" y="68"/>
                </a:cxn>
                <a:cxn ang="0">
                  <a:pos x="24" y="69"/>
                </a:cxn>
                <a:cxn ang="0">
                  <a:pos x="23" y="71"/>
                </a:cxn>
                <a:cxn ang="0">
                  <a:pos x="23" y="71"/>
                </a:cxn>
                <a:cxn ang="0">
                  <a:pos x="18" y="69"/>
                </a:cxn>
                <a:cxn ang="0">
                  <a:pos x="14" y="66"/>
                </a:cxn>
                <a:cxn ang="0">
                  <a:pos x="9" y="63"/>
                </a:cxn>
                <a:cxn ang="0">
                  <a:pos x="6" y="59"/>
                </a:cxn>
                <a:cxn ang="0">
                  <a:pos x="3" y="53"/>
                </a:cxn>
                <a:cxn ang="0">
                  <a:pos x="1" y="48"/>
                </a:cxn>
                <a:cxn ang="0">
                  <a:pos x="0" y="42"/>
                </a:cxn>
                <a:cxn ang="0">
                  <a:pos x="0" y="36"/>
                </a:cxn>
                <a:cxn ang="0">
                  <a:pos x="0" y="31"/>
                </a:cxn>
                <a:cxn ang="0">
                  <a:pos x="1" y="25"/>
                </a:cxn>
                <a:cxn ang="0">
                  <a:pos x="2" y="20"/>
                </a:cxn>
                <a:cxn ang="0">
                  <a:pos x="4" y="15"/>
                </a:cxn>
                <a:cxn ang="0">
                  <a:pos x="7" y="9"/>
                </a:cxn>
                <a:cxn ang="0">
                  <a:pos x="10" y="6"/>
                </a:cxn>
                <a:cxn ang="0">
                  <a:pos x="16" y="2"/>
                </a:cxn>
                <a:cxn ang="0">
                  <a:pos x="21" y="0"/>
                </a:cxn>
                <a:cxn ang="0">
                  <a:pos x="21" y="0"/>
                </a:cxn>
              </a:cxnLst>
              <a:rect l="0" t="0" r="r" b="b"/>
              <a:pathLst>
                <a:path w="35" h="71">
                  <a:moveTo>
                    <a:pt x="21" y="0"/>
                  </a:moveTo>
                  <a:lnTo>
                    <a:pt x="21" y="0"/>
                  </a:lnTo>
                  <a:lnTo>
                    <a:pt x="24" y="3"/>
                  </a:lnTo>
                  <a:lnTo>
                    <a:pt x="28" y="6"/>
                  </a:lnTo>
                  <a:lnTo>
                    <a:pt x="31" y="9"/>
                  </a:lnTo>
                  <a:lnTo>
                    <a:pt x="33" y="14"/>
                  </a:lnTo>
                  <a:lnTo>
                    <a:pt x="35" y="22"/>
                  </a:lnTo>
                  <a:lnTo>
                    <a:pt x="35" y="33"/>
                  </a:lnTo>
                  <a:lnTo>
                    <a:pt x="34" y="42"/>
                  </a:lnTo>
                  <a:lnTo>
                    <a:pt x="32" y="52"/>
                  </a:lnTo>
                  <a:lnTo>
                    <a:pt x="29" y="68"/>
                  </a:lnTo>
                  <a:lnTo>
                    <a:pt x="29" y="68"/>
                  </a:lnTo>
                  <a:lnTo>
                    <a:pt x="24" y="69"/>
                  </a:lnTo>
                  <a:lnTo>
                    <a:pt x="23" y="71"/>
                  </a:lnTo>
                  <a:lnTo>
                    <a:pt x="23" y="71"/>
                  </a:lnTo>
                  <a:lnTo>
                    <a:pt x="18" y="69"/>
                  </a:lnTo>
                  <a:lnTo>
                    <a:pt x="14" y="66"/>
                  </a:lnTo>
                  <a:lnTo>
                    <a:pt x="9" y="63"/>
                  </a:lnTo>
                  <a:lnTo>
                    <a:pt x="6" y="59"/>
                  </a:lnTo>
                  <a:lnTo>
                    <a:pt x="3" y="53"/>
                  </a:lnTo>
                  <a:lnTo>
                    <a:pt x="1" y="48"/>
                  </a:lnTo>
                  <a:lnTo>
                    <a:pt x="0" y="42"/>
                  </a:lnTo>
                  <a:lnTo>
                    <a:pt x="0" y="36"/>
                  </a:lnTo>
                  <a:lnTo>
                    <a:pt x="0" y="31"/>
                  </a:lnTo>
                  <a:lnTo>
                    <a:pt x="1" y="25"/>
                  </a:lnTo>
                  <a:lnTo>
                    <a:pt x="2" y="20"/>
                  </a:lnTo>
                  <a:lnTo>
                    <a:pt x="4" y="15"/>
                  </a:lnTo>
                  <a:lnTo>
                    <a:pt x="7" y="9"/>
                  </a:lnTo>
                  <a:lnTo>
                    <a:pt x="10" y="6"/>
                  </a:lnTo>
                  <a:lnTo>
                    <a:pt x="16" y="2"/>
                  </a:lnTo>
                  <a:lnTo>
                    <a:pt x="21" y="0"/>
                  </a:lnTo>
                  <a:lnTo>
                    <a:pt x="2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5" name="Freeform 228"/>
            <p:cNvSpPr>
              <a:spLocks noEditPoints="1"/>
            </p:cNvSpPr>
            <p:nvPr/>
          </p:nvSpPr>
          <p:spPr bwMode="auto">
            <a:xfrm>
              <a:off x="3937001" y="3405226"/>
              <a:ext cx="1201738" cy="1108075"/>
            </a:xfrm>
            <a:custGeom>
              <a:avLst/>
              <a:gdLst/>
              <a:ahLst/>
              <a:cxnLst>
                <a:cxn ang="0">
                  <a:pos x="1539" y="1879"/>
                </a:cxn>
                <a:cxn ang="0">
                  <a:pos x="980" y="1723"/>
                </a:cxn>
                <a:cxn ang="0">
                  <a:pos x="450" y="1718"/>
                </a:cxn>
                <a:cxn ang="0">
                  <a:pos x="25" y="2045"/>
                </a:cxn>
                <a:cxn ang="0">
                  <a:pos x="0" y="1222"/>
                </a:cxn>
                <a:cxn ang="0">
                  <a:pos x="401" y="0"/>
                </a:cxn>
                <a:cxn ang="0">
                  <a:pos x="1722" y="9"/>
                </a:cxn>
                <a:cxn ang="0">
                  <a:pos x="2206" y="1370"/>
                </a:cxn>
                <a:cxn ang="0">
                  <a:pos x="2253" y="1804"/>
                </a:cxn>
                <a:cxn ang="0">
                  <a:pos x="1748" y="23"/>
                </a:cxn>
                <a:cxn ang="0">
                  <a:pos x="2060" y="1943"/>
                </a:cxn>
                <a:cxn ang="0">
                  <a:pos x="448" y="27"/>
                </a:cxn>
                <a:cxn ang="0">
                  <a:pos x="2033" y="1974"/>
                </a:cxn>
                <a:cxn ang="0">
                  <a:pos x="1649" y="52"/>
                </a:cxn>
                <a:cxn ang="0">
                  <a:pos x="1591" y="514"/>
                </a:cxn>
                <a:cxn ang="0">
                  <a:pos x="1539" y="903"/>
                </a:cxn>
                <a:cxn ang="0">
                  <a:pos x="1583" y="1159"/>
                </a:cxn>
                <a:cxn ang="0">
                  <a:pos x="1653" y="1366"/>
                </a:cxn>
                <a:cxn ang="0">
                  <a:pos x="1627" y="1608"/>
                </a:cxn>
                <a:cxn ang="0">
                  <a:pos x="1805" y="1987"/>
                </a:cxn>
                <a:cxn ang="0">
                  <a:pos x="290" y="162"/>
                </a:cxn>
                <a:cxn ang="0">
                  <a:pos x="996" y="182"/>
                </a:cxn>
                <a:cxn ang="0">
                  <a:pos x="1577" y="251"/>
                </a:cxn>
                <a:cxn ang="0">
                  <a:pos x="749" y="546"/>
                </a:cxn>
                <a:cxn ang="0">
                  <a:pos x="1464" y="436"/>
                </a:cxn>
                <a:cxn ang="0">
                  <a:pos x="704" y="627"/>
                </a:cxn>
                <a:cxn ang="0">
                  <a:pos x="1506" y="551"/>
                </a:cxn>
                <a:cxn ang="0">
                  <a:pos x="1371" y="671"/>
                </a:cxn>
                <a:cxn ang="0">
                  <a:pos x="1236" y="484"/>
                </a:cxn>
                <a:cxn ang="0">
                  <a:pos x="1596" y="592"/>
                </a:cxn>
                <a:cxn ang="0">
                  <a:pos x="1189" y="583"/>
                </a:cxn>
                <a:cxn ang="0">
                  <a:pos x="629" y="744"/>
                </a:cxn>
                <a:cxn ang="0">
                  <a:pos x="830" y="872"/>
                </a:cxn>
                <a:cxn ang="0">
                  <a:pos x="1524" y="779"/>
                </a:cxn>
                <a:cxn ang="0">
                  <a:pos x="1215" y="692"/>
                </a:cxn>
                <a:cxn ang="0">
                  <a:pos x="1084" y="930"/>
                </a:cxn>
                <a:cxn ang="0">
                  <a:pos x="885" y="829"/>
                </a:cxn>
                <a:cxn ang="0">
                  <a:pos x="38" y="1138"/>
                </a:cxn>
                <a:cxn ang="0">
                  <a:pos x="501" y="1489"/>
                </a:cxn>
                <a:cxn ang="0">
                  <a:pos x="1132" y="939"/>
                </a:cxn>
                <a:cxn ang="0">
                  <a:pos x="1424" y="920"/>
                </a:cxn>
                <a:cxn ang="0">
                  <a:pos x="1017" y="1150"/>
                </a:cxn>
                <a:cxn ang="0">
                  <a:pos x="746" y="1301"/>
                </a:cxn>
                <a:cxn ang="0">
                  <a:pos x="1115" y="1187"/>
                </a:cxn>
                <a:cxn ang="0">
                  <a:pos x="1631" y="1281"/>
                </a:cxn>
                <a:cxn ang="0">
                  <a:pos x="1290" y="1247"/>
                </a:cxn>
                <a:cxn ang="0">
                  <a:pos x="910" y="1287"/>
                </a:cxn>
                <a:cxn ang="0">
                  <a:pos x="918" y="1257"/>
                </a:cxn>
                <a:cxn ang="0">
                  <a:pos x="1155" y="1470"/>
                </a:cxn>
                <a:cxn ang="0">
                  <a:pos x="1319" y="1312"/>
                </a:cxn>
                <a:cxn ang="0">
                  <a:pos x="660" y="1333"/>
                </a:cxn>
                <a:cxn ang="0">
                  <a:pos x="480" y="1522"/>
                </a:cxn>
                <a:cxn ang="0">
                  <a:pos x="951" y="1624"/>
                </a:cxn>
                <a:cxn ang="0">
                  <a:pos x="1119" y="1533"/>
                </a:cxn>
                <a:cxn ang="0">
                  <a:pos x="1325" y="1392"/>
                </a:cxn>
                <a:cxn ang="0">
                  <a:pos x="90" y="1432"/>
                </a:cxn>
                <a:cxn ang="0">
                  <a:pos x="428" y="1568"/>
                </a:cxn>
                <a:cxn ang="0">
                  <a:pos x="1461" y="1552"/>
                </a:cxn>
                <a:cxn ang="0">
                  <a:pos x="579" y="1732"/>
                </a:cxn>
                <a:cxn ang="0">
                  <a:pos x="571" y="1764"/>
                </a:cxn>
                <a:cxn ang="0">
                  <a:pos x="1112" y="1787"/>
                </a:cxn>
                <a:cxn ang="0">
                  <a:pos x="1926" y="1626"/>
                </a:cxn>
                <a:cxn ang="0">
                  <a:pos x="996" y="1700"/>
                </a:cxn>
              </a:cxnLst>
              <a:rect l="0" t="0" r="r" b="b"/>
              <a:pathLst>
                <a:path w="2272" h="2096">
                  <a:moveTo>
                    <a:pt x="2208" y="1991"/>
                  </a:moveTo>
                  <a:lnTo>
                    <a:pt x="2208" y="1991"/>
                  </a:lnTo>
                  <a:lnTo>
                    <a:pt x="2212" y="1998"/>
                  </a:lnTo>
                  <a:lnTo>
                    <a:pt x="2215" y="2003"/>
                  </a:lnTo>
                  <a:lnTo>
                    <a:pt x="2219" y="2008"/>
                  </a:lnTo>
                  <a:lnTo>
                    <a:pt x="2220" y="2014"/>
                  </a:lnTo>
                  <a:lnTo>
                    <a:pt x="2221" y="2019"/>
                  </a:lnTo>
                  <a:lnTo>
                    <a:pt x="2221" y="2024"/>
                  </a:lnTo>
                  <a:lnTo>
                    <a:pt x="2220" y="2029"/>
                  </a:lnTo>
                  <a:lnTo>
                    <a:pt x="2218" y="2033"/>
                  </a:lnTo>
                  <a:lnTo>
                    <a:pt x="2215" y="2038"/>
                  </a:lnTo>
                  <a:lnTo>
                    <a:pt x="2212" y="2043"/>
                  </a:lnTo>
                  <a:lnTo>
                    <a:pt x="2208" y="2046"/>
                  </a:lnTo>
                  <a:lnTo>
                    <a:pt x="2203" y="2050"/>
                  </a:lnTo>
                  <a:lnTo>
                    <a:pt x="2191" y="2056"/>
                  </a:lnTo>
                  <a:lnTo>
                    <a:pt x="2175" y="2063"/>
                  </a:lnTo>
                  <a:lnTo>
                    <a:pt x="2175" y="2063"/>
                  </a:lnTo>
                  <a:lnTo>
                    <a:pt x="2150" y="2071"/>
                  </a:lnTo>
                  <a:lnTo>
                    <a:pt x="2123" y="2079"/>
                  </a:lnTo>
                  <a:lnTo>
                    <a:pt x="2095" y="2086"/>
                  </a:lnTo>
                  <a:lnTo>
                    <a:pt x="2066" y="2092"/>
                  </a:lnTo>
                  <a:lnTo>
                    <a:pt x="2051" y="2094"/>
                  </a:lnTo>
                  <a:lnTo>
                    <a:pt x="2036" y="2095"/>
                  </a:lnTo>
                  <a:lnTo>
                    <a:pt x="2021" y="2096"/>
                  </a:lnTo>
                  <a:lnTo>
                    <a:pt x="2007" y="2095"/>
                  </a:lnTo>
                  <a:lnTo>
                    <a:pt x="1993" y="2094"/>
                  </a:lnTo>
                  <a:lnTo>
                    <a:pt x="1979" y="2092"/>
                  </a:lnTo>
                  <a:lnTo>
                    <a:pt x="1966" y="2089"/>
                  </a:lnTo>
                  <a:lnTo>
                    <a:pt x="1953" y="2083"/>
                  </a:lnTo>
                  <a:lnTo>
                    <a:pt x="1953" y="2083"/>
                  </a:lnTo>
                  <a:lnTo>
                    <a:pt x="1953" y="2076"/>
                  </a:lnTo>
                  <a:lnTo>
                    <a:pt x="1952" y="2069"/>
                  </a:lnTo>
                  <a:lnTo>
                    <a:pt x="1951" y="2063"/>
                  </a:lnTo>
                  <a:lnTo>
                    <a:pt x="1950" y="2055"/>
                  </a:lnTo>
                  <a:lnTo>
                    <a:pt x="1950" y="2055"/>
                  </a:lnTo>
                  <a:lnTo>
                    <a:pt x="1938" y="2056"/>
                  </a:lnTo>
                  <a:lnTo>
                    <a:pt x="1927" y="2058"/>
                  </a:lnTo>
                  <a:lnTo>
                    <a:pt x="1917" y="2058"/>
                  </a:lnTo>
                  <a:lnTo>
                    <a:pt x="1906" y="2056"/>
                  </a:lnTo>
                  <a:lnTo>
                    <a:pt x="1896" y="2055"/>
                  </a:lnTo>
                  <a:lnTo>
                    <a:pt x="1887" y="2053"/>
                  </a:lnTo>
                  <a:lnTo>
                    <a:pt x="1870" y="2047"/>
                  </a:lnTo>
                  <a:lnTo>
                    <a:pt x="1853" y="2039"/>
                  </a:lnTo>
                  <a:lnTo>
                    <a:pt x="1835" y="2031"/>
                  </a:lnTo>
                  <a:lnTo>
                    <a:pt x="1799" y="2009"/>
                  </a:lnTo>
                  <a:lnTo>
                    <a:pt x="1799" y="2009"/>
                  </a:lnTo>
                  <a:lnTo>
                    <a:pt x="1768" y="1992"/>
                  </a:lnTo>
                  <a:lnTo>
                    <a:pt x="1736" y="1976"/>
                  </a:lnTo>
                  <a:lnTo>
                    <a:pt x="1668" y="1944"/>
                  </a:lnTo>
                  <a:lnTo>
                    <a:pt x="1635" y="1929"/>
                  </a:lnTo>
                  <a:lnTo>
                    <a:pt x="1602" y="1913"/>
                  </a:lnTo>
                  <a:lnTo>
                    <a:pt x="1570" y="1897"/>
                  </a:lnTo>
                  <a:lnTo>
                    <a:pt x="1539" y="1879"/>
                  </a:lnTo>
                  <a:lnTo>
                    <a:pt x="1539" y="1879"/>
                  </a:lnTo>
                  <a:lnTo>
                    <a:pt x="1514" y="1864"/>
                  </a:lnTo>
                  <a:lnTo>
                    <a:pt x="1501" y="1856"/>
                  </a:lnTo>
                  <a:lnTo>
                    <a:pt x="1491" y="1851"/>
                  </a:lnTo>
                  <a:lnTo>
                    <a:pt x="1491" y="1851"/>
                  </a:lnTo>
                  <a:lnTo>
                    <a:pt x="1476" y="1847"/>
                  </a:lnTo>
                  <a:lnTo>
                    <a:pt x="1461" y="1842"/>
                  </a:lnTo>
                  <a:lnTo>
                    <a:pt x="1446" y="1838"/>
                  </a:lnTo>
                  <a:lnTo>
                    <a:pt x="1439" y="1835"/>
                  </a:lnTo>
                  <a:lnTo>
                    <a:pt x="1434" y="1831"/>
                  </a:lnTo>
                  <a:lnTo>
                    <a:pt x="1434" y="1831"/>
                  </a:lnTo>
                  <a:lnTo>
                    <a:pt x="1427" y="1823"/>
                  </a:lnTo>
                  <a:lnTo>
                    <a:pt x="1419" y="1811"/>
                  </a:lnTo>
                  <a:lnTo>
                    <a:pt x="1408" y="1795"/>
                  </a:lnTo>
                  <a:lnTo>
                    <a:pt x="1408" y="1795"/>
                  </a:lnTo>
                  <a:lnTo>
                    <a:pt x="1407" y="1788"/>
                  </a:lnTo>
                  <a:lnTo>
                    <a:pt x="1408" y="1780"/>
                  </a:lnTo>
                  <a:lnTo>
                    <a:pt x="1408" y="1774"/>
                  </a:lnTo>
                  <a:lnTo>
                    <a:pt x="1408" y="1766"/>
                  </a:lnTo>
                  <a:lnTo>
                    <a:pt x="1408" y="1766"/>
                  </a:lnTo>
                  <a:lnTo>
                    <a:pt x="1407" y="1759"/>
                  </a:lnTo>
                  <a:lnTo>
                    <a:pt x="1404" y="1752"/>
                  </a:lnTo>
                  <a:lnTo>
                    <a:pt x="1397" y="1740"/>
                  </a:lnTo>
                  <a:lnTo>
                    <a:pt x="1392" y="1727"/>
                  </a:lnTo>
                  <a:lnTo>
                    <a:pt x="1390" y="1720"/>
                  </a:lnTo>
                  <a:lnTo>
                    <a:pt x="1388" y="1713"/>
                  </a:lnTo>
                  <a:lnTo>
                    <a:pt x="1388" y="1713"/>
                  </a:lnTo>
                  <a:lnTo>
                    <a:pt x="1339" y="1716"/>
                  </a:lnTo>
                  <a:lnTo>
                    <a:pt x="1285" y="1719"/>
                  </a:lnTo>
                  <a:lnTo>
                    <a:pt x="1229" y="1720"/>
                  </a:lnTo>
                  <a:lnTo>
                    <a:pt x="1174" y="1720"/>
                  </a:lnTo>
                  <a:lnTo>
                    <a:pt x="1174" y="1720"/>
                  </a:lnTo>
                  <a:lnTo>
                    <a:pt x="1173" y="1732"/>
                  </a:lnTo>
                  <a:lnTo>
                    <a:pt x="1172" y="1744"/>
                  </a:lnTo>
                  <a:lnTo>
                    <a:pt x="1169" y="1758"/>
                  </a:lnTo>
                  <a:lnTo>
                    <a:pt x="1165" y="1771"/>
                  </a:lnTo>
                  <a:lnTo>
                    <a:pt x="1162" y="1784"/>
                  </a:lnTo>
                  <a:lnTo>
                    <a:pt x="1157" y="1797"/>
                  </a:lnTo>
                  <a:lnTo>
                    <a:pt x="1151" y="1809"/>
                  </a:lnTo>
                  <a:lnTo>
                    <a:pt x="1146" y="1821"/>
                  </a:lnTo>
                  <a:lnTo>
                    <a:pt x="1146" y="1821"/>
                  </a:lnTo>
                  <a:lnTo>
                    <a:pt x="1135" y="1822"/>
                  </a:lnTo>
                  <a:lnTo>
                    <a:pt x="1126" y="1821"/>
                  </a:lnTo>
                  <a:lnTo>
                    <a:pt x="1117" y="1819"/>
                  </a:lnTo>
                  <a:lnTo>
                    <a:pt x="1108" y="1816"/>
                  </a:lnTo>
                  <a:lnTo>
                    <a:pt x="1101" y="1810"/>
                  </a:lnTo>
                  <a:lnTo>
                    <a:pt x="1094" y="1805"/>
                  </a:lnTo>
                  <a:lnTo>
                    <a:pt x="1088" y="1798"/>
                  </a:lnTo>
                  <a:lnTo>
                    <a:pt x="1082" y="1791"/>
                  </a:lnTo>
                  <a:lnTo>
                    <a:pt x="1071" y="1774"/>
                  </a:lnTo>
                  <a:lnTo>
                    <a:pt x="1062" y="1756"/>
                  </a:lnTo>
                  <a:lnTo>
                    <a:pt x="1045" y="1720"/>
                  </a:lnTo>
                  <a:lnTo>
                    <a:pt x="1045" y="1720"/>
                  </a:lnTo>
                  <a:lnTo>
                    <a:pt x="1014" y="1722"/>
                  </a:lnTo>
                  <a:lnTo>
                    <a:pt x="980" y="1723"/>
                  </a:lnTo>
                  <a:lnTo>
                    <a:pt x="942" y="1722"/>
                  </a:lnTo>
                  <a:lnTo>
                    <a:pt x="903" y="1720"/>
                  </a:lnTo>
                  <a:lnTo>
                    <a:pt x="903" y="1720"/>
                  </a:lnTo>
                  <a:lnTo>
                    <a:pt x="880" y="1720"/>
                  </a:lnTo>
                  <a:lnTo>
                    <a:pt x="858" y="1721"/>
                  </a:lnTo>
                  <a:lnTo>
                    <a:pt x="810" y="1725"/>
                  </a:lnTo>
                  <a:lnTo>
                    <a:pt x="785" y="1727"/>
                  </a:lnTo>
                  <a:lnTo>
                    <a:pt x="760" y="1728"/>
                  </a:lnTo>
                  <a:lnTo>
                    <a:pt x="738" y="1728"/>
                  </a:lnTo>
                  <a:lnTo>
                    <a:pt x="717" y="1726"/>
                  </a:lnTo>
                  <a:lnTo>
                    <a:pt x="717" y="1726"/>
                  </a:lnTo>
                  <a:lnTo>
                    <a:pt x="710" y="1741"/>
                  </a:lnTo>
                  <a:lnTo>
                    <a:pt x="705" y="1756"/>
                  </a:lnTo>
                  <a:lnTo>
                    <a:pt x="695" y="1784"/>
                  </a:lnTo>
                  <a:lnTo>
                    <a:pt x="685" y="1812"/>
                  </a:lnTo>
                  <a:lnTo>
                    <a:pt x="679" y="1825"/>
                  </a:lnTo>
                  <a:lnTo>
                    <a:pt x="673" y="1838"/>
                  </a:lnTo>
                  <a:lnTo>
                    <a:pt x="673" y="1838"/>
                  </a:lnTo>
                  <a:lnTo>
                    <a:pt x="663" y="1842"/>
                  </a:lnTo>
                  <a:lnTo>
                    <a:pt x="654" y="1844"/>
                  </a:lnTo>
                  <a:lnTo>
                    <a:pt x="647" y="1846"/>
                  </a:lnTo>
                  <a:lnTo>
                    <a:pt x="639" y="1846"/>
                  </a:lnTo>
                  <a:lnTo>
                    <a:pt x="632" y="1844"/>
                  </a:lnTo>
                  <a:lnTo>
                    <a:pt x="625" y="1842"/>
                  </a:lnTo>
                  <a:lnTo>
                    <a:pt x="619" y="1839"/>
                  </a:lnTo>
                  <a:lnTo>
                    <a:pt x="614" y="1836"/>
                  </a:lnTo>
                  <a:lnTo>
                    <a:pt x="608" y="1831"/>
                  </a:lnTo>
                  <a:lnTo>
                    <a:pt x="603" y="1826"/>
                  </a:lnTo>
                  <a:lnTo>
                    <a:pt x="594" y="1814"/>
                  </a:lnTo>
                  <a:lnTo>
                    <a:pt x="587" y="1802"/>
                  </a:lnTo>
                  <a:lnTo>
                    <a:pt x="581" y="1790"/>
                  </a:lnTo>
                  <a:lnTo>
                    <a:pt x="581" y="1790"/>
                  </a:lnTo>
                  <a:lnTo>
                    <a:pt x="563" y="1806"/>
                  </a:lnTo>
                  <a:lnTo>
                    <a:pt x="555" y="1814"/>
                  </a:lnTo>
                  <a:lnTo>
                    <a:pt x="544" y="1823"/>
                  </a:lnTo>
                  <a:lnTo>
                    <a:pt x="533" y="1829"/>
                  </a:lnTo>
                  <a:lnTo>
                    <a:pt x="523" y="1835"/>
                  </a:lnTo>
                  <a:lnTo>
                    <a:pt x="517" y="1836"/>
                  </a:lnTo>
                  <a:lnTo>
                    <a:pt x="512" y="1837"/>
                  </a:lnTo>
                  <a:lnTo>
                    <a:pt x="507" y="1837"/>
                  </a:lnTo>
                  <a:lnTo>
                    <a:pt x="501" y="1836"/>
                  </a:lnTo>
                  <a:lnTo>
                    <a:pt x="501" y="1836"/>
                  </a:lnTo>
                  <a:lnTo>
                    <a:pt x="498" y="1834"/>
                  </a:lnTo>
                  <a:lnTo>
                    <a:pt x="495" y="1832"/>
                  </a:lnTo>
                  <a:lnTo>
                    <a:pt x="488" y="1824"/>
                  </a:lnTo>
                  <a:lnTo>
                    <a:pt x="482" y="1813"/>
                  </a:lnTo>
                  <a:lnTo>
                    <a:pt x="477" y="1801"/>
                  </a:lnTo>
                  <a:lnTo>
                    <a:pt x="467" y="1775"/>
                  </a:lnTo>
                  <a:lnTo>
                    <a:pt x="461" y="1751"/>
                  </a:lnTo>
                  <a:lnTo>
                    <a:pt x="461" y="1751"/>
                  </a:lnTo>
                  <a:lnTo>
                    <a:pt x="457" y="1740"/>
                  </a:lnTo>
                  <a:lnTo>
                    <a:pt x="454" y="1728"/>
                  </a:lnTo>
                  <a:lnTo>
                    <a:pt x="452" y="1722"/>
                  </a:lnTo>
                  <a:lnTo>
                    <a:pt x="450" y="1718"/>
                  </a:lnTo>
                  <a:lnTo>
                    <a:pt x="446" y="1715"/>
                  </a:lnTo>
                  <a:lnTo>
                    <a:pt x="440" y="1713"/>
                  </a:lnTo>
                  <a:lnTo>
                    <a:pt x="440" y="1713"/>
                  </a:lnTo>
                  <a:lnTo>
                    <a:pt x="437" y="1733"/>
                  </a:lnTo>
                  <a:lnTo>
                    <a:pt x="434" y="1753"/>
                  </a:lnTo>
                  <a:lnTo>
                    <a:pt x="433" y="1774"/>
                  </a:lnTo>
                  <a:lnTo>
                    <a:pt x="432" y="1795"/>
                  </a:lnTo>
                  <a:lnTo>
                    <a:pt x="431" y="1838"/>
                  </a:lnTo>
                  <a:lnTo>
                    <a:pt x="430" y="1881"/>
                  </a:lnTo>
                  <a:lnTo>
                    <a:pt x="427" y="1901"/>
                  </a:lnTo>
                  <a:lnTo>
                    <a:pt x="425" y="1920"/>
                  </a:lnTo>
                  <a:lnTo>
                    <a:pt x="421" y="1940"/>
                  </a:lnTo>
                  <a:lnTo>
                    <a:pt x="416" y="1957"/>
                  </a:lnTo>
                  <a:lnTo>
                    <a:pt x="409" y="1974"/>
                  </a:lnTo>
                  <a:lnTo>
                    <a:pt x="405" y="1981"/>
                  </a:lnTo>
                  <a:lnTo>
                    <a:pt x="401" y="1989"/>
                  </a:lnTo>
                  <a:lnTo>
                    <a:pt x="395" y="1996"/>
                  </a:lnTo>
                  <a:lnTo>
                    <a:pt x="390" y="2003"/>
                  </a:lnTo>
                  <a:lnTo>
                    <a:pt x="384" y="2009"/>
                  </a:lnTo>
                  <a:lnTo>
                    <a:pt x="376" y="2015"/>
                  </a:lnTo>
                  <a:lnTo>
                    <a:pt x="376" y="2015"/>
                  </a:lnTo>
                  <a:lnTo>
                    <a:pt x="378" y="2021"/>
                  </a:lnTo>
                  <a:lnTo>
                    <a:pt x="380" y="2028"/>
                  </a:lnTo>
                  <a:lnTo>
                    <a:pt x="387" y="2038"/>
                  </a:lnTo>
                  <a:lnTo>
                    <a:pt x="390" y="2043"/>
                  </a:lnTo>
                  <a:lnTo>
                    <a:pt x="393" y="2048"/>
                  </a:lnTo>
                  <a:lnTo>
                    <a:pt x="394" y="2054"/>
                  </a:lnTo>
                  <a:lnTo>
                    <a:pt x="394" y="2061"/>
                  </a:lnTo>
                  <a:lnTo>
                    <a:pt x="394" y="2061"/>
                  </a:lnTo>
                  <a:lnTo>
                    <a:pt x="390" y="2066"/>
                  </a:lnTo>
                  <a:lnTo>
                    <a:pt x="386" y="2070"/>
                  </a:lnTo>
                  <a:lnTo>
                    <a:pt x="381" y="2074"/>
                  </a:lnTo>
                  <a:lnTo>
                    <a:pt x="376" y="2077"/>
                  </a:lnTo>
                  <a:lnTo>
                    <a:pt x="365" y="2081"/>
                  </a:lnTo>
                  <a:lnTo>
                    <a:pt x="354" y="2083"/>
                  </a:lnTo>
                  <a:lnTo>
                    <a:pt x="341" y="2084"/>
                  </a:lnTo>
                  <a:lnTo>
                    <a:pt x="327" y="2085"/>
                  </a:lnTo>
                  <a:lnTo>
                    <a:pt x="297" y="2086"/>
                  </a:lnTo>
                  <a:lnTo>
                    <a:pt x="297" y="2086"/>
                  </a:lnTo>
                  <a:lnTo>
                    <a:pt x="254" y="2087"/>
                  </a:lnTo>
                  <a:lnTo>
                    <a:pt x="205" y="2087"/>
                  </a:lnTo>
                  <a:lnTo>
                    <a:pt x="179" y="2086"/>
                  </a:lnTo>
                  <a:lnTo>
                    <a:pt x="153" y="2084"/>
                  </a:lnTo>
                  <a:lnTo>
                    <a:pt x="129" y="2082"/>
                  </a:lnTo>
                  <a:lnTo>
                    <a:pt x="105" y="2079"/>
                  </a:lnTo>
                  <a:lnTo>
                    <a:pt x="105" y="2079"/>
                  </a:lnTo>
                  <a:lnTo>
                    <a:pt x="82" y="2075"/>
                  </a:lnTo>
                  <a:lnTo>
                    <a:pt x="58" y="2070"/>
                  </a:lnTo>
                  <a:lnTo>
                    <a:pt x="47" y="2067"/>
                  </a:lnTo>
                  <a:lnTo>
                    <a:pt x="38" y="2064"/>
                  </a:lnTo>
                  <a:lnTo>
                    <a:pt x="30" y="2061"/>
                  </a:lnTo>
                  <a:lnTo>
                    <a:pt x="24" y="2055"/>
                  </a:lnTo>
                  <a:lnTo>
                    <a:pt x="24" y="2055"/>
                  </a:lnTo>
                  <a:lnTo>
                    <a:pt x="25" y="2045"/>
                  </a:lnTo>
                  <a:lnTo>
                    <a:pt x="27" y="2034"/>
                  </a:lnTo>
                  <a:lnTo>
                    <a:pt x="30" y="2024"/>
                  </a:lnTo>
                  <a:lnTo>
                    <a:pt x="34" y="2016"/>
                  </a:lnTo>
                  <a:lnTo>
                    <a:pt x="44" y="1998"/>
                  </a:lnTo>
                  <a:lnTo>
                    <a:pt x="54" y="1978"/>
                  </a:lnTo>
                  <a:lnTo>
                    <a:pt x="54" y="1978"/>
                  </a:lnTo>
                  <a:lnTo>
                    <a:pt x="53" y="1974"/>
                  </a:lnTo>
                  <a:lnTo>
                    <a:pt x="51" y="1970"/>
                  </a:lnTo>
                  <a:lnTo>
                    <a:pt x="47" y="1967"/>
                  </a:lnTo>
                  <a:lnTo>
                    <a:pt x="43" y="1964"/>
                  </a:lnTo>
                  <a:lnTo>
                    <a:pt x="36" y="1959"/>
                  </a:lnTo>
                  <a:lnTo>
                    <a:pt x="32" y="1957"/>
                  </a:lnTo>
                  <a:lnTo>
                    <a:pt x="29" y="1954"/>
                  </a:lnTo>
                  <a:lnTo>
                    <a:pt x="29" y="1954"/>
                  </a:lnTo>
                  <a:lnTo>
                    <a:pt x="27" y="1929"/>
                  </a:lnTo>
                  <a:lnTo>
                    <a:pt x="28" y="1903"/>
                  </a:lnTo>
                  <a:lnTo>
                    <a:pt x="30" y="1877"/>
                  </a:lnTo>
                  <a:lnTo>
                    <a:pt x="33" y="1849"/>
                  </a:lnTo>
                  <a:lnTo>
                    <a:pt x="41" y="1792"/>
                  </a:lnTo>
                  <a:lnTo>
                    <a:pt x="49" y="1736"/>
                  </a:lnTo>
                  <a:lnTo>
                    <a:pt x="49" y="1736"/>
                  </a:lnTo>
                  <a:lnTo>
                    <a:pt x="52" y="1712"/>
                  </a:lnTo>
                  <a:lnTo>
                    <a:pt x="54" y="1687"/>
                  </a:lnTo>
                  <a:lnTo>
                    <a:pt x="56" y="1639"/>
                  </a:lnTo>
                  <a:lnTo>
                    <a:pt x="58" y="1592"/>
                  </a:lnTo>
                  <a:lnTo>
                    <a:pt x="60" y="1569"/>
                  </a:lnTo>
                  <a:lnTo>
                    <a:pt x="62" y="1547"/>
                  </a:lnTo>
                  <a:lnTo>
                    <a:pt x="62" y="1547"/>
                  </a:lnTo>
                  <a:lnTo>
                    <a:pt x="66" y="1519"/>
                  </a:lnTo>
                  <a:lnTo>
                    <a:pt x="68" y="1504"/>
                  </a:lnTo>
                  <a:lnTo>
                    <a:pt x="70" y="1488"/>
                  </a:lnTo>
                  <a:lnTo>
                    <a:pt x="70" y="1473"/>
                  </a:lnTo>
                  <a:lnTo>
                    <a:pt x="70" y="1457"/>
                  </a:lnTo>
                  <a:lnTo>
                    <a:pt x="67" y="1443"/>
                  </a:lnTo>
                  <a:lnTo>
                    <a:pt x="64" y="1435"/>
                  </a:lnTo>
                  <a:lnTo>
                    <a:pt x="62" y="1429"/>
                  </a:lnTo>
                  <a:lnTo>
                    <a:pt x="62" y="1429"/>
                  </a:lnTo>
                  <a:lnTo>
                    <a:pt x="62" y="1423"/>
                  </a:lnTo>
                  <a:lnTo>
                    <a:pt x="64" y="1419"/>
                  </a:lnTo>
                  <a:lnTo>
                    <a:pt x="68" y="1416"/>
                  </a:lnTo>
                  <a:lnTo>
                    <a:pt x="72" y="1412"/>
                  </a:lnTo>
                  <a:lnTo>
                    <a:pt x="72" y="1412"/>
                  </a:lnTo>
                  <a:lnTo>
                    <a:pt x="59" y="1393"/>
                  </a:lnTo>
                  <a:lnTo>
                    <a:pt x="47" y="1371"/>
                  </a:lnTo>
                  <a:lnTo>
                    <a:pt x="36" y="1349"/>
                  </a:lnTo>
                  <a:lnTo>
                    <a:pt x="26" y="1325"/>
                  </a:lnTo>
                  <a:lnTo>
                    <a:pt x="26" y="1325"/>
                  </a:lnTo>
                  <a:lnTo>
                    <a:pt x="17" y="1301"/>
                  </a:lnTo>
                  <a:lnTo>
                    <a:pt x="10" y="1274"/>
                  </a:lnTo>
                  <a:lnTo>
                    <a:pt x="6" y="1261"/>
                  </a:lnTo>
                  <a:lnTo>
                    <a:pt x="3" y="1247"/>
                  </a:lnTo>
                  <a:lnTo>
                    <a:pt x="1" y="1234"/>
                  </a:lnTo>
                  <a:lnTo>
                    <a:pt x="0" y="1222"/>
                  </a:lnTo>
                  <a:lnTo>
                    <a:pt x="0" y="1222"/>
                  </a:lnTo>
                  <a:lnTo>
                    <a:pt x="1" y="1197"/>
                  </a:lnTo>
                  <a:lnTo>
                    <a:pt x="3" y="1172"/>
                  </a:lnTo>
                  <a:lnTo>
                    <a:pt x="7" y="1147"/>
                  </a:lnTo>
                  <a:lnTo>
                    <a:pt x="11" y="1123"/>
                  </a:lnTo>
                  <a:lnTo>
                    <a:pt x="17" y="1099"/>
                  </a:lnTo>
                  <a:lnTo>
                    <a:pt x="25" y="1077"/>
                  </a:lnTo>
                  <a:lnTo>
                    <a:pt x="33" y="1054"/>
                  </a:lnTo>
                  <a:lnTo>
                    <a:pt x="43" y="1033"/>
                  </a:lnTo>
                  <a:lnTo>
                    <a:pt x="55" y="1012"/>
                  </a:lnTo>
                  <a:lnTo>
                    <a:pt x="67" y="993"/>
                  </a:lnTo>
                  <a:lnTo>
                    <a:pt x="81" y="975"/>
                  </a:lnTo>
                  <a:lnTo>
                    <a:pt x="94" y="957"/>
                  </a:lnTo>
                  <a:lnTo>
                    <a:pt x="109" y="941"/>
                  </a:lnTo>
                  <a:lnTo>
                    <a:pt x="127" y="926"/>
                  </a:lnTo>
                  <a:lnTo>
                    <a:pt x="144" y="913"/>
                  </a:lnTo>
                  <a:lnTo>
                    <a:pt x="162" y="900"/>
                  </a:lnTo>
                  <a:lnTo>
                    <a:pt x="162" y="900"/>
                  </a:lnTo>
                  <a:lnTo>
                    <a:pt x="178" y="789"/>
                  </a:lnTo>
                  <a:lnTo>
                    <a:pt x="185" y="735"/>
                  </a:lnTo>
                  <a:lnTo>
                    <a:pt x="192" y="678"/>
                  </a:lnTo>
                  <a:lnTo>
                    <a:pt x="192" y="678"/>
                  </a:lnTo>
                  <a:lnTo>
                    <a:pt x="196" y="654"/>
                  </a:lnTo>
                  <a:lnTo>
                    <a:pt x="200" y="630"/>
                  </a:lnTo>
                  <a:lnTo>
                    <a:pt x="206" y="606"/>
                  </a:lnTo>
                  <a:lnTo>
                    <a:pt x="210" y="581"/>
                  </a:lnTo>
                  <a:lnTo>
                    <a:pt x="210" y="581"/>
                  </a:lnTo>
                  <a:lnTo>
                    <a:pt x="212" y="556"/>
                  </a:lnTo>
                  <a:lnTo>
                    <a:pt x="213" y="531"/>
                  </a:lnTo>
                  <a:lnTo>
                    <a:pt x="215" y="506"/>
                  </a:lnTo>
                  <a:lnTo>
                    <a:pt x="218" y="481"/>
                  </a:lnTo>
                  <a:lnTo>
                    <a:pt x="218" y="481"/>
                  </a:lnTo>
                  <a:lnTo>
                    <a:pt x="227" y="423"/>
                  </a:lnTo>
                  <a:lnTo>
                    <a:pt x="238" y="359"/>
                  </a:lnTo>
                  <a:lnTo>
                    <a:pt x="261" y="231"/>
                  </a:lnTo>
                  <a:lnTo>
                    <a:pt x="261" y="231"/>
                  </a:lnTo>
                  <a:lnTo>
                    <a:pt x="271" y="174"/>
                  </a:lnTo>
                  <a:lnTo>
                    <a:pt x="275" y="145"/>
                  </a:lnTo>
                  <a:lnTo>
                    <a:pt x="282" y="117"/>
                  </a:lnTo>
                  <a:lnTo>
                    <a:pt x="289" y="91"/>
                  </a:lnTo>
                  <a:lnTo>
                    <a:pt x="294" y="78"/>
                  </a:lnTo>
                  <a:lnTo>
                    <a:pt x="299" y="65"/>
                  </a:lnTo>
                  <a:lnTo>
                    <a:pt x="305" y="53"/>
                  </a:lnTo>
                  <a:lnTo>
                    <a:pt x="312" y="41"/>
                  </a:lnTo>
                  <a:lnTo>
                    <a:pt x="319" y="30"/>
                  </a:lnTo>
                  <a:lnTo>
                    <a:pt x="328" y="19"/>
                  </a:lnTo>
                  <a:lnTo>
                    <a:pt x="328" y="19"/>
                  </a:lnTo>
                  <a:lnTo>
                    <a:pt x="339" y="18"/>
                  </a:lnTo>
                  <a:lnTo>
                    <a:pt x="347" y="16"/>
                  </a:lnTo>
                  <a:lnTo>
                    <a:pt x="350" y="14"/>
                  </a:lnTo>
                  <a:lnTo>
                    <a:pt x="354" y="10"/>
                  </a:lnTo>
                  <a:lnTo>
                    <a:pt x="361" y="4"/>
                  </a:lnTo>
                  <a:lnTo>
                    <a:pt x="361" y="4"/>
                  </a:lnTo>
                  <a:lnTo>
                    <a:pt x="381" y="1"/>
                  </a:lnTo>
                  <a:lnTo>
                    <a:pt x="401" y="0"/>
                  </a:lnTo>
                  <a:lnTo>
                    <a:pt x="419" y="1"/>
                  </a:lnTo>
                  <a:lnTo>
                    <a:pt x="437" y="3"/>
                  </a:lnTo>
                  <a:lnTo>
                    <a:pt x="454" y="7"/>
                  </a:lnTo>
                  <a:lnTo>
                    <a:pt x="470" y="11"/>
                  </a:lnTo>
                  <a:lnTo>
                    <a:pt x="486" y="18"/>
                  </a:lnTo>
                  <a:lnTo>
                    <a:pt x="501" y="24"/>
                  </a:lnTo>
                  <a:lnTo>
                    <a:pt x="501" y="24"/>
                  </a:lnTo>
                  <a:lnTo>
                    <a:pt x="506" y="31"/>
                  </a:lnTo>
                  <a:lnTo>
                    <a:pt x="510" y="37"/>
                  </a:lnTo>
                  <a:lnTo>
                    <a:pt x="515" y="42"/>
                  </a:lnTo>
                  <a:lnTo>
                    <a:pt x="522" y="47"/>
                  </a:lnTo>
                  <a:lnTo>
                    <a:pt x="522" y="47"/>
                  </a:lnTo>
                  <a:lnTo>
                    <a:pt x="532" y="83"/>
                  </a:lnTo>
                  <a:lnTo>
                    <a:pt x="536" y="99"/>
                  </a:lnTo>
                  <a:lnTo>
                    <a:pt x="539" y="115"/>
                  </a:lnTo>
                  <a:lnTo>
                    <a:pt x="540" y="130"/>
                  </a:lnTo>
                  <a:lnTo>
                    <a:pt x="540" y="145"/>
                  </a:lnTo>
                  <a:lnTo>
                    <a:pt x="538" y="160"/>
                  </a:lnTo>
                  <a:lnTo>
                    <a:pt x="534" y="175"/>
                  </a:lnTo>
                  <a:lnTo>
                    <a:pt x="534" y="175"/>
                  </a:lnTo>
                  <a:lnTo>
                    <a:pt x="574" y="170"/>
                  </a:lnTo>
                  <a:lnTo>
                    <a:pt x="619" y="166"/>
                  </a:lnTo>
                  <a:lnTo>
                    <a:pt x="668" y="163"/>
                  </a:lnTo>
                  <a:lnTo>
                    <a:pt x="720" y="162"/>
                  </a:lnTo>
                  <a:lnTo>
                    <a:pt x="827" y="161"/>
                  </a:lnTo>
                  <a:lnTo>
                    <a:pt x="933" y="162"/>
                  </a:lnTo>
                  <a:lnTo>
                    <a:pt x="933" y="162"/>
                  </a:lnTo>
                  <a:lnTo>
                    <a:pt x="1048" y="161"/>
                  </a:lnTo>
                  <a:lnTo>
                    <a:pt x="1167" y="160"/>
                  </a:lnTo>
                  <a:lnTo>
                    <a:pt x="1406" y="157"/>
                  </a:lnTo>
                  <a:lnTo>
                    <a:pt x="1406" y="157"/>
                  </a:lnTo>
                  <a:lnTo>
                    <a:pt x="1452" y="157"/>
                  </a:lnTo>
                  <a:lnTo>
                    <a:pt x="1498" y="159"/>
                  </a:lnTo>
                  <a:lnTo>
                    <a:pt x="1521" y="159"/>
                  </a:lnTo>
                  <a:lnTo>
                    <a:pt x="1543" y="158"/>
                  </a:lnTo>
                  <a:lnTo>
                    <a:pt x="1565" y="156"/>
                  </a:lnTo>
                  <a:lnTo>
                    <a:pt x="1585" y="152"/>
                  </a:lnTo>
                  <a:lnTo>
                    <a:pt x="1585" y="152"/>
                  </a:lnTo>
                  <a:lnTo>
                    <a:pt x="1592" y="132"/>
                  </a:lnTo>
                  <a:lnTo>
                    <a:pt x="1599" y="112"/>
                  </a:lnTo>
                  <a:lnTo>
                    <a:pt x="1605" y="91"/>
                  </a:lnTo>
                  <a:lnTo>
                    <a:pt x="1613" y="70"/>
                  </a:lnTo>
                  <a:lnTo>
                    <a:pt x="1617" y="60"/>
                  </a:lnTo>
                  <a:lnTo>
                    <a:pt x="1622" y="51"/>
                  </a:lnTo>
                  <a:lnTo>
                    <a:pt x="1628" y="41"/>
                  </a:lnTo>
                  <a:lnTo>
                    <a:pt x="1634" y="34"/>
                  </a:lnTo>
                  <a:lnTo>
                    <a:pt x="1642" y="26"/>
                  </a:lnTo>
                  <a:lnTo>
                    <a:pt x="1649" y="20"/>
                  </a:lnTo>
                  <a:lnTo>
                    <a:pt x="1659" y="15"/>
                  </a:lnTo>
                  <a:lnTo>
                    <a:pt x="1669" y="11"/>
                  </a:lnTo>
                  <a:lnTo>
                    <a:pt x="1669" y="11"/>
                  </a:lnTo>
                  <a:lnTo>
                    <a:pt x="1681" y="11"/>
                  </a:lnTo>
                  <a:lnTo>
                    <a:pt x="1694" y="11"/>
                  </a:lnTo>
                  <a:lnTo>
                    <a:pt x="1722" y="9"/>
                  </a:lnTo>
                  <a:lnTo>
                    <a:pt x="1752" y="6"/>
                  </a:lnTo>
                  <a:lnTo>
                    <a:pt x="1783" y="5"/>
                  </a:lnTo>
                  <a:lnTo>
                    <a:pt x="1798" y="5"/>
                  </a:lnTo>
                  <a:lnTo>
                    <a:pt x="1812" y="6"/>
                  </a:lnTo>
                  <a:lnTo>
                    <a:pt x="1827" y="8"/>
                  </a:lnTo>
                  <a:lnTo>
                    <a:pt x="1840" y="11"/>
                  </a:lnTo>
                  <a:lnTo>
                    <a:pt x="1853" y="17"/>
                  </a:lnTo>
                  <a:lnTo>
                    <a:pt x="1864" y="23"/>
                  </a:lnTo>
                  <a:lnTo>
                    <a:pt x="1875" y="32"/>
                  </a:lnTo>
                  <a:lnTo>
                    <a:pt x="1884" y="41"/>
                  </a:lnTo>
                  <a:lnTo>
                    <a:pt x="1884" y="41"/>
                  </a:lnTo>
                  <a:lnTo>
                    <a:pt x="1890" y="53"/>
                  </a:lnTo>
                  <a:lnTo>
                    <a:pt x="1896" y="65"/>
                  </a:lnTo>
                  <a:lnTo>
                    <a:pt x="1902" y="80"/>
                  </a:lnTo>
                  <a:lnTo>
                    <a:pt x="1907" y="95"/>
                  </a:lnTo>
                  <a:lnTo>
                    <a:pt x="1917" y="127"/>
                  </a:lnTo>
                  <a:lnTo>
                    <a:pt x="1924" y="157"/>
                  </a:lnTo>
                  <a:lnTo>
                    <a:pt x="1924" y="157"/>
                  </a:lnTo>
                  <a:lnTo>
                    <a:pt x="1957" y="277"/>
                  </a:lnTo>
                  <a:lnTo>
                    <a:pt x="1957" y="277"/>
                  </a:lnTo>
                  <a:lnTo>
                    <a:pt x="1962" y="293"/>
                  </a:lnTo>
                  <a:lnTo>
                    <a:pt x="1965" y="309"/>
                  </a:lnTo>
                  <a:lnTo>
                    <a:pt x="1970" y="341"/>
                  </a:lnTo>
                  <a:lnTo>
                    <a:pt x="1976" y="371"/>
                  </a:lnTo>
                  <a:lnTo>
                    <a:pt x="1981" y="402"/>
                  </a:lnTo>
                  <a:lnTo>
                    <a:pt x="1981" y="402"/>
                  </a:lnTo>
                  <a:lnTo>
                    <a:pt x="1992" y="446"/>
                  </a:lnTo>
                  <a:lnTo>
                    <a:pt x="2003" y="490"/>
                  </a:lnTo>
                  <a:lnTo>
                    <a:pt x="2029" y="577"/>
                  </a:lnTo>
                  <a:lnTo>
                    <a:pt x="2042" y="621"/>
                  </a:lnTo>
                  <a:lnTo>
                    <a:pt x="2055" y="666"/>
                  </a:lnTo>
                  <a:lnTo>
                    <a:pt x="2068" y="712"/>
                  </a:lnTo>
                  <a:lnTo>
                    <a:pt x="2078" y="760"/>
                  </a:lnTo>
                  <a:lnTo>
                    <a:pt x="2078" y="760"/>
                  </a:lnTo>
                  <a:lnTo>
                    <a:pt x="2089" y="811"/>
                  </a:lnTo>
                  <a:lnTo>
                    <a:pt x="2100" y="860"/>
                  </a:lnTo>
                  <a:lnTo>
                    <a:pt x="2122" y="956"/>
                  </a:lnTo>
                  <a:lnTo>
                    <a:pt x="2144" y="1052"/>
                  </a:lnTo>
                  <a:lnTo>
                    <a:pt x="2154" y="1101"/>
                  </a:lnTo>
                  <a:lnTo>
                    <a:pt x="2165" y="1154"/>
                  </a:lnTo>
                  <a:lnTo>
                    <a:pt x="2165" y="1154"/>
                  </a:lnTo>
                  <a:lnTo>
                    <a:pt x="2177" y="1220"/>
                  </a:lnTo>
                  <a:lnTo>
                    <a:pt x="2183" y="1254"/>
                  </a:lnTo>
                  <a:lnTo>
                    <a:pt x="2191" y="1289"/>
                  </a:lnTo>
                  <a:lnTo>
                    <a:pt x="2191" y="1289"/>
                  </a:lnTo>
                  <a:lnTo>
                    <a:pt x="2193" y="1301"/>
                  </a:lnTo>
                  <a:lnTo>
                    <a:pt x="2194" y="1308"/>
                  </a:lnTo>
                  <a:lnTo>
                    <a:pt x="2195" y="1333"/>
                  </a:lnTo>
                  <a:lnTo>
                    <a:pt x="2195" y="1333"/>
                  </a:lnTo>
                  <a:lnTo>
                    <a:pt x="2197" y="1343"/>
                  </a:lnTo>
                  <a:lnTo>
                    <a:pt x="2198" y="1353"/>
                  </a:lnTo>
                  <a:lnTo>
                    <a:pt x="2202" y="1363"/>
                  </a:lnTo>
                  <a:lnTo>
                    <a:pt x="2206" y="1370"/>
                  </a:lnTo>
                  <a:lnTo>
                    <a:pt x="2206" y="1370"/>
                  </a:lnTo>
                  <a:lnTo>
                    <a:pt x="2212" y="1422"/>
                  </a:lnTo>
                  <a:lnTo>
                    <a:pt x="2220" y="1473"/>
                  </a:lnTo>
                  <a:lnTo>
                    <a:pt x="2237" y="1575"/>
                  </a:lnTo>
                  <a:lnTo>
                    <a:pt x="2237" y="1575"/>
                  </a:lnTo>
                  <a:lnTo>
                    <a:pt x="2243" y="1610"/>
                  </a:lnTo>
                  <a:lnTo>
                    <a:pt x="2251" y="1645"/>
                  </a:lnTo>
                  <a:lnTo>
                    <a:pt x="2256" y="1680"/>
                  </a:lnTo>
                  <a:lnTo>
                    <a:pt x="2258" y="1697"/>
                  </a:lnTo>
                  <a:lnTo>
                    <a:pt x="2259" y="1713"/>
                  </a:lnTo>
                  <a:lnTo>
                    <a:pt x="2259" y="1713"/>
                  </a:lnTo>
                  <a:lnTo>
                    <a:pt x="2259" y="1718"/>
                  </a:lnTo>
                  <a:lnTo>
                    <a:pt x="2258" y="1723"/>
                  </a:lnTo>
                  <a:lnTo>
                    <a:pt x="2257" y="1728"/>
                  </a:lnTo>
                  <a:lnTo>
                    <a:pt x="2257" y="1733"/>
                  </a:lnTo>
                  <a:lnTo>
                    <a:pt x="2257" y="1733"/>
                  </a:lnTo>
                  <a:lnTo>
                    <a:pt x="2260" y="1758"/>
                  </a:lnTo>
                  <a:lnTo>
                    <a:pt x="2266" y="1782"/>
                  </a:lnTo>
                  <a:lnTo>
                    <a:pt x="2270" y="1807"/>
                  </a:lnTo>
                  <a:lnTo>
                    <a:pt x="2271" y="1819"/>
                  </a:lnTo>
                  <a:lnTo>
                    <a:pt x="2272" y="1831"/>
                  </a:lnTo>
                  <a:lnTo>
                    <a:pt x="2272" y="1831"/>
                  </a:lnTo>
                  <a:lnTo>
                    <a:pt x="2272" y="1841"/>
                  </a:lnTo>
                  <a:lnTo>
                    <a:pt x="2271" y="1852"/>
                  </a:lnTo>
                  <a:lnTo>
                    <a:pt x="2267" y="1872"/>
                  </a:lnTo>
                  <a:lnTo>
                    <a:pt x="2264" y="1895"/>
                  </a:lnTo>
                  <a:lnTo>
                    <a:pt x="2263" y="1905"/>
                  </a:lnTo>
                  <a:lnTo>
                    <a:pt x="2262" y="1917"/>
                  </a:lnTo>
                  <a:lnTo>
                    <a:pt x="2262" y="1917"/>
                  </a:lnTo>
                  <a:lnTo>
                    <a:pt x="2258" y="1919"/>
                  </a:lnTo>
                  <a:lnTo>
                    <a:pt x="2257" y="1919"/>
                  </a:lnTo>
                  <a:lnTo>
                    <a:pt x="2257" y="1917"/>
                  </a:lnTo>
                  <a:lnTo>
                    <a:pt x="2257" y="1917"/>
                  </a:lnTo>
                  <a:lnTo>
                    <a:pt x="2253" y="1914"/>
                  </a:lnTo>
                  <a:lnTo>
                    <a:pt x="2254" y="1917"/>
                  </a:lnTo>
                  <a:lnTo>
                    <a:pt x="2256" y="1924"/>
                  </a:lnTo>
                  <a:lnTo>
                    <a:pt x="2256" y="1927"/>
                  </a:lnTo>
                  <a:lnTo>
                    <a:pt x="2254" y="1930"/>
                  </a:lnTo>
                  <a:lnTo>
                    <a:pt x="2254" y="1930"/>
                  </a:lnTo>
                  <a:lnTo>
                    <a:pt x="2245" y="1948"/>
                  </a:lnTo>
                  <a:lnTo>
                    <a:pt x="2236" y="1965"/>
                  </a:lnTo>
                  <a:lnTo>
                    <a:pt x="2230" y="1974"/>
                  </a:lnTo>
                  <a:lnTo>
                    <a:pt x="2224" y="1980"/>
                  </a:lnTo>
                  <a:lnTo>
                    <a:pt x="2217" y="1987"/>
                  </a:lnTo>
                  <a:lnTo>
                    <a:pt x="2208" y="1991"/>
                  </a:lnTo>
                  <a:lnTo>
                    <a:pt x="2208" y="1991"/>
                  </a:lnTo>
                  <a:close/>
                  <a:moveTo>
                    <a:pt x="2244" y="1912"/>
                  </a:moveTo>
                  <a:lnTo>
                    <a:pt x="2244" y="1912"/>
                  </a:lnTo>
                  <a:lnTo>
                    <a:pt x="2248" y="1899"/>
                  </a:lnTo>
                  <a:lnTo>
                    <a:pt x="2251" y="1885"/>
                  </a:lnTo>
                  <a:lnTo>
                    <a:pt x="2253" y="1872"/>
                  </a:lnTo>
                  <a:lnTo>
                    <a:pt x="2254" y="1858"/>
                  </a:lnTo>
                  <a:lnTo>
                    <a:pt x="2255" y="1844"/>
                  </a:lnTo>
                  <a:lnTo>
                    <a:pt x="2254" y="1832"/>
                  </a:lnTo>
                  <a:lnTo>
                    <a:pt x="2253" y="1804"/>
                  </a:lnTo>
                  <a:lnTo>
                    <a:pt x="2250" y="1777"/>
                  </a:lnTo>
                  <a:lnTo>
                    <a:pt x="2245" y="1750"/>
                  </a:lnTo>
                  <a:lnTo>
                    <a:pt x="2242" y="1725"/>
                  </a:lnTo>
                  <a:lnTo>
                    <a:pt x="2239" y="1700"/>
                  </a:lnTo>
                  <a:lnTo>
                    <a:pt x="2239" y="1700"/>
                  </a:lnTo>
                  <a:lnTo>
                    <a:pt x="2234" y="1655"/>
                  </a:lnTo>
                  <a:lnTo>
                    <a:pt x="2228" y="1610"/>
                  </a:lnTo>
                  <a:lnTo>
                    <a:pt x="2214" y="1523"/>
                  </a:lnTo>
                  <a:lnTo>
                    <a:pt x="2186" y="1350"/>
                  </a:lnTo>
                  <a:lnTo>
                    <a:pt x="2186" y="1350"/>
                  </a:lnTo>
                  <a:lnTo>
                    <a:pt x="2174" y="1279"/>
                  </a:lnTo>
                  <a:lnTo>
                    <a:pt x="2160" y="1208"/>
                  </a:lnTo>
                  <a:lnTo>
                    <a:pt x="2146" y="1136"/>
                  </a:lnTo>
                  <a:lnTo>
                    <a:pt x="2131" y="1064"/>
                  </a:lnTo>
                  <a:lnTo>
                    <a:pt x="2116" y="992"/>
                  </a:lnTo>
                  <a:lnTo>
                    <a:pt x="2099" y="919"/>
                  </a:lnTo>
                  <a:lnTo>
                    <a:pt x="2066" y="778"/>
                  </a:lnTo>
                  <a:lnTo>
                    <a:pt x="2066" y="778"/>
                  </a:lnTo>
                  <a:lnTo>
                    <a:pt x="2059" y="749"/>
                  </a:lnTo>
                  <a:lnTo>
                    <a:pt x="2054" y="720"/>
                  </a:lnTo>
                  <a:lnTo>
                    <a:pt x="2050" y="692"/>
                  </a:lnTo>
                  <a:lnTo>
                    <a:pt x="2046" y="678"/>
                  </a:lnTo>
                  <a:lnTo>
                    <a:pt x="2042" y="666"/>
                  </a:lnTo>
                  <a:lnTo>
                    <a:pt x="2042" y="666"/>
                  </a:lnTo>
                  <a:lnTo>
                    <a:pt x="2025" y="612"/>
                  </a:lnTo>
                  <a:lnTo>
                    <a:pt x="2008" y="560"/>
                  </a:lnTo>
                  <a:lnTo>
                    <a:pt x="1991" y="506"/>
                  </a:lnTo>
                  <a:lnTo>
                    <a:pt x="1983" y="479"/>
                  </a:lnTo>
                  <a:lnTo>
                    <a:pt x="1976" y="450"/>
                  </a:lnTo>
                  <a:lnTo>
                    <a:pt x="1976" y="450"/>
                  </a:lnTo>
                  <a:lnTo>
                    <a:pt x="1964" y="397"/>
                  </a:lnTo>
                  <a:lnTo>
                    <a:pt x="1954" y="344"/>
                  </a:lnTo>
                  <a:lnTo>
                    <a:pt x="1942" y="292"/>
                  </a:lnTo>
                  <a:lnTo>
                    <a:pt x="1937" y="266"/>
                  </a:lnTo>
                  <a:lnTo>
                    <a:pt x="1930" y="238"/>
                  </a:lnTo>
                  <a:lnTo>
                    <a:pt x="1930" y="238"/>
                  </a:lnTo>
                  <a:lnTo>
                    <a:pt x="1917" y="188"/>
                  </a:lnTo>
                  <a:lnTo>
                    <a:pt x="1908" y="158"/>
                  </a:lnTo>
                  <a:lnTo>
                    <a:pt x="1899" y="128"/>
                  </a:lnTo>
                  <a:lnTo>
                    <a:pt x="1889" y="99"/>
                  </a:lnTo>
                  <a:lnTo>
                    <a:pt x="1877" y="73"/>
                  </a:lnTo>
                  <a:lnTo>
                    <a:pt x="1872" y="63"/>
                  </a:lnTo>
                  <a:lnTo>
                    <a:pt x="1865" y="53"/>
                  </a:lnTo>
                  <a:lnTo>
                    <a:pt x="1860" y="46"/>
                  </a:lnTo>
                  <a:lnTo>
                    <a:pt x="1854" y="39"/>
                  </a:lnTo>
                  <a:lnTo>
                    <a:pt x="1854" y="39"/>
                  </a:lnTo>
                  <a:lnTo>
                    <a:pt x="1847" y="35"/>
                  </a:lnTo>
                  <a:lnTo>
                    <a:pt x="1840" y="32"/>
                  </a:lnTo>
                  <a:lnTo>
                    <a:pt x="1832" y="28"/>
                  </a:lnTo>
                  <a:lnTo>
                    <a:pt x="1824" y="26"/>
                  </a:lnTo>
                  <a:lnTo>
                    <a:pt x="1805" y="23"/>
                  </a:lnTo>
                  <a:lnTo>
                    <a:pt x="1786" y="22"/>
                  </a:lnTo>
                  <a:lnTo>
                    <a:pt x="1767" y="22"/>
                  </a:lnTo>
                  <a:lnTo>
                    <a:pt x="1748" y="23"/>
                  </a:lnTo>
                  <a:lnTo>
                    <a:pt x="1712" y="26"/>
                  </a:lnTo>
                  <a:lnTo>
                    <a:pt x="1712" y="26"/>
                  </a:lnTo>
                  <a:lnTo>
                    <a:pt x="1723" y="43"/>
                  </a:lnTo>
                  <a:lnTo>
                    <a:pt x="1733" y="61"/>
                  </a:lnTo>
                  <a:lnTo>
                    <a:pt x="1741" y="79"/>
                  </a:lnTo>
                  <a:lnTo>
                    <a:pt x="1748" y="99"/>
                  </a:lnTo>
                  <a:lnTo>
                    <a:pt x="1755" y="120"/>
                  </a:lnTo>
                  <a:lnTo>
                    <a:pt x="1760" y="140"/>
                  </a:lnTo>
                  <a:lnTo>
                    <a:pt x="1770" y="185"/>
                  </a:lnTo>
                  <a:lnTo>
                    <a:pt x="1779" y="231"/>
                  </a:lnTo>
                  <a:lnTo>
                    <a:pt x="1787" y="278"/>
                  </a:lnTo>
                  <a:lnTo>
                    <a:pt x="1795" y="326"/>
                  </a:lnTo>
                  <a:lnTo>
                    <a:pt x="1804" y="374"/>
                  </a:lnTo>
                  <a:lnTo>
                    <a:pt x="1804" y="374"/>
                  </a:lnTo>
                  <a:lnTo>
                    <a:pt x="1812" y="405"/>
                  </a:lnTo>
                  <a:lnTo>
                    <a:pt x="1820" y="438"/>
                  </a:lnTo>
                  <a:lnTo>
                    <a:pt x="1839" y="501"/>
                  </a:lnTo>
                  <a:lnTo>
                    <a:pt x="1856" y="564"/>
                  </a:lnTo>
                  <a:lnTo>
                    <a:pt x="1864" y="595"/>
                  </a:lnTo>
                  <a:lnTo>
                    <a:pt x="1871" y="627"/>
                  </a:lnTo>
                  <a:lnTo>
                    <a:pt x="1871" y="627"/>
                  </a:lnTo>
                  <a:lnTo>
                    <a:pt x="1883" y="690"/>
                  </a:lnTo>
                  <a:lnTo>
                    <a:pt x="1893" y="754"/>
                  </a:lnTo>
                  <a:lnTo>
                    <a:pt x="1903" y="819"/>
                  </a:lnTo>
                  <a:lnTo>
                    <a:pt x="1915" y="883"/>
                  </a:lnTo>
                  <a:lnTo>
                    <a:pt x="1915" y="883"/>
                  </a:lnTo>
                  <a:lnTo>
                    <a:pt x="1950" y="1068"/>
                  </a:lnTo>
                  <a:lnTo>
                    <a:pt x="1984" y="1250"/>
                  </a:lnTo>
                  <a:lnTo>
                    <a:pt x="2018" y="1429"/>
                  </a:lnTo>
                  <a:lnTo>
                    <a:pt x="2035" y="1517"/>
                  </a:lnTo>
                  <a:lnTo>
                    <a:pt x="2050" y="1604"/>
                  </a:lnTo>
                  <a:lnTo>
                    <a:pt x="2050" y="1604"/>
                  </a:lnTo>
                  <a:lnTo>
                    <a:pt x="2054" y="1619"/>
                  </a:lnTo>
                  <a:lnTo>
                    <a:pt x="2059" y="1635"/>
                  </a:lnTo>
                  <a:lnTo>
                    <a:pt x="2065" y="1650"/>
                  </a:lnTo>
                  <a:lnTo>
                    <a:pt x="2067" y="1657"/>
                  </a:lnTo>
                  <a:lnTo>
                    <a:pt x="2068" y="1665"/>
                  </a:lnTo>
                  <a:lnTo>
                    <a:pt x="2068" y="1665"/>
                  </a:lnTo>
                  <a:lnTo>
                    <a:pt x="2069" y="1682"/>
                  </a:lnTo>
                  <a:lnTo>
                    <a:pt x="2070" y="1700"/>
                  </a:lnTo>
                  <a:lnTo>
                    <a:pt x="2070" y="1718"/>
                  </a:lnTo>
                  <a:lnTo>
                    <a:pt x="2070" y="1736"/>
                  </a:lnTo>
                  <a:lnTo>
                    <a:pt x="2070" y="1736"/>
                  </a:lnTo>
                  <a:lnTo>
                    <a:pt x="2076" y="1819"/>
                  </a:lnTo>
                  <a:lnTo>
                    <a:pt x="2077" y="1839"/>
                  </a:lnTo>
                  <a:lnTo>
                    <a:pt x="2077" y="1861"/>
                  </a:lnTo>
                  <a:lnTo>
                    <a:pt x="2077" y="1880"/>
                  </a:lnTo>
                  <a:lnTo>
                    <a:pt x="2075" y="1897"/>
                  </a:lnTo>
                  <a:lnTo>
                    <a:pt x="2075" y="1897"/>
                  </a:lnTo>
                  <a:lnTo>
                    <a:pt x="2073" y="1908"/>
                  </a:lnTo>
                  <a:lnTo>
                    <a:pt x="2069" y="1919"/>
                  </a:lnTo>
                  <a:lnTo>
                    <a:pt x="2063" y="1931"/>
                  </a:lnTo>
                  <a:lnTo>
                    <a:pt x="2060" y="1943"/>
                  </a:lnTo>
                  <a:lnTo>
                    <a:pt x="2060" y="1943"/>
                  </a:lnTo>
                  <a:lnTo>
                    <a:pt x="2057" y="1963"/>
                  </a:lnTo>
                  <a:lnTo>
                    <a:pt x="2054" y="1979"/>
                  </a:lnTo>
                  <a:lnTo>
                    <a:pt x="2052" y="1987"/>
                  </a:lnTo>
                  <a:lnTo>
                    <a:pt x="2048" y="1993"/>
                  </a:lnTo>
                  <a:lnTo>
                    <a:pt x="2045" y="2002"/>
                  </a:lnTo>
                  <a:lnTo>
                    <a:pt x="2040" y="2009"/>
                  </a:lnTo>
                  <a:lnTo>
                    <a:pt x="2040" y="2009"/>
                  </a:lnTo>
                  <a:lnTo>
                    <a:pt x="2037" y="2013"/>
                  </a:lnTo>
                  <a:lnTo>
                    <a:pt x="2033" y="2016"/>
                  </a:lnTo>
                  <a:lnTo>
                    <a:pt x="2026" y="2022"/>
                  </a:lnTo>
                  <a:lnTo>
                    <a:pt x="2023" y="2025"/>
                  </a:lnTo>
                  <a:lnTo>
                    <a:pt x="2022" y="2029"/>
                  </a:lnTo>
                  <a:lnTo>
                    <a:pt x="2021" y="2032"/>
                  </a:lnTo>
                  <a:lnTo>
                    <a:pt x="2022" y="2035"/>
                  </a:lnTo>
                  <a:lnTo>
                    <a:pt x="2022" y="2035"/>
                  </a:lnTo>
                  <a:lnTo>
                    <a:pt x="2058" y="2028"/>
                  </a:lnTo>
                  <a:lnTo>
                    <a:pt x="2093" y="2020"/>
                  </a:lnTo>
                  <a:lnTo>
                    <a:pt x="2128" y="2010"/>
                  </a:lnTo>
                  <a:lnTo>
                    <a:pt x="2144" y="2005"/>
                  </a:lnTo>
                  <a:lnTo>
                    <a:pt x="2159" y="1999"/>
                  </a:lnTo>
                  <a:lnTo>
                    <a:pt x="2174" y="1992"/>
                  </a:lnTo>
                  <a:lnTo>
                    <a:pt x="2187" y="1984"/>
                  </a:lnTo>
                  <a:lnTo>
                    <a:pt x="2199" y="1975"/>
                  </a:lnTo>
                  <a:lnTo>
                    <a:pt x="2211" y="1965"/>
                  </a:lnTo>
                  <a:lnTo>
                    <a:pt x="2221" y="1955"/>
                  </a:lnTo>
                  <a:lnTo>
                    <a:pt x="2230" y="1942"/>
                  </a:lnTo>
                  <a:lnTo>
                    <a:pt x="2238" y="1928"/>
                  </a:lnTo>
                  <a:lnTo>
                    <a:pt x="2244" y="1912"/>
                  </a:lnTo>
                  <a:lnTo>
                    <a:pt x="2244" y="1912"/>
                  </a:lnTo>
                  <a:close/>
                  <a:moveTo>
                    <a:pt x="507" y="262"/>
                  </a:moveTo>
                  <a:lnTo>
                    <a:pt x="507" y="262"/>
                  </a:lnTo>
                  <a:lnTo>
                    <a:pt x="503" y="252"/>
                  </a:lnTo>
                  <a:lnTo>
                    <a:pt x="502" y="243"/>
                  </a:lnTo>
                  <a:lnTo>
                    <a:pt x="503" y="232"/>
                  </a:lnTo>
                  <a:lnTo>
                    <a:pt x="505" y="221"/>
                  </a:lnTo>
                  <a:lnTo>
                    <a:pt x="509" y="199"/>
                  </a:lnTo>
                  <a:lnTo>
                    <a:pt x="511" y="186"/>
                  </a:lnTo>
                  <a:lnTo>
                    <a:pt x="512" y="172"/>
                  </a:lnTo>
                  <a:lnTo>
                    <a:pt x="512" y="172"/>
                  </a:lnTo>
                  <a:lnTo>
                    <a:pt x="513" y="142"/>
                  </a:lnTo>
                  <a:lnTo>
                    <a:pt x="513" y="125"/>
                  </a:lnTo>
                  <a:lnTo>
                    <a:pt x="513" y="108"/>
                  </a:lnTo>
                  <a:lnTo>
                    <a:pt x="512" y="91"/>
                  </a:lnTo>
                  <a:lnTo>
                    <a:pt x="508" y="73"/>
                  </a:lnTo>
                  <a:lnTo>
                    <a:pt x="506" y="66"/>
                  </a:lnTo>
                  <a:lnTo>
                    <a:pt x="502" y="60"/>
                  </a:lnTo>
                  <a:lnTo>
                    <a:pt x="498" y="53"/>
                  </a:lnTo>
                  <a:lnTo>
                    <a:pt x="494" y="47"/>
                  </a:lnTo>
                  <a:lnTo>
                    <a:pt x="494" y="47"/>
                  </a:lnTo>
                  <a:lnTo>
                    <a:pt x="488" y="42"/>
                  </a:lnTo>
                  <a:lnTo>
                    <a:pt x="482" y="38"/>
                  </a:lnTo>
                  <a:lnTo>
                    <a:pt x="475" y="35"/>
                  </a:lnTo>
                  <a:lnTo>
                    <a:pt x="466" y="32"/>
                  </a:lnTo>
                  <a:lnTo>
                    <a:pt x="448" y="27"/>
                  </a:lnTo>
                  <a:lnTo>
                    <a:pt x="426" y="24"/>
                  </a:lnTo>
                  <a:lnTo>
                    <a:pt x="406" y="23"/>
                  </a:lnTo>
                  <a:lnTo>
                    <a:pt x="387" y="25"/>
                  </a:lnTo>
                  <a:lnTo>
                    <a:pt x="378" y="26"/>
                  </a:lnTo>
                  <a:lnTo>
                    <a:pt x="371" y="28"/>
                  </a:lnTo>
                  <a:lnTo>
                    <a:pt x="363" y="31"/>
                  </a:lnTo>
                  <a:lnTo>
                    <a:pt x="358" y="34"/>
                  </a:lnTo>
                  <a:lnTo>
                    <a:pt x="358" y="34"/>
                  </a:lnTo>
                  <a:lnTo>
                    <a:pt x="346" y="81"/>
                  </a:lnTo>
                  <a:lnTo>
                    <a:pt x="335" y="129"/>
                  </a:lnTo>
                  <a:lnTo>
                    <a:pt x="326" y="178"/>
                  </a:lnTo>
                  <a:lnTo>
                    <a:pt x="318" y="228"/>
                  </a:lnTo>
                  <a:lnTo>
                    <a:pt x="311" y="278"/>
                  </a:lnTo>
                  <a:lnTo>
                    <a:pt x="304" y="328"/>
                  </a:lnTo>
                  <a:lnTo>
                    <a:pt x="294" y="430"/>
                  </a:lnTo>
                  <a:lnTo>
                    <a:pt x="284" y="533"/>
                  </a:lnTo>
                  <a:lnTo>
                    <a:pt x="273" y="636"/>
                  </a:lnTo>
                  <a:lnTo>
                    <a:pt x="268" y="687"/>
                  </a:lnTo>
                  <a:lnTo>
                    <a:pt x="261" y="738"/>
                  </a:lnTo>
                  <a:lnTo>
                    <a:pt x="254" y="789"/>
                  </a:lnTo>
                  <a:lnTo>
                    <a:pt x="245" y="839"/>
                  </a:lnTo>
                  <a:lnTo>
                    <a:pt x="245" y="839"/>
                  </a:lnTo>
                  <a:lnTo>
                    <a:pt x="305" y="837"/>
                  </a:lnTo>
                  <a:lnTo>
                    <a:pt x="335" y="836"/>
                  </a:lnTo>
                  <a:lnTo>
                    <a:pt x="364" y="837"/>
                  </a:lnTo>
                  <a:lnTo>
                    <a:pt x="392" y="839"/>
                  </a:lnTo>
                  <a:lnTo>
                    <a:pt x="406" y="840"/>
                  </a:lnTo>
                  <a:lnTo>
                    <a:pt x="420" y="843"/>
                  </a:lnTo>
                  <a:lnTo>
                    <a:pt x="433" y="845"/>
                  </a:lnTo>
                  <a:lnTo>
                    <a:pt x="446" y="850"/>
                  </a:lnTo>
                  <a:lnTo>
                    <a:pt x="458" y="854"/>
                  </a:lnTo>
                  <a:lnTo>
                    <a:pt x="470" y="859"/>
                  </a:lnTo>
                  <a:lnTo>
                    <a:pt x="470" y="859"/>
                  </a:lnTo>
                  <a:lnTo>
                    <a:pt x="479" y="701"/>
                  </a:lnTo>
                  <a:lnTo>
                    <a:pt x="486" y="546"/>
                  </a:lnTo>
                  <a:lnTo>
                    <a:pt x="496" y="399"/>
                  </a:lnTo>
                  <a:lnTo>
                    <a:pt x="501" y="328"/>
                  </a:lnTo>
                  <a:lnTo>
                    <a:pt x="507" y="262"/>
                  </a:lnTo>
                  <a:lnTo>
                    <a:pt x="507" y="262"/>
                  </a:lnTo>
                  <a:close/>
                  <a:moveTo>
                    <a:pt x="1920" y="2040"/>
                  </a:moveTo>
                  <a:lnTo>
                    <a:pt x="1920" y="2040"/>
                  </a:lnTo>
                  <a:lnTo>
                    <a:pt x="1944" y="2037"/>
                  </a:lnTo>
                  <a:lnTo>
                    <a:pt x="1954" y="2035"/>
                  </a:lnTo>
                  <a:lnTo>
                    <a:pt x="1964" y="2033"/>
                  </a:lnTo>
                  <a:lnTo>
                    <a:pt x="1974" y="2030"/>
                  </a:lnTo>
                  <a:lnTo>
                    <a:pt x="1982" y="2025"/>
                  </a:lnTo>
                  <a:lnTo>
                    <a:pt x="1991" y="2021"/>
                  </a:lnTo>
                  <a:lnTo>
                    <a:pt x="1998" y="2017"/>
                  </a:lnTo>
                  <a:lnTo>
                    <a:pt x="2005" y="2010"/>
                  </a:lnTo>
                  <a:lnTo>
                    <a:pt x="2012" y="2005"/>
                  </a:lnTo>
                  <a:lnTo>
                    <a:pt x="2017" y="1998"/>
                  </a:lnTo>
                  <a:lnTo>
                    <a:pt x="2024" y="1991"/>
                  </a:lnTo>
                  <a:lnTo>
                    <a:pt x="2029" y="1983"/>
                  </a:lnTo>
                  <a:lnTo>
                    <a:pt x="2033" y="1974"/>
                  </a:lnTo>
                  <a:lnTo>
                    <a:pt x="2042" y="1956"/>
                  </a:lnTo>
                  <a:lnTo>
                    <a:pt x="2042" y="1956"/>
                  </a:lnTo>
                  <a:lnTo>
                    <a:pt x="2047" y="1924"/>
                  </a:lnTo>
                  <a:lnTo>
                    <a:pt x="2052" y="1893"/>
                  </a:lnTo>
                  <a:lnTo>
                    <a:pt x="2054" y="1861"/>
                  </a:lnTo>
                  <a:lnTo>
                    <a:pt x="2055" y="1827"/>
                  </a:lnTo>
                  <a:lnTo>
                    <a:pt x="2055" y="1795"/>
                  </a:lnTo>
                  <a:lnTo>
                    <a:pt x="2054" y="1763"/>
                  </a:lnTo>
                  <a:lnTo>
                    <a:pt x="2053" y="1730"/>
                  </a:lnTo>
                  <a:lnTo>
                    <a:pt x="2050" y="1698"/>
                  </a:lnTo>
                  <a:lnTo>
                    <a:pt x="2046" y="1666"/>
                  </a:lnTo>
                  <a:lnTo>
                    <a:pt x="2042" y="1634"/>
                  </a:lnTo>
                  <a:lnTo>
                    <a:pt x="2031" y="1570"/>
                  </a:lnTo>
                  <a:lnTo>
                    <a:pt x="2020" y="1509"/>
                  </a:lnTo>
                  <a:lnTo>
                    <a:pt x="2007" y="1449"/>
                  </a:lnTo>
                  <a:lnTo>
                    <a:pt x="2007" y="1449"/>
                  </a:lnTo>
                  <a:lnTo>
                    <a:pt x="1992" y="1382"/>
                  </a:lnTo>
                  <a:lnTo>
                    <a:pt x="1978" y="1313"/>
                  </a:lnTo>
                  <a:lnTo>
                    <a:pt x="1950" y="1175"/>
                  </a:lnTo>
                  <a:lnTo>
                    <a:pt x="1925" y="1037"/>
                  </a:lnTo>
                  <a:lnTo>
                    <a:pt x="1900" y="900"/>
                  </a:lnTo>
                  <a:lnTo>
                    <a:pt x="1900" y="900"/>
                  </a:lnTo>
                  <a:lnTo>
                    <a:pt x="1887" y="830"/>
                  </a:lnTo>
                  <a:lnTo>
                    <a:pt x="1875" y="760"/>
                  </a:lnTo>
                  <a:lnTo>
                    <a:pt x="1863" y="691"/>
                  </a:lnTo>
                  <a:lnTo>
                    <a:pt x="1850" y="625"/>
                  </a:lnTo>
                  <a:lnTo>
                    <a:pt x="1850" y="625"/>
                  </a:lnTo>
                  <a:lnTo>
                    <a:pt x="1843" y="591"/>
                  </a:lnTo>
                  <a:lnTo>
                    <a:pt x="1834" y="556"/>
                  </a:lnTo>
                  <a:lnTo>
                    <a:pt x="1815" y="490"/>
                  </a:lnTo>
                  <a:lnTo>
                    <a:pt x="1796" y="421"/>
                  </a:lnTo>
                  <a:lnTo>
                    <a:pt x="1787" y="387"/>
                  </a:lnTo>
                  <a:lnTo>
                    <a:pt x="1779" y="351"/>
                  </a:lnTo>
                  <a:lnTo>
                    <a:pt x="1779" y="351"/>
                  </a:lnTo>
                  <a:lnTo>
                    <a:pt x="1765" y="280"/>
                  </a:lnTo>
                  <a:lnTo>
                    <a:pt x="1751" y="205"/>
                  </a:lnTo>
                  <a:lnTo>
                    <a:pt x="1751" y="205"/>
                  </a:lnTo>
                  <a:lnTo>
                    <a:pt x="1747" y="176"/>
                  </a:lnTo>
                  <a:lnTo>
                    <a:pt x="1742" y="148"/>
                  </a:lnTo>
                  <a:lnTo>
                    <a:pt x="1737" y="122"/>
                  </a:lnTo>
                  <a:lnTo>
                    <a:pt x="1732" y="97"/>
                  </a:lnTo>
                  <a:lnTo>
                    <a:pt x="1728" y="85"/>
                  </a:lnTo>
                  <a:lnTo>
                    <a:pt x="1724" y="75"/>
                  </a:lnTo>
                  <a:lnTo>
                    <a:pt x="1719" y="65"/>
                  </a:lnTo>
                  <a:lnTo>
                    <a:pt x="1712" y="56"/>
                  </a:lnTo>
                  <a:lnTo>
                    <a:pt x="1706" y="49"/>
                  </a:lnTo>
                  <a:lnTo>
                    <a:pt x="1697" y="42"/>
                  </a:lnTo>
                  <a:lnTo>
                    <a:pt x="1688" y="38"/>
                  </a:lnTo>
                  <a:lnTo>
                    <a:pt x="1677" y="34"/>
                  </a:lnTo>
                  <a:lnTo>
                    <a:pt x="1677" y="34"/>
                  </a:lnTo>
                  <a:lnTo>
                    <a:pt x="1669" y="38"/>
                  </a:lnTo>
                  <a:lnTo>
                    <a:pt x="1662" y="42"/>
                  </a:lnTo>
                  <a:lnTo>
                    <a:pt x="1656" y="47"/>
                  </a:lnTo>
                  <a:lnTo>
                    <a:pt x="1649" y="52"/>
                  </a:lnTo>
                  <a:lnTo>
                    <a:pt x="1644" y="58"/>
                  </a:lnTo>
                  <a:lnTo>
                    <a:pt x="1638" y="65"/>
                  </a:lnTo>
                  <a:lnTo>
                    <a:pt x="1634" y="71"/>
                  </a:lnTo>
                  <a:lnTo>
                    <a:pt x="1630" y="79"/>
                  </a:lnTo>
                  <a:lnTo>
                    <a:pt x="1627" y="86"/>
                  </a:lnTo>
                  <a:lnTo>
                    <a:pt x="1623" y="95"/>
                  </a:lnTo>
                  <a:lnTo>
                    <a:pt x="1619" y="112"/>
                  </a:lnTo>
                  <a:lnTo>
                    <a:pt x="1618" y="130"/>
                  </a:lnTo>
                  <a:lnTo>
                    <a:pt x="1618" y="149"/>
                  </a:lnTo>
                  <a:lnTo>
                    <a:pt x="1618" y="149"/>
                  </a:lnTo>
                  <a:lnTo>
                    <a:pt x="1624" y="146"/>
                  </a:lnTo>
                  <a:lnTo>
                    <a:pt x="1632" y="145"/>
                  </a:lnTo>
                  <a:lnTo>
                    <a:pt x="1639" y="146"/>
                  </a:lnTo>
                  <a:lnTo>
                    <a:pt x="1646" y="147"/>
                  </a:lnTo>
                  <a:lnTo>
                    <a:pt x="1653" y="151"/>
                  </a:lnTo>
                  <a:lnTo>
                    <a:pt x="1661" y="155"/>
                  </a:lnTo>
                  <a:lnTo>
                    <a:pt x="1667" y="159"/>
                  </a:lnTo>
                  <a:lnTo>
                    <a:pt x="1674" y="164"/>
                  </a:lnTo>
                  <a:lnTo>
                    <a:pt x="1680" y="170"/>
                  </a:lnTo>
                  <a:lnTo>
                    <a:pt x="1685" y="176"/>
                  </a:lnTo>
                  <a:lnTo>
                    <a:pt x="1691" y="183"/>
                  </a:lnTo>
                  <a:lnTo>
                    <a:pt x="1695" y="190"/>
                  </a:lnTo>
                  <a:lnTo>
                    <a:pt x="1698" y="197"/>
                  </a:lnTo>
                  <a:lnTo>
                    <a:pt x="1700" y="203"/>
                  </a:lnTo>
                  <a:lnTo>
                    <a:pt x="1703" y="209"/>
                  </a:lnTo>
                  <a:lnTo>
                    <a:pt x="1703" y="216"/>
                  </a:lnTo>
                  <a:lnTo>
                    <a:pt x="1703" y="216"/>
                  </a:lnTo>
                  <a:lnTo>
                    <a:pt x="1702" y="222"/>
                  </a:lnTo>
                  <a:lnTo>
                    <a:pt x="1699" y="228"/>
                  </a:lnTo>
                  <a:lnTo>
                    <a:pt x="1696" y="233"/>
                  </a:lnTo>
                  <a:lnTo>
                    <a:pt x="1693" y="236"/>
                  </a:lnTo>
                  <a:lnTo>
                    <a:pt x="1689" y="239"/>
                  </a:lnTo>
                  <a:lnTo>
                    <a:pt x="1683" y="242"/>
                  </a:lnTo>
                  <a:lnTo>
                    <a:pt x="1677" y="244"/>
                  </a:lnTo>
                  <a:lnTo>
                    <a:pt x="1671" y="245"/>
                  </a:lnTo>
                  <a:lnTo>
                    <a:pt x="1657" y="247"/>
                  </a:lnTo>
                  <a:lnTo>
                    <a:pt x="1641" y="247"/>
                  </a:lnTo>
                  <a:lnTo>
                    <a:pt x="1605" y="246"/>
                  </a:lnTo>
                  <a:lnTo>
                    <a:pt x="1605" y="246"/>
                  </a:lnTo>
                  <a:lnTo>
                    <a:pt x="1601" y="261"/>
                  </a:lnTo>
                  <a:lnTo>
                    <a:pt x="1598" y="277"/>
                  </a:lnTo>
                  <a:lnTo>
                    <a:pt x="1596" y="293"/>
                  </a:lnTo>
                  <a:lnTo>
                    <a:pt x="1594" y="310"/>
                  </a:lnTo>
                  <a:lnTo>
                    <a:pt x="1593" y="345"/>
                  </a:lnTo>
                  <a:lnTo>
                    <a:pt x="1592" y="382"/>
                  </a:lnTo>
                  <a:lnTo>
                    <a:pt x="1592" y="417"/>
                  </a:lnTo>
                  <a:lnTo>
                    <a:pt x="1591" y="435"/>
                  </a:lnTo>
                  <a:lnTo>
                    <a:pt x="1590" y="453"/>
                  </a:lnTo>
                  <a:lnTo>
                    <a:pt x="1588" y="469"/>
                  </a:lnTo>
                  <a:lnTo>
                    <a:pt x="1585" y="485"/>
                  </a:lnTo>
                  <a:lnTo>
                    <a:pt x="1581" y="501"/>
                  </a:lnTo>
                  <a:lnTo>
                    <a:pt x="1574" y="515"/>
                  </a:lnTo>
                  <a:lnTo>
                    <a:pt x="1574" y="515"/>
                  </a:lnTo>
                  <a:lnTo>
                    <a:pt x="1591" y="514"/>
                  </a:lnTo>
                  <a:lnTo>
                    <a:pt x="1609" y="510"/>
                  </a:lnTo>
                  <a:lnTo>
                    <a:pt x="1646" y="505"/>
                  </a:lnTo>
                  <a:lnTo>
                    <a:pt x="1664" y="502"/>
                  </a:lnTo>
                  <a:lnTo>
                    <a:pt x="1682" y="501"/>
                  </a:lnTo>
                  <a:lnTo>
                    <a:pt x="1700" y="502"/>
                  </a:lnTo>
                  <a:lnTo>
                    <a:pt x="1709" y="503"/>
                  </a:lnTo>
                  <a:lnTo>
                    <a:pt x="1718" y="504"/>
                  </a:lnTo>
                  <a:lnTo>
                    <a:pt x="1718" y="504"/>
                  </a:lnTo>
                  <a:lnTo>
                    <a:pt x="1723" y="510"/>
                  </a:lnTo>
                  <a:lnTo>
                    <a:pt x="1727" y="517"/>
                  </a:lnTo>
                  <a:lnTo>
                    <a:pt x="1732" y="524"/>
                  </a:lnTo>
                  <a:lnTo>
                    <a:pt x="1734" y="531"/>
                  </a:lnTo>
                  <a:lnTo>
                    <a:pt x="1736" y="538"/>
                  </a:lnTo>
                  <a:lnTo>
                    <a:pt x="1736" y="545"/>
                  </a:lnTo>
                  <a:lnTo>
                    <a:pt x="1736" y="552"/>
                  </a:lnTo>
                  <a:lnTo>
                    <a:pt x="1736" y="559"/>
                  </a:lnTo>
                  <a:lnTo>
                    <a:pt x="1734" y="565"/>
                  </a:lnTo>
                  <a:lnTo>
                    <a:pt x="1730" y="571"/>
                  </a:lnTo>
                  <a:lnTo>
                    <a:pt x="1727" y="578"/>
                  </a:lnTo>
                  <a:lnTo>
                    <a:pt x="1723" y="583"/>
                  </a:lnTo>
                  <a:lnTo>
                    <a:pt x="1718" y="587"/>
                  </a:lnTo>
                  <a:lnTo>
                    <a:pt x="1712" y="593"/>
                  </a:lnTo>
                  <a:lnTo>
                    <a:pt x="1705" y="596"/>
                  </a:lnTo>
                  <a:lnTo>
                    <a:pt x="1697" y="599"/>
                  </a:lnTo>
                  <a:lnTo>
                    <a:pt x="1697" y="599"/>
                  </a:lnTo>
                  <a:lnTo>
                    <a:pt x="1692" y="600"/>
                  </a:lnTo>
                  <a:lnTo>
                    <a:pt x="1685" y="601"/>
                  </a:lnTo>
                  <a:lnTo>
                    <a:pt x="1676" y="602"/>
                  </a:lnTo>
                  <a:lnTo>
                    <a:pt x="1671" y="603"/>
                  </a:lnTo>
                  <a:lnTo>
                    <a:pt x="1665" y="605"/>
                  </a:lnTo>
                  <a:lnTo>
                    <a:pt x="1661" y="608"/>
                  </a:lnTo>
                  <a:lnTo>
                    <a:pt x="1657" y="612"/>
                  </a:lnTo>
                  <a:lnTo>
                    <a:pt x="1657" y="612"/>
                  </a:lnTo>
                  <a:lnTo>
                    <a:pt x="1637" y="610"/>
                  </a:lnTo>
                  <a:lnTo>
                    <a:pt x="1622" y="610"/>
                  </a:lnTo>
                  <a:lnTo>
                    <a:pt x="1592" y="612"/>
                  </a:lnTo>
                  <a:lnTo>
                    <a:pt x="1592" y="612"/>
                  </a:lnTo>
                  <a:lnTo>
                    <a:pt x="1591" y="624"/>
                  </a:lnTo>
                  <a:lnTo>
                    <a:pt x="1589" y="636"/>
                  </a:lnTo>
                  <a:lnTo>
                    <a:pt x="1586" y="647"/>
                  </a:lnTo>
                  <a:lnTo>
                    <a:pt x="1582" y="659"/>
                  </a:lnTo>
                  <a:lnTo>
                    <a:pt x="1576" y="671"/>
                  </a:lnTo>
                  <a:lnTo>
                    <a:pt x="1570" y="683"/>
                  </a:lnTo>
                  <a:lnTo>
                    <a:pt x="1563" y="693"/>
                  </a:lnTo>
                  <a:lnTo>
                    <a:pt x="1557" y="704"/>
                  </a:lnTo>
                  <a:lnTo>
                    <a:pt x="1557" y="704"/>
                  </a:lnTo>
                  <a:lnTo>
                    <a:pt x="1551" y="732"/>
                  </a:lnTo>
                  <a:lnTo>
                    <a:pt x="1547" y="758"/>
                  </a:lnTo>
                  <a:lnTo>
                    <a:pt x="1546" y="782"/>
                  </a:lnTo>
                  <a:lnTo>
                    <a:pt x="1545" y="806"/>
                  </a:lnTo>
                  <a:lnTo>
                    <a:pt x="1545" y="829"/>
                  </a:lnTo>
                  <a:lnTo>
                    <a:pt x="1544" y="853"/>
                  </a:lnTo>
                  <a:lnTo>
                    <a:pt x="1543" y="878"/>
                  </a:lnTo>
                  <a:lnTo>
                    <a:pt x="1539" y="903"/>
                  </a:lnTo>
                  <a:lnTo>
                    <a:pt x="1539" y="903"/>
                  </a:lnTo>
                  <a:lnTo>
                    <a:pt x="1600" y="905"/>
                  </a:lnTo>
                  <a:lnTo>
                    <a:pt x="1631" y="906"/>
                  </a:lnTo>
                  <a:lnTo>
                    <a:pt x="1662" y="906"/>
                  </a:lnTo>
                  <a:lnTo>
                    <a:pt x="1693" y="906"/>
                  </a:lnTo>
                  <a:lnTo>
                    <a:pt x="1724" y="904"/>
                  </a:lnTo>
                  <a:lnTo>
                    <a:pt x="1755" y="901"/>
                  </a:lnTo>
                  <a:lnTo>
                    <a:pt x="1784" y="896"/>
                  </a:lnTo>
                  <a:lnTo>
                    <a:pt x="1784" y="896"/>
                  </a:lnTo>
                  <a:lnTo>
                    <a:pt x="1794" y="905"/>
                  </a:lnTo>
                  <a:lnTo>
                    <a:pt x="1803" y="917"/>
                  </a:lnTo>
                  <a:lnTo>
                    <a:pt x="1811" y="931"/>
                  </a:lnTo>
                  <a:lnTo>
                    <a:pt x="1816" y="946"/>
                  </a:lnTo>
                  <a:lnTo>
                    <a:pt x="1818" y="954"/>
                  </a:lnTo>
                  <a:lnTo>
                    <a:pt x="1819" y="962"/>
                  </a:lnTo>
                  <a:lnTo>
                    <a:pt x="1819" y="970"/>
                  </a:lnTo>
                  <a:lnTo>
                    <a:pt x="1818" y="977"/>
                  </a:lnTo>
                  <a:lnTo>
                    <a:pt x="1817" y="984"/>
                  </a:lnTo>
                  <a:lnTo>
                    <a:pt x="1814" y="991"/>
                  </a:lnTo>
                  <a:lnTo>
                    <a:pt x="1810" y="997"/>
                  </a:lnTo>
                  <a:lnTo>
                    <a:pt x="1804" y="1003"/>
                  </a:lnTo>
                  <a:lnTo>
                    <a:pt x="1804" y="1003"/>
                  </a:lnTo>
                  <a:lnTo>
                    <a:pt x="1769" y="1005"/>
                  </a:lnTo>
                  <a:lnTo>
                    <a:pt x="1733" y="1006"/>
                  </a:lnTo>
                  <a:lnTo>
                    <a:pt x="1694" y="1006"/>
                  </a:lnTo>
                  <a:lnTo>
                    <a:pt x="1656" y="1005"/>
                  </a:lnTo>
                  <a:lnTo>
                    <a:pt x="1582" y="1003"/>
                  </a:lnTo>
                  <a:lnTo>
                    <a:pt x="1548" y="1003"/>
                  </a:lnTo>
                  <a:lnTo>
                    <a:pt x="1518" y="1003"/>
                  </a:lnTo>
                  <a:lnTo>
                    <a:pt x="1518" y="1003"/>
                  </a:lnTo>
                  <a:lnTo>
                    <a:pt x="1512" y="1035"/>
                  </a:lnTo>
                  <a:lnTo>
                    <a:pt x="1508" y="1068"/>
                  </a:lnTo>
                  <a:lnTo>
                    <a:pt x="1503" y="1101"/>
                  </a:lnTo>
                  <a:lnTo>
                    <a:pt x="1500" y="1136"/>
                  </a:lnTo>
                  <a:lnTo>
                    <a:pt x="1500" y="1136"/>
                  </a:lnTo>
                  <a:lnTo>
                    <a:pt x="1493" y="1204"/>
                  </a:lnTo>
                  <a:lnTo>
                    <a:pt x="1491" y="1238"/>
                  </a:lnTo>
                  <a:lnTo>
                    <a:pt x="1490" y="1254"/>
                  </a:lnTo>
                  <a:lnTo>
                    <a:pt x="1491" y="1271"/>
                  </a:lnTo>
                  <a:lnTo>
                    <a:pt x="1491" y="1271"/>
                  </a:lnTo>
                  <a:lnTo>
                    <a:pt x="1499" y="1230"/>
                  </a:lnTo>
                  <a:lnTo>
                    <a:pt x="1506" y="1208"/>
                  </a:lnTo>
                  <a:lnTo>
                    <a:pt x="1513" y="1189"/>
                  </a:lnTo>
                  <a:lnTo>
                    <a:pt x="1517" y="1181"/>
                  </a:lnTo>
                  <a:lnTo>
                    <a:pt x="1522" y="1173"/>
                  </a:lnTo>
                  <a:lnTo>
                    <a:pt x="1527" y="1167"/>
                  </a:lnTo>
                  <a:lnTo>
                    <a:pt x="1533" y="1161"/>
                  </a:lnTo>
                  <a:lnTo>
                    <a:pt x="1541" y="1157"/>
                  </a:lnTo>
                  <a:lnTo>
                    <a:pt x="1548" y="1154"/>
                  </a:lnTo>
                  <a:lnTo>
                    <a:pt x="1557" y="1153"/>
                  </a:lnTo>
                  <a:lnTo>
                    <a:pt x="1567" y="1154"/>
                  </a:lnTo>
                  <a:lnTo>
                    <a:pt x="1567" y="1154"/>
                  </a:lnTo>
                  <a:lnTo>
                    <a:pt x="1575" y="1156"/>
                  </a:lnTo>
                  <a:lnTo>
                    <a:pt x="1583" y="1159"/>
                  </a:lnTo>
                  <a:lnTo>
                    <a:pt x="1590" y="1163"/>
                  </a:lnTo>
                  <a:lnTo>
                    <a:pt x="1598" y="1169"/>
                  </a:lnTo>
                  <a:lnTo>
                    <a:pt x="1604" y="1175"/>
                  </a:lnTo>
                  <a:lnTo>
                    <a:pt x="1611" y="1183"/>
                  </a:lnTo>
                  <a:lnTo>
                    <a:pt x="1616" y="1191"/>
                  </a:lnTo>
                  <a:lnTo>
                    <a:pt x="1621" y="1200"/>
                  </a:lnTo>
                  <a:lnTo>
                    <a:pt x="1631" y="1217"/>
                  </a:lnTo>
                  <a:lnTo>
                    <a:pt x="1638" y="1235"/>
                  </a:lnTo>
                  <a:lnTo>
                    <a:pt x="1643" y="1251"/>
                  </a:lnTo>
                  <a:lnTo>
                    <a:pt x="1646" y="1266"/>
                  </a:lnTo>
                  <a:lnTo>
                    <a:pt x="1646" y="1266"/>
                  </a:lnTo>
                  <a:lnTo>
                    <a:pt x="1654" y="1263"/>
                  </a:lnTo>
                  <a:lnTo>
                    <a:pt x="1663" y="1261"/>
                  </a:lnTo>
                  <a:lnTo>
                    <a:pt x="1683" y="1258"/>
                  </a:lnTo>
                  <a:lnTo>
                    <a:pt x="1705" y="1257"/>
                  </a:lnTo>
                  <a:lnTo>
                    <a:pt x="1727" y="1256"/>
                  </a:lnTo>
                  <a:lnTo>
                    <a:pt x="1774" y="1256"/>
                  </a:lnTo>
                  <a:lnTo>
                    <a:pt x="1798" y="1253"/>
                  </a:lnTo>
                  <a:lnTo>
                    <a:pt x="1820" y="1250"/>
                  </a:lnTo>
                  <a:lnTo>
                    <a:pt x="1820" y="1250"/>
                  </a:lnTo>
                  <a:lnTo>
                    <a:pt x="1830" y="1248"/>
                  </a:lnTo>
                  <a:lnTo>
                    <a:pt x="1840" y="1245"/>
                  </a:lnTo>
                  <a:lnTo>
                    <a:pt x="1848" y="1243"/>
                  </a:lnTo>
                  <a:lnTo>
                    <a:pt x="1857" y="1241"/>
                  </a:lnTo>
                  <a:lnTo>
                    <a:pt x="1864" y="1239"/>
                  </a:lnTo>
                  <a:lnTo>
                    <a:pt x="1871" y="1241"/>
                  </a:lnTo>
                  <a:lnTo>
                    <a:pt x="1874" y="1242"/>
                  </a:lnTo>
                  <a:lnTo>
                    <a:pt x="1877" y="1244"/>
                  </a:lnTo>
                  <a:lnTo>
                    <a:pt x="1884" y="1250"/>
                  </a:lnTo>
                  <a:lnTo>
                    <a:pt x="1884" y="1250"/>
                  </a:lnTo>
                  <a:lnTo>
                    <a:pt x="1886" y="1263"/>
                  </a:lnTo>
                  <a:lnTo>
                    <a:pt x="1889" y="1278"/>
                  </a:lnTo>
                  <a:lnTo>
                    <a:pt x="1891" y="1294"/>
                  </a:lnTo>
                  <a:lnTo>
                    <a:pt x="1892" y="1309"/>
                  </a:lnTo>
                  <a:lnTo>
                    <a:pt x="1893" y="1317"/>
                  </a:lnTo>
                  <a:lnTo>
                    <a:pt x="1892" y="1324"/>
                  </a:lnTo>
                  <a:lnTo>
                    <a:pt x="1891" y="1330"/>
                  </a:lnTo>
                  <a:lnTo>
                    <a:pt x="1889" y="1337"/>
                  </a:lnTo>
                  <a:lnTo>
                    <a:pt x="1886" y="1342"/>
                  </a:lnTo>
                  <a:lnTo>
                    <a:pt x="1881" y="1347"/>
                  </a:lnTo>
                  <a:lnTo>
                    <a:pt x="1875" y="1350"/>
                  </a:lnTo>
                  <a:lnTo>
                    <a:pt x="1869" y="1353"/>
                  </a:lnTo>
                  <a:lnTo>
                    <a:pt x="1869" y="1353"/>
                  </a:lnTo>
                  <a:lnTo>
                    <a:pt x="1864" y="1353"/>
                  </a:lnTo>
                  <a:lnTo>
                    <a:pt x="1859" y="1353"/>
                  </a:lnTo>
                  <a:lnTo>
                    <a:pt x="1848" y="1352"/>
                  </a:lnTo>
                  <a:lnTo>
                    <a:pt x="1838" y="1351"/>
                  </a:lnTo>
                  <a:lnTo>
                    <a:pt x="1828" y="1350"/>
                  </a:lnTo>
                  <a:lnTo>
                    <a:pt x="1828" y="1350"/>
                  </a:lnTo>
                  <a:lnTo>
                    <a:pt x="1783" y="1353"/>
                  </a:lnTo>
                  <a:lnTo>
                    <a:pt x="1739" y="1357"/>
                  </a:lnTo>
                  <a:lnTo>
                    <a:pt x="1695" y="1362"/>
                  </a:lnTo>
                  <a:lnTo>
                    <a:pt x="1653" y="1366"/>
                  </a:lnTo>
                  <a:lnTo>
                    <a:pt x="1653" y="1366"/>
                  </a:lnTo>
                  <a:lnTo>
                    <a:pt x="1651" y="1374"/>
                  </a:lnTo>
                  <a:lnTo>
                    <a:pt x="1649" y="1382"/>
                  </a:lnTo>
                  <a:lnTo>
                    <a:pt x="1642" y="1397"/>
                  </a:lnTo>
                  <a:lnTo>
                    <a:pt x="1634" y="1411"/>
                  </a:lnTo>
                  <a:lnTo>
                    <a:pt x="1631" y="1418"/>
                  </a:lnTo>
                  <a:lnTo>
                    <a:pt x="1629" y="1427"/>
                  </a:lnTo>
                  <a:lnTo>
                    <a:pt x="1629" y="1427"/>
                  </a:lnTo>
                  <a:lnTo>
                    <a:pt x="1621" y="1433"/>
                  </a:lnTo>
                  <a:lnTo>
                    <a:pt x="1615" y="1441"/>
                  </a:lnTo>
                  <a:lnTo>
                    <a:pt x="1604" y="1458"/>
                  </a:lnTo>
                  <a:lnTo>
                    <a:pt x="1599" y="1465"/>
                  </a:lnTo>
                  <a:lnTo>
                    <a:pt x="1592" y="1471"/>
                  </a:lnTo>
                  <a:lnTo>
                    <a:pt x="1588" y="1473"/>
                  </a:lnTo>
                  <a:lnTo>
                    <a:pt x="1585" y="1474"/>
                  </a:lnTo>
                  <a:lnTo>
                    <a:pt x="1579" y="1475"/>
                  </a:lnTo>
                  <a:lnTo>
                    <a:pt x="1574" y="1475"/>
                  </a:lnTo>
                  <a:lnTo>
                    <a:pt x="1574" y="1475"/>
                  </a:lnTo>
                  <a:lnTo>
                    <a:pt x="1570" y="1474"/>
                  </a:lnTo>
                  <a:lnTo>
                    <a:pt x="1565" y="1472"/>
                  </a:lnTo>
                  <a:lnTo>
                    <a:pt x="1560" y="1469"/>
                  </a:lnTo>
                  <a:lnTo>
                    <a:pt x="1556" y="1464"/>
                  </a:lnTo>
                  <a:lnTo>
                    <a:pt x="1546" y="1453"/>
                  </a:lnTo>
                  <a:lnTo>
                    <a:pt x="1538" y="1439"/>
                  </a:lnTo>
                  <a:lnTo>
                    <a:pt x="1530" y="1424"/>
                  </a:lnTo>
                  <a:lnTo>
                    <a:pt x="1524" y="1409"/>
                  </a:lnTo>
                  <a:lnTo>
                    <a:pt x="1520" y="1395"/>
                  </a:lnTo>
                  <a:lnTo>
                    <a:pt x="1516" y="1383"/>
                  </a:lnTo>
                  <a:lnTo>
                    <a:pt x="1516" y="1383"/>
                  </a:lnTo>
                  <a:lnTo>
                    <a:pt x="1506" y="1381"/>
                  </a:lnTo>
                  <a:lnTo>
                    <a:pt x="1497" y="1380"/>
                  </a:lnTo>
                  <a:lnTo>
                    <a:pt x="1488" y="1380"/>
                  </a:lnTo>
                  <a:lnTo>
                    <a:pt x="1478" y="1381"/>
                  </a:lnTo>
                  <a:lnTo>
                    <a:pt x="1478" y="1381"/>
                  </a:lnTo>
                  <a:lnTo>
                    <a:pt x="1472" y="1412"/>
                  </a:lnTo>
                  <a:lnTo>
                    <a:pt x="1466" y="1447"/>
                  </a:lnTo>
                  <a:lnTo>
                    <a:pt x="1461" y="1484"/>
                  </a:lnTo>
                  <a:lnTo>
                    <a:pt x="1457" y="1519"/>
                  </a:lnTo>
                  <a:lnTo>
                    <a:pt x="1457" y="1519"/>
                  </a:lnTo>
                  <a:lnTo>
                    <a:pt x="1464" y="1519"/>
                  </a:lnTo>
                  <a:lnTo>
                    <a:pt x="1468" y="1520"/>
                  </a:lnTo>
                  <a:lnTo>
                    <a:pt x="1471" y="1523"/>
                  </a:lnTo>
                  <a:lnTo>
                    <a:pt x="1475" y="1526"/>
                  </a:lnTo>
                  <a:lnTo>
                    <a:pt x="1475" y="1526"/>
                  </a:lnTo>
                  <a:lnTo>
                    <a:pt x="1478" y="1539"/>
                  </a:lnTo>
                  <a:lnTo>
                    <a:pt x="1482" y="1550"/>
                  </a:lnTo>
                  <a:lnTo>
                    <a:pt x="1491" y="1571"/>
                  </a:lnTo>
                  <a:lnTo>
                    <a:pt x="1496" y="1582"/>
                  </a:lnTo>
                  <a:lnTo>
                    <a:pt x="1500" y="1594"/>
                  </a:lnTo>
                  <a:lnTo>
                    <a:pt x="1503" y="1606"/>
                  </a:lnTo>
                  <a:lnTo>
                    <a:pt x="1506" y="1619"/>
                  </a:lnTo>
                  <a:lnTo>
                    <a:pt x="1506" y="1619"/>
                  </a:lnTo>
                  <a:lnTo>
                    <a:pt x="1545" y="1613"/>
                  </a:lnTo>
                  <a:lnTo>
                    <a:pt x="1586" y="1610"/>
                  </a:lnTo>
                  <a:lnTo>
                    <a:pt x="1627" y="1608"/>
                  </a:lnTo>
                  <a:lnTo>
                    <a:pt x="1669" y="1607"/>
                  </a:lnTo>
                  <a:lnTo>
                    <a:pt x="1711" y="1605"/>
                  </a:lnTo>
                  <a:lnTo>
                    <a:pt x="1754" y="1604"/>
                  </a:lnTo>
                  <a:lnTo>
                    <a:pt x="1796" y="1600"/>
                  </a:lnTo>
                  <a:lnTo>
                    <a:pt x="1838" y="1596"/>
                  </a:lnTo>
                  <a:lnTo>
                    <a:pt x="1838" y="1596"/>
                  </a:lnTo>
                  <a:lnTo>
                    <a:pt x="1859" y="1592"/>
                  </a:lnTo>
                  <a:lnTo>
                    <a:pt x="1880" y="1587"/>
                  </a:lnTo>
                  <a:lnTo>
                    <a:pt x="1901" y="1584"/>
                  </a:lnTo>
                  <a:lnTo>
                    <a:pt x="1909" y="1584"/>
                  </a:lnTo>
                  <a:lnTo>
                    <a:pt x="1917" y="1585"/>
                  </a:lnTo>
                  <a:lnTo>
                    <a:pt x="1917" y="1585"/>
                  </a:lnTo>
                  <a:lnTo>
                    <a:pt x="1921" y="1586"/>
                  </a:lnTo>
                  <a:lnTo>
                    <a:pt x="1924" y="1587"/>
                  </a:lnTo>
                  <a:lnTo>
                    <a:pt x="1927" y="1592"/>
                  </a:lnTo>
                  <a:lnTo>
                    <a:pt x="1931" y="1596"/>
                  </a:lnTo>
                  <a:lnTo>
                    <a:pt x="1935" y="1600"/>
                  </a:lnTo>
                  <a:lnTo>
                    <a:pt x="1935" y="1600"/>
                  </a:lnTo>
                  <a:lnTo>
                    <a:pt x="1940" y="1605"/>
                  </a:lnTo>
                  <a:lnTo>
                    <a:pt x="1945" y="1608"/>
                  </a:lnTo>
                  <a:lnTo>
                    <a:pt x="1948" y="1610"/>
                  </a:lnTo>
                  <a:lnTo>
                    <a:pt x="1950" y="1613"/>
                  </a:lnTo>
                  <a:lnTo>
                    <a:pt x="1950" y="1613"/>
                  </a:lnTo>
                  <a:lnTo>
                    <a:pt x="1953" y="1623"/>
                  </a:lnTo>
                  <a:lnTo>
                    <a:pt x="1954" y="1634"/>
                  </a:lnTo>
                  <a:lnTo>
                    <a:pt x="1953" y="1644"/>
                  </a:lnTo>
                  <a:lnTo>
                    <a:pt x="1951" y="1655"/>
                  </a:lnTo>
                  <a:lnTo>
                    <a:pt x="1947" y="1666"/>
                  </a:lnTo>
                  <a:lnTo>
                    <a:pt x="1941" y="1674"/>
                  </a:lnTo>
                  <a:lnTo>
                    <a:pt x="1935" y="1682"/>
                  </a:lnTo>
                  <a:lnTo>
                    <a:pt x="1927" y="1687"/>
                  </a:lnTo>
                  <a:lnTo>
                    <a:pt x="1927" y="1687"/>
                  </a:lnTo>
                  <a:lnTo>
                    <a:pt x="1899" y="1687"/>
                  </a:lnTo>
                  <a:lnTo>
                    <a:pt x="1871" y="1687"/>
                  </a:lnTo>
                  <a:lnTo>
                    <a:pt x="1818" y="1689"/>
                  </a:lnTo>
                  <a:lnTo>
                    <a:pt x="1768" y="1692"/>
                  </a:lnTo>
                  <a:lnTo>
                    <a:pt x="1720" y="1697"/>
                  </a:lnTo>
                  <a:lnTo>
                    <a:pt x="1622" y="1707"/>
                  </a:lnTo>
                  <a:lnTo>
                    <a:pt x="1572" y="1712"/>
                  </a:lnTo>
                  <a:lnTo>
                    <a:pt x="1518" y="1716"/>
                  </a:lnTo>
                  <a:lnTo>
                    <a:pt x="1518" y="1716"/>
                  </a:lnTo>
                  <a:lnTo>
                    <a:pt x="1516" y="1733"/>
                  </a:lnTo>
                  <a:lnTo>
                    <a:pt x="1513" y="1748"/>
                  </a:lnTo>
                  <a:lnTo>
                    <a:pt x="1508" y="1762"/>
                  </a:lnTo>
                  <a:lnTo>
                    <a:pt x="1502" y="1775"/>
                  </a:lnTo>
                  <a:lnTo>
                    <a:pt x="1495" y="1787"/>
                  </a:lnTo>
                  <a:lnTo>
                    <a:pt x="1487" y="1798"/>
                  </a:lnTo>
                  <a:lnTo>
                    <a:pt x="1472" y="1821"/>
                  </a:lnTo>
                  <a:lnTo>
                    <a:pt x="1472" y="1821"/>
                  </a:lnTo>
                  <a:lnTo>
                    <a:pt x="1527" y="1850"/>
                  </a:lnTo>
                  <a:lnTo>
                    <a:pt x="1582" y="1878"/>
                  </a:lnTo>
                  <a:lnTo>
                    <a:pt x="1637" y="1907"/>
                  </a:lnTo>
                  <a:lnTo>
                    <a:pt x="1693" y="1933"/>
                  </a:lnTo>
                  <a:lnTo>
                    <a:pt x="1805" y="1987"/>
                  </a:lnTo>
                  <a:lnTo>
                    <a:pt x="1920" y="2040"/>
                  </a:lnTo>
                  <a:lnTo>
                    <a:pt x="1920" y="2040"/>
                  </a:lnTo>
                  <a:close/>
                  <a:moveTo>
                    <a:pt x="245" y="454"/>
                  </a:moveTo>
                  <a:lnTo>
                    <a:pt x="245" y="454"/>
                  </a:lnTo>
                  <a:lnTo>
                    <a:pt x="216" y="669"/>
                  </a:lnTo>
                  <a:lnTo>
                    <a:pt x="200" y="777"/>
                  </a:lnTo>
                  <a:lnTo>
                    <a:pt x="184" y="883"/>
                  </a:lnTo>
                  <a:lnTo>
                    <a:pt x="184" y="883"/>
                  </a:lnTo>
                  <a:lnTo>
                    <a:pt x="195" y="872"/>
                  </a:lnTo>
                  <a:lnTo>
                    <a:pt x="207" y="863"/>
                  </a:lnTo>
                  <a:lnTo>
                    <a:pt x="218" y="853"/>
                  </a:lnTo>
                  <a:lnTo>
                    <a:pt x="222" y="848"/>
                  </a:lnTo>
                  <a:lnTo>
                    <a:pt x="225" y="841"/>
                  </a:lnTo>
                  <a:lnTo>
                    <a:pt x="225" y="841"/>
                  </a:lnTo>
                  <a:lnTo>
                    <a:pt x="228" y="835"/>
                  </a:lnTo>
                  <a:lnTo>
                    <a:pt x="230" y="826"/>
                  </a:lnTo>
                  <a:lnTo>
                    <a:pt x="234" y="808"/>
                  </a:lnTo>
                  <a:lnTo>
                    <a:pt x="236" y="789"/>
                  </a:lnTo>
                  <a:lnTo>
                    <a:pt x="238" y="771"/>
                  </a:lnTo>
                  <a:lnTo>
                    <a:pt x="238" y="771"/>
                  </a:lnTo>
                  <a:lnTo>
                    <a:pt x="244" y="734"/>
                  </a:lnTo>
                  <a:lnTo>
                    <a:pt x="249" y="699"/>
                  </a:lnTo>
                  <a:lnTo>
                    <a:pt x="249" y="699"/>
                  </a:lnTo>
                  <a:lnTo>
                    <a:pt x="251" y="660"/>
                  </a:lnTo>
                  <a:lnTo>
                    <a:pt x="253" y="621"/>
                  </a:lnTo>
                  <a:lnTo>
                    <a:pt x="254" y="583"/>
                  </a:lnTo>
                  <a:lnTo>
                    <a:pt x="256" y="548"/>
                  </a:lnTo>
                  <a:lnTo>
                    <a:pt x="256" y="548"/>
                  </a:lnTo>
                  <a:lnTo>
                    <a:pt x="259" y="529"/>
                  </a:lnTo>
                  <a:lnTo>
                    <a:pt x="264" y="508"/>
                  </a:lnTo>
                  <a:lnTo>
                    <a:pt x="268" y="489"/>
                  </a:lnTo>
                  <a:lnTo>
                    <a:pt x="271" y="469"/>
                  </a:lnTo>
                  <a:lnTo>
                    <a:pt x="271" y="469"/>
                  </a:lnTo>
                  <a:lnTo>
                    <a:pt x="273" y="451"/>
                  </a:lnTo>
                  <a:lnTo>
                    <a:pt x="273" y="433"/>
                  </a:lnTo>
                  <a:lnTo>
                    <a:pt x="273" y="415"/>
                  </a:lnTo>
                  <a:lnTo>
                    <a:pt x="274" y="397"/>
                  </a:lnTo>
                  <a:lnTo>
                    <a:pt x="274" y="397"/>
                  </a:lnTo>
                  <a:lnTo>
                    <a:pt x="275" y="375"/>
                  </a:lnTo>
                  <a:lnTo>
                    <a:pt x="279" y="353"/>
                  </a:lnTo>
                  <a:lnTo>
                    <a:pt x="285" y="308"/>
                  </a:lnTo>
                  <a:lnTo>
                    <a:pt x="293" y="263"/>
                  </a:lnTo>
                  <a:lnTo>
                    <a:pt x="300" y="218"/>
                  </a:lnTo>
                  <a:lnTo>
                    <a:pt x="300" y="218"/>
                  </a:lnTo>
                  <a:lnTo>
                    <a:pt x="306" y="173"/>
                  </a:lnTo>
                  <a:lnTo>
                    <a:pt x="314" y="128"/>
                  </a:lnTo>
                  <a:lnTo>
                    <a:pt x="321" y="83"/>
                  </a:lnTo>
                  <a:lnTo>
                    <a:pt x="330" y="45"/>
                  </a:lnTo>
                  <a:lnTo>
                    <a:pt x="330" y="45"/>
                  </a:lnTo>
                  <a:lnTo>
                    <a:pt x="320" y="67"/>
                  </a:lnTo>
                  <a:lnTo>
                    <a:pt x="312" y="91"/>
                  </a:lnTo>
                  <a:lnTo>
                    <a:pt x="303" y="114"/>
                  </a:lnTo>
                  <a:lnTo>
                    <a:pt x="297" y="138"/>
                  </a:lnTo>
                  <a:lnTo>
                    <a:pt x="290" y="162"/>
                  </a:lnTo>
                  <a:lnTo>
                    <a:pt x="284" y="187"/>
                  </a:lnTo>
                  <a:lnTo>
                    <a:pt x="274" y="237"/>
                  </a:lnTo>
                  <a:lnTo>
                    <a:pt x="267" y="290"/>
                  </a:lnTo>
                  <a:lnTo>
                    <a:pt x="259" y="343"/>
                  </a:lnTo>
                  <a:lnTo>
                    <a:pt x="245" y="454"/>
                  </a:lnTo>
                  <a:lnTo>
                    <a:pt x="245" y="454"/>
                  </a:lnTo>
                  <a:close/>
                  <a:moveTo>
                    <a:pt x="839" y="246"/>
                  </a:moveTo>
                  <a:lnTo>
                    <a:pt x="839" y="246"/>
                  </a:lnTo>
                  <a:lnTo>
                    <a:pt x="934" y="245"/>
                  </a:lnTo>
                  <a:lnTo>
                    <a:pt x="1045" y="245"/>
                  </a:lnTo>
                  <a:lnTo>
                    <a:pt x="1266" y="246"/>
                  </a:lnTo>
                  <a:lnTo>
                    <a:pt x="1266" y="246"/>
                  </a:lnTo>
                  <a:lnTo>
                    <a:pt x="1340" y="246"/>
                  </a:lnTo>
                  <a:lnTo>
                    <a:pt x="1422" y="244"/>
                  </a:lnTo>
                  <a:lnTo>
                    <a:pt x="1465" y="242"/>
                  </a:lnTo>
                  <a:lnTo>
                    <a:pt x="1506" y="238"/>
                  </a:lnTo>
                  <a:lnTo>
                    <a:pt x="1545" y="235"/>
                  </a:lnTo>
                  <a:lnTo>
                    <a:pt x="1583" y="231"/>
                  </a:lnTo>
                  <a:lnTo>
                    <a:pt x="1583" y="231"/>
                  </a:lnTo>
                  <a:lnTo>
                    <a:pt x="1613" y="229"/>
                  </a:lnTo>
                  <a:lnTo>
                    <a:pt x="1629" y="227"/>
                  </a:lnTo>
                  <a:lnTo>
                    <a:pt x="1645" y="224"/>
                  </a:lnTo>
                  <a:lnTo>
                    <a:pt x="1651" y="222"/>
                  </a:lnTo>
                  <a:lnTo>
                    <a:pt x="1658" y="220"/>
                  </a:lnTo>
                  <a:lnTo>
                    <a:pt x="1663" y="217"/>
                  </a:lnTo>
                  <a:lnTo>
                    <a:pt x="1667" y="214"/>
                  </a:lnTo>
                  <a:lnTo>
                    <a:pt x="1669" y="209"/>
                  </a:lnTo>
                  <a:lnTo>
                    <a:pt x="1671" y="205"/>
                  </a:lnTo>
                  <a:lnTo>
                    <a:pt x="1669" y="199"/>
                  </a:lnTo>
                  <a:lnTo>
                    <a:pt x="1666" y="192"/>
                  </a:lnTo>
                  <a:lnTo>
                    <a:pt x="1666" y="192"/>
                  </a:lnTo>
                  <a:lnTo>
                    <a:pt x="1657" y="188"/>
                  </a:lnTo>
                  <a:lnTo>
                    <a:pt x="1647" y="185"/>
                  </a:lnTo>
                  <a:lnTo>
                    <a:pt x="1637" y="183"/>
                  </a:lnTo>
                  <a:lnTo>
                    <a:pt x="1627" y="181"/>
                  </a:lnTo>
                  <a:lnTo>
                    <a:pt x="1606" y="178"/>
                  </a:lnTo>
                  <a:lnTo>
                    <a:pt x="1585" y="177"/>
                  </a:lnTo>
                  <a:lnTo>
                    <a:pt x="1562" y="177"/>
                  </a:lnTo>
                  <a:lnTo>
                    <a:pt x="1539" y="178"/>
                  </a:lnTo>
                  <a:lnTo>
                    <a:pt x="1515" y="179"/>
                  </a:lnTo>
                  <a:lnTo>
                    <a:pt x="1491" y="179"/>
                  </a:lnTo>
                  <a:lnTo>
                    <a:pt x="1491" y="179"/>
                  </a:lnTo>
                  <a:lnTo>
                    <a:pt x="1439" y="179"/>
                  </a:lnTo>
                  <a:lnTo>
                    <a:pt x="1388" y="178"/>
                  </a:lnTo>
                  <a:lnTo>
                    <a:pt x="1335" y="177"/>
                  </a:lnTo>
                  <a:lnTo>
                    <a:pt x="1281" y="177"/>
                  </a:lnTo>
                  <a:lnTo>
                    <a:pt x="1281" y="177"/>
                  </a:lnTo>
                  <a:lnTo>
                    <a:pt x="1244" y="177"/>
                  </a:lnTo>
                  <a:lnTo>
                    <a:pt x="1205" y="177"/>
                  </a:lnTo>
                  <a:lnTo>
                    <a:pt x="1163" y="177"/>
                  </a:lnTo>
                  <a:lnTo>
                    <a:pt x="1120" y="177"/>
                  </a:lnTo>
                  <a:lnTo>
                    <a:pt x="1120" y="177"/>
                  </a:lnTo>
                  <a:lnTo>
                    <a:pt x="1059" y="179"/>
                  </a:lnTo>
                  <a:lnTo>
                    <a:pt x="996" y="182"/>
                  </a:lnTo>
                  <a:lnTo>
                    <a:pt x="932" y="183"/>
                  </a:lnTo>
                  <a:lnTo>
                    <a:pt x="866" y="183"/>
                  </a:lnTo>
                  <a:lnTo>
                    <a:pt x="866" y="183"/>
                  </a:lnTo>
                  <a:lnTo>
                    <a:pt x="790" y="182"/>
                  </a:lnTo>
                  <a:lnTo>
                    <a:pt x="719" y="183"/>
                  </a:lnTo>
                  <a:lnTo>
                    <a:pt x="684" y="184"/>
                  </a:lnTo>
                  <a:lnTo>
                    <a:pt x="651" y="186"/>
                  </a:lnTo>
                  <a:lnTo>
                    <a:pt x="619" y="189"/>
                  </a:lnTo>
                  <a:lnTo>
                    <a:pt x="588" y="192"/>
                  </a:lnTo>
                  <a:lnTo>
                    <a:pt x="588" y="192"/>
                  </a:lnTo>
                  <a:lnTo>
                    <a:pt x="573" y="196"/>
                  </a:lnTo>
                  <a:lnTo>
                    <a:pt x="558" y="199"/>
                  </a:lnTo>
                  <a:lnTo>
                    <a:pt x="544" y="204"/>
                  </a:lnTo>
                  <a:lnTo>
                    <a:pt x="538" y="207"/>
                  </a:lnTo>
                  <a:lnTo>
                    <a:pt x="532" y="211"/>
                  </a:lnTo>
                  <a:lnTo>
                    <a:pt x="532" y="211"/>
                  </a:lnTo>
                  <a:lnTo>
                    <a:pt x="531" y="222"/>
                  </a:lnTo>
                  <a:lnTo>
                    <a:pt x="531" y="232"/>
                  </a:lnTo>
                  <a:lnTo>
                    <a:pt x="530" y="243"/>
                  </a:lnTo>
                  <a:lnTo>
                    <a:pt x="529" y="257"/>
                  </a:lnTo>
                  <a:lnTo>
                    <a:pt x="529" y="257"/>
                  </a:lnTo>
                  <a:lnTo>
                    <a:pt x="569" y="257"/>
                  </a:lnTo>
                  <a:lnTo>
                    <a:pt x="607" y="257"/>
                  </a:lnTo>
                  <a:lnTo>
                    <a:pt x="685" y="253"/>
                  </a:lnTo>
                  <a:lnTo>
                    <a:pt x="763" y="249"/>
                  </a:lnTo>
                  <a:lnTo>
                    <a:pt x="839" y="246"/>
                  </a:lnTo>
                  <a:lnTo>
                    <a:pt x="839" y="246"/>
                  </a:lnTo>
                  <a:close/>
                  <a:moveTo>
                    <a:pt x="1495" y="425"/>
                  </a:moveTo>
                  <a:lnTo>
                    <a:pt x="1495" y="425"/>
                  </a:lnTo>
                  <a:lnTo>
                    <a:pt x="1499" y="427"/>
                  </a:lnTo>
                  <a:lnTo>
                    <a:pt x="1503" y="430"/>
                  </a:lnTo>
                  <a:lnTo>
                    <a:pt x="1510" y="433"/>
                  </a:lnTo>
                  <a:lnTo>
                    <a:pt x="1514" y="434"/>
                  </a:lnTo>
                  <a:lnTo>
                    <a:pt x="1518" y="435"/>
                  </a:lnTo>
                  <a:lnTo>
                    <a:pt x="1518" y="435"/>
                  </a:lnTo>
                  <a:lnTo>
                    <a:pt x="1523" y="435"/>
                  </a:lnTo>
                  <a:lnTo>
                    <a:pt x="1526" y="434"/>
                  </a:lnTo>
                  <a:lnTo>
                    <a:pt x="1530" y="433"/>
                  </a:lnTo>
                  <a:lnTo>
                    <a:pt x="1533" y="433"/>
                  </a:lnTo>
                  <a:lnTo>
                    <a:pt x="1533" y="433"/>
                  </a:lnTo>
                  <a:lnTo>
                    <a:pt x="1537" y="433"/>
                  </a:lnTo>
                  <a:lnTo>
                    <a:pt x="1540" y="435"/>
                  </a:lnTo>
                  <a:lnTo>
                    <a:pt x="1544" y="440"/>
                  </a:lnTo>
                  <a:lnTo>
                    <a:pt x="1547" y="446"/>
                  </a:lnTo>
                  <a:lnTo>
                    <a:pt x="1551" y="454"/>
                  </a:lnTo>
                  <a:lnTo>
                    <a:pt x="1557" y="469"/>
                  </a:lnTo>
                  <a:lnTo>
                    <a:pt x="1560" y="475"/>
                  </a:lnTo>
                  <a:lnTo>
                    <a:pt x="1565" y="479"/>
                  </a:lnTo>
                  <a:lnTo>
                    <a:pt x="1565" y="479"/>
                  </a:lnTo>
                  <a:lnTo>
                    <a:pt x="1566" y="480"/>
                  </a:lnTo>
                  <a:lnTo>
                    <a:pt x="1567" y="480"/>
                  </a:lnTo>
                  <a:lnTo>
                    <a:pt x="1567" y="479"/>
                  </a:lnTo>
                  <a:lnTo>
                    <a:pt x="1567" y="479"/>
                  </a:lnTo>
                  <a:lnTo>
                    <a:pt x="1577" y="251"/>
                  </a:lnTo>
                  <a:lnTo>
                    <a:pt x="1577" y="251"/>
                  </a:lnTo>
                  <a:lnTo>
                    <a:pt x="1537" y="254"/>
                  </a:lnTo>
                  <a:lnTo>
                    <a:pt x="1496" y="258"/>
                  </a:lnTo>
                  <a:lnTo>
                    <a:pt x="1415" y="261"/>
                  </a:lnTo>
                  <a:lnTo>
                    <a:pt x="1333" y="262"/>
                  </a:lnTo>
                  <a:lnTo>
                    <a:pt x="1252" y="263"/>
                  </a:lnTo>
                  <a:lnTo>
                    <a:pt x="1090" y="262"/>
                  </a:lnTo>
                  <a:lnTo>
                    <a:pt x="1009" y="263"/>
                  </a:lnTo>
                  <a:lnTo>
                    <a:pt x="929" y="264"/>
                  </a:lnTo>
                  <a:lnTo>
                    <a:pt x="929" y="264"/>
                  </a:lnTo>
                  <a:lnTo>
                    <a:pt x="727" y="269"/>
                  </a:lnTo>
                  <a:lnTo>
                    <a:pt x="529" y="275"/>
                  </a:lnTo>
                  <a:lnTo>
                    <a:pt x="529" y="275"/>
                  </a:lnTo>
                  <a:lnTo>
                    <a:pt x="526" y="310"/>
                  </a:lnTo>
                  <a:lnTo>
                    <a:pt x="523" y="347"/>
                  </a:lnTo>
                  <a:lnTo>
                    <a:pt x="517" y="420"/>
                  </a:lnTo>
                  <a:lnTo>
                    <a:pt x="512" y="493"/>
                  </a:lnTo>
                  <a:lnTo>
                    <a:pt x="510" y="527"/>
                  </a:lnTo>
                  <a:lnTo>
                    <a:pt x="507" y="561"/>
                  </a:lnTo>
                  <a:lnTo>
                    <a:pt x="507" y="561"/>
                  </a:lnTo>
                  <a:lnTo>
                    <a:pt x="519" y="561"/>
                  </a:lnTo>
                  <a:lnTo>
                    <a:pt x="532" y="559"/>
                  </a:lnTo>
                  <a:lnTo>
                    <a:pt x="544" y="555"/>
                  </a:lnTo>
                  <a:lnTo>
                    <a:pt x="555" y="550"/>
                  </a:lnTo>
                  <a:lnTo>
                    <a:pt x="555" y="550"/>
                  </a:lnTo>
                  <a:lnTo>
                    <a:pt x="556" y="526"/>
                  </a:lnTo>
                  <a:lnTo>
                    <a:pt x="558" y="506"/>
                  </a:lnTo>
                  <a:lnTo>
                    <a:pt x="560" y="487"/>
                  </a:lnTo>
                  <a:lnTo>
                    <a:pt x="566" y="469"/>
                  </a:lnTo>
                  <a:lnTo>
                    <a:pt x="566" y="469"/>
                  </a:lnTo>
                  <a:lnTo>
                    <a:pt x="573" y="463"/>
                  </a:lnTo>
                  <a:lnTo>
                    <a:pt x="579" y="457"/>
                  </a:lnTo>
                  <a:lnTo>
                    <a:pt x="592" y="442"/>
                  </a:lnTo>
                  <a:lnTo>
                    <a:pt x="599" y="435"/>
                  </a:lnTo>
                  <a:lnTo>
                    <a:pt x="605" y="428"/>
                  </a:lnTo>
                  <a:lnTo>
                    <a:pt x="613" y="423"/>
                  </a:lnTo>
                  <a:lnTo>
                    <a:pt x="621" y="417"/>
                  </a:lnTo>
                  <a:lnTo>
                    <a:pt x="621" y="417"/>
                  </a:lnTo>
                  <a:lnTo>
                    <a:pt x="634" y="419"/>
                  </a:lnTo>
                  <a:lnTo>
                    <a:pt x="646" y="424"/>
                  </a:lnTo>
                  <a:lnTo>
                    <a:pt x="655" y="429"/>
                  </a:lnTo>
                  <a:lnTo>
                    <a:pt x="664" y="435"/>
                  </a:lnTo>
                  <a:lnTo>
                    <a:pt x="672" y="443"/>
                  </a:lnTo>
                  <a:lnTo>
                    <a:pt x="678" y="450"/>
                  </a:lnTo>
                  <a:lnTo>
                    <a:pt x="684" y="460"/>
                  </a:lnTo>
                  <a:lnTo>
                    <a:pt x="690" y="470"/>
                  </a:lnTo>
                  <a:lnTo>
                    <a:pt x="698" y="491"/>
                  </a:lnTo>
                  <a:lnTo>
                    <a:pt x="707" y="512"/>
                  </a:lnTo>
                  <a:lnTo>
                    <a:pt x="714" y="535"/>
                  </a:lnTo>
                  <a:lnTo>
                    <a:pt x="724" y="555"/>
                  </a:lnTo>
                  <a:lnTo>
                    <a:pt x="724" y="555"/>
                  </a:lnTo>
                  <a:lnTo>
                    <a:pt x="729" y="552"/>
                  </a:lnTo>
                  <a:lnTo>
                    <a:pt x="736" y="550"/>
                  </a:lnTo>
                  <a:lnTo>
                    <a:pt x="749" y="546"/>
                  </a:lnTo>
                  <a:lnTo>
                    <a:pt x="763" y="544"/>
                  </a:lnTo>
                  <a:lnTo>
                    <a:pt x="778" y="542"/>
                  </a:lnTo>
                  <a:lnTo>
                    <a:pt x="810" y="542"/>
                  </a:lnTo>
                  <a:lnTo>
                    <a:pt x="841" y="542"/>
                  </a:lnTo>
                  <a:lnTo>
                    <a:pt x="841" y="542"/>
                  </a:lnTo>
                  <a:lnTo>
                    <a:pt x="920" y="541"/>
                  </a:lnTo>
                  <a:lnTo>
                    <a:pt x="1009" y="540"/>
                  </a:lnTo>
                  <a:lnTo>
                    <a:pt x="1054" y="539"/>
                  </a:lnTo>
                  <a:lnTo>
                    <a:pt x="1100" y="537"/>
                  </a:lnTo>
                  <a:lnTo>
                    <a:pt x="1145" y="534"/>
                  </a:lnTo>
                  <a:lnTo>
                    <a:pt x="1189" y="530"/>
                  </a:lnTo>
                  <a:lnTo>
                    <a:pt x="1189" y="530"/>
                  </a:lnTo>
                  <a:lnTo>
                    <a:pt x="1189" y="519"/>
                  </a:lnTo>
                  <a:lnTo>
                    <a:pt x="1191" y="509"/>
                  </a:lnTo>
                  <a:lnTo>
                    <a:pt x="1193" y="500"/>
                  </a:lnTo>
                  <a:lnTo>
                    <a:pt x="1196" y="491"/>
                  </a:lnTo>
                  <a:lnTo>
                    <a:pt x="1200" y="484"/>
                  </a:lnTo>
                  <a:lnTo>
                    <a:pt x="1205" y="476"/>
                  </a:lnTo>
                  <a:lnTo>
                    <a:pt x="1211" y="470"/>
                  </a:lnTo>
                  <a:lnTo>
                    <a:pt x="1218" y="464"/>
                  </a:lnTo>
                  <a:lnTo>
                    <a:pt x="1225" y="460"/>
                  </a:lnTo>
                  <a:lnTo>
                    <a:pt x="1233" y="456"/>
                  </a:lnTo>
                  <a:lnTo>
                    <a:pt x="1242" y="454"/>
                  </a:lnTo>
                  <a:lnTo>
                    <a:pt x="1251" y="451"/>
                  </a:lnTo>
                  <a:lnTo>
                    <a:pt x="1260" y="450"/>
                  </a:lnTo>
                  <a:lnTo>
                    <a:pt x="1271" y="451"/>
                  </a:lnTo>
                  <a:lnTo>
                    <a:pt x="1282" y="453"/>
                  </a:lnTo>
                  <a:lnTo>
                    <a:pt x="1294" y="456"/>
                  </a:lnTo>
                  <a:lnTo>
                    <a:pt x="1294" y="456"/>
                  </a:lnTo>
                  <a:lnTo>
                    <a:pt x="1300" y="466"/>
                  </a:lnTo>
                  <a:lnTo>
                    <a:pt x="1306" y="477"/>
                  </a:lnTo>
                  <a:lnTo>
                    <a:pt x="1321" y="496"/>
                  </a:lnTo>
                  <a:lnTo>
                    <a:pt x="1321" y="496"/>
                  </a:lnTo>
                  <a:lnTo>
                    <a:pt x="1321" y="485"/>
                  </a:lnTo>
                  <a:lnTo>
                    <a:pt x="1324" y="474"/>
                  </a:lnTo>
                  <a:lnTo>
                    <a:pt x="1328" y="465"/>
                  </a:lnTo>
                  <a:lnTo>
                    <a:pt x="1334" y="457"/>
                  </a:lnTo>
                  <a:lnTo>
                    <a:pt x="1342" y="450"/>
                  </a:lnTo>
                  <a:lnTo>
                    <a:pt x="1350" y="445"/>
                  </a:lnTo>
                  <a:lnTo>
                    <a:pt x="1360" y="442"/>
                  </a:lnTo>
                  <a:lnTo>
                    <a:pt x="1371" y="440"/>
                  </a:lnTo>
                  <a:lnTo>
                    <a:pt x="1382" y="439"/>
                  </a:lnTo>
                  <a:lnTo>
                    <a:pt x="1393" y="439"/>
                  </a:lnTo>
                  <a:lnTo>
                    <a:pt x="1404" y="440"/>
                  </a:lnTo>
                  <a:lnTo>
                    <a:pt x="1415" y="443"/>
                  </a:lnTo>
                  <a:lnTo>
                    <a:pt x="1424" y="447"/>
                  </a:lnTo>
                  <a:lnTo>
                    <a:pt x="1433" y="453"/>
                  </a:lnTo>
                  <a:lnTo>
                    <a:pt x="1440" y="460"/>
                  </a:lnTo>
                  <a:lnTo>
                    <a:pt x="1447" y="469"/>
                  </a:lnTo>
                  <a:lnTo>
                    <a:pt x="1447" y="469"/>
                  </a:lnTo>
                  <a:lnTo>
                    <a:pt x="1449" y="459"/>
                  </a:lnTo>
                  <a:lnTo>
                    <a:pt x="1453" y="450"/>
                  </a:lnTo>
                  <a:lnTo>
                    <a:pt x="1457" y="443"/>
                  </a:lnTo>
                  <a:lnTo>
                    <a:pt x="1464" y="436"/>
                  </a:lnTo>
                  <a:lnTo>
                    <a:pt x="1471" y="432"/>
                  </a:lnTo>
                  <a:lnTo>
                    <a:pt x="1479" y="428"/>
                  </a:lnTo>
                  <a:lnTo>
                    <a:pt x="1487" y="426"/>
                  </a:lnTo>
                  <a:lnTo>
                    <a:pt x="1495" y="425"/>
                  </a:lnTo>
                  <a:lnTo>
                    <a:pt x="1495" y="425"/>
                  </a:lnTo>
                  <a:close/>
                  <a:moveTo>
                    <a:pt x="704" y="566"/>
                  </a:moveTo>
                  <a:lnTo>
                    <a:pt x="704" y="566"/>
                  </a:lnTo>
                  <a:lnTo>
                    <a:pt x="700" y="551"/>
                  </a:lnTo>
                  <a:lnTo>
                    <a:pt x="695" y="533"/>
                  </a:lnTo>
                  <a:lnTo>
                    <a:pt x="689" y="512"/>
                  </a:lnTo>
                  <a:lnTo>
                    <a:pt x="681" y="492"/>
                  </a:lnTo>
                  <a:lnTo>
                    <a:pt x="673" y="474"/>
                  </a:lnTo>
                  <a:lnTo>
                    <a:pt x="667" y="465"/>
                  </a:lnTo>
                  <a:lnTo>
                    <a:pt x="663" y="458"/>
                  </a:lnTo>
                  <a:lnTo>
                    <a:pt x="658" y="451"/>
                  </a:lnTo>
                  <a:lnTo>
                    <a:pt x="652" y="447"/>
                  </a:lnTo>
                  <a:lnTo>
                    <a:pt x="647" y="444"/>
                  </a:lnTo>
                  <a:lnTo>
                    <a:pt x="642" y="443"/>
                  </a:lnTo>
                  <a:lnTo>
                    <a:pt x="642" y="443"/>
                  </a:lnTo>
                  <a:lnTo>
                    <a:pt x="637" y="444"/>
                  </a:lnTo>
                  <a:lnTo>
                    <a:pt x="633" y="446"/>
                  </a:lnTo>
                  <a:lnTo>
                    <a:pt x="624" y="451"/>
                  </a:lnTo>
                  <a:lnTo>
                    <a:pt x="617" y="458"/>
                  </a:lnTo>
                  <a:lnTo>
                    <a:pt x="613" y="460"/>
                  </a:lnTo>
                  <a:lnTo>
                    <a:pt x="608" y="461"/>
                  </a:lnTo>
                  <a:lnTo>
                    <a:pt x="608" y="461"/>
                  </a:lnTo>
                  <a:lnTo>
                    <a:pt x="600" y="476"/>
                  </a:lnTo>
                  <a:lnTo>
                    <a:pt x="593" y="493"/>
                  </a:lnTo>
                  <a:lnTo>
                    <a:pt x="588" y="510"/>
                  </a:lnTo>
                  <a:lnTo>
                    <a:pt x="585" y="527"/>
                  </a:lnTo>
                  <a:lnTo>
                    <a:pt x="583" y="546"/>
                  </a:lnTo>
                  <a:lnTo>
                    <a:pt x="583" y="565"/>
                  </a:lnTo>
                  <a:lnTo>
                    <a:pt x="583" y="583"/>
                  </a:lnTo>
                  <a:lnTo>
                    <a:pt x="585" y="602"/>
                  </a:lnTo>
                  <a:lnTo>
                    <a:pt x="589" y="621"/>
                  </a:lnTo>
                  <a:lnTo>
                    <a:pt x="593" y="639"/>
                  </a:lnTo>
                  <a:lnTo>
                    <a:pt x="600" y="656"/>
                  </a:lnTo>
                  <a:lnTo>
                    <a:pt x="606" y="672"/>
                  </a:lnTo>
                  <a:lnTo>
                    <a:pt x="615" y="688"/>
                  </a:lnTo>
                  <a:lnTo>
                    <a:pt x="623" y="702"/>
                  </a:lnTo>
                  <a:lnTo>
                    <a:pt x="634" y="715"/>
                  </a:lnTo>
                  <a:lnTo>
                    <a:pt x="645" y="727"/>
                  </a:lnTo>
                  <a:lnTo>
                    <a:pt x="645" y="727"/>
                  </a:lnTo>
                  <a:lnTo>
                    <a:pt x="653" y="721"/>
                  </a:lnTo>
                  <a:lnTo>
                    <a:pt x="661" y="716"/>
                  </a:lnTo>
                  <a:lnTo>
                    <a:pt x="668" y="708"/>
                  </a:lnTo>
                  <a:lnTo>
                    <a:pt x="675" y="701"/>
                  </a:lnTo>
                  <a:lnTo>
                    <a:pt x="681" y="692"/>
                  </a:lnTo>
                  <a:lnTo>
                    <a:pt x="687" y="683"/>
                  </a:lnTo>
                  <a:lnTo>
                    <a:pt x="691" y="672"/>
                  </a:lnTo>
                  <a:lnTo>
                    <a:pt x="695" y="661"/>
                  </a:lnTo>
                  <a:lnTo>
                    <a:pt x="698" y="651"/>
                  </a:lnTo>
                  <a:lnTo>
                    <a:pt x="702" y="639"/>
                  </a:lnTo>
                  <a:lnTo>
                    <a:pt x="704" y="627"/>
                  </a:lnTo>
                  <a:lnTo>
                    <a:pt x="705" y="614"/>
                  </a:lnTo>
                  <a:lnTo>
                    <a:pt x="706" y="602"/>
                  </a:lnTo>
                  <a:lnTo>
                    <a:pt x="706" y="590"/>
                  </a:lnTo>
                  <a:lnTo>
                    <a:pt x="705" y="578"/>
                  </a:lnTo>
                  <a:lnTo>
                    <a:pt x="704" y="566"/>
                  </a:lnTo>
                  <a:lnTo>
                    <a:pt x="704" y="566"/>
                  </a:lnTo>
                  <a:close/>
                  <a:moveTo>
                    <a:pt x="1529" y="458"/>
                  </a:moveTo>
                  <a:lnTo>
                    <a:pt x="1529" y="458"/>
                  </a:lnTo>
                  <a:lnTo>
                    <a:pt x="1523" y="454"/>
                  </a:lnTo>
                  <a:lnTo>
                    <a:pt x="1516" y="450"/>
                  </a:lnTo>
                  <a:lnTo>
                    <a:pt x="1510" y="448"/>
                  </a:lnTo>
                  <a:lnTo>
                    <a:pt x="1503" y="447"/>
                  </a:lnTo>
                  <a:lnTo>
                    <a:pt x="1498" y="447"/>
                  </a:lnTo>
                  <a:lnTo>
                    <a:pt x="1492" y="448"/>
                  </a:lnTo>
                  <a:lnTo>
                    <a:pt x="1486" y="450"/>
                  </a:lnTo>
                  <a:lnTo>
                    <a:pt x="1481" y="454"/>
                  </a:lnTo>
                  <a:lnTo>
                    <a:pt x="1477" y="458"/>
                  </a:lnTo>
                  <a:lnTo>
                    <a:pt x="1472" y="462"/>
                  </a:lnTo>
                  <a:lnTo>
                    <a:pt x="1468" y="467"/>
                  </a:lnTo>
                  <a:lnTo>
                    <a:pt x="1466" y="473"/>
                  </a:lnTo>
                  <a:lnTo>
                    <a:pt x="1463" y="479"/>
                  </a:lnTo>
                  <a:lnTo>
                    <a:pt x="1462" y="487"/>
                  </a:lnTo>
                  <a:lnTo>
                    <a:pt x="1462" y="494"/>
                  </a:lnTo>
                  <a:lnTo>
                    <a:pt x="1462" y="502"/>
                  </a:lnTo>
                  <a:lnTo>
                    <a:pt x="1462" y="502"/>
                  </a:lnTo>
                  <a:lnTo>
                    <a:pt x="1459" y="501"/>
                  </a:lnTo>
                  <a:lnTo>
                    <a:pt x="1456" y="502"/>
                  </a:lnTo>
                  <a:lnTo>
                    <a:pt x="1455" y="503"/>
                  </a:lnTo>
                  <a:lnTo>
                    <a:pt x="1454" y="505"/>
                  </a:lnTo>
                  <a:lnTo>
                    <a:pt x="1453" y="508"/>
                  </a:lnTo>
                  <a:lnTo>
                    <a:pt x="1453" y="510"/>
                  </a:lnTo>
                  <a:lnTo>
                    <a:pt x="1452" y="512"/>
                  </a:lnTo>
                  <a:lnTo>
                    <a:pt x="1452" y="512"/>
                  </a:lnTo>
                  <a:lnTo>
                    <a:pt x="1452" y="536"/>
                  </a:lnTo>
                  <a:lnTo>
                    <a:pt x="1453" y="562"/>
                  </a:lnTo>
                  <a:lnTo>
                    <a:pt x="1455" y="588"/>
                  </a:lnTo>
                  <a:lnTo>
                    <a:pt x="1460" y="614"/>
                  </a:lnTo>
                  <a:lnTo>
                    <a:pt x="1463" y="627"/>
                  </a:lnTo>
                  <a:lnTo>
                    <a:pt x="1466" y="640"/>
                  </a:lnTo>
                  <a:lnTo>
                    <a:pt x="1470" y="652"/>
                  </a:lnTo>
                  <a:lnTo>
                    <a:pt x="1476" y="662"/>
                  </a:lnTo>
                  <a:lnTo>
                    <a:pt x="1481" y="673"/>
                  </a:lnTo>
                  <a:lnTo>
                    <a:pt x="1487" y="683"/>
                  </a:lnTo>
                  <a:lnTo>
                    <a:pt x="1495" y="691"/>
                  </a:lnTo>
                  <a:lnTo>
                    <a:pt x="1503" y="699"/>
                  </a:lnTo>
                  <a:lnTo>
                    <a:pt x="1503" y="699"/>
                  </a:lnTo>
                  <a:lnTo>
                    <a:pt x="1508" y="665"/>
                  </a:lnTo>
                  <a:lnTo>
                    <a:pt x="1510" y="631"/>
                  </a:lnTo>
                  <a:lnTo>
                    <a:pt x="1511" y="614"/>
                  </a:lnTo>
                  <a:lnTo>
                    <a:pt x="1511" y="598"/>
                  </a:lnTo>
                  <a:lnTo>
                    <a:pt x="1510" y="582"/>
                  </a:lnTo>
                  <a:lnTo>
                    <a:pt x="1508" y="566"/>
                  </a:lnTo>
                  <a:lnTo>
                    <a:pt x="1508" y="566"/>
                  </a:lnTo>
                  <a:lnTo>
                    <a:pt x="1506" y="551"/>
                  </a:lnTo>
                  <a:lnTo>
                    <a:pt x="1502" y="536"/>
                  </a:lnTo>
                  <a:lnTo>
                    <a:pt x="1494" y="507"/>
                  </a:lnTo>
                  <a:lnTo>
                    <a:pt x="1491" y="493"/>
                  </a:lnTo>
                  <a:lnTo>
                    <a:pt x="1490" y="479"/>
                  </a:lnTo>
                  <a:lnTo>
                    <a:pt x="1490" y="466"/>
                  </a:lnTo>
                  <a:lnTo>
                    <a:pt x="1491" y="460"/>
                  </a:lnTo>
                  <a:lnTo>
                    <a:pt x="1493" y="454"/>
                  </a:lnTo>
                  <a:lnTo>
                    <a:pt x="1493" y="454"/>
                  </a:lnTo>
                  <a:lnTo>
                    <a:pt x="1497" y="457"/>
                  </a:lnTo>
                  <a:lnTo>
                    <a:pt x="1501" y="461"/>
                  </a:lnTo>
                  <a:lnTo>
                    <a:pt x="1505" y="466"/>
                  </a:lnTo>
                  <a:lnTo>
                    <a:pt x="1507" y="472"/>
                  </a:lnTo>
                  <a:lnTo>
                    <a:pt x="1511" y="484"/>
                  </a:lnTo>
                  <a:lnTo>
                    <a:pt x="1513" y="496"/>
                  </a:lnTo>
                  <a:lnTo>
                    <a:pt x="1513" y="496"/>
                  </a:lnTo>
                  <a:lnTo>
                    <a:pt x="1522" y="546"/>
                  </a:lnTo>
                  <a:lnTo>
                    <a:pt x="1525" y="570"/>
                  </a:lnTo>
                  <a:lnTo>
                    <a:pt x="1527" y="597"/>
                  </a:lnTo>
                  <a:lnTo>
                    <a:pt x="1529" y="623"/>
                  </a:lnTo>
                  <a:lnTo>
                    <a:pt x="1529" y="650"/>
                  </a:lnTo>
                  <a:lnTo>
                    <a:pt x="1527" y="677"/>
                  </a:lnTo>
                  <a:lnTo>
                    <a:pt x="1524" y="704"/>
                  </a:lnTo>
                  <a:lnTo>
                    <a:pt x="1524" y="704"/>
                  </a:lnTo>
                  <a:lnTo>
                    <a:pt x="1529" y="699"/>
                  </a:lnTo>
                  <a:lnTo>
                    <a:pt x="1536" y="693"/>
                  </a:lnTo>
                  <a:lnTo>
                    <a:pt x="1545" y="682"/>
                  </a:lnTo>
                  <a:lnTo>
                    <a:pt x="1553" y="668"/>
                  </a:lnTo>
                  <a:lnTo>
                    <a:pt x="1559" y="653"/>
                  </a:lnTo>
                  <a:lnTo>
                    <a:pt x="1563" y="638"/>
                  </a:lnTo>
                  <a:lnTo>
                    <a:pt x="1567" y="621"/>
                  </a:lnTo>
                  <a:lnTo>
                    <a:pt x="1569" y="603"/>
                  </a:lnTo>
                  <a:lnTo>
                    <a:pt x="1569" y="586"/>
                  </a:lnTo>
                  <a:lnTo>
                    <a:pt x="1567" y="568"/>
                  </a:lnTo>
                  <a:lnTo>
                    <a:pt x="1565" y="550"/>
                  </a:lnTo>
                  <a:lnTo>
                    <a:pt x="1561" y="533"/>
                  </a:lnTo>
                  <a:lnTo>
                    <a:pt x="1556" y="516"/>
                  </a:lnTo>
                  <a:lnTo>
                    <a:pt x="1551" y="500"/>
                  </a:lnTo>
                  <a:lnTo>
                    <a:pt x="1544" y="485"/>
                  </a:lnTo>
                  <a:lnTo>
                    <a:pt x="1537" y="471"/>
                  </a:lnTo>
                  <a:lnTo>
                    <a:pt x="1529" y="458"/>
                  </a:lnTo>
                  <a:lnTo>
                    <a:pt x="1529" y="458"/>
                  </a:lnTo>
                  <a:close/>
                  <a:moveTo>
                    <a:pt x="1334" y="515"/>
                  </a:moveTo>
                  <a:lnTo>
                    <a:pt x="1334" y="515"/>
                  </a:lnTo>
                  <a:lnTo>
                    <a:pt x="1334" y="537"/>
                  </a:lnTo>
                  <a:lnTo>
                    <a:pt x="1336" y="565"/>
                  </a:lnTo>
                  <a:lnTo>
                    <a:pt x="1341" y="595"/>
                  </a:lnTo>
                  <a:lnTo>
                    <a:pt x="1344" y="609"/>
                  </a:lnTo>
                  <a:lnTo>
                    <a:pt x="1347" y="622"/>
                  </a:lnTo>
                  <a:lnTo>
                    <a:pt x="1347" y="622"/>
                  </a:lnTo>
                  <a:lnTo>
                    <a:pt x="1353" y="635"/>
                  </a:lnTo>
                  <a:lnTo>
                    <a:pt x="1359" y="646"/>
                  </a:lnTo>
                  <a:lnTo>
                    <a:pt x="1365" y="658"/>
                  </a:lnTo>
                  <a:lnTo>
                    <a:pt x="1371" y="671"/>
                  </a:lnTo>
                  <a:lnTo>
                    <a:pt x="1371" y="671"/>
                  </a:lnTo>
                  <a:lnTo>
                    <a:pt x="1380" y="701"/>
                  </a:lnTo>
                  <a:lnTo>
                    <a:pt x="1384" y="707"/>
                  </a:lnTo>
                  <a:lnTo>
                    <a:pt x="1387" y="713"/>
                  </a:lnTo>
                  <a:lnTo>
                    <a:pt x="1390" y="716"/>
                  </a:lnTo>
                  <a:lnTo>
                    <a:pt x="1393" y="719"/>
                  </a:lnTo>
                  <a:lnTo>
                    <a:pt x="1393" y="719"/>
                  </a:lnTo>
                  <a:lnTo>
                    <a:pt x="1401" y="722"/>
                  </a:lnTo>
                  <a:lnTo>
                    <a:pt x="1407" y="723"/>
                  </a:lnTo>
                  <a:lnTo>
                    <a:pt x="1412" y="723"/>
                  </a:lnTo>
                  <a:lnTo>
                    <a:pt x="1418" y="722"/>
                  </a:lnTo>
                  <a:lnTo>
                    <a:pt x="1422" y="720"/>
                  </a:lnTo>
                  <a:lnTo>
                    <a:pt x="1426" y="717"/>
                  </a:lnTo>
                  <a:lnTo>
                    <a:pt x="1434" y="709"/>
                  </a:lnTo>
                  <a:lnTo>
                    <a:pt x="1447" y="691"/>
                  </a:lnTo>
                  <a:lnTo>
                    <a:pt x="1453" y="684"/>
                  </a:lnTo>
                  <a:lnTo>
                    <a:pt x="1457" y="681"/>
                  </a:lnTo>
                  <a:lnTo>
                    <a:pt x="1462" y="678"/>
                  </a:lnTo>
                  <a:lnTo>
                    <a:pt x="1462" y="678"/>
                  </a:lnTo>
                  <a:lnTo>
                    <a:pt x="1456" y="668"/>
                  </a:lnTo>
                  <a:lnTo>
                    <a:pt x="1452" y="656"/>
                  </a:lnTo>
                  <a:lnTo>
                    <a:pt x="1444" y="632"/>
                  </a:lnTo>
                  <a:lnTo>
                    <a:pt x="1436" y="608"/>
                  </a:lnTo>
                  <a:lnTo>
                    <a:pt x="1432" y="581"/>
                  </a:lnTo>
                  <a:lnTo>
                    <a:pt x="1431" y="555"/>
                  </a:lnTo>
                  <a:lnTo>
                    <a:pt x="1431" y="529"/>
                  </a:lnTo>
                  <a:lnTo>
                    <a:pt x="1432" y="516"/>
                  </a:lnTo>
                  <a:lnTo>
                    <a:pt x="1434" y="503"/>
                  </a:lnTo>
                  <a:lnTo>
                    <a:pt x="1436" y="491"/>
                  </a:lnTo>
                  <a:lnTo>
                    <a:pt x="1439" y="479"/>
                  </a:lnTo>
                  <a:lnTo>
                    <a:pt x="1439" y="479"/>
                  </a:lnTo>
                  <a:lnTo>
                    <a:pt x="1430" y="472"/>
                  </a:lnTo>
                  <a:lnTo>
                    <a:pt x="1420" y="466"/>
                  </a:lnTo>
                  <a:lnTo>
                    <a:pt x="1410" y="462"/>
                  </a:lnTo>
                  <a:lnTo>
                    <a:pt x="1401" y="459"/>
                  </a:lnTo>
                  <a:lnTo>
                    <a:pt x="1392" y="457"/>
                  </a:lnTo>
                  <a:lnTo>
                    <a:pt x="1384" y="456"/>
                  </a:lnTo>
                  <a:lnTo>
                    <a:pt x="1375" y="457"/>
                  </a:lnTo>
                  <a:lnTo>
                    <a:pt x="1367" y="458"/>
                  </a:lnTo>
                  <a:lnTo>
                    <a:pt x="1361" y="461"/>
                  </a:lnTo>
                  <a:lnTo>
                    <a:pt x="1355" y="465"/>
                  </a:lnTo>
                  <a:lnTo>
                    <a:pt x="1349" y="471"/>
                  </a:lnTo>
                  <a:lnTo>
                    <a:pt x="1344" y="477"/>
                  </a:lnTo>
                  <a:lnTo>
                    <a:pt x="1341" y="485"/>
                  </a:lnTo>
                  <a:lnTo>
                    <a:pt x="1338" y="493"/>
                  </a:lnTo>
                  <a:lnTo>
                    <a:pt x="1335" y="504"/>
                  </a:lnTo>
                  <a:lnTo>
                    <a:pt x="1334" y="515"/>
                  </a:lnTo>
                  <a:lnTo>
                    <a:pt x="1334" y="515"/>
                  </a:lnTo>
                  <a:close/>
                  <a:moveTo>
                    <a:pt x="1281" y="474"/>
                  </a:moveTo>
                  <a:lnTo>
                    <a:pt x="1281" y="474"/>
                  </a:lnTo>
                  <a:lnTo>
                    <a:pt x="1273" y="473"/>
                  </a:lnTo>
                  <a:lnTo>
                    <a:pt x="1265" y="473"/>
                  </a:lnTo>
                  <a:lnTo>
                    <a:pt x="1255" y="475"/>
                  </a:lnTo>
                  <a:lnTo>
                    <a:pt x="1245" y="479"/>
                  </a:lnTo>
                  <a:lnTo>
                    <a:pt x="1236" y="484"/>
                  </a:lnTo>
                  <a:lnTo>
                    <a:pt x="1227" y="489"/>
                  </a:lnTo>
                  <a:lnTo>
                    <a:pt x="1221" y="495"/>
                  </a:lnTo>
                  <a:lnTo>
                    <a:pt x="1217" y="502"/>
                  </a:lnTo>
                  <a:lnTo>
                    <a:pt x="1217" y="502"/>
                  </a:lnTo>
                  <a:lnTo>
                    <a:pt x="1213" y="511"/>
                  </a:lnTo>
                  <a:lnTo>
                    <a:pt x="1211" y="524"/>
                  </a:lnTo>
                  <a:lnTo>
                    <a:pt x="1209" y="538"/>
                  </a:lnTo>
                  <a:lnTo>
                    <a:pt x="1208" y="555"/>
                  </a:lnTo>
                  <a:lnTo>
                    <a:pt x="1208" y="571"/>
                  </a:lnTo>
                  <a:lnTo>
                    <a:pt x="1208" y="588"/>
                  </a:lnTo>
                  <a:lnTo>
                    <a:pt x="1210" y="605"/>
                  </a:lnTo>
                  <a:lnTo>
                    <a:pt x="1212" y="620"/>
                  </a:lnTo>
                  <a:lnTo>
                    <a:pt x="1212" y="620"/>
                  </a:lnTo>
                  <a:lnTo>
                    <a:pt x="1215" y="637"/>
                  </a:lnTo>
                  <a:lnTo>
                    <a:pt x="1221" y="654"/>
                  </a:lnTo>
                  <a:lnTo>
                    <a:pt x="1227" y="671"/>
                  </a:lnTo>
                  <a:lnTo>
                    <a:pt x="1235" y="687"/>
                  </a:lnTo>
                  <a:lnTo>
                    <a:pt x="1242" y="702"/>
                  </a:lnTo>
                  <a:lnTo>
                    <a:pt x="1252" y="715"/>
                  </a:lnTo>
                  <a:lnTo>
                    <a:pt x="1260" y="726"/>
                  </a:lnTo>
                  <a:lnTo>
                    <a:pt x="1270" y="734"/>
                  </a:lnTo>
                  <a:lnTo>
                    <a:pt x="1270" y="734"/>
                  </a:lnTo>
                  <a:lnTo>
                    <a:pt x="1278" y="731"/>
                  </a:lnTo>
                  <a:lnTo>
                    <a:pt x="1284" y="728"/>
                  </a:lnTo>
                  <a:lnTo>
                    <a:pt x="1289" y="723"/>
                  </a:lnTo>
                  <a:lnTo>
                    <a:pt x="1295" y="719"/>
                  </a:lnTo>
                  <a:lnTo>
                    <a:pt x="1303" y="709"/>
                  </a:lnTo>
                  <a:lnTo>
                    <a:pt x="1312" y="698"/>
                  </a:lnTo>
                  <a:lnTo>
                    <a:pt x="1318" y="685"/>
                  </a:lnTo>
                  <a:lnTo>
                    <a:pt x="1325" y="671"/>
                  </a:lnTo>
                  <a:lnTo>
                    <a:pt x="1338" y="645"/>
                  </a:lnTo>
                  <a:lnTo>
                    <a:pt x="1338" y="645"/>
                  </a:lnTo>
                  <a:lnTo>
                    <a:pt x="1328" y="608"/>
                  </a:lnTo>
                  <a:lnTo>
                    <a:pt x="1324" y="590"/>
                  </a:lnTo>
                  <a:lnTo>
                    <a:pt x="1321" y="572"/>
                  </a:lnTo>
                  <a:lnTo>
                    <a:pt x="1319" y="555"/>
                  </a:lnTo>
                  <a:lnTo>
                    <a:pt x="1318" y="537"/>
                  </a:lnTo>
                  <a:lnTo>
                    <a:pt x="1318" y="520"/>
                  </a:lnTo>
                  <a:lnTo>
                    <a:pt x="1319" y="502"/>
                  </a:lnTo>
                  <a:lnTo>
                    <a:pt x="1319" y="502"/>
                  </a:lnTo>
                  <a:lnTo>
                    <a:pt x="1313" y="500"/>
                  </a:lnTo>
                  <a:lnTo>
                    <a:pt x="1308" y="496"/>
                  </a:lnTo>
                  <a:lnTo>
                    <a:pt x="1303" y="492"/>
                  </a:lnTo>
                  <a:lnTo>
                    <a:pt x="1299" y="488"/>
                  </a:lnTo>
                  <a:lnTo>
                    <a:pt x="1291" y="480"/>
                  </a:lnTo>
                  <a:lnTo>
                    <a:pt x="1286" y="476"/>
                  </a:lnTo>
                  <a:lnTo>
                    <a:pt x="1281" y="474"/>
                  </a:lnTo>
                  <a:lnTo>
                    <a:pt x="1281" y="474"/>
                  </a:lnTo>
                  <a:close/>
                  <a:moveTo>
                    <a:pt x="1583" y="530"/>
                  </a:moveTo>
                  <a:lnTo>
                    <a:pt x="1583" y="530"/>
                  </a:lnTo>
                  <a:lnTo>
                    <a:pt x="1586" y="548"/>
                  </a:lnTo>
                  <a:lnTo>
                    <a:pt x="1589" y="565"/>
                  </a:lnTo>
                  <a:lnTo>
                    <a:pt x="1592" y="579"/>
                  </a:lnTo>
                  <a:lnTo>
                    <a:pt x="1596" y="592"/>
                  </a:lnTo>
                  <a:lnTo>
                    <a:pt x="1596" y="592"/>
                  </a:lnTo>
                  <a:lnTo>
                    <a:pt x="1616" y="590"/>
                  </a:lnTo>
                  <a:lnTo>
                    <a:pt x="1637" y="587"/>
                  </a:lnTo>
                  <a:lnTo>
                    <a:pt x="1658" y="584"/>
                  </a:lnTo>
                  <a:lnTo>
                    <a:pt x="1668" y="582"/>
                  </a:lnTo>
                  <a:lnTo>
                    <a:pt x="1677" y="579"/>
                  </a:lnTo>
                  <a:lnTo>
                    <a:pt x="1685" y="576"/>
                  </a:lnTo>
                  <a:lnTo>
                    <a:pt x="1693" y="571"/>
                  </a:lnTo>
                  <a:lnTo>
                    <a:pt x="1699" y="566"/>
                  </a:lnTo>
                  <a:lnTo>
                    <a:pt x="1704" y="561"/>
                  </a:lnTo>
                  <a:lnTo>
                    <a:pt x="1708" y="554"/>
                  </a:lnTo>
                  <a:lnTo>
                    <a:pt x="1709" y="546"/>
                  </a:lnTo>
                  <a:lnTo>
                    <a:pt x="1709" y="537"/>
                  </a:lnTo>
                  <a:lnTo>
                    <a:pt x="1708" y="527"/>
                  </a:lnTo>
                  <a:lnTo>
                    <a:pt x="1708" y="527"/>
                  </a:lnTo>
                  <a:lnTo>
                    <a:pt x="1692" y="525"/>
                  </a:lnTo>
                  <a:lnTo>
                    <a:pt x="1676" y="525"/>
                  </a:lnTo>
                  <a:lnTo>
                    <a:pt x="1660" y="526"/>
                  </a:lnTo>
                  <a:lnTo>
                    <a:pt x="1644" y="527"/>
                  </a:lnTo>
                  <a:lnTo>
                    <a:pt x="1629" y="530"/>
                  </a:lnTo>
                  <a:lnTo>
                    <a:pt x="1613" y="531"/>
                  </a:lnTo>
                  <a:lnTo>
                    <a:pt x="1598" y="532"/>
                  </a:lnTo>
                  <a:lnTo>
                    <a:pt x="1583" y="530"/>
                  </a:lnTo>
                  <a:lnTo>
                    <a:pt x="1583" y="530"/>
                  </a:lnTo>
                  <a:close/>
                  <a:moveTo>
                    <a:pt x="971" y="563"/>
                  </a:moveTo>
                  <a:lnTo>
                    <a:pt x="971" y="563"/>
                  </a:lnTo>
                  <a:lnTo>
                    <a:pt x="953" y="565"/>
                  </a:lnTo>
                  <a:lnTo>
                    <a:pt x="935" y="566"/>
                  </a:lnTo>
                  <a:lnTo>
                    <a:pt x="917" y="568"/>
                  </a:lnTo>
                  <a:lnTo>
                    <a:pt x="900" y="568"/>
                  </a:lnTo>
                  <a:lnTo>
                    <a:pt x="900" y="568"/>
                  </a:lnTo>
                  <a:lnTo>
                    <a:pt x="856" y="565"/>
                  </a:lnTo>
                  <a:lnTo>
                    <a:pt x="812" y="562"/>
                  </a:lnTo>
                  <a:lnTo>
                    <a:pt x="790" y="561"/>
                  </a:lnTo>
                  <a:lnTo>
                    <a:pt x="768" y="562"/>
                  </a:lnTo>
                  <a:lnTo>
                    <a:pt x="745" y="564"/>
                  </a:lnTo>
                  <a:lnTo>
                    <a:pt x="724" y="568"/>
                  </a:lnTo>
                  <a:lnTo>
                    <a:pt x="724" y="568"/>
                  </a:lnTo>
                  <a:lnTo>
                    <a:pt x="725" y="583"/>
                  </a:lnTo>
                  <a:lnTo>
                    <a:pt x="726" y="599"/>
                  </a:lnTo>
                  <a:lnTo>
                    <a:pt x="727" y="616"/>
                  </a:lnTo>
                  <a:lnTo>
                    <a:pt x="728" y="632"/>
                  </a:lnTo>
                  <a:lnTo>
                    <a:pt x="728" y="632"/>
                  </a:lnTo>
                  <a:lnTo>
                    <a:pt x="787" y="629"/>
                  </a:lnTo>
                  <a:lnTo>
                    <a:pt x="844" y="628"/>
                  </a:lnTo>
                  <a:lnTo>
                    <a:pt x="957" y="626"/>
                  </a:lnTo>
                  <a:lnTo>
                    <a:pt x="1014" y="626"/>
                  </a:lnTo>
                  <a:lnTo>
                    <a:pt x="1071" y="623"/>
                  </a:lnTo>
                  <a:lnTo>
                    <a:pt x="1129" y="618"/>
                  </a:lnTo>
                  <a:lnTo>
                    <a:pt x="1159" y="615"/>
                  </a:lnTo>
                  <a:lnTo>
                    <a:pt x="1189" y="612"/>
                  </a:lnTo>
                  <a:lnTo>
                    <a:pt x="1189" y="612"/>
                  </a:lnTo>
                  <a:lnTo>
                    <a:pt x="1189" y="598"/>
                  </a:lnTo>
                  <a:lnTo>
                    <a:pt x="1189" y="583"/>
                  </a:lnTo>
                  <a:lnTo>
                    <a:pt x="1189" y="568"/>
                  </a:lnTo>
                  <a:lnTo>
                    <a:pt x="1187" y="553"/>
                  </a:lnTo>
                  <a:lnTo>
                    <a:pt x="1187" y="553"/>
                  </a:lnTo>
                  <a:lnTo>
                    <a:pt x="1131" y="555"/>
                  </a:lnTo>
                  <a:lnTo>
                    <a:pt x="1076" y="557"/>
                  </a:lnTo>
                  <a:lnTo>
                    <a:pt x="971" y="563"/>
                  </a:lnTo>
                  <a:lnTo>
                    <a:pt x="971" y="563"/>
                  </a:lnTo>
                  <a:close/>
                  <a:moveTo>
                    <a:pt x="507" y="583"/>
                  </a:moveTo>
                  <a:lnTo>
                    <a:pt x="507" y="583"/>
                  </a:lnTo>
                  <a:lnTo>
                    <a:pt x="507" y="594"/>
                  </a:lnTo>
                  <a:lnTo>
                    <a:pt x="506" y="602"/>
                  </a:lnTo>
                  <a:lnTo>
                    <a:pt x="505" y="610"/>
                  </a:lnTo>
                  <a:lnTo>
                    <a:pt x="503" y="620"/>
                  </a:lnTo>
                  <a:lnTo>
                    <a:pt x="503" y="620"/>
                  </a:lnTo>
                  <a:lnTo>
                    <a:pt x="511" y="622"/>
                  </a:lnTo>
                  <a:lnTo>
                    <a:pt x="518" y="623"/>
                  </a:lnTo>
                  <a:lnTo>
                    <a:pt x="534" y="623"/>
                  </a:lnTo>
                  <a:lnTo>
                    <a:pt x="552" y="624"/>
                  </a:lnTo>
                  <a:lnTo>
                    <a:pt x="560" y="625"/>
                  </a:lnTo>
                  <a:lnTo>
                    <a:pt x="571" y="627"/>
                  </a:lnTo>
                  <a:lnTo>
                    <a:pt x="571" y="627"/>
                  </a:lnTo>
                  <a:lnTo>
                    <a:pt x="570" y="620"/>
                  </a:lnTo>
                  <a:lnTo>
                    <a:pt x="568" y="613"/>
                  </a:lnTo>
                  <a:lnTo>
                    <a:pt x="566" y="609"/>
                  </a:lnTo>
                  <a:lnTo>
                    <a:pt x="561" y="603"/>
                  </a:lnTo>
                  <a:lnTo>
                    <a:pt x="555" y="595"/>
                  </a:lnTo>
                  <a:lnTo>
                    <a:pt x="552" y="590"/>
                  </a:lnTo>
                  <a:lnTo>
                    <a:pt x="549" y="583"/>
                  </a:lnTo>
                  <a:lnTo>
                    <a:pt x="549" y="583"/>
                  </a:lnTo>
                  <a:lnTo>
                    <a:pt x="544" y="582"/>
                  </a:lnTo>
                  <a:lnTo>
                    <a:pt x="538" y="582"/>
                  </a:lnTo>
                  <a:lnTo>
                    <a:pt x="527" y="582"/>
                  </a:lnTo>
                  <a:lnTo>
                    <a:pt x="517" y="583"/>
                  </a:lnTo>
                  <a:lnTo>
                    <a:pt x="507" y="583"/>
                  </a:lnTo>
                  <a:lnTo>
                    <a:pt x="507" y="583"/>
                  </a:lnTo>
                  <a:close/>
                  <a:moveTo>
                    <a:pt x="724" y="650"/>
                  </a:moveTo>
                  <a:lnTo>
                    <a:pt x="724" y="650"/>
                  </a:lnTo>
                  <a:lnTo>
                    <a:pt x="719" y="661"/>
                  </a:lnTo>
                  <a:lnTo>
                    <a:pt x="714" y="674"/>
                  </a:lnTo>
                  <a:lnTo>
                    <a:pt x="704" y="700"/>
                  </a:lnTo>
                  <a:lnTo>
                    <a:pt x="698" y="713"/>
                  </a:lnTo>
                  <a:lnTo>
                    <a:pt x="692" y="724"/>
                  </a:lnTo>
                  <a:lnTo>
                    <a:pt x="684" y="734"/>
                  </a:lnTo>
                  <a:lnTo>
                    <a:pt x="680" y="738"/>
                  </a:lnTo>
                  <a:lnTo>
                    <a:pt x="675" y="742"/>
                  </a:lnTo>
                  <a:lnTo>
                    <a:pt x="675" y="742"/>
                  </a:lnTo>
                  <a:lnTo>
                    <a:pt x="668" y="746"/>
                  </a:lnTo>
                  <a:lnTo>
                    <a:pt x="662" y="749"/>
                  </a:lnTo>
                  <a:lnTo>
                    <a:pt x="655" y="750"/>
                  </a:lnTo>
                  <a:lnTo>
                    <a:pt x="649" y="751"/>
                  </a:lnTo>
                  <a:lnTo>
                    <a:pt x="644" y="750"/>
                  </a:lnTo>
                  <a:lnTo>
                    <a:pt x="638" y="749"/>
                  </a:lnTo>
                  <a:lnTo>
                    <a:pt x="633" y="746"/>
                  </a:lnTo>
                  <a:lnTo>
                    <a:pt x="629" y="744"/>
                  </a:lnTo>
                  <a:lnTo>
                    <a:pt x="620" y="735"/>
                  </a:lnTo>
                  <a:lnTo>
                    <a:pt x="612" y="726"/>
                  </a:lnTo>
                  <a:lnTo>
                    <a:pt x="605" y="715"/>
                  </a:lnTo>
                  <a:lnTo>
                    <a:pt x="599" y="704"/>
                  </a:lnTo>
                  <a:lnTo>
                    <a:pt x="599" y="704"/>
                  </a:lnTo>
                  <a:lnTo>
                    <a:pt x="594" y="696"/>
                  </a:lnTo>
                  <a:lnTo>
                    <a:pt x="591" y="688"/>
                  </a:lnTo>
                  <a:lnTo>
                    <a:pt x="586" y="672"/>
                  </a:lnTo>
                  <a:lnTo>
                    <a:pt x="583" y="665"/>
                  </a:lnTo>
                  <a:lnTo>
                    <a:pt x="579" y="658"/>
                  </a:lnTo>
                  <a:lnTo>
                    <a:pt x="575" y="652"/>
                  </a:lnTo>
                  <a:lnTo>
                    <a:pt x="571" y="645"/>
                  </a:lnTo>
                  <a:lnTo>
                    <a:pt x="571" y="645"/>
                  </a:lnTo>
                  <a:lnTo>
                    <a:pt x="562" y="646"/>
                  </a:lnTo>
                  <a:lnTo>
                    <a:pt x="555" y="646"/>
                  </a:lnTo>
                  <a:lnTo>
                    <a:pt x="547" y="645"/>
                  </a:lnTo>
                  <a:lnTo>
                    <a:pt x="540" y="644"/>
                  </a:lnTo>
                  <a:lnTo>
                    <a:pt x="524" y="642"/>
                  </a:lnTo>
                  <a:lnTo>
                    <a:pt x="515" y="641"/>
                  </a:lnTo>
                  <a:lnTo>
                    <a:pt x="503" y="642"/>
                  </a:lnTo>
                  <a:lnTo>
                    <a:pt x="503" y="642"/>
                  </a:lnTo>
                  <a:lnTo>
                    <a:pt x="503" y="671"/>
                  </a:lnTo>
                  <a:lnTo>
                    <a:pt x="502" y="699"/>
                  </a:lnTo>
                  <a:lnTo>
                    <a:pt x="498" y="753"/>
                  </a:lnTo>
                  <a:lnTo>
                    <a:pt x="493" y="809"/>
                  </a:lnTo>
                  <a:lnTo>
                    <a:pt x="491" y="840"/>
                  </a:lnTo>
                  <a:lnTo>
                    <a:pt x="488" y="872"/>
                  </a:lnTo>
                  <a:lnTo>
                    <a:pt x="488" y="872"/>
                  </a:lnTo>
                  <a:lnTo>
                    <a:pt x="497" y="875"/>
                  </a:lnTo>
                  <a:lnTo>
                    <a:pt x="506" y="879"/>
                  </a:lnTo>
                  <a:lnTo>
                    <a:pt x="521" y="888"/>
                  </a:lnTo>
                  <a:lnTo>
                    <a:pt x="533" y="898"/>
                  </a:lnTo>
                  <a:lnTo>
                    <a:pt x="546" y="909"/>
                  </a:lnTo>
                  <a:lnTo>
                    <a:pt x="571" y="932"/>
                  </a:lnTo>
                  <a:lnTo>
                    <a:pt x="583" y="944"/>
                  </a:lnTo>
                  <a:lnTo>
                    <a:pt x="596" y="954"/>
                  </a:lnTo>
                  <a:lnTo>
                    <a:pt x="596" y="954"/>
                  </a:lnTo>
                  <a:lnTo>
                    <a:pt x="607" y="950"/>
                  </a:lnTo>
                  <a:lnTo>
                    <a:pt x="619" y="948"/>
                  </a:lnTo>
                  <a:lnTo>
                    <a:pt x="632" y="946"/>
                  </a:lnTo>
                  <a:lnTo>
                    <a:pt x="645" y="946"/>
                  </a:lnTo>
                  <a:lnTo>
                    <a:pt x="670" y="946"/>
                  </a:lnTo>
                  <a:lnTo>
                    <a:pt x="698" y="947"/>
                  </a:lnTo>
                  <a:lnTo>
                    <a:pt x="726" y="948"/>
                  </a:lnTo>
                  <a:lnTo>
                    <a:pt x="754" y="949"/>
                  </a:lnTo>
                  <a:lnTo>
                    <a:pt x="769" y="949"/>
                  </a:lnTo>
                  <a:lnTo>
                    <a:pt x="783" y="948"/>
                  </a:lnTo>
                  <a:lnTo>
                    <a:pt x="797" y="946"/>
                  </a:lnTo>
                  <a:lnTo>
                    <a:pt x="811" y="944"/>
                  </a:lnTo>
                  <a:lnTo>
                    <a:pt x="811" y="944"/>
                  </a:lnTo>
                  <a:lnTo>
                    <a:pt x="816" y="915"/>
                  </a:lnTo>
                  <a:lnTo>
                    <a:pt x="820" y="900"/>
                  </a:lnTo>
                  <a:lnTo>
                    <a:pt x="825" y="886"/>
                  </a:lnTo>
                  <a:lnTo>
                    <a:pt x="830" y="872"/>
                  </a:lnTo>
                  <a:lnTo>
                    <a:pt x="835" y="858"/>
                  </a:lnTo>
                  <a:lnTo>
                    <a:pt x="842" y="847"/>
                  </a:lnTo>
                  <a:lnTo>
                    <a:pt x="848" y="836"/>
                  </a:lnTo>
                  <a:lnTo>
                    <a:pt x="856" y="826"/>
                  </a:lnTo>
                  <a:lnTo>
                    <a:pt x="864" y="818"/>
                  </a:lnTo>
                  <a:lnTo>
                    <a:pt x="873" y="811"/>
                  </a:lnTo>
                  <a:lnTo>
                    <a:pt x="884" y="808"/>
                  </a:lnTo>
                  <a:lnTo>
                    <a:pt x="894" y="806"/>
                  </a:lnTo>
                  <a:lnTo>
                    <a:pt x="900" y="806"/>
                  </a:lnTo>
                  <a:lnTo>
                    <a:pt x="905" y="806"/>
                  </a:lnTo>
                  <a:lnTo>
                    <a:pt x="918" y="810"/>
                  </a:lnTo>
                  <a:lnTo>
                    <a:pt x="931" y="817"/>
                  </a:lnTo>
                  <a:lnTo>
                    <a:pt x="931" y="817"/>
                  </a:lnTo>
                  <a:lnTo>
                    <a:pt x="943" y="824"/>
                  </a:lnTo>
                  <a:lnTo>
                    <a:pt x="953" y="833"/>
                  </a:lnTo>
                  <a:lnTo>
                    <a:pt x="961" y="841"/>
                  </a:lnTo>
                  <a:lnTo>
                    <a:pt x="966" y="852"/>
                  </a:lnTo>
                  <a:lnTo>
                    <a:pt x="966" y="852"/>
                  </a:lnTo>
                  <a:lnTo>
                    <a:pt x="971" y="845"/>
                  </a:lnTo>
                  <a:lnTo>
                    <a:pt x="976" y="838"/>
                  </a:lnTo>
                  <a:lnTo>
                    <a:pt x="983" y="824"/>
                  </a:lnTo>
                  <a:lnTo>
                    <a:pt x="986" y="818"/>
                  </a:lnTo>
                  <a:lnTo>
                    <a:pt x="991" y="812"/>
                  </a:lnTo>
                  <a:lnTo>
                    <a:pt x="996" y="807"/>
                  </a:lnTo>
                  <a:lnTo>
                    <a:pt x="1002" y="804"/>
                  </a:lnTo>
                  <a:lnTo>
                    <a:pt x="1002" y="804"/>
                  </a:lnTo>
                  <a:lnTo>
                    <a:pt x="1014" y="798"/>
                  </a:lnTo>
                  <a:lnTo>
                    <a:pt x="1020" y="797"/>
                  </a:lnTo>
                  <a:lnTo>
                    <a:pt x="1025" y="797"/>
                  </a:lnTo>
                  <a:lnTo>
                    <a:pt x="1029" y="797"/>
                  </a:lnTo>
                  <a:lnTo>
                    <a:pt x="1035" y="797"/>
                  </a:lnTo>
                  <a:lnTo>
                    <a:pt x="1043" y="800"/>
                  </a:lnTo>
                  <a:lnTo>
                    <a:pt x="1051" y="806"/>
                  </a:lnTo>
                  <a:lnTo>
                    <a:pt x="1057" y="813"/>
                  </a:lnTo>
                  <a:lnTo>
                    <a:pt x="1063" y="822"/>
                  </a:lnTo>
                  <a:lnTo>
                    <a:pt x="1069" y="832"/>
                  </a:lnTo>
                  <a:lnTo>
                    <a:pt x="1074" y="842"/>
                  </a:lnTo>
                  <a:lnTo>
                    <a:pt x="1078" y="853"/>
                  </a:lnTo>
                  <a:lnTo>
                    <a:pt x="1086" y="877"/>
                  </a:lnTo>
                  <a:lnTo>
                    <a:pt x="1093" y="899"/>
                  </a:lnTo>
                  <a:lnTo>
                    <a:pt x="1100" y="918"/>
                  </a:lnTo>
                  <a:lnTo>
                    <a:pt x="1100" y="918"/>
                  </a:lnTo>
                  <a:lnTo>
                    <a:pt x="1208" y="911"/>
                  </a:lnTo>
                  <a:lnTo>
                    <a:pt x="1312" y="904"/>
                  </a:lnTo>
                  <a:lnTo>
                    <a:pt x="1362" y="902"/>
                  </a:lnTo>
                  <a:lnTo>
                    <a:pt x="1412" y="901"/>
                  </a:lnTo>
                  <a:lnTo>
                    <a:pt x="1463" y="901"/>
                  </a:lnTo>
                  <a:lnTo>
                    <a:pt x="1513" y="903"/>
                  </a:lnTo>
                  <a:lnTo>
                    <a:pt x="1513" y="903"/>
                  </a:lnTo>
                  <a:lnTo>
                    <a:pt x="1517" y="883"/>
                  </a:lnTo>
                  <a:lnTo>
                    <a:pt x="1520" y="863"/>
                  </a:lnTo>
                  <a:lnTo>
                    <a:pt x="1521" y="841"/>
                  </a:lnTo>
                  <a:lnTo>
                    <a:pt x="1522" y="821"/>
                  </a:lnTo>
                  <a:lnTo>
                    <a:pt x="1524" y="779"/>
                  </a:lnTo>
                  <a:lnTo>
                    <a:pt x="1526" y="759"/>
                  </a:lnTo>
                  <a:lnTo>
                    <a:pt x="1529" y="739"/>
                  </a:lnTo>
                  <a:lnTo>
                    <a:pt x="1529" y="739"/>
                  </a:lnTo>
                  <a:lnTo>
                    <a:pt x="1523" y="738"/>
                  </a:lnTo>
                  <a:lnTo>
                    <a:pt x="1516" y="737"/>
                  </a:lnTo>
                  <a:lnTo>
                    <a:pt x="1507" y="733"/>
                  </a:lnTo>
                  <a:lnTo>
                    <a:pt x="1498" y="728"/>
                  </a:lnTo>
                  <a:lnTo>
                    <a:pt x="1491" y="721"/>
                  </a:lnTo>
                  <a:lnTo>
                    <a:pt x="1478" y="705"/>
                  </a:lnTo>
                  <a:lnTo>
                    <a:pt x="1471" y="698"/>
                  </a:lnTo>
                  <a:lnTo>
                    <a:pt x="1465" y="691"/>
                  </a:lnTo>
                  <a:lnTo>
                    <a:pt x="1465" y="691"/>
                  </a:lnTo>
                  <a:lnTo>
                    <a:pt x="1459" y="704"/>
                  </a:lnTo>
                  <a:lnTo>
                    <a:pt x="1452" y="716"/>
                  </a:lnTo>
                  <a:lnTo>
                    <a:pt x="1449" y="721"/>
                  </a:lnTo>
                  <a:lnTo>
                    <a:pt x="1446" y="727"/>
                  </a:lnTo>
                  <a:lnTo>
                    <a:pt x="1441" y="731"/>
                  </a:lnTo>
                  <a:lnTo>
                    <a:pt x="1437" y="734"/>
                  </a:lnTo>
                  <a:lnTo>
                    <a:pt x="1437" y="734"/>
                  </a:lnTo>
                  <a:lnTo>
                    <a:pt x="1427" y="739"/>
                  </a:lnTo>
                  <a:lnTo>
                    <a:pt x="1420" y="742"/>
                  </a:lnTo>
                  <a:lnTo>
                    <a:pt x="1411" y="744"/>
                  </a:lnTo>
                  <a:lnTo>
                    <a:pt x="1404" y="743"/>
                  </a:lnTo>
                  <a:lnTo>
                    <a:pt x="1396" y="742"/>
                  </a:lnTo>
                  <a:lnTo>
                    <a:pt x="1390" y="738"/>
                  </a:lnTo>
                  <a:lnTo>
                    <a:pt x="1384" y="735"/>
                  </a:lnTo>
                  <a:lnTo>
                    <a:pt x="1377" y="730"/>
                  </a:lnTo>
                  <a:lnTo>
                    <a:pt x="1372" y="724"/>
                  </a:lnTo>
                  <a:lnTo>
                    <a:pt x="1366" y="718"/>
                  </a:lnTo>
                  <a:lnTo>
                    <a:pt x="1361" y="712"/>
                  </a:lnTo>
                  <a:lnTo>
                    <a:pt x="1357" y="704"/>
                  </a:lnTo>
                  <a:lnTo>
                    <a:pt x="1349" y="688"/>
                  </a:lnTo>
                  <a:lnTo>
                    <a:pt x="1345" y="673"/>
                  </a:lnTo>
                  <a:lnTo>
                    <a:pt x="1345" y="673"/>
                  </a:lnTo>
                  <a:lnTo>
                    <a:pt x="1341" y="686"/>
                  </a:lnTo>
                  <a:lnTo>
                    <a:pt x="1334" y="699"/>
                  </a:lnTo>
                  <a:lnTo>
                    <a:pt x="1327" y="713"/>
                  </a:lnTo>
                  <a:lnTo>
                    <a:pt x="1317" y="726"/>
                  </a:lnTo>
                  <a:lnTo>
                    <a:pt x="1308" y="738"/>
                  </a:lnTo>
                  <a:lnTo>
                    <a:pt x="1297" y="748"/>
                  </a:lnTo>
                  <a:lnTo>
                    <a:pt x="1291" y="751"/>
                  </a:lnTo>
                  <a:lnTo>
                    <a:pt x="1286" y="754"/>
                  </a:lnTo>
                  <a:lnTo>
                    <a:pt x="1281" y="757"/>
                  </a:lnTo>
                  <a:lnTo>
                    <a:pt x="1275" y="758"/>
                  </a:lnTo>
                  <a:lnTo>
                    <a:pt x="1275" y="758"/>
                  </a:lnTo>
                  <a:lnTo>
                    <a:pt x="1267" y="757"/>
                  </a:lnTo>
                  <a:lnTo>
                    <a:pt x="1259" y="754"/>
                  </a:lnTo>
                  <a:lnTo>
                    <a:pt x="1252" y="751"/>
                  </a:lnTo>
                  <a:lnTo>
                    <a:pt x="1245" y="746"/>
                  </a:lnTo>
                  <a:lnTo>
                    <a:pt x="1239" y="738"/>
                  </a:lnTo>
                  <a:lnTo>
                    <a:pt x="1234" y="731"/>
                  </a:lnTo>
                  <a:lnTo>
                    <a:pt x="1228" y="722"/>
                  </a:lnTo>
                  <a:lnTo>
                    <a:pt x="1224" y="713"/>
                  </a:lnTo>
                  <a:lnTo>
                    <a:pt x="1215" y="692"/>
                  </a:lnTo>
                  <a:lnTo>
                    <a:pt x="1209" y="672"/>
                  </a:lnTo>
                  <a:lnTo>
                    <a:pt x="1203" y="653"/>
                  </a:lnTo>
                  <a:lnTo>
                    <a:pt x="1196" y="638"/>
                  </a:lnTo>
                  <a:lnTo>
                    <a:pt x="1196" y="638"/>
                  </a:lnTo>
                  <a:lnTo>
                    <a:pt x="1138" y="640"/>
                  </a:lnTo>
                  <a:lnTo>
                    <a:pt x="1081" y="642"/>
                  </a:lnTo>
                  <a:lnTo>
                    <a:pt x="967" y="644"/>
                  </a:lnTo>
                  <a:lnTo>
                    <a:pt x="849" y="646"/>
                  </a:lnTo>
                  <a:lnTo>
                    <a:pt x="724" y="650"/>
                  </a:lnTo>
                  <a:lnTo>
                    <a:pt x="724" y="650"/>
                  </a:lnTo>
                  <a:close/>
                  <a:moveTo>
                    <a:pt x="1012" y="824"/>
                  </a:moveTo>
                  <a:lnTo>
                    <a:pt x="1012" y="824"/>
                  </a:lnTo>
                  <a:lnTo>
                    <a:pt x="1006" y="829"/>
                  </a:lnTo>
                  <a:lnTo>
                    <a:pt x="1000" y="836"/>
                  </a:lnTo>
                  <a:lnTo>
                    <a:pt x="994" y="843"/>
                  </a:lnTo>
                  <a:lnTo>
                    <a:pt x="988" y="850"/>
                  </a:lnTo>
                  <a:lnTo>
                    <a:pt x="980" y="866"/>
                  </a:lnTo>
                  <a:lnTo>
                    <a:pt x="972" y="884"/>
                  </a:lnTo>
                  <a:lnTo>
                    <a:pt x="967" y="902"/>
                  </a:lnTo>
                  <a:lnTo>
                    <a:pt x="963" y="921"/>
                  </a:lnTo>
                  <a:lnTo>
                    <a:pt x="960" y="942"/>
                  </a:lnTo>
                  <a:lnTo>
                    <a:pt x="958" y="963"/>
                  </a:lnTo>
                  <a:lnTo>
                    <a:pt x="960" y="984"/>
                  </a:lnTo>
                  <a:lnTo>
                    <a:pt x="962" y="1004"/>
                  </a:lnTo>
                  <a:lnTo>
                    <a:pt x="965" y="1024"/>
                  </a:lnTo>
                  <a:lnTo>
                    <a:pt x="969" y="1044"/>
                  </a:lnTo>
                  <a:lnTo>
                    <a:pt x="976" y="1063"/>
                  </a:lnTo>
                  <a:lnTo>
                    <a:pt x="983" y="1080"/>
                  </a:lnTo>
                  <a:lnTo>
                    <a:pt x="992" y="1096"/>
                  </a:lnTo>
                  <a:lnTo>
                    <a:pt x="1002" y="1110"/>
                  </a:lnTo>
                  <a:lnTo>
                    <a:pt x="1002" y="1110"/>
                  </a:lnTo>
                  <a:lnTo>
                    <a:pt x="1008" y="1116"/>
                  </a:lnTo>
                  <a:lnTo>
                    <a:pt x="1014" y="1122"/>
                  </a:lnTo>
                  <a:lnTo>
                    <a:pt x="1020" y="1125"/>
                  </a:lnTo>
                  <a:lnTo>
                    <a:pt x="1025" y="1127"/>
                  </a:lnTo>
                  <a:lnTo>
                    <a:pt x="1030" y="1128"/>
                  </a:lnTo>
                  <a:lnTo>
                    <a:pt x="1036" y="1127"/>
                  </a:lnTo>
                  <a:lnTo>
                    <a:pt x="1040" y="1126"/>
                  </a:lnTo>
                  <a:lnTo>
                    <a:pt x="1045" y="1123"/>
                  </a:lnTo>
                  <a:lnTo>
                    <a:pt x="1049" y="1120"/>
                  </a:lnTo>
                  <a:lnTo>
                    <a:pt x="1054" y="1115"/>
                  </a:lnTo>
                  <a:lnTo>
                    <a:pt x="1062" y="1106"/>
                  </a:lnTo>
                  <a:lnTo>
                    <a:pt x="1070" y="1093"/>
                  </a:lnTo>
                  <a:lnTo>
                    <a:pt x="1076" y="1079"/>
                  </a:lnTo>
                  <a:lnTo>
                    <a:pt x="1076" y="1079"/>
                  </a:lnTo>
                  <a:lnTo>
                    <a:pt x="1083" y="1063"/>
                  </a:lnTo>
                  <a:lnTo>
                    <a:pt x="1087" y="1047"/>
                  </a:lnTo>
                  <a:lnTo>
                    <a:pt x="1090" y="1031"/>
                  </a:lnTo>
                  <a:lnTo>
                    <a:pt x="1092" y="1014"/>
                  </a:lnTo>
                  <a:lnTo>
                    <a:pt x="1092" y="997"/>
                  </a:lnTo>
                  <a:lnTo>
                    <a:pt x="1091" y="980"/>
                  </a:lnTo>
                  <a:lnTo>
                    <a:pt x="1090" y="963"/>
                  </a:lnTo>
                  <a:lnTo>
                    <a:pt x="1087" y="947"/>
                  </a:lnTo>
                  <a:lnTo>
                    <a:pt x="1084" y="930"/>
                  </a:lnTo>
                  <a:lnTo>
                    <a:pt x="1078" y="914"/>
                  </a:lnTo>
                  <a:lnTo>
                    <a:pt x="1069" y="882"/>
                  </a:lnTo>
                  <a:lnTo>
                    <a:pt x="1057" y="851"/>
                  </a:lnTo>
                  <a:lnTo>
                    <a:pt x="1045" y="821"/>
                  </a:lnTo>
                  <a:lnTo>
                    <a:pt x="1045" y="821"/>
                  </a:lnTo>
                  <a:lnTo>
                    <a:pt x="1037" y="821"/>
                  </a:lnTo>
                  <a:lnTo>
                    <a:pt x="1028" y="822"/>
                  </a:lnTo>
                  <a:lnTo>
                    <a:pt x="1012" y="824"/>
                  </a:lnTo>
                  <a:lnTo>
                    <a:pt x="1012" y="824"/>
                  </a:lnTo>
                  <a:close/>
                  <a:moveTo>
                    <a:pt x="829" y="951"/>
                  </a:moveTo>
                  <a:lnTo>
                    <a:pt x="829" y="951"/>
                  </a:lnTo>
                  <a:lnTo>
                    <a:pt x="827" y="965"/>
                  </a:lnTo>
                  <a:lnTo>
                    <a:pt x="826" y="979"/>
                  </a:lnTo>
                  <a:lnTo>
                    <a:pt x="827" y="992"/>
                  </a:lnTo>
                  <a:lnTo>
                    <a:pt x="829" y="1005"/>
                  </a:lnTo>
                  <a:lnTo>
                    <a:pt x="831" y="1018"/>
                  </a:lnTo>
                  <a:lnTo>
                    <a:pt x="835" y="1030"/>
                  </a:lnTo>
                  <a:lnTo>
                    <a:pt x="840" y="1041"/>
                  </a:lnTo>
                  <a:lnTo>
                    <a:pt x="845" y="1053"/>
                  </a:lnTo>
                  <a:lnTo>
                    <a:pt x="850" y="1064"/>
                  </a:lnTo>
                  <a:lnTo>
                    <a:pt x="857" y="1075"/>
                  </a:lnTo>
                  <a:lnTo>
                    <a:pt x="870" y="1094"/>
                  </a:lnTo>
                  <a:lnTo>
                    <a:pt x="884" y="1111"/>
                  </a:lnTo>
                  <a:lnTo>
                    <a:pt x="897" y="1125"/>
                  </a:lnTo>
                  <a:lnTo>
                    <a:pt x="897" y="1125"/>
                  </a:lnTo>
                  <a:lnTo>
                    <a:pt x="904" y="1124"/>
                  </a:lnTo>
                  <a:lnTo>
                    <a:pt x="910" y="1122"/>
                  </a:lnTo>
                  <a:lnTo>
                    <a:pt x="916" y="1120"/>
                  </a:lnTo>
                  <a:lnTo>
                    <a:pt x="921" y="1116"/>
                  </a:lnTo>
                  <a:lnTo>
                    <a:pt x="930" y="1109"/>
                  </a:lnTo>
                  <a:lnTo>
                    <a:pt x="937" y="1100"/>
                  </a:lnTo>
                  <a:lnTo>
                    <a:pt x="942" y="1091"/>
                  </a:lnTo>
                  <a:lnTo>
                    <a:pt x="947" y="1079"/>
                  </a:lnTo>
                  <a:lnTo>
                    <a:pt x="951" y="1067"/>
                  </a:lnTo>
                  <a:lnTo>
                    <a:pt x="954" y="1054"/>
                  </a:lnTo>
                  <a:lnTo>
                    <a:pt x="954" y="1054"/>
                  </a:lnTo>
                  <a:lnTo>
                    <a:pt x="948" y="1031"/>
                  </a:lnTo>
                  <a:lnTo>
                    <a:pt x="943" y="1007"/>
                  </a:lnTo>
                  <a:lnTo>
                    <a:pt x="940" y="983"/>
                  </a:lnTo>
                  <a:lnTo>
                    <a:pt x="940" y="958"/>
                  </a:lnTo>
                  <a:lnTo>
                    <a:pt x="941" y="933"/>
                  </a:lnTo>
                  <a:lnTo>
                    <a:pt x="945" y="910"/>
                  </a:lnTo>
                  <a:lnTo>
                    <a:pt x="949" y="887"/>
                  </a:lnTo>
                  <a:lnTo>
                    <a:pt x="952" y="877"/>
                  </a:lnTo>
                  <a:lnTo>
                    <a:pt x="956" y="867"/>
                  </a:lnTo>
                  <a:lnTo>
                    <a:pt x="956" y="867"/>
                  </a:lnTo>
                  <a:lnTo>
                    <a:pt x="950" y="860"/>
                  </a:lnTo>
                  <a:lnTo>
                    <a:pt x="942" y="853"/>
                  </a:lnTo>
                  <a:lnTo>
                    <a:pt x="935" y="848"/>
                  </a:lnTo>
                  <a:lnTo>
                    <a:pt x="926" y="842"/>
                  </a:lnTo>
                  <a:lnTo>
                    <a:pt x="918" y="837"/>
                  </a:lnTo>
                  <a:lnTo>
                    <a:pt x="908" y="834"/>
                  </a:lnTo>
                  <a:lnTo>
                    <a:pt x="896" y="830"/>
                  </a:lnTo>
                  <a:lnTo>
                    <a:pt x="885" y="829"/>
                  </a:lnTo>
                  <a:lnTo>
                    <a:pt x="885" y="829"/>
                  </a:lnTo>
                  <a:lnTo>
                    <a:pt x="879" y="834"/>
                  </a:lnTo>
                  <a:lnTo>
                    <a:pt x="874" y="838"/>
                  </a:lnTo>
                  <a:lnTo>
                    <a:pt x="864" y="851"/>
                  </a:lnTo>
                  <a:lnTo>
                    <a:pt x="857" y="865"/>
                  </a:lnTo>
                  <a:lnTo>
                    <a:pt x="849" y="880"/>
                  </a:lnTo>
                  <a:lnTo>
                    <a:pt x="843" y="897"/>
                  </a:lnTo>
                  <a:lnTo>
                    <a:pt x="837" y="914"/>
                  </a:lnTo>
                  <a:lnTo>
                    <a:pt x="832" y="933"/>
                  </a:lnTo>
                  <a:lnTo>
                    <a:pt x="829" y="951"/>
                  </a:lnTo>
                  <a:lnTo>
                    <a:pt x="829" y="951"/>
                  </a:lnTo>
                  <a:close/>
                  <a:moveTo>
                    <a:pt x="534" y="959"/>
                  </a:moveTo>
                  <a:lnTo>
                    <a:pt x="534" y="959"/>
                  </a:lnTo>
                  <a:lnTo>
                    <a:pt x="517" y="945"/>
                  </a:lnTo>
                  <a:lnTo>
                    <a:pt x="497" y="930"/>
                  </a:lnTo>
                  <a:lnTo>
                    <a:pt x="477" y="917"/>
                  </a:lnTo>
                  <a:lnTo>
                    <a:pt x="467" y="912"/>
                  </a:lnTo>
                  <a:lnTo>
                    <a:pt x="457" y="909"/>
                  </a:lnTo>
                  <a:lnTo>
                    <a:pt x="457" y="909"/>
                  </a:lnTo>
                  <a:lnTo>
                    <a:pt x="452" y="906"/>
                  </a:lnTo>
                  <a:lnTo>
                    <a:pt x="447" y="905"/>
                  </a:lnTo>
                  <a:lnTo>
                    <a:pt x="435" y="904"/>
                  </a:lnTo>
                  <a:lnTo>
                    <a:pt x="422" y="904"/>
                  </a:lnTo>
                  <a:lnTo>
                    <a:pt x="409" y="903"/>
                  </a:lnTo>
                  <a:lnTo>
                    <a:pt x="409" y="903"/>
                  </a:lnTo>
                  <a:lnTo>
                    <a:pt x="393" y="899"/>
                  </a:lnTo>
                  <a:lnTo>
                    <a:pt x="376" y="895"/>
                  </a:lnTo>
                  <a:lnTo>
                    <a:pt x="360" y="890"/>
                  </a:lnTo>
                  <a:lnTo>
                    <a:pt x="345" y="887"/>
                  </a:lnTo>
                  <a:lnTo>
                    <a:pt x="345" y="887"/>
                  </a:lnTo>
                  <a:lnTo>
                    <a:pt x="332" y="887"/>
                  </a:lnTo>
                  <a:lnTo>
                    <a:pt x="318" y="888"/>
                  </a:lnTo>
                  <a:lnTo>
                    <a:pt x="304" y="889"/>
                  </a:lnTo>
                  <a:lnTo>
                    <a:pt x="290" y="891"/>
                  </a:lnTo>
                  <a:lnTo>
                    <a:pt x="275" y="895"/>
                  </a:lnTo>
                  <a:lnTo>
                    <a:pt x="261" y="899"/>
                  </a:lnTo>
                  <a:lnTo>
                    <a:pt x="236" y="909"/>
                  </a:lnTo>
                  <a:lnTo>
                    <a:pt x="236" y="909"/>
                  </a:lnTo>
                  <a:lnTo>
                    <a:pt x="221" y="915"/>
                  </a:lnTo>
                  <a:lnTo>
                    <a:pt x="207" y="921"/>
                  </a:lnTo>
                  <a:lnTo>
                    <a:pt x="193" y="929"/>
                  </a:lnTo>
                  <a:lnTo>
                    <a:pt x="180" y="936"/>
                  </a:lnTo>
                  <a:lnTo>
                    <a:pt x="168" y="945"/>
                  </a:lnTo>
                  <a:lnTo>
                    <a:pt x="157" y="954"/>
                  </a:lnTo>
                  <a:lnTo>
                    <a:pt x="135" y="973"/>
                  </a:lnTo>
                  <a:lnTo>
                    <a:pt x="115" y="992"/>
                  </a:lnTo>
                  <a:lnTo>
                    <a:pt x="97" y="1012"/>
                  </a:lnTo>
                  <a:lnTo>
                    <a:pt x="79" y="1034"/>
                  </a:lnTo>
                  <a:lnTo>
                    <a:pt x="62" y="1056"/>
                  </a:lnTo>
                  <a:lnTo>
                    <a:pt x="62" y="1056"/>
                  </a:lnTo>
                  <a:lnTo>
                    <a:pt x="54" y="1076"/>
                  </a:lnTo>
                  <a:lnTo>
                    <a:pt x="47" y="1095"/>
                  </a:lnTo>
                  <a:lnTo>
                    <a:pt x="42" y="1116"/>
                  </a:lnTo>
                  <a:lnTo>
                    <a:pt x="38" y="1138"/>
                  </a:lnTo>
                  <a:lnTo>
                    <a:pt x="36" y="1160"/>
                  </a:lnTo>
                  <a:lnTo>
                    <a:pt x="34" y="1184"/>
                  </a:lnTo>
                  <a:lnTo>
                    <a:pt x="36" y="1207"/>
                  </a:lnTo>
                  <a:lnTo>
                    <a:pt x="39" y="1233"/>
                  </a:lnTo>
                  <a:lnTo>
                    <a:pt x="39" y="1233"/>
                  </a:lnTo>
                  <a:lnTo>
                    <a:pt x="42" y="1252"/>
                  </a:lnTo>
                  <a:lnTo>
                    <a:pt x="47" y="1273"/>
                  </a:lnTo>
                  <a:lnTo>
                    <a:pt x="54" y="1294"/>
                  </a:lnTo>
                  <a:lnTo>
                    <a:pt x="61" y="1314"/>
                  </a:lnTo>
                  <a:lnTo>
                    <a:pt x="69" y="1335"/>
                  </a:lnTo>
                  <a:lnTo>
                    <a:pt x="76" y="1354"/>
                  </a:lnTo>
                  <a:lnTo>
                    <a:pt x="85" y="1371"/>
                  </a:lnTo>
                  <a:lnTo>
                    <a:pt x="92" y="1386"/>
                  </a:lnTo>
                  <a:lnTo>
                    <a:pt x="92" y="1386"/>
                  </a:lnTo>
                  <a:lnTo>
                    <a:pt x="99" y="1396"/>
                  </a:lnTo>
                  <a:lnTo>
                    <a:pt x="107" y="1407"/>
                  </a:lnTo>
                  <a:lnTo>
                    <a:pt x="115" y="1417"/>
                  </a:lnTo>
                  <a:lnTo>
                    <a:pt x="124" y="1427"/>
                  </a:lnTo>
                  <a:lnTo>
                    <a:pt x="146" y="1447"/>
                  </a:lnTo>
                  <a:lnTo>
                    <a:pt x="168" y="1466"/>
                  </a:lnTo>
                  <a:lnTo>
                    <a:pt x="194" y="1484"/>
                  </a:lnTo>
                  <a:lnTo>
                    <a:pt x="207" y="1491"/>
                  </a:lnTo>
                  <a:lnTo>
                    <a:pt x="221" y="1499"/>
                  </a:lnTo>
                  <a:lnTo>
                    <a:pt x="235" y="1505"/>
                  </a:lnTo>
                  <a:lnTo>
                    <a:pt x="249" y="1511"/>
                  </a:lnTo>
                  <a:lnTo>
                    <a:pt x="263" y="1517"/>
                  </a:lnTo>
                  <a:lnTo>
                    <a:pt x="276" y="1521"/>
                  </a:lnTo>
                  <a:lnTo>
                    <a:pt x="276" y="1521"/>
                  </a:lnTo>
                  <a:lnTo>
                    <a:pt x="295" y="1525"/>
                  </a:lnTo>
                  <a:lnTo>
                    <a:pt x="312" y="1529"/>
                  </a:lnTo>
                  <a:lnTo>
                    <a:pt x="330" y="1530"/>
                  </a:lnTo>
                  <a:lnTo>
                    <a:pt x="348" y="1529"/>
                  </a:lnTo>
                  <a:lnTo>
                    <a:pt x="367" y="1528"/>
                  </a:lnTo>
                  <a:lnTo>
                    <a:pt x="386" y="1526"/>
                  </a:lnTo>
                  <a:lnTo>
                    <a:pt x="422" y="1521"/>
                  </a:lnTo>
                  <a:lnTo>
                    <a:pt x="422" y="1521"/>
                  </a:lnTo>
                  <a:lnTo>
                    <a:pt x="425" y="1521"/>
                  </a:lnTo>
                  <a:lnTo>
                    <a:pt x="426" y="1519"/>
                  </a:lnTo>
                  <a:lnTo>
                    <a:pt x="430" y="1515"/>
                  </a:lnTo>
                  <a:lnTo>
                    <a:pt x="432" y="1510"/>
                  </a:lnTo>
                  <a:lnTo>
                    <a:pt x="435" y="1509"/>
                  </a:lnTo>
                  <a:lnTo>
                    <a:pt x="437" y="1508"/>
                  </a:lnTo>
                  <a:lnTo>
                    <a:pt x="437" y="1508"/>
                  </a:lnTo>
                  <a:lnTo>
                    <a:pt x="440" y="1506"/>
                  </a:lnTo>
                  <a:lnTo>
                    <a:pt x="443" y="1506"/>
                  </a:lnTo>
                  <a:lnTo>
                    <a:pt x="446" y="1507"/>
                  </a:lnTo>
                  <a:lnTo>
                    <a:pt x="448" y="1508"/>
                  </a:lnTo>
                  <a:lnTo>
                    <a:pt x="452" y="1510"/>
                  </a:lnTo>
                  <a:lnTo>
                    <a:pt x="455" y="1510"/>
                  </a:lnTo>
                  <a:lnTo>
                    <a:pt x="457" y="1508"/>
                  </a:lnTo>
                  <a:lnTo>
                    <a:pt x="457" y="1508"/>
                  </a:lnTo>
                  <a:lnTo>
                    <a:pt x="473" y="1503"/>
                  </a:lnTo>
                  <a:lnTo>
                    <a:pt x="487" y="1496"/>
                  </a:lnTo>
                  <a:lnTo>
                    <a:pt x="501" y="1489"/>
                  </a:lnTo>
                  <a:lnTo>
                    <a:pt x="515" y="1480"/>
                  </a:lnTo>
                  <a:lnTo>
                    <a:pt x="529" y="1471"/>
                  </a:lnTo>
                  <a:lnTo>
                    <a:pt x="541" y="1460"/>
                  </a:lnTo>
                  <a:lnTo>
                    <a:pt x="554" y="1449"/>
                  </a:lnTo>
                  <a:lnTo>
                    <a:pt x="564" y="1436"/>
                  </a:lnTo>
                  <a:lnTo>
                    <a:pt x="576" y="1424"/>
                  </a:lnTo>
                  <a:lnTo>
                    <a:pt x="586" y="1410"/>
                  </a:lnTo>
                  <a:lnTo>
                    <a:pt x="596" y="1395"/>
                  </a:lnTo>
                  <a:lnTo>
                    <a:pt x="605" y="1380"/>
                  </a:lnTo>
                  <a:lnTo>
                    <a:pt x="613" y="1365"/>
                  </a:lnTo>
                  <a:lnTo>
                    <a:pt x="620" y="1349"/>
                  </a:lnTo>
                  <a:lnTo>
                    <a:pt x="628" y="1332"/>
                  </a:lnTo>
                  <a:lnTo>
                    <a:pt x="633" y="1314"/>
                  </a:lnTo>
                  <a:lnTo>
                    <a:pt x="638" y="1297"/>
                  </a:lnTo>
                  <a:lnTo>
                    <a:pt x="644" y="1280"/>
                  </a:lnTo>
                  <a:lnTo>
                    <a:pt x="647" y="1263"/>
                  </a:lnTo>
                  <a:lnTo>
                    <a:pt x="650" y="1245"/>
                  </a:lnTo>
                  <a:lnTo>
                    <a:pt x="652" y="1228"/>
                  </a:lnTo>
                  <a:lnTo>
                    <a:pt x="653" y="1210"/>
                  </a:lnTo>
                  <a:lnTo>
                    <a:pt x="653" y="1192"/>
                  </a:lnTo>
                  <a:lnTo>
                    <a:pt x="652" y="1174"/>
                  </a:lnTo>
                  <a:lnTo>
                    <a:pt x="651" y="1157"/>
                  </a:lnTo>
                  <a:lnTo>
                    <a:pt x="648" y="1140"/>
                  </a:lnTo>
                  <a:lnTo>
                    <a:pt x="645" y="1123"/>
                  </a:lnTo>
                  <a:lnTo>
                    <a:pt x="640" y="1107"/>
                  </a:lnTo>
                  <a:lnTo>
                    <a:pt x="634" y="1091"/>
                  </a:lnTo>
                  <a:lnTo>
                    <a:pt x="628" y="1076"/>
                  </a:lnTo>
                  <a:lnTo>
                    <a:pt x="620" y="1061"/>
                  </a:lnTo>
                  <a:lnTo>
                    <a:pt x="612" y="1046"/>
                  </a:lnTo>
                  <a:lnTo>
                    <a:pt x="612" y="1046"/>
                  </a:lnTo>
                  <a:lnTo>
                    <a:pt x="605" y="1044"/>
                  </a:lnTo>
                  <a:lnTo>
                    <a:pt x="599" y="1042"/>
                  </a:lnTo>
                  <a:lnTo>
                    <a:pt x="592" y="1042"/>
                  </a:lnTo>
                  <a:lnTo>
                    <a:pt x="588" y="1041"/>
                  </a:lnTo>
                  <a:lnTo>
                    <a:pt x="588" y="1041"/>
                  </a:lnTo>
                  <a:lnTo>
                    <a:pt x="588" y="1038"/>
                  </a:lnTo>
                  <a:lnTo>
                    <a:pt x="590" y="1035"/>
                  </a:lnTo>
                  <a:lnTo>
                    <a:pt x="594" y="1032"/>
                  </a:lnTo>
                  <a:lnTo>
                    <a:pt x="597" y="1030"/>
                  </a:lnTo>
                  <a:lnTo>
                    <a:pt x="598" y="1027"/>
                  </a:lnTo>
                  <a:lnTo>
                    <a:pt x="598" y="1025"/>
                  </a:lnTo>
                  <a:lnTo>
                    <a:pt x="596" y="1023"/>
                  </a:lnTo>
                  <a:lnTo>
                    <a:pt x="596" y="1023"/>
                  </a:lnTo>
                  <a:lnTo>
                    <a:pt x="583" y="1006"/>
                  </a:lnTo>
                  <a:lnTo>
                    <a:pt x="568" y="990"/>
                  </a:lnTo>
                  <a:lnTo>
                    <a:pt x="552" y="974"/>
                  </a:lnTo>
                  <a:lnTo>
                    <a:pt x="534" y="959"/>
                  </a:lnTo>
                  <a:lnTo>
                    <a:pt x="534" y="959"/>
                  </a:lnTo>
                  <a:close/>
                  <a:moveTo>
                    <a:pt x="1301" y="924"/>
                  </a:moveTo>
                  <a:lnTo>
                    <a:pt x="1301" y="924"/>
                  </a:lnTo>
                  <a:lnTo>
                    <a:pt x="1254" y="928"/>
                  </a:lnTo>
                  <a:lnTo>
                    <a:pt x="1206" y="933"/>
                  </a:lnTo>
                  <a:lnTo>
                    <a:pt x="1157" y="938"/>
                  </a:lnTo>
                  <a:lnTo>
                    <a:pt x="1132" y="939"/>
                  </a:lnTo>
                  <a:lnTo>
                    <a:pt x="1107" y="939"/>
                  </a:lnTo>
                  <a:lnTo>
                    <a:pt x="1107" y="939"/>
                  </a:lnTo>
                  <a:lnTo>
                    <a:pt x="1111" y="954"/>
                  </a:lnTo>
                  <a:lnTo>
                    <a:pt x="1113" y="969"/>
                  </a:lnTo>
                  <a:lnTo>
                    <a:pt x="1115" y="985"/>
                  </a:lnTo>
                  <a:lnTo>
                    <a:pt x="1115" y="1003"/>
                  </a:lnTo>
                  <a:lnTo>
                    <a:pt x="1115" y="1003"/>
                  </a:lnTo>
                  <a:lnTo>
                    <a:pt x="1161" y="997"/>
                  </a:lnTo>
                  <a:lnTo>
                    <a:pt x="1207" y="993"/>
                  </a:lnTo>
                  <a:lnTo>
                    <a:pt x="1254" y="990"/>
                  </a:lnTo>
                  <a:lnTo>
                    <a:pt x="1301" y="987"/>
                  </a:lnTo>
                  <a:lnTo>
                    <a:pt x="1399" y="984"/>
                  </a:lnTo>
                  <a:lnTo>
                    <a:pt x="1498" y="983"/>
                  </a:lnTo>
                  <a:lnTo>
                    <a:pt x="1498" y="983"/>
                  </a:lnTo>
                  <a:lnTo>
                    <a:pt x="1500" y="980"/>
                  </a:lnTo>
                  <a:lnTo>
                    <a:pt x="1502" y="978"/>
                  </a:lnTo>
                  <a:lnTo>
                    <a:pt x="1505" y="973"/>
                  </a:lnTo>
                  <a:lnTo>
                    <a:pt x="1507" y="970"/>
                  </a:lnTo>
                  <a:lnTo>
                    <a:pt x="1509" y="968"/>
                  </a:lnTo>
                  <a:lnTo>
                    <a:pt x="1511" y="966"/>
                  </a:lnTo>
                  <a:lnTo>
                    <a:pt x="1516" y="966"/>
                  </a:lnTo>
                  <a:lnTo>
                    <a:pt x="1516" y="966"/>
                  </a:lnTo>
                  <a:lnTo>
                    <a:pt x="1518" y="968"/>
                  </a:lnTo>
                  <a:lnTo>
                    <a:pt x="1521" y="970"/>
                  </a:lnTo>
                  <a:lnTo>
                    <a:pt x="1523" y="976"/>
                  </a:lnTo>
                  <a:lnTo>
                    <a:pt x="1524" y="979"/>
                  </a:lnTo>
                  <a:lnTo>
                    <a:pt x="1526" y="983"/>
                  </a:lnTo>
                  <a:lnTo>
                    <a:pt x="1528" y="984"/>
                  </a:lnTo>
                  <a:lnTo>
                    <a:pt x="1531" y="985"/>
                  </a:lnTo>
                  <a:lnTo>
                    <a:pt x="1531" y="985"/>
                  </a:lnTo>
                  <a:lnTo>
                    <a:pt x="1561" y="984"/>
                  </a:lnTo>
                  <a:lnTo>
                    <a:pt x="1593" y="984"/>
                  </a:lnTo>
                  <a:lnTo>
                    <a:pt x="1660" y="985"/>
                  </a:lnTo>
                  <a:lnTo>
                    <a:pt x="1693" y="985"/>
                  </a:lnTo>
                  <a:lnTo>
                    <a:pt x="1725" y="985"/>
                  </a:lnTo>
                  <a:lnTo>
                    <a:pt x="1755" y="983"/>
                  </a:lnTo>
                  <a:lnTo>
                    <a:pt x="1784" y="979"/>
                  </a:lnTo>
                  <a:lnTo>
                    <a:pt x="1784" y="979"/>
                  </a:lnTo>
                  <a:lnTo>
                    <a:pt x="1788" y="974"/>
                  </a:lnTo>
                  <a:lnTo>
                    <a:pt x="1790" y="968"/>
                  </a:lnTo>
                  <a:lnTo>
                    <a:pt x="1793" y="961"/>
                  </a:lnTo>
                  <a:lnTo>
                    <a:pt x="1793" y="954"/>
                  </a:lnTo>
                  <a:lnTo>
                    <a:pt x="1791" y="946"/>
                  </a:lnTo>
                  <a:lnTo>
                    <a:pt x="1789" y="939"/>
                  </a:lnTo>
                  <a:lnTo>
                    <a:pt x="1786" y="932"/>
                  </a:lnTo>
                  <a:lnTo>
                    <a:pt x="1782" y="926"/>
                  </a:lnTo>
                  <a:lnTo>
                    <a:pt x="1782" y="926"/>
                  </a:lnTo>
                  <a:lnTo>
                    <a:pt x="1752" y="928"/>
                  </a:lnTo>
                  <a:lnTo>
                    <a:pt x="1722" y="929"/>
                  </a:lnTo>
                  <a:lnTo>
                    <a:pt x="1663" y="929"/>
                  </a:lnTo>
                  <a:lnTo>
                    <a:pt x="1603" y="927"/>
                  </a:lnTo>
                  <a:lnTo>
                    <a:pt x="1544" y="925"/>
                  </a:lnTo>
                  <a:lnTo>
                    <a:pt x="1485" y="923"/>
                  </a:lnTo>
                  <a:lnTo>
                    <a:pt x="1424" y="920"/>
                  </a:lnTo>
                  <a:lnTo>
                    <a:pt x="1363" y="920"/>
                  </a:lnTo>
                  <a:lnTo>
                    <a:pt x="1332" y="921"/>
                  </a:lnTo>
                  <a:lnTo>
                    <a:pt x="1301" y="924"/>
                  </a:lnTo>
                  <a:lnTo>
                    <a:pt x="1301" y="924"/>
                  </a:lnTo>
                  <a:close/>
                  <a:moveTo>
                    <a:pt x="608" y="975"/>
                  </a:moveTo>
                  <a:lnTo>
                    <a:pt x="608" y="975"/>
                  </a:lnTo>
                  <a:lnTo>
                    <a:pt x="614" y="979"/>
                  </a:lnTo>
                  <a:lnTo>
                    <a:pt x="618" y="985"/>
                  </a:lnTo>
                  <a:lnTo>
                    <a:pt x="624" y="996"/>
                  </a:lnTo>
                  <a:lnTo>
                    <a:pt x="628" y="1003"/>
                  </a:lnTo>
                  <a:lnTo>
                    <a:pt x="632" y="1008"/>
                  </a:lnTo>
                  <a:lnTo>
                    <a:pt x="636" y="1014"/>
                  </a:lnTo>
                  <a:lnTo>
                    <a:pt x="642" y="1018"/>
                  </a:lnTo>
                  <a:lnTo>
                    <a:pt x="642" y="1018"/>
                  </a:lnTo>
                  <a:lnTo>
                    <a:pt x="648" y="1021"/>
                  </a:lnTo>
                  <a:lnTo>
                    <a:pt x="655" y="1023"/>
                  </a:lnTo>
                  <a:lnTo>
                    <a:pt x="665" y="1024"/>
                  </a:lnTo>
                  <a:lnTo>
                    <a:pt x="675" y="1024"/>
                  </a:lnTo>
                  <a:lnTo>
                    <a:pt x="697" y="1024"/>
                  </a:lnTo>
                  <a:lnTo>
                    <a:pt x="721" y="1022"/>
                  </a:lnTo>
                  <a:lnTo>
                    <a:pt x="769" y="1018"/>
                  </a:lnTo>
                  <a:lnTo>
                    <a:pt x="790" y="1016"/>
                  </a:lnTo>
                  <a:lnTo>
                    <a:pt x="808" y="1016"/>
                  </a:lnTo>
                  <a:lnTo>
                    <a:pt x="808" y="1016"/>
                  </a:lnTo>
                  <a:lnTo>
                    <a:pt x="808" y="1004"/>
                  </a:lnTo>
                  <a:lnTo>
                    <a:pt x="806" y="994"/>
                  </a:lnTo>
                  <a:lnTo>
                    <a:pt x="805" y="984"/>
                  </a:lnTo>
                  <a:lnTo>
                    <a:pt x="805" y="972"/>
                  </a:lnTo>
                  <a:lnTo>
                    <a:pt x="805" y="972"/>
                  </a:lnTo>
                  <a:lnTo>
                    <a:pt x="781" y="972"/>
                  </a:lnTo>
                  <a:lnTo>
                    <a:pt x="755" y="972"/>
                  </a:lnTo>
                  <a:lnTo>
                    <a:pt x="706" y="970"/>
                  </a:lnTo>
                  <a:lnTo>
                    <a:pt x="681" y="970"/>
                  </a:lnTo>
                  <a:lnTo>
                    <a:pt x="657" y="970"/>
                  </a:lnTo>
                  <a:lnTo>
                    <a:pt x="632" y="971"/>
                  </a:lnTo>
                  <a:lnTo>
                    <a:pt x="608" y="975"/>
                  </a:lnTo>
                  <a:lnTo>
                    <a:pt x="608" y="975"/>
                  </a:lnTo>
                  <a:close/>
                  <a:moveTo>
                    <a:pt x="1115" y="1023"/>
                  </a:moveTo>
                  <a:lnTo>
                    <a:pt x="1115" y="1023"/>
                  </a:lnTo>
                  <a:lnTo>
                    <a:pt x="1112" y="1039"/>
                  </a:lnTo>
                  <a:lnTo>
                    <a:pt x="1107" y="1056"/>
                  </a:lnTo>
                  <a:lnTo>
                    <a:pt x="1102" y="1072"/>
                  </a:lnTo>
                  <a:lnTo>
                    <a:pt x="1097" y="1090"/>
                  </a:lnTo>
                  <a:lnTo>
                    <a:pt x="1089" y="1105"/>
                  </a:lnTo>
                  <a:lnTo>
                    <a:pt x="1081" y="1120"/>
                  </a:lnTo>
                  <a:lnTo>
                    <a:pt x="1072" y="1132"/>
                  </a:lnTo>
                  <a:lnTo>
                    <a:pt x="1061" y="1143"/>
                  </a:lnTo>
                  <a:lnTo>
                    <a:pt x="1061" y="1143"/>
                  </a:lnTo>
                  <a:lnTo>
                    <a:pt x="1053" y="1150"/>
                  </a:lnTo>
                  <a:lnTo>
                    <a:pt x="1045" y="1153"/>
                  </a:lnTo>
                  <a:lnTo>
                    <a:pt x="1038" y="1155"/>
                  </a:lnTo>
                  <a:lnTo>
                    <a:pt x="1031" y="1154"/>
                  </a:lnTo>
                  <a:lnTo>
                    <a:pt x="1024" y="1153"/>
                  </a:lnTo>
                  <a:lnTo>
                    <a:pt x="1017" y="1150"/>
                  </a:lnTo>
                  <a:lnTo>
                    <a:pt x="1011" y="1144"/>
                  </a:lnTo>
                  <a:lnTo>
                    <a:pt x="1005" y="1139"/>
                  </a:lnTo>
                  <a:lnTo>
                    <a:pt x="994" y="1126"/>
                  </a:lnTo>
                  <a:lnTo>
                    <a:pt x="983" y="1111"/>
                  </a:lnTo>
                  <a:lnTo>
                    <a:pt x="973" y="1097"/>
                  </a:lnTo>
                  <a:lnTo>
                    <a:pt x="964" y="1084"/>
                  </a:lnTo>
                  <a:lnTo>
                    <a:pt x="964" y="1084"/>
                  </a:lnTo>
                  <a:lnTo>
                    <a:pt x="960" y="1098"/>
                  </a:lnTo>
                  <a:lnTo>
                    <a:pt x="954" y="1112"/>
                  </a:lnTo>
                  <a:lnTo>
                    <a:pt x="946" y="1123"/>
                  </a:lnTo>
                  <a:lnTo>
                    <a:pt x="941" y="1128"/>
                  </a:lnTo>
                  <a:lnTo>
                    <a:pt x="937" y="1133"/>
                  </a:lnTo>
                  <a:lnTo>
                    <a:pt x="932" y="1137"/>
                  </a:lnTo>
                  <a:lnTo>
                    <a:pt x="925" y="1141"/>
                  </a:lnTo>
                  <a:lnTo>
                    <a:pt x="919" y="1144"/>
                  </a:lnTo>
                  <a:lnTo>
                    <a:pt x="912" y="1146"/>
                  </a:lnTo>
                  <a:lnTo>
                    <a:pt x="906" y="1147"/>
                  </a:lnTo>
                  <a:lnTo>
                    <a:pt x="899" y="1148"/>
                  </a:lnTo>
                  <a:lnTo>
                    <a:pt x="890" y="1148"/>
                  </a:lnTo>
                  <a:lnTo>
                    <a:pt x="882" y="1148"/>
                  </a:lnTo>
                  <a:lnTo>
                    <a:pt x="882" y="1148"/>
                  </a:lnTo>
                  <a:lnTo>
                    <a:pt x="873" y="1137"/>
                  </a:lnTo>
                  <a:lnTo>
                    <a:pt x="863" y="1124"/>
                  </a:lnTo>
                  <a:lnTo>
                    <a:pt x="855" y="1111"/>
                  </a:lnTo>
                  <a:lnTo>
                    <a:pt x="847" y="1097"/>
                  </a:lnTo>
                  <a:lnTo>
                    <a:pt x="832" y="1068"/>
                  </a:lnTo>
                  <a:lnTo>
                    <a:pt x="818" y="1038"/>
                  </a:lnTo>
                  <a:lnTo>
                    <a:pt x="818" y="1038"/>
                  </a:lnTo>
                  <a:lnTo>
                    <a:pt x="782" y="1040"/>
                  </a:lnTo>
                  <a:lnTo>
                    <a:pt x="743" y="1041"/>
                  </a:lnTo>
                  <a:lnTo>
                    <a:pt x="662" y="1044"/>
                  </a:lnTo>
                  <a:lnTo>
                    <a:pt x="662" y="1044"/>
                  </a:lnTo>
                  <a:lnTo>
                    <a:pt x="667" y="1057"/>
                  </a:lnTo>
                  <a:lnTo>
                    <a:pt x="672" y="1072"/>
                  </a:lnTo>
                  <a:lnTo>
                    <a:pt x="676" y="1089"/>
                  </a:lnTo>
                  <a:lnTo>
                    <a:pt x="679" y="1105"/>
                  </a:lnTo>
                  <a:lnTo>
                    <a:pt x="681" y="1121"/>
                  </a:lnTo>
                  <a:lnTo>
                    <a:pt x="683" y="1138"/>
                  </a:lnTo>
                  <a:lnTo>
                    <a:pt x="685" y="1156"/>
                  </a:lnTo>
                  <a:lnTo>
                    <a:pt x="685" y="1173"/>
                  </a:lnTo>
                  <a:lnTo>
                    <a:pt x="685" y="1191"/>
                  </a:lnTo>
                  <a:lnTo>
                    <a:pt x="685" y="1210"/>
                  </a:lnTo>
                  <a:lnTo>
                    <a:pt x="683" y="1228"/>
                  </a:lnTo>
                  <a:lnTo>
                    <a:pt x="681" y="1245"/>
                  </a:lnTo>
                  <a:lnTo>
                    <a:pt x="678" y="1263"/>
                  </a:lnTo>
                  <a:lnTo>
                    <a:pt x="674" y="1280"/>
                  </a:lnTo>
                  <a:lnTo>
                    <a:pt x="668" y="1297"/>
                  </a:lnTo>
                  <a:lnTo>
                    <a:pt x="662" y="1314"/>
                  </a:lnTo>
                  <a:lnTo>
                    <a:pt x="662" y="1314"/>
                  </a:lnTo>
                  <a:lnTo>
                    <a:pt x="675" y="1310"/>
                  </a:lnTo>
                  <a:lnTo>
                    <a:pt x="689" y="1306"/>
                  </a:lnTo>
                  <a:lnTo>
                    <a:pt x="703" y="1304"/>
                  </a:lnTo>
                  <a:lnTo>
                    <a:pt x="717" y="1303"/>
                  </a:lnTo>
                  <a:lnTo>
                    <a:pt x="746" y="1301"/>
                  </a:lnTo>
                  <a:lnTo>
                    <a:pt x="776" y="1302"/>
                  </a:lnTo>
                  <a:lnTo>
                    <a:pt x="806" y="1303"/>
                  </a:lnTo>
                  <a:lnTo>
                    <a:pt x="836" y="1303"/>
                  </a:lnTo>
                  <a:lnTo>
                    <a:pt x="850" y="1302"/>
                  </a:lnTo>
                  <a:lnTo>
                    <a:pt x="864" y="1301"/>
                  </a:lnTo>
                  <a:lnTo>
                    <a:pt x="877" y="1299"/>
                  </a:lnTo>
                  <a:lnTo>
                    <a:pt x="890" y="1296"/>
                  </a:lnTo>
                  <a:lnTo>
                    <a:pt x="890" y="1296"/>
                  </a:lnTo>
                  <a:lnTo>
                    <a:pt x="890" y="1289"/>
                  </a:lnTo>
                  <a:lnTo>
                    <a:pt x="891" y="1282"/>
                  </a:lnTo>
                  <a:lnTo>
                    <a:pt x="891" y="1277"/>
                  </a:lnTo>
                  <a:lnTo>
                    <a:pt x="891" y="1274"/>
                  </a:lnTo>
                  <a:lnTo>
                    <a:pt x="890" y="1271"/>
                  </a:lnTo>
                  <a:lnTo>
                    <a:pt x="890" y="1271"/>
                  </a:lnTo>
                  <a:lnTo>
                    <a:pt x="893" y="1260"/>
                  </a:lnTo>
                  <a:lnTo>
                    <a:pt x="897" y="1250"/>
                  </a:lnTo>
                  <a:lnTo>
                    <a:pt x="903" y="1241"/>
                  </a:lnTo>
                  <a:lnTo>
                    <a:pt x="908" y="1232"/>
                  </a:lnTo>
                  <a:lnTo>
                    <a:pt x="920" y="1216"/>
                  </a:lnTo>
                  <a:lnTo>
                    <a:pt x="931" y="1200"/>
                  </a:lnTo>
                  <a:lnTo>
                    <a:pt x="931" y="1200"/>
                  </a:lnTo>
                  <a:lnTo>
                    <a:pt x="936" y="1189"/>
                  </a:lnTo>
                  <a:lnTo>
                    <a:pt x="939" y="1178"/>
                  </a:lnTo>
                  <a:lnTo>
                    <a:pt x="941" y="1174"/>
                  </a:lnTo>
                  <a:lnTo>
                    <a:pt x="945" y="1171"/>
                  </a:lnTo>
                  <a:lnTo>
                    <a:pt x="947" y="1168"/>
                  </a:lnTo>
                  <a:lnTo>
                    <a:pt x="951" y="1167"/>
                  </a:lnTo>
                  <a:lnTo>
                    <a:pt x="951" y="1167"/>
                  </a:lnTo>
                  <a:lnTo>
                    <a:pt x="957" y="1166"/>
                  </a:lnTo>
                  <a:lnTo>
                    <a:pt x="963" y="1166"/>
                  </a:lnTo>
                  <a:lnTo>
                    <a:pt x="968" y="1167"/>
                  </a:lnTo>
                  <a:lnTo>
                    <a:pt x="973" y="1170"/>
                  </a:lnTo>
                  <a:lnTo>
                    <a:pt x="979" y="1173"/>
                  </a:lnTo>
                  <a:lnTo>
                    <a:pt x="983" y="1177"/>
                  </a:lnTo>
                  <a:lnTo>
                    <a:pt x="994" y="1188"/>
                  </a:lnTo>
                  <a:lnTo>
                    <a:pt x="1013" y="1211"/>
                  </a:lnTo>
                  <a:lnTo>
                    <a:pt x="1023" y="1220"/>
                  </a:lnTo>
                  <a:lnTo>
                    <a:pt x="1028" y="1224"/>
                  </a:lnTo>
                  <a:lnTo>
                    <a:pt x="1032" y="1228"/>
                  </a:lnTo>
                  <a:lnTo>
                    <a:pt x="1032" y="1228"/>
                  </a:lnTo>
                  <a:lnTo>
                    <a:pt x="1036" y="1222"/>
                  </a:lnTo>
                  <a:lnTo>
                    <a:pt x="1038" y="1215"/>
                  </a:lnTo>
                  <a:lnTo>
                    <a:pt x="1043" y="1200"/>
                  </a:lnTo>
                  <a:lnTo>
                    <a:pt x="1046" y="1191"/>
                  </a:lnTo>
                  <a:lnTo>
                    <a:pt x="1051" y="1185"/>
                  </a:lnTo>
                  <a:lnTo>
                    <a:pt x="1055" y="1180"/>
                  </a:lnTo>
                  <a:lnTo>
                    <a:pt x="1061" y="1176"/>
                  </a:lnTo>
                  <a:lnTo>
                    <a:pt x="1061" y="1176"/>
                  </a:lnTo>
                  <a:lnTo>
                    <a:pt x="1071" y="1174"/>
                  </a:lnTo>
                  <a:lnTo>
                    <a:pt x="1081" y="1173"/>
                  </a:lnTo>
                  <a:lnTo>
                    <a:pt x="1090" y="1174"/>
                  </a:lnTo>
                  <a:lnTo>
                    <a:pt x="1099" y="1177"/>
                  </a:lnTo>
                  <a:lnTo>
                    <a:pt x="1106" y="1182"/>
                  </a:lnTo>
                  <a:lnTo>
                    <a:pt x="1115" y="1187"/>
                  </a:lnTo>
                  <a:lnTo>
                    <a:pt x="1122" y="1192"/>
                  </a:lnTo>
                  <a:lnTo>
                    <a:pt x="1129" y="1200"/>
                  </a:lnTo>
                  <a:lnTo>
                    <a:pt x="1143" y="1214"/>
                  </a:lnTo>
                  <a:lnTo>
                    <a:pt x="1154" y="1229"/>
                  </a:lnTo>
                  <a:lnTo>
                    <a:pt x="1165" y="1242"/>
                  </a:lnTo>
                  <a:lnTo>
                    <a:pt x="1170" y="1246"/>
                  </a:lnTo>
                  <a:lnTo>
                    <a:pt x="1176" y="1250"/>
                  </a:lnTo>
                  <a:lnTo>
                    <a:pt x="1176" y="1250"/>
                  </a:lnTo>
                  <a:lnTo>
                    <a:pt x="1179" y="1237"/>
                  </a:lnTo>
                  <a:lnTo>
                    <a:pt x="1183" y="1226"/>
                  </a:lnTo>
                  <a:lnTo>
                    <a:pt x="1189" y="1214"/>
                  </a:lnTo>
                  <a:lnTo>
                    <a:pt x="1195" y="1204"/>
                  </a:lnTo>
                  <a:lnTo>
                    <a:pt x="1203" y="1195"/>
                  </a:lnTo>
                  <a:lnTo>
                    <a:pt x="1210" y="1187"/>
                  </a:lnTo>
                  <a:lnTo>
                    <a:pt x="1219" y="1181"/>
                  </a:lnTo>
                  <a:lnTo>
                    <a:pt x="1228" y="1175"/>
                  </a:lnTo>
                  <a:lnTo>
                    <a:pt x="1237" y="1172"/>
                  </a:lnTo>
                  <a:lnTo>
                    <a:pt x="1247" y="1170"/>
                  </a:lnTo>
                  <a:lnTo>
                    <a:pt x="1256" y="1171"/>
                  </a:lnTo>
                  <a:lnTo>
                    <a:pt x="1265" y="1173"/>
                  </a:lnTo>
                  <a:lnTo>
                    <a:pt x="1273" y="1177"/>
                  </a:lnTo>
                  <a:lnTo>
                    <a:pt x="1282" y="1184"/>
                  </a:lnTo>
                  <a:lnTo>
                    <a:pt x="1289" y="1193"/>
                  </a:lnTo>
                  <a:lnTo>
                    <a:pt x="1296" y="1204"/>
                  </a:lnTo>
                  <a:lnTo>
                    <a:pt x="1296" y="1204"/>
                  </a:lnTo>
                  <a:lnTo>
                    <a:pt x="1301" y="1215"/>
                  </a:lnTo>
                  <a:lnTo>
                    <a:pt x="1304" y="1227"/>
                  </a:lnTo>
                  <a:lnTo>
                    <a:pt x="1310" y="1249"/>
                  </a:lnTo>
                  <a:lnTo>
                    <a:pt x="1314" y="1272"/>
                  </a:lnTo>
                  <a:lnTo>
                    <a:pt x="1316" y="1282"/>
                  </a:lnTo>
                  <a:lnTo>
                    <a:pt x="1319" y="1291"/>
                  </a:lnTo>
                  <a:lnTo>
                    <a:pt x="1319" y="1291"/>
                  </a:lnTo>
                  <a:lnTo>
                    <a:pt x="1339" y="1289"/>
                  </a:lnTo>
                  <a:lnTo>
                    <a:pt x="1357" y="1287"/>
                  </a:lnTo>
                  <a:lnTo>
                    <a:pt x="1390" y="1284"/>
                  </a:lnTo>
                  <a:lnTo>
                    <a:pt x="1424" y="1282"/>
                  </a:lnTo>
                  <a:lnTo>
                    <a:pt x="1441" y="1280"/>
                  </a:lnTo>
                  <a:lnTo>
                    <a:pt x="1460" y="1276"/>
                  </a:lnTo>
                  <a:lnTo>
                    <a:pt x="1460" y="1276"/>
                  </a:lnTo>
                  <a:lnTo>
                    <a:pt x="1466" y="1242"/>
                  </a:lnTo>
                  <a:lnTo>
                    <a:pt x="1471" y="1208"/>
                  </a:lnTo>
                  <a:lnTo>
                    <a:pt x="1480" y="1142"/>
                  </a:lnTo>
                  <a:lnTo>
                    <a:pt x="1486" y="1076"/>
                  </a:lnTo>
                  <a:lnTo>
                    <a:pt x="1495" y="1003"/>
                  </a:lnTo>
                  <a:lnTo>
                    <a:pt x="1495" y="1003"/>
                  </a:lnTo>
                  <a:lnTo>
                    <a:pt x="1387" y="1004"/>
                  </a:lnTo>
                  <a:lnTo>
                    <a:pt x="1340" y="1006"/>
                  </a:lnTo>
                  <a:lnTo>
                    <a:pt x="1295" y="1007"/>
                  </a:lnTo>
                  <a:lnTo>
                    <a:pt x="1251" y="1010"/>
                  </a:lnTo>
                  <a:lnTo>
                    <a:pt x="1208" y="1014"/>
                  </a:lnTo>
                  <a:lnTo>
                    <a:pt x="1163" y="1018"/>
                  </a:lnTo>
                  <a:lnTo>
                    <a:pt x="1115" y="1023"/>
                  </a:lnTo>
                  <a:lnTo>
                    <a:pt x="1115" y="1023"/>
                  </a:lnTo>
                  <a:close/>
                  <a:moveTo>
                    <a:pt x="1631" y="1281"/>
                  </a:moveTo>
                  <a:lnTo>
                    <a:pt x="1631" y="1281"/>
                  </a:lnTo>
                  <a:lnTo>
                    <a:pt x="1628" y="1265"/>
                  </a:lnTo>
                  <a:lnTo>
                    <a:pt x="1623" y="1249"/>
                  </a:lnTo>
                  <a:lnTo>
                    <a:pt x="1616" y="1233"/>
                  </a:lnTo>
                  <a:lnTo>
                    <a:pt x="1608" y="1218"/>
                  </a:lnTo>
                  <a:lnTo>
                    <a:pt x="1600" y="1205"/>
                  </a:lnTo>
                  <a:lnTo>
                    <a:pt x="1590" y="1193"/>
                  </a:lnTo>
                  <a:lnTo>
                    <a:pt x="1579" y="1184"/>
                  </a:lnTo>
                  <a:lnTo>
                    <a:pt x="1570" y="1176"/>
                  </a:lnTo>
                  <a:lnTo>
                    <a:pt x="1570" y="1176"/>
                  </a:lnTo>
                  <a:lnTo>
                    <a:pt x="1559" y="1181"/>
                  </a:lnTo>
                  <a:lnTo>
                    <a:pt x="1550" y="1186"/>
                  </a:lnTo>
                  <a:lnTo>
                    <a:pt x="1541" y="1193"/>
                  </a:lnTo>
                  <a:lnTo>
                    <a:pt x="1533" y="1202"/>
                  </a:lnTo>
                  <a:lnTo>
                    <a:pt x="1528" y="1212"/>
                  </a:lnTo>
                  <a:lnTo>
                    <a:pt x="1523" y="1223"/>
                  </a:lnTo>
                  <a:lnTo>
                    <a:pt x="1518" y="1235"/>
                  </a:lnTo>
                  <a:lnTo>
                    <a:pt x="1516" y="1248"/>
                  </a:lnTo>
                  <a:lnTo>
                    <a:pt x="1516" y="1248"/>
                  </a:lnTo>
                  <a:lnTo>
                    <a:pt x="1514" y="1261"/>
                  </a:lnTo>
                  <a:lnTo>
                    <a:pt x="1514" y="1274"/>
                  </a:lnTo>
                  <a:lnTo>
                    <a:pt x="1514" y="1289"/>
                  </a:lnTo>
                  <a:lnTo>
                    <a:pt x="1515" y="1303"/>
                  </a:lnTo>
                  <a:lnTo>
                    <a:pt x="1517" y="1318"/>
                  </a:lnTo>
                  <a:lnTo>
                    <a:pt x="1521" y="1333"/>
                  </a:lnTo>
                  <a:lnTo>
                    <a:pt x="1524" y="1348"/>
                  </a:lnTo>
                  <a:lnTo>
                    <a:pt x="1528" y="1362"/>
                  </a:lnTo>
                  <a:lnTo>
                    <a:pt x="1532" y="1375"/>
                  </a:lnTo>
                  <a:lnTo>
                    <a:pt x="1538" y="1389"/>
                  </a:lnTo>
                  <a:lnTo>
                    <a:pt x="1543" y="1402"/>
                  </a:lnTo>
                  <a:lnTo>
                    <a:pt x="1550" y="1414"/>
                  </a:lnTo>
                  <a:lnTo>
                    <a:pt x="1555" y="1425"/>
                  </a:lnTo>
                  <a:lnTo>
                    <a:pt x="1561" y="1433"/>
                  </a:lnTo>
                  <a:lnTo>
                    <a:pt x="1568" y="1441"/>
                  </a:lnTo>
                  <a:lnTo>
                    <a:pt x="1574" y="1447"/>
                  </a:lnTo>
                  <a:lnTo>
                    <a:pt x="1574" y="1447"/>
                  </a:lnTo>
                  <a:lnTo>
                    <a:pt x="1583" y="1441"/>
                  </a:lnTo>
                  <a:lnTo>
                    <a:pt x="1590" y="1433"/>
                  </a:lnTo>
                  <a:lnTo>
                    <a:pt x="1598" y="1426"/>
                  </a:lnTo>
                  <a:lnTo>
                    <a:pt x="1604" y="1417"/>
                  </a:lnTo>
                  <a:lnTo>
                    <a:pt x="1609" y="1409"/>
                  </a:lnTo>
                  <a:lnTo>
                    <a:pt x="1615" y="1399"/>
                  </a:lnTo>
                  <a:lnTo>
                    <a:pt x="1619" y="1388"/>
                  </a:lnTo>
                  <a:lnTo>
                    <a:pt x="1623" y="1378"/>
                  </a:lnTo>
                  <a:lnTo>
                    <a:pt x="1627" y="1367"/>
                  </a:lnTo>
                  <a:lnTo>
                    <a:pt x="1629" y="1355"/>
                  </a:lnTo>
                  <a:lnTo>
                    <a:pt x="1631" y="1343"/>
                  </a:lnTo>
                  <a:lnTo>
                    <a:pt x="1632" y="1332"/>
                  </a:lnTo>
                  <a:lnTo>
                    <a:pt x="1633" y="1307"/>
                  </a:lnTo>
                  <a:lnTo>
                    <a:pt x="1631" y="1281"/>
                  </a:lnTo>
                  <a:lnTo>
                    <a:pt x="1631" y="1281"/>
                  </a:lnTo>
                  <a:close/>
                  <a:moveTo>
                    <a:pt x="1294" y="1256"/>
                  </a:moveTo>
                  <a:lnTo>
                    <a:pt x="1294" y="1256"/>
                  </a:lnTo>
                  <a:lnTo>
                    <a:pt x="1290" y="1247"/>
                  </a:lnTo>
                  <a:lnTo>
                    <a:pt x="1286" y="1236"/>
                  </a:lnTo>
                  <a:lnTo>
                    <a:pt x="1281" y="1224"/>
                  </a:lnTo>
                  <a:lnTo>
                    <a:pt x="1274" y="1213"/>
                  </a:lnTo>
                  <a:lnTo>
                    <a:pt x="1267" y="1202"/>
                  </a:lnTo>
                  <a:lnTo>
                    <a:pt x="1260" y="1195"/>
                  </a:lnTo>
                  <a:lnTo>
                    <a:pt x="1257" y="1191"/>
                  </a:lnTo>
                  <a:lnTo>
                    <a:pt x="1254" y="1189"/>
                  </a:lnTo>
                  <a:lnTo>
                    <a:pt x="1251" y="1188"/>
                  </a:lnTo>
                  <a:lnTo>
                    <a:pt x="1248" y="1189"/>
                  </a:lnTo>
                  <a:lnTo>
                    <a:pt x="1248" y="1189"/>
                  </a:lnTo>
                  <a:lnTo>
                    <a:pt x="1241" y="1192"/>
                  </a:lnTo>
                  <a:lnTo>
                    <a:pt x="1235" y="1197"/>
                  </a:lnTo>
                  <a:lnTo>
                    <a:pt x="1224" y="1205"/>
                  </a:lnTo>
                  <a:lnTo>
                    <a:pt x="1214" y="1216"/>
                  </a:lnTo>
                  <a:lnTo>
                    <a:pt x="1206" y="1228"/>
                  </a:lnTo>
                  <a:lnTo>
                    <a:pt x="1199" y="1242"/>
                  </a:lnTo>
                  <a:lnTo>
                    <a:pt x="1194" y="1256"/>
                  </a:lnTo>
                  <a:lnTo>
                    <a:pt x="1191" y="1271"/>
                  </a:lnTo>
                  <a:lnTo>
                    <a:pt x="1189" y="1287"/>
                  </a:lnTo>
                  <a:lnTo>
                    <a:pt x="1188" y="1303"/>
                  </a:lnTo>
                  <a:lnTo>
                    <a:pt x="1188" y="1319"/>
                  </a:lnTo>
                  <a:lnTo>
                    <a:pt x="1189" y="1335"/>
                  </a:lnTo>
                  <a:lnTo>
                    <a:pt x="1191" y="1350"/>
                  </a:lnTo>
                  <a:lnTo>
                    <a:pt x="1194" y="1366"/>
                  </a:lnTo>
                  <a:lnTo>
                    <a:pt x="1198" y="1380"/>
                  </a:lnTo>
                  <a:lnTo>
                    <a:pt x="1204" y="1394"/>
                  </a:lnTo>
                  <a:lnTo>
                    <a:pt x="1209" y="1407"/>
                  </a:lnTo>
                  <a:lnTo>
                    <a:pt x="1209" y="1407"/>
                  </a:lnTo>
                  <a:lnTo>
                    <a:pt x="1219" y="1426"/>
                  </a:lnTo>
                  <a:lnTo>
                    <a:pt x="1224" y="1435"/>
                  </a:lnTo>
                  <a:lnTo>
                    <a:pt x="1230" y="1445"/>
                  </a:lnTo>
                  <a:lnTo>
                    <a:pt x="1238" y="1453"/>
                  </a:lnTo>
                  <a:lnTo>
                    <a:pt x="1245" y="1459"/>
                  </a:lnTo>
                  <a:lnTo>
                    <a:pt x="1250" y="1461"/>
                  </a:lnTo>
                  <a:lnTo>
                    <a:pt x="1255" y="1462"/>
                  </a:lnTo>
                  <a:lnTo>
                    <a:pt x="1260" y="1463"/>
                  </a:lnTo>
                  <a:lnTo>
                    <a:pt x="1266" y="1462"/>
                  </a:lnTo>
                  <a:lnTo>
                    <a:pt x="1266" y="1462"/>
                  </a:lnTo>
                  <a:lnTo>
                    <a:pt x="1274" y="1456"/>
                  </a:lnTo>
                  <a:lnTo>
                    <a:pt x="1282" y="1448"/>
                  </a:lnTo>
                  <a:lnTo>
                    <a:pt x="1287" y="1438"/>
                  </a:lnTo>
                  <a:lnTo>
                    <a:pt x="1293" y="1427"/>
                  </a:lnTo>
                  <a:lnTo>
                    <a:pt x="1297" y="1414"/>
                  </a:lnTo>
                  <a:lnTo>
                    <a:pt x="1300" y="1400"/>
                  </a:lnTo>
                  <a:lnTo>
                    <a:pt x="1302" y="1386"/>
                  </a:lnTo>
                  <a:lnTo>
                    <a:pt x="1304" y="1370"/>
                  </a:lnTo>
                  <a:lnTo>
                    <a:pt x="1304" y="1355"/>
                  </a:lnTo>
                  <a:lnTo>
                    <a:pt x="1304" y="1339"/>
                  </a:lnTo>
                  <a:lnTo>
                    <a:pt x="1303" y="1309"/>
                  </a:lnTo>
                  <a:lnTo>
                    <a:pt x="1299" y="1280"/>
                  </a:lnTo>
                  <a:lnTo>
                    <a:pt x="1294" y="1256"/>
                  </a:lnTo>
                  <a:lnTo>
                    <a:pt x="1294" y="1256"/>
                  </a:lnTo>
                  <a:close/>
                  <a:moveTo>
                    <a:pt x="910" y="1287"/>
                  </a:moveTo>
                  <a:lnTo>
                    <a:pt x="910" y="1287"/>
                  </a:lnTo>
                  <a:lnTo>
                    <a:pt x="909" y="1304"/>
                  </a:lnTo>
                  <a:lnTo>
                    <a:pt x="910" y="1324"/>
                  </a:lnTo>
                  <a:lnTo>
                    <a:pt x="912" y="1345"/>
                  </a:lnTo>
                  <a:lnTo>
                    <a:pt x="916" y="1368"/>
                  </a:lnTo>
                  <a:lnTo>
                    <a:pt x="923" y="1405"/>
                  </a:lnTo>
                  <a:lnTo>
                    <a:pt x="926" y="1417"/>
                  </a:lnTo>
                  <a:lnTo>
                    <a:pt x="929" y="1425"/>
                  </a:lnTo>
                  <a:lnTo>
                    <a:pt x="929" y="1425"/>
                  </a:lnTo>
                  <a:lnTo>
                    <a:pt x="932" y="1433"/>
                  </a:lnTo>
                  <a:lnTo>
                    <a:pt x="936" y="1444"/>
                  </a:lnTo>
                  <a:lnTo>
                    <a:pt x="939" y="1453"/>
                  </a:lnTo>
                  <a:lnTo>
                    <a:pt x="943" y="1460"/>
                  </a:lnTo>
                  <a:lnTo>
                    <a:pt x="943" y="1460"/>
                  </a:lnTo>
                  <a:lnTo>
                    <a:pt x="950" y="1469"/>
                  </a:lnTo>
                  <a:lnTo>
                    <a:pt x="956" y="1474"/>
                  </a:lnTo>
                  <a:lnTo>
                    <a:pt x="963" y="1476"/>
                  </a:lnTo>
                  <a:lnTo>
                    <a:pt x="969" y="1476"/>
                  </a:lnTo>
                  <a:lnTo>
                    <a:pt x="976" y="1475"/>
                  </a:lnTo>
                  <a:lnTo>
                    <a:pt x="982" y="1471"/>
                  </a:lnTo>
                  <a:lnTo>
                    <a:pt x="987" y="1466"/>
                  </a:lnTo>
                  <a:lnTo>
                    <a:pt x="994" y="1460"/>
                  </a:lnTo>
                  <a:lnTo>
                    <a:pt x="999" y="1453"/>
                  </a:lnTo>
                  <a:lnTo>
                    <a:pt x="1003" y="1444"/>
                  </a:lnTo>
                  <a:lnTo>
                    <a:pt x="1012" y="1427"/>
                  </a:lnTo>
                  <a:lnTo>
                    <a:pt x="1017" y="1410"/>
                  </a:lnTo>
                  <a:lnTo>
                    <a:pt x="1020" y="1402"/>
                  </a:lnTo>
                  <a:lnTo>
                    <a:pt x="1021" y="1396"/>
                  </a:lnTo>
                  <a:lnTo>
                    <a:pt x="1021" y="1396"/>
                  </a:lnTo>
                  <a:lnTo>
                    <a:pt x="1021" y="1390"/>
                  </a:lnTo>
                  <a:lnTo>
                    <a:pt x="1020" y="1383"/>
                  </a:lnTo>
                  <a:lnTo>
                    <a:pt x="1016" y="1367"/>
                  </a:lnTo>
                  <a:lnTo>
                    <a:pt x="1014" y="1351"/>
                  </a:lnTo>
                  <a:lnTo>
                    <a:pt x="1012" y="1337"/>
                  </a:lnTo>
                  <a:lnTo>
                    <a:pt x="1012" y="1337"/>
                  </a:lnTo>
                  <a:lnTo>
                    <a:pt x="1013" y="1324"/>
                  </a:lnTo>
                  <a:lnTo>
                    <a:pt x="1014" y="1310"/>
                  </a:lnTo>
                  <a:lnTo>
                    <a:pt x="1018" y="1283"/>
                  </a:lnTo>
                  <a:lnTo>
                    <a:pt x="1022" y="1261"/>
                  </a:lnTo>
                  <a:lnTo>
                    <a:pt x="1023" y="1253"/>
                  </a:lnTo>
                  <a:lnTo>
                    <a:pt x="1023" y="1248"/>
                  </a:lnTo>
                  <a:lnTo>
                    <a:pt x="1023" y="1248"/>
                  </a:lnTo>
                  <a:lnTo>
                    <a:pt x="1020" y="1239"/>
                  </a:lnTo>
                  <a:lnTo>
                    <a:pt x="1014" y="1232"/>
                  </a:lnTo>
                  <a:lnTo>
                    <a:pt x="1007" y="1224"/>
                  </a:lnTo>
                  <a:lnTo>
                    <a:pt x="998" y="1217"/>
                  </a:lnTo>
                  <a:lnTo>
                    <a:pt x="980" y="1204"/>
                  </a:lnTo>
                  <a:lnTo>
                    <a:pt x="964" y="1195"/>
                  </a:lnTo>
                  <a:lnTo>
                    <a:pt x="964" y="1195"/>
                  </a:lnTo>
                  <a:lnTo>
                    <a:pt x="956" y="1201"/>
                  </a:lnTo>
                  <a:lnTo>
                    <a:pt x="949" y="1210"/>
                  </a:lnTo>
                  <a:lnTo>
                    <a:pt x="940" y="1219"/>
                  </a:lnTo>
                  <a:lnTo>
                    <a:pt x="932" y="1231"/>
                  </a:lnTo>
                  <a:lnTo>
                    <a:pt x="924" y="1244"/>
                  </a:lnTo>
                  <a:lnTo>
                    <a:pt x="918" y="1257"/>
                  </a:lnTo>
                  <a:lnTo>
                    <a:pt x="914" y="1272"/>
                  </a:lnTo>
                  <a:lnTo>
                    <a:pt x="910" y="1287"/>
                  </a:lnTo>
                  <a:lnTo>
                    <a:pt x="910" y="1287"/>
                  </a:lnTo>
                  <a:close/>
                  <a:moveTo>
                    <a:pt x="1168" y="1271"/>
                  </a:moveTo>
                  <a:lnTo>
                    <a:pt x="1168" y="1271"/>
                  </a:lnTo>
                  <a:lnTo>
                    <a:pt x="1159" y="1261"/>
                  </a:lnTo>
                  <a:lnTo>
                    <a:pt x="1149" y="1249"/>
                  </a:lnTo>
                  <a:lnTo>
                    <a:pt x="1139" y="1237"/>
                  </a:lnTo>
                  <a:lnTo>
                    <a:pt x="1129" y="1227"/>
                  </a:lnTo>
                  <a:lnTo>
                    <a:pt x="1118" y="1217"/>
                  </a:lnTo>
                  <a:lnTo>
                    <a:pt x="1113" y="1213"/>
                  </a:lnTo>
                  <a:lnTo>
                    <a:pt x="1106" y="1208"/>
                  </a:lnTo>
                  <a:lnTo>
                    <a:pt x="1100" y="1205"/>
                  </a:lnTo>
                  <a:lnTo>
                    <a:pt x="1092" y="1203"/>
                  </a:lnTo>
                  <a:lnTo>
                    <a:pt x="1085" y="1202"/>
                  </a:lnTo>
                  <a:lnTo>
                    <a:pt x="1076" y="1202"/>
                  </a:lnTo>
                  <a:lnTo>
                    <a:pt x="1076" y="1202"/>
                  </a:lnTo>
                  <a:lnTo>
                    <a:pt x="1075" y="1208"/>
                  </a:lnTo>
                  <a:lnTo>
                    <a:pt x="1072" y="1215"/>
                  </a:lnTo>
                  <a:lnTo>
                    <a:pt x="1069" y="1220"/>
                  </a:lnTo>
                  <a:lnTo>
                    <a:pt x="1063" y="1224"/>
                  </a:lnTo>
                  <a:lnTo>
                    <a:pt x="1054" y="1234"/>
                  </a:lnTo>
                  <a:lnTo>
                    <a:pt x="1049" y="1239"/>
                  </a:lnTo>
                  <a:lnTo>
                    <a:pt x="1045" y="1246"/>
                  </a:lnTo>
                  <a:lnTo>
                    <a:pt x="1045" y="1246"/>
                  </a:lnTo>
                  <a:lnTo>
                    <a:pt x="1041" y="1256"/>
                  </a:lnTo>
                  <a:lnTo>
                    <a:pt x="1038" y="1266"/>
                  </a:lnTo>
                  <a:lnTo>
                    <a:pt x="1036" y="1278"/>
                  </a:lnTo>
                  <a:lnTo>
                    <a:pt x="1033" y="1291"/>
                  </a:lnTo>
                  <a:lnTo>
                    <a:pt x="1033" y="1304"/>
                  </a:lnTo>
                  <a:lnTo>
                    <a:pt x="1032" y="1317"/>
                  </a:lnTo>
                  <a:lnTo>
                    <a:pt x="1033" y="1330"/>
                  </a:lnTo>
                  <a:lnTo>
                    <a:pt x="1035" y="1344"/>
                  </a:lnTo>
                  <a:lnTo>
                    <a:pt x="1039" y="1372"/>
                  </a:lnTo>
                  <a:lnTo>
                    <a:pt x="1045" y="1398"/>
                  </a:lnTo>
                  <a:lnTo>
                    <a:pt x="1049" y="1410"/>
                  </a:lnTo>
                  <a:lnTo>
                    <a:pt x="1054" y="1420"/>
                  </a:lnTo>
                  <a:lnTo>
                    <a:pt x="1059" y="1431"/>
                  </a:lnTo>
                  <a:lnTo>
                    <a:pt x="1063" y="1440"/>
                  </a:lnTo>
                  <a:lnTo>
                    <a:pt x="1063" y="1440"/>
                  </a:lnTo>
                  <a:lnTo>
                    <a:pt x="1081" y="1466"/>
                  </a:lnTo>
                  <a:lnTo>
                    <a:pt x="1089" y="1478"/>
                  </a:lnTo>
                  <a:lnTo>
                    <a:pt x="1098" y="1487"/>
                  </a:lnTo>
                  <a:lnTo>
                    <a:pt x="1102" y="1491"/>
                  </a:lnTo>
                  <a:lnTo>
                    <a:pt x="1107" y="1493"/>
                  </a:lnTo>
                  <a:lnTo>
                    <a:pt x="1113" y="1494"/>
                  </a:lnTo>
                  <a:lnTo>
                    <a:pt x="1118" y="1494"/>
                  </a:lnTo>
                  <a:lnTo>
                    <a:pt x="1123" y="1494"/>
                  </a:lnTo>
                  <a:lnTo>
                    <a:pt x="1130" y="1492"/>
                  </a:lnTo>
                  <a:lnTo>
                    <a:pt x="1136" y="1488"/>
                  </a:lnTo>
                  <a:lnTo>
                    <a:pt x="1143" y="1483"/>
                  </a:lnTo>
                  <a:lnTo>
                    <a:pt x="1143" y="1483"/>
                  </a:lnTo>
                  <a:lnTo>
                    <a:pt x="1149" y="1476"/>
                  </a:lnTo>
                  <a:lnTo>
                    <a:pt x="1155" y="1470"/>
                  </a:lnTo>
                  <a:lnTo>
                    <a:pt x="1160" y="1461"/>
                  </a:lnTo>
                  <a:lnTo>
                    <a:pt x="1164" y="1451"/>
                  </a:lnTo>
                  <a:lnTo>
                    <a:pt x="1167" y="1443"/>
                  </a:lnTo>
                  <a:lnTo>
                    <a:pt x="1169" y="1432"/>
                  </a:lnTo>
                  <a:lnTo>
                    <a:pt x="1174" y="1412"/>
                  </a:lnTo>
                  <a:lnTo>
                    <a:pt x="1174" y="1412"/>
                  </a:lnTo>
                  <a:lnTo>
                    <a:pt x="1174" y="1410"/>
                  </a:lnTo>
                  <a:lnTo>
                    <a:pt x="1175" y="1408"/>
                  </a:lnTo>
                  <a:lnTo>
                    <a:pt x="1179" y="1405"/>
                  </a:lnTo>
                  <a:lnTo>
                    <a:pt x="1183" y="1403"/>
                  </a:lnTo>
                  <a:lnTo>
                    <a:pt x="1187" y="1401"/>
                  </a:lnTo>
                  <a:lnTo>
                    <a:pt x="1187" y="1401"/>
                  </a:lnTo>
                  <a:lnTo>
                    <a:pt x="1179" y="1387"/>
                  </a:lnTo>
                  <a:lnTo>
                    <a:pt x="1174" y="1371"/>
                  </a:lnTo>
                  <a:lnTo>
                    <a:pt x="1169" y="1354"/>
                  </a:lnTo>
                  <a:lnTo>
                    <a:pt x="1166" y="1337"/>
                  </a:lnTo>
                  <a:lnTo>
                    <a:pt x="1165" y="1320"/>
                  </a:lnTo>
                  <a:lnTo>
                    <a:pt x="1164" y="1303"/>
                  </a:lnTo>
                  <a:lnTo>
                    <a:pt x="1166" y="1286"/>
                  </a:lnTo>
                  <a:lnTo>
                    <a:pt x="1168" y="1271"/>
                  </a:lnTo>
                  <a:lnTo>
                    <a:pt x="1168" y="1271"/>
                  </a:lnTo>
                  <a:close/>
                  <a:moveTo>
                    <a:pt x="1651" y="1279"/>
                  </a:moveTo>
                  <a:lnTo>
                    <a:pt x="1651" y="1279"/>
                  </a:lnTo>
                  <a:lnTo>
                    <a:pt x="1652" y="1295"/>
                  </a:lnTo>
                  <a:lnTo>
                    <a:pt x="1653" y="1313"/>
                  </a:lnTo>
                  <a:lnTo>
                    <a:pt x="1653" y="1348"/>
                  </a:lnTo>
                  <a:lnTo>
                    <a:pt x="1653" y="1348"/>
                  </a:lnTo>
                  <a:lnTo>
                    <a:pt x="1680" y="1342"/>
                  </a:lnTo>
                  <a:lnTo>
                    <a:pt x="1707" y="1338"/>
                  </a:lnTo>
                  <a:lnTo>
                    <a:pt x="1732" y="1335"/>
                  </a:lnTo>
                  <a:lnTo>
                    <a:pt x="1757" y="1333"/>
                  </a:lnTo>
                  <a:lnTo>
                    <a:pt x="1809" y="1329"/>
                  </a:lnTo>
                  <a:lnTo>
                    <a:pt x="1861" y="1327"/>
                  </a:lnTo>
                  <a:lnTo>
                    <a:pt x="1861" y="1327"/>
                  </a:lnTo>
                  <a:lnTo>
                    <a:pt x="1863" y="1324"/>
                  </a:lnTo>
                  <a:lnTo>
                    <a:pt x="1865" y="1322"/>
                  </a:lnTo>
                  <a:lnTo>
                    <a:pt x="1869" y="1314"/>
                  </a:lnTo>
                  <a:lnTo>
                    <a:pt x="1871" y="1306"/>
                  </a:lnTo>
                  <a:lnTo>
                    <a:pt x="1871" y="1297"/>
                  </a:lnTo>
                  <a:lnTo>
                    <a:pt x="1870" y="1289"/>
                  </a:lnTo>
                  <a:lnTo>
                    <a:pt x="1866" y="1280"/>
                  </a:lnTo>
                  <a:lnTo>
                    <a:pt x="1863" y="1274"/>
                  </a:lnTo>
                  <a:lnTo>
                    <a:pt x="1858" y="1268"/>
                  </a:lnTo>
                  <a:lnTo>
                    <a:pt x="1858" y="1268"/>
                  </a:lnTo>
                  <a:lnTo>
                    <a:pt x="1832" y="1268"/>
                  </a:lnTo>
                  <a:lnTo>
                    <a:pt x="1806" y="1271"/>
                  </a:lnTo>
                  <a:lnTo>
                    <a:pt x="1753" y="1276"/>
                  </a:lnTo>
                  <a:lnTo>
                    <a:pt x="1726" y="1279"/>
                  </a:lnTo>
                  <a:lnTo>
                    <a:pt x="1700" y="1280"/>
                  </a:lnTo>
                  <a:lnTo>
                    <a:pt x="1675" y="1281"/>
                  </a:lnTo>
                  <a:lnTo>
                    <a:pt x="1663" y="1280"/>
                  </a:lnTo>
                  <a:lnTo>
                    <a:pt x="1651" y="1279"/>
                  </a:lnTo>
                  <a:lnTo>
                    <a:pt x="1651" y="1279"/>
                  </a:lnTo>
                  <a:close/>
                  <a:moveTo>
                    <a:pt x="1319" y="1312"/>
                  </a:moveTo>
                  <a:lnTo>
                    <a:pt x="1319" y="1312"/>
                  </a:lnTo>
                  <a:lnTo>
                    <a:pt x="1323" y="1326"/>
                  </a:lnTo>
                  <a:lnTo>
                    <a:pt x="1324" y="1341"/>
                  </a:lnTo>
                  <a:lnTo>
                    <a:pt x="1325" y="1356"/>
                  </a:lnTo>
                  <a:lnTo>
                    <a:pt x="1325" y="1375"/>
                  </a:lnTo>
                  <a:lnTo>
                    <a:pt x="1325" y="1375"/>
                  </a:lnTo>
                  <a:lnTo>
                    <a:pt x="1338" y="1372"/>
                  </a:lnTo>
                  <a:lnTo>
                    <a:pt x="1349" y="1370"/>
                  </a:lnTo>
                  <a:lnTo>
                    <a:pt x="1373" y="1367"/>
                  </a:lnTo>
                  <a:lnTo>
                    <a:pt x="1395" y="1366"/>
                  </a:lnTo>
                  <a:lnTo>
                    <a:pt x="1418" y="1366"/>
                  </a:lnTo>
                  <a:lnTo>
                    <a:pt x="1438" y="1365"/>
                  </a:lnTo>
                  <a:lnTo>
                    <a:pt x="1461" y="1364"/>
                  </a:lnTo>
                  <a:lnTo>
                    <a:pt x="1482" y="1359"/>
                  </a:lnTo>
                  <a:lnTo>
                    <a:pt x="1494" y="1356"/>
                  </a:lnTo>
                  <a:lnTo>
                    <a:pt x="1506" y="1353"/>
                  </a:lnTo>
                  <a:lnTo>
                    <a:pt x="1506" y="1353"/>
                  </a:lnTo>
                  <a:lnTo>
                    <a:pt x="1503" y="1338"/>
                  </a:lnTo>
                  <a:lnTo>
                    <a:pt x="1500" y="1323"/>
                  </a:lnTo>
                  <a:lnTo>
                    <a:pt x="1493" y="1294"/>
                  </a:lnTo>
                  <a:lnTo>
                    <a:pt x="1493" y="1294"/>
                  </a:lnTo>
                  <a:lnTo>
                    <a:pt x="1454" y="1301"/>
                  </a:lnTo>
                  <a:lnTo>
                    <a:pt x="1412" y="1306"/>
                  </a:lnTo>
                  <a:lnTo>
                    <a:pt x="1367" y="1309"/>
                  </a:lnTo>
                  <a:lnTo>
                    <a:pt x="1319" y="1312"/>
                  </a:lnTo>
                  <a:lnTo>
                    <a:pt x="1319" y="1312"/>
                  </a:lnTo>
                  <a:close/>
                  <a:moveTo>
                    <a:pt x="660" y="1333"/>
                  </a:moveTo>
                  <a:lnTo>
                    <a:pt x="660" y="1333"/>
                  </a:lnTo>
                  <a:lnTo>
                    <a:pt x="655" y="1343"/>
                  </a:lnTo>
                  <a:lnTo>
                    <a:pt x="650" y="1354"/>
                  </a:lnTo>
                  <a:lnTo>
                    <a:pt x="646" y="1364"/>
                  </a:lnTo>
                  <a:lnTo>
                    <a:pt x="645" y="1369"/>
                  </a:lnTo>
                  <a:lnTo>
                    <a:pt x="645" y="1373"/>
                  </a:lnTo>
                  <a:lnTo>
                    <a:pt x="645" y="1373"/>
                  </a:lnTo>
                  <a:lnTo>
                    <a:pt x="704" y="1373"/>
                  </a:lnTo>
                  <a:lnTo>
                    <a:pt x="765" y="1372"/>
                  </a:lnTo>
                  <a:lnTo>
                    <a:pt x="795" y="1371"/>
                  </a:lnTo>
                  <a:lnTo>
                    <a:pt x="827" y="1369"/>
                  </a:lnTo>
                  <a:lnTo>
                    <a:pt x="859" y="1367"/>
                  </a:lnTo>
                  <a:lnTo>
                    <a:pt x="892" y="1363"/>
                  </a:lnTo>
                  <a:lnTo>
                    <a:pt x="892" y="1363"/>
                  </a:lnTo>
                  <a:lnTo>
                    <a:pt x="891" y="1352"/>
                  </a:lnTo>
                  <a:lnTo>
                    <a:pt x="891" y="1341"/>
                  </a:lnTo>
                  <a:lnTo>
                    <a:pt x="891" y="1337"/>
                  </a:lnTo>
                  <a:lnTo>
                    <a:pt x="890" y="1333"/>
                  </a:lnTo>
                  <a:lnTo>
                    <a:pt x="888" y="1328"/>
                  </a:lnTo>
                  <a:lnTo>
                    <a:pt x="885" y="1325"/>
                  </a:lnTo>
                  <a:lnTo>
                    <a:pt x="885" y="1325"/>
                  </a:lnTo>
                  <a:lnTo>
                    <a:pt x="828" y="1325"/>
                  </a:lnTo>
                  <a:lnTo>
                    <a:pt x="769" y="1324"/>
                  </a:lnTo>
                  <a:lnTo>
                    <a:pt x="740" y="1325"/>
                  </a:lnTo>
                  <a:lnTo>
                    <a:pt x="712" y="1326"/>
                  </a:lnTo>
                  <a:lnTo>
                    <a:pt x="684" y="1328"/>
                  </a:lnTo>
                  <a:lnTo>
                    <a:pt x="660" y="1333"/>
                  </a:lnTo>
                  <a:lnTo>
                    <a:pt x="660" y="1333"/>
                  </a:lnTo>
                  <a:close/>
                  <a:moveTo>
                    <a:pt x="1100" y="1517"/>
                  </a:moveTo>
                  <a:lnTo>
                    <a:pt x="1100" y="1517"/>
                  </a:lnTo>
                  <a:lnTo>
                    <a:pt x="1089" y="1507"/>
                  </a:lnTo>
                  <a:lnTo>
                    <a:pt x="1079" y="1499"/>
                  </a:lnTo>
                  <a:lnTo>
                    <a:pt x="1071" y="1488"/>
                  </a:lnTo>
                  <a:lnTo>
                    <a:pt x="1063" y="1477"/>
                  </a:lnTo>
                  <a:lnTo>
                    <a:pt x="1048" y="1454"/>
                  </a:lnTo>
                  <a:lnTo>
                    <a:pt x="1036" y="1429"/>
                  </a:lnTo>
                  <a:lnTo>
                    <a:pt x="1036" y="1429"/>
                  </a:lnTo>
                  <a:lnTo>
                    <a:pt x="1027" y="1448"/>
                  </a:lnTo>
                  <a:lnTo>
                    <a:pt x="1016" y="1468"/>
                  </a:lnTo>
                  <a:lnTo>
                    <a:pt x="1010" y="1476"/>
                  </a:lnTo>
                  <a:lnTo>
                    <a:pt x="1003" y="1485"/>
                  </a:lnTo>
                  <a:lnTo>
                    <a:pt x="997" y="1493"/>
                  </a:lnTo>
                  <a:lnTo>
                    <a:pt x="990" y="1500"/>
                  </a:lnTo>
                  <a:lnTo>
                    <a:pt x="983" y="1505"/>
                  </a:lnTo>
                  <a:lnTo>
                    <a:pt x="976" y="1508"/>
                  </a:lnTo>
                  <a:lnTo>
                    <a:pt x="968" y="1510"/>
                  </a:lnTo>
                  <a:lnTo>
                    <a:pt x="961" y="1510"/>
                  </a:lnTo>
                  <a:lnTo>
                    <a:pt x="953" y="1508"/>
                  </a:lnTo>
                  <a:lnTo>
                    <a:pt x="947" y="1503"/>
                  </a:lnTo>
                  <a:lnTo>
                    <a:pt x="940" y="1496"/>
                  </a:lnTo>
                  <a:lnTo>
                    <a:pt x="933" y="1486"/>
                  </a:lnTo>
                  <a:lnTo>
                    <a:pt x="933" y="1486"/>
                  </a:lnTo>
                  <a:lnTo>
                    <a:pt x="922" y="1463"/>
                  </a:lnTo>
                  <a:lnTo>
                    <a:pt x="912" y="1439"/>
                  </a:lnTo>
                  <a:lnTo>
                    <a:pt x="905" y="1414"/>
                  </a:lnTo>
                  <a:lnTo>
                    <a:pt x="900" y="1388"/>
                  </a:lnTo>
                  <a:lnTo>
                    <a:pt x="900" y="1388"/>
                  </a:lnTo>
                  <a:lnTo>
                    <a:pt x="885" y="1386"/>
                  </a:lnTo>
                  <a:lnTo>
                    <a:pt x="870" y="1385"/>
                  </a:lnTo>
                  <a:lnTo>
                    <a:pt x="854" y="1386"/>
                  </a:lnTo>
                  <a:lnTo>
                    <a:pt x="836" y="1388"/>
                  </a:lnTo>
                  <a:lnTo>
                    <a:pt x="801" y="1393"/>
                  </a:lnTo>
                  <a:lnTo>
                    <a:pt x="783" y="1395"/>
                  </a:lnTo>
                  <a:lnTo>
                    <a:pt x="765" y="1396"/>
                  </a:lnTo>
                  <a:lnTo>
                    <a:pt x="765" y="1396"/>
                  </a:lnTo>
                  <a:lnTo>
                    <a:pt x="728" y="1397"/>
                  </a:lnTo>
                  <a:lnTo>
                    <a:pt x="693" y="1396"/>
                  </a:lnTo>
                  <a:lnTo>
                    <a:pt x="659" y="1395"/>
                  </a:lnTo>
                  <a:lnTo>
                    <a:pt x="624" y="1394"/>
                  </a:lnTo>
                  <a:lnTo>
                    <a:pt x="624" y="1394"/>
                  </a:lnTo>
                  <a:lnTo>
                    <a:pt x="608" y="1417"/>
                  </a:lnTo>
                  <a:lnTo>
                    <a:pt x="591" y="1439"/>
                  </a:lnTo>
                  <a:lnTo>
                    <a:pt x="573" y="1459"/>
                  </a:lnTo>
                  <a:lnTo>
                    <a:pt x="563" y="1470"/>
                  </a:lnTo>
                  <a:lnTo>
                    <a:pt x="553" y="1478"/>
                  </a:lnTo>
                  <a:lnTo>
                    <a:pt x="542" y="1488"/>
                  </a:lnTo>
                  <a:lnTo>
                    <a:pt x="531" y="1495"/>
                  </a:lnTo>
                  <a:lnTo>
                    <a:pt x="519" y="1503"/>
                  </a:lnTo>
                  <a:lnTo>
                    <a:pt x="507" y="1510"/>
                  </a:lnTo>
                  <a:lnTo>
                    <a:pt x="494" y="1517"/>
                  </a:lnTo>
                  <a:lnTo>
                    <a:pt x="480" y="1522"/>
                  </a:lnTo>
                  <a:lnTo>
                    <a:pt x="466" y="1528"/>
                  </a:lnTo>
                  <a:lnTo>
                    <a:pt x="450" y="1532"/>
                  </a:lnTo>
                  <a:lnTo>
                    <a:pt x="450" y="1532"/>
                  </a:lnTo>
                  <a:lnTo>
                    <a:pt x="451" y="1552"/>
                  </a:lnTo>
                  <a:lnTo>
                    <a:pt x="449" y="1575"/>
                  </a:lnTo>
                  <a:lnTo>
                    <a:pt x="446" y="1597"/>
                  </a:lnTo>
                  <a:lnTo>
                    <a:pt x="442" y="1619"/>
                  </a:lnTo>
                  <a:lnTo>
                    <a:pt x="442" y="1619"/>
                  </a:lnTo>
                  <a:lnTo>
                    <a:pt x="450" y="1616"/>
                  </a:lnTo>
                  <a:lnTo>
                    <a:pt x="457" y="1615"/>
                  </a:lnTo>
                  <a:lnTo>
                    <a:pt x="470" y="1611"/>
                  </a:lnTo>
                  <a:lnTo>
                    <a:pt x="470" y="1611"/>
                  </a:lnTo>
                  <a:lnTo>
                    <a:pt x="473" y="1597"/>
                  </a:lnTo>
                  <a:lnTo>
                    <a:pt x="479" y="1581"/>
                  </a:lnTo>
                  <a:lnTo>
                    <a:pt x="486" y="1564"/>
                  </a:lnTo>
                  <a:lnTo>
                    <a:pt x="495" y="1547"/>
                  </a:lnTo>
                  <a:lnTo>
                    <a:pt x="500" y="1538"/>
                  </a:lnTo>
                  <a:lnTo>
                    <a:pt x="506" y="1531"/>
                  </a:lnTo>
                  <a:lnTo>
                    <a:pt x="512" y="1524"/>
                  </a:lnTo>
                  <a:lnTo>
                    <a:pt x="519" y="1519"/>
                  </a:lnTo>
                  <a:lnTo>
                    <a:pt x="527" y="1515"/>
                  </a:lnTo>
                  <a:lnTo>
                    <a:pt x="534" y="1511"/>
                  </a:lnTo>
                  <a:lnTo>
                    <a:pt x="543" y="1510"/>
                  </a:lnTo>
                  <a:lnTo>
                    <a:pt x="553" y="1511"/>
                  </a:lnTo>
                  <a:lnTo>
                    <a:pt x="553" y="1511"/>
                  </a:lnTo>
                  <a:lnTo>
                    <a:pt x="558" y="1513"/>
                  </a:lnTo>
                  <a:lnTo>
                    <a:pt x="562" y="1515"/>
                  </a:lnTo>
                  <a:lnTo>
                    <a:pt x="570" y="1520"/>
                  </a:lnTo>
                  <a:lnTo>
                    <a:pt x="577" y="1526"/>
                  </a:lnTo>
                  <a:lnTo>
                    <a:pt x="583" y="1530"/>
                  </a:lnTo>
                  <a:lnTo>
                    <a:pt x="588" y="1532"/>
                  </a:lnTo>
                  <a:lnTo>
                    <a:pt x="588" y="1532"/>
                  </a:lnTo>
                  <a:lnTo>
                    <a:pt x="604" y="1521"/>
                  </a:lnTo>
                  <a:lnTo>
                    <a:pt x="612" y="1516"/>
                  </a:lnTo>
                  <a:lnTo>
                    <a:pt x="620" y="1511"/>
                  </a:lnTo>
                  <a:lnTo>
                    <a:pt x="629" y="1508"/>
                  </a:lnTo>
                  <a:lnTo>
                    <a:pt x="638" y="1505"/>
                  </a:lnTo>
                  <a:lnTo>
                    <a:pt x="649" y="1504"/>
                  </a:lnTo>
                  <a:lnTo>
                    <a:pt x="660" y="1504"/>
                  </a:lnTo>
                  <a:lnTo>
                    <a:pt x="660" y="1504"/>
                  </a:lnTo>
                  <a:lnTo>
                    <a:pt x="678" y="1532"/>
                  </a:lnTo>
                  <a:lnTo>
                    <a:pt x="685" y="1547"/>
                  </a:lnTo>
                  <a:lnTo>
                    <a:pt x="693" y="1562"/>
                  </a:lnTo>
                  <a:lnTo>
                    <a:pt x="699" y="1578"/>
                  </a:lnTo>
                  <a:lnTo>
                    <a:pt x="706" y="1596"/>
                  </a:lnTo>
                  <a:lnTo>
                    <a:pt x="710" y="1615"/>
                  </a:lnTo>
                  <a:lnTo>
                    <a:pt x="713" y="1637"/>
                  </a:lnTo>
                  <a:lnTo>
                    <a:pt x="713" y="1637"/>
                  </a:lnTo>
                  <a:lnTo>
                    <a:pt x="758" y="1631"/>
                  </a:lnTo>
                  <a:lnTo>
                    <a:pt x="799" y="1628"/>
                  </a:lnTo>
                  <a:lnTo>
                    <a:pt x="839" y="1626"/>
                  </a:lnTo>
                  <a:lnTo>
                    <a:pt x="876" y="1626"/>
                  </a:lnTo>
                  <a:lnTo>
                    <a:pt x="914" y="1625"/>
                  </a:lnTo>
                  <a:lnTo>
                    <a:pt x="951" y="1624"/>
                  </a:lnTo>
                  <a:lnTo>
                    <a:pt x="990" y="1621"/>
                  </a:lnTo>
                  <a:lnTo>
                    <a:pt x="1030" y="1616"/>
                  </a:lnTo>
                  <a:lnTo>
                    <a:pt x="1030" y="1616"/>
                  </a:lnTo>
                  <a:lnTo>
                    <a:pt x="1032" y="1596"/>
                  </a:lnTo>
                  <a:lnTo>
                    <a:pt x="1037" y="1578"/>
                  </a:lnTo>
                  <a:lnTo>
                    <a:pt x="1042" y="1560"/>
                  </a:lnTo>
                  <a:lnTo>
                    <a:pt x="1045" y="1552"/>
                  </a:lnTo>
                  <a:lnTo>
                    <a:pt x="1048" y="1545"/>
                  </a:lnTo>
                  <a:lnTo>
                    <a:pt x="1053" y="1537"/>
                  </a:lnTo>
                  <a:lnTo>
                    <a:pt x="1058" y="1531"/>
                  </a:lnTo>
                  <a:lnTo>
                    <a:pt x="1063" y="1526"/>
                  </a:lnTo>
                  <a:lnTo>
                    <a:pt x="1070" y="1522"/>
                  </a:lnTo>
                  <a:lnTo>
                    <a:pt x="1076" y="1519"/>
                  </a:lnTo>
                  <a:lnTo>
                    <a:pt x="1083" y="1517"/>
                  </a:lnTo>
                  <a:lnTo>
                    <a:pt x="1091" y="1516"/>
                  </a:lnTo>
                  <a:lnTo>
                    <a:pt x="1100" y="1517"/>
                  </a:lnTo>
                  <a:lnTo>
                    <a:pt x="1100" y="1517"/>
                  </a:lnTo>
                  <a:close/>
                  <a:moveTo>
                    <a:pt x="1325" y="1392"/>
                  </a:moveTo>
                  <a:lnTo>
                    <a:pt x="1325" y="1392"/>
                  </a:lnTo>
                  <a:lnTo>
                    <a:pt x="1320" y="1407"/>
                  </a:lnTo>
                  <a:lnTo>
                    <a:pt x="1316" y="1424"/>
                  </a:lnTo>
                  <a:lnTo>
                    <a:pt x="1311" y="1441"/>
                  </a:lnTo>
                  <a:lnTo>
                    <a:pt x="1305" y="1457"/>
                  </a:lnTo>
                  <a:lnTo>
                    <a:pt x="1298" y="1472"/>
                  </a:lnTo>
                  <a:lnTo>
                    <a:pt x="1289" y="1485"/>
                  </a:lnTo>
                  <a:lnTo>
                    <a:pt x="1284" y="1490"/>
                  </a:lnTo>
                  <a:lnTo>
                    <a:pt x="1280" y="1495"/>
                  </a:lnTo>
                  <a:lnTo>
                    <a:pt x="1273" y="1499"/>
                  </a:lnTo>
                  <a:lnTo>
                    <a:pt x="1268" y="1501"/>
                  </a:lnTo>
                  <a:lnTo>
                    <a:pt x="1268" y="1501"/>
                  </a:lnTo>
                  <a:lnTo>
                    <a:pt x="1260" y="1503"/>
                  </a:lnTo>
                  <a:lnTo>
                    <a:pt x="1254" y="1502"/>
                  </a:lnTo>
                  <a:lnTo>
                    <a:pt x="1248" y="1501"/>
                  </a:lnTo>
                  <a:lnTo>
                    <a:pt x="1242" y="1496"/>
                  </a:lnTo>
                  <a:lnTo>
                    <a:pt x="1237" y="1492"/>
                  </a:lnTo>
                  <a:lnTo>
                    <a:pt x="1233" y="1487"/>
                  </a:lnTo>
                  <a:lnTo>
                    <a:pt x="1224" y="1474"/>
                  </a:lnTo>
                  <a:lnTo>
                    <a:pt x="1210" y="1445"/>
                  </a:lnTo>
                  <a:lnTo>
                    <a:pt x="1203" y="1433"/>
                  </a:lnTo>
                  <a:lnTo>
                    <a:pt x="1198" y="1428"/>
                  </a:lnTo>
                  <a:lnTo>
                    <a:pt x="1194" y="1425"/>
                  </a:lnTo>
                  <a:lnTo>
                    <a:pt x="1194" y="1425"/>
                  </a:lnTo>
                  <a:lnTo>
                    <a:pt x="1189" y="1442"/>
                  </a:lnTo>
                  <a:lnTo>
                    <a:pt x="1183" y="1459"/>
                  </a:lnTo>
                  <a:lnTo>
                    <a:pt x="1176" y="1475"/>
                  </a:lnTo>
                  <a:lnTo>
                    <a:pt x="1166" y="1489"/>
                  </a:lnTo>
                  <a:lnTo>
                    <a:pt x="1155" y="1502"/>
                  </a:lnTo>
                  <a:lnTo>
                    <a:pt x="1144" y="1513"/>
                  </a:lnTo>
                  <a:lnTo>
                    <a:pt x="1138" y="1517"/>
                  </a:lnTo>
                  <a:lnTo>
                    <a:pt x="1131" y="1521"/>
                  </a:lnTo>
                  <a:lnTo>
                    <a:pt x="1124" y="1524"/>
                  </a:lnTo>
                  <a:lnTo>
                    <a:pt x="1117" y="1526"/>
                  </a:lnTo>
                  <a:lnTo>
                    <a:pt x="1117" y="1526"/>
                  </a:lnTo>
                  <a:lnTo>
                    <a:pt x="1119" y="1533"/>
                  </a:lnTo>
                  <a:lnTo>
                    <a:pt x="1121" y="1537"/>
                  </a:lnTo>
                  <a:lnTo>
                    <a:pt x="1126" y="1541"/>
                  </a:lnTo>
                  <a:lnTo>
                    <a:pt x="1130" y="1545"/>
                  </a:lnTo>
                  <a:lnTo>
                    <a:pt x="1139" y="1551"/>
                  </a:lnTo>
                  <a:lnTo>
                    <a:pt x="1145" y="1555"/>
                  </a:lnTo>
                  <a:lnTo>
                    <a:pt x="1148" y="1560"/>
                  </a:lnTo>
                  <a:lnTo>
                    <a:pt x="1148" y="1560"/>
                  </a:lnTo>
                  <a:lnTo>
                    <a:pt x="1152" y="1568"/>
                  </a:lnTo>
                  <a:lnTo>
                    <a:pt x="1155" y="1577"/>
                  </a:lnTo>
                  <a:lnTo>
                    <a:pt x="1160" y="1596"/>
                  </a:lnTo>
                  <a:lnTo>
                    <a:pt x="1164" y="1615"/>
                  </a:lnTo>
                  <a:lnTo>
                    <a:pt x="1167" y="1625"/>
                  </a:lnTo>
                  <a:lnTo>
                    <a:pt x="1170" y="1634"/>
                  </a:lnTo>
                  <a:lnTo>
                    <a:pt x="1170" y="1634"/>
                  </a:lnTo>
                  <a:lnTo>
                    <a:pt x="1200" y="1632"/>
                  </a:lnTo>
                  <a:lnTo>
                    <a:pt x="1228" y="1632"/>
                  </a:lnTo>
                  <a:lnTo>
                    <a:pt x="1280" y="1635"/>
                  </a:lnTo>
                  <a:lnTo>
                    <a:pt x="1302" y="1634"/>
                  </a:lnTo>
                  <a:lnTo>
                    <a:pt x="1314" y="1632"/>
                  </a:lnTo>
                  <a:lnTo>
                    <a:pt x="1325" y="1631"/>
                  </a:lnTo>
                  <a:lnTo>
                    <a:pt x="1336" y="1628"/>
                  </a:lnTo>
                  <a:lnTo>
                    <a:pt x="1347" y="1625"/>
                  </a:lnTo>
                  <a:lnTo>
                    <a:pt x="1357" y="1622"/>
                  </a:lnTo>
                  <a:lnTo>
                    <a:pt x="1367" y="1616"/>
                  </a:lnTo>
                  <a:lnTo>
                    <a:pt x="1367" y="1616"/>
                  </a:lnTo>
                  <a:lnTo>
                    <a:pt x="1371" y="1615"/>
                  </a:lnTo>
                  <a:lnTo>
                    <a:pt x="1373" y="1616"/>
                  </a:lnTo>
                  <a:lnTo>
                    <a:pt x="1376" y="1621"/>
                  </a:lnTo>
                  <a:lnTo>
                    <a:pt x="1378" y="1623"/>
                  </a:lnTo>
                  <a:lnTo>
                    <a:pt x="1379" y="1623"/>
                  </a:lnTo>
                  <a:lnTo>
                    <a:pt x="1380" y="1622"/>
                  </a:lnTo>
                  <a:lnTo>
                    <a:pt x="1380" y="1619"/>
                  </a:lnTo>
                  <a:lnTo>
                    <a:pt x="1380" y="1619"/>
                  </a:lnTo>
                  <a:lnTo>
                    <a:pt x="1385" y="1600"/>
                  </a:lnTo>
                  <a:lnTo>
                    <a:pt x="1388" y="1582"/>
                  </a:lnTo>
                  <a:lnTo>
                    <a:pt x="1391" y="1564"/>
                  </a:lnTo>
                  <a:lnTo>
                    <a:pt x="1396" y="1547"/>
                  </a:lnTo>
                  <a:lnTo>
                    <a:pt x="1399" y="1539"/>
                  </a:lnTo>
                  <a:lnTo>
                    <a:pt x="1403" y="1532"/>
                  </a:lnTo>
                  <a:lnTo>
                    <a:pt x="1406" y="1525"/>
                  </a:lnTo>
                  <a:lnTo>
                    <a:pt x="1411" y="1519"/>
                  </a:lnTo>
                  <a:lnTo>
                    <a:pt x="1417" y="1514"/>
                  </a:lnTo>
                  <a:lnTo>
                    <a:pt x="1423" y="1509"/>
                  </a:lnTo>
                  <a:lnTo>
                    <a:pt x="1431" y="1506"/>
                  </a:lnTo>
                  <a:lnTo>
                    <a:pt x="1439" y="1504"/>
                  </a:lnTo>
                  <a:lnTo>
                    <a:pt x="1439" y="1504"/>
                  </a:lnTo>
                  <a:lnTo>
                    <a:pt x="1441" y="1471"/>
                  </a:lnTo>
                  <a:lnTo>
                    <a:pt x="1445" y="1442"/>
                  </a:lnTo>
                  <a:lnTo>
                    <a:pt x="1449" y="1414"/>
                  </a:lnTo>
                  <a:lnTo>
                    <a:pt x="1454" y="1386"/>
                  </a:lnTo>
                  <a:lnTo>
                    <a:pt x="1454" y="1386"/>
                  </a:lnTo>
                  <a:lnTo>
                    <a:pt x="1391" y="1389"/>
                  </a:lnTo>
                  <a:lnTo>
                    <a:pt x="1357" y="1390"/>
                  </a:lnTo>
                  <a:lnTo>
                    <a:pt x="1325" y="1392"/>
                  </a:lnTo>
                  <a:lnTo>
                    <a:pt x="1325" y="1392"/>
                  </a:lnTo>
                  <a:close/>
                  <a:moveTo>
                    <a:pt x="75" y="1705"/>
                  </a:moveTo>
                  <a:lnTo>
                    <a:pt x="75" y="1705"/>
                  </a:lnTo>
                  <a:lnTo>
                    <a:pt x="73" y="1734"/>
                  </a:lnTo>
                  <a:lnTo>
                    <a:pt x="69" y="1763"/>
                  </a:lnTo>
                  <a:lnTo>
                    <a:pt x="64" y="1790"/>
                  </a:lnTo>
                  <a:lnTo>
                    <a:pt x="59" y="1817"/>
                  </a:lnTo>
                  <a:lnTo>
                    <a:pt x="55" y="1842"/>
                  </a:lnTo>
                  <a:lnTo>
                    <a:pt x="51" y="1867"/>
                  </a:lnTo>
                  <a:lnTo>
                    <a:pt x="48" y="1893"/>
                  </a:lnTo>
                  <a:lnTo>
                    <a:pt x="48" y="1905"/>
                  </a:lnTo>
                  <a:lnTo>
                    <a:pt x="49" y="1917"/>
                  </a:lnTo>
                  <a:lnTo>
                    <a:pt x="49" y="1917"/>
                  </a:lnTo>
                  <a:lnTo>
                    <a:pt x="51" y="1927"/>
                  </a:lnTo>
                  <a:lnTo>
                    <a:pt x="53" y="1937"/>
                  </a:lnTo>
                  <a:lnTo>
                    <a:pt x="56" y="1944"/>
                  </a:lnTo>
                  <a:lnTo>
                    <a:pt x="60" y="1952"/>
                  </a:lnTo>
                  <a:lnTo>
                    <a:pt x="67" y="1957"/>
                  </a:lnTo>
                  <a:lnTo>
                    <a:pt x="73" y="1962"/>
                  </a:lnTo>
                  <a:lnTo>
                    <a:pt x="81" y="1968"/>
                  </a:lnTo>
                  <a:lnTo>
                    <a:pt x="90" y="1971"/>
                  </a:lnTo>
                  <a:lnTo>
                    <a:pt x="90" y="1971"/>
                  </a:lnTo>
                  <a:lnTo>
                    <a:pt x="98" y="1967"/>
                  </a:lnTo>
                  <a:lnTo>
                    <a:pt x="103" y="1960"/>
                  </a:lnTo>
                  <a:lnTo>
                    <a:pt x="108" y="1954"/>
                  </a:lnTo>
                  <a:lnTo>
                    <a:pt x="112" y="1945"/>
                  </a:lnTo>
                  <a:lnTo>
                    <a:pt x="114" y="1937"/>
                  </a:lnTo>
                  <a:lnTo>
                    <a:pt x="116" y="1928"/>
                  </a:lnTo>
                  <a:lnTo>
                    <a:pt x="118" y="1910"/>
                  </a:lnTo>
                  <a:lnTo>
                    <a:pt x="118" y="1910"/>
                  </a:lnTo>
                  <a:lnTo>
                    <a:pt x="121" y="1890"/>
                  </a:lnTo>
                  <a:lnTo>
                    <a:pt x="127" y="1870"/>
                  </a:lnTo>
                  <a:lnTo>
                    <a:pt x="130" y="1850"/>
                  </a:lnTo>
                  <a:lnTo>
                    <a:pt x="133" y="1831"/>
                  </a:lnTo>
                  <a:lnTo>
                    <a:pt x="133" y="1831"/>
                  </a:lnTo>
                  <a:lnTo>
                    <a:pt x="136" y="1798"/>
                  </a:lnTo>
                  <a:lnTo>
                    <a:pt x="137" y="1767"/>
                  </a:lnTo>
                  <a:lnTo>
                    <a:pt x="138" y="1736"/>
                  </a:lnTo>
                  <a:lnTo>
                    <a:pt x="142" y="1708"/>
                  </a:lnTo>
                  <a:lnTo>
                    <a:pt x="142" y="1708"/>
                  </a:lnTo>
                  <a:lnTo>
                    <a:pt x="145" y="1682"/>
                  </a:lnTo>
                  <a:lnTo>
                    <a:pt x="149" y="1655"/>
                  </a:lnTo>
                  <a:lnTo>
                    <a:pt x="159" y="1601"/>
                  </a:lnTo>
                  <a:lnTo>
                    <a:pt x="162" y="1574"/>
                  </a:lnTo>
                  <a:lnTo>
                    <a:pt x="165" y="1546"/>
                  </a:lnTo>
                  <a:lnTo>
                    <a:pt x="165" y="1519"/>
                  </a:lnTo>
                  <a:lnTo>
                    <a:pt x="164" y="1491"/>
                  </a:lnTo>
                  <a:lnTo>
                    <a:pt x="164" y="1491"/>
                  </a:lnTo>
                  <a:lnTo>
                    <a:pt x="155" y="1484"/>
                  </a:lnTo>
                  <a:lnTo>
                    <a:pt x="146" y="1476"/>
                  </a:lnTo>
                  <a:lnTo>
                    <a:pt x="127" y="1462"/>
                  </a:lnTo>
                  <a:lnTo>
                    <a:pt x="107" y="1448"/>
                  </a:lnTo>
                  <a:lnTo>
                    <a:pt x="99" y="1441"/>
                  </a:lnTo>
                  <a:lnTo>
                    <a:pt x="90" y="1432"/>
                  </a:lnTo>
                  <a:lnTo>
                    <a:pt x="90" y="1432"/>
                  </a:lnTo>
                  <a:lnTo>
                    <a:pt x="84" y="1496"/>
                  </a:lnTo>
                  <a:lnTo>
                    <a:pt x="79" y="1563"/>
                  </a:lnTo>
                  <a:lnTo>
                    <a:pt x="77" y="1632"/>
                  </a:lnTo>
                  <a:lnTo>
                    <a:pt x="75" y="1705"/>
                  </a:lnTo>
                  <a:lnTo>
                    <a:pt x="75" y="1705"/>
                  </a:lnTo>
                  <a:close/>
                  <a:moveTo>
                    <a:pt x="179" y="1596"/>
                  </a:moveTo>
                  <a:lnTo>
                    <a:pt x="179" y="1596"/>
                  </a:lnTo>
                  <a:lnTo>
                    <a:pt x="175" y="1629"/>
                  </a:lnTo>
                  <a:lnTo>
                    <a:pt x="169" y="1665"/>
                  </a:lnTo>
                  <a:lnTo>
                    <a:pt x="169" y="1665"/>
                  </a:lnTo>
                  <a:lnTo>
                    <a:pt x="167" y="1683"/>
                  </a:lnTo>
                  <a:lnTo>
                    <a:pt x="165" y="1701"/>
                  </a:lnTo>
                  <a:lnTo>
                    <a:pt x="164" y="1737"/>
                  </a:lnTo>
                  <a:lnTo>
                    <a:pt x="163" y="1774"/>
                  </a:lnTo>
                  <a:lnTo>
                    <a:pt x="161" y="1792"/>
                  </a:lnTo>
                  <a:lnTo>
                    <a:pt x="159" y="1810"/>
                  </a:lnTo>
                  <a:lnTo>
                    <a:pt x="159" y="1810"/>
                  </a:lnTo>
                  <a:lnTo>
                    <a:pt x="155" y="1832"/>
                  </a:lnTo>
                  <a:lnTo>
                    <a:pt x="151" y="1854"/>
                  </a:lnTo>
                  <a:lnTo>
                    <a:pt x="147" y="1875"/>
                  </a:lnTo>
                  <a:lnTo>
                    <a:pt x="144" y="1897"/>
                  </a:lnTo>
                  <a:lnTo>
                    <a:pt x="140" y="1917"/>
                  </a:lnTo>
                  <a:lnTo>
                    <a:pt x="140" y="1939"/>
                  </a:lnTo>
                  <a:lnTo>
                    <a:pt x="140" y="1949"/>
                  </a:lnTo>
                  <a:lnTo>
                    <a:pt x="142" y="1960"/>
                  </a:lnTo>
                  <a:lnTo>
                    <a:pt x="144" y="1971"/>
                  </a:lnTo>
                  <a:lnTo>
                    <a:pt x="146" y="1981"/>
                  </a:lnTo>
                  <a:lnTo>
                    <a:pt x="146" y="1981"/>
                  </a:lnTo>
                  <a:lnTo>
                    <a:pt x="176" y="1988"/>
                  </a:lnTo>
                  <a:lnTo>
                    <a:pt x="207" y="1995"/>
                  </a:lnTo>
                  <a:lnTo>
                    <a:pt x="240" y="2002"/>
                  </a:lnTo>
                  <a:lnTo>
                    <a:pt x="257" y="2004"/>
                  </a:lnTo>
                  <a:lnTo>
                    <a:pt x="273" y="2005"/>
                  </a:lnTo>
                  <a:lnTo>
                    <a:pt x="289" y="2006"/>
                  </a:lnTo>
                  <a:lnTo>
                    <a:pt x="305" y="2005"/>
                  </a:lnTo>
                  <a:lnTo>
                    <a:pt x="321" y="2004"/>
                  </a:lnTo>
                  <a:lnTo>
                    <a:pt x="336" y="2002"/>
                  </a:lnTo>
                  <a:lnTo>
                    <a:pt x="351" y="1998"/>
                  </a:lnTo>
                  <a:lnTo>
                    <a:pt x="364" y="1992"/>
                  </a:lnTo>
                  <a:lnTo>
                    <a:pt x="377" y="1985"/>
                  </a:lnTo>
                  <a:lnTo>
                    <a:pt x="389" y="1976"/>
                  </a:lnTo>
                  <a:lnTo>
                    <a:pt x="389" y="1976"/>
                  </a:lnTo>
                  <a:lnTo>
                    <a:pt x="395" y="1949"/>
                  </a:lnTo>
                  <a:lnTo>
                    <a:pt x="402" y="1924"/>
                  </a:lnTo>
                  <a:lnTo>
                    <a:pt x="406" y="1897"/>
                  </a:lnTo>
                  <a:lnTo>
                    <a:pt x="409" y="1870"/>
                  </a:lnTo>
                  <a:lnTo>
                    <a:pt x="412" y="1843"/>
                  </a:lnTo>
                  <a:lnTo>
                    <a:pt x="415" y="1817"/>
                  </a:lnTo>
                  <a:lnTo>
                    <a:pt x="417" y="1763"/>
                  </a:lnTo>
                  <a:lnTo>
                    <a:pt x="419" y="1708"/>
                  </a:lnTo>
                  <a:lnTo>
                    <a:pt x="422" y="1653"/>
                  </a:lnTo>
                  <a:lnTo>
                    <a:pt x="425" y="1597"/>
                  </a:lnTo>
                  <a:lnTo>
                    <a:pt x="428" y="1568"/>
                  </a:lnTo>
                  <a:lnTo>
                    <a:pt x="433" y="1539"/>
                  </a:lnTo>
                  <a:lnTo>
                    <a:pt x="433" y="1539"/>
                  </a:lnTo>
                  <a:lnTo>
                    <a:pt x="416" y="1544"/>
                  </a:lnTo>
                  <a:lnTo>
                    <a:pt x="400" y="1547"/>
                  </a:lnTo>
                  <a:lnTo>
                    <a:pt x="382" y="1549"/>
                  </a:lnTo>
                  <a:lnTo>
                    <a:pt x="365" y="1550"/>
                  </a:lnTo>
                  <a:lnTo>
                    <a:pt x="349" y="1550"/>
                  </a:lnTo>
                  <a:lnTo>
                    <a:pt x="332" y="1549"/>
                  </a:lnTo>
                  <a:lnTo>
                    <a:pt x="316" y="1547"/>
                  </a:lnTo>
                  <a:lnTo>
                    <a:pt x="300" y="1544"/>
                  </a:lnTo>
                  <a:lnTo>
                    <a:pt x="284" y="1540"/>
                  </a:lnTo>
                  <a:lnTo>
                    <a:pt x="269" y="1536"/>
                  </a:lnTo>
                  <a:lnTo>
                    <a:pt x="254" y="1532"/>
                  </a:lnTo>
                  <a:lnTo>
                    <a:pt x="240" y="1526"/>
                  </a:lnTo>
                  <a:lnTo>
                    <a:pt x="214" y="1516"/>
                  </a:lnTo>
                  <a:lnTo>
                    <a:pt x="192" y="1504"/>
                  </a:lnTo>
                  <a:lnTo>
                    <a:pt x="192" y="1504"/>
                  </a:lnTo>
                  <a:lnTo>
                    <a:pt x="189" y="1522"/>
                  </a:lnTo>
                  <a:lnTo>
                    <a:pt x="185" y="1545"/>
                  </a:lnTo>
                  <a:lnTo>
                    <a:pt x="179" y="1596"/>
                  </a:lnTo>
                  <a:lnTo>
                    <a:pt x="179" y="1596"/>
                  </a:lnTo>
                  <a:close/>
                  <a:moveTo>
                    <a:pt x="1457" y="1792"/>
                  </a:moveTo>
                  <a:lnTo>
                    <a:pt x="1457" y="1792"/>
                  </a:lnTo>
                  <a:lnTo>
                    <a:pt x="1469" y="1778"/>
                  </a:lnTo>
                  <a:lnTo>
                    <a:pt x="1477" y="1769"/>
                  </a:lnTo>
                  <a:lnTo>
                    <a:pt x="1483" y="1760"/>
                  </a:lnTo>
                  <a:lnTo>
                    <a:pt x="1490" y="1750"/>
                  </a:lnTo>
                  <a:lnTo>
                    <a:pt x="1494" y="1741"/>
                  </a:lnTo>
                  <a:lnTo>
                    <a:pt x="1495" y="1735"/>
                  </a:lnTo>
                  <a:lnTo>
                    <a:pt x="1496" y="1730"/>
                  </a:lnTo>
                  <a:lnTo>
                    <a:pt x="1496" y="1723"/>
                  </a:lnTo>
                  <a:lnTo>
                    <a:pt x="1495" y="1718"/>
                  </a:lnTo>
                  <a:lnTo>
                    <a:pt x="1495" y="1718"/>
                  </a:lnTo>
                  <a:lnTo>
                    <a:pt x="1494" y="1714"/>
                  </a:lnTo>
                  <a:lnTo>
                    <a:pt x="1490" y="1710"/>
                  </a:lnTo>
                  <a:lnTo>
                    <a:pt x="1486" y="1706"/>
                  </a:lnTo>
                  <a:lnTo>
                    <a:pt x="1485" y="1704"/>
                  </a:lnTo>
                  <a:lnTo>
                    <a:pt x="1485" y="1703"/>
                  </a:lnTo>
                  <a:lnTo>
                    <a:pt x="1485" y="1703"/>
                  </a:lnTo>
                  <a:lnTo>
                    <a:pt x="1491" y="1698"/>
                  </a:lnTo>
                  <a:lnTo>
                    <a:pt x="1495" y="1692"/>
                  </a:lnTo>
                  <a:lnTo>
                    <a:pt x="1495" y="1692"/>
                  </a:lnTo>
                  <a:lnTo>
                    <a:pt x="1497" y="1684"/>
                  </a:lnTo>
                  <a:lnTo>
                    <a:pt x="1497" y="1671"/>
                  </a:lnTo>
                  <a:lnTo>
                    <a:pt x="1495" y="1656"/>
                  </a:lnTo>
                  <a:lnTo>
                    <a:pt x="1493" y="1640"/>
                  </a:lnTo>
                  <a:lnTo>
                    <a:pt x="1490" y="1624"/>
                  </a:lnTo>
                  <a:lnTo>
                    <a:pt x="1485" y="1607"/>
                  </a:lnTo>
                  <a:lnTo>
                    <a:pt x="1480" y="1592"/>
                  </a:lnTo>
                  <a:lnTo>
                    <a:pt x="1475" y="1578"/>
                  </a:lnTo>
                  <a:lnTo>
                    <a:pt x="1475" y="1578"/>
                  </a:lnTo>
                  <a:lnTo>
                    <a:pt x="1470" y="1568"/>
                  </a:lnTo>
                  <a:lnTo>
                    <a:pt x="1466" y="1561"/>
                  </a:lnTo>
                  <a:lnTo>
                    <a:pt x="1461" y="1552"/>
                  </a:lnTo>
                  <a:lnTo>
                    <a:pt x="1455" y="1546"/>
                  </a:lnTo>
                  <a:lnTo>
                    <a:pt x="1450" y="1539"/>
                  </a:lnTo>
                  <a:lnTo>
                    <a:pt x="1444" y="1534"/>
                  </a:lnTo>
                  <a:lnTo>
                    <a:pt x="1438" y="1530"/>
                  </a:lnTo>
                  <a:lnTo>
                    <a:pt x="1432" y="1526"/>
                  </a:lnTo>
                  <a:lnTo>
                    <a:pt x="1432" y="1526"/>
                  </a:lnTo>
                  <a:lnTo>
                    <a:pt x="1423" y="1541"/>
                  </a:lnTo>
                  <a:lnTo>
                    <a:pt x="1417" y="1559"/>
                  </a:lnTo>
                  <a:lnTo>
                    <a:pt x="1411" y="1576"/>
                  </a:lnTo>
                  <a:lnTo>
                    <a:pt x="1407" y="1594"/>
                  </a:lnTo>
                  <a:lnTo>
                    <a:pt x="1404" y="1612"/>
                  </a:lnTo>
                  <a:lnTo>
                    <a:pt x="1402" y="1631"/>
                  </a:lnTo>
                  <a:lnTo>
                    <a:pt x="1402" y="1650"/>
                  </a:lnTo>
                  <a:lnTo>
                    <a:pt x="1403" y="1669"/>
                  </a:lnTo>
                  <a:lnTo>
                    <a:pt x="1404" y="1687"/>
                  </a:lnTo>
                  <a:lnTo>
                    <a:pt x="1408" y="1705"/>
                  </a:lnTo>
                  <a:lnTo>
                    <a:pt x="1412" y="1722"/>
                  </a:lnTo>
                  <a:lnTo>
                    <a:pt x="1419" y="1740"/>
                  </a:lnTo>
                  <a:lnTo>
                    <a:pt x="1426" y="1754"/>
                  </a:lnTo>
                  <a:lnTo>
                    <a:pt x="1435" y="1768"/>
                  </a:lnTo>
                  <a:lnTo>
                    <a:pt x="1446" y="1781"/>
                  </a:lnTo>
                  <a:lnTo>
                    <a:pt x="1457" y="1792"/>
                  </a:lnTo>
                  <a:lnTo>
                    <a:pt x="1457" y="1792"/>
                  </a:lnTo>
                  <a:close/>
                  <a:moveTo>
                    <a:pt x="695" y="1650"/>
                  </a:moveTo>
                  <a:lnTo>
                    <a:pt x="695" y="1650"/>
                  </a:lnTo>
                  <a:lnTo>
                    <a:pt x="694" y="1639"/>
                  </a:lnTo>
                  <a:lnTo>
                    <a:pt x="691" y="1622"/>
                  </a:lnTo>
                  <a:lnTo>
                    <a:pt x="685" y="1601"/>
                  </a:lnTo>
                  <a:lnTo>
                    <a:pt x="679" y="1580"/>
                  </a:lnTo>
                  <a:lnTo>
                    <a:pt x="672" y="1560"/>
                  </a:lnTo>
                  <a:lnTo>
                    <a:pt x="667" y="1551"/>
                  </a:lnTo>
                  <a:lnTo>
                    <a:pt x="662" y="1542"/>
                  </a:lnTo>
                  <a:lnTo>
                    <a:pt x="658" y="1536"/>
                  </a:lnTo>
                  <a:lnTo>
                    <a:pt x="652" y="1532"/>
                  </a:lnTo>
                  <a:lnTo>
                    <a:pt x="647" y="1530"/>
                  </a:lnTo>
                  <a:lnTo>
                    <a:pt x="642" y="1529"/>
                  </a:lnTo>
                  <a:lnTo>
                    <a:pt x="642" y="1529"/>
                  </a:lnTo>
                  <a:lnTo>
                    <a:pt x="633" y="1532"/>
                  </a:lnTo>
                  <a:lnTo>
                    <a:pt x="624" y="1535"/>
                  </a:lnTo>
                  <a:lnTo>
                    <a:pt x="617" y="1539"/>
                  </a:lnTo>
                  <a:lnTo>
                    <a:pt x="609" y="1545"/>
                  </a:lnTo>
                  <a:lnTo>
                    <a:pt x="603" y="1551"/>
                  </a:lnTo>
                  <a:lnTo>
                    <a:pt x="598" y="1559"/>
                  </a:lnTo>
                  <a:lnTo>
                    <a:pt x="592" y="1567"/>
                  </a:lnTo>
                  <a:lnTo>
                    <a:pt x="588" y="1576"/>
                  </a:lnTo>
                  <a:lnTo>
                    <a:pt x="584" y="1584"/>
                  </a:lnTo>
                  <a:lnTo>
                    <a:pt x="581" y="1595"/>
                  </a:lnTo>
                  <a:lnTo>
                    <a:pt x="577" y="1605"/>
                  </a:lnTo>
                  <a:lnTo>
                    <a:pt x="575" y="1615"/>
                  </a:lnTo>
                  <a:lnTo>
                    <a:pt x="572" y="1638"/>
                  </a:lnTo>
                  <a:lnTo>
                    <a:pt x="571" y="1661"/>
                  </a:lnTo>
                  <a:lnTo>
                    <a:pt x="572" y="1686"/>
                  </a:lnTo>
                  <a:lnTo>
                    <a:pt x="575" y="1710"/>
                  </a:lnTo>
                  <a:lnTo>
                    <a:pt x="579" y="1732"/>
                  </a:lnTo>
                  <a:lnTo>
                    <a:pt x="586" y="1753"/>
                  </a:lnTo>
                  <a:lnTo>
                    <a:pt x="594" y="1774"/>
                  </a:lnTo>
                  <a:lnTo>
                    <a:pt x="603" y="1791"/>
                  </a:lnTo>
                  <a:lnTo>
                    <a:pt x="608" y="1799"/>
                  </a:lnTo>
                  <a:lnTo>
                    <a:pt x="615" y="1806"/>
                  </a:lnTo>
                  <a:lnTo>
                    <a:pt x="620" y="1812"/>
                  </a:lnTo>
                  <a:lnTo>
                    <a:pt x="627" y="1818"/>
                  </a:lnTo>
                  <a:lnTo>
                    <a:pt x="627" y="1818"/>
                  </a:lnTo>
                  <a:lnTo>
                    <a:pt x="630" y="1816"/>
                  </a:lnTo>
                  <a:lnTo>
                    <a:pt x="634" y="1814"/>
                  </a:lnTo>
                  <a:lnTo>
                    <a:pt x="642" y="1812"/>
                  </a:lnTo>
                  <a:lnTo>
                    <a:pt x="650" y="1811"/>
                  </a:lnTo>
                  <a:lnTo>
                    <a:pt x="660" y="1808"/>
                  </a:lnTo>
                  <a:lnTo>
                    <a:pt x="660" y="1808"/>
                  </a:lnTo>
                  <a:lnTo>
                    <a:pt x="668" y="1792"/>
                  </a:lnTo>
                  <a:lnTo>
                    <a:pt x="676" y="1775"/>
                  </a:lnTo>
                  <a:lnTo>
                    <a:pt x="682" y="1758"/>
                  </a:lnTo>
                  <a:lnTo>
                    <a:pt x="689" y="1738"/>
                  </a:lnTo>
                  <a:lnTo>
                    <a:pt x="693" y="1718"/>
                  </a:lnTo>
                  <a:lnTo>
                    <a:pt x="695" y="1697"/>
                  </a:lnTo>
                  <a:lnTo>
                    <a:pt x="696" y="1674"/>
                  </a:lnTo>
                  <a:lnTo>
                    <a:pt x="695" y="1650"/>
                  </a:lnTo>
                  <a:lnTo>
                    <a:pt x="695" y="1650"/>
                  </a:lnTo>
                  <a:close/>
                  <a:moveTo>
                    <a:pt x="542" y="1534"/>
                  </a:moveTo>
                  <a:lnTo>
                    <a:pt x="542" y="1534"/>
                  </a:lnTo>
                  <a:lnTo>
                    <a:pt x="533" y="1539"/>
                  </a:lnTo>
                  <a:lnTo>
                    <a:pt x="525" y="1546"/>
                  </a:lnTo>
                  <a:lnTo>
                    <a:pt x="517" y="1553"/>
                  </a:lnTo>
                  <a:lnTo>
                    <a:pt x="511" y="1564"/>
                  </a:lnTo>
                  <a:lnTo>
                    <a:pt x="505" y="1575"/>
                  </a:lnTo>
                  <a:lnTo>
                    <a:pt x="499" y="1587"/>
                  </a:lnTo>
                  <a:lnTo>
                    <a:pt x="494" y="1601"/>
                  </a:lnTo>
                  <a:lnTo>
                    <a:pt x="490" y="1615"/>
                  </a:lnTo>
                  <a:lnTo>
                    <a:pt x="486" y="1630"/>
                  </a:lnTo>
                  <a:lnTo>
                    <a:pt x="483" y="1645"/>
                  </a:lnTo>
                  <a:lnTo>
                    <a:pt x="479" y="1676"/>
                  </a:lnTo>
                  <a:lnTo>
                    <a:pt x="477" y="1707"/>
                  </a:lnTo>
                  <a:lnTo>
                    <a:pt x="476" y="1736"/>
                  </a:lnTo>
                  <a:lnTo>
                    <a:pt x="476" y="1736"/>
                  </a:lnTo>
                  <a:lnTo>
                    <a:pt x="484" y="1753"/>
                  </a:lnTo>
                  <a:lnTo>
                    <a:pt x="492" y="1771"/>
                  </a:lnTo>
                  <a:lnTo>
                    <a:pt x="500" y="1789"/>
                  </a:lnTo>
                  <a:lnTo>
                    <a:pt x="505" y="1797"/>
                  </a:lnTo>
                  <a:lnTo>
                    <a:pt x="509" y="1805"/>
                  </a:lnTo>
                  <a:lnTo>
                    <a:pt x="509" y="1805"/>
                  </a:lnTo>
                  <a:lnTo>
                    <a:pt x="530" y="1801"/>
                  </a:lnTo>
                  <a:lnTo>
                    <a:pt x="540" y="1796"/>
                  </a:lnTo>
                  <a:lnTo>
                    <a:pt x="548" y="1792"/>
                  </a:lnTo>
                  <a:lnTo>
                    <a:pt x="557" y="1787"/>
                  </a:lnTo>
                  <a:lnTo>
                    <a:pt x="563" y="1781"/>
                  </a:lnTo>
                  <a:lnTo>
                    <a:pt x="567" y="1777"/>
                  </a:lnTo>
                  <a:lnTo>
                    <a:pt x="568" y="1773"/>
                  </a:lnTo>
                  <a:lnTo>
                    <a:pt x="570" y="1768"/>
                  </a:lnTo>
                  <a:lnTo>
                    <a:pt x="571" y="1764"/>
                  </a:lnTo>
                  <a:lnTo>
                    <a:pt x="571" y="1764"/>
                  </a:lnTo>
                  <a:lnTo>
                    <a:pt x="570" y="1759"/>
                  </a:lnTo>
                  <a:lnTo>
                    <a:pt x="569" y="1752"/>
                  </a:lnTo>
                  <a:lnTo>
                    <a:pt x="563" y="1740"/>
                  </a:lnTo>
                  <a:lnTo>
                    <a:pt x="557" y="1726"/>
                  </a:lnTo>
                  <a:lnTo>
                    <a:pt x="555" y="1719"/>
                  </a:lnTo>
                  <a:lnTo>
                    <a:pt x="553" y="1713"/>
                  </a:lnTo>
                  <a:lnTo>
                    <a:pt x="553" y="1713"/>
                  </a:lnTo>
                  <a:lnTo>
                    <a:pt x="551" y="1702"/>
                  </a:lnTo>
                  <a:lnTo>
                    <a:pt x="549" y="1691"/>
                  </a:lnTo>
                  <a:lnTo>
                    <a:pt x="548" y="1670"/>
                  </a:lnTo>
                  <a:lnTo>
                    <a:pt x="549" y="1648"/>
                  </a:lnTo>
                  <a:lnTo>
                    <a:pt x="553" y="1627"/>
                  </a:lnTo>
                  <a:lnTo>
                    <a:pt x="557" y="1607"/>
                  </a:lnTo>
                  <a:lnTo>
                    <a:pt x="563" y="1586"/>
                  </a:lnTo>
                  <a:lnTo>
                    <a:pt x="570" y="1567"/>
                  </a:lnTo>
                  <a:lnTo>
                    <a:pt x="578" y="1550"/>
                  </a:lnTo>
                  <a:lnTo>
                    <a:pt x="578" y="1550"/>
                  </a:lnTo>
                  <a:lnTo>
                    <a:pt x="575" y="1550"/>
                  </a:lnTo>
                  <a:lnTo>
                    <a:pt x="572" y="1550"/>
                  </a:lnTo>
                  <a:lnTo>
                    <a:pt x="568" y="1549"/>
                  </a:lnTo>
                  <a:lnTo>
                    <a:pt x="563" y="1546"/>
                  </a:lnTo>
                  <a:lnTo>
                    <a:pt x="559" y="1542"/>
                  </a:lnTo>
                  <a:lnTo>
                    <a:pt x="556" y="1538"/>
                  </a:lnTo>
                  <a:lnTo>
                    <a:pt x="552" y="1535"/>
                  </a:lnTo>
                  <a:lnTo>
                    <a:pt x="547" y="1533"/>
                  </a:lnTo>
                  <a:lnTo>
                    <a:pt x="545" y="1534"/>
                  </a:lnTo>
                  <a:lnTo>
                    <a:pt x="542" y="1534"/>
                  </a:lnTo>
                  <a:lnTo>
                    <a:pt x="542" y="1534"/>
                  </a:lnTo>
                  <a:close/>
                  <a:moveTo>
                    <a:pt x="1104" y="1545"/>
                  </a:moveTo>
                  <a:lnTo>
                    <a:pt x="1104" y="1545"/>
                  </a:lnTo>
                  <a:lnTo>
                    <a:pt x="1100" y="1545"/>
                  </a:lnTo>
                  <a:lnTo>
                    <a:pt x="1094" y="1546"/>
                  </a:lnTo>
                  <a:lnTo>
                    <a:pt x="1089" y="1549"/>
                  </a:lnTo>
                  <a:lnTo>
                    <a:pt x="1084" y="1552"/>
                  </a:lnTo>
                  <a:lnTo>
                    <a:pt x="1074" y="1561"/>
                  </a:lnTo>
                  <a:lnTo>
                    <a:pt x="1069" y="1565"/>
                  </a:lnTo>
                  <a:lnTo>
                    <a:pt x="1063" y="1567"/>
                  </a:lnTo>
                  <a:lnTo>
                    <a:pt x="1063" y="1567"/>
                  </a:lnTo>
                  <a:lnTo>
                    <a:pt x="1059" y="1582"/>
                  </a:lnTo>
                  <a:lnTo>
                    <a:pt x="1055" y="1597"/>
                  </a:lnTo>
                  <a:lnTo>
                    <a:pt x="1053" y="1613"/>
                  </a:lnTo>
                  <a:lnTo>
                    <a:pt x="1051" y="1629"/>
                  </a:lnTo>
                  <a:lnTo>
                    <a:pt x="1051" y="1645"/>
                  </a:lnTo>
                  <a:lnTo>
                    <a:pt x="1052" y="1661"/>
                  </a:lnTo>
                  <a:lnTo>
                    <a:pt x="1054" y="1677"/>
                  </a:lnTo>
                  <a:lnTo>
                    <a:pt x="1057" y="1693"/>
                  </a:lnTo>
                  <a:lnTo>
                    <a:pt x="1061" y="1710"/>
                  </a:lnTo>
                  <a:lnTo>
                    <a:pt x="1067" y="1725"/>
                  </a:lnTo>
                  <a:lnTo>
                    <a:pt x="1073" y="1738"/>
                  </a:lnTo>
                  <a:lnTo>
                    <a:pt x="1082" y="1752"/>
                  </a:lnTo>
                  <a:lnTo>
                    <a:pt x="1090" y="1764"/>
                  </a:lnTo>
                  <a:lnTo>
                    <a:pt x="1101" y="1776"/>
                  </a:lnTo>
                  <a:lnTo>
                    <a:pt x="1112" y="1787"/>
                  </a:lnTo>
                  <a:lnTo>
                    <a:pt x="1124" y="1795"/>
                  </a:lnTo>
                  <a:lnTo>
                    <a:pt x="1124" y="1795"/>
                  </a:lnTo>
                  <a:lnTo>
                    <a:pt x="1134" y="1779"/>
                  </a:lnTo>
                  <a:lnTo>
                    <a:pt x="1141" y="1763"/>
                  </a:lnTo>
                  <a:lnTo>
                    <a:pt x="1146" y="1746"/>
                  </a:lnTo>
                  <a:lnTo>
                    <a:pt x="1150" y="1729"/>
                  </a:lnTo>
                  <a:lnTo>
                    <a:pt x="1153" y="1711"/>
                  </a:lnTo>
                  <a:lnTo>
                    <a:pt x="1154" y="1693"/>
                  </a:lnTo>
                  <a:lnTo>
                    <a:pt x="1154" y="1675"/>
                  </a:lnTo>
                  <a:lnTo>
                    <a:pt x="1153" y="1658"/>
                  </a:lnTo>
                  <a:lnTo>
                    <a:pt x="1150" y="1641"/>
                  </a:lnTo>
                  <a:lnTo>
                    <a:pt x="1147" y="1624"/>
                  </a:lnTo>
                  <a:lnTo>
                    <a:pt x="1143" y="1608"/>
                  </a:lnTo>
                  <a:lnTo>
                    <a:pt x="1136" y="1593"/>
                  </a:lnTo>
                  <a:lnTo>
                    <a:pt x="1130" y="1579"/>
                  </a:lnTo>
                  <a:lnTo>
                    <a:pt x="1122" y="1566"/>
                  </a:lnTo>
                  <a:lnTo>
                    <a:pt x="1114" y="1554"/>
                  </a:lnTo>
                  <a:lnTo>
                    <a:pt x="1104" y="1545"/>
                  </a:lnTo>
                  <a:lnTo>
                    <a:pt x="1104" y="1545"/>
                  </a:lnTo>
                  <a:close/>
                  <a:moveTo>
                    <a:pt x="1723" y="1624"/>
                  </a:moveTo>
                  <a:lnTo>
                    <a:pt x="1723" y="1624"/>
                  </a:lnTo>
                  <a:lnTo>
                    <a:pt x="1667" y="1626"/>
                  </a:lnTo>
                  <a:lnTo>
                    <a:pt x="1613" y="1629"/>
                  </a:lnTo>
                  <a:lnTo>
                    <a:pt x="1560" y="1635"/>
                  </a:lnTo>
                  <a:lnTo>
                    <a:pt x="1536" y="1638"/>
                  </a:lnTo>
                  <a:lnTo>
                    <a:pt x="1511" y="1641"/>
                  </a:lnTo>
                  <a:lnTo>
                    <a:pt x="1511" y="1641"/>
                  </a:lnTo>
                  <a:lnTo>
                    <a:pt x="1511" y="1656"/>
                  </a:lnTo>
                  <a:lnTo>
                    <a:pt x="1512" y="1671"/>
                  </a:lnTo>
                  <a:lnTo>
                    <a:pt x="1512" y="1678"/>
                  </a:lnTo>
                  <a:lnTo>
                    <a:pt x="1513" y="1685"/>
                  </a:lnTo>
                  <a:lnTo>
                    <a:pt x="1515" y="1690"/>
                  </a:lnTo>
                  <a:lnTo>
                    <a:pt x="1518" y="1696"/>
                  </a:lnTo>
                  <a:lnTo>
                    <a:pt x="1518" y="1696"/>
                  </a:lnTo>
                  <a:lnTo>
                    <a:pt x="1570" y="1690"/>
                  </a:lnTo>
                  <a:lnTo>
                    <a:pt x="1622" y="1684"/>
                  </a:lnTo>
                  <a:lnTo>
                    <a:pt x="1677" y="1677"/>
                  </a:lnTo>
                  <a:lnTo>
                    <a:pt x="1736" y="1672"/>
                  </a:lnTo>
                  <a:lnTo>
                    <a:pt x="1736" y="1672"/>
                  </a:lnTo>
                  <a:lnTo>
                    <a:pt x="1763" y="1671"/>
                  </a:lnTo>
                  <a:lnTo>
                    <a:pt x="1790" y="1670"/>
                  </a:lnTo>
                  <a:lnTo>
                    <a:pt x="1817" y="1670"/>
                  </a:lnTo>
                  <a:lnTo>
                    <a:pt x="1843" y="1670"/>
                  </a:lnTo>
                  <a:lnTo>
                    <a:pt x="1869" y="1668"/>
                  </a:lnTo>
                  <a:lnTo>
                    <a:pt x="1880" y="1666"/>
                  </a:lnTo>
                  <a:lnTo>
                    <a:pt x="1891" y="1663"/>
                  </a:lnTo>
                  <a:lnTo>
                    <a:pt x="1902" y="1660"/>
                  </a:lnTo>
                  <a:lnTo>
                    <a:pt x="1911" y="1657"/>
                  </a:lnTo>
                  <a:lnTo>
                    <a:pt x="1921" y="1653"/>
                  </a:lnTo>
                  <a:lnTo>
                    <a:pt x="1930" y="1646"/>
                  </a:lnTo>
                  <a:lnTo>
                    <a:pt x="1930" y="1646"/>
                  </a:lnTo>
                  <a:lnTo>
                    <a:pt x="1930" y="1641"/>
                  </a:lnTo>
                  <a:lnTo>
                    <a:pt x="1930" y="1636"/>
                  </a:lnTo>
                  <a:lnTo>
                    <a:pt x="1926" y="1626"/>
                  </a:lnTo>
                  <a:lnTo>
                    <a:pt x="1920" y="1611"/>
                  </a:lnTo>
                  <a:lnTo>
                    <a:pt x="1920" y="1611"/>
                  </a:lnTo>
                  <a:lnTo>
                    <a:pt x="1869" y="1614"/>
                  </a:lnTo>
                  <a:lnTo>
                    <a:pt x="1819" y="1617"/>
                  </a:lnTo>
                  <a:lnTo>
                    <a:pt x="1770" y="1621"/>
                  </a:lnTo>
                  <a:lnTo>
                    <a:pt x="1723" y="1624"/>
                  </a:lnTo>
                  <a:lnTo>
                    <a:pt x="1723" y="1624"/>
                  </a:lnTo>
                  <a:close/>
                  <a:moveTo>
                    <a:pt x="437" y="1692"/>
                  </a:moveTo>
                  <a:lnTo>
                    <a:pt x="437" y="1692"/>
                  </a:lnTo>
                  <a:lnTo>
                    <a:pt x="441" y="1691"/>
                  </a:lnTo>
                  <a:lnTo>
                    <a:pt x="447" y="1690"/>
                  </a:lnTo>
                  <a:lnTo>
                    <a:pt x="452" y="1690"/>
                  </a:lnTo>
                  <a:lnTo>
                    <a:pt x="454" y="1689"/>
                  </a:lnTo>
                  <a:lnTo>
                    <a:pt x="455" y="1687"/>
                  </a:lnTo>
                  <a:lnTo>
                    <a:pt x="455" y="1687"/>
                  </a:lnTo>
                  <a:lnTo>
                    <a:pt x="455" y="1683"/>
                  </a:lnTo>
                  <a:lnTo>
                    <a:pt x="455" y="1677"/>
                  </a:lnTo>
                  <a:lnTo>
                    <a:pt x="456" y="1665"/>
                  </a:lnTo>
                  <a:lnTo>
                    <a:pt x="461" y="1639"/>
                  </a:lnTo>
                  <a:lnTo>
                    <a:pt x="461" y="1639"/>
                  </a:lnTo>
                  <a:lnTo>
                    <a:pt x="455" y="1638"/>
                  </a:lnTo>
                  <a:lnTo>
                    <a:pt x="451" y="1637"/>
                  </a:lnTo>
                  <a:lnTo>
                    <a:pt x="447" y="1638"/>
                  </a:lnTo>
                  <a:lnTo>
                    <a:pt x="445" y="1639"/>
                  </a:lnTo>
                  <a:lnTo>
                    <a:pt x="442" y="1642"/>
                  </a:lnTo>
                  <a:lnTo>
                    <a:pt x="440" y="1645"/>
                  </a:lnTo>
                  <a:lnTo>
                    <a:pt x="439" y="1654"/>
                  </a:lnTo>
                  <a:lnTo>
                    <a:pt x="439" y="1663"/>
                  </a:lnTo>
                  <a:lnTo>
                    <a:pt x="439" y="1674"/>
                  </a:lnTo>
                  <a:lnTo>
                    <a:pt x="439" y="1684"/>
                  </a:lnTo>
                  <a:lnTo>
                    <a:pt x="437" y="1692"/>
                  </a:lnTo>
                  <a:lnTo>
                    <a:pt x="437" y="1692"/>
                  </a:lnTo>
                  <a:close/>
                  <a:moveTo>
                    <a:pt x="879" y="1652"/>
                  </a:moveTo>
                  <a:lnTo>
                    <a:pt x="879" y="1652"/>
                  </a:lnTo>
                  <a:lnTo>
                    <a:pt x="839" y="1651"/>
                  </a:lnTo>
                  <a:lnTo>
                    <a:pt x="797" y="1650"/>
                  </a:lnTo>
                  <a:lnTo>
                    <a:pt x="776" y="1650"/>
                  </a:lnTo>
                  <a:lnTo>
                    <a:pt x="756" y="1651"/>
                  </a:lnTo>
                  <a:lnTo>
                    <a:pt x="736" y="1653"/>
                  </a:lnTo>
                  <a:lnTo>
                    <a:pt x="717" y="1657"/>
                  </a:lnTo>
                  <a:lnTo>
                    <a:pt x="717" y="1657"/>
                  </a:lnTo>
                  <a:lnTo>
                    <a:pt x="717" y="1673"/>
                  </a:lnTo>
                  <a:lnTo>
                    <a:pt x="717" y="1685"/>
                  </a:lnTo>
                  <a:lnTo>
                    <a:pt x="717" y="1696"/>
                  </a:lnTo>
                  <a:lnTo>
                    <a:pt x="717" y="1708"/>
                  </a:lnTo>
                  <a:lnTo>
                    <a:pt x="717" y="1708"/>
                  </a:lnTo>
                  <a:lnTo>
                    <a:pt x="737" y="1705"/>
                  </a:lnTo>
                  <a:lnTo>
                    <a:pt x="757" y="1703"/>
                  </a:lnTo>
                  <a:lnTo>
                    <a:pt x="797" y="1702"/>
                  </a:lnTo>
                  <a:lnTo>
                    <a:pt x="836" y="1701"/>
                  </a:lnTo>
                  <a:lnTo>
                    <a:pt x="876" y="1702"/>
                  </a:lnTo>
                  <a:lnTo>
                    <a:pt x="915" y="1703"/>
                  </a:lnTo>
                  <a:lnTo>
                    <a:pt x="955" y="1702"/>
                  </a:lnTo>
                  <a:lnTo>
                    <a:pt x="996" y="1700"/>
                  </a:lnTo>
                  <a:lnTo>
                    <a:pt x="1016" y="1698"/>
                  </a:lnTo>
                  <a:lnTo>
                    <a:pt x="1038" y="1696"/>
                  </a:lnTo>
                  <a:lnTo>
                    <a:pt x="1038" y="1696"/>
                  </a:lnTo>
                  <a:lnTo>
                    <a:pt x="1031" y="1670"/>
                  </a:lnTo>
                  <a:lnTo>
                    <a:pt x="1030" y="1657"/>
                  </a:lnTo>
                  <a:lnTo>
                    <a:pt x="1029" y="1652"/>
                  </a:lnTo>
                  <a:lnTo>
                    <a:pt x="1030" y="1646"/>
                  </a:lnTo>
                  <a:lnTo>
                    <a:pt x="1030" y="1646"/>
                  </a:lnTo>
                  <a:lnTo>
                    <a:pt x="1013" y="1643"/>
                  </a:lnTo>
                  <a:lnTo>
                    <a:pt x="995" y="1642"/>
                  </a:lnTo>
                  <a:lnTo>
                    <a:pt x="977" y="1643"/>
                  </a:lnTo>
                  <a:lnTo>
                    <a:pt x="957" y="1644"/>
                  </a:lnTo>
                  <a:lnTo>
                    <a:pt x="919" y="1650"/>
                  </a:lnTo>
                  <a:lnTo>
                    <a:pt x="899" y="1651"/>
                  </a:lnTo>
                  <a:lnTo>
                    <a:pt x="879" y="1652"/>
                  </a:lnTo>
                  <a:lnTo>
                    <a:pt x="879" y="1652"/>
                  </a:lnTo>
                  <a:close/>
                  <a:moveTo>
                    <a:pt x="1176" y="1654"/>
                  </a:moveTo>
                  <a:lnTo>
                    <a:pt x="1176" y="1654"/>
                  </a:lnTo>
                  <a:lnTo>
                    <a:pt x="1176" y="1703"/>
                  </a:lnTo>
                  <a:lnTo>
                    <a:pt x="1176" y="1703"/>
                  </a:lnTo>
                  <a:lnTo>
                    <a:pt x="1206" y="1700"/>
                  </a:lnTo>
                  <a:lnTo>
                    <a:pt x="1233" y="1698"/>
                  </a:lnTo>
                  <a:lnTo>
                    <a:pt x="1283" y="1697"/>
                  </a:lnTo>
                  <a:lnTo>
                    <a:pt x="1306" y="1697"/>
                  </a:lnTo>
                  <a:lnTo>
                    <a:pt x="1331" y="1695"/>
                  </a:lnTo>
                  <a:lnTo>
                    <a:pt x="1357" y="1692"/>
                  </a:lnTo>
                  <a:lnTo>
                    <a:pt x="1382" y="1687"/>
                  </a:lnTo>
                  <a:lnTo>
                    <a:pt x="1382" y="1687"/>
                  </a:lnTo>
                  <a:lnTo>
                    <a:pt x="1381" y="1682"/>
                  </a:lnTo>
                  <a:lnTo>
                    <a:pt x="1381" y="1675"/>
                  </a:lnTo>
                  <a:lnTo>
                    <a:pt x="1382" y="1665"/>
                  </a:lnTo>
                  <a:lnTo>
                    <a:pt x="1382" y="1659"/>
                  </a:lnTo>
                  <a:lnTo>
                    <a:pt x="1382" y="1654"/>
                  </a:lnTo>
                  <a:lnTo>
                    <a:pt x="1380" y="1650"/>
                  </a:lnTo>
                  <a:lnTo>
                    <a:pt x="1378" y="1644"/>
                  </a:lnTo>
                  <a:lnTo>
                    <a:pt x="1378" y="1644"/>
                  </a:lnTo>
                  <a:lnTo>
                    <a:pt x="1369" y="1647"/>
                  </a:lnTo>
                  <a:lnTo>
                    <a:pt x="1358" y="1650"/>
                  </a:lnTo>
                  <a:lnTo>
                    <a:pt x="1333" y="1654"/>
                  </a:lnTo>
                  <a:lnTo>
                    <a:pt x="1308" y="1656"/>
                  </a:lnTo>
                  <a:lnTo>
                    <a:pt x="1280" y="1657"/>
                  </a:lnTo>
                  <a:lnTo>
                    <a:pt x="1253" y="1657"/>
                  </a:lnTo>
                  <a:lnTo>
                    <a:pt x="1225" y="1656"/>
                  </a:lnTo>
                  <a:lnTo>
                    <a:pt x="1176" y="1654"/>
                  </a:lnTo>
                  <a:lnTo>
                    <a:pt x="1176" y="165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6" name="Freeform 229"/>
            <p:cNvSpPr>
              <a:spLocks noEditPoints="1"/>
            </p:cNvSpPr>
            <p:nvPr/>
          </p:nvSpPr>
          <p:spPr bwMode="auto">
            <a:xfrm>
              <a:off x="3992563" y="4029075"/>
              <a:ext cx="241300" cy="266700"/>
            </a:xfrm>
            <a:custGeom>
              <a:avLst/>
              <a:gdLst/>
              <a:ahLst/>
              <a:cxnLst>
                <a:cxn ang="0">
                  <a:pos x="420" y="120"/>
                </a:cxn>
                <a:cxn ang="0">
                  <a:pos x="454" y="324"/>
                </a:cxn>
                <a:cxn ang="0">
                  <a:pos x="408" y="431"/>
                </a:cxn>
                <a:cxn ang="0">
                  <a:pos x="312" y="497"/>
                </a:cxn>
                <a:cxn ang="0">
                  <a:pos x="201" y="497"/>
                </a:cxn>
                <a:cxn ang="0">
                  <a:pos x="66" y="428"/>
                </a:cxn>
                <a:cxn ang="0">
                  <a:pos x="0" y="270"/>
                </a:cxn>
                <a:cxn ang="0">
                  <a:pos x="37" y="103"/>
                </a:cxn>
                <a:cxn ang="0">
                  <a:pos x="138" y="22"/>
                </a:cxn>
                <a:cxn ang="0">
                  <a:pos x="290" y="8"/>
                </a:cxn>
                <a:cxn ang="0">
                  <a:pos x="250" y="77"/>
                </a:cxn>
                <a:cxn ang="0">
                  <a:pos x="280" y="147"/>
                </a:cxn>
                <a:cxn ang="0">
                  <a:pos x="250" y="206"/>
                </a:cxn>
                <a:cxn ang="0">
                  <a:pos x="284" y="271"/>
                </a:cxn>
                <a:cxn ang="0">
                  <a:pos x="373" y="359"/>
                </a:cxn>
                <a:cxn ang="0">
                  <a:pos x="401" y="364"/>
                </a:cxn>
                <a:cxn ang="0">
                  <a:pos x="410" y="388"/>
                </a:cxn>
                <a:cxn ang="0">
                  <a:pos x="395" y="333"/>
                </a:cxn>
                <a:cxn ang="0">
                  <a:pos x="418" y="322"/>
                </a:cxn>
                <a:cxn ang="0">
                  <a:pos x="424" y="241"/>
                </a:cxn>
                <a:cxn ang="0">
                  <a:pos x="360" y="240"/>
                </a:cxn>
                <a:cxn ang="0">
                  <a:pos x="423" y="216"/>
                </a:cxn>
                <a:cxn ang="0">
                  <a:pos x="408" y="142"/>
                </a:cxn>
                <a:cxn ang="0">
                  <a:pos x="341" y="166"/>
                </a:cxn>
                <a:cxn ang="0">
                  <a:pos x="388" y="108"/>
                </a:cxn>
                <a:cxn ang="0">
                  <a:pos x="331" y="78"/>
                </a:cxn>
                <a:cxn ang="0">
                  <a:pos x="299" y="109"/>
                </a:cxn>
                <a:cxn ang="0">
                  <a:pos x="295" y="37"/>
                </a:cxn>
                <a:cxn ang="0">
                  <a:pos x="200" y="41"/>
                </a:cxn>
                <a:cxn ang="0">
                  <a:pos x="148" y="88"/>
                </a:cxn>
                <a:cxn ang="0">
                  <a:pos x="208" y="51"/>
                </a:cxn>
                <a:cxn ang="0">
                  <a:pos x="164" y="461"/>
                </a:cxn>
                <a:cxn ang="0">
                  <a:pos x="321" y="469"/>
                </a:cxn>
                <a:cxn ang="0">
                  <a:pos x="356" y="425"/>
                </a:cxn>
                <a:cxn ang="0">
                  <a:pos x="303" y="406"/>
                </a:cxn>
                <a:cxn ang="0">
                  <a:pos x="315" y="377"/>
                </a:cxn>
                <a:cxn ang="0">
                  <a:pos x="221" y="295"/>
                </a:cxn>
                <a:cxn ang="0">
                  <a:pos x="179" y="236"/>
                </a:cxn>
                <a:cxn ang="0">
                  <a:pos x="201" y="155"/>
                </a:cxn>
                <a:cxn ang="0">
                  <a:pos x="154" y="130"/>
                </a:cxn>
                <a:cxn ang="0">
                  <a:pos x="109" y="70"/>
                </a:cxn>
                <a:cxn ang="0">
                  <a:pos x="66" y="112"/>
                </a:cxn>
                <a:cxn ang="0">
                  <a:pos x="108" y="158"/>
                </a:cxn>
                <a:cxn ang="0">
                  <a:pos x="45" y="139"/>
                </a:cxn>
                <a:cxn ang="0">
                  <a:pos x="57" y="202"/>
                </a:cxn>
                <a:cxn ang="0">
                  <a:pos x="82" y="223"/>
                </a:cxn>
                <a:cxn ang="0">
                  <a:pos x="15" y="249"/>
                </a:cxn>
                <a:cxn ang="0">
                  <a:pos x="48" y="365"/>
                </a:cxn>
                <a:cxn ang="0">
                  <a:pos x="106" y="319"/>
                </a:cxn>
                <a:cxn ang="0">
                  <a:pos x="86" y="352"/>
                </a:cxn>
                <a:cxn ang="0">
                  <a:pos x="102" y="433"/>
                </a:cxn>
                <a:cxn ang="0">
                  <a:pos x="236" y="129"/>
                </a:cxn>
                <a:cxn ang="0">
                  <a:pos x="221" y="83"/>
                </a:cxn>
                <a:cxn ang="0">
                  <a:pos x="227" y="190"/>
                </a:cxn>
                <a:cxn ang="0">
                  <a:pos x="221" y="185"/>
                </a:cxn>
                <a:cxn ang="0">
                  <a:pos x="220" y="274"/>
                </a:cxn>
                <a:cxn ang="0">
                  <a:pos x="257" y="256"/>
                </a:cxn>
                <a:cxn ang="0">
                  <a:pos x="218" y="234"/>
                </a:cxn>
                <a:cxn ang="0">
                  <a:pos x="311" y="339"/>
                </a:cxn>
                <a:cxn ang="0">
                  <a:pos x="352" y="383"/>
                </a:cxn>
                <a:cxn ang="0">
                  <a:pos x="267" y="299"/>
                </a:cxn>
                <a:cxn ang="0">
                  <a:pos x="360" y="406"/>
                </a:cxn>
                <a:cxn ang="0">
                  <a:pos x="377" y="401"/>
                </a:cxn>
              </a:cxnLst>
              <a:rect l="0" t="0" r="r" b="b"/>
              <a:pathLst>
                <a:path w="456" h="506">
                  <a:moveTo>
                    <a:pt x="324" y="22"/>
                  </a:moveTo>
                  <a:lnTo>
                    <a:pt x="324" y="22"/>
                  </a:lnTo>
                  <a:lnTo>
                    <a:pt x="341" y="32"/>
                  </a:lnTo>
                  <a:lnTo>
                    <a:pt x="357" y="43"/>
                  </a:lnTo>
                  <a:lnTo>
                    <a:pt x="372" y="55"/>
                  </a:lnTo>
                  <a:lnTo>
                    <a:pt x="386" y="69"/>
                  </a:lnTo>
                  <a:lnTo>
                    <a:pt x="399" y="84"/>
                  </a:lnTo>
                  <a:lnTo>
                    <a:pt x="410" y="102"/>
                  </a:lnTo>
                  <a:lnTo>
                    <a:pt x="420" y="120"/>
                  </a:lnTo>
                  <a:lnTo>
                    <a:pt x="430" y="139"/>
                  </a:lnTo>
                  <a:lnTo>
                    <a:pt x="437" y="159"/>
                  </a:lnTo>
                  <a:lnTo>
                    <a:pt x="443" y="181"/>
                  </a:lnTo>
                  <a:lnTo>
                    <a:pt x="449" y="203"/>
                  </a:lnTo>
                  <a:lnTo>
                    <a:pt x="452" y="227"/>
                  </a:lnTo>
                  <a:lnTo>
                    <a:pt x="455" y="250"/>
                  </a:lnTo>
                  <a:lnTo>
                    <a:pt x="456" y="274"/>
                  </a:lnTo>
                  <a:lnTo>
                    <a:pt x="455" y="299"/>
                  </a:lnTo>
                  <a:lnTo>
                    <a:pt x="454" y="324"/>
                  </a:lnTo>
                  <a:lnTo>
                    <a:pt x="454" y="324"/>
                  </a:lnTo>
                  <a:lnTo>
                    <a:pt x="452" y="338"/>
                  </a:lnTo>
                  <a:lnTo>
                    <a:pt x="448" y="353"/>
                  </a:lnTo>
                  <a:lnTo>
                    <a:pt x="443" y="368"/>
                  </a:lnTo>
                  <a:lnTo>
                    <a:pt x="437" y="383"/>
                  </a:lnTo>
                  <a:lnTo>
                    <a:pt x="431" y="397"/>
                  </a:lnTo>
                  <a:lnTo>
                    <a:pt x="423" y="410"/>
                  </a:lnTo>
                  <a:lnTo>
                    <a:pt x="416" y="422"/>
                  </a:lnTo>
                  <a:lnTo>
                    <a:pt x="408" y="431"/>
                  </a:lnTo>
                  <a:lnTo>
                    <a:pt x="408" y="431"/>
                  </a:lnTo>
                  <a:lnTo>
                    <a:pt x="402" y="439"/>
                  </a:lnTo>
                  <a:lnTo>
                    <a:pt x="394" y="446"/>
                  </a:lnTo>
                  <a:lnTo>
                    <a:pt x="377" y="461"/>
                  </a:lnTo>
                  <a:lnTo>
                    <a:pt x="358" y="475"/>
                  </a:lnTo>
                  <a:lnTo>
                    <a:pt x="347" y="481"/>
                  </a:lnTo>
                  <a:lnTo>
                    <a:pt x="335" y="487"/>
                  </a:lnTo>
                  <a:lnTo>
                    <a:pt x="324" y="492"/>
                  </a:lnTo>
                  <a:lnTo>
                    <a:pt x="312" y="497"/>
                  </a:lnTo>
                  <a:lnTo>
                    <a:pt x="300" y="500"/>
                  </a:lnTo>
                  <a:lnTo>
                    <a:pt x="287" y="503"/>
                  </a:lnTo>
                  <a:lnTo>
                    <a:pt x="274" y="505"/>
                  </a:lnTo>
                  <a:lnTo>
                    <a:pt x="263" y="506"/>
                  </a:lnTo>
                  <a:lnTo>
                    <a:pt x="250" y="506"/>
                  </a:lnTo>
                  <a:lnTo>
                    <a:pt x="237" y="505"/>
                  </a:lnTo>
                  <a:lnTo>
                    <a:pt x="237" y="505"/>
                  </a:lnTo>
                  <a:lnTo>
                    <a:pt x="221" y="502"/>
                  </a:lnTo>
                  <a:lnTo>
                    <a:pt x="201" y="497"/>
                  </a:lnTo>
                  <a:lnTo>
                    <a:pt x="163" y="485"/>
                  </a:lnTo>
                  <a:lnTo>
                    <a:pt x="163" y="485"/>
                  </a:lnTo>
                  <a:lnTo>
                    <a:pt x="148" y="480"/>
                  </a:lnTo>
                  <a:lnTo>
                    <a:pt x="134" y="474"/>
                  </a:lnTo>
                  <a:lnTo>
                    <a:pt x="121" y="468"/>
                  </a:lnTo>
                  <a:lnTo>
                    <a:pt x="109" y="461"/>
                  </a:lnTo>
                  <a:lnTo>
                    <a:pt x="98" y="454"/>
                  </a:lnTo>
                  <a:lnTo>
                    <a:pt x="87" y="445"/>
                  </a:lnTo>
                  <a:lnTo>
                    <a:pt x="66" y="428"/>
                  </a:lnTo>
                  <a:lnTo>
                    <a:pt x="66" y="428"/>
                  </a:lnTo>
                  <a:lnTo>
                    <a:pt x="40" y="391"/>
                  </a:lnTo>
                  <a:lnTo>
                    <a:pt x="26" y="372"/>
                  </a:lnTo>
                  <a:lnTo>
                    <a:pt x="12" y="354"/>
                  </a:lnTo>
                  <a:lnTo>
                    <a:pt x="12" y="354"/>
                  </a:lnTo>
                  <a:lnTo>
                    <a:pt x="8" y="333"/>
                  </a:lnTo>
                  <a:lnTo>
                    <a:pt x="4" y="311"/>
                  </a:lnTo>
                  <a:lnTo>
                    <a:pt x="1" y="290"/>
                  </a:lnTo>
                  <a:lnTo>
                    <a:pt x="0" y="270"/>
                  </a:lnTo>
                  <a:lnTo>
                    <a:pt x="0" y="249"/>
                  </a:lnTo>
                  <a:lnTo>
                    <a:pt x="0" y="229"/>
                  </a:lnTo>
                  <a:lnTo>
                    <a:pt x="2" y="209"/>
                  </a:lnTo>
                  <a:lnTo>
                    <a:pt x="6" y="190"/>
                  </a:lnTo>
                  <a:lnTo>
                    <a:pt x="10" y="171"/>
                  </a:lnTo>
                  <a:lnTo>
                    <a:pt x="14" y="153"/>
                  </a:lnTo>
                  <a:lnTo>
                    <a:pt x="21" y="136"/>
                  </a:lnTo>
                  <a:lnTo>
                    <a:pt x="28" y="119"/>
                  </a:lnTo>
                  <a:lnTo>
                    <a:pt x="37" y="103"/>
                  </a:lnTo>
                  <a:lnTo>
                    <a:pt x="46" y="88"/>
                  </a:lnTo>
                  <a:lnTo>
                    <a:pt x="57" y="74"/>
                  </a:lnTo>
                  <a:lnTo>
                    <a:pt x="69" y="61"/>
                  </a:lnTo>
                  <a:lnTo>
                    <a:pt x="69" y="61"/>
                  </a:lnTo>
                  <a:lnTo>
                    <a:pt x="81" y="52"/>
                  </a:lnTo>
                  <a:lnTo>
                    <a:pt x="93" y="44"/>
                  </a:lnTo>
                  <a:lnTo>
                    <a:pt x="108" y="36"/>
                  </a:lnTo>
                  <a:lnTo>
                    <a:pt x="122" y="29"/>
                  </a:lnTo>
                  <a:lnTo>
                    <a:pt x="138" y="22"/>
                  </a:lnTo>
                  <a:lnTo>
                    <a:pt x="153" y="16"/>
                  </a:lnTo>
                  <a:lnTo>
                    <a:pt x="170" y="11"/>
                  </a:lnTo>
                  <a:lnTo>
                    <a:pt x="187" y="6"/>
                  </a:lnTo>
                  <a:lnTo>
                    <a:pt x="204" y="3"/>
                  </a:lnTo>
                  <a:lnTo>
                    <a:pt x="221" y="1"/>
                  </a:lnTo>
                  <a:lnTo>
                    <a:pt x="238" y="0"/>
                  </a:lnTo>
                  <a:lnTo>
                    <a:pt x="255" y="1"/>
                  </a:lnTo>
                  <a:lnTo>
                    <a:pt x="273" y="4"/>
                  </a:lnTo>
                  <a:lnTo>
                    <a:pt x="290" y="8"/>
                  </a:lnTo>
                  <a:lnTo>
                    <a:pt x="307" y="14"/>
                  </a:lnTo>
                  <a:lnTo>
                    <a:pt x="324" y="22"/>
                  </a:lnTo>
                  <a:lnTo>
                    <a:pt x="324" y="22"/>
                  </a:lnTo>
                  <a:close/>
                  <a:moveTo>
                    <a:pt x="237" y="33"/>
                  </a:moveTo>
                  <a:lnTo>
                    <a:pt x="237" y="33"/>
                  </a:lnTo>
                  <a:lnTo>
                    <a:pt x="238" y="41"/>
                  </a:lnTo>
                  <a:lnTo>
                    <a:pt x="239" y="49"/>
                  </a:lnTo>
                  <a:lnTo>
                    <a:pt x="243" y="64"/>
                  </a:lnTo>
                  <a:lnTo>
                    <a:pt x="250" y="77"/>
                  </a:lnTo>
                  <a:lnTo>
                    <a:pt x="257" y="90"/>
                  </a:lnTo>
                  <a:lnTo>
                    <a:pt x="265" y="102"/>
                  </a:lnTo>
                  <a:lnTo>
                    <a:pt x="274" y="113"/>
                  </a:lnTo>
                  <a:lnTo>
                    <a:pt x="283" y="125"/>
                  </a:lnTo>
                  <a:lnTo>
                    <a:pt x="290" y="137"/>
                  </a:lnTo>
                  <a:lnTo>
                    <a:pt x="290" y="137"/>
                  </a:lnTo>
                  <a:lnTo>
                    <a:pt x="287" y="142"/>
                  </a:lnTo>
                  <a:lnTo>
                    <a:pt x="284" y="144"/>
                  </a:lnTo>
                  <a:lnTo>
                    <a:pt x="280" y="147"/>
                  </a:lnTo>
                  <a:lnTo>
                    <a:pt x="275" y="148"/>
                  </a:lnTo>
                  <a:lnTo>
                    <a:pt x="265" y="148"/>
                  </a:lnTo>
                  <a:lnTo>
                    <a:pt x="250" y="148"/>
                  </a:lnTo>
                  <a:lnTo>
                    <a:pt x="250" y="148"/>
                  </a:lnTo>
                  <a:lnTo>
                    <a:pt x="246" y="178"/>
                  </a:lnTo>
                  <a:lnTo>
                    <a:pt x="246" y="191"/>
                  </a:lnTo>
                  <a:lnTo>
                    <a:pt x="248" y="199"/>
                  </a:lnTo>
                  <a:lnTo>
                    <a:pt x="250" y="206"/>
                  </a:lnTo>
                  <a:lnTo>
                    <a:pt x="250" y="206"/>
                  </a:lnTo>
                  <a:lnTo>
                    <a:pt x="263" y="218"/>
                  </a:lnTo>
                  <a:lnTo>
                    <a:pt x="269" y="224"/>
                  </a:lnTo>
                  <a:lnTo>
                    <a:pt x="273" y="231"/>
                  </a:lnTo>
                  <a:lnTo>
                    <a:pt x="278" y="238"/>
                  </a:lnTo>
                  <a:lnTo>
                    <a:pt x="280" y="246"/>
                  </a:lnTo>
                  <a:lnTo>
                    <a:pt x="281" y="254"/>
                  </a:lnTo>
                  <a:lnTo>
                    <a:pt x="281" y="262"/>
                  </a:lnTo>
                  <a:lnTo>
                    <a:pt x="281" y="262"/>
                  </a:lnTo>
                  <a:lnTo>
                    <a:pt x="284" y="271"/>
                  </a:lnTo>
                  <a:lnTo>
                    <a:pt x="289" y="278"/>
                  </a:lnTo>
                  <a:lnTo>
                    <a:pt x="299" y="292"/>
                  </a:lnTo>
                  <a:lnTo>
                    <a:pt x="311" y="305"/>
                  </a:lnTo>
                  <a:lnTo>
                    <a:pt x="322" y="317"/>
                  </a:lnTo>
                  <a:lnTo>
                    <a:pt x="347" y="339"/>
                  </a:lnTo>
                  <a:lnTo>
                    <a:pt x="359" y="352"/>
                  </a:lnTo>
                  <a:lnTo>
                    <a:pt x="370" y="365"/>
                  </a:lnTo>
                  <a:lnTo>
                    <a:pt x="370" y="365"/>
                  </a:lnTo>
                  <a:lnTo>
                    <a:pt x="373" y="359"/>
                  </a:lnTo>
                  <a:lnTo>
                    <a:pt x="376" y="354"/>
                  </a:lnTo>
                  <a:lnTo>
                    <a:pt x="379" y="351"/>
                  </a:lnTo>
                  <a:lnTo>
                    <a:pt x="382" y="350"/>
                  </a:lnTo>
                  <a:lnTo>
                    <a:pt x="386" y="350"/>
                  </a:lnTo>
                  <a:lnTo>
                    <a:pt x="389" y="351"/>
                  </a:lnTo>
                  <a:lnTo>
                    <a:pt x="392" y="353"/>
                  </a:lnTo>
                  <a:lnTo>
                    <a:pt x="395" y="356"/>
                  </a:lnTo>
                  <a:lnTo>
                    <a:pt x="397" y="360"/>
                  </a:lnTo>
                  <a:lnTo>
                    <a:pt x="401" y="364"/>
                  </a:lnTo>
                  <a:lnTo>
                    <a:pt x="402" y="369"/>
                  </a:lnTo>
                  <a:lnTo>
                    <a:pt x="403" y="375"/>
                  </a:lnTo>
                  <a:lnTo>
                    <a:pt x="404" y="380"/>
                  </a:lnTo>
                  <a:lnTo>
                    <a:pt x="404" y="386"/>
                  </a:lnTo>
                  <a:lnTo>
                    <a:pt x="403" y="392"/>
                  </a:lnTo>
                  <a:lnTo>
                    <a:pt x="401" y="398"/>
                  </a:lnTo>
                  <a:lnTo>
                    <a:pt x="401" y="398"/>
                  </a:lnTo>
                  <a:lnTo>
                    <a:pt x="406" y="394"/>
                  </a:lnTo>
                  <a:lnTo>
                    <a:pt x="410" y="388"/>
                  </a:lnTo>
                  <a:lnTo>
                    <a:pt x="413" y="382"/>
                  </a:lnTo>
                  <a:lnTo>
                    <a:pt x="417" y="375"/>
                  </a:lnTo>
                  <a:lnTo>
                    <a:pt x="422" y="361"/>
                  </a:lnTo>
                  <a:lnTo>
                    <a:pt x="425" y="353"/>
                  </a:lnTo>
                  <a:lnTo>
                    <a:pt x="428" y="347"/>
                  </a:lnTo>
                  <a:lnTo>
                    <a:pt x="428" y="347"/>
                  </a:lnTo>
                  <a:lnTo>
                    <a:pt x="421" y="342"/>
                  </a:lnTo>
                  <a:lnTo>
                    <a:pt x="413" y="338"/>
                  </a:lnTo>
                  <a:lnTo>
                    <a:pt x="395" y="333"/>
                  </a:lnTo>
                  <a:lnTo>
                    <a:pt x="387" y="330"/>
                  </a:lnTo>
                  <a:lnTo>
                    <a:pt x="379" y="325"/>
                  </a:lnTo>
                  <a:lnTo>
                    <a:pt x="373" y="320"/>
                  </a:lnTo>
                  <a:lnTo>
                    <a:pt x="370" y="317"/>
                  </a:lnTo>
                  <a:lnTo>
                    <a:pt x="367" y="314"/>
                  </a:lnTo>
                  <a:lnTo>
                    <a:pt x="367" y="314"/>
                  </a:lnTo>
                  <a:lnTo>
                    <a:pt x="385" y="316"/>
                  </a:lnTo>
                  <a:lnTo>
                    <a:pt x="402" y="319"/>
                  </a:lnTo>
                  <a:lnTo>
                    <a:pt x="418" y="322"/>
                  </a:lnTo>
                  <a:lnTo>
                    <a:pt x="434" y="326"/>
                  </a:lnTo>
                  <a:lnTo>
                    <a:pt x="434" y="326"/>
                  </a:lnTo>
                  <a:lnTo>
                    <a:pt x="433" y="302"/>
                  </a:lnTo>
                  <a:lnTo>
                    <a:pt x="433" y="281"/>
                  </a:lnTo>
                  <a:lnTo>
                    <a:pt x="432" y="260"/>
                  </a:lnTo>
                  <a:lnTo>
                    <a:pt x="428" y="234"/>
                  </a:lnTo>
                  <a:lnTo>
                    <a:pt x="428" y="234"/>
                  </a:lnTo>
                  <a:lnTo>
                    <a:pt x="426" y="238"/>
                  </a:lnTo>
                  <a:lnTo>
                    <a:pt x="424" y="241"/>
                  </a:lnTo>
                  <a:lnTo>
                    <a:pt x="421" y="243"/>
                  </a:lnTo>
                  <a:lnTo>
                    <a:pt x="417" y="244"/>
                  </a:lnTo>
                  <a:lnTo>
                    <a:pt x="407" y="246"/>
                  </a:lnTo>
                  <a:lnTo>
                    <a:pt x="397" y="247"/>
                  </a:lnTo>
                  <a:lnTo>
                    <a:pt x="387" y="246"/>
                  </a:lnTo>
                  <a:lnTo>
                    <a:pt x="376" y="245"/>
                  </a:lnTo>
                  <a:lnTo>
                    <a:pt x="367" y="243"/>
                  </a:lnTo>
                  <a:lnTo>
                    <a:pt x="360" y="240"/>
                  </a:lnTo>
                  <a:lnTo>
                    <a:pt x="360" y="240"/>
                  </a:lnTo>
                  <a:lnTo>
                    <a:pt x="360" y="227"/>
                  </a:lnTo>
                  <a:lnTo>
                    <a:pt x="360" y="227"/>
                  </a:lnTo>
                  <a:lnTo>
                    <a:pt x="378" y="219"/>
                  </a:lnTo>
                  <a:lnTo>
                    <a:pt x="388" y="216"/>
                  </a:lnTo>
                  <a:lnTo>
                    <a:pt x="397" y="214"/>
                  </a:lnTo>
                  <a:lnTo>
                    <a:pt x="406" y="213"/>
                  </a:lnTo>
                  <a:lnTo>
                    <a:pt x="416" y="213"/>
                  </a:lnTo>
                  <a:lnTo>
                    <a:pt x="419" y="214"/>
                  </a:lnTo>
                  <a:lnTo>
                    <a:pt x="423" y="216"/>
                  </a:lnTo>
                  <a:lnTo>
                    <a:pt x="427" y="218"/>
                  </a:lnTo>
                  <a:lnTo>
                    <a:pt x="431" y="221"/>
                  </a:lnTo>
                  <a:lnTo>
                    <a:pt x="431" y="221"/>
                  </a:lnTo>
                  <a:lnTo>
                    <a:pt x="431" y="212"/>
                  </a:lnTo>
                  <a:lnTo>
                    <a:pt x="428" y="202"/>
                  </a:lnTo>
                  <a:lnTo>
                    <a:pt x="423" y="182"/>
                  </a:lnTo>
                  <a:lnTo>
                    <a:pt x="417" y="160"/>
                  </a:lnTo>
                  <a:lnTo>
                    <a:pt x="408" y="142"/>
                  </a:lnTo>
                  <a:lnTo>
                    <a:pt x="408" y="142"/>
                  </a:lnTo>
                  <a:lnTo>
                    <a:pt x="391" y="152"/>
                  </a:lnTo>
                  <a:lnTo>
                    <a:pt x="373" y="163"/>
                  </a:lnTo>
                  <a:lnTo>
                    <a:pt x="364" y="168"/>
                  </a:lnTo>
                  <a:lnTo>
                    <a:pt x="355" y="171"/>
                  </a:lnTo>
                  <a:lnTo>
                    <a:pt x="346" y="174"/>
                  </a:lnTo>
                  <a:lnTo>
                    <a:pt x="336" y="175"/>
                  </a:lnTo>
                  <a:lnTo>
                    <a:pt x="336" y="175"/>
                  </a:lnTo>
                  <a:lnTo>
                    <a:pt x="339" y="171"/>
                  </a:lnTo>
                  <a:lnTo>
                    <a:pt x="341" y="166"/>
                  </a:lnTo>
                  <a:lnTo>
                    <a:pt x="347" y="158"/>
                  </a:lnTo>
                  <a:lnTo>
                    <a:pt x="355" y="152"/>
                  </a:lnTo>
                  <a:lnTo>
                    <a:pt x="364" y="147"/>
                  </a:lnTo>
                  <a:lnTo>
                    <a:pt x="382" y="137"/>
                  </a:lnTo>
                  <a:lnTo>
                    <a:pt x="392" y="133"/>
                  </a:lnTo>
                  <a:lnTo>
                    <a:pt x="401" y="127"/>
                  </a:lnTo>
                  <a:lnTo>
                    <a:pt x="401" y="127"/>
                  </a:lnTo>
                  <a:lnTo>
                    <a:pt x="394" y="118"/>
                  </a:lnTo>
                  <a:lnTo>
                    <a:pt x="388" y="108"/>
                  </a:lnTo>
                  <a:lnTo>
                    <a:pt x="375" y="90"/>
                  </a:lnTo>
                  <a:lnTo>
                    <a:pt x="369" y="81"/>
                  </a:lnTo>
                  <a:lnTo>
                    <a:pt x="360" y="74"/>
                  </a:lnTo>
                  <a:lnTo>
                    <a:pt x="350" y="67"/>
                  </a:lnTo>
                  <a:lnTo>
                    <a:pt x="345" y="65"/>
                  </a:lnTo>
                  <a:lnTo>
                    <a:pt x="340" y="63"/>
                  </a:lnTo>
                  <a:lnTo>
                    <a:pt x="340" y="63"/>
                  </a:lnTo>
                  <a:lnTo>
                    <a:pt x="334" y="70"/>
                  </a:lnTo>
                  <a:lnTo>
                    <a:pt x="331" y="78"/>
                  </a:lnTo>
                  <a:lnTo>
                    <a:pt x="325" y="94"/>
                  </a:lnTo>
                  <a:lnTo>
                    <a:pt x="320" y="102"/>
                  </a:lnTo>
                  <a:lnTo>
                    <a:pt x="315" y="108"/>
                  </a:lnTo>
                  <a:lnTo>
                    <a:pt x="309" y="113"/>
                  </a:lnTo>
                  <a:lnTo>
                    <a:pt x="305" y="115"/>
                  </a:lnTo>
                  <a:lnTo>
                    <a:pt x="301" y="117"/>
                  </a:lnTo>
                  <a:lnTo>
                    <a:pt x="301" y="117"/>
                  </a:lnTo>
                  <a:lnTo>
                    <a:pt x="300" y="113"/>
                  </a:lnTo>
                  <a:lnTo>
                    <a:pt x="299" y="109"/>
                  </a:lnTo>
                  <a:lnTo>
                    <a:pt x="300" y="102"/>
                  </a:lnTo>
                  <a:lnTo>
                    <a:pt x="303" y="93"/>
                  </a:lnTo>
                  <a:lnTo>
                    <a:pt x="307" y="84"/>
                  </a:lnTo>
                  <a:lnTo>
                    <a:pt x="316" y="67"/>
                  </a:lnTo>
                  <a:lnTo>
                    <a:pt x="320" y="59"/>
                  </a:lnTo>
                  <a:lnTo>
                    <a:pt x="324" y="50"/>
                  </a:lnTo>
                  <a:lnTo>
                    <a:pt x="324" y="50"/>
                  </a:lnTo>
                  <a:lnTo>
                    <a:pt x="304" y="42"/>
                  </a:lnTo>
                  <a:lnTo>
                    <a:pt x="295" y="37"/>
                  </a:lnTo>
                  <a:lnTo>
                    <a:pt x="285" y="34"/>
                  </a:lnTo>
                  <a:lnTo>
                    <a:pt x="275" y="32"/>
                  </a:lnTo>
                  <a:lnTo>
                    <a:pt x="264" y="31"/>
                  </a:lnTo>
                  <a:lnTo>
                    <a:pt x="251" y="31"/>
                  </a:lnTo>
                  <a:lnTo>
                    <a:pt x="237" y="33"/>
                  </a:lnTo>
                  <a:lnTo>
                    <a:pt x="237" y="33"/>
                  </a:lnTo>
                  <a:close/>
                  <a:moveTo>
                    <a:pt x="209" y="41"/>
                  </a:moveTo>
                  <a:lnTo>
                    <a:pt x="209" y="41"/>
                  </a:lnTo>
                  <a:lnTo>
                    <a:pt x="200" y="41"/>
                  </a:lnTo>
                  <a:lnTo>
                    <a:pt x="191" y="42"/>
                  </a:lnTo>
                  <a:lnTo>
                    <a:pt x="181" y="44"/>
                  </a:lnTo>
                  <a:lnTo>
                    <a:pt x="172" y="47"/>
                  </a:lnTo>
                  <a:lnTo>
                    <a:pt x="152" y="53"/>
                  </a:lnTo>
                  <a:lnTo>
                    <a:pt x="135" y="61"/>
                  </a:lnTo>
                  <a:lnTo>
                    <a:pt x="135" y="61"/>
                  </a:lnTo>
                  <a:lnTo>
                    <a:pt x="137" y="68"/>
                  </a:lnTo>
                  <a:lnTo>
                    <a:pt x="140" y="76"/>
                  </a:lnTo>
                  <a:lnTo>
                    <a:pt x="148" y="88"/>
                  </a:lnTo>
                  <a:lnTo>
                    <a:pt x="157" y="99"/>
                  </a:lnTo>
                  <a:lnTo>
                    <a:pt x="165" y="112"/>
                  </a:lnTo>
                  <a:lnTo>
                    <a:pt x="165" y="112"/>
                  </a:lnTo>
                  <a:lnTo>
                    <a:pt x="181" y="95"/>
                  </a:lnTo>
                  <a:lnTo>
                    <a:pt x="189" y="88"/>
                  </a:lnTo>
                  <a:lnTo>
                    <a:pt x="195" y="79"/>
                  </a:lnTo>
                  <a:lnTo>
                    <a:pt x="200" y="70"/>
                  </a:lnTo>
                  <a:lnTo>
                    <a:pt x="205" y="61"/>
                  </a:lnTo>
                  <a:lnTo>
                    <a:pt x="208" y="51"/>
                  </a:lnTo>
                  <a:lnTo>
                    <a:pt x="209" y="41"/>
                  </a:lnTo>
                  <a:lnTo>
                    <a:pt x="209" y="41"/>
                  </a:lnTo>
                  <a:close/>
                  <a:moveTo>
                    <a:pt x="102" y="433"/>
                  </a:moveTo>
                  <a:lnTo>
                    <a:pt x="102" y="433"/>
                  </a:lnTo>
                  <a:lnTo>
                    <a:pt x="108" y="439"/>
                  </a:lnTo>
                  <a:lnTo>
                    <a:pt x="116" y="443"/>
                  </a:lnTo>
                  <a:lnTo>
                    <a:pt x="131" y="451"/>
                  </a:lnTo>
                  <a:lnTo>
                    <a:pt x="147" y="456"/>
                  </a:lnTo>
                  <a:lnTo>
                    <a:pt x="164" y="461"/>
                  </a:lnTo>
                  <a:lnTo>
                    <a:pt x="198" y="471"/>
                  </a:lnTo>
                  <a:lnTo>
                    <a:pt x="215" y="477"/>
                  </a:lnTo>
                  <a:lnTo>
                    <a:pt x="231" y="485"/>
                  </a:lnTo>
                  <a:lnTo>
                    <a:pt x="231" y="485"/>
                  </a:lnTo>
                  <a:lnTo>
                    <a:pt x="251" y="484"/>
                  </a:lnTo>
                  <a:lnTo>
                    <a:pt x="269" y="482"/>
                  </a:lnTo>
                  <a:lnTo>
                    <a:pt x="286" y="478"/>
                  </a:lnTo>
                  <a:lnTo>
                    <a:pt x="304" y="474"/>
                  </a:lnTo>
                  <a:lnTo>
                    <a:pt x="321" y="469"/>
                  </a:lnTo>
                  <a:lnTo>
                    <a:pt x="337" y="461"/>
                  </a:lnTo>
                  <a:lnTo>
                    <a:pt x="352" y="452"/>
                  </a:lnTo>
                  <a:lnTo>
                    <a:pt x="367" y="441"/>
                  </a:lnTo>
                  <a:lnTo>
                    <a:pt x="367" y="441"/>
                  </a:lnTo>
                  <a:lnTo>
                    <a:pt x="366" y="437"/>
                  </a:lnTo>
                  <a:lnTo>
                    <a:pt x="364" y="432"/>
                  </a:lnTo>
                  <a:lnTo>
                    <a:pt x="362" y="429"/>
                  </a:lnTo>
                  <a:lnTo>
                    <a:pt x="359" y="427"/>
                  </a:lnTo>
                  <a:lnTo>
                    <a:pt x="356" y="425"/>
                  </a:lnTo>
                  <a:lnTo>
                    <a:pt x="351" y="424"/>
                  </a:lnTo>
                  <a:lnTo>
                    <a:pt x="344" y="423"/>
                  </a:lnTo>
                  <a:lnTo>
                    <a:pt x="326" y="421"/>
                  </a:lnTo>
                  <a:lnTo>
                    <a:pt x="317" y="420"/>
                  </a:lnTo>
                  <a:lnTo>
                    <a:pt x="313" y="417"/>
                  </a:lnTo>
                  <a:lnTo>
                    <a:pt x="309" y="416"/>
                  </a:lnTo>
                  <a:lnTo>
                    <a:pt x="309" y="416"/>
                  </a:lnTo>
                  <a:lnTo>
                    <a:pt x="306" y="411"/>
                  </a:lnTo>
                  <a:lnTo>
                    <a:pt x="303" y="406"/>
                  </a:lnTo>
                  <a:lnTo>
                    <a:pt x="303" y="406"/>
                  </a:lnTo>
                  <a:lnTo>
                    <a:pt x="304" y="402"/>
                  </a:lnTo>
                  <a:lnTo>
                    <a:pt x="306" y="400"/>
                  </a:lnTo>
                  <a:lnTo>
                    <a:pt x="313" y="397"/>
                  </a:lnTo>
                  <a:lnTo>
                    <a:pt x="319" y="395"/>
                  </a:lnTo>
                  <a:lnTo>
                    <a:pt x="321" y="393"/>
                  </a:lnTo>
                  <a:lnTo>
                    <a:pt x="324" y="391"/>
                  </a:lnTo>
                  <a:lnTo>
                    <a:pt x="324" y="391"/>
                  </a:lnTo>
                  <a:lnTo>
                    <a:pt x="315" y="377"/>
                  </a:lnTo>
                  <a:lnTo>
                    <a:pt x="304" y="365"/>
                  </a:lnTo>
                  <a:lnTo>
                    <a:pt x="294" y="353"/>
                  </a:lnTo>
                  <a:lnTo>
                    <a:pt x="282" y="342"/>
                  </a:lnTo>
                  <a:lnTo>
                    <a:pt x="259" y="321"/>
                  </a:lnTo>
                  <a:lnTo>
                    <a:pt x="248" y="310"/>
                  </a:lnTo>
                  <a:lnTo>
                    <a:pt x="237" y="299"/>
                  </a:lnTo>
                  <a:lnTo>
                    <a:pt x="237" y="299"/>
                  </a:lnTo>
                  <a:lnTo>
                    <a:pt x="228" y="296"/>
                  </a:lnTo>
                  <a:lnTo>
                    <a:pt x="221" y="295"/>
                  </a:lnTo>
                  <a:lnTo>
                    <a:pt x="213" y="292"/>
                  </a:lnTo>
                  <a:lnTo>
                    <a:pt x="207" y="289"/>
                  </a:lnTo>
                  <a:lnTo>
                    <a:pt x="194" y="281"/>
                  </a:lnTo>
                  <a:lnTo>
                    <a:pt x="183" y="273"/>
                  </a:lnTo>
                  <a:lnTo>
                    <a:pt x="183" y="273"/>
                  </a:lnTo>
                  <a:lnTo>
                    <a:pt x="179" y="263"/>
                  </a:lnTo>
                  <a:lnTo>
                    <a:pt x="177" y="255"/>
                  </a:lnTo>
                  <a:lnTo>
                    <a:pt x="177" y="245"/>
                  </a:lnTo>
                  <a:lnTo>
                    <a:pt x="179" y="236"/>
                  </a:lnTo>
                  <a:lnTo>
                    <a:pt x="182" y="230"/>
                  </a:lnTo>
                  <a:lnTo>
                    <a:pt x="188" y="224"/>
                  </a:lnTo>
                  <a:lnTo>
                    <a:pt x="195" y="219"/>
                  </a:lnTo>
                  <a:lnTo>
                    <a:pt x="204" y="216"/>
                  </a:lnTo>
                  <a:lnTo>
                    <a:pt x="204" y="216"/>
                  </a:lnTo>
                  <a:lnTo>
                    <a:pt x="203" y="200"/>
                  </a:lnTo>
                  <a:lnTo>
                    <a:pt x="201" y="184"/>
                  </a:lnTo>
                  <a:lnTo>
                    <a:pt x="201" y="155"/>
                  </a:lnTo>
                  <a:lnTo>
                    <a:pt x="201" y="155"/>
                  </a:lnTo>
                  <a:lnTo>
                    <a:pt x="196" y="151"/>
                  </a:lnTo>
                  <a:lnTo>
                    <a:pt x="190" y="149"/>
                  </a:lnTo>
                  <a:lnTo>
                    <a:pt x="183" y="147"/>
                  </a:lnTo>
                  <a:lnTo>
                    <a:pt x="177" y="145"/>
                  </a:lnTo>
                  <a:lnTo>
                    <a:pt x="164" y="143"/>
                  </a:lnTo>
                  <a:lnTo>
                    <a:pt x="160" y="140"/>
                  </a:lnTo>
                  <a:lnTo>
                    <a:pt x="155" y="137"/>
                  </a:lnTo>
                  <a:lnTo>
                    <a:pt x="155" y="137"/>
                  </a:lnTo>
                  <a:lnTo>
                    <a:pt x="154" y="130"/>
                  </a:lnTo>
                  <a:lnTo>
                    <a:pt x="154" y="124"/>
                  </a:lnTo>
                  <a:lnTo>
                    <a:pt x="152" y="120"/>
                  </a:lnTo>
                  <a:lnTo>
                    <a:pt x="150" y="114"/>
                  </a:lnTo>
                  <a:lnTo>
                    <a:pt x="144" y="107"/>
                  </a:lnTo>
                  <a:lnTo>
                    <a:pt x="136" y="99"/>
                  </a:lnTo>
                  <a:lnTo>
                    <a:pt x="121" y="88"/>
                  </a:lnTo>
                  <a:lnTo>
                    <a:pt x="115" y="80"/>
                  </a:lnTo>
                  <a:lnTo>
                    <a:pt x="112" y="76"/>
                  </a:lnTo>
                  <a:lnTo>
                    <a:pt x="109" y="70"/>
                  </a:lnTo>
                  <a:lnTo>
                    <a:pt x="109" y="70"/>
                  </a:lnTo>
                  <a:lnTo>
                    <a:pt x="104" y="77"/>
                  </a:lnTo>
                  <a:lnTo>
                    <a:pt x="99" y="82"/>
                  </a:lnTo>
                  <a:lnTo>
                    <a:pt x="87" y="91"/>
                  </a:lnTo>
                  <a:lnTo>
                    <a:pt x="81" y="95"/>
                  </a:lnTo>
                  <a:lnTo>
                    <a:pt x="74" y="99"/>
                  </a:lnTo>
                  <a:lnTo>
                    <a:pt x="70" y="105"/>
                  </a:lnTo>
                  <a:lnTo>
                    <a:pt x="66" y="112"/>
                  </a:lnTo>
                  <a:lnTo>
                    <a:pt x="66" y="112"/>
                  </a:lnTo>
                  <a:lnTo>
                    <a:pt x="72" y="118"/>
                  </a:lnTo>
                  <a:lnTo>
                    <a:pt x="79" y="124"/>
                  </a:lnTo>
                  <a:lnTo>
                    <a:pt x="94" y="135"/>
                  </a:lnTo>
                  <a:lnTo>
                    <a:pt x="101" y="140"/>
                  </a:lnTo>
                  <a:lnTo>
                    <a:pt x="108" y="147"/>
                  </a:lnTo>
                  <a:lnTo>
                    <a:pt x="114" y="153"/>
                  </a:lnTo>
                  <a:lnTo>
                    <a:pt x="119" y="160"/>
                  </a:lnTo>
                  <a:lnTo>
                    <a:pt x="119" y="160"/>
                  </a:lnTo>
                  <a:lnTo>
                    <a:pt x="108" y="158"/>
                  </a:lnTo>
                  <a:lnTo>
                    <a:pt x="100" y="155"/>
                  </a:lnTo>
                  <a:lnTo>
                    <a:pt x="92" y="151"/>
                  </a:lnTo>
                  <a:lnTo>
                    <a:pt x="85" y="145"/>
                  </a:lnTo>
                  <a:lnTo>
                    <a:pt x="78" y="141"/>
                  </a:lnTo>
                  <a:lnTo>
                    <a:pt x="70" y="137"/>
                  </a:lnTo>
                  <a:lnTo>
                    <a:pt x="61" y="134"/>
                  </a:lnTo>
                  <a:lnTo>
                    <a:pt x="51" y="133"/>
                  </a:lnTo>
                  <a:lnTo>
                    <a:pt x="51" y="133"/>
                  </a:lnTo>
                  <a:lnTo>
                    <a:pt x="45" y="139"/>
                  </a:lnTo>
                  <a:lnTo>
                    <a:pt x="40" y="148"/>
                  </a:lnTo>
                  <a:lnTo>
                    <a:pt x="36" y="156"/>
                  </a:lnTo>
                  <a:lnTo>
                    <a:pt x="32" y="165"/>
                  </a:lnTo>
                  <a:lnTo>
                    <a:pt x="27" y="185"/>
                  </a:lnTo>
                  <a:lnTo>
                    <a:pt x="23" y="206"/>
                  </a:lnTo>
                  <a:lnTo>
                    <a:pt x="23" y="206"/>
                  </a:lnTo>
                  <a:lnTo>
                    <a:pt x="30" y="205"/>
                  </a:lnTo>
                  <a:lnTo>
                    <a:pt x="39" y="204"/>
                  </a:lnTo>
                  <a:lnTo>
                    <a:pt x="57" y="202"/>
                  </a:lnTo>
                  <a:lnTo>
                    <a:pt x="66" y="202"/>
                  </a:lnTo>
                  <a:lnTo>
                    <a:pt x="74" y="203"/>
                  </a:lnTo>
                  <a:lnTo>
                    <a:pt x="77" y="205"/>
                  </a:lnTo>
                  <a:lnTo>
                    <a:pt x="81" y="208"/>
                  </a:lnTo>
                  <a:lnTo>
                    <a:pt x="84" y="211"/>
                  </a:lnTo>
                  <a:lnTo>
                    <a:pt x="86" y="214"/>
                  </a:lnTo>
                  <a:lnTo>
                    <a:pt x="86" y="214"/>
                  </a:lnTo>
                  <a:lnTo>
                    <a:pt x="85" y="218"/>
                  </a:lnTo>
                  <a:lnTo>
                    <a:pt x="82" y="223"/>
                  </a:lnTo>
                  <a:lnTo>
                    <a:pt x="78" y="226"/>
                  </a:lnTo>
                  <a:lnTo>
                    <a:pt x="75" y="228"/>
                  </a:lnTo>
                  <a:lnTo>
                    <a:pt x="66" y="233"/>
                  </a:lnTo>
                  <a:lnTo>
                    <a:pt x="55" y="235"/>
                  </a:lnTo>
                  <a:lnTo>
                    <a:pt x="44" y="238"/>
                  </a:lnTo>
                  <a:lnTo>
                    <a:pt x="33" y="239"/>
                  </a:lnTo>
                  <a:lnTo>
                    <a:pt x="17" y="240"/>
                  </a:lnTo>
                  <a:lnTo>
                    <a:pt x="17" y="240"/>
                  </a:lnTo>
                  <a:lnTo>
                    <a:pt x="15" y="249"/>
                  </a:lnTo>
                  <a:lnTo>
                    <a:pt x="15" y="259"/>
                  </a:lnTo>
                  <a:lnTo>
                    <a:pt x="15" y="277"/>
                  </a:lnTo>
                  <a:lnTo>
                    <a:pt x="18" y="295"/>
                  </a:lnTo>
                  <a:lnTo>
                    <a:pt x="23" y="312"/>
                  </a:lnTo>
                  <a:lnTo>
                    <a:pt x="28" y="327"/>
                  </a:lnTo>
                  <a:lnTo>
                    <a:pt x="34" y="342"/>
                  </a:lnTo>
                  <a:lnTo>
                    <a:pt x="41" y="354"/>
                  </a:lnTo>
                  <a:lnTo>
                    <a:pt x="48" y="365"/>
                  </a:lnTo>
                  <a:lnTo>
                    <a:pt x="48" y="365"/>
                  </a:lnTo>
                  <a:lnTo>
                    <a:pt x="53" y="356"/>
                  </a:lnTo>
                  <a:lnTo>
                    <a:pt x="59" y="349"/>
                  </a:lnTo>
                  <a:lnTo>
                    <a:pt x="66" y="344"/>
                  </a:lnTo>
                  <a:lnTo>
                    <a:pt x="73" y="337"/>
                  </a:lnTo>
                  <a:lnTo>
                    <a:pt x="89" y="327"/>
                  </a:lnTo>
                  <a:lnTo>
                    <a:pt x="104" y="316"/>
                  </a:lnTo>
                  <a:lnTo>
                    <a:pt x="104" y="316"/>
                  </a:lnTo>
                  <a:lnTo>
                    <a:pt x="105" y="318"/>
                  </a:lnTo>
                  <a:lnTo>
                    <a:pt x="106" y="319"/>
                  </a:lnTo>
                  <a:lnTo>
                    <a:pt x="109" y="320"/>
                  </a:lnTo>
                  <a:lnTo>
                    <a:pt x="112" y="322"/>
                  </a:lnTo>
                  <a:lnTo>
                    <a:pt x="112" y="324"/>
                  </a:lnTo>
                  <a:lnTo>
                    <a:pt x="112" y="326"/>
                  </a:lnTo>
                  <a:lnTo>
                    <a:pt x="112" y="326"/>
                  </a:lnTo>
                  <a:lnTo>
                    <a:pt x="106" y="334"/>
                  </a:lnTo>
                  <a:lnTo>
                    <a:pt x="101" y="341"/>
                  </a:lnTo>
                  <a:lnTo>
                    <a:pt x="93" y="347"/>
                  </a:lnTo>
                  <a:lnTo>
                    <a:pt x="86" y="352"/>
                  </a:lnTo>
                  <a:lnTo>
                    <a:pt x="70" y="361"/>
                  </a:lnTo>
                  <a:lnTo>
                    <a:pt x="53" y="370"/>
                  </a:lnTo>
                  <a:lnTo>
                    <a:pt x="53" y="370"/>
                  </a:lnTo>
                  <a:lnTo>
                    <a:pt x="63" y="387"/>
                  </a:lnTo>
                  <a:lnTo>
                    <a:pt x="75" y="405"/>
                  </a:lnTo>
                  <a:lnTo>
                    <a:pt x="81" y="412"/>
                  </a:lnTo>
                  <a:lnTo>
                    <a:pt x="87" y="420"/>
                  </a:lnTo>
                  <a:lnTo>
                    <a:pt x="93" y="427"/>
                  </a:lnTo>
                  <a:lnTo>
                    <a:pt x="102" y="433"/>
                  </a:lnTo>
                  <a:lnTo>
                    <a:pt x="102" y="433"/>
                  </a:lnTo>
                  <a:close/>
                  <a:moveTo>
                    <a:pt x="183" y="122"/>
                  </a:moveTo>
                  <a:lnTo>
                    <a:pt x="183" y="122"/>
                  </a:lnTo>
                  <a:lnTo>
                    <a:pt x="192" y="126"/>
                  </a:lnTo>
                  <a:lnTo>
                    <a:pt x="201" y="129"/>
                  </a:lnTo>
                  <a:lnTo>
                    <a:pt x="209" y="132"/>
                  </a:lnTo>
                  <a:lnTo>
                    <a:pt x="218" y="132"/>
                  </a:lnTo>
                  <a:lnTo>
                    <a:pt x="226" y="132"/>
                  </a:lnTo>
                  <a:lnTo>
                    <a:pt x="236" y="129"/>
                  </a:lnTo>
                  <a:lnTo>
                    <a:pt x="255" y="124"/>
                  </a:lnTo>
                  <a:lnTo>
                    <a:pt x="255" y="124"/>
                  </a:lnTo>
                  <a:lnTo>
                    <a:pt x="248" y="112"/>
                  </a:lnTo>
                  <a:lnTo>
                    <a:pt x="241" y="98"/>
                  </a:lnTo>
                  <a:lnTo>
                    <a:pt x="234" y="87"/>
                  </a:lnTo>
                  <a:lnTo>
                    <a:pt x="229" y="81"/>
                  </a:lnTo>
                  <a:lnTo>
                    <a:pt x="224" y="76"/>
                  </a:lnTo>
                  <a:lnTo>
                    <a:pt x="224" y="76"/>
                  </a:lnTo>
                  <a:lnTo>
                    <a:pt x="221" y="83"/>
                  </a:lnTo>
                  <a:lnTo>
                    <a:pt x="215" y="89"/>
                  </a:lnTo>
                  <a:lnTo>
                    <a:pt x="205" y="99"/>
                  </a:lnTo>
                  <a:lnTo>
                    <a:pt x="193" y="110"/>
                  </a:lnTo>
                  <a:lnTo>
                    <a:pt x="188" y="115"/>
                  </a:lnTo>
                  <a:lnTo>
                    <a:pt x="183" y="122"/>
                  </a:lnTo>
                  <a:lnTo>
                    <a:pt x="183" y="122"/>
                  </a:lnTo>
                  <a:close/>
                  <a:moveTo>
                    <a:pt x="224" y="203"/>
                  </a:moveTo>
                  <a:lnTo>
                    <a:pt x="224" y="203"/>
                  </a:lnTo>
                  <a:lnTo>
                    <a:pt x="227" y="190"/>
                  </a:lnTo>
                  <a:lnTo>
                    <a:pt x="229" y="176"/>
                  </a:lnTo>
                  <a:lnTo>
                    <a:pt x="229" y="169"/>
                  </a:lnTo>
                  <a:lnTo>
                    <a:pt x="228" y="163"/>
                  </a:lnTo>
                  <a:lnTo>
                    <a:pt x="226" y="156"/>
                  </a:lnTo>
                  <a:lnTo>
                    <a:pt x="224" y="150"/>
                  </a:lnTo>
                  <a:lnTo>
                    <a:pt x="224" y="150"/>
                  </a:lnTo>
                  <a:lnTo>
                    <a:pt x="223" y="166"/>
                  </a:lnTo>
                  <a:lnTo>
                    <a:pt x="221" y="179"/>
                  </a:lnTo>
                  <a:lnTo>
                    <a:pt x="221" y="185"/>
                  </a:lnTo>
                  <a:lnTo>
                    <a:pt x="221" y="190"/>
                  </a:lnTo>
                  <a:lnTo>
                    <a:pt x="222" y="197"/>
                  </a:lnTo>
                  <a:lnTo>
                    <a:pt x="224" y="203"/>
                  </a:lnTo>
                  <a:lnTo>
                    <a:pt x="224" y="203"/>
                  </a:lnTo>
                  <a:close/>
                  <a:moveTo>
                    <a:pt x="204" y="262"/>
                  </a:moveTo>
                  <a:lnTo>
                    <a:pt x="204" y="262"/>
                  </a:lnTo>
                  <a:lnTo>
                    <a:pt x="209" y="268"/>
                  </a:lnTo>
                  <a:lnTo>
                    <a:pt x="214" y="272"/>
                  </a:lnTo>
                  <a:lnTo>
                    <a:pt x="220" y="274"/>
                  </a:lnTo>
                  <a:lnTo>
                    <a:pt x="225" y="275"/>
                  </a:lnTo>
                  <a:lnTo>
                    <a:pt x="230" y="276"/>
                  </a:lnTo>
                  <a:lnTo>
                    <a:pt x="237" y="275"/>
                  </a:lnTo>
                  <a:lnTo>
                    <a:pt x="241" y="274"/>
                  </a:lnTo>
                  <a:lnTo>
                    <a:pt x="246" y="272"/>
                  </a:lnTo>
                  <a:lnTo>
                    <a:pt x="250" y="269"/>
                  </a:lnTo>
                  <a:lnTo>
                    <a:pt x="254" y="265"/>
                  </a:lnTo>
                  <a:lnTo>
                    <a:pt x="256" y="261"/>
                  </a:lnTo>
                  <a:lnTo>
                    <a:pt x="257" y="256"/>
                  </a:lnTo>
                  <a:lnTo>
                    <a:pt x="257" y="250"/>
                  </a:lnTo>
                  <a:lnTo>
                    <a:pt x="256" y="245"/>
                  </a:lnTo>
                  <a:lnTo>
                    <a:pt x="254" y="239"/>
                  </a:lnTo>
                  <a:lnTo>
                    <a:pt x="250" y="232"/>
                  </a:lnTo>
                  <a:lnTo>
                    <a:pt x="250" y="232"/>
                  </a:lnTo>
                  <a:lnTo>
                    <a:pt x="243" y="232"/>
                  </a:lnTo>
                  <a:lnTo>
                    <a:pt x="235" y="232"/>
                  </a:lnTo>
                  <a:lnTo>
                    <a:pt x="226" y="233"/>
                  </a:lnTo>
                  <a:lnTo>
                    <a:pt x="218" y="234"/>
                  </a:lnTo>
                  <a:lnTo>
                    <a:pt x="211" y="236"/>
                  </a:lnTo>
                  <a:lnTo>
                    <a:pt x="208" y="240"/>
                  </a:lnTo>
                  <a:lnTo>
                    <a:pt x="206" y="242"/>
                  </a:lnTo>
                  <a:lnTo>
                    <a:pt x="204" y="246"/>
                  </a:lnTo>
                  <a:lnTo>
                    <a:pt x="203" y="250"/>
                  </a:lnTo>
                  <a:lnTo>
                    <a:pt x="203" y="256"/>
                  </a:lnTo>
                  <a:lnTo>
                    <a:pt x="204" y="262"/>
                  </a:lnTo>
                  <a:lnTo>
                    <a:pt x="204" y="262"/>
                  </a:lnTo>
                  <a:close/>
                  <a:moveTo>
                    <a:pt x="311" y="339"/>
                  </a:moveTo>
                  <a:lnTo>
                    <a:pt x="311" y="339"/>
                  </a:lnTo>
                  <a:lnTo>
                    <a:pt x="316" y="346"/>
                  </a:lnTo>
                  <a:lnTo>
                    <a:pt x="320" y="353"/>
                  </a:lnTo>
                  <a:lnTo>
                    <a:pt x="329" y="367"/>
                  </a:lnTo>
                  <a:lnTo>
                    <a:pt x="334" y="374"/>
                  </a:lnTo>
                  <a:lnTo>
                    <a:pt x="340" y="379"/>
                  </a:lnTo>
                  <a:lnTo>
                    <a:pt x="344" y="381"/>
                  </a:lnTo>
                  <a:lnTo>
                    <a:pt x="348" y="382"/>
                  </a:lnTo>
                  <a:lnTo>
                    <a:pt x="352" y="383"/>
                  </a:lnTo>
                  <a:lnTo>
                    <a:pt x="357" y="383"/>
                  </a:lnTo>
                  <a:lnTo>
                    <a:pt x="357" y="383"/>
                  </a:lnTo>
                  <a:lnTo>
                    <a:pt x="335" y="357"/>
                  </a:lnTo>
                  <a:lnTo>
                    <a:pt x="313" y="334"/>
                  </a:lnTo>
                  <a:lnTo>
                    <a:pt x="288" y="311"/>
                  </a:lnTo>
                  <a:lnTo>
                    <a:pt x="275" y="301"/>
                  </a:lnTo>
                  <a:lnTo>
                    <a:pt x="263" y="291"/>
                  </a:lnTo>
                  <a:lnTo>
                    <a:pt x="263" y="291"/>
                  </a:lnTo>
                  <a:lnTo>
                    <a:pt x="267" y="299"/>
                  </a:lnTo>
                  <a:lnTo>
                    <a:pt x="271" y="305"/>
                  </a:lnTo>
                  <a:lnTo>
                    <a:pt x="278" y="311"/>
                  </a:lnTo>
                  <a:lnTo>
                    <a:pt x="284" y="317"/>
                  </a:lnTo>
                  <a:lnTo>
                    <a:pt x="298" y="327"/>
                  </a:lnTo>
                  <a:lnTo>
                    <a:pt x="304" y="333"/>
                  </a:lnTo>
                  <a:lnTo>
                    <a:pt x="311" y="339"/>
                  </a:lnTo>
                  <a:lnTo>
                    <a:pt x="311" y="339"/>
                  </a:lnTo>
                  <a:close/>
                  <a:moveTo>
                    <a:pt x="360" y="406"/>
                  </a:moveTo>
                  <a:lnTo>
                    <a:pt x="360" y="406"/>
                  </a:lnTo>
                  <a:lnTo>
                    <a:pt x="365" y="406"/>
                  </a:lnTo>
                  <a:lnTo>
                    <a:pt x="371" y="408"/>
                  </a:lnTo>
                  <a:lnTo>
                    <a:pt x="375" y="410"/>
                  </a:lnTo>
                  <a:lnTo>
                    <a:pt x="380" y="411"/>
                  </a:lnTo>
                  <a:lnTo>
                    <a:pt x="380" y="411"/>
                  </a:lnTo>
                  <a:lnTo>
                    <a:pt x="380" y="407"/>
                  </a:lnTo>
                  <a:lnTo>
                    <a:pt x="382" y="403"/>
                  </a:lnTo>
                  <a:lnTo>
                    <a:pt x="382" y="403"/>
                  </a:lnTo>
                  <a:lnTo>
                    <a:pt x="377" y="401"/>
                  </a:lnTo>
                  <a:lnTo>
                    <a:pt x="371" y="400"/>
                  </a:lnTo>
                  <a:lnTo>
                    <a:pt x="364" y="398"/>
                  </a:lnTo>
                  <a:lnTo>
                    <a:pt x="362" y="397"/>
                  </a:lnTo>
                  <a:lnTo>
                    <a:pt x="360" y="395"/>
                  </a:lnTo>
                  <a:lnTo>
                    <a:pt x="360" y="395"/>
                  </a:lnTo>
                  <a:lnTo>
                    <a:pt x="360" y="406"/>
                  </a:lnTo>
                  <a:lnTo>
                    <a:pt x="360" y="406"/>
                  </a:lnTo>
                  <a:close/>
                </a:path>
              </a:pathLst>
            </a:custGeom>
            <a:grpFill/>
            <a:ln w="9525">
              <a:noFill/>
              <a:round/>
            </a:ln>
          </p:spPr>
          <p:txBody>
            <a:bodyPr vert="horz" wrap="square" lIns="91440" tIns="45720" rIns="91440" bIns="45720" numCol="1" anchor="t" anchorCtr="0" compatLnSpc="1"/>
            <a:lstStyle/>
            <a:p>
              <a:endParaRPr lang="zh-CN" altLang="en-US"/>
            </a:p>
          </p:txBody>
        </p:sp>
      </p:gr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a:stretch>
            <a:fillRect/>
          </a:stretch>
        </p:blipFill>
        <p:spPr>
          <a:xfrm>
            <a:off x="465046" y="204604"/>
            <a:ext cx="11261908" cy="1283002"/>
          </a:xfrm>
          <a:prstGeom prst="rect">
            <a:avLst/>
          </a:prstGeom>
        </p:spPr>
      </p:pic>
      <p:grpSp>
        <p:nvGrpSpPr>
          <p:cNvPr id="327" name="组合 326"/>
          <p:cNvGrpSpPr/>
          <p:nvPr/>
        </p:nvGrpSpPr>
        <p:grpSpPr>
          <a:xfrm>
            <a:off x="2057461" y="846105"/>
            <a:ext cx="7626694" cy="6012102"/>
            <a:chOff x="785786" y="144463"/>
            <a:chExt cx="6269065" cy="4941887"/>
          </a:xfrm>
          <a:solidFill>
            <a:schemeClr val="tx1"/>
          </a:solidFill>
        </p:grpSpPr>
        <p:sp>
          <p:nvSpPr>
            <p:cNvPr id="328" name="Freeform 6"/>
            <p:cNvSpPr>
              <a:spLocks noEditPoints="1"/>
            </p:cNvSpPr>
            <p:nvPr/>
          </p:nvSpPr>
          <p:spPr bwMode="auto">
            <a:xfrm>
              <a:off x="5211763" y="1301750"/>
              <a:ext cx="139700" cy="495300"/>
            </a:xfrm>
            <a:custGeom>
              <a:avLst/>
              <a:gdLst/>
              <a:ahLst/>
              <a:cxnLst>
                <a:cxn ang="0">
                  <a:pos x="78" y="80"/>
                </a:cxn>
                <a:cxn ang="0">
                  <a:pos x="88" y="255"/>
                </a:cxn>
                <a:cxn ang="0">
                  <a:pos x="71" y="308"/>
                </a:cxn>
                <a:cxn ang="0">
                  <a:pos x="15" y="306"/>
                </a:cxn>
                <a:cxn ang="0">
                  <a:pos x="6" y="261"/>
                </a:cxn>
                <a:cxn ang="0">
                  <a:pos x="0" y="47"/>
                </a:cxn>
                <a:cxn ang="0">
                  <a:pos x="38" y="1"/>
                </a:cxn>
                <a:cxn ang="0">
                  <a:pos x="33" y="20"/>
                </a:cxn>
                <a:cxn ang="0">
                  <a:pos x="38" y="135"/>
                </a:cxn>
                <a:cxn ang="0">
                  <a:pos x="74" y="278"/>
                </a:cxn>
                <a:cxn ang="0">
                  <a:pos x="80" y="238"/>
                </a:cxn>
                <a:cxn ang="0">
                  <a:pos x="73" y="64"/>
                </a:cxn>
                <a:cxn ang="0">
                  <a:pos x="50" y="7"/>
                </a:cxn>
                <a:cxn ang="0">
                  <a:pos x="10" y="36"/>
                </a:cxn>
                <a:cxn ang="0">
                  <a:pos x="25" y="19"/>
                </a:cxn>
                <a:cxn ang="0">
                  <a:pos x="10" y="57"/>
                </a:cxn>
                <a:cxn ang="0">
                  <a:pos x="17" y="38"/>
                </a:cxn>
                <a:cxn ang="0">
                  <a:pos x="19" y="57"/>
                </a:cxn>
                <a:cxn ang="0">
                  <a:pos x="27" y="47"/>
                </a:cxn>
                <a:cxn ang="0">
                  <a:pos x="10" y="85"/>
                </a:cxn>
                <a:cxn ang="0">
                  <a:pos x="13" y="72"/>
                </a:cxn>
                <a:cxn ang="0">
                  <a:pos x="19" y="85"/>
                </a:cxn>
                <a:cxn ang="0">
                  <a:pos x="23" y="74"/>
                </a:cxn>
                <a:cxn ang="0">
                  <a:pos x="13" y="120"/>
                </a:cxn>
                <a:cxn ang="0">
                  <a:pos x="27" y="89"/>
                </a:cxn>
                <a:cxn ang="0">
                  <a:pos x="10" y="120"/>
                </a:cxn>
                <a:cxn ang="0">
                  <a:pos x="23" y="120"/>
                </a:cxn>
                <a:cxn ang="0">
                  <a:pos x="12" y="144"/>
                </a:cxn>
                <a:cxn ang="0">
                  <a:pos x="21" y="123"/>
                </a:cxn>
                <a:cxn ang="0">
                  <a:pos x="27" y="137"/>
                </a:cxn>
                <a:cxn ang="0">
                  <a:pos x="31" y="129"/>
                </a:cxn>
                <a:cxn ang="0">
                  <a:pos x="17" y="173"/>
                </a:cxn>
                <a:cxn ang="0">
                  <a:pos x="33" y="158"/>
                </a:cxn>
                <a:cxn ang="0">
                  <a:pos x="17" y="173"/>
                </a:cxn>
                <a:cxn ang="0">
                  <a:pos x="13" y="163"/>
                </a:cxn>
                <a:cxn ang="0">
                  <a:pos x="19" y="150"/>
                </a:cxn>
                <a:cxn ang="0">
                  <a:pos x="19" y="196"/>
                </a:cxn>
                <a:cxn ang="0">
                  <a:pos x="29" y="192"/>
                </a:cxn>
                <a:cxn ang="0">
                  <a:pos x="21" y="217"/>
                </a:cxn>
                <a:cxn ang="0">
                  <a:pos x="33" y="182"/>
                </a:cxn>
                <a:cxn ang="0">
                  <a:pos x="12" y="194"/>
                </a:cxn>
                <a:cxn ang="0">
                  <a:pos x="17" y="179"/>
                </a:cxn>
                <a:cxn ang="0">
                  <a:pos x="10" y="219"/>
                </a:cxn>
                <a:cxn ang="0">
                  <a:pos x="19" y="203"/>
                </a:cxn>
                <a:cxn ang="0">
                  <a:pos x="10" y="219"/>
                </a:cxn>
                <a:cxn ang="0">
                  <a:pos x="27" y="245"/>
                </a:cxn>
                <a:cxn ang="0">
                  <a:pos x="33" y="228"/>
                </a:cxn>
                <a:cxn ang="0">
                  <a:pos x="21" y="240"/>
                </a:cxn>
                <a:cxn ang="0">
                  <a:pos x="23" y="223"/>
                </a:cxn>
                <a:cxn ang="0">
                  <a:pos x="25" y="247"/>
                </a:cxn>
                <a:cxn ang="0">
                  <a:pos x="15" y="274"/>
                </a:cxn>
                <a:cxn ang="0">
                  <a:pos x="23" y="251"/>
                </a:cxn>
                <a:cxn ang="0">
                  <a:pos x="25" y="266"/>
                </a:cxn>
                <a:cxn ang="0">
                  <a:pos x="34" y="253"/>
                </a:cxn>
                <a:cxn ang="0">
                  <a:pos x="25" y="263"/>
                </a:cxn>
                <a:cxn ang="0">
                  <a:pos x="31" y="280"/>
                </a:cxn>
                <a:cxn ang="0">
                  <a:pos x="34" y="270"/>
                </a:cxn>
                <a:cxn ang="0">
                  <a:pos x="27" y="278"/>
                </a:cxn>
              </a:cxnLst>
              <a:rect l="0" t="0" r="r" b="b"/>
              <a:pathLst>
                <a:path w="88" h="312">
                  <a:moveTo>
                    <a:pt x="76" y="0"/>
                  </a:moveTo>
                  <a:lnTo>
                    <a:pt x="76" y="0"/>
                  </a:lnTo>
                  <a:lnTo>
                    <a:pt x="78" y="9"/>
                  </a:lnTo>
                  <a:lnTo>
                    <a:pt x="80" y="19"/>
                  </a:lnTo>
                  <a:lnTo>
                    <a:pt x="80" y="38"/>
                  </a:lnTo>
                  <a:lnTo>
                    <a:pt x="78" y="80"/>
                  </a:lnTo>
                  <a:lnTo>
                    <a:pt x="78" y="80"/>
                  </a:lnTo>
                  <a:lnTo>
                    <a:pt x="80" y="106"/>
                  </a:lnTo>
                  <a:lnTo>
                    <a:pt x="82" y="135"/>
                  </a:lnTo>
                  <a:lnTo>
                    <a:pt x="82" y="135"/>
                  </a:lnTo>
                  <a:lnTo>
                    <a:pt x="86" y="213"/>
                  </a:lnTo>
                  <a:lnTo>
                    <a:pt x="88" y="255"/>
                  </a:lnTo>
                  <a:lnTo>
                    <a:pt x="88" y="272"/>
                  </a:lnTo>
                  <a:lnTo>
                    <a:pt x="86" y="280"/>
                  </a:lnTo>
                  <a:lnTo>
                    <a:pt x="86" y="280"/>
                  </a:lnTo>
                  <a:lnTo>
                    <a:pt x="80" y="293"/>
                  </a:lnTo>
                  <a:lnTo>
                    <a:pt x="76" y="303"/>
                  </a:lnTo>
                  <a:lnTo>
                    <a:pt x="71" y="308"/>
                  </a:lnTo>
                  <a:lnTo>
                    <a:pt x="71" y="308"/>
                  </a:lnTo>
                  <a:lnTo>
                    <a:pt x="57" y="310"/>
                  </a:lnTo>
                  <a:lnTo>
                    <a:pt x="44" y="312"/>
                  </a:lnTo>
                  <a:lnTo>
                    <a:pt x="44" y="312"/>
                  </a:lnTo>
                  <a:lnTo>
                    <a:pt x="23" y="308"/>
                  </a:lnTo>
                  <a:lnTo>
                    <a:pt x="15" y="306"/>
                  </a:lnTo>
                  <a:lnTo>
                    <a:pt x="6" y="303"/>
                  </a:lnTo>
                  <a:lnTo>
                    <a:pt x="6" y="303"/>
                  </a:lnTo>
                  <a:lnTo>
                    <a:pt x="6" y="293"/>
                  </a:lnTo>
                  <a:lnTo>
                    <a:pt x="4" y="282"/>
                  </a:lnTo>
                  <a:lnTo>
                    <a:pt x="6" y="261"/>
                  </a:lnTo>
                  <a:lnTo>
                    <a:pt x="6" y="261"/>
                  </a:lnTo>
                  <a:lnTo>
                    <a:pt x="4" y="127"/>
                  </a:lnTo>
                  <a:lnTo>
                    <a:pt x="4" y="127"/>
                  </a:lnTo>
                  <a:lnTo>
                    <a:pt x="4" y="108"/>
                  </a:lnTo>
                  <a:lnTo>
                    <a:pt x="4" y="108"/>
                  </a:lnTo>
                  <a:lnTo>
                    <a:pt x="2" y="72"/>
                  </a:lnTo>
                  <a:lnTo>
                    <a:pt x="0" y="47"/>
                  </a:lnTo>
                  <a:lnTo>
                    <a:pt x="2" y="26"/>
                  </a:lnTo>
                  <a:lnTo>
                    <a:pt x="2" y="26"/>
                  </a:lnTo>
                  <a:lnTo>
                    <a:pt x="15" y="13"/>
                  </a:lnTo>
                  <a:lnTo>
                    <a:pt x="31" y="1"/>
                  </a:lnTo>
                  <a:lnTo>
                    <a:pt x="31" y="1"/>
                  </a:lnTo>
                  <a:lnTo>
                    <a:pt x="38" y="1"/>
                  </a:lnTo>
                  <a:lnTo>
                    <a:pt x="53" y="0"/>
                  </a:lnTo>
                  <a:lnTo>
                    <a:pt x="76" y="0"/>
                  </a:lnTo>
                  <a:lnTo>
                    <a:pt x="76" y="0"/>
                  </a:lnTo>
                  <a:close/>
                  <a:moveTo>
                    <a:pt x="33" y="11"/>
                  </a:moveTo>
                  <a:lnTo>
                    <a:pt x="33" y="11"/>
                  </a:lnTo>
                  <a:lnTo>
                    <a:pt x="33" y="20"/>
                  </a:lnTo>
                  <a:lnTo>
                    <a:pt x="33" y="32"/>
                  </a:lnTo>
                  <a:lnTo>
                    <a:pt x="33" y="53"/>
                  </a:lnTo>
                  <a:lnTo>
                    <a:pt x="33" y="53"/>
                  </a:lnTo>
                  <a:lnTo>
                    <a:pt x="36" y="112"/>
                  </a:lnTo>
                  <a:lnTo>
                    <a:pt x="36" y="112"/>
                  </a:lnTo>
                  <a:lnTo>
                    <a:pt x="38" y="135"/>
                  </a:lnTo>
                  <a:lnTo>
                    <a:pt x="38" y="135"/>
                  </a:lnTo>
                  <a:lnTo>
                    <a:pt x="40" y="207"/>
                  </a:lnTo>
                  <a:lnTo>
                    <a:pt x="44" y="276"/>
                  </a:lnTo>
                  <a:lnTo>
                    <a:pt x="44" y="276"/>
                  </a:lnTo>
                  <a:lnTo>
                    <a:pt x="63" y="278"/>
                  </a:lnTo>
                  <a:lnTo>
                    <a:pt x="74" y="278"/>
                  </a:lnTo>
                  <a:lnTo>
                    <a:pt x="80" y="278"/>
                  </a:lnTo>
                  <a:lnTo>
                    <a:pt x="80" y="278"/>
                  </a:lnTo>
                  <a:lnTo>
                    <a:pt x="82" y="270"/>
                  </a:lnTo>
                  <a:lnTo>
                    <a:pt x="82" y="259"/>
                  </a:lnTo>
                  <a:lnTo>
                    <a:pt x="80" y="238"/>
                  </a:lnTo>
                  <a:lnTo>
                    <a:pt x="80" y="238"/>
                  </a:lnTo>
                  <a:lnTo>
                    <a:pt x="78" y="160"/>
                  </a:lnTo>
                  <a:lnTo>
                    <a:pt x="78" y="160"/>
                  </a:lnTo>
                  <a:lnTo>
                    <a:pt x="74" y="122"/>
                  </a:lnTo>
                  <a:lnTo>
                    <a:pt x="71" y="85"/>
                  </a:lnTo>
                  <a:lnTo>
                    <a:pt x="71" y="85"/>
                  </a:lnTo>
                  <a:lnTo>
                    <a:pt x="73" y="64"/>
                  </a:lnTo>
                  <a:lnTo>
                    <a:pt x="73" y="45"/>
                  </a:lnTo>
                  <a:lnTo>
                    <a:pt x="74" y="26"/>
                  </a:lnTo>
                  <a:lnTo>
                    <a:pt x="71" y="9"/>
                  </a:lnTo>
                  <a:lnTo>
                    <a:pt x="71" y="9"/>
                  </a:lnTo>
                  <a:lnTo>
                    <a:pt x="63" y="7"/>
                  </a:lnTo>
                  <a:lnTo>
                    <a:pt x="50" y="7"/>
                  </a:lnTo>
                  <a:lnTo>
                    <a:pt x="33" y="11"/>
                  </a:lnTo>
                  <a:lnTo>
                    <a:pt x="33" y="11"/>
                  </a:lnTo>
                  <a:close/>
                  <a:moveTo>
                    <a:pt x="8" y="28"/>
                  </a:moveTo>
                  <a:lnTo>
                    <a:pt x="8" y="28"/>
                  </a:lnTo>
                  <a:lnTo>
                    <a:pt x="8" y="34"/>
                  </a:lnTo>
                  <a:lnTo>
                    <a:pt x="10" y="36"/>
                  </a:lnTo>
                  <a:lnTo>
                    <a:pt x="10" y="38"/>
                  </a:lnTo>
                  <a:lnTo>
                    <a:pt x="10" y="38"/>
                  </a:lnTo>
                  <a:lnTo>
                    <a:pt x="15" y="32"/>
                  </a:lnTo>
                  <a:lnTo>
                    <a:pt x="21" y="28"/>
                  </a:lnTo>
                  <a:lnTo>
                    <a:pt x="25" y="22"/>
                  </a:lnTo>
                  <a:lnTo>
                    <a:pt x="25" y="19"/>
                  </a:lnTo>
                  <a:lnTo>
                    <a:pt x="25" y="15"/>
                  </a:lnTo>
                  <a:lnTo>
                    <a:pt x="25" y="15"/>
                  </a:lnTo>
                  <a:lnTo>
                    <a:pt x="15" y="22"/>
                  </a:lnTo>
                  <a:lnTo>
                    <a:pt x="8" y="28"/>
                  </a:lnTo>
                  <a:lnTo>
                    <a:pt x="8" y="28"/>
                  </a:lnTo>
                  <a:close/>
                  <a:moveTo>
                    <a:pt x="10" y="57"/>
                  </a:moveTo>
                  <a:lnTo>
                    <a:pt x="10" y="57"/>
                  </a:lnTo>
                  <a:lnTo>
                    <a:pt x="12" y="51"/>
                  </a:lnTo>
                  <a:lnTo>
                    <a:pt x="15" y="47"/>
                  </a:lnTo>
                  <a:lnTo>
                    <a:pt x="17" y="43"/>
                  </a:lnTo>
                  <a:lnTo>
                    <a:pt x="17" y="38"/>
                  </a:lnTo>
                  <a:lnTo>
                    <a:pt x="17" y="38"/>
                  </a:lnTo>
                  <a:lnTo>
                    <a:pt x="10" y="47"/>
                  </a:lnTo>
                  <a:lnTo>
                    <a:pt x="8" y="51"/>
                  </a:lnTo>
                  <a:lnTo>
                    <a:pt x="10" y="57"/>
                  </a:lnTo>
                  <a:lnTo>
                    <a:pt x="10" y="57"/>
                  </a:lnTo>
                  <a:close/>
                  <a:moveTo>
                    <a:pt x="19" y="57"/>
                  </a:moveTo>
                  <a:lnTo>
                    <a:pt x="19" y="57"/>
                  </a:lnTo>
                  <a:lnTo>
                    <a:pt x="23" y="57"/>
                  </a:lnTo>
                  <a:lnTo>
                    <a:pt x="25" y="55"/>
                  </a:lnTo>
                  <a:lnTo>
                    <a:pt x="25" y="55"/>
                  </a:lnTo>
                  <a:lnTo>
                    <a:pt x="25" y="51"/>
                  </a:lnTo>
                  <a:lnTo>
                    <a:pt x="27" y="47"/>
                  </a:lnTo>
                  <a:lnTo>
                    <a:pt x="27" y="47"/>
                  </a:lnTo>
                  <a:lnTo>
                    <a:pt x="25" y="47"/>
                  </a:lnTo>
                  <a:lnTo>
                    <a:pt x="23" y="47"/>
                  </a:lnTo>
                  <a:lnTo>
                    <a:pt x="23" y="47"/>
                  </a:lnTo>
                  <a:lnTo>
                    <a:pt x="19" y="57"/>
                  </a:lnTo>
                  <a:lnTo>
                    <a:pt x="19" y="57"/>
                  </a:lnTo>
                  <a:close/>
                  <a:moveTo>
                    <a:pt x="10" y="85"/>
                  </a:moveTo>
                  <a:lnTo>
                    <a:pt x="10" y="85"/>
                  </a:lnTo>
                  <a:lnTo>
                    <a:pt x="12" y="81"/>
                  </a:lnTo>
                  <a:lnTo>
                    <a:pt x="15" y="78"/>
                  </a:lnTo>
                  <a:lnTo>
                    <a:pt x="17" y="68"/>
                  </a:lnTo>
                  <a:lnTo>
                    <a:pt x="17" y="68"/>
                  </a:lnTo>
                  <a:lnTo>
                    <a:pt x="13" y="72"/>
                  </a:lnTo>
                  <a:lnTo>
                    <a:pt x="10" y="74"/>
                  </a:lnTo>
                  <a:lnTo>
                    <a:pt x="10" y="80"/>
                  </a:lnTo>
                  <a:lnTo>
                    <a:pt x="10" y="85"/>
                  </a:lnTo>
                  <a:lnTo>
                    <a:pt x="10" y="85"/>
                  </a:lnTo>
                  <a:close/>
                  <a:moveTo>
                    <a:pt x="19" y="85"/>
                  </a:moveTo>
                  <a:lnTo>
                    <a:pt x="19" y="85"/>
                  </a:lnTo>
                  <a:lnTo>
                    <a:pt x="25" y="83"/>
                  </a:lnTo>
                  <a:lnTo>
                    <a:pt x="27" y="80"/>
                  </a:lnTo>
                  <a:lnTo>
                    <a:pt x="29" y="76"/>
                  </a:lnTo>
                  <a:lnTo>
                    <a:pt x="27" y="70"/>
                  </a:lnTo>
                  <a:lnTo>
                    <a:pt x="27" y="70"/>
                  </a:lnTo>
                  <a:lnTo>
                    <a:pt x="23" y="74"/>
                  </a:lnTo>
                  <a:lnTo>
                    <a:pt x="21" y="78"/>
                  </a:lnTo>
                  <a:lnTo>
                    <a:pt x="19" y="85"/>
                  </a:lnTo>
                  <a:lnTo>
                    <a:pt x="19" y="85"/>
                  </a:lnTo>
                  <a:close/>
                  <a:moveTo>
                    <a:pt x="10" y="120"/>
                  </a:moveTo>
                  <a:lnTo>
                    <a:pt x="10" y="120"/>
                  </a:lnTo>
                  <a:lnTo>
                    <a:pt x="13" y="120"/>
                  </a:lnTo>
                  <a:lnTo>
                    <a:pt x="15" y="118"/>
                  </a:lnTo>
                  <a:lnTo>
                    <a:pt x="17" y="112"/>
                  </a:lnTo>
                  <a:lnTo>
                    <a:pt x="17" y="112"/>
                  </a:lnTo>
                  <a:lnTo>
                    <a:pt x="23" y="101"/>
                  </a:lnTo>
                  <a:lnTo>
                    <a:pt x="27" y="97"/>
                  </a:lnTo>
                  <a:lnTo>
                    <a:pt x="27" y="89"/>
                  </a:lnTo>
                  <a:lnTo>
                    <a:pt x="27" y="89"/>
                  </a:lnTo>
                  <a:lnTo>
                    <a:pt x="17" y="93"/>
                  </a:lnTo>
                  <a:lnTo>
                    <a:pt x="12" y="99"/>
                  </a:lnTo>
                  <a:lnTo>
                    <a:pt x="10" y="108"/>
                  </a:lnTo>
                  <a:lnTo>
                    <a:pt x="10" y="120"/>
                  </a:lnTo>
                  <a:lnTo>
                    <a:pt x="10" y="120"/>
                  </a:lnTo>
                  <a:close/>
                  <a:moveTo>
                    <a:pt x="23" y="122"/>
                  </a:moveTo>
                  <a:lnTo>
                    <a:pt x="23" y="122"/>
                  </a:lnTo>
                  <a:lnTo>
                    <a:pt x="25" y="122"/>
                  </a:lnTo>
                  <a:lnTo>
                    <a:pt x="25" y="122"/>
                  </a:lnTo>
                  <a:lnTo>
                    <a:pt x="25" y="120"/>
                  </a:lnTo>
                  <a:lnTo>
                    <a:pt x="23" y="120"/>
                  </a:lnTo>
                  <a:lnTo>
                    <a:pt x="23" y="120"/>
                  </a:lnTo>
                  <a:lnTo>
                    <a:pt x="23" y="122"/>
                  </a:lnTo>
                  <a:lnTo>
                    <a:pt x="23" y="122"/>
                  </a:lnTo>
                  <a:close/>
                  <a:moveTo>
                    <a:pt x="10" y="131"/>
                  </a:moveTo>
                  <a:lnTo>
                    <a:pt x="10" y="131"/>
                  </a:lnTo>
                  <a:lnTo>
                    <a:pt x="12" y="144"/>
                  </a:lnTo>
                  <a:lnTo>
                    <a:pt x="12" y="144"/>
                  </a:lnTo>
                  <a:lnTo>
                    <a:pt x="15" y="141"/>
                  </a:lnTo>
                  <a:lnTo>
                    <a:pt x="19" y="135"/>
                  </a:lnTo>
                  <a:lnTo>
                    <a:pt x="23" y="123"/>
                  </a:lnTo>
                  <a:lnTo>
                    <a:pt x="23" y="123"/>
                  </a:lnTo>
                  <a:lnTo>
                    <a:pt x="21" y="123"/>
                  </a:lnTo>
                  <a:lnTo>
                    <a:pt x="19" y="122"/>
                  </a:lnTo>
                  <a:lnTo>
                    <a:pt x="19" y="122"/>
                  </a:lnTo>
                  <a:lnTo>
                    <a:pt x="17" y="127"/>
                  </a:lnTo>
                  <a:lnTo>
                    <a:pt x="10" y="131"/>
                  </a:lnTo>
                  <a:lnTo>
                    <a:pt x="10" y="131"/>
                  </a:lnTo>
                  <a:close/>
                  <a:moveTo>
                    <a:pt x="27" y="137"/>
                  </a:moveTo>
                  <a:lnTo>
                    <a:pt x="27" y="137"/>
                  </a:lnTo>
                  <a:lnTo>
                    <a:pt x="29" y="137"/>
                  </a:lnTo>
                  <a:lnTo>
                    <a:pt x="31" y="135"/>
                  </a:lnTo>
                  <a:lnTo>
                    <a:pt x="31" y="131"/>
                  </a:lnTo>
                  <a:lnTo>
                    <a:pt x="31" y="129"/>
                  </a:lnTo>
                  <a:lnTo>
                    <a:pt x="31" y="129"/>
                  </a:lnTo>
                  <a:lnTo>
                    <a:pt x="29" y="129"/>
                  </a:lnTo>
                  <a:lnTo>
                    <a:pt x="29" y="129"/>
                  </a:lnTo>
                  <a:lnTo>
                    <a:pt x="27" y="137"/>
                  </a:lnTo>
                  <a:lnTo>
                    <a:pt x="27" y="137"/>
                  </a:lnTo>
                  <a:close/>
                  <a:moveTo>
                    <a:pt x="17" y="173"/>
                  </a:moveTo>
                  <a:lnTo>
                    <a:pt x="17" y="173"/>
                  </a:lnTo>
                  <a:lnTo>
                    <a:pt x="19" y="169"/>
                  </a:lnTo>
                  <a:lnTo>
                    <a:pt x="25" y="167"/>
                  </a:lnTo>
                  <a:lnTo>
                    <a:pt x="29" y="167"/>
                  </a:lnTo>
                  <a:lnTo>
                    <a:pt x="31" y="171"/>
                  </a:lnTo>
                  <a:lnTo>
                    <a:pt x="31" y="171"/>
                  </a:lnTo>
                  <a:lnTo>
                    <a:pt x="33" y="158"/>
                  </a:lnTo>
                  <a:lnTo>
                    <a:pt x="33" y="152"/>
                  </a:lnTo>
                  <a:lnTo>
                    <a:pt x="31" y="148"/>
                  </a:lnTo>
                  <a:lnTo>
                    <a:pt x="31" y="148"/>
                  </a:lnTo>
                  <a:lnTo>
                    <a:pt x="21" y="160"/>
                  </a:lnTo>
                  <a:lnTo>
                    <a:pt x="19" y="165"/>
                  </a:lnTo>
                  <a:lnTo>
                    <a:pt x="17" y="173"/>
                  </a:lnTo>
                  <a:lnTo>
                    <a:pt x="17" y="173"/>
                  </a:lnTo>
                  <a:close/>
                  <a:moveTo>
                    <a:pt x="10" y="169"/>
                  </a:moveTo>
                  <a:lnTo>
                    <a:pt x="10" y="169"/>
                  </a:lnTo>
                  <a:lnTo>
                    <a:pt x="12" y="167"/>
                  </a:lnTo>
                  <a:lnTo>
                    <a:pt x="13" y="165"/>
                  </a:lnTo>
                  <a:lnTo>
                    <a:pt x="13" y="163"/>
                  </a:lnTo>
                  <a:lnTo>
                    <a:pt x="15" y="162"/>
                  </a:lnTo>
                  <a:lnTo>
                    <a:pt x="15" y="162"/>
                  </a:lnTo>
                  <a:lnTo>
                    <a:pt x="17" y="158"/>
                  </a:lnTo>
                  <a:lnTo>
                    <a:pt x="19" y="156"/>
                  </a:lnTo>
                  <a:lnTo>
                    <a:pt x="19" y="152"/>
                  </a:lnTo>
                  <a:lnTo>
                    <a:pt x="19" y="150"/>
                  </a:lnTo>
                  <a:lnTo>
                    <a:pt x="19" y="150"/>
                  </a:lnTo>
                  <a:lnTo>
                    <a:pt x="12" y="158"/>
                  </a:lnTo>
                  <a:lnTo>
                    <a:pt x="10" y="163"/>
                  </a:lnTo>
                  <a:lnTo>
                    <a:pt x="10" y="169"/>
                  </a:lnTo>
                  <a:lnTo>
                    <a:pt x="10" y="169"/>
                  </a:lnTo>
                  <a:close/>
                  <a:moveTo>
                    <a:pt x="19" y="196"/>
                  </a:moveTo>
                  <a:lnTo>
                    <a:pt x="19" y="196"/>
                  </a:lnTo>
                  <a:lnTo>
                    <a:pt x="23" y="192"/>
                  </a:lnTo>
                  <a:lnTo>
                    <a:pt x="27" y="190"/>
                  </a:lnTo>
                  <a:lnTo>
                    <a:pt x="27" y="190"/>
                  </a:lnTo>
                  <a:lnTo>
                    <a:pt x="29" y="192"/>
                  </a:lnTo>
                  <a:lnTo>
                    <a:pt x="29" y="192"/>
                  </a:lnTo>
                  <a:lnTo>
                    <a:pt x="29" y="192"/>
                  </a:lnTo>
                  <a:lnTo>
                    <a:pt x="27" y="200"/>
                  </a:lnTo>
                  <a:lnTo>
                    <a:pt x="25" y="205"/>
                  </a:lnTo>
                  <a:lnTo>
                    <a:pt x="21" y="211"/>
                  </a:lnTo>
                  <a:lnTo>
                    <a:pt x="21" y="217"/>
                  </a:lnTo>
                  <a:lnTo>
                    <a:pt x="21" y="217"/>
                  </a:lnTo>
                  <a:lnTo>
                    <a:pt x="25" y="213"/>
                  </a:lnTo>
                  <a:lnTo>
                    <a:pt x="29" y="211"/>
                  </a:lnTo>
                  <a:lnTo>
                    <a:pt x="31" y="211"/>
                  </a:lnTo>
                  <a:lnTo>
                    <a:pt x="31" y="211"/>
                  </a:lnTo>
                  <a:lnTo>
                    <a:pt x="33" y="192"/>
                  </a:lnTo>
                  <a:lnTo>
                    <a:pt x="33" y="182"/>
                  </a:lnTo>
                  <a:lnTo>
                    <a:pt x="29" y="173"/>
                  </a:lnTo>
                  <a:lnTo>
                    <a:pt x="29" y="173"/>
                  </a:lnTo>
                  <a:lnTo>
                    <a:pt x="23" y="184"/>
                  </a:lnTo>
                  <a:lnTo>
                    <a:pt x="19" y="196"/>
                  </a:lnTo>
                  <a:lnTo>
                    <a:pt x="19" y="196"/>
                  </a:lnTo>
                  <a:close/>
                  <a:moveTo>
                    <a:pt x="12" y="194"/>
                  </a:moveTo>
                  <a:lnTo>
                    <a:pt x="12" y="194"/>
                  </a:lnTo>
                  <a:lnTo>
                    <a:pt x="13" y="190"/>
                  </a:lnTo>
                  <a:lnTo>
                    <a:pt x="17" y="186"/>
                  </a:lnTo>
                  <a:lnTo>
                    <a:pt x="19" y="182"/>
                  </a:lnTo>
                  <a:lnTo>
                    <a:pt x="17" y="179"/>
                  </a:lnTo>
                  <a:lnTo>
                    <a:pt x="17" y="179"/>
                  </a:lnTo>
                  <a:lnTo>
                    <a:pt x="12" y="184"/>
                  </a:lnTo>
                  <a:lnTo>
                    <a:pt x="10" y="188"/>
                  </a:lnTo>
                  <a:lnTo>
                    <a:pt x="12" y="194"/>
                  </a:lnTo>
                  <a:lnTo>
                    <a:pt x="12" y="194"/>
                  </a:lnTo>
                  <a:close/>
                  <a:moveTo>
                    <a:pt x="10" y="219"/>
                  </a:moveTo>
                  <a:lnTo>
                    <a:pt x="10" y="219"/>
                  </a:lnTo>
                  <a:lnTo>
                    <a:pt x="12" y="219"/>
                  </a:lnTo>
                  <a:lnTo>
                    <a:pt x="13" y="217"/>
                  </a:lnTo>
                  <a:lnTo>
                    <a:pt x="13" y="213"/>
                  </a:lnTo>
                  <a:lnTo>
                    <a:pt x="13" y="213"/>
                  </a:lnTo>
                  <a:lnTo>
                    <a:pt x="19" y="207"/>
                  </a:lnTo>
                  <a:lnTo>
                    <a:pt x="19" y="203"/>
                  </a:lnTo>
                  <a:lnTo>
                    <a:pt x="19" y="200"/>
                  </a:lnTo>
                  <a:lnTo>
                    <a:pt x="19" y="200"/>
                  </a:lnTo>
                  <a:lnTo>
                    <a:pt x="15" y="203"/>
                  </a:lnTo>
                  <a:lnTo>
                    <a:pt x="12" y="207"/>
                  </a:lnTo>
                  <a:lnTo>
                    <a:pt x="10" y="213"/>
                  </a:lnTo>
                  <a:lnTo>
                    <a:pt x="10" y="219"/>
                  </a:lnTo>
                  <a:lnTo>
                    <a:pt x="10" y="219"/>
                  </a:lnTo>
                  <a:close/>
                  <a:moveTo>
                    <a:pt x="21" y="247"/>
                  </a:moveTo>
                  <a:lnTo>
                    <a:pt x="21" y="247"/>
                  </a:lnTo>
                  <a:lnTo>
                    <a:pt x="23" y="245"/>
                  </a:lnTo>
                  <a:lnTo>
                    <a:pt x="25" y="243"/>
                  </a:lnTo>
                  <a:lnTo>
                    <a:pt x="27" y="245"/>
                  </a:lnTo>
                  <a:lnTo>
                    <a:pt x="27" y="245"/>
                  </a:lnTo>
                  <a:lnTo>
                    <a:pt x="25" y="242"/>
                  </a:lnTo>
                  <a:lnTo>
                    <a:pt x="25" y="242"/>
                  </a:lnTo>
                  <a:lnTo>
                    <a:pt x="31" y="240"/>
                  </a:lnTo>
                  <a:lnTo>
                    <a:pt x="33" y="234"/>
                  </a:lnTo>
                  <a:lnTo>
                    <a:pt x="33" y="228"/>
                  </a:lnTo>
                  <a:lnTo>
                    <a:pt x="33" y="223"/>
                  </a:lnTo>
                  <a:lnTo>
                    <a:pt x="33" y="223"/>
                  </a:lnTo>
                  <a:lnTo>
                    <a:pt x="31" y="223"/>
                  </a:lnTo>
                  <a:lnTo>
                    <a:pt x="31" y="223"/>
                  </a:lnTo>
                  <a:lnTo>
                    <a:pt x="23" y="234"/>
                  </a:lnTo>
                  <a:lnTo>
                    <a:pt x="21" y="240"/>
                  </a:lnTo>
                  <a:lnTo>
                    <a:pt x="21" y="247"/>
                  </a:lnTo>
                  <a:lnTo>
                    <a:pt x="21" y="247"/>
                  </a:lnTo>
                  <a:close/>
                  <a:moveTo>
                    <a:pt x="13" y="243"/>
                  </a:moveTo>
                  <a:lnTo>
                    <a:pt x="13" y="243"/>
                  </a:lnTo>
                  <a:lnTo>
                    <a:pt x="23" y="223"/>
                  </a:lnTo>
                  <a:lnTo>
                    <a:pt x="23" y="223"/>
                  </a:lnTo>
                  <a:lnTo>
                    <a:pt x="17" y="226"/>
                  </a:lnTo>
                  <a:lnTo>
                    <a:pt x="13" y="232"/>
                  </a:lnTo>
                  <a:lnTo>
                    <a:pt x="12" y="238"/>
                  </a:lnTo>
                  <a:lnTo>
                    <a:pt x="13" y="243"/>
                  </a:lnTo>
                  <a:lnTo>
                    <a:pt x="13" y="243"/>
                  </a:lnTo>
                  <a:close/>
                  <a:moveTo>
                    <a:pt x="25" y="247"/>
                  </a:moveTo>
                  <a:lnTo>
                    <a:pt x="25" y="247"/>
                  </a:lnTo>
                  <a:lnTo>
                    <a:pt x="19" y="253"/>
                  </a:lnTo>
                  <a:lnTo>
                    <a:pt x="15" y="259"/>
                  </a:lnTo>
                  <a:lnTo>
                    <a:pt x="13" y="266"/>
                  </a:lnTo>
                  <a:lnTo>
                    <a:pt x="13" y="270"/>
                  </a:lnTo>
                  <a:lnTo>
                    <a:pt x="15" y="274"/>
                  </a:lnTo>
                  <a:lnTo>
                    <a:pt x="15" y="274"/>
                  </a:lnTo>
                  <a:lnTo>
                    <a:pt x="17" y="268"/>
                  </a:lnTo>
                  <a:lnTo>
                    <a:pt x="19" y="263"/>
                  </a:lnTo>
                  <a:lnTo>
                    <a:pt x="23" y="259"/>
                  </a:lnTo>
                  <a:lnTo>
                    <a:pt x="23" y="251"/>
                  </a:lnTo>
                  <a:lnTo>
                    <a:pt x="23" y="251"/>
                  </a:lnTo>
                  <a:lnTo>
                    <a:pt x="27" y="251"/>
                  </a:lnTo>
                  <a:lnTo>
                    <a:pt x="27" y="249"/>
                  </a:lnTo>
                  <a:lnTo>
                    <a:pt x="27" y="249"/>
                  </a:lnTo>
                  <a:lnTo>
                    <a:pt x="25" y="247"/>
                  </a:lnTo>
                  <a:lnTo>
                    <a:pt x="25" y="247"/>
                  </a:lnTo>
                  <a:close/>
                  <a:moveTo>
                    <a:pt x="25" y="266"/>
                  </a:moveTo>
                  <a:lnTo>
                    <a:pt x="25" y="266"/>
                  </a:lnTo>
                  <a:lnTo>
                    <a:pt x="29" y="263"/>
                  </a:lnTo>
                  <a:lnTo>
                    <a:pt x="34" y="263"/>
                  </a:lnTo>
                  <a:lnTo>
                    <a:pt x="34" y="263"/>
                  </a:lnTo>
                  <a:lnTo>
                    <a:pt x="34" y="257"/>
                  </a:lnTo>
                  <a:lnTo>
                    <a:pt x="34" y="253"/>
                  </a:lnTo>
                  <a:lnTo>
                    <a:pt x="34" y="253"/>
                  </a:lnTo>
                  <a:lnTo>
                    <a:pt x="33" y="253"/>
                  </a:lnTo>
                  <a:lnTo>
                    <a:pt x="33" y="253"/>
                  </a:lnTo>
                  <a:lnTo>
                    <a:pt x="31" y="257"/>
                  </a:lnTo>
                  <a:lnTo>
                    <a:pt x="29" y="259"/>
                  </a:lnTo>
                  <a:lnTo>
                    <a:pt x="25" y="263"/>
                  </a:lnTo>
                  <a:lnTo>
                    <a:pt x="25" y="266"/>
                  </a:lnTo>
                  <a:lnTo>
                    <a:pt x="25" y="266"/>
                  </a:lnTo>
                  <a:close/>
                  <a:moveTo>
                    <a:pt x="27" y="284"/>
                  </a:moveTo>
                  <a:lnTo>
                    <a:pt x="27" y="284"/>
                  </a:lnTo>
                  <a:lnTo>
                    <a:pt x="29" y="282"/>
                  </a:lnTo>
                  <a:lnTo>
                    <a:pt x="31" y="280"/>
                  </a:lnTo>
                  <a:lnTo>
                    <a:pt x="31" y="280"/>
                  </a:lnTo>
                  <a:lnTo>
                    <a:pt x="31" y="276"/>
                  </a:lnTo>
                  <a:lnTo>
                    <a:pt x="31" y="276"/>
                  </a:lnTo>
                  <a:lnTo>
                    <a:pt x="34" y="274"/>
                  </a:lnTo>
                  <a:lnTo>
                    <a:pt x="34" y="270"/>
                  </a:lnTo>
                  <a:lnTo>
                    <a:pt x="34" y="270"/>
                  </a:lnTo>
                  <a:lnTo>
                    <a:pt x="31" y="272"/>
                  </a:lnTo>
                  <a:lnTo>
                    <a:pt x="31" y="274"/>
                  </a:lnTo>
                  <a:lnTo>
                    <a:pt x="31" y="276"/>
                  </a:lnTo>
                  <a:lnTo>
                    <a:pt x="31" y="276"/>
                  </a:lnTo>
                  <a:lnTo>
                    <a:pt x="27" y="278"/>
                  </a:lnTo>
                  <a:lnTo>
                    <a:pt x="27" y="278"/>
                  </a:lnTo>
                  <a:lnTo>
                    <a:pt x="27" y="284"/>
                  </a:lnTo>
                  <a:lnTo>
                    <a:pt x="27" y="2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9" name="Freeform 7"/>
            <p:cNvSpPr>
              <a:spLocks noEditPoints="1"/>
            </p:cNvSpPr>
            <p:nvPr/>
          </p:nvSpPr>
          <p:spPr bwMode="auto">
            <a:xfrm>
              <a:off x="3565526" y="1301750"/>
              <a:ext cx="417513" cy="471488"/>
            </a:xfrm>
            <a:custGeom>
              <a:avLst/>
              <a:gdLst/>
              <a:ahLst/>
              <a:cxnLst>
                <a:cxn ang="0">
                  <a:pos x="155" y="106"/>
                </a:cxn>
                <a:cxn ang="0">
                  <a:pos x="97" y="154"/>
                </a:cxn>
                <a:cxn ang="0">
                  <a:pos x="176" y="135"/>
                </a:cxn>
                <a:cxn ang="0">
                  <a:pos x="223" y="253"/>
                </a:cxn>
                <a:cxn ang="0">
                  <a:pos x="113" y="297"/>
                </a:cxn>
                <a:cxn ang="0">
                  <a:pos x="8" y="203"/>
                </a:cxn>
                <a:cxn ang="0">
                  <a:pos x="48" y="51"/>
                </a:cxn>
                <a:cxn ang="0">
                  <a:pos x="202" y="5"/>
                </a:cxn>
                <a:cxn ang="0">
                  <a:pos x="198" y="11"/>
                </a:cxn>
                <a:cxn ang="0">
                  <a:pos x="75" y="57"/>
                </a:cxn>
                <a:cxn ang="0">
                  <a:pos x="57" y="215"/>
                </a:cxn>
                <a:cxn ang="0">
                  <a:pos x="166" y="270"/>
                </a:cxn>
                <a:cxn ang="0">
                  <a:pos x="254" y="169"/>
                </a:cxn>
                <a:cxn ang="0">
                  <a:pos x="176" y="175"/>
                </a:cxn>
                <a:cxn ang="0">
                  <a:pos x="147" y="221"/>
                </a:cxn>
                <a:cxn ang="0">
                  <a:pos x="90" y="154"/>
                </a:cxn>
                <a:cxn ang="0">
                  <a:pos x="183" y="66"/>
                </a:cxn>
                <a:cxn ang="0">
                  <a:pos x="256" y="72"/>
                </a:cxn>
                <a:cxn ang="0">
                  <a:pos x="63" y="59"/>
                </a:cxn>
                <a:cxn ang="0">
                  <a:pos x="38" y="81"/>
                </a:cxn>
                <a:cxn ang="0">
                  <a:pos x="38" y="81"/>
                </a:cxn>
                <a:cxn ang="0">
                  <a:pos x="153" y="93"/>
                </a:cxn>
                <a:cxn ang="0">
                  <a:pos x="153" y="93"/>
                </a:cxn>
                <a:cxn ang="0">
                  <a:pos x="117" y="93"/>
                </a:cxn>
                <a:cxn ang="0">
                  <a:pos x="33" y="104"/>
                </a:cxn>
                <a:cxn ang="0">
                  <a:pos x="44" y="91"/>
                </a:cxn>
                <a:cxn ang="0">
                  <a:pos x="141" y="89"/>
                </a:cxn>
                <a:cxn ang="0">
                  <a:pos x="23" y="118"/>
                </a:cxn>
                <a:cxn ang="0">
                  <a:pos x="35" y="133"/>
                </a:cxn>
                <a:cxn ang="0">
                  <a:pos x="23" y="158"/>
                </a:cxn>
                <a:cxn ang="0">
                  <a:pos x="36" y="175"/>
                </a:cxn>
                <a:cxn ang="0">
                  <a:pos x="128" y="162"/>
                </a:cxn>
                <a:cxn ang="0">
                  <a:pos x="14" y="154"/>
                </a:cxn>
                <a:cxn ang="0">
                  <a:pos x="134" y="173"/>
                </a:cxn>
                <a:cxn ang="0">
                  <a:pos x="14" y="175"/>
                </a:cxn>
                <a:cxn ang="0">
                  <a:pos x="113" y="179"/>
                </a:cxn>
                <a:cxn ang="0">
                  <a:pos x="141" y="179"/>
                </a:cxn>
                <a:cxn ang="0">
                  <a:pos x="151" y="184"/>
                </a:cxn>
                <a:cxn ang="0">
                  <a:pos x="187" y="182"/>
                </a:cxn>
                <a:cxn ang="0">
                  <a:pos x="38" y="192"/>
                </a:cxn>
                <a:cxn ang="0">
                  <a:pos x="12" y="198"/>
                </a:cxn>
                <a:cxn ang="0">
                  <a:pos x="113" y="194"/>
                </a:cxn>
                <a:cxn ang="0">
                  <a:pos x="179" y="205"/>
                </a:cxn>
                <a:cxn ang="0">
                  <a:pos x="134" y="211"/>
                </a:cxn>
                <a:cxn ang="0">
                  <a:pos x="35" y="217"/>
                </a:cxn>
                <a:cxn ang="0">
                  <a:pos x="35" y="217"/>
                </a:cxn>
                <a:cxn ang="0">
                  <a:pos x="25" y="221"/>
                </a:cxn>
                <a:cxn ang="0">
                  <a:pos x="31" y="228"/>
                </a:cxn>
                <a:cxn ang="0">
                  <a:pos x="54" y="224"/>
                </a:cxn>
                <a:cxn ang="0">
                  <a:pos x="54" y="240"/>
                </a:cxn>
                <a:cxn ang="0">
                  <a:pos x="69" y="242"/>
                </a:cxn>
                <a:cxn ang="0">
                  <a:pos x="88" y="257"/>
                </a:cxn>
                <a:cxn ang="0">
                  <a:pos x="57" y="268"/>
                </a:cxn>
                <a:cxn ang="0">
                  <a:pos x="50" y="261"/>
                </a:cxn>
                <a:cxn ang="0">
                  <a:pos x="88" y="264"/>
                </a:cxn>
                <a:cxn ang="0">
                  <a:pos x="105" y="264"/>
                </a:cxn>
                <a:cxn ang="0">
                  <a:pos x="71" y="276"/>
                </a:cxn>
                <a:cxn ang="0">
                  <a:pos x="84" y="284"/>
                </a:cxn>
                <a:cxn ang="0">
                  <a:pos x="111" y="284"/>
                </a:cxn>
              </a:cxnLst>
              <a:rect l="0" t="0" r="r" b="b"/>
              <a:pathLst>
                <a:path w="263" h="297">
                  <a:moveTo>
                    <a:pt x="263" y="74"/>
                  </a:moveTo>
                  <a:lnTo>
                    <a:pt x="263" y="74"/>
                  </a:lnTo>
                  <a:lnTo>
                    <a:pt x="246" y="81"/>
                  </a:lnTo>
                  <a:lnTo>
                    <a:pt x="227" y="87"/>
                  </a:lnTo>
                  <a:lnTo>
                    <a:pt x="187" y="101"/>
                  </a:lnTo>
                  <a:lnTo>
                    <a:pt x="187" y="101"/>
                  </a:lnTo>
                  <a:lnTo>
                    <a:pt x="174" y="104"/>
                  </a:lnTo>
                  <a:lnTo>
                    <a:pt x="166" y="106"/>
                  </a:lnTo>
                  <a:lnTo>
                    <a:pt x="160" y="108"/>
                  </a:lnTo>
                  <a:lnTo>
                    <a:pt x="160" y="108"/>
                  </a:lnTo>
                  <a:lnTo>
                    <a:pt x="155" y="106"/>
                  </a:lnTo>
                  <a:lnTo>
                    <a:pt x="149" y="104"/>
                  </a:lnTo>
                  <a:lnTo>
                    <a:pt x="143" y="101"/>
                  </a:lnTo>
                  <a:lnTo>
                    <a:pt x="138" y="99"/>
                  </a:lnTo>
                  <a:lnTo>
                    <a:pt x="138" y="99"/>
                  </a:lnTo>
                  <a:lnTo>
                    <a:pt x="126" y="99"/>
                  </a:lnTo>
                  <a:lnTo>
                    <a:pt x="118" y="102"/>
                  </a:lnTo>
                  <a:lnTo>
                    <a:pt x="111" y="110"/>
                  </a:lnTo>
                  <a:lnTo>
                    <a:pt x="105" y="118"/>
                  </a:lnTo>
                  <a:lnTo>
                    <a:pt x="101" y="129"/>
                  </a:lnTo>
                  <a:lnTo>
                    <a:pt x="97" y="141"/>
                  </a:lnTo>
                  <a:lnTo>
                    <a:pt x="97" y="154"/>
                  </a:lnTo>
                  <a:lnTo>
                    <a:pt x="99" y="167"/>
                  </a:lnTo>
                  <a:lnTo>
                    <a:pt x="99" y="167"/>
                  </a:lnTo>
                  <a:lnTo>
                    <a:pt x="105" y="165"/>
                  </a:lnTo>
                  <a:lnTo>
                    <a:pt x="111" y="162"/>
                  </a:lnTo>
                  <a:lnTo>
                    <a:pt x="122" y="152"/>
                  </a:lnTo>
                  <a:lnTo>
                    <a:pt x="134" y="142"/>
                  </a:lnTo>
                  <a:lnTo>
                    <a:pt x="139" y="139"/>
                  </a:lnTo>
                  <a:lnTo>
                    <a:pt x="145" y="137"/>
                  </a:lnTo>
                  <a:lnTo>
                    <a:pt x="145" y="137"/>
                  </a:lnTo>
                  <a:lnTo>
                    <a:pt x="160" y="135"/>
                  </a:lnTo>
                  <a:lnTo>
                    <a:pt x="176" y="135"/>
                  </a:lnTo>
                  <a:lnTo>
                    <a:pt x="176" y="135"/>
                  </a:lnTo>
                  <a:lnTo>
                    <a:pt x="218" y="133"/>
                  </a:lnTo>
                  <a:lnTo>
                    <a:pt x="239" y="133"/>
                  </a:lnTo>
                  <a:lnTo>
                    <a:pt x="261" y="133"/>
                  </a:lnTo>
                  <a:lnTo>
                    <a:pt x="261" y="133"/>
                  </a:lnTo>
                  <a:lnTo>
                    <a:pt x="261" y="156"/>
                  </a:lnTo>
                  <a:lnTo>
                    <a:pt x="259" y="179"/>
                  </a:lnTo>
                  <a:lnTo>
                    <a:pt x="254" y="202"/>
                  </a:lnTo>
                  <a:lnTo>
                    <a:pt x="246" y="221"/>
                  </a:lnTo>
                  <a:lnTo>
                    <a:pt x="237" y="238"/>
                  </a:lnTo>
                  <a:lnTo>
                    <a:pt x="223" y="253"/>
                  </a:lnTo>
                  <a:lnTo>
                    <a:pt x="210" y="264"/>
                  </a:lnTo>
                  <a:lnTo>
                    <a:pt x="193" y="274"/>
                  </a:lnTo>
                  <a:lnTo>
                    <a:pt x="193" y="274"/>
                  </a:lnTo>
                  <a:lnTo>
                    <a:pt x="174" y="278"/>
                  </a:lnTo>
                  <a:lnTo>
                    <a:pt x="157" y="284"/>
                  </a:lnTo>
                  <a:lnTo>
                    <a:pt x="157" y="284"/>
                  </a:lnTo>
                  <a:lnTo>
                    <a:pt x="139" y="291"/>
                  </a:lnTo>
                  <a:lnTo>
                    <a:pt x="132" y="295"/>
                  </a:lnTo>
                  <a:lnTo>
                    <a:pt x="124" y="297"/>
                  </a:lnTo>
                  <a:lnTo>
                    <a:pt x="124" y="297"/>
                  </a:lnTo>
                  <a:lnTo>
                    <a:pt x="113" y="297"/>
                  </a:lnTo>
                  <a:lnTo>
                    <a:pt x="101" y="295"/>
                  </a:lnTo>
                  <a:lnTo>
                    <a:pt x="80" y="291"/>
                  </a:lnTo>
                  <a:lnTo>
                    <a:pt x="80" y="291"/>
                  </a:lnTo>
                  <a:lnTo>
                    <a:pt x="69" y="285"/>
                  </a:lnTo>
                  <a:lnTo>
                    <a:pt x="59" y="280"/>
                  </a:lnTo>
                  <a:lnTo>
                    <a:pt x="50" y="272"/>
                  </a:lnTo>
                  <a:lnTo>
                    <a:pt x="40" y="263"/>
                  </a:lnTo>
                  <a:lnTo>
                    <a:pt x="27" y="243"/>
                  </a:lnTo>
                  <a:lnTo>
                    <a:pt x="16" y="219"/>
                  </a:lnTo>
                  <a:lnTo>
                    <a:pt x="16" y="219"/>
                  </a:lnTo>
                  <a:lnTo>
                    <a:pt x="8" y="203"/>
                  </a:lnTo>
                  <a:lnTo>
                    <a:pt x="2" y="190"/>
                  </a:lnTo>
                  <a:lnTo>
                    <a:pt x="0" y="175"/>
                  </a:lnTo>
                  <a:lnTo>
                    <a:pt x="0" y="154"/>
                  </a:lnTo>
                  <a:lnTo>
                    <a:pt x="0" y="154"/>
                  </a:lnTo>
                  <a:lnTo>
                    <a:pt x="4" y="131"/>
                  </a:lnTo>
                  <a:lnTo>
                    <a:pt x="12" y="106"/>
                  </a:lnTo>
                  <a:lnTo>
                    <a:pt x="19" y="85"/>
                  </a:lnTo>
                  <a:lnTo>
                    <a:pt x="29" y="68"/>
                  </a:lnTo>
                  <a:lnTo>
                    <a:pt x="29" y="68"/>
                  </a:lnTo>
                  <a:lnTo>
                    <a:pt x="36" y="61"/>
                  </a:lnTo>
                  <a:lnTo>
                    <a:pt x="48" y="51"/>
                  </a:lnTo>
                  <a:lnTo>
                    <a:pt x="71" y="34"/>
                  </a:lnTo>
                  <a:lnTo>
                    <a:pt x="71" y="34"/>
                  </a:lnTo>
                  <a:lnTo>
                    <a:pt x="94" y="22"/>
                  </a:lnTo>
                  <a:lnTo>
                    <a:pt x="117" y="11"/>
                  </a:lnTo>
                  <a:lnTo>
                    <a:pt x="139" y="3"/>
                  </a:lnTo>
                  <a:lnTo>
                    <a:pt x="160" y="0"/>
                  </a:lnTo>
                  <a:lnTo>
                    <a:pt x="160" y="0"/>
                  </a:lnTo>
                  <a:lnTo>
                    <a:pt x="172" y="0"/>
                  </a:lnTo>
                  <a:lnTo>
                    <a:pt x="183" y="0"/>
                  </a:lnTo>
                  <a:lnTo>
                    <a:pt x="193" y="1"/>
                  </a:lnTo>
                  <a:lnTo>
                    <a:pt x="202" y="5"/>
                  </a:lnTo>
                  <a:lnTo>
                    <a:pt x="218" y="13"/>
                  </a:lnTo>
                  <a:lnTo>
                    <a:pt x="231" y="24"/>
                  </a:lnTo>
                  <a:lnTo>
                    <a:pt x="231" y="24"/>
                  </a:lnTo>
                  <a:lnTo>
                    <a:pt x="242" y="34"/>
                  </a:lnTo>
                  <a:lnTo>
                    <a:pt x="252" y="45"/>
                  </a:lnTo>
                  <a:lnTo>
                    <a:pt x="259" y="59"/>
                  </a:lnTo>
                  <a:lnTo>
                    <a:pt x="263" y="74"/>
                  </a:lnTo>
                  <a:lnTo>
                    <a:pt x="263" y="74"/>
                  </a:lnTo>
                  <a:close/>
                  <a:moveTo>
                    <a:pt x="210" y="17"/>
                  </a:moveTo>
                  <a:lnTo>
                    <a:pt x="210" y="17"/>
                  </a:lnTo>
                  <a:lnTo>
                    <a:pt x="198" y="11"/>
                  </a:lnTo>
                  <a:lnTo>
                    <a:pt x="187" y="7"/>
                  </a:lnTo>
                  <a:lnTo>
                    <a:pt x="174" y="7"/>
                  </a:lnTo>
                  <a:lnTo>
                    <a:pt x="160" y="7"/>
                  </a:lnTo>
                  <a:lnTo>
                    <a:pt x="147" y="9"/>
                  </a:lnTo>
                  <a:lnTo>
                    <a:pt x="136" y="13"/>
                  </a:lnTo>
                  <a:lnTo>
                    <a:pt x="124" y="17"/>
                  </a:lnTo>
                  <a:lnTo>
                    <a:pt x="115" y="20"/>
                  </a:lnTo>
                  <a:lnTo>
                    <a:pt x="115" y="20"/>
                  </a:lnTo>
                  <a:lnTo>
                    <a:pt x="105" y="28"/>
                  </a:lnTo>
                  <a:lnTo>
                    <a:pt x="94" y="38"/>
                  </a:lnTo>
                  <a:lnTo>
                    <a:pt x="75" y="57"/>
                  </a:lnTo>
                  <a:lnTo>
                    <a:pt x="59" y="80"/>
                  </a:lnTo>
                  <a:lnTo>
                    <a:pt x="46" y="104"/>
                  </a:lnTo>
                  <a:lnTo>
                    <a:pt x="46" y="104"/>
                  </a:lnTo>
                  <a:lnTo>
                    <a:pt x="44" y="118"/>
                  </a:lnTo>
                  <a:lnTo>
                    <a:pt x="44" y="118"/>
                  </a:lnTo>
                  <a:lnTo>
                    <a:pt x="40" y="137"/>
                  </a:lnTo>
                  <a:lnTo>
                    <a:pt x="40" y="154"/>
                  </a:lnTo>
                  <a:lnTo>
                    <a:pt x="42" y="171"/>
                  </a:lnTo>
                  <a:lnTo>
                    <a:pt x="46" y="186"/>
                  </a:lnTo>
                  <a:lnTo>
                    <a:pt x="50" y="202"/>
                  </a:lnTo>
                  <a:lnTo>
                    <a:pt x="57" y="215"/>
                  </a:lnTo>
                  <a:lnTo>
                    <a:pt x="65" y="226"/>
                  </a:lnTo>
                  <a:lnTo>
                    <a:pt x="75" y="236"/>
                  </a:lnTo>
                  <a:lnTo>
                    <a:pt x="75" y="236"/>
                  </a:lnTo>
                  <a:lnTo>
                    <a:pt x="86" y="245"/>
                  </a:lnTo>
                  <a:lnTo>
                    <a:pt x="97" y="255"/>
                  </a:lnTo>
                  <a:lnTo>
                    <a:pt x="111" y="261"/>
                  </a:lnTo>
                  <a:lnTo>
                    <a:pt x="122" y="264"/>
                  </a:lnTo>
                  <a:lnTo>
                    <a:pt x="122" y="264"/>
                  </a:lnTo>
                  <a:lnTo>
                    <a:pt x="138" y="270"/>
                  </a:lnTo>
                  <a:lnTo>
                    <a:pt x="153" y="272"/>
                  </a:lnTo>
                  <a:lnTo>
                    <a:pt x="166" y="270"/>
                  </a:lnTo>
                  <a:lnTo>
                    <a:pt x="179" y="268"/>
                  </a:lnTo>
                  <a:lnTo>
                    <a:pt x="193" y="264"/>
                  </a:lnTo>
                  <a:lnTo>
                    <a:pt x="204" y="259"/>
                  </a:lnTo>
                  <a:lnTo>
                    <a:pt x="214" y="251"/>
                  </a:lnTo>
                  <a:lnTo>
                    <a:pt x="223" y="243"/>
                  </a:lnTo>
                  <a:lnTo>
                    <a:pt x="231" y="232"/>
                  </a:lnTo>
                  <a:lnTo>
                    <a:pt x="239" y="221"/>
                  </a:lnTo>
                  <a:lnTo>
                    <a:pt x="244" y="209"/>
                  </a:lnTo>
                  <a:lnTo>
                    <a:pt x="248" y="196"/>
                  </a:lnTo>
                  <a:lnTo>
                    <a:pt x="252" y="182"/>
                  </a:lnTo>
                  <a:lnTo>
                    <a:pt x="254" y="169"/>
                  </a:lnTo>
                  <a:lnTo>
                    <a:pt x="256" y="156"/>
                  </a:lnTo>
                  <a:lnTo>
                    <a:pt x="256" y="141"/>
                  </a:lnTo>
                  <a:lnTo>
                    <a:pt x="256" y="141"/>
                  </a:lnTo>
                  <a:lnTo>
                    <a:pt x="202" y="141"/>
                  </a:lnTo>
                  <a:lnTo>
                    <a:pt x="176" y="141"/>
                  </a:lnTo>
                  <a:lnTo>
                    <a:pt x="151" y="144"/>
                  </a:lnTo>
                  <a:lnTo>
                    <a:pt x="151" y="144"/>
                  </a:lnTo>
                  <a:lnTo>
                    <a:pt x="151" y="173"/>
                  </a:lnTo>
                  <a:lnTo>
                    <a:pt x="151" y="173"/>
                  </a:lnTo>
                  <a:lnTo>
                    <a:pt x="162" y="175"/>
                  </a:lnTo>
                  <a:lnTo>
                    <a:pt x="176" y="175"/>
                  </a:lnTo>
                  <a:lnTo>
                    <a:pt x="189" y="175"/>
                  </a:lnTo>
                  <a:lnTo>
                    <a:pt x="200" y="175"/>
                  </a:lnTo>
                  <a:lnTo>
                    <a:pt x="200" y="175"/>
                  </a:lnTo>
                  <a:lnTo>
                    <a:pt x="198" y="190"/>
                  </a:lnTo>
                  <a:lnTo>
                    <a:pt x="195" y="202"/>
                  </a:lnTo>
                  <a:lnTo>
                    <a:pt x="187" y="211"/>
                  </a:lnTo>
                  <a:lnTo>
                    <a:pt x="178" y="217"/>
                  </a:lnTo>
                  <a:lnTo>
                    <a:pt x="178" y="217"/>
                  </a:lnTo>
                  <a:lnTo>
                    <a:pt x="168" y="219"/>
                  </a:lnTo>
                  <a:lnTo>
                    <a:pt x="157" y="221"/>
                  </a:lnTo>
                  <a:lnTo>
                    <a:pt x="147" y="221"/>
                  </a:lnTo>
                  <a:lnTo>
                    <a:pt x="138" y="221"/>
                  </a:lnTo>
                  <a:lnTo>
                    <a:pt x="128" y="217"/>
                  </a:lnTo>
                  <a:lnTo>
                    <a:pt x="120" y="213"/>
                  </a:lnTo>
                  <a:lnTo>
                    <a:pt x="113" y="209"/>
                  </a:lnTo>
                  <a:lnTo>
                    <a:pt x="107" y="203"/>
                  </a:lnTo>
                  <a:lnTo>
                    <a:pt x="107" y="203"/>
                  </a:lnTo>
                  <a:lnTo>
                    <a:pt x="101" y="198"/>
                  </a:lnTo>
                  <a:lnTo>
                    <a:pt x="97" y="188"/>
                  </a:lnTo>
                  <a:lnTo>
                    <a:pt x="92" y="171"/>
                  </a:lnTo>
                  <a:lnTo>
                    <a:pt x="92" y="171"/>
                  </a:lnTo>
                  <a:lnTo>
                    <a:pt x="90" y="154"/>
                  </a:lnTo>
                  <a:lnTo>
                    <a:pt x="92" y="135"/>
                  </a:lnTo>
                  <a:lnTo>
                    <a:pt x="96" y="118"/>
                  </a:lnTo>
                  <a:lnTo>
                    <a:pt x="103" y="102"/>
                  </a:lnTo>
                  <a:lnTo>
                    <a:pt x="113" y="89"/>
                  </a:lnTo>
                  <a:lnTo>
                    <a:pt x="124" y="78"/>
                  </a:lnTo>
                  <a:lnTo>
                    <a:pt x="138" y="68"/>
                  </a:lnTo>
                  <a:lnTo>
                    <a:pt x="153" y="64"/>
                  </a:lnTo>
                  <a:lnTo>
                    <a:pt x="153" y="64"/>
                  </a:lnTo>
                  <a:lnTo>
                    <a:pt x="168" y="62"/>
                  </a:lnTo>
                  <a:lnTo>
                    <a:pt x="176" y="64"/>
                  </a:lnTo>
                  <a:lnTo>
                    <a:pt x="183" y="66"/>
                  </a:lnTo>
                  <a:lnTo>
                    <a:pt x="183" y="66"/>
                  </a:lnTo>
                  <a:lnTo>
                    <a:pt x="189" y="70"/>
                  </a:lnTo>
                  <a:lnTo>
                    <a:pt x="195" y="76"/>
                  </a:lnTo>
                  <a:lnTo>
                    <a:pt x="202" y="81"/>
                  </a:lnTo>
                  <a:lnTo>
                    <a:pt x="210" y="83"/>
                  </a:lnTo>
                  <a:lnTo>
                    <a:pt x="210" y="83"/>
                  </a:lnTo>
                  <a:lnTo>
                    <a:pt x="221" y="83"/>
                  </a:lnTo>
                  <a:lnTo>
                    <a:pt x="233" y="80"/>
                  </a:lnTo>
                  <a:lnTo>
                    <a:pt x="246" y="74"/>
                  </a:lnTo>
                  <a:lnTo>
                    <a:pt x="256" y="72"/>
                  </a:lnTo>
                  <a:lnTo>
                    <a:pt x="256" y="72"/>
                  </a:lnTo>
                  <a:lnTo>
                    <a:pt x="248" y="55"/>
                  </a:lnTo>
                  <a:lnTo>
                    <a:pt x="239" y="40"/>
                  </a:lnTo>
                  <a:lnTo>
                    <a:pt x="225" y="26"/>
                  </a:lnTo>
                  <a:lnTo>
                    <a:pt x="210" y="17"/>
                  </a:lnTo>
                  <a:lnTo>
                    <a:pt x="210" y="17"/>
                  </a:lnTo>
                  <a:close/>
                  <a:moveTo>
                    <a:pt x="40" y="68"/>
                  </a:moveTo>
                  <a:lnTo>
                    <a:pt x="40" y="68"/>
                  </a:lnTo>
                  <a:lnTo>
                    <a:pt x="48" y="66"/>
                  </a:lnTo>
                  <a:lnTo>
                    <a:pt x="54" y="61"/>
                  </a:lnTo>
                  <a:lnTo>
                    <a:pt x="59" y="59"/>
                  </a:lnTo>
                  <a:lnTo>
                    <a:pt x="63" y="59"/>
                  </a:lnTo>
                  <a:lnTo>
                    <a:pt x="67" y="59"/>
                  </a:lnTo>
                  <a:lnTo>
                    <a:pt x="67" y="59"/>
                  </a:lnTo>
                  <a:lnTo>
                    <a:pt x="71" y="51"/>
                  </a:lnTo>
                  <a:lnTo>
                    <a:pt x="77" y="45"/>
                  </a:lnTo>
                  <a:lnTo>
                    <a:pt x="86" y="36"/>
                  </a:lnTo>
                  <a:lnTo>
                    <a:pt x="86" y="36"/>
                  </a:lnTo>
                  <a:lnTo>
                    <a:pt x="63" y="51"/>
                  </a:lnTo>
                  <a:lnTo>
                    <a:pt x="40" y="68"/>
                  </a:lnTo>
                  <a:lnTo>
                    <a:pt x="40" y="68"/>
                  </a:lnTo>
                  <a:close/>
                  <a:moveTo>
                    <a:pt x="38" y="81"/>
                  </a:moveTo>
                  <a:lnTo>
                    <a:pt x="38" y="81"/>
                  </a:lnTo>
                  <a:lnTo>
                    <a:pt x="42" y="81"/>
                  </a:lnTo>
                  <a:lnTo>
                    <a:pt x="46" y="80"/>
                  </a:lnTo>
                  <a:lnTo>
                    <a:pt x="50" y="78"/>
                  </a:lnTo>
                  <a:lnTo>
                    <a:pt x="54" y="80"/>
                  </a:lnTo>
                  <a:lnTo>
                    <a:pt x="54" y="80"/>
                  </a:lnTo>
                  <a:lnTo>
                    <a:pt x="57" y="72"/>
                  </a:lnTo>
                  <a:lnTo>
                    <a:pt x="59" y="68"/>
                  </a:lnTo>
                  <a:lnTo>
                    <a:pt x="61" y="64"/>
                  </a:lnTo>
                  <a:lnTo>
                    <a:pt x="61" y="64"/>
                  </a:lnTo>
                  <a:lnTo>
                    <a:pt x="50" y="74"/>
                  </a:lnTo>
                  <a:lnTo>
                    <a:pt x="38" y="81"/>
                  </a:lnTo>
                  <a:lnTo>
                    <a:pt x="38" y="81"/>
                  </a:lnTo>
                  <a:close/>
                  <a:moveTo>
                    <a:pt x="27" y="81"/>
                  </a:moveTo>
                  <a:lnTo>
                    <a:pt x="27" y="81"/>
                  </a:lnTo>
                  <a:lnTo>
                    <a:pt x="35" y="76"/>
                  </a:lnTo>
                  <a:lnTo>
                    <a:pt x="36" y="74"/>
                  </a:lnTo>
                  <a:lnTo>
                    <a:pt x="36" y="70"/>
                  </a:lnTo>
                  <a:lnTo>
                    <a:pt x="36" y="70"/>
                  </a:lnTo>
                  <a:lnTo>
                    <a:pt x="31" y="76"/>
                  </a:lnTo>
                  <a:lnTo>
                    <a:pt x="27" y="81"/>
                  </a:lnTo>
                  <a:lnTo>
                    <a:pt x="27" y="81"/>
                  </a:lnTo>
                  <a:close/>
                  <a:moveTo>
                    <a:pt x="153" y="93"/>
                  </a:moveTo>
                  <a:lnTo>
                    <a:pt x="153" y="93"/>
                  </a:lnTo>
                  <a:lnTo>
                    <a:pt x="166" y="83"/>
                  </a:lnTo>
                  <a:lnTo>
                    <a:pt x="174" y="78"/>
                  </a:lnTo>
                  <a:lnTo>
                    <a:pt x="179" y="74"/>
                  </a:lnTo>
                  <a:lnTo>
                    <a:pt x="179" y="74"/>
                  </a:lnTo>
                  <a:lnTo>
                    <a:pt x="174" y="70"/>
                  </a:lnTo>
                  <a:lnTo>
                    <a:pt x="170" y="72"/>
                  </a:lnTo>
                  <a:lnTo>
                    <a:pt x="166" y="74"/>
                  </a:lnTo>
                  <a:lnTo>
                    <a:pt x="162" y="76"/>
                  </a:lnTo>
                  <a:lnTo>
                    <a:pt x="157" y="85"/>
                  </a:lnTo>
                  <a:lnTo>
                    <a:pt x="153" y="93"/>
                  </a:lnTo>
                  <a:lnTo>
                    <a:pt x="153" y="93"/>
                  </a:lnTo>
                  <a:close/>
                  <a:moveTo>
                    <a:pt x="117" y="93"/>
                  </a:moveTo>
                  <a:lnTo>
                    <a:pt x="117" y="93"/>
                  </a:lnTo>
                  <a:lnTo>
                    <a:pt x="130" y="89"/>
                  </a:lnTo>
                  <a:lnTo>
                    <a:pt x="139" y="83"/>
                  </a:lnTo>
                  <a:lnTo>
                    <a:pt x="157" y="70"/>
                  </a:lnTo>
                  <a:lnTo>
                    <a:pt x="157" y="70"/>
                  </a:lnTo>
                  <a:lnTo>
                    <a:pt x="143" y="74"/>
                  </a:lnTo>
                  <a:lnTo>
                    <a:pt x="134" y="80"/>
                  </a:lnTo>
                  <a:lnTo>
                    <a:pt x="126" y="85"/>
                  </a:lnTo>
                  <a:lnTo>
                    <a:pt x="117" y="93"/>
                  </a:lnTo>
                  <a:lnTo>
                    <a:pt x="117" y="93"/>
                  </a:lnTo>
                  <a:close/>
                  <a:moveTo>
                    <a:pt x="181" y="83"/>
                  </a:moveTo>
                  <a:lnTo>
                    <a:pt x="181" y="83"/>
                  </a:lnTo>
                  <a:lnTo>
                    <a:pt x="187" y="81"/>
                  </a:lnTo>
                  <a:lnTo>
                    <a:pt x="189" y="80"/>
                  </a:lnTo>
                  <a:lnTo>
                    <a:pt x="187" y="78"/>
                  </a:lnTo>
                  <a:lnTo>
                    <a:pt x="187" y="78"/>
                  </a:lnTo>
                  <a:lnTo>
                    <a:pt x="183" y="81"/>
                  </a:lnTo>
                  <a:lnTo>
                    <a:pt x="181" y="83"/>
                  </a:lnTo>
                  <a:lnTo>
                    <a:pt x="181" y="83"/>
                  </a:lnTo>
                  <a:close/>
                  <a:moveTo>
                    <a:pt x="33" y="104"/>
                  </a:moveTo>
                  <a:lnTo>
                    <a:pt x="33" y="104"/>
                  </a:lnTo>
                  <a:lnTo>
                    <a:pt x="35" y="102"/>
                  </a:lnTo>
                  <a:lnTo>
                    <a:pt x="36" y="102"/>
                  </a:lnTo>
                  <a:lnTo>
                    <a:pt x="42" y="102"/>
                  </a:lnTo>
                  <a:lnTo>
                    <a:pt x="42" y="102"/>
                  </a:lnTo>
                  <a:lnTo>
                    <a:pt x="44" y="97"/>
                  </a:lnTo>
                  <a:lnTo>
                    <a:pt x="46" y="93"/>
                  </a:lnTo>
                  <a:lnTo>
                    <a:pt x="48" y="89"/>
                  </a:lnTo>
                  <a:lnTo>
                    <a:pt x="48" y="87"/>
                  </a:lnTo>
                  <a:lnTo>
                    <a:pt x="48" y="87"/>
                  </a:lnTo>
                  <a:lnTo>
                    <a:pt x="44" y="91"/>
                  </a:lnTo>
                  <a:lnTo>
                    <a:pt x="38" y="95"/>
                  </a:lnTo>
                  <a:lnTo>
                    <a:pt x="35" y="99"/>
                  </a:lnTo>
                  <a:lnTo>
                    <a:pt x="33" y="104"/>
                  </a:lnTo>
                  <a:lnTo>
                    <a:pt x="33" y="104"/>
                  </a:lnTo>
                  <a:close/>
                  <a:moveTo>
                    <a:pt x="138" y="95"/>
                  </a:moveTo>
                  <a:lnTo>
                    <a:pt x="138" y="95"/>
                  </a:lnTo>
                  <a:lnTo>
                    <a:pt x="141" y="93"/>
                  </a:lnTo>
                  <a:lnTo>
                    <a:pt x="143" y="91"/>
                  </a:lnTo>
                  <a:lnTo>
                    <a:pt x="143" y="87"/>
                  </a:lnTo>
                  <a:lnTo>
                    <a:pt x="143" y="87"/>
                  </a:lnTo>
                  <a:lnTo>
                    <a:pt x="141" y="89"/>
                  </a:lnTo>
                  <a:lnTo>
                    <a:pt x="139" y="91"/>
                  </a:lnTo>
                  <a:lnTo>
                    <a:pt x="138" y="91"/>
                  </a:lnTo>
                  <a:lnTo>
                    <a:pt x="138" y="95"/>
                  </a:lnTo>
                  <a:lnTo>
                    <a:pt x="138" y="95"/>
                  </a:lnTo>
                  <a:close/>
                  <a:moveTo>
                    <a:pt x="16" y="131"/>
                  </a:moveTo>
                  <a:lnTo>
                    <a:pt x="16" y="131"/>
                  </a:lnTo>
                  <a:lnTo>
                    <a:pt x="21" y="123"/>
                  </a:lnTo>
                  <a:lnTo>
                    <a:pt x="25" y="118"/>
                  </a:lnTo>
                  <a:lnTo>
                    <a:pt x="27" y="116"/>
                  </a:lnTo>
                  <a:lnTo>
                    <a:pt x="27" y="116"/>
                  </a:lnTo>
                  <a:lnTo>
                    <a:pt x="23" y="118"/>
                  </a:lnTo>
                  <a:lnTo>
                    <a:pt x="17" y="122"/>
                  </a:lnTo>
                  <a:lnTo>
                    <a:pt x="14" y="125"/>
                  </a:lnTo>
                  <a:lnTo>
                    <a:pt x="14" y="127"/>
                  </a:lnTo>
                  <a:lnTo>
                    <a:pt x="16" y="131"/>
                  </a:lnTo>
                  <a:lnTo>
                    <a:pt x="16" y="131"/>
                  </a:lnTo>
                  <a:close/>
                  <a:moveTo>
                    <a:pt x="14" y="144"/>
                  </a:moveTo>
                  <a:lnTo>
                    <a:pt x="14" y="144"/>
                  </a:lnTo>
                  <a:lnTo>
                    <a:pt x="23" y="137"/>
                  </a:lnTo>
                  <a:lnTo>
                    <a:pt x="29" y="135"/>
                  </a:lnTo>
                  <a:lnTo>
                    <a:pt x="35" y="133"/>
                  </a:lnTo>
                  <a:lnTo>
                    <a:pt x="35" y="133"/>
                  </a:lnTo>
                  <a:lnTo>
                    <a:pt x="36" y="125"/>
                  </a:lnTo>
                  <a:lnTo>
                    <a:pt x="36" y="120"/>
                  </a:lnTo>
                  <a:lnTo>
                    <a:pt x="36" y="120"/>
                  </a:lnTo>
                  <a:lnTo>
                    <a:pt x="29" y="123"/>
                  </a:lnTo>
                  <a:lnTo>
                    <a:pt x="23" y="131"/>
                  </a:lnTo>
                  <a:lnTo>
                    <a:pt x="17" y="137"/>
                  </a:lnTo>
                  <a:lnTo>
                    <a:pt x="14" y="144"/>
                  </a:lnTo>
                  <a:lnTo>
                    <a:pt x="14" y="144"/>
                  </a:lnTo>
                  <a:close/>
                  <a:moveTo>
                    <a:pt x="17" y="162"/>
                  </a:moveTo>
                  <a:lnTo>
                    <a:pt x="17" y="162"/>
                  </a:lnTo>
                  <a:lnTo>
                    <a:pt x="23" y="158"/>
                  </a:lnTo>
                  <a:lnTo>
                    <a:pt x="27" y="158"/>
                  </a:lnTo>
                  <a:lnTo>
                    <a:pt x="31" y="160"/>
                  </a:lnTo>
                  <a:lnTo>
                    <a:pt x="31" y="160"/>
                  </a:lnTo>
                  <a:lnTo>
                    <a:pt x="29" y="165"/>
                  </a:lnTo>
                  <a:lnTo>
                    <a:pt x="25" y="171"/>
                  </a:lnTo>
                  <a:lnTo>
                    <a:pt x="21" y="177"/>
                  </a:lnTo>
                  <a:lnTo>
                    <a:pt x="17" y="181"/>
                  </a:lnTo>
                  <a:lnTo>
                    <a:pt x="17" y="181"/>
                  </a:lnTo>
                  <a:lnTo>
                    <a:pt x="27" y="179"/>
                  </a:lnTo>
                  <a:lnTo>
                    <a:pt x="36" y="175"/>
                  </a:lnTo>
                  <a:lnTo>
                    <a:pt x="36" y="175"/>
                  </a:lnTo>
                  <a:lnTo>
                    <a:pt x="35" y="167"/>
                  </a:lnTo>
                  <a:lnTo>
                    <a:pt x="35" y="160"/>
                  </a:lnTo>
                  <a:lnTo>
                    <a:pt x="35" y="152"/>
                  </a:lnTo>
                  <a:lnTo>
                    <a:pt x="33" y="144"/>
                  </a:lnTo>
                  <a:lnTo>
                    <a:pt x="33" y="144"/>
                  </a:lnTo>
                  <a:lnTo>
                    <a:pt x="25" y="152"/>
                  </a:lnTo>
                  <a:lnTo>
                    <a:pt x="17" y="162"/>
                  </a:lnTo>
                  <a:lnTo>
                    <a:pt x="17" y="162"/>
                  </a:lnTo>
                  <a:close/>
                  <a:moveTo>
                    <a:pt x="111" y="171"/>
                  </a:moveTo>
                  <a:lnTo>
                    <a:pt x="111" y="171"/>
                  </a:lnTo>
                  <a:lnTo>
                    <a:pt x="128" y="162"/>
                  </a:lnTo>
                  <a:lnTo>
                    <a:pt x="136" y="158"/>
                  </a:lnTo>
                  <a:lnTo>
                    <a:pt x="141" y="150"/>
                  </a:lnTo>
                  <a:lnTo>
                    <a:pt x="141" y="150"/>
                  </a:lnTo>
                  <a:lnTo>
                    <a:pt x="139" y="148"/>
                  </a:lnTo>
                  <a:lnTo>
                    <a:pt x="139" y="148"/>
                  </a:lnTo>
                  <a:lnTo>
                    <a:pt x="124" y="160"/>
                  </a:lnTo>
                  <a:lnTo>
                    <a:pt x="111" y="171"/>
                  </a:lnTo>
                  <a:lnTo>
                    <a:pt x="111" y="171"/>
                  </a:lnTo>
                  <a:close/>
                  <a:moveTo>
                    <a:pt x="10" y="160"/>
                  </a:moveTo>
                  <a:lnTo>
                    <a:pt x="10" y="160"/>
                  </a:lnTo>
                  <a:lnTo>
                    <a:pt x="14" y="154"/>
                  </a:lnTo>
                  <a:lnTo>
                    <a:pt x="17" y="152"/>
                  </a:lnTo>
                  <a:lnTo>
                    <a:pt x="17" y="150"/>
                  </a:lnTo>
                  <a:lnTo>
                    <a:pt x="17" y="150"/>
                  </a:lnTo>
                  <a:lnTo>
                    <a:pt x="12" y="154"/>
                  </a:lnTo>
                  <a:lnTo>
                    <a:pt x="10" y="158"/>
                  </a:lnTo>
                  <a:lnTo>
                    <a:pt x="10" y="160"/>
                  </a:lnTo>
                  <a:lnTo>
                    <a:pt x="10" y="160"/>
                  </a:lnTo>
                  <a:close/>
                  <a:moveTo>
                    <a:pt x="124" y="179"/>
                  </a:moveTo>
                  <a:lnTo>
                    <a:pt x="124" y="179"/>
                  </a:lnTo>
                  <a:lnTo>
                    <a:pt x="128" y="175"/>
                  </a:lnTo>
                  <a:lnTo>
                    <a:pt x="134" y="173"/>
                  </a:lnTo>
                  <a:lnTo>
                    <a:pt x="139" y="169"/>
                  </a:lnTo>
                  <a:lnTo>
                    <a:pt x="141" y="163"/>
                  </a:lnTo>
                  <a:lnTo>
                    <a:pt x="141" y="163"/>
                  </a:lnTo>
                  <a:lnTo>
                    <a:pt x="132" y="171"/>
                  </a:lnTo>
                  <a:lnTo>
                    <a:pt x="124" y="179"/>
                  </a:lnTo>
                  <a:lnTo>
                    <a:pt x="124" y="179"/>
                  </a:lnTo>
                  <a:close/>
                  <a:moveTo>
                    <a:pt x="8" y="179"/>
                  </a:moveTo>
                  <a:lnTo>
                    <a:pt x="8" y="179"/>
                  </a:lnTo>
                  <a:lnTo>
                    <a:pt x="10" y="179"/>
                  </a:lnTo>
                  <a:lnTo>
                    <a:pt x="12" y="177"/>
                  </a:lnTo>
                  <a:lnTo>
                    <a:pt x="14" y="175"/>
                  </a:lnTo>
                  <a:lnTo>
                    <a:pt x="14" y="173"/>
                  </a:lnTo>
                  <a:lnTo>
                    <a:pt x="14" y="173"/>
                  </a:lnTo>
                  <a:lnTo>
                    <a:pt x="10" y="177"/>
                  </a:lnTo>
                  <a:lnTo>
                    <a:pt x="8" y="179"/>
                  </a:lnTo>
                  <a:lnTo>
                    <a:pt x="8" y="179"/>
                  </a:lnTo>
                  <a:close/>
                  <a:moveTo>
                    <a:pt x="107" y="184"/>
                  </a:moveTo>
                  <a:lnTo>
                    <a:pt x="107" y="184"/>
                  </a:lnTo>
                  <a:lnTo>
                    <a:pt x="111" y="181"/>
                  </a:lnTo>
                  <a:lnTo>
                    <a:pt x="113" y="181"/>
                  </a:lnTo>
                  <a:lnTo>
                    <a:pt x="113" y="179"/>
                  </a:lnTo>
                  <a:lnTo>
                    <a:pt x="113" y="179"/>
                  </a:lnTo>
                  <a:lnTo>
                    <a:pt x="107" y="181"/>
                  </a:lnTo>
                  <a:lnTo>
                    <a:pt x="107" y="182"/>
                  </a:lnTo>
                  <a:lnTo>
                    <a:pt x="107" y="184"/>
                  </a:lnTo>
                  <a:lnTo>
                    <a:pt x="107" y="184"/>
                  </a:lnTo>
                  <a:close/>
                  <a:moveTo>
                    <a:pt x="126" y="192"/>
                  </a:moveTo>
                  <a:lnTo>
                    <a:pt x="126" y="192"/>
                  </a:lnTo>
                  <a:lnTo>
                    <a:pt x="130" y="188"/>
                  </a:lnTo>
                  <a:lnTo>
                    <a:pt x="134" y="186"/>
                  </a:lnTo>
                  <a:lnTo>
                    <a:pt x="138" y="184"/>
                  </a:lnTo>
                  <a:lnTo>
                    <a:pt x="141" y="179"/>
                  </a:lnTo>
                  <a:lnTo>
                    <a:pt x="141" y="179"/>
                  </a:lnTo>
                  <a:lnTo>
                    <a:pt x="132" y="184"/>
                  </a:lnTo>
                  <a:lnTo>
                    <a:pt x="128" y="188"/>
                  </a:lnTo>
                  <a:lnTo>
                    <a:pt x="126" y="192"/>
                  </a:lnTo>
                  <a:lnTo>
                    <a:pt x="126" y="192"/>
                  </a:lnTo>
                  <a:close/>
                  <a:moveTo>
                    <a:pt x="138" y="194"/>
                  </a:moveTo>
                  <a:lnTo>
                    <a:pt x="138" y="194"/>
                  </a:lnTo>
                  <a:lnTo>
                    <a:pt x="143" y="192"/>
                  </a:lnTo>
                  <a:lnTo>
                    <a:pt x="149" y="190"/>
                  </a:lnTo>
                  <a:lnTo>
                    <a:pt x="158" y="182"/>
                  </a:lnTo>
                  <a:lnTo>
                    <a:pt x="158" y="182"/>
                  </a:lnTo>
                  <a:lnTo>
                    <a:pt x="151" y="184"/>
                  </a:lnTo>
                  <a:lnTo>
                    <a:pt x="145" y="186"/>
                  </a:lnTo>
                  <a:lnTo>
                    <a:pt x="138" y="194"/>
                  </a:lnTo>
                  <a:lnTo>
                    <a:pt x="138" y="194"/>
                  </a:lnTo>
                  <a:close/>
                  <a:moveTo>
                    <a:pt x="181" y="192"/>
                  </a:moveTo>
                  <a:lnTo>
                    <a:pt x="181" y="192"/>
                  </a:lnTo>
                  <a:lnTo>
                    <a:pt x="185" y="190"/>
                  </a:lnTo>
                  <a:lnTo>
                    <a:pt x="191" y="186"/>
                  </a:lnTo>
                  <a:lnTo>
                    <a:pt x="191" y="186"/>
                  </a:lnTo>
                  <a:lnTo>
                    <a:pt x="191" y="184"/>
                  </a:lnTo>
                  <a:lnTo>
                    <a:pt x="187" y="182"/>
                  </a:lnTo>
                  <a:lnTo>
                    <a:pt x="187" y="182"/>
                  </a:lnTo>
                  <a:lnTo>
                    <a:pt x="185" y="184"/>
                  </a:lnTo>
                  <a:lnTo>
                    <a:pt x="183" y="188"/>
                  </a:lnTo>
                  <a:lnTo>
                    <a:pt x="181" y="190"/>
                  </a:lnTo>
                  <a:lnTo>
                    <a:pt x="181" y="192"/>
                  </a:lnTo>
                  <a:lnTo>
                    <a:pt x="181" y="192"/>
                  </a:lnTo>
                  <a:close/>
                  <a:moveTo>
                    <a:pt x="17" y="207"/>
                  </a:moveTo>
                  <a:lnTo>
                    <a:pt x="17" y="207"/>
                  </a:lnTo>
                  <a:lnTo>
                    <a:pt x="29" y="202"/>
                  </a:lnTo>
                  <a:lnTo>
                    <a:pt x="40" y="198"/>
                  </a:lnTo>
                  <a:lnTo>
                    <a:pt x="40" y="198"/>
                  </a:lnTo>
                  <a:lnTo>
                    <a:pt x="38" y="192"/>
                  </a:lnTo>
                  <a:lnTo>
                    <a:pt x="36" y="184"/>
                  </a:lnTo>
                  <a:lnTo>
                    <a:pt x="36" y="184"/>
                  </a:lnTo>
                  <a:lnTo>
                    <a:pt x="35" y="184"/>
                  </a:lnTo>
                  <a:lnTo>
                    <a:pt x="35" y="184"/>
                  </a:lnTo>
                  <a:lnTo>
                    <a:pt x="31" y="190"/>
                  </a:lnTo>
                  <a:lnTo>
                    <a:pt x="27" y="196"/>
                  </a:lnTo>
                  <a:lnTo>
                    <a:pt x="17" y="207"/>
                  </a:lnTo>
                  <a:lnTo>
                    <a:pt x="17" y="207"/>
                  </a:lnTo>
                  <a:close/>
                  <a:moveTo>
                    <a:pt x="12" y="194"/>
                  </a:moveTo>
                  <a:lnTo>
                    <a:pt x="12" y="194"/>
                  </a:lnTo>
                  <a:lnTo>
                    <a:pt x="12" y="198"/>
                  </a:lnTo>
                  <a:lnTo>
                    <a:pt x="14" y="200"/>
                  </a:lnTo>
                  <a:lnTo>
                    <a:pt x="16" y="200"/>
                  </a:lnTo>
                  <a:lnTo>
                    <a:pt x="16" y="200"/>
                  </a:lnTo>
                  <a:lnTo>
                    <a:pt x="21" y="194"/>
                  </a:lnTo>
                  <a:lnTo>
                    <a:pt x="25" y="186"/>
                  </a:lnTo>
                  <a:lnTo>
                    <a:pt x="25" y="186"/>
                  </a:lnTo>
                  <a:lnTo>
                    <a:pt x="17" y="190"/>
                  </a:lnTo>
                  <a:lnTo>
                    <a:pt x="12" y="194"/>
                  </a:lnTo>
                  <a:lnTo>
                    <a:pt x="12" y="194"/>
                  </a:lnTo>
                  <a:close/>
                  <a:moveTo>
                    <a:pt x="113" y="194"/>
                  </a:moveTo>
                  <a:lnTo>
                    <a:pt x="113" y="194"/>
                  </a:lnTo>
                  <a:lnTo>
                    <a:pt x="113" y="198"/>
                  </a:lnTo>
                  <a:lnTo>
                    <a:pt x="113" y="198"/>
                  </a:lnTo>
                  <a:lnTo>
                    <a:pt x="117" y="198"/>
                  </a:lnTo>
                  <a:lnTo>
                    <a:pt x="120" y="194"/>
                  </a:lnTo>
                  <a:lnTo>
                    <a:pt x="120" y="194"/>
                  </a:lnTo>
                  <a:lnTo>
                    <a:pt x="117" y="194"/>
                  </a:lnTo>
                  <a:lnTo>
                    <a:pt x="113" y="194"/>
                  </a:lnTo>
                  <a:lnTo>
                    <a:pt x="113" y="194"/>
                  </a:lnTo>
                  <a:close/>
                  <a:moveTo>
                    <a:pt x="170" y="209"/>
                  </a:moveTo>
                  <a:lnTo>
                    <a:pt x="170" y="209"/>
                  </a:lnTo>
                  <a:lnTo>
                    <a:pt x="179" y="205"/>
                  </a:lnTo>
                  <a:lnTo>
                    <a:pt x="183" y="202"/>
                  </a:lnTo>
                  <a:lnTo>
                    <a:pt x="185" y="198"/>
                  </a:lnTo>
                  <a:lnTo>
                    <a:pt x="185" y="198"/>
                  </a:lnTo>
                  <a:lnTo>
                    <a:pt x="181" y="202"/>
                  </a:lnTo>
                  <a:lnTo>
                    <a:pt x="176" y="203"/>
                  </a:lnTo>
                  <a:lnTo>
                    <a:pt x="172" y="207"/>
                  </a:lnTo>
                  <a:lnTo>
                    <a:pt x="170" y="209"/>
                  </a:lnTo>
                  <a:lnTo>
                    <a:pt x="170" y="209"/>
                  </a:lnTo>
                  <a:close/>
                  <a:moveTo>
                    <a:pt x="128" y="207"/>
                  </a:moveTo>
                  <a:lnTo>
                    <a:pt x="128" y="207"/>
                  </a:lnTo>
                  <a:lnTo>
                    <a:pt x="134" y="211"/>
                  </a:lnTo>
                  <a:lnTo>
                    <a:pt x="141" y="213"/>
                  </a:lnTo>
                  <a:lnTo>
                    <a:pt x="149" y="213"/>
                  </a:lnTo>
                  <a:lnTo>
                    <a:pt x="155" y="209"/>
                  </a:lnTo>
                  <a:lnTo>
                    <a:pt x="155" y="209"/>
                  </a:lnTo>
                  <a:lnTo>
                    <a:pt x="139" y="203"/>
                  </a:lnTo>
                  <a:lnTo>
                    <a:pt x="136" y="202"/>
                  </a:lnTo>
                  <a:lnTo>
                    <a:pt x="134" y="202"/>
                  </a:lnTo>
                  <a:lnTo>
                    <a:pt x="130" y="203"/>
                  </a:lnTo>
                  <a:lnTo>
                    <a:pt x="128" y="207"/>
                  </a:lnTo>
                  <a:lnTo>
                    <a:pt x="128" y="207"/>
                  </a:lnTo>
                  <a:close/>
                  <a:moveTo>
                    <a:pt x="35" y="217"/>
                  </a:moveTo>
                  <a:lnTo>
                    <a:pt x="35" y="217"/>
                  </a:lnTo>
                  <a:lnTo>
                    <a:pt x="40" y="215"/>
                  </a:lnTo>
                  <a:lnTo>
                    <a:pt x="46" y="213"/>
                  </a:lnTo>
                  <a:lnTo>
                    <a:pt x="46" y="213"/>
                  </a:lnTo>
                  <a:lnTo>
                    <a:pt x="44" y="209"/>
                  </a:lnTo>
                  <a:lnTo>
                    <a:pt x="44" y="207"/>
                  </a:lnTo>
                  <a:lnTo>
                    <a:pt x="42" y="207"/>
                  </a:lnTo>
                  <a:lnTo>
                    <a:pt x="42" y="207"/>
                  </a:lnTo>
                  <a:lnTo>
                    <a:pt x="38" y="213"/>
                  </a:lnTo>
                  <a:lnTo>
                    <a:pt x="35" y="217"/>
                  </a:lnTo>
                  <a:lnTo>
                    <a:pt x="35" y="217"/>
                  </a:lnTo>
                  <a:close/>
                  <a:moveTo>
                    <a:pt x="25" y="221"/>
                  </a:moveTo>
                  <a:lnTo>
                    <a:pt x="25" y="221"/>
                  </a:lnTo>
                  <a:lnTo>
                    <a:pt x="29" y="213"/>
                  </a:lnTo>
                  <a:lnTo>
                    <a:pt x="31" y="211"/>
                  </a:lnTo>
                  <a:lnTo>
                    <a:pt x="31" y="207"/>
                  </a:lnTo>
                  <a:lnTo>
                    <a:pt x="31" y="207"/>
                  </a:lnTo>
                  <a:lnTo>
                    <a:pt x="23" y="213"/>
                  </a:lnTo>
                  <a:lnTo>
                    <a:pt x="21" y="217"/>
                  </a:lnTo>
                  <a:lnTo>
                    <a:pt x="21" y="219"/>
                  </a:lnTo>
                  <a:lnTo>
                    <a:pt x="25" y="221"/>
                  </a:lnTo>
                  <a:lnTo>
                    <a:pt x="25" y="221"/>
                  </a:lnTo>
                  <a:close/>
                  <a:moveTo>
                    <a:pt x="27" y="228"/>
                  </a:moveTo>
                  <a:lnTo>
                    <a:pt x="27" y="228"/>
                  </a:lnTo>
                  <a:lnTo>
                    <a:pt x="29" y="234"/>
                  </a:lnTo>
                  <a:lnTo>
                    <a:pt x="33" y="238"/>
                  </a:lnTo>
                  <a:lnTo>
                    <a:pt x="33" y="238"/>
                  </a:lnTo>
                  <a:lnTo>
                    <a:pt x="38" y="230"/>
                  </a:lnTo>
                  <a:lnTo>
                    <a:pt x="44" y="223"/>
                  </a:lnTo>
                  <a:lnTo>
                    <a:pt x="44" y="223"/>
                  </a:lnTo>
                  <a:lnTo>
                    <a:pt x="38" y="224"/>
                  </a:lnTo>
                  <a:lnTo>
                    <a:pt x="35" y="226"/>
                  </a:lnTo>
                  <a:lnTo>
                    <a:pt x="31" y="228"/>
                  </a:lnTo>
                  <a:lnTo>
                    <a:pt x="27" y="228"/>
                  </a:lnTo>
                  <a:lnTo>
                    <a:pt x="27" y="228"/>
                  </a:lnTo>
                  <a:close/>
                  <a:moveTo>
                    <a:pt x="42" y="236"/>
                  </a:moveTo>
                  <a:lnTo>
                    <a:pt x="42" y="236"/>
                  </a:lnTo>
                  <a:lnTo>
                    <a:pt x="52" y="234"/>
                  </a:lnTo>
                  <a:lnTo>
                    <a:pt x="57" y="228"/>
                  </a:lnTo>
                  <a:lnTo>
                    <a:pt x="57" y="228"/>
                  </a:lnTo>
                  <a:lnTo>
                    <a:pt x="56" y="226"/>
                  </a:lnTo>
                  <a:lnTo>
                    <a:pt x="56" y="224"/>
                  </a:lnTo>
                  <a:lnTo>
                    <a:pt x="54" y="224"/>
                  </a:lnTo>
                  <a:lnTo>
                    <a:pt x="54" y="224"/>
                  </a:lnTo>
                  <a:lnTo>
                    <a:pt x="42" y="236"/>
                  </a:lnTo>
                  <a:lnTo>
                    <a:pt x="42" y="236"/>
                  </a:lnTo>
                  <a:close/>
                  <a:moveTo>
                    <a:pt x="38" y="249"/>
                  </a:moveTo>
                  <a:lnTo>
                    <a:pt x="38" y="249"/>
                  </a:lnTo>
                  <a:lnTo>
                    <a:pt x="42" y="253"/>
                  </a:lnTo>
                  <a:lnTo>
                    <a:pt x="44" y="255"/>
                  </a:lnTo>
                  <a:lnTo>
                    <a:pt x="44" y="255"/>
                  </a:lnTo>
                  <a:lnTo>
                    <a:pt x="50" y="247"/>
                  </a:lnTo>
                  <a:lnTo>
                    <a:pt x="52" y="243"/>
                  </a:lnTo>
                  <a:lnTo>
                    <a:pt x="54" y="240"/>
                  </a:lnTo>
                  <a:lnTo>
                    <a:pt x="54" y="240"/>
                  </a:lnTo>
                  <a:lnTo>
                    <a:pt x="46" y="243"/>
                  </a:lnTo>
                  <a:lnTo>
                    <a:pt x="42" y="245"/>
                  </a:lnTo>
                  <a:lnTo>
                    <a:pt x="38" y="249"/>
                  </a:lnTo>
                  <a:lnTo>
                    <a:pt x="38" y="249"/>
                  </a:lnTo>
                  <a:close/>
                  <a:moveTo>
                    <a:pt x="59" y="249"/>
                  </a:moveTo>
                  <a:lnTo>
                    <a:pt x="59" y="249"/>
                  </a:lnTo>
                  <a:lnTo>
                    <a:pt x="61" y="247"/>
                  </a:lnTo>
                  <a:lnTo>
                    <a:pt x="65" y="247"/>
                  </a:lnTo>
                  <a:lnTo>
                    <a:pt x="67" y="245"/>
                  </a:lnTo>
                  <a:lnTo>
                    <a:pt x="69" y="242"/>
                  </a:lnTo>
                  <a:lnTo>
                    <a:pt x="69" y="242"/>
                  </a:lnTo>
                  <a:lnTo>
                    <a:pt x="67" y="240"/>
                  </a:lnTo>
                  <a:lnTo>
                    <a:pt x="67" y="240"/>
                  </a:lnTo>
                  <a:lnTo>
                    <a:pt x="65" y="240"/>
                  </a:lnTo>
                  <a:lnTo>
                    <a:pt x="65" y="240"/>
                  </a:lnTo>
                  <a:lnTo>
                    <a:pt x="61" y="245"/>
                  </a:lnTo>
                  <a:lnTo>
                    <a:pt x="59" y="247"/>
                  </a:lnTo>
                  <a:lnTo>
                    <a:pt x="59" y="249"/>
                  </a:lnTo>
                  <a:lnTo>
                    <a:pt x="59" y="249"/>
                  </a:lnTo>
                  <a:close/>
                  <a:moveTo>
                    <a:pt x="71" y="263"/>
                  </a:moveTo>
                  <a:lnTo>
                    <a:pt x="71" y="263"/>
                  </a:lnTo>
                  <a:lnTo>
                    <a:pt x="88" y="257"/>
                  </a:lnTo>
                  <a:lnTo>
                    <a:pt x="88" y="257"/>
                  </a:lnTo>
                  <a:lnTo>
                    <a:pt x="84" y="253"/>
                  </a:lnTo>
                  <a:lnTo>
                    <a:pt x="78" y="251"/>
                  </a:lnTo>
                  <a:lnTo>
                    <a:pt x="78" y="251"/>
                  </a:lnTo>
                  <a:lnTo>
                    <a:pt x="75" y="257"/>
                  </a:lnTo>
                  <a:lnTo>
                    <a:pt x="71" y="263"/>
                  </a:lnTo>
                  <a:lnTo>
                    <a:pt x="71" y="263"/>
                  </a:lnTo>
                  <a:close/>
                  <a:moveTo>
                    <a:pt x="50" y="261"/>
                  </a:moveTo>
                  <a:lnTo>
                    <a:pt x="50" y="261"/>
                  </a:lnTo>
                  <a:lnTo>
                    <a:pt x="54" y="266"/>
                  </a:lnTo>
                  <a:lnTo>
                    <a:pt x="57" y="268"/>
                  </a:lnTo>
                  <a:lnTo>
                    <a:pt x="59" y="268"/>
                  </a:lnTo>
                  <a:lnTo>
                    <a:pt x="59" y="268"/>
                  </a:lnTo>
                  <a:lnTo>
                    <a:pt x="61" y="264"/>
                  </a:lnTo>
                  <a:lnTo>
                    <a:pt x="65" y="261"/>
                  </a:lnTo>
                  <a:lnTo>
                    <a:pt x="67" y="257"/>
                  </a:lnTo>
                  <a:lnTo>
                    <a:pt x="67" y="255"/>
                  </a:lnTo>
                  <a:lnTo>
                    <a:pt x="67" y="253"/>
                  </a:lnTo>
                  <a:lnTo>
                    <a:pt x="67" y="253"/>
                  </a:lnTo>
                  <a:lnTo>
                    <a:pt x="59" y="257"/>
                  </a:lnTo>
                  <a:lnTo>
                    <a:pt x="50" y="261"/>
                  </a:lnTo>
                  <a:lnTo>
                    <a:pt x="50" y="261"/>
                  </a:lnTo>
                  <a:close/>
                  <a:moveTo>
                    <a:pt x="86" y="268"/>
                  </a:moveTo>
                  <a:lnTo>
                    <a:pt x="86" y="268"/>
                  </a:lnTo>
                  <a:lnTo>
                    <a:pt x="92" y="266"/>
                  </a:lnTo>
                  <a:lnTo>
                    <a:pt x="97" y="263"/>
                  </a:lnTo>
                  <a:lnTo>
                    <a:pt x="97" y="263"/>
                  </a:lnTo>
                  <a:lnTo>
                    <a:pt x="96" y="261"/>
                  </a:lnTo>
                  <a:lnTo>
                    <a:pt x="94" y="261"/>
                  </a:lnTo>
                  <a:lnTo>
                    <a:pt x="90" y="259"/>
                  </a:lnTo>
                  <a:lnTo>
                    <a:pt x="90" y="259"/>
                  </a:lnTo>
                  <a:lnTo>
                    <a:pt x="90" y="263"/>
                  </a:lnTo>
                  <a:lnTo>
                    <a:pt x="88" y="264"/>
                  </a:lnTo>
                  <a:lnTo>
                    <a:pt x="86" y="266"/>
                  </a:lnTo>
                  <a:lnTo>
                    <a:pt x="86" y="268"/>
                  </a:lnTo>
                  <a:lnTo>
                    <a:pt x="86" y="268"/>
                  </a:lnTo>
                  <a:close/>
                  <a:moveTo>
                    <a:pt x="99" y="276"/>
                  </a:moveTo>
                  <a:lnTo>
                    <a:pt x="99" y="276"/>
                  </a:lnTo>
                  <a:lnTo>
                    <a:pt x="105" y="274"/>
                  </a:lnTo>
                  <a:lnTo>
                    <a:pt x="113" y="270"/>
                  </a:lnTo>
                  <a:lnTo>
                    <a:pt x="113" y="270"/>
                  </a:lnTo>
                  <a:lnTo>
                    <a:pt x="113" y="268"/>
                  </a:lnTo>
                  <a:lnTo>
                    <a:pt x="109" y="266"/>
                  </a:lnTo>
                  <a:lnTo>
                    <a:pt x="105" y="264"/>
                  </a:lnTo>
                  <a:lnTo>
                    <a:pt x="105" y="264"/>
                  </a:lnTo>
                  <a:lnTo>
                    <a:pt x="101" y="270"/>
                  </a:lnTo>
                  <a:lnTo>
                    <a:pt x="99" y="276"/>
                  </a:lnTo>
                  <a:lnTo>
                    <a:pt x="99" y="276"/>
                  </a:lnTo>
                  <a:close/>
                  <a:moveTo>
                    <a:pt x="65" y="274"/>
                  </a:moveTo>
                  <a:lnTo>
                    <a:pt x="65" y="274"/>
                  </a:lnTo>
                  <a:lnTo>
                    <a:pt x="65" y="276"/>
                  </a:lnTo>
                  <a:lnTo>
                    <a:pt x="67" y="276"/>
                  </a:lnTo>
                  <a:lnTo>
                    <a:pt x="71" y="276"/>
                  </a:lnTo>
                  <a:lnTo>
                    <a:pt x="71" y="276"/>
                  </a:lnTo>
                  <a:lnTo>
                    <a:pt x="71" y="276"/>
                  </a:lnTo>
                  <a:lnTo>
                    <a:pt x="71" y="274"/>
                  </a:lnTo>
                  <a:lnTo>
                    <a:pt x="73" y="274"/>
                  </a:lnTo>
                  <a:lnTo>
                    <a:pt x="73" y="272"/>
                  </a:lnTo>
                  <a:lnTo>
                    <a:pt x="73" y="272"/>
                  </a:lnTo>
                  <a:lnTo>
                    <a:pt x="69" y="272"/>
                  </a:lnTo>
                  <a:lnTo>
                    <a:pt x="65" y="274"/>
                  </a:lnTo>
                  <a:lnTo>
                    <a:pt x="65" y="274"/>
                  </a:lnTo>
                  <a:close/>
                  <a:moveTo>
                    <a:pt x="80" y="282"/>
                  </a:moveTo>
                  <a:lnTo>
                    <a:pt x="80" y="282"/>
                  </a:lnTo>
                  <a:lnTo>
                    <a:pt x="84" y="284"/>
                  </a:lnTo>
                  <a:lnTo>
                    <a:pt x="84" y="284"/>
                  </a:lnTo>
                  <a:lnTo>
                    <a:pt x="88" y="276"/>
                  </a:lnTo>
                  <a:lnTo>
                    <a:pt x="88" y="276"/>
                  </a:lnTo>
                  <a:lnTo>
                    <a:pt x="84" y="278"/>
                  </a:lnTo>
                  <a:lnTo>
                    <a:pt x="80" y="282"/>
                  </a:lnTo>
                  <a:lnTo>
                    <a:pt x="80" y="282"/>
                  </a:lnTo>
                  <a:close/>
                  <a:moveTo>
                    <a:pt x="97" y="285"/>
                  </a:moveTo>
                  <a:lnTo>
                    <a:pt x="97" y="285"/>
                  </a:lnTo>
                  <a:lnTo>
                    <a:pt x="103" y="287"/>
                  </a:lnTo>
                  <a:lnTo>
                    <a:pt x="111" y="287"/>
                  </a:lnTo>
                  <a:lnTo>
                    <a:pt x="111" y="287"/>
                  </a:lnTo>
                  <a:lnTo>
                    <a:pt x="111" y="284"/>
                  </a:lnTo>
                  <a:lnTo>
                    <a:pt x="111" y="282"/>
                  </a:lnTo>
                  <a:lnTo>
                    <a:pt x="113" y="280"/>
                  </a:lnTo>
                  <a:lnTo>
                    <a:pt x="113" y="278"/>
                  </a:lnTo>
                  <a:lnTo>
                    <a:pt x="113" y="278"/>
                  </a:lnTo>
                  <a:lnTo>
                    <a:pt x="105" y="282"/>
                  </a:lnTo>
                  <a:lnTo>
                    <a:pt x="101" y="284"/>
                  </a:lnTo>
                  <a:lnTo>
                    <a:pt x="97" y="285"/>
                  </a:lnTo>
                  <a:lnTo>
                    <a:pt x="97" y="2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0" name="Freeform 8"/>
            <p:cNvSpPr>
              <a:spLocks noEditPoints="1"/>
            </p:cNvSpPr>
            <p:nvPr/>
          </p:nvSpPr>
          <p:spPr bwMode="auto">
            <a:xfrm>
              <a:off x="4349751" y="1303338"/>
              <a:ext cx="404813" cy="487363"/>
            </a:xfrm>
            <a:custGeom>
              <a:avLst/>
              <a:gdLst/>
              <a:ahLst/>
              <a:cxnLst>
                <a:cxn ang="0">
                  <a:pos x="253" y="256"/>
                </a:cxn>
                <a:cxn ang="0">
                  <a:pos x="183" y="307"/>
                </a:cxn>
                <a:cxn ang="0">
                  <a:pos x="120" y="193"/>
                </a:cxn>
                <a:cxn ang="0">
                  <a:pos x="91" y="294"/>
                </a:cxn>
                <a:cxn ang="0">
                  <a:pos x="6" y="298"/>
                </a:cxn>
                <a:cxn ang="0">
                  <a:pos x="9" y="48"/>
                </a:cxn>
                <a:cxn ang="0">
                  <a:pos x="63" y="2"/>
                </a:cxn>
                <a:cxn ang="0">
                  <a:pos x="120" y="130"/>
                </a:cxn>
                <a:cxn ang="0">
                  <a:pos x="150" y="44"/>
                </a:cxn>
                <a:cxn ang="0">
                  <a:pos x="238" y="4"/>
                </a:cxn>
                <a:cxn ang="0">
                  <a:pos x="126" y="140"/>
                </a:cxn>
                <a:cxn ang="0">
                  <a:pos x="55" y="42"/>
                </a:cxn>
                <a:cxn ang="0">
                  <a:pos x="109" y="260"/>
                </a:cxn>
                <a:cxn ang="0">
                  <a:pos x="204" y="242"/>
                </a:cxn>
                <a:cxn ang="0">
                  <a:pos x="246" y="151"/>
                </a:cxn>
                <a:cxn ang="0">
                  <a:pos x="38" y="31"/>
                </a:cxn>
                <a:cxn ang="0">
                  <a:pos x="166" y="52"/>
                </a:cxn>
                <a:cxn ang="0">
                  <a:pos x="166" y="52"/>
                </a:cxn>
                <a:cxn ang="0">
                  <a:pos x="13" y="73"/>
                </a:cxn>
                <a:cxn ang="0">
                  <a:pos x="177" y="54"/>
                </a:cxn>
                <a:cxn ang="0">
                  <a:pos x="27" y="65"/>
                </a:cxn>
                <a:cxn ang="0">
                  <a:pos x="156" y="56"/>
                </a:cxn>
                <a:cxn ang="0">
                  <a:pos x="166" y="82"/>
                </a:cxn>
                <a:cxn ang="0">
                  <a:pos x="171" y="71"/>
                </a:cxn>
                <a:cxn ang="0">
                  <a:pos x="46" y="82"/>
                </a:cxn>
                <a:cxn ang="0">
                  <a:pos x="46" y="63"/>
                </a:cxn>
                <a:cxn ang="0">
                  <a:pos x="185" y="75"/>
                </a:cxn>
                <a:cxn ang="0">
                  <a:pos x="19" y="82"/>
                </a:cxn>
                <a:cxn ang="0">
                  <a:pos x="185" y="94"/>
                </a:cxn>
                <a:cxn ang="0">
                  <a:pos x="44" y="119"/>
                </a:cxn>
                <a:cxn ang="0">
                  <a:pos x="183" y="117"/>
                </a:cxn>
                <a:cxn ang="0">
                  <a:pos x="9" y="143"/>
                </a:cxn>
                <a:cxn ang="0">
                  <a:pos x="44" y="151"/>
                </a:cxn>
                <a:cxn ang="0">
                  <a:pos x="11" y="178"/>
                </a:cxn>
                <a:cxn ang="0">
                  <a:pos x="9" y="164"/>
                </a:cxn>
                <a:cxn ang="0">
                  <a:pos x="27" y="178"/>
                </a:cxn>
                <a:cxn ang="0">
                  <a:pos x="42" y="183"/>
                </a:cxn>
                <a:cxn ang="0">
                  <a:pos x="166" y="199"/>
                </a:cxn>
                <a:cxn ang="0">
                  <a:pos x="196" y="201"/>
                </a:cxn>
                <a:cxn ang="0">
                  <a:pos x="42" y="220"/>
                </a:cxn>
                <a:cxn ang="0">
                  <a:pos x="23" y="237"/>
                </a:cxn>
                <a:cxn ang="0">
                  <a:pos x="11" y="208"/>
                </a:cxn>
                <a:cxn ang="0">
                  <a:pos x="196" y="218"/>
                </a:cxn>
                <a:cxn ang="0">
                  <a:pos x="168" y="277"/>
                </a:cxn>
                <a:cxn ang="0">
                  <a:pos x="164" y="265"/>
                </a:cxn>
                <a:cxn ang="0">
                  <a:pos x="168" y="277"/>
                </a:cxn>
                <a:cxn ang="0">
                  <a:pos x="23" y="254"/>
                </a:cxn>
                <a:cxn ang="0">
                  <a:pos x="29" y="265"/>
                </a:cxn>
                <a:cxn ang="0">
                  <a:pos x="189" y="288"/>
                </a:cxn>
                <a:cxn ang="0">
                  <a:pos x="208" y="288"/>
                </a:cxn>
                <a:cxn ang="0">
                  <a:pos x="51" y="275"/>
                </a:cxn>
                <a:cxn ang="0">
                  <a:pos x="80" y="267"/>
                </a:cxn>
                <a:cxn ang="0">
                  <a:pos x="91" y="271"/>
                </a:cxn>
                <a:cxn ang="0">
                  <a:pos x="11" y="281"/>
                </a:cxn>
                <a:cxn ang="0">
                  <a:pos x="15" y="288"/>
                </a:cxn>
                <a:cxn ang="0">
                  <a:pos x="34" y="281"/>
                </a:cxn>
                <a:cxn ang="0">
                  <a:pos x="46" y="294"/>
                </a:cxn>
                <a:cxn ang="0">
                  <a:pos x="63" y="294"/>
                </a:cxn>
                <a:cxn ang="0">
                  <a:pos x="196" y="292"/>
                </a:cxn>
              </a:cxnLst>
              <a:rect l="0" t="0" r="r" b="b"/>
              <a:pathLst>
                <a:path w="255" h="307">
                  <a:moveTo>
                    <a:pt x="253" y="4"/>
                  </a:moveTo>
                  <a:lnTo>
                    <a:pt x="253" y="4"/>
                  </a:lnTo>
                  <a:lnTo>
                    <a:pt x="251" y="86"/>
                  </a:lnTo>
                  <a:lnTo>
                    <a:pt x="251" y="130"/>
                  </a:lnTo>
                  <a:lnTo>
                    <a:pt x="253" y="172"/>
                  </a:lnTo>
                  <a:lnTo>
                    <a:pt x="253" y="172"/>
                  </a:lnTo>
                  <a:lnTo>
                    <a:pt x="255" y="197"/>
                  </a:lnTo>
                  <a:lnTo>
                    <a:pt x="255" y="220"/>
                  </a:lnTo>
                  <a:lnTo>
                    <a:pt x="255" y="220"/>
                  </a:lnTo>
                  <a:lnTo>
                    <a:pt x="255" y="244"/>
                  </a:lnTo>
                  <a:lnTo>
                    <a:pt x="253" y="256"/>
                  </a:lnTo>
                  <a:lnTo>
                    <a:pt x="251" y="265"/>
                  </a:lnTo>
                  <a:lnTo>
                    <a:pt x="251" y="265"/>
                  </a:lnTo>
                  <a:lnTo>
                    <a:pt x="250" y="271"/>
                  </a:lnTo>
                  <a:lnTo>
                    <a:pt x="244" y="277"/>
                  </a:lnTo>
                  <a:lnTo>
                    <a:pt x="232" y="286"/>
                  </a:lnTo>
                  <a:lnTo>
                    <a:pt x="232" y="286"/>
                  </a:lnTo>
                  <a:lnTo>
                    <a:pt x="217" y="300"/>
                  </a:lnTo>
                  <a:lnTo>
                    <a:pt x="210" y="303"/>
                  </a:lnTo>
                  <a:lnTo>
                    <a:pt x="196" y="307"/>
                  </a:lnTo>
                  <a:lnTo>
                    <a:pt x="196" y="307"/>
                  </a:lnTo>
                  <a:lnTo>
                    <a:pt x="183" y="307"/>
                  </a:lnTo>
                  <a:lnTo>
                    <a:pt x="168" y="307"/>
                  </a:lnTo>
                  <a:lnTo>
                    <a:pt x="158" y="305"/>
                  </a:lnTo>
                  <a:lnTo>
                    <a:pt x="152" y="302"/>
                  </a:lnTo>
                  <a:lnTo>
                    <a:pt x="149" y="300"/>
                  </a:lnTo>
                  <a:lnTo>
                    <a:pt x="149" y="300"/>
                  </a:lnTo>
                  <a:lnTo>
                    <a:pt x="150" y="248"/>
                  </a:lnTo>
                  <a:lnTo>
                    <a:pt x="152" y="195"/>
                  </a:lnTo>
                  <a:lnTo>
                    <a:pt x="152" y="195"/>
                  </a:lnTo>
                  <a:lnTo>
                    <a:pt x="137" y="193"/>
                  </a:lnTo>
                  <a:lnTo>
                    <a:pt x="120" y="193"/>
                  </a:lnTo>
                  <a:lnTo>
                    <a:pt x="120" y="193"/>
                  </a:lnTo>
                  <a:lnTo>
                    <a:pt x="116" y="220"/>
                  </a:lnTo>
                  <a:lnTo>
                    <a:pt x="114" y="233"/>
                  </a:lnTo>
                  <a:lnTo>
                    <a:pt x="114" y="248"/>
                  </a:lnTo>
                  <a:lnTo>
                    <a:pt x="114" y="248"/>
                  </a:lnTo>
                  <a:lnTo>
                    <a:pt x="116" y="258"/>
                  </a:lnTo>
                  <a:lnTo>
                    <a:pt x="118" y="263"/>
                  </a:lnTo>
                  <a:lnTo>
                    <a:pt x="116" y="267"/>
                  </a:lnTo>
                  <a:lnTo>
                    <a:pt x="116" y="267"/>
                  </a:lnTo>
                  <a:lnTo>
                    <a:pt x="114" y="275"/>
                  </a:lnTo>
                  <a:lnTo>
                    <a:pt x="107" y="283"/>
                  </a:lnTo>
                  <a:lnTo>
                    <a:pt x="91" y="294"/>
                  </a:lnTo>
                  <a:lnTo>
                    <a:pt x="91" y="294"/>
                  </a:lnTo>
                  <a:lnTo>
                    <a:pt x="82" y="300"/>
                  </a:lnTo>
                  <a:lnTo>
                    <a:pt x="72" y="303"/>
                  </a:lnTo>
                  <a:lnTo>
                    <a:pt x="72" y="303"/>
                  </a:lnTo>
                  <a:lnTo>
                    <a:pt x="61" y="302"/>
                  </a:lnTo>
                  <a:lnTo>
                    <a:pt x="49" y="300"/>
                  </a:lnTo>
                  <a:lnTo>
                    <a:pt x="49" y="300"/>
                  </a:lnTo>
                  <a:lnTo>
                    <a:pt x="27" y="302"/>
                  </a:lnTo>
                  <a:lnTo>
                    <a:pt x="15" y="302"/>
                  </a:lnTo>
                  <a:lnTo>
                    <a:pt x="6" y="298"/>
                  </a:lnTo>
                  <a:lnTo>
                    <a:pt x="6" y="298"/>
                  </a:lnTo>
                  <a:lnTo>
                    <a:pt x="2" y="294"/>
                  </a:lnTo>
                  <a:lnTo>
                    <a:pt x="0" y="286"/>
                  </a:lnTo>
                  <a:lnTo>
                    <a:pt x="0" y="267"/>
                  </a:lnTo>
                  <a:lnTo>
                    <a:pt x="2" y="227"/>
                  </a:lnTo>
                  <a:lnTo>
                    <a:pt x="2" y="227"/>
                  </a:lnTo>
                  <a:lnTo>
                    <a:pt x="2" y="161"/>
                  </a:lnTo>
                  <a:lnTo>
                    <a:pt x="4" y="90"/>
                  </a:lnTo>
                  <a:lnTo>
                    <a:pt x="4" y="90"/>
                  </a:lnTo>
                  <a:lnTo>
                    <a:pt x="6" y="67"/>
                  </a:lnTo>
                  <a:lnTo>
                    <a:pt x="8" y="56"/>
                  </a:lnTo>
                  <a:lnTo>
                    <a:pt x="9" y="48"/>
                  </a:lnTo>
                  <a:lnTo>
                    <a:pt x="9" y="48"/>
                  </a:lnTo>
                  <a:lnTo>
                    <a:pt x="15" y="40"/>
                  </a:lnTo>
                  <a:lnTo>
                    <a:pt x="23" y="33"/>
                  </a:lnTo>
                  <a:lnTo>
                    <a:pt x="34" y="25"/>
                  </a:lnTo>
                  <a:lnTo>
                    <a:pt x="42" y="19"/>
                  </a:lnTo>
                  <a:lnTo>
                    <a:pt x="42" y="19"/>
                  </a:lnTo>
                  <a:lnTo>
                    <a:pt x="48" y="12"/>
                  </a:lnTo>
                  <a:lnTo>
                    <a:pt x="49" y="8"/>
                  </a:lnTo>
                  <a:lnTo>
                    <a:pt x="53" y="6"/>
                  </a:lnTo>
                  <a:lnTo>
                    <a:pt x="53" y="6"/>
                  </a:lnTo>
                  <a:lnTo>
                    <a:pt x="63" y="2"/>
                  </a:lnTo>
                  <a:lnTo>
                    <a:pt x="74" y="2"/>
                  </a:lnTo>
                  <a:lnTo>
                    <a:pt x="97" y="4"/>
                  </a:lnTo>
                  <a:lnTo>
                    <a:pt x="97" y="4"/>
                  </a:lnTo>
                  <a:lnTo>
                    <a:pt x="110" y="4"/>
                  </a:lnTo>
                  <a:lnTo>
                    <a:pt x="122" y="4"/>
                  </a:lnTo>
                  <a:lnTo>
                    <a:pt x="122" y="4"/>
                  </a:lnTo>
                  <a:lnTo>
                    <a:pt x="124" y="39"/>
                  </a:lnTo>
                  <a:lnTo>
                    <a:pt x="124" y="69"/>
                  </a:lnTo>
                  <a:lnTo>
                    <a:pt x="124" y="100"/>
                  </a:lnTo>
                  <a:lnTo>
                    <a:pt x="120" y="130"/>
                  </a:lnTo>
                  <a:lnTo>
                    <a:pt x="120" y="130"/>
                  </a:lnTo>
                  <a:lnTo>
                    <a:pt x="133" y="128"/>
                  </a:lnTo>
                  <a:lnTo>
                    <a:pt x="149" y="126"/>
                  </a:lnTo>
                  <a:lnTo>
                    <a:pt x="149" y="126"/>
                  </a:lnTo>
                  <a:lnTo>
                    <a:pt x="150" y="115"/>
                  </a:lnTo>
                  <a:lnTo>
                    <a:pt x="150" y="101"/>
                  </a:lnTo>
                  <a:lnTo>
                    <a:pt x="150" y="71"/>
                  </a:lnTo>
                  <a:lnTo>
                    <a:pt x="150" y="71"/>
                  </a:lnTo>
                  <a:lnTo>
                    <a:pt x="149" y="58"/>
                  </a:lnTo>
                  <a:lnTo>
                    <a:pt x="150" y="50"/>
                  </a:lnTo>
                  <a:lnTo>
                    <a:pt x="150" y="44"/>
                  </a:lnTo>
                  <a:lnTo>
                    <a:pt x="150" y="44"/>
                  </a:lnTo>
                  <a:lnTo>
                    <a:pt x="154" y="40"/>
                  </a:lnTo>
                  <a:lnTo>
                    <a:pt x="158" y="37"/>
                  </a:lnTo>
                  <a:lnTo>
                    <a:pt x="168" y="27"/>
                  </a:lnTo>
                  <a:lnTo>
                    <a:pt x="168" y="27"/>
                  </a:lnTo>
                  <a:lnTo>
                    <a:pt x="181" y="16"/>
                  </a:lnTo>
                  <a:lnTo>
                    <a:pt x="187" y="10"/>
                  </a:lnTo>
                  <a:lnTo>
                    <a:pt x="192" y="2"/>
                  </a:lnTo>
                  <a:lnTo>
                    <a:pt x="192" y="2"/>
                  </a:lnTo>
                  <a:lnTo>
                    <a:pt x="206" y="0"/>
                  </a:lnTo>
                  <a:lnTo>
                    <a:pt x="223" y="2"/>
                  </a:lnTo>
                  <a:lnTo>
                    <a:pt x="238" y="4"/>
                  </a:lnTo>
                  <a:lnTo>
                    <a:pt x="253" y="4"/>
                  </a:lnTo>
                  <a:lnTo>
                    <a:pt x="253" y="4"/>
                  </a:lnTo>
                  <a:close/>
                  <a:moveTo>
                    <a:pt x="196" y="6"/>
                  </a:moveTo>
                  <a:lnTo>
                    <a:pt x="196" y="6"/>
                  </a:lnTo>
                  <a:lnTo>
                    <a:pt x="194" y="40"/>
                  </a:lnTo>
                  <a:lnTo>
                    <a:pt x="194" y="73"/>
                  </a:lnTo>
                  <a:lnTo>
                    <a:pt x="192" y="105"/>
                  </a:lnTo>
                  <a:lnTo>
                    <a:pt x="191" y="136"/>
                  </a:lnTo>
                  <a:lnTo>
                    <a:pt x="191" y="136"/>
                  </a:lnTo>
                  <a:lnTo>
                    <a:pt x="149" y="140"/>
                  </a:lnTo>
                  <a:lnTo>
                    <a:pt x="126" y="140"/>
                  </a:lnTo>
                  <a:lnTo>
                    <a:pt x="112" y="138"/>
                  </a:lnTo>
                  <a:lnTo>
                    <a:pt x="112" y="138"/>
                  </a:lnTo>
                  <a:lnTo>
                    <a:pt x="116" y="107"/>
                  </a:lnTo>
                  <a:lnTo>
                    <a:pt x="116" y="75"/>
                  </a:lnTo>
                  <a:lnTo>
                    <a:pt x="116" y="42"/>
                  </a:lnTo>
                  <a:lnTo>
                    <a:pt x="114" y="12"/>
                  </a:lnTo>
                  <a:lnTo>
                    <a:pt x="114" y="12"/>
                  </a:lnTo>
                  <a:lnTo>
                    <a:pt x="86" y="10"/>
                  </a:lnTo>
                  <a:lnTo>
                    <a:pt x="57" y="12"/>
                  </a:lnTo>
                  <a:lnTo>
                    <a:pt x="57" y="12"/>
                  </a:lnTo>
                  <a:lnTo>
                    <a:pt x="55" y="42"/>
                  </a:lnTo>
                  <a:lnTo>
                    <a:pt x="53" y="73"/>
                  </a:lnTo>
                  <a:lnTo>
                    <a:pt x="49" y="136"/>
                  </a:lnTo>
                  <a:lnTo>
                    <a:pt x="49" y="136"/>
                  </a:lnTo>
                  <a:lnTo>
                    <a:pt x="48" y="197"/>
                  </a:lnTo>
                  <a:lnTo>
                    <a:pt x="48" y="229"/>
                  </a:lnTo>
                  <a:lnTo>
                    <a:pt x="49" y="260"/>
                  </a:lnTo>
                  <a:lnTo>
                    <a:pt x="49" y="260"/>
                  </a:lnTo>
                  <a:lnTo>
                    <a:pt x="80" y="262"/>
                  </a:lnTo>
                  <a:lnTo>
                    <a:pt x="95" y="262"/>
                  </a:lnTo>
                  <a:lnTo>
                    <a:pt x="109" y="260"/>
                  </a:lnTo>
                  <a:lnTo>
                    <a:pt x="109" y="260"/>
                  </a:lnTo>
                  <a:lnTo>
                    <a:pt x="109" y="222"/>
                  </a:lnTo>
                  <a:lnTo>
                    <a:pt x="110" y="202"/>
                  </a:lnTo>
                  <a:lnTo>
                    <a:pt x="112" y="187"/>
                  </a:lnTo>
                  <a:lnTo>
                    <a:pt x="112" y="187"/>
                  </a:lnTo>
                  <a:lnTo>
                    <a:pt x="158" y="187"/>
                  </a:lnTo>
                  <a:lnTo>
                    <a:pt x="179" y="189"/>
                  </a:lnTo>
                  <a:lnTo>
                    <a:pt x="202" y="193"/>
                  </a:lnTo>
                  <a:lnTo>
                    <a:pt x="202" y="193"/>
                  </a:lnTo>
                  <a:lnTo>
                    <a:pt x="204" y="208"/>
                  </a:lnTo>
                  <a:lnTo>
                    <a:pt x="204" y="225"/>
                  </a:lnTo>
                  <a:lnTo>
                    <a:pt x="204" y="242"/>
                  </a:lnTo>
                  <a:lnTo>
                    <a:pt x="206" y="258"/>
                  </a:lnTo>
                  <a:lnTo>
                    <a:pt x="206" y="258"/>
                  </a:lnTo>
                  <a:lnTo>
                    <a:pt x="215" y="260"/>
                  </a:lnTo>
                  <a:lnTo>
                    <a:pt x="225" y="260"/>
                  </a:lnTo>
                  <a:lnTo>
                    <a:pt x="234" y="260"/>
                  </a:lnTo>
                  <a:lnTo>
                    <a:pt x="244" y="260"/>
                  </a:lnTo>
                  <a:lnTo>
                    <a:pt x="244" y="260"/>
                  </a:lnTo>
                  <a:lnTo>
                    <a:pt x="248" y="244"/>
                  </a:lnTo>
                  <a:lnTo>
                    <a:pt x="250" y="231"/>
                  </a:lnTo>
                  <a:lnTo>
                    <a:pt x="250" y="204"/>
                  </a:lnTo>
                  <a:lnTo>
                    <a:pt x="246" y="151"/>
                  </a:lnTo>
                  <a:lnTo>
                    <a:pt x="246" y="151"/>
                  </a:lnTo>
                  <a:lnTo>
                    <a:pt x="246" y="117"/>
                  </a:lnTo>
                  <a:lnTo>
                    <a:pt x="246" y="82"/>
                  </a:lnTo>
                  <a:lnTo>
                    <a:pt x="246" y="12"/>
                  </a:lnTo>
                  <a:lnTo>
                    <a:pt x="246" y="12"/>
                  </a:lnTo>
                  <a:lnTo>
                    <a:pt x="232" y="12"/>
                  </a:lnTo>
                  <a:lnTo>
                    <a:pt x="221" y="10"/>
                  </a:lnTo>
                  <a:lnTo>
                    <a:pt x="196" y="6"/>
                  </a:lnTo>
                  <a:lnTo>
                    <a:pt x="196" y="6"/>
                  </a:lnTo>
                  <a:close/>
                  <a:moveTo>
                    <a:pt x="38" y="31"/>
                  </a:moveTo>
                  <a:lnTo>
                    <a:pt x="38" y="31"/>
                  </a:lnTo>
                  <a:lnTo>
                    <a:pt x="44" y="29"/>
                  </a:lnTo>
                  <a:lnTo>
                    <a:pt x="48" y="31"/>
                  </a:lnTo>
                  <a:lnTo>
                    <a:pt x="48" y="31"/>
                  </a:lnTo>
                  <a:lnTo>
                    <a:pt x="49" y="23"/>
                  </a:lnTo>
                  <a:lnTo>
                    <a:pt x="49" y="23"/>
                  </a:lnTo>
                  <a:lnTo>
                    <a:pt x="46" y="23"/>
                  </a:lnTo>
                  <a:lnTo>
                    <a:pt x="44" y="27"/>
                  </a:lnTo>
                  <a:lnTo>
                    <a:pt x="38" y="31"/>
                  </a:lnTo>
                  <a:lnTo>
                    <a:pt x="38" y="31"/>
                  </a:lnTo>
                  <a:close/>
                  <a:moveTo>
                    <a:pt x="166" y="52"/>
                  </a:moveTo>
                  <a:lnTo>
                    <a:pt x="166" y="52"/>
                  </a:lnTo>
                  <a:lnTo>
                    <a:pt x="171" y="46"/>
                  </a:lnTo>
                  <a:lnTo>
                    <a:pt x="179" y="40"/>
                  </a:lnTo>
                  <a:lnTo>
                    <a:pt x="185" y="35"/>
                  </a:lnTo>
                  <a:lnTo>
                    <a:pt x="189" y="27"/>
                  </a:lnTo>
                  <a:lnTo>
                    <a:pt x="189" y="27"/>
                  </a:lnTo>
                  <a:lnTo>
                    <a:pt x="183" y="31"/>
                  </a:lnTo>
                  <a:lnTo>
                    <a:pt x="175" y="37"/>
                  </a:lnTo>
                  <a:lnTo>
                    <a:pt x="168" y="44"/>
                  </a:lnTo>
                  <a:lnTo>
                    <a:pt x="166" y="48"/>
                  </a:lnTo>
                  <a:lnTo>
                    <a:pt x="166" y="52"/>
                  </a:lnTo>
                  <a:lnTo>
                    <a:pt x="166" y="52"/>
                  </a:lnTo>
                  <a:close/>
                  <a:moveTo>
                    <a:pt x="42" y="37"/>
                  </a:moveTo>
                  <a:lnTo>
                    <a:pt x="42" y="37"/>
                  </a:lnTo>
                  <a:lnTo>
                    <a:pt x="42" y="37"/>
                  </a:lnTo>
                  <a:lnTo>
                    <a:pt x="42" y="37"/>
                  </a:lnTo>
                  <a:lnTo>
                    <a:pt x="42" y="37"/>
                  </a:lnTo>
                  <a:lnTo>
                    <a:pt x="27" y="50"/>
                  </a:lnTo>
                  <a:lnTo>
                    <a:pt x="11" y="63"/>
                  </a:lnTo>
                  <a:lnTo>
                    <a:pt x="11" y="63"/>
                  </a:lnTo>
                  <a:lnTo>
                    <a:pt x="11" y="69"/>
                  </a:lnTo>
                  <a:lnTo>
                    <a:pt x="11" y="71"/>
                  </a:lnTo>
                  <a:lnTo>
                    <a:pt x="13" y="73"/>
                  </a:lnTo>
                  <a:lnTo>
                    <a:pt x="13" y="73"/>
                  </a:lnTo>
                  <a:lnTo>
                    <a:pt x="19" y="61"/>
                  </a:lnTo>
                  <a:lnTo>
                    <a:pt x="27" y="54"/>
                  </a:lnTo>
                  <a:lnTo>
                    <a:pt x="34" y="46"/>
                  </a:lnTo>
                  <a:lnTo>
                    <a:pt x="42" y="37"/>
                  </a:lnTo>
                  <a:lnTo>
                    <a:pt x="42" y="37"/>
                  </a:lnTo>
                  <a:close/>
                  <a:moveTo>
                    <a:pt x="162" y="67"/>
                  </a:moveTo>
                  <a:lnTo>
                    <a:pt x="162" y="67"/>
                  </a:lnTo>
                  <a:lnTo>
                    <a:pt x="168" y="63"/>
                  </a:lnTo>
                  <a:lnTo>
                    <a:pt x="173" y="60"/>
                  </a:lnTo>
                  <a:lnTo>
                    <a:pt x="177" y="54"/>
                  </a:lnTo>
                  <a:lnTo>
                    <a:pt x="183" y="50"/>
                  </a:lnTo>
                  <a:lnTo>
                    <a:pt x="183" y="50"/>
                  </a:lnTo>
                  <a:lnTo>
                    <a:pt x="187" y="48"/>
                  </a:lnTo>
                  <a:lnTo>
                    <a:pt x="189" y="46"/>
                  </a:lnTo>
                  <a:lnTo>
                    <a:pt x="189" y="44"/>
                  </a:lnTo>
                  <a:lnTo>
                    <a:pt x="189" y="44"/>
                  </a:lnTo>
                  <a:lnTo>
                    <a:pt x="181" y="48"/>
                  </a:lnTo>
                  <a:lnTo>
                    <a:pt x="175" y="54"/>
                  </a:lnTo>
                  <a:lnTo>
                    <a:pt x="162" y="67"/>
                  </a:lnTo>
                  <a:lnTo>
                    <a:pt x="162" y="67"/>
                  </a:lnTo>
                  <a:close/>
                  <a:moveTo>
                    <a:pt x="27" y="65"/>
                  </a:moveTo>
                  <a:lnTo>
                    <a:pt x="27" y="65"/>
                  </a:lnTo>
                  <a:lnTo>
                    <a:pt x="30" y="61"/>
                  </a:lnTo>
                  <a:lnTo>
                    <a:pt x="38" y="56"/>
                  </a:lnTo>
                  <a:lnTo>
                    <a:pt x="44" y="52"/>
                  </a:lnTo>
                  <a:lnTo>
                    <a:pt x="48" y="46"/>
                  </a:lnTo>
                  <a:lnTo>
                    <a:pt x="48" y="46"/>
                  </a:lnTo>
                  <a:lnTo>
                    <a:pt x="36" y="54"/>
                  </a:lnTo>
                  <a:lnTo>
                    <a:pt x="29" y="60"/>
                  </a:lnTo>
                  <a:lnTo>
                    <a:pt x="27" y="65"/>
                  </a:lnTo>
                  <a:lnTo>
                    <a:pt x="27" y="65"/>
                  </a:lnTo>
                  <a:close/>
                  <a:moveTo>
                    <a:pt x="156" y="56"/>
                  </a:moveTo>
                  <a:lnTo>
                    <a:pt x="156" y="56"/>
                  </a:lnTo>
                  <a:lnTo>
                    <a:pt x="158" y="56"/>
                  </a:lnTo>
                  <a:lnTo>
                    <a:pt x="160" y="54"/>
                  </a:lnTo>
                  <a:lnTo>
                    <a:pt x="158" y="50"/>
                  </a:lnTo>
                  <a:lnTo>
                    <a:pt x="158" y="50"/>
                  </a:lnTo>
                  <a:lnTo>
                    <a:pt x="156" y="54"/>
                  </a:lnTo>
                  <a:lnTo>
                    <a:pt x="156" y="56"/>
                  </a:lnTo>
                  <a:lnTo>
                    <a:pt x="156" y="56"/>
                  </a:lnTo>
                  <a:close/>
                  <a:moveTo>
                    <a:pt x="160" y="88"/>
                  </a:moveTo>
                  <a:lnTo>
                    <a:pt x="160" y="88"/>
                  </a:lnTo>
                  <a:lnTo>
                    <a:pt x="166" y="82"/>
                  </a:lnTo>
                  <a:lnTo>
                    <a:pt x="171" y="77"/>
                  </a:lnTo>
                  <a:lnTo>
                    <a:pt x="179" y="73"/>
                  </a:lnTo>
                  <a:lnTo>
                    <a:pt x="183" y="71"/>
                  </a:lnTo>
                  <a:lnTo>
                    <a:pt x="187" y="71"/>
                  </a:lnTo>
                  <a:lnTo>
                    <a:pt x="187" y="71"/>
                  </a:lnTo>
                  <a:lnTo>
                    <a:pt x="187" y="67"/>
                  </a:lnTo>
                  <a:lnTo>
                    <a:pt x="189" y="63"/>
                  </a:lnTo>
                  <a:lnTo>
                    <a:pt x="189" y="60"/>
                  </a:lnTo>
                  <a:lnTo>
                    <a:pt x="187" y="58"/>
                  </a:lnTo>
                  <a:lnTo>
                    <a:pt x="187" y="58"/>
                  </a:lnTo>
                  <a:lnTo>
                    <a:pt x="171" y="71"/>
                  </a:lnTo>
                  <a:lnTo>
                    <a:pt x="160" y="88"/>
                  </a:lnTo>
                  <a:lnTo>
                    <a:pt x="160" y="88"/>
                  </a:lnTo>
                  <a:close/>
                  <a:moveTo>
                    <a:pt x="13" y="101"/>
                  </a:moveTo>
                  <a:lnTo>
                    <a:pt x="13" y="101"/>
                  </a:lnTo>
                  <a:lnTo>
                    <a:pt x="21" y="98"/>
                  </a:lnTo>
                  <a:lnTo>
                    <a:pt x="29" y="92"/>
                  </a:lnTo>
                  <a:lnTo>
                    <a:pt x="34" y="84"/>
                  </a:lnTo>
                  <a:lnTo>
                    <a:pt x="42" y="79"/>
                  </a:lnTo>
                  <a:lnTo>
                    <a:pt x="42" y="79"/>
                  </a:lnTo>
                  <a:lnTo>
                    <a:pt x="46" y="82"/>
                  </a:lnTo>
                  <a:lnTo>
                    <a:pt x="46" y="82"/>
                  </a:lnTo>
                  <a:lnTo>
                    <a:pt x="38" y="92"/>
                  </a:lnTo>
                  <a:lnTo>
                    <a:pt x="29" y="101"/>
                  </a:lnTo>
                  <a:lnTo>
                    <a:pt x="21" y="111"/>
                  </a:lnTo>
                  <a:lnTo>
                    <a:pt x="13" y="121"/>
                  </a:lnTo>
                  <a:lnTo>
                    <a:pt x="13" y="121"/>
                  </a:lnTo>
                  <a:lnTo>
                    <a:pt x="30" y="109"/>
                  </a:lnTo>
                  <a:lnTo>
                    <a:pt x="48" y="96"/>
                  </a:lnTo>
                  <a:lnTo>
                    <a:pt x="48" y="96"/>
                  </a:lnTo>
                  <a:lnTo>
                    <a:pt x="48" y="79"/>
                  </a:lnTo>
                  <a:lnTo>
                    <a:pt x="48" y="71"/>
                  </a:lnTo>
                  <a:lnTo>
                    <a:pt x="46" y="63"/>
                  </a:lnTo>
                  <a:lnTo>
                    <a:pt x="46" y="63"/>
                  </a:lnTo>
                  <a:lnTo>
                    <a:pt x="29" y="80"/>
                  </a:lnTo>
                  <a:lnTo>
                    <a:pt x="19" y="92"/>
                  </a:lnTo>
                  <a:lnTo>
                    <a:pt x="13" y="101"/>
                  </a:lnTo>
                  <a:lnTo>
                    <a:pt x="13" y="101"/>
                  </a:lnTo>
                  <a:close/>
                  <a:moveTo>
                    <a:pt x="158" y="105"/>
                  </a:moveTo>
                  <a:lnTo>
                    <a:pt x="158" y="105"/>
                  </a:lnTo>
                  <a:lnTo>
                    <a:pt x="175" y="92"/>
                  </a:lnTo>
                  <a:lnTo>
                    <a:pt x="183" y="84"/>
                  </a:lnTo>
                  <a:lnTo>
                    <a:pt x="185" y="80"/>
                  </a:lnTo>
                  <a:lnTo>
                    <a:pt x="185" y="75"/>
                  </a:lnTo>
                  <a:lnTo>
                    <a:pt x="185" y="75"/>
                  </a:lnTo>
                  <a:lnTo>
                    <a:pt x="171" y="90"/>
                  </a:lnTo>
                  <a:lnTo>
                    <a:pt x="158" y="105"/>
                  </a:lnTo>
                  <a:lnTo>
                    <a:pt x="158" y="105"/>
                  </a:lnTo>
                  <a:close/>
                  <a:moveTo>
                    <a:pt x="11" y="82"/>
                  </a:moveTo>
                  <a:lnTo>
                    <a:pt x="11" y="82"/>
                  </a:lnTo>
                  <a:lnTo>
                    <a:pt x="11" y="90"/>
                  </a:lnTo>
                  <a:lnTo>
                    <a:pt x="11" y="90"/>
                  </a:lnTo>
                  <a:lnTo>
                    <a:pt x="15" y="88"/>
                  </a:lnTo>
                  <a:lnTo>
                    <a:pt x="15" y="86"/>
                  </a:lnTo>
                  <a:lnTo>
                    <a:pt x="19" y="82"/>
                  </a:lnTo>
                  <a:lnTo>
                    <a:pt x="19" y="82"/>
                  </a:lnTo>
                  <a:lnTo>
                    <a:pt x="15" y="82"/>
                  </a:lnTo>
                  <a:lnTo>
                    <a:pt x="11" y="82"/>
                  </a:lnTo>
                  <a:lnTo>
                    <a:pt x="11" y="82"/>
                  </a:lnTo>
                  <a:close/>
                  <a:moveTo>
                    <a:pt x="168" y="113"/>
                  </a:moveTo>
                  <a:lnTo>
                    <a:pt x="168" y="113"/>
                  </a:lnTo>
                  <a:lnTo>
                    <a:pt x="173" y="109"/>
                  </a:lnTo>
                  <a:lnTo>
                    <a:pt x="181" y="105"/>
                  </a:lnTo>
                  <a:lnTo>
                    <a:pt x="187" y="100"/>
                  </a:lnTo>
                  <a:lnTo>
                    <a:pt x="187" y="96"/>
                  </a:lnTo>
                  <a:lnTo>
                    <a:pt x="185" y="94"/>
                  </a:lnTo>
                  <a:lnTo>
                    <a:pt x="185" y="94"/>
                  </a:lnTo>
                  <a:lnTo>
                    <a:pt x="175" y="103"/>
                  </a:lnTo>
                  <a:lnTo>
                    <a:pt x="171" y="109"/>
                  </a:lnTo>
                  <a:lnTo>
                    <a:pt x="168" y="113"/>
                  </a:lnTo>
                  <a:lnTo>
                    <a:pt x="168" y="113"/>
                  </a:lnTo>
                  <a:close/>
                  <a:moveTo>
                    <a:pt x="21" y="141"/>
                  </a:moveTo>
                  <a:lnTo>
                    <a:pt x="21" y="141"/>
                  </a:lnTo>
                  <a:lnTo>
                    <a:pt x="29" y="134"/>
                  </a:lnTo>
                  <a:lnTo>
                    <a:pt x="38" y="126"/>
                  </a:lnTo>
                  <a:lnTo>
                    <a:pt x="42" y="122"/>
                  </a:lnTo>
                  <a:lnTo>
                    <a:pt x="44" y="119"/>
                  </a:lnTo>
                  <a:lnTo>
                    <a:pt x="46" y="113"/>
                  </a:lnTo>
                  <a:lnTo>
                    <a:pt x="46" y="107"/>
                  </a:lnTo>
                  <a:lnTo>
                    <a:pt x="46" y="107"/>
                  </a:lnTo>
                  <a:lnTo>
                    <a:pt x="30" y="124"/>
                  </a:lnTo>
                  <a:lnTo>
                    <a:pt x="25" y="134"/>
                  </a:lnTo>
                  <a:lnTo>
                    <a:pt x="21" y="141"/>
                  </a:lnTo>
                  <a:lnTo>
                    <a:pt x="21" y="141"/>
                  </a:lnTo>
                  <a:close/>
                  <a:moveTo>
                    <a:pt x="175" y="121"/>
                  </a:moveTo>
                  <a:lnTo>
                    <a:pt x="175" y="121"/>
                  </a:lnTo>
                  <a:lnTo>
                    <a:pt x="181" y="119"/>
                  </a:lnTo>
                  <a:lnTo>
                    <a:pt x="183" y="117"/>
                  </a:lnTo>
                  <a:lnTo>
                    <a:pt x="185" y="113"/>
                  </a:lnTo>
                  <a:lnTo>
                    <a:pt x="185" y="113"/>
                  </a:lnTo>
                  <a:lnTo>
                    <a:pt x="183" y="113"/>
                  </a:lnTo>
                  <a:lnTo>
                    <a:pt x="179" y="115"/>
                  </a:lnTo>
                  <a:lnTo>
                    <a:pt x="175" y="121"/>
                  </a:lnTo>
                  <a:lnTo>
                    <a:pt x="175" y="121"/>
                  </a:lnTo>
                  <a:close/>
                  <a:moveTo>
                    <a:pt x="11" y="132"/>
                  </a:moveTo>
                  <a:lnTo>
                    <a:pt x="11" y="132"/>
                  </a:lnTo>
                  <a:lnTo>
                    <a:pt x="9" y="138"/>
                  </a:lnTo>
                  <a:lnTo>
                    <a:pt x="9" y="143"/>
                  </a:lnTo>
                  <a:lnTo>
                    <a:pt x="9" y="143"/>
                  </a:lnTo>
                  <a:lnTo>
                    <a:pt x="17" y="134"/>
                  </a:lnTo>
                  <a:lnTo>
                    <a:pt x="23" y="124"/>
                  </a:lnTo>
                  <a:lnTo>
                    <a:pt x="23" y="124"/>
                  </a:lnTo>
                  <a:lnTo>
                    <a:pt x="17" y="128"/>
                  </a:lnTo>
                  <a:lnTo>
                    <a:pt x="11" y="132"/>
                  </a:lnTo>
                  <a:lnTo>
                    <a:pt x="11" y="132"/>
                  </a:lnTo>
                  <a:close/>
                  <a:moveTo>
                    <a:pt x="11" y="178"/>
                  </a:moveTo>
                  <a:lnTo>
                    <a:pt x="11" y="178"/>
                  </a:lnTo>
                  <a:lnTo>
                    <a:pt x="27" y="162"/>
                  </a:lnTo>
                  <a:lnTo>
                    <a:pt x="34" y="155"/>
                  </a:lnTo>
                  <a:lnTo>
                    <a:pt x="44" y="151"/>
                  </a:lnTo>
                  <a:lnTo>
                    <a:pt x="44" y="151"/>
                  </a:lnTo>
                  <a:lnTo>
                    <a:pt x="44" y="140"/>
                  </a:lnTo>
                  <a:lnTo>
                    <a:pt x="44" y="134"/>
                  </a:lnTo>
                  <a:lnTo>
                    <a:pt x="44" y="130"/>
                  </a:lnTo>
                  <a:lnTo>
                    <a:pt x="44" y="130"/>
                  </a:lnTo>
                  <a:lnTo>
                    <a:pt x="34" y="141"/>
                  </a:lnTo>
                  <a:lnTo>
                    <a:pt x="25" y="153"/>
                  </a:lnTo>
                  <a:lnTo>
                    <a:pt x="17" y="164"/>
                  </a:lnTo>
                  <a:lnTo>
                    <a:pt x="13" y="170"/>
                  </a:lnTo>
                  <a:lnTo>
                    <a:pt x="11" y="178"/>
                  </a:lnTo>
                  <a:lnTo>
                    <a:pt x="11" y="178"/>
                  </a:lnTo>
                  <a:close/>
                  <a:moveTo>
                    <a:pt x="9" y="164"/>
                  </a:moveTo>
                  <a:lnTo>
                    <a:pt x="9" y="164"/>
                  </a:lnTo>
                  <a:lnTo>
                    <a:pt x="13" y="161"/>
                  </a:lnTo>
                  <a:lnTo>
                    <a:pt x="15" y="155"/>
                  </a:lnTo>
                  <a:lnTo>
                    <a:pt x="15" y="155"/>
                  </a:lnTo>
                  <a:lnTo>
                    <a:pt x="13" y="157"/>
                  </a:lnTo>
                  <a:lnTo>
                    <a:pt x="9" y="155"/>
                  </a:lnTo>
                  <a:lnTo>
                    <a:pt x="9" y="155"/>
                  </a:lnTo>
                  <a:lnTo>
                    <a:pt x="9" y="161"/>
                  </a:lnTo>
                  <a:lnTo>
                    <a:pt x="9" y="162"/>
                  </a:lnTo>
                  <a:lnTo>
                    <a:pt x="9" y="164"/>
                  </a:lnTo>
                  <a:lnTo>
                    <a:pt x="9" y="164"/>
                  </a:lnTo>
                  <a:close/>
                  <a:moveTo>
                    <a:pt x="11" y="201"/>
                  </a:moveTo>
                  <a:lnTo>
                    <a:pt x="11" y="201"/>
                  </a:lnTo>
                  <a:lnTo>
                    <a:pt x="23" y="191"/>
                  </a:lnTo>
                  <a:lnTo>
                    <a:pt x="32" y="183"/>
                  </a:lnTo>
                  <a:lnTo>
                    <a:pt x="36" y="178"/>
                  </a:lnTo>
                  <a:lnTo>
                    <a:pt x="40" y="172"/>
                  </a:lnTo>
                  <a:lnTo>
                    <a:pt x="42" y="164"/>
                  </a:lnTo>
                  <a:lnTo>
                    <a:pt x="42" y="155"/>
                  </a:lnTo>
                  <a:lnTo>
                    <a:pt x="42" y="155"/>
                  </a:lnTo>
                  <a:lnTo>
                    <a:pt x="27" y="178"/>
                  </a:lnTo>
                  <a:lnTo>
                    <a:pt x="19" y="189"/>
                  </a:lnTo>
                  <a:lnTo>
                    <a:pt x="11" y="201"/>
                  </a:lnTo>
                  <a:lnTo>
                    <a:pt x="11" y="201"/>
                  </a:lnTo>
                  <a:close/>
                  <a:moveTo>
                    <a:pt x="21" y="212"/>
                  </a:moveTo>
                  <a:lnTo>
                    <a:pt x="21" y="212"/>
                  </a:lnTo>
                  <a:lnTo>
                    <a:pt x="30" y="201"/>
                  </a:lnTo>
                  <a:lnTo>
                    <a:pt x="36" y="195"/>
                  </a:lnTo>
                  <a:lnTo>
                    <a:pt x="42" y="191"/>
                  </a:lnTo>
                  <a:lnTo>
                    <a:pt x="42" y="191"/>
                  </a:lnTo>
                  <a:lnTo>
                    <a:pt x="42" y="183"/>
                  </a:lnTo>
                  <a:lnTo>
                    <a:pt x="42" y="183"/>
                  </a:lnTo>
                  <a:lnTo>
                    <a:pt x="29" y="199"/>
                  </a:lnTo>
                  <a:lnTo>
                    <a:pt x="21" y="212"/>
                  </a:lnTo>
                  <a:lnTo>
                    <a:pt x="21" y="212"/>
                  </a:lnTo>
                  <a:close/>
                  <a:moveTo>
                    <a:pt x="160" y="212"/>
                  </a:moveTo>
                  <a:lnTo>
                    <a:pt x="160" y="212"/>
                  </a:lnTo>
                  <a:lnTo>
                    <a:pt x="170" y="204"/>
                  </a:lnTo>
                  <a:lnTo>
                    <a:pt x="177" y="197"/>
                  </a:lnTo>
                  <a:lnTo>
                    <a:pt x="177" y="197"/>
                  </a:lnTo>
                  <a:lnTo>
                    <a:pt x="173" y="195"/>
                  </a:lnTo>
                  <a:lnTo>
                    <a:pt x="171" y="195"/>
                  </a:lnTo>
                  <a:lnTo>
                    <a:pt x="166" y="199"/>
                  </a:lnTo>
                  <a:lnTo>
                    <a:pt x="162" y="206"/>
                  </a:lnTo>
                  <a:lnTo>
                    <a:pt x="160" y="212"/>
                  </a:lnTo>
                  <a:lnTo>
                    <a:pt x="160" y="212"/>
                  </a:lnTo>
                  <a:close/>
                  <a:moveTo>
                    <a:pt x="162" y="231"/>
                  </a:moveTo>
                  <a:lnTo>
                    <a:pt x="162" y="231"/>
                  </a:lnTo>
                  <a:lnTo>
                    <a:pt x="162" y="233"/>
                  </a:lnTo>
                  <a:lnTo>
                    <a:pt x="162" y="233"/>
                  </a:lnTo>
                  <a:lnTo>
                    <a:pt x="162" y="233"/>
                  </a:lnTo>
                  <a:lnTo>
                    <a:pt x="179" y="218"/>
                  </a:lnTo>
                  <a:lnTo>
                    <a:pt x="189" y="210"/>
                  </a:lnTo>
                  <a:lnTo>
                    <a:pt x="196" y="201"/>
                  </a:lnTo>
                  <a:lnTo>
                    <a:pt x="196" y="201"/>
                  </a:lnTo>
                  <a:lnTo>
                    <a:pt x="191" y="199"/>
                  </a:lnTo>
                  <a:lnTo>
                    <a:pt x="187" y="199"/>
                  </a:lnTo>
                  <a:lnTo>
                    <a:pt x="181" y="202"/>
                  </a:lnTo>
                  <a:lnTo>
                    <a:pt x="177" y="208"/>
                  </a:lnTo>
                  <a:lnTo>
                    <a:pt x="168" y="222"/>
                  </a:lnTo>
                  <a:lnTo>
                    <a:pt x="164" y="227"/>
                  </a:lnTo>
                  <a:lnTo>
                    <a:pt x="162" y="231"/>
                  </a:lnTo>
                  <a:lnTo>
                    <a:pt x="162" y="231"/>
                  </a:lnTo>
                  <a:close/>
                  <a:moveTo>
                    <a:pt x="42" y="220"/>
                  </a:moveTo>
                  <a:lnTo>
                    <a:pt x="42" y="220"/>
                  </a:lnTo>
                  <a:lnTo>
                    <a:pt x="42" y="210"/>
                  </a:lnTo>
                  <a:lnTo>
                    <a:pt x="42" y="206"/>
                  </a:lnTo>
                  <a:lnTo>
                    <a:pt x="40" y="202"/>
                  </a:lnTo>
                  <a:lnTo>
                    <a:pt x="40" y="202"/>
                  </a:lnTo>
                  <a:lnTo>
                    <a:pt x="30" y="214"/>
                  </a:lnTo>
                  <a:lnTo>
                    <a:pt x="21" y="227"/>
                  </a:lnTo>
                  <a:lnTo>
                    <a:pt x="13" y="241"/>
                  </a:lnTo>
                  <a:lnTo>
                    <a:pt x="9" y="246"/>
                  </a:lnTo>
                  <a:lnTo>
                    <a:pt x="8" y="256"/>
                  </a:lnTo>
                  <a:lnTo>
                    <a:pt x="8" y="256"/>
                  </a:lnTo>
                  <a:lnTo>
                    <a:pt x="23" y="237"/>
                  </a:lnTo>
                  <a:lnTo>
                    <a:pt x="32" y="227"/>
                  </a:lnTo>
                  <a:lnTo>
                    <a:pt x="42" y="220"/>
                  </a:lnTo>
                  <a:lnTo>
                    <a:pt x="42" y="220"/>
                  </a:lnTo>
                  <a:close/>
                  <a:moveTo>
                    <a:pt x="9" y="218"/>
                  </a:moveTo>
                  <a:lnTo>
                    <a:pt x="9" y="218"/>
                  </a:lnTo>
                  <a:lnTo>
                    <a:pt x="11" y="212"/>
                  </a:lnTo>
                  <a:lnTo>
                    <a:pt x="13" y="210"/>
                  </a:lnTo>
                  <a:lnTo>
                    <a:pt x="13" y="208"/>
                  </a:lnTo>
                  <a:lnTo>
                    <a:pt x="13" y="208"/>
                  </a:lnTo>
                  <a:lnTo>
                    <a:pt x="11" y="210"/>
                  </a:lnTo>
                  <a:lnTo>
                    <a:pt x="11" y="208"/>
                  </a:lnTo>
                  <a:lnTo>
                    <a:pt x="8" y="208"/>
                  </a:lnTo>
                  <a:lnTo>
                    <a:pt x="8" y="208"/>
                  </a:lnTo>
                  <a:lnTo>
                    <a:pt x="8" y="214"/>
                  </a:lnTo>
                  <a:lnTo>
                    <a:pt x="8" y="216"/>
                  </a:lnTo>
                  <a:lnTo>
                    <a:pt x="9" y="218"/>
                  </a:lnTo>
                  <a:lnTo>
                    <a:pt x="9" y="218"/>
                  </a:lnTo>
                  <a:close/>
                  <a:moveTo>
                    <a:pt x="179" y="233"/>
                  </a:moveTo>
                  <a:lnTo>
                    <a:pt x="179" y="233"/>
                  </a:lnTo>
                  <a:lnTo>
                    <a:pt x="187" y="223"/>
                  </a:lnTo>
                  <a:lnTo>
                    <a:pt x="191" y="222"/>
                  </a:lnTo>
                  <a:lnTo>
                    <a:pt x="196" y="218"/>
                  </a:lnTo>
                  <a:lnTo>
                    <a:pt x="196" y="218"/>
                  </a:lnTo>
                  <a:lnTo>
                    <a:pt x="196" y="214"/>
                  </a:lnTo>
                  <a:lnTo>
                    <a:pt x="196" y="212"/>
                  </a:lnTo>
                  <a:lnTo>
                    <a:pt x="196" y="212"/>
                  </a:lnTo>
                  <a:lnTo>
                    <a:pt x="196" y="212"/>
                  </a:lnTo>
                  <a:lnTo>
                    <a:pt x="187" y="222"/>
                  </a:lnTo>
                  <a:lnTo>
                    <a:pt x="183" y="227"/>
                  </a:lnTo>
                  <a:lnTo>
                    <a:pt x="179" y="233"/>
                  </a:lnTo>
                  <a:lnTo>
                    <a:pt x="179" y="233"/>
                  </a:lnTo>
                  <a:close/>
                  <a:moveTo>
                    <a:pt x="168" y="277"/>
                  </a:moveTo>
                  <a:lnTo>
                    <a:pt x="168" y="277"/>
                  </a:lnTo>
                  <a:lnTo>
                    <a:pt x="175" y="271"/>
                  </a:lnTo>
                  <a:lnTo>
                    <a:pt x="183" y="263"/>
                  </a:lnTo>
                  <a:lnTo>
                    <a:pt x="189" y="256"/>
                  </a:lnTo>
                  <a:lnTo>
                    <a:pt x="198" y="250"/>
                  </a:lnTo>
                  <a:lnTo>
                    <a:pt x="198" y="250"/>
                  </a:lnTo>
                  <a:lnTo>
                    <a:pt x="196" y="225"/>
                  </a:lnTo>
                  <a:lnTo>
                    <a:pt x="196" y="225"/>
                  </a:lnTo>
                  <a:lnTo>
                    <a:pt x="187" y="233"/>
                  </a:lnTo>
                  <a:lnTo>
                    <a:pt x="179" y="244"/>
                  </a:lnTo>
                  <a:lnTo>
                    <a:pt x="164" y="265"/>
                  </a:lnTo>
                  <a:lnTo>
                    <a:pt x="164" y="265"/>
                  </a:lnTo>
                  <a:lnTo>
                    <a:pt x="171" y="260"/>
                  </a:lnTo>
                  <a:lnTo>
                    <a:pt x="177" y="250"/>
                  </a:lnTo>
                  <a:lnTo>
                    <a:pt x="187" y="244"/>
                  </a:lnTo>
                  <a:lnTo>
                    <a:pt x="191" y="242"/>
                  </a:lnTo>
                  <a:lnTo>
                    <a:pt x="194" y="242"/>
                  </a:lnTo>
                  <a:lnTo>
                    <a:pt x="194" y="242"/>
                  </a:lnTo>
                  <a:lnTo>
                    <a:pt x="189" y="252"/>
                  </a:lnTo>
                  <a:lnTo>
                    <a:pt x="181" y="260"/>
                  </a:lnTo>
                  <a:lnTo>
                    <a:pt x="173" y="267"/>
                  </a:lnTo>
                  <a:lnTo>
                    <a:pt x="168" y="277"/>
                  </a:lnTo>
                  <a:lnTo>
                    <a:pt x="168" y="277"/>
                  </a:lnTo>
                  <a:close/>
                  <a:moveTo>
                    <a:pt x="9" y="235"/>
                  </a:moveTo>
                  <a:lnTo>
                    <a:pt x="9" y="235"/>
                  </a:lnTo>
                  <a:lnTo>
                    <a:pt x="11" y="233"/>
                  </a:lnTo>
                  <a:lnTo>
                    <a:pt x="11" y="229"/>
                  </a:lnTo>
                  <a:lnTo>
                    <a:pt x="11" y="229"/>
                  </a:lnTo>
                  <a:lnTo>
                    <a:pt x="9" y="229"/>
                  </a:lnTo>
                  <a:lnTo>
                    <a:pt x="8" y="231"/>
                  </a:lnTo>
                  <a:lnTo>
                    <a:pt x="8" y="233"/>
                  </a:lnTo>
                  <a:lnTo>
                    <a:pt x="9" y="235"/>
                  </a:lnTo>
                  <a:lnTo>
                    <a:pt x="9" y="235"/>
                  </a:lnTo>
                  <a:close/>
                  <a:moveTo>
                    <a:pt x="23" y="254"/>
                  </a:moveTo>
                  <a:lnTo>
                    <a:pt x="23" y="254"/>
                  </a:lnTo>
                  <a:lnTo>
                    <a:pt x="32" y="246"/>
                  </a:lnTo>
                  <a:lnTo>
                    <a:pt x="42" y="239"/>
                  </a:lnTo>
                  <a:lnTo>
                    <a:pt x="42" y="239"/>
                  </a:lnTo>
                  <a:lnTo>
                    <a:pt x="42" y="233"/>
                  </a:lnTo>
                  <a:lnTo>
                    <a:pt x="42" y="231"/>
                  </a:lnTo>
                  <a:lnTo>
                    <a:pt x="40" y="229"/>
                  </a:lnTo>
                  <a:lnTo>
                    <a:pt x="40" y="229"/>
                  </a:lnTo>
                  <a:lnTo>
                    <a:pt x="23" y="254"/>
                  </a:lnTo>
                  <a:lnTo>
                    <a:pt x="23" y="254"/>
                  </a:lnTo>
                  <a:close/>
                  <a:moveTo>
                    <a:pt x="29" y="265"/>
                  </a:moveTo>
                  <a:lnTo>
                    <a:pt x="29" y="265"/>
                  </a:lnTo>
                  <a:lnTo>
                    <a:pt x="34" y="263"/>
                  </a:lnTo>
                  <a:lnTo>
                    <a:pt x="38" y="262"/>
                  </a:lnTo>
                  <a:lnTo>
                    <a:pt x="40" y="256"/>
                  </a:lnTo>
                  <a:lnTo>
                    <a:pt x="40" y="252"/>
                  </a:lnTo>
                  <a:lnTo>
                    <a:pt x="40" y="252"/>
                  </a:lnTo>
                  <a:lnTo>
                    <a:pt x="34" y="258"/>
                  </a:lnTo>
                  <a:lnTo>
                    <a:pt x="29" y="265"/>
                  </a:lnTo>
                  <a:lnTo>
                    <a:pt x="29" y="265"/>
                  </a:lnTo>
                  <a:close/>
                  <a:moveTo>
                    <a:pt x="189" y="288"/>
                  </a:moveTo>
                  <a:lnTo>
                    <a:pt x="189" y="288"/>
                  </a:lnTo>
                  <a:lnTo>
                    <a:pt x="204" y="279"/>
                  </a:lnTo>
                  <a:lnTo>
                    <a:pt x="210" y="273"/>
                  </a:lnTo>
                  <a:lnTo>
                    <a:pt x="217" y="265"/>
                  </a:lnTo>
                  <a:lnTo>
                    <a:pt x="217" y="265"/>
                  </a:lnTo>
                  <a:lnTo>
                    <a:pt x="208" y="269"/>
                  </a:lnTo>
                  <a:lnTo>
                    <a:pt x="200" y="275"/>
                  </a:lnTo>
                  <a:lnTo>
                    <a:pt x="194" y="283"/>
                  </a:lnTo>
                  <a:lnTo>
                    <a:pt x="189" y="288"/>
                  </a:lnTo>
                  <a:lnTo>
                    <a:pt x="189" y="288"/>
                  </a:lnTo>
                  <a:close/>
                  <a:moveTo>
                    <a:pt x="208" y="288"/>
                  </a:moveTo>
                  <a:lnTo>
                    <a:pt x="208" y="288"/>
                  </a:lnTo>
                  <a:lnTo>
                    <a:pt x="221" y="277"/>
                  </a:lnTo>
                  <a:lnTo>
                    <a:pt x="234" y="265"/>
                  </a:lnTo>
                  <a:lnTo>
                    <a:pt x="234" y="265"/>
                  </a:lnTo>
                  <a:lnTo>
                    <a:pt x="229" y="267"/>
                  </a:lnTo>
                  <a:lnTo>
                    <a:pt x="225" y="269"/>
                  </a:lnTo>
                  <a:lnTo>
                    <a:pt x="217" y="277"/>
                  </a:lnTo>
                  <a:lnTo>
                    <a:pt x="208" y="288"/>
                  </a:lnTo>
                  <a:lnTo>
                    <a:pt x="208" y="288"/>
                  </a:lnTo>
                  <a:close/>
                  <a:moveTo>
                    <a:pt x="44" y="283"/>
                  </a:moveTo>
                  <a:lnTo>
                    <a:pt x="44" y="283"/>
                  </a:lnTo>
                  <a:lnTo>
                    <a:pt x="51" y="275"/>
                  </a:lnTo>
                  <a:lnTo>
                    <a:pt x="61" y="267"/>
                  </a:lnTo>
                  <a:lnTo>
                    <a:pt x="61" y="267"/>
                  </a:lnTo>
                  <a:lnTo>
                    <a:pt x="55" y="269"/>
                  </a:lnTo>
                  <a:lnTo>
                    <a:pt x="49" y="273"/>
                  </a:lnTo>
                  <a:lnTo>
                    <a:pt x="44" y="283"/>
                  </a:lnTo>
                  <a:lnTo>
                    <a:pt x="44" y="283"/>
                  </a:lnTo>
                  <a:close/>
                  <a:moveTo>
                    <a:pt x="55" y="288"/>
                  </a:moveTo>
                  <a:lnTo>
                    <a:pt x="55" y="288"/>
                  </a:lnTo>
                  <a:lnTo>
                    <a:pt x="69" y="279"/>
                  </a:lnTo>
                  <a:lnTo>
                    <a:pt x="80" y="267"/>
                  </a:lnTo>
                  <a:lnTo>
                    <a:pt x="80" y="267"/>
                  </a:lnTo>
                  <a:lnTo>
                    <a:pt x="76" y="267"/>
                  </a:lnTo>
                  <a:lnTo>
                    <a:pt x="72" y="269"/>
                  </a:lnTo>
                  <a:lnTo>
                    <a:pt x="65" y="275"/>
                  </a:lnTo>
                  <a:lnTo>
                    <a:pt x="55" y="288"/>
                  </a:lnTo>
                  <a:lnTo>
                    <a:pt x="55" y="288"/>
                  </a:lnTo>
                  <a:close/>
                  <a:moveTo>
                    <a:pt x="84" y="279"/>
                  </a:moveTo>
                  <a:lnTo>
                    <a:pt x="84" y="279"/>
                  </a:lnTo>
                  <a:lnTo>
                    <a:pt x="89" y="275"/>
                  </a:lnTo>
                  <a:lnTo>
                    <a:pt x="95" y="269"/>
                  </a:lnTo>
                  <a:lnTo>
                    <a:pt x="95" y="269"/>
                  </a:lnTo>
                  <a:lnTo>
                    <a:pt x="91" y="271"/>
                  </a:lnTo>
                  <a:lnTo>
                    <a:pt x="88" y="273"/>
                  </a:lnTo>
                  <a:lnTo>
                    <a:pt x="86" y="277"/>
                  </a:lnTo>
                  <a:lnTo>
                    <a:pt x="84" y="279"/>
                  </a:lnTo>
                  <a:lnTo>
                    <a:pt x="84" y="279"/>
                  </a:lnTo>
                  <a:close/>
                  <a:moveTo>
                    <a:pt x="6" y="279"/>
                  </a:moveTo>
                  <a:lnTo>
                    <a:pt x="6" y="279"/>
                  </a:lnTo>
                  <a:lnTo>
                    <a:pt x="6" y="283"/>
                  </a:lnTo>
                  <a:lnTo>
                    <a:pt x="8" y="284"/>
                  </a:lnTo>
                  <a:lnTo>
                    <a:pt x="8" y="284"/>
                  </a:lnTo>
                  <a:lnTo>
                    <a:pt x="8" y="284"/>
                  </a:lnTo>
                  <a:lnTo>
                    <a:pt x="11" y="281"/>
                  </a:lnTo>
                  <a:lnTo>
                    <a:pt x="13" y="279"/>
                  </a:lnTo>
                  <a:lnTo>
                    <a:pt x="11" y="277"/>
                  </a:lnTo>
                  <a:lnTo>
                    <a:pt x="11" y="277"/>
                  </a:lnTo>
                  <a:lnTo>
                    <a:pt x="9" y="279"/>
                  </a:lnTo>
                  <a:lnTo>
                    <a:pt x="6" y="279"/>
                  </a:lnTo>
                  <a:lnTo>
                    <a:pt x="6" y="279"/>
                  </a:lnTo>
                  <a:close/>
                  <a:moveTo>
                    <a:pt x="34" y="281"/>
                  </a:moveTo>
                  <a:lnTo>
                    <a:pt x="34" y="281"/>
                  </a:lnTo>
                  <a:lnTo>
                    <a:pt x="29" y="284"/>
                  </a:lnTo>
                  <a:lnTo>
                    <a:pt x="21" y="286"/>
                  </a:lnTo>
                  <a:lnTo>
                    <a:pt x="15" y="288"/>
                  </a:lnTo>
                  <a:lnTo>
                    <a:pt x="9" y="292"/>
                  </a:lnTo>
                  <a:lnTo>
                    <a:pt x="9" y="292"/>
                  </a:lnTo>
                  <a:lnTo>
                    <a:pt x="19" y="294"/>
                  </a:lnTo>
                  <a:lnTo>
                    <a:pt x="23" y="294"/>
                  </a:lnTo>
                  <a:lnTo>
                    <a:pt x="29" y="294"/>
                  </a:lnTo>
                  <a:lnTo>
                    <a:pt x="29" y="294"/>
                  </a:lnTo>
                  <a:lnTo>
                    <a:pt x="30" y="290"/>
                  </a:lnTo>
                  <a:lnTo>
                    <a:pt x="32" y="286"/>
                  </a:lnTo>
                  <a:lnTo>
                    <a:pt x="34" y="283"/>
                  </a:lnTo>
                  <a:lnTo>
                    <a:pt x="34" y="281"/>
                  </a:lnTo>
                  <a:lnTo>
                    <a:pt x="34" y="281"/>
                  </a:lnTo>
                  <a:close/>
                  <a:moveTo>
                    <a:pt x="168" y="300"/>
                  </a:moveTo>
                  <a:lnTo>
                    <a:pt x="168" y="300"/>
                  </a:lnTo>
                  <a:lnTo>
                    <a:pt x="171" y="300"/>
                  </a:lnTo>
                  <a:lnTo>
                    <a:pt x="173" y="298"/>
                  </a:lnTo>
                  <a:lnTo>
                    <a:pt x="179" y="294"/>
                  </a:lnTo>
                  <a:lnTo>
                    <a:pt x="185" y="283"/>
                  </a:lnTo>
                  <a:lnTo>
                    <a:pt x="185" y="283"/>
                  </a:lnTo>
                  <a:lnTo>
                    <a:pt x="175" y="292"/>
                  </a:lnTo>
                  <a:lnTo>
                    <a:pt x="168" y="300"/>
                  </a:lnTo>
                  <a:lnTo>
                    <a:pt x="168" y="300"/>
                  </a:lnTo>
                  <a:close/>
                  <a:moveTo>
                    <a:pt x="46" y="294"/>
                  </a:moveTo>
                  <a:lnTo>
                    <a:pt x="46" y="294"/>
                  </a:lnTo>
                  <a:lnTo>
                    <a:pt x="48" y="292"/>
                  </a:lnTo>
                  <a:lnTo>
                    <a:pt x="49" y="290"/>
                  </a:lnTo>
                  <a:lnTo>
                    <a:pt x="49" y="288"/>
                  </a:lnTo>
                  <a:lnTo>
                    <a:pt x="49" y="288"/>
                  </a:lnTo>
                  <a:lnTo>
                    <a:pt x="46" y="290"/>
                  </a:lnTo>
                  <a:lnTo>
                    <a:pt x="44" y="292"/>
                  </a:lnTo>
                  <a:lnTo>
                    <a:pt x="46" y="294"/>
                  </a:lnTo>
                  <a:lnTo>
                    <a:pt x="46" y="294"/>
                  </a:lnTo>
                  <a:close/>
                  <a:moveTo>
                    <a:pt x="63" y="294"/>
                  </a:moveTo>
                  <a:lnTo>
                    <a:pt x="63" y="294"/>
                  </a:lnTo>
                  <a:lnTo>
                    <a:pt x="67" y="294"/>
                  </a:lnTo>
                  <a:lnTo>
                    <a:pt x="67" y="294"/>
                  </a:lnTo>
                  <a:lnTo>
                    <a:pt x="67" y="292"/>
                  </a:lnTo>
                  <a:lnTo>
                    <a:pt x="69" y="288"/>
                  </a:lnTo>
                  <a:lnTo>
                    <a:pt x="69" y="288"/>
                  </a:lnTo>
                  <a:lnTo>
                    <a:pt x="65" y="290"/>
                  </a:lnTo>
                  <a:lnTo>
                    <a:pt x="63" y="294"/>
                  </a:lnTo>
                  <a:lnTo>
                    <a:pt x="63" y="294"/>
                  </a:lnTo>
                  <a:close/>
                  <a:moveTo>
                    <a:pt x="192" y="300"/>
                  </a:moveTo>
                  <a:lnTo>
                    <a:pt x="192" y="300"/>
                  </a:lnTo>
                  <a:lnTo>
                    <a:pt x="196" y="292"/>
                  </a:lnTo>
                  <a:lnTo>
                    <a:pt x="196" y="292"/>
                  </a:lnTo>
                  <a:lnTo>
                    <a:pt x="192" y="296"/>
                  </a:lnTo>
                  <a:lnTo>
                    <a:pt x="192" y="298"/>
                  </a:lnTo>
                  <a:lnTo>
                    <a:pt x="192" y="300"/>
                  </a:lnTo>
                  <a:lnTo>
                    <a:pt x="192" y="3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1" name="Freeform 9"/>
            <p:cNvSpPr>
              <a:spLocks noEditPoints="1"/>
            </p:cNvSpPr>
            <p:nvPr/>
          </p:nvSpPr>
          <p:spPr bwMode="auto">
            <a:xfrm>
              <a:off x="3529013" y="144463"/>
              <a:ext cx="600075" cy="808038"/>
            </a:xfrm>
            <a:custGeom>
              <a:avLst/>
              <a:gdLst/>
              <a:ahLst/>
              <a:cxnLst>
                <a:cxn ang="0">
                  <a:pos x="277" y="222"/>
                </a:cxn>
                <a:cxn ang="0">
                  <a:pos x="321" y="75"/>
                </a:cxn>
                <a:cxn ang="0">
                  <a:pos x="202" y="2"/>
                </a:cxn>
                <a:cxn ang="0">
                  <a:pos x="56" y="20"/>
                </a:cxn>
                <a:cxn ang="0">
                  <a:pos x="25" y="126"/>
                </a:cxn>
                <a:cxn ang="0">
                  <a:pos x="4" y="485"/>
                </a:cxn>
                <a:cxn ang="0">
                  <a:pos x="115" y="509"/>
                </a:cxn>
                <a:cxn ang="0">
                  <a:pos x="305" y="496"/>
                </a:cxn>
                <a:cxn ang="0">
                  <a:pos x="370" y="315"/>
                </a:cxn>
                <a:cxn ang="0">
                  <a:pos x="40" y="46"/>
                </a:cxn>
                <a:cxn ang="0">
                  <a:pos x="59" y="117"/>
                </a:cxn>
                <a:cxn ang="0">
                  <a:pos x="86" y="103"/>
                </a:cxn>
                <a:cxn ang="0">
                  <a:pos x="61" y="138"/>
                </a:cxn>
                <a:cxn ang="0">
                  <a:pos x="39" y="103"/>
                </a:cxn>
                <a:cxn ang="0">
                  <a:pos x="39" y="115"/>
                </a:cxn>
                <a:cxn ang="0">
                  <a:pos x="84" y="48"/>
                </a:cxn>
                <a:cxn ang="0">
                  <a:pos x="65" y="54"/>
                </a:cxn>
                <a:cxn ang="0">
                  <a:pos x="69" y="44"/>
                </a:cxn>
                <a:cxn ang="0">
                  <a:pos x="39" y="204"/>
                </a:cxn>
                <a:cxn ang="0">
                  <a:pos x="16" y="395"/>
                </a:cxn>
                <a:cxn ang="0">
                  <a:pos x="19" y="466"/>
                </a:cxn>
                <a:cxn ang="0">
                  <a:pos x="19" y="486"/>
                </a:cxn>
                <a:cxn ang="0">
                  <a:pos x="29" y="477"/>
                </a:cxn>
                <a:cxn ang="0">
                  <a:pos x="52" y="492"/>
                </a:cxn>
                <a:cxn ang="0">
                  <a:pos x="65" y="452"/>
                </a:cxn>
                <a:cxn ang="0">
                  <a:pos x="59" y="406"/>
                </a:cxn>
                <a:cxn ang="0">
                  <a:pos x="75" y="365"/>
                </a:cxn>
                <a:cxn ang="0">
                  <a:pos x="75" y="365"/>
                </a:cxn>
                <a:cxn ang="0">
                  <a:pos x="73" y="305"/>
                </a:cxn>
                <a:cxn ang="0">
                  <a:pos x="18" y="374"/>
                </a:cxn>
                <a:cxn ang="0">
                  <a:pos x="48" y="300"/>
                </a:cxn>
                <a:cxn ang="0">
                  <a:pos x="79" y="248"/>
                </a:cxn>
                <a:cxn ang="0">
                  <a:pos x="31" y="254"/>
                </a:cxn>
                <a:cxn ang="0">
                  <a:pos x="71" y="237"/>
                </a:cxn>
                <a:cxn ang="0">
                  <a:pos x="46" y="214"/>
                </a:cxn>
                <a:cxn ang="0">
                  <a:pos x="79" y="197"/>
                </a:cxn>
                <a:cxn ang="0">
                  <a:pos x="80" y="151"/>
                </a:cxn>
                <a:cxn ang="0">
                  <a:pos x="103" y="454"/>
                </a:cxn>
                <a:cxn ang="0">
                  <a:pos x="92" y="490"/>
                </a:cxn>
                <a:cxn ang="0">
                  <a:pos x="117" y="498"/>
                </a:cxn>
                <a:cxn ang="0">
                  <a:pos x="119" y="490"/>
                </a:cxn>
                <a:cxn ang="0">
                  <a:pos x="132" y="498"/>
                </a:cxn>
                <a:cxn ang="0">
                  <a:pos x="262" y="498"/>
                </a:cxn>
                <a:cxn ang="0">
                  <a:pos x="195" y="485"/>
                </a:cxn>
                <a:cxn ang="0">
                  <a:pos x="241" y="464"/>
                </a:cxn>
                <a:cxn ang="0">
                  <a:pos x="256" y="481"/>
                </a:cxn>
                <a:cxn ang="0">
                  <a:pos x="262" y="498"/>
                </a:cxn>
                <a:cxn ang="0">
                  <a:pos x="159" y="467"/>
                </a:cxn>
                <a:cxn ang="0">
                  <a:pos x="199" y="456"/>
                </a:cxn>
                <a:cxn ang="0">
                  <a:pos x="223" y="460"/>
                </a:cxn>
                <a:cxn ang="0">
                  <a:pos x="254" y="469"/>
                </a:cxn>
                <a:cxn ang="0">
                  <a:pos x="294" y="490"/>
                </a:cxn>
                <a:cxn ang="0">
                  <a:pos x="296" y="481"/>
                </a:cxn>
                <a:cxn ang="0">
                  <a:pos x="313" y="445"/>
                </a:cxn>
                <a:cxn ang="0">
                  <a:pos x="355" y="408"/>
                </a:cxn>
                <a:cxn ang="0">
                  <a:pos x="258" y="439"/>
                </a:cxn>
                <a:cxn ang="0">
                  <a:pos x="90" y="231"/>
                </a:cxn>
                <a:cxn ang="0">
                  <a:pos x="273" y="29"/>
                </a:cxn>
                <a:cxn ang="0">
                  <a:pos x="317" y="151"/>
                </a:cxn>
                <a:cxn ang="0">
                  <a:pos x="246" y="225"/>
                </a:cxn>
                <a:cxn ang="0">
                  <a:pos x="294" y="241"/>
                </a:cxn>
                <a:cxn ang="0">
                  <a:pos x="368" y="370"/>
                </a:cxn>
              </a:cxnLst>
              <a:rect l="0" t="0" r="r" b="b"/>
              <a:pathLst>
                <a:path w="378" h="509">
                  <a:moveTo>
                    <a:pt x="363" y="292"/>
                  </a:moveTo>
                  <a:lnTo>
                    <a:pt x="363" y="292"/>
                  </a:lnTo>
                  <a:lnTo>
                    <a:pt x="357" y="279"/>
                  </a:lnTo>
                  <a:lnTo>
                    <a:pt x="349" y="267"/>
                  </a:lnTo>
                  <a:lnTo>
                    <a:pt x="340" y="256"/>
                  </a:lnTo>
                  <a:lnTo>
                    <a:pt x="328" y="248"/>
                  </a:lnTo>
                  <a:lnTo>
                    <a:pt x="317" y="241"/>
                  </a:lnTo>
                  <a:lnTo>
                    <a:pt x="303" y="233"/>
                  </a:lnTo>
                  <a:lnTo>
                    <a:pt x="277" y="222"/>
                  </a:lnTo>
                  <a:lnTo>
                    <a:pt x="277" y="222"/>
                  </a:lnTo>
                  <a:lnTo>
                    <a:pt x="307" y="199"/>
                  </a:lnTo>
                  <a:lnTo>
                    <a:pt x="313" y="193"/>
                  </a:lnTo>
                  <a:lnTo>
                    <a:pt x="317" y="185"/>
                  </a:lnTo>
                  <a:lnTo>
                    <a:pt x="323" y="178"/>
                  </a:lnTo>
                  <a:lnTo>
                    <a:pt x="324" y="168"/>
                  </a:lnTo>
                  <a:lnTo>
                    <a:pt x="324" y="168"/>
                  </a:lnTo>
                  <a:lnTo>
                    <a:pt x="328" y="134"/>
                  </a:lnTo>
                  <a:lnTo>
                    <a:pt x="326" y="103"/>
                  </a:lnTo>
                  <a:lnTo>
                    <a:pt x="324" y="88"/>
                  </a:lnTo>
                  <a:lnTo>
                    <a:pt x="321" y="75"/>
                  </a:lnTo>
                  <a:lnTo>
                    <a:pt x="317" y="61"/>
                  </a:lnTo>
                  <a:lnTo>
                    <a:pt x="311" y="50"/>
                  </a:lnTo>
                  <a:lnTo>
                    <a:pt x="311" y="50"/>
                  </a:lnTo>
                  <a:lnTo>
                    <a:pt x="302" y="37"/>
                  </a:lnTo>
                  <a:lnTo>
                    <a:pt x="288" y="25"/>
                  </a:lnTo>
                  <a:lnTo>
                    <a:pt x="275" y="18"/>
                  </a:lnTo>
                  <a:lnTo>
                    <a:pt x="258" y="12"/>
                  </a:lnTo>
                  <a:lnTo>
                    <a:pt x="241" y="6"/>
                  </a:lnTo>
                  <a:lnTo>
                    <a:pt x="221" y="4"/>
                  </a:lnTo>
                  <a:lnTo>
                    <a:pt x="202" y="2"/>
                  </a:lnTo>
                  <a:lnTo>
                    <a:pt x="181" y="0"/>
                  </a:lnTo>
                  <a:lnTo>
                    <a:pt x="181" y="0"/>
                  </a:lnTo>
                  <a:lnTo>
                    <a:pt x="138" y="0"/>
                  </a:lnTo>
                  <a:lnTo>
                    <a:pt x="113" y="0"/>
                  </a:lnTo>
                  <a:lnTo>
                    <a:pt x="92" y="2"/>
                  </a:lnTo>
                  <a:lnTo>
                    <a:pt x="92" y="2"/>
                  </a:lnTo>
                  <a:lnTo>
                    <a:pt x="82" y="6"/>
                  </a:lnTo>
                  <a:lnTo>
                    <a:pt x="73" y="10"/>
                  </a:lnTo>
                  <a:lnTo>
                    <a:pt x="56" y="20"/>
                  </a:lnTo>
                  <a:lnTo>
                    <a:pt x="56" y="20"/>
                  </a:lnTo>
                  <a:lnTo>
                    <a:pt x="37" y="31"/>
                  </a:lnTo>
                  <a:lnTo>
                    <a:pt x="29" y="37"/>
                  </a:lnTo>
                  <a:lnTo>
                    <a:pt x="25" y="42"/>
                  </a:lnTo>
                  <a:lnTo>
                    <a:pt x="25" y="42"/>
                  </a:lnTo>
                  <a:lnTo>
                    <a:pt x="23" y="52"/>
                  </a:lnTo>
                  <a:lnTo>
                    <a:pt x="23" y="63"/>
                  </a:lnTo>
                  <a:lnTo>
                    <a:pt x="25" y="90"/>
                  </a:lnTo>
                  <a:lnTo>
                    <a:pt x="25" y="90"/>
                  </a:lnTo>
                  <a:lnTo>
                    <a:pt x="25" y="126"/>
                  </a:lnTo>
                  <a:lnTo>
                    <a:pt x="25" y="126"/>
                  </a:lnTo>
                  <a:lnTo>
                    <a:pt x="21" y="172"/>
                  </a:lnTo>
                  <a:lnTo>
                    <a:pt x="18" y="222"/>
                  </a:lnTo>
                  <a:lnTo>
                    <a:pt x="12" y="321"/>
                  </a:lnTo>
                  <a:lnTo>
                    <a:pt x="12" y="321"/>
                  </a:lnTo>
                  <a:lnTo>
                    <a:pt x="6" y="370"/>
                  </a:lnTo>
                  <a:lnTo>
                    <a:pt x="0" y="416"/>
                  </a:lnTo>
                  <a:lnTo>
                    <a:pt x="0" y="416"/>
                  </a:lnTo>
                  <a:lnTo>
                    <a:pt x="0" y="448"/>
                  </a:lnTo>
                  <a:lnTo>
                    <a:pt x="0" y="469"/>
                  </a:lnTo>
                  <a:lnTo>
                    <a:pt x="4" y="485"/>
                  </a:lnTo>
                  <a:lnTo>
                    <a:pt x="4" y="485"/>
                  </a:lnTo>
                  <a:lnTo>
                    <a:pt x="8" y="494"/>
                  </a:lnTo>
                  <a:lnTo>
                    <a:pt x="14" y="500"/>
                  </a:lnTo>
                  <a:lnTo>
                    <a:pt x="19" y="504"/>
                  </a:lnTo>
                  <a:lnTo>
                    <a:pt x="27" y="506"/>
                  </a:lnTo>
                  <a:lnTo>
                    <a:pt x="44" y="507"/>
                  </a:lnTo>
                  <a:lnTo>
                    <a:pt x="63" y="509"/>
                  </a:lnTo>
                  <a:lnTo>
                    <a:pt x="63" y="509"/>
                  </a:lnTo>
                  <a:lnTo>
                    <a:pt x="90" y="509"/>
                  </a:lnTo>
                  <a:lnTo>
                    <a:pt x="115" y="509"/>
                  </a:lnTo>
                  <a:lnTo>
                    <a:pt x="168" y="506"/>
                  </a:lnTo>
                  <a:lnTo>
                    <a:pt x="168" y="506"/>
                  </a:lnTo>
                  <a:lnTo>
                    <a:pt x="185" y="506"/>
                  </a:lnTo>
                  <a:lnTo>
                    <a:pt x="204" y="507"/>
                  </a:lnTo>
                  <a:lnTo>
                    <a:pt x="242" y="509"/>
                  </a:lnTo>
                  <a:lnTo>
                    <a:pt x="260" y="509"/>
                  </a:lnTo>
                  <a:lnTo>
                    <a:pt x="277" y="507"/>
                  </a:lnTo>
                  <a:lnTo>
                    <a:pt x="292" y="504"/>
                  </a:lnTo>
                  <a:lnTo>
                    <a:pt x="305" y="496"/>
                  </a:lnTo>
                  <a:lnTo>
                    <a:pt x="305" y="496"/>
                  </a:lnTo>
                  <a:lnTo>
                    <a:pt x="315" y="488"/>
                  </a:lnTo>
                  <a:lnTo>
                    <a:pt x="326" y="477"/>
                  </a:lnTo>
                  <a:lnTo>
                    <a:pt x="345" y="450"/>
                  </a:lnTo>
                  <a:lnTo>
                    <a:pt x="363" y="422"/>
                  </a:lnTo>
                  <a:lnTo>
                    <a:pt x="374" y="395"/>
                  </a:lnTo>
                  <a:lnTo>
                    <a:pt x="374" y="395"/>
                  </a:lnTo>
                  <a:lnTo>
                    <a:pt x="376" y="385"/>
                  </a:lnTo>
                  <a:lnTo>
                    <a:pt x="378" y="372"/>
                  </a:lnTo>
                  <a:lnTo>
                    <a:pt x="376" y="344"/>
                  </a:lnTo>
                  <a:lnTo>
                    <a:pt x="370" y="315"/>
                  </a:lnTo>
                  <a:lnTo>
                    <a:pt x="363" y="292"/>
                  </a:lnTo>
                  <a:lnTo>
                    <a:pt x="363" y="292"/>
                  </a:lnTo>
                  <a:close/>
                  <a:moveTo>
                    <a:pt x="88" y="18"/>
                  </a:moveTo>
                  <a:lnTo>
                    <a:pt x="88" y="27"/>
                  </a:lnTo>
                  <a:lnTo>
                    <a:pt x="88" y="27"/>
                  </a:lnTo>
                  <a:lnTo>
                    <a:pt x="75" y="31"/>
                  </a:lnTo>
                  <a:lnTo>
                    <a:pt x="63" y="37"/>
                  </a:lnTo>
                  <a:lnTo>
                    <a:pt x="52" y="42"/>
                  </a:lnTo>
                  <a:lnTo>
                    <a:pt x="40" y="46"/>
                  </a:lnTo>
                  <a:lnTo>
                    <a:pt x="40" y="46"/>
                  </a:lnTo>
                  <a:lnTo>
                    <a:pt x="50" y="37"/>
                  </a:lnTo>
                  <a:lnTo>
                    <a:pt x="61" y="29"/>
                  </a:lnTo>
                  <a:lnTo>
                    <a:pt x="75" y="23"/>
                  </a:lnTo>
                  <a:lnTo>
                    <a:pt x="88" y="18"/>
                  </a:lnTo>
                  <a:lnTo>
                    <a:pt x="88" y="18"/>
                  </a:lnTo>
                  <a:close/>
                  <a:moveTo>
                    <a:pt x="86" y="103"/>
                  </a:moveTo>
                  <a:lnTo>
                    <a:pt x="86" y="103"/>
                  </a:lnTo>
                  <a:lnTo>
                    <a:pt x="77" y="107"/>
                  </a:lnTo>
                  <a:lnTo>
                    <a:pt x="69" y="111"/>
                  </a:lnTo>
                  <a:lnTo>
                    <a:pt x="59" y="117"/>
                  </a:lnTo>
                  <a:lnTo>
                    <a:pt x="52" y="121"/>
                  </a:lnTo>
                  <a:lnTo>
                    <a:pt x="52" y="121"/>
                  </a:lnTo>
                  <a:lnTo>
                    <a:pt x="58" y="113"/>
                  </a:lnTo>
                  <a:lnTo>
                    <a:pt x="67" y="105"/>
                  </a:lnTo>
                  <a:lnTo>
                    <a:pt x="77" y="100"/>
                  </a:lnTo>
                  <a:lnTo>
                    <a:pt x="84" y="92"/>
                  </a:lnTo>
                  <a:lnTo>
                    <a:pt x="84" y="92"/>
                  </a:lnTo>
                  <a:lnTo>
                    <a:pt x="86" y="92"/>
                  </a:lnTo>
                  <a:lnTo>
                    <a:pt x="86" y="96"/>
                  </a:lnTo>
                  <a:lnTo>
                    <a:pt x="86" y="103"/>
                  </a:lnTo>
                  <a:lnTo>
                    <a:pt x="86" y="103"/>
                  </a:lnTo>
                  <a:close/>
                  <a:moveTo>
                    <a:pt x="84" y="132"/>
                  </a:moveTo>
                  <a:lnTo>
                    <a:pt x="84" y="132"/>
                  </a:lnTo>
                  <a:lnTo>
                    <a:pt x="73" y="138"/>
                  </a:lnTo>
                  <a:lnTo>
                    <a:pt x="61" y="145"/>
                  </a:lnTo>
                  <a:lnTo>
                    <a:pt x="52" y="151"/>
                  </a:lnTo>
                  <a:lnTo>
                    <a:pt x="40" y="157"/>
                  </a:lnTo>
                  <a:lnTo>
                    <a:pt x="40" y="157"/>
                  </a:lnTo>
                  <a:lnTo>
                    <a:pt x="50" y="147"/>
                  </a:lnTo>
                  <a:lnTo>
                    <a:pt x="61" y="138"/>
                  </a:lnTo>
                  <a:lnTo>
                    <a:pt x="73" y="128"/>
                  </a:lnTo>
                  <a:lnTo>
                    <a:pt x="82" y="119"/>
                  </a:lnTo>
                  <a:lnTo>
                    <a:pt x="82" y="119"/>
                  </a:lnTo>
                  <a:lnTo>
                    <a:pt x="84" y="119"/>
                  </a:lnTo>
                  <a:lnTo>
                    <a:pt x="84" y="121"/>
                  </a:lnTo>
                  <a:lnTo>
                    <a:pt x="84" y="122"/>
                  </a:lnTo>
                  <a:lnTo>
                    <a:pt x="84" y="128"/>
                  </a:lnTo>
                  <a:lnTo>
                    <a:pt x="84" y="132"/>
                  </a:lnTo>
                  <a:lnTo>
                    <a:pt x="84" y="132"/>
                  </a:lnTo>
                  <a:close/>
                  <a:moveTo>
                    <a:pt x="39" y="103"/>
                  </a:moveTo>
                  <a:lnTo>
                    <a:pt x="39" y="103"/>
                  </a:lnTo>
                  <a:lnTo>
                    <a:pt x="54" y="96"/>
                  </a:lnTo>
                  <a:lnTo>
                    <a:pt x="69" y="86"/>
                  </a:lnTo>
                  <a:lnTo>
                    <a:pt x="69" y="86"/>
                  </a:lnTo>
                  <a:lnTo>
                    <a:pt x="63" y="94"/>
                  </a:lnTo>
                  <a:lnTo>
                    <a:pt x="56" y="101"/>
                  </a:lnTo>
                  <a:lnTo>
                    <a:pt x="46" y="109"/>
                  </a:lnTo>
                  <a:lnTo>
                    <a:pt x="39" y="119"/>
                  </a:lnTo>
                  <a:lnTo>
                    <a:pt x="39" y="119"/>
                  </a:lnTo>
                  <a:lnTo>
                    <a:pt x="39" y="115"/>
                  </a:lnTo>
                  <a:lnTo>
                    <a:pt x="39" y="111"/>
                  </a:lnTo>
                  <a:lnTo>
                    <a:pt x="39" y="103"/>
                  </a:lnTo>
                  <a:lnTo>
                    <a:pt x="39" y="103"/>
                  </a:lnTo>
                  <a:close/>
                  <a:moveTo>
                    <a:pt x="58" y="79"/>
                  </a:moveTo>
                  <a:lnTo>
                    <a:pt x="58" y="79"/>
                  </a:lnTo>
                  <a:lnTo>
                    <a:pt x="63" y="71"/>
                  </a:lnTo>
                  <a:lnTo>
                    <a:pt x="71" y="63"/>
                  </a:lnTo>
                  <a:lnTo>
                    <a:pt x="79" y="58"/>
                  </a:lnTo>
                  <a:lnTo>
                    <a:pt x="84" y="48"/>
                  </a:lnTo>
                  <a:lnTo>
                    <a:pt x="84" y="48"/>
                  </a:lnTo>
                  <a:lnTo>
                    <a:pt x="88" y="56"/>
                  </a:lnTo>
                  <a:lnTo>
                    <a:pt x="88" y="61"/>
                  </a:lnTo>
                  <a:lnTo>
                    <a:pt x="84" y="65"/>
                  </a:lnTo>
                  <a:lnTo>
                    <a:pt x="80" y="69"/>
                  </a:lnTo>
                  <a:lnTo>
                    <a:pt x="69" y="75"/>
                  </a:lnTo>
                  <a:lnTo>
                    <a:pt x="58" y="79"/>
                  </a:lnTo>
                  <a:lnTo>
                    <a:pt x="58" y="79"/>
                  </a:lnTo>
                  <a:close/>
                  <a:moveTo>
                    <a:pt x="69" y="44"/>
                  </a:moveTo>
                  <a:lnTo>
                    <a:pt x="69" y="44"/>
                  </a:lnTo>
                  <a:lnTo>
                    <a:pt x="65" y="54"/>
                  </a:lnTo>
                  <a:lnTo>
                    <a:pt x="58" y="61"/>
                  </a:lnTo>
                  <a:lnTo>
                    <a:pt x="39" y="79"/>
                  </a:lnTo>
                  <a:lnTo>
                    <a:pt x="39" y="79"/>
                  </a:lnTo>
                  <a:lnTo>
                    <a:pt x="39" y="71"/>
                  </a:lnTo>
                  <a:lnTo>
                    <a:pt x="40" y="65"/>
                  </a:lnTo>
                  <a:lnTo>
                    <a:pt x="42" y="60"/>
                  </a:lnTo>
                  <a:lnTo>
                    <a:pt x="48" y="58"/>
                  </a:lnTo>
                  <a:lnTo>
                    <a:pt x="59" y="52"/>
                  </a:lnTo>
                  <a:lnTo>
                    <a:pt x="63" y="48"/>
                  </a:lnTo>
                  <a:lnTo>
                    <a:pt x="69" y="44"/>
                  </a:lnTo>
                  <a:lnTo>
                    <a:pt x="69" y="44"/>
                  </a:lnTo>
                  <a:close/>
                  <a:moveTo>
                    <a:pt x="39" y="204"/>
                  </a:moveTo>
                  <a:lnTo>
                    <a:pt x="39" y="204"/>
                  </a:lnTo>
                  <a:lnTo>
                    <a:pt x="35" y="208"/>
                  </a:lnTo>
                  <a:lnTo>
                    <a:pt x="33" y="214"/>
                  </a:lnTo>
                  <a:lnTo>
                    <a:pt x="33" y="214"/>
                  </a:lnTo>
                  <a:lnTo>
                    <a:pt x="31" y="210"/>
                  </a:lnTo>
                  <a:lnTo>
                    <a:pt x="31" y="208"/>
                  </a:lnTo>
                  <a:lnTo>
                    <a:pt x="35" y="204"/>
                  </a:lnTo>
                  <a:lnTo>
                    <a:pt x="39" y="204"/>
                  </a:lnTo>
                  <a:lnTo>
                    <a:pt x="39" y="204"/>
                  </a:lnTo>
                  <a:close/>
                  <a:moveTo>
                    <a:pt x="16" y="395"/>
                  </a:moveTo>
                  <a:lnTo>
                    <a:pt x="16" y="395"/>
                  </a:lnTo>
                  <a:lnTo>
                    <a:pt x="16" y="391"/>
                  </a:lnTo>
                  <a:lnTo>
                    <a:pt x="18" y="389"/>
                  </a:lnTo>
                  <a:lnTo>
                    <a:pt x="21" y="385"/>
                  </a:lnTo>
                  <a:lnTo>
                    <a:pt x="21" y="385"/>
                  </a:lnTo>
                  <a:lnTo>
                    <a:pt x="23" y="389"/>
                  </a:lnTo>
                  <a:lnTo>
                    <a:pt x="21" y="391"/>
                  </a:lnTo>
                  <a:lnTo>
                    <a:pt x="16" y="395"/>
                  </a:lnTo>
                  <a:lnTo>
                    <a:pt x="16" y="395"/>
                  </a:lnTo>
                  <a:close/>
                  <a:moveTo>
                    <a:pt x="65" y="414"/>
                  </a:moveTo>
                  <a:lnTo>
                    <a:pt x="65" y="414"/>
                  </a:lnTo>
                  <a:lnTo>
                    <a:pt x="69" y="420"/>
                  </a:lnTo>
                  <a:lnTo>
                    <a:pt x="69" y="429"/>
                  </a:lnTo>
                  <a:lnTo>
                    <a:pt x="69" y="429"/>
                  </a:lnTo>
                  <a:lnTo>
                    <a:pt x="56" y="437"/>
                  </a:lnTo>
                  <a:lnTo>
                    <a:pt x="44" y="446"/>
                  </a:lnTo>
                  <a:lnTo>
                    <a:pt x="19" y="466"/>
                  </a:lnTo>
                  <a:lnTo>
                    <a:pt x="19" y="466"/>
                  </a:lnTo>
                  <a:lnTo>
                    <a:pt x="27" y="454"/>
                  </a:lnTo>
                  <a:lnTo>
                    <a:pt x="40" y="443"/>
                  </a:lnTo>
                  <a:lnTo>
                    <a:pt x="54" y="427"/>
                  </a:lnTo>
                  <a:lnTo>
                    <a:pt x="65" y="414"/>
                  </a:lnTo>
                  <a:lnTo>
                    <a:pt x="65" y="414"/>
                  </a:lnTo>
                  <a:close/>
                  <a:moveTo>
                    <a:pt x="29" y="488"/>
                  </a:moveTo>
                  <a:lnTo>
                    <a:pt x="29" y="488"/>
                  </a:lnTo>
                  <a:lnTo>
                    <a:pt x="25" y="488"/>
                  </a:lnTo>
                  <a:lnTo>
                    <a:pt x="23" y="488"/>
                  </a:lnTo>
                  <a:lnTo>
                    <a:pt x="19" y="486"/>
                  </a:lnTo>
                  <a:lnTo>
                    <a:pt x="19" y="485"/>
                  </a:lnTo>
                  <a:lnTo>
                    <a:pt x="19" y="485"/>
                  </a:lnTo>
                  <a:lnTo>
                    <a:pt x="21" y="479"/>
                  </a:lnTo>
                  <a:lnTo>
                    <a:pt x="23" y="477"/>
                  </a:lnTo>
                  <a:lnTo>
                    <a:pt x="27" y="473"/>
                  </a:lnTo>
                  <a:lnTo>
                    <a:pt x="31" y="471"/>
                  </a:lnTo>
                  <a:lnTo>
                    <a:pt x="31" y="471"/>
                  </a:lnTo>
                  <a:lnTo>
                    <a:pt x="31" y="471"/>
                  </a:lnTo>
                  <a:lnTo>
                    <a:pt x="31" y="473"/>
                  </a:lnTo>
                  <a:lnTo>
                    <a:pt x="29" y="477"/>
                  </a:lnTo>
                  <a:lnTo>
                    <a:pt x="27" y="483"/>
                  </a:lnTo>
                  <a:lnTo>
                    <a:pt x="27" y="485"/>
                  </a:lnTo>
                  <a:lnTo>
                    <a:pt x="29" y="488"/>
                  </a:lnTo>
                  <a:lnTo>
                    <a:pt x="29" y="488"/>
                  </a:lnTo>
                  <a:close/>
                  <a:moveTo>
                    <a:pt x="42" y="496"/>
                  </a:moveTo>
                  <a:lnTo>
                    <a:pt x="42" y="496"/>
                  </a:lnTo>
                  <a:lnTo>
                    <a:pt x="46" y="492"/>
                  </a:lnTo>
                  <a:lnTo>
                    <a:pt x="52" y="490"/>
                  </a:lnTo>
                  <a:lnTo>
                    <a:pt x="52" y="490"/>
                  </a:lnTo>
                  <a:lnTo>
                    <a:pt x="52" y="492"/>
                  </a:lnTo>
                  <a:lnTo>
                    <a:pt x="52" y="494"/>
                  </a:lnTo>
                  <a:lnTo>
                    <a:pt x="52" y="494"/>
                  </a:lnTo>
                  <a:lnTo>
                    <a:pt x="52" y="496"/>
                  </a:lnTo>
                  <a:lnTo>
                    <a:pt x="48" y="496"/>
                  </a:lnTo>
                  <a:lnTo>
                    <a:pt x="42" y="496"/>
                  </a:lnTo>
                  <a:lnTo>
                    <a:pt x="42" y="496"/>
                  </a:lnTo>
                  <a:close/>
                  <a:moveTo>
                    <a:pt x="50" y="467"/>
                  </a:moveTo>
                  <a:lnTo>
                    <a:pt x="50" y="467"/>
                  </a:lnTo>
                  <a:lnTo>
                    <a:pt x="59" y="456"/>
                  </a:lnTo>
                  <a:lnTo>
                    <a:pt x="65" y="452"/>
                  </a:lnTo>
                  <a:lnTo>
                    <a:pt x="69" y="445"/>
                  </a:lnTo>
                  <a:lnTo>
                    <a:pt x="69" y="445"/>
                  </a:lnTo>
                  <a:lnTo>
                    <a:pt x="69" y="448"/>
                  </a:lnTo>
                  <a:lnTo>
                    <a:pt x="67" y="452"/>
                  </a:lnTo>
                  <a:lnTo>
                    <a:pt x="63" y="458"/>
                  </a:lnTo>
                  <a:lnTo>
                    <a:pt x="50" y="467"/>
                  </a:lnTo>
                  <a:lnTo>
                    <a:pt x="50" y="467"/>
                  </a:lnTo>
                  <a:close/>
                  <a:moveTo>
                    <a:pt x="73" y="399"/>
                  </a:moveTo>
                  <a:lnTo>
                    <a:pt x="73" y="399"/>
                  </a:lnTo>
                  <a:lnTo>
                    <a:pt x="59" y="406"/>
                  </a:lnTo>
                  <a:lnTo>
                    <a:pt x="46" y="416"/>
                  </a:lnTo>
                  <a:lnTo>
                    <a:pt x="33" y="427"/>
                  </a:lnTo>
                  <a:lnTo>
                    <a:pt x="19" y="437"/>
                  </a:lnTo>
                  <a:lnTo>
                    <a:pt x="19" y="437"/>
                  </a:lnTo>
                  <a:lnTo>
                    <a:pt x="31" y="422"/>
                  </a:lnTo>
                  <a:lnTo>
                    <a:pt x="42" y="408"/>
                  </a:lnTo>
                  <a:lnTo>
                    <a:pt x="58" y="393"/>
                  </a:lnTo>
                  <a:lnTo>
                    <a:pt x="73" y="382"/>
                  </a:lnTo>
                  <a:lnTo>
                    <a:pt x="73" y="399"/>
                  </a:lnTo>
                  <a:close/>
                  <a:moveTo>
                    <a:pt x="75" y="365"/>
                  </a:moveTo>
                  <a:lnTo>
                    <a:pt x="75" y="365"/>
                  </a:lnTo>
                  <a:lnTo>
                    <a:pt x="63" y="374"/>
                  </a:lnTo>
                  <a:lnTo>
                    <a:pt x="50" y="384"/>
                  </a:lnTo>
                  <a:lnTo>
                    <a:pt x="39" y="395"/>
                  </a:lnTo>
                  <a:lnTo>
                    <a:pt x="25" y="405"/>
                  </a:lnTo>
                  <a:lnTo>
                    <a:pt x="25" y="405"/>
                  </a:lnTo>
                  <a:lnTo>
                    <a:pt x="35" y="389"/>
                  </a:lnTo>
                  <a:lnTo>
                    <a:pt x="48" y="376"/>
                  </a:lnTo>
                  <a:lnTo>
                    <a:pt x="75" y="351"/>
                  </a:lnTo>
                  <a:lnTo>
                    <a:pt x="75" y="365"/>
                  </a:lnTo>
                  <a:close/>
                  <a:moveTo>
                    <a:pt x="18" y="374"/>
                  </a:moveTo>
                  <a:lnTo>
                    <a:pt x="18" y="374"/>
                  </a:lnTo>
                  <a:lnTo>
                    <a:pt x="21" y="363"/>
                  </a:lnTo>
                  <a:lnTo>
                    <a:pt x="25" y="351"/>
                  </a:lnTo>
                  <a:lnTo>
                    <a:pt x="33" y="344"/>
                  </a:lnTo>
                  <a:lnTo>
                    <a:pt x="40" y="336"/>
                  </a:lnTo>
                  <a:lnTo>
                    <a:pt x="58" y="321"/>
                  </a:lnTo>
                  <a:lnTo>
                    <a:pt x="67" y="313"/>
                  </a:lnTo>
                  <a:lnTo>
                    <a:pt x="73" y="305"/>
                  </a:lnTo>
                  <a:lnTo>
                    <a:pt x="73" y="305"/>
                  </a:lnTo>
                  <a:lnTo>
                    <a:pt x="75" y="313"/>
                  </a:lnTo>
                  <a:lnTo>
                    <a:pt x="77" y="319"/>
                  </a:lnTo>
                  <a:lnTo>
                    <a:pt x="75" y="324"/>
                  </a:lnTo>
                  <a:lnTo>
                    <a:pt x="75" y="330"/>
                  </a:lnTo>
                  <a:lnTo>
                    <a:pt x="67" y="340"/>
                  </a:lnTo>
                  <a:lnTo>
                    <a:pt x="59" y="349"/>
                  </a:lnTo>
                  <a:lnTo>
                    <a:pt x="48" y="357"/>
                  </a:lnTo>
                  <a:lnTo>
                    <a:pt x="37" y="363"/>
                  </a:lnTo>
                  <a:lnTo>
                    <a:pt x="18" y="374"/>
                  </a:lnTo>
                  <a:lnTo>
                    <a:pt x="18" y="374"/>
                  </a:lnTo>
                  <a:close/>
                  <a:moveTo>
                    <a:pt x="77" y="296"/>
                  </a:moveTo>
                  <a:lnTo>
                    <a:pt x="77" y="296"/>
                  </a:lnTo>
                  <a:lnTo>
                    <a:pt x="69" y="298"/>
                  </a:lnTo>
                  <a:lnTo>
                    <a:pt x="63" y="300"/>
                  </a:lnTo>
                  <a:lnTo>
                    <a:pt x="52" y="307"/>
                  </a:lnTo>
                  <a:lnTo>
                    <a:pt x="40" y="315"/>
                  </a:lnTo>
                  <a:lnTo>
                    <a:pt x="27" y="323"/>
                  </a:lnTo>
                  <a:lnTo>
                    <a:pt x="27" y="323"/>
                  </a:lnTo>
                  <a:lnTo>
                    <a:pt x="37" y="311"/>
                  </a:lnTo>
                  <a:lnTo>
                    <a:pt x="48" y="300"/>
                  </a:lnTo>
                  <a:lnTo>
                    <a:pt x="61" y="290"/>
                  </a:lnTo>
                  <a:lnTo>
                    <a:pt x="77" y="281"/>
                  </a:lnTo>
                  <a:lnTo>
                    <a:pt x="77" y="296"/>
                  </a:lnTo>
                  <a:close/>
                  <a:moveTo>
                    <a:pt x="29" y="294"/>
                  </a:moveTo>
                  <a:lnTo>
                    <a:pt x="29" y="294"/>
                  </a:lnTo>
                  <a:lnTo>
                    <a:pt x="39" y="281"/>
                  </a:lnTo>
                  <a:lnTo>
                    <a:pt x="50" y="267"/>
                  </a:lnTo>
                  <a:lnTo>
                    <a:pt x="63" y="258"/>
                  </a:lnTo>
                  <a:lnTo>
                    <a:pt x="79" y="248"/>
                  </a:lnTo>
                  <a:lnTo>
                    <a:pt x="79" y="248"/>
                  </a:lnTo>
                  <a:lnTo>
                    <a:pt x="77" y="258"/>
                  </a:lnTo>
                  <a:lnTo>
                    <a:pt x="73" y="265"/>
                  </a:lnTo>
                  <a:lnTo>
                    <a:pt x="67" y="271"/>
                  </a:lnTo>
                  <a:lnTo>
                    <a:pt x="61" y="277"/>
                  </a:lnTo>
                  <a:lnTo>
                    <a:pt x="44" y="284"/>
                  </a:lnTo>
                  <a:lnTo>
                    <a:pt x="29" y="294"/>
                  </a:lnTo>
                  <a:lnTo>
                    <a:pt x="29" y="294"/>
                  </a:lnTo>
                  <a:close/>
                  <a:moveTo>
                    <a:pt x="27" y="262"/>
                  </a:moveTo>
                  <a:lnTo>
                    <a:pt x="27" y="262"/>
                  </a:lnTo>
                  <a:lnTo>
                    <a:pt x="31" y="254"/>
                  </a:lnTo>
                  <a:lnTo>
                    <a:pt x="37" y="246"/>
                  </a:lnTo>
                  <a:lnTo>
                    <a:pt x="48" y="235"/>
                  </a:lnTo>
                  <a:lnTo>
                    <a:pt x="61" y="225"/>
                  </a:lnTo>
                  <a:lnTo>
                    <a:pt x="75" y="214"/>
                  </a:lnTo>
                  <a:lnTo>
                    <a:pt x="75" y="214"/>
                  </a:lnTo>
                  <a:lnTo>
                    <a:pt x="77" y="218"/>
                  </a:lnTo>
                  <a:lnTo>
                    <a:pt x="79" y="222"/>
                  </a:lnTo>
                  <a:lnTo>
                    <a:pt x="79" y="225"/>
                  </a:lnTo>
                  <a:lnTo>
                    <a:pt x="77" y="229"/>
                  </a:lnTo>
                  <a:lnTo>
                    <a:pt x="71" y="237"/>
                  </a:lnTo>
                  <a:lnTo>
                    <a:pt x="63" y="243"/>
                  </a:lnTo>
                  <a:lnTo>
                    <a:pt x="44" y="252"/>
                  </a:lnTo>
                  <a:lnTo>
                    <a:pt x="27" y="262"/>
                  </a:lnTo>
                  <a:lnTo>
                    <a:pt x="27" y="262"/>
                  </a:lnTo>
                  <a:close/>
                  <a:moveTo>
                    <a:pt x="79" y="197"/>
                  </a:moveTo>
                  <a:lnTo>
                    <a:pt x="79" y="197"/>
                  </a:lnTo>
                  <a:lnTo>
                    <a:pt x="61" y="208"/>
                  </a:lnTo>
                  <a:lnTo>
                    <a:pt x="44" y="220"/>
                  </a:lnTo>
                  <a:lnTo>
                    <a:pt x="44" y="220"/>
                  </a:lnTo>
                  <a:lnTo>
                    <a:pt x="46" y="214"/>
                  </a:lnTo>
                  <a:lnTo>
                    <a:pt x="48" y="208"/>
                  </a:lnTo>
                  <a:lnTo>
                    <a:pt x="58" y="201"/>
                  </a:lnTo>
                  <a:lnTo>
                    <a:pt x="69" y="191"/>
                  </a:lnTo>
                  <a:lnTo>
                    <a:pt x="75" y="187"/>
                  </a:lnTo>
                  <a:lnTo>
                    <a:pt x="79" y="182"/>
                  </a:lnTo>
                  <a:lnTo>
                    <a:pt x="79" y="182"/>
                  </a:lnTo>
                  <a:lnTo>
                    <a:pt x="79" y="183"/>
                  </a:lnTo>
                  <a:lnTo>
                    <a:pt x="79" y="187"/>
                  </a:lnTo>
                  <a:lnTo>
                    <a:pt x="79" y="197"/>
                  </a:lnTo>
                  <a:lnTo>
                    <a:pt x="79" y="197"/>
                  </a:lnTo>
                  <a:close/>
                  <a:moveTo>
                    <a:pt x="82" y="164"/>
                  </a:moveTo>
                  <a:lnTo>
                    <a:pt x="82" y="164"/>
                  </a:lnTo>
                  <a:lnTo>
                    <a:pt x="61" y="176"/>
                  </a:lnTo>
                  <a:lnTo>
                    <a:pt x="52" y="182"/>
                  </a:lnTo>
                  <a:lnTo>
                    <a:pt x="40" y="187"/>
                  </a:lnTo>
                  <a:lnTo>
                    <a:pt x="40" y="187"/>
                  </a:lnTo>
                  <a:lnTo>
                    <a:pt x="50" y="178"/>
                  </a:lnTo>
                  <a:lnTo>
                    <a:pt x="59" y="168"/>
                  </a:lnTo>
                  <a:lnTo>
                    <a:pt x="80" y="151"/>
                  </a:lnTo>
                  <a:lnTo>
                    <a:pt x="80" y="151"/>
                  </a:lnTo>
                  <a:lnTo>
                    <a:pt x="82" y="153"/>
                  </a:lnTo>
                  <a:lnTo>
                    <a:pt x="82" y="157"/>
                  </a:lnTo>
                  <a:lnTo>
                    <a:pt x="82" y="164"/>
                  </a:lnTo>
                  <a:lnTo>
                    <a:pt x="82" y="164"/>
                  </a:lnTo>
                  <a:close/>
                  <a:moveTo>
                    <a:pt x="90" y="471"/>
                  </a:moveTo>
                  <a:lnTo>
                    <a:pt x="90" y="471"/>
                  </a:lnTo>
                  <a:lnTo>
                    <a:pt x="90" y="467"/>
                  </a:lnTo>
                  <a:lnTo>
                    <a:pt x="94" y="462"/>
                  </a:lnTo>
                  <a:lnTo>
                    <a:pt x="103" y="454"/>
                  </a:lnTo>
                  <a:lnTo>
                    <a:pt x="103" y="454"/>
                  </a:lnTo>
                  <a:lnTo>
                    <a:pt x="101" y="458"/>
                  </a:lnTo>
                  <a:lnTo>
                    <a:pt x="98" y="464"/>
                  </a:lnTo>
                  <a:lnTo>
                    <a:pt x="90" y="471"/>
                  </a:lnTo>
                  <a:lnTo>
                    <a:pt x="90" y="471"/>
                  </a:lnTo>
                  <a:close/>
                  <a:moveTo>
                    <a:pt x="138" y="458"/>
                  </a:moveTo>
                  <a:lnTo>
                    <a:pt x="138" y="458"/>
                  </a:lnTo>
                  <a:lnTo>
                    <a:pt x="126" y="467"/>
                  </a:lnTo>
                  <a:lnTo>
                    <a:pt x="115" y="475"/>
                  </a:lnTo>
                  <a:lnTo>
                    <a:pt x="92" y="490"/>
                  </a:lnTo>
                  <a:lnTo>
                    <a:pt x="92" y="490"/>
                  </a:lnTo>
                  <a:lnTo>
                    <a:pt x="96" y="486"/>
                  </a:lnTo>
                  <a:lnTo>
                    <a:pt x="100" y="479"/>
                  </a:lnTo>
                  <a:lnTo>
                    <a:pt x="109" y="466"/>
                  </a:lnTo>
                  <a:lnTo>
                    <a:pt x="115" y="462"/>
                  </a:lnTo>
                  <a:lnTo>
                    <a:pt x="120" y="458"/>
                  </a:lnTo>
                  <a:lnTo>
                    <a:pt x="128" y="456"/>
                  </a:lnTo>
                  <a:lnTo>
                    <a:pt x="138" y="458"/>
                  </a:lnTo>
                  <a:lnTo>
                    <a:pt x="138" y="458"/>
                  </a:lnTo>
                  <a:close/>
                  <a:moveTo>
                    <a:pt x="117" y="498"/>
                  </a:moveTo>
                  <a:lnTo>
                    <a:pt x="117" y="498"/>
                  </a:lnTo>
                  <a:lnTo>
                    <a:pt x="113" y="500"/>
                  </a:lnTo>
                  <a:lnTo>
                    <a:pt x="107" y="502"/>
                  </a:lnTo>
                  <a:lnTo>
                    <a:pt x="103" y="502"/>
                  </a:lnTo>
                  <a:lnTo>
                    <a:pt x="98" y="500"/>
                  </a:lnTo>
                  <a:lnTo>
                    <a:pt x="98" y="500"/>
                  </a:lnTo>
                  <a:lnTo>
                    <a:pt x="109" y="492"/>
                  </a:lnTo>
                  <a:lnTo>
                    <a:pt x="119" y="485"/>
                  </a:lnTo>
                  <a:lnTo>
                    <a:pt x="119" y="485"/>
                  </a:lnTo>
                  <a:lnTo>
                    <a:pt x="120" y="486"/>
                  </a:lnTo>
                  <a:lnTo>
                    <a:pt x="119" y="490"/>
                  </a:lnTo>
                  <a:lnTo>
                    <a:pt x="117" y="494"/>
                  </a:lnTo>
                  <a:lnTo>
                    <a:pt x="117" y="498"/>
                  </a:lnTo>
                  <a:lnTo>
                    <a:pt x="117" y="498"/>
                  </a:lnTo>
                  <a:close/>
                  <a:moveTo>
                    <a:pt x="143" y="496"/>
                  </a:moveTo>
                  <a:lnTo>
                    <a:pt x="143" y="496"/>
                  </a:lnTo>
                  <a:lnTo>
                    <a:pt x="141" y="496"/>
                  </a:lnTo>
                  <a:lnTo>
                    <a:pt x="138" y="498"/>
                  </a:lnTo>
                  <a:lnTo>
                    <a:pt x="136" y="498"/>
                  </a:lnTo>
                  <a:lnTo>
                    <a:pt x="132" y="498"/>
                  </a:lnTo>
                  <a:lnTo>
                    <a:pt x="132" y="498"/>
                  </a:lnTo>
                  <a:lnTo>
                    <a:pt x="140" y="492"/>
                  </a:lnTo>
                  <a:lnTo>
                    <a:pt x="147" y="486"/>
                  </a:lnTo>
                  <a:lnTo>
                    <a:pt x="147" y="486"/>
                  </a:lnTo>
                  <a:lnTo>
                    <a:pt x="149" y="488"/>
                  </a:lnTo>
                  <a:lnTo>
                    <a:pt x="147" y="490"/>
                  </a:lnTo>
                  <a:lnTo>
                    <a:pt x="145" y="494"/>
                  </a:lnTo>
                  <a:lnTo>
                    <a:pt x="143" y="496"/>
                  </a:lnTo>
                  <a:lnTo>
                    <a:pt x="143" y="496"/>
                  </a:lnTo>
                  <a:close/>
                  <a:moveTo>
                    <a:pt x="262" y="498"/>
                  </a:moveTo>
                  <a:lnTo>
                    <a:pt x="262" y="498"/>
                  </a:lnTo>
                  <a:lnTo>
                    <a:pt x="214" y="496"/>
                  </a:lnTo>
                  <a:lnTo>
                    <a:pt x="191" y="496"/>
                  </a:lnTo>
                  <a:lnTo>
                    <a:pt x="166" y="496"/>
                  </a:lnTo>
                  <a:lnTo>
                    <a:pt x="166" y="496"/>
                  </a:lnTo>
                  <a:lnTo>
                    <a:pt x="183" y="481"/>
                  </a:lnTo>
                  <a:lnTo>
                    <a:pt x="202" y="469"/>
                  </a:lnTo>
                  <a:lnTo>
                    <a:pt x="202" y="469"/>
                  </a:lnTo>
                  <a:lnTo>
                    <a:pt x="199" y="477"/>
                  </a:lnTo>
                  <a:lnTo>
                    <a:pt x="195" y="481"/>
                  </a:lnTo>
                  <a:lnTo>
                    <a:pt x="195" y="485"/>
                  </a:lnTo>
                  <a:lnTo>
                    <a:pt x="195" y="485"/>
                  </a:lnTo>
                  <a:lnTo>
                    <a:pt x="197" y="486"/>
                  </a:lnTo>
                  <a:lnTo>
                    <a:pt x="197" y="490"/>
                  </a:lnTo>
                  <a:lnTo>
                    <a:pt x="197" y="490"/>
                  </a:lnTo>
                  <a:lnTo>
                    <a:pt x="204" y="488"/>
                  </a:lnTo>
                  <a:lnTo>
                    <a:pt x="210" y="486"/>
                  </a:lnTo>
                  <a:lnTo>
                    <a:pt x="221" y="479"/>
                  </a:lnTo>
                  <a:lnTo>
                    <a:pt x="231" y="471"/>
                  </a:lnTo>
                  <a:lnTo>
                    <a:pt x="241" y="464"/>
                  </a:lnTo>
                  <a:lnTo>
                    <a:pt x="241" y="464"/>
                  </a:lnTo>
                  <a:lnTo>
                    <a:pt x="239" y="469"/>
                  </a:lnTo>
                  <a:lnTo>
                    <a:pt x="233" y="475"/>
                  </a:lnTo>
                  <a:lnTo>
                    <a:pt x="229" y="481"/>
                  </a:lnTo>
                  <a:lnTo>
                    <a:pt x="225" y="488"/>
                  </a:lnTo>
                  <a:lnTo>
                    <a:pt x="225" y="488"/>
                  </a:lnTo>
                  <a:lnTo>
                    <a:pt x="229" y="494"/>
                  </a:lnTo>
                  <a:lnTo>
                    <a:pt x="229" y="494"/>
                  </a:lnTo>
                  <a:lnTo>
                    <a:pt x="239" y="492"/>
                  </a:lnTo>
                  <a:lnTo>
                    <a:pt x="248" y="486"/>
                  </a:lnTo>
                  <a:lnTo>
                    <a:pt x="256" y="481"/>
                  </a:lnTo>
                  <a:lnTo>
                    <a:pt x="263" y="475"/>
                  </a:lnTo>
                  <a:lnTo>
                    <a:pt x="263" y="475"/>
                  </a:lnTo>
                  <a:lnTo>
                    <a:pt x="262" y="479"/>
                  </a:lnTo>
                  <a:lnTo>
                    <a:pt x="256" y="488"/>
                  </a:lnTo>
                  <a:lnTo>
                    <a:pt x="256" y="488"/>
                  </a:lnTo>
                  <a:lnTo>
                    <a:pt x="258" y="492"/>
                  </a:lnTo>
                  <a:lnTo>
                    <a:pt x="260" y="494"/>
                  </a:lnTo>
                  <a:lnTo>
                    <a:pt x="262" y="496"/>
                  </a:lnTo>
                  <a:lnTo>
                    <a:pt x="262" y="498"/>
                  </a:lnTo>
                  <a:lnTo>
                    <a:pt x="262" y="498"/>
                  </a:lnTo>
                  <a:close/>
                  <a:moveTo>
                    <a:pt x="149" y="475"/>
                  </a:moveTo>
                  <a:lnTo>
                    <a:pt x="149" y="475"/>
                  </a:lnTo>
                  <a:lnTo>
                    <a:pt x="149" y="469"/>
                  </a:lnTo>
                  <a:lnTo>
                    <a:pt x="153" y="464"/>
                  </a:lnTo>
                  <a:lnTo>
                    <a:pt x="161" y="460"/>
                  </a:lnTo>
                  <a:lnTo>
                    <a:pt x="164" y="458"/>
                  </a:lnTo>
                  <a:lnTo>
                    <a:pt x="170" y="458"/>
                  </a:lnTo>
                  <a:lnTo>
                    <a:pt x="170" y="458"/>
                  </a:lnTo>
                  <a:lnTo>
                    <a:pt x="164" y="464"/>
                  </a:lnTo>
                  <a:lnTo>
                    <a:pt x="159" y="467"/>
                  </a:lnTo>
                  <a:lnTo>
                    <a:pt x="153" y="469"/>
                  </a:lnTo>
                  <a:lnTo>
                    <a:pt x="149" y="475"/>
                  </a:lnTo>
                  <a:lnTo>
                    <a:pt x="149" y="475"/>
                  </a:lnTo>
                  <a:close/>
                  <a:moveTo>
                    <a:pt x="176" y="477"/>
                  </a:moveTo>
                  <a:lnTo>
                    <a:pt x="176" y="477"/>
                  </a:lnTo>
                  <a:lnTo>
                    <a:pt x="180" y="469"/>
                  </a:lnTo>
                  <a:lnTo>
                    <a:pt x="185" y="462"/>
                  </a:lnTo>
                  <a:lnTo>
                    <a:pt x="187" y="460"/>
                  </a:lnTo>
                  <a:lnTo>
                    <a:pt x="193" y="456"/>
                  </a:lnTo>
                  <a:lnTo>
                    <a:pt x="199" y="456"/>
                  </a:lnTo>
                  <a:lnTo>
                    <a:pt x="204" y="456"/>
                  </a:lnTo>
                  <a:lnTo>
                    <a:pt x="204" y="456"/>
                  </a:lnTo>
                  <a:lnTo>
                    <a:pt x="199" y="462"/>
                  </a:lnTo>
                  <a:lnTo>
                    <a:pt x="191" y="466"/>
                  </a:lnTo>
                  <a:lnTo>
                    <a:pt x="176" y="477"/>
                  </a:lnTo>
                  <a:lnTo>
                    <a:pt x="176" y="477"/>
                  </a:lnTo>
                  <a:close/>
                  <a:moveTo>
                    <a:pt x="221" y="466"/>
                  </a:moveTo>
                  <a:lnTo>
                    <a:pt x="221" y="466"/>
                  </a:lnTo>
                  <a:lnTo>
                    <a:pt x="221" y="464"/>
                  </a:lnTo>
                  <a:lnTo>
                    <a:pt x="223" y="460"/>
                  </a:lnTo>
                  <a:lnTo>
                    <a:pt x="229" y="456"/>
                  </a:lnTo>
                  <a:lnTo>
                    <a:pt x="235" y="452"/>
                  </a:lnTo>
                  <a:lnTo>
                    <a:pt x="242" y="450"/>
                  </a:lnTo>
                  <a:lnTo>
                    <a:pt x="242" y="450"/>
                  </a:lnTo>
                  <a:lnTo>
                    <a:pt x="239" y="456"/>
                  </a:lnTo>
                  <a:lnTo>
                    <a:pt x="233" y="460"/>
                  </a:lnTo>
                  <a:lnTo>
                    <a:pt x="221" y="466"/>
                  </a:lnTo>
                  <a:lnTo>
                    <a:pt x="221" y="466"/>
                  </a:lnTo>
                  <a:close/>
                  <a:moveTo>
                    <a:pt x="254" y="469"/>
                  </a:moveTo>
                  <a:lnTo>
                    <a:pt x="254" y="469"/>
                  </a:lnTo>
                  <a:lnTo>
                    <a:pt x="263" y="456"/>
                  </a:lnTo>
                  <a:lnTo>
                    <a:pt x="267" y="452"/>
                  </a:lnTo>
                  <a:lnTo>
                    <a:pt x="271" y="450"/>
                  </a:lnTo>
                  <a:lnTo>
                    <a:pt x="277" y="448"/>
                  </a:lnTo>
                  <a:lnTo>
                    <a:pt x="282" y="448"/>
                  </a:lnTo>
                  <a:lnTo>
                    <a:pt x="282" y="448"/>
                  </a:lnTo>
                  <a:lnTo>
                    <a:pt x="269" y="460"/>
                  </a:lnTo>
                  <a:lnTo>
                    <a:pt x="254" y="469"/>
                  </a:lnTo>
                  <a:lnTo>
                    <a:pt x="254" y="469"/>
                  </a:lnTo>
                  <a:close/>
                  <a:moveTo>
                    <a:pt x="294" y="490"/>
                  </a:moveTo>
                  <a:lnTo>
                    <a:pt x="294" y="490"/>
                  </a:lnTo>
                  <a:lnTo>
                    <a:pt x="288" y="492"/>
                  </a:lnTo>
                  <a:lnTo>
                    <a:pt x="281" y="496"/>
                  </a:lnTo>
                  <a:lnTo>
                    <a:pt x="267" y="498"/>
                  </a:lnTo>
                  <a:lnTo>
                    <a:pt x="267" y="498"/>
                  </a:lnTo>
                  <a:lnTo>
                    <a:pt x="281" y="485"/>
                  </a:lnTo>
                  <a:lnTo>
                    <a:pt x="298" y="471"/>
                  </a:lnTo>
                  <a:lnTo>
                    <a:pt x="298" y="471"/>
                  </a:lnTo>
                  <a:lnTo>
                    <a:pt x="298" y="475"/>
                  </a:lnTo>
                  <a:lnTo>
                    <a:pt x="296" y="481"/>
                  </a:lnTo>
                  <a:lnTo>
                    <a:pt x="294" y="485"/>
                  </a:lnTo>
                  <a:lnTo>
                    <a:pt x="294" y="490"/>
                  </a:lnTo>
                  <a:lnTo>
                    <a:pt x="294" y="490"/>
                  </a:lnTo>
                  <a:close/>
                  <a:moveTo>
                    <a:pt x="288" y="467"/>
                  </a:moveTo>
                  <a:lnTo>
                    <a:pt x="288" y="467"/>
                  </a:lnTo>
                  <a:lnTo>
                    <a:pt x="298" y="454"/>
                  </a:lnTo>
                  <a:lnTo>
                    <a:pt x="305" y="448"/>
                  </a:lnTo>
                  <a:lnTo>
                    <a:pt x="309" y="446"/>
                  </a:lnTo>
                  <a:lnTo>
                    <a:pt x="313" y="445"/>
                  </a:lnTo>
                  <a:lnTo>
                    <a:pt x="313" y="445"/>
                  </a:lnTo>
                  <a:lnTo>
                    <a:pt x="307" y="452"/>
                  </a:lnTo>
                  <a:lnTo>
                    <a:pt x="302" y="456"/>
                  </a:lnTo>
                  <a:lnTo>
                    <a:pt x="294" y="462"/>
                  </a:lnTo>
                  <a:lnTo>
                    <a:pt x="288" y="467"/>
                  </a:lnTo>
                  <a:lnTo>
                    <a:pt x="288" y="467"/>
                  </a:lnTo>
                  <a:close/>
                  <a:moveTo>
                    <a:pt x="366" y="382"/>
                  </a:moveTo>
                  <a:lnTo>
                    <a:pt x="366" y="382"/>
                  </a:lnTo>
                  <a:lnTo>
                    <a:pt x="364" y="391"/>
                  </a:lnTo>
                  <a:lnTo>
                    <a:pt x="361" y="401"/>
                  </a:lnTo>
                  <a:lnTo>
                    <a:pt x="355" y="408"/>
                  </a:lnTo>
                  <a:lnTo>
                    <a:pt x="347" y="418"/>
                  </a:lnTo>
                  <a:lnTo>
                    <a:pt x="340" y="424"/>
                  </a:lnTo>
                  <a:lnTo>
                    <a:pt x="330" y="431"/>
                  </a:lnTo>
                  <a:lnTo>
                    <a:pt x="321" y="435"/>
                  </a:lnTo>
                  <a:lnTo>
                    <a:pt x="309" y="439"/>
                  </a:lnTo>
                  <a:lnTo>
                    <a:pt x="309" y="439"/>
                  </a:lnTo>
                  <a:lnTo>
                    <a:pt x="298" y="439"/>
                  </a:lnTo>
                  <a:lnTo>
                    <a:pt x="284" y="439"/>
                  </a:lnTo>
                  <a:lnTo>
                    <a:pt x="258" y="439"/>
                  </a:lnTo>
                  <a:lnTo>
                    <a:pt x="258" y="439"/>
                  </a:lnTo>
                  <a:lnTo>
                    <a:pt x="229" y="443"/>
                  </a:lnTo>
                  <a:lnTo>
                    <a:pt x="202" y="446"/>
                  </a:lnTo>
                  <a:lnTo>
                    <a:pt x="202" y="446"/>
                  </a:lnTo>
                  <a:lnTo>
                    <a:pt x="170" y="448"/>
                  </a:lnTo>
                  <a:lnTo>
                    <a:pt x="141" y="448"/>
                  </a:lnTo>
                  <a:lnTo>
                    <a:pt x="113" y="446"/>
                  </a:lnTo>
                  <a:lnTo>
                    <a:pt x="84" y="443"/>
                  </a:lnTo>
                  <a:lnTo>
                    <a:pt x="84" y="443"/>
                  </a:lnTo>
                  <a:lnTo>
                    <a:pt x="84" y="336"/>
                  </a:lnTo>
                  <a:lnTo>
                    <a:pt x="90" y="231"/>
                  </a:lnTo>
                  <a:lnTo>
                    <a:pt x="94" y="126"/>
                  </a:lnTo>
                  <a:lnTo>
                    <a:pt x="98" y="20"/>
                  </a:lnTo>
                  <a:lnTo>
                    <a:pt x="98" y="20"/>
                  </a:lnTo>
                  <a:lnTo>
                    <a:pt x="153" y="14"/>
                  </a:lnTo>
                  <a:lnTo>
                    <a:pt x="183" y="12"/>
                  </a:lnTo>
                  <a:lnTo>
                    <a:pt x="212" y="14"/>
                  </a:lnTo>
                  <a:lnTo>
                    <a:pt x="239" y="18"/>
                  </a:lnTo>
                  <a:lnTo>
                    <a:pt x="250" y="20"/>
                  </a:lnTo>
                  <a:lnTo>
                    <a:pt x="263" y="23"/>
                  </a:lnTo>
                  <a:lnTo>
                    <a:pt x="273" y="29"/>
                  </a:lnTo>
                  <a:lnTo>
                    <a:pt x="282" y="35"/>
                  </a:lnTo>
                  <a:lnTo>
                    <a:pt x="292" y="42"/>
                  </a:lnTo>
                  <a:lnTo>
                    <a:pt x="300" y="52"/>
                  </a:lnTo>
                  <a:lnTo>
                    <a:pt x="300" y="52"/>
                  </a:lnTo>
                  <a:lnTo>
                    <a:pt x="307" y="65"/>
                  </a:lnTo>
                  <a:lnTo>
                    <a:pt x="311" y="84"/>
                  </a:lnTo>
                  <a:lnTo>
                    <a:pt x="315" y="103"/>
                  </a:lnTo>
                  <a:lnTo>
                    <a:pt x="317" y="121"/>
                  </a:lnTo>
                  <a:lnTo>
                    <a:pt x="317" y="121"/>
                  </a:lnTo>
                  <a:lnTo>
                    <a:pt x="317" y="151"/>
                  </a:lnTo>
                  <a:lnTo>
                    <a:pt x="313" y="166"/>
                  </a:lnTo>
                  <a:lnTo>
                    <a:pt x="309" y="180"/>
                  </a:lnTo>
                  <a:lnTo>
                    <a:pt x="309" y="180"/>
                  </a:lnTo>
                  <a:lnTo>
                    <a:pt x="303" y="187"/>
                  </a:lnTo>
                  <a:lnTo>
                    <a:pt x="296" y="197"/>
                  </a:lnTo>
                  <a:lnTo>
                    <a:pt x="277" y="210"/>
                  </a:lnTo>
                  <a:lnTo>
                    <a:pt x="277" y="210"/>
                  </a:lnTo>
                  <a:lnTo>
                    <a:pt x="267" y="216"/>
                  </a:lnTo>
                  <a:lnTo>
                    <a:pt x="258" y="220"/>
                  </a:lnTo>
                  <a:lnTo>
                    <a:pt x="246" y="225"/>
                  </a:lnTo>
                  <a:lnTo>
                    <a:pt x="239" y="231"/>
                  </a:lnTo>
                  <a:lnTo>
                    <a:pt x="239" y="231"/>
                  </a:lnTo>
                  <a:lnTo>
                    <a:pt x="241" y="235"/>
                  </a:lnTo>
                  <a:lnTo>
                    <a:pt x="244" y="237"/>
                  </a:lnTo>
                  <a:lnTo>
                    <a:pt x="252" y="237"/>
                  </a:lnTo>
                  <a:lnTo>
                    <a:pt x="262" y="235"/>
                  </a:lnTo>
                  <a:lnTo>
                    <a:pt x="273" y="235"/>
                  </a:lnTo>
                  <a:lnTo>
                    <a:pt x="273" y="235"/>
                  </a:lnTo>
                  <a:lnTo>
                    <a:pt x="284" y="237"/>
                  </a:lnTo>
                  <a:lnTo>
                    <a:pt x="294" y="241"/>
                  </a:lnTo>
                  <a:lnTo>
                    <a:pt x="305" y="244"/>
                  </a:lnTo>
                  <a:lnTo>
                    <a:pt x="315" y="250"/>
                  </a:lnTo>
                  <a:lnTo>
                    <a:pt x="332" y="263"/>
                  </a:lnTo>
                  <a:lnTo>
                    <a:pt x="345" y="281"/>
                  </a:lnTo>
                  <a:lnTo>
                    <a:pt x="345" y="281"/>
                  </a:lnTo>
                  <a:lnTo>
                    <a:pt x="349" y="288"/>
                  </a:lnTo>
                  <a:lnTo>
                    <a:pt x="353" y="300"/>
                  </a:lnTo>
                  <a:lnTo>
                    <a:pt x="363" y="328"/>
                  </a:lnTo>
                  <a:lnTo>
                    <a:pt x="366" y="357"/>
                  </a:lnTo>
                  <a:lnTo>
                    <a:pt x="368" y="370"/>
                  </a:lnTo>
                  <a:lnTo>
                    <a:pt x="366" y="382"/>
                  </a:lnTo>
                  <a:lnTo>
                    <a:pt x="366" y="38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2" name="Freeform 10"/>
            <p:cNvSpPr>
              <a:spLocks noEditPoints="1"/>
            </p:cNvSpPr>
            <p:nvPr/>
          </p:nvSpPr>
          <p:spPr bwMode="auto">
            <a:xfrm>
              <a:off x="3751263" y="257175"/>
              <a:ext cx="171450" cy="193675"/>
            </a:xfrm>
            <a:custGeom>
              <a:avLst/>
              <a:gdLst/>
              <a:ahLst/>
              <a:cxnLst>
                <a:cxn ang="0">
                  <a:pos x="108" y="74"/>
                </a:cxn>
                <a:cxn ang="0">
                  <a:pos x="108" y="53"/>
                </a:cxn>
                <a:cxn ang="0">
                  <a:pos x="102" y="34"/>
                </a:cxn>
                <a:cxn ang="0">
                  <a:pos x="93" y="21"/>
                </a:cxn>
                <a:cxn ang="0">
                  <a:pos x="80" y="10"/>
                </a:cxn>
                <a:cxn ang="0">
                  <a:pos x="43" y="0"/>
                </a:cxn>
                <a:cxn ang="0">
                  <a:pos x="0" y="4"/>
                </a:cxn>
                <a:cxn ang="0">
                  <a:pos x="0" y="27"/>
                </a:cxn>
                <a:cxn ang="0">
                  <a:pos x="0" y="86"/>
                </a:cxn>
                <a:cxn ang="0">
                  <a:pos x="0" y="114"/>
                </a:cxn>
                <a:cxn ang="0">
                  <a:pos x="36" y="122"/>
                </a:cxn>
                <a:cxn ang="0">
                  <a:pos x="68" y="116"/>
                </a:cxn>
                <a:cxn ang="0">
                  <a:pos x="95" y="101"/>
                </a:cxn>
                <a:cxn ang="0">
                  <a:pos x="106" y="82"/>
                </a:cxn>
                <a:cxn ang="0">
                  <a:pos x="108" y="74"/>
                </a:cxn>
                <a:cxn ang="0">
                  <a:pos x="80" y="91"/>
                </a:cxn>
                <a:cxn ang="0">
                  <a:pos x="89" y="84"/>
                </a:cxn>
                <a:cxn ang="0">
                  <a:pos x="85" y="88"/>
                </a:cxn>
                <a:cxn ang="0">
                  <a:pos x="80" y="91"/>
                </a:cxn>
                <a:cxn ang="0">
                  <a:pos x="81" y="21"/>
                </a:cxn>
                <a:cxn ang="0">
                  <a:pos x="68" y="30"/>
                </a:cxn>
                <a:cxn ang="0">
                  <a:pos x="74" y="23"/>
                </a:cxn>
                <a:cxn ang="0">
                  <a:pos x="81" y="21"/>
                </a:cxn>
                <a:cxn ang="0">
                  <a:pos x="89" y="32"/>
                </a:cxn>
                <a:cxn ang="0">
                  <a:pos x="91" y="34"/>
                </a:cxn>
                <a:cxn ang="0">
                  <a:pos x="95" y="46"/>
                </a:cxn>
                <a:cxn ang="0">
                  <a:pos x="81" y="53"/>
                </a:cxn>
                <a:cxn ang="0">
                  <a:pos x="68" y="59"/>
                </a:cxn>
                <a:cxn ang="0">
                  <a:pos x="76" y="46"/>
                </a:cxn>
                <a:cxn ang="0">
                  <a:pos x="89" y="32"/>
                </a:cxn>
                <a:cxn ang="0">
                  <a:pos x="64" y="13"/>
                </a:cxn>
                <a:cxn ang="0">
                  <a:pos x="62" y="17"/>
                </a:cxn>
                <a:cxn ang="0">
                  <a:pos x="51" y="21"/>
                </a:cxn>
                <a:cxn ang="0">
                  <a:pos x="55" y="19"/>
                </a:cxn>
                <a:cxn ang="0">
                  <a:pos x="61" y="13"/>
                </a:cxn>
                <a:cxn ang="0">
                  <a:pos x="64" y="13"/>
                </a:cxn>
                <a:cxn ang="0">
                  <a:pos x="41" y="11"/>
                </a:cxn>
                <a:cxn ang="0">
                  <a:pos x="32" y="19"/>
                </a:cxn>
                <a:cxn ang="0">
                  <a:pos x="21" y="27"/>
                </a:cxn>
                <a:cxn ang="0">
                  <a:pos x="26" y="15"/>
                </a:cxn>
                <a:cxn ang="0">
                  <a:pos x="36" y="11"/>
                </a:cxn>
                <a:cxn ang="0">
                  <a:pos x="41" y="11"/>
                </a:cxn>
                <a:cxn ang="0">
                  <a:pos x="9" y="105"/>
                </a:cxn>
                <a:cxn ang="0">
                  <a:pos x="13" y="53"/>
                </a:cxn>
                <a:cxn ang="0">
                  <a:pos x="26" y="51"/>
                </a:cxn>
                <a:cxn ang="0">
                  <a:pos x="43" y="61"/>
                </a:cxn>
                <a:cxn ang="0">
                  <a:pos x="53" y="78"/>
                </a:cxn>
                <a:cxn ang="0">
                  <a:pos x="51" y="97"/>
                </a:cxn>
                <a:cxn ang="0">
                  <a:pos x="45" y="107"/>
                </a:cxn>
                <a:cxn ang="0">
                  <a:pos x="26" y="109"/>
                </a:cxn>
                <a:cxn ang="0">
                  <a:pos x="9" y="105"/>
                </a:cxn>
              </a:cxnLst>
              <a:rect l="0" t="0" r="r" b="b"/>
              <a:pathLst>
                <a:path w="108" h="122">
                  <a:moveTo>
                    <a:pt x="108" y="74"/>
                  </a:moveTo>
                  <a:lnTo>
                    <a:pt x="108" y="74"/>
                  </a:lnTo>
                  <a:lnTo>
                    <a:pt x="108" y="63"/>
                  </a:lnTo>
                  <a:lnTo>
                    <a:pt x="108" y="53"/>
                  </a:lnTo>
                  <a:lnTo>
                    <a:pt x="106" y="42"/>
                  </a:lnTo>
                  <a:lnTo>
                    <a:pt x="102" y="34"/>
                  </a:lnTo>
                  <a:lnTo>
                    <a:pt x="99" y="27"/>
                  </a:lnTo>
                  <a:lnTo>
                    <a:pt x="93" y="21"/>
                  </a:lnTo>
                  <a:lnTo>
                    <a:pt x="87" y="15"/>
                  </a:lnTo>
                  <a:lnTo>
                    <a:pt x="80" y="10"/>
                  </a:lnTo>
                  <a:lnTo>
                    <a:pt x="62" y="4"/>
                  </a:lnTo>
                  <a:lnTo>
                    <a:pt x="43" y="0"/>
                  </a:lnTo>
                  <a:lnTo>
                    <a:pt x="21" y="0"/>
                  </a:lnTo>
                  <a:lnTo>
                    <a:pt x="0" y="4"/>
                  </a:lnTo>
                  <a:lnTo>
                    <a:pt x="0" y="4"/>
                  </a:lnTo>
                  <a:lnTo>
                    <a:pt x="0" y="27"/>
                  </a:lnTo>
                  <a:lnTo>
                    <a:pt x="0" y="55"/>
                  </a:lnTo>
                  <a:lnTo>
                    <a:pt x="0" y="86"/>
                  </a:lnTo>
                  <a:lnTo>
                    <a:pt x="0" y="114"/>
                  </a:lnTo>
                  <a:lnTo>
                    <a:pt x="0" y="114"/>
                  </a:lnTo>
                  <a:lnTo>
                    <a:pt x="17" y="120"/>
                  </a:lnTo>
                  <a:lnTo>
                    <a:pt x="36" y="122"/>
                  </a:lnTo>
                  <a:lnTo>
                    <a:pt x="53" y="120"/>
                  </a:lnTo>
                  <a:lnTo>
                    <a:pt x="68" y="116"/>
                  </a:lnTo>
                  <a:lnTo>
                    <a:pt x="83" y="109"/>
                  </a:lnTo>
                  <a:lnTo>
                    <a:pt x="95" y="101"/>
                  </a:lnTo>
                  <a:lnTo>
                    <a:pt x="102" y="88"/>
                  </a:lnTo>
                  <a:lnTo>
                    <a:pt x="106" y="82"/>
                  </a:lnTo>
                  <a:lnTo>
                    <a:pt x="108" y="74"/>
                  </a:lnTo>
                  <a:lnTo>
                    <a:pt x="108" y="74"/>
                  </a:lnTo>
                  <a:close/>
                  <a:moveTo>
                    <a:pt x="80" y="91"/>
                  </a:moveTo>
                  <a:lnTo>
                    <a:pt x="80" y="91"/>
                  </a:lnTo>
                  <a:lnTo>
                    <a:pt x="83" y="86"/>
                  </a:lnTo>
                  <a:lnTo>
                    <a:pt x="89" y="84"/>
                  </a:lnTo>
                  <a:lnTo>
                    <a:pt x="89" y="84"/>
                  </a:lnTo>
                  <a:lnTo>
                    <a:pt x="85" y="88"/>
                  </a:lnTo>
                  <a:lnTo>
                    <a:pt x="80" y="91"/>
                  </a:lnTo>
                  <a:lnTo>
                    <a:pt x="80" y="91"/>
                  </a:lnTo>
                  <a:close/>
                  <a:moveTo>
                    <a:pt x="81" y="21"/>
                  </a:moveTo>
                  <a:lnTo>
                    <a:pt x="81" y="21"/>
                  </a:lnTo>
                  <a:lnTo>
                    <a:pt x="76" y="27"/>
                  </a:lnTo>
                  <a:lnTo>
                    <a:pt x="68" y="30"/>
                  </a:lnTo>
                  <a:lnTo>
                    <a:pt x="68" y="30"/>
                  </a:lnTo>
                  <a:lnTo>
                    <a:pt x="74" y="23"/>
                  </a:lnTo>
                  <a:lnTo>
                    <a:pt x="78" y="21"/>
                  </a:lnTo>
                  <a:lnTo>
                    <a:pt x="81" y="21"/>
                  </a:lnTo>
                  <a:lnTo>
                    <a:pt x="81" y="21"/>
                  </a:lnTo>
                  <a:close/>
                  <a:moveTo>
                    <a:pt x="89" y="32"/>
                  </a:moveTo>
                  <a:lnTo>
                    <a:pt x="89" y="32"/>
                  </a:lnTo>
                  <a:lnTo>
                    <a:pt x="91" y="34"/>
                  </a:lnTo>
                  <a:lnTo>
                    <a:pt x="93" y="36"/>
                  </a:lnTo>
                  <a:lnTo>
                    <a:pt x="95" y="46"/>
                  </a:lnTo>
                  <a:lnTo>
                    <a:pt x="95" y="46"/>
                  </a:lnTo>
                  <a:lnTo>
                    <a:pt x="81" y="53"/>
                  </a:lnTo>
                  <a:lnTo>
                    <a:pt x="68" y="59"/>
                  </a:lnTo>
                  <a:lnTo>
                    <a:pt x="68" y="59"/>
                  </a:lnTo>
                  <a:lnTo>
                    <a:pt x="70" y="53"/>
                  </a:lnTo>
                  <a:lnTo>
                    <a:pt x="76" y="46"/>
                  </a:lnTo>
                  <a:lnTo>
                    <a:pt x="83" y="40"/>
                  </a:lnTo>
                  <a:lnTo>
                    <a:pt x="89" y="32"/>
                  </a:lnTo>
                  <a:lnTo>
                    <a:pt x="89" y="32"/>
                  </a:lnTo>
                  <a:close/>
                  <a:moveTo>
                    <a:pt x="64" y="13"/>
                  </a:moveTo>
                  <a:lnTo>
                    <a:pt x="64" y="13"/>
                  </a:lnTo>
                  <a:lnTo>
                    <a:pt x="62" y="17"/>
                  </a:lnTo>
                  <a:lnTo>
                    <a:pt x="61" y="19"/>
                  </a:lnTo>
                  <a:lnTo>
                    <a:pt x="51" y="21"/>
                  </a:lnTo>
                  <a:lnTo>
                    <a:pt x="51" y="21"/>
                  </a:lnTo>
                  <a:lnTo>
                    <a:pt x="55" y="19"/>
                  </a:lnTo>
                  <a:lnTo>
                    <a:pt x="57" y="15"/>
                  </a:lnTo>
                  <a:lnTo>
                    <a:pt x="61" y="13"/>
                  </a:lnTo>
                  <a:lnTo>
                    <a:pt x="64" y="13"/>
                  </a:lnTo>
                  <a:lnTo>
                    <a:pt x="64" y="13"/>
                  </a:lnTo>
                  <a:close/>
                  <a:moveTo>
                    <a:pt x="41" y="11"/>
                  </a:moveTo>
                  <a:lnTo>
                    <a:pt x="41" y="11"/>
                  </a:lnTo>
                  <a:lnTo>
                    <a:pt x="38" y="17"/>
                  </a:lnTo>
                  <a:lnTo>
                    <a:pt x="32" y="19"/>
                  </a:lnTo>
                  <a:lnTo>
                    <a:pt x="21" y="27"/>
                  </a:lnTo>
                  <a:lnTo>
                    <a:pt x="21" y="27"/>
                  </a:lnTo>
                  <a:lnTo>
                    <a:pt x="22" y="21"/>
                  </a:lnTo>
                  <a:lnTo>
                    <a:pt x="26" y="15"/>
                  </a:lnTo>
                  <a:lnTo>
                    <a:pt x="32" y="11"/>
                  </a:lnTo>
                  <a:lnTo>
                    <a:pt x="36" y="11"/>
                  </a:lnTo>
                  <a:lnTo>
                    <a:pt x="41" y="11"/>
                  </a:lnTo>
                  <a:lnTo>
                    <a:pt x="41" y="11"/>
                  </a:lnTo>
                  <a:close/>
                  <a:moveTo>
                    <a:pt x="9" y="105"/>
                  </a:moveTo>
                  <a:lnTo>
                    <a:pt x="9" y="105"/>
                  </a:lnTo>
                  <a:lnTo>
                    <a:pt x="9" y="76"/>
                  </a:lnTo>
                  <a:lnTo>
                    <a:pt x="13" y="53"/>
                  </a:lnTo>
                  <a:lnTo>
                    <a:pt x="13" y="53"/>
                  </a:lnTo>
                  <a:lnTo>
                    <a:pt x="26" y="51"/>
                  </a:lnTo>
                  <a:lnTo>
                    <a:pt x="36" y="55"/>
                  </a:lnTo>
                  <a:lnTo>
                    <a:pt x="43" y="61"/>
                  </a:lnTo>
                  <a:lnTo>
                    <a:pt x="49" y="69"/>
                  </a:lnTo>
                  <a:lnTo>
                    <a:pt x="53" y="78"/>
                  </a:lnTo>
                  <a:lnTo>
                    <a:pt x="53" y="88"/>
                  </a:lnTo>
                  <a:lnTo>
                    <a:pt x="51" y="97"/>
                  </a:lnTo>
                  <a:lnTo>
                    <a:pt x="45" y="107"/>
                  </a:lnTo>
                  <a:lnTo>
                    <a:pt x="45" y="107"/>
                  </a:lnTo>
                  <a:lnTo>
                    <a:pt x="36" y="109"/>
                  </a:lnTo>
                  <a:lnTo>
                    <a:pt x="26" y="109"/>
                  </a:lnTo>
                  <a:lnTo>
                    <a:pt x="15" y="107"/>
                  </a:lnTo>
                  <a:lnTo>
                    <a:pt x="9" y="105"/>
                  </a:lnTo>
                  <a:lnTo>
                    <a:pt x="9" y="10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3" name="Freeform 11"/>
            <p:cNvSpPr>
              <a:spLocks noEditPoints="1"/>
            </p:cNvSpPr>
            <p:nvPr/>
          </p:nvSpPr>
          <p:spPr bwMode="auto">
            <a:xfrm>
              <a:off x="3759201" y="560388"/>
              <a:ext cx="212725" cy="217488"/>
            </a:xfrm>
            <a:custGeom>
              <a:avLst/>
              <a:gdLst/>
              <a:ahLst/>
              <a:cxnLst>
                <a:cxn ang="0">
                  <a:pos x="73" y="5"/>
                </a:cxn>
                <a:cxn ang="0">
                  <a:pos x="27" y="0"/>
                </a:cxn>
                <a:cxn ang="0">
                  <a:pos x="6" y="5"/>
                </a:cxn>
                <a:cxn ang="0">
                  <a:pos x="2" y="110"/>
                </a:cxn>
                <a:cxn ang="0">
                  <a:pos x="19" y="129"/>
                </a:cxn>
                <a:cxn ang="0">
                  <a:pos x="75" y="137"/>
                </a:cxn>
                <a:cxn ang="0">
                  <a:pos x="94" y="131"/>
                </a:cxn>
                <a:cxn ang="0">
                  <a:pos x="118" y="112"/>
                </a:cxn>
                <a:cxn ang="0">
                  <a:pos x="132" y="89"/>
                </a:cxn>
                <a:cxn ang="0">
                  <a:pos x="132" y="64"/>
                </a:cxn>
                <a:cxn ang="0">
                  <a:pos x="117" y="34"/>
                </a:cxn>
                <a:cxn ang="0">
                  <a:pos x="90" y="13"/>
                </a:cxn>
                <a:cxn ang="0">
                  <a:pos x="76" y="19"/>
                </a:cxn>
                <a:cxn ang="0">
                  <a:pos x="56" y="32"/>
                </a:cxn>
                <a:cxn ang="0">
                  <a:pos x="50" y="32"/>
                </a:cxn>
                <a:cxn ang="0">
                  <a:pos x="65" y="15"/>
                </a:cxn>
                <a:cxn ang="0">
                  <a:pos x="76" y="19"/>
                </a:cxn>
                <a:cxn ang="0">
                  <a:pos x="46" y="17"/>
                </a:cxn>
                <a:cxn ang="0">
                  <a:pos x="19" y="32"/>
                </a:cxn>
                <a:cxn ang="0">
                  <a:pos x="29" y="15"/>
                </a:cxn>
                <a:cxn ang="0">
                  <a:pos x="44" y="9"/>
                </a:cxn>
                <a:cxn ang="0">
                  <a:pos x="31" y="38"/>
                </a:cxn>
                <a:cxn ang="0">
                  <a:pos x="29" y="45"/>
                </a:cxn>
                <a:cxn ang="0">
                  <a:pos x="23" y="43"/>
                </a:cxn>
                <a:cxn ang="0">
                  <a:pos x="31" y="38"/>
                </a:cxn>
                <a:cxn ang="0">
                  <a:pos x="67" y="125"/>
                </a:cxn>
                <a:cxn ang="0">
                  <a:pos x="25" y="120"/>
                </a:cxn>
                <a:cxn ang="0">
                  <a:pos x="12" y="99"/>
                </a:cxn>
                <a:cxn ang="0">
                  <a:pos x="14" y="53"/>
                </a:cxn>
                <a:cxn ang="0">
                  <a:pos x="42" y="59"/>
                </a:cxn>
                <a:cxn ang="0">
                  <a:pos x="69" y="85"/>
                </a:cxn>
                <a:cxn ang="0">
                  <a:pos x="67" y="125"/>
                </a:cxn>
                <a:cxn ang="0">
                  <a:pos x="73" y="43"/>
                </a:cxn>
                <a:cxn ang="0">
                  <a:pos x="84" y="28"/>
                </a:cxn>
                <a:cxn ang="0">
                  <a:pos x="90" y="24"/>
                </a:cxn>
                <a:cxn ang="0">
                  <a:pos x="96" y="26"/>
                </a:cxn>
                <a:cxn ang="0">
                  <a:pos x="84" y="36"/>
                </a:cxn>
                <a:cxn ang="0">
                  <a:pos x="73" y="43"/>
                </a:cxn>
                <a:cxn ang="0">
                  <a:pos x="105" y="43"/>
                </a:cxn>
                <a:cxn ang="0">
                  <a:pos x="82" y="59"/>
                </a:cxn>
                <a:cxn ang="0">
                  <a:pos x="94" y="45"/>
                </a:cxn>
                <a:cxn ang="0">
                  <a:pos x="107" y="40"/>
                </a:cxn>
                <a:cxn ang="0">
                  <a:pos x="97" y="97"/>
                </a:cxn>
                <a:cxn ang="0">
                  <a:pos x="122" y="72"/>
                </a:cxn>
                <a:cxn ang="0">
                  <a:pos x="118" y="82"/>
                </a:cxn>
                <a:cxn ang="0">
                  <a:pos x="103" y="91"/>
                </a:cxn>
                <a:cxn ang="0">
                  <a:pos x="117" y="57"/>
                </a:cxn>
                <a:cxn ang="0">
                  <a:pos x="107" y="66"/>
                </a:cxn>
                <a:cxn ang="0">
                  <a:pos x="97" y="68"/>
                </a:cxn>
                <a:cxn ang="0">
                  <a:pos x="117" y="51"/>
                </a:cxn>
                <a:cxn ang="0">
                  <a:pos x="117" y="57"/>
                </a:cxn>
              </a:cxnLst>
              <a:rect l="0" t="0" r="r" b="b"/>
              <a:pathLst>
                <a:path w="134" h="137">
                  <a:moveTo>
                    <a:pt x="90" y="13"/>
                  </a:moveTo>
                  <a:lnTo>
                    <a:pt x="90" y="13"/>
                  </a:lnTo>
                  <a:lnTo>
                    <a:pt x="73" y="5"/>
                  </a:lnTo>
                  <a:lnTo>
                    <a:pt x="50" y="1"/>
                  </a:lnTo>
                  <a:lnTo>
                    <a:pt x="38" y="0"/>
                  </a:lnTo>
                  <a:lnTo>
                    <a:pt x="27" y="0"/>
                  </a:lnTo>
                  <a:lnTo>
                    <a:pt x="16" y="1"/>
                  </a:lnTo>
                  <a:lnTo>
                    <a:pt x="6" y="5"/>
                  </a:lnTo>
                  <a:lnTo>
                    <a:pt x="6" y="5"/>
                  </a:lnTo>
                  <a:lnTo>
                    <a:pt x="0" y="68"/>
                  </a:lnTo>
                  <a:lnTo>
                    <a:pt x="0" y="97"/>
                  </a:lnTo>
                  <a:lnTo>
                    <a:pt x="2" y="110"/>
                  </a:lnTo>
                  <a:lnTo>
                    <a:pt x="4" y="123"/>
                  </a:lnTo>
                  <a:lnTo>
                    <a:pt x="4" y="123"/>
                  </a:lnTo>
                  <a:lnTo>
                    <a:pt x="19" y="129"/>
                  </a:lnTo>
                  <a:lnTo>
                    <a:pt x="38" y="135"/>
                  </a:lnTo>
                  <a:lnTo>
                    <a:pt x="56" y="137"/>
                  </a:lnTo>
                  <a:lnTo>
                    <a:pt x="75" y="137"/>
                  </a:lnTo>
                  <a:lnTo>
                    <a:pt x="75" y="137"/>
                  </a:lnTo>
                  <a:lnTo>
                    <a:pt x="84" y="135"/>
                  </a:lnTo>
                  <a:lnTo>
                    <a:pt x="94" y="131"/>
                  </a:lnTo>
                  <a:lnTo>
                    <a:pt x="103" y="125"/>
                  </a:lnTo>
                  <a:lnTo>
                    <a:pt x="111" y="120"/>
                  </a:lnTo>
                  <a:lnTo>
                    <a:pt x="118" y="112"/>
                  </a:lnTo>
                  <a:lnTo>
                    <a:pt x="124" y="104"/>
                  </a:lnTo>
                  <a:lnTo>
                    <a:pt x="130" y="97"/>
                  </a:lnTo>
                  <a:lnTo>
                    <a:pt x="132" y="89"/>
                  </a:lnTo>
                  <a:lnTo>
                    <a:pt x="132" y="89"/>
                  </a:lnTo>
                  <a:lnTo>
                    <a:pt x="134" y="78"/>
                  </a:lnTo>
                  <a:lnTo>
                    <a:pt x="132" y="64"/>
                  </a:lnTo>
                  <a:lnTo>
                    <a:pt x="128" y="53"/>
                  </a:lnTo>
                  <a:lnTo>
                    <a:pt x="122" y="43"/>
                  </a:lnTo>
                  <a:lnTo>
                    <a:pt x="117" y="34"/>
                  </a:lnTo>
                  <a:lnTo>
                    <a:pt x="109" y="24"/>
                  </a:lnTo>
                  <a:lnTo>
                    <a:pt x="99" y="17"/>
                  </a:lnTo>
                  <a:lnTo>
                    <a:pt x="90" y="13"/>
                  </a:lnTo>
                  <a:lnTo>
                    <a:pt x="90" y="13"/>
                  </a:lnTo>
                  <a:close/>
                  <a:moveTo>
                    <a:pt x="76" y="19"/>
                  </a:moveTo>
                  <a:lnTo>
                    <a:pt x="76" y="19"/>
                  </a:lnTo>
                  <a:lnTo>
                    <a:pt x="69" y="24"/>
                  </a:lnTo>
                  <a:lnTo>
                    <a:pt x="63" y="28"/>
                  </a:lnTo>
                  <a:lnTo>
                    <a:pt x="56" y="32"/>
                  </a:lnTo>
                  <a:lnTo>
                    <a:pt x="48" y="38"/>
                  </a:lnTo>
                  <a:lnTo>
                    <a:pt x="48" y="38"/>
                  </a:lnTo>
                  <a:lnTo>
                    <a:pt x="50" y="32"/>
                  </a:lnTo>
                  <a:lnTo>
                    <a:pt x="56" y="26"/>
                  </a:lnTo>
                  <a:lnTo>
                    <a:pt x="65" y="15"/>
                  </a:lnTo>
                  <a:lnTo>
                    <a:pt x="65" y="15"/>
                  </a:lnTo>
                  <a:lnTo>
                    <a:pt x="71" y="17"/>
                  </a:lnTo>
                  <a:lnTo>
                    <a:pt x="76" y="19"/>
                  </a:lnTo>
                  <a:lnTo>
                    <a:pt x="76" y="19"/>
                  </a:lnTo>
                  <a:close/>
                  <a:moveTo>
                    <a:pt x="52" y="9"/>
                  </a:moveTo>
                  <a:lnTo>
                    <a:pt x="52" y="9"/>
                  </a:lnTo>
                  <a:lnTo>
                    <a:pt x="46" y="17"/>
                  </a:lnTo>
                  <a:lnTo>
                    <a:pt x="38" y="22"/>
                  </a:lnTo>
                  <a:lnTo>
                    <a:pt x="29" y="26"/>
                  </a:lnTo>
                  <a:lnTo>
                    <a:pt x="19" y="32"/>
                  </a:lnTo>
                  <a:lnTo>
                    <a:pt x="19" y="32"/>
                  </a:lnTo>
                  <a:lnTo>
                    <a:pt x="23" y="22"/>
                  </a:lnTo>
                  <a:lnTo>
                    <a:pt x="29" y="15"/>
                  </a:lnTo>
                  <a:lnTo>
                    <a:pt x="33" y="11"/>
                  </a:lnTo>
                  <a:lnTo>
                    <a:pt x="38" y="9"/>
                  </a:lnTo>
                  <a:lnTo>
                    <a:pt x="44" y="9"/>
                  </a:lnTo>
                  <a:lnTo>
                    <a:pt x="52" y="9"/>
                  </a:lnTo>
                  <a:lnTo>
                    <a:pt x="52" y="9"/>
                  </a:lnTo>
                  <a:close/>
                  <a:moveTo>
                    <a:pt x="31" y="38"/>
                  </a:moveTo>
                  <a:lnTo>
                    <a:pt x="31" y="38"/>
                  </a:lnTo>
                  <a:lnTo>
                    <a:pt x="31" y="42"/>
                  </a:lnTo>
                  <a:lnTo>
                    <a:pt x="29" y="45"/>
                  </a:lnTo>
                  <a:lnTo>
                    <a:pt x="29" y="45"/>
                  </a:lnTo>
                  <a:lnTo>
                    <a:pt x="25" y="43"/>
                  </a:lnTo>
                  <a:lnTo>
                    <a:pt x="23" y="43"/>
                  </a:lnTo>
                  <a:lnTo>
                    <a:pt x="23" y="43"/>
                  </a:lnTo>
                  <a:lnTo>
                    <a:pt x="27" y="40"/>
                  </a:lnTo>
                  <a:lnTo>
                    <a:pt x="31" y="38"/>
                  </a:lnTo>
                  <a:lnTo>
                    <a:pt x="31" y="38"/>
                  </a:lnTo>
                  <a:close/>
                  <a:moveTo>
                    <a:pt x="67" y="125"/>
                  </a:moveTo>
                  <a:lnTo>
                    <a:pt x="67" y="125"/>
                  </a:lnTo>
                  <a:lnTo>
                    <a:pt x="52" y="125"/>
                  </a:lnTo>
                  <a:lnTo>
                    <a:pt x="36" y="123"/>
                  </a:lnTo>
                  <a:lnTo>
                    <a:pt x="25" y="120"/>
                  </a:lnTo>
                  <a:lnTo>
                    <a:pt x="14" y="114"/>
                  </a:lnTo>
                  <a:lnTo>
                    <a:pt x="14" y="114"/>
                  </a:lnTo>
                  <a:lnTo>
                    <a:pt x="12" y="99"/>
                  </a:lnTo>
                  <a:lnTo>
                    <a:pt x="12" y="83"/>
                  </a:lnTo>
                  <a:lnTo>
                    <a:pt x="12" y="68"/>
                  </a:lnTo>
                  <a:lnTo>
                    <a:pt x="14" y="53"/>
                  </a:lnTo>
                  <a:lnTo>
                    <a:pt x="14" y="53"/>
                  </a:lnTo>
                  <a:lnTo>
                    <a:pt x="29" y="55"/>
                  </a:lnTo>
                  <a:lnTo>
                    <a:pt x="42" y="59"/>
                  </a:lnTo>
                  <a:lnTo>
                    <a:pt x="54" y="66"/>
                  </a:lnTo>
                  <a:lnTo>
                    <a:pt x="63" y="74"/>
                  </a:lnTo>
                  <a:lnTo>
                    <a:pt x="69" y="85"/>
                  </a:lnTo>
                  <a:lnTo>
                    <a:pt x="73" y="97"/>
                  </a:lnTo>
                  <a:lnTo>
                    <a:pt x="73" y="112"/>
                  </a:lnTo>
                  <a:lnTo>
                    <a:pt x="67" y="125"/>
                  </a:lnTo>
                  <a:lnTo>
                    <a:pt x="67" y="125"/>
                  </a:lnTo>
                  <a:close/>
                  <a:moveTo>
                    <a:pt x="73" y="43"/>
                  </a:moveTo>
                  <a:lnTo>
                    <a:pt x="73" y="43"/>
                  </a:lnTo>
                  <a:lnTo>
                    <a:pt x="75" y="38"/>
                  </a:lnTo>
                  <a:lnTo>
                    <a:pt x="78" y="34"/>
                  </a:lnTo>
                  <a:lnTo>
                    <a:pt x="84" y="28"/>
                  </a:lnTo>
                  <a:lnTo>
                    <a:pt x="90" y="24"/>
                  </a:lnTo>
                  <a:lnTo>
                    <a:pt x="90" y="24"/>
                  </a:lnTo>
                  <a:lnTo>
                    <a:pt x="90" y="24"/>
                  </a:lnTo>
                  <a:lnTo>
                    <a:pt x="92" y="26"/>
                  </a:lnTo>
                  <a:lnTo>
                    <a:pt x="94" y="26"/>
                  </a:lnTo>
                  <a:lnTo>
                    <a:pt x="96" y="26"/>
                  </a:lnTo>
                  <a:lnTo>
                    <a:pt x="96" y="26"/>
                  </a:lnTo>
                  <a:lnTo>
                    <a:pt x="90" y="32"/>
                  </a:lnTo>
                  <a:lnTo>
                    <a:pt x="84" y="36"/>
                  </a:lnTo>
                  <a:lnTo>
                    <a:pt x="78" y="40"/>
                  </a:lnTo>
                  <a:lnTo>
                    <a:pt x="73" y="43"/>
                  </a:lnTo>
                  <a:lnTo>
                    <a:pt x="73" y="43"/>
                  </a:lnTo>
                  <a:close/>
                  <a:moveTo>
                    <a:pt x="107" y="40"/>
                  </a:moveTo>
                  <a:lnTo>
                    <a:pt x="107" y="40"/>
                  </a:lnTo>
                  <a:lnTo>
                    <a:pt x="105" y="43"/>
                  </a:lnTo>
                  <a:lnTo>
                    <a:pt x="103" y="45"/>
                  </a:lnTo>
                  <a:lnTo>
                    <a:pt x="97" y="51"/>
                  </a:lnTo>
                  <a:lnTo>
                    <a:pt x="82" y="59"/>
                  </a:lnTo>
                  <a:lnTo>
                    <a:pt x="82" y="59"/>
                  </a:lnTo>
                  <a:lnTo>
                    <a:pt x="88" y="51"/>
                  </a:lnTo>
                  <a:lnTo>
                    <a:pt x="94" y="45"/>
                  </a:lnTo>
                  <a:lnTo>
                    <a:pt x="99" y="40"/>
                  </a:lnTo>
                  <a:lnTo>
                    <a:pt x="103" y="38"/>
                  </a:lnTo>
                  <a:lnTo>
                    <a:pt x="107" y="40"/>
                  </a:lnTo>
                  <a:lnTo>
                    <a:pt x="107" y="40"/>
                  </a:lnTo>
                  <a:close/>
                  <a:moveTo>
                    <a:pt x="97" y="97"/>
                  </a:moveTo>
                  <a:lnTo>
                    <a:pt x="97" y="97"/>
                  </a:lnTo>
                  <a:lnTo>
                    <a:pt x="107" y="83"/>
                  </a:lnTo>
                  <a:lnTo>
                    <a:pt x="113" y="76"/>
                  </a:lnTo>
                  <a:lnTo>
                    <a:pt x="122" y="72"/>
                  </a:lnTo>
                  <a:lnTo>
                    <a:pt x="122" y="72"/>
                  </a:lnTo>
                  <a:lnTo>
                    <a:pt x="120" y="78"/>
                  </a:lnTo>
                  <a:lnTo>
                    <a:pt x="118" y="82"/>
                  </a:lnTo>
                  <a:lnTo>
                    <a:pt x="117" y="85"/>
                  </a:lnTo>
                  <a:lnTo>
                    <a:pt x="113" y="87"/>
                  </a:lnTo>
                  <a:lnTo>
                    <a:pt x="103" y="91"/>
                  </a:lnTo>
                  <a:lnTo>
                    <a:pt x="97" y="97"/>
                  </a:lnTo>
                  <a:lnTo>
                    <a:pt x="97" y="97"/>
                  </a:lnTo>
                  <a:close/>
                  <a:moveTo>
                    <a:pt x="117" y="57"/>
                  </a:moveTo>
                  <a:lnTo>
                    <a:pt x="117" y="57"/>
                  </a:lnTo>
                  <a:lnTo>
                    <a:pt x="113" y="62"/>
                  </a:lnTo>
                  <a:lnTo>
                    <a:pt x="107" y="66"/>
                  </a:lnTo>
                  <a:lnTo>
                    <a:pt x="94" y="74"/>
                  </a:lnTo>
                  <a:lnTo>
                    <a:pt x="94" y="74"/>
                  </a:lnTo>
                  <a:lnTo>
                    <a:pt x="97" y="68"/>
                  </a:lnTo>
                  <a:lnTo>
                    <a:pt x="101" y="62"/>
                  </a:lnTo>
                  <a:lnTo>
                    <a:pt x="109" y="57"/>
                  </a:lnTo>
                  <a:lnTo>
                    <a:pt x="117" y="51"/>
                  </a:lnTo>
                  <a:lnTo>
                    <a:pt x="117" y="51"/>
                  </a:lnTo>
                  <a:lnTo>
                    <a:pt x="117" y="55"/>
                  </a:lnTo>
                  <a:lnTo>
                    <a:pt x="117" y="57"/>
                  </a:lnTo>
                  <a:lnTo>
                    <a:pt x="117"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4" name="Freeform 12"/>
            <p:cNvSpPr>
              <a:spLocks noEditPoints="1"/>
            </p:cNvSpPr>
            <p:nvPr/>
          </p:nvSpPr>
          <p:spPr bwMode="auto">
            <a:xfrm>
              <a:off x="5324476" y="1981200"/>
              <a:ext cx="347663" cy="430213"/>
            </a:xfrm>
            <a:custGeom>
              <a:avLst/>
              <a:gdLst/>
              <a:ahLst/>
              <a:cxnLst>
                <a:cxn ang="0">
                  <a:pos x="158" y="2"/>
                </a:cxn>
                <a:cxn ang="0">
                  <a:pos x="9" y="69"/>
                </a:cxn>
                <a:cxn ang="0">
                  <a:pos x="13" y="200"/>
                </a:cxn>
                <a:cxn ang="0">
                  <a:pos x="135" y="233"/>
                </a:cxn>
                <a:cxn ang="0">
                  <a:pos x="196" y="260"/>
                </a:cxn>
                <a:cxn ang="0">
                  <a:pos x="194" y="202"/>
                </a:cxn>
                <a:cxn ang="0">
                  <a:pos x="103" y="10"/>
                </a:cxn>
                <a:cxn ang="0">
                  <a:pos x="70" y="23"/>
                </a:cxn>
                <a:cxn ang="0">
                  <a:pos x="22" y="65"/>
                </a:cxn>
                <a:cxn ang="0">
                  <a:pos x="49" y="44"/>
                </a:cxn>
                <a:cxn ang="0">
                  <a:pos x="51" y="54"/>
                </a:cxn>
                <a:cxn ang="0">
                  <a:pos x="38" y="63"/>
                </a:cxn>
                <a:cxn ang="0">
                  <a:pos x="19" y="155"/>
                </a:cxn>
                <a:cxn ang="0">
                  <a:pos x="17" y="168"/>
                </a:cxn>
                <a:cxn ang="0">
                  <a:pos x="32" y="174"/>
                </a:cxn>
                <a:cxn ang="0">
                  <a:pos x="36" y="189"/>
                </a:cxn>
                <a:cxn ang="0">
                  <a:pos x="11" y="145"/>
                </a:cxn>
                <a:cxn ang="0">
                  <a:pos x="5" y="134"/>
                </a:cxn>
                <a:cxn ang="0">
                  <a:pos x="38" y="82"/>
                </a:cxn>
                <a:cxn ang="0">
                  <a:pos x="11" y="98"/>
                </a:cxn>
                <a:cxn ang="0">
                  <a:pos x="19" y="80"/>
                </a:cxn>
                <a:cxn ang="0">
                  <a:pos x="3" y="122"/>
                </a:cxn>
                <a:cxn ang="0">
                  <a:pos x="9" y="174"/>
                </a:cxn>
                <a:cxn ang="0">
                  <a:pos x="17" y="195"/>
                </a:cxn>
                <a:cxn ang="0">
                  <a:pos x="24" y="199"/>
                </a:cxn>
                <a:cxn ang="0">
                  <a:pos x="42" y="199"/>
                </a:cxn>
                <a:cxn ang="0">
                  <a:pos x="30" y="212"/>
                </a:cxn>
                <a:cxn ang="0">
                  <a:pos x="36" y="214"/>
                </a:cxn>
                <a:cxn ang="0">
                  <a:pos x="45" y="218"/>
                </a:cxn>
                <a:cxn ang="0">
                  <a:pos x="141" y="235"/>
                </a:cxn>
                <a:cxn ang="0">
                  <a:pos x="144" y="242"/>
                </a:cxn>
                <a:cxn ang="0">
                  <a:pos x="144" y="242"/>
                </a:cxn>
                <a:cxn ang="0">
                  <a:pos x="154" y="240"/>
                </a:cxn>
                <a:cxn ang="0">
                  <a:pos x="162" y="250"/>
                </a:cxn>
                <a:cxn ang="0">
                  <a:pos x="196" y="235"/>
                </a:cxn>
                <a:cxn ang="0">
                  <a:pos x="165" y="239"/>
                </a:cxn>
                <a:cxn ang="0">
                  <a:pos x="80" y="223"/>
                </a:cxn>
                <a:cxn ang="0">
                  <a:pos x="42" y="103"/>
                </a:cxn>
                <a:cxn ang="0">
                  <a:pos x="135" y="8"/>
                </a:cxn>
                <a:cxn ang="0">
                  <a:pos x="213" y="103"/>
                </a:cxn>
                <a:cxn ang="0">
                  <a:pos x="112" y="48"/>
                </a:cxn>
                <a:cxn ang="0">
                  <a:pos x="70" y="170"/>
                </a:cxn>
                <a:cxn ang="0">
                  <a:pos x="162" y="170"/>
                </a:cxn>
                <a:cxn ang="0">
                  <a:pos x="133" y="44"/>
                </a:cxn>
                <a:cxn ang="0">
                  <a:pos x="154" y="61"/>
                </a:cxn>
                <a:cxn ang="0">
                  <a:pos x="152" y="117"/>
                </a:cxn>
                <a:cxn ang="0">
                  <a:pos x="152" y="103"/>
                </a:cxn>
                <a:cxn ang="0">
                  <a:pos x="150" y="88"/>
                </a:cxn>
                <a:cxn ang="0">
                  <a:pos x="137" y="59"/>
                </a:cxn>
                <a:cxn ang="0">
                  <a:pos x="87" y="181"/>
                </a:cxn>
                <a:cxn ang="0">
                  <a:pos x="120" y="56"/>
                </a:cxn>
                <a:cxn ang="0">
                  <a:pos x="137" y="162"/>
                </a:cxn>
                <a:cxn ang="0">
                  <a:pos x="133" y="187"/>
                </a:cxn>
                <a:cxn ang="0">
                  <a:pos x="146" y="151"/>
                </a:cxn>
                <a:cxn ang="0">
                  <a:pos x="154" y="164"/>
                </a:cxn>
                <a:cxn ang="0">
                  <a:pos x="152" y="153"/>
                </a:cxn>
                <a:cxn ang="0">
                  <a:pos x="169" y="120"/>
                </a:cxn>
                <a:cxn ang="0">
                  <a:pos x="171" y="105"/>
                </a:cxn>
                <a:cxn ang="0">
                  <a:pos x="169" y="96"/>
                </a:cxn>
                <a:cxn ang="0">
                  <a:pos x="167" y="86"/>
                </a:cxn>
              </a:cxnLst>
              <a:rect l="0" t="0" r="r" b="b"/>
              <a:pathLst>
                <a:path w="219" h="271">
                  <a:moveTo>
                    <a:pt x="219" y="99"/>
                  </a:moveTo>
                  <a:lnTo>
                    <a:pt x="219" y="99"/>
                  </a:lnTo>
                  <a:lnTo>
                    <a:pt x="217" y="77"/>
                  </a:lnTo>
                  <a:lnTo>
                    <a:pt x="211" y="56"/>
                  </a:lnTo>
                  <a:lnTo>
                    <a:pt x="207" y="46"/>
                  </a:lnTo>
                  <a:lnTo>
                    <a:pt x="202" y="37"/>
                  </a:lnTo>
                  <a:lnTo>
                    <a:pt x="196" y="29"/>
                  </a:lnTo>
                  <a:lnTo>
                    <a:pt x="188" y="21"/>
                  </a:lnTo>
                  <a:lnTo>
                    <a:pt x="188" y="21"/>
                  </a:lnTo>
                  <a:lnTo>
                    <a:pt x="179" y="12"/>
                  </a:lnTo>
                  <a:lnTo>
                    <a:pt x="165" y="4"/>
                  </a:lnTo>
                  <a:lnTo>
                    <a:pt x="158" y="2"/>
                  </a:lnTo>
                  <a:lnTo>
                    <a:pt x="148" y="0"/>
                  </a:lnTo>
                  <a:lnTo>
                    <a:pt x="139" y="0"/>
                  </a:lnTo>
                  <a:lnTo>
                    <a:pt x="125" y="0"/>
                  </a:lnTo>
                  <a:lnTo>
                    <a:pt x="125" y="0"/>
                  </a:lnTo>
                  <a:lnTo>
                    <a:pt x="104" y="4"/>
                  </a:lnTo>
                  <a:lnTo>
                    <a:pt x="80" y="10"/>
                  </a:lnTo>
                  <a:lnTo>
                    <a:pt x="57" y="18"/>
                  </a:lnTo>
                  <a:lnTo>
                    <a:pt x="36" y="27"/>
                  </a:lnTo>
                  <a:lnTo>
                    <a:pt x="36" y="27"/>
                  </a:lnTo>
                  <a:lnTo>
                    <a:pt x="21" y="46"/>
                  </a:lnTo>
                  <a:lnTo>
                    <a:pt x="15" y="58"/>
                  </a:lnTo>
                  <a:lnTo>
                    <a:pt x="9" y="69"/>
                  </a:lnTo>
                  <a:lnTo>
                    <a:pt x="9" y="69"/>
                  </a:lnTo>
                  <a:lnTo>
                    <a:pt x="5" y="82"/>
                  </a:lnTo>
                  <a:lnTo>
                    <a:pt x="3" y="98"/>
                  </a:lnTo>
                  <a:lnTo>
                    <a:pt x="3" y="98"/>
                  </a:lnTo>
                  <a:lnTo>
                    <a:pt x="0" y="111"/>
                  </a:lnTo>
                  <a:lnTo>
                    <a:pt x="0" y="124"/>
                  </a:lnTo>
                  <a:lnTo>
                    <a:pt x="0" y="153"/>
                  </a:lnTo>
                  <a:lnTo>
                    <a:pt x="2" y="166"/>
                  </a:lnTo>
                  <a:lnTo>
                    <a:pt x="3" y="180"/>
                  </a:lnTo>
                  <a:lnTo>
                    <a:pt x="7" y="191"/>
                  </a:lnTo>
                  <a:lnTo>
                    <a:pt x="13" y="200"/>
                  </a:lnTo>
                  <a:lnTo>
                    <a:pt x="13" y="200"/>
                  </a:lnTo>
                  <a:lnTo>
                    <a:pt x="21" y="214"/>
                  </a:lnTo>
                  <a:lnTo>
                    <a:pt x="21" y="214"/>
                  </a:lnTo>
                  <a:lnTo>
                    <a:pt x="28" y="223"/>
                  </a:lnTo>
                  <a:lnTo>
                    <a:pt x="38" y="231"/>
                  </a:lnTo>
                  <a:lnTo>
                    <a:pt x="51" y="235"/>
                  </a:lnTo>
                  <a:lnTo>
                    <a:pt x="66" y="239"/>
                  </a:lnTo>
                  <a:lnTo>
                    <a:pt x="66" y="239"/>
                  </a:lnTo>
                  <a:lnTo>
                    <a:pt x="85" y="240"/>
                  </a:lnTo>
                  <a:lnTo>
                    <a:pt x="103" y="239"/>
                  </a:lnTo>
                  <a:lnTo>
                    <a:pt x="120" y="237"/>
                  </a:lnTo>
                  <a:lnTo>
                    <a:pt x="135" y="233"/>
                  </a:lnTo>
                  <a:lnTo>
                    <a:pt x="135" y="233"/>
                  </a:lnTo>
                  <a:lnTo>
                    <a:pt x="139" y="240"/>
                  </a:lnTo>
                  <a:lnTo>
                    <a:pt x="141" y="250"/>
                  </a:lnTo>
                  <a:lnTo>
                    <a:pt x="143" y="256"/>
                  </a:lnTo>
                  <a:lnTo>
                    <a:pt x="148" y="263"/>
                  </a:lnTo>
                  <a:lnTo>
                    <a:pt x="148" y="263"/>
                  </a:lnTo>
                  <a:lnTo>
                    <a:pt x="152" y="267"/>
                  </a:lnTo>
                  <a:lnTo>
                    <a:pt x="158" y="269"/>
                  </a:lnTo>
                  <a:lnTo>
                    <a:pt x="165" y="271"/>
                  </a:lnTo>
                  <a:lnTo>
                    <a:pt x="171" y="271"/>
                  </a:lnTo>
                  <a:lnTo>
                    <a:pt x="171" y="271"/>
                  </a:lnTo>
                  <a:lnTo>
                    <a:pt x="185" y="267"/>
                  </a:lnTo>
                  <a:lnTo>
                    <a:pt x="196" y="260"/>
                  </a:lnTo>
                  <a:lnTo>
                    <a:pt x="196" y="260"/>
                  </a:lnTo>
                  <a:lnTo>
                    <a:pt x="205" y="252"/>
                  </a:lnTo>
                  <a:lnTo>
                    <a:pt x="209" y="246"/>
                  </a:lnTo>
                  <a:lnTo>
                    <a:pt x="209" y="242"/>
                  </a:lnTo>
                  <a:lnTo>
                    <a:pt x="209" y="242"/>
                  </a:lnTo>
                  <a:lnTo>
                    <a:pt x="209" y="239"/>
                  </a:lnTo>
                  <a:lnTo>
                    <a:pt x="205" y="235"/>
                  </a:lnTo>
                  <a:lnTo>
                    <a:pt x="198" y="229"/>
                  </a:lnTo>
                  <a:lnTo>
                    <a:pt x="198" y="229"/>
                  </a:lnTo>
                  <a:lnTo>
                    <a:pt x="196" y="221"/>
                  </a:lnTo>
                  <a:lnTo>
                    <a:pt x="194" y="212"/>
                  </a:lnTo>
                  <a:lnTo>
                    <a:pt x="194" y="202"/>
                  </a:lnTo>
                  <a:lnTo>
                    <a:pt x="190" y="195"/>
                  </a:lnTo>
                  <a:lnTo>
                    <a:pt x="190" y="195"/>
                  </a:lnTo>
                  <a:lnTo>
                    <a:pt x="204" y="174"/>
                  </a:lnTo>
                  <a:lnTo>
                    <a:pt x="207" y="164"/>
                  </a:lnTo>
                  <a:lnTo>
                    <a:pt x="213" y="151"/>
                  </a:lnTo>
                  <a:lnTo>
                    <a:pt x="213" y="151"/>
                  </a:lnTo>
                  <a:lnTo>
                    <a:pt x="219" y="126"/>
                  </a:lnTo>
                  <a:lnTo>
                    <a:pt x="219" y="113"/>
                  </a:lnTo>
                  <a:lnTo>
                    <a:pt x="219" y="99"/>
                  </a:lnTo>
                  <a:lnTo>
                    <a:pt x="219" y="99"/>
                  </a:lnTo>
                  <a:close/>
                  <a:moveTo>
                    <a:pt x="103" y="10"/>
                  </a:moveTo>
                  <a:lnTo>
                    <a:pt x="103" y="10"/>
                  </a:lnTo>
                  <a:lnTo>
                    <a:pt x="95" y="14"/>
                  </a:lnTo>
                  <a:lnTo>
                    <a:pt x="91" y="16"/>
                  </a:lnTo>
                  <a:lnTo>
                    <a:pt x="85" y="16"/>
                  </a:lnTo>
                  <a:lnTo>
                    <a:pt x="85" y="16"/>
                  </a:lnTo>
                  <a:lnTo>
                    <a:pt x="89" y="14"/>
                  </a:lnTo>
                  <a:lnTo>
                    <a:pt x="93" y="12"/>
                  </a:lnTo>
                  <a:lnTo>
                    <a:pt x="103" y="10"/>
                  </a:lnTo>
                  <a:lnTo>
                    <a:pt x="103" y="10"/>
                  </a:lnTo>
                  <a:close/>
                  <a:moveTo>
                    <a:pt x="30" y="38"/>
                  </a:moveTo>
                  <a:lnTo>
                    <a:pt x="30" y="38"/>
                  </a:lnTo>
                  <a:lnTo>
                    <a:pt x="51" y="31"/>
                  </a:lnTo>
                  <a:lnTo>
                    <a:pt x="70" y="23"/>
                  </a:lnTo>
                  <a:lnTo>
                    <a:pt x="70" y="23"/>
                  </a:lnTo>
                  <a:lnTo>
                    <a:pt x="70" y="25"/>
                  </a:lnTo>
                  <a:lnTo>
                    <a:pt x="70" y="25"/>
                  </a:lnTo>
                  <a:lnTo>
                    <a:pt x="66" y="27"/>
                  </a:lnTo>
                  <a:lnTo>
                    <a:pt x="66" y="27"/>
                  </a:lnTo>
                  <a:lnTo>
                    <a:pt x="42" y="42"/>
                  </a:lnTo>
                  <a:lnTo>
                    <a:pt x="30" y="50"/>
                  </a:lnTo>
                  <a:lnTo>
                    <a:pt x="21" y="61"/>
                  </a:lnTo>
                  <a:lnTo>
                    <a:pt x="21" y="61"/>
                  </a:lnTo>
                  <a:lnTo>
                    <a:pt x="22" y="63"/>
                  </a:lnTo>
                  <a:lnTo>
                    <a:pt x="22" y="65"/>
                  </a:lnTo>
                  <a:lnTo>
                    <a:pt x="22" y="65"/>
                  </a:lnTo>
                  <a:lnTo>
                    <a:pt x="19" y="69"/>
                  </a:lnTo>
                  <a:lnTo>
                    <a:pt x="15" y="71"/>
                  </a:lnTo>
                  <a:lnTo>
                    <a:pt x="15" y="71"/>
                  </a:lnTo>
                  <a:lnTo>
                    <a:pt x="22" y="54"/>
                  </a:lnTo>
                  <a:lnTo>
                    <a:pt x="30" y="38"/>
                  </a:lnTo>
                  <a:lnTo>
                    <a:pt x="30" y="38"/>
                  </a:lnTo>
                  <a:close/>
                  <a:moveTo>
                    <a:pt x="36" y="61"/>
                  </a:moveTo>
                  <a:lnTo>
                    <a:pt x="36" y="61"/>
                  </a:lnTo>
                  <a:lnTo>
                    <a:pt x="57" y="44"/>
                  </a:lnTo>
                  <a:lnTo>
                    <a:pt x="57" y="44"/>
                  </a:lnTo>
                  <a:lnTo>
                    <a:pt x="53" y="42"/>
                  </a:lnTo>
                  <a:lnTo>
                    <a:pt x="49" y="44"/>
                  </a:lnTo>
                  <a:lnTo>
                    <a:pt x="43" y="48"/>
                  </a:lnTo>
                  <a:lnTo>
                    <a:pt x="43" y="48"/>
                  </a:lnTo>
                  <a:lnTo>
                    <a:pt x="28" y="58"/>
                  </a:lnTo>
                  <a:lnTo>
                    <a:pt x="28" y="58"/>
                  </a:lnTo>
                  <a:lnTo>
                    <a:pt x="36" y="50"/>
                  </a:lnTo>
                  <a:lnTo>
                    <a:pt x="45" y="46"/>
                  </a:lnTo>
                  <a:lnTo>
                    <a:pt x="63" y="35"/>
                  </a:lnTo>
                  <a:lnTo>
                    <a:pt x="63" y="35"/>
                  </a:lnTo>
                  <a:lnTo>
                    <a:pt x="64" y="35"/>
                  </a:lnTo>
                  <a:lnTo>
                    <a:pt x="64" y="37"/>
                  </a:lnTo>
                  <a:lnTo>
                    <a:pt x="64" y="37"/>
                  </a:lnTo>
                  <a:lnTo>
                    <a:pt x="51" y="54"/>
                  </a:lnTo>
                  <a:lnTo>
                    <a:pt x="47" y="63"/>
                  </a:lnTo>
                  <a:lnTo>
                    <a:pt x="42" y="75"/>
                  </a:lnTo>
                  <a:lnTo>
                    <a:pt x="42" y="75"/>
                  </a:lnTo>
                  <a:lnTo>
                    <a:pt x="30" y="82"/>
                  </a:lnTo>
                  <a:lnTo>
                    <a:pt x="19" y="92"/>
                  </a:lnTo>
                  <a:lnTo>
                    <a:pt x="19" y="92"/>
                  </a:lnTo>
                  <a:lnTo>
                    <a:pt x="24" y="82"/>
                  </a:lnTo>
                  <a:lnTo>
                    <a:pt x="30" y="77"/>
                  </a:lnTo>
                  <a:lnTo>
                    <a:pt x="45" y="61"/>
                  </a:lnTo>
                  <a:lnTo>
                    <a:pt x="45" y="61"/>
                  </a:lnTo>
                  <a:lnTo>
                    <a:pt x="42" y="61"/>
                  </a:lnTo>
                  <a:lnTo>
                    <a:pt x="38" y="63"/>
                  </a:lnTo>
                  <a:lnTo>
                    <a:pt x="30" y="69"/>
                  </a:lnTo>
                  <a:lnTo>
                    <a:pt x="30" y="69"/>
                  </a:lnTo>
                  <a:lnTo>
                    <a:pt x="22" y="75"/>
                  </a:lnTo>
                  <a:lnTo>
                    <a:pt x="13" y="78"/>
                  </a:lnTo>
                  <a:lnTo>
                    <a:pt x="13" y="78"/>
                  </a:lnTo>
                  <a:lnTo>
                    <a:pt x="19" y="75"/>
                  </a:lnTo>
                  <a:lnTo>
                    <a:pt x="22" y="69"/>
                  </a:lnTo>
                  <a:lnTo>
                    <a:pt x="36" y="61"/>
                  </a:lnTo>
                  <a:lnTo>
                    <a:pt x="36" y="61"/>
                  </a:lnTo>
                  <a:close/>
                  <a:moveTo>
                    <a:pt x="22" y="153"/>
                  </a:moveTo>
                  <a:lnTo>
                    <a:pt x="22" y="153"/>
                  </a:lnTo>
                  <a:lnTo>
                    <a:pt x="19" y="155"/>
                  </a:lnTo>
                  <a:lnTo>
                    <a:pt x="15" y="157"/>
                  </a:lnTo>
                  <a:lnTo>
                    <a:pt x="13" y="160"/>
                  </a:lnTo>
                  <a:lnTo>
                    <a:pt x="9" y="160"/>
                  </a:lnTo>
                  <a:lnTo>
                    <a:pt x="9" y="160"/>
                  </a:lnTo>
                  <a:lnTo>
                    <a:pt x="19" y="149"/>
                  </a:lnTo>
                  <a:lnTo>
                    <a:pt x="28" y="139"/>
                  </a:lnTo>
                  <a:lnTo>
                    <a:pt x="28" y="139"/>
                  </a:lnTo>
                  <a:lnTo>
                    <a:pt x="28" y="149"/>
                  </a:lnTo>
                  <a:lnTo>
                    <a:pt x="28" y="160"/>
                  </a:lnTo>
                  <a:lnTo>
                    <a:pt x="28" y="160"/>
                  </a:lnTo>
                  <a:lnTo>
                    <a:pt x="21" y="164"/>
                  </a:lnTo>
                  <a:lnTo>
                    <a:pt x="17" y="168"/>
                  </a:lnTo>
                  <a:lnTo>
                    <a:pt x="13" y="170"/>
                  </a:lnTo>
                  <a:lnTo>
                    <a:pt x="13" y="170"/>
                  </a:lnTo>
                  <a:lnTo>
                    <a:pt x="19" y="162"/>
                  </a:lnTo>
                  <a:lnTo>
                    <a:pt x="24" y="155"/>
                  </a:lnTo>
                  <a:lnTo>
                    <a:pt x="24" y="155"/>
                  </a:lnTo>
                  <a:lnTo>
                    <a:pt x="22" y="153"/>
                  </a:lnTo>
                  <a:lnTo>
                    <a:pt x="22" y="153"/>
                  </a:lnTo>
                  <a:lnTo>
                    <a:pt x="22" y="153"/>
                  </a:lnTo>
                  <a:close/>
                  <a:moveTo>
                    <a:pt x="28" y="166"/>
                  </a:moveTo>
                  <a:lnTo>
                    <a:pt x="28" y="166"/>
                  </a:lnTo>
                  <a:lnTo>
                    <a:pt x="30" y="170"/>
                  </a:lnTo>
                  <a:lnTo>
                    <a:pt x="32" y="174"/>
                  </a:lnTo>
                  <a:lnTo>
                    <a:pt x="32" y="174"/>
                  </a:lnTo>
                  <a:lnTo>
                    <a:pt x="19" y="181"/>
                  </a:lnTo>
                  <a:lnTo>
                    <a:pt x="19" y="181"/>
                  </a:lnTo>
                  <a:lnTo>
                    <a:pt x="22" y="174"/>
                  </a:lnTo>
                  <a:lnTo>
                    <a:pt x="28" y="166"/>
                  </a:lnTo>
                  <a:lnTo>
                    <a:pt x="28" y="166"/>
                  </a:lnTo>
                  <a:close/>
                  <a:moveTo>
                    <a:pt x="32" y="180"/>
                  </a:moveTo>
                  <a:lnTo>
                    <a:pt x="32" y="180"/>
                  </a:lnTo>
                  <a:lnTo>
                    <a:pt x="34" y="181"/>
                  </a:lnTo>
                  <a:lnTo>
                    <a:pt x="36" y="183"/>
                  </a:lnTo>
                  <a:lnTo>
                    <a:pt x="36" y="189"/>
                  </a:lnTo>
                  <a:lnTo>
                    <a:pt x="36" y="189"/>
                  </a:lnTo>
                  <a:lnTo>
                    <a:pt x="32" y="189"/>
                  </a:lnTo>
                  <a:lnTo>
                    <a:pt x="28" y="191"/>
                  </a:lnTo>
                  <a:lnTo>
                    <a:pt x="22" y="193"/>
                  </a:lnTo>
                  <a:lnTo>
                    <a:pt x="22" y="193"/>
                  </a:lnTo>
                  <a:lnTo>
                    <a:pt x="26" y="185"/>
                  </a:lnTo>
                  <a:lnTo>
                    <a:pt x="32" y="180"/>
                  </a:lnTo>
                  <a:lnTo>
                    <a:pt x="32" y="180"/>
                  </a:lnTo>
                  <a:close/>
                  <a:moveTo>
                    <a:pt x="30" y="136"/>
                  </a:moveTo>
                  <a:lnTo>
                    <a:pt x="30" y="136"/>
                  </a:lnTo>
                  <a:lnTo>
                    <a:pt x="22" y="138"/>
                  </a:lnTo>
                  <a:lnTo>
                    <a:pt x="17" y="141"/>
                  </a:lnTo>
                  <a:lnTo>
                    <a:pt x="11" y="145"/>
                  </a:lnTo>
                  <a:lnTo>
                    <a:pt x="5" y="149"/>
                  </a:lnTo>
                  <a:lnTo>
                    <a:pt x="5" y="149"/>
                  </a:lnTo>
                  <a:lnTo>
                    <a:pt x="9" y="139"/>
                  </a:lnTo>
                  <a:lnTo>
                    <a:pt x="17" y="132"/>
                  </a:lnTo>
                  <a:lnTo>
                    <a:pt x="24" y="124"/>
                  </a:lnTo>
                  <a:lnTo>
                    <a:pt x="30" y="117"/>
                  </a:lnTo>
                  <a:lnTo>
                    <a:pt x="30" y="117"/>
                  </a:lnTo>
                  <a:lnTo>
                    <a:pt x="26" y="117"/>
                  </a:lnTo>
                  <a:lnTo>
                    <a:pt x="22" y="119"/>
                  </a:lnTo>
                  <a:lnTo>
                    <a:pt x="17" y="122"/>
                  </a:lnTo>
                  <a:lnTo>
                    <a:pt x="17" y="122"/>
                  </a:lnTo>
                  <a:lnTo>
                    <a:pt x="5" y="134"/>
                  </a:lnTo>
                  <a:lnTo>
                    <a:pt x="5" y="134"/>
                  </a:lnTo>
                  <a:lnTo>
                    <a:pt x="11" y="126"/>
                  </a:lnTo>
                  <a:lnTo>
                    <a:pt x="19" y="117"/>
                  </a:lnTo>
                  <a:lnTo>
                    <a:pt x="34" y="103"/>
                  </a:lnTo>
                  <a:lnTo>
                    <a:pt x="34" y="103"/>
                  </a:lnTo>
                  <a:lnTo>
                    <a:pt x="30" y="136"/>
                  </a:lnTo>
                  <a:lnTo>
                    <a:pt x="30" y="136"/>
                  </a:lnTo>
                  <a:close/>
                  <a:moveTo>
                    <a:pt x="11" y="113"/>
                  </a:moveTo>
                  <a:lnTo>
                    <a:pt x="11" y="113"/>
                  </a:lnTo>
                  <a:lnTo>
                    <a:pt x="24" y="98"/>
                  </a:lnTo>
                  <a:lnTo>
                    <a:pt x="38" y="82"/>
                  </a:lnTo>
                  <a:lnTo>
                    <a:pt x="38" y="82"/>
                  </a:lnTo>
                  <a:lnTo>
                    <a:pt x="38" y="88"/>
                  </a:lnTo>
                  <a:lnTo>
                    <a:pt x="36" y="94"/>
                  </a:lnTo>
                  <a:lnTo>
                    <a:pt x="28" y="101"/>
                  </a:lnTo>
                  <a:lnTo>
                    <a:pt x="11" y="113"/>
                  </a:lnTo>
                  <a:lnTo>
                    <a:pt x="11" y="113"/>
                  </a:lnTo>
                  <a:close/>
                  <a:moveTo>
                    <a:pt x="19" y="80"/>
                  </a:moveTo>
                  <a:lnTo>
                    <a:pt x="19" y="80"/>
                  </a:lnTo>
                  <a:lnTo>
                    <a:pt x="17" y="84"/>
                  </a:lnTo>
                  <a:lnTo>
                    <a:pt x="15" y="88"/>
                  </a:lnTo>
                  <a:lnTo>
                    <a:pt x="13" y="92"/>
                  </a:lnTo>
                  <a:lnTo>
                    <a:pt x="11" y="98"/>
                  </a:lnTo>
                  <a:lnTo>
                    <a:pt x="11" y="98"/>
                  </a:lnTo>
                  <a:lnTo>
                    <a:pt x="13" y="98"/>
                  </a:lnTo>
                  <a:lnTo>
                    <a:pt x="15" y="98"/>
                  </a:lnTo>
                  <a:lnTo>
                    <a:pt x="19" y="98"/>
                  </a:lnTo>
                  <a:lnTo>
                    <a:pt x="19" y="98"/>
                  </a:lnTo>
                  <a:lnTo>
                    <a:pt x="11" y="105"/>
                  </a:lnTo>
                  <a:lnTo>
                    <a:pt x="3" y="113"/>
                  </a:lnTo>
                  <a:lnTo>
                    <a:pt x="3" y="113"/>
                  </a:lnTo>
                  <a:lnTo>
                    <a:pt x="7" y="103"/>
                  </a:lnTo>
                  <a:lnTo>
                    <a:pt x="9" y="94"/>
                  </a:lnTo>
                  <a:lnTo>
                    <a:pt x="11" y="86"/>
                  </a:lnTo>
                  <a:lnTo>
                    <a:pt x="15" y="82"/>
                  </a:lnTo>
                  <a:lnTo>
                    <a:pt x="19" y="80"/>
                  </a:lnTo>
                  <a:lnTo>
                    <a:pt x="19" y="80"/>
                  </a:lnTo>
                  <a:close/>
                  <a:moveTo>
                    <a:pt x="3" y="122"/>
                  </a:moveTo>
                  <a:lnTo>
                    <a:pt x="3" y="122"/>
                  </a:lnTo>
                  <a:lnTo>
                    <a:pt x="7" y="122"/>
                  </a:lnTo>
                  <a:lnTo>
                    <a:pt x="9" y="120"/>
                  </a:lnTo>
                  <a:lnTo>
                    <a:pt x="9" y="120"/>
                  </a:lnTo>
                  <a:lnTo>
                    <a:pt x="7" y="124"/>
                  </a:lnTo>
                  <a:lnTo>
                    <a:pt x="3" y="128"/>
                  </a:lnTo>
                  <a:lnTo>
                    <a:pt x="3" y="128"/>
                  </a:lnTo>
                  <a:lnTo>
                    <a:pt x="3" y="124"/>
                  </a:lnTo>
                  <a:lnTo>
                    <a:pt x="3" y="122"/>
                  </a:lnTo>
                  <a:lnTo>
                    <a:pt x="3" y="122"/>
                  </a:lnTo>
                  <a:close/>
                  <a:moveTo>
                    <a:pt x="9" y="153"/>
                  </a:moveTo>
                  <a:lnTo>
                    <a:pt x="9" y="153"/>
                  </a:lnTo>
                  <a:lnTo>
                    <a:pt x="7" y="155"/>
                  </a:lnTo>
                  <a:lnTo>
                    <a:pt x="5" y="159"/>
                  </a:lnTo>
                  <a:lnTo>
                    <a:pt x="5" y="159"/>
                  </a:lnTo>
                  <a:lnTo>
                    <a:pt x="5" y="157"/>
                  </a:lnTo>
                  <a:lnTo>
                    <a:pt x="5" y="155"/>
                  </a:lnTo>
                  <a:lnTo>
                    <a:pt x="7" y="153"/>
                  </a:lnTo>
                  <a:lnTo>
                    <a:pt x="9" y="153"/>
                  </a:lnTo>
                  <a:lnTo>
                    <a:pt x="9" y="153"/>
                  </a:lnTo>
                  <a:close/>
                  <a:moveTo>
                    <a:pt x="9" y="174"/>
                  </a:moveTo>
                  <a:lnTo>
                    <a:pt x="9" y="174"/>
                  </a:lnTo>
                  <a:lnTo>
                    <a:pt x="11" y="176"/>
                  </a:lnTo>
                  <a:lnTo>
                    <a:pt x="17" y="176"/>
                  </a:lnTo>
                  <a:lnTo>
                    <a:pt x="17" y="176"/>
                  </a:lnTo>
                  <a:lnTo>
                    <a:pt x="13" y="180"/>
                  </a:lnTo>
                  <a:lnTo>
                    <a:pt x="11" y="185"/>
                  </a:lnTo>
                  <a:lnTo>
                    <a:pt x="11" y="185"/>
                  </a:lnTo>
                  <a:lnTo>
                    <a:pt x="9" y="183"/>
                  </a:lnTo>
                  <a:lnTo>
                    <a:pt x="9" y="181"/>
                  </a:lnTo>
                  <a:lnTo>
                    <a:pt x="9" y="174"/>
                  </a:lnTo>
                  <a:lnTo>
                    <a:pt x="9" y="174"/>
                  </a:lnTo>
                  <a:close/>
                  <a:moveTo>
                    <a:pt x="17" y="195"/>
                  </a:moveTo>
                  <a:lnTo>
                    <a:pt x="17" y="195"/>
                  </a:lnTo>
                  <a:lnTo>
                    <a:pt x="15" y="191"/>
                  </a:lnTo>
                  <a:lnTo>
                    <a:pt x="13" y="187"/>
                  </a:lnTo>
                  <a:lnTo>
                    <a:pt x="13" y="187"/>
                  </a:lnTo>
                  <a:lnTo>
                    <a:pt x="17" y="189"/>
                  </a:lnTo>
                  <a:lnTo>
                    <a:pt x="21" y="187"/>
                  </a:lnTo>
                  <a:lnTo>
                    <a:pt x="21" y="187"/>
                  </a:lnTo>
                  <a:lnTo>
                    <a:pt x="19" y="189"/>
                  </a:lnTo>
                  <a:lnTo>
                    <a:pt x="17" y="195"/>
                  </a:lnTo>
                  <a:lnTo>
                    <a:pt x="17" y="195"/>
                  </a:lnTo>
                  <a:close/>
                  <a:moveTo>
                    <a:pt x="21" y="199"/>
                  </a:moveTo>
                  <a:lnTo>
                    <a:pt x="21" y="199"/>
                  </a:lnTo>
                  <a:lnTo>
                    <a:pt x="24" y="199"/>
                  </a:lnTo>
                  <a:lnTo>
                    <a:pt x="26" y="197"/>
                  </a:lnTo>
                  <a:lnTo>
                    <a:pt x="26" y="197"/>
                  </a:lnTo>
                  <a:lnTo>
                    <a:pt x="24" y="200"/>
                  </a:lnTo>
                  <a:lnTo>
                    <a:pt x="22" y="204"/>
                  </a:lnTo>
                  <a:lnTo>
                    <a:pt x="22" y="204"/>
                  </a:lnTo>
                  <a:lnTo>
                    <a:pt x="21" y="202"/>
                  </a:lnTo>
                  <a:lnTo>
                    <a:pt x="21" y="199"/>
                  </a:lnTo>
                  <a:lnTo>
                    <a:pt x="21" y="199"/>
                  </a:lnTo>
                  <a:close/>
                  <a:moveTo>
                    <a:pt x="38" y="193"/>
                  </a:moveTo>
                  <a:lnTo>
                    <a:pt x="38" y="193"/>
                  </a:lnTo>
                  <a:lnTo>
                    <a:pt x="40" y="195"/>
                  </a:lnTo>
                  <a:lnTo>
                    <a:pt x="42" y="199"/>
                  </a:lnTo>
                  <a:lnTo>
                    <a:pt x="42" y="199"/>
                  </a:lnTo>
                  <a:lnTo>
                    <a:pt x="26" y="206"/>
                  </a:lnTo>
                  <a:lnTo>
                    <a:pt x="26" y="206"/>
                  </a:lnTo>
                  <a:lnTo>
                    <a:pt x="32" y="199"/>
                  </a:lnTo>
                  <a:lnTo>
                    <a:pt x="38" y="193"/>
                  </a:lnTo>
                  <a:lnTo>
                    <a:pt x="38" y="193"/>
                  </a:lnTo>
                  <a:close/>
                  <a:moveTo>
                    <a:pt x="30" y="216"/>
                  </a:moveTo>
                  <a:lnTo>
                    <a:pt x="30" y="216"/>
                  </a:lnTo>
                  <a:lnTo>
                    <a:pt x="28" y="214"/>
                  </a:lnTo>
                  <a:lnTo>
                    <a:pt x="28" y="212"/>
                  </a:lnTo>
                  <a:lnTo>
                    <a:pt x="28" y="212"/>
                  </a:lnTo>
                  <a:lnTo>
                    <a:pt x="30" y="212"/>
                  </a:lnTo>
                  <a:lnTo>
                    <a:pt x="32" y="212"/>
                  </a:lnTo>
                  <a:lnTo>
                    <a:pt x="32" y="212"/>
                  </a:lnTo>
                  <a:lnTo>
                    <a:pt x="30" y="216"/>
                  </a:lnTo>
                  <a:lnTo>
                    <a:pt x="30" y="216"/>
                  </a:lnTo>
                  <a:close/>
                  <a:moveTo>
                    <a:pt x="43" y="204"/>
                  </a:moveTo>
                  <a:lnTo>
                    <a:pt x="43" y="204"/>
                  </a:lnTo>
                  <a:lnTo>
                    <a:pt x="45" y="206"/>
                  </a:lnTo>
                  <a:lnTo>
                    <a:pt x="47" y="210"/>
                  </a:lnTo>
                  <a:lnTo>
                    <a:pt x="47" y="210"/>
                  </a:lnTo>
                  <a:lnTo>
                    <a:pt x="42" y="212"/>
                  </a:lnTo>
                  <a:lnTo>
                    <a:pt x="36" y="214"/>
                  </a:lnTo>
                  <a:lnTo>
                    <a:pt x="36" y="214"/>
                  </a:lnTo>
                  <a:lnTo>
                    <a:pt x="40" y="208"/>
                  </a:lnTo>
                  <a:lnTo>
                    <a:pt x="43" y="204"/>
                  </a:lnTo>
                  <a:lnTo>
                    <a:pt x="43" y="204"/>
                  </a:lnTo>
                  <a:close/>
                  <a:moveTo>
                    <a:pt x="49" y="214"/>
                  </a:moveTo>
                  <a:lnTo>
                    <a:pt x="49" y="214"/>
                  </a:lnTo>
                  <a:lnTo>
                    <a:pt x="53" y="216"/>
                  </a:lnTo>
                  <a:lnTo>
                    <a:pt x="53" y="220"/>
                  </a:lnTo>
                  <a:lnTo>
                    <a:pt x="53" y="220"/>
                  </a:lnTo>
                  <a:lnTo>
                    <a:pt x="47" y="221"/>
                  </a:lnTo>
                  <a:lnTo>
                    <a:pt x="42" y="223"/>
                  </a:lnTo>
                  <a:lnTo>
                    <a:pt x="42" y="223"/>
                  </a:lnTo>
                  <a:lnTo>
                    <a:pt x="45" y="218"/>
                  </a:lnTo>
                  <a:lnTo>
                    <a:pt x="49" y="214"/>
                  </a:lnTo>
                  <a:lnTo>
                    <a:pt x="49" y="214"/>
                  </a:lnTo>
                  <a:close/>
                  <a:moveTo>
                    <a:pt x="53" y="225"/>
                  </a:moveTo>
                  <a:lnTo>
                    <a:pt x="53" y="225"/>
                  </a:lnTo>
                  <a:lnTo>
                    <a:pt x="57" y="221"/>
                  </a:lnTo>
                  <a:lnTo>
                    <a:pt x="57" y="221"/>
                  </a:lnTo>
                  <a:lnTo>
                    <a:pt x="59" y="223"/>
                  </a:lnTo>
                  <a:lnTo>
                    <a:pt x="59" y="223"/>
                  </a:lnTo>
                  <a:lnTo>
                    <a:pt x="57" y="225"/>
                  </a:lnTo>
                  <a:lnTo>
                    <a:pt x="53" y="225"/>
                  </a:lnTo>
                  <a:lnTo>
                    <a:pt x="53" y="225"/>
                  </a:lnTo>
                  <a:close/>
                  <a:moveTo>
                    <a:pt x="141" y="235"/>
                  </a:moveTo>
                  <a:lnTo>
                    <a:pt x="141" y="235"/>
                  </a:lnTo>
                  <a:lnTo>
                    <a:pt x="141" y="233"/>
                  </a:lnTo>
                  <a:lnTo>
                    <a:pt x="141" y="231"/>
                  </a:lnTo>
                  <a:lnTo>
                    <a:pt x="141" y="231"/>
                  </a:lnTo>
                  <a:lnTo>
                    <a:pt x="143" y="231"/>
                  </a:lnTo>
                  <a:lnTo>
                    <a:pt x="144" y="231"/>
                  </a:lnTo>
                  <a:lnTo>
                    <a:pt x="144" y="231"/>
                  </a:lnTo>
                  <a:lnTo>
                    <a:pt x="144" y="233"/>
                  </a:lnTo>
                  <a:lnTo>
                    <a:pt x="141" y="235"/>
                  </a:lnTo>
                  <a:lnTo>
                    <a:pt x="141" y="235"/>
                  </a:lnTo>
                  <a:close/>
                  <a:moveTo>
                    <a:pt x="144" y="242"/>
                  </a:moveTo>
                  <a:lnTo>
                    <a:pt x="144" y="242"/>
                  </a:lnTo>
                  <a:lnTo>
                    <a:pt x="146" y="239"/>
                  </a:lnTo>
                  <a:lnTo>
                    <a:pt x="148" y="235"/>
                  </a:lnTo>
                  <a:lnTo>
                    <a:pt x="156" y="225"/>
                  </a:lnTo>
                  <a:lnTo>
                    <a:pt x="156" y="225"/>
                  </a:lnTo>
                  <a:lnTo>
                    <a:pt x="158" y="227"/>
                  </a:lnTo>
                  <a:lnTo>
                    <a:pt x="158" y="229"/>
                  </a:lnTo>
                  <a:lnTo>
                    <a:pt x="158" y="233"/>
                  </a:lnTo>
                  <a:lnTo>
                    <a:pt x="158" y="233"/>
                  </a:lnTo>
                  <a:lnTo>
                    <a:pt x="154" y="235"/>
                  </a:lnTo>
                  <a:lnTo>
                    <a:pt x="150" y="237"/>
                  </a:lnTo>
                  <a:lnTo>
                    <a:pt x="148" y="240"/>
                  </a:lnTo>
                  <a:lnTo>
                    <a:pt x="144" y="242"/>
                  </a:lnTo>
                  <a:lnTo>
                    <a:pt x="144" y="242"/>
                  </a:lnTo>
                  <a:close/>
                  <a:moveTo>
                    <a:pt x="156" y="260"/>
                  </a:moveTo>
                  <a:lnTo>
                    <a:pt x="156" y="260"/>
                  </a:lnTo>
                  <a:lnTo>
                    <a:pt x="152" y="260"/>
                  </a:lnTo>
                  <a:lnTo>
                    <a:pt x="152" y="260"/>
                  </a:lnTo>
                  <a:lnTo>
                    <a:pt x="154" y="258"/>
                  </a:lnTo>
                  <a:lnTo>
                    <a:pt x="156" y="258"/>
                  </a:lnTo>
                  <a:lnTo>
                    <a:pt x="156" y="260"/>
                  </a:lnTo>
                  <a:close/>
                  <a:moveTo>
                    <a:pt x="152" y="244"/>
                  </a:moveTo>
                  <a:lnTo>
                    <a:pt x="152" y="244"/>
                  </a:lnTo>
                  <a:lnTo>
                    <a:pt x="154" y="242"/>
                  </a:lnTo>
                  <a:lnTo>
                    <a:pt x="154" y="240"/>
                  </a:lnTo>
                  <a:lnTo>
                    <a:pt x="158" y="239"/>
                  </a:lnTo>
                  <a:lnTo>
                    <a:pt x="158" y="239"/>
                  </a:lnTo>
                  <a:lnTo>
                    <a:pt x="158" y="240"/>
                  </a:lnTo>
                  <a:lnTo>
                    <a:pt x="158" y="242"/>
                  </a:lnTo>
                  <a:lnTo>
                    <a:pt x="152" y="244"/>
                  </a:lnTo>
                  <a:lnTo>
                    <a:pt x="152" y="244"/>
                  </a:lnTo>
                  <a:close/>
                  <a:moveTo>
                    <a:pt x="158" y="250"/>
                  </a:moveTo>
                  <a:lnTo>
                    <a:pt x="158" y="250"/>
                  </a:lnTo>
                  <a:lnTo>
                    <a:pt x="162" y="246"/>
                  </a:lnTo>
                  <a:lnTo>
                    <a:pt x="162" y="246"/>
                  </a:lnTo>
                  <a:lnTo>
                    <a:pt x="162" y="248"/>
                  </a:lnTo>
                  <a:lnTo>
                    <a:pt x="162" y="250"/>
                  </a:lnTo>
                  <a:lnTo>
                    <a:pt x="158" y="250"/>
                  </a:lnTo>
                  <a:lnTo>
                    <a:pt x="158" y="250"/>
                  </a:lnTo>
                  <a:close/>
                  <a:moveTo>
                    <a:pt x="186" y="195"/>
                  </a:moveTo>
                  <a:lnTo>
                    <a:pt x="186" y="195"/>
                  </a:lnTo>
                  <a:lnTo>
                    <a:pt x="186" y="200"/>
                  </a:lnTo>
                  <a:lnTo>
                    <a:pt x="188" y="206"/>
                  </a:lnTo>
                  <a:lnTo>
                    <a:pt x="188" y="206"/>
                  </a:lnTo>
                  <a:lnTo>
                    <a:pt x="188" y="216"/>
                  </a:lnTo>
                  <a:lnTo>
                    <a:pt x="190" y="223"/>
                  </a:lnTo>
                  <a:lnTo>
                    <a:pt x="190" y="223"/>
                  </a:lnTo>
                  <a:lnTo>
                    <a:pt x="192" y="229"/>
                  </a:lnTo>
                  <a:lnTo>
                    <a:pt x="196" y="235"/>
                  </a:lnTo>
                  <a:lnTo>
                    <a:pt x="204" y="242"/>
                  </a:lnTo>
                  <a:lnTo>
                    <a:pt x="204" y="242"/>
                  </a:lnTo>
                  <a:lnTo>
                    <a:pt x="194" y="250"/>
                  </a:lnTo>
                  <a:lnTo>
                    <a:pt x="190" y="256"/>
                  </a:lnTo>
                  <a:lnTo>
                    <a:pt x="185" y="258"/>
                  </a:lnTo>
                  <a:lnTo>
                    <a:pt x="185" y="258"/>
                  </a:lnTo>
                  <a:lnTo>
                    <a:pt x="181" y="256"/>
                  </a:lnTo>
                  <a:lnTo>
                    <a:pt x="175" y="254"/>
                  </a:lnTo>
                  <a:lnTo>
                    <a:pt x="171" y="250"/>
                  </a:lnTo>
                  <a:lnTo>
                    <a:pt x="167" y="244"/>
                  </a:lnTo>
                  <a:lnTo>
                    <a:pt x="167" y="244"/>
                  </a:lnTo>
                  <a:lnTo>
                    <a:pt x="165" y="239"/>
                  </a:lnTo>
                  <a:lnTo>
                    <a:pt x="164" y="229"/>
                  </a:lnTo>
                  <a:lnTo>
                    <a:pt x="162" y="221"/>
                  </a:lnTo>
                  <a:lnTo>
                    <a:pt x="160" y="214"/>
                  </a:lnTo>
                  <a:lnTo>
                    <a:pt x="160" y="214"/>
                  </a:lnTo>
                  <a:lnTo>
                    <a:pt x="152" y="216"/>
                  </a:lnTo>
                  <a:lnTo>
                    <a:pt x="141" y="221"/>
                  </a:lnTo>
                  <a:lnTo>
                    <a:pt x="127" y="225"/>
                  </a:lnTo>
                  <a:lnTo>
                    <a:pt x="112" y="229"/>
                  </a:lnTo>
                  <a:lnTo>
                    <a:pt x="112" y="229"/>
                  </a:lnTo>
                  <a:lnTo>
                    <a:pt x="104" y="229"/>
                  </a:lnTo>
                  <a:lnTo>
                    <a:pt x="87" y="227"/>
                  </a:lnTo>
                  <a:lnTo>
                    <a:pt x="80" y="223"/>
                  </a:lnTo>
                  <a:lnTo>
                    <a:pt x="70" y="218"/>
                  </a:lnTo>
                  <a:lnTo>
                    <a:pt x="61" y="210"/>
                  </a:lnTo>
                  <a:lnTo>
                    <a:pt x="53" y="200"/>
                  </a:lnTo>
                  <a:lnTo>
                    <a:pt x="53" y="200"/>
                  </a:lnTo>
                  <a:lnTo>
                    <a:pt x="47" y="189"/>
                  </a:lnTo>
                  <a:lnTo>
                    <a:pt x="42" y="178"/>
                  </a:lnTo>
                  <a:lnTo>
                    <a:pt x="40" y="166"/>
                  </a:lnTo>
                  <a:lnTo>
                    <a:pt x="38" y="155"/>
                  </a:lnTo>
                  <a:lnTo>
                    <a:pt x="38" y="134"/>
                  </a:lnTo>
                  <a:lnTo>
                    <a:pt x="40" y="120"/>
                  </a:lnTo>
                  <a:lnTo>
                    <a:pt x="40" y="120"/>
                  </a:lnTo>
                  <a:lnTo>
                    <a:pt x="42" y="103"/>
                  </a:lnTo>
                  <a:lnTo>
                    <a:pt x="47" y="88"/>
                  </a:lnTo>
                  <a:lnTo>
                    <a:pt x="53" y="73"/>
                  </a:lnTo>
                  <a:lnTo>
                    <a:pt x="59" y="58"/>
                  </a:lnTo>
                  <a:lnTo>
                    <a:pt x="59" y="58"/>
                  </a:lnTo>
                  <a:lnTo>
                    <a:pt x="66" y="44"/>
                  </a:lnTo>
                  <a:lnTo>
                    <a:pt x="76" y="35"/>
                  </a:lnTo>
                  <a:lnTo>
                    <a:pt x="85" y="27"/>
                  </a:lnTo>
                  <a:lnTo>
                    <a:pt x="97" y="19"/>
                  </a:lnTo>
                  <a:lnTo>
                    <a:pt x="97" y="19"/>
                  </a:lnTo>
                  <a:lnTo>
                    <a:pt x="108" y="14"/>
                  </a:lnTo>
                  <a:lnTo>
                    <a:pt x="122" y="10"/>
                  </a:lnTo>
                  <a:lnTo>
                    <a:pt x="135" y="8"/>
                  </a:lnTo>
                  <a:lnTo>
                    <a:pt x="150" y="8"/>
                  </a:lnTo>
                  <a:lnTo>
                    <a:pt x="150" y="8"/>
                  </a:lnTo>
                  <a:lnTo>
                    <a:pt x="160" y="12"/>
                  </a:lnTo>
                  <a:lnTo>
                    <a:pt x="167" y="16"/>
                  </a:lnTo>
                  <a:lnTo>
                    <a:pt x="179" y="23"/>
                  </a:lnTo>
                  <a:lnTo>
                    <a:pt x="179" y="23"/>
                  </a:lnTo>
                  <a:lnTo>
                    <a:pt x="186" y="31"/>
                  </a:lnTo>
                  <a:lnTo>
                    <a:pt x="192" y="38"/>
                  </a:lnTo>
                  <a:lnTo>
                    <a:pt x="198" y="48"/>
                  </a:lnTo>
                  <a:lnTo>
                    <a:pt x="204" y="58"/>
                  </a:lnTo>
                  <a:lnTo>
                    <a:pt x="209" y="80"/>
                  </a:lnTo>
                  <a:lnTo>
                    <a:pt x="213" y="103"/>
                  </a:lnTo>
                  <a:lnTo>
                    <a:pt x="213" y="103"/>
                  </a:lnTo>
                  <a:lnTo>
                    <a:pt x="211" y="124"/>
                  </a:lnTo>
                  <a:lnTo>
                    <a:pt x="207" y="145"/>
                  </a:lnTo>
                  <a:lnTo>
                    <a:pt x="200" y="164"/>
                  </a:lnTo>
                  <a:lnTo>
                    <a:pt x="192" y="181"/>
                  </a:lnTo>
                  <a:lnTo>
                    <a:pt x="192" y="181"/>
                  </a:lnTo>
                  <a:lnTo>
                    <a:pt x="188" y="189"/>
                  </a:lnTo>
                  <a:lnTo>
                    <a:pt x="186" y="195"/>
                  </a:lnTo>
                  <a:lnTo>
                    <a:pt x="186" y="195"/>
                  </a:lnTo>
                  <a:close/>
                  <a:moveTo>
                    <a:pt x="122" y="46"/>
                  </a:moveTo>
                  <a:lnTo>
                    <a:pt x="122" y="46"/>
                  </a:lnTo>
                  <a:lnTo>
                    <a:pt x="112" y="48"/>
                  </a:lnTo>
                  <a:lnTo>
                    <a:pt x="104" y="54"/>
                  </a:lnTo>
                  <a:lnTo>
                    <a:pt x="97" y="58"/>
                  </a:lnTo>
                  <a:lnTo>
                    <a:pt x="91" y="63"/>
                  </a:lnTo>
                  <a:lnTo>
                    <a:pt x="82" y="77"/>
                  </a:lnTo>
                  <a:lnTo>
                    <a:pt x="74" y="92"/>
                  </a:lnTo>
                  <a:lnTo>
                    <a:pt x="70" y="105"/>
                  </a:lnTo>
                  <a:lnTo>
                    <a:pt x="68" y="119"/>
                  </a:lnTo>
                  <a:lnTo>
                    <a:pt x="68" y="139"/>
                  </a:lnTo>
                  <a:lnTo>
                    <a:pt x="68" y="139"/>
                  </a:lnTo>
                  <a:lnTo>
                    <a:pt x="68" y="155"/>
                  </a:lnTo>
                  <a:lnTo>
                    <a:pt x="70" y="170"/>
                  </a:lnTo>
                  <a:lnTo>
                    <a:pt x="70" y="170"/>
                  </a:lnTo>
                  <a:lnTo>
                    <a:pt x="74" y="181"/>
                  </a:lnTo>
                  <a:lnTo>
                    <a:pt x="83" y="191"/>
                  </a:lnTo>
                  <a:lnTo>
                    <a:pt x="91" y="199"/>
                  </a:lnTo>
                  <a:lnTo>
                    <a:pt x="103" y="202"/>
                  </a:lnTo>
                  <a:lnTo>
                    <a:pt x="103" y="202"/>
                  </a:lnTo>
                  <a:lnTo>
                    <a:pt x="120" y="204"/>
                  </a:lnTo>
                  <a:lnTo>
                    <a:pt x="127" y="204"/>
                  </a:lnTo>
                  <a:lnTo>
                    <a:pt x="135" y="202"/>
                  </a:lnTo>
                  <a:lnTo>
                    <a:pt x="135" y="202"/>
                  </a:lnTo>
                  <a:lnTo>
                    <a:pt x="146" y="193"/>
                  </a:lnTo>
                  <a:lnTo>
                    <a:pt x="156" y="181"/>
                  </a:lnTo>
                  <a:lnTo>
                    <a:pt x="162" y="170"/>
                  </a:lnTo>
                  <a:lnTo>
                    <a:pt x="167" y="157"/>
                  </a:lnTo>
                  <a:lnTo>
                    <a:pt x="173" y="132"/>
                  </a:lnTo>
                  <a:lnTo>
                    <a:pt x="175" y="120"/>
                  </a:lnTo>
                  <a:lnTo>
                    <a:pt x="175" y="120"/>
                  </a:lnTo>
                  <a:lnTo>
                    <a:pt x="175" y="101"/>
                  </a:lnTo>
                  <a:lnTo>
                    <a:pt x="173" y="86"/>
                  </a:lnTo>
                  <a:lnTo>
                    <a:pt x="169" y="73"/>
                  </a:lnTo>
                  <a:lnTo>
                    <a:pt x="160" y="61"/>
                  </a:lnTo>
                  <a:lnTo>
                    <a:pt x="160" y="61"/>
                  </a:lnTo>
                  <a:lnTo>
                    <a:pt x="154" y="54"/>
                  </a:lnTo>
                  <a:lnTo>
                    <a:pt x="144" y="48"/>
                  </a:lnTo>
                  <a:lnTo>
                    <a:pt x="133" y="44"/>
                  </a:lnTo>
                  <a:lnTo>
                    <a:pt x="127" y="44"/>
                  </a:lnTo>
                  <a:lnTo>
                    <a:pt x="122" y="46"/>
                  </a:lnTo>
                  <a:lnTo>
                    <a:pt x="122" y="46"/>
                  </a:lnTo>
                  <a:close/>
                  <a:moveTo>
                    <a:pt x="154" y="61"/>
                  </a:moveTo>
                  <a:lnTo>
                    <a:pt x="154" y="61"/>
                  </a:lnTo>
                  <a:lnTo>
                    <a:pt x="152" y="63"/>
                  </a:lnTo>
                  <a:lnTo>
                    <a:pt x="152" y="63"/>
                  </a:lnTo>
                  <a:lnTo>
                    <a:pt x="148" y="65"/>
                  </a:lnTo>
                  <a:lnTo>
                    <a:pt x="148" y="65"/>
                  </a:lnTo>
                  <a:lnTo>
                    <a:pt x="150" y="61"/>
                  </a:lnTo>
                  <a:lnTo>
                    <a:pt x="152" y="61"/>
                  </a:lnTo>
                  <a:lnTo>
                    <a:pt x="154" y="61"/>
                  </a:lnTo>
                  <a:lnTo>
                    <a:pt x="154" y="61"/>
                  </a:lnTo>
                  <a:close/>
                  <a:moveTo>
                    <a:pt x="152" y="117"/>
                  </a:moveTo>
                  <a:lnTo>
                    <a:pt x="152" y="117"/>
                  </a:lnTo>
                  <a:lnTo>
                    <a:pt x="152" y="113"/>
                  </a:lnTo>
                  <a:lnTo>
                    <a:pt x="152" y="107"/>
                  </a:lnTo>
                  <a:lnTo>
                    <a:pt x="152" y="107"/>
                  </a:lnTo>
                  <a:lnTo>
                    <a:pt x="154" y="109"/>
                  </a:lnTo>
                  <a:lnTo>
                    <a:pt x="158" y="109"/>
                  </a:lnTo>
                  <a:lnTo>
                    <a:pt x="158" y="109"/>
                  </a:lnTo>
                  <a:lnTo>
                    <a:pt x="154" y="113"/>
                  </a:lnTo>
                  <a:lnTo>
                    <a:pt x="152" y="117"/>
                  </a:lnTo>
                  <a:lnTo>
                    <a:pt x="152" y="117"/>
                  </a:lnTo>
                  <a:close/>
                  <a:moveTo>
                    <a:pt x="150" y="132"/>
                  </a:moveTo>
                  <a:lnTo>
                    <a:pt x="150" y="132"/>
                  </a:lnTo>
                  <a:lnTo>
                    <a:pt x="150" y="126"/>
                  </a:lnTo>
                  <a:lnTo>
                    <a:pt x="150" y="126"/>
                  </a:lnTo>
                  <a:lnTo>
                    <a:pt x="154" y="126"/>
                  </a:lnTo>
                  <a:lnTo>
                    <a:pt x="156" y="124"/>
                  </a:lnTo>
                  <a:lnTo>
                    <a:pt x="156" y="124"/>
                  </a:lnTo>
                  <a:lnTo>
                    <a:pt x="156" y="126"/>
                  </a:lnTo>
                  <a:lnTo>
                    <a:pt x="154" y="128"/>
                  </a:lnTo>
                  <a:lnTo>
                    <a:pt x="150" y="132"/>
                  </a:lnTo>
                  <a:lnTo>
                    <a:pt x="150" y="132"/>
                  </a:lnTo>
                  <a:close/>
                  <a:moveTo>
                    <a:pt x="152" y="103"/>
                  </a:moveTo>
                  <a:lnTo>
                    <a:pt x="152" y="103"/>
                  </a:lnTo>
                  <a:lnTo>
                    <a:pt x="152" y="99"/>
                  </a:lnTo>
                  <a:lnTo>
                    <a:pt x="150" y="96"/>
                  </a:lnTo>
                  <a:lnTo>
                    <a:pt x="150" y="96"/>
                  </a:lnTo>
                  <a:lnTo>
                    <a:pt x="154" y="96"/>
                  </a:lnTo>
                  <a:lnTo>
                    <a:pt x="158" y="94"/>
                  </a:lnTo>
                  <a:lnTo>
                    <a:pt x="158" y="94"/>
                  </a:lnTo>
                  <a:lnTo>
                    <a:pt x="158" y="96"/>
                  </a:lnTo>
                  <a:lnTo>
                    <a:pt x="156" y="99"/>
                  </a:lnTo>
                  <a:lnTo>
                    <a:pt x="152" y="103"/>
                  </a:lnTo>
                  <a:lnTo>
                    <a:pt x="152" y="103"/>
                  </a:lnTo>
                  <a:close/>
                  <a:moveTo>
                    <a:pt x="150" y="88"/>
                  </a:moveTo>
                  <a:lnTo>
                    <a:pt x="150" y="82"/>
                  </a:lnTo>
                  <a:lnTo>
                    <a:pt x="150" y="82"/>
                  </a:lnTo>
                  <a:lnTo>
                    <a:pt x="152" y="82"/>
                  </a:lnTo>
                  <a:lnTo>
                    <a:pt x="156" y="82"/>
                  </a:lnTo>
                  <a:lnTo>
                    <a:pt x="156" y="82"/>
                  </a:lnTo>
                  <a:lnTo>
                    <a:pt x="152" y="86"/>
                  </a:lnTo>
                  <a:lnTo>
                    <a:pt x="150" y="88"/>
                  </a:lnTo>
                  <a:lnTo>
                    <a:pt x="150" y="88"/>
                  </a:lnTo>
                  <a:close/>
                  <a:moveTo>
                    <a:pt x="143" y="56"/>
                  </a:moveTo>
                  <a:lnTo>
                    <a:pt x="143" y="56"/>
                  </a:lnTo>
                  <a:lnTo>
                    <a:pt x="139" y="58"/>
                  </a:lnTo>
                  <a:lnTo>
                    <a:pt x="137" y="59"/>
                  </a:lnTo>
                  <a:lnTo>
                    <a:pt x="137" y="59"/>
                  </a:lnTo>
                  <a:lnTo>
                    <a:pt x="133" y="58"/>
                  </a:lnTo>
                  <a:lnTo>
                    <a:pt x="131" y="56"/>
                  </a:lnTo>
                  <a:lnTo>
                    <a:pt x="131" y="56"/>
                  </a:lnTo>
                  <a:lnTo>
                    <a:pt x="143" y="56"/>
                  </a:lnTo>
                  <a:lnTo>
                    <a:pt x="143" y="56"/>
                  </a:lnTo>
                  <a:close/>
                  <a:moveTo>
                    <a:pt x="112" y="197"/>
                  </a:moveTo>
                  <a:lnTo>
                    <a:pt x="112" y="197"/>
                  </a:lnTo>
                  <a:lnTo>
                    <a:pt x="103" y="195"/>
                  </a:lnTo>
                  <a:lnTo>
                    <a:pt x="95" y="191"/>
                  </a:lnTo>
                  <a:lnTo>
                    <a:pt x="95" y="191"/>
                  </a:lnTo>
                  <a:lnTo>
                    <a:pt x="87" y="181"/>
                  </a:lnTo>
                  <a:lnTo>
                    <a:pt x="82" y="174"/>
                  </a:lnTo>
                  <a:lnTo>
                    <a:pt x="76" y="162"/>
                  </a:lnTo>
                  <a:lnTo>
                    <a:pt x="76" y="147"/>
                  </a:lnTo>
                  <a:lnTo>
                    <a:pt x="76" y="147"/>
                  </a:lnTo>
                  <a:lnTo>
                    <a:pt x="76" y="124"/>
                  </a:lnTo>
                  <a:lnTo>
                    <a:pt x="80" y="105"/>
                  </a:lnTo>
                  <a:lnTo>
                    <a:pt x="85" y="90"/>
                  </a:lnTo>
                  <a:lnTo>
                    <a:pt x="95" y="75"/>
                  </a:lnTo>
                  <a:lnTo>
                    <a:pt x="95" y="75"/>
                  </a:lnTo>
                  <a:lnTo>
                    <a:pt x="106" y="65"/>
                  </a:lnTo>
                  <a:lnTo>
                    <a:pt x="120" y="56"/>
                  </a:lnTo>
                  <a:lnTo>
                    <a:pt x="120" y="56"/>
                  </a:lnTo>
                  <a:lnTo>
                    <a:pt x="124" y="56"/>
                  </a:lnTo>
                  <a:lnTo>
                    <a:pt x="129" y="59"/>
                  </a:lnTo>
                  <a:lnTo>
                    <a:pt x="139" y="69"/>
                  </a:lnTo>
                  <a:lnTo>
                    <a:pt x="139" y="69"/>
                  </a:lnTo>
                  <a:lnTo>
                    <a:pt x="143" y="77"/>
                  </a:lnTo>
                  <a:lnTo>
                    <a:pt x="144" y="88"/>
                  </a:lnTo>
                  <a:lnTo>
                    <a:pt x="146" y="99"/>
                  </a:lnTo>
                  <a:lnTo>
                    <a:pt x="146" y="113"/>
                  </a:lnTo>
                  <a:lnTo>
                    <a:pt x="146" y="113"/>
                  </a:lnTo>
                  <a:lnTo>
                    <a:pt x="146" y="126"/>
                  </a:lnTo>
                  <a:lnTo>
                    <a:pt x="144" y="138"/>
                  </a:lnTo>
                  <a:lnTo>
                    <a:pt x="137" y="162"/>
                  </a:lnTo>
                  <a:lnTo>
                    <a:pt x="131" y="174"/>
                  </a:lnTo>
                  <a:lnTo>
                    <a:pt x="125" y="183"/>
                  </a:lnTo>
                  <a:lnTo>
                    <a:pt x="118" y="191"/>
                  </a:lnTo>
                  <a:lnTo>
                    <a:pt x="112" y="197"/>
                  </a:lnTo>
                  <a:lnTo>
                    <a:pt x="112" y="197"/>
                  </a:lnTo>
                  <a:close/>
                  <a:moveTo>
                    <a:pt x="125" y="193"/>
                  </a:moveTo>
                  <a:lnTo>
                    <a:pt x="125" y="193"/>
                  </a:lnTo>
                  <a:lnTo>
                    <a:pt x="131" y="185"/>
                  </a:lnTo>
                  <a:lnTo>
                    <a:pt x="135" y="183"/>
                  </a:lnTo>
                  <a:lnTo>
                    <a:pt x="139" y="181"/>
                  </a:lnTo>
                  <a:lnTo>
                    <a:pt x="139" y="181"/>
                  </a:lnTo>
                  <a:lnTo>
                    <a:pt x="133" y="187"/>
                  </a:lnTo>
                  <a:lnTo>
                    <a:pt x="125" y="193"/>
                  </a:lnTo>
                  <a:lnTo>
                    <a:pt x="125" y="193"/>
                  </a:lnTo>
                  <a:close/>
                  <a:moveTo>
                    <a:pt x="139" y="172"/>
                  </a:moveTo>
                  <a:lnTo>
                    <a:pt x="139" y="172"/>
                  </a:lnTo>
                  <a:lnTo>
                    <a:pt x="139" y="170"/>
                  </a:lnTo>
                  <a:lnTo>
                    <a:pt x="141" y="168"/>
                  </a:lnTo>
                  <a:lnTo>
                    <a:pt x="144" y="164"/>
                  </a:lnTo>
                  <a:lnTo>
                    <a:pt x="144" y="164"/>
                  </a:lnTo>
                  <a:lnTo>
                    <a:pt x="143" y="168"/>
                  </a:lnTo>
                  <a:lnTo>
                    <a:pt x="139" y="172"/>
                  </a:lnTo>
                  <a:lnTo>
                    <a:pt x="139" y="172"/>
                  </a:lnTo>
                  <a:close/>
                  <a:moveTo>
                    <a:pt x="146" y="151"/>
                  </a:moveTo>
                  <a:lnTo>
                    <a:pt x="146" y="151"/>
                  </a:lnTo>
                  <a:lnTo>
                    <a:pt x="144" y="151"/>
                  </a:lnTo>
                  <a:lnTo>
                    <a:pt x="146" y="149"/>
                  </a:lnTo>
                  <a:lnTo>
                    <a:pt x="146" y="147"/>
                  </a:lnTo>
                  <a:lnTo>
                    <a:pt x="146" y="147"/>
                  </a:lnTo>
                  <a:lnTo>
                    <a:pt x="148" y="147"/>
                  </a:lnTo>
                  <a:lnTo>
                    <a:pt x="148" y="149"/>
                  </a:lnTo>
                  <a:lnTo>
                    <a:pt x="146" y="151"/>
                  </a:lnTo>
                  <a:lnTo>
                    <a:pt x="146" y="151"/>
                  </a:lnTo>
                  <a:close/>
                  <a:moveTo>
                    <a:pt x="150" y="168"/>
                  </a:moveTo>
                  <a:lnTo>
                    <a:pt x="150" y="168"/>
                  </a:lnTo>
                  <a:lnTo>
                    <a:pt x="154" y="164"/>
                  </a:lnTo>
                  <a:lnTo>
                    <a:pt x="158" y="162"/>
                  </a:lnTo>
                  <a:lnTo>
                    <a:pt x="158" y="162"/>
                  </a:lnTo>
                  <a:lnTo>
                    <a:pt x="154" y="166"/>
                  </a:lnTo>
                  <a:lnTo>
                    <a:pt x="150" y="168"/>
                  </a:lnTo>
                  <a:lnTo>
                    <a:pt x="150" y="168"/>
                  </a:lnTo>
                  <a:close/>
                  <a:moveTo>
                    <a:pt x="160" y="157"/>
                  </a:moveTo>
                  <a:lnTo>
                    <a:pt x="160" y="157"/>
                  </a:lnTo>
                  <a:lnTo>
                    <a:pt x="158" y="155"/>
                  </a:lnTo>
                  <a:lnTo>
                    <a:pt x="154" y="155"/>
                  </a:lnTo>
                  <a:lnTo>
                    <a:pt x="148" y="159"/>
                  </a:lnTo>
                  <a:lnTo>
                    <a:pt x="148" y="159"/>
                  </a:lnTo>
                  <a:lnTo>
                    <a:pt x="152" y="153"/>
                  </a:lnTo>
                  <a:lnTo>
                    <a:pt x="156" y="147"/>
                  </a:lnTo>
                  <a:lnTo>
                    <a:pt x="165" y="138"/>
                  </a:lnTo>
                  <a:lnTo>
                    <a:pt x="165" y="138"/>
                  </a:lnTo>
                  <a:lnTo>
                    <a:pt x="162" y="136"/>
                  </a:lnTo>
                  <a:lnTo>
                    <a:pt x="158" y="138"/>
                  </a:lnTo>
                  <a:lnTo>
                    <a:pt x="154" y="139"/>
                  </a:lnTo>
                  <a:lnTo>
                    <a:pt x="150" y="141"/>
                  </a:lnTo>
                  <a:lnTo>
                    <a:pt x="150" y="141"/>
                  </a:lnTo>
                  <a:lnTo>
                    <a:pt x="154" y="136"/>
                  </a:lnTo>
                  <a:lnTo>
                    <a:pt x="160" y="130"/>
                  </a:lnTo>
                  <a:lnTo>
                    <a:pt x="169" y="120"/>
                  </a:lnTo>
                  <a:lnTo>
                    <a:pt x="169" y="120"/>
                  </a:lnTo>
                  <a:lnTo>
                    <a:pt x="165" y="139"/>
                  </a:lnTo>
                  <a:lnTo>
                    <a:pt x="160" y="157"/>
                  </a:lnTo>
                  <a:lnTo>
                    <a:pt x="160" y="157"/>
                  </a:lnTo>
                  <a:close/>
                  <a:moveTo>
                    <a:pt x="169" y="117"/>
                  </a:moveTo>
                  <a:lnTo>
                    <a:pt x="169" y="117"/>
                  </a:lnTo>
                  <a:lnTo>
                    <a:pt x="167" y="117"/>
                  </a:lnTo>
                  <a:lnTo>
                    <a:pt x="164" y="117"/>
                  </a:lnTo>
                  <a:lnTo>
                    <a:pt x="158" y="119"/>
                  </a:lnTo>
                  <a:lnTo>
                    <a:pt x="158" y="119"/>
                  </a:lnTo>
                  <a:lnTo>
                    <a:pt x="164" y="111"/>
                  </a:lnTo>
                  <a:lnTo>
                    <a:pt x="171" y="105"/>
                  </a:lnTo>
                  <a:lnTo>
                    <a:pt x="171" y="105"/>
                  </a:lnTo>
                  <a:lnTo>
                    <a:pt x="171" y="111"/>
                  </a:lnTo>
                  <a:lnTo>
                    <a:pt x="169" y="117"/>
                  </a:lnTo>
                  <a:lnTo>
                    <a:pt x="169" y="117"/>
                  </a:lnTo>
                  <a:close/>
                  <a:moveTo>
                    <a:pt x="169" y="99"/>
                  </a:moveTo>
                  <a:lnTo>
                    <a:pt x="169" y="99"/>
                  </a:lnTo>
                  <a:lnTo>
                    <a:pt x="164" y="101"/>
                  </a:lnTo>
                  <a:lnTo>
                    <a:pt x="158" y="103"/>
                  </a:lnTo>
                  <a:lnTo>
                    <a:pt x="158" y="103"/>
                  </a:lnTo>
                  <a:lnTo>
                    <a:pt x="164" y="98"/>
                  </a:lnTo>
                  <a:lnTo>
                    <a:pt x="167" y="92"/>
                  </a:lnTo>
                  <a:lnTo>
                    <a:pt x="167" y="92"/>
                  </a:lnTo>
                  <a:lnTo>
                    <a:pt x="169" y="96"/>
                  </a:lnTo>
                  <a:lnTo>
                    <a:pt x="169" y="99"/>
                  </a:lnTo>
                  <a:lnTo>
                    <a:pt x="169" y="99"/>
                  </a:lnTo>
                  <a:close/>
                  <a:moveTo>
                    <a:pt x="167" y="86"/>
                  </a:moveTo>
                  <a:lnTo>
                    <a:pt x="167" y="86"/>
                  </a:lnTo>
                  <a:lnTo>
                    <a:pt x="162" y="88"/>
                  </a:lnTo>
                  <a:lnTo>
                    <a:pt x="156" y="90"/>
                  </a:lnTo>
                  <a:lnTo>
                    <a:pt x="156" y="90"/>
                  </a:lnTo>
                  <a:lnTo>
                    <a:pt x="164" y="80"/>
                  </a:lnTo>
                  <a:lnTo>
                    <a:pt x="164" y="80"/>
                  </a:lnTo>
                  <a:lnTo>
                    <a:pt x="165" y="82"/>
                  </a:lnTo>
                  <a:lnTo>
                    <a:pt x="167" y="86"/>
                  </a:lnTo>
                  <a:lnTo>
                    <a:pt x="167" y="86"/>
                  </a:lnTo>
                  <a:close/>
                  <a:moveTo>
                    <a:pt x="152" y="77"/>
                  </a:moveTo>
                  <a:lnTo>
                    <a:pt x="152" y="77"/>
                  </a:lnTo>
                  <a:lnTo>
                    <a:pt x="156" y="71"/>
                  </a:lnTo>
                  <a:lnTo>
                    <a:pt x="160" y="67"/>
                  </a:lnTo>
                  <a:lnTo>
                    <a:pt x="160" y="67"/>
                  </a:lnTo>
                  <a:lnTo>
                    <a:pt x="162" y="71"/>
                  </a:lnTo>
                  <a:lnTo>
                    <a:pt x="162" y="73"/>
                  </a:lnTo>
                  <a:lnTo>
                    <a:pt x="162" y="73"/>
                  </a:lnTo>
                  <a:lnTo>
                    <a:pt x="158" y="75"/>
                  </a:lnTo>
                  <a:lnTo>
                    <a:pt x="152" y="77"/>
                  </a:lnTo>
                  <a:lnTo>
                    <a:pt x="152" y="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5" name="Freeform 13"/>
            <p:cNvSpPr>
              <a:spLocks noEditPoints="1"/>
            </p:cNvSpPr>
            <p:nvPr/>
          </p:nvSpPr>
          <p:spPr bwMode="auto">
            <a:xfrm>
              <a:off x="5708651" y="1295400"/>
              <a:ext cx="334963" cy="474663"/>
            </a:xfrm>
            <a:custGeom>
              <a:avLst/>
              <a:gdLst/>
              <a:ahLst/>
              <a:cxnLst>
                <a:cxn ang="0">
                  <a:pos x="183" y="232"/>
                </a:cxn>
                <a:cxn ang="0">
                  <a:pos x="85" y="299"/>
                </a:cxn>
                <a:cxn ang="0">
                  <a:pos x="9" y="244"/>
                </a:cxn>
                <a:cxn ang="0">
                  <a:pos x="53" y="179"/>
                </a:cxn>
                <a:cxn ang="0">
                  <a:pos x="97" y="221"/>
                </a:cxn>
                <a:cxn ang="0">
                  <a:pos x="125" y="158"/>
                </a:cxn>
                <a:cxn ang="0">
                  <a:pos x="28" y="99"/>
                </a:cxn>
                <a:cxn ang="0">
                  <a:pos x="15" y="34"/>
                </a:cxn>
                <a:cxn ang="0">
                  <a:pos x="211" y="2"/>
                </a:cxn>
                <a:cxn ang="0">
                  <a:pos x="51" y="34"/>
                </a:cxn>
                <a:cxn ang="0">
                  <a:pos x="162" y="91"/>
                </a:cxn>
                <a:cxn ang="0">
                  <a:pos x="137" y="211"/>
                </a:cxn>
                <a:cxn ang="0">
                  <a:pos x="80" y="213"/>
                </a:cxn>
                <a:cxn ang="0">
                  <a:pos x="53" y="255"/>
                </a:cxn>
                <a:cxn ang="0">
                  <a:pos x="146" y="263"/>
                </a:cxn>
                <a:cxn ang="0">
                  <a:pos x="204" y="105"/>
                </a:cxn>
                <a:cxn ang="0">
                  <a:pos x="21" y="44"/>
                </a:cxn>
                <a:cxn ang="0">
                  <a:pos x="24" y="38"/>
                </a:cxn>
                <a:cxn ang="0">
                  <a:pos x="26" y="61"/>
                </a:cxn>
                <a:cxn ang="0">
                  <a:pos x="30" y="53"/>
                </a:cxn>
                <a:cxn ang="0">
                  <a:pos x="44" y="53"/>
                </a:cxn>
                <a:cxn ang="0">
                  <a:pos x="44" y="53"/>
                </a:cxn>
                <a:cxn ang="0">
                  <a:pos x="99" y="82"/>
                </a:cxn>
                <a:cxn ang="0">
                  <a:pos x="118" y="80"/>
                </a:cxn>
                <a:cxn ang="0">
                  <a:pos x="74" y="70"/>
                </a:cxn>
                <a:cxn ang="0">
                  <a:pos x="95" y="68"/>
                </a:cxn>
                <a:cxn ang="0">
                  <a:pos x="61" y="72"/>
                </a:cxn>
                <a:cxn ang="0">
                  <a:pos x="146" y="97"/>
                </a:cxn>
                <a:cxn ang="0">
                  <a:pos x="66" y="95"/>
                </a:cxn>
                <a:cxn ang="0">
                  <a:pos x="51" y="87"/>
                </a:cxn>
                <a:cxn ang="0">
                  <a:pos x="112" y="91"/>
                </a:cxn>
                <a:cxn ang="0">
                  <a:pos x="72" y="95"/>
                </a:cxn>
                <a:cxn ang="0">
                  <a:pos x="72" y="95"/>
                </a:cxn>
                <a:cxn ang="0">
                  <a:pos x="97" y="93"/>
                </a:cxn>
                <a:cxn ang="0">
                  <a:pos x="145" y="108"/>
                </a:cxn>
                <a:cxn ang="0">
                  <a:pos x="133" y="114"/>
                </a:cxn>
                <a:cxn ang="0">
                  <a:pos x="150" y="129"/>
                </a:cxn>
                <a:cxn ang="0">
                  <a:pos x="135" y="156"/>
                </a:cxn>
                <a:cxn ang="0">
                  <a:pos x="137" y="150"/>
                </a:cxn>
                <a:cxn ang="0">
                  <a:pos x="148" y="158"/>
                </a:cxn>
                <a:cxn ang="0">
                  <a:pos x="129" y="166"/>
                </a:cxn>
                <a:cxn ang="0">
                  <a:pos x="133" y="183"/>
                </a:cxn>
                <a:cxn ang="0">
                  <a:pos x="23" y="194"/>
                </a:cxn>
                <a:cxn ang="0">
                  <a:pos x="28" y="213"/>
                </a:cxn>
                <a:cxn ang="0">
                  <a:pos x="26" y="227"/>
                </a:cxn>
                <a:cxn ang="0">
                  <a:pos x="26" y="227"/>
                </a:cxn>
                <a:cxn ang="0">
                  <a:pos x="24" y="240"/>
                </a:cxn>
                <a:cxn ang="0">
                  <a:pos x="36" y="244"/>
                </a:cxn>
                <a:cxn ang="0">
                  <a:pos x="26" y="246"/>
                </a:cxn>
                <a:cxn ang="0">
                  <a:pos x="47" y="257"/>
                </a:cxn>
                <a:cxn ang="0">
                  <a:pos x="53" y="268"/>
                </a:cxn>
                <a:cxn ang="0">
                  <a:pos x="64" y="276"/>
                </a:cxn>
                <a:cxn ang="0">
                  <a:pos x="116" y="280"/>
                </a:cxn>
                <a:cxn ang="0">
                  <a:pos x="124" y="280"/>
                </a:cxn>
                <a:cxn ang="0">
                  <a:pos x="82" y="278"/>
                </a:cxn>
                <a:cxn ang="0">
                  <a:pos x="106" y="278"/>
                </a:cxn>
                <a:cxn ang="0">
                  <a:pos x="68" y="288"/>
                </a:cxn>
                <a:cxn ang="0">
                  <a:pos x="63" y="288"/>
                </a:cxn>
                <a:cxn ang="0">
                  <a:pos x="101" y="289"/>
                </a:cxn>
                <a:cxn ang="0">
                  <a:pos x="82" y="289"/>
                </a:cxn>
              </a:cxnLst>
              <a:rect l="0" t="0" r="r" b="b"/>
              <a:pathLst>
                <a:path w="211" h="299">
                  <a:moveTo>
                    <a:pt x="211" y="2"/>
                  </a:moveTo>
                  <a:lnTo>
                    <a:pt x="211" y="2"/>
                  </a:lnTo>
                  <a:lnTo>
                    <a:pt x="211" y="66"/>
                  </a:lnTo>
                  <a:lnTo>
                    <a:pt x="211" y="99"/>
                  </a:lnTo>
                  <a:lnTo>
                    <a:pt x="209" y="133"/>
                  </a:lnTo>
                  <a:lnTo>
                    <a:pt x="206" y="164"/>
                  </a:lnTo>
                  <a:lnTo>
                    <a:pt x="198" y="194"/>
                  </a:lnTo>
                  <a:lnTo>
                    <a:pt x="188" y="221"/>
                  </a:lnTo>
                  <a:lnTo>
                    <a:pt x="183" y="232"/>
                  </a:lnTo>
                  <a:lnTo>
                    <a:pt x="175" y="244"/>
                  </a:lnTo>
                  <a:lnTo>
                    <a:pt x="175" y="244"/>
                  </a:lnTo>
                  <a:lnTo>
                    <a:pt x="160" y="263"/>
                  </a:lnTo>
                  <a:lnTo>
                    <a:pt x="150" y="274"/>
                  </a:lnTo>
                  <a:lnTo>
                    <a:pt x="141" y="282"/>
                  </a:lnTo>
                  <a:lnTo>
                    <a:pt x="129" y="289"/>
                  </a:lnTo>
                  <a:lnTo>
                    <a:pt x="116" y="295"/>
                  </a:lnTo>
                  <a:lnTo>
                    <a:pt x="103" y="299"/>
                  </a:lnTo>
                  <a:lnTo>
                    <a:pt x="85" y="299"/>
                  </a:lnTo>
                  <a:lnTo>
                    <a:pt x="85" y="299"/>
                  </a:lnTo>
                  <a:lnTo>
                    <a:pt x="76" y="299"/>
                  </a:lnTo>
                  <a:lnTo>
                    <a:pt x="64" y="297"/>
                  </a:lnTo>
                  <a:lnTo>
                    <a:pt x="51" y="291"/>
                  </a:lnTo>
                  <a:lnTo>
                    <a:pt x="38" y="284"/>
                  </a:lnTo>
                  <a:lnTo>
                    <a:pt x="24" y="272"/>
                  </a:lnTo>
                  <a:lnTo>
                    <a:pt x="19" y="265"/>
                  </a:lnTo>
                  <a:lnTo>
                    <a:pt x="13" y="255"/>
                  </a:lnTo>
                  <a:lnTo>
                    <a:pt x="9" y="244"/>
                  </a:lnTo>
                  <a:lnTo>
                    <a:pt x="5" y="232"/>
                  </a:lnTo>
                  <a:lnTo>
                    <a:pt x="2" y="217"/>
                  </a:lnTo>
                  <a:lnTo>
                    <a:pt x="0" y="202"/>
                  </a:lnTo>
                  <a:lnTo>
                    <a:pt x="0" y="202"/>
                  </a:lnTo>
                  <a:lnTo>
                    <a:pt x="13" y="190"/>
                  </a:lnTo>
                  <a:lnTo>
                    <a:pt x="21" y="185"/>
                  </a:lnTo>
                  <a:lnTo>
                    <a:pt x="28" y="181"/>
                  </a:lnTo>
                  <a:lnTo>
                    <a:pt x="28" y="181"/>
                  </a:lnTo>
                  <a:lnTo>
                    <a:pt x="53" y="179"/>
                  </a:lnTo>
                  <a:lnTo>
                    <a:pt x="70" y="179"/>
                  </a:lnTo>
                  <a:lnTo>
                    <a:pt x="80" y="181"/>
                  </a:lnTo>
                  <a:lnTo>
                    <a:pt x="80" y="181"/>
                  </a:lnTo>
                  <a:lnTo>
                    <a:pt x="82" y="192"/>
                  </a:lnTo>
                  <a:lnTo>
                    <a:pt x="84" y="204"/>
                  </a:lnTo>
                  <a:lnTo>
                    <a:pt x="89" y="215"/>
                  </a:lnTo>
                  <a:lnTo>
                    <a:pt x="93" y="219"/>
                  </a:lnTo>
                  <a:lnTo>
                    <a:pt x="97" y="221"/>
                  </a:lnTo>
                  <a:lnTo>
                    <a:pt x="97" y="221"/>
                  </a:lnTo>
                  <a:lnTo>
                    <a:pt x="103" y="223"/>
                  </a:lnTo>
                  <a:lnTo>
                    <a:pt x="108" y="219"/>
                  </a:lnTo>
                  <a:lnTo>
                    <a:pt x="114" y="215"/>
                  </a:lnTo>
                  <a:lnTo>
                    <a:pt x="118" y="209"/>
                  </a:lnTo>
                  <a:lnTo>
                    <a:pt x="118" y="209"/>
                  </a:lnTo>
                  <a:lnTo>
                    <a:pt x="124" y="198"/>
                  </a:lnTo>
                  <a:lnTo>
                    <a:pt x="125" y="186"/>
                  </a:lnTo>
                  <a:lnTo>
                    <a:pt x="127" y="173"/>
                  </a:lnTo>
                  <a:lnTo>
                    <a:pt x="125" y="158"/>
                  </a:lnTo>
                  <a:lnTo>
                    <a:pt x="124" y="129"/>
                  </a:lnTo>
                  <a:lnTo>
                    <a:pt x="120" y="99"/>
                  </a:lnTo>
                  <a:lnTo>
                    <a:pt x="120" y="99"/>
                  </a:lnTo>
                  <a:lnTo>
                    <a:pt x="103" y="99"/>
                  </a:lnTo>
                  <a:lnTo>
                    <a:pt x="85" y="101"/>
                  </a:lnTo>
                  <a:lnTo>
                    <a:pt x="68" y="101"/>
                  </a:lnTo>
                  <a:lnTo>
                    <a:pt x="47" y="101"/>
                  </a:lnTo>
                  <a:lnTo>
                    <a:pt x="47" y="101"/>
                  </a:lnTo>
                  <a:lnTo>
                    <a:pt x="28" y="99"/>
                  </a:lnTo>
                  <a:lnTo>
                    <a:pt x="19" y="97"/>
                  </a:lnTo>
                  <a:lnTo>
                    <a:pt x="11" y="93"/>
                  </a:lnTo>
                  <a:lnTo>
                    <a:pt x="11" y="93"/>
                  </a:lnTo>
                  <a:lnTo>
                    <a:pt x="11" y="89"/>
                  </a:lnTo>
                  <a:lnTo>
                    <a:pt x="9" y="84"/>
                  </a:lnTo>
                  <a:lnTo>
                    <a:pt x="9" y="65"/>
                  </a:lnTo>
                  <a:lnTo>
                    <a:pt x="11" y="45"/>
                  </a:lnTo>
                  <a:lnTo>
                    <a:pt x="15" y="34"/>
                  </a:lnTo>
                  <a:lnTo>
                    <a:pt x="15" y="34"/>
                  </a:lnTo>
                  <a:lnTo>
                    <a:pt x="24" y="24"/>
                  </a:lnTo>
                  <a:lnTo>
                    <a:pt x="34" y="17"/>
                  </a:lnTo>
                  <a:lnTo>
                    <a:pt x="34" y="17"/>
                  </a:lnTo>
                  <a:lnTo>
                    <a:pt x="45" y="5"/>
                  </a:lnTo>
                  <a:lnTo>
                    <a:pt x="53" y="2"/>
                  </a:lnTo>
                  <a:lnTo>
                    <a:pt x="59" y="0"/>
                  </a:lnTo>
                  <a:lnTo>
                    <a:pt x="59" y="0"/>
                  </a:lnTo>
                  <a:lnTo>
                    <a:pt x="125" y="0"/>
                  </a:lnTo>
                  <a:lnTo>
                    <a:pt x="211" y="2"/>
                  </a:lnTo>
                  <a:lnTo>
                    <a:pt x="211" y="2"/>
                  </a:lnTo>
                  <a:close/>
                  <a:moveTo>
                    <a:pt x="82" y="7"/>
                  </a:moveTo>
                  <a:lnTo>
                    <a:pt x="82" y="7"/>
                  </a:lnTo>
                  <a:lnTo>
                    <a:pt x="66" y="5"/>
                  </a:lnTo>
                  <a:lnTo>
                    <a:pt x="59" y="5"/>
                  </a:lnTo>
                  <a:lnTo>
                    <a:pt x="53" y="7"/>
                  </a:lnTo>
                  <a:lnTo>
                    <a:pt x="53" y="7"/>
                  </a:lnTo>
                  <a:lnTo>
                    <a:pt x="51" y="21"/>
                  </a:lnTo>
                  <a:lnTo>
                    <a:pt x="51" y="34"/>
                  </a:lnTo>
                  <a:lnTo>
                    <a:pt x="51" y="65"/>
                  </a:lnTo>
                  <a:lnTo>
                    <a:pt x="51" y="65"/>
                  </a:lnTo>
                  <a:lnTo>
                    <a:pt x="78" y="65"/>
                  </a:lnTo>
                  <a:lnTo>
                    <a:pt x="103" y="63"/>
                  </a:lnTo>
                  <a:lnTo>
                    <a:pt x="152" y="61"/>
                  </a:lnTo>
                  <a:lnTo>
                    <a:pt x="152" y="61"/>
                  </a:lnTo>
                  <a:lnTo>
                    <a:pt x="156" y="66"/>
                  </a:lnTo>
                  <a:lnTo>
                    <a:pt x="158" y="74"/>
                  </a:lnTo>
                  <a:lnTo>
                    <a:pt x="162" y="91"/>
                  </a:lnTo>
                  <a:lnTo>
                    <a:pt x="160" y="110"/>
                  </a:lnTo>
                  <a:lnTo>
                    <a:pt x="158" y="127"/>
                  </a:lnTo>
                  <a:lnTo>
                    <a:pt x="158" y="127"/>
                  </a:lnTo>
                  <a:lnTo>
                    <a:pt x="156" y="162"/>
                  </a:lnTo>
                  <a:lnTo>
                    <a:pt x="152" y="179"/>
                  </a:lnTo>
                  <a:lnTo>
                    <a:pt x="148" y="192"/>
                  </a:lnTo>
                  <a:lnTo>
                    <a:pt x="148" y="192"/>
                  </a:lnTo>
                  <a:lnTo>
                    <a:pt x="145" y="200"/>
                  </a:lnTo>
                  <a:lnTo>
                    <a:pt x="137" y="211"/>
                  </a:lnTo>
                  <a:lnTo>
                    <a:pt x="125" y="223"/>
                  </a:lnTo>
                  <a:lnTo>
                    <a:pt x="118" y="227"/>
                  </a:lnTo>
                  <a:lnTo>
                    <a:pt x="110" y="230"/>
                  </a:lnTo>
                  <a:lnTo>
                    <a:pt x="110" y="230"/>
                  </a:lnTo>
                  <a:lnTo>
                    <a:pt x="101" y="232"/>
                  </a:lnTo>
                  <a:lnTo>
                    <a:pt x="93" y="230"/>
                  </a:lnTo>
                  <a:lnTo>
                    <a:pt x="87" y="228"/>
                  </a:lnTo>
                  <a:lnTo>
                    <a:pt x="84" y="221"/>
                  </a:lnTo>
                  <a:lnTo>
                    <a:pt x="80" y="213"/>
                  </a:lnTo>
                  <a:lnTo>
                    <a:pt x="76" y="206"/>
                  </a:lnTo>
                  <a:lnTo>
                    <a:pt x="74" y="186"/>
                  </a:lnTo>
                  <a:lnTo>
                    <a:pt x="74" y="186"/>
                  </a:lnTo>
                  <a:lnTo>
                    <a:pt x="32" y="186"/>
                  </a:lnTo>
                  <a:lnTo>
                    <a:pt x="32" y="186"/>
                  </a:lnTo>
                  <a:lnTo>
                    <a:pt x="32" y="207"/>
                  </a:lnTo>
                  <a:lnTo>
                    <a:pt x="36" y="227"/>
                  </a:lnTo>
                  <a:lnTo>
                    <a:pt x="44" y="242"/>
                  </a:lnTo>
                  <a:lnTo>
                    <a:pt x="53" y="255"/>
                  </a:lnTo>
                  <a:lnTo>
                    <a:pt x="66" y="265"/>
                  </a:lnTo>
                  <a:lnTo>
                    <a:pt x="82" y="270"/>
                  </a:lnTo>
                  <a:lnTo>
                    <a:pt x="101" y="274"/>
                  </a:lnTo>
                  <a:lnTo>
                    <a:pt x="122" y="274"/>
                  </a:lnTo>
                  <a:lnTo>
                    <a:pt x="122" y="274"/>
                  </a:lnTo>
                  <a:lnTo>
                    <a:pt x="129" y="272"/>
                  </a:lnTo>
                  <a:lnTo>
                    <a:pt x="139" y="268"/>
                  </a:lnTo>
                  <a:lnTo>
                    <a:pt x="139" y="268"/>
                  </a:lnTo>
                  <a:lnTo>
                    <a:pt x="146" y="263"/>
                  </a:lnTo>
                  <a:lnTo>
                    <a:pt x="154" y="257"/>
                  </a:lnTo>
                  <a:lnTo>
                    <a:pt x="169" y="242"/>
                  </a:lnTo>
                  <a:lnTo>
                    <a:pt x="169" y="242"/>
                  </a:lnTo>
                  <a:lnTo>
                    <a:pt x="175" y="230"/>
                  </a:lnTo>
                  <a:lnTo>
                    <a:pt x="181" y="219"/>
                  </a:lnTo>
                  <a:lnTo>
                    <a:pt x="190" y="194"/>
                  </a:lnTo>
                  <a:lnTo>
                    <a:pt x="198" y="166"/>
                  </a:lnTo>
                  <a:lnTo>
                    <a:pt x="202" y="135"/>
                  </a:lnTo>
                  <a:lnTo>
                    <a:pt x="204" y="105"/>
                  </a:lnTo>
                  <a:lnTo>
                    <a:pt x="204" y="72"/>
                  </a:lnTo>
                  <a:lnTo>
                    <a:pt x="204" y="9"/>
                  </a:lnTo>
                  <a:lnTo>
                    <a:pt x="204" y="9"/>
                  </a:lnTo>
                  <a:lnTo>
                    <a:pt x="175" y="7"/>
                  </a:lnTo>
                  <a:lnTo>
                    <a:pt x="145" y="5"/>
                  </a:lnTo>
                  <a:lnTo>
                    <a:pt x="82" y="7"/>
                  </a:lnTo>
                  <a:lnTo>
                    <a:pt x="82" y="7"/>
                  </a:lnTo>
                  <a:close/>
                  <a:moveTo>
                    <a:pt x="21" y="44"/>
                  </a:moveTo>
                  <a:lnTo>
                    <a:pt x="21" y="44"/>
                  </a:lnTo>
                  <a:lnTo>
                    <a:pt x="36" y="36"/>
                  </a:lnTo>
                  <a:lnTo>
                    <a:pt x="42" y="30"/>
                  </a:lnTo>
                  <a:lnTo>
                    <a:pt x="47" y="23"/>
                  </a:lnTo>
                  <a:lnTo>
                    <a:pt x="47" y="23"/>
                  </a:lnTo>
                  <a:lnTo>
                    <a:pt x="45" y="21"/>
                  </a:lnTo>
                  <a:lnTo>
                    <a:pt x="45" y="21"/>
                  </a:lnTo>
                  <a:lnTo>
                    <a:pt x="38" y="26"/>
                  </a:lnTo>
                  <a:lnTo>
                    <a:pt x="32" y="32"/>
                  </a:lnTo>
                  <a:lnTo>
                    <a:pt x="24" y="38"/>
                  </a:lnTo>
                  <a:lnTo>
                    <a:pt x="21" y="44"/>
                  </a:lnTo>
                  <a:lnTo>
                    <a:pt x="21" y="44"/>
                  </a:lnTo>
                  <a:close/>
                  <a:moveTo>
                    <a:pt x="30" y="53"/>
                  </a:moveTo>
                  <a:lnTo>
                    <a:pt x="30" y="53"/>
                  </a:lnTo>
                  <a:lnTo>
                    <a:pt x="23" y="59"/>
                  </a:lnTo>
                  <a:lnTo>
                    <a:pt x="19" y="63"/>
                  </a:lnTo>
                  <a:lnTo>
                    <a:pt x="19" y="65"/>
                  </a:lnTo>
                  <a:lnTo>
                    <a:pt x="19" y="65"/>
                  </a:lnTo>
                  <a:lnTo>
                    <a:pt x="26" y="61"/>
                  </a:lnTo>
                  <a:lnTo>
                    <a:pt x="36" y="55"/>
                  </a:lnTo>
                  <a:lnTo>
                    <a:pt x="42" y="47"/>
                  </a:lnTo>
                  <a:lnTo>
                    <a:pt x="47" y="40"/>
                  </a:lnTo>
                  <a:lnTo>
                    <a:pt x="47" y="40"/>
                  </a:lnTo>
                  <a:lnTo>
                    <a:pt x="45" y="38"/>
                  </a:lnTo>
                  <a:lnTo>
                    <a:pt x="45" y="38"/>
                  </a:lnTo>
                  <a:lnTo>
                    <a:pt x="38" y="45"/>
                  </a:lnTo>
                  <a:lnTo>
                    <a:pt x="30" y="53"/>
                  </a:lnTo>
                  <a:lnTo>
                    <a:pt x="30" y="53"/>
                  </a:lnTo>
                  <a:close/>
                  <a:moveTo>
                    <a:pt x="17" y="57"/>
                  </a:moveTo>
                  <a:lnTo>
                    <a:pt x="17" y="57"/>
                  </a:lnTo>
                  <a:lnTo>
                    <a:pt x="21" y="55"/>
                  </a:lnTo>
                  <a:lnTo>
                    <a:pt x="23" y="51"/>
                  </a:lnTo>
                  <a:lnTo>
                    <a:pt x="23" y="51"/>
                  </a:lnTo>
                  <a:lnTo>
                    <a:pt x="19" y="53"/>
                  </a:lnTo>
                  <a:lnTo>
                    <a:pt x="17" y="57"/>
                  </a:lnTo>
                  <a:lnTo>
                    <a:pt x="17" y="57"/>
                  </a:lnTo>
                  <a:close/>
                  <a:moveTo>
                    <a:pt x="44" y="53"/>
                  </a:moveTo>
                  <a:lnTo>
                    <a:pt x="44" y="53"/>
                  </a:lnTo>
                  <a:lnTo>
                    <a:pt x="34" y="65"/>
                  </a:lnTo>
                  <a:lnTo>
                    <a:pt x="23" y="76"/>
                  </a:lnTo>
                  <a:lnTo>
                    <a:pt x="23" y="76"/>
                  </a:lnTo>
                  <a:lnTo>
                    <a:pt x="38" y="66"/>
                  </a:lnTo>
                  <a:lnTo>
                    <a:pt x="44" y="61"/>
                  </a:lnTo>
                  <a:lnTo>
                    <a:pt x="44" y="57"/>
                  </a:lnTo>
                  <a:lnTo>
                    <a:pt x="44" y="53"/>
                  </a:lnTo>
                  <a:lnTo>
                    <a:pt x="44" y="53"/>
                  </a:lnTo>
                  <a:close/>
                  <a:moveTo>
                    <a:pt x="99" y="82"/>
                  </a:moveTo>
                  <a:lnTo>
                    <a:pt x="99" y="82"/>
                  </a:lnTo>
                  <a:lnTo>
                    <a:pt x="108" y="76"/>
                  </a:lnTo>
                  <a:lnTo>
                    <a:pt x="118" y="68"/>
                  </a:lnTo>
                  <a:lnTo>
                    <a:pt x="118" y="68"/>
                  </a:lnTo>
                  <a:lnTo>
                    <a:pt x="110" y="68"/>
                  </a:lnTo>
                  <a:lnTo>
                    <a:pt x="106" y="74"/>
                  </a:lnTo>
                  <a:lnTo>
                    <a:pt x="99" y="82"/>
                  </a:lnTo>
                  <a:lnTo>
                    <a:pt x="99" y="82"/>
                  </a:lnTo>
                  <a:close/>
                  <a:moveTo>
                    <a:pt x="118" y="80"/>
                  </a:moveTo>
                  <a:lnTo>
                    <a:pt x="118" y="80"/>
                  </a:lnTo>
                  <a:lnTo>
                    <a:pt x="125" y="74"/>
                  </a:lnTo>
                  <a:lnTo>
                    <a:pt x="129" y="72"/>
                  </a:lnTo>
                  <a:lnTo>
                    <a:pt x="133" y="68"/>
                  </a:lnTo>
                  <a:lnTo>
                    <a:pt x="133" y="68"/>
                  </a:lnTo>
                  <a:lnTo>
                    <a:pt x="127" y="68"/>
                  </a:lnTo>
                  <a:lnTo>
                    <a:pt x="124" y="72"/>
                  </a:lnTo>
                  <a:lnTo>
                    <a:pt x="118" y="80"/>
                  </a:lnTo>
                  <a:lnTo>
                    <a:pt x="118" y="80"/>
                  </a:lnTo>
                  <a:close/>
                  <a:moveTo>
                    <a:pt x="63" y="84"/>
                  </a:moveTo>
                  <a:lnTo>
                    <a:pt x="63" y="84"/>
                  </a:lnTo>
                  <a:lnTo>
                    <a:pt x="66" y="80"/>
                  </a:lnTo>
                  <a:lnTo>
                    <a:pt x="72" y="76"/>
                  </a:lnTo>
                  <a:lnTo>
                    <a:pt x="76" y="74"/>
                  </a:lnTo>
                  <a:lnTo>
                    <a:pt x="80" y="70"/>
                  </a:lnTo>
                  <a:lnTo>
                    <a:pt x="80" y="70"/>
                  </a:lnTo>
                  <a:lnTo>
                    <a:pt x="74" y="70"/>
                  </a:lnTo>
                  <a:lnTo>
                    <a:pt x="68" y="74"/>
                  </a:lnTo>
                  <a:lnTo>
                    <a:pt x="64" y="78"/>
                  </a:lnTo>
                  <a:lnTo>
                    <a:pt x="63" y="84"/>
                  </a:lnTo>
                  <a:lnTo>
                    <a:pt x="63" y="84"/>
                  </a:lnTo>
                  <a:close/>
                  <a:moveTo>
                    <a:pt x="78" y="85"/>
                  </a:moveTo>
                  <a:lnTo>
                    <a:pt x="78" y="85"/>
                  </a:lnTo>
                  <a:lnTo>
                    <a:pt x="99" y="68"/>
                  </a:lnTo>
                  <a:lnTo>
                    <a:pt x="99" y="68"/>
                  </a:lnTo>
                  <a:lnTo>
                    <a:pt x="95" y="68"/>
                  </a:lnTo>
                  <a:lnTo>
                    <a:pt x="91" y="70"/>
                  </a:lnTo>
                  <a:lnTo>
                    <a:pt x="85" y="74"/>
                  </a:lnTo>
                  <a:lnTo>
                    <a:pt x="78" y="85"/>
                  </a:lnTo>
                  <a:lnTo>
                    <a:pt x="78" y="85"/>
                  </a:lnTo>
                  <a:close/>
                  <a:moveTo>
                    <a:pt x="38" y="87"/>
                  </a:moveTo>
                  <a:lnTo>
                    <a:pt x="38" y="87"/>
                  </a:lnTo>
                  <a:lnTo>
                    <a:pt x="49" y="80"/>
                  </a:lnTo>
                  <a:lnTo>
                    <a:pt x="55" y="76"/>
                  </a:lnTo>
                  <a:lnTo>
                    <a:pt x="61" y="72"/>
                  </a:lnTo>
                  <a:lnTo>
                    <a:pt x="61" y="72"/>
                  </a:lnTo>
                  <a:lnTo>
                    <a:pt x="51" y="74"/>
                  </a:lnTo>
                  <a:lnTo>
                    <a:pt x="45" y="78"/>
                  </a:lnTo>
                  <a:lnTo>
                    <a:pt x="38" y="87"/>
                  </a:lnTo>
                  <a:lnTo>
                    <a:pt x="38" y="87"/>
                  </a:lnTo>
                  <a:close/>
                  <a:moveTo>
                    <a:pt x="135" y="105"/>
                  </a:moveTo>
                  <a:lnTo>
                    <a:pt x="135" y="105"/>
                  </a:lnTo>
                  <a:lnTo>
                    <a:pt x="141" y="101"/>
                  </a:lnTo>
                  <a:lnTo>
                    <a:pt x="146" y="97"/>
                  </a:lnTo>
                  <a:lnTo>
                    <a:pt x="150" y="91"/>
                  </a:lnTo>
                  <a:lnTo>
                    <a:pt x="152" y="87"/>
                  </a:lnTo>
                  <a:lnTo>
                    <a:pt x="152" y="84"/>
                  </a:lnTo>
                  <a:lnTo>
                    <a:pt x="152" y="84"/>
                  </a:lnTo>
                  <a:lnTo>
                    <a:pt x="143" y="93"/>
                  </a:lnTo>
                  <a:lnTo>
                    <a:pt x="135" y="105"/>
                  </a:lnTo>
                  <a:lnTo>
                    <a:pt x="135" y="105"/>
                  </a:lnTo>
                  <a:close/>
                  <a:moveTo>
                    <a:pt x="66" y="95"/>
                  </a:moveTo>
                  <a:lnTo>
                    <a:pt x="66" y="95"/>
                  </a:lnTo>
                  <a:lnTo>
                    <a:pt x="66" y="87"/>
                  </a:lnTo>
                  <a:lnTo>
                    <a:pt x="66" y="87"/>
                  </a:lnTo>
                  <a:lnTo>
                    <a:pt x="61" y="91"/>
                  </a:lnTo>
                  <a:lnTo>
                    <a:pt x="53" y="93"/>
                  </a:lnTo>
                  <a:lnTo>
                    <a:pt x="53" y="93"/>
                  </a:lnTo>
                  <a:lnTo>
                    <a:pt x="53" y="93"/>
                  </a:lnTo>
                  <a:lnTo>
                    <a:pt x="51" y="91"/>
                  </a:lnTo>
                  <a:lnTo>
                    <a:pt x="51" y="91"/>
                  </a:lnTo>
                  <a:lnTo>
                    <a:pt x="51" y="87"/>
                  </a:lnTo>
                  <a:lnTo>
                    <a:pt x="53" y="85"/>
                  </a:lnTo>
                  <a:lnTo>
                    <a:pt x="53" y="85"/>
                  </a:lnTo>
                  <a:lnTo>
                    <a:pt x="45" y="89"/>
                  </a:lnTo>
                  <a:lnTo>
                    <a:pt x="38" y="93"/>
                  </a:lnTo>
                  <a:lnTo>
                    <a:pt x="38" y="93"/>
                  </a:lnTo>
                  <a:lnTo>
                    <a:pt x="51" y="95"/>
                  </a:lnTo>
                  <a:lnTo>
                    <a:pt x="66" y="95"/>
                  </a:lnTo>
                  <a:lnTo>
                    <a:pt x="66" y="95"/>
                  </a:lnTo>
                  <a:close/>
                  <a:moveTo>
                    <a:pt x="112" y="91"/>
                  </a:moveTo>
                  <a:lnTo>
                    <a:pt x="112" y="91"/>
                  </a:lnTo>
                  <a:lnTo>
                    <a:pt x="116" y="91"/>
                  </a:lnTo>
                  <a:lnTo>
                    <a:pt x="118" y="89"/>
                  </a:lnTo>
                  <a:lnTo>
                    <a:pt x="120" y="85"/>
                  </a:lnTo>
                  <a:lnTo>
                    <a:pt x="120" y="85"/>
                  </a:lnTo>
                  <a:lnTo>
                    <a:pt x="116" y="87"/>
                  </a:lnTo>
                  <a:lnTo>
                    <a:pt x="112" y="91"/>
                  </a:lnTo>
                  <a:lnTo>
                    <a:pt x="112" y="91"/>
                  </a:lnTo>
                  <a:close/>
                  <a:moveTo>
                    <a:pt x="72" y="95"/>
                  </a:moveTo>
                  <a:lnTo>
                    <a:pt x="72" y="95"/>
                  </a:lnTo>
                  <a:lnTo>
                    <a:pt x="78" y="95"/>
                  </a:lnTo>
                  <a:lnTo>
                    <a:pt x="82" y="91"/>
                  </a:lnTo>
                  <a:lnTo>
                    <a:pt x="84" y="89"/>
                  </a:lnTo>
                  <a:lnTo>
                    <a:pt x="84" y="87"/>
                  </a:lnTo>
                  <a:lnTo>
                    <a:pt x="84" y="87"/>
                  </a:lnTo>
                  <a:lnTo>
                    <a:pt x="78" y="91"/>
                  </a:lnTo>
                  <a:lnTo>
                    <a:pt x="72" y="95"/>
                  </a:lnTo>
                  <a:lnTo>
                    <a:pt x="72" y="95"/>
                  </a:lnTo>
                  <a:close/>
                  <a:moveTo>
                    <a:pt x="97" y="93"/>
                  </a:moveTo>
                  <a:lnTo>
                    <a:pt x="97" y="93"/>
                  </a:lnTo>
                  <a:lnTo>
                    <a:pt x="99" y="91"/>
                  </a:lnTo>
                  <a:lnTo>
                    <a:pt x="99" y="89"/>
                  </a:lnTo>
                  <a:lnTo>
                    <a:pt x="99" y="87"/>
                  </a:lnTo>
                  <a:lnTo>
                    <a:pt x="99" y="87"/>
                  </a:lnTo>
                  <a:lnTo>
                    <a:pt x="97" y="91"/>
                  </a:lnTo>
                  <a:lnTo>
                    <a:pt x="95" y="91"/>
                  </a:lnTo>
                  <a:lnTo>
                    <a:pt x="97" y="93"/>
                  </a:lnTo>
                  <a:lnTo>
                    <a:pt x="97" y="93"/>
                  </a:lnTo>
                  <a:close/>
                  <a:moveTo>
                    <a:pt x="137" y="120"/>
                  </a:moveTo>
                  <a:lnTo>
                    <a:pt x="137" y="120"/>
                  </a:lnTo>
                  <a:lnTo>
                    <a:pt x="148" y="112"/>
                  </a:lnTo>
                  <a:lnTo>
                    <a:pt x="152" y="106"/>
                  </a:lnTo>
                  <a:lnTo>
                    <a:pt x="152" y="103"/>
                  </a:lnTo>
                  <a:lnTo>
                    <a:pt x="152" y="99"/>
                  </a:lnTo>
                  <a:lnTo>
                    <a:pt x="152" y="99"/>
                  </a:lnTo>
                  <a:lnTo>
                    <a:pt x="145" y="108"/>
                  </a:lnTo>
                  <a:lnTo>
                    <a:pt x="137" y="120"/>
                  </a:lnTo>
                  <a:lnTo>
                    <a:pt x="137" y="120"/>
                  </a:lnTo>
                  <a:close/>
                  <a:moveTo>
                    <a:pt x="127" y="116"/>
                  </a:moveTo>
                  <a:lnTo>
                    <a:pt x="127" y="116"/>
                  </a:lnTo>
                  <a:lnTo>
                    <a:pt x="127" y="120"/>
                  </a:lnTo>
                  <a:lnTo>
                    <a:pt x="127" y="120"/>
                  </a:lnTo>
                  <a:lnTo>
                    <a:pt x="131" y="118"/>
                  </a:lnTo>
                  <a:lnTo>
                    <a:pt x="133" y="114"/>
                  </a:lnTo>
                  <a:lnTo>
                    <a:pt x="133" y="114"/>
                  </a:lnTo>
                  <a:lnTo>
                    <a:pt x="127" y="116"/>
                  </a:lnTo>
                  <a:lnTo>
                    <a:pt x="127" y="116"/>
                  </a:lnTo>
                  <a:close/>
                  <a:moveTo>
                    <a:pt x="135" y="137"/>
                  </a:moveTo>
                  <a:lnTo>
                    <a:pt x="135" y="137"/>
                  </a:lnTo>
                  <a:lnTo>
                    <a:pt x="139" y="135"/>
                  </a:lnTo>
                  <a:lnTo>
                    <a:pt x="141" y="133"/>
                  </a:lnTo>
                  <a:lnTo>
                    <a:pt x="145" y="129"/>
                  </a:lnTo>
                  <a:lnTo>
                    <a:pt x="150" y="129"/>
                  </a:lnTo>
                  <a:lnTo>
                    <a:pt x="150" y="129"/>
                  </a:lnTo>
                  <a:lnTo>
                    <a:pt x="150" y="126"/>
                  </a:lnTo>
                  <a:lnTo>
                    <a:pt x="150" y="122"/>
                  </a:lnTo>
                  <a:lnTo>
                    <a:pt x="152" y="120"/>
                  </a:lnTo>
                  <a:lnTo>
                    <a:pt x="150" y="118"/>
                  </a:lnTo>
                  <a:lnTo>
                    <a:pt x="150" y="118"/>
                  </a:lnTo>
                  <a:lnTo>
                    <a:pt x="143" y="127"/>
                  </a:lnTo>
                  <a:lnTo>
                    <a:pt x="135" y="137"/>
                  </a:lnTo>
                  <a:lnTo>
                    <a:pt x="135" y="137"/>
                  </a:lnTo>
                  <a:close/>
                  <a:moveTo>
                    <a:pt x="135" y="156"/>
                  </a:moveTo>
                  <a:lnTo>
                    <a:pt x="135" y="156"/>
                  </a:lnTo>
                  <a:lnTo>
                    <a:pt x="148" y="146"/>
                  </a:lnTo>
                  <a:lnTo>
                    <a:pt x="148" y="146"/>
                  </a:lnTo>
                  <a:lnTo>
                    <a:pt x="148" y="141"/>
                  </a:lnTo>
                  <a:lnTo>
                    <a:pt x="148" y="137"/>
                  </a:lnTo>
                  <a:lnTo>
                    <a:pt x="148" y="135"/>
                  </a:lnTo>
                  <a:lnTo>
                    <a:pt x="148" y="135"/>
                  </a:lnTo>
                  <a:lnTo>
                    <a:pt x="141" y="145"/>
                  </a:lnTo>
                  <a:lnTo>
                    <a:pt x="137" y="150"/>
                  </a:lnTo>
                  <a:lnTo>
                    <a:pt x="135" y="156"/>
                  </a:lnTo>
                  <a:lnTo>
                    <a:pt x="135" y="156"/>
                  </a:lnTo>
                  <a:close/>
                  <a:moveTo>
                    <a:pt x="135" y="173"/>
                  </a:moveTo>
                  <a:lnTo>
                    <a:pt x="135" y="173"/>
                  </a:lnTo>
                  <a:lnTo>
                    <a:pt x="139" y="169"/>
                  </a:lnTo>
                  <a:lnTo>
                    <a:pt x="143" y="167"/>
                  </a:lnTo>
                  <a:lnTo>
                    <a:pt x="146" y="164"/>
                  </a:lnTo>
                  <a:lnTo>
                    <a:pt x="148" y="158"/>
                  </a:lnTo>
                  <a:lnTo>
                    <a:pt x="148" y="158"/>
                  </a:lnTo>
                  <a:lnTo>
                    <a:pt x="141" y="166"/>
                  </a:lnTo>
                  <a:lnTo>
                    <a:pt x="135" y="173"/>
                  </a:lnTo>
                  <a:lnTo>
                    <a:pt x="135" y="173"/>
                  </a:lnTo>
                  <a:close/>
                  <a:moveTo>
                    <a:pt x="131" y="169"/>
                  </a:moveTo>
                  <a:lnTo>
                    <a:pt x="131" y="169"/>
                  </a:lnTo>
                  <a:lnTo>
                    <a:pt x="133" y="164"/>
                  </a:lnTo>
                  <a:lnTo>
                    <a:pt x="133" y="164"/>
                  </a:lnTo>
                  <a:lnTo>
                    <a:pt x="131" y="164"/>
                  </a:lnTo>
                  <a:lnTo>
                    <a:pt x="129" y="166"/>
                  </a:lnTo>
                  <a:lnTo>
                    <a:pt x="129" y="167"/>
                  </a:lnTo>
                  <a:lnTo>
                    <a:pt x="131" y="169"/>
                  </a:lnTo>
                  <a:lnTo>
                    <a:pt x="131" y="169"/>
                  </a:lnTo>
                  <a:close/>
                  <a:moveTo>
                    <a:pt x="129" y="185"/>
                  </a:moveTo>
                  <a:lnTo>
                    <a:pt x="129" y="185"/>
                  </a:lnTo>
                  <a:lnTo>
                    <a:pt x="127" y="188"/>
                  </a:lnTo>
                  <a:lnTo>
                    <a:pt x="127" y="188"/>
                  </a:lnTo>
                  <a:lnTo>
                    <a:pt x="131" y="186"/>
                  </a:lnTo>
                  <a:lnTo>
                    <a:pt x="133" y="183"/>
                  </a:lnTo>
                  <a:lnTo>
                    <a:pt x="133" y="183"/>
                  </a:lnTo>
                  <a:lnTo>
                    <a:pt x="129" y="185"/>
                  </a:lnTo>
                  <a:lnTo>
                    <a:pt x="129" y="185"/>
                  </a:lnTo>
                  <a:close/>
                  <a:moveTo>
                    <a:pt x="15" y="209"/>
                  </a:moveTo>
                  <a:lnTo>
                    <a:pt x="15" y="209"/>
                  </a:lnTo>
                  <a:lnTo>
                    <a:pt x="23" y="204"/>
                  </a:lnTo>
                  <a:lnTo>
                    <a:pt x="24" y="198"/>
                  </a:lnTo>
                  <a:lnTo>
                    <a:pt x="24" y="196"/>
                  </a:lnTo>
                  <a:lnTo>
                    <a:pt x="23" y="194"/>
                  </a:lnTo>
                  <a:lnTo>
                    <a:pt x="23" y="194"/>
                  </a:lnTo>
                  <a:lnTo>
                    <a:pt x="17" y="202"/>
                  </a:lnTo>
                  <a:lnTo>
                    <a:pt x="15" y="206"/>
                  </a:lnTo>
                  <a:lnTo>
                    <a:pt x="15" y="209"/>
                  </a:lnTo>
                  <a:lnTo>
                    <a:pt x="15" y="209"/>
                  </a:lnTo>
                  <a:close/>
                  <a:moveTo>
                    <a:pt x="17" y="223"/>
                  </a:moveTo>
                  <a:lnTo>
                    <a:pt x="17" y="223"/>
                  </a:lnTo>
                  <a:lnTo>
                    <a:pt x="24" y="217"/>
                  </a:lnTo>
                  <a:lnTo>
                    <a:pt x="28" y="213"/>
                  </a:lnTo>
                  <a:lnTo>
                    <a:pt x="28" y="211"/>
                  </a:lnTo>
                  <a:lnTo>
                    <a:pt x="26" y="209"/>
                  </a:lnTo>
                  <a:lnTo>
                    <a:pt x="26" y="209"/>
                  </a:lnTo>
                  <a:lnTo>
                    <a:pt x="21" y="215"/>
                  </a:lnTo>
                  <a:lnTo>
                    <a:pt x="17" y="219"/>
                  </a:lnTo>
                  <a:lnTo>
                    <a:pt x="17" y="223"/>
                  </a:lnTo>
                  <a:lnTo>
                    <a:pt x="17" y="223"/>
                  </a:lnTo>
                  <a:close/>
                  <a:moveTo>
                    <a:pt x="26" y="227"/>
                  </a:moveTo>
                  <a:lnTo>
                    <a:pt x="26" y="227"/>
                  </a:lnTo>
                  <a:lnTo>
                    <a:pt x="28" y="227"/>
                  </a:lnTo>
                  <a:lnTo>
                    <a:pt x="30" y="227"/>
                  </a:lnTo>
                  <a:lnTo>
                    <a:pt x="30" y="227"/>
                  </a:lnTo>
                  <a:lnTo>
                    <a:pt x="30" y="225"/>
                  </a:lnTo>
                  <a:lnTo>
                    <a:pt x="28" y="223"/>
                  </a:lnTo>
                  <a:lnTo>
                    <a:pt x="28" y="223"/>
                  </a:lnTo>
                  <a:lnTo>
                    <a:pt x="28" y="225"/>
                  </a:lnTo>
                  <a:lnTo>
                    <a:pt x="26" y="227"/>
                  </a:lnTo>
                  <a:lnTo>
                    <a:pt x="26" y="227"/>
                  </a:lnTo>
                  <a:close/>
                  <a:moveTo>
                    <a:pt x="24" y="240"/>
                  </a:moveTo>
                  <a:lnTo>
                    <a:pt x="24" y="240"/>
                  </a:lnTo>
                  <a:lnTo>
                    <a:pt x="28" y="236"/>
                  </a:lnTo>
                  <a:lnTo>
                    <a:pt x="32" y="234"/>
                  </a:lnTo>
                  <a:lnTo>
                    <a:pt x="32" y="234"/>
                  </a:lnTo>
                  <a:lnTo>
                    <a:pt x="32" y="232"/>
                  </a:lnTo>
                  <a:lnTo>
                    <a:pt x="30" y="230"/>
                  </a:lnTo>
                  <a:lnTo>
                    <a:pt x="30" y="230"/>
                  </a:lnTo>
                  <a:lnTo>
                    <a:pt x="24" y="240"/>
                  </a:lnTo>
                  <a:lnTo>
                    <a:pt x="24" y="240"/>
                  </a:lnTo>
                  <a:close/>
                  <a:moveTo>
                    <a:pt x="26" y="259"/>
                  </a:moveTo>
                  <a:lnTo>
                    <a:pt x="26" y="259"/>
                  </a:lnTo>
                  <a:lnTo>
                    <a:pt x="34" y="253"/>
                  </a:lnTo>
                  <a:lnTo>
                    <a:pt x="38" y="251"/>
                  </a:lnTo>
                  <a:lnTo>
                    <a:pt x="42" y="247"/>
                  </a:lnTo>
                  <a:lnTo>
                    <a:pt x="42" y="247"/>
                  </a:lnTo>
                  <a:lnTo>
                    <a:pt x="40" y="246"/>
                  </a:lnTo>
                  <a:lnTo>
                    <a:pt x="36" y="244"/>
                  </a:lnTo>
                  <a:lnTo>
                    <a:pt x="36" y="244"/>
                  </a:lnTo>
                  <a:lnTo>
                    <a:pt x="30" y="251"/>
                  </a:lnTo>
                  <a:lnTo>
                    <a:pt x="28" y="253"/>
                  </a:lnTo>
                  <a:lnTo>
                    <a:pt x="26" y="259"/>
                  </a:lnTo>
                  <a:lnTo>
                    <a:pt x="26" y="259"/>
                  </a:lnTo>
                  <a:close/>
                  <a:moveTo>
                    <a:pt x="21" y="251"/>
                  </a:moveTo>
                  <a:lnTo>
                    <a:pt x="21" y="251"/>
                  </a:lnTo>
                  <a:lnTo>
                    <a:pt x="24" y="249"/>
                  </a:lnTo>
                  <a:lnTo>
                    <a:pt x="26" y="246"/>
                  </a:lnTo>
                  <a:lnTo>
                    <a:pt x="26" y="246"/>
                  </a:lnTo>
                  <a:lnTo>
                    <a:pt x="23" y="247"/>
                  </a:lnTo>
                  <a:lnTo>
                    <a:pt x="21" y="249"/>
                  </a:lnTo>
                  <a:lnTo>
                    <a:pt x="21" y="251"/>
                  </a:lnTo>
                  <a:lnTo>
                    <a:pt x="21" y="251"/>
                  </a:lnTo>
                  <a:close/>
                  <a:moveTo>
                    <a:pt x="44" y="261"/>
                  </a:moveTo>
                  <a:lnTo>
                    <a:pt x="44" y="261"/>
                  </a:lnTo>
                  <a:lnTo>
                    <a:pt x="47" y="259"/>
                  </a:lnTo>
                  <a:lnTo>
                    <a:pt x="47" y="257"/>
                  </a:lnTo>
                  <a:lnTo>
                    <a:pt x="47" y="255"/>
                  </a:lnTo>
                  <a:lnTo>
                    <a:pt x="47" y="255"/>
                  </a:lnTo>
                  <a:lnTo>
                    <a:pt x="44" y="259"/>
                  </a:lnTo>
                  <a:lnTo>
                    <a:pt x="44" y="259"/>
                  </a:lnTo>
                  <a:lnTo>
                    <a:pt x="44" y="261"/>
                  </a:lnTo>
                  <a:lnTo>
                    <a:pt x="44" y="261"/>
                  </a:lnTo>
                  <a:close/>
                  <a:moveTo>
                    <a:pt x="47" y="270"/>
                  </a:moveTo>
                  <a:lnTo>
                    <a:pt x="47" y="270"/>
                  </a:lnTo>
                  <a:lnTo>
                    <a:pt x="53" y="268"/>
                  </a:lnTo>
                  <a:lnTo>
                    <a:pt x="59" y="265"/>
                  </a:lnTo>
                  <a:lnTo>
                    <a:pt x="59" y="265"/>
                  </a:lnTo>
                  <a:lnTo>
                    <a:pt x="55" y="263"/>
                  </a:lnTo>
                  <a:lnTo>
                    <a:pt x="53" y="265"/>
                  </a:lnTo>
                  <a:lnTo>
                    <a:pt x="47" y="270"/>
                  </a:lnTo>
                  <a:lnTo>
                    <a:pt x="47" y="270"/>
                  </a:lnTo>
                  <a:close/>
                  <a:moveTo>
                    <a:pt x="59" y="280"/>
                  </a:moveTo>
                  <a:lnTo>
                    <a:pt x="59" y="280"/>
                  </a:lnTo>
                  <a:lnTo>
                    <a:pt x="64" y="276"/>
                  </a:lnTo>
                  <a:lnTo>
                    <a:pt x="72" y="274"/>
                  </a:lnTo>
                  <a:lnTo>
                    <a:pt x="72" y="274"/>
                  </a:lnTo>
                  <a:lnTo>
                    <a:pt x="68" y="272"/>
                  </a:lnTo>
                  <a:lnTo>
                    <a:pt x="64" y="270"/>
                  </a:lnTo>
                  <a:lnTo>
                    <a:pt x="64" y="270"/>
                  </a:lnTo>
                  <a:lnTo>
                    <a:pt x="61" y="276"/>
                  </a:lnTo>
                  <a:lnTo>
                    <a:pt x="59" y="280"/>
                  </a:lnTo>
                  <a:lnTo>
                    <a:pt x="59" y="280"/>
                  </a:lnTo>
                  <a:close/>
                  <a:moveTo>
                    <a:pt x="116" y="280"/>
                  </a:moveTo>
                  <a:lnTo>
                    <a:pt x="116" y="280"/>
                  </a:lnTo>
                  <a:lnTo>
                    <a:pt x="114" y="286"/>
                  </a:lnTo>
                  <a:lnTo>
                    <a:pt x="114" y="286"/>
                  </a:lnTo>
                  <a:lnTo>
                    <a:pt x="129" y="280"/>
                  </a:lnTo>
                  <a:lnTo>
                    <a:pt x="137" y="276"/>
                  </a:lnTo>
                  <a:lnTo>
                    <a:pt x="141" y="272"/>
                  </a:lnTo>
                  <a:lnTo>
                    <a:pt x="141" y="272"/>
                  </a:lnTo>
                  <a:lnTo>
                    <a:pt x="131" y="278"/>
                  </a:lnTo>
                  <a:lnTo>
                    <a:pt x="124" y="280"/>
                  </a:lnTo>
                  <a:lnTo>
                    <a:pt x="116" y="280"/>
                  </a:lnTo>
                  <a:lnTo>
                    <a:pt x="116" y="280"/>
                  </a:lnTo>
                  <a:close/>
                  <a:moveTo>
                    <a:pt x="78" y="284"/>
                  </a:moveTo>
                  <a:lnTo>
                    <a:pt x="78" y="284"/>
                  </a:lnTo>
                  <a:lnTo>
                    <a:pt x="84" y="282"/>
                  </a:lnTo>
                  <a:lnTo>
                    <a:pt x="89" y="278"/>
                  </a:lnTo>
                  <a:lnTo>
                    <a:pt x="89" y="278"/>
                  </a:lnTo>
                  <a:lnTo>
                    <a:pt x="84" y="276"/>
                  </a:lnTo>
                  <a:lnTo>
                    <a:pt x="82" y="278"/>
                  </a:lnTo>
                  <a:lnTo>
                    <a:pt x="78" y="280"/>
                  </a:lnTo>
                  <a:lnTo>
                    <a:pt x="78" y="284"/>
                  </a:lnTo>
                  <a:lnTo>
                    <a:pt x="78" y="284"/>
                  </a:lnTo>
                  <a:close/>
                  <a:moveTo>
                    <a:pt x="95" y="286"/>
                  </a:moveTo>
                  <a:lnTo>
                    <a:pt x="95" y="286"/>
                  </a:lnTo>
                  <a:lnTo>
                    <a:pt x="101" y="282"/>
                  </a:lnTo>
                  <a:lnTo>
                    <a:pt x="105" y="282"/>
                  </a:lnTo>
                  <a:lnTo>
                    <a:pt x="106" y="278"/>
                  </a:lnTo>
                  <a:lnTo>
                    <a:pt x="106" y="278"/>
                  </a:lnTo>
                  <a:lnTo>
                    <a:pt x="101" y="278"/>
                  </a:lnTo>
                  <a:lnTo>
                    <a:pt x="97" y="280"/>
                  </a:lnTo>
                  <a:lnTo>
                    <a:pt x="95" y="284"/>
                  </a:lnTo>
                  <a:lnTo>
                    <a:pt x="95" y="286"/>
                  </a:lnTo>
                  <a:lnTo>
                    <a:pt x="95" y="286"/>
                  </a:lnTo>
                  <a:close/>
                  <a:moveTo>
                    <a:pt x="63" y="288"/>
                  </a:moveTo>
                  <a:lnTo>
                    <a:pt x="63" y="288"/>
                  </a:lnTo>
                  <a:lnTo>
                    <a:pt x="64" y="288"/>
                  </a:lnTo>
                  <a:lnTo>
                    <a:pt x="68" y="288"/>
                  </a:lnTo>
                  <a:lnTo>
                    <a:pt x="68" y="288"/>
                  </a:lnTo>
                  <a:lnTo>
                    <a:pt x="68" y="284"/>
                  </a:lnTo>
                  <a:lnTo>
                    <a:pt x="68" y="284"/>
                  </a:lnTo>
                  <a:lnTo>
                    <a:pt x="68" y="282"/>
                  </a:lnTo>
                  <a:lnTo>
                    <a:pt x="68" y="282"/>
                  </a:lnTo>
                  <a:lnTo>
                    <a:pt x="66" y="284"/>
                  </a:lnTo>
                  <a:lnTo>
                    <a:pt x="64" y="284"/>
                  </a:lnTo>
                  <a:lnTo>
                    <a:pt x="63" y="286"/>
                  </a:lnTo>
                  <a:lnTo>
                    <a:pt x="63" y="288"/>
                  </a:lnTo>
                  <a:lnTo>
                    <a:pt x="63" y="288"/>
                  </a:lnTo>
                  <a:close/>
                  <a:moveTo>
                    <a:pt x="99" y="291"/>
                  </a:moveTo>
                  <a:lnTo>
                    <a:pt x="99" y="291"/>
                  </a:lnTo>
                  <a:lnTo>
                    <a:pt x="103" y="291"/>
                  </a:lnTo>
                  <a:lnTo>
                    <a:pt x="105" y="289"/>
                  </a:lnTo>
                  <a:lnTo>
                    <a:pt x="103" y="288"/>
                  </a:lnTo>
                  <a:lnTo>
                    <a:pt x="103" y="288"/>
                  </a:lnTo>
                  <a:lnTo>
                    <a:pt x="101" y="289"/>
                  </a:lnTo>
                  <a:lnTo>
                    <a:pt x="101" y="289"/>
                  </a:lnTo>
                  <a:lnTo>
                    <a:pt x="99" y="291"/>
                  </a:lnTo>
                  <a:lnTo>
                    <a:pt x="99" y="291"/>
                  </a:lnTo>
                  <a:close/>
                  <a:moveTo>
                    <a:pt x="78" y="291"/>
                  </a:moveTo>
                  <a:lnTo>
                    <a:pt x="78" y="291"/>
                  </a:lnTo>
                  <a:lnTo>
                    <a:pt x="82" y="291"/>
                  </a:lnTo>
                  <a:lnTo>
                    <a:pt x="82" y="291"/>
                  </a:lnTo>
                  <a:lnTo>
                    <a:pt x="84" y="289"/>
                  </a:lnTo>
                  <a:lnTo>
                    <a:pt x="84" y="289"/>
                  </a:lnTo>
                  <a:lnTo>
                    <a:pt x="82" y="289"/>
                  </a:lnTo>
                  <a:lnTo>
                    <a:pt x="82" y="289"/>
                  </a:lnTo>
                  <a:lnTo>
                    <a:pt x="80" y="289"/>
                  </a:lnTo>
                  <a:lnTo>
                    <a:pt x="80" y="289"/>
                  </a:lnTo>
                  <a:lnTo>
                    <a:pt x="78" y="291"/>
                  </a:lnTo>
                  <a:lnTo>
                    <a:pt x="78" y="29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6" name="Freeform 14"/>
            <p:cNvSpPr>
              <a:spLocks noEditPoints="1"/>
            </p:cNvSpPr>
            <p:nvPr/>
          </p:nvSpPr>
          <p:spPr bwMode="auto">
            <a:xfrm>
              <a:off x="2763838" y="2562225"/>
              <a:ext cx="393700" cy="420688"/>
            </a:xfrm>
            <a:custGeom>
              <a:avLst/>
              <a:gdLst/>
              <a:ahLst/>
              <a:cxnLst>
                <a:cxn ang="0">
                  <a:pos x="160" y="21"/>
                </a:cxn>
                <a:cxn ang="0">
                  <a:pos x="149" y="147"/>
                </a:cxn>
                <a:cxn ang="0">
                  <a:pos x="124" y="181"/>
                </a:cxn>
                <a:cxn ang="0">
                  <a:pos x="107" y="117"/>
                </a:cxn>
                <a:cxn ang="0">
                  <a:pos x="78" y="6"/>
                </a:cxn>
                <a:cxn ang="0">
                  <a:pos x="8" y="31"/>
                </a:cxn>
                <a:cxn ang="0">
                  <a:pos x="8" y="172"/>
                </a:cxn>
                <a:cxn ang="0">
                  <a:pos x="50" y="239"/>
                </a:cxn>
                <a:cxn ang="0">
                  <a:pos x="141" y="263"/>
                </a:cxn>
                <a:cxn ang="0">
                  <a:pos x="219" y="218"/>
                </a:cxn>
                <a:cxn ang="0">
                  <a:pos x="248" y="75"/>
                </a:cxn>
                <a:cxn ang="0">
                  <a:pos x="172" y="134"/>
                </a:cxn>
                <a:cxn ang="0">
                  <a:pos x="172" y="138"/>
                </a:cxn>
                <a:cxn ang="0">
                  <a:pos x="174" y="151"/>
                </a:cxn>
                <a:cxn ang="0">
                  <a:pos x="170" y="115"/>
                </a:cxn>
                <a:cxn ang="0">
                  <a:pos x="164" y="128"/>
                </a:cxn>
                <a:cxn ang="0">
                  <a:pos x="181" y="86"/>
                </a:cxn>
                <a:cxn ang="0">
                  <a:pos x="162" y="88"/>
                </a:cxn>
                <a:cxn ang="0">
                  <a:pos x="176" y="77"/>
                </a:cxn>
                <a:cxn ang="0">
                  <a:pos x="172" y="56"/>
                </a:cxn>
                <a:cxn ang="0">
                  <a:pos x="164" y="71"/>
                </a:cxn>
                <a:cxn ang="0">
                  <a:pos x="183" y="31"/>
                </a:cxn>
                <a:cxn ang="0">
                  <a:pos x="179" y="21"/>
                </a:cxn>
                <a:cxn ang="0">
                  <a:pos x="183" y="16"/>
                </a:cxn>
                <a:cxn ang="0">
                  <a:pos x="155" y="143"/>
                </a:cxn>
                <a:cxn ang="0">
                  <a:pos x="36" y="115"/>
                </a:cxn>
                <a:cxn ang="0">
                  <a:pos x="40" y="103"/>
                </a:cxn>
                <a:cxn ang="0">
                  <a:pos x="40" y="46"/>
                </a:cxn>
                <a:cxn ang="0">
                  <a:pos x="27" y="50"/>
                </a:cxn>
                <a:cxn ang="0">
                  <a:pos x="40" y="46"/>
                </a:cxn>
                <a:cxn ang="0">
                  <a:pos x="23" y="113"/>
                </a:cxn>
                <a:cxn ang="0">
                  <a:pos x="42" y="17"/>
                </a:cxn>
                <a:cxn ang="0">
                  <a:pos x="21" y="42"/>
                </a:cxn>
                <a:cxn ang="0">
                  <a:pos x="38" y="54"/>
                </a:cxn>
                <a:cxn ang="0">
                  <a:pos x="19" y="97"/>
                </a:cxn>
                <a:cxn ang="0">
                  <a:pos x="29" y="71"/>
                </a:cxn>
                <a:cxn ang="0">
                  <a:pos x="31" y="61"/>
                </a:cxn>
                <a:cxn ang="0">
                  <a:pos x="14" y="113"/>
                </a:cxn>
                <a:cxn ang="0">
                  <a:pos x="15" y="130"/>
                </a:cxn>
                <a:cxn ang="0">
                  <a:pos x="19" y="179"/>
                </a:cxn>
                <a:cxn ang="0">
                  <a:pos x="19" y="179"/>
                </a:cxn>
                <a:cxn ang="0">
                  <a:pos x="42" y="120"/>
                </a:cxn>
                <a:cxn ang="0">
                  <a:pos x="21" y="147"/>
                </a:cxn>
                <a:cxn ang="0">
                  <a:pos x="29" y="157"/>
                </a:cxn>
                <a:cxn ang="0">
                  <a:pos x="31" y="170"/>
                </a:cxn>
                <a:cxn ang="0">
                  <a:pos x="42" y="166"/>
                </a:cxn>
                <a:cxn ang="0">
                  <a:pos x="33" y="185"/>
                </a:cxn>
                <a:cxn ang="0">
                  <a:pos x="40" y="181"/>
                </a:cxn>
                <a:cxn ang="0">
                  <a:pos x="40" y="195"/>
                </a:cxn>
                <a:cxn ang="0">
                  <a:pos x="40" y="202"/>
                </a:cxn>
                <a:cxn ang="0">
                  <a:pos x="208" y="221"/>
                </a:cxn>
                <a:cxn ang="0">
                  <a:pos x="136" y="254"/>
                </a:cxn>
                <a:cxn ang="0">
                  <a:pos x="69" y="218"/>
                </a:cxn>
                <a:cxn ang="0">
                  <a:pos x="48" y="94"/>
                </a:cxn>
                <a:cxn ang="0">
                  <a:pos x="78" y="14"/>
                </a:cxn>
                <a:cxn ang="0">
                  <a:pos x="101" y="143"/>
                </a:cxn>
                <a:cxn ang="0">
                  <a:pos x="132" y="193"/>
                </a:cxn>
                <a:cxn ang="0">
                  <a:pos x="176" y="172"/>
                </a:cxn>
                <a:cxn ang="0">
                  <a:pos x="195" y="12"/>
                </a:cxn>
                <a:cxn ang="0">
                  <a:pos x="238" y="35"/>
                </a:cxn>
              </a:cxnLst>
              <a:rect l="0" t="0" r="r" b="b"/>
              <a:pathLst>
                <a:path w="248" h="265">
                  <a:moveTo>
                    <a:pt x="244" y="0"/>
                  </a:moveTo>
                  <a:lnTo>
                    <a:pt x="244" y="0"/>
                  </a:lnTo>
                  <a:lnTo>
                    <a:pt x="219" y="0"/>
                  </a:lnTo>
                  <a:lnTo>
                    <a:pt x="193" y="0"/>
                  </a:lnTo>
                  <a:lnTo>
                    <a:pt x="193" y="0"/>
                  </a:lnTo>
                  <a:lnTo>
                    <a:pt x="172" y="14"/>
                  </a:lnTo>
                  <a:lnTo>
                    <a:pt x="160" y="21"/>
                  </a:lnTo>
                  <a:lnTo>
                    <a:pt x="149" y="27"/>
                  </a:lnTo>
                  <a:lnTo>
                    <a:pt x="149" y="27"/>
                  </a:lnTo>
                  <a:lnTo>
                    <a:pt x="149" y="52"/>
                  </a:lnTo>
                  <a:lnTo>
                    <a:pt x="151" y="78"/>
                  </a:lnTo>
                  <a:lnTo>
                    <a:pt x="151" y="78"/>
                  </a:lnTo>
                  <a:lnTo>
                    <a:pt x="151" y="113"/>
                  </a:lnTo>
                  <a:lnTo>
                    <a:pt x="149" y="147"/>
                  </a:lnTo>
                  <a:lnTo>
                    <a:pt x="147" y="162"/>
                  </a:lnTo>
                  <a:lnTo>
                    <a:pt x="143" y="174"/>
                  </a:lnTo>
                  <a:lnTo>
                    <a:pt x="137" y="181"/>
                  </a:lnTo>
                  <a:lnTo>
                    <a:pt x="134" y="181"/>
                  </a:lnTo>
                  <a:lnTo>
                    <a:pt x="130" y="183"/>
                  </a:lnTo>
                  <a:lnTo>
                    <a:pt x="130" y="183"/>
                  </a:lnTo>
                  <a:lnTo>
                    <a:pt x="124" y="181"/>
                  </a:lnTo>
                  <a:lnTo>
                    <a:pt x="120" y="178"/>
                  </a:lnTo>
                  <a:lnTo>
                    <a:pt x="116" y="172"/>
                  </a:lnTo>
                  <a:lnTo>
                    <a:pt x="113" y="164"/>
                  </a:lnTo>
                  <a:lnTo>
                    <a:pt x="109" y="149"/>
                  </a:lnTo>
                  <a:lnTo>
                    <a:pt x="109" y="134"/>
                  </a:lnTo>
                  <a:lnTo>
                    <a:pt x="109" y="134"/>
                  </a:lnTo>
                  <a:lnTo>
                    <a:pt x="107" y="117"/>
                  </a:lnTo>
                  <a:lnTo>
                    <a:pt x="107" y="101"/>
                  </a:lnTo>
                  <a:lnTo>
                    <a:pt x="111" y="67"/>
                  </a:lnTo>
                  <a:lnTo>
                    <a:pt x="113" y="35"/>
                  </a:lnTo>
                  <a:lnTo>
                    <a:pt x="113" y="19"/>
                  </a:lnTo>
                  <a:lnTo>
                    <a:pt x="113" y="6"/>
                  </a:lnTo>
                  <a:lnTo>
                    <a:pt x="113" y="6"/>
                  </a:lnTo>
                  <a:lnTo>
                    <a:pt x="78" y="6"/>
                  </a:lnTo>
                  <a:lnTo>
                    <a:pt x="36" y="8"/>
                  </a:lnTo>
                  <a:lnTo>
                    <a:pt x="36" y="8"/>
                  </a:lnTo>
                  <a:lnTo>
                    <a:pt x="29" y="12"/>
                  </a:lnTo>
                  <a:lnTo>
                    <a:pt x="21" y="17"/>
                  </a:lnTo>
                  <a:lnTo>
                    <a:pt x="14" y="23"/>
                  </a:lnTo>
                  <a:lnTo>
                    <a:pt x="10" y="27"/>
                  </a:lnTo>
                  <a:lnTo>
                    <a:pt x="8" y="31"/>
                  </a:lnTo>
                  <a:lnTo>
                    <a:pt x="8" y="31"/>
                  </a:lnTo>
                  <a:lnTo>
                    <a:pt x="4" y="42"/>
                  </a:lnTo>
                  <a:lnTo>
                    <a:pt x="2" y="61"/>
                  </a:lnTo>
                  <a:lnTo>
                    <a:pt x="0" y="86"/>
                  </a:lnTo>
                  <a:lnTo>
                    <a:pt x="0" y="113"/>
                  </a:lnTo>
                  <a:lnTo>
                    <a:pt x="2" y="143"/>
                  </a:lnTo>
                  <a:lnTo>
                    <a:pt x="8" y="172"/>
                  </a:lnTo>
                  <a:lnTo>
                    <a:pt x="12" y="185"/>
                  </a:lnTo>
                  <a:lnTo>
                    <a:pt x="15" y="198"/>
                  </a:lnTo>
                  <a:lnTo>
                    <a:pt x="23" y="210"/>
                  </a:lnTo>
                  <a:lnTo>
                    <a:pt x="31" y="221"/>
                  </a:lnTo>
                  <a:lnTo>
                    <a:pt x="31" y="221"/>
                  </a:lnTo>
                  <a:lnTo>
                    <a:pt x="38" y="231"/>
                  </a:lnTo>
                  <a:lnTo>
                    <a:pt x="50" y="239"/>
                  </a:lnTo>
                  <a:lnTo>
                    <a:pt x="61" y="246"/>
                  </a:lnTo>
                  <a:lnTo>
                    <a:pt x="75" y="254"/>
                  </a:lnTo>
                  <a:lnTo>
                    <a:pt x="88" y="259"/>
                  </a:lnTo>
                  <a:lnTo>
                    <a:pt x="105" y="263"/>
                  </a:lnTo>
                  <a:lnTo>
                    <a:pt x="122" y="265"/>
                  </a:lnTo>
                  <a:lnTo>
                    <a:pt x="141" y="263"/>
                  </a:lnTo>
                  <a:lnTo>
                    <a:pt x="141" y="263"/>
                  </a:lnTo>
                  <a:lnTo>
                    <a:pt x="156" y="261"/>
                  </a:lnTo>
                  <a:lnTo>
                    <a:pt x="168" y="259"/>
                  </a:lnTo>
                  <a:lnTo>
                    <a:pt x="179" y="254"/>
                  </a:lnTo>
                  <a:lnTo>
                    <a:pt x="191" y="248"/>
                  </a:lnTo>
                  <a:lnTo>
                    <a:pt x="198" y="242"/>
                  </a:lnTo>
                  <a:lnTo>
                    <a:pt x="208" y="235"/>
                  </a:lnTo>
                  <a:lnTo>
                    <a:pt x="219" y="218"/>
                  </a:lnTo>
                  <a:lnTo>
                    <a:pt x="229" y="200"/>
                  </a:lnTo>
                  <a:lnTo>
                    <a:pt x="235" y="181"/>
                  </a:lnTo>
                  <a:lnTo>
                    <a:pt x="238" y="164"/>
                  </a:lnTo>
                  <a:lnTo>
                    <a:pt x="240" y="151"/>
                  </a:lnTo>
                  <a:lnTo>
                    <a:pt x="240" y="151"/>
                  </a:lnTo>
                  <a:lnTo>
                    <a:pt x="244" y="120"/>
                  </a:lnTo>
                  <a:lnTo>
                    <a:pt x="248" y="75"/>
                  </a:lnTo>
                  <a:lnTo>
                    <a:pt x="248" y="29"/>
                  </a:lnTo>
                  <a:lnTo>
                    <a:pt x="248" y="12"/>
                  </a:lnTo>
                  <a:lnTo>
                    <a:pt x="244" y="0"/>
                  </a:lnTo>
                  <a:lnTo>
                    <a:pt x="244" y="0"/>
                  </a:lnTo>
                  <a:close/>
                  <a:moveTo>
                    <a:pt x="172" y="138"/>
                  </a:moveTo>
                  <a:lnTo>
                    <a:pt x="172" y="138"/>
                  </a:lnTo>
                  <a:lnTo>
                    <a:pt x="172" y="134"/>
                  </a:lnTo>
                  <a:lnTo>
                    <a:pt x="174" y="130"/>
                  </a:lnTo>
                  <a:lnTo>
                    <a:pt x="179" y="126"/>
                  </a:lnTo>
                  <a:lnTo>
                    <a:pt x="179" y="126"/>
                  </a:lnTo>
                  <a:lnTo>
                    <a:pt x="177" y="128"/>
                  </a:lnTo>
                  <a:lnTo>
                    <a:pt x="176" y="132"/>
                  </a:lnTo>
                  <a:lnTo>
                    <a:pt x="172" y="138"/>
                  </a:lnTo>
                  <a:lnTo>
                    <a:pt x="172" y="138"/>
                  </a:lnTo>
                  <a:close/>
                  <a:moveTo>
                    <a:pt x="166" y="157"/>
                  </a:moveTo>
                  <a:lnTo>
                    <a:pt x="166" y="157"/>
                  </a:lnTo>
                  <a:lnTo>
                    <a:pt x="170" y="151"/>
                  </a:lnTo>
                  <a:lnTo>
                    <a:pt x="174" y="143"/>
                  </a:lnTo>
                  <a:lnTo>
                    <a:pt x="174" y="143"/>
                  </a:lnTo>
                  <a:lnTo>
                    <a:pt x="174" y="147"/>
                  </a:lnTo>
                  <a:lnTo>
                    <a:pt x="174" y="151"/>
                  </a:lnTo>
                  <a:lnTo>
                    <a:pt x="170" y="155"/>
                  </a:lnTo>
                  <a:lnTo>
                    <a:pt x="166" y="157"/>
                  </a:lnTo>
                  <a:lnTo>
                    <a:pt x="166" y="157"/>
                  </a:lnTo>
                  <a:close/>
                  <a:moveTo>
                    <a:pt x="164" y="128"/>
                  </a:moveTo>
                  <a:lnTo>
                    <a:pt x="164" y="128"/>
                  </a:lnTo>
                  <a:lnTo>
                    <a:pt x="166" y="122"/>
                  </a:lnTo>
                  <a:lnTo>
                    <a:pt x="170" y="115"/>
                  </a:lnTo>
                  <a:lnTo>
                    <a:pt x="179" y="103"/>
                  </a:lnTo>
                  <a:lnTo>
                    <a:pt x="179" y="103"/>
                  </a:lnTo>
                  <a:lnTo>
                    <a:pt x="177" y="111"/>
                  </a:lnTo>
                  <a:lnTo>
                    <a:pt x="174" y="118"/>
                  </a:lnTo>
                  <a:lnTo>
                    <a:pt x="168" y="122"/>
                  </a:lnTo>
                  <a:lnTo>
                    <a:pt x="164" y="128"/>
                  </a:lnTo>
                  <a:lnTo>
                    <a:pt x="164" y="128"/>
                  </a:lnTo>
                  <a:close/>
                  <a:moveTo>
                    <a:pt x="162" y="111"/>
                  </a:moveTo>
                  <a:lnTo>
                    <a:pt x="162" y="111"/>
                  </a:lnTo>
                  <a:lnTo>
                    <a:pt x="164" y="103"/>
                  </a:lnTo>
                  <a:lnTo>
                    <a:pt x="170" y="96"/>
                  </a:lnTo>
                  <a:lnTo>
                    <a:pt x="181" y="80"/>
                  </a:lnTo>
                  <a:lnTo>
                    <a:pt x="181" y="80"/>
                  </a:lnTo>
                  <a:lnTo>
                    <a:pt x="181" y="86"/>
                  </a:lnTo>
                  <a:lnTo>
                    <a:pt x="179" y="90"/>
                  </a:lnTo>
                  <a:lnTo>
                    <a:pt x="174" y="97"/>
                  </a:lnTo>
                  <a:lnTo>
                    <a:pt x="168" y="105"/>
                  </a:lnTo>
                  <a:lnTo>
                    <a:pt x="162" y="111"/>
                  </a:lnTo>
                  <a:lnTo>
                    <a:pt x="162" y="111"/>
                  </a:lnTo>
                  <a:close/>
                  <a:moveTo>
                    <a:pt x="162" y="88"/>
                  </a:moveTo>
                  <a:lnTo>
                    <a:pt x="162" y="88"/>
                  </a:lnTo>
                  <a:lnTo>
                    <a:pt x="166" y="82"/>
                  </a:lnTo>
                  <a:lnTo>
                    <a:pt x="170" y="75"/>
                  </a:lnTo>
                  <a:lnTo>
                    <a:pt x="181" y="57"/>
                  </a:lnTo>
                  <a:lnTo>
                    <a:pt x="181" y="57"/>
                  </a:lnTo>
                  <a:lnTo>
                    <a:pt x="181" y="63"/>
                  </a:lnTo>
                  <a:lnTo>
                    <a:pt x="181" y="69"/>
                  </a:lnTo>
                  <a:lnTo>
                    <a:pt x="176" y="77"/>
                  </a:lnTo>
                  <a:lnTo>
                    <a:pt x="168" y="82"/>
                  </a:lnTo>
                  <a:lnTo>
                    <a:pt x="162" y="88"/>
                  </a:lnTo>
                  <a:lnTo>
                    <a:pt x="162" y="88"/>
                  </a:lnTo>
                  <a:close/>
                  <a:moveTo>
                    <a:pt x="164" y="71"/>
                  </a:moveTo>
                  <a:lnTo>
                    <a:pt x="164" y="71"/>
                  </a:lnTo>
                  <a:lnTo>
                    <a:pt x="166" y="63"/>
                  </a:lnTo>
                  <a:lnTo>
                    <a:pt x="172" y="56"/>
                  </a:lnTo>
                  <a:lnTo>
                    <a:pt x="177" y="50"/>
                  </a:lnTo>
                  <a:lnTo>
                    <a:pt x="185" y="44"/>
                  </a:lnTo>
                  <a:lnTo>
                    <a:pt x="185" y="44"/>
                  </a:lnTo>
                  <a:lnTo>
                    <a:pt x="179" y="52"/>
                  </a:lnTo>
                  <a:lnTo>
                    <a:pt x="176" y="57"/>
                  </a:lnTo>
                  <a:lnTo>
                    <a:pt x="170" y="63"/>
                  </a:lnTo>
                  <a:lnTo>
                    <a:pt x="164" y="71"/>
                  </a:lnTo>
                  <a:lnTo>
                    <a:pt x="164" y="71"/>
                  </a:lnTo>
                  <a:close/>
                  <a:moveTo>
                    <a:pt x="164" y="50"/>
                  </a:moveTo>
                  <a:lnTo>
                    <a:pt x="164" y="50"/>
                  </a:lnTo>
                  <a:lnTo>
                    <a:pt x="174" y="38"/>
                  </a:lnTo>
                  <a:lnTo>
                    <a:pt x="183" y="27"/>
                  </a:lnTo>
                  <a:lnTo>
                    <a:pt x="183" y="27"/>
                  </a:lnTo>
                  <a:lnTo>
                    <a:pt x="183" y="31"/>
                  </a:lnTo>
                  <a:lnTo>
                    <a:pt x="181" y="35"/>
                  </a:lnTo>
                  <a:lnTo>
                    <a:pt x="177" y="40"/>
                  </a:lnTo>
                  <a:lnTo>
                    <a:pt x="164" y="50"/>
                  </a:lnTo>
                  <a:lnTo>
                    <a:pt x="164" y="50"/>
                  </a:lnTo>
                  <a:close/>
                  <a:moveTo>
                    <a:pt x="183" y="16"/>
                  </a:moveTo>
                  <a:lnTo>
                    <a:pt x="183" y="16"/>
                  </a:lnTo>
                  <a:lnTo>
                    <a:pt x="179" y="21"/>
                  </a:lnTo>
                  <a:lnTo>
                    <a:pt x="174" y="29"/>
                  </a:lnTo>
                  <a:lnTo>
                    <a:pt x="160" y="40"/>
                  </a:lnTo>
                  <a:lnTo>
                    <a:pt x="160" y="40"/>
                  </a:lnTo>
                  <a:lnTo>
                    <a:pt x="164" y="33"/>
                  </a:lnTo>
                  <a:lnTo>
                    <a:pt x="170" y="25"/>
                  </a:lnTo>
                  <a:lnTo>
                    <a:pt x="176" y="19"/>
                  </a:lnTo>
                  <a:lnTo>
                    <a:pt x="183" y="16"/>
                  </a:lnTo>
                  <a:lnTo>
                    <a:pt x="183" y="16"/>
                  </a:lnTo>
                  <a:close/>
                  <a:moveTo>
                    <a:pt x="160" y="138"/>
                  </a:moveTo>
                  <a:lnTo>
                    <a:pt x="160" y="138"/>
                  </a:lnTo>
                  <a:lnTo>
                    <a:pt x="158" y="143"/>
                  </a:lnTo>
                  <a:lnTo>
                    <a:pt x="156" y="145"/>
                  </a:lnTo>
                  <a:lnTo>
                    <a:pt x="156" y="145"/>
                  </a:lnTo>
                  <a:lnTo>
                    <a:pt x="155" y="143"/>
                  </a:lnTo>
                  <a:lnTo>
                    <a:pt x="155" y="141"/>
                  </a:lnTo>
                  <a:lnTo>
                    <a:pt x="156" y="139"/>
                  </a:lnTo>
                  <a:lnTo>
                    <a:pt x="160" y="138"/>
                  </a:lnTo>
                  <a:lnTo>
                    <a:pt x="160" y="138"/>
                  </a:lnTo>
                  <a:close/>
                  <a:moveTo>
                    <a:pt x="42" y="113"/>
                  </a:moveTo>
                  <a:lnTo>
                    <a:pt x="42" y="113"/>
                  </a:lnTo>
                  <a:lnTo>
                    <a:pt x="36" y="115"/>
                  </a:lnTo>
                  <a:lnTo>
                    <a:pt x="31" y="118"/>
                  </a:lnTo>
                  <a:lnTo>
                    <a:pt x="29" y="122"/>
                  </a:lnTo>
                  <a:lnTo>
                    <a:pt x="25" y="128"/>
                  </a:lnTo>
                  <a:lnTo>
                    <a:pt x="25" y="128"/>
                  </a:lnTo>
                  <a:lnTo>
                    <a:pt x="27" y="122"/>
                  </a:lnTo>
                  <a:lnTo>
                    <a:pt x="31" y="115"/>
                  </a:lnTo>
                  <a:lnTo>
                    <a:pt x="40" y="103"/>
                  </a:lnTo>
                  <a:lnTo>
                    <a:pt x="40" y="103"/>
                  </a:lnTo>
                  <a:lnTo>
                    <a:pt x="42" y="103"/>
                  </a:lnTo>
                  <a:lnTo>
                    <a:pt x="42" y="107"/>
                  </a:lnTo>
                  <a:lnTo>
                    <a:pt x="42" y="113"/>
                  </a:lnTo>
                  <a:lnTo>
                    <a:pt x="42" y="113"/>
                  </a:lnTo>
                  <a:close/>
                  <a:moveTo>
                    <a:pt x="40" y="46"/>
                  </a:moveTo>
                  <a:lnTo>
                    <a:pt x="40" y="46"/>
                  </a:lnTo>
                  <a:lnTo>
                    <a:pt x="33" y="50"/>
                  </a:lnTo>
                  <a:lnTo>
                    <a:pt x="27" y="56"/>
                  </a:lnTo>
                  <a:lnTo>
                    <a:pt x="21" y="61"/>
                  </a:lnTo>
                  <a:lnTo>
                    <a:pt x="15" y="65"/>
                  </a:lnTo>
                  <a:lnTo>
                    <a:pt x="15" y="65"/>
                  </a:lnTo>
                  <a:lnTo>
                    <a:pt x="21" y="57"/>
                  </a:lnTo>
                  <a:lnTo>
                    <a:pt x="27" y="50"/>
                  </a:lnTo>
                  <a:lnTo>
                    <a:pt x="35" y="42"/>
                  </a:lnTo>
                  <a:lnTo>
                    <a:pt x="40" y="35"/>
                  </a:lnTo>
                  <a:lnTo>
                    <a:pt x="40" y="35"/>
                  </a:lnTo>
                  <a:lnTo>
                    <a:pt x="40" y="36"/>
                  </a:lnTo>
                  <a:lnTo>
                    <a:pt x="40" y="38"/>
                  </a:lnTo>
                  <a:lnTo>
                    <a:pt x="40" y="42"/>
                  </a:lnTo>
                  <a:lnTo>
                    <a:pt x="40" y="46"/>
                  </a:lnTo>
                  <a:lnTo>
                    <a:pt x="40" y="46"/>
                  </a:lnTo>
                  <a:close/>
                  <a:moveTo>
                    <a:pt x="40" y="88"/>
                  </a:moveTo>
                  <a:lnTo>
                    <a:pt x="40" y="88"/>
                  </a:lnTo>
                  <a:lnTo>
                    <a:pt x="36" y="96"/>
                  </a:lnTo>
                  <a:lnTo>
                    <a:pt x="33" y="101"/>
                  </a:lnTo>
                  <a:lnTo>
                    <a:pt x="27" y="107"/>
                  </a:lnTo>
                  <a:lnTo>
                    <a:pt x="23" y="113"/>
                  </a:lnTo>
                  <a:lnTo>
                    <a:pt x="23" y="113"/>
                  </a:lnTo>
                  <a:lnTo>
                    <a:pt x="25" y="107"/>
                  </a:lnTo>
                  <a:lnTo>
                    <a:pt x="29" y="99"/>
                  </a:lnTo>
                  <a:lnTo>
                    <a:pt x="40" y="88"/>
                  </a:lnTo>
                  <a:lnTo>
                    <a:pt x="40" y="88"/>
                  </a:lnTo>
                  <a:close/>
                  <a:moveTo>
                    <a:pt x="42" y="17"/>
                  </a:moveTo>
                  <a:lnTo>
                    <a:pt x="42" y="17"/>
                  </a:lnTo>
                  <a:lnTo>
                    <a:pt x="42" y="25"/>
                  </a:lnTo>
                  <a:lnTo>
                    <a:pt x="40" y="31"/>
                  </a:lnTo>
                  <a:lnTo>
                    <a:pt x="40" y="31"/>
                  </a:lnTo>
                  <a:lnTo>
                    <a:pt x="36" y="31"/>
                  </a:lnTo>
                  <a:lnTo>
                    <a:pt x="33" y="33"/>
                  </a:lnTo>
                  <a:lnTo>
                    <a:pt x="27" y="36"/>
                  </a:lnTo>
                  <a:lnTo>
                    <a:pt x="21" y="42"/>
                  </a:lnTo>
                  <a:lnTo>
                    <a:pt x="14" y="48"/>
                  </a:lnTo>
                  <a:lnTo>
                    <a:pt x="14" y="48"/>
                  </a:lnTo>
                  <a:lnTo>
                    <a:pt x="19" y="38"/>
                  </a:lnTo>
                  <a:lnTo>
                    <a:pt x="25" y="31"/>
                  </a:lnTo>
                  <a:lnTo>
                    <a:pt x="42" y="17"/>
                  </a:lnTo>
                  <a:lnTo>
                    <a:pt x="42" y="17"/>
                  </a:lnTo>
                  <a:close/>
                  <a:moveTo>
                    <a:pt x="38" y="54"/>
                  </a:moveTo>
                  <a:lnTo>
                    <a:pt x="38" y="54"/>
                  </a:lnTo>
                  <a:lnTo>
                    <a:pt x="38" y="61"/>
                  </a:lnTo>
                  <a:lnTo>
                    <a:pt x="38" y="69"/>
                  </a:lnTo>
                  <a:lnTo>
                    <a:pt x="35" y="80"/>
                  </a:lnTo>
                  <a:lnTo>
                    <a:pt x="29" y="90"/>
                  </a:lnTo>
                  <a:lnTo>
                    <a:pt x="19" y="97"/>
                  </a:lnTo>
                  <a:lnTo>
                    <a:pt x="19" y="97"/>
                  </a:lnTo>
                  <a:lnTo>
                    <a:pt x="23" y="90"/>
                  </a:lnTo>
                  <a:lnTo>
                    <a:pt x="27" y="84"/>
                  </a:lnTo>
                  <a:lnTo>
                    <a:pt x="33" y="77"/>
                  </a:lnTo>
                  <a:lnTo>
                    <a:pt x="36" y="71"/>
                  </a:lnTo>
                  <a:lnTo>
                    <a:pt x="36" y="71"/>
                  </a:lnTo>
                  <a:lnTo>
                    <a:pt x="33" y="71"/>
                  </a:lnTo>
                  <a:lnTo>
                    <a:pt x="29" y="71"/>
                  </a:lnTo>
                  <a:lnTo>
                    <a:pt x="23" y="77"/>
                  </a:lnTo>
                  <a:lnTo>
                    <a:pt x="17" y="82"/>
                  </a:lnTo>
                  <a:lnTo>
                    <a:pt x="15" y="86"/>
                  </a:lnTo>
                  <a:lnTo>
                    <a:pt x="12" y="88"/>
                  </a:lnTo>
                  <a:lnTo>
                    <a:pt x="12" y="88"/>
                  </a:lnTo>
                  <a:lnTo>
                    <a:pt x="23" y="69"/>
                  </a:lnTo>
                  <a:lnTo>
                    <a:pt x="31" y="61"/>
                  </a:lnTo>
                  <a:lnTo>
                    <a:pt x="38" y="54"/>
                  </a:lnTo>
                  <a:lnTo>
                    <a:pt x="38" y="54"/>
                  </a:lnTo>
                  <a:close/>
                  <a:moveTo>
                    <a:pt x="10" y="136"/>
                  </a:moveTo>
                  <a:lnTo>
                    <a:pt x="10" y="136"/>
                  </a:lnTo>
                  <a:lnTo>
                    <a:pt x="10" y="115"/>
                  </a:lnTo>
                  <a:lnTo>
                    <a:pt x="10" y="115"/>
                  </a:lnTo>
                  <a:lnTo>
                    <a:pt x="14" y="113"/>
                  </a:lnTo>
                  <a:lnTo>
                    <a:pt x="15" y="109"/>
                  </a:lnTo>
                  <a:lnTo>
                    <a:pt x="15" y="109"/>
                  </a:lnTo>
                  <a:lnTo>
                    <a:pt x="14" y="118"/>
                  </a:lnTo>
                  <a:lnTo>
                    <a:pt x="14" y="124"/>
                  </a:lnTo>
                  <a:lnTo>
                    <a:pt x="14" y="126"/>
                  </a:lnTo>
                  <a:lnTo>
                    <a:pt x="15" y="130"/>
                  </a:lnTo>
                  <a:lnTo>
                    <a:pt x="15" y="130"/>
                  </a:lnTo>
                  <a:lnTo>
                    <a:pt x="14" y="130"/>
                  </a:lnTo>
                  <a:lnTo>
                    <a:pt x="14" y="132"/>
                  </a:lnTo>
                  <a:lnTo>
                    <a:pt x="12" y="136"/>
                  </a:lnTo>
                  <a:lnTo>
                    <a:pt x="10" y="136"/>
                  </a:lnTo>
                  <a:lnTo>
                    <a:pt x="10" y="136"/>
                  </a:lnTo>
                  <a:close/>
                  <a:moveTo>
                    <a:pt x="19" y="179"/>
                  </a:moveTo>
                  <a:lnTo>
                    <a:pt x="19" y="179"/>
                  </a:lnTo>
                  <a:lnTo>
                    <a:pt x="15" y="174"/>
                  </a:lnTo>
                  <a:lnTo>
                    <a:pt x="15" y="166"/>
                  </a:lnTo>
                  <a:lnTo>
                    <a:pt x="17" y="158"/>
                  </a:lnTo>
                  <a:lnTo>
                    <a:pt x="21" y="155"/>
                  </a:lnTo>
                  <a:lnTo>
                    <a:pt x="21" y="155"/>
                  </a:lnTo>
                  <a:lnTo>
                    <a:pt x="21" y="166"/>
                  </a:lnTo>
                  <a:lnTo>
                    <a:pt x="19" y="179"/>
                  </a:lnTo>
                  <a:lnTo>
                    <a:pt x="19" y="179"/>
                  </a:lnTo>
                  <a:close/>
                  <a:moveTo>
                    <a:pt x="21" y="147"/>
                  </a:moveTo>
                  <a:lnTo>
                    <a:pt x="21" y="147"/>
                  </a:lnTo>
                  <a:lnTo>
                    <a:pt x="31" y="132"/>
                  </a:lnTo>
                  <a:lnTo>
                    <a:pt x="40" y="118"/>
                  </a:lnTo>
                  <a:lnTo>
                    <a:pt x="40" y="118"/>
                  </a:lnTo>
                  <a:lnTo>
                    <a:pt x="42" y="120"/>
                  </a:lnTo>
                  <a:lnTo>
                    <a:pt x="42" y="122"/>
                  </a:lnTo>
                  <a:lnTo>
                    <a:pt x="42" y="128"/>
                  </a:lnTo>
                  <a:lnTo>
                    <a:pt x="42" y="128"/>
                  </a:lnTo>
                  <a:lnTo>
                    <a:pt x="36" y="132"/>
                  </a:lnTo>
                  <a:lnTo>
                    <a:pt x="31" y="138"/>
                  </a:lnTo>
                  <a:lnTo>
                    <a:pt x="21" y="147"/>
                  </a:lnTo>
                  <a:lnTo>
                    <a:pt x="21" y="147"/>
                  </a:lnTo>
                  <a:close/>
                  <a:moveTo>
                    <a:pt x="40" y="138"/>
                  </a:moveTo>
                  <a:lnTo>
                    <a:pt x="40" y="138"/>
                  </a:lnTo>
                  <a:lnTo>
                    <a:pt x="42" y="139"/>
                  </a:lnTo>
                  <a:lnTo>
                    <a:pt x="42" y="143"/>
                  </a:lnTo>
                  <a:lnTo>
                    <a:pt x="38" y="147"/>
                  </a:lnTo>
                  <a:lnTo>
                    <a:pt x="33" y="153"/>
                  </a:lnTo>
                  <a:lnTo>
                    <a:pt x="29" y="157"/>
                  </a:lnTo>
                  <a:lnTo>
                    <a:pt x="29" y="157"/>
                  </a:lnTo>
                  <a:lnTo>
                    <a:pt x="33" y="149"/>
                  </a:lnTo>
                  <a:lnTo>
                    <a:pt x="40" y="138"/>
                  </a:lnTo>
                  <a:lnTo>
                    <a:pt x="40" y="138"/>
                  </a:lnTo>
                  <a:close/>
                  <a:moveTo>
                    <a:pt x="31" y="174"/>
                  </a:moveTo>
                  <a:lnTo>
                    <a:pt x="31" y="174"/>
                  </a:lnTo>
                  <a:lnTo>
                    <a:pt x="31" y="170"/>
                  </a:lnTo>
                  <a:lnTo>
                    <a:pt x="35" y="164"/>
                  </a:lnTo>
                  <a:lnTo>
                    <a:pt x="38" y="158"/>
                  </a:lnTo>
                  <a:lnTo>
                    <a:pt x="42" y="155"/>
                  </a:lnTo>
                  <a:lnTo>
                    <a:pt x="42" y="155"/>
                  </a:lnTo>
                  <a:lnTo>
                    <a:pt x="42" y="160"/>
                  </a:lnTo>
                  <a:lnTo>
                    <a:pt x="42" y="166"/>
                  </a:lnTo>
                  <a:lnTo>
                    <a:pt x="42" y="166"/>
                  </a:lnTo>
                  <a:lnTo>
                    <a:pt x="38" y="166"/>
                  </a:lnTo>
                  <a:lnTo>
                    <a:pt x="35" y="168"/>
                  </a:lnTo>
                  <a:lnTo>
                    <a:pt x="31" y="174"/>
                  </a:lnTo>
                  <a:lnTo>
                    <a:pt x="31" y="174"/>
                  </a:lnTo>
                  <a:close/>
                  <a:moveTo>
                    <a:pt x="33" y="189"/>
                  </a:moveTo>
                  <a:lnTo>
                    <a:pt x="33" y="189"/>
                  </a:lnTo>
                  <a:lnTo>
                    <a:pt x="33" y="185"/>
                  </a:lnTo>
                  <a:lnTo>
                    <a:pt x="35" y="179"/>
                  </a:lnTo>
                  <a:lnTo>
                    <a:pt x="38" y="174"/>
                  </a:lnTo>
                  <a:lnTo>
                    <a:pt x="44" y="170"/>
                  </a:lnTo>
                  <a:lnTo>
                    <a:pt x="44" y="170"/>
                  </a:lnTo>
                  <a:lnTo>
                    <a:pt x="44" y="179"/>
                  </a:lnTo>
                  <a:lnTo>
                    <a:pt x="44" y="179"/>
                  </a:lnTo>
                  <a:lnTo>
                    <a:pt x="40" y="181"/>
                  </a:lnTo>
                  <a:lnTo>
                    <a:pt x="36" y="183"/>
                  </a:lnTo>
                  <a:lnTo>
                    <a:pt x="33" y="189"/>
                  </a:lnTo>
                  <a:lnTo>
                    <a:pt x="33" y="189"/>
                  </a:lnTo>
                  <a:close/>
                  <a:moveTo>
                    <a:pt x="40" y="202"/>
                  </a:moveTo>
                  <a:lnTo>
                    <a:pt x="40" y="202"/>
                  </a:lnTo>
                  <a:lnTo>
                    <a:pt x="38" y="198"/>
                  </a:lnTo>
                  <a:lnTo>
                    <a:pt x="40" y="195"/>
                  </a:lnTo>
                  <a:lnTo>
                    <a:pt x="44" y="187"/>
                  </a:lnTo>
                  <a:lnTo>
                    <a:pt x="44" y="187"/>
                  </a:lnTo>
                  <a:lnTo>
                    <a:pt x="46" y="189"/>
                  </a:lnTo>
                  <a:lnTo>
                    <a:pt x="46" y="191"/>
                  </a:lnTo>
                  <a:lnTo>
                    <a:pt x="46" y="197"/>
                  </a:lnTo>
                  <a:lnTo>
                    <a:pt x="40" y="202"/>
                  </a:lnTo>
                  <a:lnTo>
                    <a:pt x="40" y="202"/>
                  </a:lnTo>
                  <a:close/>
                  <a:moveTo>
                    <a:pt x="235" y="111"/>
                  </a:moveTo>
                  <a:lnTo>
                    <a:pt x="235" y="111"/>
                  </a:lnTo>
                  <a:lnTo>
                    <a:pt x="231" y="151"/>
                  </a:lnTo>
                  <a:lnTo>
                    <a:pt x="227" y="172"/>
                  </a:lnTo>
                  <a:lnTo>
                    <a:pt x="221" y="191"/>
                  </a:lnTo>
                  <a:lnTo>
                    <a:pt x="216" y="206"/>
                  </a:lnTo>
                  <a:lnTo>
                    <a:pt x="208" y="221"/>
                  </a:lnTo>
                  <a:lnTo>
                    <a:pt x="197" y="235"/>
                  </a:lnTo>
                  <a:lnTo>
                    <a:pt x="185" y="244"/>
                  </a:lnTo>
                  <a:lnTo>
                    <a:pt x="185" y="244"/>
                  </a:lnTo>
                  <a:lnTo>
                    <a:pt x="177" y="248"/>
                  </a:lnTo>
                  <a:lnTo>
                    <a:pt x="170" y="250"/>
                  </a:lnTo>
                  <a:lnTo>
                    <a:pt x="153" y="254"/>
                  </a:lnTo>
                  <a:lnTo>
                    <a:pt x="136" y="254"/>
                  </a:lnTo>
                  <a:lnTo>
                    <a:pt x="118" y="252"/>
                  </a:lnTo>
                  <a:lnTo>
                    <a:pt x="118" y="252"/>
                  </a:lnTo>
                  <a:lnTo>
                    <a:pt x="109" y="248"/>
                  </a:lnTo>
                  <a:lnTo>
                    <a:pt x="99" y="244"/>
                  </a:lnTo>
                  <a:lnTo>
                    <a:pt x="92" y="239"/>
                  </a:lnTo>
                  <a:lnTo>
                    <a:pt x="84" y="233"/>
                  </a:lnTo>
                  <a:lnTo>
                    <a:pt x="69" y="218"/>
                  </a:lnTo>
                  <a:lnTo>
                    <a:pt x="57" y="198"/>
                  </a:lnTo>
                  <a:lnTo>
                    <a:pt x="57" y="198"/>
                  </a:lnTo>
                  <a:lnTo>
                    <a:pt x="54" y="189"/>
                  </a:lnTo>
                  <a:lnTo>
                    <a:pt x="52" y="178"/>
                  </a:lnTo>
                  <a:lnTo>
                    <a:pt x="50" y="151"/>
                  </a:lnTo>
                  <a:lnTo>
                    <a:pt x="48" y="122"/>
                  </a:lnTo>
                  <a:lnTo>
                    <a:pt x="48" y="94"/>
                  </a:lnTo>
                  <a:lnTo>
                    <a:pt x="48" y="94"/>
                  </a:lnTo>
                  <a:lnTo>
                    <a:pt x="46" y="73"/>
                  </a:lnTo>
                  <a:lnTo>
                    <a:pt x="48" y="52"/>
                  </a:lnTo>
                  <a:lnTo>
                    <a:pt x="52" y="14"/>
                  </a:lnTo>
                  <a:lnTo>
                    <a:pt x="52" y="14"/>
                  </a:lnTo>
                  <a:lnTo>
                    <a:pt x="63" y="14"/>
                  </a:lnTo>
                  <a:lnTo>
                    <a:pt x="78" y="14"/>
                  </a:lnTo>
                  <a:lnTo>
                    <a:pt x="92" y="14"/>
                  </a:lnTo>
                  <a:lnTo>
                    <a:pt x="105" y="14"/>
                  </a:lnTo>
                  <a:lnTo>
                    <a:pt x="105" y="14"/>
                  </a:lnTo>
                  <a:lnTo>
                    <a:pt x="105" y="36"/>
                  </a:lnTo>
                  <a:lnTo>
                    <a:pt x="105" y="61"/>
                  </a:lnTo>
                  <a:lnTo>
                    <a:pt x="101" y="117"/>
                  </a:lnTo>
                  <a:lnTo>
                    <a:pt x="101" y="143"/>
                  </a:lnTo>
                  <a:lnTo>
                    <a:pt x="103" y="155"/>
                  </a:lnTo>
                  <a:lnTo>
                    <a:pt x="105" y="166"/>
                  </a:lnTo>
                  <a:lnTo>
                    <a:pt x="109" y="176"/>
                  </a:lnTo>
                  <a:lnTo>
                    <a:pt x="115" y="183"/>
                  </a:lnTo>
                  <a:lnTo>
                    <a:pt x="122" y="189"/>
                  </a:lnTo>
                  <a:lnTo>
                    <a:pt x="132" y="193"/>
                  </a:lnTo>
                  <a:lnTo>
                    <a:pt x="132" y="193"/>
                  </a:lnTo>
                  <a:lnTo>
                    <a:pt x="139" y="193"/>
                  </a:lnTo>
                  <a:lnTo>
                    <a:pt x="145" y="193"/>
                  </a:lnTo>
                  <a:lnTo>
                    <a:pt x="153" y="191"/>
                  </a:lnTo>
                  <a:lnTo>
                    <a:pt x="158" y="189"/>
                  </a:lnTo>
                  <a:lnTo>
                    <a:pt x="168" y="181"/>
                  </a:lnTo>
                  <a:lnTo>
                    <a:pt x="176" y="172"/>
                  </a:lnTo>
                  <a:lnTo>
                    <a:pt x="176" y="172"/>
                  </a:lnTo>
                  <a:lnTo>
                    <a:pt x="181" y="155"/>
                  </a:lnTo>
                  <a:lnTo>
                    <a:pt x="185" y="138"/>
                  </a:lnTo>
                  <a:lnTo>
                    <a:pt x="187" y="117"/>
                  </a:lnTo>
                  <a:lnTo>
                    <a:pt x="187" y="96"/>
                  </a:lnTo>
                  <a:lnTo>
                    <a:pt x="189" y="52"/>
                  </a:lnTo>
                  <a:lnTo>
                    <a:pt x="191" y="31"/>
                  </a:lnTo>
                  <a:lnTo>
                    <a:pt x="195" y="12"/>
                  </a:lnTo>
                  <a:lnTo>
                    <a:pt x="195" y="12"/>
                  </a:lnTo>
                  <a:lnTo>
                    <a:pt x="206" y="14"/>
                  </a:lnTo>
                  <a:lnTo>
                    <a:pt x="216" y="14"/>
                  </a:lnTo>
                  <a:lnTo>
                    <a:pt x="227" y="12"/>
                  </a:lnTo>
                  <a:lnTo>
                    <a:pt x="237" y="12"/>
                  </a:lnTo>
                  <a:lnTo>
                    <a:pt x="237" y="12"/>
                  </a:lnTo>
                  <a:lnTo>
                    <a:pt x="238" y="35"/>
                  </a:lnTo>
                  <a:lnTo>
                    <a:pt x="237" y="59"/>
                  </a:lnTo>
                  <a:lnTo>
                    <a:pt x="235" y="111"/>
                  </a:lnTo>
                  <a:lnTo>
                    <a:pt x="235"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7" name="Freeform 15"/>
            <p:cNvSpPr>
              <a:spLocks noEditPoints="1"/>
            </p:cNvSpPr>
            <p:nvPr/>
          </p:nvSpPr>
          <p:spPr bwMode="auto">
            <a:xfrm>
              <a:off x="3484563" y="2559050"/>
              <a:ext cx="354013" cy="430213"/>
            </a:xfrm>
            <a:custGeom>
              <a:avLst/>
              <a:gdLst/>
              <a:ahLst/>
              <a:cxnLst>
                <a:cxn ang="0">
                  <a:pos x="126" y="25"/>
                </a:cxn>
                <a:cxn ang="0">
                  <a:pos x="105" y="86"/>
                </a:cxn>
                <a:cxn ang="0">
                  <a:pos x="21" y="2"/>
                </a:cxn>
                <a:cxn ang="0">
                  <a:pos x="26" y="168"/>
                </a:cxn>
                <a:cxn ang="0">
                  <a:pos x="61" y="267"/>
                </a:cxn>
                <a:cxn ang="0">
                  <a:pos x="154" y="239"/>
                </a:cxn>
                <a:cxn ang="0">
                  <a:pos x="223" y="6"/>
                </a:cxn>
                <a:cxn ang="0">
                  <a:pos x="158" y="14"/>
                </a:cxn>
                <a:cxn ang="0">
                  <a:pos x="143" y="25"/>
                </a:cxn>
                <a:cxn ang="0">
                  <a:pos x="147" y="50"/>
                </a:cxn>
                <a:cxn ang="0">
                  <a:pos x="147" y="61"/>
                </a:cxn>
                <a:cxn ang="0">
                  <a:pos x="141" y="65"/>
                </a:cxn>
                <a:cxn ang="0">
                  <a:pos x="141" y="84"/>
                </a:cxn>
                <a:cxn ang="0">
                  <a:pos x="135" y="103"/>
                </a:cxn>
                <a:cxn ang="0">
                  <a:pos x="137" y="99"/>
                </a:cxn>
                <a:cxn ang="0">
                  <a:pos x="26" y="23"/>
                </a:cxn>
                <a:cxn ang="0">
                  <a:pos x="23" y="19"/>
                </a:cxn>
                <a:cxn ang="0">
                  <a:pos x="32" y="38"/>
                </a:cxn>
                <a:cxn ang="0">
                  <a:pos x="30" y="25"/>
                </a:cxn>
                <a:cxn ang="0">
                  <a:pos x="25" y="63"/>
                </a:cxn>
                <a:cxn ang="0">
                  <a:pos x="26" y="90"/>
                </a:cxn>
                <a:cxn ang="0">
                  <a:pos x="34" y="69"/>
                </a:cxn>
                <a:cxn ang="0">
                  <a:pos x="44" y="75"/>
                </a:cxn>
                <a:cxn ang="0">
                  <a:pos x="30" y="105"/>
                </a:cxn>
                <a:cxn ang="0">
                  <a:pos x="32" y="88"/>
                </a:cxn>
                <a:cxn ang="0">
                  <a:pos x="28" y="126"/>
                </a:cxn>
                <a:cxn ang="0">
                  <a:pos x="30" y="145"/>
                </a:cxn>
                <a:cxn ang="0">
                  <a:pos x="32" y="140"/>
                </a:cxn>
                <a:cxn ang="0">
                  <a:pos x="49" y="109"/>
                </a:cxn>
                <a:cxn ang="0">
                  <a:pos x="55" y="117"/>
                </a:cxn>
                <a:cxn ang="0">
                  <a:pos x="36" y="149"/>
                </a:cxn>
                <a:cxn ang="0">
                  <a:pos x="65" y="155"/>
                </a:cxn>
                <a:cxn ang="0">
                  <a:pos x="51" y="162"/>
                </a:cxn>
                <a:cxn ang="0">
                  <a:pos x="68" y="172"/>
                </a:cxn>
                <a:cxn ang="0">
                  <a:pos x="67" y="162"/>
                </a:cxn>
                <a:cxn ang="0">
                  <a:pos x="72" y="185"/>
                </a:cxn>
                <a:cxn ang="0">
                  <a:pos x="68" y="180"/>
                </a:cxn>
                <a:cxn ang="0">
                  <a:pos x="59" y="134"/>
                </a:cxn>
                <a:cxn ang="0">
                  <a:pos x="36" y="178"/>
                </a:cxn>
                <a:cxn ang="0">
                  <a:pos x="38" y="181"/>
                </a:cxn>
                <a:cxn ang="0">
                  <a:pos x="46" y="218"/>
                </a:cxn>
                <a:cxn ang="0">
                  <a:pos x="46" y="204"/>
                </a:cxn>
                <a:cxn ang="0">
                  <a:pos x="49" y="231"/>
                </a:cxn>
                <a:cxn ang="0">
                  <a:pos x="53" y="233"/>
                </a:cxn>
                <a:cxn ang="0">
                  <a:pos x="49" y="231"/>
                </a:cxn>
                <a:cxn ang="0">
                  <a:pos x="59" y="244"/>
                </a:cxn>
                <a:cxn ang="0">
                  <a:pos x="67" y="250"/>
                </a:cxn>
                <a:cxn ang="0">
                  <a:pos x="67" y="216"/>
                </a:cxn>
                <a:cxn ang="0">
                  <a:pos x="67" y="225"/>
                </a:cxn>
                <a:cxn ang="0">
                  <a:pos x="80" y="225"/>
                </a:cxn>
                <a:cxn ang="0">
                  <a:pos x="74" y="261"/>
                </a:cxn>
                <a:cxn ang="0">
                  <a:pos x="84" y="254"/>
                </a:cxn>
                <a:cxn ang="0">
                  <a:pos x="84" y="233"/>
                </a:cxn>
                <a:cxn ang="0">
                  <a:pos x="108" y="263"/>
                </a:cxn>
                <a:cxn ang="0">
                  <a:pos x="110" y="260"/>
                </a:cxn>
                <a:cxn ang="0">
                  <a:pos x="122" y="241"/>
                </a:cxn>
                <a:cxn ang="0">
                  <a:pos x="135" y="231"/>
                </a:cxn>
                <a:cxn ang="0">
                  <a:pos x="47" y="69"/>
                </a:cxn>
                <a:cxn ang="0">
                  <a:pos x="93" y="56"/>
                </a:cxn>
                <a:cxn ang="0">
                  <a:pos x="124" y="160"/>
                </a:cxn>
                <a:cxn ang="0">
                  <a:pos x="215" y="12"/>
                </a:cxn>
                <a:cxn ang="0">
                  <a:pos x="179" y="143"/>
                </a:cxn>
              </a:cxnLst>
              <a:rect l="0" t="0" r="r" b="b"/>
              <a:pathLst>
                <a:path w="223" h="271">
                  <a:moveTo>
                    <a:pt x="162" y="0"/>
                  </a:moveTo>
                  <a:lnTo>
                    <a:pt x="162" y="0"/>
                  </a:lnTo>
                  <a:lnTo>
                    <a:pt x="154" y="6"/>
                  </a:lnTo>
                  <a:lnTo>
                    <a:pt x="145" y="14"/>
                  </a:lnTo>
                  <a:lnTo>
                    <a:pt x="135" y="21"/>
                  </a:lnTo>
                  <a:lnTo>
                    <a:pt x="131" y="23"/>
                  </a:lnTo>
                  <a:lnTo>
                    <a:pt x="126" y="25"/>
                  </a:lnTo>
                  <a:lnTo>
                    <a:pt x="126" y="25"/>
                  </a:lnTo>
                  <a:lnTo>
                    <a:pt x="122" y="48"/>
                  </a:lnTo>
                  <a:lnTo>
                    <a:pt x="116" y="71"/>
                  </a:lnTo>
                  <a:lnTo>
                    <a:pt x="112" y="94"/>
                  </a:lnTo>
                  <a:lnTo>
                    <a:pt x="108" y="115"/>
                  </a:lnTo>
                  <a:lnTo>
                    <a:pt x="108" y="115"/>
                  </a:lnTo>
                  <a:lnTo>
                    <a:pt x="105" y="86"/>
                  </a:lnTo>
                  <a:lnTo>
                    <a:pt x="101" y="59"/>
                  </a:lnTo>
                  <a:lnTo>
                    <a:pt x="95" y="31"/>
                  </a:lnTo>
                  <a:lnTo>
                    <a:pt x="91" y="4"/>
                  </a:lnTo>
                  <a:lnTo>
                    <a:pt x="91" y="4"/>
                  </a:lnTo>
                  <a:lnTo>
                    <a:pt x="55" y="4"/>
                  </a:lnTo>
                  <a:lnTo>
                    <a:pt x="21" y="2"/>
                  </a:lnTo>
                  <a:lnTo>
                    <a:pt x="21" y="2"/>
                  </a:lnTo>
                  <a:lnTo>
                    <a:pt x="15" y="12"/>
                  </a:lnTo>
                  <a:lnTo>
                    <a:pt x="9" y="19"/>
                  </a:lnTo>
                  <a:lnTo>
                    <a:pt x="2" y="25"/>
                  </a:lnTo>
                  <a:lnTo>
                    <a:pt x="0" y="27"/>
                  </a:lnTo>
                  <a:lnTo>
                    <a:pt x="0" y="27"/>
                  </a:lnTo>
                  <a:lnTo>
                    <a:pt x="17" y="120"/>
                  </a:lnTo>
                  <a:lnTo>
                    <a:pt x="26" y="168"/>
                  </a:lnTo>
                  <a:lnTo>
                    <a:pt x="36" y="214"/>
                  </a:lnTo>
                  <a:lnTo>
                    <a:pt x="36" y="214"/>
                  </a:lnTo>
                  <a:lnTo>
                    <a:pt x="46" y="242"/>
                  </a:lnTo>
                  <a:lnTo>
                    <a:pt x="49" y="256"/>
                  </a:lnTo>
                  <a:lnTo>
                    <a:pt x="55" y="263"/>
                  </a:lnTo>
                  <a:lnTo>
                    <a:pt x="55" y="263"/>
                  </a:lnTo>
                  <a:lnTo>
                    <a:pt x="61" y="267"/>
                  </a:lnTo>
                  <a:lnTo>
                    <a:pt x="68" y="269"/>
                  </a:lnTo>
                  <a:lnTo>
                    <a:pt x="84" y="269"/>
                  </a:lnTo>
                  <a:lnTo>
                    <a:pt x="101" y="269"/>
                  </a:lnTo>
                  <a:lnTo>
                    <a:pt x="116" y="271"/>
                  </a:lnTo>
                  <a:lnTo>
                    <a:pt x="116" y="271"/>
                  </a:lnTo>
                  <a:lnTo>
                    <a:pt x="133" y="256"/>
                  </a:lnTo>
                  <a:lnTo>
                    <a:pt x="154" y="239"/>
                  </a:lnTo>
                  <a:lnTo>
                    <a:pt x="154" y="239"/>
                  </a:lnTo>
                  <a:lnTo>
                    <a:pt x="179" y="164"/>
                  </a:lnTo>
                  <a:lnTo>
                    <a:pt x="179" y="164"/>
                  </a:lnTo>
                  <a:lnTo>
                    <a:pt x="190" y="132"/>
                  </a:lnTo>
                  <a:lnTo>
                    <a:pt x="204" y="84"/>
                  </a:lnTo>
                  <a:lnTo>
                    <a:pt x="223" y="6"/>
                  </a:lnTo>
                  <a:lnTo>
                    <a:pt x="223" y="6"/>
                  </a:lnTo>
                  <a:lnTo>
                    <a:pt x="219" y="4"/>
                  </a:lnTo>
                  <a:lnTo>
                    <a:pt x="213" y="2"/>
                  </a:lnTo>
                  <a:lnTo>
                    <a:pt x="194" y="0"/>
                  </a:lnTo>
                  <a:lnTo>
                    <a:pt x="175" y="0"/>
                  </a:lnTo>
                  <a:lnTo>
                    <a:pt x="162" y="0"/>
                  </a:lnTo>
                  <a:lnTo>
                    <a:pt x="162" y="0"/>
                  </a:lnTo>
                  <a:close/>
                  <a:moveTo>
                    <a:pt x="158" y="14"/>
                  </a:moveTo>
                  <a:lnTo>
                    <a:pt x="158" y="14"/>
                  </a:lnTo>
                  <a:lnTo>
                    <a:pt x="152" y="21"/>
                  </a:lnTo>
                  <a:lnTo>
                    <a:pt x="147" y="27"/>
                  </a:lnTo>
                  <a:lnTo>
                    <a:pt x="133" y="37"/>
                  </a:lnTo>
                  <a:lnTo>
                    <a:pt x="133" y="37"/>
                  </a:lnTo>
                  <a:lnTo>
                    <a:pt x="137" y="31"/>
                  </a:lnTo>
                  <a:lnTo>
                    <a:pt x="143" y="25"/>
                  </a:lnTo>
                  <a:lnTo>
                    <a:pt x="150" y="19"/>
                  </a:lnTo>
                  <a:lnTo>
                    <a:pt x="158" y="14"/>
                  </a:lnTo>
                  <a:lnTo>
                    <a:pt x="158" y="14"/>
                  </a:lnTo>
                  <a:close/>
                  <a:moveTo>
                    <a:pt x="150" y="44"/>
                  </a:moveTo>
                  <a:lnTo>
                    <a:pt x="150" y="44"/>
                  </a:lnTo>
                  <a:lnTo>
                    <a:pt x="148" y="48"/>
                  </a:lnTo>
                  <a:lnTo>
                    <a:pt x="147" y="50"/>
                  </a:lnTo>
                  <a:lnTo>
                    <a:pt x="141" y="54"/>
                  </a:lnTo>
                  <a:lnTo>
                    <a:pt x="141" y="54"/>
                  </a:lnTo>
                  <a:lnTo>
                    <a:pt x="143" y="50"/>
                  </a:lnTo>
                  <a:lnTo>
                    <a:pt x="147" y="46"/>
                  </a:lnTo>
                  <a:lnTo>
                    <a:pt x="150" y="44"/>
                  </a:lnTo>
                  <a:lnTo>
                    <a:pt x="150" y="44"/>
                  </a:lnTo>
                  <a:close/>
                  <a:moveTo>
                    <a:pt x="147" y="61"/>
                  </a:moveTo>
                  <a:lnTo>
                    <a:pt x="147" y="61"/>
                  </a:lnTo>
                  <a:lnTo>
                    <a:pt x="143" y="69"/>
                  </a:lnTo>
                  <a:lnTo>
                    <a:pt x="139" y="73"/>
                  </a:lnTo>
                  <a:lnTo>
                    <a:pt x="128" y="82"/>
                  </a:lnTo>
                  <a:lnTo>
                    <a:pt x="128" y="82"/>
                  </a:lnTo>
                  <a:lnTo>
                    <a:pt x="135" y="71"/>
                  </a:lnTo>
                  <a:lnTo>
                    <a:pt x="141" y="65"/>
                  </a:lnTo>
                  <a:lnTo>
                    <a:pt x="147" y="61"/>
                  </a:lnTo>
                  <a:lnTo>
                    <a:pt x="147" y="61"/>
                  </a:lnTo>
                  <a:close/>
                  <a:moveTo>
                    <a:pt x="133" y="90"/>
                  </a:moveTo>
                  <a:lnTo>
                    <a:pt x="133" y="90"/>
                  </a:lnTo>
                  <a:lnTo>
                    <a:pt x="139" y="82"/>
                  </a:lnTo>
                  <a:lnTo>
                    <a:pt x="139" y="82"/>
                  </a:lnTo>
                  <a:lnTo>
                    <a:pt x="141" y="84"/>
                  </a:lnTo>
                  <a:lnTo>
                    <a:pt x="139" y="86"/>
                  </a:lnTo>
                  <a:lnTo>
                    <a:pt x="137" y="90"/>
                  </a:lnTo>
                  <a:lnTo>
                    <a:pt x="133" y="90"/>
                  </a:lnTo>
                  <a:lnTo>
                    <a:pt x="133" y="90"/>
                  </a:lnTo>
                  <a:close/>
                  <a:moveTo>
                    <a:pt x="137" y="99"/>
                  </a:moveTo>
                  <a:lnTo>
                    <a:pt x="137" y="99"/>
                  </a:lnTo>
                  <a:lnTo>
                    <a:pt x="135" y="103"/>
                  </a:lnTo>
                  <a:lnTo>
                    <a:pt x="133" y="105"/>
                  </a:lnTo>
                  <a:lnTo>
                    <a:pt x="131" y="105"/>
                  </a:lnTo>
                  <a:lnTo>
                    <a:pt x="131" y="105"/>
                  </a:lnTo>
                  <a:lnTo>
                    <a:pt x="133" y="101"/>
                  </a:lnTo>
                  <a:lnTo>
                    <a:pt x="135" y="99"/>
                  </a:lnTo>
                  <a:lnTo>
                    <a:pt x="137" y="99"/>
                  </a:lnTo>
                  <a:lnTo>
                    <a:pt x="137" y="99"/>
                  </a:lnTo>
                  <a:close/>
                  <a:moveTo>
                    <a:pt x="30" y="16"/>
                  </a:moveTo>
                  <a:lnTo>
                    <a:pt x="30" y="16"/>
                  </a:lnTo>
                  <a:lnTo>
                    <a:pt x="30" y="19"/>
                  </a:lnTo>
                  <a:lnTo>
                    <a:pt x="30" y="25"/>
                  </a:lnTo>
                  <a:lnTo>
                    <a:pt x="30" y="25"/>
                  </a:lnTo>
                  <a:lnTo>
                    <a:pt x="28" y="23"/>
                  </a:lnTo>
                  <a:lnTo>
                    <a:pt x="26" y="23"/>
                  </a:lnTo>
                  <a:lnTo>
                    <a:pt x="21" y="29"/>
                  </a:lnTo>
                  <a:lnTo>
                    <a:pt x="17" y="35"/>
                  </a:lnTo>
                  <a:lnTo>
                    <a:pt x="13" y="38"/>
                  </a:lnTo>
                  <a:lnTo>
                    <a:pt x="13" y="38"/>
                  </a:lnTo>
                  <a:lnTo>
                    <a:pt x="15" y="33"/>
                  </a:lnTo>
                  <a:lnTo>
                    <a:pt x="19" y="25"/>
                  </a:lnTo>
                  <a:lnTo>
                    <a:pt x="23" y="19"/>
                  </a:lnTo>
                  <a:lnTo>
                    <a:pt x="30" y="16"/>
                  </a:lnTo>
                  <a:lnTo>
                    <a:pt x="30" y="16"/>
                  </a:lnTo>
                  <a:close/>
                  <a:moveTo>
                    <a:pt x="30" y="25"/>
                  </a:moveTo>
                  <a:lnTo>
                    <a:pt x="30" y="25"/>
                  </a:lnTo>
                  <a:lnTo>
                    <a:pt x="32" y="29"/>
                  </a:lnTo>
                  <a:lnTo>
                    <a:pt x="34" y="35"/>
                  </a:lnTo>
                  <a:lnTo>
                    <a:pt x="32" y="38"/>
                  </a:lnTo>
                  <a:lnTo>
                    <a:pt x="30" y="42"/>
                  </a:lnTo>
                  <a:lnTo>
                    <a:pt x="23" y="48"/>
                  </a:lnTo>
                  <a:lnTo>
                    <a:pt x="15" y="54"/>
                  </a:lnTo>
                  <a:lnTo>
                    <a:pt x="15" y="54"/>
                  </a:lnTo>
                  <a:lnTo>
                    <a:pt x="23" y="40"/>
                  </a:lnTo>
                  <a:lnTo>
                    <a:pt x="30" y="25"/>
                  </a:lnTo>
                  <a:lnTo>
                    <a:pt x="30" y="25"/>
                  </a:lnTo>
                  <a:close/>
                  <a:moveTo>
                    <a:pt x="36" y="46"/>
                  </a:moveTo>
                  <a:lnTo>
                    <a:pt x="36" y="46"/>
                  </a:lnTo>
                  <a:lnTo>
                    <a:pt x="36" y="52"/>
                  </a:lnTo>
                  <a:lnTo>
                    <a:pt x="32" y="56"/>
                  </a:lnTo>
                  <a:lnTo>
                    <a:pt x="28" y="59"/>
                  </a:lnTo>
                  <a:lnTo>
                    <a:pt x="25" y="63"/>
                  </a:lnTo>
                  <a:lnTo>
                    <a:pt x="25" y="63"/>
                  </a:lnTo>
                  <a:lnTo>
                    <a:pt x="28" y="54"/>
                  </a:lnTo>
                  <a:lnTo>
                    <a:pt x="32" y="50"/>
                  </a:lnTo>
                  <a:lnTo>
                    <a:pt x="36" y="46"/>
                  </a:lnTo>
                  <a:lnTo>
                    <a:pt x="36" y="46"/>
                  </a:lnTo>
                  <a:close/>
                  <a:moveTo>
                    <a:pt x="26" y="96"/>
                  </a:moveTo>
                  <a:lnTo>
                    <a:pt x="26" y="96"/>
                  </a:lnTo>
                  <a:lnTo>
                    <a:pt x="26" y="90"/>
                  </a:lnTo>
                  <a:lnTo>
                    <a:pt x="30" y="84"/>
                  </a:lnTo>
                  <a:lnTo>
                    <a:pt x="36" y="77"/>
                  </a:lnTo>
                  <a:lnTo>
                    <a:pt x="40" y="71"/>
                  </a:lnTo>
                  <a:lnTo>
                    <a:pt x="40" y="71"/>
                  </a:lnTo>
                  <a:lnTo>
                    <a:pt x="38" y="69"/>
                  </a:lnTo>
                  <a:lnTo>
                    <a:pt x="36" y="69"/>
                  </a:lnTo>
                  <a:lnTo>
                    <a:pt x="34" y="69"/>
                  </a:lnTo>
                  <a:lnTo>
                    <a:pt x="32" y="71"/>
                  </a:lnTo>
                  <a:lnTo>
                    <a:pt x="32" y="71"/>
                  </a:lnTo>
                  <a:lnTo>
                    <a:pt x="34" y="65"/>
                  </a:lnTo>
                  <a:lnTo>
                    <a:pt x="36" y="61"/>
                  </a:lnTo>
                  <a:lnTo>
                    <a:pt x="38" y="59"/>
                  </a:lnTo>
                  <a:lnTo>
                    <a:pt x="38" y="59"/>
                  </a:lnTo>
                  <a:lnTo>
                    <a:pt x="44" y="75"/>
                  </a:lnTo>
                  <a:lnTo>
                    <a:pt x="46" y="84"/>
                  </a:lnTo>
                  <a:lnTo>
                    <a:pt x="46" y="92"/>
                  </a:lnTo>
                  <a:lnTo>
                    <a:pt x="46" y="92"/>
                  </a:lnTo>
                  <a:lnTo>
                    <a:pt x="38" y="103"/>
                  </a:lnTo>
                  <a:lnTo>
                    <a:pt x="28" y="113"/>
                  </a:lnTo>
                  <a:lnTo>
                    <a:pt x="28" y="113"/>
                  </a:lnTo>
                  <a:lnTo>
                    <a:pt x="30" y="105"/>
                  </a:lnTo>
                  <a:lnTo>
                    <a:pt x="34" y="98"/>
                  </a:lnTo>
                  <a:lnTo>
                    <a:pt x="40" y="90"/>
                  </a:lnTo>
                  <a:lnTo>
                    <a:pt x="42" y="82"/>
                  </a:lnTo>
                  <a:lnTo>
                    <a:pt x="42" y="82"/>
                  </a:lnTo>
                  <a:lnTo>
                    <a:pt x="40" y="82"/>
                  </a:lnTo>
                  <a:lnTo>
                    <a:pt x="38" y="82"/>
                  </a:lnTo>
                  <a:lnTo>
                    <a:pt x="32" y="88"/>
                  </a:lnTo>
                  <a:lnTo>
                    <a:pt x="30" y="92"/>
                  </a:lnTo>
                  <a:lnTo>
                    <a:pt x="26" y="96"/>
                  </a:lnTo>
                  <a:lnTo>
                    <a:pt x="26" y="96"/>
                  </a:lnTo>
                  <a:close/>
                  <a:moveTo>
                    <a:pt x="28" y="122"/>
                  </a:moveTo>
                  <a:lnTo>
                    <a:pt x="28" y="122"/>
                  </a:lnTo>
                  <a:lnTo>
                    <a:pt x="28" y="124"/>
                  </a:lnTo>
                  <a:lnTo>
                    <a:pt x="28" y="126"/>
                  </a:lnTo>
                  <a:lnTo>
                    <a:pt x="26" y="130"/>
                  </a:lnTo>
                  <a:lnTo>
                    <a:pt x="26" y="130"/>
                  </a:lnTo>
                  <a:lnTo>
                    <a:pt x="25" y="128"/>
                  </a:lnTo>
                  <a:lnTo>
                    <a:pt x="26" y="126"/>
                  </a:lnTo>
                  <a:lnTo>
                    <a:pt x="28" y="122"/>
                  </a:lnTo>
                  <a:lnTo>
                    <a:pt x="28" y="122"/>
                  </a:lnTo>
                  <a:close/>
                  <a:moveTo>
                    <a:pt x="30" y="145"/>
                  </a:moveTo>
                  <a:lnTo>
                    <a:pt x="30" y="145"/>
                  </a:lnTo>
                  <a:lnTo>
                    <a:pt x="28" y="143"/>
                  </a:lnTo>
                  <a:lnTo>
                    <a:pt x="28" y="141"/>
                  </a:lnTo>
                  <a:lnTo>
                    <a:pt x="28" y="140"/>
                  </a:lnTo>
                  <a:lnTo>
                    <a:pt x="28" y="138"/>
                  </a:lnTo>
                  <a:lnTo>
                    <a:pt x="28" y="138"/>
                  </a:lnTo>
                  <a:lnTo>
                    <a:pt x="32" y="140"/>
                  </a:lnTo>
                  <a:lnTo>
                    <a:pt x="32" y="141"/>
                  </a:lnTo>
                  <a:lnTo>
                    <a:pt x="30" y="145"/>
                  </a:lnTo>
                  <a:lnTo>
                    <a:pt x="30" y="145"/>
                  </a:lnTo>
                  <a:close/>
                  <a:moveTo>
                    <a:pt x="47" y="101"/>
                  </a:moveTo>
                  <a:lnTo>
                    <a:pt x="47" y="101"/>
                  </a:lnTo>
                  <a:lnTo>
                    <a:pt x="49" y="105"/>
                  </a:lnTo>
                  <a:lnTo>
                    <a:pt x="49" y="109"/>
                  </a:lnTo>
                  <a:lnTo>
                    <a:pt x="46" y="117"/>
                  </a:lnTo>
                  <a:lnTo>
                    <a:pt x="38" y="122"/>
                  </a:lnTo>
                  <a:lnTo>
                    <a:pt x="32" y="130"/>
                  </a:lnTo>
                  <a:lnTo>
                    <a:pt x="32" y="130"/>
                  </a:lnTo>
                  <a:lnTo>
                    <a:pt x="47" y="101"/>
                  </a:lnTo>
                  <a:lnTo>
                    <a:pt x="47" y="101"/>
                  </a:lnTo>
                  <a:close/>
                  <a:moveTo>
                    <a:pt x="55" y="117"/>
                  </a:moveTo>
                  <a:lnTo>
                    <a:pt x="55" y="117"/>
                  </a:lnTo>
                  <a:lnTo>
                    <a:pt x="55" y="119"/>
                  </a:lnTo>
                  <a:lnTo>
                    <a:pt x="55" y="120"/>
                  </a:lnTo>
                  <a:lnTo>
                    <a:pt x="55" y="120"/>
                  </a:lnTo>
                  <a:lnTo>
                    <a:pt x="49" y="126"/>
                  </a:lnTo>
                  <a:lnTo>
                    <a:pt x="44" y="134"/>
                  </a:lnTo>
                  <a:lnTo>
                    <a:pt x="36" y="149"/>
                  </a:lnTo>
                  <a:lnTo>
                    <a:pt x="36" y="149"/>
                  </a:lnTo>
                  <a:lnTo>
                    <a:pt x="42" y="132"/>
                  </a:lnTo>
                  <a:lnTo>
                    <a:pt x="47" y="122"/>
                  </a:lnTo>
                  <a:lnTo>
                    <a:pt x="55" y="117"/>
                  </a:lnTo>
                  <a:lnTo>
                    <a:pt x="55" y="117"/>
                  </a:lnTo>
                  <a:close/>
                  <a:moveTo>
                    <a:pt x="65" y="155"/>
                  </a:moveTo>
                  <a:lnTo>
                    <a:pt x="65" y="155"/>
                  </a:lnTo>
                  <a:lnTo>
                    <a:pt x="59" y="162"/>
                  </a:lnTo>
                  <a:lnTo>
                    <a:pt x="55" y="168"/>
                  </a:lnTo>
                  <a:lnTo>
                    <a:pt x="51" y="176"/>
                  </a:lnTo>
                  <a:lnTo>
                    <a:pt x="46" y="181"/>
                  </a:lnTo>
                  <a:lnTo>
                    <a:pt x="46" y="181"/>
                  </a:lnTo>
                  <a:lnTo>
                    <a:pt x="47" y="172"/>
                  </a:lnTo>
                  <a:lnTo>
                    <a:pt x="51" y="162"/>
                  </a:lnTo>
                  <a:lnTo>
                    <a:pt x="63" y="145"/>
                  </a:lnTo>
                  <a:lnTo>
                    <a:pt x="63" y="145"/>
                  </a:lnTo>
                  <a:lnTo>
                    <a:pt x="65" y="151"/>
                  </a:lnTo>
                  <a:lnTo>
                    <a:pt x="65" y="155"/>
                  </a:lnTo>
                  <a:lnTo>
                    <a:pt x="65" y="155"/>
                  </a:lnTo>
                  <a:close/>
                  <a:moveTo>
                    <a:pt x="68" y="172"/>
                  </a:moveTo>
                  <a:lnTo>
                    <a:pt x="68" y="172"/>
                  </a:lnTo>
                  <a:lnTo>
                    <a:pt x="61" y="181"/>
                  </a:lnTo>
                  <a:lnTo>
                    <a:pt x="53" y="191"/>
                  </a:lnTo>
                  <a:lnTo>
                    <a:pt x="53" y="191"/>
                  </a:lnTo>
                  <a:lnTo>
                    <a:pt x="59" y="176"/>
                  </a:lnTo>
                  <a:lnTo>
                    <a:pt x="63" y="168"/>
                  </a:lnTo>
                  <a:lnTo>
                    <a:pt x="67" y="162"/>
                  </a:lnTo>
                  <a:lnTo>
                    <a:pt x="67" y="162"/>
                  </a:lnTo>
                  <a:lnTo>
                    <a:pt x="67" y="168"/>
                  </a:lnTo>
                  <a:lnTo>
                    <a:pt x="68" y="172"/>
                  </a:lnTo>
                  <a:lnTo>
                    <a:pt x="68" y="172"/>
                  </a:lnTo>
                  <a:close/>
                  <a:moveTo>
                    <a:pt x="68" y="180"/>
                  </a:moveTo>
                  <a:lnTo>
                    <a:pt x="68" y="180"/>
                  </a:lnTo>
                  <a:lnTo>
                    <a:pt x="70" y="181"/>
                  </a:lnTo>
                  <a:lnTo>
                    <a:pt x="72" y="185"/>
                  </a:lnTo>
                  <a:lnTo>
                    <a:pt x="74" y="191"/>
                  </a:lnTo>
                  <a:lnTo>
                    <a:pt x="74" y="191"/>
                  </a:lnTo>
                  <a:lnTo>
                    <a:pt x="53" y="216"/>
                  </a:lnTo>
                  <a:lnTo>
                    <a:pt x="53" y="216"/>
                  </a:lnTo>
                  <a:lnTo>
                    <a:pt x="61" y="197"/>
                  </a:lnTo>
                  <a:lnTo>
                    <a:pt x="68" y="180"/>
                  </a:lnTo>
                  <a:lnTo>
                    <a:pt x="68" y="180"/>
                  </a:lnTo>
                  <a:close/>
                  <a:moveTo>
                    <a:pt x="38" y="164"/>
                  </a:moveTo>
                  <a:lnTo>
                    <a:pt x="38" y="164"/>
                  </a:lnTo>
                  <a:lnTo>
                    <a:pt x="42" y="155"/>
                  </a:lnTo>
                  <a:lnTo>
                    <a:pt x="46" y="145"/>
                  </a:lnTo>
                  <a:lnTo>
                    <a:pt x="57" y="128"/>
                  </a:lnTo>
                  <a:lnTo>
                    <a:pt x="57" y="128"/>
                  </a:lnTo>
                  <a:lnTo>
                    <a:pt x="59" y="134"/>
                  </a:lnTo>
                  <a:lnTo>
                    <a:pt x="59" y="138"/>
                  </a:lnTo>
                  <a:lnTo>
                    <a:pt x="57" y="143"/>
                  </a:lnTo>
                  <a:lnTo>
                    <a:pt x="53" y="147"/>
                  </a:lnTo>
                  <a:lnTo>
                    <a:pt x="46" y="157"/>
                  </a:lnTo>
                  <a:lnTo>
                    <a:pt x="38" y="164"/>
                  </a:lnTo>
                  <a:lnTo>
                    <a:pt x="38" y="164"/>
                  </a:lnTo>
                  <a:close/>
                  <a:moveTo>
                    <a:pt x="36" y="178"/>
                  </a:moveTo>
                  <a:lnTo>
                    <a:pt x="36" y="178"/>
                  </a:lnTo>
                  <a:lnTo>
                    <a:pt x="38" y="176"/>
                  </a:lnTo>
                  <a:lnTo>
                    <a:pt x="40" y="174"/>
                  </a:lnTo>
                  <a:lnTo>
                    <a:pt x="40" y="174"/>
                  </a:lnTo>
                  <a:lnTo>
                    <a:pt x="40" y="176"/>
                  </a:lnTo>
                  <a:lnTo>
                    <a:pt x="40" y="178"/>
                  </a:lnTo>
                  <a:lnTo>
                    <a:pt x="38" y="181"/>
                  </a:lnTo>
                  <a:lnTo>
                    <a:pt x="38" y="185"/>
                  </a:lnTo>
                  <a:lnTo>
                    <a:pt x="38" y="185"/>
                  </a:lnTo>
                  <a:lnTo>
                    <a:pt x="36" y="181"/>
                  </a:lnTo>
                  <a:lnTo>
                    <a:pt x="36" y="178"/>
                  </a:lnTo>
                  <a:lnTo>
                    <a:pt x="36" y="178"/>
                  </a:lnTo>
                  <a:close/>
                  <a:moveTo>
                    <a:pt x="46" y="218"/>
                  </a:moveTo>
                  <a:lnTo>
                    <a:pt x="46" y="218"/>
                  </a:lnTo>
                  <a:lnTo>
                    <a:pt x="42" y="204"/>
                  </a:lnTo>
                  <a:lnTo>
                    <a:pt x="40" y="191"/>
                  </a:lnTo>
                  <a:lnTo>
                    <a:pt x="40" y="191"/>
                  </a:lnTo>
                  <a:lnTo>
                    <a:pt x="46" y="191"/>
                  </a:lnTo>
                  <a:lnTo>
                    <a:pt x="46" y="191"/>
                  </a:lnTo>
                  <a:lnTo>
                    <a:pt x="44" y="200"/>
                  </a:lnTo>
                  <a:lnTo>
                    <a:pt x="46" y="204"/>
                  </a:lnTo>
                  <a:lnTo>
                    <a:pt x="49" y="206"/>
                  </a:lnTo>
                  <a:lnTo>
                    <a:pt x="49" y="206"/>
                  </a:lnTo>
                  <a:lnTo>
                    <a:pt x="47" y="212"/>
                  </a:lnTo>
                  <a:lnTo>
                    <a:pt x="46" y="218"/>
                  </a:lnTo>
                  <a:lnTo>
                    <a:pt x="46" y="218"/>
                  </a:lnTo>
                  <a:close/>
                  <a:moveTo>
                    <a:pt x="49" y="231"/>
                  </a:moveTo>
                  <a:lnTo>
                    <a:pt x="49" y="231"/>
                  </a:lnTo>
                  <a:lnTo>
                    <a:pt x="53" y="225"/>
                  </a:lnTo>
                  <a:lnTo>
                    <a:pt x="55" y="223"/>
                  </a:lnTo>
                  <a:lnTo>
                    <a:pt x="57" y="220"/>
                  </a:lnTo>
                  <a:lnTo>
                    <a:pt x="57" y="220"/>
                  </a:lnTo>
                  <a:lnTo>
                    <a:pt x="57" y="223"/>
                  </a:lnTo>
                  <a:lnTo>
                    <a:pt x="55" y="227"/>
                  </a:lnTo>
                  <a:lnTo>
                    <a:pt x="53" y="233"/>
                  </a:lnTo>
                  <a:lnTo>
                    <a:pt x="53" y="237"/>
                  </a:lnTo>
                  <a:lnTo>
                    <a:pt x="53" y="237"/>
                  </a:lnTo>
                  <a:lnTo>
                    <a:pt x="51" y="235"/>
                  </a:lnTo>
                  <a:lnTo>
                    <a:pt x="51" y="233"/>
                  </a:lnTo>
                  <a:lnTo>
                    <a:pt x="51" y="231"/>
                  </a:lnTo>
                  <a:lnTo>
                    <a:pt x="49" y="231"/>
                  </a:lnTo>
                  <a:lnTo>
                    <a:pt x="49" y="231"/>
                  </a:lnTo>
                  <a:close/>
                  <a:moveTo>
                    <a:pt x="59" y="254"/>
                  </a:moveTo>
                  <a:lnTo>
                    <a:pt x="59" y="254"/>
                  </a:lnTo>
                  <a:lnTo>
                    <a:pt x="57" y="250"/>
                  </a:lnTo>
                  <a:lnTo>
                    <a:pt x="55" y="246"/>
                  </a:lnTo>
                  <a:lnTo>
                    <a:pt x="55" y="246"/>
                  </a:lnTo>
                  <a:lnTo>
                    <a:pt x="57" y="246"/>
                  </a:lnTo>
                  <a:lnTo>
                    <a:pt x="59" y="244"/>
                  </a:lnTo>
                  <a:lnTo>
                    <a:pt x="61" y="244"/>
                  </a:lnTo>
                  <a:lnTo>
                    <a:pt x="63" y="241"/>
                  </a:lnTo>
                  <a:lnTo>
                    <a:pt x="63" y="241"/>
                  </a:lnTo>
                  <a:lnTo>
                    <a:pt x="63" y="242"/>
                  </a:lnTo>
                  <a:lnTo>
                    <a:pt x="63" y="246"/>
                  </a:lnTo>
                  <a:lnTo>
                    <a:pt x="63" y="248"/>
                  </a:lnTo>
                  <a:lnTo>
                    <a:pt x="67" y="250"/>
                  </a:lnTo>
                  <a:lnTo>
                    <a:pt x="67" y="250"/>
                  </a:lnTo>
                  <a:lnTo>
                    <a:pt x="63" y="254"/>
                  </a:lnTo>
                  <a:lnTo>
                    <a:pt x="59" y="254"/>
                  </a:lnTo>
                  <a:lnTo>
                    <a:pt x="59" y="254"/>
                  </a:lnTo>
                  <a:close/>
                  <a:moveTo>
                    <a:pt x="59" y="233"/>
                  </a:moveTo>
                  <a:lnTo>
                    <a:pt x="59" y="233"/>
                  </a:lnTo>
                  <a:lnTo>
                    <a:pt x="67" y="216"/>
                  </a:lnTo>
                  <a:lnTo>
                    <a:pt x="76" y="200"/>
                  </a:lnTo>
                  <a:lnTo>
                    <a:pt x="76" y="200"/>
                  </a:lnTo>
                  <a:lnTo>
                    <a:pt x="78" y="206"/>
                  </a:lnTo>
                  <a:lnTo>
                    <a:pt x="78" y="210"/>
                  </a:lnTo>
                  <a:lnTo>
                    <a:pt x="76" y="214"/>
                  </a:lnTo>
                  <a:lnTo>
                    <a:pt x="74" y="218"/>
                  </a:lnTo>
                  <a:lnTo>
                    <a:pt x="67" y="225"/>
                  </a:lnTo>
                  <a:lnTo>
                    <a:pt x="59" y="233"/>
                  </a:lnTo>
                  <a:lnTo>
                    <a:pt x="59" y="233"/>
                  </a:lnTo>
                  <a:close/>
                  <a:moveTo>
                    <a:pt x="82" y="218"/>
                  </a:moveTo>
                  <a:lnTo>
                    <a:pt x="82" y="218"/>
                  </a:lnTo>
                  <a:lnTo>
                    <a:pt x="84" y="221"/>
                  </a:lnTo>
                  <a:lnTo>
                    <a:pt x="82" y="223"/>
                  </a:lnTo>
                  <a:lnTo>
                    <a:pt x="80" y="225"/>
                  </a:lnTo>
                  <a:lnTo>
                    <a:pt x="78" y="227"/>
                  </a:lnTo>
                  <a:lnTo>
                    <a:pt x="78" y="227"/>
                  </a:lnTo>
                  <a:lnTo>
                    <a:pt x="82" y="218"/>
                  </a:lnTo>
                  <a:lnTo>
                    <a:pt x="82" y="218"/>
                  </a:lnTo>
                  <a:close/>
                  <a:moveTo>
                    <a:pt x="80" y="261"/>
                  </a:moveTo>
                  <a:lnTo>
                    <a:pt x="80" y="261"/>
                  </a:lnTo>
                  <a:lnTo>
                    <a:pt x="74" y="261"/>
                  </a:lnTo>
                  <a:lnTo>
                    <a:pt x="70" y="260"/>
                  </a:lnTo>
                  <a:lnTo>
                    <a:pt x="70" y="260"/>
                  </a:lnTo>
                  <a:lnTo>
                    <a:pt x="78" y="254"/>
                  </a:lnTo>
                  <a:lnTo>
                    <a:pt x="82" y="250"/>
                  </a:lnTo>
                  <a:lnTo>
                    <a:pt x="86" y="246"/>
                  </a:lnTo>
                  <a:lnTo>
                    <a:pt x="86" y="246"/>
                  </a:lnTo>
                  <a:lnTo>
                    <a:pt x="84" y="254"/>
                  </a:lnTo>
                  <a:lnTo>
                    <a:pt x="80" y="261"/>
                  </a:lnTo>
                  <a:lnTo>
                    <a:pt x="80" y="261"/>
                  </a:lnTo>
                  <a:close/>
                  <a:moveTo>
                    <a:pt x="82" y="239"/>
                  </a:moveTo>
                  <a:lnTo>
                    <a:pt x="82" y="239"/>
                  </a:lnTo>
                  <a:lnTo>
                    <a:pt x="82" y="237"/>
                  </a:lnTo>
                  <a:lnTo>
                    <a:pt x="82" y="235"/>
                  </a:lnTo>
                  <a:lnTo>
                    <a:pt x="84" y="233"/>
                  </a:lnTo>
                  <a:lnTo>
                    <a:pt x="84" y="231"/>
                  </a:lnTo>
                  <a:lnTo>
                    <a:pt x="84" y="231"/>
                  </a:lnTo>
                  <a:lnTo>
                    <a:pt x="86" y="233"/>
                  </a:lnTo>
                  <a:lnTo>
                    <a:pt x="86" y="235"/>
                  </a:lnTo>
                  <a:lnTo>
                    <a:pt x="82" y="239"/>
                  </a:lnTo>
                  <a:lnTo>
                    <a:pt x="82" y="239"/>
                  </a:lnTo>
                  <a:close/>
                  <a:moveTo>
                    <a:pt x="108" y="263"/>
                  </a:moveTo>
                  <a:lnTo>
                    <a:pt x="108" y="263"/>
                  </a:lnTo>
                  <a:lnTo>
                    <a:pt x="107" y="263"/>
                  </a:lnTo>
                  <a:lnTo>
                    <a:pt x="108" y="261"/>
                  </a:lnTo>
                  <a:lnTo>
                    <a:pt x="110" y="258"/>
                  </a:lnTo>
                  <a:lnTo>
                    <a:pt x="110" y="258"/>
                  </a:lnTo>
                  <a:lnTo>
                    <a:pt x="112" y="260"/>
                  </a:lnTo>
                  <a:lnTo>
                    <a:pt x="110" y="260"/>
                  </a:lnTo>
                  <a:lnTo>
                    <a:pt x="108" y="263"/>
                  </a:lnTo>
                  <a:lnTo>
                    <a:pt x="108" y="263"/>
                  </a:lnTo>
                  <a:close/>
                  <a:moveTo>
                    <a:pt x="103" y="256"/>
                  </a:moveTo>
                  <a:lnTo>
                    <a:pt x="103" y="256"/>
                  </a:lnTo>
                  <a:lnTo>
                    <a:pt x="112" y="241"/>
                  </a:lnTo>
                  <a:lnTo>
                    <a:pt x="112" y="241"/>
                  </a:lnTo>
                  <a:lnTo>
                    <a:pt x="122" y="241"/>
                  </a:lnTo>
                  <a:lnTo>
                    <a:pt x="122" y="241"/>
                  </a:lnTo>
                  <a:lnTo>
                    <a:pt x="112" y="248"/>
                  </a:lnTo>
                  <a:lnTo>
                    <a:pt x="103" y="256"/>
                  </a:lnTo>
                  <a:lnTo>
                    <a:pt x="103" y="256"/>
                  </a:lnTo>
                  <a:close/>
                  <a:moveTo>
                    <a:pt x="148" y="231"/>
                  </a:moveTo>
                  <a:lnTo>
                    <a:pt x="148" y="231"/>
                  </a:lnTo>
                  <a:lnTo>
                    <a:pt x="135" y="231"/>
                  </a:lnTo>
                  <a:lnTo>
                    <a:pt x="120" y="233"/>
                  </a:lnTo>
                  <a:lnTo>
                    <a:pt x="107" y="233"/>
                  </a:lnTo>
                  <a:lnTo>
                    <a:pt x="99" y="231"/>
                  </a:lnTo>
                  <a:lnTo>
                    <a:pt x="93" y="229"/>
                  </a:lnTo>
                  <a:lnTo>
                    <a:pt x="93" y="229"/>
                  </a:lnTo>
                  <a:lnTo>
                    <a:pt x="63" y="124"/>
                  </a:lnTo>
                  <a:lnTo>
                    <a:pt x="47" y="69"/>
                  </a:lnTo>
                  <a:lnTo>
                    <a:pt x="36" y="10"/>
                  </a:lnTo>
                  <a:lnTo>
                    <a:pt x="36" y="10"/>
                  </a:lnTo>
                  <a:lnTo>
                    <a:pt x="49" y="10"/>
                  </a:lnTo>
                  <a:lnTo>
                    <a:pt x="61" y="10"/>
                  </a:lnTo>
                  <a:lnTo>
                    <a:pt x="86" y="14"/>
                  </a:lnTo>
                  <a:lnTo>
                    <a:pt x="86" y="14"/>
                  </a:lnTo>
                  <a:lnTo>
                    <a:pt x="93" y="56"/>
                  </a:lnTo>
                  <a:lnTo>
                    <a:pt x="99" y="98"/>
                  </a:lnTo>
                  <a:lnTo>
                    <a:pt x="105" y="138"/>
                  </a:lnTo>
                  <a:lnTo>
                    <a:pt x="112" y="180"/>
                  </a:lnTo>
                  <a:lnTo>
                    <a:pt x="112" y="180"/>
                  </a:lnTo>
                  <a:lnTo>
                    <a:pt x="118" y="178"/>
                  </a:lnTo>
                  <a:lnTo>
                    <a:pt x="120" y="172"/>
                  </a:lnTo>
                  <a:lnTo>
                    <a:pt x="124" y="160"/>
                  </a:lnTo>
                  <a:lnTo>
                    <a:pt x="124" y="160"/>
                  </a:lnTo>
                  <a:lnTo>
                    <a:pt x="135" y="124"/>
                  </a:lnTo>
                  <a:lnTo>
                    <a:pt x="147" y="86"/>
                  </a:lnTo>
                  <a:lnTo>
                    <a:pt x="166" y="8"/>
                  </a:lnTo>
                  <a:lnTo>
                    <a:pt x="166" y="8"/>
                  </a:lnTo>
                  <a:lnTo>
                    <a:pt x="190" y="10"/>
                  </a:lnTo>
                  <a:lnTo>
                    <a:pt x="215" y="12"/>
                  </a:lnTo>
                  <a:lnTo>
                    <a:pt x="215" y="12"/>
                  </a:lnTo>
                  <a:lnTo>
                    <a:pt x="209" y="37"/>
                  </a:lnTo>
                  <a:lnTo>
                    <a:pt x="202" y="61"/>
                  </a:lnTo>
                  <a:lnTo>
                    <a:pt x="194" y="86"/>
                  </a:lnTo>
                  <a:lnTo>
                    <a:pt x="189" y="111"/>
                  </a:lnTo>
                  <a:lnTo>
                    <a:pt x="189" y="111"/>
                  </a:lnTo>
                  <a:lnTo>
                    <a:pt x="179" y="143"/>
                  </a:lnTo>
                  <a:lnTo>
                    <a:pt x="169" y="172"/>
                  </a:lnTo>
                  <a:lnTo>
                    <a:pt x="160" y="202"/>
                  </a:lnTo>
                  <a:lnTo>
                    <a:pt x="148" y="231"/>
                  </a:lnTo>
                  <a:lnTo>
                    <a:pt x="148" y="23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8" name="Freeform 16"/>
            <p:cNvSpPr>
              <a:spLocks noEditPoints="1"/>
            </p:cNvSpPr>
            <p:nvPr/>
          </p:nvSpPr>
          <p:spPr bwMode="auto">
            <a:xfrm>
              <a:off x="4621213" y="2792413"/>
              <a:ext cx="263525" cy="200025"/>
            </a:xfrm>
            <a:custGeom>
              <a:avLst/>
              <a:gdLst/>
              <a:ahLst/>
              <a:cxnLst>
                <a:cxn ang="0">
                  <a:pos x="65" y="23"/>
                </a:cxn>
                <a:cxn ang="0">
                  <a:pos x="98" y="23"/>
                </a:cxn>
                <a:cxn ang="0">
                  <a:pos x="105" y="25"/>
                </a:cxn>
                <a:cxn ang="0">
                  <a:pos x="149" y="2"/>
                </a:cxn>
                <a:cxn ang="0">
                  <a:pos x="151" y="55"/>
                </a:cxn>
                <a:cxn ang="0">
                  <a:pos x="126" y="118"/>
                </a:cxn>
                <a:cxn ang="0">
                  <a:pos x="90" y="126"/>
                </a:cxn>
                <a:cxn ang="0">
                  <a:pos x="71" y="118"/>
                </a:cxn>
                <a:cxn ang="0">
                  <a:pos x="27" y="120"/>
                </a:cxn>
                <a:cxn ang="0">
                  <a:pos x="21" y="2"/>
                </a:cxn>
                <a:cxn ang="0">
                  <a:pos x="6" y="17"/>
                </a:cxn>
                <a:cxn ang="0">
                  <a:pos x="21" y="8"/>
                </a:cxn>
                <a:cxn ang="0">
                  <a:pos x="20" y="15"/>
                </a:cxn>
                <a:cxn ang="0">
                  <a:pos x="31" y="40"/>
                </a:cxn>
                <a:cxn ang="0">
                  <a:pos x="12" y="50"/>
                </a:cxn>
                <a:cxn ang="0">
                  <a:pos x="29" y="40"/>
                </a:cxn>
                <a:cxn ang="0">
                  <a:pos x="16" y="55"/>
                </a:cxn>
                <a:cxn ang="0">
                  <a:pos x="16" y="27"/>
                </a:cxn>
                <a:cxn ang="0">
                  <a:pos x="25" y="15"/>
                </a:cxn>
                <a:cxn ang="0">
                  <a:pos x="33" y="46"/>
                </a:cxn>
                <a:cxn ang="0">
                  <a:pos x="35" y="48"/>
                </a:cxn>
                <a:cxn ang="0">
                  <a:pos x="21" y="80"/>
                </a:cxn>
                <a:cxn ang="0">
                  <a:pos x="37" y="59"/>
                </a:cxn>
                <a:cxn ang="0">
                  <a:pos x="23" y="69"/>
                </a:cxn>
                <a:cxn ang="0">
                  <a:pos x="39" y="69"/>
                </a:cxn>
                <a:cxn ang="0">
                  <a:pos x="39" y="74"/>
                </a:cxn>
                <a:cxn ang="0">
                  <a:pos x="27" y="95"/>
                </a:cxn>
                <a:cxn ang="0">
                  <a:pos x="44" y="90"/>
                </a:cxn>
                <a:cxn ang="0">
                  <a:pos x="27" y="103"/>
                </a:cxn>
                <a:cxn ang="0">
                  <a:pos x="27" y="6"/>
                </a:cxn>
                <a:cxn ang="0">
                  <a:pos x="65" y="105"/>
                </a:cxn>
                <a:cxn ang="0">
                  <a:pos x="92" y="74"/>
                </a:cxn>
                <a:cxn ang="0">
                  <a:pos x="107" y="109"/>
                </a:cxn>
                <a:cxn ang="0">
                  <a:pos x="138" y="84"/>
                </a:cxn>
                <a:cxn ang="0">
                  <a:pos x="132" y="6"/>
                </a:cxn>
                <a:cxn ang="0">
                  <a:pos x="113" y="74"/>
                </a:cxn>
                <a:cxn ang="0">
                  <a:pos x="92" y="40"/>
                </a:cxn>
                <a:cxn ang="0">
                  <a:pos x="71" y="57"/>
                </a:cxn>
                <a:cxn ang="0">
                  <a:pos x="27" y="6"/>
                </a:cxn>
                <a:cxn ang="0">
                  <a:pos x="31" y="109"/>
                </a:cxn>
                <a:cxn ang="0">
                  <a:pos x="48" y="101"/>
                </a:cxn>
                <a:cxn ang="0">
                  <a:pos x="48" y="101"/>
                </a:cxn>
                <a:cxn ang="0">
                  <a:pos x="82" y="44"/>
                </a:cxn>
                <a:cxn ang="0">
                  <a:pos x="94" y="82"/>
                </a:cxn>
                <a:cxn ang="0">
                  <a:pos x="92" y="84"/>
                </a:cxn>
                <a:cxn ang="0">
                  <a:pos x="94" y="88"/>
                </a:cxn>
                <a:cxn ang="0">
                  <a:pos x="96" y="88"/>
                </a:cxn>
                <a:cxn ang="0">
                  <a:pos x="92" y="105"/>
                </a:cxn>
                <a:cxn ang="0">
                  <a:pos x="101" y="109"/>
                </a:cxn>
                <a:cxn ang="0">
                  <a:pos x="94" y="120"/>
                </a:cxn>
                <a:cxn ang="0">
                  <a:pos x="121" y="31"/>
                </a:cxn>
                <a:cxn ang="0">
                  <a:pos x="121" y="34"/>
                </a:cxn>
                <a:cxn ang="0">
                  <a:pos x="115" y="29"/>
                </a:cxn>
                <a:cxn ang="0">
                  <a:pos x="122" y="25"/>
                </a:cxn>
                <a:cxn ang="0">
                  <a:pos x="111" y="19"/>
                </a:cxn>
                <a:cxn ang="0">
                  <a:pos x="124" y="10"/>
                </a:cxn>
              </a:cxnLst>
              <a:rect l="0" t="0" r="r" b="b"/>
              <a:pathLst>
                <a:path w="166" h="126">
                  <a:moveTo>
                    <a:pt x="21" y="2"/>
                  </a:moveTo>
                  <a:lnTo>
                    <a:pt x="21" y="2"/>
                  </a:lnTo>
                  <a:lnTo>
                    <a:pt x="37" y="2"/>
                  </a:lnTo>
                  <a:lnTo>
                    <a:pt x="56" y="2"/>
                  </a:lnTo>
                  <a:lnTo>
                    <a:pt x="56" y="2"/>
                  </a:lnTo>
                  <a:lnTo>
                    <a:pt x="65" y="23"/>
                  </a:lnTo>
                  <a:lnTo>
                    <a:pt x="73" y="46"/>
                  </a:lnTo>
                  <a:lnTo>
                    <a:pt x="73" y="46"/>
                  </a:lnTo>
                  <a:lnTo>
                    <a:pt x="75" y="33"/>
                  </a:lnTo>
                  <a:lnTo>
                    <a:pt x="75" y="33"/>
                  </a:lnTo>
                  <a:lnTo>
                    <a:pt x="86" y="27"/>
                  </a:lnTo>
                  <a:lnTo>
                    <a:pt x="98" y="23"/>
                  </a:lnTo>
                  <a:lnTo>
                    <a:pt x="98" y="23"/>
                  </a:lnTo>
                  <a:lnTo>
                    <a:pt x="100" y="29"/>
                  </a:lnTo>
                  <a:lnTo>
                    <a:pt x="103" y="36"/>
                  </a:lnTo>
                  <a:lnTo>
                    <a:pt x="103" y="36"/>
                  </a:lnTo>
                  <a:lnTo>
                    <a:pt x="105" y="31"/>
                  </a:lnTo>
                  <a:lnTo>
                    <a:pt x="105" y="25"/>
                  </a:lnTo>
                  <a:lnTo>
                    <a:pt x="107" y="13"/>
                  </a:lnTo>
                  <a:lnTo>
                    <a:pt x="107" y="13"/>
                  </a:lnTo>
                  <a:lnTo>
                    <a:pt x="119" y="8"/>
                  </a:lnTo>
                  <a:lnTo>
                    <a:pt x="130" y="2"/>
                  </a:lnTo>
                  <a:lnTo>
                    <a:pt x="130" y="2"/>
                  </a:lnTo>
                  <a:lnTo>
                    <a:pt x="149" y="2"/>
                  </a:lnTo>
                  <a:lnTo>
                    <a:pt x="159" y="0"/>
                  </a:lnTo>
                  <a:lnTo>
                    <a:pt x="166" y="2"/>
                  </a:lnTo>
                  <a:lnTo>
                    <a:pt x="166" y="2"/>
                  </a:lnTo>
                  <a:lnTo>
                    <a:pt x="159" y="29"/>
                  </a:lnTo>
                  <a:lnTo>
                    <a:pt x="151" y="55"/>
                  </a:lnTo>
                  <a:lnTo>
                    <a:pt x="151" y="55"/>
                  </a:lnTo>
                  <a:lnTo>
                    <a:pt x="147" y="69"/>
                  </a:lnTo>
                  <a:lnTo>
                    <a:pt x="141" y="82"/>
                  </a:lnTo>
                  <a:lnTo>
                    <a:pt x="141" y="82"/>
                  </a:lnTo>
                  <a:lnTo>
                    <a:pt x="136" y="101"/>
                  </a:lnTo>
                  <a:lnTo>
                    <a:pt x="132" y="111"/>
                  </a:lnTo>
                  <a:lnTo>
                    <a:pt x="126" y="118"/>
                  </a:lnTo>
                  <a:lnTo>
                    <a:pt x="126" y="118"/>
                  </a:lnTo>
                  <a:lnTo>
                    <a:pt x="121" y="120"/>
                  </a:lnTo>
                  <a:lnTo>
                    <a:pt x="115" y="124"/>
                  </a:lnTo>
                  <a:lnTo>
                    <a:pt x="115" y="124"/>
                  </a:lnTo>
                  <a:lnTo>
                    <a:pt x="90" y="126"/>
                  </a:lnTo>
                  <a:lnTo>
                    <a:pt x="90" y="126"/>
                  </a:lnTo>
                  <a:lnTo>
                    <a:pt x="86" y="114"/>
                  </a:lnTo>
                  <a:lnTo>
                    <a:pt x="84" y="105"/>
                  </a:lnTo>
                  <a:lnTo>
                    <a:pt x="84" y="105"/>
                  </a:lnTo>
                  <a:lnTo>
                    <a:pt x="80" y="109"/>
                  </a:lnTo>
                  <a:lnTo>
                    <a:pt x="80" y="109"/>
                  </a:lnTo>
                  <a:lnTo>
                    <a:pt x="71" y="118"/>
                  </a:lnTo>
                  <a:lnTo>
                    <a:pt x="67" y="120"/>
                  </a:lnTo>
                  <a:lnTo>
                    <a:pt x="61" y="122"/>
                  </a:lnTo>
                  <a:lnTo>
                    <a:pt x="61" y="122"/>
                  </a:lnTo>
                  <a:lnTo>
                    <a:pt x="44" y="122"/>
                  </a:lnTo>
                  <a:lnTo>
                    <a:pt x="27" y="120"/>
                  </a:lnTo>
                  <a:lnTo>
                    <a:pt x="27" y="120"/>
                  </a:lnTo>
                  <a:lnTo>
                    <a:pt x="20" y="97"/>
                  </a:lnTo>
                  <a:lnTo>
                    <a:pt x="12" y="65"/>
                  </a:lnTo>
                  <a:lnTo>
                    <a:pt x="0" y="13"/>
                  </a:lnTo>
                  <a:lnTo>
                    <a:pt x="0" y="13"/>
                  </a:lnTo>
                  <a:lnTo>
                    <a:pt x="21" y="2"/>
                  </a:lnTo>
                  <a:lnTo>
                    <a:pt x="21" y="2"/>
                  </a:lnTo>
                  <a:close/>
                  <a:moveTo>
                    <a:pt x="12" y="12"/>
                  </a:moveTo>
                  <a:lnTo>
                    <a:pt x="12" y="12"/>
                  </a:lnTo>
                  <a:lnTo>
                    <a:pt x="8" y="13"/>
                  </a:lnTo>
                  <a:lnTo>
                    <a:pt x="6" y="15"/>
                  </a:lnTo>
                  <a:lnTo>
                    <a:pt x="6" y="15"/>
                  </a:lnTo>
                  <a:lnTo>
                    <a:pt x="6" y="17"/>
                  </a:lnTo>
                  <a:lnTo>
                    <a:pt x="8" y="19"/>
                  </a:lnTo>
                  <a:lnTo>
                    <a:pt x="8" y="19"/>
                  </a:lnTo>
                  <a:lnTo>
                    <a:pt x="10" y="15"/>
                  </a:lnTo>
                  <a:lnTo>
                    <a:pt x="12" y="12"/>
                  </a:lnTo>
                  <a:lnTo>
                    <a:pt x="12" y="12"/>
                  </a:lnTo>
                  <a:close/>
                  <a:moveTo>
                    <a:pt x="21" y="8"/>
                  </a:moveTo>
                  <a:lnTo>
                    <a:pt x="21" y="8"/>
                  </a:lnTo>
                  <a:lnTo>
                    <a:pt x="16" y="13"/>
                  </a:lnTo>
                  <a:lnTo>
                    <a:pt x="12" y="17"/>
                  </a:lnTo>
                  <a:lnTo>
                    <a:pt x="10" y="21"/>
                  </a:lnTo>
                  <a:lnTo>
                    <a:pt x="10" y="21"/>
                  </a:lnTo>
                  <a:lnTo>
                    <a:pt x="20" y="15"/>
                  </a:lnTo>
                  <a:lnTo>
                    <a:pt x="23" y="12"/>
                  </a:lnTo>
                  <a:lnTo>
                    <a:pt x="23" y="10"/>
                  </a:lnTo>
                  <a:lnTo>
                    <a:pt x="21" y="8"/>
                  </a:lnTo>
                  <a:lnTo>
                    <a:pt x="21" y="8"/>
                  </a:lnTo>
                  <a:close/>
                  <a:moveTo>
                    <a:pt x="31" y="40"/>
                  </a:moveTo>
                  <a:lnTo>
                    <a:pt x="31" y="40"/>
                  </a:lnTo>
                  <a:lnTo>
                    <a:pt x="29" y="34"/>
                  </a:lnTo>
                  <a:lnTo>
                    <a:pt x="27" y="31"/>
                  </a:lnTo>
                  <a:lnTo>
                    <a:pt x="27" y="31"/>
                  </a:lnTo>
                  <a:lnTo>
                    <a:pt x="20" y="40"/>
                  </a:lnTo>
                  <a:lnTo>
                    <a:pt x="12" y="50"/>
                  </a:lnTo>
                  <a:lnTo>
                    <a:pt x="12" y="50"/>
                  </a:lnTo>
                  <a:lnTo>
                    <a:pt x="18" y="48"/>
                  </a:lnTo>
                  <a:lnTo>
                    <a:pt x="20" y="44"/>
                  </a:lnTo>
                  <a:lnTo>
                    <a:pt x="23" y="40"/>
                  </a:lnTo>
                  <a:lnTo>
                    <a:pt x="29" y="38"/>
                  </a:lnTo>
                  <a:lnTo>
                    <a:pt x="29" y="38"/>
                  </a:lnTo>
                  <a:lnTo>
                    <a:pt x="29" y="40"/>
                  </a:lnTo>
                  <a:lnTo>
                    <a:pt x="29" y="40"/>
                  </a:lnTo>
                  <a:lnTo>
                    <a:pt x="25" y="44"/>
                  </a:lnTo>
                  <a:lnTo>
                    <a:pt x="21" y="48"/>
                  </a:lnTo>
                  <a:lnTo>
                    <a:pt x="20" y="52"/>
                  </a:lnTo>
                  <a:lnTo>
                    <a:pt x="16" y="55"/>
                  </a:lnTo>
                  <a:lnTo>
                    <a:pt x="16" y="55"/>
                  </a:lnTo>
                  <a:lnTo>
                    <a:pt x="31" y="40"/>
                  </a:lnTo>
                  <a:lnTo>
                    <a:pt x="31" y="40"/>
                  </a:lnTo>
                  <a:close/>
                  <a:moveTo>
                    <a:pt x="25" y="15"/>
                  </a:moveTo>
                  <a:lnTo>
                    <a:pt x="25" y="15"/>
                  </a:lnTo>
                  <a:lnTo>
                    <a:pt x="18" y="23"/>
                  </a:lnTo>
                  <a:lnTo>
                    <a:pt x="16" y="27"/>
                  </a:lnTo>
                  <a:lnTo>
                    <a:pt x="14" y="31"/>
                  </a:lnTo>
                  <a:lnTo>
                    <a:pt x="14" y="31"/>
                  </a:lnTo>
                  <a:lnTo>
                    <a:pt x="21" y="25"/>
                  </a:lnTo>
                  <a:lnTo>
                    <a:pt x="25" y="21"/>
                  </a:lnTo>
                  <a:lnTo>
                    <a:pt x="25" y="17"/>
                  </a:lnTo>
                  <a:lnTo>
                    <a:pt x="25" y="15"/>
                  </a:lnTo>
                  <a:lnTo>
                    <a:pt x="25" y="15"/>
                  </a:lnTo>
                  <a:close/>
                  <a:moveTo>
                    <a:pt x="35" y="48"/>
                  </a:moveTo>
                  <a:lnTo>
                    <a:pt x="35" y="48"/>
                  </a:lnTo>
                  <a:lnTo>
                    <a:pt x="33" y="48"/>
                  </a:lnTo>
                  <a:lnTo>
                    <a:pt x="33" y="46"/>
                  </a:lnTo>
                  <a:lnTo>
                    <a:pt x="33" y="46"/>
                  </a:lnTo>
                  <a:lnTo>
                    <a:pt x="29" y="50"/>
                  </a:lnTo>
                  <a:lnTo>
                    <a:pt x="25" y="53"/>
                  </a:lnTo>
                  <a:lnTo>
                    <a:pt x="20" y="65"/>
                  </a:lnTo>
                  <a:lnTo>
                    <a:pt x="20" y="65"/>
                  </a:lnTo>
                  <a:lnTo>
                    <a:pt x="35" y="48"/>
                  </a:lnTo>
                  <a:lnTo>
                    <a:pt x="35" y="48"/>
                  </a:lnTo>
                  <a:close/>
                  <a:moveTo>
                    <a:pt x="37" y="61"/>
                  </a:moveTo>
                  <a:lnTo>
                    <a:pt x="37" y="61"/>
                  </a:lnTo>
                  <a:lnTo>
                    <a:pt x="33" y="67"/>
                  </a:lnTo>
                  <a:lnTo>
                    <a:pt x="27" y="71"/>
                  </a:lnTo>
                  <a:lnTo>
                    <a:pt x="23" y="74"/>
                  </a:lnTo>
                  <a:lnTo>
                    <a:pt x="21" y="80"/>
                  </a:lnTo>
                  <a:lnTo>
                    <a:pt x="21" y="80"/>
                  </a:lnTo>
                  <a:lnTo>
                    <a:pt x="29" y="73"/>
                  </a:lnTo>
                  <a:lnTo>
                    <a:pt x="33" y="69"/>
                  </a:lnTo>
                  <a:lnTo>
                    <a:pt x="39" y="65"/>
                  </a:lnTo>
                  <a:lnTo>
                    <a:pt x="39" y="65"/>
                  </a:lnTo>
                  <a:lnTo>
                    <a:pt x="37" y="59"/>
                  </a:lnTo>
                  <a:lnTo>
                    <a:pt x="35" y="53"/>
                  </a:lnTo>
                  <a:lnTo>
                    <a:pt x="35" y="53"/>
                  </a:lnTo>
                  <a:lnTo>
                    <a:pt x="25" y="63"/>
                  </a:lnTo>
                  <a:lnTo>
                    <a:pt x="20" y="73"/>
                  </a:lnTo>
                  <a:lnTo>
                    <a:pt x="20" y="73"/>
                  </a:lnTo>
                  <a:lnTo>
                    <a:pt x="23" y="69"/>
                  </a:lnTo>
                  <a:lnTo>
                    <a:pt x="27" y="65"/>
                  </a:lnTo>
                  <a:lnTo>
                    <a:pt x="31" y="61"/>
                  </a:lnTo>
                  <a:lnTo>
                    <a:pt x="33" y="61"/>
                  </a:lnTo>
                  <a:lnTo>
                    <a:pt x="37" y="61"/>
                  </a:lnTo>
                  <a:lnTo>
                    <a:pt x="37" y="61"/>
                  </a:lnTo>
                  <a:close/>
                  <a:moveTo>
                    <a:pt x="39" y="69"/>
                  </a:moveTo>
                  <a:lnTo>
                    <a:pt x="39" y="69"/>
                  </a:lnTo>
                  <a:lnTo>
                    <a:pt x="31" y="78"/>
                  </a:lnTo>
                  <a:lnTo>
                    <a:pt x="25" y="86"/>
                  </a:lnTo>
                  <a:lnTo>
                    <a:pt x="25" y="86"/>
                  </a:lnTo>
                  <a:lnTo>
                    <a:pt x="35" y="78"/>
                  </a:lnTo>
                  <a:lnTo>
                    <a:pt x="39" y="74"/>
                  </a:lnTo>
                  <a:lnTo>
                    <a:pt x="39" y="69"/>
                  </a:lnTo>
                  <a:lnTo>
                    <a:pt x="39" y="69"/>
                  </a:lnTo>
                  <a:close/>
                  <a:moveTo>
                    <a:pt x="42" y="78"/>
                  </a:moveTo>
                  <a:lnTo>
                    <a:pt x="42" y="78"/>
                  </a:lnTo>
                  <a:lnTo>
                    <a:pt x="33" y="86"/>
                  </a:lnTo>
                  <a:lnTo>
                    <a:pt x="27" y="95"/>
                  </a:lnTo>
                  <a:lnTo>
                    <a:pt x="27" y="95"/>
                  </a:lnTo>
                  <a:lnTo>
                    <a:pt x="35" y="88"/>
                  </a:lnTo>
                  <a:lnTo>
                    <a:pt x="40" y="82"/>
                  </a:lnTo>
                  <a:lnTo>
                    <a:pt x="42" y="78"/>
                  </a:lnTo>
                  <a:lnTo>
                    <a:pt x="42" y="78"/>
                  </a:lnTo>
                  <a:close/>
                  <a:moveTo>
                    <a:pt x="44" y="90"/>
                  </a:moveTo>
                  <a:lnTo>
                    <a:pt x="44" y="90"/>
                  </a:lnTo>
                  <a:lnTo>
                    <a:pt x="44" y="86"/>
                  </a:lnTo>
                  <a:lnTo>
                    <a:pt x="44" y="86"/>
                  </a:lnTo>
                  <a:lnTo>
                    <a:pt x="35" y="94"/>
                  </a:lnTo>
                  <a:lnTo>
                    <a:pt x="31" y="99"/>
                  </a:lnTo>
                  <a:lnTo>
                    <a:pt x="27" y="103"/>
                  </a:lnTo>
                  <a:lnTo>
                    <a:pt x="27" y="103"/>
                  </a:lnTo>
                  <a:lnTo>
                    <a:pt x="37" y="97"/>
                  </a:lnTo>
                  <a:lnTo>
                    <a:pt x="44" y="90"/>
                  </a:lnTo>
                  <a:lnTo>
                    <a:pt x="44" y="90"/>
                  </a:lnTo>
                  <a:close/>
                  <a:moveTo>
                    <a:pt x="27" y="6"/>
                  </a:moveTo>
                  <a:lnTo>
                    <a:pt x="27" y="6"/>
                  </a:lnTo>
                  <a:lnTo>
                    <a:pt x="33" y="31"/>
                  </a:lnTo>
                  <a:lnTo>
                    <a:pt x="39" y="55"/>
                  </a:lnTo>
                  <a:lnTo>
                    <a:pt x="54" y="103"/>
                  </a:lnTo>
                  <a:lnTo>
                    <a:pt x="54" y="103"/>
                  </a:lnTo>
                  <a:lnTo>
                    <a:pt x="58" y="105"/>
                  </a:lnTo>
                  <a:lnTo>
                    <a:pt x="65" y="105"/>
                  </a:lnTo>
                  <a:lnTo>
                    <a:pt x="77" y="105"/>
                  </a:lnTo>
                  <a:lnTo>
                    <a:pt x="77" y="105"/>
                  </a:lnTo>
                  <a:lnTo>
                    <a:pt x="80" y="97"/>
                  </a:lnTo>
                  <a:lnTo>
                    <a:pt x="84" y="90"/>
                  </a:lnTo>
                  <a:lnTo>
                    <a:pt x="88" y="80"/>
                  </a:lnTo>
                  <a:lnTo>
                    <a:pt x="92" y="74"/>
                  </a:lnTo>
                  <a:lnTo>
                    <a:pt x="92" y="74"/>
                  </a:lnTo>
                  <a:lnTo>
                    <a:pt x="96" y="76"/>
                  </a:lnTo>
                  <a:lnTo>
                    <a:pt x="98" y="80"/>
                  </a:lnTo>
                  <a:lnTo>
                    <a:pt x="101" y="90"/>
                  </a:lnTo>
                  <a:lnTo>
                    <a:pt x="103" y="99"/>
                  </a:lnTo>
                  <a:lnTo>
                    <a:pt x="107" y="109"/>
                  </a:lnTo>
                  <a:lnTo>
                    <a:pt x="107" y="109"/>
                  </a:lnTo>
                  <a:lnTo>
                    <a:pt x="117" y="109"/>
                  </a:lnTo>
                  <a:lnTo>
                    <a:pt x="122" y="109"/>
                  </a:lnTo>
                  <a:lnTo>
                    <a:pt x="128" y="109"/>
                  </a:lnTo>
                  <a:lnTo>
                    <a:pt x="128" y="109"/>
                  </a:lnTo>
                  <a:lnTo>
                    <a:pt x="138" y="84"/>
                  </a:lnTo>
                  <a:lnTo>
                    <a:pt x="145" y="59"/>
                  </a:lnTo>
                  <a:lnTo>
                    <a:pt x="161" y="6"/>
                  </a:lnTo>
                  <a:lnTo>
                    <a:pt x="161" y="6"/>
                  </a:lnTo>
                  <a:lnTo>
                    <a:pt x="155" y="6"/>
                  </a:lnTo>
                  <a:lnTo>
                    <a:pt x="147" y="6"/>
                  </a:lnTo>
                  <a:lnTo>
                    <a:pt x="132" y="6"/>
                  </a:lnTo>
                  <a:lnTo>
                    <a:pt x="132" y="6"/>
                  </a:lnTo>
                  <a:lnTo>
                    <a:pt x="126" y="23"/>
                  </a:lnTo>
                  <a:lnTo>
                    <a:pt x="121" y="46"/>
                  </a:lnTo>
                  <a:lnTo>
                    <a:pt x="117" y="65"/>
                  </a:lnTo>
                  <a:lnTo>
                    <a:pt x="115" y="73"/>
                  </a:lnTo>
                  <a:lnTo>
                    <a:pt x="113" y="74"/>
                  </a:lnTo>
                  <a:lnTo>
                    <a:pt x="113" y="74"/>
                  </a:lnTo>
                  <a:lnTo>
                    <a:pt x="109" y="69"/>
                  </a:lnTo>
                  <a:lnTo>
                    <a:pt x="103" y="55"/>
                  </a:lnTo>
                  <a:lnTo>
                    <a:pt x="96" y="31"/>
                  </a:lnTo>
                  <a:lnTo>
                    <a:pt x="96" y="31"/>
                  </a:lnTo>
                  <a:lnTo>
                    <a:pt x="92" y="40"/>
                  </a:lnTo>
                  <a:lnTo>
                    <a:pt x="86" y="53"/>
                  </a:lnTo>
                  <a:lnTo>
                    <a:pt x="82" y="67"/>
                  </a:lnTo>
                  <a:lnTo>
                    <a:pt x="80" y="71"/>
                  </a:lnTo>
                  <a:lnTo>
                    <a:pt x="77" y="74"/>
                  </a:lnTo>
                  <a:lnTo>
                    <a:pt x="77" y="74"/>
                  </a:lnTo>
                  <a:lnTo>
                    <a:pt x="71" y="57"/>
                  </a:lnTo>
                  <a:lnTo>
                    <a:pt x="65" y="40"/>
                  </a:lnTo>
                  <a:lnTo>
                    <a:pt x="60" y="23"/>
                  </a:lnTo>
                  <a:lnTo>
                    <a:pt x="54" y="6"/>
                  </a:lnTo>
                  <a:lnTo>
                    <a:pt x="54" y="6"/>
                  </a:lnTo>
                  <a:lnTo>
                    <a:pt x="27" y="6"/>
                  </a:lnTo>
                  <a:lnTo>
                    <a:pt x="27" y="6"/>
                  </a:lnTo>
                  <a:close/>
                  <a:moveTo>
                    <a:pt x="46" y="95"/>
                  </a:moveTo>
                  <a:lnTo>
                    <a:pt x="46" y="95"/>
                  </a:lnTo>
                  <a:lnTo>
                    <a:pt x="42" y="97"/>
                  </a:lnTo>
                  <a:lnTo>
                    <a:pt x="39" y="101"/>
                  </a:lnTo>
                  <a:lnTo>
                    <a:pt x="31" y="109"/>
                  </a:lnTo>
                  <a:lnTo>
                    <a:pt x="31" y="109"/>
                  </a:lnTo>
                  <a:lnTo>
                    <a:pt x="39" y="103"/>
                  </a:lnTo>
                  <a:lnTo>
                    <a:pt x="42" y="99"/>
                  </a:lnTo>
                  <a:lnTo>
                    <a:pt x="46" y="95"/>
                  </a:lnTo>
                  <a:lnTo>
                    <a:pt x="46" y="95"/>
                  </a:lnTo>
                  <a:close/>
                  <a:moveTo>
                    <a:pt x="48" y="101"/>
                  </a:moveTo>
                  <a:lnTo>
                    <a:pt x="48" y="101"/>
                  </a:lnTo>
                  <a:lnTo>
                    <a:pt x="44" y="103"/>
                  </a:lnTo>
                  <a:lnTo>
                    <a:pt x="40" y="107"/>
                  </a:lnTo>
                  <a:lnTo>
                    <a:pt x="40" y="107"/>
                  </a:lnTo>
                  <a:lnTo>
                    <a:pt x="46" y="105"/>
                  </a:lnTo>
                  <a:lnTo>
                    <a:pt x="48" y="103"/>
                  </a:lnTo>
                  <a:lnTo>
                    <a:pt x="48" y="101"/>
                  </a:lnTo>
                  <a:lnTo>
                    <a:pt x="48" y="101"/>
                  </a:lnTo>
                  <a:close/>
                  <a:moveTo>
                    <a:pt x="86" y="38"/>
                  </a:moveTo>
                  <a:lnTo>
                    <a:pt x="86" y="38"/>
                  </a:lnTo>
                  <a:lnTo>
                    <a:pt x="84" y="40"/>
                  </a:lnTo>
                  <a:lnTo>
                    <a:pt x="82" y="42"/>
                  </a:lnTo>
                  <a:lnTo>
                    <a:pt x="82" y="44"/>
                  </a:lnTo>
                  <a:lnTo>
                    <a:pt x="82" y="44"/>
                  </a:lnTo>
                  <a:lnTo>
                    <a:pt x="84" y="40"/>
                  </a:lnTo>
                  <a:lnTo>
                    <a:pt x="86" y="40"/>
                  </a:lnTo>
                  <a:lnTo>
                    <a:pt x="86" y="38"/>
                  </a:lnTo>
                  <a:lnTo>
                    <a:pt x="86" y="38"/>
                  </a:lnTo>
                  <a:close/>
                  <a:moveTo>
                    <a:pt x="94" y="82"/>
                  </a:moveTo>
                  <a:lnTo>
                    <a:pt x="94" y="82"/>
                  </a:lnTo>
                  <a:lnTo>
                    <a:pt x="92" y="82"/>
                  </a:lnTo>
                  <a:lnTo>
                    <a:pt x="92" y="84"/>
                  </a:lnTo>
                  <a:lnTo>
                    <a:pt x="90" y="88"/>
                  </a:lnTo>
                  <a:lnTo>
                    <a:pt x="90" y="88"/>
                  </a:lnTo>
                  <a:lnTo>
                    <a:pt x="92" y="84"/>
                  </a:lnTo>
                  <a:lnTo>
                    <a:pt x="94" y="84"/>
                  </a:lnTo>
                  <a:lnTo>
                    <a:pt x="94" y="82"/>
                  </a:lnTo>
                  <a:lnTo>
                    <a:pt x="94" y="82"/>
                  </a:lnTo>
                  <a:close/>
                  <a:moveTo>
                    <a:pt x="96" y="86"/>
                  </a:moveTo>
                  <a:lnTo>
                    <a:pt x="96" y="86"/>
                  </a:lnTo>
                  <a:lnTo>
                    <a:pt x="94" y="88"/>
                  </a:lnTo>
                  <a:lnTo>
                    <a:pt x="92" y="90"/>
                  </a:lnTo>
                  <a:lnTo>
                    <a:pt x="90" y="92"/>
                  </a:lnTo>
                  <a:lnTo>
                    <a:pt x="90" y="94"/>
                  </a:lnTo>
                  <a:lnTo>
                    <a:pt x="90" y="94"/>
                  </a:lnTo>
                  <a:lnTo>
                    <a:pt x="94" y="90"/>
                  </a:lnTo>
                  <a:lnTo>
                    <a:pt x="96" y="88"/>
                  </a:lnTo>
                  <a:lnTo>
                    <a:pt x="96" y="86"/>
                  </a:lnTo>
                  <a:lnTo>
                    <a:pt x="96" y="86"/>
                  </a:lnTo>
                  <a:close/>
                  <a:moveTo>
                    <a:pt x="100" y="95"/>
                  </a:moveTo>
                  <a:lnTo>
                    <a:pt x="100" y="95"/>
                  </a:lnTo>
                  <a:lnTo>
                    <a:pt x="94" y="101"/>
                  </a:lnTo>
                  <a:lnTo>
                    <a:pt x="92" y="105"/>
                  </a:lnTo>
                  <a:lnTo>
                    <a:pt x="92" y="105"/>
                  </a:lnTo>
                  <a:lnTo>
                    <a:pt x="96" y="101"/>
                  </a:lnTo>
                  <a:lnTo>
                    <a:pt x="98" y="97"/>
                  </a:lnTo>
                  <a:lnTo>
                    <a:pt x="100" y="95"/>
                  </a:lnTo>
                  <a:lnTo>
                    <a:pt x="100" y="95"/>
                  </a:lnTo>
                  <a:close/>
                  <a:moveTo>
                    <a:pt x="101" y="109"/>
                  </a:moveTo>
                  <a:lnTo>
                    <a:pt x="101" y="109"/>
                  </a:lnTo>
                  <a:lnTo>
                    <a:pt x="101" y="107"/>
                  </a:lnTo>
                  <a:lnTo>
                    <a:pt x="101" y="107"/>
                  </a:lnTo>
                  <a:lnTo>
                    <a:pt x="101" y="107"/>
                  </a:lnTo>
                  <a:lnTo>
                    <a:pt x="96" y="114"/>
                  </a:lnTo>
                  <a:lnTo>
                    <a:pt x="94" y="120"/>
                  </a:lnTo>
                  <a:lnTo>
                    <a:pt x="94" y="120"/>
                  </a:lnTo>
                  <a:lnTo>
                    <a:pt x="98" y="114"/>
                  </a:lnTo>
                  <a:lnTo>
                    <a:pt x="101" y="111"/>
                  </a:lnTo>
                  <a:lnTo>
                    <a:pt x="101" y="109"/>
                  </a:lnTo>
                  <a:lnTo>
                    <a:pt x="101" y="109"/>
                  </a:lnTo>
                  <a:close/>
                  <a:moveTo>
                    <a:pt x="121" y="31"/>
                  </a:moveTo>
                  <a:lnTo>
                    <a:pt x="121" y="31"/>
                  </a:lnTo>
                  <a:lnTo>
                    <a:pt x="115" y="34"/>
                  </a:lnTo>
                  <a:lnTo>
                    <a:pt x="109" y="36"/>
                  </a:lnTo>
                  <a:lnTo>
                    <a:pt x="109" y="36"/>
                  </a:lnTo>
                  <a:lnTo>
                    <a:pt x="121" y="34"/>
                  </a:lnTo>
                  <a:lnTo>
                    <a:pt x="121" y="34"/>
                  </a:lnTo>
                  <a:lnTo>
                    <a:pt x="121" y="33"/>
                  </a:lnTo>
                  <a:lnTo>
                    <a:pt x="121" y="31"/>
                  </a:lnTo>
                  <a:lnTo>
                    <a:pt x="121" y="31"/>
                  </a:lnTo>
                  <a:close/>
                  <a:moveTo>
                    <a:pt x="122" y="25"/>
                  </a:moveTo>
                  <a:lnTo>
                    <a:pt x="122" y="25"/>
                  </a:lnTo>
                  <a:lnTo>
                    <a:pt x="115" y="29"/>
                  </a:lnTo>
                  <a:lnTo>
                    <a:pt x="111" y="31"/>
                  </a:lnTo>
                  <a:lnTo>
                    <a:pt x="111" y="31"/>
                  </a:lnTo>
                  <a:lnTo>
                    <a:pt x="121" y="27"/>
                  </a:lnTo>
                  <a:lnTo>
                    <a:pt x="121" y="27"/>
                  </a:lnTo>
                  <a:lnTo>
                    <a:pt x="122" y="25"/>
                  </a:lnTo>
                  <a:lnTo>
                    <a:pt x="122" y="25"/>
                  </a:lnTo>
                  <a:lnTo>
                    <a:pt x="122" y="25"/>
                  </a:lnTo>
                  <a:close/>
                  <a:moveTo>
                    <a:pt x="124" y="10"/>
                  </a:moveTo>
                  <a:lnTo>
                    <a:pt x="124" y="10"/>
                  </a:lnTo>
                  <a:lnTo>
                    <a:pt x="117" y="15"/>
                  </a:lnTo>
                  <a:lnTo>
                    <a:pt x="113" y="17"/>
                  </a:lnTo>
                  <a:lnTo>
                    <a:pt x="111" y="19"/>
                  </a:lnTo>
                  <a:lnTo>
                    <a:pt x="111" y="19"/>
                  </a:lnTo>
                  <a:lnTo>
                    <a:pt x="117" y="17"/>
                  </a:lnTo>
                  <a:lnTo>
                    <a:pt x="122" y="13"/>
                  </a:lnTo>
                  <a:lnTo>
                    <a:pt x="122" y="13"/>
                  </a:lnTo>
                  <a:lnTo>
                    <a:pt x="124" y="12"/>
                  </a:lnTo>
                  <a:lnTo>
                    <a:pt x="124" y="10"/>
                  </a:lnTo>
                  <a:lnTo>
                    <a:pt x="124"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39" name="Freeform 17"/>
            <p:cNvSpPr>
              <a:spLocks noEditPoints="1"/>
            </p:cNvSpPr>
            <p:nvPr/>
          </p:nvSpPr>
          <p:spPr bwMode="auto">
            <a:xfrm>
              <a:off x="6049963" y="2774950"/>
              <a:ext cx="217488" cy="317500"/>
            </a:xfrm>
            <a:custGeom>
              <a:avLst/>
              <a:gdLst/>
              <a:ahLst/>
              <a:cxnLst>
                <a:cxn ang="0">
                  <a:pos x="111" y="93"/>
                </a:cxn>
                <a:cxn ang="0">
                  <a:pos x="76" y="188"/>
                </a:cxn>
                <a:cxn ang="0">
                  <a:pos x="32" y="198"/>
                </a:cxn>
                <a:cxn ang="0">
                  <a:pos x="29" y="175"/>
                </a:cxn>
                <a:cxn ang="0">
                  <a:pos x="46" y="118"/>
                </a:cxn>
                <a:cxn ang="0">
                  <a:pos x="23" y="66"/>
                </a:cxn>
                <a:cxn ang="0">
                  <a:pos x="0" y="23"/>
                </a:cxn>
                <a:cxn ang="0">
                  <a:pos x="29" y="4"/>
                </a:cxn>
                <a:cxn ang="0">
                  <a:pos x="65" y="21"/>
                </a:cxn>
                <a:cxn ang="0">
                  <a:pos x="80" y="13"/>
                </a:cxn>
                <a:cxn ang="0">
                  <a:pos x="118" y="0"/>
                </a:cxn>
                <a:cxn ang="0">
                  <a:pos x="95" y="34"/>
                </a:cxn>
                <a:cxn ang="0">
                  <a:pos x="78" y="66"/>
                </a:cxn>
                <a:cxn ang="0">
                  <a:pos x="25" y="5"/>
                </a:cxn>
                <a:cxn ang="0">
                  <a:pos x="72" y="99"/>
                </a:cxn>
                <a:cxn ang="0">
                  <a:pos x="53" y="179"/>
                </a:cxn>
                <a:cxn ang="0">
                  <a:pos x="90" y="150"/>
                </a:cxn>
                <a:cxn ang="0">
                  <a:pos x="126" y="30"/>
                </a:cxn>
                <a:cxn ang="0">
                  <a:pos x="78" y="21"/>
                </a:cxn>
                <a:cxn ang="0">
                  <a:pos x="93" y="11"/>
                </a:cxn>
                <a:cxn ang="0">
                  <a:pos x="4" y="23"/>
                </a:cxn>
                <a:cxn ang="0">
                  <a:pos x="4" y="23"/>
                </a:cxn>
                <a:cxn ang="0">
                  <a:pos x="13" y="26"/>
                </a:cxn>
                <a:cxn ang="0">
                  <a:pos x="8" y="28"/>
                </a:cxn>
                <a:cxn ang="0">
                  <a:pos x="23" y="23"/>
                </a:cxn>
                <a:cxn ang="0">
                  <a:pos x="84" y="24"/>
                </a:cxn>
                <a:cxn ang="0">
                  <a:pos x="15" y="40"/>
                </a:cxn>
                <a:cxn ang="0">
                  <a:pos x="21" y="36"/>
                </a:cxn>
                <a:cxn ang="0">
                  <a:pos x="31" y="36"/>
                </a:cxn>
                <a:cxn ang="0">
                  <a:pos x="23" y="55"/>
                </a:cxn>
                <a:cxn ang="0">
                  <a:pos x="25" y="47"/>
                </a:cxn>
                <a:cxn ang="0">
                  <a:pos x="78" y="53"/>
                </a:cxn>
                <a:cxn ang="0">
                  <a:pos x="82" y="64"/>
                </a:cxn>
                <a:cxn ang="0">
                  <a:pos x="82" y="64"/>
                </a:cxn>
                <a:cxn ang="0">
                  <a:pos x="29" y="57"/>
                </a:cxn>
                <a:cxn ang="0">
                  <a:pos x="44" y="61"/>
                </a:cxn>
                <a:cxn ang="0">
                  <a:pos x="31" y="66"/>
                </a:cxn>
                <a:cxn ang="0">
                  <a:pos x="31" y="66"/>
                </a:cxn>
                <a:cxn ang="0">
                  <a:pos x="48" y="70"/>
                </a:cxn>
                <a:cxn ang="0">
                  <a:pos x="38" y="80"/>
                </a:cxn>
                <a:cxn ang="0">
                  <a:pos x="52" y="84"/>
                </a:cxn>
                <a:cxn ang="0">
                  <a:pos x="53" y="78"/>
                </a:cxn>
                <a:cxn ang="0">
                  <a:pos x="42" y="85"/>
                </a:cxn>
                <a:cxn ang="0">
                  <a:pos x="61" y="91"/>
                </a:cxn>
                <a:cxn ang="0">
                  <a:pos x="55" y="95"/>
                </a:cxn>
                <a:cxn ang="0">
                  <a:pos x="48" y="97"/>
                </a:cxn>
                <a:cxn ang="0">
                  <a:pos x="67" y="105"/>
                </a:cxn>
                <a:cxn ang="0">
                  <a:pos x="48" y="131"/>
                </a:cxn>
                <a:cxn ang="0">
                  <a:pos x="65" y="118"/>
                </a:cxn>
                <a:cxn ang="0">
                  <a:pos x="46" y="148"/>
                </a:cxn>
                <a:cxn ang="0">
                  <a:pos x="63" y="131"/>
                </a:cxn>
                <a:cxn ang="0">
                  <a:pos x="46" y="160"/>
                </a:cxn>
                <a:cxn ang="0">
                  <a:pos x="46" y="160"/>
                </a:cxn>
                <a:cxn ang="0">
                  <a:pos x="44" y="173"/>
                </a:cxn>
                <a:cxn ang="0">
                  <a:pos x="57" y="188"/>
                </a:cxn>
                <a:cxn ang="0">
                  <a:pos x="57" y="186"/>
                </a:cxn>
                <a:cxn ang="0">
                  <a:pos x="40" y="188"/>
                </a:cxn>
                <a:cxn ang="0">
                  <a:pos x="42" y="196"/>
                </a:cxn>
                <a:cxn ang="0">
                  <a:pos x="42" y="196"/>
                </a:cxn>
              </a:cxnLst>
              <a:rect l="0" t="0" r="r" b="b"/>
              <a:pathLst>
                <a:path w="137" h="200">
                  <a:moveTo>
                    <a:pt x="137" y="2"/>
                  </a:moveTo>
                  <a:lnTo>
                    <a:pt x="137" y="2"/>
                  </a:lnTo>
                  <a:lnTo>
                    <a:pt x="137" y="7"/>
                  </a:lnTo>
                  <a:lnTo>
                    <a:pt x="135" y="13"/>
                  </a:lnTo>
                  <a:lnTo>
                    <a:pt x="132" y="24"/>
                  </a:lnTo>
                  <a:lnTo>
                    <a:pt x="132" y="24"/>
                  </a:lnTo>
                  <a:lnTo>
                    <a:pt x="111" y="93"/>
                  </a:lnTo>
                  <a:lnTo>
                    <a:pt x="92" y="164"/>
                  </a:lnTo>
                  <a:lnTo>
                    <a:pt x="92" y="164"/>
                  </a:lnTo>
                  <a:lnTo>
                    <a:pt x="86" y="175"/>
                  </a:lnTo>
                  <a:lnTo>
                    <a:pt x="86" y="175"/>
                  </a:lnTo>
                  <a:lnTo>
                    <a:pt x="82" y="185"/>
                  </a:lnTo>
                  <a:lnTo>
                    <a:pt x="82" y="185"/>
                  </a:lnTo>
                  <a:lnTo>
                    <a:pt x="76" y="188"/>
                  </a:lnTo>
                  <a:lnTo>
                    <a:pt x="71" y="192"/>
                  </a:lnTo>
                  <a:lnTo>
                    <a:pt x="71" y="192"/>
                  </a:lnTo>
                  <a:lnTo>
                    <a:pt x="61" y="198"/>
                  </a:lnTo>
                  <a:lnTo>
                    <a:pt x="55" y="200"/>
                  </a:lnTo>
                  <a:lnTo>
                    <a:pt x="48" y="200"/>
                  </a:lnTo>
                  <a:lnTo>
                    <a:pt x="48" y="200"/>
                  </a:lnTo>
                  <a:lnTo>
                    <a:pt x="32" y="198"/>
                  </a:lnTo>
                  <a:lnTo>
                    <a:pt x="25" y="196"/>
                  </a:lnTo>
                  <a:lnTo>
                    <a:pt x="23" y="194"/>
                  </a:lnTo>
                  <a:lnTo>
                    <a:pt x="23" y="194"/>
                  </a:lnTo>
                  <a:lnTo>
                    <a:pt x="23" y="190"/>
                  </a:lnTo>
                  <a:lnTo>
                    <a:pt x="25" y="185"/>
                  </a:lnTo>
                  <a:lnTo>
                    <a:pt x="29" y="175"/>
                  </a:lnTo>
                  <a:lnTo>
                    <a:pt x="29" y="175"/>
                  </a:lnTo>
                  <a:lnTo>
                    <a:pt x="31" y="167"/>
                  </a:lnTo>
                  <a:lnTo>
                    <a:pt x="31" y="167"/>
                  </a:lnTo>
                  <a:lnTo>
                    <a:pt x="38" y="146"/>
                  </a:lnTo>
                  <a:lnTo>
                    <a:pt x="44" y="125"/>
                  </a:lnTo>
                  <a:lnTo>
                    <a:pt x="44" y="125"/>
                  </a:lnTo>
                  <a:lnTo>
                    <a:pt x="46" y="118"/>
                  </a:lnTo>
                  <a:lnTo>
                    <a:pt x="46" y="118"/>
                  </a:lnTo>
                  <a:lnTo>
                    <a:pt x="48" y="110"/>
                  </a:lnTo>
                  <a:lnTo>
                    <a:pt x="48" y="110"/>
                  </a:lnTo>
                  <a:lnTo>
                    <a:pt x="46" y="105"/>
                  </a:lnTo>
                  <a:lnTo>
                    <a:pt x="44" y="99"/>
                  </a:lnTo>
                  <a:lnTo>
                    <a:pt x="36" y="87"/>
                  </a:lnTo>
                  <a:lnTo>
                    <a:pt x="36" y="87"/>
                  </a:lnTo>
                  <a:lnTo>
                    <a:pt x="23" y="66"/>
                  </a:lnTo>
                  <a:lnTo>
                    <a:pt x="23" y="66"/>
                  </a:lnTo>
                  <a:lnTo>
                    <a:pt x="15" y="51"/>
                  </a:lnTo>
                  <a:lnTo>
                    <a:pt x="6" y="34"/>
                  </a:lnTo>
                  <a:lnTo>
                    <a:pt x="6" y="34"/>
                  </a:lnTo>
                  <a:lnTo>
                    <a:pt x="2" y="28"/>
                  </a:lnTo>
                  <a:lnTo>
                    <a:pt x="0" y="23"/>
                  </a:lnTo>
                  <a:lnTo>
                    <a:pt x="0" y="23"/>
                  </a:lnTo>
                  <a:lnTo>
                    <a:pt x="2" y="19"/>
                  </a:lnTo>
                  <a:lnTo>
                    <a:pt x="6" y="15"/>
                  </a:lnTo>
                  <a:lnTo>
                    <a:pt x="13" y="9"/>
                  </a:lnTo>
                  <a:lnTo>
                    <a:pt x="13" y="9"/>
                  </a:lnTo>
                  <a:lnTo>
                    <a:pt x="19" y="2"/>
                  </a:lnTo>
                  <a:lnTo>
                    <a:pt x="19" y="2"/>
                  </a:lnTo>
                  <a:lnTo>
                    <a:pt x="29" y="4"/>
                  </a:lnTo>
                  <a:lnTo>
                    <a:pt x="38" y="2"/>
                  </a:lnTo>
                  <a:lnTo>
                    <a:pt x="46" y="2"/>
                  </a:lnTo>
                  <a:lnTo>
                    <a:pt x="53" y="4"/>
                  </a:lnTo>
                  <a:lnTo>
                    <a:pt x="53" y="4"/>
                  </a:lnTo>
                  <a:lnTo>
                    <a:pt x="57" y="7"/>
                  </a:lnTo>
                  <a:lnTo>
                    <a:pt x="59" y="11"/>
                  </a:lnTo>
                  <a:lnTo>
                    <a:pt x="65" y="21"/>
                  </a:lnTo>
                  <a:lnTo>
                    <a:pt x="65" y="21"/>
                  </a:lnTo>
                  <a:lnTo>
                    <a:pt x="67" y="28"/>
                  </a:lnTo>
                  <a:lnTo>
                    <a:pt x="72" y="38"/>
                  </a:lnTo>
                  <a:lnTo>
                    <a:pt x="72" y="38"/>
                  </a:lnTo>
                  <a:lnTo>
                    <a:pt x="72" y="19"/>
                  </a:lnTo>
                  <a:lnTo>
                    <a:pt x="72" y="19"/>
                  </a:lnTo>
                  <a:lnTo>
                    <a:pt x="80" y="13"/>
                  </a:lnTo>
                  <a:lnTo>
                    <a:pt x="86" y="9"/>
                  </a:lnTo>
                  <a:lnTo>
                    <a:pt x="86" y="9"/>
                  </a:lnTo>
                  <a:lnTo>
                    <a:pt x="93" y="4"/>
                  </a:lnTo>
                  <a:lnTo>
                    <a:pt x="97" y="2"/>
                  </a:lnTo>
                  <a:lnTo>
                    <a:pt x="103" y="0"/>
                  </a:lnTo>
                  <a:lnTo>
                    <a:pt x="103" y="0"/>
                  </a:lnTo>
                  <a:lnTo>
                    <a:pt x="118" y="0"/>
                  </a:lnTo>
                  <a:lnTo>
                    <a:pt x="137" y="2"/>
                  </a:lnTo>
                  <a:lnTo>
                    <a:pt x="137" y="2"/>
                  </a:lnTo>
                  <a:close/>
                  <a:moveTo>
                    <a:pt x="101" y="4"/>
                  </a:moveTo>
                  <a:lnTo>
                    <a:pt x="101" y="4"/>
                  </a:lnTo>
                  <a:lnTo>
                    <a:pt x="101" y="5"/>
                  </a:lnTo>
                  <a:lnTo>
                    <a:pt x="101" y="5"/>
                  </a:lnTo>
                  <a:lnTo>
                    <a:pt x="95" y="34"/>
                  </a:lnTo>
                  <a:lnTo>
                    <a:pt x="90" y="61"/>
                  </a:lnTo>
                  <a:lnTo>
                    <a:pt x="90" y="61"/>
                  </a:lnTo>
                  <a:lnTo>
                    <a:pt x="88" y="68"/>
                  </a:lnTo>
                  <a:lnTo>
                    <a:pt x="84" y="74"/>
                  </a:lnTo>
                  <a:lnTo>
                    <a:pt x="84" y="74"/>
                  </a:lnTo>
                  <a:lnTo>
                    <a:pt x="80" y="70"/>
                  </a:lnTo>
                  <a:lnTo>
                    <a:pt x="78" y="66"/>
                  </a:lnTo>
                  <a:lnTo>
                    <a:pt x="76" y="59"/>
                  </a:lnTo>
                  <a:lnTo>
                    <a:pt x="76" y="59"/>
                  </a:lnTo>
                  <a:lnTo>
                    <a:pt x="65" y="32"/>
                  </a:lnTo>
                  <a:lnTo>
                    <a:pt x="52" y="7"/>
                  </a:lnTo>
                  <a:lnTo>
                    <a:pt x="52" y="7"/>
                  </a:lnTo>
                  <a:lnTo>
                    <a:pt x="25" y="5"/>
                  </a:lnTo>
                  <a:lnTo>
                    <a:pt x="25" y="5"/>
                  </a:lnTo>
                  <a:lnTo>
                    <a:pt x="34" y="23"/>
                  </a:lnTo>
                  <a:lnTo>
                    <a:pt x="44" y="40"/>
                  </a:lnTo>
                  <a:lnTo>
                    <a:pt x="61" y="78"/>
                  </a:lnTo>
                  <a:lnTo>
                    <a:pt x="61" y="78"/>
                  </a:lnTo>
                  <a:lnTo>
                    <a:pt x="69" y="89"/>
                  </a:lnTo>
                  <a:lnTo>
                    <a:pt x="72" y="95"/>
                  </a:lnTo>
                  <a:lnTo>
                    <a:pt x="72" y="99"/>
                  </a:lnTo>
                  <a:lnTo>
                    <a:pt x="72" y="99"/>
                  </a:lnTo>
                  <a:lnTo>
                    <a:pt x="71" y="108"/>
                  </a:lnTo>
                  <a:lnTo>
                    <a:pt x="71" y="108"/>
                  </a:lnTo>
                  <a:lnTo>
                    <a:pt x="69" y="120"/>
                  </a:lnTo>
                  <a:lnTo>
                    <a:pt x="69" y="120"/>
                  </a:lnTo>
                  <a:lnTo>
                    <a:pt x="63" y="152"/>
                  </a:lnTo>
                  <a:lnTo>
                    <a:pt x="53" y="179"/>
                  </a:lnTo>
                  <a:lnTo>
                    <a:pt x="53" y="179"/>
                  </a:lnTo>
                  <a:lnTo>
                    <a:pt x="59" y="181"/>
                  </a:lnTo>
                  <a:lnTo>
                    <a:pt x="65" y="183"/>
                  </a:lnTo>
                  <a:lnTo>
                    <a:pt x="78" y="183"/>
                  </a:lnTo>
                  <a:lnTo>
                    <a:pt x="78" y="183"/>
                  </a:lnTo>
                  <a:lnTo>
                    <a:pt x="84" y="167"/>
                  </a:lnTo>
                  <a:lnTo>
                    <a:pt x="90" y="150"/>
                  </a:lnTo>
                  <a:lnTo>
                    <a:pt x="90" y="150"/>
                  </a:lnTo>
                  <a:lnTo>
                    <a:pt x="95" y="125"/>
                  </a:lnTo>
                  <a:lnTo>
                    <a:pt x="103" y="103"/>
                  </a:lnTo>
                  <a:lnTo>
                    <a:pt x="103" y="103"/>
                  </a:lnTo>
                  <a:lnTo>
                    <a:pt x="118" y="55"/>
                  </a:lnTo>
                  <a:lnTo>
                    <a:pt x="118" y="55"/>
                  </a:lnTo>
                  <a:lnTo>
                    <a:pt x="126" y="30"/>
                  </a:lnTo>
                  <a:lnTo>
                    <a:pt x="132" y="5"/>
                  </a:lnTo>
                  <a:lnTo>
                    <a:pt x="132" y="5"/>
                  </a:lnTo>
                  <a:lnTo>
                    <a:pt x="116" y="4"/>
                  </a:lnTo>
                  <a:lnTo>
                    <a:pt x="101" y="4"/>
                  </a:lnTo>
                  <a:lnTo>
                    <a:pt x="101" y="4"/>
                  </a:lnTo>
                  <a:close/>
                  <a:moveTo>
                    <a:pt x="78" y="21"/>
                  </a:moveTo>
                  <a:lnTo>
                    <a:pt x="78" y="21"/>
                  </a:lnTo>
                  <a:lnTo>
                    <a:pt x="78" y="23"/>
                  </a:lnTo>
                  <a:lnTo>
                    <a:pt x="78" y="23"/>
                  </a:lnTo>
                  <a:lnTo>
                    <a:pt x="78" y="23"/>
                  </a:lnTo>
                  <a:lnTo>
                    <a:pt x="82" y="19"/>
                  </a:lnTo>
                  <a:lnTo>
                    <a:pt x="88" y="17"/>
                  </a:lnTo>
                  <a:lnTo>
                    <a:pt x="92" y="15"/>
                  </a:lnTo>
                  <a:lnTo>
                    <a:pt x="93" y="11"/>
                  </a:lnTo>
                  <a:lnTo>
                    <a:pt x="93" y="11"/>
                  </a:lnTo>
                  <a:lnTo>
                    <a:pt x="90" y="13"/>
                  </a:lnTo>
                  <a:lnTo>
                    <a:pt x="86" y="15"/>
                  </a:lnTo>
                  <a:lnTo>
                    <a:pt x="82" y="19"/>
                  </a:lnTo>
                  <a:lnTo>
                    <a:pt x="78" y="21"/>
                  </a:lnTo>
                  <a:lnTo>
                    <a:pt x="78" y="21"/>
                  </a:lnTo>
                  <a:close/>
                  <a:moveTo>
                    <a:pt x="4" y="23"/>
                  </a:moveTo>
                  <a:lnTo>
                    <a:pt x="4" y="23"/>
                  </a:lnTo>
                  <a:lnTo>
                    <a:pt x="13" y="19"/>
                  </a:lnTo>
                  <a:lnTo>
                    <a:pt x="21" y="11"/>
                  </a:lnTo>
                  <a:lnTo>
                    <a:pt x="21" y="11"/>
                  </a:lnTo>
                  <a:lnTo>
                    <a:pt x="17" y="13"/>
                  </a:lnTo>
                  <a:lnTo>
                    <a:pt x="11" y="15"/>
                  </a:lnTo>
                  <a:lnTo>
                    <a:pt x="4" y="23"/>
                  </a:lnTo>
                  <a:lnTo>
                    <a:pt x="4" y="23"/>
                  </a:lnTo>
                  <a:close/>
                  <a:moveTo>
                    <a:pt x="8" y="28"/>
                  </a:moveTo>
                  <a:lnTo>
                    <a:pt x="8" y="28"/>
                  </a:lnTo>
                  <a:lnTo>
                    <a:pt x="10" y="30"/>
                  </a:lnTo>
                  <a:lnTo>
                    <a:pt x="10" y="32"/>
                  </a:lnTo>
                  <a:lnTo>
                    <a:pt x="10" y="32"/>
                  </a:lnTo>
                  <a:lnTo>
                    <a:pt x="13" y="26"/>
                  </a:lnTo>
                  <a:lnTo>
                    <a:pt x="15" y="21"/>
                  </a:lnTo>
                  <a:lnTo>
                    <a:pt x="15" y="21"/>
                  </a:lnTo>
                  <a:lnTo>
                    <a:pt x="15" y="24"/>
                  </a:lnTo>
                  <a:lnTo>
                    <a:pt x="11" y="24"/>
                  </a:lnTo>
                  <a:lnTo>
                    <a:pt x="10" y="26"/>
                  </a:lnTo>
                  <a:lnTo>
                    <a:pt x="8" y="28"/>
                  </a:lnTo>
                  <a:lnTo>
                    <a:pt x="8" y="28"/>
                  </a:lnTo>
                  <a:close/>
                  <a:moveTo>
                    <a:pt x="17" y="30"/>
                  </a:moveTo>
                  <a:lnTo>
                    <a:pt x="17" y="30"/>
                  </a:lnTo>
                  <a:lnTo>
                    <a:pt x="23" y="26"/>
                  </a:lnTo>
                  <a:lnTo>
                    <a:pt x="25" y="26"/>
                  </a:lnTo>
                  <a:lnTo>
                    <a:pt x="25" y="23"/>
                  </a:lnTo>
                  <a:lnTo>
                    <a:pt x="25" y="23"/>
                  </a:lnTo>
                  <a:lnTo>
                    <a:pt x="23" y="23"/>
                  </a:lnTo>
                  <a:lnTo>
                    <a:pt x="21" y="24"/>
                  </a:lnTo>
                  <a:lnTo>
                    <a:pt x="17" y="30"/>
                  </a:lnTo>
                  <a:lnTo>
                    <a:pt x="17" y="30"/>
                  </a:lnTo>
                  <a:close/>
                  <a:moveTo>
                    <a:pt x="78" y="32"/>
                  </a:moveTo>
                  <a:lnTo>
                    <a:pt x="78" y="32"/>
                  </a:lnTo>
                  <a:lnTo>
                    <a:pt x="82" y="28"/>
                  </a:lnTo>
                  <a:lnTo>
                    <a:pt x="84" y="24"/>
                  </a:lnTo>
                  <a:lnTo>
                    <a:pt x="84" y="24"/>
                  </a:lnTo>
                  <a:lnTo>
                    <a:pt x="80" y="28"/>
                  </a:lnTo>
                  <a:lnTo>
                    <a:pt x="78" y="28"/>
                  </a:lnTo>
                  <a:lnTo>
                    <a:pt x="78" y="32"/>
                  </a:lnTo>
                  <a:lnTo>
                    <a:pt x="78" y="32"/>
                  </a:lnTo>
                  <a:close/>
                  <a:moveTo>
                    <a:pt x="15" y="40"/>
                  </a:moveTo>
                  <a:lnTo>
                    <a:pt x="15" y="40"/>
                  </a:lnTo>
                  <a:lnTo>
                    <a:pt x="15" y="42"/>
                  </a:lnTo>
                  <a:lnTo>
                    <a:pt x="17" y="45"/>
                  </a:lnTo>
                  <a:lnTo>
                    <a:pt x="17" y="45"/>
                  </a:lnTo>
                  <a:lnTo>
                    <a:pt x="19" y="40"/>
                  </a:lnTo>
                  <a:lnTo>
                    <a:pt x="21" y="38"/>
                  </a:lnTo>
                  <a:lnTo>
                    <a:pt x="21" y="36"/>
                  </a:lnTo>
                  <a:lnTo>
                    <a:pt x="21" y="36"/>
                  </a:lnTo>
                  <a:lnTo>
                    <a:pt x="19" y="36"/>
                  </a:lnTo>
                  <a:lnTo>
                    <a:pt x="15" y="40"/>
                  </a:lnTo>
                  <a:lnTo>
                    <a:pt x="15" y="40"/>
                  </a:lnTo>
                  <a:close/>
                  <a:moveTo>
                    <a:pt x="29" y="38"/>
                  </a:moveTo>
                  <a:lnTo>
                    <a:pt x="29" y="38"/>
                  </a:lnTo>
                  <a:lnTo>
                    <a:pt x="31" y="36"/>
                  </a:lnTo>
                  <a:lnTo>
                    <a:pt x="31" y="36"/>
                  </a:lnTo>
                  <a:lnTo>
                    <a:pt x="31" y="36"/>
                  </a:lnTo>
                  <a:lnTo>
                    <a:pt x="29" y="34"/>
                  </a:lnTo>
                  <a:lnTo>
                    <a:pt x="29" y="34"/>
                  </a:lnTo>
                  <a:lnTo>
                    <a:pt x="29" y="38"/>
                  </a:lnTo>
                  <a:lnTo>
                    <a:pt x="29" y="38"/>
                  </a:lnTo>
                  <a:close/>
                  <a:moveTo>
                    <a:pt x="23" y="55"/>
                  </a:moveTo>
                  <a:lnTo>
                    <a:pt x="23" y="55"/>
                  </a:lnTo>
                  <a:lnTo>
                    <a:pt x="25" y="51"/>
                  </a:lnTo>
                  <a:lnTo>
                    <a:pt x="27" y="47"/>
                  </a:lnTo>
                  <a:lnTo>
                    <a:pt x="27" y="47"/>
                  </a:lnTo>
                  <a:lnTo>
                    <a:pt x="27" y="47"/>
                  </a:lnTo>
                  <a:lnTo>
                    <a:pt x="27" y="47"/>
                  </a:lnTo>
                  <a:lnTo>
                    <a:pt x="25" y="47"/>
                  </a:lnTo>
                  <a:lnTo>
                    <a:pt x="25" y="47"/>
                  </a:lnTo>
                  <a:lnTo>
                    <a:pt x="23" y="51"/>
                  </a:lnTo>
                  <a:lnTo>
                    <a:pt x="21" y="53"/>
                  </a:lnTo>
                  <a:lnTo>
                    <a:pt x="23" y="55"/>
                  </a:lnTo>
                  <a:lnTo>
                    <a:pt x="23" y="55"/>
                  </a:lnTo>
                  <a:close/>
                  <a:moveTo>
                    <a:pt x="76" y="55"/>
                  </a:moveTo>
                  <a:lnTo>
                    <a:pt x="76" y="55"/>
                  </a:lnTo>
                  <a:lnTo>
                    <a:pt x="78" y="53"/>
                  </a:lnTo>
                  <a:lnTo>
                    <a:pt x="80" y="51"/>
                  </a:lnTo>
                  <a:lnTo>
                    <a:pt x="80" y="51"/>
                  </a:lnTo>
                  <a:lnTo>
                    <a:pt x="78" y="53"/>
                  </a:lnTo>
                  <a:lnTo>
                    <a:pt x="76" y="55"/>
                  </a:lnTo>
                  <a:lnTo>
                    <a:pt x="76" y="55"/>
                  </a:lnTo>
                  <a:close/>
                  <a:moveTo>
                    <a:pt x="82" y="64"/>
                  </a:moveTo>
                  <a:lnTo>
                    <a:pt x="82" y="64"/>
                  </a:lnTo>
                  <a:lnTo>
                    <a:pt x="84" y="61"/>
                  </a:lnTo>
                  <a:lnTo>
                    <a:pt x="86" y="57"/>
                  </a:lnTo>
                  <a:lnTo>
                    <a:pt x="84" y="55"/>
                  </a:lnTo>
                  <a:lnTo>
                    <a:pt x="84" y="55"/>
                  </a:lnTo>
                  <a:lnTo>
                    <a:pt x="82" y="61"/>
                  </a:lnTo>
                  <a:lnTo>
                    <a:pt x="80" y="63"/>
                  </a:lnTo>
                  <a:lnTo>
                    <a:pt x="82" y="64"/>
                  </a:lnTo>
                  <a:lnTo>
                    <a:pt x="82" y="64"/>
                  </a:lnTo>
                  <a:close/>
                  <a:moveTo>
                    <a:pt x="25" y="61"/>
                  </a:moveTo>
                  <a:lnTo>
                    <a:pt x="25" y="61"/>
                  </a:lnTo>
                  <a:lnTo>
                    <a:pt x="27" y="63"/>
                  </a:lnTo>
                  <a:lnTo>
                    <a:pt x="27" y="63"/>
                  </a:lnTo>
                  <a:lnTo>
                    <a:pt x="29" y="61"/>
                  </a:lnTo>
                  <a:lnTo>
                    <a:pt x="29" y="57"/>
                  </a:lnTo>
                  <a:lnTo>
                    <a:pt x="29" y="57"/>
                  </a:lnTo>
                  <a:lnTo>
                    <a:pt x="25" y="61"/>
                  </a:lnTo>
                  <a:lnTo>
                    <a:pt x="25" y="61"/>
                  </a:lnTo>
                  <a:close/>
                  <a:moveTo>
                    <a:pt x="40" y="63"/>
                  </a:moveTo>
                  <a:lnTo>
                    <a:pt x="40" y="63"/>
                  </a:lnTo>
                  <a:lnTo>
                    <a:pt x="42" y="63"/>
                  </a:lnTo>
                  <a:lnTo>
                    <a:pt x="44" y="61"/>
                  </a:lnTo>
                  <a:lnTo>
                    <a:pt x="44" y="61"/>
                  </a:lnTo>
                  <a:lnTo>
                    <a:pt x="42" y="61"/>
                  </a:lnTo>
                  <a:lnTo>
                    <a:pt x="42" y="61"/>
                  </a:lnTo>
                  <a:lnTo>
                    <a:pt x="40" y="63"/>
                  </a:lnTo>
                  <a:lnTo>
                    <a:pt x="40" y="63"/>
                  </a:lnTo>
                  <a:close/>
                  <a:moveTo>
                    <a:pt x="31" y="66"/>
                  </a:moveTo>
                  <a:lnTo>
                    <a:pt x="31" y="66"/>
                  </a:lnTo>
                  <a:lnTo>
                    <a:pt x="31" y="68"/>
                  </a:lnTo>
                  <a:lnTo>
                    <a:pt x="31" y="68"/>
                  </a:lnTo>
                  <a:lnTo>
                    <a:pt x="31" y="68"/>
                  </a:lnTo>
                  <a:lnTo>
                    <a:pt x="32" y="66"/>
                  </a:lnTo>
                  <a:lnTo>
                    <a:pt x="32" y="66"/>
                  </a:lnTo>
                  <a:lnTo>
                    <a:pt x="31" y="66"/>
                  </a:lnTo>
                  <a:lnTo>
                    <a:pt x="31" y="66"/>
                  </a:lnTo>
                  <a:close/>
                  <a:moveTo>
                    <a:pt x="46" y="74"/>
                  </a:moveTo>
                  <a:lnTo>
                    <a:pt x="46" y="74"/>
                  </a:lnTo>
                  <a:lnTo>
                    <a:pt x="50" y="74"/>
                  </a:lnTo>
                  <a:lnTo>
                    <a:pt x="52" y="72"/>
                  </a:lnTo>
                  <a:lnTo>
                    <a:pt x="52" y="72"/>
                  </a:lnTo>
                  <a:lnTo>
                    <a:pt x="50" y="70"/>
                  </a:lnTo>
                  <a:lnTo>
                    <a:pt x="48" y="70"/>
                  </a:lnTo>
                  <a:lnTo>
                    <a:pt x="48" y="70"/>
                  </a:lnTo>
                  <a:lnTo>
                    <a:pt x="46" y="74"/>
                  </a:lnTo>
                  <a:lnTo>
                    <a:pt x="46" y="74"/>
                  </a:lnTo>
                  <a:close/>
                  <a:moveTo>
                    <a:pt x="36" y="76"/>
                  </a:moveTo>
                  <a:lnTo>
                    <a:pt x="36" y="76"/>
                  </a:lnTo>
                  <a:lnTo>
                    <a:pt x="36" y="78"/>
                  </a:lnTo>
                  <a:lnTo>
                    <a:pt x="38" y="80"/>
                  </a:lnTo>
                  <a:lnTo>
                    <a:pt x="38" y="80"/>
                  </a:lnTo>
                  <a:lnTo>
                    <a:pt x="40" y="74"/>
                  </a:lnTo>
                  <a:lnTo>
                    <a:pt x="40" y="72"/>
                  </a:lnTo>
                  <a:lnTo>
                    <a:pt x="40" y="72"/>
                  </a:lnTo>
                  <a:lnTo>
                    <a:pt x="36" y="76"/>
                  </a:lnTo>
                  <a:lnTo>
                    <a:pt x="36" y="76"/>
                  </a:lnTo>
                  <a:close/>
                  <a:moveTo>
                    <a:pt x="52" y="84"/>
                  </a:moveTo>
                  <a:lnTo>
                    <a:pt x="52" y="84"/>
                  </a:lnTo>
                  <a:lnTo>
                    <a:pt x="53" y="84"/>
                  </a:lnTo>
                  <a:lnTo>
                    <a:pt x="55" y="80"/>
                  </a:lnTo>
                  <a:lnTo>
                    <a:pt x="55" y="80"/>
                  </a:lnTo>
                  <a:lnTo>
                    <a:pt x="55" y="80"/>
                  </a:lnTo>
                  <a:lnTo>
                    <a:pt x="53" y="78"/>
                  </a:lnTo>
                  <a:lnTo>
                    <a:pt x="53" y="78"/>
                  </a:lnTo>
                  <a:lnTo>
                    <a:pt x="52" y="84"/>
                  </a:lnTo>
                  <a:lnTo>
                    <a:pt x="52" y="84"/>
                  </a:lnTo>
                  <a:close/>
                  <a:moveTo>
                    <a:pt x="44" y="87"/>
                  </a:moveTo>
                  <a:lnTo>
                    <a:pt x="44" y="87"/>
                  </a:lnTo>
                  <a:lnTo>
                    <a:pt x="44" y="87"/>
                  </a:lnTo>
                  <a:lnTo>
                    <a:pt x="42" y="85"/>
                  </a:lnTo>
                  <a:lnTo>
                    <a:pt x="42" y="85"/>
                  </a:lnTo>
                  <a:lnTo>
                    <a:pt x="42" y="87"/>
                  </a:lnTo>
                  <a:lnTo>
                    <a:pt x="44" y="87"/>
                  </a:lnTo>
                  <a:lnTo>
                    <a:pt x="44" y="87"/>
                  </a:lnTo>
                  <a:close/>
                  <a:moveTo>
                    <a:pt x="55" y="95"/>
                  </a:moveTo>
                  <a:lnTo>
                    <a:pt x="55" y="95"/>
                  </a:lnTo>
                  <a:lnTo>
                    <a:pt x="59" y="93"/>
                  </a:lnTo>
                  <a:lnTo>
                    <a:pt x="61" y="91"/>
                  </a:lnTo>
                  <a:lnTo>
                    <a:pt x="61" y="91"/>
                  </a:lnTo>
                  <a:lnTo>
                    <a:pt x="61" y="89"/>
                  </a:lnTo>
                  <a:lnTo>
                    <a:pt x="59" y="87"/>
                  </a:lnTo>
                  <a:lnTo>
                    <a:pt x="59" y="87"/>
                  </a:lnTo>
                  <a:lnTo>
                    <a:pt x="57" y="91"/>
                  </a:lnTo>
                  <a:lnTo>
                    <a:pt x="55" y="95"/>
                  </a:lnTo>
                  <a:lnTo>
                    <a:pt x="55" y="95"/>
                  </a:lnTo>
                  <a:close/>
                  <a:moveTo>
                    <a:pt x="48" y="97"/>
                  </a:moveTo>
                  <a:lnTo>
                    <a:pt x="48" y="97"/>
                  </a:lnTo>
                  <a:lnTo>
                    <a:pt x="50" y="95"/>
                  </a:lnTo>
                  <a:lnTo>
                    <a:pt x="50" y="95"/>
                  </a:lnTo>
                  <a:lnTo>
                    <a:pt x="48" y="95"/>
                  </a:lnTo>
                  <a:lnTo>
                    <a:pt x="48" y="95"/>
                  </a:lnTo>
                  <a:lnTo>
                    <a:pt x="48" y="97"/>
                  </a:lnTo>
                  <a:lnTo>
                    <a:pt x="48" y="97"/>
                  </a:lnTo>
                  <a:lnTo>
                    <a:pt x="48" y="97"/>
                  </a:lnTo>
                  <a:close/>
                  <a:moveTo>
                    <a:pt x="57" y="108"/>
                  </a:moveTo>
                  <a:lnTo>
                    <a:pt x="57" y="108"/>
                  </a:lnTo>
                  <a:lnTo>
                    <a:pt x="63" y="106"/>
                  </a:lnTo>
                  <a:lnTo>
                    <a:pt x="67" y="105"/>
                  </a:lnTo>
                  <a:lnTo>
                    <a:pt x="67" y="105"/>
                  </a:lnTo>
                  <a:lnTo>
                    <a:pt x="67" y="99"/>
                  </a:lnTo>
                  <a:lnTo>
                    <a:pt x="67" y="99"/>
                  </a:lnTo>
                  <a:lnTo>
                    <a:pt x="65" y="101"/>
                  </a:lnTo>
                  <a:lnTo>
                    <a:pt x="61" y="103"/>
                  </a:lnTo>
                  <a:lnTo>
                    <a:pt x="57" y="108"/>
                  </a:lnTo>
                  <a:lnTo>
                    <a:pt x="57" y="108"/>
                  </a:lnTo>
                  <a:close/>
                  <a:moveTo>
                    <a:pt x="48" y="131"/>
                  </a:moveTo>
                  <a:lnTo>
                    <a:pt x="48" y="131"/>
                  </a:lnTo>
                  <a:lnTo>
                    <a:pt x="53" y="129"/>
                  </a:lnTo>
                  <a:lnTo>
                    <a:pt x="55" y="127"/>
                  </a:lnTo>
                  <a:lnTo>
                    <a:pt x="59" y="125"/>
                  </a:lnTo>
                  <a:lnTo>
                    <a:pt x="63" y="124"/>
                  </a:lnTo>
                  <a:lnTo>
                    <a:pt x="63" y="124"/>
                  </a:lnTo>
                  <a:lnTo>
                    <a:pt x="65" y="118"/>
                  </a:lnTo>
                  <a:lnTo>
                    <a:pt x="65" y="114"/>
                  </a:lnTo>
                  <a:lnTo>
                    <a:pt x="65" y="112"/>
                  </a:lnTo>
                  <a:lnTo>
                    <a:pt x="65" y="112"/>
                  </a:lnTo>
                  <a:lnTo>
                    <a:pt x="48" y="131"/>
                  </a:lnTo>
                  <a:lnTo>
                    <a:pt x="48" y="131"/>
                  </a:lnTo>
                  <a:close/>
                  <a:moveTo>
                    <a:pt x="46" y="148"/>
                  </a:moveTo>
                  <a:lnTo>
                    <a:pt x="46" y="148"/>
                  </a:lnTo>
                  <a:lnTo>
                    <a:pt x="50" y="146"/>
                  </a:lnTo>
                  <a:lnTo>
                    <a:pt x="53" y="143"/>
                  </a:lnTo>
                  <a:lnTo>
                    <a:pt x="57" y="141"/>
                  </a:lnTo>
                  <a:lnTo>
                    <a:pt x="61" y="139"/>
                  </a:lnTo>
                  <a:lnTo>
                    <a:pt x="61" y="139"/>
                  </a:lnTo>
                  <a:lnTo>
                    <a:pt x="63" y="133"/>
                  </a:lnTo>
                  <a:lnTo>
                    <a:pt x="63" y="131"/>
                  </a:lnTo>
                  <a:lnTo>
                    <a:pt x="61" y="129"/>
                  </a:lnTo>
                  <a:lnTo>
                    <a:pt x="61" y="129"/>
                  </a:lnTo>
                  <a:lnTo>
                    <a:pt x="53" y="139"/>
                  </a:lnTo>
                  <a:lnTo>
                    <a:pt x="46" y="148"/>
                  </a:lnTo>
                  <a:lnTo>
                    <a:pt x="46" y="148"/>
                  </a:lnTo>
                  <a:close/>
                  <a:moveTo>
                    <a:pt x="46" y="160"/>
                  </a:moveTo>
                  <a:lnTo>
                    <a:pt x="46" y="160"/>
                  </a:lnTo>
                  <a:lnTo>
                    <a:pt x="55" y="154"/>
                  </a:lnTo>
                  <a:lnTo>
                    <a:pt x="57" y="150"/>
                  </a:lnTo>
                  <a:lnTo>
                    <a:pt x="57" y="146"/>
                  </a:lnTo>
                  <a:lnTo>
                    <a:pt x="57" y="146"/>
                  </a:lnTo>
                  <a:lnTo>
                    <a:pt x="52" y="152"/>
                  </a:lnTo>
                  <a:lnTo>
                    <a:pt x="46" y="160"/>
                  </a:lnTo>
                  <a:lnTo>
                    <a:pt x="46" y="160"/>
                  </a:lnTo>
                  <a:close/>
                  <a:moveTo>
                    <a:pt x="53" y="162"/>
                  </a:moveTo>
                  <a:lnTo>
                    <a:pt x="53" y="162"/>
                  </a:lnTo>
                  <a:lnTo>
                    <a:pt x="44" y="169"/>
                  </a:lnTo>
                  <a:lnTo>
                    <a:pt x="36" y="179"/>
                  </a:lnTo>
                  <a:lnTo>
                    <a:pt x="36" y="179"/>
                  </a:lnTo>
                  <a:lnTo>
                    <a:pt x="40" y="177"/>
                  </a:lnTo>
                  <a:lnTo>
                    <a:pt x="44" y="173"/>
                  </a:lnTo>
                  <a:lnTo>
                    <a:pt x="53" y="169"/>
                  </a:lnTo>
                  <a:lnTo>
                    <a:pt x="53" y="169"/>
                  </a:lnTo>
                  <a:lnTo>
                    <a:pt x="55" y="162"/>
                  </a:lnTo>
                  <a:lnTo>
                    <a:pt x="55" y="162"/>
                  </a:lnTo>
                  <a:lnTo>
                    <a:pt x="53" y="162"/>
                  </a:lnTo>
                  <a:lnTo>
                    <a:pt x="53" y="162"/>
                  </a:lnTo>
                  <a:close/>
                  <a:moveTo>
                    <a:pt x="57" y="188"/>
                  </a:moveTo>
                  <a:lnTo>
                    <a:pt x="57" y="188"/>
                  </a:lnTo>
                  <a:lnTo>
                    <a:pt x="59" y="188"/>
                  </a:lnTo>
                  <a:lnTo>
                    <a:pt x="61" y="186"/>
                  </a:lnTo>
                  <a:lnTo>
                    <a:pt x="61" y="186"/>
                  </a:lnTo>
                  <a:lnTo>
                    <a:pt x="57" y="185"/>
                  </a:lnTo>
                  <a:lnTo>
                    <a:pt x="57" y="185"/>
                  </a:lnTo>
                  <a:lnTo>
                    <a:pt x="57" y="186"/>
                  </a:lnTo>
                  <a:lnTo>
                    <a:pt x="57" y="188"/>
                  </a:lnTo>
                  <a:lnTo>
                    <a:pt x="57" y="188"/>
                  </a:lnTo>
                  <a:close/>
                  <a:moveTo>
                    <a:pt x="44" y="186"/>
                  </a:moveTo>
                  <a:lnTo>
                    <a:pt x="44" y="186"/>
                  </a:lnTo>
                  <a:lnTo>
                    <a:pt x="42" y="188"/>
                  </a:lnTo>
                  <a:lnTo>
                    <a:pt x="40" y="188"/>
                  </a:lnTo>
                  <a:lnTo>
                    <a:pt x="40" y="188"/>
                  </a:lnTo>
                  <a:lnTo>
                    <a:pt x="36" y="192"/>
                  </a:lnTo>
                  <a:lnTo>
                    <a:pt x="32" y="194"/>
                  </a:lnTo>
                  <a:lnTo>
                    <a:pt x="32" y="194"/>
                  </a:lnTo>
                  <a:lnTo>
                    <a:pt x="38" y="192"/>
                  </a:lnTo>
                  <a:lnTo>
                    <a:pt x="44" y="186"/>
                  </a:lnTo>
                  <a:lnTo>
                    <a:pt x="44" y="186"/>
                  </a:lnTo>
                  <a:close/>
                  <a:moveTo>
                    <a:pt x="42" y="196"/>
                  </a:moveTo>
                  <a:lnTo>
                    <a:pt x="42" y="196"/>
                  </a:lnTo>
                  <a:lnTo>
                    <a:pt x="44" y="194"/>
                  </a:lnTo>
                  <a:lnTo>
                    <a:pt x="44" y="194"/>
                  </a:lnTo>
                  <a:lnTo>
                    <a:pt x="44" y="194"/>
                  </a:lnTo>
                  <a:lnTo>
                    <a:pt x="44" y="194"/>
                  </a:lnTo>
                  <a:lnTo>
                    <a:pt x="42" y="194"/>
                  </a:lnTo>
                  <a:lnTo>
                    <a:pt x="42" y="196"/>
                  </a:lnTo>
                  <a:lnTo>
                    <a:pt x="42" y="1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0" name="Freeform 18"/>
            <p:cNvSpPr>
              <a:spLocks noEditPoints="1"/>
            </p:cNvSpPr>
            <p:nvPr/>
          </p:nvSpPr>
          <p:spPr bwMode="auto">
            <a:xfrm>
              <a:off x="2946401" y="1301750"/>
              <a:ext cx="344488" cy="482600"/>
            </a:xfrm>
            <a:custGeom>
              <a:avLst/>
              <a:gdLst/>
              <a:ahLst/>
              <a:cxnLst>
                <a:cxn ang="0">
                  <a:pos x="183" y="89"/>
                </a:cxn>
                <a:cxn ang="0">
                  <a:pos x="112" y="110"/>
                </a:cxn>
                <a:cxn ang="0">
                  <a:pos x="186" y="141"/>
                </a:cxn>
                <a:cxn ang="0">
                  <a:pos x="137" y="207"/>
                </a:cxn>
                <a:cxn ang="0">
                  <a:pos x="99" y="270"/>
                </a:cxn>
                <a:cxn ang="0">
                  <a:pos x="15" y="304"/>
                </a:cxn>
                <a:cxn ang="0">
                  <a:pos x="0" y="198"/>
                </a:cxn>
                <a:cxn ang="0">
                  <a:pos x="11" y="32"/>
                </a:cxn>
                <a:cxn ang="0">
                  <a:pos x="144" y="1"/>
                </a:cxn>
                <a:cxn ang="0">
                  <a:pos x="17" y="274"/>
                </a:cxn>
                <a:cxn ang="0">
                  <a:pos x="11" y="203"/>
                </a:cxn>
                <a:cxn ang="0">
                  <a:pos x="11" y="253"/>
                </a:cxn>
                <a:cxn ang="0">
                  <a:pos x="9" y="243"/>
                </a:cxn>
                <a:cxn ang="0">
                  <a:pos x="13" y="221"/>
                </a:cxn>
                <a:cxn ang="0">
                  <a:pos x="17" y="221"/>
                </a:cxn>
                <a:cxn ang="0">
                  <a:pos x="9" y="171"/>
                </a:cxn>
                <a:cxn ang="0">
                  <a:pos x="11" y="148"/>
                </a:cxn>
                <a:cxn ang="0">
                  <a:pos x="24" y="38"/>
                </a:cxn>
                <a:cxn ang="0">
                  <a:pos x="24" y="38"/>
                </a:cxn>
                <a:cxn ang="0">
                  <a:pos x="15" y="95"/>
                </a:cxn>
                <a:cxn ang="0">
                  <a:pos x="17" y="116"/>
                </a:cxn>
                <a:cxn ang="0">
                  <a:pos x="13" y="234"/>
                </a:cxn>
                <a:cxn ang="0">
                  <a:pos x="38" y="198"/>
                </a:cxn>
                <a:cxn ang="0">
                  <a:pos x="19" y="202"/>
                </a:cxn>
                <a:cxn ang="0">
                  <a:pos x="40" y="184"/>
                </a:cxn>
                <a:cxn ang="0">
                  <a:pos x="11" y="192"/>
                </a:cxn>
                <a:cxn ang="0">
                  <a:pos x="43" y="28"/>
                </a:cxn>
                <a:cxn ang="0">
                  <a:pos x="43" y="38"/>
                </a:cxn>
                <a:cxn ang="0">
                  <a:pos x="30" y="289"/>
                </a:cxn>
                <a:cxn ang="0">
                  <a:pos x="43" y="287"/>
                </a:cxn>
                <a:cxn ang="0">
                  <a:pos x="30" y="162"/>
                </a:cxn>
                <a:cxn ang="0">
                  <a:pos x="17" y="127"/>
                </a:cxn>
                <a:cxn ang="0">
                  <a:pos x="41" y="101"/>
                </a:cxn>
                <a:cxn ang="0">
                  <a:pos x="17" y="154"/>
                </a:cxn>
                <a:cxn ang="0">
                  <a:pos x="45" y="47"/>
                </a:cxn>
                <a:cxn ang="0">
                  <a:pos x="40" y="57"/>
                </a:cxn>
                <a:cxn ang="0">
                  <a:pos x="34" y="224"/>
                </a:cxn>
                <a:cxn ang="0">
                  <a:pos x="40" y="253"/>
                </a:cxn>
                <a:cxn ang="0">
                  <a:pos x="24" y="261"/>
                </a:cxn>
                <a:cxn ang="0">
                  <a:pos x="36" y="243"/>
                </a:cxn>
                <a:cxn ang="0">
                  <a:pos x="87" y="263"/>
                </a:cxn>
                <a:cxn ang="0">
                  <a:pos x="158" y="162"/>
                </a:cxn>
                <a:cxn ang="0">
                  <a:pos x="158" y="116"/>
                </a:cxn>
                <a:cxn ang="0">
                  <a:pos x="104" y="57"/>
                </a:cxn>
                <a:cxn ang="0">
                  <a:pos x="211" y="11"/>
                </a:cxn>
                <a:cxn ang="0">
                  <a:pos x="51" y="11"/>
                </a:cxn>
                <a:cxn ang="0">
                  <a:pos x="61" y="287"/>
                </a:cxn>
                <a:cxn ang="0">
                  <a:pos x="82" y="272"/>
                </a:cxn>
                <a:cxn ang="0">
                  <a:pos x="82" y="272"/>
                </a:cxn>
                <a:cxn ang="0">
                  <a:pos x="122" y="182"/>
                </a:cxn>
                <a:cxn ang="0">
                  <a:pos x="108" y="76"/>
                </a:cxn>
                <a:cxn ang="0">
                  <a:pos x="129" y="72"/>
                </a:cxn>
                <a:cxn ang="0">
                  <a:pos x="144" y="169"/>
                </a:cxn>
                <a:cxn ang="0">
                  <a:pos x="144" y="169"/>
                </a:cxn>
                <a:cxn ang="0">
                  <a:pos x="150" y="68"/>
                </a:cxn>
                <a:cxn ang="0">
                  <a:pos x="152" y="175"/>
                </a:cxn>
                <a:cxn ang="0">
                  <a:pos x="162" y="68"/>
                </a:cxn>
                <a:cxn ang="0">
                  <a:pos x="183" y="61"/>
                </a:cxn>
                <a:cxn ang="0">
                  <a:pos x="188" y="61"/>
                </a:cxn>
              </a:cxnLst>
              <a:rect l="0" t="0" r="r" b="b"/>
              <a:pathLst>
                <a:path w="217" h="304">
                  <a:moveTo>
                    <a:pt x="217" y="3"/>
                  </a:moveTo>
                  <a:lnTo>
                    <a:pt x="217" y="3"/>
                  </a:lnTo>
                  <a:lnTo>
                    <a:pt x="217" y="32"/>
                  </a:lnTo>
                  <a:lnTo>
                    <a:pt x="217" y="47"/>
                  </a:lnTo>
                  <a:lnTo>
                    <a:pt x="211" y="59"/>
                  </a:lnTo>
                  <a:lnTo>
                    <a:pt x="211" y="59"/>
                  </a:lnTo>
                  <a:lnTo>
                    <a:pt x="205" y="66"/>
                  </a:lnTo>
                  <a:lnTo>
                    <a:pt x="194" y="78"/>
                  </a:lnTo>
                  <a:lnTo>
                    <a:pt x="183" y="89"/>
                  </a:lnTo>
                  <a:lnTo>
                    <a:pt x="175" y="95"/>
                  </a:lnTo>
                  <a:lnTo>
                    <a:pt x="175" y="95"/>
                  </a:lnTo>
                  <a:lnTo>
                    <a:pt x="162" y="97"/>
                  </a:lnTo>
                  <a:lnTo>
                    <a:pt x="144" y="99"/>
                  </a:lnTo>
                  <a:lnTo>
                    <a:pt x="108" y="97"/>
                  </a:lnTo>
                  <a:lnTo>
                    <a:pt x="108" y="97"/>
                  </a:lnTo>
                  <a:lnTo>
                    <a:pt x="106" y="102"/>
                  </a:lnTo>
                  <a:lnTo>
                    <a:pt x="108" y="108"/>
                  </a:lnTo>
                  <a:lnTo>
                    <a:pt x="112" y="110"/>
                  </a:lnTo>
                  <a:lnTo>
                    <a:pt x="118" y="110"/>
                  </a:lnTo>
                  <a:lnTo>
                    <a:pt x="129" y="110"/>
                  </a:lnTo>
                  <a:lnTo>
                    <a:pt x="139" y="108"/>
                  </a:lnTo>
                  <a:lnTo>
                    <a:pt x="139" y="108"/>
                  </a:lnTo>
                  <a:lnTo>
                    <a:pt x="181" y="108"/>
                  </a:lnTo>
                  <a:lnTo>
                    <a:pt x="181" y="108"/>
                  </a:lnTo>
                  <a:lnTo>
                    <a:pt x="184" y="120"/>
                  </a:lnTo>
                  <a:lnTo>
                    <a:pt x="186" y="129"/>
                  </a:lnTo>
                  <a:lnTo>
                    <a:pt x="186" y="141"/>
                  </a:lnTo>
                  <a:lnTo>
                    <a:pt x="184" y="150"/>
                  </a:lnTo>
                  <a:lnTo>
                    <a:pt x="181" y="160"/>
                  </a:lnTo>
                  <a:lnTo>
                    <a:pt x="177" y="169"/>
                  </a:lnTo>
                  <a:lnTo>
                    <a:pt x="165" y="186"/>
                  </a:lnTo>
                  <a:lnTo>
                    <a:pt x="165" y="186"/>
                  </a:lnTo>
                  <a:lnTo>
                    <a:pt x="154" y="198"/>
                  </a:lnTo>
                  <a:lnTo>
                    <a:pt x="150" y="202"/>
                  </a:lnTo>
                  <a:lnTo>
                    <a:pt x="144" y="205"/>
                  </a:lnTo>
                  <a:lnTo>
                    <a:pt x="137" y="207"/>
                  </a:lnTo>
                  <a:lnTo>
                    <a:pt x="129" y="209"/>
                  </a:lnTo>
                  <a:lnTo>
                    <a:pt x="108" y="207"/>
                  </a:lnTo>
                  <a:lnTo>
                    <a:pt x="108" y="207"/>
                  </a:lnTo>
                  <a:lnTo>
                    <a:pt x="104" y="215"/>
                  </a:lnTo>
                  <a:lnTo>
                    <a:pt x="102" y="223"/>
                  </a:lnTo>
                  <a:lnTo>
                    <a:pt x="102" y="240"/>
                  </a:lnTo>
                  <a:lnTo>
                    <a:pt x="102" y="255"/>
                  </a:lnTo>
                  <a:lnTo>
                    <a:pt x="101" y="263"/>
                  </a:lnTo>
                  <a:lnTo>
                    <a:pt x="99" y="270"/>
                  </a:lnTo>
                  <a:lnTo>
                    <a:pt x="99" y="270"/>
                  </a:lnTo>
                  <a:lnTo>
                    <a:pt x="97" y="276"/>
                  </a:lnTo>
                  <a:lnTo>
                    <a:pt x="93" y="280"/>
                  </a:lnTo>
                  <a:lnTo>
                    <a:pt x="85" y="287"/>
                  </a:lnTo>
                  <a:lnTo>
                    <a:pt x="76" y="295"/>
                  </a:lnTo>
                  <a:lnTo>
                    <a:pt x="68" y="303"/>
                  </a:lnTo>
                  <a:lnTo>
                    <a:pt x="68" y="303"/>
                  </a:lnTo>
                  <a:lnTo>
                    <a:pt x="43" y="304"/>
                  </a:lnTo>
                  <a:lnTo>
                    <a:pt x="15" y="304"/>
                  </a:lnTo>
                  <a:lnTo>
                    <a:pt x="15" y="304"/>
                  </a:lnTo>
                  <a:lnTo>
                    <a:pt x="9" y="301"/>
                  </a:lnTo>
                  <a:lnTo>
                    <a:pt x="3" y="293"/>
                  </a:lnTo>
                  <a:lnTo>
                    <a:pt x="1" y="287"/>
                  </a:lnTo>
                  <a:lnTo>
                    <a:pt x="0" y="278"/>
                  </a:lnTo>
                  <a:lnTo>
                    <a:pt x="0" y="259"/>
                  </a:lnTo>
                  <a:lnTo>
                    <a:pt x="0" y="238"/>
                  </a:lnTo>
                  <a:lnTo>
                    <a:pt x="0" y="238"/>
                  </a:lnTo>
                  <a:lnTo>
                    <a:pt x="0" y="198"/>
                  </a:lnTo>
                  <a:lnTo>
                    <a:pt x="3" y="156"/>
                  </a:lnTo>
                  <a:lnTo>
                    <a:pt x="5" y="116"/>
                  </a:lnTo>
                  <a:lnTo>
                    <a:pt x="7" y="80"/>
                  </a:lnTo>
                  <a:lnTo>
                    <a:pt x="7" y="80"/>
                  </a:lnTo>
                  <a:lnTo>
                    <a:pt x="5" y="57"/>
                  </a:lnTo>
                  <a:lnTo>
                    <a:pt x="5" y="45"/>
                  </a:lnTo>
                  <a:lnTo>
                    <a:pt x="7" y="38"/>
                  </a:lnTo>
                  <a:lnTo>
                    <a:pt x="7" y="38"/>
                  </a:lnTo>
                  <a:lnTo>
                    <a:pt x="11" y="32"/>
                  </a:lnTo>
                  <a:lnTo>
                    <a:pt x="15" y="26"/>
                  </a:lnTo>
                  <a:lnTo>
                    <a:pt x="26" y="17"/>
                  </a:lnTo>
                  <a:lnTo>
                    <a:pt x="38" y="9"/>
                  </a:lnTo>
                  <a:lnTo>
                    <a:pt x="43" y="5"/>
                  </a:lnTo>
                  <a:lnTo>
                    <a:pt x="47" y="1"/>
                  </a:lnTo>
                  <a:lnTo>
                    <a:pt x="47" y="1"/>
                  </a:lnTo>
                  <a:lnTo>
                    <a:pt x="78" y="0"/>
                  </a:lnTo>
                  <a:lnTo>
                    <a:pt x="110" y="0"/>
                  </a:lnTo>
                  <a:lnTo>
                    <a:pt x="144" y="1"/>
                  </a:lnTo>
                  <a:lnTo>
                    <a:pt x="175" y="1"/>
                  </a:lnTo>
                  <a:lnTo>
                    <a:pt x="175" y="1"/>
                  </a:lnTo>
                  <a:lnTo>
                    <a:pt x="198" y="0"/>
                  </a:lnTo>
                  <a:lnTo>
                    <a:pt x="207" y="1"/>
                  </a:lnTo>
                  <a:lnTo>
                    <a:pt x="217" y="3"/>
                  </a:lnTo>
                  <a:lnTo>
                    <a:pt x="217" y="3"/>
                  </a:lnTo>
                  <a:close/>
                  <a:moveTo>
                    <a:pt x="9" y="284"/>
                  </a:moveTo>
                  <a:lnTo>
                    <a:pt x="9" y="284"/>
                  </a:lnTo>
                  <a:lnTo>
                    <a:pt x="17" y="274"/>
                  </a:lnTo>
                  <a:lnTo>
                    <a:pt x="17" y="274"/>
                  </a:lnTo>
                  <a:lnTo>
                    <a:pt x="11" y="274"/>
                  </a:lnTo>
                  <a:lnTo>
                    <a:pt x="7" y="276"/>
                  </a:lnTo>
                  <a:lnTo>
                    <a:pt x="7" y="276"/>
                  </a:lnTo>
                  <a:lnTo>
                    <a:pt x="7" y="282"/>
                  </a:lnTo>
                  <a:lnTo>
                    <a:pt x="9" y="284"/>
                  </a:lnTo>
                  <a:lnTo>
                    <a:pt x="9" y="284"/>
                  </a:lnTo>
                  <a:close/>
                  <a:moveTo>
                    <a:pt x="11" y="203"/>
                  </a:moveTo>
                  <a:lnTo>
                    <a:pt x="11" y="203"/>
                  </a:lnTo>
                  <a:lnTo>
                    <a:pt x="9" y="203"/>
                  </a:lnTo>
                  <a:lnTo>
                    <a:pt x="7" y="205"/>
                  </a:lnTo>
                  <a:lnTo>
                    <a:pt x="7" y="209"/>
                  </a:lnTo>
                  <a:lnTo>
                    <a:pt x="9" y="211"/>
                  </a:lnTo>
                  <a:lnTo>
                    <a:pt x="9" y="211"/>
                  </a:lnTo>
                  <a:lnTo>
                    <a:pt x="11" y="207"/>
                  </a:lnTo>
                  <a:lnTo>
                    <a:pt x="11" y="203"/>
                  </a:lnTo>
                  <a:lnTo>
                    <a:pt x="11" y="203"/>
                  </a:lnTo>
                  <a:close/>
                  <a:moveTo>
                    <a:pt x="11" y="253"/>
                  </a:moveTo>
                  <a:lnTo>
                    <a:pt x="11" y="253"/>
                  </a:lnTo>
                  <a:lnTo>
                    <a:pt x="13" y="249"/>
                  </a:lnTo>
                  <a:lnTo>
                    <a:pt x="15" y="245"/>
                  </a:lnTo>
                  <a:lnTo>
                    <a:pt x="17" y="243"/>
                  </a:lnTo>
                  <a:lnTo>
                    <a:pt x="15" y="242"/>
                  </a:lnTo>
                  <a:lnTo>
                    <a:pt x="15" y="242"/>
                  </a:lnTo>
                  <a:lnTo>
                    <a:pt x="15" y="242"/>
                  </a:lnTo>
                  <a:lnTo>
                    <a:pt x="13" y="243"/>
                  </a:lnTo>
                  <a:lnTo>
                    <a:pt x="9" y="243"/>
                  </a:lnTo>
                  <a:lnTo>
                    <a:pt x="9" y="243"/>
                  </a:lnTo>
                  <a:lnTo>
                    <a:pt x="9" y="243"/>
                  </a:lnTo>
                  <a:lnTo>
                    <a:pt x="9" y="249"/>
                  </a:lnTo>
                  <a:lnTo>
                    <a:pt x="9" y="251"/>
                  </a:lnTo>
                  <a:lnTo>
                    <a:pt x="11" y="253"/>
                  </a:lnTo>
                  <a:lnTo>
                    <a:pt x="11" y="253"/>
                  </a:lnTo>
                  <a:close/>
                  <a:moveTo>
                    <a:pt x="15" y="217"/>
                  </a:moveTo>
                  <a:lnTo>
                    <a:pt x="15" y="217"/>
                  </a:lnTo>
                  <a:lnTo>
                    <a:pt x="13" y="221"/>
                  </a:lnTo>
                  <a:lnTo>
                    <a:pt x="9" y="223"/>
                  </a:lnTo>
                  <a:lnTo>
                    <a:pt x="9" y="223"/>
                  </a:lnTo>
                  <a:lnTo>
                    <a:pt x="9" y="228"/>
                  </a:lnTo>
                  <a:lnTo>
                    <a:pt x="9" y="230"/>
                  </a:lnTo>
                  <a:lnTo>
                    <a:pt x="9" y="232"/>
                  </a:lnTo>
                  <a:lnTo>
                    <a:pt x="9" y="232"/>
                  </a:lnTo>
                  <a:lnTo>
                    <a:pt x="11" y="228"/>
                  </a:lnTo>
                  <a:lnTo>
                    <a:pt x="13" y="224"/>
                  </a:lnTo>
                  <a:lnTo>
                    <a:pt x="17" y="221"/>
                  </a:lnTo>
                  <a:lnTo>
                    <a:pt x="15" y="217"/>
                  </a:lnTo>
                  <a:lnTo>
                    <a:pt x="15" y="217"/>
                  </a:lnTo>
                  <a:close/>
                  <a:moveTo>
                    <a:pt x="15" y="165"/>
                  </a:moveTo>
                  <a:lnTo>
                    <a:pt x="15" y="165"/>
                  </a:lnTo>
                  <a:lnTo>
                    <a:pt x="11" y="163"/>
                  </a:lnTo>
                  <a:lnTo>
                    <a:pt x="9" y="162"/>
                  </a:lnTo>
                  <a:lnTo>
                    <a:pt x="9" y="162"/>
                  </a:lnTo>
                  <a:lnTo>
                    <a:pt x="9" y="165"/>
                  </a:lnTo>
                  <a:lnTo>
                    <a:pt x="9" y="171"/>
                  </a:lnTo>
                  <a:lnTo>
                    <a:pt x="9" y="171"/>
                  </a:lnTo>
                  <a:lnTo>
                    <a:pt x="11" y="171"/>
                  </a:lnTo>
                  <a:lnTo>
                    <a:pt x="13" y="169"/>
                  </a:lnTo>
                  <a:lnTo>
                    <a:pt x="15" y="165"/>
                  </a:lnTo>
                  <a:lnTo>
                    <a:pt x="15" y="165"/>
                  </a:lnTo>
                  <a:close/>
                  <a:moveTo>
                    <a:pt x="15" y="142"/>
                  </a:moveTo>
                  <a:lnTo>
                    <a:pt x="15" y="142"/>
                  </a:lnTo>
                  <a:lnTo>
                    <a:pt x="13" y="144"/>
                  </a:lnTo>
                  <a:lnTo>
                    <a:pt x="11" y="148"/>
                  </a:lnTo>
                  <a:lnTo>
                    <a:pt x="9" y="150"/>
                  </a:lnTo>
                  <a:lnTo>
                    <a:pt x="11" y="154"/>
                  </a:lnTo>
                  <a:lnTo>
                    <a:pt x="11" y="154"/>
                  </a:lnTo>
                  <a:lnTo>
                    <a:pt x="13" y="152"/>
                  </a:lnTo>
                  <a:lnTo>
                    <a:pt x="15" y="148"/>
                  </a:lnTo>
                  <a:lnTo>
                    <a:pt x="17" y="144"/>
                  </a:lnTo>
                  <a:lnTo>
                    <a:pt x="15" y="142"/>
                  </a:lnTo>
                  <a:lnTo>
                    <a:pt x="15" y="142"/>
                  </a:lnTo>
                  <a:close/>
                  <a:moveTo>
                    <a:pt x="24" y="38"/>
                  </a:moveTo>
                  <a:lnTo>
                    <a:pt x="24" y="38"/>
                  </a:lnTo>
                  <a:lnTo>
                    <a:pt x="19" y="43"/>
                  </a:lnTo>
                  <a:lnTo>
                    <a:pt x="15" y="47"/>
                  </a:lnTo>
                  <a:lnTo>
                    <a:pt x="15" y="51"/>
                  </a:lnTo>
                  <a:lnTo>
                    <a:pt x="15" y="51"/>
                  </a:lnTo>
                  <a:lnTo>
                    <a:pt x="17" y="49"/>
                  </a:lnTo>
                  <a:lnTo>
                    <a:pt x="21" y="45"/>
                  </a:lnTo>
                  <a:lnTo>
                    <a:pt x="22" y="41"/>
                  </a:lnTo>
                  <a:lnTo>
                    <a:pt x="24" y="38"/>
                  </a:lnTo>
                  <a:lnTo>
                    <a:pt x="24" y="38"/>
                  </a:lnTo>
                  <a:close/>
                  <a:moveTo>
                    <a:pt x="43" y="62"/>
                  </a:moveTo>
                  <a:lnTo>
                    <a:pt x="43" y="62"/>
                  </a:lnTo>
                  <a:lnTo>
                    <a:pt x="36" y="70"/>
                  </a:lnTo>
                  <a:lnTo>
                    <a:pt x="26" y="78"/>
                  </a:lnTo>
                  <a:lnTo>
                    <a:pt x="19" y="87"/>
                  </a:lnTo>
                  <a:lnTo>
                    <a:pt x="17" y="91"/>
                  </a:lnTo>
                  <a:lnTo>
                    <a:pt x="15" y="95"/>
                  </a:lnTo>
                  <a:lnTo>
                    <a:pt x="15" y="95"/>
                  </a:lnTo>
                  <a:lnTo>
                    <a:pt x="26" y="85"/>
                  </a:lnTo>
                  <a:lnTo>
                    <a:pt x="34" y="81"/>
                  </a:lnTo>
                  <a:lnTo>
                    <a:pt x="40" y="80"/>
                  </a:lnTo>
                  <a:lnTo>
                    <a:pt x="40" y="80"/>
                  </a:lnTo>
                  <a:lnTo>
                    <a:pt x="34" y="89"/>
                  </a:lnTo>
                  <a:lnTo>
                    <a:pt x="26" y="99"/>
                  </a:lnTo>
                  <a:lnTo>
                    <a:pt x="21" y="106"/>
                  </a:lnTo>
                  <a:lnTo>
                    <a:pt x="19" y="110"/>
                  </a:lnTo>
                  <a:lnTo>
                    <a:pt x="17" y="116"/>
                  </a:lnTo>
                  <a:lnTo>
                    <a:pt x="17" y="116"/>
                  </a:lnTo>
                  <a:lnTo>
                    <a:pt x="28" y="104"/>
                  </a:lnTo>
                  <a:lnTo>
                    <a:pt x="38" y="95"/>
                  </a:lnTo>
                  <a:lnTo>
                    <a:pt x="41" y="87"/>
                  </a:lnTo>
                  <a:lnTo>
                    <a:pt x="43" y="81"/>
                  </a:lnTo>
                  <a:lnTo>
                    <a:pt x="45" y="72"/>
                  </a:lnTo>
                  <a:lnTo>
                    <a:pt x="43" y="62"/>
                  </a:lnTo>
                  <a:lnTo>
                    <a:pt x="43" y="62"/>
                  </a:lnTo>
                  <a:close/>
                  <a:moveTo>
                    <a:pt x="13" y="234"/>
                  </a:moveTo>
                  <a:lnTo>
                    <a:pt x="13" y="234"/>
                  </a:lnTo>
                  <a:lnTo>
                    <a:pt x="19" y="230"/>
                  </a:lnTo>
                  <a:lnTo>
                    <a:pt x="24" y="224"/>
                  </a:lnTo>
                  <a:lnTo>
                    <a:pt x="40" y="215"/>
                  </a:lnTo>
                  <a:lnTo>
                    <a:pt x="40" y="215"/>
                  </a:lnTo>
                  <a:lnTo>
                    <a:pt x="40" y="205"/>
                  </a:lnTo>
                  <a:lnTo>
                    <a:pt x="40" y="202"/>
                  </a:lnTo>
                  <a:lnTo>
                    <a:pt x="38" y="198"/>
                  </a:lnTo>
                  <a:lnTo>
                    <a:pt x="38" y="198"/>
                  </a:lnTo>
                  <a:lnTo>
                    <a:pt x="22" y="217"/>
                  </a:lnTo>
                  <a:lnTo>
                    <a:pt x="15" y="228"/>
                  </a:lnTo>
                  <a:lnTo>
                    <a:pt x="13" y="234"/>
                  </a:lnTo>
                  <a:lnTo>
                    <a:pt x="13" y="234"/>
                  </a:lnTo>
                  <a:close/>
                  <a:moveTo>
                    <a:pt x="38" y="175"/>
                  </a:moveTo>
                  <a:lnTo>
                    <a:pt x="38" y="175"/>
                  </a:lnTo>
                  <a:lnTo>
                    <a:pt x="32" y="182"/>
                  </a:lnTo>
                  <a:lnTo>
                    <a:pt x="26" y="192"/>
                  </a:lnTo>
                  <a:lnTo>
                    <a:pt x="19" y="202"/>
                  </a:lnTo>
                  <a:lnTo>
                    <a:pt x="15" y="209"/>
                  </a:lnTo>
                  <a:lnTo>
                    <a:pt x="15" y="209"/>
                  </a:lnTo>
                  <a:lnTo>
                    <a:pt x="19" y="205"/>
                  </a:lnTo>
                  <a:lnTo>
                    <a:pt x="24" y="202"/>
                  </a:lnTo>
                  <a:lnTo>
                    <a:pt x="30" y="198"/>
                  </a:lnTo>
                  <a:lnTo>
                    <a:pt x="36" y="192"/>
                  </a:lnTo>
                  <a:lnTo>
                    <a:pt x="36" y="192"/>
                  </a:lnTo>
                  <a:lnTo>
                    <a:pt x="38" y="188"/>
                  </a:lnTo>
                  <a:lnTo>
                    <a:pt x="40" y="184"/>
                  </a:lnTo>
                  <a:lnTo>
                    <a:pt x="38" y="175"/>
                  </a:lnTo>
                  <a:lnTo>
                    <a:pt x="38" y="175"/>
                  </a:lnTo>
                  <a:close/>
                  <a:moveTo>
                    <a:pt x="40" y="158"/>
                  </a:moveTo>
                  <a:lnTo>
                    <a:pt x="40" y="158"/>
                  </a:lnTo>
                  <a:lnTo>
                    <a:pt x="32" y="165"/>
                  </a:lnTo>
                  <a:lnTo>
                    <a:pt x="22" y="175"/>
                  </a:lnTo>
                  <a:lnTo>
                    <a:pt x="15" y="184"/>
                  </a:lnTo>
                  <a:lnTo>
                    <a:pt x="11" y="188"/>
                  </a:lnTo>
                  <a:lnTo>
                    <a:pt x="11" y="192"/>
                  </a:lnTo>
                  <a:lnTo>
                    <a:pt x="11" y="192"/>
                  </a:lnTo>
                  <a:lnTo>
                    <a:pt x="19" y="188"/>
                  </a:lnTo>
                  <a:lnTo>
                    <a:pt x="28" y="179"/>
                  </a:lnTo>
                  <a:lnTo>
                    <a:pt x="36" y="167"/>
                  </a:lnTo>
                  <a:lnTo>
                    <a:pt x="38" y="162"/>
                  </a:lnTo>
                  <a:lnTo>
                    <a:pt x="40" y="158"/>
                  </a:lnTo>
                  <a:lnTo>
                    <a:pt x="40" y="158"/>
                  </a:lnTo>
                  <a:close/>
                  <a:moveTo>
                    <a:pt x="43" y="28"/>
                  </a:moveTo>
                  <a:lnTo>
                    <a:pt x="43" y="28"/>
                  </a:lnTo>
                  <a:lnTo>
                    <a:pt x="30" y="41"/>
                  </a:lnTo>
                  <a:lnTo>
                    <a:pt x="24" y="49"/>
                  </a:lnTo>
                  <a:lnTo>
                    <a:pt x="22" y="57"/>
                  </a:lnTo>
                  <a:lnTo>
                    <a:pt x="22" y="57"/>
                  </a:lnTo>
                  <a:lnTo>
                    <a:pt x="24" y="53"/>
                  </a:lnTo>
                  <a:lnTo>
                    <a:pt x="28" y="51"/>
                  </a:lnTo>
                  <a:lnTo>
                    <a:pt x="36" y="45"/>
                  </a:lnTo>
                  <a:lnTo>
                    <a:pt x="40" y="41"/>
                  </a:lnTo>
                  <a:lnTo>
                    <a:pt x="43" y="38"/>
                  </a:lnTo>
                  <a:lnTo>
                    <a:pt x="43" y="34"/>
                  </a:lnTo>
                  <a:lnTo>
                    <a:pt x="43" y="28"/>
                  </a:lnTo>
                  <a:lnTo>
                    <a:pt x="43" y="28"/>
                  </a:lnTo>
                  <a:close/>
                  <a:moveTo>
                    <a:pt x="43" y="287"/>
                  </a:moveTo>
                  <a:lnTo>
                    <a:pt x="43" y="287"/>
                  </a:lnTo>
                  <a:lnTo>
                    <a:pt x="41" y="289"/>
                  </a:lnTo>
                  <a:lnTo>
                    <a:pt x="38" y="291"/>
                  </a:lnTo>
                  <a:lnTo>
                    <a:pt x="30" y="289"/>
                  </a:lnTo>
                  <a:lnTo>
                    <a:pt x="30" y="289"/>
                  </a:lnTo>
                  <a:lnTo>
                    <a:pt x="26" y="291"/>
                  </a:lnTo>
                  <a:lnTo>
                    <a:pt x="22" y="295"/>
                  </a:lnTo>
                  <a:lnTo>
                    <a:pt x="22" y="295"/>
                  </a:lnTo>
                  <a:lnTo>
                    <a:pt x="41" y="295"/>
                  </a:lnTo>
                  <a:lnTo>
                    <a:pt x="41" y="295"/>
                  </a:lnTo>
                  <a:lnTo>
                    <a:pt x="43" y="291"/>
                  </a:lnTo>
                  <a:lnTo>
                    <a:pt x="43" y="289"/>
                  </a:lnTo>
                  <a:lnTo>
                    <a:pt x="43" y="287"/>
                  </a:lnTo>
                  <a:lnTo>
                    <a:pt x="43" y="287"/>
                  </a:lnTo>
                  <a:close/>
                  <a:moveTo>
                    <a:pt x="41" y="139"/>
                  </a:moveTo>
                  <a:lnTo>
                    <a:pt x="41" y="139"/>
                  </a:lnTo>
                  <a:lnTo>
                    <a:pt x="34" y="146"/>
                  </a:lnTo>
                  <a:lnTo>
                    <a:pt x="26" y="156"/>
                  </a:lnTo>
                  <a:lnTo>
                    <a:pt x="19" y="167"/>
                  </a:lnTo>
                  <a:lnTo>
                    <a:pt x="13" y="177"/>
                  </a:lnTo>
                  <a:lnTo>
                    <a:pt x="13" y="177"/>
                  </a:lnTo>
                  <a:lnTo>
                    <a:pt x="21" y="171"/>
                  </a:lnTo>
                  <a:lnTo>
                    <a:pt x="30" y="162"/>
                  </a:lnTo>
                  <a:lnTo>
                    <a:pt x="38" y="150"/>
                  </a:lnTo>
                  <a:lnTo>
                    <a:pt x="41" y="144"/>
                  </a:lnTo>
                  <a:lnTo>
                    <a:pt x="41" y="139"/>
                  </a:lnTo>
                  <a:lnTo>
                    <a:pt x="41" y="139"/>
                  </a:lnTo>
                  <a:close/>
                  <a:moveTo>
                    <a:pt x="41" y="101"/>
                  </a:moveTo>
                  <a:lnTo>
                    <a:pt x="41" y="101"/>
                  </a:lnTo>
                  <a:lnTo>
                    <a:pt x="36" y="108"/>
                  </a:lnTo>
                  <a:lnTo>
                    <a:pt x="26" y="118"/>
                  </a:lnTo>
                  <a:lnTo>
                    <a:pt x="17" y="127"/>
                  </a:lnTo>
                  <a:lnTo>
                    <a:pt x="13" y="135"/>
                  </a:lnTo>
                  <a:lnTo>
                    <a:pt x="13" y="135"/>
                  </a:lnTo>
                  <a:lnTo>
                    <a:pt x="22" y="129"/>
                  </a:lnTo>
                  <a:lnTo>
                    <a:pt x="32" y="122"/>
                  </a:lnTo>
                  <a:lnTo>
                    <a:pt x="38" y="116"/>
                  </a:lnTo>
                  <a:lnTo>
                    <a:pt x="40" y="110"/>
                  </a:lnTo>
                  <a:lnTo>
                    <a:pt x="41" y="106"/>
                  </a:lnTo>
                  <a:lnTo>
                    <a:pt x="41" y="101"/>
                  </a:lnTo>
                  <a:lnTo>
                    <a:pt x="41" y="101"/>
                  </a:lnTo>
                  <a:close/>
                  <a:moveTo>
                    <a:pt x="41" y="129"/>
                  </a:moveTo>
                  <a:lnTo>
                    <a:pt x="41" y="129"/>
                  </a:lnTo>
                  <a:lnTo>
                    <a:pt x="41" y="125"/>
                  </a:lnTo>
                  <a:lnTo>
                    <a:pt x="43" y="122"/>
                  </a:lnTo>
                  <a:lnTo>
                    <a:pt x="43" y="122"/>
                  </a:lnTo>
                  <a:lnTo>
                    <a:pt x="36" y="127"/>
                  </a:lnTo>
                  <a:lnTo>
                    <a:pt x="26" y="137"/>
                  </a:lnTo>
                  <a:lnTo>
                    <a:pt x="21" y="148"/>
                  </a:lnTo>
                  <a:lnTo>
                    <a:pt x="17" y="154"/>
                  </a:lnTo>
                  <a:lnTo>
                    <a:pt x="17" y="154"/>
                  </a:lnTo>
                  <a:lnTo>
                    <a:pt x="22" y="148"/>
                  </a:lnTo>
                  <a:lnTo>
                    <a:pt x="28" y="141"/>
                  </a:lnTo>
                  <a:lnTo>
                    <a:pt x="34" y="133"/>
                  </a:lnTo>
                  <a:lnTo>
                    <a:pt x="38" y="131"/>
                  </a:lnTo>
                  <a:lnTo>
                    <a:pt x="41" y="129"/>
                  </a:lnTo>
                  <a:lnTo>
                    <a:pt x="41" y="129"/>
                  </a:lnTo>
                  <a:close/>
                  <a:moveTo>
                    <a:pt x="45" y="47"/>
                  </a:moveTo>
                  <a:lnTo>
                    <a:pt x="45" y="47"/>
                  </a:lnTo>
                  <a:lnTo>
                    <a:pt x="36" y="53"/>
                  </a:lnTo>
                  <a:lnTo>
                    <a:pt x="26" y="62"/>
                  </a:lnTo>
                  <a:lnTo>
                    <a:pt x="19" y="72"/>
                  </a:lnTo>
                  <a:lnTo>
                    <a:pt x="15" y="76"/>
                  </a:lnTo>
                  <a:lnTo>
                    <a:pt x="15" y="80"/>
                  </a:lnTo>
                  <a:lnTo>
                    <a:pt x="15" y="80"/>
                  </a:lnTo>
                  <a:lnTo>
                    <a:pt x="22" y="74"/>
                  </a:lnTo>
                  <a:lnTo>
                    <a:pt x="32" y="66"/>
                  </a:lnTo>
                  <a:lnTo>
                    <a:pt x="40" y="57"/>
                  </a:lnTo>
                  <a:lnTo>
                    <a:pt x="45" y="47"/>
                  </a:lnTo>
                  <a:lnTo>
                    <a:pt x="45" y="47"/>
                  </a:lnTo>
                  <a:close/>
                  <a:moveTo>
                    <a:pt x="40" y="232"/>
                  </a:moveTo>
                  <a:lnTo>
                    <a:pt x="40" y="232"/>
                  </a:lnTo>
                  <a:lnTo>
                    <a:pt x="40" y="226"/>
                  </a:lnTo>
                  <a:lnTo>
                    <a:pt x="40" y="224"/>
                  </a:lnTo>
                  <a:lnTo>
                    <a:pt x="38" y="223"/>
                  </a:lnTo>
                  <a:lnTo>
                    <a:pt x="38" y="223"/>
                  </a:lnTo>
                  <a:lnTo>
                    <a:pt x="34" y="224"/>
                  </a:lnTo>
                  <a:lnTo>
                    <a:pt x="28" y="228"/>
                  </a:lnTo>
                  <a:lnTo>
                    <a:pt x="21" y="234"/>
                  </a:lnTo>
                  <a:lnTo>
                    <a:pt x="17" y="236"/>
                  </a:lnTo>
                  <a:lnTo>
                    <a:pt x="17" y="236"/>
                  </a:lnTo>
                  <a:lnTo>
                    <a:pt x="28" y="234"/>
                  </a:lnTo>
                  <a:lnTo>
                    <a:pt x="40" y="232"/>
                  </a:lnTo>
                  <a:lnTo>
                    <a:pt x="40" y="232"/>
                  </a:lnTo>
                  <a:close/>
                  <a:moveTo>
                    <a:pt x="40" y="253"/>
                  </a:moveTo>
                  <a:lnTo>
                    <a:pt x="40" y="253"/>
                  </a:lnTo>
                  <a:lnTo>
                    <a:pt x="34" y="253"/>
                  </a:lnTo>
                  <a:lnTo>
                    <a:pt x="22" y="257"/>
                  </a:lnTo>
                  <a:lnTo>
                    <a:pt x="17" y="259"/>
                  </a:lnTo>
                  <a:lnTo>
                    <a:pt x="11" y="261"/>
                  </a:lnTo>
                  <a:lnTo>
                    <a:pt x="9" y="264"/>
                  </a:lnTo>
                  <a:lnTo>
                    <a:pt x="9" y="270"/>
                  </a:lnTo>
                  <a:lnTo>
                    <a:pt x="9" y="270"/>
                  </a:lnTo>
                  <a:lnTo>
                    <a:pt x="15" y="266"/>
                  </a:lnTo>
                  <a:lnTo>
                    <a:pt x="24" y="261"/>
                  </a:lnTo>
                  <a:lnTo>
                    <a:pt x="36" y="257"/>
                  </a:lnTo>
                  <a:lnTo>
                    <a:pt x="40" y="253"/>
                  </a:lnTo>
                  <a:lnTo>
                    <a:pt x="40" y="253"/>
                  </a:lnTo>
                  <a:close/>
                  <a:moveTo>
                    <a:pt x="38" y="234"/>
                  </a:moveTo>
                  <a:lnTo>
                    <a:pt x="38" y="234"/>
                  </a:lnTo>
                  <a:lnTo>
                    <a:pt x="38" y="238"/>
                  </a:lnTo>
                  <a:lnTo>
                    <a:pt x="36" y="240"/>
                  </a:lnTo>
                  <a:lnTo>
                    <a:pt x="34" y="242"/>
                  </a:lnTo>
                  <a:lnTo>
                    <a:pt x="36" y="243"/>
                  </a:lnTo>
                  <a:lnTo>
                    <a:pt x="36" y="243"/>
                  </a:lnTo>
                  <a:lnTo>
                    <a:pt x="38" y="240"/>
                  </a:lnTo>
                  <a:lnTo>
                    <a:pt x="40" y="236"/>
                  </a:lnTo>
                  <a:lnTo>
                    <a:pt x="38" y="234"/>
                  </a:lnTo>
                  <a:lnTo>
                    <a:pt x="38" y="234"/>
                  </a:lnTo>
                  <a:close/>
                  <a:moveTo>
                    <a:pt x="49" y="264"/>
                  </a:moveTo>
                  <a:lnTo>
                    <a:pt x="49" y="264"/>
                  </a:lnTo>
                  <a:lnTo>
                    <a:pt x="68" y="264"/>
                  </a:lnTo>
                  <a:lnTo>
                    <a:pt x="87" y="263"/>
                  </a:lnTo>
                  <a:lnTo>
                    <a:pt x="87" y="263"/>
                  </a:lnTo>
                  <a:lnTo>
                    <a:pt x="91" y="236"/>
                  </a:lnTo>
                  <a:lnTo>
                    <a:pt x="93" y="211"/>
                  </a:lnTo>
                  <a:lnTo>
                    <a:pt x="95" y="186"/>
                  </a:lnTo>
                  <a:lnTo>
                    <a:pt x="101" y="162"/>
                  </a:lnTo>
                  <a:lnTo>
                    <a:pt x="101" y="162"/>
                  </a:lnTo>
                  <a:lnTo>
                    <a:pt x="118" y="162"/>
                  </a:lnTo>
                  <a:lnTo>
                    <a:pt x="139" y="162"/>
                  </a:lnTo>
                  <a:lnTo>
                    <a:pt x="158" y="162"/>
                  </a:lnTo>
                  <a:lnTo>
                    <a:pt x="167" y="160"/>
                  </a:lnTo>
                  <a:lnTo>
                    <a:pt x="175" y="156"/>
                  </a:lnTo>
                  <a:lnTo>
                    <a:pt x="175" y="156"/>
                  </a:lnTo>
                  <a:lnTo>
                    <a:pt x="179" y="137"/>
                  </a:lnTo>
                  <a:lnTo>
                    <a:pt x="179" y="125"/>
                  </a:lnTo>
                  <a:lnTo>
                    <a:pt x="175" y="118"/>
                  </a:lnTo>
                  <a:lnTo>
                    <a:pt x="175" y="118"/>
                  </a:lnTo>
                  <a:lnTo>
                    <a:pt x="167" y="116"/>
                  </a:lnTo>
                  <a:lnTo>
                    <a:pt x="158" y="116"/>
                  </a:lnTo>
                  <a:lnTo>
                    <a:pt x="139" y="118"/>
                  </a:lnTo>
                  <a:lnTo>
                    <a:pt x="120" y="120"/>
                  </a:lnTo>
                  <a:lnTo>
                    <a:pt x="112" y="118"/>
                  </a:lnTo>
                  <a:lnTo>
                    <a:pt x="102" y="116"/>
                  </a:lnTo>
                  <a:lnTo>
                    <a:pt x="102" y="116"/>
                  </a:lnTo>
                  <a:lnTo>
                    <a:pt x="101" y="110"/>
                  </a:lnTo>
                  <a:lnTo>
                    <a:pt x="99" y="102"/>
                  </a:lnTo>
                  <a:lnTo>
                    <a:pt x="99" y="87"/>
                  </a:lnTo>
                  <a:lnTo>
                    <a:pt x="104" y="57"/>
                  </a:lnTo>
                  <a:lnTo>
                    <a:pt x="104" y="57"/>
                  </a:lnTo>
                  <a:lnTo>
                    <a:pt x="129" y="55"/>
                  </a:lnTo>
                  <a:lnTo>
                    <a:pt x="154" y="55"/>
                  </a:lnTo>
                  <a:lnTo>
                    <a:pt x="183" y="53"/>
                  </a:lnTo>
                  <a:lnTo>
                    <a:pt x="205" y="49"/>
                  </a:lnTo>
                  <a:lnTo>
                    <a:pt x="205" y="49"/>
                  </a:lnTo>
                  <a:lnTo>
                    <a:pt x="209" y="30"/>
                  </a:lnTo>
                  <a:lnTo>
                    <a:pt x="211" y="11"/>
                  </a:lnTo>
                  <a:lnTo>
                    <a:pt x="211" y="11"/>
                  </a:lnTo>
                  <a:lnTo>
                    <a:pt x="203" y="7"/>
                  </a:lnTo>
                  <a:lnTo>
                    <a:pt x="194" y="7"/>
                  </a:lnTo>
                  <a:lnTo>
                    <a:pt x="177" y="9"/>
                  </a:lnTo>
                  <a:lnTo>
                    <a:pt x="177" y="9"/>
                  </a:lnTo>
                  <a:lnTo>
                    <a:pt x="144" y="9"/>
                  </a:lnTo>
                  <a:lnTo>
                    <a:pt x="112" y="7"/>
                  </a:lnTo>
                  <a:lnTo>
                    <a:pt x="80" y="7"/>
                  </a:lnTo>
                  <a:lnTo>
                    <a:pt x="64" y="9"/>
                  </a:lnTo>
                  <a:lnTo>
                    <a:pt x="51" y="11"/>
                  </a:lnTo>
                  <a:lnTo>
                    <a:pt x="51" y="11"/>
                  </a:lnTo>
                  <a:lnTo>
                    <a:pt x="51" y="80"/>
                  </a:lnTo>
                  <a:lnTo>
                    <a:pt x="47" y="142"/>
                  </a:lnTo>
                  <a:lnTo>
                    <a:pt x="47" y="203"/>
                  </a:lnTo>
                  <a:lnTo>
                    <a:pt x="47" y="234"/>
                  </a:lnTo>
                  <a:lnTo>
                    <a:pt x="49" y="264"/>
                  </a:lnTo>
                  <a:lnTo>
                    <a:pt x="49" y="264"/>
                  </a:lnTo>
                  <a:close/>
                  <a:moveTo>
                    <a:pt x="61" y="287"/>
                  </a:moveTo>
                  <a:lnTo>
                    <a:pt x="61" y="287"/>
                  </a:lnTo>
                  <a:lnTo>
                    <a:pt x="55" y="291"/>
                  </a:lnTo>
                  <a:lnTo>
                    <a:pt x="53" y="293"/>
                  </a:lnTo>
                  <a:lnTo>
                    <a:pt x="55" y="295"/>
                  </a:lnTo>
                  <a:lnTo>
                    <a:pt x="55" y="295"/>
                  </a:lnTo>
                  <a:lnTo>
                    <a:pt x="59" y="293"/>
                  </a:lnTo>
                  <a:lnTo>
                    <a:pt x="59" y="289"/>
                  </a:lnTo>
                  <a:lnTo>
                    <a:pt x="61" y="287"/>
                  </a:lnTo>
                  <a:lnTo>
                    <a:pt x="61" y="287"/>
                  </a:lnTo>
                  <a:close/>
                  <a:moveTo>
                    <a:pt x="82" y="272"/>
                  </a:moveTo>
                  <a:lnTo>
                    <a:pt x="82" y="272"/>
                  </a:lnTo>
                  <a:lnTo>
                    <a:pt x="78" y="272"/>
                  </a:lnTo>
                  <a:lnTo>
                    <a:pt x="76" y="274"/>
                  </a:lnTo>
                  <a:lnTo>
                    <a:pt x="72" y="280"/>
                  </a:lnTo>
                  <a:lnTo>
                    <a:pt x="72" y="280"/>
                  </a:lnTo>
                  <a:lnTo>
                    <a:pt x="76" y="280"/>
                  </a:lnTo>
                  <a:lnTo>
                    <a:pt x="78" y="278"/>
                  </a:lnTo>
                  <a:lnTo>
                    <a:pt x="82" y="272"/>
                  </a:lnTo>
                  <a:lnTo>
                    <a:pt x="82" y="272"/>
                  </a:lnTo>
                  <a:close/>
                  <a:moveTo>
                    <a:pt x="129" y="169"/>
                  </a:moveTo>
                  <a:lnTo>
                    <a:pt x="129" y="169"/>
                  </a:lnTo>
                  <a:lnTo>
                    <a:pt x="125" y="171"/>
                  </a:lnTo>
                  <a:lnTo>
                    <a:pt x="122" y="173"/>
                  </a:lnTo>
                  <a:lnTo>
                    <a:pt x="118" y="179"/>
                  </a:lnTo>
                  <a:lnTo>
                    <a:pt x="114" y="186"/>
                  </a:lnTo>
                  <a:lnTo>
                    <a:pt x="108" y="190"/>
                  </a:lnTo>
                  <a:lnTo>
                    <a:pt x="108" y="190"/>
                  </a:lnTo>
                  <a:lnTo>
                    <a:pt x="122" y="182"/>
                  </a:lnTo>
                  <a:lnTo>
                    <a:pt x="125" y="177"/>
                  </a:lnTo>
                  <a:lnTo>
                    <a:pt x="129" y="169"/>
                  </a:lnTo>
                  <a:lnTo>
                    <a:pt x="129" y="169"/>
                  </a:lnTo>
                  <a:close/>
                  <a:moveTo>
                    <a:pt x="123" y="62"/>
                  </a:moveTo>
                  <a:lnTo>
                    <a:pt x="123" y="62"/>
                  </a:lnTo>
                  <a:lnTo>
                    <a:pt x="118" y="64"/>
                  </a:lnTo>
                  <a:lnTo>
                    <a:pt x="114" y="66"/>
                  </a:lnTo>
                  <a:lnTo>
                    <a:pt x="108" y="76"/>
                  </a:lnTo>
                  <a:lnTo>
                    <a:pt x="108" y="76"/>
                  </a:lnTo>
                  <a:lnTo>
                    <a:pt x="118" y="72"/>
                  </a:lnTo>
                  <a:lnTo>
                    <a:pt x="122" y="68"/>
                  </a:lnTo>
                  <a:lnTo>
                    <a:pt x="123" y="62"/>
                  </a:lnTo>
                  <a:lnTo>
                    <a:pt x="123" y="62"/>
                  </a:lnTo>
                  <a:close/>
                  <a:moveTo>
                    <a:pt x="143" y="61"/>
                  </a:moveTo>
                  <a:lnTo>
                    <a:pt x="143" y="61"/>
                  </a:lnTo>
                  <a:lnTo>
                    <a:pt x="137" y="62"/>
                  </a:lnTo>
                  <a:lnTo>
                    <a:pt x="131" y="66"/>
                  </a:lnTo>
                  <a:lnTo>
                    <a:pt x="129" y="72"/>
                  </a:lnTo>
                  <a:lnTo>
                    <a:pt x="129" y="76"/>
                  </a:lnTo>
                  <a:lnTo>
                    <a:pt x="129" y="76"/>
                  </a:lnTo>
                  <a:lnTo>
                    <a:pt x="131" y="72"/>
                  </a:lnTo>
                  <a:lnTo>
                    <a:pt x="135" y="68"/>
                  </a:lnTo>
                  <a:lnTo>
                    <a:pt x="139" y="66"/>
                  </a:lnTo>
                  <a:lnTo>
                    <a:pt x="143" y="61"/>
                  </a:lnTo>
                  <a:lnTo>
                    <a:pt x="143" y="61"/>
                  </a:lnTo>
                  <a:close/>
                  <a:moveTo>
                    <a:pt x="144" y="169"/>
                  </a:moveTo>
                  <a:lnTo>
                    <a:pt x="144" y="169"/>
                  </a:lnTo>
                  <a:lnTo>
                    <a:pt x="141" y="171"/>
                  </a:lnTo>
                  <a:lnTo>
                    <a:pt x="137" y="175"/>
                  </a:lnTo>
                  <a:lnTo>
                    <a:pt x="133" y="179"/>
                  </a:lnTo>
                  <a:lnTo>
                    <a:pt x="133" y="181"/>
                  </a:lnTo>
                  <a:lnTo>
                    <a:pt x="133" y="181"/>
                  </a:lnTo>
                  <a:lnTo>
                    <a:pt x="141" y="175"/>
                  </a:lnTo>
                  <a:lnTo>
                    <a:pt x="143" y="173"/>
                  </a:lnTo>
                  <a:lnTo>
                    <a:pt x="144" y="169"/>
                  </a:lnTo>
                  <a:lnTo>
                    <a:pt x="144" y="169"/>
                  </a:lnTo>
                  <a:close/>
                  <a:moveTo>
                    <a:pt x="160" y="61"/>
                  </a:moveTo>
                  <a:lnTo>
                    <a:pt x="160" y="61"/>
                  </a:lnTo>
                  <a:lnTo>
                    <a:pt x="152" y="62"/>
                  </a:lnTo>
                  <a:lnTo>
                    <a:pt x="148" y="66"/>
                  </a:lnTo>
                  <a:lnTo>
                    <a:pt x="144" y="72"/>
                  </a:lnTo>
                  <a:lnTo>
                    <a:pt x="143" y="76"/>
                  </a:lnTo>
                  <a:lnTo>
                    <a:pt x="143" y="76"/>
                  </a:lnTo>
                  <a:lnTo>
                    <a:pt x="146" y="72"/>
                  </a:lnTo>
                  <a:lnTo>
                    <a:pt x="150" y="68"/>
                  </a:lnTo>
                  <a:lnTo>
                    <a:pt x="156" y="64"/>
                  </a:lnTo>
                  <a:lnTo>
                    <a:pt x="160" y="61"/>
                  </a:lnTo>
                  <a:lnTo>
                    <a:pt x="160" y="61"/>
                  </a:lnTo>
                  <a:close/>
                  <a:moveTo>
                    <a:pt x="158" y="167"/>
                  </a:moveTo>
                  <a:lnTo>
                    <a:pt x="158" y="167"/>
                  </a:lnTo>
                  <a:lnTo>
                    <a:pt x="152" y="171"/>
                  </a:lnTo>
                  <a:lnTo>
                    <a:pt x="152" y="173"/>
                  </a:lnTo>
                  <a:lnTo>
                    <a:pt x="152" y="175"/>
                  </a:lnTo>
                  <a:lnTo>
                    <a:pt x="152" y="175"/>
                  </a:lnTo>
                  <a:lnTo>
                    <a:pt x="154" y="173"/>
                  </a:lnTo>
                  <a:lnTo>
                    <a:pt x="156" y="171"/>
                  </a:lnTo>
                  <a:lnTo>
                    <a:pt x="158" y="169"/>
                  </a:lnTo>
                  <a:lnTo>
                    <a:pt x="158" y="167"/>
                  </a:lnTo>
                  <a:lnTo>
                    <a:pt x="158" y="167"/>
                  </a:lnTo>
                  <a:close/>
                  <a:moveTo>
                    <a:pt x="175" y="61"/>
                  </a:moveTo>
                  <a:lnTo>
                    <a:pt x="175" y="61"/>
                  </a:lnTo>
                  <a:lnTo>
                    <a:pt x="167" y="62"/>
                  </a:lnTo>
                  <a:lnTo>
                    <a:pt x="162" y="68"/>
                  </a:lnTo>
                  <a:lnTo>
                    <a:pt x="156" y="78"/>
                  </a:lnTo>
                  <a:lnTo>
                    <a:pt x="156" y="78"/>
                  </a:lnTo>
                  <a:lnTo>
                    <a:pt x="165" y="70"/>
                  </a:lnTo>
                  <a:lnTo>
                    <a:pt x="171" y="66"/>
                  </a:lnTo>
                  <a:lnTo>
                    <a:pt x="175" y="61"/>
                  </a:lnTo>
                  <a:lnTo>
                    <a:pt x="175" y="61"/>
                  </a:lnTo>
                  <a:close/>
                  <a:moveTo>
                    <a:pt x="188" y="61"/>
                  </a:moveTo>
                  <a:lnTo>
                    <a:pt x="188" y="61"/>
                  </a:lnTo>
                  <a:lnTo>
                    <a:pt x="183" y="61"/>
                  </a:lnTo>
                  <a:lnTo>
                    <a:pt x="183" y="61"/>
                  </a:lnTo>
                  <a:lnTo>
                    <a:pt x="183" y="62"/>
                  </a:lnTo>
                  <a:lnTo>
                    <a:pt x="181" y="64"/>
                  </a:lnTo>
                  <a:lnTo>
                    <a:pt x="181" y="66"/>
                  </a:lnTo>
                  <a:lnTo>
                    <a:pt x="181" y="68"/>
                  </a:lnTo>
                  <a:lnTo>
                    <a:pt x="181" y="68"/>
                  </a:lnTo>
                  <a:lnTo>
                    <a:pt x="184" y="64"/>
                  </a:lnTo>
                  <a:lnTo>
                    <a:pt x="188" y="61"/>
                  </a:lnTo>
                  <a:lnTo>
                    <a:pt x="188" y="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1" name="Freeform 19"/>
            <p:cNvSpPr>
              <a:spLocks noEditPoints="1"/>
            </p:cNvSpPr>
            <p:nvPr/>
          </p:nvSpPr>
          <p:spPr bwMode="auto">
            <a:xfrm>
              <a:off x="6794501" y="1482725"/>
              <a:ext cx="190500" cy="296863"/>
            </a:xfrm>
            <a:custGeom>
              <a:avLst/>
              <a:gdLst/>
              <a:ahLst/>
              <a:cxnLst>
                <a:cxn ang="0">
                  <a:pos x="74" y="42"/>
                </a:cxn>
                <a:cxn ang="0">
                  <a:pos x="59" y="65"/>
                </a:cxn>
                <a:cxn ang="0">
                  <a:pos x="59" y="6"/>
                </a:cxn>
                <a:cxn ang="0">
                  <a:pos x="30" y="0"/>
                </a:cxn>
                <a:cxn ang="0">
                  <a:pos x="6" y="23"/>
                </a:cxn>
                <a:cxn ang="0">
                  <a:pos x="4" y="107"/>
                </a:cxn>
                <a:cxn ang="0">
                  <a:pos x="19" y="185"/>
                </a:cxn>
                <a:cxn ang="0">
                  <a:pos x="53" y="173"/>
                </a:cxn>
                <a:cxn ang="0">
                  <a:pos x="70" y="187"/>
                </a:cxn>
                <a:cxn ang="0">
                  <a:pos x="118" y="168"/>
                </a:cxn>
                <a:cxn ang="0">
                  <a:pos x="72" y="101"/>
                </a:cxn>
                <a:cxn ang="0">
                  <a:pos x="120" y="42"/>
                </a:cxn>
                <a:cxn ang="0">
                  <a:pos x="21" y="21"/>
                </a:cxn>
                <a:cxn ang="0">
                  <a:pos x="9" y="27"/>
                </a:cxn>
                <a:cxn ang="0">
                  <a:pos x="29" y="8"/>
                </a:cxn>
                <a:cxn ang="0">
                  <a:pos x="25" y="95"/>
                </a:cxn>
                <a:cxn ang="0">
                  <a:pos x="15" y="97"/>
                </a:cxn>
                <a:cxn ang="0">
                  <a:pos x="11" y="126"/>
                </a:cxn>
                <a:cxn ang="0">
                  <a:pos x="25" y="105"/>
                </a:cxn>
                <a:cxn ang="0">
                  <a:pos x="11" y="126"/>
                </a:cxn>
                <a:cxn ang="0">
                  <a:pos x="19" y="175"/>
                </a:cxn>
                <a:cxn ang="0">
                  <a:pos x="11" y="170"/>
                </a:cxn>
                <a:cxn ang="0">
                  <a:pos x="23" y="152"/>
                </a:cxn>
                <a:cxn ang="0">
                  <a:pos x="11" y="170"/>
                </a:cxn>
                <a:cxn ang="0">
                  <a:pos x="17" y="147"/>
                </a:cxn>
                <a:cxn ang="0">
                  <a:pos x="25" y="145"/>
                </a:cxn>
                <a:cxn ang="0">
                  <a:pos x="13" y="139"/>
                </a:cxn>
                <a:cxn ang="0">
                  <a:pos x="23" y="122"/>
                </a:cxn>
                <a:cxn ang="0">
                  <a:pos x="27" y="126"/>
                </a:cxn>
                <a:cxn ang="0">
                  <a:pos x="13" y="139"/>
                </a:cxn>
                <a:cxn ang="0">
                  <a:pos x="17" y="86"/>
                </a:cxn>
                <a:cxn ang="0">
                  <a:pos x="25" y="72"/>
                </a:cxn>
                <a:cxn ang="0">
                  <a:pos x="15" y="70"/>
                </a:cxn>
                <a:cxn ang="0">
                  <a:pos x="27" y="53"/>
                </a:cxn>
                <a:cxn ang="0">
                  <a:pos x="15" y="70"/>
                </a:cxn>
                <a:cxn ang="0">
                  <a:pos x="29" y="38"/>
                </a:cxn>
                <a:cxn ang="0">
                  <a:pos x="15" y="51"/>
                </a:cxn>
                <a:cxn ang="0">
                  <a:pos x="17" y="36"/>
                </a:cxn>
                <a:cxn ang="0">
                  <a:pos x="29" y="30"/>
                </a:cxn>
                <a:cxn ang="0">
                  <a:pos x="57" y="135"/>
                </a:cxn>
                <a:cxn ang="0">
                  <a:pos x="61" y="145"/>
                </a:cxn>
                <a:cxn ang="0">
                  <a:pos x="65" y="156"/>
                </a:cxn>
                <a:cxn ang="0">
                  <a:pos x="65" y="158"/>
                </a:cxn>
                <a:cxn ang="0">
                  <a:pos x="78" y="171"/>
                </a:cxn>
                <a:cxn ang="0">
                  <a:pos x="74" y="179"/>
                </a:cxn>
                <a:cxn ang="0">
                  <a:pos x="82" y="164"/>
                </a:cxn>
                <a:cxn ang="0">
                  <a:pos x="53" y="118"/>
                </a:cxn>
                <a:cxn ang="0">
                  <a:pos x="49" y="162"/>
                </a:cxn>
                <a:cxn ang="0">
                  <a:pos x="30" y="84"/>
                </a:cxn>
                <a:cxn ang="0">
                  <a:pos x="51" y="9"/>
                </a:cxn>
                <a:cxn ang="0">
                  <a:pos x="51" y="86"/>
                </a:cxn>
                <a:cxn ang="0">
                  <a:pos x="80" y="48"/>
                </a:cxn>
                <a:cxn ang="0">
                  <a:pos x="67" y="99"/>
                </a:cxn>
                <a:cxn ang="0">
                  <a:pos x="109" y="164"/>
                </a:cxn>
              </a:cxnLst>
              <a:rect l="0" t="0" r="r" b="b"/>
              <a:pathLst>
                <a:path w="120" h="187">
                  <a:moveTo>
                    <a:pt x="120" y="42"/>
                  </a:moveTo>
                  <a:lnTo>
                    <a:pt x="120" y="42"/>
                  </a:lnTo>
                  <a:lnTo>
                    <a:pt x="97" y="40"/>
                  </a:lnTo>
                  <a:lnTo>
                    <a:pt x="86" y="40"/>
                  </a:lnTo>
                  <a:lnTo>
                    <a:pt x="74" y="42"/>
                  </a:lnTo>
                  <a:lnTo>
                    <a:pt x="74" y="42"/>
                  </a:lnTo>
                  <a:lnTo>
                    <a:pt x="70" y="46"/>
                  </a:lnTo>
                  <a:lnTo>
                    <a:pt x="67" y="53"/>
                  </a:lnTo>
                  <a:lnTo>
                    <a:pt x="63" y="61"/>
                  </a:lnTo>
                  <a:lnTo>
                    <a:pt x="59" y="65"/>
                  </a:lnTo>
                  <a:lnTo>
                    <a:pt x="59" y="65"/>
                  </a:lnTo>
                  <a:lnTo>
                    <a:pt x="59" y="51"/>
                  </a:lnTo>
                  <a:lnTo>
                    <a:pt x="59" y="34"/>
                  </a:lnTo>
                  <a:lnTo>
                    <a:pt x="59" y="19"/>
                  </a:lnTo>
                  <a:lnTo>
                    <a:pt x="59" y="6"/>
                  </a:lnTo>
                  <a:lnTo>
                    <a:pt x="59" y="6"/>
                  </a:lnTo>
                  <a:lnTo>
                    <a:pt x="51" y="4"/>
                  </a:lnTo>
                  <a:lnTo>
                    <a:pt x="44" y="2"/>
                  </a:lnTo>
                  <a:lnTo>
                    <a:pt x="38" y="0"/>
                  </a:lnTo>
                  <a:lnTo>
                    <a:pt x="30" y="0"/>
                  </a:lnTo>
                  <a:lnTo>
                    <a:pt x="30" y="0"/>
                  </a:lnTo>
                  <a:lnTo>
                    <a:pt x="23" y="2"/>
                  </a:lnTo>
                  <a:lnTo>
                    <a:pt x="15" y="9"/>
                  </a:lnTo>
                  <a:lnTo>
                    <a:pt x="8" y="17"/>
                  </a:lnTo>
                  <a:lnTo>
                    <a:pt x="6" y="23"/>
                  </a:lnTo>
                  <a:lnTo>
                    <a:pt x="6" y="23"/>
                  </a:lnTo>
                  <a:lnTo>
                    <a:pt x="4" y="40"/>
                  </a:lnTo>
                  <a:lnTo>
                    <a:pt x="4" y="61"/>
                  </a:lnTo>
                  <a:lnTo>
                    <a:pt x="4" y="107"/>
                  </a:lnTo>
                  <a:lnTo>
                    <a:pt x="4" y="107"/>
                  </a:lnTo>
                  <a:lnTo>
                    <a:pt x="0" y="145"/>
                  </a:lnTo>
                  <a:lnTo>
                    <a:pt x="0" y="181"/>
                  </a:lnTo>
                  <a:lnTo>
                    <a:pt x="0" y="181"/>
                  </a:lnTo>
                  <a:lnTo>
                    <a:pt x="8" y="185"/>
                  </a:lnTo>
                  <a:lnTo>
                    <a:pt x="19" y="185"/>
                  </a:lnTo>
                  <a:lnTo>
                    <a:pt x="38" y="187"/>
                  </a:lnTo>
                  <a:lnTo>
                    <a:pt x="38" y="187"/>
                  </a:lnTo>
                  <a:lnTo>
                    <a:pt x="46" y="179"/>
                  </a:lnTo>
                  <a:lnTo>
                    <a:pt x="49" y="175"/>
                  </a:lnTo>
                  <a:lnTo>
                    <a:pt x="53" y="173"/>
                  </a:lnTo>
                  <a:lnTo>
                    <a:pt x="53" y="173"/>
                  </a:lnTo>
                  <a:lnTo>
                    <a:pt x="55" y="179"/>
                  </a:lnTo>
                  <a:lnTo>
                    <a:pt x="59" y="183"/>
                  </a:lnTo>
                  <a:lnTo>
                    <a:pt x="65" y="185"/>
                  </a:lnTo>
                  <a:lnTo>
                    <a:pt x="70" y="187"/>
                  </a:lnTo>
                  <a:lnTo>
                    <a:pt x="86" y="187"/>
                  </a:lnTo>
                  <a:lnTo>
                    <a:pt x="101" y="187"/>
                  </a:lnTo>
                  <a:lnTo>
                    <a:pt x="101" y="187"/>
                  </a:lnTo>
                  <a:lnTo>
                    <a:pt x="110" y="179"/>
                  </a:lnTo>
                  <a:lnTo>
                    <a:pt x="118" y="168"/>
                  </a:lnTo>
                  <a:lnTo>
                    <a:pt x="118" y="168"/>
                  </a:lnTo>
                  <a:lnTo>
                    <a:pt x="107" y="150"/>
                  </a:lnTo>
                  <a:lnTo>
                    <a:pt x="95" y="135"/>
                  </a:lnTo>
                  <a:lnTo>
                    <a:pt x="84" y="118"/>
                  </a:lnTo>
                  <a:lnTo>
                    <a:pt x="72" y="101"/>
                  </a:lnTo>
                  <a:lnTo>
                    <a:pt x="72" y="101"/>
                  </a:lnTo>
                  <a:lnTo>
                    <a:pt x="84" y="84"/>
                  </a:lnTo>
                  <a:lnTo>
                    <a:pt x="97" y="70"/>
                  </a:lnTo>
                  <a:lnTo>
                    <a:pt x="109" y="57"/>
                  </a:lnTo>
                  <a:lnTo>
                    <a:pt x="120" y="42"/>
                  </a:lnTo>
                  <a:lnTo>
                    <a:pt x="120" y="42"/>
                  </a:lnTo>
                  <a:close/>
                  <a:moveTo>
                    <a:pt x="29" y="8"/>
                  </a:moveTo>
                  <a:lnTo>
                    <a:pt x="29" y="8"/>
                  </a:lnTo>
                  <a:lnTo>
                    <a:pt x="25" y="15"/>
                  </a:lnTo>
                  <a:lnTo>
                    <a:pt x="21" y="21"/>
                  </a:lnTo>
                  <a:lnTo>
                    <a:pt x="15" y="28"/>
                  </a:lnTo>
                  <a:lnTo>
                    <a:pt x="11" y="36"/>
                  </a:lnTo>
                  <a:lnTo>
                    <a:pt x="11" y="36"/>
                  </a:lnTo>
                  <a:lnTo>
                    <a:pt x="9" y="30"/>
                  </a:lnTo>
                  <a:lnTo>
                    <a:pt x="9" y="27"/>
                  </a:lnTo>
                  <a:lnTo>
                    <a:pt x="11" y="23"/>
                  </a:lnTo>
                  <a:lnTo>
                    <a:pt x="15" y="19"/>
                  </a:lnTo>
                  <a:lnTo>
                    <a:pt x="21" y="13"/>
                  </a:lnTo>
                  <a:lnTo>
                    <a:pt x="29" y="8"/>
                  </a:lnTo>
                  <a:lnTo>
                    <a:pt x="29" y="8"/>
                  </a:lnTo>
                  <a:close/>
                  <a:moveTo>
                    <a:pt x="25" y="88"/>
                  </a:moveTo>
                  <a:lnTo>
                    <a:pt x="25" y="88"/>
                  </a:lnTo>
                  <a:lnTo>
                    <a:pt x="25" y="91"/>
                  </a:lnTo>
                  <a:lnTo>
                    <a:pt x="25" y="95"/>
                  </a:lnTo>
                  <a:lnTo>
                    <a:pt x="25" y="95"/>
                  </a:lnTo>
                  <a:lnTo>
                    <a:pt x="17" y="103"/>
                  </a:lnTo>
                  <a:lnTo>
                    <a:pt x="9" y="109"/>
                  </a:lnTo>
                  <a:lnTo>
                    <a:pt x="9" y="109"/>
                  </a:lnTo>
                  <a:lnTo>
                    <a:pt x="11" y="103"/>
                  </a:lnTo>
                  <a:lnTo>
                    <a:pt x="15" y="97"/>
                  </a:lnTo>
                  <a:lnTo>
                    <a:pt x="21" y="93"/>
                  </a:lnTo>
                  <a:lnTo>
                    <a:pt x="25" y="88"/>
                  </a:lnTo>
                  <a:lnTo>
                    <a:pt x="25" y="88"/>
                  </a:lnTo>
                  <a:close/>
                  <a:moveTo>
                    <a:pt x="11" y="126"/>
                  </a:moveTo>
                  <a:lnTo>
                    <a:pt x="11" y="126"/>
                  </a:lnTo>
                  <a:lnTo>
                    <a:pt x="13" y="120"/>
                  </a:lnTo>
                  <a:lnTo>
                    <a:pt x="17" y="114"/>
                  </a:lnTo>
                  <a:lnTo>
                    <a:pt x="21" y="110"/>
                  </a:lnTo>
                  <a:lnTo>
                    <a:pt x="25" y="105"/>
                  </a:lnTo>
                  <a:lnTo>
                    <a:pt x="25" y="105"/>
                  </a:lnTo>
                  <a:lnTo>
                    <a:pt x="25" y="109"/>
                  </a:lnTo>
                  <a:lnTo>
                    <a:pt x="25" y="112"/>
                  </a:lnTo>
                  <a:lnTo>
                    <a:pt x="21" y="118"/>
                  </a:lnTo>
                  <a:lnTo>
                    <a:pt x="11" y="126"/>
                  </a:lnTo>
                  <a:lnTo>
                    <a:pt x="11" y="126"/>
                  </a:lnTo>
                  <a:close/>
                  <a:moveTo>
                    <a:pt x="9" y="179"/>
                  </a:moveTo>
                  <a:lnTo>
                    <a:pt x="9" y="179"/>
                  </a:lnTo>
                  <a:lnTo>
                    <a:pt x="23" y="168"/>
                  </a:lnTo>
                  <a:lnTo>
                    <a:pt x="23" y="168"/>
                  </a:lnTo>
                  <a:lnTo>
                    <a:pt x="19" y="175"/>
                  </a:lnTo>
                  <a:lnTo>
                    <a:pt x="15" y="177"/>
                  </a:lnTo>
                  <a:lnTo>
                    <a:pt x="9" y="179"/>
                  </a:lnTo>
                  <a:lnTo>
                    <a:pt x="9" y="179"/>
                  </a:lnTo>
                  <a:close/>
                  <a:moveTo>
                    <a:pt x="11" y="170"/>
                  </a:moveTo>
                  <a:lnTo>
                    <a:pt x="11" y="170"/>
                  </a:lnTo>
                  <a:lnTo>
                    <a:pt x="11" y="166"/>
                  </a:lnTo>
                  <a:lnTo>
                    <a:pt x="13" y="164"/>
                  </a:lnTo>
                  <a:lnTo>
                    <a:pt x="15" y="160"/>
                  </a:lnTo>
                  <a:lnTo>
                    <a:pt x="21" y="156"/>
                  </a:lnTo>
                  <a:lnTo>
                    <a:pt x="23" y="152"/>
                  </a:lnTo>
                  <a:lnTo>
                    <a:pt x="23" y="152"/>
                  </a:lnTo>
                  <a:lnTo>
                    <a:pt x="25" y="156"/>
                  </a:lnTo>
                  <a:lnTo>
                    <a:pt x="25" y="160"/>
                  </a:lnTo>
                  <a:lnTo>
                    <a:pt x="21" y="164"/>
                  </a:lnTo>
                  <a:lnTo>
                    <a:pt x="11" y="170"/>
                  </a:lnTo>
                  <a:lnTo>
                    <a:pt x="11" y="170"/>
                  </a:lnTo>
                  <a:close/>
                  <a:moveTo>
                    <a:pt x="13" y="152"/>
                  </a:moveTo>
                  <a:lnTo>
                    <a:pt x="13" y="152"/>
                  </a:lnTo>
                  <a:lnTo>
                    <a:pt x="15" y="149"/>
                  </a:lnTo>
                  <a:lnTo>
                    <a:pt x="17" y="147"/>
                  </a:lnTo>
                  <a:lnTo>
                    <a:pt x="25" y="139"/>
                  </a:lnTo>
                  <a:lnTo>
                    <a:pt x="25" y="139"/>
                  </a:lnTo>
                  <a:lnTo>
                    <a:pt x="25" y="141"/>
                  </a:lnTo>
                  <a:lnTo>
                    <a:pt x="25" y="145"/>
                  </a:lnTo>
                  <a:lnTo>
                    <a:pt x="25" y="145"/>
                  </a:lnTo>
                  <a:lnTo>
                    <a:pt x="19" y="149"/>
                  </a:lnTo>
                  <a:lnTo>
                    <a:pt x="13" y="152"/>
                  </a:lnTo>
                  <a:lnTo>
                    <a:pt x="13" y="152"/>
                  </a:lnTo>
                  <a:close/>
                  <a:moveTo>
                    <a:pt x="13" y="139"/>
                  </a:moveTo>
                  <a:lnTo>
                    <a:pt x="13" y="139"/>
                  </a:lnTo>
                  <a:lnTo>
                    <a:pt x="13" y="135"/>
                  </a:lnTo>
                  <a:lnTo>
                    <a:pt x="17" y="131"/>
                  </a:lnTo>
                  <a:lnTo>
                    <a:pt x="21" y="128"/>
                  </a:lnTo>
                  <a:lnTo>
                    <a:pt x="23" y="122"/>
                  </a:lnTo>
                  <a:lnTo>
                    <a:pt x="23" y="122"/>
                  </a:lnTo>
                  <a:lnTo>
                    <a:pt x="25" y="122"/>
                  </a:lnTo>
                  <a:lnTo>
                    <a:pt x="25" y="124"/>
                  </a:lnTo>
                  <a:lnTo>
                    <a:pt x="25" y="126"/>
                  </a:lnTo>
                  <a:lnTo>
                    <a:pt x="27" y="126"/>
                  </a:lnTo>
                  <a:lnTo>
                    <a:pt x="27" y="126"/>
                  </a:lnTo>
                  <a:lnTo>
                    <a:pt x="23" y="129"/>
                  </a:lnTo>
                  <a:lnTo>
                    <a:pt x="19" y="133"/>
                  </a:lnTo>
                  <a:lnTo>
                    <a:pt x="15" y="135"/>
                  </a:lnTo>
                  <a:lnTo>
                    <a:pt x="13" y="139"/>
                  </a:lnTo>
                  <a:lnTo>
                    <a:pt x="13" y="139"/>
                  </a:lnTo>
                  <a:close/>
                  <a:moveTo>
                    <a:pt x="27" y="80"/>
                  </a:moveTo>
                  <a:lnTo>
                    <a:pt x="27" y="80"/>
                  </a:lnTo>
                  <a:lnTo>
                    <a:pt x="23" y="80"/>
                  </a:lnTo>
                  <a:lnTo>
                    <a:pt x="21" y="82"/>
                  </a:lnTo>
                  <a:lnTo>
                    <a:pt x="17" y="86"/>
                  </a:lnTo>
                  <a:lnTo>
                    <a:pt x="17" y="86"/>
                  </a:lnTo>
                  <a:lnTo>
                    <a:pt x="17" y="82"/>
                  </a:lnTo>
                  <a:lnTo>
                    <a:pt x="19" y="80"/>
                  </a:lnTo>
                  <a:lnTo>
                    <a:pt x="25" y="72"/>
                  </a:lnTo>
                  <a:lnTo>
                    <a:pt x="25" y="72"/>
                  </a:lnTo>
                  <a:lnTo>
                    <a:pt x="27" y="74"/>
                  </a:lnTo>
                  <a:lnTo>
                    <a:pt x="27" y="76"/>
                  </a:lnTo>
                  <a:lnTo>
                    <a:pt x="27" y="80"/>
                  </a:lnTo>
                  <a:lnTo>
                    <a:pt x="27" y="80"/>
                  </a:lnTo>
                  <a:close/>
                  <a:moveTo>
                    <a:pt x="15" y="70"/>
                  </a:moveTo>
                  <a:lnTo>
                    <a:pt x="15" y="70"/>
                  </a:lnTo>
                  <a:lnTo>
                    <a:pt x="15" y="67"/>
                  </a:lnTo>
                  <a:lnTo>
                    <a:pt x="19" y="63"/>
                  </a:lnTo>
                  <a:lnTo>
                    <a:pt x="27" y="53"/>
                  </a:lnTo>
                  <a:lnTo>
                    <a:pt x="27" y="53"/>
                  </a:lnTo>
                  <a:lnTo>
                    <a:pt x="27" y="57"/>
                  </a:lnTo>
                  <a:lnTo>
                    <a:pt x="27" y="59"/>
                  </a:lnTo>
                  <a:lnTo>
                    <a:pt x="23" y="65"/>
                  </a:lnTo>
                  <a:lnTo>
                    <a:pt x="15" y="70"/>
                  </a:lnTo>
                  <a:lnTo>
                    <a:pt x="15" y="70"/>
                  </a:lnTo>
                  <a:close/>
                  <a:moveTo>
                    <a:pt x="15" y="51"/>
                  </a:moveTo>
                  <a:lnTo>
                    <a:pt x="15" y="51"/>
                  </a:lnTo>
                  <a:lnTo>
                    <a:pt x="21" y="44"/>
                  </a:lnTo>
                  <a:lnTo>
                    <a:pt x="25" y="40"/>
                  </a:lnTo>
                  <a:lnTo>
                    <a:pt x="29" y="38"/>
                  </a:lnTo>
                  <a:lnTo>
                    <a:pt x="29" y="38"/>
                  </a:lnTo>
                  <a:lnTo>
                    <a:pt x="27" y="44"/>
                  </a:lnTo>
                  <a:lnTo>
                    <a:pt x="25" y="46"/>
                  </a:lnTo>
                  <a:lnTo>
                    <a:pt x="15" y="51"/>
                  </a:lnTo>
                  <a:lnTo>
                    <a:pt x="15" y="51"/>
                  </a:lnTo>
                  <a:close/>
                  <a:moveTo>
                    <a:pt x="29" y="30"/>
                  </a:moveTo>
                  <a:lnTo>
                    <a:pt x="29" y="30"/>
                  </a:lnTo>
                  <a:lnTo>
                    <a:pt x="23" y="32"/>
                  </a:lnTo>
                  <a:lnTo>
                    <a:pt x="17" y="36"/>
                  </a:lnTo>
                  <a:lnTo>
                    <a:pt x="17" y="36"/>
                  </a:lnTo>
                  <a:lnTo>
                    <a:pt x="29" y="19"/>
                  </a:lnTo>
                  <a:lnTo>
                    <a:pt x="29" y="19"/>
                  </a:lnTo>
                  <a:lnTo>
                    <a:pt x="29" y="21"/>
                  </a:lnTo>
                  <a:lnTo>
                    <a:pt x="29" y="23"/>
                  </a:lnTo>
                  <a:lnTo>
                    <a:pt x="29" y="30"/>
                  </a:lnTo>
                  <a:lnTo>
                    <a:pt x="29" y="30"/>
                  </a:lnTo>
                  <a:close/>
                  <a:moveTo>
                    <a:pt x="59" y="147"/>
                  </a:moveTo>
                  <a:lnTo>
                    <a:pt x="59" y="147"/>
                  </a:lnTo>
                  <a:lnTo>
                    <a:pt x="57" y="141"/>
                  </a:lnTo>
                  <a:lnTo>
                    <a:pt x="57" y="135"/>
                  </a:lnTo>
                  <a:lnTo>
                    <a:pt x="57" y="135"/>
                  </a:lnTo>
                  <a:lnTo>
                    <a:pt x="59" y="139"/>
                  </a:lnTo>
                  <a:lnTo>
                    <a:pt x="63" y="143"/>
                  </a:lnTo>
                  <a:lnTo>
                    <a:pt x="63" y="143"/>
                  </a:lnTo>
                  <a:lnTo>
                    <a:pt x="61" y="145"/>
                  </a:lnTo>
                  <a:lnTo>
                    <a:pt x="59" y="147"/>
                  </a:lnTo>
                  <a:lnTo>
                    <a:pt x="59" y="147"/>
                  </a:lnTo>
                  <a:close/>
                  <a:moveTo>
                    <a:pt x="63" y="158"/>
                  </a:moveTo>
                  <a:lnTo>
                    <a:pt x="63" y="158"/>
                  </a:lnTo>
                  <a:lnTo>
                    <a:pt x="65" y="156"/>
                  </a:lnTo>
                  <a:lnTo>
                    <a:pt x="67" y="152"/>
                  </a:lnTo>
                  <a:lnTo>
                    <a:pt x="67" y="152"/>
                  </a:lnTo>
                  <a:lnTo>
                    <a:pt x="69" y="154"/>
                  </a:lnTo>
                  <a:lnTo>
                    <a:pt x="69" y="156"/>
                  </a:lnTo>
                  <a:lnTo>
                    <a:pt x="65" y="158"/>
                  </a:lnTo>
                  <a:lnTo>
                    <a:pt x="63" y="158"/>
                  </a:lnTo>
                  <a:lnTo>
                    <a:pt x="63" y="158"/>
                  </a:lnTo>
                  <a:close/>
                  <a:moveTo>
                    <a:pt x="74" y="179"/>
                  </a:moveTo>
                  <a:lnTo>
                    <a:pt x="74" y="179"/>
                  </a:lnTo>
                  <a:lnTo>
                    <a:pt x="78" y="171"/>
                  </a:lnTo>
                  <a:lnTo>
                    <a:pt x="82" y="170"/>
                  </a:lnTo>
                  <a:lnTo>
                    <a:pt x="86" y="170"/>
                  </a:lnTo>
                  <a:lnTo>
                    <a:pt x="86" y="170"/>
                  </a:lnTo>
                  <a:lnTo>
                    <a:pt x="82" y="175"/>
                  </a:lnTo>
                  <a:lnTo>
                    <a:pt x="74" y="179"/>
                  </a:lnTo>
                  <a:lnTo>
                    <a:pt x="74" y="179"/>
                  </a:lnTo>
                  <a:close/>
                  <a:moveTo>
                    <a:pt x="109" y="164"/>
                  </a:moveTo>
                  <a:lnTo>
                    <a:pt x="109" y="164"/>
                  </a:lnTo>
                  <a:lnTo>
                    <a:pt x="95" y="166"/>
                  </a:lnTo>
                  <a:lnTo>
                    <a:pt x="82" y="164"/>
                  </a:lnTo>
                  <a:lnTo>
                    <a:pt x="82" y="164"/>
                  </a:lnTo>
                  <a:lnTo>
                    <a:pt x="67" y="141"/>
                  </a:lnTo>
                  <a:lnTo>
                    <a:pt x="61" y="129"/>
                  </a:lnTo>
                  <a:lnTo>
                    <a:pt x="53" y="118"/>
                  </a:lnTo>
                  <a:lnTo>
                    <a:pt x="53" y="118"/>
                  </a:lnTo>
                  <a:lnTo>
                    <a:pt x="51" y="128"/>
                  </a:lnTo>
                  <a:lnTo>
                    <a:pt x="51" y="139"/>
                  </a:lnTo>
                  <a:lnTo>
                    <a:pt x="51" y="150"/>
                  </a:lnTo>
                  <a:lnTo>
                    <a:pt x="49" y="162"/>
                  </a:lnTo>
                  <a:lnTo>
                    <a:pt x="49" y="162"/>
                  </a:lnTo>
                  <a:lnTo>
                    <a:pt x="42" y="162"/>
                  </a:lnTo>
                  <a:lnTo>
                    <a:pt x="30" y="162"/>
                  </a:lnTo>
                  <a:lnTo>
                    <a:pt x="30" y="162"/>
                  </a:lnTo>
                  <a:lnTo>
                    <a:pt x="30" y="124"/>
                  </a:lnTo>
                  <a:lnTo>
                    <a:pt x="30" y="84"/>
                  </a:lnTo>
                  <a:lnTo>
                    <a:pt x="34" y="6"/>
                  </a:lnTo>
                  <a:lnTo>
                    <a:pt x="34" y="6"/>
                  </a:lnTo>
                  <a:lnTo>
                    <a:pt x="44" y="8"/>
                  </a:lnTo>
                  <a:lnTo>
                    <a:pt x="51" y="9"/>
                  </a:lnTo>
                  <a:lnTo>
                    <a:pt x="51" y="9"/>
                  </a:lnTo>
                  <a:lnTo>
                    <a:pt x="51" y="28"/>
                  </a:lnTo>
                  <a:lnTo>
                    <a:pt x="51" y="48"/>
                  </a:lnTo>
                  <a:lnTo>
                    <a:pt x="49" y="67"/>
                  </a:lnTo>
                  <a:lnTo>
                    <a:pt x="51" y="86"/>
                  </a:lnTo>
                  <a:lnTo>
                    <a:pt x="51" y="86"/>
                  </a:lnTo>
                  <a:lnTo>
                    <a:pt x="59" y="78"/>
                  </a:lnTo>
                  <a:lnTo>
                    <a:pt x="67" y="68"/>
                  </a:lnTo>
                  <a:lnTo>
                    <a:pt x="72" y="57"/>
                  </a:lnTo>
                  <a:lnTo>
                    <a:pt x="80" y="48"/>
                  </a:lnTo>
                  <a:lnTo>
                    <a:pt x="80" y="48"/>
                  </a:lnTo>
                  <a:lnTo>
                    <a:pt x="95" y="49"/>
                  </a:lnTo>
                  <a:lnTo>
                    <a:pt x="109" y="48"/>
                  </a:lnTo>
                  <a:lnTo>
                    <a:pt x="109" y="48"/>
                  </a:lnTo>
                  <a:lnTo>
                    <a:pt x="88" y="72"/>
                  </a:lnTo>
                  <a:lnTo>
                    <a:pt x="67" y="99"/>
                  </a:lnTo>
                  <a:lnTo>
                    <a:pt x="67" y="99"/>
                  </a:lnTo>
                  <a:lnTo>
                    <a:pt x="74" y="116"/>
                  </a:lnTo>
                  <a:lnTo>
                    <a:pt x="86" y="133"/>
                  </a:lnTo>
                  <a:lnTo>
                    <a:pt x="97" y="149"/>
                  </a:lnTo>
                  <a:lnTo>
                    <a:pt x="109" y="164"/>
                  </a:lnTo>
                  <a:lnTo>
                    <a:pt x="109" y="1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2" name="Freeform 20"/>
            <p:cNvSpPr>
              <a:spLocks noEditPoints="1"/>
            </p:cNvSpPr>
            <p:nvPr/>
          </p:nvSpPr>
          <p:spPr bwMode="auto">
            <a:xfrm>
              <a:off x="2495551" y="1997075"/>
              <a:ext cx="104775" cy="360363"/>
            </a:xfrm>
            <a:custGeom>
              <a:avLst/>
              <a:gdLst/>
              <a:ahLst/>
              <a:cxnLst>
                <a:cxn ang="0">
                  <a:pos x="62" y="116"/>
                </a:cxn>
                <a:cxn ang="0">
                  <a:pos x="64" y="206"/>
                </a:cxn>
                <a:cxn ang="0">
                  <a:pos x="49" y="227"/>
                </a:cxn>
                <a:cxn ang="0">
                  <a:pos x="5" y="225"/>
                </a:cxn>
                <a:cxn ang="0">
                  <a:pos x="0" y="124"/>
                </a:cxn>
                <a:cxn ang="0">
                  <a:pos x="1" y="72"/>
                </a:cxn>
                <a:cxn ang="0">
                  <a:pos x="3" y="21"/>
                </a:cxn>
                <a:cxn ang="0">
                  <a:pos x="28" y="0"/>
                </a:cxn>
                <a:cxn ang="0">
                  <a:pos x="28" y="8"/>
                </a:cxn>
                <a:cxn ang="0">
                  <a:pos x="30" y="200"/>
                </a:cxn>
                <a:cxn ang="0">
                  <a:pos x="59" y="185"/>
                </a:cxn>
                <a:cxn ang="0">
                  <a:pos x="57" y="70"/>
                </a:cxn>
                <a:cxn ang="0">
                  <a:pos x="40" y="6"/>
                </a:cxn>
                <a:cxn ang="0">
                  <a:pos x="19" y="17"/>
                </a:cxn>
                <a:cxn ang="0">
                  <a:pos x="13" y="19"/>
                </a:cxn>
                <a:cxn ang="0">
                  <a:pos x="17" y="38"/>
                </a:cxn>
                <a:cxn ang="0">
                  <a:pos x="21" y="25"/>
                </a:cxn>
                <a:cxn ang="0">
                  <a:pos x="7" y="44"/>
                </a:cxn>
                <a:cxn ang="0">
                  <a:pos x="7" y="38"/>
                </a:cxn>
                <a:cxn ang="0">
                  <a:pos x="5" y="34"/>
                </a:cxn>
                <a:cxn ang="0">
                  <a:pos x="7" y="72"/>
                </a:cxn>
                <a:cxn ang="0">
                  <a:pos x="17" y="49"/>
                </a:cxn>
                <a:cxn ang="0">
                  <a:pos x="7" y="91"/>
                </a:cxn>
                <a:cxn ang="0">
                  <a:pos x="19" y="67"/>
                </a:cxn>
                <a:cxn ang="0">
                  <a:pos x="7" y="91"/>
                </a:cxn>
                <a:cxn ang="0">
                  <a:pos x="21" y="91"/>
                </a:cxn>
                <a:cxn ang="0">
                  <a:pos x="13" y="95"/>
                </a:cxn>
                <a:cxn ang="0">
                  <a:pos x="11" y="122"/>
                </a:cxn>
                <a:cxn ang="0">
                  <a:pos x="21" y="101"/>
                </a:cxn>
                <a:cxn ang="0">
                  <a:pos x="5" y="122"/>
                </a:cxn>
                <a:cxn ang="0">
                  <a:pos x="5" y="114"/>
                </a:cxn>
                <a:cxn ang="0">
                  <a:pos x="5" y="122"/>
                </a:cxn>
                <a:cxn ang="0">
                  <a:pos x="21" y="122"/>
                </a:cxn>
                <a:cxn ang="0">
                  <a:pos x="11" y="133"/>
                </a:cxn>
                <a:cxn ang="0">
                  <a:pos x="15" y="147"/>
                </a:cxn>
                <a:cxn ang="0">
                  <a:pos x="21" y="128"/>
                </a:cxn>
                <a:cxn ang="0">
                  <a:pos x="9" y="166"/>
                </a:cxn>
                <a:cxn ang="0">
                  <a:pos x="17" y="158"/>
                </a:cxn>
                <a:cxn ang="0">
                  <a:pos x="9" y="166"/>
                </a:cxn>
                <a:cxn ang="0">
                  <a:pos x="19" y="171"/>
                </a:cxn>
                <a:cxn ang="0">
                  <a:pos x="21" y="158"/>
                </a:cxn>
                <a:cxn ang="0">
                  <a:pos x="13" y="192"/>
                </a:cxn>
                <a:cxn ang="0">
                  <a:pos x="22" y="187"/>
                </a:cxn>
                <a:cxn ang="0">
                  <a:pos x="17" y="185"/>
                </a:cxn>
                <a:cxn ang="0">
                  <a:pos x="13" y="210"/>
                </a:cxn>
                <a:cxn ang="0">
                  <a:pos x="17" y="200"/>
                </a:cxn>
                <a:cxn ang="0">
                  <a:pos x="7" y="210"/>
                </a:cxn>
                <a:cxn ang="0">
                  <a:pos x="7" y="206"/>
                </a:cxn>
                <a:cxn ang="0">
                  <a:pos x="34" y="217"/>
                </a:cxn>
                <a:cxn ang="0">
                  <a:pos x="36" y="210"/>
                </a:cxn>
                <a:cxn ang="0">
                  <a:pos x="24" y="206"/>
                </a:cxn>
                <a:cxn ang="0">
                  <a:pos x="30" y="206"/>
                </a:cxn>
                <a:cxn ang="0">
                  <a:pos x="36" y="223"/>
                </a:cxn>
                <a:cxn ang="0">
                  <a:pos x="40" y="215"/>
                </a:cxn>
                <a:cxn ang="0">
                  <a:pos x="32" y="223"/>
                </a:cxn>
                <a:cxn ang="0">
                  <a:pos x="26" y="219"/>
                </a:cxn>
                <a:cxn ang="0">
                  <a:pos x="19" y="223"/>
                </a:cxn>
              </a:cxnLst>
              <a:rect l="0" t="0" r="r" b="b"/>
              <a:pathLst>
                <a:path w="66" h="227">
                  <a:moveTo>
                    <a:pt x="59" y="2"/>
                  </a:moveTo>
                  <a:lnTo>
                    <a:pt x="59" y="2"/>
                  </a:lnTo>
                  <a:lnTo>
                    <a:pt x="61" y="38"/>
                  </a:lnTo>
                  <a:lnTo>
                    <a:pt x="62" y="76"/>
                  </a:lnTo>
                  <a:lnTo>
                    <a:pt x="62" y="116"/>
                  </a:lnTo>
                  <a:lnTo>
                    <a:pt x="64" y="154"/>
                  </a:lnTo>
                  <a:lnTo>
                    <a:pt x="64" y="154"/>
                  </a:lnTo>
                  <a:lnTo>
                    <a:pt x="66" y="181"/>
                  </a:lnTo>
                  <a:lnTo>
                    <a:pt x="66" y="194"/>
                  </a:lnTo>
                  <a:lnTo>
                    <a:pt x="64" y="206"/>
                  </a:lnTo>
                  <a:lnTo>
                    <a:pt x="64" y="206"/>
                  </a:lnTo>
                  <a:lnTo>
                    <a:pt x="62" y="211"/>
                  </a:lnTo>
                  <a:lnTo>
                    <a:pt x="57" y="215"/>
                  </a:lnTo>
                  <a:lnTo>
                    <a:pt x="53" y="221"/>
                  </a:lnTo>
                  <a:lnTo>
                    <a:pt x="49" y="227"/>
                  </a:lnTo>
                  <a:lnTo>
                    <a:pt x="49" y="227"/>
                  </a:lnTo>
                  <a:lnTo>
                    <a:pt x="26" y="227"/>
                  </a:lnTo>
                  <a:lnTo>
                    <a:pt x="17" y="227"/>
                  </a:lnTo>
                  <a:lnTo>
                    <a:pt x="5" y="225"/>
                  </a:lnTo>
                  <a:lnTo>
                    <a:pt x="5" y="225"/>
                  </a:lnTo>
                  <a:lnTo>
                    <a:pt x="3" y="210"/>
                  </a:lnTo>
                  <a:lnTo>
                    <a:pt x="1" y="192"/>
                  </a:lnTo>
                  <a:lnTo>
                    <a:pt x="0" y="156"/>
                  </a:lnTo>
                  <a:lnTo>
                    <a:pt x="0" y="156"/>
                  </a:lnTo>
                  <a:lnTo>
                    <a:pt x="0" y="124"/>
                  </a:lnTo>
                  <a:lnTo>
                    <a:pt x="0" y="93"/>
                  </a:lnTo>
                  <a:lnTo>
                    <a:pt x="0" y="93"/>
                  </a:lnTo>
                  <a:lnTo>
                    <a:pt x="1" y="84"/>
                  </a:lnTo>
                  <a:lnTo>
                    <a:pt x="1" y="72"/>
                  </a:lnTo>
                  <a:lnTo>
                    <a:pt x="1" y="72"/>
                  </a:lnTo>
                  <a:lnTo>
                    <a:pt x="0" y="48"/>
                  </a:lnTo>
                  <a:lnTo>
                    <a:pt x="0" y="36"/>
                  </a:lnTo>
                  <a:lnTo>
                    <a:pt x="0" y="27"/>
                  </a:lnTo>
                  <a:lnTo>
                    <a:pt x="0" y="27"/>
                  </a:lnTo>
                  <a:lnTo>
                    <a:pt x="3" y="21"/>
                  </a:lnTo>
                  <a:lnTo>
                    <a:pt x="9" y="13"/>
                  </a:lnTo>
                  <a:lnTo>
                    <a:pt x="15" y="8"/>
                  </a:lnTo>
                  <a:lnTo>
                    <a:pt x="21" y="4"/>
                  </a:lnTo>
                  <a:lnTo>
                    <a:pt x="21" y="4"/>
                  </a:lnTo>
                  <a:lnTo>
                    <a:pt x="28" y="0"/>
                  </a:lnTo>
                  <a:lnTo>
                    <a:pt x="40" y="0"/>
                  </a:lnTo>
                  <a:lnTo>
                    <a:pt x="49" y="0"/>
                  </a:lnTo>
                  <a:lnTo>
                    <a:pt x="59" y="2"/>
                  </a:lnTo>
                  <a:lnTo>
                    <a:pt x="59" y="2"/>
                  </a:lnTo>
                  <a:close/>
                  <a:moveTo>
                    <a:pt x="28" y="8"/>
                  </a:moveTo>
                  <a:lnTo>
                    <a:pt x="28" y="8"/>
                  </a:lnTo>
                  <a:lnTo>
                    <a:pt x="28" y="57"/>
                  </a:lnTo>
                  <a:lnTo>
                    <a:pt x="28" y="103"/>
                  </a:lnTo>
                  <a:lnTo>
                    <a:pt x="30" y="150"/>
                  </a:lnTo>
                  <a:lnTo>
                    <a:pt x="30" y="200"/>
                  </a:lnTo>
                  <a:lnTo>
                    <a:pt x="30" y="200"/>
                  </a:lnTo>
                  <a:lnTo>
                    <a:pt x="43" y="200"/>
                  </a:lnTo>
                  <a:lnTo>
                    <a:pt x="57" y="200"/>
                  </a:lnTo>
                  <a:lnTo>
                    <a:pt x="57" y="200"/>
                  </a:lnTo>
                  <a:lnTo>
                    <a:pt x="59" y="185"/>
                  </a:lnTo>
                  <a:lnTo>
                    <a:pt x="59" y="170"/>
                  </a:lnTo>
                  <a:lnTo>
                    <a:pt x="57" y="137"/>
                  </a:lnTo>
                  <a:lnTo>
                    <a:pt x="57" y="137"/>
                  </a:lnTo>
                  <a:lnTo>
                    <a:pt x="57" y="105"/>
                  </a:lnTo>
                  <a:lnTo>
                    <a:pt x="57" y="70"/>
                  </a:lnTo>
                  <a:lnTo>
                    <a:pt x="57" y="38"/>
                  </a:lnTo>
                  <a:lnTo>
                    <a:pt x="53" y="8"/>
                  </a:lnTo>
                  <a:lnTo>
                    <a:pt x="53" y="8"/>
                  </a:lnTo>
                  <a:lnTo>
                    <a:pt x="47" y="6"/>
                  </a:lnTo>
                  <a:lnTo>
                    <a:pt x="40" y="6"/>
                  </a:lnTo>
                  <a:lnTo>
                    <a:pt x="28" y="8"/>
                  </a:lnTo>
                  <a:lnTo>
                    <a:pt x="28" y="8"/>
                  </a:lnTo>
                  <a:close/>
                  <a:moveTo>
                    <a:pt x="13" y="19"/>
                  </a:moveTo>
                  <a:lnTo>
                    <a:pt x="13" y="19"/>
                  </a:lnTo>
                  <a:lnTo>
                    <a:pt x="19" y="17"/>
                  </a:lnTo>
                  <a:lnTo>
                    <a:pt x="21" y="15"/>
                  </a:lnTo>
                  <a:lnTo>
                    <a:pt x="21" y="13"/>
                  </a:lnTo>
                  <a:lnTo>
                    <a:pt x="21" y="13"/>
                  </a:lnTo>
                  <a:lnTo>
                    <a:pt x="17" y="15"/>
                  </a:lnTo>
                  <a:lnTo>
                    <a:pt x="13" y="19"/>
                  </a:lnTo>
                  <a:lnTo>
                    <a:pt x="13" y="19"/>
                  </a:lnTo>
                  <a:close/>
                  <a:moveTo>
                    <a:pt x="7" y="51"/>
                  </a:moveTo>
                  <a:lnTo>
                    <a:pt x="7" y="51"/>
                  </a:lnTo>
                  <a:lnTo>
                    <a:pt x="13" y="42"/>
                  </a:lnTo>
                  <a:lnTo>
                    <a:pt x="17" y="38"/>
                  </a:lnTo>
                  <a:lnTo>
                    <a:pt x="21" y="34"/>
                  </a:lnTo>
                  <a:lnTo>
                    <a:pt x="21" y="34"/>
                  </a:lnTo>
                  <a:lnTo>
                    <a:pt x="21" y="32"/>
                  </a:lnTo>
                  <a:lnTo>
                    <a:pt x="21" y="28"/>
                  </a:lnTo>
                  <a:lnTo>
                    <a:pt x="21" y="25"/>
                  </a:lnTo>
                  <a:lnTo>
                    <a:pt x="19" y="25"/>
                  </a:lnTo>
                  <a:lnTo>
                    <a:pt x="19" y="25"/>
                  </a:lnTo>
                  <a:lnTo>
                    <a:pt x="17" y="30"/>
                  </a:lnTo>
                  <a:lnTo>
                    <a:pt x="11" y="38"/>
                  </a:lnTo>
                  <a:lnTo>
                    <a:pt x="7" y="44"/>
                  </a:lnTo>
                  <a:lnTo>
                    <a:pt x="7" y="51"/>
                  </a:lnTo>
                  <a:lnTo>
                    <a:pt x="7" y="51"/>
                  </a:lnTo>
                  <a:close/>
                  <a:moveTo>
                    <a:pt x="5" y="42"/>
                  </a:moveTo>
                  <a:lnTo>
                    <a:pt x="5" y="42"/>
                  </a:lnTo>
                  <a:lnTo>
                    <a:pt x="7" y="38"/>
                  </a:lnTo>
                  <a:lnTo>
                    <a:pt x="9" y="34"/>
                  </a:lnTo>
                  <a:lnTo>
                    <a:pt x="11" y="30"/>
                  </a:lnTo>
                  <a:lnTo>
                    <a:pt x="11" y="28"/>
                  </a:lnTo>
                  <a:lnTo>
                    <a:pt x="11" y="28"/>
                  </a:lnTo>
                  <a:lnTo>
                    <a:pt x="5" y="34"/>
                  </a:lnTo>
                  <a:lnTo>
                    <a:pt x="5" y="38"/>
                  </a:lnTo>
                  <a:lnTo>
                    <a:pt x="5" y="42"/>
                  </a:lnTo>
                  <a:lnTo>
                    <a:pt x="5" y="42"/>
                  </a:lnTo>
                  <a:close/>
                  <a:moveTo>
                    <a:pt x="7" y="72"/>
                  </a:moveTo>
                  <a:lnTo>
                    <a:pt x="7" y="72"/>
                  </a:lnTo>
                  <a:lnTo>
                    <a:pt x="17" y="59"/>
                  </a:lnTo>
                  <a:lnTo>
                    <a:pt x="21" y="51"/>
                  </a:lnTo>
                  <a:lnTo>
                    <a:pt x="21" y="44"/>
                  </a:lnTo>
                  <a:lnTo>
                    <a:pt x="21" y="44"/>
                  </a:lnTo>
                  <a:lnTo>
                    <a:pt x="17" y="49"/>
                  </a:lnTo>
                  <a:lnTo>
                    <a:pt x="13" y="57"/>
                  </a:lnTo>
                  <a:lnTo>
                    <a:pt x="9" y="65"/>
                  </a:lnTo>
                  <a:lnTo>
                    <a:pt x="7" y="72"/>
                  </a:lnTo>
                  <a:lnTo>
                    <a:pt x="7" y="72"/>
                  </a:lnTo>
                  <a:close/>
                  <a:moveTo>
                    <a:pt x="7" y="91"/>
                  </a:moveTo>
                  <a:lnTo>
                    <a:pt x="7" y="91"/>
                  </a:lnTo>
                  <a:lnTo>
                    <a:pt x="21" y="78"/>
                  </a:lnTo>
                  <a:lnTo>
                    <a:pt x="21" y="78"/>
                  </a:lnTo>
                  <a:lnTo>
                    <a:pt x="21" y="70"/>
                  </a:lnTo>
                  <a:lnTo>
                    <a:pt x="19" y="67"/>
                  </a:lnTo>
                  <a:lnTo>
                    <a:pt x="19" y="67"/>
                  </a:lnTo>
                  <a:lnTo>
                    <a:pt x="11" y="78"/>
                  </a:lnTo>
                  <a:lnTo>
                    <a:pt x="7" y="84"/>
                  </a:lnTo>
                  <a:lnTo>
                    <a:pt x="7" y="91"/>
                  </a:lnTo>
                  <a:lnTo>
                    <a:pt x="7" y="91"/>
                  </a:lnTo>
                  <a:close/>
                  <a:moveTo>
                    <a:pt x="9" y="107"/>
                  </a:moveTo>
                  <a:lnTo>
                    <a:pt x="9" y="107"/>
                  </a:lnTo>
                  <a:lnTo>
                    <a:pt x="13" y="101"/>
                  </a:lnTo>
                  <a:lnTo>
                    <a:pt x="17" y="97"/>
                  </a:lnTo>
                  <a:lnTo>
                    <a:pt x="21" y="91"/>
                  </a:lnTo>
                  <a:lnTo>
                    <a:pt x="21" y="89"/>
                  </a:lnTo>
                  <a:lnTo>
                    <a:pt x="21" y="86"/>
                  </a:lnTo>
                  <a:lnTo>
                    <a:pt x="21" y="86"/>
                  </a:lnTo>
                  <a:lnTo>
                    <a:pt x="17" y="91"/>
                  </a:lnTo>
                  <a:lnTo>
                    <a:pt x="13" y="95"/>
                  </a:lnTo>
                  <a:lnTo>
                    <a:pt x="9" y="101"/>
                  </a:lnTo>
                  <a:lnTo>
                    <a:pt x="9" y="107"/>
                  </a:lnTo>
                  <a:lnTo>
                    <a:pt x="9" y="107"/>
                  </a:lnTo>
                  <a:close/>
                  <a:moveTo>
                    <a:pt x="11" y="122"/>
                  </a:moveTo>
                  <a:lnTo>
                    <a:pt x="11" y="122"/>
                  </a:lnTo>
                  <a:lnTo>
                    <a:pt x="13" y="116"/>
                  </a:lnTo>
                  <a:lnTo>
                    <a:pt x="19" y="112"/>
                  </a:lnTo>
                  <a:lnTo>
                    <a:pt x="21" y="107"/>
                  </a:lnTo>
                  <a:lnTo>
                    <a:pt x="21" y="101"/>
                  </a:lnTo>
                  <a:lnTo>
                    <a:pt x="21" y="101"/>
                  </a:lnTo>
                  <a:lnTo>
                    <a:pt x="15" y="110"/>
                  </a:lnTo>
                  <a:lnTo>
                    <a:pt x="11" y="116"/>
                  </a:lnTo>
                  <a:lnTo>
                    <a:pt x="11" y="122"/>
                  </a:lnTo>
                  <a:lnTo>
                    <a:pt x="11" y="122"/>
                  </a:lnTo>
                  <a:close/>
                  <a:moveTo>
                    <a:pt x="5" y="122"/>
                  </a:moveTo>
                  <a:lnTo>
                    <a:pt x="5" y="122"/>
                  </a:lnTo>
                  <a:lnTo>
                    <a:pt x="7" y="118"/>
                  </a:lnTo>
                  <a:lnTo>
                    <a:pt x="7" y="116"/>
                  </a:lnTo>
                  <a:lnTo>
                    <a:pt x="5" y="114"/>
                  </a:lnTo>
                  <a:lnTo>
                    <a:pt x="5" y="114"/>
                  </a:lnTo>
                  <a:lnTo>
                    <a:pt x="3" y="118"/>
                  </a:lnTo>
                  <a:lnTo>
                    <a:pt x="3" y="122"/>
                  </a:lnTo>
                  <a:lnTo>
                    <a:pt x="3" y="126"/>
                  </a:lnTo>
                  <a:lnTo>
                    <a:pt x="5" y="122"/>
                  </a:lnTo>
                  <a:lnTo>
                    <a:pt x="5" y="122"/>
                  </a:lnTo>
                  <a:close/>
                  <a:moveTo>
                    <a:pt x="9" y="137"/>
                  </a:moveTo>
                  <a:lnTo>
                    <a:pt x="9" y="137"/>
                  </a:lnTo>
                  <a:lnTo>
                    <a:pt x="13" y="133"/>
                  </a:lnTo>
                  <a:lnTo>
                    <a:pt x="17" y="128"/>
                  </a:lnTo>
                  <a:lnTo>
                    <a:pt x="21" y="122"/>
                  </a:lnTo>
                  <a:lnTo>
                    <a:pt x="22" y="118"/>
                  </a:lnTo>
                  <a:lnTo>
                    <a:pt x="21" y="116"/>
                  </a:lnTo>
                  <a:lnTo>
                    <a:pt x="21" y="116"/>
                  </a:lnTo>
                  <a:lnTo>
                    <a:pt x="13" y="128"/>
                  </a:lnTo>
                  <a:lnTo>
                    <a:pt x="11" y="133"/>
                  </a:lnTo>
                  <a:lnTo>
                    <a:pt x="9" y="137"/>
                  </a:lnTo>
                  <a:lnTo>
                    <a:pt x="9" y="137"/>
                  </a:lnTo>
                  <a:close/>
                  <a:moveTo>
                    <a:pt x="11" y="150"/>
                  </a:moveTo>
                  <a:lnTo>
                    <a:pt x="11" y="150"/>
                  </a:lnTo>
                  <a:lnTo>
                    <a:pt x="15" y="147"/>
                  </a:lnTo>
                  <a:lnTo>
                    <a:pt x="19" y="141"/>
                  </a:lnTo>
                  <a:lnTo>
                    <a:pt x="22" y="135"/>
                  </a:lnTo>
                  <a:lnTo>
                    <a:pt x="22" y="131"/>
                  </a:lnTo>
                  <a:lnTo>
                    <a:pt x="21" y="128"/>
                  </a:lnTo>
                  <a:lnTo>
                    <a:pt x="21" y="128"/>
                  </a:lnTo>
                  <a:lnTo>
                    <a:pt x="15" y="139"/>
                  </a:lnTo>
                  <a:lnTo>
                    <a:pt x="11" y="145"/>
                  </a:lnTo>
                  <a:lnTo>
                    <a:pt x="11" y="150"/>
                  </a:lnTo>
                  <a:lnTo>
                    <a:pt x="11" y="150"/>
                  </a:lnTo>
                  <a:close/>
                  <a:moveTo>
                    <a:pt x="9" y="166"/>
                  </a:moveTo>
                  <a:lnTo>
                    <a:pt x="9" y="166"/>
                  </a:lnTo>
                  <a:lnTo>
                    <a:pt x="9" y="166"/>
                  </a:lnTo>
                  <a:lnTo>
                    <a:pt x="13" y="164"/>
                  </a:lnTo>
                  <a:lnTo>
                    <a:pt x="17" y="158"/>
                  </a:lnTo>
                  <a:lnTo>
                    <a:pt x="17" y="158"/>
                  </a:lnTo>
                  <a:lnTo>
                    <a:pt x="21" y="150"/>
                  </a:lnTo>
                  <a:lnTo>
                    <a:pt x="22" y="147"/>
                  </a:lnTo>
                  <a:lnTo>
                    <a:pt x="22" y="145"/>
                  </a:lnTo>
                  <a:lnTo>
                    <a:pt x="22" y="145"/>
                  </a:lnTo>
                  <a:lnTo>
                    <a:pt x="9" y="166"/>
                  </a:lnTo>
                  <a:lnTo>
                    <a:pt x="9" y="166"/>
                  </a:lnTo>
                  <a:close/>
                  <a:moveTo>
                    <a:pt x="11" y="181"/>
                  </a:moveTo>
                  <a:lnTo>
                    <a:pt x="11" y="181"/>
                  </a:lnTo>
                  <a:lnTo>
                    <a:pt x="15" y="173"/>
                  </a:lnTo>
                  <a:lnTo>
                    <a:pt x="19" y="171"/>
                  </a:lnTo>
                  <a:lnTo>
                    <a:pt x="22" y="170"/>
                  </a:lnTo>
                  <a:lnTo>
                    <a:pt x="22" y="170"/>
                  </a:lnTo>
                  <a:lnTo>
                    <a:pt x="22" y="164"/>
                  </a:lnTo>
                  <a:lnTo>
                    <a:pt x="21" y="158"/>
                  </a:lnTo>
                  <a:lnTo>
                    <a:pt x="21" y="158"/>
                  </a:lnTo>
                  <a:lnTo>
                    <a:pt x="15" y="170"/>
                  </a:lnTo>
                  <a:lnTo>
                    <a:pt x="11" y="175"/>
                  </a:lnTo>
                  <a:lnTo>
                    <a:pt x="11" y="181"/>
                  </a:lnTo>
                  <a:lnTo>
                    <a:pt x="11" y="181"/>
                  </a:lnTo>
                  <a:close/>
                  <a:moveTo>
                    <a:pt x="13" y="192"/>
                  </a:moveTo>
                  <a:lnTo>
                    <a:pt x="13" y="192"/>
                  </a:lnTo>
                  <a:lnTo>
                    <a:pt x="17" y="189"/>
                  </a:lnTo>
                  <a:lnTo>
                    <a:pt x="19" y="187"/>
                  </a:lnTo>
                  <a:lnTo>
                    <a:pt x="22" y="187"/>
                  </a:lnTo>
                  <a:lnTo>
                    <a:pt x="22" y="187"/>
                  </a:lnTo>
                  <a:lnTo>
                    <a:pt x="22" y="179"/>
                  </a:lnTo>
                  <a:lnTo>
                    <a:pt x="22" y="177"/>
                  </a:lnTo>
                  <a:lnTo>
                    <a:pt x="21" y="175"/>
                  </a:lnTo>
                  <a:lnTo>
                    <a:pt x="21" y="175"/>
                  </a:lnTo>
                  <a:lnTo>
                    <a:pt x="17" y="185"/>
                  </a:lnTo>
                  <a:lnTo>
                    <a:pt x="13" y="189"/>
                  </a:lnTo>
                  <a:lnTo>
                    <a:pt x="13" y="192"/>
                  </a:lnTo>
                  <a:lnTo>
                    <a:pt x="13" y="192"/>
                  </a:lnTo>
                  <a:close/>
                  <a:moveTo>
                    <a:pt x="13" y="210"/>
                  </a:moveTo>
                  <a:lnTo>
                    <a:pt x="13" y="210"/>
                  </a:lnTo>
                  <a:lnTo>
                    <a:pt x="21" y="202"/>
                  </a:lnTo>
                  <a:lnTo>
                    <a:pt x="22" y="196"/>
                  </a:lnTo>
                  <a:lnTo>
                    <a:pt x="21" y="190"/>
                  </a:lnTo>
                  <a:lnTo>
                    <a:pt x="21" y="190"/>
                  </a:lnTo>
                  <a:lnTo>
                    <a:pt x="17" y="200"/>
                  </a:lnTo>
                  <a:lnTo>
                    <a:pt x="15" y="204"/>
                  </a:lnTo>
                  <a:lnTo>
                    <a:pt x="13" y="210"/>
                  </a:lnTo>
                  <a:lnTo>
                    <a:pt x="13" y="210"/>
                  </a:lnTo>
                  <a:close/>
                  <a:moveTo>
                    <a:pt x="7" y="210"/>
                  </a:moveTo>
                  <a:lnTo>
                    <a:pt x="7" y="210"/>
                  </a:lnTo>
                  <a:lnTo>
                    <a:pt x="9" y="206"/>
                  </a:lnTo>
                  <a:lnTo>
                    <a:pt x="11" y="204"/>
                  </a:lnTo>
                  <a:lnTo>
                    <a:pt x="11" y="202"/>
                  </a:lnTo>
                  <a:lnTo>
                    <a:pt x="11" y="202"/>
                  </a:lnTo>
                  <a:lnTo>
                    <a:pt x="7" y="206"/>
                  </a:lnTo>
                  <a:lnTo>
                    <a:pt x="7" y="208"/>
                  </a:lnTo>
                  <a:lnTo>
                    <a:pt x="7" y="210"/>
                  </a:lnTo>
                  <a:lnTo>
                    <a:pt x="7" y="210"/>
                  </a:lnTo>
                  <a:close/>
                  <a:moveTo>
                    <a:pt x="34" y="217"/>
                  </a:moveTo>
                  <a:lnTo>
                    <a:pt x="34" y="217"/>
                  </a:lnTo>
                  <a:lnTo>
                    <a:pt x="38" y="210"/>
                  </a:lnTo>
                  <a:lnTo>
                    <a:pt x="43" y="206"/>
                  </a:lnTo>
                  <a:lnTo>
                    <a:pt x="43" y="206"/>
                  </a:lnTo>
                  <a:lnTo>
                    <a:pt x="40" y="206"/>
                  </a:lnTo>
                  <a:lnTo>
                    <a:pt x="36" y="210"/>
                  </a:lnTo>
                  <a:lnTo>
                    <a:pt x="34" y="213"/>
                  </a:lnTo>
                  <a:lnTo>
                    <a:pt x="34" y="217"/>
                  </a:lnTo>
                  <a:lnTo>
                    <a:pt x="34" y="217"/>
                  </a:lnTo>
                  <a:close/>
                  <a:moveTo>
                    <a:pt x="24" y="206"/>
                  </a:moveTo>
                  <a:lnTo>
                    <a:pt x="24" y="206"/>
                  </a:lnTo>
                  <a:lnTo>
                    <a:pt x="19" y="217"/>
                  </a:lnTo>
                  <a:lnTo>
                    <a:pt x="19" y="217"/>
                  </a:lnTo>
                  <a:lnTo>
                    <a:pt x="24" y="211"/>
                  </a:lnTo>
                  <a:lnTo>
                    <a:pt x="30" y="206"/>
                  </a:lnTo>
                  <a:lnTo>
                    <a:pt x="30" y="206"/>
                  </a:lnTo>
                  <a:lnTo>
                    <a:pt x="24" y="206"/>
                  </a:lnTo>
                  <a:lnTo>
                    <a:pt x="24" y="206"/>
                  </a:lnTo>
                  <a:close/>
                  <a:moveTo>
                    <a:pt x="32" y="223"/>
                  </a:moveTo>
                  <a:lnTo>
                    <a:pt x="32" y="223"/>
                  </a:lnTo>
                  <a:lnTo>
                    <a:pt x="36" y="223"/>
                  </a:lnTo>
                  <a:lnTo>
                    <a:pt x="38" y="221"/>
                  </a:lnTo>
                  <a:lnTo>
                    <a:pt x="38" y="221"/>
                  </a:lnTo>
                  <a:lnTo>
                    <a:pt x="36" y="219"/>
                  </a:lnTo>
                  <a:lnTo>
                    <a:pt x="38" y="217"/>
                  </a:lnTo>
                  <a:lnTo>
                    <a:pt x="40" y="215"/>
                  </a:lnTo>
                  <a:lnTo>
                    <a:pt x="38" y="215"/>
                  </a:lnTo>
                  <a:lnTo>
                    <a:pt x="38" y="215"/>
                  </a:lnTo>
                  <a:lnTo>
                    <a:pt x="36" y="219"/>
                  </a:lnTo>
                  <a:lnTo>
                    <a:pt x="32" y="223"/>
                  </a:lnTo>
                  <a:lnTo>
                    <a:pt x="32" y="223"/>
                  </a:lnTo>
                  <a:close/>
                  <a:moveTo>
                    <a:pt x="19" y="223"/>
                  </a:moveTo>
                  <a:lnTo>
                    <a:pt x="19" y="223"/>
                  </a:lnTo>
                  <a:lnTo>
                    <a:pt x="24" y="223"/>
                  </a:lnTo>
                  <a:lnTo>
                    <a:pt x="24" y="223"/>
                  </a:lnTo>
                  <a:lnTo>
                    <a:pt x="26" y="219"/>
                  </a:lnTo>
                  <a:lnTo>
                    <a:pt x="26" y="217"/>
                  </a:lnTo>
                  <a:lnTo>
                    <a:pt x="26" y="215"/>
                  </a:lnTo>
                  <a:lnTo>
                    <a:pt x="26" y="215"/>
                  </a:lnTo>
                  <a:lnTo>
                    <a:pt x="19" y="223"/>
                  </a:lnTo>
                  <a:lnTo>
                    <a:pt x="19" y="2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3" name="Freeform 21"/>
            <p:cNvSpPr>
              <a:spLocks noEditPoints="1"/>
            </p:cNvSpPr>
            <p:nvPr/>
          </p:nvSpPr>
          <p:spPr bwMode="auto">
            <a:xfrm>
              <a:off x="4176713" y="438150"/>
              <a:ext cx="363538" cy="511175"/>
            </a:xfrm>
            <a:custGeom>
              <a:avLst/>
              <a:gdLst/>
              <a:ahLst/>
              <a:cxnLst>
                <a:cxn ang="0">
                  <a:pos x="97" y="6"/>
                </a:cxn>
                <a:cxn ang="0">
                  <a:pos x="0" y="35"/>
                </a:cxn>
                <a:cxn ang="0">
                  <a:pos x="2" y="281"/>
                </a:cxn>
                <a:cxn ang="0">
                  <a:pos x="61" y="319"/>
                </a:cxn>
                <a:cxn ang="0">
                  <a:pos x="118" y="319"/>
                </a:cxn>
                <a:cxn ang="0">
                  <a:pos x="187" y="307"/>
                </a:cxn>
                <a:cxn ang="0">
                  <a:pos x="227" y="199"/>
                </a:cxn>
                <a:cxn ang="0">
                  <a:pos x="168" y="120"/>
                </a:cxn>
                <a:cxn ang="0">
                  <a:pos x="12" y="38"/>
                </a:cxn>
                <a:cxn ang="0">
                  <a:pos x="27" y="38"/>
                </a:cxn>
                <a:cxn ang="0">
                  <a:pos x="16" y="96"/>
                </a:cxn>
                <a:cxn ang="0">
                  <a:pos x="16" y="128"/>
                </a:cxn>
                <a:cxn ang="0">
                  <a:pos x="14" y="94"/>
                </a:cxn>
                <a:cxn ang="0">
                  <a:pos x="19" y="183"/>
                </a:cxn>
                <a:cxn ang="0">
                  <a:pos x="42" y="151"/>
                </a:cxn>
                <a:cxn ang="0">
                  <a:pos x="25" y="107"/>
                </a:cxn>
                <a:cxn ang="0">
                  <a:pos x="38" y="77"/>
                </a:cxn>
                <a:cxn ang="0">
                  <a:pos x="42" y="120"/>
                </a:cxn>
                <a:cxn ang="0">
                  <a:pos x="25" y="132"/>
                </a:cxn>
                <a:cxn ang="0">
                  <a:pos x="19" y="153"/>
                </a:cxn>
                <a:cxn ang="0">
                  <a:pos x="10" y="157"/>
                </a:cxn>
                <a:cxn ang="0">
                  <a:pos x="23" y="250"/>
                </a:cxn>
                <a:cxn ang="0">
                  <a:pos x="17" y="267"/>
                </a:cxn>
                <a:cxn ang="0">
                  <a:pos x="12" y="296"/>
                </a:cxn>
                <a:cxn ang="0">
                  <a:pos x="33" y="258"/>
                </a:cxn>
                <a:cxn ang="0">
                  <a:pos x="42" y="225"/>
                </a:cxn>
                <a:cxn ang="0">
                  <a:pos x="36" y="220"/>
                </a:cxn>
                <a:cxn ang="0">
                  <a:pos x="42" y="204"/>
                </a:cxn>
                <a:cxn ang="0">
                  <a:pos x="19" y="212"/>
                </a:cxn>
                <a:cxn ang="0">
                  <a:pos x="42" y="187"/>
                </a:cxn>
                <a:cxn ang="0">
                  <a:pos x="25" y="58"/>
                </a:cxn>
                <a:cxn ang="0">
                  <a:pos x="31" y="71"/>
                </a:cxn>
                <a:cxn ang="0">
                  <a:pos x="65" y="296"/>
                </a:cxn>
                <a:cxn ang="0">
                  <a:pos x="107" y="292"/>
                </a:cxn>
                <a:cxn ang="0">
                  <a:pos x="107" y="286"/>
                </a:cxn>
                <a:cxn ang="0">
                  <a:pos x="120" y="290"/>
                </a:cxn>
                <a:cxn ang="0">
                  <a:pos x="197" y="281"/>
                </a:cxn>
                <a:cxn ang="0">
                  <a:pos x="130" y="288"/>
                </a:cxn>
                <a:cxn ang="0">
                  <a:pos x="67" y="284"/>
                </a:cxn>
                <a:cxn ang="0">
                  <a:pos x="61" y="12"/>
                </a:cxn>
                <a:cxn ang="0">
                  <a:pos x="82" y="126"/>
                </a:cxn>
                <a:cxn ang="0">
                  <a:pos x="109" y="132"/>
                </a:cxn>
                <a:cxn ang="0">
                  <a:pos x="191" y="151"/>
                </a:cxn>
                <a:cxn ang="0">
                  <a:pos x="212" y="261"/>
                </a:cxn>
                <a:cxn ang="0">
                  <a:pos x="88" y="193"/>
                </a:cxn>
                <a:cxn ang="0">
                  <a:pos x="109" y="254"/>
                </a:cxn>
                <a:cxn ang="0">
                  <a:pos x="176" y="248"/>
                </a:cxn>
                <a:cxn ang="0">
                  <a:pos x="166" y="172"/>
                </a:cxn>
                <a:cxn ang="0">
                  <a:pos x="97" y="176"/>
                </a:cxn>
                <a:cxn ang="0">
                  <a:pos x="109" y="187"/>
                </a:cxn>
                <a:cxn ang="0">
                  <a:pos x="138" y="199"/>
                </a:cxn>
                <a:cxn ang="0">
                  <a:pos x="118" y="242"/>
                </a:cxn>
                <a:cxn ang="0">
                  <a:pos x="151" y="183"/>
                </a:cxn>
                <a:cxn ang="0">
                  <a:pos x="168" y="233"/>
                </a:cxn>
                <a:cxn ang="0">
                  <a:pos x="174" y="233"/>
                </a:cxn>
                <a:cxn ang="0">
                  <a:pos x="168" y="214"/>
                </a:cxn>
              </a:cxnLst>
              <a:rect l="0" t="0" r="r" b="b"/>
              <a:pathLst>
                <a:path w="229" h="322">
                  <a:moveTo>
                    <a:pt x="92" y="126"/>
                  </a:moveTo>
                  <a:lnTo>
                    <a:pt x="92" y="126"/>
                  </a:lnTo>
                  <a:lnTo>
                    <a:pt x="94" y="96"/>
                  </a:lnTo>
                  <a:lnTo>
                    <a:pt x="97" y="65"/>
                  </a:lnTo>
                  <a:lnTo>
                    <a:pt x="99" y="35"/>
                  </a:lnTo>
                  <a:lnTo>
                    <a:pt x="99" y="19"/>
                  </a:lnTo>
                  <a:lnTo>
                    <a:pt x="97" y="6"/>
                  </a:lnTo>
                  <a:lnTo>
                    <a:pt x="97" y="6"/>
                  </a:lnTo>
                  <a:lnTo>
                    <a:pt x="82" y="0"/>
                  </a:lnTo>
                  <a:lnTo>
                    <a:pt x="69" y="0"/>
                  </a:lnTo>
                  <a:lnTo>
                    <a:pt x="56" y="0"/>
                  </a:lnTo>
                  <a:lnTo>
                    <a:pt x="42" y="4"/>
                  </a:lnTo>
                  <a:lnTo>
                    <a:pt x="29" y="10"/>
                  </a:lnTo>
                  <a:lnTo>
                    <a:pt x="17" y="18"/>
                  </a:lnTo>
                  <a:lnTo>
                    <a:pt x="8" y="25"/>
                  </a:lnTo>
                  <a:lnTo>
                    <a:pt x="0" y="35"/>
                  </a:lnTo>
                  <a:lnTo>
                    <a:pt x="0" y="35"/>
                  </a:lnTo>
                  <a:lnTo>
                    <a:pt x="0" y="75"/>
                  </a:lnTo>
                  <a:lnTo>
                    <a:pt x="0" y="119"/>
                  </a:lnTo>
                  <a:lnTo>
                    <a:pt x="6" y="204"/>
                  </a:lnTo>
                  <a:lnTo>
                    <a:pt x="6" y="204"/>
                  </a:lnTo>
                  <a:lnTo>
                    <a:pt x="4" y="237"/>
                  </a:lnTo>
                  <a:lnTo>
                    <a:pt x="2" y="267"/>
                  </a:lnTo>
                  <a:lnTo>
                    <a:pt x="2" y="281"/>
                  </a:lnTo>
                  <a:lnTo>
                    <a:pt x="2" y="294"/>
                  </a:lnTo>
                  <a:lnTo>
                    <a:pt x="4" y="305"/>
                  </a:lnTo>
                  <a:lnTo>
                    <a:pt x="10" y="315"/>
                  </a:lnTo>
                  <a:lnTo>
                    <a:pt x="10" y="315"/>
                  </a:lnTo>
                  <a:lnTo>
                    <a:pt x="25" y="319"/>
                  </a:lnTo>
                  <a:lnTo>
                    <a:pt x="38" y="321"/>
                  </a:lnTo>
                  <a:lnTo>
                    <a:pt x="50" y="321"/>
                  </a:lnTo>
                  <a:lnTo>
                    <a:pt x="61" y="319"/>
                  </a:lnTo>
                  <a:lnTo>
                    <a:pt x="71" y="315"/>
                  </a:lnTo>
                  <a:lnTo>
                    <a:pt x="78" y="309"/>
                  </a:lnTo>
                  <a:lnTo>
                    <a:pt x="96" y="298"/>
                  </a:lnTo>
                  <a:lnTo>
                    <a:pt x="96" y="298"/>
                  </a:lnTo>
                  <a:lnTo>
                    <a:pt x="97" y="301"/>
                  </a:lnTo>
                  <a:lnTo>
                    <a:pt x="99" y="307"/>
                  </a:lnTo>
                  <a:lnTo>
                    <a:pt x="109" y="313"/>
                  </a:lnTo>
                  <a:lnTo>
                    <a:pt x="118" y="319"/>
                  </a:lnTo>
                  <a:lnTo>
                    <a:pt x="128" y="321"/>
                  </a:lnTo>
                  <a:lnTo>
                    <a:pt x="128" y="321"/>
                  </a:lnTo>
                  <a:lnTo>
                    <a:pt x="139" y="322"/>
                  </a:lnTo>
                  <a:lnTo>
                    <a:pt x="151" y="321"/>
                  </a:lnTo>
                  <a:lnTo>
                    <a:pt x="160" y="319"/>
                  </a:lnTo>
                  <a:lnTo>
                    <a:pt x="170" y="317"/>
                  </a:lnTo>
                  <a:lnTo>
                    <a:pt x="179" y="313"/>
                  </a:lnTo>
                  <a:lnTo>
                    <a:pt x="187" y="307"/>
                  </a:lnTo>
                  <a:lnTo>
                    <a:pt x="200" y="296"/>
                  </a:lnTo>
                  <a:lnTo>
                    <a:pt x="214" y="281"/>
                  </a:lnTo>
                  <a:lnTo>
                    <a:pt x="221" y="263"/>
                  </a:lnTo>
                  <a:lnTo>
                    <a:pt x="227" y="246"/>
                  </a:lnTo>
                  <a:lnTo>
                    <a:pt x="229" y="227"/>
                  </a:lnTo>
                  <a:lnTo>
                    <a:pt x="229" y="227"/>
                  </a:lnTo>
                  <a:lnTo>
                    <a:pt x="229" y="214"/>
                  </a:lnTo>
                  <a:lnTo>
                    <a:pt x="227" y="199"/>
                  </a:lnTo>
                  <a:lnTo>
                    <a:pt x="225" y="185"/>
                  </a:lnTo>
                  <a:lnTo>
                    <a:pt x="219" y="174"/>
                  </a:lnTo>
                  <a:lnTo>
                    <a:pt x="214" y="162"/>
                  </a:lnTo>
                  <a:lnTo>
                    <a:pt x="206" y="151"/>
                  </a:lnTo>
                  <a:lnTo>
                    <a:pt x="198" y="141"/>
                  </a:lnTo>
                  <a:lnTo>
                    <a:pt x="189" y="134"/>
                  </a:lnTo>
                  <a:lnTo>
                    <a:pt x="179" y="126"/>
                  </a:lnTo>
                  <a:lnTo>
                    <a:pt x="168" y="120"/>
                  </a:lnTo>
                  <a:lnTo>
                    <a:pt x="157" y="117"/>
                  </a:lnTo>
                  <a:lnTo>
                    <a:pt x="145" y="115"/>
                  </a:lnTo>
                  <a:lnTo>
                    <a:pt x="132" y="115"/>
                  </a:lnTo>
                  <a:lnTo>
                    <a:pt x="118" y="117"/>
                  </a:lnTo>
                  <a:lnTo>
                    <a:pt x="105" y="120"/>
                  </a:lnTo>
                  <a:lnTo>
                    <a:pt x="92" y="126"/>
                  </a:lnTo>
                  <a:lnTo>
                    <a:pt x="92" y="126"/>
                  </a:lnTo>
                  <a:close/>
                  <a:moveTo>
                    <a:pt x="12" y="38"/>
                  </a:moveTo>
                  <a:lnTo>
                    <a:pt x="12" y="38"/>
                  </a:lnTo>
                  <a:lnTo>
                    <a:pt x="19" y="35"/>
                  </a:lnTo>
                  <a:lnTo>
                    <a:pt x="27" y="29"/>
                  </a:lnTo>
                  <a:lnTo>
                    <a:pt x="33" y="23"/>
                  </a:lnTo>
                  <a:lnTo>
                    <a:pt x="42" y="19"/>
                  </a:lnTo>
                  <a:lnTo>
                    <a:pt x="42" y="19"/>
                  </a:lnTo>
                  <a:lnTo>
                    <a:pt x="35" y="27"/>
                  </a:lnTo>
                  <a:lnTo>
                    <a:pt x="27" y="38"/>
                  </a:lnTo>
                  <a:lnTo>
                    <a:pt x="21" y="48"/>
                  </a:lnTo>
                  <a:lnTo>
                    <a:pt x="12" y="56"/>
                  </a:lnTo>
                  <a:lnTo>
                    <a:pt x="12" y="56"/>
                  </a:lnTo>
                  <a:lnTo>
                    <a:pt x="12" y="38"/>
                  </a:lnTo>
                  <a:lnTo>
                    <a:pt x="12" y="38"/>
                  </a:lnTo>
                  <a:close/>
                  <a:moveTo>
                    <a:pt x="14" y="94"/>
                  </a:moveTo>
                  <a:lnTo>
                    <a:pt x="14" y="94"/>
                  </a:lnTo>
                  <a:lnTo>
                    <a:pt x="16" y="96"/>
                  </a:lnTo>
                  <a:lnTo>
                    <a:pt x="16" y="99"/>
                  </a:lnTo>
                  <a:lnTo>
                    <a:pt x="12" y="109"/>
                  </a:lnTo>
                  <a:lnTo>
                    <a:pt x="12" y="113"/>
                  </a:lnTo>
                  <a:lnTo>
                    <a:pt x="14" y="117"/>
                  </a:lnTo>
                  <a:lnTo>
                    <a:pt x="16" y="119"/>
                  </a:lnTo>
                  <a:lnTo>
                    <a:pt x="21" y="120"/>
                  </a:lnTo>
                  <a:lnTo>
                    <a:pt x="21" y="120"/>
                  </a:lnTo>
                  <a:lnTo>
                    <a:pt x="16" y="128"/>
                  </a:lnTo>
                  <a:lnTo>
                    <a:pt x="14" y="132"/>
                  </a:lnTo>
                  <a:lnTo>
                    <a:pt x="12" y="138"/>
                  </a:lnTo>
                  <a:lnTo>
                    <a:pt x="12" y="138"/>
                  </a:lnTo>
                  <a:lnTo>
                    <a:pt x="10" y="128"/>
                  </a:lnTo>
                  <a:lnTo>
                    <a:pt x="10" y="115"/>
                  </a:lnTo>
                  <a:lnTo>
                    <a:pt x="10" y="101"/>
                  </a:lnTo>
                  <a:lnTo>
                    <a:pt x="12" y="96"/>
                  </a:lnTo>
                  <a:lnTo>
                    <a:pt x="14" y="94"/>
                  </a:lnTo>
                  <a:lnTo>
                    <a:pt x="14" y="94"/>
                  </a:lnTo>
                  <a:close/>
                  <a:moveTo>
                    <a:pt x="42" y="172"/>
                  </a:moveTo>
                  <a:lnTo>
                    <a:pt x="42" y="172"/>
                  </a:lnTo>
                  <a:lnTo>
                    <a:pt x="38" y="170"/>
                  </a:lnTo>
                  <a:lnTo>
                    <a:pt x="35" y="170"/>
                  </a:lnTo>
                  <a:lnTo>
                    <a:pt x="29" y="172"/>
                  </a:lnTo>
                  <a:lnTo>
                    <a:pt x="23" y="178"/>
                  </a:lnTo>
                  <a:lnTo>
                    <a:pt x="19" y="183"/>
                  </a:lnTo>
                  <a:lnTo>
                    <a:pt x="19" y="183"/>
                  </a:lnTo>
                  <a:lnTo>
                    <a:pt x="19" y="178"/>
                  </a:lnTo>
                  <a:lnTo>
                    <a:pt x="21" y="174"/>
                  </a:lnTo>
                  <a:lnTo>
                    <a:pt x="27" y="164"/>
                  </a:lnTo>
                  <a:lnTo>
                    <a:pt x="33" y="155"/>
                  </a:lnTo>
                  <a:lnTo>
                    <a:pt x="38" y="147"/>
                  </a:lnTo>
                  <a:lnTo>
                    <a:pt x="38" y="147"/>
                  </a:lnTo>
                  <a:lnTo>
                    <a:pt x="42" y="151"/>
                  </a:lnTo>
                  <a:lnTo>
                    <a:pt x="42" y="159"/>
                  </a:lnTo>
                  <a:lnTo>
                    <a:pt x="40" y="164"/>
                  </a:lnTo>
                  <a:lnTo>
                    <a:pt x="42" y="172"/>
                  </a:lnTo>
                  <a:lnTo>
                    <a:pt x="42" y="172"/>
                  </a:lnTo>
                  <a:close/>
                  <a:moveTo>
                    <a:pt x="42" y="96"/>
                  </a:moveTo>
                  <a:lnTo>
                    <a:pt x="42" y="96"/>
                  </a:lnTo>
                  <a:lnTo>
                    <a:pt x="33" y="101"/>
                  </a:lnTo>
                  <a:lnTo>
                    <a:pt x="25" y="107"/>
                  </a:lnTo>
                  <a:lnTo>
                    <a:pt x="25" y="107"/>
                  </a:lnTo>
                  <a:lnTo>
                    <a:pt x="25" y="103"/>
                  </a:lnTo>
                  <a:lnTo>
                    <a:pt x="25" y="99"/>
                  </a:lnTo>
                  <a:lnTo>
                    <a:pt x="31" y="92"/>
                  </a:lnTo>
                  <a:lnTo>
                    <a:pt x="36" y="86"/>
                  </a:lnTo>
                  <a:lnTo>
                    <a:pt x="38" y="82"/>
                  </a:lnTo>
                  <a:lnTo>
                    <a:pt x="38" y="77"/>
                  </a:lnTo>
                  <a:lnTo>
                    <a:pt x="38" y="77"/>
                  </a:lnTo>
                  <a:lnTo>
                    <a:pt x="42" y="80"/>
                  </a:lnTo>
                  <a:lnTo>
                    <a:pt x="42" y="84"/>
                  </a:lnTo>
                  <a:lnTo>
                    <a:pt x="42" y="96"/>
                  </a:lnTo>
                  <a:lnTo>
                    <a:pt x="42" y="96"/>
                  </a:lnTo>
                  <a:close/>
                  <a:moveTo>
                    <a:pt x="38" y="113"/>
                  </a:moveTo>
                  <a:lnTo>
                    <a:pt x="38" y="113"/>
                  </a:lnTo>
                  <a:lnTo>
                    <a:pt x="42" y="115"/>
                  </a:lnTo>
                  <a:lnTo>
                    <a:pt x="42" y="120"/>
                  </a:lnTo>
                  <a:lnTo>
                    <a:pt x="42" y="128"/>
                  </a:lnTo>
                  <a:lnTo>
                    <a:pt x="42" y="128"/>
                  </a:lnTo>
                  <a:lnTo>
                    <a:pt x="36" y="132"/>
                  </a:lnTo>
                  <a:lnTo>
                    <a:pt x="31" y="136"/>
                  </a:lnTo>
                  <a:lnTo>
                    <a:pt x="27" y="138"/>
                  </a:lnTo>
                  <a:lnTo>
                    <a:pt x="21" y="139"/>
                  </a:lnTo>
                  <a:lnTo>
                    <a:pt x="21" y="139"/>
                  </a:lnTo>
                  <a:lnTo>
                    <a:pt x="25" y="132"/>
                  </a:lnTo>
                  <a:lnTo>
                    <a:pt x="29" y="126"/>
                  </a:lnTo>
                  <a:lnTo>
                    <a:pt x="38" y="113"/>
                  </a:lnTo>
                  <a:lnTo>
                    <a:pt x="38" y="113"/>
                  </a:lnTo>
                  <a:close/>
                  <a:moveTo>
                    <a:pt x="10" y="157"/>
                  </a:moveTo>
                  <a:lnTo>
                    <a:pt x="10" y="157"/>
                  </a:lnTo>
                  <a:lnTo>
                    <a:pt x="16" y="157"/>
                  </a:lnTo>
                  <a:lnTo>
                    <a:pt x="17" y="155"/>
                  </a:lnTo>
                  <a:lnTo>
                    <a:pt x="19" y="153"/>
                  </a:lnTo>
                  <a:lnTo>
                    <a:pt x="19" y="153"/>
                  </a:lnTo>
                  <a:lnTo>
                    <a:pt x="19" y="157"/>
                  </a:lnTo>
                  <a:lnTo>
                    <a:pt x="17" y="162"/>
                  </a:lnTo>
                  <a:lnTo>
                    <a:pt x="14" y="166"/>
                  </a:lnTo>
                  <a:lnTo>
                    <a:pt x="10" y="170"/>
                  </a:lnTo>
                  <a:lnTo>
                    <a:pt x="10" y="170"/>
                  </a:lnTo>
                  <a:lnTo>
                    <a:pt x="10" y="157"/>
                  </a:lnTo>
                  <a:lnTo>
                    <a:pt x="10" y="157"/>
                  </a:lnTo>
                  <a:close/>
                  <a:moveTo>
                    <a:pt x="12" y="296"/>
                  </a:moveTo>
                  <a:lnTo>
                    <a:pt x="12" y="296"/>
                  </a:lnTo>
                  <a:lnTo>
                    <a:pt x="12" y="286"/>
                  </a:lnTo>
                  <a:lnTo>
                    <a:pt x="12" y="275"/>
                  </a:lnTo>
                  <a:lnTo>
                    <a:pt x="12" y="252"/>
                  </a:lnTo>
                  <a:lnTo>
                    <a:pt x="12" y="252"/>
                  </a:lnTo>
                  <a:lnTo>
                    <a:pt x="19" y="252"/>
                  </a:lnTo>
                  <a:lnTo>
                    <a:pt x="23" y="250"/>
                  </a:lnTo>
                  <a:lnTo>
                    <a:pt x="23" y="248"/>
                  </a:lnTo>
                  <a:lnTo>
                    <a:pt x="23" y="248"/>
                  </a:lnTo>
                  <a:lnTo>
                    <a:pt x="25" y="250"/>
                  </a:lnTo>
                  <a:lnTo>
                    <a:pt x="25" y="252"/>
                  </a:lnTo>
                  <a:lnTo>
                    <a:pt x="23" y="258"/>
                  </a:lnTo>
                  <a:lnTo>
                    <a:pt x="19" y="263"/>
                  </a:lnTo>
                  <a:lnTo>
                    <a:pt x="17" y="267"/>
                  </a:lnTo>
                  <a:lnTo>
                    <a:pt x="17" y="267"/>
                  </a:lnTo>
                  <a:lnTo>
                    <a:pt x="17" y="273"/>
                  </a:lnTo>
                  <a:lnTo>
                    <a:pt x="19" y="275"/>
                  </a:lnTo>
                  <a:lnTo>
                    <a:pt x="23" y="277"/>
                  </a:lnTo>
                  <a:lnTo>
                    <a:pt x="27" y="277"/>
                  </a:lnTo>
                  <a:lnTo>
                    <a:pt x="27" y="277"/>
                  </a:lnTo>
                  <a:lnTo>
                    <a:pt x="21" y="288"/>
                  </a:lnTo>
                  <a:lnTo>
                    <a:pt x="17" y="292"/>
                  </a:lnTo>
                  <a:lnTo>
                    <a:pt x="12" y="296"/>
                  </a:lnTo>
                  <a:lnTo>
                    <a:pt x="12" y="296"/>
                  </a:lnTo>
                  <a:close/>
                  <a:moveTo>
                    <a:pt x="42" y="261"/>
                  </a:moveTo>
                  <a:lnTo>
                    <a:pt x="42" y="261"/>
                  </a:lnTo>
                  <a:lnTo>
                    <a:pt x="35" y="261"/>
                  </a:lnTo>
                  <a:lnTo>
                    <a:pt x="31" y="265"/>
                  </a:lnTo>
                  <a:lnTo>
                    <a:pt x="31" y="265"/>
                  </a:lnTo>
                  <a:lnTo>
                    <a:pt x="31" y="263"/>
                  </a:lnTo>
                  <a:lnTo>
                    <a:pt x="33" y="258"/>
                  </a:lnTo>
                  <a:lnTo>
                    <a:pt x="38" y="248"/>
                  </a:lnTo>
                  <a:lnTo>
                    <a:pt x="38" y="248"/>
                  </a:lnTo>
                  <a:lnTo>
                    <a:pt x="42" y="250"/>
                  </a:lnTo>
                  <a:lnTo>
                    <a:pt x="42" y="254"/>
                  </a:lnTo>
                  <a:lnTo>
                    <a:pt x="42" y="261"/>
                  </a:lnTo>
                  <a:lnTo>
                    <a:pt x="42" y="261"/>
                  </a:lnTo>
                  <a:close/>
                  <a:moveTo>
                    <a:pt x="42" y="225"/>
                  </a:moveTo>
                  <a:lnTo>
                    <a:pt x="42" y="225"/>
                  </a:lnTo>
                  <a:lnTo>
                    <a:pt x="33" y="231"/>
                  </a:lnTo>
                  <a:lnTo>
                    <a:pt x="29" y="233"/>
                  </a:lnTo>
                  <a:lnTo>
                    <a:pt x="25" y="237"/>
                  </a:lnTo>
                  <a:lnTo>
                    <a:pt x="25" y="237"/>
                  </a:lnTo>
                  <a:lnTo>
                    <a:pt x="25" y="233"/>
                  </a:lnTo>
                  <a:lnTo>
                    <a:pt x="25" y="231"/>
                  </a:lnTo>
                  <a:lnTo>
                    <a:pt x="31" y="225"/>
                  </a:lnTo>
                  <a:lnTo>
                    <a:pt x="36" y="220"/>
                  </a:lnTo>
                  <a:lnTo>
                    <a:pt x="38" y="216"/>
                  </a:lnTo>
                  <a:lnTo>
                    <a:pt x="38" y="212"/>
                  </a:lnTo>
                  <a:lnTo>
                    <a:pt x="38" y="212"/>
                  </a:lnTo>
                  <a:lnTo>
                    <a:pt x="42" y="214"/>
                  </a:lnTo>
                  <a:lnTo>
                    <a:pt x="42" y="218"/>
                  </a:lnTo>
                  <a:lnTo>
                    <a:pt x="42" y="225"/>
                  </a:lnTo>
                  <a:lnTo>
                    <a:pt x="42" y="225"/>
                  </a:lnTo>
                  <a:close/>
                  <a:moveTo>
                    <a:pt x="42" y="204"/>
                  </a:moveTo>
                  <a:lnTo>
                    <a:pt x="42" y="204"/>
                  </a:lnTo>
                  <a:lnTo>
                    <a:pt x="38" y="204"/>
                  </a:lnTo>
                  <a:lnTo>
                    <a:pt x="35" y="204"/>
                  </a:lnTo>
                  <a:lnTo>
                    <a:pt x="31" y="206"/>
                  </a:lnTo>
                  <a:lnTo>
                    <a:pt x="25" y="210"/>
                  </a:lnTo>
                  <a:lnTo>
                    <a:pt x="23" y="212"/>
                  </a:lnTo>
                  <a:lnTo>
                    <a:pt x="19" y="212"/>
                  </a:lnTo>
                  <a:lnTo>
                    <a:pt x="19" y="212"/>
                  </a:lnTo>
                  <a:lnTo>
                    <a:pt x="23" y="202"/>
                  </a:lnTo>
                  <a:lnTo>
                    <a:pt x="29" y="193"/>
                  </a:lnTo>
                  <a:lnTo>
                    <a:pt x="35" y="185"/>
                  </a:lnTo>
                  <a:lnTo>
                    <a:pt x="38" y="176"/>
                  </a:lnTo>
                  <a:lnTo>
                    <a:pt x="38" y="176"/>
                  </a:lnTo>
                  <a:lnTo>
                    <a:pt x="42" y="178"/>
                  </a:lnTo>
                  <a:lnTo>
                    <a:pt x="42" y="181"/>
                  </a:lnTo>
                  <a:lnTo>
                    <a:pt x="42" y="187"/>
                  </a:lnTo>
                  <a:lnTo>
                    <a:pt x="42" y="195"/>
                  </a:lnTo>
                  <a:lnTo>
                    <a:pt x="42" y="204"/>
                  </a:lnTo>
                  <a:lnTo>
                    <a:pt x="42" y="204"/>
                  </a:lnTo>
                  <a:close/>
                  <a:moveTo>
                    <a:pt x="12" y="82"/>
                  </a:moveTo>
                  <a:lnTo>
                    <a:pt x="12" y="82"/>
                  </a:lnTo>
                  <a:lnTo>
                    <a:pt x="14" y="75"/>
                  </a:lnTo>
                  <a:lnTo>
                    <a:pt x="17" y="67"/>
                  </a:lnTo>
                  <a:lnTo>
                    <a:pt x="25" y="58"/>
                  </a:lnTo>
                  <a:lnTo>
                    <a:pt x="35" y="46"/>
                  </a:lnTo>
                  <a:lnTo>
                    <a:pt x="42" y="35"/>
                  </a:lnTo>
                  <a:lnTo>
                    <a:pt x="42" y="35"/>
                  </a:lnTo>
                  <a:lnTo>
                    <a:pt x="44" y="44"/>
                  </a:lnTo>
                  <a:lnTo>
                    <a:pt x="44" y="52"/>
                  </a:lnTo>
                  <a:lnTo>
                    <a:pt x="40" y="59"/>
                  </a:lnTo>
                  <a:lnTo>
                    <a:pt x="36" y="65"/>
                  </a:lnTo>
                  <a:lnTo>
                    <a:pt x="31" y="71"/>
                  </a:lnTo>
                  <a:lnTo>
                    <a:pt x="25" y="75"/>
                  </a:lnTo>
                  <a:lnTo>
                    <a:pt x="12" y="82"/>
                  </a:lnTo>
                  <a:lnTo>
                    <a:pt x="12" y="82"/>
                  </a:lnTo>
                  <a:close/>
                  <a:moveTo>
                    <a:pt x="61" y="309"/>
                  </a:moveTo>
                  <a:lnTo>
                    <a:pt x="61" y="309"/>
                  </a:lnTo>
                  <a:lnTo>
                    <a:pt x="61" y="305"/>
                  </a:lnTo>
                  <a:lnTo>
                    <a:pt x="61" y="301"/>
                  </a:lnTo>
                  <a:lnTo>
                    <a:pt x="65" y="296"/>
                  </a:lnTo>
                  <a:lnTo>
                    <a:pt x="71" y="296"/>
                  </a:lnTo>
                  <a:lnTo>
                    <a:pt x="71" y="296"/>
                  </a:lnTo>
                  <a:lnTo>
                    <a:pt x="69" y="300"/>
                  </a:lnTo>
                  <a:lnTo>
                    <a:pt x="67" y="303"/>
                  </a:lnTo>
                  <a:lnTo>
                    <a:pt x="61" y="309"/>
                  </a:lnTo>
                  <a:lnTo>
                    <a:pt x="61" y="309"/>
                  </a:lnTo>
                  <a:close/>
                  <a:moveTo>
                    <a:pt x="107" y="292"/>
                  </a:moveTo>
                  <a:lnTo>
                    <a:pt x="107" y="292"/>
                  </a:lnTo>
                  <a:lnTo>
                    <a:pt x="103" y="292"/>
                  </a:lnTo>
                  <a:lnTo>
                    <a:pt x="103" y="288"/>
                  </a:lnTo>
                  <a:lnTo>
                    <a:pt x="101" y="281"/>
                  </a:lnTo>
                  <a:lnTo>
                    <a:pt x="101" y="281"/>
                  </a:lnTo>
                  <a:lnTo>
                    <a:pt x="109" y="281"/>
                  </a:lnTo>
                  <a:lnTo>
                    <a:pt x="109" y="281"/>
                  </a:lnTo>
                  <a:lnTo>
                    <a:pt x="109" y="284"/>
                  </a:lnTo>
                  <a:lnTo>
                    <a:pt x="107" y="286"/>
                  </a:lnTo>
                  <a:lnTo>
                    <a:pt x="107" y="288"/>
                  </a:lnTo>
                  <a:lnTo>
                    <a:pt x="107" y="292"/>
                  </a:lnTo>
                  <a:lnTo>
                    <a:pt x="107" y="292"/>
                  </a:lnTo>
                  <a:close/>
                  <a:moveTo>
                    <a:pt x="115" y="300"/>
                  </a:moveTo>
                  <a:lnTo>
                    <a:pt x="115" y="300"/>
                  </a:lnTo>
                  <a:lnTo>
                    <a:pt x="115" y="288"/>
                  </a:lnTo>
                  <a:lnTo>
                    <a:pt x="115" y="288"/>
                  </a:lnTo>
                  <a:lnTo>
                    <a:pt x="120" y="290"/>
                  </a:lnTo>
                  <a:lnTo>
                    <a:pt x="124" y="292"/>
                  </a:lnTo>
                  <a:lnTo>
                    <a:pt x="132" y="298"/>
                  </a:lnTo>
                  <a:lnTo>
                    <a:pt x="132" y="298"/>
                  </a:lnTo>
                  <a:lnTo>
                    <a:pt x="130" y="300"/>
                  </a:lnTo>
                  <a:lnTo>
                    <a:pt x="124" y="300"/>
                  </a:lnTo>
                  <a:lnTo>
                    <a:pt x="115" y="300"/>
                  </a:lnTo>
                  <a:lnTo>
                    <a:pt x="115" y="300"/>
                  </a:lnTo>
                  <a:close/>
                  <a:moveTo>
                    <a:pt x="197" y="281"/>
                  </a:moveTo>
                  <a:lnTo>
                    <a:pt x="197" y="281"/>
                  </a:lnTo>
                  <a:lnTo>
                    <a:pt x="181" y="290"/>
                  </a:lnTo>
                  <a:lnTo>
                    <a:pt x="168" y="296"/>
                  </a:lnTo>
                  <a:lnTo>
                    <a:pt x="162" y="296"/>
                  </a:lnTo>
                  <a:lnTo>
                    <a:pt x="155" y="296"/>
                  </a:lnTo>
                  <a:lnTo>
                    <a:pt x="138" y="292"/>
                  </a:lnTo>
                  <a:lnTo>
                    <a:pt x="138" y="292"/>
                  </a:lnTo>
                  <a:lnTo>
                    <a:pt x="130" y="288"/>
                  </a:lnTo>
                  <a:lnTo>
                    <a:pt x="122" y="282"/>
                  </a:lnTo>
                  <a:lnTo>
                    <a:pt x="109" y="271"/>
                  </a:lnTo>
                  <a:lnTo>
                    <a:pt x="103" y="267"/>
                  </a:lnTo>
                  <a:lnTo>
                    <a:pt x="96" y="269"/>
                  </a:lnTo>
                  <a:lnTo>
                    <a:pt x="90" y="273"/>
                  </a:lnTo>
                  <a:lnTo>
                    <a:pt x="84" y="284"/>
                  </a:lnTo>
                  <a:lnTo>
                    <a:pt x="84" y="284"/>
                  </a:lnTo>
                  <a:lnTo>
                    <a:pt x="67" y="284"/>
                  </a:lnTo>
                  <a:lnTo>
                    <a:pt x="59" y="282"/>
                  </a:lnTo>
                  <a:lnTo>
                    <a:pt x="52" y="281"/>
                  </a:lnTo>
                  <a:lnTo>
                    <a:pt x="52" y="281"/>
                  </a:lnTo>
                  <a:lnTo>
                    <a:pt x="50" y="216"/>
                  </a:lnTo>
                  <a:lnTo>
                    <a:pt x="50" y="147"/>
                  </a:lnTo>
                  <a:lnTo>
                    <a:pt x="50" y="12"/>
                  </a:lnTo>
                  <a:lnTo>
                    <a:pt x="50" y="12"/>
                  </a:lnTo>
                  <a:lnTo>
                    <a:pt x="61" y="12"/>
                  </a:lnTo>
                  <a:lnTo>
                    <a:pt x="71" y="10"/>
                  </a:lnTo>
                  <a:lnTo>
                    <a:pt x="80" y="10"/>
                  </a:lnTo>
                  <a:lnTo>
                    <a:pt x="84" y="12"/>
                  </a:lnTo>
                  <a:lnTo>
                    <a:pt x="88" y="14"/>
                  </a:lnTo>
                  <a:lnTo>
                    <a:pt x="88" y="14"/>
                  </a:lnTo>
                  <a:lnTo>
                    <a:pt x="88" y="52"/>
                  </a:lnTo>
                  <a:lnTo>
                    <a:pt x="84" y="90"/>
                  </a:lnTo>
                  <a:lnTo>
                    <a:pt x="82" y="126"/>
                  </a:lnTo>
                  <a:lnTo>
                    <a:pt x="82" y="143"/>
                  </a:lnTo>
                  <a:lnTo>
                    <a:pt x="84" y="159"/>
                  </a:lnTo>
                  <a:lnTo>
                    <a:pt x="84" y="159"/>
                  </a:lnTo>
                  <a:lnTo>
                    <a:pt x="90" y="147"/>
                  </a:lnTo>
                  <a:lnTo>
                    <a:pt x="94" y="141"/>
                  </a:lnTo>
                  <a:lnTo>
                    <a:pt x="101" y="136"/>
                  </a:lnTo>
                  <a:lnTo>
                    <a:pt x="109" y="132"/>
                  </a:lnTo>
                  <a:lnTo>
                    <a:pt x="109" y="132"/>
                  </a:lnTo>
                  <a:lnTo>
                    <a:pt x="118" y="128"/>
                  </a:lnTo>
                  <a:lnTo>
                    <a:pt x="130" y="126"/>
                  </a:lnTo>
                  <a:lnTo>
                    <a:pt x="141" y="126"/>
                  </a:lnTo>
                  <a:lnTo>
                    <a:pt x="153" y="130"/>
                  </a:lnTo>
                  <a:lnTo>
                    <a:pt x="164" y="134"/>
                  </a:lnTo>
                  <a:lnTo>
                    <a:pt x="174" y="139"/>
                  </a:lnTo>
                  <a:lnTo>
                    <a:pt x="183" y="145"/>
                  </a:lnTo>
                  <a:lnTo>
                    <a:pt x="191" y="151"/>
                  </a:lnTo>
                  <a:lnTo>
                    <a:pt x="191" y="151"/>
                  </a:lnTo>
                  <a:lnTo>
                    <a:pt x="204" y="166"/>
                  </a:lnTo>
                  <a:lnTo>
                    <a:pt x="212" y="181"/>
                  </a:lnTo>
                  <a:lnTo>
                    <a:pt x="218" y="200"/>
                  </a:lnTo>
                  <a:lnTo>
                    <a:pt x="221" y="220"/>
                  </a:lnTo>
                  <a:lnTo>
                    <a:pt x="219" y="237"/>
                  </a:lnTo>
                  <a:lnTo>
                    <a:pt x="216" y="254"/>
                  </a:lnTo>
                  <a:lnTo>
                    <a:pt x="212" y="261"/>
                  </a:lnTo>
                  <a:lnTo>
                    <a:pt x="208" y="269"/>
                  </a:lnTo>
                  <a:lnTo>
                    <a:pt x="202" y="275"/>
                  </a:lnTo>
                  <a:lnTo>
                    <a:pt x="197" y="281"/>
                  </a:lnTo>
                  <a:lnTo>
                    <a:pt x="197" y="281"/>
                  </a:lnTo>
                  <a:close/>
                  <a:moveTo>
                    <a:pt x="97" y="176"/>
                  </a:moveTo>
                  <a:lnTo>
                    <a:pt x="97" y="176"/>
                  </a:lnTo>
                  <a:lnTo>
                    <a:pt x="92" y="183"/>
                  </a:lnTo>
                  <a:lnTo>
                    <a:pt x="88" y="193"/>
                  </a:lnTo>
                  <a:lnTo>
                    <a:pt x="86" y="202"/>
                  </a:lnTo>
                  <a:lnTo>
                    <a:pt x="86" y="210"/>
                  </a:lnTo>
                  <a:lnTo>
                    <a:pt x="86" y="220"/>
                  </a:lnTo>
                  <a:lnTo>
                    <a:pt x="88" y="227"/>
                  </a:lnTo>
                  <a:lnTo>
                    <a:pt x="92" y="235"/>
                  </a:lnTo>
                  <a:lnTo>
                    <a:pt x="97" y="242"/>
                  </a:lnTo>
                  <a:lnTo>
                    <a:pt x="103" y="250"/>
                  </a:lnTo>
                  <a:lnTo>
                    <a:pt x="109" y="254"/>
                  </a:lnTo>
                  <a:lnTo>
                    <a:pt x="117" y="260"/>
                  </a:lnTo>
                  <a:lnTo>
                    <a:pt x="126" y="261"/>
                  </a:lnTo>
                  <a:lnTo>
                    <a:pt x="136" y="263"/>
                  </a:lnTo>
                  <a:lnTo>
                    <a:pt x="145" y="261"/>
                  </a:lnTo>
                  <a:lnTo>
                    <a:pt x="157" y="260"/>
                  </a:lnTo>
                  <a:lnTo>
                    <a:pt x="168" y="254"/>
                  </a:lnTo>
                  <a:lnTo>
                    <a:pt x="168" y="254"/>
                  </a:lnTo>
                  <a:lnTo>
                    <a:pt x="176" y="248"/>
                  </a:lnTo>
                  <a:lnTo>
                    <a:pt x="183" y="240"/>
                  </a:lnTo>
                  <a:lnTo>
                    <a:pt x="187" y="231"/>
                  </a:lnTo>
                  <a:lnTo>
                    <a:pt x="189" y="220"/>
                  </a:lnTo>
                  <a:lnTo>
                    <a:pt x="187" y="210"/>
                  </a:lnTo>
                  <a:lnTo>
                    <a:pt x="185" y="200"/>
                  </a:lnTo>
                  <a:lnTo>
                    <a:pt x="179" y="189"/>
                  </a:lnTo>
                  <a:lnTo>
                    <a:pt x="174" y="181"/>
                  </a:lnTo>
                  <a:lnTo>
                    <a:pt x="166" y="172"/>
                  </a:lnTo>
                  <a:lnTo>
                    <a:pt x="157" y="166"/>
                  </a:lnTo>
                  <a:lnTo>
                    <a:pt x="147" y="160"/>
                  </a:lnTo>
                  <a:lnTo>
                    <a:pt x="138" y="159"/>
                  </a:lnTo>
                  <a:lnTo>
                    <a:pt x="128" y="159"/>
                  </a:lnTo>
                  <a:lnTo>
                    <a:pt x="117" y="160"/>
                  </a:lnTo>
                  <a:lnTo>
                    <a:pt x="107" y="166"/>
                  </a:lnTo>
                  <a:lnTo>
                    <a:pt x="97" y="176"/>
                  </a:lnTo>
                  <a:lnTo>
                    <a:pt x="97" y="176"/>
                  </a:lnTo>
                  <a:close/>
                  <a:moveTo>
                    <a:pt x="118" y="242"/>
                  </a:moveTo>
                  <a:lnTo>
                    <a:pt x="118" y="242"/>
                  </a:lnTo>
                  <a:lnTo>
                    <a:pt x="113" y="237"/>
                  </a:lnTo>
                  <a:lnTo>
                    <a:pt x="109" y="225"/>
                  </a:lnTo>
                  <a:lnTo>
                    <a:pt x="105" y="214"/>
                  </a:lnTo>
                  <a:lnTo>
                    <a:pt x="105" y="202"/>
                  </a:lnTo>
                  <a:lnTo>
                    <a:pt x="107" y="191"/>
                  </a:lnTo>
                  <a:lnTo>
                    <a:pt x="109" y="187"/>
                  </a:lnTo>
                  <a:lnTo>
                    <a:pt x="111" y="183"/>
                  </a:lnTo>
                  <a:lnTo>
                    <a:pt x="115" y="181"/>
                  </a:lnTo>
                  <a:lnTo>
                    <a:pt x="118" y="181"/>
                  </a:lnTo>
                  <a:lnTo>
                    <a:pt x="124" y="181"/>
                  </a:lnTo>
                  <a:lnTo>
                    <a:pt x="130" y="185"/>
                  </a:lnTo>
                  <a:lnTo>
                    <a:pt x="130" y="185"/>
                  </a:lnTo>
                  <a:lnTo>
                    <a:pt x="134" y="191"/>
                  </a:lnTo>
                  <a:lnTo>
                    <a:pt x="138" y="199"/>
                  </a:lnTo>
                  <a:lnTo>
                    <a:pt x="139" y="208"/>
                  </a:lnTo>
                  <a:lnTo>
                    <a:pt x="139" y="218"/>
                  </a:lnTo>
                  <a:lnTo>
                    <a:pt x="138" y="227"/>
                  </a:lnTo>
                  <a:lnTo>
                    <a:pt x="134" y="237"/>
                  </a:lnTo>
                  <a:lnTo>
                    <a:pt x="126" y="242"/>
                  </a:lnTo>
                  <a:lnTo>
                    <a:pt x="122" y="242"/>
                  </a:lnTo>
                  <a:lnTo>
                    <a:pt x="118" y="242"/>
                  </a:lnTo>
                  <a:lnTo>
                    <a:pt x="118" y="242"/>
                  </a:lnTo>
                  <a:close/>
                  <a:moveTo>
                    <a:pt x="149" y="191"/>
                  </a:moveTo>
                  <a:lnTo>
                    <a:pt x="149" y="191"/>
                  </a:lnTo>
                  <a:lnTo>
                    <a:pt x="145" y="187"/>
                  </a:lnTo>
                  <a:lnTo>
                    <a:pt x="143" y="183"/>
                  </a:lnTo>
                  <a:lnTo>
                    <a:pt x="143" y="180"/>
                  </a:lnTo>
                  <a:lnTo>
                    <a:pt x="143" y="180"/>
                  </a:lnTo>
                  <a:lnTo>
                    <a:pt x="147" y="181"/>
                  </a:lnTo>
                  <a:lnTo>
                    <a:pt x="151" y="183"/>
                  </a:lnTo>
                  <a:lnTo>
                    <a:pt x="151" y="183"/>
                  </a:lnTo>
                  <a:lnTo>
                    <a:pt x="151" y="187"/>
                  </a:lnTo>
                  <a:lnTo>
                    <a:pt x="149" y="191"/>
                  </a:lnTo>
                  <a:lnTo>
                    <a:pt x="149" y="191"/>
                  </a:lnTo>
                  <a:close/>
                  <a:moveTo>
                    <a:pt x="170" y="235"/>
                  </a:moveTo>
                  <a:lnTo>
                    <a:pt x="170" y="235"/>
                  </a:lnTo>
                  <a:lnTo>
                    <a:pt x="168" y="233"/>
                  </a:lnTo>
                  <a:lnTo>
                    <a:pt x="168" y="233"/>
                  </a:lnTo>
                  <a:lnTo>
                    <a:pt x="172" y="229"/>
                  </a:lnTo>
                  <a:lnTo>
                    <a:pt x="176" y="225"/>
                  </a:lnTo>
                  <a:lnTo>
                    <a:pt x="176" y="221"/>
                  </a:lnTo>
                  <a:lnTo>
                    <a:pt x="176" y="221"/>
                  </a:lnTo>
                  <a:lnTo>
                    <a:pt x="178" y="223"/>
                  </a:lnTo>
                  <a:lnTo>
                    <a:pt x="178" y="225"/>
                  </a:lnTo>
                  <a:lnTo>
                    <a:pt x="178" y="229"/>
                  </a:lnTo>
                  <a:lnTo>
                    <a:pt x="174" y="233"/>
                  </a:lnTo>
                  <a:lnTo>
                    <a:pt x="170" y="235"/>
                  </a:lnTo>
                  <a:lnTo>
                    <a:pt x="170" y="235"/>
                  </a:lnTo>
                  <a:close/>
                  <a:moveTo>
                    <a:pt x="176" y="204"/>
                  </a:moveTo>
                  <a:lnTo>
                    <a:pt x="176" y="204"/>
                  </a:lnTo>
                  <a:lnTo>
                    <a:pt x="176" y="210"/>
                  </a:lnTo>
                  <a:lnTo>
                    <a:pt x="174" y="212"/>
                  </a:lnTo>
                  <a:lnTo>
                    <a:pt x="168" y="214"/>
                  </a:lnTo>
                  <a:lnTo>
                    <a:pt x="168" y="214"/>
                  </a:lnTo>
                  <a:lnTo>
                    <a:pt x="168" y="210"/>
                  </a:lnTo>
                  <a:lnTo>
                    <a:pt x="170" y="208"/>
                  </a:lnTo>
                  <a:lnTo>
                    <a:pt x="172" y="206"/>
                  </a:lnTo>
                  <a:lnTo>
                    <a:pt x="176" y="204"/>
                  </a:lnTo>
                  <a:lnTo>
                    <a:pt x="176" y="20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4" name="Freeform 22"/>
            <p:cNvSpPr>
              <a:spLocks noEditPoints="1"/>
            </p:cNvSpPr>
            <p:nvPr/>
          </p:nvSpPr>
          <p:spPr bwMode="auto">
            <a:xfrm>
              <a:off x="3170238" y="2825750"/>
              <a:ext cx="207963" cy="160338"/>
            </a:xfrm>
            <a:custGeom>
              <a:avLst/>
              <a:gdLst/>
              <a:ahLst/>
              <a:cxnLst>
                <a:cxn ang="0">
                  <a:pos x="101" y="0"/>
                </a:cxn>
                <a:cxn ang="0">
                  <a:pos x="80" y="12"/>
                </a:cxn>
                <a:cxn ang="0">
                  <a:pos x="76" y="61"/>
                </a:cxn>
                <a:cxn ang="0">
                  <a:pos x="59" y="59"/>
                </a:cxn>
                <a:cxn ang="0">
                  <a:pos x="55" y="17"/>
                </a:cxn>
                <a:cxn ang="0">
                  <a:pos x="22" y="0"/>
                </a:cxn>
                <a:cxn ang="0">
                  <a:pos x="2" y="13"/>
                </a:cxn>
                <a:cxn ang="0">
                  <a:pos x="7" y="71"/>
                </a:cxn>
                <a:cxn ang="0">
                  <a:pos x="43" y="101"/>
                </a:cxn>
                <a:cxn ang="0">
                  <a:pos x="82" y="95"/>
                </a:cxn>
                <a:cxn ang="0">
                  <a:pos x="93" y="99"/>
                </a:cxn>
                <a:cxn ang="0">
                  <a:pos x="122" y="101"/>
                </a:cxn>
                <a:cxn ang="0">
                  <a:pos x="129" y="4"/>
                </a:cxn>
                <a:cxn ang="0">
                  <a:pos x="97" y="21"/>
                </a:cxn>
                <a:cxn ang="0">
                  <a:pos x="99" y="17"/>
                </a:cxn>
                <a:cxn ang="0">
                  <a:pos x="99" y="19"/>
                </a:cxn>
                <a:cxn ang="0">
                  <a:pos x="93" y="34"/>
                </a:cxn>
                <a:cxn ang="0">
                  <a:pos x="97" y="29"/>
                </a:cxn>
                <a:cxn ang="0">
                  <a:pos x="97" y="34"/>
                </a:cxn>
                <a:cxn ang="0">
                  <a:pos x="91" y="13"/>
                </a:cxn>
                <a:cxn ang="0">
                  <a:pos x="89" y="12"/>
                </a:cxn>
                <a:cxn ang="0">
                  <a:pos x="89" y="19"/>
                </a:cxn>
                <a:cxn ang="0">
                  <a:pos x="83" y="29"/>
                </a:cxn>
                <a:cxn ang="0">
                  <a:pos x="89" y="19"/>
                </a:cxn>
                <a:cxn ang="0">
                  <a:pos x="19" y="31"/>
                </a:cxn>
                <a:cxn ang="0">
                  <a:pos x="13" y="38"/>
                </a:cxn>
                <a:cxn ang="0">
                  <a:pos x="13" y="27"/>
                </a:cxn>
                <a:cxn ang="0">
                  <a:pos x="15" y="27"/>
                </a:cxn>
                <a:cxn ang="0">
                  <a:pos x="19" y="10"/>
                </a:cxn>
                <a:cxn ang="0">
                  <a:pos x="7" y="17"/>
                </a:cxn>
                <a:cxn ang="0">
                  <a:pos x="13" y="12"/>
                </a:cxn>
                <a:cxn ang="0">
                  <a:pos x="11" y="71"/>
                </a:cxn>
                <a:cxn ang="0">
                  <a:pos x="13" y="67"/>
                </a:cxn>
                <a:cxn ang="0">
                  <a:pos x="11" y="71"/>
                </a:cxn>
                <a:cxn ang="0">
                  <a:pos x="5" y="53"/>
                </a:cxn>
                <a:cxn ang="0">
                  <a:pos x="9" y="50"/>
                </a:cxn>
                <a:cxn ang="0">
                  <a:pos x="13" y="55"/>
                </a:cxn>
                <a:cxn ang="0">
                  <a:pos x="11" y="65"/>
                </a:cxn>
                <a:cxn ang="0">
                  <a:pos x="21" y="44"/>
                </a:cxn>
                <a:cxn ang="0">
                  <a:pos x="19" y="42"/>
                </a:cxn>
                <a:cxn ang="0">
                  <a:pos x="17" y="78"/>
                </a:cxn>
                <a:cxn ang="0">
                  <a:pos x="22" y="73"/>
                </a:cxn>
                <a:cxn ang="0">
                  <a:pos x="21" y="78"/>
                </a:cxn>
                <a:cxn ang="0">
                  <a:pos x="19" y="69"/>
                </a:cxn>
                <a:cxn ang="0">
                  <a:pos x="22" y="69"/>
                </a:cxn>
                <a:cxn ang="0">
                  <a:pos x="19" y="69"/>
                </a:cxn>
                <a:cxn ang="0">
                  <a:pos x="57" y="95"/>
                </a:cxn>
                <a:cxn ang="0">
                  <a:pos x="97" y="86"/>
                </a:cxn>
                <a:cxn ang="0">
                  <a:pos x="99" y="80"/>
                </a:cxn>
                <a:cxn ang="0">
                  <a:pos x="97" y="86"/>
                </a:cxn>
                <a:cxn ang="0">
                  <a:pos x="114" y="88"/>
                </a:cxn>
                <a:cxn ang="0">
                  <a:pos x="106" y="76"/>
                </a:cxn>
                <a:cxn ang="0">
                  <a:pos x="99" y="73"/>
                </a:cxn>
                <a:cxn ang="0">
                  <a:pos x="89" y="86"/>
                </a:cxn>
                <a:cxn ang="0">
                  <a:pos x="47" y="90"/>
                </a:cxn>
                <a:cxn ang="0">
                  <a:pos x="28" y="73"/>
                </a:cxn>
                <a:cxn ang="0">
                  <a:pos x="24" y="6"/>
                </a:cxn>
                <a:cxn ang="0">
                  <a:pos x="49" y="6"/>
                </a:cxn>
                <a:cxn ang="0">
                  <a:pos x="51" y="55"/>
                </a:cxn>
                <a:cxn ang="0">
                  <a:pos x="68" y="71"/>
                </a:cxn>
                <a:cxn ang="0">
                  <a:pos x="93" y="59"/>
                </a:cxn>
                <a:cxn ang="0">
                  <a:pos x="103" y="6"/>
                </a:cxn>
                <a:cxn ang="0">
                  <a:pos x="125" y="8"/>
                </a:cxn>
              </a:cxnLst>
              <a:rect l="0" t="0" r="r" b="b"/>
              <a:pathLst>
                <a:path w="131" h="101">
                  <a:moveTo>
                    <a:pt x="129" y="4"/>
                  </a:moveTo>
                  <a:lnTo>
                    <a:pt x="129" y="4"/>
                  </a:lnTo>
                  <a:lnTo>
                    <a:pt x="114" y="2"/>
                  </a:lnTo>
                  <a:lnTo>
                    <a:pt x="101" y="0"/>
                  </a:lnTo>
                  <a:lnTo>
                    <a:pt x="101" y="0"/>
                  </a:lnTo>
                  <a:lnTo>
                    <a:pt x="91" y="6"/>
                  </a:lnTo>
                  <a:lnTo>
                    <a:pt x="80" y="12"/>
                  </a:lnTo>
                  <a:lnTo>
                    <a:pt x="80" y="12"/>
                  </a:lnTo>
                  <a:lnTo>
                    <a:pt x="80" y="27"/>
                  </a:lnTo>
                  <a:lnTo>
                    <a:pt x="80" y="46"/>
                  </a:lnTo>
                  <a:lnTo>
                    <a:pt x="80" y="55"/>
                  </a:lnTo>
                  <a:lnTo>
                    <a:pt x="76" y="61"/>
                  </a:lnTo>
                  <a:lnTo>
                    <a:pt x="72" y="65"/>
                  </a:lnTo>
                  <a:lnTo>
                    <a:pt x="64" y="63"/>
                  </a:lnTo>
                  <a:lnTo>
                    <a:pt x="64" y="63"/>
                  </a:lnTo>
                  <a:lnTo>
                    <a:pt x="59" y="59"/>
                  </a:lnTo>
                  <a:lnTo>
                    <a:pt x="55" y="53"/>
                  </a:lnTo>
                  <a:lnTo>
                    <a:pt x="53" y="46"/>
                  </a:lnTo>
                  <a:lnTo>
                    <a:pt x="53" y="36"/>
                  </a:lnTo>
                  <a:lnTo>
                    <a:pt x="55" y="17"/>
                  </a:lnTo>
                  <a:lnTo>
                    <a:pt x="55" y="2"/>
                  </a:lnTo>
                  <a:lnTo>
                    <a:pt x="55" y="2"/>
                  </a:lnTo>
                  <a:lnTo>
                    <a:pt x="40" y="2"/>
                  </a:lnTo>
                  <a:lnTo>
                    <a:pt x="22" y="0"/>
                  </a:lnTo>
                  <a:lnTo>
                    <a:pt x="22" y="0"/>
                  </a:lnTo>
                  <a:lnTo>
                    <a:pt x="13" y="6"/>
                  </a:lnTo>
                  <a:lnTo>
                    <a:pt x="2" y="13"/>
                  </a:lnTo>
                  <a:lnTo>
                    <a:pt x="2" y="13"/>
                  </a:lnTo>
                  <a:lnTo>
                    <a:pt x="0" y="29"/>
                  </a:lnTo>
                  <a:lnTo>
                    <a:pt x="0" y="44"/>
                  </a:lnTo>
                  <a:lnTo>
                    <a:pt x="2" y="57"/>
                  </a:lnTo>
                  <a:lnTo>
                    <a:pt x="7" y="71"/>
                  </a:lnTo>
                  <a:lnTo>
                    <a:pt x="13" y="80"/>
                  </a:lnTo>
                  <a:lnTo>
                    <a:pt x="21" y="90"/>
                  </a:lnTo>
                  <a:lnTo>
                    <a:pt x="32" y="97"/>
                  </a:lnTo>
                  <a:lnTo>
                    <a:pt x="43" y="101"/>
                  </a:lnTo>
                  <a:lnTo>
                    <a:pt x="43" y="101"/>
                  </a:lnTo>
                  <a:lnTo>
                    <a:pt x="55" y="101"/>
                  </a:lnTo>
                  <a:lnTo>
                    <a:pt x="68" y="99"/>
                  </a:lnTo>
                  <a:lnTo>
                    <a:pt x="82" y="95"/>
                  </a:lnTo>
                  <a:lnTo>
                    <a:pt x="93" y="92"/>
                  </a:lnTo>
                  <a:lnTo>
                    <a:pt x="93" y="92"/>
                  </a:lnTo>
                  <a:lnTo>
                    <a:pt x="93" y="95"/>
                  </a:lnTo>
                  <a:lnTo>
                    <a:pt x="93" y="99"/>
                  </a:lnTo>
                  <a:lnTo>
                    <a:pt x="93" y="99"/>
                  </a:lnTo>
                  <a:lnTo>
                    <a:pt x="106" y="101"/>
                  </a:lnTo>
                  <a:lnTo>
                    <a:pt x="122" y="101"/>
                  </a:lnTo>
                  <a:lnTo>
                    <a:pt x="122" y="101"/>
                  </a:lnTo>
                  <a:lnTo>
                    <a:pt x="131" y="93"/>
                  </a:lnTo>
                  <a:lnTo>
                    <a:pt x="131" y="93"/>
                  </a:lnTo>
                  <a:lnTo>
                    <a:pt x="129" y="4"/>
                  </a:lnTo>
                  <a:lnTo>
                    <a:pt x="129" y="4"/>
                  </a:lnTo>
                  <a:close/>
                  <a:moveTo>
                    <a:pt x="99" y="19"/>
                  </a:moveTo>
                  <a:lnTo>
                    <a:pt x="99" y="19"/>
                  </a:lnTo>
                  <a:lnTo>
                    <a:pt x="97" y="21"/>
                  </a:lnTo>
                  <a:lnTo>
                    <a:pt x="97" y="21"/>
                  </a:lnTo>
                  <a:lnTo>
                    <a:pt x="95" y="23"/>
                  </a:lnTo>
                  <a:lnTo>
                    <a:pt x="95" y="23"/>
                  </a:lnTo>
                  <a:lnTo>
                    <a:pt x="95" y="23"/>
                  </a:lnTo>
                  <a:lnTo>
                    <a:pt x="99" y="17"/>
                  </a:lnTo>
                  <a:lnTo>
                    <a:pt x="99" y="17"/>
                  </a:lnTo>
                  <a:lnTo>
                    <a:pt x="99" y="17"/>
                  </a:lnTo>
                  <a:lnTo>
                    <a:pt x="99" y="19"/>
                  </a:lnTo>
                  <a:lnTo>
                    <a:pt x="99" y="19"/>
                  </a:lnTo>
                  <a:close/>
                  <a:moveTo>
                    <a:pt x="97" y="34"/>
                  </a:moveTo>
                  <a:lnTo>
                    <a:pt x="97" y="34"/>
                  </a:lnTo>
                  <a:lnTo>
                    <a:pt x="95" y="34"/>
                  </a:lnTo>
                  <a:lnTo>
                    <a:pt x="93" y="34"/>
                  </a:lnTo>
                  <a:lnTo>
                    <a:pt x="93" y="34"/>
                  </a:lnTo>
                  <a:lnTo>
                    <a:pt x="95" y="32"/>
                  </a:lnTo>
                  <a:lnTo>
                    <a:pt x="97" y="29"/>
                  </a:lnTo>
                  <a:lnTo>
                    <a:pt x="97" y="29"/>
                  </a:lnTo>
                  <a:lnTo>
                    <a:pt x="99" y="29"/>
                  </a:lnTo>
                  <a:lnTo>
                    <a:pt x="99" y="31"/>
                  </a:lnTo>
                  <a:lnTo>
                    <a:pt x="97" y="34"/>
                  </a:lnTo>
                  <a:lnTo>
                    <a:pt x="97" y="34"/>
                  </a:lnTo>
                  <a:close/>
                  <a:moveTo>
                    <a:pt x="99" y="8"/>
                  </a:moveTo>
                  <a:lnTo>
                    <a:pt x="99" y="8"/>
                  </a:lnTo>
                  <a:lnTo>
                    <a:pt x="95" y="12"/>
                  </a:lnTo>
                  <a:lnTo>
                    <a:pt x="91" y="13"/>
                  </a:lnTo>
                  <a:lnTo>
                    <a:pt x="83" y="17"/>
                  </a:lnTo>
                  <a:lnTo>
                    <a:pt x="83" y="17"/>
                  </a:lnTo>
                  <a:lnTo>
                    <a:pt x="85" y="15"/>
                  </a:lnTo>
                  <a:lnTo>
                    <a:pt x="89" y="12"/>
                  </a:lnTo>
                  <a:lnTo>
                    <a:pt x="99" y="8"/>
                  </a:lnTo>
                  <a:lnTo>
                    <a:pt x="99" y="8"/>
                  </a:lnTo>
                  <a:close/>
                  <a:moveTo>
                    <a:pt x="89" y="19"/>
                  </a:moveTo>
                  <a:lnTo>
                    <a:pt x="89" y="19"/>
                  </a:lnTo>
                  <a:lnTo>
                    <a:pt x="91" y="21"/>
                  </a:lnTo>
                  <a:lnTo>
                    <a:pt x="89" y="23"/>
                  </a:lnTo>
                  <a:lnTo>
                    <a:pt x="83" y="29"/>
                  </a:lnTo>
                  <a:lnTo>
                    <a:pt x="83" y="29"/>
                  </a:lnTo>
                  <a:lnTo>
                    <a:pt x="83" y="25"/>
                  </a:lnTo>
                  <a:lnTo>
                    <a:pt x="85" y="23"/>
                  </a:lnTo>
                  <a:lnTo>
                    <a:pt x="89" y="19"/>
                  </a:lnTo>
                  <a:lnTo>
                    <a:pt x="89" y="19"/>
                  </a:lnTo>
                  <a:close/>
                  <a:moveTo>
                    <a:pt x="13" y="38"/>
                  </a:moveTo>
                  <a:lnTo>
                    <a:pt x="13" y="38"/>
                  </a:lnTo>
                  <a:lnTo>
                    <a:pt x="17" y="34"/>
                  </a:lnTo>
                  <a:lnTo>
                    <a:pt x="19" y="31"/>
                  </a:lnTo>
                  <a:lnTo>
                    <a:pt x="19" y="31"/>
                  </a:lnTo>
                  <a:lnTo>
                    <a:pt x="21" y="32"/>
                  </a:lnTo>
                  <a:lnTo>
                    <a:pt x="19" y="34"/>
                  </a:lnTo>
                  <a:lnTo>
                    <a:pt x="13" y="38"/>
                  </a:lnTo>
                  <a:lnTo>
                    <a:pt x="13" y="38"/>
                  </a:lnTo>
                  <a:close/>
                  <a:moveTo>
                    <a:pt x="7" y="32"/>
                  </a:moveTo>
                  <a:lnTo>
                    <a:pt x="7" y="32"/>
                  </a:lnTo>
                  <a:lnTo>
                    <a:pt x="13" y="27"/>
                  </a:lnTo>
                  <a:lnTo>
                    <a:pt x="21" y="19"/>
                  </a:lnTo>
                  <a:lnTo>
                    <a:pt x="21" y="19"/>
                  </a:lnTo>
                  <a:lnTo>
                    <a:pt x="19" y="25"/>
                  </a:lnTo>
                  <a:lnTo>
                    <a:pt x="15" y="27"/>
                  </a:lnTo>
                  <a:lnTo>
                    <a:pt x="11" y="31"/>
                  </a:lnTo>
                  <a:lnTo>
                    <a:pt x="7" y="32"/>
                  </a:lnTo>
                  <a:lnTo>
                    <a:pt x="7" y="32"/>
                  </a:lnTo>
                  <a:close/>
                  <a:moveTo>
                    <a:pt x="19" y="10"/>
                  </a:moveTo>
                  <a:lnTo>
                    <a:pt x="19" y="10"/>
                  </a:lnTo>
                  <a:lnTo>
                    <a:pt x="17" y="12"/>
                  </a:lnTo>
                  <a:lnTo>
                    <a:pt x="15" y="15"/>
                  </a:lnTo>
                  <a:lnTo>
                    <a:pt x="7" y="17"/>
                  </a:lnTo>
                  <a:lnTo>
                    <a:pt x="7" y="17"/>
                  </a:lnTo>
                  <a:lnTo>
                    <a:pt x="7" y="13"/>
                  </a:lnTo>
                  <a:lnTo>
                    <a:pt x="7" y="13"/>
                  </a:lnTo>
                  <a:lnTo>
                    <a:pt x="13" y="12"/>
                  </a:lnTo>
                  <a:lnTo>
                    <a:pt x="17" y="10"/>
                  </a:lnTo>
                  <a:lnTo>
                    <a:pt x="19" y="10"/>
                  </a:lnTo>
                  <a:lnTo>
                    <a:pt x="19" y="10"/>
                  </a:lnTo>
                  <a:close/>
                  <a:moveTo>
                    <a:pt x="11" y="71"/>
                  </a:moveTo>
                  <a:lnTo>
                    <a:pt x="11" y="71"/>
                  </a:lnTo>
                  <a:lnTo>
                    <a:pt x="11" y="67"/>
                  </a:lnTo>
                  <a:lnTo>
                    <a:pt x="11" y="67"/>
                  </a:lnTo>
                  <a:lnTo>
                    <a:pt x="13" y="67"/>
                  </a:lnTo>
                  <a:lnTo>
                    <a:pt x="13" y="69"/>
                  </a:lnTo>
                  <a:lnTo>
                    <a:pt x="13" y="69"/>
                  </a:lnTo>
                  <a:lnTo>
                    <a:pt x="11" y="71"/>
                  </a:lnTo>
                  <a:lnTo>
                    <a:pt x="11" y="71"/>
                  </a:lnTo>
                  <a:close/>
                  <a:moveTo>
                    <a:pt x="11" y="65"/>
                  </a:moveTo>
                  <a:lnTo>
                    <a:pt x="11" y="65"/>
                  </a:lnTo>
                  <a:lnTo>
                    <a:pt x="7" y="59"/>
                  </a:lnTo>
                  <a:lnTo>
                    <a:pt x="5" y="53"/>
                  </a:lnTo>
                  <a:lnTo>
                    <a:pt x="7" y="50"/>
                  </a:lnTo>
                  <a:lnTo>
                    <a:pt x="11" y="46"/>
                  </a:lnTo>
                  <a:lnTo>
                    <a:pt x="11" y="46"/>
                  </a:lnTo>
                  <a:lnTo>
                    <a:pt x="9" y="50"/>
                  </a:lnTo>
                  <a:lnTo>
                    <a:pt x="7" y="55"/>
                  </a:lnTo>
                  <a:lnTo>
                    <a:pt x="7" y="55"/>
                  </a:lnTo>
                  <a:lnTo>
                    <a:pt x="9" y="57"/>
                  </a:lnTo>
                  <a:lnTo>
                    <a:pt x="13" y="55"/>
                  </a:lnTo>
                  <a:lnTo>
                    <a:pt x="13" y="55"/>
                  </a:lnTo>
                  <a:lnTo>
                    <a:pt x="11" y="59"/>
                  </a:lnTo>
                  <a:lnTo>
                    <a:pt x="11" y="61"/>
                  </a:lnTo>
                  <a:lnTo>
                    <a:pt x="11" y="65"/>
                  </a:lnTo>
                  <a:lnTo>
                    <a:pt x="11" y="65"/>
                  </a:lnTo>
                  <a:close/>
                  <a:moveTo>
                    <a:pt x="19" y="42"/>
                  </a:moveTo>
                  <a:lnTo>
                    <a:pt x="19" y="42"/>
                  </a:lnTo>
                  <a:lnTo>
                    <a:pt x="21" y="44"/>
                  </a:lnTo>
                  <a:lnTo>
                    <a:pt x="19" y="46"/>
                  </a:lnTo>
                  <a:lnTo>
                    <a:pt x="15" y="48"/>
                  </a:lnTo>
                  <a:lnTo>
                    <a:pt x="15" y="48"/>
                  </a:lnTo>
                  <a:lnTo>
                    <a:pt x="19" y="42"/>
                  </a:lnTo>
                  <a:lnTo>
                    <a:pt x="19" y="42"/>
                  </a:lnTo>
                  <a:close/>
                  <a:moveTo>
                    <a:pt x="19" y="80"/>
                  </a:moveTo>
                  <a:lnTo>
                    <a:pt x="19" y="80"/>
                  </a:lnTo>
                  <a:lnTo>
                    <a:pt x="17" y="78"/>
                  </a:lnTo>
                  <a:lnTo>
                    <a:pt x="17" y="76"/>
                  </a:lnTo>
                  <a:lnTo>
                    <a:pt x="17" y="76"/>
                  </a:lnTo>
                  <a:lnTo>
                    <a:pt x="19" y="74"/>
                  </a:lnTo>
                  <a:lnTo>
                    <a:pt x="22" y="73"/>
                  </a:lnTo>
                  <a:lnTo>
                    <a:pt x="22" y="73"/>
                  </a:lnTo>
                  <a:lnTo>
                    <a:pt x="22" y="74"/>
                  </a:lnTo>
                  <a:lnTo>
                    <a:pt x="22" y="76"/>
                  </a:lnTo>
                  <a:lnTo>
                    <a:pt x="21" y="78"/>
                  </a:lnTo>
                  <a:lnTo>
                    <a:pt x="19" y="80"/>
                  </a:lnTo>
                  <a:lnTo>
                    <a:pt x="19" y="80"/>
                  </a:lnTo>
                  <a:close/>
                  <a:moveTo>
                    <a:pt x="19" y="69"/>
                  </a:moveTo>
                  <a:lnTo>
                    <a:pt x="19" y="69"/>
                  </a:lnTo>
                  <a:lnTo>
                    <a:pt x="19" y="69"/>
                  </a:lnTo>
                  <a:lnTo>
                    <a:pt x="21" y="67"/>
                  </a:lnTo>
                  <a:lnTo>
                    <a:pt x="22" y="65"/>
                  </a:lnTo>
                  <a:lnTo>
                    <a:pt x="22" y="69"/>
                  </a:lnTo>
                  <a:lnTo>
                    <a:pt x="22" y="69"/>
                  </a:lnTo>
                  <a:lnTo>
                    <a:pt x="21" y="69"/>
                  </a:lnTo>
                  <a:lnTo>
                    <a:pt x="19" y="69"/>
                  </a:lnTo>
                  <a:lnTo>
                    <a:pt x="19" y="69"/>
                  </a:lnTo>
                  <a:close/>
                  <a:moveTo>
                    <a:pt x="51" y="95"/>
                  </a:moveTo>
                  <a:lnTo>
                    <a:pt x="51" y="95"/>
                  </a:lnTo>
                  <a:lnTo>
                    <a:pt x="55" y="95"/>
                  </a:lnTo>
                  <a:lnTo>
                    <a:pt x="57" y="95"/>
                  </a:lnTo>
                  <a:lnTo>
                    <a:pt x="57" y="95"/>
                  </a:lnTo>
                  <a:lnTo>
                    <a:pt x="51" y="95"/>
                  </a:lnTo>
                  <a:lnTo>
                    <a:pt x="51" y="95"/>
                  </a:lnTo>
                  <a:close/>
                  <a:moveTo>
                    <a:pt x="97" y="86"/>
                  </a:moveTo>
                  <a:lnTo>
                    <a:pt x="97" y="86"/>
                  </a:lnTo>
                  <a:lnTo>
                    <a:pt x="97" y="84"/>
                  </a:lnTo>
                  <a:lnTo>
                    <a:pt x="97" y="82"/>
                  </a:lnTo>
                  <a:lnTo>
                    <a:pt x="99" y="80"/>
                  </a:lnTo>
                  <a:lnTo>
                    <a:pt x="99" y="80"/>
                  </a:lnTo>
                  <a:lnTo>
                    <a:pt x="101" y="82"/>
                  </a:lnTo>
                  <a:lnTo>
                    <a:pt x="101" y="84"/>
                  </a:lnTo>
                  <a:lnTo>
                    <a:pt x="97" y="86"/>
                  </a:lnTo>
                  <a:lnTo>
                    <a:pt x="97" y="86"/>
                  </a:lnTo>
                  <a:close/>
                  <a:moveTo>
                    <a:pt x="127" y="88"/>
                  </a:moveTo>
                  <a:lnTo>
                    <a:pt x="127" y="88"/>
                  </a:lnTo>
                  <a:lnTo>
                    <a:pt x="114" y="88"/>
                  </a:lnTo>
                  <a:lnTo>
                    <a:pt x="110" y="88"/>
                  </a:lnTo>
                  <a:lnTo>
                    <a:pt x="106" y="86"/>
                  </a:lnTo>
                  <a:lnTo>
                    <a:pt x="106" y="86"/>
                  </a:lnTo>
                  <a:lnTo>
                    <a:pt x="106" y="76"/>
                  </a:lnTo>
                  <a:lnTo>
                    <a:pt x="104" y="73"/>
                  </a:lnTo>
                  <a:lnTo>
                    <a:pt x="101" y="71"/>
                  </a:lnTo>
                  <a:lnTo>
                    <a:pt x="101" y="71"/>
                  </a:lnTo>
                  <a:lnTo>
                    <a:pt x="99" y="73"/>
                  </a:lnTo>
                  <a:lnTo>
                    <a:pt x="97" y="76"/>
                  </a:lnTo>
                  <a:lnTo>
                    <a:pt x="93" y="82"/>
                  </a:lnTo>
                  <a:lnTo>
                    <a:pt x="93" y="82"/>
                  </a:lnTo>
                  <a:lnTo>
                    <a:pt x="89" y="86"/>
                  </a:lnTo>
                  <a:lnTo>
                    <a:pt x="83" y="88"/>
                  </a:lnTo>
                  <a:lnTo>
                    <a:pt x="68" y="92"/>
                  </a:lnTo>
                  <a:lnTo>
                    <a:pt x="53" y="92"/>
                  </a:lnTo>
                  <a:lnTo>
                    <a:pt x="47" y="90"/>
                  </a:lnTo>
                  <a:lnTo>
                    <a:pt x="42" y="88"/>
                  </a:lnTo>
                  <a:lnTo>
                    <a:pt x="42" y="88"/>
                  </a:lnTo>
                  <a:lnTo>
                    <a:pt x="34" y="80"/>
                  </a:lnTo>
                  <a:lnTo>
                    <a:pt x="28" y="73"/>
                  </a:lnTo>
                  <a:lnTo>
                    <a:pt x="26" y="63"/>
                  </a:lnTo>
                  <a:lnTo>
                    <a:pt x="24" y="52"/>
                  </a:lnTo>
                  <a:lnTo>
                    <a:pt x="22" y="27"/>
                  </a:lnTo>
                  <a:lnTo>
                    <a:pt x="24" y="6"/>
                  </a:lnTo>
                  <a:lnTo>
                    <a:pt x="24" y="6"/>
                  </a:lnTo>
                  <a:lnTo>
                    <a:pt x="38" y="6"/>
                  </a:lnTo>
                  <a:lnTo>
                    <a:pt x="49" y="6"/>
                  </a:lnTo>
                  <a:lnTo>
                    <a:pt x="49" y="6"/>
                  </a:lnTo>
                  <a:lnTo>
                    <a:pt x="49" y="23"/>
                  </a:lnTo>
                  <a:lnTo>
                    <a:pt x="49" y="40"/>
                  </a:lnTo>
                  <a:lnTo>
                    <a:pt x="49" y="48"/>
                  </a:lnTo>
                  <a:lnTo>
                    <a:pt x="51" y="55"/>
                  </a:lnTo>
                  <a:lnTo>
                    <a:pt x="53" y="61"/>
                  </a:lnTo>
                  <a:lnTo>
                    <a:pt x="59" y="65"/>
                  </a:lnTo>
                  <a:lnTo>
                    <a:pt x="59" y="65"/>
                  </a:lnTo>
                  <a:lnTo>
                    <a:pt x="68" y="71"/>
                  </a:lnTo>
                  <a:lnTo>
                    <a:pt x="78" y="71"/>
                  </a:lnTo>
                  <a:lnTo>
                    <a:pt x="87" y="67"/>
                  </a:lnTo>
                  <a:lnTo>
                    <a:pt x="93" y="59"/>
                  </a:lnTo>
                  <a:lnTo>
                    <a:pt x="93" y="59"/>
                  </a:lnTo>
                  <a:lnTo>
                    <a:pt x="99" y="50"/>
                  </a:lnTo>
                  <a:lnTo>
                    <a:pt x="103" y="34"/>
                  </a:lnTo>
                  <a:lnTo>
                    <a:pt x="103" y="21"/>
                  </a:lnTo>
                  <a:lnTo>
                    <a:pt x="103" y="6"/>
                  </a:lnTo>
                  <a:lnTo>
                    <a:pt x="103" y="6"/>
                  </a:lnTo>
                  <a:lnTo>
                    <a:pt x="114" y="8"/>
                  </a:lnTo>
                  <a:lnTo>
                    <a:pt x="125" y="8"/>
                  </a:lnTo>
                  <a:lnTo>
                    <a:pt x="125" y="8"/>
                  </a:lnTo>
                  <a:lnTo>
                    <a:pt x="125" y="48"/>
                  </a:lnTo>
                  <a:lnTo>
                    <a:pt x="127" y="88"/>
                  </a:lnTo>
                  <a:lnTo>
                    <a:pt x="127" y="8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5" name="Freeform 23"/>
            <p:cNvSpPr>
              <a:spLocks noEditPoints="1"/>
            </p:cNvSpPr>
            <p:nvPr/>
          </p:nvSpPr>
          <p:spPr bwMode="auto">
            <a:xfrm>
              <a:off x="3157538" y="2163763"/>
              <a:ext cx="247650" cy="196850"/>
            </a:xfrm>
            <a:custGeom>
              <a:avLst/>
              <a:gdLst/>
              <a:ahLst/>
              <a:cxnLst>
                <a:cxn ang="0">
                  <a:pos x="141" y="5"/>
                </a:cxn>
                <a:cxn ang="0">
                  <a:pos x="154" y="108"/>
                </a:cxn>
                <a:cxn ang="0">
                  <a:pos x="118" y="91"/>
                </a:cxn>
                <a:cxn ang="0">
                  <a:pos x="112" y="105"/>
                </a:cxn>
                <a:cxn ang="0">
                  <a:pos x="65" y="122"/>
                </a:cxn>
                <a:cxn ang="0">
                  <a:pos x="55" y="55"/>
                </a:cxn>
                <a:cxn ang="0">
                  <a:pos x="44" y="116"/>
                </a:cxn>
                <a:cxn ang="0">
                  <a:pos x="0" y="47"/>
                </a:cxn>
                <a:cxn ang="0">
                  <a:pos x="36" y="2"/>
                </a:cxn>
                <a:cxn ang="0">
                  <a:pos x="69" y="2"/>
                </a:cxn>
                <a:cxn ang="0">
                  <a:pos x="72" y="5"/>
                </a:cxn>
                <a:cxn ang="0">
                  <a:pos x="44" y="7"/>
                </a:cxn>
                <a:cxn ang="0">
                  <a:pos x="27" y="103"/>
                </a:cxn>
                <a:cxn ang="0">
                  <a:pos x="59" y="32"/>
                </a:cxn>
                <a:cxn ang="0">
                  <a:pos x="90" y="49"/>
                </a:cxn>
                <a:cxn ang="0">
                  <a:pos x="109" y="89"/>
                </a:cxn>
                <a:cxn ang="0">
                  <a:pos x="120" y="36"/>
                </a:cxn>
                <a:cxn ang="0">
                  <a:pos x="133" y="78"/>
                </a:cxn>
                <a:cxn ang="0">
                  <a:pos x="145" y="19"/>
                </a:cxn>
                <a:cxn ang="0">
                  <a:pos x="111" y="15"/>
                </a:cxn>
                <a:cxn ang="0">
                  <a:pos x="72" y="5"/>
                </a:cxn>
                <a:cxn ang="0">
                  <a:pos x="19" y="15"/>
                </a:cxn>
                <a:cxn ang="0">
                  <a:pos x="6" y="45"/>
                </a:cxn>
                <a:cxn ang="0">
                  <a:pos x="15" y="32"/>
                </a:cxn>
                <a:cxn ang="0">
                  <a:pos x="10" y="30"/>
                </a:cxn>
                <a:cxn ang="0">
                  <a:pos x="57" y="49"/>
                </a:cxn>
                <a:cxn ang="0">
                  <a:pos x="57" y="49"/>
                </a:cxn>
                <a:cxn ang="0">
                  <a:pos x="74" y="42"/>
                </a:cxn>
                <a:cxn ang="0">
                  <a:pos x="19" y="47"/>
                </a:cxn>
                <a:cxn ang="0">
                  <a:pos x="6" y="61"/>
                </a:cxn>
                <a:cxn ang="0">
                  <a:pos x="124" y="44"/>
                </a:cxn>
                <a:cxn ang="0">
                  <a:pos x="72" y="57"/>
                </a:cxn>
                <a:cxn ang="0">
                  <a:pos x="72" y="57"/>
                </a:cxn>
                <a:cxn ang="0">
                  <a:pos x="118" y="61"/>
                </a:cxn>
                <a:cxn ang="0">
                  <a:pos x="19" y="59"/>
                </a:cxn>
                <a:cxn ang="0">
                  <a:pos x="74" y="68"/>
                </a:cxn>
                <a:cxn ang="0">
                  <a:pos x="78" y="63"/>
                </a:cxn>
                <a:cxn ang="0">
                  <a:pos x="128" y="59"/>
                </a:cxn>
                <a:cxn ang="0">
                  <a:pos x="8" y="89"/>
                </a:cxn>
                <a:cxn ang="0">
                  <a:pos x="19" y="68"/>
                </a:cxn>
                <a:cxn ang="0">
                  <a:pos x="82" y="70"/>
                </a:cxn>
                <a:cxn ang="0">
                  <a:pos x="124" y="89"/>
                </a:cxn>
                <a:cxn ang="0">
                  <a:pos x="128" y="82"/>
                </a:cxn>
                <a:cxn ang="0">
                  <a:pos x="21" y="91"/>
                </a:cxn>
                <a:cxn ang="0">
                  <a:pos x="72" y="95"/>
                </a:cxn>
                <a:cxn ang="0">
                  <a:pos x="72" y="95"/>
                </a:cxn>
                <a:cxn ang="0">
                  <a:pos x="80" y="87"/>
                </a:cxn>
                <a:cxn ang="0">
                  <a:pos x="8" y="99"/>
                </a:cxn>
                <a:cxn ang="0">
                  <a:pos x="8" y="99"/>
                </a:cxn>
                <a:cxn ang="0">
                  <a:pos x="126" y="97"/>
                </a:cxn>
                <a:cxn ang="0">
                  <a:pos x="80" y="105"/>
                </a:cxn>
                <a:cxn ang="0">
                  <a:pos x="36" y="110"/>
                </a:cxn>
                <a:cxn ang="0">
                  <a:pos x="11" y="120"/>
                </a:cxn>
                <a:cxn ang="0">
                  <a:pos x="120" y="120"/>
                </a:cxn>
                <a:cxn ang="0">
                  <a:pos x="74" y="118"/>
                </a:cxn>
                <a:cxn ang="0">
                  <a:pos x="19" y="120"/>
                </a:cxn>
                <a:cxn ang="0">
                  <a:pos x="21" y="116"/>
                </a:cxn>
              </a:cxnLst>
              <a:rect l="0" t="0" r="r" b="b"/>
              <a:pathLst>
                <a:path w="156" h="124">
                  <a:moveTo>
                    <a:pt x="101" y="19"/>
                  </a:moveTo>
                  <a:lnTo>
                    <a:pt x="101" y="19"/>
                  </a:lnTo>
                  <a:lnTo>
                    <a:pt x="105" y="11"/>
                  </a:lnTo>
                  <a:lnTo>
                    <a:pt x="112" y="5"/>
                  </a:lnTo>
                  <a:lnTo>
                    <a:pt x="118" y="4"/>
                  </a:lnTo>
                  <a:lnTo>
                    <a:pt x="128" y="2"/>
                  </a:lnTo>
                  <a:lnTo>
                    <a:pt x="135" y="2"/>
                  </a:lnTo>
                  <a:lnTo>
                    <a:pt x="141" y="5"/>
                  </a:lnTo>
                  <a:lnTo>
                    <a:pt x="147" y="11"/>
                  </a:lnTo>
                  <a:lnTo>
                    <a:pt x="152" y="19"/>
                  </a:lnTo>
                  <a:lnTo>
                    <a:pt x="152" y="19"/>
                  </a:lnTo>
                  <a:lnTo>
                    <a:pt x="154" y="38"/>
                  </a:lnTo>
                  <a:lnTo>
                    <a:pt x="156" y="65"/>
                  </a:lnTo>
                  <a:lnTo>
                    <a:pt x="156" y="91"/>
                  </a:lnTo>
                  <a:lnTo>
                    <a:pt x="156" y="101"/>
                  </a:lnTo>
                  <a:lnTo>
                    <a:pt x="154" y="108"/>
                  </a:lnTo>
                  <a:lnTo>
                    <a:pt x="154" y="108"/>
                  </a:lnTo>
                  <a:lnTo>
                    <a:pt x="152" y="112"/>
                  </a:lnTo>
                  <a:lnTo>
                    <a:pt x="149" y="116"/>
                  </a:lnTo>
                  <a:lnTo>
                    <a:pt x="139" y="120"/>
                  </a:lnTo>
                  <a:lnTo>
                    <a:pt x="128" y="122"/>
                  </a:lnTo>
                  <a:lnTo>
                    <a:pt x="116" y="122"/>
                  </a:lnTo>
                  <a:lnTo>
                    <a:pt x="116" y="122"/>
                  </a:lnTo>
                  <a:lnTo>
                    <a:pt x="118" y="91"/>
                  </a:lnTo>
                  <a:lnTo>
                    <a:pt x="118" y="76"/>
                  </a:lnTo>
                  <a:lnTo>
                    <a:pt x="114" y="65"/>
                  </a:lnTo>
                  <a:lnTo>
                    <a:pt x="114" y="65"/>
                  </a:lnTo>
                  <a:lnTo>
                    <a:pt x="112" y="74"/>
                  </a:lnTo>
                  <a:lnTo>
                    <a:pt x="112" y="85"/>
                  </a:lnTo>
                  <a:lnTo>
                    <a:pt x="114" y="95"/>
                  </a:lnTo>
                  <a:lnTo>
                    <a:pt x="112" y="105"/>
                  </a:lnTo>
                  <a:lnTo>
                    <a:pt x="112" y="105"/>
                  </a:lnTo>
                  <a:lnTo>
                    <a:pt x="111" y="110"/>
                  </a:lnTo>
                  <a:lnTo>
                    <a:pt x="107" y="114"/>
                  </a:lnTo>
                  <a:lnTo>
                    <a:pt x="101" y="122"/>
                  </a:lnTo>
                  <a:lnTo>
                    <a:pt x="101" y="122"/>
                  </a:lnTo>
                  <a:lnTo>
                    <a:pt x="82" y="122"/>
                  </a:lnTo>
                  <a:lnTo>
                    <a:pt x="74" y="122"/>
                  </a:lnTo>
                  <a:lnTo>
                    <a:pt x="65" y="122"/>
                  </a:lnTo>
                  <a:lnTo>
                    <a:pt x="65" y="122"/>
                  </a:lnTo>
                  <a:lnTo>
                    <a:pt x="67" y="99"/>
                  </a:lnTo>
                  <a:lnTo>
                    <a:pt x="67" y="87"/>
                  </a:lnTo>
                  <a:lnTo>
                    <a:pt x="67" y="74"/>
                  </a:lnTo>
                  <a:lnTo>
                    <a:pt x="67" y="74"/>
                  </a:lnTo>
                  <a:lnTo>
                    <a:pt x="67" y="68"/>
                  </a:lnTo>
                  <a:lnTo>
                    <a:pt x="65" y="61"/>
                  </a:lnTo>
                  <a:lnTo>
                    <a:pt x="61" y="57"/>
                  </a:lnTo>
                  <a:lnTo>
                    <a:pt x="55" y="55"/>
                  </a:lnTo>
                  <a:lnTo>
                    <a:pt x="55" y="55"/>
                  </a:lnTo>
                  <a:lnTo>
                    <a:pt x="51" y="65"/>
                  </a:lnTo>
                  <a:lnTo>
                    <a:pt x="51" y="80"/>
                  </a:lnTo>
                  <a:lnTo>
                    <a:pt x="51" y="93"/>
                  </a:lnTo>
                  <a:lnTo>
                    <a:pt x="50" y="108"/>
                  </a:lnTo>
                  <a:lnTo>
                    <a:pt x="50" y="108"/>
                  </a:lnTo>
                  <a:lnTo>
                    <a:pt x="48" y="112"/>
                  </a:lnTo>
                  <a:lnTo>
                    <a:pt x="44" y="116"/>
                  </a:lnTo>
                  <a:lnTo>
                    <a:pt x="32" y="122"/>
                  </a:lnTo>
                  <a:lnTo>
                    <a:pt x="19" y="124"/>
                  </a:lnTo>
                  <a:lnTo>
                    <a:pt x="6" y="124"/>
                  </a:lnTo>
                  <a:lnTo>
                    <a:pt x="6" y="124"/>
                  </a:lnTo>
                  <a:lnTo>
                    <a:pt x="4" y="112"/>
                  </a:lnTo>
                  <a:lnTo>
                    <a:pt x="2" y="101"/>
                  </a:lnTo>
                  <a:lnTo>
                    <a:pt x="0" y="74"/>
                  </a:lnTo>
                  <a:lnTo>
                    <a:pt x="0" y="47"/>
                  </a:lnTo>
                  <a:lnTo>
                    <a:pt x="0" y="21"/>
                  </a:lnTo>
                  <a:lnTo>
                    <a:pt x="0" y="21"/>
                  </a:lnTo>
                  <a:lnTo>
                    <a:pt x="4" y="15"/>
                  </a:lnTo>
                  <a:lnTo>
                    <a:pt x="10" y="9"/>
                  </a:lnTo>
                  <a:lnTo>
                    <a:pt x="19" y="2"/>
                  </a:lnTo>
                  <a:lnTo>
                    <a:pt x="19" y="2"/>
                  </a:lnTo>
                  <a:lnTo>
                    <a:pt x="29" y="0"/>
                  </a:lnTo>
                  <a:lnTo>
                    <a:pt x="36" y="2"/>
                  </a:lnTo>
                  <a:lnTo>
                    <a:pt x="44" y="2"/>
                  </a:lnTo>
                  <a:lnTo>
                    <a:pt x="50" y="4"/>
                  </a:lnTo>
                  <a:lnTo>
                    <a:pt x="50" y="4"/>
                  </a:lnTo>
                  <a:lnTo>
                    <a:pt x="51" y="13"/>
                  </a:lnTo>
                  <a:lnTo>
                    <a:pt x="51" y="13"/>
                  </a:lnTo>
                  <a:lnTo>
                    <a:pt x="55" y="7"/>
                  </a:lnTo>
                  <a:lnTo>
                    <a:pt x="61" y="4"/>
                  </a:lnTo>
                  <a:lnTo>
                    <a:pt x="69" y="2"/>
                  </a:lnTo>
                  <a:lnTo>
                    <a:pt x="78" y="0"/>
                  </a:lnTo>
                  <a:lnTo>
                    <a:pt x="86" y="2"/>
                  </a:lnTo>
                  <a:lnTo>
                    <a:pt x="91" y="5"/>
                  </a:lnTo>
                  <a:lnTo>
                    <a:pt x="97" y="11"/>
                  </a:lnTo>
                  <a:lnTo>
                    <a:pt x="101" y="19"/>
                  </a:lnTo>
                  <a:lnTo>
                    <a:pt x="101" y="19"/>
                  </a:lnTo>
                  <a:close/>
                  <a:moveTo>
                    <a:pt x="72" y="5"/>
                  </a:moveTo>
                  <a:lnTo>
                    <a:pt x="72" y="5"/>
                  </a:lnTo>
                  <a:lnTo>
                    <a:pt x="63" y="9"/>
                  </a:lnTo>
                  <a:lnTo>
                    <a:pt x="57" y="15"/>
                  </a:lnTo>
                  <a:lnTo>
                    <a:pt x="51" y="23"/>
                  </a:lnTo>
                  <a:lnTo>
                    <a:pt x="46" y="28"/>
                  </a:lnTo>
                  <a:lnTo>
                    <a:pt x="46" y="28"/>
                  </a:lnTo>
                  <a:lnTo>
                    <a:pt x="44" y="24"/>
                  </a:lnTo>
                  <a:lnTo>
                    <a:pt x="44" y="19"/>
                  </a:lnTo>
                  <a:lnTo>
                    <a:pt x="44" y="7"/>
                  </a:lnTo>
                  <a:lnTo>
                    <a:pt x="44" y="7"/>
                  </a:lnTo>
                  <a:lnTo>
                    <a:pt x="32" y="5"/>
                  </a:lnTo>
                  <a:lnTo>
                    <a:pt x="29" y="5"/>
                  </a:lnTo>
                  <a:lnTo>
                    <a:pt x="23" y="5"/>
                  </a:lnTo>
                  <a:lnTo>
                    <a:pt x="23" y="5"/>
                  </a:lnTo>
                  <a:lnTo>
                    <a:pt x="23" y="55"/>
                  </a:lnTo>
                  <a:lnTo>
                    <a:pt x="27" y="103"/>
                  </a:lnTo>
                  <a:lnTo>
                    <a:pt x="27" y="103"/>
                  </a:lnTo>
                  <a:lnTo>
                    <a:pt x="34" y="103"/>
                  </a:lnTo>
                  <a:lnTo>
                    <a:pt x="46" y="101"/>
                  </a:lnTo>
                  <a:lnTo>
                    <a:pt x="46" y="101"/>
                  </a:lnTo>
                  <a:lnTo>
                    <a:pt x="46" y="76"/>
                  </a:lnTo>
                  <a:lnTo>
                    <a:pt x="48" y="63"/>
                  </a:lnTo>
                  <a:lnTo>
                    <a:pt x="50" y="51"/>
                  </a:lnTo>
                  <a:lnTo>
                    <a:pt x="53" y="40"/>
                  </a:lnTo>
                  <a:lnTo>
                    <a:pt x="59" y="32"/>
                  </a:lnTo>
                  <a:lnTo>
                    <a:pt x="63" y="30"/>
                  </a:lnTo>
                  <a:lnTo>
                    <a:pt x="67" y="28"/>
                  </a:lnTo>
                  <a:lnTo>
                    <a:pt x="72" y="28"/>
                  </a:lnTo>
                  <a:lnTo>
                    <a:pt x="78" y="30"/>
                  </a:lnTo>
                  <a:lnTo>
                    <a:pt x="78" y="30"/>
                  </a:lnTo>
                  <a:lnTo>
                    <a:pt x="84" y="34"/>
                  </a:lnTo>
                  <a:lnTo>
                    <a:pt x="88" y="42"/>
                  </a:lnTo>
                  <a:lnTo>
                    <a:pt x="90" y="49"/>
                  </a:lnTo>
                  <a:lnTo>
                    <a:pt x="91" y="59"/>
                  </a:lnTo>
                  <a:lnTo>
                    <a:pt x="90" y="82"/>
                  </a:lnTo>
                  <a:lnTo>
                    <a:pt x="90" y="103"/>
                  </a:lnTo>
                  <a:lnTo>
                    <a:pt x="90" y="103"/>
                  </a:lnTo>
                  <a:lnTo>
                    <a:pt x="99" y="103"/>
                  </a:lnTo>
                  <a:lnTo>
                    <a:pt x="107" y="101"/>
                  </a:lnTo>
                  <a:lnTo>
                    <a:pt x="107" y="101"/>
                  </a:lnTo>
                  <a:lnTo>
                    <a:pt x="109" y="89"/>
                  </a:lnTo>
                  <a:lnTo>
                    <a:pt x="107" y="80"/>
                  </a:lnTo>
                  <a:lnTo>
                    <a:pt x="107" y="68"/>
                  </a:lnTo>
                  <a:lnTo>
                    <a:pt x="107" y="57"/>
                  </a:lnTo>
                  <a:lnTo>
                    <a:pt x="107" y="57"/>
                  </a:lnTo>
                  <a:lnTo>
                    <a:pt x="109" y="51"/>
                  </a:lnTo>
                  <a:lnTo>
                    <a:pt x="112" y="44"/>
                  </a:lnTo>
                  <a:lnTo>
                    <a:pt x="118" y="38"/>
                  </a:lnTo>
                  <a:lnTo>
                    <a:pt x="120" y="36"/>
                  </a:lnTo>
                  <a:lnTo>
                    <a:pt x="124" y="36"/>
                  </a:lnTo>
                  <a:lnTo>
                    <a:pt x="124" y="36"/>
                  </a:lnTo>
                  <a:lnTo>
                    <a:pt x="128" y="38"/>
                  </a:lnTo>
                  <a:lnTo>
                    <a:pt x="130" y="42"/>
                  </a:lnTo>
                  <a:lnTo>
                    <a:pt x="133" y="51"/>
                  </a:lnTo>
                  <a:lnTo>
                    <a:pt x="133" y="51"/>
                  </a:lnTo>
                  <a:lnTo>
                    <a:pt x="133" y="65"/>
                  </a:lnTo>
                  <a:lnTo>
                    <a:pt x="133" y="78"/>
                  </a:lnTo>
                  <a:lnTo>
                    <a:pt x="133" y="105"/>
                  </a:lnTo>
                  <a:lnTo>
                    <a:pt x="133" y="105"/>
                  </a:lnTo>
                  <a:lnTo>
                    <a:pt x="149" y="105"/>
                  </a:lnTo>
                  <a:lnTo>
                    <a:pt x="149" y="105"/>
                  </a:lnTo>
                  <a:lnTo>
                    <a:pt x="151" y="74"/>
                  </a:lnTo>
                  <a:lnTo>
                    <a:pt x="151" y="44"/>
                  </a:lnTo>
                  <a:lnTo>
                    <a:pt x="149" y="30"/>
                  </a:lnTo>
                  <a:lnTo>
                    <a:pt x="145" y="19"/>
                  </a:lnTo>
                  <a:lnTo>
                    <a:pt x="141" y="13"/>
                  </a:lnTo>
                  <a:lnTo>
                    <a:pt x="137" y="11"/>
                  </a:lnTo>
                  <a:lnTo>
                    <a:pt x="133" y="9"/>
                  </a:lnTo>
                  <a:lnTo>
                    <a:pt x="128" y="7"/>
                  </a:lnTo>
                  <a:lnTo>
                    <a:pt x="128" y="7"/>
                  </a:lnTo>
                  <a:lnTo>
                    <a:pt x="122" y="7"/>
                  </a:lnTo>
                  <a:lnTo>
                    <a:pt x="118" y="9"/>
                  </a:lnTo>
                  <a:lnTo>
                    <a:pt x="111" y="15"/>
                  </a:lnTo>
                  <a:lnTo>
                    <a:pt x="99" y="30"/>
                  </a:lnTo>
                  <a:lnTo>
                    <a:pt x="99" y="30"/>
                  </a:lnTo>
                  <a:lnTo>
                    <a:pt x="95" y="21"/>
                  </a:lnTo>
                  <a:lnTo>
                    <a:pt x="90" y="13"/>
                  </a:lnTo>
                  <a:lnTo>
                    <a:pt x="86" y="9"/>
                  </a:lnTo>
                  <a:lnTo>
                    <a:pt x="82" y="7"/>
                  </a:lnTo>
                  <a:lnTo>
                    <a:pt x="78" y="5"/>
                  </a:lnTo>
                  <a:lnTo>
                    <a:pt x="72" y="5"/>
                  </a:lnTo>
                  <a:lnTo>
                    <a:pt x="72" y="5"/>
                  </a:lnTo>
                  <a:close/>
                  <a:moveTo>
                    <a:pt x="6" y="26"/>
                  </a:moveTo>
                  <a:lnTo>
                    <a:pt x="6" y="26"/>
                  </a:lnTo>
                  <a:lnTo>
                    <a:pt x="11" y="21"/>
                  </a:lnTo>
                  <a:lnTo>
                    <a:pt x="13" y="19"/>
                  </a:lnTo>
                  <a:lnTo>
                    <a:pt x="19" y="17"/>
                  </a:lnTo>
                  <a:lnTo>
                    <a:pt x="19" y="17"/>
                  </a:lnTo>
                  <a:lnTo>
                    <a:pt x="19" y="15"/>
                  </a:lnTo>
                  <a:lnTo>
                    <a:pt x="19" y="13"/>
                  </a:lnTo>
                  <a:lnTo>
                    <a:pt x="17" y="13"/>
                  </a:lnTo>
                  <a:lnTo>
                    <a:pt x="17" y="13"/>
                  </a:lnTo>
                  <a:lnTo>
                    <a:pt x="8" y="17"/>
                  </a:lnTo>
                  <a:lnTo>
                    <a:pt x="6" y="21"/>
                  </a:lnTo>
                  <a:lnTo>
                    <a:pt x="6" y="26"/>
                  </a:lnTo>
                  <a:lnTo>
                    <a:pt x="6" y="26"/>
                  </a:lnTo>
                  <a:close/>
                  <a:moveTo>
                    <a:pt x="6" y="45"/>
                  </a:moveTo>
                  <a:lnTo>
                    <a:pt x="6" y="45"/>
                  </a:lnTo>
                  <a:lnTo>
                    <a:pt x="11" y="38"/>
                  </a:lnTo>
                  <a:lnTo>
                    <a:pt x="19" y="34"/>
                  </a:lnTo>
                  <a:lnTo>
                    <a:pt x="19" y="34"/>
                  </a:lnTo>
                  <a:lnTo>
                    <a:pt x="19" y="28"/>
                  </a:lnTo>
                  <a:lnTo>
                    <a:pt x="17" y="26"/>
                  </a:lnTo>
                  <a:lnTo>
                    <a:pt x="17" y="26"/>
                  </a:lnTo>
                  <a:lnTo>
                    <a:pt x="15" y="32"/>
                  </a:lnTo>
                  <a:lnTo>
                    <a:pt x="10" y="36"/>
                  </a:lnTo>
                  <a:lnTo>
                    <a:pt x="6" y="40"/>
                  </a:lnTo>
                  <a:lnTo>
                    <a:pt x="6" y="45"/>
                  </a:lnTo>
                  <a:lnTo>
                    <a:pt x="6" y="45"/>
                  </a:lnTo>
                  <a:close/>
                  <a:moveTo>
                    <a:pt x="6" y="36"/>
                  </a:moveTo>
                  <a:lnTo>
                    <a:pt x="6" y="36"/>
                  </a:lnTo>
                  <a:lnTo>
                    <a:pt x="8" y="32"/>
                  </a:lnTo>
                  <a:lnTo>
                    <a:pt x="10" y="30"/>
                  </a:lnTo>
                  <a:lnTo>
                    <a:pt x="10" y="28"/>
                  </a:lnTo>
                  <a:lnTo>
                    <a:pt x="10" y="28"/>
                  </a:lnTo>
                  <a:lnTo>
                    <a:pt x="6" y="32"/>
                  </a:lnTo>
                  <a:lnTo>
                    <a:pt x="4" y="34"/>
                  </a:lnTo>
                  <a:lnTo>
                    <a:pt x="6" y="36"/>
                  </a:lnTo>
                  <a:lnTo>
                    <a:pt x="6" y="36"/>
                  </a:lnTo>
                  <a:close/>
                  <a:moveTo>
                    <a:pt x="57" y="49"/>
                  </a:moveTo>
                  <a:lnTo>
                    <a:pt x="57" y="49"/>
                  </a:lnTo>
                  <a:lnTo>
                    <a:pt x="59" y="47"/>
                  </a:lnTo>
                  <a:lnTo>
                    <a:pt x="61" y="44"/>
                  </a:lnTo>
                  <a:lnTo>
                    <a:pt x="65" y="42"/>
                  </a:lnTo>
                  <a:lnTo>
                    <a:pt x="65" y="38"/>
                  </a:lnTo>
                  <a:lnTo>
                    <a:pt x="65" y="38"/>
                  </a:lnTo>
                  <a:lnTo>
                    <a:pt x="59" y="44"/>
                  </a:lnTo>
                  <a:lnTo>
                    <a:pt x="57" y="47"/>
                  </a:lnTo>
                  <a:lnTo>
                    <a:pt x="57" y="49"/>
                  </a:lnTo>
                  <a:lnTo>
                    <a:pt x="57" y="49"/>
                  </a:lnTo>
                  <a:close/>
                  <a:moveTo>
                    <a:pt x="70" y="47"/>
                  </a:moveTo>
                  <a:lnTo>
                    <a:pt x="70" y="47"/>
                  </a:lnTo>
                  <a:lnTo>
                    <a:pt x="74" y="44"/>
                  </a:lnTo>
                  <a:lnTo>
                    <a:pt x="76" y="44"/>
                  </a:lnTo>
                  <a:lnTo>
                    <a:pt x="76" y="40"/>
                  </a:lnTo>
                  <a:lnTo>
                    <a:pt x="76" y="40"/>
                  </a:lnTo>
                  <a:lnTo>
                    <a:pt x="74" y="42"/>
                  </a:lnTo>
                  <a:lnTo>
                    <a:pt x="72" y="44"/>
                  </a:lnTo>
                  <a:lnTo>
                    <a:pt x="70" y="47"/>
                  </a:lnTo>
                  <a:lnTo>
                    <a:pt x="70" y="47"/>
                  </a:lnTo>
                  <a:close/>
                  <a:moveTo>
                    <a:pt x="6" y="61"/>
                  </a:moveTo>
                  <a:lnTo>
                    <a:pt x="6" y="61"/>
                  </a:lnTo>
                  <a:lnTo>
                    <a:pt x="11" y="53"/>
                  </a:lnTo>
                  <a:lnTo>
                    <a:pt x="19" y="47"/>
                  </a:lnTo>
                  <a:lnTo>
                    <a:pt x="19" y="47"/>
                  </a:lnTo>
                  <a:lnTo>
                    <a:pt x="19" y="44"/>
                  </a:lnTo>
                  <a:lnTo>
                    <a:pt x="19" y="42"/>
                  </a:lnTo>
                  <a:lnTo>
                    <a:pt x="19" y="42"/>
                  </a:lnTo>
                  <a:lnTo>
                    <a:pt x="19" y="42"/>
                  </a:lnTo>
                  <a:lnTo>
                    <a:pt x="15" y="45"/>
                  </a:lnTo>
                  <a:lnTo>
                    <a:pt x="11" y="51"/>
                  </a:lnTo>
                  <a:lnTo>
                    <a:pt x="8" y="55"/>
                  </a:lnTo>
                  <a:lnTo>
                    <a:pt x="6" y="61"/>
                  </a:lnTo>
                  <a:lnTo>
                    <a:pt x="6" y="61"/>
                  </a:lnTo>
                  <a:close/>
                  <a:moveTo>
                    <a:pt x="116" y="55"/>
                  </a:moveTo>
                  <a:lnTo>
                    <a:pt x="116" y="55"/>
                  </a:lnTo>
                  <a:lnTo>
                    <a:pt x="122" y="51"/>
                  </a:lnTo>
                  <a:lnTo>
                    <a:pt x="124" y="49"/>
                  </a:lnTo>
                  <a:lnTo>
                    <a:pt x="126" y="45"/>
                  </a:lnTo>
                  <a:lnTo>
                    <a:pt x="126" y="45"/>
                  </a:lnTo>
                  <a:lnTo>
                    <a:pt x="124" y="44"/>
                  </a:lnTo>
                  <a:lnTo>
                    <a:pt x="124" y="44"/>
                  </a:lnTo>
                  <a:lnTo>
                    <a:pt x="124" y="44"/>
                  </a:lnTo>
                  <a:lnTo>
                    <a:pt x="120" y="44"/>
                  </a:lnTo>
                  <a:lnTo>
                    <a:pt x="116" y="47"/>
                  </a:lnTo>
                  <a:lnTo>
                    <a:pt x="116" y="51"/>
                  </a:lnTo>
                  <a:lnTo>
                    <a:pt x="116" y="55"/>
                  </a:lnTo>
                  <a:lnTo>
                    <a:pt x="116" y="55"/>
                  </a:lnTo>
                  <a:close/>
                  <a:moveTo>
                    <a:pt x="72" y="57"/>
                  </a:moveTo>
                  <a:lnTo>
                    <a:pt x="72" y="57"/>
                  </a:lnTo>
                  <a:lnTo>
                    <a:pt x="78" y="53"/>
                  </a:lnTo>
                  <a:lnTo>
                    <a:pt x="80" y="49"/>
                  </a:lnTo>
                  <a:lnTo>
                    <a:pt x="80" y="47"/>
                  </a:lnTo>
                  <a:lnTo>
                    <a:pt x="80" y="47"/>
                  </a:lnTo>
                  <a:lnTo>
                    <a:pt x="76" y="51"/>
                  </a:lnTo>
                  <a:lnTo>
                    <a:pt x="72" y="57"/>
                  </a:lnTo>
                  <a:lnTo>
                    <a:pt x="72" y="57"/>
                  </a:lnTo>
                  <a:close/>
                  <a:moveTo>
                    <a:pt x="120" y="65"/>
                  </a:moveTo>
                  <a:lnTo>
                    <a:pt x="120" y="65"/>
                  </a:lnTo>
                  <a:lnTo>
                    <a:pt x="122" y="59"/>
                  </a:lnTo>
                  <a:lnTo>
                    <a:pt x="124" y="55"/>
                  </a:lnTo>
                  <a:lnTo>
                    <a:pt x="124" y="55"/>
                  </a:lnTo>
                  <a:lnTo>
                    <a:pt x="120" y="57"/>
                  </a:lnTo>
                  <a:lnTo>
                    <a:pt x="118" y="59"/>
                  </a:lnTo>
                  <a:lnTo>
                    <a:pt x="118" y="61"/>
                  </a:lnTo>
                  <a:lnTo>
                    <a:pt x="120" y="65"/>
                  </a:lnTo>
                  <a:lnTo>
                    <a:pt x="120" y="65"/>
                  </a:lnTo>
                  <a:close/>
                  <a:moveTo>
                    <a:pt x="10" y="72"/>
                  </a:moveTo>
                  <a:lnTo>
                    <a:pt x="10" y="72"/>
                  </a:lnTo>
                  <a:lnTo>
                    <a:pt x="13" y="68"/>
                  </a:lnTo>
                  <a:lnTo>
                    <a:pt x="17" y="65"/>
                  </a:lnTo>
                  <a:lnTo>
                    <a:pt x="19" y="61"/>
                  </a:lnTo>
                  <a:lnTo>
                    <a:pt x="19" y="59"/>
                  </a:lnTo>
                  <a:lnTo>
                    <a:pt x="19" y="55"/>
                  </a:lnTo>
                  <a:lnTo>
                    <a:pt x="19" y="55"/>
                  </a:lnTo>
                  <a:lnTo>
                    <a:pt x="13" y="65"/>
                  </a:lnTo>
                  <a:lnTo>
                    <a:pt x="11" y="68"/>
                  </a:lnTo>
                  <a:lnTo>
                    <a:pt x="10" y="72"/>
                  </a:lnTo>
                  <a:lnTo>
                    <a:pt x="10" y="72"/>
                  </a:lnTo>
                  <a:close/>
                  <a:moveTo>
                    <a:pt x="74" y="68"/>
                  </a:moveTo>
                  <a:lnTo>
                    <a:pt x="74" y="68"/>
                  </a:lnTo>
                  <a:lnTo>
                    <a:pt x="78" y="66"/>
                  </a:lnTo>
                  <a:lnTo>
                    <a:pt x="82" y="65"/>
                  </a:lnTo>
                  <a:lnTo>
                    <a:pt x="82" y="65"/>
                  </a:lnTo>
                  <a:lnTo>
                    <a:pt x="82" y="59"/>
                  </a:lnTo>
                  <a:lnTo>
                    <a:pt x="82" y="57"/>
                  </a:lnTo>
                  <a:lnTo>
                    <a:pt x="82" y="57"/>
                  </a:lnTo>
                  <a:lnTo>
                    <a:pt x="82" y="57"/>
                  </a:lnTo>
                  <a:lnTo>
                    <a:pt x="78" y="63"/>
                  </a:lnTo>
                  <a:lnTo>
                    <a:pt x="74" y="68"/>
                  </a:lnTo>
                  <a:lnTo>
                    <a:pt x="74" y="68"/>
                  </a:lnTo>
                  <a:close/>
                  <a:moveTo>
                    <a:pt x="126" y="65"/>
                  </a:moveTo>
                  <a:lnTo>
                    <a:pt x="126" y="65"/>
                  </a:lnTo>
                  <a:lnTo>
                    <a:pt x="126" y="63"/>
                  </a:lnTo>
                  <a:lnTo>
                    <a:pt x="128" y="63"/>
                  </a:lnTo>
                  <a:lnTo>
                    <a:pt x="128" y="63"/>
                  </a:lnTo>
                  <a:lnTo>
                    <a:pt x="128" y="59"/>
                  </a:lnTo>
                  <a:lnTo>
                    <a:pt x="128" y="57"/>
                  </a:lnTo>
                  <a:lnTo>
                    <a:pt x="128" y="57"/>
                  </a:lnTo>
                  <a:lnTo>
                    <a:pt x="128" y="57"/>
                  </a:lnTo>
                  <a:lnTo>
                    <a:pt x="126" y="61"/>
                  </a:lnTo>
                  <a:lnTo>
                    <a:pt x="124" y="63"/>
                  </a:lnTo>
                  <a:lnTo>
                    <a:pt x="126" y="65"/>
                  </a:lnTo>
                  <a:lnTo>
                    <a:pt x="126" y="65"/>
                  </a:lnTo>
                  <a:close/>
                  <a:moveTo>
                    <a:pt x="8" y="89"/>
                  </a:moveTo>
                  <a:lnTo>
                    <a:pt x="8" y="89"/>
                  </a:lnTo>
                  <a:lnTo>
                    <a:pt x="15" y="84"/>
                  </a:lnTo>
                  <a:lnTo>
                    <a:pt x="21" y="78"/>
                  </a:lnTo>
                  <a:lnTo>
                    <a:pt x="21" y="78"/>
                  </a:lnTo>
                  <a:lnTo>
                    <a:pt x="21" y="72"/>
                  </a:lnTo>
                  <a:lnTo>
                    <a:pt x="21" y="70"/>
                  </a:lnTo>
                  <a:lnTo>
                    <a:pt x="19" y="68"/>
                  </a:lnTo>
                  <a:lnTo>
                    <a:pt x="19" y="68"/>
                  </a:lnTo>
                  <a:lnTo>
                    <a:pt x="13" y="78"/>
                  </a:lnTo>
                  <a:lnTo>
                    <a:pt x="8" y="89"/>
                  </a:lnTo>
                  <a:lnTo>
                    <a:pt x="8" y="89"/>
                  </a:lnTo>
                  <a:close/>
                  <a:moveTo>
                    <a:pt x="78" y="78"/>
                  </a:moveTo>
                  <a:lnTo>
                    <a:pt x="78" y="78"/>
                  </a:lnTo>
                  <a:lnTo>
                    <a:pt x="82" y="74"/>
                  </a:lnTo>
                  <a:lnTo>
                    <a:pt x="84" y="72"/>
                  </a:lnTo>
                  <a:lnTo>
                    <a:pt x="82" y="70"/>
                  </a:lnTo>
                  <a:lnTo>
                    <a:pt x="82" y="70"/>
                  </a:lnTo>
                  <a:lnTo>
                    <a:pt x="82" y="74"/>
                  </a:lnTo>
                  <a:lnTo>
                    <a:pt x="80" y="76"/>
                  </a:lnTo>
                  <a:lnTo>
                    <a:pt x="78" y="76"/>
                  </a:lnTo>
                  <a:lnTo>
                    <a:pt x="78" y="78"/>
                  </a:lnTo>
                  <a:lnTo>
                    <a:pt x="78" y="78"/>
                  </a:lnTo>
                  <a:close/>
                  <a:moveTo>
                    <a:pt x="124" y="89"/>
                  </a:moveTo>
                  <a:lnTo>
                    <a:pt x="124" y="89"/>
                  </a:lnTo>
                  <a:lnTo>
                    <a:pt x="126" y="89"/>
                  </a:lnTo>
                  <a:lnTo>
                    <a:pt x="128" y="89"/>
                  </a:lnTo>
                  <a:lnTo>
                    <a:pt x="128" y="89"/>
                  </a:lnTo>
                  <a:lnTo>
                    <a:pt x="128" y="84"/>
                  </a:lnTo>
                  <a:lnTo>
                    <a:pt x="128" y="82"/>
                  </a:lnTo>
                  <a:lnTo>
                    <a:pt x="128" y="80"/>
                  </a:lnTo>
                  <a:lnTo>
                    <a:pt x="128" y="80"/>
                  </a:lnTo>
                  <a:lnTo>
                    <a:pt x="128" y="82"/>
                  </a:lnTo>
                  <a:lnTo>
                    <a:pt x="126" y="85"/>
                  </a:lnTo>
                  <a:lnTo>
                    <a:pt x="124" y="87"/>
                  </a:lnTo>
                  <a:lnTo>
                    <a:pt x="124" y="89"/>
                  </a:lnTo>
                  <a:lnTo>
                    <a:pt x="124" y="89"/>
                  </a:lnTo>
                  <a:close/>
                  <a:moveTo>
                    <a:pt x="13" y="101"/>
                  </a:moveTo>
                  <a:lnTo>
                    <a:pt x="13" y="101"/>
                  </a:lnTo>
                  <a:lnTo>
                    <a:pt x="19" y="95"/>
                  </a:lnTo>
                  <a:lnTo>
                    <a:pt x="21" y="91"/>
                  </a:lnTo>
                  <a:lnTo>
                    <a:pt x="19" y="85"/>
                  </a:lnTo>
                  <a:lnTo>
                    <a:pt x="19" y="85"/>
                  </a:lnTo>
                  <a:lnTo>
                    <a:pt x="15" y="93"/>
                  </a:lnTo>
                  <a:lnTo>
                    <a:pt x="13" y="97"/>
                  </a:lnTo>
                  <a:lnTo>
                    <a:pt x="13" y="101"/>
                  </a:lnTo>
                  <a:lnTo>
                    <a:pt x="13" y="101"/>
                  </a:lnTo>
                  <a:close/>
                  <a:moveTo>
                    <a:pt x="72" y="95"/>
                  </a:moveTo>
                  <a:lnTo>
                    <a:pt x="72" y="95"/>
                  </a:lnTo>
                  <a:lnTo>
                    <a:pt x="74" y="91"/>
                  </a:lnTo>
                  <a:lnTo>
                    <a:pt x="74" y="89"/>
                  </a:lnTo>
                  <a:lnTo>
                    <a:pt x="74" y="87"/>
                  </a:lnTo>
                  <a:lnTo>
                    <a:pt x="74" y="87"/>
                  </a:lnTo>
                  <a:lnTo>
                    <a:pt x="72" y="91"/>
                  </a:lnTo>
                  <a:lnTo>
                    <a:pt x="70" y="93"/>
                  </a:lnTo>
                  <a:lnTo>
                    <a:pt x="72" y="95"/>
                  </a:lnTo>
                  <a:lnTo>
                    <a:pt x="72" y="95"/>
                  </a:lnTo>
                  <a:close/>
                  <a:moveTo>
                    <a:pt x="78" y="93"/>
                  </a:moveTo>
                  <a:lnTo>
                    <a:pt x="78" y="93"/>
                  </a:lnTo>
                  <a:lnTo>
                    <a:pt x="80" y="91"/>
                  </a:lnTo>
                  <a:lnTo>
                    <a:pt x="82" y="91"/>
                  </a:lnTo>
                  <a:lnTo>
                    <a:pt x="82" y="91"/>
                  </a:lnTo>
                  <a:lnTo>
                    <a:pt x="82" y="89"/>
                  </a:lnTo>
                  <a:lnTo>
                    <a:pt x="82" y="87"/>
                  </a:lnTo>
                  <a:lnTo>
                    <a:pt x="80" y="87"/>
                  </a:lnTo>
                  <a:lnTo>
                    <a:pt x="80" y="87"/>
                  </a:lnTo>
                  <a:lnTo>
                    <a:pt x="80" y="89"/>
                  </a:lnTo>
                  <a:lnTo>
                    <a:pt x="78" y="91"/>
                  </a:lnTo>
                  <a:lnTo>
                    <a:pt x="78" y="91"/>
                  </a:lnTo>
                  <a:lnTo>
                    <a:pt x="78" y="93"/>
                  </a:lnTo>
                  <a:lnTo>
                    <a:pt x="78" y="93"/>
                  </a:lnTo>
                  <a:close/>
                  <a:moveTo>
                    <a:pt x="8" y="99"/>
                  </a:moveTo>
                  <a:lnTo>
                    <a:pt x="8" y="99"/>
                  </a:lnTo>
                  <a:lnTo>
                    <a:pt x="10" y="95"/>
                  </a:lnTo>
                  <a:lnTo>
                    <a:pt x="10" y="95"/>
                  </a:lnTo>
                  <a:lnTo>
                    <a:pt x="10" y="93"/>
                  </a:lnTo>
                  <a:lnTo>
                    <a:pt x="10" y="93"/>
                  </a:lnTo>
                  <a:lnTo>
                    <a:pt x="8" y="95"/>
                  </a:lnTo>
                  <a:lnTo>
                    <a:pt x="8" y="97"/>
                  </a:lnTo>
                  <a:lnTo>
                    <a:pt x="8" y="99"/>
                  </a:lnTo>
                  <a:lnTo>
                    <a:pt x="8" y="99"/>
                  </a:lnTo>
                  <a:close/>
                  <a:moveTo>
                    <a:pt x="122" y="108"/>
                  </a:moveTo>
                  <a:lnTo>
                    <a:pt x="122" y="108"/>
                  </a:lnTo>
                  <a:lnTo>
                    <a:pt x="124" y="106"/>
                  </a:lnTo>
                  <a:lnTo>
                    <a:pt x="126" y="103"/>
                  </a:lnTo>
                  <a:lnTo>
                    <a:pt x="128" y="97"/>
                  </a:lnTo>
                  <a:lnTo>
                    <a:pt x="128" y="93"/>
                  </a:lnTo>
                  <a:lnTo>
                    <a:pt x="128" y="93"/>
                  </a:lnTo>
                  <a:lnTo>
                    <a:pt x="126" y="97"/>
                  </a:lnTo>
                  <a:lnTo>
                    <a:pt x="124" y="101"/>
                  </a:lnTo>
                  <a:lnTo>
                    <a:pt x="122" y="105"/>
                  </a:lnTo>
                  <a:lnTo>
                    <a:pt x="122" y="108"/>
                  </a:lnTo>
                  <a:lnTo>
                    <a:pt x="122" y="108"/>
                  </a:lnTo>
                  <a:close/>
                  <a:moveTo>
                    <a:pt x="76" y="106"/>
                  </a:moveTo>
                  <a:lnTo>
                    <a:pt x="76" y="106"/>
                  </a:lnTo>
                  <a:lnTo>
                    <a:pt x="78" y="106"/>
                  </a:lnTo>
                  <a:lnTo>
                    <a:pt x="80" y="105"/>
                  </a:lnTo>
                  <a:lnTo>
                    <a:pt x="80" y="101"/>
                  </a:lnTo>
                  <a:lnTo>
                    <a:pt x="80" y="101"/>
                  </a:lnTo>
                  <a:lnTo>
                    <a:pt x="80" y="101"/>
                  </a:lnTo>
                  <a:lnTo>
                    <a:pt x="76" y="106"/>
                  </a:lnTo>
                  <a:lnTo>
                    <a:pt x="76" y="106"/>
                  </a:lnTo>
                  <a:close/>
                  <a:moveTo>
                    <a:pt x="32" y="112"/>
                  </a:moveTo>
                  <a:lnTo>
                    <a:pt x="32" y="112"/>
                  </a:lnTo>
                  <a:lnTo>
                    <a:pt x="36" y="110"/>
                  </a:lnTo>
                  <a:lnTo>
                    <a:pt x="38" y="106"/>
                  </a:lnTo>
                  <a:lnTo>
                    <a:pt x="38" y="106"/>
                  </a:lnTo>
                  <a:lnTo>
                    <a:pt x="34" y="108"/>
                  </a:lnTo>
                  <a:lnTo>
                    <a:pt x="32" y="110"/>
                  </a:lnTo>
                  <a:lnTo>
                    <a:pt x="32" y="112"/>
                  </a:lnTo>
                  <a:lnTo>
                    <a:pt x="32" y="112"/>
                  </a:lnTo>
                  <a:close/>
                  <a:moveTo>
                    <a:pt x="11" y="120"/>
                  </a:moveTo>
                  <a:lnTo>
                    <a:pt x="11" y="120"/>
                  </a:lnTo>
                  <a:lnTo>
                    <a:pt x="25" y="106"/>
                  </a:lnTo>
                  <a:lnTo>
                    <a:pt x="25" y="106"/>
                  </a:lnTo>
                  <a:lnTo>
                    <a:pt x="21" y="108"/>
                  </a:lnTo>
                  <a:lnTo>
                    <a:pt x="17" y="112"/>
                  </a:lnTo>
                  <a:lnTo>
                    <a:pt x="11" y="120"/>
                  </a:lnTo>
                  <a:lnTo>
                    <a:pt x="11" y="120"/>
                  </a:lnTo>
                  <a:close/>
                  <a:moveTo>
                    <a:pt x="120" y="120"/>
                  </a:moveTo>
                  <a:lnTo>
                    <a:pt x="120" y="120"/>
                  </a:lnTo>
                  <a:lnTo>
                    <a:pt x="126" y="114"/>
                  </a:lnTo>
                  <a:lnTo>
                    <a:pt x="130" y="108"/>
                  </a:lnTo>
                  <a:lnTo>
                    <a:pt x="130" y="108"/>
                  </a:lnTo>
                  <a:lnTo>
                    <a:pt x="124" y="114"/>
                  </a:lnTo>
                  <a:lnTo>
                    <a:pt x="122" y="116"/>
                  </a:lnTo>
                  <a:lnTo>
                    <a:pt x="120" y="120"/>
                  </a:lnTo>
                  <a:lnTo>
                    <a:pt x="120" y="120"/>
                  </a:lnTo>
                  <a:close/>
                  <a:moveTo>
                    <a:pt x="74" y="118"/>
                  </a:moveTo>
                  <a:lnTo>
                    <a:pt x="74" y="118"/>
                  </a:lnTo>
                  <a:lnTo>
                    <a:pt x="80" y="114"/>
                  </a:lnTo>
                  <a:lnTo>
                    <a:pt x="84" y="110"/>
                  </a:lnTo>
                  <a:lnTo>
                    <a:pt x="84" y="110"/>
                  </a:lnTo>
                  <a:lnTo>
                    <a:pt x="78" y="112"/>
                  </a:lnTo>
                  <a:lnTo>
                    <a:pt x="74" y="118"/>
                  </a:lnTo>
                  <a:lnTo>
                    <a:pt x="74" y="118"/>
                  </a:lnTo>
                  <a:close/>
                  <a:moveTo>
                    <a:pt x="19" y="120"/>
                  </a:moveTo>
                  <a:lnTo>
                    <a:pt x="19" y="120"/>
                  </a:lnTo>
                  <a:lnTo>
                    <a:pt x="23" y="118"/>
                  </a:lnTo>
                  <a:lnTo>
                    <a:pt x="25" y="116"/>
                  </a:lnTo>
                  <a:lnTo>
                    <a:pt x="25" y="114"/>
                  </a:lnTo>
                  <a:lnTo>
                    <a:pt x="23" y="114"/>
                  </a:lnTo>
                  <a:lnTo>
                    <a:pt x="23" y="114"/>
                  </a:lnTo>
                  <a:lnTo>
                    <a:pt x="23" y="116"/>
                  </a:lnTo>
                  <a:lnTo>
                    <a:pt x="21" y="116"/>
                  </a:lnTo>
                  <a:lnTo>
                    <a:pt x="19" y="120"/>
                  </a:lnTo>
                  <a:lnTo>
                    <a:pt x="19"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6" name="Freeform 24"/>
            <p:cNvSpPr>
              <a:spLocks noEditPoints="1"/>
            </p:cNvSpPr>
            <p:nvPr/>
          </p:nvSpPr>
          <p:spPr bwMode="auto">
            <a:xfrm>
              <a:off x="6346826" y="2187575"/>
              <a:ext cx="157163" cy="173038"/>
            </a:xfrm>
            <a:custGeom>
              <a:avLst/>
              <a:gdLst/>
              <a:ahLst/>
              <a:cxnLst>
                <a:cxn ang="0">
                  <a:pos x="88" y="34"/>
                </a:cxn>
                <a:cxn ang="0">
                  <a:pos x="63" y="48"/>
                </a:cxn>
                <a:cxn ang="0">
                  <a:pos x="55" y="42"/>
                </a:cxn>
                <a:cxn ang="0">
                  <a:pos x="47" y="42"/>
                </a:cxn>
                <a:cxn ang="0">
                  <a:pos x="42" y="63"/>
                </a:cxn>
                <a:cxn ang="0">
                  <a:pos x="40" y="95"/>
                </a:cxn>
                <a:cxn ang="0">
                  <a:pos x="30" y="109"/>
                </a:cxn>
                <a:cxn ang="0">
                  <a:pos x="2" y="107"/>
                </a:cxn>
                <a:cxn ang="0">
                  <a:pos x="2" y="19"/>
                </a:cxn>
                <a:cxn ang="0">
                  <a:pos x="13" y="4"/>
                </a:cxn>
                <a:cxn ang="0">
                  <a:pos x="36" y="2"/>
                </a:cxn>
                <a:cxn ang="0">
                  <a:pos x="38" y="13"/>
                </a:cxn>
                <a:cxn ang="0">
                  <a:pos x="65" y="0"/>
                </a:cxn>
                <a:cxn ang="0">
                  <a:pos x="93" y="9"/>
                </a:cxn>
                <a:cxn ang="0">
                  <a:pos x="99" y="25"/>
                </a:cxn>
                <a:cxn ang="0">
                  <a:pos x="46" y="11"/>
                </a:cxn>
                <a:cxn ang="0">
                  <a:pos x="40" y="19"/>
                </a:cxn>
                <a:cxn ang="0">
                  <a:pos x="36" y="19"/>
                </a:cxn>
                <a:cxn ang="0">
                  <a:pos x="32" y="6"/>
                </a:cxn>
                <a:cxn ang="0">
                  <a:pos x="15" y="8"/>
                </a:cxn>
                <a:cxn ang="0">
                  <a:pos x="19" y="95"/>
                </a:cxn>
                <a:cxn ang="0">
                  <a:pos x="32" y="97"/>
                </a:cxn>
                <a:cxn ang="0">
                  <a:pos x="38" y="57"/>
                </a:cxn>
                <a:cxn ang="0">
                  <a:pos x="46" y="34"/>
                </a:cxn>
                <a:cxn ang="0">
                  <a:pos x="59" y="29"/>
                </a:cxn>
                <a:cxn ang="0">
                  <a:pos x="80" y="36"/>
                </a:cxn>
                <a:cxn ang="0">
                  <a:pos x="95" y="29"/>
                </a:cxn>
                <a:cxn ang="0">
                  <a:pos x="89" y="13"/>
                </a:cxn>
                <a:cxn ang="0">
                  <a:pos x="68" y="4"/>
                </a:cxn>
                <a:cxn ang="0">
                  <a:pos x="46" y="11"/>
                </a:cxn>
                <a:cxn ang="0">
                  <a:pos x="6" y="23"/>
                </a:cxn>
                <a:cxn ang="0">
                  <a:pos x="11" y="13"/>
                </a:cxn>
                <a:cxn ang="0">
                  <a:pos x="4" y="19"/>
                </a:cxn>
                <a:cxn ang="0">
                  <a:pos x="6" y="32"/>
                </a:cxn>
                <a:cxn ang="0">
                  <a:pos x="13" y="23"/>
                </a:cxn>
                <a:cxn ang="0">
                  <a:pos x="7" y="25"/>
                </a:cxn>
                <a:cxn ang="0">
                  <a:pos x="6" y="32"/>
                </a:cxn>
                <a:cxn ang="0">
                  <a:pos x="9" y="36"/>
                </a:cxn>
                <a:cxn ang="0">
                  <a:pos x="11" y="42"/>
                </a:cxn>
                <a:cxn ang="0">
                  <a:pos x="4" y="57"/>
                </a:cxn>
                <a:cxn ang="0">
                  <a:pos x="11" y="48"/>
                </a:cxn>
                <a:cxn ang="0">
                  <a:pos x="11" y="32"/>
                </a:cxn>
                <a:cxn ang="0">
                  <a:pos x="7" y="38"/>
                </a:cxn>
                <a:cxn ang="0">
                  <a:pos x="51" y="36"/>
                </a:cxn>
                <a:cxn ang="0">
                  <a:pos x="59" y="32"/>
                </a:cxn>
                <a:cxn ang="0">
                  <a:pos x="51" y="36"/>
                </a:cxn>
                <a:cxn ang="0">
                  <a:pos x="13" y="61"/>
                </a:cxn>
                <a:cxn ang="0">
                  <a:pos x="11" y="55"/>
                </a:cxn>
                <a:cxn ang="0">
                  <a:pos x="7" y="63"/>
                </a:cxn>
                <a:cxn ang="0">
                  <a:pos x="4" y="80"/>
                </a:cxn>
                <a:cxn ang="0">
                  <a:pos x="13" y="70"/>
                </a:cxn>
                <a:cxn ang="0">
                  <a:pos x="7" y="72"/>
                </a:cxn>
                <a:cxn ang="0">
                  <a:pos x="4" y="80"/>
                </a:cxn>
                <a:cxn ang="0">
                  <a:pos x="9" y="88"/>
                </a:cxn>
                <a:cxn ang="0">
                  <a:pos x="13" y="82"/>
                </a:cxn>
                <a:cxn ang="0">
                  <a:pos x="9" y="88"/>
                </a:cxn>
                <a:cxn ang="0">
                  <a:pos x="6" y="88"/>
                </a:cxn>
                <a:cxn ang="0">
                  <a:pos x="6" y="86"/>
                </a:cxn>
                <a:cxn ang="0">
                  <a:pos x="4" y="86"/>
                </a:cxn>
                <a:cxn ang="0">
                  <a:pos x="6" y="88"/>
                </a:cxn>
                <a:cxn ang="0">
                  <a:pos x="11" y="105"/>
                </a:cxn>
                <a:cxn ang="0">
                  <a:pos x="13" y="101"/>
                </a:cxn>
                <a:cxn ang="0">
                  <a:pos x="9" y="105"/>
                </a:cxn>
              </a:cxnLst>
              <a:rect l="0" t="0" r="r" b="b"/>
              <a:pathLst>
                <a:path w="99" h="109">
                  <a:moveTo>
                    <a:pt x="99" y="32"/>
                  </a:moveTo>
                  <a:lnTo>
                    <a:pt x="99" y="32"/>
                  </a:lnTo>
                  <a:lnTo>
                    <a:pt x="88" y="34"/>
                  </a:lnTo>
                  <a:lnTo>
                    <a:pt x="80" y="38"/>
                  </a:lnTo>
                  <a:lnTo>
                    <a:pt x="63" y="48"/>
                  </a:lnTo>
                  <a:lnTo>
                    <a:pt x="63" y="48"/>
                  </a:lnTo>
                  <a:lnTo>
                    <a:pt x="59" y="46"/>
                  </a:lnTo>
                  <a:lnTo>
                    <a:pt x="57" y="44"/>
                  </a:lnTo>
                  <a:lnTo>
                    <a:pt x="55" y="42"/>
                  </a:lnTo>
                  <a:lnTo>
                    <a:pt x="53" y="40"/>
                  </a:lnTo>
                  <a:lnTo>
                    <a:pt x="53" y="40"/>
                  </a:lnTo>
                  <a:lnTo>
                    <a:pt x="47" y="42"/>
                  </a:lnTo>
                  <a:lnTo>
                    <a:pt x="44" y="46"/>
                  </a:lnTo>
                  <a:lnTo>
                    <a:pt x="42" y="53"/>
                  </a:lnTo>
                  <a:lnTo>
                    <a:pt x="42" y="63"/>
                  </a:lnTo>
                  <a:lnTo>
                    <a:pt x="40" y="80"/>
                  </a:lnTo>
                  <a:lnTo>
                    <a:pt x="40" y="95"/>
                  </a:lnTo>
                  <a:lnTo>
                    <a:pt x="40" y="95"/>
                  </a:lnTo>
                  <a:lnTo>
                    <a:pt x="36" y="103"/>
                  </a:lnTo>
                  <a:lnTo>
                    <a:pt x="30" y="109"/>
                  </a:lnTo>
                  <a:lnTo>
                    <a:pt x="30" y="109"/>
                  </a:lnTo>
                  <a:lnTo>
                    <a:pt x="15" y="109"/>
                  </a:lnTo>
                  <a:lnTo>
                    <a:pt x="2" y="107"/>
                  </a:lnTo>
                  <a:lnTo>
                    <a:pt x="2" y="107"/>
                  </a:lnTo>
                  <a:lnTo>
                    <a:pt x="0" y="65"/>
                  </a:lnTo>
                  <a:lnTo>
                    <a:pt x="2" y="19"/>
                  </a:lnTo>
                  <a:lnTo>
                    <a:pt x="2" y="19"/>
                  </a:lnTo>
                  <a:lnTo>
                    <a:pt x="7" y="11"/>
                  </a:lnTo>
                  <a:lnTo>
                    <a:pt x="13" y="4"/>
                  </a:lnTo>
                  <a:lnTo>
                    <a:pt x="13" y="4"/>
                  </a:lnTo>
                  <a:lnTo>
                    <a:pt x="25" y="2"/>
                  </a:lnTo>
                  <a:lnTo>
                    <a:pt x="36" y="2"/>
                  </a:lnTo>
                  <a:lnTo>
                    <a:pt x="36" y="2"/>
                  </a:lnTo>
                  <a:lnTo>
                    <a:pt x="38" y="8"/>
                  </a:lnTo>
                  <a:lnTo>
                    <a:pt x="38" y="13"/>
                  </a:lnTo>
                  <a:lnTo>
                    <a:pt x="38" y="13"/>
                  </a:lnTo>
                  <a:lnTo>
                    <a:pt x="44" y="6"/>
                  </a:lnTo>
                  <a:lnTo>
                    <a:pt x="53" y="2"/>
                  </a:lnTo>
                  <a:lnTo>
                    <a:pt x="65" y="0"/>
                  </a:lnTo>
                  <a:lnTo>
                    <a:pt x="74" y="0"/>
                  </a:lnTo>
                  <a:lnTo>
                    <a:pt x="86" y="4"/>
                  </a:lnTo>
                  <a:lnTo>
                    <a:pt x="93" y="9"/>
                  </a:lnTo>
                  <a:lnTo>
                    <a:pt x="95" y="15"/>
                  </a:lnTo>
                  <a:lnTo>
                    <a:pt x="97" y="19"/>
                  </a:lnTo>
                  <a:lnTo>
                    <a:pt x="99" y="25"/>
                  </a:lnTo>
                  <a:lnTo>
                    <a:pt x="99" y="32"/>
                  </a:lnTo>
                  <a:lnTo>
                    <a:pt x="99" y="32"/>
                  </a:lnTo>
                  <a:close/>
                  <a:moveTo>
                    <a:pt x="46" y="11"/>
                  </a:moveTo>
                  <a:lnTo>
                    <a:pt x="46" y="11"/>
                  </a:lnTo>
                  <a:lnTo>
                    <a:pt x="42" y="17"/>
                  </a:lnTo>
                  <a:lnTo>
                    <a:pt x="40" y="19"/>
                  </a:lnTo>
                  <a:lnTo>
                    <a:pt x="38" y="23"/>
                  </a:lnTo>
                  <a:lnTo>
                    <a:pt x="38" y="23"/>
                  </a:lnTo>
                  <a:lnTo>
                    <a:pt x="36" y="19"/>
                  </a:lnTo>
                  <a:lnTo>
                    <a:pt x="34" y="15"/>
                  </a:lnTo>
                  <a:lnTo>
                    <a:pt x="34" y="11"/>
                  </a:lnTo>
                  <a:lnTo>
                    <a:pt x="32" y="6"/>
                  </a:lnTo>
                  <a:lnTo>
                    <a:pt x="32" y="6"/>
                  </a:lnTo>
                  <a:lnTo>
                    <a:pt x="25" y="6"/>
                  </a:lnTo>
                  <a:lnTo>
                    <a:pt x="15" y="8"/>
                  </a:lnTo>
                  <a:lnTo>
                    <a:pt x="15" y="8"/>
                  </a:lnTo>
                  <a:lnTo>
                    <a:pt x="15" y="50"/>
                  </a:lnTo>
                  <a:lnTo>
                    <a:pt x="19" y="95"/>
                  </a:lnTo>
                  <a:lnTo>
                    <a:pt x="19" y="95"/>
                  </a:lnTo>
                  <a:lnTo>
                    <a:pt x="28" y="97"/>
                  </a:lnTo>
                  <a:lnTo>
                    <a:pt x="32" y="97"/>
                  </a:lnTo>
                  <a:lnTo>
                    <a:pt x="36" y="95"/>
                  </a:lnTo>
                  <a:lnTo>
                    <a:pt x="36" y="95"/>
                  </a:lnTo>
                  <a:lnTo>
                    <a:pt x="38" y="57"/>
                  </a:lnTo>
                  <a:lnTo>
                    <a:pt x="40" y="48"/>
                  </a:lnTo>
                  <a:lnTo>
                    <a:pt x="42" y="40"/>
                  </a:lnTo>
                  <a:lnTo>
                    <a:pt x="46" y="34"/>
                  </a:lnTo>
                  <a:lnTo>
                    <a:pt x="51" y="30"/>
                  </a:lnTo>
                  <a:lnTo>
                    <a:pt x="51" y="30"/>
                  </a:lnTo>
                  <a:lnTo>
                    <a:pt x="59" y="29"/>
                  </a:lnTo>
                  <a:lnTo>
                    <a:pt x="67" y="29"/>
                  </a:lnTo>
                  <a:lnTo>
                    <a:pt x="74" y="30"/>
                  </a:lnTo>
                  <a:lnTo>
                    <a:pt x="80" y="36"/>
                  </a:lnTo>
                  <a:lnTo>
                    <a:pt x="80" y="36"/>
                  </a:lnTo>
                  <a:lnTo>
                    <a:pt x="88" y="32"/>
                  </a:lnTo>
                  <a:lnTo>
                    <a:pt x="95" y="29"/>
                  </a:lnTo>
                  <a:lnTo>
                    <a:pt x="95" y="29"/>
                  </a:lnTo>
                  <a:lnTo>
                    <a:pt x="93" y="21"/>
                  </a:lnTo>
                  <a:lnTo>
                    <a:pt x="89" y="13"/>
                  </a:lnTo>
                  <a:lnTo>
                    <a:pt x="84" y="8"/>
                  </a:lnTo>
                  <a:lnTo>
                    <a:pt x="76" y="6"/>
                  </a:lnTo>
                  <a:lnTo>
                    <a:pt x="68" y="4"/>
                  </a:lnTo>
                  <a:lnTo>
                    <a:pt x="61" y="4"/>
                  </a:lnTo>
                  <a:lnTo>
                    <a:pt x="53" y="6"/>
                  </a:lnTo>
                  <a:lnTo>
                    <a:pt x="46" y="11"/>
                  </a:lnTo>
                  <a:lnTo>
                    <a:pt x="46" y="11"/>
                  </a:lnTo>
                  <a:close/>
                  <a:moveTo>
                    <a:pt x="6" y="23"/>
                  </a:moveTo>
                  <a:lnTo>
                    <a:pt x="6" y="23"/>
                  </a:lnTo>
                  <a:lnTo>
                    <a:pt x="7" y="17"/>
                  </a:lnTo>
                  <a:lnTo>
                    <a:pt x="9" y="15"/>
                  </a:lnTo>
                  <a:lnTo>
                    <a:pt x="11" y="13"/>
                  </a:lnTo>
                  <a:lnTo>
                    <a:pt x="11" y="13"/>
                  </a:lnTo>
                  <a:lnTo>
                    <a:pt x="6" y="17"/>
                  </a:lnTo>
                  <a:lnTo>
                    <a:pt x="4" y="19"/>
                  </a:lnTo>
                  <a:lnTo>
                    <a:pt x="6" y="23"/>
                  </a:lnTo>
                  <a:lnTo>
                    <a:pt x="6" y="23"/>
                  </a:lnTo>
                  <a:close/>
                  <a:moveTo>
                    <a:pt x="6" y="32"/>
                  </a:moveTo>
                  <a:lnTo>
                    <a:pt x="6" y="32"/>
                  </a:lnTo>
                  <a:lnTo>
                    <a:pt x="11" y="27"/>
                  </a:lnTo>
                  <a:lnTo>
                    <a:pt x="13" y="23"/>
                  </a:lnTo>
                  <a:lnTo>
                    <a:pt x="11" y="19"/>
                  </a:lnTo>
                  <a:lnTo>
                    <a:pt x="11" y="19"/>
                  </a:lnTo>
                  <a:lnTo>
                    <a:pt x="7" y="25"/>
                  </a:lnTo>
                  <a:lnTo>
                    <a:pt x="6" y="29"/>
                  </a:lnTo>
                  <a:lnTo>
                    <a:pt x="6" y="32"/>
                  </a:lnTo>
                  <a:lnTo>
                    <a:pt x="6" y="32"/>
                  </a:lnTo>
                  <a:close/>
                  <a:moveTo>
                    <a:pt x="7" y="38"/>
                  </a:moveTo>
                  <a:lnTo>
                    <a:pt x="7" y="38"/>
                  </a:lnTo>
                  <a:lnTo>
                    <a:pt x="9" y="36"/>
                  </a:lnTo>
                  <a:lnTo>
                    <a:pt x="11" y="36"/>
                  </a:lnTo>
                  <a:lnTo>
                    <a:pt x="11" y="36"/>
                  </a:lnTo>
                  <a:lnTo>
                    <a:pt x="11" y="42"/>
                  </a:lnTo>
                  <a:lnTo>
                    <a:pt x="7" y="48"/>
                  </a:lnTo>
                  <a:lnTo>
                    <a:pt x="6" y="51"/>
                  </a:lnTo>
                  <a:lnTo>
                    <a:pt x="4" y="57"/>
                  </a:lnTo>
                  <a:lnTo>
                    <a:pt x="4" y="57"/>
                  </a:lnTo>
                  <a:lnTo>
                    <a:pt x="9" y="53"/>
                  </a:lnTo>
                  <a:lnTo>
                    <a:pt x="11" y="48"/>
                  </a:lnTo>
                  <a:lnTo>
                    <a:pt x="13" y="40"/>
                  </a:lnTo>
                  <a:lnTo>
                    <a:pt x="11" y="32"/>
                  </a:lnTo>
                  <a:lnTo>
                    <a:pt x="11" y="32"/>
                  </a:lnTo>
                  <a:lnTo>
                    <a:pt x="9" y="34"/>
                  </a:lnTo>
                  <a:lnTo>
                    <a:pt x="7" y="36"/>
                  </a:lnTo>
                  <a:lnTo>
                    <a:pt x="7" y="38"/>
                  </a:lnTo>
                  <a:lnTo>
                    <a:pt x="7" y="38"/>
                  </a:lnTo>
                  <a:close/>
                  <a:moveTo>
                    <a:pt x="51" y="36"/>
                  </a:moveTo>
                  <a:lnTo>
                    <a:pt x="51" y="36"/>
                  </a:lnTo>
                  <a:lnTo>
                    <a:pt x="55" y="34"/>
                  </a:lnTo>
                  <a:lnTo>
                    <a:pt x="59" y="32"/>
                  </a:lnTo>
                  <a:lnTo>
                    <a:pt x="59" y="32"/>
                  </a:lnTo>
                  <a:lnTo>
                    <a:pt x="53" y="34"/>
                  </a:lnTo>
                  <a:lnTo>
                    <a:pt x="51" y="36"/>
                  </a:lnTo>
                  <a:lnTo>
                    <a:pt x="51" y="36"/>
                  </a:lnTo>
                  <a:close/>
                  <a:moveTo>
                    <a:pt x="7" y="65"/>
                  </a:moveTo>
                  <a:lnTo>
                    <a:pt x="7" y="65"/>
                  </a:lnTo>
                  <a:lnTo>
                    <a:pt x="13" y="61"/>
                  </a:lnTo>
                  <a:lnTo>
                    <a:pt x="13" y="61"/>
                  </a:lnTo>
                  <a:lnTo>
                    <a:pt x="13" y="57"/>
                  </a:lnTo>
                  <a:lnTo>
                    <a:pt x="11" y="55"/>
                  </a:lnTo>
                  <a:lnTo>
                    <a:pt x="11" y="55"/>
                  </a:lnTo>
                  <a:lnTo>
                    <a:pt x="9" y="61"/>
                  </a:lnTo>
                  <a:lnTo>
                    <a:pt x="7" y="63"/>
                  </a:lnTo>
                  <a:lnTo>
                    <a:pt x="7" y="65"/>
                  </a:lnTo>
                  <a:lnTo>
                    <a:pt x="7" y="65"/>
                  </a:lnTo>
                  <a:close/>
                  <a:moveTo>
                    <a:pt x="4" y="80"/>
                  </a:moveTo>
                  <a:lnTo>
                    <a:pt x="4" y="80"/>
                  </a:lnTo>
                  <a:lnTo>
                    <a:pt x="11" y="74"/>
                  </a:lnTo>
                  <a:lnTo>
                    <a:pt x="13" y="70"/>
                  </a:lnTo>
                  <a:lnTo>
                    <a:pt x="11" y="67"/>
                  </a:lnTo>
                  <a:lnTo>
                    <a:pt x="11" y="67"/>
                  </a:lnTo>
                  <a:lnTo>
                    <a:pt x="7" y="72"/>
                  </a:lnTo>
                  <a:lnTo>
                    <a:pt x="6" y="76"/>
                  </a:lnTo>
                  <a:lnTo>
                    <a:pt x="4" y="80"/>
                  </a:lnTo>
                  <a:lnTo>
                    <a:pt x="4" y="80"/>
                  </a:lnTo>
                  <a:close/>
                  <a:moveTo>
                    <a:pt x="7" y="90"/>
                  </a:moveTo>
                  <a:lnTo>
                    <a:pt x="7" y="90"/>
                  </a:lnTo>
                  <a:lnTo>
                    <a:pt x="9" y="88"/>
                  </a:lnTo>
                  <a:lnTo>
                    <a:pt x="11" y="86"/>
                  </a:lnTo>
                  <a:lnTo>
                    <a:pt x="13" y="84"/>
                  </a:lnTo>
                  <a:lnTo>
                    <a:pt x="13" y="82"/>
                  </a:lnTo>
                  <a:lnTo>
                    <a:pt x="13" y="82"/>
                  </a:lnTo>
                  <a:lnTo>
                    <a:pt x="9" y="86"/>
                  </a:lnTo>
                  <a:lnTo>
                    <a:pt x="9" y="88"/>
                  </a:lnTo>
                  <a:lnTo>
                    <a:pt x="7" y="90"/>
                  </a:lnTo>
                  <a:lnTo>
                    <a:pt x="7" y="90"/>
                  </a:lnTo>
                  <a:close/>
                  <a:moveTo>
                    <a:pt x="6" y="88"/>
                  </a:moveTo>
                  <a:lnTo>
                    <a:pt x="6" y="88"/>
                  </a:lnTo>
                  <a:lnTo>
                    <a:pt x="6" y="86"/>
                  </a:lnTo>
                  <a:lnTo>
                    <a:pt x="6" y="86"/>
                  </a:lnTo>
                  <a:lnTo>
                    <a:pt x="6" y="84"/>
                  </a:lnTo>
                  <a:lnTo>
                    <a:pt x="6" y="84"/>
                  </a:lnTo>
                  <a:lnTo>
                    <a:pt x="4" y="86"/>
                  </a:lnTo>
                  <a:lnTo>
                    <a:pt x="4" y="88"/>
                  </a:lnTo>
                  <a:lnTo>
                    <a:pt x="6" y="88"/>
                  </a:lnTo>
                  <a:lnTo>
                    <a:pt x="6" y="88"/>
                  </a:lnTo>
                  <a:close/>
                  <a:moveTo>
                    <a:pt x="9" y="105"/>
                  </a:moveTo>
                  <a:lnTo>
                    <a:pt x="9" y="105"/>
                  </a:lnTo>
                  <a:lnTo>
                    <a:pt x="11" y="105"/>
                  </a:lnTo>
                  <a:lnTo>
                    <a:pt x="13" y="105"/>
                  </a:lnTo>
                  <a:lnTo>
                    <a:pt x="13" y="101"/>
                  </a:lnTo>
                  <a:lnTo>
                    <a:pt x="13" y="101"/>
                  </a:lnTo>
                  <a:lnTo>
                    <a:pt x="11" y="103"/>
                  </a:lnTo>
                  <a:lnTo>
                    <a:pt x="9" y="105"/>
                  </a:lnTo>
                  <a:lnTo>
                    <a:pt x="9" y="10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7" name="Freeform 25"/>
            <p:cNvSpPr>
              <a:spLocks noEditPoints="1"/>
            </p:cNvSpPr>
            <p:nvPr/>
          </p:nvSpPr>
          <p:spPr bwMode="auto">
            <a:xfrm>
              <a:off x="3236913" y="1509713"/>
              <a:ext cx="171450" cy="269875"/>
            </a:xfrm>
            <a:custGeom>
              <a:avLst/>
              <a:gdLst/>
              <a:ahLst/>
              <a:cxnLst>
                <a:cxn ang="0">
                  <a:pos x="85" y="38"/>
                </a:cxn>
                <a:cxn ang="0">
                  <a:pos x="80" y="31"/>
                </a:cxn>
                <a:cxn ang="0">
                  <a:pos x="68" y="38"/>
                </a:cxn>
                <a:cxn ang="0">
                  <a:pos x="81" y="50"/>
                </a:cxn>
                <a:cxn ang="0">
                  <a:pos x="101" y="72"/>
                </a:cxn>
                <a:cxn ang="0">
                  <a:pos x="78" y="76"/>
                </a:cxn>
                <a:cxn ang="0">
                  <a:pos x="66" y="124"/>
                </a:cxn>
                <a:cxn ang="0">
                  <a:pos x="68" y="156"/>
                </a:cxn>
                <a:cxn ang="0">
                  <a:pos x="53" y="170"/>
                </a:cxn>
                <a:cxn ang="0">
                  <a:pos x="26" y="158"/>
                </a:cxn>
                <a:cxn ang="0">
                  <a:pos x="20" y="86"/>
                </a:cxn>
                <a:cxn ang="0">
                  <a:pos x="1" y="84"/>
                </a:cxn>
                <a:cxn ang="0">
                  <a:pos x="3" y="59"/>
                </a:cxn>
                <a:cxn ang="0">
                  <a:pos x="19" y="53"/>
                </a:cxn>
                <a:cxn ang="0">
                  <a:pos x="40" y="8"/>
                </a:cxn>
                <a:cxn ang="0">
                  <a:pos x="72" y="0"/>
                </a:cxn>
                <a:cxn ang="0">
                  <a:pos x="106" y="21"/>
                </a:cxn>
                <a:cxn ang="0">
                  <a:pos x="87" y="6"/>
                </a:cxn>
                <a:cxn ang="0">
                  <a:pos x="51" y="15"/>
                </a:cxn>
                <a:cxn ang="0">
                  <a:pos x="40" y="57"/>
                </a:cxn>
                <a:cxn ang="0">
                  <a:pos x="20" y="57"/>
                </a:cxn>
                <a:cxn ang="0">
                  <a:pos x="15" y="72"/>
                </a:cxn>
                <a:cxn ang="0">
                  <a:pos x="40" y="116"/>
                </a:cxn>
                <a:cxn ang="0">
                  <a:pos x="47" y="158"/>
                </a:cxn>
                <a:cxn ang="0">
                  <a:pos x="62" y="135"/>
                </a:cxn>
                <a:cxn ang="0">
                  <a:pos x="64" y="72"/>
                </a:cxn>
                <a:cxn ang="0">
                  <a:pos x="93" y="53"/>
                </a:cxn>
                <a:cxn ang="0">
                  <a:pos x="64" y="53"/>
                </a:cxn>
                <a:cxn ang="0">
                  <a:pos x="72" y="23"/>
                </a:cxn>
                <a:cxn ang="0">
                  <a:pos x="95" y="31"/>
                </a:cxn>
                <a:cxn ang="0">
                  <a:pos x="104" y="29"/>
                </a:cxn>
                <a:cxn ang="0">
                  <a:pos x="87" y="6"/>
                </a:cxn>
                <a:cxn ang="0">
                  <a:pos x="28" y="32"/>
                </a:cxn>
                <a:cxn ang="0">
                  <a:pos x="28" y="29"/>
                </a:cxn>
                <a:cxn ang="0">
                  <a:pos x="32" y="103"/>
                </a:cxn>
                <a:cxn ang="0">
                  <a:pos x="36" y="101"/>
                </a:cxn>
                <a:cxn ang="0">
                  <a:pos x="34" y="101"/>
                </a:cxn>
                <a:cxn ang="0">
                  <a:pos x="34" y="116"/>
                </a:cxn>
                <a:cxn ang="0">
                  <a:pos x="36" y="116"/>
                </a:cxn>
                <a:cxn ang="0">
                  <a:pos x="36" y="109"/>
                </a:cxn>
                <a:cxn ang="0">
                  <a:pos x="34" y="116"/>
                </a:cxn>
                <a:cxn ang="0">
                  <a:pos x="36" y="130"/>
                </a:cxn>
                <a:cxn ang="0">
                  <a:pos x="36" y="124"/>
                </a:cxn>
                <a:cxn ang="0">
                  <a:pos x="34" y="130"/>
                </a:cxn>
                <a:cxn ang="0">
                  <a:pos x="34" y="143"/>
                </a:cxn>
                <a:cxn ang="0">
                  <a:pos x="38" y="137"/>
                </a:cxn>
                <a:cxn ang="0">
                  <a:pos x="32" y="145"/>
                </a:cxn>
                <a:cxn ang="0">
                  <a:pos x="40" y="151"/>
                </a:cxn>
                <a:cxn ang="0">
                  <a:pos x="36" y="153"/>
                </a:cxn>
              </a:cxnLst>
              <a:rect l="0" t="0" r="r" b="b"/>
              <a:pathLst>
                <a:path w="108" h="170">
                  <a:moveTo>
                    <a:pt x="108" y="32"/>
                  </a:moveTo>
                  <a:lnTo>
                    <a:pt x="108" y="32"/>
                  </a:lnTo>
                  <a:lnTo>
                    <a:pt x="97" y="34"/>
                  </a:lnTo>
                  <a:lnTo>
                    <a:pt x="85" y="38"/>
                  </a:lnTo>
                  <a:lnTo>
                    <a:pt x="85" y="38"/>
                  </a:lnTo>
                  <a:lnTo>
                    <a:pt x="83" y="36"/>
                  </a:lnTo>
                  <a:lnTo>
                    <a:pt x="81" y="32"/>
                  </a:lnTo>
                  <a:lnTo>
                    <a:pt x="80" y="31"/>
                  </a:lnTo>
                  <a:lnTo>
                    <a:pt x="76" y="29"/>
                  </a:lnTo>
                  <a:lnTo>
                    <a:pt x="76" y="29"/>
                  </a:lnTo>
                  <a:lnTo>
                    <a:pt x="72" y="32"/>
                  </a:lnTo>
                  <a:lnTo>
                    <a:pt x="68" y="38"/>
                  </a:lnTo>
                  <a:lnTo>
                    <a:pt x="68" y="48"/>
                  </a:lnTo>
                  <a:lnTo>
                    <a:pt x="68" y="48"/>
                  </a:lnTo>
                  <a:lnTo>
                    <a:pt x="74" y="50"/>
                  </a:lnTo>
                  <a:lnTo>
                    <a:pt x="81" y="50"/>
                  </a:lnTo>
                  <a:lnTo>
                    <a:pt x="97" y="48"/>
                  </a:lnTo>
                  <a:lnTo>
                    <a:pt x="97" y="48"/>
                  </a:lnTo>
                  <a:lnTo>
                    <a:pt x="101" y="59"/>
                  </a:lnTo>
                  <a:lnTo>
                    <a:pt x="101" y="72"/>
                  </a:lnTo>
                  <a:lnTo>
                    <a:pt x="101" y="72"/>
                  </a:lnTo>
                  <a:lnTo>
                    <a:pt x="95" y="74"/>
                  </a:lnTo>
                  <a:lnTo>
                    <a:pt x="85" y="74"/>
                  </a:lnTo>
                  <a:lnTo>
                    <a:pt x="78" y="76"/>
                  </a:lnTo>
                  <a:lnTo>
                    <a:pt x="68" y="76"/>
                  </a:lnTo>
                  <a:lnTo>
                    <a:pt x="68" y="76"/>
                  </a:lnTo>
                  <a:lnTo>
                    <a:pt x="66" y="124"/>
                  </a:lnTo>
                  <a:lnTo>
                    <a:pt x="66" y="124"/>
                  </a:lnTo>
                  <a:lnTo>
                    <a:pt x="68" y="141"/>
                  </a:lnTo>
                  <a:lnTo>
                    <a:pt x="68" y="149"/>
                  </a:lnTo>
                  <a:lnTo>
                    <a:pt x="68" y="156"/>
                  </a:lnTo>
                  <a:lnTo>
                    <a:pt x="68" y="156"/>
                  </a:lnTo>
                  <a:lnTo>
                    <a:pt x="66" y="162"/>
                  </a:lnTo>
                  <a:lnTo>
                    <a:pt x="62" y="164"/>
                  </a:lnTo>
                  <a:lnTo>
                    <a:pt x="59" y="168"/>
                  </a:lnTo>
                  <a:lnTo>
                    <a:pt x="53" y="170"/>
                  </a:lnTo>
                  <a:lnTo>
                    <a:pt x="40" y="170"/>
                  </a:lnTo>
                  <a:lnTo>
                    <a:pt x="28" y="168"/>
                  </a:lnTo>
                  <a:lnTo>
                    <a:pt x="28" y="168"/>
                  </a:lnTo>
                  <a:lnTo>
                    <a:pt x="26" y="158"/>
                  </a:lnTo>
                  <a:lnTo>
                    <a:pt x="24" y="149"/>
                  </a:lnTo>
                  <a:lnTo>
                    <a:pt x="22" y="126"/>
                  </a:lnTo>
                  <a:lnTo>
                    <a:pt x="22" y="105"/>
                  </a:lnTo>
                  <a:lnTo>
                    <a:pt x="20" y="86"/>
                  </a:lnTo>
                  <a:lnTo>
                    <a:pt x="20" y="86"/>
                  </a:lnTo>
                  <a:lnTo>
                    <a:pt x="11" y="86"/>
                  </a:lnTo>
                  <a:lnTo>
                    <a:pt x="5" y="86"/>
                  </a:lnTo>
                  <a:lnTo>
                    <a:pt x="1" y="84"/>
                  </a:lnTo>
                  <a:lnTo>
                    <a:pt x="1" y="84"/>
                  </a:lnTo>
                  <a:lnTo>
                    <a:pt x="0" y="72"/>
                  </a:lnTo>
                  <a:lnTo>
                    <a:pt x="1" y="63"/>
                  </a:lnTo>
                  <a:lnTo>
                    <a:pt x="3" y="59"/>
                  </a:lnTo>
                  <a:lnTo>
                    <a:pt x="7" y="55"/>
                  </a:lnTo>
                  <a:lnTo>
                    <a:pt x="13" y="53"/>
                  </a:lnTo>
                  <a:lnTo>
                    <a:pt x="19" y="53"/>
                  </a:lnTo>
                  <a:lnTo>
                    <a:pt x="19" y="53"/>
                  </a:lnTo>
                  <a:lnTo>
                    <a:pt x="19" y="40"/>
                  </a:lnTo>
                  <a:lnTo>
                    <a:pt x="22" y="29"/>
                  </a:lnTo>
                  <a:lnTo>
                    <a:pt x="30" y="17"/>
                  </a:lnTo>
                  <a:lnTo>
                    <a:pt x="40" y="8"/>
                  </a:lnTo>
                  <a:lnTo>
                    <a:pt x="40" y="8"/>
                  </a:lnTo>
                  <a:lnTo>
                    <a:pt x="49" y="4"/>
                  </a:lnTo>
                  <a:lnTo>
                    <a:pt x="61" y="0"/>
                  </a:lnTo>
                  <a:lnTo>
                    <a:pt x="72" y="0"/>
                  </a:lnTo>
                  <a:lnTo>
                    <a:pt x="83" y="2"/>
                  </a:lnTo>
                  <a:lnTo>
                    <a:pt x="93" y="6"/>
                  </a:lnTo>
                  <a:lnTo>
                    <a:pt x="101" y="11"/>
                  </a:lnTo>
                  <a:lnTo>
                    <a:pt x="106" y="21"/>
                  </a:lnTo>
                  <a:lnTo>
                    <a:pt x="108" y="32"/>
                  </a:lnTo>
                  <a:lnTo>
                    <a:pt x="108" y="32"/>
                  </a:lnTo>
                  <a:close/>
                  <a:moveTo>
                    <a:pt x="87" y="6"/>
                  </a:moveTo>
                  <a:lnTo>
                    <a:pt x="87" y="6"/>
                  </a:lnTo>
                  <a:lnTo>
                    <a:pt x="78" y="4"/>
                  </a:lnTo>
                  <a:lnTo>
                    <a:pt x="68" y="4"/>
                  </a:lnTo>
                  <a:lnTo>
                    <a:pt x="59" y="8"/>
                  </a:lnTo>
                  <a:lnTo>
                    <a:pt x="51" y="15"/>
                  </a:lnTo>
                  <a:lnTo>
                    <a:pt x="45" y="23"/>
                  </a:lnTo>
                  <a:lnTo>
                    <a:pt x="41" y="32"/>
                  </a:lnTo>
                  <a:lnTo>
                    <a:pt x="40" y="44"/>
                  </a:lnTo>
                  <a:lnTo>
                    <a:pt x="40" y="57"/>
                  </a:lnTo>
                  <a:lnTo>
                    <a:pt x="40" y="57"/>
                  </a:lnTo>
                  <a:lnTo>
                    <a:pt x="32" y="57"/>
                  </a:lnTo>
                  <a:lnTo>
                    <a:pt x="26" y="57"/>
                  </a:lnTo>
                  <a:lnTo>
                    <a:pt x="20" y="57"/>
                  </a:lnTo>
                  <a:lnTo>
                    <a:pt x="15" y="59"/>
                  </a:lnTo>
                  <a:lnTo>
                    <a:pt x="15" y="59"/>
                  </a:lnTo>
                  <a:lnTo>
                    <a:pt x="15" y="65"/>
                  </a:lnTo>
                  <a:lnTo>
                    <a:pt x="15" y="72"/>
                  </a:lnTo>
                  <a:lnTo>
                    <a:pt x="15" y="72"/>
                  </a:lnTo>
                  <a:lnTo>
                    <a:pt x="40" y="69"/>
                  </a:lnTo>
                  <a:lnTo>
                    <a:pt x="40" y="69"/>
                  </a:lnTo>
                  <a:lnTo>
                    <a:pt x="40" y="116"/>
                  </a:lnTo>
                  <a:lnTo>
                    <a:pt x="41" y="139"/>
                  </a:lnTo>
                  <a:lnTo>
                    <a:pt x="43" y="149"/>
                  </a:lnTo>
                  <a:lnTo>
                    <a:pt x="47" y="158"/>
                  </a:lnTo>
                  <a:lnTo>
                    <a:pt x="47" y="158"/>
                  </a:lnTo>
                  <a:lnTo>
                    <a:pt x="55" y="158"/>
                  </a:lnTo>
                  <a:lnTo>
                    <a:pt x="62" y="156"/>
                  </a:lnTo>
                  <a:lnTo>
                    <a:pt x="62" y="156"/>
                  </a:lnTo>
                  <a:lnTo>
                    <a:pt x="62" y="135"/>
                  </a:lnTo>
                  <a:lnTo>
                    <a:pt x="62" y="112"/>
                  </a:lnTo>
                  <a:lnTo>
                    <a:pt x="62" y="92"/>
                  </a:lnTo>
                  <a:lnTo>
                    <a:pt x="64" y="72"/>
                  </a:lnTo>
                  <a:lnTo>
                    <a:pt x="64" y="72"/>
                  </a:lnTo>
                  <a:lnTo>
                    <a:pt x="81" y="71"/>
                  </a:lnTo>
                  <a:lnTo>
                    <a:pt x="97" y="67"/>
                  </a:lnTo>
                  <a:lnTo>
                    <a:pt x="97" y="67"/>
                  </a:lnTo>
                  <a:lnTo>
                    <a:pt x="93" y="53"/>
                  </a:lnTo>
                  <a:lnTo>
                    <a:pt x="93" y="53"/>
                  </a:lnTo>
                  <a:lnTo>
                    <a:pt x="78" y="55"/>
                  </a:lnTo>
                  <a:lnTo>
                    <a:pt x="64" y="53"/>
                  </a:lnTo>
                  <a:lnTo>
                    <a:pt x="64" y="53"/>
                  </a:lnTo>
                  <a:lnTo>
                    <a:pt x="62" y="44"/>
                  </a:lnTo>
                  <a:lnTo>
                    <a:pt x="64" y="36"/>
                  </a:lnTo>
                  <a:lnTo>
                    <a:pt x="68" y="29"/>
                  </a:lnTo>
                  <a:lnTo>
                    <a:pt x="72" y="23"/>
                  </a:lnTo>
                  <a:lnTo>
                    <a:pt x="78" y="21"/>
                  </a:lnTo>
                  <a:lnTo>
                    <a:pt x="85" y="19"/>
                  </a:lnTo>
                  <a:lnTo>
                    <a:pt x="91" y="23"/>
                  </a:lnTo>
                  <a:lnTo>
                    <a:pt x="95" y="31"/>
                  </a:lnTo>
                  <a:lnTo>
                    <a:pt x="95" y="31"/>
                  </a:lnTo>
                  <a:lnTo>
                    <a:pt x="101" y="31"/>
                  </a:lnTo>
                  <a:lnTo>
                    <a:pt x="104" y="29"/>
                  </a:lnTo>
                  <a:lnTo>
                    <a:pt x="104" y="29"/>
                  </a:lnTo>
                  <a:lnTo>
                    <a:pt x="101" y="21"/>
                  </a:lnTo>
                  <a:lnTo>
                    <a:pt x="99" y="13"/>
                  </a:lnTo>
                  <a:lnTo>
                    <a:pt x="93" y="10"/>
                  </a:lnTo>
                  <a:lnTo>
                    <a:pt x="87" y="6"/>
                  </a:lnTo>
                  <a:lnTo>
                    <a:pt x="87" y="6"/>
                  </a:lnTo>
                  <a:close/>
                  <a:moveTo>
                    <a:pt x="26" y="34"/>
                  </a:moveTo>
                  <a:lnTo>
                    <a:pt x="26" y="34"/>
                  </a:lnTo>
                  <a:lnTo>
                    <a:pt x="28" y="32"/>
                  </a:lnTo>
                  <a:lnTo>
                    <a:pt x="32" y="31"/>
                  </a:lnTo>
                  <a:lnTo>
                    <a:pt x="32" y="31"/>
                  </a:lnTo>
                  <a:lnTo>
                    <a:pt x="28" y="29"/>
                  </a:lnTo>
                  <a:lnTo>
                    <a:pt x="28" y="29"/>
                  </a:lnTo>
                  <a:lnTo>
                    <a:pt x="28" y="32"/>
                  </a:lnTo>
                  <a:lnTo>
                    <a:pt x="26" y="34"/>
                  </a:lnTo>
                  <a:lnTo>
                    <a:pt x="26" y="34"/>
                  </a:lnTo>
                  <a:close/>
                  <a:moveTo>
                    <a:pt x="32" y="103"/>
                  </a:moveTo>
                  <a:lnTo>
                    <a:pt x="32" y="103"/>
                  </a:lnTo>
                  <a:lnTo>
                    <a:pt x="36" y="105"/>
                  </a:lnTo>
                  <a:lnTo>
                    <a:pt x="36" y="105"/>
                  </a:lnTo>
                  <a:lnTo>
                    <a:pt x="36" y="101"/>
                  </a:lnTo>
                  <a:lnTo>
                    <a:pt x="36" y="99"/>
                  </a:lnTo>
                  <a:lnTo>
                    <a:pt x="36" y="99"/>
                  </a:lnTo>
                  <a:lnTo>
                    <a:pt x="36" y="99"/>
                  </a:lnTo>
                  <a:lnTo>
                    <a:pt x="34" y="101"/>
                  </a:lnTo>
                  <a:lnTo>
                    <a:pt x="34" y="101"/>
                  </a:lnTo>
                  <a:lnTo>
                    <a:pt x="32" y="103"/>
                  </a:lnTo>
                  <a:lnTo>
                    <a:pt x="32" y="103"/>
                  </a:lnTo>
                  <a:close/>
                  <a:moveTo>
                    <a:pt x="34" y="116"/>
                  </a:moveTo>
                  <a:lnTo>
                    <a:pt x="34" y="116"/>
                  </a:lnTo>
                  <a:lnTo>
                    <a:pt x="34" y="116"/>
                  </a:lnTo>
                  <a:lnTo>
                    <a:pt x="36" y="116"/>
                  </a:lnTo>
                  <a:lnTo>
                    <a:pt x="36" y="116"/>
                  </a:lnTo>
                  <a:lnTo>
                    <a:pt x="36" y="111"/>
                  </a:lnTo>
                  <a:lnTo>
                    <a:pt x="36" y="109"/>
                  </a:lnTo>
                  <a:lnTo>
                    <a:pt x="36" y="109"/>
                  </a:lnTo>
                  <a:lnTo>
                    <a:pt x="36" y="109"/>
                  </a:lnTo>
                  <a:lnTo>
                    <a:pt x="34" y="111"/>
                  </a:lnTo>
                  <a:lnTo>
                    <a:pt x="34" y="112"/>
                  </a:lnTo>
                  <a:lnTo>
                    <a:pt x="32" y="114"/>
                  </a:lnTo>
                  <a:lnTo>
                    <a:pt x="34" y="116"/>
                  </a:lnTo>
                  <a:lnTo>
                    <a:pt x="34" y="116"/>
                  </a:lnTo>
                  <a:close/>
                  <a:moveTo>
                    <a:pt x="34" y="130"/>
                  </a:moveTo>
                  <a:lnTo>
                    <a:pt x="34" y="130"/>
                  </a:lnTo>
                  <a:lnTo>
                    <a:pt x="36" y="130"/>
                  </a:lnTo>
                  <a:lnTo>
                    <a:pt x="36" y="128"/>
                  </a:lnTo>
                  <a:lnTo>
                    <a:pt x="38" y="126"/>
                  </a:lnTo>
                  <a:lnTo>
                    <a:pt x="36" y="124"/>
                  </a:lnTo>
                  <a:lnTo>
                    <a:pt x="36" y="124"/>
                  </a:lnTo>
                  <a:lnTo>
                    <a:pt x="36" y="126"/>
                  </a:lnTo>
                  <a:lnTo>
                    <a:pt x="34" y="128"/>
                  </a:lnTo>
                  <a:lnTo>
                    <a:pt x="34" y="128"/>
                  </a:lnTo>
                  <a:lnTo>
                    <a:pt x="34" y="130"/>
                  </a:lnTo>
                  <a:lnTo>
                    <a:pt x="34" y="130"/>
                  </a:lnTo>
                  <a:close/>
                  <a:moveTo>
                    <a:pt x="32" y="145"/>
                  </a:moveTo>
                  <a:lnTo>
                    <a:pt x="32" y="145"/>
                  </a:lnTo>
                  <a:lnTo>
                    <a:pt x="34" y="143"/>
                  </a:lnTo>
                  <a:lnTo>
                    <a:pt x="38" y="143"/>
                  </a:lnTo>
                  <a:lnTo>
                    <a:pt x="38" y="143"/>
                  </a:lnTo>
                  <a:lnTo>
                    <a:pt x="38" y="137"/>
                  </a:lnTo>
                  <a:lnTo>
                    <a:pt x="38" y="137"/>
                  </a:lnTo>
                  <a:lnTo>
                    <a:pt x="36" y="137"/>
                  </a:lnTo>
                  <a:lnTo>
                    <a:pt x="34" y="141"/>
                  </a:lnTo>
                  <a:lnTo>
                    <a:pt x="32" y="145"/>
                  </a:lnTo>
                  <a:lnTo>
                    <a:pt x="32" y="145"/>
                  </a:lnTo>
                  <a:close/>
                  <a:moveTo>
                    <a:pt x="36" y="154"/>
                  </a:moveTo>
                  <a:lnTo>
                    <a:pt x="36" y="154"/>
                  </a:lnTo>
                  <a:lnTo>
                    <a:pt x="40" y="153"/>
                  </a:lnTo>
                  <a:lnTo>
                    <a:pt x="40" y="151"/>
                  </a:lnTo>
                  <a:lnTo>
                    <a:pt x="38" y="149"/>
                  </a:lnTo>
                  <a:lnTo>
                    <a:pt x="38" y="149"/>
                  </a:lnTo>
                  <a:lnTo>
                    <a:pt x="38" y="151"/>
                  </a:lnTo>
                  <a:lnTo>
                    <a:pt x="36" y="153"/>
                  </a:lnTo>
                  <a:lnTo>
                    <a:pt x="36" y="154"/>
                  </a:lnTo>
                  <a:lnTo>
                    <a:pt x="36" y="154"/>
                  </a:lnTo>
                  <a:lnTo>
                    <a:pt x="36" y="15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8" name="Freeform 26"/>
            <p:cNvSpPr>
              <a:spLocks noEditPoints="1"/>
            </p:cNvSpPr>
            <p:nvPr/>
          </p:nvSpPr>
          <p:spPr bwMode="auto">
            <a:xfrm>
              <a:off x="3986213" y="1533525"/>
              <a:ext cx="203200" cy="287338"/>
            </a:xfrm>
            <a:custGeom>
              <a:avLst/>
              <a:gdLst/>
              <a:ahLst/>
              <a:cxnLst>
                <a:cxn ang="0">
                  <a:pos x="88" y="10"/>
                </a:cxn>
                <a:cxn ang="0">
                  <a:pos x="31" y="27"/>
                </a:cxn>
                <a:cxn ang="0">
                  <a:pos x="10" y="67"/>
                </a:cxn>
                <a:cxn ang="0">
                  <a:pos x="55" y="118"/>
                </a:cxn>
                <a:cxn ang="0">
                  <a:pos x="76" y="136"/>
                </a:cxn>
                <a:cxn ang="0">
                  <a:pos x="54" y="149"/>
                </a:cxn>
                <a:cxn ang="0">
                  <a:pos x="15" y="134"/>
                </a:cxn>
                <a:cxn ang="0">
                  <a:pos x="35" y="178"/>
                </a:cxn>
                <a:cxn ang="0">
                  <a:pos x="107" y="164"/>
                </a:cxn>
                <a:cxn ang="0">
                  <a:pos x="126" y="96"/>
                </a:cxn>
                <a:cxn ang="0">
                  <a:pos x="128" y="2"/>
                </a:cxn>
                <a:cxn ang="0">
                  <a:pos x="17" y="63"/>
                </a:cxn>
                <a:cxn ang="0">
                  <a:pos x="29" y="42"/>
                </a:cxn>
                <a:cxn ang="0">
                  <a:pos x="21" y="52"/>
                </a:cxn>
                <a:cxn ang="0">
                  <a:pos x="27" y="61"/>
                </a:cxn>
                <a:cxn ang="0">
                  <a:pos x="25" y="67"/>
                </a:cxn>
                <a:cxn ang="0">
                  <a:pos x="29" y="77"/>
                </a:cxn>
                <a:cxn ang="0">
                  <a:pos x="29" y="82"/>
                </a:cxn>
                <a:cxn ang="0">
                  <a:pos x="33" y="88"/>
                </a:cxn>
                <a:cxn ang="0">
                  <a:pos x="31" y="86"/>
                </a:cxn>
                <a:cxn ang="0">
                  <a:pos x="38" y="97"/>
                </a:cxn>
                <a:cxn ang="0">
                  <a:pos x="35" y="94"/>
                </a:cxn>
                <a:cxn ang="0">
                  <a:pos x="42" y="105"/>
                </a:cxn>
                <a:cxn ang="0">
                  <a:pos x="8" y="151"/>
                </a:cxn>
                <a:cxn ang="0">
                  <a:pos x="118" y="88"/>
                </a:cxn>
                <a:cxn ang="0">
                  <a:pos x="105" y="157"/>
                </a:cxn>
                <a:cxn ang="0">
                  <a:pos x="38" y="164"/>
                </a:cxn>
                <a:cxn ang="0">
                  <a:pos x="35" y="139"/>
                </a:cxn>
                <a:cxn ang="0">
                  <a:pos x="48" y="151"/>
                </a:cxn>
                <a:cxn ang="0">
                  <a:pos x="80" y="151"/>
                </a:cxn>
                <a:cxn ang="0">
                  <a:pos x="97" y="117"/>
                </a:cxn>
                <a:cxn ang="0">
                  <a:pos x="69" y="107"/>
                </a:cxn>
                <a:cxn ang="0">
                  <a:pos x="40" y="92"/>
                </a:cxn>
                <a:cxn ang="0">
                  <a:pos x="42" y="31"/>
                </a:cxn>
                <a:cxn ang="0">
                  <a:pos x="75" y="12"/>
                </a:cxn>
                <a:cxn ang="0">
                  <a:pos x="105" y="17"/>
                </a:cxn>
                <a:cxn ang="0">
                  <a:pos x="120" y="6"/>
                </a:cxn>
                <a:cxn ang="0">
                  <a:pos x="84" y="136"/>
                </a:cxn>
                <a:cxn ang="0">
                  <a:pos x="80" y="139"/>
                </a:cxn>
                <a:cxn ang="0">
                  <a:pos x="82" y="117"/>
                </a:cxn>
                <a:cxn ang="0">
                  <a:pos x="88" y="107"/>
                </a:cxn>
                <a:cxn ang="0">
                  <a:pos x="54" y="67"/>
                </a:cxn>
                <a:cxn ang="0">
                  <a:pos x="82" y="86"/>
                </a:cxn>
                <a:cxn ang="0">
                  <a:pos x="97" y="42"/>
                </a:cxn>
                <a:cxn ang="0">
                  <a:pos x="76" y="27"/>
                </a:cxn>
                <a:cxn ang="0">
                  <a:pos x="63" y="77"/>
                </a:cxn>
                <a:cxn ang="0">
                  <a:pos x="61" y="38"/>
                </a:cxn>
                <a:cxn ang="0">
                  <a:pos x="69" y="78"/>
                </a:cxn>
                <a:cxn ang="0">
                  <a:pos x="82" y="69"/>
                </a:cxn>
                <a:cxn ang="0">
                  <a:pos x="84" y="57"/>
                </a:cxn>
                <a:cxn ang="0">
                  <a:pos x="86" y="50"/>
                </a:cxn>
                <a:cxn ang="0">
                  <a:pos x="82" y="46"/>
                </a:cxn>
                <a:cxn ang="0">
                  <a:pos x="86" y="50"/>
                </a:cxn>
                <a:cxn ang="0">
                  <a:pos x="86" y="33"/>
                </a:cxn>
                <a:cxn ang="0">
                  <a:pos x="78" y="38"/>
                </a:cxn>
              </a:cxnLst>
              <a:rect l="0" t="0" r="r" b="b"/>
              <a:pathLst>
                <a:path w="128" h="181">
                  <a:moveTo>
                    <a:pt x="128" y="2"/>
                  </a:moveTo>
                  <a:lnTo>
                    <a:pt x="128" y="2"/>
                  </a:lnTo>
                  <a:lnTo>
                    <a:pt x="116" y="0"/>
                  </a:lnTo>
                  <a:lnTo>
                    <a:pt x="105" y="0"/>
                  </a:lnTo>
                  <a:lnTo>
                    <a:pt x="95" y="4"/>
                  </a:lnTo>
                  <a:lnTo>
                    <a:pt x="88" y="10"/>
                  </a:lnTo>
                  <a:lnTo>
                    <a:pt x="88" y="10"/>
                  </a:lnTo>
                  <a:lnTo>
                    <a:pt x="75" y="8"/>
                  </a:lnTo>
                  <a:lnTo>
                    <a:pt x="63" y="10"/>
                  </a:lnTo>
                  <a:lnTo>
                    <a:pt x="52" y="14"/>
                  </a:lnTo>
                  <a:lnTo>
                    <a:pt x="40" y="19"/>
                  </a:lnTo>
                  <a:lnTo>
                    <a:pt x="31" y="27"/>
                  </a:lnTo>
                  <a:lnTo>
                    <a:pt x="23" y="35"/>
                  </a:lnTo>
                  <a:lnTo>
                    <a:pt x="17" y="42"/>
                  </a:lnTo>
                  <a:lnTo>
                    <a:pt x="14" y="52"/>
                  </a:lnTo>
                  <a:lnTo>
                    <a:pt x="14" y="52"/>
                  </a:lnTo>
                  <a:lnTo>
                    <a:pt x="12" y="59"/>
                  </a:lnTo>
                  <a:lnTo>
                    <a:pt x="10" y="67"/>
                  </a:lnTo>
                  <a:lnTo>
                    <a:pt x="12" y="82"/>
                  </a:lnTo>
                  <a:lnTo>
                    <a:pt x="17" y="96"/>
                  </a:lnTo>
                  <a:lnTo>
                    <a:pt x="25" y="105"/>
                  </a:lnTo>
                  <a:lnTo>
                    <a:pt x="36" y="115"/>
                  </a:lnTo>
                  <a:lnTo>
                    <a:pt x="50" y="118"/>
                  </a:lnTo>
                  <a:lnTo>
                    <a:pt x="55" y="118"/>
                  </a:lnTo>
                  <a:lnTo>
                    <a:pt x="63" y="118"/>
                  </a:lnTo>
                  <a:lnTo>
                    <a:pt x="69" y="117"/>
                  </a:lnTo>
                  <a:lnTo>
                    <a:pt x="76" y="113"/>
                  </a:lnTo>
                  <a:lnTo>
                    <a:pt x="76" y="113"/>
                  </a:lnTo>
                  <a:lnTo>
                    <a:pt x="78" y="128"/>
                  </a:lnTo>
                  <a:lnTo>
                    <a:pt x="76" y="136"/>
                  </a:lnTo>
                  <a:lnTo>
                    <a:pt x="75" y="141"/>
                  </a:lnTo>
                  <a:lnTo>
                    <a:pt x="73" y="147"/>
                  </a:lnTo>
                  <a:lnTo>
                    <a:pt x="67" y="149"/>
                  </a:lnTo>
                  <a:lnTo>
                    <a:pt x="61" y="151"/>
                  </a:lnTo>
                  <a:lnTo>
                    <a:pt x="54" y="149"/>
                  </a:lnTo>
                  <a:lnTo>
                    <a:pt x="54" y="149"/>
                  </a:lnTo>
                  <a:lnTo>
                    <a:pt x="50" y="143"/>
                  </a:lnTo>
                  <a:lnTo>
                    <a:pt x="46" y="138"/>
                  </a:lnTo>
                  <a:lnTo>
                    <a:pt x="40" y="126"/>
                  </a:lnTo>
                  <a:lnTo>
                    <a:pt x="40" y="126"/>
                  </a:lnTo>
                  <a:lnTo>
                    <a:pt x="25" y="128"/>
                  </a:lnTo>
                  <a:lnTo>
                    <a:pt x="15" y="134"/>
                  </a:lnTo>
                  <a:lnTo>
                    <a:pt x="6" y="143"/>
                  </a:lnTo>
                  <a:lnTo>
                    <a:pt x="0" y="153"/>
                  </a:lnTo>
                  <a:lnTo>
                    <a:pt x="0" y="153"/>
                  </a:lnTo>
                  <a:lnTo>
                    <a:pt x="8" y="164"/>
                  </a:lnTo>
                  <a:lnTo>
                    <a:pt x="21" y="172"/>
                  </a:lnTo>
                  <a:lnTo>
                    <a:pt x="35" y="178"/>
                  </a:lnTo>
                  <a:lnTo>
                    <a:pt x="52" y="179"/>
                  </a:lnTo>
                  <a:lnTo>
                    <a:pt x="67" y="181"/>
                  </a:lnTo>
                  <a:lnTo>
                    <a:pt x="82" y="178"/>
                  </a:lnTo>
                  <a:lnTo>
                    <a:pt x="95" y="174"/>
                  </a:lnTo>
                  <a:lnTo>
                    <a:pt x="101" y="170"/>
                  </a:lnTo>
                  <a:lnTo>
                    <a:pt x="107" y="164"/>
                  </a:lnTo>
                  <a:lnTo>
                    <a:pt x="107" y="164"/>
                  </a:lnTo>
                  <a:lnTo>
                    <a:pt x="113" y="157"/>
                  </a:lnTo>
                  <a:lnTo>
                    <a:pt x="116" y="145"/>
                  </a:lnTo>
                  <a:lnTo>
                    <a:pt x="120" y="134"/>
                  </a:lnTo>
                  <a:lnTo>
                    <a:pt x="124" y="122"/>
                  </a:lnTo>
                  <a:lnTo>
                    <a:pt x="126" y="96"/>
                  </a:lnTo>
                  <a:lnTo>
                    <a:pt x="126" y="67"/>
                  </a:lnTo>
                  <a:lnTo>
                    <a:pt x="126" y="67"/>
                  </a:lnTo>
                  <a:lnTo>
                    <a:pt x="128" y="35"/>
                  </a:lnTo>
                  <a:lnTo>
                    <a:pt x="128" y="17"/>
                  </a:lnTo>
                  <a:lnTo>
                    <a:pt x="128" y="2"/>
                  </a:lnTo>
                  <a:lnTo>
                    <a:pt x="128" y="2"/>
                  </a:lnTo>
                  <a:close/>
                  <a:moveTo>
                    <a:pt x="17" y="69"/>
                  </a:moveTo>
                  <a:lnTo>
                    <a:pt x="17" y="69"/>
                  </a:lnTo>
                  <a:lnTo>
                    <a:pt x="17" y="69"/>
                  </a:lnTo>
                  <a:lnTo>
                    <a:pt x="17" y="67"/>
                  </a:lnTo>
                  <a:lnTo>
                    <a:pt x="17" y="63"/>
                  </a:lnTo>
                  <a:lnTo>
                    <a:pt x="17" y="63"/>
                  </a:lnTo>
                  <a:lnTo>
                    <a:pt x="21" y="61"/>
                  </a:lnTo>
                  <a:lnTo>
                    <a:pt x="21" y="61"/>
                  </a:lnTo>
                  <a:lnTo>
                    <a:pt x="19" y="65"/>
                  </a:lnTo>
                  <a:lnTo>
                    <a:pt x="17" y="69"/>
                  </a:lnTo>
                  <a:lnTo>
                    <a:pt x="17" y="69"/>
                  </a:lnTo>
                  <a:close/>
                  <a:moveTo>
                    <a:pt x="29" y="42"/>
                  </a:moveTo>
                  <a:lnTo>
                    <a:pt x="29" y="42"/>
                  </a:lnTo>
                  <a:lnTo>
                    <a:pt x="29" y="46"/>
                  </a:lnTo>
                  <a:lnTo>
                    <a:pt x="27" y="50"/>
                  </a:lnTo>
                  <a:lnTo>
                    <a:pt x="21" y="56"/>
                  </a:lnTo>
                  <a:lnTo>
                    <a:pt x="21" y="56"/>
                  </a:lnTo>
                  <a:lnTo>
                    <a:pt x="21" y="52"/>
                  </a:lnTo>
                  <a:lnTo>
                    <a:pt x="23" y="50"/>
                  </a:lnTo>
                  <a:lnTo>
                    <a:pt x="27" y="46"/>
                  </a:lnTo>
                  <a:lnTo>
                    <a:pt x="29" y="42"/>
                  </a:lnTo>
                  <a:lnTo>
                    <a:pt x="29" y="42"/>
                  </a:lnTo>
                  <a:close/>
                  <a:moveTo>
                    <a:pt x="27" y="61"/>
                  </a:moveTo>
                  <a:lnTo>
                    <a:pt x="27" y="61"/>
                  </a:lnTo>
                  <a:lnTo>
                    <a:pt x="29" y="65"/>
                  </a:lnTo>
                  <a:lnTo>
                    <a:pt x="27" y="67"/>
                  </a:lnTo>
                  <a:lnTo>
                    <a:pt x="25" y="69"/>
                  </a:lnTo>
                  <a:lnTo>
                    <a:pt x="21" y="71"/>
                  </a:lnTo>
                  <a:lnTo>
                    <a:pt x="21" y="71"/>
                  </a:lnTo>
                  <a:lnTo>
                    <a:pt x="25" y="67"/>
                  </a:lnTo>
                  <a:lnTo>
                    <a:pt x="27" y="61"/>
                  </a:lnTo>
                  <a:lnTo>
                    <a:pt x="27" y="61"/>
                  </a:lnTo>
                  <a:close/>
                  <a:moveTo>
                    <a:pt x="25" y="84"/>
                  </a:moveTo>
                  <a:lnTo>
                    <a:pt x="25" y="84"/>
                  </a:lnTo>
                  <a:lnTo>
                    <a:pt x="27" y="80"/>
                  </a:lnTo>
                  <a:lnTo>
                    <a:pt x="29" y="77"/>
                  </a:lnTo>
                  <a:lnTo>
                    <a:pt x="31" y="77"/>
                  </a:lnTo>
                  <a:lnTo>
                    <a:pt x="31" y="77"/>
                  </a:lnTo>
                  <a:lnTo>
                    <a:pt x="31" y="78"/>
                  </a:lnTo>
                  <a:lnTo>
                    <a:pt x="31" y="80"/>
                  </a:lnTo>
                  <a:lnTo>
                    <a:pt x="31" y="80"/>
                  </a:lnTo>
                  <a:lnTo>
                    <a:pt x="29" y="82"/>
                  </a:lnTo>
                  <a:lnTo>
                    <a:pt x="25" y="84"/>
                  </a:lnTo>
                  <a:lnTo>
                    <a:pt x="25" y="84"/>
                  </a:lnTo>
                  <a:close/>
                  <a:moveTo>
                    <a:pt x="31" y="86"/>
                  </a:moveTo>
                  <a:lnTo>
                    <a:pt x="31" y="86"/>
                  </a:lnTo>
                  <a:lnTo>
                    <a:pt x="33" y="86"/>
                  </a:lnTo>
                  <a:lnTo>
                    <a:pt x="33" y="88"/>
                  </a:lnTo>
                  <a:lnTo>
                    <a:pt x="35" y="90"/>
                  </a:lnTo>
                  <a:lnTo>
                    <a:pt x="35" y="90"/>
                  </a:lnTo>
                  <a:lnTo>
                    <a:pt x="31" y="90"/>
                  </a:lnTo>
                  <a:lnTo>
                    <a:pt x="29" y="92"/>
                  </a:lnTo>
                  <a:lnTo>
                    <a:pt x="29" y="92"/>
                  </a:lnTo>
                  <a:lnTo>
                    <a:pt x="31" y="86"/>
                  </a:lnTo>
                  <a:lnTo>
                    <a:pt x="31" y="86"/>
                  </a:lnTo>
                  <a:close/>
                  <a:moveTo>
                    <a:pt x="38" y="105"/>
                  </a:moveTo>
                  <a:lnTo>
                    <a:pt x="38" y="105"/>
                  </a:lnTo>
                  <a:lnTo>
                    <a:pt x="40" y="101"/>
                  </a:lnTo>
                  <a:lnTo>
                    <a:pt x="38" y="97"/>
                  </a:lnTo>
                  <a:lnTo>
                    <a:pt x="38" y="97"/>
                  </a:lnTo>
                  <a:lnTo>
                    <a:pt x="35" y="99"/>
                  </a:lnTo>
                  <a:lnTo>
                    <a:pt x="33" y="99"/>
                  </a:lnTo>
                  <a:lnTo>
                    <a:pt x="33" y="99"/>
                  </a:lnTo>
                  <a:lnTo>
                    <a:pt x="35" y="97"/>
                  </a:lnTo>
                  <a:lnTo>
                    <a:pt x="35" y="94"/>
                  </a:lnTo>
                  <a:lnTo>
                    <a:pt x="35" y="94"/>
                  </a:lnTo>
                  <a:lnTo>
                    <a:pt x="36" y="96"/>
                  </a:lnTo>
                  <a:lnTo>
                    <a:pt x="38" y="97"/>
                  </a:lnTo>
                  <a:lnTo>
                    <a:pt x="40" y="101"/>
                  </a:lnTo>
                  <a:lnTo>
                    <a:pt x="44" y="103"/>
                  </a:lnTo>
                  <a:lnTo>
                    <a:pt x="44" y="103"/>
                  </a:lnTo>
                  <a:lnTo>
                    <a:pt x="42" y="105"/>
                  </a:lnTo>
                  <a:lnTo>
                    <a:pt x="38" y="105"/>
                  </a:lnTo>
                  <a:lnTo>
                    <a:pt x="38" y="105"/>
                  </a:lnTo>
                  <a:close/>
                  <a:moveTo>
                    <a:pt x="14" y="157"/>
                  </a:moveTo>
                  <a:lnTo>
                    <a:pt x="14" y="157"/>
                  </a:lnTo>
                  <a:lnTo>
                    <a:pt x="10" y="155"/>
                  </a:lnTo>
                  <a:lnTo>
                    <a:pt x="8" y="151"/>
                  </a:lnTo>
                  <a:lnTo>
                    <a:pt x="15" y="151"/>
                  </a:lnTo>
                  <a:lnTo>
                    <a:pt x="15" y="151"/>
                  </a:lnTo>
                  <a:lnTo>
                    <a:pt x="14" y="157"/>
                  </a:lnTo>
                  <a:lnTo>
                    <a:pt x="14" y="157"/>
                  </a:lnTo>
                  <a:close/>
                  <a:moveTo>
                    <a:pt x="118" y="88"/>
                  </a:moveTo>
                  <a:lnTo>
                    <a:pt x="118" y="88"/>
                  </a:lnTo>
                  <a:lnTo>
                    <a:pt x="116" y="109"/>
                  </a:lnTo>
                  <a:lnTo>
                    <a:pt x="115" y="126"/>
                  </a:lnTo>
                  <a:lnTo>
                    <a:pt x="111" y="143"/>
                  </a:lnTo>
                  <a:lnTo>
                    <a:pt x="109" y="151"/>
                  </a:lnTo>
                  <a:lnTo>
                    <a:pt x="105" y="157"/>
                  </a:lnTo>
                  <a:lnTo>
                    <a:pt x="105" y="157"/>
                  </a:lnTo>
                  <a:lnTo>
                    <a:pt x="97" y="164"/>
                  </a:lnTo>
                  <a:lnTo>
                    <a:pt x="86" y="170"/>
                  </a:lnTo>
                  <a:lnTo>
                    <a:pt x="75" y="172"/>
                  </a:lnTo>
                  <a:lnTo>
                    <a:pt x="61" y="172"/>
                  </a:lnTo>
                  <a:lnTo>
                    <a:pt x="50" y="170"/>
                  </a:lnTo>
                  <a:lnTo>
                    <a:pt x="38" y="164"/>
                  </a:lnTo>
                  <a:lnTo>
                    <a:pt x="31" y="158"/>
                  </a:lnTo>
                  <a:lnTo>
                    <a:pt x="25" y="149"/>
                  </a:lnTo>
                  <a:lnTo>
                    <a:pt x="25" y="149"/>
                  </a:lnTo>
                  <a:lnTo>
                    <a:pt x="27" y="145"/>
                  </a:lnTo>
                  <a:lnTo>
                    <a:pt x="31" y="141"/>
                  </a:lnTo>
                  <a:lnTo>
                    <a:pt x="35" y="139"/>
                  </a:lnTo>
                  <a:lnTo>
                    <a:pt x="38" y="134"/>
                  </a:lnTo>
                  <a:lnTo>
                    <a:pt x="38" y="134"/>
                  </a:lnTo>
                  <a:lnTo>
                    <a:pt x="40" y="139"/>
                  </a:lnTo>
                  <a:lnTo>
                    <a:pt x="42" y="143"/>
                  </a:lnTo>
                  <a:lnTo>
                    <a:pt x="44" y="147"/>
                  </a:lnTo>
                  <a:lnTo>
                    <a:pt x="48" y="151"/>
                  </a:lnTo>
                  <a:lnTo>
                    <a:pt x="48" y="151"/>
                  </a:lnTo>
                  <a:lnTo>
                    <a:pt x="54" y="155"/>
                  </a:lnTo>
                  <a:lnTo>
                    <a:pt x="59" y="155"/>
                  </a:lnTo>
                  <a:lnTo>
                    <a:pt x="67" y="155"/>
                  </a:lnTo>
                  <a:lnTo>
                    <a:pt x="73" y="155"/>
                  </a:lnTo>
                  <a:lnTo>
                    <a:pt x="80" y="151"/>
                  </a:lnTo>
                  <a:lnTo>
                    <a:pt x="86" y="147"/>
                  </a:lnTo>
                  <a:lnTo>
                    <a:pt x="92" y="143"/>
                  </a:lnTo>
                  <a:lnTo>
                    <a:pt x="94" y="138"/>
                  </a:lnTo>
                  <a:lnTo>
                    <a:pt x="94" y="138"/>
                  </a:lnTo>
                  <a:lnTo>
                    <a:pt x="97" y="128"/>
                  </a:lnTo>
                  <a:lnTo>
                    <a:pt x="97" y="117"/>
                  </a:lnTo>
                  <a:lnTo>
                    <a:pt x="97" y="105"/>
                  </a:lnTo>
                  <a:lnTo>
                    <a:pt x="95" y="94"/>
                  </a:lnTo>
                  <a:lnTo>
                    <a:pt x="95" y="94"/>
                  </a:lnTo>
                  <a:lnTo>
                    <a:pt x="86" y="97"/>
                  </a:lnTo>
                  <a:lnTo>
                    <a:pt x="78" y="103"/>
                  </a:lnTo>
                  <a:lnTo>
                    <a:pt x="69" y="107"/>
                  </a:lnTo>
                  <a:lnTo>
                    <a:pt x="63" y="107"/>
                  </a:lnTo>
                  <a:lnTo>
                    <a:pt x="55" y="105"/>
                  </a:lnTo>
                  <a:lnTo>
                    <a:pt x="55" y="105"/>
                  </a:lnTo>
                  <a:lnTo>
                    <a:pt x="50" y="103"/>
                  </a:lnTo>
                  <a:lnTo>
                    <a:pt x="44" y="97"/>
                  </a:lnTo>
                  <a:lnTo>
                    <a:pt x="40" y="92"/>
                  </a:lnTo>
                  <a:lnTo>
                    <a:pt x="36" y="86"/>
                  </a:lnTo>
                  <a:lnTo>
                    <a:pt x="35" y="78"/>
                  </a:lnTo>
                  <a:lnTo>
                    <a:pt x="33" y="71"/>
                  </a:lnTo>
                  <a:lnTo>
                    <a:pt x="33" y="54"/>
                  </a:lnTo>
                  <a:lnTo>
                    <a:pt x="38" y="36"/>
                  </a:lnTo>
                  <a:lnTo>
                    <a:pt x="42" y="31"/>
                  </a:lnTo>
                  <a:lnTo>
                    <a:pt x="46" y="23"/>
                  </a:lnTo>
                  <a:lnTo>
                    <a:pt x="52" y="19"/>
                  </a:lnTo>
                  <a:lnTo>
                    <a:pt x="59" y="16"/>
                  </a:lnTo>
                  <a:lnTo>
                    <a:pt x="67" y="12"/>
                  </a:lnTo>
                  <a:lnTo>
                    <a:pt x="75" y="12"/>
                  </a:lnTo>
                  <a:lnTo>
                    <a:pt x="75" y="12"/>
                  </a:lnTo>
                  <a:lnTo>
                    <a:pt x="82" y="12"/>
                  </a:lnTo>
                  <a:lnTo>
                    <a:pt x="88" y="16"/>
                  </a:lnTo>
                  <a:lnTo>
                    <a:pt x="99" y="23"/>
                  </a:lnTo>
                  <a:lnTo>
                    <a:pt x="99" y="23"/>
                  </a:lnTo>
                  <a:lnTo>
                    <a:pt x="103" y="21"/>
                  </a:lnTo>
                  <a:lnTo>
                    <a:pt x="105" y="17"/>
                  </a:lnTo>
                  <a:lnTo>
                    <a:pt x="105" y="6"/>
                  </a:lnTo>
                  <a:lnTo>
                    <a:pt x="105" y="6"/>
                  </a:lnTo>
                  <a:lnTo>
                    <a:pt x="109" y="6"/>
                  </a:lnTo>
                  <a:lnTo>
                    <a:pt x="113" y="6"/>
                  </a:lnTo>
                  <a:lnTo>
                    <a:pt x="116" y="4"/>
                  </a:lnTo>
                  <a:lnTo>
                    <a:pt x="120" y="6"/>
                  </a:lnTo>
                  <a:lnTo>
                    <a:pt x="120" y="6"/>
                  </a:lnTo>
                  <a:lnTo>
                    <a:pt x="118" y="88"/>
                  </a:lnTo>
                  <a:lnTo>
                    <a:pt x="118" y="88"/>
                  </a:lnTo>
                  <a:close/>
                  <a:moveTo>
                    <a:pt x="82" y="132"/>
                  </a:moveTo>
                  <a:lnTo>
                    <a:pt x="82" y="132"/>
                  </a:lnTo>
                  <a:lnTo>
                    <a:pt x="84" y="136"/>
                  </a:lnTo>
                  <a:lnTo>
                    <a:pt x="86" y="138"/>
                  </a:lnTo>
                  <a:lnTo>
                    <a:pt x="86" y="138"/>
                  </a:lnTo>
                  <a:lnTo>
                    <a:pt x="84" y="139"/>
                  </a:lnTo>
                  <a:lnTo>
                    <a:pt x="82" y="139"/>
                  </a:lnTo>
                  <a:lnTo>
                    <a:pt x="80" y="139"/>
                  </a:lnTo>
                  <a:lnTo>
                    <a:pt x="80" y="139"/>
                  </a:lnTo>
                  <a:lnTo>
                    <a:pt x="82" y="138"/>
                  </a:lnTo>
                  <a:lnTo>
                    <a:pt x="82" y="132"/>
                  </a:lnTo>
                  <a:lnTo>
                    <a:pt x="82" y="132"/>
                  </a:lnTo>
                  <a:close/>
                  <a:moveTo>
                    <a:pt x="88" y="107"/>
                  </a:moveTo>
                  <a:lnTo>
                    <a:pt x="88" y="107"/>
                  </a:lnTo>
                  <a:lnTo>
                    <a:pt x="82" y="117"/>
                  </a:lnTo>
                  <a:lnTo>
                    <a:pt x="82" y="117"/>
                  </a:lnTo>
                  <a:lnTo>
                    <a:pt x="82" y="113"/>
                  </a:lnTo>
                  <a:lnTo>
                    <a:pt x="82" y="109"/>
                  </a:lnTo>
                  <a:lnTo>
                    <a:pt x="84" y="107"/>
                  </a:lnTo>
                  <a:lnTo>
                    <a:pt x="88" y="107"/>
                  </a:lnTo>
                  <a:lnTo>
                    <a:pt x="88" y="107"/>
                  </a:lnTo>
                  <a:close/>
                  <a:moveTo>
                    <a:pt x="59" y="35"/>
                  </a:moveTo>
                  <a:lnTo>
                    <a:pt x="59" y="35"/>
                  </a:lnTo>
                  <a:lnTo>
                    <a:pt x="55" y="40"/>
                  </a:lnTo>
                  <a:lnTo>
                    <a:pt x="54" y="50"/>
                  </a:lnTo>
                  <a:lnTo>
                    <a:pt x="52" y="59"/>
                  </a:lnTo>
                  <a:lnTo>
                    <a:pt x="54" y="67"/>
                  </a:lnTo>
                  <a:lnTo>
                    <a:pt x="55" y="77"/>
                  </a:lnTo>
                  <a:lnTo>
                    <a:pt x="61" y="82"/>
                  </a:lnTo>
                  <a:lnTo>
                    <a:pt x="67" y="86"/>
                  </a:lnTo>
                  <a:lnTo>
                    <a:pt x="75" y="88"/>
                  </a:lnTo>
                  <a:lnTo>
                    <a:pt x="75" y="88"/>
                  </a:lnTo>
                  <a:lnTo>
                    <a:pt x="82" y="86"/>
                  </a:lnTo>
                  <a:lnTo>
                    <a:pt x="90" y="80"/>
                  </a:lnTo>
                  <a:lnTo>
                    <a:pt x="94" y="75"/>
                  </a:lnTo>
                  <a:lnTo>
                    <a:pt x="97" y="67"/>
                  </a:lnTo>
                  <a:lnTo>
                    <a:pt x="99" y="59"/>
                  </a:lnTo>
                  <a:lnTo>
                    <a:pt x="99" y="50"/>
                  </a:lnTo>
                  <a:lnTo>
                    <a:pt x="97" y="42"/>
                  </a:lnTo>
                  <a:lnTo>
                    <a:pt x="95" y="35"/>
                  </a:lnTo>
                  <a:lnTo>
                    <a:pt x="95" y="35"/>
                  </a:lnTo>
                  <a:lnTo>
                    <a:pt x="92" y="31"/>
                  </a:lnTo>
                  <a:lnTo>
                    <a:pt x="88" y="29"/>
                  </a:lnTo>
                  <a:lnTo>
                    <a:pt x="82" y="27"/>
                  </a:lnTo>
                  <a:lnTo>
                    <a:pt x="76" y="27"/>
                  </a:lnTo>
                  <a:lnTo>
                    <a:pt x="67" y="29"/>
                  </a:lnTo>
                  <a:lnTo>
                    <a:pt x="59" y="35"/>
                  </a:lnTo>
                  <a:lnTo>
                    <a:pt x="59" y="35"/>
                  </a:lnTo>
                  <a:close/>
                  <a:moveTo>
                    <a:pt x="69" y="78"/>
                  </a:moveTo>
                  <a:lnTo>
                    <a:pt x="69" y="78"/>
                  </a:lnTo>
                  <a:lnTo>
                    <a:pt x="63" y="77"/>
                  </a:lnTo>
                  <a:lnTo>
                    <a:pt x="59" y="71"/>
                  </a:lnTo>
                  <a:lnTo>
                    <a:pt x="57" y="65"/>
                  </a:lnTo>
                  <a:lnTo>
                    <a:pt x="57" y="59"/>
                  </a:lnTo>
                  <a:lnTo>
                    <a:pt x="57" y="52"/>
                  </a:lnTo>
                  <a:lnTo>
                    <a:pt x="59" y="44"/>
                  </a:lnTo>
                  <a:lnTo>
                    <a:pt x="61" y="38"/>
                  </a:lnTo>
                  <a:lnTo>
                    <a:pt x="65" y="35"/>
                  </a:lnTo>
                  <a:lnTo>
                    <a:pt x="65" y="35"/>
                  </a:lnTo>
                  <a:lnTo>
                    <a:pt x="69" y="44"/>
                  </a:lnTo>
                  <a:lnTo>
                    <a:pt x="71" y="56"/>
                  </a:lnTo>
                  <a:lnTo>
                    <a:pt x="71" y="69"/>
                  </a:lnTo>
                  <a:lnTo>
                    <a:pt x="69" y="78"/>
                  </a:lnTo>
                  <a:lnTo>
                    <a:pt x="69" y="78"/>
                  </a:lnTo>
                  <a:close/>
                  <a:moveTo>
                    <a:pt x="78" y="78"/>
                  </a:moveTo>
                  <a:lnTo>
                    <a:pt x="78" y="78"/>
                  </a:lnTo>
                  <a:lnTo>
                    <a:pt x="78" y="75"/>
                  </a:lnTo>
                  <a:lnTo>
                    <a:pt x="80" y="71"/>
                  </a:lnTo>
                  <a:lnTo>
                    <a:pt x="82" y="69"/>
                  </a:lnTo>
                  <a:lnTo>
                    <a:pt x="84" y="65"/>
                  </a:lnTo>
                  <a:lnTo>
                    <a:pt x="84" y="65"/>
                  </a:lnTo>
                  <a:lnTo>
                    <a:pt x="82" y="61"/>
                  </a:lnTo>
                  <a:lnTo>
                    <a:pt x="82" y="59"/>
                  </a:lnTo>
                  <a:lnTo>
                    <a:pt x="84" y="57"/>
                  </a:lnTo>
                  <a:lnTo>
                    <a:pt x="84" y="57"/>
                  </a:lnTo>
                  <a:lnTo>
                    <a:pt x="86" y="63"/>
                  </a:lnTo>
                  <a:lnTo>
                    <a:pt x="84" y="71"/>
                  </a:lnTo>
                  <a:lnTo>
                    <a:pt x="82" y="75"/>
                  </a:lnTo>
                  <a:lnTo>
                    <a:pt x="78" y="78"/>
                  </a:lnTo>
                  <a:lnTo>
                    <a:pt x="78" y="78"/>
                  </a:lnTo>
                  <a:close/>
                  <a:moveTo>
                    <a:pt x="86" y="50"/>
                  </a:moveTo>
                  <a:lnTo>
                    <a:pt x="86" y="50"/>
                  </a:lnTo>
                  <a:lnTo>
                    <a:pt x="82" y="50"/>
                  </a:lnTo>
                  <a:lnTo>
                    <a:pt x="80" y="52"/>
                  </a:lnTo>
                  <a:lnTo>
                    <a:pt x="80" y="52"/>
                  </a:lnTo>
                  <a:lnTo>
                    <a:pt x="80" y="48"/>
                  </a:lnTo>
                  <a:lnTo>
                    <a:pt x="82" y="46"/>
                  </a:lnTo>
                  <a:lnTo>
                    <a:pt x="84" y="42"/>
                  </a:lnTo>
                  <a:lnTo>
                    <a:pt x="84" y="42"/>
                  </a:lnTo>
                  <a:lnTo>
                    <a:pt x="86" y="44"/>
                  </a:lnTo>
                  <a:lnTo>
                    <a:pt x="86" y="46"/>
                  </a:lnTo>
                  <a:lnTo>
                    <a:pt x="86" y="50"/>
                  </a:lnTo>
                  <a:lnTo>
                    <a:pt x="86" y="50"/>
                  </a:lnTo>
                  <a:close/>
                  <a:moveTo>
                    <a:pt x="78" y="38"/>
                  </a:moveTo>
                  <a:lnTo>
                    <a:pt x="78" y="38"/>
                  </a:lnTo>
                  <a:lnTo>
                    <a:pt x="78" y="36"/>
                  </a:lnTo>
                  <a:lnTo>
                    <a:pt x="80" y="35"/>
                  </a:lnTo>
                  <a:lnTo>
                    <a:pt x="82" y="33"/>
                  </a:lnTo>
                  <a:lnTo>
                    <a:pt x="86" y="33"/>
                  </a:lnTo>
                  <a:lnTo>
                    <a:pt x="86" y="33"/>
                  </a:lnTo>
                  <a:lnTo>
                    <a:pt x="84" y="35"/>
                  </a:lnTo>
                  <a:lnTo>
                    <a:pt x="82" y="36"/>
                  </a:lnTo>
                  <a:lnTo>
                    <a:pt x="80" y="36"/>
                  </a:lnTo>
                  <a:lnTo>
                    <a:pt x="78" y="38"/>
                  </a:lnTo>
                  <a:lnTo>
                    <a:pt x="78"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49" name="Freeform 27"/>
            <p:cNvSpPr>
              <a:spLocks noEditPoints="1"/>
            </p:cNvSpPr>
            <p:nvPr/>
          </p:nvSpPr>
          <p:spPr bwMode="auto">
            <a:xfrm>
              <a:off x="6013451" y="1446213"/>
              <a:ext cx="153988" cy="411163"/>
            </a:xfrm>
            <a:custGeom>
              <a:avLst/>
              <a:gdLst/>
              <a:ahLst/>
              <a:cxnLst>
                <a:cxn ang="0">
                  <a:pos x="90" y="8"/>
                </a:cxn>
                <a:cxn ang="0">
                  <a:pos x="69" y="2"/>
                </a:cxn>
                <a:cxn ang="0">
                  <a:pos x="50" y="17"/>
                </a:cxn>
                <a:cxn ang="0">
                  <a:pos x="54" y="48"/>
                </a:cxn>
                <a:cxn ang="0">
                  <a:pos x="94" y="36"/>
                </a:cxn>
                <a:cxn ang="0">
                  <a:pos x="80" y="8"/>
                </a:cxn>
                <a:cxn ang="0">
                  <a:pos x="88" y="32"/>
                </a:cxn>
                <a:cxn ang="0">
                  <a:pos x="71" y="42"/>
                </a:cxn>
                <a:cxn ang="0">
                  <a:pos x="69" y="13"/>
                </a:cxn>
                <a:cxn ang="0">
                  <a:pos x="65" y="44"/>
                </a:cxn>
                <a:cxn ang="0">
                  <a:pos x="59" y="40"/>
                </a:cxn>
                <a:cxn ang="0">
                  <a:pos x="95" y="59"/>
                </a:cxn>
                <a:cxn ang="0">
                  <a:pos x="61" y="59"/>
                </a:cxn>
                <a:cxn ang="0">
                  <a:pos x="44" y="82"/>
                </a:cxn>
                <a:cxn ang="0">
                  <a:pos x="52" y="175"/>
                </a:cxn>
                <a:cxn ang="0">
                  <a:pos x="44" y="204"/>
                </a:cxn>
                <a:cxn ang="0">
                  <a:pos x="23" y="206"/>
                </a:cxn>
                <a:cxn ang="0">
                  <a:pos x="0" y="238"/>
                </a:cxn>
                <a:cxn ang="0">
                  <a:pos x="17" y="255"/>
                </a:cxn>
                <a:cxn ang="0">
                  <a:pos x="69" y="250"/>
                </a:cxn>
                <a:cxn ang="0">
                  <a:pos x="95" y="196"/>
                </a:cxn>
                <a:cxn ang="0">
                  <a:pos x="95" y="59"/>
                </a:cxn>
                <a:cxn ang="0">
                  <a:pos x="61" y="166"/>
                </a:cxn>
                <a:cxn ang="0">
                  <a:pos x="63" y="170"/>
                </a:cxn>
                <a:cxn ang="0">
                  <a:pos x="57" y="185"/>
                </a:cxn>
                <a:cxn ang="0">
                  <a:pos x="61" y="181"/>
                </a:cxn>
                <a:cxn ang="0">
                  <a:pos x="61" y="151"/>
                </a:cxn>
                <a:cxn ang="0">
                  <a:pos x="63" y="143"/>
                </a:cxn>
                <a:cxn ang="0">
                  <a:pos x="67" y="149"/>
                </a:cxn>
                <a:cxn ang="0">
                  <a:pos x="63" y="118"/>
                </a:cxn>
                <a:cxn ang="0">
                  <a:pos x="59" y="128"/>
                </a:cxn>
                <a:cxn ang="0">
                  <a:pos x="57" y="105"/>
                </a:cxn>
                <a:cxn ang="0">
                  <a:pos x="55" y="112"/>
                </a:cxn>
                <a:cxn ang="0">
                  <a:pos x="61" y="74"/>
                </a:cxn>
                <a:cxn ang="0">
                  <a:pos x="52" y="90"/>
                </a:cxn>
                <a:cxn ang="0">
                  <a:pos x="59" y="71"/>
                </a:cxn>
                <a:cxn ang="0">
                  <a:pos x="54" y="101"/>
                </a:cxn>
                <a:cxn ang="0">
                  <a:pos x="57" y="90"/>
                </a:cxn>
                <a:cxn ang="0">
                  <a:pos x="54" y="128"/>
                </a:cxn>
                <a:cxn ang="0">
                  <a:pos x="57" y="118"/>
                </a:cxn>
                <a:cxn ang="0">
                  <a:pos x="21" y="234"/>
                </a:cxn>
                <a:cxn ang="0">
                  <a:pos x="10" y="242"/>
                </a:cxn>
                <a:cxn ang="0">
                  <a:pos x="48" y="244"/>
                </a:cxn>
                <a:cxn ang="0">
                  <a:pos x="63" y="246"/>
                </a:cxn>
                <a:cxn ang="0">
                  <a:pos x="69" y="240"/>
                </a:cxn>
                <a:cxn ang="0">
                  <a:pos x="63" y="246"/>
                </a:cxn>
                <a:cxn ang="0">
                  <a:pos x="50" y="240"/>
                </a:cxn>
                <a:cxn ang="0">
                  <a:pos x="29" y="225"/>
                </a:cxn>
                <a:cxn ang="0">
                  <a:pos x="50" y="215"/>
                </a:cxn>
                <a:cxn ang="0">
                  <a:pos x="71" y="202"/>
                </a:cxn>
                <a:cxn ang="0">
                  <a:pos x="69" y="84"/>
                </a:cxn>
                <a:cxn ang="0">
                  <a:pos x="90" y="65"/>
                </a:cxn>
                <a:cxn ang="0">
                  <a:pos x="90" y="202"/>
                </a:cxn>
                <a:cxn ang="0">
                  <a:pos x="73" y="233"/>
                </a:cxn>
              </a:cxnLst>
              <a:rect l="0" t="0" r="r" b="b"/>
              <a:pathLst>
                <a:path w="97" h="259">
                  <a:moveTo>
                    <a:pt x="95" y="25"/>
                  </a:moveTo>
                  <a:lnTo>
                    <a:pt x="95" y="25"/>
                  </a:lnTo>
                  <a:lnTo>
                    <a:pt x="95" y="19"/>
                  </a:lnTo>
                  <a:lnTo>
                    <a:pt x="94" y="13"/>
                  </a:lnTo>
                  <a:lnTo>
                    <a:pt x="90" y="8"/>
                  </a:lnTo>
                  <a:lnTo>
                    <a:pt x="86" y="4"/>
                  </a:lnTo>
                  <a:lnTo>
                    <a:pt x="86" y="4"/>
                  </a:lnTo>
                  <a:lnTo>
                    <a:pt x="80" y="2"/>
                  </a:lnTo>
                  <a:lnTo>
                    <a:pt x="75" y="0"/>
                  </a:lnTo>
                  <a:lnTo>
                    <a:pt x="69" y="2"/>
                  </a:lnTo>
                  <a:lnTo>
                    <a:pt x="63" y="4"/>
                  </a:lnTo>
                  <a:lnTo>
                    <a:pt x="55" y="10"/>
                  </a:lnTo>
                  <a:lnTo>
                    <a:pt x="52" y="13"/>
                  </a:lnTo>
                  <a:lnTo>
                    <a:pt x="50" y="17"/>
                  </a:lnTo>
                  <a:lnTo>
                    <a:pt x="50" y="17"/>
                  </a:lnTo>
                  <a:lnTo>
                    <a:pt x="48" y="25"/>
                  </a:lnTo>
                  <a:lnTo>
                    <a:pt x="48" y="32"/>
                  </a:lnTo>
                  <a:lnTo>
                    <a:pt x="48" y="40"/>
                  </a:lnTo>
                  <a:lnTo>
                    <a:pt x="50" y="44"/>
                  </a:lnTo>
                  <a:lnTo>
                    <a:pt x="54" y="48"/>
                  </a:lnTo>
                  <a:lnTo>
                    <a:pt x="57" y="50"/>
                  </a:lnTo>
                  <a:lnTo>
                    <a:pt x="67" y="51"/>
                  </a:lnTo>
                  <a:lnTo>
                    <a:pt x="76" y="50"/>
                  </a:lnTo>
                  <a:lnTo>
                    <a:pt x="86" y="44"/>
                  </a:lnTo>
                  <a:lnTo>
                    <a:pt x="94" y="36"/>
                  </a:lnTo>
                  <a:lnTo>
                    <a:pt x="95" y="31"/>
                  </a:lnTo>
                  <a:lnTo>
                    <a:pt x="95" y="25"/>
                  </a:lnTo>
                  <a:lnTo>
                    <a:pt x="95" y="25"/>
                  </a:lnTo>
                  <a:close/>
                  <a:moveTo>
                    <a:pt x="80" y="8"/>
                  </a:moveTo>
                  <a:lnTo>
                    <a:pt x="80" y="8"/>
                  </a:lnTo>
                  <a:lnTo>
                    <a:pt x="84" y="10"/>
                  </a:lnTo>
                  <a:lnTo>
                    <a:pt x="88" y="13"/>
                  </a:lnTo>
                  <a:lnTo>
                    <a:pt x="90" y="19"/>
                  </a:lnTo>
                  <a:lnTo>
                    <a:pt x="90" y="27"/>
                  </a:lnTo>
                  <a:lnTo>
                    <a:pt x="88" y="32"/>
                  </a:lnTo>
                  <a:lnTo>
                    <a:pt x="84" y="38"/>
                  </a:lnTo>
                  <a:lnTo>
                    <a:pt x="80" y="42"/>
                  </a:lnTo>
                  <a:lnTo>
                    <a:pt x="75" y="44"/>
                  </a:lnTo>
                  <a:lnTo>
                    <a:pt x="75" y="44"/>
                  </a:lnTo>
                  <a:lnTo>
                    <a:pt x="71" y="42"/>
                  </a:lnTo>
                  <a:lnTo>
                    <a:pt x="67" y="38"/>
                  </a:lnTo>
                  <a:lnTo>
                    <a:pt x="65" y="32"/>
                  </a:lnTo>
                  <a:lnTo>
                    <a:pt x="65" y="25"/>
                  </a:lnTo>
                  <a:lnTo>
                    <a:pt x="65" y="19"/>
                  </a:lnTo>
                  <a:lnTo>
                    <a:pt x="69" y="13"/>
                  </a:lnTo>
                  <a:lnTo>
                    <a:pt x="73" y="10"/>
                  </a:lnTo>
                  <a:lnTo>
                    <a:pt x="80" y="8"/>
                  </a:lnTo>
                  <a:lnTo>
                    <a:pt x="80" y="8"/>
                  </a:lnTo>
                  <a:close/>
                  <a:moveTo>
                    <a:pt x="65" y="44"/>
                  </a:moveTo>
                  <a:lnTo>
                    <a:pt x="65" y="44"/>
                  </a:lnTo>
                  <a:lnTo>
                    <a:pt x="63" y="44"/>
                  </a:lnTo>
                  <a:lnTo>
                    <a:pt x="61" y="44"/>
                  </a:lnTo>
                  <a:lnTo>
                    <a:pt x="59" y="42"/>
                  </a:lnTo>
                  <a:lnTo>
                    <a:pt x="59" y="40"/>
                  </a:lnTo>
                  <a:lnTo>
                    <a:pt x="59" y="40"/>
                  </a:lnTo>
                  <a:lnTo>
                    <a:pt x="61" y="40"/>
                  </a:lnTo>
                  <a:lnTo>
                    <a:pt x="63" y="42"/>
                  </a:lnTo>
                  <a:lnTo>
                    <a:pt x="65" y="44"/>
                  </a:lnTo>
                  <a:lnTo>
                    <a:pt x="65" y="44"/>
                  </a:lnTo>
                  <a:close/>
                  <a:moveTo>
                    <a:pt x="95" y="59"/>
                  </a:moveTo>
                  <a:lnTo>
                    <a:pt x="95" y="59"/>
                  </a:lnTo>
                  <a:lnTo>
                    <a:pt x="88" y="57"/>
                  </a:lnTo>
                  <a:lnTo>
                    <a:pt x="78" y="57"/>
                  </a:lnTo>
                  <a:lnTo>
                    <a:pt x="61" y="59"/>
                  </a:lnTo>
                  <a:lnTo>
                    <a:pt x="61" y="59"/>
                  </a:lnTo>
                  <a:lnTo>
                    <a:pt x="57" y="65"/>
                  </a:lnTo>
                  <a:lnTo>
                    <a:pt x="52" y="71"/>
                  </a:lnTo>
                  <a:lnTo>
                    <a:pt x="48" y="76"/>
                  </a:lnTo>
                  <a:lnTo>
                    <a:pt x="44" y="82"/>
                  </a:lnTo>
                  <a:lnTo>
                    <a:pt x="44" y="82"/>
                  </a:lnTo>
                  <a:lnTo>
                    <a:pt x="44" y="95"/>
                  </a:lnTo>
                  <a:lnTo>
                    <a:pt x="44" y="109"/>
                  </a:lnTo>
                  <a:lnTo>
                    <a:pt x="48" y="141"/>
                  </a:lnTo>
                  <a:lnTo>
                    <a:pt x="48" y="141"/>
                  </a:lnTo>
                  <a:lnTo>
                    <a:pt x="52" y="175"/>
                  </a:lnTo>
                  <a:lnTo>
                    <a:pt x="52" y="191"/>
                  </a:lnTo>
                  <a:lnTo>
                    <a:pt x="50" y="198"/>
                  </a:lnTo>
                  <a:lnTo>
                    <a:pt x="48" y="206"/>
                  </a:lnTo>
                  <a:lnTo>
                    <a:pt x="48" y="206"/>
                  </a:lnTo>
                  <a:lnTo>
                    <a:pt x="44" y="204"/>
                  </a:lnTo>
                  <a:lnTo>
                    <a:pt x="42" y="202"/>
                  </a:lnTo>
                  <a:lnTo>
                    <a:pt x="40" y="200"/>
                  </a:lnTo>
                  <a:lnTo>
                    <a:pt x="34" y="198"/>
                  </a:lnTo>
                  <a:lnTo>
                    <a:pt x="34" y="198"/>
                  </a:lnTo>
                  <a:lnTo>
                    <a:pt x="23" y="206"/>
                  </a:lnTo>
                  <a:lnTo>
                    <a:pt x="12" y="213"/>
                  </a:lnTo>
                  <a:lnTo>
                    <a:pt x="6" y="219"/>
                  </a:lnTo>
                  <a:lnTo>
                    <a:pt x="2" y="225"/>
                  </a:lnTo>
                  <a:lnTo>
                    <a:pt x="0" y="231"/>
                  </a:lnTo>
                  <a:lnTo>
                    <a:pt x="0" y="238"/>
                  </a:lnTo>
                  <a:lnTo>
                    <a:pt x="0" y="238"/>
                  </a:lnTo>
                  <a:lnTo>
                    <a:pt x="2" y="244"/>
                  </a:lnTo>
                  <a:lnTo>
                    <a:pt x="6" y="248"/>
                  </a:lnTo>
                  <a:lnTo>
                    <a:pt x="12" y="252"/>
                  </a:lnTo>
                  <a:lnTo>
                    <a:pt x="17" y="255"/>
                  </a:lnTo>
                  <a:lnTo>
                    <a:pt x="33" y="259"/>
                  </a:lnTo>
                  <a:lnTo>
                    <a:pt x="46" y="259"/>
                  </a:lnTo>
                  <a:lnTo>
                    <a:pt x="46" y="259"/>
                  </a:lnTo>
                  <a:lnTo>
                    <a:pt x="59" y="255"/>
                  </a:lnTo>
                  <a:lnTo>
                    <a:pt x="69" y="250"/>
                  </a:lnTo>
                  <a:lnTo>
                    <a:pt x="78" y="242"/>
                  </a:lnTo>
                  <a:lnTo>
                    <a:pt x="84" y="233"/>
                  </a:lnTo>
                  <a:lnTo>
                    <a:pt x="90" y="223"/>
                  </a:lnTo>
                  <a:lnTo>
                    <a:pt x="94" y="210"/>
                  </a:lnTo>
                  <a:lnTo>
                    <a:pt x="95" y="196"/>
                  </a:lnTo>
                  <a:lnTo>
                    <a:pt x="97" y="183"/>
                  </a:lnTo>
                  <a:lnTo>
                    <a:pt x="97" y="152"/>
                  </a:lnTo>
                  <a:lnTo>
                    <a:pt x="97" y="120"/>
                  </a:lnTo>
                  <a:lnTo>
                    <a:pt x="95" y="88"/>
                  </a:lnTo>
                  <a:lnTo>
                    <a:pt x="95" y="59"/>
                  </a:lnTo>
                  <a:lnTo>
                    <a:pt x="95" y="59"/>
                  </a:lnTo>
                  <a:close/>
                  <a:moveTo>
                    <a:pt x="59" y="172"/>
                  </a:moveTo>
                  <a:lnTo>
                    <a:pt x="59" y="172"/>
                  </a:lnTo>
                  <a:lnTo>
                    <a:pt x="59" y="168"/>
                  </a:lnTo>
                  <a:lnTo>
                    <a:pt x="61" y="166"/>
                  </a:lnTo>
                  <a:lnTo>
                    <a:pt x="65" y="158"/>
                  </a:lnTo>
                  <a:lnTo>
                    <a:pt x="65" y="158"/>
                  </a:lnTo>
                  <a:lnTo>
                    <a:pt x="67" y="162"/>
                  </a:lnTo>
                  <a:lnTo>
                    <a:pt x="65" y="166"/>
                  </a:lnTo>
                  <a:lnTo>
                    <a:pt x="63" y="170"/>
                  </a:lnTo>
                  <a:lnTo>
                    <a:pt x="59" y="172"/>
                  </a:lnTo>
                  <a:lnTo>
                    <a:pt x="59" y="172"/>
                  </a:lnTo>
                  <a:close/>
                  <a:moveTo>
                    <a:pt x="59" y="187"/>
                  </a:moveTo>
                  <a:lnTo>
                    <a:pt x="59" y="187"/>
                  </a:lnTo>
                  <a:lnTo>
                    <a:pt x="57" y="185"/>
                  </a:lnTo>
                  <a:lnTo>
                    <a:pt x="57" y="183"/>
                  </a:lnTo>
                  <a:lnTo>
                    <a:pt x="59" y="177"/>
                  </a:lnTo>
                  <a:lnTo>
                    <a:pt x="59" y="177"/>
                  </a:lnTo>
                  <a:lnTo>
                    <a:pt x="61" y="179"/>
                  </a:lnTo>
                  <a:lnTo>
                    <a:pt x="61" y="181"/>
                  </a:lnTo>
                  <a:lnTo>
                    <a:pt x="59" y="187"/>
                  </a:lnTo>
                  <a:lnTo>
                    <a:pt x="59" y="187"/>
                  </a:lnTo>
                  <a:close/>
                  <a:moveTo>
                    <a:pt x="67" y="149"/>
                  </a:moveTo>
                  <a:lnTo>
                    <a:pt x="67" y="149"/>
                  </a:lnTo>
                  <a:lnTo>
                    <a:pt x="61" y="151"/>
                  </a:lnTo>
                  <a:lnTo>
                    <a:pt x="59" y="154"/>
                  </a:lnTo>
                  <a:lnTo>
                    <a:pt x="59" y="154"/>
                  </a:lnTo>
                  <a:lnTo>
                    <a:pt x="59" y="151"/>
                  </a:lnTo>
                  <a:lnTo>
                    <a:pt x="59" y="147"/>
                  </a:lnTo>
                  <a:lnTo>
                    <a:pt x="63" y="143"/>
                  </a:lnTo>
                  <a:lnTo>
                    <a:pt x="63" y="139"/>
                  </a:lnTo>
                  <a:lnTo>
                    <a:pt x="63" y="139"/>
                  </a:lnTo>
                  <a:lnTo>
                    <a:pt x="65" y="141"/>
                  </a:lnTo>
                  <a:lnTo>
                    <a:pt x="67" y="143"/>
                  </a:lnTo>
                  <a:lnTo>
                    <a:pt x="67" y="149"/>
                  </a:lnTo>
                  <a:lnTo>
                    <a:pt x="67" y="149"/>
                  </a:lnTo>
                  <a:close/>
                  <a:moveTo>
                    <a:pt x="59" y="128"/>
                  </a:moveTo>
                  <a:lnTo>
                    <a:pt x="59" y="128"/>
                  </a:lnTo>
                  <a:lnTo>
                    <a:pt x="61" y="124"/>
                  </a:lnTo>
                  <a:lnTo>
                    <a:pt x="63" y="118"/>
                  </a:lnTo>
                  <a:lnTo>
                    <a:pt x="63" y="118"/>
                  </a:lnTo>
                  <a:lnTo>
                    <a:pt x="65" y="122"/>
                  </a:lnTo>
                  <a:lnTo>
                    <a:pt x="65" y="124"/>
                  </a:lnTo>
                  <a:lnTo>
                    <a:pt x="63" y="128"/>
                  </a:lnTo>
                  <a:lnTo>
                    <a:pt x="59" y="128"/>
                  </a:lnTo>
                  <a:lnTo>
                    <a:pt x="59" y="128"/>
                  </a:lnTo>
                  <a:close/>
                  <a:moveTo>
                    <a:pt x="55" y="112"/>
                  </a:moveTo>
                  <a:lnTo>
                    <a:pt x="55" y="112"/>
                  </a:lnTo>
                  <a:lnTo>
                    <a:pt x="55" y="109"/>
                  </a:lnTo>
                  <a:lnTo>
                    <a:pt x="57" y="105"/>
                  </a:lnTo>
                  <a:lnTo>
                    <a:pt x="63" y="95"/>
                  </a:lnTo>
                  <a:lnTo>
                    <a:pt x="63" y="95"/>
                  </a:lnTo>
                  <a:lnTo>
                    <a:pt x="63" y="101"/>
                  </a:lnTo>
                  <a:lnTo>
                    <a:pt x="61" y="105"/>
                  </a:lnTo>
                  <a:lnTo>
                    <a:pt x="55" y="112"/>
                  </a:lnTo>
                  <a:lnTo>
                    <a:pt x="55" y="112"/>
                  </a:lnTo>
                  <a:close/>
                  <a:moveTo>
                    <a:pt x="59" y="71"/>
                  </a:moveTo>
                  <a:lnTo>
                    <a:pt x="59" y="71"/>
                  </a:lnTo>
                  <a:lnTo>
                    <a:pt x="61" y="72"/>
                  </a:lnTo>
                  <a:lnTo>
                    <a:pt x="61" y="74"/>
                  </a:lnTo>
                  <a:lnTo>
                    <a:pt x="63" y="80"/>
                  </a:lnTo>
                  <a:lnTo>
                    <a:pt x="63" y="80"/>
                  </a:lnTo>
                  <a:lnTo>
                    <a:pt x="59" y="82"/>
                  </a:lnTo>
                  <a:lnTo>
                    <a:pt x="55" y="84"/>
                  </a:lnTo>
                  <a:lnTo>
                    <a:pt x="52" y="90"/>
                  </a:lnTo>
                  <a:lnTo>
                    <a:pt x="52" y="90"/>
                  </a:lnTo>
                  <a:lnTo>
                    <a:pt x="50" y="84"/>
                  </a:lnTo>
                  <a:lnTo>
                    <a:pt x="52" y="78"/>
                  </a:lnTo>
                  <a:lnTo>
                    <a:pt x="59" y="71"/>
                  </a:lnTo>
                  <a:lnTo>
                    <a:pt x="59" y="71"/>
                  </a:lnTo>
                  <a:close/>
                  <a:moveTo>
                    <a:pt x="57" y="90"/>
                  </a:moveTo>
                  <a:lnTo>
                    <a:pt x="57" y="90"/>
                  </a:lnTo>
                  <a:lnTo>
                    <a:pt x="57" y="93"/>
                  </a:lnTo>
                  <a:lnTo>
                    <a:pt x="55" y="97"/>
                  </a:lnTo>
                  <a:lnTo>
                    <a:pt x="54" y="101"/>
                  </a:lnTo>
                  <a:lnTo>
                    <a:pt x="52" y="107"/>
                  </a:lnTo>
                  <a:lnTo>
                    <a:pt x="52" y="107"/>
                  </a:lnTo>
                  <a:lnTo>
                    <a:pt x="50" y="101"/>
                  </a:lnTo>
                  <a:lnTo>
                    <a:pt x="52" y="97"/>
                  </a:lnTo>
                  <a:lnTo>
                    <a:pt x="57" y="90"/>
                  </a:lnTo>
                  <a:lnTo>
                    <a:pt x="57" y="90"/>
                  </a:lnTo>
                  <a:close/>
                  <a:moveTo>
                    <a:pt x="57" y="118"/>
                  </a:moveTo>
                  <a:lnTo>
                    <a:pt x="57" y="118"/>
                  </a:lnTo>
                  <a:lnTo>
                    <a:pt x="54" y="128"/>
                  </a:lnTo>
                  <a:lnTo>
                    <a:pt x="54" y="128"/>
                  </a:lnTo>
                  <a:lnTo>
                    <a:pt x="52" y="126"/>
                  </a:lnTo>
                  <a:lnTo>
                    <a:pt x="54" y="122"/>
                  </a:lnTo>
                  <a:lnTo>
                    <a:pt x="55" y="120"/>
                  </a:lnTo>
                  <a:lnTo>
                    <a:pt x="57" y="118"/>
                  </a:lnTo>
                  <a:lnTo>
                    <a:pt x="57" y="118"/>
                  </a:lnTo>
                  <a:close/>
                  <a:moveTo>
                    <a:pt x="10" y="242"/>
                  </a:moveTo>
                  <a:lnTo>
                    <a:pt x="10" y="242"/>
                  </a:lnTo>
                  <a:lnTo>
                    <a:pt x="12" y="238"/>
                  </a:lnTo>
                  <a:lnTo>
                    <a:pt x="15" y="236"/>
                  </a:lnTo>
                  <a:lnTo>
                    <a:pt x="21" y="234"/>
                  </a:lnTo>
                  <a:lnTo>
                    <a:pt x="25" y="234"/>
                  </a:lnTo>
                  <a:lnTo>
                    <a:pt x="25" y="234"/>
                  </a:lnTo>
                  <a:lnTo>
                    <a:pt x="23" y="238"/>
                  </a:lnTo>
                  <a:lnTo>
                    <a:pt x="19" y="240"/>
                  </a:lnTo>
                  <a:lnTo>
                    <a:pt x="10" y="242"/>
                  </a:lnTo>
                  <a:lnTo>
                    <a:pt x="10" y="242"/>
                  </a:lnTo>
                  <a:close/>
                  <a:moveTo>
                    <a:pt x="40" y="248"/>
                  </a:moveTo>
                  <a:lnTo>
                    <a:pt x="40" y="248"/>
                  </a:lnTo>
                  <a:lnTo>
                    <a:pt x="42" y="244"/>
                  </a:lnTo>
                  <a:lnTo>
                    <a:pt x="48" y="244"/>
                  </a:lnTo>
                  <a:lnTo>
                    <a:pt x="48" y="244"/>
                  </a:lnTo>
                  <a:lnTo>
                    <a:pt x="46" y="246"/>
                  </a:lnTo>
                  <a:lnTo>
                    <a:pt x="40" y="248"/>
                  </a:lnTo>
                  <a:lnTo>
                    <a:pt x="40" y="248"/>
                  </a:lnTo>
                  <a:close/>
                  <a:moveTo>
                    <a:pt x="63" y="246"/>
                  </a:moveTo>
                  <a:lnTo>
                    <a:pt x="63" y="246"/>
                  </a:lnTo>
                  <a:lnTo>
                    <a:pt x="63" y="244"/>
                  </a:lnTo>
                  <a:lnTo>
                    <a:pt x="63" y="242"/>
                  </a:lnTo>
                  <a:lnTo>
                    <a:pt x="69" y="240"/>
                  </a:lnTo>
                  <a:lnTo>
                    <a:pt x="69" y="240"/>
                  </a:lnTo>
                  <a:lnTo>
                    <a:pt x="69" y="242"/>
                  </a:lnTo>
                  <a:lnTo>
                    <a:pt x="67" y="242"/>
                  </a:lnTo>
                  <a:lnTo>
                    <a:pt x="65" y="244"/>
                  </a:lnTo>
                  <a:lnTo>
                    <a:pt x="63" y="246"/>
                  </a:lnTo>
                  <a:lnTo>
                    <a:pt x="63" y="246"/>
                  </a:lnTo>
                  <a:close/>
                  <a:moveTo>
                    <a:pt x="73" y="233"/>
                  </a:moveTo>
                  <a:lnTo>
                    <a:pt x="73" y="233"/>
                  </a:lnTo>
                  <a:lnTo>
                    <a:pt x="69" y="236"/>
                  </a:lnTo>
                  <a:lnTo>
                    <a:pt x="63" y="238"/>
                  </a:lnTo>
                  <a:lnTo>
                    <a:pt x="50" y="240"/>
                  </a:lnTo>
                  <a:lnTo>
                    <a:pt x="38" y="236"/>
                  </a:lnTo>
                  <a:lnTo>
                    <a:pt x="33" y="234"/>
                  </a:lnTo>
                  <a:lnTo>
                    <a:pt x="27" y="231"/>
                  </a:lnTo>
                  <a:lnTo>
                    <a:pt x="27" y="231"/>
                  </a:lnTo>
                  <a:lnTo>
                    <a:pt x="29" y="225"/>
                  </a:lnTo>
                  <a:lnTo>
                    <a:pt x="31" y="219"/>
                  </a:lnTo>
                  <a:lnTo>
                    <a:pt x="36" y="210"/>
                  </a:lnTo>
                  <a:lnTo>
                    <a:pt x="36" y="210"/>
                  </a:lnTo>
                  <a:lnTo>
                    <a:pt x="42" y="213"/>
                  </a:lnTo>
                  <a:lnTo>
                    <a:pt x="50" y="215"/>
                  </a:lnTo>
                  <a:lnTo>
                    <a:pt x="57" y="215"/>
                  </a:lnTo>
                  <a:lnTo>
                    <a:pt x="65" y="212"/>
                  </a:lnTo>
                  <a:lnTo>
                    <a:pt x="65" y="212"/>
                  </a:lnTo>
                  <a:lnTo>
                    <a:pt x="69" y="208"/>
                  </a:lnTo>
                  <a:lnTo>
                    <a:pt x="71" y="202"/>
                  </a:lnTo>
                  <a:lnTo>
                    <a:pt x="73" y="189"/>
                  </a:lnTo>
                  <a:lnTo>
                    <a:pt x="71" y="154"/>
                  </a:lnTo>
                  <a:lnTo>
                    <a:pt x="71" y="154"/>
                  </a:lnTo>
                  <a:lnTo>
                    <a:pt x="71" y="107"/>
                  </a:lnTo>
                  <a:lnTo>
                    <a:pt x="69" y="84"/>
                  </a:lnTo>
                  <a:lnTo>
                    <a:pt x="67" y="65"/>
                  </a:lnTo>
                  <a:lnTo>
                    <a:pt x="67" y="65"/>
                  </a:lnTo>
                  <a:lnTo>
                    <a:pt x="76" y="65"/>
                  </a:lnTo>
                  <a:lnTo>
                    <a:pt x="90" y="65"/>
                  </a:lnTo>
                  <a:lnTo>
                    <a:pt x="90" y="65"/>
                  </a:lnTo>
                  <a:lnTo>
                    <a:pt x="90" y="86"/>
                  </a:lnTo>
                  <a:lnTo>
                    <a:pt x="92" y="111"/>
                  </a:lnTo>
                  <a:lnTo>
                    <a:pt x="94" y="158"/>
                  </a:lnTo>
                  <a:lnTo>
                    <a:pt x="92" y="181"/>
                  </a:lnTo>
                  <a:lnTo>
                    <a:pt x="90" y="202"/>
                  </a:lnTo>
                  <a:lnTo>
                    <a:pt x="86" y="212"/>
                  </a:lnTo>
                  <a:lnTo>
                    <a:pt x="82" y="221"/>
                  </a:lnTo>
                  <a:lnTo>
                    <a:pt x="78" y="227"/>
                  </a:lnTo>
                  <a:lnTo>
                    <a:pt x="73" y="233"/>
                  </a:lnTo>
                  <a:lnTo>
                    <a:pt x="73" y="2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0" name="Freeform 28"/>
            <p:cNvSpPr>
              <a:spLocks noEditPoints="1"/>
            </p:cNvSpPr>
            <p:nvPr/>
          </p:nvSpPr>
          <p:spPr bwMode="auto">
            <a:xfrm>
              <a:off x="4522788" y="2190750"/>
              <a:ext cx="190500" cy="171450"/>
            </a:xfrm>
            <a:custGeom>
              <a:avLst/>
              <a:gdLst/>
              <a:ahLst/>
              <a:cxnLst>
                <a:cxn ang="0">
                  <a:pos x="53" y="0"/>
                </a:cxn>
                <a:cxn ang="0">
                  <a:pos x="7" y="23"/>
                </a:cxn>
                <a:cxn ang="0">
                  <a:pos x="0" y="70"/>
                </a:cxn>
                <a:cxn ang="0">
                  <a:pos x="19" y="97"/>
                </a:cxn>
                <a:cxn ang="0">
                  <a:pos x="74" y="108"/>
                </a:cxn>
                <a:cxn ang="0">
                  <a:pos x="110" y="86"/>
                </a:cxn>
                <a:cxn ang="0">
                  <a:pos x="120" y="42"/>
                </a:cxn>
                <a:cxn ang="0">
                  <a:pos x="97" y="6"/>
                </a:cxn>
                <a:cxn ang="0">
                  <a:pos x="19" y="17"/>
                </a:cxn>
                <a:cxn ang="0">
                  <a:pos x="21" y="15"/>
                </a:cxn>
                <a:cxn ang="0">
                  <a:pos x="13" y="28"/>
                </a:cxn>
                <a:cxn ang="0">
                  <a:pos x="22" y="34"/>
                </a:cxn>
                <a:cxn ang="0">
                  <a:pos x="22" y="38"/>
                </a:cxn>
                <a:cxn ang="0">
                  <a:pos x="15" y="38"/>
                </a:cxn>
                <a:cxn ang="0">
                  <a:pos x="19" y="53"/>
                </a:cxn>
                <a:cxn ang="0">
                  <a:pos x="11" y="55"/>
                </a:cxn>
                <a:cxn ang="0">
                  <a:pos x="9" y="40"/>
                </a:cxn>
                <a:cxn ang="0">
                  <a:pos x="5" y="40"/>
                </a:cxn>
                <a:cxn ang="0">
                  <a:pos x="7" y="55"/>
                </a:cxn>
                <a:cxn ang="0">
                  <a:pos x="5" y="72"/>
                </a:cxn>
                <a:cxn ang="0">
                  <a:pos x="7" y="68"/>
                </a:cxn>
                <a:cxn ang="0">
                  <a:pos x="5" y="72"/>
                </a:cxn>
                <a:cxn ang="0">
                  <a:pos x="21" y="67"/>
                </a:cxn>
                <a:cxn ang="0">
                  <a:pos x="21" y="72"/>
                </a:cxn>
                <a:cxn ang="0">
                  <a:pos x="21" y="78"/>
                </a:cxn>
                <a:cxn ang="0">
                  <a:pos x="22" y="95"/>
                </a:cxn>
                <a:cxn ang="0">
                  <a:pos x="22" y="91"/>
                </a:cxn>
                <a:cxn ang="0">
                  <a:pos x="22" y="95"/>
                </a:cxn>
                <a:cxn ang="0">
                  <a:pos x="24" y="80"/>
                </a:cxn>
                <a:cxn ang="0">
                  <a:pos x="22" y="86"/>
                </a:cxn>
                <a:cxn ang="0">
                  <a:pos x="38" y="93"/>
                </a:cxn>
                <a:cxn ang="0">
                  <a:pos x="101" y="88"/>
                </a:cxn>
                <a:cxn ang="0">
                  <a:pos x="78" y="103"/>
                </a:cxn>
                <a:cxn ang="0">
                  <a:pos x="30" y="82"/>
                </a:cxn>
                <a:cxn ang="0">
                  <a:pos x="24" y="38"/>
                </a:cxn>
                <a:cxn ang="0">
                  <a:pos x="51" y="6"/>
                </a:cxn>
                <a:cxn ang="0">
                  <a:pos x="95" y="9"/>
                </a:cxn>
                <a:cxn ang="0">
                  <a:pos x="116" y="46"/>
                </a:cxn>
                <a:cxn ang="0">
                  <a:pos x="101" y="88"/>
                </a:cxn>
                <a:cxn ang="0">
                  <a:pos x="70" y="23"/>
                </a:cxn>
                <a:cxn ang="0">
                  <a:pos x="45" y="40"/>
                </a:cxn>
                <a:cxn ang="0">
                  <a:pos x="51" y="72"/>
                </a:cxn>
                <a:cxn ang="0">
                  <a:pos x="91" y="80"/>
                </a:cxn>
                <a:cxn ang="0">
                  <a:pos x="99" y="51"/>
                </a:cxn>
                <a:cxn ang="0">
                  <a:pos x="85" y="27"/>
                </a:cxn>
                <a:cxn ang="0">
                  <a:pos x="74" y="30"/>
                </a:cxn>
                <a:cxn ang="0">
                  <a:pos x="68" y="80"/>
                </a:cxn>
                <a:cxn ang="0">
                  <a:pos x="49" y="49"/>
                </a:cxn>
                <a:cxn ang="0">
                  <a:pos x="64" y="28"/>
                </a:cxn>
                <a:cxn ang="0">
                  <a:pos x="78" y="53"/>
                </a:cxn>
                <a:cxn ang="0">
                  <a:pos x="68" y="80"/>
                </a:cxn>
                <a:cxn ang="0">
                  <a:pos x="91" y="61"/>
                </a:cxn>
                <a:cxn ang="0">
                  <a:pos x="93" y="63"/>
                </a:cxn>
                <a:cxn ang="0">
                  <a:pos x="95" y="49"/>
                </a:cxn>
                <a:cxn ang="0">
                  <a:pos x="91" y="51"/>
                </a:cxn>
                <a:cxn ang="0">
                  <a:pos x="93" y="46"/>
                </a:cxn>
                <a:cxn ang="0">
                  <a:pos x="91" y="42"/>
                </a:cxn>
                <a:cxn ang="0">
                  <a:pos x="91" y="38"/>
                </a:cxn>
                <a:cxn ang="0">
                  <a:pos x="89" y="36"/>
                </a:cxn>
              </a:cxnLst>
              <a:rect l="0" t="0" r="r" b="b"/>
              <a:pathLst>
                <a:path w="120" h="108">
                  <a:moveTo>
                    <a:pt x="97" y="6"/>
                  </a:moveTo>
                  <a:lnTo>
                    <a:pt x="97" y="6"/>
                  </a:lnTo>
                  <a:lnTo>
                    <a:pt x="85" y="2"/>
                  </a:lnTo>
                  <a:lnTo>
                    <a:pt x="76" y="0"/>
                  </a:lnTo>
                  <a:lnTo>
                    <a:pt x="53" y="0"/>
                  </a:lnTo>
                  <a:lnTo>
                    <a:pt x="53" y="0"/>
                  </a:lnTo>
                  <a:lnTo>
                    <a:pt x="38" y="2"/>
                  </a:lnTo>
                  <a:lnTo>
                    <a:pt x="24" y="9"/>
                  </a:lnTo>
                  <a:lnTo>
                    <a:pt x="11" y="17"/>
                  </a:lnTo>
                  <a:lnTo>
                    <a:pt x="7" y="23"/>
                  </a:lnTo>
                  <a:lnTo>
                    <a:pt x="3" y="28"/>
                  </a:lnTo>
                  <a:lnTo>
                    <a:pt x="3" y="28"/>
                  </a:lnTo>
                  <a:lnTo>
                    <a:pt x="1" y="40"/>
                  </a:lnTo>
                  <a:lnTo>
                    <a:pt x="0" y="55"/>
                  </a:lnTo>
                  <a:lnTo>
                    <a:pt x="0" y="70"/>
                  </a:lnTo>
                  <a:lnTo>
                    <a:pt x="1" y="78"/>
                  </a:lnTo>
                  <a:lnTo>
                    <a:pt x="5" y="84"/>
                  </a:lnTo>
                  <a:lnTo>
                    <a:pt x="5" y="84"/>
                  </a:lnTo>
                  <a:lnTo>
                    <a:pt x="11" y="89"/>
                  </a:lnTo>
                  <a:lnTo>
                    <a:pt x="19" y="97"/>
                  </a:lnTo>
                  <a:lnTo>
                    <a:pt x="26" y="101"/>
                  </a:lnTo>
                  <a:lnTo>
                    <a:pt x="34" y="105"/>
                  </a:lnTo>
                  <a:lnTo>
                    <a:pt x="34" y="105"/>
                  </a:lnTo>
                  <a:lnTo>
                    <a:pt x="53" y="107"/>
                  </a:lnTo>
                  <a:lnTo>
                    <a:pt x="74" y="108"/>
                  </a:lnTo>
                  <a:lnTo>
                    <a:pt x="74" y="108"/>
                  </a:lnTo>
                  <a:lnTo>
                    <a:pt x="80" y="107"/>
                  </a:lnTo>
                  <a:lnTo>
                    <a:pt x="87" y="105"/>
                  </a:lnTo>
                  <a:lnTo>
                    <a:pt x="99" y="97"/>
                  </a:lnTo>
                  <a:lnTo>
                    <a:pt x="110" y="86"/>
                  </a:lnTo>
                  <a:lnTo>
                    <a:pt x="116" y="74"/>
                  </a:lnTo>
                  <a:lnTo>
                    <a:pt x="116" y="74"/>
                  </a:lnTo>
                  <a:lnTo>
                    <a:pt x="120" y="63"/>
                  </a:lnTo>
                  <a:lnTo>
                    <a:pt x="120" y="51"/>
                  </a:lnTo>
                  <a:lnTo>
                    <a:pt x="120" y="42"/>
                  </a:lnTo>
                  <a:lnTo>
                    <a:pt x="118" y="32"/>
                  </a:lnTo>
                  <a:lnTo>
                    <a:pt x="114" y="25"/>
                  </a:lnTo>
                  <a:lnTo>
                    <a:pt x="110" y="17"/>
                  </a:lnTo>
                  <a:lnTo>
                    <a:pt x="102" y="9"/>
                  </a:lnTo>
                  <a:lnTo>
                    <a:pt x="97" y="6"/>
                  </a:lnTo>
                  <a:lnTo>
                    <a:pt x="97" y="6"/>
                  </a:lnTo>
                  <a:close/>
                  <a:moveTo>
                    <a:pt x="21" y="15"/>
                  </a:moveTo>
                  <a:lnTo>
                    <a:pt x="21" y="15"/>
                  </a:lnTo>
                  <a:lnTo>
                    <a:pt x="21" y="17"/>
                  </a:lnTo>
                  <a:lnTo>
                    <a:pt x="19" y="17"/>
                  </a:lnTo>
                  <a:lnTo>
                    <a:pt x="17" y="19"/>
                  </a:lnTo>
                  <a:lnTo>
                    <a:pt x="17" y="19"/>
                  </a:lnTo>
                  <a:lnTo>
                    <a:pt x="17" y="17"/>
                  </a:lnTo>
                  <a:lnTo>
                    <a:pt x="17" y="17"/>
                  </a:lnTo>
                  <a:lnTo>
                    <a:pt x="21" y="15"/>
                  </a:lnTo>
                  <a:lnTo>
                    <a:pt x="21" y="15"/>
                  </a:lnTo>
                  <a:close/>
                  <a:moveTo>
                    <a:pt x="28" y="17"/>
                  </a:moveTo>
                  <a:lnTo>
                    <a:pt x="28" y="17"/>
                  </a:lnTo>
                  <a:lnTo>
                    <a:pt x="13" y="28"/>
                  </a:lnTo>
                  <a:lnTo>
                    <a:pt x="13" y="28"/>
                  </a:lnTo>
                  <a:lnTo>
                    <a:pt x="15" y="25"/>
                  </a:lnTo>
                  <a:lnTo>
                    <a:pt x="19" y="23"/>
                  </a:lnTo>
                  <a:lnTo>
                    <a:pt x="28" y="17"/>
                  </a:lnTo>
                  <a:lnTo>
                    <a:pt x="28" y="17"/>
                  </a:lnTo>
                  <a:close/>
                  <a:moveTo>
                    <a:pt x="22" y="34"/>
                  </a:moveTo>
                  <a:lnTo>
                    <a:pt x="22" y="34"/>
                  </a:lnTo>
                  <a:lnTo>
                    <a:pt x="22" y="34"/>
                  </a:lnTo>
                  <a:lnTo>
                    <a:pt x="22" y="36"/>
                  </a:lnTo>
                  <a:lnTo>
                    <a:pt x="22" y="38"/>
                  </a:lnTo>
                  <a:lnTo>
                    <a:pt x="22" y="38"/>
                  </a:lnTo>
                  <a:lnTo>
                    <a:pt x="17" y="40"/>
                  </a:lnTo>
                  <a:lnTo>
                    <a:pt x="13" y="44"/>
                  </a:lnTo>
                  <a:lnTo>
                    <a:pt x="13" y="44"/>
                  </a:lnTo>
                  <a:lnTo>
                    <a:pt x="13" y="42"/>
                  </a:lnTo>
                  <a:lnTo>
                    <a:pt x="15" y="38"/>
                  </a:lnTo>
                  <a:lnTo>
                    <a:pt x="22" y="34"/>
                  </a:lnTo>
                  <a:lnTo>
                    <a:pt x="22" y="34"/>
                  </a:lnTo>
                  <a:close/>
                  <a:moveTo>
                    <a:pt x="17" y="48"/>
                  </a:moveTo>
                  <a:lnTo>
                    <a:pt x="17" y="48"/>
                  </a:lnTo>
                  <a:lnTo>
                    <a:pt x="19" y="53"/>
                  </a:lnTo>
                  <a:lnTo>
                    <a:pt x="15" y="57"/>
                  </a:lnTo>
                  <a:lnTo>
                    <a:pt x="7" y="63"/>
                  </a:lnTo>
                  <a:lnTo>
                    <a:pt x="7" y="63"/>
                  </a:lnTo>
                  <a:lnTo>
                    <a:pt x="9" y="59"/>
                  </a:lnTo>
                  <a:lnTo>
                    <a:pt x="11" y="55"/>
                  </a:lnTo>
                  <a:lnTo>
                    <a:pt x="17" y="48"/>
                  </a:lnTo>
                  <a:lnTo>
                    <a:pt x="17" y="48"/>
                  </a:lnTo>
                  <a:close/>
                  <a:moveTo>
                    <a:pt x="5" y="40"/>
                  </a:moveTo>
                  <a:lnTo>
                    <a:pt x="9" y="40"/>
                  </a:lnTo>
                  <a:lnTo>
                    <a:pt x="9" y="40"/>
                  </a:lnTo>
                  <a:lnTo>
                    <a:pt x="5" y="46"/>
                  </a:lnTo>
                  <a:lnTo>
                    <a:pt x="5" y="46"/>
                  </a:lnTo>
                  <a:lnTo>
                    <a:pt x="5" y="44"/>
                  </a:lnTo>
                  <a:lnTo>
                    <a:pt x="5" y="40"/>
                  </a:lnTo>
                  <a:lnTo>
                    <a:pt x="5" y="40"/>
                  </a:lnTo>
                  <a:close/>
                  <a:moveTo>
                    <a:pt x="3" y="59"/>
                  </a:moveTo>
                  <a:lnTo>
                    <a:pt x="3" y="59"/>
                  </a:lnTo>
                  <a:lnTo>
                    <a:pt x="3" y="55"/>
                  </a:lnTo>
                  <a:lnTo>
                    <a:pt x="7" y="55"/>
                  </a:lnTo>
                  <a:lnTo>
                    <a:pt x="7" y="55"/>
                  </a:lnTo>
                  <a:lnTo>
                    <a:pt x="5" y="57"/>
                  </a:lnTo>
                  <a:lnTo>
                    <a:pt x="3" y="59"/>
                  </a:lnTo>
                  <a:lnTo>
                    <a:pt x="3" y="59"/>
                  </a:lnTo>
                  <a:close/>
                  <a:moveTo>
                    <a:pt x="5" y="72"/>
                  </a:moveTo>
                  <a:lnTo>
                    <a:pt x="5" y="72"/>
                  </a:lnTo>
                  <a:lnTo>
                    <a:pt x="5" y="72"/>
                  </a:lnTo>
                  <a:lnTo>
                    <a:pt x="5" y="68"/>
                  </a:lnTo>
                  <a:lnTo>
                    <a:pt x="5" y="68"/>
                  </a:lnTo>
                  <a:lnTo>
                    <a:pt x="7" y="68"/>
                  </a:lnTo>
                  <a:lnTo>
                    <a:pt x="7" y="68"/>
                  </a:lnTo>
                  <a:lnTo>
                    <a:pt x="7" y="68"/>
                  </a:lnTo>
                  <a:lnTo>
                    <a:pt x="9" y="68"/>
                  </a:lnTo>
                  <a:lnTo>
                    <a:pt x="7" y="70"/>
                  </a:lnTo>
                  <a:lnTo>
                    <a:pt x="5" y="72"/>
                  </a:lnTo>
                  <a:lnTo>
                    <a:pt x="5" y="72"/>
                  </a:lnTo>
                  <a:close/>
                  <a:moveTo>
                    <a:pt x="9" y="74"/>
                  </a:moveTo>
                  <a:lnTo>
                    <a:pt x="9" y="74"/>
                  </a:lnTo>
                  <a:lnTo>
                    <a:pt x="19" y="61"/>
                  </a:lnTo>
                  <a:lnTo>
                    <a:pt x="19" y="61"/>
                  </a:lnTo>
                  <a:lnTo>
                    <a:pt x="21" y="67"/>
                  </a:lnTo>
                  <a:lnTo>
                    <a:pt x="21" y="67"/>
                  </a:lnTo>
                  <a:lnTo>
                    <a:pt x="15" y="70"/>
                  </a:lnTo>
                  <a:lnTo>
                    <a:pt x="9" y="74"/>
                  </a:lnTo>
                  <a:lnTo>
                    <a:pt x="9" y="74"/>
                  </a:lnTo>
                  <a:close/>
                  <a:moveTo>
                    <a:pt x="21" y="72"/>
                  </a:moveTo>
                  <a:lnTo>
                    <a:pt x="21" y="72"/>
                  </a:lnTo>
                  <a:lnTo>
                    <a:pt x="22" y="72"/>
                  </a:lnTo>
                  <a:lnTo>
                    <a:pt x="24" y="76"/>
                  </a:lnTo>
                  <a:lnTo>
                    <a:pt x="24" y="76"/>
                  </a:lnTo>
                  <a:lnTo>
                    <a:pt x="21" y="78"/>
                  </a:lnTo>
                  <a:lnTo>
                    <a:pt x="15" y="82"/>
                  </a:lnTo>
                  <a:lnTo>
                    <a:pt x="15" y="82"/>
                  </a:lnTo>
                  <a:lnTo>
                    <a:pt x="21" y="72"/>
                  </a:lnTo>
                  <a:lnTo>
                    <a:pt x="21" y="72"/>
                  </a:lnTo>
                  <a:close/>
                  <a:moveTo>
                    <a:pt x="22" y="95"/>
                  </a:moveTo>
                  <a:lnTo>
                    <a:pt x="22" y="95"/>
                  </a:lnTo>
                  <a:lnTo>
                    <a:pt x="21" y="93"/>
                  </a:lnTo>
                  <a:lnTo>
                    <a:pt x="21" y="93"/>
                  </a:lnTo>
                  <a:lnTo>
                    <a:pt x="21" y="91"/>
                  </a:lnTo>
                  <a:lnTo>
                    <a:pt x="22" y="91"/>
                  </a:lnTo>
                  <a:lnTo>
                    <a:pt x="24" y="91"/>
                  </a:lnTo>
                  <a:lnTo>
                    <a:pt x="24" y="91"/>
                  </a:lnTo>
                  <a:lnTo>
                    <a:pt x="24" y="91"/>
                  </a:lnTo>
                  <a:lnTo>
                    <a:pt x="24" y="91"/>
                  </a:lnTo>
                  <a:lnTo>
                    <a:pt x="22" y="95"/>
                  </a:lnTo>
                  <a:lnTo>
                    <a:pt x="22" y="95"/>
                  </a:lnTo>
                  <a:close/>
                  <a:moveTo>
                    <a:pt x="22" y="86"/>
                  </a:moveTo>
                  <a:lnTo>
                    <a:pt x="22" y="86"/>
                  </a:lnTo>
                  <a:lnTo>
                    <a:pt x="24" y="80"/>
                  </a:lnTo>
                  <a:lnTo>
                    <a:pt x="24" y="80"/>
                  </a:lnTo>
                  <a:lnTo>
                    <a:pt x="26" y="82"/>
                  </a:lnTo>
                  <a:lnTo>
                    <a:pt x="28" y="84"/>
                  </a:lnTo>
                  <a:lnTo>
                    <a:pt x="28" y="84"/>
                  </a:lnTo>
                  <a:lnTo>
                    <a:pt x="24" y="86"/>
                  </a:lnTo>
                  <a:lnTo>
                    <a:pt x="22" y="86"/>
                  </a:lnTo>
                  <a:lnTo>
                    <a:pt x="22" y="86"/>
                  </a:lnTo>
                  <a:close/>
                  <a:moveTo>
                    <a:pt x="34" y="97"/>
                  </a:moveTo>
                  <a:lnTo>
                    <a:pt x="34" y="97"/>
                  </a:lnTo>
                  <a:lnTo>
                    <a:pt x="36" y="93"/>
                  </a:lnTo>
                  <a:lnTo>
                    <a:pt x="38" y="93"/>
                  </a:lnTo>
                  <a:lnTo>
                    <a:pt x="38" y="93"/>
                  </a:lnTo>
                  <a:lnTo>
                    <a:pt x="38" y="95"/>
                  </a:lnTo>
                  <a:lnTo>
                    <a:pt x="34" y="97"/>
                  </a:lnTo>
                  <a:lnTo>
                    <a:pt x="34" y="97"/>
                  </a:lnTo>
                  <a:close/>
                  <a:moveTo>
                    <a:pt x="101" y="88"/>
                  </a:moveTo>
                  <a:lnTo>
                    <a:pt x="101" y="88"/>
                  </a:lnTo>
                  <a:lnTo>
                    <a:pt x="89" y="97"/>
                  </a:lnTo>
                  <a:lnTo>
                    <a:pt x="83" y="101"/>
                  </a:lnTo>
                  <a:lnTo>
                    <a:pt x="78" y="103"/>
                  </a:lnTo>
                  <a:lnTo>
                    <a:pt x="78" y="103"/>
                  </a:lnTo>
                  <a:lnTo>
                    <a:pt x="66" y="103"/>
                  </a:lnTo>
                  <a:lnTo>
                    <a:pt x="57" y="101"/>
                  </a:lnTo>
                  <a:lnTo>
                    <a:pt x="47" y="95"/>
                  </a:lnTo>
                  <a:lnTo>
                    <a:pt x="38" y="89"/>
                  </a:lnTo>
                  <a:lnTo>
                    <a:pt x="30" y="82"/>
                  </a:lnTo>
                  <a:lnTo>
                    <a:pt x="26" y="72"/>
                  </a:lnTo>
                  <a:lnTo>
                    <a:pt x="22" y="63"/>
                  </a:lnTo>
                  <a:lnTo>
                    <a:pt x="22" y="53"/>
                  </a:lnTo>
                  <a:lnTo>
                    <a:pt x="22" y="53"/>
                  </a:lnTo>
                  <a:lnTo>
                    <a:pt x="24" y="38"/>
                  </a:lnTo>
                  <a:lnTo>
                    <a:pt x="30" y="25"/>
                  </a:lnTo>
                  <a:lnTo>
                    <a:pt x="40" y="13"/>
                  </a:lnTo>
                  <a:lnTo>
                    <a:pt x="45" y="9"/>
                  </a:lnTo>
                  <a:lnTo>
                    <a:pt x="51" y="6"/>
                  </a:lnTo>
                  <a:lnTo>
                    <a:pt x="51" y="6"/>
                  </a:lnTo>
                  <a:lnTo>
                    <a:pt x="59" y="4"/>
                  </a:lnTo>
                  <a:lnTo>
                    <a:pt x="68" y="4"/>
                  </a:lnTo>
                  <a:lnTo>
                    <a:pt x="68" y="4"/>
                  </a:lnTo>
                  <a:lnTo>
                    <a:pt x="83" y="6"/>
                  </a:lnTo>
                  <a:lnTo>
                    <a:pt x="95" y="9"/>
                  </a:lnTo>
                  <a:lnTo>
                    <a:pt x="104" y="19"/>
                  </a:lnTo>
                  <a:lnTo>
                    <a:pt x="112" y="30"/>
                  </a:lnTo>
                  <a:lnTo>
                    <a:pt x="112" y="30"/>
                  </a:lnTo>
                  <a:lnTo>
                    <a:pt x="114" y="38"/>
                  </a:lnTo>
                  <a:lnTo>
                    <a:pt x="116" y="46"/>
                  </a:lnTo>
                  <a:lnTo>
                    <a:pt x="116" y="53"/>
                  </a:lnTo>
                  <a:lnTo>
                    <a:pt x="114" y="61"/>
                  </a:lnTo>
                  <a:lnTo>
                    <a:pt x="110" y="76"/>
                  </a:lnTo>
                  <a:lnTo>
                    <a:pt x="104" y="82"/>
                  </a:lnTo>
                  <a:lnTo>
                    <a:pt x="101" y="88"/>
                  </a:lnTo>
                  <a:lnTo>
                    <a:pt x="101" y="88"/>
                  </a:lnTo>
                  <a:close/>
                  <a:moveTo>
                    <a:pt x="85" y="27"/>
                  </a:moveTo>
                  <a:lnTo>
                    <a:pt x="85" y="27"/>
                  </a:lnTo>
                  <a:lnTo>
                    <a:pt x="78" y="25"/>
                  </a:lnTo>
                  <a:lnTo>
                    <a:pt x="70" y="23"/>
                  </a:lnTo>
                  <a:lnTo>
                    <a:pt x="64" y="25"/>
                  </a:lnTo>
                  <a:lnTo>
                    <a:pt x="59" y="27"/>
                  </a:lnTo>
                  <a:lnTo>
                    <a:pt x="53" y="30"/>
                  </a:lnTo>
                  <a:lnTo>
                    <a:pt x="49" y="34"/>
                  </a:lnTo>
                  <a:lnTo>
                    <a:pt x="45" y="40"/>
                  </a:lnTo>
                  <a:lnTo>
                    <a:pt x="43" y="44"/>
                  </a:lnTo>
                  <a:lnTo>
                    <a:pt x="43" y="44"/>
                  </a:lnTo>
                  <a:lnTo>
                    <a:pt x="43" y="55"/>
                  </a:lnTo>
                  <a:lnTo>
                    <a:pt x="45" y="65"/>
                  </a:lnTo>
                  <a:lnTo>
                    <a:pt x="51" y="72"/>
                  </a:lnTo>
                  <a:lnTo>
                    <a:pt x="59" y="80"/>
                  </a:lnTo>
                  <a:lnTo>
                    <a:pt x="66" y="84"/>
                  </a:lnTo>
                  <a:lnTo>
                    <a:pt x="76" y="84"/>
                  </a:lnTo>
                  <a:lnTo>
                    <a:pt x="83" y="84"/>
                  </a:lnTo>
                  <a:lnTo>
                    <a:pt x="91" y="80"/>
                  </a:lnTo>
                  <a:lnTo>
                    <a:pt x="91" y="80"/>
                  </a:lnTo>
                  <a:lnTo>
                    <a:pt x="95" y="74"/>
                  </a:lnTo>
                  <a:lnTo>
                    <a:pt x="97" y="67"/>
                  </a:lnTo>
                  <a:lnTo>
                    <a:pt x="99" y="59"/>
                  </a:lnTo>
                  <a:lnTo>
                    <a:pt x="99" y="51"/>
                  </a:lnTo>
                  <a:lnTo>
                    <a:pt x="97" y="44"/>
                  </a:lnTo>
                  <a:lnTo>
                    <a:pt x="93" y="36"/>
                  </a:lnTo>
                  <a:lnTo>
                    <a:pt x="89" y="30"/>
                  </a:lnTo>
                  <a:lnTo>
                    <a:pt x="85" y="27"/>
                  </a:lnTo>
                  <a:lnTo>
                    <a:pt x="85" y="27"/>
                  </a:lnTo>
                  <a:close/>
                  <a:moveTo>
                    <a:pt x="78" y="28"/>
                  </a:moveTo>
                  <a:lnTo>
                    <a:pt x="78" y="28"/>
                  </a:lnTo>
                  <a:lnTo>
                    <a:pt x="76" y="30"/>
                  </a:lnTo>
                  <a:lnTo>
                    <a:pt x="74" y="30"/>
                  </a:lnTo>
                  <a:lnTo>
                    <a:pt x="74" y="30"/>
                  </a:lnTo>
                  <a:lnTo>
                    <a:pt x="72" y="30"/>
                  </a:lnTo>
                  <a:lnTo>
                    <a:pt x="70" y="28"/>
                  </a:lnTo>
                  <a:lnTo>
                    <a:pt x="78" y="28"/>
                  </a:lnTo>
                  <a:close/>
                  <a:moveTo>
                    <a:pt x="68" y="80"/>
                  </a:moveTo>
                  <a:lnTo>
                    <a:pt x="68" y="80"/>
                  </a:lnTo>
                  <a:lnTo>
                    <a:pt x="61" y="76"/>
                  </a:lnTo>
                  <a:lnTo>
                    <a:pt x="55" y="72"/>
                  </a:lnTo>
                  <a:lnTo>
                    <a:pt x="51" y="65"/>
                  </a:lnTo>
                  <a:lnTo>
                    <a:pt x="49" y="57"/>
                  </a:lnTo>
                  <a:lnTo>
                    <a:pt x="49" y="49"/>
                  </a:lnTo>
                  <a:lnTo>
                    <a:pt x="51" y="42"/>
                  </a:lnTo>
                  <a:lnTo>
                    <a:pt x="55" y="34"/>
                  </a:lnTo>
                  <a:lnTo>
                    <a:pt x="61" y="28"/>
                  </a:lnTo>
                  <a:lnTo>
                    <a:pt x="61" y="28"/>
                  </a:lnTo>
                  <a:lnTo>
                    <a:pt x="64" y="28"/>
                  </a:lnTo>
                  <a:lnTo>
                    <a:pt x="66" y="30"/>
                  </a:lnTo>
                  <a:lnTo>
                    <a:pt x="72" y="36"/>
                  </a:lnTo>
                  <a:lnTo>
                    <a:pt x="76" y="46"/>
                  </a:lnTo>
                  <a:lnTo>
                    <a:pt x="78" y="53"/>
                  </a:lnTo>
                  <a:lnTo>
                    <a:pt x="78" y="53"/>
                  </a:lnTo>
                  <a:lnTo>
                    <a:pt x="78" y="61"/>
                  </a:lnTo>
                  <a:lnTo>
                    <a:pt x="76" y="68"/>
                  </a:lnTo>
                  <a:lnTo>
                    <a:pt x="74" y="74"/>
                  </a:lnTo>
                  <a:lnTo>
                    <a:pt x="68" y="80"/>
                  </a:lnTo>
                  <a:lnTo>
                    <a:pt x="68" y="80"/>
                  </a:lnTo>
                  <a:close/>
                  <a:moveTo>
                    <a:pt x="82" y="70"/>
                  </a:moveTo>
                  <a:lnTo>
                    <a:pt x="82" y="70"/>
                  </a:lnTo>
                  <a:lnTo>
                    <a:pt x="83" y="67"/>
                  </a:lnTo>
                  <a:lnTo>
                    <a:pt x="87" y="65"/>
                  </a:lnTo>
                  <a:lnTo>
                    <a:pt x="91" y="61"/>
                  </a:lnTo>
                  <a:lnTo>
                    <a:pt x="93" y="57"/>
                  </a:lnTo>
                  <a:lnTo>
                    <a:pt x="93" y="57"/>
                  </a:lnTo>
                  <a:lnTo>
                    <a:pt x="95" y="59"/>
                  </a:lnTo>
                  <a:lnTo>
                    <a:pt x="95" y="59"/>
                  </a:lnTo>
                  <a:lnTo>
                    <a:pt x="93" y="63"/>
                  </a:lnTo>
                  <a:lnTo>
                    <a:pt x="89" y="65"/>
                  </a:lnTo>
                  <a:lnTo>
                    <a:pt x="85" y="67"/>
                  </a:lnTo>
                  <a:lnTo>
                    <a:pt x="82" y="70"/>
                  </a:lnTo>
                  <a:lnTo>
                    <a:pt x="82" y="70"/>
                  </a:lnTo>
                  <a:close/>
                  <a:moveTo>
                    <a:pt x="95" y="49"/>
                  </a:moveTo>
                  <a:lnTo>
                    <a:pt x="95" y="49"/>
                  </a:lnTo>
                  <a:lnTo>
                    <a:pt x="93" y="53"/>
                  </a:lnTo>
                  <a:lnTo>
                    <a:pt x="89" y="55"/>
                  </a:lnTo>
                  <a:lnTo>
                    <a:pt x="89" y="55"/>
                  </a:lnTo>
                  <a:lnTo>
                    <a:pt x="91" y="51"/>
                  </a:lnTo>
                  <a:lnTo>
                    <a:pt x="93" y="51"/>
                  </a:lnTo>
                  <a:lnTo>
                    <a:pt x="95" y="49"/>
                  </a:lnTo>
                  <a:lnTo>
                    <a:pt x="95" y="49"/>
                  </a:lnTo>
                  <a:close/>
                  <a:moveTo>
                    <a:pt x="93" y="46"/>
                  </a:moveTo>
                  <a:lnTo>
                    <a:pt x="93" y="46"/>
                  </a:lnTo>
                  <a:lnTo>
                    <a:pt x="89" y="48"/>
                  </a:lnTo>
                  <a:lnTo>
                    <a:pt x="85" y="49"/>
                  </a:lnTo>
                  <a:lnTo>
                    <a:pt x="85" y="49"/>
                  </a:lnTo>
                  <a:lnTo>
                    <a:pt x="89" y="46"/>
                  </a:lnTo>
                  <a:lnTo>
                    <a:pt x="91" y="42"/>
                  </a:lnTo>
                  <a:lnTo>
                    <a:pt x="91" y="42"/>
                  </a:lnTo>
                  <a:lnTo>
                    <a:pt x="93" y="44"/>
                  </a:lnTo>
                  <a:lnTo>
                    <a:pt x="93" y="46"/>
                  </a:lnTo>
                  <a:lnTo>
                    <a:pt x="93" y="46"/>
                  </a:lnTo>
                  <a:close/>
                  <a:moveTo>
                    <a:pt x="91" y="38"/>
                  </a:moveTo>
                  <a:lnTo>
                    <a:pt x="91" y="38"/>
                  </a:lnTo>
                  <a:lnTo>
                    <a:pt x="83" y="42"/>
                  </a:lnTo>
                  <a:lnTo>
                    <a:pt x="83" y="42"/>
                  </a:lnTo>
                  <a:lnTo>
                    <a:pt x="85" y="38"/>
                  </a:lnTo>
                  <a:lnTo>
                    <a:pt x="89" y="36"/>
                  </a:lnTo>
                  <a:lnTo>
                    <a:pt x="89" y="36"/>
                  </a:lnTo>
                  <a:lnTo>
                    <a:pt x="91" y="38"/>
                  </a:lnTo>
                  <a:lnTo>
                    <a:pt x="91"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1" name="Freeform 29"/>
            <p:cNvSpPr>
              <a:spLocks noEditPoints="1"/>
            </p:cNvSpPr>
            <p:nvPr/>
          </p:nvSpPr>
          <p:spPr bwMode="auto">
            <a:xfrm>
              <a:off x="3868738" y="2171700"/>
              <a:ext cx="166688" cy="185738"/>
            </a:xfrm>
            <a:custGeom>
              <a:avLst/>
              <a:gdLst/>
              <a:ahLst/>
              <a:cxnLst>
                <a:cxn ang="0">
                  <a:pos x="63" y="117"/>
                </a:cxn>
                <a:cxn ang="0">
                  <a:pos x="57" y="40"/>
                </a:cxn>
                <a:cxn ang="0">
                  <a:pos x="48" y="80"/>
                </a:cxn>
                <a:cxn ang="0">
                  <a:pos x="34" y="117"/>
                </a:cxn>
                <a:cxn ang="0">
                  <a:pos x="2" y="101"/>
                </a:cxn>
                <a:cxn ang="0">
                  <a:pos x="34" y="4"/>
                </a:cxn>
                <a:cxn ang="0">
                  <a:pos x="46" y="18"/>
                </a:cxn>
                <a:cxn ang="0">
                  <a:pos x="88" y="4"/>
                </a:cxn>
                <a:cxn ang="0">
                  <a:pos x="99" y="27"/>
                </a:cxn>
                <a:cxn ang="0">
                  <a:pos x="95" y="40"/>
                </a:cxn>
                <a:cxn ang="0">
                  <a:pos x="80" y="8"/>
                </a:cxn>
                <a:cxn ang="0">
                  <a:pos x="53" y="16"/>
                </a:cxn>
                <a:cxn ang="0">
                  <a:pos x="38" y="10"/>
                </a:cxn>
                <a:cxn ang="0">
                  <a:pos x="27" y="75"/>
                </a:cxn>
                <a:cxn ang="0">
                  <a:pos x="42" y="98"/>
                </a:cxn>
                <a:cxn ang="0">
                  <a:pos x="57" y="27"/>
                </a:cxn>
                <a:cxn ang="0">
                  <a:pos x="80" y="37"/>
                </a:cxn>
                <a:cxn ang="0">
                  <a:pos x="86" y="100"/>
                </a:cxn>
                <a:cxn ang="0">
                  <a:pos x="7" y="39"/>
                </a:cxn>
                <a:cxn ang="0">
                  <a:pos x="17" y="23"/>
                </a:cxn>
                <a:cxn ang="0">
                  <a:pos x="59" y="39"/>
                </a:cxn>
                <a:cxn ang="0">
                  <a:pos x="59" y="39"/>
                </a:cxn>
                <a:cxn ang="0">
                  <a:pos x="19" y="39"/>
                </a:cxn>
                <a:cxn ang="0">
                  <a:pos x="6" y="52"/>
                </a:cxn>
                <a:cxn ang="0">
                  <a:pos x="70" y="35"/>
                </a:cxn>
                <a:cxn ang="0">
                  <a:pos x="68" y="46"/>
                </a:cxn>
                <a:cxn ang="0">
                  <a:pos x="70" y="42"/>
                </a:cxn>
                <a:cxn ang="0">
                  <a:pos x="15" y="52"/>
                </a:cxn>
                <a:cxn ang="0">
                  <a:pos x="17" y="42"/>
                </a:cxn>
                <a:cxn ang="0">
                  <a:pos x="65" y="61"/>
                </a:cxn>
                <a:cxn ang="0">
                  <a:pos x="76" y="46"/>
                </a:cxn>
                <a:cxn ang="0">
                  <a:pos x="7" y="75"/>
                </a:cxn>
                <a:cxn ang="0">
                  <a:pos x="17" y="54"/>
                </a:cxn>
                <a:cxn ang="0">
                  <a:pos x="67" y="71"/>
                </a:cxn>
                <a:cxn ang="0">
                  <a:pos x="76" y="56"/>
                </a:cxn>
                <a:cxn ang="0">
                  <a:pos x="15" y="75"/>
                </a:cxn>
                <a:cxn ang="0">
                  <a:pos x="19" y="67"/>
                </a:cxn>
                <a:cxn ang="0">
                  <a:pos x="67" y="84"/>
                </a:cxn>
                <a:cxn ang="0">
                  <a:pos x="70" y="77"/>
                </a:cxn>
                <a:cxn ang="0">
                  <a:pos x="63" y="84"/>
                </a:cxn>
                <a:cxn ang="0">
                  <a:pos x="67" y="75"/>
                </a:cxn>
                <a:cxn ang="0">
                  <a:pos x="17" y="84"/>
                </a:cxn>
                <a:cxn ang="0">
                  <a:pos x="11" y="90"/>
                </a:cxn>
                <a:cxn ang="0">
                  <a:pos x="7" y="82"/>
                </a:cxn>
                <a:cxn ang="0">
                  <a:pos x="6" y="90"/>
                </a:cxn>
                <a:cxn ang="0">
                  <a:pos x="78" y="90"/>
                </a:cxn>
                <a:cxn ang="0">
                  <a:pos x="13" y="96"/>
                </a:cxn>
                <a:cxn ang="0">
                  <a:pos x="15" y="92"/>
                </a:cxn>
                <a:cxn ang="0">
                  <a:pos x="78" y="100"/>
                </a:cxn>
                <a:cxn ang="0">
                  <a:pos x="74" y="100"/>
                </a:cxn>
                <a:cxn ang="0">
                  <a:pos x="72" y="113"/>
                </a:cxn>
                <a:cxn ang="0">
                  <a:pos x="11" y="113"/>
                </a:cxn>
                <a:cxn ang="0">
                  <a:pos x="13" y="109"/>
                </a:cxn>
              </a:cxnLst>
              <a:rect l="0" t="0" r="r" b="b"/>
              <a:pathLst>
                <a:path w="105" h="117">
                  <a:moveTo>
                    <a:pt x="105" y="101"/>
                  </a:moveTo>
                  <a:lnTo>
                    <a:pt x="105" y="101"/>
                  </a:lnTo>
                  <a:lnTo>
                    <a:pt x="89" y="117"/>
                  </a:lnTo>
                  <a:lnTo>
                    <a:pt x="89" y="117"/>
                  </a:lnTo>
                  <a:lnTo>
                    <a:pt x="70" y="117"/>
                  </a:lnTo>
                  <a:lnTo>
                    <a:pt x="63" y="117"/>
                  </a:lnTo>
                  <a:lnTo>
                    <a:pt x="59" y="115"/>
                  </a:lnTo>
                  <a:lnTo>
                    <a:pt x="57" y="113"/>
                  </a:lnTo>
                  <a:lnTo>
                    <a:pt x="57" y="113"/>
                  </a:lnTo>
                  <a:lnTo>
                    <a:pt x="59" y="77"/>
                  </a:lnTo>
                  <a:lnTo>
                    <a:pt x="59" y="58"/>
                  </a:lnTo>
                  <a:lnTo>
                    <a:pt x="57" y="40"/>
                  </a:lnTo>
                  <a:lnTo>
                    <a:pt x="57" y="40"/>
                  </a:lnTo>
                  <a:lnTo>
                    <a:pt x="53" y="44"/>
                  </a:lnTo>
                  <a:lnTo>
                    <a:pt x="51" y="46"/>
                  </a:lnTo>
                  <a:lnTo>
                    <a:pt x="48" y="56"/>
                  </a:lnTo>
                  <a:lnTo>
                    <a:pt x="48" y="80"/>
                  </a:lnTo>
                  <a:lnTo>
                    <a:pt x="48" y="80"/>
                  </a:lnTo>
                  <a:lnTo>
                    <a:pt x="48" y="90"/>
                  </a:lnTo>
                  <a:lnTo>
                    <a:pt x="48" y="100"/>
                  </a:lnTo>
                  <a:lnTo>
                    <a:pt x="48" y="100"/>
                  </a:lnTo>
                  <a:lnTo>
                    <a:pt x="46" y="105"/>
                  </a:lnTo>
                  <a:lnTo>
                    <a:pt x="42" y="109"/>
                  </a:lnTo>
                  <a:lnTo>
                    <a:pt x="34" y="117"/>
                  </a:lnTo>
                  <a:lnTo>
                    <a:pt x="34" y="117"/>
                  </a:lnTo>
                  <a:lnTo>
                    <a:pt x="19" y="117"/>
                  </a:lnTo>
                  <a:lnTo>
                    <a:pt x="6" y="117"/>
                  </a:lnTo>
                  <a:lnTo>
                    <a:pt x="6" y="117"/>
                  </a:lnTo>
                  <a:lnTo>
                    <a:pt x="4" y="111"/>
                  </a:lnTo>
                  <a:lnTo>
                    <a:pt x="2" y="101"/>
                  </a:lnTo>
                  <a:lnTo>
                    <a:pt x="0" y="71"/>
                  </a:lnTo>
                  <a:lnTo>
                    <a:pt x="2" y="21"/>
                  </a:lnTo>
                  <a:lnTo>
                    <a:pt x="2" y="21"/>
                  </a:lnTo>
                  <a:lnTo>
                    <a:pt x="21" y="4"/>
                  </a:lnTo>
                  <a:lnTo>
                    <a:pt x="21" y="4"/>
                  </a:lnTo>
                  <a:lnTo>
                    <a:pt x="34" y="4"/>
                  </a:lnTo>
                  <a:lnTo>
                    <a:pt x="40" y="4"/>
                  </a:lnTo>
                  <a:lnTo>
                    <a:pt x="46" y="4"/>
                  </a:lnTo>
                  <a:lnTo>
                    <a:pt x="46" y="4"/>
                  </a:lnTo>
                  <a:lnTo>
                    <a:pt x="48" y="12"/>
                  </a:lnTo>
                  <a:lnTo>
                    <a:pt x="46" y="18"/>
                  </a:lnTo>
                  <a:lnTo>
                    <a:pt x="46" y="18"/>
                  </a:lnTo>
                  <a:lnTo>
                    <a:pt x="53" y="10"/>
                  </a:lnTo>
                  <a:lnTo>
                    <a:pt x="65" y="2"/>
                  </a:lnTo>
                  <a:lnTo>
                    <a:pt x="70" y="0"/>
                  </a:lnTo>
                  <a:lnTo>
                    <a:pt x="76" y="0"/>
                  </a:lnTo>
                  <a:lnTo>
                    <a:pt x="82" y="2"/>
                  </a:lnTo>
                  <a:lnTo>
                    <a:pt x="88" y="4"/>
                  </a:lnTo>
                  <a:lnTo>
                    <a:pt x="88" y="4"/>
                  </a:lnTo>
                  <a:lnTo>
                    <a:pt x="91" y="8"/>
                  </a:lnTo>
                  <a:lnTo>
                    <a:pt x="95" y="14"/>
                  </a:lnTo>
                  <a:lnTo>
                    <a:pt x="97" y="19"/>
                  </a:lnTo>
                  <a:lnTo>
                    <a:pt x="99" y="27"/>
                  </a:lnTo>
                  <a:lnTo>
                    <a:pt x="99" y="27"/>
                  </a:lnTo>
                  <a:lnTo>
                    <a:pt x="103" y="65"/>
                  </a:lnTo>
                  <a:lnTo>
                    <a:pt x="105" y="101"/>
                  </a:lnTo>
                  <a:lnTo>
                    <a:pt x="105" y="101"/>
                  </a:lnTo>
                  <a:close/>
                  <a:moveTo>
                    <a:pt x="97" y="58"/>
                  </a:moveTo>
                  <a:lnTo>
                    <a:pt x="97" y="58"/>
                  </a:lnTo>
                  <a:lnTo>
                    <a:pt x="95" y="40"/>
                  </a:lnTo>
                  <a:lnTo>
                    <a:pt x="93" y="23"/>
                  </a:lnTo>
                  <a:lnTo>
                    <a:pt x="93" y="23"/>
                  </a:lnTo>
                  <a:lnTo>
                    <a:pt x="91" y="18"/>
                  </a:lnTo>
                  <a:lnTo>
                    <a:pt x="88" y="14"/>
                  </a:lnTo>
                  <a:lnTo>
                    <a:pt x="84" y="10"/>
                  </a:lnTo>
                  <a:lnTo>
                    <a:pt x="80" y="8"/>
                  </a:lnTo>
                  <a:lnTo>
                    <a:pt x="74" y="6"/>
                  </a:lnTo>
                  <a:lnTo>
                    <a:pt x="68" y="6"/>
                  </a:lnTo>
                  <a:lnTo>
                    <a:pt x="65" y="8"/>
                  </a:lnTo>
                  <a:lnTo>
                    <a:pt x="59" y="10"/>
                  </a:lnTo>
                  <a:lnTo>
                    <a:pt x="59" y="10"/>
                  </a:lnTo>
                  <a:lnTo>
                    <a:pt x="53" y="16"/>
                  </a:lnTo>
                  <a:lnTo>
                    <a:pt x="49" y="19"/>
                  </a:lnTo>
                  <a:lnTo>
                    <a:pt x="42" y="31"/>
                  </a:lnTo>
                  <a:lnTo>
                    <a:pt x="42" y="31"/>
                  </a:lnTo>
                  <a:lnTo>
                    <a:pt x="40" y="21"/>
                  </a:lnTo>
                  <a:lnTo>
                    <a:pt x="38" y="10"/>
                  </a:lnTo>
                  <a:lnTo>
                    <a:pt x="38" y="10"/>
                  </a:lnTo>
                  <a:lnTo>
                    <a:pt x="30" y="8"/>
                  </a:lnTo>
                  <a:lnTo>
                    <a:pt x="23" y="10"/>
                  </a:lnTo>
                  <a:lnTo>
                    <a:pt x="23" y="10"/>
                  </a:lnTo>
                  <a:lnTo>
                    <a:pt x="23" y="31"/>
                  </a:lnTo>
                  <a:lnTo>
                    <a:pt x="25" y="52"/>
                  </a:lnTo>
                  <a:lnTo>
                    <a:pt x="27" y="75"/>
                  </a:lnTo>
                  <a:lnTo>
                    <a:pt x="27" y="98"/>
                  </a:lnTo>
                  <a:lnTo>
                    <a:pt x="27" y="98"/>
                  </a:lnTo>
                  <a:lnTo>
                    <a:pt x="28" y="98"/>
                  </a:lnTo>
                  <a:lnTo>
                    <a:pt x="32" y="98"/>
                  </a:lnTo>
                  <a:lnTo>
                    <a:pt x="42" y="98"/>
                  </a:lnTo>
                  <a:lnTo>
                    <a:pt x="42" y="98"/>
                  </a:lnTo>
                  <a:lnTo>
                    <a:pt x="42" y="71"/>
                  </a:lnTo>
                  <a:lnTo>
                    <a:pt x="44" y="46"/>
                  </a:lnTo>
                  <a:lnTo>
                    <a:pt x="44" y="46"/>
                  </a:lnTo>
                  <a:lnTo>
                    <a:pt x="46" y="40"/>
                  </a:lnTo>
                  <a:lnTo>
                    <a:pt x="51" y="33"/>
                  </a:lnTo>
                  <a:lnTo>
                    <a:pt x="57" y="27"/>
                  </a:lnTo>
                  <a:lnTo>
                    <a:pt x="63" y="25"/>
                  </a:lnTo>
                  <a:lnTo>
                    <a:pt x="63" y="25"/>
                  </a:lnTo>
                  <a:lnTo>
                    <a:pt x="68" y="25"/>
                  </a:lnTo>
                  <a:lnTo>
                    <a:pt x="74" y="27"/>
                  </a:lnTo>
                  <a:lnTo>
                    <a:pt x="78" y="31"/>
                  </a:lnTo>
                  <a:lnTo>
                    <a:pt x="80" y="37"/>
                  </a:lnTo>
                  <a:lnTo>
                    <a:pt x="80" y="37"/>
                  </a:lnTo>
                  <a:lnTo>
                    <a:pt x="82" y="56"/>
                  </a:lnTo>
                  <a:lnTo>
                    <a:pt x="84" y="73"/>
                  </a:lnTo>
                  <a:lnTo>
                    <a:pt x="84" y="88"/>
                  </a:lnTo>
                  <a:lnTo>
                    <a:pt x="86" y="100"/>
                  </a:lnTo>
                  <a:lnTo>
                    <a:pt x="86" y="100"/>
                  </a:lnTo>
                  <a:lnTo>
                    <a:pt x="99" y="96"/>
                  </a:lnTo>
                  <a:lnTo>
                    <a:pt x="99" y="96"/>
                  </a:lnTo>
                  <a:lnTo>
                    <a:pt x="99" y="79"/>
                  </a:lnTo>
                  <a:lnTo>
                    <a:pt x="97" y="58"/>
                  </a:lnTo>
                  <a:lnTo>
                    <a:pt x="97" y="58"/>
                  </a:lnTo>
                  <a:close/>
                  <a:moveTo>
                    <a:pt x="7" y="39"/>
                  </a:moveTo>
                  <a:lnTo>
                    <a:pt x="7" y="39"/>
                  </a:lnTo>
                  <a:lnTo>
                    <a:pt x="13" y="31"/>
                  </a:lnTo>
                  <a:lnTo>
                    <a:pt x="17" y="27"/>
                  </a:lnTo>
                  <a:lnTo>
                    <a:pt x="19" y="23"/>
                  </a:lnTo>
                  <a:lnTo>
                    <a:pt x="19" y="23"/>
                  </a:lnTo>
                  <a:lnTo>
                    <a:pt x="17" y="23"/>
                  </a:lnTo>
                  <a:lnTo>
                    <a:pt x="17" y="23"/>
                  </a:lnTo>
                  <a:lnTo>
                    <a:pt x="11" y="31"/>
                  </a:lnTo>
                  <a:lnTo>
                    <a:pt x="7" y="39"/>
                  </a:lnTo>
                  <a:lnTo>
                    <a:pt x="7" y="39"/>
                  </a:lnTo>
                  <a:close/>
                  <a:moveTo>
                    <a:pt x="59" y="39"/>
                  </a:moveTo>
                  <a:lnTo>
                    <a:pt x="59" y="39"/>
                  </a:lnTo>
                  <a:lnTo>
                    <a:pt x="70" y="29"/>
                  </a:lnTo>
                  <a:lnTo>
                    <a:pt x="70" y="29"/>
                  </a:lnTo>
                  <a:lnTo>
                    <a:pt x="63" y="33"/>
                  </a:lnTo>
                  <a:lnTo>
                    <a:pt x="59" y="35"/>
                  </a:lnTo>
                  <a:lnTo>
                    <a:pt x="59" y="39"/>
                  </a:lnTo>
                  <a:lnTo>
                    <a:pt x="59" y="39"/>
                  </a:lnTo>
                  <a:close/>
                  <a:moveTo>
                    <a:pt x="6" y="52"/>
                  </a:moveTo>
                  <a:lnTo>
                    <a:pt x="6" y="52"/>
                  </a:lnTo>
                  <a:lnTo>
                    <a:pt x="11" y="44"/>
                  </a:lnTo>
                  <a:lnTo>
                    <a:pt x="15" y="40"/>
                  </a:lnTo>
                  <a:lnTo>
                    <a:pt x="19" y="39"/>
                  </a:lnTo>
                  <a:lnTo>
                    <a:pt x="19" y="39"/>
                  </a:lnTo>
                  <a:lnTo>
                    <a:pt x="19" y="35"/>
                  </a:lnTo>
                  <a:lnTo>
                    <a:pt x="17" y="33"/>
                  </a:lnTo>
                  <a:lnTo>
                    <a:pt x="17" y="33"/>
                  </a:lnTo>
                  <a:lnTo>
                    <a:pt x="11" y="42"/>
                  </a:lnTo>
                  <a:lnTo>
                    <a:pt x="7" y="48"/>
                  </a:lnTo>
                  <a:lnTo>
                    <a:pt x="6" y="52"/>
                  </a:lnTo>
                  <a:lnTo>
                    <a:pt x="6" y="52"/>
                  </a:lnTo>
                  <a:close/>
                  <a:moveTo>
                    <a:pt x="63" y="46"/>
                  </a:moveTo>
                  <a:lnTo>
                    <a:pt x="63" y="46"/>
                  </a:lnTo>
                  <a:lnTo>
                    <a:pt x="67" y="40"/>
                  </a:lnTo>
                  <a:lnTo>
                    <a:pt x="70" y="35"/>
                  </a:lnTo>
                  <a:lnTo>
                    <a:pt x="70" y="35"/>
                  </a:lnTo>
                  <a:lnTo>
                    <a:pt x="65" y="40"/>
                  </a:lnTo>
                  <a:lnTo>
                    <a:pt x="63" y="42"/>
                  </a:lnTo>
                  <a:lnTo>
                    <a:pt x="63" y="46"/>
                  </a:lnTo>
                  <a:lnTo>
                    <a:pt x="63" y="46"/>
                  </a:lnTo>
                  <a:close/>
                  <a:moveTo>
                    <a:pt x="68" y="46"/>
                  </a:moveTo>
                  <a:lnTo>
                    <a:pt x="68" y="46"/>
                  </a:lnTo>
                  <a:lnTo>
                    <a:pt x="74" y="42"/>
                  </a:lnTo>
                  <a:lnTo>
                    <a:pt x="76" y="39"/>
                  </a:lnTo>
                  <a:lnTo>
                    <a:pt x="74" y="35"/>
                  </a:lnTo>
                  <a:lnTo>
                    <a:pt x="74" y="35"/>
                  </a:lnTo>
                  <a:lnTo>
                    <a:pt x="72" y="39"/>
                  </a:lnTo>
                  <a:lnTo>
                    <a:pt x="70" y="42"/>
                  </a:lnTo>
                  <a:lnTo>
                    <a:pt x="68" y="44"/>
                  </a:lnTo>
                  <a:lnTo>
                    <a:pt x="68" y="46"/>
                  </a:lnTo>
                  <a:lnTo>
                    <a:pt x="68" y="46"/>
                  </a:lnTo>
                  <a:close/>
                  <a:moveTo>
                    <a:pt x="11" y="56"/>
                  </a:moveTo>
                  <a:lnTo>
                    <a:pt x="11" y="56"/>
                  </a:lnTo>
                  <a:lnTo>
                    <a:pt x="15" y="52"/>
                  </a:lnTo>
                  <a:lnTo>
                    <a:pt x="15" y="50"/>
                  </a:lnTo>
                  <a:lnTo>
                    <a:pt x="19" y="48"/>
                  </a:lnTo>
                  <a:lnTo>
                    <a:pt x="19" y="48"/>
                  </a:lnTo>
                  <a:lnTo>
                    <a:pt x="19" y="44"/>
                  </a:lnTo>
                  <a:lnTo>
                    <a:pt x="17" y="42"/>
                  </a:lnTo>
                  <a:lnTo>
                    <a:pt x="17" y="42"/>
                  </a:lnTo>
                  <a:lnTo>
                    <a:pt x="13" y="50"/>
                  </a:lnTo>
                  <a:lnTo>
                    <a:pt x="11" y="52"/>
                  </a:lnTo>
                  <a:lnTo>
                    <a:pt x="11" y="56"/>
                  </a:lnTo>
                  <a:lnTo>
                    <a:pt x="11" y="56"/>
                  </a:lnTo>
                  <a:close/>
                  <a:moveTo>
                    <a:pt x="65" y="61"/>
                  </a:moveTo>
                  <a:lnTo>
                    <a:pt x="65" y="61"/>
                  </a:lnTo>
                  <a:lnTo>
                    <a:pt x="70" y="56"/>
                  </a:lnTo>
                  <a:lnTo>
                    <a:pt x="72" y="52"/>
                  </a:lnTo>
                  <a:lnTo>
                    <a:pt x="76" y="50"/>
                  </a:lnTo>
                  <a:lnTo>
                    <a:pt x="76" y="50"/>
                  </a:lnTo>
                  <a:lnTo>
                    <a:pt x="76" y="48"/>
                  </a:lnTo>
                  <a:lnTo>
                    <a:pt x="76" y="46"/>
                  </a:lnTo>
                  <a:lnTo>
                    <a:pt x="76" y="46"/>
                  </a:lnTo>
                  <a:lnTo>
                    <a:pt x="68" y="54"/>
                  </a:lnTo>
                  <a:lnTo>
                    <a:pt x="65" y="61"/>
                  </a:lnTo>
                  <a:lnTo>
                    <a:pt x="65" y="61"/>
                  </a:lnTo>
                  <a:close/>
                  <a:moveTo>
                    <a:pt x="7" y="75"/>
                  </a:moveTo>
                  <a:lnTo>
                    <a:pt x="7" y="75"/>
                  </a:lnTo>
                  <a:lnTo>
                    <a:pt x="13" y="67"/>
                  </a:lnTo>
                  <a:lnTo>
                    <a:pt x="19" y="61"/>
                  </a:lnTo>
                  <a:lnTo>
                    <a:pt x="19" y="61"/>
                  </a:lnTo>
                  <a:lnTo>
                    <a:pt x="19" y="58"/>
                  </a:lnTo>
                  <a:lnTo>
                    <a:pt x="17" y="54"/>
                  </a:lnTo>
                  <a:lnTo>
                    <a:pt x="17" y="54"/>
                  </a:lnTo>
                  <a:lnTo>
                    <a:pt x="11" y="63"/>
                  </a:lnTo>
                  <a:lnTo>
                    <a:pt x="7" y="69"/>
                  </a:lnTo>
                  <a:lnTo>
                    <a:pt x="7" y="75"/>
                  </a:lnTo>
                  <a:lnTo>
                    <a:pt x="7" y="75"/>
                  </a:lnTo>
                  <a:close/>
                  <a:moveTo>
                    <a:pt x="67" y="71"/>
                  </a:moveTo>
                  <a:lnTo>
                    <a:pt x="67" y="71"/>
                  </a:lnTo>
                  <a:lnTo>
                    <a:pt x="72" y="65"/>
                  </a:lnTo>
                  <a:lnTo>
                    <a:pt x="78" y="61"/>
                  </a:lnTo>
                  <a:lnTo>
                    <a:pt x="78" y="61"/>
                  </a:lnTo>
                  <a:lnTo>
                    <a:pt x="76" y="58"/>
                  </a:lnTo>
                  <a:lnTo>
                    <a:pt x="76" y="56"/>
                  </a:lnTo>
                  <a:lnTo>
                    <a:pt x="76" y="56"/>
                  </a:lnTo>
                  <a:lnTo>
                    <a:pt x="70" y="63"/>
                  </a:lnTo>
                  <a:lnTo>
                    <a:pt x="68" y="67"/>
                  </a:lnTo>
                  <a:lnTo>
                    <a:pt x="67" y="71"/>
                  </a:lnTo>
                  <a:lnTo>
                    <a:pt x="67" y="71"/>
                  </a:lnTo>
                  <a:close/>
                  <a:moveTo>
                    <a:pt x="15" y="75"/>
                  </a:moveTo>
                  <a:lnTo>
                    <a:pt x="15" y="75"/>
                  </a:lnTo>
                  <a:lnTo>
                    <a:pt x="17" y="73"/>
                  </a:lnTo>
                  <a:lnTo>
                    <a:pt x="19" y="71"/>
                  </a:lnTo>
                  <a:lnTo>
                    <a:pt x="19" y="71"/>
                  </a:lnTo>
                  <a:lnTo>
                    <a:pt x="19" y="69"/>
                  </a:lnTo>
                  <a:lnTo>
                    <a:pt x="19" y="67"/>
                  </a:lnTo>
                  <a:lnTo>
                    <a:pt x="19" y="67"/>
                  </a:lnTo>
                  <a:lnTo>
                    <a:pt x="17" y="71"/>
                  </a:lnTo>
                  <a:lnTo>
                    <a:pt x="15" y="75"/>
                  </a:lnTo>
                  <a:lnTo>
                    <a:pt x="15" y="75"/>
                  </a:lnTo>
                  <a:lnTo>
                    <a:pt x="15" y="75"/>
                  </a:lnTo>
                  <a:close/>
                  <a:moveTo>
                    <a:pt x="67" y="84"/>
                  </a:moveTo>
                  <a:lnTo>
                    <a:pt x="67" y="84"/>
                  </a:lnTo>
                  <a:lnTo>
                    <a:pt x="70" y="80"/>
                  </a:lnTo>
                  <a:lnTo>
                    <a:pt x="74" y="77"/>
                  </a:lnTo>
                  <a:lnTo>
                    <a:pt x="76" y="73"/>
                  </a:lnTo>
                  <a:lnTo>
                    <a:pt x="78" y="67"/>
                  </a:lnTo>
                  <a:lnTo>
                    <a:pt x="78" y="67"/>
                  </a:lnTo>
                  <a:lnTo>
                    <a:pt x="70" y="77"/>
                  </a:lnTo>
                  <a:lnTo>
                    <a:pt x="67" y="84"/>
                  </a:lnTo>
                  <a:lnTo>
                    <a:pt x="67" y="84"/>
                  </a:lnTo>
                  <a:close/>
                  <a:moveTo>
                    <a:pt x="63" y="79"/>
                  </a:moveTo>
                  <a:lnTo>
                    <a:pt x="63" y="79"/>
                  </a:lnTo>
                  <a:lnTo>
                    <a:pt x="61" y="82"/>
                  </a:lnTo>
                  <a:lnTo>
                    <a:pt x="63" y="84"/>
                  </a:lnTo>
                  <a:lnTo>
                    <a:pt x="63" y="84"/>
                  </a:lnTo>
                  <a:lnTo>
                    <a:pt x="63" y="82"/>
                  </a:lnTo>
                  <a:lnTo>
                    <a:pt x="65" y="80"/>
                  </a:lnTo>
                  <a:lnTo>
                    <a:pt x="67" y="77"/>
                  </a:lnTo>
                  <a:lnTo>
                    <a:pt x="67" y="75"/>
                  </a:lnTo>
                  <a:lnTo>
                    <a:pt x="67" y="75"/>
                  </a:lnTo>
                  <a:lnTo>
                    <a:pt x="65" y="77"/>
                  </a:lnTo>
                  <a:lnTo>
                    <a:pt x="63" y="79"/>
                  </a:lnTo>
                  <a:lnTo>
                    <a:pt x="63" y="79"/>
                  </a:lnTo>
                  <a:close/>
                  <a:moveTo>
                    <a:pt x="11" y="90"/>
                  </a:moveTo>
                  <a:lnTo>
                    <a:pt x="11" y="90"/>
                  </a:lnTo>
                  <a:lnTo>
                    <a:pt x="17" y="84"/>
                  </a:lnTo>
                  <a:lnTo>
                    <a:pt x="19" y="80"/>
                  </a:lnTo>
                  <a:lnTo>
                    <a:pt x="19" y="77"/>
                  </a:lnTo>
                  <a:lnTo>
                    <a:pt x="19" y="77"/>
                  </a:lnTo>
                  <a:lnTo>
                    <a:pt x="15" y="84"/>
                  </a:lnTo>
                  <a:lnTo>
                    <a:pt x="11" y="86"/>
                  </a:lnTo>
                  <a:lnTo>
                    <a:pt x="11" y="90"/>
                  </a:lnTo>
                  <a:lnTo>
                    <a:pt x="11" y="90"/>
                  </a:lnTo>
                  <a:close/>
                  <a:moveTo>
                    <a:pt x="6" y="90"/>
                  </a:moveTo>
                  <a:lnTo>
                    <a:pt x="6" y="90"/>
                  </a:lnTo>
                  <a:lnTo>
                    <a:pt x="7" y="88"/>
                  </a:lnTo>
                  <a:lnTo>
                    <a:pt x="7" y="86"/>
                  </a:lnTo>
                  <a:lnTo>
                    <a:pt x="7" y="82"/>
                  </a:lnTo>
                  <a:lnTo>
                    <a:pt x="7" y="79"/>
                  </a:lnTo>
                  <a:lnTo>
                    <a:pt x="7" y="79"/>
                  </a:lnTo>
                  <a:lnTo>
                    <a:pt x="6" y="80"/>
                  </a:lnTo>
                  <a:lnTo>
                    <a:pt x="6" y="84"/>
                  </a:lnTo>
                  <a:lnTo>
                    <a:pt x="6" y="88"/>
                  </a:lnTo>
                  <a:lnTo>
                    <a:pt x="6" y="90"/>
                  </a:lnTo>
                  <a:lnTo>
                    <a:pt x="6" y="90"/>
                  </a:lnTo>
                  <a:close/>
                  <a:moveTo>
                    <a:pt x="70" y="96"/>
                  </a:moveTo>
                  <a:lnTo>
                    <a:pt x="70" y="96"/>
                  </a:lnTo>
                  <a:lnTo>
                    <a:pt x="74" y="94"/>
                  </a:lnTo>
                  <a:lnTo>
                    <a:pt x="78" y="90"/>
                  </a:lnTo>
                  <a:lnTo>
                    <a:pt x="78" y="90"/>
                  </a:lnTo>
                  <a:lnTo>
                    <a:pt x="78" y="88"/>
                  </a:lnTo>
                  <a:lnTo>
                    <a:pt x="76" y="86"/>
                  </a:lnTo>
                  <a:lnTo>
                    <a:pt x="76" y="86"/>
                  </a:lnTo>
                  <a:lnTo>
                    <a:pt x="70" y="96"/>
                  </a:lnTo>
                  <a:lnTo>
                    <a:pt x="70" y="96"/>
                  </a:lnTo>
                  <a:close/>
                  <a:moveTo>
                    <a:pt x="13" y="96"/>
                  </a:moveTo>
                  <a:lnTo>
                    <a:pt x="13" y="96"/>
                  </a:lnTo>
                  <a:lnTo>
                    <a:pt x="17" y="94"/>
                  </a:lnTo>
                  <a:lnTo>
                    <a:pt x="19" y="92"/>
                  </a:lnTo>
                  <a:lnTo>
                    <a:pt x="19" y="88"/>
                  </a:lnTo>
                  <a:lnTo>
                    <a:pt x="19" y="88"/>
                  </a:lnTo>
                  <a:lnTo>
                    <a:pt x="15" y="92"/>
                  </a:lnTo>
                  <a:lnTo>
                    <a:pt x="13" y="96"/>
                  </a:lnTo>
                  <a:lnTo>
                    <a:pt x="13" y="96"/>
                  </a:lnTo>
                  <a:close/>
                  <a:moveTo>
                    <a:pt x="74" y="101"/>
                  </a:moveTo>
                  <a:lnTo>
                    <a:pt x="74" y="101"/>
                  </a:lnTo>
                  <a:lnTo>
                    <a:pt x="74" y="100"/>
                  </a:lnTo>
                  <a:lnTo>
                    <a:pt x="78" y="100"/>
                  </a:lnTo>
                  <a:lnTo>
                    <a:pt x="78" y="100"/>
                  </a:lnTo>
                  <a:lnTo>
                    <a:pt x="78" y="98"/>
                  </a:lnTo>
                  <a:lnTo>
                    <a:pt x="76" y="96"/>
                  </a:lnTo>
                  <a:lnTo>
                    <a:pt x="76" y="96"/>
                  </a:lnTo>
                  <a:lnTo>
                    <a:pt x="74" y="100"/>
                  </a:lnTo>
                  <a:lnTo>
                    <a:pt x="74" y="100"/>
                  </a:lnTo>
                  <a:lnTo>
                    <a:pt x="74" y="101"/>
                  </a:lnTo>
                  <a:lnTo>
                    <a:pt x="74" y="101"/>
                  </a:lnTo>
                  <a:close/>
                  <a:moveTo>
                    <a:pt x="70" y="113"/>
                  </a:moveTo>
                  <a:lnTo>
                    <a:pt x="70" y="113"/>
                  </a:lnTo>
                  <a:lnTo>
                    <a:pt x="72" y="113"/>
                  </a:lnTo>
                  <a:lnTo>
                    <a:pt x="72" y="113"/>
                  </a:lnTo>
                  <a:lnTo>
                    <a:pt x="74" y="107"/>
                  </a:lnTo>
                  <a:lnTo>
                    <a:pt x="74" y="107"/>
                  </a:lnTo>
                  <a:lnTo>
                    <a:pt x="72" y="109"/>
                  </a:lnTo>
                  <a:lnTo>
                    <a:pt x="70" y="113"/>
                  </a:lnTo>
                  <a:lnTo>
                    <a:pt x="70" y="113"/>
                  </a:lnTo>
                  <a:close/>
                  <a:moveTo>
                    <a:pt x="11" y="113"/>
                  </a:moveTo>
                  <a:lnTo>
                    <a:pt x="11" y="113"/>
                  </a:lnTo>
                  <a:lnTo>
                    <a:pt x="13" y="113"/>
                  </a:lnTo>
                  <a:lnTo>
                    <a:pt x="13" y="113"/>
                  </a:lnTo>
                  <a:lnTo>
                    <a:pt x="15" y="111"/>
                  </a:lnTo>
                  <a:lnTo>
                    <a:pt x="13" y="109"/>
                  </a:lnTo>
                  <a:lnTo>
                    <a:pt x="13" y="109"/>
                  </a:lnTo>
                  <a:lnTo>
                    <a:pt x="11" y="111"/>
                  </a:lnTo>
                  <a:lnTo>
                    <a:pt x="11" y="113"/>
                  </a:lnTo>
                  <a:lnTo>
                    <a:pt x="11" y="1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2" name="Freeform 30"/>
            <p:cNvSpPr>
              <a:spLocks noEditPoints="1"/>
            </p:cNvSpPr>
            <p:nvPr/>
          </p:nvSpPr>
          <p:spPr bwMode="auto">
            <a:xfrm>
              <a:off x="5672138" y="2193925"/>
              <a:ext cx="169863" cy="280988"/>
            </a:xfrm>
            <a:custGeom>
              <a:avLst/>
              <a:gdLst/>
              <a:ahLst/>
              <a:cxnLst>
                <a:cxn ang="0">
                  <a:pos x="70" y="5"/>
                </a:cxn>
                <a:cxn ang="0">
                  <a:pos x="47" y="5"/>
                </a:cxn>
                <a:cxn ang="0">
                  <a:pos x="17" y="23"/>
                </a:cxn>
                <a:cxn ang="0">
                  <a:pos x="0" y="65"/>
                </a:cxn>
                <a:cxn ang="0">
                  <a:pos x="11" y="99"/>
                </a:cxn>
                <a:cxn ang="0">
                  <a:pos x="53" y="108"/>
                </a:cxn>
                <a:cxn ang="0">
                  <a:pos x="67" y="177"/>
                </a:cxn>
                <a:cxn ang="0">
                  <a:pos x="107" y="158"/>
                </a:cxn>
                <a:cxn ang="0">
                  <a:pos x="11" y="61"/>
                </a:cxn>
                <a:cxn ang="0">
                  <a:pos x="7" y="59"/>
                </a:cxn>
                <a:cxn ang="0">
                  <a:pos x="11" y="82"/>
                </a:cxn>
                <a:cxn ang="0">
                  <a:pos x="17" y="80"/>
                </a:cxn>
                <a:cxn ang="0">
                  <a:pos x="17" y="89"/>
                </a:cxn>
                <a:cxn ang="0">
                  <a:pos x="19" y="84"/>
                </a:cxn>
                <a:cxn ang="0">
                  <a:pos x="19" y="87"/>
                </a:cxn>
                <a:cxn ang="0">
                  <a:pos x="25" y="91"/>
                </a:cxn>
                <a:cxn ang="0">
                  <a:pos x="28" y="91"/>
                </a:cxn>
                <a:cxn ang="0">
                  <a:pos x="30" y="99"/>
                </a:cxn>
                <a:cxn ang="0">
                  <a:pos x="36" y="93"/>
                </a:cxn>
                <a:cxn ang="0">
                  <a:pos x="30" y="99"/>
                </a:cxn>
                <a:cxn ang="0">
                  <a:pos x="53" y="95"/>
                </a:cxn>
                <a:cxn ang="0">
                  <a:pos x="51" y="99"/>
                </a:cxn>
                <a:cxn ang="0">
                  <a:pos x="63" y="108"/>
                </a:cxn>
                <a:cxn ang="0">
                  <a:pos x="70" y="93"/>
                </a:cxn>
                <a:cxn ang="0">
                  <a:pos x="72" y="99"/>
                </a:cxn>
                <a:cxn ang="0">
                  <a:pos x="72" y="110"/>
                </a:cxn>
                <a:cxn ang="0">
                  <a:pos x="63" y="116"/>
                </a:cxn>
                <a:cxn ang="0">
                  <a:pos x="70" y="118"/>
                </a:cxn>
                <a:cxn ang="0">
                  <a:pos x="72" y="124"/>
                </a:cxn>
                <a:cxn ang="0">
                  <a:pos x="67" y="124"/>
                </a:cxn>
                <a:cxn ang="0">
                  <a:pos x="68" y="145"/>
                </a:cxn>
                <a:cxn ang="0">
                  <a:pos x="70" y="135"/>
                </a:cxn>
                <a:cxn ang="0">
                  <a:pos x="68" y="133"/>
                </a:cxn>
                <a:cxn ang="0">
                  <a:pos x="72" y="141"/>
                </a:cxn>
                <a:cxn ang="0">
                  <a:pos x="70" y="156"/>
                </a:cxn>
                <a:cxn ang="0">
                  <a:pos x="74" y="150"/>
                </a:cxn>
                <a:cxn ang="0">
                  <a:pos x="70" y="156"/>
                </a:cxn>
                <a:cxn ang="0">
                  <a:pos x="78" y="156"/>
                </a:cxn>
                <a:cxn ang="0">
                  <a:pos x="74" y="82"/>
                </a:cxn>
                <a:cxn ang="0">
                  <a:pos x="36" y="89"/>
                </a:cxn>
                <a:cxn ang="0">
                  <a:pos x="15" y="66"/>
                </a:cxn>
                <a:cxn ang="0">
                  <a:pos x="19" y="36"/>
                </a:cxn>
                <a:cxn ang="0">
                  <a:pos x="51" y="11"/>
                </a:cxn>
                <a:cxn ang="0">
                  <a:pos x="70" y="17"/>
                </a:cxn>
                <a:cxn ang="0">
                  <a:pos x="76" y="5"/>
                </a:cxn>
                <a:cxn ang="0">
                  <a:pos x="99" y="84"/>
                </a:cxn>
                <a:cxn ang="0">
                  <a:pos x="40" y="32"/>
                </a:cxn>
                <a:cxn ang="0">
                  <a:pos x="40" y="68"/>
                </a:cxn>
                <a:cxn ang="0">
                  <a:pos x="65" y="66"/>
                </a:cxn>
                <a:cxn ang="0">
                  <a:pos x="70" y="40"/>
                </a:cxn>
                <a:cxn ang="0">
                  <a:pos x="44" y="28"/>
                </a:cxn>
                <a:cxn ang="0">
                  <a:pos x="47" y="66"/>
                </a:cxn>
                <a:cxn ang="0">
                  <a:pos x="44" y="38"/>
                </a:cxn>
                <a:cxn ang="0">
                  <a:pos x="55" y="47"/>
                </a:cxn>
                <a:cxn ang="0">
                  <a:pos x="51" y="32"/>
                </a:cxn>
                <a:cxn ang="0">
                  <a:pos x="55" y="34"/>
                </a:cxn>
                <a:cxn ang="0">
                  <a:pos x="61" y="44"/>
                </a:cxn>
                <a:cxn ang="0">
                  <a:pos x="63" y="38"/>
                </a:cxn>
                <a:cxn ang="0">
                  <a:pos x="61" y="44"/>
                </a:cxn>
                <a:cxn ang="0">
                  <a:pos x="65" y="49"/>
                </a:cxn>
                <a:cxn ang="0">
                  <a:pos x="65" y="53"/>
                </a:cxn>
              </a:cxnLst>
              <a:rect l="0" t="0" r="r" b="b"/>
              <a:pathLst>
                <a:path w="107" h="177">
                  <a:moveTo>
                    <a:pt x="103" y="2"/>
                  </a:moveTo>
                  <a:lnTo>
                    <a:pt x="103" y="2"/>
                  </a:lnTo>
                  <a:lnTo>
                    <a:pt x="74" y="0"/>
                  </a:lnTo>
                  <a:lnTo>
                    <a:pt x="74" y="0"/>
                  </a:lnTo>
                  <a:lnTo>
                    <a:pt x="70" y="5"/>
                  </a:lnTo>
                  <a:lnTo>
                    <a:pt x="68" y="7"/>
                  </a:lnTo>
                  <a:lnTo>
                    <a:pt x="65" y="9"/>
                  </a:lnTo>
                  <a:lnTo>
                    <a:pt x="65" y="9"/>
                  </a:lnTo>
                  <a:lnTo>
                    <a:pt x="57" y="5"/>
                  </a:lnTo>
                  <a:lnTo>
                    <a:pt x="47" y="5"/>
                  </a:lnTo>
                  <a:lnTo>
                    <a:pt x="38" y="9"/>
                  </a:lnTo>
                  <a:lnTo>
                    <a:pt x="30" y="13"/>
                  </a:lnTo>
                  <a:lnTo>
                    <a:pt x="30" y="13"/>
                  </a:lnTo>
                  <a:lnTo>
                    <a:pt x="23" y="17"/>
                  </a:lnTo>
                  <a:lnTo>
                    <a:pt x="17" y="23"/>
                  </a:lnTo>
                  <a:lnTo>
                    <a:pt x="11" y="30"/>
                  </a:lnTo>
                  <a:lnTo>
                    <a:pt x="6" y="38"/>
                  </a:lnTo>
                  <a:lnTo>
                    <a:pt x="4" y="46"/>
                  </a:lnTo>
                  <a:lnTo>
                    <a:pt x="2" y="55"/>
                  </a:lnTo>
                  <a:lnTo>
                    <a:pt x="0" y="65"/>
                  </a:lnTo>
                  <a:lnTo>
                    <a:pt x="2" y="76"/>
                  </a:lnTo>
                  <a:lnTo>
                    <a:pt x="2" y="76"/>
                  </a:lnTo>
                  <a:lnTo>
                    <a:pt x="4" y="86"/>
                  </a:lnTo>
                  <a:lnTo>
                    <a:pt x="7" y="91"/>
                  </a:lnTo>
                  <a:lnTo>
                    <a:pt x="11" y="99"/>
                  </a:lnTo>
                  <a:lnTo>
                    <a:pt x="19" y="103"/>
                  </a:lnTo>
                  <a:lnTo>
                    <a:pt x="26" y="106"/>
                  </a:lnTo>
                  <a:lnTo>
                    <a:pt x="34" y="108"/>
                  </a:lnTo>
                  <a:lnTo>
                    <a:pt x="44" y="110"/>
                  </a:lnTo>
                  <a:lnTo>
                    <a:pt x="53" y="108"/>
                  </a:lnTo>
                  <a:lnTo>
                    <a:pt x="53" y="108"/>
                  </a:lnTo>
                  <a:lnTo>
                    <a:pt x="57" y="143"/>
                  </a:lnTo>
                  <a:lnTo>
                    <a:pt x="61" y="177"/>
                  </a:lnTo>
                  <a:lnTo>
                    <a:pt x="61" y="177"/>
                  </a:lnTo>
                  <a:lnTo>
                    <a:pt x="67" y="177"/>
                  </a:lnTo>
                  <a:lnTo>
                    <a:pt x="74" y="177"/>
                  </a:lnTo>
                  <a:lnTo>
                    <a:pt x="87" y="175"/>
                  </a:lnTo>
                  <a:lnTo>
                    <a:pt x="87" y="175"/>
                  </a:lnTo>
                  <a:lnTo>
                    <a:pt x="97" y="167"/>
                  </a:lnTo>
                  <a:lnTo>
                    <a:pt x="107" y="158"/>
                  </a:lnTo>
                  <a:lnTo>
                    <a:pt x="107" y="158"/>
                  </a:lnTo>
                  <a:lnTo>
                    <a:pt x="103" y="2"/>
                  </a:lnTo>
                  <a:lnTo>
                    <a:pt x="103" y="2"/>
                  </a:lnTo>
                  <a:close/>
                  <a:moveTo>
                    <a:pt x="11" y="61"/>
                  </a:moveTo>
                  <a:lnTo>
                    <a:pt x="11" y="61"/>
                  </a:lnTo>
                  <a:lnTo>
                    <a:pt x="9" y="61"/>
                  </a:lnTo>
                  <a:lnTo>
                    <a:pt x="7" y="61"/>
                  </a:lnTo>
                  <a:lnTo>
                    <a:pt x="7" y="61"/>
                  </a:lnTo>
                  <a:lnTo>
                    <a:pt x="7" y="61"/>
                  </a:lnTo>
                  <a:lnTo>
                    <a:pt x="7" y="59"/>
                  </a:lnTo>
                  <a:lnTo>
                    <a:pt x="11" y="55"/>
                  </a:lnTo>
                  <a:lnTo>
                    <a:pt x="11" y="61"/>
                  </a:lnTo>
                  <a:close/>
                  <a:moveTo>
                    <a:pt x="11" y="82"/>
                  </a:moveTo>
                  <a:lnTo>
                    <a:pt x="11" y="82"/>
                  </a:lnTo>
                  <a:lnTo>
                    <a:pt x="11" y="82"/>
                  </a:lnTo>
                  <a:lnTo>
                    <a:pt x="11" y="80"/>
                  </a:lnTo>
                  <a:lnTo>
                    <a:pt x="13" y="76"/>
                  </a:lnTo>
                  <a:lnTo>
                    <a:pt x="13" y="76"/>
                  </a:lnTo>
                  <a:lnTo>
                    <a:pt x="15" y="78"/>
                  </a:lnTo>
                  <a:lnTo>
                    <a:pt x="17" y="80"/>
                  </a:lnTo>
                  <a:lnTo>
                    <a:pt x="17" y="80"/>
                  </a:lnTo>
                  <a:lnTo>
                    <a:pt x="13" y="82"/>
                  </a:lnTo>
                  <a:lnTo>
                    <a:pt x="11" y="82"/>
                  </a:lnTo>
                  <a:lnTo>
                    <a:pt x="11" y="82"/>
                  </a:lnTo>
                  <a:close/>
                  <a:moveTo>
                    <a:pt x="17" y="89"/>
                  </a:moveTo>
                  <a:lnTo>
                    <a:pt x="17" y="89"/>
                  </a:lnTo>
                  <a:lnTo>
                    <a:pt x="15" y="89"/>
                  </a:lnTo>
                  <a:lnTo>
                    <a:pt x="17" y="87"/>
                  </a:lnTo>
                  <a:lnTo>
                    <a:pt x="17" y="86"/>
                  </a:lnTo>
                  <a:lnTo>
                    <a:pt x="19" y="84"/>
                  </a:lnTo>
                  <a:lnTo>
                    <a:pt x="19" y="84"/>
                  </a:lnTo>
                  <a:lnTo>
                    <a:pt x="21" y="84"/>
                  </a:lnTo>
                  <a:lnTo>
                    <a:pt x="21" y="87"/>
                  </a:lnTo>
                  <a:lnTo>
                    <a:pt x="21" y="87"/>
                  </a:lnTo>
                  <a:lnTo>
                    <a:pt x="19" y="87"/>
                  </a:lnTo>
                  <a:lnTo>
                    <a:pt x="17" y="89"/>
                  </a:lnTo>
                  <a:lnTo>
                    <a:pt x="17" y="89"/>
                  </a:lnTo>
                  <a:close/>
                  <a:moveTo>
                    <a:pt x="23" y="93"/>
                  </a:moveTo>
                  <a:lnTo>
                    <a:pt x="23" y="93"/>
                  </a:lnTo>
                  <a:lnTo>
                    <a:pt x="25" y="91"/>
                  </a:lnTo>
                  <a:lnTo>
                    <a:pt x="25" y="87"/>
                  </a:lnTo>
                  <a:lnTo>
                    <a:pt x="25" y="87"/>
                  </a:lnTo>
                  <a:lnTo>
                    <a:pt x="26" y="89"/>
                  </a:lnTo>
                  <a:lnTo>
                    <a:pt x="28" y="91"/>
                  </a:lnTo>
                  <a:lnTo>
                    <a:pt x="28" y="91"/>
                  </a:lnTo>
                  <a:lnTo>
                    <a:pt x="26" y="93"/>
                  </a:lnTo>
                  <a:lnTo>
                    <a:pt x="25" y="93"/>
                  </a:lnTo>
                  <a:lnTo>
                    <a:pt x="23" y="93"/>
                  </a:lnTo>
                  <a:lnTo>
                    <a:pt x="23" y="93"/>
                  </a:lnTo>
                  <a:close/>
                  <a:moveTo>
                    <a:pt x="30" y="99"/>
                  </a:moveTo>
                  <a:lnTo>
                    <a:pt x="30" y="99"/>
                  </a:lnTo>
                  <a:lnTo>
                    <a:pt x="30" y="97"/>
                  </a:lnTo>
                  <a:lnTo>
                    <a:pt x="32" y="95"/>
                  </a:lnTo>
                  <a:lnTo>
                    <a:pt x="34" y="93"/>
                  </a:lnTo>
                  <a:lnTo>
                    <a:pt x="36" y="93"/>
                  </a:lnTo>
                  <a:lnTo>
                    <a:pt x="36" y="93"/>
                  </a:lnTo>
                  <a:lnTo>
                    <a:pt x="36" y="95"/>
                  </a:lnTo>
                  <a:lnTo>
                    <a:pt x="34" y="97"/>
                  </a:lnTo>
                  <a:lnTo>
                    <a:pt x="32" y="97"/>
                  </a:lnTo>
                  <a:lnTo>
                    <a:pt x="30" y="99"/>
                  </a:lnTo>
                  <a:lnTo>
                    <a:pt x="30" y="99"/>
                  </a:lnTo>
                  <a:close/>
                  <a:moveTo>
                    <a:pt x="51" y="99"/>
                  </a:moveTo>
                  <a:lnTo>
                    <a:pt x="51" y="99"/>
                  </a:lnTo>
                  <a:lnTo>
                    <a:pt x="51" y="97"/>
                  </a:lnTo>
                  <a:lnTo>
                    <a:pt x="53" y="95"/>
                  </a:lnTo>
                  <a:lnTo>
                    <a:pt x="55" y="93"/>
                  </a:lnTo>
                  <a:lnTo>
                    <a:pt x="59" y="93"/>
                  </a:lnTo>
                  <a:lnTo>
                    <a:pt x="59" y="93"/>
                  </a:lnTo>
                  <a:lnTo>
                    <a:pt x="55" y="97"/>
                  </a:lnTo>
                  <a:lnTo>
                    <a:pt x="51" y="99"/>
                  </a:lnTo>
                  <a:lnTo>
                    <a:pt x="51" y="99"/>
                  </a:lnTo>
                  <a:close/>
                  <a:moveTo>
                    <a:pt x="72" y="99"/>
                  </a:moveTo>
                  <a:lnTo>
                    <a:pt x="72" y="99"/>
                  </a:lnTo>
                  <a:lnTo>
                    <a:pt x="67" y="103"/>
                  </a:lnTo>
                  <a:lnTo>
                    <a:pt x="63" y="108"/>
                  </a:lnTo>
                  <a:lnTo>
                    <a:pt x="63" y="108"/>
                  </a:lnTo>
                  <a:lnTo>
                    <a:pt x="63" y="105"/>
                  </a:lnTo>
                  <a:lnTo>
                    <a:pt x="65" y="101"/>
                  </a:lnTo>
                  <a:lnTo>
                    <a:pt x="68" y="97"/>
                  </a:lnTo>
                  <a:lnTo>
                    <a:pt x="70" y="93"/>
                  </a:lnTo>
                  <a:lnTo>
                    <a:pt x="70" y="93"/>
                  </a:lnTo>
                  <a:lnTo>
                    <a:pt x="72" y="93"/>
                  </a:lnTo>
                  <a:lnTo>
                    <a:pt x="72" y="95"/>
                  </a:lnTo>
                  <a:lnTo>
                    <a:pt x="72" y="99"/>
                  </a:lnTo>
                  <a:lnTo>
                    <a:pt x="72" y="99"/>
                  </a:lnTo>
                  <a:close/>
                  <a:moveTo>
                    <a:pt x="70" y="105"/>
                  </a:moveTo>
                  <a:lnTo>
                    <a:pt x="70" y="105"/>
                  </a:lnTo>
                  <a:lnTo>
                    <a:pt x="72" y="105"/>
                  </a:lnTo>
                  <a:lnTo>
                    <a:pt x="72" y="106"/>
                  </a:lnTo>
                  <a:lnTo>
                    <a:pt x="72" y="110"/>
                  </a:lnTo>
                  <a:lnTo>
                    <a:pt x="72" y="110"/>
                  </a:lnTo>
                  <a:lnTo>
                    <a:pt x="67" y="116"/>
                  </a:lnTo>
                  <a:lnTo>
                    <a:pt x="61" y="120"/>
                  </a:lnTo>
                  <a:lnTo>
                    <a:pt x="61" y="120"/>
                  </a:lnTo>
                  <a:lnTo>
                    <a:pt x="63" y="116"/>
                  </a:lnTo>
                  <a:lnTo>
                    <a:pt x="65" y="112"/>
                  </a:lnTo>
                  <a:lnTo>
                    <a:pt x="68" y="108"/>
                  </a:lnTo>
                  <a:lnTo>
                    <a:pt x="70" y="105"/>
                  </a:lnTo>
                  <a:lnTo>
                    <a:pt x="70" y="105"/>
                  </a:lnTo>
                  <a:close/>
                  <a:moveTo>
                    <a:pt x="70" y="118"/>
                  </a:moveTo>
                  <a:lnTo>
                    <a:pt x="70" y="118"/>
                  </a:lnTo>
                  <a:lnTo>
                    <a:pt x="72" y="118"/>
                  </a:lnTo>
                  <a:lnTo>
                    <a:pt x="72" y="120"/>
                  </a:lnTo>
                  <a:lnTo>
                    <a:pt x="72" y="124"/>
                  </a:lnTo>
                  <a:lnTo>
                    <a:pt x="72" y="124"/>
                  </a:lnTo>
                  <a:lnTo>
                    <a:pt x="67" y="126"/>
                  </a:lnTo>
                  <a:lnTo>
                    <a:pt x="63" y="129"/>
                  </a:lnTo>
                  <a:lnTo>
                    <a:pt x="63" y="129"/>
                  </a:lnTo>
                  <a:lnTo>
                    <a:pt x="65" y="127"/>
                  </a:lnTo>
                  <a:lnTo>
                    <a:pt x="67" y="124"/>
                  </a:lnTo>
                  <a:lnTo>
                    <a:pt x="70" y="118"/>
                  </a:lnTo>
                  <a:lnTo>
                    <a:pt x="70" y="118"/>
                  </a:lnTo>
                  <a:close/>
                  <a:moveTo>
                    <a:pt x="68" y="148"/>
                  </a:moveTo>
                  <a:lnTo>
                    <a:pt x="68" y="148"/>
                  </a:lnTo>
                  <a:lnTo>
                    <a:pt x="68" y="145"/>
                  </a:lnTo>
                  <a:lnTo>
                    <a:pt x="70" y="143"/>
                  </a:lnTo>
                  <a:lnTo>
                    <a:pt x="72" y="139"/>
                  </a:lnTo>
                  <a:lnTo>
                    <a:pt x="72" y="135"/>
                  </a:lnTo>
                  <a:lnTo>
                    <a:pt x="72" y="135"/>
                  </a:lnTo>
                  <a:lnTo>
                    <a:pt x="70" y="135"/>
                  </a:lnTo>
                  <a:lnTo>
                    <a:pt x="68" y="137"/>
                  </a:lnTo>
                  <a:lnTo>
                    <a:pt x="65" y="139"/>
                  </a:lnTo>
                  <a:lnTo>
                    <a:pt x="65" y="139"/>
                  </a:lnTo>
                  <a:lnTo>
                    <a:pt x="67" y="137"/>
                  </a:lnTo>
                  <a:lnTo>
                    <a:pt x="68" y="133"/>
                  </a:lnTo>
                  <a:lnTo>
                    <a:pt x="70" y="131"/>
                  </a:lnTo>
                  <a:lnTo>
                    <a:pt x="72" y="127"/>
                  </a:lnTo>
                  <a:lnTo>
                    <a:pt x="72" y="127"/>
                  </a:lnTo>
                  <a:lnTo>
                    <a:pt x="72" y="133"/>
                  </a:lnTo>
                  <a:lnTo>
                    <a:pt x="72" y="141"/>
                  </a:lnTo>
                  <a:lnTo>
                    <a:pt x="72" y="145"/>
                  </a:lnTo>
                  <a:lnTo>
                    <a:pt x="68" y="148"/>
                  </a:lnTo>
                  <a:lnTo>
                    <a:pt x="68" y="148"/>
                  </a:lnTo>
                  <a:close/>
                  <a:moveTo>
                    <a:pt x="70" y="156"/>
                  </a:moveTo>
                  <a:lnTo>
                    <a:pt x="70" y="156"/>
                  </a:lnTo>
                  <a:lnTo>
                    <a:pt x="70" y="154"/>
                  </a:lnTo>
                  <a:lnTo>
                    <a:pt x="70" y="152"/>
                  </a:lnTo>
                  <a:lnTo>
                    <a:pt x="74" y="150"/>
                  </a:lnTo>
                  <a:lnTo>
                    <a:pt x="74" y="150"/>
                  </a:lnTo>
                  <a:lnTo>
                    <a:pt x="74" y="150"/>
                  </a:lnTo>
                  <a:lnTo>
                    <a:pt x="74" y="152"/>
                  </a:lnTo>
                  <a:lnTo>
                    <a:pt x="74" y="152"/>
                  </a:lnTo>
                  <a:lnTo>
                    <a:pt x="72" y="154"/>
                  </a:lnTo>
                  <a:lnTo>
                    <a:pt x="70" y="156"/>
                  </a:lnTo>
                  <a:lnTo>
                    <a:pt x="70" y="156"/>
                  </a:lnTo>
                  <a:close/>
                  <a:moveTo>
                    <a:pt x="101" y="156"/>
                  </a:moveTo>
                  <a:lnTo>
                    <a:pt x="101" y="156"/>
                  </a:lnTo>
                  <a:lnTo>
                    <a:pt x="89" y="158"/>
                  </a:lnTo>
                  <a:lnTo>
                    <a:pt x="84" y="158"/>
                  </a:lnTo>
                  <a:lnTo>
                    <a:pt x="78" y="156"/>
                  </a:lnTo>
                  <a:lnTo>
                    <a:pt x="78" y="156"/>
                  </a:lnTo>
                  <a:lnTo>
                    <a:pt x="78" y="118"/>
                  </a:lnTo>
                  <a:lnTo>
                    <a:pt x="76" y="97"/>
                  </a:lnTo>
                  <a:lnTo>
                    <a:pt x="74" y="82"/>
                  </a:lnTo>
                  <a:lnTo>
                    <a:pt x="74" y="82"/>
                  </a:lnTo>
                  <a:lnTo>
                    <a:pt x="67" y="86"/>
                  </a:lnTo>
                  <a:lnTo>
                    <a:pt x="55" y="89"/>
                  </a:lnTo>
                  <a:lnTo>
                    <a:pt x="46" y="91"/>
                  </a:lnTo>
                  <a:lnTo>
                    <a:pt x="36" y="89"/>
                  </a:lnTo>
                  <a:lnTo>
                    <a:pt x="36" y="89"/>
                  </a:lnTo>
                  <a:lnTo>
                    <a:pt x="30" y="87"/>
                  </a:lnTo>
                  <a:lnTo>
                    <a:pt x="25" y="84"/>
                  </a:lnTo>
                  <a:lnTo>
                    <a:pt x="21" y="78"/>
                  </a:lnTo>
                  <a:lnTo>
                    <a:pt x="17" y="72"/>
                  </a:lnTo>
                  <a:lnTo>
                    <a:pt x="15" y="66"/>
                  </a:lnTo>
                  <a:lnTo>
                    <a:pt x="15" y="59"/>
                  </a:lnTo>
                  <a:lnTo>
                    <a:pt x="15" y="51"/>
                  </a:lnTo>
                  <a:lnTo>
                    <a:pt x="15" y="44"/>
                  </a:lnTo>
                  <a:lnTo>
                    <a:pt x="15" y="44"/>
                  </a:lnTo>
                  <a:lnTo>
                    <a:pt x="19" y="36"/>
                  </a:lnTo>
                  <a:lnTo>
                    <a:pt x="23" y="28"/>
                  </a:lnTo>
                  <a:lnTo>
                    <a:pt x="28" y="23"/>
                  </a:lnTo>
                  <a:lnTo>
                    <a:pt x="36" y="17"/>
                  </a:lnTo>
                  <a:lnTo>
                    <a:pt x="44" y="13"/>
                  </a:lnTo>
                  <a:lnTo>
                    <a:pt x="51" y="11"/>
                  </a:lnTo>
                  <a:lnTo>
                    <a:pt x="57" y="11"/>
                  </a:lnTo>
                  <a:lnTo>
                    <a:pt x="65" y="11"/>
                  </a:lnTo>
                  <a:lnTo>
                    <a:pt x="65" y="11"/>
                  </a:lnTo>
                  <a:lnTo>
                    <a:pt x="68" y="15"/>
                  </a:lnTo>
                  <a:lnTo>
                    <a:pt x="70" y="17"/>
                  </a:lnTo>
                  <a:lnTo>
                    <a:pt x="76" y="25"/>
                  </a:lnTo>
                  <a:lnTo>
                    <a:pt x="76" y="25"/>
                  </a:lnTo>
                  <a:lnTo>
                    <a:pt x="78" y="19"/>
                  </a:lnTo>
                  <a:lnTo>
                    <a:pt x="76" y="15"/>
                  </a:lnTo>
                  <a:lnTo>
                    <a:pt x="76" y="5"/>
                  </a:lnTo>
                  <a:lnTo>
                    <a:pt x="76" y="5"/>
                  </a:lnTo>
                  <a:lnTo>
                    <a:pt x="86" y="5"/>
                  </a:lnTo>
                  <a:lnTo>
                    <a:pt x="97" y="5"/>
                  </a:lnTo>
                  <a:lnTo>
                    <a:pt x="97" y="5"/>
                  </a:lnTo>
                  <a:lnTo>
                    <a:pt x="99" y="84"/>
                  </a:lnTo>
                  <a:lnTo>
                    <a:pt x="101" y="122"/>
                  </a:lnTo>
                  <a:lnTo>
                    <a:pt x="101" y="156"/>
                  </a:lnTo>
                  <a:lnTo>
                    <a:pt x="101" y="156"/>
                  </a:lnTo>
                  <a:close/>
                  <a:moveTo>
                    <a:pt x="40" y="32"/>
                  </a:moveTo>
                  <a:lnTo>
                    <a:pt x="40" y="32"/>
                  </a:lnTo>
                  <a:lnTo>
                    <a:pt x="36" y="40"/>
                  </a:lnTo>
                  <a:lnTo>
                    <a:pt x="34" y="49"/>
                  </a:lnTo>
                  <a:lnTo>
                    <a:pt x="36" y="61"/>
                  </a:lnTo>
                  <a:lnTo>
                    <a:pt x="38" y="65"/>
                  </a:lnTo>
                  <a:lnTo>
                    <a:pt x="40" y="68"/>
                  </a:lnTo>
                  <a:lnTo>
                    <a:pt x="40" y="68"/>
                  </a:lnTo>
                  <a:lnTo>
                    <a:pt x="46" y="72"/>
                  </a:lnTo>
                  <a:lnTo>
                    <a:pt x="51" y="72"/>
                  </a:lnTo>
                  <a:lnTo>
                    <a:pt x="59" y="70"/>
                  </a:lnTo>
                  <a:lnTo>
                    <a:pt x="65" y="66"/>
                  </a:lnTo>
                  <a:lnTo>
                    <a:pt x="70" y="61"/>
                  </a:lnTo>
                  <a:lnTo>
                    <a:pt x="72" y="55"/>
                  </a:lnTo>
                  <a:lnTo>
                    <a:pt x="74" y="47"/>
                  </a:lnTo>
                  <a:lnTo>
                    <a:pt x="70" y="40"/>
                  </a:lnTo>
                  <a:lnTo>
                    <a:pt x="70" y="40"/>
                  </a:lnTo>
                  <a:lnTo>
                    <a:pt x="65" y="32"/>
                  </a:lnTo>
                  <a:lnTo>
                    <a:pt x="57" y="28"/>
                  </a:lnTo>
                  <a:lnTo>
                    <a:pt x="51" y="26"/>
                  </a:lnTo>
                  <a:lnTo>
                    <a:pt x="47" y="26"/>
                  </a:lnTo>
                  <a:lnTo>
                    <a:pt x="44" y="28"/>
                  </a:lnTo>
                  <a:lnTo>
                    <a:pt x="40" y="32"/>
                  </a:lnTo>
                  <a:lnTo>
                    <a:pt x="40" y="32"/>
                  </a:lnTo>
                  <a:close/>
                  <a:moveTo>
                    <a:pt x="51" y="66"/>
                  </a:moveTo>
                  <a:lnTo>
                    <a:pt x="51" y="66"/>
                  </a:lnTo>
                  <a:lnTo>
                    <a:pt x="47" y="66"/>
                  </a:lnTo>
                  <a:lnTo>
                    <a:pt x="44" y="63"/>
                  </a:lnTo>
                  <a:lnTo>
                    <a:pt x="40" y="59"/>
                  </a:lnTo>
                  <a:lnTo>
                    <a:pt x="40" y="53"/>
                  </a:lnTo>
                  <a:lnTo>
                    <a:pt x="42" y="42"/>
                  </a:lnTo>
                  <a:lnTo>
                    <a:pt x="44" y="38"/>
                  </a:lnTo>
                  <a:lnTo>
                    <a:pt x="46" y="34"/>
                  </a:lnTo>
                  <a:lnTo>
                    <a:pt x="46" y="34"/>
                  </a:lnTo>
                  <a:lnTo>
                    <a:pt x="49" y="36"/>
                  </a:lnTo>
                  <a:lnTo>
                    <a:pt x="51" y="40"/>
                  </a:lnTo>
                  <a:lnTo>
                    <a:pt x="55" y="47"/>
                  </a:lnTo>
                  <a:lnTo>
                    <a:pt x="55" y="59"/>
                  </a:lnTo>
                  <a:lnTo>
                    <a:pt x="51" y="66"/>
                  </a:lnTo>
                  <a:lnTo>
                    <a:pt x="51" y="66"/>
                  </a:lnTo>
                  <a:close/>
                  <a:moveTo>
                    <a:pt x="51" y="32"/>
                  </a:moveTo>
                  <a:lnTo>
                    <a:pt x="51" y="32"/>
                  </a:lnTo>
                  <a:lnTo>
                    <a:pt x="51" y="32"/>
                  </a:lnTo>
                  <a:lnTo>
                    <a:pt x="53" y="32"/>
                  </a:lnTo>
                  <a:lnTo>
                    <a:pt x="57" y="32"/>
                  </a:lnTo>
                  <a:lnTo>
                    <a:pt x="57" y="32"/>
                  </a:lnTo>
                  <a:lnTo>
                    <a:pt x="55" y="34"/>
                  </a:lnTo>
                  <a:lnTo>
                    <a:pt x="53" y="34"/>
                  </a:lnTo>
                  <a:lnTo>
                    <a:pt x="51" y="32"/>
                  </a:lnTo>
                  <a:lnTo>
                    <a:pt x="51" y="32"/>
                  </a:lnTo>
                  <a:close/>
                  <a:moveTo>
                    <a:pt x="61" y="44"/>
                  </a:moveTo>
                  <a:lnTo>
                    <a:pt x="61" y="44"/>
                  </a:lnTo>
                  <a:lnTo>
                    <a:pt x="61" y="42"/>
                  </a:lnTo>
                  <a:lnTo>
                    <a:pt x="61" y="42"/>
                  </a:lnTo>
                  <a:lnTo>
                    <a:pt x="63" y="40"/>
                  </a:lnTo>
                  <a:lnTo>
                    <a:pt x="63" y="38"/>
                  </a:lnTo>
                  <a:lnTo>
                    <a:pt x="63" y="38"/>
                  </a:lnTo>
                  <a:lnTo>
                    <a:pt x="67" y="38"/>
                  </a:lnTo>
                  <a:lnTo>
                    <a:pt x="67" y="38"/>
                  </a:lnTo>
                  <a:lnTo>
                    <a:pt x="65" y="40"/>
                  </a:lnTo>
                  <a:lnTo>
                    <a:pt x="63" y="42"/>
                  </a:lnTo>
                  <a:lnTo>
                    <a:pt x="61" y="44"/>
                  </a:lnTo>
                  <a:lnTo>
                    <a:pt x="61" y="44"/>
                  </a:lnTo>
                  <a:close/>
                  <a:moveTo>
                    <a:pt x="65" y="53"/>
                  </a:moveTo>
                  <a:lnTo>
                    <a:pt x="65" y="53"/>
                  </a:lnTo>
                  <a:lnTo>
                    <a:pt x="63" y="51"/>
                  </a:lnTo>
                  <a:lnTo>
                    <a:pt x="65" y="49"/>
                  </a:lnTo>
                  <a:lnTo>
                    <a:pt x="67" y="47"/>
                  </a:lnTo>
                  <a:lnTo>
                    <a:pt x="67" y="47"/>
                  </a:lnTo>
                  <a:lnTo>
                    <a:pt x="67" y="49"/>
                  </a:lnTo>
                  <a:lnTo>
                    <a:pt x="67" y="51"/>
                  </a:lnTo>
                  <a:lnTo>
                    <a:pt x="65" y="53"/>
                  </a:lnTo>
                  <a:lnTo>
                    <a:pt x="65"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3" name="Freeform 31"/>
            <p:cNvSpPr>
              <a:spLocks noEditPoints="1"/>
            </p:cNvSpPr>
            <p:nvPr/>
          </p:nvSpPr>
          <p:spPr bwMode="auto">
            <a:xfrm>
              <a:off x="5421313" y="1470025"/>
              <a:ext cx="80963" cy="314325"/>
            </a:xfrm>
            <a:custGeom>
              <a:avLst/>
              <a:gdLst/>
              <a:ahLst/>
              <a:cxnLst>
                <a:cxn ang="0">
                  <a:pos x="47" y="25"/>
                </a:cxn>
                <a:cxn ang="0">
                  <a:pos x="40" y="2"/>
                </a:cxn>
                <a:cxn ang="0">
                  <a:pos x="19" y="2"/>
                </a:cxn>
                <a:cxn ang="0">
                  <a:pos x="3" y="19"/>
                </a:cxn>
                <a:cxn ang="0">
                  <a:pos x="5" y="36"/>
                </a:cxn>
                <a:cxn ang="0">
                  <a:pos x="32" y="42"/>
                </a:cxn>
                <a:cxn ang="0">
                  <a:pos x="15" y="10"/>
                </a:cxn>
                <a:cxn ang="0">
                  <a:pos x="32" y="4"/>
                </a:cxn>
                <a:cxn ang="0">
                  <a:pos x="45" y="16"/>
                </a:cxn>
                <a:cxn ang="0">
                  <a:pos x="40" y="29"/>
                </a:cxn>
                <a:cxn ang="0">
                  <a:pos x="22" y="35"/>
                </a:cxn>
                <a:cxn ang="0">
                  <a:pos x="13" y="23"/>
                </a:cxn>
                <a:cxn ang="0">
                  <a:pos x="9" y="25"/>
                </a:cxn>
                <a:cxn ang="0">
                  <a:pos x="11" y="31"/>
                </a:cxn>
                <a:cxn ang="0">
                  <a:pos x="7" y="31"/>
                </a:cxn>
                <a:cxn ang="0">
                  <a:pos x="49" y="115"/>
                </a:cxn>
                <a:cxn ang="0">
                  <a:pos x="49" y="50"/>
                </a:cxn>
                <a:cxn ang="0">
                  <a:pos x="19" y="50"/>
                </a:cxn>
                <a:cxn ang="0">
                  <a:pos x="3" y="69"/>
                </a:cxn>
                <a:cxn ang="0">
                  <a:pos x="2" y="103"/>
                </a:cxn>
                <a:cxn ang="0">
                  <a:pos x="3" y="195"/>
                </a:cxn>
                <a:cxn ang="0">
                  <a:pos x="24" y="198"/>
                </a:cxn>
                <a:cxn ang="0">
                  <a:pos x="42" y="189"/>
                </a:cxn>
                <a:cxn ang="0">
                  <a:pos x="51" y="166"/>
                </a:cxn>
                <a:cxn ang="0">
                  <a:pos x="21" y="84"/>
                </a:cxn>
                <a:cxn ang="0">
                  <a:pos x="13" y="84"/>
                </a:cxn>
                <a:cxn ang="0">
                  <a:pos x="19" y="78"/>
                </a:cxn>
                <a:cxn ang="0">
                  <a:pos x="21" y="84"/>
                </a:cxn>
                <a:cxn ang="0">
                  <a:pos x="11" y="176"/>
                </a:cxn>
                <a:cxn ang="0">
                  <a:pos x="11" y="168"/>
                </a:cxn>
                <a:cxn ang="0">
                  <a:pos x="17" y="166"/>
                </a:cxn>
                <a:cxn ang="0">
                  <a:pos x="17" y="153"/>
                </a:cxn>
                <a:cxn ang="0">
                  <a:pos x="17" y="141"/>
                </a:cxn>
                <a:cxn ang="0">
                  <a:pos x="17" y="153"/>
                </a:cxn>
                <a:cxn ang="0">
                  <a:pos x="11" y="128"/>
                </a:cxn>
                <a:cxn ang="0">
                  <a:pos x="19" y="124"/>
                </a:cxn>
                <a:cxn ang="0">
                  <a:pos x="7" y="139"/>
                </a:cxn>
                <a:cxn ang="0">
                  <a:pos x="11" y="107"/>
                </a:cxn>
                <a:cxn ang="0">
                  <a:pos x="19" y="101"/>
                </a:cxn>
                <a:cxn ang="0">
                  <a:pos x="7" y="117"/>
                </a:cxn>
                <a:cxn ang="0">
                  <a:pos x="19" y="61"/>
                </a:cxn>
                <a:cxn ang="0">
                  <a:pos x="7" y="71"/>
                </a:cxn>
                <a:cxn ang="0">
                  <a:pos x="19" y="57"/>
                </a:cxn>
                <a:cxn ang="0">
                  <a:pos x="13" y="76"/>
                </a:cxn>
                <a:cxn ang="0">
                  <a:pos x="11" y="76"/>
                </a:cxn>
                <a:cxn ang="0">
                  <a:pos x="5" y="99"/>
                </a:cxn>
                <a:cxn ang="0">
                  <a:pos x="15" y="94"/>
                </a:cxn>
                <a:cxn ang="0">
                  <a:pos x="5" y="105"/>
                </a:cxn>
                <a:cxn ang="0">
                  <a:pos x="5" y="122"/>
                </a:cxn>
                <a:cxn ang="0">
                  <a:pos x="9" y="120"/>
                </a:cxn>
                <a:cxn ang="0">
                  <a:pos x="5" y="126"/>
                </a:cxn>
                <a:cxn ang="0">
                  <a:pos x="17" y="179"/>
                </a:cxn>
                <a:cxn ang="0">
                  <a:pos x="7" y="191"/>
                </a:cxn>
                <a:cxn ang="0">
                  <a:pos x="17" y="179"/>
                </a:cxn>
                <a:cxn ang="0">
                  <a:pos x="19" y="189"/>
                </a:cxn>
                <a:cxn ang="0">
                  <a:pos x="21" y="191"/>
                </a:cxn>
                <a:cxn ang="0">
                  <a:pos x="45" y="178"/>
                </a:cxn>
                <a:cxn ang="0">
                  <a:pos x="22" y="181"/>
                </a:cxn>
                <a:cxn ang="0">
                  <a:pos x="22" y="86"/>
                </a:cxn>
                <a:cxn ang="0">
                  <a:pos x="45" y="54"/>
                </a:cxn>
                <a:cxn ang="0">
                  <a:pos x="45" y="178"/>
                </a:cxn>
              </a:cxnLst>
              <a:rect l="0" t="0" r="r" b="b"/>
              <a:pathLst>
                <a:path w="51" h="198">
                  <a:moveTo>
                    <a:pt x="40" y="38"/>
                  </a:moveTo>
                  <a:lnTo>
                    <a:pt x="40" y="38"/>
                  </a:lnTo>
                  <a:lnTo>
                    <a:pt x="45" y="33"/>
                  </a:lnTo>
                  <a:lnTo>
                    <a:pt x="47" y="25"/>
                  </a:lnTo>
                  <a:lnTo>
                    <a:pt x="49" y="19"/>
                  </a:lnTo>
                  <a:lnTo>
                    <a:pt x="47" y="12"/>
                  </a:lnTo>
                  <a:lnTo>
                    <a:pt x="43" y="6"/>
                  </a:lnTo>
                  <a:lnTo>
                    <a:pt x="40" y="2"/>
                  </a:lnTo>
                  <a:lnTo>
                    <a:pt x="32" y="0"/>
                  </a:lnTo>
                  <a:lnTo>
                    <a:pt x="24" y="0"/>
                  </a:lnTo>
                  <a:lnTo>
                    <a:pt x="24" y="0"/>
                  </a:lnTo>
                  <a:lnTo>
                    <a:pt x="19" y="2"/>
                  </a:lnTo>
                  <a:lnTo>
                    <a:pt x="13" y="6"/>
                  </a:lnTo>
                  <a:lnTo>
                    <a:pt x="9" y="10"/>
                  </a:lnTo>
                  <a:lnTo>
                    <a:pt x="5" y="14"/>
                  </a:lnTo>
                  <a:lnTo>
                    <a:pt x="3" y="19"/>
                  </a:lnTo>
                  <a:lnTo>
                    <a:pt x="2" y="25"/>
                  </a:lnTo>
                  <a:lnTo>
                    <a:pt x="3" y="31"/>
                  </a:lnTo>
                  <a:lnTo>
                    <a:pt x="5" y="36"/>
                  </a:lnTo>
                  <a:lnTo>
                    <a:pt x="5" y="36"/>
                  </a:lnTo>
                  <a:lnTo>
                    <a:pt x="9" y="40"/>
                  </a:lnTo>
                  <a:lnTo>
                    <a:pt x="13" y="42"/>
                  </a:lnTo>
                  <a:lnTo>
                    <a:pt x="22" y="44"/>
                  </a:lnTo>
                  <a:lnTo>
                    <a:pt x="32" y="42"/>
                  </a:lnTo>
                  <a:lnTo>
                    <a:pt x="40" y="38"/>
                  </a:lnTo>
                  <a:lnTo>
                    <a:pt x="40" y="38"/>
                  </a:lnTo>
                  <a:close/>
                  <a:moveTo>
                    <a:pt x="15" y="10"/>
                  </a:moveTo>
                  <a:lnTo>
                    <a:pt x="15" y="10"/>
                  </a:lnTo>
                  <a:lnTo>
                    <a:pt x="19" y="6"/>
                  </a:lnTo>
                  <a:lnTo>
                    <a:pt x="22" y="4"/>
                  </a:lnTo>
                  <a:lnTo>
                    <a:pt x="26" y="2"/>
                  </a:lnTo>
                  <a:lnTo>
                    <a:pt x="32" y="4"/>
                  </a:lnTo>
                  <a:lnTo>
                    <a:pt x="36" y="4"/>
                  </a:lnTo>
                  <a:lnTo>
                    <a:pt x="40" y="8"/>
                  </a:lnTo>
                  <a:lnTo>
                    <a:pt x="43" y="12"/>
                  </a:lnTo>
                  <a:lnTo>
                    <a:pt x="45" y="16"/>
                  </a:lnTo>
                  <a:lnTo>
                    <a:pt x="45" y="16"/>
                  </a:lnTo>
                  <a:lnTo>
                    <a:pt x="45" y="21"/>
                  </a:lnTo>
                  <a:lnTo>
                    <a:pt x="43" y="25"/>
                  </a:lnTo>
                  <a:lnTo>
                    <a:pt x="40" y="29"/>
                  </a:lnTo>
                  <a:lnTo>
                    <a:pt x="36" y="33"/>
                  </a:lnTo>
                  <a:lnTo>
                    <a:pt x="32" y="35"/>
                  </a:lnTo>
                  <a:lnTo>
                    <a:pt x="26" y="36"/>
                  </a:lnTo>
                  <a:lnTo>
                    <a:pt x="22" y="35"/>
                  </a:lnTo>
                  <a:lnTo>
                    <a:pt x="19" y="33"/>
                  </a:lnTo>
                  <a:lnTo>
                    <a:pt x="19" y="33"/>
                  </a:lnTo>
                  <a:lnTo>
                    <a:pt x="15" y="29"/>
                  </a:lnTo>
                  <a:lnTo>
                    <a:pt x="13" y="23"/>
                  </a:lnTo>
                  <a:lnTo>
                    <a:pt x="13" y="17"/>
                  </a:lnTo>
                  <a:lnTo>
                    <a:pt x="15" y="10"/>
                  </a:lnTo>
                  <a:lnTo>
                    <a:pt x="15" y="10"/>
                  </a:lnTo>
                  <a:close/>
                  <a:moveTo>
                    <a:pt x="9" y="25"/>
                  </a:moveTo>
                  <a:lnTo>
                    <a:pt x="9" y="25"/>
                  </a:lnTo>
                  <a:lnTo>
                    <a:pt x="11" y="25"/>
                  </a:lnTo>
                  <a:lnTo>
                    <a:pt x="11" y="27"/>
                  </a:lnTo>
                  <a:lnTo>
                    <a:pt x="11" y="31"/>
                  </a:lnTo>
                  <a:lnTo>
                    <a:pt x="11" y="31"/>
                  </a:lnTo>
                  <a:lnTo>
                    <a:pt x="9" y="31"/>
                  </a:lnTo>
                  <a:lnTo>
                    <a:pt x="7" y="31"/>
                  </a:lnTo>
                  <a:lnTo>
                    <a:pt x="7" y="31"/>
                  </a:lnTo>
                  <a:lnTo>
                    <a:pt x="7" y="29"/>
                  </a:lnTo>
                  <a:lnTo>
                    <a:pt x="9" y="25"/>
                  </a:lnTo>
                  <a:lnTo>
                    <a:pt x="9" y="25"/>
                  </a:lnTo>
                  <a:close/>
                  <a:moveTo>
                    <a:pt x="49" y="115"/>
                  </a:moveTo>
                  <a:lnTo>
                    <a:pt x="49" y="115"/>
                  </a:lnTo>
                  <a:lnTo>
                    <a:pt x="51" y="80"/>
                  </a:lnTo>
                  <a:lnTo>
                    <a:pt x="49" y="50"/>
                  </a:lnTo>
                  <a:lnTo>
                    <a:pt x="49" y="50"/>
                  </a:lnTo>
                  <a:lnTo>
                    <a:pt x="42" y="48"/>
                  </a:lnTo>
                  <a:lnTo>
                    <a:pt x="34" y="48"/>
                  </a:lnTo>
                  <a:lnTo>
                    <a:pt x="26" y="48"/>
                  </a:lnTo>
                  <a:lnTo>
                    <a:pt x="19" y="50"/>
                  </a:lnTo>
                  <a:lnTo>
                    <a:pt x="19" y="50"/>
                  </a:lnTo>
                  <a:lnTo>
                    <a:pt x="11" y="57"/>
                  </a:lnTo>
                  <a:lnTo>
                    <a:pt x="5" y="63"/>
                  </a:lnTo>
                  <a:lnTo>
                    <a:pt x="3" y="69"/>
                  </a:lnTo>
                  <a:lnTo>
                    <a:pt x="3" y="69"/>
                  </a:lnTo>
                  <a:lnTo>
                    <a:pt x="2" y="84"/>
                  </a:lnTo>
                  <a:lnTo>
                    <a:pt x="2" y="103"/>
                  </a:lnTo>
                  <a:lnTo>
                    <a:pt x="2" y="103"/>
                  </a:lnTo>
                  <a:lnTo>
                    <a:pt x="0" y="143"/>
                  </a:lnTo>
                  <a:lnTo>
                    <a:pt x="0" y="143"/>
                  </a:lnTo>
                  <a:lnTo>
                    <a:pt x="2" y="170"/>
                  </a:lnTo>
                  <a:lnTo>
                    <a:pt x="3" y="195"/>
                  </a:lnTo>
                  <a:lnTo>
                    <a:pt x="3" y="195"/>
                  </a:lnTo>
                  <a:lnTo>
                    <a:pt x="9" y="197"/>
                  </a:lnTo>
                  <a:lnTo>
                    <a:pt x="17" y="198"/>
                  </a:lnTo>
                  <a:lnTo>
                    <a:pt x="24" y="198"/>
                  </a:lnTo>
                  <a:lnTo>
                    <a:pt x="32" y="197"/>
                  </a:lnTo>
                  <a:lnTo>
                    <a:pt x="32" y="197"/>
                  </a:lnTo>
                  <a:lnTo>
                    <a:pt x="36" y="195"/>
                  </a:lnTo>
                  <a:lnTo>
                    <a:pt x="42" y="189"/>
                  </a:lnTo>
                  <a:lnTo>
                    <a:pt x="45" y="183"/>
                  </a:lnTo>
                  <a:lnTo>
                    <a:pt x="49" y="178"/>
                  </a:lnTo>
                  <a:lnTo>
                    <a:pt x="49" y="178"/>
                  </a:lnTo>
                  <a:lnTo>
                    <a:pt x="51" y="166"/>
                  </a:lnTo>
                  <a:lnTo>
                    <a:pt x="51" y="151"/>
                  </a:lnTo>
                  <a:lnTo>
                    <a:pt x="49" y="115"/>
                  </a:lnTo>
                  <a:lnTo>
                    <a:pt x="49" y="115"/>
                  </a:lnTo>
                  <a:close/>
                  <a:moveTo>
                    <a:pt x="21" y="84"/>
                  </a:moveTo>
                  <a:lnTo>
                    <a:pt x="21" y="84"/>
                  </a:lnTo>
                  <a:lnTo>
                    <a:pt x="13" y="88"/>
                  </a:lnTo>
                  <a:lnTo>
                    <a:pt x="13" y="88"/>
                  </a:lnTo>
                  <a:lnTo>
                    <a:pt x="13" y="84"/>
                  </a:lnTo>
                  <a:lnTo>
                    <a:pt x="15" y="82"/>
                  </a:lnTo>
                  <a:lnTo>
                    <a:pt x="19" y="76"/>
                  </a:lnTo>
                  <a:lnTo>
                    <a:pt x="19" y="76"/>
                  </a:lnTo>
                  <a:lnTo>
                    <a:pt x="19" y="78"/>
                  </a:lnTo>
                  <a:lnTo>
                    <a:pt x="19" y="78"/>
                  </a:lnTo>
                  <a:lnTo>
                    <a:pt x="19" y="80"/>
                  </a:lnTo>
                  <a:lnTo>
                    <a:pt x="21" y="84"/>
                  </a:lnTo>
                  <a:lnTo>
                    <a:pt x="21" y="84"/>
                  </a:lnTo>
                  <a:close/>
                  <a:moveTo>
                    <a:pt x="17" y="172"/>
                  </a:moveTo>
                  <a:lnTo>
                    <a:pt x="17" y="172"/>
                  </a:lnTo>
                  <a:lnTo>
                    <a:pt x="13" y="174"/>
                  </a:lnTo>
                  <a:lnTo>
                    <a:pt x="11" y="176"/>
                  </a:lnTo>
                  <a:lnTo>
                    <a:pt x="9" y="178"/>
                  </a:lnTo>
                  <a:lnTo>
                    <a:pt x="7" y="179"/>
                  </a:lnTo>
                  <a:lnTo>
                    <a:pt x="7" y="179"/>
                  </a:lnTo>
                  <a:lnTo>
                    <a:pt x="11" y="168"/>
                  </a:lnTo>
                  <a:lnTo>
                    <a:pt x="17" y="158"/>
                  </a:lnTo>
                  <a:lnTo>
                    <a:pt x="17" y="158"/>
                  </a:lnTo>
                  <a:lnTo>
                    <a:pt x="17" y="162"/>
                  </a:lnTo>
                  <a:lnTo>
                    <a:pt x="17" y="166"/>
                  </a:lnTo>
                  <a:lnTo>
                    <a:pt x="17" y="172"/>
                  </a:lnTo>
                  <a:lnTo>
                    <a:pt x="17" y="172"/>
                  </a:lnTo>
                  <a:close/>
                  <a:moveTo>
                    <a:pt x="17" y="153"/>
                  </a:moveTo>
                  <a:lnTo>
                    <a:pt x="17" y="153"/>
                  </a:lnTo>
                  <a:lnTo>
                    <a:pt x="11" y="157"/>
                  </a:lnTo>
                  <a:lnTo>
                    <a:pt x="7" y="158"/>
                  </a:lnTo>
                  <a:lnTo>
                    <a:pt x="7" y="158"/>
                  </a:lnTo>
                  <a:lnTo>
                    <a:pt x="17" y="141"/>
                  </a:lnTo>
                  <a:lnTo>
                    <a:pt x="17" y="141"/>
                  </a:lnTo>
                  <a:lnTo>
                    <a:pt x="17" y="147"/>
                  </a:lnTo>
                  <a:lnTo>
                    <a:pt x="17" y="153"/>
                  </a:lnTo>
                  <a:lnTo>
                    <a:pt x="17" y="153"/>
                  </a:lnTo>
                  <a:close/>
                  <a:moveTo>
                    <a:pt x="7" y="139"/>
                  </a:moveTo>
                  <a:lnTo>
                    <a:pt x="7" y="139"/>
                  </a:lnTo>
                  <a:lnTo>
                    <a:pt x="7" y="134"/>
                  </a:lnTo>
                  <a:lnTo>
                    <a:pt x="11" y="128"/>
                  </a:lnTo>
                  <a:lnTo>
                    <a:pt x="15" y="122"/>
                  </a:lnTo>
                  <a:lnTo>
                    <a:pt x="17" y="117"/>
                  </a:lnTo>
                  <a:lnTo>
                    <a:pt x="17" y="117"/>
                  </a:lnTo>
                  <a:lnTo>
                    <a:pt x="19" y="124"/>
                  </a:lnTo>
                  <a:lnTo>
                    <a:pt x="17" y="132"/>
                  </a:lnTo>
                  <a:lnTo>
                    <a:pt x="11" y="136"/>
                  </a:lnTo>
                  <a:lnTo>
                    <a:pt x="7" y="139"/>
                  </a:lnTo>
                  <a:lnTo>
                    <a:pt x="7" y="139"/>
                  </a:lnTo>
                  <a:close/>
                  <a:moveTo>
                    <a:pt x="7" y="117"/>
                  </a:moveTo>
                  <a:lnTo>
                    <a:pt x="7" y="117"/>
                  </a:lnTo>
                  <a:lnTo>
                    <a:pt x="7" y="111"/>
                  </a:lnTo>
                  <a:lnTo>
                    <a:pt x="11" y="107"/>
                  </a:lnTo>
                  <a:lnTo>
                    <a:pt x="15" y="101"/>
                  </a:lnTo>
                  <a:lnTo>
                    <a:pt x="19" y="97"/>
                  </a:lnTo>
                  <a:lnTo>
                    <a:pt x="19" y="97"/>
                  </a:lnTo>
                  <a:lnTo>
                    <a:pt x="19" y="101"/>
                  </a:lnTo>
                  <a:lnTo>
                    <a:pt x="19" y="103"/>
                  </a:lnTo>
                  <a:lnTo>
                    <a:pt x="15" y="109"/>
                  </a:lnTo>
                  <a:lnTo>
                    <a:pt x="7" y="117"/>
                  </a:lnTo>
                  <a:lnTo>
                    <a:pt x="7" y="117"/>
                  </a:lnTo>
                  <a:close/>
                  <a:moveTo>
                    <a:pt x="19" y="57"/>
                  </a:moveTo>
                  <a:lnTo>
                    <a:pt x="19" y="57"/>
                  </a:lnTo>
                  <a:lnTo>
                    <a:pt x="19" y="59"/>
                  </a:lnTo>
                  <a:lnTo>
                    <a:pt x="19" y="61"/>
                  </a:lnTo>
                  <a:lnTo>
                    <a:pt x="19" y="65"/>
                  </a:lnTo>
                  <a:lnTo>
                    <a:pt x="19" y="65"/>
                  </a:lnTo>
                  <a:lnTo>
                    <a:pt x="13" y="69"/>
                  </a:lnTo>
                  <a:lnTo>
                    <a:pt x="7" y="71"/>
                  </a:lnTo>
                  <a:lnTo>
                    <a:pt x="7" y="71"/>
                  </a:lnTo>
                  <a:lnTo>
                    <a:pt x="9" y="67"/>
                  </a:lnTo>
                  <a:lnTo>
                    <a:pt x="13" y="63"/>
                  </a:lnTo>
                  <a:lnTo>
                    <a:pt x="19" y="57"/>
                  </a:lnTo>
                  <a:lnTo>
                    <a:pt x="19" y="57"/>
                  </a:lnTo>
                  <a:close/>
                  <a:moveTo>
                    <a:pt x="17" y="71"/>
                  </a:moveTo>
                  <a:lnTo>
                    <a:pt x="17" y="71"/>
                  </a:lnTo>
                  <a:lnTo>
                    <a:pt x="13" y="76"/>
                  </a:lnTo>
                  <a:lnTo>
                    <a:pt x="7" y="84"/>
                  </a:lnTo>
                  <a:lnTo>
                    <a:pt x="7" y="84"/>
                  </a:lnTo>
                  <a:lnTo>
                    <a:pt x="9" y="78"/>
                  </a:lnTo>
                  <a:lnTo>
                    <a:pt x="11" y="76"/>
                  </a:lnTo>
                  <a:lnTo>
                    <a:pt x="17" y="71"/>
                  </a:lnTo>
                  <a:lnTo>
                    <a:pt x="17" y="71"/>
                  </a:lnTo>
                  <a:close/>
                  <a:moveTo>
                    <a:pt x="5" y="99"/>
                  </a:moveTo>
                  <a:lnTo>
                    <a:pt x="5" y="99"/>
                  </a:lnTo>
                  <a:lnTo>
                    <a:pt x="11" y="96"/>
                  </a:lnTo>
                  <a:lnTo>
                    <a:pt x="15" y="90"/>
                  </a:lnTo>
                  <a:lnTo>
                    <a:pt x="15" y="90"/>
                  </a:lnTo>
                  <a:lnTo>
                    <a:pt x="15" y="94"/>
                  </a:lnTo>
                  <a:lnTo>
                    <a:pt x="11" y="99"/>
                  </a:lnTo>
                  <a:lnTo>
                    <a:pt x="7" y="107"/>
                  </a:lnTo>
                  <a:lnTo>
                    <a:pt x="7" y="107"/>
                  </a:lnTo>
                  <a:lnTo>
                    <a:pt x="5" y="105"/>
                  </a:lnTo>
                  <a:lnTo>
                    <a:pt x="5" y="103"/>
                  </a:lnTo>
                  <a:lnTo>
                    <a:pt x="5" y="99"/>
                  </a:lnTo>
                  <a:lnTo>
                    <a:pt x="5" y="99"/>
                  </a:lnTo>
                  <a:close/>
                  <a:moveTo>
                    <a:pt x="5" y="122"/>
                  </a:moveTo>
                  <a:lnTo>
                    <a:pt x="5" y="122"/>
                  </a:lnTo>
                  <a:lnTo>
                    <a:pt x="7" y="122"/>
                  </a:lnTo>
                  <a:lnTo>
                    <a:pt x="9" y="120"/>
                  </a:lnTo>
                  <a:lnTo>
                    <a:pt x="9" y="120"/>
                  </a:lnTo>
                  <a:lnTo>
                    <a:pt x="7" y="128"/>
                  </a:lnTo>
                  <a:lnTo>
                    <a:pt x="7" y="128"/>
                  </a:lnTo>
                  <a:lnTo>
                    <a:pt x="5" y="126"/>
                  </a:lnTo>
                  <a:lnTo>
                    <a:pt x="5" y="126"/>
                  </a:lnTo>
                  <a:lnTo>
                    <a:pt x="5" y="122"/>
                  </a:lnTo>
                  <a:lnTo>
                    <a:pt x="5" y="122"/>
                  </a:lnTo>
                  <a:close/>
                  <a:moveTo>
                    <a:pt x="17" y="179"/>
                  </a:moveTo>
                  <a:lnTo>
                    <a:pt x="17" y="179"/>
                  </a:lnTo>
                  <a:lnTo>
                    <a:pt x="17" y="183"/>
                  </a:lnTo>
                  <a:lnTo>
                    <a:pt x="15" y="187"/>
                  </a:lnTo>
                  <a:lnTo>
                    <a:pt x="11" y="189"/>
                  </a:lnTo>
                  <a:lnTo>
                    <a:pt x="7" y="191"/>
                  </a:lnTo>
                  <a:lnTo>
                    <a:pt x="7" y="191"/>
                  </a:lnTo>
                  <a:lnTo>
                    <a:pt x="7" y="187"/>
                  </a:lnTo>
                  <a:lnTo>
                    <a:pt x="11" y="183"/>
                  </a:lnTo>
                  <a:lnTo>
                    <a:pt x="17" y="179"/>
                  </a:lnTo>
                  <a:lnTo>
                    <a:pt x="17" y="179"/>
                  </a:lnTo>
                  <a:close/>
                  <a:moveTo>
                    <a:pt x="15" y="193"/>
                  </a:moveTo>
                  <a:lnTo>
                    <a:pt x="15" y="193"/>
                  </a:lnTo>
                  <a:lnTo>
                    <a:pt x="19" y="189"/>
                  </a:lnTo>
                  <a:lnTo>
                    <a:pt x="21" y="187"/>
                  </a:lnTo>
                  <a:lnTo>
                    <a:pt x="24" y="187"/>
                  </a:lnTo>
                  <a:lnTo>
                    <a:pt x="24" y="187"/>
                  </a:lnTo>
                  <a:lnTo>
                    <a:pt x="21" y="191"/>
                  </a:lnTo>
                  <a:lnTo>
                    <a:pt x="15" y="193"/>
                  </a:lnTo>
                  <a:lnTo>
                    <a:pt x="15" y="193"/>
                  </a:lnTo>
                  <a:close/>
                  <a:moveTo>
                    <a:pt x="45" y="178"/>
                  </a:moveTo>
                  <a:lnTo>
                    <a:pt x="45" y="178"/>
                  </a:lnTo>
                  <a:lnTo>
                    <a:pt x="40" y="181"/>
                  </a:lnTo>
                  <a:lnTo>
                    <a:pt x="34" y="181"/>
                  </a:lnTo>
                  <a:lnTo>
                    <a:pt x="28" y="183"/>
                  </a:lnTo>
                  <a:lnTo>
                    <a:pt x="22" y="181"/>
                  </a:lnTo>
                  <a:lnTo>
                    <a:pt x="22" y="181"/>
                  </a:lnTo>
                  <a:lnTo>
                    <a:pt x="21" y="151"/>
                  </a:lnTo>
                  <a:lnTo>
                    <a:pt x="22" y="118"/>
                  </a:lnTo>
                  <a:lnTo>
                    <a:pt x="22" y="86"/>
                  </a:lnTo>
                  <a:lnTo>
                    <a:pt x="22" y="54"/>
                  </a:lnTo>
                  <a:lnTo>
                    <a:pt x="22" y="54"/>
                  </a:lnTo>
                  <a:lnTo>
                    <a:pt x="34" y="52"/>
                  </a:lnTo>
                  <a:lnTo>
                    <a:pt x="45" y="54"/>
                  </a:lnTo>
                  <a:lnTo>
                    <a:pt x="45" y="54"/>
                  </a:lnTo>
                  <a:lnTo>
                    <a:pt x="45" y="115"/>
                  </a:lnTo>
                  <a:lnTo>
                    <a:pt x="45" y="147"/>
                  </a:lnTo>
                  <a:lnTo>
                    <a:pt x="45" y="178"/>
                  </a:lnTo>
                  <a:lnTo>
                    <a:pt x="45" y="1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4" name="Freeform 32"/>
            <p:cNvSpPr>
              <a:spLocks noEditPoints="1"/>
            </p:cNvSpPr>
            <p:nvPr/>
          </p:nvSpPr>
          <p:spPr bwMode="auto">
            <a:xfrm>
              <a:off x="6453188" y="4302125"/>
              <a:ext cx="111125" cy="136525"/>
            </a:xfrm>
            <a:custGeom>
              <a:avLst/>
              <a:gdLst/>
              <a:ahLst/>
              <a:cxnLst>
                <a:cxn ang="0">
                  <a:pos x="32" y="84"/>
                </a:cxn>
                <a:cxn ang="0">
                  <a:pos x="19" y="86"/>
                </a:cxn>
                <a:cxn ang="0">
                  <a:pos x="7" y="82"/>
                </a:cxn>
                <a:cxn ang="0">
                  <a:pos x="5" y="80"/>
                </a:cxn>
                <a:cxn ang="0">
                  <a:pos x="0" y="67"/>
                </a:cxn>
                <a:cxn ang="0">
                  <a:pos x="1" y="44"/>
                </a:cxn>
                <a:cxn ang="0">
                  <a:pos x="3" y="33"/>
                </a:cxn>
                <a:cxn ang="0">
                  <a:pos x="5" y="23"/>
                </a:cxn>
                <a:cxn ang="0">
                  <a:pos x="21" y="8"/>
                </a:cxn>
                <a:cxn ang="0">
                  <a:pos x="26" y="4"/>
                </a:cxn>
                <a:cxn ang="0">
                  <a:pos x="53" y="0"/>
                </a:cxn>
                <a:cxn ang="0">
                  <a:pos x="64" y="4"/>
                </a:cxn>
                <a:cxn ang="0">
                  <a:pos x="70" y="14"/>
                </a:cxn>
                <a:cxn ang="0">
                  <a:pos x="70" y="23"/>
                </a:cxn>
                <a:cxn ang="0">
                  <a:pos x="55" y="50"/>
                </a:cxn>
                <a:cxn ang="0">
                  <a:pos x="43" y="69"/>
                </a:cxn>
                <a:cxn ang="0">
                  <a:pos x="32" y="84"/>
                </a:cxn>
                <a:cxn ang="0">
                  <a:pos x="53" y="42"/>
                </a:cxn>
                <a:cxn ang="0">
                  <a:pos x="61" y="27"/>
                </a:cxn>
                <a:cxn ang="0">
                  <a:pos x="64" y="10"/>
                </a:cxn>
                <a:cxn ang="0">
                  <a:pos x="62" y="8"/>
                </a:cxn>
                <a:cxn ang="0">
                  <a:pos x="45" y="2"/>
                </a:cxn>
                <a:cxn ang="0">
                  <a:pos x="30" y="8"/>
                </a:cxn>
                <a:cxn ang="0">
                  <a:pos x="26" y="10"/>
                </a:cxn>
                <a:cxn ang="0">
                  <a:pos x="22" y="42"/>
                </a:cxn>
                <a:cxn ang="0">
                  <a:pos x="26" y="69"/>
                </a:cxn>
                <a:cxn ang="0">
                  <a:pos x="26" y="71"/>
                </a:cxn>
                <a:cxn ang="0">
                  <a:pos x="36" y="69"/>
                </a:cxn>
                <a:cxn ang="0">
                  <a:pos x="41" y="65"/>
                </a:cxn>
                <a:cxn ang="0">
                  <a:pos x="53" y="42"/>
                </a:cxn>
                <a:cxn ang="0">
                  <a:pos x="13" y="25"/>
                </a:cxn>
                <a:cxn ang="0">
                  <a:pos x="15" y="23"/>
                </a:cxn>
                <a:cxn ang="0">
                  <a:pos x="21" y="19"/>
                </a:cxn>
                <a:cxn ang="0">
                  <a:pos x="21" y="15"/>
                </a:cxn>
                <a:cxn ang="0">
                  <a:pos x="13" y="23"/>
                </a:cxn>
                <a:cxn ang="0">
                  <a:pos x="13" y="25"/>
                </a:cxn>
                <a:cxn ang="0">
                  <a:pos x="19" y="36"/>
                </a:cxn>
                <a:cxn ang="0">
                  <a:pos x="21" y="34"/>
                </a:cxn>
                <a:cxn ang="0">
                  <a:pos x="19" y="33"/>
                </a:cxn>
                <a:cxn ang="0">
                  <a:pos x="19" y="34"/>
                </a:cxn>
                <a:cxn ang="0">
                  <a:pos x="19" y="36"/>
                </a:cxn>
                <a:cxn ang="0">
                  <a:pos x="15" y="55"/>
                </a:cxn>
                <a:cxn ang="0">
                  <a:pos x="21" y="52"/>
                </a:cxn>
                <a:cxn ang="0">
                  <a:pos x="19" y="46"/>
                </a:cxn>
                <a:cxn ang="0">
                  <a:pos x="19" y="50"/>
                </a:cxn>
                <a:cxn ang="0">
                  <a:pos x="15" y="52"/>
                </a:cxn>
                <a:cxn ang="0">
                  <a:pos x="15" y="55"/>
                </a:cxn>
                <a:cxn ang="0">
                  <a:pos x="5" y="54"/>
                </a:cxn>
                <a:cxn ang="0">
                  <a:pos x="9" y="52"/>
                </a:cxn>
                <a:cxn ang="0">
                  <a:pos x="7" y="50"/>
                </a:cxn>
                <a:cxn ang="0">
                  <a:pos x="5" y="52"/>
                </a:cxn>
                <a:cxn ang="0">
                  <a:pos x="5" y="54"/>
                </a:cxn>
                <a:cxn ang="0">
                  <a:pos x="11" y="69"/>
                </a:cxn>
                <a:cxn ang="0">
                  <a:pos x="19" y="67"/>
                </a:cxn>
                <a:cxn ang="0">
                  <a:pos x="19" y="63"/>
                </a:cxn>
                <a:cxn ang="0">
                  <a:pos x="17" y="61"/>
                </a:cxn>
                <a:cxn ang="0">
                  <a:pos x="13" y="65"/>
                </a:cxn>
                <a:cxn ang="0">
                  <a:pos x="11" y="69"/>
                </a:cxn>
              </a:cxnLst>
              <a:rect l="0" t="0" r="r" b="b"/>
              <a:pathLst>
                <a:path w="70" h="86">
                  <a:moveTo>
                    <a:pt x="32" y="84"/>
                  </a:moveTo>
                  <a:lnTo>
                    <a:pt x="32" y="84"/>
                  </a:lnTo>
                  <a:lnTo>
                    <a:pt x="24" y="86"/>
                  </a:lnTo>
                  <a:lnTo>
                    <a:pt x="19" y="86"/>
                  </a:lnTo>
                  <a:lnTo>
                    <a:pt x="13" y="84"/>
                  </a:lnTo>
                  <a:lnTo>
                    <a:pt x="7" y="82"/>
                  </a:lnTo>
                  <a:lnTo>
                    <a:pt x="7" y="82"/>
                  </a:lnTo>
                  <a:lnTo>
                    <a:pt x="5" y="80"/>
                  </a:lnTo>
                  <a:lnTo>
                    <a:pt x="1" y="76"/>
                  </a:lnTo>
                  <a:lnTo>
                    <a:pt x="0" y="67"/>
                  </a:lnTo>
                  <a:lnTo>
                    <a:pt x="1" y="55"/>
                  </a:lnTo>
                  <a:lnTo>
                    <a:pt x="1" y="44"/>
                  </a:lnTo>
                  <a:lnTo>
                    <a:pt x="1" y="44"/>
                  </a:lnTo>
                  <a:lnTo>
                    <a:pt x="3" y="33"/>
                  </a:lnTo>
                  <a:lnTo>
                    <a:pt x="5" y="23"/>
                  </a:lnTo>
                  <a:lnTo>
                    <a:pt x="5" y="23"/>
                  </a:lnTo>
                  <a:lnTo>
                    <a:pt x="15" y="14"/>
                  </a:lnTo>
                  <a:lnTo>
                    <a:pt x="21" y="8"/>
                  </a:lnTo>
                  <a:lnTo>
                    <a:pt x="26" y="4"/>
                  </a:lnTo>
                  <a:lnTo>
                    <a:pt x="26" y="4"/>
                  </a:lnTo>
                  <a:lnTo>
                    <a:pt x="40" y="0"/>
                  </a:lnTo>
                  <a:lnTo>
                    <a:pt x="53" y="0"/>
                  </a:lnTo>
                  <a:lnTo>
                    <a:pt x="59" y="0"/>
                  </a:lnTo>
                  <a:lnTo>
                    <a:pt x="64" y="4"/>
                  </a:lnTo>
                  <a:lnTo>
                    <a:pt x="68" y="8"/>
                  </a:lnTo>
                  <a:lnTo>
                    <a:pt x="70" y="14"/>
                  </a:lnTo>
                  <a:lnTo>
                    <a:pt x="70" y="14"/>
                  </a:lnTo>
                  <a:lnTo>
                    <a:pt x="70" y="23"/>
                  </a:lnTo>
                  <a:lnTo>
                    <a:pt x="64" y="33"/>
                  </a:lnTo>
                  <a:lnTo>
                    <a:pt x="55" y="50"/>
                  </a:lnTo>
                  <a:lnTo>
                    <a:pt x="55" y="50"/>
                  </a:lnTo>
                  <a:lnTo>
                    <a:pt x="43" y="69"/>
                  </a:lnTo>
                  <a:lnTo>
                    <a:pt x="38" y="78"/>
                  </a:lnTo>
                  <a:lnTo>
                    <a:pt x="32" y="84"/>
                  </a:lnTo>
                  <a:lnTo>
                    <a:pt x="32" y="84"/>
                  </a:lnTo>
                  <a:close/>
                  <a:moveTo>
                    <a:pt x="53" y="42"/>
                  </a:moveTo>
                  <a:lnTo>
                    <a:pt x="53" y="42"/>
                  </a:lnTo>
                  <a:lnTo>
                    <a:pt x="61" y="27"/>
                  </a:lnTo>
                  <a:lnTo>
                    <a:pt x="64" y="17"/>
                  </a:lnTo>
                  <a:lnTo>
                    <a:pt x="64" y="10"/>
                  </a:lnTo>
                  <a:lnTo>
                    <a:pt x="64" y="10"/>
                  </a:lnTo>
                  <a:lnTo>
                    <a:pt x="62" y="8"/>
                  </a:lnTo>
                  <a:lnTo>
                    <a:pt x="59" y="4"/>
                  </a:lnTo>
                  <a:lnTo>
                    <a:pt x="45" y="2"/>
                  </a:lnTo>
                  <a:lnTo>
                    <a:pt x="34" y="6"/>
                  </a:lnTo>
                  <a:lnTo>
                    <a:pt x="30" y="8"/>
                  </a:lnTo>
                  <a:lnTo>
                    <a:pt x="26" y="10"/>
                  </a:lnTo>
                  <a:lnTo>
                    <a:pt x="26" y="10"/>
                  </a:lnTo>
                  <a:lnTo>
                    <a:pt x="24" y="25"/>
                  </a:lnTo>
                  <a:lnTo>
                    <a:pt x="22" y="42"/>
                  </a:lnTo>
                  <a:lnTo>
                    <a:pt x="24" y="57"/>
                  </a:lnTo>
                  <a:lnTo>
                    <a:pt x="26" y="69"/>
                  </a:lnTo>
                  <a:lnTo>
                    <a:pt x="26" y="69"/>
                  </a:lnTo>
                  <a:lnTo>
                    <a:pt x="26" y="71"/>
                  </a:lnTo>
                  <a:lnTo>
                    <a:pt x="30" y="71"/>
                  </a:lnTo>
                  <a:lnTo>
                    <a:pt x="36" y="69"/>
                  </a:lnTo>
                  <a:lnTo>
                    <a:pt x="36" y="69"/>
                  </a:lnTo>
                  <a:lnTo>
                    <a:pt x="41" y="65"/>
                  </a:lnTo>
                  <a:lnTo>
                    <a:pt x="45" y="59"/>
                  </a:lnTo>
                  <a:lnTo>
                    <a:pt x="53" y="42"/>
                  </a:lnTo>
                  <a:lnTo>
                    <a:pt x="53" y="42"/>
                  </a:lnTo>
                  <a:close/>
                  <a:moveTo>
                    <a:pt x="13" y="25"/>
                  </a:moveTo>
                  <a:lnTo>
                    <a:pt x="13" y="25"/>
                  </a:lnTo>
                  <a:lnTo>
                    <a:pt x="15" y="23"/>
                  </a:lnTo>
                  <a:lnTo>
                    <a:pt x="19" y="21"/>
                  </a:lnTo>
                  <a:lnTo>
                    <a:pt x="21" y="19"/>
                  </a:lnTo>
                  <a:lnTo>
                    <a:pt x="21" y="15"/>
                  </a:lnTo>
                  <a:lnTo>
                    <a:pt x="21" y="15"/>
                  </a:lnTo>
                  <a:lnTo>
                    <a:pt x="15" y="19"/>
                  </a:lnTo>
                  <a:lnTo>
                    <a:pt x="13" y="23"/>
                  </a:lnTo>
                  <a:lnTo>
                    <a:pt x="13" y="25"/>
                  </a:lnTo>
                  <a:lnTo>
                    <a:pt x="13" y="25"/>
                  </a:lnTo>
                  <a:close/>
                  <a:moveTo>
                    <a:pt x="19" y="36"/>
                  </a:moveTo>
                  <a:lnTo>
                    <a:pt x="19" y="36"/>
                  </a:lnTo>
                  <a:lnTo>
                    <a:pt x="19" y="36"/>
                  </a:lnTo>
                  <a:lnTo>
                    <a:pt x="21" y="34"/>
                  </a:lnTo>
                  <a:lnTo>
                    <a:pt x="21" y="34"/>
                  </a:lnTo>
                  <a:lnTo>
                    <a:pt x="19" y="33"/>
                  </a:lnTo>
                  <a:lnTo>
                    <a:pt x="19" y="33"/>
                  </a:lnTo>
                  <a:lnTo>
                    <a:pt x="19" y="34"/>
                  </a:lnTo>
                  <a:lnTo>
                    <a:pt x="19" y="36"/>
                  </a:lnTo>
                  <a:lnTo>
                    <a:pt x="19" y="36"/>
                  </a:lnTo>
                  <a:close/>
                  <a:moveTo>
                    <a:pt x="15" y="55"/>
                  </a:moveTo>
                  <a:lnTo>
                    <a:pt x="15" y="55"/>
                  </a:lnTo>
                  <a:lnTo>
                    <a:pt x="17" y="54"/>
                  </a:lnTo>
                  <a:lnTo>
                    <a:pt x="21" y="52"/>
                  </a:lnTo>
                  <a:lnTo>
                    <a:pt x="21" y="48"/>
                  </a:lnTo>
                  <a:lnTo>
                    <a:pt x="19" y="46"/>
                  </a:lnTo>
                  <a:lnTo>
                    <a:pt x="19" y="46"/>
                  </a:lnTo>
                  <a:lnTo>
                    <a:pt x="19" y="50"/>
                  </a:lnTo>
                  <a:lnTo>
                    <a:pt x="17" y="52"/>
                  </a:lnTo>
                  <a:lnTo>
                    <a:pt x="15" y="52"/>
                  </a:lnTo>
                  <a:lnTo>
                    <a:pt x="15" y="55"/>
                  </a:lnTo>
                  <a:lnTo>
                    <a:pt x="15" y="55"/>
                  </a:lnTo>
                  <a:close/>
                  <a:moveTo>
                    <a:pt x="5" y="54"/>
                  </a:moveTo>
                  <a:lnTo>
                    <a:pt x="5" y="54"/>
                  </a:lnTo>
                  <a:lnTo>
                    <a:pt x="7" y="54"/>
                  </a:lnTo>
                  <a:lnTo>
                    <a:pt x="9" y="52"/>
                  </a:lnTo>
                  <a:lnTo>
                    <a:pt x="9" y="50"/>
                  </a:lnTo>
                  <a:lnTo>
                    <a:pt x="7" y="50"/>
                  </a:lnTo>
                  <a:lnTo>
                    <a:pt x="7" y="50"/>
                  </a:lnTo>
                  <a:lnTo>
                    <a:pt x="5" y="52"/>
                  </a:lnTo>
                  <a:lnTo>
                    <a:pt x="5" y="54"/>
                  </a:lnTo>
                  <a:lnTo>
                    <a:pt x="5" y="54"/>
                  </a:lnTo>
                  <a:close/>
                  <a:moveTo>
                    <a:pt x="11" y="69"/>
                  </a:moveTo>
                  <a:lnTo>
                    <a:pt x="11" y="69"/>
                  </a:lnTo>
                  <a:lnTo>
                    <a:pt x="15" y="69"/>
                  </a:lnTo>
                  <a:lnTo>
                    <a:pt x="19" y="67"/>
                  </a:lnTo>
                  <a:lnTo>
                    <a:pt x="19" y="67"/>
                  </a:lnTo>
                  <a:lnTo>
                    <a:pt x="19" y="63"/>
                  </a:lnTo>
                  <a:lnTo>
                    <a:pt x="19" y="61"/>
                  </a:lnTo>
                  <a:lnTo>
                    <a:pt x="17" y="61"/>
                  </a:lnTo>
                  <a:lnTo>
                    <a:pt x="17" y="61"/>
                  </a:lnTo>
                  <a:lnTo>
                    <a:pt x="13" y="65"/>
                  </a:lnTo>
                  <a:lnTo>
                    <a:pt x="13" y="67"/>
                  </a:lnTo>
                  <a:lnTo>
                    <a:pt x="11" y="69"/>
                  </a:lnTo>
                  <a:lnTo>
                    <a:pt x="11" y="6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5" name="Freeform 33"/>
            <p:cNvSpPr>
              <a:spLocks noEditPoints="1"/>
            </p:cNvSpPr>
            <p:nvPr/>
          </p:nvSpPr>
          <p:spPr bwMode="auto">
            <a:xfrm>
              <a:off x="4022726" y="3430588"/>
              <a:ext cx="414338" cy="587375"/>
            </a:xfrm>
            <a:custGeom>
              <a:avLst/>
              <a:gdLst/>
              <a:ahLst/>
              <a:cxnLst>
                <a:cxn ang="0">
                  <a:pos x="235" y="84"/>
                </a:cxn>
                <a:cxn ang="0">
                  <a:pos x="154" y="88"/>
                </a:cxn>
                <a:cxn ang="0">
                  <a:pos x="204" y="120"/>
                </a:cxn>
                <a:cxn ang="0">
                  <a:pos x="242" y="227"/>
                </a:cxn>
                <a:cxn ang="0">
                  <a:pos x="133" y="366"/>
                </a:cxn>
                <a:cxn ang="0">
                  <a:pos x="8" y="343"/>
                </a:cxn>
                <a:cxn ang="0">
                  <a:pos x="55" y="258"/>
                </a:cxn>
                <a:cxn ang="0">
                  <a:pos x="120" y="273"/>
                </a:cxn>
                <a:cxn ang="0">
                  <a:pos x="126" y="200"/>
                </a:cxn>
                <a:cxn ang="0">
                  <a:pos x="31" y="181"/>
                </a:cxn>
                <a:cxn ang="0">
                  <a:pos x="44" y="38"/>
                </a:cxn>
                <a:cxn ang="0">
                  <a:pos x="133" y="2"/>
                </a:cxn>
                <a:cxn ang="0">
                  <a:pos x="130" y="10"/>
                </a:cxn>
                <a:cxn ang="0">
                  <a:pos x="90" y="141"/>
                </a:cxn>
                <a:cxn ang="0">
                  <a:pos x="179" y="185"/>
                </a:cxn>
                <a:cxn ang="0">
                  <a:pos x="160" y="277"/>
                </a:cxn>
                <a:cxn ang="0">
                  <a:pos x="59" y="265"/>
                </a:cxn>
                <a:cxn ang="0">
                  <a:pos x="128" y="345"/>
                </a:cxn>
                <a:cxn ang="0">
                  <a:pos x="215" y="279"/>
                </a:cxn>
                <a:cxn ang="0">
                  <a:pos x="206" y="130"/>
                </a:cxn>
                <a:cxn ang="0">
                  <a:pos x="141" y="48"/>
                </a:cxn>
                <a:cxn ang="0">
                  <a:pos x="254" y="21"/>
                </a:cxn>
                <a:cxn ang="0">
                  <a:pos x="48" y="52"/>
                </a:cxn>
                <a:cxn ang="0">
                  <a:pos x="53" y="40"/>
                </a:cxn>
                <a:cxn ang="0">
                  <a:pos x="59" y="56"/>
                </a:cxn>
                <a:cxn ang="0">
                  <a:pos x="74" y="59"/>
                </a:cxn>
                <a:cxn ang="0">
                  <a:pos x="149" y="69"/>
                </a:cxn>
                <a:cxn ang="0">
                  <a:pos x="149" y="82"/>
                </a:cxn>
                <a:cxn ang="0">
                  <a:pos x="166" y="56"/>
                </a:cxn>
                <a:cxn ang="0">
                  <a:pos x="194" y="67"/>
                </a:cxn>
                <a:cxn ang="0">
                  <a:pos x="221" y="71"/>
                </a:cxn>
                <a:cxn ang="0">
                  <a:pos x="229" y="75"/>
                </a:cxn>
                <a:cxn ang="0">
                  <a:pos x="229" y="75"/>
                </a:cxn>
                <a:cxn ang="0">
                  <a:pos x="50" y="105"/>
                </a:cxn>
                <a:cxn ang="0">
                  <a:pos x="48" y="86"/>
                </a:cxn>
                <a:cxn ang="0">
                  <a:pos x="71" y="117"/>
                </a:cxn>
                <a:cxn ang="0">
                  <a:pos x="59" y="132"/>
                </a:cxn>
                <a:cxn ang="0">
                  <a:pos x="69" y="136"/>
                </a:cxn>
                <a:cxn ang="0">
                  <a:pos x="99" y="155"/>
                </a:cxn>
                <a:cxn ang="0">
                  <a:pos x="103" y="168"/>
                </a:cxn>
                <a:cxn ang="0">
                  <a:pos x="114" y="153"/>
                </a:cxn>
                <a:cxn ang="0">
                  <a:pos x="147" y="160"/>
                </a:cxn>
                <a:cxn ang="0">
                  <a:pos x="153" y="178"/>
                </a:cxn>
                <a:cxn ang="0">
                  <a:pos x="160" y="178"/>
                </a:cxn>
                <a:cxn ang="0">
                  <a:pos x="170" y="185"/>
                </a:cxn>
                <a:cxn ang="0">
                  <a:pos x="168" y="206"/>
                </a:cxn>
                <a:cxn ang="0">
                  <a:pos x="174" y="210"/>
                </a:cxn>
                <a:cxn ang="0">
                  <a:pos x="175" y="225"/>
                </a:cxn>
                <a:cxn ang="0">
                  <a:pos x="166" y="248"/>
                </a:cxn>
                <a:cxn ang="0">
                  <a:pos x="153" y="267"/>
                </a:cxn>
                <a:cxn ang="0">
                  <a:pos x="153" y="267"/>
                </a:cxn>
                <a:cxn ang="0">
                  <a:pos x="23" y="282"/>
                </a:cxn>
                <a:cxn ang="0">
                  <a:pos x="17" y="299"/>
                </a:cxn>
                <a:cxn ang="0">
                  <a:pos x="36" y="307"/>
                </a:cxn>
                <a:cxn ang="0">
                  <a:pos x="12" y="326"/>
                </a:cxn>
                <a:cxn ang="0">
                  <a:pos x="19" y="343"/>
                </a:cxn>
                <a:cxn ang="0">
                  <a:pos x="15" y="338"/>
                </a:cxn>
                <a:cxn ang="0">
                  <a:pos x="42" y="340"/>
                </a:cxn>
                <a:cxn ang="0">
                  <a:pos x="74" y="338"/>
                </a:cxn>
                <a:cxn ang="0">
                  <a:pos x="48" y="355"/>
                </a:cxn>
                <a:cxn ang="0">
                  <a:pos x="120" y="360"/>
                </a:cxn>
                <a:cxn ang="0">
                  <a:pos x="92" y="362"/>
                </a:cxn>
                <a:cxn ang="0">
                  <a:pos x="92" y="360"/>
                </a:cxn>
              </a:cxnLst>
              <a:rect l="0" t="0" r="r" b="b"/>
              <a:pathLst>
                <a:path w="261" h="370">
                  <a:moveTo>
                    <a:pt x="261" y="16"/>
                  </a:moveTo>
                  <a:lnTo>
                    <a:pt x="261" y="16"/>
                  </a:lnTo>
                  <a:lnTo>
                    <a:pt x="261" y="44"/>
                  </a:lnTo>
                  <a:lnTo>
                    <a:pt x="259" y="59"/>
                  </a:lnTo>
                  <a:lnTo>
                    <a:pt x="255" y="69"/>
                  </a:lnTo>
                  <a:lnTo>
                    <a:pt x="255" y="69"/>
                  </a:lnTo>
                  <a:lnTo>
                    <a:pt x="252" y="75"/>
                  </a:lnTo>
                  <a:lnTo>
                    <a:pt x="246" y="78"/>
                  </a:lnTo>
                  <a:lnTo>
                    <a:pt x="235" y="84"/>
                  </a:lnTo>
                  <a:lnTo>
                    <a:pt x="235" y="84"/>
                  </a:lnTo>
                  <a:lnTo>
                    <a:pt x="223" y="90"/>
                  </a:lnTo>
                  <a:lnTo>
                    <a:pt x="215" y="94"/>
                  </a:lnTo>
                  <a:lnTo>
                    <a:pt x="210" y="96"/>
                  </a:lnTo>
                  <a:lnTo>
                    <a:pt x="210" y="96"/>
                  </a:lnTo>
                  <a:lnTo>
                    <a:pt x="202" y="96"/>
                  </a:lnTo>
                  <a:lnTo>
                    <a:pt x="193" y="94"/>
                  </a:lnTo>
                  <a:lnTo>
                    <a:pt x="172" y="90"/>
                  </a:lnTo>
                  <a:lnTo>
                    <a:pt x="172" y="90"/>
                  </a:lnTo>
                  <a:lnTo>
                    <a:pt x="162" y="90"/>
                  </a:lnTo>
                  <a:lnTo>
                    <a:pt x="154" y="88"/>
                  </a:lnTo>
                  <a:lnTo>
                    <a:pt x="149" y="88"/>
                  </a:lnTo>
                  <a:lnTo>
                    <a:pt x="145" y="90"/>
                  </a:lnTo>
                  <a:lnTo>
                    <a:pt x="143" y="94"/>
                  </a:lnTo>
                  <a:lnTo>
                    <a:pt x="141" y="97"/>
                  </a:lnTo>
                  <a:lnTo>
                    <a:pt x="141" y="97"/>
                  </a:lnTo>
                  <a:lnTo>
                    <a:pt x="158" y="101"/>
                  </a:lnTo>
                  <a:lnTo>
                    <a:pt x="177" y="107"/>
                  </a:lnTo>
                  <a:lnTo>
                    <a:pt x="193" y="113"/>
                  </a:lnTo>
                  <a:lnTo>
                    <a:pt x="204" y="120"/>
                  </a:lnTo>
                  <a:lnTo>
                    <a:pt x="204" y="120"/>
                  </a:lnTo>
                  <a:lnTo>
                    <a:pt x="212" y="128"/>
                  </a:lnTo>
                  <a:lnTo>
                    <a:pt x="219" y="136"/>
                  </a:lnTo>
                  <a:lnTo>
                    <a:pt x="227" y="145"/>
                  </a:lnTo>
                  <a:lnTo>
                    <a:pt x="233" y="155"/>
                  </a:lnTo>
                  <a:lnTo>
                    <a:pt x="236" y="168"/>
                  </a:lnTo>
                  <a:lnTo>
                    <a:pt x="240" y="179"/>
                  </a:lnTo>
                  <a:lnTo>
                    <a:pt x="244" y="193"/>
                  </a:lnTo>
                  <a:lnTo>
                    <a:pt x="244" y="208"/>
                  </a:lnTo>
                  <a:lnTo>
                    <a:pt x="244" y="208"/>
                  </a:lnTo>
                  <a:lnTo>
                    <a:pt x="242" y="227"/>
                  </a:lnTo>
                  <a:lnTo>
                    <a:pt x="238" y="248"/>
                  </a:lnTo>
                  <a:lnTo>
                    <a:pt x="233" y="267"/>
                  </a:lnTo>
                  <a:lnTo>
                    <a:pt x="225" y="286"/>
                  </a:lnTo>
                  <a:lnTo>
                    <a:pt x="214" y="305"/>
                  </a:lnTo>
                  <a:lnTo>
                    <a:pt x="198" y="322"/>
                  </a:lnTo>
                  <a:lnTo>
                    <a:pt x="181" y="341"/>
                  </a:lnTo>
                  <a:lnTo>
                    <a:pt x="160" y="357"/>
                  </a:lnTo>
                  <a:lnTo>
                    <a:pt x="160" y="357"/>
                  </a:lnTo>
                  <a:lnTo>
                    <a:pt x="149" y="362"/>
                  </a:lnTo>
                  <a:lnTo>
                    <a:pt x="133" y="366"/>
                  </a:lnTo>
                  <a:lnTo>
                    <a:pt x="101" y="370"/>
                  </a:lnTo>
                  <a:lnTo>
                    <a:pt x="101" y="370"/>
                  </a:lnTo>
                  <a:lnTo>
                    <a:pt x="82" y="370"/>
                  </a:lnTo>
                  <a:lnTo>
                    <a:pt x="63" y="368"/>
                  </a:lnTo>
                  <a:lnTo>
                    <a:pt x="44" y="366"/>
                  </a:lnTo>
                  <a:lnTo>
                    <a:pt x="29" y="360"/>
                  </a:lnTo>
                  <a:lnTo>
                    <a:pt x="29" y="360"/>
                  </a:lnTo>
                  <a:lnTo>
                    <a:pt x="21" y="355"/>
                  </a:lnTo>
                  <a:lnTo>
                    <a:pt x="13" y="349"/>
                  </a:lnTo>
                  <a:lnTo>
                    <a:pt x="8" y="343"/>
                  </a:lnTo>
                  <a:lnTo>
                    <a:pt x="0" y="338"/>
                  </a:lnTo>
                  <a:lnTo>
                    <a:pt x="0" y="338"/>
                  </a:lnTo>
                  <a:lnTo>
                    <a:pt x="4" y="309"/>
                  </a:lnTo>
                  <a:lnTo>
                    <a:pt x="12" y="280"/>
                  </a:lnTo>
                  <a:lnTo>
                    <a:pt x="12" y="280"/>
                  </a:lnTo>
                  <a:lnTo>
                    <a:pt x="21" y="275"/>
                  </a:lnTo>
                  <a:lnTo>
                    <a:pt x="32" y="269"/>
                  </a:lnTo>
                  <a:lnTo>
                    <a:pt x="44" y="261"/>
                  </a:lnTo>
                  <a:lnTo>
                    <a:pt x="50" y="259"/>
                  </a:lnTo>
                  <a:lnTo>
                    <a:pt x="55" y="258"/>
                  </a:lnTo>
                  <a:lnTo>
                    <a:pt x="55" y="258"/>
                  </a:lnTo>
                  <a:lnTo>
                    <a:pt x="63" y="259"/>
                  </a:lnTo>
                  <a:lnTo>
                    <a:pt x="71" y="263"/>
                  </a:lnTo>
                  <a:lnTo>
                    <a:pt x="78" y="269"/>
                  </a:lnTo>
                  <a:lnTo>
                    <a:pt x="86" y="273"/>
                  </a:lnTo>
                  <a:lnTo>
                    <a:pt x="86" y="273"/>
                  </a:lnTo>
                  <a:lnTo>
                    <a:pt x="95" y="275"/>
                  </a:lnTo>
                  <a:lnTo>
                    <a:pt x="103" y="277"/>
                  </a:lnTo>
                  <a:lnTo>
                    <a:pt x="111" y="275"/>
                  </a:lnTo>
                  <a:lnTo>
                    <a:pt x="120" y="273"/>
                  </a:lnTo>
                  <a:lnTo>
                    <a:pt x="120" y="273"/>
                  </a:lnTo>
                  <a:lnTo>
                    <a:pt x="126" y="265"/>
                  </a:lnTo>
                  <a:lnTo>
                    <a:pt x="132" y="258"/>
                  </a:lnTo>
                  <a:lnTo>
                    <a:pt x="133" y="248"/>
                  </a:lnTo>
                  <a:lnTo>
                    <a:pt x="135" y="237"/>
                  </a:lnTo>
                  <a:lnTo>
                    <a:pt x="133" y="227"/>
                  </a:lnTo>
                  <a:lnTo>
                    <a:pt x="132" y="216"/>
                  </a:lnTo>
                  <a:lnTo>
                    <a:pt x="130" y="208"/>
                  </a:lnTo>
                  <a:lnTo>
                    <a:pt x="126" y="200"/>
                  </a:lnTo>
                  <a:lnTo>
                    <a:pt x="126" y="200"/>
                  </a:lnTo>
                  <a:lnTo>
                    <a:pt x="116" y="193"/>
                  </a:lnTo>
                  <a:lnTo>
                    <a:pt x="105" y="183"/>
                  </a:lnTo>
                  <a:lnTo>
                    <a:pt x="93" y="178"/>
                  </a:lnTo>
                  <a:lnTo>
                    <a:pt x="82" y="174"/>
                  </a:lnTo>
                  <a:lnTo>
                    <a:pt x="82" y="174"/>
                  </a:lnTo>
                  <a:lnTo>
                    <a:pt x="74" y="174"/>
                  </a:lnTo>
                  <a:lnTo>
                    <a:pt x="67" y="174"/>
                  </a:lnTo>
                  <a:lnTo>
                    <a:pt x="55" y="176"/>
                  </a:lnTo>
                  <a:lnTo>
                    <a:pt x="44" y="179"/>
                  </a:lnTo>
                  <a:lnTo>
                    <a:pt x="31" y="181"/>
                  </a:lnTo>
                  <a:lnTo>
                    <a:pt x="31" y="181"/>
                  </a:lnTo>
                  <a:lnTo>
                    <a:pt x="29" y="162"/>
                  </a:lnTo>
                  <a:lnTo>
                    <a:pt x="31" y="141"/>
                  </a:lnTo>
                  <a:lnTo>
                    <a:pt x="36" y="97"/>
                  </a:lnTo>
                  <a:lnTo>
                    <a:pt x="36" y="97"/>
                  </a:lnTo>
                  <a:lnTo>
                    <a:pt x="38" y="65"/>
                  </a:lnTo>
                  <a:lnTo>
                    <a:pt x="40" y="50"/>
                  </a:lnTo>
                  <a:lnTo>
                    <a:pt x="42" y="44"/>
                  </a:lnTo>
                  <a:lnTo>
                    <a:pt x="44" y="38"/>
                  </a:lnTo>
                  <a:lnTo>
                    <a:pt x="44" y="38"/>
                  </a:lnTo>
                  <a:lnTo>
                    <a:pt x="50" y="35"/>
                  </a:lnTo>
                  <a:lnTo>
                    <a:pt x="53" y="31"/>
                  </a:lnTo>
                  <a:lnTo>
                    <a:pt x="65" y="25"/>
                  </a:lnTo>
                  <a:lnTo>
                    <a:pt x="65" y="25"/>
                  </a:lnTo>
                  <a:lnTo>
                    <a:pt x="80" y="14"/>
                  </a:lnTo>
                  <a:lnTo>
                    <a:pt x="95" y="2"/>
                  </a:lnTo>
                  <a:lnTo>
                    <a:pt x="95" y="2"/>
                  </a:lnTo>
                  <a:lnTo>
                    <a:pt x="105" y="4"/>
                  </a:lnTo>
                  <a:lnTo>
                    <a:pt x="114" y="4"/>
                  </a:lnTo>
                  <a:lnTo>
                    <a:pt x="133" y="2"/>
                  </a:lnTo>
                  <a:lnTo>
                    <a:pt x="153" y="0"/>
                  </a:lnTo>
                  <a:lnTo>
                    <a:pt x="172" y="0"/>
                  </a:lnTo>
                  <a:lnTo>
                    <a:pt x="172" y="0"/>
                  </a:lnTo>
                  <a:lnTo>
                    <a:pt x="194" y="2"/>
                  </a:lnTo>
                  <a:lnTo>
                    <a:pt x="217" y="8"/>
                  </a:lnTo>
                  <a:lnTo>
                    <a:pt x="261" y="16"/>
                  </a:lnTo>
                  <a:lnTo>
                    <a:pt x="261" y="16"/>
                  </a:lnTo>
                  <a:close/>
                  <a:moveTo>
                    <a:pt x="156" y="6"/>
                  </a:moveTo>
                  <a:lnTo>
                    <a:pt x="156" y="6"/>
                  </a:lnTo>
                  <a:lnTo>
                    <a:pt x="130" y="10"/>
                  </a:lnTo>
                  <a:lnTo>
                    <a:pt x="116" y="12"/>
                  </a:lnTo>
                  <a:lnTo>
                    <a:pt x="101" y="10"/>
                  </a:lnTo>
                  <a:lnTo>
                    <a:pt x="101" y="10"/>
                  </a:lnTo>
                  <a:lnTo>
                    <a:pt x="95" y="19"/>
                  </a:lnTo>
                  <a:lnTo>
                    <a:pt x="92" y="33"/>
                  </a:lnTo>
                  <a:lnTo>
                    <a:pt x="84" y="73"/>
                  </a:lnTo>
                  <a:lnTo>
                    <a:pt x="78" y="115"/>
                  </a:lnTo>
                  <a:lnTo>
                    <a:pt x="76" y="143"/>
                  </a:lnTo>
                  <a:lnTo>
                    <a:pt x="76" y="143"/>
                  </a:lnTo>
                  <a:lnTo>
                    <a:pt x="90" y="141"/>
                  </a:lnTo>
                  <a:lnTo>
                    <a:pt x="103" y="139"/>
                  </a:lnTo>
                  <a:lnTo>
                    <a:pt x="113" y="139"/>
                  </a:lnTo>
                  <a:lnTo>
                    <a:pt x="124" y="141"/>
                  </a:lnTo>
                  <a:lnTo>
                    <a:pt x="133" y="145"/>
                  </a:lnTo>
                  <a:lnTo>
                    <a:pt x="143" y="149"/>
                  </a:lnTo>
                  <a:lnTo>
                    <a:pt x="160" y="158"/>
                  </a:lnTo>
                  <a:lnTo>
                    <a:pt x="160" y="158"/>
                  </a:lnTo>
                  <a:lnTo>
                    <a:pt x="168" y="166"/>
                  </a:lnTo>
                  <a:lnTo>
                    <a:pt x="174" y="176"/>
                  </a:lnTo>
                  <a:lnTo>
                    <a:pt x="179" y="185"/>
                  </a:lnTo>
                  <a:lnTo>
                    <a:pt x="181" y="197"/>
                  </a:lnTo>
                  <a:lnTo>
                    <a:pt x="183" y="210"/>
                  </a:lnTo>
                  <a:lnTo>
                    <a:pt x="185" y="223"/>
                  </a:lnTo>
                  <a:lnTo>
                    <a:pt x="183" y="235"/>
                  </a:lnTo>
                  <a:lnTo>
                    <a:pt x="179" y="246"/>
                  </a:lnTo>
                  <a:lnTo>
                    <a:pt x="179" y="246"/>
                  </a:lnTo>
                  <a:lnTo>
                    <a:pt x="177" y="254"/>
                  </a:lnTo>
                  <a:lnTo>
                    <a:pt x="172" y="265"/>
                  </a:lnTo>
                  <a:lnTo>
                    <a:pt x="166" y="273"/>
                  </a:lnTo>
                  <a:lnTo>
                    <a:pt x="160" y="277"/>
                  </a:lnTo>
                  <a:lnTo>
                    <a:pt x="153" y="282"/>
                  </a:lnTo>
                  <a:lnTo>
                    <a:pt x="145" y="284"/>
                  </a:lnTo>
                  <a:lnTo>
                    <a:pt x="145" y="284"/>
                  </a:lnTo>
                  <a:lnTo>
                    <a:pt x="124" y="286"/>
                  </a:lnTo>
                  <a:lnTo>
                    <a:pt x="109" y="286"/>
                  </a:lnTo>
                  <a:lnTo>
                    <a:pt x="97" y="284"/>
                  </a:lnTo>
                  <a:lnTo>
                    <a:pt x="88" y="280"/>
                  </a:lnTo>
                  <a:lnTo>
                    <a:pt x="74" y="273"/>
                  </a:lnTo>
                  <a:lnTo>
                    <a:pt x="69" y="269"/>
                  </a:lnTo>
                  <a:lnTo>
                    <a:pt x="59" y="265"/>
                  </a:lnTo>
                  <a:lnTo>
                    <a:pt x="59" y="265"/>
                  </a:lnTo>
                  <a:lnTo>
                    <a:pt x="55" y="277"/>
                  </a:lnTo>
                  <a:lnTo>
                    <a:pt x="52" y="288"/>
                  </a:lnTo>
                  <a:lnTo>
                    <a:pt x="46" y="313"/>
                  </a:lnTo>
                  <a:lnTo>
                    <a:pt x="46" y="313"/>
                  </a:lnTo>
                  <a:lnTo>
                    <a:pt x="55" y="320"/>
                  </a:lnTo>
                  <a:lnTo>
                    <a:pt x="76" y="330"/>
                  </a:lnTo>
                  <a:lnTo>
                    <a:pt x="103" y="341"/>
                  </a:lnTo>
                  <a:lnTo>
                    <a:pt x="116" y="343"/>
                  </a:lnTo>
                  <a:lnTo>
                    <a:pt x="128" y="345"/>
                  </a:lnTo>
                  <a:lnTo>
                    <a:pt x="128" y="345"/>
                  </a:lnTo>
                  <a:lnTo>
                    <a:pt x="137" y="345"/>
                  </a:lnTo>
                  <a:lnTo>
                    <a:pt x="147" y="341"/>
                  </a:lnTo>
                  <a:lnTo>
                    <a:pt x="158" y="336"/>
                  </a:lnTo>
                  <a:lnTo>
                    <a:pt x="170" y="330"/>
                  </a:lnTo>
                  <a:lnTo>
                    <a:pt x="181" y="320"/>
                  </a:lnTo>
                  <a:lnTo>
                    <a:pt x="194" y="309"/>
                  </a:lnTo>
                  <a:lnTo>
                    <a:pt x="204" y="296"/>
                  </a:lnTo>
                  <a:lnTo>
                    <a:pt x="215" y="279"/>
                  </a:lnTo>
                  <a:lnTo>
                    <a:pt x="215" y="279"/>
                  </a:lnTo>
                  <a:lnTo>
                    <a:pt x="223" y="261"/>
                  </a:lnTo>
                  <a:lnTo>
                    <a:pt x="231" y="242"/>
                  </a:lnTo>
                  <a:lnTo>
                    <a:pt x="233" y="223"/>
                  </a:lnTo>
                  <a:lnTo>
                    <a:pt x="235" y="204"/>
                  </a:lnTo>
                  <a:lnTo>
                    <a:pt x="233" y="187"/>
                  </a:lnTo>
                  <a:lnTo>
                    <a:pt x="229" y="168"/>
                  </a:lnTo>
                  <a:lnTo>
                    <a:pt x="223" y="153"/>
                  </a:lnTo>
                  <a:lnTo>
                    <a:pt x="214" y="137"/>
                  </a:lnTo>
                  <a:lnTo>
                    <a:pt x="214" y="137"/>
                  </a:lnTo>
                  <a:lnTo>
                    <a:pt x="206" y="130"/>
                  </a:lnTo>
                  <a:lnTo>
                    <a:pt x="196" y="124"/>
                  </a:lnTo>
                  <a:lnTo>
                    <a:pt x="187" y="118"/>
                  </a:lnTo>
                  <a:lnTo>
                    <a:pt x="177" y="115"/>
                  </a:lnTo>
                  <a:lnTo>
                    <a:pt x="156" y="109"/>
                  </a:lnTo>
                  <a:lnTo>
                    <a:pt x="133" y="107"/>
                  </a:lnTo>
                  <a:lnTo>
                    <a:pt x="133" y="107"/>
                  </a:lnTo>
                  <a:lnTo>
                    <a:pt x="133" y="92"/>
                  </a:lnTo>
                  <a:lnTo>
                    <a:pt x="135" y="77"/>
                  </a:lnTo>
                  <a:lnTo>
                    <a:pt x="141" y="48"/>
                  </a:lnTo>
                  <a:lnTo>
                    <a:pt x="141" y="48"/>
                  </a:lnTo>
                  <a:lnTo>
                    <a:pt x="151" y="48"/>
                  </a:lnTo>
                  <a:lnTo>
                    <a:pt x="164" y="50"/>
                  </a:lnTo>
                  <a:lnTo>
                    <a:pt x="198" y="56"/>
                  </a:lnTo>
                  <a:lnTo>
                    <a:pt x="229" y="61"/>
                  </a:lnTo>
                  <a:lnTo>
                    <a:pt x="244" y="63"/>
                  </a:lnTo>
                  <a:lnTo>
                    <a:pt x="244" y="63"/>
                  </a:lnTo>
                  <a:lnTo>
                    <a:pt x="248" y="59"/>
                  </a:lnTo>
                  <a:lnTo>
                    <a:pt x="250" y="56"/>
                  </a:lnTo>
                  <a:lnTo>
                    <a:pt x="252" y="46"/>
                  </a:lnTo>
                  <a:lnTo>
                    <a:pt x="254" y="21"/>
                  </a:lnTo>
                  <a:lnTo>
                    <a:pt x="254" y="21"/>
                  </a:lnTo>
                  <a:lnTo>
                    <a:pt x="240" y="19"/>
                  </a:lnTo>
                  <a:lnTo>
                    <a:pt x="229" y="17"/>
                  </a:lnTo>
                  <a:lnTo>
                    <a:pt x="204" y="12"/>
                  </a:lnTo>
                  <a:lnTo>
                    <a:pt x="181" y="8"/>
                  </a:lnTo>
                  <a:lnTo>
                    <a:pt x="170" y="6"/>
                  </a:lnTo>
                  <a:lnTo>
                    <a:pt x="156" y="6"/>
                  </a:lnTo>
                  <a:lnTo>
                    <a:pt x="156" y="6"/>
                  </a:lnTo>
                  <a:close/>
                  <a:moveTo>
                    <a:pt x="48" y="52"/>
                  </a:moveTo>
                  <a:lnTo>
                    <a:pt x="48" y="52"/>
                  </a:lnTo>
                  <a:lnTo>
                    <a:pt x="59" y="46"/>
                  </a:lnTo>
                  <a:lnTo>
                    <a:pt x="72" y="38"/>
                  </a:lnTo>
                  <a:lnTo>
                    <a:pt x="78" y="35"/>
                  </a:lnTo>
                  <a:lnTo>
                    <a:pt x="82" y="31"/>
                  </a:lnTo>
                  <a:lnTo>
                    <a:pt x="84" y="25"/>
                  </a:lnTo>
                  <a:lnTo>
                    <a:pt x="82" y="19"/>
                  </a:lnTo>
                  <a:lnTo>
                    <a:pt x="82" y="19"/>
                  </a:lnTo>
                  <a:lnTo>
                    <a:pt x="74" y="27"/>
                  </a:lnTo>
                  <a:lnTo>
                    <a:pt x="63" y="33"/>
                  </a:lnTo>
                  <a:lnTo>
                    <a:pt x="53" y="40"/>
                  </a:lnTo>
                  <a:lnTo>
                    <a:pt x="52" y="46"/>
                  </a:lnTo>
                  <a:lnTo>
                    <a:pt x="48" y="52"/>
                  </a:lnTo>
                  <a:lnTo>
                    <a:pt x="48" y="52"/>
                  </a:lnTo>
                  <a:close/>
                  <a:moveTo>
                    <a:pt x="50" y="65"/>
                  </a:moveTo>
                  <a:lnTo>
                    <a:pt x="50" y="65"/>
                  </a:lnTo>
                  <a:lnTo>
                    <a:pt x="52" y="63"/>
                  </a:lnTo>
                  <a:lnTo>
                    <a:pt x="53" y="61"/>
                  </a:lnTo>
                  <a:lnTo>
                    <a:pt x="57" y="59"/>
                  </a:lnTo>
                  <a:lnTo>
                    <a:pt x="59" y="56"/>
                  </a:lnTo>
                  <a:lnTo>
                    <a:pt x="59" y="56"/>
                  </a:lnTo>
                  <a:lnTo>
                    <a:pt x="53" y="57"/>
                  </a:lnTo>
                  <a:lnTo>
                    <a:pt x="50" y="59"/>
                  </a:lnTo>
                  <a:lnTo>
                    <a:pt x="48" y="63"/>
                  </a:lnTo>
                  <a:lnTo>
                    <a:pt x="50" y="65"/>
                  </a:lnTo>
                  <a:lnTo>
                    <a:pt x="50" y="65"/>
                  </a:lnTo>
                  <a:close/>
                  <a:moveTo>
                    <a:pt x="57" y="71"/>
                  </a:moveTo>
                  <a:lnTo>
                    <a:pt x="57" y="71"/>
                  </a:lnTo>
                  <a:lnTo>
                    <a:pt x="71" y="65"/>
                  </a:lnTo>
                  <a:lnTo>
                    <a:pt x="74" y="61"/>
                  </a:lnTo>
                  <a:lnTo>
                    <a:pt x="74" y="59"/>
                  </a:lnTo>
                  <a:lnTo>
                    <a:pt x="72" y="56"/>
                  </a:lnTo>
                  <a:lnTo>
                    <a:pt x="72" y="56"/>
                  </a:lnTo>
                  <a:lnTo>
                    <a:pt x="71" y="61"/>
                  </a:lnTo>
                  <a:lnTo>
                    <a:pt x="65" y="63"/>
                  </a:lnTo>
                  <a:lnTo>
                    <a:pt x="61" y="67"/>
                  </a:lnTo>
                  <a:lnTo>
                    <a:pt x="57" y="71"/>
                  </a:lnTo>
                  <a:lnTo>
                    <a:pt x="57" y="71"/>
                  </a:lnTo>
                  <a:close/>
                  <a:moveTo>
                    <a:pt x="145" y="71"/>
                  </a:moveTo>
                  <a:lnTo>
                    <a:pt x="145" y="71"/>
                  </a:lnTo>
                  <a:lnTo>
                    <a:pt x="149" y="69"/>
                  </a:lnTo>
                  <a:lnTo>
                    <a:pt x="151" y="67"/>
                  </a:lnTo>
                  <a:lnTo>
                    <a:pt x="153" y="57"/>
                  </a:lnTo>
                  <a:lnTo>
                    <a:pt x="153" y="57"/>
                  </a:lnTo>
                  <a:lnTo>
                    <a:pt x="151" y="56"/>
                  </a:lnTo>
                  <a:lnTo>
                    <a:pt x="147" y="56"/>
                  </a:lnTo>
                  <a:lnTo>
                    <a:pt x="147" y="56"/>
                  </a:lnTo>
                  <a:lnTo>
                    <a:pt x="145" y="63"/>
                  </a:lnTo>
                  <a:lnTo>
                    <a:pt x="145" y="71"/>
                  </a:lnTo>
                  <a:lnTo>
                    <a:pt x="145" y="71"/>
                  </a:lnTo>
                  <a:close/>
                  <a:moveTo>
                    <a:pt x="149" y="82"/>
                  </a:moveTo>
                  <a:lnTo>
                    <a:pt x="149" y="82"/>
                  </a:lnTo>
                  <a:lnTo>
                    <a:pt x="160" y="78"/>
                  </a:lnTo>
                  <a:lnTo>
                    <a:pt x="170" y="75"/>
                  </a:lnTo>
                  <a:lnTo>
                    <a:pt x="177" y="69"/>
                  </a:lnTo>
                  <a:lnTo>
                    <a:pt x="183" y="61"/>
                  </a:lnTo>
                  <a:lnTo>
                    <a:pt x="183" y="61"/>
                  </a:lnTo>
                  <a:lnTo>
                    <a:pt x="179" y="59"/>
                  </a:lnTo>
                  <a:lnTo>
                    <a:pt x="175" y="57"/>
                  </a:lnTo>
                  <a:lnTo>
                    <a:pt x="170" y="57"/>
                  </a:lnTo>
                  <a:lnTo>
                    <a:pt x="166" y="56"/>
                  </a:lnTo>
                  <a:lnTo>
                    <a:pt x="166" y="56"/>
                  </a:lnTo>
                  <a:lnTo>
                    <a:pt x="162" y="63"/>
                  </a:lnTo>
                  <a:lnTo>
                    <a:pt x="156" y="67"/>
                  </a:lnTo>
                  <a:lnTo>
                    <a:pt x="153" y="75"/>
                  </a:lnTo>
                  <a:lnTo>
                    <a:pt x="149" y="82"/>
                  </a:lnTo>
                  <a:lnTo>
                    <a:pt x="149" y="82"/>
                  </a:lnTo>
                  <a:close/>
                  <a:moveTo>
                    <a:pt x="191" y="67"/>
                  </a:moveTo>
                  <a:lnTo>
                    <a:pt x="191" y="67"/>
                  </a:lnTo>
                  <a:lnTo>
                    <a:pt x="193" y="67"/>
                  </a:lnTo>
                  <a:lnTo>
                    <a:pt x="194" y="67"/>
                  </a:lnTo>
                  <a:lnTo>
                    <a:pt x="196" y="65"/>
                  </a:lnTo>
                  <a:lnTo>
                    <a:pt x="196" y="63"/>
                  </a:lnTo>
                  <a:lnTo>
                    <a:pt x="196" y="63"/>
                  </a:lnTo>
                  <a:lnTo>
                    <a:pt x="193" y="63"/>
                  </a:lnTo>
                  <a:lnTo>
                    <a:pt x="191" y="67"/>
                  </a:lnTo>
                  <a:lnTo>
                    <a:pt x="191" y="67"/>
                  </a:lnTo>
                  <a:close/>
                  <a:moveTo>
                    <a:pt x="210" y="73"/>
                  </a:moveTo>
                  <a:lnTo>
                    <a:pt x="210" y="73"/>
                  </a:lnTo>
                  <a:lnTo>
                    <a:pt x="217" y="73"/>
                  </a:lnTo>
                  <a:lnTo>
                    <a:pt x="221" y="71"/>
                  </a:lnTo>
                  <a:lnTo>
                    <a:pt x="223" y="65"/>
                  </a:lnTo>
                  <a:lnTo>
                    <a:pt x="223" y="65"/>
                  </a:lnTo>
                  <a:lnTo>
                    <a:pt x="221" y="63"/>
                  </a:lnTo>
                  <a:lnTo>
                    <a:pt x="217" y="63"/>
                  </a:lnTo>
                  <a:lnTo>
                    <a:pt x="212" y="65"/>
                  </a:lnTo>
                  <a:lnTo>
                    <a:pt x="210" y="67"/>
                  </a:lnTo>
                  <a:lnTo>
                    <a:pt x="210" y="71"/>
                  </a:lnTo>
                  <a:lnTo>
                    <a:pt x="210" y="73"/>
                  </a:lnTo>
                  <a:lnTo>
                    <a:pt x="210" y="73"/>
                  </a:lnTo>
                  <a:close/>
                  <a:moveTo>
                    <a:pt x="229" y="75"/>
                  </a:moveTo>
                  <a:lnTo>
                    <a:pt x="229" y="75"/>
                  </a:lnTo>
                  <a:lnTo>
                    <a:pt x="231" y="77"/>
                  </a:lnTo>
                  <a:lnTo>
                    <a:pt x="235" y="77"/>
                  </a:lnTo>
                  <a:lnTo>
                    <a:pt x="238" y="75"/>
                  </a:lnTo>
                  <a:lnTo>
                    <a:pt x="238" y="75"/>
                  </a:lnTo>
                  <a:lnTo>
                    <a:pt x="238" y="71"/>
                  </a:lnTo>
                  <a:lnTo>
                    <a:pt x="235" y="71"/>
                  </a:lnTo>
                  <a:lnTo>
                    <a:pt x="231" y="71"/>
                  </a:lnTo>
                  <a:lnTo>
                    <a:pt x="229" y="75"/>
                  </a:lnTo>
                  <a:lnTo>
                    <a:pt x="229" y="75"/>
                  </a:lnTo>
                  <a:close/>
                  <a:moveTo>
                    <a:pt x="50" y="105"/>
                  </a:moveTo>
                  <a:lnTo>
                    <a:pt x="50" y="105"/>
                  </a:lnTo>
                  <a:lnTo>
                    <a:pt x="67" y="96"/>
                  </a:lnTo>
                  <a:lnTo>
                    <a:pt x="72" y="90"/>
                  </a:lnTo>
                  <a:lnTo>
                    <a:pt x="74" y="86"/>
                  </a:lnTo>
                  <a:lnTo>
                    <a:pt x="76" y="80"/>
                  </a:lnTo>
                  <a:lnTo>
                    <a:pt x="76" y="80"/>
                  </a:lnTo>
                  <a:lnTo>
                    <a:pt x="67" y="84"/>
                  </a:lnTo>
                  <a:lnTo>
                    <a:pt x="61" y="90"/>
                  </a:lnTo>
                  <a:lnTo>
                    <a:pt x="50" y="105"/>
                  </a:lnTo>
                  <a:lnTo>
                    <a:pt x="50" y="105"/>
                  </a:lnTo>
                  <a:close/>
                  <a:moveTo>
                    <a:pt x="44" y="94"/>
                  </a:moveTo>
                  <a:lnTo>
                    <a:pt x="44" y="94"/>
                  </a:lnTo>
                  <a:lnTo>
                    <a:pt x="50" y="94"/>
                  </a:lnTo>
                  <a:lnTo>
                    <a:pt x="53" y="90"/>
                  </a:lnTo>
                  <a:lnTo>
                    <a:pt x="55" y="84"/>
                  </a:lnTo>
                  <a:lnTo>
                    <a:pt x="55" y="82"/>
                  </a:lnTo>
                  <a:lnTo>
                    <a:pt x="55" y="82"/>
                  </a:lnTo>
                  <a:lnTo>
                    <a:pt x="52" y="84"/>
                  </a:lnTo>
                  <a:lnTo>
                    <a:pt x="48" y="86"/>
                  </a:lnTo>
                  <a:lnTo>
                    <a:pt x="46" y="90"/>
                  </a:lnTo>
                  <a:lnTo>
                    <a:pt x="44" y="94"/>
                  </a:lnTo>
                  <a:lnTo>
                    <a:pt x="44" y="94"/>
                  </a:lnTo>
                  <a:close/>
                  <a:moveTo>
                    <a:pt x="44" y="128"/>
                  </a:moveTo>
                  <a:lnTo>
                    <a:pt x="44" y="128"/>
                  </a:lnTo>
                  <a:lnTo>
                    <a:pt x="52" y="126"/>
                  </a:lnTo>
                  <a:lnTo>
                    <a:pt x="57" y="122"/>
                  </a:lnTo>
                  <a:lnTo>
                    <a:pt x="63" y="120"/>
                  </a:lnTo>
                  <a:lnTo>
                    <a:pt x="71" y="117"/>
                  </a:lnTo>
                  <a:lnTo>
                    <a:pt x="71" y="117"/>
                  </a:lnTo>
                  <a:lnTo>
                    <a:pt x="72" y="107"/>
                  </a:lnTo>
                  <a:lnTo>
                    <a:pt x="72" y="103"/>
                  </a:lnTo>
                  <a:lnTo>
                    <a:pt x="71" y="99"/>
                  </a:lnTo>
                  <a:lnTo>
                    <a:pt x="71" y="99"/>
                  </a:lnTo>
                  <a:lnTo>
                    <a:pt x="65" y="107"/>
                  </a:lnTo>
                  <a:lnTo>
                    <a:pt x="57" y="115"/>
                  </a:lnTo>
                  <a:lnTo>
                    <a:pt x="50" y="120"/>
                  </a:lnTo>
                  <a:lnTo>
                    <a:pt x="44" y="128"/>
                  </a:lnTo>
                  <a:lnTo>
                    <a:pt x="44" y="128"/>
                  </a:lnTo>
                  <a:close/>
                  <a:moveTo>
                    <a:pt x="59" y="132"/>
                  </a:moveTo>
                  <a:lnTo>
                    <a:pt x="59" y="132"/>
                  </a:lnTo>
                  <a:lnTo>
                    <a:pt x="59" y="134"/>
                  </a:lnTo>
                  <a:lnTo>
                    <a:pt x="57" y="137"/>
                  </a:lnTo>
                  <a:lnTo>
                    <a:pt x="53" y="139"/>
                  </a:lnTo>
                  <a:lnTo>
                    <a:pt x="53" y="143"/>
                  </a:lnTo>
                  <a:lnTo>
                    <a:pt x="53" y="143"/>
                  </a:lnTo>
                  <a:lnTo>
                    <a:pt x="57" y="143"/>
                  </a:lnTo>
                  <a:lnTo>
                    <a:pt x="61" y="143"/>
                  </a:lnTo>
                  <a:lnTo>
                    <a:pt x="65" y="139"/>
                  </a:lnTo>
                  <a:lnTo>
                    <a:pt x="69" y="136"/>
                  </a:lnTo>
                  <a:lnTo>
                    <a:pt x="69" y="134"/>
                  </a:lnTo>
                  <a:lnTo>
                    <a:pt x="69" y="130"/>
                  </a:lnTo>
                  <a:lnTo>
                    <a:pt x="65" y="130"/>
                  </a:lnTo>
                  <a:lnTo>
                    <a:pt x="59" y="132"/>
                  </a:lnTo>
                  <a:lnTo>
                    <a:pt x="59" y="132"/>
                  </a:lnTo>
                  <a:close/>
                  <a:moveTo>
                    <a:pt x="74" y="164"/>
                  </a:moveTo>
                  <a:lnTo>
                    <a:pt x="74" y="164"/>
                  </a:lnTo>
                  <a:lnTo>
                    <a:pt x="84" y="164"/>
                  </a:lnTo>
                  <a:lnTo>
                    <a:pt x="92" y="160"/>
                  </a:lnTo>
                  <a:lnTo>
                    <a:pt x="99" y="155"/>
                  </a:lnTo>
                  <a:lnTo>
                    <a:pt x="105" y="151"/>
                  </a:lnTo>
                  <a:lnTo>
                    <a:pt x="105" y="151"/>
                  </a:lnTo>
                  <a:lnTo>
                    <a:pt x="97" y="149"/>
                  </a:lnTo>
                  <a:lnTo>
                    <a:pt x="86" y="151"/>
                  </a:lnTo>
                  <a:lnTo>
                    <a:pt x="82" y="153"/>
                  </a:lnTo>
                  <a:lnTo>
                    <a:pt x="78" y="155"/>
                  </a:lnTo>
                  <a:lnTo>
                    <a:pt x="74" y="158"/>
                  </a:lnTo>
                  <a:lnTo>
                    <a:pt x="74" y="164"/>
                  </a:lnTo>
                  <a:lnTo>
                    <a:pt x="74" y="164"/>
                  </a:lnTo>
                  <a:close/>
                  <a:moveTo>
                    <a:pt x="103" y="168"/>
                  </a:moveTo>
                  <a:lnTo>
                    <a:pt x="103" y="168"/>
                  </a:lnTo>
                  <a:lnTo>
                    <a:pt x="114" y="166"/>
                  </a:lnTo>
                  <a:lnTo>
                    <a:pt x="122" y="164"/>
                  </a:lnTo>
                  <a:lnTo>
                    <a:pt x="130" y="158"/>
                  </a:lnTo>
                  <a:lnTo>
                    <a:pt x="135" y="153"/>
                  </a:lnTo>
                  <a:lnTo>
                    <a:pt x="135" y="153"/>
                  </a:lnTo>
                  <a:lnTo>
                    <a:pt x="130" y="151"/>
                  </a:lnTo>
                  <a:lnTo>
                    <a:pt x="126" y="149"/>
                  </a:lnTo>
                  <a:lnTo>
                    <a:pt x="120" y="151"/>
                  </a:lnTo>
                  <a:lnTo>
                    <a:pt x="114" y="153"/>
                  </a:lnTo>
                  <a:lnTo>
                    <a:pt x="111" y="155"/>
                  </a:lnTo>
                  <a:lnTo>
                    <a:pt x="107" y="158"/>
                  </a:lnTo>
                  <a:lnTo>
                    <a:pt x="105" y="162"/>
                  </a:lnTo>
                  <a:lnTo>
                    <a:pt x="103" y="168"/>
                  </a:lnTo>
                  <a:lnTo>
                    <a:pt x="103" y="168"/>
                  </a:lnTo>
                  <a:close/>
                  <a:moveTo>
                    <a:pt x="122" y="176"/>
                  </a:moveTo>
                  <a:lnTo>
                    <a:pt x="122" y="176"/>
                  </a:lnTo>
                  <a:lnTo>
                    <a:pt x="137" y="170"/>
                  </a:lnTo>
                  <a:lnTo>
                    <a:pt x="143" y="166"/>
                  </a:lnTo>
                  <a:lnTo>
                    <a:pt x="147" y="160"/>
                  </a:lnTo>
                  <a:lnTo>
                    <a:pt x="147" y="160"/>
                  </a:lnTo>
                  <a:lnTo>
                    <a:pt x="139" y="160"/>
                  </a:lnTo>
                  <a:lnTo>
                    <a:pt x="132" y="164"/>
                  </a:lnTo>
                  <a:lnTo>
                    <a:pt x="126" y="170"/>
                  </a:lnTo>
                  <a:lnTo>
                    <a:pt x="122" y="176"/>
                  </a:lnTo>
                  <a:lnTo>
                    <a:pt x="122" y="176"/>
                  </a:lnTo>
                  <a:close/>
                  <a:moveTo>
                    <a:pt x="141" y="181"/>
                  </a:moveTo>
                  <a:lnTo>
                    <a:pt x="141" y="181"/>
                  </a:lnTo>
                  <a:lnTo>
                    <a:pt x="147" y="179"/>
                  </a:lnTo>
                  <a:lnTo>
                    <a:pt x="153" y="178"/>
                  </a:lnTo>
                  <a:lnTo>
                    <a:pt x="160" y="170"/>
                  </a:lnTo>
                  <a:lnTo>
                    <a:pt x="160" y="170"/>
                  </a:lnTo>
                  <a:lnTo>
                    <a:pt x="158" y="168"/>
                  </a:lnTo>
                  <a:lnTo>
                    <a:pt x="158" y="166"/>
                  </a:lnTo>
                  <a:lnTo>
                    <a:pt x="158" y="166"/>
                  </a:lnTo>
                  <a:lnTo>
                    <a:pt x="153" y="168"/>
                  </a:lnTo>
                  <a:lnTo>
                    <a:pt x="147" y="172"/>
                  </a:lnTo>
                  <a:lnTo>
                    <a:pt x="141" y="181"/>
                  </a:lnTo>
                  <a:lnTo>
                    <a:pt x="141" y="181"/>
                  </a:lnTo>
                  <a:close/>
                  <a:moveTo>
                    <a:pt x="160" y="178"/>
                  </a:moveTo>
                  <a:lnTo>
                    <a:pt x="160" y="178"/>
                  </a:lnTo>
                  <a:lnTo>
                    <a:pt x="149" y="189"/>
                  </a:lnTo>
                  <a:lnTo>
                    <a:pt x="143" y="195"/>
                  </a:lnTo>
                  <a:lnTo>
                    <a:pt x="139" y="200"/>
                  </a:lnTo>
                  <a:lnTo>
                    <a:pt x="139" y="200"/>
                  </a:lnTo>
                  <a:lnTo>
                    <a:pt x="147" y="198"/>
                  </a:lnTo>
                  <a:lnTo>
                    <a:pt x="154" y="195"/>
                  </a:lnTo>
                  <a:lnTo>
                    <a:pt x="162" y="189"/>
                  </a:lnTo>
                  <a:lnTo>
                    <a:pt x="170" y="185"/>
                  </a:lnTo>
                  <a:lnTo>
                    <a:pt x="170" y="185"/>
                  </a:lnTo>
                  <a:lnTo>
                    <a:pt x="168" y="181"/>
                  </a:lnTo>
                  <a:lnTo>
                    <a:pt x="166" y="178"/>
                  </a:lnTo>
                  <a:lnTo>
                    <a:pt x="166" y="178"/>
                  </a:lnTo>
                  <a:lnTo>
                    <a:pt x="160" y="178"/>
                  </a:lnTo>
                  <a:lnTo>
                    <a:pt x="160" y="178"/>
                  </a:lnTo>
                  <a:close/>
                  <a:moveTo>
                    <a:pt x="151" y="212"/>
                  </a:moveTo>
                  <a:lnTo>
                    <a:pt x="151" y="212"/>
                  </a:lnTo>
                  <a:lnTo>
                    <a:pt x="158" y="212"/>
                  </a:lnTo>
                  <a:lnTo>
                    <a:pt x="164" y="210"/>
                  </a:lnTo>
                  <a:lnTo>
                    <a:pt x="168" y="206"/>
                  </a:lnTo>
                  <a:lnTo>
                    <a:pt x="174" y="202"/>
                  </a:lnTo>
                  <a:lnTo>
                    <a:pt x="174" y="202"/>
                  </a:lnTo>
                  <a:lnTo>
                    <a:pt x="172" y="197"/>
                  </a:lnTo>
                  <a:lnTo>
                    <a:pt x="170" y="195"/>
                  </a:lnTo>
                  <a:lnTo>
                    <a:pt x="166" y="197"/>
                  </a:lnTo>
                  <a:lnTo>
                    <a:pt x="162" y="198"/>
                  </a:lnTo>
                  <a:lnTo>
                    <a:pt x="154" y="206"/>
                  </a:lnTo>
                  <a:lnTo>
                    <a:pt x="151" y="212"/>
                  </a:lnTo>
                  <a:lnTo>
                    <a:pt x="151" y="212"/>
                  </a:lnTo>
                  <a:close/>
                  <a:moveTo>
                    <a:pt x="174" y="210"/>
                  </a:moveTo>
                  <a:lnTo>
                    <a:pt x="174" y="210"/>
                  </a:lnTo>
                  <a:lnTo>
                    <a:pt x="166" y="218"/>
                  </a:lnTo>
                  <a:lnTo>
                    <a:pt x="158" y="223"/>
                  </a:lnTo>
                  <a:lnTo>
                    <a:pt x="151" y="231"/>
                  </a:lnTo>
                  <a:lnTo>
                    <a:pt x="145" y="239"/>
                  </a:lnTo>
                  <a:lnTo>
                    <a:pt x="145" y="239"/>
                  </a:lnTo>
                  <a:lnTo>
                    <a:pt x="154" y="237"/>
                  </a:lnTo>
                  <a:lnTo>
                    <a:pt x="162" y="233"/>
                  </a:lnTo>
                  <a:lnTo>
                    <a:pt x="168" y="229"/>
                  </a:lnTo>
                  <a:lnTo>
                    <a:pt x="175" y="225"/>
                  </a:lnTo>
                  <a:lnTo>
                    <a:pt x="175" y="225"/>
                  </a:lnTo>
                  <a:lnTo>
                    <a:pt x="177" y="218"/>
                  </a:lnTo>
                  <a:lnTo>
                    <a:pt x="175" y="210"/>
                  </a:lnTo>
                  <a:lnTo>
                    <a:pt x="175" y="210"/>
                  </a:lnTo>
                  <a:lnTo>
                    <a:pt x="174" y="210"/>
                  </a:lnTo>
                  <a:lnTo>
                    <a:pt x="174" y="210"/>
                  </a:lnTo>
                  <a:close/>
                  <a:moveTo>
                    <a:pt x="149" y="254"/>
                  </a:moveTo>
                  <a:lnTo>
                    <a:pt x="149" y="254"/>
                  </a:lnTo>
                  <a:lnTo>
                    <a:pt x="156" y="252"/>
                  </a:lnTo>
                  <a:lnTo>
                    <a:pt x="166" y="248"/>
                  </a:lnTo>
                  <a:lnTo>
                    <a:pt x="170" y="246"/>
                  </a:lnTo>
                  <a:lnTo>
                    <a:pt x="172" y="244"/>
                  </a:lnTo>
                  <a:lnTo>
                    <a:pt x="172" y="240"/>
                  </a:lnTo>
                  <a:lnTo>
                    <a:pt x="170" y="237"/>
                  </a:lnTo>
                  <a:lnTo>
                    <a:pt x="170" y="237"/>
                  </a:lnTo>
                  <a:lnTo>
                    <a:pt x="158" y="242"/>
                  </a:lnTo>
                  <a:lnTo>
                    <a:pt x="153" y="248"/>
                  </a:lnTo>
                  <a:lnTo>
                    <a:pt x="149" y="254"/>
                  </a:lnTo>
                  <a:lnTo>
                    <a:pt x="149" y="254"/>
                  </a:lnTo>
                  <a:close/>
                  <a:moveTo>
                    <a:pt x="153" y="267"/>
                  </a:moveTo>
                  <a:lnTo>
                    <a:pt x="153" y="267"/>
                  </a:lnTo>
                  <a:lnTo>
                    <a:pt x="154" y="269"/>
                  </a:lnTo>
                  <a:lnTo>
                    <a:pt x="158" y="267"/>
                  </a:lnTo>
                  <a:lnTo>
                    <a:pt x="160" y="263"/>
                  </a:lnTo>
                  <a:lnTo>
                    <a:pt x="158" y="261"/>
                  </a:lnTo>
                  <a:lnTo>
                    <a:pt x="158" y="261"/>
                  </a:lnTo>
                  <a:lnTo>
                    <a:pt x="154" y="263"/>
                  </a:lnTo>
                  <a:lnTo>
                    <a:pt x="153" y="265"/>
                  </a:lnTo>
                  <a:lnTo>
                    <a:pt x="153" y="267"/>
                  </a:lnTo>
                  <a:lnTo>
                    <a:pt x="153" y="267"/>
                  </a:lnTo>
                  <a:close/>
                  <a:moveTo>
                    <a:pt x="19" y="288"/>
                  </a:moveTo>
                  <a:lnTo>
                    <a:pt x="19" y="288"/>
                  </a:lnTo>
                  <a:lnTo>
                    <a:pt x="27" y="284"/>
                  </a:lnTo>
                  <a:lnTo>
                    <a:pt x="36" y="280"/>
                  </a:lnTo>
                  <a:lnTo>
                    <a:pt x="44" y="277"/>
                  </a:lnTo>
                  <a:lnTo>
                    <a:pt x="46" y="273"/>
                  </a:lnTo>
                  <a:lnTo>
                    <a:pt x="48" y="269"/>
                  </a:lnTo>
                  <a:lnTo>
                    <a:pt x="48" y="269"/>
                  </a:lnTo>
                  <a:lnTo>
                    <a:pt x="31" y="277"/>
                  </a:lnTo>
                  <a:lnTo>
                    <a:pt x="23" y="282"/>
                  </a:lnTo>
                  <a:lnTo>
                    <a:pt x="21" y="284"/>
                  </a:lnTo>
                  <a:lnTo>
                    <a:pt x="19" y="288"/>
                  </a:lnTo>
                  <a:lnTo>
                    <a:pt x="19" y="288"/>
                  </a:lnTo>
                  <a:close/>
                  <a:moveTo>
                    <a:pt x="13" y="305"/>
                  </a:moveTo>
                  <a:lnTo>
                    <a:pt x="13" y="305"/>
                  </a:lnTo>
                  <a:lnTo>
                    <a:pt x="17" y="303"/>
                  </a:lnTo>
                  <a:lnTo>
                    <a:pt x="19" y="301"/>
                  </a:lnTo>
                  <a:lnTo>
                    <a:pt x="25" y="296"/>
                  </a:lnTo>
                  <a:lnTo>
                    <a:pt x="25" y="296"/>
                  </a:lnTo>
                  <a:lnTo>
                    <a:pt x="17" y="299"/>
                  </a:lnTo>
                  <a:lnTo>
                    <a:pt x="13" y="305"/>
                  </a:lnTo>
                  <a:lnTo>
                    <a:pt x="13" y="305"/>
                  </a:lnTo>
                  <a:close/>
                  <a:moveTo>
                    <a:pt x="25" y="324"/>
                  </a:moveTo>
                  <a:lnTo>
                    <a:pt x="25" y="324"/>
                  </a:lnTo>
                  <a:lnTo>
                    <a:pt x="31" y="322"/>
                  </a:lnTo>
                  <a:lnTo>
                    <a:pt x="36" y="319"/>
                  </a:lnTo>
                  <a:lnTo>
                    <a:pt x="38" y="313"/>
                  </a:lnTo>
                  <a:lnTo>
                    <a:pt x="38" y="311"/>
                  </a:lnTo>
                  <a:lnTo>
                    <a:pt x="36" y="307"/>
                  </a:lnTo>
                  <a:lnTo>
                    <a:pt x="36" y="307"/>
                  </a:lnTo>
                  <a:lnTo>
                    <a:pt x="34" y="313"/>
                  </a:lnTo>
                  <a:lnTo>
                    <a:pt x="29" y="315"/>
                  </a:lnTo>
                  <a:lnTo>
                    <a:pt x="25" y="319"/>
                  </a:lnTo>
                  <a:lnTo>
                    <a:pt x="25" y="320"/>
                  </a:lnTo>
                  <a:lnTo>
                    <a:pt x="25" y="324"/>
                  </a:lnTo>
                  <a:lnTo>
                    <a:pt x="25" y="324"/>
                  </a:lnTo>
                  <a:close/>
                  <a:moveTo>
                    <a:pt x="12" y="332"/>
                  </a:moveTo>
                  <a:lnTo>
                    <a:pt x="12" y="332"/>
                  </a:lnTo>
                  <a:lnTo>
                    <a:pt x="12" y="328"/>
                  </a:lnTo>
                  <a:lnTo>
                    <a:pt x="12" y="326"/>
                  </a:lnTo>
                  <a:lnTo>
                    <a:pt x="10" y="326"/>
                  </a:lnTo>
                  <a:lnTo>
                    <a:pt x="10" y="326"/>
                  </a:lnTo>
                  <a:lnTo>
                    <a:pt x="8" y="330"/>
                  </a:lnTo>
                  <a:lnTo>
                    <a:pt x="10" y="332"/>
                  </a:lnTo>
                  <a:lnTo>
                    <a:pt x="12" y="332"/>
                  </a:lnTo>
                  <a:lnTo>
                    <a:pt x="12" y="332"/>
                  </a:lnTo>
                  <a:close/>
                  <a:moveTo>
                    <a:pt x="15" y="338"/>
                  </a:moveTo>
                  <a:lnTo>
                    <a:pt x="15" y="338"/>
                  </a:lnTo>
                  <a:lnTo>
                    <a:pt x="17" y="341"/>
                  </a:lnTo>
                  <a:lnTo>
                    <a:pt x="19" y="343"/>
                  </a:lnTo>
                  <a:lnTo>
                    <a:pt x="25" y="347"/>
                  </a:lnTo>
                  <a:lnTo>
                    <a:pt x="25" y="347"/>
                  </a:lnTo>
                  <a:lnTo>
                    <a:pt x="27" y="343"/>
                  </a:lnTo>
                  <a:lnTo>
                    <a:pt x="32" y="340"/>
                  </a:lnTo>
                  <a:lnTo>
                    <a:pt x="36" y="336"/>
                  </a:lnTo>
                  <a:lnTo>
                    <a:pt x="38" y="332"/>
                  </a:lnTo>
                  <a:lnTo>
                    <a:pt x="38" y="332"/>
                  </a:lnTo>
                  <a:lnTo>
                    <a:pt x="27" y="334"/>
                  </a:lnTo>
                  <a:lnTo>
                    <a:pt x="15" y="338"/>
                  </a:lnTo>
                  <a:lnTo>
                    <a:pt x="15" y="338"/>
                  </a:lnTo>
                  <a:close/>
                  <a:moveTo>
                    <a:pt x="38" y="343"/>
                  </a:moveTo>
                  <a:lnTo>
                    <a:pt x="38" y="343"/>
                  </a:lnTo>
                  <a:lnTo>
                    <a:pt x="50" y="341"/>
                  </a:lnTo>
                  <a:lnTo>
                    <a:pt x="55" y="340"/>
                  </a:lnTo>
                  <a:lnTo>
                    <a:pt x="59" y="336"/>
                  </a:lnTo>
                  <a:lnTo>
                    <a:pt x="59" y="336"/>
                  </a:lnTo>
                  <a:lnTo>
                    <a:pt x="57" y="332"/>
                  </a:lnTo>
                  <a:lnTo>
                    <a:pt x="53" y="332"/>
                  </a:lnTo>
                  <a:lnTo>
                    <a:pt x="48" y="334"/>
                  </a:lnTo>
                  <a:lnTo>
                    <a:pt x="42" y="340"/>
                  </a:lnTo>
                  <a:lnTo>
                    <a:pt x="38" y="343"/>
                  </a:lnTo>
                  <a:lnTo>
                    <a:pt x="38" y="343"/>
                  </a:lnTo>
                  <a:close/>
                  <a:moveTo>
                    <a:pt x="63" y="351"/>
                  </a:moveTo>
                  <a:lnTo>
                    <a:pt x="63" y="351"/>
                  </a:lnTo>
                  <a:lnTo>
                    <a:pt x="72" y="349"/>
                  </a:lnTo>
                  <a:lnTo>
                    <a:pt x="78" y="345"/>
                  </a:lnTo>
                  <a:lnTo>
                    <a:pt x="82" y="341"/>
                  </a:lnTo>
                  <a:lnTo>
                    <a:pt x="82" y="341"/>
                  </a:lnTo>
                  <a:lnTo>
                    <a:pt x="78" y="340"/>
                  </a:lnTo>
                  <a:lnTo>
                    <a:pt x="74" y="338"/>
                  </a:lnTo>
                  <a:lnTo>
                    <a:pt x="74" y="338"/>
                  </a:lnTo>
                  <a:lnTo>
                    <a:pt x="72" y="341"/>
                  </a:lnTo>
                  <a:lnTo>
                    <a:pt x="69" y="345"/>
                  </a:lnTo>
                  <a:lnTo>
                    <a:pt x="65" y="347"/>
                  </a:lnTo>
                  <a:lnTo>
                    <a:pt x="63" y="351"/>
                  </a:lnTo>
                  <a:lnTo>
                    <a:pt x="63" y="351"/>
                  </a:lnTo>
                  <a:close/>
                  <a:moveTo>
                    <a:pt x="42" y="353"/>
                  </a:moveTo>
                  <a:lnTo>
                    <a:pt x="42" y="353"/>
                  </a:lnTo>
                  <a:lnTo>
                    <a:pt x="46" y="355"/>
                  </a:lnTo>
                  <a:lnTo>
                    <a:pt x="48" y="355"/>
                  </a:lnTo>
                  <a:lnTo>
                    <a:pt x="50" y="351"/>
                  </a:lnTo>
                  <a:lnTo>
                    <a:pt x="50" y="347"/>
                  </a:lnTo>
                  <a:lnTo>
                    <a:pt x="50" y="347"/>
                  </a:lnTo>
                  <a:lnTo>
                    <a:pt x="46" y="349"/>
                  </a:lnTo>
                  <a:lnTo>
                    <a:pt x="44" y="351"/>
                  </a:lnTo>
                  <a:lnTo>
                    <a:pt x="42" y="353"/>
                  </a:lnTo>
                  <a:lnTo>
                    <a:pt x="42" y="353"/>
                  </a:lnTo>
                  <a:close/>
                  <a:moveTo>
                    <a:pt x="118" y="360"/>
                  </a:moveTo>
                  <a:lnTo>
                    <a:pt x="118" y="360"/>
                  </a:lnTo>
                  <a:lnTo>
                    <a:pt x="120" y="360"/>
                  </a:lnTo>
                  <a:lnTo>
                    <a:pt x="124" y="360"/>
                  </a:lnTo>
                  <a:lnTo>
                    <a:pt x="126" y="359"/>
                  </a:lnTo>
                  <a:lnTo>
                    <a:pt x="126" y="355"/>
                  </a:lnTo>
                  <a:lnTo>
                    <a:pt x="126" y="355"/>
                  </a:lnTo>
                  <a:lnTo>
                    <a:pt x="120" y="357"/>
                  </a:lnTo>
                  <a:lnTo>
                    <a:pt x="118" y="360"/>
                  </a:lnTo>
                  <a:lnTo>
                    <a:pt x="118" y="360"/>
                  </a:lnTo>
                  <a:close/>
                  <a:moveTo>
                    <a:pt x="92" y="360"/>
                  </a:moveTo>
                  <a:lnTo>
                    <a:pt x="92" y="360"/>
                  </a:lnTo>
                  <a:lnTo>
                    <a:pt x="92" y="362"/>
                  </a:lnTo>
                  <a:lnTo>
                    <a:pt x="93" y="362"/>
                  </a:lnTo>
                  <a:lnTo>
                    <a:pt x="97" y="362"/>
                  </a:lnTo>
                  <a:lnTo>
                    <a:pt x="97" y="362"/>
                  </a:lnTo>
                  <a:lnTo>
                    <a:pt x="97" y="359"/>
                  </a:lnTo>
                  <a:lnTo>
                    <a:pt x="95" y="357"/>
                  </a:lnTo>
                  <a:lnTo>
                    <a:pt x="95" y="357"/>
                  </a:lnTo>
                  <a:lnTo>
                    <a:pt x="95" y="359"/>
                  </a:lnTo>
                  <a:lnTo>
                    <a:pt x="93" y="359"/>
                  </a:lnTo>
                  <a:lnTo>
                    <a:pt x="92" y="359"/>
                  </a:lnTo>
                  <a:lnTo>
                    <a:pt x="92" y="360"/>
                  </a:lnTo>
                  <a:lnTo>
                    <a:pt x="92" y="36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6" name="Freeform 34"/>
            <p:cNvSpPr>
              <a:spLocks noEditPoints="1"/>
            </p:cNvSpPr>
            <p:nvPr/>
          </p:nvSpPr>
          <p:spPr bwMode="auto">
            <a:xfrm>
              <a:off x="4527551" y="3436938"/>
              <a:ext cx="423863" cy="568325"/>
            </a:xfrm>
            <a:custGeom>
              <a:avLst/>
              <a:gdLst/>
              <a:ahLst/>
              <a:cxnLst>
                <a:cxn ang="0">
                  <a:pos x="241" y="111"/>
                </a:cxn>
                <a:cxn ang="0">
                  <a:pos x="180" y="198"/>
                </a:cxn>
                <a:cxn ang="0">
                  <a:pos x="153" y="324"/>
                </a:cxn>
                <a:cxn ang="0">
                  <a:pos x="111" y="358"/>
                </a:cxn>
                <a:cxn ang="0">
                  <a:pos x="44" y="257"/>
                </a:cxn>
                <a:cxn ang="0">
                  <a:pos x="69" y="154"/>
                </a:cxn>
                <a:cxn ang="0">
                  <a:pos x="2" y="109"/>
                </a:cxn>
                <a:cxn ang="0">
                  <a:pos x="37" y="8"/>
                </a:cxn>
                <a:cxn ang="0">
                  <a:pos x="233" y="0"/>
                </a:cxn>
                <a:cxn ang="0">
                  <a:pos x="128" y="15"/>
                </a:cxn>
                <a:cxn ang="0">
                  <a:pos x="50" y="78"/>
                </a:cxn>
                <a:cxn ang="0">
                  <a:pos x="99" y="73"/>
                </a:cxn>
                <a:cxn ang="0">
                  <a:pos x="178" y="76"/>
                </a:cxn>
                <a:cxn ang="0">
                  <a:pos x="120" y="135"/>
                </a:cxn>
                <a:cxn ang="0">
                  <a:pos x="92" y="282"/>
                </a:cxn>
                <a:cxn ang="0">
                  <a:pos x="98" y="330"/>
                </a:cxn>
                <a:cxn ang="0">
                  <a:pos x="145" y="284"/>
                </a:cxn>
                <a:cxn ang="0">
                  <a:pos x="258" y="82"/>
                </a:cxn>
                <a:cxn ang="0">
                  <a:pos x="221" y="12"/>
                </a:cxn>
                <a:cxn ang="0">
                  <a:pos x="10" y="42"/>
                </a:cxn>
                <a:cxn ang="0">
                  <a:pos x="21" y="29"/>
                </a:cxn>
                <a:cxn ang="0">
                  <a:pos x="37" y="48"/>
                </a:cxn>
                <a:cxn ang="0">
                  <a:pos x="14" y="53"/>
                </a:cxn>
                <a:cxn ang="0">
                  <a:pos x="38" y="65"/>
                </a:cxn>
                <a:cxn ang="0">
                  <a:pos x="29" y="65"/>
                </a:cxn>
                <a:cxn ang="0">
                  <a:pos x="31" y="88"/>
                </a:cxn>
                <a:cxn ang="0">
                  <a:pos x="31" y="82"/>
                </a:cxn>
                <a:cxn ang="0">
                  <a:pos x="44" y="99"/>
                </a:cxn>
                <a:cxn ang="0">
                  <a:pos x="35" y="95"/>
                </a:cxn>
                <a:cxn ang="0">
                  <a:pos x="109" y="90"/>
                </a:cxn>
                <a:cxn ang="0">
                  <a:pos x="99" y="130"/>
                </a:cxn>
                <a:cxn ang="0">
                  <a:pos x="119" y="126"/>
                </a:cxn>
                <a:cxn ang="0">
                  <a:pos x="109" y="116"/>
                </a:cxn>
                <a:cxn ang="0">
                  <a:pos x="98" y="154"/>
                </a:cxn>
                <a:cxn ang="0">
                  <a:pos x="90" y="158"/>
                </a:cxn>
                <a:cxn ang="0">
                  <a:pos x="94" y="170"/>
                </a:cxn>
                <a:cxn ang="0">
                  <a:pos x="58" y="236"/>
                </a:cxn>
                <a:cxn ang="0">
                  <a:pos x="73" y="179"/>
                </a:cxn>
                <a:cxn ang="0">
                  <a:pos x="59" y="202"/>
                </a:cxn>
                <a:cxn ang="0">
                  <a:pos x="79" y="212"/>
                </a:cxn>
                <a:cxn ang="0">
                  <a:pos x="80" y="204"/>
                </a:cxn>
                <a:cxn ang="0">
                  <a:pos x="82" y="233"/>
                </a:cxn>
                <a:cxn ang="0">
                  <a:pos x="69" y="236"/>
                </a:cxn>
                <a:cxn ang="0">
                  <a:pos x="82" y="248"/>
                </a:cxn>
                <a:cxn ang="0">
                  <a:pos x="58" y="265"/>
                </a:cxn>
                <a:cxn ang="0">
                  <a:pos x="54" y="252"/>
                </a:cxn>
                <a:cxn ang="0">
                  <a:pos x="79" y="286"/>
                </a:cxn>
                <a:cxn ang="0">
                  <a:pos x="69" y="307"/>
                </a:cxn>
                <a:cxn ang="0">
                  <a:pos x="79" y="269"/>
                </a:cxn>
                <a:cxn ang="0">
                  <a:pos x="58" y="282"/>
                </a:cxn>
                <a:cxn ang="0">
                  <a:pos x="56" y="278"/>
                </a:cxn>
                <a:cxn ang="0">
                  <a:pos x="65" y="326"/>
                </a:cxn>
                <a:cxn ang="0">
                  <a:pos x="59" y="330"/>
                </a:cxn>
                <a:cxn ang="0">
                  <a:pos x="96" y="351"/>
                </a:cxn>
              </a:cxnLst>
              <a:rect l="0" t="0" r="r" b="b"/>
              <a:pathLst>
                <a:path w="267" h="358">
                  <a:moveTo>
                    <a:pt x="263" y="2"/>
                  </a:moveTo>
                  <a:lnTo>
                    <a:pt x="263" y="2"/>
                  </a:lnTo>
                  <a:lnTo>
                    <a:pt x="263" y="46"/>
                  </a:lnTo>
                  <a:lnTo>
                    <a:pt x="263" y="67"/>
                  </a:lnTo>
                  <a:lnTo>
                    <a:pt x="267" y="88"/>
                  </a:lnTo>
                  <a:lnTo>
                    <a:pt x="267" y="88"/>
                  </a:lnTo>
                  <a:lnTo>
                    <a:pt x="241" y="111"/>
                  </a:lnTo>
                  <a:lnTo>
                    <a:pt x="220" y="130"/>
                  </a:lnTo>
                  <a:lnTo>
                    <a:pt x="220" y="130"/>
                  </a:lnTo>
                  <a:lnTo>
                    <a:pt x="208" y="145"/>
                  </a:lnTo>
                  <a:lnTo>
                    <a:pt x="197" y="160"/>
                  </a:lnTo>
                  <a:lnTo>
                    <a:pt x="187" y="179"/>
                  </a:lnTo>
                  <a:lnTo>
                    <a:pt x="180" y="198"/>
                  </a:lnTo>
                  <a:lnTo>
                    <a:pt x="180" y="198"/>
                  </a:lnTo>
                  <a:lnTo>
                    <a:pt x="170" y="221"/>
                  </a:lnTo>
                  <a:lnTo>
                    <a:pt x="162" y="246"/>
                  </a:lnTo>
                  <a:lnTo>
                    <a:pt x="157" y="271"/>
                  </a:lnTo>
                  <a:lnTo>
                    <a:pt x="155" y="294"/>
                  </a:lnTo>
                  <a:lnTo>
                    <a:pt x="155" y="294"/>
                  </a:lnTo>
                  <a:lnTo>
                    <a:pt x="153" y="313"/>
                  </a:lnTo>
                  <a:lnTo>
                    <a:pt x="153" y="324"/>
                  </a:lnTo>
                  <a:lnTo>
                    <a:pt x="149" y="334"/>
                  </a:lnTo>
                  <a:lnTo>
                    <a:pt x="149" y="334"/>
                  </a:lnTo>
                  <a:lnTo>
                    <a:pt x="147" y="339"/>
                  </a:lnTo>
                  <a:lnTo>
                    <a:pt x="143" y="343"/>
                  </a:lnTo>
                  <a:lnTo>
                    <a:pt x="134" y="351"/>
                  </a:lnTo>
                  <a:lnTo>
                    <a:pt x="124" y="355"/>
                  </a:lnTo>
                  <a:lnTo>
                    <a:pt x="111" y="358"/>
                  </a:lnTo>
                  <a:lnTo>
                    <a:pt x="96" y="358"/>
                  </a:lnTo>
                  <a:lnTo>
                    <a:pt x="82" y="358"/>
                  </a:lnTo>
                  <a:lnTo>
                    <a:pt x="54" y="358"/>
                  </a:lnTo>
                  <a:lnTo>
                    <a:pt x="54" y="358"/>
                  </a:lnTo>
                  <a:lnTo>
                    <a:pt x="50" y="326"/>
                  </a:lnTo>
                  <a:lnTo>
                    <a:pt x="46" y="292"/>
                  </a:lnTo>
                  <a:lnTo>
                    <a:pt x="44" y="257"/>
                  </a:lnTo>
                  <a:lnTo>
                    <a:pt x="44" y="240"/>
                  </a:lnTo>
                  <a:lnTo>
                    <a:pt x="46" y="223"/>
                  </a:lnTo>
                  <a:lnTo>
                    <a:pt x="46" y="223"/>
                  </a:lnTo>
                  <a:lnTo>
                    <a:pt x="50" y="206"/>
                  </a:lnTo>
                  <a:lnTo>
                    <a:pt x="58" y="189"/>
                  </a:lnTo>
                  <a:lnTo>
                    <a:pt x="69" y="154"/>
                  </a:lnTo>
                  <a:lnTo>
                    <a:pt x="69" y="154"/>
                  </a:lnTo>
                  <a:lnTo>
                    <a:pt x="77" y="135"/>
                  </a:lnTo>
                  <a:lnTo>
                    <a:pt x="82" y="122"/>
                  </a:lnTo>
                  <a:lnTo>
                    <a:pt x="84" y="111"/>
                  </a:lnTo>
                  <a:lnTo>
                    <a:pt x="84" y="111"/>
                  </a:lnTo>
                  <a:lnTo>
                    <a:pt x="44" y="109"/>
                  </a:lnTo>
                  <a:lnTo>
                    <a:pt x="2" y="109"/>
                  </a:lnTo>
                  <a:lnTo>
                    <a:pt x="2" y="109"/>
                  </a:lnTo>
                  <a:lnTo>
                    <a:pt x="0" y="90"/>
                  </a:lnTo>
                  <a:lnTo>
                    <a:pt x="2" y="73"/>
                  </a:lnTo>
                  <a:lnTo>
                    <a:pt x="2" y="53"/>
                  </a:lnTo>
                  <a:lnTo>
                    <a:pt x="0" y="36"/>
                  </a:lnTo>
                  <a:lnTo>
                    <a:pt x="0" y="36"/>
                  </a:lnTo>
                  <a:lnTo>
                    <a:pt x="19" y="23"/>
                  </a:lnTo>
                  <a:lnTo>
                    <a:pt x="37" y="8"/>
                  </a:lnTo>
                  <a:lnTo>
                    <a:pt x="37" y="8"/>
                  </a:lnTo>
                  <a:lnTo>
                    <a:pt x="77" y="10"/>
                  </a:lnTo>
                  <a:lnTo>
                    <a:pt x="119" y="8"/>
                  </a:lnTo>
                  <a:lnTo>
                    <a:pt x="119" y="8"/>
                  </a:lnTo>
                  <a:lnTo>
                    <a:pt x="206" y="2"/>
                  </a:lnTo>
                  <a:lnTo>
                    <a:pt x="206" y="2"/>
                  </a:lnTo>
                  <a:lnTo>
                    <a:pt x="233" y="0"/>
                  </a:lnTo>
                  <a:lnTo>
                    <a:pt x="248" y="0"/>
                  </a:lnTo>
                  <a:lnTo>
                    <a:pt x="263" y="2"/>
                  </a:lnTo>
                  <a:lnTo>
                    <a:pt x="263" y="2"/>
                  </a:lnTo>
                  <a:close/>
                  <a:moveTo>
                    <a:pt x="195" y="15"/>
                  </a:moveTo>
                  <a:lnTo>
                    <a:pt x="195" y="15"/>
                  </a:lnTo>
                  <a:lnTo>
                    <a:pt x="160" y="15"/>
                  </a:lnTo>
                  <a:lnTo>
                    <a:pt x="128" y="15"/>
                  </a:lnTo>
                  <a:lnTo>
                    <a:pt x="128" y="15"/>
                  </a:lnTo>
                  <a:lnTo>
                    <a:pt x="88" y="17"/>
                  </a:lnTo>
                  <a:lnTo>
                    <a:pt x="46" y="17"/>
                  </a:lnTo>
                  <a:lnTo>
                    <a:pt x="46" y="17"/>
                  </a:lnTo>
                  <a:lnTo>
                    <a:pt x="46" y="50"/>
                  </a:lnTo>
                  <a:lnTo>
                    <a:pt x="48" y="65"/>
                  </a:lnTo>
                  <a:lnTo>
                    <a:pt x="50" y="78"/>
                  </a:lnTo>
                  <a:lnTo>
                    <a:pt x="50" y="78"/>
                  </a:lnTo>
                  <a:lnTo>
                    <a:pt x="59" y="80"/>
                  </a:lnTo>
                  <a:lnTo>
                    <a:pt x="67" y="78"/>
                  </a:lnTo>
                  <a:lnTo>
                    <a:pt x="75" y="74"/>
                  </a:lnTo>
                  <a:lnTo>
                    <a:pt x="84" y="73"/>
                  </a:lnTo>
                  <a:lnTo>
                    <a:pt x="84" y="73"/>
                  </a:lnTo>
                  <a:lnTo>
                    <a:pt x="99" y="73"/>
                  </a:lnTo>
                  <a:lnTo>
                    <a:pt x="119" y="73"/>
                  </a:lnTo>
                  <a:lnTo>
                    <a:pt x="136" y="74"/>
                  </a:lnTo>
                  <a:lnTo>
                    <a:pt x="153" y="74"/>
                  </a:lnTo>
                  <a:lnTo>
                    <a:pt x="153" y="74"/>
                  </a:lnTo>
                  <a:lnTo>
                    <a:pt x="166" y="73"/>
                  </a:lnTo>
                  <a:lnTo>
                    <a:pt x="172" y="73"/>
                  </a:lnTo>
                  <a:lnTo>
                    <a:pt x="178" y="76"/>
                  </a:lnTo>
                  <a:lnTo>
                    <a:pt x="178" y="76"/>
                  </a:lnTo>
                  <a:lnTo>
                    <a:pt x="172" y="84"/>
                  </a:lnTo>
                  <a:lnTo>
                    <a:pt x="164" y="92"/>
                  </a:lnTo>
                  <a:lnTo>
                    <a:pt x="149" y="105"/>
                  </a:lnTo>
                  <a:lnTo>
                    <a:pt x="134" y="118"/>
                  </a:lnTo>
                  <a:lnTo>
                    <a:pt x="126" y="126"/>
                  </a:lnTo>
                  <a:lnTo>
                    <a:pt x="120" y="135"/>
                  </a:lnTo>
                  <a:lnTo>
                    <a:pt x="120" y="135"/>
                  </a:lnTo>
                  <a:lnTo>
                    <a:pt x="113" y="151"/>
                  </a:lnTo>
                  <a:lnTo>
                    <a:pt x="105" y="168"/>
                  </a:lnTo>
                  <a:lnTo>
                    <a:pt x="99" y="185"/>
                  </a:lnTo>
                  <a:lnTo>
                    <a:pt x="98" y="204"/>
                  </a:lnTo>
                  <a:lnTo>
                    <a:pt x="92" y="242"/>
                  </a:lnTo>
                  <a:lnTo>
                    <a:pt x="92" y="282"/>
                  </a:lnTo>
                  <a:lnTo>
                    <a:pt x="92" y="282"/>
                  </a:lnTo>
                  <a:lnTo>
                    <a:pt x="90" y="305"/>
                  </a:lnTo>
                  <a:lnTo>
                    <a:pt x="90" y="316"/>
                  </a:lnTo>
                  <a:lnTo>
                    <a:pt x="92" y="322"/>
                  </a:lnTo>
                  <a:lnTo>
                    <a:pt x="94" y="326"/>
                  </a:lnTo>
                  <a:lnTo>
                    <a:pt x="94" y="326"/>
                  </a:lnTo>
                  <a:lnTo>
                    <a:pt x="98" y="330"/>
                  </a:lnTo>
                  <a:lnTo>
                    <a:pt x="103" y="332"/>
                  </a:lnTo>
                  <a:lnTo>
                    <a:pt x="117" y="334"/>
                  </a:lnTo>
                  <a:lnTo>
                    <a:pt x="132" y="330"/>
                  </a:lnTo>
                  <a:lnTo>
                    <a:pt x="138" y="328"/>
                  </a:lnTo>
                  <a:lnTo>
                    <a:pt x="143" y="326"/>
                  </a:lnTo>
                  <a:lnTo>
                    <a:pt x="143" y="326"/>
                  </a:lnTo>
                  <a:lnTo>
                    <a:pt x="145" y="284"/>
                  </a:lnTo>
                  <a:lnTo>
                    <a:pt x="151" y="246"/>
                  </a:lnTo>
                  <a:lnTo>
                    <a:pt x="160" y="212"/>
                  </a:lnTo>
                  <a:lnTo>
                    <a:pt x="176" y="179"/>
                  </a:lnTo>
                  <a:lnTo>
                    <a:pt x="191" y="151"/>
                  </a:lnTo>
                  <a:lnTo>
                    <a:pt x="212" y="126"/>
                  </a:lnTo>
                  <a:lnTo>
                    <a:pt x="233" y="103"/>
                  </a:lnTo>
                  <a:lnTo>
                    <a:pt x="258" y="82"/>
                  </a:lnTo>
                  <a:lnTo>
                    <a:pt x="258" y="82"/>
                  </a:lnTo>
                  <a:lnTo>
                    <a:pt x="256" y="65"/>
                  </a:lnTo>
                  <a:lnTo>
                    <a:pt x="254" y="46"/>
                  </a:lnTo>
                  <a:lnTo>
                    <a:pt x="252" y="10"/>
                  </a:lnTo>
                  <a:lnTo>
                    <a:pt x="252" y="10"/>
                  </a:lnTo>
                  <a:lnTo>
                    <a:pt x="237" y="10"/>
                  </a:lnTo>
                  <a:lnTo>
                    <a:pt x="221" y="12"/>
                  </a:lnTo>
                  <a:lnTo>
                    <a:pt x="208" y="13"/>
                  </a:lnTo>
                  <a:lnTo>
                    <a:pt x="195" y="15"/>
                  </a:lnTo>
                  <a:lnTo>
                    <a:pt x="195" y="15"/>
                  </a:lnTo>
                  <a:close/>
                  <a:moveTo>
                    <a:pt x="10" y="34"/>
                  </a:moveTo>
                  <a:lnTo>
                    <a:pt x="10" y="34"/>
                  </a:lnTo>
                  <a:lnTo>
                    <a:pt x="10" y="42"/>
                  </a:lnTo>
                  <a:lnTo>
                    <a:pt x="10" y="42"/>
                  </a:lnTo>
                  <a:lnTo>
                    <a:pt x="23" y="34"/>
                  </a:lnTo>
                  <a:lnTo>
                    <a:pt x="29" y="29"/>
                  </a:lnTo>
                  <a:lnTo>
                    <a:pt x="29" y="25"/>
                  </a:lnTo>
                  <a:lnTo>
                    <a:pt x="29" y="23"/>
                  </a:lnTo>
                  <a:lnTo>
                    <a:pt x="29" y="23"/>
                  </a:lnTo>
                  <a:lnTo>
                    <a:pt x="25" y="27"/>
                  </a:lnTo>
                  <a:lnTo>
                    <a:pt x="21" y="29"/>
                  </a:lnTo>
                  <a:lnTo>
                    <a:pt x="10" y="34"/>
                  </a:lnTo>
                  <a:lnTo>
                    <a:pt x="10" y="34"/>
                  </a:lnTo>
                  <a:close/>
                  <a:moveTo>
                    <a:pt x="12" y="59"/>
                  </a:moveTo>
                  <a:lnTo>
                    <a:pt x="12" y="59"/>
                  </a:lnTo>
                  <a:lnTo>
                    <a:pt x="18" y="59"/>
                  </a:lnTo>
                  <a:lnTo>
                    <a:pt x="25" y="55"/>
                  </a:lnTo>
                  <a:lnTo>
                    <a:pt x="37" y="48"/>
                  </a:lnTo>
                  <a:lnTo>
                    <a:pt x="37" y="48"/>
                  </a:lnTo>
                  <a:lnTo>
                    <a:pt x="37" y="40"/>
                  </a:lnTo>
                  <a:lnTo>
                    <a:pt x="33" y="36"/>
                  </a:lnTo>
                  <a:lnTo>
                    <a:pt x="29" y="36"/>
                  </a:lnTo>
                  <a:lnTo>
                    <a:pt x="25" y="38"/>
                  </a:lnTo>
                  <a:lnTo>
                    <a:pt x="18" y="48"/>
                  </a:lnTo>
                  <a:lnTo>
                    <a:pt x="14" y="53"/>
                  </a:lnTo>
                  <a:lnTo>
                    <a:pt x="12" y="59"/>
                  </a:lnTo>
                  <a:lnTo>
                    <a:pt x="12" y="59"/>
                  </a:lnTo>
                  <a:close/>
                  <a:moveTo>
                    <a:pt x="23" y="76"/>
                  </a:moveTo>
                  <a:lnTo>
                    <a:pt x="23" y="76"/>
                  </a:lnTo>
                  <a:lnTo>
                    <a:pt x="31" y="74"/>
                  </a:lnTo>
                  <a:lnTo>
                    <a:pt x="37" y="71"/>
                  </a:lnTo>
                  <a:lnTo>
                    <a:pt x="38" y="65"/>
                  </a:lnTo>
                  <a:lnTo>
                    <a:pt x="38" y="57"/>
                  </a:lnTo>
                  <a:lnTo>
                    <a:pt x="38" y="57"/>
                  </a:lnTo>
                  <a:lnTo>
                    <a:pt x="37" y="57"/>
                  </a:lnTo>
                  <a:lnTo>
                    <a:pt x="35" y="55"/>
                  </a:lnTo>
                  <a:lnTo>
                    <a:pt x="35" y="55"/>
                  </a:lnTo>
                  <a:lnTo>
                    <a:pt x="33" y="61"/>
                  </a:lnTo>
                  <a:lnTo>
                    <a:pt x="29" y="65"/>
                  </a:lnTo>
                  <a:lnTo>
                    <a:pt x="25" y="69"/>
                  </a:lnTo>
                  <a:lnTo>
                    <a:pt x="23" y="76"/>
                  </a:lnTo>
                  <a:lnTo>
                    <a:pt x="23" y="76"/>
                  </a:lnTo>
                  <a:close/>
                  <a:moveTo>
                    <a:pt x="27" y="88"/>
                  </a:moveTo>
                  <a:lnTo>
                    <a:pt x="27" y="88"/>
                  </a:lnTo>
                  <a:lnTo>
                    <a:pt x="29" y="88"/>
                  </a:lnTo>
                  <a:lnTo>
                    <a:pt x="31" y="88"/>
                  </a:lnTo>
                  <a:lnTo>
                    <a:pt x="37" y="86"/>
                  </a:lnTo>
                  <a:lnTo>
                    <a:pt x="38" y="82"/>
                  </a:lnTo>
                  <a:lnTo>
                    <a:pt x="37" y="80"/>
                  </a:lnTo>
                  <a:lnTo>
                    <a:pt x="35" y="78"/>
                  </a:lnTo>
                  <a:lnTo>
                    <a:pt x="35" y="78"/>
                  </a:lnTo>
                  <a:lnTo>
                    <a:pt x="33" y="80"/>
                  </a:lnTo>
                  <a:lnTo>
                    <a:pt x="31" y="82"/>
                  </a:lnTo>
                  <a:lnTo>
                    <a:pt x="29" y="84"/>
                  </a:lnTo>
                  <a:lnTo>
                    <a:pt x="27" y="88"/>
                  </a:lnTo>
                  <a:lnTo>
                    <a:pt x="27" y="88"/>
                  </a:lnTo>
                  <a:close/>
                  <a:moveTo>
                    <a:pt x="35" y="95"/>
                  </a:moveTo>
                  <a:lnTo>
                    <a:pt x="35" y="95"/>
                  </a:lnTo>
                  <a:lnTo>
                    <a:pt x="40" y="97"/>
                  </a:lnTo>
                  <a:lnTo>
                    <a:pt x="44" y="99"/>
                  </a:lnTo>
                  <a:lnTo>
                    <a:pt x="48" y="97"/>
                  </a:lnTo>
                  <a:lnTo>
                    <a:pt x="50" y="92"/>
                  </a:lnTo>
                  <a:lnTo>
                    <a:pt x="50" y="92"/>
                  </a:lnTo>
                  <a:lnTo>
                    <a:pt x="46" y="90"/>
                  </a:lnTo>
                  <a:lnTo>
                    <a:pt x="40" y="90"/>
                  </a:lnTo>
                  <a:lnTo>
                    <a:pt x="37" y="92"/>
                  </a:lnTo>
                  <a:lnTo>
                    <a:pt x="35" y="95"/>
                  </a:lnTo>
                  <a:lnTo>
                    <a:pt x="35" y="95"/>
                  </a:lnTo>
                  <a:close/>
                  <a:moveTo>
                    <a:pt x="99" y="99"/>
                  </a:moveTo>
                  <a:lnTo>
                    <a:pt x="99" y="99"/>
                  </a:lnTo>
                  <a:lnTo>
                    <a:pt x="103" y="99"/>
                  </a:lnTo>
                  <a:lnTo>
                    <a:pt x="105" y="97"/>
                  </a:lnTo>
                  <a:lnTo>
                    <a:pt x="107" y="93"/>
                  </a:lnTo>
                  <a:lnTo>
                    <a:pt x="109" y="90"/>
                  </a:lnTo>
                  <a:lnTo>
                    <a:pt x="109" y="90"/>
                  </a:lnTo>
                  <a:lnTo>
                    <a:pt x="101" y="93"/>
                  </a:lnTo>
                  <a:lnTo>
                    <a:pt x="99" y="95"/>
                  </a:lnTo>
                  <a:lnTo>
                    <a:pt x="99" y="99"/>
                  </a:lnTo>
                  <a:lnTo>
                    <a:pt x="99" y="99"/>
                  </a:lnTo>
                  <a:close/>
                  <a:moveTo>
                    <a:pt x="99" y="130"/>
                  </a:moveTo>
                  <a:lnTo>
                    <a:pt x="99" y="130"/>
                  </a:lnTo>
                  <a:lnTo>
                    <a:pt x="105" y="126"/>
                  </a:lnTo>
                  <a:lnTo>
                    <a:pt x="111" y="122"/>
                  </a:lnTo>
                  <a:lnTo>
                    <a:pt x="111" y="122"/>
                  </a:lnTo>
                  <a:lnTo>
                    <a:pt x="113" y="122"/>
                  </a:lnTo>
                  <a:lnTo>
                    <a:pt x="115" y="124"/>
                  </a:lnTo>
                  <a:lnTo>
                    <a:pt x="117" y="126"/>
                  </a:lnTo>
                  <a:lnTo>
                    <a:pt x="119" y="126"/>
                  </a:lnTo>
                  <a:lnTo>
                    <a:pt x="119" y="126"/>
                  </a:lnTo>
                  <a:lnTo>
                    <a:pt x="124" y="118"/>
                  </a:lnTo>
                  <a:lnTo>
                    <a:pt x="128" y="114"/>
                  </a:lnTo>
                  <a:lnTo>
                    <a:pt x="128" y="111"/>
                  </a:lnTo>
                  <a:lnTo>
                    <a:pt x="128" y="111"/>
                  </a:lnTo>
                  <a:lnTo>
                    <a:pt x="119" y="113"/>
                  </a:lnTo>
                  <a:lnTo>
                    <a:pt x="109" y="116"/>
                  </a:lnTo>
                  <a:lnTo>
                    <a:pt x="101" y="124"/>
                  </a:lnTo>
                  <a:lnTo>
                    <a:pt x="99" y="126"/>
                  </a:lnTo>
                  <a:lnTo>
                    <a:pt x="99" y="130"/>
                  </a:lnTo>
                  <a:lnTo>
                    <a:pt x="99" y="130"/>
                  </a:lnTo>
                  <a:close/>
                  <a:moveTo>
                    <a:pt x="90" y="158"/>
                  </a:moveTo>
                  <a:lnTo>
                    <a:pt x="90" y="158"/>
                  </a:lnTo>
                  <a:lnTo>
                    <a:pt x="98" y="154"/>
                  </a:lnTo>
                  <a:lnTo>
                    <a:pt x="105" y="149"/>
                  </a:lnTo>
                  <a:lnTo>
                    <a:pt x="109" y="141"/>
                  </a:lnTo>
                  <a:lnTo>
                    <a:pt x="113" y="133"/>
                  </a:lnTo>
                  <a:lnTo>
                    <a:pt x="113" y="133"/>
                  </a:lnTo>
                  <a:lnTo>
                    <a:pt x="105" y="137"/>
                  </a:lnTo>
                  <a:lnTo>
                    <a:pt x="99" y="143"/>
                  </a:lnTo>
                  <a:lnTo>
                    <a:pt x="90" y="158"/>
                  </a:lnTo>
                  <a:lnTo>
                    <a:pt x="90" y="158"/>
                  </a:lnTo>
                  <a:close/>
                  <a:moveTo>
                    <a:pt x="82" y="185"/>
                  </a:moveTo>
                  <a:lnTo>
                    <a:pt x="82" y="185"/>
                  </a:lnTo>
                  <a:lnTo>
                    <a:pt x="88" y="183"/>
                  </a:lnTo>
                  <a:lnTo>
                    <a:pt x="94" y="181"/>
                  </a:lnTo>
                  <a:lnTo>
                    <a:pt x="96" y="175"/>
                  </a:lnTo>
                  <a:lnTo>
                    <a:pt x="94" y="170"/>
                  </a:lnTo>
                  <a:lnTo>
                    <a:pt x="94" y="170"/>
                  </a:lnTo>
                  <a:lnTo>
                    <a:pt x="88" y="177"/>
                  </a:lnTo>
                  <a:lnTo>
                    <a:pt x="84" y="181"/>
                  </a:lnTo>
                  <a:lnTo>
                    <a:pt x="82" y="185"/>
                  </a:lnTo>
                  <a:lnTo>
                    <a:pt x="82" y="185"/>
                  </a:lnTo>
                  <a:close/>
                  <a:moveTo>
                    <a:pt x="58" y="236"/>
                  </a:moveTo>
                  <a:lnTo>
                    <a:pt x="58" y="236"/>
                  </a:lnTo>
                  <a:lnTo>
                    <a:pt x="58" y="225"/>
                  </a:lnTo>
                  <a:lnTo>
                    <a:pt x="61" y="215"/>
                  </a:lnTo>
                  <a:lnTo>
                    <a:pt x="71" y="198"/>
                  </a:lnTo>
                  <a:lnTo>
                    <a:pt x="71" y="198"/>
                  </a:lnTo>
                  <a:lnTo>
                    <a:pt x="69" y="193"/>
                  </a:lnTo>
                  <a:lnTo>
                    <a:pt x="71" y="187"/>
                  </a:lnTo>
                  <a:lnTo>
                    <a:pt x="73" y="179"/>
                  </a:lnTo>
                  <a:lnTo>
                    <a:pt x="75" y="174"/>
                  </a:lnTo>
                  <a:lnTo>
                    <a:pt x="75" y="174"/>
                  </a:lnTo>
                  <a:lnTo>
                    <a:pt x="73" y="172"/>
                  </a:lnTo>
                  <a:lnTo>
                    <a:pt x="71" y="172"/>
                  </a:lnTo>
                  <a:lnTo>
                    <a:pt x="71" y="172"/>
                  </a:lnTo>
                  <a:lnTo>
                    <a:pt x="67" y="187"/>
                  </a:lnTo>
                  <a:lnTo>
                    <a:pt x="59" y="202"/>
                  </a:lnTo>
                  <a:lnTo>
                    <a:pt x="56" y="219"/>
                  </a:lnTo>
                  <a:lnTo>
                    <a:pt x="56" y="227"/>
                  </a:lnTo>
                  <a:lnTo>
                    <a:pt x="58" y="236"/>
                  </a:lnTo>
                  <a:lnTo>
                    <a:pt x="58" y="236"/>
                  </a:lnTo>
                  <a:close/>
                  <a:moveTo>
                    <a:pt x="75" y="212"/>
                  </a:moveTo>
                  <a:lnTo>
                    <a:pt x="75" y="212"/>
                  </a:lnTo>
                  <a:lnTo>
                    <a:pt x="79" y="212"/>
                  </a:lnTo>
                  <a:lnTo>
                    <a:pt x="80" y="212"/>
                  </a:lnTo>
                  <a:lnTo>
                    <a:pt x="86" y="208"/>
                  </a:lnTo>
                  <a:lnTo>
                    <a:pt x="88" y="202"/>
                  </a:lnTo>
                  <a:lnTo>
                    <a:pt x="88" y="200"/>
                  </a:lnTo>
                  <a:lnTo>
                    <a:pt x="88" y="196"/>
                  </a:lnTo>
                  <a:lnTo>
                    <a:pt x="88" y="196"/>
                  </a:lnTo>
                  <a:lnTo>
                    <a:pt x="80" y="204"/>
                  </a:lnTo>
                  <a:lnTo>
                    <a:pt x="79" y="208"/>
                  </a:lnTo>
                  <a:lnTo>
                    <a:pt x="75" y="212"/>
                  </a:lnTo>
                  <a:lnTo>
                    <a:pt x="75" y="212"/>
                  </a:lnTo>
                  <a:close/>
                  <a:moveTo>
                    <a:pt x="69" y="236"/>
                  </a:moveTo>
                  <a:lnTo>
                    <a:pt x="69" y="236"/>
                  </a:lnTo>
                  <a:lnTo>
                    <a:pt x="77" y="236"/>
                  </a:lnTo>
                  <a:lnTo>
                    <a:pt x="82" y="233"/>
                  </a:lnTo>
                  <a:lnTo>
                    <a:pt x="84" y="229"/>
                  </a:lnTo>
                  <a:lnTo>
                    <a:pt x="84" y="223"/>
                  </a:lnTo>
                  <a:lnTo>
                    <a:pt x="84" y="223"/>
                  </a:lnTo>
                  <a:lnTo>
                    <a:pt x="80" y="223"/>
                  </a:lnTo>
                  <a:lnTo>
                    <a:pt x="77" y="227"/>
                  </a:lnTo>
                  <a:lnTo>
                    <a:pt x="69" y="236"/>
                  </a:lnTo>
                  <a:lnTo>
                    <a:pt x="69" y="236"/>
                  </a:lnTo>
                  <a:close/>
                  <a:moveTo>
                    <a:pt x="69" y="261"/>
                  </a:moveTo>
                  <a:lnTo>
                    <a:pt x="69" y="261"/>
                  </a:lnTo>
                  <a:lnTo>
                    <a:pt x="75" y="261"/>
                  </a:lnTo>
                  <a:lnTo>
                    <a:pt x="79" y="259"/>
                  </a:lnTo>
                  <a:lnTo>
                    <a:pt x="82" y="255"/>
                  </a:lnTo>
                  <a:lnTo>
                    <a:pt x="82" y="248"/>
                  </a:lnTo>
                  <a:lnTo>
                    <a:pt x="82" y="248"/>
                  </a:lnTo>
                  <a:lnTo>
                    <a:pt x="77" y="250"/>
                  </a:lnTo>
                  <a:lnTo>
                    <a:pt x="75" y="254"/>
                  </a:lnTo>
                  <a:lnTo>
                    <a:pt x="69" y="261"/>
                  </a:lnTo>
                  <a:lnTo>
                    <a:pt x="69" y="261"/>
                  </a:lnTo>
                  <a:close/>
                  <a:moveTo>
                    <a:pt x="54" y="267"/>
                  </a:moveTo>
                  <a:lnTo>
                    <a:pt x="54" y="267"/>
                  </a:lnTo>
                  <a:lnTo>
                    <a:pt x="58" y="265"/>
                  </a:lnTo>
                  <a:lnTo>
                    <a:pt x="59" y="261"/>
                  </a:lnTo>
                  <a:lnTo>
                    <a:pt x="61" y="257"/>
                  </a:lnTo>
                  <a:lnTo>
                    <a:pt x="59" y="252"/>
                  </a:lnTo>
                  <a:lnTo>
                    <a:pt x="59" y="252"/>
                  </a:lnTo>
                  <a:lnTo>
                    <a:pt x="58" y="252"/>
                  </a:lnTo>
                  <a:lnTo>
                    <a:pt x="56" y="252"/>
                  </a:lnTo>
                  <a:lnTo>
                    <a:pt x="54" y="252"/>
                  </a:lnTo>
                  <a:lnTo>
                    <a:pt x="54" y="252"/>
                  </a:lnTo>
                  <a:lnTo>
                    <a:pt x="54" y="267"/>
                  </a:lnTo>
                  <a:lnTo>
                    <a:pt x="54" y="267"/>
                  </a:lnTo>
                  <a:close/>
                  <a:moveTo>
                    <a:pt x="69" y="286"/>
                  </a:moveTo>
                  <a:lnTo>
                    <a:pt x="69" y="286"/>
                  </a:lnTo>
                  <a:lnTo>
                    <a:pt x="75" y="286"/>
                  </a:lnTo>
                  <a:lnTo>
                    <a:pt x="79" y="286"/>
                  </a:lnTo>
                  <a:lnTo>
                    <a:pt x="80" y="288"/>
                  </a:lnTo>
                  <a:lnTo>
                    <a:pt x="80" y="288"/>
                  </a:lnTo>
                  <a:lnTo>
                    <a:pt x="79" y="294"/>
                  </a:lnTo>
                  <a:lnTo>
                    <a:pt x="75" y="297"/>
                  </a:lnTo>
                  <a:lnTo>
                    <a:pt x="71" y="303"/>
                  </a:lnTo>
                  <a:lnTo>
                    <a:pt x="69" y="307"/>
                  </a:lnTo>
                  <a:lnTo>
                    <a:pt x="69" y="307"/>
                  </a:lnTo>
                  <a:lnTo>
                    <a:pt x="77" y="307"/>
                  </a:lnTo>
                  <a:lnTo>
                    <a:pt x="82" y="307"/>
                  </a:lnTo>
                  <a:lnTo>
                    <a:pt x="82" y="307"/>
                  </a:lnTo>
                  <a:lnTo>
                    <a:pt x="82" y="286"/>
                  </a:lnTo>
                  <a:lnTo>
                    <a:pt x="82" y="269"/>
                  </a:lnTo>
                  <a:lnTo>
                    <a:pt x="82" y="269"/>
                  </a:lnTo>
                  <a:lnTo>
                    <a:pt x="79" y="269"/>
                  </a:lnTo>
                  <a:lnTo>
                    <a:pt x="79" y="269"/>
                  </a:lnTo>
                  <a:lnTo>
                    <a:pt x="77" y="275"/>
                  </a:lnTo>
                  <a:lnTo>
                    <a:pt x="73" y="276"/>
                  </a:lnTo>
                  <a:lnTo>
                    <a:pt x="71" y="280"/>
                  </a:lnTo>
                  <a:lnTo>
                    <a:pt x="69" y="286"/>
                  </a:lnTo>
                  <a:lnTo>
                    <a:pt x="69" y="286"/>
                  </a:lnTo>
                  <a:close/>
                  <a:moveTo>
                    <a:pt x="58" y="282"/>
                  </a:moveTo>
                  <a:lnTo>
                    <a:pt x="58" y="282"/>
                  </a:lnTo>
                  <a:lnTo>
                    <a:pt x="59" y="280"/>
                  </a:lnTo>
                  <a:lnTo>
                    <a:pt x="59" y="276"/>
                  </a:lnTo>
                  <a:lnTo>
                    <a:pt x="58" y="275"/>
                  </a:lnTo>
                  <a:lnTo>
                    <a:pt x="56" y="273"/>
                  </a:lnTo>
                  <a:lnTo>
                    <a:pt x="56" y="273"/>
                  </a:lnTo>
                  <a:lnTo>
                    <a:pt x="56" y="278"/>
                  </a:lnTo>
                  <a:lnTo>
                    <a:pt x="56" y="282"/>
                  </a:lnTo>
                  <a:lnTo>
                    <a:pt x="58" y="282"/>
                  </a:lnTo>
                  <a:lnTo>
                    <a:pt x="58" y="282"/>
                  </a:lnTo>
                  <a:close/>
                  <a:moveTo>
                    <a:pt x="59" y="330"/>
                  </a:moveTo>
                  <a:lnTo>
                    <a:pt x="59" y="330"/>
                  </a:lnTo>
                  <a:lnTo>
                    <a:pt x="63" y="328"/>
                  </a:lnTo>
                  <a:lnTo>
                    <a:pt x="65" y="326"/>
                  </a:lnTo>
                  <a:lnTo>
                    <a:pt x="67" y="322"/>
                  </a:lnTo>
                  <a:lnTo>
                    <a:pt x="65" y="320"/>
                  </a:lnTo>
                  <a:lnTo>
                    <a:pt x="65" y="320"/>
                  </a:lnTo>
                  <a:lnTo>
                    <a:pt x="61" y="320"/>
                  </a:lnTo>
                  <a:lnTo>
                    <a:pt x="59" y="322"/>
                  </a:lnTo>
                  <a:lnTo>
                    <a:pt x="59" y="326"/>
                  </a:lnTo>
                  <a:lnTo>
                    <a:pt x="59" y="330"/>
                  </a:lnTo>
                  <a:lnTo>
                    <a:pt x="59" y="330"/>
                  </a:lnTo>
                  <a:close/>
                  <a:moveTo>
                    <a:pt x="84" y="351"/>
                  </a:moveTo>
                  <a:lnTo>
                    <a:pt x="84" y="351"/>
                  </a:lnTo>
                  <a:lnTo>
                    <a:pt x="86" y="351"/>
                  </a:lnTo>
                  <a:lnTo>
                    <a:pt x="90" y="351"/>
                  </a:lnTo>
                  <a:lnTo>
                    <a:pt x="96" y="351"/>
                  </a:lnTo>
                  <a:lnTo>
                    <a:pt x="96" y="351"/>
                  </a:lnTo>
                  <a:lnTo>
                    <a:pt x="96" y="345"/>
                  </a:lnTo>
                  <a:lnTo>
                    <a:pt x="96" y="345"/>
                  </a:lnTo>
                  <a:lnTo>
                    <a:pt x="88" y="347"/>
                  </a:lnTo>
                  <a:lnTo>
                    <a:pt x="86" y="347"/>
                  </a:lnTo>
                  <a:lnTo>
                    <a:pt x="84" y="351"/>
                  </a:lnTo>
                  <a:lnTo>
                    <a:pt x="84" y="3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7" name="Freeform 35"/>
            <p:cNvSpPr>
              <a:spLocks noEditPoints="1"/>
            </p:cNvSpPr>
            <p:nvPr/>
          </p:nvSpPr>
          <p:spPr bwMode="auto">
            <a:xfrm>
              <a:off x="6518276" y="3409950"/>
              <a:ext cx="500063" cy="574675"/>
            </a:xfrm>
            <a:custGeom>
              <a:avLst/>
              <a:gdLst/>
              <a:ahLst/>
              <a:cxnLst>
                <a:cxn ang="0">
                  <a:pos x="246" y="13"/>
                </a:cxn>
                <a:cxn ang="0">
                  <a:pos x="96" y="19"/>
                </a:cxn>
                <a:cxn ang="0">
                  <a:pos x="31" y="63"/>
                </a:cxn>
                <a:cxn ang="0">
                  <a:pos x="4" y="227"/>
                </a:cxn>
                <a:cxn ang="0">
                  <a:pos x="46" y="332"/>
                </a:cxn>
                <a:cxn ang="0">
                  <a:pos x="218" y="349"/>
                </a:cxn>
                <a:cxn ang="0">
                  <a:pos x="307" y="225"/>
                </a:cxn>
                <a:cxn ang="0">
                  <a:pos x="79" y="42"/>
                </a:cxn>
                <a:cxn ang="0">
                  <a:pos x="52" y="63"/>
                </a:cxn>
                <a:cxn ang="0">
                  <a:pos x="61" y="93"/>
                </a:cxn>
                <a:cxn ang="0">
                  <a:pos x="31" y="110"/>
                </a:cxn>
                <a:cxn ang="0">
                  <a:pos x="60" y="114"/>
                </a:cxn>
                <a:cxn ang="0">
                  <a:pos x="21" y="187"/>
                </a:cxn>
                <a:cxn ang="0">
                  <a:pos x="48" y="141"/>
                </a:cxn>
                <a:cxn ang="0">
                  <a:pos x="23" y="149"/>
                </a:cxn>
                <a:cxn ang="0">
                  <a:pos x="46" y="290"/>
                </a:cxn>
                <a:cxn ang="0">
                  <a:pos x="50" y="198"/>
                </a:cxn>
                <a:cxn ang="0">
                  <a:pos x="33" y="192"/>
                </a:cxn>
                <a:cxn ang="0">
                  <a:pos x="50" y="227"/>
                </a:cxn>
                <a:cxn ang="0">
                  <a:pos x="46" y="211"/>
                </a:cxn>
                <a:cxn ang="0">
                  <a:pos x="14" y="221"/>
                </a:cxn>
                <a:cxn ang="0">
                  <a:pos x="21" y="234"/>
                </a:cxn>
                <a:cxn ang="0">
                  <a:pos x="21" y="255"/>
                </a:cxn>
                <a:cxn ang="0">
                  <a:pos x="40" y="263"/>
                </a:cxn>
                <a:cxn ang="0">
                  <a:pos x="31" y="288"/>
                </a:cxn>
                <a:cxn ang="0">
                  <a:pos x="31" y="288"/>
                </a:cxn>
                <a:cxn ang="0">
                  <a:pos x="54" y="295"/>
                </a:cxn>
                <a:cxn ang="0">
                  <a:pos x="63" y="330"/>
                </a:cxn>
                <a:cxn ang="0">
                  <a:pos x="71" y="333"/>
                </a:cxn>
                <a:cxn ang="0">
                  <a:pos x="73" y="299"/>
                </a:cxn>
                <a:cxn ang="0">
                  <a:pos x="81" y="339"/>
                </a:cxn>
                <a:cxn ang="0">
                  <a:pos x="96" y="343"/>
                </a:cxn>
                <a:cxn ang="0">
                  <a:pos x="82" y="324"/>
                </a:cxn>
                <a:cxn ang="0">
                  <a:pos x="210" y="335"/>
                </a:cxn>
                <a:cxn ang="0">
                  <a:pos x="82" y="299"/>
                </a:cxn>
                <a:cxn ang="0">
                  <a:pos x="67" y="112"/>
                </a:cxn>
                <a:cxn ang="0">
                  <a:pos x="111" y="17"/>
                </a:cxn>
                <a:cxn ang="0">
                  <a:pos x="248" y="27"/>
                </a:cxn>
                <a:cxn ang="0">
                  <a:pos x="302" y="124"/>
                </a:cxn>
                <a:cxn ang="0">
                  <a:pos x="180" y="72"/>
                </a:cxn>
                <a:cxn ang="0">
                  <a:pos x="107" y="162"/>
                </a:cxn>
                <a:cxn ang="0">
                  <a:pos x="138" y="265"/>
                </a:cxn>
                <a:cxn ang="0">
                  <a:pos x="235" y="242"/>
                </a:cxn>
                <a:cxn ang="0">
                  <a:pos x="252" y="141"/>
                </a:cxn>
                <a:cxn ang="0">
                  <a:pos x="244" y="170"/>
                </a:cxn>
                <a:cxn ang="0">
                  <a:pos x="244" y="162"/>
                </a:cxn>
                <a:cxn ang="0">
                  <a:pos x="227" y="139"/>
                </a:cxn>
                <a:cxn ang="0">
                  <a:pos x="229" y="122"/>
                </a:cxn>
                <a:cxn ang="0">
                  <a:pos x="229" y="116"/>
                </a:cxn>
                <a:cxn ang="0">
                  <a:pos x="214" y="164"/>
                </a:cxn>
                <a:cxn ang="0">
                  <a:pos x="185" y="91"/>
                </a:cxn>
                <a:cxn ang="0">
                  <a:pos x="195" y="267"/>
                </a:cxn>
                <a:cxn ang="0">
                  <a:pos x="197" y="265"/>
                </a:cxn>
                <a:cxn ang="0">
                  <a:pos x="170" y="269"/>
                </a:cxn>
                <a:cxn ang="0">
                  <a:pos x="119" y="221"/>
                </a:cxn>
                <a:cxn ang="0">
                  <a:pos x="147" y="88"/>
                </a:cxn>
                <a:cxn ang="0">
                  <a:pos x="195" y="122"/>
                </a:cxn>
                <a:cxn ang="0">
                  <a:pos x="214" y="204"/>
                </a:cxn>
                <a:cxn ang="0">
                  <a:pos x="210" y="221"/>
                </a:cxn>
                <a:cxn ang="0">
                  <a:pos x="223" y="189"/>
                </a:cxn>
                <a:cxn ang="0">
                  <a:pos x="231" y="215"/>
                </a:cxn>
                <a:cxn ang="0">
                  <a:pos x="244" y="192"/>
                </a:cxn>
              </a:cxnLst>
              <a:rect l="0" t="0" r="r" b="b"/>
              <a:pathLst>
                <a:path w="315" h="362">
                  <a:moveTo>
                    <a:pt x="307" y="95"/>
                  </a:moveTo>
                  <a:lnTo>
                    <a:pt x="307" y="95"/>
                  </a:lnTo>
                  <a:lnTo>
                    <a:pt x="298" y="70"/>
                  </a:lnTo>
                  <a:lnTo>
                    <a:pt x="283" y="48"/>
                  </a:lnTo>
                  <a:lnTo>
                    <a:pt x="275" y="38"/>
                  </a:lnTo>
                  <a:lnTo>
                    <a:pt x="265" y="29"/>
                  </a:lnTo>
                  <a:lnTo>
                    <a:pt x="256" y="21"/>
                  </a:lnTo>
                  <a:lnTo>
                    <a:pt x="246" y="13"/>
                  </a:lnTo>
                  <a:lnTo>
                    <a:pt x="246" y="13"/>
                  </a:lnTo>
                  <a:lnTo>
                    <a:pt x="229" y="8"/>
                  </a:lnTo>
                  <a:lnTo>
                    <a:pt x="206" y="4"/>
                  </a:lnTo>
                  <a:lnTo>
                    <a:pt x="182" y="0"/>
                  </a:lnTo>
                  <a:lnTo>
                    <a:pt x="161" y="0"/>
                  </a:lnTo>
                  <a:lnTo>
                    <a:pt x="161" y="0"/>
                  </a:lnTo>
                  <a:lnTo>
                    <a:pt x="142" y="2"/>
                  </a:lnTo>
                  <a:lnTo>
                    <a:pt x="124" y="6"/>
                  </a:lnTo>
                  <a:lnTo>
                    <a:pt x="111" y="11"/>
                  </a:lnTo>
                  <a:lnTo>
                    <a:pt x="96" y="19"/>
                  </a:lnTo>
                  <a:lnTo>
                    <a:pt x="96" y="19"/>
                  </a:lnTo>
                  <a:lnTo>
                    <a:pt x="82" y="25"/>
                  </a:lnTo>
                  <a:lnTo>
                    <a:pt x="69" y="30"/>
                  </a:lnTo>
                  <a:lnTo>
                    <a:pt x="69" y="30"/>
                  </a:lnTo>
                  <a:lnTo>
                    <a:pt x="60" y="36"/>
                  </a:lnTo>
                  <a:lnTo>
                    <a:pt x="48" y="46"/>
                  </a:lnTo>
                  <a:lnTo>
                    <a:pt x="37" y="55"/>
                  </a:lnTo>
                  <a:lnTo>
                    <a:pt x="31" y="63"/>
                  </a:lnTo>
                  <a:lnTo>
                    <a:pt x="31" y="63"/>
                  </a:lnTo>
                  <a:lnTo>
                    <a:pt x="27" y="72"/>
                  </a:lnTo>
                  <a:lnTo>
                    <a:pt x="21" y="86"/>
                  </a:lnTo>
                  <a:lnTo>
                    <a:pt x="14" y="116"/>
                  </a:lnTo>
                  <a:lnTo>
                    <a:pt x="14" y="116"/>
                  </a:lnTo>
                  <a:lnTo>
                    <a:pt x="8" y="141"/>
                  </a:lnTo>
                  <a:lnTo>
                    <a:pt x="2" y="168"/>
                  </a:lnTo>
                  <a:lnTo>
                    <a:pt x="0" y="196"/>
                  </a:lnTo>
                  <a:lnTo>
                    <a:pt x="2" y="211"/>
                  </a:lnTo>
                  <a:lnTo>
                    <a:pt x="4" y="227"/>
                  </a:lnTo>
                  <a:lnTo>
                    <a:pt x="4" y="227"/>
                  </a:lnTo>
                  <a:lnTo>
                    <a:pt x="8" y="253"/>
                  </a:lnTo>
                  <a:lnTo>
                    <a:pt x="14" y="276"/>
                  </a:lnTo>
                  <a:lnTo>
                    <a:pt x="14" y="276"/>
                  </a:lnTo>
                  <a:lnTo>
                    <a:pt x="20" y="290"/>
                  </a:lnTo>
                  <a:lnTo>
                    <a:pt x="29" y="305"/>
                  </a:lnTo>
                  <a:lnTo>
                    <a:pt x="39" y="320"/>
                  </a:lnTo>
                  <a:lnTo>
                    <a:pt x="46" y="332"/>
                  </a:lnTo>
                  <a:lnTo>
                    <a:pt x="46" y="332"/>
                  </a:lnTo>
                  <a:lnTo>
                    <a:pt x="61" y="341"/>
                  </a:lnTo>
                  <a:lnTo>
                    <a:pt x="81" y="349"/>
                  </a:lnTo>
                  <a:lnTo>
                    <a:pt x="103" y="356"/>
                  </a:lnTo>
                  <a:lnTo>
                    <a:pt x="126" y="360"/>
                  </a:lnTo>
                  <a:lnTo>
                    <a:pt x="151" y="362"/>
                  </a:lnTo>
                  <a:lnTo>
                    <a:pt x="174" y="360"/>
                  </a:lnTo>
                  <a:lnTo>
                    <a:pt x="197" y="356"/>
                  </a:lnTo>
                  <a:lnTo>
                    <a:pt x="218" y="349"/>
                  </a:lnTo>
                  <a:lnTo>
                    <a:pt x="218" y="349"/>
                  </a:lnTo>
                  <a:lnTo>
                    <a:pt x="227" y="345"/>
                  </a:lnTo>
                  <a:lnTo>
                    <a:pt x="235" y="339"/>
                  </a:lnTo>
                  <a:lnTo>
                    <a:pt x="254" y="324"/>
                  </a:lnTo>
                  <a:lnTo>
                    <a:pt x="269" y="307"/>
                  </a:lnTo>
                  <a:lnTo>
                    <a:pt x="281" y="292"/>
                  </a:lnTo>
                  <a:lnTo>
                    <a:pt x="281" y="292"/>
                  </a:lnTo>
                  <a:lnTo>
                    <a:pt x="292" y="272"/>
                  </a:lnTo>
                  <a:lnTo>
                    <a:pt x="300" y="250"/>
                  </a:lnTo>
                  <a:lnTo>
                    <a:pt x="307" y="225"/>
                  </a:lnTo>
                  <a:lnTo>
                    <a:pt x="313" y="198"/>
                  </a:lnTo>
                  <a:lnTo>
                    <a:pt x="315" y="170"/>
                  </a:lnTo>
                  <a:lnTo>
                    <a:pt x="315" y="143"/>
                  </a:lnTo>
                  <a:lnTo>
                    <a:pt x="313" y="118"/>
                  </a:lnTo>
                  <a:lnTo>
                    <a:pt x="307" y="95"/>
                  </a:lnTo>
                  <a:lnTo>
                    <a:pt x="307" y="95"/>
                  </a:lnTo>
                  <a:close/>
                  <a:moveTo>
                    <a:pt x="79" y="38"/>
                  </a:moveTo>
                  <a:lnTo>
                    <a:pt x="79" y="38"/>
                  </a:lnTo>
                  <a:lnTo>
                    <a:pt x="79" y="42"/>
                  </a:lnTo>
                  <a:lnTo>
                    <a:pt x="77" y="46"/>
                  </a:lnTo>
                  <a:lnTo>
                    <a:pt x="75" y="49"/>
                  </a:lnTo>
                  <a:lnTo>
                    <a:pt x="75" y="55"/>
                  </a:lnTo>
                  <a:lnTo>
                    <a:pt x="75" y="55"/>
                  </a:lnTo>
                  <a:lnTo>
                    <a:pt x="67" y="57"/>
                  </a:lnTo>
                  <a:lnTo>
                    <a:pt x="61" y="61"/>
                  </a:lnTo>
                  <a:lnTo>
                    <a:pt x="52" y="67"/>
                  </a:lnTo>
                  <a:lnTo>
                    <a:pt x="52" y="67"/>
                  </a:lnTo>
                  <a:lnTo>
                    <a:pt x="52" y="63"/>
                  </a:lnTo>
                  <a:lnTo>
                    <a:pt x="54" y="57"/>
                  </a:lnTo>
                  <a:lnTo>
                    <a:pt x="60" y="49"/>
                  </a:lnTo>
                  <a:lnTo>
                    <a:pt x="69" y="44"/>
                  </a:lnTo>
                  <a:lnTo>
                    <a:pt x="79" y="38"/>
                  </a:lnTo>
                  <a:lnTo>
                    <a:pt x="79" y="38"/>
                  </a:lnTo>
                  <a:close/>
                  <a:moveTo>
                    <a:pt x="63" y="76"/>
                  </a:moveTo>
                  <a:lnTo>
                    <a:pt x="63" y="76"/>
                  </a:lnTo>
                  <a:lnTo>
                    <a:pt x="63" y="84"/>
                  </a:lnTo>
                  <a:lnTo>
                    <a:pt x="61" y="93"/>
                  </a:lnTo>
                  <a:lnTo>
                    <a:pt x="58" y="101"/>
                  </a:lnTo>
                  <a:lnTo>
                    <a:pt x="52" y="107"/>
                  </a:lnTo>
                  <a:lnTo>
                    <a:pt x="44" y="112"/>
                  </a:lnTo>
                  <a:lnTo>
                    <a:pt x="37" y="118"/>
                  </a:lnTo>
                  <a:lnTo>
                    <a:pt x="29" y="122"/>
                  </a:lnTo>
                  <a:lnTo>
                    <a:pt x="21" y="124"/>
                  </a:lnTo>
                  <a:lnTo>
                    <a:pt x="21" y="124"/>
                  </a:lnTo>
                  <a:lnTo>
                    <a:pt x="25" y="116"/>
                  </a:lnTo>
                  <a:lnTo>
                    <a:pt x="31" y="110"/>
                  </a:lnTo>
                  <a:lnTo>
                    <a:pt x="42" y="99"/>
                  </a:lnTo>
                  <a:lnTo>
                    <a:pt x="54" y="90"/>
                  </a:lnTo>
                  <a:lnTo>
                    <a:pt x="60" y="84"/>
                  </a:lnTo>
                  <a:lnTo>
                    <a:pt x="63" y="76"/>
                  </a:lnTo>
                  <a:lnTo>
                    <a:pt x="63" y="76"/>
                  </a:lnTo>
                  <a:close/>
                  <a:moveTo>
                    <a:pt x="54" y="112"/>
                  </a:moveTo>
                  <a:lnTo>
                    <a:pt x="54" y="112"/>
                  </a:lnTo>
                  <a:lnTo>
                    <a:pt x="58" y="112"/>
                  </a:lnTo>
                  <a:lnTo>
                    <a:pt x="60" y="114"/>
                  </a:lnTo>
                  <a:lnTo>
                    <a:pt x="60" y="114"/>
                  </a:lnTo>
                  <a:lnTo>
                    <a:pt x="58" y="128"/>
                  </a:lnTo>
                  <a:lnTo>
                    <a:pt x="58" y="141"/>
                  </a:lnTo>
                  <a:lnTo>
                    <a:pt x="54" y="150"/>
                  </a:lnTo>
                  <a:lnTo>
                    <a:pt x="50" y="162"/>
                  </a:lnTo>
                  <a:lnTo>
                    <a:pt x="46" y="170"/>
                  </a:lnTo>
                  <a:lnTo>
                    <a:pt x="39" y="175"/>
                  </a:lnTo>
                  <a:lnTo>
                    <a:pt x="31" y="181"/>
                  </a:lnTo>
                  <a:lnTo>
                    <a:pt x="21" y="187"/>
                  </a:lnTo>
                  <a:lnTo>
                    <a:pt x="21" y="187"/>
                  </a:lnTo>
                  <a:lnTo>
                    <a:pt x="21" y="179"/>
                  </a:lnTo>
                  <a:lnTo>
                    <a:pt x="25" y="173"/>
                  </a:lnTo>
                  <a:lnTo>
                    <a:pt x="35" y="164"/>
                  </a:lnTo>
                  <a:lnTo>
                    <a:pt x="44" y="154"/>
                  </a:lnTo>
                  <a:lnTo>
                    <a:pt x="50" y="149"/>
                  </a:lnTo>
                  <a:lnTo>
                    <a:pt x="54" y="143"/>
                  </a:lnTo>
                  <a:lnTo>
                    <a:pt x="54" y="143"/>
                  </a:lnTo>
                  <a:lnTo>
                    <a:pt x="48" y="141"/>
                  </a:lnTo>
                  <a:lnTo>
                    <a:pt x="42" y="143"/>
                  </a:lnTo>
                  <a:lnTo>
                    <a:pt x="39" y="145"/>
                  </a:lnTo>
                  <a:lnTo>
                    <a:pt x="35" y="149"/>
                  </a:lnTo>
                  <a:lnTo>
                    <a:pt x="27" y="158"/>
                  </a:lnTo>
                  <a:lnTo>
                    <a:pt x="21" y="162"/>
                  </a:lnTo>
                  <a:lnTo>
                    <a:pt x="18" y="164"/>
                  </a:lnTo>
                  <a:lnTo>
                    <a:pt x="18" y="164"/>
                  </a:lnTo>
                  <a:lnTo>
                    <a:pt x="20" y="154"/>
                  </a:lnTo>
                  <a:lnTo>
                    <a:pt x="23" y="149"/>
                  </a:lnTo>
                  <a:lnTo>
                    <a:pt x="33" y="135"/>
                  </a:lnTo>
                  <a:lnTo>
                    <a:pt x="44" y="126"/>
                  </a:lnTo>
                  <a:lnTo>
                    <a:pt x="54" y="112"/>
                  </a:lnTo>
                  <a:lnTo>
                    <a:pt x="54" y="112"/>
                  </a:lnTo>
                  <a:close/>
                  <a:moveTo>
                    <a:pt x="61" y="284"/>
                  </a:moveTo>
                  <a:lnTo>
                    <a:pt x="61" y="284"/>
                  </a:lnTo>
                  <a:lnTo>
                    <a:pt x="54" y="286"/>
                  </a:lnTo>
                  <a:lnTo>
                    <a:pt x="46" y="290"/>
                  </a:lnTo>
                  <a:lnTo>
                    <a:pt x="46" y="290"/>
                  </a:lnTo>
                  <a:lnTo>
                    <a:pt x="46" y="284"/>
                  </a:lnTo>
                  <a:lnTo>
                    <a:pt x="48" y="278"/>
                  </a:lnTo>
                  <a:lnTo>
                    <a:pt x="56" y="271"/>
                  </a:lnTo>
                  <a:lnTo>
                    <a:pt x="56" y="271"/>
                  </a:lnTo>
                  <a:lnTo>
                    <a:pt x="60" y="272"/>
                  </a:lnTo>
                  <a:lnTo>
                    <a:pt x="60" y="274"/>
                  </a:lnTo>
                  <a:lnTo>
                    <a:pt x="61" y="284"/>
                  </a:lnTo>
                  <a:lnTo>
                    <a:pt x="61" y="284"/>
                  </a:lnTo>
                  <a:close/>
                  <a:moveTo>
                    <a:pt x="50" y="198"/>
                  </a:moveTo>
                  <a:lnTo>
                    <a:pt x="50" y="198"/>
                  </a:lnTo>
                  <a:lnTo>
                    <a:pt x="46" y="198"/>
                  </a:lnTo>
                  <a:lnTo>
                    <a:pt x="42" y="200"/>
                  </a:lnTo>
                  <a:lnTo>
                    <a:pt x="37" y="204"/>
                  </a:lnTo>
                  <a:lnTo>
                    <a:pt x="31" y="208"/>
                  </a:lnTo>
                  <a:lnTo>
                    <a:pt x="23" y="211"/>
                  </a:lnTo>
                  <a:lnTo>
                    <a:pt x="23" y="211"/>
                  </a:lnTo>
                  <a:lnTo>
                    <a:pt x="27" y="200"/>
                  </a:lnTo>
                  <a:lnTo>
                    <a:pt x="33" y="192"/>
                  </a:lnTo>
                  <a:lnTo>
                    <a:pt x="48" y="179"/>
                  </a:lnTo>
                  <a:lnTo>
                    <a:pt x="48" y="179"/>
                  </a:lnTo>
                  <a:lnTo>
                    <a:pt x="52" y="183"/>
                  </a:lnTo>
                  <a:lnTo>
                    <a:pt x="52" y="187"/>
                  </a:lnTo>
                  <a:lnTo>
                    <a:pt x="50" y="198"/>
                  </a:lnTo>
                  <a:lnTo>
                    <a:pt x="50" y="198"/>
                  </a:lnTo>
                  <a:close/>
                  <a:moveTo>
                    <a:pt x="50" y="213"/>
                  </a:moveTo>
                  <a:lnTo>
                    <a:pt x="50" y="227"/>
                  </a:lnTo>
                  <a:lnTo>
                    <a:pt x="50" y="227"/>
                  </a:lnTo>
                  <a:lnTo>
                    <a:pt x="44" y="229"/>
                  </a:lnTo>
                  <a:lnTo>
                    <a:pt x="40" y="232"/>
                  </a:lnTo>
                  <a:lnTo>
                    <a:pt x="37" y="236"/>
                  </a:lnTo>
                  <a:lnTo>
                    <a:pt x="29" y="236"/>
                  </a:lnTo>
                  <a:lnTo>
                    <a:pt x="29" y="236"/>
                  </a:lnTo>
                  <a:lnTo>
                    <a:pt x="31" y="229"/>
                  </a:lnTo>
                  <a:lnTo>
                    <a:pt x="37" y="223"/>
                  </a:lnTo>
                  <a:lnTo>
                    <a:pt x="40" y="217"/>
                  </a:lnTo>
                  <a:lnTo>
                    <a:pt x="46" y="211"/>
                  </a:lnTo>
                  <a:lnTo>
                    <a:pt x="46" y="211"/>
                  </a:lnTo>
                  <a:lnTo>
                    <a:pt x="50" y="213"/>
                  </a:lnTo>
                  <a:lnTo>
                    <a:pt x="50" y="213"/>
                  </a:lnTo>
                  <a:close/>
                  <a:moveTo>
                    <a:pt x="21" y="255"/>
                  </a:moveTo>
                  <a:lnTo>
                    <a:pt x="21" y="255"/>
                  </a:lnTo>
                  <a:lnTo>
                    <a:pt x="18" y="250"/>
                  </a:lnTo>
                  <a:lnTo>
                    <a:pt x="16" y="240"/>
                  </a:lnTo>
                  <a:lnTo>
                    <a:pt x="14" y="221"/>
                  </a:lnTo>
                  <a:lnTo>
                    <a:pt x="14" y="221"/>
                  </a:lnTo>
                  <a:lnTo>
                    <a:pt x="20" y="219"/>
                  </a:lnTo>
                  <a:lnTo>
                    <a:pt x="23" y="217"/>
                  </a:lnTo>
                  <a:lnTo>
                    <a:pt x="29" y="215"/>
                  </a:lnTo>
                  <a:lnTo>
                    <a:pt x="33" y="215"/>
                  </a:lnTo>
                  <a:lnTo>
                    <a:pt x="33" y="215"/>
                  </a:lnTo>
                  <a:lnTo>
                    <a:pt x="31" y="221"/>
                  </a:lnTo>
                  <a:lnTo>
                    <a:pt x="27" y="225"/>
                  </a:lnTo>
                  <a:lnTo>
                    <a:pt x="23" y="229"/>
                  </a:lnTo>
                  <a:lnTo>
                    <a:pt x="21" y="234"/>
                  </a:lnTo>
                  <a:lnTo>
                    <a:pt x="21" y="234"/>
                  </a:lnTo>
                  <a:lnTo>
                    <a:pt x="21" y="238"/>
                  </a:lnTo>
                  <a:lnTo>
                    <a:pt x="23" y="240"/>
                  </a:lnTo>
                  <a:lnTo>
                    <a:pt x="29" y="244"/>
                  </a:lnTo>
                  <a:lnTo>
                    <a:pt x="29" y="244"/>
                  </a:lnTo>
                  <a:lnTo>
                    <a:pt x="27" y="248"/>
                  </a:lnTo>
                  <a:lnTo>
                    <a:pt x="25" y="250"/>
                  </a:lnTo>
                  <a:lnTo>
                    <a:pt x="23" y="252"/>
                  </a:lnTo>
                  <a:lnTo>
                    <a:pt x="21" y="255"/>
                  </a:lnTo>
                  <a:lnTo>
                    <a:pt x="21" y="255"/>
                  </a:lnTo>
                  <a:close/>
                  <a:moveTo>
                    <a:pt x="48" y="236"/>
                  </a:moveTo>
                  <a:lnTo>
                    <a:pt x="48" y="236"/>
                  </a:lnTo>
                  <a:lnTo>
                    <a:pt x="52" y="240"/>
                  </a:lnTo>
                  <a:lnTo>
                    <a:pt x="52" y="246"/>
                  </a:lnTo>
                  <a:lnTo>
                    <a:pt x="54" y="259"/>
                  </a:lnTo>
                  <a:lnTo>
                    <a:pt x="54" y="259"/>
                  </a:lnTo>
                  <a:lnTo>
                    <a:pt x="46" y="261"/>
                  </a:lnTo>
                  <a:lnTo>
                    <a:pt x="40" y="263"/>
                  </a:lnTo>
                  <a:lnTo>
                    <a:pt x="35" y="265"/>
                  </a:lnTo>
                  <a:lnTo>
                    <a:pt x="27" y="267"/>
                  </a:lnTo>
                  <a:lnTo>
                    <a:pt x="27" y="267"/>
                  </a:lnTo>
                  <a:lnTo>
                    <a:pt x="29" y="257"/>
                  </a:lnTo>
                  <a:lnTo>
                    <a:pt x="35" y="250"/>
                  </a:lnTo>
                  <a:lnTo>
                    <a:pt x="48" y="236"/>
                  </a:lnTo>
                  <a:lnTo>
                    <a:pt x="48" y="236"/>
                  </a:lnTo>
                  <a:close/>
                  <a:moveTo>
                    <a:pt x="31" y="288"/>
                  </a:moveTo>
                  <a:lnTo>
                    <a:pt x="31" y="288"/>
                  </a:lnTo>
                  <a:lnTo>
                    <a:pt x="29" y="282"/>
                  </a:lnTo>
                  <a:lnTo>
                    <a:pt x="31" y="278"/>
                  </a:lnTo>
                  <a:lnTo>
                    <a:pt x="33" y="274"/>
                  </a:lnTo>
                  <a:lnTo>
                    <a:pt x="39" y="274"/>
                  </a:lnTo>
                  <a:lnTo>
                    <a:pt x="39" y="274"/>
                  </a:lnTo>
                  <a:lnTo>
                    <a:pt x="37" y="282"/>
                  </a:lnTo>
                  <a:lnTo>
                    <a:pt x="35" y="286"/>
                  </a:lnTo>
                  <a:lnTo>
                    <a:pt x="31" y="288"/>
                  </a:lnTo>
                  <a:lnTo>
                    <a:pt x="31" y="288"/>
                  </a:lnTo>
                  <a:close/>
                  <a:moveTo>
                    <a:pt x="46" y="312"/>
                  </a:moveTo>
                  <a:lnTo>
                    <a:pt x="46" y="312"/>
                  </a:lnTo>
                  <a:lnTo>
                    <a:pt x="44" y="311"/>
                  </a:lnTo>
                  <a:lnTo>
                    <a:pt x="40" y="307"/>
                  </a:lnTo>
                  <a:lnTo>
                    <a:pt x="39" y="299"/>
                  </a:lnTo>
                  <a:lnTo>
                    <a:pt x="39" y="299"/>
                  </a:lnTo>
                  <a:lnTo>
                    <a:pt x="44" y="297"/>
                  </a:lnTo>
                  <a:lnTo>
                    <a:pt x="54" y="295"/>
                  </a:lnTo>
                  <a:lnTo>
                    <a:pt x="54" y="295"/>
                  </a:lnTo>
                  <a:lnTo>
                    <a:pt x="52" y="301"/>
                  </a:lnTo>
                  <a:lnTo>
                    <a:pt x="50" y="305"/>
                  </a:lnTo>
                  <a:lnTo>
                    <a:pt x="48" y="309"/>
                  </a:lnTo>
                  <a:lnTo>
                    <a:pt x="46" y="312"/>
                  </a:lnTo>
                  <a:lnTo>
                    <a:pt x="46" y="312"/>
                  </a:lnTo>
                  <a:close/>
                  <a:moveTo>
                    <a:pt x="71" y="333"/>
                  </a:moveTo>
                  <a:lnTo>
                    <a:pt x="71" y="333"/>
                  </a:lnTo>
                  <a:lnTo>
                    <a:pt x="67" y="332"/>
                  </a:lnTo>
                  <a:lnTo>
                    <a:pt x="63" y="330"/>
                  </a:lnTo>
                  <a:lnTo>
                    <a:pt x="61" y="326"/>
                  </a:lnTo>
                  <a:lnTo>
                    <a:pt x="60" y="320"/>
                  </a:lnTo>
                  <a:lnTo>
                    <a:pt x="60" y="320"/>
                  </a:lnTo>
                  <a:lnTo>
                    <a:pt x="65" y="320"/>
                  </a:lnTo>
                  <a:lnTo>
                    <a:pt x="71" y="318"/>
                  </a:lnTo>
                  <a:lnTo>
                    <a:pt x="71" y="318"/>
                  </a:lnTo>
                  <a:lnTo>
                    <a:pt x="71" y="326"/>
                  </a:lnTo>
                  <a:lnTo>
                    <a:pt x="71" y="333"/>
                  </a:lnTo>
                  <a:lnTo>
                    <a:pt x="71" y="333"/>
                  </a:lnTo>
                  <a:close/>
                  <a:moveTo>
                    <a:pt x="58" y="311"/>
                  </a:moveTo>
                  <a:lnTo>
                    <a:pt x="58" y="311"/>
                  </a:lnTo>
                  <a:lnTo>
                    <a:pt x="58" y="305"/>
                  </a:lnTo>
                  <a:lnTo>
                    <a:pt x="61" y="303"/>
                  </a:lnTo>
                  <a:lnTo>
                    <a:pt x="65" y="301"/>
                  </a:lnTo>
                  <a:lnTo>
                    <a:pt x="67" y="295"/>
                  </a:lnTo>
                  <a:lnTo>
                    <a:pt x="67" y="295"/>
                  </a:lnTo>
                  <a:lnTo>
                    <a:pt x="71" y="297"/>
                  </a:lnTo>
                  <a:lnTo>
                    <a:pt x="73" y="299"/>
                  </a:lnTo>
                  <a:lnTo>
                    <a:pt x="75" y="307"/>
                  </a:lnTo>
                  <a:lnTo>
                    <a:pt x="75" y="307"/>
                  </a:lnTo>
                  <a:lnTo>
                    <a:pt x="67" y="311"/>
                  </a:lnTo>
                  <a:lnTo>
                    <a:pt x="58" y="311"/>
                  </a:lnTo>
                  <a:lnTo>
                    <a:pt x="58" y="311"/>
                  </a:lnTo>
                  <a:close/>
                  <a:moveTo>
                    <a:pt x="96" y="343"/>
                  </a:moveTo>
                  <a:lnTo>
                    <a:pt x="96" y="343"/>
                  </a:lnTo>
                  <a:lnTo>
                    <a:pt x="84" y="341"/>
                  </a:lnTo>
                  <a:lnTo>
                    <a:pt x="81" y="339"/>
                  </a:lnTo>
                  <a:lnTo>
                    <a:pt x="77" y="335"/>
                  </a:lnTo>
                  <a:lnTo>
                    <a:pt x="77" y="335"/>
                  </a:lnTo>
                  <a:lnTo>
                    <a:pt x="86" y="332"/>
                  </a:lnTo>
                  <a:lnTo>
                    <a:pt x="92" y="332"/>
                  </a:lnTo>
                  <a:lnTo>
                    <a:pt x="98" y="332"/>
                  </a:lnTo>
                  <a:lnTo>
                    <a:pt x="98" y="332"/>
                  </a:lnTo>
                  <a:lnTo>
                    <a:pt x="96" y="337"/>
                  </a:lnTo>
                  <a:lnTo>
                    <a:pt x="96" y="343"/>
                  </a:lnTo>
                  <a:lnTo>
                    <a:pt x="96" y="343"/>
                  </a:lnTo>
                  <a:close/>
                  <a:moveTo>
                    <a:pt x="82" y="324"/>
                  </a:moveTo>
                  <a:lnTo>
                    <a:pt x="82" y="324"/>
                  </a:lnTo>
                  <a:lnTo>
                    <a:pt x="86" y="318"/>
                  </a:lnTo>
                  <a:lnTo>
                    <a:pt x="86" y="318"/>
                  </a:lnTo>
                  <a:lnTo>
                    <a:pt x="90" y="318"/>
                  </a:lnTo>
                  <a:lnTo>
                    <a:pt x="92" y="320"/>
                  </a:lnTo>
                  <a:lnTo>
                    <a:pt x="92" y="320"/>
                  </a:lnTo>
                  <a:lnTo>
                    <a:pt x="90" y="324"/>
                  </a:lnTo>
                  <a:lnTo>
                    <a:pt x="82" y="324"/>
                  </a:lnTo>
                  <a:close/>
                  <a:moveTo>
                    <a:pt x="277" y="280"/>
                  </a:moveTo>
                  <a:lnTo>
                    <a:pt x="277" y="280"/>
                  </a:lnTo>
                  <a:lnTo>
                    <a:pt x="269" y="293"/>
                  </a:lnTo>
                  <a:lnTo>
                    <a:pt x="256" y="309"/>
                  </a:lnTo>
                  <a:lnTo>
                    <a:pt x="241" y="322"/>
                  </a:lnTo>
                  <a:lnTo>
                    <a:pt x="233" y="328"/>
                  </a:lnTo>
                  <a:lnTo>
                    <a:pt x="227" y="332"/>
                  </a:lnTo>
                  <a:lnTo>
                    <a:pt x="227" y="332"/>
                  </a:lnTo>
                  <a:lnTo>
                    <a:pt x="210" y="335"/>
                  </a:lnTo>
                  <a:lnTo>
                    <a:pt x="191" y="335"/>
                  </a:lnTo>
                  <a:lnTo>
                    <a:pt x="174" y="335"/>
                  </a:lnTo>
                  <a:lnTo>
                    <a:pt x="155" y="333"/>
                  </a:lnTo>
                  <a:lnTo>
                    <a:pt x="138" y="330"/>
                  </a:lnTo>
                  <a:lnTo>
                    <a:pt x="121" y="324"/>
                  </a:lnTo>
                  <a:lnTo>
                    <a:pt x="107" y="318"/>
                  </a:lnTo>
                  <a:lnTo>
                    <a:pt x="96" y="311"/>
                  </a:lnTo>
                  <a:lnTo>
                    <a:pt x="96" y="311"/>
                  </a:lnTo>
                  <a:lnTo>
                    <a:pt x="82" y="299"/>
                  </a:lnTo>
                  <a:lnTo>
                    <a:pt x="73" y="286"/>
                  </a:lnTo>
                  <a:lnTo>
                    <a:pt x="73" y="286"/>
                  </a:lnTo>
                  <a:lnTo>
                    <a:pt x="67" y="269"/>
                  </a:lnTo>
                  <a:lnTo>
                    <a:pt x="63" y="248"/>
                  </a:lnTo>
                  <a:lnTo>
                    <a:pt x="60" y="221"/>
                  </a:lnTo>
                  <a:lnTo>
                    <a:pt x="60" y="194"/>
                  </a:lnTo>
                  <a:lnTo>
                    <a:pt x="61" y="166"/>
                  </a:lnTo>
                  <a:lnTo>
                    <a:pt x="63" y="137"/>
                  </a:lnTo>
                  <a:lnTo>
                    <a:pt x="67" y="112"/>
                  </a:lnTo>
                  <a:lnTo>
                    <a:pt x="71" y="91"/>
                  </a:lnTo>
                  <a:lnTo>
                    <a:pt x="71" y="91"/>
                  </a:lnTo>
                  <a:lnTo>
                    <a:pt x="75" y="72"/>
                  </a:lnTo>
                  <a:lnTo>
                    <a:pt x="82" y="53"/>
                  </a:lnTo>
                  <a:lnTo>
                    <a:pt x="92" y="34"/>
                  </a:lnTo>
                  <a:lnTo>
                    <a:pt x="98" y="29"/>
                  </a:lnTo>
                  <a:lnTo>
                    <a:pt x="101" y="23"/>
                  </a:lnTo>
                  <a:lnTo>
                    <a:pt x="101" y="23"/>
                  </a:lnTo>
                  <a:lnTo>
                    <a:pt x="111" y="17"/>
                  </a:lnTo>
                  <a:lnTo>
                    <a:pt x="121" y="13"/>
                  </a:lnTo>
                  <a:lnTo>
                    <a:pt x="143" y="9"/>
                  </a:lnTo>
                  <a:lnTo>
                    <a:pt x="143" y="9"/>
                  </a:lnTo>
                  <a:lnTo>
                    <a:pt x="161" y="8"/>
                  </a:lnTo>
                  <a:lnTo>
                    <a:pt x="180" y="8"/>
                  </a:lnTo>
                  <a:lnTo>
                    <a:pt x="199" y="11"/>
                  </a:lnTo>
                  <a:lnTo>
                    <a:pt x="216" y="15"/>
                  </a:lnTo>
                  <a:lnTo>
                    <a:pt x="233" y="21"/>
                  </a:lnTo>
                  <a:lnTo>
                    <a:pt x="248" y="27"/>
                  </a:lnTo>
                  <a:lnTo>
                    <a:pt x="260" y="36"/>
                  </a:lnTo>
                  <a:lnTo>
                    <a:pt x="269" y="44"/>
                  </a:lnTo>
                  <a:lnTo>
                    <a:pt x="269" y="44"/>
                  </a:lnTo>
                  <a:lnTo>
                    <a:pt x="279" y="55"/>
                  </a:lnTo>
                  <a:lnTo>
                    <a:pt x="284" y="67"/>
                  </a:lnTo>
                  <a:lnTo>
                    <a:pt x="290" y="80"/>
                  </a:lnTo>
                  <a:lnTo>
                    <a:pt x="296" y="93"/>
                  </a:lnTo>
                  <a:lnTo>
                    <a:pt x="300" y="109"/>
                  </a:lnTo>
                  <a:lnTo>
                    <a:pt x="302" y="124"/>
                  </a:lnTo>
                  <a:lnTo>
                    <a:pt x="305" y="156"/>
                  </a:lnTo>
                  <a:lnTo>
                    <a:pt x="304" y="189"/>
                  </a:lnTo>
                  <a:lnTo>
                    <a:pt x="298" y="223"/>
                  </a:lnTo>
                  <a:lnTo>
                    <a:pt x="290" y="253"/>
                  </a:lnTo>
                  <a:lnTo>
                    <a:pt x="284" y="267"/>
                  </a:lnTo>
                  <a:lnTo>
                    <a:pt x="277" y="280"/>
                  </a:lnTo>
                  <a:lnTo>
                    <a:pt x="277" y="280"/>
                  </a:lnTo>
                  <a:close/>
                  <a:moveTo>
                    <a:pt x="180" y="72"/>
                  </a:moveTo>
                  <a:lnTo>
                    <a:pt x="180" y="72"/>
                  </a:lnTo>
                  <a:lnTo>
                    <a:pt x="164" y="72"/>
                  </a:lnTo>
                  <a:lnTo>
                    <a:pt x="153" y="76"/>
                  </a:lnTo>
                  <a:lnTo>
                    <a:pt x="142" y="84"/>
                  </a:lnTo>
                  <a:lnTo>
                    <a:pt x="132" y="91"/>
                  </a:lnTo>
                  <a:lnTo>
                    <a:pt x="124" y="103"/>
                  </a:lnTo>
                  <a:lnTo>
                    <a:pt x="119" y="116"/>
                  </a:lnTo>
                  <a:lnTo>
                    <a:pt x="113" y="130"/>
                  </a:lnTo>
                  <a:lnTo>
                    <a:pt x="109" y="145"/>
                  </a:lnTo>
                  <a:lnTo>
                    <a:pt x="107" y="162"/>
                  </a:lnTo>
                  <a:lnTo>
                    <a:pt x="105" y="177"/>
                  </a:lnTo>
                  <a:lnTo>
                    <a:pt x="107" y="192"/>
                  </a:lnTo>
                  <a:lnTo>
                    <a:pt x="107" y="208"/>
                  </a:lnTo>
                  <a:lnTo>
                    <a:pt x="111" y="223"/>
                  </a:lnTo>
                  <a:lnTo>
                    <a:pt x="115" y="236"/>
                  </a:lnTo>
                  <a:lnTo>
                    <a:pt x="121" y="246"/>
                  </a:lnTo>
                  <a:lnTo>
                    <a:pt x="126" y="255"/>
                  </a:lnTo>
                  <a:lnTo>
                    <a:pt x="126" y="255"/>
                  </a:lnTo>
                  <a:lnTo>
                    <a:pt x="138" y="265"/>
                  </a:lnTo>
                  <a:lnTo>
                    <a:pt x="149" y="274"/>
                  </a:lnTo>
                  <a:lnTo>
                    <a:pt x="162" y="280"/>
                  </a:lnTo>
                  <a:lnTo>
                    <a:pt x="180" y="282"/>
                  </a:lnTo>
                  <a:lnTo>
                    <a:pt x="180" y="282"/>
                  </a:lnTo>
                  <a:lnTo>
                    <a:pt x="193" y="280"/>
                  </a:lnTo>
                  <a:lnTo>
                    <a:pt x="204" y="274"/>
                  </a:lnTo>
                  <a:lnTo>
                    <a:pt x="216" y="267"/>
                  </a:lnTo>
                  <a:lnTo>
                    <a:pt x="225" y="255"/>
                  </a:lnTo>
                  <a:lnTo>
                    <a:pt x="235" y="242"/>
                  </a:lnTo>
                  <a:lnTo>
                    <a:pt x="243" y="229"/>
                  </a:lnTo>
                  <a:lnTo>
                    <a:pt x="248" y="213"/>
                  </a:lnTo>
                  <a:lnTo>
                    <a:pt x="252" y="200"/>
                  </a:lnTo>
                  <a:lnTo>
                    <a:pt x="252" y="200"/>
                  </a:lnTo>
                  <a:lnTo>
                    <a:pt x="256" y="183"/>
                  </a:lnTo>
                  <a:lnTo>
                    <a:pt x="258" y="168"/>
                  </a:lnTo>
                  <a:lnTo>
                    <a:pt x="256" y="154"/>
                  </a:lnTo>
                  <a:lnTo>
                    <a:pt x="252" y="141"/>
                  </a:lnTo>
                  <a:lnTo>
                    <a:pt x="252" y="141"/>
                  </a:lnTo>
                  <a:lnTo>
                    <a:pt x="243" y="116"/>
                  </a:lnTo>
                  <a:lnTo>
                    <a:pt x="233" y="99"/>
                  </a:lnTo>
                  <a:lnTo>
                    <a:pt x="223" y="88"/>
                  </a:lnTo>
                  <a:lnTo>
                    <a:pt x="214" y="80"/>
                  </a:lnTo>
                  <a:lnTo>
                    <a:pt x="204" y="76"/>
                  </a:lnTo>
                  <a:lnTo>
                    <a:pt x="195" y="74"/>
                  </a:lnTo>
                  <a:lnTo>
                    <a:pt x="180" y="72"/>
                  </a:lnTo>
                  <a:lnTo>
                    <a:pt x="180" y="72"/>
                  </a:lnTo>
                  <a:close/>
                  <a:moveTo>
                    <a:pt x="244" y="170"/>
                  </a:moveTo>
                  <a:lnTo>
                    <a:pt x="244" y="170"/>
                  </a:lnTo>
                  <a:lnTo>
                    <a:pt x="237" y="170"/>
                  </a:lnTo>
                  <a:lnTo>
                    <a:pt x="227" y="170"/>
                  </a:lnTo>
                  <a:lnTo>
                    <a:pt x="227" y="170"/>
                  </a:lnTo>
                  <a:lnTo>
                    <a:pt x="233" y="164"/>
                  </a:lnTo>
                  <a:lnTo>
                    <a:pt x="239" y="160"/>
                  </a:lnTo>
                  <a:lnTo>
                    <a:pt x="241" y="158"/>
                  </a:lnTo>
                  <a:lnTo>
                    <a:pt x="243" y="160"/>
                  </a:lnTo>
                  <a:lnTo>
                    <a:pt x="244" y="162"/>
                  </a:lnTo>
                  <a:lnTo>
                    <a:pt x="244" y="170"/>
                  </a:lnTo>
                  <a:lnTo>
                    <a:pt x="244" y="170"/>
                  </a:lnTo>
                  <a:close/>
                  <a:moveTo>
                    <a:pt x="237" y="143"/>
                  </a:moveTo>
                  <a:lnTo>
                    <a:pt x="237" y="143"/>
                  </a:lnTo>
                  <a:lnTo>
                    <a:pt x="231" y="145"/>
                  </a:lnTo>
                  <a:lnTo>
                    <a:pt x="225" y="145"/>
                  </a:lnTo>
                  <a:lnTo>
                    <a:pt x="225" y="145"/>
                  </a:lnTo>
                  <a:lnTo>
                    <a:pt x="225" y="141"/>
                  </a:lnTo>
                  <a:lnTo>
                    <a:pt x="227" y="139"/>
                  </a:lnTo>
                  <a:lnTo>
                    <a:pt x="231" y="135"/>
                  </a:lnTo>
                  <a:lnTo>
                    <a:pt x="231" y="133"/>
                  </a:lnTo>
                  <a:lnTo>
                    <a:pt x="231" y="133"/>
                  </a:lnTo>
                  <a:lnTo>
                    <a:pt x="235" y="133"/>
                  </a:lnTo>
                  <a:lnTo>
                    <a:pt x="237" y="135"/>
                  </a:lnTo>
                  <a:lnTo>
                    <a:pt x="237" y="143"/>
                  </a:lnTo>
                  <a:lnTo>
                    <a:pt x="237" y="143"/>
                  </a:lnTo>
                  <a:close/>
                  <a:moveTo>
                    <a:pt x="229" y="122"/>
                  </a:moveTo>
                  <a:lnTo>
                    <a:pt x="229" y="122"/>
                  </a:lnTo>
                  <a:lnTo>
                    <a:pt x="225" y="122"/>
                  </a:lnTo>
                  <a:lnTo>
                    <a:pt x="220" y="122"/>
                  </a:lnTo>
                  <a:lnTo>
                    <a:pt x="220" y="122"/>
                  </a:lnTo>
                  <a:lnTo>
                    <a:pt x="220" y="118"/>
                  </a:lnTo>
                  <a:lnTo>
                    <a:pt x="220" y="116"/>
                  </a:lnTo>
                  <a:lnTo>
                    <a:pt x="223" y="112"/>
                  </a:lnTo>
                  <a:lnTo>
                    <a:pt x="227" y="112"/>
                  </a:lnTo>
                  <a:lnTo>
                    <a:pt x="229" y="114"/>
                  </a:lnTo>
                  <a:lnTo>
                    <a:pt x="229" y="116"/>
                  </a:lnTo>
                  <a:lnTo>
                    <a:pt x="229" y="122"/>
                  </a:lnTo>
                  <a:lnTo>
                    <a:pt x="229" y="122"/>
                  </a:lnTo>
                  <a:close/>
                  <a:moveTo>
                    <a:pt x="216" y="160"/>
                  </a:moveTo>
                  <a:lnTo>
                    <a:pt x="220" y="160"/>
                  </a:lnTo>
                  <a:lnTo>
                    <a:pt x="220" y="160"/>
                  </a:lnTo>
                  <a:lnTo>
                    <a:pt x="218" y="166"/>
                  </a:lnTo>
                  <a:lnTo>
                    <a:pt x="214" y="168"/>
                  </a:lnTo>
                  <a:lnTo>
                    <a:pt x="214" y="168"/>
                  </a:lnTo>
                  <a:lnTo>
                    <a:pt x="214" y="164"/>
                  </a:lnTo>
                  <a:lnTo>
                    <a:pt x="216" y="160"/>
                  </a:lnTo>
                  <a:lnTo>
                    <a:pt x="216" y="160"/>
                  </a:lnTo>
                  <a:close/>
                  <a:moveTo>
                    <a:pt x="187" y="86"/>
                  </a:moveTo>
                  <a:lnTo>
                    <a:pt x="187" y="86"/>
                  </a:lnTo>
                  <a:lnTo>
                    <a:pt x="187" y="88"/>
                  </a:lnTo>
                  <a:lnTo>
                    <a:pt x="187" y="88"/>
                  </a:lnTo>
                  <a:lnTo>
                    <a:pt x="185" y="90"/>
                  </a:lnTo>
                  <a:lnTo>
                    <a:pt x="185" y="91"/>
                  </a:lnTo>
                  <a:lnTo>
                    <a:pt x="185" y="91"/>
                  </a:lnTo>
                  <a:lnTo>
                    <a:pt x="178" y="88"/>
                  </a:lnTo>
                  <a:lnTo>
                    <a:pt x="176" y="86"/>
                  </a:lnTo>
                  <a:lnTo>
                    <a:pt x="174" y="80"/>
                  </a:lnTo>
                  <a:lnTo>
                    <a:pt x="174" y="80"/>
                  </a:lnTo>
                  <a:lnTo>
                    <a:pt x="183" y="82"/>
                  </a:lnTo>
                  <a:lnTo>
                    <a:pt x="185" y="82"/>
                  </a:lnTo>
                  <a:lnTo>
                    <a:pt x="187" y="86"/>
                  </a:lnTo>
                  <a:lnTo>
                    <a:pt x="187" y="86"/>
                  </a:lnTo>
                  <a:close/>
                  <a:moveTo>
                    <a:pt x="195" y="267"/>
                  </a:moveTo>
                  <a:lnTo>
                    <a:pt x="195" y="267"/>
                  </a:lnTo>
                  <a:lnTo>
                    <a:pt x="193" y="265"/>
                  </a:lnTo>
                  <a:lnTo>
                    <a:pt x="193" y="263"/>
                  </a:lnTo>
                  <a:lnTo>
                    <a:pt x="197" y="257"/>
                  </a:lnTo>
                  <a:lnTo>
                    <a:pt x="197" y="257"/>
                  </a:lnTo>
                  <a:lnTo>
                    <a:pt x="199" y="259"/>
                  </a:lnTo>
                  <a:lnTo>
                    <a:pt x="199" y="265"/>
                  </a:lnTo>
                  <a:lnTo>
                    <a:pt x="199" y="265"/>
                  </a:lnTo>
                  <a:lnTo>
                    <a:pt x="197" y="265"/>
                  </a:lnTo>
                  <a:lnTo>
                    <a:pt x="195" y="267"/>
                  </a:lnTo>
                  <a:lnTo>
                    <a:pt x="195" y="267"/>
                  </a:lnTo>
                  <a:close/>
                  <a:moveTo>
                    <a:pt x="199" y="223"/>
                  </a:moveTo>
                  <a:lnTo>
                    <a:pt x="199" y="223"/>
                  </a:lnTo>
                  <a:lnTo>
                    <a:pt x="195" y="238"/>
                  </a:lnTo>
                  <a:lnTo>
                    <a:pt x="187" y="252"/>
                  </a:lnTo>
                  <a:lnTo>
                    <a:pt x="180" y="263"/>
                  </a:lnTo>
                  <a:lnTo>
                    <a:pt x="174" y="267"/>
                  </a:lnTo>
                  <a:lnTo>
                    <a:pt x="170" y="269"/>
                  </a:lnTo>
                  <a:lnTo>
                    <a:pt x="170" y="269"/>
                  </a:lnTo>
                  <a:lnTo>
                    <a:pt x="161" y="269"/>
                  </a:lnTo>
                  <a:lnTo>
                    <a:pt x="153" y="265"/>
                  </a:lnTo>
                  <a:lnTo>
                    <a:pt x="145" y="259"/>
                  </a:lnTo>
                  <a:lnTo>
                    <a:pt x="138" y="252"/>
                  </a:lnTo>
                  <a:lnTo>
                    <a:pt x="130" y="244"/>
                  </a:lnTo>
                  <a:lnTo>
                    <a:pt x="124" y="236"/>
                  </a:lnTo>
                  <a:lnTo>
                    <a:pt x="121" y="229"/>
                  </a:lnTo>
                  <a:lnTo>
                    <a:pt x="119" y="221"/>
                  </a:lnTo>
                  <a:lnTo>
                    <a:pt x="119" y="221"/>
                  </a:lnTo>
                  <a:lnTo>
                    <a:pt x="117" y="202"/>
                  </a:lnTo>
                  <a:lnTo>
                    <a:pt x="117" y="181"/>
                  </a:lnTo>
                  <a:lnTo>
                    <a:pt x="119" y="158"/>
                  </a:lnTo>
                  <a:lnTo>
                    <a:pt x="122" y="137"/>
                  </a:lnTo>
                  <a:lnTo>
                    <a:pt x="128" y="118"/>
                  </a:lnTo>
                  <a:lnTo>
                    <a:pt x="136" y="103"/>
                  </a:lnTo>
                  <a:lnTo>
                    <a:pt x="143" y="91"/>
                  </a:lnTo>
                  <a:lnTo>
                    <a:pt x="147" y="88"/>
                  </a:lnTo>
                  <a:lnTo>
                    <a:pt x="153" y="86"/>
                  </a:lnTo>
                  <a:lnTo>
                    <a:pt x="153" y="86"/>
                  </a:lnTo>
                  <a:lnTo>
                    <a:pt x="161" y="86"/>
                  </a:lnTo>
                  <a:lnTo>
                    <a:pt x="168" y="88"/>
                  </a:lnTo>
                  <a:lnTo>
                    <a:pt x="176" y="93"/>
                  </a:lnTo>
                  <a:lnTo>
                    <a:pt x="182" y="99"/>
                  </a:lnTo>
                  <a:lnTo>
                    <a:pt x="182" y="99"/>
                  </a:lnTo>
                  <a:lnTo>
                    <a:pt x="189" y="110"/>
                  </a:lnTo>
                  <a:lnTo>
                    <a:pt x="195" y="122"/>
                  </a:lnTo>
                  <a:lnTo>
                    <a:pt x="201" y="137"/>
                  </a:lnTo>
                  <a:lnTo>
                    <a:pt x="203" y="152"/>
                  </a:lnTo>
                  <a:lnTo>
                    <a:pt x="204" y="168"/>
                  </a:lnTo>
                  <a:lnTo>
                    <a:pt x="204" y="187"/>
                  </a:lnTo>
                  <a:lnTo>
                    <a:pt x="203" y="204"/>
                  </a:lnTo>
                  <a:lnTo>
                    <a:pt x="199" y="223"/>
                  </a:lnTo>
                  <a:lnTo>
                    <a:pt x="199" y="223"/>
                  </a:lnTo>
                  <a:close/>
                  <a:moveTo>
                    <a:pt x="214" y="204"/>
                  </a:moveTo>
                  <a:lnTo>
                    <a:pt x="214" y="204"/>
                  </a:lnTo>
                  <a:lnTo>
                    <a:pt x="214" y="206"/>
                  </a:lnTo>
                  <a:lnTo>
                    <a:pt x="216" y="208"/>
                  </a:lnTo>
                  <a:lnTo>
                    <a:pt x="218" y="211"/>
                  </a:lnTo>
                  <a:lnTo>
                    <a:pt x="218" y="211"/>
                  </a:lnTo>
                  <a:lnTo>
                    <a:pt x="218" y="215"/>
                  </a:lnTo>
                  <a:lnTo>
                    <a:pt x="216" y="219"/>
                  </a:lnTo>
                  <a:lnTo>
                    <a:pt x="212" y="221"/>
                  </a:lnTo>
                  <a:lnTo>
                    <a:pt x="210" y="221"/>
                  </a:lnTo>
                  <a:lnTo>
                    <a:pt x="210" y="221"/>
                  </a:lnTo>
                  <a:lnTo>
                    <a:pt x="212" y="187"/>
                  </a:lnTo>
                  <a:lnTo>
                    <a:pt x="212" y="187"/>
                  </a:lnTo>
                  <a:lnTo>
                    <a:pt x="214" y="185"/>
                  </a:lnTo>
                  <a:lnTo>
                    <a:pt x="218" y="185"/>
                  </a:lnTo>
                  <a:lnTo>
                    <a:pt x="222" y="185"/>
                  </a:lnTo>
                  <a:lnTo>
                    <a:pt x="223" y="183"/>
                  </a:lnTo>
                  <a:lnTo>
                    <a:pt x="223" y="183"/>
                  </a:lnTo>
                  <a:lnTo>
                    <a:pt x="223" y="187"/>
                  </a:lnTo>
                  <a:lnTo>
                    <a:pt x="223" y="189"/>
                  </a:lnTo>
                  <a:lnTo>
                    <a:pt x="220" y="192"/>
                  </a:lnTo>
                  <a:lnTo>
                    <a:pt x="216" y="198"/>
                  </a:lnTo>
                  <a:lnTo>
                    <a:pt x="214" y="200"/>
                  </a:lnTo>
                  <a:lnTo>
                    <a:pt x="214" y="204"/>
                  </a:lnTo>
                  <a:lnTo>
                    <a:pt x="214" y="204"/>
                  </a:lnTo>
                  <a:close/>
                  <a:moveTo>
                    <a:pt x="223" y="225"/>
                  </a:moveTo>
                  <a:lnTo>
                    <a:pt x="223" y="225"/>
                  </a:lnTo>
                  <a:lnTo>
                    <a:pt x="227" y="219"/>
                  </a:lnTo>
                  <a:lnTo>
                    <a:pt x="231" y="215"/>
                  </a:lnTo>
                  <a:lnTo>
                    <a:pt x="235" y="215"/>
                  </a:lnTo>
                  <a:lnTo>
                    <a:pt x="235" y="215"/>
                  </a:lnTo>
                  <a:lnTo>
                    <a:pt x="235" y="219"/>
                  </a:lnTo>
                  <a:lnTo>
                    <a:pt x="231" y="223"/>
                  </a:lnTo>
                  <a:lnTo>
                    <a:pt x="229" y="225"/>
                  </a:lnTo>
                  <a:lnTo>
                    <a:pt x="223" y="225"/>
                  </a:lnTo>
                  <a:lnTo>
                    <a:pt x="223" y="225"/>
                  </a:lnTo>
                  <a:close/>
                  <a:moveTo>
                    <a:pt x="244" y="192"/>
                  </a:moveTo>
                  <a:lnTo>
                    <a:pt x="244" y="192"/>
                  </a:lnTo>
                  <a:lnTo>
                    <a:pt x="239" y="196"/>
                  </a:lnTo>
                  <a:lnTo>
                    <a:pt x="231" y="198"/>
                  </a:lnTo>
                  <a:lnTo>
                    <a:pt x="231" y="198"/>
                  </a:lnTo>
                  <a:lnTo>
                    <a:pt x="233" y="192"/>
                  </a:lnTo>
                  <a:lnTo>
                    <a:pt x="237" y="191"/>
                  </a:lnTo>
                  <a:lnTo>
                    <a:pt x="244" y="187"/>
                  </a:lnTo>
                  <a:lnTo>
                    <a:pt x="244" y="19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8" name="Freeform 36"/>
            <p:cNvSpPr>
              <a:spLocks noEditPoints="1"/>
            </p:cNvSpPr>
            <p:nvPr/>
          </p:nvSpPr>
          <p:spPr bwMode="auto">
            <a:xfrm>
              <a:off x="5565776" y="3413125"/>
              <a:ext cx="441325" cy="584200"/>
            </a:xfrm>
            <a:custGeom>
              <a:avLst/>
              <a:gdLst/>
              <a:ahLst/>
              <a:cxnLst>
                <a:cxn ang="0">
                  <a:pos x="116" y="274"/>
                </a:cxn>
                <a:cxn ang="0">
                  <a:pos x="179" y="310"/>
                </a:cxn>
                <a:cxn ang="0">
                  <a:pos x="212" y="250"/>
                </a:cxn>
                <a:cxn ang="0">
                  <a:pos x="153" y="307"/>
                </a:cxn>
                <a:cxn ang="0">
                  <a:pos x="134" y="229"/>
                </a:cxn>
                <a:cxn ang="0">
                  <a:pos x="170" y="286"/>
                </a:cxn>
                <a:cxn ang="0">
                  <a:pos x="191" y="232"/>
                </a:cxn>
                <a:cxn ang="0">
                  <a:pos x="187" y="291"/>
                </a:cxn>
                <a:cxn ang="0">
                  <a:pos x="202" y="251"/>
                </a:cxn>
                <a:cxn ang="0">
                  <a:pos x="202" y="244"/>
                </a:cxn>
                <a:cxn ang="0">
                  <a:pos x="202" y="270"/>
                </a:cxn>
                <a:cxn ang="0">
                  <a:pos x="248" y="147"/>
                </a:cxn>
                <a:cxn ang="0">
                  <a:pos x="219" y="19"/>
                </a:cxn>
                <a:cxn ang="0">
                  <a:pos x="97" y="9"/>
                </a:cxn>
                <a:cxn ang="0">
                  <a:pos x="23" y="108"/>
                </a:cxn>
                <a:cxn ang="0">
                  <a:pos x="13" y="179"/>
                </a:cxn>
                <a:cxn ang="0">
                  <a:pos x="19" y="316"/>
                </a:cxn>
                <a:cxn ang="0">
                  <a:pos x="154" y="368"/>
                </a:cxn>
                <a:cxn ang="0">
                  <a:pos x="273" y="295"/>
                </a:cxn>
                <a:cxn ang="0">
                  <a:pos x="34" y="95"/>
                </a:cxn>
                <a:cxn ang="0">
                  <a:pos x="36" y="95"/>
                </a:cxn>
                <a:cxn ang="0">
                  <a:pos x="97" y="19"/>
                </a:cxn>
                <a:cxn ang="0">
                  <a:pos x="65" y="40"/>
                </a:cxn>
                <a:cxn ang="0">
                  <a:pos x="74" y="141"/>
                </a:cxn>
                <a:cxn ang="0">
                  <a:pos x="86" y="162"/>
                </a:cxn>
                <a:cxn ang="0">
                  <a:pos x="61" y="131"/>
                </a:cxn>
                <a:cxn ang="0">
                  <a:pos x="67" y="129"/>
                </a:cxn>
                <a:cxn ang="0">
                  <a:pos x="65" y="78"/>
                </a:cxn>
                <a:cxn ang="0">
                  <a:pos x="63" y="57"/>
                </a:cxn>
                <a:cxn ang="0">
                  <a:pos x="59" y="99"/>
                </a:cxn>
                <a:cxn ang="0">
                  <a:pos x="50" y="108"/>
                </a:cxn>
                <a:cxn ang="0">
                  <a:pos x="25" y="217"/>
                </a:cxn>
                <a:cxn ang="0">
                  <a:pos x="33" y="257"/>
                </a:cxn>
                <a:cxn ang="0">
                  <a:pos x="42" y="253"/>
                </a:cxn>
                <a:cxn ang="0">
                  <a:pos x="33" y="284"/>
                </a:cxn>
                <a:cxn ang="0">
                  <a:pos x="44" y="295"/>
                </a:cxn>
                <a:cxn ang="0">
                  <a:pos x="34" y="221"/>
                </a:cxn>
                <a:cxn ang="0">
                  <a:pos x="25" y="234"/>
                </a:cxn>
                <a:cxn ang="0">
                  <a:pos x="34" y="171"/>
                </a:cxn>
                <a:cxn ang="0">
                  <a:pos x="10" y="229"/>
                </a:cxn>
                <a:cxn ang="0">
                  <a:pos x="10" y="251"/>
                </a:cxn>
                <a:cxn ang="0">
                  <a:pos x="36" y="192"/>
                </a:cxn>
                <a:cxn ang="0">
                  <a:pos x="31" y="293"/>
                </a:cxn>
                <a:cxn ang="0">
                  <a:pos x="52" y="326"/>
                </a:cxn>
                <a:cxn ang="0">
                  <a:pos x="246" y="320"/>
                </a:cxn>
                <a:cxn ang="0">
                  <a:pos x="135" y="358"/>
                </a:cxn>
                <a:cxn ang="0">
                  <a:pos x="52" y="291"/>
                </a:cxn>
                <a:cxn ang="0">
                  <a:pos x="93" y="169"/>
                </a:cxn>
                <a:cxn ang="0">
                  <a:pos x="71" y="112"/>
                </a:cxn>
                <a:cxn ang="0">
                  <a:pos x="147" y="6"/>
                </a:cxn>
                <a:cxn ang="0">
                  <a:pos x="238" y="53"/>
                </a:cxn>
                <a:cxn ang="0">
                  <a:pos x="229" y="162"/>
                </a:cxn>
                <a:cxn ang="0">
                  <a:pos x="263" y="223"/>
                </a:cxn>
                <a:cxn ang="0">
                  <a:pos x="246" y="320"/>
                </a:cxn>
                <a:cxn ang="0">
                  <a:pos x="92" y="162"/>
                </a:cxn>
                <a:cxn ang="0">
                  <a:pos x="177" y="131"/>
                </a:cxn>
                <a:cxn ang="0">
                  <a:pos x="170" y="55"/>
                </a:cxn>
                <a:cxn ang="0">
                  <a:pos x="126" y="105"/>
                </a:cxn>
                <a:cxn ang="0">
                  <a:pos x="175" y="88"/>
                </a:cxn>
                <a:cxn ang="0">
                  <a:pos x="177" y="67"/>
                </a:cxn>
                <a:cxn ang="0">
                  <a:pos x="177" y="65"/>
                </a:cxn>
                <a:cxn ang="0">
                  <a:pos x="166" y="118"/>
                </a:cxn>
                <a:cxn ang="0">
                  <a:pos x="135" y="82"/>
                </a:cxn>
              </a:cxnLst>
              <a:rect l="0" t="0" r="r" b="b"/>
              <a:pathLst>
                <a:path w="278" h="368">
                  <a:moveTo>
                    <a:pt x="147" y="213"/>
                  </a:moveTo>
                  <a:lnTo>
                    <a:pt x="147" y="213"/>
                  </a:lnTo>
                  <a:lnTo>
                    <a:pt x="139" y="215"/>
                  </a:lnTo>
                  <a:lnTo>
                    <a:pt x="132" y="219"/>
                  </a:lnTo>
                  <a:lnTo>
                    <a:pt x="128" y="225"/>
                  </a:lnTo>
                  <a:lnTo>
                    <a:pt x="122" y="230"/>
                  </a:lnTo>
                  <a:lnTo>
                    <a:pt x="120" y="236"/>
                  </a:lnTo>
                  <a:lnTo>
                    <a:pt x="116" y="244"/>
                  </a:lnTo>
                  <a:lnTo>
                    <a:pt x="114" y="259"/>
                  </a:lnTo>
                  <a:lnTo>
                    <a:pt x="116" y="274"/>
                  </a:lnTo>
                  <a:lnTo>
                    <a:pt x="120" y="290"/>
                  </a:lnTo>
                  <a:lnTo>
                    <a:pt x="128" y="303"/>
                  </a:lnTo>
                  <a:lnTo>
                    <a:pt x="134" y="307"/>
                  </a:lnTo>
                  <a:lnTo>
                    <a:pt x="137" y="310"/>
                  </a:lnTo>
                  <a:lnTo>
                    <a:pt x="137" y="310"/>
                  </a:lnTo>
                  <a:lnTo>
                    <a:pt x="145" y="312"/>
                  </a:lnTo>
                  <a:lnTo>
                    <a:pt x="154" y="314"/>
                  </a:lnTo>
                  <a:lnTo>
                    <a:pt x="162" y="314"/>
                  </a:lnTo>
                  <a:lnTo>
                    <a:pt x="172" y="312"/>
                  </a:lnTo>
                  <a:lnTo>
                    <a:pt x="179" y="310"/>
                  </a:lnTo>
                  <a:lnTo>
                    <a:pt x="187" y="307"/>
                  </a:lnTo>
                  <a:lnTo>
                    <a:pt x="195" y="303"/>
                  </a:lnTo>
                  <a:lnTo>
                    <a:pt x="200" y="297"/>
                  </a:lnTo>
                  <a:lnTo>
                    <a:pt x="200" y="297"/>
                  </a:lnTo>
                  <a:lnTo>
                    <a:pt x="204" y="293"/>
                  </a:lnTo>
                  <a:lnTo>
                    <a:pt x="208" y="286"/>
                  </a:lnTo>
                  <a:lnTo>
                    <a:pt x="210" y="278"/>
                  </a:lnTo>
                  <a:lnTo>
                    <a:pt x="212" y="269"/>
                  </a:lnTo>
                  <a:lnTo>
                    <a:pt x="212" y="259"/>
                  </a:lnTo>
                  <a:lnTo>
                    <a:pt x="212" y="250"/>
                  </a:lnTo>
                  <a:lnTo>
                    <a:pt x="208" y="242"/>
                  </a:lnTo>
                  <a:lnTo>
                    <a:pt x="204" y="234"/>
                  </a:lnTo>
                  <a:lnTo>
                    <a:pt x="204" y="234"/>
                  </a:lnTo>
                  <a:lnTo>
                    <a:pt x="195" y="227"/>
                  </a:lnTo>
                  <a:lnTo>
                    <a:pt x="181" y="219"/>
                  </a:lnTo>
                  <a:lnTo>
                    <a:pt x="164" y="215"/>
                  </a:lnTo>
                  <a:lnTo>
                    <a:pt x="156" y="213"/>
                  </a:lnTo>
                  <a:lnTo>
                    <a:pt x="147" y="213"/>
                  </a:lnTo>
                  <a:lnTo>
                    <a:pt x="147" y="213"/>
                  </a:lnTo>
                  <a:close/>
                  <a:moveTo>
                    <a:pt x="153" y="307"/>
                  </a:moveTo>
                  <a:lnTo>
                    <a:pt x="153" y="307"/>
                  </a:lnTo>
                  <a:lnTo>
                    <a:pt x="147" y="305"/>
                  </a:lnTo>
                  <a:lnTo>
                    <a:pt x="141" y="303"/>
                  </a:lnTo>
                  <a:lnTo>
                    <a:pt x="134" y="297"/>
                  </a:lnTo>
                  <a:lnTo>
                    <a:pt x="128" y="286"/>
                  </a:lnTo>
                  <a:lnTo>
                    <a:pt x="124" y="274"/>
                  </a:lnTo>
                  <a:lnTo>
                    <a:pt x="122" y="261"/>
                  </a:lnTo>
                  <a:lnTo>
                    <a:pt x="122" y="250"/>
                  </a:lnTo>
                  <a:lnTo>
                    <a:pt x="126" y="238"/>
                  </a:lnTo>
                  <a:lnTo>
                    <a:pt x="134" y="229"/>
                  </a:lnTo>
                  <a:lnTo>
                    <a:pt x="134" y="229"/>
                  </a:lnTo>
                  <a:lnTo>
                    <a:pt x="139" y="225"/>
                  </a:lnTo>
                  <a:lnTo>
                    <a:pt x="145" y="223"/>
                  </a:lnTo>
                  <a:lnTo>
                    <a:pt x="153" y="223"/>
                  </a:lnTo>
                  <a:lnTo>
                    <a:pt x="156" y="227"/>
                  </a:lnTo>
                  <a:lnTo>
                    <a:pt x="162" y="230"/>
                  </a:lnTo>
                  <a:lnTo>
                    <a:pt x="166" y="236"/>
                  </a:lnTo>
                  <a:lnTo>
                    <a:pt x="170" y="251"/>
                  </a:lnTo>
                  <a:lnTo>
                    <a:pt x="172" y="269"/>
                  </a:lnTo>
                  <a:lnTo>
                    <a:pt x="170" y="286"/>
                  </a:lnTo>
                  <a:lnTo>
                    <a:pt x="168" y="293"/>
                  </a:lnTo>
                  <a:lnTo>
                    <a:pt x="164" y="299"/>
                  </a:lnTo>
                  <a:lnTo>
                    <a:pt x="158" y="303"/>
                  </a:lnTo>
                  <a:lnTo>
                    <a:pt x="153" y="307"/>
                  </a:lnTo>
                  <a:lnTo>
                    <a:pt x="153" y="307"/>
                  </a:lnTo>
                  <a:close/>
                  <a:moveTo>
                    <a:pt x="170" y="225"/>
                  </a:moveTo>
                  <a:lnTo>
                    <a:pt x="170" y="225"/>
                  </a:lnTo>
                  <a:lnTo>
                    <a:pt x="175" y="225"/>
                  </a:lnTo>
                  <a:lnTo>
                    <a:pt x="181" y="227"/>
                  </a:lnTo>
                  <a:lnTo>
                    <a:pt x="191" y="232"/>
                  </a:lnTo>
                  <a:lnTo>
                    <a:pt x="191" y="232"/>
                  </a:lnTo>
                  <a:lnTo>
                    <a:pt x="183" y="236"/>
                  </a:lnTo>
                  <a:lnTo>
                    <a:pt x="177" y="234"/>
                  </a:lnTo>
                  <a:lnTo>
                    <a:pt x="172" y="230"/>
                  </a:lnTo>
                  <a:lnTo>
                    <a:pt x="170" y="229"/>
                  </a:lnTo>
                  <a:lnTo>
                    <a:pt x="170" y="225"/>
                  </a:lnTo>
                  <a:lnTo>
                    <a:pt x="170" y="225"/>
                  </a:lnTo>
                  <a:close/>
                  <a:moveTo>
                    <a:pt x="187" y="297"/>
                  </a:moveTo>
                  <a:lnTo>
                    <a:pt x="187" y="297"/>
                  </a:lnTo>
                  <a:lnTo>
                    <a:pt x="187" y="291"/>
                  </a:lnTo>
                  <a:lnTo>
                    <a:pt x="193" y="291"/>
                  </a:lnTo>
                  <a:lnTo>
                    <a:pt x="193" y="291"/>
                  </a:lnTo>
                  <a:lnTo>
                    <a:pt x="191" y="295"/>
                  </a:lnTo>
                  <a:lnTo>
                    <a:pt x="187" y="297"/>
                  </a:lnTo>
                  <a:lnTo>
                    <a:pt x="187" y="297"/>
                  </a:lnTo>
                  <a:close/>
                  <a:moveTo>
                    <a:pt x="202" y="244"/>
                  </a:moveTo>
                  <a:lnTo>
                    <a:pt x="202" y="244"/>
                  </a:lnTo>
                  <a:lnTo>
                    <a:pt x="202" y="248"/>
                  </a:lnTo>
                  <a:lnTo>
                    <a:pt x="202" y="250"/>
                  </a:lnTo>
                  <a:lnTo>
                    <a:pt x="202" y="251"/>
                  </a:lnTo>
                  <a:lnTo>
                    <a:pt x="202" y="251"/>
                  </a:lnTo>
                  <a:lnTo>
                    <a:pt x="200" y="251"/>
                  </a:lnTo>
                  <a:lnTo>
                    <a:pt x="198" y="253"/>
                  </a:lnTo>
                  <a:lnTo>
                    <a:pt x="196" y="253"/>
                  </a:lnTo>
                  <a:lnTo>
                    <a:pt x="195" y="253"/>
                  </a:lnTo>
                  <a:lnTo>
                    <a:pt x="195" y="253"/>
                  </a:lnTo>
                  <a:lnTo>
                    <a:pt x="195" y="250"/>
                  </a:lnTo>
                  <a:lnTo>
                    <a:pt x="196" y="248"/>
                  </a:lnTo>
                  <a:lnTo>
                    <a:pt x="198" y="246"/>
                  </a:lnTo>
                  <a:lnTo>
                    <a:pt x="202" y="244"/>
                  </a:lnTo>
                  <a:lnTo>
                    <a:pt x="202" y="244"/>
                  </a:lnTo>
                  <a:close/>
                  <a:moveTo>
                    <a:pt x="198" y="270"/>
                  </a:moveTo>
                  <a:lnTo>
                    <a:pt x="198" y="270"/>
                  </a:lnTo>
                  <a:lnTo>
                    <a:pt x="198" y="269"/>
                  </a:lnTo>
                  <a:lnTo>
                    <a:pt x="198" y="267"/>
                  </a:lnTo>
                  <a:lnTo>
                    <a:pt x="200" y="263"/>
                  </a:lnTo>
                  <a:lnTo>
                    <a:pt x="200" y="263"/>
                  </a:lnTo>
                  <a:lnTo>
                    <a:pt x="202" y="265"/>
                  </a:lnTo>
                  <a:lnTo>
                    <a:pt x="202" y="269"/>
                  </a:lnTo>
                  <a:lnTo>
                    <a:pt x="202" y="270"/>
                  </a:lnTo>
                  <a:lnTo>
                    <a:pt x="200" y="270"/>
                  </a:lnTo>
                  <a:lnTo>
                    <a:pt x="198" y="270"/>
                  </a:lnTo>
                  <a:lnTo>
                    <a:pt x="198" y="270"/>
                  </a:lnTo>
                  <a:close/>
                  <a:moveTo>
                    <a:pt x="254" y="189"/>
                  </a:moveTo>
                  <a:lnTo>
                    <a:pt x="254" y="189"/>
                  </a:lnTo>
                  <a:lnTo>
                    <a:pt x="242" y="179"/>
                  </a:lnTo>
                  <a:lnTo>
                    <a:pt x="231" y="173"/>
                  </a:lnTo>
                  <a:lnTo>
                    <a:pt x="231" y="173"/>
                  </a:lnTo>
                  <a:lnTo>
                    <a:pt x="240" y="160"/>
                  </a:lnTo>
                  <a:lnTo>
                    <a:pt x="248" y="147"/>
                  </a:lnTo>
                  <a:lnTo>
                    <a:pt x="254" y="133"/>
                  </a:lnTo>
                  <a:lnTo>
                    <a:pt x="257" y="120"/>
                  </a:lnTo>
                  <a:lnTo>
                    <a:pt x="259" y="105"/>
                  </a:lnTo>
                  <a:lnTo>
                    <a:pt x="259" y="91"/>
                  </a:lnTo>
                  <a:lnTo>
                    <a:pt x="257" y="76"/>
                  </a:lnTo>
                  <a:lnTo>
                    <a:pt x="252" y="63"/>
                  </a:lnTo>
                  <a:lnTo>
                    <a:pt x="246" y="51"/>
                  </a:lnTo>
                  <a:lnTo>
                    <a:pt x="238" y="40"/>
                  </a:lnTo>
                  <a:lnTo>
                    <a:pt x="231" y="28"/>
                  </a:lnTo>
                  <a:lnTo>
                    <a:pt x="219" y="19"/>
                  </a:lnTo>
                  <a:lnTo>
                    <a:pt x="208" y="11"/>
                  </a:lnTo>
                  <a:lnTo>
                    <a:pt x="193" y="6"/>
                  </a:lnTo>
                  <a:lnTo>
                    <a:pt x="177" y="2"/>
                  </a:lnTo>
                  <a:lnTo>
                    <a:pt x="162" y="0"/>
                  </a:lnTo>
                  <a:lnTo>
                    <a:pt x="162" y="0"/>
                  </a:lnTo>
                  <a:lnTo>
                    <a:pt x="137" y="0"/>
                  </a:lnTo>
                  <a:lnTo>
                    <a:pt x="124" y="2"/>
                  </a:lnTo>
                  <a:lnTo>
                    <a:pt x="113" y="4"/>
                  </a:lnTo>
                  <a:lnTo>
                    <a:pt x="113" y="4"/>
                  </a:lnTo>
                  <a:lnTo>
                    <a:pt x="97" y="9"/>
                  </a:lnTo>
                  <a:lnTo>
                    <a:pt x="84" y="17"/>
                  </a:lnTo>
                  <a:lnTo>
                    <a:pt x="69" y="25"/>
                  </a:lnTo>
                  <a:lnTo>
                    <a:pt x="55" y="36"/>
                  </a:lnTo>
                  <a:lnTo>
                    <a:pt x="44" y="47"/>
                  </a:lnTo>
                  <a:lnTo>
                    <a:pt x="34" y="61"/>
                  </a:lnTo>
                  <a:lnTo>
                    <a:pt x="29" y="74"/>
                  </a:lnTo>
                  <a:lnTo>
                    <a:pt x="25" y="88"/>
                  </a:lnTo>
                  <a:lnTo>
                    <a:pt x="25" y="88"/>
                  </a:lnTo>
                  <a:lnTo>
                    <a:pt x="23" y="97"/>
                  </a:lnTo>
                  <a:lnTo>
                    <a:pt x="23" y="108"/>
                  </a:lnTo>
                  <a:lnTo>
                    <a:pt x="25" y="116"/>
                  </a:lnTo>
                  <a:lnTo>
                    <a:pt x="29" y="126"/>
                  </a:lnTo>
                  <a:lnTo>
                    <a:pt x="34" y="141"/>
                  </a:lnTo>
                  <a:lnTo>
                    <a:pt x="40" y="156"/>
                  </a:lnTo>
                  <a:lnTo>
                    <a:pt x="40" y="156"/>
                  </a:lnTo>
                  <a:lnTo>
                    <a:pt x="31" y="162"/>
                  </a:lnTo>
                  <a:lnTo>
                    <a:pt x="23" y="169"/>
                  </a:lnTo>
                  <a:lnTo>
                    <a:pt x="23" y="169"/>
                  </a:lnTo>
                  <a:lnTo>
                    <a:pt x="17" y="173"/>
                  </a:lnTo>
                  <a:lnTo>
                    <a:pt x="13" y="179"/>
                  </a:lnTo>
                  <a:lnTo>
                    <a:pt x="8" y="194"/>
                  </a:lnTo>
                  <a:lnTo>
                    <a:pt x="2" y="209"/>
                  </a:lnTo>
                  <a:lnTo>
                    <a:pt x="0" y="229"/>
                  </a:lnTo>
                  <a:lnTo>
                    <a:pt x="0" y="248"/>
                  </a:lnTo>
                  <a:lnTo>
                    <a:pt x="2" y="267"/>
                  </a:lnTo>
                  <a:lnTo>
                    <a:pt x="6" y="284"/>
                  </a:lnTo>
                  <a:lnTo>
                    <a:pt x="10" y="299"/>
                  </a:lnTo>
                  <a:lnTo>
                    <a:pt x="10" y="299"/>
                  </a:lnTo>
                  <a:lnTo>
                    <a:pt x="15" y="309"/>
                  </a:lnTo>
                  <a:lnTo>
                    <a:pt x="19" y="316"/>
                  </a:lnTo>
                  <a:lnTo>
                    <a:pt x="33" y="330"/>
                  </a:lnTo>
                  <a:lnTo>
                    <a:pt x="44" y="341"/>
                  </a:lnTo>
                  <a:lnTo>
                    <a:pt x="53" y="347"/>
                  </a:lnTo>
                  <a:lnTo>
                    <a:pt x="53" y="347"/>
                  </a:lnTo>
                  <a:lnTo>
                    <a:pt x="63" y="352"/>
                  </a:lnTo>
                  <a:lnTo>
                    <a:pt x="74" y="358"/>
                  </a:lnTo>
                  <a:lnTo>
                    <a:pt x="101" y="364"/>
                  </a:lnTo>
                  <a:lnTo>
                    <a:pt x="130" y="368"/>
                  </a:lnTo>
                  <a:lnTo>
                    <a:pt x="154" y="368"/>
                  </a:lnTo>
                  <a:lnTo>
                    <a:pt x="154" y="368"/>
                  </a:lnTo>
                  <a:lnTo>
                    <a:pt x="174" y="366"/>
                  </a:lnTo>
                  <a:lnTo>
                    <a:pt x="191" y="362"/>
                  </a:lnTo>
                  <a:lnTo>
                    <a:pt x="206" y="356"/>
                  </a:lnTo>
                  <a:lnTo>
                    <a:pt x="221" y="349"/>
                  </a:lnTo>
                  <a:lnTo>
                    <a:pt x="235" y="341"/>
                  </a:lnTo>
                  <a:lnTo>
                    <a:pt x="246" y="331"/>
                  </a:lnTo>
                  <a:lnTo>
                    <a:pt x="257" y="320"/>
                  </a:lnTo>
                  <a:lnTo>
                    <a:pt x="265" y="309"/>
                  </a:lnTo>
                  <a:lnTo>
                    <a:pt x="265" y="309"/>
                  </a:lnTo>
                  <a:lnTo>
                    <a:pt x="273" y="295"/>
                  </a:lnTo>
                  <a:lnTo>
                    <a:pt x="278" y="278"/>
                  </a:lnTo>
                  <a:lnTo>
                    <a:pt x="278" y="263"/>
                  </a:lnTo>
                  <a:lnTo>
                    <a:pt x="278" y="246"/>
                  </a:lnTo>
                  <a:lnTo>
                    <a:pt x="275" y="229"/>
                  </a:lnTo>
                  <a:lnTo>
                    <a:pt x="269" y="213"/>
                  </a:lnTo>
                  <a:lnTo>
                    <a:pt x="263" y="200"/>
                  </a:lnTo>
                  <a:lnTo>
                    <a:pt x="254" y="189"/>
                  </a:lnTo>
                  <a:lnTo>
                    <a:pt x="254" y="189"/>
                  </a:lnTo>
                  <a:close/>
                  <a:moveTo>
                    <a:pt x="34" y="95"/>
                  </a:moveTo>
                  <a:lnTo>
                    <a:pt x="34" y="95"/>
                  </a:lnTo>
                  <a:lnTo>
                    <a:pt x="33" y="91"/>
                  </a:lnTo>
                  <a:lnTo>
                    <a:pt x="34" y="88"/>
                  </a:lnTo>
                  <a:lnTo>
                    <a:pt x="34" y="84"/>
                  </a:lnTo>
                  <a:lnTo>
                    <a:pt x="34" y="80"/>
                  </a:lnTo>
                  <a:lnTo>
                    <a:pt x="34" y="80"/>
                  </a:lnTo>
                  <a:lnTo>
                    <a:pt x="36" y="80"/>
                  </a:lnTo>
                  <a:lnTo>
                    <a:pt x="38" y="82"/>
                  </a:lnTo>
                  <a:lnTo>
                    <a:pt x="40" y="88"/>
                  </a:lnTo>
                  <a:lnTo>
                    <a:pt x="38" y="93"/>
                  </a:lnTo>
                  <a:lnTo>
                    <a:pt x="36" y="95"/>
                  </a:lnTo>
                  <a:lnTo>
                    <a:pt x="34" y="95"/>
                  </a:lnTo>
                  <a:lnTo>
                    <a:pt x="34" y="95"/>
                  </a:lnTo>
                  <a:close/>
                  <a:moveTo>
                    <a:pt x="99" y="19"/>
                  </a:moveTo>
                  <a:lnTo>
                    <a:pt x="99" y="19"/>
                  </a:lnTo>
                  <a:lnTo>
                    <a:pt x="97" y="25"/>
                  </a:lnTo>
                  <a:lnTo>
                    <a:pt x="93" y="27"/>
                  </a:lnTo>
                  <a:lnTo>
                    <a:pt x="90" y="27"/>
                  </a:lnTo>
                  <a:lnTo>
                    <a:pt x="90" y="27"/>
                  </a:lnTo>
                  <a:lnTo>
                    <a:pt x="93" y="21"/>
                  </a:lnTo>
                  <a:lnTo>
                    <a:pt x="97" y="19"/>
                  </a:lnTo>
                  <a:lnTo>
                    <a:pt x="99" y="19"/>
                  </a:lnTo>
                  <a:lnTo>
                    <a:pt x="99" y="19"/>
                  </a:lnTo>
                  <a:close/>
                  <a:moveTo>
                    <a:pt x="84" y="28"/>
                  </a:moveTo>
                  <a:lnTo>
                    <a:pt x="84" y="28"/>
                  </a:lnTo>
                  <a:lnTo>
                    <a:pt x="69" y="44"/>
                  </a:lnTo>
                  <a:lnTo>
                    <a:pt x="59" y="51"/>
                  </a:lnTo>
                  <a:lnTo>
                    <a:pt x="50" y="57"/>
                  </a:lnTo>
                  <a:lnTo>
                    <a:pt x="50" y="57"/>
                  </a:lnTo>
                  <a:lnTo>
                    <a:pt x="55" y="47"/>
                  </a:lnTo>
                  <a:lnTo>
                    <a:pt x="65" y="40"/>
                  </a:lnTo>
                  <a:lnTo>
                    <a:pt x="74" y="32"/>
                  </a:lnTo>
                  <a:lnTo>
                    <a:pt x="84" y="28"/>
                  </a:lnTo>
                  <a:lnTo>
                    <a:pt x="84" y="28"/>
                  </a:lnTo>
                  <a:close/>
                  <a:moveTo>
                    <a:pt x="59" y="154"/>
                  </a:moveTo>
                  <a:lnTo>
                    <a:pt x="59" y="154"/>
                  </a:lnTo>
                  <a:lnTo>
                    <a:pt x="59" y="148"/>
                  </a:lnTo>
                  <a:lnTo>
                    <a:pt x="63" y="145"/>
                  </a:lnTo>
                  <a:lnTo>
                    <a:pt x="67" y="141"/>
                  </a:lnTo>
                  <a:lnTo>
                    <a:pt x="71" y="141"/>
                  </a:lnTo>
                  <a:lnTo>
                    <a:pt x="74" y="141"/>
                  </a:lnTo>
                  <a:lnTo>
                    <a:pt x="78" y="143"/>
                  </a:lnTo>
                  <a:lnTo>
                    <a:pt x="82" y="147"/>
                  </a:lnTo>
                  <a:lnTo>
                    <a:pt x="82" y="152"/>
                  </a:lnTo>
                  <a:lnTo>
                    <a:pt x="82" y="152"/>
                  </a:lnTo>
                  <a:lnTo>
                    <a:pt x="74" y="152"/>
                  </a:lnTo>
                  <a:lnTo>
                    <a:pt x="69" y="154"/>
                  </a:lnTo>
                  <a:lnTo>
                    <a:pt x="63" y="154"/>
                  </a:lnTo>
                  <a:lnTo>
                    <a:pt x="59" y="154"/>
                  </a:lnTo>
                  <a:lnTo>
                    <a:pt x="59" y="154"/>
                  </a:lnTo>
                  <a:close/>
                  <a:moveTo>
                    <a:pt x="86" y="162"/>
                  </a:moveTo>
                  <a:lnTo>
                    <a:pt x="86" y="162"/>
                  </a:lnTo>
                  <a:lnTo>
                    <a:pt x="86" y="168"/>
                  </a:lnTo>
                  <a:lnTo>
                    <a:pt x="80" y="168"/>
                  </a:lnTo>
                  <a:lnTo>
                    <a:pt x="80" y="168"/>
                  </a:lnTo>
                  <a:lnTo>
                    <a:pt x="82" y="164"/>
                  </a:lnTo>
                  <a:lnTo>
                    <a:pt x="86" y="162"/>
                  </a:lnTo>
                  <a:lnTo>
                    <a:pt x="86" y="162"/>
                  </a:lnTo>
                  <a:close/>
                  <a:moveTo>
                    <a:pt x="67" y="129"/>
                  </a:moveTo>
                  <a:lnTo>
                    <a:pt x="67" y="129"/>
                  </a:lnTo>
                  <a:lnTo>
                    <a:pt x="61" y="131"/>
                  </a:lnTo>
                  <a:lnTo>
                    <a:pt x="57" y="133"/>
                  </a:lnTo>
                  <a:lnTo>
                    <a:pt x="53" y="133"/>
                  </a:lnTo>
                  <a:lnTo>
                    <a:pt x="53" y="133"/>
                  </a:lnTo>
                  <a:lnTo>
                    <a:pt x="53" y="129"/>
                  </a:lnTo>
                  <a:lnTo>
                    <a:pt x="55" y="128"/>
                  </a:lnTo>
                  <a:lnTo>
                    <a:pt x="61" y="122"/>
                  </a:lnTo>
                  <a:lnTo>
                    <a:pt x="63" y="122"/>
                  </a:lnTo>
                  <a:lnTo>
                    <a:pt x="65" y="122"/>
                  </a:lnTo>
                  <a:lnTo>
                    <a:pt x="67" y="126"/>
                  </a:lnTo>
                  <a:lnTo>
                    <a:pt x="67" y="129"/>
                  </a:lnTo>
                  <a:lnTo>
                    <a:pt x="67" y="129"/>
                  </a:lnTo>
                  <a:close/>
                  <a:moveTo>
                    <a:pt x="52" y="91"/>
                  </a:moveTo>
                  <a:lnTo>
                    <a:pt x="52" y="91"/>
                  </a:lnTo>
                  <a:lnTo>
                    <a:pt x="53" y="88"/>
                  </a:lnTo>
                  <a:lnTo>
                    <a:pt x="55" y="84"/>
                  </a:lnTo>
                  <a:lnTo>
                    <a:pt x="61" y="76"/>
                  </a:lnTo>
                  <a:lnTo>
                    <a:pt x="61" y="76"/>
                  </a:lnTo>
                  <a:lnTo>
                    <a:pt x="63" y="78"/>
                  </a:lnTo>
                  <a:lnTo>
                    <a:pt x="65" y="78"/>
                  </a:lnTo>
                  <a:lnTo>
                    <a:pt x="65" y="78"/>
                  </a:lnTo>
                  <a:lnTo>
                    <a:pt x="65" y="84"/>
                  </a:lnTo>
                  <a:lnTo>
                    <a:pt x="61" y="89"/>
                  </a:lnTo>
                  <a:lnTo>
                    <a:pt x="55" y="91"/>
                  </a:lnTo>
                  <a:lnTo>
                    <a:pt x="52" y="91"/>
                  </a:lnTo>
                  <a:lnTo>
                    <a:pt x="52" y="91"/>
                  </a:lnTo>
                  <a:close/>
                  <a:moveTo>
                    <a:pt x="50" y="72"/>
                  </a:moveTo>
                  <a:lnTo>
                    <a:pt x="50" y="72"/>
                  </a:lnTo>
                  <a:lnTo>
                    <a:pt x="53" y="67"/>
                  </a:lnTo>
                  <a:lnTo>
                    <a:pt x="57" y="61"/>
                  </a:lnTo>
                  <a:lnTo>
                    <a:pt x="63" y="57"/>
                  </a:lnTo>
                  <a:lnTo>
                    <a:pt x="69" y="53"/>
                  </a:lnTo>
                  <a:lnTo>
                    <a:pt x="69" y="53"/>
                  </a:lnTo>
                  <a:lnTo>
                    <a:pt x="69" y="55"/>
                  </a:lnTo>
                  <a:lnTo>
                    <a:pt x="69" y="59"/>
                  </a:lnTo>
                  <a:lnTo>
                    <a:pt x="65" y="67"/>
                  </a:lnTo>
                  <a:lnTo>
                    <a:pt x="57" y="70"/>
                  </a:lnTo>
                  <a:lnTo>
                    <a:pt x="50" y="72"/>
                  </a:lnTo>
                  <a:lnTo>
                    <a:pt x="50" y="72"/>
                  </a:lnTo>
                  <a:close/>
                  <a:moveTo>
                    <a:pt x="59" y="99"/>
                  </a:moveTo>
                  <a:lnTo>
                    <a:pt x="59" y="99"/>
                  </a:lnTo>
                  <a:lnTo>
                    <a:pt x="63" y="103"/>
                  </a:lnTo>
                  <a:lnTo>
                    <a:pt x="63" y="107"/>
                  </a:lnTo>
                  <a:lnTo>
                    <a:pt x="61" y="110"/>
                  </a:lnTo>
                  <a:lnTo>
                    <a:pt x="59" y="112"/>
                  </a:lnTo>
                  <a:lnTo>
                    <a:pt x="52" y="118"/>
                  </a:lnTo>
                  <a:lnTo>
                    <a:pt x="48" y="118"/>
                  </a:lnTo>
                  <a:lnTo>
                    <a:pt x="44" y="118"/>
                  </a:lnTo>
                  <a:lnTo>
                    <a:pt x="44" y="118"/>
                  </a:lnTo>
                  <a:lnTo>
                    <a:pt x="46" y="114"/>
                  </a:lnTo>
                  <a:lnTo>
                    <a:pt x="50" y="108"/>
                  </a:lnTo>
                  <a:lnTo>
                    <a:pt x="55" y="105"/>
                  </a:lnTo>
                  <a:lnTo>
                    <a:pt x="59" y="99"/>
                  </a:lnTo>
                  <a:lnTo>
                    <a:pt x="59" y="99"/>
                  </a:lnTo>
                  <a:close/>
                  <a:moveTo>
                    <a:pt x="59" y="192"/>
                  </a:moveTo>
                  <a:lnTo>
                    <a:pt x="59" y="192"/>
                  </a:lnTo>
                  <a:lnTo>
                    <a:pt x="55" y="196"/>
                  </a:lnTo>
                  <a:lnTo>
                    <a:pt x="52" y="200"/>
                  </a:lnTo>
                  <a:lnTo>
                    <a:pt x="42" y="206"/>
                  </a:lnTo>
                  <a:lnTo>
                    <a:pt x="33" y="211"/>
                  </a:lnTo>
                  <a:lnTo>
                    <a:pt x="25" y="217"/>
                  </a:lnTo>
                  <a:lnTo>
                    <a:pt x="25" y="217"/>
                  </a:lnTo>
                  <a:lnTo>
                    <a:pt x="27" y="211"/>
                  </a:lnTo>
                  <a:lnTo>
                    <a:pt x="29" y="208"/>
                  </a:lnTo>
                  <a:lnTo>
                    <a:pt x="36" y="200"/>
                  </a:lnTo>
                  <a:lnTo>
                    <a:pt x="48" y="196"/>
                  </a:lnTo>
                  <a:lnTo>
                    <a:pt x="59" y="192"/>
                  </a:lnTo>
                  <a:lnTo>
                    <a:pt x="59" y="192"/>
                  </a:lnTo>
                  <a:close/>
                  <a:moveTo>
                    <a:pt x="42" y="253"/>
                  </a:moveTo>
                  <a:lnTo>
                    <a:pt x="42" y="253"/>
                  </a:lnTo>
                  <a:lnTo>
                    <a:pt x="33" y="257"/>
                  </a:lnTo>
                  <a:lnTo>
                    <a:pt x="27" y="259"/>
                  </a:lnTo>
                  <a:lnTo>
                    <a:pt x="19" y="261"/>
                  </a:lnTo>
                  <a:lnTo>
                    <a:pt x="19" y="261"/>
                  </a:lnTo>
                  <a:lnTo>
                    <a:pt x="23" y="255"/>
                  </a:lnTo>
                  <a:lnTo>
                    <a:pt x="27" y="248"/>
                  </a:lnTo>
                  <a:lnTo>
                    <a:pt x="40" y="236"/>
                  </a:lnTo>
                  <a:lnTo>
                    <a:pt x="40" y="236"/>
                  </a:lnTo>
                  <a:lnTo>
                    <a:pt x="42" y="238"/>
                  </a:lnTo>
                  <a:lnTo>
                    <a:pt x="42" y="244"/>
                  </a:lnTo>
                  <a:lnTo>
                    <a:pt x="42" y="253"/>
                  </a:lnTo>
                  <a:lnTo>
                    <a:pt x="42" y="253"/>
                  </a:lnTo>
                  <a:close/>
                  <a:moveTo>
                    <a:pt x="40" y="263"/>
                  </a:moveTo>
                  <a:lnTo>
                    <a:pt x="40" y="263"/>
                  </a:lnTo>
                  <a:lnTo>
                    <a:pt x="42" y="267"/>
                  </a:lnTo>
                  <a:lnTo>
                    <a:pt x="44" y="272"/>
                  </a:lnTo>
                  <a:lnTo>
                    <a:pt x="42" y="278"/>
                  </a:lnTo>
                  <a:lnTo>
                    <a:pt x="40" y="282"/>
                  </a:lnTo>
                  <a:lnTo>
                    <a:pt x="40" y="282"/>
                  </a:lnTo>
                  <a:lnTo>
                    <a:pt x="36" y="282"/>
                  </a:lnTo>
                  <a:lnTo>
                    <a:pt x="33" y="284"/>
                  </a:lnTo>
                  <a:lnTo>
                    <a:pt x="29" y="284"/>
                  </a:lnTo>
                  <a:lnTo>
                    <a:pt x="25" y="282"/>
                  </a:lnTo>
                  <a:lnTo>
                    <a:pt x="25" y="282"/>
                  </a:lnTo>
                  <a:lnTo>
                    <a:pt x="27" y="278"/>
                  </a:lnTo>
                  <a:lnTo>
                    <a:pt x="33" y="272"/>
                  </a:lnTo>
                  <a:lnTo>
                    <a:pt x="36" y="269"/>
                  </a:lnTo>
                  <a:lnTo>
                    <a:pt x="40" y="263"/>
                  </a:lnTo>
                  <a:lnTo>
                    <a:pt x="40" y="263"/>
                  </a:lnTo>
                  <a:close/>
                  <a:moveTo>
                    <a:pt x="40" y="295"/>
                  </a:moveTo>
                  <a:lnTo>
                    <a:pt x="44" y="295"/>
                  </a:lnTo>
                  <a:lnTo>
                    <a:pt x="44" y="303"/>
                  </a:lnTo>
                  <a:lnTo>
                    <a:pt x="44" y="303"/>
                  </a:lnTo>
                  <a:lnTo>
                    <a:pt x="40" y="301"/>
                  </a:lnTo>
                  <a:lnTo>
                    <a:pt x="40" y="299"/>
                  </a:lnTo>
                  <a:lnTo>
                    <a:pt x="40" y="295"/>
                  </a:lnTo>
                  <a:lnTo>
                    <a:pt x="40" y="295"/>
                  </a:lnTo>
                  <a:close/>
                  <a:moveTo>
                    <a:pt x="25" y="234"/>
                  </a:moveTo>
                  <a:lnTo>
                    <a:pt x="25" y="234"/>
                  </a:lnTo>
                  <a:lnTo>
                    <a:pt x="27" y="227"/>
                  </a:lnTo>
                  <a:lnTo>
                    <a:pt x="34" y="221"/>
                  </a:lnTo>
                  <a:lnTo>
                    <a:pt x="40" y="219"/>
                  </a:lnTo>
                  <a:lnTo>
                    <a:pt x="48" y="219"/>
                  </a:lnTo>
                  <a:lnTo>
                    <a:pt x="48" y="219"/>
                  </a:lnTo>
                  <a:lnTo>
                    <a:pt x="46" y="223"/>
                  </a:lnTo>
                  <a:lnTo>
                    <a:pt x="44" y="229"/>
                  </a:lnTo>
                  <a:lnTo>
                    <a:pt x="44" y="229"/>
                  </a:lnTo>
                  <a:lnTo>
                    <a:pt x="40" y="229"/>
                  </a:lnTo>
                  <a:lnTo>
                    <a:pt x="34" y="230"/>
                  </a:lnTo>
                  <a:lnTo>
                    <a:pt x="31" y="232"/>
                  </a:lnTo>
                  <a:lnTo>
                    <a:pt x="25" y="234"/>
                  </a:lnTo>
                  <a:lnTo>
                    <a:pt x="25" y="234"/>
                  </a:lnTo>
                  <a:close/>
                  <a:moveTo>
                    <a:pt x="38" y="171"/>
                  </a:moveTo>
                  <a:lnTo>
                    <a:pt x="38" y="171"/>
                  </a:lnTo>
                  <a:lnTo>
                    <a:pt x="38" y="175"/>
                  </a:lnTo>
                  <a:lnTo>
                    <a:pt x="36" y="175"/>
                  </a:lnTo>
                  <a:lnTo>
                    <a:pt x="33" y="177"/>
                  </a:lnTo>
                  <a:lnTo>
                    <a:pt x="33" y="177"/>
                  </a:lnTo>
                  <a:lnTo>
                    <a:pt x="31" y="173"/>
                  </a:lnTo>
                  <a:lnTo>
                    <a:pt x="31" y="173"/>
                  </a:lnTo>
                  <a:lnTo>
                    <a:pt x="34" y="171"/>
                  </a:lnTo>
                  <a:lnTo>
                    <a:pt x="38" y="171"/>
                  </a:lnTo>
                  <a:lnTo>
                    <a:pt x="38" y="171"/>
                  </a:lnTo>
                  <a:close/>
                  <a:moveTo>
                    <a:pt x="12" y="225"/>
                  </a:moveTo>
                  <a:lnTo>
                    <a:pt x="12" y="225"/>
                  </a:lnTo>
                  <a:lnTo>
                    <a:pt x="13" y="227"/>
                  </a:lnTo>
                  <a:lnTo>
                    <a:pt x="13" y="229"/>
                  </a:lnTo>
                  <a:lnTo>
                    <a:pt x="12" y="234"/>
                  </a:lnTo>
                  <a:lnTo>
                    <a:pt x="12" y="234"/>
                  </a:lnTo>
                  <a:lnTo>
                    <a:pt x="10" y="232"/>
                  </a:lnTo>
                  <a:lnTo>
                    <a:pt x="10" y="229"/>
                  </a:lnTo>
                  <a:lnTo>
                    <a:pt x="12" y="225"/>
                  </a:lnTo>
                  <a:lnTo>
                    <a:pt x="12" y="225"/>
                  </a:lnTo>
                  <a:close/>
                  <a:moveTo>
                    <a:pt x="10" y="251"/>
                  </a:moveTo>
                  <a:lnTo>
                    <a:pt x="10" y="244"/>
                  </a:lnTo>
                  <a:lnTo>
                    <a:pt x="10" y="244"/>
                  </a:lnTo>
                  <a:lnTo>
                    <a:pt x="13" y="244"/>
                  </a:lnTo>
                  <a:lnTo>
                    <a:pt x="13" y="248"/>
                  </a:lnTo>
                  <a:lnTo>
                    <a:pt x="13" y="250"/>
                  </a:lnTo>
                  <a:lnTo>
                    <a:pt x="10" y="251"/>
                  </a:lnTo>
                  <a:lnTo>
                    <a:pt x="10" y="251"/>
                  </a:lnTo>
                  <a:close/>
                  <a:moveTo>
                    <a:pt x="13" y="213"/>
                  </a:moveTo>
                  <a:lnTo>
                    <a:pt x="13" y="213"/>
                  </a:lnTo>
                  <a:lnTo>
                    <a:pt x="15" y="202"/>
                  </a:lnTo>
                  <a:lnTo>
                    <a:pt x="21" y="192"/>
                  </a:lnTo>
                  <a:lnTo>
                    <a:pt x="25" y="189"/>
                  </a:lnTo>
                  <a:lnTo>
                    <a:pt x="31" y="185"/>
                  </a:lnTo>
                  <a:lnTo>
                    <a:pt x="34" y="185"/>
                  </a:lnTo>
                  <a:lnTo>
                    <a:pt x="40" y="185"/>
                  </a:lnTo>
                  <a:lnTo>
                    <a:pt x="40" y="185"/>
                  </a:lnTo>
                  <a:lnTo>
                    <a:pt x="36" y="192"/>
                  </a:lnTo>
                  <a:lnTo>
                    <a:pt x="29" y="200"/>
                  </a:lnTo>
                  <a:lnTo>
                    <a:pt x="19" y="206"/>
                  </a:lnTo>
                  <a:lnTo>
                    <a:pt x="13" y="213"/>
                  </a:lnTo>
                  <a:lnTo>
                    <a:pt x="13" y="213"/>
                  </a:lnTo>
                  <a:close/>
                  <a:moveTo>
                    <a:pt x="19" y="297"/>
                  </a:moveTo>
                  <a:lnTo>
                    <a:pt x="19" y="297"/>
                  </a:lnTo>
                  <a:lnTo>
                    <a:pt x="23" y="293"/>
                  </a:lnTo>
                  <a:lnTo>
                    <a:pt x="25" y="293"/>
                  </a:lnTo>
                  <a:lnTo>
                    <a:pt x="31" y="293"/>
                  </a:lnTo>
                  <a:lnTo>
                    <a:pt x="31" y="293"/>
                  </a:lnTo>
                  <a:lnTo>
                    <a:pt x="31" y="299"/>
                  </a:lnTo>
                  <a:lnTo>
                    <a:pt x="31" y="303"/>
                  </a:lnTo>
                  <a:lnTo>
                    <a:pt x="33" y="305"/>
                  </a:lnTo>
                  <a:lnTo>
                    <a:pt x="34" y="307"/>
                  </a:lnTo>
                  <a:lnTo>
                    <a:pt x="42" y="310"/>
                  </a:lnTo>
                  <a:lnTo>
                    <a:pt x="50" y="310"/>
                  </a:lnTo>
                  <a:lnTo>
                    <a:pt x="50" y="310"/>
                  </a:lnTo>
                  <a:lnTo>
                    <a:pt x="48" y="316"/>
                  </a:lnTo>
                  <a:lnTo>
                    <a:pt x="50" y="322"/>
                  </a:lnTo>
                  <a:lnTo>
                    <a:pt x="52" y="326"/>
                  </a:lnTo>
                  <a:lnTo>
                    <a:pt x="55" y="330"/>
                  </a:lnTo>
                  <a:lnTo>
                    <a:pt x="61" y="335"/>
                  </a:lnTo>
                  <a:lnTo>
                    <a:pt x="65" y="337"/>
                  </a:lnTo>
                  <a:lnTo>
                    <a:pt x="65" y="341"/>
                  </a:lnTo>
                  <a:lnTo>
                    <a:pt x="65" y="341"/>
                  </a:lnTo>
                  <a:lnTo>
                    <a:pt x="52" y="333"/>
                  </a:lnTo>
                  <a:lnTo>
                    <a:pt x="40" y="322"/>
                  </a:lnTo>
                  <a:lnTo>
                    <a:pt x="19" y="297"/>
                  </a:lnTo>
                  <a:lnTo>
                    <a:pt x="19" y="297"/>
                  </a:lnTo>
                  <a:close/>
                  <a:moveTo>
                    <a:pt x="246" y="320"/>
                  </a:moveTo>
                  <a:lnTo>
                    <a:pt x="246" y="320"/>
                  </a:lnTo>
                  <a:lnTo>
                    <a:pt x="227" y="335"/>
                  </a:lnTo>
                  <a:lnTo>
                    <a:pt x="208" y="347"/>
                  </a:lnTo>
                  <a:lnTo>
                    <a:pt x="196" y="351"/>
                  </a:lnTo>
                  <a:lnTo>
                    <a:pt x="185" y="354"/>
                  </a:lnTo>
                  <a:lnTo>
                    <a:pt x="174" y="356"/>
                  </a:lnTo>
                  <a:lnTo>
                    <a:pt x="160" y="358"/>
                  </a:lnTo>
                  <a:lnTo>
                    <a:pt x="160" y="358"/>
                  </a:lnTo>
                  <a:lnTo>
                    <a:pt x="147" y="358"/>
                  </a:lnTo>
                  <a:lnTo>
                    <a:pt x="135" y="358"/>
                  </a:lnTo>
                  <a:lnTo>
                    <a:pt x="120" y="356"/>
                  </a:lnTo>
                  <a:lnTo>
                    <a:pt x="107" y="352"/>
                  </a:lnTo>
                  <a:lnTo>
                    <a:pt x="95" y="349"/>
                  </a:lnTo>
                  <a:lnTo>
                    <a:pt x="84" y="343"/>
                  </a:lnTo>
                  <a:lnTo>
                    <a:pt x="74" y="337"/>
                  </a:lnTo>
                  <a:lnTo>
                    <a:pt x="67" y="330"/>
                  </a:lnTo>
                  <a:lnTo>
                    <a:pt x="67" y="330"/>
                  </a:lnTo>
                  <a:lnTo>
                    <a:pt x="61" y="322"/>
                  </a:lnTo>
                  <a:lnTo>
                    <a:pt x="57" y="312"/>
                  </a:lnTo>
                  <a:lnTo>
                    <a:pt x="52" y="291"/>
                  </a:lnTo>
                  <a:lnTo>
                    <a:pt x="50" y="269"/>
                  </a:lnTo>
                  <a:lnTo>
                    <a:pt x="52" y="246"/>
                  </a:lnTo>
                  <a:lnTo>
                    <a:pt x="55" y="223"/>
                  </a:lnTo>
                  <a:lnTo>
                    <a:pt x="63" y="202"/>
                  </a:lnTo>
                  <a:lnTo>
                    <a:pt x="69" y="194"/>
                  </a:lnTo>
                  <a:lnTo>
                    <a:pt x="74" y="185"/>
                  </a:lnTo>
                  <a:lnTo>
                    <a:pt x="80" y="179"/>
                  </a:lnTo>
                  <a:lnTo>
                    <a:pt x="88" y="173"/>
                  </a:lnTo>
                  <a:lnTo>
                    <a:pt x="88" y="173"/>
                  </a:lnTo>
                  <a:lnTo>
                    <a:pt x="93" y="169"/>
                  </a:lnTo>
                  <a:lnTo>
                    <a:pt x="99" y="168"/>
                  </a:lnTo>
                  <a:lnTo>
                    <a:pt x="113" y="164"/>
                  </a:lnTo>
                  <a:lnTo>
                    <a:pt x="113" y="164"/>
                  </a:lnTo>
                  <a:lnTo>
                    <a:pt x="101" y="152"/>
                  </a:lnTo>
                  <a:lnTo>
                    <a:pt x="92" y="143"/>
                  </a:lnTo>
                  <a:lnTo>
                    <a:pt x="82" y="133"/>
                  </a:lnTo>
                  <a:lnTo>
                    <a:pt x="76" y="128"/>
                  </a:lnTo>
                  <a:lnTo>
                    <a:pt x="74" y="122"/>
                  </a:lnTo>
                  <a:lnTo>
                    <a:pt x="74" y="122"/>
                  </a:lnTo>
                  <a:lnTo>
                    <a:pt x="71" y="112"/>
                  </a:lnTo>
                  <a:lnTo>
                    <a:pt x="71" y="105"/>
                  </a:lnTo>
                  <a:lnTo>
                    <a:pt x="71" y="88"/>
                  </a:lnTo>
                  <a:lnTo>
                    <a:pt x="74" y="68"/>
                  </a:lnTo>
                  <a:lnTo>
                    <a:pt x="82" y="53"/>
                  </a:lnTo>
                  <a:lnTo>
                    <a:pt x="93" y="38"/>
                  </a:lnTo>
                  <a:lnTo>
                    <a:pt x="105" y="25"/>
                  </a:lnTo>
                  <a:lnTo>
                    <a:pt x="120" y="15"/>
                  </a:lnTo>
                  <a:lnTo>
                    <a:pt x="135" y="7"/>
                  </a:lnTo>
                  <a:lnTo>
                    <a:pt x="135" y="7"/>
                  </a:lnTo>
                  <a:lnTo>
                    <a:pt x="147" y="6"/>
                  </a:lnTo>
                  <a:lnTo>
                    <a:pt x="158" y="6"/>
                  </a:lnTo>
                  <a:lnTo>
                    <a:pt x="170" y="7"/>
                  </a:lnTo>
                  <a:lnTo>
                    <a:pt x="181" y="9"/>
                  </a:lnTo>
                  <a:lnTo>
                    <a:pt x="193" y="11"/>
                  </a:lnTo>
                  <a:lnTo>
                    <a:pt x="202" y="17"/>
                  </a:lnTo>
                  <a:lnTo>
                    <a:pt x="210" y="21"/>
                  </a:lnTo>
                  <a:lnTo>
                    <a:pt x="217" y="28"/>
                  </a:lnTo>
                  <a:lnTo>
                    <a:pt x="217" y="28"/>
                  </a:lnTo>
                  <a:lnTo>
                    <a:pt x="227" y="40"/>
                  </a:lnTo>
                  <a:lnTo>
                    <a:pt x="238" y="53"/>
                  </a:lnTo>
                  <a:lnTo>
                    <a:pt x="246" y="70"/>
                  </a:lnTo>
                  <a:lnTo>
                    <a:pt x="248" y="80"/>
                  </a:lnTo>
                  <a:lnTo>
                    <a:pt x="250" y="88"/>
                  </a:lnTo>
                  <a:lnTo>
                    <a:pt x="250" y="88"/>
                  </a:lnTo>
                  <a:lnTo>
                    <a:pt x="250" y="103"/>
                  </a:lnTo>
                  <a:lnTo>
                    <a:pt x="248" y="118"/>
                  </a:lnTo>
                  <a:lnTo>
                    <a:pt x="246" y="129"/>
                  </a:lnTo>
                  <a:lnTo>
                    <a:pt x="240" y="143"/>
                  </a:lnTo>
                  <a:lnTo>
                    <a:pt x="235" y="152"/>
                  </a:lnTo>
                  <a:lnTo>
                    <a:pt x="229" y="162"/>
                  </a:lnTo>
                  <a:lnTo>
                    <a:pt x="221" y="171"/>
                  </a:lnTo>
                  <a:lnTo>
                    <a:pt x="212" y="179"/>
                  </a:lnTo>
                  <a:lnTo>
                    <a:pt x="212" y="179"/>
                  </a:lnTo>
                  <a:lnTo>
                    <a:pt x="227" y="183"/>
                  </a:lnTo>
                  <a:lnTo>
                    <a:pt x="238" y="190"/>
                  </a:lnTo>
                  <a:lnTo>
                    <a:pt x="238" y="190"/>
                  </a:lnTo>
                  <a:lnTo>
                    <a:pt x="246" y="196"/>
                  </a:lnTo>
                  <a:lnTo>
                    <a:pt x="254" y="206"/>
                  </a:lnTo>
                  <a:lnTo>
                    <a:pt x="259" y="215"/>
                  </a:lnTo>
                  <a:lnTo>
                    <a:pt x="263" y="223"/>
                  </a:lnTo>
                  <a:lnTo>
                    <a:pt x="263" y="223"/>
                  </a:lnTo>
                  <a:lnTo>
                    <a:pt x="267" y="236"/>
                  </a:lnTo>
                  <a:lnTo>
                    <a:pt x="269" y="250"/>
                  </a:lnTo>
                  <a:lnTo>
                    <a:pt x="269" y="263"/>
                  </a:lnTo>
                  <a:lnTo>
                    <a:pt x="267" y="276"/>
                  </a:lnTo>
                  <a:lnTo>
                    <a:pt x="263" y="290"/>
                  </a:lnTo>
                  <a:lnTo>
                    <a:pt x="259" y="301"/>
                  </a:lnTo>
                  <a:lnTo>
                    <a:pt x="252" y="312"/>
                  </a:lnTo>
                  <a:lnTo>
                    <a:pt x="246" y="320"/>
                  </a:lnTo>
                  <a:lnTo>
                    <a:pt x="246" y="320"/>
                  </a:lnTo>
                  <a:close/>
                  <a:moveTo>
                    <a:pt x="88" y="160"/>
                  </a:moveTo>
                  <a:lnTo>
                    <a:pt x="88" y="160"/>
                  </a:lnTo>
                  <a:lnTo>
                    <a:pt x="90" y="156"/>
                  </a:lnTo>
                  <a:lnTo>
                    <a:pt x="93" y="156"/>
                  </a:lnTo>
                  <a:lnTo>
                    <a:pt x="93" y="156"/>
                  </a:lnTo>
                  <a:lnTo>
                    <a:pt x="93" y="158"/>
                  </a:lnTo>
                  <a:lnTo>
                    <a:pt x="93" y="158"/>
                  </a:lnTo>
                  <a:lnTo>
                    <a:pt x="93" y="160"/>
                  </a:lnTo>
                  <a:lnTo>
                    <a:pt x="93" y="160"/>
                  </a:lnTo>
                  <a:lnTo>
                    <a:pt x="92" y="162"/>
                  </a:lnTo>
                  <a:lnTo>
                    <a:pt x="92" y="162"/>
                  </a:lnTo>
                  <a:lnTo>
                    <a:pt x="92" y="162"/>
                  </a:lnTo>
                  <a:lnTo>
                    <a:pt x="88" y="160"/>
                  </a:lnTo>
                  <a:lnTo>
                    <a:pt x="88" y="160"/>
                  </a:lnTo>
                  <a:close/>
                  <a:moveTo>
                    <a:pt x="154" y="131"/>
                  </a:moveTo>
                  <a:lnTo>
                    <a:pt x="154" y="131"/>
                  </a:lnTo>
                  <a:lnTo>
                    <a:pt x="160" y="133"/>
                  </a:lnTo>
                  <a:lnTo>
                    <a:pt x="166" y="135"/>
                  </a:lnTo>
                  <a:lnTo>
                    <a:pt x="172" y="133"/>
                  </a:lnTo>
                  <a:lnTo>
                    <a:pt x="177" y="131"/>
                  </a:lnTo>
                  <a:lnTo>
                    <a:pt x="185" y="124"/>
                  </a:lnTo>
                  <a:lnTo>
                    <a:pt x="193" y="116"/>
                  </a:lnTo>
                  <a:lnTo>
                    <a:pt x="193" y="116"/>
                  </a:lnTo>
                  <a:lnTo>
                    <a:pt x="200" y="107"/>
                  </a:lnTo>
                  <a:lnTo>
                    <a:pt x="202" y="95"/>
                  </a:lnTo>
                  <a:lnTo>
                    <a:pt x="202" y="86"/>
                  </a:lnTo>
                  <a:lnTo>
                    <a:pt x="196" y="74"/>
                  </a:lnTo>
                  <a:lnTo>
                    <a:pt x="191" y="67"/>
                  </a:lnTo>
                  <a:lnTo>
                    <a:pt x="181" y="59"/>
                  </a:lnTo>
                  <a:lnTo>
                    <a:pt x="170" y="55"/>
                  </a:lnTo>
                  <a:lnTo>
                    <a:pt x="158" y="55"/>
                  </a:lnTo>
                  <a:lnTo>
                    <a:pt x="158" y="55"/>
                  </a:lnTo>
                  <a:lnTo>
                    <a:pt x="145" y="61"/>
                  </a:lnTo>
                  <a:lnTo>
                    <a:pt x="134" y="70"/>
                  </a:lnTo>
                  <a:lnTo>
                    <a:pt x="130" y="76"/>
                  </a:lnTo>
                  <a:lnTo>
                    <a:pt x="126" y="84"/>
                  </a:lnTo>
                  <a:lnTo>
                    <a:pt x="124" y="89"/>
                  </a:lnTo>
                  <a:lnTo>
                    <a:pt x="124" y="97"/>
                  </a:lnTo>
                  <a:lnTo>
                    <a:pt x="124" y="97"/>
                  </a:lnTo>
                  <a:lnTo>
                    <a:pt x="126" y="105"/>
                  </a:lnTo>
                  <a:lnTo>
                    <a:pt x="128" y="108"/>
                  </a:lnTo>
                  <a:lnTo>
                    <a:pt x="135" y="118"/>
                  </a:lnTo>
                  <a:lnTo>
                    <a:pt x="145" y="126"/>
                  </a:lnTo>
                  <a:lnTo>
                    <a:pt x="154" y="131"/>
                  </a:lnTo>
                  <a:lnTo>
                    <a:pt x="154" y="131"/>
                  </a:lnTo>
                  <a:close/>
                  <a:moveTo>
                    <a:pt x="193" y="80"/>
                  </a:moveTo>
                  <a:lnTo>
                    <a:pt x="193" y="80"/>
                  </a:lnTo>
                  <a:lnTo>
                    <a:pt x="191" y="84"/>
                  </a:lnTo>
                  <a:lnTo>
                    <a:pt x="185" y="86"/>
                  </a:lnTo>
                  <a:lnTo>
                    <a:pt x="175" y="88"/>
                  </a:lnTo>
                  <a:lnTo>
                    <a:pt x="175" y="88"/>
                  </a:lnTo>
                  <a:lnTo>
                    <a:pt x="177" y="82"/>
                  </a:lnTo>
                  <a:lnTo>
                    <a:pt x="183" y="78"/>
                  </a:lnTo>
                  <a:lnTo>
                    <a:pt x="187" y="76"/>
                  </a:lnTo>
                  <a:lnTo>
                    <a:pt x="191" y="78"/>
                  </a:lnTo>
                  <a:lnTo>
                    <a:pt x="193" y="80"/>
                  </a:lnTo>
                  <a:lnTo>
                    <a:pt x="193" y="80"/>
                  </a:lnTo>
                  <a:close/>
                  <a:moveTo>
                    <a:pt x="177" y="65"/>
                  </a:moveTo>
                  <a:lnTo>
                    <a:pt x="177" y="65"/>
                  </a:lnTo>
                  <a:lnTo>
                    <a:pt x="177" y="67"/>
                  </a:lnTo>
                  <a:lnTo>
                    <a:pt x="175" y="68"/>
                  </a:lnTo>
                  <a:lnTo>
                    <a:pt x="170" y="70"/>
                  </a:lnTo>
                  <a:lnTo>
                    <a:pt x="164" y="70"/>
                  </a:lnTo>
                  <a:lnTo>
                    <a:pt x="160" y="68"/>
                  </a:lnTo>
                  <a:lnTo>
                    <a:pt x="160" y="68"/>
                  </a:lnTo>
                  <a:lnTo>
                    <a:pt x="162" y="65"/>
                  </a:lnTo>
                  <a:lnTo>
                    <a:pt x="168" y="63"/>
                  </a:lnTo>
                  <a:lnTo>
                    <a:pt x="174" y="63"/>
                  </a:lnTo>
                  <a:lnTo>
                    <a:pt x="177" y="65"/>
                  </a:lnTo>
                  <a:lnTo>
                    <a:pt x="177" y="65"/>
                  </a:lnTo>
                  <a:close/>
                  <a:moveTo>
                    <a:pt x="139" y="74"/>
                  </a:moveTo>
                  <a:lnTo>
                    <a:pt x="139" y="74"/>
                  </a:lnTo>
                  <a:lnTo>
                    <a:pt x="143" y="72"/>
                  </a:lnTo>
                  <a:lnTo>
                    <a:pt x="147" y="72"/>
                  </a:lnTo>
                  <a:lnTo>
                    <a:pt x="154" y="76"/>
                  </a:lnTo>
                  <a:lnTo>
                    <a:pt x="160" y="84"/>
                  </a:lnTo>
                  <a:lnTo>
                    <a:pt x="166" y="91"/>
                  </a:lnTo>
                  <a:lnTo>
                    <a:pt x="168" y="103"/>
                  </a:lnTo>
                  <a:lnTo>
                    <a:pt x="170" y="110"/>
                  </a:lnTo>
                  <a:lnTo>
                    <a:pt x="166" y="118"/>
                  </a:lnTo>
                  <a:lnTo>
                    <a:pt x="164" y="120"/>
                  </a:lnTo>
                  <a:lnTo>
                    <a:pt x="162" y="122"/>
                  </a:lnTo>
                  <a:lnTo>
                    <a:pt x="162" y="122"/>
                  </a:lnTo>
                  <a:lnTo>
                    <a:pt x="154" y="122"/>
                  </a:lnTo>
                  <a:lnTo>
                    <a:pt x="149" y="120"/>
                  </a:lnTo>
                  <a:lnTo>
                    <a:pt x="143" y="114"/>
                  </a:lnTo>
                  <a:lnTo>
                    <a:pt x="137" y="107"/>
                  </a:lnTo>
                  <a:lnTo>
                    <a:pt x="134" y="97"/>
                  </a:lnTo>
                  <a:lnTo>
                    <a:pt x="134" y="89"/>
                  </a:lnTo>
                  <a:lnTo>
                    <a:pt x="135" y="82"/>
                  </a:lnTo>
                  <a:lnTo>
                    <a:pt x="139" y="74"/>
                  </a:lnTo>
                  <a:lnTo>
                    <a:pt x="139" y="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59" name="Freeform 37"/>
            <p:cNvSpPr>
              <a:spLocks noEditPoints="1"/>
            </p:cNvSpPr>
            <p:nvPr/>
          </p:nvSpPr>
          <p:spPr bwMode="auto">
            <a:xfrm>
              <a:off x="6059488" y="3409950"/>
              <a:ext cx="393700" cy="584200"/>
            </a:xfrm>
            <a:custGeom>
              <a:avLst/>
              <a:gdLst/>
              <a:ahLst/>
              <a:cxnLst>
                <a:cxn ang="0">
                  <a:pos x="49" y="42"/>
                </a:cxn>
                <a:cxn ang="0">
                  <a:pos x="5" y="152"/>
                </a:cxn>
                <a:cxn ang="0">
                  <a:pos x="89" y="211"/>
                </a:cxn>
                <a:cxn ang="0">
                  <a:pos x="127" y="265"/>
                </a:cxn>
                <a:cxn ang="0">
                  <a:pos x="47" y="278"/>
                </a:cxn>
                <a:cxn ang="0">
                  <a:pos x="15" y="341"/>
                </a:cxn>
                <a:cxn ang="0">
                  <a:pos x="93" y="368"/>
                </a:cxn>
                <a:cxn ang="0">
                  <a:pos x="196" y="314"/>
                </a:cxn>
                <a:cxn ang="0">
                  <a:pos x="248" y="128"/>
                </a:cxn>
                <a:cxn ang="0">
                  <a:pos x="200" y="8"/>
                </a:cxn>
                <a:cxn ang="0">
                  <a:pos x="63" y="49"/>
                </a:cxn>
                <a:cxn ang="0">
                  <a:pos x="68" y="40"/>
                </a:cxn>
                <a:cxn ang="0">
                  <a:pos x="13" y="128"/>
                </a:cxn>
                <a:cxn ang="0">
                  <a:pos x="51" y="69"/>
                </a:cxn>
                <a:cxn ang="0">
                  <a:pos x="19" y="86"/>
                </a:cxn>
                <a:cxn ang="0">
                  <a:pos x="44" y="90"/>
                </a:cxn>
                <a:cxn ang="0">
                  <a:pos x="32" y="93"/>
                </a:cxn>
                <a:cxn ang="0">
                  <a:pos x="32" y="93"/>
                </a:cxn>
                <a:cxn ang="0">
                  <a:pos x="21" y="124"/>
                </a:cxn>
                <a:cxn ang="0">
                  <a:pos x="36" y="147"/>
                </a:cxn>
                <a:cxn ang="0">
                  <a:pos x="25" y="139"/>
                </a:cxn>
                <a:cxn ang="0">
                  <a:pos x="40" y="160"/>
                </a:cxn>
                <a:cxn ang="0">
                  <a:pos x="51" y="189"/>
                </a:cxn>
                <a:cxn ang="0">
                  <a:pos x="49" y="166"/>
                </a:cxn>
                <a:cxn ang="0">
                  <a:pos x="63" y="192"/>
                </a:cxn>
                <a:cxn ang="0">
                  <a:pos x="68" y="192"/>
                </a:cxn>
                <a:cxn ang="0">
                  <a:pos x="53" y="349"/>
                </a:cxn>
                <a:cxn ang="0">
                  <a:pos x="32" y="335"/>
                </a:cxn>
                <a:cxn ang="0">
                  <a:pos x="74" y="358"/>
                </a:cxn>
                <a:cxn ang="0">
                  <a:pos x="74" y="358"/>
                </a:cxn>
                <a:cxn ang="0">
                  <a:pos x="82" y="345"/>
                </a:cxn>
                <a:cxn ang="0">
                  <a:pos x="103" y="339"/>
                </a:cxn>
                <a:cxn ang="0">
                  <a:pos x="154" y="337"/>
                </a:cxn>
                <a:cxn ang="0">
                  <a:pos x="185" y="309"/>
                </a:cxn>
                <a:cxn ang="0">
                  <a:pos x="187" y="303"/>
                </a:cxn>
                <a:cxn ang="0">
                  <a:pos x="74" y="330"/>
                </a:cxn>
                <a:cxn ang="0">
                  <a:pos x="84" y="274"/>
                </a:cxn>
                <a:cxn ang="0">
                  <a:pos x="179" y="221"/>
                </a:cxn>
                <a:cxn ang="0">
                  <a:pos x="137" y="191"/>
                </a:cxn>
                <a:cxn ang="0">
                  <a:pos x="68" y="171"/>
                </a:cxn>
                <a:cxn ang="0">
                  <a:pos x="72" y="49"/>
                </a:cxn>
                <a:cxn ang="0">
                  <a:pos x="156" y="8"/>
                </a:cxn>
                <a:cxn ang="0">
                  <a:pos x="225" y="49"/>
                </a:cxn>
                <a:cxn ang="0">
                  <a:pos x="215" y="255"/>
                </a:cxn>
                <a:cxn ang="0">
                  <a:pos x="162" y="211"/>
                </a:cxn>
                <a:cxn ang="0">
                  <a:pos x="152" y="221"/>
                </a:cxn>
                <a:cxn ang="0">
                  <a:pos x="166" y="234"/>
                </a:cxn>
                <a:cxn ang="0">
                  <a:pos x="167" y="181"/>
                </a:cxn>
                <a:cxn ang="0">
                  <a:pos x="107" y="80"/>
                </a:cxn>
                <a:cxn ang="0">
                  <a:pos x="112" y="141"/>
                </a:cxn>
                <a:cxn ang="0">
                  <a:pos x="181" y="110"/>
                </a:cxn>
                <a:cxn ang="0">
                  <a:pos x="135" y="63"/>
                </a:cxn>
                <a:cxn ang="0">
                  <a:pos x="156" y="82"/>
                </a:cxn>
                <a:cxn ang="0">
                  <a:pos x="148" y="122"/>
                </a:cxn>
                <a:cxn ang="0">
                  <a:pos x="107" y="130"/>
                </a:cxn>
                <a:cxn ang="0">
                  <a:pos x="122" y="76"/>
                </a:cxn>
                <a:cxn ang="0">
                  <a:pos x="148" y="122"/>
                </a:cxn>
                <a:cxn ang="0">
                  <a:pos x="158" y="122"/>
                </a:cxn>
                <a:cxn ang="0">
                  <a:pos x="166" y="90"/>
                </a:cxn>
              </a:cxnLst>
              <a:rect l="0" t="0" r="r" b="b"/>
              <a:pathLst>
                <a:path w="248" h="368">
                  <a:moveTo>
                    <a:pt x="156" y="0"/>
                  </a:moveTo>
                  <a:lnTo>
                    <a:pt x="156" y="0"/>
                  </a:lnTo>
                  <a:lnTo>
                    <a:pt x="143" y="0"/>
                  </a:lnTo>
                  <a:lnTo>
                    <a:pt x="126" y="4"/>
                  </a:lnTo>
                  <a:lnTo>
                    <a:pt x="97" y="15"/>
                  </a:lnTo>
                  <a:lnTo>
                    <a:pt x="97" y="15"/>
                  </a:lnTo>
                  <a:lnTo>
                    <a:pt x="80" y="23"/>
                  </a:lnTo>
                  <a:lnTo>
                    <a:pt x="65" y="30"/>
                  </a:lnTo>
                  <a:lnTo>
                    <a:pt x="49" y="42"/>
                  </a:lnTo>
                  <a:lnTo>
                    <a:pt x="38" y="51"/>
                  </a:lnTo>
                  <a:lnTo>
                    <a:pt x="38" y="51"/>
                  </a:lnTo>
                  <a:lnTo>
                    <a:pt x="19" y="72"/>
                  </a:lnTo>
                  <a:lnTo>
                    <a:pt x="11" y="82"/>
                  </a:lnTo>
                  <a:lnTo>
                    <a:pt x="5" y="95"/>
                  </a:lnTo>
                  <a:lnTo>
                    <a:pt x="2" y="107"/>
                  </a:lnTo>
                  <a:lnTo>
                    <a:pt x="0" y="122"/>
                  </a:lnTo>
                  <a:lnTo>
                    <a:pt x="2" y="135"/>
                  </a:lnTo>
                  <a:lnTo>
                    <a:pt x="5" y="152"/>
                  </a:lnTo>
                  <a:lnTo>
                    <a:pt x="5" y="152"/>
                  </a:lnTo>
                  <a:lnTo>
                    <a:pt x="13" y="170"/>
                  </a:lnTo>
                  <a:lnTo>
                    <a:pt x="25" y="187"/>
                  </a:lnTo>
                  <a:lnTo>
                    <a:pt x="38" y="200"/>
                  </a:lnTo>
                  <a:lnTo>
                    <a:pt x="46" y="204"/>
                  </a:lnTo>
                  <a:lnTo>
                    <a:pt x="51" y="208"/>
                  </a:lnTo>
                  <a:lnTo>
                    <a:pt x="51" y="208"/>
                  </a:lnTo>
                  <a:lnTo>
                    <a:pt x="70" y="211"/>
                  </a:lnTo>
                  <a:lnTo>
                    <a:pt x="89" y="211"/>
                  </a:lnTo>
                  <a:lnTo>
                    <a:pt x="108" y="210"/>
                  </a:lnTo>
                  <a:lnTo>
                    <a:pt x="129" y="206"/>
                  </a:lnTo>
                  <a:lnTo>
                    <a:pt x="129" y="206"/>
                  </a:lnTo>
                  <a:lnTo>
                    <a:pt x="133" y="221"/>
                  </a:lnTo>
                  <a:lnTo>
                    <a:pt x="135" y="236"/>
                  </a:lnTo>
                  <a:lnTo>
                    <a:pt x="133" y="252"/>
                  </a:lnTo>
                  <a:lnTo>
                    <a:pt x="131" y="259"/>
                  </a:lnTo>
                  <a:lnTo>
                    <a:pt x="127" y="265"/>
                  </a:lnTo>
                  <a:lnTo>
                    <a:pt x="127" y="265"/>
                  </a:lnTo>
                  <a:lnTo>
                    <a:pt x="124" y="267"/>
                  </a:lnTo>
                  <a:lnTo>
                    <a:pt x="116" y="269"/>
                  </a:lnTo>
                  <a:lnTo>
                    <a:pt x="103" y="271"/>
                  </a:lnTo>
                  <a:lnTo>
                    <a:pt x="91" y="267"/>
                  </a:lnTo>
                  <a:lnTo>
                    <a:pt x="80" y="261"/>
                  </a:lnTo>
                  <a:lnTo>
                    <a:pt x="80" y="261"/>
                  </a:lnTo>
                  <a:lnTo>
                    <a:pt x="70" y="267"/>
                  </a:lnTo>
                  <a:lnTo>
                    <a:pt x="59" y="272"/>
                  </a:lnTo>
                  <a:lnTo>
                    <a:pt x="47" y="278"/>
                  </a:lnTo>
                  <a:lnTo>
                    <a:pt x="42" y="282"/>
                  </a:lnTo>
                  <a:lnTo>
                    <a:pt x="38" y="286"/>
                  </a:lnTo>
                  <a:lnTo>
                    <a:pt x="38" y="286"/>
                  </a:lnTo>
                  <a:lnTo>
                    <a:pt x="32" y="299"/>
                  </a:lnTo>
                  <a:lnTo>
                    <a:pt x="26" y="312"/>
                  </a:lnTo>
                  <a:lnTo>
                    <a:pt x="26" y="312"/>
                  </a:lnTo>
                  <a:lnTo>
                    <a:pt x="19" y="328"/>
                  </a:lnTo>
                  <a:lnTo>
                    <a:pt x="15" y="335"/>
                  </a:lnTo>
                  <a:lnTo>
                    <a:pt x="15" y="341"/>
                  </a:lnTo>
                  <a:lnTo>
                    <a:pt x="15" y="341"/>
                  </a:lnTo>
                  <a:lnTo>
                    <a:pt x="19" y="347"/>
                  </a:lnTo>
                  <a:lnTo>
                    <a:pt x="23" y="353"/>
                  </a:lnTo>
                  <a:lnTo>
                    <a:pt x="30" y="356"/>
                  </a:lnTo>
                  <a:lnTo>
                    <a:pt x="40" y="360"/>
                  </a:lnTo>
                  <a:lnTo>
                    <a:pt x="61" y="366"/>
                  </a:lnTo>
                  <a:lnTo>
                    <a:pt x="80" y="368"/>
                  </a:lnTo>
                  <a:lnTo>
                    <a:pt x="80" y="368"/>
                  </a:lnTo>
                  <a:lnTo>
                    <a:pt x="93" y="368"/>
                  </a:lnTo>
                  <a:lnTo>
                    <a:pt x="108" y="366"/>
                  </a:lnTo>
                  <a:lnTo>
                    <a:pt x="122" y="362"/>
                  </a:lnTo>
                  <a:lnTo>
                    <a:pt x="137" y="356"/>
                  </a:lnTo>
                  <a:lnTo>
                    <a:pt x="152" y="351"/>
                  </a:lnTo>
                  <a:lnTo>
                    <a:pt x="164" y="345"/>
                  </a:lnTo>
                  <a:lnTo>
                    <a:pt x="175" y="337"/>
                  </a:lnTo>
                  <a:lnTo>
                    <a:pt x="185" y="328"/>
                  </a:lnTo>
                  <a:lnTo>
                    <a:pt x="185" y="328"/>
                  </a:lnTo>
                  <a:lnTo>
                    <a:pt x="196" y="314"/>
                  </a:lnTo>
                  <a:lnTo>
                    <a:pt x="208" y="295"/>
                  </a:lnTo>
                  <a:lnTo>
                    <a:pt x="217" y="274"/>
                  </a:lnTo>
                  <a:lnTo>
                    <a:pt x="227" y="252"/>
                  </a:lnTo>
                  <a:lnTo>
                    <a:pt x="234" y="227"/>
                  </a:lnTo>
                  <a:lnTo>
                    <a:pt x="240" y="202"/>
                  </a:lnTo>
                  <a:lnTo>
                    <a:pt x="244" y="177"/>
                  </a:lnTo>
                  <a:lnTo>
                    <a:pt x="248" y="152"/>
                  </a:lnTo>
                  <a:lnTo>
                    <a:pt x="248" y="152"/>
                  </a:lnTo>
                  <a:lnTo>
                    <a:pt x="248" y="128"/>
                  </a:lnTo>
                  <a:lnTo>
                    <a:pt x="248" y="101"/>
                  </a:lnTo>
                  <a:lnTo>
                    <a:pt x="244" y="74"/>
                  </a:lnTo>
                  <a:lnTo>
                    <a:pt x="242" y="63"/>
                  </a:lnTo>
                  <a:lnTo>
                    <a:pt x="238" y="51"/>
                  </a:lnTo>
                  <a:lnTo>
                    <a:pt x="232" y="40"/>
                  </a:lnTo>
                  <a:lnTo>
                    <a:pt x="227" y="30"/>
                  </a:lnTo>
                  <a:lnTo>
                    <a:pt x="219" y="21"/>
                  </a:lnTo>
                  <a:lnTo>
                    <a:pt x="211" y="13"/>
                  </a:lnTo>
                  <a:lnTo>
                    <a:pt x="200" y="8"/>
                  </a:lnTo>
                  <a:lnTo>
                    <a:pt x="187" y="4"/>
                  </a:lnTo>
                  <a:lnTo>
                    <a:pt x="173" y="0"/>
                  </a:lnTo>
                  <a:lnTo>
                    <a:pt x="156" y="0"/>
                  </a:lnTo>
                  <a:lnTo>
                    <a:pt x="156" y="0"/>
                  </a:lnTo>
                  <a:close/>
                  <a:moveTo>
                    <a:pt x="68" y="40"/>
                  </a:moveTo>
                  <a:lnTo>
                    <a:pt x="68" y="40"/>
                  </a:lnTo>
                  <a:lnTo>
                    <a:pt x="68" y="42"/>
                  </a:lnTo>
                  <a:lnTo>
                    <a:pt x="68" y="46"/>
                  </a:lnTo>
                  <a:lnTo>
                    <a:pt x="63" y="49"/>
                  </a:lnTo>
                  <a:lnTo>
                    <a:pt x="63" y="49"/>
                  </a:lnTo>
                  <a:lnTo>
                    <a:pt x="61" y="49"/>
                  </a:lnTo>
                  <a:lnTo>
                    <a:pt x="59" y="49"/>
                  </a:lnTo>
                  <a:lnTo>
                    <a:pt x="57" y="48"/>
                  </a:lnTo>
                  <a:lnTo>
                    <a:pt x="57" y="48"/>
                  </a:lnTo>
                  <a:lnTo>
                    <a:pt x="59" y="44"/>
                  </a:lnTo>
                  <a:lnTo>
                    <a:pt x="61" y="42"/>
                  </a:lnTo>
                  <a:lnTo>
                    <a:pt x="68" y="40"/>
                  </a:lnTo>
                  <a:lnTo>
                    <a:pt x="68" y="40"/>
                  </a:lnTo>
                  <a:close/>
                  <a:moveTo>
                    <a:pt x="13" y="139"/>
                  </a:moveTo>
                  <a:lnTo>
                    <a:pt x="13" y="139"/>
                  </a:lnTo>
                  <a:lnTo>
                    <a:pt x="9" y="135"/>
                  </a:lnTo>
                  <a:lnTo>
                    <a:pt x="9" y="128"/>
                  </a:lnTo>
                  <a:lnTo>
                    <a:pt x="9" y="120"/>
                  </a:lnTo>
                  <a:lnTo>
                    <a:pt x="11" y="116"/>
                  </a:lnTo>
                  <a:lnTo>
                    <a:pt x="11" y="116"/>
                  </a:lnTo>
                  <a:lnTo>
                    <a:pt x="13" y="120"/>
                  </a:lnTo>
                  <a:lnTo>
                    <a:pt x="13" y="128"/>
                  </a:lnTo>
                  <a:lnTo>
                    <a:pt x="11" y="133"/>
                  </a:lnTo>
                  <a:lnTo>
                    <a:pt x="13" y="139"/>
                  </a:lnTo>
                  <a:lnTo>
                    <a:pt x="13" y="139"/>
                  </a:lnTo>
                  <a:close/>
                  <a:moveTo>
                    <a:pt x="53" y="59"/>
                  </a:moveTo>
                  <a:lnTo>
                    <a:pt x="53" y="59"/>
                  </a:lnTo>
                  <a:lnTo>
                    <a:pt x="55" y="59"/>
                  </a:lnTo>
                  <a:lnTo>
                    <a:pt x="55" y="61"/>
                  </a:lnTo>
                  <a:lnTo>
                    <a:pt x="55" y="61"/>
                  </a:lnTo>
                  <a:lnTo>
                    <a:pt x="51" y="69"/>
                  </a:lnTo>
                  <a:lnTo>
                    <a:pt x="46" y="74"/>
                  </a:lnTo>
                  <a:lnTo>
                    <a:pt x="38" y="80"/>
                  </a:lnTo>
                  <a:lnTo>
                    <a:pt x="28" y="82"/>
                  </a:lnTo>
                  <a:lnTo>
                    <a:pt x="28" y="82"/>
                  </a:lnTo>
                  <a:lnTo>
                    <a:pt x="23" y="91"/>
                  </a:lnTo>
                  <a:lnTo>
                    <a:pt x="15" y="99"/>
                  </a:lnTo>
                  <a:lnTo>
                    <a:pt x="15" y="99"/>
                  </a:lnTo>
                  <a:lnTo>
                    <a:pt x="17" y="91"/>
                  </a:lnTo>
                  <a:lnTo>
                    <a:pt x="19" y="86"/>
                  </a:lnTo>
                  <a:lnTo>
                    <a:pt x="25" y="82"/>
                  </a:lnTo>
                  <a:lnTo>
                    <a:pt x="30" y="76"/>
                  </a:lnTo>
                  <a:lnTo>
                    <a:pt x="44" y="69"/>
                  </a:lnTo>
                  <a:lnTo>
                    <a:pt x="49" y="65"/>
                  </a:lnTo>
                  <a:lnTo>
                    <a:pt x="53" y="59"/>
                  </a:lnTo>
                  <a:lnTo>
                    <a:pt x="53" y="59"/>
                  </a:lnTo>
                  <a:close/>
                  <a:moveTo>
                    <a:pt x="46" y="91"/>
                  </a:moveTo>
                  <a:lnTo>
                    <a:pt x="46" y="91"/>
                  </a:lnTo>
                  <a:lnTo>
                    <a:pt x="44" y="90"/>
                  </a:lnTo>
                  <a:lnTo>
                    <a:pt x="42" y="88"/>
                  </a:lnTo>
                  <a:lnTo>
                    <a:pt x="42" y="86"/>
                  </a:lnTo>
                  <a:lnTo>
                    <a:pt x="42" y="82"/>
                  </a:lnTo>
                  <a:lnTo>
                    <a:pt x="42" y="82"/>
                  </a:lnTo>
                  <a:lnTo>
                    <a:pt x="46" y="84"/>
                  </a:lnTo>
                  <a:lnTo>
                    <a:pt x="47" y="86"/>
                  </a:lnTo>
                  <a:lnTo>
                    <a:pt x="46" y="91"/>
                  </a:lnTo>
                  <a:lnTo>
                    <a:pt x="46" y="91"/>
                  </a:lnTo>
                  <a:close/>
                  <a:moveTo>
                    <a:pt x="32" y="93"/>
                  </a:moveTo>
                  <a:lnTo>
                    <a:pt x="32" y="93"/>
                  </a:lnTo>
                  <a:lnTo>
                    <a:pt x="30" y="99"/>
                  </a:lnTo>
                  <a:lnTo>
                    <a:pt x="23" y="103"/>
                  </a:lnTo>
                  <a:lnTo>
                    <a:pt x="23" y="103"/>
                  </a:lnTo>
                  <a:lnTo>
                    <a:pt x="25" y="97"/>
                  </a:lnTo>
                  <a:lnTo>
                    <a:pt x="26" y="93"/>
                  </a:lnTo>
                  <a:lnTo>
                    <a:pt x="28" y="91"/>
                  </a:lnTo>
                  <a:lnTo>
                    <a:pt x="32" y="93"/>
                  </a:lnTo>
                  <a:lnTo>
                    <a:pt x="32" y="93"/>
                  </a:lnTo>
                  <a:close/>
                  <a:moveTo>
                    <a:pt x="42" y="95"/>
                  </a:moveTo>
                  <a:lnTo>
                    <a:pt x="42" y="95"/>
                  </a:lnTo>
                  <a:lnTo>
                    <a:pt x="46" y="97"/>
                  </a:lnTo>
                  <a:lnTo>
                    <a:pt x="46" y="101"/>
                  </a:lnTo>
                  <a:lnTo>
                    <a:pt x="46" y="109"/>
                  </a:lnTo>
                  <a:lnTo>
                    <a:pt x="46" y="109"/>
                  </a:lnTo>
                  <a:lnTo>
                    <a:pt x="34" y="118"/>
                  </a:lnTo>
                  <a:lnTo>
                    <a:pt x="28" y="122"/>
                  </a:lnTo>
                  <a:lnTo>
                    <a:pt x="21" y="124"/>
                  </a:lnTo>
                  <a:lnTo>
                    <a:pt x="21" y="124"/>
                  </a:lnTo>
                  <a:lnTo>
                    <a:pt x="30" y="109"/>
                  </a:lnTo>
                  <a:lnTo>
                    <a:pt x="42" y="95"/>
                  </a:lnTo>
                  <a:lnTo>
                    <a:pt x="42" y="95"/>
                  </a:lnTo>
                  <a:close/>
                  <a:moveTo>
                    <a:pt x="26" y="164"/>
                  </a:moveTo>
                  <a:lnTo>
                    <a:pt x="26" y="164"/>
                  </a:lnTo>
                  <a:lnTo>
                    <a:pt x="28" y="156"/>
                  </a:lnTo>
                  <a:lnTo>
                    <a:pt x="32" y="150"/>
                  </a:lnTo>
                  <a:lnTo>
                    <a:pt x="36" y="147"/>
                  </a:lnTo>
                  <a:lnTo>
                    <a:pt x="38" y="139"/>
                  </a:lnTo>
                  <a:lnTo>
                    <a:pt x="38" y="139"/>
                  </a:lnTo>
                  <a:lnTo>
                    <a:pt x="38" y="137"/>
                  </a:lnTo>
                  <a:lnTo>
                    <a:pt x="38" y="137"/>
                  </a:lnTo>
                  <a:lnTo>
                    <a:pt x="34" y="137"/>
                  </a:lnTo>
                  <a:lnTo>
                    <a:pt x="30" y="139"/>
                  </a:lnTo>
                  <a:lnTo>
                    <a:pt x="26" y="141"/>
                  </a:lnTo>
                  <a:lnTo>
                    <a:pt x="25" y="139"/>
                  </a:lnTo>
                  <a:lnTo>
                    <a:pt x="25" y="139"/>
                  </a:lnTo>
                  <a:lnTo>
                    <a:pt x="34" y="128"/>
                  </a:lnTo>
                  <a:lnTo>
                    <a:pt x="38" y="124"/>
                  </a:lnTo>
                  <a:lnTo>
                    <a:pt x="46" y="120"/>
                  </a:lnTo>
                  <a:lnTo>
                    <a:pt x="46" y="120"/>
                  </a:lnTo>
                  <a:lnTo>
                    <a:pt x="47" y="135"/>
                  </a:lnTo>
                  <a:lnTo>
                    <a:pt x="51" y="152"/>
                  </a:lnTo>
                  <a:lnTo>
                    <a:pt x="51" y="152"/>
                  </a:lnTo>
                  <a:lnTo>
                    <a:pt x="46" y="158"/>
                  </a:lnTo>
                  <a:lnTo>
                    <a:pt x="40" y="160"/>
                  </a:lnTo>
                  <a:lnTo>
                    <a:pt x="26" y="164"/>
                  </a:lnTo>
                  <a:lnTo>
                    <a:pt x="26" y="164"/>
                  </a:lnTo>
                  <a:close/>
                  <a:moveTo>
                    <a:pt x="49" y="194"/>
                  </a:moveTo>
                  <a:lnTo>
                    <a:pt x="49" y="194"/>
                  </a:lnTo>
                  <a:lnTo>
                    <a:pt x="47" y="194"/>
                  </a:lnTo>
                  <a:lnTo>
                    <a:pt x="46" y="192"/>
                  </a:lnTo>
                  <a:lnTo>
                    <a:pt x="46" y="189"/>
                  </a:lnTo>
                  <a:lnTo>
                    <a:pt x="51" y="189"/>
                  </a:lnTo>
                  <a:lnTo>
                    <a:pt x="51" y="189"/>
                  </a:lnTo>
                  <a:lnTo>
                    <a:pt x="51" y="192"/>
                  </a:lnTo>
                  <a:lnTo>
                    <a:pt x="49" y="194"/>
                  </a:lnTo>
                  <a:lnTo>
                    <a:pt x="49" y="194"/>
                  </a:lnTo>
                  <a:close/>
                  <a:moveTo>
                    <a:pt x="40" y="179"/>
                  </a:moveTo>
                  <a:lnTo>
                    <a:pt x="40" y="179"/>
                  </a:lnTo>
                  <a:lnTo>
                    <a:pt x="42" y="175"/>
                  </a:lnTo>
                  <a:lnTo>
                    <a:pt x="44" y="171"/>
                  </a:lnTo>
                  <a:lnTo>
                    <a:pt x="46" y="168"/>
                  </a:lnTo>
                  <a:lnTo>
                    <a:pt x="49" y="166"/>
                  </a:lnTo>
                  <a:lnTo>
                    <a:pt x="53" y="166"/>
                  </a:lnTo>
                  <a:lnTo>
                    <a:pt x="55" y="168"/>
                  </a:lnTo>
                  <a:lnTo>
                    <a:pt x="59" y="171"/>
                  </a:lnTo>
                  <a:lnTo>
                    <a:pt x="59" y="175"/>
                  </a:lnTo>
                  <a:lnTo>
                    <a:pt x="59" y="175"/>
                  </a:lnTo>
                  <a:lnTo>
                    <a:pt x="51" y="179"/>
                  </a:lnTo>
                  <a:lnTo>
                    <a:pt x="40" y="179"/>
                  </a:lnTo>
                  <a:lnTo>
                    <a:pt x="40" y="179"/>
                  </a:lnTo>
                  <a:close/>
                  <a:moveTo>
                    <a:pt x="63" y="192"/>
                  </a:moveTo>
                  <a:lnTo>
                    <a:pt x="63" y="192"/>
                  </a:lnTo>
                  <a:lnTo>
                    <a:pt x="63" y="191"/>
                  </a:lnTo>
                  <a:lnTo>
                    <a:pt x="65" y="189"/>
                  </a:lnTo>
                  <a:lnTo>
                    <a:pt x="66" y="187"/>
                  </a:lnTo>
                  <a:lnTo>
                    <a:pt x="66" y="187"/>
                  </a:lnTo>
                  <a:lnTo>
                    <a:pt x="70" y="189"/>
                  </a:lnTo>
                  <a:lnTo>
                    <a:pt x="70" y="189"/>
                  </a:lnTo>
                  <a:lnTo>
                    <a:pt x="70" y="191"/>
                  </a:lnTo>
                  <a:lnTo>
                    <a:pt x="68" y="192"/>
                  </a:lnTo>
                  <a:lnTo>
                    <a:pt x="63" y="192"/>
                  </a:lnTo>
                  <a:lnTo>
                    <a:pt x="63" y="192"/>
                  </a:lnTo>
                  <a:close/>
                  <a:moveTo>
                    <a:pt x="46" y="351"/>
                  </a:moveTo>
                  <a:lnTo>
                    <a:pt x="46" y="351"/>
                  </a:lnTo>
                  <a:lnTo>
                    <a:pt x="46" y="349"/>
                  </a:lnTo>
                  <a:lnTo>
                    <a:pt x="47" y="347"/>
                  </a:lnTo>
                  <a:lnTo>
                    <a:pt x="55" y="345"/>
                  </a:lnTo>
                  <a:lnTo>
                    <a:pt x="55" y="345"/>
                  </a:lnTo>
                  <a:lnTo>
                    <a:pt x="53" y="349"/>
                  </a:lnTo>
                  <a:lnTo>
                    <a:pt x="51" y="351"/>
                  </a:lnTo>
                  <a:lnTo>
                    <a:pt x="49" y="353"/>
                  </a:lnTo>
                  <a:lnTo>
                    <a:pt x="46" y="351"/>
                  </a:lnTo>
                  <a:lnTo>
                    <a:pt x="46" y="351"/>
                  </a:lnTo>
                  <a:close/>
                  <a:moveTo>
                    <a:pt x="32" y="345"/>
                  </a:moveTo>
                  <a:lnTo>
                    <a:pt x="32" y="345"/>
                  </a:lnTo>
                  <a:lnTo>
                    <a:pt x="26" y="341"/>
                  </a:lnTo>
                  <a:lnTo>
                    <a:pt x="26" y="341"/>
                  </a:lnTo>
                  <a:lnTo>
                    <a:pt x="32" y="335"/>
                  </a:lnTo>
                  <a:lnTo>
                    <a:pt x="42" y="330"/>
                  </a:lnTo>
                  <a:lnTo>
                    <a:pt x="53" y="328"/>
                  </a:lnTo>
                  <a:lnTo>
                    <a:pt x="57" y="330"/>
                  </a:lnTo>
                  <a:lnTo>
                    <a:pt x="63" y="332"/>
                  </a:lnTo>
                  <a:lnTo>
                    <a:pt x="63" y="332"/>
                  </a:lnTo>
                  <a:lnTo>
                    <a:pt x="49" y="339"/>
                  </a:lnTo>
                  <a:lnTo>
                    <a:pt x="32" y="345"/>
                  </a:lnTo>
                  <a:lnTo>
                    <a:pt x="32" y="345"/>
                  </a:lnTo>
                  <a:close/>
                  <a:moveTo>
                    <a:pt x="74" y="358"/>
                  </a:moveTo>
                  <a:lnTo>
                    <a:pt x="74" y="358"/>
                  </a:lnTo>
                  <a:lnTo>
                    <a:pt x="74" y="356"/>
                  </a:lnTo>
                  <a:lnTo>
                    <a:pt x="76" y="354"/>
                  </a:lnTo>
                  <a:lnTo>
                    <a:pt x="80" y="353"/>
                  </a:lnTo>
                  <a:lnTo>
                    <a:pt x="80" y="353"/>
                  </a:lnTo>
                  <a:lnTo>
                    <a:pt x="78" y="356"/>
                  </a:lnTo>
                  <a:lnTo>
                    <a:pt x="76" y="358"/>
                  </a:lnTo>
                  <a:lnTo>
                    <a:pt x="74" y="358"/>
                  </a:lnTo>
                  <a:lnTo>
                    <a:pt x="74" y="358"/>
                  </a:lnTo>
                  <a:close/>
                  <a:moveTo>
                    <a:pt x="70" y="347"/>
                  </a:moveTo>
                  <a:lnTo>
                    <a:pt x="70" y="347"/>
                  </a:lnTo>
                  <a:lnTo>
                    <a:pt x="72" y="341"/>
                  </a:lnTo>
                  <a:lnTo>
                    <a:pt x="78" y="337"/>
                  </a:lnTo>
                  <a:lnTo>
                    <a:pt x="84" y="337"/>
                  </a:lnTo>
                  <a:lnTo>
                    <a:pt x="89" y="339"/>
                  </a:lnTo>
                  <a:lnTo>
                    <a:pt x="89" y="339"/>
                  </a:lnTo>
                  <a:lnTo>
                    <a:pt x="87" y="343"/>
                  </a:lnTo>
                  <a:lnTo>
                    <a:pt x="82" y="345"/>
                  </a:lnTo>
                  <a:lnTo>
                    <a:pt x="70" y="347"/>
                  </a:lnTo>
                  <a:lnTo>
                    <a:pt x="70" y="347"/>
                  </a:lnTo>
                  <a:close/>
                  <a:moveTo>
                    <a:pt x="99" y="351"/>
                  </a:moveTo>
                  <a:lnTo>
                    <a:pt x="99" y="351"/>
                  </a:lnTo>
                  <a:lnTo>
                    <a:pt x="99" y="347"/>
                  </a:lnTo>
                  <a:lnTo>
                    <a:pt x="101" y="345"/>
                  </a:lnTo>
                  <a:lnTo>
                    <a:pt x="103" y="343"/>
                  </a:lnTo>
                  <a:lnTo>
                    <a:pt x="103" y="339"/>
                  </a:lnTo>
                  <a:lnTo>
                    <a:pt x="103" y="339"/>
                  </a:lnTo>
                  <a:lnTo>
                    <a:pt x="120" y="341"/>
                  </a:lnTo>
                  <a:lnTo>
                    <a:pt x="120" y="341"/>
                  </a:lnTo>
                  <a:lnTo>
                    <a:pt x="118" y="345"/>
                  </a:lnTo>
                  <a:lnTo>
                    <a:pt x="112" y="349"/>
                  </a:lnTo>
                  <a:lnTo>
                    <a:pt x="99" y="351"/>
                  </a:lnTo>
                  <a:lnTo>
                    <a:pt x="99" y="351"/>
                  </a:lnTo>
                  <a:close/>
                  <a:moveTo>
                    <a:pt x="152" y="341"/>
                  </a:moveTo>
                  <a:lnTo>
                    <a:pt x="152" y="341"/>
                  </a:lnTo>
                  <a:lnTo>
                    <a:pt x="154" y="337"/>
                  </a:lnTo>
                  <a:lnTo>
                    <a:pt x="160" y="335"/>
                  </a:lnTo>
                  <a:lnTo>
                    <a:pt x="160" y="335"/>
                  </a:lnTo>
                  <a:lnTo>
                    <a:pt x="158" y="339"/>
                  </a:lnTo>
                  <a:lnTo>
                    <a:pt x="152" y="341"/>
                  </a:lnTo>
                  <a:lnTo>
                    <a:pt x="152" y="341"/>
                  </a:lnTo>
                  <a:close/>
                  <a:moveTo>
                    <a:pt x="185" y="314"/>
                  </a:moveTo>
                  <a:lnTo>
                    <a:pt x="185" y="314"/>
                  </a:lnTo>
                  <a:lnTo>
                    <a:pt x="185" y="312"/>
                  </a:lnTo>
                  <a:lnTo>
                    <a:pt x="185" y="309"/>
                  </a:lnTo>
                  <a:lnTo>
                    <a:pt x="188" y="307"/>
                  </a:lnTo>
                  <a:lnTo>
                    <a:pt x="190" y="305"/>
                  </a:lnTo>
                  <a:lnTo>
                    <a:pt x="190" y="305"/>
                  </a:lnTo>
                  <a:lnTo>
                    <a:pt x="190" y="309"/>
                  </a:lnTo>
                  <a:lnTo>
                    <a:pt x="188" y="311"/>
                  </a:lnTo>
                  <a:lnTo>
                    <a:pt x="187" y="312"/>
                  </a:lnTo>
                  <a:lnTo>
                    <a:pt x="185" y="314"/>
                  </a:lnTo>
                  <a:lnTo>
                    <a:pt x="185" y="314"/>
                  </a:lnTo>
                  <a:close/>
                  <a:moveTo>
                    <a:pt x="187" y="303"/>
                  </a:moveTo>
                  <a:lnTo>
                    <a:pt x="187" y="303"/>
                  </a:lnTo>
                  <a:lnTo>
                    <a:pt x="175" y="312"/>
                  </a:lnTo>
                  <a:lnTo>
                    <a:pt x="164" y="322"/>
                  </a:lnTo>
                  <a:lnTo>
                    <a:pt x="148" y="330"/>
                  </a:lnTo>
                  <a:lnTo>
                    <a:pt x="137" y="335"/>
                  </a:lnTo>
                  <a:lnTo>
                    <a:pt x="137" y="335"/>
                  </a:lnTo>
                  <a:lnTo>
                    <a:pt x="118" y="335"/>
                  </a:lnTo>
                  <a:lnTo>
                    <a:pt x="95" y="333"/>
                  </a:lnTo>
                  <a:lnTo>
                    <a:pt x="74" y="330"/>
                  </a:lnTo>
                  <a:lnTo>
                    <a:pt x="66" y="326"/>
                  </a:lnTo>
                  <a:lnTo>
                    <a:pt x="63" y="322"/>
                  </a:lnTo>
                  <a:lnTo>
                    <a:pt x="63" y="322"/>
                  </a:lnTo>
                  <a:lnTo>
                    <a:pt x="63" y="314"/>
                  </a:lnTo>
                  <a:lnTo>
                    <a:pt x="63" y="309"/>
                  </a:lnTo>
                  <a:lnTo>
                    <a:pt x="65" y="303"/>
                  </a:lnTo>
                  <a:lnTo>
                    <a:pt x="68" y="295"/>
                  </a:lnTo>
                  <a:lnTo>
                    <a:pt x="84" y="274"/>
                  </a:lnTo>
                  <a:lnTo>
                    <a:pt x="84" y="274"/>
                  </a:lnTo>
                  <a:lnTo>
                    <a:pt x="103" y="278"/>
                  </a:lnTo>
                  <a:lnTo>
                    <a:pt x="118" y="278"/>
                  </a:lnTo>
                  <a:lnTo>
                    <a:pt x="133" y="276"/>
                  </a:lnTo>
                  <a:lnTo>
                    <a:pt x="147" y="271"/>
                  </a:lnTo>
                  <a:lnTo>
                    <a:pt x="158" y="263"/>
                  </a:lnTo>
                  <a:lnTo>
                    <a:pt x="167" y="252"/>
                  </a:lnTo>
                  <a:lnTo>
                    <a:pt x="175" y="236"/>
                  </a:lnTo>
                  <a:lnTo>
                    <a:pt x="179" y="221"/>
                  </a:lnTo>
                  <a:lnTo>
                    <a:pt x="179" y="221"/>
                  </a:lnTo>
                  <a:lnTo>
                    <a:pt x="181" y="206"/>
                  </a:lnTo>
                  <a:lnTo>
                    <a:pt x="181" y="192"/>
                  </a:lnTo>
                  <a:lnTo>
                    <a:pt x="177" y="177"/>
                  </a:lnTo>
                  <a:lnTo>
                    <a:pt x="171" y="168"/>
                  </a:lnTo>
                  <a:lnTo>
                    <a:pt x="171" y="168"/>
                  </a:lnTo>
                  <a:lnTo>
                    <a:pt x="160" y="173"/>
                  </a:lnTo>
                  <a:lnTo>
                    <a:pt x="152" y="179"/>
                  </a:lnTo>
                  <a:lnTo>
                    <a:pt x="145" y="187"/>
                  </a:lnTo>
                  <a:lnTo>
                    <a:pt x="137" y="191"/>
                  </a:lnTo>
                  <a:lnTo>
                    <a:pt x="137" y="191"/>
                  </a:lnTo>
                  <a:lnTo>
                    <a:pt x="126" y="192"/>
                  </a:lnTo>
                  <a:lnTo>
                    <a:pt x="114" y="194"/>
                  </a:lnTo>
                  <a:lnTo>
                    <a:pt x="105" y="194"/>
                  </a:lnTo>
                  <a:lnTo>
                    <a:pt x="97" y="192"/>
                  </a:lnTo>
                  <a:lnTo>
                    <a:pt x="87" y="189"/>
                  </a:lnTo>
                  <a:lnTo>
                    <a:pt x="80" y="185"/>
                  </a:lnTo>
                  <a:lnTo>
                    <a:pt x="74" y="179"/>
                  </a:lnTo>
                  <a:lnTo>
                    <a:pt x="68" y="171"/>
                  </a:lnTo>
                  <a:lnTo>
                    <a:pt x="63" y="164"/>
                  </a:lnTo>
                  <a:lnTo>
                    <a:pt x="59" y="154"/>
                  </a:lnTo>
                  <a:lnTo>
                    <a:pt x="53" y="135"/>
                  </a:lnTo>
                  <a:lnTo>
                    <a:pt x="51" y="114"/>
                  </a:lnTo>
                  <a:lnTo>
                    <a:pt x="53" y="90"/>
                  </a:lnTo>
                  <a:lnTo>
                    <a:pt x="53" y="90"/>
                  </a:lnTo>
                  <a:lnTo>
                    <a:pt x="57" y="76"/>
                  </a:lnTo>
                  <a:lnTo>
                    <a:pt x="65" y="63"/>
                  </a:lnTo>
                  <a:lnTo>
                    <a:pt x="72" y="49"/>
                  </a:lnTo>
                  <a:lnTo>
                    <a:pt x="82" y="40"/>
                  </a:lnTo>
                  <a:lnTo>
                    <a:pt x="82" y="40"/>
                  </a:lnTo>
                  <a:lnTo>
                    <a:pt x="91" y="30"/>
                  </a:lnTo>
                  <a:lnTo>
                    <a:pt x="101" y="25"/>
                  </a:lnTo>
                  <a:lnTo>
                    <a:pt x="114" y="19"/>
                  </a:lnTo>
                  <a:lnTo>
                    <a:pt x="127" y="13"/>
                  </a:lnTo>
                  <a:lnTo>
                    <a:pt x="127" y="13"/>
                  </a:lnTo>
                  <a:lnTo>
                    <a:pt x="145" y="9"/>
                  </a:lnTo>
                  <a:lnTo>
                    <a:pt x="156" y="8"/>
                  </a:lnTo>
                  <a:lnTo>
                    <a:pt x="156" y="8"/>
                  </a:lnTo>
                  <a:lnTo>
                    <a:pt x="166" y="8"/>
                  </a:lnTo>
                  <a:lnTo>
                    <a:pt x="175" y="8"/>
                  </a:lnTo>
                  <a:lnTo>
                    <a:pt x="190" y="13"/>
                  </a:lnTo>
                  <a:lnTo>
                    <a:pt x="204" y="23"/>
                  </a:lnTo>
                  <a:lnTo>
                    <a:pt x="213" y="32"/>
                  </a:lnTo>
                  <a:lnTo>
                    <a:pt x="213" y="32"/>
                  </a:lnTo>
                  <a:lnTo>
                    <a:pt x="221" y="42"/>
                  </a:lnTo>
                  <a:lnTo>
                    <a:pt x="225" y="49"/>
                  </a:lnTo>
                  <a:lnTo>
                    <a:pt x="230" y="65"/>
                  </a:lnTo>
                  <a:lnTo>
                    <a:pt x="230" y="65"/>
                  </a:lnTo>
                  <a:lnTo>
                    <a:pt x="234" y="78"/>
                  </a:lnTo>
                  <a:lnTo>
                    <a:pt x="238" y="93"/>
                  </a:lnTo>
                  <a:lnTo>
                    <a:pt x="240" y="124"/>
                  </a:lnTo>
                  <a:lnTo>
                    <a:pt x="238" y="158"/>
                  </a:lnTo>
                  <a:lnTo>
                    <a:pt x="234" y="192"/>
                  </a:lnTo>
                  <a:lnTo>
                    <a:pt x="227" y="225"/>
                  </a:lnTo>
                  <a:lnTo>
                    <a:pt x="215" y="255"/>
                  </a:lnTo>
                  <a:lnTo>
                    <a:pt x="209" y="269"/>
                  </a:lnTo>
                  <a:lnTo>
                    <a:pt x="202" y="282"/>
                  </a:lnTo>
                  <a:lnTo>
                    <a:pt x="194" y="293"/>
                  </a:lnTo>
                  <a:lnTo>
                    <a:pt x="187" y="303"/>
                  </a:lnTo>
                  <a:lnTo>
                    <a:pt x="187" y="303"/>
                  </a:lnTo>
                  <a:close/>
                  <a:moveTo>
                    <a:pt x="152" y="221"/>
                  </a:moveTo>
                  <a:lnTo>
                    <a:pt x="152" y="221"/>
                  </a:lnTo>
                  <a:lnTo>
                    <a:pt x="156" y="215"/>
                  </a:lnTo>
                  <a:lnTo>
                    <a:pt x="162" y="211"/>
                  </a:lnTo>
                  <a:lnTo>
                    <a:pt x="166" y="208"/>
                  </a:lnTo>
                  <a:lnTo>
                    <a:pt x="167" y="200"/>
                  </a:lnTo>
                  <a:lnTo>
                    <a:pt x="167" y="200"/>
                  </a:lnTo>
                  <a:lnTo>
                    <a:pt x="169" y="204"/>
                  </a:lnTo>
                  <a:lnTo>
                    <a:pt x="171" y="208"/>
                  </a:lnTo>
                  <a:lnTo>
                    <a:pt x="169" y="210"/>
                  </a:lnTo>
                  <a:lnTo>
                    <a:pt x="167" y="213"/>
                  </a:lnTo>
                  <a:lnTo>
                    <a:pt x="160" y="217"/>
                  </a:lnTo>
                  <a:lnTo>
                    <a:pt x="152" y="221"/>
                  </a:lnTo>
                  <a:lnTo>
                    <a:pt x="152" y="221"/>
                  </a:lnTo>
                  <a:close/>
                  <a:moveTo>
                    <a:pt x="164" y="238"/>
                  </a:moveTo>
                  <a:lnTo>
                    <a:pt x="164" y="238"/>
                  </a:lnTo>
                  <a:lnTo>
                    <a:pt x="162" y="238"/>
                  </a:lnTo>
                  <a:lnTo>
                    <a:pt x="162" y="236"/>
                  </a:lnTo>
                  <a:lnTo>
                    <a:pt x="164" y="232"/>
                  </a:lnTo>
                  <a:lnTo>
                    <a:pt x="164" y="232"/>
                  </a:lnTo>
                  <a:lnTo>
                    <a:pt x="166" y="232"/>
                  </a:lnTo>
                  <a:lnTo>
                    <a:pt x="166" y="234"/>
                  </a:lnTo>
                  <a:lnTo>
                    <a:pt x="164" y="238"/>
                  </a:lnTo>
                  <a:lnTo>
                    <a:pt x="164" y="238"/>
                  </a:lnTo>
                  <a:close/>
                  <a:moveTo>
                    <a:pt x="152" y="196"/>
                  </a:moveTo>
                  <a:lnTo>
                    <a:pt x="152" y="196"/>
                  </a:lnTo>
                  <a:lnTo>
                    <a:pt x="154" y="191"/>
                  </a:lnTo>
                  <a:lnTo>
                    <a:pt x="158" y="185"/>
                  </a:lnTo>
                  <a:lnTo>
                    <a:pt x="164" y="183"/>
                  </a:lnTo>
                  <a:lnTo>
                    <a:pt x="167" y="181"/>
                  </a:lnTo>
                  <a:lnTo>
                    <a:pt x="167" y="181"/>
                  </a:lnTo>
                  <a:lnTo>
                    <a:pt x="166" y="187"/>
                  </a:lnTo>
                  <a:lnTo>
                    <a:pt x="162" y="191"/>
                  </a:lnTo>
                  <a:lnTo>
                    <a:pt x="152" y="196"/>
                  </a:lnTo>
                  <a:lnTo>
                    <a:pt x="152" y="196"/>
                  </a:lnTo>
                  <a:close/>
                  <a:moveTo>
                    <a:pt x="135" y="63"/>
                  </a:moveTo>
                  <a:lnTo>
                    <a:pt x="135" y="63"/>
                  </a:lnTo>
                  <a:lnTo>
                    <a:pt x="126" y="67"/>
                  </a:lnTo>
                  <a:lnTo>
                    <a:pt x="114" y="72"/>
                  </a:lnTo>
                  <a:lnTo>
                    <a:pt x="107" y="80"/>
                  </a:lnTo>
                  <a:lnTo>
                    <a:pt x="99" y="90"/>
                  </a:lnTo>
                  <a:lnTo>
                    <a:pt x="93" y="99"/>
                  </a:lnTo>
                  <a:lnTo>
                    <a:pt x="91" y="110"/>
                  </a:lnTo>
                  <a:lnTo>
                    <a:pt x="93" y="122"/>
                  </a:lnTo>
                  <a:lnTo>
                    <a:pt x="97" y="128"/>
                  </a:lnTo>
                  <a:lnTo>
                    <a:pt x="99" y="131"/>
                  </a:lnTo>
                  <a:lnTo>
                    <a:pt x="99" y="131"/>
                  </a:lnTo>
                  <a:lnTo>
                    <a:pt x="105" y="137"/>
                  </a:lnTo>
                  <a:lnTo>
                    <a:pt x="112" y="141"/>
                  </a:lnTo>
                  <a:lnTo>
                    <a:pt x="122" y="145"/>
                  </a:lnTo>
                  <a:lnTo>
                    <a:pt x="133" y="145"/>
                  </a:lnTo>
                  <a:lnTo>
                    <a:pt x="133" y="145"/>
                  </a:lnTo>
                  <a:lnTo>
                    <a:pt x="139" y="143"/>
                  </a:lnTo>
                  <a:lnTo>
                    <a:pt x="147" y="141"/>
                  </a:lnTo>
                  <a:lnTo>
                    <a:pt x="162" y="131"/>
                  </a:lnTo>
                  <a:lnTo>
                    <a:pt x="173" y="122"/>
                  </a:lnTo>
                  <a:lnTo>
                    <a:pt x="179" y="116"/>
                  </a:lnTo>
                  <a:lnTo>
                    <a:pt x="181" y="110"/>
                  </a:lnTo>
                  <a:lnTo>
                    <a:pt x="181" y="110"/>
                  </a:lnTo>
                  <a:lnTo>
                    <a:pt x="181" y="101"/>
                  </a:lnTo>
                  <a:lnTo>
                    <a:pt x="179" y="90"/>
                  </a:lnTo>
                  <a:lnTo>
                    <a:pt x="175" y="82"/>
                  </a:lnTo>
                  <a:lnTo>
                    <a:pt x="169" y="74"/>
                  </a:lnTo>
                  <a:lnTo>
                    <a:pt x="162" y="69"/>
                  </a:lnTo>
                  <a:lnTo>
                    <a:pt x="152" y="65"/>
                  </a:lnTo>
                  <a:lnTo>
                    <a:pt x="143" y="63"/>
                  </a:lnTo>
                  <a:lnTo>
                    <a:pt x="135" y="63"/>
                  </a:lnTo>
                  <a:lnTo>
                    <a:pt x="135" y="63"/>
                  </a:lnTo>
                  <a:close/>
                  <a:moveTo>
                    <a:pt x="143" y="70"/>
                  </a:moveTo>
                  <a:lnTo>
                    <a:pt x="143" y="70"/>
                  </a:lnTo>
                  <a:lnTo>
                    <a:pt x="147" y="72"/>
                  </a:lnTo>
                  <a:lnTo>
                    <a:pt x="152" y="74"/>
                  </a:lnTo>
                  <a:lnTo>
                    <a:pt x="156" y="74"/>
                  </a:lnTo>
                  <a:lnTo>
                    <a:pt x="160" y="78"/>
                  </a:lnTo>
                  <a:lnTo>
                    <a:pt x="160" y="78"/>
                  </a:lnTo>
                  <a:lnTo>
                    <a:pt x="156" y="82"/>
                  </a:lnTo>
                  <a:lnTo>
                    <a:pt x="152" y="82"/>
                  </a:lnTo>
                  <a:lnTo>
                    <a:pt x="147" y="82"/>
                  </a:lnTo>
                  <a:lnTo>
                    <a:pt x="141" y="80"/>
                  </a:lnTo>
                  <a:lnTo>
                    <a:pt x="141" y="80"/>
                  </a:lnTo>
                  <a:lnTo>
                    <a:pt x="141" y="74"/>
                  </a:lnTo>
                  <a:lnTo>
                    <a:pt x="143" y="70"/>
                  </a:lnTo>
                  <a:lnTo>
                    <a:pt x="143" y="70"/>
                  </a:lnTo>
                  <a:close/>
                  <a:moveTo>
                    <a:pt x="148" y="122"/>
                  </a:moveTo>
                  <a:lnTo>
                    <a:pt x="148" y="122"/>
                  </a:lnTo>
                  <a:lnTo>
                    <a:pt x="145" y="126"/>
                  </a:lnTo>
                  <a:lnTo>
                    <a:pt x="141" y="131"/>
                  </a:lnTo>
                  <a:lnTo>
                    <a:pt x="135" y="133"/>
                  </a:lnTo>
                  <a:lnTo>
                    <a:pt x="129" y="135"/>
                  </a:lnTo>
                  <a:lnTo>
                    <a:pt x="124" y="135"/>
                  </a:lnTo>
                  <a:lnTo>
                    <a:pt x="118" y="135"/>
                  </a:lnTo>
                  <a:lnTo>
                    <a:pt x="112" y="133"/>
                  </a:lnTo>
                  <a:lnTo>
                    <a:pt x="107" y="130"/>
                  </a:lnTo>
                  <a:lnTo>
                    <a:pt x="107" y="130"/>
                  </a:lnTo>
                  <a:lnTo>
                    <a:pt x="101" y="122"/>
                  </a:lnTo>
                  <a:lnTo>
                    <a:pt x="99" y="114"/>
                  </a:lnTo>
                  <a:lnTo>
                    <a:pt x="99" y="107"/>
                  </a:lnTo>
                  <a:lnTo>
                    <a:pt x="101" y="99"/>
                  </a:lnTo>
                  <a:lnTo>
                    <a:pt x="105" y="91"/>
                  </a:lnTo>
                  <a:lnTo>
                    <a:pt x="110" y="84"/>
                  </a:lnTo>
                  <a:lnTo>
                    <a:pt x="116" y="78"/>
                  </a:lnTo>
                  <a:lnTo>
                    <a:pt x="122" y="76"/>
                  </a:lnTo>
                  <a:lnTo>
                    <a:pt x="122" y="76"/>
                  </a:lnTo>
                  <a:lnTo>
                    <a:pt x="127" y="76"/>
                  </a:lnTo>
                  <a:lnTo>
                    <a:pt x="135" y="78"/>
                  </a:lnTo>
                  <a:lnTo>
                    <a:pt x="139" y="84"/>
                  </a:lnTo>
                  <a:lnTo>
                    <a:pt x="145" y="90"/>
                  </a:lnTo>
                  <a:lnTo>
                    <a:pt x="147" y="97"/>
                  </a:lnTo>
                  <a:lnTo>
                    <a:pt x="148" y="105"/>
                  </a:lnTo>
                  <a:lnTo>
                    <a:pt x="150" y="112"/>
                  </a:lnTo>
                  <a:lnTo>
                    <a:pt x="148" y="122"/>
                  </a:lnTo>
                  <a:lnTo>
                    <a:pt x="148" y="122"/>
                  </a:lnTo>
                  <a:close/>
                  <a:moveTo>
                    <a:pt x="152" y="130"/>
                  </a:moveTo>
                  <a:lnTo>
                    <a:pt x="152" y="130"/>
                  </a:lnTo>
                  <a:lnTo>
                    <a:pt x="150" y="128"/>
                  </a:lnTo>
                  <a:lnTo>
                    <a:pt x="150" y="126"/>
                  </a:lnTo>
                  <a:lnTo>
                    <a:pt x="152" y="118"/>
                  </a:lnTo>
                  <a:lnTo>
                    <a:pt x="152" y="118"/>
                  </a:lnTo>
                  <a:lnTo>
                    <a:pt x="154" y="120"/>
                  </a:lnTo>
                  <a:lnTo>
                    <a:pt x="156" y="120"/>
                  </a:lnTo>
                  <a:lnTo>
                    <a:pt x="158" y="122"/>
                  </a:lnTo>
                  <a:lnTo>
                    <a:pt x="162" y="122"/>
                  </a:lnTo>
                  <a:lnTo>
                    <a:pt x="162" y="122"/>
                  </a:lnTo>
                  <a:lnTo>
                    <a:pt x="158" y="126"/>
                  </a:lnTo>
                  <a:lnTo>
                    <a:pt x="152" y="130"/>
                  </a:lnTo>
                  <a:lnTo>
                    <a:pt x="152" y="130"/>
                  </a:lnTo>
                  <a:close/>
                  <a:moveTo>
                    <a:pt x="169" y="95"/>
                  </a:moveTo>
                  <a:lnTo>
                    <a:pt x="169" y="95"/>
                  </a:lnTo>
                  <a:lnTo>
                    <a:pt x="166" y="95"/>
                  </a:lnTo>
                  <a:lnTo>
                    <a:pt x="166" y="90"/>
                  </a:lnTo>
                  <a:lnTo>
                    <a:pt x="169" y="90"/>
                  </a:lnTo>
                  <a:lnTo>
                    <a:pt x="169" y="9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0" name="Freeform 38"/>
            <p:cNvSpPr>
              <a:spLocks noEditPoints="1"/>
            </p:cNvSpPr>
            <p:nvPr/>
          </p:nvSpPr>
          <p:spPr bwMode="auto">
            <a:xfrm>
              <a:off x="5006976" y="3430588"/>
              <a:ext cx="471488" cy="566738"/>
            </a:xfrm>
            <a:custGeom>
              <a:avLst/>
              <a:gdLst/>
              <a:ahLst/>
              <a:cxnLst>
                <a:cxn ang="0">
                  <a:pos x="198" y="137"/>
                </a:cxn>
                <a:cxn ang="0">
                  <a:pos x="123" y="130"/>
                </a:cxn>
                <a:cxn ang="0">
                  <a:pos x="219" y="94"/>
                </a:cxn>
                <a:cxn ang="0">
                  <a:pos x="255" y="21"/>
                </a:cxn>
                <a:cxn ang="0">
                  <a:pos x="123" y="10"/>
                </a:cxn>
                <a:cxn ang="0">
                  <a:pos x="22" y="101"/>
                </a:cxn>
                <a:cxn ang="0">
                  <a:pos x="1" y="242"/>
                </a:cxn>
                <a:cxn ang="0">
                  <a:pos x="59" y="340"/>
                </a:cxn>
                <a:cxn ang="0">
                  <a:pos x="198" y="349"/>
                </a:cxn>
                <a:cxn ang="0">
                  <a:pos x="285" y="284"/>
                </a:cxn>
                <a:cxn ang="0">
                  <a:pos x="280" y="181"/>
                </a:cxn>
                <a:cxn ang="0">
                  <a:pos x="160" y="88"/>
                </a:cxn>
                <a:cxn ang="0">
                  <a:pos x="186" y="94"/>
                </a:cxn>
                <a:cxn ang="0">
                  <a:pos x="190" y="75"/>
                </a:cxn>
                <a:cxn ang="0">
                  <a:pos x="221" y="80"/>
                </a:cxn>
                <a:cxn ang="0">
                  <a:pos x="114" y="31"/>
                </a:cxn>
                <a:cxn ang="0">
                  <a:pos x="99" y="31"/>
                </a:cxn>
                <a:cxn ang="0">
                  <a:pos x="95" y="31"/>
                </a:cxn>
                <a:cxn ang="0">
                  <a:pos x="102" y="44"/>
                </a:cxn>
                <a:cxn ang="0">
                  <a:pos x="51" y="71"/>
                </a:cxn>
                <a:cxn ang="0">
                  <a:pos x="66" y="92"/>
                </a:cxn>
                <a:cxn ang="0">
                  <a:pos x="60" y="109"/>
                </a:cxn>
                <a:cxn ang="0">
                  <a:pos x="60" y="109"/>
                </a:cxn>
                <a:cxn ang="0">
                  <a:pos x="43" y="141"/>
                </a:cxn>
                <a:cxn ang="0">
                  <a:pos x="22" y="149"/>
                </a:cxn>
                <a:cxn ang="0">
                  <a:pos x="41" y="166"/>
                </a:cxn>
                <a:cxn ang="0">
                  <a:pos x="11" y="197"/>
                </a:cxn>
                <a:cxn ang="0">
                  <a:pos x="38" y="214"/>
                </a:cxn>
                <a:cxn ang="0">
                  <a:pos x="36" y="198"/>
                </a:cxn>
                <a:cxn ang="0">
                  <a:pos x="7" y="227"/>
                </a:cxn>
                <a:cxn ang="0">
                  <a:pos x="40" y="231"/>
                </a:cxn>
                <a:cxn ang="0">
                  <a:pos x="38" y="225"/>
                </a:cxn>
                <a:cxn ang="0">
                  <a:pos x="26" y="261"/>
                </a:cxn>
                <a:cxn ang="0">
                  <a:pos x="53" y="275"/>
                </a:cxn>
                <a:cxn ang="0">
                  <a:pos x="41" y="279"/>
                </a:cxn>
                <a:cxn ang="0">
                  <a:pos x="72" y="305"/>
                </a:cxn>
                <a:cxn ang="0">
                  <a:pos x="60" y="290"/>
                </a:cxn>
                <a:cxn ang="0">
                  <a:pos x="85" y="326"/>
                </a:cxn>
                <a:cxn ang="0">
                  <a:pos x="99" y="322"/>
                </a:cxn>
                <a:cxn ang="0">
                  <a:pos x="232" y="326"/>
                </a:cxn>
                <a:cxn ang="0">
                  <a:pos x="80" y="296"/>
                </a:cxn>
                <a:cxn ang="0">
                  <a:pos x="57" y="145"/>
                </a:cxn>
                <a:cxn ang="0">
                  <a:pos x="154" y="21"/>
                </a:cxn>
                <a:cxn ang="0">
                  <a:pos x="255" y="31"/>
                </a:cxn>
                <a:cxn ang="0">
                  <a:pos x="234" y="75"/>
                </a:cxn>
                <a:cxn ang="0">
                  <a:pos x="165" y="71"/>
                </a:cxn>
                <a:cxn ang="0">
                  <a:pos x="118" y="176"/>
                </a:cxn>
                <a:cxn ang="0">
                  <a:pos x="234" y="155"/>
                </a:cxn>
                <a:cxn ang="0">
                  <a:pos x="280" y="263"/>
                </a:cxn>
                <a:cxn ang="0">
                  <a:pos x="144" y="210"/>
                </a:cxn>
                <a:cxn ang="0">
                  <a:pos x="144" y="277"/>
                </a:cxn>
                <a:cxn ang="0">
                  <a:pos x="221" y="267"/>
                </a:cxn>
                <a:cxn ang="0">
                  <a:pos x="202" y="202"/>
                </a:cxn>
                <a:cxn ang="0">
                  <a:pos x="177" y="210"/>
                </a:cxn>
                <a:cxn ang="0">
                  <a:pos x="184" y="263"/>
                </a:cxn>
                <a:cxn ang="0">
                  <a:pos x="135" y="237"/>
                </a:cxn>
                <a:cxn ang="0">
                  <a:pos x="181" y="219"/>
                </a:cxn>
                <a:cxn ang="0">
                  <a:pos x="205" y="221"/>
                </a:cxn>
                <a:cxn ang="0">
                  <a:pos x="211" y="219"/>
                </a:cxn>
                <a:cxn ang="0">
                  <a:pos x="222" y="233"/>
                </a:cxn>
              </a:cxnLst>
              <a:rect l="0" t="0" r="r" b="b"/>
              <a:pathLst>
                <a:path w="297" h="357">
                  <a:moveTo>
                    <a:pt x="280" y="181"/>
                  </a:moveTo>
                  <a:lnTo>
                    <a:pt x="280" y="181"/>
                  </a:lnTo>
                  <a:lnTo>
                    <a:pt x="268" y="168"/>
                  </a:lnTo>
                  <a:lnTo>
                    <a:pt x="255" y="157"/>
                  </a:lnTo>
                  <a:lnTo>
                    <a:pt x="238" y="145"/>
                  </a:lnTo>
                  <a:lnTo>
                    <a:pt x="228" y="141"/>
                  </a:lnTo>
                  <a:lnTo>
                    <a:pt x="219" y="139"/>
                  </a:lnTo>
                  <a:lnTo>
                    <a:pt x="219" y="139"/>
                  </a:lnTo>
                  <a:lnTo>
                    <a:pt x="198" y="137"/>
                  </a:lnTo>
                  <a:lnTo>
                    <a:pt x="179" y="136"/>
                  </a:lnTo>
                  <a:lnTo>
                    <a:pt x="163" y="137"/>
                  </a:lnTo>
                  <a:lnTo>
                    <a:pt x="150" y="141"/>
                  </a:lnTo>
                  <a:lnTo>
                    <a:pt x="141" y="145"/>
                  </a:lnTo>
                  <a:lnTo>
                    <a:pt x="131" y="149"/>
                  </a:lnTo>
                  <a:lnTo>
                    <a:pt x="118" y="160"/>
                  </a:lnTo>
                  <a:lnTo>
                    <a:pt x="118" y="160"/>
                  </a:lnTo>
                  <a:lnTo>
                    <a:pt x="120" y="145"/>
                  </a:lnTo>
                  <a:lnTo>
                    <a:pt x="123" y="130"/>
                  </a:lnTo>
                  <a:lnTo>
                    <a:pt x="131" y="118"/>
                  </a:lnTo>
                  <a:lnTo>
                    <a:pt x="141" y="109"/>
                  </a:lnTo>
                  <a:lnTo>
                    <a:pt x="152" y="103"/>
                  </a:lnTo>
                  <a:lnTo>
                    <a:pt x="165" y="99"/>
                  </a:lnTo>
                  <a:lnTo>
                    <a:pt x="181" y="101"/>
                  </a:lnTo>
                  <a:lnTo>
                    <a:pt x="196" y="105"/>
                  </a:lnTo>
                  <a:lnTo>
                    <a:pt x="196" y="105"/>
                  </a:lnTo>
                  <a:lnTo>
                    <a:pt x="207" y="99"/>
                  </a:lnTo>
                  <a:lnTo>
                    <a:pt x="219" y="94"/>
                  </a:lnTo>
                  <a:lnTo>
                    <a:pt x="243" y="84"/>
                  </a:lnTo>
                  <a:lnTo>
                    <a:pt x="257" y="78"/>
                  </a:lnTo>
                  <a:lnTo>
                    <a:pt x="266" y="71"/>
                  </a:lnTo>
                  <a:lnTo>
                    <a:pt x="276" y="61"/>
                  </a:lnTo>
                  <a:lnTo>
                    <a:pt x="282" y="52"/>
                  </a:lnTo>
                  <a:lnTo>
                    <a:pt x="282" y="52"/>
                  </a:lnTo>
                  <a:lnTo>
                    <a:pt x="278" y="42"/>
                  </a:lnTo>
                  <a:lnTo>
                    <a:pt x="270" y="35"/>
                  </a:lnTo>
                  <a:lnTo>
                    <a:pt x="255" y="21"/>
                  </a:lnTo>
                  <a:lnTo>
                    <a:pt x="238" y="12"/>
                  </a:lnTo>
                  <a:lnTo>
                    <a:pt x="217" y="4"/>
                  </a:lnTo>
                  <a:lnTo>
                    <a:pt x="217" y="4"/>
                  </a:lnTo>
                  <a:lnTo>
                    <a:pt x="202" y="2"/>
                  </a:lnTo>
                  <a:lnTo>
                    <a:pt x="184" y="0"/>
                  </a:lnTo>
                  <a:lnTo>
                    <a:pt x="169" y="0"/>
                  </a:lnTo>
                  <a:lnTo>
                    <a:pt x="154" y="2"/>
                  </a:lnTo>
                  <a:lnTo>
                    <a:pt x="139" y="6"/>
                  </a:lnTo>
                  <a:lnTo>
                    <a:pt x="123" y="10"/>
                  </a:lnTo>
                  <a:lnTo>
                    <a:pt x="110" y="16"/>
                  </a:lnTo>
                  <a:lnTo>
                    <a:pt x="97" y="21"/>
                  </a:lnTo>
                  <a:lnTo>
                    <a:pt x="97" y="21"/>
                  </a:lnTo>
                  <a:lnTo>
                    <a:pt x="85" y="29"/>
                  </a:lnTo>
                  <a:lnTo>
                    <a:pt x="74" y="36"/>
                  </a:lnTo>
                  <a:lnTo>
                    <a:pt x="55" y="52"/>
                  </a:lnTo>
                  <a:lnTo>
                    <a:pt x="41" y="69"/>
                  </a:lnTo>
                  <a:lnTo>
                    <a:pt x="30" y="86"/>
                  </a:lnTo>
                  <a:lnTo>
                    <a:pt x="22" y="101"/>
                  </a:lnTo>
                  <a:lnTo>
                    <a:pt x="17" y="115"/>
                  </a:lnTo>
                  <a:lnTo>
                    <a:pt x="13" y="132"/>
                  </a:lnTo>
                  <a:lnTo>
                    <a:pt x="13" y="132"/>
                  </a:lnTo>
                  <a:lnTo>
                    <a:pt x="7" y="151"/>
                  </a:lnTo>
                  <a:lnTo>
                    <a:pt x="3" y="170"/>
                  </a:lnTo>
                  <a:lnTo>
                    <a:pt x="1" y="189"/>
                  </a:lnTo>
                  <a:lnTo>
                    <a:pt x="0" y="206"/>
                  </a:lnTo>
                  <a:lnTo>
                    <a:pt x="0" y="225"/>
                  </a:lnTo>
                  <a:lnTo>
                    <a:pt x="1" y="242"/>
                  </a:lnTo>
                  <a:lnTo>
                    <a:pt x="5" y="259"/>
                  </a:lnTo>
                  <a:lnTo>
                    <a:pt x="9" y="277"/>
                  </a:lnTo>
                  <a:lnTo>
                    <a:pt x="9" y="277"/>
                  </a:lnTo>
                  <a:lnTo>
                    <a:pt x="15" y="290"/>
                  </a:lnTo>
                  <a:lnTo>
                    <a:pt x="20" y="301"/>
                  </a:lnTo>
                  <a:lnTo>
                    <a:pt x="28" y="313"/>
                  </a:lnTo>
                  <a:lnTo>
                    <a:pt x="38" y="322"/>
                  </a:lnTo>
                  <a:lnTo>
                    <a:pt x="47" y="332"/>
                  </a:lnTo>
                  <a:lnTo>
                    <a:pt x="59" y="340"/>
                  </a:lnTo>
                  <a:lnTo>
                    <a:pt x="70" y="345"/>
                  </a:lnTo>
                  <a:lnTo>
                    <a:pt x="83" y="349"/>
                  </a:lnTo>
                  <a:lnTo>
                    <a:pt x="83" y="349"/>
                  </a:lnTo>
                  <a:lnTo>
                    <a:pt x="99" y="353"/>
                  </a:lnTo>
                  <a:lnTo>
                    <a:pt x="112" y="355"/>
                  </a:lnTo>
                  <a:lnTo>
                    <a:pt x="129" y="357"/>
                  </a:lnTo>
                  <a:lnTo>
                    <a:pt x="150" y="357"/>
                  </a:lnTo>
                  <a:lnTo>
                    <a:pt x="173" y="355"/>
                  </a:lnTo>
                  <a:lnTo>
                    <a:pt x="198" y="349"/>
                  </a:lnTo>
                  <a:lnTo>
                    <a:pt x="226" y="340"/>
                  </a:lnTo>
                  <a:lnTo>
                    <a:pt x="226" y="340"/>
                  </a:lnTo>
                  <a:lnTo>
                    <a:pt x="238" y="336"/>
                  </a:lnTo>
                  <a:lnTo>
                    <a:pt x="247" y="328"/>
                  </a:lnTo>
                  <a:lnTo>
                    <a:pt x="257" y="322"/>
                  </a:lnTo>
                  <a:lnTo>
                    <a:pt x="264" y="313"/>
                  </a:lnTo>
                  <a:lnTo>
                    <a:pt x="272" y="303"/>
                  </a:lnTo>
                  <a:lnTo>
                    <a:pt x="280" y="294"/>
                  </a:lnTo>
                  <a:lnTo>
                    <a:pt x="285" y="284"/>
                  </a:lnTo>
                  <a:lnTo>
                    <a:pt x="291" y="273"/>
                  </a:lnTo>
                  <a:lnTo>
                    <a:pt x="295" y="261"/>
                  </a:lnTo>
                  <a:lnTo>
                    <a:pt x="297" y="250"/>
                  </a:lnTo>
                  <a:lnTo>
                    <a:pt x="297" y="239"/>
                  </a:lnTo>
                  <a:lnTo>
                    <a:pt x="297" y="225"/>
                  </a:lnTo>
                  <a:lnTo>
                    <a:pt x="295" y="214"/>
                  </a:lnTo>
                  <a:lnTo>
                    <a:pt x="291" y="202"/>
                  </a:lnTo>
                  <a:lnTo>
                    <a:pt x="287" y="191"/>
                  </a:lnTo>
                  <a:lnTo>
                    <a:pt x="280" y="181"/>
                  </a:lnTo>
                  <a:lnTo>
                    <a:pt x="280" y="181"/>
                  </a:lnTo>
                  <a:close/>
                  <a:moveTo>
                    <a:pt x="158" y="94"/>
                  </a:moveTo>
                  <a:lnTo>
                    <a:pt x="158" y="94"/>
                  </a:lnTo>
                  <a:lnTo>
                    <a:pt x="154" y="92"/>
                  </a:lnTo>
                  <a:lnTo>
                    <a:pt x="156" y="90"/>
                  </a:lnTo>
                  <a:lnTo>
                    <a:pt x="158" y="84"/>
                  </a:lnTo>
                  <a:lnTo>
                    <a:pt x="158" y="84"/>
                  </a:lnTo>
                  <a:lnTo>
                    <a:pt x="162" y="86"/>
                  </a:lnTo>
                  <a:lnTo>
                    <a:pt x="160" y="88"/>
                  </a:lnTo>
                  <a:lnTo>
                    <a:pt x="158" y="94"/>
                  </a:lnTo>
                  <a:lnTo>
                    <a:pt x="158" y="94"/>
                  </a:lnTo>
                  <a:close/>
                  <a:moveTo>
                    <a:pt x="184" y="88"/>
                  </a:moveTo>
                  <a:lnTo>
                    <a:pt x="184" y="88"/>
                  </a:lnTo>
                  <a:lnTo>
                    <a:pt x="190" y="90"/>
                  </a:lnTo>
                  <a:lnTo>
                    <a:pt x="192" y="92"/>
                  </a:lnTo>
                  <a:lnTo>
                    <a:pt x="194" y="96"/>
                  </a:lnTo>
                  <a:lnTo>
                    <a:pt x="194" y="96"/>
                  </a:lnTo>
                  <a:lnTo>
                    <a:pt x="186" y="94"/>
                  </a:lnTo>
                  <a:lnTo>
                    <a:pt x="184" y="92"/>
                  </a:lnTo>
                  <a:lnTo>
                    <a:pt x="184" y="88"/>
                  </a:lnTo>
                  <a:lnTo>
                    <a:pt x="184" y="88"/>
                  </a:lnTo>
                  <a:close/>
                  <a:moveTo>
                    <a:pt x="196" y="84"/>
                  </a:moveTo>
                  <a:lnTo>
                    <a:pt x="196" y="84"/>
                  </a:lnTo>
                  <a:lnTo>
                    <a:pt x="192" y="80"/>
                  </a:lnTo>
                  <a:lnTo>
                    <a:pt x="192" y="78"/>
                  </a:lnTo>
                  <a:lnTo>
                    <a:pt x="190" y="75"/>
                  </a:lnTo>
                  <a:lnTo>
                    <a:pt x="190" y="75"/>
                  </a:lnTo>
                  <a:lnTo>
                    <a:pt x="194" y="77"/>
                  </a:lnTo>
                  <a:lnTo>
                    <a:pt x="196" y="78"/>
                  </a:lnTo>
                  <a:lnTo>
                    <a:pt x="196" y="80"/>
                  </a:lnTo>
                  <a:lnTo>
                    <a:pt x="196" y="84"/>
                  </a:lnTo>
                  <a:lnTo>
                    <a:pt x="196" y="84"/>
                  </a:lnTo>
                  <a:close/>
                  <a:moveTo>
                    <a:pt x="213" y="77"/>
                  </a:moveTo>
                  <a:lnTo>
                    <a:pt x="213" y="77"/>
                  </a:lnTo>
                  <a:lnTo>
                    <a:pt x="219" y="78"/>
                  </a:lnTo>
                  <a:lnTo>
                    <a:pt x="221" y="80"/>
                  </a:lnTo>
                  <a:lnTo>
                    <a:pt x="222" y="84"/>
                  </a:lnTo>
                  <a:lnTo>
                    <a:pt x="222" y="84"/>
                  </a:lnTo>
                  <a:lnTo>
                    <a:pt x="219" y="82"/>
                  </a:lnTo>
                  <a:lnTo>
                    <a:pt x="217" y="82"/>
                  </a:lnTo>
                  <a:lnTo>
                    <a:pt x="213" y="77"/>
                  </a:lnTo>
                  <a:lnTo>
                    <a:pt x="213" y="77"/>
                  </a:lnTo>
                  <a:close/>
                  <a:moveTo>
                    <a:pt x="116" y="29"/>
                  </a:moveTo>
                  <a:lnTo>
                    <a:pt x="116" y="29"/>
                  </a:lnTo>
                  <a:lnTo>
                    <a:pt x="114" y="31"/>
                  </a:lnTo>
                  <a:lnTo>
                    <a:pt x="110" y="31"/>
                  </a:lnTo>
                  <a:lnTo>
                    <a:pt x="104" y="31"/>
                  </a:lnTo>
                  <a:lnTo>
                    <a:pt x="104" y="29"/>
                  </a:lnTo>
                  <a:lnTo>
                    <a:pt x="104" y="27"/>
                  </a:lnTo>
                  <a:lnTo>
                    <a:pt x="104" y="27"/>
                  </a:lnTo>
                  <a:lnTo>
                    <a:pt x="110" y="27"/>
                  </a:lnTo>
                  <a:lnTo>
                    <a:pt x="116" y="29"/>
                  </a:lnTo>
                  <a:lnTo>
                    <a:pt x="116" y="29"/>
                  </a:lnTo>
                  <a:close/>
                  <a:moveTo>
                    <a:pt x="99" y="31"/>
                  </a:moveTo>
                  <a:lnTo>
                    <a:pt x="99" y="31"/>
                  </a:lnTo>
                  <a:lnTo>
                    <a:pt x="97" y="36"/>
                  </a:lnTo>
                  <a:lnTo>
                    <a:pt x="95" y="38"/>
                  </a:lnTo>
                  <a:lnTo>
                    <a:pt x="91" y="38"/>
                  </a:lnTo>
                  <a:lnTo>
                    <a:pt x="87" y="38"/>
                  </a:lnTo>
                  <a:lnTo>
                    <a:pt x="87" y="38"/>
                  </a:lnTo>
                  <a:lnTo>
                    <a:pt x="89" y="35"/>
                  </a:lnTo>
                  <a:lnTo>
                    <a:pt x="91" y="33"/>
                  </a:lnTo>
                  <a:lnTo>
                    <a:pt x="95" y="31"/>
                  </a:lnTo>
                  <a:lnTo>
                    <a:pt x="99" y="31"/>
                  </a:lnTo>
                  <a:lnTo>
                    <a:pt x="99" y="31"/>
                  </a:lnTo>
                  <a:close/>
                  <a:moveTo>
                    <a:pt x="72" y="56"/>
                  </a:moveTo>
                  <a:lnTo>
                    <a:pt x="72" y="56"/>
                  </a:lnTo>
                  <a:lnTo>
                    <a:pt x="80" y="54"/>
                  </a:lnTo>
                  <a:lnTo>
                    <a:pt x="87" y="50"/>
                  </a:lnTo>
                  <a:lnTo>
                    <a:pt x="93" y="46"/>
                  </a:lnTo>
                  <a:lnTo>
                    <a:pt x="102" y="44"/>
                  </a:lnTo>
                  <a:lnTo>
                    <a:pt x="102" y="44"/>
                  </a:lnTo>
                  <a:lnTo>
                    <a:pt x="97" y="52"/>
                  </a:lnTo>
                  <a:lnTo>
                    <a:pt x="91" y="57"/>
                  </a:lnTo>
                  <a:lnTo>
                    <a:pt x="78" y="67"/>
                  </a:lnTo>
                  <a:lnTo>
                    <a:pt x="60" y="75"/>
                  </a:lnTo>
                  <a:lnTo>
                    <a:pt x="45" y="84"/>
                  </a:lnTo>
                  <a:lnTo>
                    <a:pt x="45" y="84"/>
                  </a:lnTo>
                  <a:lnTo>
                    <a:pt x="45" y="78"/>
                  </a:lnTo>
                  <a:lnTo>
                    <a:pt x="47" y="75"/>
                  </a:lnTo>
                  <a:lnTo>
                    <a:pt x="51" y="71"/>
                  </a:lnTo>
                  <a:lnTo>
                    <a:pt x="55" y="67"/>
                  </a:lnTo>
                  <a:lnTo>
                    <a:pt x="64" y="63"/>
                  </a:lnTo>
                  <a:lnTo>
                    <a:pt x="68" y="59"/>
                  </a:lnTo>
                  <a:lnTo>
                    <a:pt x="72" y="56"/>
                  </a:lnTo>
                  <a:lnTo>
                    <a:pt x="72" y="56"/>
                  </a:lnTo>
                  <a:close/>
                  <a:moveTo>
                    <a:pt x="72" y="82"/>
                  </a:moveTo>
                  <a:lnTo>
                    <a:pt x="72" y="82"/>
                  </a:lnTo>
                  <a:lnTo>
                    <a:pt x="70" y="88"/>
                  </a:lnTo>
                  <a:lnTo>
                    <a:pt x="66" y="92"/>
                  </a:lnTo>
                  <a:lnTo>
                    <a:pt x="55" y="96"/>
                  </a:lnTo>
                  <a:lnTo>
                    <a:pt x="55" y="96"/>
                  </a:lnTo>
                  <a:lnTo>
                    <a:pt x="57" y="90"/>
                  </a:lnTo>
                  <a:lnTo>
                    <a:pt x="62" y="86"/>
                  </a:lnTo>
                  <a:lnTo>
                    <a:pt x="68" y="82"/>
                  </a:lnTo>
                  <a:lnTo>
                    <a:pt x="72" y="82"/>
                  </a:lnTo>
                  <a:lnTo>
                    <a:pt x="72" y="82"/>
                  </a:lnTo>
                  <a:close/>
                  <a:moveTo>
                    <a:pt x="60" y="109"/>
                  </a:moveTo>
                  <a:lnTo>
                    <a:pt x="60" y="109"/>
                  </a:lnTo>
                  <a:lnTo>
                    <a:pt x="57" y="115"/>
                  </a:lnTo>
                  <a:lnTo>
                    <a:pt x="53" y="120"/>
                  </a:lnTo>
                  <a:lnTo>
                    <a:pt x="41" y="126"/>
                  </a:lnTo>
                  <a:lnTo>
                    <a:pt x="41" y="126"/>
                  </a:lnTo>
                  <a:lnTo>
                    <a:pt x="43" y="120"/>
                  </a:lnTo>
                  <a:lnTo>
                    <a:pt x="47" y="113"/>
                  </a:lnTo>
                  <a:lnTo>
                    <a:pt x="53" y="109"/>
                  </a:lnTo>
                  <a:lnTo>
                    <a:pt x="57" y="107"/>
                  </a:lnTo>
                  <a:lnTo>
                    <a:pt x="60" y="109"/>
                  </a:lnTo>
                  <a:lnTo>
                    <a:pt x="60" y="109"/>
                  </a:lnTo>
                  <a:close/>
                  <a:moveTo>
                    <a:pt x="47" y="149"/>
                  </a:moveTo>
                  <a:lnTo>
                    <a:pt x="47" y="149"/>
                  </a:lnTo>
                  <a:lnTo>
                    <a:pt x="40" y="155"/>
                  </a:lnTo>
                  <a:lnTo>
                    <a:pt x="32" y="158"/>
                  </a:lnTo>
                  <a:lnTo>
                    <a:pt x="32" y="158"/>
                  </a:lnTo>
                  <a:lnTo>
                    <a:pt x="36" y="151"/>
                  </a:lnTo>
                  <a:lnTo>
                    <a:pt x="41" y="143"/>
                  </a:lnTo>
                  <a:lnTo>
                    <a:pt x="43" y="141"/>
                  </a:lnTo>
                  <a:lnTo>
                    <a:pt x="47" y="141"/>
                  </a:lnTo>
                  <a:lnTo>
                    <a:pt x="47" y="143"/>
                  </a:lnTo>
                  <a:lnTo>
                    <a:pt x="47" y="149"/>
                  </a:lnTo>
                  <a:lnTo>
                    <a:pt x="47" y="149"/>
                  </a:lnTo>
                  <a:close/>
                  <a:moveTo>
                    <a:pt x="19" y="147"/>
                  </a:moveTo>
                  <a:lnTo>
                    <a:pt x="19" y="147"/>
                  </a:lnTo>
                  <a:lnTo>
                    <a:pt x="20" y="147"/>
                  </a:lnTo>
                  <a:lnTo>
                    <a:pt x="22" y="149"/>
                  </a:lnTo>
                  <a:lnTo>
                    <a:pt x="22" y="149"/>
                  </a:lnTo>
                  <a:lnTo>
                    <a:pt x="19" y="157"/>
                  </a:lnTo>
                  <a:lnTo>
                    <a:pt x="19" y="157"/>
                  </a:lnTo>
                  <a:lnTo>
                    <a:pt x="19" y="155"/>
                  </a:lnTo>
                  <a:lnTo>
                    <a:pt x="17" y="153"/>
                  </a:lnTo>
                  <a:lnTo>
                    <a:pt x="19" y="147"/>
                  </a:lnTo>
                  <a:lnTo>
                    <a:pt x="19" y="147"/>
                  </a:lnTo>
                  <a:close/>
                  <a:moveTo>
                    <a:pt x="40" y="164"/>
                  </a:moveTo>
                  <a:lnTo>
                    <a:pt x="40" y="164"/>
                  </a:lnTo>
                  <a:lnTo>
                    <a:pt x="41" y="166"/>
                  </a:lnTo>
                  <a:lnTo>
                    <a:pt x="43" y="166"/>
                  </a:lnTo>
                  <a:lnTo>
                    <a:pt x="43" y="166"/>
                  </a:lnTo>
                  <a:lnTo>
                    <a:pt x="41" y="178"/>
                  </a:lnTo>
                  <a:lnTo>
                    <a:pt x="40" y="187"/>
                  </a:lnTo>
                  <a:lnTo>
                    <a:pt x="40" y="187"/>
                  </a:lnTo>
                  <a:lnTo>
                    <a:pt x="32" y="189"/>
                  </a:lnTo>
                  <a:lnTo>
                    <a:pt x="26" y="193"/>
                  </a:lnTo>
                  <a:lnTo>
                    <a:pt x="19" y="197"/>
                  </a:lnTo>
                  <a:lnTo>
                    <a:pt x="11" y="197"/>
                  </a:lnTo>
                  <a:lnTo>
                    <a:pt x="11" y="197"/>
                  </a:lnTo>
                  <a:lnTo>
                    <a:pt x="13" y="193"/>
                  </a:lnTo>
                  <a:lnTo>
                    <a:pt x="17" y="189"/>
                  </a:lnTo>
                  <a:lnTo>
                    <a:pt x="24" y="181"/>
                  </a:lnTo>
                  <a:lnTo>
                    <a:pt x="32" y="174"/>
                  </a:lnTo>
                  <a:lnTo>
                    <a:pt x="36" y="170"/>
                  </a:lnTo>
                  <a:lnTo>
                    <a:pt x="40" y="164"/>
                  </a:lnTo>
                  <a:lnTo>
                    <a:pt x="40" y="164"/>
                  </a:lnTo>
                  <a:close/>
                  <a:moveTo>
                    <a:pt x="38" y="214"/>
                  </a:moveTo>
                  <a:lnTo>
                    <a:pt x="38" y="214"/>
                  </a:lnTo>
                  <a:lnTo>
                    <a:pt x="30" y="216"/>
                  </a:lnTo>
                  <a:lnTo>
                    <a:pt x="26" y="218"/>
                  </a:lnTo>
                  <a:lnTo>
                    <a:pt x="22" y="218"/>
                  </a:lnTo>
                  <a:lnTo>
                    <a:pt x="22" y="218"/>
                  </a:lnTo>
                  <a:lnTo>
                    <a:pt x="24" y="212"/>
                  </a:lnTo>
                  <a:lnTo>
                    <a:pt x="28" y="206"/>
                  </a:lnTo>
                  <a:lnTo>
                    <a:pt x="36" y="198"/>
                  </a:lnTo>
                  <a:lnTo>
                    <a:pt x="36" y="198"/>
                  </a:lnTo>
                  <a:lnTo>
                    <a:pt x="38" y="200"/>
                  </a:lnTo>
                  <a:lnTo>
                    <a:pt x="38" y="204"/>
                  </a:lnTo>
                  <a:lnTo>
                    <a:pt x="38" y="214"/>
                  </a:lnTo>
                  <a:lnTo>
                    <a:pt x="38" y="214"/>
                  </a:lnTo>
                  <a:close/>
                  <a:moveTo>
                    <a:pt x="13" y="237"/>
                  </a:moveTo>
                  <a:lnTo>
                    <a:pt x="13" y="237"/>
                  </a:lnTo>
                  <a:lnTo>
                    <a:pt x="9" y="235"/>
                  </a:lnTo>
                  <a:lnTo>
                    <a:pt x="9" y="233"/>
                  </a:lnTo>
                  <a:lnTo>
                    <a:pt x="7" y="227"/>
                  </a:lnTo>
                  <a:lnTo>
                    <a:pt x="7" y="227"/>
                  </a:lnTo>
                  <a:lnTo>
                    <a:pt x="13" y="231"/>
                  </a:lnTo>
                  <a:lnTo>
                    <a:pt x="13" y="235"/>
                  </a:lnTo>
                  <a:lnTo>
                    <a:pt x="13" y="237"/>
                  </a:lnTo>
                  <a:lnTo>
                    <a:pt x="13" y="237"/>
                  </a:lnTo>
                  <a:close/>
                  <a:moveTo>
                    <a:pt x="38" y="225"/>
                  </a:moveTo>
                  <a:lnTo>
                    <a:pt x="38" y="225"/>
                  </a:lnTo>
                  <a:lnTo>
                    <a:pt x="40" y="227"/>
                  </a:lnTo>
                  <a:lnTo>
                    <a:pt x="40" y="231"/>
                  </a:lnTo>
                  <a:lnTo>
                    <a:pt x="40" y="239"/>
                  </a:lnTo>
                  <a:lnTo>
                    <a:pt x="40" y="239"/>
                  </a:lnTo>
                  <a:lnTo>
                    <a:pt x="30" y="244"/>
                  </a:lnTo>
                  <a:lnTo>
                    <a:pt x="22" y="246"/>
                  </a:lnTo>
                  <a:lnTo>
                    <a:pt x="17" y="248"/>
                  </a:lnTo>
                  <a:lnTo>
                    <a:pt x="17" y="248"/>
                  </a:lnTo>
                  <a:lnTo>
                    <a:pt x="19" y="240"/>
                  </a:lnTo>
                  <a:lnTo>
                    <a:pt x="24" y="235"/>
                  </a:lnTo>
                  <a:lnTo>
                    <a:pt x="38" y="225"/>
                  </a:lnTo>
                  <a:lnTo>
                    <a:pt x="38" y="225"/>
                  </a:lnTo>
                  <a:close/>
                  <a:moveTo>
                    <a:pt x="45" y="261"/>
                  </a:moveTo>
                  <a:lnTo>
                    <a:pt x="45" y="261"/>
                  </a:lnTo>
                  <a:lnTo>
                    <a:pt x="38" y="263"/>
                  </a:lnTo>
                  <a:lnTo>
                    <a:pt x="34" y="265"/>
                  </a:lnTo>
                  <a:lnTo>
                    <a:pt x="28" y="269"/>
                  </a:lnTo>
                  <a:lnTo>
                    <a:pt x="22" y="269"/>
                  </a:lnTo>
                  <a:lnTo>
                    <a:pt x="22" y="269"/>
                  </a:lnTo>
                  <a:lnTo>
                    <a:pt x="26" y="261"/>
                  </a:lnTo>
                  <a:lnTo>
                    <a:pt x="34" y="254"/>
                  </a:lnTo>
                  <a:lnTo>
                    <a:pt x="38" y="252"/>
                  </a:lnTo>
                  <a:lnTo>
                    <a:pt x="41" y="252"/>
                  </a:lnTo>
                  <a:lnTo>
                    <a:pt x="43" y="254"/>
                  </a:lnTo>
                  <a:lnTo>
                    <a:pt x="45" y="261"/>
                  </a:lnTo>
                  <a:lnTo>
                    <a:pt x="45" y="261"/>
                  </a:lnTo>
                  <a:close/>
                  <a:moveTo>
                    <a:pt x="49" y="271"/>
                  </a:moveTo>
                  <a:lnTo>
                    <a:pt x="49" y="271"/>
                  </a:lnTo>
                  <a:lnTo>
                    <a:pt x="53" y="275"/>
                  </a:lnTo>
                  <a:lnTo>
                    <a:pt x="55" y="282"/>
                  </a:lnTo>
                  <a:lnTo>
                    <a:pt x="55" y="282"/>
                  </a:lnTo>
                  <a:lnTo>
                    <a:pt x="45" y="284"/>
                  </a:lnTo>
                  <a:lnTo>
                    <a:pt x="41" y="286"/>
                  </a:lnTo>
                  <a:lnTo>
                    <a:pt x="38" y="288"/>
                  </a:lnTo>
                  <a:lnTo>
                    <a:pt x="38" y="288"/>
                  </a:lnTo>
                  <a:lnTo>
                    <a:pt x="36" y="284"/>
                  </a:lnTo>
                  <a:lnTo>
                    <a:pt x="38" y="282"/>
                  </a:lnTo>
                  <a:lnTo>
                    <a:pt x="41" y="279"/>
                  </a:lnTo>
                  <a:lnTo>
                    <a:pt x="45" y="275"/>
                  </a:lnTo>
                  <a:lnTo>
                    <a:pt x="47" y="273"/>
                  </a:lnTo>
                  <a:lnTo>
                    <a:pt x="49" y="271"/>
                  </a:lnTo>
                  <a:lnTo>
                    <a:pt x="49" y="271"/>
                  </a:lnTo>
                  <a:close/>
                  <a:moveTo>
                    <a:pt x="68" y="317"/>
                  </a:moveTo>
                  <a:lnTo>
                    <a:pt x="68" y="317"/>
                  </a:lnTo>
                  <a:lnTo>
                    <a:pt x="68" y="313"/>
                  </a:lnTo>
                  <a:lnTo>
                    <a:pt x="68" y="311"/>
                  </a:lnTo>
                  <a:lnTo>
                    <a:pt x="72" y="305"/>
                  </a:lnTo>
                  <a:lnTo>
                    <a:pt x="72" y="305"/>
                  </a:lnTo>
                  <a:lnTo>
                    <a:pt x="70" y="303"/>
                  </a:lnTo>
                  <a:lnTo>
                    <a:pt x="66" y="301"/>
                  </a:lnTo>
                  <a:lnTo>
                    <a:pt x="60" y="301"/>
                  </a:lnTo>
                  <a:lnTo>
                    <a:pt x="49" y="303"/>
                  </a:lnTo>
                  <a:lnTo>
                    <a:pt x="49" y="303"/>
                  </a:lnTo>
                  <a:lnTo>
                    <a:pt x="51" y="298"/>
                  </a:lnTo>
                  <a:lnTo>
                    <a:pt x="53" y="296"/>
                  </a:lnTo>
                  <a:lnTo>
                    <a:pt x="60" y="290"/>
                  </a:lnTo>
                  <a:lnTo>
                    <a:pt x="60" y="290"/>
                  </a:lnTo>
                  <a:lnTo>
                    <a:pt x="74" y="299"/>
                  </a:lnTo>
                  <a:lnTo>
                    <a:pt x="80" y="305"/>
                  </a:lnTo>
                  <a:lnTo>
                    <a:pt x="83" y="311"/>
                  </a:lnTo>
                  <a:lnTo>
                    <a:pt x="83" y="311"/>
                  </a:lnTo>
                  <a:lnTo>
                    <a:pt x="76" y="313"/>
                  </a:lnTo>
                  <a:lnTo>
                    <a:pt x="68" y="317"/>
                  </a:lnTo>
                  <a:lnTo>
                    <a:pt x="68" y="317"/>
                  </a:lnTo>
                  <a:close/>
                  <a:moveTo>
                    <a:pt x="85" y="326"/>
                  </a:moveTo>
                  <a:lnTo>
                    <a:pt x="85" y="326"/>
                  </a:lnTo>
                  <a:lnTo>
                    <a:pt x="87" y="324"/>
                  </a:lnTo>
                  <a:lnTo>
                    <a:pt x="89" y="322"/>
                  </a:lnTo>
                  <a:lnTo>
                    <a:pt x="91" y="320"/>
                  </a:lnTo>
                  <a:lnTo>
                    <a:pt x="91" y="319"/>
                  </a:lnTo>
                  <a:lnTo>
                    <a:pt x="91" y="319"/>
                  </a:lnTo>
                  <a:lnTo>
                    <a:pt x="95" y="319"/>
                  </a:lnTo>
                  <a:lnTo>
                    <a:pt x="99" y="322"/>
                  </a:lnTo>
                  <a:lnTo>
                    <a:pt x="99" y="322"/>
                  </a:lnTo>
                  <a:lnTo>
                    <a:pt x="97" y="324"/>
                  </a:lnTo>
                  <a:lnTo>
                    <a:pt x="93" y="326"/>
                  </a:lnTo>
                  <a:lnTo>
                    <a:pt x="85" y="326"/>
                  </a:lnTo>
                  <a:lnTo>
                    <a:pt x="85" y="326"/>
                  </a:lnTo>
                  <a:close/>
                  <a:moveTo>
                    <a:pt x="263" y="303"/>
                  </a:moveTo>
                  <a:lnTo>
                    <a:pt x="263" y="303"/>
                  </a:lnTo>
                  <a:lnTo>
                    <a:pt x="257" y="309"/>
                  </a:lnTo>
                  <a:lnTo>
                    <a:pt x="249" y="317"/>
                  </a:lnTo>
                  <a:lnTo>
                    <a:pt x="232" y="326"/>
                  </a:lnTo>
                  <a:lnTo>
                    <a:pt x="211" y="332"/>
                  </a:lnTo>
                  <a:lnTo>
                    <a:pt x="188" y="336"/>
                  </a:lnTo>
                  <a:lnTo>
                    <a:pt x="165" y="336"/>
                  </a:lnTo>
                  <a:lnTo>
                    <a:pt x="142" y="332"/>
                  </a:lnTo>
                  <a:lnTo>
                    <a:pt x="120" y="324"/>
                  </a:lnTo>
                  <a:lnTo>
                    <a:pt x="101" y="315"/>
                  </a:lnTo>
                  <a:lnTo>
                    <a:pt x="101" y="315"/>
                  </a:lnTo>
                  <a:lnTo>
                    <a:pt x="89" y="305"/>
                  </a:lnTo>
                  <a:lnTo>
                    <a:pt x="80" y="296"/>
                  </a:lnTo>
                  <a:lnTo>
                    <a:pt x="68" y="284"/>
                  </a:lnTo>
                  <a:lnTo>
                    <a:pt x="60" y="271"/>
                  </a:lnTo>
                  <a:lnTo>
                    <a:pt x="55" y="254"/>
                  </a:lnTo>
                  <a:lnTo>
                    <a:pt x="49" y="237"/>
                  </a:lnTo>
                  <a:lnTo>
                    <a:pt x="47" y="218"/>
                  </a:lnTo>
                  <a:lnTo>
                    <a:pt x="47" y="197"/>
                  </a:lnTo>
                  <a:lnTo>
                    <a:pt x="47" y="197"/>
                  </a:lnTo>
                  <a:lnTo>
                    <a:pt x="51" y="172"/>
                  </a:lnTo>
                  <a:lnTo>
                    <a:pt x="57" y="145"/>
                  </a:lnTo>
                  <a:lnTo>
                    <a:pt x="64" y="122"/>
                  </a:lnTo>
                  <a:lnTo>
                    <a:pt x="74" y="99"/>
                  </a:lnTo>
                  <a:lnTo>
                    <a:pt x="85" y="78"/>
                  </a:lnTo>
                  <a:lnTo>
                    <a:pt x="101" y="59"/>
                  </a:lnTo>
                  <a:lnTo>
                    <a:pt x="116" y="42"/>
                  </a:lnTo>
                  <a:lnTo>
                    <a:pt x="133" y="31"/>
                  </a:lnTo>
                  <a:lnTo>
                    <a:pt x="133" y="31"/>
                  </a:lnTo>
                  <a:lnTo>
                    <a:pt x="142" y="25"/>
                  </a:lnTo>
                  <a:lnTo>
                    <a:pt x="154" y="21"/>
                  </a:lnTo>
                  <a:lnTo>
                    <a:pt x="165" y="17"/>
                  </a:lnTo>
                  <a:lnTo>
                    <a:pt x="179" y="14"/>
                  </a:lnTo>
                  <a:lnTo>
                    <a:pt x="194" y="12"/>
                  </a:lnTo>
                  <a:lnTo>
                    <a:pt x="207" y="12"/>
                  </a:lnTo>
                  <a:lnTo>
                    <a:pt x="221" y="14"/>
                  </a:lnTo>
                  <a:lnTo>
                    <a:pt x="232" y="19"/>
                  </a:lnTo>
                  <a:lnTo>
                    <a:pt x="232" y="19"/>
                  </a:lnTo>
                  <a:lnTo>
                    <a:pt x="243" y="25"/>
                  </a:lnTo>
                  <a:lnTo>
                    <a:pt x="255" y="31"/>
                  </a:lnTo>
                  <a:lnTo>
                    <a:pt x="264" y="40"/>
                  </a:lnTo>
                  <a:lnTo>
                    <a:pt x="272" y="52"/>
                  </a:lnTo>
                  <a:lnTo>
                    <a:pt x="272" y="52"/>
                  </a:lnTo>
                  <a:lnTo>
                    <a:pt x="261" y="67"/>
                  </a:lnTo>
                  <a:lnTo>
                    <a:pt x="251" y="73"/>
                  </a:lnTo>
                  <a:lnTo>
                    <a:pt x="247" y="75"/>
                  </a:lnTo>
                  <a:lnTo>
                    <a:pt x="242" y="77"/>
                  </a:lnTo>
                  <a:lnTo>
                    <a:pt x="242" y="77"/>
                  </a:lnTo>
                  <a:lnTo>
                    <a:pt x="234" y="75"/>
                  </a:lnTo>
                  <a:lnTo>
                    <a:pt x="226" y="73"/>
                  </a:lnTo>
                  <a:lnTo>
                    <a:pt x="219" y="69"/>
                  </a:lnTo>
                  <a:lnTo>
                    <a:pt x="211" y="67"/>
                  </a:lnTo>
                  <a:lnTo>
                    <a:pt x="211" y="67"/>
                  </a:lnTo>
                  <a:lnTo>
                    <a:pt x="196" y="65"/>
                  </a:lnTo>
                  <a:lnTo>
                    <a:pt x="181" y="67"/>
                  </a:lnTo>
                  <a:lnTo>
                    <a:pt x="181" y="67"/>
                  </a:lnTo>
                  <a:lnTo>
                    <a:pt x="173" y="69"/>
                  </a:lnTo>
                  <a:lnTo>
                    <a:pt x="165" y="71"/>
                  </a:lnTo>
                  <a:lnTo>
                    <a:pt x="150" y="78"/>
                  </a:lnTo>
                  <a:lnTo>
                    <a:pt x="137" y="92"/>
                  </a:lnTo>
                  <a:lnTo>
                    <a:pt x="125" y="107"/>
                  </a:lnTo>
                  <a:lnTo>
                    <a:pt x="116" y="124"/>
                  </a:lnTo>
                  <a:lnTo>
                    <a:pt x="110" y="143"/>
                  </a:lnTo>
                  <a:lnTo>
                    <a:pt x="108" y="162"/>
                  </a:lnTo>
                  <a:lnTo>
                    <a:pt x="108" y="181"/>
                  </a:lnTo>
                  <a:lnTo>
                    <a:pt x="108" y="181"/>
                  </a:lnTo>
                  <a:lnTo>
                    <a:pt x="118" y="176"/>
                  </a:lnTo>
                  <a:lnTo>
                    <a:pt x="125" y="168"/>
                  </a:lnTo>
                  <a:lnTo>
                    <a:pt x="133" y="160"/>
                  </a:lnTo>
                  <a:lnTo>
                    <a:pt x="142" y="155"/>
                  </a:lnTo>
                  <a:lnTo>
                    <a:pt x="142" y="155"/>
                  </a:lnTo>
                  <a:lnTo>
                    <a:pt x="162" y="149"/>
                  </a:lnTo>
                  <a:lnTo>
                    <a:pt x="179" y="145"/>
                  </a:lnTo>
                  <a:lnTo>
                    <a:pt x="198" y="147"/>
                  </a:lnTo>
                  <a:lnTo>
                    <a:pt x="217" y="149"/>
                  </a:lnTo>
                  <a:lnTo>
                    <a:pt x="234" y="155"/>
                  </a:lnTo>
                  <a:lnTo>
                    <a:pt x="251" y="164"/>
                  </a:lnTo>
                  <a:lnTo>
                    <a:pt x="263" y="174"/>
                  </a:lnTo>
                  <a:lnTo>
                    <a:pt x="272" y="187"/>
                  </a:lnTo>
                  <a:lnTo>
                    <a:pt x="272" y="187"/>
                  </a:lnTo>
                  <a:lnTo>
                    <a:pt x="278" y="200"/>
                  </a:lnTo>
                  <a:lnTo>
                    <a:pt x="282" y="216"/>
                  </a:lnTo>
                  <a:lnTo>
                    <a:pt x="283" y="231"/>
                  </a:lnTo>
                  <a:lnTo>
                    <a:pt x="283" y="248"/>
                  </a:lnTo>
                  <a:lnTo>
                    <a:pt x="280" y="263"/>
                  </a:lnTo>
                  <a:lnTo>
                    <a:pt x="276" y="279"/>
                  </a:lnTo>
                  <a:lnTo>
                    <a:pt x="270" y="292"/>
                  </a:lnTo>
                  <a:lnTo>
                    <a:pt x="263" y="303"/>
                  </a:lnTo>
                  <a:lnTo>
                    <a:pt x="263" y="303"/>
                  </a:lnTo>
                  <a:close/>
                  <a:moveTo>
                    <a:pt x="173" y="197"/>
                  </a:moveTo>
                  <a:lnTo>
                    <a:pt x="173" y="197"/>
                  </a:lnTo>
                  <a:lnTo>
                    <a:pt x="165" y="198"/>
                  </a:lnTo>
                  <a:lnTo>
                    <a:pt x="158" y="202"/>
                  </a:lnTo>
                  <a:lnTo>
                    <a:pt x="144" y="210"/>
                  </a:lnTo>
                  <a:lnTo>
                    <a:pt x="135" y="221"/>
                  </a:lnTo>
                  <a:lnTo>
                    <a:pt x="131" y="227"/>
                  </a:lnTo>
                  <a:lnTo>
                    <a:pt x="129" y="233"/>
                  </a:lnTo>
                  <a:lnTo>
                    <a:pt x="129" y="233"/>
                  </a:lnTo>
                  <a:lnTo>
                    <a:pt x="127" y="244"/>
                  </a:lnTo>
                  <a:lnTo>
                    <a:pt x="129" y="254"/>
                  </a:lnTo>
                  <a:lnTo>
                    <a:pt x="133" y="263"/>
                  </a:lnTo>
                  <a:lnTo>
                    <a:pt x="139" y="271"/>
                  </a:lnTo>
                  <a:lnTo>
                    <a:pt x="144" y="277"/>
                  </a:lnTo>
                  <a:lnTo>
                    <a:pt x="152" y="280"/>
                  </a:lnTo>
                  <a:lnTo>
                    <a:pt x="160" y="282"/>
                  </a:lnTo>
                  <a:lnTo>
                    <a:pt x="167" y="284"/>
                  </a:lnTo>
                  <a:lnTo>
                    <a:pt x="167" y="284"/>
                  </a:lnTo>
                  <a:lnTo>
                    <a:pt x="179" y="284"/>
                  </a:lnTo>
                  <a:lnTo>
                    <a:pt x="190" y="282"/>
                  </a:lnTo>
                  <a:lnTo>
                    <a:pt x="202" y="279"/>
                  </a:lnTo>
                  <a:lnTo>
                    <a:pt x="211" y="273"/>
                  </a:lnTo>
                  <a:lnTo>
                    <a:pt x="221" y="267"/>
                  </a:lnTo>
                  <a:lnTo>
                    <a:pt x="226" y="259"/>
                  </a:lnTo>
                  <a:lnTo>
                    <a:pt x="232" y="250"/>
                  </a:lnTo>
                  <a:lnTo>
                    <a:pt x="234" y="239"/>
                  </a:lnTo>
                  <a:lnTo>
                    <a:pt x="234" y="239"/>
                  </a:lnTo>
                  <a:lnTo>
                    <a:pt x="232" y="229"/>
                  </a:lnTo>
                  <a:lnTo>
                    <a:pt x="226" y="221"/>
                  </a:lnTo>
                  <a:lnTo>
                    <a:pt x="221" y="214"/>
                  </a:lnTo>
                  <a:lnTo>
                    <a:pt x="211" y="208"/>
                  </a:lnTo>
                  <a:lnTo>
                    <a:pt x="202" y="202"/>
                  </a:lnTo>
                  <a:lnTo>
                    <a:pt x="192" y="198"/>
                  </a:lnTo>
                  <a:lnTo>
                    <a:pt x="181" y="197"/>
                  </a:lnTo>
                  <a:lnTo>
                    <a:pt x="173" y="197"/>
                  </a:lnTo>
                  <a:lnTo>
                    <a:pt x="173" y="197"/>
                  </a:lnTo>
                  <a:close/>
                  <a:moveTo>
                    <a:pt x="188" y="208"/>
                  </a:moveTo>
                  <a:lnTo>
                    <a:pt x="188" y="208"/>
                  </a:lnTo>
                  <a:lnTo>
                    <a:pt x="184" y="210"/>
                  </a:lnTo>
                  <a:lnTo>
                    <a:pt x="181" y="212"/>
                  </a:lnTo>
                  <a:lnTo>
                    <a:pt x="177" y="210"/>
                  </a:lnTo>
                  <a:lnTo>
                    <a:pt x="175" y="204"/>
                  </a:lnTo>
                  <a:lnTo>
                    <a:pt x="175" y="204"/>
                  </a:lnTo>
                  <a:lnTo>
                    <a:pt x="182" y="204"/>
                  </a:lnTo>
                  <a:lnTo>
                    <a:pt x="186" y="206"/>
                  </a:lnTo>
                  <a:lnTo>
                    <a:pt x="188" y="208"/>
                  </a:lnTo>
                  <a:lnTo>
                    <a:pt x="188" y="208"/>
                  </a:lnTo>
                  <a:close/>
                  <a:moveTo>
                    <a:pt x="188" y="258"/>
                  </a:moveTo>
                  <a:lnTo>
                    <a:pt x="188" y="258"/>
                  </a:lnTo>
                  <a:lnTo>
                    <a:pt x="184" y="263"/>
                  </a:lnTo>
                  <a:lnTo>
                    <a:pt x="182" y="267"/>
                  </a:lnTo>
                  <a:lnTo>
                    <a:pt x="173" y="273"/>
                  </a:lnTo>
                  <a:lnTo>
                    <a:pt x="163" y="273"/>
                  </a:lnTo>
                  <a:lnTo>
                    <a:pt x="154" y="271"/>
                  </a:lnTo>
                  <a:lnTo>
                    <a:pt x="144" y="265"/>
                  </a:lnTo>
                  <a:lnTo>
                    <a:pt x="139" y="258"/>
                  </a:lnTo>
                  <a:lnTo>
                    <a:pt x="135" y="248"/>
                  </a:lnTo>
                  <a:lnTo>
                    <a:pt x="133" y="242"/>
                  </a:lnTo>
                  <a:lnTo>
                    <a:pt x="135" y="237"/>
                  </a:lnTo>
                  <a:lnTo>
                    <a:pt x="135" y="237"/>
                  </a:lnTo>
                  <a:lnTo>
                    <a:pt x="139" y="227"/>
                  </a:lnTo>
                  <a:lnTo>
                    <a:pt x="144" y="219"/>
                  </a:lnTo>
                  <a:lnTo>
                    <a:pt x="154" y="216"/>
                  </a:lnTo>
                  <a:lnTo>
                    <a:pt x="163" y="212"/>
                  </a:lnTo>
                  <a:lnTo>
                    <a:pt x="163" y="212"/>
                  </a:lnTo>
                  <a:lnTo>
                    <a:pt x="169" y="212"/>
                  </a:lnTo>
                  <a:lnTo>
                    <a:pt x="175" y="214"/>
                  </a:lnTo>
                  <a:lnTo>
                    <a:pt x="181" y="219"/>
                  </a:lnTo>
                  <a:lnTo>
                    <a:pt x="184" y="225"/>
                  </a:lnTo>
                  <a:lnTo>
                    <a:pt x="188" y="233"/>
                  </a:lnTo>
                  <a:lnTo>
                    <a:pt x="190" y="242"/>
                  </a:lnTo>
                  <a:lnTo>
                    <a:pt x="190" y="250"/>
                  </a:lnTo>
                  <a:lnTo>
                    <a:pt x="188" y="258"/>
                  </a:lnTo>
                  <a:lnTo>
                    <a:pt x="188" y="258"/>
                  </a:lnTo>
                  <a:close/>
                  <a:moveTo>
                    <a:pt x="211" y="219"/>
                  </a:moveTo>
                  <a:lnTo>
                    <a:pt x="211" y="219"/>
                  </a:lnTo>
                  <a:lnTo>
                    <a:pt x="205" y="221"/>
                  </a:lnTo>
                  <a:lnTo>
                    <a:pt x="198" y="221"/>
                  </a:lnTo>
                  <a:lnTo>
                    <a:pt x="198" y="221"/>
                  </a:lnTo>
                  <a:lnTo>
                    <a:pt x="198" y="218"/>
                  </a:lnTo>
                  <a:lnTo>
                    <a:pt x="200" y="216"/>
                  </a:lnTo>
                  <a:lnTo>
                    <a:pt x="203" y="214"/>
                  </a:lnTo>
                  <a:lnTo>
                    <a:pt x="209" y="216"/>
                  </a:lnTo>
                  <a:lnTo>
                    <a:pt x="211" y="218"/>
                  </a:lnTo>
                  <a:lnTo>
                    <a:pt x="211" y="219"/>
                  </a:lnTo>
                  <a:lnTo>
                    <a:pt x="211" y="219"/>
                  </a:lnTo>
                  <a:close/>
                  <a:moveTo>
                    <a:pt x="209" y="239"/>
                  </a:moveTo>
                  <a:lnTo>
                    <a:pt x="209" y="239"/>
                  </a:lnTo>
                  <a:lnTo>
                    <a:pt x="211" y="233"/>
                  </a:lnTo>
                  <a:lnTo>
                    <a:pt x="217" y="229"/>
                  </a:lnTo>
                  <a:lnTo>
                    <a:pt x="219" y="227"/>
                  </a:lnTo>
                  <a:lnTo>
                    <a:pt x="221" y="227"/>
                  </a:lnTo>
                  <a:lnTo>
                    <a:pt x="222" y="229"/>
                  </a:lnTo>
                  <a:lnTo>
                    <a:pt x="222" y="233"/>
                  </a:lnTo>
                  <a:lnTo>
                    <a:pt x="222" y="233"/>
                  </a:lnTo>
                  <a:lnTo>
                    <a:pt x="222" y="237"/>
                  </a:lnTo>
                  <a:lnTo>
                    <a:pt x="219" y="239"/>
                  </a:lnTo>
                  <a:lnTo>
                    <a:pt x="209" y="239"/>
                  </a:lnTo>
                  <a:lnTo>
                    <a:pt x="209" y="23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1" name="Freeform 39"/>
            <p:cNvSpPr>
              <a:spLocks noEditPoints="1"/>
            </p:cNvSpPr>
            <p:nvPr/>
          </p:nvSpPr>
          <p:spPr bwMode="auto">
            <a:xfrm>
              <a:off x="4206876" y="4776788"/>
              <a:ext cx="115888" cy="92075"/>
            </a:xfrm>
            <a:custGeom>
              <a:avLst/>
              <a:gdLst/>
              <a:ahLst/>
              <a:cxnLst>
                <a:cxn ang="0">
                  <a:pos x="4" y="23"/>
                </a:cxn>
                <a:cxn ang="0">
                  <a:pos x="14" y="10"/>
                </a:cxn>
                <a:cxn ang="0">
                  <a:pos x="31" y="0"/>
                </a:cxn>
                <a:cxn ang="0">
                  <a:pos x="44" y="0"/>
                </a:cxn>
                <a:cxn ang="0">
                  <a:pos x="50" y="0"/>
                </a:cxn>
                <a:cxn ang="0">
                  <a:pos x="61" y="4"/>
                </a:cxn>
                <a:cxn ang="0">
                  <a:pos x="69" y="12"/>
                </a:cxn>
                <a:cxn ang="0">
                  <a:pos x="73" y="23"/>
                </a:cxn>
                <a:cxn ang="0">
                  <a:pos x="73" y="29"/>
                </a:cxn>
                <a:cxn ang="0">
                  <a:pos x="69" y="40"/>
                </a:cxn>
                <a:cxn ang="0">
                  <a:pos x="58" y="50"/>
                </a:cxn>
                <a:cxn ang="0">
                  <a:pos x="29" y="58"/>
                </a:cxn>
                <a:cxn ang="0">
                  <a:pos x="10" y="54"/>
                </a:cxn>
                <a:cxn ang="0">
                  <a:pos x="2" y="44"/>
                </a:cxn>
                <a:cxn ang="0">
                  <a:pos x="0" y="33"/>
                </a:cxn>
                <a:cxn ang="0">
                  <a:pos x="4" y="23"/>
                </a:cxn>
                <a:cxn ang="0">
                  <a:pos x="29" y="42"/>
                </a:cxn>
                <a:cxn ang="0">
                  <a:pos x="40" y="46"/>
                </a:cxn>
                <a:cxn ang="0">
                  <a:pos x="52" y="42"/>
                </a:cxn>
                <a:cxn ang="0">
                  <a:pos x="67" y="33"/>
                </a:cxn>
                <a:cxn ang="0">
                  <a:pos x="69" y="29"/>
                </a:cxn>
                <a:cxn ang="0">
                  <a:pos x="67" y="18"/>
                </a:cxn>
                <a:cxn ang="0">
                  <a:pos x="63" y="10"/>
                </a:cxn>
                <a:cxn ang="0">
                  <a:pos x="44" y="6"/>
                </a:cxn>
                <a:cxn ang="0">
                  <a:pos x="38" y="8"/>
                </a:cxn>
                <a:cxn ang="0">
                  <a:pos x="29" y="16"/>
                </a:cxn>
                <a:cxn ang="0">
                  <a:pos x="23" y="25"/>
                </a:cxn>
                <a:cxn ang="0">
                  <a:pos x="25" y="37"/>
                </a:cxn>
                <a:cxn ang="0">
                  <a:pos x="29" y="42"/>
                </a:cxn>
                <a:cxn ang="0">
                  <a:pos x="10" y="27"/>
                </a:cxn>
                <a:cxn ang="0">
                  <a:pos x="19" y="16"/>
                </a:cxn>
                <a:cxn ang="0">
                  <a:pos x="16" y="18"/>
                </a:cxn>
                <a:cxn ang="0">
                  <a:pos x="10" y="27"/>
                </a:cxn>
                <a:cxn ang="0">
                  <a:pos x="12" y="37"/>
                </a:cxn>
                <a:cxn ang="0">
                  <a:pos x="16" y="35"/>
                </a:cxn>
                <a:cxn ang="0">
                  <a:pos x="17" y="33"/>
                </a:cxn>
                <a:cxn ang="0">
                  <a:pos x="14" y="31"/>
                </a:cxn>
                <a:cxn ang="0">
                  <a:pos x="12" y="37"/>
                </a:cxn>
              </a:cxnLst>
              <a:rect l="0" t="0" r="r" b="b"/>
              <a:pathLst>
                <a:path w="73" h="58">
                  <a:moveTo>
                    <a:pt x="4" y="23"/>
                  </a:moveTo>
                  <a:lnTo>
                    <a:pt x="4" y="23"/>
                  </a:lnTo>
                  <a:lnTo>
                    <a:pt x="8" y="18"/>
                  </a:lnTo>
                  <a:lnTo>
                    <a:pt x="14" y="10"/>
                  </a:lnTo>
                  <a:lnTo>
                    <a:pt x="21" y="4"/>
                  </a:lnTo>
                  <a:lnTo>
                    <a:pt x="31" y="0"/>
                  </a:lnTo>
                  <a:lnTo>
                    <a:pt x="31" y="0"/>
                  </a:lnTo>
                  <a:lnTo>
                    <a:pt x="44" y="0"/>
                  </a:lnTo>
                  <a:lnTo>
                    <a:pt x="44" y="0"/>
                  </a:lnTo>
                  <a:lnTo>
                    <a:pt x="50" y="0"/>
                  </a:lnTo>
                  <a:lnTo>
                    <a:pt x="56" y="2"/>
                  </a:lnTo>
                  <a:lnTo>
                    <a:pt x="61" y="4"/>
                  </a:lnTo>
                  <a:lnTo>
                    <a:pt x="65" y="8"/>
                  </a:lnTo>
                  <a:lnTo>
                    <a:pt x="69" y="12"/>
                  </a:lnTo>
                  <a:lnTo>
                    <a:pt x="71" y="18"/>
                  </a:lnTo>
                  <a:lnTo>
                    <a:pt x="73" y="23"/>
                  </a:lnTo>
                  <a:lnTo>
                    <a:pt x="73" y="29"/>
                  </a:lnTo>
                  <a:lnTo>
                    <a:pt x="73" y="29"/>
                  </a:lnTo>
                  <a:lnTo>
                    <a:pt x="71" y="35"/>
                  </a:lnTo>
                  <a:lnTo>
                    <a:pt x="69" y="40"/>
                  </a:lnTo>
                  <a:lnTo>
                    <a:pt x="63" y="46"/>
                  </a:lnTo>
                  <a:lnTo>
                    <a:pt x="58" y="50"/>
                  </a:lnTo>
                  <a:lnTo>
                    <a:pt x="44" y="56"/>
                  </a:lnTo>
                  <a:lnTo>
                    <a:pt x="29" y="58"/>
                  </a:lnTo>
                  <a:lnTo>
                    <a:pt x="16" y="56"/>
                  </a:lnTo>
                  <a:lnTo>
                    <a:pt x="10" y="54"/>
                  </a:lnTo>
                  <a:lnTo>
                    <a:pt x="4" y="50"/>
                  </a:lnTo>
                  <a:lnTo>
                    <a:pt x="2" y="44"/>
                  </a:lnTo>
                  <a:lnTo>
                    <a:pt x="0" y="39"/>
                  </a:lnTo>
                  <a:lnTo>
                    <a:pt x="0" y="33"/>
                  </a:lnTo>
                  <a:lnTo>
                    <a:pt x="4" y="23"/>
                  </a:lnTo>
                  <a:lnTo>
                    <a:pt x="4" y="23"/>
                  </a:lnTo>
                  <a:close/>
                  <a:moveTo>
                    <a:pt x="29" y="42"/>
                  </a:moveTo>
                  <a:lnTo>
                    <a:pt x="29" y="42"/>
                  </a:lnTo>
                  <a:lnTo>
                    <a:pt x="35" y="44"/>
                  </a:lnTo>
                  <a:lnTo>
                    <a:pt x="40" y="46"/>
                  </a:lnTo>
                  <a:lnTo>
                    <a:pt x="46" y="44"/>
                  </a:lnTo>
                  <a:lnTo>
                    <a:pt x="52" y="42"/>
                  </a:lnTo>
                  <a:lnTo>
                    <a:pt x="63" y="37"/>
                  </a:lnTo>
                  <a:lnTo>
                    <a:pt x="67" y="33"/>
                  </a:lnTo>
                  <a:lnTo>
                    <a:pt x="69" y="29"/>
                  </a:lnTo>
                  <a:lnTo>
                    <a:pt x="69" y="29"/>
                  </a:lnTo>
                  <a:lnTo>
                    <a:pt x="69" y="23"/>
                  </a:lnTo>
                  <a:lnTo>
                    <a:pt x="67" y="18"/>
                  </a:lnTo>
                  <a:lnTo>
                    <a:pt x="65" y="14"/>
                  </a:lnTo>
                  <a:lnTo>
                    <a:pt x="63" y="10"/>
                  </a:lnTo>
                  <a:lnTo>
                    <a:pt x="54" y="6"/>
                  </a:lnTo>
                  <a:lnTo>
                    <a:pt x="44" y="6"/>
                  </a:lnTo>
                  <a:lnTo>
                    <a:pt x="44" y="6"/>
                  </a:lnTo>
                  <a:lnTo>
                    <a:pt x="38" y="8"/>
                  </a:lnTo>
                  <a:lnTo>
                    <a:pt x="35" y="10"/>
                  </a:lnTo>
                  <a:lnTo>
                    <a:pt x="29" y="16"/>
                  </a:lnTo>
                  <a:lnTo>
                    <a:pt x="27" y="19"/>
                  </a:lnTo>
                  <a:lnTo>
                    <a:pt x="23" y="25"/>
                  </a:lnTo>
                  <a:lnTo>
                    <a:pt x="23" y="31"/>
                  </a:lnTo>
                  <a:lnTo>
                    <a:pt x="25" y="37"/>
                  </a:lnTo>
                  <a:lnTo>
                    <a:pt x="29" y="42"/>
                  </a:lnTo>
                  <a:lnTo>
                    <a:pt x="29" y="42"/>
                  </a:lnTo>
                  <a:close/>
                  <a:moveTo>
                    <a:pt x="10" y="27"/>
                  </a:moveTo>
                  <a:lnTo>
                    <a:pt x="10" y="27"/>
                  </a:lnTo>
                  <a:lnTo>
                    <a:pt x="16" y="23"/>
                  </a:lnTo>
                  <a:lnTo>
                    <a:pt x="19" y="16"/>
                  </a:lnTo>
                  <a:lnTo>
                    <a:pt x="19" y="16"/>
                  </a:lnTo>
                  <a:lnTo>
                    <a:pt x="16" y="18"/>
                  </a:lnTo>
                  <a:lnTo>
                    <a:pt x="14" y="19"/>
                  </a:lnTo>
                  <a:lnTo>
                    <a:pt x="10" y="27"/>
                  </a:lnTo>
                  <a:lnTo>
                    <a:pt x="10" y="27"/>
                  </a:lnTo>
                  <a:close/>
                  <a:moveTo>
                    <a:pt x="12" y="37"/>
                  </a:moveTo>
                  <a:lnTo>
                    <a:pt x="12" y="37"/>
                  </a:lnTo>
                  <a:lnTo>
                    <a:pt x="16" y="35"/>
                  </a:lnTo>
                  <a:lnTo>
                    <a:pt x="17" y="35"/>
                  </a:lnTo>
                  <a:lnTo>
                    <a:pt x="17" y="33"/>
                  </a:lnTo>
                  <a:lnTo>
                    <a:pt x="17" y="31"/>
                  </a:lnTo>
                  <a:lnTo>
                    <a:pt x="14" y="31"/>
                  </a:lnTo>
                  <a:lnTo>
                    <a:pt x="12" y="33"/>
                  </a:lnTo>
                  <a:lnTo>
                    <a:pt x="12" y="37"/>
                  </a:lnTo>
                  <a:lnTo>
                    <a:pt x="12"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2" name="Freeform 40"/>
            <p:cNvSpPr>
              <a:spLocks noEditPoints="1"/>
            </p:cNvSpPr>
            <p:nvPr/>
          </p:nvSpPr>
          <p:spPr bwMode="auto">
            <a:xfrm>
              <a:off x="4386263" y="4959350"/>
              <a:ext cx="103188" cy="84138"/>
            </a:xfrm>
            <a:custGeom>
              <a:avLst/>
              <a:gdLst/>
              <a:ahLst/>
              <a:cxnLst>
                <a:cxn ang="0">
                  <a:pos x="36" y="0"/>
                </a:cxn>
                <a:cxn ang="0">
                  <a:pos x="53" y="4"/>
                </a:cxn>
                <a:cxn ang="0">
                  <a:pos x="61" y="9"/>
                </a:cxn>
                <a:cxn ang="0">
                  <a:pos x="65" y="19"/>
                </a:cxn>
                <a:cxn ang="0">
                  <a:pos x="65" y="26"/>
                </a:cxn>
                <a:cxn ang="0">
                  <a:pos x="57" y="42"/>
                </a:cxn>
                <a:cxn ang="0">
                  <a:pos x="36" y="51"/>
                </a:cxn>
                <a:cxn ang="0">
                  <a:pos x="15" y="53"/>
                </a:cxn>
                <a:cxn ang="0">
                  <a:pos x="4" y="45"/>
                </a:cxn>
                <a:cxn ang="0">
                  <a:pos x="0" y="40"/>
                </a:cxn>
                <a:cxn ang="0">
                  <a:pos x="2" y="23"/>
                </a:cxn>
                <a:cxn ang="0">
                  <a:pos x="9" y="9"/>
                </a:cxn>
                <a:cxn ang="0">
                  <a:pos x="15" y="5"/>
                </a:cxn>
                <a:cxn ang="0">
                  <a:pos x="36" y="0"/>
                </a:cxn>
                <a:cxn ang="0">
                  <a:pos x="61" y="25"/>
                </a:cxn>
                <a:cxn ang="0">
                  <a:pos x="59" y="15"/>
                </a:cxn>
                <a:cxn ang="0">
                  <a:pos x="47" y="5"/>
                </a:cxn>
                <a:cxn ang="0">
                  <a:pos x="32" y="5"/>
                </a:cxn>
                <a:cxn ang="0">
                  <a:pos x="21" y="15"/>
                </a:cxn>
                <a:cxn ang="0">
                  <a:pos x="21" y="23"/>
                </a:cxn>
                <a:cxn ang="0">
                  <a:pos x="25" y="34"/>
                </a:cxn>
                <a:cxn ang="0">
                  <a:pos x="34" y="40"/>
                </a:cxn>
                <a:cxn ang="0">
                  <a:pos x="46" y="40"/>
                </a:cxn>
                <a:cxn ang="0">
                  <a:pos x="55" y="36"/>
                </a:cxn>
                <a:cxn ang="0">
                  <a:pos x="59" y="30"/>
                </a:cxn>
                <a:cxn ang="0">
                  <a:pos x="61" y="25"/>
                </a:cxn>
                <a:cxn ang="0">
                  <a:pos x="9" y="19"/>
                </a:cxn>
                <a:cxn ang="0">
                  <a:pos x="15" y="15"/>
                </a:cxn>
                <a:cxn ang="0">
                  <a:pos x="15" y="11"/>
                </a:cxn>
                <a:cxn ang="0">
                  <a:pos x="11" y="15"/>
                </a:cxn>
                <a:cxn ang="0">
                  <a:pos x="9" y="19"/>
                </a:cxn>
                <a:cxn ang="0">
                  <a:pos x="6" y="26"/>
                </a:cxn>
                <a:cxn ang="0">
                  <a:pos x="6" y="32"/>
                </a:cxn>
                <a:cxn ang="0">
                  <a:pos x="9" y="30"/>
                </a:cxn>
                <a:cxn ang="0">
                  <a:pos x="13" y="28"/>
                </a:cxn>
                <a:cxn ang="0">
                  <a:pos x="13" y="25"/>
                </a:cxn>
                <a:cxn ang="0">
                  <a:pos x="11" y="25"/>
                </a:cxn>
                <a:cxn ang="0">
                  <a:pos x="6" y="26"/>
                </a:cxn>
                <a:cxn ang="0">
                  <a:pos x="11" y="44"/>
                </a:cxn>
                <a:cxn ang="0">
                  <a:pos x="13" y="45"/>
                </a:cxn>
                <a:cxn ang="0">
                  <a:pos x="15" y="47"/>
                </a:cxn>
                <a:cxn ang="0">
                  <a:pos x="17" y="40"/>
                </a:cxn>
                <a:cxn ang="0">
                  <a:pos x="13" y="40"/>
                </a:cxn>
                <a:cxn ang="0">
                  <a:pos x="11" y="44"/>
                </a:cxn>
              </a:cxnLst>
              <a:rect l="0" t="0" r="r" b="b"/>
              <a:pathLst>
                <a:path w="65" h="53">
                  <a:moveTo>
                    <a:pt x="36" y="0"/>
                  </a:moveTo>
                  <a:lnTo>
                    <a:pt x="36" y="0"/>
                  </a:lnTo>
                  <a:lnTo>
                    <a:pt x="49" y="2"/>
                  </a:lnTo>
                  <a:lnTo>
                    <a:pt x="53" y="4"/>
                  </a:lnTo>
                  <a:lnTo>
                    <a:pt x="59" y="5"/>
                  </a:lnTo>
                  <a:lnTo>
                    <a:pt x="61" y="9"/>
                  </a:lnTo>
                  <a:lnTo>
                    <a:pt x="65" y="13"/>
                  </a:lnTo>
                  <a:lnTo>
                    <a:pt x="65" y="19"/>
                  </a:lnTo>
                  <a:lnTo>
                    <a:pt x="65" y="26"/>
                  </a:lnTo>
                  <a:lnTo>
                    <a:pt x="65" y="26"/>
                  </a:lnTo>
                  <a:lnTo>
                    <a:pt x="63" y="34"/>
                  </a:lnTo>
                  <a:lnTo>
                    <a:pt x="57" y="42"/>
                  </a:lnTo>
                  <a:lnTo>
                    <a:pt x="47" y="47"/>
                  </a:lnTo>
                  <a:lnTo>
                    <a:pt x="36" y="51"/>
                  </a:lnTo>
                  <a:lnTo>
                    <a:pt x="25" y="53"/>
                  </a:lnTo>
                  <a:lnTo>
                    <a:pt x="15" y="53"/>
                  </a:lnTo>
                  <a:lnTo>
                    <a:pt x="6" y="47"/>
                  </a:lnTo>
                  <a:lnTo>
                    <a:pt x="4" y="45"/>
                  </a:lnTo>
                  <a:lnTo>
                    <a:pt x="0" y="40"/>
                  </a:lnTo>
                  <a:lnTo>
                    <a:pt x="0" y="40"/>
                  </a:lnTo>
                  <a:lnTo>
                    <a:pt x="0" y="32"/>
                  </a:lnTo>
                  <a:lnTo>
                    <a:pt x="2" y="23"/>
                  </a:lnTo>
                  <a:lnTo>
                    <a:pt x="6" y="15"/>
                  </a:lnTo>
                  <a:lnTo>
                    <a:pt x="9" y="9"/>
                  </a:lnTo>
                  <a:lnTo>
                    <a:pt x="9" y="9"/>
                  </a:lnTo>
                  <a:lnTo>
                    <a:pt x="15" y="5"/>
                  </a:lnTo>
                  <a:lnTo>
                    <a:pt x="23" y="2"/>
                  </a:lnTo>
                  <a:lnTo>
                    <a:pt x="36" y="0"/>
                  </a:lnTo>
                  <a:lnTo>
                    <a:pt x="36" y="0"/>
                  </a:lnTo>
                  <a:close/>
                  <a:moveTo>
                    <a:pt x="61" y="25"/>
                  </a:moveTo>
                  <a:lnTo>
                    <a:pt x="61" y="25"/>
                  </a:lnTo>
                  <a:lnTo>
                    <a:pt x="59" y="15"/>
                  </a:lnTo>
                  <a:lnTo>
                    <a:pt x="55" y="9"/>
                  </a:lnTo>
                  <a:lnTo>
                    <a:pt x="47" y="5"/>
                  </a:lnTo>
                  <a:lnTo>
                    <a:pt x="40" y="4"/>
                  </a:lnTo>
                  <a:lnTo>
                    <a:pt x="32" y="5"/>
                  </a:lnTo>
                  <a:lnTo>
                    <a:pt x="26" y="9"/>
                  </a:lnTo>
                  <a:lnTo>
                    <a:pt x="21" y="15"/>
                  </a:lnTo>
                  <a:lnTo>
                    <a:pt x="21" y="23"/>
                  </a:lnTo>
                  <a:lnTo>
                    <a:pt x="21" y="23"/>
                  </a:lnTo>
                  <a:lnTo>
                    <a:pt x="21" y="28"/>
                  </a:lnTo>
                  <a:lnTo>
                    <a:pt x="25" y="34"/>
                  </a:lnTo>
                  <a:lnTo>
                    <a:pt x="28" y="36"/>
                  </a:lnTo>
                  <a:lnTo>
                    <a:pt x="34" y="40"/>
                  </a:lnTo>
                  <a:lnTo>
                    <a:pt x="40" y="40"/>
                  </a:lnTo>
                  <a:lnTo>
                    <a:pt x="46" y="40"/>
                  </a:lnTo>
                  <a:lnTo>
                    <a:pt x="51" y="38"/>
                  </a:lnTo>
                  <a:lnTo>
                    <a:pt x="55" y="36"/>
                  </a:lnTo>
                  <a:lnTo>
                    <a:pt x="55" y="36"/>
                  </a:lnTo>
                  <a:lnTo>
                    <a:pt x="59" y="30"/>
                  </a:lnTo>
                  <a:lnTo>
                    <a:pt x="61" y="25"/>
                  </a:lnTo>
                  <a:lnTo>
                    <a:pt x="61" y="25"/>
                  </a:lnTo>
                  <a:close/>
                  <a:moveTo>
                    <a:pt x="9" y="19"/>
                  </a:moveTo>
                  <a:lnTo>
                    <a:pt x="9" y="19"/>
                  </a:lnTo>
                  <a:lnTo>
                    <a:pt x="13" y="19"/>
                  </a:lnTo>
                  <a:lnTo>
                    <a:pt x="15" y="15"/>
                  </a:lnTo>
                  <a:lnTo>
                    <a:pt x="15" y="13"/>
                  </a:lnTo>
                  <a:lnTo>
                    <a:pt x="15" y="11"/>
                  </a:lnTo>
                  <a:lnTo>
                    <a:pt x="15" y="11"/>
                  </a:lnTo>
                  <a:lnTo>
                    <a:pt x="11" y="15"/>
                  </a:lnTo>
                  <a:lnTo>
                    <a:pt x="9" y="17"/>
                  </a:lnTo>
                  <a:lnTo>
                    <a:pt x="9" y="19"/>
                  </a:lnTo>
                  <a:lnTo>
                    <a:pt x="9" y="19"/>
                  </a:lnTo>
                  <a:close/>
                  <a:moveTo>
                    <a:pt x="6" y="26"/>
                  </a:moveTo>
                  <a:lnTo>
                    <a:pt x="6" y="26"/>
                  </a:lnTo>
                  <a:lnTo>
                    <a:pt x="6" y="32"/>
                  </a:lnTo>
                  <a:lnTo>
                    <a:pt x="6" y="32"/>
                  </a:lnTo>
                  <a:lnTo>
                    <a:pt x="9" y="30"/>
                  </a:lnTo>
                  <a:lnTo>
                    <a:pt x="13" y="28"/>
                  </a:lnTo>
                  <a:lnTo>
                    <a:pt x="13" y="28"/>
                  </a:lnTo>
                  <a:lnTo>
                    <a:pt x="13" y="25"/>
                  </a:lnTo>
                  <a:lnTo>
                    <a:pt x="13" y="25"/>
                  </a:lnTo>
                  <a:lnTo>
                    <a:pt x="11" y="25"/>
                  </a:lnTo>
                  <a:lnTo>
                    <a:pt x="11" y="25"/>
                  </a:lnTo>
                  <a:lnTo>
                    <a:pt x="9" y="26"/>
                  </a:lnTo>
                  <a:lnTo>
                    <a:pt x="6" y="26"/>
                  </a:lnTo>
                  <a:lnTo>
                    <a:pt x="6" y="26"/>
                  </a:lnTo>
                  <a:close/>
                  <a:moveTo>
                    <a:pt x="11" y="44"/>
                  </a:moveTo>
                  <a:lnTo>
                    <a:pt x="11" y="44"/>
                  </a:lnTo>
                  <a:lnTo>
                    <a:pt x="13" y="45"/>
                  </a:lnTo>
                  <a:lnTo>
                    <a:pt x="15" y="47"/>
                  </a:lnTo>
                  <a:lnTo>
                    <a:pt x="15" y="47"/>
                  </a:lnTo>
                  <a:lnTo>
                    <a:pt x="17" y="44"/>
                  </a:lnTo>
                  <a:lnTo>
                    <a:pt x="17" y="40"/>
                  </a:lnTo>
                  <a:lnTo>
                    <a:pt x="17" y="40"/>
                  </a:lnTo>
                  <a:lnTo>
                    <a:pt x="13" y="40"/>
                  </a:lnTo>
                  <a:lnTo>
                    <a:pt x="11" y="44"/>
                  </a:lnTo>
                  <a:lnTo>
                    <a:pt x="11" y="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3" name="Freeform 41"/>
            <p:cNvSpPr>
              <a:spLocks noEditPoints="1"/>
            </p:cNvSpPr>
            <p:nvPr/>
          </p:nvSpPr>
          <p:spPr bwMode="auto">
            <a:xfrm>
              <a:off x="6307138" y="4852988"/>
              <a:ext cx="117475" cy="100013"/>
            </a:xfrm>
            <a:custGeom>
              <a:avLst/>
              <a:gdLst/>
              <a:ahLst/>
              <a:cxnLst>
                <a:cxn ang="0">
                  <a:pos x="2" y="23"/>
                </a:cxn>
                <a:cxn ang="0">
                  <a:pos x="17" y="6"/>
                </a:cxn>
                <a:cxn ang="0">
                  <a:pos x="44" y="0"/>
                </a:cxn>
                <a:cxn ang="0">
                  <a:pos x="50" y="2"/>
                </a:cxn>
                <a:cxn ang="0">
                  <a:pos x="65" y="8"/>
                </a:cxn>
                <a:cxn ang="0">
                  <a:pos x="71" y="13"/>
                </a:cxn>
                <a:cxn ang="0">
                  <a:pos x="74" y="29"/>
                </a:cxn>
                <a:cxn ang="0">
                  <a:pos x="67" y="42"/>
                </a:cxn>
                <a:cxn ang="0">
                  <a:pos x="59" y="50"/>
                </a:cxn>
                <a:cxn ang="0">
                  <a:pos x="44" y="61"/>
                </a:cxn>
                <a:cxn ang="0">
                  <a:pos x="31" y="63"/>
                </a:cxn>
                <a:cxn ang="0">
                  <a:pos x="23" y="63"/>
                </a:cxn>
                <a:cxn ang="0">
                  <a:pos x="8" y="53"/>
                </a:cxn>
                <a:cxn ang="0">
                  <a:pos x="2" y="44"/>
                </a:cxn>
                <a:cxn ang="0">
                  <a:pos x="0" y="31"/>
                </a:cxn>
                <a:cxn ang="0">
                  <a:pos x="2" y="23"/>
                </a:cxn>
                <a:cxn ang="0">
                  <a:pos x="15" y="15"/>
                </a:cxn>
                <a:cxn ang="0">
                  <a:pos x="23" y="11"/>
                </a:cxn>
                <a:cxn ang="0">
                  <a:pos x="27" y="6"/>
                </a:cxn>
                <a:cxn ang="0">
                  <a:pos x="19" y="10"/>
                </a:cxn>
                <a:cxn ang="0">
                  <a:pos x="15" y="15"/>
                </a:cxn>
                <a:cxn ang="0">
                  <a:pos x="32" y="46"/>
                </a:cxn>
                <a:cxn ang="0">
                  <a:pos x="46" y="50"/>
                </a:cxn>
                <a:cxn ang="0">
                  <a:pos x="61" y="44"/>
                </a:cxn>
                <a:cxn ang="0">
                  <a:pos x="69" y="32"/>
                </a:cxn>
                <a:cxn ang="0">
                  <a:pos x="67" y="17"/>
                </a:cxn>
                <a:cxn ang="0">
                  <a:pos x="65" y="13"/>
                </a:cxn>
                <a:cxn ang="0">
                  <a:pos x="50" y="6"/>
                </a:cxn>
                <a:cxn ang="0">
                  <a:pos x="36" y="6"/>
                </a:cxn>
                <a:cxn ang="0">
                  <a:pos x="29" y="11"/>
                </a:cxn>
                <a:cxn ang="0">
                  <a:pos x="25" y="21"/>
                </a:cxn>
                <a:cxn ang="0">
                  <a:pos x="27" y="40"/>
                </a:cxn>
                <a:cxn ang="0">
                  <a:pos x="32" y="46"/>
                </a:cxn>
                <a:cxn ang="0">
                  <a:pos x="15" y="31"/>
                </a:cxn>
                <a:cxn ang="0">
                  <a:pos x="19" y="29"/>
                </a:cxn>
                <a:cxn ang="0">
                  <a:pos x="17" y="29"/>
                </a:cxn>
                <a:cxn ang="0">
                  <a:pos x="15" y="31"/>
                </a:cxn>
                <a:cxn ang="0">
                  <a:pos x="17" y="44"/>
                </a:cxn>
                <a:cxn ang="0">
                  <a:pos x="23" y="42"/>
                </a:cxn>
                <a:cxn ang="0">
                  <a:pos x="21" y="38"/>
                </a:cxn>
                <a:cxn ang="0">
                  <a:pos x="19" y="40"/>
                </a:cxn>
                <a:cxn ang="0">
                  <a:pos x="17" y="44"/>
                </a:cxn>
              </a:cxnLst>
              <a:rect l="0" t="0" r="r" b="b"/>
              <a:pathLst>
                <a:path w="74" h="63">
                  <a:moveTo>
                    <a:pt x="2" y="23"/>
                  </a:moveTo>
                  <a:lnTo>
                    <a:pt x="2" y="23"/>
                  </a:lnTo>
                  <a:lnTo>
                    <a:pt x="8" y="13"/>
                  </a:lnTo>
                  <a:lnTo>
                    <a:pt x="17" y="6"/>
                  </a:lnTo>
                  <a:lnTo>
                    <a:pt x="31" y="2"/>
                  </a:lnTo>
                  <a:lnTo>
                    <a:pt x="44" y="0"/>
                  </a:lnTo>
                  <a:lnTo>
                    <a:pt x="44" y="0"/>
                  </a:lnTo>
                  <a:lnTo>
                    <a:pt x="50" y="2"/>
                  </a:lnTo>
                  <a:lnTo>
                    <a:pt x="57" y="4"/>
                  </a:lnTo>
                  <a:lnTo>
                    <a:pt x="65" y="8"/>
                  </a:lnTo>
                  <a:lnTo>
                    <a:pt x="71" y="13"/>
                  </a:lnTo>
                  <a:lnTo>
                    <a:pt x="71" y="13"/>
                  </a:lnTo>
                  <a:lnTo>
                    <a:pt x="74" y="21"/>
                  </a:lnTo>
                  <a:lnTo>
                    <a:pt x="74" y="29"/>
                  </a:lnTo>
                  <a:lnTo>
                    <a:pt x="72" y="36"/>
                  </a:lnTo>
                  <a:lnTo>
                    <a:pt x="67" y="42"/>
                  </a:lnTo>
                  <a:lnTo>
                    <a:pt x="67" y="42"/>
                  </a:lnTo>
                  <a:lnTo>
                    <a:pt x="59" y="50"/>
                  </a:lnTo>
                  <a:lnTo>
                    <a:pt x="50" y="57"/>
                  </a:lnTo>
                  <a:lnTo>
                    <a:pt x="44" y="61"/>
                  </a:lnTo>
                  <a:lnTo>
                    <a:pt x="38" y="63"/>
                  </a:lnTo>
                  <a:lnTo>
                    <a:pt x="31" y="63"/>
                  </a:lnTo>
                  <a:lnTo>
                    <a:pt x="23" y="63"/>
                  </a:lnTo>
                  <a:lnTo>
                    <a:pt x="23" y="63"/>
                  </a:lnTo>
                  <a:lnTo>
                    <a:pt x="11" y="57"/>
                  </a:lnTo>
                  <a:lnTo>
                    <a:pt x="8" y="53"/>
                  </a:lnTo>
                  <a:lnTo>
                    <a:pt x="4" y="50"/>
                  </a:lnTo>
                  <a:lnTo>
                    <a:pt x="2" y="44"/>
                  </a:lnTo>
                  <a:lnTo>
                    <a:pt x="0" y="38"/>
                  </a:lnTo>
                  <a:lnTo>
                    <a:pt x="0" y="31"/>
                  </a:lnTo>
                  <a:lnTo>
                    <a:pt x="2" y="23"/>
                  </a:lnTo>
                  <a:lnTo>
                    <a:pt x="2" y="23"/>
                  </a:lnTo>
                  <a:close/>
                  <a:moveTo>
                    <a:pt x="15" y="15"/>
                  </a:moveTo>
                  <a:lnTo>
                    <a:pt x="15" y="15"/>
                  </a:lnTo>
                  <a:lnTo>
                    <a:pt x="19" y="13"/>
                  </a:lnTo>
                  <a:lnTo>
                    <a:pt x="23" y="11"/>
                  </a:lnTo>
                  <a:lnTo>
                    <a:pt x="27" y="6"/>
                  </a:lnTo>
                  <a:lnTo>
                    <a:pt x="27" y="6"/>
                  </a:lnTo>
                  <a:lnTo>
                    <a:pt x="23" y="6"/>
                  </a:lnTo>
                  <a:lnTo>
                    <a:pt x="19" y="10"/>
                  </a:lnTo>
                  <a:lnTo>
                    <a:pt x="15" y="15"/>
                  </a:lnTo>
                  <a:lnTo>
                    <a:pt x="15" y="15"/>
                  </a:lnTo>
                  <a:close/>
                  <a:moveTo>
                    <a:pt x="32" y="46"/>
                  </a:moveTo>
                  <a:lnTo>
                    <a:pt x="32" y="46"/>
                  </a:lnTo>
                  <a:lnTo>
                    <a:pt x="40" y="48"/>
                  </a:lnTo>
                  <a:lnTo>
                    <a:pt x="46" y="50"/>
                  </a:lnTo>
                  <a:lnTo>
                    <a:pt x="53" y="48"/>
                  </a:lnTo>
                  <a:lnTo>
                    <a:pt x="61" y="44"/>
                  </a:lnTo>
                  <a:lnTo>
                    <a:pt x="67" y="38"/>
                  </a:lnTo>
                  <a:lnTo>
                    <a:pt x="69" y="32"/>
                  </a:lnTo>
                  <a:lnTo>
                    <a:pt x="71" y="25"/>
                  </a:lnTo>
                  <a:lnTo>
                    <a:pt x="67" y="17"/>
                  </a:lnTo>
                  <a:lnTo>
                    <a:pt x="67" y="17"/>
                  </a:lnTo>
                  <a:lnTo>
                    <a:pt x="65" y="13"/>
                  </a:lnTo>
                  <a:lnTo>
                    <a:pt x="61" y="10"/>
                  </a:lnTo>
                  <a:lnTo>
                    <a:pt x="50" y="6"/>
                  </a:lnTo>
                  <a:lnTo>
                    <a:pt x="42" y="6"/>
                  </a:lnTo>
                  <a:lnTo>
                    <a:pt x="36" y="6"/>
                  </a:lnTo>
                  <a:lnTo>
                    <a:pt x="32" y="8"/>
                  </a:lnTo>
                  <a:lnTo>
                    <a:pt x="29" y="11"/>
                  </a:lnTo>
                  <a:lnTo>
                    <a:pt x="29" y="11"/>
                  </a:lnTo>
                  <a:lnTo>
                    <a:pt x="25" y="21"/>
                  </a:lnTo>
                  <a:lnTo>
                    <a:pt x="23" y="31"/>
                  </a:lnTo>
                  <a:lnTo>
                    <a:pt x="27" y="40"/>
                  </a:lnTo>
                  <a:lnTo>
                    <a:pt x="32" y="46"/>
                  </a:lnTo>
                  <a:lnTo>
                    <a:pt x="32" y="46"/>
                  </a:lnTo>
                  <a:close/>
                  <a:moveTo>
                    <a:pt x="15" y="31"/>
                  </a:moveTo>
                  <a:lnTo>
                    <a:pt x="15" y="31"/>
                  </a:lnTo>
                  <a:lnTo>
                    <a:pt x="19" y="31"/>
                  </a:lnTo>
                  <a:lnTo>
                    <a:pt x="19" y="29"/>
                  </a:lnTo>
                  <a:lnTo>
                    <a:pt x="19" y="29"/>
                  </a:lnTo>
                  <a:lnTo>
                    <a:pt x="17" y="29"/>
                  </a:lnTo>
                  <a:lnTo>
                    <a:pt x="15" y="31"/>
                  </a:lnTo>
                  <a:lnTo>
                    <a:pt x="15" y="31"/>
                  </a:lnTo>
                  <a:close/>
                  <a:moveTo>
                    <a:pt x="17" y="44"/>
                  </a:moveTo>
                  <a:lnTo>
                    <a:pt x="17" y="44"/>
                  </a:lnTo>
                  <a:lnTo>
                    <a:pt x="21" y="44"/>
                  </a:lnTo>
                  <a:lnTo>
                    <a:pt x="23" y="42"/>
                  </a:lnTo>
                  <a:lnTo>
                    <a:pt x="23" y="40"/>
                  </a:lnTo>
                  <a:lnTo>
                    <a:pt x="21" y="38"/>
                  </a:lnTo>
                  <a:lnTo>
                    <a:pt x="21" y="38"/>
                  </a:lnTo>
                  <a:lnTo>
                    <a:pt x="19" y="40"/>
                  </a:lnTo>
                  <a:lnTo>
                    <a:pt x="17" y="44"/>
                  </a:lnTo>
                  <a:lnTo>
                    <a:pt x="17" y="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4" name="Freeform 42"/>
            <p:cNvSpPr>
              <a:spLocks noEditPoints="1"/>
            </p:cNvSpPr>
            <p:nvPr/>
          </p:nvSpPr>
          <p:spPr bwMode="auto">
            <a:xfrm>
              <a:off x="5308601" y="4679950"/>
              <a:ext cx="193675" cy="384175"/>
            </a:xfrm>
            <a:custGeom>
              <a:avLst/>
              <a:gdLst/>
              <a:ahLst/>
              <a:cxnLst>
                <a:cxn ang="0">
                  <a:pos x="19" y="202"/>
                </a:cxn>
                <a:cxn ang="0">
                  <a:pos x="25" y="237"/>
                </a:cxn>
                <a:cxn ang="0">
                  <a:pos x="73" y="235"/>
                </a:cxn>
                <a:cxn ang="0">
                  <a:pos x="90" y="199"/>
                </a:cxn>
                <a:cxn ang="0">
                  <a:pos x="55" y="181"/>
                </a:cxn>
                <a:cxn ang="0">
                  <a:pos x="32" y="233"/>
                </a:cxn>
                <a:cxn ang="0">
                  <a:pos x="32" y="214"/>
                </a:cxn>
                <a:cxn ang="0">
                  <a:pos x="32" y="210"/>
                </a:cxn>
                <a:cxn ang="0">
                  <a:pos x="32" y="201"/>
                </a:cxn>
                <a:cxn ang="0">
                  <a:pos x="27" y="202"/>
                </a:cxn>
                <a:cxn ang="0">
                  <a:pos x="32" y="201"/>
                </a:cxn>
                <a:cxn ang="0">
                  <a:pos x="53" y="233"/>
                </a:cxn>
                <a:cxn ang="0">
                  <a:pos x="38" y="210"/>
                </a:cxn>
                <a:cxn ang="0">
                  <a:pos x="53" y="187"/>
                </a:cxn>
                <a:cxn ang="0">
                  <a:pos x="82" y="197"/>
                </a:cxn>
                <a:cxn ang="0">
                  <a:pos x="67" y="229"/>
                </a:cxn>
                <a:cxn ang="0">
                  <a:pos x="38" y="210"/>
                </a:cxn>
                <a:cxn ang="0">
                  <a:pos x="105" y="12"/>
                </a:cxn>
                <a:cxn ang="0">
                  <a:pos x="32" y="12"/>
                </a:cxn>
                <a:cxn ang="0">
                  <a:pos x="0" y="54"/>
                </a:cxn>
                <a:cxn ang="0">
                  <a:pos x="44" y="61"/>
                </a:cxn>
                <a:cxn ang="0">
                  <a:pos x="53" y="75"/>
                </a:cxn>
                <a:cxn ang="0">
                  <a:pos x="21" y="122"/>
                </a:cxn>
                <a:cxn ang="0">
                  <a:pos x="32" y="174"/>
                </a:cxn>
                <a:cxn ang="0">
                  <a:pos x="78" y="160"/>
                </a:cxn>
                <a:cxn ang="0">
                  <a:pos x="88" y="120"/>
                </a:cxn>
                <a:cxn ang="0">
                  <a:pos x="122" y="69"/>
                </a:cxn>
                <a:cxn ang="0">
                  <a:pos x="15" y="50"/>
                </a:cxn>
                <a:cxn ang="0">
                  <a:pos x="21" y="37"/>
                </a:cxn>
                <a:cxn ang="0">
                  <a:pos x="23" y="33"/>
                </a:cxn>
                <a:cxn ang="0">
                  <a:pos x="27" y="126"/>
                </a:cxn>
                <a:cxn ang="0">
                  <a:pos x="29" y="124"/>
                </a:cxn>
                <a:cxn ang="0">
                  <a:pos x="61" y="48"/>
                </a:cxn>
                <a:cxn ang="0">
                  <a:pos x="80" y="56"/>
                </a:cxn>
                <a:cxn ang="0">
                  <a:pos x="80" y="54"/>
                </a:cxn>
                <a:cxn ang="0">
                  <a:pos x="84" y="65"/>
                </a:cxn>
                <a:cxn ang="0">
                  <a:pos x="80" y="63"/>
                </a:cxn>
                <a:cxn ang="0">
                  <a:pos x="76" y="77"/>
                </a:cxn>
                <a:cxn ang="0">
                  <a:pos x="67" y="77"/>
                </a:cxn>
                <a:cxn ang="0">
                  <a:pos x="65" y="90"/>
                </a:cxn>
                <a:cxn ang="0">
                  <a:pos x="67" y="86"/>
                </a:cxn>
                <a:cxn ang="0">
                  <a:pos x="67" y="63"/>
                </a:cxn>
                <a:cxn ang="0">
                  <a:pos x="53" y="100"/>
                </a:cxn>
                <a:cxn ang="0">
                  <a:pos x="53" y="100"/>
                </a:cxn>
                <a:cxn ang="0">
                  <a:pos x="42" y="130"/>
                </a:cxn>
                <a:cxn ang="0">
                  <a:pos x="40" y="122"/>
                </a:cxn>
                <a:cxn ang="0">
                  <a:pos x="36" y="140"/>
                </a:cxn>
                <a:cxn ang="0">
                  <a:pos x="34" y="166"/>
                </a:cxn>
                <a:cxn ang="0">
                  <a:pos x="38" y="164"/>
                </a:cxn>
                <a:cxn ang="0">
                  <a:pos x="40" y="151"/>
                </a:cxn>
                <a:cxn ang="0">
                  <a:pos x="44" y="149"/>
                </a:cxn>
                <a:cxn ang="0">
                  <a:pos x="111" y="84"/>
                </a:cxn>
                <a:cxn ang="0">
                  <a:pos x="73" y="155"/>
                </a:cxn>
                <a:cxn ang="0">
                  <a:pos x="50" y="149"/>
                </a:cxn>
                <a:cxn ang="0">
                  <a:pos x="59" y="103"/>
                </a:cxn>
                <a:cxn ang="0">
                  <a:pos x="92" y="59"/>
                </a:cxn>
                <a:cxn ang="0">
                  <a:pos x="67" y="42"/>
                </a:cxn>
                <a:cxn ang="0">
                  <a:pos x="29" y="54"/>
                </a:cxn>
                <a:cxn ang="0">
                  <a:pos x="53" y="14"/>
                </a:cxn>
                <a:cxn ang="0">
                  <a:pos x="95" y="18"/>
                </a:cxn>
                <a:cxn ang="0">
                  <a:pos x="114" y="73"/>
                </a:cxn>
              </a:cxnLst>
              <a:rect l="0" t="0" r="r" b="b"/>
              <a:pathLst>
                <a:path w="122" h="242">
                  <a:moveTo>
                    <a:pt x="55" y="181"/>
                  </a:moveTo>
                  <a:lnTo>
                    <a:pt x="55" y="181"/>
                  </a:lnTo>
                  <a:lnTo>
                    <a:pt x="44" y="185"/>
                  </a:lnTo>
                  <a:lnTo>
                    <a:pt x="32" y="191"/>
                  </a:lnTo>
                  <a:lnTo>
                    <a:pt x="23" y="199"/>
                  </a:lnTo>
                  <a:lnTo>
                    <a:pt x="19" y="202"/>
                  </a:lnTo>
                  <a:lnTo>
                    <a:pt x="17" y="208"/>
                  </a:lnTo>
                  <a:lnTo>
                    <a:pt x="17" y="208"/>
                  </a:lnTo>
                  <a:lnTo>
                    <a:pt x="15" y="216"/>
                  </a:lnTo>
                  <a:lnTo>
                    <a:pt x="17" y="223"/>
                  </a:lnTo>
                  <a:lnTo>
                    <a:pt x="19" y="231"/>
                  </a:lnTo>
                  <a:lnTo>
                    <a:pt x="25" y="237"/>
                  </a:lnTo>
                  <a:lnTo>
                    <a:pt x="25" y="237"/>
                  </a:lnTo>
                  <a:lnTo>
                    <a:pt x="32" y="241"/>
                  </a:lnTo>
                  <a:lnTo>
                    <a:pt x="42" y="242"/>
                  </a:lnTo>
                  <a:lnTo>
                    <a:pt x="53" y="242"/>
                  </a:lnTo>
                  <a:lnTo>
                    <a:pt x="63" y="239"/>
                  </a:lnTo>
                  <a:lnTo>
                    <a:pt x="73" y="235"/>
                  </a:lnTo>
                  <a:lnTo>
                    <a:pt x="80" y="229"/>
                  </a:lnTo>
                  <a:lnTo>
                    <a:pt x="86" y="223"/>
                  </a:lnTo>
                  <a:lnTo>
                    <a:pt x="90" y="216"/>
                  </a:lnTo>
                  <a:lnTo>
                    <a:pt x="90" y="216"/>
                  </a:lnTo>
                  <a:lnTo>
                    <a:pt x="90" y="206"/>
                  </a:lnTo>
                  <a:lnTo>
                    <a:pt x="90" y="199"/>
                  </a:lnTo>
                  <a:lnTo>
                    <a:pt x="86" y="193"/>
                  </a:lnTo>
                  <a:lnTo>
                    <a:pt x="82" y="187"/>
                  </a:lnTo>
                  <a:lnTo>
                    <a:pt x="76" y="183"/>
                  </a:lnTo>
                  <a:lnTo>
                    <a:pt x="69" y="181"/>
                  </a:lnTo>
                  <a:lnTo>
                    <a:pt x="63" y="181"/>
                  </a:lnTo>
                  <a:lnTo>
                    <a:pt x="55" y="181"/>
                  </a:lnTo>
                  <a:lnTo>
                    <a:pt x="55" y="181"/>
                  </a:lnTo>
                  <a:close/>
                  <a:moveTo>
                    <a:pt x="27" y="223"/>
                  </a:moveTo>
                  <a:lnTo>
                    <a:pt x="27" y="223"/>
                  </a:lnTo>
                  <a:lnTo>
                    <a:pt x="29" y="227"/>
                  </a:lnTo>
                  <a:lnTo>
                    <a:pt x="32" y="233"/>
                  </a:lnTo>
                  <a:lnTo>
                    <a:pt x="32" y="233"/>
                  </a:lnTo>
                  <a:lnTo>
                    <a:pt x="29" y="231"/>
                  </a:lnTo>
                  <a:lnTo>
                    <a:pt x="27" y="229"/>
                  </a:lnTo>
                  <a:lnTo>
                    <a:pt x="25" y="227"/>
                  </a:lnTo>
                  <a:lnTo>
                    <a:pt x="27" y="223"/>
                  </a:lnTo>
                  <a:lnTo>
                    <a:pt x="27" y="223"/>
                  </a:lnTo>
                  <a:close/>
                  <a:moveTo>
                    <a:pt x="32" y="214"/>
                  </a:moveTo>
                  <a:lnTo>
                    <a:pt x="32" y="214"/>
                  </a:lnTo>
                  <a:lnTo>
                    <a:pt x="29" y="216"/>
                  </a:lnTo>
                  <a:lnTo>
                    <a:pt x="25" y="218"/>
                  </a:lnTo>
                  <a:lnTo>
                    <a:pt x="25" y="218"/>
                  </a:lnTo>
                  <a:lnTo>
                    <a:pt x="27" y="214"/>
                  </a:lnTo>
                  <a:lnTo>
                    <a:pt x="32" y="210"/>
                  </a:lnTo>
                  <a:lnTo>
                    <a:pt x="32" y="210"/>
                  </a:lnTo>
                  <a:lnTo>
                    <a:pt x="32" y="210"/>
                  </a:lnTo>
                  <a:lnTo>
                    <a:pt x="32" y="212"/>
                  </a:lnTo>
                  <a:lnTo>
                    <a:pt x="32" y="214"/>
                  </a:lnTo>
                  <a:lnTo>
                    <a:pt x="32" y="214"/>
                  </a:lnTo>
                  <a:close/>
                  <a:moveTo>
                    <a:pt x="32" y="201"/>
                  </a:moveTo>
                  <a:lnTo>
                    <a:pt x="32" y="201"/>
                  </a:lnTo>
                  <a:lnTo>
                    <a:pt x="27" y="206"/>
                  </a:lnTo>
                  <a:lnTo>
                    <a:pt x="23" y="212"/>
                  </a:lnTo>
                  <a:lnTo>
                    <a:pt x="23" y="212"/>
                  </a:lnTo>
                  <a:lnTo>
                    <a:pt x="25" y="206"/>
                  </a:lnTo>
                  <a:lnTo>
                    <a:pt x="27" y="202"/>
                  </a:lnTo>
                  <a:lnTo>
                    <a:pt x="36" y="197"/>
                  </a:lnTo>
                  <a:lnTo>
                    <a:pt x="36" y="197"/>
                  </a:lnTo>
                  <a:lnTo>
                    <a:pt x="36" y="199"/>
                  </a:lnTo>
                  <a:lnTo>
                    <a:pt x="36" y="199"/>
                  </a:lnTo>
                  <a:lnTo>
                    <a:pt x="32" y="201"/>
                  </a:lnTo>
                  <a:lnTo>
                    <a:pt x="32" y="201"/>
                  </a:lnTo>
                  <a:close/>
                  <a:moveTo>
                    <a:pt x="46" y="235"/>
                  </a:moveTo>
                  <a:lnTo>
                    <a:pt x="46" y="233"/>
                  </a:lnTo>
                  <a:lnTo>
                    <a:pt x="46" y="233"/>
                  </a:lnTo>
                  <a:lnTo>
                    <a:pt x="48" y="233"/>
                  </a:lnTo>
                  <a:lnTo>
                    <a:pt x="50" y="233"/>
                  </a:lnTo>
                  <a:lnTo>
                    <a:pt x="53" y="233"/>
                  </a:lnTo>
                  <a:lnTo>
                    <a:pt x="53" y="233"/>
                  </a:lnTo>
                  <a:lnTo>
                    <a:pt x="53" y="235"/>
                  </a:lnTo>
                  <a:lnTo>
                    <a:pt x="52" y="237"/>
                  </a:lnTo>
                  <a:lnTo>
                    <a:pt x="46" y="235"/>
                  </a:lnTo>
                  <a:lnTo>
                    <a:pt x="46" y="235"/>
                  </a:lnTo>
                  <a:close/>
                  <a:moveTo>
                    <a:pt x="38" y="210"/>
                  </a:moveTo>
                  <a:lnTo>
                    <a:pt x="38" y="210"/>
                  </a:lnTo>
                  <a:lnTo>
                    <a:pt x="38" y="204"/>
                  </a:lnTo>
                  <a:lnTo>
                    <a:pt x="40" y="199"/>
                  </a:lnTo>
                  <a:lnTo>
                    <a:pt x="44" y="195"/>
                  </a:lnTo>
                  <a:lnTo>
                    <a:pt x="48" y="191"/>
                  </a:lnTo>
                  <a:lnTo>
                    <a:pt x="53" y="187"/>
                  </a:lnTo>
                  <a:lnTo>
                    <a:pt x="59" y="185"/>
                  </a:lnTo>
                  <a:lnTo>
                    <a:pt x="65" y="185"/>
                  </a:lnTo>
                  <a:lnTo>
                    <a:pt x="73" y="187"/>
                  </a:lnTo>
                  <a:lnTo>
                    <a:pt x="73" y="187"/>
                  </a:lnTo>
                  <a:lnTo>
                    <a:pt x="76" y="191"/>
                  </a:lnTo>
                  <a:lnTo>
                    <a:pt x="82" y="197"/>
                  </a:lnTo>
                  <a:lnTo>
                    <a:pt x="84" y="204"/>
                  </a:lnTo>
                  <a:lnTo>
                    <a:pt x="82" y="214"/>
                  </a:lnTo>
                  <a:lnTo>
                    <a:pt x="82" y="214"/>
                  </a:lnTo>
                  <a:lnTo>
                    <a:pt x="80" y="221"/>
                  </a:lnTo>
                  <a:lnTo>
                    <a:pt x="74" y="225"/>
                  </a:lnTo>
                  <a:lnTo>
                    <a:pt x="67" y="229"/>
                  </a:lnTo>
                  <a:lnTo>
                    <a:pt x="59" y="229"/>
                  </a:lnTo>
                  <a:lnTo>
                    <a:pt x="52" y="227"/>
                  </a:lnTo>
                  <a:lnTo>
                    <a:pt x="44" y="223"/>
                  </a:lnTo>
                  <a:lnTo>
                    <a:pt x="40" y="218"/>
                  </a:lnTo>
                  <a:lnTo>
                    <a:pt x="38" y="210"/>
                  </a:lnTo>
                  <a:lnTo>
                    <a:pt x="38" y="210"/>
                  </a:lnTo>
                  <a:close/>
                  <a:moveTo>
                    <a:pt x="122" y="59"/>
                  </a:moveTo>
                  <a:lnTo>
                    <a:pt x="122" y="59"/>
                  </a:lnTo>
                  <a:lnTo>
                    <a:pt x="122" y="46"/>
                  </a:lnTo>
                  <a:lnTo>
                    <a:pt x="118" y="33"/>
                  </a:lnTo>
                  <a:lnTo>
                    <a:pt x="113" y="21"/>
                  </a:lnTo>
                  <a:lnTo>
                    <a:pt x="105" y="12"/>
                  </a:lnTo>
                  <a:lnTo>
                    <a:pt x="93" y="4"/>
                  </a:lnTo>
                  <a:lnTo>
                    <a:pt x="80" y="0"/>
                  </a:lnTo>
                  <a:lnTo>
                    <a:pt x="63" y="0"/>
                  </a:lnTo>
                  <a:lnTo>
                    <a:pt x="44" y="6"/>
                  </a:lnTo>
                  <a:lnTo>
                    <a:pt x="44" y="6"/>
                  </a:lnTo>
                  <a:lnTo>
                    <a:pt x="32" y="12"/>
                  </a:lnTo>
                  <a:lnTo>
                    <a:pt x="23" y="18"/>
                  </a:lnTo>
                  <a:lnTo>
                    <a:pt x="15" y="25"/>
                  </a:lnTo>
                  <a:lnTo>
                    <a:pt x="10" y="33"/>
                  </a:lnTo>
                  <a:lnTo>
                    <a:pt x="2" y="46"/>
                  </a:lnTo>
                  <a:lnTo>
                    <a:pt x="0" y="54"/>
                  </a:lnTo>
                  <a:lnTo>
                    <a:pt x="0" y="54"/>
                  </a:lnTo>
                  <a:lnTo>
                    <a:pt x="10" y="67"/>
                  </a:lnTo>
                  <a:lnTo>
                    <a:pt x="23" y="79"/>
                  </a:lnTo>
                  <a:lnTo>
                    <a:pt x="23" y="79"/>
                  </a:lnTo>
                  <a:lnTo>
                    <a:pt x="31" y="75"/>
                  </a:lnTo>
                  <a:lnTo>
                    <a:pt x="38" y="69"/>
                  </a:lnTo>
                  <a:lnTo>
                    <a:pt x="44" y="61"/>
                  </a:lnTo>
                  <a:lnTo>
                    <a:pt x="52" y="56"/>
                  </a:lnTo>
                  <a:lnTo>
                    <a:pt x="52" y="56"/>
                  </a:lnTo>
                  <a:lnTo>
                    <a:pt x="55" y="61"/>
                  </a:lnTo>
                  <a:lnTo>
                    <a:pt x="57" y="65"/>
                  </a:lnTo>
                  <a:lnTo>
                    <a:pt x="57" y="71"/>
                  </a:lnTo>
                  <a:lnTo>
                    <a:pt x="53" y="75"/>
                  </a:lnTo>
                  <a:lnTo>
                    <a:pt x="44" y="84"/>
                  </a:lnTo>
                  <a:lnTo>
                    <a:pt x="34" y="94"/>
                  </a:lnTo>
                  <a:lnTo>
                    <a:pt x="34" y="94"/>
                  </a:lnTo>
                  <a:lnTo>
                    <a:pt x="27" y="101"/>
                  </a:lnTo>
                  <a:lnTo>
                    <a:pt x="23" y="111"/>
                  </a:lnTo>
                  <a:lnTo>
                    <a:pt x="21" y="122"/>
                  </a:lnTo>
                  <a:lnTo>
                    <a:pt x="19" y="132"/>
                  </a:lnTo>
                  <a:lnTo>
                    <a:pt x="21" y="143"/>
                  </a:lnTo>
                  <a:lnTo>
                    <a:pt x="23" y="155"/>
                  </a:lnTo>
                  <a:lnTo>
                    <a:pt x="27" y="164"/>
                  </a:lnTo>
                  <a:lnTo>
                    <a:pt x="32" y="174"/>
                  </a:lnTo>
                  <a:lnTo>
                    <a:pt x="32" y="174"/>
                  </a:lnTo>
                  <a:lnTo>
                    <a:pt x="44" y="174"/>
                  </a:lnTo>
                  <a:lnTo>
                    <a:pt x="57" y="172"/>
                  </a:lnTo>
                  <a:lnTo>
                    <a:pt x="71" y="168"/>
                  </a:lnTo>
                  <a:lnTo>
                    <a:pt x="74" y="166"/>
                  </a:lnTo>
                  <a:lnTo>
                    <a:pt x="78" y="160"/>
                  </a:lnTo>
                  <a:lnTo>
                    <a:pt x="78" y="160"/>
                  </a:lnTo>
                  <a:lnTo>
                    <a:pt x="78" y="155"/>
                  </a:lnTo>
                  <a:lnTo>
                    <a:pt x="78" y="147"/>
                  </a:lnTo>
                  <a:lnTo>
                    <a:pt x="80" y="138"/>
                  </a:lnTo>
                  <a:lnTo>
                    <a:pt x="80" y="132"/>
                  </a:lnTo>
                  <a:lnTo>
                    <a:pt x="80" y="132"/>
                  </a:lnTo>
                  <a:lnTo>
                    <a:pt x="88" y="120"/>
                  </a:lnTo>
                  <a:lnTo>
                    <a:pt x="95" y="113"/>
                  </a:lnTo>
                  <a:lnTo>
                    <a:pt x="105" y="103"/>
                  </a:lnTo>
                  <a:lnTo>
                    <a:pt x="113" y="96"/>
                  </a:lnTo>
                  <a:lnTo>
                    <a:pt x="113" y="96"/>
                  </a:lnTo>
                  <a:lnTo>
                    <a:pt x="120" y="79"/>
                  </a:lnTo>
                  <a:lnTo>
                    <a:pt x="122" y="69"/>
                  </a:lnTo>
                  <a:lnTo>
                    <a:pt x="122" y="59"/>
                  </a:lnTo>
                  <a:lnTo>
                    <a:pt x="122" y="59"/>
                  </a:lnTo>
                  <a:close/>
                  <a:moveTo>
                    <a:pt x="17" y="56"/>
                  </a:moveTo>
                  <a:lnTo>
                    <a:pt x="17" y="56"/>
                  </a:lnTo>
                  <a:lnTo>
                    <a:pt x="17" y="52"/>
                  </a:lnTo>
                  <a:lnTo>
                    <a:pt x="15" y="50"/>
                  </a:lnTo>
                  <a:lnTo>
                    <a:pt x="17" y="48"/>
                  </a:lnTo>
                  <a:lnTo>
                    <a:pt x="17" y="48"/>
                  </a:lnTo>
                  <a:lnTo>
                    <a:pt x="21" y="50"/>
                  </a:lnTo>
                  <a:lnTo>
                    <a:pt x="23" y="56"/>
                  </a:lnTo>
                  <a:lnTo>
                    <a:pt x="17" y="56"/>
                  </a:lnTo>
                  <a:close/>
                  <a:moveTo>
                    <a:pt x="21" y="37"/>
                  </a:moveTo>
                  <a:lnTo>
                    <a:pt x="21" y="37"/>
                  </a:lnTo>
                  <a:lnTo>
                    <a:pt x="19" y="37"/>
                  </a:lnTo>
                  <a:lnTo>
                    <a:pt x="19" y="35"/>
                  </a:lnTo>
                  <a:lnTo>
                    <a:pt x="21" y="31"/>
                  </a:lnTo>
                  <a:lnTo>
                    <a:pt x="21" y="31"/>
                  </a:lnTo>
                  <a:lnTo>
                    <a:pt x="23" y="33"/>
                  </a:lnTo>
                  <a:lnTo>
                    <a:pt x="23" y="33"/>
                  </a:lnTo>
                  <a:lnTo>
                    <a:pt x="21" y="37"/>
                  </a:lnTo>
                  <a:lnTo>
                    <a:pt x="21" y="37"/>
                  </a:lnTo>
                  <a:close/>
                  <a:moveTo>
                    <a:pt x="27" y="126"/>
                  </a:moveTo>
                  <a:lnTo>
                    <a:pt x="27" y="126"/>
                  </a:lnTo>
                  <a:lnTo>
                    <a:pt x="27" y="126"/>
                  </a:lnTo>
                  <a:lnTo>
                    <a:pt x="27" y="124"/>
                  </a:lnTo>
                  <a:lnTo>
                    <a:pt x="27" y="119"/>
                  </a:lnTo>
                  <a:lnTo>
                    <a:pt x="27" y="119"/>
                  </a:lnTo>
                  <a:lnTo>
                    <a:pt x="29" y="120"/>
                  </a:lnTo>
                  <a:lnTo>
                    <a:pt x="29" y="122"/>
                  </a:lnTo>
                  <a:lnTo>
                    <a:pt x="29" y="124"/>
                  </a:lnTo>
                  <a:lnTo>
                    <a:pt x="27" y="126"/>
                  </a:lnTo>
                  <a:lnTo>
                    <a:pt x="27" y="126"/>
                  </a:lnTo>
                  <a:close/>
                  <a:moveTo>
                    <a:pt x="57" y="52"/>
                  </a:moveTo>
                  <a:lnTo>
                    <a:pt x="57" y="52"/>
                  </a:lnTo>
                  <a:lnTo>
                    <a:pt x="59" y="50"/>
                  </a:lnTo>
                  <a:lnTo>
                    <a:pt x="61" y="48"/>
                  </a:lnTo>
                  <a:lnTo>
                    <a:pt x="67" y="50"/>
                  </a:lnTo>
                  <a:lnTo>
                    <a:pt x="67" y="50"/>
                  </a:lnTo>
                  <a:lnTo>
                    <a:pt x="63" y="52"/>
                  </a:lnTo>
                  <a:lnTo>
                    <a:pt x="57" y="52"/>
                  </a:lnTo>
                  <a:lnTo>
                    <a:pt x="57" y="52"/>
                  </a:lnTo>
                  <a:close/>
                  <a:moveTo>
                    <a:pt x="80" y="56"/>
                  </a:moveTo>
                  <a:lnTo>
                    <a:pt x="80" y="56"/>
                  </a:lnTo>
                  <a:lnTo>
                    <a:pt x="76" y="54"/>
                  </a:lnTo>
                  <a:lnTo>
                    <a:pt x="76" y="50"/>
                  </a:lnTo>
                  <a:lnTo>
                    <a:pt x="76" y="50"/>
                  </a:lnTo>
                  <a:lnTo>
                    <a:pt x="80" y="52"/>
                  </a:lnTo>
                  <a:lnTo>
                    <a:pt x="80" y="54"/>
                  </a:lnTo>
                  <a:lnTo>
                    <a:pt x="80" y="54"/>
                  </a:lnTo>
                  <a:lnTo>
                    <a:pt x="80" y="56"/>
                  </a:lnTo>
                  <a:lnTo>
                    <a:pt x="80" y="56"/>
                  </a:lnTo>
                  <a:close/>
                  <a:moveTo>
                    <a:pt x="84" y="63"/>
                  </a:moveTo>
                  <a:lnTo>
                    <a:pt x="84" y="63"/>
                  </a:lnTo>
                  <a:lnTo>
                    <a:pt x="84" y="65"/>
                  </a:lnTo>
                  <a:lnTo>
                    <a:pt x="82" y="69"/>
                  </a:lnTo>
                  <a:lnTo>
                    <a:pt x="82" y="69"/>
                  </a:lnTo>
                  <a:lnTo>
                    <a:pt x="80" y="67"/>
                  </a:lnTo>
                  <a:lnTo>
                    <a:pt x="78" y="67"/>
                  </a:lnTo>
                  <a:lnTo>
                    <a:pt x="78" y="67"/>
                  </a:lnTo>
                  <a:lnTo>
                    <a:pt x="80" y="63"/>
                  </a:lnTo>
                  <a:lnTo>
                    <a:pt x="84" y="63"/>
                  </a:lnTo>
                  <a:lnTo>
                    <a:pt x="84" y="63"/>
                  </a:lnTo>
                  <a:close/>
                  <a:moveTo>
                    <a:pt x="76" y="73"/>
                  </a:moveTo>
                  <a:lnTo>
                    <a:pt x="76" y="73"/>
                  </a:lnTo>
                  <a:lnTo>
                    <a:pt x="76" y="75"/>
                  </a:lnTo>
                  <a:lnTo>
                    <a:pt x="76" y="77"/>
                  </a:lnTo>
                  <a:lnTo>
                    <a:pt x="73" y="80"/>
                  </a:lnTo>
                  <a:lnTo>
                    <a:pt x="73" y="80"/>
                  </a:lnTo>
                  <a:lnTo>
                    <a:pt x="69" y="80"/>
                  </a:lnTo>
                  <a:lnTo>
                    <a:pt x="65" y="80"/>
                  </a:lnTo>
                  <a:lnTo>
                    <a:pt x="65" y="80"/>
                  </a:lnTo>
                  <a:lnTo>
                    <a:pt x="67" y="77"/>
                  </a:lnTo>
                  <a:lnTo>
                    <a:pt x="69" y="75"/>
                  </a:lnTo>
                  <a:lnTo>
                    <a:pt x="76" y="73"/>
                  </a:lnTo>
                  <a:lnTo>
                    <a:pt x="76" y="73"/>
                  </a:lnTo>
                  <a:close/>
                  <a:moveTo>
                    <a:pt x="67" y="86"/>
                  </a:moveTo>
                  <a:lnTo>
                    <a:pt x="67" y="86"/>
                  </a:lnTo>
                  <a:lnTo>
                    <a:pt x="65" y="90"/>
                  </a:lnTo>
                  <a:lnTo>
                    <a:pt x="59" y="90"/>
                  </a:lnTo>
                  <a:lnTo>
                    <a:pt x="59" y="90"/>
                  </a:lnTo>
                  <a:lnTo>
                    <a:pt x="59" y="88"/>
                  </a:lnTo>
                  <a:lnTo>
                    <a:pt x="59" y="88"/>
                  </a:lnTo>
                  <a:lnTo>
                    <a:pt x="61" y="86"/>
                  </a:lnTo>
                  <a:lnTo>
                    <a:pt x="67" y="86"/>
                  </a:lnTo>
                  <a:lnTo>
                    <a:pt x="67" y="86"/>
                  </a:lnTo>
                  <a:close/>
                  <a:moveTo>
                    <a:pt x="65" y="58"/>
                  </a:moveTo>
                  <a:lnTo>
                    <a:pt x="67" y="58"/>
                  </a:lnTo>
                  <a:lnTo>
                    <a:pt x="67" y="58"/>
                  </a:lnTo>
                  <a:lnTo>
                    <a:pt x="67" y="61"/>
                  </a:lnTo>
                  <a:lnTo>
                    <a:pt x="67" y="63"/>
                  </a:lnTo>
                  <a:lnTo>
                    <a:pt x="67" y="63"/>
                  </a:lnTo>
                  <a:lnTo>
                    <a:pt x="65" y="63"/>
                  </a:lnTo>
                  <a:lnTo>
                    <a:pt x="65" y="61"/>
                  </a:lnTo>
                  <a:lnTo>
                    <a:pt x="65" y="58"/>
                  </a:lnTo>
                  <a:lnTo>
                    <a:pt x="65" y="58"/>
                  </a:lnTo>
                  <a:close/>
                  <a:moveTo>
                    <a:pt x="53" y="100"/>
                  </a:moveTo>
                  <a:lnTo>
                    <a:pt x="53" y="100"/>
                  </a:lnTo>
                  <a:lnTo>
                    <a:pt x="52" y="100"/>
                  </a:lnTo>
                  <a:lnTo>
                    <a:pt x="52" y="98"/>
                  </a:lnTo>
                  <a:lnTo>
                    <a:pt x="52" y="98"/>
                  </a:lnTo>
                  <a:lnTo>
                    <a:pt x="53" y="98"/>
                  </a:lnTo>
                  <a:lnTo>
                    <a:pt x="53" y="100"/>
                  </a:lnTo>
                  <a:lnTo>
                    <a:pt x="53" y="100"/>
                  </a:lnTo>
                  <a:close/>
                  <a:moveTo>
                    <a:pt x="40" y="122"/>
                  </a:moveTo>
                  <a:lnTo>
                    <a:pt x="40" y="122"/>
                  </a:lnTo>
                  <a:lnTo>
                    <a:pt x="42" y="124"/>
                  </a:lnTo>
                  <a:lnTo>
                    <a:pt x="42" y="124"/>
                  </a:lnTo>
                  <a:lnTo>
                    <a:pt x="42" y="130"/>
                  </a:lnTo>
                  <a:lnTo>
                    <a:pt x="42" y="130"/>
                  </a:lnTo>
                  <a:lnTo>
                    <a:pt x="36" y="126"/>
                  </a:lnTo>
                  <a:lnTo>
                    <a:pt x="36" y="126"/>
                  </a:lnTo>
                  <a:lnTo>
                    <a:pt x="38" y="124"/>
                  </a:lnTo>
                  <a:lnTo>
                    <a:pt x="38" y="124"/>
                  </a:lnTo>
                  <a:lnTo>
                    <a:pt x="40" y="122"/>
                  </a:lnTo>
                  <a:lnTo>
                    <a:pt x="40" y="122"/>
                  </a:lnTo>
                  <a:close/>
                  <a:moveTo>
                    <a:pt x="42" y="132"/>
                  </a:moveTo>
                  <a:lnTo>
                    <a:pt x="42" y="132"/>
                  </a:lnTo>
                  <a:lnTo>
                    <a:pt x="42" y="138"/>
                  </a:lnTo>
                  <a:lnTo>
                    <a:pt x="40" y="138"/>
                  </a:lnTo>
                  <a:lnTo>
                    <a:pt x="36" y="140"/>
                  </a:lnTo>
                  <a:lnTo>
                    <a:pt x="36" y="140"/>
                  </a:lnTo>
                  <a:lnTo>
                    <a:pt x="38" y="134"/>
                  </a:lnTo>
                  <a:lnTo>
                    <a:pt x="42" y="132"/>
                  </a:lnTo>
                  <a:lnTo>
                    <a:pt x="42" y="132"/>
                  </a:lnTo>
                  <a:close/>
                  <a:moveTo>
                    <a:pt x="34" y="166"/>
                  </a:moveTo>
                  <a:lnTo>
                    <a:pt x="34" y="166"/>
                  </a:lnTo>
                  <a:lnTo>
                    <a:pt x="32" y="162"/>
                  </a:lnTo>
                  <a:lnTo>
                    <a:pt x="32" y="160"/>
                  </a:lnTo>
                  <a:lnTo>
                    <a:pt x="36" y="159"/>
                  </a:lnTo>
                  <a:lnTo>
                    <a:pt x="40" y="160"/>
                  </a:lnTo>
                  <a:lnTo>
                    <a:pt x="40" y="160"/>
                  </a:lnTo>
                  <a:lnTo>
                    <a:pt x="38" y="164"/>
                  </a:lnTo>
                  <a:lnTo>
                    <a:pt x="34" y="166"/>
                  </a:lnTo>
                  <a:lnTo>
                    <a:pt x="34" y="166"/>
                  </a:lnTo>
                  <a:close/>
                  <a:moveTo>
                    <a:pt x="44" y="153"/>
                  </a:moveTo>
                  <a:lnTo>
                    <a:pt x="44" y="153"/>
                  </a:lnTo>
                  <a:lnTo>
                    <a:pt x="42" y="153"/>
                  </a:lnTo>
                  <a:lnTo>
                    <a:pt x="40" y="151"/>
                  </a:lnTo>
                  <a:lnTo>
                    <a:pt x="40" y="151"/>
                  </a:lnTo>
                  <a:lnTo>
                    <a:pt x="40" y="149"/>
                  </a:lnTo>
                  <a:lnTo>
                    <a:pt x="42" y="149"/>
                  </a:lnTo>
                  <a:lnTo>
                    <a:pt x="42" y="149"/>
                  </a:lnTo>
                  <a:lnTo>
                    <a:pt x="44" y="149"/>
                  </a:lnTo>
                  <a:lnTo>
                    <a:pt x="44" y="149"/>
                  </a:lnTo>
                  <a:lnTo>
                    <a:pt x="44" y="151"/>
                  </a:lnTo>
                  <a:lnTo>
                    <a:pt x="44" y="153"/>
                  </a:lnTo>
                  <a:lnTo>
                    <a:pt x="44" y="153"/>
                  </a:lnTo>
                  <a:close/>
                  <a:moveTo>
                    <a:pt x="114" y="73"/>
                  </a:moveTo>
                  <a:lnTo>
                    <a:pt x="114" y="73"/>
                  </a:lnTo>
                  <a:lnTo>
                    <a:pt x="111" y="84"/>
                  </a:lnTo>
                  <a:lnTo>
                    <a:pt x="105" y="94"/>
                  </a:lnTo>
                  <a:lnTo>
                    <a:pt x="90" y="111"/>
                  </a:lnTo>
                  <a:lnTo>
                    <a:pt x="82" y="119"/>
                  </a:lnTo>
                  <a:lnTo>
                    <a:pt x="76" y="128"/>
                  </a:lnTo>
                  <a:lnTo>
                    <a:pt x="73" y="140"/>
                  </a:lnTo>
                  <a:lnTo>
                    <a:pt x="73" y="155"/>
                  </a:lnTo>
                  <a:lnTo>
                    <a:pt x="73" y="155"/>
                  </a:lnTo>
                  <a:lnTo>
                    <a:pt x="69" y="157"/>
                  </a:lnTo>
                  <a:lnTo>
                    <a:pt x="63" y="157"/>
                  </a:lnTo>
                  <a:lnTo>
                    <a:pt x="53" y="157"/>
                  </a:lnTo>
                  <a:lnTo>
                    <a:pt x="53" y="157"/>
                  </a:lnTo>
                  <a:lnTo>
                    <a:pt x="50" y="149"/>
                  </a:lnTo>
                  <a:lnTo>
                    <a:pt x="48" y="140"/>
                  </a:lnTo>
                  <a:lnTo>
                    <a:pt x="46" y="128"/>
                  </a:lnTo>
                  <a:lnTo>
                    <a:pt x="48" y="119"/>
                  </a:lnTo>
                  <a:lnTo>
                    <a:pt x="48" y="119"/>
                  </a:lnTo>
                  <a:lnTo>
                    <a:pt x="52" y="111"/>
                  </a:lnTo>
                  <a:lnTo>
                    <a:pt x="59" y="103"/>
                  </a:lnTo>
                  <a:lnTo>
                    <a:pt x="74" y="88"/>
                  </a:lnTo>
                  <a:lnTo>
                    <a:pt x="74" y="88"/>
                  </a:lnTo>
                  <a:lnTo>
                    <a:pt x="86" y="75"/>
                  </a:lnTo>
                  <a:lnTo>
                    <a:pt x="90" y="67"/>
                  </a:lnTo>
                  <a:lnTo>
                    <a:pt x="92" y="59"/>
                  </a:lnTo>
                  <a:lnTo>
                    <a:pt x="92" y="59"/>
                  </a:lnTo>
                  <a:lnTo>
                    <a:pt x="90" y="56"/>
                  </a:lnTo>
                  <a:lnTo>
                    <a:pt x="88" y="52"/>
                  </a:lnTo>
                  <a:lnTo>
                    <a:pt x="80" y="44"/>
                  </a:lnTo>
                  <a:lnTo>
                    <a:pt x="80" y="44"/>
                  </a:lnTo>
                  <a:lnTo>
                    <a:pt x="74" y="42"/>
                  </a:lnTo>
                  <a:lnTo>
                    <a:pt x="67" y="42"/>
                  </a:lnTo>
                  <a:lnTo>
                    <a:pt x="61" y="44"/>
                  </a:lnTo>
                  <a:lnTo>
                    <a:pt x="55" y="46"/>
                  </a:lnTo>
                  <a:lnTo>
                    <a:pt x="44" y="52"/>
                  </a:lnTo>
                  <a:lnTo>
                    <a:pt x="36" y="59"/>
                  </a:lnTo>
                  <a:lnTo>
                    <a:pt x="36" y="59"/>
                  </a:lnTo>
                  <a:lnTo>
                    <a:pt x="29" y="54"/>
                  </a:lnTo>
                  <a:lnTo>
                    <a:pt x="25" y="46"/>
                  </a:lnTo>
                  <a:lnTo>
                    <a:pt x="27" y="39"/>
                  </a:lnTo>
                  <a:lnTo>
                    <a:pt x="31" y="31"/>
                  </a:lnTo>
                  <a:lnTo>
                    <a:pt x="36" y="25"/>
                  </a:lnTo>
                  <a:lnTo>
                    <a:pt x="44" y="18"/>
                  </a:lnTo>
                  <a:lnTo>
                    <a:pt x="53" y="14"/>
                  </a:lnTo>
                  <a:lnTo>
                    <a:pt x="61" y="12"/>
                  </a:lnTo>
                  <a:lnTo>
                    <a:pt x="61" y="12"/>
                  </a:lnTo>
                  <a:lnTo>
                    <a:pt x="78" y="12"/>
                  </a:lnTo>
                  <a:lnTo>
                    <a:pt x="88" y="14"/>
                  </a:lnTo>
                  <a:lnTo>
                    <a:pt x="95" y="18"/>
                  </a:lnTo>
                  <a:lnTo>
                    <a:pt x="95" y="18"/>
                  </a:lnTo>
                  <a:lnTo>
                    <a:pt x="99" y="21"/>
                  </a:lnTo>
                  <a:lnTo>
                    <a:pt x="105" y="27"/>
                  </a:lnTo>
                  <a:lnTo>
                    <a:pt x="113" y="40"/>
                  </a:lnTo>
                  <a:lnTo>
                    <a:pt x="116" y="56"/>
                  </a:lnTo>
                  <a:lnTo>
                    <a:pt x="116" y="65"/>
                  </a:lnTo>
                  <a:lnTo>
                    <a:pt x="114" y="73"/>
                  </a:lnTo>
                  <a:lnTo>
                    <a:pt x="114"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5" name="Freeform 43"/>
            <p:cNvSpPr>
              <a:spLocks noEditPoints="1"/>
            </p:cNvSpPr>
            <p:nvPr/>
          </p:nvSpPr>
          <p:spPr bwMode="auto">
            <a:xfrm>
              <a:off x="6297613" y="4291013"/>
              <a:ext cx="122238" cy="147638"/>
            </a:xfrm>
            <a:custGeom>
              <a:avLst/>
              <a:gdLst/>
              <a:ahLst/>
              <a:cxnLst>
                <a:cxn ang="0">
                  <a:pos x="17" y="93"/>
                </a:cxn>
                <a:cxn ang="0">
                  <a:pos x="6" y="89"/>
                </a:cxn>
                <a:cxn ang="0">
                  <a:pos x="0" y="80"/>
                </a:cxn>
                <a:cxn ang="0">
                  <a:pos x="2" y="51"/>
                </a:cxn>
                <a:cxn ang="0">
                  <a:pos x="2" y="36"/>
                </a:cxn>
                <a:cxn ang="0">
                  <a:pos x="4" y="24"/>
                </a:cxn>
                <a:cxn ang="0">
                  <a:pos x="14" y="13"/>
                </a:cxn>
                <a:cxn ang="0">
                  <a:pos x="29" y="5"/>
                </a:cxn>
                <a:cxn ang="0">
                  <a:pos x="48" y="0"/>
                </a:cxn>
                <a:cxn ang="0">
                  <a:pos x="65" y="1"/>
                </a:cxn>
                <a:cxn ang="0">
                  <a:pos x="69" y="3"/>
                </a:cxn>
                <a:cxn ang="0">
                  <a:pos x="77" y="11"/>
                </a:cxn>
                <a:cxn ang="0">
                  <a:pos x="77" y="17"/>
                </a:cxn>
                <a:cxn ang="0">
                  <a:pos x="73" y="28"/>
                </a:cxn>
                <a:cxn ang="0">
                  <a:pos x="65" y="40"/>
                </a:cxn>
                <a:cxn ang="0">
                  <a:pos x="42" y="74"/>
                </a:cxn>
                <a:cxn ang="0">
                  <a:pos x="29" y="87"/>
                </a:cxn>
                <a:cxn ang="0">
                  <a:pos x="17" y="93"/>
                </a:cxn>
                <a:cxn ang="0">
                  <a:pos x="48" y="55"/>
                </a:cxn>
                <a:cxn ang="0">
                  <a:pos x="63" y="36"/>
                </a:cxn>
                <a:cxn ang="0">
                  <a:pos x="71" y="21"/>
                </a:cxn>
                <a:cxn ang="0">
                  <a:pos x="71" y="15"/>
                </a:cxn>
                <a:cxn ang="0">
                  <a:pos x="67" y="9"/>
                </a:cxn>
                <a:cxn ang="0">
                  <a:pos x="48" y="5"/>
                </a:cxn>
                <a:cxn ang="0">
                  <a:pos x="38" y="7"/>
                </a:cxn>
                <a:cxn ang="0">
                  <a:pos x="31" y="15"/>
                </a:cxn>
                <a:cxn ang="0">
                  <a:pos x="25" y="51"/>
                </a:cxn>
                <a:cxn ang="0">
                  <a:pos x="25" y="64"/>
                </a:cxn>
                <a:cxn ang="0">
                  <a:pos x="29" y="72"/>
                </a:cxn>
                <a:cxn ang="0">
                  <a:pos x="35" y="72"/>
                </a:cxn>
                <a:cxn ang="0">
                  <a:pos x="48" y="55"/>
                </a:cxn>
                <a:cxn ang="0">
                  <a:pos x="17" y="19"/>
                </a:cxn>
                <a:cxn ang="0">
                  <a:pos x="21" y="19"/>
                </a:cxn>
                <a:cxn ang="0">
                  <a:pos x="25" y="15"/>
                </a:cxn>
                <a:cxn ang="0">
                  <a:pos x="27" y="13"/>
                </a:cxn>
                <a:cxn ang="0">
                  <a:pos x="21" y="13"/>
                </a:cxn>
                <a:cxn ang="0">
                  <a:pos x="17" y="19"/>
                </a:cxn>
                <a:cxn ang="0">
                  <a:pos x="8" y="36"/>
                </a:cxn>
                <a:cxn ang="0">
                  <a:pos x="12" y="34"/>
                </a:cxn>
                <a:cxn ang="0">
                  <a:pos x="12" y="32"/>
                </a:cxn>
                <a:cxn ang="0">
                  <a:pos x="8" y="36"/>
                </a:cxn>
                <a:cxn ang="0">
                  <a:pos x="17" y="36"/>
                </a:cxn>
                <a:cxn ang="0">
                  <a:pos x="21" y="34"/>
                </a:cxn>
                <a:cxn ang="0">
                  <a:pos x="23" y="30"/>
                </a:cxn>
                <a:cxn ang="0">
                  <a:pos x="17" y="36"/>
                </a:cxn>
                <a:cxn ang="0">
                  <a:pos x="14" y="68"/>
                </a:cxn>
                <a:cxn ang="0">
                  <a:pos x="14" y="66"/>
                </a:cxn>
                <a:cxn ang="0">
                  <a:pos x="17" y="64"/>
                </a:cxn>
                <a:cxn ang="0">
                  <a:pos x="17" y="62"/>
                </a:cxn>
                <a:cxn ang="0">
                  <a:pos x="17" y="61"/>
                </a:cxn>
                <a:cxn ang="0">
                  <a:pos x="14" y="66"/>
                </a:cxn>
                <a:cxn ang="0">
                  <a:pos x="14" y="68"/>
                </a:cxn>
                <a:cxn ang="0">
                  <a:pos x="27" y="81"/>
                </a:cxn>
                <a:cxn ang="0">
                  <a:pos x="31" y="78"/>
                </a:cxn>
                <a:cxn ang="0">
                  <a:pos x="29" y="76"/>
                </a:cxn>
                <a:cxn ang="0">
                  <a:pos x="25" y="80"/>
                </a:cxn>
                <a:cxn ang="0">
                  <a:pos x="27" y="81"/>
                </a:cxn>
              </a:cxnLst>
              <a:rect l="0" t="0" r="r" b="b"/>
              <a:pathLst>
                <a:path w="77" h="93">
                  <a:moveTo>
                    <a:pt x="17" y="93"/>
                  </a:moveTo>
                  <a:lnTo>
                    <a:pt x="17" y="93"/>
                  </a:lnTo>
                  <a:lnTo>
                    <a:pt x="12" y="91"/>
                  </a:lnTo>
                  <a:lnTo>
                    <a:pt x="6" y="89"/>
                  </a:lnTo>
                  <a:lnTo>
                    <a:pt x="2" y="83"/>
                  </a:lnTo>
                  <a:lnTo>
                    <a:pt x="0" y="80"/>
                  </a:lnTo>
                  <a:lnTo>
                    <a:pt x="0" y="66"/>
                  </a:lnTo>
                  <a:lnTo>
                    <a:pt x="2" y="51"/>
                  </a:lnTo>
                  <a:lnTo>
                    <a:pt x="2" y="51"/>
                  </a:lnTo>
                  <a:lnTo>
                    <a:pt x="2" y="36"/>
                  </a:lnTo>
                  <a:lnTo>
                    <a:pt x="4" y="24"/>
                  </a:lnTo>
                  <a:lnTo>
                    <a:pt x="4" y="24"/>
                  </a:lnTo>
                  <a:lnTo>
                    <a:pt x="8" y="19"/>
                  </a:lnTo>
                  <a:lnTo>
                    <a:pt x="14" y="13"/>
                  </a:lnTo>
                  <a:lnTo>
                    <a:pt x="21" y="9"/>
                  </a:lnTo>
                  <a:lnTo>
                    <a:pt x="29" y="5"/>
                  </a:lnTo>
                  <a:lnTo>
                    <a:pt x="38" y="1"/>
                  </a:lnTo>
                  <a:lnTo>
                    <a:pt x="48" y="0"/>
                  </a:lnTo>
                  <a:lnTo>
                    <a:pt x="56" y="0"/>
                  </a:lnTo>
                  <a:lnTo>
                    <a:pt x="65" y="1"/>
                  </a:lnTo>
                  <a:lnTo>
                    <a:pt x="65" y="1"/>
                  </a:lnTo>
                  <a:lnTo>
                    <a:pt x="69" y="3"/>
                  </a:lnTo>
                  <a:lnTo>
                    <a:pt x="73" y="7"/>
                  </a:lnTo>
                  <a:lnTo>
                    <a:pt x="77" y="11"/>
                  </a:lnTo>
                  <a:lnTo>
                    <a:pt x="77" y="17"/>
                  </a:lnTo>
                  <a:lnTo>
                    <a:pt x="77" y="17"/>
                  </a:lnTo>
                  <a:lnTo>
                    <a:pt x="77" y="22"/>
                  </a:lnTo>
                  <a:lnTo>
                    <a:pt x="73" y="28"/>
                  </a:lnTo>
                  <a:lnTo>
                    <a:pt x="65" y="40"/>
                  </a:lnTo>
                  <a:lnTo>
                    <a:pt x="65" y="40"/>
                  </a:lnTo>
                  <a:lnTo>
                    <a:pt x="56" y="57"/>
                  </a:lnTo>
                  <a:lnTo>
                    <a:pt x="42" y="74"/>
                  </a:lnTo>
                  <a:lnTo>
                    <a:pt x="37" y="81"/>
                  </a:lnTo>
                  <a:lnTo>
                    <a:pt x="29" y="87"/>
                  </a:lnTo>
                  <a:lnTo>
                    <a:pt x="23" y="91"/>
                  </a:lnTo>
                  <a:lnTo>
                    <a:pt x="17" y="93"/>
                  </a:lnTo>
                  <a:lnTo>
                    <a:pt x="17" y="93"/>
                  </a:lnTo>
                  <a:close/>
                  <a:moveTo>
                    <a:pt x="48" y="55"/>
                  </a:moveTo>
                  <a:lnTo>
                    <a:pt x="48" y="55"/>
                  </a:lnTo>
                  <a:lnTo>
                    <a:pt x="63" y="36"/>
                  </a:lnTo>
                  <a:lnTo>
                    <a:pt x="69" y="24"/>
                  </a:lnTo>
                  <a:lnTo>
                    <a:pt x="71" y="21"/>
                  </a:lnTo>
                  <a:lnTo>
                    <a:pt x="71" y="15"/>
                  </a:lnTo>
                  <a:lnTo>
                    <a:pt x="71" y="15"/>
                  </a:lnTo>
                  <a:lnTo>
                    <a:pt x="69" y="11"/>
                  </a:lnTo>
                  <a:lnTo>
                    <a:pt x="67" y="9"/>
                  </a:lnTo>
                  <a:lnTo>
                    <a:pt x="58" y="5"/>
                  </a:lnTo>
                  <a:lnTo>
                    <a:pt x="48" y="5"/>
                  </a:lnTo>
                  <a:lnTo>
                    <a:pt x="38" y="7"/>
                  </a:lnTo>
                  <a:lnTo>
                    <a:pt x="38" y="7"/>
                  </a:lnTo>
                  <a:lnTo>
                    <a:pt x="35" y="9"/>
                  </a:lnTo>
                  <a:lnTo>
                    <a:pt x="31" y="15"/>
                  </a:lnTo>
                  <a:lnTo>
                    <a:pt x="29" y="26"/>
                  </a:lnTo>
                  <a:lnTo>
                    <a:pt x="25" y="51"/>
                  </a:lnTo>
                  <a:lnTo>
                    <a:pt x="25" y="51"/>
                  </a:lnTo>
                  <a:lnTo>
                    <a:pt x="25" y="64"/>
                  </a:lnTo>
                  <a:lnTo>
                    <a:pt x="27" y="70"/>
                  </a:lnTo>
                  <a:lnTo>
                    <a:pt x="29" y="72"/>
                  </a:lnTo>
                  <a:lnTo>
                    <a:pt x="29" y="72"/>
                  </a:lnTo>
                  <a:lnTo>
                    <a:pt x="35" y="72"/>
                  </a:lnTo>
                  <a:lnTo>
                    <a:pt x="40" y="66"/>
                  </a:lnTo>
                  <a:lnTo>
                    <a:pt x="48" y="55"/>
                  </a:lnTo>
                  <a:lnTo>
                    <a:pt x="48" y="55"/>
                  </a:lnTo>
                  <a:close/>
                  <a:moveTo>
                    <a:pt x="17" y="19"/>
                  </a:moveTo>
                  <a:lnTo>
                    <a:pt x="17" y="19"/>
                  </a:lnTo>
                  <a:lnTo>
                    <a:pt x="21" y="19"/>
                  </a:lnTo>
                  <a:lnTo>
                    <a:pt x="23" y="17"/>
                  </a:lnTo>
                  <a:lnTo>
                    <a:pt x="25" y="15"/>
                  </a:lnTo>
                  <a:lnTo>
                    <a:pt x="27" y="13"/>
                  </a:lnTo>
                  <a:lnTo>
                    <a:pt x="27" y="13"/>
                  </a:lnTo>
                  <a:lnTo>
                    <a:pt x="23" y="13"/>
                  </a:lnTo>
                  <a:lnTo>
                    <a:pt x="21" y="13"/>
                  </a:lnTo>
                  <a:lnTo>
                    <a:pt x="19" y="17"/>
                  </a:lnTo>
                  <a:lnTo>
                    <a:pt x="17" y="19"/>
                  </a:lnTo>
                  <a:lnTo>
                    <a:pt x="17" y="19"/>
                  </a:lnTo>
                  <a:close/>
                  <a:moveTo>
                    <a:pt x="8" y="36"/>
                  </a:moveTo>
                  <a:lnTo>
                    <a:pt x="8" y="36"/>
                  </a:lnTo>
                  <a:lnTo>
                    <a:pt x="12" y="34"/>
                  </a:lnTo>
                  <a:lnTo>
                    <a:pt x="12" y="32"/>
                  </a:lnTo>
                  <a:lnTo>
                    <a:pt x="12" y="32"/>
                  </a:lnTo>
                  <a:lnTo>
                    <a:pt x="8" y="32"/>
                  </a:lnTo>
                  <a:lnTo>
                    <a:pt x="8" y="36"/>
                  </a:lnTo>
                  <a:lnTo>
                    <a:pt x="8" y="36"/>
                  </a:lnTo>
                  <a:close/>
                  <a:moveTo>
                    <a:pt x="17" y="36"/>
                  </a:moveTo>
                  <a:lnTo>
                    <a:pt x="17" y="36"/>
                  </a:lnTo>
                  <a:lnTo>
                    <a:pt x="21" y="34"/>
                  </a:lnTo>
                  <a:lnTo>
                    <a:pt x="23" y="30"/>
                  </a:lnTo>
                  <a:lnTo>
                    <a:pt x="23" y="30"/>
                  </a:lnTo>
                  <a:lnTo>
                    <a:pt x="19" y="32"/>
                  </a:lnTo>
                  <a:lnTo>
                    <a:pt x="17" y="36"/>
                  </a:lnTo>
                  <a:lnTo>
                    <a:pt x="17" y="36"/>
                  </a:lnTo>
                  <a:close/>
                  <a:moveTo>
                    <a:pt x="14" y="68"/>
                  </a:moveTo>
                  <a:lnTo>
                    <a:pt x="14" y="68"/>
                  </a:lnTo>
                  <a:lnTo>
                    <a:pt x="14" y="66"/>
                  </a:lnTo>
                  <a:lnTo>
                    <a:pt x="16" y="66"/>
                  </a:lnTo>
                  <a:lnTo>
                    <a:pt x="17" y="64"/>
                  </a:lnTo>
                  <a:lnTo>
                    <a:pt x="17" y="64"/>
                  </a:lnTo>
                  <a:lnTo>
                    <a:pt x="17" y="62"/>
                  </a:lnTo>
                  <a:lnTo>
                    <a:pt x="17" y="61"/>
                  </a:lnTo>
                  <a:lnTo>
                    <a:pt x="17" y="61"/>
                  </a:lnTo>
                  <a:lnTo>
                    <a:pt x="14" y="64"/>
                  </a:lnTo>
                  <a:lnTo>
                    <a:pt x="14" y="66"/>
                  </a:lnTo>
                  <a:lnTo>
                    <a:pt x="14" y="68"/>
                  </a:lnTo>
                  <a:lnTo>
                    <a:pt x="14" y="68"/>
                  </a:lnTo>
                  <a:close/>
                  <a:moveTo>
                    <a:pt x="27" y="81"/>
                  </a:moveTo>
                  <a:lnTo>
                    <a:pt x="27" y="81"/>
                  </a:lnTo>
                  <a:lnTo>
                    <a:pt x="29" y="80"/>
                  </a:lnTo>
                  <a:lnTo>
                    <a:pt x="31" y="78"/>
                  </a:lnTo>
                  <a:lnTo>
                    <a:pt x="31" y="78"/>
                  </a:lnTo>
                  <a:lnTo>
                    <a:pt x="29" y="76"/>
                  </a:lnTo>
                  <a:lnTo>
                    <a:pt x="27" y="78"/>
                  </a:lnTo>
                  <a:lnTo>
                    <a:pt x="25" y="80"/>
                  </a:lnTo>
                  <a:lnTo>
                    <a:pt x="27" y="81"/>
                  </a:lnTo>
                  <a:lnTo>
                    <a:pt x="27" y="8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6" name="Freeform 44"/>
            <p:cNvSpPr>
              <a:spLocks noEditPoints="1"/>
            </p:cNvSpPr>
            <p:nvPr/>
          </p:nvSpPr>
          <p:spPr bwMode="auto">
            <a:xfrm>
              <a:off x="5783263" y="4738688"/>
              <a:ext cx="246063" cy="228600"/>
            </a:xfrm>
            <a:custGeom>
              <a:avLst/>
              <a:gdLst/>
              <a:ahLst/>
              <a:cxnLst>
                <a:cxn ang="0">
                  <a:pos x="105" y="40"/>
                </a:cxn>
                <a:cxn ang="0">
                  <a:pos x="149" y="40"/>
                </a:cxn>
                <a:cxn ang="0">
                  <a:pos x="155" y="64"/>
                </a:cxn>
                <a:cxn ang="0">
                  <a:pos x="145" y="85"/>
                </a:cxn>
                <a:cxn ang="0">
                  <a:pos x="118" y="99"/>
                </a:cxn>
                <a:cxn ang="0">
                  <a:pos x="120" y="116"/>
                </a:cxn>
                <a:cxn ang="0">
                  <a:pos x="115" y="127"/>
                </a:cxn>
                <a:cxn ang="0">
                  <a:pos x="94" y="143"/>
                </a:cxn>
                <a:cxn ang="0">
                  <a:pos x="48" y="144"/>
                </a:cxn>
                <a:cxn ang="0">
                  <a:pos x="40" y="110"/>
                </a:cxn>
                <a:cxn ang="0">
                  <a:pos x="16" y="110"/>
                </a:cxn>
                <a:cxn ang="0">
                  <a:pos x="0" y="83"/>
                </a:cxn>
                <a:cxn ang="0">
                  <a:pos x="6" y="64"/>
                </a:cxn>
                <a:cxn ang="0">
                  <a:pos x="25" y="55"/>
                </a:cxn>
                <a:cxn ang="0">
                  <a:pos x="46" y="53"/>
                </a:cxn>
                <a:cxn ang="0">
                  <a:pos x="40" y="15"/>
                </a:cxn>
                <a:cxn ang="0">
                  <a:pos x="98" y="2"/>
                </a:cxn>
                <a:cxn ang="0">
                  <a:pos x="65" y="34"/>
                </a:cxn>
                <a:cxn ang="0">
                  <a:pos x="44" y="61"/>
                </a:cxn>
                <a:cxn ang="0">
                  <a:pos x="19" y="76"/>
                </a:cxn>
                <a:cxn ang="0">
                  <a:pos x="42" y="89"/>
                </a:cxn>
                <a:cxn ang="0">
                  <a:pos x="65" y="95"/>
                </a:cxn>
                <a:cxn ang="0">
                  <a:pos x="78" y="120"/>
                </a:cxn>
                <a:cxn ang="0">
                  <a:pos x="113" y="104"/>
                </a:cxn>
                <a:cxn ang="0">
                  <a:pos x="109" y="80"/>
                </a:cxn>
                <a:cxn ang="0">
                  <a:pos x="145" y="72"/>
                </a:cxn>
                <a:cxn ang="0">
                  <a:pos x="147" y="57"/>
                </a:cxn>
                <a:cxn ang="0">
                  <a:pos x="103" y="45"/>
                </a:cxn>
                <a:cxn ang="0">
                  <a:pos x="96" y="28"/>
                </a:cxn>
                <a:cxn ang="0">
                  <a:pos x="84" y="5"/>
                </a:cxn>
                <a:cxn ang="0">
                  <a:pos x="61" y="9"/>
                </a:cxn>
                <a:cxn ang="0">
                  <a:pos x="58" y="22"/>
                </a:cxn>
                <a:cxn ang="0">
                  <a:pos x="56" y="17"/>
                </a:cxn>
                <a:cxn ang="0">
                  <a:pos x="54" y="22"/>
                </a:cxn>
                <a:cxn ang="0">
                  <a:pos x="59" y="32"/>
                </a:cxn>
                <a:cxn ang="0">
                  <a:pos x="59" y="36"/>
                </a:cxn>
                <a:cxn ang="0">
                  <a:pos x="58" y="53"/>
                </a:cxn>
                <a:cxn ang="0">
                  <a:pos x="61" y="43"/>
                </a:cxn>
                <a:cxn ang="0">
                  <a:pos x="58" y="45"/>
                </a:cxn>
                <a:cxn ang="0">
                  <a:pos x="16" y="82"/>
                </a:cxn>
                <a:cxn ang="0">
                  <a:pos x="12" y="78"/>
                </a:cxn>
                <a:cxn ang="0">
                  <a:pos x="16" y="82"/>
                </a:cxn>
                <a:cxn ang="0">
                  <a:pos x="120" y="82"/>
                </a:cxn>
                <a:cxn ang="0">
                  <a:pos x="115" y="85"/>
                </a:cxn>
                <a:cxn ang="0">
                  <a:pos x="96" y="122"/>
                </a:cxn>
                <a:cxn ang="0">
                  <a:pos x="94" y="125"/>
                </a:cxn>
                <a:cxn ang="0">
                  <a:pos x="103" y="125"/>
                </a:cxn>
                <a:cxn ang="0">
                  <a:pos x="105" y="122"/>
                </a:cxn>
                <a:cxn ang="0">
                  <a:pos x="103" y="125"/>
                </a:cxn>
                <a:cxn ang="0">
                  <a:pos x="69" y="137"/>
                </a:cxn>
                <a:cxn ang="0">
                  <a:pos x="69" y="127"/>
                </a:cxn>
                <a:cxn ang="0">
                  <a:pos x="61" y="135"/>
                </a:cxn>
              </a:cxnLst>
              <a:rect l="0" t="0" r="r" b="b"/>
              <a:pathLst>
                <a:path w="155" h="144">
                  <a:moveTo>
                    <a:pt x="98" y="2"/>
                  </a:moveTo>
                  <a:lnTo>
                    <a:pt x="98" y="2"/>
                  </a:lnTo>
                  <a:lnTo>
                    <a:pt x="99" y="21"/>
                  </a:lnTo>
                  <a:lnTo>
                    <a:pt x="105" y="40"/>
                  </a:lnTo>
                  <a:lnTo>
                    <a:pt x="105" y="40"/>
                  </a:lnTo>
                  <a:lnTo>
                    <a:pt x="128" y="40"/>
                  </a:lnTo>
                  <a:lnTo>
                    <a:pt x="138" y="40"/>
                  </a:lnTo>
                  <a:lnTo>
                    <a:pt x="149" y="40"/>
                  </a:lnTo>
                  <a:lnTo>
                    <a:pt x="149" y="40"/>
                  </a:lnTo>
                  <a:lnTo>
                    <a:pt x="149" y="47"/>
                  </a:lnTo>
                  <a:lnTo>
                    <a:pt x="153" y="57"/>
                  </a:lnTo>
                  <a:lnTo>
                    <a:pt x="155" y="64"/>
                  </a:lnTo>
                  <a:lnTo>
                    <a:pt x="155" y="74"/>
                  </a:lnTo>
                  <a:lnTo>
                    <a:pt x="155" y="74"/>
                  </a:lnTo>
                  <a:lnTo>
                    <a:pt x="151" y="78"/>
                  </a:lnTo>
                  <a:lnTo>
                    <a:pt x="145" y="85"/>
                  </a:lnTo>
                  <a:lnTo>
                    <a:pt x="134" y="97"/>
                  </a:lnTo>
                  <a:lnTo>
                    <a:pt x="134" y="97"/>
                  </a:lnTo>
                  <a:lnTo>
                    <a:pt x="126" y="97"/>
                  </a:lnTo>
                  <a:lnTo>
                    <a:pt x="118" y="99"/>
                  </a:lnTo>
                  <a:lnTo>
                    <a:pt x="118" y="99"/>
                  </a:lnTo>
                  <a:lnTo>
                    <a:pt x="118" y="104"/>
                  </a:lnTo>
                  <a:lnTo>
                    <a:pt x="118" y="110"/>
                  </a:lnTo>
                  <a:lnTo>
                    <a:pt x="120" y="116"/>
                  </a:lnTo>
                  <a:lnTo>
                    <a:pt x="120" y="120"/>
                  </a:lnTo>
                  <a:lnTo>
                    <a:pt x="120" y="120"/>
                  </a:lnTo>
                  <a:lnTo>
                    <a:pt x="118" y="123"/>
                  </a:lnTo>
                  <a:lnTo>
                    <a:pt x="115" y="127"/>
                  </a:lnTo>
                  <a:lnTo>
                    <a:pt x="107" y="131"/>
                  </a:lnTo>
                  <a:lnTo>
                    <a:pt x="107" y="131"/>
                  </a:lnTo>
                  <a:lnTo>
                    <a:pt x="94" y="143"/>
                  </a:lnTo>
                  <a:lnTo>
                    <a:pt x="94" y="143"/>
                  </a:lnTo>
                  <a:lnTo>
                    <a:pt x="82" y="143"/>
                  </a:lnTo>
                  <a:lnTo>
                    <a:pt x="71" y="143"/>
                  </a:lnTo>
                  <a:lnTo>
                    <a:pt x="59" y="143"/>
                  </a:lnTo>
                  <a:lnTo>
                    <a:pt x="48" y="144"/>
                  </a:lnTo>
                  <a:lnTo>
                    <a:pt x="48" y="144"/>
                  </a:lnTo>
                  <a:lnTo>
                    <a:pt x="44" y="137"/>
                  </a:lnTo>
                  <a:lnTo>
                    <a:pt x="42" y="127"/>
                  </a:lnTo>
                  <a:lnTo>
                    <a:pt x="40" y="110"/>
                  </a:lnTo>
                  <a:lnTo>
                    <a:pt x="40" y="110"/>
                  </a:lnTo>
                  <a:lnTo>
                    <a:pt x="33" y="110"/>
                  </a:lnTo>
                  <a:lnTo>
                    <a:pt x="25" y="110"/>
                  </a:lnTo>
                  <a:lnTo>
                    <a:pt x="16" y="110"/>
                  </a:lnTo>
                  <a:lnTo>
                    <a:pt x="8" y="110"/>
                  </a:lnTo>
                  <a:lnTo>
                    <a:pt x="8" y="110"/>
                  </a:lnTo>
                  <a:lnTo>
                    <a:pt x="2" y="93"/>
                  </a:lnTo>
                  <a:lnTo>
                    <a:pt x="0" y="83"/>
                  </a:lnTo>
                  <a:lnTo>
                    <a:pt x="0" y="76"/>
                  </a:lnTo>
                  <a:lnTo>
                    <a:pt x="0" y="76"/>
                  </a:lnTo>
                  <a:lnTo>
                    <a:pt x="2" y="70"/>
                  </a:lnTo>
                  <a:lnTo>
                    <a:pt x="6" y="64"/>
                  </a:lnTo>
                  <a:lnTo>
                    <a:pt x="12" y="59"/>
                  </a:lnTo>
                  <a:lnTo>
                    <a:pt x="17" y="57"/>
                  </a:lnTo>
                  <a:lnTo>
                    <a:pt x="17" y="57"/>
                  </a:lnTo>
                  <a:lnTo>
                    <a:pt x="25" y="55"/>
                  </a:lnTo>
                  <a:lnTo>
                    <a:pt x="33" y="57"/>
                  </a:lnTo>
                  <a:lnTo>
                    <a:pt x="38" y="57"/>
                  </a:lnTo>
                  <a:lnTo>
                    <a:pt x="46" y="53"/>
                  </a:lnTo>
                  <a:lnTo>
                    <a:pt x="46" y="53"/>
                  </a:lnTo>
                  <a:lnTo>
                    <a:pt x="44" y="34"/>
                  </a:lnTo>
                  <a:lnTo>
                    <a:pt x="44" y="24"/>
                  </a:lnTo>
                  <a:lnTo>
                    <a:pt x="40" y="15"/>
                  </a:lnTo>
                  <a:lnTo>
                    <a:pt x="40" y="15"/>
                  </a:lnTo>
                  <a:lnTo>
                    <a:pt x="52" y="7"/>
                  </a:lnTo>
                  <a:lnTo>
                    <a:pt x="65" y="2"/>
                  </a:lnTo>
                  <a:lnTo>
                    <a:pt x="80" y="0"/>
                  </a:lnTo>
                  <a:lnTo>
                    <a:pt x="98" y="2"/>
                  </a:lnTo>
                  <a:lnTo>
                    <a:pt x="98" y="2"/>
                  </a:lnTo>
                  <a:close/>
                  <a:moveTo>
                    <a:pt x="61" y="9"/>
                  </a:moveTo>
                  <a:lnTo>
                    <a:pt x="61" y="9"/>
                  </a:lnTo>
                  <a:lnTo>
                    <a:pt x="65" y="34"/>
                  </a:lnTo>
                  <a:lnTo>
                    <a:pt x="69" y="57"/>
                  </a:lnTo>
                  <a:lnTo>
                    <a:pt x="69" y="57"/>
                  </a:lnTo>
                  <a:lnTo>
                    <a:pt x="58" y="61"/>
                  </a:lnTo>
                  <a:lnTo>
                    <a:pt x="44" y="61"/>
                  </a:lnTo>
                  <a:lnTo>
                    <a:pt x="31" y="61"/>
                  </a:lnTo>
                  <a:lnTo>
                    <a:pt x="17" y="63"/>
                  </a:lnTo>
                  <a:lnTo>
                    <a:pt x="17" y="63"/>
                  </a:lnTo>
                  <a:lnTo>
                    <a:pt x="19" y="76"/>
                  </a:lnTo>
                  <a:lnTo>
                    <a:pt x="25" y="87"/>
                  </a:lnTo>
                  <a:lnTo>
                    <a:pt x="25" y="87"/>
                  </a:lnTo>
                  <a:lnTo>
                    <a:pt x="35" y="91"/>
                  </a:lnTo>
                  <a:lnTo>
                    <a:pt x="42" y="89"/>
                  </a:lnTo>
                  <a:lnTo>
                    <a:pt x="52" y="89"/>
                  </a:lnTo>
                  <a:lnTo>
                    <a:pt x="61" y="87"/>
                  </a:lnTo>
                  <a:lnTo>
                    <a:pt x="61" y="87"/>
                  </a:lnTo>
                  <a:lnTo>
                    <a:pt x="65" y="95"/>
                  </a:lnTo>
                  <a:lnTo>
                    <a:pt x="65" y="103"/>
                  </a:lnTo>
                  <a:lnTo>
                    <a:pt x="67" y="118"/>
                  </a:lnTo>
                  <a:lnTo>
                    <a:pt x="67" y="118"/>
                  </a:lnTo>
                  <a:lnTo>
                    <a:pt x="78" y="120"/>
                  </a:lnTo>
                  <a:lnTo>
                    <a:pt x="90" y="118"/>
                  </a:lnTo>
                  <a:lnTo>
                    <a:pt x="113" y="114"/>
                  </a:lnTo>
                  <a:lnTo>
                    <a:pt x="113" y="114"/>
                  </a:lnTo>
                  <a:lnTo>
                    <a:pt x="113" y="104"/>
                  </a:lnTo>
                  <a:lnTo>
                    <a:pt x="111" y="97"/>
                  </a:lnTo>
                  <a:lnTo>
                    <a:pt x="109" y="87"/>
                  </a:lnTo>
                  <a:lnTo>
                    <a:pt x="109" y="80"/>
                  </a:lnTo>
                  <a:lnTo>
                    <a:pt x="109" y="80"/>
                  </a:lnTo>
                  <a:lnTo>
                    <a:pt x="118" y="76"/>
                  </a:lnTo>
                  <a:lnTo>
                    <a:pt x="130" y="76"/>
                  </a:lnTo>
                  <a:lnTo>
                    <a:pt x="139" y="74"/>
                  </a:lnTo>
                  <a:lnTo>
                    <a:pt x="145" y="72"/>
                  </a:lnTo>
                  <a:lnTo>
                    <a:pt x="147" y="70"/>
                  </a:lnTo>
                  <a:lnTo>
                    <a:pt x="147" y="70"/>
                  </a:lnTo>
                  <a:lnTo>
                    <a:pt x="147" y="64"/>
                  </a:lnTo>
                  <a:lnTo>
                    <a:pt x="147" y="57"/>
                  </a:lnTo>
                  <a:lnTo>
                    <a:pt x="143" y="45"/>
                  </a:lnTo>
                  <a:lnTo>
                    <a:pt x="143" y="45"/>
                  </a:lnTo>
                  <a:lnTo>
                    <a:pt x="122" y="45"/>
                  </a:lnTo>
                  <a:lnTo>
                    <a:pt x="103" y="45"/>
                  </a:lnTo>
                  <a:lnTo>
                    <a:pt x="103" y="45"/>
                  </a:lnTo>
                  <a:lnTo>
                    <a:pt x="99" y="43"/>
                  </a:lnTo>
                  <a:lnTo>
                    <a:pt x="98" y="38"/>
                  </a:lnTo>
                  <a:lnTo>
                    <a:pt x="96" y="28"/>
                  </a:lnTo>
                  <a:lnTo>
                    <a:pt x="94" y="17"/>
                  </a:lnTo>
                  <a:lnTo>
                    <a:pt x="90" y="7"/>
                  </a:lnTo>
                  <a:lnTo>
                    <a:pt x="90" y="7"/>
                  </a:lnTo>
                  <a:lnTo>
                    <a:pt x="84" y="5"/>
                  </a:lnTo>
                  <a:lnTo>
                    <a:pt x="75" y="5"/>
                  </a:lnTo>
                  <a:lnTo>
                    <a:pt x="67" y="7"/>
                  </a:lnTo>
                  <a:lnTo>
                    <a:pt x="61" y="9"/>
                  </a:lnTo>
                  <a:lnTo>
                    <a:pt x="61" y="9"/>
                  </a:lnTo>
                  <a:close/>
                  <a:moveTo>
                    <a:pt x="54" y="22"/>
                  </a:moveTo>
                  <a:lnTo>
                    <a:pt x="54" y="22"/>
                  </a:lnTo>
                  <a:lnTo>
                    <a:pt x="56" y="22"/>
                  </a:lnTo>
                  <a:lnTo>
                    <a:pt x="58" y="22"/>
                  </a:lnTo>
                  <a:lnTo>
                    <a:pt x="58" y="22"/>
                  </a:lnTo>
                  <a:lnTo>
                    <a:pt x="58" y="19"/>
                  </a:lnTo>
                  <a:lnTo>
                    <a:pt x="58" y="17"/>
                  </a:lnTo>
                  <a:lnTo>
                    <a:pt x="56" y="17"/>
                  </a:lnTo>
                  <a:lnTo>
                    <a:pt x="56" y="17"/>
                  </a:lnTo>
                  <a:lnTo>
                    <a:pt x="54" y="21"/>
                  </a:lnTo>
                  <a:lnTo>
                    <a:pt x="54" y="22"/>
                  </a:lnTo>
                  <a:lnTo>
                    <a:pt x="54" y="22"/>
                  </a:lnTo>
                  <a:close/>
                  <a:moveTo>
                    <a:pt x="59" y="36"/>
                  </a:moveTo>
                  <a:lnTo>
                    <a:pt x="59" y="36"/>
                  </a:lnTo>
                  <a:lnTo>
                    <a:pt x="59" y="32"/>
                  </a:lnTo>
                  <a:lnTo>
                    <a:pt x="59" y="32"/>
                  </a:lnTo>
                  <a:lnTo>
                    <a:pt x="58" y="34"/>
                  </a:lnTo>
                  <a:lnTo>
                    <a:pt x="58" y="34"/>
                  </a:lnTo>
                  <a:lnTo>
                    <a:pt x="58" y="36"/>
                  </a:lnTo>
                  <a:lnTo>
                    <a:pt x="59" y="36"/>
                  </a:lnTo>
                  <a:lnTo>
                    <a:pt x="59" y="36"/>
                  </a:lnTo>
                  <a:close/>
                  <a:moveTo>
                    <a:pt x="54" y="51"/>
                  </a:moveTo>
                  <a:lnTo>
                    <a:pt x="54" y="51"/>
                  </a:lnTo>
                  <a:lnTo>
                    <a:pt x="58" y="53"/>
                  </a:lnTo>
                  <a:lnTo>
                    <a:pt x="61" y="53"/>
                  </a:lnTo>
                  <a:lnTo>
                    <a:pt x="61" y="53"/>
                  </a:lnTo>
                  <a:lnTo>
                    <a:pt x="61" y="47"/>
                  </a:lnTo>
                  <a:lnTo>
                    <a:pt x="61" y="43"/>
                  </a:lnTo>
                  <a:lnTo>
                    <a:pt x="61" y="42"/>
                  </a:lnTo>
                  <a:lnTo>
                    <a:pt x="61" y="42"/>
                  </a:lnTo>
                  <a:lnTo>
                    <a:pt x="59" y="43"/>
                  </a:lnTo>
                  <a:lnTo>
                    <a:pt x="58" y="45"/>
                  </a:lnTo>
                  <a:lnTo>
                    <a:pt x="56" y="49"/>
                  </a:lnTo>
                  <a:lnTo>
                    <a:pt x="54" y="51"/>
                  </a:lnTo>
                  <a:lnTo>
                    <a:pt x="54" y="51"/>
                  </a:lnTo>
                  <a:close/>
                  <a:moveTo>
                    <a:pt x="16" y="82"/>
                  </a:moveTo>
                  <a:lnTo>
                    <a:pt x="16" y="82"/>
                  </a:lnTo>
                  <a:lnTo>
                    <a:pt x="16" y="78"/>
                  </a:lnTo>
                  <a:lnTo>
                    <a:pt x="16" y="78"/>
                  </a:lnTo>
                  <a:lnTo>
                    <a:pt x="12" y="78"/>
                  </a:lnTo>
                  <a:lnTo>
                    <a:pt x="12" y="78"/>
                  </a:lnTo>
                  <a:lnTo>
                    <a:pt x="12" y="80"/>
                  </a:lnTo>
                  <a:lnTo>
                    <a:pt x="16" y="82"/>
                  </a:lnTo>
                  <a:lnTo>
                    <a:pt x="16" y="82"/>
                  </a:lnTo>
                  <a:close/>
                  <a:moveTo>
                    <a:pt x="115" y="87"/>
                  </a:moveTo>
                  <a:lnTo>
                    <a:pt x="115" y="87"/>
                  </a:lnTo>
                  <a:lnTo>
                    <a:pt x="118" y="85"/>
                  </a:lnTo>
                  <a:lnTo>
                    <a:pt x="120" y="82"/>
                  </a:lnTo>
                  <a:lnTo>
                    <a:pt x="120" y="82"/>
                  </a:lnTo>
                  <a:lnTo>
                    <a:pt x="117" y="82"/>
                  </a:lnTo>
                  <a:lnTo>
                    <a:pt x="115" y="83"/>
                  </a:lnTo>
                  <a:lnTo>
                    <a:pt x="115" y="85"/>
                  </a:lnTo>
                  <a:lnTo>
                    <a:pt x="115" y="87"/>
                  </a:lnTo>
                  <a:lnTo>
                    <a:pt x="115" y="87"/>
                  </a:lnTo>
                  <a:close/>
                  <a:moveTo>
                    <a:pt x="96" y="122"/>
                  </a:moveTo>
                  <a:lnTo>
                    <a:pt x="96" y="122"/>
                  </a:lnTo>
                  <a:lnTo>
                    <a:pt x="92" y="122"/>
                  </a:lnTo>
                  <a:lnTo>
                    <a:pt x="92" y="122"/>
                  </a:lnTo>
                  <a:lnTo>
                    <a:pt x="92" y="123"/>
                  </a:lnTo>
                  <a:lnTo>
                    <a:pt x="94" y="125"/>
                  </a:lnTo>
                  <a:lnTo>
                    <a:pt x="96" y="123"/>
                  </a:lnTo>
                  <a:lnTo>
                    <a:pt x="96" y="122"/>
                  </a:lnTo>
                  <a:lnTo>
                    <a:pt x="96" y="122"/>
                  </a:lnTo>
                  <a:close/>
                  <a:moveTo>
                    <a:pt x="103" y="125"/>
                  </a:moveTo>
                  <a:lnTo>
                    <a:pt x="103" y="125"/>
                  </a:lnTo>
                  <a:lnTo>
                    <a:pt x="105" y="123"/>
                  </a:lnTo>
                  <a:lnTo>
                    <a:pt x="105" y="122"/>
                  </a:lnTo>
                  <a:lnTo>
                    <a:pt x="105" y="122"/>
                  </a:lnTo>
                  <a:lnTo>
                    <a:pt x="101" y="122"/>
                  </a:lnTo>
                  <a:lnTo>
                    <a:pt x="101" y="122"/>
                  </a:lnTo>
                  <a:lnTo>
                    <a:pt x="103" y="125"/>
                  </a:lnTo>
                  <a:lnTo>
                    <a:pt x="103" y="125"/>
                  </a:lnTo>
                  <a:close/>
                  <a:moveTo>
                    <a:pt x="61" y="135"/>
                  </a:moveTo>
                  <a:lnTo>
                    <a:pt x="61" y="135"/>
                  </a:lnTo>
                  <a:lnTo>
                    <a:pt x="69" y="137"/>
                  </a:lnTo>
                  <a:lnTo>
                    <a:pt x="69" y="137"/>
                  </a:lnTo>
                  <a:lnTo>
                    <a:pt x="69" y="133"/>
                  </a:lnTo>
                  <a:lnTo>
                    <a:pt x="71" y="127"/>
                  </a:lnTo>
                  <a:lnTo>
                    <a:pt x="71" y="127"/>
                  </a:lnTo>
                  <a:lnTo>
                    <a:pt x="69" y="127"/>
                  </a:lnTo>
                  <a:lnTo>
                    <a:pt x="65" y="129"/>
                  </a:lnTo>
                  <a:lnTo>
                    <a:pt x="63" y="131"/>
                  </a:lnTo>
                  <a:lnTo>
                    <a:pt x="61" y="135"/>
                  </a:lnTo>
                  <a:lnTo>
                    <a:pt x="61" y="1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7" name="Freeform 45"/>
            <p:cNvSpPr>
              <a:spLocks noEditPoints="1"/>
            </p:cNvSpPr>
            <p:nvPr/>
          </p:nvSpPr>
          <p:spPr bwMode="auto">
            <a:xfrm>
              <a:off x="5548313" y="4765675"/>
              <a:ext cx="168275" cy="87313"/>
            </a:xfrm>
            <a:custGeom>
              <a:avLst/>
              <a:gdLst/>
              <a:ahLst/>
              <a:cxnLst>
                <a:cxn ang="0">
                  <a:pos x="104" y="2"/>
                </a:cxn>
                <a:cxn ang="0">
                  <a:pos x="106" y="25"/>
                </a:cxn>
                <a:cxn ang="0">
                  <a:pos x="104" y="32"/>
                </a:cxn>
                <a:cxn ang="0">
                  <a:pos x="85" y="49"/>
                </a:cxn>
                <a:cxn ang="0">
                  <a:pos x="68" y="51"/>
                </a:cxn>
                <a:cxn ang="0">
                  <a:pos x="30" y="55"/>
                </a:cxn>
                <a:cxn ang="0">
                  <a:pos x="11" y="53"/>
                </a:cxn>
                <a:cxn ang="0">
                  <a:pos x="2" y="42"/>
                </a:cxn>
                <a:cxn ang="0">
                  <a:pos x="0" y="28"/>
                </a:cxn>
                <a:cxn ang="0">
                  <a:pos x="3" y="15"/>
                </a:cxn>
                <a:cxn ang="0">
                  <a:pos x="11" y="4"/>
                </a:cxn>
                <a:cxn ang="0">
                  <a:pos x="32" y="2"/>
                </a:cxn>
                <a:cxn ang="0">
                  <a:pos x="82" y="0"/>
                </a:cxn>
                <a:cxn ang="0">
                  <a:pos x="104" y="2"/>
                </a:cxn>
                <a:cxn ang="0">
                  <a:pos x="17" y="9"/>
                </a:cxn>
                <a:cxn ang="0">
                  <a:pos x="24" y="28"/>
                </a:cxn>
                <a:cxn ang="0">
                  <a:pos x="42" y="30"/>
                </a:cxn>
                <a:cxn ang="0">
                  <a:pos x="82" y="28"/>
                </a:cxn>
                <a:cxn ang="0">
                  <a:pos x="99" y="25"/>
                </a:cxn>
                <a:cxn ang="0">
                  <a:pos x="101" y="15"/>
                </a:cxn>
                <a:cxn ang="0">
                  <a:pos x="99" y="5"/>
                </a:cxn>
                <a:cxn ang="0">
                  <a:pos x="17" y="9"/>
                </a:cxn>
                <a:cxn ang="0">
                  <a:pos x="7" y="28"/>
                </a:cxn>
                <a:cxn ang="0">
                  <a:pos x="11" y="25"/>
                </a:cxn>
                <a:cxn ang="0">
                  <a:pos x="13" y="19"/>
                </a:cxn>
                <a:cxn ang="0">
                  <a:pos x="11" y="17"/>
                </a:cxn>
                <a:cxn ang="0">
                  <a:pos x="7" y="23"/>
                </a:cxn>
                <a:cxn ang="0">
                  <a:pos x="7" y="28"/>
                </a:cxn>
                <a:cxn ang="0">
                  <a:pos x="11" y="42"/>
                </a:cxn>
                <a:cxn ang="0">
                  <a:pos x="15" y="36"/>
                </a:cxn>
                <a:cxn ang="0">
                  <a:pos x="17" y="28"/>
                </a:cxn>
                <a:cxn ang="0">
                  <a:pos x="15" y="28"/>
                </a:cxn>
                <a:cxn ang="0">
                  <a:pos x="11" y="34"/>
                </a:cxn>
                <a:cxn ang="0">
                  <a:pos x="11" y="42"/>
                </a:cxn>
                <a:cxn ang="0">
                  <a:pos x="72" y="34"/>
                </a:cxn>
                <a:cxn ang="0">
                  <a:pos x="72" y="38"/>
                </a:cxn>
                <a:cxn ang="0">
                  <a:pos x="70" y="42"/>
                </a:cxn>
                <a:cxn ang="0">
                  <a:pos x="76" y="40"/>
                </a:cxn>
                <a:cxn ang="0">
                  <a:pos x="80" y="34"/>
                </a:cxn>
                <a:cxn ang="0">
                  <a:pos x="72" y="34"/>
                </a:cxn>
                <a:cxn ang="0">
                  <a:pos x="53" y="46"/>
                </a:cxn>
                <a:cxn ang="0">
                  <a:pos x="57" y="46"/>
                </a:cxn>
                <a:cxn ang="0">
                  <a:pos x="64" y="38"/>
                </a:cxn>
                <a:cxn ang="0">
                  <a:pos x="61" y="38"/>
                </a:cxn>
                <a:cxn ang="0">
                  <a:pos x="53" y="46"/>
                </a:cxn>
                <a:cxn ang="0">
                  <a:pos x="24" y="46"/>
                </a:cxn>
                <a:cxn ang="0">
                  <a:pos x="32" y="44"/>
                </a:cxn>
                <a:cxn ang="0">
                  <a:pos x="34" y="38"/>
                </a:cxn>
                <a:cxn ang="0">
                  <a:pos x="30" y="38"/>
                </a:cxn>
                <a:cxn ang="0">
                  <a:pos x="24" y="46"/>
                </a:cxn>
                <a:cxn ang="0">
                  <a:pos x="38" y="47"/>
                </a:cxn>
                <a:cxn ang="0">
                  <a:pos x="42" y="46"/>
                </a:cxn>
                <a:cxn ang="0">
                  <a:pos x="49" y="38"/>
                </a:cxn>
                <a:cxn ang="0">
                  <a:pos x="45" y="38"/>
                </a:cxn>
                <a:cxn ang="0">
                  <a:pos x="38" y="44"/>
                </a:cxn>
                <a:cxn ang="0">
                  <a:pos x="38" y="47"/>
                </a:cxn>
              </a:cxnLst>
              <a:rect l="0" t="0" r="r" b="b"/>
              <a:pathLst>
                <a:path w="106" h="55">
                  <a:moveTo>
                    <a:pt x="104" y="2"/>
                  </a:moveTo>
                  <a:lnTo>
                    <a:pt x="104" y="2"/>
                  </a:lnTo>
                  <a:lnTo>
                    <a:pt x="106" y="17"/>
                  </a:lnTo>
                  <a:lnTo>
                    <a:pt x="106" y="25"/>
                  </a:lnTo>
                  <a:lnTo>
                    <a:pt x="104" y="32"/>
                  </a:lnTo>
                  <a:lnTo>
                    <a:pt x="104" y="32"/>
                  </a:lnTo>
                  <a:lnTo>
                    <a:pt x="95" y="40"/>
                  </a:lnTo>
                  <a:lnTo>
                    <a:pt x="85" y="49"/>
                  </a:lnTo>
                  <a:lnTo>
                    <a:pt x="85" y="49"/>
                  </a:lnTo>
                  <a:lnTo>
                    <a:pt x="68" y="51"/>
                  </a:lnTo>
                  <a:lnTo>
                    <a:pt x="49" y="53"/>
                  </a:lnTo>
                  <a:lnTo>
                    <a:pt x="30" y="55"/>
                  </a:lnTo>
                  <a:lnTo>
                    <a:pt x="11" y="53"/>
                  </a:lnTo>
                  <a:lnTo>
                    <a:pt x="11" y="53"/>
                  </a:lnTo>
                  <a:lnTo>
                    <a:pt x="5" y="49"/>
                  </a:lnTo>
                  <a:lnTo>
                    <a:pt x="2" y="42"/>
                  </a:lnTo>
                  <a:lnTo>
                    <a:pt x="2" y="36"/>
                  </a:lnTo>
                  <a:lnTo>
                    <a:pt x="0" y="28"/>
                  </a:lnTo>
                  <a:lnTo>
                    <a:pt x="2" y="23"/>
                  </a:lnTo>
                  <a:lnTo>
                    <a:pt x="3" y="15"/>
                  </a:lnTo>
                  <a:lnTo>
                    <a:pt x="5" y="9"/>
                  </a:lnTo>
                  <a:lnTo>
                    <a:pt x="11" y="4"/>
                  </a:lnTo>
                  <a:lnTo>
                    <a:pt x="11" y="4"/>
                  </a:lnTo>
                  <a:lnTo>
                    <a:pt x="32" y="2"/>
                  </a:lnTo>
                  <a:lnTo>
                    <a:pt x="57" y="0"/>
                  </a:lnTo>
                  <a:lnTo>
                    <a:pt x="82" y="0"/>
                  </a:lnTo>
                  <a:lnTo>
                    <a:pt x="104" y="2"/>
                  </a:lnTo>
                  <a:lnTo>
                    <a:pt x="104" y="2"/>
                  </a:lnTo>
                  <a:close/>
                  <a:moveTo>
                    <a:pt x="17" y="9"/>
                  </a:moveTo>
                  <a:lnTo>
                    <a:pt x="17" y="9"/>
                  </a:lnTo>
                  <a:lnTo>
                    <a:pt x="19" y="21"/>
                  </a:lnTo>
                  <a:lnTo>
                    <a:pt x="24" y="28"/>
                  </a:lnTo>
                  <a:lnTo>
                    <a:pt x="24" y="28"/>
                  </a:lnTo>
                  <a:lnTo>
                    <a:pt x="42" y="30"/>
                  </a:lnTo>
                  <a:lnTo>
                    <a:pt x="61" y="30"/>
                  </a:lnTo>
                  <a:lnTo>
                    <a:pt x="82" y="28"/>
                  </a:lnTo>
                  <a:lnTo>
                    <a:pt x="99" y="25"/>
                  </a:lnTo>
                  <a:lnTo>
                    <a:pt x="99" y="25"/>
                  </a:lnTo>
                  <a:lnTo>
                    <a:pt x="101" y="21"/>
                  </a:lnTo>
                  <a:lnTo>
                    <a:pt x="101" y="15"/>
                  </a:lnTo>
                  <a:lnTo>
                    <a:pt x="99" y="5"/>
                  </a:lnTo>
                  <a:lnTo>
                    <a:pt x="99" y="5"/>
                  </a:lnTo>
                  <a:lnTo>
                    <a:pt x="57" y="5"/>
                  </a:lnTo>
                  <a:lnTo>
                    <a:pt x="17" y="9"/>
                  </a:lnTo>
                  <a:lnTo>
                    <a:pt x="17" y="9"/>
                  </a:lnTo>
                  <a:close/>
                  <a:moveTo>
                    <a:pt x="7" y="28"/>
                  </a:moveTo>
                  <a:lnTo>
                    <a:pt x="7" y="28"/>
                  </a:lnTo>
                  <a:lnTo>
                    <a:pt x="11" y="25"/>
                  </a:lnTo>
                  <a:lnTo>
                    <a:pt x="13" y="23"/>
                  </a:lnTo>
                  <a:lnTo>
                    <a:pt x="13" y="19"/>
                  </a:lnTo>
                  <a:lnTo>
                    <a:pt x="13" y="19"/>
                  </a:lnTo>
                  <a:lnTo>
                    <a:pt x="11" y="17"/>
                  </a:lnTo>
                  <a:lnTo>
                    <a:pt x="11" y="17"/>
                  </a:lnTo>
                  <a:lnTo>
                    <a:pt x="7" y="23"/>
                  </a:lnTo>
                  <a:lnTo>
                    <a:pt x="5" y="26"/>
                  </a:lnTo>
                  <a:lnTo>
                    <a:pt x="7" y="28"/>
                  </a:lnTo>
                  <a:lnTo>
                    <a:pt x="7" y="28"/>
                  </a:lnTo>
                  <a:close/>
                  <a:moveTo>
                    <a:pt x="11" y="42"/>
                  </a:moveTo>
                  <a:lnTo>
                    <a:pt x="11" y="42"/>
                  </a:lnTo>
                  <a:lnTo>
                    <a:pt x="15" y="36"/>
                  </a:lnTo>
                  <a:lnTo>
                    <a:pt x="17" y="32"/>
                  </a:lnTo>
                  <a:lnTo>
                    <a:pt x="17" y="28"/>
                  </a:lnTo>
                  <a:lnTo>
                    <a:pt x="17" y="28"/>
                  </a:lnTo>
                  <a:lnTo>
                    <a:pt x="15" y="28"/>
                  </a:lnTo>
                  <a:lnTo>
                    <a:pt x="15" y="28"/>
                  </a:lnTo>
                  <a:lnTo>
                    <a:pt x="11" y="34"/>
                  </a:lnTo>
                  <a:lnTo>
                    <a:pt x="9" y="38"/>
                  </a:lnTo>
                  <a:lnTo>
                    <a:pt x="11" y="42"/>
                  </a:lnTo>
                  <a:lnTo>
                    <a:pt x="11" y="42"/>
                  </a:lnTo>
                  <a:close/>
                  <a:moveTo>
                    <a:pt x="72" y="34"/>
                  </a:moveTo>
                  <a:lnTo>
                    <a:pt x="72" y="34"/>
                  </a:lnTo>
                  <a:lnTo>
                    <a:pt x="72" y="38"/>
                  </a:lnTo>
                  <a:lnTo>
                    <a:pt x="72" y="40"/>
                  </a:lnTo>
                  <a:lnTo>
                    <a:pt x="70" y="42"/>
                  </a:lnTo>
                  <a:lnTo>
                    <a:pt x="70" y="42"/>
                  </a:lnTo>
                  <a:lnTo>
                    <a:pt x="76" y="40"/>
                  </a:lnTo>
                  <a:lnTo>
                    <a:pt x="80" y="34"/>
                  </a:lnTo>
                  <a:lnTo>
                    <a:pt x="80" y="34"/>
                  </a:lnTo>
                  <a:lnTo>
                    <a:pt x="76" y="34"/>
                  </a:lnTo>
                  <a:lnTo>
                    <a:pt x="72" y="34"/>
                  </a:lnTo>
                  <a:lnTo>
                    <a:pt x="72" y="34"/>
                  </a:lnTo>
                  <a:close/>
                  <a:moveTo>
                    <a:pt x="53" y="46"/>
                  </a:moveTo>
                  <a:lnTo>
                    <a:pt x="53" y="46"/>
                  </a:lnTo>
                  <a:lnTo>
                    <a:pt x="57" y="46"/>
                  </a:lnTo>
                  <a:lnTo>
                    <a:pt x="61" y="44"/>
                  </a:lnTo>
                  <a:lnTo>
                    <a:pt x="64" y="38"/>
                  </a:lnTo>
                  <a:lnTo>
                    <a:pt x="64" y="38"/>
                  </a:lnTo>
                  <a:lnTo>
                    <a:pt x="61" y="38"/>
                  </a:lnTo>
                  <a:lnTo>
                    <a:pt x="57" y="40"/>
                  </a:lnTo>
                  <a:lnTo>
                    <a:pt x="53" y="46"/>
                  </a:lnTo>
                  <a:lnTo>
                    <a:pt x="53" y="46"/>
                  </a:lnTo>
                  <a:close/>
                  <a:moveTo>
                    <a:pt x="24" y="46"/>
                  </a:moveTo>
                  <a:lnTo>
                    <a:pt x="24" y="46"/>
                  </a:lnTo>
                  <a:lnTo>
                    <a:pt x="32" y="44"/>
                  </a:lnTo>
                  <a:lnTo>
                    <a:pt x="34" y="40"/>
                  </a:lnTo>
                  <a:lnTo>
                    <a:pt x="34" y="38"/>
                  </a:lnTo>
                  <a:lnTo>
                    <a:pt x="34" y="38"/>
                  </a:lnTo>
                  <a:lnTo>
                    <a:pt x="30" y="38"/>
                  </a:lnTo>
                  <a:lnTo>
                    <a:pt x="28" y="40"/>
                  </a:lnTo>
                  <a:lnTo>
                    <a:pt x="24" y="46"/>
                  </a:lnTo>
                  <a:lnTo>
                    <a:pt x="24" y="46"/>
                  </a:lnTo>
                  <a:close/>
                  <a:moveTo>
                    <a:pt x="38" y="47"/>
                  </a:moveTo>
                  <a:lnTo>
                    <a:pt x="38" y="47"/>
                  </a:lnTo>
                  <a:lnTo>
                    <a:pt x="42" y="46"/>
                  </a:lnTo>
                  <a:lnTo>
                    <a:pt x="45" y="46"/>
                  </a:lnTo>
                  <a:lnTo>
                    <a:pt x="49" y="38"/>
                  </a:lnTo>
                  <a:lnTo>
                    <a:pt x="49" y="38"/>
                  </a:lnTo>
                  <a:lnTo>
                    <a:pt x="45" y="38"/>
                  </a:lnTo>
                  <a:lnTo>
                    <a:pt x="42" y="40"/>
                  </a:lnTo>
                  <a:lnTo>
                    <a:pt x="38" y="44"/>
                  </a:lnTo>
                  <a:lnTo>
                    <a:pt x="38" y="47"/>
                  </a:lnTo>
                  <a:lnTo>
                    <a:pt x="38"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8" name="Freeform 46"/>
            <p:cNvSpPr>
              <a:spLocks noEditPoints="1"/>
            </p:cNvSpPr>
            <p:nvPr/>
          </p:nvSpPr>
          <p:spPr bwMode="auto">
            <a:xfrm>
              <a:off x="5548313" y="4873625"/>
              <a:ext cx="177800" cy="79375"/>
            </a:xfrm>
            <a:custGeom>
              <a:avLst/>
              <a:gdLst/>
              <a:ahLst/>
              <a:cxnLst>
                <a:cxn ang="0">
                  <a:pos x="108" y="2"/>
                </a:cxn>
                <a:cxn ang="0">
                  <a:pos x="112" y="16"/>
                </a:cxn>
                <a:cxn ang="0">
                  <a:pos x="112" y="29"/>
                </a:cxn>
                <a:cxn ang="0">
                  <a:pos x="104" y="38"/>
                </a:cxn>
                <a:cxn ang="0">
                  <a:pos x="95" y="46"/>
                </a:cxn>
                <a:cxn ang="0">
                  <a:pos x="89" y="46"/>
                </a:cxn>
                <a:cxn ang="0">
                  <a:pos x="68" y="46"/>
                </a:cxn>
                <a:cxn ang="0">
                  <a:pos x="55" y="50"/>
                </a:cxn>
                <a:cxn ang="0">
                  <a:pos x="28" y="50"/>
                </a:cxn>
                <a:cxn ang="0">
                  <a:pos x="9" y="46"/>
                </a:cxn>
                <a:cxn ang="0">
                  <a:pos x="5" y="42"/>
                </a:cxn>
                <a:cxn ang="0">
                  <a:pos x="0" y="25"/>
                </a:cxn>
                <a:cxn ang="0">
                  <a:pos x="2" y="19"/>
                </a:cxn>
                <a:cxn ang="0">
                  <a:pos x="19" y="4"/>
                </a:cxn>
                <a:cxn ang="0">
                  <a:pos x="42" y="4"/>
                </a:cxn>
                <a:cxn ang="0">
                  <a:pos x="85" y="0"/>
                </a:cxn>
                <a:cxn ang="0">
                  <a:pos x="108" y="2"/>
                </a:cxn>
                <a:cxn ang="0">
                  <a:pos x="23" y="10"/>
                </a:cxn>
                <a:cxn ang="0">
                  <a:pos x="24" y="21"/>
                </a:cxn>
                <a:cxn ang="0">
                  <a:pos x="30" y="29"/>
                </a:cxn>
                <a:cxn ang="0">
                  <a:pos x="49" y="31"/>
                </a:cxn>
                <a:cxn ang="0">
                  <a:pos x="89" y="29"/>
                </a:cxn>
                <a:cxn ang="0">
                  <a:pos x="106" y="25"/>
                </a:cxn>
                <a:cxn ang="0">
                  <a:pos x="106" y="10"/>
                </a:cxn>
                <a:cxn ang="0">
                  <a:pos x="103" y="6"/>
                </a:cxn>
                <a:cxn ang="0">
                  <a:pos x="23" y="10"/>
                </a:cxn>
                <a:cxn ang="0">
                  <a:pos x="11" y="21"/>
                </a:cxn>
                <a:cxn ang="0">
                  <a:pos x="15" y="16"/>
                </a:cxn>
                <a:cxn ang="0">
                  <a:pos x="15" y="14"/>
                </a:cxn>
                <a:cxn ang="0">
                  <a:pos x="11" y="19"/>
                </a:cxn>
                <a:cxn ang="0">
                  <a:pos x="11" y="21"/>
                </a:cxn>
                <a:cxn ang="0">
                  <a:pos x="23" y="42"/>
                </a:cxn>
                <a:cxn ang="0">
                  <a:pos x="28" y="42"/>
                </a:cxn>
                <a:cxn ang="0">
                  <a:pos x="32" y="35"/>
                </a:cxn>
                <a:cxn ang="0">
                  <a:pos x="28" y="35"/>
                </a:cxn>
                <a:cxn ang="0">
                  <a:pos x="23" y="38"/>
                </a:cxn>
                <a:cxn ang="0">
                  <a:pos x="23" y="42"/>
                </a:cxn>
                <a:cxn ang="0">
                  <a:pos x="53" y="42"/>
                </a:cxn>
                <a:cxn ang="0">
                  <a:pos x="59" y="42"/>
                </a:cxn>
                <a:cxn ang="0">
                  <a:pos x="61" y="38"/>
                </a:cxn>
                <a:cxn ang="0">
                  <a:pos x="57" y="40"/>
                </a:cxn>
                <a:cxn ang="0">
                  <a:pos x="53" y="42"/>
                </a:cxn>
                <a:cxn ang="0">
                  <a:pos x="40" y="40"/>
                </a:cxn>
                <a:cxn ang="0">
                  <a:pos x="40" y="42"/>
                </a:cxn>
                <a:cxn ang="0">
                  <a:pos x="42" y="42"/>
                </a:cxn>
                <a:cxn ang="0">
                  <a:pos x="42" y="40"/>
                </a:cxn>
                <a:cxn ang="0">
                  <a:pos x="40" y="40"/>
                </a:cxn>
              </a:cxnLst>
              <a:rect l="0" t="0" r="r" b="b"/>
              <a:pathLst>
                <a:path w="112" h="50">
                  <a:moveTo>
                    <a:pt x="108" y="2"/>
                  </a:moveTo>
                  <a:lnTo>
                    <a:pt x="108" y="2"/>
                  </a:lnTo>
                  <a:lnTo>
                    <a:pt x="112" y="10"/>
                  </a:lnTo>
                  <a:lnTo>
                    <a:pt x="112" y="16"/>
                  </a:lnTo>
                  <a:lnTo>
                    <a:pt x="112" y="23"/>
                  </a:lnTo>
                  <a:lnTo>
                    <a:pt x="112" y="29"/>
                  </a:lnTo>
                  <a:lnTo>
                    <a:pt x="108" y="35"/>
                  </a:lnTo>
                  <a:lnTo>
                    <a:pt x="104" y="38"/>
                  </a:lnTo>
                  <a:lnTo>
                    <a:pt x="101" y="42"/>
                  </a:lnTo>
                  <a:lnTo>
                    <a:pt x="95" y="46"/>
                  </a:lnTo>
                  <a:lnTo>
                    <a:pt x="95" y="46"/>
                  </a:lnTo>
                  <a:lnTo>
                    <a:pt x="89" y="46"/>
                  </a:lnTo>
                  <a:lnTo>
                    <a:pt x="84" y="46"/>
                  </a:lnTo>
                  <a:lnTo>
                    <a:pt x="68" y="46"/>
                  </a:lnTo>
                  <a:lnTo>
                    <a:pt x="68" y="46"/>
                  </a:lnTo>
                  <a:lnTo>
                    <a:pt x="55" y="50"/>
                  </a:lnTo>
                  <a:lnTo>
                    <a:pt x="55" y="50"/>
                  </a:lnTo>
                  <a:lnTo>
                    <a:pt x="28" y="50"/>
                  </a:lnTo>
                  <a:lnTo>
                    <a:pt x="17" y="50"/>
                  </a:lnTo>
                  <a:lnTo>
                    <a:pt x="9" y="46"/>
                  </a:lnTo>
                  <a:lnTo>
                    <a:pt x="9" y="46"/>
                  </a:lnTo>
                  <a:lnTo>
                    <a:pt x="5" y="42"/>
                  </a:lnTo>
                  <a:lnTo>
                    <a:pt x="3" y="37"/>
                  </a:lnTo>
                  <a:lnTo>
                    <a:pt x="0" y="25"/>
                  </a:lnTo>
                  <a:lnTo>
                    <a:pt x="0" y="25"/>
                  </a:lnTo>
                  <a:lnTo>
                    <a:pt x="2" y="19"/>
                  </a:lnTo>
                  <a:lnTo>
                    <a:pt x="7" y="14"/>
                  </a:lnTo>
                  <a:lnTo>
                    <a:pt x="19" y="4"/>
                  </a:lnTo>
                  <a:lnTo>
                    <a:pt x="19" y="4"/>
                  </a:lnTo>
                  <a:lnTo>
                    <a:pt x="42" y="4"/>
                  </a:lnTo>
                  <a:lnTo>
                    <a:pt x="64" y="2"/>
                  </a:lnTo>
                  <a:lnTo>
                    <a:pt x="85" y="0"/>
                  </a:lnTo>
                  <a:lnTo>
                    <a:pt x="108" y="2"/>
                  </a:lnTo>
                  <a:lnTo>
                    <a:pt x="108" y="2"/>
                  </a:lnTo>
                  <a:close/>
                  <a:moveTo>
                    <a:pt x="23" y="10"/>
                  </a:moveTo>
                  <a:lnTo>
                    <a:pt x="23" y="10"/>
                  </a:lnTo>
                  <a:lnTo>
                    <a:pt x="23" y="16"/>
                  </a:lnTo>
                  <a:lnTo>
                    <a:pt x="24" y="21"/>
                  </a:lnTo>
                  <a:lnTo>
                    <a:pt x="26" y="25"/>
                  </a:lnTo>
                  <a:lnTo>
                    <a:pt x="30" y="29"/>
                  </a:lnTo>
                  <a:lnTo>
                    <a:pt x="30" y="29"/>
                  </a:lnTo>
                  <a:lnTo>
                    <a:pt x="49" y="31"/>
                  </a:lnTo>
                  <a:lnTo>
                    <a:pt x="68" y="31"/>
                  </a:lnTo>
                  <a:lnTo>
                    <a:pt x="89" y="29"/>
                  </a:lnTo>
                  <a:lnTo>
                    <a:pt x="106" y="25"/>
                  </a:lnTo>
                  <a:lnTo>
                    <a:pt x="106" y="25"/>
                  </a:lnTo>
                  <a:lnTo>
                    <a:pt x="106" y="14"/>
                  </a:lnTo>
                  <a:lnTo>
                    <a:pt x="106" y="10"/>
                  </a:lnTo>
                  <a:lnTo>
                    <a:pt x="103" y="6"/>
                  </a:lnTo>
                  <a:lnTo>
                    <a:pt x="103" y="6"/>
                  </a:lnTo>
                  <a:lnTo>
                    <a:pt x="23" y="10"/>
                  </a:lnTo>
                  <a:lnTo>
                    <a:pt x="23" y="10"/>
                  </a:lnTo>
                  <a:close/>
                  <a:moveTo>
                    <a:pt x="11" y="21"/>
                  </a:moveTo>
                  <a:lnTo>
                    <a:pt x="11" y="21"/>
                  </a:lnTo>
                  <a:lnTo>
                    <a:pt x="15" y="18"/>
                  </a:lnTo>
                  <a:lnTo>
                    <a:pt x="15" y="16"/>
                  </a:lnTo>
                  <a:lnTo>
                    <a:pt x="15" y="14"/>
                  </a:lnTo>
                  <a:lnTo>
                    <a:pt x="15" y="14"/>
                  </a:lnTo>
                  <a:lnTo>
                    <a:pt x="13" y="18"/>
                  </a:lnTo>
                  <a:lnTo>
                    <a:pt x="11" y="19"/>
                  </a:lnTo>
                  <a:lnTo>
                    <a:pt x="11" y="21"/>
                  </a:lnTo>
                  <a:lnTo>
                    <a:pt x="11" y="21"/>
                  </a:lnTo>
                  <a:close/>
                  <a:moveTo>
                    <a:pt x="23" y="42"/>
                  </a:moveTo>
                  <a:lnTo>
                    <a:pt x="23" y="42"/>
                  </a:lnTo>
                  <a:lnTo>
                    <a:pt x="26" y="42"/>
                  </a:lnTo>
                  <a:lnTo>
                    <a:pt x="28" y="42"/>
                  </a:lnTo>
                  <a:lnTo>
                    <a:pt x="32" y="38"/>
                  </a:lnTo>
                  <a:lnTo>
                    <a:pt x="32" y="35"/>
                  </a:lnTo>
                  <a:lnTo>
                    <a:pt x="32" y="35"/>
                  </a:lnTo>
                  <a:lnTo>
                    <a:pt x="28" y="35"/>
                  </a:lnTo>
                  <a:lnTo>
                    <a:pt x="24" y="37"/>
                  </a:lnTo>
                  <a:lnTo>
                    <a:pt x="23" y="38"/>
                  </a:lnTo>
                  <a:lnTo>
                    <a:pt x="23" y="42"/>
                  </a:lnTo>
                  <a:lnTo>
                    <a:pt x="23" y="42"/>
                  </a:lnTo>
                  <a:close/>
                  <a:moveTo>
                    <a:pt x="53" y="42"/>
                  </a:moveTo>
                  <a:lnTo>
                    <a:pt x="53" y="42"/>
                  </a:lnTo>
                  <a:lnTo>
                    <a:pt x="55" y="44"/>
                  </a:lnTo>
                  <a:lnTo>
                    <a:pt x="59" y="42"/>
                  </a:lnTo>
                  <a:lnTo>
                    <a:pt x="63" y="40"/>
                  </a:lnTo>
                  <a:lnTo>
                    <a:pt x="61" y="38"/>
                  </a:lnTo>
                  <a:lnTo>
                    <a:pt x="61" y="38"/>
                  </a:lnTo>
                  <a:lnTo>
                    <a:pt x="57" y="40"/>
                  </a:lnTo>
                  <a:lnTo>
                    <a:pt x="53" y="40"/>
                  </a:lnTo>
                  <a:lnTo>
                    <a:pt x="53" y="42"/>
                  </a:lnTo>
                  <a:lnTo>
                    <a:pt x="53" y="42"/>
                  </a:lnTo>
                  <a:close/>
                  <a:moveTo>
                    <a:pt x="40" y="40"/>
                  </a:moveTo>
                  <a:lnTo>
                    <a:pt x="40" y="40"/>
                  </a:lnTo>
                  <a:lnTo>
                    <a:pt x="40" y="42"/>
                  </a:lnTo>
                  <a:lnTo>
                    <a:pt x="40" y="42"/>
                  </a:lnTo>
                  <a:lnTo>
                    <a:pt x="42" y="42"/>
                  </a:lnTo>
                  <a:lnTo>
                    <a:pt x="42" y="42"/>
                  </a:lnTo>
                  <a:lnTo>
                    <a:pt x="42" y="40"/>
                  </a:lnTo>
                  <a:lnTo>
                    <a:pt x="40" y="40"/>
                  </a:lnTo>
                  <a:lnTo>
                    <a:pt x="40" y="4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69" name="Freeform 47"/>
            <p:cNvSpPr>
              <a:spLocks noEditPoints="1"/>
            </p:cNvSpPr>
            <p:nvPr/>
          </p:nvSpPr>
          <p:spPr bwMode="auto">
            <a:xfrm>
              <a:off x="2111376" y="3433763"/>
              <a:ext cx="334963" cy="584200"/>
            </a:xfrm>
            <a:custGeom>
              <a:avLst/>
              <a:gdLst/>
              <a:ahLst/>
              <a:cxnLst>
                <a:cxn ang="0">
                  <a:pos x="114" y="6"/>
                </a:cxn>
                <a:cxn ang="0">
                  <a:pos x="53" y="57"/>
                </a:cxn>
                <a:cxn ang="0">
                  <a:pos x="13" y="139"/>
                </a:cxn>
                <a:cxn ang="0">
                  <a:pos x="61" y="193"/>
                </a:cxn>
                <a:cxn ang="0">
                  <a:pos x="74" y="296"/>
                </a:cxn>
                <a:cxn ang="0">
                  <a:pos x="120" y="368"/>
                </a:cxn>
                <a:cxn ang="0">
                  <a:pos x="177" y="362"/>
                </a:cxn>
                <a:cxn ang="0">
                  <a:pos x="205" y="166"/>
                </a:cxn>
                <a:cxn ang="0">
                  <a:pos x="95" y="40"/>
                </a:cxn>
                <a:cxn ang="0">
                  <a:pos x="114" y="31"/>
                </a:cxn>
                <a:cxn ang="0">
                  <a:pos x="78" y="65"/>
                </a:cxn>
                <a:cxn ang="0">
                  <a:pos x="102" y="50"/>
                </a:cxn>
                <a:cxn ang="0">
                  <a:pos x="80" y="86"/>
                </a:cxn>
                <a:cxn ang="0">
                  <a:pos x="85" y="73"/>
                </a:cxn>
                <a:cxn ang="0">
                  <a:pos x="64" y="103"/>
                </a:cxn>
                <a:cxn ang="0">
                  <a:pos x="68" y="107"/>
                </a:cxn>
                <a:cxn ang="0">
                  <a:pos x="41" y="132"/>
                </a:cxn>
                <a:cxn ang="0">
                  <a:pos x="38" y="101"/>
                </a:cxn>
                <a:cxn ang="0">
                  <a:pos x="38" y="107"/>
                </a:cxn>
                <a:cxn ang="0">
                  <a:pos x="38" y="172"/>
                </a:cxn>
                <a:cxn ang="0">
                  <a:pos x="28" y="176"/>
                </a:cxn>
                <a:cxn ang="0">
                  <a:pos x="17" y="168"/>
                </a:cxn>
                <a:cxn ang="0">
                  <a:pos x="20" y="170"/>
                </a:cxn>
                <a:cxn ang="0">
                  <a:pos x="62" y="166"/>
                </a:cxn>
                <a:cxn ang="0">
                  <a:pos x="51" y="179"/>
                </a:cxn>
                <a:cxn ang="0">
                  <a:pos x="121" y="294"/>
                </a:cxn>
                <a:cxn ang="0">
                  <a:pos x="104" y="290"/>
                </a:cxn>
                <a:cxn ang="0">
                  <a:pos x="112" y="252"/>
                </a:cxn>
                <a:cxn ang="0">
                  <a:pos x="108" y="275"/>
                </a:cxn>
                <a:cxn ang="0">
                  <a:pos x="118" y="235"/>
                </a:cxn>
                <a:cxn ang="0">
                  <a:pos x="101" y="238"/>
                </a:cxn>
                <a:cxn ang="0">
                  <a:pos x="121" y="229"/>
                </a:cxn>
                <a:cxn ang="0">
                  <a:pos x="116" y="198"/>
                </a:cxn>
                <a:cxn ang="0">
                  <a:pos x="125" y="202"/>
                </a:cxn>
                <a:cxn ang="0">
                  <a:pos x="112" y="174"/>
                </a:cxn>
                <a:cxn ang="0">
                  <a:pos x="123" y="156"/>
                </a:cxn>
                <a:cxn ang="0">
                  <a:pos x="116" y="183"/>
                </a:cxn>
                <a:cxn ang="0">
                  <a:pos x="91" y="210"/>
                </a:cxn>
                <a:cxn ang="0">
                  <a:pos x="114" y="183"/>
                </a:cxn>
                <a:cxn ang="0">
                  <a:pos x="95" y="185"/>
                </a:cxn>
                <a:cxn ang="0">
                  <a:pos x="95" y="229"/>
                </a:cxn>
                <a:cxn ang="0">
                  <a:pos x="91" y="227"/>
                </a:cxn>
                <a:cxn ang="0">
                  <a:pos x="85" y="269"/>
                </a:cxn>
                <a:cxn ang="0">
                  <a:pos x="120" y="299"/>
                </a:cxn>
                <a:cxn ang="0">
                  <a:pos x="110" y="318"/>
                </a:cxn>
                <a:cxn ang="0">
                  <a:pos x="112" y="309"/>
                </a:cxn>
                <a:cxn ang="0">
                  <a:pos x="93" y="357"/>
                </a:cxn>
                <a:cxn ang="0">
                  <a:pos x="116" y="345"/>
                </a:cxn>
                <a:cxn ang="0">
                  <a:pos x="131" y="338"/>
                </a:cxn>
                <a:cxn ang="0">
                  <a:pos x="146" y="338"/>
                </a:cxn>
                <a:cxn ang="0">
                  <a:pos x="160" y="338"/>
                </a:cxn>
                <a:cxn ang="0">
                  <a:pos x="162" y="343"/>
                </a:cxn>
                <a:cxn ang="0">
                  <a:pos x="148" y="322"/>
                </a:cxn>
                <a:cxn ang="0">
                  <a:pos x="135" y="179"/>
                </a:cxn>
                <a:cxn ang="0">
                  <a:pos x="106" y="158"/>
                </a:cxn>
                <a:cxn ang="0">
                  <a:pos x="59" y="134"/>
                </a:cxn>
                <a:cxn ang="0">
                  <a:pos x="182" y="12"/>
                </a:cxn>
              </a:cxnLst>
              <a:rect l="0" t="0" r="r" b="b"/>
              <a:pathLst>
                <a:path w="211" h="368">
                  <a:moveTo>
                    <a:pt x="207" y="4"/>
                  </a:moveTo>
                  <a:lnTo>
                    <a:pt x="207" y="4"/>
                  </a:lnTo>
                  <a:lnTo>
                    <a:pt x="182" y="2"/>
                  </a:lnTo>
                  <a:lnTo>
                    <a:pt x="158" y="0"/>
                  </a:lnTo>
                  <a:lnTo>
                    <a:pt x="135" y="2"/>
                  </a:lnTo>
                  <a:lnTo>
                    <a:pt x="123" y="4"/>
                  </a:lnTo>
                  <a:lnTo>
                    <a:pt x="114" y="6"/>
                  </a:lnTo>
                  <a:lnTo>
                    <a:pt x="114" y="6"/>
                  </a:lnTo>
                  <a:lnTo>
                    <a:pt x="101" y="14"/>
                  </a:lnTo>
                  <a:lnTo>
                    <a:pt x="85" y="23"/>
                  </a:lnTo>
                  <a:lnTo>
                    <a:pt x="70" y="34"/>
                  </a:lnTo>
                  <a:lnTo>
                    <a:pt x="61" y="42"/>
                  </a:lnTo>
                  <a:lnTo>
                    <a:pt x="61" y="42"/>
                  </a:lnTo>
                  <a:lnTo>
                    <a:pt x="53" y="57"/>
                  </a:lnTo>
                  <a:lnTo>
                    <a:pt x="45" y="75"/>
                  </a:lnTo>
                  <a:lnTo>
                    <a:pt x="45" y="75"/>
                  </a:lnTo>
                  <a:lnTo>
                    <a:pt x="38" y="92"/>
                  </a:lnTo>
                  <a:lnTo>
                    <a:pt x="30" y="107"/>
                  </a:lnTo>
                  <a:lnTo>
                    <a:pt x="30" y="107"/>
                  </a:lnTo>
                  <a:lnTo>
                    <a:pt x="22" y="124"/>
                  </a:lnTo>
                  <a:lnTo>
                    <a:pt x="13" y="139"/>
                  </a:lnTo>
                  <a:lnTo>
                    <a:pt x="5" y="156"/>
                  </a:lnTo>
                  <a:lnTo>
                    <a:pt x="0" y="174"/>
                  </a:lnTo>
                  <a:lnTo>
                    <a:pt x="0" y="174"/>
                  </a:lnTo>
                  <a:lnTo>
                    <a:pt x="17" y="181"/>
                  </a:lnTo>
                  <a:lnTo>
                    <a:pt x="38" y="189"/>
                  </a:lnTo>
                  <a:lnTo>
                    <a:pt x="49" y="191"/>
                  </a:lnTo>
                  <a:lnTo>
                    <a:pt x="61" y="193"/>
                  </a:lnTo>
                  <a:lnTo>
                    <a:pt x="70" y="191"/>
                  </a:lnTo>
                  <a:lnTo>
                    <a:pt x="80" y="189"/>
                  </a:lnTo>
                  <a:lnTo>
                    <a:pt x="80" y="189"/>
                  </a:lnTo>
                  <a:lnTo>
                    <a:pt x="80" y="210"/>
                  </a:lnTo>
                  <a:lnTo>
                    <a:pt x="80" y="231"/>
                  </a:lnTo>
                  <a:lnTo>
                    <a:pt x="76" y="275"/>
                  </a:lnTo>
                  <a:lnTo>
                    <a:pt x="74" y="296"/>
                  </a:lnTo>
                  <a:lnTo>
                    <a:pt x="74" y="317"/>
                  </a:lnTo>
                  <a:lnTo>
                    <a:pt x="76" y="338"/>
                  </a:lnTo>
                  <a:lnTo>
                    <a:pt x="80" y="357"/>
                  </a:lnTo>
                  <a:lnTo>
                    <a:pt x="80" y="357"/>
                  </a:lnTo>
                  <a:lnTo>
                    <a:pt x="89" y="362"/>
                  </a:lnTo>
                  <a:lnTo>
                    <a:pt x="99" y="364"/>
                  </a:lnTo>
                  <a:lnTo>
                    <a:pt x="120" y="368"/>
                  </a:lnTo>
                  <a:lnTo>
                    <a:pt x="120" y="368"/>
                  </a:lnTo>
                  <a:lnTo>
                    <a:pt x="141" y="368"/>
                  </a:lnTo>
                  <a:lnTo>
                    <a:pt x="152" y="368"/>
                  </a:lnTo>
                  <a:lnTo>
                    <a:pt x="162" y="368"/>
                  </a:lnTo>
                  <a:lnTo>
                    <a:pt x="162" y="368"/>
                  </a:lnTo>
                  <a:lnTo>
                    <a:pt x="169" y="366"/>
                  </a:lnTo>
                  <a:lnTo>
                    <a:pt x="177" y="362"/>
                  </a:lnTo>
                  <a:lnTo>
                    <a:pt x="190" y="351"/>
                  </a:lnTo>
                  <a:lnTo>
                    <a:pt x="202" y="339"/>
                  </a:lnTo>
                  <a:lnTo>
                    <a:pt x="211" y="330"/>
                  </a:lnTo>
                  <a:lnTo>
                    <a:pt x="211" y="330"/>
                  </a:lnTo>
                  <a:lnTo>
                    <a:pt x="207" y="290"/>
                  </a:lnTo>
                  <a:lnTo>
                    <a:pt x="205" y="250"/>
                  </a:lnTo>
                  <a:lnTo>
                    <a:pt x="205" y="166"/>
                  </a:lnTo>
                  <a:lnTo>
                    <a:pt x="207" y="84"/>
                  </a:lnTo>
                  <a:lnTo>
                    <a:pt x="207" y="4"/>
                  </a:lnTo>
                  <a:lnTo>
                    <a:pt x="207" y="4"/>
                  </a:lnTo>
                  <a:close/>
                  <a:moveTo>
                    <a:pt x="114" y="31"/>
                  </a:moveTo>
                  <a:lnTo>
                    <a:pt x="114" y="31"/>
                  </a:lnTo>
                  <a:lnTo>
                    <a:pt x="106" y="36"/>
                  </a:lnTo>
                  <a:lnTo>
                    <a:pt x="95" y="40"/>
                  </a:lnTo>
                  <a:lnTo>
                    <a:pt x="83" y="44"/>
                  </a:lnTo>
                  <a:lnTo>
                    <a:pt x="72" y="48"/>
                  </a:lnTo>
                  <a:lnTo>
                    <a:pt x="72" y="48"/>
                  </a:lnTo>
                  <a:lnTo>
                    <a:pt x="81" y="42"/>
                  </a:lnTo>
                  <a:lnTo>
                    <a:pt x="91" y="34"/>
                  </a:lnTo>
                  <a:lnTo>
                    <a:pt x="102" y="31"/>
                  </a:lnTo>
                  <a:lnTo>
                    <a:pt x="114" y="31"/>
                  </a:lnTo>
                  <a:lnTo>
                    <a:pt x="114" y="31"/>
                  </a:lnTo>
                  <a:close/>
                  <a:moveTo>
                    <a:pt x="102" y="50"/>
                  </a:moveTo>
                  <a:lnTo>
                    <a:pt x="102" y="50"/>
                  </a:lnTo>
                  <a:lnTo>
                    <a:pt x="99" y="55"/>
                  </a:lnTo>
                  <a:lnTo>
                    <a:pt x="97" y="57"/>
                  </a:lnTo>
                  <a:lnTo>
                    <a:pt x="87" y="63"/>
                  </a:lnTo>
                  <a:lnTo>
                    <a:pt x="78" y="65"/>
                  </a:lnTo>
                  <a:lnTo>
                    <a:pt x="66" y="69"/>
                  </a:lnTo>
                  <a:lnTo>
                    <a:pt x="66" y="69"/>
                  </a:lnTo>
                  <a:lnTo>
                    <a:pt x="70" y="65"/>
                  </a:lnTo>
                  <a:lnTo>
                    <a:pt x="74" y="61"/>
                  </a:lnTo>
                  <a:lnTo>
                    <a:pt x="81" y="55"/>
                  </a:lnTo>
                  <a:lnTo>
                    <a:pt x="93" y="52"/>
                  </a:lnTo>
                  <a:lnTo>
                    <a:pt x="102" y="50"/>
                  </a:lnTo>
                  <a:lnTo>
                    <a:pt x="102" y="50"/>
                  </a:lnTo>
                  <a:close/>
                  <a:moveTo>
                    <a:pt x="85" y="73"/>
                  </a:moveTo>
                  <a:lnTo>
                    <a:pt x="85" y="73"/>
                  </a:lnTo>
                  <a:lnTo>
                    <a:pt x="87" y="73"/>
                  </a:lnTo>
                  <a:lnTo>
                    <a:pt x="87" y="75"/>
                  </a:lnTo>
                  <a:lnTo>
                    <a:pt x="85" y="78"/>
                  </a:lnTo>
                  <a:lnTo>
                    <a:pt x="80" y="86"/>
                  </a:lnTo>
                  <a:lnTo>
                    <a:pt x="80" y="86"/>
                  </a:lnTo>
                  <a:lnTo>
                    <a:pt x="66" y="88"/>
                  </a:lnTo>
                  <a:lnTo>
                    <a:pt x="55" y="90"/>
                  </a:lnTo>
                  <a:lnTo>
                    <a:pt x="55" y="90"/>
                  </a:lnTo>
                  <a:lnTo>
                    <a:pt x="61" y="84"/>
                  </a:lnTo>
                  <a:lnTo>
                    <a:pt x="68" y="78"/>
                  </a:lnTo>
                  <a:lnTo>
                    <a:pt x="85" y="73"/>
                  </a:lnTo>
                  <a:lnTo>
                    <a:pt x="85" y="73"/>
                  </a:lnTo>
                  <a:close/>
                  <a:moveTo>
                    <a:pt x="68" y="107"/>
                  </a:moveTo>
                  <a:lnTo>
                    <a:pt x="68" y="107"/>
                  </a:lnTo>
                  <a:lnTo>
                    <a:pt x="61" y="107"/>
                  </a:lnTo>
                  <a:lnTo>
                    <a:pt x="61" y="107"/>
                  </a:lnTo>
                  <a:lnTo>
                    <a:pt x="62" y="103"/>
                  </a:lnTo>
                  <a:lnTo>
                    <a:pt x="64" y="103"/>
                  </a:lnTo>
                  <a:lnTo>
                    <a:pt x="68" y="101"/>
                  </a:lnTo>
                  <a:lnTo>
                    <a:pt x="70" y="99"/>
                  </a:lnTo>
                  <a:lnTo>
                    <a:pt x="70" y="99"/>
                  </a:lnTo>
                  <a:lnTo>
                    <a:pt x="72" y="101"/>
                  </a:lnTo>
                  <a:lnTo>
                    <a:pt x="70" y="103"/>
                  </a:lnTo>
                  <a:lnTo>
                    <a:pt x="68" y="103"/>
                  </a:lnTo>
                  <a:lnTo>
                    <a:pt x="68" y="107"/>
                  </a:lnTo>
                  <a:lnTo>
                    <a:pt x="68" y="107"/>
                  </a:lnTo>
                  <a:close/>
                  <a:moveTo>
                    <a:pt x="59" y="120"/>
                  </a:moveTo>
                  <a:lnTo>
                    <a:pt x="59" y="120"/>
                  </a:lnTo>
                  <a:lnTo>
                    <a:pt x="57" y="124"/>
                  </a:lnTo>
                  <a:lnTo>
                    <a:pt x="53" y="128"/>
                  </a:lnTo>
                  <a:lnTo>
                    <a:pt x="47" y="130"/>
                  </a:lnTo>
                  <a:lnTo>
                    <a:pt x="41" y="132"/>
                  </a:lnTo>
                  <a:lnTo>
                    <a:pt x="41" y="132"/>
                  </a:lnTo>
                  <a:lnTo>
                    <a:pt x="43" y="128"/>
                  </a:lnTo>
                  <a:lnTo>
                    <a:pt x="49" y="124"/>
                  </a:lnTo>
                  <a:lnTo>
                    <a:pt x="59" y="120"/>
                  </a:lnTo>
                  <a:lnTo>
                    <a:pt x="59" y="120"/>
                  </a:lnTo>
                  <a:close/>
                  <a:moveTo>
                    <a:pt x="38" y="101"/>
                  </a:moveTo>
                  <a:lnTo>
                    <a:pt x="38" y="101"/>
                  </a:lnTo>
                  <a:lnTo>
                    <a:pt x="41" y="101"/>
                  </a:lnTo>
                  <a:lnTo>
                    <a:pt x="47" y="101"/>
                  </a:lnTo>
                  <a:lnTo>
                    <a:pt x="47" y="101"/>
                  </a:lnTo>
                  <a:lnTo>
                    <a:pt x="43" y="105"/>
                  </a:lnTo>
                  <a:lnTo>
                    <a:pt x="41" y="107"/>
                  </a:lnTo>
                  <a:lnTo>
                    <a:pt x="38" y="107"/>
                  </a:lnTo>
                  <a:lnTo>
                    <a:pt x="38" y="107"/>
                  </a:lnTo>
                  <a:lnTo>
                    <a:pt x="38" y="101"/>
                  </a:lnTo>
                  <a:lnTo>
                    <a:pt x="38" y="101"/>
                  </a:lnTo>
                  <a:close/>
                  <a:moveTo>
                    <a:pt x="28" y="176"/>
                  </a:moveTo>
                  <a:lnTo>
                    <a:pt x="28" y="176"/>
                  </a:lnTo>
                  <a:lnTo>
                    <a:pt x="32" y="176"/>
                  </a:lnTo>
                  <a:lnTo>
                    <a:pt x="36" y="174"/>
                  </a:lnTo>
                  <a:lnTo>
                    <a:pt x="38" y="172"/>
                  </a:lnTo>
                  <a:lnTo>
                    <a:pt x="41" y="172"/>
                  </a:lnTo>
                  <a:lnTo>
                    <a:pt x="41" y="172"/>
                  </a:lnTo>
                  <a:lnTo>
                    <a:pt x="40" y="176"/>
                  </a:lnTo>
                  <a:lnTo>
                    <a:pt x="36" y="179"/>
                  </a:lnTo>
                  <a:lnTo>
                    <a:pt x="32" y="179"/>
                  </a:lnTo>
                  <a:lnTo>
                    <a:pt x="28" y="176"/>
                  </a:lnTo>
                  <a:lnTo>
                    <a:pt x="28" y="176"/>
                  </a:lnTo>
                  <a:close/>
                  <a:moveTo>
                    <a:pt x="15" y="176"/>
                  </a:moveTo>
                  <a:lnTo>
                    <a:pt x="15" y="176"/>
                  </a:lnTo>
                  <a:lnTo>
                    <a:pt x="15" y="174"/>
                  </a:lnTo>
                  <a:lnTo>
                    <a:pt x="13" y="174"/>
                  </a:lnTo>
                  <a:lnTo>
                    <a:pt x="13" y="174"/>
                  </a:lnTo>
                  <a:lnTo>
                    <a:pt x="15" y="170"/>
                  </a:lnTo>
                  <a:lnTo>
                    <a:pt x="17" y="168"/>
                  </a:lnTo>
                  <a:lnTo>
                    <a:pt x="24" y="164"/>
                  </a:lnTo>
                  <a:lnTo>
                    <a:pt x="34" y="162"/>
                  </a:lnTo>
                  <a:lnTo>
                    <a:pt x="41" y="160"/>
                  </a:lnTo>
                  <a:lnTo>
                    <a:pt x="41" y="160"/>
                  </a:lnTo>
                  <a:lnTo>
                    <a:pt x="36" y="164"/>
                  </a:lnTo>
                  <a:lnTo>
                    <a:pt x="28" y="168"/>
                  </a:lnTo>
                  <a:lnTo>
                    <a:pt x="20" y="170"/>
                  </a:lnTo>
                  <a:lnTo>
                    <a:pt x="15" y="176"/>
                  </a:lnTo>
                  <a:lnTo>
                    <a:pt x="15" y="176"/>
                  </a:lnTo>
                  <a:close/>
                  <a:moveTo>
                    <a:pt x="51" y="179"/>
                  </a:moveTo>
                  <a:lnTo>
                    <a:pt x="51" y="179"/>
                  </a:lnTo>
                  <a:lnTo>
                    <a:pt x="53" y="174"/>
                  </a:lnTo>
                  <a:lnTo>
                    <a:pt x="59" y="168"/>
                  </a:lnTo>
                  <a:lnTo>
                    <a:pt x="62" y="166"/>
                  </a:lnTo>
                  <a:lnTo>
                    <a:pt x="66" y="166"/>
                  </a:lnTo>
                  <a:lnTo>
                    <a:pt x="68" y="168"/>
                  </a:lnTo>
                  <a:lnTo>
                    <a:pt x="68" y="168"/>
                  </a:lnTo>
                  <a:lnTo>
                    <a:pt x="61" y="174"/>
                  </a:lnTo>
                  <a:lnTo>
                    <a:pt x="57" y="177"/>
                  </a:lnTo>
                  <a:lnTo>
                    <a:pt x="51" y="179"/>
                  </a:lnTo>
                  <a:lnTo>
                    <a:pt x="51" y="179"/>
                  </a:lnTo>
                  <a:close/>
                  <a:moveTo>
                    <a:pt x="120" y="275"/>
                  </a:moveTo>
                  <a:lnTo>
                    <a:pt x="120" y="275"/>
                  </a:lnTo>
                  <a:lnTo>
                    <a:pt x="121" y="275"/>
                  </a:lnTo>
                  <a:lnTo>
                    <a:pt x="121" y="277"/>
                  </a:lnTo>
                  <a:lnTo>
                    <a:pt x="121" y="284"/>
                  </a:lnTo>
                  <a:lnTo>
                    <a:pt x="121" y="294"/>
                  </a:lnTo>
                  <a:lnTo>
                    <a:pt x="121" y="294"/>
                  </a:lnTo>
                  <a:lnTo>
                    <a:pt x="118" y="294"/>
                  </a:lnTo>
                  <a:lnTo>
                    <a:pt x="114" y="296"/>
                  </a:lnTo>
                  <a:lnTo>
                    <a:pt x="106" y="299"/>
                  </a:lnTo>
                  <a:lnTo>
                    <a:pt x="99" y="305"/>
                  </a:lnTo>
                  <a:lnTo>
                    <a:pt x="91" y="309"/>
                  </a:lnTo>
                  <a:lnTo>
                    <a:pt x="91" y="309"/>
                  </a:lnTo>
                  <a:lnTo>
                    <a:pt x="104" y="290"/>
                  </a:lnTo>
                  <a:lnTo>
                    <a:pt x="120" y="275"/>
                  </a:lnTo>
                  <a:lnTo>
                    <a:pt x="120" y="275"/>
                  </a:lnTo>
                  <a:close/>
                  <a:moveTo>
                    <a:pt x="89" y="284"/>
                  </a:moveTo>
                  <a:lnTo>
                    <a:pt x="89" y="284"/>
                  </a:lnTo>
                  <a:lnTo>
                    <a:pt x="97" y="273"/>
                  </a:lnTo>
                  <a:lnTo>
                    <a:pt x="104" y="263"/>
                  </a:lnTo>
                  <a:lnTo>
                    <a:pt x="112" y="252"/>
                  </a:lnTo>
                  <a:lnTo>
                    <a:pt x="120" y="242"/>
                  </a:lnTo>
                  <a:lnTo>
                    <a:pt x="120" y="242"/>
                  </a:lnTo>
                  <a:lnTo>
                    <a:pt x="121" y="250"/>
                  </a:lnTo>
                  <a:lnTo>
                    <a:pt x="121" y="256"/>
                  </a:lnTo>
                  <a:lnTo>
                    <a:pt x="118" y="263"/>
                  </a:lnTo>
                  <a:lnTo>
                    <a:pt x="114" y="269"/>
                  </a:lnTo>
                  <a:lnTo>
                    <a:pt x="108" y="275"/>
                  </a:lnTo>
                  <a:lnTo>
                    <a:pt x="102" y="278"/>
                  </a:lnTo>
                  <a:lnTo>
                    <a:pt x="97" y="282"/>
                  </a:lnTo>
                  <a:lnTo>
                    <a:pt x="89" y="284"/>
                  </a:lnTo>
                  <a:lnTo>
                    <a:pt x="89" y="284"/>
                  </a:lnTo>
                  <a:close/>
                  <a:moveTo>
                    <a:pt x="121" y="237"/>
                  </a:moveTo>
                  <a:lnTo>
                    <a:pt x="121" y="237"/>
                  </a:lnTo>
                  <a:lnTo>
                    <a:pt x="118" y="235"/>
                  </a:lnTo>
                  <a:lnTo>
                    <a:pt x="114" y="237"/>
                  </a:lnTo>
                  <a:lnTo>
                    <a:pt x="106" y="240"/>
                  </a:lnTo>
                  <a:lnTo>
                    <a:pt x="101" y="246"/>
                  </a:lnTo>
                  <a:lnTo>
                    <a:pt x="97" y="248"/>
                  </a:lnTo>
                  <a:lnTo>
                    <a:pt x="95" y="248"/>
                  </a:lnTo>
                  <a:lnTo>
                    <a:pt x="95" y="248"/>
                  </a:lnTo>
                  <a:lnTo>
                    <a:pt x="101" y="238"/>
                  </a:lnTo>
                  <a:lnTo>
                    <a:pt x="108" y="229"/>
                  </a:lnTo>
                  <a:lnTo>
                    <a:pt x="116" y="221"/>
                  </a:lnTo>
                  <a:lnTo>
                    <a:pt x="121" y="212"/>
                  </a:lnTo>
                  <a:lnTo>
                    <a:pt x="121" y="212"/>
                  </a:lnTo>
                  <a:lnTo>
                    <a:pt x="123" y="217"/>
                  </a:lnTo>
                  <a:lnTo>
                    <a:pt x="123" y="223"/>
                  </a:lnTo>
                  <a:lnTo>
                    <a:pt x="121" y="229"/>
                  </a:lnTo>
                  <a:lnTo>
                    <a:pt x="121" y="237"/>
                  </a:lnTo>
                  <a:lnTo>
                    <a:pt x="121" y="237"/>
                  </a:lnTo>
                  <a:close/>
                  <a:moveTo>
                    <a:pt x="112" y="208"/>
                  </a:moveTo>
                  <a:lnTo>
                    <a:pt x="112" y="208"/>
                  </a:lnTo>
                  <a:lnTo>
                    <a:pt x="110" y="204"/>
                  </a:lnTo>
                  <a:lnTo>
                    <a:pt x="112" y="202"/>
                  </a:lnTo>
                  <a:lnTo>
                    <a:pt x="116" y="198"/>
                  </a:lnTo>
                  <a:lnTo>
                    <a:pt x="120" y="195"/>
                  </a:lnTo>
                  <a:lnTo>
                    <a:pt x="121" y="191"/>
                  </a:lnTo>
                  <a:lnTo>
                    <a:pt x="121" y="191"/>
                  </a:lnTo>
                  <a:lnTo>
                    <a:pt x="125" y="191"/>
                  </a:lnTo>
                  <a:lnTo>
                    <a:pt x="125" y="195"/>
                  </a:lnTo>
                  <a:lnTo>
                    <a:pt x="125" y="202"/>
                  </a:lnTo>
                  <a:lnTo>
                    <a:pt x="125" y="202"/>
                  </a:lnTo>
                  <a:lnTo>
                    <a:pt x="120" y="202"/>
                  </a:lnTo>
                  <a:lnTo>
                    <a:pt x="116" y="202"/>
                  </a:lnTo>
                  <a:lnTo>
                    <a:pt x="112" y="208"/>
                  </a:lnTo>
                  <a:lnTo>
                    <a:pt x="112" y="208"/>
                  </a:lnTo>
                  <a:close/>
                  <a:moveTo>
                    <a:pt x="121" y="174"/>
                  </a:moveTo>
                  <a:lnTo>
                    <a:pt x="121" y="174"/>
                  </a:lnTo>
                  <a:lnTo>
                    <a:pt x="112" y="174"/>
                  </a:lnTo>
                  <a:lnTo>
                    <a:pt x="112" y="174"/>
                  </a:lnTo>
                  <a:lnTo>
                    <a:pt x="114" y="168"/>
                  </a:lnTo>
                  <a:lnTo>
                    <a:pt x="116" y="164"/>
                  </a:lnTo>
                  <a:lnTo>
                    <a:pt x="120" y="155"/>
                  </a:lnTo>
                  <a:lnTo>
                    <a:pt x="120" y="155"/>
                  </a:lnTo>
                  <a:lnTo>
                    <a:pt x="121" y="155"/>
                  </a:lnTo>
                  <a:lnTo>
                    <a:pt x="123" y="156"/>
                  </a:lnTo>
                  <a:lnTo>
                    <a:pt x="123" y="162"/>
                  </a:lnTo>
                  <a:lnTo>
                    <a:pt x="121" y="168"/>
                  </a:lnTo>
                  <a:lnTo>
                    <a:pt x="121" y="174"/>
                  </a:lnTo>
                  <a:lnTo>
                    <a:pt x="121" y="174"/>
                  </a:lnTo>
                  <a:close/>
                  <a:moveTo>
                    <a:pt x="114" y="183"/>
                  </a:moveTo>
                  <a:lnTo>
                    <a:pt x="114" y="183"/>
                  </a:lnTo>
                  <a:lnTo>
                    <a:pt x="116" y="183"/>
                  </a:lnTo>
                  <a:lnTo>
                    <a:pt x="114" y="185"/>
                  </a:lnTo>
                  <a:lnTo>
                    <a:pt x="112" y="187"/>
                  </a:lnTo>
                  <a:lnTo>
                    <a:pt x="108" y="189"/>
                  </a:lnTo>
                  <a:lnTo>
                    <a:pt x="108" y="189"/>
                  </a:lnTo>
                  <a:lnTo>
                    <a:pt x="101" y="200"/>
                  </a:lnTo>
                  <a:lnTo>
                    <a:pt x="97" y="206"/>
                  </a:lnTo>
                  <a:lnTo>
                    <a:pt x="91" y="210"/>
                  </a:lnTo>
                  <a:lnTo>
                    <a:pt x="91" y="210"/>
                  </a:lnTo>
                  <a:lnTo>
                    <a:pt x="91" y="202"/>
                  </a:lnTo>
                  <a:lnTo>
                    <a:pt x="93" y="196"/>
                  </a:lnTo>
                  <a:lnTo>
                    <a:pt x="93" y="196"/>
                  </a:lnTo>
                  <a:lnTo>
                    <a:pt x="99" y="193"/>
                  </a:lnTo>
                  <a:lnTo>
                    <a:pt x="104" y="191"/>
                  </a:lnTo>
                  <a:lnTo>
                    <a:pt x="114" y="183"/>
                  </a:lnTo>
                  <a:lnTo>
                    <a:pt x="114" y="183"/>
                  </a:lnTo>
                  <a:close/>
                  <a:moveTo>
                    <a:pt x="91" y="191"/>
                  </a:moveTo>
                  <a:lnTo>
                    <a:pt x="91" y="191"/>
                  </a:lnTo>
                  <a:lnTo>
                    <a:pt x="91" y="187"/>
                  </a:lnTo>
                  <a:lnTo>
                    <a:pt x="89" y="185"/>
                  </a:lnTo>
                  <a:lnTo>
                    <a:pt x="89" y="185"/>
                  </a:lnTo>
                  <a:lnTo>
                    <a:pt x="95" y="185"/>
                  </a:lnTo>
                  <a:lnTo>
                    <a:pt x="95" y="185"/>
                  </a:lnTo>
                  <a:lnTo>
                    <a:pt x="93" y="187"/>
                  </a:lnTo>
                  <a:lnTo>
                    <a:pt x="91" y="191"/>
                  </a:lnTo>
                  <a:lnTo>
                    <a:pt x="91" y="191"/>
                  </a:lnTo>
                  <a:close/>
                  <a:moveTo>
                    <a:pt x="91" y="227"/>
                  </a:moveTo>
                  <a:lnTo>
                    <a:pt x="91" y="227"/>
                  </a:lnTo>
                  <a:lnTo>
                    <a:pt x="95" y="229"/>
                  </a:lnTo>
                  <a:lnTo>
                    <a:pt x="95" y="229"/>
                  </a:lnTo>
                  <a:lnTo>
                    <a:pt x="95" y="235"/>
                  </a:lnTo>
                  <a:lnTo>
                    <a:pt x="91" y="238"/>
                  </a:lnTo>
                  <a:lnTo>
                    <a:pt x="91" y="238"/>
                  </a:lnTo>
                  <a:lnTo>
                    <a:pt x="89" y="237"/>
                  </a:lnTo>
                  <a:lnTo>
                    <a:pt x="89" y="233"/>
                  </a:lnTo>
                  <a:lnTo>
                    <a:pt x="91" y="227"/>
                  </a:lnTo>
                  <a:lnTo>
                    <a:pt x="91" y="227"/>
                  </a:lnTo>
                  <a:close/>
                  <a:moveTo>
                    <a:pt x="91" y="263"/>
                  </a:moveTo>
                  <a:lnTo>
                    <a:pt x="91" y="263"/>
                  </a:lnTo>
                  <a:lnTo>
                    <a:pt x="89" y="267"/>
                  </a:lnTo>
                  <a:lnTo>
                    <a:pt x="89" y="269"/>
                  </a:lnTo>
                  <a:lnTo>
                    <a:pt x="85" y="269"/>
                  </a:lnTo>
                  <a:lnTo>
                    <a:pt x="85" y="269"/>
                  </a:lnTo>
                  <a:lnTo>
                    <a:pt x="87" y="267"/>
                  </a:lnTo>
                  <a:lnTo>
                    <a:pt x="87" y="263"/>
                  </a:lnTo>
                  <a:lnTo>
                    <a:pt x="87" y="263"/>
                  </a:lnTo>
                  <a:lnTo>
                    <a:pt x="91" y="263"/>
                  </a:lnTo>
                  <a:lnTo>
                    <a:pt x="91" y="263"/>
                  </a:lnTo>
                  <a:close/>
                  <a:moveTo>
                    <a:pt x="120" y="299"/>
                  </a:moveTo>
                  <a:lnTo>
                    <a:pt x="120" y="299"/>
                  </a:lnTo>
                  <a:lnTo>
                    <a:pt x="121" y="301"/>
                  </a:lnTo>
                  <a:lnTo>
                    <a:pt x="121" y="301"/>
                  </a:lnTo>
                  <a:lnTo>
                    <a:pt x="121" y="307"/>
                  </a:lnTo>
                  <a:lnTo>
                    <a:pt x="120" y="317"/>
                  </a:lnTo>
                  <a:lnTo>
                    <a:pt x="120" y="317"/>
                  </a:lnTo>
                  <a:lnTo>
                    <a:pt x="114" y="318"/>
                  </a:lnTo>
                  <a:lnTo>
                    <a:pt x="110" y="318"/>
                  </a:lnTo>
                  <a:lnTo>
                    <a:pt x="101" y="324"/>
                  </a:lnTo>
                  <a:lnTo>
                    <a:pt x="95" y="330"/>
                  </a:lnTo>
                  <a:lnTo>
                    <a:pt x="87" y="336"/>
                  </a:lnTo>
                  <a:lnTo>
                    <a:pt x="87" y="336"/>
                  </a:lnTo>
                  <a:lnTo>
                    <a:pt x="95" y="326"/>
                  </a:lnTo>
                  <a:lnTo>
                    <a:pt x="102" y="317"/>
                  </a:lnTo>
                  <a:lnTo>
                    <a:pt x="112" y="309"/>
                  </a:lnTo>
                  <a:lnTo>
                    <a:pt x="120" y="299"/>
                  </a:lnTo>
                  <a:lnTo>
                    <a:pt x="120" y="299"/>
                  </a:lnTo>
                  <a:close/>
                  <a:moveTo>
                    <a:pt x="106" y="358"/>
                  </a:moveTo>
                  <a:lnTo>
                    <a:pt x="106" y="358"/>
                  </a:lnTo>
                  <a:lnTo>
                    <a:pt x="99" y="358"/>
                  </a:lnTo>
                  <a:lnTo>
                    <a:pt x="97" y="357"/>
                  </a:lnTo>
                  <a:lnTo>
                    <a:pt x="93" y="357"/>
                  </a:lnTo>
                  <a:lnTo>
                    <a:pt x="93" y="357"/>
                  </a:lnTo>
                  <a:lnTo>
                    <a:pt x="99" y="349"/>
                  </a:lnTo>
                  <a:lnTo>
                    <a:pt x="106" y="341"/>
                  </a:lnTo>
                  <a:lnTo>
                    <a:pt x="116" y="336"/>
                  </a:lnTo>
                  <a:lnTo>
                    <a:pt x="127" y="332"/>
                  </a:lnTo>
                  <a:lnTo>
                    <a:pt x="127" y="332"/>
                  </a:lnTo>
                  <a:lnTo>
                    <a:pt x="116" y="345"/>
                  </a:lnTo>
                  <a:lnTo>
                    <a:pt x="106" y="358"/>
                  </a:lnTo>
                  <a:lnTo>
                    <a:pt x="106" y="358"/>
                  </a:lnTo>
                  <a:close/>
                  <a:moveTo>
                    <a:pt x="121" y="351"/>
                  </a:moveTo>
                  <a:lnTo>
                    <a:pt x="121" y="351"/>
                  </a:lnTo>
                  <a:lnTo>
                    <a:pt x="123" y="345"/>
                  </a:lnTo>
                  <a:lnTo>
                    <a:pt x="127" y="341"/>
                  </a:lnTo>
                  <a:lnTo>
                    <a:pt x="131" y="338"/>
                  </a:lnTo>
                  <a:lnTo>
                    <a:pt x="131" y="332"/>
                  </a:lnTo>
                  <a:lnTo>
                    <a:pt x="131" y="332"/>
                  </a:lnTo>
                  <a:lnTo>
                    <a:pt x="142" y="332"/>
                  </a:lnTo>
                  <a:lnTo>
                    <a:pt x="148" y="330"/>
                  </a:lnTo>
                  <a:lnTo>
                    <a:pt x="152" y="332"/>
                  </a:lnTo>
                  <a:lnTo>
                    <a:pt x="152" y="332"/>
                  </a:lnTo>
                  <a:lnTo>
                    <a:pt x="146" y="338"/>
                  </a:lnTo>
                  <a:lnTo>
                    <a:pt x="139" y="343"/>
                  </a:lnTo>
                  <a:lnTo>
                    <a:pt x="121" y="351"/>
                  </a:lnTo>
                  <a:lnTo>
                    <a:pt x="121" y="351"/>
                  </a:lnTo>
                  <a:close/>
                  <a:moveTo>
                    <a:pt x="148" y="351"/>
                  </a:moveTo>
                  <a:lnTo>
                    <a:pt x="148" y="351"/>
                  </a:lnTo>
                  <a:lnTo>
                    <a:pt x="154" y="343"/>
                  </a:lnTo>
                  <a:lnTo>
                    <a:pt x="160" y="338"/>
                  </a:lnTo>
                  <a:lnTo>
                    <a:pt x="162" y="334"/>
                  </a:lnTo>
                  <a:lnTo>
                    <a:pt x="162" y="334"/>
                  </a:lnTo>
                  <a:lnTo>
                    <a:pt x="169" y="334"/>
                  </a:lnTo>
                  <a:lnTo>
                    <a:pt x="173" y="334"/>
                  </a:lnTo>
                  <a:lnTo>
                    <a:pt x="173" y="334"/>
                  </a:lnTo>
                  <a:lnTo>
                    <a:pt x="167" y="339"/>
                  </a:lnTo>
                  <a:lnTo>
                    <a:pt x="162" y="343"/>
                  </a:lnTo>
                  <a:lnTo>
                    <a:pt x="148" y="351"/>
                  </a:lnTo>
                  <a:lnTo>
                    <a:pt x="148" y="351"/>
                  </a:lnTo>
                  <a:close/>
                  <a:moveTo>
                    <a:pt x="202" y="318"/>
                  </a:moveTo>
                  <a:lnTo>
                    <a:pt x="202" y="318"/>
                  </a:lnTo>
                  <a:lnTo>
                    <a:pt x="186" y="322"/>
                  </a:lnTo>
                  <a:lnTo>
                    <a:pt x="167" y="324"/>
                  </a:lnTo>
                  <a:lnTo>
                    <a:pt x="148" y="322"/>
                  </a:lnTo>
                  <a:lnTo>
                    <a:pt x="131" y="320"/>
                  </a:lnTo>
                  <a:lnTo>
                    <a:pt x="131" y="320"/>
                  </a:lnTo>
                  <a:lnTo>
                    <a:pt x="129" y="297"/>
                  </a:lnTo>
                  <a:lnTo>
                    <a:pt x="129" y="273"/>
                  </a:lnTo>
                  <a:lnTo>
                    <a:pt x="133" y="225"/>
                  </a:lnTo>
                  <a:lnTo>
                    <a:pt x="135" y="202"/>
                  </a:lnTo>
                  <a:lnTo>
                    <a:pt x="135" y="179"/>
                  </a:lnTo>
                  <a:lnTo>
                    <a:pt x="133" y="156"/>
                  </a:lnTo>
                  <a:lnTo>
                    <a:pt x="129" y="135"/>
                  </a:lnTo>
                  <a:lnTo>
                    <a:pt x="129" y="135"/>
                  </a:lnTo>
                  <a:lnTo>
                    <a:pt x="125" y="137"/>
                  </a:lnTo>
                  <a:lnTo>
                    <a:pt x="121" y="139"/>
                  </a:lnTo>
                  <a:lnTo>
                    <a:pt x="114" y="149"/>
                  </a:lnTo>
                  <a:lnTo>
                    <a:pt x="106" y="158"/>
                  </a:lnTo>
                  <a:lnTo>
                    <a:pt x="101" y="168"/>
                  </a:lnTo>
                  <a:lnTo>
                    <a:pt x="101" y="168"/>
                  </a:lnTo>
                  <a:lnTo>
                    <a:pt x="76" y="160"/>
                  </a:lnTo>
                  <a:lnTo>
                    <a:pt x="53" y="151"/>
                  </a:lnTo>
                  <a:lnTo>
                    <a:pt x="53" y="151"/>
                  </a:lnTo>
                  <a:lnTo>
                    <a:pt x="55" y="141"/>
                  </a:lnTo>
                  <a:lnTo>
                    <a:pt x="59" y="134"/>
                  </a:lnTo>
                  <a:lnTo>
                    <a:pt x="70" y="116"/>
                  </a:lnTo>
                  <a:lnTo>
                    <a:pt x="70" y="116"/>
                  </a:lnTo>
                  <a:lnTo>
                    <a:pt x="131" y="14"/>
                  </a:lnTo>
                  <a:lnTo>
                    <a:pt x="131" y="14"/>
                  </a:lnTo>
                  <a:lnTo>
                    <a:pt x="148" y="12"/>
                  </a:lnTo>
                  <a:lnTo>
                    <a:pt x="163" y="10"/>
                  </a:lnTo>
                  <a:lnTo>
                    <a:pt x="182" y="12"/>
                  </a:lnTo>
                  <a:lnTo>
                    <a:pt x="202" y="12"/>
                  </a:lnTo>
                  <a:lnTo>
                    <a:pt x="202" y="12"/>
                  </a:lnTo>
                  <a:lnTo>
                    <a:pt x="198" y="166"/>
                  </a:lnTo>
                  <a:lnTo>
                    <a:pt x="198" y="244"/>
                  </a:lnTo>
                  <a:lnTo>
                    <a:pt x="202" y="318"/>
                  </a:lnTo>
                  <a:lnTo>
                    <a:pt x="202" y="31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0" name="Freeform 48"/>
            <p:cNvSpPr>
              <a:spLocks noEditPoints="1"/>
            </p:cNvSpPr>
            <p:nvPr/>
          </p:nvSpPr>
          <p:spPr bwMode="auto">
            <a:xfrm>
              <a:off x="3094038" y="3433763"/>
              <a:ext cx="357188" cy="581025"/>
            </a:xfrm>
            <a:custGeom>
              <a:avLst/>
              <a:gdLst/>
              <a:ahLst/>
              <a:cxnLst>
                <a:cxn ang="0">
                  <a:pos x="225" y="242"/>
                </a:cxn>
                <a:cxn ang="0">
                  <a:pos x="185" y="338"/>
                </a:cxn>
                <a:cxn ang="0">
                  <a:pos x="15" y="351"/>
                </a:cxn>
                <a:cxn ang="0">
                  <a:pos x="69" y="257"/>
                </a:cxn>
                <a:cxn ang="0">
                  <a:pos x="112" y="252"/>
                </a:cxn>
                <a:cxn ang="0">
                  <a:pos x="70" y="225"/>
                </a:cxn>
                <a:cxn ang="0">
                  <a:pos x="34" y="170"/>
                </a:cxn>
                <a:cxn ang="0">
                  <a:pos x="90" y="134"/>
                </a:cxn>
                <a:cxn ang="0">
                  <a:pos x="78" y="80"/>
                </a:cxn>
                <a:cxn ang="0">
                  <a:pos x="34" y="116"/>
                </a:cxn>
                <a:cxn ang="0">
                  <a:pos x="15" y="34"/>
                </a:cxn>
                <a:cxn ang="0">
                  <a:pos x="120" y="4"/>
                </a:cxn>
                <a:cxn ang="0">
                  <a:pos x="179" y="97"/>
                </a:cxn>
                <a:cxn ang="0">
                  <a:pos x="160" y="33"/>
                </a:cxn>
                <a:cxn ang="0">
                  <a:pos x="72" y="17"/>
                </a:cxn>
                <a:cxn ang="0">
                  <a:pos x="59" y="82"/>
                </a:cxn>
                <a:cxn ang="0">
                  <a:pos x="110" y="59"/>
                </a:cxn>
                <a:cxn ang="0">
                  <a:pos x="130" y="118"/>
                </a:cxn>
                <a:cxn ang="0">
                  <a:pos x="72" y="151"/>
                </a:cxn>
                <a:cxn ang="0">
                  <a:pos x="109" y="191"/>
                </a:cxn>
                <a:cxn ang="0">
                  <a:pos x="160" y="259"/>
                </a:cxn>
                <a:cxn ang="0">
                  <a:pos x="95" y="275"/>
                </a:cxn>
                <a:cxn ang="0">
                  <a:pos x="51" y="313"/>
                </a:cxn>
                <a:cxn ang="0">
                  <a:pos x="128" y="345"/>
                </a:cxn>
                <a:cxn ang="0">
                  <a:pos x="202" y="305"/>
                </a:cxn>
                <a:cxn ang="0">
                  <a:pos x="200" y="196"/>
                </a:cxn>
                <a:cxn ang="0">
                  <a:pos x="135" y="151"/>
                </a:cxn>
                <a:cxn ang="0">
                  <a:pos x="170" y="50"/>
                </a:cxn>
                <a:cxn ang="0">
                  <a:pos x="36" y="36"/>
                </a:cxn>
                <a:cxn ang="0">
                  <a:pos x="40" y="71"/>
                </a:cxn>
                <a:cxn ang="0">
                  <a:pos x="21" y="82"/>
                </a:cxn>
                <a:cxn ang="0">
                  <a:pos x="84" y="71"/>
                </a:cxn>
                <a:cxn ang="0">
                  <a:pos x="11" y="80"/>
                </a:cxn>
                <a:cxn ang="0">
                  <a:pos x="103" y="75"/>
                </a:cxn>
                <a:cxn ang="0">
                  <a:pos x="122" y="82"/>
                </a:cxn>
                <a:cxn ang="0">
                  <a:pos x="42" y="86"/>
                </a:cxn>
                <a:cxn ang="0">
                  <a:pos x="105" y="101"/>
                </a:cxn>
                <a:cxn ang="0">
                  <a:pos x="34" y="101"/>
                </a:cxn>
                <a:cxn ang="0">
                  <a:pos x="44" y="170"/>
                </a:cxn>
                <a:cxn ang="0">
                  <a:pos x="67" y="160"/>
                </a:cxn>
                <a:cxn ang="0">
                  <a:pos x="51" y="189"/>
                </a:cxn>
                <a:cxn ang="0">
                  <a:pos x="65" y="172"/>
                </a:cxn>
                <a:cxn ang="0">
                  <a:pos x="67" y="193"/>
                </a:cxn>
                <a:cxn ang="0">
                  <a:pos x="103" y="200"/>
                </a:cxn>
                <a:cxn ang="0">
                  <a:pos x="69" y="214"/>
                </a:cxn>
                <a:cxn ang="0">
                  <a:pos x="69" y="214"/>
                </a:cxn>
                <a:cxn ang="0">
                  <a:pos x="135" y="221"/>
                </a:cxn>
                <a:cxn ang="0">
                  <a:pos x="145" y="233"/>
                </a:cxn>
                <a:cxn ang="0">
                  <a:pos x="152" y="244"/>
                </a:cxn>
                <a:cxn ang="0">
                  <a:pos x="124" y="217"/>
                </a:cxn>
                <a:cxn ang="0">
                  <a:pos x="107" y="275"/>
                </a:cxn>
                <a:cxn ang="0">
                  <a:pos x="114" y="267"/>
                </a:cxn>
                <a:cxn ang="0">
                  <a:pos x="147" y="259"/>
                </a:cxn>
                <a:cxn ang="0">
                  <a:pos x="63" y="271"/>
                </a:cxn>
                <a:cxn ang="0">
                  <a:pos x="30" y="343"/>
                </a:cxn>
                <a:cxn ang="0">
                  <a:pos x="21" y="345"/>
                </a:cxn>
                <a:cxn ang="0">
                  <a:pos x="50" y="330"/>
                </a:cxn>
                <a:cxn ang="0">
                  <a:pos x="72" y="349"/>
                </a:cxn>
                <a:cxn ang="0">
                  <a:pos x="65" y="349"/>
                </a:cxn>
                <a:cxn ang="0">
                  <a:pos x="93" y="349"/>
                </a:cxn>
                <a:cxn ang="0">
                  <a:pos x="42" y="353"/>
                </a:cxn>
                <a:cxn ang="0">
                  <a:pos x="46" y="349"/>
                </a:cxn>
              </a:cxnLst>
              <a:rect l="0" t="0" r="r" b="b"/>
              <a:pathLst>
                <a:path w="225" h="366">
                  <a:moveTo>
                    <a:pt x="149" y="147"/>
                  </a:moveTo>
                  <a:lnTo>
                    <a:pt x="149" y="147"/>
                  </a:lnTo>
                  <a:lnTo>
                    <a:pt x="164" y="155"/>
                  </a:lnTo>
                  <a:lnTo>
                    <a:pt x="179" y="164"/>
                  </a:lnTo>
                  <a:lnTo>
                    <a:pt x="192" y="176"/>
                  </a:lnTo>
                  <a:lnTo>
                    <a:pt x="206" y="189"/>
                  </a:lnTo>
                  <a:lnTo>
                    <a:pt x="215" y="204"/>
                  </a:lnTo>
                  <a:lnTo>
                    <a:pt x="221" y="221"/>
                  </a:lnTo>
                  <a:lnTo>
                    <a:pt x="225" y="242"/>
                  </a:lnTo>
                  <a:lnTo>
                    <a:pt x="225" y="263"/>
                  </a:lnTo>
                  <a:lnTo>
                    <a:pt x="225" y="263"/>
                  </a:lnTo>
                  <a:lnTo>
                    <a:pt x="223" y="277"/>
                  </a:lnTo>
                  <a:lnTo>
                    <a:pt x="221" y="286"/>
                  </a:lnTo>
                  <a:lnTo>
                    <a:pt x="215" y="297"/>
                  </a:lnTo>
                  <a:lnTo>
                    <a:pt x="210" y="309"/>
                  </a:lnTo>
                  <a:lnTo>
                    <a:pt x="210" y="309"/>
                  </a:lnTo>
                  <a:lnTo>
                    <a:pt x="200" y="324"/>
                  </a:lnTo>
                  <a:lnTo>
                    <a:pt x="185" y="338"/>
                  </a:lnTo>
                  <a:lnTo>
                    <a:pt x="166" y="349"/>
                  </a:lnTo>
                  <a:lnTo>
                    <a:pt x="143" y="357"/>
                  </a:lnTo>
                  <a:lnTo>
                    <a:pt x="120" y="364"/>
                  </a:lnTo>
                  <a:lnTo>
                    <a:pt x="95" y="366"/>
                  </a:lnTo>
                  <a:lnTo>
                    <a:pt x="70" y="366"/>
                  </a:lnTo>
                  <a:lnTo>
                    <a:pt x="46" y="362"/>
                  </a:lnTo>
                  <a:lnTo>
                    <a:pt x="46" y="362"/>
                  </a:lnTo>
                  <a:lnTo>
                    <a:pt x="25" y="355"/>
                  </a:lnTo>
                  <a:lnTo>
                    <a:pt x="15" y="351"/>
                  </a:lnTo>
                  <a:lnTo>
                    <a:pt x="6" y="345"/>
                  </a:lnTo>
                  <a:lnTo>
                    <a:pt x="6" y="345"/>
                  </a:lnTo>
                  <a:lnTo>
                    <a:pt x="13" y="322"/>
                  </a:lnTo>
                  <a:lnTo>
                    <a:pt x="23" y="303"/>
                  </a:lnTo>
                  <a:lnTo>
                    <a:pt x="36" y="284"/>
                  </a:lnTo>
                  <a:lnTo>
                    <a:pt x="51" y="269"/>
                  </a:lnTo>
                  <a:lnTo>
                    <a:pt x="51" y="269"/>
                  </a:lnTo>
                  <a:lnTo>
                    <a:pt x="63" y="261"/>
                  </a:lnTo>
                  <a:lnTo>
                    <a:pt x="69" y="257"/>
                  </a:lnTo>
                  <a:lnTo>
                    <a:pt x="76" y="257"/>
                  </a:lnTo>
                  <a:lnTo>
                    <a:pt x="82" y="257"/>
                  </a:lnTo>
                  <a:lnTo>
                    <a:pt x="88" y="259"/>
                  </a:lnTo>
                  <a:lnTo>
                    <a:pt x="93" y="263"/>
                  </a:lnTo>
                  <a:lnTo>
                    <a:pt x="99" y="269"/>
                  </a:lnTo>
                  <a:lnTo>
                    <a:pt x="99" y="269"/>
                  </a:lnTo>
                  <a:lnTo>
                    <a:pt x="105" y="265"/>
                  </a:lnTo>
                  <a:lnTo>
                    <a:pt x="110" y="259"/>
                  </a:lnTo>
                  <a:lnTo>
                    <a:pt x="112" y="252"/>
                  </a:lnTo>
                  <a:lnTo>
                    <a:pt x="114" y="244"/>
                  </a:lnTo>
                  <a:lnTo>
                    <a:pt x="114" y="237"/>
                  </a:lnTo>
                  <a:lnTo>
                    <a:pt x="110" y="231"/>
                  </a:lnTo>
                  <a:lnTo>
                    <a:pt x="107" y="225"/>
                  </a:lnTo>
                  <a:lnTo>
                    <a:pt x="99" y="221"/>
                  </a:lnTo>
                  <a:lnTo>
                    <a:pt x="99" y="221"/>
                  </a:lnTo>
                  <a:lnTo>
                    <a:pt x="91" y="221"/>
                  </a:lnTo>
                  <a:lnTo>
                    <a:pt x="84" y="221"/>
                  </a:lnTo>
                  <a:lnTo>
                    <a:pt x="70" y="225"/>
                  </a:lnTo>
                  <a:lnTo>
                    <a:pt x="55" y="227"/>
                  </a:lnTo>
                  <a:lnTo>
                    <a:pt x="48" y="227"/>
                  </a:lnTo>
                  <a:lnTo>
                    <a:pt x="42" y="227"/>
                  </a:lnTo>
                  <a:lnTo>
                    <a:pt x="42" y="227"/>
                  </a:lnTo>
                  <a:lnTo>
                    <a:pt x="40" y="221"/>
                  </a:lnTo>
                  <a:lnTo>
                    <a:pt x="38" y="214"/>
                  </a:lnTo>
                  <a:lnTo>
                    <a:pt x="36" y="198"/>
                  </a:lnTo>
                  <a:lnTo>
                    <a:pt x="36" y="183"/>
                  </a:lnTo>
                  <a:lnTo>
                    <a:pt x="34" y="170"/>
                  </a:lnTo>
                  <a:lnTo>
                    <a:pt x="34" y="170"/>
                  </a:lnTo>
                  <a:lnTo>
                    <a:pt x="40" y="162"/>
                  </a:lnTo>
                  <a:lnTo>
                    <a:pt x="46" y="155"/>
                  </a:lnTo>
                  <a:lnTo>
                    <a:pt x="53" y="147"/>
                  </a:lnTo>
                  <a:lnTo>
                    <a:pt x="63" y="141"/>
                  </a:lnTo>
                  <a:lnTo>
                    <a:pt x="63" y="141"/>
                  </a:lnTo>
                  <a:lnTo>
                    <a:pt x="70" y="139"/>
                  </a:lnTo>
                  <a:lnTo>
                    <a:pt x="80" y="137"/>
                  </a:lnTo>
                  <a:lnTo>
                    <a:pt x="90" y="134"/>
                  </a:lnTo>
                  <a:lnTo>
                    <a:pt x="93" y="132"/>
                  </a:lnTo>
                  <a:lnTo>
                    <a:pt x="95" y="128"/>
                  </a:lnTo>
                  <a:lnTo>
                    <a:pt x="95" y="128"/>
                  </a:lnTo>
                  <a:lnTo>
                    <a:pt x="97" y="111"/>
                  </a:lnTo>
                  <a:lnTo>
                    <a:pt x="95" y="95"/>
                  </a:lnTo>
                  <a:lnTo>
                    <a:pt x="93" y="88"/>
                  </a:lnTo>
                  <a:lnTo>
                    <a:pt x="90" y="84"/>
                  </a:lnTo>
                  <a:lnTo>
                    <a:pt x="84" y="80"/>
                  </a:lnTo>
                  <a:lnTo>
                    <a:pt x="78" y="80"/>
                  </a:lnTo>
                  <a:lnTo>
                    <a:pt x="78" y="80"/>
                  </a:lnTo>
                  <a:lnTo>
                    <a:pt x="72" y="82"/>
                  </a:lnTo>
                  <a:lnTo>
                    <a:pt x="70" y="86"/>
                  </a:lnTo>
                  <a:lnTo>
                    <a:pt x="67" y="92"/>
                  </a:lnTo>
                  <a:lnTo>
                    <a:pt x="63" y="95"/>
                  </a:lnTo>
                  <a:lnTo>
                    <a:pt x="63" y="95"/>
                  </a:lnTo>
                  <a:lnTo>
                    <a:pt x="48" y="107"/>
                  </a:lnTo>
                  <a:lnTo>
                    <a:pt x="34" y="116"/>
                  </a:lnTo>
                  <a:lnTo>
                    <a:pt x="34" y="116"/>
                  </a:lnTo>
                  <a:lnTo>
                    <a:pt x="25" y="109"/>
                  </a:lnTo>
                  <a:lnTo>
                    <a:pt x="17" y="99"/>
                  </a:lnTo>
                  <a:lnTo>
                    <a:pt x="9" y="88"/>
                  </a:lnTo>
                  <a:lnTo>
                    <a:pt x="0" y="78"/>
                  </a:lnTo>
                  <a:lnTo>
                    <a:pt x="0" y="78"/>
                  </a:lnTo>
                  <a:lnTo>
                    <a:pt x="2" y="67"/>
                  </a:lnTo>
                  <a:lnTo>
                    <a:pt x="6" y="55"/>
                  </a:lnTo>
                  <a:lnTo>
                    <a:pt x="9" y="44"/>
                  </a:lnTo>
                  <a:lnTo>
                    <a:pt x="15" y="34"/>
                  </a:lnTo>
                  <a:lnTo>
                    <a:pt x="23" y="25"/>
                  </a:lnTo>
                  <a:lnTo>
                    <a:pt x="30" y="17"/>
                  </a:lnTo>
                  <a:lnTo>
                    <a:pt x="40" y="12"/>
                  </a:lnTo>
                  <a:lnTo>
                    <a:pt x="51" y="6"/>
                  </a:lnTo>
                  <a:lnTo>
                    <a:pt x="51" y="6"/>
                  </a:lnTo>
                  <a:lnTo>
                    <a:pt x="67" y="2"/>
                  </a:lnTo>
                  <a:lnTo>
                    <a:pt x="86" y="0"/>
                  </a:lnTo>
                  <a:lnTo>
                    <a:pt x="103" y="0"/>
                  </a:lnTo>
                  <a:lnTo>
                    <a:pt x="120" y="4"/>
                  </a:lnTo>
                  <a:lnTo>
                    <a:pt x="137" y="8"/>
                  </a:lnTo>
                  <a:lnTo>
                    <a:pt x="151" y="15"/>
                  </a:lnTo>
                  <a:lnTo>
                    <a:pt x="164" y="25"/>
                  </a:lnTo>
                  <a:lnTo>
                    <a:pt x="171" y="38"/>
                  </a:lnTo>
                  <a:lnTo>
                    <a:pt x="171" y="38"/>
                  </a:lnTo>
                  <a:lnTo>
                    <a:pt x="177" y="52"/>
                  </a:lnTo>
                  <a:lnTo>
                    <a:pt x="181" y="67"/>
                  </a:lnTo>
                  <a:lnTo>
                    <a:pt x="181" y="82"/>
                  </a:lnTo>
                  <a:lnTo>
                    <a:pt x="179" y="97"/>
                  </a:lnTo>
                  <a:lnTo>
                    <a:pt x="175" y="113"/>
                  </a:lnTo>
                  <a:lnTo>
                    <a:pt x="168" y="126"/>
                  </a:lnTo>
                  <a:lnTo>
                    <a:pt x="158" y="139"/>
                  </a:lnTo>
                  <a:lnTo>
                    <a:pt x="149" y="147"/>
                  </a:lnTo>
                  <a:lnTo>
                    <a:pt x="149" y="147"/>
                  </a:lnTo>
                  <a:close/>
                  <a:moveTo>
                    <a:pt x="170" y="50"/>
                  </a:moveTo>
                  <a:lnTo>
                    <a:pt x="170" y="50"/>
                  </a:lnTo>
                  <a:lnTo>
                    <a:pt x="166" y="40"/>
                  </a:lnTo>
                  <a:lnTo>
                    <a:pt x="160" y="33"/>
                  </a:lnTo>
                  <a:lnTo>
                    <a:pt x="152" y="25"/>
                  </a:lnTo>
                  <a:lnTo>
                    <a:pt x="145" y="19"/>
                  </a:lnTo>
                  <a:lnTo>
                    <a:pt x="135" y="15"/>
                  </a:lnTo>
                  <a:lnTo>
                    <a:pt x="124" y="12"/>
                  </a:lnTo>
                  <a:lnTo>
                    <a:pt x="114" y="10"/>
                  </a:lnTo>
                  <a:lnTo>
                    <a:pt x="103" y="10"/>
                  </a:lnTo>
                  <a:lnTo>
                    <a:pt x="93" y="12"/>
                  </a:lnTo>
                  <a:lnTo>
                    <a:pt x="82" y="14"/>
                  </a:lnTo>
                  <a:lnTo>
                    <a:pt x="72" y="17"/>
                  </a:lnTo>
                  <a:lnTo>
                    <a:pt x="63" y="21"/>
                  </a:lnTo>
                  <a:lnTo>
                    <a:pt x="55" y="27"/>
                  </a:lnTo>
                  <a:lnTo>
                    <a:pt x="48" y="34"/>
                  </a:lnTo>
                  <a:lnTo>
                    <a:pt x="42" y="44"/>
                  </a:lnTo>
                  <a:lnTo>
                    <a:pt x="38" y="54"/>
                  </a:lnTo>
                  <a:lnTo>
                    <a:pt x="38" y="54"/>
                  </a:lnTo>
                  <a:lnTo>
                    <a:pt x="48" y="69"/>
                  </a:lnTo>
                  <a:lnTo>
                    <a:pt x="53" y="76"/>
                  </a:lnTo>
                  <a:lnTo>
                    <a:pt x="59" y="82"/>
                  </a:lnTo>
                  <a:lnTo>
                    <a:pt x="59" y="82"/>
                  </a:lnTo>
                  <a:lnTo>
                    <a:pt x="69" y="71"/>
                  </a:lnTo>
                  <a:lnTo>
                    <a:pt x="78" y="63"/>
                  </a:lnTo>
                  <a:lnTo>
                    <a:pt x="84" y="59"/>
                  </a:lnTo>
                  <a:lnTo>
                    <a:pt x="90" y="57"/>
                  </a:lnTo>
                  <a:lnTo>
                    <a:pt x="97" y="57"/>
                  </a:lnTo>
                  <a:lnTo>
                    <a:pt x="105" y="57"/>
                  </a:lnTo>
                  <a:lnTo>
                    <a:pt x="105" y="57"/>
                  </a:lnTo>
                  <a:lnTo>
                    <a:pt x="110" y="59"/>
                  </a:lnTo>
                  <a:lnTo>
                    <a:pt x="116" y="61"/>
                  </a:lnTo>
                  <a:lnTo>
                    <a:pt x="126" y="71"/>
                  </a:lnTo>
                  <a:lnTo>
                    <a:pt x="133" y="82"/>
                  </a:lnTo>
                  <a:lnTo>
                    <a:pt x="135" y="88"/>
                  </a:lnTo>
                  <a:lnTo>
                    <a:pt x="135" y="94"/>
                  </a:lnTo>
                  <a:lnTo>
                    <a:pt x="135" y="94"/>
                  </a:lnTo>
                  <a:lnTo>
                    <a:pt x="135" y="99"/>
                  </a:lnTo>
                  <a:lnTo>
                    <a:pt x="133" y="107"/>
                  </a:lnTo>
                  <a:lnTo>
                    <a:pt x="130" y="118"/>
                  </a:lnTo>
                  <a:lnTo>
                    <a:pt x="122" y="126"/>
                  </a:lnTo>
                  <a:lnTo>
                    <a:pt x="112" y="134"/>
                  </a:lnTo>
                  <a:lnTo>
                    <a:pt x="112" y="134"/>
                  </a:lnTo>
                  <a:lnTo>
                    <a:pt x="101" y="137"/>
                  </a:lnTo>
                  <a:lnTo>
                    <a:pt x="90" y="141"/>
                  </a:lnTo>
                  <a:lnTo>
                    <a:pt x="80" y="145"/>
                  </a:lnTo>
                  <a:lnTo>
                    <a:pt x="76" y="149"/>
                  </a:lnTo>
                  <a:lnTo>
                    <a:pt x="72" y="151"/>
                  </a:lnTo>
                  <a:lnTo>
                    <a:pt x="72" y="151"/>
                  </a:lnTo>
                  <a:lnTo>
                    <a:pt x="76" y="174"/>
                  </a:lnTo>
                  <a:lnTo>
                    <a:pt x="78" y="185"/>
                  </a:lnTo>
                  <a:lnTo>
                    <a:pt x="80" y="196"/>
                  </a:lnTo>
                  <a:lnTo>
                    <a:pt x="80" y="196"/>
                  </a:lnTo>
                  <a:lnTo>
                    <a:pt x="90" y="195"/>
                  </a:lnTo>
                  <a:lnTo>
                    <a:pt x="97" y="193"/>
                  </a:lnTo>
                  <a:lnTo>
                    <a:pt x="103" y="191"/>
                  </a:lnTo>
                  <a:lnTo>
                    <a:pt x="109" y="191"/>
                  </a:lnTo>
                  <a:lnTo>
                    <a:pt x="109" y="191"/>
                  </a:lnTo>
                  <a:lnTo>
                    <a:pt x="120" y="193"/>
                  </a:lnTo>
                  <a:lnTo>
                    <a:pt x="131" y="196"/>
                  </a:lnTo>
                  <a:lnTo>
                    <a:pt x="141" y="204"/>
                  </a:lnTo>
                  <a:lnTo>
                    <a:pt x="149" y="214"/>
                  </a:lnTo>
                  <a:lnTo>
                    <a:pt x="156" y="223"/>
                  </a:lnTo>
                  <a:lnTo>
                    <a:pt x="160" y="237"/>
                  </a:lnTo>
                  <a:lnTo>
                    <a:pt x="162" y="248"/>
                  </a:lnTo>
                  <a:lnTo>
                    <a:pt x="160" y="259"/>
                  </a:lnTo>
                  <a:lnTo>
                    <a:pt x="160" y="259"/>
                  </a:lnTo>
                  <a:lnTo>
                    <a:pt x="156" y="269"/>
                  </a:lnTo>
                  <a:lnTo>
                    <a:pt x="151" y="278"/>
                  </a:lnTo>
                  <a:lnTo>
                    <a:pt x="143" y="286"/>
                  </a:lnTo>
                  <a:lnTo>
                    <a:pt x="131" y="288"/>
                  </a:lnTo>
                  <a:lnTo>
                    <a:pt x="131" y="288"/>
                  </a:lnTo>
                  <a:lnTo>
                    <a:pt x="124" y="290"/>
                  </a:lnTo>
                  <a:lnTo>
                    <a:pt x="116" y="288"/>
                  </a:lnTo>
                  <a:lnTo>
                    <a:pt x="105" y="282"/>
                  </a:lnTo>
                  <a:lnTo>
                    <a:pt x="95" y="275"/>
                  </a:lnTo>
                  <a:lnTo>
                    <a:pt x="84" y="269"/>
                  </a:lnTo>
                  <a:lnTo>
                    <a:pt x="84" y="269"/>
                  </a:lnTo>
                  <a:lnTo>
                    <a:pt x="78" y="273"/>
                  </a:lnTo>
                  <a:lnTo>
                    <a:pt x="74" y="278"/>
                  </a:lnTo>
                  <a:lnTo>
                    <a:pt x="67" y="290"/>
                  </a:lnTo>
                  <a:lnTo>
                    <a:pt x="67" y="290"/>
                  </a:lnTo>
                  <a:lnTo>
                    <a:pt x="57" y="301"/>
                  </a:lnTo>
                  <a:lnTo>
                    <a:pt x="53" y="307"/>
                  </a:lnTo>
                  <a:lnTo>
                    <a:pt x="51" y="313"/>
                  </a:lnTo>
                  <a:lnTo>
                    <a:pt x="51" y="313"/>
                  </a:lnTo>
                  <a:lnTo>
                    <a:pt x="51" y="318"/>
                  </a:lnTo>
                  <a:lnTo>
                    <a:pt x="57" y="326"/>
                  </a:lnTo>
                  <a:lnTo>
                    <a:pt x="63" y="332"/>
                  </a:lnTo>
                  <a:lnTo>
                    <a:pt x="67" y="336"/>
                  </a:lnTo>
                  <a:lnTo>
                    <a:pt x="67" y="336"/>
                  </a:lnTo>
                  <a:lnTo>
                    <a:pt x="80" y="339"/>
                  </a:lnTo>
                  <a:lnTo>
                    <a:pt x="95" y="343"/>
                  </a:lnTo>
                  <a:lnTo>
                    <a:pt x="128" y="345"/>
                  </a:lnTo>
                  <a:lnTo>
                    <a:pt x="128" y="345"/>
                  </a:lnTo>
                  <a:lnTo>
                    <a:pt x="139" y="345"/>
                  </a:lnTo>
                  <a:lnTo>
                    <a:pt x="151" y="343"/>
                  </a:lnTo>
                  <a:lnTo>
                    <a:pt x="162" y="339"/>
                  </a:lnTo>
                  <a:lnTo>
                    <a:pt x="171" y="334"/>
                  </a:lnTo>
                  <a:lnTo>
                    <a:pt x="181" y="328"/>
                  </a:lnTo>
                  <a:lnTo>
                    <a:pt x="189" y="320"/>
                  </a:lnTo>
                  <a:lnTo>
                    <a:pt x="196" y="313"/>
                  </a:lnTo>
                  <a:lnTo>
                    <a:pt x="202" y="305"/>
                  </a:lnTo>
                  <a:lnTo>
                    <a:pt x="202" y="305"/>
                  </a:lnTo>
                  <a:lnTo>
                    <a:pt x="208" y="296"/>
                  </a:lnTo>
                  <a:lnTo>
                    <a:pt x="212" y="284"/>
                  </a:lnTo>
                  <a:lnTo>
                    <a:pt x="215" y="273"/>
                  </a:lnTo>
                  <a:lnTo>
                    <a:pt x="215" y="261"/>
                  </a:lnTo>
                  <a:lnTo>
                    <a:pt x="215" y="250"/>
                  </a:lnTo>
                  <a:lnTo>
                    <a:pt x="215" y="238"/>
                  </a:lnTo>
                  <a:lnTo>
                    <a:pt x="210" y="217"/>
                  </a:lnTo>
                  <a:lnTo>
                    <a:pt x="200" y="196"/>
                  </a:lnTo>
                  <a:lnTo>
                    <a:pt x="187" y="179"/>
                  </a:lnTo>
                  <a:lnTo>
                    <a:pt x="179" y="172"/>
                  </a:lnTo>
                  <a:lnTo>
                    <a:pt x="171" y="166"/>
                  </a:lnTo>
                  <a:lnTo>
                    <a:pt x="162" y="162"/>
                  </a:lnTo>
                  <a:lnTo>
                    <a:pt x="152" y="158"/>
                  </a:lnTo>
                  <a:lnTo>
                    <a:pt x="152" y="158"/>
                  </a:lnTo>
                  <a:lnTo>
                    <a:pt x="141" y="156"/>
                  </a:lnTo>
                  <a:lnTo>
                    <a:pt x="137" y="155"/>
                  </a:lnTo>
                  <a:lnTo>
                    <a:pt x="135" y="151"/>
                  </a:lnTo>
                  <a:lnTo>
                    <a:pt x="135" y="151"/>
                  </a:lnTo>
                  <a:lnTo>
                    <a:pt x="143" y="141"/>
                  </a:lnTo>
                  <a:lnTo>
                    <a:pt x="152" y="134"/>
                  </a:lnTo>
                  <a:lnTo>
                    <a:pt x="160" y="122"/>
                  </a:lnTo>
                  <a:lnTo>
                    <a:pt x="168" y="111"/>
                  </a:lnTo>
                  <a:lnTo>
                    <a:pt x="171" y="97"/>
                  </a:lnTo>
                  <a:lnTo>
                    <a:pt x="173" y="84"/>
                  </a:lnTo>
                  <a:lnTo>
                    <a:pt x="173" y="67"/>
                  </a:lnTo>
                  <a:lnTo>
                    <a:pt x="170" y="50"/>
                  </a:lnTo>
                  <a:lnTo>
                    <a:pt x="170" y="50"/>
                  </a:lnTo>
                  <a:close/>
                  <a:moveTo>
                    <a:pt x="30" y="40"/>
                  </a:moveTo>
                  <a:lnTo>
                    <a:pt x="30" y="40"/>
                  </a:lnTo>
                  <a:lnTo>
                    <a:pt x="38" y="38"/>
                  </a:lnTo>
                  <a:lnTo>
                    <a:pt x="40" y="38"/>
                  </a:lnTo>
                  <a:lnTo>
                    <a:pt x="42" y="34"/>
                  </a:lnTo>
                  <a:lnTo>
                    <a:pt x="42" y="34"/>
                  </a:lnTo>
                  <a:lnTo>
                    <a:pt x="38" y="34"/>
                  </a:lnTo>
                  <a:lnTo>
                    <a:pt x="36" y="36"/>
                  </a:lnTo>
                  <a:lnTo>
                    <a:pt x="30" y="40"/>
                  </a:lnTo>
                  <a:lnTo>
                    <a:pt x="30" y="40"/>
                  </a:lnTo>
                  <a:close/>
                  <a:moveTo>
                    <a:pt x="21" y="82"/>
                  </a:moveTo>
                  <a:lnTo>
                    <a:pt x="21" y="82"/>
                  </a:lnTo>
                  <a:lnTo>
                    <a:pt x="27" y="80"/>
                  </a:lnTo>
                  <a:lnTo>
                    <a:pt x="32" y="78"/>
                  </a:lnTo>
                  <a:lnTo>
                    <a:pt x="36" y="75"/>
                  </a:lnTo>
                  <a:lnTo>
                    <a:pt x="40" y="71"/>
                  </a:lnTo>
                  <a:lnTo>
                    <a:pt x="40" y="71"/>
                  </a:lnTo>
                  <a:lnTo>
                    <a:pt x="36" y="67"/>
                  </a:lnTo>
                  <a:lnTo>
                    <a:pt x="36" y="65"/>
                  </a:lnTo>
                  <a:lnTo>
                    <a:pt x="32" y="65"/>
                  </a:lnTo>
                  <a:lnTo>
                    <a:pt x="32" y="65"/>
                  </a:lnTo>
                  <a:lnTo>
                    <a:pt x="30" y="69"/>
                  </a:lnTo>
                  <a:lnTo>
                    <a:pt x="27" y="73"/>
                  </a:lnTo>
                  <a:lnTo>
                    <a:pt x="23" y="76"/>
                  </a:lnTo>
                  <a:lnTo>
                    <a:pt x="21" y="82"/>
                  </a:lnTo>
                  <a:lnTo>
                    <a:pt x="21" y="82"/>
                  </a:lnTo>
                  <a:close/>
                  <a:moveTo>
                    <a:pt x="84" y="71"/>
                  </a:moveTo>
                  <a:lnTo>
                    <a:pt x="84" y="71"/>
                  </a:lnTo>
                  <a:lnTo>
                    <a:pt x="93" y="69"/>
                  </a:lnTo>
                  <a:lnTo>
                    <a:pt x="99" y="67"/>
                  </a:lnTo>
                  <a:lnTo>
                    <a:pt x="99" y="67"/>
                  </a:lnTo>
                  <a:lnTo>
                    <a:pt x="90" y="67"/>
                  </a:lnTo>
                  <a:lnTo>
                    <a:pt x="86" y="67"/>
                  </a:lnTo>
                  <a:lnTo>
                    <a:pt x="84" y="71"/>
                  </a:lnTo>
                  <a:lnTo>
                    <a:pt x="84" y="71"/>
                  </a:lnTo>
                  <a:close/>
                  <a:moveTo>
                    <a:pt x="11" y="80"/>
                  </a:moveTo>
                  <a:lnTo>
                    <a:pt x="11" y="80"/>
                  </a:lnTo>
                  <a:lnTo>
                    <a:pt x="13" y="80"/>
                  </a:lnTo>
                  <a:lnTo>
                    <a:pt x="15" y="78"/>
                  </a:lnTo>
                  <a:lnTo>
                    <a:pt x="15" y="75"/>
                  </a:lnTo>
                  <a:lnTo>
                    <a:pt x="15" y="75"/>
                  </a:lnTo>
                  <a:lnTo>
                    <a:pt x="13" y="75"/>
                  </a:lnTo>
                  <a:lnTo>
                    <a:pt x="11" y="76"/>
                  </a:lnTo>
                  <a:lnTo>
                    <a:pt x="11" y="80"/>
                  </a:lnTo>
                  <a:lnTo>
                    <a:pt x="11" y="80"/>
                  </a:lnTo>
                  <a:close/>
                  <a:moveTo>
                    <a:pt x="97" y="76"/>
                  </a:moveTo>
                  <a:lnTo>
                    <a:pt x="97" y="76"/>
                  </a:lnTo>
                  <a:lnTo>
                    <a:pt x="99" y="80"/>
                  </a:lnTo>
                  <a:lnTo>
                    <a:pt x="99" y="80"/>
                  </a:lnTo>
                  <a:lnTo>
                    <a:pt x="101" y="80"/>
                  </a:lnTo>
                  <a:lnTo>
                    <a:pt x="103" y="78"/>
                  </a:lnTo>
                  <a:lnTo>
                    <a:pt x="103" y="75"/>
                  </a:lnTo>
                  <a:lnTo>
                    <a:pt x="103" y="75"/>
                  </a:lnTo>
                  <a:lnTo>
                    <a:pt x="99" y="75"/>
                  </a:lnTo>
                  <a:lnTo>
                    <a:pt x="97" y="76"/>
                  </a:lnTo>
                  <a:lnTo>
                    <a:pt x="97" y="76"/>
                  </a:lnTo>
                  <a:close/>
                  <a:moveTo>
                    <a:pt x="110" y="86"/>
                  </a:moveTo>
                  <a:lnTo>
                    <a:pt x="110" y="86"/>
                  </a:lnTo>
                  <a:lnTo>
                    <a:pt x="112" y="84"/>
                  </a:lnTo>
                  <a:lnTo>
                    <a:pt x="116" y="84"/>
                  </a:lnTo>
                  <a:lnTo>
                    <a:pt x="122" y="82"/>
                  </a:lnTo>
                  <a:lnTo>
                    <a:pt x="122" y="82"/>
                  </a:lnTo>
                  <a:lnTo>
                    <a:pt x="120" y="78"/>
                  </a:lnTo>
                  <a:lnTo>
                    <a:pt x="118" y="76"/>
                  </a:lnTo>
                  <a:lnTo>
                    <a:pt x="116" y="76"/>
                  </a:lnTo>
                  <a:lnTo>
                    <a:pt x="114" y="76"/>
                  </a:lnTo>
                  <a:lnTo>
                    <a:pt x="109" y="82"/>
                  </a:lnTo>
                  <a:lnTo>
                    <a:pt x="109" y="84"/>
                  </a:lnTo>
                  <a:lnTo>
                    <a:pt x="110" y="86"/>
                  </a:lnTo>
                  <a:lnTo>
                    <a:pt x="110" y="86"/>
                  </a:lnTo>
                  <a:close/>
                  <a:moveTo>
                    <a:pt x="42" y="86"/>
                  </a:moveTo>
                  <a:lnTo>
                    <a:pt x="42" y="86"/>
                  </a:lnTo>
                  <a:lnTo>
                    <a:pt x="46" y="84"/>
                  </a:lnTo>
                  <a:lnTo>
                    <a:pt x="48" y="80"/>
                  </a:lnTo>
                  <a:lnTo>
                    <a:pt x="48" y="80"/>
                  </a:lnTo>
                  <a:lnTo>
                    <a:pt x="44" y="82"/>
                  </a:lnTo>
                  <a:lnTo>
                    <a:pt x="42" y="86"/>
                  </a:lnTo>
                  <a:lnTo>
                    <a:pt x="42" y="86"/>
                  </a:lnTo>
                  <a:close/>
                  <a:moveTo>
                    <a:pt x="105" y="101"/>
                  </a:moveTo>
                  <a:lnTo>
                    <a:pt x="105" y="101"/>
                  </a:lnTo>
                  <a:lnTo>
                    <a:pt x="110" y="97"/>
                  </a:lnTo>
                  <a:lnTo>
                    <a:pt x="114" y="92"/>
                  </a:lnTo>
                  <a:lnTo>
                    <a:pt x="114" y="92"/>
                  </a:lnTo>
                  <a:lnTo>
                    <a:pt x="107" y="95"/>
                  </a:lnTo>
                  <a:lnTo>
                    <a:pt x="105" y="97"/>
                  </a:lnTo>
                  <a:lnTo>
                    <a:pt x="105" y="101"/>
                  </a:lnTo>
                  <a:lnTo>
                    <a:pt x="105" y="101"/>
                  </a:lnTo>
                  <a:close/>
                  <a:moveTo>
                    <a:pt x="34" y="101"/>
                  </a:moveTo>
                  <a:lnTo>
                    <a:pt x="34" y="101"/>
                  </a:lnTo>
                  <a:lnTo>
                    <a:pt x="36" y="101"/>
                  </a:lnTo>
                  <a:lnTo>
                    <a:pt x="38" y="101"/>
                  </a:lnTo>
                  <a:lnTo>
                    <a:pt x="42" y="97"/>
                  </a:lnTo>
                  <a:lnTo>
                    <a:pt x="42" y="97"/>
                  </a:lnTo>
                  <a:lnTo>
                    <a:pt x="36" y="97"/>
                  </a:lnTo>
                  <a:lnTo>
                    <a:pt x="34" y="101"/>
                  </a:lnTo>
                  <a:lnTo>
                    <a:pt x="34" y="101"/>
                  </a:lnTo>
                  <a:close/>
                  <a:moveTo>
                    <a:pt x="44" y="170"/>
                  </a:moveTo>
                  <a:lnTo>
                    <a:pt x="44" y="170"/>
                  </a:lnTo>
                  <a:lnTo>
                    <a:pt x="44" y="177"/>
                  </a:lnTo>
                  <a:lnTo>
                    <a:pt x="44" y="181"/>
                  </a:lnTo>
                  <a:lnTo>
                    <a:pt x="48" y="183"/>
                  </a:lnTo>
                  <a:lnTo>
                    <a:pt x="48" y="183"/>
                  </a:lnTo>
                  <a:lnTo>
                    <a:pt x="51" y="177"/>
                  </a:lnTo>
                  <a:lnTo>
                    <a:pt x="57" y="172"/>
                  </a:lnTo>
                  <a:lnTo>
                    <a:pt x="61" y="166"/>
                  </a:lnTo>
                  <a:lnTo>
                    <a:pt x="67" y="160"/>
                  </a:lnTo>
                  <a:lnTo>
                    <a:pt x="67" y="160"/>
                  </a:lnTo>
                  <a:lnTo>
                    <a:pt x="65" y="158"/>
                  </a:lnTo>
                  <a:lnTo>
                    <a:pt x="65" y="156"/>
                  </a:lnTo>
                  <a:lnTo>
                    <a:pt x="65" y="156"/>
                  </a:lnTo>
                  <a:lnTo>
                    <a:pt x="59" y="158"/>
                  </a:lnTo>
                  <a:lnTo>
                    <a:pt x="53" y="162"/>
                  </a:lnTo>
                  <a:lnTo>
                    <a:pt x="50" y="166"/>
                  </a:lnTo>
                  <a:lnTo>
                    <a:pt x="44" y="170"/>
                  </a:lnTo>
                  <a:lnTo>
                    <a:pt x="44" y="170"/>
                  </a:lnTo>
                  <a:close/>
                  <a:moveTo>
                    <a:pt x="51" y="189"/>
                  </a:moveTo>
                  <a:lnTo>
                    <a:pt x="51" y="189"/>
                  </a:lnTo>
                  <a:lnTo>
                    <a:pt x="61" y="185"/>
                  </a:lnTo>
                  <a:lnTo>
                    <a:pt x="69" y="181"/>
                  </a:lnTo>
                  <a:lnTo>
                    <a:pt x="69" y="181"/>
                  </a:lnTo>
                  <a:lnTo>
                    <a:pt x="69" y="179"/>
                  </a:lnTo>
                  <a:lnTo>
                    <a:pt x="69" y="176"/>
                  </a:lnTo>
                  <a:lnTo>
                    <a:pt x="67" y="174"/>
                  </a:lnTo>
                  <a:lnTo>
                    <a:pt x="65" y="172"/>
                  </a:lnTo>
                  <a:lnTo>
                    <a:pt x="65" y="172"/>
                  </a:lnTo>
                  <a:lnTo>
                    <a:pt x="57" y="181"/>
                  </a:lnTo>
                  <a:lnTo>
                    <a:pt x="53" y="185"/>
                  </a:lnTo>
                  <a:lnTo>
                    <a:pt x="51" y="189"/>
                  </a:lnTo>
                  <a:lnTo>
                    <a:pt x="51" y="189"/>
                  </a:lnTo>
                  <a:close/>
                  <a:moveTo>
                    <a:pt x="59" y="208"/>
                  </a:moveTo>
                  <a:lnTo>
                    <a:pt x="59" y="208"/>
                  </a:lnTo>
                  <a:lnTo>
                    <a:pt x="65" y="200"/>
                  </a:lnTo>
                  <a:lnTo>
                    <a:pt x="67" y="196"/>
                  </a:lnTo>
                  <a:lnTo>
                    <a:pt x="67" y="193"/>
                  </a:lnTo>
                  <a:lnTo>
                    <a:pt x="67" y="193"/>
                  </a:lnTo>
                  <a:lnTo>
                    <a:pt x="61" y="200"/>
                  </a:lnTo>
                  <a:lnTo>
                    <a:pt x="59" y="204"/>
                  </a:lnTo>
                  <a:lnTo>
                    <a:pt x="59" y="208"/>
                  </a:lnTo>
                  <a:lnTo>
                    <a:pt x="59" y="208"/>
                  </a:lnTo>
                  <a:close/>
                  <a:moveTo>
                    <a:pt x="120" y="202"/>
                  </a:moveTo>
                  <a:lnTo>
                    <a:pt x="120" y="202"/>
                  </a:lnTo>
                  <a:lnTo>
                    <a:pt x="112" y="200"/>
                  </a:lnTo>
                  <a:lnTo>
                    <a:pt x="103" y="200"/>
                  </a:lnTo>
                  <a:lnTo>
                    <a:pt x="103" y="200"/>
                  </a:lnTo>
                  <a:lnTo>
                    <a:pt x="105" y="202"/>
                  </a:lnTo>
                  <a:lnTo>
                    <a:pt x="107" y="204"/>
                  </a:lnTo>
                  <a:lnTo>
                    <a:pt x="110" y="206"/>
                  </a:lnTo>
                  <a:lnTo>
                    <a:pt x="116" y="204"/>
                  </a:lnTo>
                  <a:lnTo>
                    <a:pt x="120" y="202"/>
                  </a:lnTo>
                  <a:lnTo>
                    <a:pt x="120" y="202"/>
                  </a:lnTo>
                  <a:close/>
                  <a:moveTo>
                    <a:pt x="69" y="214"/>
                  </a:moveTo>
                  <a:lnTo>
                    <a:pt x="69" y="214"/>
                  </a:lnTo>
                  <a:lnTo>
                    <a:pt x="84" y="212"/>
                  </a:lnTo>
                  <a:lnTo>
                    <a:pt x="91" y="212"/>
                  </a:lnTo>
                  <a:lnTo>
                    <a:pt x="93" y="210"/>
                  </a:lnTo>
                  <a:lnTo>
                    <a:pt x="95" y="208"/>
                  </a:lnTo>
                  <a:lnTo>
                    <a:pt x="95" y="208"/>
                  </a:lnTo>
                  <a:lnTo>
                    <a:pt x="82" y="208"/>
                  </a:lnTo>
                  <a:lnTo>
                    <a:pt x="74" y="210"/>
                  </a:lnTo>
                  <a:lnTo>
                    <a:pt x="70" y="212"/>
                  </a:lnTo>
                  <a:lnTo>
                    <a:pt x="69" y="214"/>
                  </a:lnTo>
                  <a:lnTo>
                    <a:pt x="69" y="214"/>
                  </a:lnTo>
                  <a:close/>
                  <a:moveTo>
                    <a:pt x="124" y="217"/>
                  </a:moveTo>
                  <a:lnTo>
                    <a:pt x="124" y="217"/>
                  </a:lnTo>
                  <a:lnTo>
                    <a:pt x="130" y="217"/>
                  </a:lnTo>
                  <a:lnTo>
                    <a:pt x="131" y="217"/>
                  </a:lnTo>
                  <a:lnTo>
                    <a:pt x="135" y="219"/>
                  </a:lnTo>
                  <a:lnTo>
                    <a:pt x="135" y="219"/>
                  </a:lnTo>
                  <a:lnTo>
                    <a:pt x="135" y="221"/>
                  </a:lnTo>
                  <a:lnTo>
                    <a:pt x="135" y="221"/>
                  </a:lnTo>
                  <a:lnTo>
                    <a:pt x="135" y="225"/>
                  </a:lnTo>
                  <a:lnTo>
                    <a:pt x="131" y="227"/>
                  </a:lnTo>
                  <a:lnTo>
                    <a:pt x="130" y="231"/>
                  </a:lnTo>
                  <a:lnTo>
                    <a:pt x="131" y="233"/>
                  </a:lnTo>
                  <a:lnTo>
                    <a:pt x="131" y="233"/>
                  </a:lnTo>
                  <a:lnTo>
                    <a:pt x="137" y="231"/>
                  </a:lnTo>
                  <a:lnTo>
                    <a:pt x="143" y="229"/>
                  </a:lnTo>
                  <a:lnTo>
                    <a:pt x="143" y="229"/>
                  </a:lnTo>
                  <a:lnTo>
                    <a:pt x="145" y="233"/>
                  </a:lnTo>
                  <a:lnTo>
                    <a:pt x="145" y="233"/>
                  </a:lnTo>
                  <a:lnTo>
                    <a:pt x="145" y="237"/>
                  </a:lnTo>
                  <a:lnTo>
                    <a:pt x="141" y="240"/>
                  </a:lnTo>
                  <a:lnTo>
                    <a:pt x="135" y="248"/>
                  </a:lnTo>
                  <a:lnTo>
                    <a:pt x="135" y="248"/>
                  </a:lnTo>
                  <a:lnTo>
                    <a:pt x="139" y="246"/>
                  </a:lnTo>
                  <a:lnTo>
                    <a:pt x="143" y="244"/>
                  </a:lnTo>
                  <a:lnTo>
                    <a:pt x="152" y="244"/>
                  </a:lnTo>
                  <a:lnTo>
                    <a:pt x="152" y="244"/>
                  </a:lnTo>
                  <a:lnTo>
                    <a:pt x="149" y="233"/>
                  </a:lnTo>
                  <a:lnTo>
                    <a:pt x="145" y="223"/>
                  </a:lnTo>
                  <a:lnTo>
                    <a:pt x="139" y="216"/>
                  </a:lnTo>
                  <a:lnTo>
                    <a:pt x="131" y="208"/>
                  </a:lnTo>
                  <a:lnTo>
                    <a:pt x="131" y="208"/>
                  </a:lnTo>
                  <a:lnTo>
                    <a:pt x="128" y="210"/>
                  </a:lnTo>
                  <a:lnTo>
                    <a:pt x="126" y="212"/>
                  </a:lnTo>
                  <a:lnTo>
                    <a:pt x="124" y="217"/>
                  </a:lnTo>
                  <a:lnTo>
                    <a:pt x="124" y="217"/>
                  </a:lnTo>
                  <a:close/>
                  <a:moveTo>
                    <a:pt x="120" y="248"/>
                  </a:moveTo>
                  <a:lnTo>
                    <a:pt x="120" y="248"/>
                  </a:lnTo>
                  <a:lnTo>
                    <a:pt x="124" y="246"/>
                  </a:lnTo>
                  <a:lnTo>
                    <a:pt x="128" y="244"/>
                  </a:lnTo>
                  <a:lnTo>
                    <a:pt x="128" y="244"/>
                  </a:lnTo>
                  <a:lnTo>
                    <a:pt x="122" y="244"/>
                  </a:lnTo>
                  <a:lnTo>
                    <a:pt x="120" y="248"/>
                  </a:lnTo>
                  <a:lnTo>
                    <a:pt x="120" y="248"/>
                  </a:lnTo>
                  <a:close/>
                  <a:moveTo>
                    <a:pt x="107" y="275"/>
                  </a:moveTo>
                  <a:lnTo>
                    <a:pt x="107" y="275"/>
                  </a:lnTo>
                  <a:lnTo>
                    <a:pt x="112" y="275"/>
                  </a:lnTo>
                  <a:lnTo>
                    <a:pt x="118" y="273"/>
                  </a:lnTo>
                  <a:lnTo>
                    <a:pt x="126" y="267"/>
                  </a:lnTo>
                  <a:lnTo>
                    <a:pt x="141" y="254"/>
                  </a:lnTo>
                  <a:lnTo>
                    <a:pt x="141" y="254"/>
                  </a:lnTo>
                  <a:lnTo>
                    <a:pt x="131" y="257"/>
                  </a:lnTo>
                  <a:lnTo>
                    <a:pt x="122" y="261"/>
                  </a:lnTo>
                  <a:lnTo>
                    <a:pt x="114" y="267"/>
                  </a:lnTo>
                  <a:lnTo>
                    <a:pt x="107" y="275"/>
                  </a:lnTo>
                  <a:lnTo>
                    <a:pt x="107" y="275"/>
                  </a:lnTo>
                  <a:close/>
                  <a:moveTo>
                    <a:pt x="139" y="265"/>
                  </a:moveTo>
                  <a:lnTo>
                    <a:pt x="139" y="265"/>
                  </a:lnTo>
                  <a:lnTo>
                    <a:pt x="147" y="263"/>
                  </a:lnTo>
                  <a:lnTo>
                    <a:pt x="149" y="261"/>
                  </a:lnTo>
                  <a:lnTo>
                    <a:pt x="151" y="259"/>
                  </a:lnTo>
                  <a:lnTo>
                    <a:pt x="151" y="259"/>
                  </a:lnTo>
                  <a:lnTo>
                    <a:pt x="147" y="259"/>
                  </a:lnTo>
                  <a:lnTo>
                    <a:pt x="145" y="261"/>
                  </a:lnTo>
                  <a:lnTo>
                    <a:pt x="139" y="265"/>
                  </a:lnTo>
                  <a:lnTo>
                    <a:pt x="139" y="265"/>
                  </a:lnTo>
                  <a:close/>
                  <a:moveTo>
                    <a:pt x="65" y="277"/>
                  </a:moveTo>
                  <a:lnTo>
                    <a:pt x="65" y="277"/>
                  </a:lnTo>
                  <a:lnTo>
                    <a:pt x="69" y="269"/>
                  </a:lnTo>
                  <a:lnTo>
                    <a:pt x="69" y="269"/>
                  </a:lnTo>
                  <a:lnTo>
                    <a:pt x="65" y="269"/>
                  </a:lnTo>
                  <a:lnTo>
                    <a:pt x="63" y="271"/>
                  </a:lnTo>
                  <a:lnTo>
                    <a:pt x="63" y="275"/>
                  </a:lnTo>
                  <a:lnTo>
                    <a:pt x="65" y="277"/>
                  </a:lnTo>
                  <a:lnTo>
                    <a:pt x="65" y="277"/>
                  </a:lnTo>
                  <a:close/>
                  <a:moveTo>
                    <a:pt x="21" y="345"/>
                  </a:moveTo>
                  <a:lnTo>
                    <a:pt x="21" y="345"/>
                  </a:lnTo>
                  <a:lnTo>
                    <a:pt x="25" y="347"/>
                  </a:lnTo>
                  <a:lnTo>
                    <a:pt x="30" y="347"/>
                  </a:lnTo>
                  <a:lnTo>
                    <a:pt x="30" y="347"/>
                  </a:lnTo>
                  <a:lnTo>
                    <a:pt x="30" y="343"/>
                  </a:lnTo>
                  <a:lnTo>
                    <a:pt x="32" y="339"/>
                  </a:lnTo>
                  <a:lnTo>
                    <a:pt x="36" y="334"/>
                  </a:lnTo>
                  <a:lnTo>
                    <a:pt x="40" y="328"/>
                  </a:lnTo>
                  <a:lnTo>
                    <a:pt x="42" y="326"/>
                  </a:lnTo>
                  <a:lnTo>
                    <a:pt x="40" y="324"/>
                  </a:lnTo>
                  <a:lnTo>
                    <a:pt x="40" y="324"/>
                  </a:lnTo>
                  <a:lnTo>
                    <a:pt x="29" y="334"/>
                  </a:lnTo>
                  <a:lnTo>
                    <a:pt x="25" y="338"/>
                  </a:lnTo>
                  <a:lnTo>
                    <a:pt x="21" y="345"/>
                  </a:lnTo>
                  <a:lnTo>
                    <a:pt x="21" y="345"/>
                  </a:lnTo>
                  <a:close/>
                  <a:moveTo>
                    <a:pt x="38" y="343"/>
                  </a:moveTo>
                  <a:lnTo>
                    <a:pt x="38" y="343"/>
                  </a:lnTo>
                  <a:lnTo>
                    <a:pt x="59" y="338"/>
                  </a:lnTo>
                  <a:lnTo>
                    <a:pt x="59" y="338"/>
                  </a:lnTo>
                  <a:lnTo>
                    <a:pt x="57" y="336"/>
                  </a:lnTo>
                  <a:lnTo>
                    <a:pt x="55" y="332"/>
                  </a:lnTo>
                  <a:lnTo>
                    <a:pt x="50" y="330"/>
                  </a:lnTo>
                  <a:lnTo>
                    <a:pt x="50" y="330"/>
                  </a:lnTo>
                  <a:lnTo>
                    <a:pt x="46" y="334"/>
                  </a:lnTo>
                  <a:lnTo>
                    <a:pt x="44" y="336"/>
                  </a:lnTo>
                  <a:lnTo>
                    <a:pt x="40" y="339"/>
                  </a:lnTo>
                  <a:lnTo>
                    <a:pt x="38" y="343"/>
                  </a:lnTo>
                  <a:lnTo>
                    <a:pt x="38" y="343"/>
                  </a:lnTo>
                  <a:close/>
                  <a:moveTo>
                    <a:pt x="65" y="349"/>
                  </a:moveTo>
                  <a:lnTo>
                    <a:pt x="65" y="349"/>
                  </a:lnTo>
                  <a:lnTo>
                    <a:pt x="69" y="349"/>
                  </a:lnTo>
                  <a:lnTo>
                    <a:pt x="72" y="349"/>
                  </a:lnTo>
                  <a:lnTo>
                    <a:pt x="74" y="347"/>
                  </a:lnTo>
                  <a:lnTo>
                    <a:pt x="78" y="347"/>
                  </a:lnTo>
                  <a:lnTo>
                    <a:pt x="78" y="347"/>
                  </a:lnTo>
                  <a:lnTo>
                    <a:pt x="76" y="345"/>
                  </a:lnTo>
                  <a:lnTo>
                    <a:pt x="76" y="343"/>
                  </a:lnTo>
                  <a:lnTo>
                    <a:pt x="70" y="343"/>
                  </a:lnTo>
                  <a:lnTo>
                    <a:pt x="67" y="345"/>
                  </a:lnTo>
                  <a:lnTo>
                    <a:pt x="65" y="347"/>
                  </a:lnTo>
                  <a:lnTo>
                    <a:pt x="65" y="349"/>
                  </a:lnTo>
                  <a:lnTo>
                    <a:pt x="65" y="349"/>
                  </a:lnTo>
                  <a:close/>
                  <a:moveTo>
                    <a:pt x="88" y="353"/>
                  </a:moveTo>
                  <a:lnTo>
                    <a:pt x="88" y="353"/>
                  </a:lnTo>
                  <a:lnTo>
                    <a:pt x="90" y="353"/>
                  </a:lnTo>
                  <a:lnTo>
                    <a:pt x="91" y="353"/>
                  </a:lnTo>
                  <a:lnTo>
                    <a:pt x="91" y="353"/>
                  </a:lnTo>
                  <a:lnTo>
                    <a:pt x="95" y="353"/>
                  </a:lnTo>
                  <a:lnTo>
                    <a:pt x="95" y="353"/>
                  </a:lnTo>
                  <a:lnTo>
                    <a:pt x="93" y="349"/>
                  </a:lnTo>
                  <a:lnTo>
                    <a:pt x="91" y="349"/>
                  </a:lnTo>
                  <a:lnTo>
                    <a:pt x="88" y="347"/>
                  </a:lnTo>
                  <a:lnTo>
                    <a:pt x="88" y="347"/>
                  </a:lnTo>
                  <a:lnTo>
                    <a:pt x="88" y="351"/>
                  </a:lnTo>
                  <a:lnTo>
                    <a:pt x="88" y="353"/>
                  </a:lnTo>
                  <a:lnTo>
                    <a:pt x="88" y="353"/>
                  </a:lnTo>
                  <a:lnTo>
                    <a:pt x="88" y="353"/>
                  </a:lnTo>
                  <a:close/>
                  <a:moveTo>
                    <a:pt x="42" y="353"/>
                  </a:moveTo>
                  <a:lnTo>
                    <a:pt x="42" y="353"/>
                  </a:lnTo>
                  <a:lnTo>
                    <a:pt x="48" y="353"/>
                  </a:lnTo>
                  <a:lnTo>
                    <a:pt x="50" y="353"/>
                  </a:lnTo>
                  <a:lnTo>
                    <a:pt x="51" y="353"/>
                  </a:lnTo>
                  <a:lnTo>
                    <a:pt x="51" y="353"/>
                  </a:lnTo>
                  <a:lnTo>
                    <a:pt x="51" y="349"/>
                  </a:lnTo>
                  <a:lnTo>
                    <a:pt x="51" y="349"/>
                  </a:lnTo>
                  <a:lnTo>
                    <a:pt x="51" y="349"/>
                  </a:lnTo>
                  <a:lnTo>
                    <a:pt x="50" y="349"/>
                  </a:lnTo>
                  <a:lnTo>
                    <a:pt x="46" y="349"/>
                  </a:lnTo>
                  <a:lnTo>
                    <a:pt x="44" y="351"/>
                  </a:lnTo>
                  <a:lnTo>
                    <a:pt x="42" y="353"/>
                  </a:lnTo>
                  <a:lnTo>
                    <a:pt x="42" y="3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1" name="Freeform 49"/>
            <p:cNvSpPr>
              <a:spLocks noEditPoints="1"/>
            </p:cNvSpPr>
            <p:nvPr/>
          </p:nvSpPr>
          <p:spPr bwMode="auto">
            <a:xfrm>
              <a:off x="2589213" y="3430588"/>
              <a:ext cx="414338" cy="581025"/>
            </a:xfrm>
            <a:custGeom>
              <a:avLst/>
              <a:gdLst/>
              <a:ahLst/>
              <a:cxnLst>
                <a:cxn ang="0">
                  <a:pos x="261" y="280"/>
                </a:cxn>
                <a:cxn ang="0">
                  <a:pos x="72" y="364"/>
                </a:cxn>
                <a:cxn ang="0">
                  <a:pos x="24" y="246"/>
                </a:cxn>
                <a:cxn ang="0">
                  <a:pos x="116" y="124"/>
                </a:cxn>
                <a:cxn ang="0">
                  <a:pos x="68" y="137"/>
                </a:cxn>
                <a:cxn ang="0">
                  <a:pos x="2" y="82"/>
                </a:cxn>
                <a:cxn ang="0">
                  <a:pos x="95" y="4"/>
                </a:cxn>
                <a:cxn ang="0">
                  <a:pos x="213" y="42"/>
                </a:cxn>
                <a:cxn ang="0">
                  <a:pos x="215" y="172"/>
                </a:cxn>
                <a:cxn ang="0">
                  <a:pos x="120" y="265"/>
                </a:cxn>
                <a:cxn ang="0">
                  <a:pos x="217" y="75"/>
                </a:cxn>
                <a:cxn ang="0">
                  <a:pos x="91" y="16"/>
                </a:cxn>
                <a:cxn ang="0">
                  <a:pos x="85" y="111"/>
                </a:cxn>
                <a:cxn ang="0">
                  <a:pos x="162" y="92"/>
                </a:cxn>
                <a:cxn ang="0">
                  <a:pos x="95" y="197"/>
                </a:cxn>
                <a:cxn ang="0">
                  <a:pos x="204" y="324"/>
                </a:cxn>
                <a:cxn ang="0">
                  <a:pos x="108" y="273"/>
                </a:cxn>
                <a:cxn ang="0">
                  <a:pos x="213" y="164"/>
                </a:cxn>
                <a:cxn ang="0">
                  <a:pos x="59" y="29"/>
                </a:cxn>
                <a:cxn ang="0">
                  <a:pos x="45" y="50"/>
                </a:cxn>
                <a:cxn ang="0">
                  <a:pos x="21" y="82"/>
                </a:cxn>
                <a:cxn ang="0">
                  <a:pos x="106" y="92"/>
                </a:cxn>
                <a:cxn ang="0">
                  <a:pos x="21" y="103"/>
                </a:cxn>
                <a:cxn ang="0">
                  <a:pos x="24" y="96"/>
                </a:cxn>
                <a:cxn ang="0">
                  <a:pos x="135" y="92"/>
                </a:cxn>
                <a:cxn ang="0">
                  <a:pos x="148" y="99"/>
                </a:cxn>
                <a:cxn ang="0">
                  <a:pos x="19" y="117"/>
                </a:cxn>
                <a:cxn ang="0">
                  <a:pos x="122" y="149"/>
                </a:cxn>
                <a:cxn ang="0">
                  <a:pos x="104" y="174"/>
                </a:cxn>
                <a:cxn ang="0">
                  <a:pos x="150" y="113"/>
                </a:cxn>
                <a:cxn ang="0">
                  <a:pos x="122" y="149"/>
                </a:cxn>
                <a:cxn ang="0">
                  <a:pos x="47" y="128"/>
                </a:cxn>
                <a:cxn ang="0">
                  <a:pos x="21" y="137"/>
                </a:cxn>
                <a:cxn ang="0">
                  <a:pos x="84" y="164"/>
                </a:cxn>
                <a:cxn ang="0">
                  <a:pos x="38" y="233"/>
                </a:cxn>
                <a:cxn ang="0">
                  <a:pos x="64" y="197"/>
                </a:cxn>
                <a:cxn ang="0">
                  <a:pos x="42" y="218"/>
                </a:cxn>
                <a:cxn ang="0">
                  <a:pos x="74" y="212"/>
                </a:cxn>
                <a:cxn ang="0">
                  <a:pos x="38" y="252"/>
                </a:cxn>
                <a:cxn ang="0">
                  <a:pos x="51" y="252"/>
                </a:cxn>
                <a:cxn ang="0">
                  <a:pos x="28" y="269"/>
                </a:cxn>
                <a:cxn ang="0">
                  <a:pos x="36" y="267"/>
                </a:cxn>
                <a:cxn ang="0">
                  <a:pos x="53" y="271"/>
                </a:cxn>
                <a:cxn ang="0">
                  <a:pos x="26" y="303"/>
                </a:cxn>
                <a:cxn ang="0">
                  <a:pos x="42" y="299"/>
                </a:cxn>
                <a:cxn ang="0">
                  <a:pos x="40" y="328"/>
                </a:cxn>
                <a:cxn ang="0">
                  <a:pos x="225" y="336"/>
                </a:cxn>
                <a:cxn ang="0">
                  <a:pos x="24" y="338"/>
                </a:cxn>
                <a:cxn ang="0">
                  <a:pos x="68" y="340"/>
                </a:cxn>
                <a:cxn ang="0">
                  <a:pos x="120" y="347"/>
                </a:cxn>
                <a:cxn ang="0">
                  <a:pos x="152" y="345"/>
                </a:cxn>
                <a:cxn ang="0">
                  <a:pos x="186" y="343"/>
                </a:cxn>
                <a:cxn ang="0">
                  <a:pos x="26" y="351"/>
                </a:cxn>
                <a:cxn ang="0">
                  <a:pos x="38" y="343"/>
                </a:cxn>
                <a:cxn ang="0">
                  <a:pos x="89" y="338"/>
                </a:cxn>
                <a:cxn ang="0">
                  <a:pos x="114" y="340"/>
                </a:cxn>
                <a:cxn ang="0">
                  <a:pos x="204" y="347"/>
                </a:cxn>
                <a:cxn ang="0">
                  <a:pos x="68" y="357"/>
                </a:cxn>
                <a:cxn ang="0">
                  <a:pos x="57" y="355"/>
                </a:cxn>
                <a:cxn ang="0">
                  <a:pos x="150" y="359"/>
                </a:cxn>
                <a:cxn ang="0">
                  <a:pos x="122" y="360"/>
                </a:cxn>
              </a:cxnLst>
              <a:rect l="0" t="0" r="r" b="b"/>
              <a:pathLst>
                <a:path w="261" h="366">
                  <a:moveTo>
                    <a:pt x="120" y="265"/>
                  </a:moveTo>
                  <a:lnTo>
                    <a:pt x="120" y="265"/>
                  </a:lnTo>
                  <a:lnTo>
                    <a:pt x="137" y="267"/>
                  </a:lnTo>
                  <a:lnTo>
                    <a:pt x="156" y="269"/>
                  </a:lnTo>
                  <a:lnTo>
                    <a:pt x="190" y="267"/>
                  </a:lnTo>
                  <a:lnTo>
                    <a:pt x="225" y="267"/>
                  </a:lnTo>
                  <a:lnTo>
                    <a:pt x="242" y="267"/>
                  </a:lnTo>
                  <a:lnTo>
                    <a:pt x="257" y="269"/>
                  </a:lnTo>
                  <a:lnTo>
                    <a:pt x="257" y="269"/>
                  </a:lnTo>
                  <a:lnTo>
                    <a:pt x="261" y="275"/>
                  </a:lnTo>
                  <a:lnTo>
                    <a:pt x="261" y="280"/>
                  </a:lnTo>
                  <a:lnTo>
                    <a:pt x="261" y="296"/>
                  </a:lnTo>
                  <a:lnTo>
                    <a:pt x="261" y="296"/>
                  </a:lnTo>
                  <a:lnTo>
                    <a:pt x="261" y="315"/>
                  </a:lnTo>
                  <a:lnTo>
                    <a:pt x="257" y="328"/>
                  </a:lnTo>
                  <a:lnTo>
                    <a:pt x="251" y="338"/>
                  </a:lnTo>
                  <a:lnTo>
                    <a:pt x="240" y="347"/>
                  </a:lnTo>
                  <a:lnTo>
                    <a:pt x="240" y="347"/>
                  </a:lnTo>
                  <a:lnTo>
                    <a:pt x="219" y="364"/>
                  </a:lnTo>
                  <a:lnTo>
                    <a:pt x="219" y="364"/>
                  </a:lnTo>
                  <a:lnTo>
                    <a:pt x="122" y="366"/>
                  </a:lnTo>
                  <a:lnTo>
                    <a:pt x="72" y="364"/>
                  </a:lnTo>
                  <a:lnTo>
                    <a:pt x="49" y="362"/>
                  </a:lnTo>
                  <a:lnTo>
                    <a:pt x="24" y="360"/>
                  </a:lnTo>
                  <a:lnTo>
                    <a:pt x="24" y="360"/>
                  </a:lnTo>
                  <a:lnTo>
                    <a:pt x="21" y="357"/>
                  </a:lnTo>
                  <a:lnTo>
                    <a:pt x="17" y="355"/>
                  </a:lnTo>
                  <a:lnTo>
                    <a:pt x="15" y="351"/>
                  </a:lnTo>
                  <a:lnTo>
                    <a:pt x="15" y="347"/>
                  </a:lnTo>
                  <a:lnTo>
                    <a:pt x="15" y="347"/>
                  </a:lnTo>
                  <a:lnTo>
                    <a:pt x="17" y="305"/>
                  </a:lnTo>
                  <a:lnTo>
                    <a:pt x="21" y="265"/>
                  </a:lnTo>
                  <a:lnTo>
                    <a:pt x="24" y="246"/>
                  </a:lnTo>
                  <a:lnTo>
                    <a:pt x="28" y="229"/>
                  </a:lnTo>
                  <a:lnTo>
                    <a:pt x="34" y="212"/>
                  </a:lnTo>
                  <a:lnTo>
                    <a:pt x="42" y="197"/>
                  </a:lnTo>
                  <a:lnTo>
                    <a:pt x="42" y="197"/>
                  </a:lnTo>
                  <a:lnTo>
                    <a:pt x="57" y="179"/>
                  </a:lnTo>
                  <a:lnTo>
                    <a:pt x="72" y="162"/>
                  </a:lnTo>
                  <a:lnTo>
                    <a:pt x="72" y="162"/>
                  </a:lnTo>
                  <a:lnTo>
                    <a:pt x="89" y="151"/>
                  </a:lnTo>
                  <a:lnTo>
                    <a:pt x="99" y="141"/>
                  </a:lnTo>
                  <a:lnTo>
                    <a:pt x="108" y="134"/>
                  </a:lnTo>
                  <a:lnTo>
                    <a:pt x="116" y="124"/>
                  </a:lnTo>
                  <a:lnTo>
                    <a:pt x="118" y="118"/>
                  </a:lnTo>
                  <a:lnTo>
                    <a:pt x="118" y="115"/>
                  </a:lnTo>
                  <a:lnTo>
                    <a:pt x="118" y="111"/>
                  </a:lnTo>
                  <a:lnTo>
                    <a:pt x="114" y="107"/>
                  </a:lnTo>
                  <a:lnTo>
                    <a:pt x="110" y="101"/>
                  </a:lnTo>
                  <a:lnTo>
                    <a:pt x="103" y="99"/>
                  </a:lnTo>
                  <a:lnTo>
                    <a:pt x="103" y="99"/>
                  </a:lnTo>
                  <a:lnTo>
                    <a:pt x="99" y="107"/>
                  </a:lnTo>
                  <a:lnTo>
                    <a:pt x="95" y="115"/>
                  </a:lnTo>
                  <a:lnTo>
                    <a:pt x="82" y="126"/>
                  </a:lnTo>
                  <a:lnTo>
                    <a:pt x="68" y="137"/>
                  </a:lnTo>
                  <a:lnTo>
                    <a:pt x="53" y="147"/>
                  </a:lnTo>
                  <a:lnTo>
                    <a:pt x="53" y="147"/>
                  </a:lnTo>
                  <a:lnTo>
                    <a:pt x="28" y="145"/>
                  </a:lnTo>
                  <a:lnTo>
                    <a:pt x="17" y="143"/>
                  </a:lnTo>
                  <a:lnTo>
                    <a:pt x="7" y="141"/>
                  </a:lnTo>
                  <a:lnTo>
                    <a:pt x="7" y="141"/>
                  </a:lnTo>
                  <a:lnTo>
                    <a:pt x="3" y="132"/>
                  </a:lnTo>
                  <a:lnTo>
                    <a:pt x="0" y="120"/>
                  </a:lnTo>
                  <a:lnTo>
                    <a:pt x="0" y="107"/>
                  </a:lnTo>
                  <a:lnTo>
                    <a:pt x="0" y="94"/>
                  </a:lnTo>
                  <a:lnTo>
                    <a:pt x="2" y="82"/>
                  </a:lnTo>
                  <a:lnTo>
                    <a:pt x="3" y="69"/>
                  </a:lnTo>
                  <a:lnTo>
                    <a:pt x="9" y="59"/>
                  </a:lnTo>
                  <a:lnTo>
                    <a:pt x="13" y="52"/>
                  </a:lnTo>
                  <a:lnTo>
                    <a:pt x="13" y="52"/>
                  </a:lnTo>
                  <a:lnTo>
                    <a:pt x="19" y="46"/>
                  </a:lnTo>
                  <a:lnTo>
                    <a:pt x="28" y="40"/>
                  </a:lnTo>
                  <a:lnTo>
                    <a:pt x="47" y="29"/>
                  </a:lnTo>
                  <a:lnTo>
                    <a:pt x="47" y="29"/>
                  </a:lnTo>
                  <a:lnTo>
                    <a:pt x="64" y="19"/>
                  </a:lnTo>
                  <a:lnTo>
                    <a:pt x="85" y="8"/>
                  </a:lnTo>
                  <a:lnTo>
                    <a:pt x="95" y="4"/>
                  </a:lnTo>
                  <a:lnTo>
                    <a:pt x="106" y="2"/>
                  </a:lnTo>
                  <a:lnTo>
                    <a:pt x="118" y="0"/>
                  </a:lnTo>
                  <a:lnTo>
                    <a:pt x="131" y="0"/>
                  </a:lnTo>
                  <a:lnTo>
                    <a:pt x="131" y="0"/>
                  </a:lnTo>
                  <a:lnTo>
                    <a:pt x="152" y="4"/>
                  </a:lnTo>
                  <a:lnTo>
                    <a:pt x="169" y="8"/>
                  </a:lnTo>
                  <a:lnTo>
                    <a:pt x="185" y="16"/>
                  </a:lnTo>
                  <a:lnTo>
                    <a:pt x="198" y="25"/>
                  </a:lnTo>
                  <a:lnTo>
                    <a:pt x="198" y="25"/>
                  </a:lnTo>
                  <a:lnTo>
                    <a:pt x="207" y="33"/>
                  </a:lnTo>
                  <a:lnTo>
                    <a:pt x="213" y="42"/>
                  </a:lnTo>
                  <a:lnTo>
                    <a:pt x="219" y="52"/>
                  </a:lnTo>
                  <a:lnTo>
                    <a:pt x="225" y="63"/>
                  </a:lnTo>
                  <a:lnTo>
                    <a:pt x="230" y="77"/>
                  </a:lnTo>
                  <a:lnTo>
                    <a:pt x="232" y="90"/>
                  </a:lnTo>
                  <a:lnTo>
                    <a:pt x="234" y="103"/>
                  </a:lnTo>
                  <a:lnTo>
                    <a:pt x="234" y="117"/>
                  </a:lnTo>
                  <a:lnTo>
                    <a:pt x="234" y="117"/>
                  </a:lnTo>
                  <a:lnTo>
                    <a:pt x="232" y="134"/>
                  </a:lnTo>
                  <a:lnTo>
                    <a:pt x="228" y="147"/>
                  </a:lnTo>
                  <a:lnTo>
                    <a:pt x="223" y="160"/>
                  </a:lnTo>
                  <a:lnTo>
                    <a:pt x="215" y="172"/>
                  </a:lnTo>
                  <a:lnTo>
                    <a:pt x="207" y="183"/>
                  </a:lnTo>
                  <a:lnTo>
                    <a:pt x="198" y="193"/>
                  </a:lnTo>
                  <a:lnTo>
                    <a:pt x="188" y="200"/>
                  </a:lnTo>
                  <a:lnTo>
                    <a:pt x="177" y="208"/>
                  </a:lnTo>
                  <a:lnTo>
                    <a:pt x="177" y="208"/>
                  </a:lnTo>
                  <a:lnTo>
                    <a:pt x="160" y="219"/>
                  </a:lnTo>
                  <a:lnTo>
                    <a:pt x="143" y="231"/>
                  </a:lnTo>
                  <a:lnTo>
                    <a:pt x="135" y="237"/>
                  </a:lnTo>
                  <a:lnTo>
                    <a:pt x="129" y="244"/>
                  </a:lnTo>
                  <a:lnTo>
                    <a:pt x="124" y="254"/>
                  </a:lnTo>
                  <a:lnTo>
                    <a:pt x="120" y="265"/>
                  </a:lnTo>
                  <a:lnTo>
                    <a:pt x="120" y="265"/>
                  </a:lnTo>
                  <a:close/>
                  <a:moveTo>
                    <a:pt x="213" y="164"/>
                  </a:moveTo>
                  <a:lnTo>
                    <a:pt x="213" y="164"/>
                  </a:lnTo>
                  <a:lnTo>
                    <a:pt x="219" y="153"/>
                  </a:lnTo>
                  <a:lnTo>
                    <a:pt x="223" y="139"/>
                  </a:lnTo>
                  <a:lnTo>
                    <a:pt x="226" y="126"/>
                  </a:lnTo>
                  <a:lnTo>
                    <a:pt x="226" y="113"/>
                  </a:lnTo>
                  <a:lnTo>
                    <a:pt x="226" y="113"/>
                  </a:lnTo>
                  <a:lnTo>
                    <a:pt x="226" y="103"/>
                  </a:lnTo>
                  <a:lnTo>
                    <a:pt x="225" y="94"/>
                  </a:lnTo>
                  <a:lnTo>
                    <a:pt x="217" y="75"/>
                  </a:lnTo>
                  <a:lnTo>
                    <a:pt x="205" y="56"/>
                  </a:lnTo>
                  <a:lnTo>
                    <a:pt x="192" y="38"/>
                  </a:lnTo>
                  <a:lnTo>
                    <a:pt x="175" y="25"/>
                  </a:lnTo>
                  <a:lnTo>
                    <a:pt x="164" y="19"/>
                  </a:lnTo>
                  <a:lnTo>
                    <a:pt x="154" y="16"/>
                  </a:lnTo>
                  <a:lnTo>
                    <a:pt x="143" y="12"/>
                  </a:lnTo>
                  <a:lnTo>
                    <a:pt x="131" y="10"/>
                  </a:lnTo>
                  <a:lnTo>
                    <a:pt x="120" y="8"/>
                  </a:lnTo>
                  <a:lnTo>
                    <a:pt x="106" y="10"/>
                  </a:lnTo>
                  <a:lnTo>
                    <a:pt x="106" y="10"/>
                  </a:lnTo>
                  <a:lnTo>
                    <a:pt x="91" y="16"/>
                  </a:lnTo>
                  <a:lnTo>
                    <a:pt x="78" y="21"/>
                  </a:lnTo>
                  <a:lnTo>
                    <a:pt x="66" y="31"/>
                  </a:lnTo>
                  <a:lnTo>
                    <a:pt x="57" y="42"/>
                  </a:lnTo>
                  <a:lnTo>
                    <a:pt x="49" y="57"/>
                  </a:lnTo>
                  <a:lnTo>
                    <a:pt x="45" y="71"/>
                  </a:lnTo>
                  <a:lnTo>
                    <a:pt x="42" y="88"/>
                  </a:lnTo>
                  <a:lnTo>
                    <a:pt x="42" y="107"/>
                  </a:lnTo>
                  <a:lnTo>
                    <a:pt x="42" y="107"/>
                  </a:lnTo>
                  <a:lnTo>
                    <a:pt x="51" y="111"/>
                  </a:lnTo>
                  <a:lnTo>
                    <a:pt x="63" y="111"/>
                  </a:lnTo>
                  <a:lnTo>
                    <a:pt x="85" y="111"/>
                  </a:lnTo>
                  <a:lnTo>
                    <a:pt x="85" y="111"/>
                  </a:lnTo>
                  <a:lnTo>
                    <a:pt x="93" y="96"/>
                  </a:lnTo>
                  <a:lnTo>
                    <a:pt x="99" y="86"/>
                  </a:lnTo>
                  <a:lnTo>
                    <a:pt x="104" y="80"/>
                  </a:lnTo>
                  <a:lnTo>
                    <a:pt x="110" y="75"/>
                  </a:lnTo>
                  <a:lnTo>
                    <a:pt x="120" y="71"/>
                  </a:lnTo>
                  <a:lnTo>
                    <a:pt x="129" y="71"/>
                  </a:lnTo>
                  <a:lnTo>
                    <a:pt x="143" y="73"/>
                  </a:lnTo>
                  <a:lnTo>
                    <a:pt x="143" y="73"/>
                  </a:lnTo>
                  <a:lnTo>
                    <a:pt x="156" y="86"/>
                  </a:lnTo>
                  <a:lnTo>
                    <a:pt x="162" y="92"/>
                  </a:lnTo>
                  <a:lnTo>
                    <a:pt x="164" y="101"/>
                  </a:lnTo>
                  <a:lnTo>
                    <a:pt x="164" y="101"/>
                  </a:lnTo>
                  <a:lnTo>
                    <a:pt x="164" y="117"/>
                  </a:lnTo>
                  <a:lnTo>
                    <a:pt x="160" y="130"/>
                  </a:lnTo>
                  <a:lnTo>
                    <a:pt x="154" y="141"/>
                  </a:lnTo>
                  <a:lnTo>
                    <a:pt x="146" y="151"/>
                  </a:lnTo>
                  <a:lnTo>
                    <a:pt x="137" y="160"/>
                  </a:lnTo>
                  <a:lnTo>
                    <a:pt x="125" y="168"/>
                  </a:lnTo>
                  <a:lnTo>
                    <a:pt x="106" y="183"/>
                  </a:lnTo>
                  <a:lnTo>
                    <a:pt x="106" y="183"/>
                  </a:lnTo>
                  <a:lnTo>
                    <a:pt x="95" y="197"/>
                  </a:lnTo>
                  <a:lnTo>
                    <a:pt x="85" y="210"/>
                  </a:lnTo>
                  <a:lnTo>
                    <a:pt x="76" y="225"/>
                  </a:lnTo>
                  <a:lnTo>
                    <a:pt x="70" y="244"/>
                  </a:lnTo>
                  <a:lnTo>
                    <a:pt x="64" y="261"/>
                  </a:lnTo>
                  <a:lnTo>
                    <a:pt x="61" y="280"/>
                  </a:lnTo>
                  <a:lnTo>
                    <a:pt x="61" y="301"/>
                  </a:lnTo>
                  <a:lnTo>
                    <a:pt x="61" y="320"/>
                  </a:lnTo>
                  <a:lnTo>
                    <a:pt x="61" y="320"/>
                  </a:lnTo>
                  <a:lnTo>
                    <a:pt x="106" y="324"/>
                  </a:lnTo>
                  <a:lnTo>
                    <a:pt x="154" y="324"/>
                  </a:lnTo>
                  <a:lnTo>
                    <a:pt x="204" y="324"/>
                  </a:lnTo>
                  <a:lnTo>
                    <a:pt x="251" y="319"/>
                  </a:lnTo>
                  <a:lnTo>
                    <a:pt x="251" y="319"/>
                  </a:lnTo>
                  <a:lnTo>
                    <a:pt x="251" y="298"/>
                  </a:lnTo>
                  <a:lnTo>
                    <a:pt x="251" y="277"/>
                  </a:lnTo>
                  <a:lnTo>
                    <a:pt x="251" y="277"/>
                  </a:lnTo>
                  <a:lnTo>
                    <a:pt x="223" y="280"/>
                  </a:lnTo>
                  <a:lnTo>
                    <a:pt x="179" y="280"/>
                  </a:lnTo>
                  <a:lnTo>
                    <a:pt x="137" y="279"/>
                  </a:lnTo>
                  <a:lnTo>
                    <a:pt x="120" y="277"/>
                  </a:lnTo>
                  <a:lnTo>
                    <a:pt x="108" y="273"/>
                  </a:lnTo>
                  <a:lnTo>
                    <a:pt x="108" y="273"/>
                  </a:lnTo>
                  <a:lnTo>
                    <a:pt x="110" y="259"/>
                  </a:lnTo>
                  <a:lnTo>
                    <a:pt x="114" y="250"/>
                  </a:lnTo>
                  <a:lnTo>
                    <a:pt x="120" y="239"/>
                  </a:lnTo>
                  <a:lnTo>
                    <a:pt x="125" y="231"/>
                  </a:lnTo>
                  <a:lnTo>
                    <a:pt x="133" y="223"/>
                  </a:lnTo>
                  <a:lnTo>
                    <a:pt x="141" y="216"/>
                  </a:lnTo>
                  <a:lnTo>
                    <a:pt x="156" y="204"/>
                  </a:lnTo>
                  <a:lnTo>
                    <a:pt x="190" y="185"/>
                  </a:lnTo>
                  <a:lnTo>
                    <a:pt x="204" y="176"/>
                  </a:lnTo>
                  <a:lnTo>
                    <a:pt x="209" y="170"/>
                  </a:lnTo>
                  <a:lnTo>
                    <a:pt x="213" y="164"/>
                  </a:lnTo>
                  <a:lnTo>
                    <a:pt x="213" y="164"/>
                  </a:lnTo>
                  <a:close/>
                  <a:moveTo>
                    <a:pt x="51" y="31"/>
                  </a:moveTo>
                  <a:lnTo>
                    <a:pt x="51" y="31"/>
                  </a:lnTo>
                  <a:lnTo>
                    <a:pt x="51" y="33"/>
                  </a:lnTo>
                  <a:lnTo>
                    <a:pt x="51" y="35"/>
                  </a:lnTo>
                  <a:lnTo>
                    <a:pt x="55" y="35"/>
                  </a:lnTo>
                  <a:lnTo>
                    <a:pt x="55" y="35"/>
                  </a:lnTo>
                  <a:lnTo>
                    <a:pt x="55" y="33"/>
                  </a:lnTo>
                  <a:lnTo>
                    <a:pt x="55" y="31"/>
                  </a:lnTo>
                  <a:lnTo>
                    <a:pt x="57" y="31"/>
                  </a:lnTo>
                  <a:lnTo>
                    <a:pt x="59" y="29"/>
                  </a:lnTo>
                  <a:lnTo>
                    <a:pt x="59" y="29"/>
                  </a:lnTo>
                  <a:lnTo>
                    <a:pt x="57" y="29"/>
                  </a:lnTo>
                  <a:lnTo>
                    <a:pt x="55" y="31"/>
                  </a:lnTo>
                  <a:lnTo>
                    <a:pt x="53" y="31"/>
                  </a:lnTo>
                  <a:lnTo>
                    <a:pt x="51" y="31"/>
                  </a:lnTo>
                  <a:lnTo>
                    <a:pt x="51" y="31"/>
                  </a:lnTo>
                  <a:close/>
                  <a:moveTo>
                    <a:pt x="23" y="63"/>
                  </a:moveTo>
                  <a:lnTo>
                    <a:pt x="23" y="63"/>
                  </a:lnTo>
                  <a:lnTo>
                    <a:pt x="32" y="61"/>
                  </a:lnTo>
                  <a:lnTo>
                    <a:pt x="40" y="56"/>
                  </a:lnTo>
                  <a:lnTo>
                    <a:pt x="45" y="50"/>
                  </a:lnTo>
                  <a:lnTo>
                    <a:pt x="47" y="46"/>
                  </a:lnTo>
                  <a:lnTo>
                    <a:pt x="47" y="42"/>
                  </a:lnTo>
                  <a:lnTo>
                    <a:pt x="47" y="42"/>
                  </a:lnTo>
                  <a:lnTo>
                    <a:pt x="40" y="48"/>
                  </a:lnTo>
                  <a:lnTo>
                    <a:pt x="32" y="52"/>
                  </a:lnTo>
                  <a:lnTo>
                    <a:pt x="26" y="56"/>
                  </a:lnTo>
                  <a:lnTo>
                    <a:pt x="24" y="59"/>
                  </a:lnTo>
                  <a:lnTo>
                    <a:pt x="23" y="63"/>
                  </a:lnTo>
                  <a:lnTo>
                    <a:pt x="23" y="63"/>
                  </a:lnTo>
                  <a:close/>
                  <a:moveTo>
                    <a:pt x="21" y="82"/>
                  </a:moveTo>
                  <a:lnTo>
                    <a:pt x="21" y="82"/>
                  </a:lnTo>
                  <a:lnTo>
                    <a:pt x="26" y="80"/>
                  </a:lnTo>
                  <a:lnTo>
                    <a:pt x="32" y="78"/>
                  </a:lnTo>
                  <a:lnTo>
                    <a:pt x="36" y="75"/>
                  </a:lnTo>
                  <a:lnTo>
                    <a:pt x="38" y="69"/>
                  </a:lnTo>
                  <a:lnTo>
                    <a:pt x="38" y="69"/>
                  </a:lnTo>
                  <a:lnTo>
                    <a:pt x="34" y="69"/>
                  </a:lnTo>
                  <a:lnTo>
                    <a:pt x="28" y="73"/>
                  </a:lnTo>
                  <a:lnTo>
                    <a:pt x="24" y="77"/>
                  </a:lnTo>
                  <a:lnTo>
                    <a:pt x="21" y="82"/>
                  </a:lnTo>
                  <a:lnTo>
                    <a:pt x="21" y="82"/>
                  </a:lnTo>
                  <a:close/>
                  <a:moveTo>
                    <a:pt x="106" y="92"/>
                  </a:moveTo>
                  <a:lnTo>
                    <a:pt x="106" y="92"/>
                  </a:lnTo>
                  <a:lnTo>
                    <a:pt x="120" y="88"/>
                  </a:lnTo>
                  <a:lnTo>
                    <a:pt x="125" y="84"/>
                  </a:lnTo>
                  <a:lnTo>
                    <a:pt x="129" y="80"/>
                  </a:lnTo>
                  <a:lnTo>
                    <a:pt x="129" y="80"/>
                  </a:lnTo>
                  <a:lnTo>
                    <a:pt x="122" y="80"/>
                  </a:lnTo>
                  <a:lnTo>
                    <a:pt x="116" y="82"/>
                  </a:lnTo>
                  <a:lnTo>
                    <a:pt x="110" y="86"/>
                  </a:lnTo>
                  <a:lnTo>
                    <a:pt x="106" y="92"/>
                  </a:lnTo>
                  <a:lnTo>
                    <a:pt x="106" y="92"/>
                  </a:lnTo>
                  <a:close/>
                  <a:moveTo>
                    <a:pt x="21" y="103"/>
                  </a:moveTo>
                  <a:lnTo>
                    <a:pt x="21" y="103"/>
                  </a:lnTo>
                  <a:lnTo>
                    <a:pt x="26" y="97"/>
                  </a:lnTo>
                  <a:lnTo>
                    <a:pt x="28" y="96"/>
                  </a:lnTo>
                  <a:lnTo>
                    <a:pt x="34" y="96"/>
                  </a:lnTo>
                  <a:lnTo>
                    <a:pt x="34" y="96"/>
                  </a:lnTo>
                  <a:lnTo>
                    <a:pt x="34" y="92"/>
                  </a:lnTo>
                  <a:lnTo>
                    <a:pt x="34" y="90"/>
                  </a:lnTo>
                  <a:lnTo>
                    <a:pt x="32" y="88"/>
                  </a:lnTo>
                  <a:lnTo>
                    <a:pt x="32" y="88"/>
                  </a:lnTo>
                  <a:lnTo>
                    <a:pt x="28" y="92"/>
                  </a:lnTo>
                  <a:lnTo>
                    <a:pt x="24" y="96"/>
                  </a:lnTo>
                  <a:lnTo>
                    <a:pt x="21" y="97"/>
                  </a:lnTo>
                  <a:lnTo>
                    <a:pt x="21" y="99"/>
                  </a:lnTo>
                  <a:lnTo>
                    <a:pt x="21" y="103"/>
                  </a:lnTo>
                  <a:lnTo>
                    <a:pt x="21" y="103"/>
                  </a:lnTo>
                  <a:close/>
                  <a:moveTo>
                    <a:pt x="116" y="96"/>
                  </a:moveTo>
                  <a:lnTo>
                    <a:pt x="116" y="96"/>
                  </a:lnTo>
                  <a:lnTo>
                    <a:pt x="120" y="101"/>
                  </a:lnTo>
                  <a:lnTo>
                    <a:pt x="125" y="103"/>
                  </a:lnTo>
                  <a:lnTo>
                    <a:pt x="125" y="103"/>
                  </a:lnTo>
                  <a:lnTo>
                    <a:pt x="131" y="96"/>
                  </a:lnTo>
                  <a:lnTo>
                    <a:pt x="135" y="92"/>
                  </a:lnTo>
                  <a:lnTo>
                    <a:pt x="137" y="88"/>
                  </a:lnTo>
                  <a:lnTo>
                    <a:pt x="137" y="88"/>
                  </a:lnTo>
                  <a:lnTo>
                    <a:pt x="131" y="90"/>
                  </a:lnTo>
                  <a:lnTo>
                    <a:pt x="127" y="92"/>
                  </a:lnTo>
                  <a:lnTo>
                    <a:pt x="116" y="96"/>
                  </a:lnTo>
                  <a:lnTo>
                    <a:pt x="116" y="96"/>
                  </a:lnTo>
                  <a:close/>
                  <a:moveTo>
                    <a:pt x="137" y="103"/>
                  </a:moveTo>
                  <a:lnTo>
                    <a:pt x="137" y="103"/>
                  </a:lnTo>
                  <a:lnTo>
                    <a:pt x="143" y="103"/>
                  </a:lnTo>
                  <a:lnTo>
                    <a:pt x="145" y="101"/>
                  </a:lnTo>
                  <a:lnTo>
                    <a:pt x="148" y="99"/>
                  </a:lnTo>
                  <a:lnTo>
                    <a:pt x="152" y="99"/>
                  </a:lnTo>
                  <a:lnTo>
                    <a:pt x="152" y="99"/>
                  </a:lnTo>
                  <a:lnTo>
                    <a:pt x="150" y="94"/>
                  </a:lnTo>
                  <a:lnTo>
                    <a:pt x="150" y="92"/>
                  </a:lnTo>
                  <a:lnTo>
                    <a:pt x="146" y="90"/>
                  </a:lnTo>
                  <a:lnTo>
                    <a:pt x="146" y="90"/>
                  </a:lnTo>
                  <a:lnTo>
                    <a:pt x="141" y="96"/>
                  </a:lnTo>
                  <a:lnTo>
                    <a:pt x="139" y="99"/>
                  </a:lnTo>
                  <a:lnTo>
                    <a:pt x="137" y="103"/>
                  </a:lnTo>
                  <a:lnTo>
                    <a:pt x="137" y="103"/>
                  </a:lnTo>
                  <a:close/>
                  <a:moveTo>
                    <a:pt x="19" y="117"/>
                  </a:moveTo>
                  <a:lnTo>
                    <a:pt x="19" y="117"/>
                  </a:lnTo>
                  <a:lnTo>
                    <a:pt x="23" y="117"/>
                  </a:lnTo>
                  <a:lnTo>
                    <a:pt x="26" y="115"/>
                  </a:lnTo>
                  <a:lnTo>
                    <a:pt x="32" y="111"/>
                  </a:lnTo>
                  <a:lnTo>
                    <a:pt x="34" y="105"/>
                  </a:lnTo>
                  <a:lnTo>
                    <a:pt x="34" y="105"/>
                  </a:lnTo>
                  <a:lnTo>
                    <a:pt x="28" y="107"/>
                  </a:lnTo>
                  <a:lnTo>
                    <a:pt x="24" y="109"/>
                  </a:lnTo>
                  <a:lnTo>
                    <a:pt x="19" y="117"/>
                  </a:lnTo>
                  <a:lnTo>
                    <a:pt x="19" y="117"/>
                  </a:lnTo>
                  <a:close/>
                  <a:moveTo>
                    <a:pt x="122" y="149"/>
                  </a:moveTo>
                  <a:lnTo>
                    <a:pt x="122" y="149"/>
                  </a:lnTo>
                  <a:lnTo>
                    <a:pt x="120" y="157"/>
                  </a:lnTo>
                  <a:lnTo>
                    <a:pt x="116" y="162"/>
                  </a:lnTo>
                  <a:lnTo>
                    <a:pt x="108" y="166"/>
                  </a:lnTo>
                  <a:lnTo>
                    <a:pt x="101" y="168"/>
                  </a:lnTo>
                  <a:lnTo>
                    <a:pt x="101" y="168"/>
                  </a:lnTo>
                  <a:lnTo>
                    <a:pt x="101" y="170"/>
                  </a:lnTo>
                  <a:lnTo>
                    <a:pt x="103" y="172"/>
                  </a:lnTo>
                  <a:lnTo>
                    <a:pt x="104" y="172"/>
                  </a:lnTo>
                  <a:lnTo>
                    <a:pt x="104" y="174"/>
                  </a:lnTo>
                  <a:lnTo>
                    <a:pt x="104" y="174"/>
                  </a:lnTo>
                  <a:lnTo>
                    <a:pt x="112" y="170"/>
                  </a:lnTo>
                  <a:lnTo>
                    <a:pt x="118" y="166"/>
                  </a:lnTo>
                  <a:lnTo>
                    <a:pt x="129" y="155"/>
                  </a:lnTo>
                  <a:lnTo>
                    <a:pt x="141" y="143"/>
                  </a:lnTo>
                  <a:lnTo>
                    <a:pt x="150" y="134"/>
                  </a:lnTo>
                  <a:lnTo>
                    <a:pt x="150" y="134"/>
                  </a:lnTo>
                  <a:lnTo>
                    <a:pt x="152" y="120"/>
                  </a:lnTo>
                  <a:lnTo>
                    <a:pt x="154" y="115"/>
                  </a:lnTo>
                  <a:lnTo>
                    <a:pt x="152" y="109"/>
                  </a:lnTo>
                  <a:lnTo>
                    <a:pt x="152" y="109"/>
                  </a:lnTo>
                  <a:lnTo>
                    <a:pt x="150" y="113"/>
                  </a:lnTo>
                  <a:lnTo>
                    <a:pt x="148" y="115"/>
                  </a:lnTo>
                  <a:lnTo>
                    <a:pt x="143" y="117"/>
                  </a:lnTo>
                  <a:lnTo>
                    <a:pt x="143" y="117"/>
                  </a:lnTo>
                  <a:lnTo>
                    <a:pt x="145" y="120"/>
                  </a:lnTo>
                  <a:lnTo>
                    <a:pt x="146" y="122"/>
                  </a:lnTo>
                  <a:lnTo>
                    <a:pt x="148" y="124"/>
                  </a:lnTo>
                  <a:lnTo>
                    <a:pt x="150" y="128"/>
                  </a:lnTo>
                  <a:lnTo>
                    <a:pt x="150" y="128"/>
                  </a:lnTo>
                  <a:lnTo>
                    <a:pt x="145" y="136"/>
                  </a:lnTo>
                  <a:lnTo>
                    <a:pt x="139" y="141"/>
                  </a:lnTo>
                  <a:lnTo>
                    <a:pt x="122" y="149"/>
                  </a:lnTo>
                  <a:lnTo>
                    <a:pt x="122" y="149"/>
                  </a:lnTo>
                  <a:close/>
                  <a:moveTo>
                    <a:pt x="47" y="128"/>
                  </a:moveTo>
                  <a:lnTo>
                    <a:pt x="47" y="128"/>
                  </a:lnTo>
                  <a:lnTo>
                    <a:pt x="53" y="126"/>
                  </a:lnTo>
                  <a:lnTo>
                    <a:pt x="55" y="124"/>
                  </a:lnTo>
                  <a:lnTo>
                    <a:pt x="55" y="120"/>
                  </a:lnTo>
                  <a:lnTo>
                    <a:pt x="55" y="120"/>
                  </a:lnTo>
                  <a:lnTo>
                    <a:pt x="51" y="120"/>
                  </a:lnTo>
                  <a:lnTo>
                    <a:pt x="49" y="120"/>
                  </a:lnTo>
                  <a:lnTo>
                    <a:pt x="47" y="124"/>
                  </a:lnTo>
                  <a:lnTo>
                    <a:pt x="47" y="128"/>
                  </a:lnTo>
                  <a:lnTo>
                    <a:pt x="47" y="128"/>
                  </a:lnTo>
                  <a:close/>
                  <a:moveTo>
                    <a:pt x="21" y="137"/>
                  </a:moveTo>
                  <a:lnTo>
                    <a:pt x="21" y="137"/>
                  </a:lnTo>
                  <a:lnTo>
                    <a:pt x="24" y="137"/>
                  </a:lnTo>
                  <a:lnTo>
                    <a:pt x="28" y="137"/>
                  </a:lnTo>
                  <a:lnTo>
                    <a:pt x="32" y="134"/>
                  </a:lnTo>
                  <a:lnTo>
                    <a:pt x="34" y="130"/>
                  </a:lnTo>
                  <a:lnTo>
                    <a:pt x="34" y="130"/>
                  </a:lnTo>
                  <a:lnTo>
                    <a:pt x="26" y="134"/>
                  </a:lnTo>
                  <a:lnTo>
                    <a:pt x="23" y="136"/>
                  </a:lnTo>
                  <a:lnTo>
                    <a:pt x="21" y="137"/>
                  </a:lnTo>
                  <a:lnTo>
                    <a:pt x="21" y="137"/>
                  </a:lnTo>
                  <a:close/>
                  <a:moveTo>
                    <a:pt x="106" y="147"/>
                  </a:moveTo>
                  <a:lnTo>
                    <a:pt x="106" y="147"/>
                  </a:lnTo>
                  <a:lnTo>
                    <a:pt x="120" y="143"/>
                  </a:lnTo>
                  <a:lnTo>
                    <a:pt x="129" y="134"/>
                  </a:lnTo>
                  <a:lnTo>
                    <a:pt x="129" y="134"/>
                  </a:lnTo>
                  <a:lnTo>
                    <a:pt x="118" y="139"/>
                  </a:lnTo>
                  <a:lnTo>
                    <a:pt x="112" y="143"/>
                  </a:lnTo>
                  <a:lnTo>
                    <a:pt x="106" y="147"/>
                  </a:lnTo>
                  <a:lnTo>
                    <a:pt x="106" y="147"/>
                  </a:lnTo>
                  <a:close/>
                  <a:moveTo>
                    <a:pt x="84" y="164"/>
                  </a:moveTo>
                  <a:lnTo>
                    <a:pt x="84" y="164"/>
                  </a:lnTo>
                  <a:lnTo>
                    <a:pt x="82" y="168"/>
                  </a:lnTo>
                  <a:lnTo>
                    <a:pt x="78" y="172"/>
                  </a:lnTo>
                  <a:lnTo>
                    <a:pt x="78" y="172"/>
                  </a:lnTo>
                  <a:lnTo>
                    <a:pt x="87" y="168"/>
                  </a:lnTo>
                  <a:lnTo>
                    <a:pt x="95" y="162"/>
                  </a:lnTo>
                  <a:lnTo>
                    <a:pt x="95" y="162"/>
                  </a:lnTo>
                  <a:lnTo>
                    <a:pt x="89" y="162"/>
                  </a:lnTo>
                  <a:lnTo>
                    <a:pt x="84" y="164"/>
                  </a:lnTo>
                  <a:lnTo>
                    <a:pt x="84" y="164"/>
                  </a:lnTo>
                  <a:close/>
                  <a:moveTo>
                    <a:pt x="38" y="233"/>
                  </a:moveTo>
                  <a:lnTo>
                    <a:pt x="38" y="233"/>
                  </a:lnTo>
                  <a:lnTo>
                    <a:pt x="51" y="221"/>
                  </a:lnTo>
                  <a:lnTo>
                    <a:pt x="59" y="216"/>
                  </a:lnTo>
                  <a:lnTo>
                    <a:pt x="64" y="208"/>
                  </a:lnTo>
                  <a:lnTo>
                    <a:pt x="64" y="208"/>
                  </a:lnTo>
                  <a:lnTo>
                    <a:pt x="55" y="212"/>
                  </a:lnTo>
                  <a:lnTo>
                    <a:pt x="51" y="210"/>
                  </a:lnTo>
                  <a:lnTo>
                    <a:pt x="49" y="206"/>
                  </a:lnTo>
                  <a:lnTo>
                    <a:pt x="49" y="206"/>
                  </a:lnTo>
                  <a:lnTo>
                    <a:pt x="57" y="200"/>
                  </a:lnTo>
                  <a:lnTo>
                    <a:pt x="64" y="197"/>
                  </a:lnTo>
                  <a:lnTo>
                    <a:pt x="72" y="191"/>
                  </a:lnTo>
                  <a:lnTo>
                    <a:pt x="78" y="185"/>
                  </a:lnTo>
                  <a:lnTo>
                    <a:pt x="78" y="185"/>
                  </a:lnTo>
                  <a:lnTo>
                    <a:pt x="80" y="183"/>
                  </a:lnTo>
                  <a:lnTo>
                    <a:pt x="78" y="183"/>
                  </a:lnTo>
                  <a:lnTo>
                    <a:pt x="78" y="183"/>
                  </a:lnTo>
                  <a:lnTo>
                    <a:pt x="68" y="185"/>
                  </a:lnTo>
                  <a:lnTo>
                    <a:pt x="61" y="189"/>
                  </a:lnTo>
                  <a:lnTo>
                    <a:pt x="55" y="195"/>
                  </a:lnTo>
                  <a:lnTo>
                    <a:pt x="49" y="202"/>
                  </a:lnTo>
                  <a:lnTo>
                    <a:pt x="42" y="218"/>
                  </a:lnTo>
                  <a:lnTo>
                    <a:pt x="38" y="233"/>
                  </a:lnTo>
                  <a:lnTo>
                    <a:pt x="38" y="233"/>
                  </a:lnTo>
                  <a:close/>
                  <a:moveTo>
                    <a:pt x="64" y="221"/>
                  </a:moveTo>
                  <a:lnTo>
                    <a:pt x="64" y="221"/>
                  </a:lnTo>
                  <a:lnTo>
                    <a:pt x="68" y="221"/>
                  </a:lnTo>
                  <a:lnTo>
                    <a:pt x="70" y="221"/>
                  </a:lnTo>
                  <a:lnTo>
                    <a:pt x="70" y="221"/>
                  </a:lnTo>
                  <a:lnTo>
                    <a:pt x="70" y="218"/>
                  </a:lnTo>
                  <a:lnTo>
                    <a:pt x="72" y="216"/>
                  </a:lnTo>
                  <a:lnTo>
                    <a:pt x="74" y="214"/>
                  </a:lnTo>
                  <a:lnTo>
                    <a:pt x="74" y="212"/>
                  </a:lnTo>
                  <a:lnTo>
                    <a:pt x="74" y="212"/>
                  </a:lnTo>
                  <a:lnTo>
                    <a:pt x="70" y="216"/>
                  </a:lnTo>
                  <a:lnTo>
                    <a:pt x="64" y="221"/>
                  </a:lnTo>
                  <a:lnTo>
                    <a:pt x="64" y="221"/>
                  </a:lnTo>
                  <a:close/>
                  <a:moveTo>
                    <a:pt x="34" y="239"/>
                  </a:moveTo>
                  <a:lnTo>
                    <a:pt x="34" y="239"/>
                  </a:lnTo>
                  <a:lnTo>
                    <a:pt x="30" y="248"/>
                  </a:lnTo>
                  <a:lnTo>
                    <a:pt x="30" y="254"/>
                  </a:lnTo>
                  <a:lnTo>
                    <a:pt x="32" y="258"/>
                  </a:lnTo>
                  <a:lnTo>
                    <a:pt x="32" y="258"/>
                  </a:lnTo>
                  <a:lnTo>
                    <a:pt x="38" y="252"/>
                  </a:lnTo>
                  <a:lnTo>
                    <a:pt x="43" y="246"/>
                  </a:lnTo>
                  <a:lnTo>
                    <a:pt x="49" y="240"/>
                  </a:lnTo>
                  <a:lnTo>
                    <a:pt x="53" y="233"/>
                  </a:lnTo>
                  <a:lnTo>
                    <a:pt x="53" y="233"/>
                  </a:lnTo>
                  <a:lnTo>
                    <a:pt x="47" y="235"/>
                  </a:lnTo>
                  <a:lnTo>
                    <a:pt x="43" y="239"/>
                  </a:lnTo>
                  <a:lnTo>
                    <a:pt x="40" y="240"/>
                  </a:lnTo>
                  <a:lnTo>
                    <a:pt x="34" y="239"/>
                  </a:lnTo>
                  <a:lnTo>
                    <a:pt x="34" y="239"/>
                  </a:lnTo>
                  <a:close/>
                  <a:moveTo>
                    <a:pt x="51" y="252"/>
                  </a:moveTo>
                  <a:lnTo>
                    <a:pt x="51" y="252"/>
                  </a:lnTo>
                  <a:lnTo>
                    <a:pt x="55" y="250"/>
                  </a:lnTo>
                  <a:lnTo>
                    <a:pt x="59" y="250"/>
                  </a:lnTo>
                  <a:lnTo>
                    <a:pt x="59" y="250"/>
                  </a:lnTo>
                  <a:lnTo>
                    <a:pt x="61" y="246"/>
                  </a:lnTo>
                  <a:lnTo>
                    <a:pt x="63" y="240"/>
                  </a:lnTo>
                  <a:lnTo>
                    <a:pt x="63" y="240"/>
                  </a:lnTo>
                  <a:lnTo>
                    <a:pt x="59" y="242"/>
                  </a:lnTo>
                  <a:lnTo>
                    <a:pt x="55" y="244"/>
                  </a:lnTo>
                  <a:lnTo>
                    <a:pt x="51" y="252"/>
                  </a:lnTo>
                  <a:lnTo>
                    <a:pt x="51" y="252"/>
                  </a:lnTo>
                  <a:close/>
                  <a:moveTo>
                    <a:pt x="28" y="269"/>
                  </a:moveTo>
                  <a:lnTo>
                    <a:pt x="28" y="269"/>
                  </a:lnTo>
                  <a:lnTo>
                    <a:pt x="28" y="277"/>
                  </a:lnTo>
                  <a:lnTo>
                    <a:pt x="28" y="280"/>
                  </a:lnTo>
                  <a:lnTo>
                    <a:pt x="28" y="282"/>
                  </a:lnTo>
                  <a:lnTo>
                    <a:pt x="28" y="282"/>
                  </a:lnTo>
                  <a:lnTo>
                    <a:pt x="32" y="279"/>
                  </a:lnTo>
                  <a:lnTo>
                    <a:pt x="36" y="275"/>
                  </a:lnTo>
                  <a:lnTo>
                    <a:pt x="40" y="269"/>
                  </a:lnTo>
                  <a:lnTo>
                    <a:pt x="42" y="263"/>
                  </a:lnTo>
                  <a:lnTo>
                    <a:pt x="42" y="263"/>
                  </a:lnTo>
                  <a:lnTo>
                    <a:pt x="36" y="267"/>
                  </a:lnTo>
                  <a:lnTo>
                    <a:pt x="32" y="267"/>
                  </a:lnTo>
                  <a:lnTo>
                    <a:pt x="28" y="269"/>
                  </a:lnTo>
                  <a:lnTo>
                    <a:pt x="28" y="269"/>
                  </a:lnTo>
                  <a:close/>
                  <a:moveTo>
                    <a:pt x="45" y="277"/>
                  </a:moveTo>
                  <a:lnTo>
                    <a:pt x="45" y="277"/>
                  </a:lnTo>
                  <a:lnTo>
                    <a:pt x="49" y="277"/>
                  </a:lnTo>
                  <a:lnTo>
                    <a:pt x="51" y="279"/>
                  </a:lnTo>
                  <a:lnTo>
                    <a:pt x="51" y="279"/>
                  </a:lnTo>
                  <a:lnTo>
                    <a:pt x="53" y="277"/>
                  </a:lnTo>
                  <a:lnTo>
                    <a:pt x="53" y="275"/>
                  </a:lnTo>
                  <a:lnTo>
                    <a:pt x="53" y="271"/>
                  </a:lnTo>
                  <a:lnTo>
                    <a:pt x="55" y="269"/>
                  </a:lnTo>
                  <a:lnTo>
                    <a:pt x="55" y="269"/>
                  </a:lnTo>
                  <a:lnTo>
                    <a:pt x="51" y="269"/>
                  </a:lnTo>
                  <a:lnTo>
                    <a:pt x="47" y="271"/>
                  </a:lnTo>
                  <a:lnTo>
                    <a:pt x="45" y="277"/>
                  </a:lnTo>
                  <a:lnTo>
                    <a:pt x="45" y="277"/>
                  </a:lnTo>
                  <a:close/>
                  <a:moveTo>
                    <a:pt x="26" y="294"/>
                  </a:moveTo>
                  <a:lnTo>
                    <a:pt x="26" y="294"/>
                  </a:lnTo>
                  <a:lnTo>
                    <a:pt x="26" y="298"/>
                  </a:lnTo>
                  <a:lnTo>
                    <a:pt x="26" y="301"/>
                  </a:lnTo>
                  <a:lnTo>
                    <a:pt x="26" y="303"/>
                  </a:lnTo>
                  <a:lnTo>
                    <a:pt x="28" y="303"/>
                  </a:lnTo>
                  <a:lnTo>
                    <a:pt x="28" y="303"/>
                  </a:lnTo>
                  <a:lnTo>
                    <a:pt x="30" y="299"/>
                  </a:lnTo>
                  <a:lnTo>
                    <a:pt x="34" y="296"/>
                  </a:lnTo>
                  <a:lnTo>
                    <a:pt x="36" y="292"/>
                  </a:lnTo>
                  <a:lnTo>
                    <a:pt x="36" y="290"/>
                  </a:lnTo>
                  <a:lnTo>
                    <a:pt x="36" y="290"/>
                  </a:lnTo>
                  <a:lnTo>
                    <a:pt x="30" y="292"/>
                  </a:lnTo>
                  <a:lnTo>
                    <a:pt x="26" y="294"/>
                  </a:lnTo>
                  <a:lnTo>
                    <a:pt x="26" y="294"/>
                  </a:lnTo>
                  <a:close/>
                  <a:moveTo>
                    <a:pt x="42" y="299"/>
                  </a:moveTo>
                  <a:lnTo>
                    <a:pt x="42" y="299"/>
                  </a:lnTo>
                  <a:lnTo>
                    <a:pt x="47" y="299"/>
                  </a:lnTo>
                  <a:lnTo>
                    <a:pt x="51" y="299"/>
                  </a:lnTo>
                  <a:lnTo>
                    <a:pt x="51" y="299"/>
                  </a:lnTo>
                  <a:lnTo>
                    <a:pt x="51" y="294"/>
                  </a:lnTo>
                  <a:lnTo>
                    <a:pt x="51" y="294"/>
                  </a:lnTo>
                  <a:lnTo>
                    <a:pt x="45" y="296"/>
                  </a:lnTo>
                  <a:lnTo>
                    <a:pt x="42" y="299"/>
                  </a:lnTo>
                  <a:lnTo>
                    <a:pt x="42" y="299"/>
                  </a:lnTo>
                  <a:close/>
                  <a:moveTo>
                    <a:pt x="40" y="328"/>
                  </a:moveTo>
                  <a:lnTo>
                    <a:pt x="40" y="328"/>
                  </a:lnTo>
                  <a:lnTo>
                    <a:pt x="45" y="326"/>
                  </a:lnTo>
                  <a:lnTo>
                    <a:pt x="49" y="322"/>
                  </a:lnTo>
                  <a:lnTo>
                    <a:pt x="51" y="317"/>
                  </a:lnTo>
                  <a:lnTo>
                    <a:pt x="51" y="311"/>
                  </a:lnTo>
                  <a:lnTo>
                    <a:pt x="51" y="311"/>
                  </a:lnTo>
                  <a:lnTo>
                    <a:pt x="45" y="313"/>
                  </a:lnTo>
                  <a:lnTo>
                    <a:pt x="43" y="317"/>
                  </a:lnTo>
                  <a:lnTo>
                    <a:pt x="40" y="320"/>
                  </a:lnTo>
                  <a:lnTo>
                    <a:pt x="40" y="328"/>
                  </a:lnTo>
                  <a:lnTo>
                    <a:pt x="40" y="328"/>
                  </a:lnTo>
                  <a:close/>
                  <a:moveTo>
                    <a:pt x="225" y="336"/>
                  </a:moveTo>
                  <a:lnTo>
                    <a:pt x="225" y="336"/>
                  </a:lnTo>
                  <a:lnTo>
                    <a:pt x="230" y="334"/>
                  </a:lnTo>
                  <a:lnTo>
                    <a:pt x="232" y="332"/>
                  </a:lnTo>
                  <a:lnTo>
                    <a:pt x="234" y="330"/>
                  </a:lnTo>
                  <a:lnTo>
                    <a:pt x="234" y="330"/>
                  </a:lnTo>
                  <a:lnTo>
                    <a:pt x="230" y="330"/>
                  </a:lnTo>
                  <a:lnTo>
                    <a:pt x="228" y="332"/>
                  </a:lnTo>
                  <a:lnTo>
                    <a:pt x="225" y="336"/>
                  </a:lnTo>
                  <a:lnTo>
                    <a:pt x="225" y="336"/>
                  </a:lnTo>
                  <a:close/>
                  <a:moveTo>
                    <a:pt x="24" y="338"/>
                  </a:moveTo>
                  <a:lnTo>
                    <a:pt x="24" y="338"/>
                  </a:lnTo>
                  <a:lnTo>
                    <a:pt x="30" y="336"/>
                  </a:lnTo>
                  <a:lnTo>
                    <a:pt x="36" y="332"/>
                  </a:lnTo>
                  <a:lnTo>
                    <a:pt x="36" y="332"/>
                  </a:lnTo>
                  <a:lnTo>
                    <a:pt x="28" y="334"/>
                  </a:lnTo>
                  <a:lnTo>
                    <a:pt x="26" y="336"/>
                  </a:lnTo>
                  <a:lnTo>
                    <a:pt x="24" y="338"/>
                  </a:lnTo>
                  <a:lnTo>
                    <a:pt x="24" y="338"/>
                  </a:lnTo>
                  <a:close/>
                  <a:moveTo>
                    <a:pt x="61" y="341"/>
                  </a:moveTo>
                  <a:lnTo>
                    <a:pt x="61" y="341"/>
                  </a:lnTo>
                  <a:lnTo>
                    <a:pt x="64" y="340"/>
                  </a:lnTo>
                  <a:lnTo>
                    <a:pt x="68" y="340"/>
                  </a:lnTo>
                  <a:lnTo>
                    <a:pt x="72" y="338"/>
                  </a:lnTo>
                  <a:lnTo>
                    <a:pt x="74" y="334"/>
                  </a:lnTo>
                  <a:lnTo>
                    <a:pt x="74" y="334"/>
                  </a:lnTo>
                  <a:lnTo>
                    <a:pt x="68" y="332"/>
                  </a:lnTo>
                  <a:lnTo>
                    <a:pt x="63" y="334"/>
                  </a:lnTo>
                  <a:lnTo>
                    <a:pt x="61" y="338"/>
                  </a:lnTo>
                  <a:lnTo>
                    <a:pt x="61" y="340"/>
                  </a:lnTo>
                  <a:lnTo>
                    <a:pt x="61" y="341"/>
                  </a:lnTo>
                  <a:lnTo>
                    <a:pt x="61" y="341"/>
                  </a:lnTo>
                  <a:close/>
                  <a:moveTo>
                    <a:pt x="120" y="347"/>
                  </a:moveTo>
                  <a:lnTo>
                    <a:pt x="120" y="347"/>
                  </a:lnTo>
                  <a:lnTo>
                    <a:pt x="133" y="341"/>
                  </a:lnTo>
                  <a:lnTo>
                    <a:pt x="141" y="338"/>
                  </a:lnTo>
                  <a:lnTo>
                    <a:pt x="146" y="334"/>
                  </a:lnTo>
                  <a:lnTo>
                    <a:pt x="146" y="334"/>
                  </a:lnTo>
                  <a:lnTo>
                    <a:pt x="137" y="334"/>
                  </a:lnTo>
                  <a:lnTo>
                    <a:pt x="129" y="336"/>
                  </a:lnTo>
                  <a:lnTo>
                    <a:pt x="124" y="341"/>
                  </a:lnTo>
                  <a:lnTo>
                    <a:pt x="120" y="347"/>
                  </a:lnTo>
                  <a:lnTo>
                    <a:pt x="120" y="347"/>
                  </a:lnTo>
                  <a:close/>
                  <a:moveTo>
                    <a:pt x="152" y="345"/>
                  </a:moveTo>
                  <a:lnTo>
                    <a:pt x="152" y="345"/>
                  </a:lnTo>
                  <a:lnTo>
                    <a:pt x="162" y="341"/>
                  </a:lnTo>
                  <a:lnTo>
                    <a:pt x="165" y="338"/>
                  </a:lnTo>
                  <a:lnTo>
                    <a:pt x="169" y="334"/>
                  </a:lnTo>
                  <a:lnTo>
                    <a:pt x="169" y="334"/>
                  </a:lnTo>
                  <a:lnTo>
                    <a:pt x="165" y="334"/>
                  </a:lnTo>
                  <a:lnTo>
                    <a:pt x="162" y="334"/>
                  </a:lnTo>
                  <a:lnTo>
                    <a:pt x="162" y="334"/>
                  </a:lnTo>
                  <a:lnTo>
                    <a:pt x="156" y="340"/>
                  </a:lnTo>
                  <a:lnTo>
                    <a:pt x="152" y="345"/>
                  </a:lnTo>
                  <a:lnTo>
                    <a:pt x="152" y="345"/>
                  </a:lnTo>
                  <a:close/>
                  <a:moveTo>
                    <a:pt x="186" y="343"/>
                  </a:moveTo>
                  <a:lnTo>
                    <a:pt x="186" y="343"/>
                  </a:lnTo>
                  <a:lnTo>
                    <a:pt x="196" y="340"/>
                  </a:lnTo>
                  <a:lnTo>
                    <a:pt x="204" y="334"/>
                  </a:lnTo>
                  <a:lnTo>
                    <a:pt x="204" y="334"/>
                  </a:lnTo>
                  <a:lnTo>
                    <a:pt x="196" y="332"/>
                  </a:lnTo>
                  <a:lnTo>
                    <a:pt x="192" y="334"/>
                  </a:lnTo>
                  <a:lnTo>
                    <a:pt x="188" y="338"/>
                  </a:lnTo>
                  <a:lnTo>
                    <a:pt x="186" y="343"/>
                  </a:lnTo>
                  <a:lnTo>
                    <a:pt x="186" y="343"/>
                  </a:lnTo>
                  <a:close/>
                  <a:moveTo>
                    <a:pt x="26" y="351"/>
                  </a:moveTo>
                  <a:lnTo>
                    <a:pt x="26" y="351"/>
                  </a:lnTo>
                  <a:lnTo>
                    <a:pt x="36" y="353"/>
                  </a:lnTo>
                  <a:lnTo>
                    <a:pt x="47" y="353"/>
                  </a:lnTo>
                  <a:lnTo>
                    <a:pt x="47" y="353"/>
                  </a:lnTo>
                  <a:lnTo>
                    <a:pt x="45" y="349"/>
                  </a:lnTo>
                  <a:lnTo>
                    <a:pt x="47" y="347"/>
                  </a:lnTo>
                  <a:lnTo>
                    <a:pt x="49" y="341"/>
                  </a:lnTo>
                  <a:lnTo>
                    <a:pt x="51" y="338"/>
                  </a:lnTo>
                  <a:lnTo>
                    <a:pt x="51" y="336"/>
                  </a:lnTo>
                  <a:lnTo>
                    <a:pt x="51" y="334"/>
                  </a:lnTo>
                  <a:lnTo>
                    <a:pt x="51" y="334"/>
                  </a:lnTo>
                  <a:lnTo>
                    <a:pt x="38" y="343"/>
                  </a:lnTo>
                  <a:lnTo>
                    <a:pt x="26" y="351"/>
                  </a:lnTo>
                  <a:lnTo>
                    <a:pt x="26" y="351"/>
                  </a:lnTo>
                  <a:close/>
                  <a:moveTo>
                    <a:pt x="89" y="341"/>
                  </a:moveTo>
                  <a:lnTo>
                    <a:pt x="89" y="341"/>
                  </a:lnTo>
                  <a:lnTo>
                    <a:pt x="91" y="341"/>
                  </a:lnTo>
                  <a:lnTo>
                    <a:pt x="93" y="340"/>
                  </a:lnTo>
                  <a:lnTo>
                    <a:pt x="97" y="336"/>
                  </a:lnTo>
                  <a:lnTo>
                    <a:pt x="97" y="336"/>
                  </a:lnTo>
                  <a:lnTo>
                    <a:pt x="95" y="334"/>
                  </a:lnTo>
                  <a:lnTo>
                    <a:pt x="91" y="336"/>
                  </a:lnTo>
                  <a:lnTo>
                    <a:pt x="89" y="338"/>
                  </a:lnTo>
                  <a:lnTo>
                    <a:pt x="89" y="341"/>
                  </a:lnTo>
                  <a:lnTo>
                    <a:pt x="89" y="341"/>
                  </a:lnTo>
                  <a:close/>
                  <a:moveTo>
                    <a:pt x="82" y="359"/>
                  </a:moveTo>
                  <a:lnTo>
                    <a:pt x="82" y="359"/>
                  </a:lnTo>
                  <a:lnTo>
                    <a:pt x="95" y="359"/>
                  </a:lnTo>
                  <a:lnTo>
                    <a:pt x="101" y="357"/>
                  </a:lnTo>
                  <a:lnTo>
                    <a:pt x="106" y="359"/>
                  </a:lnTo>
                  <a:lnTo>
                    <a:pt x="106" y="359"/>
                  </a:lnTo>
                  <a:lnTo>
                    <a:pt x="106" y="353"/>
                  </a:lnTo>
                  <a:lnTo>
                    <a:pt x="108" y="349"/>
                  </a:lnTo>
                  <a:lnTo>
                    <a:pt x="114" y="340"/>
                  </a:lnTo>
                  <a:lnTo>
                    <a:pt x="114" y="340"/>
                  </a:lnTo>
                  <a:lnTo>
                    <a:pt x="106" y="341"/>
                  </a:lnTo>
                  <a:lnTo>
                    <a:pt x="97" y="347"/>
                  </a:lnTo>
                  <a:lnTo>
                    <a:pt x="89" y="353"/>
                  </a:lnTo>
                  <a:lnTo>
                    <a:pt x="82" y="359"/>
                  </a:lnTo>
                  <a:lnTo>
                    <a:pt x="82" y="359"/>
                  </a:lnTo>
                  <a:close/>
                  <a:moveTo>
                    <a:pt x="185" y="357"/>
                  </a:moveTo>
                  <a:lnTo>
                    <a:pt x="185" y="357"/>
                  </a:lnTo>
                  <a:lnTo>
                    <a:pt x="196" y="357"/>
                  </a:lnTo>
                  <a:lnTo>
                    <a:pt x="196" y="357"/>
                  </a:lnTo>
                  <a:lnTo>
                    <a:pt x="204" y="347"/>
                  </a:lnTo>
                  <a:lnTo>
                    <a:pt x="207" y="343"/>
                  </a:lnTo>
                  <a:lnTo>
                    <a:pt x="207" y="338"/>
                  </a:lnTo>
                  <a:lnTo>
                    <a:pt x="207" y="338"/>
                  </a:lnTo>
                  <a:lnTo>
                    <a:pt x="202" y="343"/>
                  </a:lnTo>
                  <a:lnTo>
                    <a:pt x="196" y="347"/>
                  </a:lnTo>
                  <a:lnTo>
                    <a:pt x="190" y="353"/>
                  </a:lnTo>
                  <a:lnTo>
                    <a:pt x="185" y="357"/>
                  </a:lnTo>
                  <a:lnTo>
                    <a:pt x="185" y="357"/>
                  </a:lnTo>
                  <a:close/>
                  <a:moveTo>
                    <a:pt x="57" y="355"/>
                  </a:moveTo>
                  <a:lnTo>
                    <a:pt x="57" y="355"/>
                  </a:lnTo>
                  <a:lnTo>
                    <a:pt x="68" y="357"/>
                  </a:lnTo>
                  <a:lnTo>
                    <a:pt x="78" y="359"/>
                  </a:lnTo>
                  <a:lnTo>
                    <a:pt x="78" y="359"/>
                  </a:lnTo>
                  <a:lnTo>
                    <a:pt x="76" y="355"/>
                  </a:lnTo>
                  <a:lnTo>
                    <a:pt x="74" y="351"/>
                  </a:lnTo>
                  <a:lnTo>
                    <a:pt x="74" y="345"/>
                  </a:lnTo>
                  <a:lnTo>
                    <a:pt x="72" y="343"/>
                  </a:lnTo>
                  <a:lnTo>
                    <a:pt x="72" y="343"/>
                  </a:lnTo>
                  <a:lnTo>
                    <a:pt x="70" y="347"/>
                  </a:lnTo>
                  <a:lnTo>
                    <a:pt x="64" y="349"/>
                  </a:lnTo>
                  <a:lnTo>
                    <a:pt x="61" y="351"/>
                  </a:lnTo>
                  <a:lnTo>
                    <a:pt x="57" y="355"/>
                  </a:lnTo>
                  <a:lnTo>
                    <a:pt x="57" y="355"/>
                  </a:lnTo>
                  <a:close/>
                  <a:moveTo>
                    <a:pt x="150" y="359"/>
                  </a:moveTo>
                  <a:lnTo>
                    <a:pt x="150" y="359"/>
                  </a:lnTo>
                  <a:lnTo>
                    <a:pt x="160" y="359"/>
                  </a:lnTo>
                  <a:lnTo>
                    <a:pt x="165" y="357"/>
                  </a:lnTo>
                  <a:lnTo>
                    <a:pt x="169" y="351"/>
                  </a:lnTo>
                  <a:lnTo>
                    <a:pt x="173" y="343"/>
                  </a:lnTo>
                  <a:lnTo>
                    <a:pt x="173" y="343"/>
                  </a:lnTo>
                  <a:lnTo>
                    <a:pt x="165" y="345"/>
                  </a:lnTo>
                  <a:lnTo>
                    <a:pt x="160" y="349"/>
                  </a:lnTo>
                  <a:lnTo>
                    <a:pt x="150" y="359"/>
                  </a:lnTo>
                  <a:lnTo>
                    <a:pt x="150" y="359"/>
                  </a:lnTo>
                  <a:close/>
                  <a:moveTo>
                    <a:pt x="122" y="360"/>
                  </a:moveTo>
                  <a:lnTo>
                    <a:pt x="122" y="360"/>
                  </a:lnTo>
                  <a:lnTo>
                    <a:pt x="127" y="359"/>
                  </a:lnTo>
                  <a:lnTo>
                    <a:pt x="131" y="357"/>
                  </a:lnTo>
                  <a:lnTo>
                    <a:pt x="135" y="351"/>
                  </a:lnTo>
                  <a:lnTo>
                    <a:pt x="135" y="351"/>
                  </a:lnTo>
                  <a:lnTo>
                    <a:pt x="131" y="351"/>
                  </a:lnTo>
                  <a:lnTo>
                    <a:pt x="127" y="353"/>
                  </a:lnTo>
                  <a:lnTo>
                    <a:pt x="122" y="360"/>
                  </a:lnTo>
                  <a:lnTo>
                    <a:pt x="122" y="36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2" name="Freeform 50"/>
            <p:cNvSpPr>
              <a:spLocks noEditPoints="1"/>
            </p:cNvSpPr>
            <p:nvPr/>
          </p:nvSpPr>
          <p:spPr bwMode="auto">
            <a:xfrm>
              <a:off x="3524251" y="3430588"/>
              <a:ext cx="381000" cy="584200"/>
            </a:xfrm>
            <a:custGeom>
              <a:avLst/>
              <a:gdLst/>
              <a:ahLst/>
              <a:cxnLst>
                <a:cxn ang="0">
                  <a:pos x="137" y="113"/>
                </a:cxn>
                <a:cxn ang="0">
                  <a:pos x="165" y="25"/>
                </a:cxn>
                <a:cxn ang="0">
                  <a:pos x="238" y="101"/>
                </a:cxn>
                <a:cxn ang="0">
                  <a:pos x="230" y="322"/>
                </a:cxn>
                <a:cxn ang="0">
                  <a:pos x="123" y="349"/>
                </a:cxn>
                <a:cxn ang="0">
                  <a:pos x="59" y="214"/>
                </a:cxn>
                <a:cxn ang="0">
                  <a:pos x="19" y="77"/>
                </a:cxn>
                <a:cxn ang="0">
                  <a:pos x="85" y="0"/>
                </a:cxn>
                <a:cxn ang="0">
                  <a:pos x="57" y="134"/>
                </a:cxn>
                <a:cxn ang="0">
                  <a:pos x="167" y="174"/>
                </a:cxn>
                <a:cxn ang="0">
                  <a:pos x="181" y="322"/>
                </a:cxn>
                <a:cxn ang="0">
                  <a:pos x="224" y="185"/>
                </a:cxn>
                <a:cxn ang="0">
                  <a:pos x="188" y="23"/>
                </a:cxn>
                <a:cxn ang="0">
                  <a:pos x="122" y="124"/>
                </a:cxn>
                <a:cxn ang="0">
                  <a:pos x="85" y="12"/>
                </a:cxn>
                <a:cxn ang="0">
                  <a:pos x="70" y="19"/>
                </a:cxn>
                <a:cxn ang="0">
                  <a:pos x="51" y="57"/>
                </a:cxn>
                <a:cxn ang="0">
                  <a:pos x="43" y="54"/>
                </a:cxn>
                <a:cxn ang="0">
                  <a:pos x="162" y="38"/>
                </a:cxn>
                <a:cxn ang="0">
                  <a:pos x="175" y="52"/>
                </a:cxn>
                <a:cxn ang="0">
                  <a:pos x="162" y="57"/>
                </a:cxn>
                <a:cxn ang="0">
                  <a:pos x="173" y="63"/>
                </a:cxn>
                <a:cxn ang="0">
                  <a:pos x="49" y="75"/>
                </a:cxn>
                <a:cxn ang="0">
                  <a:pos x="32" y="78"/>
                </a:cxn>
                <a:cxn ang="0">
                  <a:pos x="30" y="82"/>
                </a:cxn>
                <a:cxn ang="0">
                  <a:pos x="173" y="82"/>
                </a:cxn>
                <a:cxn ang="0">
                  <a:pos x="40" y="109"/>
                </a:cxn>
                <a:cxn ang="0">
                  <a:pos x="22" y="115"/>
                </a:cxn>
                <a:cxn ang="0">
                  <a:pos x="150" y="84"/>
                </a:cxn>
                <a:cxn ang="0">
                  <a:pos x="28" y="96"/>
                </a:cxn>
                <a:cxn ang="0">
                  <a:pos x="164" y="111"/>
                </a:cxn>
                <a:cxn ang="0">
                  <a:pos x="164" y="111"/>
                </a:cxn>
                <a:cxn ang="0">
                  <a:pos x="49" y="117"/>
                </a:cxn>
                <a:cxn ang="0">
                  <a:pos x="17" y="124"/>
                </a:cxn>
                <a:cxn ang="0">
                  <a:pos x="22" y="168"/>
                </a:cxn>
                <a:cxn ang="0">
                  <a:pos x="17" y="162"/>
                </a:cxn>
                <a:cxn ang="0">
                  <a:pos x="17" y="153"/>
                </a:cxn>
                <a:cxn ang="0">
                  <a:pos x="9" y="191"/>
                </a:cxn>
                <a:cxn ang="0">
                  <a:pos x="7" y="187"/>
                </a:cxn>
                <a:cxn ang="0">
                  <a:pos x="59" y="181"/>
                </a:cxn>
                <a:cxn ang="0">
                  <a:pos x="74" y="198"/>
                </a:cxn>
                <a:cxn ang="0">
                  <a:pos x="83" y="181"/>
                </a:cxn>
                <a:cxn ang="0">
                  <a:pos x="116" y="183"/>
                </a:cxn>
                <a:cxn ang="0">
                  <a:pos x="144" y="198"/>
                </a:cxn>
                <a:cxn ang="0">
                  <a:pos x="125" y="208"/>
                </a:cxn>
                <a:cxn ang="0">
                  <a:pos x="49" y="202"/>
                </a:cxn>
                <a:cxn ang="0">
                  <a:pos x="162" y="202"/>
                </a:cxn>
                <a:cxn ang="0">
                  <a:pos x="133" y="219"/>
                </a:cxn>
                <a:cxn ang="0">
                  <a:pos x="137" y="244"/>
                </a:cxn>
                <a:cxn ang="0">
                  <a:pos x="160" y="219"/>
                </a:cxn>
                <a:cxn ang="0">
                  <a:pos x="158" y="259"/>
                </a:cxn>
                <a:cxn ang="0">
                  <a:pos x="141" y="290"/>
                </a:cxn>
                <a:cxn ang="0">
                  <a:pos x="150" y="279"/>
                </a:cxn>
                <a:cxn ang="0">
                  <a:pos x="137" y="277"/>
                </a:cxn>
                <a:cxn ang="0">
                  <a:pos x="141" y="311"/>
                </a:cxn>
                <a:cxn ang="0">
                  <a:pos x="141" y="311"/>
                </a:cxn>
                <a:cxn ang="0">
                  <a:pos x="160" y="311"/>
                </a:cxn>
                <a:cxn ang="0">
                  <a:pos x="152" y="330"/>
                </a:cxn>
                <a:cxn ang="0">
                  <a:pos x="169" y="349"/>
                </a:cxn>
                <a:cxn ang="0">
                  <a:pos x="177" y="334"/>
                </a:cxn>
                <a:cxn ang="0">
                  <a:pos x="202" y="334"/>
                </a:cxn>
                <a:cxn ang="0">
                  <a:pos x="144" y="359"/>
                </a:cxn>
                <a:cxn ang="0">
                  <a:pos x="143" y="351"/>
                </a:cxn>
              </a:cxnLst>
              <a:rect l="0" t="0" r="r" b="b"/>
              <a:pathLst>
                <a:path w="240" h="368">
                  <a:moveTo>
                    <a:pt x="137" y="12"/>
                  </a:moveTo>
                  <a:lnTo>
                    <a:pt x="137" y="12"/>
                  </a:lnTo>
                  <a:lnTo>
                    <a:pt x="127" y="61"/>
                  </a:lnTo>
                  <a:lnTo>
                    <a:pt x="116" y="111"/>
                  </a:lnTo>
                  <a:lnTo>
                    <a:pt x="116" y="111"/>
                  </a:lnTo>
                  <a:lnTo>
                    <a:pt x="122" y="113"/>
                  </a:lnTo>
                  <a:lnTo>
                    <a:pt x="125" y="113"/>
                  </a:lnTo>
                  <a:lnTo>
                    <a:pt x="131" y="113"/>
                  </a:lnTo>
                  <a:lnTo>
                    <a:pt x="137" y="113"/>
                  </a:lnTo>
                  <a:lnTo>
                    <a:pt x="137" y="113"/>
                  </a:lnTo>
                  <a:lnTo>
                    <a:pt x="139" y="103"/>
                  </a:lnTo>
                  <a:lnTo>
                    <a:pt x="141" y="94"/>
                  </a:lnTo>
                  <a:lnTo>
                    <a:pt x="141" y="73"/>
                  </a:lnTo>
                  <a:lnTo>
                    <a:pt x="143" y="52"/>
                  </a:lnTo>
                  <a:lnTo>
                    <a:pt x="143" y="42"/>
                  </a:lnTo>
                  <a:lnTo>
                    <a:pt x="144" y="35"/>
                  </a:lnTo>
                  <a:lnTo>
                    <a:pt x="144" y="35"/>
                  </a:lnTo>
                  <a:lnTo>
                    <a:pt x="165" y="25"/>
                  </a:lnTo>
                  <a:lnTo>
                    <a:pt x="183" y="16"/>
                  </a:lnTo>
                  <a:lnTo>
                    <a:pt x="183" y="16"/>
                  </a:lnTo>
                  <a:lnTo>
                    <a:pt x="198" y="14"/>
                  </a:lnTo>
                  <a:lnTo>
                    <a:pt x="211" y="14"/>
                  </a:lnTo>
                  <a:lnTo>
                    <a:pt x="224" y="16"/>
                  </a:lnTo>
                  <a:lnTo>
                    <a:pt x="240" y="19"/>
                  </a:lnTo>
                  <a:lnTo>
                    <a:pt x="240" y="19"/>
                  </a:lnTo>
                  <a:lnTo>
                    <a:pt x="240" y="59"/>
                  </a:lnTo>
                  <a:lnTo>
                    <a:pt x="238" y="101"/>
                  </a:lnTo>
                  <a:lnTo>
                    <a:pt x="234" y="145"/>
                  </a:lnTo>
                  <a:lnTo>
                    <a:pt x="232" y="189"/>
                  </a:lnTo>
                  <a:lnTo>
                    <a:pt x="232" y="189"/>
                  </a:lnTo>
                  <a:lnTo>
                    <a:pt x="232" y="219"/>
                  </a:lnTo>
                  <a:lnTo>
                    <a:pt x="234" y="248"/>
                  </a:lnTo>
                  <a:lnTo>
                    <a:pt x="234" y="277"/>
                  </a:lnTo>
                  <a:lnTo>
                    <a:pt x="234" y="303"/>
                  </a:lnTo>
                  <a:lnTo>
                    <a:pt x="234" y="303"/>
                  </a:lnTo>
                  <a:lnTo>
                    <a:pt x="230" y="322"/>
                  </a:lnTo>
                  <a:lnTo>
                    <a:pt x="223" y="338"/>
                  </a:lnTo>
                  <a:lnTo>
                    <a:pt x="211" y="353"/>
                  </a:lnTo>
                  <a:lnTo>
                    <a:pt x="200" y="366"/>
                  </a:lnTo>
                  <a:lnTo>
                    <a:pt x="200" y="366"/>
                  </a:lnTo>
                  <a:lnTo>
                    <a:pt x="164" y="368"/>
                  </a:lnTo>
                  <a:lnTo>
                    <a:pt x="144" y="366"/>
                  </a:lnTo>
                  <a:lnTo>
                    <a:pt x="127" y="364"/>
                  </a:lnTo>
                  <a:lnTo>
                    <a:pt x="127" y="364"/>
                  </a:lnTo>
                  <a:lnTo>
                    <a:pt x="123" y="349"/>
                  </a:lnTo>
                  <a:lnTo>
                    <a:pt x="123" y="332"/>
                  </a:lnTo>
                  <a:lnTo>
                    <a:pt x="122" y="298"/>
                  </a:lnTo>
                  <a:lnTo>
                    <a:pt x="123" y="259"/>
                  </a:lnTo>
                  <a:lnTo>
                    <a:pt x="122" y="242"/>
                  </a:lnTo>
                  <a:lnTo>
                    <a:pt x="122" y="225"/>
                  </a:lnTo>
                  <a:lnTo>
                    <a:pt x="122" y="225"/>
                  </a:lnTo>
                  <a:lnTo>
                    <a:pt x="106" y="219"/>
                  </a:lnTo>
                  <a:lnTo>
                    <a:pt x="91" y="218"/>
                  </a:lnTo>
                  <a:lnTo>
                    <a:pt x="59" y="214"/>
                  </a:lnTo>
                  <a:lnTo>
                    <a:pt x="28" y="210"/>
                  </a:lnTo>
                  <a:lnTo>
                    <a:pt x="13" y="208"/>
                  </a:lnTo>
                  <a:lnTo>
                    <a:pt x="0" y="202"/>
                  </a:lnTo>
                  <a:lnTo>
                    <a:pt x="0" y="202"/>
                  </a:lnTo>
                  <a:lnTo>
                    <a:pt x="0" y="185"/>
                  </a:lnTo>
                  <a:lnTo>
                    <a:pt x="1" y="168"/>
                  </a:lnTo>
                  <a:lnTo>
                    <a:pt x="7" y="130"/>
                  </a:lnTo>
                  <a:lnTo>
                    <a:pt x="7" y="130"/>
                  </a:lnTo>
                  <a:lnTo>
                    <a:pt x="19" y="77"/>
                  </a:lnTo>
                  <a:lnTo>
                    <a:pt x="24" y="50"/>
                  </a:lnTo>
                  <a:lnTo>
                    <a:pt x="30" y="35"/>
                  </a:lnTo>
                  <a:lnTo>
                    <a:pt x="30" y="35"/>
                  </a:lnTo>
                  <a:lnTo>
                    <a:pt x="34" y="29"/>
                  </a:lnTo>
                  <a:lnTo>
                    <a:pt x="42" y="23"/>
                  </a:lnTo>
                  <a:lnTo>
                    <a:pt x="55" y="16"/>
                  </a:lnTo>
                  <a:lnTo>
                    <a:pt x="72" y="8"/>
                  </a:lnTo>
                  <a:lnTo>
                    <a:pt x="78" y="4"/>
                  </a:lnTo>
                  <a:lnTo>
                    <a:pt x="85" y="0"/>
                  </a:lnTo>
                  <a:lnTo>
                    <a:pt x="85" y="0"/>
                  </a:lnTo>
                  <a:lnTo>
                    <a:pt x="110" y="6"/>
                  </a:lnTo>
                  <a:lnTo>
                    <a:pt x="137" y="12"/>
                  </a:lnTo>
                  <a:lnTo>
                    <a:pt x="137" y="12"/>
                  </a:lnTo>
                  <a:close/>
                  <a:moveTo>
                    <a:pt x="80" y="16"/>
                  </a:moveTo>
                  <a:lnTo>
                    <a:pt x="80" y="16"/>
                  </a:lnTo>
                  <a:lnTo>
                    <a:pt x="72" y="54"/>
                  </a:lnTo>
                  <a:lnTo>
                    <a:pt x="64" y="94"/>
                  </a:lnTo>
                  <a:lnTo>
                    <a:pt x="57" y="134"/>
                  </a:lnTo>
                  <a:lnTo>
                    <a:pt x="45" y="170"/>
                  </a:lnTo>
                  <a:lnTo>
                    <a:pt x="45" y="170"/>
                  </a:lnTo>
                  <a:lnTo>
                    <a:pt x="70" y="170"/>
                  </a:lnTo>
                  <a:lnTo>
                    <a:pt x="97" y="172"/>
                  </a:lnTo>
                  <a:lnTo>
                    <a:pt x="122" y="176"/>
                  </a:lnTo>
                  <a:lnTo>
                    <a:pt x="144" y="176"/>
                  </a:lnTo>
                  <a:lnTo>
                    <a:pt x="144" y="176"/>
                  </a:lnTo>
                  <a:lnTo>
                    <a:pt x="162" y="174"/>
                  </a:lnTo>
                  <a:lnTo>
                    <a:pt x="167" y="174"/>
                  </a:lnTo>
                  <a:lnTo>
                    <a:pt x="175" y="178"/>
                  </a:lnTo>
                  <a:lnTo>
                    <a:pt x="175" y="178"/>
                  </a:lnTo>
                  <a:lnTo>
                    <a:pt x="173" y="212"/>
                  </a:lnTo>
                  <a:lnTo>
                    <a:pt x="171" y="246"/>
                  </a:lnTo>
                  <a:lnTo>
                    <a:pt x="171" y="280"/>
                  </a:lnTo>
                  <a:lnTo>
                    <a:pt x="169" y="319"/>
                  </a:lnTo>
                  <a:lnTo>
                    <a:pt x="169" y="319"/>
                  </a:lnTo>
                  <a:lnTo>
                    <a:pt x="175" y="320"/>
                  </a:lnTo>
                  <a:lnTo>
                    <a:pt x="181" y="322"/>
                  </a:lnTo>
                  <a:lnTo>
                    <a:pt x="194" y="322"/>
                  </a:lnTo>
                  <a:lnTo>
                    <a:pt x="207" y="320"/>
                  </a:lnTo>
                  <a:lnTo>
                    <a:pt x="221" y="320"/>
                  </a:lnTo>
                  <a:lnTo>
                    <a:pt x="221" y="320"/>
                  </a:lnTo>
                  <a:lnTo>
                    <a:pt x="224" y="301"/>
                  </a:lnTo>
                  <a:lnTo>
                    <a:pt x="224" y="280"/>
                  </a:lnTo>
                  <a:lnTo>
                    <a:pt x="223" y="242"/>
                  </a:lnTo>
                  <a:lnTo>
                    <a:pt x="223" y="242"/>
                  </a:lnTo>
                  <a:lnTo>
                    <a:pt x="224" y="185"/>
                  </a:lnTo>
                  <a:lnTo>
                    <a:pt x="226" y="134"/>
                  </a:lnTo>
                  <a:lnTo>
                    <a:pt x="228" y="80"/>
                  </a:lnTo>
                  <a:lnTo>
                    <a:pt x="228" y="54"/>
                  </a:lnTo>
                  <a:lnTo>
                    <a:pt x="226" y="25"/>
                  </a:lnTo>
                  <a:lnTo>
                    <a:pt x="226" y="25"/>
                  </a:lnTo>
                  <a:lnTo>
                    <a:pt x="217" y="25"/>
                  </a:lnTo>
                  <a:lnTo>
                    <a:pt x="205" y="23"/>
                  </a:lnTo>
                  <a:lnTo>
                    <a:pt x="198" y="23"/>
                  </a:lnTo>
                  <a:lnTo>
                    <a:pt x="188" y="23"/>
                  </a:lnTo>
                  <a:lnTo>
                    <a:pt x="188" y="23"/>
                  </a:lnTo>
                  <a:lnTo>
                    <a:pt x="184" y="50"/>
                  </a:lnTo>
                  <a:lnTo>
                    <a:pt x="184" y="77"/>
                  </a:lnTo>
                  <a:lnTo>
                    <a:pt x="181" y="103"/>
                  </a:lnTo>
                  <a:lnTo>
                    <a:pt x="179" y="115"/>
                  </a:lnTo>
                  <a:lnTo>
                    <a:pt x="175" y="124"/>
                  </a:lnTo>
                  <a:lnTo>
                    <a:pt x="175" y="124"/>
                  </a:lnTo>
                  <a:lnTo>
                    <a:pt x="139" y="126"/>
                  </a:lnTo>
                  <a:lnTo>
                    <a:pt x="122" y="124"/>
                  </a:lnTo>
                  <a:lnTo>
                    <a:pt x="106" y="120"/>
                  </a:lnTo>
                  <a:lnTo>
                    <a:pt x="106" y="120"/>
                  </a:lnTo>
                  <a:lnTo>
                    <a:pt x="116" y="69"/>
                  </a:lnTo>
                  <a:lnTo>
                    <a:pt x="125" y="17"/>
                  </a:lnTo>
                  <a:lnTo>
                    <a:pt x="125" y="17"/>
                  </a:lnTo>
                  <a:lnTo>
                    <a:pt x="112" y="16"/>
                  </a:lnTo>
                  <a:lnTo>
                    <a:pt x="101" y="14"/>
                  </a:lnTo>
                  <a:lnTo>
                    <a:pt x="89" y="12"/>
                  </a:lnTo>
                  <a:lnTo>
                    <a:pt x="85" y="12"/>
                  </a:lnTo>
                  <a:lnTo>
                    <a:pt x="80" y="16"/>
                  </a:lnTo>
                  <a:lnTo>
                    <a:pt x="80" y="16"/>
                  </a:lnTo>
                  <a:close/>
                  <a:moveTo>
                    <a:pt x="36" y="50"/>
                  </a:moveTo>
                  <a:lnTo>
                    <a:pt x="36" y="50"/>
                  </a:lnTo>
                  <a:lnTo>
                    <a:pt x="43" y="42"/>
                  </a:lnTo>
                  <a:lnTo>
                    <a:pt x="53" y="35"/>
                  </a:lnTo>
                  <a:lnTo>
                    <a:pt x="62" y="27"/>
                  </a:lnTo>
                  <a:lnTo>
                    <a:pt x="70" y="19"/>
                  </a:lnTo>
                  <a:lnTo>
                    <a:pt x="70" y="19"/>
                  </a:lnTo>
                  <a:lnTo>
                    <a:pt x="61" y="23"/>
                  </a:lnTo>
                  <a:lnTo>
                    <a:pt x="49" y="29"/>
                  </a:lnTo>
                  <a:lnTo>
                    <a:pt x="40" y="38"/>
                  </a:lnTo>
                  <a:lnTo>
                    <a:pt x="38" y="44"/>
                  </a:lnTo>
                  <a:lnTo>
                    <a:pt x="36" y="50"/>
                  </a:lnTo>
                  <a:lnTo>
                    <a:pt x="36" y="50"/>
                  </a:lnTo>
                  <a:close/>
                  <a:moveTo>
                    <a:pt x="42" y="61"/>
                  </a:moveTo>
                  <a:lnTo>
                    <a:pt x="42" y="61"/>
                  </a:lnTo>
                  <a:lnTo>
                    <a:pt x="51" y="57"/>
                  </a:lnTo>
                  <a:lnTo>
                    <a:pt x="61" y="52"/>
                  </a:lnTo>
                  <a:lnTo>
                    <a:pt x="62" y="50"/>
                  </a:lnTo>
                  <a:lnTo>
                    <a:pt x="64" y="46"/>
                  </a:lnTo>
                  <a:lnTo>
                    <a:pt x="64" y="40"/>
                  </a:lnTo>
                  <a:lnTo>
                    <a:pt x="64" y="36"/>
                  </a:lnTo>
                  <a:lnTo>
                    <a:pt x="64" y="36"/>
                  </a:lnTo>
                  <a:lnTo>
                    <a:pt x="57" y="42"/>
                  </a:lnTo>
                  <a:lnTo>
                    <a:pt x="49" y="48"/>
                  </a:lnTo>
                  <a:lnTo>
                    <a:pt x="43" y="54"/>
                  </a:lnTo>
                  <a:lnTo>
                    <a:pt x="42" y="57"/>
                  </a:lnTo>
                  <a:lnTo>
                    <a:pt x="42" y="61"/>
                  </a:lnTo>
                  <a:lnTo>
                    <a:pt x="42" y="61"/>
                  </a:lnTo>
                  <a:close/>
                  <a:moveTo>
                    <a:pt x="152" y="56"/>
                  </a:moveTo>
                  <a:lnTo>
                    <a:pt x="152" y="56"/>
                  </a:lnTo>
                  <a:lnTo>
                    <a:pt x="158" y="46"/>
                  </a:lnTo>
                  <a:lnTo>
                    <a:pt x="165" y="38"/>
                  </a:lnTo>
                  <a:lnTo>
                    <a:pt x="165" y="38"/>
                  </a:lnTo>
                  <a:lnTo>
                    <a:pt x="162" y="38"/>
                  </a:lnTo>
                  <a:lnTo>
                    <a:pt x="158" y="38"/>
                  </a:lnTo>
                  <a:lnTo>
                    <a:pt x="152" y="42"/>
                  </a:lnTo>
                  <a:lnTo>
                    <a:pt x="150" y="48"/>
                  </a:lnTo>
                  <a:lnTo>
                    <a:pt x="152" y="56"/>
                  </a:lnTo>
                  <a:lnTo>
                    <a:pt x="152" y="56"/>
                  </a:lnTo>
                  <a:close/>
                  <a:moveTo>
                    <a:pt x="162" y="57"/>
                  </a:moveTo>
                  <a:lnTo>
                    <a:pt x="162" y="57"/>
                  </a:lnTo>
                  <a:lnTo>
                    <a:pt x="167" y="56"/>
                  </a:lnTo>
                  <a:lnTo>
                    <a:pt x="175" y="52"/>
                  </a:lnTo>
                  <a:lnTo>
                    <a:pt x="179" y="46"/>
                  </a:lnTo>
                  <a:lnTo>
                    <a:pt x="179" y="42"/>
                  </a:lnTo>
                  <a:lnTo>
                    <a:pt x="177" y="38"/>
                  </a:lnTo>
                  <a:lnTo>
                    <a:pt x="177" y="38"/>
                  </a:lnTo>
                  <a:lnTo>
                    <a:pt x="173" y="44"/>
                  </a:lnTo>
                  <a:lnTo>
                    <a:pt x="167" y="48"/>
                  </a:lnTo>
                  <a:lnTo>
                    <a:pt x="162" y="54"/>
                  </a:lnTo>
                  <a:lnTo>
                    <a:pt x="162" y="56"/>
                  </a:lnTo>
                  <a:lnTo>
                    <a:pt x="162" y="57"/>
                  </a:lnTo>
                  <a:lnTo>
                    <a:pt x="162" y="57"/>
                  </a:lnTo>
                  <a:close/>
                  <a:moveTo>
                    <a:pt x="167" y="71"/>
                  </a:moveTo>
                  <a:lnTo>
                    <a:pt x="167" y="71"/>
                  </a:lnTo>
                  <a:lnTo>
                    <a:pt x="169" y="69"/>
                  </a:lnTo>
                  <a:lnTo>
                    <a:pt x="171" y="69"/>
                  </a:lnTo>
                  <a:lnTo>
                    <a:pt x="173" y="69"/>
                  </a:lnTo>
                  <a:lnTo>
                    <a:pt x="173" y="69"/>
                  </a:lnTo>
                  <a:lnTo>
                    <a:pt x="173" y="65"/>
                  </a:lnTo>
                  <a:lnTo>
                    <a:pt x="173" y="63"/>
                  </a:lnTo>
                  <a:lnTo>
                    <a:pt x="173" y="63"/>
                  </a:lnTo>
                  <a:lnTo>
                    <a:pt x="173" y="63"/>
                  </a:lnTo>
                  <a:lnTo>
                    <a:pt x="171" y="65"/>
                  </a:lnTo>
                  <a:lnTo>
                    <a:pt x="169" y="67"/>
                  </a:lnTo>
                  <a:lnTo>
                    <a:pt x="167" y="67"/>
                  </a:lnTo>
                  <a:lnTo>
                    <a:pt x="167" y="71"/>
                  </a:lnTo>
                  <a:lnTo>
                    <a:pt x="167" y="71"/>
                  </a:lnTo>
                  <a:close/>
                  <a:moveTo>
                    <a:pt x="49" y="75"/>
                  </a:moveTo>
                  <a:lnTo>
                    <a:pt x="49" y="75"/>
                  </a:lnTo>
                  <a:lnTo>
                    <a:pt x="57" y="73"/>
                  </a:lnTo>
                  <a:lnTo>
                    <a:pt x="61" y="67"/>
                  </a:lnTo>
                  <a:lnTo>
                    <a:pt x="61" y="67"/>
                  </a:lnTo>
                  <a:lnTo>
                    <a:pt x="55" y="69"/>
                  </a:lnTo>
                  <a:lnTo>
                    <a:pt x="49" y="75"/>
                  </a:lnTo>
                  <a:lnTo>
                    <a:pt x="49" y="75"/>
                  </a:lnTo>
                  <a:close/>
                  <a:moveTo>
                    <a:pt x="30" y="82"/>
                  </a:moveTo>
                  <a:lnTo>
                    <a:pt x="30" y="82"/>
                  </a:lnTo>
                  <a:lnTo>
                    <a:pt x="32" y="78"/>
                  </a:lnTo>
                  <a:lnTo>
                    <a:pt x="34" y="77"/>
                  </a:lnTo>
                  <a:lnTo>
                    <a:pt x="36" y="75"/>
                  </a:lnTo>
                  <a:lnTo>
                    <a:pt x="36" y="73"/>
                  </a:lnTo>
                  <a:lnTo>
                    <a:pt x="36" y="73"/>
                  </a:lnTo>
                  <a:lnTo>
                    <a:pt x="30" y="73"/>
                  </a:lnTo>
                  <a:lnTo>
                    <a:pt x="30" y="73"/>
                  </a:lnTo>
                  <a:lnTo>
                    <a:pt x="28" y="77"/>
                  </a:lnTo>
                  <a:lnTo>
                    <a:pt x="28" y="80"/>
                  </a:lnTo>
                  <a:lnTo>
                    <a:pt x="30" y="82"/>
                  </a:lnTo>
                  <a:lnTo>
                    <a:pt x="30" y="82"/>
                  </a:lnTo>
                  <a:close/>
                  <a:moveTo>
                    <a:pt x="160" y="96"/>
                  </a:moveTo>
                  <a:lnTo>
                    <a:pt x="160" y="96"/>
                  </a:lnTo>
                  <a:lnTo>
                    <a:pt x="164" y="94"/>
                  </a:lnTo>
                  <a:lnTo>
                    <a:pt x="169" y="92"/>
                  </a:lnTo>
                  <a:lnTo>
                    <a:pt x="173" y="88"/>
                  </a:lnTo>
                  <a:lnTo>
                    <a:pt x="173" y="86"/>
                  </a:lnTo>
                  <a:lnTo>
                    <a:pt x="173" y="82"/>
                  </a:lnTo>
                  <a:lnTo>
                    <a:pt x="173" y="82"/>
                  </a:lnTo>
                  <a:lnTo>
                    <a:pt x="169" y="88"/>
                  </a:lnTo>
                  <a:lnTo>
                    <a:pt x="165" y="90"/>
                  </a:lnTo>
                  <a:lnTo>
                    <a:pt x="162" y="94"/>
                  </a:lnTo>
                  <a:lnTo>
                    <a:pt x="160" y="96"/>
                  </a:lnTo>
                  <a:lnTo>
                    <a:pt x="160" y="96"/>
                  </a:lnTo>
                  <a:close/>
                  <a:moveTo>
                    <a:pt x="22" y="115"/>
                  </a:moveTo>
                  <a:lnTo>
                    <a:pt x="22" y="115"/>
                  </a:lnTo>
                  <a:lnTo>
                    <a:pt x="32" y="113"/>
                  </a:lnTo>
                  <a:lnTo>
                    <a:pt x="40" y="109"/>
                  </a:lnTo>
                  <a:lnTo>
                    <a:pt x="55" y="101"/>
                  </a:lnTo>
                  <a:lnTo>
                    <a:pt x="55" y="101"/>
                  </a:lnTo>
                  <a:lnTo>
                    <a:pt x="57" y="94"/>
                  </a:lnTo>
                  <a:lnTo>
                    <a:pt x="57" y="84"/>
                  </a:lnTo>
                  <a:lnTo>
                    <a:pt x="57" y="84"/>
                  </a:lnTo>
                  <a:lnTo>
                    <a:pt x="40" y="99"/>
                  </a:lnTo>
                  <a:lnTo>
                    <a:pt x="30" y="107"/>
                  </a:lnTo>
                  <a:lnTo>
                    <a:pt x="22" y="115"/>
                  </a:lnTo>
                  <a:lnTo>
                    <a:pt x="22" y="115"/>
                  </a:lnTo>
                  <a:close/>
                  <a:moveTo>
                    <a:pt x="152" y="92"/>
                  </a:moveTo>
                  <a:lnTo>
                    <a:pt x="152" y="92"/>
                  </a:lnTo>
                  <a:lnTo>
                    <a:pt x="152" y="88"/>
                  </a:lnTo>
                  <a:lnTo>
                    <a:pt x="154" y="88"/>
                  </a:lnTo>
                  <a:lnTo>
                    <a:pt x="154" y="86"/>
                  </a:lnTo>
                  <a:lnTo>
                    <a:pt x="154" y="84"/>
                  </a:lnTo>
                  <a:lnTo>
                    <a:pt x="154" y="84"/>
                  </a:lnTo>
                  <a:lnTo>
                    <a:pt x="150" y="84"/>
                  </a:lnTo>
                  <a:lnTo>
                    <a:pt x="150" y="84"/>
                  </a:lnTo>
                  <a:lnTo>
                    <a:pt x="150" y="88"/>
                  </a:lnTo>
                  <a:lnTo>
                    <a:pt x="150" y="90"/>
                  </a:lnTo>
                  <a:lnTo>
                    <a:pt x="152" y="92"/>
                  </a:lnTo>
                  <a:lnTo>
                    <a:pt x="152" y="92"/>
                  </a:lnTo>
                  <a:close/>
                  <a:moveTo>
                    <a:pt x="22" y="99"/>
                  </a:moveTo>
                  <a:lnTo>
                    <a:pt x="22" y="99"/>
                  </a:lnTo>
                  <a:lnTo>
                    <a:pt x="26" y="97"/>
                  </a:lnTo>
                  <a:lnTo>
                    <a:pt x="28" y="96"/>
                  </a:lnTo>
                  <a:lnTo>
                    <a:pt x="28" y="96"/>
                  </a:lnTo>
                  <a:lnTo>
                    <a:pt x="26" y="94"/>
                  </a:lnTo>
                  <a:lnTo>
                    <a:pt x="24" y="92"/>
                  </a:lnTo>
                  <a:lnTo>
                    <a:pt x="24" y="92"/>
                  </a:lnTo>
                  <a:lnTo>
                    <a:pt x="24" y="94"/>
                  </a:lnTo>
                  <a:lnTo>
                    <a:pt x="24" y="96"/>
                  </a:lnTo>
                  <a:lnTo>
                    <a:pt x="22" y="99"/>
                  </a:lnTo>
                  <a:lnTo>
                    <a:pt x="22" y="99"/>
                  </a:lnTo>
                  <a:close/>
                  <a:moveTo>
                    <a:pt x="164" y="111"/>
                  </a:moveTo>
                  <a:lnTo>
                    <a:pt x="164" y="111"/>
                  </a:lnTo>
                  <a:lnTo>
                    <a:pt x="167" y="111"/>
                  </a:lnTo>
                  <a:lnTo>
                    <a:pt x="171" y="109"/>
                  </a:lnTo>
                  <a:lnTo>
                    <a:pt x="173" y="107"/>
                  </a:lnTo>
                  <a:lnTo>
                    <a:pt x="173" y="101"/>
                  </a:lnTo>
                  <a:lnTo>
                    <a:pt x="173" y="101"/>
                  </a:lnTo>
                  <a:lnTo>
                    <a:pt x="169" y="103"/>
                  </a:lnTo>
                  <a:lnTo>
                    <a:pt x="167" y="105"/>
                  </a:lnTo>
                  <a:lnTo>
                    <a:pt x="164" y="111"/>
                  </a:lnTo>
                  <a:lnTo>
                    <a:pt x="164" y="111"/>
                  </a:lnTo>
                  <a:close/>
                  <a:moveTo>
                    <a:pt x="26" y="136"/>
                  </a:moveTo>
                  <a:lnTo>
                    <a:pt x="26" y="136"/>
                  </a:lnTo>
                  <a:lnTo>
                    <a:pt x="30" y="136"/>
                  </a:lnTo>
                  <a:lnTo>
                    <a:pt x="34" y="136"/>
                  </a:lnTo>
                  <a:lnTo>
                    <a:pt x="42" y="132"/>
                  </a:lnTo>
                  <a:lnTo>
                    <a:pt x="47" y="124"/>
                  </a:lnTo>
                  <a:lnTo>
                    <a:pt x="49" y="120"/>
                  </a:lnTo>
                  <a:lnTo>
                    <a:pt x="49" y="117"/>
                  </a:lnTo>
                  <a:lnTo>
                    <a:pt x="49" y="117"/>
                  </a:lnTo>
                  <a:lnTo>
                    <a:pt x="26" y="136"/>
                  </a:lnTo>
                  <a:lnTo>
                    <a:pt x="26" y="136"/>
                  </a:lnTo>
                  <a:close/>
                  <a:moveTo>
                    <a:pt x="17" y="139"/>
                  </a:moveTo>
                  <a:lnTo>
                    <a:pt x="17" y="139"/>
                  </a:lnTo>
                  <a:lnTo>
                    <a:pt x="21" y="132"/>
                  </a:lnTo>
                  <a:lnTo>
                    <a:pt x="26" y="124"/>
                  </a:lnTo>
                  <a:lnTo>
                    <a:pt x="26" y="124"/>
                  </a:lnTo>
                  <a:lnTo>
                    <a:pt x="21" y="124"/>
                  </a:lnTo>
                  <a:lnTo>
                    <a:pt x="17" y="124"/>
                  </a:lnTo>
                  <a:lnTo>
                    <a:pt x="17" y="124"/>
                  </a:lnTo>
                  <a:lnTo>
                    <a:pt x="17" y="128"/>
                  </a:lnTo>
                  <a:lnTo>
                    <a:pt x="15" y="132"/>
                  </a:lnTo>
                  <a:lnTo>
                    <a:pt x="15" y="136"/>
                  </a:lnTo>
                  <a:lnTo>
                    <a:pt x="17" y="139"/>
                  </a:lnTo>
                  <a:lnTo>
                    <a:pt x="17" y="139"/>
                  </a:lnTo>
                  <a:close/>
                  <a:moveTo>
                    <a:pt x="9" y="172"/>
                  </a:moveTo>
                  <a:lnTo>
                    <a:pt x="9" y="172"/>
                  </a:lnTo>
                  <a:lnTo>
                    <a:pt x="22" y="168"/>
                  </a:lnTo>
                  <a:lnTo>
                    <a:pt x="32" y="160"/>
                  </a:lnTo>
                  <a:lnTo>
                    <a:pt x="38" y="157"/>
                  </a:lnTo>
                  <a:lnTo>
                    <a:pt x="42" y="151"/>
                  </a:lnTo>
                  <a:lnTo>
                    <a:pt x="43" y="145"/>
                  </a:lnTo>
                  <a:lnTo>
                    <a:pt x="45" y="139"/>
                  </a:lnTo>
                  <a:lnTo>
                    <a:pt x="45" y="139"/>
                  </a:lnTo>
                  <a:lnTo>
                    <a:pt x="36" y="147"/>
                  </a:lnTo>
                  <a:lnTo>
                    <a:pt x="26" y="155"/>
                  </a:lnTo>
                  <a:lnTo>
                    <a:pt x="17" y="162"/>
                  </a:lnTo>
                  <a:lnTo>
                    <a:pt x="9" y="172"/>
                  </a:lnTo>
                  <a:lnTo>
                    <a:pt x="9" y="172"/>
                  </a:lnTo>
                  <a:close/>
                  <a:moveTo>
                    <a:pt x="11" y="155"/>
                  </a:moveTo>
                  <a:lnTo>
                    <a:pt x="11" y="155"/>
                  </a:lnTo>
                  <a:lnTo>
                    <a:pt x="13" y="155"/>
                  </a:lnTo>
                  <a:lnTo>
                    <a:pt x="13" y="155"/>
                  </a:lnTo>
                  <a:lnTo>
                    <a:pt x="15" y="153"/>
                  </a:lnTo>
                  <a:lnTo>
                    <a:pt x="17" y="153"/>
                  </a:lnTo>
                  <a:lnTo>
                    <a:pt x="17" y="153"/>
                  </a:lnTo>
                  <a:lnTo>
                    <a:pt x="15" y="149"/>
                  </a:lnTo>
                  <a:lnTo>
                    <a:pt x="13" y="147"/>
                  </a:lnTo>
                  <a:lnTo>
                    <a:pt x="13" y="147"/>
                  </a:lnTo>
                  <a:lnTo>
                    <a:pt x="13" y="149"/>
                  </a:lnTo>
                  <a:lnTo>
                    <a:pt x="11" y="151"/>
                  </a:lnTo>
                  <a:lnTo>
                    <a:pt x="11" y="153"/>
                  </a:lnTo>
                  <a:lnTo>
                    <a:pt x="11" y="155"/>
                  </a:lnTo>
                  <a:lnTo>
                    <a:pt x="11" y="155"/>
                  </a:lnTo>
                  <a:close/>
                  <a:moveTo>
                    <a:pt x="9" y="191"/>
                  </a:moveTo>
                  <a:lnTo>
                    <a:pt x="9" y="191"/>
                  </a:lnTo>
                  <a:lnTo>
                    <a:pt x="11" y="187"/>
                  </a:lnTo>
                  <a:lnTo>
                    <a:pt x="13" y="185"/>
                  </a:lnTo>
                  <a:lnTo>
                    <a:pt x="17" y="183"/>
                  </a:lnTo>
                  <a:lnTo>
                    <a:pt x="17" y="179"/>
                  </a:lnTo>
                  <a:lnTo>
                    <a:pt x="17" y="179"/>
                  </a:lnTo>
                  <a:lnTo>
                    <a:pt x="13" y="179"/>
                  </a:lnTo>
                  <a:lnTo>
                    <a:pt x="9" y="183"/>
                  </a:lnTo>
                  <a:lnTo>
                    <a:pt x="7" y="187"/>
                  </a:lnTo>
                  <a:lnTo>
                    <a:pt x="9" y="191"/>
                  </a:lnTo>
                  <a:lnTo>
                    <a:pt x="9" y="191"/>
                  </a:lnTo>
                  <a:close/>
                  <a:moveTo>
                    <a:pt x="42" y="195"/>
                  </a:moveTo>
                  <a:lnTo>
                    <a:pt x="42" y="195"/>
                  </a:lnTo>
                  <a:lnTo>
                    <a:pt x="57" y="189"/>
                  </a:lnTo>
                  <a:lnTo>
                    <a:pt x="62" y="185"/>
                  </a:lnTo>
                  <a:lnTo>
                    <a:pt x="68" y="181"/>
                  </a:lnTo>
                  <a:lnTo>
                    <a:pt x="68" y="181"/>
                  </a:lnTo>
                  <a:lnTo>
                    <a:pt x="59" y="181"/>
                  </a:lnTo>
                  <a:lnTo>
                    <a:pt x="51" y="183"/>
                  </a:lnTo>
                  <a:lnTo>
                    <a:pt x="45" y="187"/>
                  </a:lnTo>
                  <a:lnTo>
                    <a:pt x="42" y="195"/>
                  </a:lnTo>
                  <a:lnTo>
                    <a:pt x="42" y="195"/>
                  </a:lnTo>
                  <a:close/>
                  <a:moveTo>
                    <a:pt x="83" y="181"/>
                  </a:moveTo>
                  <a:lnTo>
                    <a:pt x="83" y="181"/>
                  </a:lnTo>
                  <a:lnTo>
                    <a:pt x="82" y="187"/>
                  </a:lnTo>
                  <a:lnTo>
                    <a:pt x="78" y="191"/>
                  </a:lnTo>
                  <a:lnTo>
                    <a:pt x="74" y="198"/>
                  </a:lnTo>
                  <a:lnTo>
                    <a:pt x="74" y="198"/>
                  </a:lnTo>
                  <a:lnTo>
                    <a:pt x="93" y="193"/>
                  </a:lnTo>
                  <a:lnTo>
                    <a:pt x="103" y="189"/>
                  </a:lnTo>
                  <a:lnTo>
                    <a:pt x="108" y="181"/>
                  </a:lnTo>
                  <a:lnTo>
                    <a:pt x="108" y="181"/>
                  </a:lnTo>
                  <a:lnTo>
                    <a:pt x="103" y="181"/>
                  </a:lnTo>
                  <a:lnTo>
                    <a:pt x="97" y="181"/>
                  </a:lnTo>
                  <a:lnTo>
                    <a:pt x="91" y="181"/>
                  </a:lnTo>
                  <a:lnTo>
                    <a:pt x="83" y="181"/>
                  </a:lnTo>
                  <a:lnTo>
                    <a:pt x="83" y="181"/>
                  </a:lnTo>
                  <a:close/>
                  <a:moveTo>
                    <a:pt x="104" y="200"/>
                  </a:moveTo>
                  <a:lnTo>
                    <a:pt x="104" y="200"/>
                  </a:lnTo>
                  <a:lnTo>
                    <a:pt x="120" y="193"/>
                  </a:lnTo>
                  <a:lnTo>
                    <a:pt x="133" y="185"/>
                  </a:lnTo>
                  <a:lnTo>
                    <a:pt x="133" y="185"/>
                  </a:lnTo>
                  <a:lnTo>
                    <a:pt x="125" y="183"/>
                  </a:lnTo>
                  <a:lnTo>
                    <a:pt x="116" y="183"/>
                  </a:lnTo>
                  <a:lnTo>
                    <a:pt x="116" y="183"/>
                  </a:lnTo>
                  <a:lnTo>
                    <a:pt x="116" y="187"/>
                  </a:lnTo>
                  <a:lnTo>
                    <a:pt x="116" y="189"/>
                  </a:lnTo>
                  <a:lnTo>
                    <a:pt x="112" y="193"/>
                  </a:lnTo>
                  <a:lnTo>
                    <a:pt x="106" y="195"/>
                  </a:lnTo>
                  <a:lnTo>
                    <a:pt x="104" y="200"/>
                  </a:lnTo>
                  <a:lnTo>
                    <a:pt x="104" y="200"/>
                  </a:lnTo>
                  <a:close/>
                  <a:moveTo>
                    <a:pt x="125" y="208"/>
                  </a:moveTo>
                  <a:lnTo>
                    <a:pt x="125" y="208"/>
                  </a:lnTo>
                  <a:lnTo>
                    <a:pt x="144" y="198"/>
                  </a:lnTo>
                  <a:lnTo>
                    <a:pt x="154" y="191"/>
                  </a:lnTo>
                  <a:lnTo>
                    <a:pt x="160" y="183"/>
                  </a:lnTo>
                  <a:lnTo>
                    <a:pt x="160" y="183"/>
                  </a:lnTo>
                  <a:lnTo>
                    <a:pt x="154" y="183"/>
                  </a:lnTo>
                  <a:lnTo>
                    <a:pt x="148" y="185"/>
                  </a:lnTo>
                  <a:lnTo>
                    <a:pt x="139" y="191"/>
                  </a:lnTo>
                  <a:lnTo>
                    <a:pt x="131" y="200"/>
                  </a:lnTo>
                  <a:lnTo>
                    <a:pt x="125" y="208"/>
                  </a:lnTo>
                  <a:lnTo>
                    <a:pt x="125" y="208"/>
                  </a:lnTo>
                  <a:close/>
                  <a:moveTo>
                    <a:pt x="49" y="202"/>
                  </a:moveTo>
                  <a:lnTo>
                    <a:pt x="49" y="202"/>
                  </a:lnTo>
                  <a:lnTo>
                    <a:pt x="57" y="202"/>
                  </a:lnTo>
                  <a:lnTo>
                    <a:pt x="57" y="202"/>
                  </a:lnTo>
                  <a:lnTo>
                    <a:pt x="59" y="198"/>
                  </a:lnTo>
                  <a:lnTo>
                    <a:pt x="59" y="197"/>
                  </a:lnTo>
                  <a:lnTo>
                    <a:pt x="59" y="197"/>
                  </a:lnTo>
                  <a:lnTo>
                    <a:pt x="55" y="198"/>
                  </a:lnTo>
                  <a:lnTo>
                    <a:pt x="49" y="202"/>
                  </a:lnTo>
                  <a:lnTo>
                    <a:pt x="49" y="202"/>
                  </a:lnTo>
                  <a:close/>
                  <a:moveTo>
                    <a:pt x="144" y="216"/>
                  </a:moveTo>
                  <a:lnTo>
                    <a:pt x="144" y="216"/>
                  </a:lnTo>
                  <a:lnTo>
                    <a:pt x="148" y="214"/>
                  </a:lnTo>
                  <a:lnTo>
                    <a:pt x="152" y="212"/>
                  </a:lnTo>
                  <a:lnTo>
                    <a:pt x="156" y="208"/>
                  </a:lnTo>
                  <a:lnTo>
                    <a:pt x="162" y="206"/>
                  </a:lnTo>
                  <a:lnTo>
                    <a:pt x="162" y="206"/>
                  </a:lnTo>
                  <a:lnTo>
                    <a:pt x="162" y="202"/>
                  </a:lnTo>
                  <a:lnTo>
                    <a:pt x="160" y="200"/>
                  </a:lnTo>
                  <a:lnTo>
                    <a:pt x="158" y="200"/>
                  </a:lnTo>
                  <a:lnTo>
                    <a:pt x="158" y="200"/>
                  </a:lnTo>
                  <a:lnTo>
                    <a:pt x="156" y="206"/>
                  </a:lnTo>
                  <a:lnTo>
                    <a:pt x="152" y="210"/>
                  </a:lnTo>
                  <a:lnTo>
                    <a:pt x="144" y="216"/>
                  </a:lnTo>
                  <a:lnTo>
                    <a:pt x="144" y="216"/>
                  </a:lnTo>
                  <a:close/>
                  <a:moveTo>
                    <a:pt x="133" y="219"/>
                  </a:moveTo>
                  <a:lnTo>
                    <a:pt x="133" y="219"/>
                  </a:lnTo>
                  <a:lnTo>
                    <a:pt x="135" y="214"/>
                  </a:lnTo>
                  <a:lnTo>
                    <a:pt x="139" y="210"/>
                  </a:lnTo>
                  <a:lnTo>
                    <a:pt x="139" y="210"/>
                  </a:lnTo>
                  <a:lnTo>
                    <a:pt x="135" y="212"/>
                  </a:lnTo>
                  <a:lnTo>
                    <a:pt x="131" y="214"/>
                  </a:lnTo>
                  <a:lnTo>
                    <a:pt x="131" y="216"/>
                  </a:lnTo>
                  <a:lnTo>
                    <a:pt x="133" y="219"/>
                  </a:lnTo>
                  <a:lnTo>
                    <a:pt x="133" y="219"/>
                  </a:lnTo>
                  <a:close/>
                  <a:moveTo>
                    <a:pt x="137" y="244"/>
                  </a:moveTo>
                  <a:lnTo>
                    <a:pt x="137" y="244"/>
                  </a:lnTo>
                  <a:lnTo>
                    <a:pt x="144" y="240"/>
                  </a:lnTo>
                  <a:lnTo>
                    <a:pt x="148" y="239"/>
                  </a:lnTo>
                  <a:lnTo>
                    <a:pt x="160" y="233"/>
                  </a:lnTo>
                  <a:lnTo>
                    <a:pt x="160" y="233"/>
                  </a:lnTo>
                  <a:lnTo>
                    <a:pt x="162" y="225"/>
                  </a:lnTo>
                  <a:lnTo>
                    <a:pt x="162" y="223"/>
                  </a:lnTo>
                  <a:lnTo>
                    <a:pt x="160" y="219"/>
                  </a:lnTo>
                  <a:lnTo>
                    <a:pt x="160" y="219"/>
                  </a:lnTo>
                  <a:lnTo>
                    <a:pt x="154" y="225"/>
                  </a:lnTo>
                  <a:lnTo>
                    <a:pt x="148" y="231"/>
                  </a:lnTo>
                  <a:lnTo>
                    <a:pt x="141" y="237"/>
                  </a:lnTo>
                  <a:lnTo>
                    <a:pt x="137" y="244"/>
                  </a:lnTo>
                  <a:lnTo>
                    <a:pt x="137" y="244"/>
                  </a:lnTo>
                  <a:close/>
                  <a:moveTo>
                    <a:pt x="139" y="267"/>
                  </a:moveTo>
                  <a:lnTo>
                    <a:pt x="139" y="267"/>
                  </a:lnTo>
                  <a:lnTo>
                    <a:pt x="148" y="263"/>
                  </a:lnTo>
                  <a:lnTo>
                    <a:pt x="158" y="259"/>
                  </a:lnTo>
                  <a:lnTo>
                    <a:pt x="160" y="256"/>
                  </a:lnTo>
                  <a:lnTo>
                    <a:pt x="162" y="252"/>
                  </a:lnTo>
                  <a:lnTo>
                    <a:pt x="162" y="248"/>
                  </a:lnTo>
                  <a:lnTo>
                    <a:pt x="160" y="242"/>
                  </a:lnTo>
                  <a:lnTo>
                    <a:pt x="160" y="242"/>
                  </a:lnTo>
                  <a:lnTo>
                    <a:pt x="148" y="254"/>
                  </a:lnTo>
                  <a:lnTo>
                    <a:pt x="139" y="267"/>
                  </a:lnTo>
                  <a:lnTo>
                    <a:pt x="139" y="267"/>
                  </a:lnTo>
                  <a:close/>
                  <a:moveTo>
                    <a:pt x="141" y="290"/>
                  </a:moveTo>
                  <a:lnTo>
                    <a:pt x="141" y="290"/>
                  </a:lnTo>
                  <a:lnTo>
                    <a:pt x="164" y="280"/>
                  </a:lnTo>
                  <a:lnTo>
                    <a:pt x="164" y="280"/>
                  </a:lnTo>
                  <a:lnTo>
                    <a:pt x="162" y="273"/>
                  </a:lnTo>
                  <a:lnTo>
                    <a:pt x="162" y="269"/>
                  </a:lnTo>
                  <a:lnTo>
                    <a:pt x="160" y="267"/>
                  </a:lnTo>
                  <a:lnTo>
                    <a:pt x="160" y="267"/>
                  </a:lnTo>
                  <a:lnTo>
                    <a:pt x="154" y="275"/>
                  </a:lnTo>
                  <a:lnTo>
                    <a:pt x="150" y="279"/>
                  </a:lnTo>
                  <a:lnTo>
                    <a:pt x="144" y="284"/>
                  </a:lnTo>
                  <a:lnTo>
                    <a:pt x="141" y="290"/>
                  </a:lnTo>
                  <a:lnTo>
                    <a:pt x="141" y="290"/>
                  </a:lnTo>
                  <a:close/>
                  <a:moveTo>
                    <a:pt x="133" y="284"/>
                  </a:moveTo>
                  <a:lnTo>
                    <a:pt x="133" y="284"/>
                  </a:lnTo>
                  <a:lnTo>
                    <a:pt x="135" y="282"/>
                  </a:lnTo>
                  <a:lnTo>
                    <a:pt x="135" y="280"/>
                  </a:lnTo>
                  <a:lnTo>
                    <a:pt x="137" y="279"/>
                  </a:lnTo>
                  <a:lnTo>
                    <a:pt x="137" y="277"/>
                  </a:lnTo>
                  <a:lnTo>
                    <a:pt x="137" y="277"/>
                  </a:lnTo>
                  <a:lnTo>
                    <a:pt x="135" y="275"/>
                  </a:lnTo>
                  <a:lnTo>
                    <a:pt x="131" y="275"/>
                  </a:lnTo>
                  <a:lnTo>
                    <a:pt x="131" y="275"/>
                  </a:lnTo>
                  <a:lnTo>
                    <a:pt x="131" y="280"/>
                  </a:lnTo>
                  <a:lnTo>
                    <a:pt x="131" y="282"/>
                  </a:lnTo>
                  <a:lnTo>
                    <a:pt x="133" y="284"/>
                  </a:lnTo>
                  <a:lnTo>
                    <a:pt x="133" y="284"/>
                  </a:lnTo>
                  <a:close/>
                  <a:moveTo>
                    <a:pt x="141" y="311"/>
                  </a:moveTo>
                  <a:lnTo>
                    <a:pt x="141" y="311"/>
                  </a:lnTo>
                  <a:lnTo>
                    <a:pt x="148" y="305"/>
                  </a:lnTo>
                  <a:lnTo>
                    <a:pt x="160" y="301"/>
                  </a:lnTo>
                  <a:lnTo>
                    <a:pt x="160" y="301"/>
                  </a:lnTo>
                  <a:lnTo>
                    <a:pt x="160" y="294"/>
                  </a:lnTo>
                  <a:lnTo>
                    <a:pt x="160" y="294"/>
                  </a:lnTo>
                  <a:lnTo>
                    <a:pt x="148" y="301"/>
                  </a:lnTo>
                  <a:lnTo>
                    <a:pt x="143" y="307"/>
                  </a:lnTo>
                  <a:lnTo>
                    <a:pt x="141" y="311"/>
                  </a:lnTo>
                  <a:lnTo>
                    <a:pt x="141" y="311"/>
                  </a:lnTo>
                  <a:close/>
                  <a:moveTo>
                    <a:pt x="150" y="334"/>
                  </a:moveTo>
                  <a:lnTo>
                    <a:pt x="150" y="334"/>
                  </a:lnTo>
                  <a:lnTo>
                    <a:pt x="154" y="330"/>
                  </a:lnTo>
                  <a:lnTo>
                    <a:pt x="156" y="328"/>
                  </a:lnTo>
                  <a:lnTo>
                    <a:pt x="160" y="328"/>
                  </a:lnTo>
                  <a:lnTo>
                    <a:pt x="160" y="328"/>
                  </a:lnTo>
                  <a:lnTo>
                    <a:pt x="160" y="311"/>
                  </a:lnTo>
                  <a:lnTo>
                    <a:pt x="160" y="311"/>
                  </a:lnTo>
                  <a:lnTo>
                    <a:pt x="154" y="315"/>
                  </a:lnTo>
                  <a:lnTo>
                    <a:pt x="152" y="319"/>
                  </a:lnTo>
                  <a:lnTo>
                    <a:pt x="152" y="319"/>
                  </a:lnTo>
                  <a:lnTo>
                    <a:pt x="156" y="320"/>
                  </a:lnTo>
                  <a:lnTo>
                    <a:pt x="158" y="320"/>
                  </a:lnTo>
                  <a:lnTo>
                    <a:pt x="158" y="324"/>
                  </a:lnTo>
                  <a:lnTo>
                    <a:pt x="158" y="324"/>
                  </a:lnTo>
                  <a:lnTo>
                    <a:pt x="156" y="326"/>
                  </a:lnTo>
                  <a:lnTo>
                    <a:pt x="152" y="330"/>
                  </a:lnTo>
                  <a:lnTo>
                    <a:pt x="150" y="332"/>
                  </a:lnTo>
                  <a:lnTo>
                    <a:pt x="150" y="334"/>
                  </a:lnTo>
                  <a:lnTo>
                    <a:pt x="150" y="334"/>
                  </a:lnTo>
                  <a:close/>
                  <a:moveTo>
                    <a:pt x="177" y="334"/>
                  </a:moveTo>
                  <a:lnTo>
                    <a:pt x="177" y="334"/>
                  </a:lnTo>
                  <a:lnTo>
                    <a:pt x="177" y="338"/>
                  </a:lnTo>
                  <a:lnTo>
                    <a:pt x="173" y="341"/>
                  </a:lnTo>
                  <a:lnTo>
                    <a:pt x="169" y="345"/>
                  </a:lnTo>
                  <a:lnTo>
                    <a:pt x="169" y="349"/>
                  </a:lnTo>
                  <a:lnTo>
                    <a:pt x="169" y="349"/>
                  </a:lnTo>
                  <a:lnTo>
                    <a:pt x="183" y="343"/>
                  </a:lnTo>
                  <a:lnTo>
                    <a:pt x="188" y="338"/>
                  </a:lnTo>
                  <a:lnTo>
                    <a:pt x="192" y="334"/>
                  </a:lnTo>
                  <a:lnTo>
                    <a:pt x="192" y="334"/>
                  </a:lnTo>
                  <a:lnTo>
                    <a:pt x="190" y="332"/>
                  </a:lnTo>
                  <a:lnTo>
                    <a:pt x="186" y="332"/>
                  </a:lnTo>
                  <a:lnTo>
                    <a:pt x="177" y="334"/>
                  </a:lnTo>
                  <a:lnTo>
                    <a:pt x="177" y="334"/>
                  </a:lnTo>
                  <a:close/>
                  <a:moveTo>
                    <a:pt x="204" y="338"/>
                  </a:moveTo>
                  <a:lnTo>
                    <a:pt x="204" y="338"/>
                  </a:lnTo>
                  <a:lnTo>
                    <a:pt x="207" y="336"/>
                  </a:lnTo>
                  <a:lnTo>
                    <a:pt x="207" y="334"/>
                  </a:lnTo>
                  <a:lnTo>
                    <a:pt x="209" y="332"/>
                  </a:lnTo>
                  <a:lnTo>
                    <a:pt x="209" y="332"/>
                  </a:lnTo>
                  <a:lnTo>
                    <a:pt x="204" y="332"/>
                  </a:lnTo>
                  <a:lnTo>
                    <a:pt x="202" y="332"/>
                  </a:lnTo>
                  <a:lnTo>
                    <a:pt x="202" y="334"/>
                  </a:lnTo>
                  <a:lnTo>
                    <a:pt x="202" y="334"/>
                  </a:lnTo>
                  <a:lnTo>
                    <a:pt x="202" y="334"/>
                  </a:lnTo>
                  <a:lnTo>
                    <a:pt x="202" y="336"/>
                  </a:lnTo>
                  <a:lnTo>
                    <a:pt x="202" y="338"/>
                  </a:lnTo>
                  <a:lnTo>
                    <a:pt x="204" y="338"/>
                  </a:lnTo>
                  <a:lnTo>
                    <a:pt x="204" y="338"/>
                  </a:lnTo>
                  <a:close/>
                  <a:moveTo>
                    <a:pt x="137" y="359"/>
                  </a:moveTo>
                  <a:lnTo>
                    <a:pt x="137" y="359"/>
                  </a:lnTo>
                  <a:lnTo>
                    <a:pt x="144" y="359"/>
                  </a:lnTo>
                  <a:lnTo>
                    <a:pt x="150" y="360"/>
                  </a:lnTo>
                  <a:lnTo>
                    <a:pt x="150" y="360"/>
                  </a:lnTo>
                  <a:lnTo>
                    <a:pt x="158" y="347"/>
                  </a:lnTo>
                  <a:lnTo>
                    <a:pt x="164" y="340"/>
                  </a:lnTo>
                  <a:lnTo>
                    <a:pt x="169" y="334"/>
                  </a:lnTo>
                  <a:lnTo>
                    <a:pt x="169" y="334"/>
                  </a:lnTo>
                  <a:lnTo>
                    <a:pt x="160" y="340"/>
                  </a:lnTo>
                  <a:lnTo>
                    <a:pt x="152" y="345"/>
                  </a:lnTo>
                  <a:lnTo>
                    <a:pt x="143" y="351"/>
                  </a:lnTo>
                  <a:lnTo>
                    <a:pt x="137" y="359"/>
                  </a:lnTo>
                  <a:lnTo>
                    <a:pt x="137" y="35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3" name="Freeform 51"/>
            <p:cNvSpPr>
              <a:spLocks noEditPoints="1"/>
            </p:cNvSpPr>
            <p:nvPr/>
          </p:nvSpPr>
          <p:spPr bwMode="auto">
            <a:xfrm>
              <a:off x="3548063" y="4217988"/>
              <a:ext cx="377825" cy="287338"/>
            </a:xfrm>
            <a:custGeom>
              <a:avLst/>
              <a:gdLst/>
              <a:ahLst/>
              <a:cxnLst>
                <a:cxn ang="0">
                  <a:pos x="65" y="135"/>
                </a:cxn>
                <a:cxn ang="0">
                  <a:pos x="11" y="126"/>
                </a:cxn>
                <a:cxn ang="0">
                  <a:pos x="19" y="67"/>
                </a:cxn>
                <a:cxn ang="0">
                  <a:pos x="44" y="49"/>
                </a:cxn>
                <a:cxn ang="0">
                  <a:pos x="114" y="51"/>
                </a:cxn>
                <a:cxn ang="0">
                  <a:pos x="116" y="19"/>
                </a:cxn>
                <a:cxn ang="0">
                  <a:pos x="145" y="0"/>
                </a:cxn>
                <a:cxn ang="0">
                  <a:pos x="229" y="86"/>
                </a:cxn>
                <a:cxn ang="0">
                  <a:pos x="232" y="116"/>
                </a:cxn>
                <a:cxn ang="0">
                  <a:pos x="202" y="150"/>
                </a:cxn>
                <a:cxn ang="0">
                  <a:pos x="135" y="179"/>
                </a:cxn>
                <a:cxn ang="0">
                  <a:pos x="116" y="137"/>
                </a:cxn>
                <a:cxn ang="0">
                  <a:pos x="143" y="7"/>
                </a:cxn>
                <a:cxn ang="0">
                  <a:pos x="147" y="59"/>
                </a:cxn>
                <a:cxn ang="0">
                  <a:pos x="44" y="57"/>
                </a:cxn>
                <a:cxn ang="0">
                  <a:pos x="40" y="101"/>
                </a:cxn>
                <a:cxn ang="0">
                  <a:pos x="152" y="148"/>
                </a:cxn>
                <a:cxn ang="0">
                  <a:pos x="213" y="114"/>
                </a:cxn>
                <a:cxn ang="0">
                  <a:pos x="232" y="95"/>
                </a:cxn>
                <a:cxn ang="0">
                  <a:pos x="183" y="44"/>
                </a:cxn>
                <a:cxn ang="0">
                  <a:pos x="149" y="34"/>
                </a:cxn>
                <a:cxn ang="0">
                  <a:pos x="124" y="46"/>
                </a:cxn>
                <a:cxn ang="0">
                  <a:pos x="129" y="42"/>
                </a:cxn>
                <a:cxn ang="0">
                  <a:pos x="19" y="76"/>
                </a:cxn>
                <a:cxn ang="0">
                  <a:pos x="19" y="70"/>
                </a:cxn>
                <a:cxn ang="0">
                  <a:pos x="9" y="82"/>
                </a:cxn>
                <a:cxn ang="0">
                  <a:pos x="4" y="84"/>
                </a:cxn>
                <a:cxn ang="0">
                  <a:pos x="30" y="84"/>
                </a:cxn>
                <a:cxn ang="0">
                  <a:pos x="13" y="97"/>
                </a:cxn>
                <a:cxn ang="0">
                  <a:pos x="11" y="87"/>
                </a:cxn>
                <a:cxn ang="0">
                  <a:pos x="25" y="118"/>
                </a:cxn>
                <a:cxn ang="0">
                  <a:pos x="30" y="110"/>
                </a:cxn>
                <a:cxn ang="0">
                  <a:pos x="55" y="114"/>
                </a:cxn>
                <a:cxn ang="0">
                  <a:pos x="55" y="112"/>
                </a:cxn>
                <a:cxn ang="0">
                  <a:pos x="78" y="112"/>
                </a:cxn>
                <a:cxn ang="0">
                  <a:pos x="68" y="118"/>
                </a:cxn>
                <a:cxn ang="0">
                  <a:pos x="131" y="112"/>
                </a:cxn>
                <a:cxn ang="0">
                  <a:pos x="86" y="118"/>
                </a:cxn>
                <a:cxn ang="0">
                  <a:pos x="86" y="114"/>
                </a:cxn>
                <a:cxn ang="0">
                  <a:pos x="110" y="114"/>
                </a:cxn>
                <a:cxn ang="0">
                  <a:pos x="107" y="116"/>
                </a:cxn>
                <a:cxn ang="0">
                  <a:pos x="40" y="120"/>
                </a:cxn>
                <a:cxn ang="0">
                  <a:pos x="28" y="124"/>
                </a:cxn>
                <a:cxn ang="0">
                  <a:pos x="91" y="131"/>
                </a:cxn>
                <a:cxn ang="0">
                  <a:pos x="88" y="124"/>
                </a:cxn>
                <a:cxn ang="0">
                  <a:pos x="135" y="129"/>
                </a:cxn>
                <a:cxn ang="0">
                  <a:pos x="129" y="126"/>
                </a:cxn>
                <a:cxn ang="0">
                  <a:pos x="105" y="129"/>
                </a:cxn>
                <a:cxn ang="0">
                  <a:pos x="99" y="131"/>
                </a:cxn>
                <a:cxn ang="0">
                  <a:pos x="74" y="122"/>
                </a:cxn>
                <a:cxn ang="0">
                  <a:pos x="202" y="141"/>
                </a:cxn>
                <a:cxn ang="0">
                  <a:pos x="206" y="135"/>
                </a:cxn>
                <a:cxn ang="0">
                  <a:pos x="185" y="152"/>
                </a:cxn>
                <a:cxn ang="0">
                  <a:pos x="124" y="147"/>
                </a:cxn>
                <a:cxn ang="0">
                  <a:pos x="126" y="143"/>
                </a:cxn>
                <a:cxn ang="0">
                  <a:pos x="141" y="158"/>
                </a:cxn>
                <a:cxn ang="0">
                  <a:pos x="135" y="156"/>
                </a:cxn>
                <a:cxn ang="0">
                  <a:pos x="168" y="160"/>
                </a:cxn>
                <a:cxn ang="0">
                  <a:pos x="133" y="173"/>
                </a:cxn>
                <a:cxn ang="0">
                  <a:pos x="145" y="164"/>
                </a:cxn>
              </a:cxnLst>
              <a:rect l="0" t="0" r="r" b="b"/>
              <a:pathLst>
                <a:path w="238" h="181">
                  <a:moveTo>
                    <a:pt x="116" y="137"/>
                  </a:moveTo>
                  <a:lnTo>
                    <a:pt x="116" y="137"/>
                  </a:lnTo>
                  <a:lnTo>
                    <a:pt x="105" y="137"/>
                  </a:lnTo>
                  <a:lnTo>
                    <a:pt x="91" y="137"/>
                  </a:lnTo>
                  <a:lnTo>
                    <a:pt x="78" y="137"/>
                  </a:lnTo>
                  <a:lnTo>
                    <a:pt x="65" y="135"/>
                  </a:lnTo>
                  <a:lnTo>
                    <a:pt x="65" y="135"/>
                  </a:lnTo>
                  <a:lnTo>
                    <a:pt x="46" y="131"/>
                  </a:lnTo>
                  <a:lnTo>
                    <a:pt x="27" y="127"/>
                  </a:lnTo>
                  <a:lnTo>
                    <a:pt x="27" y="127"/>
                  </a:lnTo>
                  <a:lnTo>
                    <a:pt x="15" y="127"/>
                  </a:lnTo>
                  <a:lnTo>
                    <a:pt x="11" y="126"/>
                  </a:lnTo>
                  <a:lnTo>
                    <a:pt x="6" y="122"/>
                  </a:lnTo>
                  <a:lnTo>
                    <a:pt x="6" y="122"/>
                  </a:lnTo>
                  <a:lnTo>
                    <a:pt x="0" y="80"/>
                  </a:lnTo>
                  <a:lnTo>
                    <a:pt x="0" y="80"/>
                  </a:lnTo>
                  <a:lnTo>
                    <a:pt x="9" y="72"/>
                  </a:lnTo>
                  <a:lnTo>
                    <a:pt x="19" y="67"/>
                  </a:lnTo>
                  <a:lnTo>
                    <a:pt x="19" y="67"/>
                  </a:lnTo>
                  <a:lnTo>
                    <a:pt x="27" y="59"/>
                  </a:lnTo>
                  <a:lnTo>
                    <a:pt x="30" y="55"/>
                  </a:lnTo>
                  <a:lnTo>
                    <a:pt x="36" y="53"/>
                  </a:lnTo>
                  <a:lnTo>
                    <a:pt x="36" y="53"/>
                  </a:lnTo>
                  <a:lnTo>
                    <a:pt x="44" y="49"/>
                  </a:lnTo>
                  <a:lnTo>
                    <a:pt x="53" y="49"/>
                  </a:lnTo>
                  <a:lnTo>
                    <a:pt x="74" y="51"/>
                  </a:lnTo>
                  <a:lnTo>
                    <a:pt x="93" y="53"/>
                  </a:lnTo>
                  <a:lnTo>
                    <a:pt x="105" y="53"/>
                  </a:lnTo>
                  <a:lnTo>
                    <a:pt x="114" y="51"/>
                  </a:lnTo>
                  <a:lnTo>
                    <a:pt x="114" y="51"/>
                  </a:lnTo>
                  <a:lnTo>
                    <a:pt x="116" y="46"/>
                  </a:lnTo>
                  <a:lnTo>
                    <a:pt x="116" y="38"/>
                  </a:lnTo>
                  <a:lnTo>
                    <a:pt x="114" y="30"/>
                  </a:lnTo>
                  <a:lnTo>
                    <a:pt x="114" y="25"/>
                  </a:lnTo>
                  <a:lnTo>
                    <a:pt x="114" y="25"/>
                  </a:lnTo>
                  <a:lnTo>
                    <a:pt x="116" y="19"/>
                  </a:lnTo>
                  <a:lnTo>
                    <a:pt x="122" y="15"/>
                  </a:lnTo>
                  <a:lnTo>
                    <a:pt x="135" y="7"/>
                  </a:lnTo>
                  <a:lnTo>
                    <a:pt x="135" y="7"/>
                  </a:lnTo>
                  <a:lnTo>
                    <a:pt x="139" y="4"/>
                  </a:lnTo>
                  <a:lnTo>
                    <a:pt x="145" y="0"/>
                  </a:lnTo>
                  <a:lnTo>
                    <a:pt x="145" y="0"/>
                  </a:lnTo>
                  <a:lnTo>
                    <a:pt x="150" y="2"/>
                  </a:lnTo>
                  <a:lnTo>
                    <a:pt x="158" y="9"/>
                  </a:lnTo>
                  <a:lnTo>
                    <a:pt x="179" y="28"/>
                  </a:lnTo>
                  <a:lnTo>
                    <a:pt x="217" y="72"/>
                  </a:lnTo>
                  <a:lnTo>
                    <a:pt x="217" y="72"/>
                  </a:lnTo>
                  <a:lnTo>
                    <a:pt x="229" y="86"/>
                  </a:lnTo>
                  <a:lnTo>
                    <a:pt x="229" y="86"/>
                  </a:lnTo>
                  <a:lnTo>
                    <a:pt x="234" y="93"/>
                  </a:lnTo>
                  <a:lnTo>
                    <a:pt x="238" y="99"/>
                  </a:lnTo>
                  <a:lnTo>
                    <a:pt x="238" y="107"/>
                  </a:lnTo>
                  <a:lnTo>
                    <a:pt x="232" y="116"/>
                  </a:lnTo>
                  <a:lnTo>
                    <a:pt x="232" y="116"/>
                  </a:lnTo>
                  <a:lnTo>
                    <a:pt x="225" y="124"/>
                  </a:lnTo>
                  <a:lnTo>
                    <a:pt x="217" y="131"/>
                  </a:lnTo>
                  <a:lnTo>
                    <a:pt x="217" y="131"/>
                  </a:lnTo>
                  <a:lnTo>
                    <a:pt x="209" y="143"/>
                  </a:lnTo>
                  <a:lnTo>
                    <a:pt x="202" y="150"/>
                  </a:lnTo>
                  <a:lnTo>
                    <a:pt x="202" y="150"/>
                  </a:lnTo>
                  <a:lnTo>
                    <a:pt x="196" y="154"/>
                  </a:lnTo>
                  <a:lnTo>
                    <a:pt x="187" y="158"/>
                  </a:lnTo>
                  <a:lnTo>
                    <a:pt x="169" y="166"/>
                  </a:lnTo>
                  <a:lnTo>
                    <a:pt x="169" y="166"/>
                  </a:lnTo>
                  <a:lnTo>
                    <a:pt x="147" y="175"/>
                  </a:lnTo>
                  <a:lnTo>
                    <a:pt x="135" y="179"/>
                  </a:lnTo>
                  <a:lnTo>
                    <a:pt x="124" y="181"/>
                  </a:lnTo>
                  <a:lnTo>
                    <a:pt x="124" y="181"/>
                  </a:lnTo>
                  <a:lnTo>
                    <a:pt x="122" y="179"/>
                  </a:lnTo>
                  <a:lnTo>
                    <a:pt x="118" y="173"/>
                  </a:lnTo>
                  <a:lnTo>
                    <a:pt x="116" y="162"/>
                  </a:lnTo>
                  <a:lnTo>
                    <a:pt x="116" y="137"/>
                  </a:lnTo>
                  <a:lnTo>
                    <a:pt x="116" y="137"/>
                  </a:lnTo>
                  <a:close/>
                  <a:moveTo>
                    <a:pt x="128" y="21"/>
                  </a:moveTo>
                  <a:lnTo>
                    <a:pt x="128" y="21"/>
                  </a:lnTo>
                  <a:lnTo>
                    <a:pt x="137" y="17"/>
                  </a:lnTo>
                  <a:lnTo>
                    <a:pt x="143" y="7"/>
                  </a:lnTo>
                  <a:lnTo>
                    <a:pt x="143" y="7"/>
                  </a:lnTo>
                  <a:lnTo>
                    <a:pt x="135" y="13"/>
                  </a:lnTo>
                  <a:lnTo>
                    <a:pt x="129" y="17"/>
                  </a:lnTo>
                  <a:lnTo>
                    <a:pt x="128" y="21"/>
                  </a:lnTo>
                  <a:lnTo>
                    <a:pt x="128" y="21"/>
                  </a:lnTo>
                  <a:close/>
                  <a:moveTo>
                    <a:pt x="147" y="59"/>
                  </a:moveTo>
                  <a:lnTo>
                    <a:pt x="147" y="59"/>
                  </a:lnTo>
                  <a:lnTo>
                    <a:pt x="131" y="59"/>
                  </a:lnTo>
                  <a:lnTo>
                    <a:pt x="114" y="57"/>
                  </a:lnTo>
                  <a:lnTo>
                    <a:pt x="80" y="57"/>
                  </a:lnTo>
                  <a:lnTo>
                    <a:pt x="80" y="57"/>
                  </a:lnTo>
                  <a:lnTo>
                    <a:pt x="55" y="55"/>
                  </a:lnTo>
                  <a:lnTo>
                    <a:pt x="44" y="57"/>
                  </a:lnTo>
                  <a:lnTo>
                    <a:pt x="34" y="59"/>
                  </a:lnTo>
                  <a:lnTo>
                    <a:pt x="34" y="59"/>
                  </a:lnTo>
                  <a:lnTo>
                    <a:pt x="34" y="80"/>
                  </a:lnTo>
                  <a:lnTo>
                    <a:pt x="36" y="91"/>
                  </a:lnTo>
                  <a:lnTo>
                    <a:pt x="40" y="101"/>
                  </a:lnTo>
                  <a:lnTo>
                    <a:pt x="40" y="101"/>
                  </a:lnTo>
                  <a:lnTo>
                    <a:pt x="67" y="105"/>
                  </a:lnTo>
                  <a:lnTo>
                    <a:pt x="93" y="107"/>
                  </a:lnTo>
                  <a:lnTo>
                    <a:pt x="147" y="105"/>
                  </a:lnTo>
                  <a:lnTo>
                    <a:pt x="147" y="105"/>
                  </a:lnTo>
                  <a:lnTo>
                    <a:pt x="149" y="127"/>
                  </a:lnTo>
                  <a:lnTo>
                    <a:pt x="152" y="148"/>
                  </a:lnTo>
                  <a:lnTo>
                    <a:pt x="152" y="148"/>
                  </a:lnTo>
                  <a:lnTo>
                    <a:pt x="173" y="139"/>
                  </a:lnTo>
                  <a:lnTo>
                    <a:pt x="194" y="127"/>
                  </a:lnTo>
                  <a:lnTo>
                    <a:pt x="194" y="127"/>
                  </a:lnTo>
                  <a:lnTo>
                    <a:pt x="213" y="114"/>
                  </a:lnTo>
                  <a:lnTo>
                    <a:pt x="213" y="114"/>
                  </a:lnTo>
                  <a:lnTo>
                    <a:pt x="225" y="108"/>
                  </a:lnTo>
                  <a:lnTo>
                    <a:pt x="230" y="105"/>
                  </a:lnTo>
                  <a:lnTo>
                    <a:pt x="232" y="101"/>
                  </a:lnTo>
                  <a:lnTo>
                    <a:pt x="232" y="101"/>
                  </a:lnTo>
                  <a:lnTo>
                    <a:pt x="232" y="99"/>
                  </a:lnTo>
                  <a:lnTo>
                    <a:pt x="232" y="95"/>
                  </a:lnTo>
                  <a:lnTo>
                    <a:pt x="227" y="89"/>
                  </a:lnTo>
                  <a:lnTo>
                    <a:pt x="215" y="78"/>
                  </a:lnTo>
                  <a:lnTo>
                    <a:pt x="215" y="78"/>
                  </a:lnTo>
                  <a:lnTo>
                    <a:pt x="192" y="55"/>
                  </a:lnTo>
                  <a:lnTo>
                    <a:pt x="192" y="55"/>
                  </a:lnTo>
                  <a:lnTo>
                    <a:pt x="183" y="44"/>
                  </a:lnTo>
                  <a:lnTo>
                    <a:pt x="171" y="32"/>
                  </a:lnTo>
                  <a:lnTo>
                    <a:pt x="160" y="21"/>
                  </a:lnTo>
                  <a:lnTo>
                    <a:pt x="149" y="7"/>
                  </a:lnTo>
                  <a:lnTo>
                    <a:pt x="149" y="7"/>
                  </a:lnTo>
                  <a:lnTo>
                    <a:pt x="149" y="21"/>
                  </a:lnTo>
                  <a:lnTo>
                    <a:pt x="149" y="34"/>
                  </a:lnTo>
                  <a:lnTo>
                    <a:pt x="149" y="47"/>
                  </a:lnTo>
                  <a:lnTo>
                    <a:pt x="147" y="59"/>
                  </a:lnTo>
                  <a:lnTo>
                    <a:pt x="147" y="59"/>
                  </a:lnTo>
                  <a:close/>
                  <a:moveTo>
                    <a:pt x="122" y="44"/>
                  </a:moveTo>
                  <a:lnTo>
                    <a:pt x="122" y="44"/>
                  </a:lnTo>
                  <a:lnTo>
                    <a:pt x="124" y="46"/>
                  </a:lnTo>
                  <a:lnTo>
                    <a:pt x="124" y="49"/>
                  </a:lnTo>
                  <a:lnTo>
                    <a:pt x="124" y="49"/>
                  </a:lnTo>
                  <a:lnTo>
                    <a:pt x="126" y="47"/>
                  </a:lnTo>
                  <a:lnTo>
                    <a:pt x="128" y="46"/>
                  </a:lnTo>
                  <a:lnTo>
                    <a:pt x="129" y="42"/>
                  </a:lnTo>
                  <a:lnTo>
                    <a:pt x="129" y="42"/>
                  </a:lnTo>
                  <a:lnTo>
                    <a:pt x="126" y="42"/>
                  </a:lnTo>
                  <a:lnTo>
                    <a:pt x="122" y="44"/>
                  </a:lnTo>
                  <a:lnTo>
                    <a:pt x="122" y="44"/>
                  </a:lnTo>
                  <a:close/>
                  <a:moveTo>
                    <a:pt x="13" y="78"/>
                  </a:moveTo>
                  <a:lnTo>
                    <a:pt x="13" y="78"/>
                  </a:lnTo>
                  <a:lnTo>
                    <a:pt x="19" y="76"/>
                  </a:lnTo>
                  <a:lnTo>
                    <a:pt x="23" y="74"/>
                  </a:lnTo>
                  <a:lnTo>
                    <a:pt x="28" y="68"/>
                  </a:lnTo>
                  <a:lnTo>
                    <a:pt x="28" y="68"/>
                  </a:lnTo>
                  <a:lnTo>
                    <a:pt x="28" y="65"/>
                  </a:lnTo>
                  <a:lnTo>
                    <a:pt x="28" y="65"/>
                  </a:lnTo>
                  <a:lnTo>
                    <a:pt x="19" y="70"/>
                  </a:lnTo>
                  <a:lnTo>
                    <a:pt x="13" y="78"/>
                  </a:lnTo>
                  <a:lnTo>
                    <a:pt x="13" y="78"/>
                  </a:lnTo>
                  <a:close/>
                  <a:moveTo>
                    <a:pt x="4" y="84"/>
                  </a:moveTo>
                  <a:lnTo>
                    <a:pt x="4" y="84"/>
                  </a:lnTo>
                  <a:lnTo>
                    <a:pt x="7" y="84"/>
                  </a:lnTo>
                  <a:lnTo>
                    <a:pt x="9" y="82"/>
                  </a:lnTo>
                  <a:lnTo>
                    <a:pt x="11" y="80"/>
                  </a:lnTo>
                  <a:lnTo>
                    <a:pt x="11" y="78"/>
                  </a:lnTo>
                  <a:lnTo>
                    <a:pt x="11" y="78"/>
                  </a:lnTo>
                  <a:lnTo>
                    <a:pt x="7" y="78"/>
                  </a:lnTo>
                  <a:lnTo>
                    <a:pt x="4" y="80"/>
                  </a:lnTo>
                  <a:lnTo>
                    <a:pt x="4" y="84"/>
                  </a:lnTo>
                  <a:lnTo>
                    <a:pt x="4" y="84"/>
                  </a:lnTo>
                  <a:close/>
                  <a:moveTo>
                    <a:pt x="13" y="97"/>
                  </a:moveTo>
                  <a:lnTo>
                    <a:pt x="13" y="97"/>
                  </a:lnTo>
                  <a:lnTo>
                    <a:pt x="25" y="91"/>
                  </a:lnTo>
                  <a:lnTo>
                    <a:pt x="28" y="87"/>
                  </a:lnTo>
                  <a:lnTo>
                    <a:pt x="30" y="84"/>
                  </a:lnTo>
                  <a:lnTo>
                    <a:pt x="30" y="80"/>
                  </a:lnTo>
                  <a:lnTo>
                    <a:pt x="30" y="80"/>
                  </a:lnTo>
                  <a:lnTo>
                    <a:pt x="25" y="84"/>
                  </a:lnTo>
                  <a:lnTo>
                    <a:pt x="21" y="87"/>
                  </a:lnTo>
                  <a:lnTo>
                    <a:pt x="13" y="97"/>
                  </a:lnTo>
                  <a:lnTo>
                    <a:pt x="13" y="97"/>
                  </a:lnTo>
                  <a:close/>
                  <a:moveTo>
                    <a:pt x="9" y="91"/>
                  </a:moveTo>
                  <a:lnTo>
                    <a:pt x="9" y="91"/>
                  </a:lnTo>
                  <a:lnTo>
                    <a:pt x="11" y="91"/>
                  </a:lnTo>
                  <a:lnTo>
                    <a:pt x="11" y="89"/>
                  </a:lnTo>
                  <a:lnTo>
                    <a:pt x="11" y="87"/>
                  </a:lnTo>
                  <a:lnTo>
                    <a:pt x="11" y="87"/>
                  </a:lnTo>
                  <a:lnTo>
                    <a:pt x="11" y="87"/>
                  </a:lnTo>
                  <a:lnTo>
                    <a:pt x="7" y="89"/>
                  </a:lnTo>
                  <a:lnTo>
                    <a:pt x="7" y="91"/>
                  </a:lnTo>
                  <a:lnTo>
                    <a:pt x="9" y="91"/>
                  </a:lnTo>
                  <a:lnTo>
                    <a:pt x="9" y="91"/>
                  </a:lnTo>
                  <a:close/>
                  <a:moveTo>
                    <a:pt x="25" y="118"/>
                  </a:moveTo>
                  <a:lnTo>
                    <a:pt x="25" y="118"/>
                  </a:lnTo>
                  <a:lnTo>
                    <a:pt x="32" y="114"/>
                  </a:lnTo>
                  <a:lnTo>
                    <a:pt x="40" y="110"/>
                  </a:lnTo>
                  <a:lnTo>
                    <a:pt x="40" y="110"/>
                  </a:lnTo>
                  <a:lnTo>
                    <a:pt x="34" y="108"/>
                  </a:lnTo>
                  <a:lnTo>
                    <a:pt x="30" y="110"/>
                  </a:lnTo>
                  <a:lnTo>
                    <a:pt x="27" y="112"/>
                  </a:lnTo>
                  <a:lnTo>
                    <a:pt x="25" y="118"/>
                  </a:lnTo>
                  <a:lnTo>
                    <a:pt x="25" y="118"/>
                  </a:lnTo>
                  <a:close/>
                  <a:moveTo>
                    <a:pt x="55" y="112"/>
                  </a:moveTo>
                  <a:lnTo>
                    <a:pt x="55" y="112"/>
                  </a:lnTo>
                  <a:lnTo>
                    <a:pt x="55" y="114"/>
                  </a:lnTo>
                  <a:lnTo>
                    <a:pt x="57" y="114"/>
                  </a:lnTo>
                  <a:lnTo>
                    <a:pt x="61" y="112"/>
                  </a:lnTo>
                  <a:lnTo>
                    <a:pt x="61" y="112"/>
                  </a:lnTo>
                  <a:lnTo>
                    <a:pt x="57" y="112"/>
                  </a:lnTo>
                  <a:lnTo>
                    <a:pt x="55" y="112"/>
                  </a:lnTo>
                  <a:lnTo>
                    <a:pt x="55" y="112"/>
                  </a:lnTo>
                  <a:close/>
                  <a:moveTo>
                    <a:pt x="68" y="118"/>
                  </a:moveTo>
                  <a:lnTo>
                    <a:pt x="68" y="118"/>
                  </a:lnTo>
                  <a:lnTo>
                    <a:pt x="70" y="116"/>
                  </a:lnTo>
                  <a:lnTo>
                    <a:pt x="74" y="116"/>
                  </a:lnTo>
                  <a:lnTo>
                    <a:pt x="76" y="114"/>
                  </a:lnTo>
                  <a:lnTo>
                    <a:pt x="78" y="112"/>
                  </a:lnTo>
                  <a:lnTo>
                    <a:pt x="78" y="112"/>
                  </a:lnTo>
                  <a:lnTo>
                    <a:pt x="74" y="112"/>
                  </a:lnTo>
                  <a:lnTo>
                    <a:pt x="70" y="112"/>
                  </a:lnTo>
                  <a:lnTo>
                    <a:pt x="68" y="116"/>
                  </a:lnTo>
                  <a:lnTo>
                    <a:pt x="68" y="118"/>
                  </a:lnTo>
                  <a:lnTo>
                    <a:pt x="68" y="118"/>
                  </a:lnTo>
                  <a:close/>
                  <a:moveTo>
                    <a:pt x="124" y="116"/>
                  </a:moveTo>
                  <a:lnTo>
                    <a:pt x="124" y="116"/>
                  </a:lnTo>
                  <a:lnTo>
                    <a:pt x="128" y="114"/>
                  </a:lnTo>
                  <a:lnTo>
                    <a:pt x="129" y="114"/>
                  </a:lnTo>
                  <a:lnTo>
                    <a:pt x="131" y="112"/>
                  </a:lnTo>
                  <a:lnTo>
                    <a:pt x="131" y="112"/>
                  </a:lnTo>
                  <a:lnTo>
                    <a:pt x="128" y="112"/>
                  </a:lnTo>
                  <a:lnTo>
                    <a:pt x="126" y="112"/>
                  </a:lnTo>
                  <a:lnTo>
                    <a:pt x="124" y="116"/>
                  </a:lnTo>
                  <a:lnTo>
                    <a:pt x="124" y="116"/>
                  </a:lnTo>
                  <a:close/>
                  <a:moveTo>
                    <a:pt x="86" y="118"/>
                  </a:moveTo>
                  <a:lnTo>
                    <a:pt x="86" y="118"/>
                  </a:lnTo>
                  <a:lnTo>
                    <a:pt x="89" y="116"/>
                  </a:lnTo>
                  <a:lnTo>
                    <a:pt x="89" y="112"/>
                  </a:lnTo>
                  <a:lnTo>
                    <a:pt x="89" y="112"/>
                  </a:lnTo>
                  <a:lnTo>
                    <a:pt x="88" y="112"/>
                  </a:lnTo>
                  <a:lnTo>
                    <a:pt x="88" y="112"/>
                  </a:lnTo>
                  <a:lnTo>
                    <a:pt x="86" y="114"/>
                  </a:lnTo>
                  <a:lnTo>
                    <a:pt x="86" y="118"/>
                  </a:lnTo>
                  <a:lnTo>
                    <a:pt x="86" y="118"/>
                  </a:lnTo>
                  <a:close/>
                  <a:moveTo>
                    <a:pt x="107" y="116"/>
                  </a:moveTo>
                  <a:lnTo>
                    <a:pt x="107" y="116"/>
                  </a:lnTo>
                  <a:lnTo>
                    <a:pt x="110" y="116"/>
                  </a:lnTo>
                  <a:lnTo>
                    <a:pt x="110" y="114"/>
                  </a:lnTo>
                  <a:lnTo>
                    <a:pt x="110" y="112"/>
                  </a:lnTo>
                  <a:lnTo>
                    <a:pt x="110" y="112"/>
                  </a:lnTo>
                  <a:lnTo>
                    <a:pt x="108" y="112"/>
                  </a:lnTo>
                  <a:lnTo>
                    <a:pt x="108" y="114"/>
                  </a:lnTo>
                  <a:lnTo>
                    <a:pt x="107" y="116"/>
                  </a:lnTo>
                  <a:lnTo>
                    <a:pt x="107" y="116"/>
                  </a:lnTo>
                  <a:close/>
                  <a:moveTo>
                    <a:pt x="28" y="124"/>
                  </a:moveTo>
                  <a:lnTo>
                    <a:pt x="28" y="124"/>
                  </a:lnTo>
                  <a:lnTo>
                    <a:pt x="36" y="124"/>
                  </a:lnTo>
                  <a:lnTo>
                    <a:pt x="36" y="124"/>
                  </a:lnTo>
                  <a:lnTo>
                    <a:pt x="38" y="122"/>
                  </a:lnTo>
                  <a:lnTo>
                    <a:pt x="40" y="120"/>
                  </a:lnTo>
                  <a:lnTo>
                    <a:pt x="42" y="118"/>
                  </a:lnTo>
                  <a:lnTo>
                    <a:pt x="44" y="116"/>
                  </a:lnTo>
                  <a:lnTo>
                    <a:pt x="44" y="116"/>
                  </a:lnTo>
                  <a:lnTo>
                    <a:pt x="36" y="120"/>
                  </a:lnTo>
                  <a:lnTo>
                    <a:pt x="32" y="122"/>
                  </a:lnTo>
                  <a:lnTo>
                    <a:pt x="28" y="124"/>
                  </a:lnTo>
                  <a:lnTo>
                    <a:pt x="28" y="124"/>
                  </a:lnTo>
                  <a:close/>
                  <a:moveTo>
                    <a:pt x="80" y="131"/>
                  </a:moveTo>
                  <a:lnTo>
                    <a:pt x="80" y="131"/>
                  </a:lnTo>
                  <a:lnTo>
                    <a:pt x="86" y="131"/>
                  </a:lnTo>
                  <a:lnTo>
                    <a:pt x="91" y="131"/>
                  </a:lnTo>
                  <a:lnTo>
                    <a:pt x="91" y="131"/>
                  </a:lnTo>
                  <a:lnTo>
                    <a:pt x="91" y="127"/>
                  </a:lnTo>
                  <a:lnTo>
                    <a:pt x="93" y="124"/>
                  </a:lnTo>
                  <a:lnTo>
                    <a:pt x="95" y="122"/>
                  </a:lnTo>
                  <a:lnTo>
                    <a:pt x="95" y="118"/>
                  </a:lnTo>
                  <a:lnTo>
                    <a:pt x="95" y="118"/>
                  </a:lnTo>
                  <a:lnTo>
                    <a:pt x="88" y="124"/>
                  </a:lnTo>
                  <a:lnTo>
                    <a:pt x="80" y="131"/>
                  </a:lnTo>
                  <a:lnTo>
                    <a:pt x="80" y="131"/>
                  </a:lnTo>
                  <a:close/>
                  <a:moveTo>
                    <a:pt x="126" y="135"/>
                  </a:moveTo>
                  <a:lnTo>
                    <a:pt x="126" y="135"/>
                  </a:lnTo>
                  <a:lnTo>
                    <a:pt x="129" y="131"/>
                  </a:lnTo>
                  <a:lnTo>
                    <a:pt x="135" y="129"/>
                  </a:lnTo>
                  <a:lnTo>
                    <a:pt x="141" y="126"/>
                  </a:lnTo>
                  <a:lnTo>
                    <a:pt x="141" y="124"/>
                  </a:lnTo>
                  <a:lnTo>
                    <a:pt x="141" y="120"/>
                  </a:lnTo>
                  <a:lnTo>
                    <a:pt x="141" y="120"/>
                  </a:lnTo>
                  <a:lnTo>
                    <a:pt x="135" y="122"/>
                  </a:lnTo>
                  <a:lnTo>
                    <a:pt x="129" y="126"/>
                  </a:lnTo>
                  <a:lnTo>
                    <a:pt x="128" y="131"/>
                  </a:lnTo>
                  <a:lnTo>
                    <a:pt x="126" y="135"/>
                  </a:lnTo>
                  <a:lnTo>
                    <a:pt x="126" y="135"/>
                  </a:lnTo>
                  <a:close/>
                  <a:moveTo>
                    <a:pt x="99" y="131"/>
                  </a:moveTo>
                  <a:lnTo>
                    <a:pt x="99" y="131"/>
                  </a:lnTo>
                  <a:lnTo>
                    <a:pt x="105" y="129"/>
                  </a:lnTo>
                  <a:lnTo>
                    <a:pt x="107" y="127"/>
                  </a:lnTo>
                  <a:lnTo>
                    <a:pt x="110" y="122"/>
                  </a:lnTo>
                  <a:lnTo>
                    <a:pt x="110" y="122"/>
                  </a:lnTo>
                  <a:lnTo>
                    <a:pt x="107" y="124"/>
                  </a:lnTo>
                  <a:lnTo>
                    <a:pt x="105" y="126"/>
                  </a:lnTo>
                  <a:lnTo>
                    <a:pt x="99" y="131"/>
                  </a:lnTo>
                  <a:lnTo>
                    <a:pt x="99" y="131"/>
                  </a:lnTo>
                  <a:close/>
                  <a:moveTo>
                    <a:pt x="65" y="129"/>
                  </a:moveTo>
                  <a:lnTo>
                    <a:pt x="65" y="129"/>
                  </a:lnTo>
                  <a:lnTo>
                    <a:pt x="72" y="129"/>
                  </a:lnTo>
                  <a:lnTo>
                    <a:pt x="72" y="129"/>
                  </a:lnTo>
                  <a:lnTo>
                    <a:pt x="74" y="122"/>
                  </a:lnTo>
                  <a:lnTo>
                    <a:pt x="74" y="122"/>
                  </a:lnTo>
                  <a:lnTo>
                    <a:pt x="68" y="126"/>
                  </a:lnTo>
                  <a:lnTo>
                    <a:pt x="67" y="127"/>
                  </a:lnTo>
                  <a:lnTo>
                    <a:pt x="65" y="129"/>
                  </a:lnTo>
                  <a:lnTo>
                    <a:pt x="65" y="129"/>
                  </a:lnTo>
                  <a:close/>
                  <a:moveTo>
                    <a:pt x="202" y="141"/>
                  </a:moveTo>
                  <a:lnTo>
                    <a:pt x="202" y="141"/>
                  </a:lnTo>
                  <a:lnTo>
                    <a:pt x="204" y="139"/>
                  </a:lnTo>
                  <a:lnTo>
                    <a:pt x="206" y="139"/>
                  </a:lnTo>
                  <a:lnTo>
                    <a:pt x="208" y="135"/>
                  </a:lnTo>
                  <a:lnTo>
                    <a:pt x="208" y="135"/>
                  </a:lnTo>
                  <a:lnTo>
                    <a:pt x="206" y="135"/>
                  </a:lnTo>
                  <a:lnTo>
                    <a:pt x="204" y="137"/>
                  </a:lnTo>
                  <a:lnTo>
                    <a:pt x="202" y="141"/>
                  </a:lnTo>
                  <a:lnTo>
                    <a:pt x="202" y="141"/>
                  </a:lnTo>
                  <a:close/>
                  <a:moveTo>
                    <a:pt x="181" y="154"/>
                  </a:moveTo>
                  <a:lnTo>
                    <a:pt x="181" y="154"/>
                  </a:lnTo>
                  <a:lnTo>
                    <a:pt x="185" y="152"/>
                  </a:lnTo>
                  <a:lnTo>
                    <a:pt x="189" y="148"/>
                  </a:lnTo>
                  <a:lnTo>
                    <a:pt x="190" y="141"/>
                  </a:lnTo>
                  <a:lnTo>
                    <a:pt x="190" y="141"/>
                  </a:lnTo>
                  <a:lnTo>
                    <a:pt x="181" y="154"/>
                  </a:lnTo>
                  <a:lnTo>
                    <a:pt x="181" y="154"/>
                  </a:lnTo>
                  <a:close/>
                  <a:moveTo>
                    <a:pt x="124" y="147"/>
                  </a:moveTo>
                  <a:lnTo>
                    <a:pt x="124" y="147"/>
                  </a:lnTo>
                  <a:lnTo>
                    <a:pt x="128" y="145"/>
                  </a:lnTo>
                  <a:lnTo>
                    <a:pt x="129" y="143"/>
                  </a:lnTo>
                  <a:lnTo>
                    <a:pt x="129" y="143"/>
                  </a:lnTo>
                  <a:lnTo>
                    <a:pt x="126" y="143"/>
                  </a:lnTo>
                  <a:lnTo>
                    <a:pt x="126" y="143"/>
                  </a:lnTo>
                  <a:lnTo>
                    <a:pt x="124" y="147"/>
                  </a:lnTo>
                  <a:lnTo>
                    <a:pt x="124" y="147"/>
                  </a:lnTo>
                  <a:close/>
                  <a:moveTo>
                    <a:pt x="133" y="160"/>
                  </a:moveTo>
                  <a:lnTo>
                    <a:pt x="133" y="160"/>
                  </a:lnTo>
                  <a:lnTo>
                    <a:pt x="137" y="160"/>
                  </a:lnTo>
                  <a:lnTo>
                    <a:pt x="141" y="158"/>
                  </a:lnTo>
                  <a:lnTo>
                    <a:pt x="145" y="154"/>
                  </a:lnTo>
                  <a:lnTo>
                    <a:pt x="145" y="148"/>
                  </a:lnTo>
                  <a:lnTo>
                    <a:pt x="145" y="148"/>
                  </a:lnTo>
                  <a:lnTo>
                    <a:pt x="141" y="150"/>
                  </a:lnTo>
                  <a:lnTo>
                    <a:pt x="137" y="152"/>
                  </a:lnTo>
                  <a:lnTo>
                    <a:pt x="135" y="156"/>
                  </a:lnTo>
                  <a:lnTo>
                    <a:pt x="133" y="160"/>
                  </a:lnTo>
                  <a:lnTo>
                    <a:pt x="133" y="160"/>
                  </a:lnTo>
                  <a:close/>
                  <a:moveTo>
                    <a:pt x="164" y="162"/>
                  </a:moveTo>
                  <a:lnTo>
                    <a:pt x="164" y="162"/>
                  </a:lnTo>
                  <a:lnTo>
                    <a:pt x="166" y="162"/>
                  </a:lnTo>
                  <a:lnTo>
                    <a:pt x="168" y="160"/>
                  </a:lnTo>
                  <a:lnTo>
                    <a:pt x="168" y="154"/>
                  </a:lnTo>
                  <a:lnTo>
                    <a:pt x="168" y="154"/>
                  </a:lnTo>
                  <a:lnTo>
                    <a:pt x="166" y="158"/>
                  </a:lnTo>
                  <a:lnTo>
                    <a:pt x="164" y="162"/>
                  </a:lnTo>
                  <a:lnTo>
                    <a:pt x="164" y="162"/>
                  </a:lnTo>
                  <a:close/>
                  <a:moveTo>
                    <a:pt x="133" y="173"/>
                  </a:moveTo>
                  <a:lnTo>
                    <a:pt x="133" y="173"/>
                  </a:lnTo>
                  <a:lnTo>
                    <a:pt x="139" y="171"/>
                  </a:lnTo>
                  <a:lnTo>
                    <a:pt x="145" y="169"/>
                  </a:lnTo>
                  <a:lnTo>
                    <a:pt x="145" y="169"/>
                  </a:lnTo>
                  <a:lnTo>
                    <a:pt x="145" y="164"/>
                  </a:lnTo>
                  <a:lnTo>
                    <a:pt x="145" y="164"/>
                  </a:lnTo>
                  <a:lnTo>
                    <a:pt x="141" y="166"/>
                  </a:lnTo>
                  <a:lnTo>
                    <a:pt x="139" y="168"/>
                  </a:lnTo>
                  <a:lnTo>
                    <a:pt x="133" y="173"/>
                  </a:lnTo>
                  <a:lnTo>
                    <a:pt x="133" y="1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4" name="Freeform 52"/>
            <p:cNvSpPr>
              <a:spLocks noEditPoints="1"/>
            </p:cNvSpPr>
            <p:nvPr/>
          </p:nvSpPr>
          <p:spPr bwMode="auto">
            <a:xfrm>
              <a:off x="5318126" y="4265613"/>
              <a:ext cx="180975" cy="190500"/>
            </a:xfrm>
            <a:custGeom>
              <a:avLst/>
              <a:gdLst/>
              <a:ahLst/>
              <a:cxnLst>
                <a:cxn ang="0">
                  <a:pos x="76" y="101"/>
                </a:cxn>
                <a:cxn ang="0">
                  <a:pos x="74" y="118"/>
                </a:cxn>
                <a:cxn ang="0">
                  <a:pos x="34" y="115"/>
                </a:cxn>
                <a:cxn ang="0">
                  <a:pos x="9" y="88"/>
                </a:cxn>
                <a:cxn ang="0">
                  <a:pos x="0" y="63"/>
                </a:cxn>
                <a:cxn ang="0">
                  <a:pos x="17" y="23"/>
                </a:cxn>
                <a:cxn ang="0">
                  <a:pos x="51" y="4"/>
                </a:cxn>
                <a:cxn ang="0">
                  <a:pos x="78" y="0"/>
                </a:cxn>
                <a:cxn ang="0">
                  <a:pos x="110" y="31"/>
                </a:cxn>
                <a:cxn ang="0">
                  <a:pos x="103" y="75"/>
                </a:cxn>
                <a:cxn ang="0">
                  <a:pos x="78" y="88"/>
                </a:cxn>
                <a:cxn ang="0">
                  <a:pos x="105" y="52"/>
                </a:cxn>
                <a:cxn ang="0">
                  <a:pos x="91" y="14"/>
                </a:cxn>
                <a:cxn ang="0">
                  <a:pos x="49" y="16"/>
                </a:cxn>
                <a:cxn ang="0">
                  <a:pos x="30" y="42"/>
                </a:cxn>
                <a:cxn ang="0">
                  <a:pos x="30" y="78"/>
                </a:cxn>
                <a:cxn ang="0">
                  <a:pos x="49" y="97"/>
                </a:cxn>
                <a:cxn ang="0">
                  <a:pos x="84" y="109"/>
                </a:cxn>
                <a:cxn ang="0">
                  <a:pos x="57" y="92"/>
                </a:cxn>
                <a:cxn ang="0">
                  <a:pos x="53" y="61"/>
                </a:cxn>
                <a:cxn ang="0">
                  <a:pos x="76" y="67"/>
                </a:cxn>
                <a:cxn ang="0">
                  <a:pos x="103" y="57"/>
                </a:cxn>
                <a:cxn ang="0">
                  <a:pos x="36" y="19"/>
                </a:cxn>
                <a:cxn ang="0">
                  <a:pos x="44" y="12"/>
                </a:cxn>
                <a:cxn ang="0">
                  <a:pos x="19" y="31"/>
                </a:cxn>
                <a:cxn ang="0">
                  <a:pos x="28" y="23"/>
                </a:cxn>
                <a:cxn ang="0">
                  <a:pos x="25" y="21"/>
                </a:cxn>
                <a:cxn ang="0">
                  <a:pos x="19" y="31"/>
                </a:cxn>
                <a:cxn ang="0">
                  <a:pos x="19" y="38"/>
                </a:cxn>
                <a:cxn ang="0">
                  <a:pos x="17" y="46"/>
                </a:cxn>
                <a:cxn ang="0">
                  <a:pos x="28" y="29"/>
                </a:cxn>
                <a:cxn ang="0">
                  <a:pos x="7" y="59"/>
                </a:cxn>
                <a:cxn ang="0">
                  <a:pos x="7" y="52"/>
                </a:cxn>
                <a:cxn ang="0">
                  <a:pos x="6" y="63"/>
                </a:cxn>
                <a:cxn ang="0">
                  <a:pos x="15" y="65"/>
                </a:cxn>
                <a:cxn ang="0">
                  <a:pos x="21" y="56"/>
                </a:cxn>
                <a:cxn ang="0">
                  <a:pos x="15" y="61"/>
                </a:cxn>
                <a:cxn ang="0">
                  <a:pos x="59" y="78"/>
                </a:cxn>
                <a:cxn ang="0">
                  <a:pos x="61" y="73"/>
                </a:cxn>
                <a:cxn ang="0">
                  <a:pos x="59" y="69"/>
                </a:cxn>
                <a:cxn ang="0">
                  <a:pos x="15" y="80"/>
                </a:cxn>
                <a:cxn ang="0">
                  <a:pos x="23" y="78"/>
                </a:cxn>
                <a:cxn ang="0">
                  <a:pos x="21" y="71"/>
                </a:cxn>
                <a:cxn ang="0">
                  <a:pos x="67" y="80"/>
                </a:cxn>
                <a:cxn ang="0">
                  <a:pos x="70" y="73"/>
                </a:cxn>
                <a:cxn ang="0">
                  <a:pos x="67" y="80"/>
                </a:cxn>
                <a:cxn ang="0">
                  <a:pos x="84" y="75"/>
                </a:cxn>
                <a:cxn ang="0">
                  <a:pos x="84" y="73"/>
                </a:cxn>
                <a:cxn ang="0">
                  <a:pos x="25" y="90"/>
                </a:cxn>
                <a:cxn ang="0">
                  <a:pos x="30" y="86"/>
                </a:cxn>
                <a:cxn ang="0">
                  <a:pos x="25" y="90"/>
                </a:cxn>
                <a:cxn ang="0">
                  <a:pos x="23" y="99"/>
                </a:cxn>
                <a:cxn ang="0">
                  <a:pos x="30" y="96"/>
                </a:cxn>
                <a:cxn ang="0">
                  <a:pos x="21" y="97"/>
                </a:cxn>
                <a:cxn ang="0">
                  <a:pos x="42" y="101"/>
                </a:cxn>
                <a:cxn ang="0">
                  <a:pos x="38" y="96"/>
                </a:cxn>
                <a:cxn ang="0">
                  <a:pos x="36" y="103"/>
                </a:cxn>
                <a:cxn ang="0">
                  <a:pos x="38" y="113"/>
                </a:cxn>
                <a:cxn ang="0">
                  <a:pos x="38" y="107"/>
                </a:cxn>
                <a:cxn ang="0">
                  <a:pos x="47" y="111"/>
                </a:cxn>
                <a:cxn ang="0">
                  <a:pos x="53" y="107"/>
                </a:cxn>
                <a:cxn ang="0">
                  <a:pos x="47" y="111"/>
                </a:cxn>
              </a:cxnLst>
              <a:rect l="0" t="0" r="r" b="b"/>
              <a:pathLst>
                <a:path w="114" h="120">
                  <a:moveTo>
                    <a:pt x="67" y="90"/>
                  </a:moveTo>
                  <a:lnTo>
                    <a:pt x="67" y="90"/>
                  </a:lnTo>
                  <a:lnTo>
                    <a:pt x="70" y="96"/>
                  </a:lnTo>
                  <a:lnTo>
                    <a:pt x="76" y="101"/>
                  </a:lnTo>
                  <a:lnTo>
                    <a:pt x="91" y="111"/>
                  </a:lnTo>
                  <a:lnTo>
                    <a:pt x="91" y="111"/>
                  </a:lnTo>
                  <a:lnTo>
                    <a:pt x="84" y="115"/>
                  </a:lnTo>
                  <a:lnTo>
                    <a:pt x="74" y="118"/>
                  </a:lnTo>
                  <a:lnTo>
                    <a:pt x="63" y="120"/>
                  </a:lnTo>
                  <a:lnTo>
                    <a:pt x="53" y="120"/>
                  </a:lnTo>
                  <a:lnTo>
                    <a:pt x="44" y="118"/>
                  </a:lnTo>
                  <a:lnTo>
                    <a:pt x="34" y="115"/>
                  </a:lnTo>
                  <a:lnTo>
                    <a:pt x="26" y="111"/>
                  </a:lnTo>
                  <a:lnTo>
                    <a:pt x="21" y="105"/>
                  </a:lnTo>
                  <a:lnTo>
                    <a:pt x="21" y="105"/>
                  </a:lnTo>
                  <a:lnTo>
                    <a:pt x="9" y="88"/>
                  </a:lnTo>
                  <a:lnTo>
                    <a:pt x="4" y="78"/>
                  </a:lnTo>
                  <a:lnTo>
                    <a:pt x="2" y="71"/>
                  </a:lnTo>
                  <a:lnTo>
                    <a:pt x="2" y="71"/>
                  </a:lnTo>
                  <a:lnTo>
                    <a:pt x="0" y="63"/>
                  </a:lnTo>
                  <a:lnTo>
                    <a:pt x="0" y="56"/>
                  </a:lnTo>
                  <a:lnTo>
                    <a:pt x="4" y="42"/>
                  </a:lnTo>
                  <a:lnTo>
                    <a:pt x="9" y="33"/>
                  </a:lnTo>
                  <a:lnTo>
                    <a:pt x="17" y="23"/>
                  </a:lnTo>
                  <a:lnTo>
                    <a:pt x="17" y="23"/>
                  </a:lnTo>
                  <a:lnTo>
                    <a:pt x="28" y="14"/>
                  </a:lnTo>
                  <a:lnTo>
                    <a:pt x="44" y="6"/>
                  </a:lnTo>
                  <a:lnTo>
                    <a:pt x="51" y="4"/>
                  </a:lnTo>
                  <a:lnTo>
                    <a:pt x="59" y="0"/>
                  </a:lnTo>
                  <a:lnTo>
                    <a:pt x="68" y="0"/>
                  </a:lnTo>
                  <a:lnTo>
                    <a:pt x="78" y="0"/>
                  </a:lnTo>
                  <a:lnTo>
                    <a:pt x="78" y="0"/>
                  </a:lnTo>
                  <a:lnTo>
                    <a:pt x="89" y="4"/>
                  </a:lnTo>
                  <a:lnTo>
                    <a:pt x="99" y="12"/>
                  </a:lnTo>
                  <a:lnTo>
                    <a:pt x="105" y="21"/>
                  </a:lnTo>
                  <a:lnTo>
                    <a:pt x="110" y="31"/>
                  </a:lnTo>
                  <a:lnTo>
                    <a:pt x="114" y="42"/>
                  </a:lnTo>
                  <a:lnTo>
                    <a:pt x="112" y="54"/>
                  </a:lnTo>
                  <a:lnTo>
                    <a:pt x="110" y="65"/>
                  </a:lnTo>
                  <a:lnTo>
                    <a:pt x="103" y="75"/>
                  </a:lnTo>
                  <a:lnTo>
                    <a:pt x="103" y="75"/>
                  </a:lnTo>
                  <a:lnTo>
                    <a:pt x="97" y="80"/>
                  </a:lnTo>
                  <a:lnTo>
                    <a:pt x="87" y="86"/>
                  </a:lnTo>
                  <a:lnTo>
                    <a:pt x="78" y="88"/>
                  </a:lnTo>
                  <a:lnTo>
                    <a:pt x="67" y="90"/>
                  </a:lnTo>
                  <a:lnTo>
                    <a:pt x="67" y="90"/>
                  </a:lnTo>
                  <a:close/>
                  <a:moveTo>
                    <a:pt x="105" y="52"/>
                  </a:moveTo>
                  <a:lnTo>
                    <a:pt x="105" y="52"/>
                  </a:lnTo>
                  <a:lnTo>
                    <a:pt x="107" y="40"/>
                  </a:lnTo>
                  <a:lnTo>
                    <a:pt x="105" y="29"/>
                  </a:lnTo>
                  <a:lnTo>
                    <a:pt x="99" y="21"/>
                  </a:lnTo>
                  <a:lnTo>
                    <a:pt x="91" y="14"/>
                  </a:lnTo>
                  <a:lnTo>
                    <a:pt x="82" y="8"/>
                  </a:lnTo>
                  <a:lnTo>
                    <a:pt x="70" y="8"/>
                  </a:lnTo>
                  <a:lnTo>
                    <a:pt x="59" y="10"/>
                  </a:lnTo>
                  <a:lnTo>
                    <a:pt x="49" y="16"/>
                  </a:lnTo>
                  <a:lnTo>
                    <a:pt x="49" y="16"/>
                  </a:lnTo>
                  <a:lnTo>
                    <a:pt x="38" y="27"/>
                  </a:lnTo>
                  <a:lnTo>
                    <a:pt x="34" y="35"/>
                  </a:lnTo>
                  <a:lnTo>
                    <a:pt x="30" y="42"/>
                  </a:lnTo>
                  <a:lnTo>
                    <a:pt x="26" y="52"/>
                  </a:lnTo>
                  <a:lnTo>
                    <a:pt x="26" y="61"/>
                  </a:lnTo>
                  <a:lnTo>
                    <a:pt x="26" y="71"/>
                  </a:lnTo>
                  <a:lnTo>
                    <a:pt x="30" y="78"/>
                  </a:lnTo>
                  <a:lnTo>
                    <a:pt x="30" y="78"/>
                  </a:lnTo>
                  <a:lnTo>
                    <a:pt x="40" y="90"/>
                  </a:lnTo>
                  <a:lnTo>
                    <a:pt x="40" y="90"/>
                  </a:lnTo>
                  <a:lnTo>
                    <a:pt x="49" y="97"/>
                  </a:lnTo>
                  <a:lnTo>
                    <a:pt x="59" y="105"/>
                  </a:lnTo>
                  <a:lnTo>
                    <a:pt x="70" y="109"/>
                  </a:lnTo>
                  <a:lnTo>
                    <a:pt x="78" y="109"/>
                  </a:lnTo>
                  <a:lnTo>
                    <a:pt x="84" y="109"/>
                  </a:lnTo>
                  <a:lnTo>
                    <a:pt x="84" y="109"/>
                  </a:lnTo>
                  <a:lnTo>
                    <a:pt x="70" y="103"/>
                  </a:lnTo>
                  <a:lnTo>
                    <a:pt x="63" y="97"/>
                  </a:lnTo>
                  <a:lnTo>
                    <a:pt x="57" y="92"/>
                  </a:lnTo>
                  <a:lnTo>
                    <a:pt x="53" y="86"/>
                  </a:lnTo>
                  <a:lnTo>
                    <a:pt x="51" y="78"/>
                  </a:lnTo>
                  <a:lnTo>
                    <a:pt x="51" y="71"/>
                  </a:lnTo>
                  <a:lnTo>
                    <a:pt x="53" y="61"/>
                  </a:lnTo>
                  <a:lnTo>
                    <a:pt x="53" y="61"/>
                  </a:lnTo>
                  <a:lnTo>
                    <a:pt x="61" y="65"/>
                  </a:lnTo>
                  <a:lnTo>
                    <a:pt x="68" y="67"/>
                  </a:lnTo>
                  <a:lnTo>
                    <a:pt x="76" y="67"/>
                  </a:lnTo>
                  <a:lnTo>
                    <a:pt x="84" y="67"/>
                  </a:lnTo>
                  <a:lnTo>
                    <a:pt x="91" y="65"/>
                  </a:lnTo>
                  <a:lnTo>
                    <a:pt x="97" y="63"/>
                  </a:lnTo>
                  <a:lnTo>
                    <a:pt x="103" y="57"/>
                  </a:lnTo>
                  <a:lnTo>
                    <a:pt x="105" y="52"/>
                  </a:lnTo>
                  <a:lnTo>
                    <a:pt x="105" y="52"/>
                  </a:lnTo>
                  <a:close/>
                  <a:moveTo>
                    <a:pt x="36" y="19"/>
                  </a:moveTo>
                  <a:lnTo>
                    <a:pt x="36" y="19"/>
                  </a:lnTo>
                  <a:lnTo>
                    <a:pt x="38" y="19"/>
                  </a:lnTo>
                  <a:lnTo>
                    <a:pt x="40" y="17"/>
                  </a:lnTo>
                  <a:lnTo>
                    <a:pt x="44" y="12"/>
                  </a:lnTo>
                  <a:lnTo>
                    <a:pt x="44" y="12"/>
                  </a:lnTo>
                  <a:lnTo>
                    <a:pt x="38" y="14"/>
                  </a:lnTo>
                  <a:lnTo>
                    <a:pt x="36" y="19"/>
                  </a:lnTo>
                  <a:lnTo>
                    <a:pt x="36" y="19"/>
                  </a:lnTo>
                  <a:close/>
                  <a:moveTo>
                    <a:pt x="19" y="31"/>
                  </a:moveTo>
                  <a:lnTo>
                    <a:pt x="19" y="31"/>
                  </a:lnTo>
                  <a:lnTo>
                    <a:pt x="21" y="29"/>
                  </a:lnTo>
                  <a:lnTo>
                    <a:pt x="25" y="27"/>
                  </a:lnTo>
                  <a:lnTo>
                    <a:pt x="28" y="23"/>
                  </a:lnTo>
                  <a:lnTo>
                    <a:pt x="28" y="23"/>
                  </a:lnTo>
                  <a:lnTo>
                    <a:pt x="26" y="21"/>
                  </a:lnTo>
                  <a:lnTo>
                    <a:pt x="26" y="21"/>
                  </a:lnTo>
                  <a:lnTo>
                    <a:pt x="25" y="21"/>
                  </a:lnTo>
                  <a:lnTo>
                    <a:pt x="25" y="21"/>
                  </a:lnTo>
                  <a:lnTo>
                    <a:pt x="23" y="27"/>
                  </a:lnTo>
                  <a:lnTo>
                    <a:pt x="19" y="31"/>
                  </a:lnTo>
                  <a:lnTo>
                    <a:pt x="19" y="31"/>
                  </a:lnTo>
                  <a:close/>
                  <a:moveTo>
                    <a:pt x="28" y="29"/>
                  </a:moveTo>
                  <a:lnTo>
                    <a:pt x="28" y="29"/>
                  </a:lnTo>
                  <a:lnTo>
                    <a:pt x="23" y="35"/>
                  </a:lnTo>
                  <a:lnTo>
                    <a:pt x="19" y="38"/>
                  </a:lnTo>
                  <a:lnTo>
                    <a:pt x="13" y="42"/>
                  </a:lnTo>
                  <a:lnTo>
                    <a:pt x="11" y="48"/>
                  </a:lnTo>
                  <a:lnTo>
                    <a:pt x="11" y="48"/>
                  </a:lnTo>
                  <a:lnTo>
                    <a:pt x="17" y="46"/>
                  </a:lnTo>
                  <a:lnTo>
                    <a:pt x="25" y="40"/>
                  </a:lnTo>
                  <a:lnTo>
                    <a:pt x="28" y="37"/>
                  </a:lnTo>
                  <a:lnTo>
                    <a:pt x="28" y="33"/>
                  </a:lnTo>
                  <a:lnTo>
                    <a:pt x="28" y="29"/>
                  </a:lnTo>
                  <a:lnTo>
                    <a:pt x="28" y="29"/>
                  </a:lnTo>
                  <a:close/>
                  <a:moveTo>
                    <a:pt x="6" y="63"/>
                  </a:moveTo>
                  <a:lnTo>
                    <a:pt x="6" y="63"/>
                  </a:lnTo>
                  <a:lnTo>
                    <a:pt x="7" y="59"/>
                  </a:lnTo>
                  <a:lnTo>
                    <a:pt x="9" y="54"/>
                  </a:lnTo>
                  <a:lnTo>
                    <a:pt x="9" y="54"/>
                  </a:lnTo>
                  <a:lnTo>
                    <a:pt x="9" y="54"/>
                  </a:lnTo>
                  <a:lnTo>
                    <a:pt x="7" y="52"/>
                  </a:lnTo>
                  <a:lnTo>
                    <a:pt x="7" y="52"/>
                  </a:lnTo>
                  <a:lnTo>
                    <a:pt x="6" y="57"/>
                  </a:lnTo>
                  <a:lnTo>
                    <a:pt x="6" y="63"/>
                  </a:lnTo>
                  <a:lnTo>
                    <a:pt x="6" y="63"/>
                  </a:lnTo>
                  <a:close/>
                  <a:moveTo>
                    <a:pt x="9" y="67"/>
                  </a:moveTo>
                  <a:lnTo>
                    <a:pt x="9" y="67"/>
                  </a:lnTo>
                  <a:lnTo>
                    <a:pt x="13" y="67"/>
                  </a:lnTo>
                  <a:lnTo>
                    <a:pt x="15" y="65"/>
                  </a:lnTo>
                  <a:lnTo>
                    <a:pt x="21" y="63"/>
                  </a:lnTo>
                  <a:lnTo>
                    <a:pt x="21" y="63"/>
                  </a:lnTo>
                  <a:lnTo>
                    <a:pt x="21" y="57"/>
                  </a:lnTo>
                  <a:lnTo>
                    <a:pt x="21" y="56"/>
                  </a:lnTo>
                  <a:lnTo>
                    <a:pt x="19" y="54"/>
                  </a:lnTo>
                  <a:lnTo>
                    <a:pt x="19" y="54"/>
                  </a:lnTo>
                  <a:lnTo>
                    <a:pt x="17" y="57"/>
                  </a:lnTo>
                  <a:lnTo>
                    <a:pt x="15" y="61"/>
                  </a:lnTo>
                  <a:lnTo>
                    <a:pt x="11" y="63"/>
                  </a:lnTo>
                  <a:lnTo>
                    <a:pt x="9" y="67"/>
                  </a:lnTo>
                  <a:lnTo>
                    <a:pt x="9" y="67"/>
                  </a:lnTo>
                  <a:close/>
                  <a:moveTo>
                    <a:pt x="59" y="78"/>
                  </a:moveTo>
                  <a:lnTo>
                    <a:pt x="59" y="78"/>
                  </a:lnTo>
                  <a:lnTo>
                    <a:pt x="59" y="77"/>
                  </a:lnTo>
                  <a:lnTo>
                    <a:pt x="61" y="75"/>
                  </a:lnTo>
                  <a:lnTo>
                    <a:pt x="61" y="73"/>
                  </a:lnTo>
                  <a:lnTo>
                    <a:pt x="63" y="71"/>
                  </a:lnTo>
                  <a:lnTo>
                    <a:pt x="63" y="71"/>
                  </a:lnTo>
                  <a:lnTo>
                    <a:pt x="59" y="69"/>
                  </a:lnTo>
                  <a:lnTo>
                    <a:pt x="59" y="69"/>
                  </a:lnTo>
                  <a:lnTo>
                    <a:pt x="57" y="75"/>
                  </a:lnTo>
                  <a:lnTo>
                    <a:pt x="59" y="78"/>
                  </a:lnTo>
                  <a:lnTo>
                    <a:pt x="59" y="78"/>
                  </a:lnTo>
                  <a:close/>
                  <a:moveTo>
                    <a:pt x="15" y="80"/>
                  </a:moveTo>
                  <a:lnTo>
                    <a:pt x="15" y="80"/>
                  </a:lnTo>
                  <a:lnTo>
                    <a:pt x="19" y="80"/>
                  </a:lnTo>
                  <a:lnTo>
                    <a:pt x="23" y="78"/>
                  </a:lnTo>
                  <a:lnTo>
                    <a:pt x="23" y="78"/>
                  </a:lnTo>
                  <a:lnTo>
                    <a:pt x="23" y="75"/>
                  </a:lnTo>
                  <a:lnTo>
                    <a:pt x="23" y="73"/>
                  </a:lnTo>
                  <a:lnTo>
                    <a:pt x="21" y="71"/>
                  </a:lnTo>
                  <a:lnTo>
                    <a:pt x="21" y="71"/>
                  </a:lnTo>
                  <a:lnTo>
                    <a:pt x="15" y="80"/>
                  </a:lnTo>
                  <a:lnTo>
                    <a:pt x="15" y="80"/>
                  </a:lnTo>
                  <a:close/>
                  <a:moveTo>
                    <a:pt x="67" y="80"/>
                  </a:moveTo>
                  <a:lnTo>
                    <a:pt x="67" y="80"/>
                  </a:lnTo>
                  <a:lnTo>
                    <a:pt x="68" y="77"/>
                  </a:lnTo>
                  <a:lnTo>
                    <a:pt x="72" y="73"/>
                  </a:lnTo>
                  <a:lnTo>
                    <a:pt x="72" y="73"/>
                  </a:lnTo>
                  <a:lnTo>
                    <a:pt x="70" y="73"/>
                  </a:lnTo>
                  <a:lnTo>
                    <a:pt x="67" y="73"/>
                  </a:lnTo>
                  <a:lnTo>
                    <a:pt x="67" y="73"/>
                  </a:lnTo>
                  <a:lnTo>
                    <a:pt x="67" y="75"/>
                  </a:lnTo>
                  <a:lnTo>
                    <a:pt x="67" y="80"/>
                  </a:lnTo>
                  <a:lnTo>
                    <a:pt x="67" y="80"/>
                  </a:lnTo>
                  <a:close/>
                  <a:moveTo>
                    <a:pt x="80" y="77"/>
                  </a:moveTo>
                  <a:lnTo>
                    <a:pt x="80" y="77"/>
                  </a:lnTo>
                  <a:lnTo>
                    <a:pt x="84" y="75"/>
                  </a:lnTo>
                  <a:lnTo>
                    <a:pt x="87" y="73"/>
                  </a:lnTo>
                  <a:lnTo>
                    <a:pt x="87" y="73"/>
                  </a:lnTo>
                  <a:lnTo>
                    <a:pt x="86" y="73"/>
                  </a:lnTo>
                  <a:lnTo>
                    <a:pt x="84" y="73"/>
                  </a:lnTo>
                  <a:lnTo>
                    <a:pt x="80" y="77"/>
                  </a:lnTo>
                  <a:lnTo>
                    <a:pt x="80" y="77"/>
                  </a:lnTo>
                  <a:close/>
                  <a:moveTo>
                    <a:pt x="25" y="90"/>
                  </a:moveTo>
                  <a:lnTo>
                    <a:pt x="25" y="90"/>
                  </a:lnTo>
                  <a:lnTo>
                    <a:pt x="28" y="90"/>
                  </a:lnTo>
                  <a:lnTo>
                    <a:pt x="32" y="90"/>
                  </a:lnTo>
                  <a:lnTo>
                    <a:pt x="32" y="90"/>
                  </a:lnTo>
                  <a:lnTo>
                    <a:pt x="30" y="86"/>
                  </a:lnTo>
                  <a:lnTo>
                    <a:pt x="26" y="82"/>
                  </a:lnTo>
                  <a:lnTo>
                    <a:pt x="26" y="82"/>
                  </a:lnTo>
                  <a:lnTo>
                    <a:pt x="25" y="86"/>
                  </a:lnTo>
                  <a:lnTo>
                    <a:pt x="25" y="90"/>
                  </a:lnTo>
                  <a:lnTo>
                    <a:pt x="25" y="90"/>
                  </a:lnTo>
                  <a:close/>
                  <a:moveTo>
                    <a:pt x="21" y="97"/>
                  </a:moveTo>
                  <a:lnTo>
                    <a:pt x="21" y="97"/>
                  </a:lnTo>
                  <a:lnTo>
                    <a:pt x="23" y="99"/>
                  </a:lnTo>
                  <a:lnTo>
                    <a:pt x="25" y="103"/>
                  </a:lnTo>
                  <a:lnTo>
                    <a:pt x="25" y="103"/>
                  </a:lnTo>
                  <a:lnTo>
                    <a:pt x="28" y="99"/>
                  </a:lnTo>
                  <a:lnTo>
                    <a:pt x="30" y="96"/>
                  </a:lnTo>
                  <a:lnTo>
                    <a:pt x="30" y="96"/>
                  </a:lnTo>
                  <a:lnTo>
                    <a:pt x="25" y="96"/>
                  </a:lnTo>
                  <a:lnTo>
                    <a:pt x="21" y="97"/>
                  </a:lnTo>
                  <a:lnTo>
                    <a:pt x="21" y="97"/>
                  </a:lnTo>
                  <a:close/>
                  <a:moveTo>
                    <a:pt x="36" y="103"/>
                  </a:moveTo>
                  <a:lnTo>
                    <a:pt x="36" y="103"/>
                  </a:lnTo>
                  <a:lnTo>
                    <a:pt x="38" y="101"/>
                  </a:lnTo>
                  <a:lnTo>
                    <a:pt x="42" y="101"/>
                  </a:lnTo>
                  <a:lnTo>
                    <a:pt x="42" y="101"/>
                  </a:lnTo>
                  <a:lnTo>
                    <a:pt x="42" y="96"/>
                  </a:lnTo>
                  <a:lnTo>
                    <a:pt x="38" y="96"/>
                  </a:lnTo>
                  <a:lnTo>
                    <a:pt x="38" y="96"/>
                  </a:lnTo>
                  <a:lnTo>
                    <a:pt x="36" y="99"/>
                  </a:lnTo>
                  <a:lnTo>
                    <a:pt x="36" y="101"/>
                  </a:lnTo>
                  <a:lnTo>
                    <a:pt x="36" y="103"/>
                  </a:lnTo>
                  <a:lnTo>
                    <a:pt x="36" y="103"/>
                  </a:lnTo>
                  <a:close/>
                  <a:moveTo>
                    <a:pt x="36" y="111"/>
                  </a:moveTo>
                  <a:lnTo>
                    <a:pt x="36" y="111"/>
                  </a:lnTo>
                  <a:lnTo>
                    <a:pt x="38" y="113"/>
                  </a:lnTo>
                  <a:lnTo>
                    <a:pt x="38" y="113"/>
                  </a:lnTo>
                  <a:lnTo>
                    <a:pt x="40" y="109"/>
                  </a:lnTo>
                  <a:lnTo>
                    <a:pt x="42" y="105"/>
                  </a:lnTo>
                  <a:lnTo>
                    <a:pt x="42" y="105"/>
                  </a:lnTo>
                  <a:lnTo>
                    <a:pt x="38" y="107"/>
                  </a:lnTo>
                  <a:lnTo>
                    <a:pt x="36" y="111"/>
                  </a:lnTo>
                  <a:lnTo>
                    <a:pt x="36" y="111"/>
                  </a:lnTo>
                  <a:close/>
                  <a:moveTo>
                    <a:pt x="47" y="111"/>
                  </a:moveTo>
                  <a:lnTo>
                    <a:pt x="47" y="111"/>
                  </a:lnTo>
                  <a:lnTo>
                    <a:pt x="51" y="111"/>
                  </a:lnTo>
                  <a:lnTo>
                    <a:pt x="55" y="109"/>
                  </a:lnTo>
                  <a:lnTo>
                    <a:pt x="55" y="109"/>
                  </a:lnTo>
                  <a:lnTo>
                    <a:pt x="53" y="107"/>
                  </a:lnTo>
                  <a:lnTo>
                    <a:pt x="49" y="105"/>
                  </a:lnTo>
                  <a:lnTo>
                    <a:pt x="47" y="107"/>
                  </a:lnTo>
                  <a:lnTo>
                    <a:pt x="47" y="111"/>
                  </a:lnTo>
                  <a:lnTo>
                    <a:pt x="47"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5" name="Freeform 53"/>
            <p:cNvSpPr>
              <a:spLocks noEditPoints="1"/>
            </p:cNvSpPr>
            <p:nvPr/>
          </p:nvSpPr>
          <p:spPr bwMode="auto">
            <a:xfrm>
              <a:off x="5526088" y="4265613"/>
              <a:ext cx="179388" cy="190500"/>
            </a:xfrm>
            <a:custGeom>
              <a:avLst/>
              <a:gdLst/>
              <a:ahLst/>
              <a:cxnLst>
                <a:cxn ang="0">
                  <a:pos x="77" y="101"/>
                </a:cxn>
                <a:cxn ang="0">
                  <a:pos x="73" y="118"/>
                </a:cxn>
                <a:cxn ang="0">
                  <a:pos x="35" y="115"/>
                </a:cxn>
                <a:cxn ang="0">
                  <a:pos x="10" y="88"/>
                </a:cxn>
                <a:cxn ang="0">
                  <a:pos x="0" y="63"/>
                </a:cxn>
                <a:cxn ang="0">
                  <a:pos x="17" y="23"/>
                </a:cxn>
                <a:cxn ang="0">
                  <a:pos x="50" y="4"/>
                </a:cxn>
                <a:cxn ang="0">
                  <a:pos x="77" y="0"/>
                </a:cxn>
                <a:cxn ang="0">
                  <a:pos x="111" y="31"/>
                </a:cxn>
                <a:cxn ang="0">
                  <a:pos x="103" y="75"/>
                </a:cxn>
                <a:cxn ang="0">
                  <a:pos x="77" y="88"/>
                </a:cxn>
                <a:cxn ang="0">
                  <a:pos x="105" y="52"/>
                </a:cxn>
                <a:cxn ang="0">
                  <a:pos x="92" y="14"/>
                </a:cxn>
                <a:cxn ang="0">
                  <a:pos x="48" y="16"/>
                </a:cxn>
                <a:cxn ang="0">
                  <a:pos x="29" y="42"/>
                </a:cxn>
                <a:cxn ang="0">
                  <a:pos x="29" y="78"/>
                </a:cxn>
                <a:cxn ang="0">
                  <a:pos x="48" y="97"/>
                </a:cxn>
                <a:cxn ang="0">
                  <a:pos x="82" y="109"/>
                </a:cxn>
                <a:cxn ang="0">
                  <a:pos x="58" y="92"/>
                </a:cxn>
                <a:cxn ang="0">
                  <a:pos x="54" y="61"/>
                </a:cxn>
                <a:cxn ang="0">
                  <a:pos x="77" y="67"/>
                </a:cxn>
                <a:cxn ang="0">
                  <a:pos x="101" y="57"/>
                </a:cxn>
                <a:cxn ang="0">
                  <a:pos x="35" y="19"/>
                </a:cxn>
                <a:cxn ang="0">
                  <a:pos x="44" y="12"/>
                </a:cxn>
                <a:cxn ang="0">
                  <a:pos x="17" y="31"/>
                </a:cxn>
                <a:cxn ang="0">
                  <a:pos x="27" y="23"/>
                </a:cxn>
                <a:cxn ang="0">
                  <a:pos x="25" y="21"/>
                </a:cxn>
                <a:cxn ang="0">
                  <a:pos x="17" y="31"/>
                </a:cxn>
                <a:cxn ang="0">
                  <a:pos x="17" y="38"/>
                </a:cxn>
                <a:cxn ang="0">
                  <a:pos x="17" y="46"/>
                </a:cxn>
                <a:cxn ang="0">
                  <a:pos x="27" y="29"/>
                </a:cxn>
                <a:cxn ang="0">
                  <a:pos x="8" y="59"/>
                </a:cxn>
                <a:cxn ang="0">
                  <a:pos x="6" y="52"/>
                </a:cxn>
                <a:cxn ang="0">
                  <a:pos x="4" y="63"/>
                </a:cxn>
                <a:cxn ang="0">
                  <a:pos x="16" y="65"/>
                </a:cxn>
                <a:cxn ang="0">
                  <a:pos x="21" y="56"/>
                </a:cxn>
                <a:cxn ang="0">
                  <a:pos x="14" y="61"/>
                </a:cxn>
                <a:cxn ang="0">
                  <a:pos x="58" y="78"/>
                </a:cxn>
                <a:cxn ang="0">
                  <a:pos x="61" y="73"/>
                </a:cxn>
                <a:cxn ang="0">
                  <a:pos x="58" y="69"/>
                </a:cxn>
                <a:cxn ang="0">
                  <a:pos x="16" y="80"/>
                </a:cxn>
                <a:cxn ang="0">
                  <a:pos x="23" y="78"/>
                </a:cxn>
                <a:cxn ang="0">
                  <a:pos x="19" y="71"/>
                </a:cxn>
                <a:cxn ang="0">
                  <a:pos x="65" y="80"/>
                </a:cxn>
                <a:cxn ang="0">
                  <a:pos x="69" y="73"/>
                </a:cxn>
                <a:cxn ang="0">
                  <a:pos x="65" y="80"/>
                </a:cxn>
                <a:cxn ang="0">
                  <a:pos x="84" y="75"/>
                </a:cxn>
                <a:cxn ang="0">
                  <a:pos x="82" y="73"/>
                </a:cxn>
                <a:cxn ang="0">
                  <a:pos x="23" y="90"/>
                </a:cxn>
                <a:cxn ang="0">
                  <a:pos x="29" y="86"/>
                </a:cxn>
                <a:cxn ang="0">
                  <a:pos x="23" y="90"/>
                </a:cxn>
                <a:cxn ang="0">
                  <a:pos x="21" y="99"/>
                </a:cxn>
                <a:cxn ang="0">
                  <a:pos x="29" y="96"/>
                </a:cxn>
                <a:cxn ang="0">
                  <a:pos x="21" y="97"/>
                </a:cxn>
                <a:cxn ang="0">
                  <a:pos x="42" y="101"/>
                </a:cxn>
                <a:cxn ang="0">
                  <a:pos x="37" y="96"/>
                </a:cxn>
                <a:cxn ang="0">
                  <a:pos x="37" y="103"/>
                </a:cxn>
                <a:cxn ang="0">
                  <a:pos x="38" y="113"/>
                </a:cxn>
                <a:cxn ang="0">
                  <a:pos x="37" y="107"/>
                </a:cxn>
                <a:cxn ang="0">
                  <a:pos x="46" y="111"/>
                </a:cxn>
                <a:cxn ang="0">
                  <a:pos x="52" y="107"/>
                </a:cxn>
                <a:cxn ang="0">
                  <a:pos x="46" y="111"/>
                </a:cxn>
              </a:cxnLst>
              <a:rect l="0" t="0" r="r" b="b"/>
              <a:pathLst>
                <a:path w="113" h="120">
                  <a:moveTo>
                    <a:pt x="65" y="90"/>
                  </a:moveTo>
                  <a:lnTo>
                    <a:pt x="65" y="90"/>
                  </a:lnTo>
                  <a:lnTo>
                    <a:pt x="71" y="96"/>
                  </a:lnTo>
                  <a:lnTo>
                    <a:pt x="77" y="101"/>
                  </a:lnTo>
                  <a:lnTo>
                    <a:pt x="92" y="111"/>
                  </a:lnTo>
                  <a:lnTo>
                    <a:pt x="92" y="111"/>
                  </a:lnTo>
                  <a:lnTo>
                    <a:pt x="82" y="115"/>
                  </a:lnTo>
                  <a:lnTo>
                    <a:pt x="73" y="118"/>
                  </a:lnTo>
                  <a:lnTo>
                    <a:pt x="63" y="120"/>
                  </a:lnTo>
                  <a:lnTo>
                    <a:pt x="54" y="120"/>
                  </a:lnTo>
                  <a:lnTo>
                    <a:pt x="44" y="118"/>
                  </a:lnTo>
                  <a:lnTo>
                    <a:pt x="35" y="115"/>
                  </a:lnTo>
                  <a:lnTo>
                    <a:pt x="27" y="111"/>
                  </a:lnTo>
                  <a:lnTo>
                    <a:pt x="19" y="105"/>
                  </a:lnTo>
                  <a:lnTo>
                    <a:pt x="19" y="105"/>
                  </a:lnTo>
                  <a:lnTo>
                    <a:pt x="10" y="88"/>
                  </a:lnTo>
                  <a:lnTo>
                    <a:pt x="4" y="78"/>
                  </a:lnTo>
                  <a:lnTo>
                    <a:pt x="0" y="71"/>
                  </a:lnTo>
                  <a:lnTo>
                    <a:pt x="0" y="71"/>
                  </a:lnTo>
                  <a:lnTo>
                    <a:pt x="0" y="63"/>
                  </a:lnTo>
                  <a:lnTo>
                    <a:pt x="0" y="56"/>
                  </a:lnTo>
                  <a:lnTo>
                    <a:pt x="4" y="42"/>
                  </a:lnTo>
                  <a:lnTo>
                    <a:pt x="10" y="33"/>
                  </a:lnTo>
                  <a:lnTo>
                    <a:pt x="17" y="23"/>
                  </a:lnTo>
                  <a:lnTo>
                    <a:pt x="17" y="23"/>
                  </a:lnTo>
                  <a:lnTo>
                    <a:pt x="29" y="14"/>
                  </a:lnTo>
                  <a:lnTo>
                    <a:pt x="42" y="6"/>
                  </a:lnTo>
                  <a:lnTo>
                    <a:pt x="50" y="4"/>
                  </a:lnTo>
                  <a:lnTo>
                    <a:pt x="59" y="0"/>
                  </a:lnTo>
                  <a:lnTo>
                    <a:pt x="69" y="0"/>
                  </a:lnTo>
                  <a:lnTo>
                    <a:pt x="77" y="0"/>
                  </a:lnTo>
                  <a:lnTo>
                    <a:pt x="77" y="0"/>
                  </a:lnTo>
                  <a:lnTo>
                    <a:pt x="88" y="4"/>
                  </a:lnTo>
                  <a:lnTo>
                    <a:pt x="98" y="12"/>
                  </a:lnTo>
                  <a:lnTo>
                    <a:pt x="105" y="21"/>
                  </a:lnTo>
                  <a:lnTo>
                    <a:pt x="111" y="31"/>
                  </a:lnTo>
                  <a:lnTo>
                    <a:pt x="113" y="42"/>
                  </a:lnTo>
                  <a:lnTo>
                    <a:pt x="113" y="54"/>
                  </a:lnTo>
                  <a:lnTo>
                    <a:pt x="109" y="65"/>
                  </a:lnTo>
                  <a:lnTo>
                    <a:pt x="103" y="75"/>
                  </a:lnTo>
                  <a:lnTo>
                    <a:pt x="103" y="75"/>
                  </a:lnTo>
                  <a:lnTo>
                    <a:pt x="96" y="80"/>
                  </a:lnTo>
                  <a:lnTo>
                    <a:pt x="88" y="86"/>
                  </a:lnTo>
                  <a:lnTo>
                    <a:pt x="77" y="88"/>
                  </a:lnTo>
                  <a:lnTo>
                    <a:pt x="65" y="90"/>
                  </a:lnTo>
                  <a:lnTo>
                    <a:pt x="65" y="90"/>
                  </a:lnTo>
                  <a:close/>
                  <a:moveTo>
                    <a:pt x="105" y="52"/>
                  </a:moveTo>
                  <a:lnTo>
                    <a:pt x="105" y="52"/>
                  </a:lnTo>
                  <a:lnTo>
                    <a:pt x="107" y="40"/>
                  </a:lnTo>
                  <a:lnTo>
                    <a:pt x="105" y="29"/>
                  </a:lnTo>
                  <a:lnTo>
                    <a:pt x="99" y="21"/>
                  </a:lnTo>
                  <a:lnTo>
                    <a:pt x="92" y="14"/>
                  </a:lnTo>
                  <a:lnTo>
                    <a:pt x="82" y="8"/>
                  </a:lnTo>
                  <a:lnTo>
                    <a:pt x="71" y="8"/>
                  </a:lnTo>
                  <a:lnTo>
                    <a:pt x="59" y="10"/>
                  </a:lnTo>
                  <a:lnTo>
                    <a:pt x="48" y="16"/>
                  </a:lnTo>
                  <a:lnTo>
                    <a:pt x="48" y="16"/>
                  </a:lnTo>
                  <a:lnTo>
                    <a:pt x="38" y="27"/>
                  </a:lnTo>
                  <a:lnTo>
                    <a:pt x="33" y="35"/>
                  </a:lnTo>
                  <a:lnTo>
                    <a:pt x="29" y="42"/>
                  </a:lnTo>
                  <a:lnTo>
                    <a:pt x="27" y="52"/>
                  </a:lnTo>
                  <a:lnTo>
                    <a:pt x="25" y="61"/>
                  </a:lnTo>
                  <a:lnTo>
                    <a:pt x="27" y="71"/>
                  </a:lnTo>
                  <a:lnTo>
                    <a:pt x="29" y="78"/>
                  </a:lnTo>
                  <a:lnTo>
                    <a:pt x="29" y="78"/>
                  </a:lnTo>
                  <a:lnTo>
                    <a:pt x="40" y="90"/>
                  </a:lnTo>
                  <a:lnTo>
                    <a:pt x="40" y="90"/>
                  </a:lnTo>
                  <a:lnTo>
                    <a:pt x="48" y="97"/>
                  </a:lnTo>
                  <a:lnTo>
                    <a:pt x="59" y="105"/>
                  </a:lnTo>
                  <a:lnTo>
                    <a:pt x="71" y="109"/>
                  </a:lnTo>
                  <a:lnTo>
                    <a:pt x="77" y="109"/>
                  </a:lnTo>
                  <a:lnTo>
                    <a:pt x="82" y="109"/>
                  </a:lnTo>
                  <a:lnTo>
                    <a:pt x="82" y="109"/>
                  </a:lnTo>
                  <a:lnTo>
                    <a:pt x="69" y="103"/>
                  </a:lnTo>
                  <a:lnTo>
                    <a:pt x="63" y="97"/>
                  </a:lnTo>
                  <a:lnTo>
                    <a:pt x="58" y="92"/>
                  </a:lnTo>
                  <a:lnTo>
                    <a:pt x="54" y="86"/>
                  </a:lnTo>
                  <a:lnTo>
                    <a:pt x="52" y="78"/>
                  </a:lnTo>
                  <a:lnTo>
                    <a:pt x="50" y="71"/>
                  </a:lnTo>
                  <a:lnTo>
                    <a:pt x="54" y="61"/>
                  </a:lnTo>
                  <a:lnTo>
                    <a:pt x="54" y="61"/>
                  </a:lnTo>
                  <a:lnTo>
                    <a:pt x="61" y="65"/>
                  </a:lnTo>
                  <a:lnTo>
                    <a:pt x="69" y="67"/>
                  </a:lnTo>
                  <a:lnTo>
                    <a:pt x="77" y="67"/>
                  </a:lnTo>
                  <a:lnTo>
                    <a:pt x="84" y="67"/>
                  </a:lnTo>
                  <a:lnTo>
                    <a:pt x="90" y="65"/>
                  </a:lnTo>
                  <a:lnTo>
                    <a:pt x="98" y="63"/>
                  </a:lnTo>
                  <a:lnTo>
                    <a:pt x="101" y="57"/>
                  </a:lnTo>
                  <a:lnTo>
                    <a:pt x="105" y="52"/>
                  </a:lnTo>
                  <a:lnTo>
                    <a:pt x="105" y="52"/>
                  </a:lnTo>
                  <a:close/>
                  <a:moveTo>
                    <a:pt x="35" y="19"/>
                  </a:moveTo>
                  <a:lnTo>
                    <a:pt x="35" y="19"/>
                  </a:lnTo>
                  <a:lnTo>
                    <a:pt x="38" y="19"/>
                  </a:lnTo>
                  <a:lnTo>
                    <a:pt x="40" y="17"/>
                  </a:lnTo>
                  <a:lnTo>
                    <a:pt x="44" y="12"/>
                  </a:lnTo>
                  <a:lnTo>
                    <a:pt x="44" y="12"/>
                  </a:lnTo>
                  <a:lnTo>
                    <a:pt x="38" y="14"/>
                  </a:lnTo>
                  <a:lnTo>
                    <a:pt x="35" y="19"/>
                  </a:lnTo>
                  <a:lnTo>
                    <a:pt x="35" y="19"/>
                  </a:lnTo>
                  <a:close/>
                  <a:moveTo>
                    <a:pt x="17" y="31"/>
                  </a:moveTo>
                  <a:lnTo>
                    <a:pt x="17" y="31"/>
                  </a:lnTo>
                  <a:lnTo>
                    <a:pt x="21" y="29"/>
                  </a:lnTo>
                  <a:lnTo>
                    <a:pt x="23" y="27"/>
                  </a:lnTo>
                  <a:lnTo>
                    <a:pt x="27" y="23"/>
                  </a:lnTo>
                  <a:lnTo>
                    <a:pt x="27" y="23"/>
                  </a:lnTo>
                  <a:lnTo>
                    <a:pt x="27" y="21"/>
                  </a:lnTo>
                  <a:lnTo>
                    <a:pt x="27" y="21"/>
                  </a:lnTo>
                  <a:lnTo>
                    <a:pt x="25" y="21"/>
                  </a:lnTo>
                  <a:lnTo>
                    <a:pt x="25" y="21"/>
                  </a:lnTo>
                  <a:lnTo>
                    <a:pt x="21" y="27"/>
                  </a:lnTo>
                  <a:lnTo>
                    <a:pt x="17" y="31"/>
                  </a:lnTo>
                  <a:lnTo>
                    <a:pt x="17" y="31"/>
                  </a:lnTo>
                  <a:close/>
                  <a:moveTo>
                    <a:pt x="27" y="29"/>
                  </a:moveTo>
                  <a:lnTo>
                    <a:pt x="27" y="29"/>
                  </a:lnTo>
                  <a:lnTo>
                    <a:pt x="23" y="35"/>
                  </a:lnTo>
                  <a:lnTo>
                    <a:pt x="17" y="38"/>
                  </a:lnTo>
                  <a:lnTo>
                    <a:pt x="14" y="42"/>
                  </a:lnTo>
                  <a:lnTo>
                    <a:pt x="12" y="48"/>
                  </a:lnTo>
                  <a:lnTo>
                    <a:pt x="12" y="48"/>
                  </a:lnTo>
                  <a:lnTo>
                    <a:pt x="17" y="46"/>
                  </a:lnTo>
                  <a:lnTo>
                    <a:pt x="23" y="40"/>
                  </a:lnTo>
                  <a:lnTo>
                    <a:pt x="27" y="37"/>
                  </a:lnTo>
                  <a:lnTo>
                    <a:pt x="29" y="33"/>
                  </a:lnTo>
                  <a:lnTo>
                    <a:pt x="27" y="29"/>
                  </a:lnTo>
                  <a:lnTo>
                    <a:pt x="27" y="29"/>
                  </a:lnTo>
                  <a:close/>
                  <a:moveTo>
                    <a:pt x="4" y="63"/>
                  </a:moveTo>
                  <a:lnTo>
                    <a:pt x="4" y="63"/>
                  </a:lnTo>
                  <a:lnTo>
                    <a:pt x="8" y="59"/>
                  </a:lnTo>
                  <a:lnTo>
                    <a:pt x="10" y="54"/>
                  </a:lnTo>
                  <a:lnTo>
                    <a:pt x="10" y="54"/>
                  </a:lnTo>
                  <a:lnTo>
                    <a:pt x="8" y="54"/>
                  </a:lnTo>
                  <a:lnTo>
                    <a:pt x="6" y="52"/>
                  </a:lnTo>
                  <a:lnTo>
                    <a:pt x="6" y="52"/>
                  </a:lnTo>
                  <a:lnTo>
                    <a:pt x="4" y="57"/>
                  </a:lnTo>
                  <a:lnTo>
                    <a:pt x="4" y="63"/>
                  </a:lnTo>
                  <a:lnTo>
                    <a:pt x="4" y="63"/>
                  </a:lnTo>
                  <a:close/>
                  <a:moveTo>
                    <a:pt x="10" y="67"/>
                  </a:moveTo>
                  <a:lnTo>
                    <a:pt x="10" y="67"/>
                  </a:lnTo>
                  <a:lnTo>
                    <a:pt x="14" y="67"/>
                  </a:lnTo>
                  <a:lnTo>
                    <a:pt x="16" y="65"/>
                  </a:lnTo>
                  <a:lnTo>
                    <a:pt x="21" y="63"/>
                  </a:lnTo>
                  <a:lnTo>
                    <a:pt x="21" y="63"/>
                  </a:lnTo>
                  <a:lnTo>
                    <a:pt x="21" y="57"/>
                  </a:lnTo>
                  <a:lnTo>
                    <a:pt x="21" y="56"/>
                  </a:lnTo>
                  <a:lnTo>
                    <a:pt x="19" y="54"/>
                  </a:lnTo>
                  <a:lnTo>
                    <a:pt x="19" y="54"/>
                  </a:lnTo>
                  <a:lnTo>
                    <a:pt x="17" y="57"/>
                  </a:lnTo>
                  <a:lnTo>
                    <a:pt x="14" y="61"/>
                  </a:lnTo>
                  <a:lnTo>
                    <a:pt x="12" y="63"/>
                  </a:lnTo>
                  <a:lnTo>
                    <a:pt x="10" y="67"/>
                  </a:lnTo>
                  <a:lnTo>
                    <a:pt x="10" y="67"/>
                  </a:lnTo>
                  <a:close/>
                  <a:moveTo>
                    <a:pt x="58" y="78"/>
                  </a:moveTo>
                  <a:lnTo>
                    <a:pt x="58" y="78"/>
                  </a:lnTo>
                  <a:lnTo>
                    <a:pt x="59" y="77"/>
                  </a:lnTo>
                  <a:lnTo>
                    <a:pt x="59" y="75"/>
                  </a:lnTo>
                  <a:lnTo>
                    <a:pt x="61" y="73"/>
                  </a:lnTo>
                  <a:lnTo>
                    <a:pt x="61" y="71"/>
                  </a:lnTo>
                  <a:lnTo>
                    <a:pt x="61" y="71"/>
                  </a:lnTo>
                  <a:lnTo>
                    <a:pt x="58" y="69"/>
                  </a:lnTo>
                  <a:lnTo>
                    <a:pt x="58" y="69"/>
                  </a:lnTo>
                  <a:lnTo>
                    <a:pt x="58" y="75"/>
                  </a:lnTo>
                  <a:lnTo>
                    <a:pt x="58" y="78"/>
                  </a:lnTo>
                  <a:lnTo>
                    <a:pt x="58" y="78"/>
                  </a:lnTo>
                  <a:close/>
                  <a:moveTo>
                    <a:pt x="16" y="80"/>
                  </a:moveTo>
                  <a:lnTo>
                    <a:pt x="16" y="80"/>
                  </a:lnTo>
                  <a:lnTo>
                    <a:pt x="19" y="80"/>
                  </a:lnTo>
                  <a:lnTo>
                    <a:pt x="23" y="78"/>
                  </a:lnTo>
                  <a:lnTo>
                    <a:pt x="23" y="78"/>
                  </a:lnTo>
                  <a:lnTo>
                    <a:pt x="23" y="75"/>
                  </a:lnTo>
                  <a:lnTo>
                    <a:pt x="21" y="73"/>
                  </a:lnTo>
                  <a:lnTo>
                    <a:pt x="19" y="71"/>
                  </a:lnTo>
                  <a:lnTo>
                    <a:pt x="19" y="71"/>
                  </a:lnTo>
                  <a:lnTo>
                    <a:pt x="16" y="80"/>
                  </a:lnTo>
                  <a:lnTo>
                    <a:pt x="16" y="80"/>
                  </a:lnTo>
                  <a:close/>
                  <a:moveTo>
                    <a:pt x="65" y="80"/>
                  </a:moveTo>
                  <a:lnTo>
                    <a:pt x="65" y="80"/>
                  </a:lnTo>
                  <a:lnTo>
                    <a:pt x="69" y="77"/>
                  </a:lnTo>
                  <a:lnTo>
                    <a:pt x="73" y="73"/>
                  </a:lnTo>
                  <a:lnTo>
                    <a:pt x="73" y="73"/>
                  </a:lnTo>
                  <a:lnTo>
                    <a:pt x="69" y="73"/>
                  </a:lnTo>
                  <a:lnTo>
                    <a:pt x="67" y="73"/>
                  </a:lnTo>
                  <a:lnTo>
                    <a:pt x="67" y="73"/>
                  </a:lnTo>
                  <a:lnTo>
                    <a:pt x="65" y="75"/>
                  </a:lnTo>
                  <a:lnTo>
                    <a:pt x="65" y="80"/>
                  </a:lnTo>
                  <a:lnTo>
                    <a:pt x="65" y="80"/>
                  </a:lnTo>
                  <a:close/>
                  <a:moveTo>
                    <a:pt x="80" y="77"/>
                  </a:moveTo>
                  <a:lnTo>
                    <a:pt x="80" y="77"/>
                  </a:lnTo>
                  <a:lnTo>
                    <a:pt x="84" y="75"/>
                  </a:lnTo>
                  <a:lnTo>
                    <a:pt x="86" y="73"/>
                  </a:lnTo>
                  <a:lnTo>
                    <a:pt x="86" y="73"/>
                  </a:lnTo>
                  <a:lnTo>
                    <a:pt x="84" y="73"/>
                  </a:lnTo>
                  <a:lnTo>
                    <a:pt x="82" y="73"/>
                  </a:lnTo>
                  <a:lnTo>
                    <a:pt x="80" y="77"/>
                  </a:lnTo>
                  <a:lnTo>
                    <a:pt x="80" y="77"/>
                  </a:lnTo>
                  <a:close/>
                  <a:moveTo>
                    <a:pt x="23" y="90"/>
                  </a:moveTo>
                  <a:lnTo>
                    <a:pt x="23" y="90"/>
                  </a:lnTo>
                  <a:lnTo>
                    <a:pt x="27" y="90"/>
                  </a:lnTo>
                  <a:lnTo>
                    <a:pt x="31" y="90"/>
                  </a:lnTo>
                  <a:lnTo>
                    <a:pt x="31" y="90"/>
                  </a:lnTo>
                  <a:lnTo>
                    <a:pt x="29" y="86"/>
                  </a:lnTo>
                  <a:lnTo>
                    <a:pt x="27" y="82"/>
                  </a:lnTo>
                  <a:lnTo>
                    <a:pt x="27" y="82"/>
                  </a:lnTo>
                  <a:lnTo>
                    <a:pt x="25" y="86"/>
                  </a:lnTo>
                  <a:lnTo>
                    <a:pt x="23" y="90"/>
                  </a:lnTo>
                  <a:lnTo>
                    <a:pt x="23" y="90"/>
                  </a:lnTo>
                  <a:close/>
                  <a:moveTo>
                    <a:pt x="21" y="97"/>
                  </a:moveTo>
                  <a:lnTo>
                    <a:pt x="21" y="97"/>
                  </a:lnTo>
                  <a:lnTo>
                    <a:pt x="21" y="99"/>
                  </a:lnTo>
                  <a:lnTo>
                    <a:pt x="23" y="103"/>
                  </a:lnTo>
                  <a:lnTo>
                    <a:pt x="23" y="103"/>
                  </a:lnTo>
                  <a:lnTo>
                    <a:pt x="27" y="99"/>
                  </a:lnTo>
                  <a:lnTo>
                    <a:pt x="29" y="96"/>
                  </a:lnTo>
                  <a:lnTo>
                    <a:pt x="29" y="96"/>
                  </a:lnTo>
                  <a:lnTo>
                    <a:pt x="25" y="96"/>
                  </a:lnTo>
                  <a:lnTo>
                    <a:pt x="21" y="97"/>
                  </a:lnTo>
                  <a:lnTo>
                    <a:pt x="21" y="97"/>
                  </a:lnTo>
                  <a:close/>
                  <a:moveTo>
                    <a:pt x="37" y="103"/>
                  </a:moveTo>
                  <a:lnTo>
                    <a:pt x="37" y="103"/>
                  </a:lnTo>
                  <a:lnTo>
                    <a:pt x="38" y="101"/>
                  </a:lnTo>
                  <a:lnTo>
                    <a:pt x="42" y="101"/>
                  </a:lnTo>
                  <a:lnTo>
                    <a:pt x="42" y="101"/>
                  </a:lnTo>
                  <a:lnTo>
                    <a:pt x="40" y="96"/>
                  </a:lnTo>
                  <a:lnTo>
                    <a:pt x="37" y="96"/>
                  </a:lnTo>
                  <a:lnTo>
                    <a:pt x="37" y="96"/>
                  </a:lnTo>
                  <a:lnTo>
                    <a:pt x="35" y="99"/>
                  </a:lnTo>
                  <a:lnTo>
                    <a:pt x="35" y="101"/>
                  </a:lnTo>
                  <a:lnTo>
                    <a:pt x="37" y="103"/>
                  </a:lnTo>
                  <a:lnTo>
                    <a:pt x="37" y="103"/>
                  </a:lnTo>
                  <a:close/>
                  <a:moveTo>
                    <a:pt x="35" y="111"/>
                  </a:moveTo>
                  <a:lnTo>
                    <a:pt x="35" y="111"/>
                  </a:lnTo>
                  <a:lnTo>
                    <a:pt x="38" y="113"/>
                  </a:lnTo>
                  <a:lnTo>
                    <a:pt x="38" y="113"/>
                  </a:lnTo>
                  <a:lnTo>
                    <a:pt x="40" y="109"/>
                  </a:lnTo>
                  <a:lnTo>
                    <a:pt x="42" y="105"/>
                  </a:lnTo>
                  <a:lnTo>
                    <a:pt x="42" y="105"/>
                  </a:lnTo>
                  <a:lnTo>
                    <a:pt x="37" y="107"/>
                  </a:lnTo>
                  <a:lnTo>
                    <a:pt x="35" y="111"/>
                  </a:lnTo>
                  <a:lnTo>
                    <a:pt x="35" y="111"/>
                  </a:lnTo>
                  <a:close/>
                  <a:moveTo>
                    <a:pt x="46" y="111"/>
                  </a:moveTo>
                  <a:lnTo>
                    <a:pt x="46" y="111"/>
                  </a:lnTo>
                  <a:lnTo>
                    <a:pt x="52" y="111"/>
                  </a:lnTo>
                  <a:lnTo>
                    <a:pt x="54" y="109"/>
                  </a:lnTo>
                  <a:lnTo>
                    <a:pt x="54" y="109"/>
                  </a:lnTo>
                  <a:lnTo>
                    <a:pt x="52" y="107"/>
                  </a:lnTo>
                  <a:lnTo>
                    <a:pt x="50" y="105"/>
                  </a:lnTo>
                  <a:lnTo>
                    <a:pt x="48" y="107"/>
                  </a:lnTo>
                  <a:lnTo>
                    <a:pt x="46" y="111"/>
                  </a:lnTo>
                  <a:lnTo>
                    <a:pt x="46"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6" name="Freeform 54"/>
            <p:cNvSpPr>
              <a:spLocks noEditPoints="1"/>
            </p:cNvSpPr>
            <p:nvPr/>
          </p:nvSpPr>
          <p:spPr bwMode="auto">
            <a:xfrm>
              <a:off x="4737101" y="4865688"/>
              <a:ext cx="274638" cy="104775"/>
            </a:xfrm>
            <a:custGeom>
              <a:avLst/>
              <a:gdLst/>
              <a:ahLst/>
              <a:cxnLst>
                <a:cxn ang="0">
                  <a:pos x="2" y="24"/>
                </a:cxn>
                <a:cxn ang="0">
                  <a:pos x="30" y="5"/>
                </a:cxn>
                <a:cxn ang="0">
                  <a:pos x="63" y="0"/>
                </a:cxn>
                <a:cxn ang="0">
                  <a:pos x="143" y="2"/>
                </a:cxn>
                <a:cxn ang="0">
                  <a:pos x="170" y="7"/>
                </a:cxn>
                <a:cxn ang="0">
                  <a:pos x="173" y="24"/>
                </a:cxn>
                <a:cxn ang="0">
                  <a:pos x="164" y="49"/>
                </a:cxn>
                <a:cxn ang="0">
                  <a:pos x="137" y="66"/>
                </a:cxn>
                <a:cxn ang="0">
                  <a:pos x="46" y="66"/>
                </a:cxn>
                <a:cxn ang="0">
                  <a:pos x="4" y="57"/>
                </a:cxn>
                <a:cxn ang="0">
                  <a:pos x="137" y="7"/>
                </a:cxn>
                <a:cxn ang="0">
                  <a:pos x="49" y="5"/>
                </a:cxn>
                <a:cxn ang="0">
                  <a:pos x="30" y="26"/>
                </a:cxn>
                <a:cxn ang="0">
                  <a:pos x="97" y="45"/>
                </a:cxn>
                <a:cxn ang="0">
                  <a:pos x="166" y="28"/>
                </a:cxn>
                <a:cxn ang="0">
                  <a:pos x="160" y="9"/>
                </a:cxn>
                <a:cxn ang="0">
                  <a:pos x="7" y="38"/>
                </a:cxn>
                <a:cxn ang="0">
                  <a:pos x="25" y="28"/>
                </a:cxn>
                <a:cxn ang="0">
                  <a:pos x="15" y="28"/>
                </a:cxn>
                <a:cxn ang="0">
                  <a:pos x="21" y="42"/>
                </a:cxn>
                <a:cxn ang="0">
                  <a:pos x="23" y="38"/>
                </a:cxn>
                <a:cxn ang="0">
                  <a:pos x="6" y="45"/>
                </a:cxn>
                <a:cxn ang="0">
                  <a:pos x="7" y="49"/>
                </a:cxn>
                <a:cxn ang="0">
                  <a:pos x="13" y="49"/>
                </a:cxn>
                <a:cxn ang="0">
                  <a:pos x="13" y="40"/>
                </a:cxn>
                <a:cxn ang="0">
                  <a:pos x="51" y="49"/>
                </a:cxn>
                <a:cxn ang="0">
                  <a:pos x="49" y="55"/>
                </a:cxn>
                <a:cxn ang="0">
                  <a:pos x="68" y="47"/>
                </a:cxn>
                <a:cxn ang="0">
                  <a:pos x="51" y="49"/>
                </a:cxn>
                <a:cxn ang="0">
                  <a:pos x="84" y="53"/>
                </a:cxn>
                <a:cxn ang="0">
                  <a:pos x="76" y="47"/>
                </a:cxn>
                <a:cxn ang="0">
                  <a:pos x="74" y="51"/>
                </a:cxn>
                <a:cxn ang="0">
                  <a:pos x="27" y="53"/>
                </a:cxn>
                <a:cxn ang="0">
                  <a:pos x="28" y="49"/>
                </a:cxn>
                <a:cxn ang="0">
                  <a:pos x="93" y="57"/>
                </a:cxn>
                <a:cxn ang="0">
                  <a:pos x="110" y="51"/>
                </a:cxn>
                <a:cxn ang="0">
                  <a:pos x="95" y="53"/>
                </a:cxn>
                <a:cxn ang="0">
                  <a:pos x="120" y="57"/>
                </a:cxn>
                <a:cxn ang="0">
                  <a:pos x="126" y="51"/>
                </a:cxn>
                <a:cxn ang="0">
                  <a:pos x="120" y="57"/>
                </a:cxn>
                <a:cxn ang="0">
                  <a:pos x="143" y="57"/>
                </a:cxn>
                <a:cxn ang="0">
                  <a:pos x="141" y="51"/>
                </a:cxn>
                <a:cxn ang="0">
                  <a:pos x="139" y="59"/>
                </a:cxn>
                <a:cxn ang="0">
                  <a:pos x="42" y="61"/>
                </a:cxn>
                <a:cxn ang="0">
                  <a:pos x="34" y="55"/>
                </a:cxn>
                <a:cxn ang="0">
                  <a:pos x="55" y="61"/>
                </a:cxn>
                <a:cxn ang="0">
                  <a:pos x="63" y="57"/>
                </a:cxn>
                <a:cxn ang="0">
                  <a:pos x="59" y="59"/>
                </a:cxn>
                <a:cxn ang="0">
                  <a:pos x="78" y="61"/>
                </a:cxn>
                <a:cxn ang="0">
                  <a:pos x="84" y="59"/>
                </a:cxn>
                <a:cxn ang="0">
                  <a:pos x="82" y="57"/>
                </a:cxn>
                <a:cxn ang="0">
                  <a:pos x="78" y="61"/>
                </a:cxn>
              </a:cxnLst>
              <a:rect l="0" t="0" r="r" b="b"/>
              <a:pathLst>
                <a:path w="173" h="66">
                  <a:moveTo>
                    <a:pt x="0" y="49"/>
                  </a:moveTo>
                  <a:lnTo>
                    <a:pt x="0" y="49"/>
                  </a:lnTo>
                  <a:lnTo>
                    <a:pt x="0" y="36"/>
                  </a:lnTo>
                  <a:lnTo>
                    <a:pt x="2" y="24"/>
                  </a:lnTo>
                  <a:lnTo>
                    <a:pt x="2" y="24"/>
                  </a:lnTo>
                  <a:lnTo>
                    <a:pt x="13" y="19"/>
                  </a:lnTo>
                  <a:lnTo>
                    <a:pt x="21" y="11"/>
                  </a:lnTo>
                  <a:lnTo>
                    <a:pt x="30" y="5"/>
                  </a:lnTo>
                  <a:lnTo>
                    <a:pt x="42" y="0"/>
                  </a:lnTo>
                  <a:lnTo>
                    <a:pt x="42" y="0"/>
                  </a:lnTo>
                  <a:lnTo>
                    <a:pt x="51" y="0"/>
                  </a:lnTo>
                  <a:lnTo>
                    <a:pt x="63" y="0"/>
                  </a:lnTo>
                  <a:lnTo>
                    <a:pt x="63" y="0"/>
                  </a:lnTo>
                  <a:lnTo>
                    <a:pt x="114" y="2"/>
                  </a:lnTo>
                  <a:lnTo>
                    <a:pt x="114" y="2"/>
                  </a:lnTo>
                  <a:lnTo>
                    <a:pt x="143" y="2"/>
                  </a:lnTo>
                  <a:lnTo>
                    <a:pt x="143" y="2"/>
                  </a:lnTo>
                  <a:lnTo>
                    <a:pt x="158" y="3"/>
                  </a:lnTo>
                  <a:lnTo>
                    <a:pt x="164" y="3"/>
                  </a:lnTo>
                  <a:lnTo>
                    <a:pt x="170" y="7"/>
                  </a:lnTo>
                  <a:lnTo>
                    <a:pt x="170" y="7"/>
                  </a:lnTo>
                  <a:lnTo>
                    <a:pt x="171" y="9"/>
                  </a:lnTo>
                  <a:lnTo>
                    <a:pt x="173" y="15"/>
                  </a:lnTo>
                  <a:lnTo>
                    <a:pt x="173" y="24"/>
                  </a:lnTo>
                  <a:lnTo>
                    <a:pt x="171" y="36"/>
                  </a:lnTo>
                  <a:lnTo>
                    <a:pt x="168" y="43"/>
                  </a:lnTo>
                  <a:lnTo>
                    <a:pt x="168" y="43"/>
                  </a:lnTo>
                  <a:lnTo>
                    <a:pt x="164" y="49"/>
                  </a:lnTo>
                  <a:lnTo>
                    <a:pt x="156" y="57"/>
                  </a:lnTo>
                  <a:lnTo>
                    <a:pt x="147" y="63"/>
                  </a:lnTo>
                  <a:lnTo>
                    <a:pt x="137" y="66"/>
                  </a:lnTo>
                  <a:lnTo>
                    <a:pt x="137" y="66"/>
                  </a:lnTo>
                  <a:lnTo>
                    <a:pt x="107" y="66"/>
                  </a:lnTo>
                  <a:lnTo>
                    <a:pt x="67" y="66"/>
                  </a:lnTo>
                  <a:lnTo>
                    <a:pt x="67" y="66"/>
                  </a:lnTo>
                  <a:lnTo>
                    <a:pt x="46" y="66"/>
                  </a:lnTo>
                  <a:lnTo>
                    <a:pt x="25" y="66"/>
                  </a:lnTo>
                  <a:lnTo>
                    <a:pt x="17" y="64"/>
                  </a:lnTo>
                  <a:lnTo>
                    <a:pt x="9" y="61"/>
                  </a:lnTo>
                  <a:lnTo>
                    <a:pt x="4" y="57"/>
                  </a:lnTo>
                  <a:lnTo>
                    <a:pt x="0" y="49"/>
                  </a:lnTo>
                  <a:lnTo>
                    <a:pt x="0" y="49"/>
                  </a:lnTo>
                  <a:close/>
                  <a:moveTo>
                    <a:pt x="137" y="7"/>
                  </a:moveTo>
                  <a:lnTo>
                    <a:pt x="137" y="7"/>
                  </a:lnTo>
                  <a:lnTo>
                    <a:pt x="99" y="5"/>
                  </a:lnTo>
                  <a:lnTo>
                    <a:pt x="68" y="5"/>
                  </a:lnTo>
                  <a:lnTo>
                    <a:pt x="68" y="5"/>
                  </a:lnTo>
                  <a:lnTo>
                    <a:pt x="49" y="5"/>
                  </a:lnTo>
                  <a:lnTo>
                    <a:pt x="40" y="7"/>
                  </a:lnTo>
                  <a:lnTo>
                    <a:pt x="32" y="11"/>
                  </a:lnTo>
                  <a:lnTo>
                    <a:pt x="32" y="11"/>
                  </a:lnTo>
                  <a:lnTo>
                    <a:pt x="30" y="26"/>
                  </a:lnTo>
                  <a:lnTo>
                    <a:pt x="30" y="34"/>
                  </a:lnTo>
                  <a:lnTo>
                    <a:pt x="30" y="42"/>
                  </a:lnTo>
                  <a:lnTo>
                    <a:pt x="30" y="42"/>
                  </a:lnTo>
                  <a:lnTo>
                    <a:pt x="97" y="45"/>
                  </a:lnTo>
                  <a:lnTo>
                    <a:pt x="129" y="47"/>
                  </a:lnTo>
                  <a:lnTo>
                    <a:pt x="160" y="45"/>
                  </a:lnTo>
                  <a:lnTo>
                    <a:pt x="160" y="45"/>
                  </a:lnTo>
                  <a:lnTo>
                    <a:pt x="166" y="28"/>
                  </a:lnTo>
                  <a:lnTo>
                    <a:pt x="168" y="21"/>
                  </a:lnTo>
                  <a:lnTo>
                    <a:pt x="166" y="11"/>
                  </a:lnTo>
                  <a:lnTo>
                    <a:pt x="166" y="11"/>
                  </a:lnTo>
                  <a:lnTo>
                    <a:pt x="160" y="9"/>
                  </a:lnTo>
                  <a:lnTo>
                    <a:pt x="154" y="7"/>
                  </a:lnTo>
                  <a:lnTo>
                    <a:pt x="137" y="7"/>
                  </a:lnTo>
                  <a:lnTo>
                    <a:pt x="137" y="7"/>
                  </a:lnTo>
                  <a:close/>
                  <a:moveTo>
                    <a:pt x="7" y="38"/>
                  </a:moveTo>
                  <a:lnTo>
                    <a:pt x="7" y="38"/>
                  </a:lnTo>
                  <a:lnTo>
                    <a:pt x="15" y="32"/>
                  </a:lnTo>
                  <a:lnTo>
                    <a:pt x="25" y="28"/>
                  </a:lnTo>
                  <a:lnTo>
                    <a:pt x="25" y="28"/>
                  </a:lnTo>
                  <a:lnTo>
                    <a:pt x="25" y="24"/>
                  </a:lnTo>
                  <a:lnTo>
                    <a:pt x="25" y="24"/>
                  </a:lnTo>
                  <a:lnTo>
                    <a:pt x="19" y="24"/>
                  </a:lnTo>
                  <a:lnTo>
                    <a:pt x="15" y="28"/>
                  </a:lnTo>
                  <a:lnTo>
                    <a:pt x="7" y="38"/>
                  </a:lnTo>
                  <a:lnTo>
                    <a:pt x="7" y="38"/>
                  </a:lnTo>
                  <a:close/>
                  <a:moveTo>
                    <a:pt x="21" y="42"/>
                  </a:moveTo>
                  <a:lnTo>
                    <a:pt x="21" y="42"/>
                  </a:lnTo>
                  <a:lnTo>
                    <a:pt x="25" y="40"/>
                  </a:lnTo>
                  <a:lnTo>
                    <a:pt x="25" y="38"/>
                  </a:lnTo>
                  <a:lnTo>
                    <a:pt x="25" y="38"/>
                  </a:lnTo>
                  <a:lnTo>
                    <a:pt x="23" y="38"/>
                  </a:lnTo>
                  <a:lnTo>
                    <a:pt x="23" y="38"/>
                  </a:lnTo>
                  <a:lnTo>
                    <a:pt x="21" y="42"/>
                  </a:lnTo>
                  <a:lnTo>
                    <a:pt x="21" y="42"/>
                  </a:lnTo>
                  <a:close/>
                  <a:moveTo>
                    <a:pt x="6" y="45"/>
                  </a:moveTo>
                  <a:lnTo>
                    <a:pt x="6" y="45"/>
                  </a:lnTo>
                  <a:lnTo>
                    <a:pt x="7" y="45"/>
                  </a:lnTo>
                  <a:lnTo>
                    <a:pt x="7" y="47"/>
                  </a:lnTo>
                  <a:lnTo>
                    <a:pt x="7" y="49"/>
                  </a:lnTo>
                  <a:lnTo>
                    <a:pt x="7" y="51"/>
                  </a:lnTo>
                  <a:lnTo>
                    <a:pt x="7" y="51"/>
                  </a:lnTo>
                  <a:lnTo>
                    <a:pt x="13" y="49"/>
                  </a:lnTo>
                  <a:lnTo>
                    <a:pt x="13" y="49"/>
                  </a:lnTo>
                  <a:lnTo>
                    <a:pt x="11" y="47"/>
                  </a:lnTo>
                  <a:lnTo>
                    <a:pt x="11" y="45"/>
                  </a:lnTo>
                  <a:lnTo>
                    <a:pt x="13" y="40"/>
                  </a:lnTo>
                  <a:lnTo>
                    <a:pt x="13" y="40"/>
                  </a:lnTo>
                  <a:lnTo>
                    <a:pt x="9" y="42"/>
                  </a:lnTo>
                  <a:lnTo>
                    <a:pt x="6" y="45"/>
                  </a:lnTo>
                  <a:lnTo>
                    <a:pt x="6" y="45"/>
                  </a:lnTo>
                  <a:close/>
                  <a:moveTo>
                    <a:pt x="51" y="49"/>
                  </a:moveTo>
                  <a:lnTo>
                    <a:pt x="51" y="49"/>
                  </a:lnTo>
                  <a:lnTo>
                    <a:pt x="49" y="51"/>
                  </a:lnTo>
                  <a:lnTo>
                    <a:pt x="49" y="53"/>
                  </a:lnTo>
                  <a:lnTo>
                    <a:pt x="49" y="55"/>
                  </a:lnTo>
                  <a:lnTo>
                    <a:pt x="49" y="55"/>
                  </a:lnTo>
                  <a:lnTo>
                    <a:pt x="59" y="51"/>
                  </a:lnTo>
                  <a:lnTo>
                    <a:pt x="65" y="51"/>
                  </a:lnTo>
                  <a:lnTo>
                    <a:pt x="68" y="47"/>
                  </a:lnTo>
                  <a:lnTo>
                    <a:pt x="68" y="47"/>
                  </a:lnTo>
                  <a:lnTo>
                    <a:pt x="61" y="49"/>
                  </a:lnTo>
                  <a:lnTo>
                    <a:pt x="51" y="49"/>
                  </a:lnTo>
                  <a:lnTo>
                    <a:pt x="51" y="49"/>
                  </a:lnTo>
                  <a:close/>
                  <a:moveTo>
                    <a:pt x="74" y="55"/>
                  </a:moveTo>
                  <a:lnTo>
                    <a:pt x="74" y="55"/>
                  </a:lnTo>
                  <a:lnTo>
                    <a:pt x="80" y="53"/>
                  </a:lnTo>
                  <a:lnTo>
                    <a:pt x="84" y="53"/>
                  </a:lnTo>
                  <a:lnTo>
                    <a:pt x="86" y="51"/>
                  </a:lnTo>
                  <a:lnTo>
                    <a:pt x="86" y="51"/>
                  </a:lnTo>
                  <a:lnTo>
                    <a:pt x="80" y="49"/>
                  </a:lnTo>
                  <a:lnTo>
                    <a:pt x="76" y="47"/>
                  </a:lnTo>
                  <a:lnTo>
                    <a:pt x="72" y="49"/>
                  </a:lnTo>
                  <a:lnTo>
                    <a:pt x="72" y="49"/>
                  </a:lnTo>
                  <a:lnTo>
                    <a:pt x="74" y="51"/>
                  </a:lnTo>
                  <a:lnTo>
                    <a:pt x="74" y="51"/>
                  </a:lnTo>
                  <a:lnTo>
                    <a:pt x="74" y="55"/>
                  </a:lnTo>
                  <a:lnTo>
                    <a:pt x="74" y="55"/>
                  </a:lnTo>
                  <a:close/>
                  <a:moveTo>
                    <a:pt x="27" y="53"/>
                  </a:moveTo>
                  <a:lnTo>
                    <a:pt x="27" y="53"/>
                  </a:lnTo>
                  <a:lnTo>
                    <a:pt x="30" y="51"/>
                  </a:lnTo>
                  <a:lnTo>
                    <a:pt x="32" y="49"/>
                  </a:lnTo>
                  <a:lnTo>
                    <a:pt x="32" y="49"/>
                  </a:lnTo>
                  <a:lnTo>
                    <a:pt x="28" y="49"/>
                  </a:lnTo>
                  <a:lnTo>
                    <a:pt x="28" y="51"/>
                  </a:lnTo>
                  <a:lnTo>
                    <a:pt x="27" y="53"/>
                  </a:lnTo>
                  <a:lnTo>
                    <a:pt x="27" y="53"/>
                  </a:lnTo>
                  <a:close/>
                  <a:moveTo>
                    <a:pt x="93" y="57"/>
                  </a:moveTo>
                  <a:lnTo>
                    <a:pt x="93" y="57"/>
                  </a:lnTo>
                  <a:lnTo>
                    <a:pt x="103" y="55"/>
                  </a:lnTo>
                  <a:lnTo>
                    <a:pt x="107" y="55"/>
                  </a:lnTo>
                  <a:lnTo>
                    <a:pt x="110" y="51"/>
                  </a:lnTo>
                  <a:lnTo>
                    <a:pt x="110" y="51"/>
                  </a:lnTo>
                  <a:lnTo>
                    <a:pt x="105" y="51"/>
                  </a:lnTo>
                  <a:lnTo>
                    <a:pt x="99" y="51"/>
                  </a:lnTo>
                  <a:lnTo>
                    <a:pt x="95" y="53"/>
                  </a:lnTo>
                  <a:lnTo>
                    <a:pt x="93" y="57"/>
                  </a:lnTo>
                  <a:lnTo>
                    <a:pt x="93" y="57"/>
                  </a:lnTo>
                  <a:close/>
                  <a:moveTo>
                    <a:pt x="120" y="57"/>
                  </a:moveTo>
                  <a:lnTo>
                    <a:pt x="120" y="57"/>
                  </a:lnTo>
                  <a:lnTo>
                    <a:pt x="124" y="55"/>
                  </a:lnTo>
                  <a:lnTo>
                    <a:pt x="129" y="53"/>
                  </a:lnTo>
                  <a:lnTo>
                    <a:pt x="129" y="53"/>
                  </a:lnTo>
                  <a:lnTo>
                    <a:pt x="126" y="51"/>
                  </a:lnTo>
                  <a:lnTo>
                    <a:pt x="120" y="51"/>
                  </a:lnTo>
                  <a:lnTo>
                    <a:pt x="120" y="51"/>
                  </a:lnTo>
                  <a:lnTo>
                    <a:pt x="118" y="53"/>
                  </a:lnTo>
                  <a:lnTo>
                    <a:pt x="120" y="57"/>
                  </a:lnTo>
                  <a:lnTo>
                    <a:pt x="120" y="57"/>
                  </a:lnTo>
                  <a:close/>
                  <a:moveTo>
                    <a:pt x="139" y="59"/>
                  </a:moveTo>
                  <a:lnTo>
                    <a:pt x="139" y="59"/>
                  </a:lnTo>
                  <a:lnTo>
                    <a:pt x="143" y="57"/>
                  </a:lnTo>
                  <a:lnTo>
                    <a:pt x="145" y="55"/>
                  </a:lnTo>
                  <a:lnTo>
                    <a:pt x="149" y="51"/>
                  </a:lnTo>
                  <a:lnTo>
                    <a:pt x="149" y="51"/>
                  </a:lnTo>
                  <a:lnTo>
                    <a:pt x="141" y="51"/>
                  </a:lnTo>
                  <a:lnTo>
                    <a:pt x="141" y="51"/>
                  </a:lnTo>
                  <a:lnTo>
                    <a:pt x="141" y="55"/>
                  </a:lnTo>
                  <a:lnTo>
                    <a:pt x="139" y="59"/>
                  </a:lnTo>
                  <a:lnTo>
                    <a:pt x="139" y="59"/>
                  </a:lnTo>
                  <a:close/>
                  <a:moveTo>
                    <a:pt x="30" y="61"/>
                  </a:moveTo>
                  <a:lnTo>
                    <a:pt x="30" y="61"/>
                  </a:lnTo>
                  <a:lnTo>
                    <a:pt x="42" y="61"/>
                  </a:lnTo>
                  <a:lnTo>
                    <a:pt x="42" y="61"/>
                  </a:lnTo>
                  <a:lnTo>
                    <a:pt x="42" y="57"/>
                  </a:lnTo>
                  <a:lnTo>
                    <a:pt x="42" y="53"/>
                  </a:lnTo>
                  <a:lnTo>
                    <a:pt x="42" y="53"/>
                  </a:lnTo>
                  <a:lnTo>
                    <a:pt x="34" y="55"/>
                  </a:lnTo>
                  <a:lnTo>
                    <a:pt x="32" y="57"/>
                  </a:lnTo>
                  <a:lnTo>
                    <a:pt x="30" y="61"/>
                  </a:lnTo>
                  <a:lnTo>
                    <a:pt x="30" y="61"/>
                  </a:lnTo>
                  <a:close/>
                  <a:moveTo>
                    <a:pt x="55" y="61"/>
                  </a:moveTo>
                  <a:lnTo>
                    <a:pt x="55" y="61"/>
                  </a:lnTo>
                  <a:lnTo>
                    <a:pt x="57" y="61"/>
                  </a:lnTo>
                  <a:lnTo>
                    <a:pt x="61" y="59"/>
                  </a:lnTo>
                  <a:lnTo>
                    <a:pt x="63" y="57"/>
                  </a:lnTo>
                  <a:lnTo>
                    <a:pt x="61" y="55"/>
                  </a:lnTo>
                  <a:lnTo>
                    <a:pt x="61" y="55"/>
                  </a:lnTo>
                  <a:lnTo>
                    <a:pt x="61" y="57"/>
                  </a:lnTo>
                  <a:lnTo>
                    <a:pt x="59" y="59"/>
                  </a:lnTo>
                  <a:lnTo>
                    <a:pt x="55" y="61"/>
                  </a:lnTo>
                  <a:lnTo>
                    <a:pt x="55" y="61"/>
                  </a:lnTo>
                  <a:close/>
                  <a:moveTo>
                    <a:pt x="78" y="61"/>
                  </a:moveTo>
                  <a:lnTo>
                    <a:pt x="78" y="61"/>
                  </a:lnTo>
                  <a:lnTo>
                    <a:pt x="82" y="63"/>
                  </a:lnTo>
                  <a:lnTo>
                    <a:pt x="84" y="63"/>
                  </a:lnTo>
                  <a:lnTo>
                    <a:pt x="84" y="63"/>
                  </a:lnTo>
                  <a:lnTo>
                    <a:pt x="84" y="59"/>
                  </a:lnTo>
                  <a:lnTo>
                    <a:pt x="84" y="57"/>
                  </a:lnTo>
                  <a:lnTo>
                    <a:pt x="84" y="57"/>
                  </a:lnTo>
                  <a:lnTo>
                    <a:pt x="84" y="57"/>
                  </a:lnTo>
                  <a:lnTo>
                    <a:pt x="82" y="57"/>
                  </a:lnTo>
                  <a:lnTo>
                    <a:pt x="80" y="59"/>
                  </a:lnTo>
                  <a:lnTo>
                    <a:pt x="78" y="59"/>
                  </a:lnTo>
                  <a:lnTo>
                    <a:pt x="78" y="61"/>
                  </a:lnTo>
                  <a:lnTo>
                    <a:pt x="78" y="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7" name="Freeform 55"/>
            <p:cNvSpPr>
              <a:spLocks noEditPoints="1"/>
            </p:cNvSpPr>
            <p:nvPr/>
          </p:nvSpPr>
          <p:spPr bwMode="auto">
            <a:xfrm>
              <a:off x="4524376" y="4868863"/>
              <a:ext cx="173038" cy="98425"/>
            </a:xfrm>
            <a:custGeom>
              <a:avLst/>
              <a:gdLst/>
              <a:ahLst/>
              <a:cxnLst>
                <a:cxn ang="0">
                  <a:pos x="107" y="5"/>
                </a:cxn>
                <a:cxn ang="0">
                  <a:pos x="109" y="15"/>
                </a:cxn>
                <a:cxn ang="0">
                  <a:pos x="103" y="32"/>
                </a:cxn>
                <a:cxn ang="0">
                  <a:pos x="100" y="40"/>
                </a:cxn>
                <a:cxn ang="0">
                  <a:pos x="86" y="55"/>
                </a:cxn>
                <a:cxn ang="0">
                  <a:pos x="61" y="61"/>
                </a:cxn>
                <a:cxn ang="0">
                  <a:pos x="40" y="62"/>
                </a:cxn>
                <a:cxn ang="0">
                  <a:pos x="21" y="62"/>
                </a:cxn>
                <a:cxn ang="0">
                  <a:pos x="16" y="61"/>
                </a:cxn>
                <a:cxn ang="0">
                  <a:pos x="4" y="51"/>
                </a:cxn>
                <a:cxn ang="0">
                  <a:pos x="0" y="47"/>
                </a:cxn>
                <a:cxn ang="0">
                  <a:pos x="0" y="34"/>
                </a:cxn>
                <a:cxn ang="0">
                  <a:pos x="14" y="13"/>
                </a:cxn>
                <a:cxn ang="0">
                  <a:pos x="21" y="5"/>
                </a:cxn>
                <a:cxn ang="0">
                  <a:pos x="44" y="1"/>
                </a:cxn>
                <a:cxn ang="0">
                  <a:pos x="73" y="0"/>
                </a:cxn>
                <a:cxn ang="0">
                  <a:pos x="94" y="0"/>
                </a:cxn>
                <a:cxn ang="0">
                  <a:pos x="105" y="3"/>
                </a:cxn>
                <a:cxn ang="0">
                  <a:pos x="107" y="5"/>
                </a:cxn>
                <a:cxn ang="0">
                  <a:pos x="23" y="11"/>
                </a:cxn>
                <a:cxn ang="0">
                  <a:pos x="25" y="26"/>
                </a:cxn>
                <a:cxn ang="0">
                  <a:pos x="31" y="36"/>
                </a:cxn>
                <a:cxn ang="0">
                  <a:pos x="37" y="40"/>
                </a:cxn>
                <a:cxn ang="0">
                  <a:pos x="60" y="43"/>
                </a:cxn>
                <a:cxn ang="0">
                  <a:pos x="84" y="38"/>
                </a:cxn>
                <a:cxn ang="0">
                  <a:pos x="92" y="34"/>
                </a:cxn>
                <a:cxn ang="0">
                  <a:pos x="101" y="22"/>
                </a:cxn>
                <a:cxn ang="0">
                  <a:pos x="103" y="11"/>
                </a:cxn>
                <a:cxn ang="0">
                  <a:pos x="101" y="7"/>
                </a:cxn>
                <a:cxn ang="0">
                  <a:pos x="96" y="5"/>
                </a:cxn>
                <a:cxn ang="0">
                  <a:pos x="63" y="7"/>
                </a:cxn>
                <a:cxn ang="0">
                  <a:pos x="42" y="9"/>
                </a:cxn>
                <a:cxn ang="0">
                  <a:pos x="23" y="11"/>
                </a:cxn>
                <a:cxn ang="0">
                  <a:pos x="14" y="49"/>
                </a:cxn>
                <a:cxn ang="0">
                  <a:pos x="16" y="45"/>
                </a:cxn>
                <a:cxn ang="0">
                  <a:pos x="16" y="43"/>
                </a:cxn>
                <a:cxn ang="0">
                  <a:pos x="10" y="45"/>
                </a:cxn>
                <a:cxn ang="0">
                  <a:pos x="8" y="43"/>
                </a:cxn>
                <a:cxn ang="0">
                  <a:pos x="14" y="32"/>
                </a:cxn>
                <a:cxn ang="0">
                  <a:pos x="20" y="19"/>
                </a:cxn>
                <a:cxn ang="0">
                  <a:pos x="12" y="24"/>
                </a:cxn>
                <a:cxn ang="0">
                  <a:pos x="8" y="38"/>
                </a:cxn>
                <a:cxn ang="0">
                  <a:pos x="10" y="47"/>
                </a:cxn>
                <a:cxn ang="0">
                  <a:pos x="14" y="49"/>
                </a:cxn>
                <a:cxn ang="0">
                  <a:pos x="79" y="45"/>
                </a:cxn>
                <a:cxn ang="0">
                  <a:pos x="81" y="49"/>
                </a:cxn>
                <a:cxn ang="0">
                  <a:pos x="82" y="47"/>
                </a:cxn>
                <a:cxn ang="0">
                  <a:pos x="86" y="43"/>
                </a:cxn>
                <a:cxn ang="0">
                  <a:pos x="82" y="43"/>
                </a:cxn>
                <a:cxn ang="0">
                  <a:pos x="79" y="45"/>
                </a:cxn>
                <a:cxn ang="0">
                  <a:pos x="21" y="55"/>
                </a:cxn>
                <a:cxn ang="0">
                  <a:pos x="25" y="57"/>
                </a:cxn>
                <a:cxn ang="0">
                  <a:pos x="31" y="55"/>
                </a:cxn>
                <a:cxn ang="0">
                  <a:pos x="33" y="51"/>
                </a:cxn>
                <a:cxn ang="0">
                  <a:pos x="37" y="45"/>
                </a:cxn>
                <a:cxn ang="0">
                  <a:pos x="31" y="47"/>
                </a:cxn>
                <a:cxn ang="0">
                  <a:pos x="21" y="55"/>
                </a:cxn>
                <a:cxn ang="0">
                  <a:pos x="42" y="57"/>
                </a:cxn>
                <a:cxn ang="0">
                  <a:pos x="44" y="57"/>
                </a:cxn>
                <a:cxn ang="0">
                  <a:pos x="48" y="53"/>
                </a:cxn>
                <a:cxn ang="0">
                  <a:pos x="44" y="53"/>
                </a:cxn>
                <a:cxn ang="0">
                  <a:pos x="42" y="57"/>
                </a:cxn>
              </a:cxnLst>
              <a:rect l="0" t="0" r="r" b="b"/>
              <a:pathLst>
                <a:path w="109" h="62">
                  <a:moveTo>
                    <a:pt x="107" y="5"/>
                  </a:moveTo>
                  <a:lnTo>
                    <a:pt x="107" y="5"/>
                  </a:lnTo>
                  <a:lnTo>
                    <a:pt x="109" y="11"/>
                  </a:lnTo>
                  <a:lnTo>
                    <a:pt x="109" y="15"/>
                  </a:lnTo>
                  <a:lnTo>
                    <a:pt x="107" y="24"/>
                  </a:lnTo>
                  <a:lnTo>
                    <a:pt x="103" y="32"/>
                  </a:lnTo>
                  <a:lnTo>
                    <a:pt x="100" y="40"/>
                  </a:lnTo>
                  <a:lnTo>
                    <a:pt x="100" y="40"/>
                  </a:lnTo>
                  <a:lnTo>
                    <a:pt x="92" y="49"/>
                  </a:lnTo>
                  <a:lnTo>
                    <a:pt x="86" y="55"/>
                  </a:lnTo>
                  <a:lnTo>
                    <a:pt x="75" y="59"/>
                  </a:lnTo>
                  <a:lnTo>
                    <a:pt x="61" y="61"/>
                  </a:lnTo>
                  <a:lnTo>
                    <a:pt x="61" y="61"/>
                  </a:lnTo>
                  <a:lnTo>
                    <a:pt x="40" y="62"/>
                  </a:lnTo>
                  <a:lnTo>
                    <a:pt x="31" y="62"/>
                  </a:lnTo>
                  <a:lnTo>
                    <a:pt x="21" y="62"/>
                  </a:lnTo>
                  <a:lnTo>
                    <a:pt x="21" y="62"/>
                  </a:lnTo>
                  <a:lnTo>
                    <a:pt x="16" y="61"/>
                  </a:lnTo>
                  <a:lnTo>
                    <a:pt x="8" y="55"/>
                  </a:lnTo>
                  <a:lnTo>
                    <a:pt x="4" y="51"/>
                  </a:lnTo>
                  <a:lnTo>
                    <a:pt x="0" y="47"/>
                  </a:lnTo>
                  <a:lnTo>
                    <a:pt x="0" y="47"/>
                  </a:lnTo>
                  <a:lnTo>
                    <a:pt x="0" y="41"/>
                  </a:lnTo>
                  <a:lnTo>
                    <a:pt x="0" y="34"/>
                  </a:lnTo>
                  <a:lnTo>
                    <a:pt x="6" y="22"/>
                  </a:lnTo>
                  <a:lnTo>
                    <a:pt x="14" y="13"/>
                  </a:lnTo>
                  <a:lnTo>
                    <a:pt x="21" y="5"/>
                  </a:lnTo>
                  <a:lnTo>
                    <a:pt x="21" y="5"/>
                  </a:lnTo>
                  <a:lnTo>
                    <a:pt x="31" y="1"/>
                  </a:lnTo>
                  <a:lnTo>
                    <a:pt x="44" y="1"/>
                  </a:lnTo>
                  <a:lnTo>
                    <a:pt x="73" y="0"/>
                  </a:lnTo>
                  <a:lnTo>
                    <a:pt x="73" y="0"/>
                  </a:lnTo>
                  <a:lnTo>
                    <a:pt x="82" y="0"/>
                  </a:lnTo>
                  <a:lnTo>
                    <a:pt x="94" y="0"/>
                  </a:lnTo>
                  <a:lnTo>
                    <a:pt x="101" y="1"/>
                  </a:lnTo>
                  <a:lnTo>
                    <a:pt x="105" y="3"/>
                  </a:lnTo>
                  <a:lnTo>
                    <a:pt x="107" y="5"/>
                  </a:lnTo>
                  <a:lnTo>
                    <a:pt x="107" y="5"/>
                  </a:lnTo>
                  <a:close/>
                  <a:moveTo>
                    <a:pt x="23" y="11"/>
                  </a:moveTo>
                  <a:lnTo>
                    <a:pt x="23" y="11"/>
                  </a:lnTo>
                  <a:lnTo>
                    <a:pt x="23" y="19"/>
                  </a:lnTo>
                  <a:lnTo>
                    <a:pt x="25" y="26"/>
                  </a:lnTo>
                  <a:lnTo>
                    <a:pt x="27" y="32"/>
                  </a:lnTo>
                  <a:lnTo>
                    <a:pt x="31" y="36"/>
                  </a:lnTo>
                  <a:lnTo>
                    <a:pt x="31" y="36"/>
                  </a:lnTo>
                  <a:lnTo>
                    <a:pt x="37" y="40"/>
                  </a:lnTo>
                  <a:lnTo>
                    <a:pt x="42" y="41"/>
                  </a:lnTo>
                  <a:lnTo>
                    <a:pt x="60" y="43"/>
                  </a:lnTo>
                  <a:lnTo>
                    <a:pt x="77" y="41"/>
                  </a:lnTo>
                  <a:lnTo>
                    <a:pt x="84" y="38"/>
                  </a:lnTo>
                  <a:lnTo>
                    <a:pt x="92" y="34"/>
                  </a:lnTo>
                  <a:lnTo>
                    <a:pt x="92" y="34"/>
                  </a:lnTo>
                  <a:lnTo>
                    <a:pt x="98" y="30"/>
                  </a:lnTo>
                  <a:lnTo>
                    <a:pt x="101" y="22"/>
                  </a:lnTo>
                  <a:lnTo>
                    <a:pt x="103" y="17"/>
                  </a:lnTo>
                  <a:lnTo>
                    <a:pt x="103" y="11"/>
                  </a:lnTo>
                  <a:lnTo>
                    <a:pt x="101" y="7"/>
                  </a:lnTo>
                  <a:lnTo>
                    <a:pt x="101" y="7"/>
                  </a:lnTo>
                  <a:lnTo>
                    <a:pt x="100" y="5"/>
                  </a:lnTo>
                  <a:lnTo>
                    <a:pt x="96" y="5"/>
                  </a:lnTo>
                  <a:lnTo>
                    <a:pt x="86" y="3"/>
                  </a:lnTo>
                  <a:lnTo>
                    <a:pt x="63" y="7"/>
                  </a:lnTo>
                  <a:lnTo>
                    <a:pt x="63" y="7"/>
                  </a:lnTo>
                  <a:lnTo>
                    <a:pt x="42" y="9"/>
                  </a:lnTo>
                  <a:lnTo>
                    <a:pt x="23" y="11"/>
                  </a:lnTo>
                  <a:lnTo>
                    <a:pt x="23" y="11"/>
                  </a:lnTo>
                  <a:close/>
                  <a:moveTo>
                    <a:pt x="14" y="49"/>
                  </a:moveTo>
                  <a:lnTo>
                    <a:pt x="14" y="49"/>
                  </a:lnTo>
                  <a:lnTo>
                    <a:pt x="16" y="47"/>
                  </a:lnTo>
                  <a:lnTo>
                    <a:pt x="16" y="45"/>
                  </a:lnTo>
                  <a:lnTo>
                    <a:pt x="16" y="43"/>
                  </a:lnTo>
                  <a:lnTo>
                    <a:pt x="16" y="43"/>
                  </a:lnTo>
                  <a:lnTo>
                    <a:pt x="12" y="45"/>
                  </a:lnTo>
                  <a:lnTo>
                    <a:pt x="10" y="45"/>
                  </a:lnTo>
                  <a:lnTo>
                    <a:pt x="8" y="43"/>
                  </a:lnTo>
                  <a:lnTo>
                    <a:pt x="8" y="43"/>
                  </a:lnTo>
                  <a:lnTo>
                    <a:pt x="10" y="36"/>
                  </a:lnTo>
                  <a:lnTo>
                    <a:pt x="14" y="32"/>
                  </a:lnTo>
                  <a:lnTo>
                    <a:pt x="18" y="26"/>
                  </a:lnTo>
                  <a:lnTo>
                    <a:pt x="20" y="19"/>
                  </a:lnTo>
                  <a:lnTo>
                    <a:pt x="20" y="19"/>
                  </a:lnTo>
                  <a:lnTo>
                    <a:pt x="12" y="24"/>
                  </a:lnTo>
                  <a:lnTo>
                    <a:pt x="8" y="34"/>
                  </a:lnTo>
                  <a:lnTo>
                    <a:pt x="8" y="38"/>
                  </a:lnTo>
                  <a:lnTo>
                    <a:pt x="8" y="43"/>
                  </a:lnTo>
                  <a:lnTo>
                    <a:pt x="10" y="47"/>
                  </a:lnTo>
                  <a:lnTo>
                    <a:pt x="14" y="49"/>
                  </a:lnTo>
                  <a:lnTo>
                    <a:pt x="14" y="49"/>
                  </a:lnTo>
                  <a:close/>
                  <a:moveTo>
                    <a:pt x="79" y="45"/>
                  </a:moveTo>
                  <a:lnTo>
                    <a:pt x="79" y="45"/>
                  </a:lnTo>
                  <a:lnTo>
                    <a:pt x="81" y="47"/>
                  </a:lnTo>
                  <a:lnTo>
                    <a:pt x="81" y="49"/>
                  </a:lnTo>
                  <a:lnTo>
                    <a:pt x="81" y="49"/>
                  </a:lnTo>
                  <a:lnTo>
                    <a:pt x="82" y="47"/>
                  </a:lnTo>
                  <a:lnTo>
                    <a:pt x="84" y="47"/>
                  </a:lnTo>
                  <a:lnTo>
                    <a:pt x="86" y="43"/>
                  </a:lnTo>
                  <a:lnTo>
                    <a:pt x="86" y="43"/>
                  </a:lnTo>
                  <a:lnTo>
                    <a:pt x="82" y="43"/>
                  </a:lnTo>
                  <a:lnTo>
                    <a:pt x="79" y="45"/>
                  </a:lnTo>
                  <a:lnTo>
                    <a:pt x="79" y="45"/>
                  </a:lnTo>
                  <a:close/>
                  <a:moveTo>
                    <a:pt x="21" y="55"/>
                  </a:moveTo>
                  <a:lnTo>
                    <a:pt x="21" y="55"/>
                  </a:lnTo>
                  <a:lnTo>
                    <a:pt x="23" y="57"/>
                  </a:lnTo>
                  <a:lnTo>
                    <a:pt x="25" y="57"/>
                  </a:lnTo>
                  <a:lnTo>
                    <a:pt x="31" y="55"/>
                  </a:lnTo>
                  <a:lnTo>
                    <a:pt x="31" y="55"/>
                  </a:lnTo>
                  <a:lnTo>
                    <a:pt x="31" y="53"/>
                  </a:lnTo>
                  <a:lnTo>
                    <a:pt x="33" y="51"/>
                  </a:lnTo>
                  <a:lnTo>
                    <a:pt x="35" y="47"/>
                  </a:lnTo>
                  <a:lnTo>
                    <a:pt x="37" y="45"/>
                  </a:lnTo>
                  <a:lnTo>
                    <a:pt x="37" y="45"/>
                  </a:lnTo>
                  <a:lnTo>
                    <a:pt x="31" y="47"/>
                  </a:lnTo>
                  <a:lnTo>
                    <a:pt x="27" y="49"/>
                  </a:lnTo>
                  <a:lnTo>
                    <a:pt x="21" y="55"/>
                  </a:lnTo>
                  <a:lnTo>
                    <a:pt x="21" y="55"/>
                  </a:lnTo>
                  <a:close/>
                  <a:moveTo>
                    <a:pt x="42" y="57"/>
                  </a:moveTo>
                  <a:lnTo>
                    <a:pt x="42" y="57"/>
                  </a:lnTo>
                  <a:lnTo>
                    <a:pt x="44" y="57"/>
                  </a:lnTo>
                  <a:lnTo>
                    <a:pt x="46" y="55"/>
                  </a:lnTo>
                  <a:lnTo>
                    <a:pt x="48" y="53"/>
                  </a:lnTo>
                  <a:lnTo>
                    <a:pt x="48" y="53"/>
                  </a:lnTo>
                  <a:lnTo>
                    <a:pt x="44" y="53"/>
                  </a:lnTo>
                  <a:lnTo>
                    <a:pt x="42" y="57"/>
                  </a:lnTo>
                  <a:lnTo>
                    <a:pt x="42"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8" name="Freeform 56"/>
            <p:cNvSpPr>
              <a:spLocks noEditPoints="1"/>
            </p:cNvSpPr>
            <p:nvPr/>
          </p:nvSpPr>
          <p:spPr bwMode="auto">
            <a:xfrm>
              <a:off x="5078413" y="4659313"/>
              <a:ext cx="142875" cy="411163"/>
            </a:xfrm>
            <a:custGeom>
              <a:avLst/>
              <a:gdLst/>
              <a:ahLst/>
              <a:cxnLst>
                <a:cxn ang="0">
                  <a:pos x="82" y="153"/>
                </a:cxn>
                <a:cxn ang="0">
                  <a:pos x="78" y="34"/>
                </a:cxn>
                <a:cxn ang="0">
                  <a:pos x="61" y="0"/>
                </a:cxn>
                <a:cxn ang="0">
                  <a:pos x="21" y="10"/>
                </a:cxn>
                <a:cxn ang="0">
                  <a:pos x="4" y="32"/>
                </a:cxn>
                <a:cxn ang="0">
                  <a:pos x="6" y="118"/>
                </a:cxn>
                <a:cxn ang="0">
                  <a:pos x="12" y="172"/>
                </a:cxn>
                <a:cxn ang="0">
                  <a:pos x="59" y="179"/>
                </a:cxn>
                <a:cxn ang="0">
                  <a:pos x="61" y="166"/>
                </a:cxn>
                <a:cxn ang="0">
                  <a:pos x="27" y="13"/>
                </a:cxn>
                <a:cxn ang="0">
                  <a:pos x="65" y="8"/>
                </a:cxn>
                <a:cxn ang="0">
                  <a:pos x="73" y="38"/>
                </a:cxn>
                <a:cxn ang="0">
                  <a:pos x="76" y="126"/>
                </a:cxn>
                <a:cxn ang="0">
                  <a:pos x="59" y="158"/>
                </a:cxn>
                <a:cxn ang="0">
                  <a:pos x="38" y="154"/>
                </a:cxn>
                <a:cxn ang="0">
                  <a:pos x="29" y="86"/>
                </a:cxn>
                <a:cxn ang="0">
                  <a:pos x="27" y="13"/>
                </a:cxn>
                <a:cxn ang="0">
                  <a:pos x="23" y="122"/>
                </a:cxn>
                <a:cxn ang="0">
                  <a:pos x="25" y="124"/>
                </a:cxn>
                <a:cxn ang="0">
                  <a:pos x="19" y="103"/>
                </a:cxn>
                <a:cxn ang="0">
                  <a:pos x="23" y="97"/>
                </a:cxn>
                <a:cxn ang="0">
                  <a:pos x="23" y="88"/>
                </a:cxn>
                <a:cxn ang="0">
                  <a:pos x="17" y="80"/>
                </a:cxn>
                <a:cxn ang="0">
                  <a:pos x="21" y="69"/>
                </a:cxn>
                <a:cxn ang="0">
                  <a:pos x="12" y="71"/>
                </a:cxn>
                <a:cxn ang="0">
                  <a:pos x="21" y="63"/>
                </a:cxn>
                <a:cxn ang="0">
                  <a:pos x="19" y="25"/>
                </a:cxn>
                <a:cxn ang="0">
                  <a:pos x="19" y="21"/>
                </a:cxn>
                <a:cxn ang="0">
                  <a:pos x="14" y="34"/>
                </a:cxn>
                <a:cxn ang="0">
                  <a:pos x="14" y="29"/>
                </a:cxn>
                <a:cxn ang="0">
                  <a:pos x="14" y="44"/>
                </a:cxn>
                <a:cxn ang="0">
                  <a:pos x="15" y="52"/>
                </a:cxn>
                <a:cxn ang="0">
                  <a:pos x="15" y="114"/>
                </a:cxn>
                <a:cxn ang="0">
                  <a:pos x="17" y="118"/>
                </a:cxn>
                <a:cxn ang="0">
                  <a:pos x="12" y="114"/>
                </a:cxn>
                <a:cxn ang="0">
                  <a:pos x="19" y="135"/>
                </a:cxn>
                <a:cxn ang="0">
                  <a:pos x="14" y="135"/>
                </a:cxn>
                <a:cxn ang="0">
                  <a:pos x="15" y="160"/>
                </a:cxn>
                <a:cxn ang="0">
                  <a:pos x="23" y="168"/>
                </a:cxn>
                <a:cxn ang="0">
                  <a:pos x="17" y="168"/>
                </a:cxn>
                <a:cxn ang="0">
                  <a:pos x="21" y="143"/>
                </a:cxn>
                <a:cxn ang="0">
                  <a:pos x="29" y="139"/>
                </a:cxn>
                <a:cxn ang="0">
                  <a:pos x="40" y="177"/>
                </a:cxn>
                <a:cxn ang="0">
                  <a:pos x="40" y="170"/>
                </a:cxn>
                <a:cxn ang="0">
                  <a:pos x="59" y="194"/>
                </a:cxn>
                <a:cxn ang="0">
                  <a:pos x="31" y="212"/>
                </a:cxn>
                <a:cxn ang="0">
                  <a:pos x="29" y="248"/>
                </a:cxn>
                <a:cxn ang="0">
                  <a:pos x="65" y="255"/>
                </a:cxn>
                <a:cxn ang="0">
                  <a:pos x="90" y="227"/>
                </a:cxn>
                <a:cxn ang="0">
                  <a:pos x="78" y="198"/>
                </a:cxn>
                <a:cxn ang="0">
                  <a:pos x="33" y="233"/>
                </a:cxn>
                <a:cxn ang="0">
                  <a:pos x="36" y="223"/>
                </a:cxn>
                <a:cxn ang="0">
                  <a:pos x="65" y="250"/>
                </a:cxn>
                <a:cxn ang="0">
                  <a:pos x="61" y="248"/>
                </a:cxn>
                <a:cxn ang="0">
                  <a:pos x="82" y="229"/>
                </a:cxn>
                <a:cxn ang="0">
                  <a:pos x="52" y="240"/>
                </a:cxn>
                <a:cxn ang="0">
                  <a:pos x="46" y="210"/>
                </a:cxn>
                <a:cxn ang="0">
                  <a:pos x="73" y="202"/>
                </a:cxn>
                <a:cxn ang="0">
                  <a:pos x="84" y="221"/>
                </a:cxn>
              </a:cxnLst>
              <a:rect l="0" t="0" r="r" b="b"/>
              <a:pathLst>
                <a:path w="90" h="259">
                  <a:moveTo>
                    <a:pt x="59" y="179"/>
                  </a:moveTo>
                  <a:lnTo>
                    <a:pt x="59" y="179"/>
                  </a:lnTo>
                  <a:lnTo>
                    <a:pt x="71" y="168"/>
                  </a:lnTo>
                  <a:lnTo>
                    <a:pt x="78" y="158"/>
                  </a:lnTo>
                  <a:lnTo>
                    <a:pt x="82" y="153"/>
                  </a:lnTo>
                  <a:lnTo>
                    <a:pt x="82" y="153"/>
                  </a:lnTo>
                  <a:lnTo>
                    <a:pt x="82" y="132"/>
                  </a:lnTo>
                  <a:lnTo>
                    <a:pt x="82" y="93"/>
                  </a:lnTo>
                  <a:lnTo>
                    <a:pt x="78" y="34"/>
                  </a:lnTo>
                  <a:lnTo>
                    <a:pt x="78" y="34"/>
                  </a:lnTo>
                  <a:lnTo>
                    <a:pt x="76" y="19"/>
                  </a:lnTo>
                  <a:lnTo>
                    <a:pt x="75" y="8"/>
                  </a:lnTo>
                  <a:lnTo>
                    <a:pt x="71" y="4"/>
                  </a:lnTo>
                  <a:lnTo>
                    <a:pt x="67" y="2"/>
                  </a:lnTo>
                  <a:lnTo>
                    <a:pt x="61" y="0"/>
                  </a:lnTo>
                  <a:lnTo>
                    <a:pt x="54" y="0"/>
                  </a:lnTo>
                  <a:lnTo>
                    <a:pt x="54" y="0"/>
                  </a:lnTo>
                  <a:lnTo>
                    <a:pt x="40" y="2"/>
                  </a:lnTo>
                  <a:lnTo>
                    <a:pt x="31" y="6"/>
                  </a:lnTo>
                  <a:lnTo>
                    <a:pt x="21" y="10"/>
                  </a:lnTo>
                  <a:lnTo>
                    <a:pt x="14" y="17"/>
                  </a:lnTo>
                  <a:lnTo>
                    <a:pt x="14" y="17"/>
                  </a:lnTo>
                  <a:lnTo>
                    <a:pt x="8" y="25"/>
                  </a:lnTo>
                  <a:lnTo>
                    <a:pt x="4" y="32"/>
                  </a:lnTo>
                  <a:lnTo>
                    <a:pt x="4" y="32"/>
                  </a:lnTo>
                  <a:lnTo>
                    <a:pt x="0" y="46"/>
                  </a:lnTo>
                  <a:lnTo>
                    <a:pt x="2" y="59"/>
                  </a:lnTo>
                  <a:lnTo>
                    <a:pt x="6" y="90"/>
                  </a:lnTo>
                  <a:lnTo>
                    <a:pt x="6" y="90"/>
                  </a:lnTo>
                  <a:lnTo>
                    <a:pt x="6" y="118"/>
                  </a:lnTo>
                  <a:lnTo>
                    <a:pt x="8" y="147"/>
                  </a:lnTo>
                  <a:lnTo>
                    <a:pt x="8" y="147"/>
                  </a:lnTo>
                  <a:lnTo>
                    <a:pt x="10" y="162"/>
                  </a:lnTo>
                  <a:lnTo>
                    <a:pt x="12" y="172"/>
                  </a:lnTo>
                  <a:lnTo>
                    <a:pt x="12" y="172"/>
                  </a:lnTo>
                  <a:lnTo>
                    <a:pt x="15" y="175"/>
                  </a:lnTo>
                  <a:lnTo>
                    <a:pt x="19" y="177"/>
                  </a:lnTo>
                  <a:lnTo>
                    <a:pt x="33" y="181"/>
                  </a:lnTo>
                  <a:lnTo>
                    <a:pt x="46" y="183"/>
                  </a:lnTo>
                  <a:lnTo>
                    <a:pt x="59" y="179"/>
                  </a:lnTo>
                  <a:lnTo>
                    <a:pt x="59" y="179"/>
                  </a:lnTo>
                  <a:close/>
                  <a:moveTo>
                    <a:pt x="65" y="168"/>
                  </a:moveTo>
                  <a:lnTo>
                    <a:pt x="65" y="168"/>
                  </a:lnTo>
                  <a:lnTo>
                    <a:pt x="63" y="166"/>
                  </a:lnTo>
                  <a:lnTo>
                    <a:pt x="61" y="166"/>
                  </a:lnTo>
                  <a:lnTo>
                    <a:pt x="63" y="164"/>
                  </a:lnTo>
                  <a:lnTo>
                    <a:pt x="65" y="164"/>
                  </a:lnTo>
                  <a:lnTo>
                    <a:pt x="65" y="168"/>
                  </a:lnTo>
                  <a:close/>
                  <a:moveTo>
                    <a:pt x="27" y="13"/>
                  </a:moveTo>
                  <a:lnTo>
                    <a:pt x="27" y="13"/>
                  </a:lnTo>
                  <a:lnTo>
                    <a:pt x="33" y="10"/>
                  </a:lnTo>
                  <a:lnTo>
                    <a:pt x="44" y="6"/>
                  </a:lnTo>
                  <a:lnTo>
                    <a:pt x="56" y="6"/>
                  </a:lnTo>
                  <a:lnTo>
                    <a:pt x="61" y="6"/>
                  </a:lnTo>
                  <a:lnTo>
                    <a:pt x="65" y="8"/>
                  </a:lnTo>
                  <a:lnTo>
                    <a:pt x="65" y="8"/>
                  </a:lnTo>
                  <a:lnTo>
                    <a:pt x="69" y="11"/>
                  </a:lnTo>
                  <a:lnTo>
                    <a:pt x="71" y="19"/>
                  </a:lnTo>
                  <a:lnTo>
                    <a:pt x="73" y="38"/>
                  </a:lnTo>
                  <a:lnTo>
                    <a:pt x="73" y="38"/>
                  </a:lnTo>
                  <a:lnTo>
                    <a:pt x="75" y="65"/>
                  </a:lnTo>
                  <a:lnTo>
                    <a:pt x="76" y="84"/>
                  </a:lnTo>
                  <a:lnTo>
                    <a:pt x="76" y="101"/>
                  </a:lnTo>
                  <a:lnTo>
                    <a:pt x="76" y="101"/>
                  </a:lnTo>
                  <a:lnTo>
                    <a:pt x="76" y="126"/>
                  </a:lnTo>
                  <a:lnTo>
                    <a:pt x="76" y="139"/>
                  </a:lnTo>
                  <a:lnTo>
                    <a:pt x="75" y="153"/>
                  </a:lnTo>
                  <a:lnTo>
                    <a:pt x="75" y="153"/>
                  </a:lnTo>
                  <a:lnTo>
                    <a:pt x="69" y="156"/>
                  </a:lnTo>
                  <a:lnTo>
                    <a:pt x="59" y="158"/>
                  </a:lnTo>
                  <a:lnTo>
                    <a:pt x="50" y="160"/>
                  </a:lnTo>
                  <a:lnTo>
                    <a:pt x="44" y="158"/>
                  </a:lnTo>
                  <a:lnTo>
                    <a:pt x="40" y="156"/>
                  </a:lnTo>
                  <a:lnTo>
                    <a:pt x="40" y="156"/>
                  </a:lnTo>
                  <a:lnTo>
                    <a:pt x="38" y="154"/>
                  </a:lnTo>
                  <a:lnTo>
                    <a:pt x="36" y="151"/>
                  </a:lnTo>
                  <a:lnTo>
                    <a:pt x="35" y="143"/>
                  </a:lnTo>
                  <a:lnTo>
                    <a:pt x="33" y="122"/>
                  </a:lnTo>
                  <a:lnTo>
                    <a:pt x="33" y="122"/>
                  </a:lnTo>
                  <a:lnTo>
                    <a:pt x="29" y="86"/>
                  </a:lnTo>
                  <a:lnTo>
                    <a:pt x="25" y="50"/>
                  </a:lnTo>
                  <a:lnTo>
                    <a:pt x="25" y="50"/>
                  </a:lnTo>
                  <a:lnTo>
                    <a:pt x="25" y="29"/>
                  </a:lnTo>
                  <a:lnTo>
                    <a:pt x="25" y="19"/>
                  </a:lnTo>
                  <a:lnTo>
                    <a:pt x="27" y="13"/>
                  </a:lnTo>
                  <a:lnTo>
                    <a:pt x="27" y="13"/>
                  </a:lnTo>
                  <a:close/>
                  <a:moveTo>
                    <a:pt x="21" y="126"/>
                  </a:moveTo>
                  <a:lnTo>
                    <a:pt x="21" y="126"/>
                  </a:lnTo>
                  <a:lnTo>
                    <a:pt x="21" y="122"/>
                  </a:lnTo>
                  <a:lnTo>
                    <a:pt x="23" y="122"/>
                  </a:lnTo>
                  <a:lnTo>
                    <a:pt x="25" y="118"/>
                  </a:lnTo>
                  <a:lnTo>
                    <a:pt x="25" y="118"/>
                  </a:lnTo>
                  <a:lnTo>
                    <a:pt x="27" y="120"/>
                  </a:lnTo>
                  <a:lnTo>
                    <a:pt x="27" y="122"/>
                  </a:lnTo>
                  <a:lnTo>
                    <a:pt x="25" y="124"/>
                  </a:lnTo>
                  <a:lnTo>
                    <a:pt x="21" y="126"/>
                  </a:lnTo>
                  <a:lnTo>
                    <a:pt x="21" y="126"/>
                  </a:lnTo>
                  <a:close/>
                  <a:moveTo>
                    <a:pt x="19" y="107"/>
                  </a:moveTo>
                  <a:lnTo>
                    <a:pt x="19" y="107"/>
                  </a:lnTo>
                  <a:lnTo>
                    <a:pt x="19" y="103"/>
                  </a:lnTo>
                  <a:lnTo>
                    <a:pt x="21" y="101"/>
                  </a:lnTo>
                  <a:lnTo>
                    <a:pt x="21" y="99"/>
                  </a:lnTo>
                  <a:lnTo>
                    <a:pt x="21" y="95"/>
                  </a:lnTo>
                  <a:lnTo>
                    <a:pt x="21" y="95"/>
                  </a:lnTo>
                  <a:lnTo>
                    <a:pt x="23" y="97"/>
                  </a:lnTo>
                  <a:lnTo>
                    <a:pt x="25" y="101"/>
                  </a:lnTo>
                  <a:lnTo>
                    <a:pt x="23" y="105"/>
                  </a:lnTo>
                  <a:lnTo>
                    <a:pt x="19" y="107"/>
                  </a:lnTo>
                  <a:lnTo>
                    <a:pt x="19" y="107"/>
                  </a:lnTo>
                  <a:close/>
                  <a:moveTo>
                    <a:pt x="23" y="88"/>
                  </a:moveTo>
                  <a:lnTo>
                    <a:pt x="23" y="88"/>
                  </a:lnTo>
                  <a:lnTo>
                    <a:pt x="14" y="88"/>
                  </a:lnTo>
                  <a:lnTo>
                    <a:pt x="14" y="88"/>
                  </a:lnTo>
                  <a:lnTo>
                    <a:pt x="15" y="84"/>
                  </a:lnTo>
                  <a:lnTo>
                    <a:pt x="17" y="80"/>
                  </a:lnTo>
                  <a:lnTo>
                    <a:pt x="19" y="76"/>
                  </a:lnTo>
                  <a:lnTo>
                    <a:pt x="23" y="76"/>
                  </a:lnTo>
                  <a:lnTo>
                    <a:pt x="23" y="88"/>
                  </a:lnTo>
                  <a:close/>
                  <a:moveTo>
                    <a:pt x="21" y="69"/>
                  </a:moveTo>
                  <a:lnTo>
                    <a:pt x="21" y="69"/>
                  </a:lnTo>
                  <a:lnTo>
                    <a:pt x="17" y="69"/>
                  </a:lnTo>
                  <a:lnTo>
                    <a:pt x="15" y="69"/>
                  </a:lnTo>
                  <a:lnTo>
                    <a:pt x="14" y="71"/>
                  </a:lnTo>
                  <a:lnTo>
                    <a:pt x="12" y="71"/>
                  </a:lnTo>
                  <a:lnTo>
                    <a:pt x="12" y="71"/>
                  </a:lnTo>
                  <a:lnTo>
                    <a:pt x="15" y="65"/>
                  </a:lnTo>
                  <a:lnTo>
                    <a:pt x="19" y="61"/>
                  </a:lnTo>
                  <a:lnTo>
                    <a:pt x="19" y="61"/>
                  </a:lnTo>
                  <a:lnTo>
                    <a:pt x="21" y="61"/>
                  </a:lnTo>
                  <a:lnTo>
                    <a:pt x="21" y="63"/>
                  </a:lnTo>
                  <a:lnTo>
                    <a:pt x="21" y="69"/>
                  </a:lnTo>
                  <a:lnTo>
                    <a:pt x="21" y="69"/>
                  </a:lnTo>
                  <a:close/>
                  <a:moveTo>
                    <a:pt x="19" y="21"/>
                  </a:moveTo>
                  <a:lnTo>
                    <a:pt x="19" y="21"/>
                  </a:lnTo>
                  <a:lnTo>
                    <a:pt x="19" y="25"/>
                  </a:lnTo>
                  <a:lnTo>
                    <a:pt x="15" y="27"/>
                  </a:lnTo>
                  <a:lnTo>
                    <a:pt x="15" y="27"/>
                  </a:lnTo>
                  <a:lnTo>
                    <a:pt x="17" y="23"/>
                  </a:lnTo>
                  <a:lnTo>
                    <a:pt x="17" y="23"/>
                  </a:lnTo>
                  <a:lnTo>
                    <a:pt x="19" y="21"/>
                  </a:lnTo>
                  <a:lnTo>
                    <a:pt x="19" y="21"/>
                  </a:lnTo>
                  <a:close/>
                  <a:moveTo>
                    <a:pt x="14" y="29"/>
                  </a:moveTo>
                  <a:lnTo>
                    <a:pt x="14" y="29"/>
                  </a:lnTo>
                  <a:lnTo>
                    <a:pt x="15" y="31"/>
                  </a:lnTo>
                  <a:lnTo>
                    <a:pt x="14" y="34"/>
                  </a:lnTo>
                  <a:lnTo>
                    <a:pt x="12" y="38"/>
                  </a:lnTo>
                  <a:lnTo>
                    <a:pt x="12" y="38"/>
                  </a:lnTo>
                  <a:lnTo>
                    <a:pt x="10" y="34"/>
                  </a:lnTo>
                  <a:lnTo>
                    <a:pt x="10" y="32"/>
                  </a:lnTo>
                  <a:lnTo>
                    <a:pt x="14" y="29"/>
                  </a:lnTo>
                  <a:lnTo>
                    <a:pt x="14" y="29"/>
                  </a:lnTo>
                  <a:close/>
                  <a:moveTo>
                    <a:pt x="12" y="53"/>
                  </a:moveTo>
                  <a:lnTo>
                    <a:pt x="12" y="53"/>
                  </a:lnTo>
                  <a:lnTo>
                    <a:pt x="12" y="50"/>
                  </a:lnTo>
                  <a:lnTo>
                    <a:pt x="14" y="44"/>
                  </a:lnTo>
                  <a:lnTo>
                    <a:pt x="19" y="34"/>
                  </a:lnTo>
                  <a:lnTo>
                    <a:pt x="19" y="34"/>
                  </a:lnTo>
                  <a:lnTo>
                    <a:pt x="21" y="40"/>
                  </a:lnTo>
                  <a:lnTo>
                    <a:pt x="19" y="46"/>
                  </a:lnTo>
                  <a:lnTo>
                    <a:pt x="15" y="52"/>
                  </a:lnTo>
                  <a:lnTo>
                    <a:pt x="12" y="53"/>
                  </a:lnTo>
                  <a:lnTo>
                    <a:pt x="12" y="53"/>
                  </a:lnTo>
                  <a:close/>
                  <a:moveTo>
                    <a:pt x="12" y="114"/>
                  </a:moveTo>
                  <a:lnTo>
                    <a:pt x="12" y="114"/>
                  </a:lnTo>
                  <a:lnTo>
                    <a:pt x="15" y="114"/>
                  </a:lnTo>
                  <a:lnTo>
                    <a:pt x="17" y="114"/>
                  </a:lnTo>
                  <a:lnTo>
                    <a:pt x="17" y="113"/>
                  </a:lnTo>
                  <a:lnTo>
                    <a:pt x="17" y="113"/>
                  </a:lnTo>
                  <a:lnTo>
                    <a:pt x="19" y="116"/>
                  </a:lnTo>
                  <a:lnTo>
                    <a:pt x="17" y="118"/>
                  </a:lnTo>
                  <a:lnTo>
                    <a:pt x="14" y="124"/>
                  </a:lnTo>
                  <a:lnTo>
                    <a:pt x="14" y="124"/>
                  </a:lnTo>
                  <a:lnTo>
                    <a:pt x="12" y="122"/>
                  </a:lnTo>
                  <a:lnTo>
                    <a:pt x="12" y="120"/>
                  </a:lnTo>
                  <a:lnTo>
                    <a:pt x="12" y="114"/>
                  </a:lnTo>
                  <a:lnTo>
                    <a:pt x="12" y="114"/>
                  </a:lnTo>
                  <a:close/>
                  <a:moveTo>
                    <a:pt x="14" y="135"/>
                  </a:moveTo>
                  <a:lnTo>
                    <a:pt x="14" y="135"/>
                  </a:lnTo>
                  <a:lnTo>
                    <a:pt x="17" y="135"/>
                  </a:lnTo>
                  <a:lnTo>
                    <a:pt x="19" y="135"/>
                  </a:lnTo>
                  <a:lnTo>
                    <a:pt x="19" y="135"/>
                  </a:lnTo>
                  <a:lnTo>
                    <a:pt x="17" y="139"/>
                  </a:lnTo>
                  <a:lnTo>
                    <a:pt x="15" y="141"/>
                  </a:lnTo>
                  <a:lnTo>
                    <a:pt x="14" y="141"/>
                  </a:lnTo>
                  <a:lnTo>
                    <a:pt x="14" y="135"/>
                  </a:lnTo>
                  <a:close/>
                  <a:moveTo>
                    <a:pt x="15" y="154"/>
                  </a:moveTo>
                  <a:lnTo>
                    <a:pt x="19" y="154"/>
                  </a:lnTo>
                  <a:lnTo>
                    <a:pt x="19" y="154"/>
                  </a:lnTo>
                  <a:lnTo>
                    <a:pt x="19" y="158"/>
                  </a:lnTo>
                  <a:lnTo>
                    <a:pt x="15" y="160"/>
                  </a:lnTo>
                  <a:lnTo>
                    <a:pt x="15" y="154"/>
                  </a:lnTo>
                  <a:close/>
                  <a:moveTo>
                    <a:pt x="17" y="168"/>
                  </a:moveTo>
                  <a:lnTo>
                    <a:pt x="17" y="168"/>
                  </a:lnTo>
                  <a:lnTo>
                    <a:pt x="23" y="168"/>
                  </a:lnTo>
                  <a:lnTo>
                    <a:pt x="23" y="168"/>
                  </a:lnTo>
                  <a:lnTo>
                    <a:pt x="23" y="168"/>
                  </a:lnTo>
                  <a:lnTo>
                    <a:pt x="21" y="170"/>
                  </a:lnTo>
                  <a:lnTo>
                    <a:pt x="19" y="170"/>
                  </a:lnTo>
                  <a:lnTo>
                    <a:pt x="17" y="168"/>
                  </a:lnTo>
                  <a:lnTo>
                    <a:pt x="17" y="168"/>
                  </a:lnTo>
                  <a:close/>
                  <a:moveTo>
                    <a:pt x="29" y="145"/>
                  </a:moveTo>
                  <a:lnTo>
                    <a:pt x="29" y="145"/>
                  </a:lnTo>
                  <a:lnTo>
                    <a:pt x="25" y="145"/>
                  </a:lnTo>
                  <a:lnTo>
                    <a:pt x="21" y="143"/>
                  </a:lnTo>
                  <a:lnTo>
                    <a:pt x="21" y="143"/>
                  </a:lnTo>
                  <a:lnTo>
                    <a:pt x="23" y="141"/>
                  </a:lnTo>
                  <a:lnTo>
                    <a:pt x="23" y="139"/>
                  </a:lnTo>
                  <a:lnTo>
                    <a:pt x="27" y="139"/>
                  </a:lnTo>
                  <a:lnTo>
                    <a:pt x="27" y="139"/>
                  </a:lnTo>
                  <a:lnTo>
                    <a:pt x="29" y="139"/>
                  </a:lnTo>
                  <a:lnTo>
                    <a:pt x="29" y="141"/>
                  </a:lnTo>
                  <a:lnTo>
                    <a:pt x="29" y="145"/>
                  </a:lnTo>
                  <a:lnTo>
                    <a:pt x="29" y="145"/>
                  </a:lnTo>
                  <a:close/>
                  <a:moveTo>
                    <a:pt x="40" y="177"/>
                  </a:moveTo>
                  <a:lnTo>
                    <a:pt x="40" y="177"/>
                  </a:lnTo>
                  <a:lnTo>
                    <a:pt x="36" y="175"/>
                  </a:lnTo>
                  <a:lnTo>
                    <a:pt x="33" y="173"/>
                  </a:lnTo>
                  <a:lnTo>
                    <a:pt x="33" y="173"/>
                  </a:lnTo>
                  <a:lnTo>
                    <a:pt x="35" y="172"/>
                  </a:lnTo>
                  <a:lnTo>
                    <a:pt x="40" y="170"/>
                  </a:lnTo>
                  <a:lnTo>
                    <a:pt x="40" y="170"/>
                  </a:lnTo>
                  <a:lnTo>
                    <a:pt x="40" y="173"/>
                  </a:lnTo>
                  <a:lnTo>
                    <a:pt x="40" y="177"/>
                  </a:lnTo>
                  <a:lnTo>
                    <a:pt x="40" y="177"/>
                  </a:lnTo>
                  <a:close/>
                  <a:moveTo>
                    <a:pt x="59" y="194"/>
                  </a:moveTo>
                  <a:lnTo>
                    <a:pt x="59" y="194"/>
                  </a:lnTo>
                  <a:lnTo>
                    <a:pt x="50" y="196"/>
                  </a:lnTo>
                  <a:lnTo>
                    <a:pt x="42" y="200"/>
                  </a:lnTo>
                  <a:lnTo>
                    <a:pt x="36" y="206"/>
                  </a:lnTo>
                  <a:lnTo>
                    <a:pt x="31" y="212"/>
                  </a:lnTo>
                  <a:lnTo>
                    <a:pt x="31" y="212"/>
                  </a:lnTo>
                  <a:lnTo>
                    <a:pt x="27" y="219"/>
                  </a:lnTo>
                  <a:lnTo>
                    <a:pt x="25" y="229"/>
                  </a:lnTo>
                  <a:lnTo>
                    <a:pt x="25" y="240"/>
                  </a:lnTo>
                  <a:lnTo>
                    <a:pt x="29" y="248"/>
                  </a:lnTo>
                  <a:lnTo>
                    <a:pt x="29" y="248"/>
                  </a:lnTo>
                  <a:lnTo>
                    <a:pt x="36" y="255"/>
                  </a:lnTo>
                  <a:lnTo>
                    <a:pt x="46" y="259"/>
                  </a:lnTo>
                  <a:lnTo>
                    <a:pt x="56" y="259"/>
                  </a:lnTo>
                  <a:lnTo>
                    <a:pt x="65" y="255"/>
                  </a:lnTo>
                  <a:lnTo>
                    <a:pt x="73" y="252"/>
                  </a:lnTo>
                  <a:lnTo>
                    <a:pt x="80" y="244"/>
                  </a:lnTo>
                  <a:lnTo>
                    <a:pt x="86" y="236"/>
                  </a:lnTo>
                  <a:lnTo>
                    <a:pt x="90" y="227"/>
                  </a:lnTo>
                  <a:lnTo>
                    <a:pt x="90" y="227"/>
                  </a:lnTo>
                  <a:lnTo>
                    <a:pt x="90" y="219"/>
                  </a:lnTo>
                  <a:lnTo>
                    <a:pt x="88" y="212"/>
                  </a:lnTo>
                  <a:lnTo>
                    <a:pt x="86" y="206"/>
                  </a:lnTo>
                  <a:lnTo>
                    <a:pt x="84" y="202"/>
                  </a:lnTo>
                  <a:lnTo>
                    <a:pt x="78" y="198"/>
                  </a:lnTo>
                  <a:lnTo>
                    <a:pt x="73" y="194"/>
                  </a:lnTo>
                  <a:lnTo>
                    <a:pt x="67" y="194"/>
                  </a:lnTo>
                  <a:lnTo>
                    <a:pt x="59" y="194"/>
                  </a:lnTo>
                  <a:lnTo>
                    <a:pt x="59" y="194"/>
                  </a:lnTo>
                  <a:close/>
                  <a:moveTo>
                    <a:pt x="33" y="233"/>
                  </a:moveTo>
                  <a:lnTo>
                    <a:pt x="33" y="233"/>
                  </a:lnTo>
                  <a:lnTo>
                    <a:pt x="33" y="225"/>
                  </a:lnTo>
                  <a:lnTo>
                    <a:pt x="35" y="219"/>
                  </a:lnTo>
                  <a:lnTo>
                    <a:pt x="35" y="219"/>
                  </a:lnTo>
                  <a:lnTo>
                    <a:pt x="36" y="223"/>
                  </a:lnTo>
                  <a:lnTo>
                    <a:pt x="36" y="227"/>
                  </a:lnTo>
                  <a:lnTo>
                    <a:pt x="35" y="231"/>
                  </a:lnTo>
                  <a:lnTo>
                    <a:pt x="33" y="233"/>
                  </a:lnTo>
                  <a:lnTo>
                    <a:pt x="33" y="233"/>
                  </a:lnTo>
                  <a:close/>
                  <a:moveTo>
                    <a:pt x="65" y="250"/>
                  </a:moveTo>
                  <a:lnTo>
                    <a:pt x="65" y="250"/>
                  </a:lnTo>
                  <a:lnTo>
                    <a:pt x="61" y="250"/>
                  </a:lnTo>
                  <a:lnTo>
                    <a:pt x="59" y="250"/>
                  </a:lnTo>
                  <a:lnTo>
                    <a:pt x="59" y="250"/>
                  </a:lnTo>
                  <a:lnTo>
                    <a:pt x="61" y="248"/>
                  </a:lnTo>
                  <a:lnTo>
                    <a:pt x="63" y="248"/>
                  </a:lnTo>
                  <a:lnTo>
                    <a:pt x="65" y="250"/>
                  </a:lnTo>
                  <a:lnTo>
                    <a:pt x="65" y="250"/>
                  </a:lnTo>
                  <a:close/>
                  <a:moveTo>
                    <a:pt x="82" y="229"/>
                  </a:moveTo>
                  <a:lnTo>
                    <a:pt x="82" y="229"/>
                  </a:lnTo>
                  <a:lnTo>
                    <a:pt x="78" y="236"/>
                  </a:lnTo>
                  <a:lnTo>
                    <a:pt x="71" y="242"/>
                  </a:lnTo>
                  <a:lnTo>
                    <a:pt x="61" y="244"/>
                  </a:lnTo>
                  <a:lnTo>
                    <a:pt x="56" y="242"/>
                  </a:lnTo>
                  <a:lnTo>
                    <a:pt x="52" y="240"/>
                  </a:lnTo>
                  <a:lnTo>
                    <a:pt x="52" y="240"/>
                  </a:lnTo>
                  <a:lnTo>
                    <a:pt x="46" y="234"/>
                  </a:lnTo>
                  <a:lnTo>
                    <a:pt x="42" y="227"/>
                  </a:lnTo>
                  <a:lnTo>
                    <a:pt x="42" y="219"/>
                  </a:lnTo>
                  <a:lnTo>
                    <a:pt x="46" y="210"/>
                  </a:lnTo>
                  <a:lnTo>
                    <a:pt x="46" y="210"/>
                  </a:lnTo>
                  <a:lnTo>
                    <a:pt x="52" y="202"/>
                  </a:lnTo>
                  <a:lnTo>
                    <a:pt x="59" y="200"/>
                  </a:lnTo>
                  <a:lnTo>
                    <a:pt x="69" y="200"/>
                  </a:lnTo>
                  <a:lnTo>
                    <a:pt x="73" y="202"/>
                  </a:lnTo>
                  <a:lnTo>
                    <a:pt x="78" y="206"/>
                  </a:lnTo>
                  <a:lnTo>
                    <a:pt x="78" y="206"/>
                  </a:lnTo>
                  <a:lnTo>
                    <a:pt x="82" y="210"/>
                  </a:lnTo>
                  <a:lnTo>
                    <a:pt x="84" y="215"/>
                  </a:lnTo>
                  <a:lnTo>
                    <a:pt x="84" y="221"/>
                  </a:lnTo>
                  <a:lnTo>
                    <a:pt x="82" y="229"/>
                  </a:lnTo>
                  <a:lnTo>
                    <a:pt x="82" y="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79" name="Freeform 57"/>
            <p:cNvSpPr>
              <a:spLocks noEditPoints="1"/>
            </p:cNvSpPr>
            <p:nvPr/>
          </p:nvSpPr>
          <p:spPr bwMode="auto">
            <a:xfrm>
              <a:off x="3384551" y="4776788"/>
              <a:ext cx="187325" cy="222250"/>
            </a:xfrm>
            <a:custGeom>
              <a:avLst/>
              <a:gdLst/>
              <a:ahLst/>
              <a:cxnLst>
                <a:cxn ang="0">
                  <a:pos x="21" y="130"/>
                </a:cxn>
                <a:cxn ang="0">
                  <a:pos x="17" y="103"/>
                </a:cxn>
                <a:cxn ang="0">
                  <a:pos x="32" y="82"/>
                </a:cxn>
                <a:cxn ang="0">
                  <a:pos x="34" y="67"/>
                </a:cxn>
                <a:cxn ang="0">
                  <a:pos x="0" y="39"/>
                </a:cxn>
                <a:cxn ang="0">
                  <a:pos x="19" y="4"/>
                </a:cxn>
                <a:cxn ang="0">
                  <a:pos x="42" y="2"/>
                </a:cxn>
                <a:cxn ang="0">
                  <a:pos x="91" y="35"/>
                </a:cxn>
                <a:cxn ang="0">
                  <a:pos x="116" y="52"/>
                </a:cxn>
                <a:cxn ang="0">
                  <a:pos x="114" y="71"/>
                </a:cxn>
                <a:cxn ang="0">
                  <a:pos x="91" y="99"/>
                </a:cxn>
                <a:cxn ang="0">
                  <a:pos x="55" y="122"/>
                </a:cxn>
                <a:cxn ang="0">
                  <a:pos x="32" y="4"/>
                </a:cxn>
                <a:cxn ang="0">
                  <a:pos x="21" y="27"/>
                </a:cxn>
                <a:cxn ang="0">
                  <a:pos x="48" y="46"/>
                </a:cxn>
                <a:cxn ang="0">
                  <a:pos x="63" y="71"/>
                </a:cxn>
                <a:cxn ang="0">
                  <a:pos x="29" y="92"/>
                </a:cxn>
                <a:cxn ang="0">
                  <a:pos x="36" y="113"/>
                </a:cxn>
                <a:cxn ang="0">
                  <a:pos x="46" y="111"/>
                </a:cxn>
                <a:cxn ang="0">
                  <a:pos x="99" y="69"/>
                </a:cxn>
                <a:cxn ang="0">
                  <a:pos x="74" y="27"/>
                </a:cxn>
                <a:cxn ang="0">
                  <a:pos x="6" y="21"/>
                </a:cxn>
                <a:cxn ang="0">
                  <a:pos x="11" y="16"/>
                </a:cxn>
                <a:cxn ang="0">
                  <a:pos x="11" y="33"/>
                </a:cxn>
                <a:cxn ang="0">
                  <a:pos x="15" y="27"/>
                </a:cxn>
                <a:cxn ang="0">
                  <a:pos x="11" y="33"/>
                </a:cxn>
                <a:cxn ang="0">
                  <a:pos x="11" y="50"/>
                </a:cxn>
                <a:cxn ang="0">
                  <a:pos x="21" y="42"/>
                </a:cxn>
                <a:cxn ang="0">
                  <a:pos x="6" y="50"/>
                </a:cxn>
                <a:cxn ang="0">
                  <a:pos x="38" y="50"/>
                </a:cxn>
                <a:cxn ang="0">
                  <a:pos x="32" y="48"/>
                </a:cxn>
                <a:cxn ang="0">
                  <a:pos x="53" y="61"/>
                </a:cxn>
                <a:cxn ang="0">
                  <a:pos x="57" y="58"/>
                </a:cxn>
                <a:cxn ang="0">
                  <a:pos x="53" y="59"/>
                </a:cxn>
                <a:cxn ang="0">
                  <a:pos x="101" y="75"/>
                </a:cxn>
                <a:cxn ang="0">
                  <a:pos x="103" y="79"/>
                </a:cxn>
                <a:cxn ang="0">
                  <a:pos x="107" y="69"/>
                </a:cxn>
                <a:cxn ang="0">
                  <a:pos x="78" y="103"/>
                </a:cxn>
                <a:cxn ang="0">
                  <a:pos x="84" y="98"/>
                </a:cxn>
                <a:cxn ang="0">
                  <a:pos x="78" y="103"/>
                </a:cxn>
                <a:cxn ang="0">
                  <a:pos x="25" y="107"/>
                </a:cxn>
                <a:cxn ang="0">
                  <a:pos x="25" y="101"/>
                </a:cxn>
                <a:cxn ang="0">
                  <a:pos x="23" y="107"/>
                </a:cxn>
                <a:cxn ang="0">
                  <a:pos x="67" y="111"/>
                </a:cxn>
                <a:cxn ang="0">
                  <a:pos x="65" y="105"/>
                </a:cxn>
                <a:cxn ang="0">
                  <a:pos x="40" y="126"/>
                </a:cxn>
                <a:cxn ang="0">
                  <a:pos x="49" y="122"/>
                </a:cxn>
                <a:cxn ang="0">
                  <a:pos x="44" y="120"/>
                </a:cxn>
              </a:cxnLst>
              <a:rect l="0" t="0" r="r" b="b"/>
              <a:pathLst>
                <a:path w="118" h="140">
                  <a:moveTo>
                    <a:pt x="30" y="140"/>
                  </a:moveTo>
                  <a:lnTo>
                    <a:pt x="30" y="140"/>
                  </a:lnTo>
                  <a:lnTo>
                    <a:pt x="25" y="136"/>
                  </a:lnTo>
                  <a:lnTo>
                    <a:pt x="21" y="130"/>
                  </a:lnTo>
                  <a:lnTo>
                    <a:pt x="13" y="117"/>
                  </a:lnTo>
                  <a:lnTo>
                    <a:pt x="13" y="117"/>
                  </a:lnTo>
                  <a:lnTo>
                    <a:pt x="15" y="109"/>
                  </a:lnTo>
                  <a:lnTo>
                    <a:pt x="17" y="103"/>
                  </a:lnTo>
                  <a:lnTo>
                    <a:pt x="19" y="98"/>
                  </a:lnTo>
                  <a:lnTo>
                    <a:pt x="21" y="90"/>
                  </a:lnTo>
                  <a:lnTo>
                    <a:pt x="21" y="90"/>
                  </a:lnTo>
                  <a:lnTo>
                    <a:pt x="32" y="82"/>
                  </a:lnTo>
                  <a:lnTo>
                    <a:pt x="38" y="79"/>
                  </a:lnTo>
                  <a:lnTo>
                    <a:pt x="44" y="75"/>
                  </a:lnTo>
                  <a:lnTo>
                    <a:pt x="44" y="75"/>
                  </a:lnTo>
                  <a:lnTo>
                    <a:pt x="34" y="67"/>
                  </a:lnTo>
                  <a:lnTo>
                    <a:pt x="23" y="61"/>
                  </a:lnTo>
                  <a:lnTo>
                    <a:pt x="0" y="50"/>
                  </a:lnTo>
                  <a:lnTo>
                    <a:pt x="0" y="50"/>
                  </a:lnTo>
                  <a:lnTo>
                    <a:pt x="0" y="39"/>
                  </a:lnTo>
                  <a:lnTo>
                    <a:pt x="0" y="29"/>
                  </a:lnTo>
                  <a:lnTo>
                    <a:pt x="6" y="12"/>
                  </a:lnTo>
                  <a:lnTo>
                    <a:pt x="6" y="12"/>
                  </a:lnTo>
                  <a:lnTo>
                    <a:pt x="19" y="4"/>
                  </a:lnTo>
                  <a:lnTo>
                    <a:pt x="25" y="2"/>
                  </a:lnTo>
                  <a:lnTo>
                    <a:pt x="34" y="0"/>
                  </a:lnTo>
                  <a:lnTo>
                    <a:pt x="34" y="0"/>
                  </a:lnTo>
                  <a:lnTo>
                    <a:pt x="42" y="2"/>
                  </a:lnTo>
                  <a:lnTo>
                    <a:pt x="49" y="6"/>
                  </a:lnTo>
                  <a:lnTo>
                    <a:pt x="63" y="16"/>
                  </a:lnTo>
                  <a:lnTo>
                    <a:pt x="63" y="16"/>
                  </a:lnTo>
                  <a:lnTo>
                    <a:pt x="91" y="35"/>
                  </a:lnTo>
                  <a:lnTo>
                    <a:pt x="91" y="35"/>
                  </a:lnTo>
                  <a:lnTo>
                    <a:pt x="107" y="44"/>
                  </a:lnTo>
                  <a:lnTo>
                    <a:pt x="114" y="48"/>
                  </a:lnTo>
                  <a:lnTo>
                    <a:pt x="116" y="52"/>
                  </a:lnTo>
                  <a:lnTo>
                    <a:pt x="118" y="56"/>
                  </a:lnTo>
                  <a:lnTo>
                    <a:pt x="118" y="56"/>
                  </a:lnTo>
                  <a:lnTo>
                    <a:pt x="116" y="61"/>
                  </a:lnTo>
                  <a:lnTo>
                    <a:pt x="114" y="71"/>
                  </a:lnTo>
                  <a:lnTo>
                    <a:pt x="109" y="86"/>
                  </a:lnTo>
                  <a:lnTo>
                    <a:pt x="109" y="86"/>
                  </a:lnTo>
                  <a:lnTo>
                    <a:pt x="101" y="92"/>
                  </a:lnTo>
                  <a:lnTo>
                    <a:pt x="91" y="99"/>
                  </a:lnTo>
                  <a:lnTo>
                    <a:pt x="91" y="99"/>
                  </a:lnTo>
                  <a:lnTo>
                    <a:pt x="74" y="111"/>
                  </a:lnTo>
                  <a:lnTo>
                    <a:pt x="55" y="122"/>
                  </a:lnTo>
                  <a:lnTo>
                    <a:pt x="55" y="122"/>
                  </a:lnTo>
                  <a:lnTo>
                    <a:pt x="44" y="132"/>
                  </a:lnTo>
                  <a:lnTo>
                    <a:pt x="30" y="140"/>
                  </a:lnTo>
                  <a:lnTo>
                    <a:pt x="30" y="140"/>
                  </a:lnTo>
                  <a:close/>
                  <a:moveTo>
                    <a:pt x="32" y="4"/>
                  </a:moveTo>
                  <a:lnTo>
                    <a:pt x="32" y="4"/>
                  </a:lnTo>
                  <a:lnTo>
                    <a:pt x="27" y="10"/>
                  </a:lnTo>
                  <a:lnTo>
                    <a:pt x="23" y="19"/>
                  </a:lnTo>
                  <a:lnTo>
                    <a:pt x="21" y="27"/>
                  </a:lnTo>
                  <a:lnTo>
                    <a:pt x="21" y="37"/>
                  </a:lnTo>
                  <a:lnTo>
                    <a:pt x="21" y="37"/>
                  </a:lnTo>
                  <a:lnTo>
                    <a:pt x="34" y="40"/>
                  </a:lnTo>
                  <a:lnTo>
                    <a:pt x="48" y="46"/>
                  </a:lnTo>
                  <a:lnTo>
                    <a:pt x="72" y="61"/>
                  </a:lnTo>
                  <a:lnTo>
                    <a:pt x="72" y="61"/>
                  </a:lnTo>
                  <a:lnTo>
                    <a:pt x="69" y="65"/>
                  </a:lnTo>
                  <a:lnTo>
                    <a:pt x="63" y="71"/>
                  </a:lnTo>
                  <a:lnTo>
                    <a:pt x="51" y="77"/>
                  </a:lnTo>
                  <a:lnTo>
                    <a:pt x="38" y="84"/>
                  </a:lnTo>
                  <a:lnTo>
                    <a:pt x="29" y="92"/>
                  </a:lnTo>
                  <a:lnTo>
                    <a:pt x="29" y="92"/>
                  </a:lnTo>
                  <a:lnTo>
                    <a:pt x="30" y="98"/>
                  </a:lnTo>
                  <a:lnTo>
                    <a:pt x="32" y="105"/>
                  </a:lnTo>
                  <a:lnTo>
                    <a:pt x="34" y="111"/>
                  </a:lnTo>
                  <a:lnTo>
                    <a:pt x="36" y="113"/>
                  </a:lnTo>
                  <a:lnTo>
                    <a:pt x="40" y="115"/>
                  </a:lnTo>
                  <a:lnTo>
                    <a:pt x="40" y="115"/>
                  </a:lnTo>
                  <a:lnTo>
                    <a:pt x="42" y="115"/>
                  </a:lnTo>
                  <a:lnTo>
                    <a:pt x="46" y="111"/>
                  </a:lnTo>
                  <a:lnTo>
                    <a:pt x="53" y="105"/>
                  </a:lnTo>
                  <a:lnTo>
                    <a:pt x="53" y="105"/>
                  </a:lnTo>
                  <a:lnTo>
                    <a:pt x="86" y="80"/>
                  </a:lnTo>
                  <a:lnTo>
                    <a:pt x="99" y="69"/>
                  </a:lnTo>
                  <a:lnTo>
                    <a:pt x="107" y="61"/>
                  </a:lnTo>
                  <a:lnTo>
                    <a:pt x="110" y="54"/>
                  </a:lnTo>
                  <a:lnTo>
                    <a:pt x="110" y="54"/>
                  </a:lnTo>
                  <a:lnTo>
                    <a:pt x="74" y="27"/>
                  </a:lnTo>
                  <a:lnTo>
                    <a:pt x="53" y="14"/>
                  </a:lnTo>
                  <a:lnTo>
                    <a:pt x="32" y="4"/>
                  </a:lnTo>
                  <a:lnTo>
                    <a:pt x="32" y="4"/>
                  </a:lnTo>
                  <a:close/>
                  <a:moveTo>
                    <a:pt x="6" y="21"/>
                  </a:moveTo>
                  <a:lnTo>
                    <a:pt x="6" y="21"/>
                  </a:lnTo>
                  <a:lnTo>
                    <a:pt x="9" y="19"/>
                  </a:lnTo>
                  <a:lnTo>
                    <a:pt x="11" y="16"/>
                  </a:lnTo>
                  <a:lnTo>
                    <a:pt x="11" y="16"/>
                  </a:lnTo>
                  <a:lnTo>
                    <a:pt x="9" y="18"/>
                  </a:lnTo>
                  <a:lnTo>
                    <a:pt x="6" y="21"/>
                  </a:lnTo>
                  <a:lnTo>
                    <a:pt x="6" y="21"/>
                  </a:lnTo>
                  <a:close/>
                  <a:moveTo>
                    <a:pt x="11" y="33"/>
                  </a:moveTo>
                  <a:lnTo>
                    <a:pt x="11" y="33"/>
                  </a:lnTo>
                  <a:lnTo>
                    <a:pt x="13" y="31"/>
                  </a:lnTo>
                  <a:lnTo>
                    <a:pt x="15" y="31"/>
                  </a:lnTo>
                  <a:lnTo>
                    <a:pt x="15" y="27"/>
                  </a:lnTo>
                  <a:lnTo>
                    <a:pt x="15" y="27"/>
                  </a:lnTo>
                  <a:lnTo>
                    <a:pt x="13" y="29"/>
                  </a:lnTo>
                  <a:lnTo>
                    <a:pt x="11" y="29"/>
                  </a:lnTo>
                  <a:lnTo>
                    <a:pt x="11" y="33"/>
                  </a:lnTo>
                  <a:lnTo>
                    <a:pt x="11" y="33"/>
                  </a:lnTo>
                  <a:close/>
                  <a:moveTo>
                    <a:pt x="6" y="50"/>
                  </a:moveTo>
                  <a:lnTo>
                    <a:pt x="6" y="50"/>
                  </a:lnTo>
                  <a:lnTo>
                    <a:pt x="11" y="50"/>
                  </a:lnTo>
                  <a:lnTo>
                    <a:pt x="15" y="48"/>
                  </a:lnTo>
                  <a:lnTo>
                    <a:pt x="19" y="46"/>
                  </a:lnTo>
                  <a:lnTo>
                    <a:pt x="21" y="42"/>
                  </a:lnTo>
                  <a:lnTo>
                    <a:pt x="21" y="42"/>
                  </a:lnTo>
                  <a:lnTo>
                    <a:pt x="17" y="42"/>
                  </a:lnTo>
                  <a:lnTo>
                    <a:pt x="13" y="44"/>
                  </a:lnTo>
                  <a:lnTo>
                    <a:pt x="8" y="46"/>
                  </a:lnTo>
                  <a:lnTo>
                    <a:pt x="6" y="50"/>
                  </a:lnTo>
                  <a:lnTo>
                    <a:pt x="6" y="50"/>
                  </a:lnTo>
                  <a:close/>
                  <a:moveTo>
                    <a:pt x="29" y="54"/>
                  </a:moveTo>
                  <a:lnTo>
                    <a:pt x="29" y="54"/>
                  </a:lnTo>
                  <a:lnTo>
                    <a:pt x="38" y="50"/>
                  </a:lnTo>
                  <a:lnTo>
                    <a:pt x="38" y="50"/>
                  </a:lnTo>
                  <a:lnTo>
                    <a:pt x="38" y="46"/>
                  </a:lnTo>
                  <a:lnTo>
                    <a:pt x="36" y="46"/>
                  </a:lnTo>
                  <a:lnTo>
                    <a:pt x="32" y="48"/>
                  </a:lnTo>
                  <a:lnTo>
                    <a:pt x="29" y="50"/>
                  </a:lnTo>
                  <a:lnTo>
                    <a:pt x="29" y="54"/>
                  </a:lnTo>
                  <a:lnTo>
                    <a:pt x="29" y="54"/>
                  </a:lnTo>
                  <a:close/>
                  <a:moveTo>
                    <a:pt x="53" y="61"/>
                  </a:moveTo>
                  <a:lnTo>
                    <a:pt x="53" y="61"/>
                  </a:lnTo>
                  <a:lnTo>
                    <a:pt x="57" y="59"/>
                  </a:lnTo>
                  <a:lnTo>
                    <a:pt x="57" y="59"/>
                  </a:lnTo>
                  <a:lnTo>
                    <a:pt x="57" y="58"/>
                  </a:lnTo>
                  <a:lnTo>
                    <a:pt x="57" y="58"/>
                  </a:lnTo>
                  <a:lnTo>
                    <a:pt x="55" y="58"/>
                  </a:lnTo>
                  <a:lnTo>
                    <a:pt x="55" y="58"/>
                  </a:lnTo>
                  <a:lnTo>
                    <a:pt x="53" y="59"/>
                  </a:lnTo>
                  <a:lnTo>
                    <a:pt x="53" y="61"/>
                  </a:lnTo>
                  <a:lnTo>
                    <a:pt x="53" y="61"/>
                  </a:lnTo>
                  <a:lnTo>
                    <a:pt x="53" y="61"/>
                  </a:lnTo>
                  <a:close/>
                  <a:moveTo>
                    <a:pt x="101" y="75"/>
                  </a:moveTo>
                  <a:lnTo>
                    <a:pt x="101" y="75"/>
                  </a:lnTo>
                  <a:lnTo>
                    <a:pt x="101" y="77"/>
                  </a:lnTo>
                  <a:lnTo>
                    <a:pt x="103" y="79"/>
                  </a:lnTo>
                  <a:lnTo>
                    <a:pt x="103" y="79"/>
                  </a:lnTo>
                  <a:lnTo>
                    <a:pt x="105" y="73"/>
                  </a:lnTo>
                  <a:lnTo>
                    <a:pt x="107" y="71"/>
                  </a:lnTo>
                  <a:lnTo>
                    <a:pt x="107" y="69"/>
                  </a:lnTo>
                  <a:lnTo>
                    <a:pt x="107" y="69"/>
                  </a:lnTo>
                  <a:lnTo>
                    <a:pt x="105" y="71"/>
                  </a:lnTo>
                  <a:lnTo>
                    <a:pt x="101" y="75"/>
                  </a:lnTo>
                  <a:lnTo>
                    <a:pt x="101" y="75"/>
                  </a:lnTo>
                  <a:close/>
                  <a:moveTo>
                    <a:pt x="78" y="103"/>
                  </a:moveTo>
                  <a:lnTo>
                    <a:pt x="78" y="103"/>
                  </a:lnTo>
                  <a:lnTo>
                    <a:pt x="84" y="101"/>
                  </a:lnTo>
                  <a:lnTo>
                    <a:pt x="84" y="101"/>
                  </a:lnTo>
                  <a:lnTo>
                    <a:pt x="84" y="98"/>
                  </a:lnTo>
                  <a:lnTo>
                    <a:pt x="82" y="96"/>
                  </a:lnTo>
                  <a:lnTo>
                    <a:pt x="82" y="96"/>
                  </a:lnTo>
                  <a:lnTo>
                    <a:pt x="80" y="99"/>
                  </a:lnTo>
                  <a:lnTo>
                    <a:pt x="78" y="103"/>
                  </a:lnTo>
                  <a:lnTo>
                    <a:pt x="78" y="103"/>
                  </a:lnTo>
                  <a:close/>
                  <a:moveTo>
                    <a:pt x="23" y="107"/>
                  </a:moveTo>
                  <a:lnTo>
                    <a:pt x="23" y="107"/>
                  </a:lnTo>
                  <a:lnTo>
                    <a:pt x="25" y="107"/>
                  </a:lnTo>
                  <a:lnTo>
                    <a:pt x="25" y="105"/>
                  </a:lnTo>
                  <a:lnTo>
                    <a:pt x="27" y="103"/>
                  </a:lnTo>
                  <a:lnTo>
                    <a:pt x="25" y="101"/>
                  </a:lnTo>
                  <a:lnTo>
                    <a:pt x="25" y="101"/>
                  </a:lnTo>
                  <a:lnTo>
                    <a:pt x="23" y="101"/>
                  </a:lnTo>
                  <a:lnTo>
                    <a:pt x="23" y="103"/>
                  </a:lnTo>
                  <a:lnTo>
                    <a:pt x="23" y="107"/>
                  </a:lnTo>
                  <a:lnTo>
                    <a:pt x="23" y="107"/>
                  </a:lnTo>
                  <a:close/>
                  <a:moveTo>
                    <a:pt x="61" y="113"/>
                  </a:moveTo>
                  <a:lnTo>
                    <a:pt x="61" y="113"/>
                  </a:lnTo>
                  <a:lnTo>
                    <a:pt x="63" y="111"/>
                  </a:lnTo>
                  <a:lnTo>
                    <a:pt x="67" y="111"/>
                  </a:lnTo>
                  <a:lnTo>
                    <a:pt x="67" y="111"/>
                  </a:lnTo>
                  <a:lnTo>
                    <a:pt x="67" y="107"/>
                  </a:lnTo>
                  <a:lnTo>
                    <a:pt x="65" y="105"/>
                  </a:lnTo>
                  <a:lnTo>
                    <a:pt x="65" y="105"/>
                  </a:lnTo>
                  <a:lnTo>
                    <a:pt x="63" y="109"/>
                  </a:lnTo>
                  <a:lnTo>
                    <a:pt x="61" y="113"/>
                  </a:lnTo>
                  <a:lnTo>
                    <a:pt x="61" y="113"/>
                  </a:lnTo>
                  <a:close/>
                  <a:moveTo>
                    <a:pt x="40" y="126"/>
                  </a:moveTo>
                  <a:lnTo>
                    <a:pt x="40" y="126"/>
                  </a:lnTo>
                  <a:lnTo>
                    <a:pt x="44" y="124"/>
                  </a:lnTo>
                  <a:lnTo>
                    <a:pt x="49" y="122"/>
                  </a:lnTo>
                  <a:lnTo>
                    <a:pt x="49" y="122"/>
                  </a:lnTo>
                  <a:lnTo>
                    <a:pt x="49" y="115"/>
                  </a:lnTo>
                  <a:lnTo>
                    <a:pt x="49" y="115"/>
                  </a:lnTo>
                  <a:lnTo>
                    <a:pt x="46" y="117"/>
                  </a:lnTo>
                  <a:lnTo>
                    <a:pt x="44" y="120"/>
                  </a:lnTo>
                  <a:lnTo>
                    <a:pt x="40" y="126"/>
                  </a:lnTo>
                  <a:lnTo>
                    <a:pt x="40" y="1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0" name="Freeform 58"/>
            <p:cNvSpPr>
              <a:spLocks noEditPoints="1"/>
            </p:cNvSpPr>
            <p:nvPr/>
          </p:nvSpPr>
          <p:spPr bwMode="auto">
            <a:xfrm>
              <a:off x="3895726" y="4786313"/>
              <a:ext cx="193675" cy="212725"/>
            </a:xfrm>
            <a:custGeom>
              <a:avLst/>
              <a:gdLst/>
              <a:ahLst/>
              <a:cxnLst>
                <a:cxn ang="0">
                  <a:pos x="122" y="86"/>
                </a:cxn>
                <a:cxn ang="0">
                  <a:pos x="88" y="124"/>
                </a:cxn>
                <a:cxn ang="0">
                  <a:pos x="59" y="124"/>
                </a:cxn>
                <a:cxn ang="0">
                  <a:pos x="21" y="90"/>
                </a:cxn>
                <a:cxn ang="0">
                  <a:pos x="0" y="59"/>
                </a:cxn>
                <a:cxn ang="0">
                  <a:pos x="32" y="25"/>
                </a:cxn>
                <a:cxn ang="0">
                  <a:pos x="65" y="6"/>
                </a:cxn>
                <a:cxn ang="0">
                  <a:pos x="101" y="12"/>
                </a:cxn>
                <a:cxn ang="0">
                  <a:pos x="120" y="38"/>
                </a:cxn>
                <a:cxn ang="0">
                  <a:pos x="95" y="63"/>
                </a:cxn>
                <a:cxn ang="0">
                  <a:pos x="65" y="23"/>
                </a:cxn>
                <a:cxn ang="0">
                  <a:pos x="31" y="59"/>
                </a:cxn>
                <a:cxn ang="0">
                  <a:pos x="88" y="116"/>
                </a:cxn>
                <a:cxn ang="0">
                  <a:pos x="109" y="95"/>
                </a:cxn>
                <a:cxn ang="0">
                  <a:pos x="92" y="73"/>
                </a:cxn>
                <a:cxn ang="0">
                  <a:pos x="72" y="57"/>
                </a:cxn>
                <a:cxn ang="0">
                  <a:pos x="114" y="36"/>
                </a:cxn>
                <a:cxn ang="0">
                  <a:pos x="53" y="21"/>
                </a:cxn>
                <a:cxn ang="0">
                  <a:pos x="63" y="17"/>
                </a:cxn>
                <a:cxn ang="0">
                  <a:pos x="40" y="31"/>
                </a:cxn>
                <a:cxn ang="0">
                  <a:pos x="48" y="29"/>
                </a:cxn>
                <a:cxn ang="0">
                  <a:pos x="44" y="29"/>
                </a:cxn>
                <a:cxn ang="0">
                  <a:pos x="29" y="36"/>
                </a:cxn>
                <a:cxn ang="0">
                  <a:pos x="29" y="33"/>
                </a:cxn>
                <a:cxn ang="0">
                  <a:pos x="27" y="42"/>
                </a:cxn>
                <a:cxn ang="0">
                  <a:pos x="31" y="40"/>
                </a:cxn>
                <a:cxn ang="0">
                  <a:pos x="103" y="50"/>
                </a:cxn>
                <a:cxn ang="0">
                  <a:pos x="105" y="48"/>
                </a:cxn>
                <a:cxn ang="0">
                  <a:pos x="10" y="57"/>
                </a:cxn>
                <a:cxn ang="0">
                  <a:pos x="21" y="52"/>
                </a:cxn>
                <a:cxn ang="0">
                  <a:pos x="6" y="61"/>
                </a:cxn>
                <a:cxn ang="0">
                  <a:pos x="90" y="61"/>
                </a:cxn>
                <a:cxn ang="0">
                  <a:pos x="86" y="61"/>
                </a:cxn>
                <a:cxn ang="0">
                  <a:pos x="8" y="67"/>
                </a:cxn>
                <a:cxn ang="0">
                  <a:pos x="13" y="65"/>
                </a:cxn>
                <a:cxn ang="0">
                  <a:pos x="6" y="65"/>
                </a:cxn>
                <a:cxn ang="0">
                  <a:pos x="29" y="69"/>
                </a:cxn>
                <a:cxn ang="0">
                  <a:pos x="36" y="76"/>
                </a:cxn>
                <a:cxn ang="0">
                  <a:pos x="21" y="67"/>
                </a:cxn>
                <a:cxn ang="0">
                  <a:pos x="44" y="84"/>
                </a:cxn>
                <a:cxn ang="0">
                  <a:pos x="38" y="84"/>
                </a:cxn>
                <a:cxn ang="0">
                  <a:pos x="36" y="95"/>
                </a:cxn>
                <a:cxn ang="0">
                  <a:pos x="36" y="93"/>
                </a:cxn>
                <a:cxn ang="0">
                  <a:pos x="46" y="103"/>
                </a:cxn>
                <a:cxn ang="0">
                  <a:pos x="48" y="101"/>
                </a:cxn>
                <a:cxn ang="0">
                  <a:pos x="53" y="111"/>
                </a:cxn>
                <a:cxn ang="0">
                  <a:pos x="59" y="109"/>
                </a:cxn>
                <a:cxn ang="0">
                  <a:pos x="53" y="111"/>
                </a:cxn>
                <a:cxn ang="0">
                  <a:pos x="80" y="120"/>
                </a:cxn>
                <a:cxn ang="0">
                  <a:pos x="72" y="120"/>
                </a:cxn>
                <a:cxn ang="0">
                  <a:pos x="65" y="120"/>
                </a:cxn>
                <a:cxn ang="0">
                  <a:pos x="63" y="116"/>
                </a:cxn>
              </a:cxnLst>
              <a:rect l="0" t="0" r="r" b="b"/>
              <a:pathLst>
                <a:path w="122" h="134">
                  <a:moveTo>
                    <a:pt x="93" y="67"/>
                  </a:moveTo>
                  <a:lnTo>
                    <a:pt x="93" y="67"/>
                  </a:lnTo>
                  <a:lnTo>
                    <a:pt x="99" y="73"/>
                  </a:lnTo>
                  <a:lnTo>
                    <a:pt x="107" y="76"/>
                  </a:lnTo>
                  <a:lnTo>
                    <a:pt x="122" y="86"/>
                  </a:lnTo>
                  <a:lnTo>
                    <a:pt x="122" y="86"/>
                  </a:lnTo>
                  <a:lnTo>
                    <a:pt x="111" y="101"/>
                  </a:lnTo>
                  <a:lnTo>
                    <a:pt x="99" y="113"/>
                  </a:lnTo>
                  <a:lnTo>
                    <a:pt x="99" y="113"/>
                  </a:lnTo>
                  <a:lnTo>
                    <a:pt x="88" y="124"/>
                  </a:lnTo>
                  <a:lnTo>
                    <a:pt x="80" y="132"/>
                  </a:lnTo>
                  <a:lnTo>
                    <a:pt x="74" y="134"/>
                  </a:lnTo>
                  <a:lnTo>
                    <a:pt x="74" y="134"/>
                  </a:lnTo>
                  <a:lnTo>
                    <a:pt x="69" y="132"/>
                  </a:lnTo>
                  <a:lnTo>
                    <a:pt x="59" y="124"/>
                  </a:lnTo>
                  <a:lnTo>
                    <a:pt x="48" y="111"/>
                  </a:lnTo>
                  <a:lnTo>
                    <a:pt x="48" y="111"/>
                  </a:lnTo>
                  <a:lnTo>
                    <a:pt x="34" y="99"/>
                  </a:lnTo>
                  <a:lnTo>
                    <a:pt x="21" y="90"/>
                  </a:lnTo>
                  <a:lnTo>
                    <a:pt x="21" y="90"/>
                  </a:lnTo>
                  <a:lnTo>
                    <a:pt x="10" y="76"/>
                  </a:lnTo>
                  <a:lnTo>
                    <a:pt x="2" y="69"/>
                  </a:lnTo>
                  <a:lnTo>
                    <a:pt x="0" y="63"/>
                  </a:lnTo>
                  <a:lnTo>
                    <a:pt x="0" y="63"/>
                  </a:lnTo>
                  <a:lnTo>
                    <a:pt x="0" y="59"/>
                  </a:lnTo>
                  <a:lnTo>
                    <a:pt x="2" y="55"/>
                  </a:lnTo>
                  <a:lnTo>
                    <a:pt x="8" y="50"/>
                  </a:lnTo>
                  <a:lnTo>
                    <a:pt x="21" y="36"/>
                  </a:lnTo>
                  <a:lnTo>
                    <a:pt x="21" y="36"/>
                  </a:lnTo>
                  <a:lnTo>
                    <a:pt x="32" y="25"/>
                  </a:lnTo>
                  <a:lnTo>
                    <a:pt x="38" y="19"/>
                  </a:lnTo>
                  <a:lnTo>
                    <a:pt x="44" y="13"/>
                  </a:lnTo>
                  <a:lnTo>
                    <a:pt x="44" y="13"/>
                  </a:lnTo>
                  <a:lnTo>
                    <a:pt x="53" y="10"/>
                  </a:lnTo>
                  <a:lnTo>
                    <a:pt x="65" y="6"/>
                  </a:lnTo>
                  <a:lnTo>
                    <a:pt x="88" y="0"/>
                  </a:lnTo>
                  <a:lnTo>
                    <a:pt x="88" y="0"/>
                  </a:lnTo>
                  <a:lnTo>
                    <a:pt x="92" y="2"/>
                  </a:lnTo>
                  <a:lnTo>
                    <a:pt x="95" y="4"/>
                  </a:lnTo>
                  <a:lnTo>
                    <a:pt x="101" y="12"/>
                  </a:lnTo>
                  <a:lnTo>
                    <a:pt x="101" y="12"/>
                  </a:lnTo>
                  <a:lnTo>
                    <a:pt x="112" y="23"/>
                  </a:lnTo>
                  <a:lnTo>
                    <a:pt x="118" y="31"/>
                  </a:lnTo>
                  <a:lnTo>
                    <a:pt x="120" y="38"/>
                  </a:lnTo>
                  <a:lnTo>
                    <a:pt x="120" y="38"/>
                  </a:lnTo>
                  <a:lnTo>
                    <a:pt x="120" y="42"/>
                  </a:lnTo>
                  <a:lnTo>
                    <a:pt x="116" y="46"/>
                  </a:lnTo>
                  <a:lnTo>
                    <a:pt x="109" y="53"/>
                  </a:lnTo>
                  <a:lnTo>
                    <a:pt x="99" y="59"/>
                  </a:lnTo>
                  <a:lnTo>
                    <a:pt x="95" y="63"/>
                  </a:lnTo>
                  <a:lnTo>
                    <a:pt x="93" y="67"/>
                  </a:lnTo>
                  <a:lnTo>
                    <a:pt x="93" y="67"/>
                  </a:lnTo>
                  <a:close/>
                  <a:moveTo>
                    <a:pt x="86" y="6"/>
                  </a:moveTo>
                  <a:lnTo>
                    <a:pt x="86" y="6"/>
                  </a:lnTo>
                  <a:lnTo>
                    <a:pt x="65" y="23"/>
                  </a:lnTo>
                  <a:lnTo>
                    <a:pt x="40" y="42"/>
                  </a:lnTo>
                  <a:lnTo>
                    <a:pt x="40" y="42"/>
                  </a:lnTo>
                  <a:lnTo>
                    <a:pt x="34" y="48"/>
                  </a:lnTo>
                  <a:lnTo>
                    <a:pt x="31" y="53"/>
                  </a:lnTo>
                  <a:lnTo>
                    <a:pt x="31" y="59"/>
                  </a:lnTo>
                  <a:lnTo>
                    <a:pt x="36" y="67"/>
                  </a:lnTo>
                  <a:lnTo>
                    <a:pt x="36" y="67"/>
                  </a:lnTo>
                  <a:lnTo>
                    <a:pt x="61" y="93"/>
                  </a:lnTo>
                  <a:lnTo>
                    <a:pt x="72" y="105"/>
                  </a:lnTo>
                  <a:lnTo>
                    <a:pt x="88" y="116"/>
                  </a:lnTo>
                  <a:lnTo>
                    <a:pt x="88" y="116"/>
                  </a:lnTo>
                  <a:lnTo>
                    <a:pt x="95" y="111"/>
                  </a:lnTo>
                  <a:lnTo>
                    <a:pt x="101" y="103"/>
                  </a:lnTo>
                  <a:lnTo>
                    <a:pt x="101" y="103"/>
                  </a:lnTo>
                  <a:lnTo>
                    <a:pt x="109" y="95"/>
                  </a:lnTo>
                  <a:lnTo>
                    <a:pt x="114" y="88"/>
                  </a:lnTo>
                  <a:lnTo>
                    <a:pt x="114" y="88"/>
                  </a:lnTo>
                  <a:lnTo>
                    <a:pt x="111" y="86"/>
                  </a:lnTo>
                  <a:lnTo>
                    <a:pt x="103" y="80"/>
                  </a:lnTo>
                  <a:lnTo>
                    <a:pt x="92" y="73"/>
                  </a:lnTo>
                  <a:lnTo>
                    <a:pt x="92" y="73"/>
                  </a:lnTo>
                  <a:lnTo>
                    <a:pt x="80" y="69"/>
                  </a:lnTo>
                  <a:lnTo>
                    <a:pt x="74" y="65"/>
                  </a:lnTo>
                  <a:lnTo>
                    <a:pt x="72" y="57"/>
                  </a:lnTo>
                  <a:lnTo>
                    <a:pt x="72" y="57"/>
                  </a:lnTo>
                  <a:lnTo>
                    <a:pt x="82" y="52"/>
                  </a:lnTo>
                  <a:lnTo>
                    <a:pt x="93" y="48"/>
                  </a:lnTo>
                  <a:lnTo>
                    <a:pt x="105" y="42"/>
                  </a:lnTo>
                  <a:lnTo>
                    <a:pt x="114" y="36"/>
                  </a:lnTo>
                  <a:lnTo>
                    <a:pt x="114" y="36"/>
                  </a:lnTo>
                  <a:lnTo>
                    <a:pt x="101" y="19"/>
                  </a:lnTo>
                  <a:lnTo>
                    <a:pt x="95" y="12"/>
                  </a:lnTo>
                  <a:lnTo>
                    <a:pt x="86" y="6"/>
                  </a:lnTo>
                  <a:lnTo>
                    <a:pt x="86" y="6"/>
                  </a:lnTo>
                  <a:close/>
                  <a:moveTo>
                    <a:pt x="53" y="21"/>
                  </a:moveTo>
                  <a:lnTo>
                    <a:pt x="53" y="21"/>
                  </a:lnTo>
                  <a:lnTo>
                    <a:pt x="57" y="21"/>
                  </a:lnTo>
                  <a:lnTo>
                    <a:pt x="59" y="21"/>
                  </a:lnTo>
                  <a:lnTo>
                    <a:pt x="63" y="17"/>
                  </a:lnTo>
                  <a:lnTo>
                    <a:pt x="63" y="17"/>
                  </a:lnTo>
                  <a:lnTo>
                    <a:pt x="57" y="19"/>
                  </a:lnTo>
                  <a:lnTo>
                    <a:pt x="55" y="19"/>
                  </a:lnTo>
                  <a:lnTo>
                    <a:pt x="53" y="21"/>
                  </a:lnTo>
                  <a:lnTo>
                    <a:pt x="53" y="21"/>
                  </a:lnTo>
                  <a:close/>
                  <a:moveTo>
                    <a:pt x="40" y="31"/>
                  </a:moveTo>
                  <a:lnTo>
                    <a:pt x="40" y="31"/>
                  </a:lnTo>
                  <a:lnTo>
                    <a:pt x="42" y="31"/>
                  </a:lnTo>
                  <a:lnTo>
                    <a:pt x="46" y="33"/>
                  </a:lnTo>
                  <a:lnTo>
                    <a:pt x="46" y="33"/>
                  </a:lnTo>
                  <a:lnTo>
                    <a:pt x="48" y="29"/>
                  </a:lnTo>
                  <a:lnTo>
                    <a:pt x="50" y="29"/>
                  </a:lnTo>
                  <a:lnTo>
                    <a:pt x="48" y="27"/>
                  </a:lnTo>
                  <a:lnTo>
                    <a:pt x="48" y="27"/>
                  </a:lnTo>
                  <a:lnTo>
                    <a:pt x="46" y="29"/>
                  </a:lnTo>
                  <a:lnTo>
                    <a:pt x="44" y="29"/>
                  </a:lnTo>
                  <a:lnTo>
                    <a:pt x="40" y="29"/>
                  </a:lnTo>
                  <a:lnTo>
                    <a:pt x="40" y="31"/>
                  </a:lnTo>
                  <a:lnTo>
                    <a:pt x="40" y="31"/>
                  </a:lnTo>
                  <a:close/>
                  <a:moveTo>
                    <a:pt x="29" y="36"/>
                  </a:moveTo>
                  <a:lnTo>
                    <a:pt x="29" y="36"/>
                  </a:lnTo>
                  <a:lnTo>
                    <a:pt x="31" y="34"/>
                  </a:lnTo>
                  <a:lnTo>
                    <a:pt x="32" y="34"/>
                  </a:lnTo>
                  <a:lnTo>
                    <a:pt x="32" y="34"/>
                  </a:lnTo>
                  <a:lnTo>
                    <a:pt x="31" y="33"/>
                  </a:lnTo>
                  <a:lnTo>
                    <a:pt x="29" y="33"/>
                  </a:lnTo>
                  <a:lnTo>
                    <a:pt x="29" y="33"/>
                  </a:lnTo>
                  <a:lnTo>
                    <a:pt x="29" y="36"/>
                  </a:lnTo>
                  <a:lnTo>
                    <a:pt x="29" y="36"/>
                  </a:lnTo>
                  <a:close/>
                  <a:moveTo>
                    <a:pt x="27" y="42"/>
                  </a:moveTo>
                  <a:lnTo>
                    <a:pt x="27" y="42"/>
                  </a:lnTo>
                  <a:lnTo>
                    <a:pt x="32" y="42"/>
                  </a:lnTo>
                  <a:lnTo>
                    <a:pt x="34" y="42"/>
                  </a:lnTo>
                  <a:lnTo>
                    <a:pt x="34" y="40"/>
                  </a:lnTo>
                  <a:lnTo>
                    <a:pt x="34" y="40"/>
                  </a:lnTo>
                  <a:lnTo>
                    <a:pt x="31" y="40"/>
                  </a:lnTo>
                  <a:lnTo>
                    <a:pt x="27" y="42"/>
                  </a:lnTo>
                  <a:lnTo>
                    <a:pt x="27" y="42"/>
                  </a:lnTo>
                  <a:close/>
                  <a:moveTo>
                    <a:pt x="103" y="48"/>
                  </a:moveTo>
                  <a:lnTo>
                    <a:pt x="103" y="48"/>
                  </a:lnTo>
                  <a:lnTo>
                    <a:pt x="103" y="50"/>
                  </a:lnTo>
                  <a:lnTo>
                    <a:pt x="103" y="50"/>
                  </a:lnTo>
                  <a:lnTo>
                    <a:pt x="105" y="50"/>
                  </a:lnTo>
                  <a:lnTo>
                    <a:pt x="105" y="50"/>
                  </a:lnTo>
                  <a:lnTo>
                    <a:pt x="105" y="48"/>
                  </a:lnTo>
                  <a:lnTo>
                    <a:pt x="105" y="48"/>
                  </a:lnTo>
                  <a:lnTo>
                    <a:pt x="103" y="48"/>
                  </a:lnTo>
                  <a:lnTo>
                    <a:pt x="103" y="48"/>
                  </a:lnTo>
                  <a:close/>
                  <a:moveTo>
                    <a:pt x="6" y="61"/>
                  </a:moveTo>
                  <a:lnTo>
                    <a:pt x="6" y="61"/>
                  </a:lnTo>
                  <a:lnTo>
                    <a:pt x="10" y="57"/>
                  </a:lnTo>
                  <a:lnTo>
                    <a:pt x="15" y="55"/>
                  </a:lnTo>
                  <a:lnTo>
                    <a:pt x="21" y="53"/>
                  </a:lnTo>
                  <a:lnTo>
                    <a:pt x="21" y="52"/>
                  </a:lnTo>
                  <a:lnTo>
                    <a:pt x="21" y="52"/>
                  </a:lnTo>
                  <a:lnTo>
                    <a:pt x="21" y="52"/>
                  </a:lnTo>
                  <a:lnTo>
                    <a:pt x="17" y="53"/>
                  </a:lnTo>
                  <a:lnTo>
                    <a:pt x="11" y="55"/>
                  </a:lnTo>
                  <a:lnTo>
                    <a:pt x="8" y="55"/>
                  </a:lnTo>
                  <a:lnTo>
                    <a:pt x="6" y="57"/>
                  </a:lnTo>
                  <a:lnTo>
                    <a:pt x="6" y="61"/>
                  </a:lnTo>
                  <a:lnTo>
                    <a:pt x="6" y="61"/>
                  </a:lnTo>
                  <a:close/>
                  <a:moveTo>
                    <a:pt x="90" y="63"/>
                  </a:moveTo>
                  <a:lnTo>
                    <a:pt x="90" y="63"/>
                  </a:lnTo>
                  <a:lnTo>
                    <a:pt x="90" y="63"/>
                  </a:lnTo>
                  <a:lnTo>
                    <a:pt x="90" y="61"/>
                  </a:lnTo>
                  <a:lnTo>
                    <a:pt x="90" y="55"/>
                  </a:lnTo>
                  <a:lnTo>
                    <a:pt x="90" y="55"/>
                  </a:lnTo>
                  <a:lnTo>
                    <a:pt x="86" y="55"/>
                  </a:lnTo>
                  <a:lnTo>
                    <a:pt x="86" y="55"/>
                  </a:lnTo>
                  <a:lnTo>
                    <a:pt x="86" y="61"/>
                  </a:lnTo>
                  <a:lnTo>
                    <a:pt x="90" y="63"/>
                  </a:lnTo>
                  <a:lnTo>
                    <a:pt x="90" y="63"/>
                  </a:lnTo>
                  <a:close/>
                  <a:moveTo>
                    <a:pt x="6" y="65"/>
                  </a:moveTo>
                  <a:lnTo>
                    <a:pt x="6" y="65"/>
                  </a:lnTo>
                  <a:lnTo>
                    <a:pt x="8" y="67"/>
                  </a:lnTo>
                  <a:lnTo>
                    <a:pt x="8" y="67"/>
                  </a:lnTo>
                  <a:lnTo>
                    <a:pt x="10" y="69"/>
                  </a:lnTo>
                  <a:lnTo>
                    <a:pt x="10" y="71"/>
                  </a:lnTo>
                  <a:lnTo>
                    <a:pt x="10" y="71"/>
                  </a:lnTo>
                  <a:lnTo>
                    <a:pt x="13" y="65"/>
                  </a:lnTo>
                  <a:lnTo>
                    <a:pt x="17" y="61"/>
                  </a:lnTo>
                  <a:lnTo>
                    <a:pt x="17" y="61"/>
                  </a:lnTo>
                  <a:lnTo>
                    <a:pt x="11" y="63"/>
                  </a:lnTo>
                  <a:lnTo>
                    <a:pt x="6" y="65"/>
                  </a:lnTo>
                  <a:lnTo>
                    <a:pt x="6" y="65"/>
                  </a:lnTo>
                  <a:close/>
                  <a:moveTo>
                    <a:pt x="17" y="71"/>
                  </a:moveTo>
                  <a:lnTo>
                    <a:pt x="17" y="71"/>
                  </a:lnTo>
                  <a:lnTo>
                    <a:pt x="23" y="69"/>
                  </a:lnTo>
                  <a:lnTo>
                    <a:pt x="29" y="69"/>
                  </a:lnTo>
                  <a:lnTo>
                    <a:pt x="29" y="69"/>
                  </a:lnTo>
                  <a:lnTo>
                    <a:pt x="31" y="71"/>
                  </a:lnTo>
                  <a:lnTo>
                    <a:pt x="31" y="71"/>
                  </a:lnTo>
                  <a:lnTo>
                    <a:pt x="27" y="80"/>
                  </a:lnTo>
                  <a:lnTo>
                    <a:pt x="27" y="80"/>
                  </a:lnTo>
                  <a:lnTo>
                    <a:pt x="36" y="76"/>
                  </a:lnTo>
                  <a:lnTo>
                    <a:pt x="36" y="76"/>
                  </a:lnTo>
                  <a:lnTo>
                    <a:pt x="32" y="69"/>
                  </a:lnTo>
                  <a:lnTo>
                    <a:pt x="25" y="63"/>
                  </a:lnTo>
                  <a:lnTo>
                    <a:pt x="25" y="63"/>
                  </a:lnTo>
                  <a:lnTo>
                    <a:pt x="21" y="67"/>
                  </a:lnTo>
                  <a:lnTo>
                    <a:pt x="17" y="71"/>
                  </a:lnTo>
                  <a:lnTo>
                    <a:pt x="17" y="71"/>
                  </a:lnTo>
                  <a:close/>
                  <a:moveTo>
                    <a:pt x="38" y="86"/>
                  </a:moveTo>
                  <a:lnTo>
                    <a:pt x="38" y="86"/>
                  </a:lnTo>
                  <a:lnTo>
                    <a:pt x="44" y="84"/>
                  </a:lnTo>
                  <a:lnTo>
                    <a:pt x="44" y="84"/>
                  </a:lnTo>
                  <a:lnTo>
                    <a:pt x="44" y="82"/>
                  </a:lnTo>
                  <a:lnTo>
                    <a:pt x="40" y="80"/>
                  </a:lnTo>
                  <a:lnTo>
                    <a:pt x="40" y="80"/>
                  </a:lnTo>
                  <a:lnTo>
                    <a:pt x="38" y="84"/>
                  </a:lnTo>
                  <a:lnTo>
                    <a:pt x="38" y="86"/>
                  </a:lnTo>
                  <a:lnTo>
                    <a:pt x="38" y="86"/>
                  </a:lnTo>
                  <a:close/>
                  <a:moveTo>
                    <a:pt x="36" y="95"/>
                  </a:moveTo>
                  <a:lnTo>
                    <a:pt x="36" y="95"/>
                  </a:lnTo>
                  <a:lnTo>
                    <a:pt x="36" y="95"/>
                  </a:lnTo>
                  <a:lnTo>
                    <a:pt x="40" y="95"/>
                  </a:lnTo>
                  <a:lnTo>
                    <a:pt x="40" y="95"/>
                  </a:lnTo>
                  <a:lnTo>
                    <a:pt x="40" y="93"/>
                  </a:lnTo>
                  <a:lnTo>
                    <a:pt x="40" y="93"/>
                  </a:lnTo>
                  <a:lnTo>
                    <a:pt x="36" y="93"/>
                  </a:lnTo>
                  <a:lnTo>
                    <a:pt x="36" y="95"/>
                  </a:lnTo>
                  <a:lnTo>
                    <a:pt x="36" y="95"/>
                  </a:lnTo>
                  <a:close/>
                  <a:moveTo>
                    <a:pt x="44" y="103"/>
                  </a:moveTo>
                  <a:lnTo>
                    <a:pt x="44" y="103"/>
                  </a:lnTo>
                  <a:lnTo>
                    <a:pt x="46" y="103"/>
                  </a:lnTo>
                  <a:lnTo>
                    <a:pt x="46" y="105"/>
                  </a:lnTo>
                  <a:lnTo>
                    <a:pt x="48" y="105"/>
                  </a:lnTo>
                  <a:lnTo>
                    <a:pt x="48" y="105"/>
                  </a:lnTo>
                  <a:lnTo>
                    <a:pt x="48" y="105"/>
                  </a:lnTo>
                  <a:lnTo>
                    <a:pt x="48" y="101"/>
                  </a:lnTo>
                  <a:lnTo>
                    <a:pt x="48" y="101"/>
                  </a:lnTo>
                  <a:lnTo>
                    <a:pt x="46" y="101"/>
                  </a:lnTo>
                  <a:lnTo>
                    <a:pt x="44" y="103"/>
                  </a:lnTo>
                  <a:lnTo>
                    <a:pt x="44" y="103"/>
                  </a:lnTo>
                  <a:close/>
                  <a:moveTo>
                    <a:pt x="53" y="111"/>
                  </a:moveTo>
                  <a:lnTo>
                    <a:pt x="53" y="111"/>
                  </a:lnTo>
                  <a:lnTo>
                    <a:pt x="55" y="111"/>
                  </a:lnTo>
                  <a:lnTo>
                    <a:pt x="57" y="113"/>
                  </a:lnTo>
                  <a:lnTo>
                    <a:pt x="57" y="113"/>
                  </a:lnTo>
                  <a:lnTo>
                    <a:pt x="59" y="109"/>
                  </a:lnTo>
                  <a:lnTo>
                    <a:pt x="63" y="105"/>
                  </a:lnTo>
                  <a:lnTo>
                    <a:pt x="63" y="105"/>
                  </a:lnTo>
                  <a:lnTo>
                    <a:pt x="57" y="107"/>
                  </a:lnTo>
                  <a:lnTo>
                    <a:pt x="53" y="111"/>
                  </a:lnTo>
                  <a:lnTo>
                    <a:pt x="53" y="111"/>
                  </a:lnTo>
                  <a:close/>
                  <a:moveTo>
                    <a:pt x="72" y="126"/>
                  </a:moveTo>
                  <a:lnTo>
                    <a:pt x="72" y="126"/>
                  </a:lnTo>
                  <a:lnTo>
                    <a:pt x="76" y="124"/>
                  </a:lnTo>
                  <a:lnTo>
                    <a:pt x="80" y="120"/>
                  </a:lnTo>
                  <a:lnTo>
                    <a:pt x="80" y="120"/>
                  </a:lnTo>
                  <a:lnTo>
                    <a:pt x="80" y="118"/>
                  </a:lnTo>
                  <a:lnTo>
                    <a:pt x="78" y="116"/>
                  </a:lnTo>
                  <a:lnTo>
                    <a:pt x="76" y="114"/>
                  </a:lnTo>
                  <a:lnTo>
                    <a:pt x="74" y="116"/>
                  </a:lnTo>
                  <a:lnTo>
                    <a:pt x="72" y="120"/>
                  </a:lnTo>
                  <a:lnTo>
                    <a:pt x="72" y="122"/>
                  </a:lnTo>
                  <a:lnTo>
                    <a:pt x="72" y="126"/>
                  </a:lnTo>
                  <a:lnTo>
                    <a:pt x="72" y="126"/>
                  </a:lnTo>
                  <a:close/>
                  <a:moveTo>
                    <a:pt x="65" y="120"/>
                  </a:moveTo>
                  <a:lnTo>
                    <a:pt x="65" y="120"/>
                  </a:lnTo>
                  <a:lnTo>
                    <a:pt x="67" y="116"/>
                  </a:lnTo>
                  <a:lnTo>
                    <a:pt x="67" y="114"/>
                  </a:lnTo>
                  <a:lnTo>
                    <a:pt x="67" y="114"/>
                  </a:lnTo>
                  <a:lnTo>
                    <a:pt x="65" y="114"/>
                  </a:lnTo>
                  <a:lnTo>
                    <a:pt x="63" y="116"/>
                  </a:lnTo>
                  <a:lnTo>
                    <a:pt x="63" y="118"/>
                  </a:lnTo>
                  <a:lnTo>
                    <a:pt x="65" y="120"/>
                  </a:lnTo>
                  <a:lnTo>
                    <a:pt x="65"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1" name="Freeform 59"/>
            <p:cNvSpPr>
              <a:spLocks noEditPoints="1"/>
            </p:cNvSpPr>
            <p:nvPr/>
          </p:nvSpPr>
          <p:spPr bwMode="auto">
            <a:xfrm>
              <a:off x="3665538" y="4789488"/>
              <a:ext cx="212725" cy="196850"/>
            </a:xfrm>
            <a:custGeom>
              <a:avLst/>
              <a:gdLst/>
              <a:ahLst/>
              <a:cxnLst>
                <a:cxn ang="0">
                  <a:pos x="116" y="36"/>
                </a:cxn>
                <a:cxn ang="0">
                  <a:pos x="103" y="63"/>
                </a:cxn>
                <a:cxn ang="0">
                  <a:pos x="124" y="76"/>
                </a:cxn>
                <a:cxn ang="0">
                  <a:pos x="122" y="99"/>
                </a:cxn>
                <a:cxn ang="0">
                  <a:pos x="109" y="118"/>
                </a:cxn>
                <a:cxn ang="0">
                  <a:pos x="80" y="122"/>
                </a:cxn>
                <a:cxn ang="0">
                  <a:pos x="42" y="93"/>
                </a:cxn>
                <a:cxn ang="0">
                  <a:pos x="2" y="61"/>
                </a:cxn>
                <a:cxn ang="0">
                  <a:pos x="4" y="48"/>
                </a:cxn>
                <a:cxn ang="0">
                  <a:pos x="54" y="17"/>
                </a:cxn>
                <a:cxn ang="0">
                  <a:pos x="107" y="0"/>
                </a:cxn>
                <a:cxn ang="0">
                  <a:pos x="116" y="6"/>
                </a:cxn>
                <a:cxn ang="0">
                  <a:pos x="40" y="46"/>
                </a:cxn>
                <a:cxn ang="0">
                  <a:pos x="94" y="99"/>
                </a:cxn>
                <a:cxn ang="0">
                  <a:pos x="116" y="95"/>
                </a:cxn>
                <a:cxn ang="0">
                  <a:pos x="84" y="63"/>
                </a:cxn>
                <a:cxn ang="0">
                  <a:pos x="107" y="46"/>
                </a:cxn>
                <a:cxn ang="0">
                  <a:pos x="78" y="13"/>
                </a:cxn>
                <a:cxn ang="0">
                  <a:pos x="90" y="11"/>
                </a:cxn>
                <a:cxn ang="0">
                  <a:pos x="78" y="13"/>
                </a:cxn>
                <a:cxn ang="0">
                  <a:pos x="67" y="23"/>
                </a:cxn>
                <a:cxn ang="0">
                  <a:pos x="65" y="21"/>
                </a:cxn>
                <a:cxn ang="0">
                  <a:pos x="19" y="46"/>
                </a:cxn>
                <a:cxn ang="0">
                  <a:pos x="23" y="42"/>
                </a:cxn>
                <a:cxn ang="0">
                  <a:pos x="10" y="51"/>
                </a:cxn>
                <a:cxn ang="0">
                  <a:pos x="17" y="48"/>
                </a:cxn>
                <a:cxn ang="0">
                  <a:pos x="10" y="51"/>
                </a:cxn>
                <a:cxn ang="0">
                  <a:pos x="103" y="53"/>
                </a:cxn>
                <a:cxn ang="0">
                  <a:pos x="99" y="57"/>
                </a:cxn>
                <a:cxn ang="0">
                  <a:pos x="15" y="59"/>
                </a:cxn>
                <a:cxn ang="0">
                  <a:pos x="10" y="57"/>
                </a:cxn>
                <a:cxn ang="0">
                  <a:pos x="15" y="65"/>
                </a:cxn>
                <a:cxn ang="0">
                  <a:pos x="23" y="67"/>
                </a:cxn>
                <a:cxn ang="0">
                  <a:pos x="23" y="63"/>
                </a:cxn>
                <a:cxn ang="0">
                  <a:pos x="31" y="71"/>
                </a:cxn>
                <a:cxn ang="0">
                  <a:pos x="36" y="69"/>
                </a:cxn>
                <a:cxn ang="0">
                  <a:pos x="31" y="71"/>
                </a:cxn>
                <a:cxn ang="0">
                  <a:pos x="55" y="84"/>
                </a:cxn>
                <a:cxn ang="0">
                  <a:pos x="52" y="82"/>
                </a:cxn>
                <a:cxn ang="0">
                  <a:pos x="42" y="86"/>
                </a:cxn>
                <a:cxn ang="0">
                  <a:pos x="38" y="82"/>
                </a:cxn>
                <a:cxn ang="0">
                  <a:pos x="63" y="91"/>
                </a:cxn>
                <a:cxn ang="0">
                  <a:pos x="71" y="90"/>
                </a:cxn>
                <a:cxn ang="0">
                  <a:pos x="63" y="91"/>
                </a:cxn>
                <a:cxn ang="0">
                  <a:pos x="52" y="93"/>
                </a:cxn>
                <a:cxn ang="0">
                  <a:pos x="48" y="91"/>
                </a:cxn>
                <a:cxn ang="0">
                  <a:pos x="82" y="99"/>
                </a:cxn>
                <a:cxn ang="0">
                  <a:pos x="76" y="93"/>
                </a:cxn>
                <a:cxn ang="0">
                  <a:pos x="75" y="101"/>
                </a:cxn>
                <a:cxn ang="0">
                  <a:pos x="63" y="105"/>
                </a:cxn>
                <a:cxn ang="0">
                  <a:pos x="67" y="99"/>
                </a:cxn>
                <a:cxn ang="0">
                  <a:pos x="88" y="107"/>
                </a:cxn>
                <a:cxn ang="0">
                  <a:pos x="92" y="105"/>
                </a:cxn>
                <a:cxn ang="0">
                  <a:pos x="88" y="107"/>
                </a:cxn>
                <a:cxn ang="0">
                  <a:pos x="75" y="111"/>
                </a:cxn>
                <a:cxn ang="0">
                  <a:pos x="73" y="107"/>
                </a:cxn>
                <a:cxn ang="0">
                  <a:pos x="94" y="116"/>
                </a:cxn>
                <a:cxn ang="0">
                  <a:pos x="101" y="112"/>
                </a:cxn>
                <a:cxn ang="0">
                  <a:pos x="97" y="109"/>
                </a:cxn>
                <a:cxn ang="0">
                  <a:pos x="94" y="116"/>
                </a:cxn>
              </a:cxnLst>
              <a:rect l="0" t="0" r="r" b="b"/>
              <a:pathLst>
                <a:path w="134" h="124">
                  <a:moveTo>
                    <a:pt x="122" y="2"/>
                  </a:moveTo>
                  <a:lnTo>
                    <a:pt x="122" y="2"/>
                  </a:lnTo>
                  <a:lnTo>
                    <a:pt x="118" y="19"/>
                  </a:lnTo>
                  <a:lnTo>
                    <a:pt x="116" y="36"/>
                  </a:lnTo>
                  <a:lnTo>
                    <a:pt x="111" y="51"/>
                  </a:lnTo>
                  <a:lnTo>
                    <a:pt x="107" y="57"/>
                  </a:lnTo>
                  <a:lnTo>
                    <a:pt x="103" y="63"/>
                  </a:lnTo>
                  <a:lnTo>
                    <a:pt x="103" y="63"/>
                  </a:lnTo>
                  <a:lnTo>
                    <a:pt x="105" y="67"/>
                  </a:lnTo>
                  <a:lnTo>
                    <a:pt x="109" y="69"/>
                  </a:lnTo>
                  <a:lnTo>
                    <a:pt x="116" y="72"/>
                  </a:lnTo>
                  <a:lnTo>
                    <a:pt x="124" y="76"/>
                  </a:lnTo>
                  <a:lnTo>
                    <a:pt x="134" y="78"/>
                  </a:lnTo>
                  <a:lnTo>
                    <a:pt x="134" y="78"/>
                  </a:lnTo>
                  <a:lnTo>
                    <a:pt x="128" y="90"/>
                  </a:lnTo>
                  <a:lnTo>
                    <a:pt x="122" y="99"/>
                  </a:lnTo>
                  <a:lnTo>
                    <a:pt x="122" y="99"/>
                  </a:lnTo>
                  <a:lnTo>
                    <a:pt x="116" y="111"/>
                  </a:lnTo>
                  <a:lnTo>
                    <a:pt x="113" y="114"/>
                  </a:lnTo>
                  <a:lnTo>
                    <a:pt x="109" y="118"/>
                  </a:lnTo>
                  <a:lnTo>
                    <a:pt x="109" y="118"/>
                  </a:lnTo>
                  <a:lnTo>
                    <a:pt x="99" y="122"/>
                  </a:lnTo>
                  <a:lnTo>
                    <a:pt x="90" y="124"/>
                  </a:lnTo>
                  <a:lnTo>
                    <a:pt x="80" y="122"/>
                  </a:lnTo>
                  <a:lnTo>
                    <a:pt x="73" y="118"/>
                  </a:lnTo>
                  <a:lnTo>
                    <a:pt x="55" y="105"/>
                  </a:lnTo>
                  <a:lnTo>
                    <a:pt x="42" y="93"/>
                  </a:lnTo>
                  <a:lnTo>
                    <a:pt x="42" y="93"/>
                  </a:lnTo>
                  <a:lnTo>
                    <a:pt x="19" y="74"/>
                  </a:lnTo>
                  <a:lnTo>
                    <a:pt x="19" y="74"/>
                  </a:lnTo>
                  <a:lnTo>
                    <a:pt x="6" y="67"/>
                  </a:lnTo>
                  <a:lnTo>
                    <a:pt x="2" y="61"/>
                  </a:lnTo>
                  <a:lnTo>
                    <a:pt x="0" y="55"/>
                  </a:lnTo>
                  <a:lnTo>
                    <a:pt x="0" y="55"/>
                  </a:lnTo>
                  <a:lnTo>
                    <a:pt x="2" y="51"/>
                  </a:lnTo>
                  <a:lnTo>
                    <a:pt x="4" y="48"/>
                  </a:lnTo>
                  <a:lnTo>
                    <a:pt x="15" y="40"/>
                  </a:lnTo>
                  <a:lnTo>
                    <a:pt x="36" y="27"/>
                  </a:lnTo>
                  <a:lnTo>
                    <a:pt x="36" y="27"/>
                  </a:lnTo>
                  <a:lnTo>
                    <a:pt x="54" y="17"/>
                  </a:lnTo>
                  <a:lnTo>
                    <a:pt x="73" y="8"/>
                  </a:lnTo>
                  <a:lnTo>
                    <a:pt x="84" y="4"/>
                  </a:lnTo>
                  <a:lnTo>
                    <a:pt x="95" y="2"/>
                  </a:lnTo>
                  <a:lnTo>
                    <a:pt x="107" y="0"/>
                  </a:lnTo>
                  <a:lnTo>
                    <a:pt x="122" y="2"/>
                  </a:lnTo>
                  <a:lnTo>
                    <a:pt x="122" y="2"/>
                  </a:lnTo>
                  <a:close/>
                  <a:moveTo>
                    <a:pt x="116" y="6"/>
                  </a:moveTo>
                  <a:lnTo>
                    <a:pt x="116" y="6"/>
                  </a:lnTo>
                  <a:lnTo>
                    <a:pt x="105" y="10"/>
                  </a:lnTo>
                  <a:lnTo>
                    <a:pt x="82" y="21"/>
                  </a:lnTo>
                  <a:lnTo>
                    <a:pt x="52" y="38"/>
                  </a:lnTo>
                  <a:lnTo>
                    <a:pt x="40" y="46"/>
                  </a:lnTo>
                  <a:lnTo>
                    <a:pt x="29" y="53"/>
                  </a:lnTo>
                  <a:lnTo>
                    <a:pt x="29" y="53"/>
                  </a:lnTo>
                  <a:lnTo>
                    <a:pt x="69" y="84"/>
                  </a:lnTo>
                  <a:lnTo>
                    <a:pt x="94" y="99"/>
                  </a:lnTo>
                  <a:lnTo>
                    <a:pt x="107" y="109"/>
                  </a:lnTo>
                  <a:lnTo>
                    <a:pt x="107" y="109"/>
                  </a:lnTo>
                  <a:lnTo>
                    <a:pt x="113" y="103"/>
                  </a:lnTo>
                  <a:lnTo>
                    <a:pt x="116" y="95"/>
                  </a:lnTo>
                  <a:lnTo>
                    <a:pt x="124" y="80"/>
                  </a:lnTo>
                  <a:lnTo>
                    <a:pt x="124" y="80"/>
                  </a:lnTo>
                  <a:lnTo>
                    <a:pt x="97" y="69"/>
                  </a:lnTo>
                  <a:lnTo>
                    <a:pt x="84" y="63"/>
                  </a:lnTo>
                  <a:lnTo>
                    <a:pt x="75" y="53"/>
                  </a:lnTo>
                  <a:lnTo>
                    <a:pt x="75" y="53"/>
                  </a:lnTo>
                  <a:lnTo>
                    <a:pt x="92" y="50"/>
                  </a:lnTo>
                  <a:lnTo>
                    <a:pt x="107" y="46"/>
                  </a:lnTo>
                  <a:lnTo>
                    <a:pt x="107" y="46"/>
                  </a:lnTo>
                  <a:lnTo>
                    <a:pt x="116" y="6"/>
                  </a:lnTo>
                  <a:lnTo>
                    <a:pt x="116" y="6"/>
                  </a:lnTo>
                  <a:close/>
                  <a:moveTo>
                    <a:pt x="78" y="13"/>
                  </a:moveTo>
                  <a:lnTo>
                    <a:pt x="78" y="13"/>
                  </a:lnTo>
                  <a:lnTo>
                    <a:pt x="86" y="13"/>
                  </a:lnTo>
                  <a:lnTo>
                    <a:pt x="88" y="13"/>
                  </a:lnTo>
                  <a:lnTo>
                    <a:pt x="90" y="11"/>
                  </a:lnTo>
                  <a:lnTo>
                    <a:pt x="90" y="11"/>
                  </a:lnTo>
                  <a:lnTo>
                    <a:pt x="84" y="11"/>
                  </a:lnTo>
                  <a:lnTo>
                    <a:pt x="80" y="11"/>
                  </a:lnTo>
                  <a:lnTo>
                    <a:pt x="78" y="13"/>
                  </a:lnTo>
                  <a:lnTo>
                    <a:pt x="78" y="13"/>
                  </a:lnTo>
                  <a:close/>
                  <a:moveTo>
                    <a:pt x="61" y="23"/>
                  </a:moveTo>
                  <a:lnTo>
                    <a:pt x="61" y="23"/>
                  </a:lnTo>
                  <a:lnTo>
                    <a:pt x="67" y="23"/>
                  </a:lnTo>
                  <a:lnTo>
                    <a:pt x="71" y="23"/>
                  </a:lnTo>
                  <a:lnTo>
                    <a:pt x="73" y="21"/>
                  </a:lnTo>
                  <a:lnTo>
                    <a:pt x="73" y="21"/>
                  </a:lnTo>
                  <a:lnTo>
                    <a:pt x="65" y="21"/>
                  </a:lnTo>
                  <a:lnTo>
                    <a:pt x="63" y="21"/>
                  </a:lnTo>
                  <a:lnTo>
                    <a:pt x="61" y="23"/>
                  </a:lnTo>
                  <a:lnTo>
                    <a:pt x="61" y="23"/>
                  </a:lnTo>
                  <a:close/>
                  <a:moveTo>
                    <a:pt x="19" y="46"/>
                  </a:moveTo>
                  <a:lnTo>
                    <a:pt x="19" y="46"/>
                  </a:lnTo>
                  <a:lnTo>
                    <a:pt x="23" y="46"/>
                  </a:lnTo>
                  <a:lnTo>
                    <a:pt x="23" y="42"/>
                  </a:lnTo>
                  <a:lnTo>
                    <a:pt x="23" y="42"/>
                  </a:lnTo>
                  <a:lnTo>
                    <a:pt x="19" y="44"/>
                  </a:lnTo>
                  <a:lnTo>
                    <a:pt x="19" y="46"/>
                  </a:lnTo>
                  <a:lnTo>
                    <a:pt x="19" y="46"/>
                  </a:lnTo>
                  <a:close/>
                  <a:moveTo>
                    <a:pt x="10" y="51"/>
                  </a:moveTo>
                  <a:lnTo>
                    <a:pt x="10" y="51"/>
                  </a:lnTo>
                  <a:lnTo>
                    <a:pt x="17" y="51"/>
                  </a:lnTo>
                  <a:lnTo>
                    <a:pt x="17" y="51"/>
                  </a:lnTo>
                  <a:lnTo>
                    <a:pt x="17" y="48"/>
                  </a:lnTo>
                  <a:lnTo>
                    <a:pt x="17" y="48"/>
                  </a:lnTo>
                  <a:lnTo>
                    <a:pt x="12" y="50"/>
                  </a:lnTo>
                  <a:lnTo>
                    <a:pt x="10" y="51"/>
                  </a:lnTo>
                  <a:lnTo>
                    <a:pt x="10" y="51"/>
                  </a:lnTo>
                  <a:close/>
                  <a:moveTo>
                    <a:pt x="99" y="57"/>
                  </a:moveTo>
                  <a:lnTo>
                    <a:pt x="99" y="57"/>
                  </a:lnTo>
                  <a:lnTo>
                    <a:pt x="101" y="55"/>
                  </a:lnTo>
                  <a:lnTo>
                    <a:pt x="103" y="53"/>
                  </a:lnTo>
                  <a:lnTo>
                    <a:pt x="103" y="53"/>
                  </a:lnTo>
                  <a:lnTo>
                    <a:pt x="99" y="53"/>
                  </a:lnTo>
                  <a:lnTo>
                    <a:pt x="99" y="57"/>
                  </a:lnTo>
                  <a:lnTo>
                    <a:pt x="99" y="57"/>
                  </a:lnTo>
                  <a:close/>
                  <a:moveTo>
                    <a:pt x="8" y="59"/>
                  </a:moveTo>
                  <a:lnTo>
                    <a:pt x="8" y="59"/>
                  </a:lnTo>
                  <a:lnTo>
                    <a:pt x="14" y="59"/>
                  </a:lnTo>
                  <a:lnTo>
                    <a:pt x="15" y="59"/>
                  </a:lnTo>
                  <a:lnTo>
                    <a:pt x="17" y="57"/>
                  </a:lnTo>
                  <a:lnTo>
                    <a:pt x="17" y="57"/>
                  </a:lnTo>
                  <a:lnTo>
                    <a:pt x="12" y="57"/>
                  </a:lnTo>
                  <a:lnTo>
                    <a:pt x="10" y="57"/>
                  </a:lnTo>
                  <a:lnTo>
                    <a:pt x="8" y="59"/>
                  </a:lnTo>
                  <a:lnTo>
                    <a:pt x="8" y="59"/>
                  </a:lnTo>
                  <a:close/>
                  <a:moveTo>
                    <a:pt x="15" y="65"/>
                  </a:moveTo>
                  <a:lnTo>
                    <a:pt x="15" y="65"/>
                  </a:lnTo>
                  <a:lnTo>
                    <a:pt x="17" y="69"/>
                  </a:lnTo>
                  <a:lnTo>
                    <a:pt x="21" y="69"/>
                  </a:lnTo>
                  <a:lnTo>
                    <a:pt x="21" y="69"/>
                  </a:lnTo>
                  <a:lnTo>
                    <a:pt x="23" y="67"/>
                  </a:lnTo>
                  <a:lnTo>
                    <a:pt x="23" y="67"/>
                  </a:lnTo>
                  <a:lnTo>
                    <a:pt x="25" y="65"/>
                  </a:lnTo>
                  <a:lnTo>
                    <a:pt x="25" y="65"/>
                  </a:lnTo>
                  <a:lnTo>
                    <a:pt x="23" y="63"/>
                  </a:lnTo>
                  <a:lnTo>
                    <a:pt x="21" y="63"/>
                  </a:lnTo>
                  <a:lnTo>
                    <a:pt x="15" y="65"/>
                  </a:lnTo>
                  <a:lnTo>
                    <a:pt x="15" y="65"/>
                  </a:lnTo>
                  <a:close/>
                  <a:moveTo>
                    <a:pt x="31" y="71"/>
                  </a:moveTo>
                  <a:lnTo>
                    <a:pt x="31" y="71"/>
                  </a:lnTo>
                  <a:lnTo>
                    <a:pt x="33" y="69"/>
                  </a:lnTo>
                  <a:lnTo>
                    <a:pt x="36" y="69"/>
                  </a:lnTo>
                  <a:lnTo>
                    <a:pt x="36" y="69"/>
                  </a:lnTo>
                  <a:lnTo>
                    <a:pt x="33" y="67"/>
                  </a:lnTo>
                  <a:lnTo>
                    <a:pt x="31" y="69"/>
                  </a:lnTo>
                  <a:lnTo>
                    <a:pt x="31" y="71"/>
                  </a:lnTo>
                  <a:lnTo>
                    <a:pt x="31" y="71"/>
                  </a:lnTo>
                  <a:close/>
                  <a:moveTo>
                    <a:pt x="50" y="84"/>
                  </a:moveTo>
                  <a:lnTo>
                    <a:pt x="50" y="84"/>
                  </a:lnTo>
                  <a:lnTo>
                    <a:pt x="54" y="84"/>
                  </a:lnTo>
                  <a:lnTo>
                    <a:pt x="55" y="84"/>
                  </a:lnTo>
                  <a:lnTo>
                    <a:pt x="55" y="84"/>
                  </a:lnTo>
                  <a:lnTo>
                    <a:pt x="55" y="82"/>
                  </a:lnTo>
                  <a:lnTo>
                    <a:pt x="54" y="80"/>
                  </a:lnTo>
                  <a:lnTo>
                    <a:pt x="52" y="82"/>
                  </a:lnTo>
                  <a:lnTo>
                    <a:pt x="50" y="84"/>
                  </a:lnTo>
                  <a:lnTo>
                    <a:pt x="50" y="84"/>
                  </a:lnTo>
                  <a:close/>
                  <a:moveTo>
                    <a:pt x="42" y="86"/>
                  </a:moveTo>
                  <a:lnTo>
                    <a:pt x="42" y="86"/>
                  </a:lnTo>
                  <a:lnTo>
                    <a:pt x="44" y="82"/>
                  </a:lnTo>
                  <a:lnTo>
                    <a:pt x="44" y="82"/>
                  </a:lnTo>
                  <a:lnTo>
                    <a:pt x="38" y="82"/>
                  </a:lnTo>
                  <a:lnTo>
                    <a:pt x="38" y="82"/>
                  </a:lnTo>
                  <a:lnTo>
                    <a:pt x="40" y="86"/>
                  </a:lnTo>
                  <a:lnTo>
                    <a:pt x="42" y="86"/>
                  </a:lnTo>
                  <a:lnTo>
                    <a:pt x="42" y="86"/>
                  </a:lnTo>
                  <a:close/>
                  <a:moveTo>
                    <a:pt x="63" y="91"/>
                  </a:moveTo>
                  <a:lnTo>
                    <a:pt x="63" y="91"/>
                  </a:lnTo>
                  <a:lnTo>
                    <a:pt x="67" y="91"/>
                  </a:lnTo>
                  <a:lnTo>
                    <a:pt x="71" y="90"/>
                  </a:lnTo>
                  <a:lnTo>
                    <a:pt x="71" y="90"/>
                  </a:lnTo>
                  <a:lnTo>
                    <a:pt x="65" y="88"/>
                  </a:lnTo>
                  <a:lnTo>
                    <a:pt x="63" y="90"/>
                  </a:lnTo>
                  <a:lnTo>
                    <a:pt x="63" y="91"/>
                  </a:lnTo>
                  <a:lnTo>
                    <a:pt x="63" y="91"/>
                  </a:lnTo>
                  <a:close/>
                  <a:moveTo>
                    <a:pt x="48" y="91"/>
                  </a:moveTo>
                  <a:lnTo>
                    <a:pt x="48" y="91"/>
                  </a:lnTo>
                  <a:lnTo>
                    <a:pt x="50" y="93"/>
                  </a:lnTo>
                  <a:lnTo>
                    <a:pt x="52" y="93"/>
                  </a:lnTo>
                  <a:lnTo>
                    <a:pt x="52" y="93"/>
                  </a:lnTo>
                  <a:lnTo>
                    <a:pt x="54" y="90"/>
                  </a:lnTo>
                  <a:lnTo>
                    <a:pt x="54" y="90"/>
                  </a:lnTo>
                  <a:lnTo>
                    <a:pt x="48" y="91"/>
                  </a:lnTo>
                  <a:lnTo>
                    <a:pt x="48" y="91"/>
                  </a:lnTo>
                  <a:close/>
                  <a:moveTo>
                    <a:pt x="75" y="101"/>
                  </a:moveTo>
                  <a:lnTo>
                    <a:pt x="75" y="101"/>
                  </a:lnTo>
                  <a:lnTo>
                    <a:pt x="82" y="99"/>
                  </a:lnTo>
                  <a:lnTo>
                    <a:pt x="82" y="99"/>
                  </a:lnTo>
                  <a:lnTo>
                    <a:pt x="82" y="97"/>
                  </a:lnTo>
                  <a:lnTo>
                    <a:pt x="80" y="95"/>
                  </a:lnTo>
                  <a:lnTo>
                    <a:pt x="76" y="93"/>
                  </a:lnTo>
                  <a:lnTo>
                    <a:pt x="76" y="93"/>
                  </a:lnTo>
                  <a:lnTo>
                    <a:pt x="76" y="97"/>
                  </a:lnTo>
                  <a:lnTo>
                    <a:pt x="75" y="101"/>
                  </a:lnTo>
                  <a:lnTo>
                    <a:pt x="75" y="101"/>
                  </a:lnTo>
                  <a:close/>
                  <a:moveTo>
                    <a:pt x="59" y="101"/>
                  </a:moveTo>
                  <a:lnTo>
                    <a:pt x="59" y="101"/>
                  </a:lnTo>
                  <a:lnTo>
                    <a:pt x="61" y="103"/>
                  </a:lnTo>
                  <a:lnTo>
                    <a:pt x="63" y="105"/>
                  </a:lnTo>
                  <a:lnTo>
                    <a:pt x="63" y="105"/>
                  </a:lnTo>
                  <a:lnTo>
                    <a:pt x="65" y="101"/>
                  </a:lnTo>
                  <a:lnTo>
                    <a:pt x="67" y="99"/>
                  </a:lnTo>
                  <a:lnTo>
                    <a:pt x="67" y="99"/>
                  </a:lnTo>
                  <a:lnTo>
                    <a:pt x="63" y="99"/>
                  </a:lnTo>
                  <a:lnTo>
                    <a:pt x="59" y="101"/>
                  </a:lnTo>
                  <a:lnTo>
                    <a:pt x="59" y="101"/>
                  </a:lnTo>
                  <a:close/>
                  <a:moveTo>
                    <a:pt x="88" y="107"/>
                  </a:moveTo>
                  <a:lnTo>
                    <a:pt x="88" y="107"/>
                  </a:lnTo>
                  <a:lnTo>
                    <a:pt x="90" y="105"/>
                  </a:lnTo>
                  <a:lnTo>
                    <a:pt x="92" y="105"/>
                  </a:lnTo>
                  <a:lnTo>
                    <a:pt x="92" y="105"/>
                  </a:lnTo>
                  <a:lnTo>
                    <a:pt x="90" y="103"/>
                  </a:lnTo>
                  <a:lnTo>
                    <a:pt x="88" y="103"/>
                  </a:lnTo>
                  <a:lnTo>
                    <a:pt x="86" y="105"/>
                  </a:lnTo>
                  <a:lnTo>
                    <a:pt x="88" y="107"/>
                  </a:lnTo>
                  <a:lnTo>
                    <a:pt x="88" y="107"/>
                  </a:lnTo>
                  <a:close/>
                  <a:moveTo>
                    <a:pt x="71" y="111"/>
                  </a:moveTo>
                  <a:lnTo>
                    <a:pt x="71" y="111"/>
                  </a:lnTo>
                  <a:lnTo>
                    <a:pt x="75" y="111"/>
                  </a:lnTo>
                  <a:lnTo>
                    <a:pt x="75" y="111"/>
                  </a:lnTo>
                  <a:lnTo>
                    <a:pt x="75" y="109"/>
                  </a:lnTo>
                  <a:lnTo>
                    <a:pt x="73" y="107"/>
                  </a:lnTo>
                  <a:lnTo>
                    <a:pt x="73" y="107"/>
                  </a:lnTo>
                  <a:lnTo>
                    <a:pt x="71" y="109"/>
                  </a:lnTo>
                  <a:lnTo>
                    <a:pt x="71" y="111"/>
                  </a:lnTo>
                  <a:lnTo>
                    <a:pt x="71" y="111"/>
                  </a:lnTo>
                  <a:close/>
                  <a:moveTo>
                    <a:pt x="94" y="116"/>
                  </a:moveTo>
                  <a:lnTo>
                    <a:pt x="94" y="116"/>
                  </a:lnTo>
                  <a:lnTo>
                    <a:pt x="97" y="116"/>
                  </a:lnTo>
                  <a:lnTo>
                    <a:pt x="101" y="112"/>
                  </a:lnTo>
                  <a:lnTo>
                    <a:pt x="101" y="112"/>
                  </a:lnTo>
                  <a:lnTo>
                    <a:pt x="99" y="111"/>
                  </a:lnTo>
                  <a:lnTo>
                    <a:pt x="99" y="109"/>
                  </a:lnTo>
                  <a:lnTo>
                    <a:pt x="97" y="109"/>
                  </a:lnTo>
                  <a:lnTo>
                    <a:pt x="97" y="109"/>
                  </a:lnTo>
                  <a:lnTo>
                    <a:pt x="95" y="112"/>
                  </a:lnTo>
                  <a:lnTo>
                    <a:pt x="95" y="112"/>
                  </a:lnTo>
                  <a:lnTo>
                    <a:pt x="94" y="114"/>
                  </a:lnTo>
                  <a:lnTo>
                    <a:pt x="94" y="116"/>
                  </a:lnTo>
                  <a:lnTo>
                    <a:pt x="94" y="11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2" name="Freeform 60"/>
            <p:cNvSpPr>
              <a:spLocks noEditPoints="1"/>
            </p:cNvSpPr>
            <p:nvPr/>
          </p:nvSpPr>
          <p:spPr bwMode="auto">
            <a:xfrm>
              <a:off x="3187701" y="4789488"/>
              <a:ext cx="196850" cy="223838"/>
            </a:xfrm>
            <a:custGeom>
              <a:avLst/>
              <a:gdLst/>
              <a:ahLst/>
              <a:cxnLst>
                <a:cxn ang="0">
                  <a:pos x="74" y="118"/>
                </a:cxn>
                <a:cxn ang="0">
                  <a:pos x="36" y="141"/>
                </a:cxn>
                <a:cxn ang="0">
                  <a:pos x="21" y="135"/>
                </a:cxn>
                <a:cxn ang="0">
                  <a:pos x="6" y="111"/>
                </a:cxn>
                <a:cxn ang="0">
                  <a:pos x="10" y="97"/>
                </a:cxn>
                <a:cxn ang="0">
                  <a:pos x="32" y="76"/>
                </a:cxn>
                <a:cxn ang="0">
                  <a:pos x="6" y="61"/>
                </a:cxn>
                <a:cxn ang="0">
                  <a:pos x="0" y="40"/>
                </a:cxn>
                <a:cxn ang="0">
                  <a:pos x="10" y="19"/>
                </a:cxn>
                <a:cxn ang="0">
                  <a:pos x="34" y="0"/>
                </a:cxn>
                <a:cxn ang="0">
                  <a:pos x="82" y="29"/>
                </a:cxn>
                <a:cxn ang="0">
                  <a:pos x="124" y="65"/>
                </a:cxn>
                <a:cxn ang="0">
                  <a:pos x="114" y="86"/>
                </a:cxn>
                <a:cxn ang="0">
                  <a:pos x="95" y="48"/>
                </a:cxn>
                <a:cxn ang="0">
                  <a:pos x="38" y="10"/>
                </a:cxn>
                <a:cxn ang="0">
                  <a:pos x="27" y="42"/>
                </a:cxn>
                <a:cxn ang="0">
                  <a:pos x="59" y="55"/>
                </a:cxn>
                <a:cxn ang="0">
                  <a:pos x="76" y="65"/>
                </a:cxn>
                <a:cxn ang="0">
                  <a:pos x="31" y="86"/>
                </a:cxn>
                <a:cxn ang="0">
                  <a:pos x="38" y="112"/>
                </a:cxn>
                <a:cxn ang="0">
                  <a:pos x="80" y="91"/>
                </a:cxn>
                <a:cxn ang="0">
                  <a:pos x="112" y="59"/>
                </a:cxn>
                <a:cxn ang="0">
                  <a:pos x="10" y="32"/>
                </a:cxn>
                <a:cxn ang="0">
                  <a:pos x="25" y="25"/>
                </a:cxn>
                <a:cxn ang="0">
                  <a:pos x="15" y="21"/>
                </a:cxn>
                <a:cxn ang="0">
                  <a:pos x="10" y="32"/>
                </a:cxn>
                <a:cxn ang="0">
                  <a:pos x="15" y="57"/>
                </a:cxn>
                <a:cxn ang="0">
                  <a:pos x="15" y="50"/>
                </a:cxn>
                <a:cxn ang="0">
                  <a:pos x="38" y="57"/>
                </a:cxn>
                <a:cxn ang="0">
                  <a:pos x="44" y="61"/>
                </a:cxn>
                <a:cxn ang="0">
                  <a:pos x="50" y="57"/>
                </a:cxn>
                <a:cxn ang="0">
                  <a:pos x="38" y="57"/>
                </a:cxn>
                <a:cxn ang="0">
                  <a:pos x="48" y="71"/>
                </a:cxn>
                <a:cxn ang="0">
                  <a:pos x="48" y="67"/>
                </a:cxn>
                <a:cxn ang="0">
                  <a:pos x="97" y="93"/>
                </a:cxn>
                <a:cxn ang="0">
                  <a:pos x="105" y="82"/>
                </a:cxn>
                <a:cxn ang="0">
                  <a:pos x="10" y="107"/>
                </a:cxn>
                <a:cxn ang="0">
                  <a:pos x="13" y="112"/>
                </a:cxn>
                <a:cxn ang="0">
                  <a:pos x="19" y="99"/>
                </a:cxn>
                <a:cxn ang="0">
                  <a:pos x="21" y="111"/>
                </a:cxn>
                <a:cxn ang="0">
                  <a:pos x="29" y="109"/>
                </a:cxn>
                <a:cxn ang="0">
                  <a:pos x="21" y="111"/>
                </a:cxn>
                <a:cxn ang="0">
                  <a:pos x="74" y="114"/>
                </a:cxn>
                <a:cxn ang="0">
                  <a:pos x="71" y="112"/>
                </a:cxn>
                <a:cxn ang="0">
                  <a:pos x="38" y="133"/>
                </a:cxn>
                <a:cxn ang="0">
                  <a:pos x="55" y="122"/>
                </a:cxn>
                <a:cxn ang="0">
                  <a:pos x="55" y="116"/>
                </a:cxn>
                <a:cxn ang="0">
                  <a:pos x="17" y="122"/>
                </a:cxn>
                <a:cxn ang="0">
                  <a:pos x="23" y="118"/>
                </a:cxn>
                <a:cxn ang="0">
                  <a:pos x="17" y="120"/>
                </a:cxn>
              </a:cxnLst>
              <a:rect l="0" t="0" r="r" b="b"/>
              <a:pathLst>
                <a:path w="124" h="141">
                  <a:moveTo>
                    <a:pt x="109" y="93"/>
                  </a:moveTo>
                  <a:lnTo>
                    <a:pt x="109" y="93"/>
                  </a:lnTo>
                  <a:lnTo>
                    <a:pt x="93" y="107"/>
                  </a:lnTo>
                  <a:lnTo>
                    <a:pt x="74" y="118"/>
                  </a:lnTo>
                  <a:lnTo>
                    <a:pt x="74" y="118"/>
                  </a:lnTo>
                  <a:lnTo>
                    <a:pt x="55" y="132"/>
                  </a:lnTo>
                  <a:lnTo>
                    <a:pt x="46" y="137"/>
                  </a:lnTo>
                  <a:lnTo>
                    <a:pt x="36" y="141"/>
                  </a:lnTo>
                  <a:lnTo>
                    <a:pt x="36" y="141"/>
                  </a:lnTo>
                  <a:lnTo>
                    <a:pt x="29" y="141"/>
                  </a:lnTo>
                  <a:lnTo>
                    <a:pt x="29" y="141"/>
                  </a:lnTo>
                  <a:lnTo>
                    <a:pt x="21" y="135"/>
                  </a:lnTo>
                  <a:lnTo>
                    <a:pt x="13" y="126"/>
                  </a:lnTo>
                  <a:lnTo>
                    <a:pt x="13" y="126"/>
                  </a:lnTo>
                  <a:lnTo>
                    <a:pt x="8" y="116"/>
                  </a:lnTo>
                  <a:lnTo>
                    <a:pt x="6" y="111"/>
                  </a:lnTo>
                  <a:lnTo>
                    <a:pt x="4" y="105"/>
                  </a:lnTo>
                  <a:lnTo>
                    <a:pt x="4" y="105"/>
                  </a:lnTo>
                  <a:lnTo>
                    <a:pt x="6" y="101"/>
                  </a:lnTo>
                  <a:lnTo>
                    <a:pt x="10" y="97"/>
                  </a:lnTo>
                  <a:lnTo>
                    <a:pt x="17" y="88"/>
                  </a:lnTo>
                  <a:lnTo>
                    <a:pt x="17" y="88"/>
                  </a:lnTo>
                  <a:lnTo>
                    <a:pt x="27" y="82"/>
                  </a:lnTo>
                  <a:lnTo>
                    <a:pt x="32" y="76"/>
                  </a:lnTo>
                  <a:lnTo>
                    <a:pt x="32" y="76"/>
                  </a:lnTo>
                  <a:lnTo>
                    <a:pt x="25" y="71"/>
                  </a:lnTo>
                  <a:lnTo>
                    <a:pt x="15" y="67"/>
                  </a:lnTo>
                  <a:lnTo>
                    <a:pt x="6" y="61"/>
                  </a:lnTo>
                  <a:lnTo>
                    <a:pt x="2" y="59"/>
                  </a:lnTo>
                  <a:lnTo>
                    <a:pt x="0" y="55"/>
                  </a:lnTo>
                  <a:lnTo>
                    <a:pt x="0" y="55"/>
                  </a:lnTo>
                  <a:lnTo>
                    <a:pt x="0" y="40"/>
                  </a:lnTo>
                  <a:lnTo>
                    <a:pt x="2" y="32"/>
                  </a:lnTo>
                  <a:lnTo>
                    <a:pt x="4" y="27"/>
                  </a:lnTo>
                  <a:lnTo>
                    <a:pt x="4" y="27"/>
                  </a:lnTo>
                  <a:lnTo>
                    <a:pt x="10" y="19"/>
                  </a:lnTo>
                  <a:lnTo>
                    <a:pt x="19" y="11"/>
                  </a:lnTo>
                  <a:lnTo>
                    <a:pt x="27" y="8"/>
                  </a:lnTo>
                  <a:lnTo>
                    <a:pt x="34" y="0"/>
                  </a:lnTo>
                  <a:lnTo>
                    <a:pt x="34" y="0"/>
                  </a:lnTo>
                  <a:lnTo>
                    <a:pt x="44" y="4"/>
                  </a:lnTo>
                  <a:lnTo>
                    <a:pt x="57" y="11"/>
                  </a:lnTo>
                  <a:lnTo>
                    <a:pt x="82" y="29"/>
                  </a:lnTo>
                  <a:lnTo>
                    <a:pt x="82" y="29"/>
                  </a:lnTo>
                  <a:lnTo>
                    <a:pt x="105" y="46"/>
                  </a:lnTo>
                  <a:lnTo>
                    <a:pt x="118" y="57"/>
                  </a:lnTo>
                  <a:lnTo>
                    <a:pt x="122" y="61"/>
                  </a:lnTo>
                  <a:lnTo>
                    <a:pt x="124" y="65"/>
                  </a:lnTo>
                  <a:lnTo>
                    <a:pt x="124" y="65"/>
                  </a:lnTo>
                  <a:lnTo>
                    <a:pt x="122" y="72"/>
                  </a:lnTo>
                  <a:lnTo>
                    <a:pt x="118" y="78"/>
                  </a:lnTo>
                  <a:lnTo>
                    <a:pt x="114" y="86"/>
                  </a:lnTo>
                  <a:lnTo>
                    <a:pt x="109" y="93"/>
                  </a:lnTo>
                  <a:lnTo>
                    <a:pt x="109" y="93"/>
                  </a:lnTo>
                  <a:close/>
                  <a:moveTo>
                    <a:pt x="95" y="48"/>
                  </a:moveTo>
                  <a:lnTo>
                    <a:pt x="95" y="48"/>
                  </a:lnTo>
                  <a:lnTo>
                    <a:pt x="69" y="27"/>
                  </a:lnTo>
                  <a:lnTo>
                    <a:pt x="53" y="17"/>
                  </a:lnTo>
                  <a:lnTo>
                    <a:pt x="38" y="10"/>
                  </a:lnTo>
                  <a:lnTo>
                    <a:pt x="38" y="10"/>
                  </a:lnTo>
                  <a:lnTo>
                    <a:pt x="32" y="15"/>
                  </a:lnTo>
                  <a:lnTo>
                    <a:pt x="29" y="25"/>
                  </a:lnTo>
                  <a:lnTo>
                    <a:pt x="27" y="32"/>
                  </a:lnTo>
                  <a:lnTo>
                    <a:pt x="27" y="42"/>
                  </a:lnTo>
                  <a:lnTo>
                    <a:pt x="27" y="42"/>
                  </a:lnTo>
                  <a:lnTo>
                    <a:pt x="44" y="50"/>
                  </a:lnTo>
                  <a:lnTo>
                    <a:pt x="59" y="55"/>
                  </a:lnTo>
                  <a:lnTo>
                    <a:pt x="59" y="55"/>
                  </a:lnTo>
                  <a:lnTo>
                    <a:pt x="69" y="59"/>
                  </a:lnTo>
                  <a:lnTo>
                    <a:pt x="74" y="61"/>
                  </a:lnTo>
                  <a:lnTo>
                    <a:pt x="76" y="65"/>
                  </a:lnTo>
                  <a:lnTo>
                    <a:pt x="76" y="65"/>
                  </a:lnTo>
                  <a:lnTo>
                    <a:pt x="63" y="71"/>
                  </a:lnTo>
                  <a:lnTo>
                    <a:pt x="50" y="76"/>
                  </a:lnTo>
                  <a:lnTo>
                    <a:pt x="36" y="82"/>
                  </a:lnTo>
                  <a:lnTo>
                    <a:pt x="31" y="86"/>
                  </a:lnTo>
                  <a:lnTo>
                    <a:pt x="27" y="90"/>
                  </a:lnTo>
                  <a:lnTo>
                    <a:pt x="27" y="90"/>
                  </a:lnTo>
                  <a:lnTo>
                    <a:pt x="34" y="105"/>
                  </a:lnTo>
                  <a:lnTo>
                    <a:pt x="38" y="112"/>
                  </a:lnTo>
                  <a:lnTo>
                    <a:pt x="46" y="116"/>
                  </a:lnTo>
                  <a:lnTo>
                    <a:pt x="46" y="116"/>
                  </a:lnTo>
                  <a:lnTo>
                    <a:pt x="63" y="105"/>
                  </a:lnTo>
                  <a:lnTo>
                    <a:pt x="80" y="91"/>
                  </a:lnTo>
                  <a:lnTo>
                    <a:pt x="99" y="80"/>
                  </a:lnTo>
                  <a:lnTo>
                    <a:pt x="116" y="65"/>
                  </a:lnTo>
                  <a:lnTo>
                    <a:pt x="116" y="65"/>
                  </a:lnTo>
                  <a:lnTo>
                    <a:pt x="112" y="59"/>
                  </a:lnTo>
                  <a:lnTo>
                    <a:pt x="107" y="55"/>
                  </a:lnTo>
                  <a:lnTo>
                    <a:pt x="95" y="48"/>
                  </a:lnTo>
                  <a:lnTo>
                    <a:pt x="95" y="48"/>
                  </a:lnTo>
                  <a:close/>
                  <a:moveTo>
                    <a:pt x="10" y="32"/>
                  </a:moveTo>
                  <a:lnTo>
                    <a:pt x="10" y="32"/>
                  </a:lnTo>
                  <a:lnTo>
                    <a:pt x="17" y="27"/>
                  </a:lnTo>
                  <a:lnTo>
                    <a:pt x="25" y="25"/>
                  </a:lnTo>
                  <a:lnTo>
                    <a:pt x="25" y="25"/>
                  </a:lnTo>
                  <a:lnTo>
                    <a:pt x="25" y="19"/>
                  </a:lnTo>
                  <a:lnTo>
                    <a:pt x="27" y="13"/>
                  </a:lnTo>
                  <a:lnTo>
                    <a:pt x="27" y="13"/>
                  </a:lnTo>
                  <a:lnTo>
                    <a:pt x="15" y="21"/>
                  </a:lnTo>
                  <a:lnTo>
                    <a:pt x="11" y="27"/>
                  </a:lnTo>
                  <a:lnTo>
                    <a:pt x="10" y="29"/>
                  </a:lnTo>
                  <a:lnTo>
                    <a:pt x="10" y="32"/>
                  </a:lnTo>
                  <a:lnTo>
                    <a:pt x="10" y="32"/>
                  </a:lnTo>
                  <a:close/>
                  <a:moveTo>
                    <a:pt x="6" y="57"/>
                  </a:moveTo>
                  <a:lnTo>
                    <a:pt x="6" y="57"/>
                  </a:lnTo>
                  <a:lnTo>
                    <a:pt x="11" y="59"/>
                  </a:lnTo>
                  <a:lnTo>
                    <a:pt x="15" y="57"/>
                  </a:lnTo>
                  <a:lnTo>
                    <a:pt x="25" y="51"/>
                  </a:lnTo>
                  <a:lnTo>
                    <a:pt x="25" y="51"/>
                  </a:lnTo>
                  <a:lnTo>
                    <a:pt x="19" y="50"/>
                  </a:lnTo>
                  <a:lnTo>
                    <a:pt x="15" y="50"/>
                  </a:lnTo>
                  <a:lnTo>
                    <a:pt x="10" y="53"/>
                  </a:lnTo>
                  <a:lnTo>
                    <a:pt x="6" y="57"/>
                  </a:lnTo>
                  <a:lnTo>
                    <a:pt x="6" y="57"/>
                  </a:lnTo>
                  <a:close/>
                  <a:moveTo>
                    <a:pt x="38" y="57"/>
                  </a:moveTo>
                  <a:lnTo>
                    <a:pt x="38" y="57"/>
                  </a:lnTo>
                  <a:lnTo>
                    <a:pt x="42" y="57"/>
                  </a:lnTo>
                  <a:lnTo>
                    <a:pt x="42" y="57"/>
                  </a:lnTo>
                  <a:lnTo>
                    <a:pt x="44" y="61"/>
                  </a:lnTo>
                  <a:lnTo>
                    <a:pt x="44" y="61"/>
                  </a:lnTo>
                  <a:lnTo>
                    <a:pt x="48" y="61"/>
                  </a:lnTo>
                  <a:lnTo>
                    <a:pt x="48" y="59"/>
                  </a:lnTo>
                  <a:lnTo>
                    <a:pt x="50" y="57"/>
                  </a:lnTo>
                  <a:lnTo>
                    <a:pt x="50" y="57"/>
                  </a:lnTo>
                  <a:lnTo>
                    <a:pt x="44" y="55"/>
                  </a:lnTo>
                  <a:lnTo>
                    <a:pt x="40" y="55"/>
                  </a:lnTo>
                  <a:lnTo>
                    <a:pt x="38" y="57"/>
                  </a:lnTo>
                  <a:lnTo>
                    <a:pt x="38" y="57"/>
                  </a:lnTo>
                  <a:close/>
                  <a:moveTo>
                    <a:pt x="44" y="71"/>
                  </a:moveTo>
                  <a:lnTo>
                    <a:pt x="44" y="71"/>
                  </a:lnTo>
                  <a:lnTo>
                    <a:pt x="48" y="71"/>
                  </a:lnTo>
                  <a:lnTo>
                    <a:pt x="53" y="69"/>
                  </a:lnTo>
                  <a:lnTo>
                    <a:pt x="53" y="69"/>
                  </a:lnTo>
                  <a:lnTo>
                    <a:pt x="51" y="67"/>
                  </a:lnTo>
                  <a:lnTo>
                    <a:pt x="48" y="67"/>
                  </a:lnTo>
                  <a:lnTo>
                    <a:pt x="44" y="71"/>
                  </a:lnTo>
                  <a:lnTo>
                    <a:pt x="44" y="71"/>
                  </a:lnTo>
                  <a:close/>
                  <a:moveTo>
                    <a:pt x="97" y="93"/>
                  </a:moveTo>
                  <a:lnTo>
                    <a:pt x="97" y="93"/>
                  </a:lnTo>
                  <a:lnTo>
                    <a:pt x="103" y="88"/>
                  </a:lnTo>
                  <a:lnTo>
                    <a:pt x="105" y="84"/>
                  </a:lnTo>
                  <a:lnTo>
                    <a:pt x="105" y="82"/>
                  </a:lnTo>
                  <a:lnTo>
                    <a:pt x="105" y="82"/>
                  </a:lnTo>
                  <a:lnTo>
                    <a:pt x="101" y="88"/>
                  </a:lnTo>
                  <a:lnTo>
                    <a:pt x="97" y="93"/>
                  </a:lnTo>
                  <a:lnTo>
                    <a:pt x="97" y="93"/>
                  </a:lnTo>
                  <a:close/>
                  <a:moveTo>
                    <a:pt x="10" y="107"/>
                  </a:moveTo>
                  <a:lnTo>
                    <a:pt x="10" y="107"/>
                  </a:lnTo>
                  <a:lnTo>
                    <a:pt x="11" y="111"/>
                  </a:lnTo>
                  <a:lnTo>
                    <a:pt x="13" y="112"/>
                  </a:lnTo>
                  <a:lnTo>
                    <a:pt x="13" y="112"/>
                  </a:lnTo>
                  <a:lnTo>
                    <a:pt x="17" y="105"/>
                  </a:lnTo>
                  <a:lnTo>
                    <a:pt x="19" y="101"/>
                  </a:lnTo>
                  <a:lnTo>
                    <a:pt x="19" y="99"/>
                  </a:lnTo>
                  <a:lnTo>
                    <a:pt x="19" y="99"/>
                  </a:lnTo>
                  <a:lnTo>
                    <a:pt x="15" y="103"/>
                  </a:lnTo>
                  <a:lnTo>
                    <a:pt x="10" y="107"/>
                  </a:lnTo>
                  <a:lnTo>
                    <a:pt x="10" y="107"/>
                  </a:lnTo>
                  <a:close/>
                  <a:moveTo>
                    <a:pt x="21" y="111"/>
                  </a:moveTo>
                  <a:lnTo>
                    <a:pt x="21" y="111"/>
                  </a:lnTo>
                  <a:lnTo>
                    <a:pt x="25" y="109"/>
                  </a:lnTo>
                  <a:lnTo>
                    <a:pt x="29" y="109"/>
                  </a:lnTo>
                  <a:lnTo>
                    <a:pt x="29" y="109"/>
                  </a:lnTo>
                  <a:lnTo>
                    <a:pt x="27" y="105"/>
                  </a:lnTo>
                  <a:lnTo>
                    <a:pt x="25" y="103"/>
                  </a:lnTo>
                  <a:lnTo>
                    <a:pt x="25" y="103"/>
                  </a:lnTo>
                  <a:lnTo>
                    <a:pt x="21" y="111"/>
                  </a:lnTo>
                  <a:lnTo>
                    <a:pt x="21" y="111"/>
                  </a:lnTo>
                  <a:close/>
                  <a:moveTo>
                    <a:pt x="69" y="116"/>
                  </a:moveTo>
                  <a:lnTo>
                    <a:pt x="69" y="116"/>
                  </a:lnTo>
                  <a:lnTo>
                    <a:pt x="74" y="114"/>
                  </a:lnTo>
                  <a:lnTo>
                    <a:pt x="76" y="111"/>
                  </a:lnTo>
                  <a:lnTo>
                    <a:pt x="76" y="107"/>
                  </a:lnTo>
                  <a:lnTo>
                    <a:pt x="76" y="107"/>
                  </a:lnTo>
                  <a:lnTo>
                    <a:pt x="71" y="112"/>
                  </a:lnTo>
                  <a:lnTo>
                    <a:pt x="69" y="114"/>
                  </a:lnTo>
                  <a:lnTo>
                    <a:pt x="69" y="116"/>
                  </a:lnTo>
                  <a:lnTo>
                    <a:pt x="69" y="116"/>
                  </a:lnTo>
                  <a:close/>
                  <a:moveTo>
                    <a:pt x="38" y="133"/>
                  </a:moveTo>
                  <a:lnTo>
                    <a:pt x="38" y="133"/>
                  </a:lnTo>
                  <a:lnTo>
                    <a:pt x="55" y="126"/>
                  </a:lnTo>
                  <a:lnTo>
                    <a:pt x="55" y="126"/>
                  </a:lnTo>
                  <a:lnTo>
                    <a:pt x="55" y="122"/>
                  </a:lnTo>
                  <a:lnTo>
                    <a:pt x="55" y="120"/>
                  </a:lnTo>
                  <a:lnTo>
                    <a:pt x="57" y="118"/>
                  </a:lnTo>
                  <a:lnTo>
                    <a:pt x="55" y="116"/>
                  </a:lnTo>
                  <a:lnTo>
                    <a:pt x="55" y="116"/>
                  </a:lnTo>
                  <a:lnTo>
                    <a:pt x="46" y="124"/>
                  </a:lnTo>
                  <a:lnTo>
                    <a:pt x="38" y="133"/>
                  </a:lnTo>
                  <a:lnTo>
                    <a:pt x="38" y="133"/>
                  </a:lnTo>
                  <a:close/>
                  <a:moveTo>
                    <a:pt x="17" y="122"/>
                  </a:moveTo>
                  <a:lnTo>
                    <a:pt x="17" y="122"/>
                  </a:lnTo>
                  <a:lnTo>
                    <a:pt x="19" y="122"/>
                  </a:lnTo>
                  <a:lnTo>
                    <a:pt x="21" y="122"/>
                  </a:lnTo>
                  <a:lnTo>
                    <a:pt x="23" y="118"/>
                  </a:lnTo>
                  <a:lnTo>
                    <a:pt x="21" y="116"/>
                  </a:lnTo>
                  <a:lnTo>
                    <a:pt x="21" y="116"/>
                  </a:lnTo>
                  <a:lnTo>
                    <a:pt x="19" y="120"/>
                  </a:lnTo>
                  <a:lnTo>
                    <a:pt x="17" y="120"/>
                  </a:lnTo>
                  <a:lnTo>
                    <a:pt x="17" y="122"/>
                  </a:lnTo>
                  <a:lnTo>
                    <a:pt x="17" y="1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3" name="Freeform 61"/>
            <p:cNvSpPr>
              <a:spLocks noEditPoints="1"/>
            </p:cNvSpPr>
            <p:nvPr/>
          </p:nvSpPr>
          <p:spPr bwMode="auto">
            <a:xfrm>
              <a:off x="6107113" y="4752975"/>
              <a:ext cx="130175" cy="196850"/>
            </a:xfrm>
            <a:custGeom>
              <a:avLst/>
              <a:gdLst/>
              <a:ahLst/>
              <a:cxnLst>
                <a:cxn ang="0">
                  <a:pos x="59" y="27"/>
                </a:cxn>
                <a:cxn ang="0">
                  <a:pos x="54" y="57"/>
                </a:cxn>
                <a:cxn ang="0">
                  <a:pos x="82" y="59"/>
                </a:cxn>
                <a:cxn ang="0">
                  <a:pos x="78" y="92"/>
                </a:cxn>
                <a:cxn ang="0">
                  <a:pos x="65" y="113"/>
                </a:cxn>
                <a:cxn ang="0">
                  <a:pos x="52" y="122"/>
                </a:cxn>
                <a:cxn ang="0">
                  <a:pos x="36" y="122"/>
                </a:cxn>
                <a:cxn ang="0">
                  <a:pos x="8" y="120"/>
                </a:cxn>
                <a:cxn ang="0">
                  <a:pos x="2" y="111"/>
                </a:cxn>
                <a:cxn ang="0">
                  <a:pos x="0" y="86"/>
                </a:cxn>
                <a:cxn ang="0">
                  <a:pos x="14" y="52"/>
                </a:cxn>
                <a:cxn ang="0">
                  <a:pos x="40" y="15"/>
                </a:cxn>
                <a:cxn ang="0">
                  <a:pos x="56" y="4"/>
                </a:cxn>
                <a:cxn ang="0">
                  <a:pos x="75" y="0"/>
                </a:cxn>
                <a:cxn ang="0">
                  <a:pos x="42" y="29"/>
                </a:cxn>
                <a:cxn ang="0">
                  <a:pos x="31" y="80"/>
                </a:cxn>
                <a:cxn ang="0">
                  <a:pos x="33" y="97"/>
                </a:cxn>
                <a:cxn ang="0">
                  <a:pos x="69" y="95"/>
                </a:cxn>
                <a:cxn ang="0">
                  <a:pos x="75" y="63"/>
                </a:cxn>
                <a:cxn ang="0">
                  <a:pos x="48" y="61"/>
                </a:cxn>
                <a:cxn ang="0">
                  <a:pos x="48" y="40"/>
                </a:cxn>
                <a:cxn ang="0">
                  <a:pos x="59" y="12"/>
                </a:cxn>
                <a:cxn ang="0">
                  <a:pos x="46" y="23"/>
                </a:cxn>
                <a:cxn ang="0">
                  <a:pos x="25" y="50"/>
                </a:cxn>
                <a:cxn ang="0">
                  <a:pos x="29" y="50"/>
                </a:cxn>
                <a:cxn ang="0">
                  <a:pos x="25" y="48"/>
                </a:cxn>
                <a:cxn ang="0">
                  <a:pos x="23" y="57"/>
                </a:cxn>
                <a:cxn ang="0">
                  <a:pos x="25" y="61"/>
                </a:cxn>
                <a:cxn ang="0">
                  <a:pos x="27" y="57"/>
                </a:cxn>
                <a:cxn ang="0">
                  <a:pos x="21" y="67"/>
                </a:cxn>
                <a:cxn ang="0">
                  <a:pos x="25" y="67"/>
                </a:cxn>
                <a:cxn ang="0">
                  <a:pos x="23" y="65"/>
                </a:cxn>
                <a:cxn ang="0">
                  <a:pos x="21" y="67"/>
                </a:cxn>
                <a:cxn ang="0">
                  <a:pos x="10" y="82"/>
                </a:cxn>
                <a:cxn ang="0">
                  <a:pos x="21" y="76"/>
                </a:cxn>
                <a:cxn ang="0">
                  <a:pos x="12" y="80"/>
                </a:cxn>
                <a:cxn ang="0">
                  <a:pos x="6" y="101"/>
                </a:cxn>
                <a:cxn ang="0">
                  <a:pos x="17" y="95"/>
                </a:cxn>
                <a:cxn ang="0">
                  <a:pos x="12" y="95"/>
                </a:cxn>
                <a:cxn ang="0">
                  <a:pos x="10" y="113"/>
                </a:cxn>
                <a:cxn ang="0">
                  <a:pos x="19" y="105"/>
                </a:cxn>
                <a:cxn ang="0">
                  <a:pos x="12" y="105"/>
                </a:cxn>
                <a:cxn ang="0">
                  <a:pos x="10" y="113"/>
                </a:cxn>
                <a:cxn ang="0">
                  <a:pos x="19" y="118"/>
                </a:cxn>
                <a:cxn ang="0">
                  <a:pos x="25" y="111"/>
                </a:cxn>
                <a:cxn ang="0">
                  <a:pos x="16" y="116"/>
                </a:cxn>
                <a:cxn ang="0">
                  <a:pos x="29" y="116"/>
                </a:cxn>
                <a:cxn ang="0">
                  <a:pos x="36" y="111"/>
                </a:cxn>
                <a:cxn ang="0">
                  <a:pos x="31" y="114"/>
                </a:cxn>
              </a:cxnLst>
              <a:rect l="0" t="0" r="r" b="b"/>
              <a:pathLst>
                <a:path w="82" h="124">
                  <a:moveTo>
                    <a:pt x="75" y="0"/>
                  </a:moveTo>
                  <a:lnTo>
                    <a:pt x="75" y="0"/>
                  </a:lnTo>
                  <a:lnTo>
                    <a:pt x="59" y="27"/>
                  </a:lnTo>
                  <a:lnTo>
                    <a:pt x="56" y="42"/>
                  </a:lnTo>
                  <a:lnTo>
                    <a:pt x="54" y="50"/>
                  </a:lnTo>
                  <a:lnTo>
                    <a:pt x="54" y="57"/>
                  </a:lnTo>
                  <a:lnTo>
                    <a:pt x="54" y="57"/>
                  </a:lnTo>
                  <a:lnTo>
                    <a:pt x="69" y="57"/>
                  </a:lnTo>
                  <a:lnTo>
                    <a:pt x="82" y="59"/>
                  </a:lnTo>
                  <a:lnTo>
                    <a:pt x="82" y="59"/>
                  </a:lnTo>
                  <a:lnTo>
                    <a:pt x="80" y="82"/>
                  </a:lnTo>
                  <a:lnTo>
                    <a:pt x="78" y="92"/>
                  </a:lnTo>
                  <a:lnTo>
                    <a:pt x="75" y="101"/>
                  </a:lnTo>
                  <a:lnTo>
                    <a:pt x="75" y="101"/>
                  </a:lnTo>
                  <a:lnTo>
                    <a:pt x="65" y="113"/>
                  </a:lnTo>
                  <a:lnTo>
                    <a:pt x="57" y="120"/>
                  </a:lnTo>
                  <a:lnTo>
                    <a:pt x="52" y="122"/>
                  </a:lnTo>
                  <a:lnTo>
                    <a:pt x="52" y="122"/>
                  </a:lnTo>
                  <a:lnTo>
                    <a:pt x="44" y="122"/>
                  </a:lnTo>
                  <a:lnTo>
                    <a:pt x="36" y="122"/>
                  </a:lnTo>
                  <a:lnTo>
                    <a:pt x="36" y="122"/>
                  </a:lnTo>
                  <a:lnTo>
                    <a:pt x="19" y="124"/>
                  </a:lnTo>
                  <a:lnTo>
                    <a:pt x="14" y="124"/>
                  </a:lnTo>
                  <a:lnTo>
                    <a:pt x="8" y="120"/>
                  </a:lnTo>
                  <a:lnTo>
                    <a:pt x="8" y="120"/>
                  </a:lnTo>
                  <a:lnTo>
                    <a:pt x="4" y="116"/>
                  </a:lnTo>
                  <a:lnTo>
                    <a:pt x="2" y="111"/>
                  </a:lnTo>
                  <a:lnTo>
                    <a:pt x="0" y="97"/>
                  </a:lnTo>
                  <a:lnTo>
                    <a:pt x="0" y="97"/>
                  </a:lnTo>
                  <a:lnTo>
                    <a:pt x="0" y="86"/>
                  </a:lnTo>
                  <a:lnTo>
                    <a:pt x="4" y="74"/>
                  </a:lnTo>
                  <a:lnTo>
                    <a:pt x="8" y="63"/>
                  </a:lnTo>
                  <a:lnTo>
                    <a:pt x="14" y="52"/>
                  </a:lnTo>
                  <a:lnTo>
                    <a:pt x="27" y="31"/>
                  </a:lnTo>
                  <a:lnTo>
                    <a:pt x="35" y="21"/>
                  </a:lnTo>
                  <a:lnTo>
                    <a:pt x="40" y="15"/>
                  </a:lnTo>
                  <a:lnTo>
                    <a:pt x="40" y="15"/>
                  </a:lnTo>
                  <a:lnTo>
                    <a:pt x="48" y="10"/>
                  </a:lnTo>
                  <a:lnTo>
                    <a:pt x="56" y="4"/>
                  </a:lnTo>
                  <a:lnTo>
                    <a:pt x="65" y="2"/>
                  </a:lnTo>
                  <a:lnTo>
                    <a:pt x="75" y="0"/>
                  </a:lnTo>
                  <a:lnTo>
                    <a:pt x="75" y="0"/>
                  </a:lnTo>
                  <a:close/>
                  <a:moveTo>
                    <a:pt x="46" y="23"/>
                  </a:moveTo>
                  <a:lnTo>
                    <a:pt x="46" y="23"/>
                  </a:lnTo>
                  <a:lnTo>
                    <a:pt x="42" y="29"/>
                  </a:lnTo>
                  <a:lnTo>
                    <a:pt x="38" y="38"/>
                  </a:lnTo>
                  <a:lnTo>
                    <a:pt x="33" y="57"/>
                  </a:lnTo>
                  <a:lnTo>
                    <a:pt x="31" y="80"/>
                  </a:lnTo>
                  <a:lnTo>
                    <a:pt x="31" y="90"/>
                  </a:lnTo>
                  <a:lnTo>
                    <a:pt x="33" y="97"/>
                  </a:lnTo>
                  <a:lnTo>
                    <a:pt x="33" y="97"/>
                  </a:lnTo>
                  <a:lnTo>
                    <a:pt x="52" y="99"/>
                  </a:lnTo>
                  <a:lnTo>
                    <a:pt x="69" y="95"/>
                  </a:lnTo>
                  <a:lnTo>
                    <a:pt x="69" y="95"/>
                  </a:lnTo>
                  <a:lnTo>
                    <a:pt x="73" y="80"/>
                  </a:lnTo>
                  <a:lnTo>
                    <a:pt x="75" y="63"/>
                  </a:lnTo>
                  <a:lnTo>
                    <a:pt x="75" y="63"/>
                  </a:lnTo>
                  <a:lnTo>
                    <a:pt x="61" y="63"/>
                  </a:lnTo>
                  <a:lnTo>
                    <a:pt x="48" y="61"/>
                  </a:lnTo>
                  <a:lnTo>
                    <a:pt x="48" y="61"/>
                  </a:lnTo>
                  <a:lnTo>
                    <a:pt x="46" y="54"/>
                  </a:lnTo>
                  <a:lnTo>
                    <a:pt x="46" y="46"/>
                  </a:lnTo>
                  <a:lnTo>
                    <a:pt x="48" y="40"/>
                  </a:lnTo>
                  <a:lnTo>
                    <a:pt x="50" y="33"/>
                  </a:lnTo>
                  <a:lnTo>
                    <a:pt x="59" y="12"/>
                  </a:lnTo>
                  <a:lnTo>
                    <a:pt x="59" y="12"/>
                  </a:lnTo>
                  <a:lnTo>
                    <a:pt x="54" y="15"/>
                  </a:lnTo>
                  <a:lnTo>
                    <a:pt x="46" y="23"/>
                  </a:lnTo>
                  <a:lnTo>
                    <a:pt x="46" y="23"/>
                  </a:lnTo>
                  <a:close/>
                  <a:moveTo>
                    <a:pt x="25" y="48"/>
                  </a:moveTo>
                  <a:lnTo>
                    <a:pt x="25" y="48"/>
                  </a:lnTo>
                  <a:lnTo>
                    <a:pt x="25" y="50"/>
                  </a:lnTo>
                  <a:lnTo>
                    <a:pt x="25" y="50"/>
                  </a:lnTo>
                  <a:lnTo>
                    <a:pt x="29" y="50"/>
                  </a:lnTo>
                  <a:lnTo>
                    <a:pt x="29" y="50"/>
                  </a:lnTo>
                  <a:lnTo>
                    <a:pt x="29" y="48"/>
                  </a:lnTo>
                  <a:lnTo>
                    <a:pt x="29" y="48"/>
                  </a:lnTo>
                  <a:lnTo>
                    <a:pt x="25" y="48"/>
                  </a:lnTo>
                  <a:lnTo>
                    <a:pt x="25" y="48"/>
                  </a:lnTo>
                  <a:close/>
                  <a:moveTo>
                    <a:pt x="23" y="57"/>
                  </a:moveTo>
                  <a:lnTo>
                    <a:pt x="23" y="57"/>
                  </a:lnTo>
                  <a:lnTo>
                    <a:pt x="23" y="61"/>
                  </a:lnTo>
                  <a:lnTo>
                    <a:pt x="25" y="61"/>
                  </a:lnTo>
                  <a:lnTo>
                    <a:pt x="25" y="61"/>
                  </a:lnTo>
                  <a:lnTo>
                    <a:pt x="27" y="59"/>
                  </a:lnTo>
                  <a:lnTo>
                    <a:pt x="27" y="57"/>
                  </a:lnTo>
                  <a:lnTo>
                    <a:pt x="27" y="57"/>
                  </a:lnTo>
                  <a:lnTo>
                    <a:pt x="23" y="57"/>
                  </a:lnTo>
                  <a:lnTo>
                    <a:pt x="23" y="57"/>
                  </a:lnTo>
                  <a:close/>
                  <a:moveTo>
                    <a:pt x="21" y="67"/>
                  </a:moveTo>
                  <a:lnTo>
                    <a:pt x="21" y="67"/>
                  </a:lnTo>
                  <a:lnTo>
                    <a:pt x="25" y="67"/>
                  </a:lnTo>
                  <a:lnTo>
                    <a:pt x="25" y="67"/>
                  </a:lnTo>
                  <a:lnTo>
                    <a:pt x="25" y="65"/>
                  </a:lnTo>
                  <a:lnTo>
                    <a:pt x="25" y="65"/>
                  </a:lnTo>
                  <a:lnTo>
                    <a:pt x="23" y="65"/>
                  </a:lnTo>
                  <a:lnTo>
                    <a:pt x="23" y="65"/>
                  </a:lnTo>
                  <a:lnTo>
                    <a:pt x="23" y="67"/>
                  </a:lnTo>
                  <a:lnTo>
                    <a:pt x="21" y="67"/>
                  </a:lnTo>
                  <a:lnTo>
                    <a:pt x="21" y="67"/>
                  </a:lnTo>
                  <a:close/>
                  <a:moveTo>
                    <a:pt x="10" y="82"/>
                  </a:moveTo>
                  <a:lnTo>
                    <a:pt x="10" y="82"/>
                  </a:lnTo>
                  <a:lnTo>
                    <a:pt x="16" y="80"/>
                  </a:lnTo>
                  <a:lnTo>
                    <a:pt x="19" y="78"/>
                  </a:lnTo>
                  <a:lnTo>
                    <a:pt x="21" y="76"/>
                  </a:lnTo>
                  <a:lnTo>
                    <a:pt x="21" y="76"/>
                  </a:lnTo>
                  <a:lnTo>
                    <a:pt x="14" y="78"/>
                  </a:lnTo>
                  <a:lnTo>
                    <a:pt x="12" y="80"/>
                  </a:lnTo>
                  <a:lnTo>
                    <a:pt x="10" y="82"/>
                  </a:lnTo>
                  <a:lnTo>
                    <a:pt x="10" y="82"/>
                  </a:lnTo>
                  <a:close/>
                  <a:moveTo>
                    <a:pt x="6" y="101"/>
                  </a:moveTo>
                  <a:lnTo>
                    <a:pt x="6" y="101"/>
                  </a:lnTo>
                  <a:lnTo>
                    <a:pt x="14" y="99"/>
                  </a:lnTo>
                  <a:lnTo>
                    <a:pt x="17" y="95"/>
                  </a:lnTo>
                  <a:lnTo>
                    <a:pt x="19" y="94"/>
                  </a:lnTo>
                  <a:lnTo>
                    <a:pt x="19" y="94"/>
                  </a:lnTo>
                  <a:lnTo>
                    <a:pt x="12" y="95"/>
                  </a:lnTo>
                  <a:lnTo>
                    <a:pt x="6" y="101"/>
                  </a:lnTo>
                  <a:lnTo>
                    <a:pt x="6" y="101"/>
                  </a:lnTo>
                  <a:close/>
                  <a:moveTo>
                    <a:pt x="10" y="113"/>
                  </a:moveTo>
                  <a:lnTo>
                    <a:pt x="10" y="113"/>
                  </a:lnTo>
                  <a:lnTo>
                    <a:pt x="17" y="107"/>
                  </a:lnTo>
                  <a:lnTo>
                    <a:pt x="19" y="105"/>
                  </a:lnTo>
                  <a:lnTo>
                    <a:pt x="19" y="101"/>
                  </a:lnTo>
                  <a:lnTo>
                    <a:pt x="19" y="101"/>
                  </a:lnTo>
                  <a:lnTo>
                    <a:pt x="12" y="105"/>
                  </a:lnTo>
                  <a:lnTo>
                    <a:pt x="10" y="109"/>
                  </a:lnTo>
                  <a:lnTo>
                    <a:pt x="10" y="113"/>
                  </a:lnTo>
                  <a:lnTo>
                    <a:pt x="10" y="113"/>
                  </a:lnTo>
                  <a:close/>
                  <a:moveTo>
                    <a:pt x="16" y="116"/>
                  </a:moveTo>
                  <a:lnTo>
                    <a:pt x="16" y="116"/>
                  </a:lnTo>
                  <a:lnTo>
                    <a:pt x="19" y="118"/>
                  </a:lnTo>
                  <a:lnTo>
                    <a:pt x="21" y="116"/>
                  </a:lnTo>
                  <a:lnTo>
                    <a:pt x="25" y="111"/>
                  </a:lnTo>
                  <a:lnTo>
                    <a:pt x="25" y="111"/>
                  </a:lnTo>
                  <a:lnTo>
                    <a:pt x="19" y="113"/>
                  </a:lnTo>
                  <a:lnTo>
                    <a:pt x="17" y="114"/>
                  </a:lnTo>
                  <a:lnTo>
                    <a:pt x="16" y="116"/>
                  </a:lnTo>
                  <a:lnTo>
                    <a:pt x="16" y="116"/>
                  </a:lnTo>
                  <a:close/>
                  <a:moveTo>
                    <a:pt x="29" y="116"/>
                  </a:moveTo>
                  <a:lnTo>
                    <a:pt x="29" y="116"/>
                  </a:lnTo>
                  <a:lnTo>
                    <a:pt x="35" y="114"/>
                  </a:lnTo>
                  <a:lnTo>
                    <a:pt x="36" y="113"/>
                  </a:lnTo>
                  <a:lnTo>
                    <a:pt x="36" y="111"/>
                  </a:lnTo>
                  <a:lnTo>
                    <a:pt x="36" y="111"/>
                  </a:lnTo>
                  <a:lnTo>
                    <a:pt x="33" y="113"/>
                  </a:lnTo>
                  <a:lnTo>
                    <a:pt x="31" y="114"/>
                  </a:lnTo>
                  <a:lnTo>
                    <a:pt x="29" y="116"/>
                  </a:lnTo>
                  <a:lnTo>
                    <a:pt x="29" y="11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4" name="Freeform 62"/>
            <p:cNvSpPr>
              <a:spLocks noEditPoints="1"/>
            </p:cNvSpPr>
            <p:nvPr/>
          </p:nvSpPr>
          <p:spPr bwMode="auto">
            <a:xfrm>
              <a:off x="4068763" y="4229100"/>
              <a:ext cx="314325" cy="263525"/>
            </a:xfrm>
            <a:custGeom>
              <a:avLst/>
              <a:gdLst/>
              <a:ahLst/>
              <a:cxnLst>
                <a:cxn ang="0">
                  <a:pos x="167" y="40"/>
                </a:cxn>
                <a:cxn ang="0">
                  <a:pos x="188" y="122"/>
                </a:cxn>
                <a:cxn ang="0">
                  <a:pos x="173" y="92"/>
                </a:cxn>
                <a:cxn ang="0">
                  <a:pos x="139" y="126"/>
                </a:cxn>
                <a:cxn ang="0">
                  <a:pos x="169" y="161"/>
                </a:cxn>
                <a:cxn ang="0">
                  <a:pos x="188" y="122"/>
                </a:cxn>
                <a:cxn ang="0">
                  <a:pos x="145" y="111"/>
                </a:cxn>
                <a:cxn ang="0">
                  <a:pos x="192" y="105"/>
                </a:cxn>
                <a:cxn ang="0">
                  <a:pos x="152" y="101"/>
                </a:cxn>
                <a:cxn ang="0">
                  <a:pos x="162" y="153"/>
                </a:cxn>
                <a:cxn ang="0">
                  <a:pos x="154" y="132"/>
                </a:cxn>
                <a:cxn ang="0">
                  <a:pos x="179" y="77"/>
                </a:cxn>
                <a:cxn ang="0">
                  <a:pos x="183" y="35"/>
                </a:cxn>
                <a:cxn ang="0">
                  <a:pos x="135" y="37"/>
                </a:cxn>
                <a:cxn ang="0">
                  <a:pos x="145" y="84"/>
                </a:cxn>
                <a:cxn ang="0">
                  <a:pos x="181" y="42"/>
                </a:cxn>
                <a:cxn ang="0">
                  <a:pos x="158" y="75"/>
                </a:cxn>
                <a:cxn ang="0">
                  <a:pos x="152" y="33"/>
                </a:cxn>
                <a:cxn ang="0">
                  <a:pos x="146" y="75"/>
                </a:cxn>
                <a:cxn ang="0">
                  <a:pos x="141" y="40"/>
                </a:cxn>
                <a:cxn ang="0">
                  <a:pos x="97" y="0"/>
                </a:cxn>
                <a:cxn ang="0">
                  <a:pos x="68" y="23"/>
                </a:cxn>
                <a:cxn ang="0">
                  <a:pos x="3" y="33"/>
                </a:cxn>
                <a:cxn ang="0">
                  <a:pos x="45" y="166"/>
                </a:cxn>
                <a:cxn ang="0">
                  <a:pos x="74" y="166"/>
                </a:cxn>
                <a:cxn ang="0">
                  <a:pos x="127" y="147"/>
                </a:cxn>
                <a:cxn ang="0">
                  <a:pos x="125" y="25"/>
                </a:cxn>
                <a:cxn ang="0">
                  <a:pos x="91" y="25"/>
                </a:cxn>
                <a:cxn ang="0">
                  <a:pos x="93" y="35"/>
                </a:cxn>
                <a:cxn ang="0">
                  <a:pos x="95" y="50"/>
                </a:cxn>
                <a:cxn ang="0">
                  <a:pos x="91" y="82"/>
                </a:cxn>
                <a:cxn ang="0">
                  <a:pos x="93" y="88"/>
                </a:cxn>
                <a:cxn ang="0">
                  <a:pos x="91" y="63"/>
                </a:cxn>
                <a:cxn ang="0">
                  <a:pos x="26" y="54"/>
                </a:cxn>
                <a:cxn ang="0">
                  <a:pos x="26" y="46"/>
                </a:cxn>
                <a:cxn ang="0">
                  <a:pos x="23" y="73"/>
                </a:cxn>
                <a:cxn ang="0">
                  <a:pos x="24" y="19"/>
                </a:cxn>
                <a:cxn ang="0">
                  <a:pos x="7" y="42"/>
                </a:cxn>
                <a:cxn ang="0">
                  <a:pos x="7" y="61"/>
                </a:cxn>
                <a:cxn ang="0">
                  <a:pos x="5" y="80"/>
                </a:cxn>
                <a:cxn ang="0">
                  <a:pos x="5" y="103"/>
                </a:cxn>
                <a:cxn ang="0">
                  <a:pos x="7" y="126"/>
                </a:cxn>
                <a:cxn ang="0">
                  <a:pos x="7" y="122"/>
                </a:cxn>
                <a:cxn ang="0">
                  <a:pos x="13" y="107"/>
                </a:cxn>
                <a:cxn ang="0">
                  <a:pos x="19" y="101"/>
                </a:cxn>
                <a:cxn ang="0">
                  <a:pos x="28" y="103"/>
                </a:cxn>
                <a:cxn ang="0">
                  <a:pos x="21" y="126"/>
                </a:cxn>
                <a:cxn ang="0">
                  <a:pos x="24" y="134"/>
                </a:cxn>
                <a:cxn ang="0">
                  <a:pos x="28" y="134"/>
                </a:cxn>
                <a:cxn ang="0">
                  <a:pos x="43" y="151"/>
                </a:cxn>
                <a:cxn ang="0">
                  <a:pos x="57" y="88"/>
                </a:cxn>
                <a:cxn ang="0">
                  <a:pos x="72" y="140"/>
                </a:cxn>
                <a:cxn ang="0">
                  <a:pos x="93" y="157"/>
                </a:cxn>
                <a:cxn ang="0">
                  <a:pos x="68" y="103"/>
                </a:cxn>
                <a:cxn ang="0">
                  <a:pos x="51" y="92"/>
                </a:cxn>
                <a:cxn ang="0">
                  <a:pos x="32" y="14"/>
                </a:cxn>
                <a:cxn ang="0">
                  <a:pos x="89" y="103"/>
                </a:cxn>
                <a:cxn ang="0">
                  <a:pos x="101" y="29"/>
                </a:cxn>
                <a:cxn ang="0">
                  <a:pos x="124" y="141"/>
                </a:cxn>
              </a:cxnLst>
              <a:rect l="0" t="0" r="r" b="b"/>
              <a:pathLst>
                <a:path w="198" h="166">
                  <a:moveTo>
                    <a:pt x="162" y="63"/>
                  </a:moveTo>
                  <a:lnTo>
                    <a:pt x="162" y="63"/>
                  </a:lnTo>
                  <a:lnTo>
                    <a:pt x="165" y="65"/>
                  </a:lnTo>
                  <a:lnTo>
                    <a:pt x="171" y="63"/>
                  </a:lnTo>
                  <a:lnTo>
                    <a:pt x="173" y="58"/>
                  </a:lnTo>
                  <a:lnTo>
                    <a:pt x="175" y="52"/>
                  </a:lnTo>
                  <a:lnTo>
                    <a:pt x="173" y="46"/>
                  </a:lnTo>
                  <a:lnTo>
                    <a:pt x="171" y="42"/>
                  </a:lnTo>
                  <a:lnTo>
                    <a:pt x="167" y="40"/>
                  </a:lnTo>
                  <a:lnTo>
                    <a:pt x="162" y="40"/>
                  </a:lnTo>
                  <a:lnTo>
                    <a:pt x="162" y="40"/>
                  </a:lnTo>
                  <a:lnTo>
                    <a:pt x="158" y="42"/>
                  </a:lnTo>
                  <a:lnTo>
                    <a:pt x="154" y="44"/>
                  </a:lnTo>
                  <a:lnTo>
                    <a:pt x="154" y="52"/>
                  </a:lnTo>
                  <a:lnTo>
                    <a:pt x="156" y="60"/>
                  </a:lnTo>
                  <a:lnTo>
                    <a:pt x="162" y="63"/>
                  </a:lnTo>
                  <a:lnTo>
                    <a:pt x="162" y="63"/>
                  </a:lnTo>
                  <a:close/>
                  <a:moveTo>
                    <a:pt x="188" y="122"/>
                  </a:moveTo>
                  <a:lnTo>
                    <a:pt x="188" y="122"/>
                  </a:lnTo>
                  <a:lnTo>
                    <a:pt x="192" y="120"/>
                  </a:lnTo>
                  <a:lnTo>
                    <a:pt x="194" y="119"/>
                  </a:lnTo>
                  <a:lnTo>
                    <a:pt x="198" y="111"/>
                  </a:lnTo>
                  <a:lnTo>
                    <a:pt x="196" y="101"/>
                  </a:lnTo>
                  <a:lnTo>
                    <a:pt x="194" y="94"/>
                  </a:lnTo>
                  <a:lnTo>
                    <a:pt x="194" y="94"/>
                  </a:lnTo>
                  <a:lnTo>
                    <a:pt x="183" y="92"/>
                  </a:lnTo>
                  <a:lnTo>
                    <a:pt x="173" y="92"/>
                  </a:lnTo>
                  <a:lnTo>
                    <a:pt x="160" y="94"/>
                  </a:lnTo>
                  <a:lnTo>
                    <a:pt x="148" y="94"/>
                  </a:lnTo>
                  <a:lnTo>
                    <a:pt x="148" y="94"/>
                  </a:lnTo>
                  <a:lnTo>
                    <a:pt x="143" y="100"/>
                  </a:lnTo>
                  <a:lnTo>
                    <a:pt x="139" y="105"/>
                  </a:lnTo>
                  <a:lnTo>
                    <a:pt x="135" y="113"/>
                  </a:lnTo>
                  <a:lnTo>
                    <a:pt x="133" y="124"/>
                  </a:lnTo>
                  <a:lnTo>
                    <a:pt x="133" y="124"/>
                  </a:lnTo>
                  <a:lnTo>
                    <a:pt x="139" y="126"/>
                  </a:lnTo>
                  <a:lnTo>
                    <a:pt x="143" y="128"/>
                  </a:lnTo>
                  <a:lnTo>
                    <a:pt x="143" y="132"/>
                  </a:lnTo>
                  <a:lnTo>
                    <a:pt x="143" y="132"/>
                  </a:lnTo>
                  <a:lnTo>
                    <a:pt x="141" y="140"/>
                  </a:lnTo>
                  <a:lnTo>
                    <a:pt x="141" y="147"/>
                  </a:lnTo>
                  <a:lnTo>
                    <a:pt x="145" y="155"/>
                  </a:lnTo>
                  <a:lnTo>
                    <a:pt x="148" y="161"/>
                  </a:lnTo>
                  <a:lnTo>
                    <a:pt x="148" y="161"/>
                  </a:lnTo>
                  <a:lnTo>
                    <a:pt x="169" y="161"/>
                  </a:lnTo>
                  <a:lnTo>
                    <a:pt x="188" y="159"/>
                  </a:lnTo>
                  <a:lnTo>
                    <a:pt x="188" y="159"/>
                  </a:lnTo>
                  <a:lnTo>
                    <a:pt x="192" y="151"/>
                  </a:lnTo>
                  <a:lnTo>
                    <a:pt x="196" y="145"/>
                  </a:lnTo>
                  <a:lnTo>
                    <a:pt x="198" y="136"/>
                  </a:lnTo>
                  <a:lnTo>
                    <a:pt x="196" y="124"/>
                  </a:lnTo>
                  <a:lnTo>
                    <a:pt x="196" y="124"/>
                  </a:lnTo>
                  <a:lnTo>
                    <a:pt x="192" y="124"/>
                  </a:lnTo>
                  <a:lnTo>
                    <a:pt x="188" y="122"/>
                  </a:lnTo>
                  <a:lnTo>
                    <a:pt x="188" y="122"/>
                  </a:lnTo>
                  <a:close/>
                  <a:moveTo>
                    <a:pt x="141" y="115"/>
                  </a:moveTo>
                  <a:lnTo>
                    <a:pt x="141" y="115"/>
                  </a:lnTo>
                  <a:lnTo>
                    <a:pt x="141" y="113"/>
                  </a:lnTo>
                  <a:lnTo>
                    <a:pt x="141" y="111"/>
                  </a:lnTo>
                  <a:lnTo>
                    <a:pt x="143" y="109"/>
                  </a:lnTo>
                  <a:lnTo>
                    <a:pt x="145" y="107"/>
                  </a:lnTo>
                  <a:lnTo>
                    <a:pt x="145" y="107"/>
                  </a:lnTo>
                  <a:lnTo>
                    <a:pt x="145" y="111"/>
                  </a:lnTo>
                  <a:lnTo>
                    <a:pt x="145" y="113"/>
                  </a:lnTo>
                  <a:lnTo>
                    <a:pt x="141" y="115"/>
                  </a:lnTo>
                  <a:lnTo>
                    <a:pt x="141" y="115"/>
                  </a:lnTo>
                  <a:close/>
                  <a:moveTo>
                    <a:pt x="152" y="101"/>
                  </a:moveTo>
                  <a:lnTo>
                    <a:pt x="152" y="101"/>
                  </a:lnTo>
                  <a:lnTo>
                    <a:pt x="171" y="98"/>
                  </a:lnTo>
                  <a:lnTo>
                    <a:pt x="190" y="100"/>
                  </a:lnTo>
                  <a:lnTo>
                    <a:pt x="190" y="100"/>
                  </a:lnTo>
                  <a:lnTo>
                    <a:pt x="192" y="105"/>
                  </a:lnTo>
                  <a:lnTo>
                    <a:pt x="190" y="109"/>
                  </a:lnTo>
                  <a:lnTo>
                    <a:pt x="190" y="113"/>
                  </a:lnTo>
                  <a:lnTo>
                    <a:pt x="190" y="113"/>
                  </a:lnTo>
                  <a:lnTo>
                    <a:pt x="181" y="111"/>
                  </a:lnTo>
                  <a:lnTo>
                    <a:pt x="169" y="111"/>
                  </a:lnTo>
                  <a:lnTo>
                    <a:pt x="152" y="113"/>
                  </a:lnTo>
                  <a:lnTo>
                    <a:pt x="152" y="113"/>
                  </a:lnTo>
                  <a:lnTo>
                    <a:pt x="152" y="107"/>
                  </a:lnTo>
                  <a:lnTo>
                    <a:pt x="152" y="101"/>
                  </a:lnTo>
                  <a:lnTo>
                    <a:pt x="152" y="101"/>
                  </a:lnTo>
                  <a:close/>
                  <a:moveTo>
                    <a:pt x="156" y="153"/>
                  </a:moveTo>
                  <a:lnTo>
                    <a:pt x="156" y="153"/>
                  </a:lnTo>
                  <a:lnTo>
                    <a:pt x="156" y="151"/>
                  </a:lnTo>
                  <a:lnTo>
                    <a:pt x="158" y="149"/>
                  </a:lnTo>
                  <a:lnTo>
                    <a:pt x="165" y="149"/>
                  </a:lnTo>
                  <a:lnTo>
                    <a:pt x="165" y="149"/>
                  </a:lnTo>
                  <a:lnTo>
                    <a:pt x="164" y="151"/>
                  </a:lnTo>
                  <a:lnTo>
                    <a:pt x="162" y="153"/>
                  </a:lnTo>
                  <a:lnTo>
                    <a:pt x="158" y="155"/>
                  </a:lnTo>
                  <a:lnTo>
                    <a:pt x="156" y="153"/>
                  </a:lnTo>
                  <a:lnTo>
                    <a:pt x="156" y="153"/>
                  </a:lnTo>
                  <a:close/>
                  <a:moveTo>
                    <a:pt x="188" y="140"/>
                  </a:moveTo>
                  <a:lnTo>
                    <a:pt x="188" y="140"/>
                  </a:lnTo>
                  <a:lnTo>
                    <a:pt x="173" y="141"/>
                  </a:lnTo>
                  <a:lnTo>
                    <a:pt x="156" y="141"/>
                  </a:lnTo>
                  <a:lnTo>
                    <a:pt x="156" y="141"/>
                  </a:lnTo>
                  <a:lnTo>
                    <a:pt x="154" y="132"/>
                  </a:lnTo>
                  <a:lnTo>
                    <a:pt x="154" y="132"/>
                  </a:lnTo>
                  <a:lnTo>
                    <a:pt x="169" y="130"/>
                  </a:lnTo>
                  <a:lnTo>
                    <a:pt x="179" y="128"/>
                  </a:lnTo>
                  <a:lnTo>
                    <a:pt x="188" y="130"/>
                  </a:lnTo>
                  <a:lnTo>
                    <a:pt x="188" y="140"/>
                  </a:lnTo>
                  <a:close/>
                  <a:moveTo>
                    <a:pt x="158" y="82"/>
                  </a:moveTo>
                  <a:lnTo>
                    <a:pt x="158" y="82"/>
                  </a:lnTo>
                  <a:lnTo>
                    <a:pt x="169" y="80"/>
                  </a:lnTo>
                  <a:lnTo>
                    <a:pt x="179" y="77"/>
                  </a:lnTo>
                  <a:lnTo>
                    <a:pt x="183" y="73"/>
                  </a:lnTo>
                  <a:lnTo>
                    <a:pt x="186" y="69"/>
                  </a:lnTo>
                  <a:lnTo>
                    <a:pt x="188" y="65"/>
                  </a:lnTo>
                  <a:lnTo>
                    <a:pt x="190" y="60"/>
                  </a:lnTo>
                  <a:lnTo>
                    <a:pt x="190" y="60"/>
                  </a:lnTo>
                  <a:lnTo>
                    <a:pt x="190" y="52"/>
                  </a:lnTo>
                  <a:lnTo>
                    <a:pt x="188" y="46"/>
                  </a:lnTo>
                  <a:lnTo>
                    <a:pt x="186" y="40"/>
                  </a:lnTo>
                  <a:lnTo>
                    <a:pt x="183" y="35"/>
                  </a:lnTo>
                  <a:lnTo>
                    <a:pt x="179" y="31"/>
                  </a:lnTo>
                  <a:lnTo>
                    <a:pt x="173" y="27"/>
                  </a:lnTo>
                  <a:lnTo>
                    <a:pt x="165" y="25"/>
                  </a:lnTo>
                  <a:lnTo>
                    <a:pt x="160" y="25"/>
                  </a:lnTo>
                  <a:lnTo>
                    <a:pt x="160" y="25"/>
                  </a:lnTo>
                  <a:lnTo>
                    <a:pt x="152" y="27"/>
                  </a:lnTo>
                  <a:lnTo>
                    <a:pt x="145" y="29"/>
                  </a:lnTo>
                  <a:lnTo>
                    <a:pt x="139" y="33"/>
                  </a:lnTo>
                  <a:lnTo>
                    <a:pt x="135" y="37"/>
                  </a:lnTo>
                  <a:lnTo>
                    <a:pt x="135" y="37"/>
                  </a:lnTo>
                  <a:lnTo>
                    <a:pt x="131" y="46"/>
                  </a:lnTo>
                  <a:lnTo>
                    <a:pt x="129" y="60"/>
                  </a:lnTo>
                  <a:lnTo>
                    <a:pt x="131" y="71"/>
                  </a:lnTo>
                  <a:lnTo>
                    <a:pt x="133" y="77"/>
                  </a:lnTo>
                  <a:lnTo>
                    <a:pt x="135" y="80"/>
                  </a:lnTo>
                  <a:lnTo>
                    <a:pt x="135" y="80"/>
                  </a:lnTo>
                  <a:lnTo>
                    <a:pt x="139" y="82"/>
                  </a:lnTo>
                  <a:lnTo>
                    <a:pt x="145" y="84"/>
                  </a:lnTo>
                  <a:lnTo>
                    <a:pt x="158" y="82"/>
                  </a:lnTo>
                  <a:lnTo>
                    <a:pt x="158" y="82"/>
                  </a:lnTo>
                  <a:close/>
                  <a:moveTo>
                    <a:pt x="158" y="31"/>
                  </a:moveTo>
                  <a:lnTo>
                    <a:pt x="158" y="31"/>
                  </a:lnTo>
                  <a:lnTo>
                    <a:pt x="164" y="31"/>
                  </a:lnTo>
                  <a:lnTo>
                    <a:pt x="169" y="31"/>
                  </a:lnTo>
                  <a:lnTo>
                    <a:pt x="173" y="33"/>
                  </a:lnTo>
                  <a:lnTo>
                    <a:pt x="179" y="37"/>
                  </a:lnTo>
                  <a:lnTo>
                    <a:pt x="181" y="42"/>
                  </a:lnTo>
                  <a:lnTo>
                    <a:pt x="183" y="48"/>
                  </a:lnTo>
                  <a:lnTo>
                    <a:pt x="183" y="54"/>
                  </a:lnTo>
                  <a:lnTo>
                    <a:pt x="183" y="60"/>
                  </a:lnTo>
                  <a:lnTo>
                    <a:pt x="183" y="60"/>
                  </a:lnTo>
                  <a:lnTo>
                    <a:pt x="181" y="65"/>
                  </a:lnTo>
                  <a:lnTo>
                    <a:pt x="179" y="67"/>
                  </a:lnTo>
                  <a:lnTo>
                    <a:pt x="171" y="73"/>
                  </a:lnTo>
                  <a:lnTo>
                    <a:pt x="164" y="75"/>
                  </a:lnTo>
                  <a:lnTo>
                    <a:pt x="158" y="75"/>
                  </a:lnTo>
                  <a:lnTo>
                    <a:pt x="154" y="73"/>
                  </a:lnTo>
                  <a:lnTo>
                    <a:pt x="154" y="73"/>
                  </a:lnTo>
                  <a:lnTo>
                    <a:pt x="150" y="69"/>
                  </a:lnTo>
                  <a:lnTo>
                    <a:pt x="146" y="63"/>
                  </a:lnTo>
                  <a:lnTo>
                    <a:pt x="145" y="58"/>
                  </a:lnTo>
                  <a:lnTo>
                    <a:pt x="145" y="50"/>
                  </a:lnTo>
                  <a:lnTo>
                    <a:pt x="146" y="44"/>
                  </a:lnTo>
                  <a:lnTo>
                    <a:pt x="148" y="39"/>
                  </a:lnTo>
                  <a:lnTo>
                    <a:pt x="152" y="33"/>
                  </a:lnTo>
                  <a:lnTo>
                    <a:pt x="158" y="31"/>
                  </a:lnTo>
                  <a:lnTo>
                    <a:pt x="158" y="31"/>
                  </a:lnTo>
                  <a:close/>
                  <a:moveTo>
                    <a:pt x="146" y="75"/>
                  </a:moveTo>
                  <a:lnTo>
                    <a:pt x="146" y="75"/>
                  </a:lnTo>
                  <a:lnTo>
                    <a:pt x="141" y="75"/>
                  </a:lnTo>
                  <a:lnTo>
                    <a:pt x="141" y="75"/>
                  </a:lnTo>
                  <a:lnTo>
                    <a:pt x="145" y="73"/>
                  </a:lnTo>
                  <a:lnTo>
                    <a:pt x="146" y="73"/>
                  </a:lnTo>
                  <a:lnTo>
                    <a:pt x="146" y="75"/>
                  </a:lnTo>
                  <a:lnTo>
                    <a:pt x="146" y="75"/>
                  </a:lnTo>
                  <a:close/>
                  <a:moveTo>
                    <a:pt x="141" y="40"/>
                  </a:moveTo>
                  <a:lnTo>
                    <a:pt x="141" y="40"/>
                  </a:lnTo>
                  <a:lnTo>
                    <a:pt x="141" y="44"/>
                  </a:lnTo>
                  <a:lnTo>
                    <a:pt x="139" y="48"/>
                  </a:lnTo>
                  <a:lnTo>
                    <a:pt x="139" y="48"/>
                  </a:lnTo>
                  <a:lnTo>
                    <a:pt x="139" y="46"/>
                  </a:lnTo>
                  <a:lnTo>
                    <a:pt x="139" y="44"/>
                  </a:lnTo>
                  <a:lnTo>
                    <a:pt x="141" y="40"/>
                  </a:lnTo>
                  <a:lnTo>
                    <a:pt x="141" y="40"/>
                  </a:lnTo>
                  <a:close/>
                  <a:moveTo>
                    <a:pt x="125" y="25"/>
                  </a:moveTo>
                  <a:lnTo>
                    <a:pt x="125" y="25"/>
                  </a:lnTo>
                  <a:lnTo>
                    <a:pt x="127" y="12"/>
                  </a:lnTo>
                  <a:lnTo>
                    <a:pt x="127" y="6"/>
                  </a:lnTo>
                  <a:lnTo>
                    <a:pt x="125" y="0"/>
                  </a:lnTo>
                  <a:lnTo>
                    <a:pt x="125" y="0"/>
                  </a:lnTo>
                  <a:lnTo>
                    <a:pt x="112" y="0"/>
                  </a:lnTo>
                  <a:lnTo>
                    <a:pt x="97" y="0"/>
                  </a:lnTo>
                  <a:lnTo>
                    <a:pt x="97" y="0"/>
                  </a:lnTo>
                  <a:lnTo>
                    <a:pt x="85" y="18"/>
                  </a:lnTo>
                  <a:lnTo>
                    <a:pt x="74" y="33"/>
                  </a:lnTo>
                  <a:lnTo>
                    <a:pt x="74" y="33"/>
                  </a:lnTo>
                  <a:lnTo>
                    <a:pt x="76" y="39"/>
                  </a:lnTo>
                  <a:lnTo>
                    <a:pt x="76" y="42"/>
                  </a:lnTo>
                  <a:lnTo>
                    <a:pt x="74" y="44"/>
                  </a:lnTo>
                  <a:lnTo>
                    <a:pt x="74" y="44"/>
                  </a:lnTo>
                  <a:lnTo>
                    <a:pt x="68" y="23"/>
                  </a:lnTo>
                  <a:lnTo>
                    <a:pt x="61" y="4"/>
                  </a:lnTo>
                  <a:lnTo>
                    <a:pt x="61" y="4"/>
                  </a:lnTo>
                  <a:lnTo>
                    <a:pt x="45" y="6"/>
                  </a:lnTo>
                  <a:lnTo>
                    <a:pt x="32" y="8"/>
                  </a:lnTo>
                  <a:lnTo>
                    <a:pt x="23" y="14"/>
                  </a:lnTo>
                  <a:lnTo>
                    <a:pt x="15" y="21"/>
                  </a:lnTo>
                  <a:lnTo>
                    <a:pt x="15" y="21"/>
                  </a:lnTo>
                  <a:lnTo>
                    <a:pt x="7" y="27"/>
                  </a:lnTo>
                  <a:lnTo>
                    <a:pt x="3" y="33"/>
                  </a:lnTo>
                  <a:lnTo>
                    <a:pt x="2" y="39"/>
                  </a:lnTo>
                  <a:lnTo>
                    <a:pt x="2" y="48"/>
                  </a:lnTo>
                  <a:lnTo>
                    <a:pt x="2" y="48"/>
                  </a:lnTo>
                  <a:lnTo>
                    <a:pt x="0" y="80"/>
                  </a:lnTo>
                  <a:lnTo>
                    <a:pt x="0" y="113"/>
                  </a:lnTo>
                  <a:lnTo>
                    <a:pt x="2" y="141"/>
                  </a:lnTo>
                  <a:lnTo>
                    <a:pt x="5" y="155"/>
                  </a:lnTo>
                  <a:lnTo>
                    <a:pt x="9" y="166"/>
                  </a:lnTo>
                  <a:lnTo>
                    <a:pt x="45" y="166"/>
                  </a:lnTo>
                  <a:lnTo>
                    <a:pt x="45" y="166"/>
                  </a:lnTo>
                  <a:lnTo>
                    <a:pt x="51" y="153"/>
                  </a:lnTo>
                  <a:lnTo>
                    <a:pt x="55" y="147"/>
                  </a:lnTo>
                  <a:lnTo>
                    <a:pt x="59" y="141"/>
                  </a:lnTo>
                  <a:lnTo>
                    <a:pt x="59" y="141"/>
                  </a:lnTo>
                  <a:lnTo>
                    <a:pt x="64" y="157"/>
                  </a:lnTo>
                  <a:lnTo>
                    <a:pt x="68" y="162"/>
                  </a:lnTo>
                  <a:lnTo>
                    <a:pt x="74" y="166"/>
                  </a:lnTo>
                  <a:lnTo>
                    <a:pt x="74" y="166"/>
                  </a:lnTo>
                  <a:lnTo>
                    <a:pt x="95" y="166"/>
                  </a:lnTo>
                  <a:lnTo>
                    <a:pt x="112" y="164"/>
                  </a:lnTo>
                  <a:lnTo>
                    <a:pt x="112" y="164"/>
                  </a:lnTo>
                  <a:lnTo>
                    <a:pt x="116" y="162"/>
                  </a:lnTo>
                  <a:lnTo>
                    <a:pt x="118" y="159"/>
                  </a:lnTo>
                  <a:lnTo>
                    <a:pt x="122" y="151"/>
                  </a:lnTo>
                  <a:lnTo>
                    <a:pt x="122" y="151"/>
                  </a:lnTo>
                  <a:lnTo>
                    <a:pt x="125" y="149"/>
                  </a:lnTo>
                  <a:lnTo>
                    <a:pt x="127" y="147"/>
                  </a:lnTo>
                  <a:lnTo>
                    <a:pt x="129" y="143"/>
                  </a:lnTo>
                  <a:lnTo>
                    <a:pt x="129" y="143"/>
                  </a:lnTo>
                  <a:lnTo>
                    <a:pt x="131" y="136"/>
                  </a:lnTo>
                  <a:lnTo>
                    <a:pt x="131" y="128"/>
                  </a:lnTo>
                  <a:lnTo>
                    <a:pt x="131" y="128"/>
                  </a:lnTo>
                  <a:lnTo>
                    <a:pt x="129" y="103"/>
                  </a:lnTo>
                  <a:lnTo>
                    <a:pt x="127" y="79"/>
                  </a:lnTo>
                  <a:lnTo>
                    <a:pt x="125" y="52"/>
                  </a:lnTo>
                  <a:lnTo>
                    <a:pt x="125" y="25"/>
                  </a:lnTo>
                  <a:lnTo>
                    <a:pt x="125" y="25"/>
                  </a:lnTo>
                  <a:close/>
                  <a:moveTo>
                    <a:pt x="95" y="16"/>
                  </a:moveTo>
                  <a:lnTo>
                    <a:pt x="95" y="16"/>
                  </a:lnTo>
                  <a:lnTo>
                    <a:pt x="95" y="18"/>
                  </a:lnTo>
                  <a:lnTo>
                    <a:pt x="95" y="19"/>
                  </a:lnTo>
                  <a:lnTo>
                    <a:pt x="95" y="23"/>
                  </a:lnTo>
                  <a:lnTo>
                    <a:pt x="95" y="23"/>
                  </a:lnTo>
                  <a:lnTo>
                    <a:pt x="93" y="23"/>
                  </a:lnTo>
                  <a:lnTo>
                    <a:pt x="91" y="25"/>
                  </a:lnTo>
                  <a:lnTo>
                    <a:pt x="91" y="25"/>
                  </a:lnTo>
                  <a:lnTo>
                    <a:pt x="91" y="25"/>
                  </a:lnTo>
                  <a:lnTo>
                    <a:pt x="89" y="23"/>
                  </a:lnTo>
                  <a:lnTo>
                    <a:pt x="91" y="21"/>
                  </a:lnTo>
                  <a:lnTo>
                    <a:pt x="95" y="16"/>
                  </a:lnTo>
                  <a:lnTo>
                    <a:pt x="95" y="16"/>
                  </a:lnTo>
                  <a:close/>
                  <a:moveTo>
                    <a:pt x="89" y="35"/>
                  </a:moveTo>
                  <a:lnTo>
                    <a:pt x="89" y="35"/>
                  </a:lnTo>
                  <a:lnTo>
                    <a:pt x="93" y="35"/>
                  </a:lnTo>
                  <a:lnTo>
                    <a:pt x="95" y="37"/>
                  </a:lnTo>
                  <a:lnTo>
                    <a:pt x="95" y="39"/>
                  </a:lnTo>
                  <a:lnTo>
                    <a:pt x="89" y="39"/>
                  </a:lnTo>
                  <a:lnTo>
                    <a:pt x="89" y="35"/>
                  </a:lnTo>
                  <a:close/>
                  <a:moveTo>
                    <a:pt x="93" y="46"/>
                  </a:moveTo>
                  <a:lnTo>
                    <a:pt x="93" y="46"/>
                  </a:lnTo>
                  <a:lnTo>
                    <a:pt x="95" y="46"/>
                  </a:lnTo>
                  <a:lnTo>
                    <a:pt x="95" y="50"/>
                  </a:lnTo>
                  <a:lnTo>
                    <a:pt x="95" y="50"/>
                  </a:lnTo>
                  <a:lnTo>
                    <a:pt x="93" y="50"/>
                  </a:lnTo>
                  <a:lnTo>
                    <a:pt x="89" y="52"/>
                  </a:lnTo>
                  <a:lnTo>
                    <a:pt x="89" y="52"/>
                  </a:lnTo>
                  <a:lnTo>
                    <a:pt x="91" y="48"/>
                  </a:lnTo>
                  <a:lnTo>
                    <a:pt x="93" y="46"/>
                  </a:lnTo>
                  <a:lnTo>
                    <a:pt x="93" y="46"/>
                  </a:lnTo>
                  <a:close/>
                  <a:moveTo>
                    <a:pt x="93" y="84"/>
                  </a:moveTo>
                  <a:lnTo>
                    <a:pt x="93" y="84"/>
                  </a:lnTo>
                  <a:lnTo>
                    <a:pt x="91" y="82"/>
                  </a:lnTo>
                  <a:lnTo>
                    <a:pt x="91" y="79"/>
                  </a:lnTo>
                  <a:lnTo>
                    <a:pt x="91" y="79"/>
                  </a:lnTo>
                  <a:lnTo>
                    <a:pt x="93" y="79"/>
                  </a:lnTo>
                  <a:lnTo>
                    <a:pt x="93" y="80"/>
                  </a:lnTo>
                  <a:lnTo>
                    <a:pt x="93" y="84"/>
                  </a:lnTo>
                  <a:lnTo>
                    <a:pt x="93" y="84"/>
                  </a:lnTo>
                  <a:close/>
                  <a:moveTo>
                    <a:pt x="93" y="84"/>
                  </a:moveTo>
                  <a:lnTo>
                    <a:pt x="93" y="84"/>
                  </a:lnTo>
                  <a:lnTo>
                    <a:pt x="93" y="88"/>
                  </a:lnTo>
                  <a:lnTo>
                    <a:pt x="93" y="92"/>
                  </a:lnTo>
                  <a:lnTo>
                    <a:pt x="91" y="92"/>
                  </a:lnTo>
                  <a:lnTo>
                    <a:pt x="91" y="92"/>
                  </a:lnTo>
                  <a:lnTo>
                    <a:pt x="91" y="88"/>
                  </a:lnTo>
                  <a:lnTo>
                    <a:pt x="93" y="84"/>
                  </a:lnTo>
                  <a:lnTo>
                    <a:pt x="93" y="84"/>
                  </a:lnTo>
                  <a:close/>
                  <a:moveTo>
                    <a:pt x="93" y="63"/>
                  </a:moveTo>
                  <a:lnTo>
                    <a:pt x="93" y="63"/>
                  </a:lnTo>
                  <a:lnTo>
                    <a:pt x="91" y="63"/>
                  </a:lnTo>
                  <a:lnTo>
                    <a:pt x="91" y="61"/>
                  </a:lnTo>
                  <a:lnTo>
                    <a:pt x="93" y="58"/>
                  </a:lnTo>
                  <a:lnTo>
                    <a:pt x="93" y="58"/>
                  </a:lnTo>
                  <a:lnTo>
                    <a:pt x="93" y="58"/>
                  </a:lnTo>
                  <a:lnTo>
                    <a:pt x="93" y="60"/>
                  </a:lnTo>
                  <a:lnTo>
                    <a:pt x="93" y="63"/>
                  </a:lnTo>
                  <a:lnTo>
                    <a:pt x="93" y="63"/>
                  </a:lnTo>
                  <a:close/>
                  <a:moveTo>
                    <a:pt x="26" y="54"/>
                  </a:moveTo>
                  <a:lnTo>
                    <a:pt x="26" y="54"/>
                  </a:lnTo>
                  <a:lnTo>
                    <a:pt x="13" y="61"/>
                  </a:lnTo>
                  <a:lnTo>
                    <a:pt x="13" y="61"/>
                  </a:lnTo>
                  <a:lnTo>
                    <a:pt x="15" y="58"/>
                  </a:lnTo>
                  <a:lnTo>
                    <a:pt x="19" y="54"/>
                  </a:lnTo>
                  <a:lnTo>
                    <a:pt x="23" y="48"/>
                  </a:lnTo>
                  <a:lnTo>
                    <a:pt x="24" y="42"/>
                  </a:lnTo>
                  <a:lnTo>
                    <a:pt x="24" y="42"/>
                  </a:lnTo>
                  <a:lnTo>
                    <a:pt x="26" y="44"/>
                  </a:lnTo>
                  <a:lnTo>
                    <a:pt x="26" y="46"/>
                  </a:lnTo>
                  <a:lnTo>
                    <a:pt x="26" y="54"/>
                  </a:lnTo>
                  <a:lnTo>
                    <a:pt x="26" y="54"/>
                  </a:lnTo>
                  <a:close/>
                  <a:moveTo>
                    <a:pt x="26" y="63"/>
                  </a:moveTo>
                  <a:lnTo>
                    <a:pt x="26" y="63"/>
                  </a:lnTo>
                  <a:lnTo>
                    <a:pt x="28" y="67"/>
                  </a:lnTo>
                  <a:lnTo>
                    <a:pt x="26" y="73"/>
                  </a:lnTo>
                  <a:lnTo>
                    <a:pt x="26" y="73"/>
                  </a:lnTo>
                  <a:lnTo>
                    <a:pt x="24" y="71"/>
                  </a:lnTo>
                  <a:lnTo>
                    <a:pt x="23" y="73"/>
                  </a:lnTo>
                  <a:lnTo>
                    <a:pt x="19" y="77"/>
                  </a:lnTo>
                  <a:lnTo>
                    <a:pt x="19" y="77"/>
                  </a:lnTo>
                  <a:lnTo>
                    <a:pt x="19" y="73"/>
                  </a:lnTo>
                  <a:lnTo>
                    <a:pt x="21" y="71"/>
                  </a:lnTo>
                  <a:lnTo>
                    <a:pt x="24" y="67"/>
                  </a:lnTo>
                  <a:lnTo>
                    <a:pt x="26" y="63"/>
                  </a:lnTo>
                  <a:lnTo>
                    <a:pt x="26" y="63"/>
                  </a:lnTo>
                  <a:close/>
                  <a:moveTo>
                    <a:pt x="24" y="19"/>
                  </a:moveTo>
                  <a:lnTo>
                    <a:pt x="24" y="19"/>
                  </a:lnTo>
                  <a:lnTo>
                    <a:pt x="26" y="21"/>
                  </a:lnTo>
                  <a:lnTo>
                    <a:pt x="26" y="23"/>
                  </a:lnTo>
                  <a:lnTo>
                    <a:pt x="26" y="31"/>
                  </a:lnTo>
                  <a:lnTo>
                    <a:pt x="26" y="31"/>
                  </a:lnTo>
                  <a:lnTo>
                    <a:pt x="21" y="35"/>
                  </a:lnTo>
                  <a:lnTo>
                    <a:pt x="17" y="37"/>
                  </a:lnTo>
                  <a:lnTo>
                    <a:pt x="13" y="40"/>
                  </a:lnTo>
                  <a:lnTo>
                    <a:pt x="7" y="42"/>
                  </a:lnTo>
                  <a:lnTo>
                    <a:pt x="7" y="42"/>
                  </a:lnTo>
                  <a:lnTo>
                    <a:pt x="5" y="39"/>
                  </a:lnTo>
                  <a:lnTo>
                    <a:pt x="5" y="39"/>
                  </a:lnTo>
                  <a:lnTo>
                    <a:pt x="15" y="27"/>
                  </a:lnTo>
                  <a:lnTo>
                    <a:pt x="24" y="19"/>
                  </a:lnTo>
                  <a:lnTo>
                    <a:pt x="24" y="19"/>
                  </a:lnTo>
                  <a:close/>
                  <a:moveTo>
                    <a:pt x="15" y="46"/>
                  </a:moveTo>
                  <a:lnTo>
                    <a:pt x="15" y="46"/>
                  </a:lnTo>
                  <a:lnTo>
                    <a:pt x="7" y="61"/>
                  </a:lnTo>
                  <a:lnTo>
                    <a:pt x="7" y="61"/>
                  </a:lnTo>
                  <a:lnTo>
                    <a:pt x="5" y="56"/>
                  </a:lnTo>
                  <a:lnTo>
                    <a:pt x="7" y="52"/>
                  </a:lnTo>
                  <a:lnTo>
                    <a:pt x="11" y="48"/>
                  </a:lnTo>
                  <a:lnTo>
                    <a:pt x="15" y="46"/>
                  </a:lnTo>
                  <a:lnTo>
                    <a:pt x="15" y="46"/>
                  </a:lnTo>
                  <a:close/>
                  <a:moveTo>
                    <a:pt x="13" y="71"/>
                  </a:moveTo>
                  <a:lnTo>
                    <a:pt x="13" y="71"/>
                  </a:lnTo>
                  <a:lnTo>
                    <a:pt x="9" y="77"/>
                  </a:lnTo>
                  <a:lnTo>
                    <a:pt x="5" y="80"/>
                  </a:lnTo>
                  <a:lnTo>
                    <a:pt x="5" y="80"/>
                  </a:lnTo>
                  <a:lnTo>
                    <a:pt x="7" y="75"/>
                  </a:lnTo>
                  <a:lnTo>
                    <a:pt x="13" y="71"/>
                  </a:lnTo>
                  <a:lnTo>
                    <a:pt x="13" y="71"/>
                  </a:lnTo>
                  <a:close/>
                  <a:moveTo>
                    <a:pt x="13" y="90"/>
                  </a:moveTo>
                  <a:lnTo>
                    <a:pt x="13" y="90"/>
                  </a:lnTo>
                  <a:lnTo>
                    <a:pt x="9" y="98"/>
                  </a:lnTo>
                  <a:lnTo>
                    <a:pt x="7" y="101"/>
                  </a:lnTo>
                  <a:lnTo>
                    <a:pt x="5" y="103"/>
                  </a:lnTo>
                  <a:lnTo>
                    <a:pt x="5" y="103"/>
                  </a:lnTo>
                  <a:lnTo>
                    <a:pt x="5" y="96"/>
                  </a:lnTo>
                  <a:lnTo>
                    <a:pt x="7" y="92"/>
                  </a:lnTo>
                  <a:lnTo>
                    <a:pt x="13" y="90"/>
                  </a:lnTo>
                  <a:lnTo>
                    <a:pt x="13" y="90"/>
                  </a:lnTo>
                  <a:close/>
                  <a:moveTo>
                    <a:pt x="7" y="136"/>
                  </a:moveTo>
                  <a:lnTo>
                    <a:pt x="7" y="136"/>
                  </a:lnTo>
                  <a:lnTo>
                    <a:pt x="7" y="130"/>
                  </a:lnTo>
                  <a:lnTo>
                    <a:pt x="7" y="126"/>
                  </a:lnTo>
                  <a:lnTo>
                    <a:pt x="7" y="126"/>
                  </a:lnTo>
                  <a:lnTo>
                    <a:pt x="11" y="128"/>
                  </a:lnTo>
                  <a:lnTo>
                    <a:pt x="11" y="128"/>
                  </a:lnTo>
                  <a:lnTo>
                    <a:pt x="9" y="132"/>
                  </a:lnTo>
                  <a:lnTo>
                    <a:pt x="7" y="136"/>
                  </a:lnTo>
                  <a:lnTo>
                    <a:pt x="7" y="136"/>
                  </a:lnTo>
                  <a:close/>
                  <a:moveTo>
                    <a:pt x="7" y="124"/>
                  </a:moveTo>
                  <a:lnTo>
                    <a:pt x="7" y="124"/>
                  </a:lnTo>
                  <a:lnTo>
                    <a:pt x="7" y="122"/>
                  </a:lnTo>
                  <a:lnTo>
                    <a:pt x="7" y="119"/>
                  </a:lnTo>
                  <a:lnTo>
                    <a:pt x="7" y="113"/>
                  </a:lnTo>
                  <a:lnTo>
                    <a:pt x="7" y="113"/>
                  </a:lnTo>
                  <a:lnTo>
                    <a:pt x="11" y="115"/>
                  </a:lnTo>
                  <a:lnTo>
                    <a:pt x="11" y="115"/>
                  </a:lnTo>
                  <a:lnTo>
                    <a:pt x="7" y="124"/>
                  </a:lnTo>
                  <a:lnTo>
                    <a:pt x="7" y="124"/>
                  </a:lnTo>
                  <a:close/>
                  <a:moveTo>
                    <a:pt x="13" y="107"/>
                  </a:moveTo>
                  <a:lnTo>
                    <a:pt x="13" y="107"/>
                  </a:lnTo>
                  <a:lnTo>
                    <a:pt x="15" y="100"/>
                  </a:lnTo>
                  <a:lnTo>
                    <a:pt x="19" y="92"/>
                  </a:lnTo>
                  <a:lnTo>
                    <a:pt x="26" y="79"/>
                  </a:lnTo>
                  <a:lnTo>
                    <a:pt x="26" y="79"/>
                  </a:lnTo>
                  <a:lnTo>
                    <a:pt x="28" y="82"/>
                  </a:lnTo>
                  <a:lnTo>
                    <a:pt x="28" y="88"/>
                  </a:lnTo>
                  <a:lnTo>
                    <a:pt x="26" y="92"/>
                  </a:lnTo>
                  <a:lnTo>
                    <a:pt x="24" y="94"/>
                  </a:lnTo>
                  <a:lnTo>
                    <a:pt x="19" y="101"/>
                  </a:lnTo>
                  <a:lnTo>
                    <a:pt x="13" y="107"/>
                  </a:lnTo>
                  <a:lnTo>
                    <a:pt x="13" y="107"/>
                  </a:lnTo>
                  <a:close/>
                  <a:moveTo>
                    <a:pt x="23" y="111"/>
                  </a:moveTo>
                  <a:lnTo>
                    <a:pt x="23" y="111"/>
                  </a:lnTo>
                  <a:lnTo>
                    <a:pt x="23" y="107"/>
                  </a:lnTo>
                  <a:lnTo>
                    <a:pt x="24" y="105"/>
                  </a:lnTo>
                  <a:lnTo>
                    <a:pt x="28" y="100"/>
                  </a:lnTo>
                  <a:lnTo>
                    <a:pt x="28" y="100"/>
                  </a:lnTo>
                  <a:lnTo>
                    <a:pt x="28" y="103"/>
                  </a:lnTo>
                  <a:lnTo>
                    <a:pt x="26" y="105"/>
                  </a:lnTo>
                  <a:lnTo>
                    <a:pt x="23" y="111"/>
                  </a:lnTo>
                  <a:lnTo>
                    <a:pt x="23" y="111"/>
                  </a:lnTo>
                  <a:close/>
                  <a:moveTo>
                    <a:pt x="28" y="113"/>
                  </a:moveTo>
                  <a:lnTo>
                    <a:pt x="28" y="113"/>
                  </a:lnTo>
                  <a:lnTo>
                    <a:pt x="28" y="117"/>
                  </a:lnTo>
                  <a:lnTo>
                    <a:pt x="26" y="120"/>
                  </a:lnTo>
                  <a:lnTo>
                    <a:pt x="23" y="122"/>
                  </a:lnTo>
                  <a:lnTo>
                    <a:pt x="21" y="126"/>
                  </a:lnTo>
                  <a:lnTo>
                    <a:pt x="21" y="126"/>
                  </a:lnTo>
                  <a:lnTo>
                    <a:pt x="21" y="122"/>
                  </a:lnTo>
                  <a:lnTo>
                    <a:pt x="23" y="120"/>
                  </a:lnTo>
                  <a:lnTo>
                    <a:pt x="28" y="113"/>
                  </a:lnTo>
                  <a:lnTo>
                    <a:pt x="28" y="113"/>
                  </a:lnTo>
                  <a:close/>
                  <a:moveTo>
                    <a:pt x="28" y="134"/>
                  </a:moveTo>
                  <a:lnTo>
                    <a:pt x="28" y="134"/>
                  </a:lnTo>
                  <a:lnTo>
                    <a:pt x="26" y="134"/>
                  </a:lnTo>
                  <a:lnTo>
                    <a:pt x="24" y="134"/>
                  </a:lnTo>
                  <a:lnTo>
                    <a:pt x="23" y="136"/>
                  </a:lnTo>
                  <a:lnTo>
                    <a:pt x="23" y="136"/>
                  </a:lnTo>
                  <a:lnTo>
                    <a:pt x="23" y="134"/>
                  </a:lnTo>
                  <a:lnTo>
                    <a:pt x="24" y="130"/>
                  </a:lnTo>
                  <a:lnTo>
                    <a:pt x="28" y="126"/>
                  </a:lnTo>
                  <a:lnTo>
                    <a:pt x="28" y="126"/>
                  </a:lnTo>
                  <a:lnTo>
                    <a:pt x="28" y="128"/>
                  </a:lnTo>
                  <a:lnTo>
                    <a:pt x="28" y="130"/>
                  </a:lnTo>
                  <a:lnTo>
                    <a:pt x="28" y="134"/>
                  </a:lnTo>
                  <a:lnTo>
                    <a:pt x="28" y="134"/>
                  </a:lnTo>
                  <a:close/>
                  <a:moveTo>
                    <a:pt x="36" y="159"/>
                  </a:moveTo>
                  <a:lnTo>
                    <a:pt x="36" y="159"/>
                  </a:lnTo>
                  <a:lnTo>
                    <a:pt x="36" y="155"/>
                  </a:lnTo>
                  <a:lnTo>
                    <a:pt x="36" y="151"/>
                  </a:lnTo>
                  <a:lnTo>
                    <a:pt x="36" y="151"/>
                  </a:lnTo>
                  <a:lnTo>
                    <a:pt x="40" y="151"/>
                  </a:lnTo>
                  <a:lnTo>
                    <a:pt x="43" y="151"/>
                  </a:lnTo>
                  <a:lnTo>
                    <a:pt x="43" y="151"/>
                  </a:lnTo>
                  <a:lnTo>
                    <a:pt x="40" y="155"/>
                  </a:lnTo>
                  <a:lnTo>
                    <a:pt x="38" y="159"/>
                  </a:lnTo>
                  <a:lnTo>
                    <a:pt x="36" y="159"/>
                  </a:lnTo>
                  <a:lnTo>
                    <a:pt x="36" y="159"/>
                  </a:lnTo>
                  <a:close/>
                  <a:moveTo>
                    <a:pt x="57" y="101"/>
                  </a:moveTo>
                  <a:lnTo>
                    <a:pt x="57" y="101"/>
                  </a:lnTo>
                  <a:lnTo>
                    <a:pt x="57" y="96"/>
                  </a:lnTo>
                  <a:lnTo>
                    <a:pt x="57" y="88"/>
                  </a:lnTo>
                  <a:lnTo>
                    <a:pt x="57" y="88"/>
                  </a:lnTo>
                  <a:lnTo>
                    <a:pt x="59" y="92"/>
                  </a:lnTo>
                  <a:lnTo>
                    <a:pt x="59" y="96"/>
                  </a:lnTo>
                  <a:lnTo>
                    <a:pt x="57" y="101"/>
                  </a:lnTo>
                  <a:lnTo>
                    <a:pt x="57" y="101"/>
                  </a:lnTo>
                  <a:close/>
                  <a:moveTo>
                    <a:pt x="72" y="151"/>
                  </a:moveTo>
                  <a:lnTo>
                    <a:pt x="72" y="151"/>
                  </a:lnTo>
                  <a:lnTo>
                    <a:pt x="68" y="149"/>
                  </a:lnTo>
                  <a:lnTo>
                    <a:pt x="68" y="145"/>
                  </a:lnTo>
                  <a:lnTo>
                    <a:pt x="72" y="140"/>
                  </a:lnTo>
                  <a:lnTo>
                    <a:pt x="72" y="140"/>
                  </a:lnTo>
                  <a:lnTo>
                    <a:pt x="74" y="141"/>
                  </a:lnTo>
                  <a:lnTo>
                    <a:pt x="74" y="145"/>
                  </a:lnTo>
                  <a:lnTo>
                    <a:pt x="72" y="151"/>
                  </a:lnTo>
                  <a:lnTo>
                    <a:pt x="72" y="151"/>
                  </a:lnTo>
                  <a:close/>
                  <a:moveTo>
                    <a:pt x="84" y="162"/>
                  </a:moveTo>
                  <a:lnTo>
                    <a:pt x="84" y="162"/>
                  </a:lnTo>
                  <a:lnTo>
                    <a:pt x="87" y="159"/>
                  </a:lnTo>
                  <a:lnTo>
                    <a:pt x="93" y="157"/>
                  </a:lnTo>
                  <a:lnTo>
                    <a:pt x="93" y="157"/>
                  </a:lnTo>
                  <a:lnTo>
                    <a:pt x="89" y="161"/>
                  </a:lnTo>
                  <a:lnTo>
                    <a:pt x="87" y="162"/>
                  </a:lnTo>
                  <a:lnTo>
                    <a:pt x="84" y="162"/>
                  </a:lnTo>
                  <a:lnTo>
                    <a:pt x="84" y="162"/>
                  </a:lnTo>
                  <a:close/>
                  <a:moveTo>
                    <a:pt x="82" y="143"/>
                  </a:moveTo>
                  <a:lnTo>
                    <a:pt x="82" y="143"/>
                  </a:lnTo>
                  <a:lnTo>
                    <a:pt x="74" y="124"/>
                  </a:lnTo>
                  <a:lnTo>
                    <a:pt x="68" y="103"/>
                  </a:lnTo>
                  <a:lnTo>
                    <a:pt x="68" y="103"/>
                  </a:lnTo>
                  <a:lnTo>
                    <a:pt x="63" y="80"/>
                  </a:lnTo>
                  <a:lnTo>
                    <a:pt x="61" y="69"/>
                  </a:lnTo>
                  <a:lnTo>
                    <a:pt x="55" y="60"/>
                  </a:lnTo>
                  <a:lnTo>
                    <a:pt x="55" y="60"/>
                  </a:lnTo>
                  <a:lnTo>
                    <a:pt x="51" y="67"/>
                  </a:lnTo>
                  <a:lnTo>
                    <a:pt x="51" y="75"/>
                  </a:lnTo>
                  <a:lnTo>
                    <a:pt x="51" y="92"/>
                  </a:lnTo>
                  <a:lnTo>
                    <a:pt x="51" y="92"/>
                  </a:lnTo>
                  <a:lnTo>
                    <a:pt x="49" y="141"/>
                  </a:lnTo>
                  <a:lnTo>
                    <a:pt x="49" y="141"/>
                  </a:lnTo>
                  <a:lnTo>
                    <a:pt x="43" y="143"/>
                  </a:lnTo>
                  <a:lnTo>
                    <a:pt x="36" y="143"/>
                  </a:lnTo>
                  <a:lnTo>
                    <a:pt x="36" y="143"/>
                  </a:lnTo>
                  <a:lnTo>
                    <a:pt x="36" y="113"/>
                  </a:lnTo>
                  <a:lnTo>
                    <a:pt x="34" y="80"/>
                  </a:lnTo>
                  <a:lnTo>
                    <a:pt x="32" y="48"/>
                  </a:lnTo>
                  <a:lnTo>
                    <a:pt x="32" y="14"/>
                  </a:lnTo>
                  <a:lnTo>
                    <a:pt x="32" y="14"/>
                  </a:lnTo>
                  <a:lnTo>
                    <a:pt x="38" y="12"/>
                  </a:lnTo>
                  <a:lnTo>
                    <a:pt x="43" y="12"/>
                  </a:lnTo>
                  <a:lnTo>
                    <a:pt x="55" y="12"/>
                  </a:lnTo>
                  <a:lnTo>
                    <a:pt x="55" y="12"/>
                  </a:lnTo>
                  <a:lnTo>
                    <a:pt x="61" y="23"/>
                  </a:lnTo>
                  <a:lnTo>
                    <a:pt x="66" y="37"/>
                  </a:lnTo>
                  <a:lnTo>
                    <a:pt x="78" y="73"/>
                  </a:lnTo>
                  <a:lnTo>
                    <a:pt x="89" y="103"/>
                  </a:lnTo>
                  <a:lnTo>
                    <a:pt x="93" y="115"/>
                  </a:lnTo>
                  <a:lnTo>
                    <a:pt x="95" y="119"/>
                  </a:lnTo>
                  <a:lnTo>
                    <a:pt x="95" y="119"/>
                  </a:lnTo>
                  <a:lnTo>
                    <a:pt x="99" y="115"/>
                  </a:lnTo>
                  <a:lnTo>
                    <a:pt x="101" y="109"/>
                  </a:lnTo>
                  <a:lnTo>
                    <a:pt x="101" y="98"/>
                  </a:lnTo>
                  <a:lnTo>
                    <a:pt x="101" y="98"/>
                  </a:lnTo>
                  <a:lnTo>
                    <a:pt x="101" y="52"/>
                  </a:lnTo>
                  <a:lnTo>
                    <a:pt x="101" y="29"/>
                  </a:lnTo>
                  <a:lnTo>
                    <a:pt x="101" y="6"/>
                  </a:lnTo>
                  <a:lnTo>
                    <a:pt x="101" y="6"/>
                  </a:lnTo>
                  <a:lnTo>
                    <a:pt x="112" y="6"/>
                  </a:lnTo>
                  <a:lnTo>
                    <a:pt x="120" y="8"/>
                  </a:lnTo>
                  <a:lnTo>
                    <a:pt x="120" y="8"/>
                  </a:lnTo>
                  <a:lnTo>
                    <a:pt x="122" y="40"/>
                  </a:lnTo>
                  <a:lnTo>
                    <a:pt x="122" y="75"/>
                  </a:lnTo>
                  <a:lnTo>
                    <a:pt x="124" y="141"/>
                  </a:lnTo>
                  <a:lnTo>
                    <a:pt x="124" y="141"/>
                  </a:lnTo>
                  <a:lnTo>
                    <a:pt x="114" y="143"/>
                  </a:lnTo>
                  <a:lnTo>
                    <a:pt x="104" y="145"/>
                  </a:lnTo>
                  <a:lnTo>
                    <a:pt x="82" y="143"/>
                  </a:lnTo>
                  <a:lnTo>
                    <a:pt x="82" y="1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5" name="Freeform 63"/>
            <p:cNvSpPr>
              <a:spLocks noEditPoints="1"/>
            </p:cNvSpPr>
            <p:nvPr/>
          </p:nvSpPr>
          <p:spPr bwMode="auto">
            <a:xfrm>
              <a:off x="4225926" y="4792663"/>
              <a:ext cx="234950" cy="250825"/>
            </a:xfrm>
            <a:custGeom>
              <a:avLst/>
              <a:gdLst/>
              <a:ahLst/>
              <a:cxnLst>
                <a:cxn ang="0">
                  <a:pos x="147" y="13"/>
                </a:cxn>
                <a:cxn ang="0">
                  <a:pos x="95" y="103"/>
                </a:cxn>
                <a:cxn ang="0">
                  <a:pos x="61" y="150"/>
                </a:cxn>
                <a:cxn ang="0">
                  <a:pos x="19" y="158"/>
                </a:cxn>
                <a:cxn ang="0">
                  <a:pos x="2" y="152"/>
                </a:cxn>
                <a:cxn ang="0">
                  <a:pos x="0" y="139"/>
                </a:cxn>
                <a:cxn ang="0">
                  <a:pos x="15" y="112"/>
                </a:cxn>
                <a:cxn ang="0">
                  <a:pos x="74" y="19"/>
                </a:cxn>
                <a:cxn ang="0">
                  <a:pos x="99" y="2"/>
                </a:cxn>
                <a:cxn ang="0">
                  <a:pos x="118" y="0"/>
                </a:cxn>
                <a:cxn ang="0">
                  <a:pos x="148" y="6"/>
                </a:cxn>
                <a:cxn ang="0">
                  <a:pos x="108" y="8"/>
                </a:cxn>
                <a:cxn ang="0">
                  <a:pos x="80" y="55"/>
                </a:cxn>
                <a:cxn ang="0">
                  <a:pos x="55" y="97"/>
                </a:cxn>
                <a:cxn ang="0">
                  <a:pos x="30" y="139"/>
                </a:cxn>
                <a:cxn ang="0">
                  <a:pos x="51" y="141"/>
                </a:cxn>
                <a:cxn ang="0">
                  <a:pos x="70" y="126"/>
                </a:cxn>
                <a:cxn ang="0">
                  <a:pos x="103" y="76"/>
                </a:cxn>
                <a:cxn ang="0">
                  <a:pos x="133" y="27"/>
                </a:cxn>
                <a:cxn ang="0">
                  <a:pos x="141" y="8"/>
                </a:cxn>
                <a:cxn ang="0">
                  <a:pos x="120" y="6"/>
                </a:cxn>
                <a:cxn ang="0">
                  <a:pos x="91" y="21"/>
                </a:cxn>
                <a:cxn ang="0">
                  <a:pos x="95" y="17"/>
                </a:cxn>
                <a:cxn ang="0">
                  <a:pos x="91" y="21"/>
                </a:cxn>
                <a:cxn ang="0">
                  <a:pos x="68" y="44"/>
                </a:cxn>
                <a:cxn ang="0">
                  <a:pos x="86" y="34"/>
                </a:cxn>
                <a:cxn ang="0">
                  <a:pos x="78" y="36"/>
                </a:cxn>
                <a:cxn ang="0">
                  <a:pos x="49" y="78"/>
                </a:cxn>
                <a:cxn ang="0">
                  <a:pos x="65" y="70"/>
                </a:cxn>
                <a:cxn ang="0">
                  <a:pos x="66" y="67"/>
                </a:cxn>
                <a:cxn ang="0">
                  <a:pos x="42" y="93"/>
                </a:cxn>
                <a:cxn ang="0">
                  <a:pos x="55" y="88"/>
                </a:cxn>
                <a:cxn ang="0">
                  <a:pos x="51" y="86"/>
                </a:cxn>
                <a:cxn ang="0">
                  <a:pos x="42" y="93"/>
                </a:cxn>
                <a:cxn ang="0">
                  <a:pos x="26" y="109"/>
                </a:cxn>
                <a:cxn ang="0">
                  <a:pos x="28" y="103"/>
                </a:cxn>
                <a:cxn ang="0">
                  <a:pos x="25" y="112"/>
                </a:cxn>
                <a:cxn ang="0">
                  <a:pos x="28" y="124"/>
                </a:cxn>
                <a:cxn ang="0">
                  <a:pos x="34" y="120"/>
                </a:cxn>
                <a:cxn ang="0">
                  <a:pos x="28" y="124"/>
                </a:cxn>
                <a:cxn ang="0">
                  <a:pos x="19" y="139"/>
                </a:cxn>
                <a:cxn ang="0">
                  <a:pos x="25" y="133"/>
                </a:cxn>
                <a:cxn ang="0">
                  <a:pos x="13" y="141"/>
                </a:cxn>
              </a:cxnLst>
              <a:rect l="0" t="0" r="r" b="b"/>
              <a:pathLst>
                <a:path w="148" h="158">
                  <a:moveTo>
                    <a:pt x="148" y="6"/>
                  </a:moveTo>
                  <a:lnTo>
                    <a:pt x="148" y="6"/>
                  </a:lnTo>
                  <a:lnTo>
                    <a:pt x="147" y="13"/>
                  </a:lnTo>
                  <a:lnTo>
                    <a:pt x="141" y="27"/>
                  </a:lnTo>
                  <a:lnTo>
                    <a:pt x="120" y="63"/>
                  </a:lnTo>
                  <a:lnTo>
                    <a:pt x="95" y="103"/>
                  </a:lnTo>
                  <a:lnTo>
                    <a:pt x="72" y="139"/>
                  </a:lnTo>
                  <a:lnTo>
                    <a:pt x="72" y="139"/>
                  </a:lnTo>
                  <a:lnTo>
                    <a:pt x="61" y="150"/>
                  </a:lnTo>
                  <a:lnTo>
                    <a:pt x="51" y="158"/>
                  </a:lnTo>
                  <a:lnTo>
                    <a:pt x="51" y="158"/>
                  </a:lnTo>
                  <a:lnTo>
                    <a:pt x="19" y="158"/>
                  </a:lnTo>
                  <a:lnTo>
                    <a:pt x="13" y="158"/>
                  </a:lnTo>
                  <a:lnTo>
                    <a:pt x="5" y="156"/>
                  </a:lnTo>
                  <a:lnTo>
                    <a:pt x="2" y="152"/>
                  </a:lnTo>
                  <a:lnTo>
                    <a:pt x="0" y="147"/>
                  </a:lnTo>
                  <a:lnTo>
                    <a:pt x="0" y="147"/>
                  </a:lnTo>
                  <a:lnTo>
                    <a:pt x="0" y="139"/>
                  </a:lnTo>
                  <a:lnTo>
                    <a:pt x="5" y="130"/>
                  </a:lnTo>
                  <a:lnTo>
                    <a:pt x="15" y="112"/>
                  </a:lnTo>
                  <a:lnTo>
                    <a:pt x="15" y="112"/>
                  </a:lnTo>
                  <a:lnTo>
                    <a:pt x="47" y="59"/>
                  </a:lnTo>
                  <a:lnTo>
                    <a:pt x="65" y="32"/>
                  </a:lnTo>
                  <a:lnTo>
                    <a:pt x="74" y="19"/>
                  </a:lnTo>
                  <a:lnTo>
                    <a:pt x="74" y="19"/>
                  </a:lnTo>
                  <a:lnTo>
                    <a:pt x="89" y="8"/>
                  </a:lnTo>
                  <a:lnTo>
                    <a:pt x="99" y="2"/>
                  </a:lnTo>
                  <a:lnTo>
                    <a:pt x="107" y="0"/>
                  </a:lnTo>
                  <a:lnTo>
                    <a:pt x="107" y="0"/>
                  </a:lnTo>
                  <a:lnTo>
                    <a:pt x="118" y="0"/>
                  </a:lnTo>
                  <a:lnTo>
                    <a:pt x="129" y="2"/>
                  </a:lnTo>
                  <a:lnTo>
                    <a:pt x="148" y="6"/>
                  </a:lnTo>
                  <a:lnTo>
                    <a:pt x="148" y="6"/>
                  </a:lnTo>
                  <a:close/>
                  <a:moveTo>
                    <a:pt x="110" y="6"/>
                  </a:moveTo>
                  <a:lnTo>
                    <a:pt x="110" y="6"/>
                  </a:lnTo>
                  <a:lnTo>
                    <a:pt x="108" y="8"/>
                  </a:lnTo>
                  <a:lnTo>
                    <a:pt x="108" y="8"/>
                  </a:lnTo>
                  <a:lnTo>
                    <a:pt x="93" y="30"/>
                  </a:lnTo>
                  <a:lnTo>
                    <a:pt x="80" y="55"/>
                  </a:lnTo>
                  <a:lnTo>
                    <a:pt x="80" y="55"/>
                  </a:lnTo>
                  <a:lnTo>
                    <a:pt x="68" y="78"/>
                  </a:lnTo>
                  <a:lnTo>
                    <a:pt x="55" y="97"/>
                  </a:lnTo>
                  <a:lnTo>
                    <a:pt x="42" y="118"/>
                  </a:lnTo>
                  <a:lnTo>
                    <a:pt x="30" y="139"/>
                  </a:lnTo>
                  <a:lnTo>
                    <a:pt x="30" y="139"/>
                  </a:lnTo>
                  <a:lnTo>
                    <a:pt x="36" y="141"/>
                  </a:lnTo>
                  <a:lnTo>
                    <a:pt x="44" y="141"/>
                  </a:lnTo>
                  <a:lnTo>
                    <a:pt x="51" y="141"/>
                  </a:lnTo>
                  <a:lnTo>
                    <a:pt x="59" y="141"/>
                  </a:lnTo>
                  <a:lnTo>
                    <a:pt x="59" y="141"/>
                  </a:lnTo>
                  <a:lnTo>
                    <a:pt x="70" y="126"/>
                  </a:lnTo>
                  <a:lnTo>
                    <a:pt x="82" y="109"/>
                  </a:lnTo>
                  <a:lnTo>
                    <a:pt x="103" y="76"/>
                  </a:lnTo>
                  <a:lnTo>
                    <a:pt x="103" y="76"/>
                  </a:lnTo>
                  <a:lnTo>
                    <a:pt x="124" y="44"/>
                  </a:lnTo>
                  <a:lnTo>
                    <a:pt x="124" y="44"/>
                  </a:lnTo>
                  <a:lnTo>
                    <a:pt x="133" y="27"/>
                  </a:lnTo>
                  <a:lnTo>
                    <a:pt x="137" y="17"/>
                  </a:lnTo>
                  <a:lnTo>
                    <a:pt x="141" y="8"/>
                  </a:lnTo>
                  <a:lnTo>
                    <a:pt x="141" y="8"/>
                  </a:lnTo>
                  <a:lnTo>
                    <a:pt x="133" y="8"/>
                  </a:lnTo>
                  <a:lnTo>
                    <a:pt x="126" y="6"/>
                  </a:lnTo>
                  <a:lnTo>
                    <a:pt x="120" y="6"/>
                  </a:lnTo>
                  <a:lnTo>
                    <a:pt x="110" y="6"/>
                  </a:lnTo>
                  <a:lnTo>
                    <a:pt x="110" y="6"/>
                  </a:lnTo>
                  <a:close/>
                  <a:moveTo>
                    <a:pt x="91" y="21"/>
                  </a:moveTo>
                  <a:lnTo>
                    <a:pt x="91" y="21"/>
                  </a:lnTo>
                  <a:lnTo>
                    <a:pt x="95" y="19"/>
                  </a:lnTo>
                  <a:lnTo>
                    <a:pt x="95" y="17"/>
                  </a:lnTo>
                  <a:lnTo>
                    <a:pt x="95" y="17"/>
                  </a:lnTo>
                  <a:lnTo>
                    <a:pt x="93" y="17"/>
                  </a:lnTo>
                  <a:lnTo>
                    <a:pt x="91" y="21"/>
                  </a:lnTo>
                  <a:lnTo>
                    <a:pt x="91" y="21"/>
                  </a:lnTo>
                  <a:close/>
                  <a:moveTo>
                    <a:pt x="68" y="44"/>
                  </a:moveTo>
                  <a:lnTo>
                    <a:pt x="68" y="44"/>
                  </a:lnTo>
                  <a:lnTo>
                    <a:pt x="76" y="42"/>
                  </a:lnTo>
                  <a:lnTo>
                    <a:pt x="82" y="40"/>
                  </a:lnTo>
                  <a:lnTo>
                    <a:pt x="86" y="34"/>
                  </a:lnTo>
                  <a:lnTo>
                    <a:pt x="87" y="29"/>
                  </a:lnTo>
                  <a:lnTo>
                    <a:pt x="87" y="29"/>
                  </a:lnTo>
                  <a:lnTo>
                    <a:pt x="78" y="36"/>
                  </a:lnTo>
                  <a:lnTo>
                    <a:pt x="68" y="44"/>
                  </a:lnTo>
                  <a:lnTo>
                    <a:pt x="68" y="44"/>
                  </a:lnTo>
                  <a:close/>
                  <a:moveTo>
                    <a:pt x="49" y="78"/>
                  </a:moveTo>
                  <a:lnTo>
                    <a:pt x="49" y="78"/>
                  </a:lnTo>
                  <a:lnTo>
                    <a:pt x="61" y="74"/>
                  </a:lnTo>
                  <a:lnTo>
                    <a:pt x="65" y="70"/>
                  </a:lnTo>
                  <a:lnTo>
                    <a:pt x="66" y="69"/>
                  </a:lnTo>
                  <a:lnTo>
                    <a:pt x="66" y="67"/>
                  </a:lnTo>
                  <a:lnTo>
                    <a:pt x="66" y="67"/>
                  </a:lnTo>
                  <a:lnTo>
                    <a:pt x="49" y="78"/>
                  </a:lnTo>
                  <a:lnTo>
                    <a:pt x="49" y="78"/>
                  </a:lnTo>
                  <a:close/>
                  <a:moveTo>
                    <a:pt x="42" y="93"/>
                  </a:moveTo>
                  <a:lnTo>
                    <a:pt x="42" y="93"/>
                  </a:lnTo>
                  <a:lnTo>
                    <a:pt x="51" y="91"/>
                  </a:lnTo>
                  <a:lnTo>
                    <a:pt x="55" y="88"/>
                  </a:lnTo>
                  <a:lnTo>
                    <a:pt x="57" y="84"/>
                  </a:lnTo>
                  <a:lnTo>
                    <a:pt x="57" y="84"/>
                  </a:lnTo>
                  <a:lnTo>
                    <a:pt x="51" y="86"/>
                  </a:lnTo>
                  <a:lnTo>
                    <a:pt x="47" y="88"/>
                  </a:lnTo>
                  <a:lnTo>
                    <a:pt x="42" y="93"/>
                  </a:lnTo>
                  <a:lnTo>
                    <a:pt x="42" y="93"/>
                  </a:lnTo>
                  <a:close/>
                  <a:moveTo>
                    <a:pt x="25" y="112"/>
                  </a:moveTo>
                  <a:lnTo>
                    <a:pt x="25" y="112"/>
                  </a:lnTo>
                  <a:lnTo>
                    <a:pt x="26" y="109"/>
                  </a:lnTo>
                  <a:lnTo>
                    <a:pt x="28" y="107"/>
                  </a:lnTo>
                  <a:lnTo>
                    <a:pt x="28" y="103"/>
                  </a:lnTo>
                  <a:lnTo>
                    <a:pt x="28" y="103"/>
                  </a:lnTo>
                  <a:lnTo>
                    <a:pt x="26" y="105"/>
                  </a:lnTo>
                  <a:lnTo>
                    <a:pt x="25" y="107"/>
                  </a:lnTo>
                  <a:lnTo>
                    <a:pt x="25" y="112"/>
                  </a:lnTo>
                  <a:lnTo>
                    <a:pt x="25" y="112"/>
                  </a:lnTo>
                  <a:close/>
                  <a:moveTo>
                    <a:pt x="28" y="124"/>
                  </a:moveTo>
                  <a:lnTo>
                    <a:pt x="28" y="124"/>
                  </a:lnTo>
                  <a:lnTo>
                    <a:pt x="32" y="122"/>
                  </a:lnTo>
                  <a:lnTo>
                    <a:pt x="34" y="120"/>
                  </a:lnTo>
                  <a:lnTo>
                    <a:pt x="34" y="120"/>
                  </a:lnTo>
                  <a:lnTo>
                    <a:pt x="30" y="120"/>
                  </a:lnTo>
                  <a:lnTo>
                    <a:pt x="28" y="124"/>
                  </a:lnTo>
                  <a:lnTo>
                    <a:pt x="28" y="124"/>
                  </a:lnTo>
                  <a:close/>
                  <a:moveTo>
                    <a:pt x="11" y="145"/>
                  </a:moveTo>
                  <a:lnTo>
                    <a:pt x="11" y="145"/>
                  </a:lnTo>
                  <a:lnTo>
                    <a:pt x="19" y="139"/>
                  </a:lnTo>
                  <a:lnTo>
                    <a:pt x="23" y="137"/>
                  </a:lnTo>
                  <a:lnTo>
                    <a:pt x="25" y="133"/>
                  </a:lnTo>
                  <a:lnTo>
                    <a:pt x="25" y="133"/>
                  </a:lnTo>
                  <a:lnTo>
                    <a:pt x="21" y="135"/>
                  </a:lnTo>
                  <a:lnTo>
                    <a:pt x="17" y="139"/>
                  </a:lnTo>
                  <a:lnTo>
                    <a:pt x="13" y="141"/>
                  </a:lnTo>
                  <a:lnTo>
                    <a:pt x="11" y="145"/>
                  </a:lnTo>
                  <a:lnTo>
                    <a:pt x="11" y="1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6" name="Freeform 64"/>
            <p:cNvSpPr>
              <a:spLocks noEditPoints="1"/>
            </p:cNvSpPr>
            <p:nvPr/>
          </p:nvSpPr>
          <p:spPr bwMode="auto">
            <a:xfrm>
              <a:off x="4497388" y="4241800"/>
              <a:ext cx="269875" cy="257175"/>
            </a:xfrm>
            <a:custGeom>
              <a:avLst/>
              <a:gdLst/>
              <a:ahLst/>
              <a:cxnLst>
                <a:cxn ang="0">
                  <a:pos x="111" y="38"/>
                </a:cxn>
                <a:cxn ang="0">
                  <a:pos x="153" y="21"/>
                </a:cxn>
                <a:cxn ang="0">
                  <a:pos x="166" y="44"/>
                </a:cxn>
                <a:cxn ang="0">
                  <a:pos x="164" y="57"/>
                </a:cxn>
                <a:cxn ang="0">
                  <a:pos x="136" y="74"/>
                </a:cxn>
                <a:cxn ang="0">
                  <a:pos x="170" y="95"/>
                </a:cxn>
                <a:cxn ang="0">
                  <a:pos x="151" y="122"/>
                </a:cxn>
                <a:cxn ang="0">
                  <a:pos x="130" y="130"/>
                </a:cxn>
                <a:cxn ang="0">
                  <a:pos x="115" y="151"/>
                </a:cxn>
                <a:cxn ang="0">
                  <a:pos x="69" y="158"/>
                </a:cxn>
                <a:cxn ang="0">
                  <a:pos x="63" y="141"/>
                </a:cxn>
                <a:cxn ang="0">
                  <a:pos x="44" y="147"/>
                </a:cxn>
                <a:cxn ang="0">
                  <a:pos x="23" y="120"/>
                </a:cxn>
                <a:cxn ang="0">
                  <a:pos x="48" y="101"/>
                </a:cxn>
                <a:cxn ang="0">
                  <a:pos x="12" y="90"/>
                </a:cxn>
                <a:cxn ang="0">
                  <a:pos x="2" y="69"/>
                </a:cxn>
                <a:cxn ang="0">
                  <a:pos x="31" y="34"/>
                </a:cxn>
                <a:cxn ang="0">
                  <a:pos x="52" y="36"/>
                </a:cxn>
                <a:cxn ang="0">
                  <a:pos x="67" y="10"/>
                </a:cxn>
                <a:cxn ang="0">
                  <a:pos x="99" y="2"/>
                </a:cxn>
                <a:cxn ang="0">
                  <a:pos x="78" y="15"/>
                </a:cxn>
                <a:cxn ang="0">
                  <a:pos x="78" y="53"/>
                </a:cxn>
                <a:cxn ang="0">
                  <a:pos x="40" y="38"/>
                </a:cxn>
                <a:cxn ang="0">
                  <a:pos x="31" y="69"/>
                </a:cxn>
                <a:cxn ang="0">
                  <a:pos x="77" y="82"/>
                </a:cxn>
                <a:cxn ang="0">
                  <a:pos x="42" y="114"/>
                </a:cxn>
                <a:cxn ang="0">
                  <a:pos x="63" y="130"/>
                </a:cxn>
                <a:cxn ang="0">
                  <a:pos x="84" y="109"/>
                </a:cxn>
                <a:cxn ang="0">
                  <a:pos x="94" y="135"/>
                </a:cxn>
                <a:cxn ang="0">
                  <a:pos x="117" y="141"/>
                </a:cxn>
                <a:cxn ang="0">
                  <a:pos x="115" y="103"/>
                </a:cxn>
                <a:cxn ang="0">
                  <a:pos x="145" y="116"/>
                </a:cxn>
                <a:cxn ang="0">
                  <a:pos x="153" y="90"/>
                </a:cxn>
                <a:cxn ang="0">
                  <a:pos x="126" y="74"/>
                </a:cxn>
                <a:cxn ang="0">
                  <a:pos x="158" y="52"/>
                </a:cxn>
                <a:cxn ang="0">
                  <a:pos x="149" y="29"/>
                </a:cxn>
                <a:cxn ang="0">
                  <a:pos x="111" y="52"/>
                </a:cxn>
                <a:cxn ang="0">
                  <a:pos x="101" y="6"/>
                </a:cxn>
                <a:cxn ang="0">
                  <a:pos x="78" y="10"/>
                </a:cxn>
                <a:cxn ang="0">
                  <a:pos x="69" y="23"/>
                </a:cxn>
                <a:cxn ang="0">
                  <a:pos x="65" y="21"/>
                </a:cxn>
                <a:cxn ang="0">
                  <a:pos x="21" y="82"/>
                </a:cxn>
                <a:cxn ang="0">
                  <a:pos x="25" y="76"/>
                </a:cxn>
                <a:cxn ang="0">
                  <a:pos x="80" y="126"/>
                </a:cxn>
                <a:cxn ang="0">
                  <a:pos x="82" y="120"/>
                </a:cxn>
                <a:cxn ang="0">
                  <a:pos x="29" y="130"/>
                </a:cxn>
                <a:cxn ang="0">
                  <a:pos x="27" y="126"/>
                </a:cxn>
                <a:cxn ang="0">
                  <a:pos x="38" y="135"/>
                </a:cxn>
                <a:cxn ang="0">
                  <a:pos x="42" y="122"/>
                </a:cxn>
                <a:cxn ang="0">
                  <a:pos x="38" y="135"/>
                </a:cxn>
                <a:cxn ang="0">
                  <a:pos x="52" y="132"/>
                </a:cxn>
                <a:cxn ang="0">
                  <a:pos x="48" y="137"/>
                </a:cxn>
              </a:cxnLst>
              <a:rect l="0" t="0" r="r" b="b"/>
              <a:pathLst>
                <a:path w="170" h="162">
                  <a:moveTo>
                    <a:pt x="107" y="0"/>
                  </a:moveTo>
                  <a:lnTo>
                    <a:pt x="107" y="0"/>
                  </a:lnTo>
                  <a:lnTo>
                    <a:pt x="107" y="17"/>
                  </a:lnTo>
                  <a:lnTo>
                    <a:pt x="107" y="29"/>
                  </a:lnTo>
                  <a:lnTo>
                    <a:pt x="111" y="38"/>
                  </a:lnTo>
                  <a:lnTo>
                    <a:pt x="111" y="38"/>
                  </a:lnTo>
                  <a:lnTo>
                    <a:pt x="120" y="34"/>
                  </a:lnTo>
                  <a:lnTo>
                    <a:pt x="130" y="29"/>
                  </a:lnTo>
                  <a:lnTo>
                    <a:pt x="139" y="25"/>
                  </a:lnTo>
                  <a:lnTo>
                    <a:pt x="153" y="21"/>
                  </a:lnTo>
                  <a:lnTo>
                    <a:pt x="153" y="21"/>
                  </a:lnTo>
                  <a:lnTo>
                    <a:pt x="157" y="29"/>
                  </a:lnTo>
                  <a:lnTo>
                    <a:pt x="162" y="36"/>
                  </a:lnTo>
                  <a:lnTo>
                    <a:pt x="162" y="36"/>
                  </a:lnTo>
                  <a:lnTo>
                    <a:pt x="166" y="44"/>
                  </a:lnTo>
                  <a:lnTo>
                    <a:pt x="168" y="48"/>
                  </a:lnTo>
                  <a:lnTo>
                    <a:pt x="168" y="52"/>
                  </a:lnTo>
                  <a:lnTo>
                    <a:pt x="168" y="52"/>
                  </a:lnTo>
                  <a:lnTo>
                    <a:pt x="168" y="53"/>
                  </a:lnTo>
                  <a:lnTo>
                    <a:pt x="164" y="57"/>
                  </a:lnTo>
                  <a:lnTo>
                    <a:pt x="153" y="63"/>
                  </a:lnTo>
                  <a:lnTo>
                    <a:pt x="141" y="69"/>
                  </a:lnTo>
                  <a:lnTo>
                    <a:pt x="138" y="71"/>
                  </a:lnTo>
                  <a:lnTo>
                    <a:pt x="136" y="74"/>
                  </a:lnTo>
                  <a:lnTo>
                    <a:pt x="136" y="74"/>
                  </a:lnTo>
                  <a:lnTo>
                    <a:pt x="143" y="80"/>
                  </a:lnTo>
                  <a:lnTo>
                    <a:pt x="153" y="84"/>
                  </a:lnTo>
                  <a:lnTo>
                    <a:pt x="170" y="90"/>
                  </a:lnTo>
                  <a:lnTo>
                    <a:pt x="170" y="90"/>
                  </a:lnTo>
                  <a:lnTo>
                    <a:pt x="170" y="95"/>
                  </a:lnTo>
                  <a:lnTo>
                    <a:pt x="168" y="99"/>
                  </a:lnTo>
                  <a:lnTo>
                    <a:pt x="160" y="109"/>
                  </a:lnTo>
                  <a:lnTo>
                    <a:pt x="160" y="109"/>
                  </a:lnTo>
                  <a:lnTo>
                    <a:pt x="155" y="118"/>
                  </a:lnTo>
                  <a:lnTo>
                    <a:pt x="151" y="122"/>
                  </a:lnTo>
                  <a:lnTo>
                    <a:pt x="149" y="124"/>
                  </a:lnTo>
                  <a:lnTo>
                    <a:pt x="149" y="124"/>
                  </a:lnTo>
                  <a:lnTo>
                    <a:pt x="143" y="126"/>
                  </a:lnTo>
                  <a:lnTo>
                    <a:pt x="138" y="128"/>
                  </a:lnTo>
                  <a:lnTo>
                    <a:pt x="130" y="130"/>
                  </a:lnTo>
                  <a:lnTo>
                    <a:pt x="124" y="132"/>
                  </a:lnTo>
                  <a:lnTo>
                    <a:pt x="124" y="132"/>
                  </a:lnTo>
                  <a:lnTo>
                    <a:pt x="124" y="141"/>
                  </a:lnTo>
                  <a:lnTo>
                    <a:pt x="124" y="141"/>
                  </a:lnTo>
                  <a:lnTo>
                    <a:pt x="115" y="151"/>
                  </a:lnTo>
                  <a:lnTo>
                    <a:pt x="101" y="158"/>
                  </a:lnTo>
                  <a:lnTo>
                    <a:pt x="94" y="160"/>
                  </a:lnTo>
                  <a:lnTo>
                    <a:pt x="86" y="162"/>
                  </a:lnTo>
                  <a:lnTo>
                    <a:pt x="77" y="160"/>
                  </a:lnTo>
                  <a:lnTo>
                    <a:pt x="69" y="158"/>
                  </a:lnTo>
                  <a:lnTo>
                    <a:pt x="69" y="158"/>
                  </a:lnTo>
                  <a:lnTo>
                    <a:pt x="69" y="147"/>
                  </a:lnTo>
                  <a:lnTo>
                    <a:pt x="69" y="139"/>
                  </a:lnTo>
                  <a:lnTo>
                    <a:pt x="69" y="139"/>
                  </a:lnTo>
                  <a:lnTo>
                    <a:pt x="63" y="141"/>
                  </a:lnTo>
                  <a:lnTo>
                    <a:pt x="59" y="145"/>
                  </a:lnTo>
                  <a:lnTo>
                    <a:pt x="56" y="147"/>
                  </a:lnTo>
                  <a:lnTo>
                    <a:pt x="52" y="149"/>
                  </a:lnTo>
                  <a:lnTo>
                    <a:pt x="52" y="149"/>
                  </a:lnTo>
                  <a:lnTo>
                    <a:pt x="44" y="147"/>
                  </a:lnTo>
                  <a:lnTo>
                    <a:pt x="35" y="139"/>
                  </a:lnTo>
                  <a:lnTo>
                    <a:pt x="25" y="132"/>
                  </a:lnTo>
                  <a:lnTo>
                    <a:pt x="21" y="126"/>
                  </a:lnTo>
                  <a:lnTo>
                    <a:pt x="21" y="126"/>
                  </a:lnTo>
                  <a:lnTo>
                    <a:pt x="23" y="120"/>
                  </a:lnTo>
                  <a:lnTo>
                    <a:pt x="25" y="118"/>
                  </a:lnTo>
                  <a:lnTo>
                    <a:pt x="33" y="112"/>
                  </a:lnTo>
                  <a:lnTo>
                    <a:pt x="42" y="107"/>
                  </a:lnTo>
                  <a:lnTo>
                    <a:pt x="46" y="105"/>
                  </a:lnTo>
                  <a:lnTo>
                    <a:pt x="48" y="101"/>
                  </a:lnTo>
                  <a:lnTo>
                    <a:pt x="48" y="101"/>
                  </a:lnTo>
                  <a:lnTo>
                    <a:pt x="44" y="95"/>
                  </a:lnTo>
                  <a:lnTo>
                    <a:pt x="38" y="93"/>
                  </a:lnTo>
                  <a:lnTo>
                    <a:pt x="27" y="92"/>
                  </a:lnTo>
                  <a:lnTo>
                    <a:pt x="12" y="90"/>
                  </a:lnTo>
                  <a:lnTo>
                    <a:pt x="6" y="90"/>
                  </a:lnTo>
                  <a:lnTo>
                    <a:pt x="0" y="86"/>
                  </a:lnTo>
                  <a:lnTo>
                    <a:pt x="0" y="86"/>
                  </a:lnTo>
                  <a:lnTo>
                    <a:pt x="0" y="76"/>
                  </a:lnTo>
                  <a:lnTo>
                    <a:pt x="2" y="69"/>
                  </a:lnTo>
                  <a:lnTo>
                    <a:pt x="6" y="61"/>
                  </a:lnTo>
                  <a:lnTo>
                    <a:pt x="10" y="55"/>
                  </a:lnTo>
                  <a:lnTo>
                    <a:pt x="21" y="46"/>
                  </a:lnTo>
                  <a:lnTo>
                    <a:pt x="27" y="40"/>
                  </a:lnTo>
                  <a:lnTo>
                    <a:pt x="31" y="34"/>
                  </a:lnTo>
                  <a:lnTo>
                    <a:pt x="31" y="34"/>
                  </a:lnTo>
                  <a:lnTo>
                    <a:pt x="37" y="34"/>
                  </a:lnTo>
                  <a:lnTo>
                    <a:pt x="42" y="34"/>
                  </a:lnTo>
                  <a:lnTo>
                    <a:pt x="52" y="36"/>
                  </a:lnTo>
                  <a:lnTo>
                    <a:pt x="52" y="36"/>
                  </a:lnTo>
                  <a:lnTo>
                    <a:pt x="54" y="31"/>
                  </a:lnTo>
                  <a:lnTo>
                    <a:pt x="54" y="25"/>
                  </a:lnTo>
                  <a:lnTo>
                    <a:pt x="54" y="25"/>
                  </a:lnTo>
                  <a:lnTo>
                    <a:pt x="61" y="15"/>
                  </a:lnTo>
                  <a:lnTo>
                    <a:pt x="67" y="10"/>
                  </a:lnTo>
                  <a:lnTo>
                    <a:pt x="71" y="6"/>
                  </a:lnTo>
                  <a:lnTo>
                    <a:pt x="71" y="6"/>
                  </a:lnTo>
                  <a:lnTo>
                    <a:pt x="80" y="4"/>
                  </a:lnTo>
                  <a:lnTo>
                    <a:pt x="88" y="4"/>
                  </a:lnTo>
                  <a:lnTo>
                    <a:pt x="99" y="2"/>
                  </a:lnTo>
                  <a:lnTo>
                    <a:pt x="107" y="0"/>
                  </a:lnTo>
                  <a:lnTo>
                    <a:pt x="107" y="0"/>
                  </a:lnTo>
                  <a:close/>
                  <a:moveTo>
                    <a:pt x="78" y="10"/>
                  </a:moveTo>
                  <a:lnTo>
                    <a:pt x="78" y="10"/>
                  </a:lnTo>
                  <a:lnTo>
                    <a:pt x="78" y="15"/>
                  </a:lnTo>
                  <a:lnTo>
                    <a:pt x="77" y="21"/>
                  </a:lnTo>
                  <a:lnTo>
                    <a:pt x="78" y="32"/>
                  </a:lnTo>
                  <a:lnTo>
                    <a:pt x="80" y="46"/>
                  </a:lnTo>
                  <a:lnTo>
                    <a:pt x="80" y="50"/>
                  </a:lnTo>
                  <a:lnTo>
                    <a:pt x="78" y="53"/>
                  </a:lnTo>
                  <a:lnTo>
                    <a:pt x="78" y="53"/>
                  </a:lnTo>
                  <a:lnTo>
                    <a:pt x="69" y="52"/>
                  </a:lnTo>
                  <a:lnTo>
                    <a:pt x="59" y="48"/>
                  </a:lnTo>
                  <a:lnTo>
                    <a:pt x="50" y="42"/>
                  </a:lnTo>
                  <a:lnTo>
                    <a:pt x="40" y="38"/>
                  </a:lnTo>
                  <a:lnTo>
                    <a:pt x="40" y="38"/>
                  </a:lnTo>
                  <a:lnTo>
                    <a:pt x="35" y="52"/>
                  </a:lnTo>
                  <a:lnTo>
                    <a:pt x="31" y="59"/>
                  </a:lnTo>
                  <a:lnTo>
                    <a:pt x="31" y="69"/>
                  </a:lnTo>
                  <a:lnTo>
                    <a:pt x="31" y="69"/>
                  </a:lnTo>
                  <a:lnTo>
                    <a:pt x="42" y="72"/>
                  </a:lnTo>
                  <a:lnTo>
                    <a:pt x="54" y="74"/>
                  </a:lnTo>
                  <a:lnTo>
                    <a:pt x="67" y="78"/>
                  </a:lnTo>
                  <a:lnTo>
                    <a:pt x="77" y="82"/>
                  </a:lnTo>
                  <a:lnTo>
                    <a:pt x="77" y="82"/>
                  </a:lnTo>
                  <a:lnTo>
                    <a:pt x="69" y="92"/>
                  </a:lnTo>
                  <a:lnTo>
                    <a:pt x="59" y="99"/>
                  </a:lnTo>
                  <a:lnTo>
                    <a:pt x="50" y="105"/>
                  </a:lnTo>
                  <a:lnTo>
                    <a:pt x="42" y="114"/>
                  </a:lnTo>
                  <a:lnTo>
                    <a:pt x="42" y="114"/>
                  </a:lnTo>
                  <a:lnTo>
                    <a:pt x="48" y="118"/>
                  </a:lnTo>
                  <a:lnTo>
                    <a:pt x="52" y="122"/>
                  </a:lnTo>
                  <a:lnTo>
                    <a:pt x="57" y="128"/>
                  </a:lnTo>
                  <a:lnTo>
                    <a:pt x="63" y="130"/>
                  </a:lnTo>
                  <a:lnTo>
                    <a:pt x="63" y="130"/>
                  </a:lnTo>
                  <a:lnTo>
                    <a:pt x="67" y="128"/>
                  </a:lnTo>
                  <a:lnTo>
                    <a:pt x="69" y="126"/>
                  </a:lnTo>
                  <a:lnTo>
                    <a:pt x="75" y="118"/>
                  </a:lnTo>
                  <a:lnTo>
                    <a:pt x="80" y="112"/>
                  </a:lnTo>
                  <a:lnTo>
                    <a:pt x="84" y="109"/>
                  </a:lnTo>
                  <a:lnTo>
                    <a:pt x="88" y="107"/>
                  </a:lnTo>
                  <a:lnTo>
                    <a:pt x="88" y="107"/>
                  </a:lnTo>
                  <a:lnTo>
                    <a:pt x="92" y="116"/>
                  </a:lnTo>
                  <a:lnTo>
                    <a:pt x="92" y="126"/>
                  </a:lnTo>
                  <a:lnTo>
                    <a:pt x="94" y="135"/>
                  </a:lnTo>
                  <a:lnTo>
                    <a:pt x="96" y="145"/>
                  </a:lnTo>
                  <a:lnTo>
                    <a:pt x="96" y="145"/>
                  </a:lnTo>
                  <a:lnTo>
                    <a:pt x="99" y="143"/>
                  </a:lnTo>
                  <a:lnTo>
                    <a:pt x="105" y="143"/>
                  </a:lnTo>
                  <a:lnTo>
                    <a:pt x="117" y="141"/>
                  </a:lnTo>
                  <a:lnTo>
                    <a:pt x="117" y="141"/>
                  </a:lnTo>
                  <a:lnTo>
                    <a:pt x="117" y="132"/>
                  </a:lnTo>
                  <a:lnTo>
                    <a:pt x="117" y="122"/>
                  </a:lnTo>
                  <a:lnTo>
                    <a:pt x="115" y="112"/>
                  </a:lnTo>
                  <a:lnTo>
                    <a:pt x="115" y="103"/>
                  </a:lnTo>
                  <a:lnTo>
                    <a:pt x="115" y="103"/>
                  </a:lnTo>
                  <a:lnTo>
                    <a:pt x="122" y="105"/>
                  </a:lnTo>
                  <a:lnTo>
                    <a:pt x="130" y="109"/>
                  </a:lnTo>
                  <a:lnTo>
                    <a:pt x="145" y="116"/>
                  </a:lnTo>
                  <a:lnTo>
                    <a:pt x="145" y="116"/>
                  </a:lnTo>
                  <a:lnTo>
                    <a:pt x="155" y="107"/>
                  </a:lnTo>
                  <a:lnTo>
                    <a:pt x="158" y="101"/>
                  </a:lnTo>
                  <a:lnTo>
                    <a:pt x="162" y="93"/>
                  </a:lnTo>
                  <a:lnTo>
                    <a:pt x="162" y="93"/>
                  </a:lnTo>
                  <a:lnTo>
                    <a:pt x="153" y="90"/>
                  </a:lnTo>
                  <a:lnTo>
                    <a:pt x="143" y="86"/>
                  </a:lnTo>
                  <a:lnTo>
                    <a:pt x="134" y="80"/>
                  </a:lnTo>
                  <a:lnTo>
                    <a:pt x="128" y="78"/>
                  </a:lnTo>
                  <a:lnTo>
                    <a:pt x="126" y="74"/>
                  </a:lnTo>
                  <a:lnTo>
                    <a:pt x="126" y="74"/>
                  </a:lnTo>
                  <a:lnTo>
                    <a:pt x="128" y="71"/>
                  </a:lnTo>
                  <a:lnTo>
                    <a:pt x="132" y="67"/>
                  </a:lnTo>
                  <a:lnTo>
                    <a:pt x="143" y="61"/>
                  </a:lnTo>
                  <a:lnTo>
                    <a:pt x="155" y="55"/>
                  </a:lnTo>
                  <a:lnTo>
                    <a:pt x="158" y="52"/>
                  </a:lnTo>
                  <a:lnTo>
                    <a:pt x="160" y="48"/>
                  </a:lnTo>
                  <a:lnTo>
                    <a:pt x="160" y="48"/>
                  </a:lnTo>
                  <a:lnTo>
                    <a:pt x="160" y="42"/>
                  </a:lnTo>
                  <a:lnTo>
                    <a:pt x="157" y="38"/>
                  </a:lnTo>
                  <a:lnTo>
                    <a:pt x="149" y="29"/>
                  </a:lnTo>
                  <a:lnTo>
                    <a:pt x="149" y="29"/>
                  </a:lnTo>
                  <a:lnTo>
                    <a:pt x="139" y="34"/>
                  </a:lnTo>
                  <a:lnTo>
                    <a:pt x="130" y="40"/>
                  </a:lnTo>
                  <a:lnTo>
                    <a:pt x="122" y="46"/>
                  </a:lnTo>
                  <a:lnTo>
                    <a:pt x="111" y="52"/>
                  </a:lnTo>
                  <a:lnTo>
                    <a:pt x="111" y="52"/>
                  </a:lnTo>
                  <a:lnTo>
                    <a:pt x="105" y="42"/>
                  </a:lnTo>
                  <a:lnTo>
                    <a:pt x="103" y="31"/>
                  </a:lnTo>
                  <a:lnTo>
                    <a:pt x="101" y="19"/>
                  </a:lnTo>
                  <a:lnTo>
                    <a:pt x="101" y="6"/>
                  </a:lnTo>
                  <a:lnTo>
                    <a:pt x="101" y="6"/>
                  </a:lnTo>
                  <a:lnTo>
                    <a:pt x="96" y="8"/>
                  </a:lnTo>
                  <a:lnTo>
                    <a:pt x="90" y="8"/>
                  </a:lnTo>
                  <a:lnTo>
                    <a:pt x="84" y="8"/>
                  </a:lnTo>
                  <a:lnTo>
                    <a:pt x="78" y="10"/>
                  </a:lnTo>
                  <a:lnTo>
                    <a:pt x="78" y="10"/>
                  </a:lnTo>
                  <a:close/>
                  <a:moveTo>
                    <a:pt x="59" y="27"/>
                  </a:moveTo>
                  <a:lnTo>
                    <a:pt x="59" y="27"/>
                  </a:lnTo>
                  <a:lnTo>
                    <a:pt x="63" y="25"/>
                  </a:lnTo>
                  <a:lnTo>
                    <a:pt x="69" y="23"/>
                  </a:lnTo>
                  <a:lnTo>
                    <a:pt x="73" y="19"/>
                  </a:lnTo>
                  <a:lnTo>
                    <a:pt x="73" y="17"/>
                  </a:lnTo>
                  <a:lnTo>
                    <a:pt x="71" y="15"/>
                  </a:lnTo>
                  <a:lnTo>
                    <a:pt x="71" y="15"/>
                  </a:lnTo>
                  <a:lnTo>
                    <a:pt x="65" y="21"/>
                  </a:lnTo>
                  <a:lnTo>
                    <a:pt x="61" y="25"/>
                  </a:lnTo>
                  <a:lnTo>
                    <a:pt x="59" y="27"/>
                  </a:lnTo>
                  <a:lnTo>
                    <a:pt x="59" y="27"/>
                  </a:lnTo>
                  <a:close/>
                  <a:moveTo>
                    <a:pt x="21" y="82"/>
                  </a:moveTo>
                  <a:lnTo>
                    <a:pt x="21" y="82"/>
                  </a:lnTo>
                  <a:lnTo>
                    <a:pt x="27" y="80"/>
                  </a:lnTo>
                  <a:lnTo>
                    <a:pt x="31" y="76"/>
                  </a:lnTo>
                  <a:lnTo>
                    <a:pt x="31" y="76"/>
                  </a:lnTo>
                  <a:lnTo>
                    <a:pt x="27" y="76"/>
                  </a:lnTo>
                  <a:lnTo>
                    <a:pt x="25" y="76"/>
                  </a:lnTo>
                  <a:lnTo>
                    <a:pt x="21" y="82"/>
                  </a:lnTo>
                  <a:lnTo>
                    <a:pt x="21" y="82"/>
                  </a:lnTo>
                  <a:close/>
                  <a:moveTo>
                    <a:pt x="77" y="126"/>
                  </a:moveTo>
                  <a:lnTo>
                    <a:pt x="77" y="126"/>
                  </a:lnTo>
                  <a:lnTo>
                    <a:pt x="80" y="126"/>
                  </a:lnTo>
                  <a:lnTo>
                    <a:pt x="84" y="124"/>
                  </a:lnTo>
                  <a:lnTo>
                    <a:pt x="84" y="124"/>
                  </a:lnTo>
                  <a:lnTo>
                    <a:pt x="84" y="120"/>
                  </a:lnTo>
                  <a:lnTo>
                    <a:pt x="84" y="120"/>
                  </a:lnTo>
                  <a:lnTo>
                    <a:pt x="82" y="120"/>
                  </a:lnTo>
                  <a:lnTo>
                    <a:pt x="80" y="122"/>
                  </a:lnTo>
                  <a:lnTo>
                    <a:pt x="77" y="126"/>
                  </a:lnTo>
                  <a:lnTo>
                    <a:pt x="77" y="126"/>
                  </a:lnTo>
                  <a:close/>
                  <a:moveTo>
                    <a:pt x="29" y="130"/>
                  </a:moveTo>
                  <a:lnTo>
                    <a:pt x="29" y="130"/>
                  </a:lnTo>
                  <a:lnTo>
                    <a:pt x="29" y="124"/>
                  </a:lnTo>
                  <a:lnTo>
                    <a:pt x="29" y="122"/>
                  </a:lnTo>
                  <a:lnTo>
                    <a:pt x="27" y="122"/>
                  </a:lnTo>
                  <a:lnTo>
                    <a:pt x="27" y="122"/>
                  </a:lnTo>
                  <a:lnTo>
                    <a:pt x="27" y="126"/>
                  </a:lnTo>
                  <a:lnTo>
                    <a:pt x="27" y="128"/>
                  </a:lnTo>
                  <a:lnTo>
                    <a:pt x="29" y="130"/>
                  </a:lnTo>
                  <a:lnTo>
                    <a:pt x="29" y="130"/>
                  </a:lnTo>
                  <a:close/>
                  <a:moveTo>
                    <a:pt x="38" y="135"/>
                  </a:moveTo>
                  <a:lnTo>
                    <a:pt x="38" y="135"/>
                  </a:lnTo>
                  <a:lnTo>
                    <a:pt x="42" y="130"/>
                  </a:lnTo>
                  <a:lnTo>
                    <a:pt x="44" y="128"/>
                  </a:lnTo>
                  <a:lnTo>
                    <a:pt x="44" y="124"/>
                  </a:lnTo>
                  <a:lnTo>
                    <a:pt x="44" y="124"/>
                  </a:lnTo>
                  <a:lnTo>
                    <a:pt x="42" y="122"/>
                  </a:lnTo>
                  <a:lnTo>
                    <a:pt x="42" y="122"/>
                  </a:lnTo>
                  <a:lnTo>
                    <a:pt x="37" y="128"/>
                  </a:lnTo>
                  <a:lnTo>
                    <a:pt x="37" y="132"/>
                  </a:lnTo>
                  <a:lnTo>
                    <a:pt x="38" y="135"/>
                  </a:lnTo>
                  <a:lnTo>
                    <a:pt x="38" y="135"/>
                  </a:lnTo>
                  <a:close/>
                  <a:moveTo>
                    <a:pt x="48" y="137"/>
                  </a:moveTo>
                  <a:lnTo>
                    <a:pt x="48" y="137"/>
                  </a:lnTo>
                  <a:lnTo>
                    <a:pt x="50" y="135"/>
                  </a:lnTo>
                  <a:lnTo>
                    <a:pt x="52" y="132"/>
                  </a:lnTo>
                  <a:lnTo>
                    <a:pt x="52" y="132"/>
                  </a:lnTo>
                  <a:lnTo>
                    <a:pt x="50" y="130"/>
                  </a:lnTo>
                  <a:lnTo>
                    <a:pt x="50" y="130"/>
                  </a:lnTo>
                  <a:lnTo>
                    <a:pt x="48" y="133"/>
                  </a:lnTo>
                  <a:lnTo>
                    <a:pt x="46" y="135"/>
                  </a:lnTo>
                  <a:lnTo>
                    <a:pt x="48" y="137"/>
                  </a:lnTo>
                  <a:lnTo>
                    <a:pt x="48" y="1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7" name="Freeform 65"/>
            <p:cNvSpPr>
              <a:spLocks noEditPoints="1"/>
            </p:cNvSpPr>
            <p:nvPr/>
          </p:nvSpPr>
          <p:spPr bwMode="auto">
            <a:xfrm>
              <a:off x="4897438" y="4244975"/>
              <a:ext cx="287338" cy="250825"/>
            </a:xfrm>
            <a:custGeom>
              <a:avLst/>
              <a:gdLst/>
              <a:ahLst/>
              <a:cxnLst>
                <a:cxn ang="0">
                  <a:pos x="112" y="91"/>
                </a:cxn>
                <a:cxn ang="0">
                  <a:pos x="82" y="48"/>
                </a:cxn>
                <a:cxn ang="0">
                  <a:pos x="107" y="59"/>
                </a:cxn>
                <a:cxn ang="0">
                  <a:pos x="107" y="65"/>
                </a:cxn>
                <a:cxn ang="0">
                  <a:pos x="99" y="53"/>
                </a:cxn>
                <a:cxn ang="0">
                  <a:pos x="80" y="80"/>
                </a:cxn>
                <a:cxn ang="0">
                  <a:pos x="95" y="53"/>
                </a:cxn>
                <a:cxn ang="0">
                  <a:pos x="152" y="6"/>
                </a:cxn>
                <a:cxn ang="0">
                  <a:pos x="107" y="13"/>
                </a:cxn>
                <a:cxn ang="0">
                  <a:pos x="95" y="21"/>
                </a:cxn>
                <a:cxn ang="0">
                  <a:pos x="89" y="0"/>
                </a:cxn>
                <a:cxn ang="0">
                  <a:pos x="48" y="27"/>
                </a:cxn>
                <a:cxn ang="0">
                  <a:pos x="9" y="44"/>
                </a:cxn>
                <a:cxn ang="0">
                  <a:pos x="27" y="74"/>
                </a:cxn>
                <a:cxn ang="0">
                  <a:pos x="42" y="88"/>
                </a:cxn>
                <a:cxn ang="0">
                  <a:pos x="15" y="99"/>
                </a:cxn>
                <a:cxn ang="0">
                  <a:pos x="0" y="135"/>
                </a:cxn>
                <a:cxn ang="0">
                  <a:pos x="19" y="135"/>
                </a:cxn>
                <a:cxn ang="0">
                  <a:pos x="48" y="151"/>
                </a:cxn>
                <a:cxn ang="0">
                  <a:pos x="74" y="118"/>
                </a:cxn>
                <a:cxn ang="0">
                  <a:pos x="74" y="154"/>
                </a:cxn>
                <a:cxn ang="0">
                  <a:pos x="109" y="154"/>
                </a:cxn>
                <a:cxn ang="0">
                  <a:pos x="135" y="126"/>
                </a:cxn>
                <a:cxn ang="0">
                  <a:pos x="160" y="93"/>
                </a:cxn>
                <a:cxn ang="0">
                  <a:pos x="139" y="86"/>
                </a:cxn>
                <a:cxn ang="0">
                  <a:pos x="152" y="80"/>
                </a:cxn>
                <a:cxn ang="0">
                  <a:pos x="181" y="42"/>
                </a:cxn>
                <a:cxn ang="0">
                  <a:pos x="147" y="30"/>
                </a:cxn>
                <a:cxn ang="0">
                  <a:pos x="23" y="101"/>
                </a:cxn>
                <a:cxn ang="0">
                  <a:pos x="63" y="13"/>
                </a:cxn>
                <a:cxn ang="0">
                  <a:pos x="63" y="11"/>
                </a:cxn>
                <a:cxn ang="0">
                  <a:pos x="27" y="44"/>
                </a:cxn>
                <a:cxn ang="0">
                  <a:pos x="25" y="40"/>
                </a:cxn>
                <a:cxn ang="0">
                  <a:pos x="91" y="116"/>
                </a:cxn>
                <a:cxn ang="0">
                  <a:pos x="145" y="51"/>
                </a:cxn>
                <a:cxn ang="0">
                  <a:pos x="135" y="91"/>
                </a:cxn>
                <a:cxn ang="0">
                  <a:pos x="150" y="103"/>
                </a:cxn>
                <a:cxn ang="0">
                  <a:pos x="120" y="112"/>
                </a:cxn>
                <a:cxn ang="0">
                  <a:pos x="105" y="141"/>
                </a:cxn>
                <a:cxn ang="0">
                  <a:pos x="105" y="112"/>
                </a:cxn>
                <a:cxn ang="0">
                  <a:pos x="59" y="124"/>
                </a:cxn>
                <a:cxn ang="0">
                  <a:pos x="42" y="128"/>
                </a:cxn>
                <a:cxn ang="0">
                  <a:pos x="32" y="112"/>
                </a:cxn>
                <a:cxn ang="0">
                  <a:pos x="36" y="93"/>
                </a:cxn>
                <a:cxn ang="0">
                  <a:pos x="55" y="74"/>
                </a:cxn>
                <a:cxn ang="0">
                  <a:pos x="38" y="53"/>
                </a:cxn>
                <a:cxn ang="0">
                  <a:pos x="53" y="34"/>
                </a:cxn>
                <a:cxn ang="0">
                  <a:pos x="93" y="4"/>
                </a:cxn>
                <a:cxn ang="0">
                  <a:pos x="86" y="34"/>
                </a:cxn>
                <a:cxn ang="0">
                  <a:pos x="120" y="30"/>
                </a:cxn>
                <a:cxn ang="0">
                  <a:pos x="143" y="9"/>
                </a:cxn>
                <a:cxn ang="0">
                  <a:pos x="141" y="40"/>
                </a:cxn>
                <a:cxn ang="0">
                  <a:pos x="171" y="44"/>
                </a:cxn>
              </a:cxnLst>
              <a:rect l="0" t="0" r="r" b="b"/>
              <a:pathLst>
                <a:path w="181" h="158">
                  <a:moveTo>
                    <a:pt x="74" y="84"/>
                  </a:moveTo>
                  <a:lnTo>
                    <a:pt x="74" y="84"/>
                  </a:lnTo>
                  <a:lnTo>
                    <a:pt x="84" y="88"/>
                  </a:lnTo>
                  <a:lnTo>
                    <a:pt x="93" y="90"/>
                  </a:lnTo>
                  <a:lnTo>
                    <a:pt x="103" y="90"/>
                  </a:lnTo>
                  <a:lnTo>
                    <a:pt x="112" y="91"/>
                  </a:lnTo>
                  <a:lnTo>
                    <a:pt x="112" y="91"/>
                  </a:lnTo>
                  <a:lnTo>
                    <a:pt x="120" y="72"/>
                  </a:lnTo>
                  <a:lnTo>
                    <a:pt x="124" y="51"/>
                  </a:lnTo>
                  <a:lnTo>
                    <a:pt x="124" y="51"/>
                  </a:lnTo>
                  <a:lnTo>
                    <a:pt x="82" y="48"/>
                  </a:lnTo>
                  <a:lnTo>
                    <a:pt x="82" y="48"/>
                  </a:lnTo>
                  <a:lnTo>
                    <a:pt x="78" y="67"/>
                  </a:lnTo>
                  <a:lnTo>
                    <a:pt x="76" y="74"/>
                  </a:lnTo>
                  <a:lnTo>
                    <a:pt x="74" y="84"/>
                  </a:lnTo>
                  <a:lnTo>
                    <a:pt x="74" y="84"/>
                  </a:lnTo>
                  <a:close/>
                  <a:moveTo>
                    <a:pt x="107" y="59"/>
                  </a:moveTo>
                  <a:lnTo>
                    <a:pt x="107" y="59"/>
                  </a:lnTo>
                  <a:lnTo>
                    <a:pt x="110" y="63"/>
                  </a:lnTo>
                  <a:lnTo>
                    <a:pt x="114" y="69"/>
                  </a:lnTo>
                  <a:lnTo>
                    <a:pt x="114" y="69"/>
                  </a:lnTo>
                  <a:lnTo>
                    <a:pt x="112" y="69"/>
                  </a:lnTo>
                  <a:lnTo>
                    <a:pt x="110" y="69"/>
                  </a:lnTo>
                  <a:lnTo>
                    <a:pt x="107" y="65"/>
                  </a:lnTo>
                  <a:lnTo>
                    <a:pt x="107" y="65"/>
                  </a:lnTo>
                  <a:lnTo>
                    <a:pt x="107" y="61"/>
                  </a:lnTo>
                  <a:lnTo>
                    <a:pt x="107" y="59"/>
                  </a:lnTo>
                  <a:lnTo>
                    <a:pt x="107" y="59"/>
                  </a:lnTo>
                  <a:close/>
                  <a:moveTo>
                    <a:pt x="99" y="53"/>
                  </a:moveTo>
                  <a:lnTo>
                    <a:pt x="99" y="53"/>
                  </a:lnTo>
                  <a:lnTo>
                    <a:pt x="99" y="61"/>
                  </a:lnTo>
                  <a:lnTo>
                    <a:pt x="97" y="69"/>
                  </a:lnTo>
                  <a:lnTo>
                    <a:pt x="91" y="84"/>
                  </a:lnTo>
                  <a:lnTo>
                    <a:pt x="91" y="84"/>
                  </a:lnTo>
                  <a:lnTo>
                    <a:pt x="86" y="82"/>
                  </a:lnTo>
                  <a:lnTo>
                    <a:pt x="80" y="80"/>
                  </a:lnTo>
                  <a:lnTo>
                    <a:pt x="80" y="80"/>
                  </a:lnTo>
                  <a:lnTo>
                    <a:pt x="82" y="70"/>
                  </a:lnTo>
                  <a:lnTo>
                    <a:pt x="86" y="61"/>
                  </a:lnTo>
                  <a:lnTo>
                    <a:pt x="88" y="57"/>
                  </a:lnTo>
                  <a:lnTo>
                    <a:pt x="91" y="55"/>
                  </a:lnTo>
                  <a:lnTo>
                    <a:pt x="95" y="53"/>
                  </a:lnTo>
                  <a:lnTo>
                    <a:pt x="99" y="53"/>
                  </a:lnTo>
                  <a:lnTo>
                    <a:pt x="99" y="53"/>
                  </a:lnTo>
                  <a:close/>
                  <a:moveTo>
                    <a:pt x="147" y="30"/>
                  </a:moveTo>
                  <a:lnTo>
                    <a:pt x="147" y="30"/>
                  </a:lnTo>
                  <a:lnTo>
                    <a:pt x="149" y="19"/>
                  </a:lnTo>
                  <a:lnTo>
                    <a:pt x="152" y="6"/>
                  </a:lnTo>
                  <a:lnTo>
                    <a:pt x="152" y="6"/>
                  </a:lnTo>
                  <a:lnTo>
                    <a:pt x="139" y="4"/>
                  </a:lnTo>
                  <a:lnTo>
                    <a:pt x="128" y="6"/>
                  </a:lnTo>
                  <a:lnTo>
                    <a:pt x="116" y="9"/>
                  </a:lnTo>
                  <a:lnTo>
                    <a:pt x="107" y="13"/>
                  </a:lnTo>
                  <a:lnTo>
                    <a:pt x="107" y="13"/>
                  </a:lnTo>
                  <a:lnTo>
                    <a:pt x="105" y="17"/>
                  </a:lnTo>
                  <a:lnTo>
                    <a:pt x="101" y="23"/>
                  </a:lnTo>
                  <a:lnTo>
                    <a:pt x="99" y="27"/>
                  </a:lnTo>
                  <a:lnTo>
                    <a:pt x="93" y="29"/>
                  </a:lnTo>
                  <a:lnTo>
                    <a:pt x="93" y="29"/>
                  </a:lnTo>
                  <a:lnTo>
                    <a:pt x="95" y="21"/>
                  </a:lnTo>
                  <a:lnTo>
                    <a:pt x="97" y="15"/>
                  </a:lnTo>
                  <a:lnTo>
                    <a:pt x="101" y="9"/>
                  </a:lnTo>
                  <a:lnTo>
                    <a:pt x="101" y="2"/>
                  </a:lnTo>
                  <a:lnTo>
                    <a:pt x="101" y="2"/>
                  </a:lnTo>
                  <a:lnTo>
                    <a:pt x="95" y="0"/>
                  </a:lnTo>
                  <a:lnTo>
                    <a:pt x="89" y="0"/>
                  </a:lnTo>
                  <a:lnTo>
                    <a:pt x="76" y="2"/>
                  </a:lnTo>
                  <a:lnTo>
                    <a:pt x="53" y="9"/>
                  </a:lnTo>
                  <a:lnTo>
                    <a:pt x="53" y="9"/>
                  </a:lnTo>
                  <a:lnTo>
                    <a:pt x="51" y="15"/>
                  </a:lnTo>
                  <a:lnTo>
                    <a:pt x="49" y="21"/>
                  </a:lnTo>
                  <a:lnTo>
                    <a:pt x="48" y="27"/>
                  </a:lnTo>
                  <a:lnTo>
                    <a:pt x="44" y="30"/>
                  </a:lnTo>
                  <a:lnTo>
                    <a:pt x="44" y="30"/>
                  </a:lnTo>
                  <a:lnTo>
                    <a:pt x="32" y="30"/>
                  </a:lnTo>
                  <a:lnTo>
                    <a:pt x="25" y="34"/>
                  </a:lnTo>
                  <a:lnTo>
                    <a:pt x="17" y="38"/>
                  </a:lnTo>
                  <a:lnTo>
                    <a:pt x="9" y="44"/>
                  </a:lnTo>
                  <a:lnTo>
                    <a:pt x="9" y="44"/>
                  </a:lnTo>
                  <a:lnTo>
                    <a:pt x="8" y="55"/>
                  </a:lnTo>
                  <a:lnTo>
                    <a:pt x="8" y="69"/>
                  </a:lnTo>
                  <a:lnTo>
                    <a:pt x="8" y="69"/>
                  </a:lnTo>
                  <a:lnTo>
                    <a:pt x="15" y="72"/>
                  </a:lnTo>
                  <a:lnTo>
                    <a:pt x="27" y="74"/>
                  </a:lnTo>
                  <a:lnTo>
                    <a:pt x="49" y="74"/>
                  </a:lnTo>
                  <a:lnTo>
                    <a:pt x="49" y="74"/>
                  </a:lnTo>
                  <a:lnTo>
                    <a:pt x="49" y="80"/>
                  </a:lnTo>
                  <a:lnTo>
                    <a:pt x="48" y="84"/>
                  </a:lnTo>
                  <a:lnTo>
                    <a:pt x="46" y="86"/>
                  </a:lnTo>
                  <a:lnTo>
                    <a:pt x="42" y="88"/>
                  </a:lnTo>
                  <a:lnTo>
                    <a:pt x="32" y="88"/>
                  </a:lnTo>
                  <a:lnTo>
                    <a:pt x="25" y="90"/>
                  </a:lnTo>
                  <a:lnTo>
                    <a:pt x="25" y="90"/>
                  </a:lnTo>
                  <a:lnTo>
                    <a:pt x="21" y="93"/>
                  </a:lnTo>
                  <a:lnTo>
                    <a:pt x="15" y="99"/>
                  </a:lnTo>
                  <a:lnTo>
                    <a:pt x="15" y="99"/>
                  </a:lnTo>
                  <a:lnTo>
                    <a:pt x="11" y="103"/>
                  </a:lnTo>
                  <a:lnTo>
                    <a:pt x="6" y="105"/>
                  </a:lnTo>
                  <a:lnTo>
                    <a:pt x="6" y="105"/>
                  </a:lnTo>
                  <a:lnTo>
                    <a:pt x="4" y="112"/>
                  </a:lnTo>
                  <a:lnTo>
                    <a:pt x="2" y="118"/>
                  </a:lnTo>
                  <a:lnTo>
                    <a:pt x="0" y="135"/>
                  </a:lnTo>
                  <a:lnTo>
                    <a:pt x="0" y="135"/>
                  </a:lnTo>
                  <a:lnTo>
                    <a:pt x="4" y="135"/>
                  </a:lnTo>
                  <a:lnTo>
                    <a:pt x="9" y="135"/>
                  </a:lnTo>
                  <a:lnTo>
                    <a:pt x="15" y="135"/>
                  </a:lnTo>
                  <a:lnTo>
                    <a:pt x="19" y="135"/>
                  </a:lnTo>
                  <a:lnTo>
                    <a:pt x="19" y="135"/>
                  </a:lnTo>
                  <a:lnTo>
                    <a:pt x="17" y="141"/>
                  </a:lnTo>
                  <a:lnTo>
                    <a:pt x="17" y="149"/>
                  </a:lnTo>
                  <a:lnTo>
                    <a:pt x="17" y="149"/>
                  </a:lnTo>
                  <a:lnTo>
                    <a:pt x="25" y="149"/>
                  </a:lnTo>
                  <a:lnTo>
                    <a:pt x="32" y="151"/>
                  </a:lnTo>
                  <a:lnTo>
                    <a:pt x="48" y="151"/>
                  </a:lnTo>
                  <a:lnTo>
                    <a:pt x="48" y="151"/>
                  </a:lnTo>
                  <a:lnTo>
                    <a:pt x="63" y="139"/>
                  </a:lnTo>
                  <a:lnTo>
                    <a:pt x="63" y="139"/>
                  </a:lnTo>
                  <a:lnTo>
                    <a:pt x="69" y="126"/>
                  </a:lnTo>
                  <a:lnTo>
                    <a:pt x="72" y="120"/>
                  </a:lnTo>
                  <a:lnTo>
                    <a:pt x="74" y="118"/>
                  </a:lnTo>
                  <a:lnTo>
                    <a:pt x="78" y="118"/>
                  </a:lnTo>
                  <a:lnTo>
                    <a:pt x="78" y="118"/>
                  </a:lnTo>
                  <a:lnTo>
                    <a:pt x="78" y="128"/>
                  </a:lnTo>
                  <a:lnTo>
                    <a:pt x="74" y="137"/>
                  </a:lnTo>
                  <a:lnTo>
                    <a:pt x="72" y="145"/>
                  </a:lnTo>
                  <a:lnTo>
                    <a:pt x="74" y="154"/>
                  </a:lnTo>
                  <a:lnTo>
                    <a:pt x="74" y="154"/>
                  </a:lnTo>
                  <a:lnTo>
                    <a:pt x="88" y="156"/>
                  </a:lnTo>
                  <a:lnTo>
                    <a:pt x="95" y="158"/>
                  </a:lnTo>
                  <a:lnTo>
                    <a:pt x="103" y="156"/>
                  </a:lnTo>
                  <a:lnTo>
                    <a:pt x="103" y="156"/>
                  </a:lnTo>
                  <a:lnTo>
                    <a:pt x="109" y="154"/>
                  </a:lnTo>
                  <a:lnTo>
                    <a:pt x="114" y="149"/>
                  </a:lnTo>
                  <a:lnTo>
                    <a:pt x="122" y="135"/>
                  </a:lnTo>
                  <a:lnTo>
                    <a:pt x="122" y="135"/>
                  </a:lnTo>
                  <a:lnTo>
                    <a:pt x="126" y="135"/>
                  </a:lnTo>
                  <a:lnTo>
                    <a:pt x="129" y="131"/>
                  </a:lnTo>
                  <a:lnTo>
                    <a:pt x="135" y="126"/>
                  </a:lnTo>
                  <a:lnTo>
                    <a:pt x="143" y="120"/>
                  </a:lnTo>
                  <a:lnTo>
                    <a:pt x="147" y="118"/>
                  </a:lnTo>
                  <a:lnTo>
                    <a:pt x="152" y="116"/>
                  </a:lnTo>
                  <a:lnTo>
                    <a:pt x="152" y="116"/>
                  </a:lnTo>
                  <a:lnTo>
                    <a:pt x="156" y="105"/>
                  </a:lnTo>
                  <a:lnTo>
                    <a:pt x="160" y="93"/>
                  </a:lnTo>
                  <a:lnTo>
                    <a:pt x="160" y="93"/>
                  </a:lnTo>
                  <a:lnTo>
                    <a:pt x="158" y="91"/>
                  </a:lnTo>
                  <a:lnTo>
                    <a:pt x="156" y="90"/>
                  </a:lnTo>
                  <a:lnTo>
                    <a:pt x="149" y="88"/>
                  </a:lnTo>
                  <a:lnTo>
                    <a:pt x="143" y="88"/>
                  </a:lnTo>
                  <a:lnTo>
                    <a:pt x="139" y="86"/>
                  </a:lnTo>
                  <a:lnTo>
                    <a:pt x="139" y="84"/>
                  </a:lnTo>
                  <a:lnTo>
                    <a:pt x="139" y="84"/>
                  </a:lnTo>
                  <a:lnTo>
                    <a:pt x="141" y="80"/>
                  </a:lnTo>
                  <a:lnTo>
                    <a:pt x="145" y="80"/>
                  </a:lnTo>
                  <a:lnTo>
                    <a:pt x="152" y="80"/>
                  </a:lnTo>
                  <a:lnTo>
                    <a:pt x="152" y="80"/>
                  </a:lnTo>
                  <a:lnTo>
                    <a:pt x="156" y="74"/>
                  </a:lnTo>
                  <a:lnTo>
                    <a:pt x="160" y="69"/>
                  </a:lnTo>
                  <a:lnTo>
                    <a:pt x="170" y="59"/>
                  </a:lnTo>
                  <a:lnTo>
                    <a:pt x="175" y="53"/>
                  </a:lnTo>
                  <a:lnTo>
                    <a:pt x="179" y="48"/>
                  </a:lnTo>
                  <a:lnTo>
                    <a:pt x="181" y="42"/>
                  </a:lnTo>
                  <a:lnTo>
                    <a:pt x="181" y="34"/>
                  </a:lnTo>
                  <a:lnTo>
                    <a:pt x="181" y="34"/>
                  </a:lnTo>
                  <a:lnTo>
                    <a:pt x="173" y="32"/>
                  </a:lnTo>
                  <a:lnTo>
                    <a:pt x="164" y="30"/>
                  </a:lnTo>
                  <a:lnTo>
                    <a:pt x="147" y="30"/>
                  </a:lnTo>
                  <a:lnTo>
                    <a:pt x="147" y="30"/>
                  </a:lnTo>
                  <a:close/>
                  <a:moveTo>
                    <a:pt x="19" y="105"/>
                  </a:moveTo>
                  <a:lnTo>
                    <a:pt x="19" y="105"/>
                  </a:lnTo>
                  <a:lnTo>
                    <a:pt x="19" y="103"/>
                  </a:lnTo>
                  <a:lnTo>
                    <a:pt x="21" y="101"/>
                  </a:lnTo>
                  <a:lnTo>
                    <a:pt x="23" y="101"/>
                  </a:lnTo>
                  <a:lnTo>
                    <a:pt x="23" y="101"/>
                  </a:lnTo>
                  <a:lnTo>
                    <a:pt x="21" y="105"/>
                  </a:lnTo>
                  <a:lnTo>
                    <a:pt x="19" y="105"/>
                  </a:lnTo>
                  <a:lnTo>
                    <a:pt x="19" y="105"/>
                  </a:lnTo>
                  <a:close/>
                  <a:moveTo>
                    <a:pt x="63" y="11"/>
                  </a:moveTo>
                  <a:lnTo>
                    <a:pt x="63" y="11"/>
                  </a:lnTo>
                  <a:lnTo>
                    <a:pt x="63" y="13"/>
                  </a:lnTo>
                  <a:lnTo>
                    <a:pt x="63" y="13"/>
                  </a:lnTo>
                  <a:lnTo>
                    <a:pt x="63" y="17"/>
                  </a:lnTo>
                  <a:lnTo>
                    <a:pt x="63" y="17"/>
                  </a:lnTo>
                  <a:lnTo>
                    <a:pt x="61" y="15"/>
                  </a:lnTo>
                  <a:lnTo>
                    <a:pt x="61" y="15"/>
                  </a:lnTo>
                  <a:lnTo>
                    <a:pt x="63" y="11"/>
                  </a:lnTo>
                  <a:lnTo>
                    <a:pt x="63" y="11"/>
                  </a:lnTo>
                  <a:close/>
                  <a:moveTo>
                    <a:pt x="25" y="40"/>
                  </a:moveTo>
                  <a:lnTo>
                    <a:pt x="25" y="40"/>
                  </a:lnTo>
                  <a:lnTo>
                    <a:pt x="27" y="42"/>
                  </a:lnTo>
                  <a:lnTo>
                    <a:pt x="27" y="42"/>
                  </a:lnTo>
                  <a:lnTo>
                    <a:pt x="27" y="44"/>
                  </a:lnTo>
                  <a:lnTo>
                    <a:pt x="28" y="46"/>
                  </a:lnTo>
                  <a:lnTo>
                    <a:pt x="28" y="46"/>
                  </a:lnTo>
                  <a:lnTo>
                    <a:pt x="27" y="46"/>
                  </a:lnTo>
                  <a:lnTo>
                    <a:pt x="25" y="44"/>
                  </a:lnTo>
                  <a:lnTo>
                    <a:pt x="23" y="42"/>
                  </a:lnTo>
                  <a:lnTo>
                    <a:pt x="25" y="40"/>
                  </a:lnTo>
                  <a:lnTo>
                    <a:pt x="25" y="40"/>
                  </a:lnTo>
                  <a:close/>
                  <a:moveTo>
                    <a:pt x="95" y="118"/>
                  </a:moveTo>
                  <a:lnTo>
                    <a:pt x="95" y="118"/>
                  </a:lnTo>
                  <a:lnTo>
                    <a:pt x="91" y="118"/>
                  </a:lnTo>
                  <a:lnTo>
                    <a:pt x="91" y="116"/>
                  </a:lnTo>
                  <a:lnTo>
                    <a:pt x="91" y="116"/>
                  </a:lnTo>
                  <a:lnTo>
                    <a:pt x="95" y="114"/>
                  </a:lnTo>
                  <a:lnTo>
                    <a:pt x="95" y="114"/>
                  </a:lnTo>
                  <a:lnTo>
                    <a:pt x="95" y="118"/>
                  </a:lnTo>
                  <a:lnTo>
                    <a:pt x="95" y="118"/>
                  </a:lnTo>
                  <a:close/>
                  <a:moveTo>
                    <a:pt x="166" y="51"/>
                  </a:moveTo>
                  <a:lnTo>
                    <a:pt x="145" y="51"/>
                  </a:lnTo>
                  <a:lnTo>
                    <a:pt x="145" y="51"/>
                  </a:lnTo>
                  <a:lnTo>
                    <a:pt x="141" y="59"/>
                  </a:lnTo>
                  <a:lnTo>
                    <a:pt x="137" y="69"/>
                  </a:lnTo>
                  <a:lnTo>
                    <a:pt x="131" y="88"/>
                  </a:lnTo>
                  <a:lnTo>
                    <a:pt x="131" y="88"/>
                  </a:lnTo>
                  <a:lnTo>
                    <a:pt x="135" y="91"/>
                  </a:lnTo>
                  <a:lnTo>
                    <a:pt x="141" y="93"/>
                  </a:lnTo>
                  <a:lnTo>
                    <a:pt x="147" y="93"/>
                  </a:lnTo>
                  <a:lnTo>
                    <a:pt x="152" y="95"/>
                  </a:lnTo>
                  <a:lnTo>
                    <a:pt x="152" y="95"/>
                  </a:lnTo>
                  <a:lnTo>
                    <a:pt x="152" y="99"/>
                  </a:lnTo>
                  <a:lnTo>
                    <a:pt x="150" y="103"/>
                  </a:lnTo>
                  <a:lnTo>
                    <a:pt x="147" y="109"/>
                  </a:lnTo>
                  <a:lnTo>
                    <a:pt x="147" y="109"/>
                  </a:lnTo>
                  <a:lnTo>
                    <a:pt x="135" y="110"/>
                  </a:lnTo>
                  <a:lnTo>
                    <a:pt x="124" y="109"/>
                  </a:lnTo>
                  <a:lnTo>
                    <a:pt x="124" y="109"/>
                  </a:lnTo>
                  <a:lnTo>
                    <a:pt x="120" y="112"/>
                  </a:lnTo>
                  <a:lnTo>
                    <a:pt x="118" y="116"/>
                  </a:lnTo>
                  <a:lnTo>
                    <a:pt x="116" y="124"/>
                  </a:lnTo>
                  <a:lnTo>
                    <a:pt x="114" y="133"/>
                  </a:lnTo>
                  <a:lnTo>
                    <a:pt x="110" y="139"/>
                  </a:lnTo>
                  <a:lnTo>
                    <a:pt x="110" y="139"/>
                  </a:lnTo>
                  <a:lnTo>
                    <a:pt x="105" y="141"/>
                  </a:lnTo>
                  <a:lnTo>
                    <a:pt x="99" y="139"/>
                  </a:lnTo>
                  <a:lnTo>
                    <a:pt x="99" y="139"/>
                  </a:lnTo>
                  <a:lnTo>
                    <a:pt x="99" y="133"/>
                  </a:lnTo>
                  <a:lnTo>
                    <a:pt x="101" y="126"/>
                  </a:lnTo>
                  <a:lnTo>
                    <a:pt x="105" y="112"/>
                  </a:lnTo>
                  <a:lnTo>
                    <a:pt x="105" y="112"/>
                  </a:lnTo>
                  <a:lnTo>
                    <a:pt x="97" y="109"/>
                  </a:lnTo>
                  <a:lnTo>
                    <a:pt x="86" y="109"/>
                  </a:lnTo>
                  <a:lnTo>
                    <a:pt x="65" y="110"/>
                  </a:lnTo>
                  <a:lnTo>
                    <a:pt x="65" y="110"/>
                  </a:lnTo>
                  <a:lnTo>
                    <a:pt x="61" y="116"/>
                  </a:lnTo>
                  <a:lnTo>
                    <a:pt x="59" y="124"/>
                  </a:lnTo>
                  <a:lnTo>
                    <a:pt x="57" y="130"/>
                  </a:lnTo>
                  <a:lnTo>
                    <a:pt x="53" y="135"/>
                  </a:lnTo>
                  <a:lnTo>
                    <a:pt x="53" y="135"/>
                  </a:lnTo>
                  <a:lnTo>
                    <a:pt x="40" y="133"/>
                  </a:lnTo>
                  <a:lnTo>
                    <a:pt x="40" y="133"/>
                  </a:lnTo>
                  <a:lnTo>
                    <a:pt x="42" y="128"/>
                  </a:lnTo>
                  <a:lnTo>
                    <a:pt x="42" y="124"/>
                  </a:lnTo>
                  <a:lnTo>
                    <a:pt x="44" y="118"/>
                  </a:lnTo>
                  <a:lnTo>
                    <a:pt x="44" y="112"/>
                  </a:lnTo>
                  <a:lnTo>
                    <a:pt x="44" y="112"/>
                  </a:lnTo>
                  <a:lnTo>
                    <a:pt x="36" y="112"/>
                  </a:lnTo>
                  <a:lnTo>
                    <a:pt x="32" y="112"/>
                  </a:lnTo>
                  <a:lnTo>
                    <a:pt x="27" y="110"/>
                  </a:lnTo>
                  <a:lnTo>
                    <a:pt x="27" y="110"/>
                  </a:lnTo>
                  <a:lnTo>
                    <a:pt x="28" y="101"/>
                  </a:lnTo>
                  <a:lnTo>
                    <a:pt x="32" y="95"/>
                  </a:lnTo>
                  <a:lnTo>
                    <a:pt x="32" y="95"/>
                  </a:lnTo>
                  <a:lnTo>
                    <a:pt x="36" y="93"/>
                  </a:lnTo>
                  <a:lnTo>
                    <a:pt x="40" y="93"/>
                  </a:lnTo>
                  <a:lnTo>
                    <a:pt x="46" y="93"/>
                  </a:lnTo>
                  <a:lnTo>
                    <a:pt x="49" y="93"/>
                  </a:lnTo>
                  <a:lnTo>
                    <a:pt x="49" y="93"/>
                  </a:lnTo>
                  <a:lnTo>
                    <a:pt x="53" y="84"/>
                  </a:lnTo>
                  <a:lnTo>
                    <a:pt x="55" y="74"/>
                  </a:lnTo>
                  <a:lnTo>
                    <a:pt x="61" y="53"/>
                  </a:lnTo>
                  <a:lnTo>
                    <a:pt x="61" y="53"/>
                  </a:lnTo>
                  <a:lnTo>
                    <a:pt x="57" y="53"/>
                  </a:lnTo>
                  <a:lnTo>
                    <a:pt x="51" y="53"/>
                  </a:lnTo>
                  <a:lnTo>
                    <a:pt x="38" y="53"/>
                  </a:lnTo>
                  <a:lnTo>
                    <a:pt x="38" y="53"/>
                  </a:lnTo>
                  <a:lnTo>
                    <a:pt x="36" y="48"/>
                  </a:lnTo>
                  <a:lnTo>
                    <a:pt x="38" y="42"/>
                  </a:lnTo>
                  <a:lnTo>
                    <a:pt x="40" y="38"/>
                  </a:lnTo>
                  <a:lnTo>
                    <a:pt x="42" y="34"/>
                  </a:lnTo>
                  <a:lnTo>
                    <a:pt x="42" y="34"/>
                  </a:lnTo>
                  <a:lnTo>
                    <a:pt x="53" y="34"/>
                  </a:lnTo>
                  <a:lnTo>
                    <a:pt x="65" y="34"/>
                  </a:lnTo>
                  <a:lnTo>
                    <a:pt x="65" y="34"/>
                  </a:lnTo>
                  <a:lnTo>
                    <a:pt x="70" y="21"/>
                  </a:lnTo>
                  <a:lnTo>
                    <a:pt x="76" y="6"/>
                  </a:lnTo>
                  <a:lnTo>
                    <a:pt x="76" y="6"/>
                  </a:lnTo>
                  <a:lnTo>
                    <a:pt x="93" y="4"/>
                  </a:lnTo>
                  <a:lnTo>
                    <a:pt x="93" y="4"/>
                  </a:lnTo>
                  <a:lnTo>
                    <a:pt x="93" y="11"/>
                  </a:lnTo>
                  <a:lnTo>
                    <a:pt x="89" y="17"/>
                  </a:lnTo>
                  <a:lnTo>
                    <a:pt x="88" y="25"/>
                  </a:lnTo>
                  <a:lnTo>
                    <a:pt x="86" y="34"/>
                  </a:lnTo>
                  <a:lnTo>
                    <a:pt x="86" y="34"/>
                  </a:lnTo>
                  <a:lnTo>
                    <a:pt x="101" y="36"/>
                  </a:lnTo>
                  <a:lnTo>
                    <a:pt x="109" y="36"/>
                  </a:lnTo>
                  <a:lnTo>
                    <a:pt x="114" y="34"/>
                  </a:lnTo>
                  <a:lnTo>
                    <a:pt x="114" y="34"/>
                  </a:lnTo>
                  <a:lnTo>
                    <a:pt x="116" y="32"/>
                  </a:lnTo>
                  <a:lnTo>
                    <a:pt x="120" y="30"/>
                  </a:lnTo>
                  <a:lnTo>
                    <a:pt x="122" y="25"/>
                  </a:lnTo>
                  <a:lnTo>
                    <a:pt x="124" y="17"/>
                  </a:lnTo>
                  <a:lnTo>
                    <a:pt x="128" y="11"/>
                  </a:lnTo>
                  <a:lnTo>
                    <a:pt x="128" y="11"/>
                  </a:lnTo>
                  <a:lnTo>
                    <a:pt x="135" y="9"/>
                  </a:lnTo>
                  <a:lnTo>
                    <a:pt x="143" y="9"/>
                  </a:lnTo>
                  <a:lnTo>
                    <a:pt x="143" y="9"/>
                  </a:lnTo>
                  <a:lnTo>
                    <a:pt x="143" y="19"/>
                  </a:lnTo>
                  <a:lnTo>
                    <a:pt x="141" y="27"/>
                  </a:lnTo>
                  <a:lnTo>
                    <a:pt x="139" y="32"/>
                  </a:lnTo>
                  <a:lnTo>
                    <a:pt x="139" y="36"/>
                  </a:lnTo>
                  <a:lnTo>
                    <a:pt x="141" y="40"/>
                  </a:lnTo>
                  <a:lnTo>
                    <a:pt x="141" y="40"/>
                  </a:lnTo>
                  <a:lnTo>
                    <a:pt x="156" y="38"/>
                  </a:lnTo>
                  <a:lnTo>
                    <a:pt x="164" y="38"/>
                  </a:lnTo>
                  <a:lnTo>
                    <a:pt x="171" y="40"/>
                  </a:lnTo>
                  <a:lnTo>
                    <a:pt x="171" y="40"/>
                  </a:lnTo>
                  <a:lnTo>
                    <a:pt x="171" y="44"/>
                  </a:lnTo>
                  <a:lnTo>
                    <a:pt x="170" y="48"/>
                  </a:lnTo>
                  <a:lnTo>
                    <a:pt x="166" y="51"/>
                  </a:lnTo>
                  <a:lnTo>
                    <a:pt x="166" y="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8" name="Freeform 66"/>
            <p:cNvSpPr>
              <a:spLocks noEditPoints="1"/>
            </p:cNvSpPr>
            <p:nvPr/>
          </p:nvSpPr>
          <p:spPr bwMode="auto">
            <a:xfrm>
              <a:off x="2506663" y="4689475"/>
              <a:ext cx="242888" cy="390525"/>
            </a:xfrm>
            <a:custGeom>
              <a:avLst/>
              <a:gdLst/>
              <a:ahLst/>
              <a:cxnLst>
                <a:cxn ang="0">
                  <a:pos x="109" y="57"/>
                </a:cxn>
                <a:cxn ang="0">
                  <a:pos x="88" y="135"/>
                </a:cxn>
                <a:cxn ang="0">
                  <a:pos x="136" y="185"/>
                </a:cxn>
                <a:cxn ang="0">
                  <a:pos x="153" y="221"/>
                </a:cxn>
                <a:cxn ang="0">
                  <a:pos x="130" y="246"/>
                </a:cxn>
                <a:cxn ang="0">
                  <a:pos x="57" y="225"/>
                </a:cxn>
                <a:cxn ang="0">
                  <a:pos x="6" y="158"/>
                </a:cxn>
                <a:cxn ang="0">
                  <a:pos x="10" y="73"/>
                </a:cxn>
                <a:cxn ang="0">
                  <a:pos x="122" y="0"/>
                </a:cxn>
                <a:cxn ang="0">
                  <a:pos x="132" y="31"/>
                </a:cxn>
                <a:cxn ang="0">
                  <a:pos x="73" y="33"/>
                </a:cxn>
                <a:cxn ang="0">
                  <a:pos x="38" y="137"/>
                </a:cxn>
                <a:cxn ang="0">
                  <a:pos x="101" y="206"/>
                </a:cxn>
                <a:cxn ang="0">
                  <a:pos x="147" y="195"/>
                </a:cxn>
                <a:cxn ang="0">
                  <a:pos x="99" y="172"/>
                </a:cxn>
                <a:cxn ang="0">
                  <a:pos x="80" y="107"/>
                </a:cxn>
                <a:cxn ang="0">
                  <a:pos x="126" y="38"/>
                </a:cxn>
                <a:cxn ang="0">
                  <a:pos x="40" y="44"/>
                </a:cxn>
                <a:cxn ang="0">
                  <a:pos x="52" y="36"/>
                </a:cxn>
                <a:cxn ang="0">
                  <a:pos x="31" y="57"/>
                </a:cxn>
                <a:cxn ang="0">
                  <a:pos x="21" y="73"/>
                </a:cxn>
                <a:cxn ang="0">
                  <a:pos x="44" y="61"/>
                </a:cxn>
                <a:cxn ang="0">
                  <a:pos x="21" y="73"/>
                </a:cxn>
                <a:cxn ang="0">
                  <a:pos x="38" y="74"/>
                </a:cxn>
                <a:cxn ang="0">
                  <a:pos x="19" y="84"/>
                </a:cxn>
                <a:cxn ang="0">
                  <a:pos x="23" y="86"/>
                </a:cxn>
                <a:cxn ang="0">
                  <a:pos x="14" y="97"/>
                </a:cxn>
                <a:cxn ang="0">
                  <a:pos x="17" y="109"/>
                </a:cxn>
                <a:cxn ang="0">
                  <a:pos x="12" y="111"/>
                </a:cxn>
                <a:cxn ang="0">
                  <a:pos x="29" y="109"/>
                </a:cxn>
                <a:cxn ang="0">
                  <a:pos x="29" y="124"/>
                </a:cxn>
                <a:cxn ang="0">
                  <a:pos x="19" y="137"/>
                </a:cxn>
                <a:cxn ang="0">
                  <a:pos x="29" y="124"/>
                </a:cxn>
                <a:cxn ang="0">
                  <a:pos x="33" y="147"/>
                </a:cxn>
                <a:cxn ang="0">
                  <a:pos x="19" y="166"/>
                </a:cxn>
                <a:cxn ang="0">
                  <a:pos x="35" y="143"/>
                </a:cxn>
                <a:cxn ang="0">
                  <a:pos x="12" y="154"/>
                </a:cxn>
                <a:cxn ang="0">
                  <a:pos x="35" y="170"/>
                </a:cxn>
                <a:cxn ang="0">
                  <a:pos x="29" y="187"/>
                </a:cxn>
                <a:cxn ang="0">
                  <a:pos x="46" y="168"/>
                </a:cxn>
                <a:cxn ang="0">
                  <a:pos x="36" y="196"/>
                </a:cxn>
                <a:cxn ang="0">
                  <a:pos x="54" y="179"/>
                </a:cxn>
                <a:cxn ang="0">
                  <a:pos x="25" y="183"/>
                </a:cxn>
                <a:cxn ang="0">
                  <a:pos x="23" y="185"/>
                </a:cxn>
                <a:cxn ang="0">
                  <a:pos x="65" y="193"/>
                </a:cxn>
                <a:cxn ang="0">
                  <a:pos x="76" y="204"/>
                </a:cxn>
                <a:cxn ang="0">
                  <a:pos x="57" y="212"/>
                </a:cxn>
                <a:cxn ang="0">
                  <a:pos x="67" y="223"/>
                </a:cxn>
                <a:cxn ang="0">
                  <a:pos x="80" y="208"/>
                </a:cxn>
                <a:cxn ang="0">
                  <a:pos x="97" y="223"/>
                </a:cxn>
                <a:cxn ang="0">
                  <a:pos x="86" y="223"/>
                </a:cxn>
                <a:cxn ang="0">
                  <a:pos x="61" y="219"/>
                </a:cxn>
                <a:cxn ang="0">
                  <a:pos x="115" y="223"/>
                </a:cxn>
                <a:cxn ang="0">
                  <a:pos x="116" y="233"/>
                </a:cxn>
                <a:cxn ang="0">
                  <a:pos x="116" y="233"/>
                </a:cxn>
                <a:cxn ang="0">
                  <a:pos x="78" y="227"/>
                </a:cxn>
                <a:cxn ang="0">
                  <a:pos x="136" y="229"/>
                </a:cxn>
                <a:cxn ang="0">
                  <a:pos x="136" y="229"/>
                </a:cxn>
                <a:cxn ang="0">
                  <a:pos x="99" y="236"/>
                </a:cxn>
                <a:cxn ang="0">
                  <a:pos x="84" y="236"/>
                </a:cxn>
                <a:cxn ang="0">
                  <a:pos x="116" y="238"/>
                </a:cxn>
              </a:cxnLst>
              <a:rect l="0" t="0" r="r" b="b"/>
              <a:pathLst>
                <a:path w="153" h="246">
                  <a:moveTo>
                    <a:pt x="130" y="42"/>
                  </a:moveTo>
                  <a:lnTo>
                    <a:pt x="130" y="42"/>
                  </a:lnTo>
                  <a:lnTo>
                    <a:pt x="128" y="46"/>
                  </a:lnTo>
                  <a:lnTo>
                    <a:pt x="124" y="48"/>
                  </a:lnTo>
                  <a:lnTo>
                    <a:pt x="115" y="53"/>
                  </a:lnTo>
                  <a:lnTo>
                    <a:pt x="115" y="53"/>
                  </a:lnTo>
                  <a:lnTo>
                    <a:pt x="109" y="57"/>
                  </a:lnTo>
                  <a:lnTo>
                    <a:pt x="103" y="65"/>
                  </a:lnTo>
                  <a:lnTo>
                    <a:pt x="94" y="84"/>
                  </a:lnTo>
                  <a:lnTo>
                    <a:pt x="88" y="103"/>
                  </a:lnTo>
                  <a:lnTo>
                    <a:pt x="86" y="114"/>
                  </a:lnTo>
                  <a:lnTo>
                    <a:pt x="86" y="124"/>
                  </a:lnTo>
                  <a:lnTo>
                    <a:pt x="86" y="124"/>
                  </a:lnTo>
                  <a:lnTo>
                    <a:pt x="88" y="135"/>
                  </a:lnTo>
                  <a:lnTo>
                    <a:pt x="92" y="147"/>
                  </a:lnTo>
                  <a:lnTo>
                    <a:pt x="97" y="154"/>
                  </a:lnTo>
                  <a:lnTo>
                    <a:pt x="101" y="162"/>
                  </a:lnTo>
                  <a:lnTo>
                    <a:pt x="113" y="172"/>
                  </a:lnTo>
                  <a:lnTo>
                    <a:pt x="120" y="177"/>
                  </a:lnTo>
                  <a:lnTo>
                    <a:pt x="120" y="177"/>
                  </a:lnTo>
                  <a:lnTo>
                    <a:pt x="136" y="185"/>
                  </a:lnTo>
                  <a:lnTo>
                    <a:pt x="151" y="189"/>
                  </a:lnTo>
                  <a:lnTo>
                    <a:pt x="151" y="189"/>
                  </a:lnTo>
                  <a:lnTo>
                    <a:pt x="151" y="198"/>
                  </a:lnTo>
                  <a:lnTo>
                    <a:pt x="153" y="206"/>
                  </a:lnTo>
                  <a:lnTo>
                    <a:pt x="153" y="214"/>
                  </a:lnTo>
                  <a:lnTo>
                    <a:pt x="153" y="221"/>
                  </a:lnTo>
                  <a:lnTo>
                    <a:pt x="153" y="221"/>
                  </a:lnTo>
                  <a:lnTo>
                    <a:pt x="151" y="225"/>
                  </a:lnTo>
                  <a:lnTo>
                    <a:pt x="147" y="229"/>
                  </a:lnTo>
                  <a:lnTo>
                    <a:pt x="141" y="235"/>
                  </a:lnTo>
                  <a:lnTo>
                    <a:pt x="141" y="235"/>
                  </a:lnTo>
                  <a:lnTo>
                    <a:pt x="136" y="240"/>
                  </a:lnTo>
                  <a:lnTo>
                    <a:pt x="130" y="246"/>
                  </a:lnTo>
                  <a:lnTo>
                    <a:pt x="130" y="246"/>
                  </a:lnTo>
                  <a:lnTo>
                    <a:pt x="116" y="246"/>
                  </a:lnTo>
                  <a:lnTo>
                    <a:pt x="101" y="246"/>
                  </a:lnTo>
                  <a:lnTo>
                    <a:pt x="101" y="246"/>
                  </a:lnTo>
                  <a:lnTo>
                    <a:pt x="90" y="244"/>
                  </a:lnTo>
                  <a:lnTo>
                    <a:pt x="76" y="238"/>
                  </a:lnTo>
                  <a:lnTo>
                    <a:pt x="67" y="233"/>
                  </a:lnTo>
                  <a:lnTo>
                    <a:pt x="57" y="225"/>
                  </a:lnTo>
                  <a:lnTo>
                    <a:pt x="57" y="225"/>
                  </a:lnTo>
                  <a:lnTo>
                    <a:pt x="38" y="210"/>
                  </a:lnTo>
                  <a:lnTo>
                    <a:pt x="23" y="193"/>
                  </a:lnTo>
                  <a:lnTo>
                    <a:pt x="23" y="193"/>
                  </a:lnTo>
                  <a:lnTo>
                    <a:pt x="15" y="183"/>
                  </a:lnTo>
                  <a:lnTo>
                    <a:pt x="10" y="172"/>
                  </a:lnTo>
                  <a:lnTo>
                    <a:pt x="6" y="158"/>
                  </a:lnTo>
                  <a:lnTo>
                    <a:pt x="2" y="145"/>
                  </a:lnTo>
                  <a:lnTo>
                    <a:pt x="2" y="130"/>
                  </a:lnTo>
                  <a:lnTo>
                    <a:pt x="0" y="116"/>
                  </a:lnTo>
                  <a:lnTo>
                    <a:pt x="2" y="103"/>
                  </a:lnTo>
                  <a:lnTo>
                    <a:pt x="4" y="90"/>
                  </a:lnTo>
                  <a:lnTo>
                    <a:pt x="4" y="90"/>
                  </a:lnTo>
                  <a:lnTo>
                    <a:pt x="10" y="73"/>
                  </a:lnTo>
                  <a:lnTo>
                    <a:pt x="17" y="59"/>
                  </a:lnTo>
                  <a:lnTo>
                    <a:pt x="29" y="46"/>
                  </a:lnTo>
                  <a:lnTo>
                    <a:pt x="40" y="36"/>
                  </a:lnTo>
                  <a:lnTo>
                    <a:pt x="40" y="36"/>
                  </a:lnTo>
                  <a:lnTo>
                    <a:pt x="57" y="27"/>
                  </a:lnTo>
                  <a:lnTo>
                    <a:pt x="78" y="17"/>
                  </a:lnTo>
                  <a:lnTo>
                    <a:pt x="122" y="0"/>
                  </a:lnTo>
                  <a:lnTo>
                    <a:pt x="122" y="0"/>
                  </a:lnTo>
                  <a:lnTo>
                    <a:pt x="124" y="0"/>
                  </a:lnTo>
                  <a:lnTo>
                    <a:pt x="128" y="0"/>
                  </a:lnTo>
                  <a:lnTo>
                    <a:pt x="130" y="4"/>
                  </a:lnTo>
                  <a:lnTo>
                    <a:pt x="130" y="19"/>
                  </a:lnTo>
                  <a:lnTo>
                    <a:pt x="130" y="19"/>
                  </a:lnTo>
                  <a:lnTo>
                    <a:pt x="132" y="31"/>
                  </a:lnTo>
                  <a:lnTo>
                    <a:pt x="130" y="42"/>
                  </a:lnTo>
                  <a:lnTo>
                    <a:pt x="130" y="42"/>
                  </a:lnTo>
                  <a:close/>
                  <a:moveTo>
                    <a:pt x="97" y="13"/>
                  </a:moveTo>
                  <a:lnTo>
                    <a:pt x="97" y="13"/>
                  </a:lnTo>
                  <a:lnTo>
                    <a:pt x="86" y="21"/>
                  </a:lnTo>
                  <a:lnTo>
                    <a:pt x="73" y="33"/>
                  </a:lnTo>
                  <a:lnTo>
                    <a:pt x="73" y="33"/>
                  </a:lnTo>
                  <a:lnTo>
                    <a:pt x="59" y="46"/>
                  </a:lnTo>
                  <a:lnTo>
                    <a:pt x="50" y="65"/>
                  </a:lnTo>
                  <a:lnTo>
                    <a:pt x="42" y="84"/>
                  </a:lnTo>
                  <a:lnTo>
                    <a:pt x="38" y="105"/>
                  </a:lnTo>
                  <a:lnTo>
                    <a:pt x="38" y="105"/>
                  </a:lnTo>
                  <a:lnTo>
                    <a:pt x="36" y="122"/>
                  </a:lnTo>
                  <a:lnTo>
                    <a:pt x="38" y="137"/>
                  </a:lnTo>
                  <a:lnTo>
                    <a:pt x="44" y="149"/>
                  </a:lnTo>
                  <a:lnTo>
                    <a:pt x="50" y="162"/>
                  </a:lnTo>
                  <a:lnTo>
                    <a:pt x="50" y="162"/>
                  </a:lnTo>
                  <a:lnTo>
                    <a:pt x="59" y="175"/>
                  </a:lnTo>
                  <a:lnTo>
                    <a:pt x="71" y="189"/>
                  </a:lnTo>
                  <a:lnTo>
                    <a:pt x="84" y="198"/>
                  </a:lnTo>
                  <a:lnTo>
                    <a:pt x="101" y="206"/>
                  </a:lnTo>
                  <a:lnTo>
                    <a:pt x="101" y="206"/>
                  </a:lnTo>
                  <a:lnTo>
                    <a:pt x="120" y="212"/>
                  </a:lnTo>
                  <a:lnTo>
                    <a:pt x="143" y="219"/>
                  </a:lnTo>
                  <a:lnTo>
                    <a:pt x="143" y="219"/>
                  </a:lnTo>
                  <a:lnTo>
                    <a:pt x="145" y="214"/>
                  </a:lnTo>
                  <a:lnTo>
                    <a:pt x="147" y="208"/>
                  </a:lnTo>
                  <a:lnTo>
                    <a:pt x="147" y="195"/>
                  </a:lnTo>
                  <a:lnTo>
                    <a:pt x="147" y="195"/>
                  </a:lnTo>
                  <a:lnTo>
                    <a:pt x="132" y="189"/>
                  </a:lnTo>
                  <a:lnTo>
                    <a:pt x="124" y="187"/>
                  </a:lnTo>
                  <a:lnTo>
                    <a:pt x="116" y="183"/>
                  </a:lnTo>
                  <a:lnTo>
                    <a:pt x="116" y="183"/>
                  </a:lnTo>
                  <a:lnTo>
                    <a:pt x="109" y="179"/>
                  </a:lnTo>
                  <a:lnTo>
                    <a:pt x="99" y="172"/>
                  </a:lnTo>
                  <a:lnTo>
                    <a:pt x="94" y="164"/>
                  </a:lnTo>
                  <a:lnTo>
                    <a:pt x="88" y="156"/>
                  </a:lnTo>
                  <a:lnTo>
                    <a:pt x="84" y="147"/>
                  </a:lnTo>
                  <a:lnTo>
                    <a:pt x="80" y="135"/>
                  </a:lnTo>
                  <a:lnTo>
                    <a:pt x="80" y="135"/>
                  </a:lnTo>
                  <a:lnTo>
                    <a:pt x="78" y="120"/>
                  </a:lnTo>
                  <a:lnTo>
                    <a:pt x="80" y="107"/>
                  </a:lnTo>
                  <a:lnTo>
                    <a:pt x="82" y="95"/>
                  </a:lnTo>
                  <a:lnTo>
                    <a:pt x="86" y="82"/>
                  </a:lnTo>
                  <a:lnTo>
                    <a:pt x="86" y="82"/>
                  </a:lnTo>
                  <a:lnTo>
                    <a:pt x="94" y="67"/>
                  </a:lnTo>
                  <a:lnTo>
                    <a:pt x="103" y="55"/>
                  </a:lnTo>
                  <a:lnTo>
                    <a:pt x="115" y="46"/>
                  </a:lnTo>
                  <a:lnTo>
                    <a:pt x="126" y="38"/>
                  </a:lnTo>
                  <a:lnTo>
                    <a:pt x="126" y="38"/>
                  </a:lnTo>
                  <a:lnTo>
                    <a:pt x="124" y="21"/>
                  </a:lnTo>
                  <a:lnTo>
                    <a:pt x="122" y="6"/>
                  </a:lnTo>
                  <a:lnTo>
                    <a:pt x="122" y="6"/>
                  </a:lnTo>
                  <a:lnTo>
                    <a:pt x="97" y="13"/>
                  </a:lnTo>
                  <a:lnTo>
                    <a:pt x="97" y="13"/>
                  </a:lnTo>
                  <a:close/>
                  <a:moveTo>
                    <a:pt x="40" y="44"/>
                  </a:moveTo>
                  <a:lnTo>
                    <a:pt x="40" y="44"/>
                  </a:lnTo>
                  <a:lnTo>
                    <a:pt x="48" y="42"/>
                  </a:lnTo>
                  <a:lnTo>
                    <a:pt x="57" y="40"/>
                  </a:lnTo>
                  <a:lnTo>
                    <a:pt x="63" y="34"/>
                  </a:lnTo>
                  <a:lnTo>
                    <a:pt x="65" y="29"/>
                  </a:lnTo>
                  <a:lnTo>
                    <a:pt x="65" y="29"/>
                  </a:lnTo>
                  <a:lnTo>
                    <a:pt x="52" y="36"/>
                  </a:lnTo>
                  <a:lnTo>
                    <a:pt x="46" y="40"/>
                  </a:lnTo>
                  <a:lnTo>
                    <a:pt x="40" y="44"/>
                  </a:lnTo>
                  <a:lnTo>
                    <a:pt x="40" y="44"/>
                  </a:lnTo>
                  <a:close/>
                  <a:moveTo>
                    <a:pt x="19" y="65"/>
                  </a:moveTo>
                  <a:lnTo>
                    <a:pt x="19" y="65"/>
                  </a:lnTo>
                  <a:lnTo>
                    <a:pt x="27" y="59"/>
                  </a:lnTo>
                  <a:lnTo>
                    <a:pt x="31" y="57"/>
                  </a:lnTo>
                  <a:lnTo>
                    <a:pt x="33" y="55"/>
                  </a:lnTo>
                  <a:lnTo>
                    <a:pt x="33" y="55"/>
                  </a:lnTo>
                  <a:lnTo>
                    <a:pt x="25" y="57"/>
                  </a:lnTo>
                  <a:lnTo>
                    <a:pt x="21" y="61"/>
                  </a:lnTo>
                  <a:lnTo>
                    <a:pt x="19" y="65"/>
                  </a:lnTo>
                  <a:lnTo>
                    <a:pt x="19" y="65"/>
                  </a:lnTo>
                  <a:close/>
                  <a:moveTo>
                    <a:pt x="21" y="73"/>
                  </a:moveTo>
                  <a:lnTo>
                    <a:pt x="21" y="73"/>
                  </a:lnTo>
                  <a:lnTo>
                    <a:pt x="27" y="71"/>
                  </a:lnTo>
                  <a:lnTo>
                    <a:pt x="31" y="67"/>
                  </a:lnTo>
                  <a:lnTo>
                    <a:pt x="36" y="65"/>
                  </a:lnTo>
                  <a:lnTo>
                    <a:pt x="42" y="65"/>
                  </a:lnTo>
                  <a:lnTo>
                    <a:pt x="42" y="65"/>
                  </a:lnTo>
                  <a:lnTo>
                    <a:pt x="44" y="61"/>
                  </a:lnTo>
                  <a:lnTo>
                    <a:pt x="46" y="55"/>
                  </a:lnTo>
                  <a:lnTo>
                    <a:pt x="46" y="55"/>
                  </a:lnTo>
                  <a:lnTo>
                    <a:pt x="38" y="57"/>
                  </a:lnTo>
                  <a:lnTo>
                    <a:pt x="33" y="61"/>
                  </a:lnTo>
                  <a:lnTo>
                    <a:pt x="25" y="67"/>
                  </a:lnTo>
                  <a:lnTo>
                    <a:pt x="21" y="73"/>
                  </a:lnTo>
                  <a:lnTo>
                    <a:pt x="21" y="73"/>
                  </a:lnTo>
                  <a:close/>
                  <a:moveTo>
                    <a:pt x="29" y="84"/>
                  </a:moveTo>
                  <a:lnTo>
                    <a:pt x="29" y="84"/>
                  </a:lnTo>
                  <a:lnTo>
                    <a:pt x="33" y="84"/>
                  </a:lnTo>
                  <a:lnTo>
                    <a:pt x="36" y="82"/>
                  </a:lnTo>
                  <a:lnTo>
                    <a:pt x="36" y="78"/>
                  </a:lnTo>
                  <a:lnTo>
                    <a:pt x="38" y="74"/>
                  </a:lnTo>
                  <a:lnTo>
                    <a:pt x="38" y="74"/>
                  </a:lnTo>
                  <a:lnTo>
                    <a:pt x="31" y="78"/>
                  </a:lnTo>
                  <a:lnTo>
                    <a:pt x="29" y="84"/>
                  </a:lnTo>
                  <a:lnTo>
                    <a:pt x="29" y="84"/>
                  </a:lnTo>
                  <a:close/>
                  <a:moveTo>
                    <a:pt x="25" y="82"/>
                  </a:moveTo>
                  <a:lnTo>
                    <a:pt x="25" y="82"/>
                  </a:lnTo>
                  <a:lnTo>
                    <a:pt x="21" y="82"/>
                  </a:lnTo>
                  <a:lnTo>
                    <a:pt x="19" y="84"/>
                  </a:lnTo>
                  <a:lnTo>
                    <a:pt x="15" y="90"/>
                  </a:lnTo>
                  <a:lnTo>
                    <a:pt x="15" y="90"/>
                  </a:lnTo>
                  <a:lnTo>
                    <a:pt x="21" y="88"/>
                  </a:lnTo>
                  <a:lnTo>
                    <a:pt x="23" y="86"/>
                  </a:lnTo>
                  <a:lnTo>
                    <a:pt x="25" y="86"/>
                  </a:lnTo>
                  <a:lnTo>
                    <a:pt x="25" y="86"/>
                  </a:lnTo>
                  <a:lnTo>
                    <a:pt x="23" y="86"/>
                  </a:lnTo>
                  <a:lnTo>
                    <a:pt x="23" y="84"/>
                  </a:lnTo>
                  <a:lnTo>
                    <a:pt x="25" y="82"/>
                  </a:lnTo>
                  <a:lnTo>
                    <a:pt x="25" y="82"/>
                  </a:lnTo>
                  <a:close/>
                  <a:moveTo>
                    <a:pt x="8" y="107"/>
                  </a:moveTo>
                  <a:lnTo>
                    <a:pt x="8" y="107"/>
                  </a:lnTo>
                  <a:lnTo>
                    <a:pt x="14" y="97"/>
                  </a:lnTo>
                  <a:lnTo>
                    <a:pt x="14" y="97"/>
                  </a:lnTo>
                  <a:lnTo>
                    <a:pt x="10" y="101"/>
                  </a:lnTo>
                  <a:lnTo>
                    <a:pt x="8" y="103"/>
                  </a:lnTo>
                  <a:lnTo>
                    <a:pt x="8" y="107"/>
                  </a:lnTo>
                  <a:lnTo>
                    <a:pt x="8" y="107"/>
                  </a:lnTo>
                  <a:close/>
                  <a:moveTo>
                    <a:pt x="12" y="111"/>
                  </a:moveTo>
                  <a:lnTo>
                    <a:pt x="12" y="111"/>
                  </a:lnTo>
                  <a:lnTo>
                    <a:pt x="17" y="109"/>
                  </a:lnTo>
                  <a:lnTo>
                    <a:pt x="21" y="107"/>
                  </a:lnTo>
                  <a:lnTo>
                    <a:pt x="21" y="105"/>
                  </a:lnTo>
                  <a:lnTo>
                    <a:pt x="21" y="105"/>
                  </a:lnTo>
                  <a:lnTo>
                    <a:pt x="19" y="105"/>
                  </a:lnTo>
                  <a:lnTo>
                    <a:pt x="15" y="105"/>
                  </a:lnTo>
                  <a:lnTo>
                    <a:pt x="14" y="107"/>
                  </a:lnTo>
                  <a:lnTo>
                    <a:pt x="12" y="111"/>
                  </a:lnTo>
                  <a:lnTo>
                    <a:pt x="12" y="111"/>
                  </a:lnTo>
                  <a:close/>
                  <a:moveTo>
                    <a:pt x="10" y="130"/>
                  </a:moveTo>
                  <a:lnTo>
                    <a:pt x="10" y="130"/>
                  </a:lnTo>
                  <a:lnTo>
                    <a:pt x="23" y="122"/>
                  </a:lnTo>
                  <a:lnTo>
                    <a:pt x="29" y="116"/>
                  </a:lnTo>
                  <a:lnTo>
                    <a:pt x="31" y="113"/>
                  </a:lnTo>
                  <a:lnTo>
                    <a:pt x="29" y="109"/>
                  </a:lnTo>
                  <a:lnTo>
                    <a:pt x="29" y="109"/>
                  </a:lnTo>
                  <a:lnTo>
                    <a:pt x="23" y="114"/>
                  </a:lnTo>
                  <a:lnTo>
                    <a:pt x="17" y="118"/>
                  </a:lnTo>
                  <a:lnTo>
                    <a:pt x="12" y="122"/>
                  </a:lnTo>
                  <a:lnTo>
                    <a:pt x="10" y="130"/>
                  </a:lnTo>
                  <a:lnTo>
                    <a:pt x="10" y="130"/>
                  </a:lnTo>
                  <a:close/>
                  <a:moveTo>
                    <a:pt x="29" y="124"/>
                  </a:moveTo>
                  <a:lnTo>
                    <a:pt x="29" y="124"/>
                  </a:lnTo>
                  <a:lnTo>
                    <a:pt x="25" y="128"/>
                  </a:lnTo>
                  <a:lnTo>
                    <a:pt x="21" y="130"/>
                  </a:lnTo>
                  <a:lnTo>
                    <a:pt x="17" y="134"/>
                  </a:lnTo>
                  <a:lnTo>
                    <a:pt x="15" y="139"/>
                  </a:lnTo>
                  <a:lnTo>
                    <a:pt x="15" y="139"/>
                  </a:lnTo>
                  <a:lnTo>
                    <a:pt x="19" y="137"/>
                  </a:lnTo>
                  <a:lnTo>
                    <a:pt x="23" y="135"/>
                  </a:lnTo>
                  <a:lnTo>
                    <a:pt x="27" y="134"/>
                  </a:lnTo>
                  <a:lnTo>
                    <a:pt x="33" y="132"/>
                  </a:lnTo>
                  <a:lnTo>
                    <a:pt x="33" y="132"/>
                  </a:lnTo>
                  <a:lnTo>
                    <a:pt x="31" y="128"/>
                  </a:lnTo>
                  <a:lnTo>
                    <a:pt x="31" y="124"/>
                  </a:lnTo>
                  <a:lnTo>
                    <a:pt x="29" y="124"/>
                  </a:lnTo>
                  <a:lnTo>
                    <a:pt x="29" y="124"/>
                  </a:lnTo>
                  <a:close/>
                  <a:moveTo>
                    <a:pt x="12" y="154"/>
                  </a:moveTo>
                  <a:lnTo>
                    <a:pt x="12" y="154"/>
                  </a:lnTo>
                  <a:lnTo>
                    <a:pt x="17" y="154"/>
                  </a:lnTo>
                  <a:lnTo>
                    <a:pt x="23" y="151"/>
                  </a:lnTo>
                  <a:lnTo>
                    <a:pt x="27" y="147"/>
                  </a:lnTo>
                  <a:lnTo>
                    <a:pt x="33" y="147"/>
                  </a:lnTo>
                  <a:lnTo>
                    <a:pt x="33" y="147"/>
                  </a:lnTo>
                  <a:lnTo>
                    <a:pt x="29" y="153"/>
                  </a:lnTo>
                  <a:lnTo>
                    <a:pt x="25" y="156"/>
                  </a:lnTo>
                  <a:lnTo>
                    <a:pt x="21" y="160"/>
                  </a:lnTo>
                  <a:lnTo>
                    <a:pt x="19" y="162"/>
                  </a:lnTo>
                  <a:lnTo>
                    <a:pt x="19" y="166"/>
                  </a:lnTo>
                  <a:lnTo>
                    <a:pt x="19" y="166"/>
                  </a:lnTo>
                  <a:lnTo>
                    <a:pt x="23" y="162"/>
                  </a:lnTo>
                  <a:lnTo>
                    <a:pt x="29" y="160"/>
                  </a:lnTo>
                  <a:lnTo>
                    <a:pt x="33" y="156"/>
                  </a:lnTo>
                  <a:lnTo>
                    <a:pt x="36" y="153"/>
                  </a:lnTo>
                  <a:lnTo>
                    <a:pt x="36" y="153"/>
                  </a:lnTo>
                  <a:lnTo>
                    <a:pt x="36" y="149"/>
                  </a:lnTo>
                  <a:lnTo>
                    <a:pt x="35" y="143"/>
                  </a:lnTo>
                  <a:lnTo>
                    <a:pt x="31" y="134"/>
                  </a:lnTo>
                  <a:lnTo>
                    <a:pt x="31" y="134"/>
                  </a:lnTo>
                  <a:lnTo>
                    <a:pt x="27" y="139"/>
                  </a:lnTo>
                  <a:lnTo>
                    <a:pt x="21" y="145"/>
                  </a:lnTo>
                  <a:lnTo>
                    <a:pt x="15" y="149"/>
                  </a:lnTo>
                  <a:lnTo>
                    <a:pt x="12" y="154"/>
                  </a:lnTo>
                  <a:lnTo>
                    <a:pt x="12" y="154"/>
                  </a:lnTo>
                  <a:close/>
                  <a:moveTo>
                    <a:pt x="38" y="158"/>
                  </a:moveTo>
                  <a:lnTo>
                    <a:pt x="38" y="158"/>
                  </a:lnTo>
                  <a:lnTo>
                    <a:pt x="31" y="166"/>
                  </a:lnTo>
                  <a:lnTo>
                    <a:pt x="27" y="170"/>
                  </a:lnTo>
                  <a:lnTo>
                    <a:pt x="25" y="174"/>
                  </a:lnTo>
                  <a:lnTo>
                    <a:pt x="25" y="174"/>
                  </a:lnTo>
                  <a:lnTo>
                    <a:pt x="35" y="170"/>
                  </a:lnTo>
                  <a:lnTo>
                    <a:pt x="40" y="166"/>
                  </a:lnTo>
                  <a:lnTo>
                    <a:pt x="42" y="160"/>
                  </a:lnTo>
                  <a:lnTo>
                    <a:pt x="42" y="160"/>
                  </a:lnTo>
                  <a:lnTo>
                    <a:pt x="40" y="158"/>
                  </a:lnTo>
                  <a:lnTo>
                    <a:pt x="38" y="158"/>
                  </a:lnTo>
                  <a:lnTo>
                    <a:pt x="38" y="158"/>
                  </a:lnTo>
                  <a:close/>
                  <a:moveTo>
                    <a:pt x="29" y="187"/>
                  </a:moveTo>
                  <a:lnTo>
                    <a:pt x="29" y="187"/>
                  </a:lnTo>
                  <a:lnTo>
                    <a:pt x="36" y="183"/>
                  </a:lnTo>
                  <a:lnTo>
                    <a:pt x="44" y="179"/>
                  </a:lnTo>
                  <a:lnTo>
                    <a:pt x="46" y="177"/>
                  </a:lnTo>
                  <a:lnTo>
                    <a:pt x="48" y="174"/>
                  </a:lnTo>
                  <a:lnTo>
                    <a:pt x="48" y="172"/>
                  </a:lnTo>
                  <a:lnTo>
                    <a:pt x="46" y="168"/>
                  </a:lnTo>
                  <a:lnTo>
                    <a:pt x="46" y="168"/>
                  </a:lnTo>
                  <a:lnTo>
                    <a:pt x="36" y="175"/>
                  </a:lnTo>
                  <a:lnTo>
                    <a:pt x="31" y="179"/>
                  </a:lnTo>
                  <a:lnTo>
                    <a:pt x="29" y="187"/>
                  </a:lnTo>
                  <a:lnTo>
                    <a:pt x="29" y="187"/>
                  </a:lnTo>
                  <a:close/>
                  <a:moveTo>
                    <a:pt x="36" y="196"/>
                  </a:moveTo>
                  <a:lnTo>
                    <a:pt x="36" y="196"/>
                  </a:lnTo>
                  <a:lnTo>
                    <a:pt x="48" y="193"/>
                  </a:lnTo>
                  <a:lnTo>
                    <a:pt x="57" y="187"/>
                  </a:lnTo>
                  <a:lnTo>
                    <a:pt x="57" y="187"/>
                  </a:lnTo>
                  <a:lnTo>
                    <a:pt x="55" y="181"/>
                  </a:lnTo>
                  <a:lnTo>
                    <a:pt x="55" y="181"/>
                  </a:lnTo>
                  <a:lnTo>
                    <a:pt x="54" y="179"/>
                  </a:lnTo>
                  <a:lnTo>
                    <a:pt x="54" y="179"/>
                  </a:lnTo>
                  <a:lnTo>
                    <a:pt x="44" y="187"/>
                  </a:lnTo>
                  <a:lnTo>
                    <a:pt x="38" y="191"/>
                  </a:lnTo>
                  <a:lnTo>
                    <a:pt x="36" y="196"/>
                  </a:lnTo>
                  <a:lnTo>
                    <a:pt x="36" y="196"/>
                  </a:lnTo>
                  <a:close/>
                  <a:moveTo>
                    <a:pt x="23" y="185"/>
                  </a:moveTo>
                  <a:lnTo>
                    <a:pt x="23" y="185"/>
                  </a:lnTo>
                  <a:lnTo>
                    <a:pt x="25" y="183"/>
                  </a:lnTo>
                  <a:lnTo>
                    <a:pt x="25" y="181"/>
                  </a:lnTo>
                  <a:lnTo>
                    <a:pt x="25" y="181"/>
                  </a:lnTo>
                  <a:lnTo>
                    <a:pt x="23" y="181"/>
                  </a:lnTo>
                  <a:lnTo>
                    <a:pt x="23" y="183"/>
                  </a:lnTo>
                  <a:lnTo>
                    <a:pt x="23" y="185"/>
                  </a:lnTo>
                  <a:lnTo>
                    <a:pt x="23" y="185"/>
                  </a:lnTo>
                  <a:lnTo>
                    <a:pt x="23" y="185"/>
                  </a:lnTo>
                  <a:close/>
                  <a:moveTo>
                    <a:pt x="46" y="208"/>
                  </a:moveTo>
                  <a:lnTo>
                    <a:pt x="46" y="208"/>
                  </a:lnTo>
                  <a:lnTo>
                    <a:pt x="57" y="202"/>
                  </a:lnTo>
                  <a:lnTo>
                    <a:pt x="63" y="198"/>
                  </a:lnTo>
                  <a:lnTo>
                    <a:pt x="67" y="195"/>
                  </a:lnTo>
                  <a:lnTo>
                    <a:pt x="67" y="195"/>
                  </a:lnTo>
                  <a:lnTo>
                    <a:pt x="65" y="193"/>
                  </a:lnTo>
                  <a:lnTo>
                    <a:pt x="61" y="191"/>
                  </a:lnTo>
                  <a:lnTo>
                    <a:pt x="57" y="193"/>
                  </a:lnTo>
                  <a:lnTo>
                    <a:pt x="55" y="195"/>
                  </a:lnTo>
                  <a:lnTo>
                    <a:pt x="50" y="200"/>
                  </a:lnTo>
                  <a:lnTo>
                    <a:pt x="46" y="208"/>
                  </a:lnTo>
                  <a:lnTo>
                    <a:pt x="46" y="208"/>
                  </a:lnTo>
                  <a:close/>
                  <a:moveTo>
                    <a:pt x="76" y="204"/>
                  </a:moveTo>
                  <a:lnTo>
                    <a:pt x="76" y="204"/>
                  </a:lnTo>
                  <a:lnTo>
                    <a:pt x="75" y="200"/>
                  </a:lnTo>
                  <a:lnTo>
                    <a:pt x="73" y="200"/>
                  </a:lnTo>
                  <a:lnTo>
                    <a:pt x="67" y="202"/>
                  </a:lnTo>
                  <a:lnTo>
                    <a:pt x="61" y="206"/>
                  </a:lnTo>
                  <a:lnTo>
                    <a:pt x="59" y="210"/>
                  </a:lnTo>
                  <a:lnTo>
                    <a:pt x="57" y="212"/>
                  </a:lnTo>
                  <a:lnTo>
                    <a:pt x="57" y="212"/>
                  </a:lnTo>
                  <a:lnTo>
                    <a:pt x="69" y="208"/>
                  </a:lnTo>
                  <a:lnTo>
                    <a:pt x="75" y="206"/>
                  </a:lnTo>
                  <a:lnTo>
                    <a:pt x="76" y="204"/>
                  </a:lnTo>
                  <a:lnTo>
                    <a:pt x="76" y="204"/>
                  </a:lnTo>
                  <a:close/>
                  <a:moveTo>
                    <a:pt x="67" y="223"/>
                  </a:moveTo>
                  <a:lnTo>
                    <a:pt x="67" y="223"/>
                  </a:lnTo>
                  <a:lnTo>
                    <a:pt x="80" y="217"/>
                  </a:lnTo>
                  <a:lnTo>
                    <a:pt x="86" y="215"/>
                  </a:lnTo>
                  <a:lnTo>
                    <a:pt x="92" y="212"/>
                  </a:lnTo>
                  <a:lnTo>
                    <a:pt x="92" y="212"/>
                  </a:lnTo>
                  <a:lnTo>
                    <a:pt x="88" y="208"/>
                  </a:lnTo>
                  <a:lnTo>
                    <a:pt x="84" y="208"/>
                  </a:lnTo>
                  <a:lnTo>
                    <a:pt x="80" y="208"/>
                  </a:lnTo>
                  <a:lnTo>
                    <a:pt x="76" y="210"/>
                  </a:lnTo>
                  <a:lnTo>
                    <a:pt x="71" y="217"/>
                  </a:lnTo>
                  <a:lnTo>
                    <a:pt x="67" y="223"/>
                  </a:lnTo>
                  <a:lnTo>
                    <a:pt x="67" y="223"/>
                  </a:lnTo>
                  <a:close/>
                  <a:moveTo>
                    <a:pt x="84" y="229"/>
                  </a:moveTo>
                  <a:lnTo>
                    <a:pt x="84" y="229"/>
                  </a:lnTo>
                  <a:lnTo>
                    <a:pt x="97" y="223"/>
                  </a:lnTo>
                  <a:lnTo>
                    <a:pt x="103" y="221"/>
                  </a:lnTo>
                  <a:lnTo>
                    <a:pt x="109" y="217"/>
                  </a:lnTo>
                  <a:lnTo>
                    <a:pt x="109" y="217"/>
                  </a:lnTo>
                  <a:lnTo>
                    <a:pt x="105" y="215"/>
                  </a:lnTo>
                  <a:lnTo>
                    <a:pt x="99" y="215"/>
                  </a:lnTo>
                  <a:lnTo>
                    <a:pt x="92" y="217"/>
                  </a:lnTo>
                  <a:lnTo>
                    <a:pt x="86" y="223"/>
                  </a:lnTo>
                  <a:lnTo>
                    <a:pt x="84" y="229"/>
                  </a:lnTo>
                  <a:lnTo>
                    <a:pt x="84" y="229"/>
                  </a:lnTo>
                  <a:close/>
                  <a:moveTo>
                    <a:pt x="57" y="221"/>
                  </a:moveTo>
                  <a:lnTo>
                    <a:pt x="57" y="221"/>
                  </a:lnTo>
                  <a:lnTo>
                    <a:pt x="59" y="221"/>
                  </a:lnTo>
                  <a:lnTo>
                    <a:pt x="59" y="221"/>
                  </a:lnTo>
                  <a:lnTo>
                    <a:pt x="61" y="219"/>
                  </a:lnTo>
                  <a:lnTo>
                    <a:pt x="63" y="217"/>
                  </a:lnTo>
                  <a:lnTo>
                    <a:pt x="63" y="217"/>
                  </a:lnTo>
                  <a:lnTo>
                    <a:pt x="59" y="217"/>
                  </a:lnTo>
                  <a:lnTo>
                    <a:pt x="57" y="221"/>
                  </a:lnTo>
                  <a:lnTo>
                    <a:pt x="57" y="221"/>
                  </a:lnTo>
                  <a:close/>
                  <a:moveTo>
                    <a:pt x="115" y="223"/>
                  </a:moveTo>
                  <a:lnTo>
                    <a:pt x="115" y="223"/>
                  </a:lnTo>
                  <a:lnTo>
                    <a:pt x="118" y="219"/>
                  </a:lnTo>
                  <a:lnTo>
                    <a:pt x="118" y="219"/>
                  </a:lnTo>
                  <a:lnTo>
                    <a:pt x="116" y="221"/>
                  </a:lnTo>
                  <a:lnTo>
                    <a:pt x="115" y="223"/>
                  </a:lnTo>
                  <a:lnTo>
                    <a:pt x="115" y="223"/>
                  </a:lnTo>
                  <a:close/>
                  <a:moveTo>
                    <a:pt x="116" y="233"/>
                  </a:moveTo>
                  <a:lnTo>
                    <a:pt x="116" y="233"/>
                  </a:lnTo>
                  <a:lnTo>
                    <a:pt x="124" y="227"/>
                  </a:lnTo>
                  <a:lnTo>
                    <a:pt x="126" y="225"/>
                  </a:lnTo>
                  <a:lnTo>
                    <a:pt x="130" y="223"/>
                  </a:lnTo>
                  <a:lnTo>
                    <a:pt x="130" y="223"/>
                  </a:lnTo>
                  <a:lnTo>
                    <a:pt x="126" y="223"/>
                  </a:lnTo>
                  <a:lnTo>
                    <a:pt x="122" y="225"/>
                  </a:lnTo>
                  <a:lnTo>
                    <a:pt x="116" y="233"/>
                  </a:lnTo>
                  <a:lnTo>
                    <a:pt x="116" y="233"/>
                  </a:lnTo>
                  <a:close/>
                  <a:moveTo>
                    <a:pt x="71" y="229"/>
                  </a:moveTo>
                  <a:lnTo>
                    <a:pt x="71" y="229"/>
                  </a:lnTo>
                  <a:lnTo>
                    <a:pt x="73" y="231"/>
                  </a:lnTo>
                  <a:lnTo>
                    <a:pt x="78" y="233"/>
                  </a:lnTo>
                  <a:lnTo>
                    <a:pt x="78" y="233"/>
                  </a:lnTo>
                  <a:lnTo>
                    <a:pt x="78" y="227"/>
                  </a:lnTo>
                  <a:lnTo>
                    <a:pt x="78" y="225"/>
                  </a:lnTo>
                  <a:lnTo>
                    <a:pt x="78" y="223"/>
                  </a:lnTo>
                  <a:lnTo>
                    <a:pt x="78" y="223"/>
                  </a:lnTo>
                  <a:lnTo>
                    <a:pt x="75" y="225"/>
                  </a:lnTo>
                  <a:lnTo>
                    <a:pt x="71" y="229"/>
                  </a:lnTo>
                  <a:lnTo>
                    <a:pt x="71" y="229"/>
                  </a:lnTo>
                  <a:close/>
                  <a:moveTo>
                    <a:pt x="136" y="229"/>
                  </a:moveTo>
                  <a:lnTo>
                    <a:pt x="136" y="229"/>
                  </a:lnTo>
                  <a:lnTo>
                    <a:pt x="137" y="227"/>
                  </a:lnTo>
                  <a:lnTo>
                    <a:pt x="139" y="225"/>
                  </a:lnTo>
                  <a:lnTo>
                    <a:pt x="139" y="225"/>
                  </a:lnTo>
                  <a:lnTo>
                    <a:pt x="137" y="225"/>
                  </a:lnTo>
                  <a:lnTo>
                    <a:pt x="136" y="229"/>
                  </a:lnTo>
                  <a:lnTo>
                    <a:pt x="136" y="229"/>
                  </a:lnTo>
                  <a:close/>
                  <a:moveTo>
                    <a:pt x="84" y="236"/>
                  </a:moveTo>
                  <a:lnTo>
                    <a:pt x="84" y="236"/>
                  </a:lnTo>
                  <a:lnTo>
                    <a:pt x="94" y="240"/>
                  </a:lnTo>
                  <a:lnTo>
                    <a:pt x="97" y="240"/>
                  </a:lnTo>
                  <a:lnTo>
                    <a:pt x="101" y="238"/>
                  </a:lnTo>
                  <a:lnTo>
                    <a:pt x="101" y="238"/>
                  </a:lnTo>
                  <a:lnTo>
                    <a:pt x="99" y="236"/>
                  </a:lnTo>
                  <a:lnTo>
                    <a:pt x="97" y="235"/>
                  </a:lnTo>
                  <a:lnTo>
                    <a:pt x="99" y="229"/>
                  </a:lnTo>
                  <a:lnTo>
                    <a:pt x="99" y="229"/>
                  </a:lnTo>
                  <a:lnTo>
                    <a:pt x="90" y="231"/>
                  </a:lnTo>
                  <a:lnTo>
                    <a:pt x="88" y="233"/>
                  </a:lnTo>
                  <a:lnTo>
                    <a:pt x="84" y="236"/>
                  </a:lnTo>
                  <a:lnTo>
                    <a:pt x="84" y="236"/>
                  </a:lnTo>
                  <a:close/>
                  <a:moveTo>
                    <a:pt x="115" y="240"/>
                  </a:moveTo>
                  <a:lnTo>
                    <a:pt x="115" y="240"/>
                  </a:lnTo>
                  <a:lnTo>
                    <a:pt x="118" y="238"/>
                  </a:lnTo>
                  <a:lnTo>
                    <a:pt x="118" y="236"/>
                  </a:lnTo>
                  <a:lnTo>
                    <a:pt x="118" y="235"/>
                  </a:lnTo>
                  <a:lnTo>
                    <a:pt x="118" y="235"/>
                  </a:lnTo>
                  <a:lnTo>
                    <a:pt x="116" y="238"/>
                  </a:lnTo>
                  <a:lnTo>
                    <a:pt x="115" y="238"/>
                  </a:lnTo>
                  <a:lnTo>
                    <a:pt x="115" y="240"/>
                  </a:lnTo>
                  <a:lnTo>
                    <a:pt x="115" y="24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89" name="Freeform 67"/>
            <p:cNvSpPr>
              <a:spLocks noEditPoints="1"/>
            </p:cNvSpPr>
            <p:nvPr/>
          </p:nvSpPr>
          <p:spPr bwMode="auto">
            <a:xfrm>
              <a:off x="5789613" y="4287838"/>
              <a:ext cx="396875" cy="174625"/>
            </a:xfrm>
            <a:custGeom>
              <a:avLst/>
              <a:gdLst/>
              <a:ahLst/>
              <a:cxnLst>
                <a:cxn ang="0">
                  <a:pos x="248" y="36"/>
                </a:cxn>
                <a:cxn ang="0">
                  <a:pos x="227" y="82"/>
                </a:cxn>
                <a:cxn ang="0">
                  <a:pos x="189" y="106"/>
                </a:cxn>
                <a:cxn ang="0">
                  <a:pos x="139" y="106"/>
                </a:cxn>
                <a:cxn ang="0">
                  <a:pos x="97" y="80"/>
                </a:cxn>
                <a:cxn ang="0">
                  <a:pos x="80" y="70"/>
                </a:cxn>
                <a:cxn ang="0">
                  <a:pos x="63" y="83"/>
                </a:cxn>
                <a:cxn ang="0">
                  <a:pos x="31" y="97"/>
                </a:cxn>
                <a:cxn ang="0">
                  <a:pos x="13" y="87"/>
                </a:cxn>
                <a:cxn ang="0">
                  <a:pos x="0" y="63"/>
                </a:cxn>
                <a:cxn ang="0">
                  <a:pos x="29" y="24"/>
                </a:cxn>
                <a:cxn ang="0">
                  <a:pos x="84" y="3"/>
                </a:cxn>
                <a:cxn ang="0">
                  <a:pos x="118" y="15"/>
                </a:cxn>
                <a:cxn ang="0">
                  <a:pos x="147" y="47"/>
                </a:cxn>
                <a:cxn ang="0">
                  <a:pos x="162" y="49"/>
                </a:cxn>
                <a:cxn ang="0">
                  <a:pos x="175" y="21"/>
                </a:cxn>
                <a:cxn ang="0">
                  <a:pos x="214" y="0"/>
                </a:cxn>
                <a:cxn ang="0">
                  <a:pos x="212" y="5"/>
                </a:cxn>
                <a:cxn ang="0">
                  <a:pos x="198" y="40"/>
                </a:cxn>
                <a:cxn ang="0">
                  <a:pos x="177" y="63"/>
                </a:cxn>
                <a:cxn ang="0">
                  <a:pos x="158" y="61"/>
                </a:cxn>
                <a:cxn ang="0">
                  <a:pos x="124" y="30"/>
                </a:cxn>
                <a:cxn ang="0">
                  <a:pos x="90" y="11"/>
                </a:cxn>
                <a:cxn ang="0">
                  <a:pos x="63" y="17"/>
                </a:cxn>
                <a:cxn ang="0">
                  <a:pos x="31" y="53"/>
                </a:cxn>
                <a:cxn ang="0">
                  <a:pos x="59" y="72"/>
                </a:cxn>
                <a:cxn ang="0">
                  <a:pos x="78" y="51"/>
                </a:cxn>
                <a:cxn ang="0">
                  <a:pos x="109" y="51"/>
                </a:cxn>
                <a:cxn ang="0">
                  <a:pos x="143" y="82"/>
                </a:cxn>
                <a:cxn ang="0">
                  <a:pos x="191" y="93"/>
                </a:cxn>
                <a:cxn ang="0">
                  <a:pos x="216" y="85"/>
                </a:cxn>
                <a:cxn ang="0">
                  <a:pos x="238" y="40"/>
                </a:cxn>
                <a:cxn ang="0">
                  <a:pos x="221" y="5"/>
                </a:cxn>
                <a:cxn ang="0">
                  <a:pos x="21" y="43"/>
                </a:cxn>
                <a:cxn ang="0">
                  <a:pos x="29" y="42"/>
                </a:cxn>
                <a:cxn ang="0">
                  <a:pos x="23" y="38"/>
                </a:cxn>
                <a:cxn ang="0">
                  <a:pos x="21" y="43"/>
                </a:cxn>
                <a:cxn ang="0">
                  <a:pos x="179" y="53"/>
                </a:cxn>
                <a:cxn ang="0">
                  <a:pos x="175" y="49"/>
                </a:cxn>
                <a:cxn ang="0">
                  <a:pos x="78" y="63"/>
                </a:cxn>
                <a:cxn ang="0">
                  <a:pos x="94" y="59"/>
                </a:cxn>
                <a:cxn ang="0">
                  <a:pos x="80" y="59"/>
                </a:cxn>
                <a:cxn ang="0">
                  <a:pos x="99" y="72"/>
                </a:cxn>
                <a:cxn ang="0">
                  <a:pos x="101" y="63"/>
                </a:cxn>
                <a:cxn ang="0">
                  <a:pos x="99" y="72"/>
                </a:cxn>
                <a:cxn ang="0">
                  <a:pos x="15" y="72"/>
                </a:cxn>
                <a:cxn ang="0">
                  <a:pos x="21" y="63"/>
                </a:cxn>
                <a:cxn ang="0">
                  <a:pos x="12" y="74"/>
                </a:cxn>
                <a:cxn ang="0">
                  <a:pos x="113" y="70"/>
                </a:cxn>
                <a:cxn ang="0">
                  <a:pos x="113" y="64"/>
                </a:cxn>
                <a:cxn ang="0">
                  <a:pos x="105" y="74"/>
                </a:cxn>
                <a:cxn ang="0">
                  <a:pos x="130" y="82"/>
                </a:cxn>
                <a:cxn ang="0">
                  <a:pos x="126" y="74"/>
                </a:cxn>
                <a:cxn ang="0">
                  <a:pos x="166" y="101"/>
                </a:cxn>
                <a:cxn ang="0">
                  <a:pos x="172" y="95"/>
                </a:cxn>
                <a:cxn ang="0">
                  <a:pos x="166" y="95"/>
                </a:cxn>
              </a:cxnLst>
              <a:rect l="0" t="0" r="r" b="b"/>
              <a:pathLst>
                <a:path w="250" h="110">
                  <a:moveTo>
                    <a:pt x="250" y="7"/>
                  </a:moveTo>
                  <a:lnTo>
                    <a:pt x="250" y="7"/>
                  </a:lnTo>
                  <a:lnTo>
                    <a:pt x="250" y="23"/>
                  </a:lnTo>
                  <a:lnTo>
                    <a:pt x="248" y="36"/>
                  </a:lnTo>
                  <a:lnTo>
                    <a:pt x="246" y="49"/>
                  </a:lnTo>
                  <a:lnTo>
                    <a:pt x="240" y="61"/>
                  </a:lnTo>
                  <a:lnTo>
                    <a:pt x="235" y="72"/>
                  </a:lnTo>
                  <a:lnTo>
                    <a:pt x="227" y="82"/>
                  </a:lnTo>
                  <a:lnTo>
                    <a:pt x="219" y="91"/>
                  </a:lnTo>
                  <a:lnTo>
                    <a:pt x="210" y="97"/>
                  </a:lnTo>
                  <a:lnTo>
                    <a:pt x="198" y="103"/>
                  </a:lnTo>
                  <a:lnTo>
                    <a:pt x="189" y="106"/>
                  </a:lnTo>
                  <a:lnTo>
                    <a:pt x="177" y="110"/>
                  </a:lnTo>
                  <a:lnTo>
                    <a:pt x="164" y="110"/>
                  </a:lnTo>
                  <a:lnTo>
                    <a:pt x="153" y="108"/>
                  </a:lnTo>
                  <a:lnTo>
                    <a:pt x="139" y="106"/>
                  </a:lnTo>
                  <a:lnTo>
                    <a:pt x="128" y="101"/>
                  </a:lnTo>
                  <a:lnTo>
                    <a:pt x="114" y="95"/>
                  </a:lnTo>
                  <a:lnTo>
                    <a:pt x="114" y="95"/>
                  </a:lnTo>
                  <a:lnTo>
                    <a:pt x="97" y="80"/>
                  </a:lnTo>
                  <a:lnTo>
                    <a:pt x="88" y="72"/>
                  </a:lnTo>
                  <a:lnTo>
                    <a:pt x="84" y="70"/>
                  </a:lnTo>
                  <a:lnTo>
                    <a:pt x="80" y="70"/>
                  </a:lnTo>
                  <a:lnTo>
                    <a:pt x="80" y="70"/>
                  </a:lnTo>
                  <a:lnTo>
                    <a:pt x="74" y="72"/>
                  </a:lnTo>
                  <a:lnTo>
                    <a:pt x="71" y="74"/>
                  </a:lnTo>
                  <a:lnTo>
                    <a:pt x="69" y="80"/>
                  </a:lnTo>
                  <a:lnTo>
                    <a:pt x="63" y="83"/>
                  </a:lnTo>
                  <a:lnTo>
                    <a:pt x="63" y="83"/>
                  </a:lnTo>
                  <a:lnTo>
                    <a:pt x="46" y="91"/>
                  </a:lnTo>
                  <a:lnTo>
                    <a:pt x="36" y="95"/>
                  </a:lnTo>
                  <a:lnTo>
                    <a:pt x="31" y="97"/>
                  </a:lnTo>
                  <a:lnTo>
                    <a:pt x="31" y="97"/>
                  </a:lnTo>
                  <a:lnTo>
                    <a:pt x="25" y="97"/>
                  </a:lnTo>
                  <a:lnTo>
                    <a:pt x="21" y="93"/>
                  </a:lnTo>
                  <a:lnTo>
                    <a:pt x="13" y="87"/>
                  </a:lnTo>
                  <a:lnTo>
                    <a:pt x="6" y="78"/>
                  </a:lnTo>
                  <a:lnTo>
                    <a:pt x="0" y="72"/>
                  </a:lnTo>
                  <a:lnTo>
                    <a:pt x="0" y="72"/>
                  </a:lnTo>
                  <a:lnTo>
                    <a:pt x="0" y="63"/>
                  </a:lnTo>
                  <a:lnTo>
                    <a:pt x="4" y="55"/>
                  </a:lnTo>
                  <a:lnTo>
                    <a:pt x="8" y="47"/>
                  </a:lnTo>
                  <a:lnTo>
                    <a:pt x="13" y="40"/>
                  </a:lnTo>
                  <a:lnTo>
                    <a:pt x="29" y="24"/>
                  </a:lnTo>
                  <a:lnTo>
                    <a:pt x="46" y="15"/>
                  </a:lnTo>
                  <a:lnTo>
                    <a:pt x="65" y="7"/>
                  </a:lnTo>
                  <a:lnTo>
                    <a:pt x="74" y="5"/>
                  </a:lnTo>
                  <a:lnTo>
                    <a:pt x="84" y="3"/>
                  </a:lnTo>
                  <a:lnTo>
                    <a:pt x="94" y="5"/>
                  </a:lnTo>
                  <a:lnTo>
                    <a:pt x="101" y="7"/>
                  </a:lnTo>
                  <a:lnTo>
                    <a:pt x="111" y="9"/>
                  </a:lnTo>
                  <a:lnTo>
                    <a:pt x="118" y="15"/>
                  </a:lnTo>
                  <a:lnTo>
                    <a:pt x="118" y="15"/>
                  </a:lnTo>
                  <a:lnTo>
                    <a:pt x="128" y="26"/>
                  </a:lnTo>
                  <a:lnTo>
                    <a:pt x="137" y="38"/>
                  </a:lnTo>
                  <a:lnTo>
                    <a:pt x="147" y="47"/>
                  </a:lnTo>
                  <a:lnTo>
                    <a:pt x="153" y="49"/>
                  </a:lnTo>
                  <a:lnTo>
                    <a:pt x="156" y="51"/>
                  </a:lnTo>
                  <a:lnTo>
                    <a:pt x="156" y="51"/>
                  </a:lnTo>
                  <a:lnTo>
                    <a:pt x="162" y="49"/>
                  </a:lnTo>
                  <a:lnTo>
                    <a:pt x="168" y="45"/>
                  </a:lnTo>
                  <a:lnTo>
                    <a:pt x="170" y="40"/>
                  </a:lnTo>
                  <a:lnTo>
                    <a:pt x="172" y="34"/>
                  </a:lnTo>
                  <a:lnTo>
                    <a:pt x="175" y="21"/>
                  </a:lnTo>
                  <a:lnTo>
                    <a:pt x="177" y="9"/>
                  </a:lnTo>
                  <a:lnTo>
                    <a:pt x="177" y="9"/>
                  </a:lnTo>
                  <a:lnTo>
                    <a:pt x="195" y="3"/>
                  </a:lnTo>
                  <a:lnTo>
                    <a:pt x="214" y="0"/>
                  </a:lnTo>
                  <a:lnTo>
                    <a:pt x="233" y="2"/>
                  </a:lnTo>
                  <a:lnTo>
                    <a:pt x="250" y="7"/>
                  </a:lnTo>
                  <a:lnTo>
                    <a:pt x="250" y="7"/>
                  </a:lnTo>
                  <a:close/>
                  <a:moveTo>
                    <a:pt x="212" y="5"/>
                  </a:moveTo>
                  <a:lnTo>
                    <a:pt x="212" y="5"/>
                  </a:lnTo>
                  <a:lnTo>
                    <a:pt x="208" y="13"/>
                  </a:lnTo>
                  <a:lnTo>
                    <a:pt x="204" y="21"/>
                  </a:lnTo>
                  <a:lnTo>
                    <a:pt x="198" y="40"/>
                  </a:lnTo>
                  <a:lnTo>
                    <a:pt x="196" y="47"/>
                  </a:lnTo>
                  <a:lnTo>
                    <a:pt x="191" y="53"/>
                  </a:lnTo>
                  <a:lnTo>
                    <a:pt x="185" y="59"/>
                  </a:lnTo>
                  <a:lnTo>
                    <a:pt x="177" y="63"/>
                  </a:lnTo>
                  <a:lnTo>
                    <a:pt x="177" y="63"/>
                  </a:lnTo>
                  <a:lnTo>
                    <a:pt x="172" y="63"/>
                  </a:lnTo>
                  <a:lnTo>
                    <a:pt x="164" y="63"/>
                  </a:lnTo>
                  <a:lnTo>
                    <a:pt x="158" y="61"/>
                  </a:lnTo>
                  <a:lnTo>
                    <a:pt x="153" y="57"/>
                  </a:lnTo>
                  <a:lnTo>
                    <a:pt x="143" y="49"/>
                  </a:lnTo>
                  <a:lnTo>
                    <a:pt x="134" y="40"/>
                  </a:lnTo>
                  <a:lnTo>
                    <a:pt x="124" y="30"/>
                  </a:lnTo>
                  <a:lnTo>
                    <a:pt x="114" y="21"/>
                  </a:lnTo>
                  <a:lnTo>
                    <a:pt x="103" y="13"/>
                  </a:lnTo>
                  <a:lnTo>
                    <a:pt x="97" y="11"/>
                  </a:lnTo>
                  <a:lnTo>
                    <a:pt x="90" y="11"/>
                  </a:lnTo>
                  <a:lnTo>
                    <a:pt x="90" y="11"/>
                  </a:lnTo>
                  <a:lnTo>
                    <a:pt x="80" y="11"/>
                  </a:lnTo>
                  <a:lnTo>
                    <a:pt x="71" y="13"/>
                  </a:lnTo>
                  <a:lnTo>
                    <a:pt x="63" y="17"/>
                  </a:lnTo>
                  <a:lnTo>
                    <a:pt x="55" y="23"/>
                  </a:lnTo>
                  <a:lnTo>
                    <a:pt x="44" y="36"/>
                  </a:lnTo>
                  <a:lnTo>
                    <a:pt x="31" y="53"/>
                  </a:lnTo>
                  <a:lnTo>
                    <a:pt x="31" y="53"/>
                  </a:lnTo>
                  <a:lnTo>
                    <a:pt x="36" y="59"/>
                  </a:lnTo>
                  <a:lnTo>
                    <a:pt x="42" y="64"/>
                  </a:lnTo>
                  <a:lnTo>
                    <a:pt x="50" y="68"/>
                  </a:lnTo>
                  <a:lnTo>
                    <a:pt x="59" y="72"/>
                  </a:lnTo>
                  <a:lnTo>
                    <a:pt x="59" y="72"/>
                  </a:lnTo>
                  <a:lnTo>
                    <a:pt x="67" y="61"/>
                  </a:lnTo>
                  <a:lnTo>
                    <a:pt x="73" y="55"/>
                  </a:lnTo>
                  <a:lnTo>
                    <a:pt x="78" y="51"/>
                  </a:lnTo>
                  <a:lnTo>
                    <a:pt x="78" y="51"/>
                  </a:lnTo>
                  <a:lnTo>
                    <a:pt x="90" y="47"/>
                  </a:lnTo>
                  <a:lnTo>
                    <a:pt x="99" y="49"/>
                  </a:lnTo>
                  <a:lnTo>
                    <a:pt x="109" y="51"/>
                  </a:lnTo>
                  <a:lnTo>
                    <a:pt x="116" y="57"/>
                  </a:lnTo>
                  <a:lnTo>
                    <a:pt x="130" y="70"/>
                  </a:lnTo>
                  <a:lnTo>
                    <a:pt x="135" y="76"/>
                  </a:lnTo>
                  <a:lnTo>
                    <a:pt x="143" y="82"/>
                  </a:lnTo>
                  <a:lnTo>
                    <a:pt x="143" y="82"/>
                  </a:lnTo>
                  <a:lnTo>
                    <a:pt x="156" y="87"/>
                  </a:lnTo>
                  <a:lnTo>
                    <a:pt x="174" y="91"/>
                  </a:lnTo>
                  <a:lnTo>
                    <a:pt x="191" y="93"/>
                  </a:lnTo>
                  <a:lnTo>
                    <a:pt x="198" y="91"/>
                  </a:lnTo>
                  <a:lnTo>
                    <a:pt x="208" y="89"/>
                  </a:lnTo>
                  <a:lnTo>
                    <a:pt x="208" y="89"/>
                  </a:lnTo>
                  <a:lnTo>
                    <a:pt x="216" y="85"/>
                  </a:lnTo>
                  <a:lnTo>
                    <a:pt x="223" y="80"/>
                  </a:lnTo>
                  <a:lnTo>
                    <a:pt x="229" y="70"/>
                  </a:lnTo>
                  <a:lnTo>
                    <a:pt x="233" y="61"/>
                  </a:lnTo>
                  <a:lnTo>
                    <a:pt x="238" y="40"/>
                  </a:lnTo>
                  <a:lnTo>
                    <a:pt x="242" y="11"/>
                  </a:lnTo>
                  <a:lnTo>
                    <a:pt x="242" y="11"/>
                  </a:lnTo>
                  <a:lnTo>
                    <a:pt x="229" y="7"/>
                  </a:lnTo>
                  <a:lnTo>
                    <a:pt x="221" y="5"/>
                  </a:lnTo>
                  <a:lnTo>
                    <a:pt x="212" y="5"/>
                  </a:lnTo>
                  <a:lnTo>
                    <a:pt x="212" y="5"/>
                  </a:lnTo>
                  <a:close/>
                  <a:moveTo>
                    <a:pt x="21" y="43"/>
                  </a:moveTo>
                  <a:lnTo>
                    <a:pt x="21" y="43"/>
                  </a:lnTo>
                  <a:lnTo>
                    <a:pt x="25" y="43"/>
                  </a:lnTo>
                  <a:lnTo>
                    <a:pt x="27" y="43"/>
                  </a:lnTo>
                  <a:lnTo>
                    <a:pt x="29" y="42"/>
                  </a:lnTo>
                  <a:lnTo>
                    <a:pt x="29" y="42"/>
                  </a:lnTo>
                  <a:lnTo>
                    <a:pt x="27" y="42"/>
                  </a:lnTo>
                  <a:lnTo>
                    <a:pt x="27" y="40"/>
                  </a:lnTo>
                  <a:lnTo>
                    <a:pt x="27" y="38"/>
                  </a:lnTo>
                  <a:lnTo>
                    <a:pt x="23" y="38"/>
                  </a:lnTo>
                  <a:lnTo>
                    <a:pt x="23" y="38"/>
                  </a:lnTo>
                  <a:lnTo>
                    <a:pt x="23" y="42"/>
                  </a:lnTo>
                  <a:lnTo>
                    <a:pt x="21" y="43"/>
                  </a:lnTo>
                  <a:lnTo>
                    <a:pt x="21" y="43"/>
                  </a:lnTo>
                  <a:close/>
                  <a:moveTo>
                    <a:pt x="175" y="53"/>
                  </a:moveTo>
                  <a:lnTo>
                    <a:pt x="175" y="53"/>
                  </a:lnTo>
                  <a:lnTo>
                    <a:pt x="179" y="53"/>
                  </a:lnTo>
                  <a:lnTo>
                    <a:pt x="179" y="53"/>
                  </a:lnTo>
                  <a:lnTo>
                    <a:pt x="179" y="47"/>
                  </a:lnTo>
                  <a:lnTo>
                    <a:pt x="177" y="45"/>
                  </a:lnTo>
                  <a:lnTo>
                    <a:pt x="177" y="45"/>
                  </a:lnTo>
                  <a:lnTo>
                    <a:pt x="175" y="49"/>
                  </a:lnTo>
                  <a:lnTo>
                    <a:pt x="175" y="53"/>
                  </a:lnTo>
                  <a:lnTo>
                    <a:pt x="175" y="53"/>
                  </a:lnTo>
                  <a:close/>
                  <a:moveTo>
                    <a:pt x="78" y="63"/>
                  </a:moveTo>
                  <a:lnTo>
                    <a:pt x="78" y="63"/>
                  </a:lnTo>
                  <a:lnTo>
                    <a:pt x="82" y="63"/>
                  </a:lnTo>
                  <a:lnTo>
                    <a:pt x="88" y="63"/>
                  </a:lnTo>
                  <a:lnTo>
                    <a:pt x="92" y="61"/>
                  </a:lnTo>
                  <a:lnTo>
                    <a:pt x="94" y="59"/>
                  </a:lnTo>
                  <a:lnTo>
                    <a:pt x="94" y="55"/>
                  </a:lnTo>
                  <a:lnTo>
                    <a:pt x="94" y="55"/>
                  </a:lnTo>
                  <a:lnTo>
                    <a:pt x="84" y="57"/>
                  </a:lnTo>
                  <a:lnTo>
                    <a:pt x="80" y="59"/>
                  </a:lnTo>
                  <a:lnTo>
                    <a:pt x="78" y="63"/>
                  </a:lnTo>
                  <a:lnTo>
                    <a:pt x="78" y="63"/>
                  </a:lnTo>
                  <a:close/>
                  <a:moveTo>
                    <a:pt x="99" y="72"/>
                  </a:moveTo>
                  <a:lnTo>
                    <a:pt x="99" y="72"/>
                  </a:lnTo>
                  <a:lnTo>
                    <a:pt x="99" y="68"/>
                  </a:lnTo>
                  <a:lnTo>
                    <a:pt x="101" y="66"/>
                  </a:lnTo>
                  <a:lnTo>
                    <a:pt x="103" y="64"/>
                  </a:lnTo>
                  <a:lnTo>
                    <a:pt x="101" y="63"/>
                  </a:lnTo>
                  <a:lnTo>
                    <a:pt x="101" y="63"/>
                  </a:lnTo>
                  <a:lnTo>
                    <a:pt x="97" y="66"/>
                  </a:lnTo>
                  <a:lnTo>
                    <a:pt x="95" y="70"/>
                  </a:lnTo>
                  <a:lnTo>
                    <a:pt x="99" y="72"/>
                  </a:lnTo>
                  <a:lnTo>
                    <a:pt x="99" y="72"/>
                  </a:lnTo>
                  <a:close/>
                  <a:moveTo>
                    <a:pt x="12" y="74"/>
                  </a:moveTo>
                  <a:lnTo>
                    <a:pt x="12" y="74"/>
                  </a:lnTo>
                  <a:lnTo>
                    <a:pt x="15" y="72"/>
                  </a:lnTo>
                  <a:lnTo>
                    <a:pt x="19" y="70"/>
                  </a:lnTo>
                  <a:lnTo>
                    <a:pt x="21" y="66"/>
                  </a:lnTo>
                  <a:lnTo>
                    <a:pt x="21" y="63"/>
                  </a:lnTo>
                  <a:lnTo>
                    <a:pt x="21" y="63"/>
                  </a:lnTo>
                  <a:lnTo>
                    <a:pt x="17" y="66"/>
                  </a:lnTo>
                  <a:lnTo>
                    <a:pt x="15" y="68"/>
                  </a:lnTo>
                  <a:lnTo>
                    <a:pt x="13" y="70"/>
                  </a:lnTo>
                  <a:lnTo>
                    <a:pt x="12" y="74"/>
                  </a:lnTo>
                  <a:lnTo>
                    <a:pt x="12" y="74"/>
                  </a:lnTo>
                  <a:close/>
                  <a:moveTo>
                    <a:pt x="105" y="74"/>
                  </a:moveTo>
                  <a:lnTo>
                    <a:pt x="105" y="74"/>
                  </a:lnTo>
                  <a:lnTo>
                    <a:pt x="113" y="70"/>
                  </a:lnTo>
                  <a:lnTo>
                    <a:pt x="114" y="68"/>
                  </a:lnTo>
                  <a:lnTo>
                    <a:pt x="114" y="64"/>
                  </a:lnTo>
                  <a:lnTo>
                    <a:pt x="114" y="64"/>
                  </a:lnTo>
                  <a:lnTo>
                    <a:pt x="113" y="64"/>
                  </a:lnTo>
                  <a:lnTo>
                    <a:pt x="111" y="63"/>
                  </a:lnTo>
                  <a:lnTo>
                    <a:pt x="111" y="63"/>
                  </a:lnTo>
                  <a:lnTo>
                    <a:pt x="105" y="74"/>
                  </a:lnTo>
                  <a:lnTo>
                    <a:pt x="105" y="74"/>
                  </a:lnTo>
                  <a:close/>
                  <a:moveTo>
                    <a:pt x="124" y="83"/>
                  </a:moveTo>
                  <a:lnTo>
                    <a:pt x="124" y="83"/>
                  </a:lnTo>
                  <a:lnTo>
                    <a:pt x="126" y="82"/>
                  </a:lnTo>
                  <a:lnTo>
                    <a:pt x="130" y="82"/>
                  </a:lnTo>
                  <a:lnTo>
                    <a:pt x="130" y="82"/>
                  </a:lnTo>
                  <a:lnTo>
                    <a:pt x="130" y="76"/>
                  </a:lnTo>
                  <a:lnTo>
                    <a:pt x="126" y="74"/>
                  </a:lnTo>
                  <a:lnTo>
                    <a:pt x="126" y="74"/>
                  </a:lnTo>
                  <a:lnTo>
                    <a:pt x="124" y="78"/>
                  </a:lnTo>
                  <a:lnTo>
                    <a:pt x="124" y="83"/>
                  </a:lnTo>
                  <a:lnTo>
                    <a:pt x="124" y="83"/>
                  </a:lnTo>
                  <a:close/>
                  <a:moveTo>
                    <a:pt x="166" y="101"/>
                  </a:moveTo>
                  <a:lnTo>
                    <a:pt x="166" y="101"/>
                  </a:lnTo>
                  <a:lnTo>
                    <a:pt x="168" y="101"/>
                  </a:lnTo>
                  <a:lnTo>
                    <a:pt x="170" y="99"/>
                  </a:lnTo>
                  <a:lnTo>
                    <a:pt x="172" y="95"/>
                  </a:lnTo>
                  <a:lnTo>
                    <a:pt x="172" y="95"/>
                  </a:lnTo>
                  <a:lnTo>
                    <a:pt x="170" y="95"/>
                  </a:lnTo>
                  <a:lnTo>
                    <a:pt x="166" y="95"/>
                  </a:lnTo>
                  <a:lnTo>
                    <a:pt x="166" y="95"/>
                  </a:lnTo>
                  <a:lnTo>
                    <a:pt x="166" y="101"/>
                  </a:lnTo>
                  <a:lnTo>
                    <a:pt x="166"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0" name="Freeform 68"/>
            <p:cNvSpPr>
              <a:spLocks noEditPoints="1"/>
            </p:cNvSpPr>
            <p:nvPr/>
          </p:nvSpPr>
          <p:spPr bwMode="auto">
            <a:xfrm>
              <a:off x="3078163" y="4157663"/>
              <a:ext cx="323850" cy="407988"/>
            </a:xfrm>
            <a:custGeom>
              <a:avLst/>
              <a:gdLst/>
              <a:ahLst/>
              <a:cxnLst>
                <a:cxn ang="0">
                  <a:pos x="199" y="135"/>
                </a:cxn>
                <a:cxn ang="0">
                  <a:pos x="176" y="110"/>
                </a:cxn>
                <a:cxn ang="0">
                  <a:pos x="138" y="131"/>
                </a:cxn>
                <a:cxn ang="0">
                  <a:pos x="136" y="84"/>
                </a:cxn>
                <a:cxn ang="0">
                  <a:pos x="145" y="30"/>
                </a:cxn>
                <a:cxn ang="0">
                  <a:pos x="80" y="0"/>
                </a:cxn>
                <a:cxn ang="0">
                  <a:pos x="19" y="53"/>
                </a:cxn>
                <a:cxn ang="0">
                  <a:pos x="27" y="118"/>
                </a:cxn>
                <a:cxn ang="0">
                  <a:pos x="4" y="215"/>
                </a:cxn>
                <a:cxn ang="0">
                  <a:pos x="40" y="253"/>
                </a:cxn>
                <a:cxn ang="0">
                  <a:pos x="122" y="246"/>
                </a:cxn>
                <a:cxn ang="0">
                  <a:pos x="180" y="223"/>
                </a:cxn>
                <a:cxn ang="0">
                  <a:pos x="193" y="177"/>
                </a:cxn>
                <a:cxn ang="0">
                  <a:pos x="33" y="44"/>
                </a:cxn>
                <a:cxn ang="0">
                  <a:pos x="31" y="40"/>
                </a:cxn>
                <a:cxn ang="0">
                  <a:pos x="29" y="76"/>
                </a:cxn>
                <a:cxn ang="0">
                  <a:pos x="21" y="61"/>
                </a:cxn>
                <a:cxn ang="0">
                  <a:pos x="33" y="59"/>
                </a:cxn>
                <a:cxn ang="0">
                  <a:pos x="27" y="171"/>
                </a:cxn>
                <a:cxn ang="0">
                  <a:pos x="31" y="173"/>
                </a:cxn>
                <a:cxn ang="0">
                  <a:pos x="29" y="139"/>
                </a:cxn>
                <a:cxn ang="0">
                  <a:pos x="35" y="127"/>
                </a:cxn>
                <a:cxn ang="0">
                  <a:pos x="48" y="240"/>
                </a:cxn>
                <a:cxn ang="0">
                  <a:pos x="58" y="242"/>
                </a:cxn>
                <a:cxn ang="0">
                  <a:pos x="159" y="198"/>
                </a:cxn>
                <a:cxn ang="0">
                  <a:pos x="107" y="242"/>
                </a:cxn>
                <a:cxn ang="0">
                  <a:pos x="42" y="209"/>
                </a:cxn>
                <a:cxn ang="0">
                  <a:pos x="56" y="137"/>
                </a:cxn>
                <a:cxn ang="0">
                  <a:pos x="58" y="91"/>
                </a:cxn>
                <a:cxn ang="0">
                  <a:pos x="42" y="42"/>
                </a:cxn>
                <a:cxn ang="0">
                  <a:pos x="86" y="3"/>
                </a:cxn>
                <a:cxn ang="0">
                  <a:pos x="132" y="21"/>
                </a:cxn>
                <a:cxn ang="0">
                  <a:pos x="119" y="97"/>
                </a:cxn>
                <a:cxn ang="0">
                  <a:pos x="151" y="150"/>
                </a:cxn>
                <a:cxn ang="0">
                  <a:pos x="191" y="135"/>
                </a:cxn>
                <a:cxn ang="0">
                  <a:pos x="178" y="171"/>
                </a:cxn>
                <a:cxn ang="0">
                  <a:pos x="193" y="200"/>
                </a:cxn>
                <a:cxn ang="0">
                  <a:pos x="60" y="112"/>
                </a:cxn>
                <a:cxn ang="0">
                  <a:pos x="115" y="74"/>
                </a:cxn>
                <a:cxn ang="0">
                  <a:pos x="117" y="26"/>
                </a:cxn>
                <a:cxn ang="0">
                  <a:pos x="71" y="44"/>
                </a:cxn>
                <a:cxn ang="0">
                  <a:pos x="90" y="84"/>
                </a:cxn>
                <a:cxn ang="0">
                  <a:pos x="111" y="42"/>
                </a:cxn>
                <a:cxn ang="0">
                  <a:pos x="100" y="28"/>
                </a:cxn>
                <a:cxn ang="0">
                  <a:pos x="100" y="32"/>
                </a:cxn>
                <a:cxn ang="0">
                  <a:pos x="100" y="72"/>
                </a:cxn>
                <a:cxn ang="0">
                  <a:pos x="75" y="53"/>
                </a:cxn>
                <a:cxn ang="0">
                  <a:pos x="103" y="44"/>
                </a:cxn>
                <a:cxn ang="0">
                  <a:pos x="96" y="135"/>
                </a:cxn>
                <a:cxn ang="0">
                  <a:pos x="61" y="181"/>
                </a:cxn>
                <a:cxn ang="0">
                  <a:pos x="84" y="223"/>
                </a:cxn>
                <a:cxn ang="0">
                  <a:pos x="136" y="188"/>
                </a:cxn>
                <a:cxn ang="0">
                  <a:pos x="105" y="154"/>
                </a:cxn>
                <a:cxn ang="0">
                  <a:pos x="103" y="150"/>
                </a:cxn>
                <a:cxn ang="0">
                  <a:pos x="79" y="213"/>
                </a:cxn>
                <a:cxn ang="0">
                  <a:pos x="84" y="146"/>
                </a:cxn>
                <a:cxn ang="0">
                  <a:pos x="107" y="181"/>
                </a:cxn>
                <a:cxn ang="0">
                  <a:pos x="84" y="217"/>
                </a:cxn>
                <a:cxn ang="0">
                  <a:pos x="111" y="171"/>
                </a:cxn>
              </a:cxnLst>
              <a:rect l="0" t="0" r="r" b="b"/>
              <a:pathLst>
                <a:path w="204" h="257">
                  <a:moveTo>
                    <a:pt x="183" y="167"/>
                  </a:moveTo>
                  <a:lnTo>
                    <a:pt x="183" y="167"/>
                  </a:lnTo>
                  <a:lnTo>
                    <a:pt x="185" y="162"/>
                  </a:lnTo>
                  <a:lnTo>
                    <a:pt x="185" y="158"/>
                  </a:lnTo>
                  <a:lnTo>
                    <a:pt x="191" y="148"/>
                  </a:lnTo>
                  <a:lnTo>
                    <a:pt x="197" y="139"/>
                  </a:lnTo>
                  <a:lnTo>
                    <a:pt x="199" y="135"/>
                  </a:lnTo>
                  <a:lnTo>
                    <a:pt x="199" y="131"/>
                  </a:lnTo>
                  <a:lnTo>
                    <a:pt x="199" y="131"/>
                  </a:lnTo>
                  <a:lnTo>
                    <a:pt x="199" y="127"/>
                  </a:lnTo>
                  <a:lnTo>
                    <a:pt x="197" y="124"/>
                  </a:lnTo>
                  <a:lnTo>
                    <a:pt x="189" y="120"/>
                  </a:lnTo>
                  <a:lnTo>
                    <a:pt x="176" y="110"/>
                  </a:lnTo>
                  <a:lnTo>
                    <a:pt x="176" y="110"/>
                  </a:lnTo>
                  <a:lnTo>
                    <a:pt x="170" y="114"/>
                  </a:lnTo>
                  <a:lnTo>
                    <a:pt x="166" y="116"/>
                  </a:lnTo>
                  <a:lnTo>
                    <a:pt x="155" y="120"/>
                  </a:lnTo>
                  <a:lnTo>
                    <a:pt x="143" y="124"/>
                  </a:lnTo>
                  <a:lnTo>
                    <a:pt x="140" y="127"/>
                  </a:lnTo>
                  <a:lnTo>
                    <a:pt x="138" y="131"/>
                  </a:lnTo>
                  <a:lnTo>
                    <a:pt x="138" y="131"/>
                  </a:lnTo>
                  <a:lnTo>
                    <a:pt x="128" y="120"/>
                  </a:lnTo>
                  <a:lnTo>
                    <a:pt x="122" y="114"/>
                  </a:lnTo>
                  <a:lnTo>
                    <a:pt x="122" y="106"/>
                  </a:lnTo>
                  <a:lnTo>
                    <a:pt x="122" y="106"/>
                  </a:lnTo>
                  <a:lnTo>
                    <a:pt x="124" y="101"/>
                  </a:lnTo>
                  <a:lnTo>
                    <a:pt x="128" y="95"/>
                  </a:lnTo>
                  <a:lnTo>
                    <a:pt x="136" y="84"/>
                  </a:lnTo>
                  <a:lnTo>
                    <a:pt x="136" y="84"/>
                  </a:lnTo>
                  <a:lnTo>
                    <a:pt x="141" y="72"/>
                  </a:lnTo>
                  <a:lnTo>
                    <a:pt x="145" y="59"/>
                  </a:lnTo>
                  <a:lnTo>
                    <a:pt x="147" y="45"/>
                  </a:lnTo>
                  <a:lnTo>
                    <a:pt x="147" y="38"/>
                  </a:lnTo>
                  <a:lnTo>
                    <a:pt x="145" y="30"/>
                  </a:lnTo>
                  <a:lnTo>
                    <a:pt x="145" y="30"/>
                  </a:lnTo>
                  <a:lnTo>
                    <a:pt x="141" y="23"/>
                  </a:lnTo>
                  <a:lnTo>
                    <a:pt x="138" y="17"/>
                  </a:lnTo>
                  <a:lnTo>
                    <a:pt x="132" y="11"/>
                  </a:lnTo>
                  <a:lnTo>
                    <a:pt x="126" y="7"/>
                  </a:lnTo>
                  <a:lnTo>
                    <a:pt x="113" y="2"/>
                  </a:lnTo>
                  <a:lnTo>
                    <a:pt x="96" y="0"/>
                  </a:lnTo>
                  <a:lnTo>
                    <a:pt x="80" y="0"/>
                  </a:lnTo>
                  <a:lnTo>
                    <a:pt x="63" y="3"/>
                  </a:lnTo>
                  <a:lnTo>
                    <a:pt x="50" y="11"/>
                  </a:lnTo>
                  <a:lnTo>
                    <a:pt x="37" y="21"/>
                  </a:lnTo>
                  <a:lnTo>
                    <a:pt x="37" y="21"/>
                  </a:lnTo>
                  <a:lnTo>
                    <a:pt x="29" y="30"/>
                  </a:lnTo>
                  <a:lnTo>
                    <a:pt x="23" y="42"/>
                  </a:lnTo>
                  <a:lnTo>
                    <a:pt x="19" y="53"/>
                  </a:lnTo>
                  <a:lnTo>
                    <a:pt x="18" y="64"/>
                  </a:lnTo>
                  <a:lnTo>
                    <a:pt x="18" y="78"/>
                  </a:lnTo>
                  <a:lnTo>
                    <a:pt x="21" y="91"/>
                  </a:lnTo>
                  <a:lnTo>
                    <a:pt x="27" y="103"/>
                  </a:lnTo>
                  <a:lnTo>
                    <a:pt x="35" y="114"/>
                  </a:lnTo>
                  <a:lnTo>
                    <a:pt x="35" y="114"/>
                  </a:lnTo>
                  <a:lnTo>
                    <a:pt x="27" y="118"/>
                  </a:lnTo>
                  <a:lnTo>
                    <a:pt x="21" y="124"/>
                  </a:lnTo>
                  <a:lnTo>
                    <a:pt x="16" y="131"/>
                  </a:lnTo>
                  <a:lnTo>
                    <a:pt x="10" y="139"/>
                  </a:lnTo>
                  <a:lnTo>
                    <a:pt x="2" y="156"/>
                  </a:lnTo>
                  <a:lnTo>
                    <a:pt x="0" y="177"/>
                  </a:lnTo>
                  <a:lnTo>
                    <a:pt x="0" y="196"/>
                  </a:lnTo>
                  <a:lnTo>
                    <a:pt x="4" y="215"/>
                  </a:lnTo>
                  <a:lnTo>
                    <a:pt x="6" y="225"/>
                  </a:lnTo>
                  <a:lnTo>
                    <a:pt x="12" y="232"/>
                  </a:lnTo>
                  <a:lnTo>
                    <a:pt x="18" y="240"/>
                  </a:lnTo>
                  <a:lnTo>
                    <a:pt x="23" y="246"/>
                  </a:lnTo>
                  <a:lnTo>
                    <a:pt x="23" y="246"/>
                  </a:lnTo>
                  <a:lnTo>
                    <a:pt x="31" y="249"/>
                  </a:lnTo>
                  <a:lnTo>
                    <a:pt x="40" y="253"/>
                  </a:lnTo>
                  <a:lnTo>
                    <a:pt x="52" y="257"/>
                  </a:lnTo>
                  <a:lnTo>
                    <a:pt x="63" y="257"/>
                  </a:lnTo>
                  <a:lnTo>
                    <a:pt x="90" y="257"/>
                  </a:lnTo>
                  <a:lnTo>
                    <a:pt x="101" y="255"/>
                  </a:lnTo>
                  <a:lnTo>
                    <a:pt x="111" y="251"/>
                  </a:lnTo>
                  <a:lnTo>
                    <a:pt x="111" y="251"/>
                  </a:lnTo>
                  <a:lnTo>
                    <a:pt x="122" y="246"/>
                  </a:lnTo>
                  <a:lnTo>
                    <a:pt x="132" y="238"/>
                  </a:lnTo>
                  <a:lnTo>
                    <a:pt x="141" y="230"/>
                  </a:lnTo>
                  <a:lnTo>
                    <a:pt x="153" y="223"/>
                  </a:lnTo>
                  <a:lnTo>
                    <a:pt x="153" y="223"/>
                  </a:lnTo>
                  <a:lnTo>
                    <a:pt x="162" y="225"/>
                  </a:lnTo>
                  <a:lnTo>
                    <a:pt x="172" y="225"/>
                  </a:lnTo>
                  <a:lnTo>
                    <a:pt x="180" y="223"/>
                  </a:lnTo>
                  <a:lnTo>
                    <a:pt x="187" y="217"/>
                  </a:lnTo>
                  <a:lnTo>
                    <a:pt x="193" y="211"/>
                  </a:lnTo>
                  <a:lnTo>
                    <a:pt x="199" y="204"/>
                  </a:lnTo>
                  <a:lnTo>
                    <a:pt x="202" y="194"/>
                  </a:lnTo>
                  <a:lnTo>
                    <a:pt x="204" y="185"/>
                  </a:lnTo>
                  <a:lnTo>
                    <a:pt x="204" y="185"/>
                  </a:lnTo>
                  <a:lnTo>
                    <a:pt x="193" y="177"/>
                  </a:lnTo>
                  <a:lnTo>
                    <a:pt x="187" y="173"/>
                  </a:lnTo>
                  <a:lnTo>
                    <a:pt x="183" y="167"/>
                  </a:lnTo>
                  <a:lnTo>
                    <a:pt x="183" y="167"/>
                  </a:lnTo>
                  <a:close/>
                  <a:moveTo>
                    <a:pt x="31" y="40"/>
                  </a:moveTo>
                  <a:lnTo>
                    <a:pt x="31" y="40"/>
                  </a:lnTo>
                  <a:lnTo>
                    <a:pt x="33" y="42"/>
                  </a:lnTo>
                  <a:lnTo>
                    <a:pt x="33" y="44"/>
                  </a:lnTo>
                  <a:lnTo>
                    <a:pt x="33" y="44"/>
                  </a:lnTo>
                  <a:lnTo>
                    <a:pt x="33" y="45"/>
                  </a:lnTo>
                  <a:lnTo>
                    <a:pt x="31" y="47"/>
                  </a:lnTo>
                  <a:lnTo>
                    <a:pt x="25" y="47"/>
                  </a:lnTo>
                  <a:lnTo>
                    <a:pt x="25" y="47"/>
                  </a:lnTo>
                  <a:lnTo>
                    <a:pt x="27" y="44"/>
                  </a:lnTo>
                  <a:lnTo>
                    <a:pt x="31" y="40"/>
                  </a:lnTo>
                  <a:lnTo>
                    <a:pt x="31" y="40"/>
                  </a:lnTo>
                  <a:close/>
                  <a:moveTo>
                    <a:pt x="25" y="82"/>
                  </a:moveTo>
                  <a:lnTo>
                    <a:pt x="25" y="82"/>
                  </a:lnTo>
                  <a:lnTo>
                    <a:pt x="25" y="76"/>
                  </a:lnTo>
                  <a:lnTo>
                    <a:pt x="27" y="74"/>
                  </a:lnTo>
                  <a:lnTo>
                    <a:pt x="27" y="74"/>
                  </a:lnTo>
                  <a:lnTo>
                    <a:pt x="29" y="76"/>
                  </a:lnTo>
                  <a:lnTo>
                    <a:pt x="29" y="78"/>
                  </a:lnTo>
                  <a:lnTo>
                    <a:pt x="27" y="82"/>
                  </a:lnTo>
                  <a:lnTo>
                    <a:pt x="25" y="82"/>
                  </a:lnTo>
                  <a:lnTo>
                    <a:pt x="25" y="82"/>
                  </a:lnTo>
                  <a:close/>
                  <a:moveTo>
                    <a:pt x="21" y="68"/>
                  </a:moveTo>
                  <a:lnTo>
                    <a:pt x="21" y="68"/>
                  </a:lnTo>
                  <a:lnTo>
                    <a:pt x="21" y="61"/>
                  </a:lnTo>
                  <a:lnTo>
                    <a:pt x="23" y="55"/>
                  </a:lnTo>
                  <a:lnTo>
                    <a:pt x="23" y="55"/>
                  </a:lnTo>
                  <a:lnTo>
                    <a:pt x="29" y="53"/>
                  </a:lnTo>
                  <a:lnTo>
                    <a:pt x="33" y="53"/>
                  </a:lnTo>
                  <a:lnTo>
                    <a:pt x="35" y="53"/>
                  </a:lnTo>
                  <a:lnTo>
                    <a:pt x="35" y="53"/>
                  </a:lnTo>
                  <a:lnTo>
                    <a:pt x="33" y="59"/>
                  </a:lnTo>
                  <a:lnTo>
                    <a:pt x="31" y="64"/>
                  </a:lnTo>
                  <a:lnTo>
                    <a:pt x="27" y="66"/>
                  </a:lnTo>
                  <a:lnTo>
                    <a:pt x="21" y="68"/>
                  </a:lnTo>
                  <a:lnTo>
                    <a:pt x="21" y="68"/>
                  </a:lnTo>
                  <a:close/>
                  <a:moveTo>
                    <a:pt x="27" y="175"/>
                  </a:moveTo>
                  <a:lnTo>
                    <a:pt x="27" y="175"/>
                  </a:lnTo>
                  <a:lnTo>
                    <a:pt x="27" y="171"/>
                  </a:lnTo>
                  <a:lnTo>
                    <a:pt x="29" y="167"/>
                  </a:lnTo>
                  <a:lnTo>
                    <a:pt x="33" y="164"/>
                  </a:lnTo>
                  <a:lnTo>
                    <a:pt x="33" y="164"/>
                  </a:lnTo>
                  <a:lnTo>
                    <a:pt x="35" y="165"/>
                  </a:lnTo>
                  <a:lnTo>
                    <a:pt x="35" y="167"/>
                  </a:lnTo>
                  <a:lnTo>
                    <a:pt x="35" y="171"/>
                  </a:lnTo>
                  <a:lnTo>
                    <a:pt x="31" y="173"/>
                  </a:lnTo>
                  <a:lnTo>
                    <a:pt x="27" y="175"/>
                  </a:lnTo>
                  <a:lnTo>
                    <a:pt x="27" y="175"/>
                  </a:lnTo>
                  <a:close/>
                  <a:moveTo>
                    <a:pt x="37" y="135"/>
                  </a:moveTo>
                  <a:lnTo>
                    <a:pt x="37" y="135"/>
                  </a:lnTo>
                  <a:lnTo>
                    <a:pt x="31" y="137"/>
                  </a:lnTo>
                  <a:lnTo>
                    <a:pt x="29" y="139"/>
                  </a:lnTo>
                  <a:lnTo>
                    <a:pt x="29" y="139"/>
                  </a:lnTo>
                  <a:lnTo>
                    <a:pt x="29" y="139"/>
                  </a:lnTo>
                  <a:lnTo>
                    <a:pt x="27" y="137"/>
                  </a:lnTo>
                  <a:lnTo>
                    <a:pt x="29" y="133"/>
                  </a:lnTo>
                  <a:lnTo>
                    <a:pt x="33" y="131"/>
                  </a:lnTo>
                  <a:lnTo>
                    <a:pt x="33" y="127"/>
                  </a:lnTo>
                  <a:lnTo>
                    <a:pt x="33" y="127"/>
                  </a:lnTo>
                  <a:lnTo>
                    <a:pt x="35" y="127"/>
                  </a:lnTo>
                  <a:lnTo>
                    <a:pt x="37" y="131"/>
                  </a:lnTo>
                  <a:lnTo>
                    <a:pt x="37" y="135"/>
                  </a:lnTo>
                  <a:lnTo>
                    <a:pt x="37" y="135"/>
                  </a:lnTo>
                  <a:close/>
                  <a:moveTo>
                    <a:pt x="58" y="244"/>
                  </a:moveTo>
                  <a:lnTo>
                    <a:pt x="58" y="244"/>
                  </a:lnTo>
                  <a:lnTo>
                    <a:pt x="52" y="242"/>
                  </a:lnTo>
                  <a:lnTo>
                    <a:pt x="48" y="240"/>
                  </a:lnTo>
                  <a:lnTo>
                    <a:pt x="48" y="240"/>
                  </a:lnTo>
                  <a:lnTo>
                    <a:pt x="50" y="236"/>
                  </a:lnTo>
                  <a:lnTo>
                    <a:pt x="50" y="234"/>
                  </a:lnTo>
                  <a:lnTo>
                    <a:pt x="50" y="234"/>
                  </a:lnTo>
                  <a:lnTo>
                    <a:pt x="54" y="236"/>
                  </a:lnTo>
                  <a:lnTo>
                    <a:pt x="58" y="238"/>
                  </a:lnTo>
                  <a:lnTo>
                    <a:pt x="58" y="242"/>
                  </a:lnTo>
                  <a:lnTo>
                    <a:pt x="58" y="244"/>
                  </a:lnTo>
                  <a:lnTo>
                    <a:pt x="58" y="244"/>
                  </a:lnTo>
                  <a:close/>
                  <a:moveTo>
                    <a:pt x="187" y="209"/>
                  </a:moveTo>
                  <a:lnTo>
                    <a:pt x="187" y="209"/>
                  </a:lnTo>
                  <a:lnTo>
                    <a:pt x="178" y="207"/>
                  </a:lnTo>
                  <a:lnTo>
                    <a:pt x="172" y="206"/>
                  </a:lnTo>
                  <a:lnTo>
                    <a:pt x="159" y="198"/>
                  </a:lnTo>
                  <a:lnTo>
                    <a:pt x="159" y="198"/>
                  </a:lnTo>
                  <a:lnTo>
                    <a:pt x="151" y="204"/>
                  </a:lnTo>
                  <a:lnTo>
                    <a:pt x="145" y="211"/>
                  </a:lnTo>
                  <a:lnTo>
                    <a:pt x="132" y="226"/>
                  </a:lnTo>
                  <a:lnTo>
                    <a:pt x="124" y="234"/>
                  </a:lnTo>
                  <a:lnTo>
                    <a:pt x="117" y="240"/>
                  </a:lnTo>
                  <a:lnTo>
                    <a:pt x="107" y="242"/>
                  </a:lnTo>
                  <a:lnTo>
                    <a:pt x="96" y="244"/>
                  </a:lnTo>
                  <a:lnTo>
                    <a:pt x="96" y="244"/>
                  </a:lnTo>
                  <a:lnTo>
                    <a:pt x="82" y="242"/>
                  </a:lnTo>
                  <a:lnTo>
                    <a:pt x="71" y="238"/>
                  </a:lnTo>
                  <a:lnTo>
                    <a:pt x="60" y="230"/>
                  </a:lnTo>
                  <a:lnTo>
                    <a:pt x="50" y="221"/>
                  </a:lnTo>
                  <a:lnTo>
                    <a:pt x="42" y="209"/>
                  </a:lnTo>
                  <a:lnTo>
                    <a:pt x="39" y="196"/>
                  </a:lnTo>
                  <a:lnTo>
                    <a:pt x="37" y="181"/>
                  </a:lnTo>
                  <a:lnTo>
                    <a:pt x="40" y="165"/>
                  </a:lnTo>
                  <a:lnTo>
                    <a:pt x="40" y="165"/>
                  </a:lnTo>
                  <a:lnTo>
                    <a:pt x="46" y="152"/>
                  </a:lnTo>
                  <a:lnTo>
                    <a:pt x="56" y="137"/>
                  </a:lnTo>
                  <a:lnTo>
                    <a:pt x="56" y="137"/>
                  </a:lnTo>
                  <a:lnTo>
                    <a:pt x="65" y="122"/>
                  </a:lnTo>
                  <a:lnTo>
                    <a:pt x="69" y="116"/>
                  </a:lnTo>
                  <a:lnTo>
                    <a:pt x="71" y="110"/>
                  </a:lnTo>
                  <a:lnTo>
                    <a:pt x="71" y="110"/>
                  </a:lnTo>
                  <a:lnTo>
                    <a:pt x="69" y="106"/>
                  </a:lnTo>
                  <a:lnTo>
                    <a:pt x="67" y="101"/>
                  </a:lnTo>
                  <a:lnTo>
                    <a:pt x="58" y="91"/>
                  </a:lnTo>
                  <a:lnTo>
                    <a:pt x="48" y="82"/>
                  </a:lnTo>
                  <a:lnTo>
                    <a:pt x="44" y="76"/>
                  </a:lnTo>
                  <a:lnTo>
                    <a:pt x="42" y="72"/>
                  </a:lnTo>
                  <a:lnTo>
                    <a:pt x="42" y="72"/>
                  </a:lnTo>
                  <a:lnTo>
                    <a:pt x="40" y="61"/>
                  </a:lnTo>
                  <a:lnTo>
                    <a:pt x="40" y="51"/>
                  </a:lnTo>
                  <a:lnTo>
                    <a:pt x="42" y="42"/>
                  </a:lnTo>
                  <a:lnTo>
                    <a:pt x="44" y="34"/>
                  </a:lnTo>
                  <a:lnTo>
                    <a:pt x="50" y="26"/>
                  </a:lnTo>
                  <a:lnTo>
                    <a:pt x="56" y="21"/>
                  </a:lnTo>
                  <a:lnTo>
                    <a:pt x="61" y="15"/>
                  </a:lnTo>
                  <a:lnTo>
                    <a:pt x="69" y="9"/>
                  </a:lnTo>
                  <a:lnTo>
                    <a:pt x="77" y="5"/>
                  </a:lnTo>
                  <a:lnTo>
                    <a:pt x="86" y="3"/>
                  </a:lnTo>
                  <a:lnTo>
                    <a:pt x="94" y="2"/>
                  </a:lnTo>
                  <a:lnTo>
                    <a:pt x="103" y="3"/>
                  </a:lnTo>
                  <a:lnTo>
                    <a:pt x="111" y="5"/>
                  </a:lnTo>
                  <a:lnTo>
                    <a:pt x="119" y="7"/>
                  </a:lnTo>
                  <a:lnTo>
                    <a:pt x="126" y="13"/>
                  </a:lnTo>
                  <a:lnTo>
                    <a:pt x="132" y="21"/>
                  </a:lnTo>
                  <a:lnTo>
                    <a:pt x="132" y="21"/>
                  </a:lnTo>
                  <a:lnTo>
                    <a:pt x="138" y="30"/>
                  </a:lnTo>
                  <a:lnTo>
                    <a:pt x="141" y="42"/>
                  </a:lnTo>
                  <a:lnTo>
                    <a:pt x="141" y="53"/>
                  </a:lnTo>
                  <a:lnTo>
                    <a:pt x="138" y="64"/>
                  </a:lnTo>
                  <a:lnTo>
                    <a:pt x="134" y="76"/>
                  </a:lnTo>
                  <a:lnTo>
                    <a:pt x="126" y="87"/>
                  </a:lnTo>
                  <a:lnTo>
                    <a:pt x="119" y="97"/>
                  </a:lnTo>
                  <a:lnTo>
                    <a:pt x="111" y="105"/>
                  </a:lnTo>
                  <a:lnTo>
                    <a:pt x="111" y="105"/>
                  </a:lnTo>
                  <a:lnTo>
                    <a:pt x="119" y="120"/>
                  </a:lnTo>
                  <a:lnTo>
                    <a:pt x="128" y="131"/>
                  </a:lnTo>
                  <a:lnTo>
                    <a:pt x="140" y="143"/>
                  </a:lnTo>
                  <a:lnTo>
                    <a:pt x="151" y="150"/>
                  </a:lnTo>
                  <a:lnTo>
                    <a:pt x="151" y="150"/>
                  </a:lnTo>
                  <a:lnTo>
                    <a:pt x="176" y="120"/>
                  </a:lnTo>
                  <a:lnTo>
                    <a:pt x="176" y="120"/>
                  </a:lnTo>
                  <a:lnTo>
                    <a:pt x="180" y="122"/>
                  </a:lnTo>
                  <a:lnTo>
                    <a:pt x="185" y="124"/>
                  </a:lnTo>
                  <a:lnTo>
                    <a:pt x="191" y="131"/>
                  </a:lnTo>
                  <a:lnTo>
                    <a:pt x="191" y="131"/>
                  </a:lnTo>
                  <a:lnTo>
                    <a:pt x="191" y="135"/>
                  </a:lnTo>
                  <a:lnTo>
                    <a:pt x="189" y="141"/>
                  </a:lnTo>
                  <a:lnTo>
                    <a:pt x="183" y="150"/>
                  </a:lnTo>
                  <a:lnTo>
                    <a:pt x="178" y="160"/>
                  </a:lnTo>
                  <a:lnTo>
                    <a:pt x="176" y="164"/>
                  </a:lnTo>
                  <a:lnTo>
                    <a:pt x="176" y="167"/>
                  </a:lnTo>
                  <a:lnTo>
                    <a:pt x="176" y="167"/>
                  </a:lnTo>
                  <a:lnTo>
                    <a:pt x="178" y="171"/>
                  </a:lnTo>
                  <a:lnTo>
                    <a:pt x="180" y="173"/>
                  </a:lnTo>
                  <a:lnTo>
                    <a:pt x="185" y="179"/>
                  </a:lnTo>
                  <a:lnTo>
                    <a:pt x="191" y="183"/>
                  </a:lnTo>
                  <a:lnTo>
                    <a:pt x="197" y="186"/>
                  </a:lnTo>
                  <a:lnTo>
                    <a:pt x="197" y="186"/>
                  </a:lnTo>
                  <a:lnTo>
                    <a:pt x="195" y="194"/>
                  </a:lnTo>
                  <a:lnTo>
                    <a:pt x="193" y="200"/>
                  </a:lnTo>
                  <a:lnTo>
                    <a:pt x="187" y="209"/>
                  </a:lnTo>
                  <a:lnTo>
                    <a:pt x="187" y="209"/>
                  </a:lnTo>
                  <a:close/>
                  <a:moveTo>
                    <a:pt x="63" y="106"/>
                  </a:moveTo>
                  <a:lnTo>
                    <a:pt x="63" y="106"/>
                  </a:lnTo>
                  <a:lnTo>
                    <a:pt x="63" y="112"/>
                  </a:lnTo>
                  <a:lnTo>
                    <a:pt x="60" y="112"/>
                  </a:lnTo>
                  <a:lnTo>
                    <a:pt x="60" y="112"/>
                  </a:lnTo>
                  <a:lnTo>
                    <a:pt x="60" y="108"/>
                  </a:lnTo>
                  <a:lnTo>
                    <a:pt x="63" y="106"/>
                  </a:lnTo>
                  <a:lnTo>
                    <a:pt x="63" y="106"/>
                  </a:lnTo>
                  <a:close/>
                  <a:moveTo>
                    <a:pt x="103" y="84"/>
                  </a:moveTo>
                  <a:lnTo>
                    <a:pt x="103" y="84"/>
                  </a:lnTo>
                  <a:lnTo>
                    <a:pt x="109" y="82"/>
                  </a:lnTo>
                  <a:lnTo>
                    <a:pt x="115" y="74"/>
                  </a:lnTo>
                  <a:lnTo>
                    <a:pt x="119" y="66"/>
                  </a:lnTo>
                  <a:lnTo>
                    <a:pt x="122" y="57"/>
                  </a:lnTo>
                  <a:lnTo>
                    <a:pt x="126" y="47"/>
                  </a:lnTo>
                  <a:lnTo>
                    <a:pt x="126" y="38"/>
                  </a:lnTo>
                  <a:lnTo>
                    <a:pt x="122" y="30"/>
                  </a:lnTo>
                  <a:lnTo>
                    <a:pt x="120" y="28"/>
                  </a:lnTo>
                  <a:lnTo>
                    <a:pt x="117" y="26"/>
                  </a:lnTo>
                  <a:lnTo>
                    <a:pt x="117" y="26"/>
                  </a:lnTo>
                  <a:lnTo>
                    <a:pt x="100" y="24"/>
                  </a:lnTo>
                  <a:lnTo>
                    <a:pt x="92" y="26"/>
                  </a:lnTo>
                  <a:lnTo>
                    <a:pt x="84" y="28"/>
                  </a:lnTo>
                  <a:lnTo>
                    <a:pt x="79" y="32"/>
                  </a:lnTo>
                  <a:lnTo>
                    <a:pt x="73" y="38"/>
                  </a:lnTo>
                  <a:lnTo>
                    <a:pt x="71" y="44"/>
                  </a:lnTo>
                  <a:lnTo>
                    <a:pt x="69" y="51"/>
                  </a:lnTo>
                  <a:lnTo>
                    <a:pt x="69" y="51"/>
                  </a:lnTo>
                  <a:lnTo>
                    <a:pt x="71" y="57"/>
                  </a:lnTo>
                  <a:lnTo>
                    <a:pt x="73" y="63"/>
                  </a:lnTo>
                  <a:lnTo>
                    <a:pt x="80" y="74"/>
                  </a:lnTo>
                  <a:lnTo>
                    <a:pt x="84" y="80"/>
                  </a:lnTo>
                  <a:lnTo>
                    <a:pt x="90" y="84"/>
                  </a:lnTo>
                  <a:lnTo>
                    <a:pt x="98" y="85"/>
                  </a:lnTo>
                  <a:lnTo>
                    <a:pt x="103" y="84"/>
                  </a:lnTo>
                  <a:lnTo>
                    <a:pt x="103" y="84"/>
                  </a:lnTo>
                  <a:close/>
                  <a:moveTo>
                    <a:pt x="117" y="36"/>
                  </a:moveTo>
                  <a:lnTo>
                    <a:pt x="117" y="36"/>
                  </a:lnTo>
                  <a:lnTo>
                    <a:pt x="113" y="42"/>
                  </a:lnTo>
                  <a:lnTo>
                    <a:pt x="111" y="42"/>
                  </a:lnTo>
                  <a:lnTo>
                    <a:pt x="107" y="44"/>
                  </a:lnTo>
                  <a:lnTo>
                    <a:pt x="107" y="44"/>
                  </a:lnTo>
                  <a:lnTo>
                    <a:pt x="109" y="40"/>
                  </a:lnTo>
                  <a:lnTo>
                    <a:pt x="109" y="38"/>
                  </a:lnTo>
                  <a:lnTo>
                    <a:pt x="117" y="36"/>
                  </a:lnTo>
                  <a:lnTo>
                    <a:pt x="117" y="36"/>
                  </a:lnTo>
                  <a:close/>
                  <a:moveTo>
                    <a:pt x="100" y="28"/>
                  </a:moveTo>
                  <a:lnTo>
                    <a:pt x="107" y="28"/>
                  </a:lnTo>
                  <a:lnTo>
                    <a:pt x="107" y="28"/>
                  </a:lnTo>
                  <a:lnTo>
                    <a:pt x="107" y="32"/>
                  </a:lnTo>
                  <a:lnTo>
                    <a:pt x="107" y="34"/>
                  </a:lnTo>
                  <a:lnTo>
                    <a:pt x="103" y="36"/>
                  </a:lnTo>
                  <a:lnTo>
                    <a:pt x="101" y="34"/>
                  </a:lnTo>
                  <a:lnTo>
                    <a:pt x="100" y="32"/>
                  </a:lnTo>
                  <a:lnTo>
                    <a:pt x="100" y="28"/>
                  </a:lnTo>
                  <a:lnTo>
                    <a:pt x="100" y="28"/>
                  </a:lnTo>
                  <a:close/>
                  <a:moveTo>
                    <a:pt x="105" y="51"/>
                  </a:moveTo>
                  <a:lnTo>
                    <a:pt x="105" y="51"/>
                  </a:lnTo>
                  <a:lnTo>
                    <a:pt x="105" y="59"/>
                  </a:lnTo>
                  <a:lnTo>
                    <a:pt x="103" y="66"/>
                  </a:lnTo>
                  <a:lnTo>
                    <a:pt x="100" y="72"/>
                  </a:lnTo>
                  <a:lnTo>
                    <a:pt x="96" y="78"/>
                  </a:lnTo>
                  <a:lnTo>
                    <a:pt x="96" y="78"/>
                  </a:lnTo>
                  <a:lnTo>
                    <a:pt x="86" y="74"/>
                  </a:lnTo>
                  <a:lnTo>
                    <a:pt x="80" y="68"/>
                  </a:lnTo>
                  <a:lnTo>
                    <a:pt x="77" y="61"/>
                  </a:lnTo>
                  <a:lnTo>
                    <a:pt x="75" y="53"/>
                  </a:lnTo>
                  <a:lnTo>
                    <a:pt x="75" y="53"/>
                  </a:lnTo>
                  <a:lnTo>
                    <a:pt x="75" y="45"/>
                  </a:lnTo>
                  <a:lnTo>
                    <a:pt x="79" y="40"/>
                  </a:lnTo>
                  <a:lnTo>
                    <a:pt x="82" y="36"/>
                  </a:lnTo>
                  <a:lnTo>
                    <a:pt x="88" y="34"/>
                  </a:lnTo>
                  <a:lnTo>
                    <a:pt x="94" y="34"/>
                  </a:lnTo>
                  <a:lnTo>
                    <a:pt x="100" y="38"/>
                  </a:lnTo>
                  <a:lnTo>
                    <a:pt x="103" y="44"/>
                  </a:lnTo>
                  <a:lnTo>
                    <a:pt x="105" y="51"/>
                  </a:lnTo>
                  <a:lnTo>
                    <a:pt x="105" y="51"/>
                  </a:lnTo>
                  <a:close/>
                  <a:moveTo>
                    <a:pt x="117" y="154"/>
                  </a:moveTo>
                  <a:lnTo>
                    <a:pt x="117" y="154"/>
                  </a:lnTo>
                  <a:lnTo>
                    <a:pt x="105" y="143"/>
                  </a:lnTo>
                  <a:lnTo>
                    <a:pt x="100" y="135"/>
                  </a:lnTo>
                  <a:lnTo>
                    <a:pt x="96" y="135"/>
                  </a:lnTo>
                  <a:lnTo>
                    <a:pt x="92" y="135"/>
                  </a:lnTo>
                  <a:lnTo>
                    <a:pt x="92" y="135"/>
                  </a:lnTo>
                  <a:lnTo>
                    <a:pt x="86" y="137"/>
                  </a:lnTo>
                  <a:lnTo>
                    <a:pt x="80" y="141"/>
                  </a:lnTo>
                  <a:lnTo>
                    <a:pt x="71" y="152"/>
                  </a:lnTo>
                  <a:lnTo>
                    <a:pt x="65" y="167"/>
                  </a:lnTo>
                  <a:lnTo>
                    <a:pt x="61" y="181"/>
                  </a:lnTo>
                  <a:lnTo>
                    <a:pt x="61" y="181"/>
                  </a:lnTo>
                  <a:lnTo>
                    <a:pt x="63" y="192"/>
                  </a:lnTo>
                  <a:lnTo>
                    <a:pt x="67" y="206"/>
                  </a:lnTo>
                  <a:lnTo>
                    <a:pt x="75" y="217"/>
                  </a:lnTo>
                  <a:lnTo>
                    <a:pt x="79" y="221"/>
                  </a:lnTo>
                  <a:lnTo>
                    <a:pt x="84" y="223"/>
                  </a:lnTo>
                  <a:lnTo>
                    <a:pt x="84" y="223"/>
                  </a:lnTo>
                  <a:lnTo>
                    <a:pt x="94" y="225"/>
                  </a:lnTo>
                  <a:lnTo>
                    <a:pt x="103" y="223"/>
                  </a:lnTo>
                  <a:lnTo>
                    <a:pt x="113" y="219"/>
                  </a:lnTo>
                  <a:lnTo>
                    <a:pt x="122" y="213"/>
                  </a:lnTo>
                  <a:lnTo>
                    <a:pt x="128" y="206"/>
                  </a:lnTo>
                  <a:lnTo>
                    <a:pt x="134" y="198"/>
                  </a:lnTo>
                  <a:lnTo>
                    <a:pt x="136" y="188"/>
                  </a:lnTo>
                  <a:lnTo>
                    <a:pt x="136" y="179"/>
                  </a:lnTo>
                  <a:lnTo>
                    <a:pt x="136" y="179"/>
                  </a:lnTo>
                  <a:lnTo>
                    <a:pt x="132" y="173"/>
                  </a:lnTo>
                  <a:lnTo>
                    <a:pt x="128" y="167"/>
                  </a:lnTo>
                  <a:lnTo>
                    <a:pt x="117" y="154"/>
                  </a:lnTo>
                  <a:lnTo>
                    <a:pt x="117" y="154"/>
                  </a:lnTo>
                  <a:close/>
                  <a:moveTo>
                    <a:pt x="105" y="154"/>
                  </a:moveTo>
                  <a:lnTo>
                    <a:pt x="105" y="154"/>
                  </a:lnTo>
                  <a:lnTo>
                    <a:pt x="101" y="154"/>
                  </a:lnTo>
                  <a:lnTo>
                    <a:pt x="100" y="152"/>
                  </a:lnTo>
                  <a:lnTo>
                    <a:pt x="100" y="150"/>
                  </a:lnTo>
                  <a:lnTo>
                    <a:pt x="100" y="150"/>
                  </a:lnTo>
                  <a:lnTo>
                    <a:pt x="101" y="148"/>
                  </a:lnTo>
                  <a:lnTo>
                    <a:pt x="103" y="150"/>
                  </a:lnTo>
                  <a:lnTo>
                    <a:pt x="105" y="152"/>
                  </a:lnTo>
                  <a:lnTo>
                    <a:pt x="105" y="154"/>
                  </a:lnTo>
                  <a:lnTo>
                    <a:pt x="105" y="154"/>
                  </a:lnTo>
                  <a:close/>
                  <a:moveTo>
                    <a:pt x="84" y="217"/>
                  </a:moveTo>
                  <a:lnTo>
                    <a:pt x="84" y="217"/>
                  </a:lnTo>
                  <a:lnTo>
                    <a:pt x="80" y="215"/>
                  </a:lnTo>
                  <a:lnTo>
                    <a:pt x="79" y="213"/>
                  </a:lnTo>
                  <a:lnTo>
                    <a:pt x="71" y="204"/>
                  </a:lnTo>
                  <a:lnTo>
                    <a:pt x="67" y="194"/>
                  </a:lnTo>
                  <a:lnTo>
                    <a:pt x="65" y="183"/>
                  </a:lnTo>
                  <a:lnTo>
                    <a:pt x="65" y="183"/>
                  </a:lnTo>
                  <a:lnTo>
                    <a:pt x="67" y="171"/>
                  </a:lnTo>
                  <a:lnTo>
                    <a:pt x="73" y="162"/>
                  </a:lnTo>
                  <a:lnTo>
                    <a:pt x="84" y="146"/>
                  </a:lnTo>
                  <a:lnTo>
                    <a:pt x="84" y="146"/>
                  </a:lnTo>
                  <a:lnTo>
                    <a:pt x="88" y="150"/>
                  </a:lnTo>
                  <a:lnTo>
                    <a:pt x="96" y="158"/>
                  </a:lnTo>
                  <a:lnTo>
                    <a:pt x="101" y="165"/>
                  </a:lnTo>
                  <a:lnTo>
                    <a:pt x="105" y="175"/>
                  </a:lnTo>
                  <a:lnTo>
                    <a:pt x="105" y="175"/>
                  </a:lnTo>
                  <a:lnTo>
                    <a:pt x="107" y="181"/>
                  </a:lnTo>
                  <a:lnTo>
                    <a:pt x="105" y="188"/>
                  </a:lnTo>
                  <a:lnTo>
                    <a:pt x="101" y="202"/>
                  </a:lnTo>
                  <a:lnTo>
                    <a:pt x="98" y="207"/>
                  </a:lnTo>
                  <a:lnTo>
                    <a:pt x="94" y="213"/>
                  </a:lnTo>
                  <a:lnTo>
                    <a:pt x="90" y="215"/>
                  </a:lnTo>
                  <a:lnTo>
                    <a:pt x="84" y="217"/>
                  </a:lnTo>
                  <a:lnTo>
                    <a:pt x="84" y="217"/>
                  </a:lnTo>
                  <a:close/>
                  <a:moveTo>
                    <a:pt x="111" y="171"/>
                  </a:moveTo>
                  <a:lnTo>
                    <a:pt x="111" y="171"/>
                  </a:lnTo>
                  <a:lnTo>
                    <a:pt x="111" y="165"/>
                  </a:lnTo>
                  <a:lnTo>
                    <a:pt x="117" y="165"/>
                  </a:lnTo>
                  <a:lnTo>
                    <a:pt x="117" y="165"/>
                  </a:lnTo>
                  <a:lnTo>
                    <a:pt x="115" y="169"/>
                  </a:lnTo>
                  <a:lnTo>
                    <a:pt x="111" y="171"/>
                  </a:lnTo>
                  <a:lnTo>
                    <a:pt x="111" y="17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1" name="Freeform 69"/>
            <p:cNvSpPr>
              <a:spLocks noEditPoints="1"/>
            </p:cNvSpPr>
            <p:nvPr/>
          </p:nvSpPr>
          <p:spPr bwMode="auto">
            <a:xfrm>
              <a:off x="2559051" y="4195763"/>
              <a:ext cx="365125" cy="360363"/>
            </a:xfrm>
            <a:custGeom>
              <a:avLst/>
              <a:gdLst/>
              <a:ahLst/>
              <a:cxnLst>
                <a:cxn ang="0">
                  <a:pos x="141" y="189"/>
                </a:cxn>
                <a:cxn ang="0">
                  <a:pos x="120" y="227"/>
                </a:cxn>
                <a:cxn ang="0">
                  <a:pos x="22" y="191"/>
                </a:cxn>
                <a:cxn ang="0">
                  <a:pos x="15" y="61"/>
                </a:cxn>
                <a:cxn ang="0">
                  <a:pos x="123" y="0"/>
                </a:cxn>
                <a:cxn ang="0">
                  <a:pos x="223" y="61"/>
                </a:cxn>
                <a:cxn ang="0">
                  <a:pos x="204" y="164"/>
                </a:cxn>
                <a:cxn ang="0">
                  <a:pos x="224" y="96"/>
                </a:cxn>
                <a:cxn ang="0">
                  <a:pos x="160" y="8"/>
                </a:cxn>
                <a:cxn ang="0">
                  <a:pos x="68" y="33"/>
                </a:cxn>
                <a:cxn ang="0">
                  <a:pos x="26" y="134"/>
                </a:cxn>
                <a:cxn ang="0">
                  <a:pos x="148" y="218"/>
                </a:cxn>
                <a:cxn ang="0">
                  <a:pos x="76" y="182"/>
                </a:cxn>
                <a:cxn ang="0">
                  <a:pos x="51" y="96"/>
                </a:cxn>
                <a:cxn ang="0">
                  <a:pos x="116" y="29"/>
                </a:cxn>
                <a:cxn ang="0">
                  <a:pos x="204" y="84"/>
                </a:cxn>
                <a:cxn ang="0">
                  <a:pos x="173" y="138"/>
                </a:cxn>
                <a:cxn ang="0">
                  <a:pos x="146" y="122"/>
                </a:cxn>
                <a:cxn ang="0">
                  <a:pos x="101" y="130"/>
                </a:cxn>
                <a:cxn ang="0">
                  <a:pos x="131" y="84"/>
                </a:cxn>
                <a:cxn ang="0">
                  <a:pos x="164" y="98"/>
                </a:cxn>
                <a:cxn ang="0">
                  <a:pos x="122" y="54"/>
                </a:cxn>
                <a:cxn ang="0">
                  <a:pos x="72" y="132"/>
                </a:cxn>
                <a:cxn ang="0">
                  <a:pos x="125" y="178"/>
                </a:cxn>
                <a:cxn ang="0">
                  <a:pos x="165" y="149"/>
                </a:cxn>
                <a:cxn ang="0">
                  <a:pos x="223" y="119"/>
                </a:cxn>
                <a:cxn ang="0">
                  <a:pos x="103" y="39"/>
                </a:cxn>
                <a:cxn ang="0">
                  <a:pos x="146" y="50"/>
                </a:cxn>
                <a:cxn ang="0">
                  <a:pos x="152" y="109"/>
                </a:cxn>
                <a:cxn ang="0">
                  <a:pos x="106" y="107"/>
                </a:cxn>
                <a:cxn ang="0">
                  <a:pos x="133" y="130"/>
                </a:cxn>
                <a:cxn ang="0">
                  <a:pos x="173" y="130"/>
                </a:cxn>
                <a:cxn ang="0">
                  <a:pos x="175" y="61"/>
                </a:cxn>
                <a:cxn ang="0">
                  <a:pos x="24" y="60"/>
                </a:cxn>
                <a:cxn ang="0">
                  <a:pos x="36" y="65"/>
                </a:cxn>
                <a:cxn ang="0">
                  <a:pos x="192" y="67"/>
                </a:cxn>
                <a:cxn ang="0">
                  <a:pos x="68" y="79"/>
                </a:cxn>
                <a:cxn ang="0">
                  <a:pos x="68" y="79"/>
                </a:cxn>
                <a:cxn ang="0">
                  <a:pos x="28" y="81"/>
                </a:cxn>
                <a:cxn ang="0">
                  <a:pos x="70" y="90"/>
                </a:cxn>
                <a:cxn ang="0">
                  <a:pos x="70" y="90"/>
                </a:cxn>
                <a:cxn ang="0">
                  <a:pos x="196" y="79"/>
                </a:cxn>
                <a:cxn ang="0">
                  <a:pos x="188" y="90"/>
                </a:cxn>
                <a:cxn ang="0">
                  <a:pos x="13" y="94"/>
                </a:cxn>
                <a:cxn ang="0">
                  <a:pos x="53" y="107"/>
                </a:cxn>
                <a:cxn ang="0">
                  <a:pos x="17" y="113"/>
                </a:cxn>
                <a:cxn ang="0">
                  <a:pos x="17" y="113"/>
                </a:cxn>
                <a:cxn ang="0">
                  <a:pos x="7" y="111"/>
                </a:cxn>
                <a:cxn ang="0">
                  <a:pos x="21" y="121"/>
                </a:cxn>
                <a:cxn ang="0">
                  <a:pos x="9" y="124"/>
                </a:cxn>
                <a:cxn ang="0">
                  <a:pos x="68" y="141"/>
                </a:cxn>
                <a:cxn ang="0">
                  <a:pos x="70" y="138"/>
                </a:cxn>
                <a:cxn ang="0">
                  <a:pos x="11" y="141"/>
                </a:cxn>
                <a:cxn ang="0">
                  <a:pos x="9" y="143"/>
                </a:cxn>
                <a:cxn ang="0">
                  <a:pos x="24" y="166"/>
                </a:cxn>
                <a:cxn ang="0">
                  <a:pos x="80" y="161"/>
                </a:cxn>
                <a:cxn ang="0">
                  <a:pos x="26" y="183"/>
                </a:cxn>
                <a:cxn ang="0">
                  <a:pos x="19" y="174"/>
                </a:cxn>
                <a:cxn ang="0">
                  <a:pos x="32" y="178"/>
                </a:cxn>
                <a:cxn ang="0">
                  <a:pos x="40" y="185"/>
                </a:cxn>
              </a:cxnLst>
              <a:rect l="0" t="0" r="r" b="b"/>
              <a:pathLst>
                <a:path w="230" h="227">
                  <a:moveTo>
                    <a:pt x="160" y="170"/>
                  </a:moveTo>
                  <a:lnTo>
                    <a:pt x="160" y="170"/>
                  </a:lnTo>
                  <a:lnTo>
                    <a:pt x="144" y="183"/>
                  </a:lnTo>
                  <a:lnTo>
                    <a:pt x="137" y="187"/>
                  </a:lnTo>
                  <a:lnTo>
                    <a:pt x="125" y="191"/>
                  </a:lnTo>
                  <a:lnTo>
                    <a:pt x="125" y="191"/>
                  </a:lnTo>
                  <a:lnTo>
                    <a:pt x="131" y="191"/>
                  </a:lnTo>
                  <a:lnTo>
                    <a:pt x="135" y="191"/>
                  </a:lnTo>
                  <a:lnTo>
                    <a:pt x="141" y="189"/>
                  </a:lnTo>
                  <a:lnTo>
                    <a:pt x="146" y="189"/>
                  </a:lnTo>
                  <a:lnTo>
                    <a:pt x="146" y="189"/>
                  </a:lnTo>
                  <a:lnTo>
                    <a:pt x="148" y="197"/>
                  </a:lnTo>
                  <a:lnTo>
                    <a:pt x="150" y="202"/>
                  </a:lnTo>
                  <a:lnTo>
                    <a:pt x="154" y="220"/>
                  </a:lnTo>
                  <a:lnTo>
                    <a:pt x="154" y="220"/>
                  </a:lnTo>
                  <a:lnTo>
                    <a:pt x="144" y="223"/>
                  </a:lnTo>
                  <a:lnTo>
                    <a:pt x="133" y="225"/>
                  </a:lnTo>
                  <a:lnTo>
                    <a:pt x="120" y="227"/>
                  </a:lnTo>
                  <a:lnTo>
                    <a:pt x="104" y="227"/>
                  </a:lnTo>
                  <a:lnTo>
                    <a:pt x="91" y="225"/>
                  </a:lnTo>
                  <a:lnTo>
                    <a:pt x="76" y="223"/>
                  </a:lnTo>
                  <a:lnTo>
                    <a:pt x="62" y="220"/>
                  </a:lnTo>
                  <a:lnTo>
                    <a:pt x="53" y="216"/>
                  </a:lnTo>
                  <a:lnTo>
                    <a:pt x="53" y="216"/>
                  </a:lnTo>
                  <a:lnTo>
                    <a:pt x="40" y="208"/>
                  </a:lnTo>
                  <a:lnTo>
                    <a:pt x="30" y="201"/>
                  </a:lnTo>
                  <a:lnTo>
                    <a:pt x="22" y="191"/>
                  </a:lnTo>
                  <a:lnTo>
                    <a:pt x="13" y="178"/>
                  </a:lnTo>
                  <a:lnTo>
                    <a:pt x="5" y="162"/>
                  </a:lnTo>
                  <a:lnTo>
                    <a:pt x="2" y="141"/>
                  </a:lnTo>
                  <a:lnTo>
                    <a:pt x="0" y="119"/>
                  </a:lnTo>
                  <a:lnTo>
                    <a:pt x="0" y="119"/>
                  </a:lnTo>
                  <a:lnTo>
                    <a:pt x="2" y="101"/>
                  </a:lnTo>
                  <a:lnTo>
                    <a:pt x="3" y="86"/>
                  </a:lnTo>
                  <a:lnTo>
                    <a:pt x="9" y="73"/>
                  </a:lnTo>
                  <a:lnTo>
                    <a:pt x="15" y="61"/>
                  </a:lnTo>
                  <a:lnTo>
                    <a:pt x="15" y="61"/>
                  </a:lnTo>
                  <a:lnTo>
                    <a:pt x="22" y="52"/>
                  </a:lnTo>
                  <a:lnTo>
                    <a:pt x="34" y="40"/>
                  </a:lnTo>
                  <a:lnTo>
                    <a:pt x="45" y="31"/>
                  </a:lnTo>
                  <a:lnTo>
                    <a:pt x="61" y="21"/>
                  </a:lnTo>
                  <a:lnTo>
                    <a:pt x="76" y="14"/>
                  </a:lnTo>
                  <a:lnTo>
                    <a:pt x="91" y="8"/>
                  </a:lnTo>
                  <a:lnTo>
                    <a:pt x="108" y="4"/>
                  </a:lnTo>
                  <a:lnTo>
                    <a:pt x="123" y="0"/>
                  </a:lnTo>
                  <a:lnTo>
                    <a:pt x="123" y="0"/>
                  </a:lnTo>
                  <a:lnTo>
                    <a:pt x="143" y="0"/>
                  </a:lnTo>
                  <a:lnTo>
                    <a:pt x="160" y="4"/>
                  </a:lnTo>
                  <a:lnTo>
                    <a:pt x="177" y="10"/>
                  </a:lnTo>
                  <a:lnTo>
                    <a:pt x="190" y="18"/>
                  </a:lnTo>
                  <a:lnTo>
                    <a:pt x="190" y="18"/>
                  </a:lnTo>
                  <a:lnTo>
                    <a:pt x="204" y="29"/>
                  </a:lnTo>
                  <a:lnTo>
                    <a:pt x="213" y="44"/>
                  </a:lnTo>
                  <a:lnTo>
                    <a:pt x="223" y="61"/>
                  </a:lnTo>
                  <a:lnTo>
                    <a:pt x="228" y="82"/>
                  </a:lnTo>
                  <a:lnTo>
                    <a:pt x="230" y="101"/>
                  </a:lnTo>
                  <a:lnTo>
                    <a:pt x="228" y="122"/>
                  </a:lnTo>
                  <a:lnTo>
                    <a:pt x="226" y="132"/>
                  </a:lnTo>
                  <a:lnTo>
                    <a:pt x="223" y="140"/>
                  </a:lnTo>
                  <a:lnTo>
                    <a:pt x="219" y="149"/>
                  </a:lnTo>
                  <a:lnTo>
                    <a:pt x="213" y="155"/>
                  </a:lnTo>
                  <a:lnTo>
                    <a:pt x="213" y="155"/>
                  </a:lnTo>
                  <a:lnTo>
                    <a:pt x="204" y="164"/>
                  </a:lnTo>
                  <a:lnTo>
                    <a:pt x="190" y="172"/>
                  </a:lnTo>
                  <a:lnTo>
                    <a:pt x="183" y="174"/>
                  </a:lnTo>
                  <a:lnTo>
                    <a:pt x="173" y="176"/>
                  </a:lnTo>
                  <a:lnTo>
                    <a:pt x="165" y="174"/>
                  </a:lnTo>
                  <a:lnTo>
                    <a:pt x="160" y="170"/>
                  </a:lnTo>
                  <a:lnTo>
                    <a:pt x="160" y="170"/>
                  </a:lnTo>
                  <a:close/>
                  <a:moveTo>
                    <a:pt x="223" y="119"/>
                  </a:moveTo>
                  <a:lnTo>
                    <a:pt x="223" y="119"/>
                  </a:lnTo>
                  <a:lnTo>
                    <a:pt x="224" y="96"/>
                  </a:lnTo>
                  <a:lnTo>
                    <a:pt x="221" y="73"/>
                  </a:lnTo>
                  <a:lnTo>
                    <a:pt x="213" y="54"/>
                  </a:lnTo>
                  <a:lnTo>
                    <a:pt x="209" y="44"/>
                  </a:lnTo>
                  <a:lnTo>
                    <a:pt x="202" y="37"/>
                  </a:lnTo>
                  <a:lnTo>
                    <a:pt x="196" y="29"/>
                  </a:lnTo>
                  <a:lnTo>
                    <a:pt x="188" y="23"/>
                  </a:lnTo>
                  <a:lnTo>
                    <a:pt x="179" y="18"/>
                  </a:lnTo>
                  <a:lnTo>
                    <a:pt x="169" y="12"/>
                  </a:lnTo>
                  <a:lnTo>
                    <a:pt x="160" y="8"/>
                  </a:lnTo>
                  <a:lnTo>
                    <a:pt x="148" y="6"/>
                  </a:lnTo>
                  <a:lnTo>
                    <a:pt x="137" y="6"/>
                  </a:lnTo>
                  <a:lnTo>
                    <a:pt x="125" y="6"/>
                  </a:lnTo>
                  <a:lnTo>
                    <a:pt x="125" y="6"/>
                  </a:lnTo>
                  <a:lnTo>
                    <a:pt x="114" y="8"/>
                  </a:lnTo>
                  <a:lnTo>
                    <a:pt x="101" y="12"/>
                  </a:lnTo>
                  <a:lnTo>
                    <a:pt x="89" y="18"/>
                  </a:lnTo>
                  <a:lnTo>
                    <a:pt x="80" y="25"/>
                  </a:lnTo>
                  <a:lnTo>
                    <a:pt x="68" y="33"/>
                  </a:lnTo>
                  <a:lnTo>
                    <a:pt x="61" y="42"/>
                  </a:lnTo>
                  <a:lnTo>
                    <a:pt x="45" y="61"/>
                  </a:lnTo>
                  <a:lnTo>
                    <a:pt x="45" y="61"/>
                  </a:lnTo>
                  <a:lnTo>
                    <a:pt x="36" y="77"/>
                  </a:lnTo>
                  <a:lnTo>
                    <a:pt x="30" y="96"/>
                  </a:lnTo>
                  <a:lnTo>
                    <a:pt x="26" y="115"/>
                  </a:lnTo>
                  <a:lnTo>
                    <a:pt x="26" y="124"/>
                  </a:lnTo>
                  <a:lnTo>
                    <a:pt x="26" y="134"/>
                  </a:lnTo>
                  <a:lnTo>
                    <a:pt x="26" y="134"/>
                  </a:lnTo>
                  <a:lnTo>
                    <a:pt x="32" y="153"/>
                  </a:lnTo>
                  <a:lnTo>
                    <a:pt x="42" y="170"/>
                  </a:lnTo>
                  <a:lnTo>
                    <a:pt x="53" y="185"/>
                  </a:lnTo>
                  <a:lnTo>
                    <a:pt x="68" y="199"/>
                  </a:lnTo>
                  <a:lnTo>
                    <a:pt x="83" y="208"/>
                  </a:lnTo>
                  <a:lnTo>
                    <a:pt x="104" y="214"/>
                  </a:lnTo>
                  <a:lnTo>
                    <a:pt x="125" y="218"/>
                  </a:lnTo>
                  <a:lnTo>
                    <a:pt x="148" y="218"/>
                  </a:lnTo>
                  <a:lnTo>
                    <a:pt x="148" y="218"/>
                  </a:lnTo>
                  <a:lnTo>
                    <a:pt x="148" y="210"/>
                  </a:lnTo>
                  <a:lnTo>
                    <a:pt x="146" y="204"/>
                  </a:lnTo>
                  <a:lnTo>
                    <a:pt x="141" y="195"/>
                  </a:lnTo>
                  <a:lnTo>
                    <a:pt x="141" y="195"/>
                  </a:lnTo>
                  <a:lnTo>
                    <a:pt x="125" y="197"/>
                  </a:lnTo>
                  <a:lnTo>
                    <a:pt x="112" y="195"/>
                  </a:lnTo>
                  <a:lnTo>
                    <a:pt x="99" y="193"/>
                  </a:lnTo>
                  <a:lnTo>
                    <a:pt x="87" y="187"/>
                  </a:lnTo>
                  <a:lnTo>
                    <a:pt x="76" y="182"/>
                  </a:lnTo>
                  <a:lnTo>
                    <a:pt x="66" y="176"/>
                  </a:lnTo>
                  <a:lnTo>
                    <a:pt x="59" y="168"/>
                  </a:lnTo>
                  <a:lnTo>
                    <a:pt x="53" y="159"/>
                  </a:lnTo>
                  <a:lnTo>
                    <a:pt x="53" y="159"/>
                  </a:lnTo>
                  <a:lnTo>
                    <a:pt x="47" y="147"/>
                  </a:lnTo>
                  <a:lnTo>
                    <a:pt x="45" y="136"/>
                  </a:lnTo>
                  <a:lnTo>
                    <a:pt x="45" y="122"/>
                  </a:lnTo>
                  <a:lnTo>
                    <a:pt x="47" y="109"/>
                  </a:lnTo>
                  <a:lnTo>
                    <a:pt x="51" y="96"/>
                  </a:lnTo>
                  <a:lnTo>
                    <a:pt x="55" y="82"/>
                  </a:lnTo>
                  <a:lnTo>
                    <a:pt x="61" y="71"/>
                  </a:lnTo>
                  <a:lnTo>
                    <a:pt x="68" y="61"/>
                  </a:lnTo>
                  <a:lnTo>
                    <a:pt x="68" y="61"/>
                  </a:lnTo>
                  <a:lnTo>
                    <a:pt x="78" y="52"/>
                  </a:lnTo>
                  <a:lnTo>
                    <a:pt x="89" y="40"/>
                  </a:lnTo>
                  <a:lnTo>
                    <a:pt x="103" y="33"/>
                  </a:lnTo>
                  <a:lnTo>
                    <a:pt x="116" y="29"/>
                  </a:lnTo>
                  <a:lnTo>
                    <a:pt x="116" y="29"/>
                  </a:lnTo>
                  <a:lnTo>
                    <a:pt x="127" y="29"/>
                  </a:lnTo>
                  <a:lnTo>
                    <a:pt x="137" y="29"/>
                  </a:lnTo>
                  <a:lnTo>
                    <a:pt x="158" y="33"/>
                  </a:lnTo>
                  <a:lnTo>
                    <a:pt x="175" y="39"/>
                  </a:lnTo>
                  <a:lnTo>
                    <a:pt x="181" y="44"/>
                  </a:lnTo>
                  <a:lnTo>
                    <a:pt x="186" y="48"/>
                  </a:lnTo>
                  <a:lnTo>
                    <a:pt x="186" y="48"/>
                  </a:lnTo>
                  <a:lnTo>
                    <a:pt x="196" y="63"/>
                  </a:lnTo>
                  <a:lnTo>
                    <a:pt x="204" y="84"/>
                  </a:lnTo>
                  <a:lnTo>
                    <a:pt x="205" y="94"/>
                  </a:lnTo>
                  <a:lnTo>
                    <a:pt x="207" y="105"/>
                  </a:lnTo>
                  <a:lnTo>
                    <a:pt x="205" y="115"/>
                  </a:lnTo>
                  <a:lnTo>
                    <a:pt x="204" y="122"/>
                  </a:lnTo>
                  <a:lnTo>
                    <a:pt x="204" y="122"/>
                  </a:lnTo>
                  <a:lnTo>
                    <a:pt x="198" y="128"/>
                  </a:lnTo>
                  <a:lnTo>
                    <a:pt x="190" y="134"/>
                  </a:lnTo>
                  <a:lnTo>
                    <a:pt x="183" y="138"/>
                  </a:lnTo>
                  <a:lnTo>
                    <a:pt x="173" y="138"/>
                  </a:lnTo>
                  <a:lnTo>
                    <a:pt x="173" y="138"/>
                  </a:lnTo>
                  <a:lnTo>
                    <a:pt x="169" y="136"/>
                  </a:lnTo>
                  <a:lnTo>
                    <a:pt x="167" y="132"/>
                  </a:lnTo>
                  <a:lnTo>
                    <a:pt x="164" y="124"/>
                  </a:lnTo>
                  <a:lnTo>
                    <a:pt x="162" y="122"/>
                  </a:lnTo>
                  <a:lnTo>
                    <a:pt x="158" y="121"/>
                  </a:lnTo>
                  <a:lnTo>
                    <a:pt x="154" y="121"/>
                  </a:lnTo>
                  <a:lnTo>
                    <a:pt x="146" y="122"/>
                  </a:lnTo>
                  <a:lnTo>
                    <a:pt x="146" y="122"/>
                  </a:lnTo>
                  <a:lnTo>
                    <a:pt x="148" y="136"/>
                  </a:lnTo>
                  <a:lnTo>
                    <a:pt x="146" y="141"/>
                  </a:lnTo>
                  <a:lnTo>
                    <a:pt x="144" y="145"/>
                  </a:lnTo>
                  <a:lnTo>
                    <a:pt x="139" y="149"/>
                  </a:lnTo>
                  <a:lnTo>
                    <a:pt x="129" y="151"/>
                  </a:lnTo>
                  <a:lnTo>
                    <a:pt x="122" y="149"/>
                  </a:lnTo>
                  <a:lnTo>
                    <a:pt x="112" y="145"/>
                  </a:lnTo>
                  <a:lnTo>
                    <a:pt x="106" y="138"/>
                  </a:lnTo>
                  <a:lnTo>
                    <a:pt x="101" y="130"/>
                  </a:lnTo>
                  <a:lnTo>
                    <a:pt x="101" y="130"/>
                  </a:lnTo>
                  <a:lnTo>
                    <a:pt x="99" y="121"/>
                  </a:lnTo>
                  <a:lnTo>
                    <a:pt x="101" y="113"/>
                  </a:lnTo>
                  <a:lnTo>
                    <a:pt x="103" y="103"/>
                  </a:lnTo>
                  <a:lnTo>
                    <a:pt x="106" y="96"/>
                  </a:lnTo>
                  <a:lnTo>
                    <a:pt x="110" y="90"/>
                  </a:lnTo>
                  <a:lnTo>
                    <a:pt x="116" y="86"/>
                  </a:lnTo>
                  <a:lnTo>
                    <a:pt x="123" y="84"/>
                  </a:lnTo>
                  <a:lnTo>
                    <a:pt x="131" y="84"/>
                  </a:lnTo>
                  <a:lnTo>
                    <a:pt x="131" y="84"/>
                  </a:lnTo>
                  <a:lnTo>
                    <a:pt x="135" y="86"/>
                  </a:lnTo>
                  <a:lnTo>
                    <a:pt x="137" y="90"/>
                  </a:lnTo>
                  <a:lnTo>
                    <a:pt x="139" y="94"/>
                  </a:lnTo>
                  <a:lnTo>
                    <a:pt x="143" y="100"/>
                  </a:lnTo>
                  <a:lnTo>
                    <a:pt x="143" y="100"/>
                  </a:lnTo>
                  <a:lnTo>
                    <a:pt x="154" y="98"/>
                  </a:lnTo>
                  <a:lnTo>
                    <a:pt x="164" y="98"/>
                  </a:lnTo>
                  <a:lnTo>
                    <a:pt x="164" y="98"/>
                  </a:lnTo>
                  <a:lnTo>
                    <a:pt x="164" y="84"/>
                  </a:lnTo>
                  <a:lnTo>
                    <a:pt x="162" y="73"/>
                  </a:lnTo>
                  <a:lnTo>
                    <a:pt x="158" y="63"/>
                  </a:lnTo>
                  <a:lnTo>
                    <a:pt x="152" y="58"/>
                  </a:lnTo>
                  <a:lnTo>
                    <a:pt x="152" y="58"/>
                  </a:lnTo>
                  <a:lnTo>
                    <a:pt x="144" y="54"/>
                  </a:lnTo>
                  <a:lnTo>
                    <a:pt x="137" y="52"/>
                  </a:lnTo>
                  <a:lnTo>
                    <a:pt x="129" y="52"/>
                  </a:lnTo>
                  <a:lnTo>
                    <a:pt x="122" y="54"/>
                  </a:lnTo>
                  <a:lnTo>
                    <a:pt x="108" y="60"/>
                  </a:lnTo>
                  <a:lnTo>
                    <a:pt x="99" y="67"/>
                  </a:lnTo>
                  <a:lnTo>
                    <a:pt x="99" y="67"/>
                  </a:lnTo>
                  <a:lnTo>
                    <a:pt x="91" y="75"/>
                  </a:lnTo>
                  <a:lnTo>
                    <a:pt x="85" y="84"/>
                  </a:lnTo>
                  <a:lnTo>
                    <a:pt x="80" y="96"/>
                  </a:lnTo>
                  <a:lnTo>
                    <a:pt x="76" y="107"/>
                  </a:lnTo>
                  <a:lnTo>
                    <a:pt x="72" y="119"/>
                  </a:lnTo>
                  <a:lnTo>
                    <a:pt x="72" y="132"/>
                  </a:lnTo>
                  <a:lnTo>
                    <a:pt x="76" y="143"/>
                  </a:lnTo>
                  <a:lnTo>
                    <a:pt x="83" y="155"/>
                  </a:lnTo>
                  <a:lnTo>
                    <a:pt x="83" y="155"/>
                  </a:lnTo>
                  <a:lnTo>
                    <a:pt x="89" y="161"/>
                  </a:lnTo>
                  <a:lnTo>
                    <a:pt x="97" y="168"/>
                  </a:lnTo>
                  <a:lnTo>
                    <a:pt x="104" y="174"/>
                  </a:lnTo>
                  <a:lnTo>
                    <a:pt x="114" y="176"/>
                  </a:lnTo>
                  <a:lnTo>
                    <a:pt x="114" y="176"/>
                  </a:lnTo>
                  <a:lnTo>
                    <a:pt x="125" y="178"/>
                  </a:lnTo>
                  <a:lnTo>
                    <a:pt x="139" y="176"/>
                  </a:lnTo>
                  <a:lnTo>
                    <a:pt x="148" y="170"/>
                  </a:lnTo>
                  <a:lnTo>
                    <a:pt x="156" y="164"/>
                  </a:lnTo>
                  <a:lnTo>
                    <a:pt x="156" y="164"/>
                  </a:lnTo>
                  <a:lnTo>
                    <a:pt x="160" y="161"/>
                  </a:lnTo>
                  <a:lnTo>
                    <a:pt x="160" y="157"/>
                  </a:lnTo>
                  <a:lnTo>
                    <a:pt x="162" y="153"/>
                  </a:lnTo>
                  <a:lnTo>
                    <a:pt x="165" y="149"/>
                  </a:lnTo>
                  <a:lnTo>
                    <a:pt x="165" y="149"/>
                  </a:lnTo>
                  <a:lnTo>
                    <a:pt x="175" y="155"/>
                  </a:lnTo>
                  <a:lnTo>
                    <a:pt x="184" y="157"/>
                  </a:lnTo>
                  <a:lnTo>
                    <a:pt x="194" y="155"/>
                  </a:lnTo>
                  <a:lnTo>
                    <a:pt x="204" y="151"/>
                  </a:lnTo>
                  <a:lnTo>
                    <a:pt x="211" y="143"/>
                  </a:lnTo>
                  <a:lnTo>
                    <a:pt x="217" y="136"/>
                  </a:lnTo>
                  <a:lnTo>
                    <a:pt x="221" y="128"/>
                  </a:lnTo>
                  <a:lnTo>
                    <a:pt x="223" y="119"/>
                  </a:lnTo>
                  <a:lnTo>
                    <a:pt x="223" y="119"/>
                  </a:lnTo>
                  <a:close/>
                  <a:moveTo>
                    <a:pt x="165" y="46"/>
                  </a:moveTo>
                  <a:lnTo>
                    <a:pt x="165" y="46"/>
                  </a:lnTo>
                  <a:lnTo>
                    <a:pt x="162" y="42"/>
                  </a:lnTo>
                  <a:lnTo>
                    <a:pt x="156" y="39"/>
                  </a:lnTo>
                  <a:lnTo>
                    <a:pt x="143" y="35"/>
                  </a:lnTo>
                  <a:lnTo>
                    <a:pt x="127" y="33"/>
                  </a:lnTo>
                  <a:lnTo>
                    <a:pt x="114" y="35"/>
                  </a:lnTo>
                  <a:lnTo>
                    <a:pt x="114" y="35"/>
                  </a:lnTo>
                  <a:lnTo>
                    <a:pt x="103" y="39"/>
                  </a:lnTo>
                  <a:lnTo>
                    <a:pt x="93" y="46"/>
                  </a:lnTo>
                  <a:lnTo>
                    <a:pt x="83" y="54"/>
                  </a:lnTo>
                  <a:lnTo>
                    <a:pt x="76" y="63"/>
                  </a:lnTo>
                  <a:lnTo>
                    <a:pt x="76" y="63"/>
                  </a:lnTo>
                  <a:lnTo>
                    <a:pt x="93" y="56"/>
                  </a:lnTo>
                  <a:lnTo>
                    <a:pt x="116" y="50"/>
                  </a:lnTo>
                  <a:lnTo>
                    <a:pt x="125" y="48"/>
                  </a:lnTo>
                  <a:lnTo>
                    <a:pt x="137" y="48"/>
                  </a:lnTo>
                  <a:lnTo>
                    <a:pt x="146" y="50"/>
                  </a:lnTo>
                  <a:lnTo>
                    <a:pt x="156" y="54"/>
                  </a:lnTo>
                  <a:lnTo>
                    <a:pt x="156" y="54"/>
                  </a:lnTo>
                  <a:lnTo>
                    <a:pt x="162" y="61"/>
                  </a:lnTo>
                  <a:lnTo>
                    <a:pt x="165" y="71"/>
                  </a:lnTo>
                  <a:lnTo>
                    <a:pt x="167" y="82"/>
                  </a:lnTo>
                  <a:lnTo>
                    <a:pt x="169" y="98"/>
                  </a:lnTo>
                  <a:lnTo>
                    <a:pt x="169" y="98"/>
                  </a:lnTo>
                  <a:lnTo>
                    <a:pt x="162" y="103"/>
                  </a:lnTo>
                  <a:lnTo>
                    <a:pt x="152" y="109"/>
                  </a:lnTo>
                  <a:lnTo>
                    <a:pt x="139" y="111"/>
                  </a:lnTo>
                  <a:lnTo>
                    <a:pt x="125" y="111"/>
                  </a:lnTo>
                  <a:lnTo>
                    <a:pt x="125" y="111"/>
                  </a:lnTo>
                  <a:lnTo>
                    <a:pt x="122" y="105"/>
                  </a:lnTo>
                  <a:lnTo>
                    <a:pt x="120" y="101"/>
                  </a:lnTo>
                  <a:lnTo>
                    <a:pt x="116" y="101"/>
                  </a:lnTo>
                  <a:lnTo>
                    <a:pt x="116" y="101"/>
                  </a:lnTo>
                  <a:lnTo>
                    <a:pt x="110" y="101"/>
                  </a:lnTo>
                  <a:lnTo>
                    <a:pt x="106" y="107"/>
                  </a:lnTo>
                  <a:lnTo>
                    <a:pt x="104" y="113"/>
                  </a:lnTo>
                  <a:lnTo>
                    <a:pt x="106" y="121"/>
                  </a:lnTo>
                  <a:lnTo>
                    <a:pt x="108" y="130"/>
                  </a:lnTo>
                  <a:lnTo>
                    <a:pt x="112" y="136"/>
                  </a:lnTo>
                  <a:lnTo>
                    <a:pt x="116" y="141"/>
                  </a:lnTo>
                  <a:lnTo>
                    <a:pt x="122" y="143"/>
                  </a:lnTo>
                  <a:lnTo>
                    <a:pt x="122" y="143"/>
                  </a:lnTo>
                  <a:lnTo>
                    <a:pt x="127" y="138"/>
                  </a:lnTo>
                  <a:lnTo>
                    <a:pt x="133" y="130"/>
                  </a:lnTo>
                  <a:lnTo>
                    <a:pt x="141" y="117"/>
                  </a:lnTo>
                  <a:lnTo>
                    <a:pt x="141" y="117"/>
                  </a:lnTo>
                  <a:lnTo>
                    <a:pt x="156" y="115"/>
                  </a:lnTo>
                  <a:lnTo>
                    <a:pt x="169" y="115"/>
                  </a:lnTo>
                  <a:lnTo>
                    <a:pt x="169" y="115"/>
                  </a:lnTo>
                  <a:lnTo>
                    <a:pt x="171" y="119"/>
                  </a:lnTo>
                  <a:lnTo>
                    <a:pt x="171" y="124"/>
                  </a:lnTo>
                  <a:lnTo>
                    <a:pt x="171" y="128"/>
                  </a:lnTo>
                  <a:lnTo>
                    <a:pt x="173" y="130"/>
                  </a:lnTo>
                  <a:lnTo>
                    <a:pt x="175" y="130"/>
                  </a:lnTo>
                  <a:lnTo>
                    <a:pt x="175" y="130"/>
                  </a:lnTo>
                  <a:lnTo>
                    <a:pt x="177" y="128"/>
                  </a:lnTo>
                  <a:lnTo>
                    <a:pt x="181" y="124"/>
                  </a:lnTo>
                  <a:lnTo>
                    <a:pt x="183" y="113"/>
                  </a:lnTo>
                  <a:lnTo>
                    <a:pt x="184" y="101"/>
                  </a:lnTo>
                  <a:lnTo>
                    <a:pt x="183" y="88"/>
                  </a:lnTo>
                  <a:lnTo>
                    <a:pt x="179" y="75"/>
                  </a:lnTo>
                  <a:lnTo>
                    <a:pt x="175" y="61"/>
                  </a:lnTo>
                  <a:lnTo>
                    <a:pt x="169" y="52"/>
                  </a:lnTo>
                  <a:lnTo>
                    <a:pt x="165" y="46"/>
                  </a:lnTo>
                  <a:lnTo>
                    <a:pt x="165" y="46"/>
                  </a:lnTo>
                  <a:close/>
                  <a:moveTo>
                    <a:pt x="22" y="61"/>
                  </a:moveTo>
                  <a:lnTo>
                    <a:pt x="22" y="61"/>
                  </a:lnTo>
                  <a:lnTo>
                    <a:pt x="26" y="61"/>
                  </a:lnTo>
                  <a:lnTo>
                    <a:pt x="26" y="58"/>
                  </a:lnTo>
                  <a:lnTo>
                    <a:pt x="26" y="58"/>
                  </a:lnTo>
                  <a:lnTo>
                    <a:pt x="24" y="60"/>
                  </a:lnTo>
                  <a:lnTo>
                    <a:pt x="22" y="61"/>
                  </a:lnTo>
                  <a:lnTo>
                    <a:pt x="22" y="61"/>
                  </a:lnTo>
                  <a:close/>
                  <a:moveTo>
                    <a:pt x="19" y="73"/>
                  </a:moveTo>
                  <a:lnTo>
                    <a:pt x="19" y="73"/>
                  </a:lnTo>
                  <a:lnTo>
                    <a:pt x="26" y="71"/>
                  </a:lnTo>
                  <a:lnTo>
                    <a:pt x="34" y="73"/>
                  </a:lnTo>
                  <a:lnTo>
                    <a:pt x="34" y="73"/>
                  </a:lnTo>
                  <a:lnTo>
                    <a:pt x="36" y="69"/>
                  </a:lnTo>
                  <a:lnTo>
                    <a:pt x="36" y="65"/>
                  </a:lnTo>
                  <a:lnTo>
                    <a:pt x="36" y="63"/>
                  </a:lnTo>
                  <a:lnTo>
                    <a:pt x="36" y="63"/>
                  </a:lnTo>
                  <a:lnTo>
                    <a:pt x="26" y="67"/>
                  </a:lnTo>
                  <a:lnTo>
                    <a:pt x="21" y="69"/>
                  </a:lnTo>
                  <a:lnTo>
                    <a:pt x="19" y="73"/>
                  </a:lnTo>
                  <a:lnTo>
                    <a:pt x="19" y="73"/>
                  </a:lnTo>
                  <a:close/>
                  <a:moveTo>
                    <a:pt x="192" y="71"/>
                  </a:moveTo>
                  <a:lnTo>
                    <a:pt x="192" y="71"/>
                  </a:lnTo>
                  <a:lnTo>
                    <a:pt x="192" y="67"/>
                  </a:lnTo>
                  <a:lnTo>
                    <a:pt x="190" y="65"/>
                  </a:lnTo>
                  <a:lnTo>
                    <a:pt x="188" y="65"/>
                  </a:lnTo>
                  <a:lnTo>
                    <a:pt x="188" y="65"/>
                  </a:lnTo>
                  <a:lnTo>
                    <a:pt x="188" y="69"/>
                  </a:lnTo>
                  <a:lnTo>
                    <a:pt x="192" y="71"/>
                  </a:lnTo>
                  <a:lnTo>
                    <a:pt x="192" y="71"/>
                  </a:lnTo>
                  <a:close/>
                  <a:moveTo>
                    <a:pt x="68" y="82"/>
                  </a:moveTo>
                  <a:lnTo>
                    <a:pt x="68" y="82"/>
                  </a:lnTo>
                  <a:lnTo>
                    <a:pt x="68" y="79"/>
                  </a:lnTo>
                  <a:lnTo>
                    <a:pt x="72" y="77"/>
                  </a:lnTo>
                  <a:lnTo>
                    <a:pt x="78" y="75"/>
                  </a:lnTo>
                  <a:lnTo>
                    <a:pt x="83" y="73"/>
                  </a:lnTo>
                  <a:lnTo>
                    <a:pt x="85" y="71"/>
                  </a:lnTo>
                  <a:lnTo>
                    <a:pt x="85" y="69"/>
                  </a:lnTo>
                  <a:lnTo>
                    <a:pt x="85" y="69"/>
                  </a:lnTo>
                  <a:lnTo>
                    <a:pt x="74" y="73"/>
                  </a:lnTo>
                  <a:lnTo>
                    <a:pt x="68" y="77"/>
                  </a:lnTo>
                  <a:lnTo>
                    <a:pt x="68" y="79"/>
                  </a:lnTo>
                  <a:lnTo>
                    <a:pt x="68" y="82"/>
                  </a:lnTo>
                  <a:lnTo>
                    <a:pt x="68" y="82"/>
                  </a:lnTo>
                  <a:close/>
                  <a:moveTo>
                    <a:pt x="19" y="86"/>
                  </a:moveTo>
                  <a:lnTo>
                    <a:pt x="19" y="86"/>
                  </a:lnTo>
                  <a:lnTo>
                    <a:pt x="22" y="86"/>
                  </a:lnTo>
                  <a:lnTo>
                    <a:pt x="26" y="84"/>
                  </a:lnTo>
                  <a:lnTo>
                    <a:pt x="26" y="84"/>
                  </a:lnTo>
                  <a:lnTo>
                    <a:pt x="28" y="82"/>
                  </a:lnTo>
                  <a:lnTo>
                    <a:pt x="28" y="81"/>
                  </a:lnTo>
                  <a:lnTo>
                    <a:pt x="30" y="79"/>
                  </a:lnTo>
                  <a:lnTo>
                    <a:pt x="28" y="77"/>
                  </a:lnTo>
                  <a:lnTo>
                    <a:pt x="28" y="77"/>
                  </a:lnTo>
                  <a:lnTo>
                    <a:pt x="22" y="81"/>
                  </a:lnTo>
                  <a:lnTo>
                    <a:pt x="21" y="82"/>
                  </a:lnTo>
                  <a:lnTo>
                    <a:pt x="19" y="86"/>
                  </a:lnTo>
                  <a:lnTo>
                    <a:pt x="19" y="86"/>
                  </a:lnTo>
                  <a:close/>
                  <a:moveTo>
                    <a:pt x="70" y="90"/>
                  </a:moveTo>
                  <a:lnTo>
                    <a:pt x="70" y="90"/>
                  </a:lnTo>
                  <a:lnTo>
                    <a:pt x="74" y="88"/>
                  </a:lnTo>
                  <a:lnTo>
                    <a:pt x="78" y="86"/>
                  </a:lnTo>
                  <a:lnTo>
                    <a:pt x="80" y="82"/>
                  </a:lnTo>
                  <a:lnTo>
                    <a:pt x="78" y="79"/>
                  </a:lnTo>
                  <a:lnTo>
                    <a:pt x="78" y="79"/>
                  </a:lnTo>
                  <a:lnTo>
                    <a:pt x="76" y="82"/>
                  </a:lnTo>
                  <a:lnTo>
                    <a:pt x="74" y="84"/>
                  </a:lnTo>
                  <a:lnTo>
                    <a:pt x="72" y="86"/>
                  </a:lnTo>
                  <a:lnTo>
                    <a:pt x="70" y="90"/>
                  </a:lnTo>
                  <a:lnTo>
                    <a:pt x="70" y="90"/>
                  </a:lnTo>
                  <a:close/>
                  <a:moveTo>
                    <a:pt x="188" y="81"/>
                  </a:moveTo>
                  <a:lnTo>
                    <a:pt x="188" y="81"/>
                  </a:lnTo>
                  <a:lnTo>
                    <a:pt x="188" y="84"/>
                  </a:lnTo>
                  <a:lnTo>
                    <a:pt x="188" y="84"/>
                  </a:lnTo>
                  <a:lnTo>
                    <a:pt x="192" y="84"/>
                  </a:lnTo>
                  <a:lnTo>
                    <a:pt x="196" y="84"/>
                  </a:lnTo>
                  <a:lnTo>
                    <a:pt x="196" y="84"/>
                  </a:lnTo>
                  <a:lnTo>
                    <a:pt x="196" y="79"/>
                  </a:lnTo>
                  <a:lnTo>
                    <a:pt x="196" y="79"/>
                  </a:lnTo>
                  <a:lnTo>
                    <a:pt x="192" y="79"/>
                  </a:lnTo>
                  <a:lnTo>
                    <a:pt x="188" y="81"/>
                  </a:lnTo>
                  <a:lnTo>
                    <a:pt x="188" y="81"/>
                  </a:lnTo>
                  <a:close/>
                  <a:moveTo>
                    <a:pt x="192" y="96"/>
                  </a:moveTo>
                  <a:lnTo>
                    <a:pt x="192" y="96"/>
                  </a:lnTo>
                  <a:lnTo>
                    <a:pt x="192" y="94"/>
                  </a:lnTo>
                  <a:lnTo>
                    <a:pt x="192" y="92"/>
                  </a:lnTo>
                  <a:lnTo>
                    <a:pt x="188" y="90"/>
                  </a:lnTo>
                  <a:lnTo>
                    <a:pt x="188" y="90"/>
                  </a:lnTo>
                  <a:lnTo>
                    <a:pt x="188" y="94"/>
                  </a:lnTo>
                  <a:lnTo>
                    <a:pt x="192" y="96"/>
                  </a:lnTo>
                  <a:lnTo>
                    <a:pt x="192" y="96"/>
                  </a:lnTo>
                  <a:close/>
                  <a:moveTo>
                    <a:pt x="9" y="100"/>
                  </a:moveTo>
                  <a:lnTo>
                    <a:pt x="9" y="100"/>
                  </a:lnTo>
                  <a:lnTo>
                    <a:pt x="13" y="98"/>
                  </a:lnTo>
                  <a:lnTo>
                    <a:pt x="13" y="94"/>
                  </a:lnTo>
                  <a:lnTo>
                    <a:pt x="13" y="94"/>
                  </a:lnTo>
                  <a:lnTo>
                    <a:pt x="11" y="94"/>
                  </a:lnTo>
                  <a:lnTo>
                    <a:pt x="9" y="94"/>
                  </a:lnTo>
                  <a:lnTo>
                    <a:pt x="9" y="94"/>
                  </a:lnTo>
                  <a:lnTo>
                    <a:pt x="9" y="98"/>
                  </a:lnTo>
                  <a:lnTo>
                    <a:pt x="9" y="100"/>
                  </a:lnTo>
                  <a:lnTo>
                    <a:pt x="9" y="100"/>
                  </a:lnTo>
                  <a:lnTo>
                    <a:pt x="9" y="100"/>
                  </a:lnTo>
                  <a:close/>
                  <a:moveTo>
                    <a:pt x="53" y="107"/>
                  </a:moveTo>
                  <a:lnTo>
                    <a:pt x="53" y="107"/>
                  </a:lnTo>
                  <a:lnTo>
                    <a:pt x="57" y="105"/>
                  </a:lnTo>
                  <a:lnTo>
                    <a:pt x="59" y="101"/>
                  </a:lnTo>
                  <a:lnTo>
                    <a:pt x="59" y="98"/>
                  </a:lnTo>
                  <a:lnTo>
                    <a:pt x="57" y="94"/>
                  </a:lnTo>
                  <a:lnTo>
                    <a:pt x="57" y="94"/>
                  </a:lnTo>
                  <a:lnTo>
                    <a:pt x="55" y="100"/>
                  </a:lnTo>
                  <a:lnTo>
                    <a:pt x="53" y="107"/>
                  </a:lnTo>
                  <a:lnTo>
                    <a:pt x="53" y="107"/>
                  </a:lnTo>
                  <a:close/>
                  <a:moveTo>
                    <a:pt x="17" y="113"/>
                  </a:moveTo>
                  <a:lnTo>
                    <a:pt x="17" y="113"/>
                  </a:lnTo>
                  <a:lnTo>
                    <a:pt x="21" y="113"/>
                  </a:lnTo>
                  <a:lnTo>
                    <a:pt x="21" y="113"/>
                  </a:lnTo>
                  <a:lnTo>
                    <a:pt x="22" y="109"/>
                  </a:lnTo>
                  <a:lnTo>
                    <a:pt x="22" y="107"/>
                  </a:lnTo>
                  <a:lnTo>
                    <a:pt x="21" y="107"/>
                  </a:lnTo>
                  <a:lnTo>
                    <a:pt x="21" y="107"/>
                  </a:lnTo>
                  <a:lnTo>
                    <a:pt x="19" y="109"/>
                  </a:lnTo>
                  <a:lnTo>
                    <a:pt x="17" y="113"/>
                  </a:lnTo>
                  <a:lnTo>
                    <a:pt x="17" y="113"/>
                  </a:lnTo>
                  <a:close/>
                  <a:moveTo>
                    <a:pt x="7" y="115"/>
                  </a:moveTo>
                  <a:lnTo>
                    <a:pt x="7" y="115"/>
                  </a:lnTo>
                  <a:lnTo>
                    <a:pt x="9" y="113"/>
                  </a:lnTo>
                  <a:lnTo>
                    <a:pt x="11" y="111"/>
                  </a:lnTo>
                  <a:lnTo>
                    <a:pt x="11" y="109"/>
                  </a:lnTo>
                  <a:lnTo>
                    <a:pt x="11" y="109"/>
                  </a:lnTo>
                  <a:lnTo>
                    <a:pt x="9" y="109"/>
                  </a:lnTo>
                  <a:lnTo>
                    <a:pt x="7" y="111"/>
                  </a:lnTo>
                  <a:lnTo>
                    <a:pt x="5" y="113"/>
                  </a:lnTo>
                  <a:lnTo>
                    <a:pt x="7" y="115"/>
                  </a:lnTo>
                  <a:lnTo>
                    <a:pt x="7" y="115"/>
                  </a:lnTo>
                  <a:close/>
                  <a:moveTo>
                    <a:pt x="17" y="128"/>
                  </a:moveTo>
                  <a:lnTo>
                    <a:pt x="17" y="128"/>
                  </a:lnTo>
                  <a:lnTo>
                    <a:pt x="21" y="124"/>
                  </a:lnTo>
                  <a:lnTo>
                    <a:pt x="21" y="122"/>
                  </a:lnTo>
                  <a:lnTo>
                    <a:pt x="21" y="121"/>
                  </a:lnTo>
                  <a:lnTo>
                    <a:pt x="21" y="121"/>
                  </a:lnTo>
                  <a:lnTo>
                    <a:pt x="17" y="124"/>
                  </a:lnTo>
                  <a:lnTo>
                    <a:pt x="15" y="126"/>
                  </a:lnTo>
                  <a:lnTo>
                    <a:pt x="17" y="128"/>
                  </a:lnTo>
                  <a:lnTo>
                    <a:pt x="17" y="128"/>
                  </a:lnTo>
                  <a:close/>
                  <a:moveTo>
                    <a:pt x="7" y="132"/>
                  </a:moveTo>
                  <a:lnTo>
                    <a:pt x="7" y="132"/>
                  </a:lnTo>
                  <a:lnTo>
                    <a:pt x="9" y="128"/>
                  </a:lnTo>
                  <a:lnTo>
                    <a:pt x="9" y="124"/>
                  </a:lnTo>
                  <a:lnTo>
                    <a:pt x="9" y="124"/>
                  </a:lnTo>
                  <a:lnTo>
                    <a:pt x="7" y="124"/>
                  </a:lnTo>
                  <a:lnTo>
                    <a:pt x="5" y="128"/>
                  </a:lnTo>
                  <a:lnTo>
                    <a:pt x="7" y="132"/>
                  </a:lnTo>
                  <a:lnTo>
                    <a:pt x="7" y="132"/>
                  </a:lnTo>
                  <a:close/>
                  <a:moveTo>
                    <a:pt x="62" y="138"/>
                  </a:moveTo>
                  <a:lnTo>
                    <a:pt x="62" y="138"/>
                  </a:lnTo>
                  <a:lnTo>
                    <a:pt x="66" y="140"/>
                  </a:lnTo>
                  <a:lnTo>
                    <a:pt x="66" y="140"/>
                  </a:lnTo>
                  <a:lnTo>
                    <a:pt x="68" y="141"/>
                  </a:lnTo>
                  <a:lnTo>
                    <a:pt x="68" y="141"/>
                  </a:lnTo>
                  <a:lnTo>
                    <a:pt x="64" y="145"/>
                  </a:lnTo>
                  <a:lnTo>
                    <a:pt x="62" y="149"/>
                  </a:lnTo>
                  <a:lnTo>
                    <a:pt x="62" y="151"/>
                  </a:lnTo>
                  <a:lnTo>
                    <a:pt x="62" y="151"/>
                  </a:lnTo>
                  <a:lnTo>
                    <a:pt x="66" y="149"/>
                  </a:lnTo>
                  <a:lnTo>
                    <a:pt x="70" y="147"/>
                  </a:lnTo>
                  <a:lnTo>
                    <a:pt x="70" y="147"/>
                  </a:lnTo>
                  <a:lnTo>
                    <a:pt x="70" y="138"/>
                  </a:lnTo>
                  <a:lnTo>
                    <a:pt x="68" y="134"/>
                  </a:lnTo>
                  <a:lnTo>
                    <a:pt x="64" y="130"/>
                  </a:lnTo>
                  <a:lnTo>
                    <a:pt x="64" y="130"/>
                  </a:lnTo>
                  <a:lnTo>
                    <a:pt x="64" y="134"/>
                  </a:lnTo>
                  <a:lnTo>
                    <a:pt x="62" y="138"/>
                  </a:lnTo>
                  <a:lnTo>
                    <a:pt x="62" y="138"/>
                  </a:lnTo>
                  <a:close/>
                  <a:moveTo>
                    <a:pt x="9" y="143"/>
                  </a:moveTo>
                  <a:lnTo>
                    <a:pt x="9" y="143"/>
                  </a:lnTo>
                  <a:lnTo>
                    <a:pt x="11" y="141"/>
                  </a:lnTo>
                  <a:lnTo>
                    <a:pt x="11" y="138"/>
                  </a:lnTo>
                  <a:lnTo>
                    <a:pt x="11" y="138"/>
                  </a:lnTo>
                  <a:lnTo>
                    <a:pt x="9" y="138"/>
                  </a:lnTo>
                  <a:lnTo>
                    <a:pt x="7" y="138"/>
                  </a:lnTo>
                  <a:lnTo>
                    <a:pt x="7" y="138"/>
                  </a:lnTo>
                  <a:lnTo>
                    <a:pt x="7" y="141"/>
                  </a:lnTo>
                  <a:lnTo>
                    <a:pt x="7" y="143"/>
                  </a:lnTo>
                  <a:lnTo>
                    <a:pt x="9" y="143"/>
                  </a:lnTo>
                  <a:lnTo>
                    <a:pt x="9" y="143"/>
                  </a:lnTo>
                  <a:close/>
                  <a:moveTo>
                    <a:pt x="24" y="166"/>
                  </a:moveTo>
                  <a:lnTo>
                    <a:pt x="24" y="166"/>
                  </a:lnTo>
                  <a:lnTo>
                    <a:pt x="26" y="164"/>
                  </a:lnTo>
                  <a:lnTo>
                    <a:pt x="28" y="162"/>
                  </a:lnTo>
                  <a:lnTo>
                    <a:pt x="28" y="162"/>
                  </a:lnTo>
                  <a:lnTo>
                    <a:pt x="28" y="161"/>
                  </a:lnTo>
                  <a:lnTo>
                    <a:pt x="26" y="159"/>
                  </a:lnTo>
                  <a:lnTo>
                    <a:pt x="26" y="159"/>
                  </a:lnTo>
                  <a:lnTo>
                    <a:pt x="24" y="166"/>
                  </a:lnTo>
                  <a:lnTo>
                    <a:pt x="24" y="166"/>
                  </a:lnTo>
                  <a:close/>
                  <a:moveTo>
                    <a:pt x="78" y="168"/>
                  </a:moveTo>
                  <a:lnTo>
                    <a:pt x="78" y="168"/>
                  </a:lnTo>
                  <a:lnTo>
                    <a:pt x="82" y="166"/>
                  </a:lnTo>
                  <a:lnTo>
                    <a:pt x="83" y="162"/>
                  </a:lnTo>
                  <a:lnTo>
                    <a:pt x="83" y="162"/>
                  </a:lnTo>
                  <a:lnTo>
                    <a:pt x="82" y="162"/>
                  </a:lnTo>
                  <a:lnTo>
                    <a:pt x="80" y="161"/>
                  </a:lnTo>
                  <a:lnTo>
                    <a:pt x="80" y="161"/>
                  </a:lnTo>
                  <a:lnTo>
                    <a:pt x="80" y="162"/>
                  </a:lnTo>
                  <a:lnTo>
                    <a:pt x="78" y="164"/>
                  </a:lnTo>
                  <a:lnTo>
                    <a:pt x="78" y="166"/>
                  </a:lnTo>
                  <a:lnTo>
                    <a:pt x="78" y="168"/>
                  </a:lnTo>
                  <a:lnTo>
                    <a:pt x="78" y="168"/>
                  </a:lnTo>
                  <a:close/>
                  <a:moveTo>
                    <a:pt x="19" y="174"/>
                  </a:moveTo>
                  <a:lnTo>
                    <a:pt x="19" y="174"/>
                  </a:lnTo>
                  <a:lnTo>
                    <a:pt x="21" y="180"/>
                  </a:lnTo>
                  <a:lnTo>
                    <a:pt x="26" y="183"/>
                  </a:lnTo>
                  <a:lnTo>
                    <a:pt x="26" y="183"/>
                  </a:lnTo>
                  <a:lnTo>
                    <a:pt x="26" y="180"/>
                  </a:lnTo>
                  <a:lnTo>
                    <a:pt x="26" y="176"/>
                  </a:lnTo>
                  <a:lnTo>
                    <a:pt x="26" y="174"/>
                  </a:lnTo>
                  <a:lnTo>
                    <a:pt x="24" y="172"/>
                  </a:lnTo>
                  <a:lnTo>
                    <a:pt x="24" y="172"/>
                  </a:lnTo>
                  <a:lnTo>
                    <a:pt x="22" y="174"/>
                  </a:lnTo>
                  <a:lnTo>
                    <a:pt x="19" y="174"/>
                  </a:lnTo>
                  <a:lnTo>
                    <a:pt x="19" y="174"/>
                  </a:lnTo>
                  <a:close/>
                  <a:moveTo>
                    <a:pt x="34" y="178"/>
                  </a:moveTo>
                  <a:lnTo>
                    <a:pt x="34" y="178"/>
                  </a:lnTo>
                  <a:lnTo>
                    <a:pt x="36" y="176"/>
                  </a:lnTo>
                  <a:lnTo>
                    <a:pt x="36" y="174"/>
                  </a:lnTo>
                  <a:lnTo>
                    <a:pt x="36" y="174"/>
                  </a:lnTo>
                  <a:lnTo>
                    <a:pt x="32" y="174"/>
                  </a:lnTo>
                  <a:lnTo>
                    <a:pt x="32" y="174"/>
                  </a:lnTo>
                  <a:lnTo>
                    <a:pt x="32" y="176"/>
                  </a:lnTo>
                  <a:lnTo>
                    <a:pt x="32" y="178"/>
                  </a:lnTo>
                  <a:lnTo>
                    <a:pt x="34" y="178"/>
                  </a:lnTo>
                  <a:lnTo>
                    <a:pt x="34" y="178"/>
                  </a:lnTo>
                  <a:close/>
                  <a:moveTo>
                    <a:pt x="40" y="185"/>
                  </a:moveTo>
                  <a:lnTo>
                    <a:pt x="40" y="185"/>
                  </a:lnTo>
                  <a:lnTo>
                    <a:pt x="42" y="185"/>
                  </a:lnTo>
                  <a:lnTo>
                    <a:pt x="42" y="182"/>
                  </a:lnTo>
                  <a:lnTo>
                    <a:pt x="42" y="182"/>
                  </a:lnTo>
                  <a:lnTo>
                    <a:pt x="40" y="183"/>
                  </a:lnTo>
                  <a:lnTo>
                    <a:pt x="40" y="185"/>
                  </a:lnTo>
                  <a:lnTo>
                    <a:pt x="40" y="1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2" name="Freeform 70"/>
            <p:cNvSpPr>
              <a:spLocks noEditPoints="1"/>
            </p:cNvSpPr>
            <p:nvPr/>
          </p:nvSpPr>
          <p:spPr bwMode="auto">
            <a:xfrm>
              <a:off x="4797426" y="1409700"/>
              <a:ext cx="220663" cy="377825"/>
            </a:xfrm>
            <a:custGeom>
              <a:avLst/>
              <a:gdLst/>
              <a:ahLst/>
              <a:cxnLst>
                <a:cxn ang="0">
                  <a:pos x="116" y="88"/>
                </a:cxn>
                <a:cxn ang="0">
                  <a:pos x="61" y="105"/>
                </a:cxn>
                <a:cxn ang="0">
                  <a:pos x="51" y="4"/>
                </a:cxn>
                <a:cxn ang="0">
                  <a:pos x="2" y="21"/>
                </a:cxn>
                <a:cxn ang="0">
                  <a:pos x="27" y="236"/>
                </a:cxn>
                <a:cxn ang="0">
                  <a:pos x="63" y="200"/>
                </a:cxn>
                <a:cxn ang="0">
                  <a:pos x="74" y="135"/>
                </a:cxn>
                <a:cxn ang="0">
                  <a:pos x="76" y="231"/>
                </a:cxn>
                <a:cxn ang="0">
                  <a:pos x="139" y="214"/>
                </a:cxn>
                <a:cxn ang="0">
                  <a:pos x="21" y="168"/>
                </a:cxn>
                <a:cxn ang="0">
                  <a:pos x="23" y="153"/>
                </a:cxn>
                <a:cxn ang="0">
                  <a:pos x="19" y="151"/>
                </a:cxn>
                <a:cxn ang="0">
                  <a:pos x="23" y="137"/>
                </a:cxn>
                <a:cxn ang="0">
                  <a:pos x="19" y="137"/>
                </a:cxn>
                <a:cxn ang="0">
                  <a:pos x="23" y="126"/>
                </a:cxn>
                <a:cxn ang="0">
                  <a:pos x="23" y="107"/>
                </a:cxn>
                <a:cxn ang="0">
                  <a:pos x="23" y="94"/>
                </a:cxn>
                <a:cxn ang="0">
                  <a:pos x="23" y="118"/>
                </a:cxn>
                <a:cxn ang="0">
                  <a:pos x="23" y="113"/>
                </a:cxn>
                <a:cxn ang="0">
                  <a:pos x="23" y="13"/>
                </a:cxn>
                <a:cxn ang="0">
                  <a:pos x="8" y="33"/>
                </a:cxn>
                <a:cxn ang="0">
                  <a:pos x="10" y="38"/>
                </a:cxn>
                <a:cxn ang="0">
                  <a:pos x="23" y="40"/>
                </a:cxn>
                <a:cxn ang="0">
                  <a:pos x="8" y="52"/>
                </a:cxn>
                <a:cxn ang="0">
                  <a:pos x="13" y="63"/>
                </a:cxn>
                <a:cxn ang="0">
                  <a:pos x="23" y="65"/>
                </a:cxn>
                <a:cxn ang="0">
                  <a:pos x="8" y="76"/>
                </a:cxn>
                <a:cxn ang="0">
                  <a:pos x="15" y="82"/>
                </a:cxn>
                <a:cxn ang="0">
                  <a:pos x="13" y="92"/>
                </a:cxn>
                <a:cxn ang="0">
                  <a:pos x="8" y="189"/>
                </a:cxn>
                <a:cxn ang="0">
                  <a:pos x="8" y="202"/>
                </a:cxn>
                <a:cxn ang="0">
                  <a:pos x="25" y="183"/>
                </a:cxn>
                <a:cxn ang="0">
                  <a:pos x="17" y="210"/>
                </a:cxn>
                <a:cxn ang="0">
                  <a:pos x="17" y="210"/>
                </a:cxn>
                <a:cxn ang="0">
                  <a:pos x="21" y="181"/>
                </a:cxn>
                <a:cxn ang="0">
                  <a:pos x="25" y="172"/>
                </a:cxn>
                <a:cxn ang="0">
                  <a:pos x="90" y="158"/>
                </a:cxn>
                <a:cxn ang="0">
                  <a:pos x="101" y="141"/>
                </a:cxn>
                <a:cxn ang="0">
                  <a:pos x="90" y="175"/>
                </a:cxn>
                <a:cxn ang="0">
                  <a:pos x="103" y="155"/>
                </a:cxn>
                <a:cxn ang="0">
                  <a:pos x="97" y="185"/>
                </a:cxn>
                <a:cxn ang="0">
                  <a:pos x="103" y="172"/>
                </a:cxn>
                <a:cxn ang="0">
                  <a:pos x="97" y="130"/>
                </a:cxn>
                <a:cxn ang="0">
                  <a:pos x="84" y="124"/>
                </a:cxn>
                <a:cxn ang="0">
                  <a:pos x="82" y="137"/>
                </a:cxn>
                <a:cxn ang="0">
                  <a:pos x="93" y="175"/>
                </a:cxn>
                <a:cxn ang="0">
                  <a:pos x="82" y="191"/>
                </a:cxn>
                <a:cxn ang="0">
                  <a:pos x="105" y="196"/>
                </a:cxn>
                <a:cxn ang="0">
                  <a:pos x="99" y="196"/>
                </a:cxn>
                <a:cxn ang="0">
                  <a:pos x="90" y="214"/>
                </a:cxn>
                <a:cxn ang="0">
                  <a:pos x="97" y="210"/>
                </a:cxn>
                <a:cxn ang="0">
                  <a:pos x="88" y="225"/>
                </a:cxn>
                <a:cxn ang="0">
                  <a:pos x="105" y="214"/>
                </a:cxn>
                <a:cxn ang="0">
                  <a:pos x="107" y="130"/>
                </a:cxn>
                <a:cxn ang="0">
                  <a:pos x="78" y="120"/>
                </a:cxn>
                <a:cxn ang="0">
                  <a:pos x="55" y="212"/>
                </a:cxn>
                <a:cxn ang="0">
                  <a:pos x="29" y="109"/>
                </a:cxn>
                <a:cxn ang="0">
                  <a:pos x="51" y="31"/>
                </a:cxn>
                <a:cxn ang="0">
                  <a:pos x="59" y="120"/>
                </a:cxn>
                <a:cxn ang="0">
                  <a:pos x="93" y="92"/>
                </a:cxn>
                <a:cxn ang="0">
                  <a:pos x="124" y="113"/>
                </a:cxn>
              </a:cxnLst>
              <a:rect l="0" t="0" r="r" b="b"/>
              <a:pathLst>
                <a:path w="139" h="238">
                  <a:moveTo>
                    <a:pt x="132" y="116"/>
                  </a:moveTo>
                  <a:lnTo>
                    <a:pt x="132" y="116"/>
                  </a:lnTo>
                  <a:lnTo>
                    <a:pt x="130" y="109"/>
                  </a:lnTo>
                  <a:lnTo>
                    <a:pt x="126" y="99"/>
                  </a:lnTo>
                  <a:lnTo>
                    <a:pt x="122" y="92"/>
                  </a:lnTo>
                  <a:lnTo>
                    <a:pt x="116" y="88"/>
                  </a:lnTo>
                  <a:lnTo>
                    <a:pt x="116" y="88"/>
                  </a:lnTo>
                  <a:lnTo>
                    <a:pt x="109" y="84"/>
                  </a:lnTo>
                  <a:lnTo>
                    <a:pt x="101" y="82"/>
                  </a:lnTo>
                  <a:lnTo>
                    <a:pt x="93" y="84"/>
                  </a:lnTo>
                  <a:lnTo>
                    <a:pt x="86" y="86"/>
                  </a:lnTo>
                  <a:lnTo>
                    <a:pt x="78" y="90"/>
                  </a:lnTo>
                  <a:lnTo>
                    <a:pt x="71" y="94"/>
                  </a:lnTo>
                  <a:lnTo>
                    <a:pt x="61" y="105"/>
                  </a:lnTo>
                  <a:lnTo>
                    <a:pt x="61" y="105"/>
                  </a:lnTo>
                  <a:lnTo>
                    <a:pt x="59" y="92"/>
                  </a:lnTo>
                  <a:lnTo>
                    <a:pt x="59" y="65"/>
                  </a:lnTo>
                  <a:lnTo>
                    <a:pt x="59" y="65"/>
                  </a:lnTo>
                  <a:lnTo>
                    <a:pt x="57" y="44"/>
                  </a:lnTo>
                  <a:lnTo>
                    <a:pt x="55" y="25"/>
                  </a:lnTo>
                  <a:lnTo>
                    <a:pt x="51" y="4"/>
                  </a:lnTo>
                  <a:lnTo>
                    <a:pt x="51" y="4"/>
                  </a:lnTo>
                  <a:lnTo>
                    <a:pt x="40" y="2"/>
                  </a:lnTo>
                  <a:lnTo>
                    <a:pt x="27" y="0"/>
                  </a:lnTo>
                  <a:lnTo>
                    <a:pt x="27" y="0"/>
                  </a:lnTo>
                  <a:lnTo>
                    <a:pt x="13" y="12"/>
                  </a:lnTo>
                  <a:lnTo>
                    <a:pt x="2" y="21"/>
                  </a:lnTo>
                  <a:lnTo>
                    <a:pt x="2" y="21"/>
                  </a:lnTo>
                  <a:lnTo>
                    <a:pt x="0" y="132"/>
                  </a:lnTo>
                  <a:lnTo>
                    <a:pt x="2" y="202"/>
                  </a:lnTo>
                  <a:lnTo>
                    <a:pt x="4" y="227"/>
                  </a:lnTo>
                  <a:lnTo>
                    <a:pt x="6" y="235"/>
                  </a:lnTo>
                  <a:lnTo>
                    <a:pt x="8" y="238"/>
                  </a:lnTo>
                  <a:lnTo>
                    <a:pt x="8" y="238"/>
                  </a:lnTo>
                  <a:lnTo>
                    <a:pt x="27" y="236"/>
                  </a:lnTo>
                  <a:lnTo>
                    <a:pt x="46" y="236"/>
                  </a:lnTo>
                  <a:lnTo>
                    <a:pt x="46" y="236"/>
                  </a:lnTo>
                  <a:lnTo>
                    <a:pt x="55" y="227"/>
                  </a:lnTo>
                  <a:lnTo>
                    <a:pt x="61" y="221"/>
                  </a:lnTo>
                  <a:lnTo>
                    <a:pt x="63" y="214"/>
                  </a:lnTo>
                  <a:lnTo>
                    <a:pt x="63" y="214"/>
                  </a:lnTo>
                  <a:lnTo>
                    <a:pt x="63" y="200"/>
                  </a:lnTo>
                  <a:lnTo>
                    <a:pt x="63" y="185"/>
                  </a:lnTo>
                  <a:lnTo>
                    <a:pt x="63" y="185"/>
                  </a:lnTo>
                  <a:lnTo>
                    <a:pt x="65" y="166"/>
                  </a:lnTo>
                  <a:lnTo>
                    <a:pt x="67" y="147"/>
                  </a:lnTo>
                  <a:lnTo>
                    <a:pt x="69" y="141"/>
                  </a:lnTo>
                  <a:lnTo>
                    <a:pt x="72" y="137"/>
                  </a:lnTo>
                  <a:lnTo>
                    <a:pt x="74" y="135"/>
                  </a:lnTo>
                  <a:lnTo>
                    <a:pt x="76" y="139"/>
                  </a:lnTo>
                  <a:lnTo>
                    <a:pt x="76" y="139"/>
                  </a:lnTo>
                  <a:lnTo>
                    <a:pt x="78" y="147"/>
                  </a:lnTo>
                  <a:lnTo>
                    <a:pt x="80" y="156"/>
                  </a:lnTo>
                  <a:lnTo>
                    <a:pt x="80" y="179"/>
                  </a:lnTo>
                  <a:lnTo>
                    <a:pt x="78" y="204"/>
                  </a:lnTo>
                  <a:lnTo>
                    <a:pt x="76" y="231"/>
                  </a:lnTo>
                  <a:lnTo>
                    <a:pt x="76" y="231"/>
                  </a:lnTo>
                  <a:lnTo>
                    <a:pt x="80" y="233"/>
                  </a:lnTo>
                  <a:lnTo>
                    <a:pt x="84" y="235"/>
                  </a:lnTo>
                  <a:lnTo>
                    <a:pt x="93" y="235"/>
                  </a:lnTo>
                  <a:lnTo>
                    <a:pt x="118" y="233"/>
                  </a:lnTo>
                  <a:lnTo>
                    <a:pt x="118" y="233"/>
                  </a:lnTo>
                  <a:lnTo>
                    <a:pt x="139" y="214"/>
                  </a:lnTo>
                  <a:lnTo>
                    <a:pt x="139" y="214"/>
                  </a:lnTo>
                  <a:lnTo>
                    <a:pt x="137" y="168"/>
                  </a:lnTo>
                  <a:lnTo>
                    <a:pt x="132" y="116"/>
                  </a:lnTo>
                  <a:lnTo>
                    <a:pt x="132" y="116"/>
                  </a:lnTo>
                  <a:close/>
                  <a:moveTo>
                    <a:pt x="25" y="164"/>
                  </a:moveTo>
                  <a:lnTo>
                    <a:pt x="25" y="164"/>
                  </a:lnTo>
                  <a:lnTo>
                    <a:pt x="21" y="168"/>
                  </a:lnTo>
                  <a:lnTo>
                    <a:pt x="17" y="172"/>
                  </a:lnTo>
                  <a:lnTo>
                    <a:pt x="10" y="179"/>
                  </a:lnTo>
                  <a:lnTo>
                    <a:pt x="10" y="179"/>
                  </a:lnTo>
                  <a:lnTo>
                    <a:pt x="11" y="174"/>
                  </a:lnTo>
                  <a:lnTo>
                    <a:pt x="15" y="166"/>
                  </a:lnTo>
                  <a:lnTo>
                    <a:pt x="23" y="153"/>
                  </a:lnTo>
                  <a:lnTo>
                    <a:pt x="23" y="153"/>
                  </a:lnTo>
                  <a:lnTo>
                    <a:pt x="25" y="156"/>
                  </a:lnTo>
                  <a:lnTo>
                    <a:pt x="25" y="164"/>
                  </a:lnTo>
                  <a:lnTo>
                    <a:pt x="25" y="164"/>
                  </a:lnTo>
                  <a:close/>
                  <a:moveTo>
                    <a:pt x="25" y="147"/>
                  </a:moveTo>
                  <a:lnTo>
                    <a:pt x="25" y="147"/>
                  </a:lnTo>
                  <a:lnTo>
                    <a:pt x="21" y="147"/>
                  </a:lnTo>
                  <a:lnTo>
                    <a:pt x="19" y="151"/>
                  </a:lnTo>
                  <a:lnTo>
                    <a:pt x="15" y="156"/>
                  </a:lnTo>
                  <a:lnTo>
                    <a:pt x="15" y="156"/>
                  </a:lnTo>
                  <a:lnTo>
                    <a:pt x="15" y="151"/>
                  </a:lnTo>
                  <a:lnTo>
                    <a:pt x="19" y="147"/>
                  </a:lnTo>
                  <a:lnTo>
                    <a:pt x="21" y="143"/>
                  </a:lnTo>
                  <a:lnTo>
                    <a:pt x="23" y="137"/>
                  </a:lnTo>
                  <a:lnTo>
                    <a:pt x="23" y="137"/>
                  </a:lnTo>
                  <a:lnTo>
                    <a:pt x="25" y="139"/>
                  </a:lnTo>
                  <a:lnTo>
                    <a:pt x="25" y="141"/>
                  </a:lnTo>
                  <a:lnTo>
                    <a:pt x="25" y="147"/>
                  </a:lnTo>
                  <a:lnTo>
                    <a:pt x="25" y="147"/>
                  </a:lnTo>
                  <a:close/>
                  <a:moveTo>
                    <a:pt x="25" y="134"/>
                  </a:moveTo>
                  <a:lnTo>
                    <a:pt x="25" y="134"/>
                  </a:lnTo>
                  <a:lnTo>
                    <a:pt x="19" y="137"/>
                  </a:lnTo>
                  <a:lnTo>
                    <a:pt x="15" y="141"/>
                  </a:lnTo>
                  <a:lnTo>
                    <a:pt x="8" y="151"/>
                  </a:lnTo>
                  <a:lnTo>
                    <a:pt x="8" y="151"/>
                  </a:lnTo>
                  <a:lnTo>
                    <a:pt x="10" y="145"/>
                  </a:lnTo>
                  <a:lnTo>
                    <a:pt x="13" y="139"/>
                  </a:lnTo>
                  <a:lnTo>
                    <a:pt x="19" y="132"/>
                  </a:lnTo>
                  <a:lnTo>
                    <a:pt x="23" y="126"/>
                  </a:lnTo>
                  <a:lnTo>
                    <a:pt x="23" y="126"/>
                  </a:lnTo>
                  <a:lnTo>
                    <a:pt x="25" y="128"/>
                  </a:lnTo>
                  <a:lnTo>
                    <a:pt x="25" y="130"/>
                  </a:lnTo>
                  <a:lnTo>
                    <a:pt x="25" y="134"/>
                  </a:lnTo>
                  <a:lnTo>
                    <a:pt x="25" y="134"/>
                  </a:lnTo>
                  <a:close/>
                  <a:moveTo>
                    <a:pt x="23" y="103"/>
                  </a:moveTo>
                  <a:lnTo>
                    <a:pt x="23" y="107"/>
                  </a:lnTo>
                  <a:lnTo>
                    <a:pt x="10" y="120"/>
                  </a:lnTo>
                  <a:lnTo>
                    <a:pt x="8" y="114"/>
                  </a:lnTo>
                  <a:lnTo>
                    <a:pt x="23" y="103"/>
                  </a:lnTo>
                  <a:close/>
                  <a:moveTo>
                    <a:pt x="8" y="109"/>
                  </a:moveTo>
                  <a:lnTo>
                    <a:pt x="8" y="103"/>
                  </a:lnTo>
                  <a:lnTo>
                    <a:pt x="15" y="101"/>
                  </a:lnTo>
                  <a:lnTo>
                    <a:pt x="23" y="94"/>
                  </a:lnTo>
                  <a:lnTo>
                    <a:pt x="23" y="97"/>
                  </a:lnTo>
                  <a:lnTo>
                    <a:pt x="19" y="101"/>
                  </a:lnTo>
                  <a:lnTo>
                    <a:pt x="13" y="107"/>
                  </a:lnTo>
                  <a:lnTo>
                    <a:pt x="8" y="109"/>
                  </a:lnTo>
                  <a:close/>
                  <a:moveTo>
                    <a:pt x="25" y="113"/>
                  </a:moveTo>
                  <a:lnTo>
                    <a:pt x="25" y="113"/>
                  </a:lnTo>
                  <a:lnTo>
                    <a:pt x="23" y="118"/>
                  </a:lnTo>
                  <a:lnTo>
                    <a:pt x="19" y="124"/>
                  </a:lnTo>
                  <a:lnTo>
                    <a:pt x="10" y="132"/>
                  </a:lnTo>
                  <a:lnTo>
                    <a:pt x="10" y="132"/>
                  </a:lnTo>
                  <a:lnTo>
                    <a:pt x="13" y="126"/>
                  </a:lnTo>
                  <a:lnTo>
                    <a:pt x="17" y="122"/>
                  </a:lnTo>
                  <a:lnTo>
                    <a:pt x="23" y="113"/>
                  </a:lnTo>
                  <a:lnTo>
                    <a:pt x="23" y="113"/>
                  </a:lnTo>
                  <a:lnTo>
                    <a:pt x="25" y="113"/>
                  </a:lnTo>
                  <a:lnTo>
                    <a:pt x="25" y="113"/>
                  </a:lnTo>
                  <a:close/>
                  <a:moveTo>
                    <a:pt x="6" y="23"/>
                  </a:moveTo>
                  <a:lnTo>
                    <a:pt x="6" y="23"/>
                  </a:lnTo>
                  <a:lnTo>
                    <a:pt x="10" y="21"/>
                  </a:lnTo>
                  <a:lnTo>
                    <a:pt x="15" y="17"/>
                  </a:lnTo>
                  <a:lnTo>
                    <a:pt x="23" y="13"/>
                  </a:lnTo>
                  <a:lnTo>
                    <a:pt x="23" y="13"/>
                  </a:lnTo>
                  <a:lnTo>
                    <a:pt x="23" y="17"/>
                  </a:lnTo>
                  <a:lnTo>
                    <a:pt x="23" y="19"/>
                  </a:lnTo>
                  <a:lnTo>
                    <a:pt x="6" y="29"/>
                  </a:lnTo>
                  <a:lnTo>
                    <a:pt x="6" y="23"/>
                  </a:lnTo>
                  <a:close/>
                  <a:moveTo>
                    <a:pt x="8" y="33"/>
                  </a:moveTo>
                  <a:lnTo>
                    <a:pt x="8" y="33"/>
                  </a:lnTo>
                  <a:lnTo>
                    <a:pt x="11" y="31"/>
                  </a:lnTo>
                  <a:lnTo>
                    <a:pt x="17" y="29"/>
                  </a:lnTo>
                  <a:lnTo>
                    <a:pt x="23" y="27"/>
                  </a:lnTo>
                  <a:lnTo>
                    <a:pt x="23" y="31"/>
                  </a:lnTo>
                  <a:lnTo>
                    <a:pt x="23" y="31"/>
                  </a:lnTo>
                  <a:lnTo>
                    <a:pt x="10" y="38"/>
                  </a:lnTo>
                  <a:lnTo>
                    <a:pt x="10" y="38"/>
                  </a:lnTo>
                  <a:lnTo>
                    <a:pt x="6" y="40"/>
                  </a:lnTo>
                  <a:lnTo>
                    <a:pt x="6" y="40"/>
                  </a:lnTo>
                  <a:lnTo>
                    <a:pt x="8" y="36"/>
                  </a:lnTo>
                  <a:lnTo>
                    <a:pt x="8" y="33"/>
                  </a:lnTo>
                  <a:lnTo>
                    <a:pt x="8" y="33"/>
                  </a:lnTo>
                  <a:close/>
                  <a:moveTo>
                    <a:pt x="23" y="40"/>
                  </a:moveTo>
                  <a:lnTo>
                    <a:pt x="23" y="40"/>
                  </a:lnTo>
                  <a:lnTo>
                    <a:pt x="23" y="42"/>
                  </a:lnTo>
                  <a:lnTo>
                    <a:pt x="23" y="46"/>
                  </a:lnTo>
                  <a:lnTo>
                    <a:pt x="23" y="46"/>
                  </a:lnTo>
                  <a:lnTo>
                    <a:pt x="17" y="48"/>
                  </a:lnTo>
                  <a:lnTo>
                    <a:pt x="13" y="50"/>
                  </a:lnTo>
                  <a:lnTo>
                    <a:pt x="8" y="52"/>
                  </a:lnTo>
                  <a:lnTo>
                    <a:pt x="8" y="52"/>
                  </a:lnTo>
                  <a:lnTo>
                    <a:pt x="6" y="48"/>
                  </a:lnTo>
                  <a:lnTo>
                    <a:pt x="23" y="40"/>
                  </a:lnTo>
                  <a:close/>
                  <a:moveTo>
                    <a:pt x="6" y="59"/>
                  </a:moveTo>
                  <a:lnTo>
                    <a:pt x="23" y="52"/>
                  </a:lnTo>
                  <a:lnTo>
                    <a:pt x="23" y="52"/>
                  </a:lnTo>
                  <a:lnTo>
                    <a:pt x="17" y="59"/>
                  </a:lnTo>
                  <a:lnTo>
                    <a:pt x="13" y="63"/>
                  </a:lnTo>
                  <a:lnTo>
                    <a:pt x="10" y="65"/>
                  </a:lnTo>
                  <a:lnTo>
                    <a:pt x="10" y="65"/>
                  </a:lnTo>
                  <a:lnTo>
                    <a:pt x="8" y="61"/>
                  </a:lnTo>
                  <a:lnTo>
                    <a:pt x="6" y="59"/>
                  </a:lnTo>
                  <a:lnTo>
                    <a:pt x="6" y="59"/>
                  </a:lnTo>
                  <a:close/>
                  <a:moveTo>
                    <a:pt x="6" y="74"/>
                  </a:moveTo>
                  <a:lnTo>
                    <a:pt x="23" y="65"/>
                  </a:lnTo>
                  <a:lnTo>
                    <a:pt x="23" y="71"/>
                  </a:lnTo>
                  <a:lnTo>
                    <a:pt x="23" y="71"/>
                  </a:lnTo>
                  <a:lnTo>
                    <a:pt x="17" y="74"/>
                  </a:lnTo>
                  <a:lnTo>
                    <a:pt x="13" y="78"/>
                  </a:lnTo>
                  <a:lnTo>
                    <a:pt x="10" y="80"/>
                  </a:lnTo>
                  <a:lnTo>
                    <a:pt x="10" y="80"/>
                  </a:lnTo>
                  <a:lnTo>
                    <a:pt x="8" y="76"/>
                  </a:lnTo>
                  <a:lnTo>
                    <a:pt x="6" y="74"/>
                  </a:lnTo>
                  <a:lnTo>
                    <a:pt x="6" y="74"/>
                  </a:lnTo>
                  <a:close/>
                  <a:moveTo>
                    <a:pt x="8" y="99"/>
                  </a:moveTo>
                  <a:lnTo>
                    <a:pt x="8" y="92"/>
                  </a:lnTo>
                  <a:lnTo>
                    <a:pt x="11" y="88"/>
                  </a:lnTo>
                  <a:lnTo>
                    <a:pt x="13" y="84"/>
                  </a:lnTo>
                  <a:lnTo>
                    <a:pt x="15" y="82"/>
                  </a:lnTo>
                  <a:lnTo>
                    <a:pt x="19" y="82"/>
                  </a:lnTo>
                  <a:lnTo>
                    <a:pt x="23" y="82"/>
                  </a:lnTo>
                  <a:lnTo>
                    <a:pt x="23" y="82"/>
                  </a:lnTo>
                  <a:lnTo>
                    <a:pt x="23" y="86"/>
                  </a:lnTo>
                  <a:lnTo>
                    <a:pt x="21" y="88"/>
                  </a:lnTo>
                  <a:lnTo>
                    <a:pt x="17" y="90"/>
                  </a:lnTo>
                  <a:lnTo>
                    <a:pt x="13" y="92"/>
                  </a:lnTo>
                  <a:lnTo>
                    <a:pt x="11" y="94"/>
                  </a:lnTo>
                  <a:lnTo>
                    <a:pt x="8" y="99"/>
                  </a:lnTo>
                  <a:close/>
                  <a:moveTo>
                    <a:pt x="8" y="202"/>
                  </a:moveTo>
                  <a:lnTo>
                    <a:pt x="8" y="202"/>
                  </a:lnTo>
                  <a:lnTo>
                    <a:pt x="8" y="198"/>
                  </a:lnTo>
                  <a:lnTo>
                    <a:pt x="8" y="193"/>
                  </a:lnTo>
                  <a:lnTo>
                    <a:pt x="8" y="189"/>
                  </a:lnTo>
                  <a:lnTo>
                    <a:pt x="10" y="187"/>
                  </a:lnTo>
                  <a:lnTo>
                    <a:pt x="11" y="185"/>
                  </a:lnTo>
                  <a:lnTo>
                    <a:pt x="11" y="185"/>
                  </a:lnTo>
                  <a:lnTo>
                    <a:pt x="11" y="191"/>
                  </a:lnTo>
                  <a:lnTo>
                    <a:pt x="11" y="195"/>
                  </a:lnTo>
                  <a:lnTo>
                    <a:pt x="11" y="198"/>
                  </a:lnTo>
                  <a:lnTo>
                    <a:pt x="8" y="202"/>
                  </a:lnTo>
                  <a:lnTo>
                    <a:pt x="8" y="202"/>
                  </a:lnTo>
                  <a:close/>
                  <a:moveTo>
                    <a:pt x="15" y="200"/>
                  </a:moveTo>
                  <a:lnTo>
                    <a:pt x="15" y="200"/>
                  </a:lnTo>
                  <a:lnTo>
                    <a:pt x="17" y="196"/>
                  </a:lnTo>
                  <a:lnTo>
                    <a:pt x="19" y="193"/>
                  </a:lnTo>
                  <a:lnTo>
                    <a:pt x="23" y="189"/>
                  </a:lnTo>
                  <a:lnTo>
                    <a:pt x="25" y="183"/>
                  </a:lnTo>
                  <a:lnTo>
                    <a:pt x="25" y="183"/>
                  </a:lnTo>
                  <a:lnTo>
                    <a:pt x="25" y="189"/>
                  </a:lnTo>
                  <a:lnTo>
                    <a:pt x="23" y="193"/>
                  </a:lnTo>
                  <a:lnTo>
                    <a:pt x="15" y="200"/>
                  </a:lnTo>
                  <a:lnTo>
                    <a:pt x="15" y="200"/>
                  </a:lnTo>
                  <a:close/>
                  <a:moveTo>
                    <a:pt x="17" y="210"/>
                  </a:moveTo>
                  <a:lnTo>
                    <a:pt x="17" y="210"/>
                  </a:lnTo>
                  <a:lnTo>
                    <a:pt x="19" y="204"/>
                  </a:lnTo>
                  <a:lnTo>
                    <a:pt x="23" y="202"/>
                  </a:lnTo>
                  <a:lnTo>
                    <a:pt x="25" y="198"/>
                  </a:lnTo>
                  <a:lnTo>
                    <a:pt x="25" y="198"/>
                  </a:lnTo>
                  <a:lnTo>
                    <a:pt x="25" y="202"/>
                  </a:lnTo>
                  <a:lnTo>
                    <a:pt x="23" y="206"/>
                  </a:lnTo>
                  <a:lnTo>
                    <a:pt x="17" y="210"/>
                  </a:lnTo>
                  <a:lnTo>
                    <a:pt x="17" y="210"/>
                  </a:lnTo>
                  <a:close/>
                  <a:moveTo>
                    <a:pt x="25" y="177"/>
                  </a:moveTo>
                  <a:lnTo>
                    <a:pt x="25" y="177"/>
                  </a:lnTo>
                  <a:lnTo>
                    <a:pt x="23" y="177"/>
                  </a:lnTo>
                  <a:lnTo>
                    <a:pt x="23" y="177"/>
                  </a:lnTo>
                  <a:lnTo>
                    <a:pt x="21" y="181"/>
                  </a:lnTo>
                  <a:lnTo>
                    <a:pt x="21" y="181"/>
                  </a:lnTo>
                  <a:lnTo>
                    <a:pt x="21" y="179"/>
                  </a:lnTo>
                  <a:lnTo>
                    <a:pt x="21" y="177"/>
                  </a:lnTo>
                  <a:lnTo>
                    <a:pt x="23" y="174"/>
                  </a:lnTo>
                  <a:lnTo>
                    <a:pt x="25" y="170"/>
                  </a:lnTo>
                  <a:lnTo>
                    <a:pt x="25" y="170"/>
                  </a:lnTo>
                  <a:lnTo>
                    <a:pt x="25" y="170"/>
                  </a:lnTo>
                  <a:lnTo>
                    <a:pt x="25" y="172"/>
                  </a:lnTo>
                  <a:lnTo>
                    <a:pt x="25" y="177"/>
                  </a:lnTo>
                  <a:lnTo>
                    <a:pt x="25" y="177"/>
                  </a:lnTo>
                  <a:close/>
                  <a:moveTo>
                    <a:pt x="101" y="145"/>
                  </a:moveTo>
                  <a:lnTo>
                    <a:pt x="101" y="145"/>
                  </a:lnTo>
                  <a:lnTo>
                    <a:pt x="97" y="147"/>
                  </a:lnTo>
                  <a:lnTo>
                    <a:pt x="93" y="153"/>
                  </a:lnTo>
                  <a:lnTo>
                    <a:pt x="90" y="158"/>
                  </a:lnTo>
                  <a:lnTo>
                    <a:pt x="86" y="162"/>
                  </a:lnTo>
                  <a:lnTo>
                    <a:pt x="86" y="162"/>
                  </a:lnTo>
                  <a:lnTo>
                    <a:pt x="91" y="151"/>
                  </a:lnTo>
                  <a:lnTo>
                    <a:pt x="99" y="137"/>
                  </a:lnTo>
                  <a:lnTo>
                    <a:pt x="99" y="137"/>
                  </a:lnTo>
                  <a:lnTo>
                    <a:pt x="101" y="139"/>
                  </a:lnTo>
                  <a:lnTo>
                    <a:pt x="101" y="141"/>
                  </a:lnTo>
                  <a:lnTo>
                    <a:pt x="101" y="145"/>
                  </a:lnTo>
                  <a:lnTo>
                    <a:pt x="101" y="145"/>
                  </a:lnTo>
                  <a:close/>
                  <a:moveTo>
                    <a:pt x="103" y="158"/>
                  </a:moveTo>
                  <a:lnTo>
                    <a:pt x="103" y="158"/>
                  </a:lnTo>
                  <a:lnTo>
                    <a:pt x="99" y="162"/>
                  </a:lnTo>
                  <a:lnTo>
                    <a:pt x="95" y="166"/>
                  </a:lnTo>
                  <a:lnTo>
                    <a:pt x="90" y="175"/>
                  </a:lnTo>
                  <a:lnTo>
                    <a:pt x="90" y="175"/>
                  </a:lnTo>
                  <a:lnTo>
                    <a:pt x="90" y="170"/>
                  </a:lnTo>
                  <a:lnTo>
                    <a:pt x="93" y="162"/>
                  </a:lnTo>
                  <a:lnTo>
                    <a:pt x="97" y="156"/>
                  </a:lnTo>
                  <a:lnTo>
                    <a:pt x="101" y="153"/>
                  </a:lnTo>
                  <a:lnTo>
                    <a:pt x="101" y="153"/>
                  </a:lnTo>
                  <a:lnTo>
                    <a:pt x="103" y="155"/>
                  </a:lnTo>
                  <a:lnTo>
                    <a:pt x="103" y="158"/>
                  </a:lnTo>
                  <a:lnTo>
                    <a:pt x="103" y="158"/>
                  </a:lnTo>
                  <a:close/>
                  <a:moveTo>
                    <a:pt x="103" y="172"/>
                  </a:moveTo>
                  <a:lnTo>
                    <a:pt x="103" y="172"/>
                  </a:lnTo>
                  <a:lnTo>
                    <a:pt x="103" y="175"/>
                  </a:lnTo>
                  <a:lnTo>
                    <a:pt x="101" y="179"/>
                  </a:lnTo>
                  <a:lnTo>
                    <a:pt x="97" y="185"/>
                  </a:lnTo>
                  <a:lnTo>
                    <a:pt x="93" y="189"/>
                  </a:lnTo>
                  <a:lnTo>
                    <a:pt x="88" y="195"/>
                  </a:lnTo>
                  <a:lnTo>
                    <a:pt x="88" y="195"/>
                  </a:lnTo>
                  <a:lnTo>
                    <a:pt x="95" y="183"/>
                  </a:lnTo>
                  <a:lnTo>
                    <a:pt x="99" y="177"/>
                  </a:lnTo>
                  <a:lnTo>
                    <a:pt x="103" y="172"/>
                  </a:lnTo>
                  <a:lnTo>
                    <a:pt x="103" y="172"/>
                  </a:lnTo>
                  <a:close/>
                  <a:moveTo>
                    <a:pt x="84" y="149"/>
                  </a:moveTo>
                  <a:lnTo>
                    <a:pt x="84" y="149"/>
                  </a:lnTo>
                  <a:lnTo>
                    <a:pt x="84" y="145"/>
                  </a:lnTo>
                  <a:lnTo>
                    <a:pt x="84" y="143"/>
                  </a:lnTo>
                  <a:lnTo>
                    <a:pt x="88" y="137"/>
                  </a:lnTo>
                  <a:lnTo>
                    <a:pt x="97" y="130"/>
                  </a:lnTo>
                  <a:lnTo>
                    <a:pt x="97" y="130"/>
                  </a:lnTo>
                  <a:lnTo>
                    <a:pt x="91" y="139"/>
                  </a:lnTo>
                  <a:lnTo>
                    <a:pt x="84" y="149"/>
                  </a:lnTo>
                  <a:lnTo>
                    <a:pt x="84" y="149"/>
                  </a:lnTo>
                  <a:close/>
                  <a:moveTo>
                    <a:pt x="82" y="137"/>
                  </a:moveTo>
                  <a:lnTo>
                    <a:pt x="82" y="137"/>
                  </a:lnTo>
                  <a:lnTo>
                    <a:pt x="82" y="130"/>
                  </a:lnTo>
                  <a:lnTo>
                    <a:pt x="84" y="124"/>
                  </a:lnTo>
                  <a:lnTo>
                    <a:pt x="84" y="124"/>
                  </a:lnTo>
                  <a:lnTo>
                    <a:pt x="88" y="124"/>
                  </a:lnTo>
                  <a:lnTo>
                    <a:pt x="90" y="122"/>
                  </a:lnTo>
                  <a:lnTo>
                    <a:pt x="97" y="122"/>
                  </a:lnTo>
                  <a:lnTo>
                    <a:pt x="97" y="122"/>
                  </a:lnTo>
                  <a:lnTo>
                    <a:pt x="90" y="130"/>
                  </a:lnTo>
                  <a:lnTo>
                    <a:pt x="82" y="137"/>
                  </a:lnTo>
                  <a:lnTo>
                    <a:pt x="82" y="137"/>
                  </a:lnTo>
                  <a:close/>
                  <a:moveTo>
                    <a:pt x="82" y="185"/>
                  </a:moveTo>
                  <a:lnTo>
                    <a:pt x="82" y="185"/>
                  </a:lnTo>
                  <a:lnTo>
                    <a:pt x="86" y="185"/>
                  </a:lnTo>
                  <a:lnTo>
                    <a:pt x="90" y="181"/>
                  </a:lnTo>
                  <a:lnTo>
                    <a:pt x="93" y="175"/>
                  </a:lnTo>
                  <a:lnTo>
                    <a:pt x="93" y="175"/>
                  </a:lnTo>
                  <a:lnTo>
                    <a:pt x="93" y="179"/>
                  </a:lnTo>
                  <a:lnTo>
                    <a:pt x="90" y="185"/>
                  </a:lnTo>
                  <a:lnTo>
                    <a:pt x="86" y="189"/>
                  </a:lnTo>
                  <a:lnTo>
                    <a:pt x="84" y="195"/>
                  </a:lnTo>
                  <a:lnTo>
                    <a:pt x="84" y="195"/>
                  </a:lnTo>
                  <a:lnTo>
                    <a:pt x="82" y="193"/>
                  </a:lnTo>
                  <a:lnTo>
                    <a:pt x="82" y="191"/>
                  </a:lnTo>
                  <a:lnTo>
                    <a:pt x="82" y="185"/>
                  </a:lnTo>
                  <a:lnTo>
                    <a:pt x="82" y="185"/>
                  </a:lnTo>
                  <a:close/>
                  <a:moveTo>
                    <a:pt x="103" y="193"/>
                  </a:moveTo>
                  <a:lnTo>
                    <a:pt x="103" y="193"/>
                  </a:lnTo>
                  <a:lnTo>
                    <a:pt x="103" y="193"/>
                  </a:lnTo>
                  <a:lnTo>
                    <a:pt x="105" y="195"/>
                  </a:lnTo>
                  <a:lnTo>
                    <a:pt x="105" y="196"/>
                  </a:lnTo>
                  <a:lnTo>
                    <a:pt x="105" y="196"/>
                  </a:lnTo>
                  <a:lnTo>
                    <a:pt x="97" y="202"/>
                  </a:lnTo>
                  <a:lnTo>
                    <a:pt x="88" y="206"/>
                  </a:lnTo>
                  <a:lnTo>
                    <a:pt x="88" y="206"/>
                  </a:lnTo>
                  <a:lnTo>
                    <a:pt x="91" y="202"/>
                  </a:lnTo>
                  <a:lnTo>
                    <a:pt x="95" y="200"/>
                  </a:lnTo>
                  <a:lnTo>
                    <a:pt x="99" y="196"/>
                  </a:lnTo>
                  <a:lnTo>
                    <a:pt x="103" y="193"/>
                  </a:lnTo>
                  <a:lnTo>
                    <a:pt x="103" y="193"/>
                  </a:lnTo>
                  <a:close/>
                  <a:moveTo>
                    <a:pt x="91" y="219"/>
                  </a:moveTo>
                  <a:lnTo>
                    <a:pt x="91" y="219"/>
                  </a:lnTo>
                  <a:lnTo>
                    <a:pt x="90" y="217"/>
                  </a:lnTo>
                  <a:lnTo>
                    <a:pt x="90" y="216"/>
                  </a:lnTo>
                  <a:lnTo>
                    <a:pt x="90" y="214"/>
                  </a:lnTo>
                  <a:lnTo>
                    <a:pt x="90" y="214"/>
                  </a:lnTo>
                  <a:lnTo>
                    <a:pt x="90" y="214"/>
                  </a:lnTo>
                  <a:lnTo>
                    <a:pt x="97" y="208"/>
                  </a:lnTo>
                  <a:lnTo>
                    <a:pt x="103" y="202"/>
                  </a:lnTo>
                  <a:lnTo>
                    <a:pt x="103" y="202"/>
                  </a:lnTo>
                  <a:lnTo>
                    <a:pt x="103" y="206"/>
                  </a:lnTo>
                  <a:lnTo>
                    <a:pt x="97" y="210"/>
                  </a:lnTo>
                  <a:lnTo>
                    <a:pt x="91" y="219"/>
                  </a:lnTo>
                  <a:lnTo>
                    <a:pt x="91" y="219"/>
                  </a:lnTo>
                  <a:close/>
                  <a:moveTo>
                    <a:pt x="105" y="214"/>
                  </a:moveTo>
                  <a:lnTo>
                    <a:pt x="105" y="214"/>
                  </a:lnTo>
                  <a:lnTo>
                    <a:pt x="97" y="219"/>
                  </a:lnTo>
                  <a:lnTo>
                    <a:pt x="88" y="225"/>
                  </a:lnTo>
                  <a:lnTo>
                    <a:pt x="88" y="225"/>
                  </a:lnTo>
                  <a:lnTo>
                    <a:pt x="97" y="216"/>
                  </a:lnTo>
                  <a:lnTo>
                    <a:pt x="103" y="208"/>
                  </a:lnTo>
                  <a:lnTo>
                    <a:pt x="103" y="208"/>
                  </a:lnTo>
                  <a:lnTo>
                    <a:pt x="105" y="208"/>
                  </a:lnTo>
                  <a:lnTo>
                    <a:pt x="105" y="210"/>
                  </a:lnTo>
                  <a:lnTo>
                    <a:pt x="105" y="214"/>
                  </a:lnTo>
                  <a:lnTo>
                    <a:pt x="105" y="214"/>
                  </a:lnTo>
                  <a:close/>
                  <a:moveTo>
                    <a:pt x="111" y="214"/>
                  </a:moveTo>
                  <a:lnTo>
                    <a:pt x="111" y="214"/>
                  </a:lnTo>
                  <a:lnTo>
                    <a:pt x="109" y="204"/>
                  </a:lnTo>
                  <a:lnTo>
                    <a:pt x="107" y="195"/>
                  </a:lnTo>
                  <a:lnTo>
                    <a:pt x="107" y="174"/>
                  </a:lnTo>
                  <a:lnTo>
                    <a:pt x="109" y="151"/>
                  </a:lnTo>
                  <a:lnTo>
                    <a:pt x="107" y="130"/>
                  </a:lnTo>
                  <a:lnTo>
                    <a:pt x="107" y="130"/>
                  </a:lnTo>
                  <a:lnTo>
                    <a:pt x="105" y="124"/>
                  </a:lnTo>
                  <a:lnTo>
                    <a:pt x="99" y="118"/>
                  </a:lnTo>
                  <a:lnTo>
                    <a:pt x="93" y="116"/>
                  </a:lnTo>
                  <a:lnTo>
                    <a:pt x="86" y="116"/>
                  </a:lnTo>
                  <a:lnTo>
                    <a:pt x="86" y="116"/>
                  </a:lnTo>
                  <a:lnTo>
                    <a:pt x="78" y="120"/>
                  </a:lnTo>
                  <a:lnTo>
                    <a:pt x="71" y="128"/>
                  </a:lnTo>
                  <a:lnTo>
                    <a:pt x="63" y="137"/>
                  </a:lnTo>
                  <a:lnTo>
                    <a:pt x="59" y="145"/>
                  </a:lnTo>
                  <a:lnTo>
                    <a:pt x="59" y="145"/>
                  </a:lnTo>
                  <a:lnTo>
                    <a:pt x="57" y="158"/>
                  </a:lnTo>
                  <a:lnTo>
                    <a:pt x="57" y="179"/>
                  </a:lnTo>
                  <a:lnTo>
                    <a:pt x="55" y="212"/>
                  </a:lnTo>
                  <a:lnTo>
                    <a:pt x="55" y="212"/>
                  </a:lnTo>
                  <a:lnTo>
                    <a:pt x="42" y="212"/>
                  </a:lnTo>
                  <a:lnTo>
                    <a:pt x="34" y="212"/>
                  </a:lnTo>
                  <a:lnTo>
                    <a:pt x="30" y="210"/>
                  </a:lnTo>
                  <a:lnTo>
                    <a:pt x="30" y="210"/>
                  </a:lnTo>
                  <a:lnTo>
                    <a:pt x="30" y="166"/>
                  </a:lnTo>
                  <a:lnTo>
                    <a:pt x="29" y="109"/>
                  </a:lnTo>
                  <a:lnTo>
                    <a:pt x="27" y="50"/>
                  </a:lnTo>
                  <a:lnTo>
                    <a:pt x="29" y="10"/>
                  </a:lnTo>
                  <a:lnTo>
                    <a:pt x="29" y="10"/>
                  </a:lnTo>
                  <a:lnTo>
                    <a:pt x="38" y="10"/>
                  </a:lnTo>
                  <a:lnTo>
                    <a:pt x="50" y="10"/>
                  </a:lnTo>
                  <a:lnTo>
                    <a:pt x="50" y="10"/>
                  </a:lnTo>
                  <a:lnTo>
                    <a:pt x="51" y="31"/>
                  </a:lnTo>
                  <a:lnTo>
                    <a:pt x="53" y="48"/>
                  </a:lnTo>
                  <a:lnTo>
                    <a:pt x="53" y="67"/>
                  </a:lnTo>
                  <a:lnTo>
                    <a:pt x="53" y="67"/>
                  </a:lnTo>
                  <a:lnTo>
                    <a:pt x="53" y="86"/>
                  </a:lnTo>
                  <a:lnTo>
                    <a:pt x="55" y="103"/>
                  </a:lnTo>
                  <a:lnTo>
                    <a:pt x="57" y="114"/>
                  </a:lnTo>
                  <a:lnTo>
                    <a:pt x="59" y="120"/>
                  </a:lnTo>
                  <a:lnTo>
                    <a:pt x="59" y="120"/>
                  </a:lnTo>
                  <a:lnTo>
                    <a:pt x="69" y="109"/>
                  </a:lnTo>
                  <a:lnTo>
                    <a:pt x="72" y="101"/>
                  </a:lnTo>
                  <a:lnTo>
                    <a:pt x="78" y="95"/>
                  </a:lnTo>
                  <a:lnTo>
                    <a:pt x="78" y="95"/>
                  </a:lnTo>
                  <a:lnTo>
                    <a:pt x="86" y="92"/>
                  </a:lnTo>
                  <a:lnTo>
                    <a:pt x="93" y="92"/>
                  </a:lnTo>
                  <a:lnTo>
                    <a:pt x="99" y="90"/>
                  </a:lnTo>
                  <a:lnTo>
                    <a:pt x="107" y="92"/>
                  </a:lnTo>
                  <a:lnTo>
                    <a:pt x="112" y="95"/>
                  </a:lnTo>
                  <a:lnTo>
                    <a:pt x="116" y="99"/>
                  </a:lnTo>
                  <a:lnTo>
                    <a:pt x="122" y="107"/>
                  </a:lnTo>
                  <a:lnTo>
                    <a:pt x="124" y="113"/>
                  </a:lnTo>
                  <a:lnTo>
                    <a:pt x="124" y="113"/>
                  </a:lnTo>
                  <a:lnTo>
                    <a:pt x="126" y="132"/>
                  </a:lnTo>
                  <a:lnTo>
                    <a:pt x="130" y="162"/>
                  </a:lnTo>
                  <a:lnTo>
                    <a:pt x="133" y="210"/>
                  </a:lnTo>
                  <a:lnTo>
                    <a:pt x="133" y="210"/>
                  </a:lnTo>
                  <a:lnTo>
                    <a:pt x="111" y="214"/>
                  </a:lnTo>
                  <a:lnTo>
                    <a:pt x="111" y="21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3" name="Freeform 71"/>
            <p:cNvSpPr>
              <a:spLocks noEditPoints="1"/>
            </p:cNvSpPr>
            <p:nvPr/>
          </p:nvSpPr>
          <p:spPr bwMode="auto">
            <a:xfrm>
              <a:off x="4083051" y="2555875"/>
              <a:ext cx="600075" cy="430213"/>
            </a:xfrm>
            <a:custGeom>
              <a:avLst/>
              <a:gdLst/>
              <a:ahLst/>
              <a:cxnLst>
                <a:cxn ang="0">
                  <a:pos x="233" y="31"/>
                </a:cxn>
                <a:cxn ang="0">
                  <a:pos x="107" y="4"/>
                </a:cxn>
                <a:cxn ang="0">
                  <a:pos x="29" y="126"/>
                </a:cxn>
                <a:cxn ang="0">
                  <a:pos x="134" y="269"/>
                </a:cxn>
                <a:cxn ang="0">
                  <a:pos x="198" y="241"/>
                </a:cxn>
                <a:cxn ang="0">
                  <a:pos x="290" y="239"/>
                </a:cxn>
                <a:cxn ang="0">
                  <a:pos x="351" y="2"/>
                </a:cxn>
                <a:cxn ang="0">
                  <a:pos x="292" y="23"/>
                </a:cxn>
                <a:cxn ang="0">
                  <a:pos x="257" y="77"/>
                </a:cxn>
                <a:cxn ang="0">
                  <a:pos x="263" y="60"/>
                </a:cxn>
                <a:cxn ang="0">
                  <a:pos x="263" y="20"/>
                </a:cxn>
                <a:cxn ang="0">
                  <a:pos x="269" y="25"/>
                </a:cxn>
                <a:cxn ang="0">
                  <a:pos x="246" y="63"/>
                </a:cxn>
                <a:cxn ang="0">
                  <a:pos x="250" y="90"/>
                </a:cxn>
                <a:cxn ang="0">
                  <a:pos x="200" y="40"/>
                </a:cxn>
                <a:cxn ang="0">
                  <a:pos x="177" y="67"/>
                </a:cxn>
                <a:cxn ang="0">
                  <a:pos x="177" y="86"/>
                </a:cxn>
                <a:cxn ang="0">
                  <a:pos x="177" y="103"/>
                </a:cxn>
                <a:cxn ang="0">
                  <a:pos x="55" y="69"/>
                </a:cxn>
                <a:cxn ang="0">
                  <a:pos x="55" y="69"/>
                </a:cxn>
                <a:cxn ang="0">
                  <a:pos x="61" y="86"/>
                </a:cxn>
                <a:cxn ang="0">
                  <a:pos x="118" y="239"/>
                </a:cxn>
                <a:cxn ang="0">
                  <a:pos x="99" y="187"/>
                </a:cxn>
                <a:cxn ang="0">
                  <a:pos x="95" y="212"/>
                </a:cxn>
                <a:cxn ang="0">
                  <a:pos x="71" y="189"/>
                </a:cxn>
                <a:cxn ang="0">
                  <a:pos x="65" y="168"/>
                </a:cxn>
                <a:cxn ang="0">
                  <a:pos x="73" y="130"/>
                </a:cxn>
                <a:cxn ang="0">
                  <a:pos x="73" y="130"/>
                </a:cxn>
                <a:cxn ang="0">
                  <a:pos x="54" y="50"/>
                </a:cxn>
                <a:cxn ang="0">
                  <a:pos x="48" y="33"/>
                </a:cxn>
                <a:cxn ang="0">
                  <a:pos x="40" y="18"/>
                </a:cxn>
                <a:cxn ang="0">
                  <a:pos x="27" y="37"/>
                </a:cxn>
                <a:cxn ang="0">
                  <a:pos x="14" y="65"/>
                </a:cxn>
                <a:cxn ang="0">
                  <a:pos x="40" y="63"/>
                </a:cxn>
                <a:cxn ang="0">
                  <a:pos x="34" y="92"/>
                </a:cxn>
                <a:cxn ang="0">
                  <a:pos x="38" y="115"/>
                </a:cxn>
                <a:cxn ang="0">
                  <a:pos x="48" y="130"/>
                </a:cxn>
                <a:cxn ang="0">
                  <a:pos x="52" y="178"/>
                </a:cxn>
                <a:cxn ang="0">
                  <a:pos x="52" y="178"/>
                </a:cxn>
                <a:cxn ang="0">
                  <a:pos x="63" y="208"/>
                </a:cxn>
                <a:cxn ang="0">
                  <a:pos x="63" y="208"/>
                </a:cxn>
                <a:cxn ang="0">
                  <a:pos x="71" y="225"/>
                </a:cxn>
                <a:cxn ang="0">
                  <a:pos x="97" y="223"/>
                </a:cxn>
                <a:cxn ang="0">
                  <a:pos x="99" y="252"/>
                </a:cxn>
                <a:cxn ang="0">
                  <a:pos x="120" y="246"/>
                </a:cxn>
                <a:cxn ang="0">
                  <a:pos x="126" y="260"/>
                </a:cxn>
                <a:cxn ang="0">
                  <a:pos x="214" y="176"/>
                </a:cxn>
                <a:cxn ang="0">
                  <a:pos x="217" y="189"/>
                </a:cxn>
                <a:cxn ang="0">
                  <a:pos x="214" y="218"/>
                </a:cxn>
                <a:cxn ang="0">
                  <a:pos x="217" y="231"/>
                </a:cxn>
                <a:cxn ang="0">
                  <a:pos x="233" y="248"/>
                </a:cxn>
                <a:cxn ang="0">
                  <a:pos x="233" y="235"/>
                </a:cxn>
                <a:cxn ang="0">
                  <a:pos x="252" y="254"/>
                </a:cxn>
                <a:cxn ang="0">
                  <a:pos x="267" y="246"/>
                </a:cxn>
                <a:cxn ang="0">
                  <a:pos x="290" y="218"/>
                </a:cxn>
                <a:cxn ang="0">
                  <a:pos x="202" y="176"/>
                </a:cxn>
                <a:cxn ang="0">
                  <a:pos x="111" y="199"/>
                </a:cxn>
                <a:cxn ang="0">
                  <a:pos x="172" y="134"/>
                </a:cxn>
                <a:cxn ang="0">
                  <a:pos x="233" y="69"/>
                </a:cxn>
                <a:cxn ang="0">
                  <a:pos x="298" y="29"/>
                </a:cxn>
              </a:cxnLst>
              <a:rect l="0" t="0" r="r" b="b"/>
              <a:pathLst>
                <a:path w="378" h="271">
                  <a:moveTo>
                    <a:pt x="322" y="4"/>
                  </a:moveTo>
                  <a:lnTo>
                    <a:pt x="322" y="4"/>
                  </a:lnTo>
                  <a:lnTo>
                    <a:pt x="315" y="2"/>
                  </a:lnTo>
                  <a:lnTo>
                    <a:pt x="305" y="0"/>
                  </a:lnTo>
                  <a:lnTo>
                    <a:pt x="305" y="0"/>
                  </a:lnTo>
                  <a:lnTo>
                    <a:pt x="292" y="2"/>
                  </a:lnTo>
                  <a:lnTo>
                    <a:pt x="278" y="6"/>
                  </a:lnTo>
                  <a:lnTo>
                    <a:pt x="256" y="14"/>
                  </a:lnTo>
                  <a:lnTo>
                    <a:pt x="256" y="14"/>
                  </a:lnTo>
                  <a:lnTo>
                    <a:pt x="246" y="39"/>
                  </a:lnTo>
                  <a:lnTo>
                    <a:pt x="238" y="65"/>
                  </a:lnTo>
                  <a:lnTo>
                    <a:pt x="238" y="65"/>
                  </a:lnTo>
                  <a:lnTo>
                    <a:pt x="235" y="42"/>
                  </a:lnTo>
                  <a:lnTo>
                    <a:pt x="233" y="31"/>
                  </a:lnTo>
                  <a:lnTo>
                    <a:pt x="229" y="21"/>
                  </a:lnTo>
                  <a:lnTo>
                    <a:pt x="229" y="21"/>
                  </a:lnTo>
                  <a:lnTo>
                    <a:pt x="216" y="25"/>
                  </a:lnTo>
                  <a:lnTo>
                    <a:pt x="202" y="33"/>
                  </a:lnTo>
                  <a:lnTo>
                    <a:pt x="176" y="46"/>
                  </a:lnTo>
                  <a:lnTo>
                    <a:pt x="176" y="46"/>
                  </a:lnTo>
                  <a:lnTo>
                    <a:pt x="170" y="75"/>
                  </a:lnTo>
                  <a:lnTo>
                    <a:pt x="166" y="88"/>
                  </a:lnTo>
                  <a:lnTo>
                    <a:pt x="162" y="101"/>
                  </a:lnTo>
                  <a:lnTo>
                    <a:pt x="162" y="101"/>
                  </a:lnTo>
                  <a:lnTo>
                    <a:pt x="143" y="54"/>
                  </a:lnTo>
                  <a:lnTo>
                    <a:pt x="126" y="2"/>
                  </a:lnTo>
                  <a:lnTo>
                    <a:pt x="126" y="2"/>
                  </a:lnTo>
                  <a:lnTo>
                    <a:pt x="107" y="4"/>
                  </a:lnTo>
                  <a:lnTo>
                    <a:pt x="88" y="4"/>
                  </a:lnTo>
                  <a:lnTo>
                    <a:pt x="46" y="4"/>
                  </a:lnTo>
                  <a:lnTo>
                    <a:pt x="46" y="4"/>
                  </a:lnTo>
                  <a:lnTo>
                    <a:pt x="40" y="10"/>
                  </a:lnTo>
                  <a:lnTo>
                    <a:pt x="36" y="14"/>
                  </a:lnTo>
                  <a:lnTo>
                    <a:pt x="23" y="23"/>
                  </a:lnTo>
                  <a:lnTo>
                    <a:pt x="12" y="31"/>
                  </a:lnTo>
                  <a:lnTo>
                    <a:pt x="0" y="39"/>
                  </a:lnTo>
                  <a:lnTo>
                    <a:pt x="0" y="39"/>
                  </a:lnTo>
                  <a:lnTo>
                    <a:pt x="8" y="67"/>
                  </a:lnTo>
                  <a:lnTo>
                    <a:pt x="10" y="81"/>
                  </a:lnTo>
                  <a:lnTo>
                    <a:pt x="15" y="94"/>
                  </a:lnTo>
                  <a:lnTo>
                    <a:pt x="15" y="94"/>
                  </a:lnTo>
                  <a:lnTo>
                    <a:pt x="29" y="126"/>
                  </a:lnTo>
                  <a:lnTo>
                    <a:pt x="29" y="126"/>
                  </a:lnTo>
                  <a:lnTo>
                    <a:pt x="34" y="147"/>
                  </a:lnTo>
                  <a:lnTo>
                    <a:pt x="40" y="166"/>
                  </a:lnTo>
                  <a:lnTo>
                    <a:pt x="40" y="166"/>
                  </a:lnTo>
                  <a:lnTo>
                    <a:pt x="48" y="185"/>
                  </a:lnTo>
                  <a:lnTo>
                    <a:pt x="55" y="202"/>
                  </a:lnTo>
                  <a:lnTo>
                    <a:pt x="55" y="202"/>
                  </a:lnTo>
                  <a:lnTo>
                    <a:pt x="69" y="239"/>
                  </a:lnTo>
                  <a:lnTo>
                    <a:pt x="78" y="254"/>
                  </a:lnTo>
                  <a:lnTo>
                    <a:pt x="84" y="260"/>
                  </a:lnTo>
                  <a:lnTo>
                    <a:pt x="92" y="267"/>
                  </a:lnTo>
                  <a:lnTo>
                    <a:pt x="92" y="267"/>
                  </a:lnTo>
                  <a:lnTo>
                    <a:pt x="120" y="269"/>
                  </a:lnTo>
                  <a:lnTo>
                    <a:pt x="134" y="269"/>
                  </a:lnTo>
                  <a:lnTo>
                    <a:pt x="149" y="267"/>
                  </a:lnTo>
                  <a:lnTo>
                    <a:pt x="149" y="267"/>
                  </a:lnTo>
                  <a:lnTo>
                    <a:pt x="166" y="256"/>
                  </a:lnTo>
                  <a:lnTo>
                    <a:pt x="174" y="248"/>
                  </a:lnTo>
                  <a:lnTo>
                    <a:pt x="181" y="239"/>
                  </a:lnTo>
                  <a:lnTo>
                    <a:pt x="181" y="239"/>
                  </a:lnTo>
                  <a:lnTo>
                    <a:pt x="185" y="233"/>
                  </a:lnTo>
                  <a:lnTo>
                    <a:pt x="187" y="225"/>
                  </a:lnTo>
                  <a:lnTo>
                    <a:pt x="189" y="220"/>
                  </a:lnTo>
                  <a:lnTo>
                    <a:pt x="193" y="212"/>
                  </a:lnTo>
                  <a:lnTo>
                    <a:pt x="193" y="212"/>
                  </a:lnTo>
                  <a:lnTo>
                    <a:pt x="195" y="218"/>
                  </a:lnTo>
                  <a:lnTo>
                    <a:pt x="197" y="225"/>
                  </a:lnTo>
                  <a:lnTo>
                    <a:pt x="198" y="241"/>
                  </a:lnTo>
                  <a:lnTo>
                    <a:pt x="198" y="241"/>
                  </a:lnTo>
                  <a:lnTo>
                    <a:pt x="202" y="254"/>
                  </a:lnTo>
                  <a:lnTo>
                    <a:pt x="206" y="262"/>
                  </a:lnTo>
                  <a:lnTo>
                    <a:pt x="208" y="265"/>
                  </a:lnTo>
                  <a:lnTo>
                    <a:pt x="208" y="265"/>
                  </a:lnTo>
                  <a:lnTo>
                    <a:pt x="214" y="267"/>
                  </a:lnTo>
                  <a:lnTo>
                    <a:pt x="219" y="269"/>
                  </a:lnTo>
                  <a:lnTo>
                    <a:pt x="233" y="271"/>
                  </a:lnTo>
                  <a:lnTo>
                    <a:pt x="261" y="271"/>
                  </a:lnTo>
                  <a:lnTo>
                    <a:pt x="261" y="271"/>
                  </a:lnTo>
                  <a:lnTo>
                    <a:pt x="267" y="267"/>
                  </a:lnTo>
                  <a:lnTo>
                    <a:pt x="275" y="260"/>
                  </a:lnTo>
                  <a:lnTo>
                    <a:pt x="290" y="239"/>
                  </a:lnTo>
                  <a:lnTo>
                    <a:pt x="290" y="239"/>
                  </a:lnTo>
                  <a:lnTo>
                    <a:pt x="296" y="225"/>
                  </a:lnTo>
                  <a:lnTo>
                    <a:pt x="299" y="210"/>
                  </a:lnTo>
                  <a:lnTo>
                    <a:pt x="299" y="210"/>
                  </a:lnTo>
                  <a:lnTo>
                    <a:pt x="328" y="136"/>
                  </a:lnTo>
                  <a:lnTo>
                    <a:pt x="341" y="100"/>
                  </a:lnTo>
                  <a:lnTo>
                    <a:pt x="355" y="65"/>
                  </a:lnTo>
                  <a:lnTo>
                    <a:pt x="355" y="65"/>
                  </a:lnTo>
                  <a:lnTo>
                    <a:pt x="368" y="37"/>
                  </a:lnTo>
                  <a:lnTo>
                    <a:pt x="374" y="21"/>
                  </a:lnTo>
                  <a:lnTo>
                    <a:pt x="378" y="6"/>
                  </a:lnTo>
                  <a:lnTo>
                    <a:pt x="378" y="6"/>
                  </a:lnTo>
                  <a:lnTo>
                    <a:pt x="372" y="4"/>
                  </a:lnTo>
                  <a:lnTo>
                    <a:pt x="364" y="2"/>
                  </a:lnTo>
                  <a:lnTo>
                    <a:pt x="351" y="2"/>
                  </a:lnTo>
                  <a:lnTo>
                    <a:pt x="338" y="2"/>
                  </a:lnTo>
                  <a:lnTo>
                    <a:pt x="322" y="4"/>
                  </a:lnTo>
                  <a:lnTo>
                    <a:pt x="322" y="4"/>
                  </a:lnTo>
                  <a:close/>
                  <a:moveTo>
                    <a:pt x="290" y="29"/>
                  </a:moveTo>
                  <a:lnTo>
                    <a:pt x="290" y="29"/>
                  </a:lnTo>
                  <a:lnTo>
                    <a:pt x="284" y="31"/>
                  </a:lnTo>
                  <a:lnTo>
                    <a:pt x="278" y="33"/>
                  </a:lnTo>
                  <a:lnTo>
                    <a:pt x="273" y="37"/>
                  </a:lnTo>
                  <a:lnTo>
                    <a:pt x="267" y="39"/>
                  </a:lnTo>
                  <a:lnTo>
                    <a:pt x="267" y="39"/>
                  </a:lnTo>
                  <a:lnTo>
                    <a:pt x="271" y="35"/>
                  </a:lnTo>
                  <a:lnTo>
                    <a:pt x="278" y="31"/>
                  </a:lnTo>
                  <a:lnTo>
                    <a:pt x="284" y="27"/>
                  </a:lnTo>
                  <a:lnTo>
                    <a:pt x="292" y="23"/>
                  </a:lnTo>
                  <a:lnTo>
                    <a:pt x="292" y="23"/>
                  </a:lnTo>
                  <a:lnTo>
                    <a:pt x="294" y="23"/>
                  </a:lnTo>
                  <a:lnTo>
                    <a:pt x="292" y="25"/>
                  </a:lnTo>
                  <a:lnTo>
                    <a:pt x="290" y="29"/>
                  </a:lnTo>
                  <a:lnTo>
                    <a:pt x="290" y="29"/>
                  </a:lnTo>
                  <a:close/>
                  <a:moveTo>
                    <a:pt x="275" y="69"/>
                  </a:moveTo>
                  <a:lnTo>
                    <a:pt x="275" y="69"/>
                  </a:lnTo>
                  <a:lnTo>
                    <a:pt x="275" y="71"/>
                  </a:lnTo>
                  <a:lnTo>
                    <a:pt x="275" y="75"/>
                  </a:lnTo>
                  <a:lnTo>
                    <a:pt x="269" y="77"/>
                  </a:lnTo>
                  <a:lnTo>
                    <a:pt x="261" y="81"/>
                  </a:lnTo>
                  <a:lnTo>
                    <a:pt x="252" y="81"/>
                  </a:lnTo>
                  <a:lnTo>
                    <a:pt x="252" y="81"/>
                  </a:lnTo>
                  <a:lnTo>
                    <a:pt x="257" y="77"/>
                  </a:lnTo>
                  <a:lnTo>
                    <a:pt x="263" y="75"/>
                  </a:lnTo>
                  <a:lnTo>
                    <a:pt x="275" y="69"/>
                  </a:lnTo>
                  <a:lnTo>
                    <a:pt x="275" y="69"/>
                  </a:lnTo>
                  <a:close/>
                  <a:moveTo>
                    <a:pt x="257" y="71"/>
                  </a:moveTo>
                  <a:lnTo>
                    <a:pt x="257" y="71"/>
                  </a:lnTo>
                  <a:lnTo>
                    <a:pt x="263" y="65"/>
                  </a:lnTo>
                  <a:lnTo>
                    <a:pt x="273" y="61"/>
                  </a:lnTo>
                  <a:lnTo>
                    <a:pt x="273" y="61"/>
                  </a:lnTo>
                  <a:lnTo>
                    <a:pt x="269" y="65"/>
                  </a:lnTo>
                  <a:lnTo>
                    <a:pt x="265" y="67"/>
                  </a:lnTo>
                  <a:lnTo>
                    <a:pt x="257" y="71"/>
                  </a:lnTo>
                  <a:lnTo>
                    <a:pt x="257" y="71"/>
                  </a:lnTo>
                  <a:close/>
                  <a:moveTo>
                    <a:pt x="263" y="60"/>
                  </a:moveTo>
                  <a:lnTo>
                    <a:pt x="263" y="60"/>
                  </a:lnTo>
                  <a:lnTo>
                    <a:pt x="273" y="52"/>
                  </a:lnTo>
                  <a:lnTo>
                    <a:pt x="284" y="46"/>
                  </a:lnTo>
                  <a:lnTo>
                    <a:pt x="284" y="46"/>
                  </a:lnTo>
                  <a:lnTo>
                    <a:pt x="282" y="54"/>
                  </a:lnTo>
                  <a:lnTo>
                    <a:pt x="282" y="54"/>
                  </a:lnTo>
                  <a:lnTo>
                    <a:pt x="271" y="56"/>
                  </a:lnTo>
                  <a:lnTo>
                    <a:pt x="263" y="60"/>
                  </a:lnTo>
                  <a:lnTo>
                    <a:pt x="263" y="60"/>
                  </a:lnTo>
                  <a:close/>
                  <a:moveTo>
                    <a:pt x="271" y="16"/>
                  </a:moveTo>
                  <a:lnTo>
                    <a:pt x="271" y="16"/>
                  </a:lnTo>
                  <a:lnTo>
                    <a:pt x="267" y="20"/>
                  </a:lnTo>
                  <a:lnTo>
                    <a:pt x="261" y="21"/>
                  </a:lnTo>
                  <a:lnTo>
                    <a:pt x="261" y="21"/>
                  </a:lnTo>
                  <a:lnTo>
                    <a:pt x="263" y="20"/>
                  </a:lnTo>
                  <a:lnTo>
                    <a:pt x="265" y="18"/>
                  </a:lnTo>
                  <a:lnTo>
                    <a:pt x="271" y="16"/>
                  </a:lnTo>
                  <a:lnTo>
                    <a:pt x="271" y="16"/>
                  </a:lnTo>
                  <a:close/>
                  <a:moveTo>
                    <a:pt x="286" y="18"/>
                  </a:moveTo>
                  <a:lnTo>
                    <a:pt x="286" y="18"/>
                  </a:lnTo>
                  <a:lnTo>
                    <a:pt x="288" y="18"/>
                  </a:lnTo>
                  <a:lnTo>
                    <a:pt x="286" y="20"/>
                  </a:lnTo>
                  <a:lnTo>
                    <a:pt x="282" y="20"/>
                  </a:lnTo>
                  <a:lnTo>
                    <a:pt x="282" y="20"/>
                  </a:lnTo>
                  <a:lnTo>
                    <a:pt x="271" y="29"/>
                  </a:lnTo>
                  <a:lnTo>
                    <a:pt x="256" y="37"/>
                  </a:lnTo>
                  <a:lnTo>
                    <a:pt x="256" y="37"/>
                  </a:lnTo>
                  <a:lnTo>
                    <a:pt x="261" y="29"/>
                  </a:lnTo>
                  <a:lnTo>
                    <a:pt x="269" y="25"/>
                  </a:lnTo>
                  <a:lnTo>
                    <a:pt x="277" y="20"/>
                  </a:lnTo>
                  <a:lnTo>
                    <a:pt x="286" y="18"/>
                  </a:lnTo>
                  <a:lnTo>
                    <a:pt x="286" y="18"/>
                  </a:lnTo>
                  <a:close/>
                  <a:moveTo>
                    <a:pt x="248" y="54"/>
                  </a:moveTo>
                  <a:lnTo>
                    <a:pt x="248" y="54"/>
                  </a:lnTo>
                  <a:lnTo>
                    <a:pt x="257" y="52"/>
                  </a:lnTo>
                  <a:lnTo>
                    <a:pt x="263" y="48"/>
                  </a:lnTo>
                  <a:lnTo>
                    <a:pt x="269" y="44"/>
                  </a:lnTo>
                  <a:lnTo>
                    <a:pt x="275" y="40"/>
                  </a:lnTo>
                  <a:lnTo>
                    <a:pt x="275" y="40"/>
                  </a:lnTo>
                  <a:lnTo>
                    <a:pt x="271" y="46"/>
                  </a:lnTo>
                  <a:lnTo>
                    <a:pt x="263" y="52"/>
                  </a:lnTo>
                  <a:lnTo>
                    <a:pt x="246" y="63"/>
                  </a:lnTo>
                  <a:lnTo>
                    <a:pt x="246" y="63"/>
                  </a:lnTo>
                  <a:lnTo>
                    <a:pt x="246" y="58"/>
                  </a:lnTo>
                  <a:lnTo>
                    <a:pt x="248" y="54"/>
                  </a:lnTo>
                  <a:lnTo>
                    <a:pt x="248" y="54"/>
                  </a:lnTo>
                  <a:close/>
                  <a:moveTo>
                    <a:pt x="256" y="88"/>
                  </a:moveTo>
                  <a:lnTo>
                    <a:pt x="256" y="88"/>
                  </a:lnTo>
                  <a:lnTo>
                    <a:pt x="256" y="90"/>
                  </a:lnTo>
                  <a:lnTo>
                    <a:pt x="252" y="94"/>
                  </a:lnTo>
                  <a:lnTo>
                    <a:pt x="246" y="100"/>
                  </a:lnTo>
                  <a:lnTo>
                    <a:pt x="246" y="100"/>
                  </a:lnTo>
                  <a:lnTo>
                    <a:pt x="244" y="98"/>
                  </a:lnTo>
                  <a:lnTo>
                    <a:pt x="244" y="96"/>
                  </a:lnTo>
                  <a:lnTo>
                    <a:pt x="244" y="92"/>
                  </a:lnTo>
                  <a:lnTo>
                    <a:pt x="244" y="92"/>
                  </a:lnTo>
                  <a:lnTo>
                    <a:pt x="250" y="90"/>
                  </a:lnTo>
                  <a:lnTo>
                    <a:pt x="256" y="88"/>
                  </a:lnTo>
                  <a:lnTo>
                    <a:pt x="256" y="88"/>
                  </a:lnTo>
                  <a:close/>
                  <a:moveTo>
                    <a:pt x="254" y="107"/>
                  </a:moveTo>
                  <a:lnTo>
                    <a:pt x="254" y="107"/>
                  </a:lnTo>
                  <a:lnTo>
                    <a:pt x="252" y="111"/>
                  </a:lnTo>
                  <a:lnTo>
                    <a:pt x="250" y="111"/>
                  </a:lnTo>
                  <a:lnTo>
                    <a:pt x="250" y="111"/>
                  </a:lnTo>
                  <a:lnTo>
                    <a:pt x="248" y="109"/>
                  </a:lnTo>
                  <a:lnTo>
                    <a:pt x="250" y="109"/>
                  </a:lnTo>
                  <a:lnTo>
                    <a:pt x="252" y="107"/>
                  </a:lnTo>
                  <a:lnTo>
                    <a:pt x="254" y="107"/>
                  </a:lnTo>
                  <a:lnTo>
                    <a:pt x="254" y="107"/>
                  </a:lnTo>
                  <a:close/>
                  <a:moveTo>
                    <a:pt x="200" y="40"/>
                  </a:moveTo>
                  <a:lnTo>
                    <a:pt x="200" y="40"/>
                  </a:lnTo>
                  <a:lnTo>
                    <a:pt x="191" y="46"/>
                  </a:lnTo>
                  <a:lnTo>
                    <a:pt x="181" y="50"/>
                  </a:lnTo>
                  <a:lnTo>
                    <a:pt x="181" y="50"/>
                  </a:lnTo>
                  <a:lnTo>
                    <a:pt x="191" y="44"/>
                  </a:lnTo>
                  <a:lnTo>
                    <a:pt x="195" y="42"/>
                  </a:lnTo>
                  <a:lnTo>
                    <a:pt x="200" y="40"/>
                  </a:lnTo>
                  <a:lnTo>
                    <a:pt x="200" y="40"/>
                  </a:lnTo>
                  <a:close/>
                  <a:moveTo>
                    <a:pt x="200" y="48"/>
                  </a:moveTo>
                  <a:lnTo>
                    <a:pt x="200" y="48"/>
                  </a:lnTo>
                  <a:lnTo>
                    <a:pt x="189" y="56"/>
                  </a:lnTo>
                  <a:lnTo>
                    <a:pt x="183" y="61"/>
                  </a:lnTo>
                  <a:lnTo>
                    <a:pt x="179" y="67"/>
                  </a:lnTo>
                  <a:lnTo>
                    <a:pt x="179" y="67"/>
                  </a:lnTo>
                  <a:lnTo>
                    <a:pt x="177" y="67"/>
                  </a:lnTo>
                  <a:lnTo>
                    <a:pt x="177" y="65"/>
                  </a:lnTo>
                  <a:lnTo>
                    <a:pt x="177" y="61"/>
                  </a:lnTo>
                  <a:lnTo>
                    <a:pt x="177" y="61"/>
                  </a:lnTo>
                  <a:lnTo>
                    <a:pt x="189" y="54"/>
                  </a:lnTo>
                  <a:lnTo>
                    <a:pt x="195" y="50"/>
                  </a:lnTo>
                  <a:lnTo>
                    <a:pt x="200" y="48"/>
                  </a:lnTo>
                  <a:lnTo>
                    <a:pt x="200" y="48"/>
                  </a:lnTo>
                  <a:close/>
                  <a:moveTo>
                    <a:pt x="208" y="63"/>
                  </a:moveTo>
                  <a:lnTo>
                    <a:pt x="208" y="63"/>
                  </a:lnTo>
                  <a:lnTo>
                    <a:pt x="206" y="69"/>
                  </a:lnTo>
                  <a:lnTo>
                    <a:pt x="204" y="73"/>
                  </a:lnTo>
                  <a:lnTo>
                    <a:pt x="197" y="79"/>
                  </a:lnTo>
                  <a:lnTo>
                    <a:pt x="177" y="86"/>
                  </a:lnTo>
                  <a:lnTo>
                    <a:pt x="177" y="86"/>
                  </a:lnTo>
                  <a:lnTo>
                    <a:pt x="185" y="81"/>
                  </a:lnTo>
                  <a:lnTo>
                    <a:pt x="193" y="75"/>
                  </a:lnTo>
                  <a:lnTo>
                    <a:pt x="208" y="63"/>
                  </a:lnTo>
                  <a:lnTo>
                    <a:pt x="208" y="63"/>
                  </a:lnTo>
                  <a:close/>
                  <a:moveTo>
                    <a:pt x="197" y="90"/>
                  </a:moveTo>
                  <a:lnTo>
                    <a:pt x="197" y="90"/>
                  </a:lnTo>
                  <a:lnTo>
                    <a:pt x="195" y="94"/>
                  </a:lnTo>
                  <a:lnTo>
                    <a:pt x="193" y="100"/>
                  </a:lnTo>
                  <a:lnTo>
                    <a:pt x="193" y="100"/>
                  </a:lnTo>
                  <a:lnTo>
                    <a:pt x="189" y="100"/>
                  </a:lnTo>
                  <a:lnTo>
                    <a:pt x="185" y="101"/>
                  </a:lnTo>
                  <a:lnTo>
                    <a:pt x="181" y="103"/>
                  </a:lnTo>
                  <a:lnTo>
                    <a:pt x="177" y="103"/>
                  </a:lnTo>
                  <a:lnTo>
                    <a:pt x="177" y="103"/>
                  </a:lnTo>
                  <a:lnTo>
                    <a:pt x="185" y="96"/>
                  </a:lnTo>
                  <a:lnTo>
                    <a:pt x="191" y="92"/>
                  </a:lnTo>
                  <a:lnTo>
                    <a:pt x="197" y="90"/>
                  </a:lnTo>
                  <a:lnTo>
                    <a:pt x="197" y="90"/>
                  </a:lnTo>
                  <a:close/>
                  <a:moveTo>
                    <a:pt x="177" y="113"/>
                  </a:moveTo>
                  <a:lnTo>
                    <a:pt x="177" y="113"/>
                  </a:lnTo>
                  <a:lnTo>
                    <a:pt x="174" y="121"/>
                  </a:lnTo>
                  <a:lnTo>
                    <a:pt x="174" y="121"/>
                  </a:lnTo>
                  <a:lnTo>
                    <a:pt x="172" y="119"/>
                  </a:lnTo>
                  <a:lnTo>
                    <a:pt x="174" y="117"/>
                  </a:lnTo>
                  <a:lnTo>
                    <a:pt x="176" y="115"/>
                  </a:lnTo>
                  <a:lnTo>
                    <a:pt x="177" y="113"/>
                  </a:lnTo>
                  <a:lnTo>
                    <a:pt x="177" y="113"/>
                  </a:lnTo>
                  <a:close/>
                  <a:moveTo>
                    <a:pt x="55" y="69"/>
                  </a:moveTo>
                  <a:lnTo>
                    <a:pt x="55" y="69"/>
                  </a:lnTo>
                  <a:lnTo>
                    <a:pt x="46" y="75"/>
                  </a:lnTo>
                  <a:lnTo>
                    <a:pt x="42" y="79"/>
                  </a:lnTo>
                  <a:lnTo>
                    <a:pt x="38" y="82"/>
                  </a:lnTo>
                  <a:lnTo>
                    <a:pt x="38" y="82"/>
                  </a:lnTo>
                  <a:lnTo>
                    <a:pt x="40" y="77"/>
                  </a:lnTo>
                  <a:lnTo>
                    <a:pt x="44" y="73"/>
                  </a:lnTo>
                  <a:lnTo>
                    <a:pt x="50" y="67"/>
                  </a:lnTo>
                  <a:lnTo>
                    <a:pt x="54" y="63"/>
                  </a:lnTo>
                  <a:lnTo>
                    <a:pt x="54" y="63"/>
                  </a:lnTo>
                  <a:lnTo>
                    <a:pt x="55" y="63"/>
                  </a:lnTo>
                  <a:lnTo>
                    <a:pt x="55" y="65"/>
                  </a:lnTo>
                  <a:lnTo>
                    <a:pt x="55" y="69"/>
                  </a:lnTo>
                  <a:lnTo>
                    <a:pt x="55" y="69"/>
                  </a:lnTo>
                  <a:close/>
                  <a:moveTo>
                    <a:pt x="61" y="86"/>
                  </a:moveTo>
                  <a:lnTo>
                    <a:pt x="61" y="86"/>
                  </a:lnTo>
                  <a:lnTo>
                    <a:pt x="54" y="90"/>
                  </a:lnTo>
                  <a:lnTo>
                    <a:pt x="46" y="96"/>
                  </a:lnTo>
                  <a:lnTo>
                    <a:pt x="46" y="96"/>
                  </a:lnTo>
                  <a:lnTo>
                    <a:pt x="48" y="90"/>
                  </a:lnTo>
                  <a:lnTo>
                    <a:pt x="52" y="88"/>
                  </a:lnTo>
                  <a:lnTo>
                    <a:pt x="55" y="84"/>
                  </a:lnTo>
                  <a:lnTo>
                    <a:pt x="59" y="81"/>
                  </a:lnTo>
                  <a:lnTo>
                    <a:pt x="59" y="81"/>
                  </a:lnTo>
                  <a:lnTo>
                    <a:pt x="61" y="81"/>
                  </a:lnTo>
                  <a:lnTo>
                    <a:pt x="61" y="82"/>
                  </a:lnTo>
                  <a:lnTo>
                    <a:pt x="61" y="86"/>
                  </a:lnTo>
                  <a:lnTo>
                    <a:pt x="61" y="86"/>
                  </a:lnTo>
                  <a:close/>
                  <a:moveTo>
                    <a:pt x="99" y="237"/>
                  </a:moveTo>
                  <a:lnTo>
                    <a:pt x="99" y="237"/>
                  </a:lnTo>
                  <a:lnTo>
                    <a:pt x="101" y="231"/>
                  </a:lnTo>
                  <a:lnTo>
                    <a:pt x="105" y="225"/>
                  </a:lnTo>
                  <a:lnTo>
                    <a:pt x="115" y="216"/>
                  </a:lnTo>
                  <a:lnTo>
                    <a:pt x="115" y="216"/>
                  </a:lnTo>
                  <a:lnTo>
                    <a:pt x="115" y="220"/>
                  </a:lnTo>
                  <a:lnTo>
                    <a:pt x="113" y="222"/>
                  </a:lnTo>
                  <a:lnTo>
                    <a:pt x="109" y="227"/>
                  </a:lnTo>
                  <a:lnTo>
                    <a:pt x="103" y="231"/>
                  </a:lnTo>
                  <a:lnTo>
                    <a:pt x="99" y="237"/>
                  </a:lnTo>
                  <a:lnTo>
                    <a:pt x="99" y="237"/>
                  </a:lnTo>
                  <a:close/>
                  <a:moveTo>
                    <a:pt x="118" y="239"/>
                  </a:moveTo>
                  <a:lnTo>
                    <a:pt x="118" y="239"/>
                  </a:lnTo>
                  <a:lnTo>
                    <a:pt x="115" y="241"/>
                  </a:lnTo>
                  <a:lnTo>
                    <a:pt x="111" y="244"/>
                  </a:lnTo>
                  <a:lnTo>
                    <a:pt x="111" y="244"/>
                  </a:lnTo>
                  <a:lnTo>
                    <a:pt x="113" y="241"/>
                  </a:lnTo>
                  <a:lnTo>
                    <a:pt x="118" y="239"/>
                  </a:lnTo>
                  <a:lnTo>
                    <a:pt x="118" y="239"/>
                  </a:lnTo>
                  <a:close/>
                  <a:moveTo>
                    <a:pt x="76" y="210"/>
                  </a:moveTo>
                  <a:lnTo>
                    <a:pt x="76" y="210"/>
                  </a:lnTo>
                  <a:lnTo>
                    <a:pt x="84" y="195"/>
                  </a:lnTo>
                  <a:lnTo>
                    <a:pt x="94" y="180"/>
                  </a:lnTo>
                  <a:lnTo>
                    <a:pt x="94" y="180"/>
                  </a:lnTo>
                  <a:lnTo>
                    <a:pt x="97" y="182"/>
                  </a:lnTo>
                  <a:lnTo>
                    <a:pt x="97" y="183"/>
                  </a:lnTo>
                  <a:lnTo>
                    <a:pt x="99" y="187"/>
                  </a:lnTo>
                  <a:lnTo>
                    <a:pt x="99" y="187"/>
                  </a:lnTo>
                  <a:lnTo>
                    <a:pt x="88" y="199"/>
                  </a:lnTo>
                  <a:lnTo>
                    <a:pt x="76" y="210"/>
                  </a:lnTo>
                  <a:lnTo>
                    <a:pt x="76" y="210"/>
                  </a:lnTo>
                  <a:close/>
                  <a:moveTo>
                    <a:pt x="103" y="199"/>
                  </a:moveTo>
                  <a:lnTo>
                    <a:pt x="103" y="199"/>
                  </a:lnTo>
                  <a:lnTo>
                    <a:pt x="105" y="201"/>
                  </a:lnTo>
                  <a:lnTo>
                    <a:pt x="107" y="202"/>
                  </a:lnTo>
                  <a:lnTo>
                    <a:pt x="109" y="204"/>
                  </a:lnTo>
                  <a:lnTo>
                    <a:pt x="109" y="204"/>
                  </a:lnTo>
                  <a:lnTo>
                    <a:pt x="97" y="214"/>
                  </a:lnTo>
                  <a:lnTo>
                    <a:pt x="88" y="223"/>
                  </a:lnTo>
                  <a:lnTo>
                    <a:pt x="88" y="223"/>
                  </a:lnTo>
                  <a:lnTo>
                    <a:pt x="95" y="212"/>
                  </a:lnTo>
                  <a:lnTo>
                    <a:pt x="103" y="199"/>
                  </a:lnTo>
                  <a:lnTo>
                    <a:pt x="103" y="199"/>
                  </a:lnTo>
                  <a:close/>
                  <a:moveTo>
                    <a:pt x="71" y="189"/>
                  </a:moveTo>
                  <a:lnTo>
                    <a:pt x="71" y="189"/>
                  </a:lnTo>
                  <a:lnTo>
                    <a:pt x="78" y="174"/>
                  </a:lnTo>
                  <a:lnTo>
                    <a:pt x="86" y="162"/>
                  </a:lnTo>
                  <a:lnTo>
                    <a:pt x="86" y="162"/>
                  </a:lnTo>
                  <a:lnTo>
                    <a:pt x="88" y="166"/>
                  </a:lnTo>
                  <a:lnTo>
                    <a:pt x="88" y="170"/>
                  </a:lnTo>
                  <a:lnTo>
                    <a:pt x="86" y="172"/>
                  </a:lnTo>
                  <a:lnTo>
                    <a:pt x="84" y="176"/>
                  </a:lnTo>
                  <a:lnTo>
                    <a:pt x="76" y="182"/>
                  </a:lnTo>
                  <a:lnTo>
                    <a:pt x="71" y="189"/>
                  </a:lnTo>
                  <a:lnTo>
                    <a:pt x="71" y="189"/>
                  </a:lnTo>
                  <a:close/>
                  <a:moveTo>
                    <a:pt x="65" y="168"/>
                  </a:moveTo>
                  <a:lnTo>
                    <a:pt x="65" y="168"/>
                  </a:lnTo>
                  <a:lnTo>
                    <a:pt x="69" y="162"/>
                  </a:lnTo>
                  <a:lnTo>
                    <a:pt x="73" y="157"/>
                  </a:lnTo>
                  <a:lnTo>
                    <a:pt x="76" y="153"/>
                  </a:lnTo>
                  <a:lnTo>
                    <a:pt x="80" y="147"/>
                  </a:lnTo>
                  <a:lnTo>
                    <a:pt x="80" y="147"/>
                  </a:lnTo>
                  <a:lnTo>
                    <a:pt x="82" y="149"/>
                  </a:lnTo>
                  <a:lnTo>
                    <a:pt x="84" y="151"/>
                  </a:lnTo>
                  <a:lnTo>
                    <a:pt x="84" y="151"/>
                  </a:lnTo>
                  <a:lnTo>
                    <a:pt x="75" y="161"/>
                  </a:lnTo>
                  <a:lnTo>
                    <a:pt x="71" y="164"/>
                  </a:lnTo>
                  <a:lnTo>
                    <a:pt x="65" y="168"/>
                  </a:lnTo>
                  <a:lnTo>
                    <a:pt x="65" y="168"/>
                  </a:lnTo>
                  <a:close/>
                  <a:moveTo>
                    <a:pt x="54" y="136"/>
                  </a:moveTo>
                  <a:lnTo>
                    <a:pt x="54" y="136"/>
                  </a:lnTo>
                  <a:lnTo>
                    <a:pt x="55" y="130"/>
                  </a:lnTo>
                  <a:lnTo>
                    <a:pt x="59" y="124"/>
                  </a:lnTo>
                  <a:lnTo>
                    <a:pt x="65" y="119"/>
                  </a:lnTo>
                  <a:lnTo>
                    <a:pt x="69" y="113"/>
                  </a:lnTo>
                  <a:lnTo>
                    <a:pt x="69" y="113"/>
                  </a:lnTo>
                  <a:lnTo>
                    <a:pt x="71" y="117"/>
                  </a:lnTo>
                  <a:lnTo>
                    <a:pt x="71" y="121"/>
                  </a:lnTo>
                  <a:lnTo>
                    <a:pt x="71" y="121"/>
                  </a:lnTo>
                  <a:lnTo>
                    <a:pt x="61" y="128"/>
                  </a:lnTo>
                  <a:lnTo>
                    <a:pt x="54" y="136"/>
                  </a:lnTo>
                  <a:lnTo>
                    <a:pt x="54" y="136"/>
                  </a:lnTo>
                  <a:close/>
                  <a:moveTo>
                    <a:pt x="73" y="130"/>
                  </a:moveTo>
                  <a:lnTo>
                    <a:pt x="73" y="130"/>
                  </a:lnTo>
                  <a:lnTo>
                    <a:pt x="76" y="134"/>
                  </a:lnTo>
                  <a:lnTo>
                    <a:pt x="76" y="136"/>
                  </a:lnTo>
                  <a:lnTo>
                    <a:pt x="76" y="136"/>
                  </a:lnTo>
                  <a:lnTo>
                    <a:pt x="73" y="140"/>
                  </a:lnTo>
                  <a:lnTo>
                    <a:pt x="69" y="142"/>
                  </a:lnTo>
                  <a:lnTo>
                    <a:pt x="65" y="145"/>
                  </a:lnTo>
                  <a:lnTo>
                    <a:pt x="61" y="149"/>
                  </a:lnTo>
                  <a:lnTo>
                    <a:pt x="61" y="149"/>
                  </a:lnTo>
                  <a:lnTo>
                    <a:pt x="63" y="143"/>
                  </a:lnTo>
                  <a:lnTo>
                    <a:pt x="67" y="140"/>
                  </a:lnTo>
                  <a:lnTo>
                    <a:pt x="71" y="136"/>
                  </a:lnTo>
                  <a:lnTo>
                    <a:pt x="73" y="130"/>
                  </a:lnTo>
                  <a:lnTo>
                    <a:pt x="73" y="130"/>
                  </a:lnTo>
                  <a:close/>
                  <a:moveTo>
                    <a:pt x="65" y="94"/>
                  </a:moveTo>
                  <a:lnTo>
                    <a:pt x="65" y="94"/>
                  </a:lnTo>
                  <a:lnTo>
                    <a:pt x="67" y="98"/>
                  </a:lnTo>
                  <a:lnTo>
                    <a:pt x="67" y="103"/>
                  </a:lnTo>
                  <a:lnTo>
                    <a:pt x="67" y="103"/>
                  </a:lnTo>
                  <a:lnTo>
                    <a:pt x="61" y="105"/>
                  </a:lnTo>
                  <a:lnTo>
                    <a:pt x="55" y="111"/>
                  </a:lnTo>
                  <a:lnTo>
                    <a:pt x="50" y="115"/>
                  </a:lnTo>
                  <a:lnTo>
                    <a:pt x="46" y="115"/>
                  </a:lnTo>
                  <a:lnTo>
                    <a:pt x="46" y="115"/>
                  </a:lnTo>
                  <a:lnTo>
                    <a:pt x="55" y="105"/>
                  </a:lnTo>
                  <a:lnTo>
                    <a:pt x="65" y="94"/>
                  </a:lnTo>
                  <a:lnTo>
                    <a:pt x="65" y="94"/>
                  </a:lnTo>
                  <a:close/>
                  <a:moveTo>
                    <a:pt x="54" y="50"/>
                  </a:moveTo>
                  <a:lnTo>
                    <a:pt x="54" y="50"/>
                  </a:lnTo>
                  <a:lnTo>
                    <a:pt x="44" y="54"/>
                  </a:lnTo>
                  <a:lnTo>
                    <a:pt x="38" y="60"/>
                  </a:lnTo>
                  <a:lnTo>
                    <a:pt x="27" y="69"/>
                  </a:lnTo>
                  <a:lnTo>
                    <a:pt x="27" y="69"/>
                  </a:lnTo>
                  <a:lnTo>
                    <a:pt x="31" y="63"/>
                  </a:lnTo>
                  <a:lnTo>
                    <a:pt x="36" y="56"/>
                  </a:lnTo>
                  <a:lnTo>
                    <a:pt x="50" y="44"/>
                  </a:lnTo>
                  <a:lnTo>
                    <a:pt x="50" y="44"/>
                  </a:lnTo>
                  <a:lnTo>
                    <a:pt x="52" y="44"/>
                  </a:lnTo>
                  <a:lnTo>
                    <a:pt x="52" y="46"/>
                  </a:lnTo>
                  <a:lnTo>
                    <a:pt x="54" y="50"/>
                  </a:lnTo>
                  <a:lnTo>
                    <a:pt x="54" y="50"/>
                  </a:lnTo>
                  <a:close/>
                  <a:moveTo>
                    <a:pt x="48" y="33"/>
                  </a:moveTo>
                  <a:lnTo>
                    <a:pt x="48" y="33"/>
                  </a:lnTo>
                  <a:lnTo>
                    <a:pt x="44" y="35"/>
                  </a:lnTo>
                  <a:lnTo>
                    <a:pt x="40" y="37"/>
                  </a:lnTo>
                  <a:lnTo>
                    <a:pt x="40" y="37"/>
                  </a:lnTo>
                  <a:lnTo>
                    <a:pt x="40" y="35"/>
                  </a:lnTo>
                  <a:lnTo>
                    <a:pt x="42" y="33"/>
                  </a:lnTo>
                  <a:lnTo>
                    <a:pt x="44" y="31"/>
                  </a:lnTo>
                  <a:lnTo>
                    <a:pt x="44" y="29"/>
                  </a:lnTo>
                  <a:lnTo>
                    <a:pt x="44" y="29"/>
                  </a:lnTo>
                  <a:lnTo>
                    <a:pt x="48" y="29"/>
                  </a:lnTo>
                  <a:lnTo>
                    <a:pt x="48" y="33"/>
                  </a:lnTo>
                  <a:lnTo>
                    <a:pt x="48" y="33"/>
                  </a:lnTo>
                  <a:close/>
                  <a:moveTo>
                    <a:pt x="40" y="18"/>
                  </a:moveTo>
                  <a:lnTo>
                    <a:pt x="40" y="18"/>
                  </a:lnTo>
                  <a:lnTo>
                    <a:pt x="42" y="18"/>
                  </a:lnTo>
                  <a:lnTo>
                    <a:pt x="44" y="20"/>
                  </a:lnTo>
                  <a:lnTo>
                    <a:pt x="44" y="20"/>
                  </a:lnTo>
                  <a:lnTo>
                    <a:pt x="27" y="31"/>
                  </a:lnTo>
                  <a:lnTo>
                    <a:pt x="8" y="40"/>
                  </a:lnTo>
                  <a:lnTo>
                    <a:pt x="8" y="40"/>
                  </a:lnTo>
                  <a:lnTo>
                    <a:pt x="14" y="35"/>
                  </a:lnTo>
                  <a:lnTo>
                    <a:pt x="23" y="29"/>
                  </a:lnTo>
                  <a:lnTo>
                    <a:pt x="33" y="23"/>
                  </a:lnTo>
                  <a:lnTo>
                    <a:pt x="40" y="18"/>
                  </a:lnTo>
                  <a:lnTo>
                    <a:pt x="40" y="18"/>
                  </a:lnTo>
                  <a:close/>
                  <a:moveTo>
                    <a:pt x="27" y="35"/>
                  </a:moveTo>
                  <a:lnTo>
                    <a:pt x="27" y="35"/>
                  </a:lnTo>
                  <a:lnTo>
                    <a:pt x="27" y="37"/>
                  </a:lnTo>
                  <a:lnTo>
                    <a:pt x="27" y="39"/>
                  </a:lnTo>
                  <a:lnTo>
                    <a:pt x="21" y="44"/>
                  </a:lnTo>
                  <a:lnTo>
                    <a:pt x="15" y="50"/>
                  </a:lnTo>
                  <a:lnTo>
                    <a:pt x="10" y="52"/>
                  </a:lnTo>
                  <a:lnTo>
                    <a:pt x="10" y="52"/>
                  </a:lnTo>
                  <a:lnTo>
                    <a:pt x="14" y="46"/>
                  </a:lnTo>
                  <a:lnTo>
                    <a:pt x="17" y="42"/>
                  </a:lnTo>
                  <a:lnTo>
                    <a:pt x="23" y="39"/>
                  </a:lnTo>
                  <a:lnTo>
                    <a:pt x="27" y="35"/>
                  </a:lnTo>
                  <a:lnTo>
                    <a:pt x="27" y="35"/>
                  </a:lnTo>
                  <a:close/>
                  <a:moveTo>
                    <a:pt x="14" y="75"/>
                  </a:moveTo>
                  <a:lnTo>
                    <a:pt x="14" y="75"/>
                  </a:lnTo>
                  <a:lnTo>
                    <a:pt x="14" y="71"/>
                  </a:lnTo>
                  <a:lnTo>
                    <a:pt x="14" y="65"/>
                  </a:lnTo>
                  <a:lnTo>
                    <a:pt x="14" y="65"/>
                  </a:lnTo>
                  <a:lnTo>
                    <a:pt x="19" y="63"/>
                  </a:lnTo>
                  <a:lnTo>
                    <a:pt x="23" y="60"/>
                  </a:lnTo>
                  <a:lnTo>
                    <a:pt x="31" y="50"/>
                  </a:lnTo>
                  <a:lnTo>
                    <a:pt x="31" y="50"/>
                  </a:lnTo>
                  <a:lnTo>
                    <a:pt x="31" y="54"/>
                  </a:lnTo>
                  <a:lnTo>
                    <a:pt x="29" y="58"/>
                  </a:lnTo>
                  <a:lnTo>
                    <a:pt x="21" y="63"/>
                  </a:lnTo>
                  <a:lnTo>
                    <a:pt x="21" y="63"/>
                  </a:lnTo>
                  <a:lnTo>
                    <a:pt x="19" y="69"/>
                  </a:lnTo>
                  <a:lnTo>
                    <a:pt x="14" y="75"/>
                  </a:lnTo>
                  <a:lnTo>
                    <a:pt x="14" y="75"/>
                  </a:lnTo>
                  <a:close/>
                  <a:moveTo>
                    <a:pt x="40" y="63"/>
                  </a:moveTo>
                  <a:lnTo>
                    <a:pt x="40" y="63"/>
                  </a:lnTo>
                  <a:lnTo>
                    <a:pt x="36" y="71"/>
                  </a:lnTo>
                  <a:lnTo>
                    <a:pt x="33" y="79"/>
                  </a:lnTo>
                  <a:lnTo>
                    <a:pt x="19" y="92"/>
                  </a:lnTo>
                  <a:lnTo>
                    <a:pt x="19" y="92"/>
                  </a:lnTo>
                  <a:lnTo>
                    <a:pt x="23" y="82"/>
                  </a:lnTo>
                  <a:lnTo>
                    <a:pt x="29" y="77"/>
                  </a:lnTo>
                  <a:lnTo>
                    <a:pt x="40" y="63"/>
                  </a:lnTo>
                  <a:lnTo>
                    <a:pt x="40" y="63"/>
                  </a:lnTo>
                  <a:close/>
                  <a:moveTo>
                    <a:pt x="29" y="109"/>
                  </a:moveTo>
                  <a:lnTo>
                    <a:pt x="29" y="109"/>
                  </a:lnTo>
                  <a:lnTo>
                    <a:pt x="27" y="107"/>
                  </a:lnTo>
                  <a:lnTo>
                    <a:pt x="25" y="103"/>
                  </a:lnTo>
                  <a:lnTo>
                    <a:pt x="25" y="103"/>
                  </a:lnTo>
                  <a:lnTo>
                    <a:pt x="34" y="92"/>
                  </a:lnTo>
                  <a:lnTo>
                    <a:pt x="46" y="82"/>
                  </a:lnTo>
                  <a:lnTo>
                    <a:pt x="46" y="82"/>
                  </a:lnTo>
                  <a:lnTo>
                    <a:pt x="48" y="82"/>
                  </a:lnTo>
                  <a:lnTo>
                    <a:pt x="46" y="82"/>
                  </a:lnTo>
                  <a:lnTo>
                    <a:pt x="46" y="82"/>
                  </a:lnTo>
                  <a:lnTo>
                    <a:pt x="42" y="90"/>
                  </a:lnTo>
                  <a:lnTo>
                    <a:pt x="38" y="96"/>
                  </a:lnTo>
                  <a:lnTo>
                    <a:pt x="29" y="109"/>
                  </a:lnTo>
                  <a:lnTo>
                    <a:pt x="29" y="109"/>
                  </a:lnTo>
                  <a:close/>
                  <a:moveTo>
                    <a:pt x="33" y="122"/>
                  </a:moveTo>
                  <a:lnTo>
                    <a:pt x="33" y="122"/>
                  </a:lnTo>
                  <a:lnTo>
                    <a:pt x="33" y="119"/>
                  </a:lnTo>
                  <a:lnTo>
                    <a:pt x="34" y="117"/>
                  </a:lnTo>
                  <a:lnTo>
                    <a:pt x="38" y="115"/>
                  </a:lnTo>
                  <a:lnTo>
                    <a:pt x="38" y="115"/>
                  </a:lnTo>
                  <a:lnTo>
                    <a:pt x="36" y="119"/>
                  </a:lnTo>
                  <a:lnTo>
                    <a:pt x="34" y="121"/>
                  </a:lnTo>
                  <a:lnTo>
                    <a:pt x="33" y="122"/>
                  </a:lnTo>
                  <a:lnTo>
                    <a:pt x="33" y="122"/>
                  </a:lnTo>
                  <a:close/>
                  <a:moveTo>
                    <a:pt x="40" y="143"/>
                  </a:moveTo>
                  <a:lnTo>
                    <a:pt x="40" y="143"/>
                  </a:lnTo>
                  <a:lnTo>
                    <a:pt x="38" y="140"/>
                  </a:lnTo>
                  <a:lnTo>
                    <a:pt x="36" y="136"/>
                  </a:lnTo>
                  <a:lnTo>
                    <a:pt x="36" y="136"/>
                  </a:lnTo>
                  <a:lnTo>
                    <a:pt x="55" y="117"/>
                  </a:lnTo>
                  <a:lnTo>
                    <a:pt x="55" y="117"/>
                  </a:lnTo>
                  <a:lnTo>
                    <a:pt x="54" y="122"/>
                  </a:lnTo>
                  <a:lnTo>
                    <a:pt x="48" y="130"/>
                  </a:lnTo>
                  <a:lnTo>
                    <a:pt x="40" y="143"/>
                  </a:lnTo>
                  <a:lnTo>
                    <a:pt x="40" y="143"/>
                  </a:lnTo>
                  <a:close/>
                  <a:moveTo>
                    <a:pt x="44" y="159"/>
                  </a:moveTo>
                  <a:lnTo>
                    <a:pt x="44" y="159"/>
                  </a:lnTo>
                  <a:lnTo>
                    <a:pt x="44" y="153"/>
                  </a:lnTo>
                  <a:lnTo>
                    <a:pt x="48" y="151"/>
                  </a:lnTo>
                  <a:lnTo>
                    <a:pt x="50" y="147"/>
                  </a:lnTo>
                  <a:lnTo>
                    <a:pt x="54" y="145"/>
                  </a:lnTo>
                  <a:lnTo>
                    <a:pt x="54" y="145"/>
                  </a:lnTo>
                  <a:lnTo>
                    <a:pt x="54" y="147"/>
                  </a:lnTo>
                  <a:lnTo>
                    <a:pt x="52" y="151"/>
                  </a:lnTo>
                  <a:lnTo>
                    <a:pt x="44" y="159"/>
                  </a:lnTo>
                  <a:lnTo>
                    <a:pt x="44" y="159"/>
                  </a:lnTo>
                  <a:close/>
                  <a:moveTo>
                    <a:pt x="52" y="178"/>
                  </a:moveTo>
                  <a:lnTo>
                    <a:pt x="52" y="178"/>
                  </a:lnTo>
                  <a:lnTo>
                    <a:pt x="48" y="172"/>
                  </a:lnTo>
                  <a:lnTo>
                    <a:pt x="48" y="172"/>
                  </a:lnTo>
                  <a:lnTo>
                    <a:pt x="54" y="166"/>
                  </a:lnTo>
                  <a:lnTo>
                    <a:pt x="57" y="161"/>
                  </a:lnTo>
                  <a:lnTo>
                    <a:pt x="67" y="151"/>
                  </a:lnTo>
                  <a:lnTo>
                    <a:pt x="67" y="151"/>
                  </a:lnTo>
                  <a:lnTo>
                    <a:pt x="69" y="151"/>
                  </a:lnTo>
                  <a:lnTo>
                    <a:pt x="69" y="151"/>
                  </a:lnTo>
                  <a:lnTo>
                    <a:pt x="69" y="151"/>
                  </a:lnTo>
                  <a:lnTo>
                    <a:pt x="61" y="164"/>
                  </a:lnTo>
                  <a:lnTo>
                    <a:pt x="55" y="172"/>
                  </a:lnTo>
                  <a:lnTo>
                    <a:pt x="52" y="178"/>
                  </a:lnTo>
                  <a:lnTo>
                    <a:pt x="52" y="178"/>
                  </a:lnTo>
                  <a:close/>
                  <a:moveTo>
                    <a:pt x="55" y="191"/>
                  </a:moveTo>
                  <a:lnTo>
                    <a:pt x="55" y="191"/>
                  </a:lnTo>
                  <a:lnTo>
                    <a:pt x="61" y="183"/>
                  </a:lnTo>
                  <a:lnTo>
                    <a:pt x="69" y="176"/>
                  </a:lnTo>
                  <a:lnTo>
                    <a:pt x="69" y="176"/>
                  </a:lnTo>
                  <a:lnTo>
                    <a:pt x="67" y="182"/>
                  </a:lnTo>
                  <a:lnTo>
                    <a:pt x="65" y="187"/>
                  </a:lnTo>
                  <a:lnTo>
                    <a:pt x="61" y="193"/>
                  </a:lnTo>
                  <a:lnTo>
                    <a:pt x="59" y="199"/>
                  </a:lnTo>
                  <a:lnTo>
                    <a:pt x="59" y="199"/>
                  </a:lnTo>
                  <a:lnTo>
                    <a:pt x="57" y="195"/>
                  </a:lnTo>
                  <a:lnTo>
                    <a:pt x="55" y="191"/>
                  </a:lnTo>
                  <a:lnTo>
                    <a:pt x="55" y="191"/>
                  </a:lnTo>
                  <a:close/>
                  <a:moveTo>
                    <a:pt x="63" y="208"/>
                  </a:moveTo>
                  <a:lnTo>
                    <a:pt x="63" y="208"/>
                  </a:lnTo>
                  <a:lnTo>
                    <a:pt x="82" y="183"/>
                  </a:lnTo>
                  <a:lnTo>
                    <a:pt x="82" y="183"/>
                  </a:lnTo>
                  <a:lnTo>
                    <a:pt x="82" y="183"/>
                  </a:lnTo>
                  <a:lnTo>
                    <a:pt x="82" y="185"/>
                  </a:lnTo>
                  <a:lnTo>
                    <a:pt x="82" y="185"/>
                  </a:lnTo>
                  <a:lnTo>
                    <a:pt x="75" y="199"/>
                  </a:lnTo>
                  <a:lnTo>
                    <a:pt x="71" y="206"/>
                  </a:lnTo>
                  <a:lnTo>
                    <a:pt x="69" y="214"/>
                  </a:lnTo>
                  <a:lnTo>
                    <a:pt x="69" y="214"/>
                  </a:lnTo>
                  <a:lnTo>
                    <a:pt x="67" y="214"/>
                  </a:lnTo>
                  <a:lnTo>
                    <a:pt x="65" y="212"/>
                  </a:lnTo>
                  <a:lnTo>
                    <a:pt x="63" y="208"/>
                  </a:lnTo>
                  <a:lnTo>
                    <a:pt x="63" y="208"/>
                  </a:lnTo>
                  <a:close/>
                  <a:moveTo>
                    <a:pt x="71" y="225"/>
                  </a:moveTo>
                  <a:lnTo>
                    <a:pt x="71" y="225"/>
                  </a:lnTo>
                  <a:lnTo>
                    <a:pt x="78" y="220"/>
                  </a:lnTo>
                  <a:lnTo>
                    <a:pt x="82" y="214"/>
                  </a:lnTo>
                  <a:lnTo>
                    <a:pt x="92" y="201"/>
                  </a:lnTo>
                  <a:lnTo>
                    <a:pt x="92" y="201"/>
                  </a:lnTo>
                  <a:lnTo>
                    <a:pt x="90" y="208"/>
                  </a:lnTo>
                  <a:lnTo>
                    <a:pt x="84" y="218"/>
                  </a:lnTo>
                  <a:lnTo>
                    <a:pt x="80" y="225"/>
                  </a:lnTo>
                  <a:lnTo>
                    <a:pt x="76" y="233"/>
                  </a:lnTo>
                  <a:lnTo>
                    <a:pt x="76" y="233"/>
                  </a:lnTo>
                  <a:lnTo>
                    <a:pt x="73" y="231"/>
                  </a:lnTo>
                  <a:lnTo>
                    <a:pt x="71" y="225"/>
                  </a:lnTo>
                  <a:lnTo>
                    <a:pt x="71" y="225"/>
                  </a:lnTo>
                  <a:close/>
                  <a:moveTo>
                    <a:pt x="84" y="248"/>
                  </a:moveTo>
                  <a:lnTo>
                    <a:pt x="84" y="248"/>
                  </a:lnTo>
                  <a:lnTo>
                    <a:pt x="80" y="244"/>
                  </a:lnTo>
                  <a:lnTo>
                    <a:pt x="80" y="243"/>
                  </a:lnTo>
                  <a:lnTo>
                    <a:pt x="86" y="239"/>
                  </a:lnTo>
                  <a:lnTo>
                    <a:pt x="86" y="239"/>
                  </a:lnTo>
                  <a:lnTo>
                    <a:pt x="92" y="229"/>
                  </a:lnTo>
                  <a:lnTo>
                    <a:pt x="99" y="220"/>
                  </a:lnTo>
                  <a:lnTo>
                    <a:pt x="99" y="220"/>
                  </a:lnTo>
                  <a:lnTo>
                    <a:pt x="101" y="220"/>
                  </a:lnTo>
                  <a:lnTo>
                    <a:pt x="101" y="222"/>
                  </a:lnTo>
                  <a:lnTo>
                    <a:pt x="99" y="222"/>
                  </a:lnTo>
                  <a:lnTo>
                    <a:pt x="97" y="223"/>
                  </a:lnTo>
                  <a:lnTo>
                    <a:pt x="97" y="223"/>
                  </a:lnTo>
                  <a:lnTo>
                    <a:pt x="95" y="229"/>
                  </a:lnTo>
                  <a:lnTo>
                    <a:pt x="92" y="235"/>
                  </a:lnTo>
                  <a:lnTo>
                    <a:pt x="86" y="241"/>
                  </a:lnTo>
                  <a:lnTo>
                    <a:pt x="84" y="248"/>
                  </a:lnTo>
                  <a:lnTo>
                    <a:pt x="84" y="248"/>
                  </a:lnTo>
                  <a:close/>
                  <a:moveTo>
                    <a:pt x="97" y="256"/>
                  </a:moveTo>
                  <a:lnTo>
                    <a:pt x="97" y="256"/>
                  </a:lnTo>
                  <a:lnTo>
                    <a:pt x="97" y="252"/>
                  </a:lnTo>
                  <a:lnTo>
                    <a:pt x="99" y="250"/>
                  </a:lnTo>
                  <a:lnTo>
                    <a:pt x="105" y="246"/>
                  </a:lnTo>
                  <a:lnTo>
                    <a:pt x="105" y="246"/>
                  </a:lnTo>
                  <a:lnTo>
                    <a:pt x="105" y="248"/>
                  </a:lnTo>
                  <a:lnTo>
                    <a:pt x="103" y="250"/>
                  </a:lnTo>
                  <a:lnTo>
                    <a:pt x="99" y="252"/>
                  </a:lnTo>
                  <a:lnTo>
                    <a:pt x="97" y="256"/>
                  </a:lnTo>
                  <a:lnTo>
                    <a:pt x="97" y="256"/>
                  </a:lnTo>
                  <a:close/>
                  <a:moveTo>
                    <a:pt x="113" y="258"/>
                  </a:moveTo>
                  <a:lnTo>
                    <a:pt x="113" y="258"/>
                  </a:lnTo>
                  <a:lnTo>
                    <a:pt x="109" y="258"/>
                  </a:lnTo>
                  <a:lnTo>
                    <a:pt x="105" y="258"/>
                  </a:lnTo>
                  <a:lnTo>
                    <a:pt x="105" y="258"/>
                  </a:lnTo>
                  <a:lnTo>
                    <a:pt x="109" y="252"/>
                  </a:lnTo>
                  <a:lnTo>
                    <a:pt x="113" y="250"/>
                  </a:lnTo>
                  <a:lnTo>
                    <a:pt x="116" y="246"/>
                  </a:lnTo>
                  <a:lnTo>
                    <a:pt x="120" y="243"/>
                  </a:lnTo>
                  <a:lnTo>
                    <a:pt x="120" y="243"/>
                  </a:lnTo>
                  <a:lnTo>
                    <a:pt x="122" y="244"/>
                  </a:lnTo>
                  <a:lnTo>
                    <a:pt x="120" y="246"/>
                  </a:lnTo>
                  <a:lnTo>
                    <a:pt x="118" y="250"/>
                  </a:lnTo>
                  <a:lnTo>
                    <a:pt x="115" y="254"/>
                  </a:lnTo>
                  <a:lnTo>
                    <a:pt x="113" y="258"/>
                  </a:lnTo>
                  <a:lnTo>
                    <a:pt x="113" y="258"/>
                  </a:lnTo>
                  <a:close/>
                  <a:moveTo>
                    <a:pt x="126" y="260"/>
                  </a:moveTo>
                  <a:lnTo>
                    <a:pt x="126" y="260"/>
                  </a:lnTo>
                  <a:lnTo>
                    <a:pt x="134" y="252"/>
                  </a:lnTo>
                  <a:lnTo>
                    <a:pt x="137" y="250"/>
                  </a:lnTo>
                  <a:lnTo>
                    <a:pt x="141" y="246"/>
                  </a:lnTo>
                  <a:lnTo>
                    <a:pt x="141" y="246"/>
                  </a:lnTo>
                  <a:lnTo>
                    <a:pt x="136" y="256"/>
                  </a:lnTo>
                  <a:lnTo>
                    <a:pt x="132" y="258"/>
                  </a:lnTo>
                  <a:lnTo>
                    <a:pt x="126" y="260"/>
                  </a:lnTo>
                  <a:lnTo>
                    <a:pt x="126" y="260"/>
                  </a:lnTo>
                  <a:close/>
                  <a:moveTo>
                    <a:pt x="137" y="241"/>
                  </a:moveTo>
                  <a:lnTo>
                    <a:pt x="137" y="241"/>
                  </a:lnTo>
                  <a:lnTo>
                    <a:pt x="139" y="237"/>
                  </a:lnTo>
                  <a:lnTo>
                    <a:pt x="145" y="237"/>
                  </a:lnTo>
                  <a:lnTo>
                    <a:pt x="145" y="237"/>
                  </a:lnTo>
                  <a:lnTo>
                    <a:pt x="141" y="239"/>
                  </a:lnTo>
                  <a:lnTo>
                    <a:pt x="137" y="241"/>
                  </a:lnTo>
                  <a:lnTo>
                    <a:pt x="137" y="241"/>
                  </a:lnTo>
                  <a:close/>
                  <a:moveTo>
                    <a:pt x="204" y="189"/>
                  </a:moveTo>
                  <a:lnTo>
                    <a:pt x="204" y="189"/>
                  </a:lnTo>
                  <a:lnTo>
                    <a:pt x="208" y="183"/>
                  </a:lnTo>
                  <a:lnTo>
                    <a:pt x="212" y="176"/>
                  </a:lnTo>
                  <a:lnTo>
                    <a:pt x="212" y="176"/>
                  </a:lnTo>
                  <a:lnTo>
                    <a:pt x="214" y="176"/>
                  </a:lnTo>
                  <a:lnTo>
                    <a:pt x="216" y="178"/>
                  </a:lnTo>
                  <a:lnTo>
                    <a:pt x="216" y="180"/>
                  </a:lnTo>
                  <a:lnTo>
                    <a:pt x="216" y="180"/>
                  </a:lnTo>
                  <a:lnTo>
                    <a:pt x="212" y="182"/>
                  </a:lnTo>
                  <a:lnTo>
                    <a:pt x="210" y="185"/>
                  </a:lnTo>
                  <a:lnTo>
                    <a:pt x="204" y="189"/>
                  </a:lnTo>
                  <a:lnTo>
                    <a:pt x="204" y="189"/>
                  </a:lnTo>
                  <a:close/>
                  <a:moveTo>
                    <a:pt x="208" y="204"/>
                  </a:moveTo>
                  <a:lnTo>
                    <a:pt x="208" y="204"/>
                  </a:lnTo>
                  <a:lnTo>
                    <a:pt x="210" y="201"/>
                  </a:lnTo>
                  <a:lnTo>
                    <a:pt x="214" y="197"/>
                  </a:lnTo>
                  <a:lnTo>
                    <a:pt x="216" y="193"/>
                  </a:lnTo>
                  <a:lnTo>
                    <a:pt x="217" y="189"/>
                  </a:lnTo>
                  <a:lnTo>
                    <a:pt x="217" y="189"/>
                  </a:lnTo>
                  <a:lnTo>
                    <a:pt x="221" y="191"/>
                  </a:lnTo>
                  <a:lnTo>
                    <a:pt x="221" y="195"/>
                  </a:lnTo>
                  <a:lnTo>
                    <a:pt x="221" y="197"/>
                  </a:lnTo>
                  <a:lnTo>
                    <a:pt x="219" y="201"/>
                  </a:lnTo>
                  <a:lnTo>
                    <a:pt x="214" y="204"/>
                  </a:lnTo>
                  <a:lnTo>
                    <a:pt x="208" y="204"/>
                  </a:lnTo>
                  <a:lnTo>
                    <a:pt x="208" y="204"/>
                  </a:lnTo>
                  <a:close/>
                  <a:moveTo>
                    <a:pt x="229" y="210"/>
                  </a:moveTo>
                  <a:lnTo>
                    <a:pt x="229" y="210"/>
                  </a:lnTo>
                  <a:lnTo>
                    <a:pt x="225" y="214"/>
                  </a:lnTo>
                  <a:lnTo>
                    <a:pt x="221" y="218"/>
                  </a:lnTo>
                  <a:lnTo>
                    <a:pt x="212" y="223"/>
                  </a:lnTo>
                  <a:lnTo>
                    <a:pt x="212" y="223"/>
                  </a:lnTo>
                  <a:lnTo>
                    <a:pt x="214" y="218"/>
                  </a:lnTo>
                  <a:lnTo>
                    <a:pt x="217" y="212"/>
                  </a:lnTo>
                  <a:lnTo>
                    <a:pt x="223" y="208"/>
                  </a:lnTo>
                  <a:lnTo>
                    <a:pt x="227" y="208"/>
                  </a:lnTo>
                  <a:lnTo>
                    <a:pt x="229" y="210"/>
                  </a:lnTo>
                  <a:lnTo>
                    <a:pt x="229" y="210"/>
                  </a:lnTo>
                  <a:close/>
                  <a:moveTo>
                    <a:pt x="229" y="218"/>
                  </a:moveTo>
                  <a:lnTo>
                    <a:pt x="229" y="218"/>
                  </a:lnTo>
                  <a:lnTo>
                    <a:pt x="233" y="220"/>
                  </a:lnTo>
                  <a:lnTo>
                    <a:pt x="233" y="220"/>
                  </a:lnTo>
                  <a:lnTo>
                    <a:pt x="229" y="225"/>
                  </a:lnTo>
                  <a:lnTo>
                    <a:pt x="225" y="229"/>
                  </a:lnTo>
                  <a:lnTo>
                    <a:pt x="214" y="235"/>
                  </a:lnTo>
                  <a:lnTo>
                    <a:pt x="214" y="235"/>
                  </a:lnTo>
                  <a:lnTo>
                    <a:pt x="217" y="231"/>
                  </a:lnTo>
                  <a:lnTo>
                    <a:pt x="221" y="227"/>
                  </a:lnTo>
                  <a:lnTo>
                    <a:pt x="227" y="223"/>
                  </a:lnTo>
                  <a:lnTo>
                    <a:pt x="229" y="218"/>
                  </a:lnTo>
                  <a:lnTo>
                    <a:pt x="229" y="218"/>
                  </a:lnTo>
                  <a:close/>
                  <a:moveTo>
                    <a:pt x="225" y="260"/>
                  </a:moveTo>
                  <a:lnTo>
                    <a:pt x="225" y="260"/>
                  </a:lnTo>
                  <a:lnTo>
                    <a:pt x="219" y="260"/>
                  </a:lnTo>
                  <a:lnTo>
                    <a:pt x="217" y="262"/>
                  </a:lnTo>
                  <a:lnTo>
                    <a:pt x="216" y="260"/>
                  </a:lnTo>
                  <a:lnTo>
                    <a:pt x="216" y="260"/>
                  </a:lnTo>
                  <a:lnTo>
                    <a:pt x="219" y="256"/>
                  </a:lnTo>
                  <a:lnTo>
                    <a:pt x="223" y="254"/>
                  </a:lnTo>
                  <a:lnTo>
                    <a:pt x="229" y="252"/>
                  </a:lnTo>
                  <a:lnTo>
                    <a:pt x="233" y="248"/>
                  </a:lnTo>
                  <a:lnTo>
                    <a:pt x="233" y="248"/>
                  </a:lnTo>
                  <a:lnTo>
                    <a:pt x="231" y="250"/>
                  </a:lnTo>
                  <a:lnTo>
                    <a:pt x="229" y="254"/>
                  </a:lnTo>
                  <a:lnTo>
                    <a:pt x="225" y="260"/>
                  </a:lnTo>
                  <a:lnTo>
                    <a:pt x="225" y="260"/>
                  </a:lnTo>
                  <a:close/>
                  <a:moveTo>
                    <a:pt x="227" y="239"/>
                  </a:moveTo>
                  <a:lnTo>
                    <a:pt x="227" y="239"/>
                  </a:lnTo>
                  <a:lnTo>
                    <a:pt x="227" y="237"/>
                  </a:lnTo>
                  <a:lnTo>
                    <a:pt x="229" y="235"/>
                  </a:lnTo>
                  <a:lnTo>
                    <a:pt x="231" y="233"/>
                  </a:lnTo>
                  <a:lnTo>
                    <a:pt x="233" y="231"/>
                  </a:lnTo>
                  <a:lnTo>
                    <a:pt x="233" y="231"/>
                  </a:lnTo>
                  <a:lnTo>
                    <a:pt x="235" y="233"/>
                  </a:lnTo>
                  <a:lnTo>
                    <a:pt x="233" y="235"/>
                  </a:lnTo>
                  <a:lnTo>
                    <a:pt x="227" y="239"/>
                  </a:lnTo>
                  <a:lnTo>
                    <a:pt x="227" y="239"/>
                  </a:lnTo>
                  <a:close/>
                  <a:moveTo>
                    <a:pt x="248" y="262"/>
                  </a:moveTo>
                  <a:lnTo>
                    <a:pt x="248" y="262"/>
                  </a:lnTo>
                  <a:lnTo>
                    <a:pt x="244" y="262"/>
                  </a:lnTo>
                  <a:lnTo>
                    <a:pt x="240" y="260"/>
                  </a:lnTo>
                  <a:lnTo>
                    <a:pt x="240" y="260"/>
                  </a:lnTo>
                  <a:lnTo>
                    <a:pt x="242" y="258"/>
                  </a:lnTo>
                  <a:lnTo>
                    <a:pt x="244" y="258"/>
                  </a:lnTo>
                  <a:lnTo>
                    <a:pt x="246" y="256"/>
                  </a:lnTo>
                  <a:lnTo>
                    <a:pt x="248" y="254"/>
                  </a:lnTo>
                  <a:lnTo>
                    <a:pt x="248" y="254"/>
                  </a:lnTo>
                  <a:lnTo>
                    <a:pt x="252" y="254"/>
                  </a:lnTo>
                  <a:lnTo>
                    <a:pt x="252" y="254"/>
                  </a:lnTo>
                  <a:lnTo>
                    <a:pt x="250" y="258"/>
                  </a:lnTo>
                  <a:lnTo>
                    <a:pt x="248" y="262"/>
                  </a:lnTo>
                  <a:lnTo>
                    <a:pt x="248" y="262"/>
                  </a:lnTo>
                  <a:close/>
                  <a:moveTo>
                    <a:pt x="242" y="250"/>
                  </a:moveTo>
                  <a:lnTo>
                    <a:pt x="242" y="250"/>
                  </a:lnTo>
                  <a:lnTo>
                    <a:pt x="244" y="246"/>
                  </a:lnTo>
                  <a:lnTo>
                    <a:pt x="248" y="243"/>
                  </a:lnTo>
                  <a:lnTo>
                    <a:pt x="252" y="241"/>
                  </a:lnTo>
                  <a:lnTo>
                    <a:pt x="257" y="243"/>
                  </a:lnTo>
                  <a:lnTo>
                    <a:pt x="257" y="243"/>
                  </a:lnTo>
                  <a:lnTo>
                    <a:pt x="250" y="246"/>
                  </a:lnTo>
                  <a:lnTo>
                    <a:pt x="242" y="250"/>
                  </a:lnTo>
                  <a:lnTo>
                    <a:pt x="242" y="250"/>
                  </a:lnTo>
                  <a:close/>
                  <a:moveTo>
                    <a:pt x="267" y="246"/>
                  </a:moveTo>
                  <a:lnTo>
                    <a:pt x="267" y="246"/>
                  </a:lnTo>
                  <a:lnTo>
                    <a:pt x="269" y="241"/>
                  </a:lnTo>
                  <a:lnTo>
                    <a:pt x="269" y="241"/>
                  </a:lnTo>
                  <a:lnTo>
                    <a:pt x="275" y="241"/>
                  </a:lnTo>
                  <a:lnTo>
                    <a:pt x="275" y="241"/>
                  </a:lnTo>
                  <a:lnTo>
                    <a:pt x="273" y="244"/>
                  </a:lnTo>
                  <a:lnTo>
                    <a:pt x="267" y="246"/>
                  </a:lnTo>
                  <a:lnTo>
                    <a:pt x="267" y="246"/>
                  </a:lnTo>
                  <a:close/>
                  <a:moveTo>
                    <a:pt x="326" y="121"/>
                  </a:moveTo>
                  <a:lnTo>
                    <a:pt x="326" y="121"/>
                  </a:lnTo>
                  <a:lnTo>
                    <a:pt x="311" y="161"/>
                  </a:lnTo>
                  <a:lnTo>
                    <a:pt x="296" y="204"/>
                  </a:lnTo>
                  <a:lnTo>
                    <a:pt x="296" y="204"/>
                  </a:lnTo>
                  <a:lnTo>
                    <a:pt x="290" y="218"/>
                  </a:lnTo>
                  <a:lnTo>
                    <a:pt x="286" y="223"/>
                  </a:lnTo>
                  <a:lnTo>
                    <a:pt x="282" y="227"/>
                  </a:lnTo>
                  <a:lnTo>
                    <a:pt x="282" y="227"/>
                  </a:lnTo>
                  <a:lnTo>
                    <a:pt x="273" y="231"/>
                  </a:lnTo>
                  <a:lnTo>
                    <a:pt x="263" y="231"/>
                  </a:lnTo>
                  <a:lnTo>
                    <a:pt x="254" y="231"/>
                  </a:lnTo>
                  <a:lnTo>
                    <a:pt x="244" y="227"/>
                  </a:lnTo>
                  <a:lnTo>
                    <a:pt x="244" y="227"/>
                  </a:lnTo>
                  <a:lnTo>
                    <a:pt x="238" y="210"/>
                  </a:lnTo>
                  <a:lnTo>
                    <a:pt x="233" y="193"/>
                  </a:lnTo>
                  <a:lnTo>
                    <a:pt x="216" y="162"/>
                  </a:lnTo>
                  <a:lnTo>
                    <a:pt x="216" y="162"/>
                  </a:lnTo>
                  <a:lnTo>
                    <a:pt x="208" y="168"/>
                  </a:lnTo>
                  <a:lnTo>
                    <a:pt x="202" y="176"/>
                  </a:lnTo>
                  <a:lnTo>
                    <a:pt x="193" y="195"/>
                  </a:lnTo>
                  <a:lnTo>
                    <a:pt x="193" y="195"/>
                  </a:lnTo>
                  <a:lnTo>
                    <a:pt x="185" y="210"/>
                  </a:lnTo>
                  <a:lnTo>
                    <a:pt x="177" y="227"/>
                  </a:lnTo>
                  <a:lnTo>
                    <a:pt x="177" y="227"/>
                  </a:lnTo>
                  <a:lnTo>
                    <a:pt x="170" y="229"/>
                  </a:lnTo>
                  <a:lnTo>
                    <a:pt x="155" y="231"/>
                  </a:lnTo>
                  <a:lnTo>
                    <a:pt x="139" y="229"/>
                  </a:lnTo>
                  <a:lnTo>
                    <a:pt x="134" y="227"/>
                  </a:lnTo>
                  <a:lnTo>
                    <a:pt x="128" y="225"/>
                  </a:lnTo>
                  <a:lnTo>
                    <a:pt x="128" y="225"/>
                  </a:lnTo>
                  <a:lnTo>
                    <a:pt x="122" y="220"/>
                  </a:lnTo>
                  <a:lnTo>
                    <a:pt x="118" y="212"/>
                  </a:lnTo>
                  <a:lnTo>
                    <a:pt x="111" y="199"/>
                  </a:lnTo>
                  <a:lnTo>
                    <a:pt x="111" y="199"/>
                  </a:lnTo>
                  <a:lnTo>
                    <a:pt x="95" y="157"/>
                  </a:lnTo>
                  <a:lnTo>
                    <a:pt x="78" y="96"/>
                  </a:lnTo>
                  <a:lnTo>
                    <a:pt x="61" y="40"/>
                  </a:lnTo>
                  <a:lnTo>
                    <a:pt x="55" y="14"/>
                  </a:lnTo>
                  <a:lnTo>
                    <a:pt x="55" y="14"/>
                  </a:lnTo>
                  <a:lnTo>
                    <a:pt x="86" y="14"/>
                  </a:lnTo>
                  <a:lnTo>
                    <a:pt x="120" y="14"/>
                  </a:lnTo>
                  <a:lnTo>
                    <a:pt x="120" y="14"/>
                  </a:lnTo>
                  <a:lnTo>
                    <a:pt x="136" y="50"/>
                  </a:lnTo>
                  <a:lnTo>
                    <a:pt x="147" y="84"/>
                  </a:lnTo>
                  <a:lnTo>
                    <a:pt x="155" y="103"/>
                  </a:lnTo>
                  <a:lnTo>
                    <a:pt x="162" y="119"/>
                  </a:lnTo>
                  <a:lnTo>
                    <a:pt x="172" y="134"/>
                  </a:lnTo>
                  <a:lnTo>
                    <a:pt x="181" y="147"/>
                  </a:lnTo>
                  <a:lnTo>
                    <a:pt x="181" y="147"/>
                  </a:lnTo>
                  <a:lnTo>
                    <a:pt x="189" y="142"/>
                  </a:lnTo>
                  <a:lnTo>
                    <a:pt x="193" y="134"/>
                  </a:lnTo>
                  <a:lnTo>
                    <a:pt x="198" y="119"/>
                  </a:lnTo>
                  <a:lnTo>
                    <a:pt x="198" y="119"/>
                  </a:lnTo>
                  <a:lnTo>
                    <a:pt x="206" y="94"/>
                  </a:lnTo>
                  <a:lnTo>
                    <a:pt x="216" y="71"/>
                  </a:lnTo>
                  <a:lnTo>
                    <a:pt x="216" y="71"/>
                  </a:lnTo>
                  <a:lnTo>
                    <a:pt x="221" y="54"/>
                  </a:lnTo>
                  <a:lnTo>
                    <a:pt x="225" y="46"/>
                  </a:lnTo>
                  <a:lnTo>
                    <a:pt x="229" y="40"/>
                  </a:lnTo>
                  <a:lnTo>
                    <a:pt x="229" y="40"/>
                  </a:lnTo>
                  <a:lnTo>
                    <a:pt x="233" y="69"/>
                  </a:lnTo>
                  <a:lnTo>
                    <a:pt x="237" y="96"/>
                  </a:lnTo>
                  <a:lnTo>
                    <a:pt x="242" y="122"/>
                  </a:lnTo>
                  <a:lnTo>
                    <a:pt x="250" y="143"/>
                  </a:lnTo>
                  <a:lnTo>
                    <a:pt x="250" y="143"/>
                  </a:lnTo>
                  <a:lnTo>
                    <a:pt x="256" y="140"/>
                  </a:lnTo>
                  <a:lnTo>
                    <a:pt x="261" y="134"/>
                  </a:lnTo>
                  <a:lnTo>
                    <a:pt x="265" y="122"/>
                  </a:lnTo>
                  <a:lnTo>
                    <a:pt x="265" y="122"/>
                  </a:lnTo>
                  <a:lnTo>
                    <a:pt x="275" y="98"/>
                  </a:lnTo>
                  <a:lnTo>
                    <a:pt x="275" y="98"/>
                  </a:lnTo>
                  <a:lnTo>
                    <a:pt x="282" y="73"/>
                  </a:lnTo>
                  <a:lnTo>
                    <a:pt x="290" y="48"/>
                  </a:lnTo>
                  <a:lnTo>
                    <a:pt x="290" y="48"/>
                  </a:lnTo>
                  <a:lnTo>
                    <a:pt x="298" y="29"/>
                  </a:lnTo>
                  <a:lnTo>
                    <a:pt x="307" y="10"/>
                  </a:lnTo>
                  <a:lnTo>
                    <a:pt x="307" y="10"/>
                  </a:lnTo>
                  <a:lnTo>
                    <a:pt x="320" y="12"/>
                  </a:lnTo>
                  <a:lnTo>
                    <a:pt x="336" y="14"/>
                  </a:lnTo>
                  <a:lnTo>
                    <a:pt x="351" y="14"/>
                  </a:lnTo>
                  <a:lnTo>
                    <a:pt x="366" y="14"/>
                  </a:lnTo>
                  <a:lnTo>
                    <a:pt x="366" y="14"/>
                  </a:lnTo>
                  <a:lnTo>
                    <a:pt x="357" y="40"/>
                  </a:lnTo>
                  <a:lnTo>
                    <a:pt x="347" y="65"/>
                  </a:lnTo>
                  <a:lnTo>
                    <a:pt x="326" y="121"/>
                  </a:lnTo>
                  <a:lnTo>
                    <a:pt x="326" y="1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4" name="Freeform 72"/>
            <p:cNvSpPr>
              <a:spLocks noEditPoints="1"/>
            </p:cNvSpPr>
            <p:nvPr/>
          </p:nvSpPr>
          <p:spPr bwMode="auto">
            <a:xfrm>
              <a:off x="5018088" y="2559050"/>
              <a:ext cx="423863" cy="423863"/>
            </a:xfrm>
            <a:custGeom>
              <a:avLst/>
              <a:gdLst/>
              <a:ahLst/>
              <a:cxnLst>
                <a:cxn ang="0">
                  <a:pos x="179" y="10"/>
                </a:cxn>
                <a:cxn ang="0">
                  <a:pos x="120" y="31"/>
                </a:cxn>
                <a:cxn ang="0">
                  <a:pos x="46" y="4"/>
                </a:cxn>
                <a:cxn ang="0">
                  <a:pos x="46" y="160"/>
                </a:cxn>
                <a:cxn ang="0">
                  <a:pos x="73" y="260"/>
                </a:cxn>
                <a:cxn ang="0">
                  <a:pos x="124" y="193"/>
                </a:cxn>
                <a:cxn ang="0">
                  <a:pos x="214" y="263"/>
                </a:cxn>
                <a:cxn ang="0">
                  <a:pos x="231" y="210"/>
                </a:cxn>
                <a:cxn ang="0">
                  <a:pos x="193" y="16"/>
                </a:cxn>
                <a:cxn ang="0">
                  <a:pos x="187" y="25"/>
                </a:cxn>
                <a:cxn ang="0">
                  <a:pos x="187" y="25"/>
                </a:cxn>
                <a:cxn ang="0">
                  <a:pos x="166" y="44"/>
                </a:cxn>
                <a:cxn ang="0">
                  <a:pos x="160" y="58"/>
                </a:cxn>
                <a:cxn ang="0">
                  <a:pos x="162" y="67"/>
                </a:cxn>
                <a:cxn ang="0">
                  <a:pos x="155" y="80"/>
                </a:cxn>
                <a:cxn ang="0">
                  <a:pos x="36" y="25"/>
                </a:cxn>
                <a:cxn ang="0">
                  <a:pos x="33" y="44"/>
                </a:cxn>
                <a:cxn ang="0">
                  <a:pos x="42" y="31"/>
                </a:cxn>
                <a:cxn ang="0">
                  <a:pos x="69" y="58"/>
                </a:cxn>
                <a:cxn ang="0">
                  <a:pos x="65" y="82"/>
                </a:cxn>
                <a:cxn ang="0">
                  <a:pos x="44" y="61"/>
                </a:cxn>
                <a:cxn ang="0">
                  <a:pos x="44" y="61"/>
                </a:cxn>
                <a:cxn ang="0">
                  <a:pos x="52" y="40"/>
                </a:cxn>
                <a:cxn ang="0">
                  <a:pos x="48" y="69"/>
                </a:cxn>
                <a:cxn ang="0">
                  <a:pos x="50" y="82"/>
                </a:cxn>
                <a:cxn ang="0">
                  <a:pos x="57" y="94"/>
                </a:cxn>
                <a:cxn ang="0">
                  <a:pos x="78" y="84"/>
                </a:cxn>
                <a:cxn ang="0">
                  <a:pos x="78" y="138"/>
                </a:cxn>
                <a:cxn ang="0">
                  <a:pos x="78" y="124"/>
                </a:cxn>
                <a:cxn ang="0">
                  <a:pos x="99" y="105"/>
                </a:cxn>
                <a:cxn ang="0">
                  <a:pos x="94" y="98"/>
                </a:cxn>
                <a:cxn ang="0">
                  <a:pos x="71" y="105"/>
                </a:cxn>
                <a:cxn ang="0">
                  <a:pos x="65" y="155"/>
                </a:cxn>
                <a:cxn ang="0">
                  <a:pos x="65" y="178"/>
                </a:cxn>
                <a:cxn ang="0">
                  <a:pos x="65" y="147"/>
                </a:cxn>
                <a:cxn ang="0">
                  <a:pos x="57" y="168"/>
                </a:cxn>
                <a:cxn ang="0">
                  <a:pos x="61" y="187"/>
                </a:cxn>
                <a:cxn ang="0">
                  <a:pos x="21" y="221"/>
                </a:cxn>
                <a:cxn ang="0">
                  <a:pos x="48" y="212"/>
                </a:cxn>
                <a:cxn ang="0">
                  <a:pos x="13" y="241"/>
                </a:cxn>
                <a:cxn ang="0">
                  <a:pos x="15" y="250"/>
                </a:cxn>
                <a:cxn ang="0">
                  <a:pos x="57" y="250"/>
                </a:cxn>
                <a:cxn ang="0">
                  <a:pos x="59" y="241"/>
                </a:cxn>
                <a:cxn ang="0">
                  <a:pos x="134" y="181"/>
                </a:cxn>
                <a:cxn ang="0">
                  <a:pos x="145" y="197"/>
                </a:cxn>
                <a:cxn ang="0">
                  <a:pos x="141" y="183"/>
                </a:cxn>
                <a:cxn ang="0">
                  <a:pos x="147" y="178"/>
                </a:cxn>
                <a:cxn ang="0">
                  <a:pos x="153" y="208"/>
                </a:cxn>
                <a:cxn ang="0">
                  <a:pos x="141" y="206"/>
                </a:cxn>
                <a:cxn ang="0">
                  <a:pos x="160" y="218"/>
                </a:cxn>
                <a:cxn ang="0">
                  <a:pos x="156" y="233"/>
                </a:cxn>
                <a:cxn ang="0">
                  <a:pos x="175" y="229"/>
                </a:cxn>
                <a:cxn ang="0">
                  <a:pos x="166" y="258"/>
                </a:cxn>
                <a:cxn ang="0">
                  <a:pos x="189" y="260"/>
                </a:cxn>
                <a:cxn ang="0">
                  <a:pos x="210" y="250"/>
                </a:cxn>
                <a:cxn ang="0">
                  <a:pos x="219" y="212"/>
                </a:cxn>
                <a:cxn ang="0">
                  <a:pos x="158" y="185"/>
                </a:cxn>
                <a:cxn ang="0">
                  <a:pos x="97" y="229"/>
                </a:cxn>
                <a:cxn ang="0">
                  <a:pos x="82" y="166"/>
                </a:cxn>
                <a:cxn ang="0">
                  <a:pos x="92" y="82"/>
                </a:cxn>
                <a:cxn ang="0">
                  <a:pos x="111" y="25"/>
                </a:cxn>
                <a:cxn ang="0">
                  <a:pos x="204" y="12"/>
                </a:cxn>
                <a:cxn ang="0">
                  <a:pos x="185" y="113"/>
                </a:cxn>
              </a:cxnLst>
              <a:rect l="0" t="0" r="r" b="b"/>
              <a:pathLst>
                <a:path w="267" h="267">
                  <a:moveTo>
                    <a:pt x="257" y="23"/>
                  </a:moveTo>
                  <a:lnTo>
                    <a:pt x="257" y="23"/>
                  </a:lnTo>
                  <a:lnTo>
                    <a:pt x="263" y="16"/>
                  </a:lnTo>
                  <a:lnTo>
                    <a:pt x="265" y="10"/>
                  </a:lnTo>
                  <a:lnTo>
                    <a:pt x="267" y="4"/>
                  </a:lnTo>
                  <a:lnTo>
                    <a:pt x="267" y="4"/>
                  </a:lnTo>
                  <a:lnTo>
                    <a:pt x="236" y="2"/>
                  </a:lnTo>
                  <a:lnTo>
                    <a:pt x="221" y="0"/>
                  </a:lnTo>
                  <a:lnTo>
                    <a:pt x="204" y="4"/>
                  </a:lnTo>
                  <a:lnTo>
                    <a:pt x="204" y="4"/>
                  </a:lnTo>
                  <a:lnTo>
                    <a:pt x="179" y="10"/>
                  </a:lnTo>
                  <a:lnTo>
                    <a:pt x="166" y="14"/>
                  </a:lnTo>
                  <a:lnTo>
                    <a:pt x="158" y="18"/>
                  </a:lnTo>
                  <a:lnTo>
                    <a:pt x="158" y="18"/>
                  </a:lnTo>
                  <a:lnTo>
                    <a:pt x="155" y="23"/>
                  </a:lnTo>
                  <a:lnTo>
                    <a:pt x="153" y="27"/>
                  </a:lnTo>
                  <a:lnTo>
                    <a:pt x="147" y="38"/>
                  </a:lnTo>
                  <a:lnTo>
                    <a:pt x="143" y="48"/>
                  </a:lnTo>
                  <a:lnTo>
                    <a:pt x="139" y="52"/>
                  </a:lnTo>
                  <a:lnTo>
                    <a:pt x="135" y="56"/>
                  </a:lnTo>
                  <a:lnTo>
                    <a:pt x="135" y="56"/>
                  </a:lnTo>
                  <a:lnTo>
                    <a:pt x="120" y="31"/>
                  </a:lnTo>
                  <a:lnTo>
                    <a:pt x="113" y="18"/>
                  </a:lnTo>
                  <a:lnTo>
                    <a:pt x="109" y="0"/>
                  </a:lnTo>
                  <a:lnTo>
                    <a:pt x="109" y="0"/>
                  </a:lnTo>
                  <a:lnTo>
                    <a:pt x="94" y="2"/>
                  </a:lnTo>
                  <a:lnTo>
                    <a:pt x="80" y="2"/>
                  </a:lnTo>
                  <a:lnTo>
                    <a:pt x="67" y="4"/>
                  </a:lnTo>
                  <a:lnTo>
                    <a:pt x="53" y="6"/>
                  </a:lnTo>
                  <a:lnTo>
                    <a:pt x="53" y="6"/>
                  </a:lnTo>
                  <a:lnTo>
                    <a:pt x="50" y="4"/>
                  </a:lnTo>
                  <a:lnTo>
                    <a:pt x="46" y="4"/>
                  </a:lnTo>
                  <a:lnTo>
                    <a:pt x="46" y="4"/>
                  </a:lnTo>
                  <a:lnTo>
                    <a:pt x="38" y="10"/>
                  </a:lnTo>
                  <a:lnTo>
                    <a:pt x="31" y="18"/>
                  </a:lnTo>
                  <a:lnTo>
                    <a:pt x="17" y="33"/>
                  </a:lnTo>
                  <a:lnTo>
                    <a:pt x="17" y="33"/>
                  </a:lnTo>
                  <a:lnTo>
                    <a:pt x="23" y="48"/>
                  </a:lnTo>
                  <a:lnTo>
                    <a:pt x="40" y="73"/>
                  </a:lnTo>
                  <a:lnTo>
                    <a:pt x="57" y="99"/>
                  </a:lnTo>
                  <a:lnTo>
                    <a:pt x="67" y="119"/>
                  </a:lnTo>
                  <a:lnTo>
                    <a:pt x="67" y="119"/>
                  </a:lnTo>
                  <a:lnTo>
                    <a:pt x="55" y="140"/>
                  </a:lnTo>
                  <a:lnTo>
                    <a:pt x="46" y="160"/>
                  </a:lnTo>
                  <a:lnTo>
                    <a:pt x="46" y="160"/>
                  </a:lnTo>
                  <a:lnTo>
                    <a:pt x="23" y="206"/>
                  </a:lnTo>
                  <a:lnTo>
                    <a:pt x="12" y="227"/>
                  </a:lnTo>
                  <a:lnTo>
                    <a:pt x="0" y="252"/>
                  </a:lnTo>
                  <a:lnTo>
                    <a:pt x="0" y="252"/>
                  </a:lnTo>
                  <a:lnTo>
                    <a:pt x="6" y="254"/>
                  </a:lnTo>
                  <a:lnTo>
                    <a:pt x="10" y="256"/>
                  </a:lnTo>
                  <a:lnTo>
                    <a:pt x="23" y="256"/>
                  </a:lnTo>
                  <a:lnTo>
                    <a:pt x="23" y="256"/>
                  </a:lnTo>
                  <a:lnTo>
                    <a:pt x="50" y="256"/>
                  </a:lnTo>
                  <a:lnTo>
                    <a:pt x="73" y="260"/>
                  </a:lnTo>
                  <a:lnTo>
                    <a:pt x="73" y="260"/>
                  </a:lnTo>
                  <a:lnTo>
                    <a:pt x="76" y="260"/>
                  </a:lnTo>
                  <a:lnTo>
                    <a:pt x="80" y="258"/>
                  </a:lnTo>
                  <a:lnTo>
                    <a:pt x="88" y="252"/>
                  </a:lnTo>
                  <a:lnTo>
                    <a:pt x="97" y="244"/>
                  </a:lnTo>
                  <a:lnTo>
                    <a:pt x="103" y="235"/>
                  </a:lnTo>
                  <a:lnTo>
                    <a:pt x="103" y="235"/>
                  </a:lnTo>
                  <a:lnTo>
                    <a:pt x="109" y="225"/>
                  </a:lnTo>
                  <a:lnTo>
                    <a:pt x="113" y="214"/>
                  </a:lnTo>
                  <a:lnTo>
                    <a:pt x="116" y="202"/>
                  </a:lnTo>
                  <a:lnTo>
                    <a:pt x="124" y="193"/>
                  </a:lnTo>
                  <a:lnTo>
                    <a:pt x="124" y="193"/>
                  </a:lnTo>
                  <a:lnTo>
                    <a:pt x="130" y="214"/>
                  </a:lnTo>
                  <a:lnTo>
                    <a:pt x="137" y="233"/>
                  </a:lnTo>
                  <a:lnTo>
                    <a:pt x="145" y="250"/>
                  </a:lnTo>
                  <a:lnTo>
                    <a:pt x="156" y="265"/>
                  </a:lnTo>
                  <a:lnTo>
                    <a:pt x="156" y="265"/>
                  </a:lnTo>
                  <a:lnTo>
                    <a:pt x="179" y="267"/>
                  </a:lnTo>
                  <a:lnTo>
                    <a:pt x="196" y="267"/>
                  </a:lnTo>
                  <a:lnTo>
                    <a:pt x="210" y="265"/>
                  </a:lnTo>
                  <a:lnTo>
                    <a:pt x="210" y="265"/>
                  </a:lnTo>
                  <a:lnTo>
                    <a:pt x="214" y="263"/>
                  </a:lnTo>
                  <a:lnTo>
                    <a:pt x="217" y="260"/>
                  </a:lnTo>
                  <a:lnTo>
                    <a:pt x="221" y="256"/>
                  </a:lnTo>
                  <a:lnTo>
                    <a:pt x="221" y="256"/>
                  </a:lnTo>
                  <a:lnTo>
                    <a:pt x="235" y="246"/>
                  </a:lnTo>
                  <a:lnTo>
                    <a:pt x="240" y="242"/>
                  </a:lnTo>
                  <a:lnTo>
                    <a:pt x="244" y="237"/>
                  </a:lnTo>
                  <a:lnTo>
                    <a:pt x="244" y="237"/>
                  </a:lnTo>
                  <a:lnTo>
                    <a:pt x="242" y="231"/>
                  </a:lnTo>
                  <a:lnTo>
                    <a:pt x="238" y="223"/>
                  </a:lnTo>
                  <a:lnTo>
                    <a:pt x="231" y="210"/>
                  </a:lnTo>
                  <a:lnTo>
                    <a:pt x="231" y="210"/>
                  </a:lnTo>
                  <a:lnTo>
                    <a:pt x="206" y="170"/>
                  </a:lnTo>
                  <a:lnTo>
                    <a:pt x="195" y="151"/>
                  </a:lnTo>
                  <a:lnTo>
                    <a:pt x="187" y="130"/>
                  </a:lnTo>
                  <a:lnTo>
                    <a:pt x="187" y="130"/>
                  </a:lnTo>
                  <a:lnTo>
                    <a:pt x="206" y="98"/>
                  </a:lnTo>
                  <a:lnTo>
                    <a:pt x="227" y="67"/>
                  </a:lnTo>
                  <a:lnTo>
                    <a:pt x="227" y="67"/>
                  </a:lnTo>
                  <a:lnTo>
                    <a:pt x="257" y="23"/>
                  </a:lnTo>
                  <a:lnTo>
                    <a:pt x="257" y="23"/>
                  </a:lnTo>
                  <a:close/>
                  <a:moveTo>
                    <a:pt x="193" y="16"/>
                  </a:moveTo>
                  <a:lnTo>
                    <a:pt x="193" y="16"/>
                  </a:lnTo>
                  <a:lnTo>
                    <a:pt x="193" y="19"/>
                  </a:lnTo>
                  <a:lnTo>
                    <a:pt x="191" y="21"/>
                  </a:lnTo>
                  <a:lnTo>
                    <a:pt x="191" y="21"/>
                  </a:lnTo>
                  <a:lnTo>
                    <a:pt x="185" y="19"/>
                  </a:lnTo>
                  <a:lnTo>
                    <a:pt x="177" y="19"/>
                  </a:lnTo>
                  <a:lnTo>
                    <a:pt x="177" y="19"/>
                  </a:lnTo>
                  <a:lnTo>
                    <a:pt x="185" y="16"/>
                  </a:lnTo>
                  <a:lnTo>
                    <a:pt x="189" y="16"/>
                  </a:lnTo>
                  <a:lnTo>
                    <a:pt x="193" y="16"/>
                  </a:lnTo>
                  <a:lnTo>
                    <a:pt x="193" y="16"/>
                  </a:lnTo>
                  <a:close/>
                  <a:moveTo>
                    <a:pt x="187" y="25"/>
                  </a:moveTo>
                  <a:lnTo>
                    <a:pt x="187" y="25"/>
                  </a:lnTo>
                  <a:lnTo>
                    <a:pt x="185" y="31"/>
                  </a:lnTo>
                  <a:lnTo>
                    <a:pt x="183" y="35"/>
                  </a:lnTo>
                  <a:lnTo>
                    <a:pt x="183" y="35"/>
                  </a:lnTo>
                  <a:lnTo>
                    <a:pt x="172" y="35"/>
                  </a:lnTo>
                  <a:lnTo>
                    <a:pt x="160" y="35"/>
                  </a:lnTo>
                  <a:lnTo>
                    <a:pt x="160" y="35"/>
                  </a:lnTo>
                  <a:lnTo>
                    <a:pt x="166" y="31"/>
                  </a:lnTo>
                  <a:lnTo>
                    <a:pt x="172" y="29"/>
                  </a:lnTo>
                  <a:lnTo>
                    <a:pt x="187" y="25"/>
                  </a:lnTo>
                  <a:lnTo>
                    <a:pt x="187" y="25"/>
                  </a:lnTo>
                  <a:close/>
                  <a:moveTo>
                    <a:pt x="177" y="40"/>
                  </a:moveTo>
                  <a:lnTo>
                    <a:pt x="177" y="40"/>
                  </a:lnTo>
                  <a:lnTo>
                    <a:pt x="177" y="44"/>
                  </a:lnTo>
                  <a:lnTo>
                    <a:pt x="175" y="48"/>
                  </a:lnTo>
                  <a:lnTo>
                    <a:pt x="175" y="48"/>
                  </a:lnTo>
                  <a:lnTo>
                    <a:pt x="166" y="50"/>
                  </a:lnTo>
                  <a:lnTo>
                    <a:pt x="158" y="50"/>
                  </a:lnTo>
                  <a:lnTo>
                    <a:pt x="155" y="50"/>
                  </a:lnTo>
                  <a:lnTo>
                    <a:pt x="155" y="50"/>
                  </a:lnTo>
                  <a:lnTo>
                    <a:pt x="158" y="46"/>
                  </a:lnTo>
                  <a:lnTo>
                    <a:pt x="166" y="44"/>
                  </a:lnTo>
                  <a:lnTo>
                    <a:pt x="177" y="40"/>
                  </a:lnTo>
                  <a:lnTo>
                    <a:pt x="177" y="40"/>
                  </a:lnTo>
                  <a:close/>
                  <a:moveTo>
                    <a:pt x="170" y="56"/>
                  </a:moveTo>
                  <a:lnTo>
                    <a:pt x="170" y="56"/>
                  </a:lnTo>
                  <a:lnTo>
                    <a:pt x="168" y="59"/>
                  </a:lnTo>
                  <a:lnTo>
                    <a:pt x="168" y="59"/>
                  </a:lnTo>
                  <a:lnTo>
                    <a:pt x="162" y="61"/>
                  </a:lnTo>
                  <a:lnTo>
                    <a:pt x="153" y="59"/>
                  </a:lnTo>
                  <a:lnTo>
                    <a:pt x="153" y="59"/>
                  </a:lnTo>
                  <a:lnTo>
                    <a:pt x="156" y="58"/>
                  </a:lnTo>
                  <a:lnTo>
                    <a:pt x="160" y="58"/>
                  </a:lnTo>
                  <a:lnTo>
                    <a:pt x="170" y="56"/>
                  </a:lnTo>
                  <a:lnTo>
                    <a:pt x="170" y="56"/>
                  </a:lnTo>
                  <a:close/>
                  <a:moveTo>
                    <a:pt x="162" y="67"/>
                  </a:moveTo>
                  <a:lnTo>
                    <a:pt x="162" y="67"/>
                  </a:lnTo>
                  <a:lnTo>
                    <a:pt x="162" y="71"/>
                  </a:lnTo>
                  <a:lnTo>
                    <a:pt x="158" y="73"/>
                  </a:lnTo>
                  <a:lnTo>
                    <a:pt x="155" y="71"/>
                  </a:lnTo>
                  <a:lnTo>
                    <a:pt x="153" y="69"/>
                  </a:lnTo>
                  <a:lnTo>
                    <a:pt x="153" y="69"/>
                  </a:lnTo>
                  <a:lnTo>
                    <a:pt x="156" y="67"/>
                  </a:lnTo>
                  <a:lnTo>
                    <a:pt x="162" y="67"/>
                  </a:lnTo>
                  <a:lnTo>
                    <a:pt x="162" y="67"/>
                  </a:lnTo>
                  <a:close/>
                  <a:moveTo>
                    <a:pt x="155" y="80"/>
                  </a:moveTo>
                  <a:lnTo>
                    <a:pt x="155" y="80"/>
                  </a:lnTo>
                  <a:lnTo>
                    <a:pt x="155" y="82"/>
                  </a:lnTo>
                  <a:lnTo>
                    <a:pt x="153" y="84"/>
                  </a:lnTo>
                  <a:lnTo>
                    <a:pt x="153" y="84"/>
                  </a:lnTo>
                  <a:lnTo>
                    <a:pt x="151" y="84"/>
                  </a:lnTo>
                  <a:lnTo>
                    <a:pt x="151" y="82"/>
                  </a:lnTo>
                  <a:lnTo>
                    <a:pt x="151" y="82"/>
                  </a:lnTo>
                  <a:lnTo>
                    <a:pt x="155" y="80"/>
                  </a:lnTo>
                  <a:lnTo>
                    <a:pt x="155" y="80"/>
                  </a:lnTo>
                  <a:close/>
                  <a:moveTo>
                    <a:pt x="48" y="16"/>
                  </a:moveTo>
                  <a:lnTo>
                    <a:pt x="48" y="16"/>
                  </a:lnTo>
                  <a:lnTo>
                    <a:pt x="44" y="18"/>
                  </a:lnTo>
                  <a:lnTo>
                    <a:pt x="42" y="19"/>
                  </a:lnTo>
                  <a:lnTo>
                    <a:pt x="34" y="21"/>
                  </a:lnTo>
                  <a:lnTo>
                    <a:pt x="34" y="21"/>
                  </a:lnTo>
                  <a:lnTo>
                    <a:pt x="40" y="16"/>
                  </a:lnTo>
                  <a:lnTo>
                    <a:pt x="42" y="14"/>
                  </a:lnTo>
                  <a:lnTo>
                    <a:pt x="48" y="16"/>
                  </a:lnTo>
                  <a:lnTo>
                    <a:pt x="48" y="16"/>
                  </a:lnTo>
                  <a:close/>
                  <a:moveTo>
                    <a:pt x="36" y="25"/>
                  </a:moveTo>
                  <a:lnTo>
                    <a:pt x="36" y="25"/>
                  </a:lnTo>
                  <a:lnTo>
                    <a:pt x="33" y="31"/>
                  </a:lnTo>
                  <a:lnTo>
                    <a:pt x="25" y="37"/>
                  </a:lnTo>
                  <a:lnTo>
                    <a:pt x="25" y="37"/>
                  </a:lnTo>
                  <a:lnTo>
                    <a:pt x="27" y="33"/>
                  </a:lnTo>
                  <a:lnTo>
                    <a:pt x="31" y="31"/>
                  </a:lnTo>
                  <a:lnTo>
                    <a:pt x="36" y="25"/>
                  </a:lnTo>
                  <a:lnTo>
                    <a:pt x="36" y="25"/>
                  </a:lnTo>
                  <a:close/>
                  <a:moveTo>
                    <a:pt x="33" y="46"/>
                  </a:moveTo>
                  <a:lnTo>
                    <a:pt x="33" y="46"/>
                  </a:lnTo>
                  <a:lnTo>
                    <a:pt x="33" y="44"/>
                  </a:lnTo>
                  <a:lnTo>
                    <a:pt x="33" y="42"/>
                  </a:lnTo>
                  <a:lnTo>
                    <a:pt x="36" y="42"/>
                  </a:lnTo>
                  <a:lnTo>
                    <a:pt x="36" y="42"/>
                  </a:lnTo>
                  <a:lnTo>
                    <a:pt x="34" y="44"/>
                  </a:lnTo>
                  <a:lnTo>
                    <a:pt x="33" y="46"/>
                  </a:lnTo>
                  <a:lnTo>
                    <a:pt x="33" y="46"/>
                  </a:lnTo>
                  <a:close/>
                  <a:moveTo>
                    <a:pt x="53" y="21"/>
                  </a:moveTo>
                  <a:lnTo>
                    <a:pt x="53" y="21"/>
                  </a:lnTo>
                  <a:lnTo>
                    <a:pt x="52" y="27"/>
                  </a:lnTo>
                  <a:lnTo>
                    <a:pt x="50" y="29"/>
                  </a:lnTo>
                  <a:lnTo>
                    <a:pt x="42" y="31"/>
                  </a:lnTo>
                  <a:lnTo>
                    <a:pt x="42" y="31"/>
                  </a:lnTo>
                  <a:lnTo>
                    <a:pt x="46" y="25"/>
                  </a:lnTo>
                  <a:lnTo>
                    <a:pt x="50" y="23"/>
                  </a:lnTo>
                  <a:lnTo>
                    <a:pt x="53" y="21"/>
                  </a:lnTo>
                  <a:lnTo>
                    <a:pt x="53" y="21"/>
                  </a:lnTo>
                  <a:close/>
                  <a:moveTo>
                    <a:pt x="55" y="69"/>
                  </a:moveTo>
                  <a:lnTo>
                    <a:pt x="55" y="69"/>
                  </a:lnTo>
                  <a:lnTo>
                    <a:pt x="59" y="65"/>
                  </a:lnTo>
                  <a:lnTo>
                    <a:pt x="63" y="59"/>
                  </a:lnTo>
                  <a:lnTo>
                    <a:pt x="67" y="58"/>
                  </a:lnTo>
                  <a:lnTo>
                    <a:pt x="69" y="58"/>
                  </a:lnTo>
                  <a:lnTo>
                    <a:pt x="71" y="59"/>
                  </a:lnTo>
                  <a:lnTo>
                    <a:pt x="73" y="63"/>
                  </a:lnTo>
                  <a:lnTo>
                    <a:pt x="73" y="63"/>
                  </a:lnTo>
                  <a:lnTo>
                    <a:pt x="63" y="67"/>
                  </a:lnTo>
                  <a:lnTo>
                    <a:pt x="55" y="69"/>
                  </a:lnTo>
                  <a:lnTo>
                    <a:pt x="55" y="69"/>
                  </a:lnTo>
                  <a:close/>
                  <a:moveTo>
                    <a:pt x="78" y="77"/>
                  </a:moveTo>
                  <a:lnTo>
                    <a:pt x="78" y="77"/>
                  </a:lnTo>
                  <a:lnTo>
                    <a:pt x="74" y="79"/>
                  </a:lnTo>
                  <a:lnTo>
                    <a:pt x="71" y="80"/>
                  </a:lnTo>
                  <a:lnTo>
                    <a:pt x="65" y="82"/>
                  </a:lnTo>
                  <a:lnTo>
                    <a:pt x="59" y="84"/>
                  </a:lnTo>
                  <a:lnTo>
                    <a:pt x="59" y="84"/>
                  </a:lnTo>
                  <a:lnTo>
                    <a:pt x="63" y="77"/>
                  </a:lnTo>
                  <a:lnTo>
                    <a:pt x="69" y="71"/>
                  </a:lnTo>
                  <a:lnTo>
                    <a:pt x="73" y="69"/>
                  </a:lnTo>
                  <a:lnTo>
                    <a:pt x="76" y="69"/>
                  </a:lnTo>
                  <a:lnTo>
                    <a:pt x="78" y="71"/>
                  </a:lnTo>
                  <a:lnTo>
                    <a:pt x="78" y="77"/>
                  </a:lnTo>
                  <a:lnTo>
                    <a:pt x="78" y="77"/>
                  </a:lnTo>
                  <a:close/>
                  <a:moveTo>
                    <a:pt x="44" y="61"/>
                  </a:moveTo>
                  <a:lnTo>
                    <a:pt x="44" y="61"/>
                  </a:lnTo>
                  <a:lnTo>
                    <a:pt x="46" y="56"/>
                  </a:lnTo>
                  <a:lnTo>
                    <a:pt x="52" y="52"/>
                  </a:lnTo>
                  <a:lnTo>
                    <a:pt x="57" y="48"/>
                  </a:lnTo>
                  <a:lnTo>
                    <a:pt x="61" y="44"/>
                  </a:lnTo>
                  <a:lnTo>
                    <a:pt x="61" y="44"/>
                  </a:lnTo>
                  <a:lnTo>
                    <a:pt x="63" y="46"/>
                  </a:lnTo>
                  <a:lnTo>
                    <a:pt x="65" y="52"/>
                  </a:lnTo>
                  <a:lnTo>
                    <a:pt x="65" y="52"/>
                  </a:lnTo>
                  <a:lnTo>
                    <a:pt x="55" y="58"/>
                  </a:lnTo>
                  <a:lnTo>
                    <a:pt x="44" y="61"/>
                  </a:lnTo>
                  <a:lnTo>
                    <a:pt x="44" y="61"/>
                  </a:lnTo>
                  <a:close/>
                  <a:moveTo>
                    <a:pt x="44" y="42"/>
                  </a:moveTo>
                  <a:lnTo>
                    <a:pt x="44" y="42"/>
                  </a:lnTo>
                  <a:lnTo>
                    <a:pt x="50" y="38"/>
                  </a:lnTo>
                  <a:lnTo>
                    <a:pt x="53" y="37"/>
                  </a:lnTo>
                  <a:lnTo>
                    <a:pt x="55" y="33"/>
                  </a:lnTo>
                  <a:lnTo>
                    <a:pt x="55" y="33"/>
                  </a:lnTo>
                  <a:lnTo>
                    <a:pt x="57" y="33"/>
                  </a:lnTo>
                  <a:lnTo>
                    <a:pt x="57" y="35"/>
                  </a:lnTo>
                  <a:lnTo>
                    <a:pt x="57" y="38"/>
                  </a:lnTo>
                  <a:lnTo>
                    <a:pt x="57" y="38"/>
                  </a:lnTo>
                  <a:lnTo>
                    <a:pt x="52" y="40"/>
                  </a:lnTo>
                  <a:lnTo>
                    <a:pt x="44" y="42"/>
                  </a:lnTo>
                  <a:lnTo>
                    <a:pt x="44" y="42"/>
                  </a:lnTo>
                  <a:close/>
                  <a:moveTo>
                    <a:pt x="44" y="73"/>
                  </a:moveTo>
                  <a:lnTo>
                    <a:pt x="44" y="73"/>
                  </a:lnTo>
                  <a:lnTo>
                    <a:pt x="44" y="71"/>
                  </a:lnTo>
                  <a:lnTo>
                    <a:pt x="44" y="67"/>
                  </a:lnTo>
                  <a:lnTo>
                    <a:pt x="44" y="67"/>
                  </a:lnTo>
                  <a:lnTo>
                    <a:pt x="46" y="65"/>
                  </a:lnTo>
                  <a:lnTo>
                    <a:pt x="50" y="65"/>
                  </a:lnTo>
                  <a:lnTo>
                    <a:pt x="50" y="65"/>
                  </a:lnTo>
                  <a:lnTo>
                    <a:pt x="48" y="69"/>
                  </a:lnTo>
                  <a:lnTo>
                    <a:pt x="44" y="73"/>
                  </a:lnTo>
                  <a:lnTo>
                    <a:pt x="44" y="73"/>
                  </a:lnTo>
                  <a:close/>
                  <a:moveTo>
                    <a:pt x="50" y="82"/>
                  </a:moveTo>
                  <a:lnTo>
                    <a:pt x="50" y="82"/>
                  </a:lnTo>
                  <a:lnTo>
                    <a:pt x="52" y="79"/>
                  </a:lnTo>
                  <a:lnTo>
                    <a:pt x="55" y="77"/>
                  </a:lnTo>
                  <a:lnTo>
                    <a:pt x="55" y="77"/>
                  </a:lnTo>
                  <a:lnTo>
                    <a:pt x="57" y="79"/>
                  </a:lnTo>
                  <a:lnTo>
                    <a:pt x="55" y="82"/>
                  </a:lnTo>
                  <a:lnTo>
                    <a:pt x="52" y="82"/>
                  </a:lnTo>
                  <a:lnTo>
                    <a:pt x="50" y="82"/>
                  </a:lnTo>
                  <a:lnTo>
                    <a:pt x="50" y="82"/>
                  </a:lnTo>
                  <a:close/>
                  <a:moveTo>
                    <a:pt x="57" y="94"/>
                  </a:moveTo>
                  <a:lnTo>
                    <a:pt x="57" y="94"/>
                  </a:lnTo>
                  <a:lnTo>
                    <a:pt x="59" y="92"/>
                  </a:lnTo>
                  <a:lnTo>
                    <a:pt x="61" y="90"/>
                  </a:lnTo>
                  <a:lnTo>
                    <a:pt x="67" y="88"/>
                  </a:lnTo>
                  <a:lnTo>
                    <a:pt x="67" y="88"/>
                  </a:lnTo>
                  <a:lnTo>
                    <a:pt x="63" y="92"/>
                  </a:lnTo>
                  <a:lnTo>
                    <a:pt x="61" y="94"/>
                  </a:lnTo>
                  <a:lnTo>
                    <a:pt x="57" y="94"/>
                  </a:lnTo>
                  <a:lnTo>
                    <a:pt x="57" y="94"/>
                  </a:lnTo>
                  <a:close/>
                  <a:moveTo>
                    <a:pt x="82" y="80"/>
                  </a:moveTo>
                  <a:lnTo>
                    <a:pt x="82" y="80"/>
                  </a:lnTo>
                  <a:lnTo>
                    <a:pt x="86" y="82"/>
                  </a:lnTo>
                  <a:lnTo>
                    <a:pt x="86" y="88"/>
                  </a:lnTo>
                  <a:lnTo>
                    <a:pt x="86" y="88"/>
                  </a:lnTo>
                  <a:lnTo>
                    <a:pt x="76" y="92"/>
                  </a:lnTo>
                  <a:lnTo>
                    <a:pt x="67" y="96"/>
                  </a:lnTo>
                  <a:lnTo>
                    <a:pt x="67" y="96"/>
                  </a:lnTo>
                  <a:lnTo>
                    <a:pt x="71" y="92"/>
                  </a:lnTo>
                  <a:lnTo>
                    <a:pt x="74" y="88"/>
                  </a:lnTo>
                  <a:lnTo>
                    <a:pt x="78" y="84"/>
                  </a:lnTo>
                  <a:lnTo>
                    <a:pt x="82" y="80"/>
                  </a:lnTo>
                  <a:lnTo>
                    <a:pt x="82" y="80"/>
                  </a:lnTo>
                  <a:close/>
                  <a:moveTo>
                    <a:pt x="99" y="117"/>
                  </a:moveTo>
                  <a:lnTo>
                    <a:pt x="99" y="117"/>
                  </a:lnTo>
                  <a:lnTo>
                    <a:pt x="99" y="119"/>
                  </a:lnTo>
                  <a:lnTo>
                    <a:pt x="99" y="122"/>
                  </a:lnTo>
                  <a:lnTo>
                    <a:pt x="95" y="128"/>
                  </a:lnTo>
                  <a:lnTo>
                    <a:pt x="95" y="128"/>
                  </a:lnTo>
                  <a:lnTo>
                    <a:pt x="88" y="130"/>
                  </a:lnTo>
                  <a:lnTo>
                    <a:pt x="84" y="134"/>
                  </a:lnTo>
                  <a:lnTo>
                    <a:pt x="78" y="138"/>
                  </a:lnTo>
                  <a:lnTo>
                    <a:pt x="71" y="138"/>
                  </a:lnTo>
                  <a:lnTo>
                    <a:pt x="71" y="138"/>
                  </a:lnTo>
                  <a:lnTo>
                    <a:pt x="76" y="132"/>
                  </a:lnTo>
                  <a:lnTo>
                    <a:pt x="84" y="126"/>
                  </a:lnTo>
                  <a:lnTo>
                    <a:pt x="99" y="117"/>
                  </a:lnTo>
                  <a:lnTo>
                    <a:pt x="99" y="117"/>
                  </a:lnTo>
                  <a:close/>
                  <a:moveTo>
                    <a:pt x="69" y="130"/>
                  </a:moveTo>
                  <a:lnTo>
                    <a:pt x="69" y="130"/>
                  </a:lnTo>
                  <a:lnTo>
                    <a:pt x="71" y="128"/>
                  </a:lnTo>
                  <a:lnTo>
                    <a:pt x="73" y="126"/>
                  </a:lnTo>
                  <a:lnTo>
                    <a:pt x="78" y="124"/>
                  </a:lnTo>
                  <a:lnTo>
                    <a:pt x="78" y="124"/>
                  </a:lnTo>
                  <a:lnTo>
                    <a:pt x="74" y="128"/>
                  </a:lnTo>
                  <a:lnTo>
                    <a:pt x="69" y="130"/>
                  </a:lnTo>
                  <a:lnTo>
                    <a:pt x="69" y="130"/>
                  </a:lnTo>
                  <a:close/>
                  <a:moveTo>
                    <a:pt x="80" y="117"/>
                  </a:moveTo>
                  <a:lnTo>
                    <a:pt x="80" y="117"/>
                  </a:lnTo>
                  <a:lnTo>
                    <a:pt x="90" y="107"/>
                  </a:lnTo>
                  <a:lnTo>
                    <a:pt x="95" y="105"/>
                  </a:lnTo>
                  <a:lnTo>
                    <a:pt x="97" y="105"/>
                  </a:lnTo>
                  <a:lnTo>
                    <a:pt x="99" y="105"/>
                  </a:lnTo>
                  <a:lnTo>
                    <a:pt x="99" y="105"/>
                  </a:lnTo>
                  <a:lnTo>
                    <a:pt x="97" y="109"/>
                  </a:lnTo>
                  <a:lnTo>
                    <a:pt x="92" y="113"/>
                  </a:lnTo>
                  <a:lnTo>
                    <a:pt x="80" y="117"/>
                  </a:lnTo>
                  <a:lnTo>
                    <a:pt x="80" y="117"/>
                  </a:lnTo>
                  <a:close/>
                  <a:moveTo>
                    <a:pt x="78" y="105"/>
                  </a:moveTo>
                  <a:lnTo>
                    <a:pt x="78" y="105"/>
                  </a:lnTo>
                  <a:lnTo>
                    <a:pt x="86" y="96"/>
                  </a:lnTo>
                  <a:lnTo>
                    <a:pt x="90" y="94"/>
                  </a:lnTo>
                  <a:lnTo>
                    <a:pt x="92" y="96"/>
                  </a:lnTo>
                  <a:lnTo>
                    <a:pt x="94" y="98"/>
                  </a:lnTo>
                  <a:lnTo>
                    <a:pt x="94" y="98"/>
                  </a:lnTo>
                  <a:lnTo>
                    <a:pt x="86" y="101"/>
                  </a:lnTo>
                  <a:lnTo>
                    <a:pt x="82" y="103"/>
                  </a:lnTo>
                  <a:lnTo>
                    <a:pt x="78" y="105"/>
                  </a:lnTo>
                  <a:lnTo>
                    <a:pt x="78" y="105"/>
                  </a:lnTo>
                  <a:close/>
                  <a:moveTo>
                    <a:pt x="67" y="105"/>
                  </a:moveTo>
                  <a:lnTo>
                    <a:pt x="67" y="105"/>
                  </a:lnTo>
                  <a:lnTo>
                    <a:pt x="67" y="103"/>
                  </a:lnTo>
                  <a:lnTo>
                    <a:pt x="69" y="101"/>
                  </a:lnTo>
                  <a:lnTo>
                    <a:pt x="73" y="99"/>
                  </a:lnTo>
                  <a:lnTo>
                    <a:pt x="73" y="99"/>
                  </a:lnTo>
                  <a:lnTo>
                    <a:pt x="71" y="105"/>
                  </a:lnTo>
                  <a:lnTo>
                    <a:pt x="69" y="105"/>
                  </a:lnTo>
                  <a:lnTo>
                    <a:pt x="67" y="105"/>
                  </a:lnTo>
                  <a:lnTo>
                    <a:pt x="67" y="105"/>
                  </a:lnTo>
                  <a:close/>
                  <a:moveTo>
                    <a:pt x="90" y="140"/>
                  </a:moveTo>
                  <a:lnTo>
                    <a:pt x="90" y="140"/>
                  </a:lnTo>
                  <a:lnTo>
                    <a:pt x="86" y="149"/>
                  </a:lnTo>
                  <a:lnTo>
                    <a:pt x="78" y="155"/>
                  </a:lnTo>
                  <a:lnTo>
                    <a:pt x="71" y="159"/>
                  </a:lnTo>
                  <a:lnTo>
                    <a:pt x="59" y="160"/>
                  </a:lnTo>
                  <a:lnTo>
                    <a:pt x="59" y="160"/>
                  </a:lnTo>
                  <a:lnTo>
                    <a:pt x="65" y="155"/>
                  </a:lnTo>
                  <a:lnTo>
                    <a:pt x="71" y="149"/>
                  </a:lnTo>
                  <a:lnTo>
                    <a:pt x="90" y="140"/>
                  </a:lnTo>
                  <a:lnTo>
                    <a:pt x="90" y="140"/>
                  </a:lnTo>
                  <a:close/>
                  <a:moveTo>
                    <a:pt x="48" y="183"/>
                  </a:moveTo>
                  <a:lnTo>
                    <a:pt x="48" y="183"/>
                  </a:lnTo>
                  <a:lnTo>
                    <a:pt x="59" y="174"/>
                  </a:lnTo>
                  <a:lnTo>
                    <a:pt x="73" y="166"/>
                  </a:lnTo>
                  <a:lnTo>
                    <a:pt x="73" y="166"/>
                  </a:lnTo>
                  <a:lnTo>
                    <a:pt x="73" y="170"/>
                  </a:lnTo>
                  <a:lnTo>
                    <a:pt x="71" y="172"/>
                  </a:lnTo>
                  <a:lnTo>
                    <a:pt x="65" y="178"/>
                  </a:lnTo>
                  <a:lnTo>
                    <a:pt x="55" y="181"/>
                  </a:lnTo>
                  <a:lnTo>
                    <a:pt x="48" y="183"/>
                  </a:lnTo>
                  <a:lnTo>
                    <a:pt x="48" y="183"/>
                  </a:lnTo>
                  <a:close/>
                  <a:moveTo>
                    <a:pt x="65" y="147"/>
                  </a:moveTo>
                  <a:lnTo>
                    <a:pt x="65" y="147"/>
                  </a:lnTo>
                  <a:lnTo>
                    <a:pt x="61" y="151"/>
                  </a:lnTo>
                  <a:lnTo>
                    <a:pt x="59" y="151"/>
                  </a:lnTo>
                  <a:lnTo>
                    <a:pt x="57" y="151"/>
                  </a:lnTo>
                  <a:lnTo>
                    <a:pt x="57" y="151"/>
                  </a:lnTo>
                  <a:lnTo>
                    <a:pt x="59" y="149"/>
                  </a:lnTo>
                  <a:lnTo>
                    <a:pt x="65" y="147"/>
                  </a:lnTo>
                  <a:lnTo>
                    <a:pt x="65" y="147"/>
                  </a:lnTo>
                  <a:close/>
                  <a:moveTo>
                    <a:pt x="57" y="168"/>
                  </a:moveTo>
                  <a:lnTo>
                    <a:pt x="57" y="168"/>
                  </a:lnTo>
                  <a:lnTo>
                    <a:pt x="57" y="170"/>
                  </a:lnTo>
                  <a:lnTo>
                    <a:pt x="53" y="172"/>
                  </a:lnTo>
                  <a:lnTo>
                    <a:pt x="46" y="178"/>
                  </a:lnTo>
                  <a:lnTo>
                    <a:pt x="46" y="178"/>
                  </a:lnTo>
                  <a:lnTo>
                    <a:pt x="48" y="172"/>
                  </a:lnTo>
                  <a:lnTo>
                    <a:pt x="52" y="170"/>
                  </a:lnTo>
                  <a:lnTo>
                    <a:pt x="55" y="170"/>
                  </a:lnTo>
                  <a:lnTo>
                    <a:pt x="57" y="168"/>
                  </a:lnTo>
                  <a:lnTo>
                    <a:pt x="57" y="168"/>
                  </a:lnTo>
                  <a:close/>
                  <a:moveTo>
                    <a:pt x="61" y="187"/>
                  </a:moveTo>
                  <a:lnTo>
                    <a:pt x="61" y="187"/>
                  </a:lnTo>
                  <a:lnTo>
                    <a:pt x="61" y="191"/>
                  </a:lnTo>
                  <a:lnTo>
                    <a:pt x="57" y="195"/>
                  </a:lnTo>
                  <a:lnTo>
                    <a:pt x="52" y="200"/>
                  </a:lnTo>
                  <a:lnTo>
                    <a:pt x="44" y="202"/>
                  </a:lnTo>
                  <a:lnTo>
                    <a:pt x="34" y="204"/>
                  </a:lnTo>
                  <a:lnTo>
                    <a:pt x="34" y="204"/>
                  </a:lnTo>
                  <a:lnTo>
                    <a:pt x="46" y="195"/>
                  </a:lnTo>
                  <a:lnTo>
                    <a:pt x="61" y="187"/>
                  </a:lnTo>
                  <a:lnTo>
                    <a:pt x="61" y="187"/>
                  </a:lnTo>
                  <a:close/>
                  <a:moveTo>
                    <a:pt x="25" y="212"/>
                  </a:moveTo>
                  <a:lnTo>
                    <a:pt x="25" y="212"/>
                  </a:lnTo>
                  <a:lnTo>
                    <a:pt x="29" y="212"/>
                  </a:lnTo>
                  <a:lnTo>
                    <a:pt x="34" y="212"/>
                  </a:lnTo>
                  <a:lnTo>
                    <a:pt x="38" y="210"/>
                  </a:lnTo>
                  <a:lnTo>
                    <a:pt x="38" y="210"/>
                  </a:lnTo>
                  <a:lnTo>
                    <a:pt x="38" y="210"/>
                  </a:lnTo>
                  <a:lnTo>
                    <a:pt x="31" y="218"/>
                  </a:lnTo>
                  <a:lnTo>
                    <a:pt x="21" y="221"/>
                  </a:lnTo>
                  <a:lnTo>
                    <a:pt x="21" y="221"/>
                  </a:lnTo>
                  <a:lnTo>
                    <a:pt x="23" y="218"/>
                  </a:lnTo>
                  <a:lnTo>
                    <a:pt x="25" y="212"/>
                  </a:lnTo>
                  <a:lnTo>
                    <a:pt x="25" y="212"/>
                  </a:lnTo>
                  <a:close/>
                  <a:moveTo>
                    <a:pt x="48" y="212"/>
                  </a:moveTo>
                  <a:lnTo>
                    <a:pt x="48" y="212"/>
                  </a:lnTo>
                  <a:lnTo>
                    <a:pt x="46" y="216"/>
                  </a:lnTo>
                  <a:lnTo>
                    <a:pt x="42" y="220"/>
                  </a:lnTo>
                  <a:lnTo>
                    <a:pt x="29" y="223"/>
                  </a:lnTo>
                  <a:lnTo>
                    <a:pt x="29" y="223"/>
                  </a:lnTo>
                  <a:lnTo>
                    <a:pt x="38" y="218"/>
                  </a:lnTo>
                  <a:lnTo>
                    <a:pt x="48" y="212"/>
                  </a:lnTo>
                  <a:lnTo>
                    <a:pt x="48" y="212"/>
                  </a:lnTo>
                  <a:close/>
                  <a:moveTo>
                    <a:pt x="12" y="242"/>
                  </a:moveTo>
                  <a:lnTo>
                    <a:pt x="12" y="242"/>
                  </a:lnTo>
                  <a:lnTo>
                    <a:pt x="12" y="241"/>
                  </a:lnTo>
                  <a:lnTo>
                    <a:pt x="12" y="239"/>
                  </a:lnTo>
                  <a:lnTo>
                    <a:pt x="15" y="237"/>
                  </a:lnTo>
                  <a:lnTo>
                    <a:pt x="17" y="237"/>
                  </a:lnTo>
                  <a:lnTo>
                    <a:pt x="17" y="237"/>
                  </a:lnTo>
                  <a:lnTo>
                    <a:pt x="17" y="239"/>
                  </a:lnTo>
                  <a:lnTo>
                    <a:pt x="15" y="239"/>
                  </a:lnTo>
                  <a:lnTo>
                    <a:pt x="13" y="241"/>
                  </a:lnTo>
                  <a:lnTo>
                    <a:pt x="12" y="242"/>
                  </a:lnTo>
                  <a:lnTo>
                    <a:pt x="12" y="242"/>
                  </a:lnTo>
                  <a:close/>
                  <a:moveTo>
                    <a:pt x="15" y="250"/>
                  </a:moveTo>
                  <a:lnTo>
                    <a:pt x="15" y="250"/>
                  </a:lnTo>
                  <a:lnTo>
                    <a:pt x="23" y="244"/>
                  </a:lnTo>
                  <a:lnTo>
                    <a:pt x="31" y="241"/>
                  </a:lnTo>
                  <a:lnTo>
                    <a:pt x="31" y="241"/>
                  </a:lnTo>
                  <a:lnTo>
                    <a:pt x="25" y="248"/>
                  </a:lnTo>
                  <a:lnTo>
                    <a:pt x="21" y="250"/>
                  </a:lnTo>
                  <a:lnTo>
                    <a:pt x="15" y="250"/>
                  </a:lnTo>
                  <a:lnTo>
                    <a:pt x="15" y="250"/>
                  </a:lnTo>
                  <a:close/>
                  <a:moveTo>
                    <a:pt x="38" y="250"/>
                  </a:moveTo>
                  <a:lnTo>
                    <a:pt x="38" y="250"/>
                  </a:lnTo>
                  <a:lnTo>
                    <a:pt x="40" y="248"/>
                  </a:lnTo>
                  <a:lnTo>
                    <a:pt x="42" y="246"/>
                  </a:lnTo>
                  <a:lnTo>
                    <a:pt x="48" y="244"/>
                  </a:lnTo>
                  <a:lnTo>
                    <a:pt x="48" y="244"/>
                  </a:lnTo>
                  <a:lnTo>
                    <a:pt x="46" y="248"/>
                  </a:lnTo>
                  <a:lnTo>
                    <a:pt x="42" y="250"/>
                  </a:lnTo>
                  <a:lnTo>
                    <a:pt x="38" y="250"/>
                  </a:lnTo>
                  <a:lnTo>
                    <a:pt x="38" y="250"/>
                  </a:lnTo>
                  <a:close/>
                  <a:moveTo>
                    <a:pt x="57" y="250"/>
                  </a:moveTo>
                  <a:lnTo>
                    <a:pt x="57" y="250"/>
                  </a:lnTo>
                  <a:lnTo>
                    <a:pt x="59" y="248"/>
                  </a:lnTo>
                  <a:lnTo>
                    <a:pt x="63" y="246"/>
                  </a:lnTo>
                  <a:lnTo>
                    <a:pt x="63" y="246"/>
                  </a:lnTo>
                  <a:lnTo>
                    <a:pt x="61" y="250"/>
                  </a:lnTo>
                  <a:lnTo>
                    <a:pt x="59" y="250"/>
                  </a:lnTo>
                  <a:lnTo>
                    <a:pt x="57" y="250"/>
                  </a:lnTo>
                  <a:lnTo>
                    <a:pt x="57" y="250"/>
                  </a:lnTo>
                  <a:close/>
                  <a:moveTo>
                    <a:pt x="59" y="242"/>
                  </a:moveTo>
                  <a:lnTo>
                    <a:pt x="59" y="242"/>
                  </a:lnTo>
                  <a:lnTo>
                    <a:pt x="59" y="241"/>
                  </a:lnTo>
                  <a:lnTo>
                    <a:pt x="61" y="239"/>
                  </a:lnTo>
                  <a:lnTo>
                    <a:pt x="69" y="239"/>
                  </a:lnTo>
                  <a:lnTo>
                    <a:pt x="69" y="239"/>
                  </a:lnTo>
                  <a:lnTo>
                    <a:pt x="65" y="241"/>
                  </a:lnTo>
                  <a:lnTo>
                    <a:pt x="59" y="242"/>
                  </a:lnTo>
                  <a:lnTo>
                    <a:pt x="59" y="242"/>
                  </a:lnTo>
                  <a:close/>
                  <a:moveTo>
                    <a:pt x="135" y="170"/>
                  </a:moveTo>
                  <a:lnTo>
                    <a:pt x="135" y="170"/>
                  </a:lnTo>
                  <a:lnTo>
                    <a:pt x="137" y="172"/>
                  </a:lnTo>
                  <a:lnTo>
                    <a:pt x="137" y="172"/>
                  </a:lnTo>
                  <a:lnTo>
                    <a:pt x="134" y="181"/>
                  </a:lnTo>
                  <a:lnTo>
                    <a:pt x="130" y="189"/>
                  </a:lnTo>
                  <a:lnTo>
                    <a:pt x="130" y="189"/>
                  </a:lnTo>
                  <a:lnTo>
                    <a:pt x="128" y="183"/>
                  </a:lnTo>
                  <a:lnTo>
                    <a:pt x="130" y="180"/>
                  </a:lnTo>
                  <a:lnTo>
                    <a:pt x="134" y="176"/>
                  </a:lnTo>
                  <a:lnTo>
                    <a:pt x="135" y="170"/>
                  </a:lnTo>
                  <a:lnTo>
                    <a:pt x="135" y="170"/>
                  </a:lnTo>
                  <a:close/>
                  <a:moveTo>
                    <a:pt x="147" y="187"/>
                  </a:moveTo>
                  <a:lnTo>
                    <a:pt x="147" y="187"/>
                  </a:lnTo>
                  <a:lnTo>
                    <a:pt x="149" y="193"/>
                  </a:lnTo>
                  <a:lnTo>
                    <a:pt x="145" y="197"/>
                  </a:lnTo>
                  <a:lnTo>
                    <a:pt x="137" y="200"/>
                  </a:lnTo>
                  <a:lnTo>
                    <a:pt x="137" y="200"/>
                  </a:lnTo>
                  <a:lnTo>
                    <a:pt x="137" y="197"/>
                  </a:lnTo>
                  <a:lnTo>
                    <a:pt x="139" y="193"/>
                  </a:lnTo>
                  <a:lnTo>
                    <a:pt x="143" y="189"/>
                  </a:lnTo>
                  <a:lnTo>
                    <a:pt x="147" y="187"/>
                  </a:lnTo>
                  <a:lnTo>
                    <a:pt x="147" y="187"/>
                  </a:lnTo>
                  <a:close/>
                  <a:moveTo>
                    <a:pt x="141" y="180"/>
                  </a:moveTo>
                  <a:lnTo>
                    <a:pt x="141" y="180"/>
                  </a:lnTo>
                  <a:lnTo>
                    <a:pt x="141" y="181"/>
                  </a:lnTo>
                  <a:lnTo>
                    <a:pt x="141" y="183"/>
                  </a:lnTo>
                  <a:lnTo>
                    <a:pt x="139" y="187"/>
                  </a:lnTo>
                  <a:lnTo>
                    <a:pt x="139" y="187"/>
                  </a:lnTo>
                  <a:lnTo>
                    <a:pt x="137" y="185"/>
                  </a:lnTo>
                  <a:lnTo>
                    <a:pt x="139" y="181"/>
                  </a:lnTo>
                  <a:lnTo>
                    <a:pt x="139" y="180"/>
                  </a:lnTo>
                  <a:lnTo>
                    <a:pt x="141" y="180"/>
                  </a:lnTo>
                  <a:lnTo>
                    <a:pt x="141" y="180"/>
                  </a:lnTo>
                  <a:close/>
                  <a:moveTo>
                    <a:pt x="145" y="170"/>
                  </a:moveTo>
                  <a:lnTo>
                    <a:pt x="145" y="170"/>
                  </a:lnTo>
                  <a:lnTo>
                    <a:pt x="147" y="174"/>
                  </a:lnTo>
                  <a:lnTo>
                    <a:pt x="147" y="178"/>
                  </a:lnTo>
                  <a:lnTo>
                    <a:pt x="147" y="178"/>
                  </a:lnTo>
                  <a:lnTo>
                    <a:pt x="147" y="176"/>
                  </a:lnTo>
                  <a:lnTo>
                    <a:pt x="145" y="174"/>
                  </a:lnTo>
                  <a:lnTo>
                    <a:pt x="145" y="170"/>
                  </a:lnTo>
                  <a:lnTo>
                    <a:pt x="145" y="170"/>
                  </a:lnTo>
                  <a:close/>
                  <a:moveTo>
                    <a:pt x="155" y="200"/>
                  </a:moveTo>
                  <a:lnTo>
                    <a:pt x="155" y="200"/>
                  </a:lnTo>
                  <a:lnTo>
                    <a:pt x="156" y="200"/>
                  </a:lnTo>
                  <a:lnTo>
                    <a:pt x="156" y="202"/>
                  </a:lnTo>
                  <a:lnTo>
                    <a:pt x="156" y="202"/>
                  </a:lnTo>
                  <a:lnTo>
                    <a:pt x="153" y="208"/>
                  </a:lnTo>
                  <a:lnTo>
                    <a:pt x="145" y="212"/>
                  </a:lnTo>
                  <a:lnTo>
                    <a:pt x="145" y="212"/>
                  </a:lnTo>
                  <a:lnTo>
                    <a:pt x="149" y="206"/>
                  </a:lnTo>
                  <a:lnTo>
                    <a:pt x="155" y="200"/>
                  </a:lnTo>
                  <a:lnTo>
                    <a:pt x="155" y="200"/>
                  </a:lnTo>
                  <a:close/>
                  <a:moveTo>
                    <a:pt x="137" y="216"/>
                  </a:moveTo>
                  <a:lnTo>
                    <a:pt x="137" y="216"/>
                  </a:lnTo>
                  <a:lnTo>
                    <a:pt x="135" y="214"/>
                  </a:lnTo>
                  <a:lnTo>
                    <a:pt x="135" y="210"/>
                  </a:lnTo>
                  <a:lnTo>
                    <a:pt x="135" y="210"/>
                  </a:lnTo>
                  <a:lnTo>
                    <a:pt x="141" y="206"/>
                  </a:lnTo>
                  <a:lnTo>
                    <a:pt x="141" y="206"/>
                  </a:lnTo>
                  <a:lnTo>
                    <a:pt x="141" y="212"/>
                  </a:lnTo>
                  <a:lnTo>
                    <a:pt x="139" y="214"/>
                  </a:lnTo>
                  <a:lnTo>
                    <a:pt x="137" y="216"/>
                  </a:lnTo>
                  <a:lnTo>
                    <a:pt x="137" y="216"/>
                  </a:lnTo>
                  <a:close/>
                  <a:moveTo>
                    <a:pt x="158" y="208"/>
                  </a:moveTo>
                  <a:lnTo>
                    <a:pt x="158" y="208"/>
                  </a:lnTo>
                  <a:lnTo>
                    <a:pt x="162" y="210"/>
                  </a:lnTo>
                  <a:lnTo>
                    <a:pt x="164" y="214"/>
                  </a:lnTo>
                  <a:lnTo>
                    <a:pt x="164" y="214"/>
                  </a:lnTo>
                  <a:lnTo>
                    <a:pt x="160" y="218"/>
                  </a:lnTo>
                  <a:lnTo>
                    <a:pt x="155" y="223"/>
                  </a:lnTo>
                  <a:lnTo>
                    <a:pt x="143" y="229"/>
                  </a:lnTo>
                  <a:lnTo>
                    <a:pt x="143" y="229"/>
                  </a:lnTo>
                  <a:lnTo>
                    <a:pt x="145" y="223"/>
                  </a:lnTo>
                  <a:lnTo>
                    <a:pt x="151" y="218"/>
                  </a:lnTo>
                  <a:lnTo>
                    <a:pt x="158" y="208"/>
                  </a:lnTo>
                  <a:lnTo>
                    <a:pt x="158" y="208"/>
                  </a:lnTo>
                  <a:close/>
                  <a:moveTo>
                    <a:pt x="170" y="223"/>
                  </a:moveTo>
                  <a:lnTo>
                    <a:pt x="170" y="223"/>
                  </a:lnTo>
                  <a:lnTo>
                    <a:pt x="164" y="229"/>
                  </a:lnTo>
                  <a:lnTo>
                    <a:pt x="156" y="233"/>
                  </a:lnTo>
                  <a:lnTo>
                    <a:pt x="156" y="233"/>
                  </a:lnTo>
                  <a:lnTo>
                    <a:pt x="162" y="223"/>
                  </a:lnTo>
                  <a:lnTo>
                    <a:pt x="166" y="221"/>
                  </a:lnTo>
                  <a:lnTo>
                    <a:pt x="168" y="221"/>
                  </a:lnTo>
                  <a:lnTo>
                    <a:pt x="170" y="223"/>
                  </a:lnTo>
                  <a:lnTo>
                    <a:pt x="170" y="223"/>
                  </a:lnTo>
                  <a:close/>
                  <a:moveTo>
                    <a:pt x="156" y="248"/>
                  </a:moveTo>
                  <a:lnTo>
                    <a:pt x="156" y="248"/>
                  </a:lnTo>
                  <a:lnTo>
                    <a:pt x="164" y="237"/>
                  </a:lnTo>
                  <a:lnTo>
                    <a:pt x="170" y="233"/>
                  </a:lnTo>
                  <a:lnTo>
                    <a:pt x="175" y="229"/>
                  </a:lnTo>
                  <a:lnTo>
                    <a:pt x="175" y="229"/>
                  </a:lnTo>
                  <a:lnTo>
                    <a:pt x="175" y="231"/>
                  </a:lnTo>
                  <a:lnTo>
                    <a:pt x="177" y="233"/>
                  </a:lnTo>
                  <a:lnTo>
                    <a:pt x="177" y="233"/>
                  </a:lnTo>
                  <a:lnTo>
                    <a:pt x="174" y="239"/>
                  </a:lnTo>
                  <a:lnTo>
                    <a:pt x="168" y="242"/>
                  </a:lnTo>
                  <a:lnTo>
                    <a:pt x="156" y="248"/>
                  </a:lnTo>
                  <a:lnTo>
                    <a:pt x="156" y="248"/>
                  </a:lnTo>
                  <a:close/>
                  <a:moveTo>
                    <a:pt x="177" y="260"/>
                  </a:moveTo>
                  <a:lnTo>
                    <a:pt x="177" y="260"/>
                  </a:lnTo>
                  <a:lnTo>
                    <a:pt x="166" y="258"/>
                  </a:lnTo>
                  <a:lnTo>
                    <a:pt x="166" y="258"/>
                  </a:lnTo>
                  <a:lnTo>
                    <a:pt x="175" y="254"/>
                  </a:lnTo>
                  <a:lnTo>
                    <a:pt x="183" y="250"/>
                  </a:lnTo>
                  <a:lnTo>
                    <a:pt x="183" y="250"/>
                  </a:lnTo>
                  <a:lnTo>
                    <a:pt x="181" y="254"/>
                  </a:lnTo>
                  <a:lnTo>
                    <a:pt x="177" y="260"/>
                  </a:lnTo>
                  <a:lnTo>
                    <a:pt x="177" y="260"/>
                  </a:lnTo>
                  <a:close/>
                  <a:moveTo>
                    <a:pt x="196" y="260"/>
                  </a:moveTo>
                  <a:lnTo>
                    <a:pt x="196" y="260"/>
                  </a:lnTo>
                  <a:lnTo>
                    <a:pt x="193" y="260"/>
                  </a:lnTo>
                  <a:lnTo>
                    <a:pt x="189" y="260"/>
                  </a:lnTo>
                  <a:lnTo>
                    <a:pt x="189" y="260"/>
                  </a:lnTo>
                  <a:lnTo>
                    <a:pt x="193" y="256"/>
                  </a:lnTo>
                  <a:lnTo>
                    <a:pt x="196" y="254"/>
                  </a:lnTo>
                  <a:lnTo>
                    <a:pt x="196" y="254"/>
                  </a:lnTo>
                  <a:lnTo>
                    <a:pt x="198" y="254"/>
                  </a:lnTo>
                  <a:lnTo>
                    <a:pt x="198" y="256"/>
                  </a:lnTo>
                  <a:lnTo>
                    <a:pt x="196" y="258"/>
                  </a:lnTo>
                  <a:lnTo>
                    <a:pt x="196" y="260"/>
                  </a:lnTo>
                  <a:lnTo>
                    <a:pt x="196" y="260"/>
                  </a:lnTo>
                  <a:close/>
                  <a:moveTo>
                    <a:pt x="210" y="250"/>
                  </a:moveTo>
                  <a:lnTo>
                    <a:pt x="210" y="250"/>
                  </a:lnTo>
                  <a:lnTo>
                    <a:pt x="214" y="244"/>
                  </a:lnTo>
                  <a:lnTo>
                    <a:pt x="215" y="242"/>
                  </a:lnTo>
                  <a:lnTo>
                    <a:pt x="219" y="244"/>
                  </a:lnTo>
                  <a:lnTo>
                    <a:pt x="219" y="244"/>
                  </a:lnTo>
                  <a:lnTo>
                    <a:pt x="215" y="248"/>
                  </a:lnTo>
                  <a:lnTo>
                    <a:pt x="210" y="250"/>
                  </a:lnTo>
                  <a:lnTo>
                    <a:pt x="210" y="250"/>
                  </a:lnTo>
                  <a:close/>
                  <a:moveTo>
                    <a:pt x="183" y="145"/>
                  </a:moveTo>
                  <a:lnTo>
                    <a:pt x="183" y="145"/>
                  </a:lnTo>
                  <a:lnTo>
                    <a:pt x="208" y="191"/>
                  </a:lnTo>
                  <a:lnTo>
                    <a:pt x="219" y="212"/>
                  </a:lnTo>
                  <a:lnTo>
                    <a:pt x="233" y="233"/>
                  </a:lnTo>
                  <a:lnTo>
                    <a:pt x="233" y="233"/>
                  </a:lnTo>
                  <a:lnTo>
                    <a:pt x="223" y="237"/>
                  </a:lnTo>
                  <a:lnTo>
                    <a:pt x="212" y="239"/>
                  </a:lnTo>
                  <a:lnTo>
                    <a:pt x="189" y="239"/>
                  </a:lnTo>
                  <a:lnTo>
                    <a:pt x="189" y="239"/>
                  </a:lnTo>
                  <a:lnTo>
                    <a:pt x="183" y="227"/>
                  </a:lnTo>
                  <a:lnTo>
                    <a:pt x="177" y="218"/>
                  </a:lnTo>
                  <a:lnTo>
                    <a:pt x="162" y="197"/>
                  </a:lnTo>
                  <a:lnTo>
                    <a:pt x="162" y="197"/>
                  </a:lnTo>
                  <a:lnTo>
                    <a:pt x="158" y="185"/>
                  </a:lnTo>
                  <a:lnTo>
                    <a:pt x="153" y="174"/>
                  </a:lnTo>
                  <a:lnTo>
                    <a:pt x="149" y="162"/>
                  </a:lnTo>
                  <a:lnTo>
                    <a:pt x="141" y="153"/>
                  </a:lnTo>
                  <a:lnTo>
                    <a:pt x="141" y="153"/>
                  </a:lnTo>
                  <a:lnTo>
                    <a:pt x="137" y="157"/>
                  </a:lnTo>
                  <a:lnTo>
                    <a:pt x="132" y="160"/>
                  </a:lnTo>
                  <a:lnTo>
                    <a:pt x="126" y="172"/>
                  </a:lnTo>
                  <a:lnTo>
                    <a:pt x="114" y="197"/>
                  </a:lnTo>
                  <a:lnTo>
                    <a:pt x="114" y="197"/>
                  </a:lnTo>
                  <a:lnTo>
                    <a:pt x="103" y="218"/>
                  </a:lnTo>
                  <a:lnTo>
                    <a:pt x="97" y="229"/>
                  </a:lnTo>
                  <a:lnTo>
                    <a:pt x="94" y="233"/>
                  </a:lnTo>
                  <a:lnTo>
                    <a:pt x="88" y="235"/>
                  </a:lnTo>
                  <a:lnTo>
                    <a:pt x="88" y="235"/>
                  </a:lnTo>
                  <a:lnTo>
                    <a:pt x="67" y="235"/>
                  </a:lnTo>
                  <a:lnTo>
                    <a:pt x="48" y="233"/>
                  </a:lnTo>
                  <a:lnTo>
                    <a:pt x="48" y="233"/>
                  </a:lnTo>
                  <a:lnTo>
                    <a:pt x="52" y="223"/>
                  </a:lnTo>
                  <a:lnTo>
                    <a:pt x="55" y="214"/>
                  </a:lnTo>
                  <a:lnTo>
                    <a:pt x="67" y="197"/>
                  </a:lnTo>
                  <a:lnTo>
                    <a:pt x="67" y="197"/>
                  </a:lnTo>
                  <a:lnTo>
                    <a:pt x="82" y="166"/>
                  </a:lnTo>
                  <a:lnTo>
                    <a:pt x="99" y="136"/>
                  </a:lnTo>
                  <a:lnTo>
                    <a:pt x="99" y="136"/>
                  </a:lnTo>
                  <a:lnTo>
                    <a:pt x="107" y="122"/>
                  </a:lnTo>
                  <a:lnTo>
                    <a:pt x="109" y="115"/>
                  </a:lnTo>
                  <a:lnTo>
                    <a:pt x="111" y="109"/>
                  </a:lnTo>
                  <a:lnTo>
                    <a:pt x="111" y="109"/>
                  </a:lnTo>
                  <a:lnTo>
                    <a:pt x="109" y="107"/>
                  </a:lnTo>
                  <a:lnTo>
                    <a:pt x="107" y="103"/>
                  </a:lnTo>
                  <a:lnTo>
                    <a:pt x="101" y="98"/>
                  </a:lnTo>
                  <a:lnTo>
                    <a:pt x="101" y="98"/>
                  </a:lnTo>
                  <a:lnTo>
                    <a:pt x="92" y="82"/>
                  </a:lnTo>
                  <a:lnTo>
                    <a:pt x="82" y="67"/>
                  </a:lnTo>
                  <a:lnTo>
                    <a:pt x="82" y="67"/>
                  </a:lnTo>
                  <a:lnTo>
                    <a:pt x="65" y="38"/>
                  </a:lnTo>
                  <a:lnTo>
                    <a:pt x="52" y="10"/>
                  </a:lnTo>
                  <a:lnTo>
                    <a:pt x="52" y="10"/>
                  </a:lnTo>
                  <a:lnTo>
                    <a:pt x="67" y="10"/>
                  </a:lnTo>
                  <a:lnTo>
                    <a:pt x="78" y="8"/>
                  </a:lnTo>
                  <a:lnTo>
                    <a:pt x="90" y="6"/>
                  </a:lnTo>
                  <a:lnTo>
                    <a:pt x="103" y="6"/>
                  </a:lnTo>
                  <a:lnTo>
                    <a:pt x="103" y="6"/>
                  </a:lnTo>
                  <a:lnTo>
                    <a:pt x="111" y="25"/>
                  </a:lnTo>
                  <a:lnTo>
                    <a:pt x="120" y="42"/>
                  </a:lnTo>
                  <a:lnTo>
                    <a:pt x="132" y="59"/>
                  </a:lnTo>
                  <a:lnTo>
                    <a:pt x="141" y="79"/>
                  </a:lnTo>
                  <a:lnTo>
                    <a:pt x="141" y="79"/>
                  </a:lnTo>
                  <a:lnTo>
                    <a:pt x="145" y="88"/>
                  </a:lnTo>
                  <a:lnTo>
                    <a:pt x="147" y="94"/>
                  </a:lnTo>
                  <a:lnTo>
                    <a:pt x="153" y="96"/>
                  </a:lnTo>
                  <a:lnTo>
                    <a:pt x="153" y="96"/>
                  </a:lnTo>
                  <a:lnTo>
                    <a:pt x="177" y="54"/>
                  </a:lnTo>
                  <a:lnTo>
                    <a:pt x="204" y="12"/>
                  </a:lnTo>
                  <a:lnTo>
                    <a:pt x="204" y="12"/>
                  </a:lnTo>
                  <a:lnTo>
                    <a:pt x="210" y="8"/>
                  </a:lnTo>
                  <a:lnTo>
                    <a:pt x="215" y="8"/>
                  </a:lnTo>
                  <a:lnTo>
                    <a:pt x="227" y="8"/>
                  </a:lnTo>
                  <a:lnTo>
                    <a:pt x="240" y="10"/>
                  </a:lnTo>
                  <a:lnTo>
                    <a:pt x="254" y="10"/>
                  </a:lnTo>
                  <a:lnTo>
                    <a:pt x="254" y="10"/>
                  </a:lnTo>
                  <a:lnTo>
                    <a:pt x="242" y="35"/>
                  </a:lnTo>
                  <a:lnTo>
                    <a:pt x="225" y="58"/>
                  </a:lnTo>
                  <a:lnTo>
                    <a:pt x="193" y="103"/>
                  </a:lnTo>
                  <a:lnTo>
                    <a:pt x="193" y="103"/>
                  </a:lnTo>
                  <a:lnTo>
                    <a:pt x="185" y="113"/>
                  </a:lnTo>
                  <a:lnTo>
                    <a:pt x="179" y="122"/>
                  </a:lnTo>
                  <a:lnTo>
                    <a:pt x="177" y="128"/>
                  </a:lnTo>
                  <a:lnTo>
                    <a:pt x="177" y="132"/>
                  </a:lnTo>
                  <a:lnTo>
                    <a:pt x="179" y="140"/>
                  </a:lnTo>
                  <a:lnTo>
                    <a:pt x="183" y="145"/>
                  </a:lnTo>
                  <a:lnTo>
                    <a:pt x="183" y="1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5" name="Freeform 73"/>
            <p:cNvSpPr>
              <a:spLocks noEditPoints="1"/>
            </p:cNvSpPr>
            <p:nvPr/>
          </p:nvSpPr>
          <p:spPr bwMode="auto">
            <a:xfrm>
              <a:off x="5432426" y="2795588"/>
              <a:ext cx="215900" cy="196850"/>
            </a:xfrm>
            <a:custGeom>
              <a:avLst/>
              <a:gdLst/>
              <a:ahLst/>
              <a:cxnLst>
                <a:cxn ang="0">
                  <a:pos x="128" y="13"/>
                </a:cxn>
                <a:cxn ang="0">
                  <a:pos x="99" y="2"/>
                </a:cxn>
                <a:cxn ang="0">
                  <a:pos x="73" y="17"/>
                </a:cxn>
                <a:cxn ang="0">
                  <a:pos x="15" y="0"/>
                </a:cxn>
                <a:cxn ang="0">
                  <a:pos x="31" y="51"/>
                </a:cxn>
                <a:cxn ang="0">
                  <a:pos x="10" y="95"/>
                </a:cxn>
                <a:cxn ang="0">
                  <a:pos x="54" y="112"/>
                </a:cxn>
                <a:cxn ang="0">
                  <a:pos x="73" y="88"/>
                </a:cxn>
                <a:cxn ang="0">
                  <a:pos x="92" y="124"/>
                </a:cxn>
                <a:cxn ang="0">
                  <a:pos x="130" y="112"/>
                </a:cxn>
                <a:cxn ang="0">
                  <a:pos x="92" y="4"/>
                </a:cxn>
                <a:cxn ang="0">
                  <a:pos x="92" y="4"/>
                </a:cxn>
                <a:cxn ang="0">
                  <a:pos x="84" y="15"/>
                </a:cxn>
                <a:cxn ang="0">
                  <a:pos x="76" y="27"/>
                </a:cxn>
                <a:cxn ang="0">
                  <a:pos x="12" y="13"/>
                </a:cxn>
                <a:cxn ang="0">
                  <a:pos x="14" y="19"/>
                </a:cxn>
                <a:cxn ang="0">
                  <a:pos x="14" y="19"/>
                </a:cxn>
                <a:cxn ang="0">
                  <a:pos x="21" y="19"/>
                </a:cxn>
                <a:cxn ang="0">
                  <a:pos x="29" y="25"/>
                </a:cxn>
                <a:cxn ang="0">
                  <a:pos x="31" y="29"/>
                </a:cxn>
                <a:cxn ang="0">
                  <a:pos x="27" y="31"/>
                </a:cxn>
                <a:cxn ang="0">
                  <a:pos x="27" y="38"/>
                </a:cxn>
                <a:cxn ang="0">
                  <a:pos x="33" y="36"/>
                </a:cxn>
                <a:cxn ang="0">
                  <a:pos x="36" y="69"/>
                </a:cxn>
                <a:cxn ang="0">
                  <a:pos x="36" y="69"/>
                </a:cxn>
                <a:cxn ang="0">
                  <a:pos x="29" y="78"/>
                </a:cxn>
                <a:cxn ang="0">
                  <a:pos x="38" y="76"/>
                </a:cxn>
                <a:cxn ang="0">
                  <a:pos x="50" y="53"/>
                </a:cxn>
                <a:cxn ang="0">
                  <a:pos x="44" y="48"/>
                </a:cxn>
                <a:cxn ang="0">
                  <a:pos x="35" y="48"/>
                </a:cxn>
                <a:cxn ang="0">
                  <a:pos x="35" y="48"/>
                </a:cxn>
                <a:cxn ang="0">
                  <a:pos x="33" y="65"/>
                </a:cxn>
                <a:cxn ang="0">
                  <a:pos x="31" y="74"/>
                </a:cxn>
                <a:cxn ang="0">
                  <a:pos x="36" y="80"/>
                </a:cxn>
                <a:cxn ang="0">
                  <a:pos x="36" y="80"/>
                </a:cxn>
                <a:cxn ang="0">
                  <a:pos x="15" y="92"/>
                </a:cxn>
                <a:cxn ang="0">
                  <a:pos x="23" y="95"/>
                </a:cxn>
                <a:cxn ang="0">
                  <a:pos x="29" y="95"/>
                </a:cxn>
                <a:cxn ang="0">
                  <a:pos x="80" y="74"/>
                </a:cxn>
                <a:cxn ang="0">
                  <a:pos x="82" y="84"/>
                </a:cxn>
                <a:cxn ang="0">
                  <a:pos x="80" y="92"/>
                </a:cxn>
                <a:cxn ang="0">
                  <a:pos x="86" y="90"/>
                </a:cxn>
                <a:cxn ang="0">
                  <a:pos x="88" y="93"/>
                </a:cxn>
                <a:cxn ang="0">
                  <a:pos x="90" y="99"/>
                </a:cxn>
                <a:cxn ang="0">
                  <a:pos x="99" y="118"/>
                </a:cxn>
                <a:cxn ang="0">
                  <a:pos x="113" y="111"/>
                </a:cxn>
                <a:cxn ang="0">
                  <a:pos x="113" y="111"/>
                </a:cxn>
                <a:cxn ang="0">
                  <a:pos x="80" y="67"/>
                </a:cxn>
                <a:cxn ang="0">
                  <a:pos x="54" y="103"/>
                </a:cxn>
                <a:cxn ang="0">
                  <a:pos x="44" y="78"/>
                </a:cxn>
                <a:cxn ang="0">
                  <a:pos x="50" y="4"/>
                </a:cxn>
                <a:cxn ang="0">
                  <a:pos x="76" y="46"/>
                </a:cxn>
                <a:cxn ang="0">
                  <a:pos x="97" y="4"/>
                </a:cxn>
                <a:cxn ang="0">
                  <a:pos x="101" y="48"/>
                </a:cxn>
                <a:cxn ang="0">
                  <a:pos x="132" y="103"/>
                </a:cxn>
              </a:cxnLst>
              <a:rect l="0" t="0" r="r" b="b"/>
              <a:pathLst>
                <a:path w="136" h="124">
                  <a:moveTo>
                    <a:pt x="126" y="84"/>
                  </a:moveTo>
                  <a:lnTo>
                    <a:pt x="126" y="84"/>
                  </a:lnTo>
                  <a:lnTo>
                    <a:pt x="117" y="65"/>
                  </a:lnTo>
                  <a:lnTo>
                    <a:pt x="107" y="48"/>
                  </a:lnTo>
                  <a:lnTo>
                    <a:pt x="107" y="48"/>
                  </a:lnTo>
                  <a:lnTo>
                    <a:pt x="128" y="13"/>
                  </a:lnTo>
                  <a:lnTo>
                    <a:pt x="128" y="13"/>
                  </a:lnTo>
                  <a:lnTo>
                    <a:pt x="132" y="8"/>
                  </a:lnTo>
                  <a:lnTo>
                    <a:pt x="134" y="4"/>
                  </a:lnTo>
                  <a:lnTo>
                    <a:pt x="134" y="2"/>
                  </a:lnTo>
                  <a:lnTo>
                    <a:pt x="134" y="2"/>
                  </a:lnTo>
                  <a:lnTo>
                    <a:pt x="126" y="0"/>
                  </a:lnTo>
                  <a:lnTo>
                    <a:pt x="117" y="0"/>
                  </a:lnTo>
                  <a:lnTo>
                    <a:pt x="99" y="2"/>
                  </a:lnTo>
                  <a:lnTo>
                    <a:pt x="99" y="2"/>
                  </a:lnTo>
                  <a:lnTo>
                    <a:pt x="92" y="0"/>
                  </a:lnTo>
                  <a:lnTo>
                    <a:pt x="92" y="0"/>
                  </a:lnTo>
                  <a:lnTo>
                    <a:pt x="80" y="6"/>
                  </a:lnTo>
                  <a:lnTo>
                    <a:pt x="75" y="11"/>
                  </a:lnTo>
                  <a:lnTo>
                    <a:pt x="75" y="11"/>
                  </a:lnTo>
                  <a:lnTo>
                    <a:pt x="73" y="17"/>
                  </a:lnTo>
                  <a:lnTo>
                    <a:pt x="69" y="23"/>
                  </a:lnTo>
                  <a:lnTo>
                    <a:pt x="69" y="23"/>
                  </a:lnTo>
                  <a:lnTo>
                    <a:pt x="61" y="11"/>
                  </a:lnTo>
                  <a:lnTo>
                    <a:pt x="54" y="0"/>
                  </a:lnTo>
                  <a:lnTo>
                    <a:pt x="54" y="0"/>
                  </a:lnTo>
                  <a:lnTo>
                    <a:pt x="35" y="0"/>
                  </a:lnTo>
                  <a:lnTo>
                    <a:pt x="15" y="0"/>
                  </a:lnTo>
                  <a:lnTo>
                    <a:pt x="15" y="0"/>
                  </a:lnTo>
                  <a:lnTo>
                    <a:pt x="4" y="19"/>
                  </a:lnTo>
                  <a:lnTo>
                    <a:pt x="4" y="19"/>
                  </a:lnTo>
                  <a:lnTo>
                    <a:pt x="17" y="34"/>
                  </a:lnTo>
                  <a:lnTo>
                    <a:pt x="17" y="34"/>
                  </a:lnTo>
                  <a:lnTo>
                    <a:pt x="27" y="46"/>
                  </a:lnTo>
                  <a:lnTo>
                    <a:pt x="31" y="51"/>
                  </a:lnTo>
                  <a:lnTo>
                    <a:pt x="33" y="57"/>
                  </a:lnTo>
                  <a:lnTo>
                    <a:pt x="33" y="57"/>
                  </a:lnTo>
                  <a:lnTo>
                    <a:pt x="33" y="63"/>
                  </a:lnTo>
                  <a:lnTo>
                    <a:pt x="29" y="67"/>
                  </a:lnTo>
                  <a:lnTo>
                    <a:pt x="21" y="76"/>
                  </a:lnTo>
                  <a:lnTo>
                    <a:pt x="21" y="76"/>
                  </a:lnTo>
                  <a:lnTo>
                    <a:pt x="10" y="95"/>
                  </a:lnTo>
                  <a:lnTo>
                    <a:pt x="4" y="107"/>
                  </a:lnTo>
                  <a:lnTo>
                    <a:pt x="0" y="116"/>
                  </a:lnTo>
                  <a:lnTo>
                    <a:pt x="0" y="116"/>
                  </a:lnTo>
                  <a:lnTo>
                    <a:pt x="23" y="118"/>
                  </a:lnTo>
                  <a:lnTo>
                    <a:pt x="44" y="118"/>
                  </a:lnTo>
                  <a:lnTo>
                    <a:pt x="44" y="118"/>
                  </a:lnTo>
                  <a:lnTo>
                    <a:pt x="54" y="112"/>
                  </a:lnTo>
                  <a:lnTo>
                    <a:pt x="61" y="105"/>
                  </a:lnTo>
                  <a:lnTo>
                    <a:pt x="61" y="105"/>
                  </a:lnTo>
                  <a:lnTo>
                    <a:pt x="65" y="101"/>
                  </a:lnTo>
                  <a:lnTo>
                    <a:pt x="67" y="95"/>
                  </a:lnTo>
                  <a:lnTo>
                    <a:pt x="71" y="92"/>
                  </a:lnTo>
                  <a:lnTo>
                    <a:pt x="73" y="88"/>
                  </a:lnTo>
                  <a:lnTo>
                    <a:pt x="73" y="88"/>
                  </a:lnTo>
                  <a:lnTo>
                    <a:pt x="76" y="99"/>
                  </a:lnTo>
                  <a:lnTo>
                    <a:pt x="76" y="99"/>
                  </a:lnTo>
                  <a:lnTo>
                    <a:pt x="80" y="112"/>
                  </a:lnTo>
                  <a:lnTo>
                    <a:pt x="82" y="118"/>
                  </a:lnTo>
                  <a:lnTo>
                    <a:pt x="86" y="122"/>
                  </a:lnTo>
                  <a:lnTo>
                    <a:pt x="86" y="122"/>
                  </a:lnTo>
                  <a:lnTo>
                    <a:pt x="92" y="124"/>
                  </a:lnTo>
                  <a:lnTo>
                    <a:pt x="97" y="122"/>
                  </a:lnTo>
                  <a:lnTo>
                    <a:pt x="109" y="120"/>
                  </a:lnTo>
                  <a:lnTo>
                    <a:pt x="109" y="120"/>
                  </a:lnTo>
                  <a:lnTo>
                    <a:pt x="115" y="120"/>
                  </a:lnTo>
                  <a:lnTo>
                    <a:pt x="120" y="118"/>
                  </a:lnTo>
                  <a:lnTo>
                    <a:pt x="120" y="118"/>
                  </a:lnTo>
                  <a:lnTo>
                    <a:pt x="130" y="112"/>
                  </a:lnTo>
                  <a:lnTo>
                    <a:pt x="136" y="103"/>
                  </a:lnTo>
                  <a:lnTo>
                    <a:pt x="136" y="103"/>
                  </a:lnTo>
                  <a:lnTo>
                    <a:pt x="134" y="99"/>
                  </a:lnTo>
                  <a:lnTo>
                    <a:pt x="132" y="93"/>
                  </a:lnTo>
                  <a:lnTo>
                    <a:pt x="126" y="84"/>
                  </a:lnTo>
                  <a:lnTo>
                    <a:pt x="126" y="84"/>
                  </a:lnTo>
                  <a:close/>
                  <a:moveTo>
                    <a:pt x="92" y="4"/>
                  </a:moveTo>
                  <a:lnTo>
                    <a:pt x="92" y="4"/>
                  </a:lnTo>
                  <a:lnTo>
                    <a:pt x="92" y="6"/>
                  </a:lnTo>
                  <a:lnTo>
                    <a:pt x="92" y="8"/>
                  </a:lnTo>
                  <a:lnTo>
                    <a:pt x="88" y="8"/>
                  </a:lnTo>
                  <a:lnTo>
                    <a:pt x="88" y="8"/>
                  </a:lnTo>
                  <a:lnTo>
                    <a:pt x="90" y="6"/>
                  </a:lnTo>
                  <a:lnTo>
                    <a:pt x="92" y="4"/>
                  </a:lnTo>
                  <a:lnTo>
                    <a:pt x="92" y="4"/>
                  </a:lnTo>
                  <a:close/>
                  <a:moveTo>
                    <a:pt x="86" y="13"/>
                  </a:moveTo>
                  <a:lnTo>
                    <a:pt x="86" y="13"/>
                  </a:lnTo>
                  <a:lnTo>
                    <a:pt x="86" y="17"/>
                  </a:lnTo>
                  <a:lnTo>
                    <a:pt x="82" y="17"/>
                  </a:lnTo>
                  <a:lnTo>
                    <a:pt x="82" y="17"/>
                  </a:lnTo>
                  <a:lnTo>
                    <a:pt x="84" y="15"/>
                  </a:lnTo>
                  <a:lnTo>
                    <a:pt x="86" y="13"/>
                  </a:lnTo>
                  <a:lnTo>
                    <a:pt x="86" y="13"/>
                  </a:lnTo>
                  <a:close/>
                  <a:moveTo>
                    <a:pt x="82" y="23"/>
                  </a:moveTo>
                  <a:lnTo>
                    <a:pt x="82" y="23"/>
                  </a:lnTo>
                  <a:lnTo>
                    <a:pt x="84" y="23"/>
                  </a:lnTo>
                  <a:lnTo>
                    <a:pt x="82" y="25"/>
                  </a:lnTo>
                  <a:lnTo>
                    <a:pt x="76" y="27"/>
                  </a:lnTo>
                  <a:lnTo>
                    <a:pt x="76" y="27"/>
                  </a:lnTo>
                  <a:lnTo>
                    <a:pt x="82" y="23"/>
                  </a:lnTo>
                  <a:lnTo>
                    <a:pt x="82" y="23"/>
                  </a:lnTo>
                  <a:close/>
                  <a:moveTo>
                    <a:pt x="17" y="8"/>
                  </a:moveTo>
                  <a:lnTo>
                    <a:pt x="17" y="8"/>
                  </a:lnTo>
                  <a:lnTo>
                    <a:pt x="15" y="10"/>
                  </a:lnTo>
                  <a:lnTo>
                    <a:pt x="12" y="13"/>
                  </a:lnTo>
                  <a:lnTo>
                    <a:pt x="12" y="13"/>
                  </a:lnTo>
                  <a:lnTo>
                    <a:pt x="14" y="8"/>
                  </a:lnTo>
                  <a:lnTo>
                    <a:pt x="15" y="6"/>
                  </a:lnTo>
                  <a:lnTo>
                    <a:pt x="17" y="8"/>
                  </a:lnTo>
                  <a:lnTo>
                    <a:pt x="17" y="8"/>
                  </a:lnTo>
                  <a:close/>
                  <a:moveTo>
                    <a:pt x="14" y="19"/>
                  </a:moveTo>
                  <a:lnTo>
                    <a:pt x="14" y="19"/>
                  </a:lnTo>
                  <a:lnTo>
                    <a:pt x="17" y="15"/>
                  </a:lnTo>
                  <a:lnTo>
                    <a:pt x="17" y="13"/>
                  </a:lnTo>
                  <a:lnTo>
                    <a:pt x="21" y="11"/>
                  </a:lnTo>
                  <a:lnTo>
                    <a:pt x="21" y="11"/>
                  </a:lnTo>
                  <a:lnTo>
                    <a:pt x="21" y="15"/>
                  </a:lnTo>
                  <a:lnTo>
                    <a:pt x="19" y="17"/>
                  </a:lnTo>
                  <a:lnTo>
                    <a:pt x="14" y="19"/>
                  </a:lnTo>
                  <a:lnTo>
                    <a:pt x="14" y="19"/>
                  </a:lnTo>
                  <a:close/>
                  <a:moveTo>
                    <a:pt x="25" y="17"/>
                  </a:moveTo>
                  <a:lnTo>
                    <a:pt x="25" y="17"/>
                  </a:lnTo>
                  <a:lnTo>
                    <a:pt x="23" y="21"/>
                  </a:lnTo>
                  <a:lnTo>
                    <a:pt x="19" y="23"/>
                  </a:lnTo>
                  <a:lnTo>
                    <a:pt x="19" y="23"/>
                  </a:lnTo>
                  <a:lnTo>
                    <a:pt x="21" y="19"/>
                  </a:lnTo>
                  <a:lnTo>
                    <a:pt x="25" y="17"/>
                  </a:lnTo>
                  <a:lnTo>
                    <a:pt x="25" y="17"/>
                  </a:lnTo>
                  <a:close/>
                  <a:moveTo>
                    <a:pt x="27" y="23"/>
                  </a:moveTo>
                  <a:lnTo>
                    <a:pt x="27" y="23"/>
                  </a:lnTo>
                  <a:lnTo>
                    <a:pt x="29" y="23"/>
                  </a:lnTo>
                  <a:lnTo>
                    <a:pt x="29" y="25"/>
                  </a:lnTo>
                  <a:lnTo>
                    <a:pt x="29" y="25"/>
                  </a:lnTo>
                  <a:lnTo>
                    <a:pt x="21" y="29"/>
                  </a:lnTo>
                  <a:lnTo>
                    <a:pt x="21" y="29"/>
                  </a:lnTo>
                  <a:lnTo>
                    <a:pt x="23" y="25"/>
                  </a:lnTo>
                  <a:lnTo>
                    <a:pt x="27" y="23"/>
                  </a:lnTo>
                  <a:lnTo>
                    <a:pt x="27" y="23"/>
                  </a:lnTo>
                  <a:close/>
                  <a:moveTo>
                    <a:pt x="31" y="29"/>
                  </a:moveTo>
                  <a:lnTo>
                    <a:pt x="31" y="29"/>
                  </a:lnTo>
                  <a:lnTo>
                    <a:pt x="31" y="29"/>
                  </a:lnTo>
                  <a:lnTo>
                    <a:pt x="33" y="31"/>
                  </a:lnTo>
                  <a:lnTo>
                    <a:pt x="33" y="31"/>
                  </a:lnTo>
                  <a:lnTo>
                    <a:pt x="29" y="32"/>
                  </a:lnTo>
                  <a:lnTo>
                    <a:pt x="25" y="34"/>
                  </a:lnTo>
                  <a:lnTo>
                    <a:pt x="25" y="34"/>
                  </a:lnTo>
                  <a:lnTo>
                    <a:pt x="27" y="31"/>
                  </a:lnTo>
                  <a:lnTo>
                    <a:pt x="31" y="29"/>
                  </a:lnTo>
                  <a:lnTo>
                    <a:pt x="31" y="29"/>
                  </a:lnTo>
                  <a:close/>
                  <a:moveTo>
                    <a:pt x="25" y="40"/>
                  </a:moveTo>
                  <a:lnTo>
                    <a:pt x="25" y="40"/>
                  </a:lnTo>
                  <a:lnTo>
                    <a:pt x="27" y="38"/>
                  </a:lnTo>
                  <a:lnTo>
                    <a:pt x="27" y="38"/>
                  </a:lnTo>
                  <a:lnTo>
                    <a:pt x="27" y="38"/>
                  </a:lnTo>
                  <a:lnTo>
                    <a:pt x="27" y="38"/>
                  </a:lnTo>
                  <a:lnTo>
                    <a:pt x="25" y="40"/>
                  </a:lnTo>
                  <a:lnTo>
                    <a:pt x="25" y="40"/>
                  </a:lnTo>
                  <a:close/>
                  <a:moveTo>
                    <a:pt x="31" y="42"/>
                  </a:moveTo>
                  <a:lnTo>
                    <a:pt x="31" y="42"/>
                  </a:lnTo>
                  <a:lnTo>
                    <a:pt x="31" y="38"/>
                  </a:lnTo>
                  <a:lnTo>
                    <a:pt x="33" y="36"/>
                  </a:lnTo>
                  <a:lnTo>
                    <a:pt x="35" y="36"/>
                  </a:lnTo>
                  <a:lnTo>
                    <a:pt x="36" y="38"/>
                  </a:lnTo>
                  <a:lnTo>
                    <a:pt x="36" y="38"/>
                  </a:lnTo>
                  <a:lnTo>
                    <a:pt x="31" y="42"/>
                  </a:lnTo>
                  <a:lnTo>
                    <a:pt x="31" y="42"/>
                  </a:lnTo>
                  <a:close/>
                  <a:moveTo>
                    <a:pt x="36" y="69"/>
                  </a:moveTo>
                  <a:lnTo>
                    <a:pt x="36" y="69"/>
                  </a:lnTo>
                  <a:lnTo>
                    <a:pt x="38" y="67"/>
                  </a:lnTo>
                  <a:lnTo>
                    <a:pt x="42" y="63"/>
                  </a:lnTo>
                  <a:lnTo>
                    <a:pt x="50" y="59"/>
                  </a:lnTo>
                  <a:lnTo>
                    <a:pt x="50" y="59"/>
                  </a:lnTo>
                  <a:lnTo>
                    <a:pt x="48" y="63"/>
                  </a:lnTo>
                  <a:lnTo>
                    <a:pt x="44" y="65"/>
                  </a:lnTo>
                  <a:lnTo>
                    <a:pt x="36" y="69"/>
                  </a:lnTo>
                  <a:lnTo>
                    <a:pt x="36" y="69"/>
                  </a:lnTo>
                  <a:close/>
                  <a:moveTo>
                    <a:pt x="38" y="76"/>
                  </a:moveTo>
                  <a:lnTo>
                    <a:pt x="38" y="76"/>
                  </a:lnTo>
                  <a:lnTo>
                    <a:pt x="36" y="74"/>
                  </a:lnTo>
                  <a:lnTo>
                    <a:pt x="35" y="76"/>
                  </a:lnTo>
                  <a:lnTo>
                    <a:pt x="29" y="78"/>
                  </a:lnTo>
                  <a:lnTo>
                    <a:pt x="29" y="78"/>
                  </a:lnTo>
                  <a:lnTo>
                    <a:pt x="35" y="74"/>
                  </a:lnTo>
                  <a:lnTo>
                    <a:pt x="42" y="71"/>
                  </a:lnTo>
                  <a:lnTo>
                    <a:pt x="42" y="71"/>
                  </a:lnTo>
                  <a:lnTo>
                    <a:pt x="42" y="71"/>
                  </a:lnTo>
                  <a:lnTo>
                    <a:pt x="40" y="72"/>
                  </a:lnTo>
                  <a:lnTo>
                    <a:pt x="38" y="76"/>
                  </a:lnTo>
                  <a:lnTo>
                    <a:pt x="38" y="76"/>
                  </a:lnTo>
                  <a:close/>
                  <a:moveTo>
                    <a:pt x="40" y="59"/>
                  </a:moveTo>
                  <a:lnTo>
                    <a:pt x="40" y="59"/>
                  </a:lnTo>
                  <a:lnTo>
                    <a:pt x="44" y="53"/>
                  </a:lnTo>
                  <a:lnTo>
                    <a:pt x="48" y="51"/>
                  </a:lnTo>
                  <a:lnTo>
                    <a:pt x="48" y="51"/>
                  </a:lnTo>
                  <a:lnTo>
                    <a:pt x="50" y="53"/>
                  </a:lnTo>
                  <a:lnTo>
                    <a:pt x="50" y="53"/>
                  </a:lnTo>
                  <a:lnTo>
                    <a:pt x="40" y="59"/>
                  </a:lnTo>
                  <a:lnTo>
                    <a:pt x="40" y="59"/>
                  </a:lnTo>
                  <a:close/>
                  <a:moveTo>
                    <a:pt x="38" y="51"/>
                  </a:moveTo>
                  <a:lnTo>
                    <a:pt x="38" y="51"/>
                  </a:lnTo>
                  <a:lnTo>
                    <a:pt x="40" y="48"/>
                  </a:lnTo>
                  <a:lnTo>
                    <a:pt x="42" y="46"/>
                  </a:lnTo>
                  <a:lnTo>
                    <a:pt x="44" y="48"/>
                  </a:lnTo>
                  <a:lnTo>
                    <a:pt x="44" y="48"/>
                  </a:lnTo>
                  <a:lnTo>
                    <a:pt x="44" y="50"/>
                  </a:lnTo>
                  <a:lnTo>
                    <a:pt x="42" y="50"/>
                  </a:lnTo>
                  <a:lnTo>
                    <a:pt x="38" y="51"/>
                  </a:lnTo>
                  <a:lnTo>
                    <a:pt x="38" y="51"/>
                  </a:lnTo>
                  <a:close/>
                  <a:moveTo>
                    <a:pt x="35" y="48"/>
                  </a:moveTo>
                  <a:lnTo>
                    <a:pt x="35" y="48"/>
                  </a:lnTo>
                  <a:lnTo>
                    <a:pt x="36" y="42"/>
                  </a:lnTo>
                  <a:lnTo>
                    <a:pt x="38" y="42"/>
                  </a:lnTo>
                  <a:lnTo>
                    <a:pt x="40" y="42"/>
                  </a:lnTo>
                  <a:lnTo>
                    <a:pt x="40" y="42"/>
                  </a:lnTo>
                  <a:lnTo>
                    <a:pt x="40" y="44"/>
                  </a:lnTo>
                  <a:lnTo>
                    <a:pt x="38" y="46"/>
                  </a:lnTo>
                  <a:lnTo>
                    <a:pt x="35" y="48"/>
                  </a:lnTo>
                  <a:lnTo>
                    <a:pt x="35" y="48"/>
                  </a:lnTo>
                  <a:close/>
                  <a:moveTo>
                    <a:pt x="36" y="63"/>
                  </a:moveTo>
                  <a:lnTo>
                    <a:pt x="36" y="63"/>
                  </a:lnTo>
                  <a:lnTo>
                    <a:pt x="35" y="65"/>
                  </a:lnTo>
                  <a:lnTo>
                    <a:pt x="33" y="67"/>
                  </a:lnTo>
                  <a:lnTo>
                    <a:pt x="33" y="67"/>
                  </a:lnTo>
                  <a:lnTo>
                    <a:pt x="33" y="65"/>
                  </a:lnTo>
                  <a:lnTo>
                    <a:pt x="35" y="63"/>
                  </a:lnTo>
                  <a:lnTo>
                    <a:pt x="36" y="63"/>
                  </a:lnTo>
                  <a:lnTo>
                    <a:pt x="36" y="63"/>
                  </a:lnTo>
                  <a:close/>
                  <a:moveTo>
                    <a:pt x="29" y="71"/>
                  </a:moveTo>
                  <a:lnTo>
                    <a:pt x="29" y="71"/>
                  </a:lnTo>
                  <a:lnTo>
                    <a:pt x="31" y="71"/>
                  </a:lnTo>
                  <a:lnTo>
                    <a:pt x="31" y="74"/>
                  </a:lnTo>
                  <a:lnTo>
                    <a:pt x="31" y="74"/>
                  </a:lnTo>
                  <a:lnTo>
                    <a:pt x="27" y="76"/>
                  </a:lnTo>
                  <a:lnTo>
                    <a:pt x="27" y="76"/>
                  </a:lnTo>
                  <a:lnTo>
                    <a:pt x="29" y="71"/>
                  </a:lnTo>
                  <a:lnTo>
                    <a:pt x="29" y="71"/>
                  </a:lnTo>
                  <a:close/>
                  <a:moveTo>
                    <a:pt x="36" y="80"/>
                  </a:moveTo>
                  <a:lnTo>
                    <a:pt x="36" y="80"/>
                  </a:lnTo>
                  <a:lnTo>
                    <a:pt x="35" y="84"/>
                  </a:lnTo>
                  <a:lnTo>
                    <a:pt x="31" y="86"/>
                  </a:lnTo>
                  <a:lnTo>
                    <a:pt x="23" y="92"/>
                  </a:lnTo>
                  <a:lnTo>
                    <a:pt x="23" y="92"/>
                  </a:lnTo>
                  <a:lnTo>
                    <a:pt x="25" y="88"/>
                  </a:lnTo>
                  <a:lnTo>
                    <a:pt x="29" y="84"/>
                  </a:lnTo>
                  <a:lnTo>
                    <a:pt x="36" y="80"/>
                  </a:lnTo>
                  <a:lnTo>
                    <a:pt x="36" y="80"/>
                  </a:lnTo>
                  <a:close/>
                  <a:moveTo>
                    <a:pt x="14" y="101"/>
                  </a:moveTo>
                  <a:lnTo>
                    <a:pt x="14" y="101"/>
                  </a:lnTo>
                  <a:lnTo>
                    <a:pt x="14" y="97"/>
                  </a:lnTo>
                  <a:lnTo>
                    <a:pt x="14" y="95"/>
                  </a:lnTo>
                  <a:lnTo>
                    <a:pt x="15" y="92"/>
                  </a:lnTo>
                  <a:lnTo>
                    <a:pt x="15" y="92"/>
                  </a:lnTo>
                  <a:lnTo>
                    <a:pt x="17" y="97"/>
                  </a:lnTo>
                  <a:lnTo>
                    <a:pt x="17" y="97"/>
                  </a:lnTo>
                  <a:lnTo>
                    <a:pt x="14" y="101"/>
                  </a:lnTo>
                  <a:lnTo>
                    <a:pt x="14" y="101"/>
                  </a:lnTo>
                  <a:close/>
                  <a:moveTo>
                    <a:pt x="29" y="95"/>
                  </a:moveTo>
                  <a:lnTo>
                    <a:pt x="29" y="95"/>
                  </a:lnTo>
                  <a:lnTo>
                    <a:pt x="23" y="95"/>
                  </a:lnTo>
                  <a:lnTo>
                    <a:pt x="21" y="97"/>
                  </a:lnTo>
                  <a:lnTo>
                    <a:pt x="21" y="97"/>
                  </a:lnTo>
                  <a:lnTo>
                    <a:pt x="29" y="92"/>
                  </a:lnTo>
                  <a:lnTo>
                    <a:pt x="29" y="92"/>
                  </a:lnTo>
                  <a:lnTo>
                    <a:pt x="29" y="92"/>
                  </a:lnTo>
                  <a:lnTo>
                    <a:pt x="29" y="93"/>
                  </a:lnTo>
                  <a:lnTo>
                    <a:pt x="29" y="95"/>
                  </a:lnTo>
                  <a:lnTo>
                    <a:pt x="29" y="95"/>
                  </a:lnTo>
                  <a:close/>
                  <a:moveTo>
                    <a:pt x="76" y="82"/>
                  </a:moveTo>
                  <a:lnTo>
                    <a:pt x="76" y="82"/>
                  </a:lnTo>
                  <a:lnTo>
                    <a:pt x="76" y="80"/>
                  </a:lnTo>
                  <a:lnTo>
                    <a:pt x="78" y="78"/>
                  </a:lnTo>
                  <a:lnTo>
                    <a:pt x="80" y="74"/>
                  </a:lnTo>
                  <a:lnTo>
                    <a:pt x="80" y="74"/>
                  </a:lnTo>
                  <a:lnTo>
                    <a:pt x="80" y="76"/>
                  </a:lnTo>
                  <a:lnTo>
                    <a:pt x="80" y="78"/>
                  </a:lnTo>
                  <a:lnTo>
                    <a:pt x="76" y="82"/>
                  </a:lnTo>
                  <a:lnTo>
                    <a:pt x="76" y="82"/>
                  </a:lnTo>
                  <a:close/>
                  <a:moveTo>
                    <a:pt x="84" y="80"/>
                  </a:moveTo>
                  <a:lnTo>
                    <a:pt x="84" y="80"/>
                  </a:lnTo>
                  <a:lnTo>
                    <a:pt x="82" y="84"/>
                  </a:lnTo>
                  <a:lnTo>
                    <a:pt x="80" y="84"/>
                  </a:lnTo>
                  <a:lnTo>
                    <a:pt x="80" y="84"/>
                  </a:lnTo>
                  <a:lnTo>
                    <a:pt x="82" y="82"/>
                  </a:lnTo>
                  <a:lnTo>
                    <a:pt x="82" y="80"/>
                  </a:lnTo>
                  <a:lnTo>
                    <a:pt x="84" y="80"/>
                  </a:lnTo>
                  <a:lnTo>
                    <a:pt x="84" y="80"/>
                  </a:lnTo>
                  <a:close/>
                  <a:moveTo>
                    <a:pt x="80" y="92"/>
                  </a:moveTo>
                  <a:lnTo>
                    <a:pt x="80" y="92"/>
                  </a:lnTo>
                  <a:lnTo>
                    <a:pt x="82" y="90"/>
                  </a:lnTo>
                  <a:lnTo>
                    <a:pt x="84" y="88"/>
                  </a:lnTo>
                  <a:lnTo>
                    <a:pt x="84" y="88"/>
                  </a:lnTo>
                  <a:lnTo>
                    <a:pt x="86" y="88"/>
                  </a:lnTo>
                  <a:lnTo>
                    <a:pt x="86" y="90"/>
                  </a:lnTo>
                  <a:lnTo>
                    <a:pt x="86" y="90"/>
                  </a:lnTo>
                  <a:lnTo>
                    <a:pt x="84" y="90"/>
                  </a:lnTo>
                  <a:lnTo>
                    <a:pt x="80" y="92"/>
                  </a:lnTo>
                  <a:lnTo>
                    <a:pt x="80" y="92"/>
                  </a:lnTo>
                  <a:close/>
                  <a:moveTo>
                    <a:pt x="86" y="95"/>
                  </a:moveTo>
                  <a:lnTo>
                    <a:pt x="86" y="95"/>
                  </a:lnTo>
                  <a:lnTo>
                    <a:pt x="88" y="93"/>
                  </a:lnTo>
                  <a:lnTo>
                    <a:pt x="88" y="93"/>
                  </a:lnTo>
                  <a:lnTo>
                    <a:pt x="88" y="93"/>
                  </a:lnTo>
                  <a:lnTo>
                    <a:pt x="88" y="95"/>
                  </a:lnTo>
                  <a:lnTo>
                    <a:pt x="86" y="95"/>
                  </a:lnTo>
                  <a:lnTo>
                    <a:pt x="86" y="95"/>
                  </a:lnTo>
                  <a:close/>
                  <a:moveTo>
                    <a:pt x="88" y="101"/>
                  </a:moveTo>
                  <a:lnTo>
                    <a:pt x="88" y="101"/>
                  </a:lnTo>
                  <a:lnTo>
                    <a:pt x="90" y="99"/>
                  </a:lnTo>
                  <a:lnTo>
                    <a:pt x="92" y="99"/>
                  </a:lnTo>
                  <a:lnTo>
                    <a:pt x="92" y="99"/>
                  </a:lnTo>
                  <a:lnTo>
                    <a:pt x="92" y="101"/>
                  </a:lnTo>
                  <a:lnTo>
                    <a:pt x="88" y="101"/>
                  </a:lnTo>
                  <a:lnTo>
                    <a:pt x="88" y="101"/>
                  </a:lnTo>
                  <a:close/>
                  <a:moveTo>
                    <a:pt x="99" y="118"/>
                  </a:moveTo>
                  <a:lnTo>
                    <a:pt x="99" y="118"/>
                  </a:lnTo>
                  <a:lnTo>
                    <a:pt x="101" y="116"/>
                  </a:lnTo>
                  <a:lnTo>
                    <a:pt x="103" y="116"/>
                  </a:lnTo>
                  <a:lnTo>
                    <a:pt x="103" y="116"/>
                  </a:lnTo>
                  <a:lnTo>
                    <a:pt x="103" y="118"/>
                  </a:lnTo>
                  <a:lnTo>
                    <a:pt x="99" y="118"/>
                  </a:lnTo>
                  <a:lnTo>
                    <a:pt x="99" y="118"/>
                  </a:lnTo>
                  <a:close/>
                  <a:moveTo>
                    <a:pt x="113" y="111"/>
                  </a:moveTo>
                  <a:lnTo>
                    <a:pt x="113" y="111"/>
                  </a:lnTo>
                  <a:lnTo>
                    <a:pt x="115" y="109"/>
                  </a:lnTo>
                  <a:lnTo>
                    <a:pt x="115" y="109"/>
                  </a:lnTo>
                  <a:lnTo>
                    <a:pt x="118" y="107"/>
                  </a:lnTo>
                  <a:lnTo>
                    <a:pt x="118" y="107"/>
                  </a:lnTo>
                  <a:lnTo>
                    <a:pt x="117" y="109"/>
                  </a:lnTo>
                  <a:lnTo>
                    <a:pt x="113" y="111"/>
                  </a:lnTo>
                  <a:lnTo>
                    <a:pt x="113" y="111"/>
                  </a:lnTo>
                  <a:close/>
                  <a:moveTo>
                    <a:pt x="101" y="107"/>
                  </a:moveTo>
                  <a:lnTo>
                    <a:pt x="101" y="107"/>
                  </a:lnTo>
                  <a:lnTo>
                    <a:pt x="96" y="97"/>
                  </a:lnTo>
                  <a:lnTo>
                    <a:pt x="92" y="86"/>
                  </a:lnTo>
                  <a:lnTo>
                    <a:pt x="86" y="74"/>
                  </a:lnTo>
                  <a:lnTo>
                    <a:pt x="80" y="67"/>
                  </a:lnTo>
                  <a:lnTo>
                    <a:pt x="80" y="67"/>
                  </a:lnTo>
                  <a:lnTo>
                    <a:pt x="75" y="74"/>
                  </a:lnTo>
                  <a:lnTo>
                    <a:pt x="67" y="86"/>
                  </a:lnTo>
                  <a:lnTo>
                    <a:pt x="67" y="86"/>
                  </a:lnTo>
                  <a:lnTo>
                    <a:pt x="61" y="95"/>
                  </a:lnTo>
                  <a:lnTo>
                    <a:pt x="57" y="101"/>
                  </a:lnTo>
                  <a:lnTo>
                    <a:pt x="54" y="103"/>
                  </a:lnTo>
                  <a:lnTo>
                    <a:pt x="54" y="103"/>
                  </a:lnTo>
                  <a:lnTo>
                    <a:pt x="50" y="105"/>
                  </a:lnTo>
                  <a:lnTo>
                    <a:pt x="42" y="105"/>
                  </a:lnTo>
                  <a:lnTo>
                    <a:pt x="31" y="103"/>
                  </a:lnTo>
                  <a:lnTo>
                    <a:pt x="31" y="103"/>
                  </a:lnTo>
                  <a:lnTo>
                    <a:pt x="44" y="78"/>
                  </a:lnTo>
                  <a:lnTo>
                    <a:pt x="44" y="78"/>
                  </a:lnTo>
                  <a:lnTo>
                    <a:pt x="59" y="57"/>
                  </a:lnTo>
                  <a:lnTo>
                    <a:pt x="59" y="57"/>
                  </a:lnTo>
                  <a:lnTo>
                    <a:pt x="40" y="32"/>
                  </a:lnTo>
                  <a:lnTo>
                    <a:pt x="23" y="6"/>
                  </a:lnTo>
                  <a:lnTo>
                    <a:pt x="23" y="6"/>
                  </a:lnTo>
                  <a:lnTo>
                    <a:pt x="50" y="4"/>
                  </a:lnTo>
                  <a:lnTo>
                    <a:pt x="50" y="4"/>
                  </a:lnTo>
                  <a:lnTo>
                    <a:pt x="56" y="11"/>
                  </a:lnTo>
                  <a:lnTo>
                    <a:pt x="59" y="19"/>
                  </a:lnTo>
                  <a:lnTo>
                    <a:pt x="69" y="36"/>
                  </a:lnTo>
                  <a:lnTo>
                    <a:pt x="69" y="36"/>
                  </a:lnTo>
                  <a:lnTo>
                    <a:pt x="73" y="42"/>
                  </a:lnTo>
                  <a:lnTo>
                    <a:pt x="75" y="44"/>
                  </a:lnTo>
                  <a:lnTo>
                    <a:pt x="76" y="46"/>
                  </a:lnTo>
                  <a:lnTo>
                    <a:pt x="76" y="46"/>
                  </a:lnTo>
                  <a:lnTo>
                    <a:pt x="80" y="42"/>
                  </a:lnTo>
                  <a:lnTo>
                    <a:pt x="84" y="38"/>
                  </a:lnTo>
                  <a:lnTo>
                    <a:pt x="84" y="38"/>
                  </a:lnTo>
                  <a:lnTo>
                    <a:pt x="90" y="21"/>
                  </a:lnTo>
                  <a:lnTo>
                    <a:pt x="97" y="4"/>
                  </a:lnTo>
                  <a:lnTo>
                    <a:pt x="97" y="4"/>
                  </a:lnTo>
                  <a:lnTo>
                    <a:pt x="113" y="4"/>
                  </a:lnTo>
                  <a:lnTo>
                    <a:pt x="126" y="6"/>
                  </a:lnTo>
                  <a:lnTo>
                    <a:pt x="126" y="6"/>
                  </a:lnTo>
                  <a:lnTo>
                    <a:pt x="107" y="36"/>
                  </a:lnTo>
                  <a:lnTo>
                    <a:pt x="107" y="36"/>
                  </a:lnTo>
                  <a:lnTo>
                    <a:pt x="103" y="42"/>
                  </a:lnTo>
                  <a:lnTo>
                    <a:pt x="101" y="48"/>
                  </a:lnTo>
                  <a:lnTo>
                    <a:pt x="101" y="48"/>
                  </a:lnTo>
                  <a:lnTo>
                    <a:pt x="103" y="55"/>
                  </a:lnTo>
                  <a:lnTo>
                    <a:pt x="109" y="63"/>
                  </a:lnTo>
                  <a:lnTo>
                    <a:pt x="109" y="63"/>
                  </a:lnTo>
                  <a:lnTo>
                    <a:pt x="120" y="82"/>
                  </a:lnTo>
                  <a:lnTo>
                    <a:pt x="132" y="103"/>
                  </a:lnTo>
                  <a:lnTo>
                    <a:pt x="132" y="103"/>
                  </a:lnTo>
                  <a:lnTo>
                    <a:pt x="101" y="107"/>
                  </a:lnTo>
                  <a:lnTo>
                    <a:pt x="101" y="10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6" name="Freeform 74"/>
            <p:cNvSpPr>
              <a:spLocks noEditPoints="1"/>
            </p:cNvSpPr>
            <p:nvPr/>
          </p:nvSpPr>
          <p:spPr bwMode="auto">
            <a:xfrm>
              <a:off x="6410326" y="2562225"/>
              <a:ext cx="323850" cy="420688"/>
            </a:xfrm>
            <a:custGeom>
              <a:avLst/>
              <a:gdLst/>
              <a:ahLst/>
              <a:cxnLst>
                <a:cxn ang="0">
                  <a:pos x="101" y="164"/>
                </a:cxn>
                <a:cxn ang="0">
                  <a:pos x="196" y="36"/>
                </a:cxn>
                <a:cxn ang="0">
                  <a:pos x="19" y="14"/>
                </a:cxn>
                <a:cxn ang="0">
                  <a:pos x="4" y="82"/>
                </a:cxn>
                <a:cxn ang="0">
                  <a:pos x="51" y="132"/>
                </a:cxn>
                <a:cxn ang="0">
                  <a:pos x="7" y="219"/>
                </a:cxn>
                <a:cxn ang="0">
                  <a:pos x="105" y="265"/>
                </a:cxn>
                <a:cxn ang="0">
                  <a:pos x="204" y="214"/>
                </a:cxn>
                <a:cxn ang="0">
                  <a:pos x="15" y="23"/>
                </a:cxn>
                <a:cxn ang="0">
                  <a:pos x="15" y="36"/>
                </a:cxn>
                <a:cxn ang="0">
                  <a:pos x="19" y="29"/>
                </a:cxn>
                <a:cxn ang="0">
                  <a:pos x="9" y="52"/>
                </a:cxn>
                <a:cxn ang="0">
                  <a:pos x="28" y="54"/>
                </a:cxn>
                <a:cxn ang="0">
                  <a:pos x="23" y="48"/>
                </a:cxn>
                <a:cxn ang="0">
                  <a:pos x="19" y="65"/>
                </a:cxn>
                <a:cxn ang="0">
                  <a:pos x="42" y="59"/>
                </a:cxn>
                <a:cxn ang="0">
                  <a:pos x="21" y="84"/>
                </a:cxn>
                <a:cxn ang="0">
                  <a:pos x="25" y="84"/>
                </a:cxn>
                <a:cxn ang="0">
                  <a:pos x="49" y="59"/>
                </a:cxn>
                <a:cxn ang="0">
                  <a:pos x="51" y="73"/>
                </a:cxn>
                <a:cxn ang="0">
                  <a:pos x="55" y="86"/>
                </a:cxn>
                <a:cxn ang="0">
                  <a:pos x="74" y="65"/>
                </a:cxn>
                <a:cxn ang="0">
                  <a:pos x="99" y="63"/>
                </a:cxn>
                <a:cxn ang="0">
                  <a:pos x="70" y="84"/>
                </a:cxn>
                <a:cxn ang="0">
                  <a:pos x="89" y="86"/>
                </a:cxn>
                <a:cxn ang="0">
                  <a:pos x="89" y="80"/>
                </a:cxn>
                <a:cxn ang="0">
                  <a:pos x="89" y="80"/>
                </a:cxn>
                <a:cxn ang="0">
                  <a:pos x="124" y="65"/>
                </a:cxn>
                <a:cxn ang="0">
                  <a:pos x="107" y="84"/>
                </a:cxn>
                <a:cxn ang="0">
                  <a:pos x="21" y="179"/>
                </a:cxn>
                <a:cxn ang="0">
                  <a:pos x="32" y="176"/>
                </a:cxn>
                <a:cxn ang="0">
                  <a:pos x="21" y="195"/>
                </a:cxn>
                <a:cxn ang="0">
                  <a:pos x="13" y="242"/>
                </a:cxn>
                <a:cxn ang="0">
                  <a:pos x="28" y="212"/>
                </a:cxn>
                <a:cxn ang="0">
                  <a:pos x="32" y="198"/>
                </a:cxn>
                <a:cxn ang="0">
                  <a:pos x="32" y="225"/>
                </a:cxn>
                <a:cxn ang="0">
                  <a:pos x="21" y="254"/>
                </a:cxn>
                <a:cxn ang="0">
                  <a:pos x="30" y="250"/>
                </a:cxn>
                <a:cxn ang="0">
                  <a:pos x="32" y="252"/>
                </a:cxn>
                <a:cxn ang="0">
                  <a:pos x="68" y="239"/>
                </a:cxn>
                <a:cxn ang="0">
                  <a:pos x="55" y="256"/>
                </a:cxn>
                <a:cxn ang="0">
                  <a:pos x="74" y="246"/>
                </a:cxn>
                <a:cxn ang="0">
                  <a:pos x="67" y="258"/>
                </a:cxn>
                <a:cxn ang="0">
                  <a:pos x="82" y="254"/>
                </a:cxn>
                <a:cxn ang="0">
                  <a:pos x="97" y="259"/>
                </a:cxn>
                <a:cxn ang="0">
                  <a:pos x="88" y="254"/>
                </a:cxn>
                <a:cxn ang="0">
                  <a:pos x="110" y="254"/>
                </a:cxn>
                <a:cxn ang="0">
                  <a:pos x="110" y="246"/>
                </a:cxn>
                <a:cxn ang="0">
                  <a:pos x="126" y="244"/>
                </a:cxn>
                <a:cxn ang="0">
                  <a:pos x="137" y="254"/>
                </a:cxn>
                <a:cxn ang="0">
                  <a:pos x="141" y="248"/>
                </a:cxn>
                <a:cxn ang="0">
                  <a:pos x="156" y="256"/>
                </a:cxn>
                <a:cxn ang="0">
                  <a:pos x="171" y="235"/>
                </a:cxn>
                <a:cxn ang="0">
                  <a:pos x="38" y="208"/>
                </a:cxn>
                <a:cxn ang="0">
                  <a:pos x="91" y="109"/>
                </a:cxn>
                <a:cxn ang="0">
                  <a:pos x="59" y="56"/>
                </a:cxn>
                <a:cxn ang="0">
                  <a:pos x="80" y="8"/>
                </a:cxn>
                <a:cxn ang="0">
                  <a:pos x="190" y="56"/>
                </a:cxn>
                <a:cxn ang="0">
                  <a:pos x="93" y="160"/>
                </a:cxn>
                <a:cxn ang="0">
                  <a:pos x="149" y="189"/>
                </a:cxn>
              </a:cxnLst>
              <a:rect l="0" t="0" r="r" b="b"/>
              <a:pathLst>
                <a:path w="204" h="265">
                  <a:moveTo>
                    <a:pt x="204" y="214"/>
                  </a:moveTo>
                  <a:lnTo>
                    <a:pt x="204" y="214"/>
                  </a:lnTo>
                  <a:lnTo>
                    <a:pt x="204" y="197"/>
                  </a:lnTo>
                  <a:lnTo>
                    <a:pt x="202" y="189"/>
                  </a:lnTo>
                  <a:lnTo>
                    <a:pt x="198" y="181"/>
                  </a:lnTo>
                  <a:lnTo>
                    <a:pt x="198" y="181"/>
                  </a:lnTo>
                  <a:lnTo>
                    <a:pt x="141" y="183"/>
                  </a:lnTo>
                  <a:lnTo>
                    <a:pt x="114" y="183"/>
                  </a:lnTo>
                  <a:lnTo>
                    <a:pt x="88" y="181"/>
                  </a:lnTo>
                  <a:lnTo>
                    <a:pt x="88" y="181"/>
                  </a:lnTo>
                  <a:lnTo>
                    <a:pt x="101" y="164"/>
                  </a:lnTo>
                  <a:lnTo>
                    <a:pt x="118" y="149"/>
                  </a:lnTo>
                  <a:lnTo>
                    <a:pt x="133" y="136"/>
                  </a:lnTo>
                  <a:lnTo>
                    <a:pt x="149" y="120"/>
                  </a:lnTo>
                  <a:lnTo>
                    <a:pt x="149" y="120"/>
                  </a:lnTo>
                  <a:lnTo>
                    <a:pt x="173" y="92"/>
                  </a:lnTo>
                  <a:lnTo>
                    <a:pt x="189" y="75"/>
                  </a:lnTo>
                  <a:lnTo>
                    <a:pt x="194" y="67"/>
                  </a:lnTo>
                  <a:lnTo>
                    <a:pt x="196" y="61"/>
                  </a:lnTo>
                  <a:lnTo>
                    <a:pt x="196" y="61"/>
                  </a:lnTo>
                  <a:lnTo>
                    <a:pt x="196" y="52"/>
                  </a:lnTo>
                  <a:lnTo>
                    <a:pt x="196" y="36"/>
                  </a:lnTo>
                  <a:lnTo>
                    <a:pt x="192" y="12"/>
                  </a:lnTo>
                  <a:lnTo>
                    <a:pt x="192" y="12"/>
                  </a:lnTo>
                  <a:lnTo>
                    <a:pt x="162" y="8"/>
                  </a:lnTo>
                  <a:lnTo>
                    <a:pt x="128" y="6"/>
                  </a:lnTo>
                  <a:lnTo>
                    <a:pt x="61" y="2"/>
                  </a:lnTo>
                  <a:lnTo>
                    <a:pt x="61" y="2"/>
                  </a:lnTo>
                  <a:lnTo>
                    <a:pt x="44" y="0"/>
                  </a:lnTo>
                  <a:lnTo>
                    <a:pt x="44" y="0"/>
                  </a:lnTo>
                  <a:lnTo>
                    <a:pt x="38" y="0"/>
                  </a:lnTo>
                  <a:lnTo>
                    <a:pt x="30" y="4"/>
                  </a:lnTo>
                  <a:lnTo>
                    <a:pt x="19" y="14"/>
                  </a:lnTo>
                  <a:lnTo>
                    <a:pt x="19" y="14"/>
                  </a:lnTo>
                  <a:lnTo>
                    <a:pt x="11" y="21"/>
                  </a:lnTo>
                  <a:lnTo>
                    <a:pt x="6" y="25"/>
                  </a:lnTo>
                  <a:lnTo>
                    <a:pt x="4" y="29"/>
                  </a:lnTo>
                  <a:lnTo>
                    <a:pt x="4" y="29"/>
                  </a:lnTo>
                  <a:lnTo>
                    <a:pt x="2" y="40"/>
                  </a:lnTo>
                  <a:lnTo>
                    <a:pt x="2" y="54"/>
                  </a:lnTo>
                  <a:lnTo>
                    <a:pt x="2" y="54"/>
                  </a:lnTo>
                  <a:lnTo>
                    <a:pt x="0" y="65"/>
                  </a:lnTo>
                  <a:lnTo>
                    <a:pt x="2" y="75"/>
                  </a:lnTo>
                  <a:lnTo>
                    <a:pt x="4" y="82"/>
                  </a:lnTo>
                  <a:lnTo>
                    <a:pt x="7" y="86"/>
                  </a:lnTo>
                  <a:lnTo>
                    <a:pt x="11" y="88"/>
                  </a:lnTo>
                  <a:lnTo>
                    <a:pt x="11" y="88"/>
                  </a:lnTo>
                  <a:lnTo>
                    <a:pt x="28" y="90"/>
                  </a:lnTo>
                  <a:lnTo>
                    <a:pt x="28" y="90"/>
                  </a:lnTo>
                  <a:lnTo>
                    <a:pt x="63" y="92"/>
                  </a:lnTo>
                  <a:lnTo>
                    <a:pt x="97" y="92"/>
                  </a:lnTo>
                  <a:lnTo>
                    <a:pt x="97" y="92"/>
                  </a:lnTo>
                  <a:lnTo>
                    <a:pt x="86" y="101"/>
                  </a:lnTo>
                  <a:lnTo>
                    <a:pt x="74" y="111"/>
                  </a:lnTo>
                  <a:lnTo>
                    <a:pt x="51" y="132"/>
                  </a:lnTo>
                  <a:lnTo>
                    <a:pt x="51" y="132"/>
                  </a:lnTo>
                  <a:lnTo>
                    <a:pt x="30" y="155"/>
                  </a:lnTo>
                  <a:lnTo>
                    <a:pt x="30" y="155"/>
                  </a:lnTo>
                  <a:lnTo>
                    <a:pt x="19" y="168"/>
                  </a:lnTo>
                  <a:lnTo>
                    <a:pt x="13" y="174"/>
                  </a:lnTo>
                  <a:lnTo>
                    <a:pt x="9" y="181"/>
                  </a:lnTo>
                  <a:lnTo>
                    <a:pt x="9" y="181"/>
                  </a:lnTo>
                  <a:lnTo>
                    <a:pt x="7" y="202"/>
                  </a:lnTo>
                  <a:lnTo>
                    <a:pt x="7" y="202"/>
                  </a:lnTo>
                  <a:lnTo>
                    <a:pt x="7" y="219"/>
                  </a:lnTo>
                  <a:lnTo>
                    <a:pt x="7" y="219"/>
                  </a:lnTo>
                  <a:lnTo>
                    <a:pt x="7" y="233"/>
                  </a:lnTo>
                  <a:lnTo>
                    <a:pt x="9" y="244"/>
                  </a:lnTo>
                  <a:lnTo>
                    <a:pt x="13" y="254"/>
                  </a:lnTo>
                  <a:lnTo>
                    <a:pt x="17" y="258"/>
                  </a:lnTo>
                  <a:lnTo>
                    <a:pt x="21" y="259"/>
                  </a:lnTo>
                  <a:lnTo>
                    <a:pt x="21" y="259"/>
                  </a:lnTo>
                  <a:lnTo>
                    <a:pt x="34" y="261"/>
                  </a:lnTo>
                  <a:lnTo>
                    <a:pt x="49" y="261"/>
                  </a:lnTo>
                  <a:lnTo>
                    <a:pt x="49" y="261"/>
                  </a:lnTo>
                  <a:lnTo>
                    <a:pt x="86" y="265"/>
                  </a:lnTo>
                  <a:lnTo>
                    <a:pt x="105" y="265"/>
                  </a:lnTo>
                  <a:lnTo>
                    <a:pt x="124" y="265"/>
                  </a:lnTo>
                  <a:lnTo>
                    <a:pt x="124" y="265"/>
                  </a:lnTo>
                  <a:lnTo>
                    <a:pt x="149" y="265"/>
                  </a:lnTo>
                  <a:lnTo>
                    <a:pt x="175" y="263"/>
                  </a:lnTo>
                  <a:lnTo>
                    <a:pt x="175" y="263"/>
                  </a:lnTo>
                  <a:lnTo>
                    <a:pt x="181" y="259"/>
                  </a:lnTo>
                  <a:lnTo>
                    <a:pt x="190" y="250"/>
                  </a:lnTo>
                  <a:lnTo>
                    <a:pt x="202" y="237"/>
                  </a:lnTo>
                  <a:lnTo>
                    <a:pt x="202" y="237"/>
                  </a:lnTo>
                  <a:lnTo>
                    <a:pt x="204" y="227"/>
                  </a:lnTo>
                  <a:lnTo>
                    <a:pt x="204" y="214"/>
                  </a:lnTo>
                  <a:lnTo>
                    <a:pt x="204" y="214"/>
                  </a:lnTo>
                  <a:close/>
                  <a:moveTo>
                    <a:pt x="36" y="6"/>
                  </a:moveTo>
                  <a:lnTo>
                    <a:pt x="36" y="6"/>
                  </a:lnTo>
                  <a:lnTo>
                    <a:pt x="34" y="12"/>
                  </a:lnTo>
                  <a:lnTo>
                    <a:pt x="30" y="14"/>
                  </a:lnTo>
                  <a:lnTo>
                    <a:pt x="23" y="19"/>
                  </a:lnTo>
                  <a:lnTo>
                    <a:pt x="23" y="19"/>
                  </a:lnTo>
                  <a:lnTo>
                    <a:pt x="17" y="23"/>
                  </a:lnTo>
                  <a:lnTo>
                    <a:pt x="11" y="29"/>
                  </a:lnTo>
                  <a:lnTo>
                    <a:pt x="11" y="29"/>
                  </a:lnTo>
                  <a:lnTo>
                    <a:pt x="15" y="23"/>
                  </a:lnTo>
                  <a:lnTo>
                    <a:pt x="21" y="17"/>
                  </a:lnTo>
                  <a:lnTo>
                    <a:pt x="36" y="6"/>
                  </a:lnTo>
                  <a:lnTo>
                    <a:pt x="36" y="6"/>
                  </a:lnTo>
                  <a:close/>
                  <a:moveTo>
                    <a:pt x="34" y="29"/>
                  </a:moveTo>
                  <a:lnTo>
                    <a:pt x="34" y="29"/>
                  </a:lnTo>
                  <a:lnTo>
                    <a:pt x="28" y="33"/>
                  </a:lnTo>
                  <a:lnTo>
                    <a:pt x="23" y="36"/>
                  </a:lnTo>
                  <a:lnTo>
                    <a:pt x="17" y="40"/>
                  </a:lnTo>
                  <a:lnTo>
                    <a:pt x="11" y="44"/>
                  </a:lnTo>
                  <a:lnTo>
                    <a:pt x="11" y="44"/>
                  </a:lnTo>
                  <a:lnTo>
                    <a:pt x="15" y="36"/>
                  </a:lnTo>
                  <a:lnTo>
                    <a:pt x="21" y="31"/>
                  </a:lnTo>
                  <a:lnTo>
                    <a:pt x="34" y="21"/>
                  </a:lnTo>
                  <a:lnTo>
                    <a:pt x="34" y="21"/>
                  </a:lnTo>
                  <a:lnTo>
                    <a:pt x="34" y="23"/>
                  </a:lnTo>
                  <a:lnTo>
                    <a:pt x="34" y="23"/>
                  </a:lnTo>
                  <a:lnTo>
                    <a:pt x="34" y="29"/>
                  </a:lnTo>
                  <a:lnTo>
                    <a:pt x="34" y="29"/>
                  </a:lnTo>
                  <a:close/>
                  <a:moveTo>
                    <a:pt x="27" y="21"/>
                  </a:moveTo>
                  <a:lnTo>
                    <a:pt x="27" y="21"/>
                  </a:lnTo>
                  <a:lnTo>
                    <a:pt x="23" y="25"/>
                  </a:lnTo>
                  <a:lnTo>
                    <a:pt x="19" y="29"/>
                  </a:lnTo>
                  <a:lnTo>
                    <a:pt x="13" y="33"/>
                  </a:lnTo>
                  <a:lnTo>
                    <a:pt x="9" y="38"/>
                  </a:lnTo>
                  <a:lnTo>
                    <a:pt x="9" y="38"/>
                  </a:lnTo>
                  <a:lnTo>
                    <a:pt x="11" y="33"/>
                  </a:lnTo>
                  <a:lnTo>
                    <a:pt x="17" y="29"/>
                  </a:lnTo>
                  <a:lnTo>
                    <a:pt x="27" y="21"/>
                  </a:lnTo>
                  <a:lnTo>
                    <a:pt x="27" y="21"/>
                  </a:lnTo>
                  <a:close/>
                  <a:moveTo>
                    <a:pt x="9" y="48"/>
                  </a:moveTo>
                  <a:lnTo>
                    <a:pt x="9" y="48"/>
                  </a:lnTo>
                  <a:lnTo>
                    <a:pt x="9" y="50"/>
                  </a:lnTo>
                  <a:lnTo>
                    <a:pt x="9" y="52"/>
                  </a:lnTo>
                  <a:lnTo>
                    <a:pt x="6" y="54"/>
                  </a:lnTo>
                  <a:lnTo>
                    <a:pt x="6" y="54"/>
                  </a:lnTo>
                  <a:lnTo>
                    <a:pt x="6" y="52"/>
                  </a:lnTo>
                  <a:lnTo>
                    <a:pt x="7" y="50"/>
                  </a:lnTo>
                  <a:lnTo>
                    <a:pt x="9" y="48"/>
                  </a:lnTo>
                  <a:lnTo>
                    <a:pt x="9" y="48"/>
                  </a:lnTo>
                  <a:close/>
                  <a:moveTo>
                    <a:pt x="32" y="35"/>
                  </a:moveTo>
                  <a:lnTo>
                    <a:pt x="32" y="35"/>
                  </a:lnTo>
                  <a:lnTo>
                    <a:pt x="34" y="42"/>
                  </a:lnTo>
                  <a:lnTo>
                    <a:pt x="32" y="48"/>
                  </a:lnTo>
                  <a:lnTo>
                    <a:pt x="28" y="54"/>
                  </a:lnTo>
                  <a:lnTo>
                    <a:pt x="23" y="57"/>
                  </a:lnTo>
                  <a:lnTo>
                    <a:pt x="23" y="57"/>
                  </a:lnTo>
                  <a:lnTo>
                    <a:pt x="25" y="54"/>
                  </a:lnTo>
                  <a:lnTo>
                    <a:pt x="27" y="52"/>
                  </a:lnTo>
                  <a:lnTo>
                    <a:pt x="30" y="50"/>
                  </a:lnTo>
                  <a:lnTo>
                    <a:pt x="32" y="46"/>
                  </a:lnTo>
                  <a:lnTo>
                    <a:pt x="32" y="46"/>
                  </a:lnTo>
                  <a:lnTo>
                    <a:pt x="30" y="44"/>
                  </a:lnTo>
                  <a:lnTo>
                    <a:pt x="28" y="44"/>
                  </a:lnTo>
                  <a:lnTo>
                    <a:pt x="28" y="44"/>
                  </a:lnTo>
                  <a:lnTo>
                    <a:pt x="23" y="48"/>
                  </a:lnTo>
                  <a:lnTo>
                    <a:pt x="19" y="54"/>
                  </a:lnTo>
                  <a:lnTo>
                    <a:pt x="13" y="57"/>
                  </a:lnTo>
                  <a:lnTo>
                    <a:pt x="6" y="61"/>
                  </a:lnTo>
                  <a:lnTo>
                    <a:pt x="6" y="61"/>
                  </a:lnTo>
                  <a:lnTo>
                    <a:pt x="11" y="54"/>
                  </a:lnTo>
                  <a:lnTo>
                    <a:pt x="19" y="48"/>
                  </a:lnTo>
                  <a:lnTo>
                    <a:pt x="32" y="35"/>
                  </a:lnTo>
                  <a:lnTo>
                    <a:pt x="32" y="35"/>
                  </a:lnTo>
                  <a:close/>
                  <a:moveTo>
                    <a:pt x="7" y="78"/>
                  </a:moveTo>
                  <a:lnTo>
                    <a:pt x="7" y="78"/>
                  </a:lnTo>
                  <a:lnTo>
                    <a:pt x="19" y="65"/>
                  </a:lnTo>
                  <a:lnTo>
                    <a:pt x="27" y="59"/>
                  </a:lnTo>
                  <a:lnTo>
                    <a:pt x="34" y="56"/>
                  </a:lnTo>
                  <a:lnTo>
                    <a:pt x="34" y="56"/>
                  </a:lnTo>
                  <a:lnTo>
                    <a:pt x="7" y="78"/>
                  </a:lnTo>
                  <a:lnTo>
                    <a:pt x="7" y="78"/>
                  </a:lnTo>
                  <a:close/>
                  <a:moveTo>
                    <a:pt x="21" y="71"/>
                  </a:moveTo>
                  <a:lnTo>
                    <a:pt x="21" y="71"/>
                  </a:lnTo>
                  <a:lnTo>
                    <a:pt x="30" y="65"/>
                  </a:lnTo>
                  <a:lnTo>
                    <a:pt x="38" y="57"/>
                  </a:lnTo>
                  <a:lnTo>
                    <a:pt x="38" y="57"/>
                  </a:lnTo>
                  <a:lnTo>
                    <a:pt x="42" y="59"/>
                  </a:lnTo>
                  <a:lnTo>
                    <a:pt x="42" y="59"/>
                  </a:lnTo>
                  <a:lnTo>
                    <a:pt x="27" y="71"/>
                  </a:lnTo>
                  <a:lnTo>
                    <a:pt x="13" y="82"/>
                  </a:lnTo>
                  <a:lnTo>
                    <a:pt x="13" y="82"/>
                  </a:lnTo>
                  <a:lnTo>
                    <a:pt x="13" y="80"/>
                  </a:lnTo>
                  <a:lnTo>
                    <a:pt x="15" y="77"/>
                  </a:lnTo>
                  <a:lnTo>
                    <a:pt x="21" y="71"/>
                  </a:lnTo>
                  <a:lnTo>
                    <a:pt x="21" y="71"/>
                  </a:lnTo>
                  <a:close/>
                  <a:moveTo>
                    <a:pt x="25" y="84"/>
                  </a:moveTo>
                  <a:lnTo>
                    <a:pt x="25" y="84"/>
                  </a:lnTo>
                  <a:lnTo>
                    <a:pt x="21" y="84"/>
                  </a:lnTo>
                  <a:lnTo>
                    <a:pt x="19" y="84"/>
                  </a:lnTo>
                  <a:lnTo>
                    <a:pt x="19" y="84"/>
                  </a:lnTo>
                  <a:lnTo>
                    <a:pt x="21" y="80"/>
                  </a:lnTo>
                  <a:lnTo>
                    <a:pt x="25" y="78"/>
                  </a:lnTo>
                  <a:lnTo>
                    <a:pt x="27" y="75"/>
                  </a:lnTo>
                  <a:lnTo>
                    <a:pt x="30" y="73"/>
                  </a:lnTo>
                  <a:lnTo>
                    <a:pt x="30" y="73"/>
                  </a:lnTo>
                  <a:lnTo>
                    <a:pt x="30" y="75"/>
                  </a:lnTo>
                  <a:lnTo>
                    <a:pt x="28" y="78"/>
                  </a:lnTo>
                  <a:lnTo>
                    <a:pt x="27" y="80"/>
                  </a:lnTo>
                  <a:lnTo>
                    <a:pt x="25" y="84"/>
                  </a:lnTo>
                  <a:lnTo>
                    <a:pt x="25" y="84"/>
                  </a:lnTo>
                  <a:close/>
                  <a:moveTo>
                    <a:pt x="49" y="59"/>
                  </a:moveTo>
                  <a:lnTo>
                    <a:pt x="49" y="59"/>
                  </a:lnTo>
                  <a:lnTo>
                    <a:pt x="55" y="61"/>
                  </a:lnTo>
                  <a:lnTo>
                    <a:pt x="55" y="61"/>
                  </a:lnTo>
                  <a:lnTo>
                    <a:pt x="46" y="73"/>
                  </a:lnTo>
                  <a:lnTo>
                    <a:pt x="30" y="82"/>
                  </a:lnTo>
                  <a:lnTo>
                    <a:pt x="30" y="82"/>
                  </a:lnTo>
                  <a:lnTo>
                    <a:pt x="34" y="75"/>
                  </a:lnTo>
                  <a:lnTo>
                    <a:pt x="38" y="71"/>
                  </a:lnTo>
                  <a:lnTo>
                    <a:pt x="49" y="59"/>
                  </a:lnTo>
                  <a:lnTo>
                    <a:pt x="49" y="59"/>
                  </a:lnTo>
                  <a:close/>
                  <a:moveTo>
                    <a:pt x="57" y="63"/>
                  </a:moveTo>
                  <a:lnTo>
                    <a:pt x="57" y="63"/>
                  </a:lnTo>
                  <a:lnTo>
                    <a:pt x="63" y="61"/>
                  </a:lnTo>
                  <a:lnTo>
                    <a:pt x="68" y="63"/>
                  </a:lnTo>
                  <a:lnTo>
                    <a:pt x="68" y="63"/>
                  </a:lnTo>
                  <a:lnTo>
                    <a:pt x="57" y="75"/>
                  </a:lnTo>
                  <a:lnTo>
                    <a:pt x="44" y="84"/>
                  </a:lnTo>
                  <a:lnTo>
                    <a:pt x="44" y="84"/>
                  </a:lnTo>
                  <a:lnTo>
                    <a:pt x="46" y="77"/>
                  </a:lnTo>
                  <a:lnTo>
                    <a:pt x="51" y="73"/>
                  </a:lnTo>
                  <a:lnTo>
                    <a:pt x="55" y="67"/>
                  </a:lnTo>
                  <a:lnTo>
                    <a:pt x="57" y="65"/>
                  </a:lnTo>
                  <a:lnTo>
                    <a:pt x="57" y="63"/>
                  </a:lnTo>
                  <a:lnTo>
                    <a:pt x="57" y="63"/>
                  </a:lnTo>
                  <a:close/>
                  <a:moveTo>
                    <a:pt x="49" y="86"/>
                  </a:moveTo>
                  <a:lnTo>
                    <a:pt x="49" y="86"/>
                  </a:lnTo>
                  <a:lnTo>
                    <a:pt x="51" y="82"/>
                  </a:lnTo>
                  <a:lnTo>
                    <a:pt x="55" y="80"/>
                  </a:lnTo>
                  <a:lnTo>
                    <a:pt x="55" y="80"/>
                  </a:lnTo>
                  <a:lnTo>
                    <a:pt x="55" y="86"/>
                  </a:lnTo>
                  <a:lnTo>
                    <a:pt x="55" y="86"/>
                  </a:lnTo>
                  <a:lnTo>
                    <a:pt x="51" y="86"/>
                  </a:lnTo>
                  <a:lnTo>
                    <a:pt x="49" y="86"/>
                  </a:lnTo>
                  <a:lnTo>
                    <a:pt x="49" y="86"/>
                  </a:lnTo>
                  <a:close/>
                  <a:moveTo>
                    <a:pt x="84" y="63"/>
                  </a:moveTo>
                  <a:lnTo>
                    <a:pt x="84" y="63"/>
                  </a:lnTo>
                  <a:lnTo>
                    <a:pt x="80" y="69"/>
                  </a:lnTo>
                  <a:lnTo>
                    <a:pt x="74" y="73"/>
                  </a:lnTo>
                  <a:lnTo>
                    <a:pt x="59" y="80"/>
                  </a:lnTo>
                  <a:lnTo>
                    <a:pt x="59" y="80"/>
                  </a:lnTo>
                  <a:lnTo>
                    <a:pt x="68" y="69"/>
                  </a:lnTo>
                  <a:lnTo>
                    <a:pt x="74" y="65"/>
                  </a:lnTo>
                  <a:lnTo>
                    <a:pt x="84" y="63"/>
                  </a:lnTo>
                  <a:lnTo>
                    <a:pt x="84" y="63"/>
                  </a:lnTo>
                  <a:close/>
                  <a:moveTo>
                    <a:pt x="99" y="63"/>
                  </a:moveTo>
                  <a:lnTo>
                    <a:pt x="99" y="63"/>
                  </a:lnTo>
                  <a:lnTo>
                    <a:pt x="89" y="73"/>
                  </a:lnTo>
                  <a:lnTo>
                    <a:pt x="76" y="78"/>
                  </a:lnTo>
                  <a:lnTo>
                    <a:pt x="76" y="78"/>
                  </a:lnTo>
                  <a:lnTo>
                    <a:pt x="86" y="69"/>
                  </a:lnTo>
                  <a:lnTo>
                    <a:pt x="91" y="65"/>
                  </a:lnTo>
                  <a:lnTo>
                    <a:pt x="99" y="63"/>
                  </a:lnTo>
                  <a:lnTo>
                    <a:pt x="99" y="63"/>
                  </a:lnTo>
                  <a:close/>
                  <a:moveTo>
                    <a:pt x="80" y="88"/>
                  </a:moveTo>
                  <a:lnTo>
                    <a:pt x="80" y="88"/>
                  </a:lnTo>
                  <a:lnTo>
                    <a:pt x="59" y="86"/>
                  </a:lnTo>
                  <a:lnTo>
                    <a:pt x="59" y="86"/>
                  </a:lnTo>
                  <a:lnTo>
                    <a:pt x="63" y="84"/>
                  </a:lnTo>
                  <a:lnTo>
                    <a:pt x="65" y="82"/>
                  </a:lnTo>
                  <a:lnTo>
                    <a:pt x="70" y="78"/>
                  </a:lnTo>
                  <a:lnTo>
                    <a:pt x="70" y="78"/>
                  </a:lnTo>
                  <a:lnTo>
                    <a:pt x="70" y="80"/>
                  </a:lnTo>
                  <a:lnTo>
                    <a:pt x="70" y="80"/>
                  </a:lnTo>
                  <a:lnTo>
                    <a:pt x="70" y="84"/>
                  </a:lnTo>
                  <a:lnTo>
                    <a:pt x="72" y="86"/>
                  </a:lnTo>
                  <a:lnTo>
                    <a:pt x="72" y="86"/>
                  </a:lnTo>
                  <a:lnTo>
                    <a:pt x="76" y="84"/>
                  </a:lnTo>
                  <a:lnTo>
                    <a:pt x="78" y="84"/>
                  </a:lnTo>
                  <a:lnTo>
                    <a:pt x="80" y="82"/>
                  </a:lnTo>
                  <a:lnTo>
                    <a:pt x="84" y="80"/>
                  </a:lnTo>
                  <a:lnTo>
                    <a:pt x="84" y="80"/>
                  </a:lnTo>
                  <a:lnTo>
                    <a:pt x="82" y="84"/>
                  </a:lnTo>
                  <a:lnTo>
                    <a:pt x="80" y="88"/>
                  </a:lnTo>
                  <a:lnTo>
                    <a:pt x="80" y="88"/>
                  </a:lnTo>
                  <a:close/>
                  <a:moveTo>
                    <a:pt x="89" y="86"/>
                  </a:moveTo>
                  <a:lnTo>
                    <a:pt x="89" y="86"/>
                  </a:lnTo>
                  <a:lnTo>
                    <a:pt x="91" y="84"/>
                  </a:lnTo>
                  <a:lnTo>
                    <a:pt x="95" y="82"/>
                  </a:lnTo>
                  <a:lnTo>
                    <a:pt x="95" y="82"/>
                  </a:lnTo>
                  <a:lnTo>
                    <a:pt x="95" y="82"/>
                  </a:lnTo>
                  <a:lnTo>
                    <a:pt x="93" y="84"/>
                  </a:lnTo>
                  <a:lnTo>
                    <a:pt x="91" y="86"/>
                  </a:lnTo>
                  <a:lnTo>
                    <a:pt x="89" y="86"/>
                  </a:lnTo>
                  <a:lnTo>
                    <a:pt x="89" y="86"/>
                  </a:lnTo>
                  <a:close/>
                  <a:moveTo>
                    <a:pt x="89" y="80"/>
                  </a:moveTo>
                  <a:lnTo>
                    <a:pt x="89" y="80"/>
                  </a:lnTo>
                  <a:lnTo>
                    <a:pt x="91" y="77"/>
                  </a:lnTo>
                  <a:lnTo>
                    <a:pt x="95" y="73"/>
                  </a:lnTo>
                  <a:lnTo>
                    <a:pt x="101" y="69"/>
                  </a:lnTo>
                  <a:lnTo>
                    <a:pt x="103" y="63"/>
                  </a:lnTo>
                  <a:lnTo>
                    <a:pt x="103" y="63"/>
                  </a:lnTo>
                  <a:lnTo>
                    <a:pt x="112" y="63"/>
                  </a:lnTo>
                  <a:lnTo>
                    <a:pt x="112" y="63"/>
                  </a:lnTo>
                  <a:lnTo>
                    <a:pt x="107" y="69"/>
                  </a:lnTo>
                  <a:lnTo>
                    <a:pt x="101" y="73"/>
                  </a:lnTo>
                  <a:lnTo>
                    <a:pt x="89" y="80"/>
                  </a:lnTo>
                  <a:lnTo>
                    <a:pt x="89" y="80"/>
                  </a:lnTo>
                  <a:close/>
                  <a:moveTo>
                    <a:pt x="107" y="77"/>
                  </a:moveTo>
                  <a:lnTo>
                    <a:pt x="107" y="77"/>
                  </a:lnTo>
                  <a:lnTo>
                    <a:pt x="108" y="73"/>
                  </a:lnTo>
                  <a:lnTo>
                    <a:pt x="112" y="71"/>
                  </a:lnTo>
                  <a:lnTo>
                    <a:pt x="116" y="67"/>
                  </a:lnTo>
                  <a:lnTo>
                    <a:pt x="118" y="63"/>
                  </a:lnTo>
                  <a:lnTo>
                    <a:pt x="118" y="63"/>
                  </a:lnTo>
                  <a:lnTo>
                    <a:pt x="122" y="63"/>
                  </a:lnTo>
                  <a:lnTo>
                    <a:pt x="124" y="65"/>
                  </a:lnTo>
                  <a:lnTo>
                    <a:pt x="124" y="65"/>
                  </a:lnTo>
                  <a:lnTo>
                    <a:pt x="124" y="65"/>
                  </a:lnTo>
                  <a:lnTo>
                    <a:pt x="122" y="67"/>
                  </a:lnTo>
                  <a:lnTo>
                    <a:pt x="120" y="65"/>
                  </a:lnTo>
                  <a:lnTo>
                    <a:pt x="120" y="65"/>
                  </a:lnTo>
                  <a:lnTo>
                    <a:pt x="116" y="67"/>
                  </a:lnTo>
                  <a:lnTo>
                    <a:pt x="112" y="71"/>
                  </a:lnTo>
                  <a:lnTo>
                    <a:pt x="110" y="75"/>
                  </a:lnTo>
                  <a:lnTo>
                    <a:pt x="107" y="77"/>
                  </a:lnTo>
                  <a:lnTo>
                    <a:pt x="107" y="77"/>
                  </a:lnTo>
                  <a:close/>
                  <a:moveTo>
                    <a:pt x="108" y="80"/>
                  </a:moveTo>
                  <a:lnTo>
                    <a:pt x="108" y="80"/>
                  </a:lnTo>
                  <a:lnTo>
                    <a:pt x="107" y="84"/>
                  </a:lnTo>
                  <a:lnTo>
                    <a:pt x="105" y="84"/>
                  </a:lnTo>
                  <a:lnTo>
                    <a:pt x="103" y="86"/>
                  </a:lnTo>
                  <a:lnTo>
                    <a:pt x="103" y="86"/>
                  </a:lnTo>
                  <a:lnTo>
                    <a:pt x="105" y="82"/>
                  </a:lnTo>
                  <a:lnTo>
                    <a:pt x="108" y="80"/>
                  </a:lnTo>
                  <a:lnTo>
                    <a:pt x="108" y="80"/>
                  </a:lnTo>
                  <a:close/>
                  <a:moveTo>
                    <a:pt x="32" y="162"/>
                  </a:moveTo>
                  <a:lnTo>
                    <a:pt x="32" y="162"/>
                  </a:lnTo>
                  <a:lnTo>
                    <a:pt x="30" y="170"/>
                  </a:lnTo>
                  <a:lnTo>
                    <a:pt x="27" y="174"/>
                  </a:lnTo>
                  <a:lnTo>
                    <a:pt x="21" y="179"/>
                  </a:lnTo>
                  <a:lnTo>
                    <a:pt x="15" y="183"/>
                  </a:lnTo>
                  <a:lnTo>
                    <a:pt x="15" y="183"/>
                  </a:lnTo>
                  <a:lnTo>
                    <a:pt x="19" y="178"/>
                  </a:lnTo>
                  <a:lnTo>
                    <a:pt x="23" y="170"/>
                  </a:lnTo>
                  <a:lnTo>
                    <a:pt x="28" y="166"/>
                  </a:lnTo>
                  <a:lnTo>
                    <a:pt x="32" y="162"/>
                  </a:lnTo>
                  <a:lnTo>
                    <a:pt x="32" y="162"/>
                  </a:lnTo>
                  <a:close/>
                  <a:moveTo>
                    <a:pt x="21" y="187"/>
                  </a:moveTo>
                  <a:lnTo>
                    <a:pt x="21" y="187"/>
                  </a:lnTo>
                  <a:lnTo>
                    <a:pt x="25" y="179"/>
                  </a:lnTo>
                  <a:lnTo>
                    <a:pt x="32" y="176"/>
                  </a:lnTo>
                  <a:lnTo>
                    <a:pt x="32" y="176"/>
                  </a:lnTo>
                  <a:lnTo>
                    <a:pt x="30" y="179"/>
                  </a:lnTo>
                  <a:lnTo>
                    <a:pt x="28" y="183"/>
                  </a:lnTo>
                  <a:lnTo>
                    <a:pt x="21" y="187"/>
                  </a:lnTo>
                  <a:lnTo>
                    <a:pt x="21" y="187"/>
                  </a:lnTo>
                  <a:close/>
                  <a:moveTo>
                    <a:pt x="32" y="191"/>
                  </a:moveTo>
                  <a:lnTo>
                    <a:pt x="32" y="191"/>
                  </a:lnTo>
                  <a:lnTo>
                    <a:pt x="25" y="197"/>
                  </a:lnTo>
                  <a:lnTo>
                    <a:pt x="17" y="200"/>
                  </a:lnTo>
                  <a:lnTo>
                    <a:pt x="17" y="200"/>
                  </a:lnTo>
                  <a:lnTo>
                    <a:pt x="21" y="195"/>
                  </a:lnTo>
                  <a:lnTo>
                    <a:pt x="23" y="193"/>
                  </a:lnTo>
                  <a:lnTo>
                    <a:pt x="30" y="185"/>
                  </a:lnTo>
                  <a:lnTo>
                    <a:pt x="30" y="185"/>
                  </a:lnTo>
                  <a:lnTo>
                    <a:pt x="32" y="187"/>
                  </a:lnTo>
                  <a:lnTo>
                    <a:pt x="32" y="187"/>
                  </a:lnTo>
                  <a:lnTo>
                    <a:pt x="32" y="191"/>
                  </a:lnTo>
                  <a:lnTo>
                    <a:pt x="32" y="191"/>
                  </a:lnTo>
                  <a:close/>
                  <a:moveTo>
                    <a:pt x="15" y="246"/>
                  </a:moveTo>
                  <a:lnTo>
                    <a:pt x="15" y="246"/>
                  </a:lnTo>
                  <a:lnTo>
                    <a:pt x="15" y="244"/>
                  </a:lnTo>
                  <a:lnTo>
                    <a:pt x="13" y="242"/>
                  </a:lnTo>
                  <a:lnTo>
                    <a:pt x="13" y="242"/>
                  </a:lnTo>
                  <a:lnTo>
                    <a:pt x="17" y="242"/>
                  </a:lnTo>
                  <a:lnTo>
                    <a:pt x="17" y="242"/>
                  </a:lnTo>
                  <a:lnTo>
                    <a:pt x="17" y="244"/>
                  </a:lnTo>
                  <a:lnTo>
                    <a:pt x="15" y="246"/>
                  </a:lnTo>
                  <a:lnTo>
                    <a:pt x="15" y="246"/>
                  </a:lnTo>
                  <a:close/>
                  <a:moveTo>
                    <a:pt x="17" y="223"/>
                  </a:moveTo>
                  <a:lnTo>
                    <a:pt x="17" y="223"/>
                  </a:lnTo>
                  <a:lnTo>
                    <a:pt x="21" y="219"/>
                  </a:lnTo>
                  <a:lnTo>
                    <a:pt x="25" y="216"/>
                  </a:lnTo>
                  <a:lnTo>
                    <a:pt x="28" y="212"/>
                  </a:lnTo>
                  <a:lnTo>
                    <a:pt x="30" y="206"/>
                  </a:lnTo>
                  <a:lnTo>
                    <a:pt x="30" y="206"/>
                  </a:lnTo>
                  <a:lnTo>
                    <a:pt x="27" y="206"/>
                  </a:lnTo>
                  <a:lnTo>
                    <a:pt x="25" y="208"/>
                  </a:lnTo>
                  <a:lnTo>
                    <a:pt x="21" y="210"/>
                  </a:lnTo>
                  <a:lnTo>
                    <a:pt x="19" y="210"/>
                  </a:lnTo>
                  <a:lnTo>
                    <a:pt x="19" y="210"/>
                  </a:lnTo>
                  <a:lnTo>
                    <a:pt x="25" y="204"/>
                  </a:lnTo>
                  <a:lnTo>
                    <a:pt x="27" y="200"/>
                  </a:lnTo>
                  <a:lnTo>
                    <a:pt x="32" y="198"/>
                  </a:lnTo>
                  <a:lnTo>
                    <a:pt x="32" y="198"/>
                  </a:lnTo>
                  <a:lnTo>
                    <a:pt x="32" y="208"/>
                  </a:lnTo>
                  <a:lnTo>
                    <a:pt x="28" y="216"/>
                  </a:lnTo>
                  <a:lnTo>
                    <a:pt x="23" y="219"/>
                  </a:lnTo>
                  <a:lnTo>
                    <a:pt x="17" y="223"/>
                  </a:lnTo>
                  <a:lnTo>
                    <a:pt x="17" y="223"/>
                  </a:lnTo>
                  <a:close/>
                  <a:moveTo>
                    <a:pt x="30" y="219"/>
                  </a:moveTo>
                  <a:lnTo>
                    <a:pt x="30" y="219"/>
                  </a:lnTo>
                  <a:lnTo>
                    <a:pt x="32" y="219"/>
                  </a:lnTo>
                  <a:lnTo>
                    <a:pt x="32" y="221"/>
                  </a:lnTo>
                  <a:lnTo>
                    <a:pt x="32" y="225"/>
                  </a:lnTo>
                  <a:lnTo>
                    <a:pt x="32" y="225"/>
                  </a:lnTo>
                  <a:lnTo>
                    <a:pt x="27" y="231"/>
                  </a:lnTo>
                  <a:lnTo>
                    <a:pt x="19" y="237"/>
                  </a:lnTo>
                  <a:lnTo>
                    <a:pt x="19" y="237"/>
                  </a:lnTo>
                  <a:lnTo>
                    <a:pt x="21" y="231"/>
                  </a:lnTo>
                  <a:lnTo>
                    <a:pt x="25" y="227"/>
                  </a:lnTo>
                  <a:lnTo>
                    <a:pt x="30" y="219"/>
                  </a:lnTo>
                  <a:lnTo>
                    <a:pt x="30" y="219"/>
                  </a:lnTo>
                  <a:close/>
                  <a:moveTo>
                    <a:pt x="27" y="256"/>
                  </a:moveTo>
                  <a:lnTo>
                    <a:pt x="27" y="256"/>
                  </a:lnTo>
                  <a:lnTo>
                    <a:pt x="23" y="256"/>
                  </a:lnTo>
                  <a:lnTo>
                    <a:pt x="21" y="254"/>
                  </a:lnTo>
                  <a:lnTo>
                    <a:pt x="21" y="254"/>
                  </a:lnTo>
                  <a:lnTo>
                    <a:pt x="25" y="248"/>
                  </a:lnTo>
                  <a:lnTo>
                    <a:pt x="30" y="244"/>
                  </a:lnTo>
                  <a:lnTo>
                    <a:pt x="36" y="240"/>
                  </a:lnTo>
                  <a:lnTo>
                    <a:pt x="40" y="235"/>
                  </a:lnTo>
                  <a:lnTo>
                    <a:pt x="40" y="235"/>
                  </a:lnTo>
                  <a:lnTo>
                    <a:pt x="42" y="235"/>
                  </a:lnTo>
                  <a:lnTo>
                    <a:pt x="42" y="235"/>
                  </a:lnTo>
                  <a:lnTo>
                    <a:pt x="38" y="240"/>
                  </a:lnTo>
                  <a:lnTo>
                    <a:pt x="34" y="244"/>
                  </a:lnTo>
                  <a:lnTo>
                    <a:pt x="30" y="250"/>
                  </a:lnTo>
                  <a:lnTo>
                    <a:pt x="27" y="256"/>
                  </a:lnTo>
                  <a:lnTo>
                    <a:pt x="27" y="256"/>
                  </a:lnTo>
                  <a:close/>
                  <a:moveTo>
                    <a:pt x="40" y="254"/>
                  </a:moveTo>
                  <a:lnTo>
                    <a:pt x="40" y="254"/>
                  </a:lnTo>
                  <a:lnTo>
                    <a:pt x="44" y="250"/>
                  </a:lnTo>
                  <a:lnTo>
                    <a:pt x="44" y="250"/>
                  </a:lnTo>
                  <a:lnTo>
                    <a:pt x="44" y="254"/>
                  </a:lnTo>
                  <a:lnTo>
                    <a:pt x="44" y="254"/>
                  </a:lnTo>
                  <a:lnTo>
                    <a:pt x="40" y="254"/>
                  </a:lnTo>
                  <a:lnTo>
                    <a:pt x="40" y="254"/>
                  </a:lnTo>
                  <a:close/>
                  <a:moveTo>
                    <a:pt x="32" y="252"/>
                  </a:moveTo>
                  <a:lnTo>
                    <a:pt x="32" y="252"/>
                  </a:lnTo>
                  <a:lnTo>
                    <a:pt x="40" y="244"/>
                  </a:lnTo>
                  <a:lnTo>
                    <a:pt x="48" y="237"/>
                  </a:lnTo>
                  <a:lnTo>
                    <a:pt x="48" y="237"/>
                  </a:lnTo>
                  <a:lnTo>
                    <a:pt x="51" y="237"/>
                  </a:lnTo>
                  <a:lnTo>
                    <a:pt x="55" y="237"/>
                  </a:lnTo>
                  <a:lnTo>
                    <a:pt x="55" y="237"/>
                  </a:lnTo>
                  <a:lnTo>
                    <a:pt x="46" y="246"/>
                  </a:lnTo>
                  <a:lnTo>
                    <a:pt x="32" y="252"/>
                  </a:lnTo>
                  <a:lnTo>
                    <a:pt x="32" y="252"/>
                  </a:lnTo>
                  <a:close/>
                  <a:moveTo>
                    <a:pt x="68" y="239"/>
                  </a:moveTo>
                  <a:lnTo>
                    <a:pt x="68" y="239"/>
                  </a:lnTo>
                  <a:lnTo>
                    <a:pt x="59" y="246"/>
                  </a:lnTo>
                  <a:lnTo>
                    <a:pt x="49" y="252"/>
                  </a:lnTo>
                  <a:lnTo>
                    <a:pt x="49" y="252"/>
                  </a:lnTo>
                  <a:lnTo>
                    <a:pt x="57" y="242"/>
                  </a:lnTo>
                  <a:lnTo>
                    <a:pt x="61" y="239"/>
                  </a:lnTo>
                  <a:lnTo>
                    <a:pt x="68" y="239"/>
                  </a:lnTo>
                  <a:lnTo>
                    <a:pt x="68" y="239"/>
                  </a:lnTo>
                  <a:close/>
                  <a:moveTo>
                    <a:pt x="57" y="256"/>
                  </a:moveTo>
                  <a:lnTo>
                    <a:pt x="57" y="256"/>
                  </a:lnTo>
                  <a:lnTo>
                    <a:pt x="55" y="256"/>
                  </a:lnTo>
                  <a:lnTo>
                    <a:pt x="53" y="254"/>
                  </a:lnTo>
                  <a:lnTo>
                    <a:pt x="53" y="254"/>
                  </a:lnTo>
                  <a:lnTo>
                    <a:pt x="55" y="252"/>
                  </a:lnTo>
                  <a:lnTo>
                    <a:pt x="57" y="252"/>
                  </a:lnTo>
                  <a:lnTo>
                    <a:pt x="57" y="252"/>
                  </a:lnTo>
                  <a:lnTo>
                    <a:pt x="57" y="254"/>
                  </a:lnTo>
                  <a:lnTo>
                    <a:pt x="57" y="256"/>
                  </a:lnTo>
                  <a:lnTo>
                    <a:pt x="57" y="256"/>
                  </a:lnTo>
                  <a:close/>
                  <a:moveTo>
                    <a:pt x="82" y="240"/>
                  </a:moveTo>
                  <a:lnTo>
                    <a:pt x="82" y="240"/>
                  </a:lnTo>
                  <a:lnTo>
                    <a:pt x="74" y="246"/>
                  </a:lnTo>
                  <a:lnTo>
                    <a:pt x="67" y="250"/>
                  </a:lnTo>
                  <a:lnTo>
                    <a:pt x="67" y="250"/>
                  </a:lnTo>
                  <a:lnTo>
                    <a:pt x="68" y="248"/>
                  </a:lnTo>
                  <a:lnTo>
                    <a:pt x="70" y="242"/>
                  </a:lnTo>
                  <a:lnTo>
                    <a:pt x="76" y="240"/>
                  </a:lnTo>
                  <a:lnTo>
                    <a:pt x="82" y="240"/>
                  </a:lnTo>
                  <a:lnTo>
                    <a:pt x="82" y="240"/>
                  </a:lnTo>
                  <a:close/>
                  <a:moveTo>
                    <a:pt x="80" y="258"/>
                  </a:moveTo>
                  <a:lnTo>
                    <a:pt x="80" y="258"/>
                  </a:lnTo>
                  <a:lnTo>
                    <a:pt x="67" y="258"/>
                  </a:lnTo>
                  <a:lnTo>
                    <a:pt x="67" y="258"/>
                  </a:lnTo>
                  <a:lnTo>
                    <a:pt x="68" y="254"/>
                  </a:lnTo>
                  <a:lnTo>
                    <a:pt x="70" y="252"/>
                  </a:lnTo>
                  <a:lnTo>
                    <a:pt x="70" y="252"/>
                  </a:lnTo>
                  <a:lnTo>
                    <a:pt x="72" y="254"/>
                  </a:lnTo>
                  <a:lnTo>
                    <a:pt x="74" y="256"/>
                  </a:lnTo>
                  <a:lnTo>
                    <a:pt x="74" y="256"/>
                  </a:lnTo>
                  <a:lnTo>
                    <a:pt x="78" y="254"/>
                  </a:lnTo>
                  <a:lnTo>
                    <a:pt x="82" y="250"/>
                  </a:lnTo>
                  <a:lnTo>
                    <a:pt x="82" y="250"/>
                  </a:lnTo>
                  <a:lnTo>
                    <a:pt x="84" y="252"/>
                  </a:lnTo>
                  <a:lnTo>
                    <a:pt x="82" y="254"/>
                  </a:lnTo>
                  <a:lnTo>
                    <a:pt x="80" y="258"/>
                  </a:lnTo>
                  <a:lnTo>
                    <a:pt x="80" y="258"/>
                  </a:lnTo>
                  <a:close/>
                  <a:moveTo>
                    <a:pt x="97" y="259"/>
                  </a:moveTo>
                  <a:lnTo>
                    <a:pt x="97" y="259"/>
                  </a:lnTo>
                  <a:lnTo>
                    <a:pt x="89" y="258"/>
                  </a:lnTo>
                  <a:lnTo>
                    <a:pt x="89" y="258"/>
                  </a:lnTo>
                  <a:lnTo>
                    <a:pt x="97" y="252"/>
                  </a:lnTo>
                  <a:lnTo>
                    <a:pt x="97" y="252"/>
                  </a:lnTo>
                  <a:lnTo>
                    <a:pt x="97" y="256"/>
                  </a:lnTo>
                  <a:lnTo>
                    <a:pt x="97" y="258"/>
                  </a:lnTo>
                  <a:lnTo>
                    <a:pt x="97" y="259"/>
                  </a:lnTo>
                  <a:lnTo>
                    <a:pt x="97" y="259"/>
                  </a:lnTo>
                  <a:close/>
                  <a:moveTo>
                    <a:pt x="88" y="254"/>
                  </a:moveTo>
                  <a:lnTo>
                    <a:pt x="88" y="254"/>
                  </a:lnTo>
                  <a:lnTo>
                    <a:pt x="95" y="242"/>
                  </a:lnTo>
                  <a:lnTo>
                    <a:pt x="101" y="239"/>
                  </a:lnTo>
                  <a:lnTo>
                    <a:pt x="105" y="239"/>
                  </a:lnTo>
                  <a:lnTo>
                    <a:pt x="108" y="239"/>
                  </a:lnTo>
                  <a:lnTo>
                    <a:pt x="108" y="239"/>
                  </a:lnTo>
                  <a:lnTo>
                    <a:pt x="99" y="246"/>
                  </a:lnTo>
                  <a:lnTo>
                    <a:pt x="88" y="254"/>
                  </a:lnTo>
                  <a:lnTo>
                    <a:pt x="88" y="254"/>
                  </a:lnTo>
                  <a:close/>
                  <a:moveTo>
                    <a:pt x="120" y="259"/>
                  </a:moveTo>
                  <a:lnTo>
                    <a:pt x="120" y="259"/>
                  </a:lnTo>
                  <a:lnTo>
                    <a:pt x="110" y="259"/>
                  </a:lnTo>
                  <a:lnTo>
                    <a:pt x="103" y="259"/>
                  </a:lnTo>
                  <a:lnTo>
                    <a:pt x="103" y="259"/>
                  </a:lnTo>
                  <a:lnTo>
                    <a:pt x="103" y="256"/>
                  </a:lnTo>
                  <a:lnTo>
                    <a:pt x="105" y="254"/>
                  </a:lnTo>
                  <a:lnTo>
                    <a:pt x="110" y="250"/>
                  </a:lnTo>
                  <a:lnTo>
                    <a:pt x="110" y="250"/>
                  </a:lnTo>
                  <a:lnTo>
                    <a:pt x="110" y="252"/>
                  </a:lnTo>
                  <a:lnTo>
                    <a:pt x="110" y="254"/>
                  </a:lnTo>
                  <a:lnTo>
                    <a:pt x="112" y="258"/>
                  </a:lnTo>
                  <a:lnTo>
                    <a:pt x="112" y="258"/>
                  </a:lnTo>
                  <a:lnTo>
                    <a:pt x="116" y="258"/>
                  </a:lnTo>
                  <a:lnTo>
                    <a:pt x="118" y="256"/>
                  </a:lnTo>
                  <a:lnTo>
                    <a:pt x="124" y="252"/>
                  </a:lnTo>
                  <a:lnTo>
                    <a:pt x="124" y="252"/>
                  </a:lnTo>
                  <a:lnTo>
                    <a:pt x="124" y="254"/>
                  </a:lnTo>
                  <a:lnTo>
                    <a:pt x="122" y="256"/>
                  </a:lnTo>
                  <a:lnTo>
                    <a:pt x="120" y="259"/>
                  </a:lnTo>
                  <a:lnTo>
                    <a:pt x="120" y="259"/>
                  </a:lnTo>
                  <a:close/>
                  <a:moveTo>
                    <a:pt x="110" y="246"/>
                  </a:moveTo>
                  <a:lnTo>
                    <a:pt x="110" y="246"/>
                  </a:lnTo>
                  <a:lnTo>
                    <a:pt x="114" y="242"/>
                  </a:lnTo>
                  <a:lnTo>
                    <a:pt x="116" y="239"/>
                  </a:lnTo>
                  <a:lnTo>
                    <a:pt x="120" y="239"/>
                  </a:lnTo>
                  <a:lnTo>
                    <a:pt x="120" y="239"/>
                  </a:lnTo>
                  <a:lnTo>
                    <a:pt x="116" y="242"/>
                  </a:lnTo>
                  <a:lnTo>
                    <a:pt x="110" y="246"/>
                  </a:lnTo>
                  <a:lnTo>
                    <a:pt x="110" y="246"/>
                  </a:lnTo>
                  <a:close/>
                  <a:moveTo>
                    <a:pt x="133" y="240"/>
                  </a:moveTo>
                  <a:lnTo>
                    <a:pt x="133" y="240"/>
                  </a:lnTo>
                  <a:lnTo>
                    <a:pt x="126" y="244"/>
                  </a:lnTo>
                  <a:lnTo>
                    <a:pt x="120" y="250"/>
                  </a:lnTo>
                  <a:lnTo>
                    <a:pt x="120" y="250"/>
                  </a:lnTo>
                  <a:lnTo>
                    <a:pt x="124" y="242"/>
                  </a:lnTo>
                  <a:lnTo>
                    <a:pt x="128" y="240"/>
                  </a:lnTo>
                  <a:lnTo>
                    <a:pt x="133" y="240"/>
                  </a:lnTo>
                  <a:lnTo>
                    <a:pt x="133" y="240"/>
                  </a:lnTo>
                  <a:close/>
                  <a:moveTo>
                    <a:pt x="133" y="258"/>
                  </a:moveTo>
                  <a:lnTo>
                    <a:pt x="133" y="258"/>
                  </a:lnTo>
                  <a:lnTo>
                    <a:pt x="135" y="256"/>
                  </a:lnTo>
                  <a:lnTo>
                    <a:pt x="137" y="254"/>
                  </a:lnTo>
                  <a:lnTo>
                    <a:pt x="137" y="254"/>
                  </a:lnTo>
                  <a:lnTo>
                    <a:pt x="137" y="258"/>
                  </a:lnTo>
                  <a:lnTo>
                    <a:pt x="133" y="258"/>
                  </a:lnTo>
                  <a:lnTo>
                    <a:pt x="133" y="258"/>
                  </a:lnTo>
                  <a:close/>
                  <a:moveTo>
                    <a:pt x="129" y="254"/>
                  </a:moveTo>
                  <a:lnTo>
                    <a:pt x="129" y="254"/>
                  </a:lnTo>
                  <a:lnTo>
                    <a:pt x="131" y="250"/>
                  </a:lnTo>
                  <a:lnTo>
                    <a:pt x="137" y="244"/>
                  </a:lnTo>
                  <a:lnTo>
                    <a:pt x="143" y="240"/>
                  </a:lnTo>
                  <a:lnTo>
                    <a:pt x="150" y="240"/>
                  </a:lnTo>
                  <a:lnTo>
                    <a:pt x="150" y="240"/>
                  </a:lnTo>
                  <a:lnTo>
                    <a:pt x="141" y="248"/>
                  </a:lnTo>
                  <a:lnTo>
                    <a:pt x="129" y="254"/>
                  </a:lnTo>
                  <a:lnTo>
                    <a:pt x="129" y="254"/>
                  </a:lnTo>
                  <a:close/>
                  <a:moveTo>
                    <a:pt x="156" y="256"/>
                  </a:moveTo>
                  <a:lnTo>
                    <a:pt x="156" y="256"/>
                  </a:lnTo>
                  <a:lnTo>
                    <a:pt x="166" y="244"/>
                  </a:lnTo>
                  <a:lnTo>
                    <a:pt x="171" y="240"/>
                  </a:lnTo>
                  <a:lnTo>
                    <a:pt x="179" y="240"/>
                  </a:lnTo>
                  <a:lnTo>
                    <a:pt x="179" y="240"/>
                  </a:lnTo>
                  <a:lnTo>
                    <a:pt x="169" y="248"/>
                  </a:lnTo>
                  <a:lnTo>
                    <a:pt x="156" y="256"/>
                  </a:lnTo>
                  <a:lnTo>
                    <a:pt x="156" y="256"/>
                  </a:lnTo>
                  <a:close/>
                  <a:moveTo>
                    <a:pt x="152" y="248"/>
                  </a:moveTo>
                  <a:lnTo>
                    <a:pt x="152" y="248"/>
                  </a:lnTo>
                  <a:lnTo>
                    <a:pt x="156" y="244"/>
                  </a:lnTo>
                  <a:lnTo>
                    <a:pt x="162" y="240"/>
                  </a:lnTo>
                  <a:lnTo>
                    <a:pt x="162" y="240"/>
                  </a:lnTo>
                  <a:lnTo>
                    <a:pt x="158" y="244"/>
                  </a:lnTo>
                  <a:lnTo>
                    <a:pt x="152" y="248"/>
                  </a:lnTo>
                  <a:lnTo>
                    <a:pt x="152" y="248"/>
                  </a:lnTo>
                  <a:close/>
                  <a:moveTo>
                    <a:pt x="194" y="233"/>
                  </a:moveTo>
                  <a:lnTo>
                    <a:pt x="194" y="233"/>
                  </a:lnTo>
                  <a:lnTo>
                    <a:pt x="171" y="235"/>
                  </a:lnTo>
                  <a:lnTo>
                    <a:pt x="145" y="235"/>
                  </a:lnTo>
                  <a:lnTo>
                    <a:pt x="145" y="235"/>
                  </a:lnTo>
                  <a:lnTo>
                    <a:pt x="112" y="233"/>
                  </a:lnTo>
                  <a:lnTo>
                    <a:pt x="112" y="233"/>
                  </a:lnTo>
                  <a:lnTo>
                    <a:pt x="91" y="233"/>
                  </a:lnTo>
                  <a:lnTo>
                    <a:pt x="74" y="235"/>
                  </a:lnTo>
                  <a:lnTo>
                    <a:pt x="57" y="233"/>
                  </a:lnTo>
                  <a:lnTo>
                    <a:pt x="49" y="231"/>
                  </a:lnTo>
                  <a:lnTo>
                    <a:pt x="40" y="227"/>
                  </a:lnTo>
                  <a:lnTo>
                    <a:pt x="40" y="227"/>
                  </a:lnTo>
                  <a:lnTo>
                    <a:pt x="38" y="208"/>
                  </a:lnTo>
                  <a:lnTo>
                    <a:pt x="38" y="189"/>
                  </a:lnTo>
                  <a:lnTo>
                    <a:pt x="38" y="189"/>
                  </a:lnTo>
                  <a:lnTo>
                    <a:pt x="38" y="174"/>
                  </a:lnTo>
                  <a:lnTo>
                    <a:pt x="42" y="160"/>
                  </a:lnTo>
                  <a:lnTo>
                    <a:pt x="42" y="160"/>
                  </a:lnTo>
                  <a:lnTo>
                    <a:pt x="46" y="153"/>
                  </a:lnTo>
                  <a:lnTo>
                    <a:pt x="51" y="145"/>
                  </a:lnTo>
                  <a:lnTo>
                    <a:pt x="65" y="132"/>
                  </a:lnTo>
                  <a:lnTo>
                    <a:pt x="65" y="132"/>
                  </a:lnTo>
                  <a:lnTo>
                    <a:pt x="91" y="109"/>
                  </a:lnTo>
                  <a:lnTo>
                    <a:pt x="91" y="109"/>
                  </a:lnTo>
                  <a:lnTo>
                    <a:pt x="116" y="86"/>
                  </a:lnTo>
                  <a:lnTo>
                    <a:pt x="128" y="75"/>
                  </a:lnTo>
                  <a:lnTo>
                    <a:pt x="137" y="61"/>
                  </a:lnTo>
                  <a:lnTo>
                    <a:pt x="137" y="61"/>
                  </a:lnTo>
                  <a:lnTo>
                    <a:pt x="131" y="59"/>
                  </a:lnTo>
                  <a:lnTo>
                    <a:pt x="126" y="57"/>
                  </a:lnTo>
                  <a:lnTo>
                    <a:pt x="112" y="56"/>
                  </a:lnTo>
                  <a:lnTo>
                    <a:pt x="112" y="56"/>
                  </a:lnTo>
                  <a:lnTo>
                    <a:pt x="86" y="56"/>
                  </a:lnTo>
                  <a:lnTo>
                    <a:pt x="86" y="56"/>
                  </a:lnTo>
                  <a:lnTo>
                    <a:pt x="59" y="56"/>
                  </a:lnTo>
                  <a:lnTo>
                    <a:pt x="49" y="54"/>
                  </a:lnTo>
                  <a:lnTo>
                    <a:pt x="40" y="50"/>
                  </a:lnTo>
                  <a:lnTo>
                    <a:pt x="40" y="50"/>
                  </a:lnTo>
                  <a:lnTo>
                    <a:pt x="40" y="29"/>
                  </a:lnTo>
                  <a:lnTo>
                    <a:pt x="40" y="19"/>
                  </a:lnTo>
                  <a:lnTo>
                    <a:pt x="42" y="10"/>
                  </a:lnTo>
                  <a:lnTo>
                    <a:pt x="42" y="10"/>
                  </a:lnTo>
                  <a:lnTo>
                    <a:pt x="46" y="8"/>
                  </a:lnTo>
                  <a:lnTo>
                    <a:pt x="49" y="6"/>
                  </a:lnTo>
                  <a:lnTo>
                    <a:pt x="49" y="6"/>
                  </a:lnTo>
                  <a:lnTo>
                    <a:pt x="80" y="8"/>
                  </a:lnTo>
                  <a:lnTo>
                    <a:pt x="112" y="12"/>
                  </a:lnTo>
                  <a:lnTo>
                    <a:pt x="112" y="12"/>
                  </a:lnTo>
                  <a:lnTo>
                    <a:pt x="131" y="14"/>
                  </a:lnTo>
                  <a:lnTo>
                    <a:pt x="150" y="14"/>
                  </a:lnTo>
                  <a:lnTo>
                    <a:pt x="168" y="16"/>
                  </a:lnTo>
                  <a:lnTo>
                    <a:pt x="185" y="17"/>
                  </a:lnTo>
                  <a:lnTo>
                    <a:pt x="185" y="17"/>
                  </a:lnTo>
                  <a:lnTo>
                    <a:pt x="187" y="33"/>
                  </a:lnTo>
                  <a:lnTo>
                    <a:pt x="189" y="48"/>
                  </a:lnTo>
                  <a:lnTo>
                    <a:pt x="189" y="48"/>
                  </a:lnTo>
                  <a:lnTo>
                    <a:pt x="190" y="56"/>
                  </a:lnTo>
                  <a:lnTo>
                    <a:pt x="189" y="63"/>
                  </a:lnTo>
                  <a:lnTo>
                    <a:pt x="189" y="63"/>
                  </a:lnTo>
                  <a:lnTo>
                    <a:pt x="185" y="67"/>
                  </a:lnTo>
                  <a:lnTo>
                    <a:pt x="183" y="71"/>
                  </a:lnTo>
                  <a:lnTo>
                    <a:pt x="173" y="78"/>
                  </a:lnTo>
                  <a:lnTo>
                    <a:pt x="173" y="78"/>
                  </a:lnTo>
                  <a:lnTo>
                    <a:pt x="156" y="101"/>
                  </a:lnTo>
                  <a:lnTo>
                    <a:pt x="137" y="122"/>
                  </a:lnTo>
                  <a:lnTo>
                    <a:pt x="137" y="122"/>
                  </a:lnTo>
                  <a:lnTo>
                    <a:pt x="116" y="141"/>
                  </a:lnTo>
                  <a:lnTo>
                    <a:pt x="93" y="160"/>
                  </a:lnTo>
                  <a:lnTo>
                    <a:pt x="93" y="160"/>
                  </a:lnTo>
                  <a:lnTo>
                    <a:pt x="86" y="172"/>
                  </a:lnTo>
                  <a:lnTo>
                    <a:pt x="80" y="178"/>
                  </a:lnTo>
                  <a:lnTo>
                    <a:pt x="80" y="181"/>
                  </a:lnTo>
                  <a:lnTo>
                    <a:pt x="80" y="181"/>
                  </a:lnTo>
                  <a:lnTo>
                    <a:pt x="80" y="183"/>
                  </a:lnTo>
                  <a:lnTo>
                    <a:pt x="82" y="185"/>
                  </a:lnTo>
                  <a:lnTo>
                    <a:pt x="88" y="187"/>
                  </a:lnTo>
                  <a:lnTo>
                    <a:pt x="103" y="189"/>
                  </a:lnTo>
                  <a:lnTo>
                    <a:pt x="103" y="189"/>
                  </a:lnTo>
                  <a:lnTo>
                    <a:pt x="149" y="189"/>
                  </a:lnTo>
                  <a:lnTo>
                    <a:pt x="194" y="189"/>
                  </a:lnTo>
                  <a:lnTo>
                    <a:pt x="194" y="189"/>
                  </a:lnTo>
                  <a:lnTo>
                    <a:pt x="194" y="212"/>
                  </a:lnTo>
                  <a:lnTo>
                    <a:pt x="194" y="233"/>
                  </a:lnTo>
                  <a:lnTo>
                    <a:pt x="194" y="2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7" name="Freeform 75"/>
            <p:cNvSpPr>
              <a:spLocks noEditPoints="1"/>
            </p:cNvSpPr>
            <p:nvPr/>
          </p:nvSpPr>
          <p:spPr bwMode="auto">
            <a:xfrm>
              <a:off x="6781801" y="2786063"/>
              <a:ext cx="179388" cy="203200"/>
            </a:xfrm>
            <a:custGeom>
              <a:avLst/>
              <a:gdLst/>
              <a:ahLst/>
              <a:cxnLst>
                <a:cxn ang="0">
                  <a:pos x="113" y="40"/>
                </a:cxn>
                <a:cxn ang="0">
                  <a:pos x="54" y="86"/>
                </a:cxn>
                <a:cxn ang="0">
                  <a:pos x="111" y="101"/>
                </a:cxn>
                <a:cxn ang="0">
                  <a:pos x="57" y="126"/>
                </a:cxn>
                <a:cxn ang="0">
                  <a:pos x="2" y="84"/>
                </a:cxn>
                <a:cxn ang="0">
                  <a:pos x="6" y="48"/>
                </a:cxn>
                <a:cxn ang="0">
                  <a:pos x="10" y="8"/>
                </a:cxn>
                <a:cxn ang="0">
                  <a:pos x="99" y="4"/>
                </a:cxn>
                <a:cxn ang="0">
                  <a:pos x="42" y="4"/>
                </a:cxn>
                <a:cxn ang="0">
                  <a:pos x="52" y="31"/>
                </a:cxn>
                <a:cxn ang="0">
                  <a:pos x="33" y="67"/>
                </a:cxn>
                <a:cxn ang="0">
                  <a:pos x="23" y="109"/>
                </a:cxn>
                <a:cxn ang="0">
                  <a:pos x="103" y="113"/>
                </a:cxn>
                <a:cxn ang="0">
                  <a:pos x="48" y="88"/>
                </a:cxn>
                <a:cxn ang="0">
                  <a:pos x="109" y="25"/>
                </a:cxn>
                <a:cxn ang="0">
                  <a:pos x="19" y="6"/>
                </a:cxn>
                <a:cxn ang="0">
                  <a:pos x="21" y="8"/>
                </a:cxn>
                <a:cxn ang="0">
                  <a:pos x="19" y="17"/>
                </a:cxn>
                <a:cxn ang="0">
                  <a:pos x="12" y="33"/>
                </a:cxn>
                <a:cxn ang="0">
                  <a:pos x="12" y="33"/>
                </a:cxn>
                <a:cxn ang="0">
                  <a:pos x="8" y="33"/>
                </a:cxn>
                <a:cxn ang="0">
                  <a:pos x="19" y="31"/>
                </a:cxn>
                <a:cxn ang="0">
                  <a:pos x="33" y="35"/>
                </a:cxn>
                <a:cxn ang="0">
                  <a:pos x="40" y="37"/>
                </a:cxn>
                <a:cxn ang="0">
                  <a:pos x="8" y="38"/>
                </a:cxn>
                <a:cxn ang="0">
                  <a:pos x="54" y="35"/>
                </a:cxn>
                <a:cxn ang="0">
                  <a:pos x="14" y="42"/>
                </a:cxn>
                <a:cxn ang="0">
                  <a:pos x="17" y="40"/>
                </a:cxn>
                <a:cxn ang="0">
                  <a:pos x="57" y="35"/>
                </a:cxn>
                <a:cxn ang="0">
                  <a:pos x="38" y="44"/>
                </a:cxn>
                <a:cxn ang="0">
                  <a:pos x="33" y="44"/>
                </a:cxn>
                <a:cxn ang="0">
                  <a:pos x="25" y="44"/>
                </a:cxn>
                <a:cxn ang="0">
                  <a:pos x="42" y="44"/>
                </a:cxn>
                <a:cxn ang="0">
                  <a:pos x="56" y="42"/>
                </a:cxn>
                <a:cxn ang="0">
                  <a:pos x="63" y="40"/>
                </a:cxn>
                <a:cxn ang="0">
                  <a:pos x="16" y="75"/>
                </a:cxn>
                <a:cxn ang="0">
                  <a:pos x="17" y="78"/>
                </a:cxn>
                <a:cxn ang="0">
                  <a:pos x="14" y="86"/>
                </a:cxn>
                <a:cxn ang="0">
                  <a:pos x="12" y="94"/>
                </a:cxn>
                <a:cxn ang="0">
                  <a:pos x="14" y="101"/>
                </a:cxn>
                <a:cxn ang="0">
                  <a:pos x="10" y="105"/>
                </a:cxn>
                <a:cxn ang="0">
                  <a:pos x="6" y="109"/>
                </a:cxn>
                <a:cxn ang="0">
                  <a:pos x="4" y="105"/>
                </a:cxn>
                <a:cxn ang="0">
                  <a:pos x="17" y="105"/>
                </a:cxn>
                <a:cxn ang="0">
                  <a:pos x="19" y="115"/>
                </a:cxn>
                <a:cxn ang="0">
                  <a:pos x="8" y="115"/>
                </a:cxn>
                <a:cxn ang="0">
                  <a:pos x="8" y="115"/>
                </a:cxn>
                <a:cxn ang="0">
                  <a:pos x="21" y="117"/>
                </a:cxn>
                <a:cxn ang="0">
                  <a:pos x="38" y="117"/>
                </a:cxn>
                <a:cxn ang="0">
                  <a:pos x="31" y="120"/>
                </a:cxn>
                <a:cxn ang="0">
                  <a:pos x="25" y="120"/>
                </a:cxn>
                <a:cxn ang="0">
                  <a:pos x="42" y="118"/>
                </a:cxn>
                <a:cxn ang="0">
                  <a:pos x="54" y="118"/>
                </a:cxn>
                <a:cxn ang="0">
                  <a:pos x="37" y="118"/>
                </a:cxn>
                <a:cxn ang="0">
                  <a:pos x="63" y="117"/>
                </a:cxn>
                <a:cxn ang="0">
                  <a:pos x="71" y="118"/>
                </a:cxn>
                <a:cxn ang="0">
                  <a:pos x="42" y="122"/>
                </a:cxn>
                <a:cxn ang="0">
                  <a:pos x="80" y="120"/>
                </a:cxn>
                <a:cxn ang="0">
                  <a:pos x="52" y="124"/>
                </a:cxn>
                <a:cxn ang="0">
                  <a:pos x="94" y="120"/>
                </a:cxn>
                <a:cxn ang="0">
                  <a:pos x="59" y="124"/>
                </a:cxn>
                <a:cxn ang="0">
                  <a:pos x="71" y="122"/>
                </a:cxn>
              </a:cxnLst>
              <a:rect l="0" t="0" r="r" b="b"/>
              <a:pathLst>
                <a:path w="113" h="128">
                  <a:moveTo>
                    <a:pt x="111" y="4"/>
                  </a:moveTo>
                  <a:lnTo>
                    <a:pt x="111" y="4"/>
                  </a:lnTo>
                  <a:lnTo>
                    <a:pt x="113" y="10"/>
                  </a:lnTo>
                  <a:lnTo>
                    <a:pt x="113" y="16"/>
                  </a:lnTo>
                  <a:lnTo>
                    <a:pt x="113" y="29"/>
                  </a:lnTo>
                  <a:lnTo>
                    <a:pt x="113" y="29"/>
                  </a:lnTo>
                  <a:lnTo>
                    <a:pt x="113" y="40"/>
                  </a:lnTo>
                  <a:lnTo>
                    <a:pt x="113" y="40"/>
                  </a:lnTo>
                  <a:lnTo>
                    <a:pt x="111" y="44"/>
                  </a:lnTo>
                  <a:lnTo>
                    <a:pt x="107" y="48"/>
                  </a:lnTo>
                  <a:lnTo>
                    <a:pt x="99" y="54"/>
                  </a:lnTo>
                  <a:lnTo>
                    <a:pt x="99" y="54"/>
                  </a:lnTo>
                  <a:lnTo>
                    <a:pt x="84" y="65"/>
                  </a:lnTo>
                  <a:lnTo>
                    <a:pt x="84" y="65"/>
                  </a:lnTo>
                  <a:lnTo>
                    <a:pt x="69" y="77"/>
                  </a:lnTo>
                  <a:lnTo>
                    <a:pt x="54" y="86"/>
                  </a:lnTo>
                  <a:lnTo>
                    <a:pt x="54" y="86"/>
                  </a:lnTo>
                  <a:lnTo>
                    <a:pt x="67" y="86"/>
                  </a:lnTo>
                  <a:lnTo>
                    <a:pt x="82" y="86"/>
                  </a:lnTo>
                  <a:lnTo>
                    <a:pt x="97" y="84"/>
                  </a:lnTo>
                  <a:lnTo>
                    <a:pt x="111" y="86"/>
                  </a:lnTo>
                  <a:lnTo>
                    <a:pt x="111" y="86"/>
                  </a:lnTo>
                  <a:lnTo>
                    <a:pt x="111" y="101"/>
                  </a:lnTo>
                  <a:lnTo>
                    <a:pt x="111" y="101"/>
                  </a:lnTo>
                  <a:lnTo>
                    <a:pt x="109" y="109"/>
                  </a:lnTo>
                  <a:lnTo>
                    <a:pt x="109" y="113"/>
                  </a:lnTo>
                  <a:lnTo>
                    <a:pt x="107" y="117"/>
                  </a:lnTo>
                  <a:lnTo>
                    <a:pt x="107" y="117"/>
                  </a:lnTo>
                  <a:lnTo>
                    <a:pt x="101" y="122"/>
                  </a:lnTo>
                  <a:lnTo>
                    <a:pt x="92" y="128"/>
                  </a:lnTo>
                  <a:lnTo>
                    <a:pt x="92" y="128"/>
                  </a:lnTo>
                  <a:lnTo>
                    <a:pt x="57" y="126"/>
                  </a:lnTo>
                  <a:lnTo>
                    <a:pt x="10" y="126"/>
                  </a:lnTo>
                  <a:lnTo>
                    <a:pt x="10" y="126"/>
                  </a:lnTo>
                  <a:lnTo>
                    <a:pt x="6" y="122"/>
                  </a:lnTo>
                  <a:lnTo>
                    <a:pt x="4" y="118"/>
                  </a:lnTo>
                  <a:lnTo>
                    <a:pt x="0" y="105"/>
                  </a:lnTo>
                  <a:lnTo>
                    <a:pt x="0" y="105"/>
                  </a:lnTo>
                  <a:lnTo>
                    <a:pt x="0" y="94"/>
                  </a:lnTo>
                  <a:lnTo>
                    <a:pt x="2" y="84"/>
                  </a:lnTo>
                  <a:lnTo>
                    <a:pt x="4" y="80"/>
                  </a:lnTo>
                  <a:lnTo>
                    <a:pt x="4" y="80"/>
                  </a:lnTo>
                  <a:lnTo>
                    <a:pt x="14" y="71"/>
                  </a:lnTo>
                  <a:lnTo>
                    <a:pt x="14" y="71"/>
                  </a:lnTo>
                  <a:lnTo>
                    <a:pt x="54" y="48"/>
                  </a:lnTo>
                  <a:lnTo>
                    <a:pt x="54" y="48"/>
                  </a:lnTo>
                  <a:lnTo>
                    <a:pt x="27" y="48"/>
                  </a:lnTo>
                  <a:lnTo>
                    <a:pt x="6" y="48"/>
                  </a:lnTo>
                  <a:lnTo>
                    <a:pt x="6" y="48"/>
                  </a:lnTo>
                  <a:lnTo>
                    <a:pt x="4" y="44"/>
                  </a:lnTo>
                  <a:lnTo>
                    <a:pt x="2" y="42"/>
                  </a:lnTo>
                  <a:lnTo>
                    <a:pt x="2" y="33"/>
                  </a:lnTo>
                  <a:lnTo>
                    <a:pt x="4" y="17"/>
                  </a:lnTo>
                  <a:lnTo>
                    <a:pt x="4" y="17"/>
                  </a:lnTo>
                  <a:lnTo>
                    <a:pt x="6" y="12"/>
                  </a:lnTo>
                  <a:lnTo>
                    <a:pt x="10" y="8"/>
                  </a:lnTo>
                  <a:lnTo>
                    <a:pt x="16" y="4"/>
                  </a:lnTo>
                  <a:lnTo>
                    <a:pt x="23" y="2"/>
                  </a:lnTo>
                  <a:lnTo>
                    <a:pt x="23" y="2"/>
                  </a:lnTo>
                  <a:lnTo>
                    <a:pt x="37" y="0"/>
                  </a:lnTo>
                  <a:lnTo>
                    <a:pt x="37" y="0"/>
                  </a:lnTo>
                  <a:lnTo>
                    <a:pt x="88" y="4"/>
                  </a:lnTo>
                  <a:lnTo>
                    <a:pt x="88" y="4"/>
                  </a:lnTo>
                  <a:lnTo>
                    <a:pt x="99" y="4"/>
                  </a:lnTo>
                  <a:lnTo>
                    <a:pt x="111" y="4"/>
                  </a:lnTo>
                  <a:lnTo>
                    <a:pt x="111" y="4"/>
                  </a:lnTo>
                  <a:close/>
                  <a:moveTo>
                    <a:pt x="88" y="8"/>
                  </a:moveTo>
                  <a:lnTo>
                    <a:pt x="88" y="8"/>
                  </a:lnTo>
                  <a:lnTo>
                    <a:pt x="71" y="6"/>
                  </a:lnTo>
                  <a:lnTo>
                    <a:pt x="71" y="6"/>
                  </a:lnTo>
                  <a:lnTo>
                    <a:pt x="42" y="4"/>
                  </a:lnTo>
                  <a:lnTo>
                    <a:pt x="42" y="4"/>
                  </a:lnTo>
                  <a:lnTo>
                    <a:pt x="35" y="4"/>
                  </a:lnTo>
                  <a:lnTo>
                    <a:pt x="25" y="6"/>
                  </a:lnTo>
                  <a:lnTo>
                    <a:pt x="25" y="6"/>
                  </a:lnTo>
                  <a:lnTo>
                    <a:pt x="23" y="17"/>
                  </a:lnTo>
                  <a:lnTo>
                    <a:pt x="25" y="31"/>
                  </a:lnTo>
                  <a:lnTo>
                    <a:pt x="25" y="31"/>
                  </a:lnTo>
                  <a:lnTo>
                    <a:pt x="38" y="31"/>
                  </a:lnTo>
                  <a:lnTo>
                    <a:pt x="52" y="31"/>
                  </a:lnTo>
                  <a:lnTo>
                    <a:pt x="67" y="31"/>
                  </a:lnTo>
                  <a:lnTo>
                    <a:pt x="78" y="33"/>
                  </a:lnTo>
                  <a:lnTo>
                    <a:pt x="78" y="33"/>
                  </a:lnTo>
                  <a:lnTo>
                    <a:pt x="71" y="40"/>
                  </a:lnTo>
                  <a:lnTo>
                    <a:pt x="63" y="46"/>
                  </a:lnTo>
                  <a:lnTo>
                    <a:pt x="46" y="57"/>
                  </a:lnTo>
                  <a:lnTo>
                    <a:pt x="46" y="57"/>
                  </a:lnTo>
                  <a:lnTo>
                    <a:pt x="33" y="67"/>
                  </a:lnTo>
                  <a:lnTo>
                    <a:pt x="25" y="71"/>
                  </a:lnTo>
                  <a:lnTo>
                    <a:pt x="21" y="77"/>
                  </a:lnTo>
                  <a:lnTo>
                    <a:pt x="21" y="77"/>
                  </a:lnTo>
                  <a:lnTo>
                    <a:pt x="21" y="82"/>
                  </a:lnTo>
                  <a:lnTo>
                    <a:pt x="21" y="90"/>
                  </a:lnTo>
                  <a:lnTo>
                    <a:pt x="21" y="90"/>
                  </a:lnTo>
                  <a:lnTo>
                    <a:pt x="21" y="99"/>
                  </a:lnTo>
                  <a:lnTo>
                    <a:pt x="23" y="109"/>
                  </a:lnTo>
                  <a:lnTo>
                    <a:pt x="23" y="109"/>
                  </a:lnTo>
                  <a:lnTo>
                    <a:pt x="25" y="111"/>
                  </a:lnTo>
                  <a:lnTo>
                    <a:pt x="31" y="113"/>
                  </a:lnTo>
                  <a:lnTo>
                    <a:pt x="44" y="111"/>
                  </a:lnTo>
                  <a:lnTo>
                    <a:pt x="44" y="111"/>
                  </a:lnTo>
                  <a:lnTo>
                    <a:pt x="75" y="111"/>
                  </a:lnTo>
                  <a:lnTo>
                    <a:pt x="103" y="113"/>
                  </a:lnTo>
                  <a:lnTo>
                    <a:pt x="103" y="113"/>
                  </a:lnTo>
                  <a:lnTo>
                    <a:pt x="105" y="101"/>
                  </a:lnTo>
                  <a:lnTo>
                    <a:pt x="105" y="90"/>
                  </a:lnTo>
                  <a:lnTo>
                    <a:pt x="105" y="90"/>
                  </a:lnTo>
                  <a:lnTo>
                    <a:pt x="92" y="88"/>
                  </a:lnTo>
                  <a:lnTo>
                    <a:pt x="77" y="90"/>
                  </a:lnTo>
                  <a:lnTo>
                    <a:pt x="61" y="90"/>
                  </a:lnTo>
                  <a:lnTo>
                    <a:pt x="54" y="90"/>
                  </a:lnTo>
                  <a:lnTo>
                    <a:pt x="48" y="88"/>
                  </a:lnTo>
                  <a:lnTo>
                    <a:pt x="48" y="88"/>
                  </a:lnTo>
                  <a:lnTo>
                    <a:pt x="61" y="75"/>
                  </a:lnTo>
                  <a:lnTo>
                    <a:pt x="78" y="63"/>
                  </a:lnTo>
                  <a:lnTo>
                    <a:pt x="78" y="63"/>
                  </a:lnTo>
                  <a:lnTo>
                    <a:pt x="94" y="52"/>
                  </a:lnTo>
                  <a:lnTo>
                    <a:pt x="107" y="40"/>
                  </a:lnTo>
                  <a:lnTo>
                    <a:pt x="107" y="40"/>
                  </a:lnTo>
                  <a:lnTo>
                    <a:pt x="109" y="25"/>
                  </a:lnTo>
                  <a:lnTo>
                    <a:pt x="109" y="17"/>
                  </a:lnTo>
                  <a:lnTo>
                    <a:pt x="107" y="8"/>
                  </a:lnTo>
                  <a:lnTo>
                    <a:pt x="107" y="8"/>
                  </a:lnTo>
                  <a:lnTo>
                    <a:pt x="97" y="8"/>
                  </a:lnTo>
                  <a:lnTo>
                    <a:pt x="88" y="8"/>
                  </a:lnTo>
                  <a:lnTo>
                    <a:pt x="88" y="8"/>
                  </a:lnTo>
                  <a:close/>
                  <a:moveTo>
                    <a:pt x="19" y="6"/>
                  </a:moveTo>
                  <a:lnTo>
                    <a:pt x="19" y="6"/>
                  </a:lnTo>
                  <a:lnTo>
                    <a:pt x="14" y="12"/>
                  </a:lnTo>
                  <a:lnTo>
                    <a:pt x="10" y="17"/>
                  </a:lnTo>
                  <a:lnTo>
                    <a:pt x="10" y="17"/>
                  </a:lnTo>
                  <a:lnTo>
                    <a:pt x="16" y="14"/>
                  </a:lnTo>
                  <a:lnTo>
                    <a:pt x="17" y="12"/>
                  </a:lnTo>
                  <a:lnTo>
                    <a:pt x="21" y="12"/>
                  </a:lnTo>
                  <a:lnTo>
                    <a:pt x="21" y="12"/>
                  </a:lnTo>
                  <a:lnTo>
                    <a:pt x="21" y="8"/>
                  </a:lnTo>
                  <a:lnTo>
                    <a:pt x="21" y="6"/>
                  </a:lnTo>
                  <a:lnTo>
                    <a:pt x="19" y="6"/>
                  </a:lnTo>
                  <a:lnTo>
                    <a:pt x="19" y="6"/>
                  </a:lnTo>
                  <a:close/>
                  <a:moveTo>
                    <a:pt x="10" y="25"/>
                  </a:moveTo>
                  <a:lnTo>
                    <a:pt x="10" y="25"/>
                  </a:lnTo>
                  <a:lnTo>
                    <a:pt x="16" y="21"/>
                  </a:lnTo>
                  <a:lnTo>
                    <a:pt x="19" y="17"/>
                  </a:lnTo>
                  <a:lnTo>
                    <a:pt x="19" y="17"/>
                  </a:lnTo>
                  <a:lnTo>
                    <a:pt x="19" y="16"/>
                  </a:lnTo>
                  <a:lnTo>
                    <a:pt x="19" y="16"/>
                  </a:lnTo>
                  <a:lnTo>
                    <a:pt x="14" y="19"/>
                  </a:lnTo>
                  <a:lnTo>
                    <a:pt x="12" y="23"/>
                  </a:lnTo>
                  <a:lnTo>
                    <a:pt x="10" y="25"/>
                  </a:lnTo>
                  <a:lnTo>
                    <a:pt x="10" y="25"/>
                  </a:lnTo>
                  <a:close/>
                  <a:moveTo>
                    <a:pt x="12" y="33"/>
                  </a:moveTo>
                  <a:lnTo>
                    <a:pt x="12" y="33"/>
                  </a:lnTo>
                  <a:lnTo>
                    <a:pt x="16" y="29"/>
                  </a:lnTo>
                  <a:lnTo>
                    <a:pt x="19" y="27"/>
                  </a:lnTo>
                  <a:lnTo>
                    <a:pt x="19" y="27"/>
                  </a:lnTo>
                  <a:lnTo>
                    <a:pt x="19" y="25"/>
                  </a:lnTo>
                  <a:lnTo>
                    <a:pt x="19" y="23"/>
                  </a:lnTo>
                  <a:lnTo>
                    <a:pt x="19" y="23"/>
                  </a:lnTo>
                  <a:lnTo>
                    <a:pt x="14" y="27"/>
                  </a:lnTo>
                  <a:lnTo>
                    <a:pt x="12" y="33"/>
                  </a:lnTo>
                  <a:lnTo>
                    <a:pt x="12" y="33"/>
                  </a:lnTo>
                  <a:close/>
                  <a:moveTo>
                    <a:pt x="8" y="33"/>
                  </a:moveTo>
                  <a:lnTo>
                    <a:pt x="8" y="33"/>
                  </a:lnTo>
                  <a:lnTo>
                    <a:pt x="10" y="31"/>
                  </a:lnTo>
                  <a:lnTo>
                    <a:pt x="10" y="29"/>
                  </a:lnTo>
                  <a:lnTo>
                    <a:pt x="10" y="29"/>
                  </a:lnTo>
                  <a:lnTo>
                    <a:pt x="8" y="31"/>
                  </a:lnTo>
                  <a:lnTo>
                    <a:pt x="8" y="33"/>
                  </a:lnTo>
                  <a:lnTo>
                    <a:pt x="8" y="33"/>
                  </a:lnTo>
                  <a:close/>
                  <a:moveTo>
                    <a:pt x="12" y="40"/>
                  </a:moveTo>
                  <a:lnTo>
                    <a:pt x="12" y="40"/>
                  </a:lnTo>
                  <a:lnTo>
                    <a:pt x="21" y="33"/>
                  </a:lnTo>
                  <a:lnTo>
                    <a:pt x="21" y="33"/>
                  </a:lnTo>
                  <a:lnTo>
                    <a:pt x="21" y="31"/>
                  </a:lnTo>
                  <a:lnTo>
                    <a:pt x="19" y="31"/>
                  </a:lnTo>
                  <a:lnTo>
                    <a:pt x="19" y="31"/>
                  </a:lnTo>
                  <a:lnTo>
                    <a:pt x="16" y="35"/>
                  </a:lnTo>
                  <a:lnTo>
                    <a:pt x="14" y="37"/>
                  </a:lnTo>
                  <a:lnTo>
                    <a:pt x="12" y="40"/>
                  </a:lnTo>
                  <a:lnTo>
                    <a:pt x="12" y="40"/>
                  </a:lnTo>
                  <a:close/>
                  <a:moveTo>
                    <a:pt x="23" y="40"/>
                  </a:moveTo>
                  <a:lnTo>
                    <a:pt x="23" y="40"/>
                  </a:lnTo>
                  <a:lnTo>
                    <a:pt x="29" y="38"/>
                  </a:lnTo>
                  <a:lnTo>
                    <a:pt x="33" y="35"/>
                  </a:lnTo>
                  <a:lnTo>
                    <a:pt x="33" y="35"/>
                  </a:lnTo>
                  <a:lnTo>
                    <a:pt x="31" y="35"/>
                  </a:lnTo>
                  <a:lnTo>
                    <a:pt x="27" y="37"/>
                  </a:lnTo>
                  <a:lnTo>
                    <a:pt x="23" y="40"/>
                  </a:lnTo>
                  <a:lnTo>
                    <a:pt x="23" y="40"/>
                  </a:lnTo>
                  <a:close/>
                  <a:moveTo>
                    <a:pt x="37" y="38"/>
                  </a:moveTo>
                  <a:lnTo>
                    <a:pt x="37" y="38"/>
                  </a:lnTo>
                  <a:lnTo>
                    <a:pt x="40" y="37"/>
                  </a:lnTo>
                  <a:lnTo>
                    <a:pt x="42" y="35"/>
                  </a:lnTo>
                  <a:lnTo>
                    <a:pt x="42" y="35"/>
                  </a:lnTo>
                  <a:lnTo>
                    <a:pt x="38" y="35"/>
                  </a:lnTo>
                  <a:lnTo>
                    <a:pt x="37" y="38"/>
                  </a:lnTo>
                  <a:lnTo>
                    <a:pt x="37" y="38"/>
                  </a:lnTo>
                  <a:close/>
                  <a:moveTo>
                    <a:pt x="8" y="40"/>
                  </a:moveTo>
                  <a:lnTo>
                    <a:pt x="8" y="40"/>
                  </a:lnTo>
                  <a:lnTo>
                    <a:pt x="8" y="38"/>
                  </a:lnTo>
                  <a:lnTo>
                    <a:pt x="8" y="38"/>
                  </a:lnTo>
                  <a:lnTo>
                    <a:pt x="8" y="38"/>
                  </a:lnTo>
                  <a:lnTo>
                    <a:pt x="8" y="38"/>
                  </a:lnTo>
                  <a:lnTo>
                    <a:pt x="8" y="40"/>
                  </a:lnTo>
                  <a:lnTo>
                    <a:pt x="8" y="40"/>
                  </a:lnTo>
                  <a:close/>
                  <a:moveTo>
                    <a:pt x="44" y="40"/>
                  </a:moveTo>
                  <a:lnTo>
                    <a:pt x="44" y="40"/>
                  </a:lnTo>
                  <a:lnTo>
                    <a:pt x="54" y="35"/>
                  </a:lnTo>
                  <a:lnTo>
                    <a:pt x="54" y="35"/>
                  </a:lnTo>
                  <a:lnTo>
                    <a:pt x="48" y="35"/>
                  </a:lnTo>
                  <a:lnTo>
                    <a:pt x="48" y="35"/>
                  </a:lnTo>
                  <a:lnTo>
                    <a:pt x="46" y="37"/>
                  </a:lnTo>
                  <a:lnTo>
                    <a:pt x="44" y="40"/>
                  </a:lnTo>
                  <a:lnTo>
                    <a:pt x="44" y="40"/>
                  </a:lnTo>
                  <a:close/>
                  <a:moveTo>
                    <a:pt x="14" y="42"/>
                  </a:moveTo>
                  <a:lnTo>
                    <a:pt x="14" y="42"/>
                  </a:lnTo>
                  <a:lnTo>
                    <a:pt x="16" y="42"/>
                  </a:lnTo>
                  <a:lnTo>
                    <a:pt x="19" y="44"/>
                  </a:lnTo>
                  <a:lnTo>
                    <a:pt x="19" y="44"/>
                  </a:lnTo>
                  <a:lnTo>
                    <a:pt x="21" y="40"/>
                  </a:lnTo>
                  <a:lnTo>
                    <a:pt x="21" y="38"/>
                  </a:lnTo>
                  <a:lnTo>
                    <a:pt x="21" y="38"/>
                  </a:lnTo>
                  <a:lnTo>
                    <a:pt x="21" y="38"/>
                  </a:lnTo>
                  <a:lnTo>
                    <a:pt x="17" y="40"/>
                  </a:lnTo>
                  <a:lnTo>
                    <a:pt x="14" y="40"/>
                  </a:lnTo>
                  <a:lnTo>
                    <a:pt x="14" y="42"/>
                  </a:lnTo>
                  <a:lnTo>
                    <a:pt x="14" y="42"/>
                  </a:lnTo>
                  <a:close/>
                  <a:moveTo>
                    <a:pt x="56" y="38"/>
                  </a:moveTo>
                  <a:lnTo>
                    <a:pt x="56" y="38"/>
                  </a:lnTo>
                  <a:lnTo>
                    <a:pt x="63" y="35"/>
                  </a:lnTo>
                  <a:lnTo>
                    <a:pt x="63" y="35"/>
                  </a:lnTo>
                  <a:lnTo>
                    <a:pt x="57" y="35"/>
                  </a:lnTo>
                  <a:lnTo>
                    <a:pt x="57" y="35"/>
                  </a:lnTo>
                  <a:lnTo>
                    <a:pt x="56" y="37"/>
                  </a:lnTo>
                  <a:lnTo>
                    <a:pt x="56" y="38"/>
                  </a:lnTo>
                  <a:lnTo>
                    <a:pt x="56" y="38"/>
                  </a:lnTo>
                  <a:close/>
                  <a:moveTo>
                    <a:pt x="33" y="44"/>
                  </a:moveTo>
                  <a:lnTo>
                    <a:pt x="33" y="44"/>
                  </a:lnTo>
                  <a:lnTo>
                    <a:pt x="38" y="44"/>
                  </a:lnTo>
                  <a:lnTo>
                    <a:pt x="38" y="44"/>
                  </a:lnTo>
                  <a:lnTo>
                    <a:pt x="38" y="42"/>
                  </a:lnTo>
                  <a:lnTo>
                    <a:pt x="38" y="40"/>
                  </a:lnTo>
                  <a:lnTo>
                    <a:pt x="40" y="40"/>
                  </a:lnTo>
                  <a:lnTo>
                    <a:pt x="40" y="38"/>
                  </a:lnTo>
                  <a:lnTo>
                    <a:pt x="40" y="38"/>
                  </a:lnTo>
                  <a:lnTo>
                    <a:pt x="37" y="40"/>
                  </a:lnTo>
                  <a:lnTo>
                    <a:pt x="33" y="44"/>
                  </a:lnTo>
                  <a:lnTo>
                    <a:pt x="33" y="44"/>
                  </a:lnTo>
                  <a:close/>
                  <a:moveTo>
                    <a:pt x="25" y="44"/>
                  </a:moveTo>
                  <a:lnTo>
                    <a:pt x="25" y="44"/>
                  </a:lnTo>
                  <a:lnTo>
                    <a:pt x="27" y="44"/>
                  </a:lnTo>
                  <a:lnTo>
                    <a:pt x="29" y="42"/>
                  </a:lnTo>
                  <a:lnTo>
                    <a:pt x="29" y="42"/>
                  </a:lnTo>
                  <a:lnTo>
                    <a:pt x="27" y="42"/>
                  </a:lnTo>
                  <a:lnTo>
                    <a:pt x="25" y="44"/>
                  </a:lnTo>
                  <a:lnTo>
                    <a:pt x="25" y="44"/>
                  </a:lnTo>
                  <a:close/>
                  <a:moveTo>
                    <a:pt x="42" y="44"/>
                  </a:moveTo>
                  <a:lnTo>
                    <a:pt x="42" y="44"/>
                  </a:lnTo>
                  <a:lnTo>
                    <a:pt x="46" y="44"/>
                  </a:lnTo>
                  <a:lnTo>
                    <a:pt x="46" y="44"/>
                  </a:lnTo>
                  <a:lnTo>
                    <a:pt x="50" y="40"/>
                  </a:lnTo>
                  <a:lnTo>
                    <a:pt x="50" y="40"/>
                  </a:lnTo>
                  <a:lnTo>
                    <a:pt x="46" y="40"/>
                  </a:lnTo>
                  <a:lnTo>
                    <a:pt x="42" y="44"/>
                  </a:lnTo>
                  <a:lnTo>
                    <a:pt x="42" y="44"/>
                  </a:lnTo>
                  <a:close/>
                  <a:moveTo>
                    <a:pt x="52" y="44"/>
                  </a:moveTo>
                  <a:lnTo>
                    <a:pt x="52" y="44"/>
                  </a:lnTo>
                  <a:lnTo>
                    <a:pt x="56" y="44"/>
                  </a:lnTo>
                  <a:lnTo>
                    <a:pt x="56" y="44"/>
                  </a:lnTo>
                  <a:lnTo>
                    <a:pt x="59" y="40"/>
                  </a:lnTo>
                  <a:lnTo>
                    <a:pt x="59" y="40"/>
                  </a:lnTo>
                  <a:lnTo>
                    <a:pt x="56" y="42"/>
                  </a:lnTo>
                  <a:lnTo>
                    <a:pt x="52" y="44"/>
                  </a:lnTo>
                  <a:lnTo>
                    <a:pt x="52" y="44"/>
                  </a:lnTo>
                  <a:close/>
                  <a:moveTo>
                    <a:pt x="61" y="44"/>
                  </a:moveTo>
                  <a:lnTo>
                    <a:pt x="61" y="44"/>
                  </a:lnTo>
                  <a:lnTo>
                    <a:pt x="63" y="42"/>
                  </a:lnTo>
                  <a:lnTo>
                    <a:pt x="63" y="42"/>
                  </a:lnTo>
                  <a:lnTo>
                    <a:pt x="63" y="40"/>
                  </a:lnTo>
                  <a:lnTo>
                    <a:pt x="63" y="40"/>
                  </a:lnTo>
                  <a:lnTo>
                    <a:pt x="61" y="42"/>
                  </a:lnTo>
                  <a:lnTo>
                    <a:pt x="61" y="44"/>
                  </a:lnTo>
                  <a:lnTo>
                    <a:pt x="61" y="44"/>
                  </a:lnTo>
                  <a:close/>
                  <a:moveTo>
                    <a:pt x="17" y="77"/>
                  </a:moveTo>
                  <a:lnTo>
                    <a:pt x="17" y="77"/>
                  </a:lnTo>
                  <a:lnTo>
                    <a:pt x="17" y="75"/>
                  </a:lnTo>
                  <a:lnTo>
                    <a:pt x="16" y="75"/>
                  </a:lnTo>
                  <a:lnTo>
                    <a:pt x="16" y="75"/>
                  </a:lnTo>
                  <a:lnTo>
                    <a:pt x="17" y="77"/>
                  </a:lnTo>
                  <a:lnTo>
                    <a:pt x="17" y="77"/>
                  </a:lnTo>
                  <a:lnTo>
                    <a:pt x="17" y="77"/>
                  </a:lnTo>
                  <a:close/>
                  <a:moveTo>
                    <a:pt x="14" y="82"/>
                  </a:moveTo>
                  <a:lnTo>
                    <a:pt x="14" y="82"/>
                  </a:lnTo>
                  <a:lnTo>
                    <a:pt x="17" y="80"/>
                  </a:lnTo>
                  <a:lnTo>
                    <a:pt x="17" y="80"/>
                  </a:lnTo>
                  <a:lnTo>
                    <a:pt x="17" y="78"/>
                  </a:lnTo>
                  <a:lnTo>
                    <a:pt x="17" y="78"/>
                  </a:lnTo>
                  <a:lnTo>
                    <a:pt x="16" y="80"/>
                  </a:lnTo>
                  <a:lnTo>
                    <a:pt x="14" y="82"/>
                  </a:lnTo>
                  <a:lnTo>
                    <a:pt x="14" y="82"/>
                  </a:lnTo>
                  <a:close/>
                  <a:moveTo>
                    <a:pt x="6" y="90"/>
                  </a:moveTo>
                  <a:lnTo>
                    <a:pt x="6" y="90"/>
                  </a:lnTo>
                  <a:lnTo>
                    <a:pt x="14" y="86"/>
                  </a:lnTo>
                  <a:lnTo>
                    <a:pt x="14" y="86"/>
                  </a:lnTo>
                  <a:lnTo>
                    <a:pt x="8" y="88"/>
                  </a:lnTo>
                  <a:lnTo>
                    <a:pt x="6" y="90"/>
                  </a:lnTo>
                  <a:lnTo>
                    <a:pt x="6" y="90"/>
                  </a:lnTo>
                  <a:close/>
                  <a:moveTo>
                    <a:pt x="4" y="94"/>
                  </a:moveTo>
                  <a:lnTo>
                    <a:pt x="4" y="94"/>
                  </a:lnTo>
                  <a:lnTo>
                    <a:pt x="4" y="98"/>
                  </a:lnTo>
                  <a:lnTo>
                    <a:pt x="4" y="98"/>
                  </a:lnTo>
                  <a:lnTo>
                    <a:pt x="12" y="94"/>
                  </a:lnTo>
                  <a:lnTo>
                    <a:pt x="16" y="90"/>
                  </a:lnTo>
                  <a:lnTo>
                    <a:pt x="17" y="88"/>
                  </a:lnTo>
                  <a:lnTo>
                    <a:pt x="17" y="88"/>
                  </a:lnTo>
                  <a:lnTo>
                    <a:pt x="4" y="94"/>
                  </a:lnTo>
                  <a:lnTo>
                    <a:pt x="4" y="94"/>
                  </a:lnTo>
                  <a:close/>
                  <a:moveTo>
                    <a:pt x="10" y="105"/>
                  </a:moveTo>
                  <a:lnTo>
                    <a:pt x="10" y="105"/>
                  </a:lnTo>
                  <a:lnTo>
                    <a:pt x="14" y="101"/>
                  </a:lnTo>
                  <a:lnTo>
                    <a:pt x="16" y="101"/>
                  </a:lnTo>
                  <a:lnTo>
                    <a:pt x="17" y="98"/>
                  </a:lnTo>
                  <a:lnTo>
                    <a:pt x="17" y="98"/>
                  </a:lnTo>
                  <a:lnTo>
                    <a:pt x="16" y="98"/>
                  </a:lnTo>
                  <a:lnTo>
                    <a:pt x="16" y="98"/>
                  </a:lnTo>
                  <a:lnTo>
                    <a:pt x="12" y="101"/>
                  </a:lnTo>
                  <a:lnTo>
                    <a:pt x="10" y="101"/>
                  </a:lnTo>
                  <a:lnTo>
                    <a:pt x="10" y="105"/>
                  </a:lnTo>
                  <a:lnTo>
                    <a:pt x="10" y="105"/>
                  </a:lnTo>
                  <a:close/>
                  <a:moveTo>
                    <a:pt x="6" y="113"/>
                  </a:moveTo>
                  <a:lnTo>
                    <a:pt x="6" y="113"/>
                  </a:lnTo>
                  <a:lnTo>
                    <a:pt x="10" y="109"/>
                  </a:lnTo>
                  <a:lnTo>
                    <a:pt x="12" y="105"/>
                  </a:lnTo>
                  <a:lnTo>
                    <a:pt x="12" y="105"/>
                  </a:lnTo>
                  <a:lnTo>
                    <a:pt x="10" y="107"/>
                  </a:lnTo>
                  <a:lnTo>
                    <a:pt x="6" y="109"/>
                  </a:lnTo>
                  <a:lnTo>
                    <a:pt x="6" y="109"/>
                  </a:lnTo>
                  <a:lnTo>
                    <a:pt x="4" y="107"/>
                  </a:lnTo>
                  <a:lnTo>
                    <a:pt x="6" y="105"/>
                  </a:lnTo>
                  <a:lnTo>
                    <a:pt x="6" y="103"/>
                  </a:lnTo>
                  <a:lnTo>
                    <a:pt x="8" y="101"/>
                  </a:lnTo>
                  <a:lnTo>
                    <a:pt x="8" y="101"/>
                  </a:lnTo>
                  <a:lnTo>
                    <a:pt x="4" y="103"/>
                  </a:lnTo>
                  <a:lnTo>
                    <a:pt x="4" y="105"/>
                  </a:lnTo>
                  <a:lnTo>
                    <a:pt x="6" y="113"/>
                  </a:lnTo>
                  <a:lnTo>
                    <a:pt x="6" y="113"/>
                  </a:lnTo>
                  <a:close/>
                  <a:moveTo>
                    <a:pt x="14" y="109"/>
                  </a:moveTo>
                  <a:lnTo>
                    <a:pt x="14" y="109"/>
                  </a:lnTo>
                  <a:lnTo>
                    <a:pt x="17" y="107"/>
                  </a:lnTo>
                  <a:lnTo>
                    <a:pt x="17" y="107"/>
                  </a:lnTo>
                  <a:lnTo>
                    <a:pt x="17" y="105"/>
                  </a:lnTo>
                  <a:lnTo>
                    <a:pt x="17" y="105"/>
                  </a:lnTo>
                  <a:lnTo>
                    <a:pt x="14" y="109"/>
                  </a:lnTo>
                  <a:lnTo>
                    <a:pt x="14" y="109"/>
                  </a:lnTo>
                  <a:close/>
                  <a:moveTo>
                    <a:pt x="14" y="115"/>
                  </a:moveTo>
                  <a:lnTo>
                    <a:pt x="14" y="115"/>
                  </a:lnTo>
                  <a:lnTo>
                    <a:pt x="16" y="115"/>
                  </a:lnTo>
                  <a:lnTo>
                    <a:pt x="16" y="115"/>
                  </a:lnTo>
                  <a:lnTo>
                    <a:pt x="16" y="115"/>
                  </a:lnTo>
                  <a:lnTo>
                    <a:pt x="19" y="115"/>
                  </a:lnTo>
                  <a:lnTo>
                    <a:pt x="19" y="115"/>
                  </a:lnTo>
                  <a:lnTo>
                    <a:pt x="17" y="113"/>
                  </a:lnTo>
                  <a:lnTo>
                    <a:pt x="17" y="111"/>
                  </a:lnTo>
                  <a:lnTo>
                    <a:pt x="17" y="111"/>
                  </a:lnTo>
                  <a:lnTo>
                    <a:pt x="16" y="113"/>
                  </a:lnTo>
                  <a:lnTo>
                    <a:pt x="14" y="115"/>
                  </a:lnTo>
                  <a:lnTo>
                    <a:pt x="14" y="115"/>
                  </a:lnTo>
                  <a:close/>
                  <a:moveTo>
                    <a:pt x="8" y="115"/>
                  </a:moveTo>
                  <a:lnTo>
                    <a:pt x="8" y="115"/>
                  </a:lnTo>
                  <a:lnTo>
                    <a:pt x="6" y="117"/>
                  </a:lnTo>
                  <a:lnTo>
                    <a:pt x="6" y="117"/>
                  </a:lnTo>
                  <a:lnTo>
                    <a:pt x="6" y="117"/>
                  </a:lnTo>
                  <a:lnTo>
                    <a:pt x="8" y="118"/>
                  </a:lnTo>
                  <a:lnTo>
                    <a:pt x="8" y="117"/>
                  </a:lnTo>
                  <a:lnTo>
                    <a:pt x="8" y="115"/>
                  </a:lnTo>
                  <a:lnTo>
                    <a:pt x="8" y="115"/>
                  </a:lnTo>
                  <a:close/>
                  <a:moveTo>
                    <a:pt x="14" y="120"/>
                  </a:moveTo>
                  <a:lnTo>
                    <a:pt x="14" y="120"/>
                  </a:lnTo>
                  <a:lnTo>
                    <a:pt x="21" y="120"/>
                  </a:lnTo>
                  <a:lnTo>
                    <a:pt x="21" y="120"/>
                  </a:lnTo>
                  <a:lnTo>
                    <a:pt x="21" y="118"/>
                  </a:lnTo>
                  <a:lnTo>
                    <a:pt x="23" y="117"/>
                  </a:lnTo>
                  <a:lnTo>
                    <a:pt x="23" y="117"/>
                  </a:lnTo>
                  <a:lnTo>
                    <a:pt x="21" y="117"/>
                  </a:lnTo>
                  <a:lnTo>
                    <a:pt x="17" y="117"/>
                  </a:lnTo>
                  <a:lnTo>
                    <a:pt x="14" y="120"/>
                  </a:lnTo>
                  <a:lnTo>
                    <a:pt x="14" y="120"/>
                  </a:lnTo>
                  <a:close/>
                  <a:moveTo>
                    <a:pt x="35" y="117"/>
                  </a:moveTo>
                  <a:lnTo>
                    <a:pt x="35" y="117"/>
                  </a:lnTo>
                  <a:lnTo>
                    <a:pt x="37" y="117"/>
                  </a:lnTo>
                  <a:lnTo>
                    <a:pt x="38" y="117"/>
                  </a:lnTo>
                  <a:lnTo>
                    <a:pt x="38" y="117"/>
                  </a:lnTo>
                  <a:lnTo>
                    <a:pt x="35" y="117"/>
                  </a:lnTo>
                  <a:lnTo>
                    <a:pt x="35" y="117"/>
                  </a:lnTo>
                  <a:lnTo>
                    <a:pt x="35" y="117"/>
                  </a:lnTo>
                  <a:lnTo>
                    <a:pt x="35" y="117"/>
                  </a:lnTo>
                  <a:close/>
                  <a:moveTo>
                    <a:pt x="25" y="120"/>
                  </a:moveTo>
                  <a:lnTo>
                    <a:pt x="25" y="120"/>
                  </a:lnTo>
                  <a:lnTo>
                    <a:pt x="29" y="122"/>
                  </a:lnTo>
                  <a:lnTo>
                    <a:pt x="31" y="120"/>
                  </a:lnTo>
                  <a:lnTo>
                    <a:pt x="31" y="120"/>
                  </a:lnTo>
                  <a:lnTo>
                    <a:pt x="31" y="118"/>
                  </a:lnTo>
                  <a:lnTo>
                    <a:pt x="31" y="118"/>
                  </a:lnTo>
                  <a:lnTo>
                    <a:pt x="29" y="118"/>
                  </a:lnTo>
                  <a:lnTo>
                    <a:pt x="29" y="118"/>
                  </a:lnTo>
                  <a:lnTo>
                    <a:pt x="27" y="118"/>
                  </a:lnTo>
                  <a:lnTo>
                    <a:pt x="25" y="120"/>
                  </a:lnTo>
                  <a:lnTo>
                    <a:pt x="25" y="120"/>
                  </a:lnTo>
                  <a:close/>
                  <a:moveTo>
                    <a:pt x="42" y="118"/>
                  </a:moveTo>
                  <a:lnTo>
                    <a:pt x="42" y="118"/>
                  </a:lnTo>
                  <a:lnTo>
                    <a:pt x="46" y="118"/>
                  </a:lnTo>
                  <a:lnTo>
                    <a:pt x="48" y="117"/>
                  </a:lnTo>
                  <a:lnTo>
                    <a:pt x="48" y="117"/>
                  </a:lnTo>
                  <a:lnTo>
                    <a:pt x="44" y="117"/>
                  </a:lnTo>
                  <a:lnTo>
                    <a:pt x="42" y="117"/>
                  </a:lnTo>
                  <a:lnTo>
                    <a:pt x="42" y="118"/>
                  </a:lnTo>
                  <a:lnTo>
                    <a:pt x="42" y="118"/>
                  </a:lnTo>
                  <a:close/>
                  <a:moveTo>
                    <a:pt x="54" y="118"/>
                  </a:moveTo>
                  <a:lnTo>
                    <a:pt x="54" y="118"/>
                  </a:lnTo>
                  <a:lnTo>
                    <a:pt x="57" y="117"/>
                  </a:lnTo>
                  <a:lnTo>
                    <a:pt x="57" y="117"/>
                  </a:lnTo>
                  <a:lnTo>
                    <a:pt x="54" y="117"/>
                  </a:lnTo>
                  <a:lnTo>
                    <a:pt x="54" y="117"/>
                  </a:lnTo>
                  <a:lnTo>
                    <a:pt x="54" y="118"/>
                  </a:lnTo>
                  <a:lnTo>
                    <a:pt x="54" y="118"/>
                  </a:lnTo>
                  <a:close/>
                  <a:moveTo>
                    <a:pt x="35" y="120"/>
                  </a:moveTo>
                  <a:lnTo>
                    <a:pt x="35" y="120"/>
                  </a:lnTo>
                  <a:lnTo>
                    <a:pt x="38" y="122"/>
                  </a:lnTo>
                  <a:lnTo>
                    <a:pt x="38" y="122"/>
                  </a:lnTo>
                  <a:lnTo>
                    <a:pt x="38" y="120"/>
                  </a:lnTo>
                  <a:lnTo>
                    <a:pt x="37" y="118"/>
                  </a:lnTo>
                  <a:lnTo>
                    <a:pt x="37" y="118"/>
                  </a:lnTo>
                  <a:lnTo>
                    <a:pt x="35" y="120"/>
                  </a:lnTo>
                  <a:lnTo>
                    <a:pt x="35" y="120"/>
                  </a:lnTo>
                  <a:close/>
                  <a:moveTo>
                    <a:pt x="61" y="118"/>
                  </a:moveTo>
                  <a:lnTo>
                    <a:pt x="61" y="118"/>
                  </a:lnTo>
                  <a:lnTo>
                    <a:pt x="63" y="118"/>
                  </a:lnTo>
                  <a:lnTo>
                    <a:pt x="67" y="117"/>
                  </a:lnTo>
                  <a:lnTo>
                    <a:pt x="67" y="117"/>
                  </a:lnTo>
                  <a:lnTo>
                    <a:pt x="63" y="117"/>
                  </a:lnTo>
                  <a:lnTo>
                    <a:pt x="61" y="118"/>
                  </a:lnTo>
                  <a:lnTo>
                    <a:pt x="61" y="118"/>
                  </a:lnTo>
                  <a:close/>
                  <a:moveTo>
                    <a:pt x="71" y="118"/>
                  </a:moveTo>
                  <a:lnTo>
                    <a:pt x="71" y="118"/>
                  </a:lnTo>
                  <a:lnTo>
                    <a:pt x="75" y="117"/>
                  </a:lnTo>
                  <a:lnTo>
                    <a:pt x="75" y="117"/>
                  </a:lnTo>
                  <a:lnTo>
                    <a:pt x="73" y="117"/>
                  </a:lnTo>
                  <a:lnTo>
                    <a:pt x="71" y="118"/>
                  </a:lnTo>
                  <a:lnTo>
                    <a:pt x="71" y="118"/>
                  </a:lnTo>
                  <a:close/>
                  <a:moveTo>
                    <a:pt x="42" y="122"/>
                  </a:moveTo>
                  <a:lnTo>
                    <a:pt x="42" y="122"/>
                  </a:lnTo>
                  <a:lnTo>
                    <a:pt x="46" y="122"/>
                  </a:lnTo>
                  <a:lnTo>
                    <a:pt x="48" y="120"/>
                  </a:lnTo>
                  <a:lnTo>
                    <a:pt x="48" y="120"/>
                  </a:lnTo>
                  <a:lnTo>
                    <a:pt x="44" y="120"/>
                  </a:lnTo>
                  <a:lnTo>
                    <a:pt x="42" y="122"/>
                  </a:lnTo>
                  <a:lnTo>
                    <a:pt x="42" y="122"/>
                  </a:lnTo>
                  <a:close/>
                  <a:moveTo>
                    <a:pt x="80" y="120"/>
                  </a:moveTo>
                  <a:lnTo>
                    <a:pt x="80" y="120"/>
                  </a:lnTo>
                  <a:lnTo>
                    <a:pt x="84" y="118"/>
                  </a:lnTo>
                  <a:lnTo>
                    <a:pt x="86" y="117"/>
                  </a:lnTo>
                  <a:lnTo>
                    <a:pt x="86" y="117"/>
                  </a:lnTo>
                  <a:lnTo>
                    <a:pt x="82" y="118"/>
                  </a:lnTo>
                  <a:lnTo>
                    <a:pt x="80" y="120"/>
                  </a:lnTo>
                  <a:lnTo>
                    <a:pt x="80" y="120"/>
                  </a:lnTo>
                  <a:close/>
                  <a:moveTo>
                    <a:pt x="52" y="124"/>
                  </a:moveTo>
                  <a:lnTo>
                    <a:pt x="52" y="124"/>
                  </a:lnTo>
                  <a:lnTo>
                    <a:pt x="54" y="122"/>
                  </a:lnTo>
                  <a:lnTo>
                    <a:pt x="56" y="120"/>
                  </a:lnTo>
                  <a:lnTo>
                    <a:pt x="56" y="120"/>
                  </a:lnTo>
                  <a:lnTo>
                    <a:pt x="52" y="122"/>
                  </a:lnTo>
                  <a:lnTo>
                    <a:pt x="52" y="124"/>
                  </a:lnTo>
                  <a:lnTo>
                    <a:pt x="52" y="124"/>
                  </a:lnTo>
                  <a:close/>
                  <a:moveTo>
                    <a:pt x="94" y="120"/>
                  </a:moveTo>
                  <a:lnTo>
                    <a:pt x="94" y="120"/>
                  </a:lnTo>
                  <a:lnTo>
                    <a:pt x="99" y="117"/>
                  </a:lnTo>
                  <a:lnTo>
                    <a:pt x="99" y="117"/>
                  </a:lnTo>
                  <a:lnTo>
                    <a:pt x="96" y="118"/>
                  </a:lnTo>
                  <a:lnTo>
                    <a:pt x="94" y="120"/>
                  </a:lnTo>
                  <a:lnTo>
                    <a:pt x="94" y="120"/>
                  </a:lnTo>
                  <a:close/>
                  <a:moveTo>
                    <a:pt x="59" y="124"/>
                  </a:moveTo>
                  <a:lnTo>
                    <a:pt x="59" y="124"/>
                  </a:lnTo>
                  <a:lnTo>
                    <a:pt x="63" y="122"/>
                  </a:lnTo>
                  <a:lnTo>
                    <a:pt x="65" y="120"/>
                  </a:lnTo>
                  <a:lnTo>
                    <a:pt x="65" y="120"/>
                  </a:lnTo>
                  <a:lnTo>
                    <a:pt x="61" y="122"/>
                  </a:lnTo>
                  <a:lnTo>
                    <a:pt x="59" y="124"/>
                  </a:lnTo>
                  <a:lnTo>
                    <a:pt x="59" y="124"/>
                  </a:lnTo>
                  <a:close/>
                  <a:moveTo>
                    <a:pt x="71" y="122"/>
                  </a:moveTo>
                  <a:lnTo>
                    <a:pt x="71" y="122"/>
                  </a:lnTo>
                  <a:lnTo>
                    <a:pt x="75" y="122"/>
                  </a:lnTo>
                  <a:lnTo>
                    <a:pt x="77" y="120"/>
                  </a:lnTo>
                  <a:lnTo>
                    <a:pt x="77" y="120"/>
                  </a:lnTo>
                  <a:lnTo>
                    <a:pt x="73" y="120"/>
                  </a:lnTo>
                  <a:lnTo>
                    <a:pt x="71" y="122"/>
                  </a:lnTo>
                  <a:lnTo>
                    <a:pt x="71" y="1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8" name="Freeform 76"/>
            <p:cNvSpPr>
              <a:spLocks noEditPoints="1"/>
            </p:cNvSpPr>
            <p:nvPr/>
          </p:nvSpPr>
          <p:spPr bwMode="auto">
            <a:xfrm>
              <a:off x="4794251" y="1984375"/>
              <a:ext cx="280988" cy="377825"/>
            </a:xfrm>
            <a:custGeom>
              <a:avLst/>
              <a:gdLst/>
              <a:ahLst/>
              <a:cxnLst>
                <a:cxn ang="0">
                  <a:pos x="134" y="97"/>
                </a:cxn>
                <a:cxn ang="0">
                  <a:pos x="135" y="42"/>
                </a:cxn>
                <a:cxn ang="0">
                  <a:pos x="143" y="59"/>
                </a:cxn>
                <a:cxn ang="0">
                  <a:pos x="132" y="48"/>
                </a:cxn>
                <a:cxn ang="0">
                  <a:pos x="124" y="42"/>
                </a:cxn>
                <a:cxn ang="0">
                  <a:pos x="111" y="38"/>
                </a:cxn>
                <a:cxn ang="0">
                  <a:pos x="111" y="38"/>
                </a:cxn>
                <a:cxn ang="0">
                  <a:pos x="116" y="97"/>
                </a:cxn>
                <a:cxn ang="0">
                  <a:pos x="113" y="65"/>
                </a:cxn>
                <a:cxn ang="0">
                  <a:pos x="139" y="52"/>
                </a:cxn>
                <a:cxn ang="0">
                  <a:pos x="141" y="82"/>
                </a:cxn>
                <a:cxn ang="0">
                  <a:pos x="130" y="82"/>
                </a:cxn>
                <a:cxn ang="0">
                  <a:pos x="168" y="38"/>
                </a:cxn>
                <a:cxn ang="0">
                  <a:pos x="74" y="0"/>
                </a:cxn>
                <a:cxn ang="0">
                  <a:pos x="8" y="27"/>
                </a:cxn>
                <a:cxn ang="0">
                  <a:pos x="4" y="149"/>
                </a:cxn>
                <a:cxn ang="0">
                  <a:pos x="13" y="237"/>
                </a:cxn>
                <a:cxn ang="0">
                  <a:pos x="80" y="219"/>
                </a:cxn>
                <a:cxn ang="0">
                  <a:pos x="92" y="139"/>
                </a:cxn>
                <a:cxn ang="0">
                  <a:pos x="177" y="71"/>
                </a:cxn>
                <a:cxn ang="0">
                  <a:pos x="40" y="25"/>
                </a:cxn>
                <a:cxn ang="0">
                  <a:pos x="40" y="35"/>
                </a:cxn>
                <a:cxn ang="0">
                  <a:pos x="29" y="61"/>
                </a:cxn>
                <a:cxn ang="0">
                  <a:pos x="25" y="139"/>
                </a:cxn>
                <a:cxn ang="0">
                  <a:pos x="38" y="130"/>
                </a:cxn>
                <a:cxn ang="0">
                  <a:pos x="38" y="107"/>
                </a:cxn>
                <a:cxn ang="0">
                  <a:pos x="17" y="136"/>
                </a:cxn>
                <a:cxn ang="0">
                  <a:pos x="27" y="105"/>
                </a:cxn>
                <a:cxn ang="0">
                  <a:pos x="38" y="97"/>
                </a:cxn>
                <a:cxn ang="0">
                  <a:pos x="12" y="71"/>
                </a:cxn>
                <a:cxn ang="0">
                  <a:pos x="15" y="78"/>
                </a:cxn>
                <a:cxn ang="0">
                  <a:pos x="31" y="71"/>
                </a:cxn>
                <a:cxn ang="0">
                  <a:pos x="17" y="97"/>
                </a:cxn>
                <a:cxn ang="0">
                  <a:pos x="19" y="48"/>
                </a:cxn>
                <a:cxn ang="0">
                  <a:pos x="13" y="29"/>
                </a:cxn>
                <a:cxn ang="0">
                  <a:pos x="17" y="36"/>
                </a:cxn>
                <a:cxn ang="0">
                  <a:pos x="12" y="57"/>
                </a:cxn>
                <a:cxn ang="0">
                  <a:pos x="12" y="99"/>
                </a:cxn>
                <a:cxn ang="0">
                  <a:pos x="15" y="109"/>
                </a:cxn>
                <a:cxn ang="0">
                  <a:pos x="10" y="130"/>
                </a:cxn>
                <a:cxn ang="0">
                  <a:pos x="8" y="160"/>
                </a:cxn>
                <a:cxn ang="0">
                  <a:pos x="29" y="157"/>
                </a:cxn>
                <a:cxn ang="0">
                  <a:pos x="6" y="198"/>
                </a:cxn>
                <a:cxn ang="0">
                  <a:pos x="6" y="198"/>
                </a:cxn>
                <a:cxn ang="0">
                  <a:pos x="6" y="218"/>
                </a:cxn>
                <a:cxn ang="0">
                  <a:pos x="8" y="227"/>
                </a:cxn>
                <a:cxn ang="0">
                  <a:pos x="34" y="221"/>
                </a:cxn>
                <a:cxn ang="0">
                  <a:pos x="19" y="227"/>
                </a:cxn>
                <a:cxn ang="0">
                  <a:pos x="27" y="204"/>
                </a:cxn>
                <a:cxn ang="0">
                  <a:pos x="23" y="189"/>
                </a:cxn>
                <a:cxn ang="0">
                  <a:pos x="36" y="166"/>
                </a:cxn>
                <a:cxn ang="0">
                  <a:pos x="36" y="166"/>
                </a:cxn>
                <a:cxn ang="0">
                  <a:pos x="36" y="139"/>
                </a:cxn>
                <a:cxn ang="0">
                  <a:pos x="50" y="214"/>
                </a:cxn>
                <a:cxn ang="0">
                  <a:pos x="52" y="229"/>
                </a:cxn>
                <a:cxn ang="0">
                  <a:pos x="63" y="221"/>
                </a:cxn>
                <a:cxn ang="0">
                  <a:pos x="86" y="134"/>
                </a:cxn>
                <a:cxn ang="0">
                  <a:pos x="46" y="107"/>
                </a:cxn>
                <a:cxn ang="0">
                  <a:pos x="151" y="27"/>
                </a:cxn>
                <a:cxn ang="0">
                  <a:pos x="162" y="111"/>
                </a:cxn>
              </a:cxnLst>
              <a:rect l="0" t="0" r="r" b="b"/>
              <a:pathLst>
                <a:path w="177" h="238">
                  <a:moveTo>
                    <a:pt x="88" y="35"/>
                  </a:moveTo>
                  <a:lnTo>
                    <a:pt x="88" y="35"/>
                  </a:lnTo>
                  <a:lnTo>
                    <a:pt x="88" y="67"/>
                  </a:lnTo>
                  <a:lnTo>
                    <a:pt x="88" y="97"/>
                  </a:lnTo>
                  <a:lnTo>
                    <a:pt x="88" y="97"/>
                  </a:lnTo>
                  <a:lnTo>
                    <a:pt x="95" y="99"/>
                  </a:lnTo>
                  <a:lnTo>
                    <a:pt x="103" y="101"/>
                  </a:lnTo>
                  <a:lnTo>
                    <a:pt x="111" y="101"/>
                  </a:lnTo>
                  <a:lnTo>
                    <a:pt x="118" y="101"/>
                  </a:lnTo>
                  <a:lnTo>
                    <a:pt x="134" y="97"/>
                  </a:lnTo>
                  <a:lnTo>
                    <a:pt x="139" y="94"/>
                  </a:lnTo>
                  <a:lnTo>
                    <a:pt x="143" y="90"/>
                  </a:lnTo>
                  <a:lnTo>
                    <a:pt x="143" y="90"/>
                  </a:lnTo>
                  <a:lnTo>
                    <a:pt x="147" y="82"/>
                  </a:lnTo>
                  <a:lnTo>
                    <a:pt x="149" y="73"/>
                  </a:lnTo>
                  <a:lnTo>
                    <a:pt x="149" y="61"/>
                  </a:lnTo>
                  <a:lnTo>
                    <a:pt x="145" y="52"/>
                  </a:lnTo>
                  <a:lnTo>
                    <a:pt x="145" y="52"/>
                  </a:lnTo>
                  <a:lnTo>
                    <a:pt x="141" y="46"/>
                  </a:lnTo>
                  <a:lnTo>
                    <a:pt x="135" y="42"/>
                  </a:lnTo>
                  <a:lnTo>
                    <a:pt x="130" y="38"/>
                  </a:lnTo>
                  <a:lnTo>
                    <a:pt x="122" y="35"/>
                  </a:lnTo>
                  <a:lnTo>
                    <a:pt x="114" y="33"/>
                  </a:lnTo>
                  <a:lnTo>
                    <a:pt x="105" y="33"/>
                  </a:lnTo>
                  <a:lnTo>
                    <a:pt x="97" y="33"/>
                  </a:lnTo>
                  <a:lnTo>
                    <a:pt x="88" y="35"/>
                  </a:lnTo>
                  <a:lnTo>
                    <a:pt x="88" y="35"/>
                  </a:lnTo>
                  <a:close/>
                  <a:moveTo>
                    <a:pt x="141" y="57"/>
                  </a:moveTo>
                  <a:lnTo>
                    <a:pt x="141" y="57"/>
                  </a:lnTo>
                  <a:lnTo>
                    <a:pt x="143" y="59"/>
                  </a:lnTo>
                  <a:lnTo>
                    <a:pt x="143" y="59"/>
                  </a:lnTo>
                  <a:lnTo>
                    <a:pt x="137" y="65"/>
                  </a:lnTo>
                  <a:lnTo>
                    <a:pt x="130" y="69"/>
                  </a:lnTo>
                  <a:lnTo>
                    <a:pt x="130" y="69"/>
                  </a:lnTo>
                  <a:lnTo>
                    <a:pt x="134" y="67"/>
                  </a:lnTo>
                  <a:lnTo>
                    <a:pt x="135" y="63"/>
                  </a:lnTo>
                  <a:lnTo>
                    <a:pt x="141" y="57"/>
                  </a:lnTo>
                  <a:lnTo>
                    <a:pt x="141" y="57"/>
                  </a:lnTo>
                  <a:close/>
                  <a:moveTo>
                    <a:pt x="132" y="48"/>
                  </a:moveTo>
                  <a:lnTo>
                    <a:pt x="132" y="48"/>
                  </a:lnTo>
                  <a:lnTo>
                    <a:pt x="126" y="54"/>
                  </a:lnTo>
                  <a:lnTo>
                    <a:pt x="124" y="56"/>
                  </a:lnTo>
                  <a:lnTo>
                    <a:pt x="118" y="56"/>
                  </a:lnTo>
                  <a:lnTo>
                    <a:pt x="118" y="56"/>
                  </a:lnTo>
                  <a:lnTo>
                    <a:pt x="126" y="48"/>
                  </a:lnTo>
                  <a:lnTo>
                    <a:pt x="130" y="46"/>
                  </a:lnTo>
                  <a:lnTo>
                    <a:pt x="132" y="46"/>
                  </a:lnTo>
                  <a:lnTo>
                    <a:pt x="132" y="48"/>
                  </a:lnTo>
                  <a:lnTo>
                    <a:pt x="132" y="48"/>
                  </a:lnTo>
                  <a:close/>
                  <a:moveTo>
                    <a:pt x="124" y="42"/>
                  </a:moveTo>
                  <a:lnTo>
                    <a:pt x="124" y="42"/>
                  </a:lnTo>
                  <a:lnTo>
                    <a:pt x="118" y="48"/>
                  </a:lnTo>
                  <a:lnTo>
                    <a:pt x="113" y="52"/>
                  </a:lnTo>
                  <a:lnTo>
                    <a:pt x="113" y="52"/>
                  </a:lnTo>
                  <a:lnTo>
                    <a:pt x="118" y="46"/>
                  </a:lnTo>
                  <a:lnTo>
                    <a:pt x="120" y="42"/>
                  </a:lnTo>
                  <a:lnTo>
                    <a:pt x="124" y="42"/>
                  </a:lnTo>
                  <a:lnTo>
                    <a:pt x="124" y="42"/>
                  </a:lnTo>
                  <a:close/>
                  <a:moveTo>
                    <a:pt x="111" y="38"/>
                  </a:moveTo>
                  <a:lnTo>
                    <a:pt x="111" y="38"/>
                  </a:lnTo>
                  <a:lnTo>
                    <a:pt x="114" y="38"/>
                  </a:lnTo>
                  <a:lnTo>
                    <a:pt x="114" y="38"/>
                  </a:lnTo>
                  <a:lnTo>
                    <a:pt x="109" y="46"/>
                  </a:lnTo>
                  <a:lnTo>
                    <a:pt x="101" y="52"/>
                  </a:lnTo>
                  <a:lnTo>
                    <a:pt x="101" y="52"/>
                  </a:lnTo>
                  <a:lnTo>
                    <a:pt x="103" y="50"/>
                  </a:lnTo>
                  <a:lnTo>
                    <a:pt x="105" y="46"/>
                  </a:lnTo>
                  <a:lnTo>
                    <a:pt x="109" y="42"/>
                  </a:lnTo>
                  <a:lnTo>
                    <a:pt x="111" y="38"/>
                  </a:lnTo>
                  <a:lnTo>
                    <a:pt x="111" y="38"/>
                  </a:lnTo>
                  <a:close/>
                  <a:moveTo>
                    <a:pt x="105" y="38"/>
                  </a:moveTo>
                  <a:lnTo>
                    <a:pt x="105" y="38"/>
                  </a:lnTo>
                  <a:lnTo>
                    <a:pt x="99" y="44"/>
                  </a:lnTo>
                  <a:lnTo>
                    <a:pt x="99" y="44"/>
                  </a:lnTo>
                  <a:lnTo>
                    <a:pt x="99" y="40"/>
                  </a:lnTo>
                  <a:lnTo>
                    <a:pt x="101" y="38"/>
                  </a:lnTo>
                  <a:lnTo>
                    <a:pt x="105" y="38"/>
                  </a:lnTo>
                  <a:lnTo>
                    <a:pt x="105" y="38"/>
                  </a:lnTo>
                  <a:close/>
                  <a:moveTo>
                    <a:pt x="116" y="97"/>
                  </a:moveTo>
                  <a:lnTo>
                    <a:pt x="116" y="97"/>
                  </a:lnTo>
                  <a:lnTo>
                    <a:pt x="111" y="97"/>
                  </a:lnTo>
                  <a:lnTo>
                    <a:pt x="105" y="97"/>
                  </a:lnTo>
                  <a:lnTo>
                    <a:pt x="93" y="96"/>
                  </a:lnTo>
                  <a:lnTo>
                    <a:pt x="93" y="96"/>
                  </a:lnTo>
                  <a:lnTo>
                    <a:pt x="93" y="78"/>
                  </a:lnTo>
                  <a:lnTo>
                    <a:pt x="92" y="63"/>
                  </a:lnTo>
                  <a:lnTo>
                    <a:pt x="92" y="63"/>
                  </a:lnTo>
                  <a:lnTo>
                    <a:pt x="99" y="61"/>
                  </a:lnTo>
                  <a:lnTo>
                    <a:pt x="107" y="63"/>
                  </a:lnTo>
                  <a:lnTo>
                    <a:pt x="113" y="65"/>
                  </a:lnTo>
                  <a:lnTo>
                    <a:pt x="116" y="71"/>
                  </a:lnTo>
                  <a:lnTo>
                    <a:pt x="118" y="76"/>
                  </a:lnTo>
                  <a:lnTo>
                    <a:pt x="120" y="84"/>
                  </a:lnTo>
                  <a:lnTo>
                    <a:pt x="120" y="90"/>
                  </a:lnTo>
                  <a:lnTo>
                    <a:pt x="116" y="97"/>
                  </a:lnTo>
                  <a:lnTo>
                    <a:pt x="116" y="97"/>
                  </a:lnTo>
                  <a:close/>
                  <a:moveTo>
                    <a:pt x="137" y="52"/>
                  </a:moveTo>
                  <a:lnTo>
                    <a:pt x="137" y="52"/>
                  </a:lnTo>
                  <a:lnTo>
                    <a:pt x="139" y="52"/>
                  </a:lnTo>
                  <a:lnTo>
                    <a:pt x="139" y="52"/>
                  </a:lnTo>
                  <a:lnTo>
                    <a:pt x="134" y="57"/>
                  </a:lnTo>
                  <a:lnTo>
                    <a:pt x="126" y="63"/>
                  </a:lnTo>
                  <a:lnTo>
                    <a:pt x="126" y="63"/>
                  </a:lnTo>
                  <a:lnTo>
                    <a:pt x="132" y="57"/>
                  </a:lnTo>
                  <a:lnTo>
                    <a:pt x="137" y="52"/>
                  </a:lnTo>
                  <a:lnTo>
                    <a:pt x="137" y="52"/>
                  </a:lnTo>
                  <a:close/>
                  <a:moveTo>
                    <a:pt x="128" y="94"/>
                  </a:moveTo>
                  <a:lnTo>
                    <a:pt x="128" y="94"/>
                  </a:lnTo>
                  <a:lnTo>
                    <a:pt x="134" y="88"/>
                  </a:lnTo>
                  <a:lnTo>
                    <a:pt x="141" y="82"/>
                  </a:lnTo>
                  <a:lnTo>
                    <a:pt x="141" y="82"/>
                  </a:lnTo>
                  <a:lnTo>
                    <a:pt x="139" y="86"/>
                  </a:lnTo>
                  <a:lnTo>
                    <a:pt x="137" y="88"/>
                  </a:lnTo>
                  <a:lnTo>
                    <a:pt x="128" y="94"/>
                  </a:lnTo>
                  <a:lnTo>
                    <a:pt x="128" y="94"/>
                  </a:lnTo>
                  <a:close/>
                  <a:moveTo>
                    <a:pt x="145" y="73"/>
                  </a:moveTo>
                  <a:lnTo>
                    <a:pt x="145" y="73"/>
                  </a:lnTo>
                  <a:lnTo>
                    <a:pt x="137" y="78"/>
                  </a:lnTo>
                  <a:lnTo>
                    <a:pt x="130" y="82"/>
                  </a:lnTo>
                  <a:lnTo>
                    <a:pt x="130" y="82"/>
                  </a:lnTo>
                  <a:lnTo>
                    <a:pt x="143" y="69"/>
                  </a:lnTo>
                  <a:lnTo>
                    <a:pt x="143" y="69"/>
                  </a:lnTo>
                  <a:lnTo>
                    <a:pt x="143" y="69"/>
                  </a:lnTo>
                  <a:lnTo>
                    <a:pt x="145" y="69"/>
                  </a:lnTo>
                  <a:lnTo>
                    <a:pt x="145" y="73"/>
                  </a:lnTo>
                  <a:lnTo>
                    <a:pt x="145" y="73"/>
                  </a:lnTo>
                  <a:close/>
                  <a:moveTo>
                    <a:pt x="177" y="71"/>
                  </a:moveTo>
                  <a:lnTo>
                    <a:pt x="177" y="71"/>
                  </a:lnTo>
                  <a:lnTo>
                    <a:pt x="174" y="54"/>
                  </a:lnTo>
                  <a:lnTo>
                    <a:pt x="168" y="38"/>
                  </a:lnTo>
                  <a:lnTo>
                    <a:pt x="168" y="38"/>
                  </a:lnTo>
                  <a:lnTo>
                    <a:pt x="162" y="31"/>
                  </a:lnTo>
                  <a:lnTo>
                    <a:pt x="153" y="21"/>
                  </a:lnTo>
                  <a:lnTo>
                    <a:pt x="143" y="14"/>
                  </a:lnTo>
                  <a:lnTo>
                    <a:pt x="135" y="10"/>
                  </a:lnTo>
                  <a:lnTo>
                    <a:pt x="135" y="10"/>
                  </a:lnTo>
                  <a:lnTo>
                    <a:pt x="114" y="4"/>
                  </a:lnTo>
                  <a:lnTo>
                    <a:pt x="92" y="0"/>
                  </a:lnTo>
                  <a:lnTo>
                    <a:pt x="92" y="0"/>
                  </a:lnTo>
                  <a:lnTo>
                    <a:pt x="74" y="0"/>
                  </a:lnTo>
                  <a:lnTo>
                    <a:pt x="74" y="0"/>
                  </a:lnTo>
                  <a:lnTo>
                    <a:pt x="59" y="2"/>
                  </a:lnTo>
                  <a:lnTo>
                    <a:pt x="44" y="4"/>
                  </a:lnTo>
                  <a:lnTo>
                    <a:pt x="44" y="4"/>
                  </a:lnTo>
                  <a:lnTo>
                    <a:pt x="34" y="8"/>
                  </a:lnTo>
                  <a:lnTo>
                    <a:pt x="25" y="16"/>
                  </a:lnTo>
                  <a:lnTo>
                    <a:pt x="25" y="16"/>
                  </a:lnTo>
                  <a:lnTo>
                    <a:pt x="15" y="19"/>
                  </a:lnTo>
                  <a:lnTo>
                    <a:pt x="10" y="23"/>
                  </a:lnTo>
                  <a:lnTo>
                    <a:pt x="8" y="27"/>
                  </a:lnTo>
                  <a:lnTo>
                    <a:pt x="8" y="27"/>
                  </a:lnTo>
                  <a:lnTo>
                    <a:pt x="6" y="36"/>
                  </a:lnTo>
                  <a:lnTo>
                    <a:pt x="6" y="50"/>
                  </a:lnTo>
                  <a:lnTo>
                    <a:pt x="8" y="73"/>
                  </a:lnTo>
                  <a:lnTo>
                    <a:pt x="8" y="73"/>
                  </a:lnTo>
                  <a:lnTo>
                    <a:pt x="6" y="96"/>
                  </a:lnTo>
                  <a:lnTo>
                    <a:pt x="4" y="117"/>
                  </a:lnTo>
                  <a:lnTo>
                    <a:pt x="4" y="117"/>
                  </a:lnTo>
                  <a:lnTo>
                    <a:pt x="4" y="134"/>
                  </a:lnTo>
                  <a:lnTo>
                    <a:pt x="4" y="149"/>
                  </a:lnTo>
                  <a:lnTo>
                    <a:pt x="4" y="149"/>
                  </a:lnTo>
                  <a:lnTo>
                    <a:pt x="2" y="179"/>
                  </a:lnTo>
                  <a:lnTo>
                    <a:pt x="0" y="214"/>
                  </a:lnTo>
                  <a:lnTo>
                    <a:pt x="0" y="214"/>
                  </a:lnTo>
                  <a:lnTo>
                    <a:pt x="2" y="225"/>
                  </a:lnTo>
                  <a:lnTo>
                    <a:pt x="2" y="231"/>
                  </a:lnTo>
                  <a:lnTo>
                    <a:pt x="4" y="235"/>
                  </a:lnTo>
                  <a:lnTo>
                    <a:pt x="4" y="235"/>
                  </a:lnTo>
                  <a:lnTo>
                    <a:pt x="8" y="237"/>
                  </a:lnTo>
                  <a:lnTo>
                    <a:pt x="13" y="237"/>
                  </a:lnTo>
                  <a:lnTo>
                    <a:pt x="23" y="238"/>
                  </a:lnTo>
                  <a:lnTo>
                    <a:pt x="23" y="238"/>
                  </a:lnTo>
                  <a:lnTo>
                    <a:pt x="42" y="238"/>
                  </a:lnTo>
                  <a:lnTo>
                    <a:pt x="59" y="238"/>
                  </a:lnTo>
                  <a:lnTo>
                    <a:pt x="59" y="238"/>
                  </a:lnTo>
                  <a:lnTo>
                    <a:pt x="63" y="235"/>
                  </a:lnTo>
                  <a:lnTo>
                    <a:pt x="67" y="233"/>
                  </a:lnTo>
                  <a:lnTo>
                    <a:pt x="73" y="225"/>
                  </a:lnTo>
                  <a:lnTo>
                    <a:pt x="73" y="225"/>
                  </a:lnTo>
                  <a:lnTo>
                    <a:pt x="80" y="219"/>
                  </a:lnTo>
                  <a:lnTo>
                    <a:pt x="82" y="216"/>
                  </a:lnTo>
                  <a:lnTo>
                    <a:pt x="86" y="210"/>
                  </a:lnTo>
                  <a:lnTo>
                    <a:pt x="86" y="210"/>
                  </a:lnTo>
                  <a:lnTo>
                    <a:pt x="86" y="202"/>
                  </a:lnTo>
                  <a:lnTo>
                    <a:pt x="86" y="193"/>
                  </a:lnTo>
                  <a:lnTo>
                    <a:pt x="86" y="170"/>
                  </a:lnTo>
                  <a:lnTo>
                    <a:pt x="86" y="170"/>
                  </a:lnTo>
                  <a:lnTo>
                    <a:pt x="88" y="155"/>
                  </a:lnTo>
                  <a:lnTo>
                    <a:pt x="92" y="139"/>
                  </a:lnTo>
                  <a:lnTo>
                    <a:pt x="92" y="139"/>
                  </a:lnTo>
                  <a:lnTo>
                    <a:pt x="113" y="137"/>
                  </a:lnTo>
                  <a:lnTo>
                    <a:pt x="134" y="132"/>
                  </a:lnTo>
                  <a:lnTo>
                    <a:pt x="143" y="130"/>
                  </a:lnTo>
                  <a:lnTo>
                    <a:pt x="153" y="126"/>
                  </a:lnTo>
                  <a:lnTo>
                    <a:pt x="160" y="120"/>
                  </a:lnTo>
                  <a:lnTo>
                    <a:pt x="166" y="115"/>
                  </a:lnTo>
                  <a:lnTo>
                    <a:pt x="166" y="115"/>
                  </a:lnTo>
                  <a:lnTo>
                    <a:pt x="174" y="94"/>
                  </a:lnTo>
                  <a:lnTo>
                    <a:pt x="177" y="82"/>
                  </a:lnTo>
                  <a:lnTo>
                    <a:pt x="177" y="71"/>
                  </a:lnTo>
                  <a:lnTo>
                    <a:pt x="177" y="71"/>
                  </a:lnTo>
                  <a:close/>
                  <a:moveTo>
                    <a:pt x="40" y="25"/>
                  </a:moveTo>
                  <a:lnTo>
                    <a:pt x="40" y="25"/>
                  </a:lnTo>
                  <a:lnTo>
                    <a:pt x="32" y="31"/>
                  </a:lnTo>
                  <a:lnTo>
                    <a:pt x="27" y="35"/>
                  </a:lnTo>
                  <a:lnTo>
                    <a:pt x="27" y="35"/>
                  </a:lnTo>
                  <a:lnTo>
                    <a:pt x="40" y="21"/>
                  </a:lnTo>
                  <a:lnTo>
                    <a:pt x="40" y="21"/>
                  </a:lnTo>
                  <a:lnTo>
                    <a:pt x="40" y="23"/>
                  </a:lnTo>
                  <a:lnTo>
                    <a:pt x="40" y="25"/>
                  </a:lnTo>
                  <a:lnTo>
                    <a:pt x="40" y="25"/>
                  </a:lnTo>
                  <a:close/>
                  <a:moveTo>
                    <a:pt x="40" y="42"/>
                  </a:moveTo>
                  <a:lnTo>
                    <a:pt x="40" y="42"/>
                  </a:lnTo>
                  <a:lnTo>
                    <a:pt x="34" y="44"/>
                  </a:lnTo>
                  <a:lnTo>
                    <a:pt x="29" y="50"/>
                  </a:lnTo>
                  <a:lnTo>
                    <a:pt x="17" y="57"/>
                  </a:lnTo>
                  <a:lnTo>
                    <a:pt x="17" y="57"/>
                  </a:lnTo>
                  <a:lnTo>
                    <a:pt x="21" y="52"/>
                  </a:lnTo>
                  <a:lnTo>
                    <a:pt x="27" y="46"/>
                  </a:lnTo>
                  <a:lnTo>
                    <a:pt x="40" y="35"/>
                  </a:lnTo>
                  <a:lnTo>
                    <a:pt x="40" y="35"/>
                  </a:lnTo>
                  <a:lnTo>
                    <a:pt x="40" y="38"/>
                  </a:lnTo>
                  <a:lnTo>
                    <a:pt x="40" y="42"/>
                  </a:lnTo>
                  <a:lnTo>
                    <a:pt x="40" y="42"/>
                  </a:lnTo>
                  <a:close/>
                  <a:moveTo>
                    <a:pt x="40" y="56"/>
                  </a:moveTo>
                  <a:lnTo>
                    <a:pt x="40" y="56"/>
                  </a:lnTo>
                  <a:lnTo>
                    <a:pt x="32" y="59"/>
                  </a:lnTo>
                  <a:lnTo>
                    <a:pt x="25" y="65"/>
                  </a:lnTo>
                  <a:lnTo>
                    <a:pt x="25" y="65"/>
                  </a:lnTo>
                  <a:lnTo>
                    <a:pt x="29" y="61"/>
                  </a:lnTo>
                  <a:lnTo>
                    <a:pt x="32" y="57"/>
                  </a:lnTo>
                  <a:lnTo>
                    <a:pt x="38" y="50"/>
                  </a:lnTo>
                  <a:lnTo>
                    <a:pt x="38" y="50"/>
                  </a:lnTo>
                  <a:lnTo>
                    <a:pt x="40" y="54"/>
                  </a:lnTo>
                  <a:lnTo>
                    <a:pt x="40" y="56"/>
                  </a:lnTo>
                  <a:lnTo>
                    <a:pt x="40" y="56"/>
                  </a:lnTo>
                  <a:close/>
                  <a:moveTo>
                    <a:pt x="38" y="130"/>
                  </a:moveTo>
                  <a:lnTo>
                    <a:pt x="38" y="130"/>
                  </a:lnTo>
                  <a:lnTo>
                    <a:pt x="31" y="134"/>
                  </a:lnTo>
                  <a:lnTo>
                    <a:pt x="25" y="139"/>
                  </a:lnTo>
                  <a:lnTo>
                    <a:pt x="19" y="145"/>
                  </a:lnTo>
                  <a:lnTo>
                    <a:pt x="12" y="149"/>
                  </a:lnTo>
                  <a:lnTo>
                    <a:pt x="12" y="149"/>
                  </a:lnTo>
                  <a:lnTo>
                    <a:pt x="17" y="141"/>
                  </a:lnTo>
                  <a:lnTo>
                    <a:pt x="25" y="134"/>
                  </a:lnTo>
                  <a:lnTo>
                    <a:pt x="38" y="120"/>
                  </a:lnTo>
                  <a:lnTo>
                    <a:pt x="38" y="120"/>
                  </a:lnTo>
                  <a:lnTo>
                    <a:pt x="38" y="124"/>
                  </a:lnTo>
                  <a:lnTo>
                    <a:pt x="38" y="130"/>
                  </a:lnTo>
                  <a:lnTo>
                    <a:pt x="38" y="130"/>
                  </a:lnTo>
                  <a:close/>
                  <a:moveTo>
                    <a:pt x="38" y="111"/>
                  </a:moveTo>
                  <a:lnTo>
                    <a:pt x="38" y="111"/>
                  </a:lnTo>
                  <a:lnTo>
                    <a:pt x="27" y="120"/>
                  </a:lnTo>
                  <a:lnTo>
                    <a:pt x="15" y="128"/>
                  </a:lnTo>
                  <a:lnTo>
                    <a:pt x="15" y="128"/>
                  </a:lnTo>
                  <a:lnTo>
                    <a:pt x="21" y="122"/>
                  </a:lnTo>
                  <a:lnTo>
                    <a:pt x="27" y="117"/>
                  </a:lnTo>
                  <a:lnTo>
                    <a:pt x="32" y="113"/>
                  </a:lnTo>
                  <a:lnTo>
                    <a:pt x="38" y="107"/>
                  </a:lnTo>
                  <a:lnTo>
                    <a:pt x="38" y="107"/>
                  </a:lnTo>
                  <a:lnTo>
                    <a:pt x="38" y="109"/>
                  </a:lnTo>
                  <a:lnTo>
                    <a:pt x="38" y="111"/>
                  </a:lnTo>
                  <a:lnTo>
                    <a:pt x="38" y="111"/>
                  </a:lnTo>
                  <a:close/>
                  <a:moveTo>
                    <a:pt x="23" y="128"/>
                  </a:moveTo>
                  <a:lnTo>
                    <a:pt x="23" y="128"/>
                  </a:lnTo>
                  <a:lnTo>
                    <a:pt x="25" y="128"/>
                  </a:lnTo>
                  <a:lnTo>
                    <a:pt x="25" y="128"/>
                  </a:lnTo>
                  <a:lnTo>
                    <a:pt x="25" y="128"/>
                  </a:lnTo>
                  <a:lnTo>
                    <a:pt x="19" y="132"/>
                  </a:lnTo>
                  <a:lnTo>
                    <a:pt x="17" y="136"/>
                  </a:lnTo>
                  <a:lnTo>
                    <a:pt x="10" y="143"/>
                  </a:lnTo>
                  <a:lnTo>
                    <a:pt x="10" y="139"/>
                  </a:lnTo>
                  <a:lnTo>
                    <a:pt x="10" y="139"/>
                  </a:lnTo>
                  <a:lnTo>
                    <a:pt x="13" y="137"/>
                  </a:lnTo>
                  <a:lnTo>
                    <a:pt x="17" y="134"/>
                  </a:lnTo>
                  <a:lnTo>
                    <a:pt x="23" y="128"/>
                  </a:lnTo>
                  <a:lnTo>
                    <a:pt x="23" y="128"/>
                  </a:lnTo>
                  <a:close/>
                  <a:moveTo>
                    <a:pt x="38" y="97"/>
                  </a:moveTo>
                  <a:lnTo>
                    <a:pt x="38" y="97"/>
                  </a:lnTo>
                  <a:lnTo>
                    <a:pt x="27" y="105"/>
                  </a:lnTo>
                  <a:lnTo>
                    <a:pt x="17" y="115"/>
                  </a:lnTo>
                  <a:lnTo>
                    <a:pt x="17" y="115"/>
                  </a:lnTo>
                  <a:lnTo>
                    <a:pt x="21" y="107"/>
                  </a:lnTo>
                  <a:lnTo>
                    <a:pt x="27" y="103"/>
                  </a:lnTo>
                  <a:lnTo>
                    <a:pt x="34" y="97"/>
                  </a:lnTo>
                  <a:lnTo>
                    <a:pt x="38" y="92"/>
                  </a:lnTo>
                  <a:lnTo>
                    <a:pt x="38" y="92"/>
                  </a:lnTo>
                  <a:lnTo>
                    <a:pt x="38" y="92"/>
                  </a:lnTo>
                  <a:lnTo>
                    <a:pt x="38" y="94"/>
                  </a:lnTo>
                  <a:lnTo>
                    <a:pt x="38" y="97"/>
                  </a:lnTo>
                  <a:lnTo>
                    <a:pt x="38" y="97"/>
                  </a:lnTo>
                  <a:close/>
                  <a:moveTo>
                    <a:pt x="12" y="67"/>
                  </a:moveTo>
                  <a:lnTo>
                    <a:pt x="12" y="67"/>
                  </a:lnTo>
                  <a:lnTo>
                    <a:pt x="15" y="65"/>
                  </a:lnTo>
                  <a:lnTo>
                    <a:pt x="19" y="61"/>
                  </a:lnTo>
                  <a:lnTo>
                    <a:pt x="19" y="61"/>
                  </a:lnTo>
                  <a:lnTo>
                    <a:pt x="19" y="63"/>
                  </a:lnTo>
                  <a:lnTo>
                    <a:pt x="17" y="65"/>
                  </a:lnTo>
                  <a:lnTo>
                    <a:pt x="13" y="69"/>
                  </a:lnTo>
                  <a:lnTo>
                    <a:pt x="12" y="71"/>
                  </a:lnTo>
                  <a:lnTo>
                    <a:pt x="12" y="71"/>
                  </a:lnTo>
                  <a:lnTo>
                    <a:pt x="12" y="71"/>
                  </a:lnTo>
                  <a:lnTo>
                    <a:pt x="12" y="67"/>
                  </a:lnTo>
                  <a:lnTo>
                    <a:pt x="12" y="67"/>
                  </a:lnTo>
                  <a:close/>
                  <a:moveTo>
                    <a:pt x="27" y="69"/>
                  </a:moveTo>
                  <a:lnTo>
                    <a:pt x="27" y="69"/>
                  </a:lnTo>
                  <a:lnTo>
                    <a:pt x="21" y="76"/>
                  </a:lnTo>
                  <a:lnTo>
                    <a:pt x="13" y="82"/>
                  </a:lnTo>
                  <a:lnTo>
                    <a:pt x="13" y="82"/>
                  </a:lnTo>
                  <a:lnTo>
                    <a:pt x="15" y="78"/>
                  </a:lnTo>
                  <a:lnTo>
                    <a:pt x="19" y="75"/>
                  </a:lnTo>
                  <a:lnTo>
                    <a:pt x="27" y="69"/>
                  </a:lnTo>
                  <a:lnTo>
                    <a:pt x="27" y="69"/>
                  </a:lnTo>
                  <a:close/>
                  <a:moveTo>
                    <a:pt x="38" y="67"/>
                  </a:moveTo>
                  <a:lnTo>
                    <a:pt x="38" y="67"/>
                  </a:lnTo>
                  <a:lnTo>
                    <a:pt x="36" y="71"/>
                  </a:lnTo>
                  <a:lnTo>
                    <a:pt x="32" y="73"/>
                  </a:lnTo>
                  <a:lnTo>
                    <a:pt x="27" y="76"/>
                  </a:lnTo>
                  <a:lnTo>
                    <a:pt x="27" y="76"/>
                  </a:lnTo>
                  <a:lnTo>
                    <a:pt x="31" y="71"/>
                  </a:lnTo>
                  <a:lnTo>
                    <a:pt x="38" y="67"/>
                  </a:lnTo>
                  <a:lnTo>
                    <a:pt x="38" y="67"/>
                  </a:lnTo>
                  <a:close/>
                  <a:moveTo>
                    <a:pt x="38" y="78"/>
                  </a:moveTo>
                  <a:lnTo>
                    <a:pt x="38" y="78"/>
                  </a:lnTo>
                  <a:lnTo>
                    <a:pt x="38" y="80"/>
                  </a:lnTo>
                  <a:lnTo>
                    <a:pt x="38" y="84"/>
                  </a:lnTo>
                  <a:lnTo>
                    <a:pt x="38" y="84"/>
                  </a:lnTo>
                  <a:lnTo>
                    <a:pt x="29" y="90"/>
                  </a:lnTo>
                  <a:lnTo>
                    <a:pt x="17" y="97"/>
                  </a:lnTo>
                  <a:lnTo>
                    <a:pt x="17" y="97"/>
                  </a:lnTo>
                  <a:lnTo>
                    <a:pt x="21" y="92"/>
                  </a:lnTo>
                  <a:lnTo>
                    <a:pt x="27" y="88"/>
                  </a:lnTo>
                  <a:lnTo>
                    <a:pt x="38" y="78"/>
                  </a:lnTo>
                  <a:lnTo>
                    <a:pt x="38" y="78"/>
                  </a:lnTo>
                  <a:close/>
                  <a:moveTo>
                    <a:pt x="23" y="44"/>
                  </a:moveTo>
                  <a:lnTo>
                    <a:pt x="23" y="44"/>
                  </a:lnTo>
                  <a:lnTo>
                    <a:pt x="23" y="44"/>
                  </a:lnTo>
                  <a:lnTo>
                    <a:pt x="21" y="46"/>
                  </a:lnTo>
                  <a:lnTo>
                    <a:pt x="19" y="48"/>
                  </a:lnTo>
                  <a:lnTo>
                    <a:pt x="19" y="48"/>
                  </a:lnTo>
                  <a:lnTo>
                    <a:pt x="19" y="46"/>
                  </a:lnTo>
                  <a:lnTo>
                    <a:pt x="19" y="46"/>
                  </a:lnTo>
                  <a:lnTo>
                    <a:pt x="23" y="44"/>
                  </a:lnTo>
                  <a:lnTo>
                    <a:pt x="23" y="44"/>
                  </a:lnTo>
                  <a:close/>
                  <a:moveTo>
                    <a:pt x="17" y="29"/>
                  </a:moveTo>
                  <a:lnTo>
                    <a:pt x="17" y="29"/>
                  </a:lnTo>
                  <a:lnTo>
                    <a:pt x="13" y="33"/>
                  </a:lnTo>
                  <a:lnTo>
                    <a:pt x="13" y="33"/>
                  </a:lnTo>
                  <a:lnTo>
                    <a:pt x="12" y="31"/>
                  </a:lnTo>
                  <a:lnTo>
                    <a:pt x="13" y="29"/>
                  </a:lnTo>
                  <a:lnTo>
                    <a:pt x="13" y="29"/>
                  </a:lnTo>
                  <a:lnTo>
                    <a:pt x="17" y="29"/>
                  </a:lnTo>
                  <a:lnTo>
                    <a:pt x="17" y="29"/>
                  </a:lnTo>
                  <a:close/>
                  <a:moveTo>
                    <a:pt x="32" y="19"/>
                  </a:moveTo>
                  <a:lnTo>
                    <a:pt x="32" y="19"/>
                  </a:lnTo>
                  <a:lnTo>
                    <a:pt x="34" y="19"/>
                  </a:lnTo>
                  <a:lnTo>
                    <a:pt x="34" y="21"/>
                  </a:lnTo>
                  <a:lnTo>
                    <a:pt x="34" y="21"/>
                  </a:lnTo>
                  <a:lnTo>
                    <a:pt x="23" y="31"/>
                  </a:lnTo>
                  <a:lnTo>
                    <a:pt x="17" y="36"/>
                  </a:lnTo>
                  <a:lnTo>
                    <a:pt x="12" y="44"/>
                  </a:lnTo>
                  <a:lnTo>
                    <a:pt x="12" y="44"/>
                  </a:lnTo>
                  <a:lnTo>
                    <a:pt x="15" y="36"/>
                  </a:lnTo>
                  <a:lnTo>
                    <a:pt x="21" y="31"/>
                  </a:lnTo>
                  <a:lnTo>
                    <a:pt x="32" y="19"/>
                  </a:lnTo>
                  <a:lnTo>
                    <a:pt x="32" y="19"/>
                  </a:lnTo>
                  <a:close/>
                  <a:moveTo>
                    <a:pt x="15" y="52"/>
                  </a:moveTo>
                  <a:lnTo>
                    <a:pt x="15" y="52"/>
                  </a:lnTo>
                  <a:lnTo>
                    <a:pt x="13" y="56"/>
                  </a:lnTo>
                  <a:lnTo>
                    <a:pt x="12" y="57"/>
                  </a:lnTo>
                  <a:lnTo>
                    <a:pt x="12" y="57"/>
                  </a:lnTo>
                  <a:lnTo>
                    <a:pt x="12" y="54"/>
                  </a:lnTo>
                  <a:lnTo>
                    <a:pt x="15" y="52"/>
                  </a:lnTo>
                  <a:lnTo>
                    <a:pt x="15" y="52"/>
                  </a:lnTo>
                  <a:close/>
                  <a:moveTo>
                    <a:pt x="12" y="96"/>
                  </a:moveTo>
                  <a:lnTo>
                    <a:pt x="12" y="96"/>
                  </a:lnTo>
                  <a:lnTo>
                    <a:pt x="15" y="94"/>
                  </a:lnTo>
                  <a:lnTo>
                    <a:pt x="15" y="94"/>
                  </a:lnTo>
                  <a:lnTo>
                    <a:pt x="13" y="96"/>
                  </a:lnTo>
                  <a:lnTo>
                    <a:pt x="12" y="99"/>
                  </a:lnTo>
                  <a:lnTo>
                    <a:pt x="12" y="99"/>
                  </a:lnTo>
                  <a:lnTo>
                    <a:pt x="12" y="97"/>
                  </a:lnTo>
                  <a:lnTo>
                    <a:pt x="12" y="96"/>
                  </a:lnTo>
                  <a:lnTo>
                    <a:pt x="12" y="96"/>
                  </a:lnTo>
                  <a:close/>
                  <a:moveTo>
                    <a:pt x="10" y="111"/>
                  </a:moveTo>
                  <a:lnTo>
                    <a:pt x="10" y="111"/>
                  </a:lnTo>
                  <a:lnTo>
                    <a:pt x="13" y="107"/>
                  </a:lnTo>
                  <a:lnTo>
                    <a:pt x="17" y="105"/>
                  </a:lnTo>
                  <a:lnTo>
                    <a:pt x="17" y="105"/>
                  </a:lnTo>
                  <a:lnTo>
                    <a:pt x="15" y="109"/>
                  </a:lnTo>
                  <a:lnTo>
                    <a:pt x="10" y="113"/>
                  </a:lnTo>
                  <a:lnTo>
                    <a:pt x="10" y="111"/>
                  </a:lnTo>
                  <a:close/>
                  <a:moveTo>
                    <a:pt x="8" y="126"/>
                  </a:moveTo>
                  <a:lnTo>
                    <a:pt x="8" y="126"/>
                  </a:lnTo>
                  <a:lnTo>
                    <a:pt x="12" y="124"/>
                  </a:lnTo>
                  <a:lnTo>
                    <a:pt x="12" y="124"/>
                  </a:lnTo>
                  <a:lnTo>
                    <a:pt x="12" y="124"/>
                  </a:lnTo>
                  <a:lnTo>
                    <a:pt x="12" y="126"/>
                  </a:lnTo>
                  <a:lnTo>
                    <a:pt x="10" y="130"/>
                  </a:lnTo>
                  <a:lnTo>
                    <a:pt x="10" y="130"/>
                  </a:lnTo>
                  <a:lnTo>
                    <a:pt x="8" y="128"/>
                  </a:lnTo>
                  <a:lnTo>
                    <a:pt x="8" y="126"/>
                  </a:lnTo>
                  <a:lnTo>
                    <a:pt x="8" y="126"/>
                  </a:lnTo>
                  <a:close/>
                  <a:moveTo>
                    <a:pt x="25" y="145"/>
                  </a:moveTo>
                  <a:lnTo>
                    <a:pt x="25" y="145"/>
                  </a:lnTo>
                  <a:lnTo>
                    <a:pt x="17" y="157"/>
                  </a:lnTo>
                  <a:lnTo>
                    <a:pt x="8" y="168"/>
                  </a:lnTo>
                  <a:lnTo>
                    <a:pt x="8" y="168"/>
                  </a:lnTo>
                  <a:lnTo>
                    <a:pt x="6" y="164"/>
                  </a:lnTo>
                  <a:lnTo>
                    <a:pt x="8" y="160"/>
                  </a:lnTo>
                  <a:lnTo>
                    <a:pt x="12" y="155"/>
                  </a:lnTo>
                  <a:lnTo>
                    <a:pt x="19" y="149"/>
                  </a:lnTo>
                  <a:lnTo>
                    <a:pt x="25" y="145"/>
                  </a:lnTo>
                  <a:lnTo>
                    <a:pt x="25" y="145"/>
                  </a:lnTo>
                  <a:close/>
                  <a:moveTo>
                    <a:pt x="6" y="178"/>
                  </a:moveTo>
                  <a:lnTo>
                    <a:pt x="6" y="178"/>
                  </a:lnTo>
                  <a:lnTo>
                    <a:pt x="12" y="174"/>
                  </a:lnTo>
                  <a:lnTo>
                    <a:pt x="17" y="168"/>
                  </a:lnTo>
                  <a:lnTo>
                    <a:pt x="29" y="157"/>
                  </a:lnTo>
                  <a:lnTo>
                    <a:pt x="29" y="157"/>
                  </a:lnTo>
                  <a:lnTo>
                    <a:pt x="31" y="157"/>
                  </a:lnTo>
                  <a:lnTo>
                    <a:pt x="31" y="158"/>
                  </a:lnTo>
                  <a:lnTo>
                    <a:pt x="31" y="158"/>
                  </a:lnTo>
                  <a:lnTo>
                    <a:pt x="8" y="185"/>
                  </a:lnTo>
                  <a:lnTo>
                    <a:pt x="8" y="185"/>
                  </a:lnTo>
                  <a:lnTo>
                    <a:pt x="6" y="181"/>
                  </a:lnTo>
                  <a:lnTo>
                    <a:pt x="6" y="178"/>
                  </a:lnTo>
                  <a:lnTo>
                    <a:pt x="6" y="178"/>
                  </a:lnTo>
                  <a:close/>
                  <a:moveTo>
                    <a:pt x="6" y="198"/>
                  </a:moveTo>
                  <a:lnTo>
                    <a:pt x="6" y="198"/>
                  </a:lnTo>
                  <a:lnTo>
                    <a:pt x="15" y="187"/>
                  </a:lnTo>
                  <a:lnTo>
                    <a:pt x="27" y="179"/>
                  </a:lnTo>
                  <a:lnTo>
                    <a:pt x="27" y="179"/>
                  </a:lnTo>
                  <a:lnTo>
                    <a:pt x="23" y="185"/>
                  </a:lnTo>
                  <a:lnTo>
                    <a:pt x="17" y="191"/>
                  </a:lnTo>
                  <a:lnTo>
                    <a:pt x="12" y="197"/>
                  </a:lnTo>
                  <a:lnTo>
                    <a:pt x="6" y="204"/>
                  </a:lnTo>
                  <a:lnTo>
                    <a:pt x="6" y="204"/>
                  </a:lnTo>
                  <a:lnTo>
                    <a:pt x="6" y="202"/>
                  </a:lnTo>
                  <a:lnTo>
                    <a:pt x="6" y="198"/>
                  </a:lnTo>
                  <a:lnTo>
                    <a:pt x="6" y="198"/>
                  </a:lnTo>
                  <a:close/>
                  <a:moveTo>
                    <a:pt x="6" y="212"/>
                  </a:moveTo>
                  <a:lnTo>
                    <a:pt x="6" y="212"/>
                  </a:lnTo>
                  <a:lnTo>
                    <a:pt x="12" y="208"/>
                  </a:lnTo>
                  <a:lnTo>
                    <a:pt x="15" y="204"/>
                  </a:lnTo>
                  <a:lnTo>
                    <a:pt x="23" y="197"/>
                  </a:lnTo>
                  <a:lnTo>
                    <a:pt x="23" y="197"/>
                  </a:lnTo>
                  <a:lnTo>
                    <a:pt x="15" y="206"/>
                  </a:lnTo>
                  <a:lnTo>
                    <a:pt x="10" y="212"/>
                  </a:lnTo>
                  <a:lnTo>
                    <a:pt x="6" y="218"/>
                  </a:lnTo>
                  <a:lnTo>
                    <a:pt x="6" y="218"/>
                  </a:lnTo>
                  <a:lnTo>
                    <a:pt x="6" y="216"/>
                  </a:lnTo>
                  <a:lnTo>
                    <a:pt x="6" y="212"/>
                  </a:lnTo>
                  <a:lnTo>
                    <a:pt x="6" y="212"/>
                  </a:lnTo>
                  <a:close/>
                  <a:moveTo>
                    <a:pt x="27" y="208"/>
                  </a:moveTo>
                  <a:lnTo>
                    <a:pt x="27" y="208"/>
                  </a:lnTo>
                  <a:lnTo>
                    <a:pt x="19" y="219"/>
                  </a:lnTo>
                  <a:lnTo>
                    <a:pt x="13" y="225"/>
                  </a:lnTo>
                  <a:lnTo>
                    <a:pt x="8" y="227"/>
                  </a:lnTo>
                  <a:lnTo>
                    <a:pt x="8" y="227"/>
                  </a:lnTo>
                  <a:lnTo>
                    <a:pt x="12" y="223"/>
                  </a:lnTo>
                  <a:lnTo>
                    <a:pt x="15" y="218"/>
                  </a:lnTo>
                  <a:lnTo>
                    <a:pt x="27" y="208"/>
                  </a:lnTo>
                  <a:lnTo>
                    <a:pt x="27" y="208"/>
                  </a:lnTo>
                  <a:close/>
                  <a:moveTo>
                    <a:pt x="31" y="233"/>
                  </a:moveTo>
                  <a:lnTo>
                    <a:pt x="25" y="233"/>
                  </a:lnTo>
                  <a:lnTo>
                    <a:pt x="25" y="233"/>
                  </a:lnTo>
                  <a:lnTo>
                    <a:pt x="31" y="227"/>
                  </a:lnTo>
                  <a:lnTo>
                    <a:pt x="34" y="221"/>
                  </a:lnTo>
                  <a:lnTo>
                    <a:pt x="34" y="221"/>
                  </a:lnTo>
                  <a:lnTo>
                    <a:pt x="32" y="227"/>
                  </a:lnTo>
                  <a:lnTo>
                    <a:pt x="31" y="233"/>
                  </a:lnTo>
                  <a:lnTo>
                    <a:pt x="31" y="233"/>
                  </a:lnTo>
                  <a:close/>
                  <a:moveTo>
                    <a:pt x="34" y="216"/>
                  </a:moveTo>
                  <a:lnTo>
                    <a:pt x="34" y="216"/>
                  </a:lnTo>
                  <a:lnTo>
                    <a:pt x="27" y="225"/>
                  </a:lnTo>
                  <a:lnTo>
                    <a:pt x="21" y="229"/>
                  </a:lnTo>
                  <a:lnTo>
                    <a:pt x="15" y="231"/>
                  </a:lnTo>
                  <a:lnTo>
                    <a:pt x="15" y="231"/>
                  </a:lnTo>
                  <a:lnTo>
                    <a:pt x="19" y="227"/>
                  </a:lnTo>
                  <a:lnTo>
                    <a:pt x="23" y="223"/>
                  </a:lnTo>
                  <a:lnTo>
                    <a:pt x="29" y="219"/>
                  </a:lnTo>
                  <a:lnTo>
                    <a:pt x="34" y="216"/>
                  </a:lnTo>
                  <a:lnTo>
                    <a:pt x="34" y="216"/>
                  </a:lnTo>
                  <a:lnTo>
                    <a:pt x="34" y="216"/>
                  </a:lnTo>
                  <a:lnTo>
                    <a:pt x="34" y="216"/>
                  </a:lnTo>
                  <a:lnTo>
                    <a:pt x="34" y="216"/>
                  </a:lnTo>
                  <a:close/>
                  <a:moveTo>
                    <a:pt x="36" y="195"/>
                  </a:moveTo>
                  <a:lnTo>
                    <a:pt x="36" y="195"/>
                  </a:lnTo>
                  <a:lnTo>
                    <a:pt x="27" y="204"/>
                  </a:lnTo>
                  <a:lnTo>
                    <a:pt x="15" y="212"/>
                  </a:lnTo>
                  <a:lnTo>
                    <a:pt x="15" y="212"/>
                  </a:lnTo>
                  <a:lnTo>
                    <a:pt x="36" y="189"/>
                  </a:lnTo>
                  <a:lnTo>
                    <a:pt x="36" y="189"/>
                  </a:lnTo>
                  <a:lnTo>
                    <a:pt x="36" y="193"/>
                  </a:lnTo>
                  <a:lnTo>
                    <a:pt x="36" y="195"/>
                  </a:lnTo>
                  <a:lnTo>
                    <a:pt x="36" y="195"/>
                  </a:lnTo>
                  <a:close/>
                  <a:moveTo>
                    <a:pt x="21" y="195"/>
                  </a:moveTo>
                  <a:lnTo>
                    <a:pt x="21" y="195"/>
                  </a:lnTo>
                  <a:lnTo>
                    <a:pt x="23" y="189"/>
                  </a:lnTo>
                  <a:lnTo>
                    <a:pt x="29" y="183"/>
                  </a:lnTo>
                  <a:lnTo>
                    <a:pt x="38" y="176"/>
                  </a:lnTo>
                  <a:lnTo>
                    <a:pt x="38" y="176"/>
                  </a:lnTo>
                  <a:lnTo>
                    <a:pt x="36" y="181"/>
                  </a:lnTo>
                  <a:lnTo>
                    <a:pt x="31" y="187"/>
                  </a:lnTo>
                  <a:lnTo>
                    <a:pt x="25" y="191"/>
                  </a:lnTo>
                  <a:lnTo>
                    <a:pt x="21" y="195"/>
                  </a:lnTo>
                  <a:lnTo>
                    <a:pt x="21" y="195"/>
                  </a:lnTo>
                  <a:close/>
                  <a:moveTo>
                    <a:pt x="36" y="166"/>
                  </a:moveTo>
                  <a:lnTo>
                    <a:pt x="36" y="166"/>
                  </a:lnTo>
                  <a:lnTo>
                    <a:pt x="32" y="168"/>
                  </a:lnTo>
                  <a:lnTo>
                    <a:pt x="27" y="174"/>
                  </a:lnTo>
                  <a:lnTo>
                    <a:pt x="23" y="178"/>
                  </a:lnTo>
                  <a:lnTo>
                    <a:pt x="17" y="181"/>
                  </a:lnTo>
                  <a:lnTo>
                    <a:pt x="17" y="181"/>
                  </a:lnTo>
                  <a:lnTo>
                    <a:pt x="36" y="158"/>
                  </a:lnTo>
                  <a:lnTo>
                    <a:pt x="36" y="158"/>
                  </a:lnTo>
                  <a:lnTo>
                    <a:pt x="38" y="158"/>
                  </a:lnTo>
                  <a:lnTo>
                    <a:pt x="38" y="160"/>
                  </a:lnTo>
                  <a:lnTo>
                    <a:pt x="36" y="166"/>
                  </a:lnTo>
                  <a:lnTo>
                    <a:pt x="36" y="166"/>
                  </a:lnTo>
                  <a:close/>
                  <a:moveTo>
                    <a:pt x="38" y="147"/>
                  </a:moveTo>
                  <a:lnTo>
                    <a:pt x="38" y="147"/>
                  </a:lnTo>
                  <a:lnTo>
                    <a:pt x="32" y="151"/>
                  </a:lnTo>
                  <a:lnTo>
                    <a:pt x="27" y="155"/>
                  </a:lnTo>
                  <a:lnTo>
                    <a:pt x="17" y="162"/>
                  </a:lnTo>
                  <a:lnTo>
                    <a:pt x="17" y="162"/>
                  </a:lnTo>
                  <a:lnTo>
                    <a:pt x="27" y="151"/>
                  </a:lnTo>
                  <a:lnTo>
                    <a:pt x="36" y="139"/>
                  </a:lnTo>
                  <a:lnTo>
                    <a:pt x="36" y="139"/>
                  </a:lnTo>
                  <a:lnTo>
                    <a:pt x="38" y="141"/>
                  </a:lnTo>
                  <a:lnTo>
                    <a:pt x="38" y="143"/>
                  </a:lnTo>
                  <a:lnTo>
                    <a:pt x="38" y="147"/>
                  </a:lnTo>
                  <a:lnTo>
                    <a:pt x="38" y="147"/>
                  </a:lnTo>
                  <a:close/>
                  <a:moveTo>
                    <a:pt x="38" y="223"/>
                  </a:moveTo>
                  <a:lnTo>
                    <a:pt x="38" y="223"/>
                  </a:lnTo>
                  <a:lnTo>
                    <a:pt x="44" y="218"/>
                  </a:lnTo>
                  <a:lnTo>
                    <a:pt x="46" y="216"/>
                  </a:lnTo>
                  <a:lnTo>
                    <a:pt x="50" y="214"/>
                  </a:lnTo>
                  <a:lnTo>
                    <a:pt x="50" y="214"/>
                  </a:lnTo>
                  <a:lnTo>
                    <a:pt x="44" y="219"/>
                  </a:lnTo>
                  <a:lnTo>
                    <a:pt x="38" y="223"/>
                  </a:lnTo>
                  <a:lnTo>
                    <a:pt x="38" y="223"/>
                  </a:lnTo>
                  <a:close/>
                  <a:moveTo>
                    <a:pt x="50" y="231"/>
                  </a:moveTo>
                  <a:lnTo>
                    <a:pt x="48" y="231"/>
                  </a:lnTo>
                  <a:lnTo>
                    <a:pt x="48" y="231"/>
                  </a:lnTo>
                  <a:lnTo>
                    <a:pt x="50" y="229"/>
                  </a:lnTo>
                  <a:lnTo>
                    <a:pt x="52" y="227"/>
                  </a:lnTo>
                  <a:lnTo>
                    <a:pt x="52" y="227"/>
                  </a:lnTo>
                  <a:lnTo>
                    <a:pt x="52" y="229"/>
                  </a:lnTo>
                  <a:lnTo>
                    <a:pt x="50" y="231"/>
                  </a:lnTo>
                  <a:lnTo>
                    <a:pt x="50" y="231"/>
                  </a:lnTo>
                  <a:close/>
                  <a:moveTo>
                    <a:pt x="63" y="221"/>
                  </a:moveTo>
                  <a:lnTo>
                    <a:pt x="63" y="221"/>
                  </a:lnTo>
                  <a:lnTo>
                    <a:pt x="63" y="219"/>
                  </a:lnTo>
                  <a:lnTo>
                    <a:pt x="63" y="219"/>
                  </a:lnTo>
                  <a:lnTo>
                    <a:pt x="65" y="216"/>
                  </a:lnTo>
                  <a:lnTo>
                    <a:pt x="67" y="216"/>
                  </a:lnTo>
                  <a:lnTo>
                    <a:pt x="67" y="216"/>
                  </a:lnTo>
                  <a:lnTo>
                    <a:pt x="63" y="221"/>
                  </a:lnTo>
                  <a:lnTo>
                    <a:pt x="63" y="221"/>
                  </a:lnTo>
                  <a:close/>
                  <a:moveTo>
                    <a:pt x="162" y="111"/>
                  </a:moveTo>
                  <a:lnTo>
                    <a:pt x="162" y="111"/>
                  </a:lnTo>
                  <a:lnTo>
                    <a:pt x="156" y="118"/>
                  </a:lnTo>
                  <a:lnTo>
                    <a:pt x="149" y="122"/>
                  </a:lnTo>
                  <a:lnTo>
                    <a:pt x="139" y="126"/>
                  </a:lnTo>
                  <a:lnTo>
                    <a:pt x="130" y="128"/>
                  </a:lnTo>
                  <a:lnTo>
                    <a:pt x="107" y="132"/>
                  </a:lnTo>
                  <a:lnTo>
                    <a:pt x="86" y="134"/>
                  </a:lnTo>
                  <a:lnTo>
                    <a:pt x="86" y="134"/>
                  </a:lnTo>
                  <a:lnTo>
                    <a:pt x="82" y="151"/>
                  </a:lnTo>
                  <a:lnTo>
                    <a:pt x="82" y="170"/>
                  </a:lnTo>
                  <a:lnTo>
                    <a:pt x="80" y="208"/>
                  </a:lnTo>
                  <a:lnTo>
                    <a:pt x="80" y="208"/>
                  </a:lnTo>
                  <a:lnTo>
                    <a:pt x="59" y="208"/>
                  </a:lnTo>
                  <a:lnTo>
                    <a:pt x="50" y="208"/>
                  </a:lnTo>
                  <a:lnTo>
                    <a:pt x="42" y="206"/>
                  </a:lnTo>
                  <a:lnTo>
                    <a:pt x="42" y="206"/>
                  </a:lnTo>
                  <a:lnTo>
                    <a:pt x="44" y="157"/>
                  </a:lnTo>
                  <a:lnTo>
                    <a:pt x="46" y="107"/>
                  </a:lnTo>
                  <a:lnTo>
                    <a:pt x="46" y="57"/>
                  </a:lnTo>
                  <a:lnTo>
                    <a:pt x="50" y="10"/>
                  </a:lnTo>
                  <a:lnTo>
                    <a:pt x="50" y="10"/>
                  </a:lnTo>
                  <a:lnTo>
                    <a:pt x="67" y="6"/>
                  </a:lnTo>
                  <a:lnTo>
                    <a:pt x="88" y="6"/>
                  </a:lnTo>
                  <a:lnTo>
                    <a:pt x="88" y="6"/>
                  </a:lnTo>
                  <a:lnTo>
                    <a:pt x="107" y="8"/>
                  </a:lnTo>
                  <a:lnTo>
                    <a:pt x="124" y="12"/>
                  </a:lnTo>
                  <a:lnTo>
                    <a:pt x="139" y="17"/>
                  </a:lnTo>
                  <a:lnTo>
                    <a:pt x="151" y="27"/>
                  </a:lnTo>
                  <a:lnTo>
                    <a:pt x="151" y="27"/>
                  </a:lnTo>
                  <a:lnTo>
                    <a:pt x="158" y="35"/>
                  </a:lnTo>
                  <a:lnTo>
                    <a:pt x="164" y="44"/>
                  </a:lnTo>
                  <a:lnTo>
                    <a:pt x="170" y="54"/>
                  </a:lnTo>
                  <a:lnTo>
                    <a:pt x="172" y="67"/>
                  </a:lnTo>
                  <a:lnTo>
                    <a:pt x="172" y="67"/>
                  </a:lnTo>
                  <a:lnTo>
                    <a:pt x="174" y="80"/>
                  </a:lnTo>
                  <a:lnTo>
                    <a:pt x="172" y="92"/>
                  </a:lnTo>
                  <a:lnTo>
                    <a:pt x="168" y="103"/>
                  </a:lnTo>
                  <a:lnTo>
                    <a:pt x="162" y="111"/>
                  </a:lnTo>
                  <a:lnTo>
                    <a:pt x="162" y="1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99" name="Freeform 77"/>
            <p:cNvSpPr>
              <a:spLocks noEditPoints="1"/>
            </p:cNvSpPr>
            <p:nvPr/>
          </p:nvSpPr>
          <p:spPr bwMode="auto">
            <a:xfrm>
              <a:off x="2455863" y="287338"/>
              <a:ext cx="144463" cy="190500"/>
            </a:xfrm>
            <a:custGeom>
              <a:avLst/>
              <a:gdLst/>
              <a:ahLst/>
              <a:cxnLst>
                <a:cxn ang="0">
                  <a:pos x="40" y="0"/>
                </a:cxn>
                <a:cxn ang="0">
                  <a:pos x="30" y="8"/>
                </a:cxn>
                <a:cxn ang="0">
                  <a:pos x="23" y="23"/>
                </a:cxn>
                <a:cxn ang="0">
                  <a:pos x="11" y="57"/>
                </a:cxn>
                <a:cxn ang="0">
                  <a:pos x="6" y="74"/>
                </a:cxn>
                <a:cxn ang="0">
                  <a:pos x="0" y="107"/>
                </a:cxn>
                <a:cxn ang="0">
                  <a:pos x="4" y="120"/>
                </a:cxn>
                <a:cxn ang="0">
                  <a:pos x="25" y="120"/>
                </a:cxn>
                <a:cxn ang="0">
                  <a:pos x="72" y="116"/>
                </a:cxn>
                <a:cxn ang="0">
                  <a:pos x="91" y="111"/>
                </a:cxn>
                <a:cxn ang="0">
                  <a:pos x="86" y="69"/>
                </a:cxn>
                <a:cxn ang="0">
                  <a:pos x="70" y="34"/>
                </a:cxn>
                <a:cxn ang="0">
                  <a:pos x="65" y="23"/>
                </a:cxn>
                <a:cxn ang="0">
                  <a:pos x="49" y="4"/>
                </a:cxn>
                <a:cxn ang="0">
                  <a:pos x="40" y="0"/>
                </a:cxn>
                <a:cxn ang="0">
                  <a:pos x="40" y="13"/>
                </a:cxn>
                <a:cxn ang="0">
                  <a:pos x="42" y="15"/>
                </a:cxn>
                <a:cxn ang="0">
                  <a:pos x="36" y="25"/>
                </a:cxn>
                <a:cxn ang="0">
                  <a:pos x="36" y="21"/>
                </a:cxn>
                <a:cxn ang="0">
                  <a:pos x="40" y="13"/>
                </a:cxn>
                <a:cxn ang="0">
                  <a:pos x="32" y="107"/>
                </a:cxn>
                <a:cxn ang="0">
                  <a:pos x="25" y="109"/>
                </a:cxn>
                <a:cxn ang="0">
                  <a:pos x="17" y="109"/>
                </a:cxn>
                <a:cxn ang="0">
                  <a:pos x="19" y="90"/>
                </a:cxn>
                <a:cxn ang="0">
                  <a:pos x="21" y="71"/>
                </a:cxn>
                <a:cxn ang="0">
                  <a:pos x="30" y="88"/>
                </a:cxn>
                <a:cxn ang="0">
                  <a:pos x="32" y="107"/>
                </a:cxn>
                <a:cxn ang="0">
                  <a:pos x="26" y="55"/>
                </a:cxn>
                <a:cxn ang="0">
                  <a:pos x="30" y="46"/>
                </a:cxn>
                <a:cxn ang="0">
                  <a:pos x="44" y="31"/>
                </a:cxn>
                <a:cxn ang="0">
                  <a:pos x="55" y="29"/>
                </a:cxn>
                <a:cxn ang="0">
                  <a:pos x="26" y="55"/>
                </a:cxn>
                <a:cxn ang="0">
                  <a:pos x="59" y="53"/>
                </a:cxn>
                <a:cxn ang="0">
                  <a:pos x="57" y="52"/>
                </a:cxn>
                <a:cxn ang="0">
                  <a:pos x="61" y="46"/>
                </a:cxn>
                <a:cxn ang="0">
                  <a:pos x="65" y="44"/>
                </a:cxn>
                <a:cxn ang="0">
                  <a:pos x="65" y="52"/>
                </a:cxn>
                <a:cxn ang="0">
                  <a:pos x="61" y="52"/>
                </a:cxn>
                <a:cxn ang="0">
                  <a:pos x="59" y="53"/>
                </a:cxn>
              </a:cxnLst>
              <a:rect l="0" t="0" r="r" b="b"/>
              <a:pathLst>
                <a:path w="91" h="120">
                  <a:moveTo>
                    <a:pt x="40" y="0"/>
                  </a:moveTo>
                  <a:lnTo>
                    <a:pt x="40" y="0"/>
                  </a:lnTo>
                  <a:lnTo>
                    <a:pt x="34" y="4"/>
                  </a:lnTo>
                  <a:lnTo>
                    <a:pt x="30" y="8"/>
                  </a:lnTo>
                  <a:lnTo>
                    <a:pt x="25" y="15"/>
                  </a:lnTo>
                  <a:lnTo>
                    <a:pt x="23" y="23"/>
                  </a:lnTo>
                  <a:lnTo>
                    <a:pt x="15" y="42"/>
                  </a:lnTo>
                  <a:lnTo>
                    <a:pt x="11" y="57"/>
                  </a:lnTo>
                  <a:lnTo>
                    <a:pt x="11" y="57"/>
                  </a:lnTo>
                  <a:lnTo>
                    <a:pt x="6" y="74"/>
                  </a:lnTo>
                  <a:lnTo>
                    <a:pt x="2" y="90"/>
                  </a:lnTo>
                  <a:lnTo>
                    <a:pt x="0" y="107"/>
                  </a:lnTo>
                  <a:lnTo>
                    <a:pt x="2" y="113"/>
                  </a:lnTo>
                  <a:lnTo>
                    <a:pt x="4" y="120"/>
                  </a:lnTo>
                  <a:lnTo>
                    <a:pt x="4" y="120"/>
                  </a:lnTo>
                  <a:lnTo>
                    <a:pt x="25" y="120"/>
                  </a:lnTo>
                  <a:lnTo>
                    <a:pt x="49" y="120"/>
                  </a:lnTo>
                  <a:lnTo>
                    <a:pt x="72" y="116"/>
                  </a:lnTo>
                  <a:lnTo>
                    <a:pt x="91" y="111"/>
                  </a:lnTo>
                  <a:lnTo>
                    <a:pt x="91" y="111"/>
                  </a:lnTo>
                  <a:lnTo>
                    <a:pt x="91" y="88"/>
                  </a:lnTo>
                  <a:lnTo>
                    <a:pt x="86" y="69"/>
                  </a:lnTo>
                  <a:lnTo>
                    <a:pt x="80" y="52"/>
                  </a:lnTo>
                  <a:lnTo>
                    <a:pt x="70" y="34"/>
                  </a:lnTo>
                  <a:lnTo>
                    <a:pt x="70" y="34"/>
                  </a:lnTo>
                  <a:lnTo>
                    <a:pt x="65" y="23"/>
                  </a:lnTo>
                  <a:lnTo>
                    <a:pt x="57" y="11"/>
                  </a:lnTo>
                  <a:lnTo>
                    <a:pt x="49" y="4"/>
                  </a:lnTo>
                  <a:lnTo>
                    <a:pt x="44" y="0"/>
                  </a:lnTo>
                  <a:lnTo>
                    <a:pt x="40" y="0"/>
                  </a:lnTo>
                  <a:lnTo>
                    <a:pt x="40" y="0"/>
                  </a:lnTo>
                  <a:close/>
                  <a:moveTo>
                    <a:pt x="40" y="13"/>
                  </a:moveTo>
                  <a:lnTo>
                    <a:pt x="40" y="13"/>
                  </a:lnTo>
                  <a:lnTo>
                    <a:pt x="42" y="15"/>
                  </a:lnTo>
                  <a:lnTo>
                    <a:pt x="40" y="19"/>
                  </a:lnTo>
                  <a:lnTo>
                    <a:pt x="36" y="25"/>
                  </a:lnTo>
                  <a:lnTo>
                    <a:pt x="36" y="25"/>
                  </a:lnTo>
                  <a:lnTo>
                    <a:pt x="36" y="21"/>
                  </a:lnTo>
                  <a:lnTo>
                    <a:pt x="36" y="19"/>
                  </a:lnTo>
                  <a:lnTo>
                    <a:pt x="40" y="13"/>
                  </a:lnTo>
                  <a:lnTo>
                    <a:pt x="40" y="13"/>
                  </a:lnTo>
                  <a:close/>
                  <a:moveTo>
                    <a:pt x="32" y="107"/>
                  </a:moveTo>
                  <a:lnTo>
                    <a:pt x="32" y="107"/>
                  </a:lnTo>
                  <a:lnTo>
                    <a:pt x="25" y="109"/>
                  </a:lnTo>
                  <a:lnTo>
                    <a:pt x="21" y="109"/>
                  </a:lnTo>
                  <a:lnTo>
                    <a:pt x="17" y="109"/>
                  </a:lnTo>
                  <a:lnTo>
                    <a:pt x="17" y="109"/>
                  </a:lnTo>
                  <a:lnTo>
                    <a:pt x="19" y="90"/>
                  </a:lnTo>
                  <a:lnTo>
                    <a:pt x="21" y="71"/>
                  </a:lnTo>
                  <a:lnTo>
                    <a:pt x="21" y="71"/>
                  </a:lnTo>
                  <a:lnTo>
                    <a:pt x="26" y="78"/>
                  </a:lnTo>
                  <a:lnTo>
                    <a:pt x="30" y="88"/>
                  </a:lnTo>
                  <a:lnTo>
                    <a:pt x="32" y="97"/>
                  </a:lnTo>
                  <a:lnTo>
                    <a:pt x="32" y="107"/>
                  </a:lnTo>
                  <a:lnTo>
                    <a:pt x="32" y="107"/>
                  </a:lnTo>
                  <a:close/>
                  <a:moveTo>
                    <a:pt x="26" y="55"/>
                  </a:moveTo>
                  <a:lnTo>
                    <a:pt x="26" y="55"/>
                  </a:lnTo>
                  <a:lnTo>
                    <a:pt x="30" y="46"/>
                  </a:lnTo>
                  <a:lnTo>
                    <a:pt x="36" y="38"/>
                  </a:lnTo>
                  <a:lnTo>
                    <a:pt x="44" y="31"/>
                  </a:lnTo>
                  <a:lnTo>
                    <a:pt x="55" y="29"/>
                  </a:lnTo>
                  <a:lnTo>
                    <a:pt x="55" y="29"/>
                  </a:lnTo>
                  <a:lnTo>
                    <a:pt x="42" y="42"/>
                  </a:lnTo>
                  <a:lnTo>
                    <a:pt x="26" y="55"/>
                  </a:lnTo>
                  <a:lnTo>
                    <a:pt x="26" y="55"/>
                  </a:lnTo>
                  <a:close/>
                  <a:moveTo>
                    <a:pt x="59" y="53"/>
                  </a:moveTo>
                  <a:lnTo>
                    <a:pt x="59" y="53"/>
                  </a:lnTo>
                  <a:lnTo>
                    <a:pt x="57" y="52"/>
                  </a:lnTo>
                  <a:lnTo>
                    <a:pt x="59" y="48"/>
                  </a:lnTo>
                  <a:lnTo>
                    <a:pt x="61" y="46"/>
                  </a:lnTo>
                  <a:lnTo>
                    <a:pt x="65" y="44"/>
                  </a:lnTo>
                  <a:lnTo>
                    <a:pt x="65" y="44"/>
                  </a:lnTo>
                  <a:lnTo>
                    <a:pt x="65" y="52"/>
                  </a:lnTo>
                  <a:lnTo>
                    <a:pt x="65" y="52"/>
                  </a:lnTo>
                  <a:lnTo>
                    <a:pt x="63" y="52"/>
                  </a:lnTo>
                  <a:lnTo>
                    <a:pt x="61" y="52"/>
                  </a:lnTo>
                  <a:lnTo>
                    <a:pt x="59" y="53"/>
                  </a:lnTo>
                  <a:lnTo>
                    <a:pt x="59" y="53"/>
                  </a:lnTo>
                  <a:lnTo>
                    <a:pt x="59"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0" name="Freeform 78"/>
            <p:cNvSpPr>
              <a:spLocks noEditPoints="1"/>
            </p:cNvSpPr>
            <p:nvPr/>
          </p:nvSpPr>
          <p:spPr bwMode="auto">
            <a:xfrm>
              <a:off x="2135188" y="147638"/>
              <a:ext cx="765175" cy="820738"/>
            </a:xfrm>
            <a:custGeom>
              <a:avLst/>
              <a:gdLst/>
              <a:ahLst/>
              <a:cxnLst>
                <a:cxn ang="0">
                  <a:pos x="377" y="157"/>
                </a:cxn>
                <a:cxn ang="0">
                  <a:pos x="284" y="4"/>
                </a:cxn>
                <a:cxn ang="0">
                  <a:pos x="78" y="103"/>
                </a:cxn>
                <a:cxn ang="0">
                  <a:pos x="5" y="435"/>
                </a:cxn>
                <a:cxn ang="0">
                  <a:pos x="59" y="507"/>
                </a:cxn>
                <a:cxn ang="0">
                  <a:pos x="185" y="418"/>
                </a:cxn>
                <a:cxn ang="0">
                  <a:pos x="240" y="284"/>
                </a:cxn>
                <a:cxn ang="0">
                  <a:pos x="339" y="517"/>
                </a:cxn>
                <a:cxn ang="0">
                  <a:pos x="478" y="465"/>
                </a:cxn>
                <a:cxn ang="0">
                  <a:pos x="143" y="52"/>
                </a:cxn>
                <a:cxn ang="0">
                  <a:pos x="147" y="35"/>
                </a:cxn>
                <a:cxn ang="0">
                  <a:pos x="87" y="309"/>
                </a:cxn>
                <a:cxn ang="0">
                  <a:pos x="55" y="357"/>
                </a:cxn>
                <a:cxn ang="0">
                  <a:pos x="95" y="254"/>
                </a:cxn>
                <a:cxn ang="0">
                  <a:pos x="76" y="244"/>
                </a:cxn>
                <a:cxn ang="0">
                  <a:pos x="82" y="210"/>
                </a:cxn>
                <a:cxn ang="0">
                  <a:pos x="76" y="244"/>
                </a:cxn>
                <a:cxn ang="0">
                  <a:pos x="120" y="115"/>
                </a:cxn>
                <a:cxn ang="0">
                  <a:pos x="122" y="134"/>
                </a:cxn>
                <a:cxn ang="0">
                  <a:pos x="139" y="63"/>
                </a:cxn>
                <a:cxn ang="0">
                  <a:pos x="105" y="107"/>
                </a:cxn>
                <a:cxn ang="0">
                  <a:pos x="105" y="107"/>
                </a:cxn>
                <a:cxn ang="0">
                  <a:pos x="89" y="147"/>
                </a:cxn>
                <a:cxn ang="0">
                  <a:pos x="103" y="174"/>
                </a:cxn>
                <a:cxn ang="0">
                  <a:pos x="51" y="256"/>
                </a:cxn>
                <a:cxn ang="0">
                  <a:pos x="72" y="258"/>
                </a:cxn>
                <a:cxn ang="0">
                  <a:pos x="70" y="292"/>
                </a:cxn>
                <a:cxn ang="0">
                  <a:pos x="70" y="292"/>
                </a:cxn>
                <a:cxn ang="0">
                  <a:pos x="32" y="357"/>
                </a:cxn>
                <a:cxn ang="0">
                  <a:pos x="28" y="401"/>
                </a:cxn>
                <a:cxn ang="0">
                  <a:pos x="36" y="410"/>
                </a:cxn>
                <a:cxn ang="0">
                  <a:pos x="42" y="435"/>
                </a:cxn>
                <a:cxn ang="0">
                  <a:pos x="57" y="437"/>
                </a:cxn>
                <a:cxn ang="0">
                  <a:pos x="57" y="496"/>
                </a:cxn>
                <a:cxn ang="0">
                  <a:pos x="65" y="483"/>
                </a:cxn>
                <a:cxn ang="0">
                  <a:pos x="86" y="496"/>
                </a:cxn>
                <a:cxn ang="0">
                  <a:pos x="89" y="477"/>
                </a:cxn>
                <a:cxn ang="0">
                  <a:pos x="129" y="467"/>
                </a:cxn>
                <a:cxn ang="0">
                  <a:pos x="135" y="483"/>
                </a:cxn>
                <a:cxn ang="0">
                  <a:pos x="255" y="288"/>
                </a:cxn>
                <a:cxn ang="0">
                  <a:pos x="270" y="383"/>
                </a:cxn>
                <a:cxn ang="0">
                  <a:pos x="274" y="330"/>
                </a:cxn>
                <a:cxn ang="0">
                  <a:pos x="282" y="290"/>
                </a:cxn>
                <a:cxn ang="0">
                  <a:pos x="274" y="401"/>
                </a:cxn>
                <a:cxn ang="0">
                  <a:pos x="276" y="431"/>
                </a:cxn>
                <a:cxn ang="0">
                  <a:pos x="280" y="490"/>
                </a:cxn>
                <a:cxn ang="0">
                  <a:pos x="305" y="322"/>
                </a:cxn>
                <a:cxn ang="0">
                  <a:pos x="305" y="353"/>
                </a:cxn>
                <a:cxn ang="0">
                  <a:pos x="322" y="366"/>
                </a:cxn>
                <a:cxn ang="0">
                  <a:pos x="318" y="364"/>
                </a:cxn>
                <a:cxn ang="0">
                  <a:pos x="320" y="397"/>
                </a:cxn>
                <a:cxn ang="0">
                  <a:pos x="316" y="456"/>
                </a:cxn>
                <a:cxn ang="0">
                  <a:pos x="322" y="496"/>
                </a:cxn>
                <a:cxn ang="0">
                  <a:pos x="293" y="456"/>
                </a:cxn>
                <a:cxn ang="0">
                  <a:pos x="333" y="439"/>
                </a:cxn>
                <a:cxn ang="0">
                  <a:pos x="362" y="473"/>
                </a:cxn>
                <a:cxn ang="0">
                  <a:pos x="402" y="467"/>
                </a:cxn>
                <a:cxn ang="0">
                  <a:pos x="324" y="326"/>
                </a:cxn>
                <a:cxn ang="0">
                  <a:pos x="211" y="271"/>
                </a:cxn>
                <a:cxn ang="0">
                  <a:pos x="120" y="452"/>
                </a:cxn>
                <a:cxn ang="0">
                  <a:pos x="152" y="58"/>
                </a:cxn>
                <a:cxn ang="0">
                  <a:pos x="312" y="48"/>
                </a:cxn>
                <a:cxn ang="0">
                  <a:pos x="448" y="380"/>
                </a:cxn>
              </a:cxnLst>
              <a:rect l="0" t="0" r="r" b="b"/>
              <a:pathLst>
                <a:path w="482" h="517">
                  <a:moveTo>
                    <a:pt x="472" y="416"/>
                  </a:moveTo>
                  <a:lnTo>
                    <a:pt x="472" y="416"/>
                  </a:lnTo>
                  <a:lnTo>
                    <a:pt x="459" y="382"/>
                  </a:lnTo>
                  <a:lnTo>
                    <a:pt x="446" y="347"/>
                  </a:lnTo>
                  <a:lnTo>
                    <a:pt x="421" y="282"/>
                  </a:lnTo>
                  <a:lnTo>
                    <a:pt x="421" y="282"/>
                  </a:lnTo>
                  <a:lnTo>
                    <a:pt x="411" y="256"/>
                  </a:lnTo>
                  <a:lnTo>
                    <a:pt x="404" y="231"/>
                  </a:lnTo>
                  <a:lnTo>
                    <a:pt x="396" y="204"/>
                  </a:lnTo>
                  <a:lnTo>
                    <a:pt x="387" y="180"/>
                  </a:lnTo>
                  <a:lnTo>
                    <a:pt x="387" y="180"/>
                  </a:lnTo>
                  <a:lnTo>
                    <a:pt x="377" y="157"/>
                  </a:lnTo>
                  <a:lnTo>
                    <a:pt x="366" y="132"/>
                  </a:lnTo>
                  <a:lnTo>
                    <a:pt x="366" y="132"/>
                  </a:lnTo>
                  <a:lnTo>
                    <a:pt x="356" y="109"/>
                  </a:lnTo>
                  <a:lnTo>
                    <a:pt x="345" y="88"/>
                  </a:lnTo>
                  <a:lnTo>
                    <a:pt x="322" y="50"/>
                  </a:lnTo>
                  <a:lnTo>
                    <a:pt x="322" y="50"/>
                  </a:lnTo>
                  <a:lnTo>
                    <a:pt x="310" y="29"/>
                  </a:lnTo>
                  <a:lnTo>
                    <a:pt x="305" y="19"/>
                  </a:lnTo>
                  <a:lnTo>
                    <a:pt x="299" y="12"/>
                  </a:lnTo>
                  <a:lnTo>
                    <a:pt x="299" y="12"/>
                  </a:lnTo>
                  <a:lnTo>
                    <a:pt x="291" y="8"/>
                  </a:lnTo>
                  <a:lnTo>
                    <a:pt x="284" y="4"/>
                  </a:lnTo>
                  <a:lnTo>
                    <a:pt x="269" y="0"/>
                  </a:lnTo>
                  <a:lnTo>
                    <a:pt x="249" y="0"/>
                  </a:lnTo>
                  <a:lnTo>
                    <a:pt x="230" y="2"/>
                  </a:lnTo>
                  <a:lnTo>
                    <a:pt x="192" y="6"/>
                  </a:lnTo>
                  <a:lnTo>
                    <a:pt x="175" y="10"/>
                  </a:lnTo>
                  <a:lnTo>
                    <a:pt x="160" y="10"/>
                  </a:lnTo>
                  <a:lnTo>
                    <a:pt x="160" y="10"/>
                  </a:lnTo>
                  <a:lnTo>
                    <a:pt x="122" y="35"/>
                  </a:lnTo>
                  <a:lnTo>
                    <a:pt x="105" y="50"/>
                  </a:lnTo>
                  <a:lnTo>
                    <a:pt x="87" y="63"/>
                  </a:lnTo>
                  <a:lnTo>
                    <a:pt x="87" y="63"/>
                  </a:lnTo>
                  <a:lnTo>
                    <a:pt x="78" y="103"/>
                  </a:lnTo>
                  <a:lnTo>
                    <a:pt x="70" y="143"/>
                  </a:lnTo>
                  <a:lnTo>
                    <a:pt x="51" y="220"/>
                  </a:lnTo>
                  <a:lnTo>
                    <a:pt x="51" y="220"/>
                  </a:lnTo>
                  <a:lnTo>
                    <a:pt x="40" y="258"/>
                  </a:lnTo>
                  <a:lnTo>
                    <a:pt x="40" y="258"/>
                  </a:lnTo>
                  <a:lnTo>
                    <a:pt x="40" y="273"/>
                  </a:lnTo>
                  <a:lnTo>
                    <a:pt x="38" y="288"/>
                  </a:lnTo>
                  <a:lnTo>
                    <a:pt x="38" y="288"/>
                  </a:lnTo>
                  <a:lnTo>
                    <a:pt x="26" y="334"/>
                  </a:lnTo>
                  <a:lnTo>
                    <a:pt x="15" y="385"/>
                  </a:lnTo>
                  <a:lnTo>
                    <a:pt x="15" y="385"/>
                  </a:lnTo>
                  <a:lnTo>
                    <a:pt x="5" y="435"/>
                  </a:lnTo>
                  <a:lnTo>
                    <a:pt x="5" y="435"/>
                  </a:lnTo>
                  <a:lnTo>
                    <a:pt x="0" y="464"/>
                  </a:lnTo>
                  <a:lnTo>
                    <a:pt x="0" y="479"/>
                  </a:lnTo>
                  <a:lnTo>
                    <a:pt x="0" y="490"/>
                  </a:lnTo>
                  <a:lnTo>
                    <a:pt x="0" y="490"/>
                  </a:lnTo>
                  <a:lnTo>
                    <a:pt x="4" y="496"/>
                  </a:lnTo>
                  <a:lnTo>
                    <a:pt x="9" y="500"/>
                  </a:lnTo>
                  <a:lnTo>
                    <a:pt x="17" y="504"/>
                  </a:lnTo>
                  <a:lnTo>
                    <a:pt x="25" y="505"/>
                  </a:lnTo>
                  <a:lnTo>
                    <a:pt x="44" y="507"/>
                  </a:lnTo>
                  <a:lnTo>
                    <a:pt x="59" y="507"/>
                  </a:lnTo>
                  <a:lnTo>
                    <a:pt x="59" y="507"/>
                  </a:lnTo>
                  <a:lnTo>
                    <a:pt x="97" y="507"/>
                  </a:lnTo>
                  <a:lnTo>
                    <a:pt x="118" y="507"/>
                  </a:lnTo>
                  <a:lnTo>
                    <a:pt x="137" y="505"/>
                  </a:lnTo>
                  <a:lnTo>
                    <a:pt x="137" y="505"/>
                  </a:lnTo>
                  <a:lnTo>
                    <a:pt x="147" y="494"/>
                  </a:lnTo>
                  <a:lnTo>
                    <a:pt x="158" y="483"/>
                  </a:lnTo>
                  <a:lnTo>
                    <a:pt x="169" y="473"/>
                  </a:lnTo>
                  <a:lnTo>
                    <a:pt x="173" y="465"/>
                  </a:lnTo>
                  <a:lnTo>
                    <a:pt x="177" y="458"/>
                  </a:lnTo>
                  <a:lnTo>
                    <a:pt x="177" y="458"/>
                  </a:lnTo>
                  <a:lnTo>
                    <a:pt x="181" y="439"/>
                  </a:lnTo>
                  <a:lnTo>
                    <a:pt x="185" y="418"/>
                  </a:lnTo>
                  <a:lnTo>
                    <a:pt x="192" y="372"/>
                  </a:lnTo>
                  <a:lnTo>
                    <a:pt x="192" y="372"/>
                  </a:lnTo>
                  <a:lnTo>
                    <a:pt x="202" y="332"/>
                  </a:lnTo>
                  <a:lnTo>
                    <a:pt x="202" y="332"/>
                  </a:lnTo>
                  <a:lnTo>
                    <a:pt x="206" y="309"/>
                  </a:lnTo>
                  <a:lnTo>
                    <a:pt x="208" y="298"/>
                  </a:lnTo>
                  <a:lnTo>
                    <a:pt x="211" y="290"/>
                  </a:lnTo>
                  <a:lnTo>
                    <a:pt x="211" y="290"/>
                  </a:lnTo>
                  <a:lnTo>
                    <a:pt x="217" y="286"/>
                  </a:lnTo>
                  <a:lnTo>
                    <a:pt x="225" y="286"/>
                  </a:lnTo>
                  <a:lnTo>
                    <a:pt x="240" y="284"/>
                  </a:lnTo>
                  <a:lnTo>
                    <a:pt x="240" y="284"/>
                  </a:lnTo>
                  <a:lnTo>
                    <a:pt x="248" y="309"/>
                  </a:lnTo>
                  <a:lnTo>
                    <a:pt x="251" y="336"/>
                  </a:lnTo>
                  <a:lnTo>
                    <a:pt x="259" y="387"/>
                  </a:lnTo>
                  <a:lnTo>
                    <a:pt x="269" y="498"/>
                  </a:lnTo>
                  <a:lnTo>
                    <a:pt x="269" y="498"/>
                  </a:lnTo>
                  <a:lnTo>
                    <a:pt x="274" y="502"/>
                  </a:lnTo>
                  <a:lnTo>
                    <a:pt x="280" y="505"/>
                  </a:lnTo>
                  <a:lnTo>
                    <a:pt x="291" y="509"/>
                  </a:lnTo>
                  <a:lnTo>
                    <a:pt x="291" y="509"/>
                  </a:lnTo>
                  <a:lnTo>
                    <a:pt x="307" y="515"/>
                  </a:lnTo>
                  <a:lnTo>
                    <a:pt x="324" y="517"/>
                  </a:lnTo>
                  <a:lnTo>
                    <a:pt x="339" y="517"/>
                  </a:lnTo>
                  <a:lnTo>
                    <a:pt x="354" y="515"/>
                  </a:lnTo>
                  <a:lnTo>
                    <a:pt x="387" y="511"/>
                  </a:lnTo>
                  <a:lnTo>
                    <a:pt x="419" y="505"/>
                  </a:lnTo>
                  <a:lnTo>
                    <a:pt x="419" y="505"/>
                  </a:lnTo>
                  <a:lnTo>
                    <a:pt x="429" y="500"/>
                  </a:lnTo>
                  <a:lnTo>
                    <a:pt x="438" y="492"/>
                  </a:lnTo>
                  <a:lnTo>
                    <a:pt x="448" y="483"/>
                  </a:lnTo>
                  <a:lnTo>
                    <a:pt x="459" y="475"/>
                  </a:lnTo>
                  <a:lnTo>
                    <a:pt x="459" y="475"/>
                  </a:lnTo>
                  <a:lnTo>
                    <a:pt x="465" y="471"/>
                  </a:lnTo>
                  <a:lnTo>
                    <a:pt x="472" y="469"/>
                  </a:lnTo>
                  <a:lnTo>
                    <a:pt x="478" y="465"/>
                  </a:lnTo>
                  <a:lnTo>
                    <a:pt x="482" y="460"/>
                  </a:lnTo>
                  <a:lnTo>
                    <a:pt x="482" y="460"/>
                  </a:lnTo>
                  <a:lnTo>
                    <a:pt x="482" y="452"/>
                  </a:lnTo>
                  <a:lnTo>
                    <a:pt x="480" y="443"/>
                  </a:lnTo>
                  <a:lnTo>
                    <a:pt x="472" y="416"/>
                  </a:lnTo>
                  <a:lnTo>
                    <a:pt x="472" y="416"/>
                  </a:lnTo>
                  <a:close/>
                  <a:moveTo>
                    <a:pt x="147" y="35"/>
                  </a:moveTo>
                  <a:lnTo>
                    <a:pt x="147" y="35"/>
                  </a:lnTo>
                  <a:lnTo>
                    <a:pt x="147" y="40"/>
                  </a:lnTo>
                  <a:lnTo>
                    <a:pt x="145" y="44"/>
                  </a:lnTo>
                  <a:lnTo>
                    <a:pt x="143" y="46"/>
                  </a:lnTo>
                  <a:lnTo>
                    <a:pt x="143" y="52"/>
                  </a:lnTo>
                  <a:lnTo>
                    <a:pt x="143" y="52"/>
                  </a:lnTo>
                  <a:lnTo>
                    <a:pt x="137" y="46"/>
                  </a:lnTo>
                  <a:lnTo>
                    <a:pt x="137" y="46"/>
                  </a:lnTo>
                  <a:lnTo>
                    <a:pt x="127" y="50"/>
                  </a:lnTo>
                  <a:lnTo>
                    <a:pt x="118" y="58"/>
                  </a:lnTo>
                  <a:lnTo>
                    <a:pt x="110" y="63"/>
                  </a:lnTo>
                  <a:lnTo>
                    <a:pt x="101" y="69"/>
                  </a:lnTo>
                  <a:lnTo>
                    <a:pt x="101" y="69"/>
                  </a:lnTo>
                  <a:lnTo>
                    <a:pt x="122" y="50"/>
                  </a:lnTo>
                  <a:lnTo>
                    <a:pt x="133" y="40"/>
                  </a:lnTo>
                  <a:lnTo>
                    <a:pt x="147" y="35"/>
                  </a:lnTo>
                  <a:lnTo>
                    <a:pt x="147" y="35"/>
                  </a:lnTo>
                  <a:close/>
                  <a:moveTo>
                    <a:pt x="61" y="321"/>
                  </a:moveTo>
                  <a:lnTo>
                    <a:pt x="61" y="321"/>
                  </a:lnTo>
                  <a:lnTo>
                    <a:pt x="65" y="313"/>
                  </a:lnTo>
                  <a:lnTo>
                    <a:pt x="72" y="305"/>
                  </a:lnTo>
                  <a:lnTo>
                    <a:pt x="80" y="300"/>
                  </a:lnTo>
                  <a:lnTo>
                    <a:pt x="87" y="294"/>
                  </a:lnTo>
                  <a:lnTo>
                    <a:pt x="87" y="294"/>
                  </a:lnTo>
                  <a:lnTo>
                    <a:pt x="89" y="294"/>
                  </a:lnTo>
                  <a:lnTo>
                    <a:pt x="91" y="296"/>
                  </a:lnTo>
                  <a:lnTo>
                    <a:pt x="89" y="300"/>
                  </a:lnTo>
                  <a:lnTo>
                    <a:pt x="87" y="309"/>
                  </a:lnTo>
                  <a:lnTo>
                    <a:pt x="87" y="309"/>
                  </a:lnTo>
                  <a:lnTo>
                    <a:pt x="80" y="311"/>
                  </a:lnTo>
                  <a:lnTo>
                    <a:pt x="74" y="315"/>
                  </a:lnTo>
                  <a:lnTo>
                    <a:pt x="61" y="321"/>
                  </a:lnTo>
                  <a:lnTo>
                    <a:pt x="61" y="321"/>
                  </a:lnTo>
                  <a:close/>
                  <a:moveTo>
                    <a:pt x="76" y="355"/>
                  </a:moveTo>
                  <a:lnTo>
                    <a:pt x="76" y="355"/>
                  </a:lnTo>
                  <a:lnTo>
                    <a:pt x="68" y="357"/>
                  </a:lnTo>
                  <a:lnTo>
                    <a:pt x="61" y="361"/>
                  </a:lnTo>
                  <a:lnTo>
                    <a:pt x="57" y="364"/>
                  </a:lnTo>
                  <a:lnTo>
                    <a:pt x="49" y="368"/>
                  </a:lnTo>
                  <a:lnTo>
                    <a:pt x="49" y="368"/>
                  </a:lnTo>
                  <a:lnTo>
                    <a:pt x="55" y="357"/>
                  </a:lnTo>
                  <a:lnTo>
                    <a:pt x="63" y="349"/>
                  </a:lnTo>
                  <a:lnTo>
                    <a:pt x="78" y="332"/>
                  </a:lnTo>
                  <a:lnTo>
                    <a:pt x="78" y="332"/>
                  </a:lnTo>
                  <a:lnTo>
                    <a:pt x="80" y="334"/>
                  </a:lnTo>
                  <a:lnTo>
                    <a:pt x="80" y="336"/>
                  </a:lnTo>
                  <a:lnTo>
                    <a:pt x="80" y="342"/>
                  </a:lnTo>
                  <a:lnTo>
                    <a:pt x="76" y="355"/>
                  </a:lnTo>
                  <a:lnTo>
                    <a:pt x="76" y="355"/>
                  </a:lnTo>
                  <a:close/>
                  <a:moveTo>
                    <a:pt x="61" y="286"/>
                  </a:moveTo>
                  <a:lnTo>
                    <a:pt x="61" y="286"/>
                  </a:lnTo>
                  <a:lnTo>
                    <a:pt x="78" y="269"/>
                  </a:lnTo>
                  <a:lnTo>
                    <a:pt x="95" y="254"/>
                  </a:lnTo>
                  <a:lnTo>
                    <a:pt x="95" y="254"/>
                  </a:lnTo>
                  <a:lnTo>
                    <a:pt x="97" y="254"/>
                  </a:lnTo>
                  <a:lnTo>
                    <a:pt x="99" y="256"/>
                  </a:lnTo>
                  <a:lnTo>
                    <a:pt x="99" y="261"/>
                  </a:lnTo>
                  <a:lnTo>
                    <a:pt x="97" y="265"/>
                  </a:lnTo>
                  <a:lnTo>
                    <a:pt x="97" y="269"/>
                  </a:lnTo>
                  <a:lnTo>
                    <a:pt x="97" y="269"/>
                  </a:lnTo>
                  <a:lnTo>
                    <a:pt x="78" y="279"/>
                  </a:lnTo>
                  <a:lnTo>
                    <a:pt x="61" y="286"/>
                  </a:lnTo>
                  <a:lnTo>
                    <a:pt x="61" y="286"/>
                  </a:lnTo>
                  <a:close/>
                  <a:moveTo>
                    <a:pt x="76" y="244"/>
                  </a:moveTo>
                  <a:lnTo>
                    <a:pt x="76" y="244"/>
                  </a:lnTo>
                  <a:lnTo>
                    <a:pt x="78" y="241"/>
                  </a:lnTo>
                  <a:lnTo>
                    <a:pt x="84" y="235"/>
                  </a:lnTo>
                  <a:lnTo>
                    <a:pt x="95" y="225"/>
                  </a:lnTo>
                  <a:lnTo>
                    <a:pt x="101" y="221"/>
                  </a:lnTo>
                  <a:lnTo>
                    <a:pt x="105" y="216"/>
                  </a:lnTo>
                  <a:lnTo>
                    <a:pt x="106" y="210"/>
                  </a:lnTo>
                  <a:lnTo>
                    <a:pt x="105" y="202"/>
                  </a:lnTo>
                  <a:lnTo>
                    <a:pt x="105" y="202"/>
                  </a:lnTo>
                  <a:lnTo>
                    <a:pt x="91" y="204"/>
                  </a:lnTo>
                  <a:lnTo>
                    <a:pt x="86" y="206"/>
                  </a:lnTo>
                  <a:lnTo>
                    <a:pt x="82" y="210"/>
                  </a:lnTo>
                  <a:lnTo>
                    <a:pt x="82" y="210"/>
                  </a:lnTo>
                  <a:lnTo>
                    <a:pt x="87" y="202"/>
                  </a:lnTo>
                  <a:lnTo>
                    <a:pt x="95" y="195"/>
                  </a:lnTo>
                  <a:lnTo>
                    <a:pt x="105" y="187"/>
                  </a:lnTo>
                  <a:lnTo>
                    <a:pt x="114" y="181"/>
                  </a:lnTo>
                  <a:lnTo>
                    <a:pt x="114" y="181"/>
                  </a:lnTo>
                  <a:lnTo>
                    <a:pt x="110" y="206"/>
                  </a:lnTo>
                  <a:lnTo>
                    <a:pt x="105" y="231"/>
                  </a:lnTo>
                  <a:lnTo>
                    <a:pt x="105" y="231"/>
                  </a:lnTo>
                  <a:lnTo>
                    <a:pt x="97" y="233"/>
                  </a:lnTo>
                  <a:lnTo>
                    <a:pt x="89" y="237"/>
                  </a:lnTo>
                  <a:lnTo>
                    <a:pt x="76" y="244"/>
                  </a:lnTo>
                  <a:lnTo>
                    <a:pt x="76" y="244"/>
                  </a:lnTo>
                  <a:close/>
                  <a:moveTo>
                    <a:pt x="114" y="117"/>
                  </a:moveTo>
                  <a:lnTo>
                    <a:pt x="114" y="117"/>
                  </a:lnTo>
                  <a:lnTo>
                    <a:pt x="116" y="113"/>
                  </a:lnTo>
                  <a:lnTo>
                    <a:pt x="120" y="109"/>
                  </a:lnTo>
                  <a:lnTo>
                    <a:pt x="127" y="101"/>
                  </a:lnTo>
                  <a:lnTo>
                    <a:pt x="127" y="101"/>
                  </a:lnTo>
                  <a:lnTo>
                    <a:pt x="129" y="103"/>
                  </a:lnTo>
                  <a:lnTo>
                    <a:pt x="129" y="107"/>
                  </a:lnTo>
                  <a:lnTo>
                    <a:pt x="127" y="113"/>
                  </a:lnTo>
                  <a:lnTo>
                    <a:pt x="127" y="113"/>
                  </a:lnTo>
                  <a:lnTo>
                    <a:pt x="124" y="113"/>
                  </a:lnTo>
                  <a:lnTo>
                    <a:pt x="120" y="115"/>
                  </a:lnTo>
                  <a:lnTo>
                    <a:pt x="114" y="117"/>
                  </a:lnTo>
                  <a:lnTo>
                    <a:pt x="114" y="117"/>
                  </a:lnTo>
                  <a:close/>
                  <a:moveTo>
                    <a:pt x="118" y="157"/>
                  </a:moveTo>
                  <a:lnTo>
                    <a:pt x="118" y="157"/>
                  </a:lnTo>
                  <a:lnTo>
                    <a:pt x="110" y="159"/>
                  </a:lnTo>
                  <a:lnTo>
                    <a:pt x="103" y="160"/>
                  </a:lnTo>
                  <a:lnTo>
                    <a:pt x="87" y="168"/>
                  </a:lnTo>
                  <a:lnTo>
                    <a:pt x="87" y="168"/>
                  </a:lnTo>
                  <a:lnTo>
                    <a:pt x="95" y="159"/>
                  </a:lnTo>
                  <a:lnTo>
                    <a:pt x="103" y="149"/>
                  </a:lnTo>
                  <a:lnTo>
                    <a:pt x="112" y="141"/>
                  </a:lnTo>
                  <a:lnTo>
                    <a:pt x="122" y="134"/>
                  </a:lnTo>
                  <a:lnTo>
                    <a:pt x="122" y="134"/>
                  </a:lnTo>
                  <a:lnTo>
                    <a:pt x="124" y="140"/>
                  </a:lnTo>
                  <a:lnTo>
                    <a:pt x="122" y="145"/>
                  </a:lnTo>
                  <a:lnTo>
                    <a:pt x="118" y="157"/>
                  </a:lnTo>
                  <a:lnTo>
                    <a:pt x="118" y="157"/>
                  </a:lnTo>
                  <a:close/>
                  <a:moveTo>
                    <a:pt x="108" y="94"/>
                  </a:moveTo>
                  <a:lnTo>
                    <a:pt x="108" y="94"/>
                  </a:lnTo>
                  <a:lnTo>
                    <a:pt x="110" y="90"/>
                  </a:lnTo>
                  <a:lnTo>
                    <a:pt x="112" y="86"/>
                  </a:lnTo>
                  <a:lnTo>
                    <a:pt x="122" y="79"/>
                  </a:lnTo>
                  <a:lnTo>
                    <a:pt x="129" y="71"/>
                  </a:lnTo>
                  <a:lnTo>
                    <a:pt x="139" y="63"/>
                  </a:lnTo>
                  <a:lnTo>
                    <a:pt x="139" y="63"/>
                  </a:lnTo>
                  <a:lnTo>
                    <a:pt x="139" y="63"/>
                  </a:lnTo>
                  <a:lnTo>
                    <a:pt x="139" y="63"/>
                  </a:lnTo>
                  <a:lnTo>
                    <a:pt x="137" y="69"/>
                  </a:lnTo>
                  <a:lnTo>
                    <a:pt x="135" y="79"/>
                  </a:lnTo>
                  <a:lnTo>
                    <a:pt x="135" y="79"/>
                  </a:lnTo>
                  <a:lnTo>
                    <a:pt x="126" y="80"/>
                  </a:lnTo>
                  <a:lnTo>
                    <a:pt x="120" y="84"/>
                  </a:lnTo>
                  <a:lnTo>
                    <a:pt x="108" y="94"/>
                  </a:lnTo>
                  <a:lnTo>
                    <a:pt x="108" y="94"/>
                  </a:lnTo>
                  <a:close/>
                  <a:moveTo>
                    <a:pt x="105" y="107"/>
                  </a:moveTo>
                  <a:lnTo>
                    <a:pt x="105" y="107"/>
                  </a:lnTo>
                  <a:lnTo>
                    <a:pt x="105" y="109"/>
                  </a:lnTo>
                  <a:lnTo>
                    <a:pt x="105" y="111"/>
                  </a:lnTo>
                  <a:lnTo>
                    <a:pt x="99" y="117"/>
                  </a:lnTo>
                  <a:lnTo>
                    <a:pt x="91" y="122"/>
                  </a:lnTo>
                  <a:lnTo>
                    <a:pt x="86" y="128"/>
                  </a:lnTo>
                  <a:lnTo>
                    <a:pt x="86" y="128"/>
                  </a:lnTo>
                  <a:lnTo>
                    <a:pt x="86" y="124"/>
                  </a:lnTo>
                  <a:lnTo>
                    <a:pt x="86" y="120"/>
                  </a:lnTo>
                  <a:lnTo>
                    <a:pt x="93" y="117"/>
                  </a:lnTo>
                  <a:lnTo>
                    <a:pt x="101" y="113"/>
                  </a:lnTo>
                  <a:lnTo>
                    <a:pt x="103" y="109"/>
                  </a:lnTo>
                  <a:lnTo>
                    <a:pt x="105" y="107"/>
                  </a:lnTo>
                  <a:lnTo>
                    <a:pt x="105" y="107"/>
                  </a:lnTo>
                  <a:close/>
                  <a:moveTo>
                    <a:pt x="95" y="141"/>
                  </a:moveTo>
                  <a:lnTo>
                    <a:pt x="95" y="141"/>
                  </a:lnTo>
                  <a:lnTo>
                    <a:pt x="93" y="147"/>
                  </a:lnTo>
                  <a:lnTo>
                    <a:pt x="87" y="153"/>
                  </a:lnTo>
                  <a:lnTo>
                    <a:pt x="78" y="164"/>
                  </a:lnTo>
                  <a:lnTo>
                    <a:pt x="78" y="164"/>
                  </a:lnTo>
                  <a:lnTo>
                    <a:pt x="76" y="160"/>
                  </a:lnTo>
                  <a:lnTo>
                    <a:pt x="76" y="157"/>
                  </a:lnTo>
                  <a:lnTo>
                    <a:pt x="78" y="153"/>
                  </a:lnTo>
                  <a:lnTo>
                    <a:pt x="82" y="151"/>
                  </a:lnTo>
                  <a:lnTo>
                    <a:pt x="89" y="147"/>
                  </a:lnTo>
                  <a:lnTo>
                    <a:pt x="95" y="141"/>
                  </a:lnTo>
                  <a:lnTo>
                    <a:pt x="95" y="141"/>
                  </a:lnTo>
                  <a:close/>
                  <a:moveTo>
                    <a:pt x="66" y="193"/>
                  </a:moveTo>
                  <a:lnTo>
                    <a:pt x="66" y="193"/>
                  </a:lnTo>
                  <a:lnTo>
                    <a:pt x="76" y="189"/>
                  </a:lnTo>
                  <a:lnTo>
                    <a:pt x="86" y="183"/>
                  </a:lnTo>
                  <a:lnTo>
                    <a:pt x="93" y="178"/>
                  </a:lnTo>
                  <a:lnTo>
                    <a:pt x="103" y="172"/>
                  </a:lnTo>
                  <a:lnTo>
                    <a:pt x="103" y="172"/>
                  </a:lnTo>
                  <a:lnTo>
                    <a:pt x="105" y="172"/>
                  </a:lnTo>
                  <a:lnTo>
                    <a:pt x="103" y="174"/>
                  </a:lnTo>
                  <a:lnTo>
                    <a:pt x="103" y="174"/>
                  </a:lnTo>
                  <a:lnTo>
                    <a:pt x="82" y="193"/>
                  </a:lnTo>
                  <a:lnTo>
                    <a:pt x="63" y="214"/>
                  </a:lnTo>
                  <a:lnTo>
                    <a:pt x="63" y="214"/>
                  </a:lnTo>
                  <a:lnTo>
                    <a:pt x="63" y="210"/>
                  </a:lnTo>
                  <a:lnTo>
                    <a:pt x="63" y="204"/>
                  </a:lnTo>
                  <a:lnTo>
                    <a:pt x="65" y="199"/>
                  </a:lnTo>
                  <a:lnTo>
                    <a:pt x="66" y="193"/>
                  </a:lnTo>
                  <a:lnTo>
                    <a:pt x="66" y="193"/>
                  </a:lnTo>
                  <a:close/>
                  <a:moveTo>
                    <a:pt x="84" y="220"/>
                  </a:moveTo>
                  <a:lnTo>
                    <a:pt x="84" y="220"/>
                  </a:lnTo>
                  <a:lnTo>
                    <a:pt x="51" y="256"/>
                  </a:lnTo>
                  <a:lnTo>
                    <a:pt x="51" y="256"/>
                  </a:lnTo>
                  <a:lnTo>
                    <a:pt x="53" y="248"/>
                  </a:lnTo>
                  <a:lnTo>
                    <a:pt x="57" y="242"/>
                  </a:lnTo>
                  <a:lnTo>
                    <a:pt x="65" y="235"/>
                  </a:lnTo>
                  <a:lnTo>
                    <a:pt x="74" y="227"/>
                  </a:lnTo>
                  <a:lnTo>
                    <a:pt x="84" y="220"/>
                  </a:lnTo>
                  <a:lnTo>
                    <a:pt x="84" y="220"/>
                  </a:lnTo>
                  <a:close/>
                  <a:moveTo>
                    <a:pt x="49" y="273"/>
                  </a:moveTo>
                  <a:lnTo>
                    <a:pt x="49" y="273"/>
                  </a:lnTo>
                  <a:lnTo>
                    <a:pt x="57" y="271"/>
                  </a:lnTo>
                  <a:lnTo>
                    <a:pt x="63" y="267"/>
                  </a:lnTo>
                  <a:lnTo>
                    <a:pt x="66" y="261"/>
                  </a:lnTo>
                  <a:lnTo>
                    <a:pt x="72" y="258"/>
                  </a:lnTo>
                  <a:lnTo>
                    <a:pt x="72" y="258"/>
                  </a:lnTo>
                  <a:lnTo>
                    <a:pt x="70" y="265"/>
                  </a:lnTo>
                  <a:lnTo>
                    <a:pt x="63" y="271"/>
                  </a:lnTo>
                  <a:lnTo>
                    <a:pt x="55" y="277"/>
                  </a:lnTo>
                  <a:lnTo>
                    <a:pt x="49" y="284"/>
                  </a:lnTo>
                  <a:lnTo>
                    <a:pt x="49" y="284"/>
                  </a:lnTo>
                  <a:lnTo>
                    <a:pt x="47" y="282"/>
                  </a:lnTo>
                  <a:lnTo>
                    <a:pt x="47" y="281"/>
                  </a:lnTo>
                  <a:lnTo>
                    <a:pt x="49" y="277"/>
                  </a:lnTo>
                  <a:lnTo>
                    <a:pt x="49" y="273"/>
                  </a:lnTo>
                  <a:lnTo>
                    <a:pt x="49" y="273"/>
                  </a:lnTo>
                  <a:close/>
                  <a:moveTo>
                    <a:pt x="70" y="292"/>
                  </a:moveTo>
                  <a:lnTo>
                    <a:pt x="70" y="292"/>
                  </a:lnTo>
                  <a:lnTo>
                    <a:pt x="65" y="302"/>
                  </a:lnTo>
                  <a:lnTo>
                    <a:pt x="57" y="309"/>
                  </a:lnTo>
                  <a:lnTo>
                    <a:pt x="47" y="317"/>
                  </a:lnTo>
                  <a:lnTo>
                    <a:pt x="42" y="326"/>
                  </a:lnTo>
                  <a:lnTo>
                    <a:pt x="42" y="326"/>
                  </a:lnTo>
                  <a:lnTo>
                    <a:pt x="40" y="321"/>
                  </a:lnTo>
                  <a:lnTo>
                    <a:pt x="42" y="315"/>
                  </a:lnTo>
                  <a:lnTo>
                    <a:pt x="46" y="311"/>
                  </a:lnTo>
                  <a:lnTo>
                    <a:pt x="51" y="307"/>
                  </a:lnTo>
                  <a:lnTo>
                    <a:pt x="61" y="300"/>
                  </a:lnTo>
                  <a:lnTo>
                    <a:pt x="70" y="292"/>
                  </a:lnTo>
                  <a:lnTo>
                    <a:pt x="70" y="292"/>
                  </a:lnTo>
                  <a:close/>
                  <a:moveTo>
                    <a:pt x="63" y="330"/>
                  </a:moveTo>
                  <a:lnTo>
                    <a:pt x="63" y="330"/>
                  </a:lnTo>
                  <a:lnTo>
                    <a:pt x="61" y="336"/>
                  </a:lnTo>
                  <a:lnTo>
                    <a:pt x="57" y="342"/>
                  </a:lnTo>
                  <a:lnTo>
                    <a:pt x="46" y="355"/>
                  </a:lnTo>
                  <a:lnTo>
                    <a:pt x="46" y="355"/>
                  </a:lnTo>
                  <a:lnTo>
                    <a:pt x="26" y="382"/>
                  </a:lnTo>
                  <a:lnTo>
                    <a:pt x="26" y="382"/>
                  </a:lnTo>
                  <a:lnTo>
                    <a:pt x="26" y="372"/>
                  </a:lnTo>
                  <a:lnTo>
                    <a:pt x="28" y="364"/>
                  </a:lnTo>
                  <a:lnTo>
                    <a:pt x="32" y="357"/>
                  </a:lnTo>
                  <a:lnTo>
                    <a:pt x="36" y="351"/>
                  </a:lnTo>
                  <a:lnTo>
                    <a:pt x="42" y="343"/>
                  </a:lnTo>
                  <a:lnTo>
                    <a:pt x="47" y="340"/>
                  </a:lnTo>
                  <a:lnTo>
                    <a:pt x="63" y="330"/>
                  </a:lnTo>
                  <a:lnTo>
                    <a:pt x="63" y="330"/>
                  </a:lnTo>
                  <a:close/>
                  <a:moveTo>
                    <a:pt x="23" y="389"/>
                  </a:moveTo>
                  <a:lnTo>
                    <a:pt x="23" y="389"/>
                  </a:lnTo>
                  <a:lnTo>
                    <a:pt x="28" y="393"/>
                  </a:lnTo>
                  <a:lnTo>
                    <a:pt x="30" y="393"/>
                  </a:lnTo>
                  <a:lnTo>
                    <a:pt x="34" y="393"/>
                  </a:lnTo>
                  <a:lnTo>
                    <a:pt x="34" y="393"/>
                  </a:lnTo>
                  <a:lnTo>
                    <a:pt x="28" y="401"/>
                  </a:lnTo>
                  <a:lnTo>
                    <a:pt x="23" y="408"/>
                  </a:lnTo>
                  <a:lnTo>
                    <a:pt x="23" y="408"/>
                  </a:lnTo>
                  <a:lnTo>
                    <a:pt x="21" y="404"/>
                  </a:lnTo>
                  <a:lnTo>
                    <a:pt x="23" y="401"/>
                  </a:lnTo>
                  <a:lnTo>
                    <a:pt x="23" y="395"/>
                  </a:lnTo>
                  <a:lnTo>
                    <a:pt x="23" y="389"/>
                  </a:lnTo>
                  <a:lnTo>
                    <a:pt x="23" y="389"/>
                  </a:lnTo>
                  <a:close/>
                  <a:moveTo>
                    <a:pt x="57" y="397"/>
                  </a:moveTo>
                  <a:lnTo>
                    <a:pt x="57" y="397"/>
                  </a:lnTo>
                  <a:lnTo>
                    <a:pt x="49" y="401"/>
                  </a:lnTo>
                  <a:lnTo>
                    <a:pt x="42" y="404"/>
                  </a:lnTo>
                  <a:lnTo>
                    <a:pt x="36" y="410"/>
                  </a:lnTo>
                  <a:lnTo>
                    <a:pt x="28" y="414"/>
                  </a:lnTo>
                  <a:lnTo>
                    <a:pt x="28" y="414"/>
                  </a:lnTo>
                  <a:lnTo>
                    <a:pt x="47" y="393"/>
                  </a:lnTo>
                  <a:lnTo>
                    <a:pt x="57" y="383"/>
                  </a:lnTo>
                  <a:lnTo>
                    <a:pt x="70" y="376"/>
                  </a:lnTo>
                  <a:lnTo>
                    <a:pt x="70" y="376"/>
                  </a:lnTo>
                  <a:lnTo>
                    <a:pt x="65" y="403"/>
                  </a:lnTo>
                  <a:lnTo>
                    <a:pt x="59" y="431"/>
                  </a:lnTo>
                  <a:lnTo>
                    <a:pt x="59" y="431"/>
                  </a:lnTo>
                  <a:lnTo>
                    <a:pt x="55" y="429"/>
                  </a:lnTo>
                  <a:lnTo>
                    <a:pt x="49" y="429"/>
                  </a:lnTo>
                  <a:lnTo>
                    <a:pt x="42" y="435"/>
                  </a:lnTo>
                  <a:lnTo>
                    <a:pt x="32" y="441"/>
                  </a:lnTo>
                  <a:lnTo>
                    <a:pt x="25" y="446"/>
                  </a:lnTo>
                  <a:lnTo>
                    <a:pt x="25" y="446"/>
                  </a:lnTo>
                  <a:lnTo>
                    <a:pt x="28" y="439"/>
                  </a:lnTo>
                  <a:lnTo>
                    <a:pt x="34" y="433"/>
                  </a:lnTo>
                  <a:lnTo>
                    <a:pt x="46" y="423"/>
                  </a:lnTo>
                  <a:lnTo>
                    <a:pt x="51" y="418"/>
                  </a:lnTo>
                  <a:lnTo>
                    <a:pt x="55" y="412"/>
                  </a:lnTo>
                  <a:lnTo>
                    <a:pt x="57" y="404"/>
                  </a:lnTo>
                  <a:lnTo>
                    <a:pt x="57" y="397"/>
                  </a:lnTo>
                  <a:lnTo>
                    <a:pt x="57" y="397"/>
                  </a:lnTo>
                  <a:close/>
                  <a:moveTo>
                    <a:pt x="57" y="437"/>
                  </a:moveTo>
                  <a:lnTo>
                    <a:pt x="57" y="437"/>
                  </a:lnTo>
                  <a:lnTo>
                    <a:pt x="57" y="441"/>
                  </a:lnTo>
                  <a:lnTo>
                    <a:pt x="55" y="446"/>
                  </a:lnTo>
                  <a:lnTo>
                    <a:pt x="49" y="454"/>
                  </a:lnTo>
                  <a:lnTo>
                    <a:pt x="42" y="460"/>
                  </a:lnTo>
                  <a:lnTo>
                    <a:pt x="32" y="464"/>
                  </a:lnTo>
                  <a:lnTo>
                    <a:pt x="32" y="464"/>
                  </a:lnTo>
                  <a:lnTo>
                    <a:pt x="46" y="450"/>
                  </a:lnTo>
                  <a:lnTo>
                    <a:pt x="57" y="437"/>
                  </a:lnTo>
                  <a:lnTo>
                    <a:pt x="57" y="437"/>
                  </a:lnTo>
                  <a:close/>
                  <a:moveTo>
                    <a:pt x="57" y="496"/>
                  </a:moveTo>
                  <a:lnTo>
                    <a:pt x="57" y="496"/>
                  </a:lnTo>
                  <a:lnTo>
                    <a:pt x="53" y="496"/>
                  </a:lnTo>
                  <a:lnTo>
                    <a:pt x="49" y="496"/>
                  </a:lnTo>
                  <a:lnTo>
                    <a:pt x="46" y="494"/>
                  </a:lnTo>
                  <a:lnTo>
                    <a:pt x="42" y="496"/>
                  </a:lnTo>
                  <a:lnTo>
                    <a:pt x="42" y="496"/>
                  </a:lnTo>
                  <a:lnTo>
                    <a:pt x="47" y="488"/>
                  </a:lnTo>
                  <a:lnTo>
                    <a:pt x="53" y="483"/>
                  </a:lnTo>
                  <a:lnTo>
                    <a:pt x="68" y="473"/>
                  </a:lnTo>
                  <a:lnTo>
                    <a:pt x="68" y="473"/>
                  </a:lnTo>
                  <a:lnTo>
                    <a:pt x="70" y="475"/>
                  </a:lnTo>
                  <a:lnTo>
                    <a:pt x="68" y="477"/>
                  </a:lnTo>
                  <a:lnTo>
                    <a:pt x="65" y="483"/>
                  </a:lnTo>
                  <a:lnTo>
                    <a:pt x="61" y="490"/>
                  </a:lnTo>
                  <a:lnTo>
                    <a:pt x="57" y="496"/>
                  </a:lnTo>
                  <a:lnTo>
                    <a:pt x="57" y="496"/>
                  </a:lnTo>
                  <a:close/>
                  <a:moveTo>
                    <a:pt x="78" y="498"/>
                  </a:moveTo>
                  <a:lnTo>
                    <a:pt x="78" y="498"/>
                  </a:lnTo>
                  <a:lnTo>
                    <a:pt x="82" y="494"/>
                  </a:lnTo>
                  <a:lnTo>
                    <a:pt x="87" y="488"/>
                  </a:lnTo>
                  <a:lnTo>
                    <a:pt x="97" y="483"/>
                  </a:lnTo>
                  <a:lnTo>
                    <a:pt x="97" y="483"/>
                  </a:lnTo>
                  <a:lnTo>
                    <a:pt x="97" y="488"/>
                  </a:lnTo>
                  <a:lnTo>
                    <a:pt x="93" y="492"/>
                  </a:lnTo>
                  <a:lnTo>
                    <a:pt x="86" y="496"/>
                  </a:lnTo>
                  <a:lnTo>
                    <a:pt x="78" y="498"/>
                  </a:lnTo>
                  <a:lnTo>
                    <a:pt x="78" y="498"/>
                  </a:lnTo>
                  <a:close/>
                  <a:moveTo>
                    <a:pt x="80" y="483"/>
                  </a:moveTo>
                  <a:lnTo>
                    <a:pt x="80" y="483"/>
                  </a:lnTo>
                  <a:lnTo>
                    <a:pt x="82" y="479"/>
                  </a:lnTo>
                  <a:lnTo>
                    <a:pt x="86" y="473"/>
                  </a:lnTo>
                  <a:lnTo>
                    <a:pt x="91" y="469"/>
                  </a:lnTo>
                  <a:lnTo>
                    <a:pt x="95" y="469"/>
                  </a:lnTo>
                  <a:lnTo>
                    <a:pt x="99" y="469"/>
                  </a:lnTo>
                  <a:lnTo>
                    <a:pt x="99" y="469"/>
                  </a:lnTo>
                  <a:lnTo>
                    <a:pt x="95" y="473"/>
                  </a:lnTo>
                  <a:lnTo>
                    <a:pt x="89" y="477"/>
                  </a:lnTo>
                  <a:lnTo>
                    <a:pt x="84" y="479"/>
                  </a:lnTo>
                  <a:lnTo>
                    <a:pt x="80" y="483"/>
                  </a:lnTo>
                  <a:lnTo>
                    <a:pt x="80" y="483"/>
                  </a:lnTo>
                  <a:close/>
                  <a:moveTo>
                    <a:pt x="120" y="475"/>
                  </a:moveTo>
                  <a:lnTo>
                    <a:pt x="120" y="475"/>
                  </a:lnTo>
                  <a:lnTo>
                    <a:pt x="120" y="469"/>
                  </a:lnTo>
                  <a:lnTo>
                    <a:pt x="122" y="467"/>
                  </a:lnTo>
                  <a:lnTo>
                    <a:pt x="122" y="467"/>
                  </a:lnTo>
                  <a:lnTo>
                    <a:pt x="124" y="465"/>
                  </a:lnTo>
                  <a:lnTo>
                    <a:pt x="126" y="467"/>
                  </a:lnTo>
                  <a:lnTo>
                    <a:pt x="127" y="467"/>
                  </a:lnTo>
                  <a:lnTo>
                    <a:pt x="129" y="467"/>
                  </a:lnTo>
                  <a:lnTo>
                    <a:pt x="129" y="467"/>
                  </a:lnTo>
                  <a:lnTo>
                    <a:pt x="126" y="471"/>
                  </a:lnTo>
                  <a:lnTo>
                    <a:pt x="120" y="475"/>
                  </a:lnTo>
                  <a:lnTo>
                    <a:pt x="120" y="475"/>
                  </a:lnTo>
                  <a:close/>
                  <a:moveTo>
                    <a:pt x="135" y="483"/>
                  </a:moveTo>
                  <a:lnTo>
                    <a:pt x="135" y="483"/>
                  </a:lnTo>
                  <a:lnTo>
                    <a:pt x="143" y="473"/>
                  </a:lnTo>
                  <a:lnTo>
                    <a:pt x="147" y="469"/>
                  </a:lnTo>
                  <a:lnTo>
                    <a:pt x="154" y="465"/>
                  </a:lnTo>
                  <a:lnTo>
                    <a:pt x="154" y="465"/>
                  </a:lnTo>
                  <a:lnTo>
                    <a:pt x="145" y="475"/>
                  </a:lnTo>
                  <a:lnTo>
                    <a:pt x="135" y="483"/>
                  </a:lnTo>
                  <a:lnTo>
                    <a:pt x="135" y="483"/>
                  </a:lnTo>
                  <a:close/>
                  <a:moveTo>
                    <a:pt x="255" y="288"/>
                  </a:moveTo>
                  <a:lnTo>
                    <a:pt x="255" y="288"/>
                  </a:lnTo>
                  <a:lnTo>
                    <a:pt x="253" y="286"/>
                  </a:lnTo>
                  <a:lnTo>
                    <a:pt x="253" y="284"/>
                  </a:lnTo>
                  <a:lnTo>
                    <a:pt x="253" y="281"/>
                  </a:lnTo>
                  <a:lnTo>
                    <a:pt x="253" y="281"/>
                  </a:lnTo>
                  <a:lnTo>
                    <a:pt x="257" y="281"/>
                  </a:lnTo>
                  <a:lnTo>
                    <a:pt x="259" y="281"/>
                  </a:lnTo>
                  <a:lnTo>
                    <a:pt x="259" y="281"/>
                  </a:lnTo>
                  <a:lnTo>
                    <a:pt x="257" y="284"/>
                  </a:lnTo>
                  <a:lnTo>
                    <a:pt x="255" y="288"/>
                  </a:lnTo>
                  <a:lnTo>
                    <a:pt x="255" y="288"/>
                  </a:lnTo>
                  <a:close/>
                  <a:moveTo>
                    <a:pt x="270" y="378"/>
                  </a:moveTo>
                  <a:lnTo>
                    <a:pt x="270" y="378"/>
                  </a:lnTo>
                  <a:lnTo>
                    <a:pt x="272" y="378"/>
                  </a:lnTo>
                  <a:lnTo>
                    <a:pt x="272" y="376"/>
                  </a:lnTo>
                  <a:lnTo>
                    <a:pt x="272" y="376"/>
                  </a:lnTo>
                  <a:lnTo>
                    <a:pt x="274" y="378"/>
                  </a:lnTo>
                  <a:lnTo>
                    <a:pt x="274" y="380"/>
                  </a:lnTo>
                  <a:lnTo>
                    <a:pt x="272" y="382"/>
                  </a:lnTo>
                  <a:lnTo>
                    <a:pt x="272" y="385"/>
                  </a:lnTo>
                  <a:lnTo>
                    <a:pt x="272" y="385"/>
                  </a:lnTo>
                  <a:lnTo>
                    <a:pt x="270" y="383"/>
                  </a:lnTo>
                  <a:lnTo>
                    <a:pt x="270" y="382"/>
                  </a:lnTo>
                  <a:lnTo>
                    <a:pt x="270" y="378"/>
                  </a:lnTo>
                  <a:lnTo>
                    <a:pt x="270" y="378"/>
                  </a:lnTo>
                  <a:close/>
                  <a:moveTo>
                    <a:pt x="295" y="294"/>
                  </a:moveTo>
                  <a:lnTo>
                    <a:pt x="295" y="294"/>
                  </a:lnTo>
                  <a:lnTo>
                    <a:pt x="299" y="298"/>
                  </a:lnTo>
                  <a:lnTo>
                    <a:pt x="301" y="305"/>
                  </a:lnTo>
                  <a:lnTo>
                    <a:pt x="301" y="305"/>
                  </a:lnTo>
                  <a:lnTo>
                    <a:pt x="293" y="311"/>
                  </a:lnTo>
                  <a:lnTo>
                    <a:pt x="288" y="317"/>
                  </a:lnTo>
                  <a:lnTo>
                    <a:pt x="282" y="324"/>
                  </a:lnTo>
                  <a:lnTo>
                    <a:pt x="274" y="330"/>
                  </a:lnTo>
                  <a:lnTo>
                    <a:pt x="274" y="330"/>
                  </a:lnTo>
                  <a:lnTo>
                    <a:pt x="278" y="319"/>
                  </a:lnTo>
                  <a:lnTo>
                    <a:pt x="284" y="311"/>
                  </a:lnTo>
                  <a:lnTo>
                    <a:pt x="295" y="294"/>
                  </a:lnTo>
                  <a:lnTo>
                    <a:pt x="295" y="294"/>
                  </a:lnTo>
                  <a:close/>
                  <a:moveTo>
                    <a:pt x="282" y="281"/>
                  </a:moveTo>
                  <a:lnTo>
                    <a:pt x="288" y="281"/>
                  </a:lnTo>
                  <a:lnTo>
                    <a:pt x="288" y="281"/>
                  </a:lnTo>
                  <a:lnTo>
                    <a:pt x="288" y="284"/>
                  </a:lnTo>
                  <a:lnTo>
                    <a:pt x="286" y="286"/>
                  </a:lnTo>
                  <a:lnTo>
                    <a:pt x="282" y="286"/>
                  </a:lnTo>
                  <a:lnTo>
                    <a:pt x="282" y="290"/>
                  </a:lnTo>
                  <a:lnTo>
                    <a:pt x="282" y="290"/>
                  </a:lnTo>
                  <a:lnTo>
                    <a:pt x="280" y="288"/>
                  </a:lnTo>
                  <a:lnTo>
                    <a:pt x="280" y="286"/>
                  </a:lnTo>
                  <a:lnTo>
                    <a:pt x="282" y="281"/>
                  </a:lnTo>
                  <a:lnTo>
                    <a:pt x="282" y="281"/>
                  </a:lnTo>
                  <a:close/>
                  <a:moveTo>
                    <a:pt x="278" y="393"/>
                  </a:moveTo>
                  <a:lnTo>
                    <a:pt x="278" y="393"/>
                  </a:lnTo>
                  <a:lnTo>
                    <a:pt x="280" y="395"/>
                  </a:lnTo>
                  <a:lnTo>
                    <a:pt x="278" y="397"/>
                  </a:lnTo>
                  <a:lnTo>
                    <a:pt x="276" y="399"/>
                  </a:lnTo>
                  <a:lnTo>
                    <a:pt x="274" y="401"/>
                  </a:lnTo>
                  <a:lnTo>
                    <a:pt x="274" y="401"/>
                  </a:lnTo>
                  <a:lnTo>
                    <a:pt x="272" y="399"/>
                  </a:lnTo>
                  <a:lnTo>
                    <a:pt x="274" y="397"/>
                  </a:lnTo>
                  <a:lnTo>
                    <a:pt x="278" y="393"/>
                  </a:lnTo>
                  <a:lnTo>
                    <a:pt x="278" y="393"/>
                  </a:lnTo>
                  <a:close/>
                  <a:moveTo>
                    <a:pt x="280" y="423"/>
                  </a:moveTo>
                  <a:lnTo>
                    <a:pt x="280" y="423"/>
                  </a:lnTo>
                  <a:lnTo>
                    <a:pt x="282" y="425"/>
                  </a:lnTo>
                  <a:lnTo>
                    <a:pt x="280" y="427"/>
                  </a:lnTo>
                  <a:lnTo>
                    <a:pt x="278" y="431"/>
                  </a:lnTo>
                  <a:lnTo>
                    <a:pt x="278" y="433"/>
                  </a:lnTo>
                  <a:lnTo>
                    <a:pt x="278" y="433"/>
                  </a:lnTo>
                  <a:lnTo>
                    <a:pt x="276" y="431"/>
                  </a:lnTo>
                  <a:lnTo>
                    <a:pt x="276" y="429"/>
                  </a:lnTo>
                  <a:lnTo>
                    <a:pt x="280" y="423"/>
                  </a:lnTo>
                  <a:lnTo>
                    <a:pt x="280" y="423"/>
                  </a:lnTo>
                  <a:close/>
                  <a:moveTo>
                    <a:pt x="280" y="479"/>
                  </a:moveTo>
                  <a:lnTo>
                    <a:pt x="280" y="479"/>
                  </a:lnTo>
                  <a:lnTo>
                    <a:pt x="282" y="479"/>
                  </a:lnTo>
                  <a:lnTo>
                    <a:pt x="282" y="483"/>
                  </a:lnTo>
                  <a:lnTo>
                    <a:pt x="282" y="486"/>
                  </a:lnTo>
                  <a:lnTo>
                    <a:pt x="284" y="488"/>
                  </a:lnTo>
                  <a:lnTo>
                    <a:pt x="284" y="488"/>
                  </a:lnTo>
                  <a:lnTo>
                    <a:pt x="282" y="490"/>
                  </a:lnTo>
                  <a:lnTo>
                    <a:pt x="280" y="490"/>
                  </a:lnTo>
                  <a:lnTo>
                    <a:pt x="278" y="486"/>
                  </a:lnTo>
                  <a:lnTo>
                    <a:pt x="278" y="481"/>
                  </a:lnTo>
                  <a:lnTo>
                    <a:pt x="280" y="479"/>
                  </a:lnTo>
                  <a:lnTo>
                    <a:pt x="280" y="479"/>
                  </a:lnTo>
                  <a:close/>
                  <a:moveTo>
                    <a:pt x="284" y="353"/>
                  </a:moveTo>
                  <a:lnTo>
                    <a:pt x="284" y="353"/>
                  </a:lnTo>
                  <a:lnTo>
                    <a:pt x="286" y="345"/>
                  </a:lnTo>
                  <a:lnTo>
                    <a:pt x="289" y="336"/>
                  </a:lnTo>
                  <a:lnTo>
                    <a:pt x="301" y="321"/>
                  </a:lnTo>
                  <a:lnTo>
                    <a:pt x="301" y="321"/>
                  </a:lnTo>
                  <a:lnTo>
                    <a:pt x="303" y="321"/>
                  </a:lnTo>
                  <a:lnTo>
                    <a:pt x="305" y="322"/>
                  </a:lnTo>
                  <a:lnTo>
                    <a:pt x="307" y="324"/>
                  </a:lnTo>
                  <a:lnTo>
                    <a:pt x="307" y="324"/>
                  </a:lnTo>
                  <a:lnTo>
                    <a:pt x="295" y="340"/>
                  </a:lnTo>
                  <a:lnTo>
                    <a:pt x="284" y="353"/>
                  </a:lnTo>
                  <a:lnTo>
                    <a:pt x="284" y="353"/>
                  </a:lnTo>
                  <a:close/>
                  <a:moveTo>
                    <a:pt x="312" y="349"/>
                  </a:moveTo>
                  <a:lnTo>
                    <a:pt x="312" y="349"/>
                  </a:lnTo>
                  <a:lnTo>
                    <a:pt x="310" y="349"/>
                  </a:lnTo>
                  <a:lnTo>
                    <a:pt x="309" y="351"/>
                  </a:lnTo>
                  <a:lnTo>
                    <a:pt x="307" y="351"/>
                  </a:lnTo>
                  <a:lnTo>
                    <a:pt x="305" y="353"/>
                  </a:lnTo>
                  <a:lnTo>
                    <a:pt x="305" y="353"/>
                  </a:lnTo>
                  <a:lnTo>
                    <a:pt x="305" y="349"/>
                  </a:lnTo>
                  <a:lnTo>
                    <a:pt x="307" y="345"/>
                  </a:lnTo>
                  <a:lnTo>
                    <a:pt x="310" y="342"/>
                  </a:lnTo>
                  <a:lnTo>
                    <a:pt x="310" y="342"/>
                  </a:lnTo>
                  <a:lnTo>
                    <a:pt x="312" y="342"/>
                  </a:lnTo>
                  <a:lnTo>
                    <a:pt x="312" y="343"/>
                  </a:lnTo>
                  <a:lnTo>
                    <a:pt x="312" y="349"/>
                  </a:lnTo>
                  <a:lnTo>
                    <a:pt x="312" y="349"/>
                  </a:lnTo>
                  <a:close/>
                  <a:moveTo>
                    <a:pt x="318" y="364"/>
                  </a:moveTo>
                  <a:lnTo>
                    <a:pt x="318" y="364"/>
                  </a:lnTo>
                  <a:lnTo>
                    <a:pt x="320" y="366"/>
                  </a:lnTo>
                  <a:lnTo>
                    <a:pt x="322" y="366"/>
                  </a:lnTo>
                  <a:lnTo>
                    <a:pt x="322" y="366"/>
                  </a:lnTo>
                  <a:lnTo>
                    <a:pt x="320" y="372"/>
                  </a:lnTo>
                  <a:lnTo>
                    <a:pt x="318" y="378"/>
                  </a:lnTo>
                  <a:lnTo>
                    <a:pt x="310" y="385"/>
                  </a:lnTo>
                  <a:lnTo>
                    <a:pt x="293" y="399"/>
                  </a:lnTo>
                  <a:lnTo>
                    <a:pt x="293" y="399"/>
                  </a:lnTo>
                  <a:lnTo>
                    <a:pt x="295" y="393"/>
                  </a:lnTo>
                  <a:lnTo>
                    <a:pt x="297" y="387"/>
                  </a:lnTo>
                  <a:lnTo>
                    <a:pt x="305" y="380"/>
                  </a:lnTo>
                  <a:lnTo>
                    <a:pt x="312" y="374"/>
                  </a:lnTo>
                  <a:lnTo>
                    <a:pt x="318" y="364"/>
                  </a:lnTo>
                  <a:lnTo>
                    <a:pt x="318" y="364"/>
                  </a:lnTo>
                  <a:close/>
                  <a:moveTo>
                    <a:pt x="329" y="391"/>
                  </a:moveTo>
                  <a:lnTo>
                    <a:pt x="329" y="391"/>
                  </a:lnTo>
                  <a:lnTo>
                    <a:pt x="328" y="397"/>
                  </a:lnTo>
                  <a:lnTo>
                    <a:pt x="324" y="401"/>
                  </a:lnTo>
                  <a:lnTo>
                    <a:pt x="314" y="410"/>
                  </a:lnTo>
                  <a:lnTo>
                    <a:pt x="305" y="418"/>
                  </a:lnTo>
                  <a:lnTo>
                    <a:pt x="297" y="425"/>
                  </a:lnTo>
                  <a:lnTo>
                    <a:pt x="297" y="425"/>
                  </a:lnTo>
                  <a:lnTo>
                    <a:pt x="297" y="422"/>
                  </a:lnTo>
                  <a:lnTo>
                    <a:pt x="301" y="416"/>
                  </a:lnTo>
                  <a:lnTo>
                    <a:pt x="310" y="406"/>
                  </a:lnTo>
                  <a:lnTo>
                    <a:pt x="320" y="397"/>
                  </a:lnTo>
                  <a:lnTo>
                    <a:pt x="329" y="391"/>
                  </a:lnTo>
                  <a:lnTo>
                    <a:pt x="329" y="391"/>
                  </a:lnTo>
                  <a:close/>
                  <a:moveTo>
                    <a:pt x="316" y="456"/>
                  </a:moveTo>
                  <a:lnTo>
                    <a:pt x="316" y="456"/>
                  </a:lnTo>
                  <a:lnTo>
                    <a:pt x="316" y="454"/>
                  </a:lnTo>
                  <a:lnTo>
                    <a:pt x="318" y="450"/>
                  </a:lnTo>
                  <a:lnTo>
                    <a:pt x="322" y="446"/>
                  </a:lnTo>
                  <a:lnTo>
                    <a:pt x="322" y="446"/>
                  </a:lnTo>
                  <a:lnTo>
                    <a:pt x="324" y="448"/>
                  </a:lnTo>
                  <a:lnTo>
                    <a:pt x="322" y="450"/>
                  </a:lnTo>
                  <a:lnTo>
                    <a:pt x="316" y="456"/>
                  </a:lnTo>
                  <a:lnTo>
                    <a:pt x="316" y="456"/>
                  </a:lnTo>
                  <a:close/>
                  <a:moveTo>
                    <a:pt x="322" y="496"/>
                  </a:moveTo>
                  <a:lnTo>
                    <a:pt x="322" y="496"/>
                  </a:lnTo>
                  <a:lnTo>
                    <a:pt x="324" y="494"/>
                  </a:lnTo>
                  <a:lnTo>
                    <a:pt x="326" y="492"/>
                  </a:lnTo>
                  <a:lnTo>
                    <a:pt x="328" y="490"/>
                  </a:lnTo>
                  <a:lnTo>
                    <a:pt x="328" y="488"/>
                  </a:lnTo>
                  <a:lnTo>
                    <a:pt x="328" y="488"/>
                  </a:lnTo>
                  <a:lnTo>
                    <a:pt x="329" y="490"/>
                  </a:lnTo>
                  <a:lnTo>
                    <a:pt x="329" y="494"/>
                  </a:lnTo>
                  <a:lnTo>
                    <a:pt x="326" y="496"/>
                  </a:lnTo>
                  <a:lnTo>
                    <a:pt x="322" y="496"/>
                  </a:lnTo>
                  <a:lnTo>
                    <a:pt x="322" y="496"/>
                  </a:lnTo>
                  <a:close/>
                  <a:moveTo>
                    <a:pt x="328" y="441"/>
                  </a:moveTo>
                  <a:lnTo>
                    <a:pt x="328" y="441"/>
                  </a:lnTo>
                  <a:lnTo>
                    <a:pt x="329" y="437"/>
                  </a:lnTo>
                  <a:lnTo>
                    <a:pt x="331" y="435"/>
                  </a:lnTo>
                  <a:lnTo>
                    <a:pt x="335" y="431"/>
                  </a:lnTo>
                  <a:lnTo>
                    <a:pt x="335" y="425"/>
                  </a:lnTo>
                  <a:lnTo>
                    <a:pt x="335" y="425"/>
                  </a:lnTo>
                  <a:lnTo>
                    <a:pt x="333" y="423"/>
                  </a:lnTo>
                  <a:lnTo>
                    <a:pt x="333" y="423"/>
                  </a:lnTo>
                  <a:lnTo>
                    <a:pt x="322" y="429"/>
                  </a:lnTo>
                  <a:lnTo>
                    <a:pt x="310" y="439"/>
                  </a:lnTo>
                  <a:lnTo>
                    <a:pt x="293" y="456"/>
                  </a:lnTo>
                  <a:lnTo>
                    <a:pt x="293" y="456"/>
                  </a:lnTo>
                  <a:lnTo>
                    <a:pt x="295" y="450"/>
                  </a:lnTo>
                  <a:lnTo>
                    <a:pt x="299" y="443"/>
                  </a:lnTo>
                  <a:lnTo>
                    <a:pt x="310" y="431"/>
                  </a:lnTo>
                  <a:lnTo>
                    <a:pt x="322" y="420"/>
                  </a:lnTo>
                  <a:lnTo>
                    <a:pt x="331" y="408"/>
                  </a:lnTo>
                  <a:lnTo>
                    <a:pt x="331" y="408"/>
                  </a:lnTo>
                  <a:lnTo>
                    <a:pt x="335" y="414"/>
                  </a:lnTo>
                  <a:lnTo>
                    <a:pt x="337" y="422"/>
                  </a:lnTo>
                  <a:lnTo>
                    <a:pt x="339" y="437"/>
                  </a:lnTo>
                  <a:lnTo>
                    <a:pt x="339" y="437"/>
                  </a:lnTo>
                  <a:lnTo>
                    <a:pt x="333" y="439"/>
                  </a:lnTo>
                  <a:lnTo>
                    <a:pt x="328" y="441"/>
                  </a:lnTo>
                  <a:lnTo>
                    <a:pt x="328" y="441"/>
                  </a:lnTo>
                  <a:close/>
                  <a:moveTo>
                    <a:pt x="362" y="473"/>
                  </a:moveTo>
                  <a:lnTo>
                    <a:pt x="362" y="473"/>
                  </a:lnTo>
                  <a:lnTo>
                    <a:pt x="362" y="467"/>
                  </a:lnTo>
                  <a:lnTo>
                    <a:pt x="366" y="464"/>
                  </a:lnTo>
                  <a:lnTo>
                    <a:pt x="370" y="460"/>
                  </a:lnTo>
                  <a:lnTo>
                    <a:pt x="377" y="460"/>
                  </a:lnTo>
                  <a:lnTo>
                    <a:pt x="377" y="460"/>
                  </a:lnTo>
                  <a:lnTo>
                    <a:pt x="373" y="464"/>
                  </a:lnTo>
                  <a:lnTo>
                    <a:pt x="370" y="467"/>
                  </a:lnTo>
                  <a:lnTo>
                    <a:pt x="362" y="473"/>
                  </a:lnTo>
                  <a:lnTo>
                    <a:pt x="362" y="473"/>
                  </a:lnTo>
                  <a:close/>
                  <a:moveTo>
                    <a:pt x="383" y="475"/>
                  </a:moveTo>
                  <a:lnTo>
                    <a:pt x="383" y="475"/>
                  </a:lnTo>
                  <a:lnTo>
                    <a:pt x="385" y="473"/>
                  </a:lnTo>
                  <a:lnTo>
                    <a:pt x="389" y="469"/>
                  </a:lnTo>
                  <a:lnTo>
                    <a:pt x="390" y="465"/>
                  </a:lnTo>
                  <a:lnTo>
                    <a:pt x="392" y="462"/>
                  </a:lnTo>
                  <a:lnTo>
                    <a:pt x="392" y="462"/>
                  </a:lnTo>
                  <a:lnTo>
                    <a:pt x="398" y="462"/>
                  </a:lnTo>
                  <a:lnTo>
                    <a:pt x="406" y="462"/>
                  </a:lnTo>
                  <a:lnTo>
                    <a:pt x="406" y="462"/>
                  </a:lnTo>
                  <a:lnTo>
                    <a:pt x="402" y="467"/>
                  </a:lnTo>
                  <a:lnTo>
                    <a:pt x="398" y="471"/>
                  </a:lnTo>
                  <a:lnTo>
                    <a:pt x="390" y="475"/>
                  </a:lnTo>
                  <a:lnTo>
                    <a:pt x="383" y="475"/>
                  </a:lnTo>
                  <a:lnTo>
                    <a:pt x="383" y="475"/>
                  </a:lnTo>
                  <a:close/>
                  <a:moveTo>
                    <a:pt x="358" y="450"/>
                  </a:moveTo>
                  <a:lnTo>
                    <a:pt x="358" y="450"/>
                  </a:lnTo>
                  <a:lnTo>
                    <a:pt x="352" y="437"/>
                  </a:lnTo>
                  <a:lnTo>
                    <a:pt x="347" y="422"/>
                  </a:lnTo>
                  <a:lnTo>
                    <a:pt x="345" y="404"/>
                  </a:lnTo>
                  <a:lnTo>
                    <a:pt x="339" y="387"/>
                  </a:lnTo>
                  <a:lnTo>
                    <a:pt x="339" y="387"/>
                  </a:lnTo>
                  <a:lnTo>
                    <a:pt x="324" y="326"/>
                  </a:lnTo>
                  <a:lnTo>
                    <a:pt x="314" y="294"/>
                  </a:lnTo>
                  <a:lnTo>
                    <a:pt x="309" y="281"/>
                  </a:lnTo>
                  <a:lnTo>
                    <a:pt x="305" y="275"/>
                  </a:lnTo>
                  <a:lnTo>
                    <a:pt x="305" y="275"/>
                  </a:lnTo>
                  <a:lnTo>
                    <a:pt x="301" y="271"/>
                  </a:lnTo>
                  <a:lnTo>
                    <a:pt x="293" y="269"/>
                  </a:lnTo>
                  <a:lnTo>
                    <a:pt x="274" y="267"/>
                  </a:lnTo>
                  <a:lnTo>
                    <a:pt x="253" y="267"/>
                  </a:lnTo>
                  <a:lnTo>
                    <a:pt x="236" y="267"/>
                  </a:lnTo>
                  <a:lnTo>
                    <a:pt x="236" y="267"/>
                  </a:lnTo>
                  <a:lnTo>
                    <a:pt x="215" y="271"/>
                  </a:lnTo>
                  <a:lnTo>
                    <a:pt x="211" y="271"/>
                  </a:lnTo>
                  <a:lnTo>
                    <a:pt x="208" y="275"/>
                  </a:lnTo>
                  <a:lnTo>
                    <a:pt x="204" y="277"/>
                  </a:lnTo>
                  <a:lnTo>
                    <a:pt x="202" y="282"/>
                  </a:lnTo>
                  <a:lnTo>
                    <a:pt x="202" y="282"/>
                  </a:lnTo>
                  <a:lnTo>
                    <a:pt x="194" y="302"/>
                  </a:lnTo>
                  <a:lnTo>
                    <a:pt x="190" y="324"/>
                  </a:lnTo>
                  <a:lnTo>
                    <a:pt x="183" y="368"/>
                  </a:lnTo>
                  <a:lnTo>
                    <a:pt x="175" y="414"/>
                  </a:lnTo>
                  <a:lnTo>
                    <a:pt x="169" y="433"/>
                  </a:lnTo>
                  <a:lnTo>
                    <a:pt x="162" y="452"/>
                  </a:lnTo>
                  <a:lnTo>
                    <a:pt x="162" y="452"/>
                  </a:lnTo>
                  <a:lnTo>
                    <a:pt x="120" y="452"/>
                  </a:lnTo>
                  <a:lnTo>
                    <a:pt x="76" y="450"/>
                  </a:lnTo>
                  <a:lnTo>
                    <a:pt x="76" y="450"/>
                  </a:lnTo>
                  <a:lnTo>
                    <a:pt x="76" y="431"/>
                  </a:lnTo>
                  <a:lnTo>
                    <a:pt x="80" y="416"/>
                  </a:lnTo>
                  <a:lnTo>
                    <a:pt x="86" y="383"/>
                  </a:lnTo>
                  <a:lnTo>
                    <a:pt x="95" y="355"/>
                  </a:lnTo>
                  <a:lnTo>
                    <a:pt x="101" y="324"/>
                  </a:lnTo>
                  <a:lnTo>
                    <a:pt x="101" y="324"/>
                  </a:lnTo>
                  <a:lnTo>
                    <a:pt x="129" y="174"/>
                  </a:lnTo>
                  <a:lnTo>
                    <a:pt x="129" y="174"/>
                  </a:lnTo>
                  <a:lnTo>
                    <a:pt x="143" y="96"/>
                  </a:lnTo>
                  <a:lnTo>
                    <a:pt x="152" y="58"/>
                  </a:lnTo>
                  <a:lnTo>
                    <a:pt x="158" y="40"/>
                  </a:lnTo>
                  <a:lnTo>
                    <a:pt x="166" y="23"/>
                  </a:lnTo>
                  <a:lnTo>
                    <a:pt x="166" y="23"/>
                  </a:lnTo>
                  <a:lnTo>
                    <a:pt x="194" y="18"/>
                  </a:lnTo>
                  <a:lnTo>
                    <a:pt x="223" y="16"/>
                  </a:lnTo>
                  <a:lnTo>
                    <a:pt x="251" y="14"/>
                  </a:lnTo>
                  <a:lnTo>
                    <a:pt x="280" y="16"/>
                  </a:lnTo>
                  <a:lnTo>
                    <a:pt x="280" y="16"/>
                  </a:lnTo>
                  <a:lnTo>
                    <a:pt x="289" y="23"/>
                  </a:lnTo>
                  <a:lnTo>
                    <a:pt x="299" y="33"/>
                  </a:lnTo>
                  <a:lnTo>
                    <a:pt x="299" y="33"/>
                  </a:lnTo>
                  <a:lnTo>
                    <a:pt x="312" y="48"/>
                  </a:lnTo>
                  <a:lnTo>
                    <a:pt x="322" y="67"/>
                  </a:lnTo>
                  <a:lnTo>
                    <a:pt x="343" y="105"/>
                  </a:lnTo>
                  <a:lnTo>
                    <a:pt x="343" y="105"/>
                  </a:lnTo>
                  <a:lnTo>
                    <a:pt x="352" y="126"/>
                  </a:lnTo>
                  <a:lnTo>
                    <a:pt x="362" y="147"/>
                  </a:lnTo>
                  <a:lnTo>
                    <a:pt x="362" y="147"/>
                  </a:lnTo>
                  <a:lnTo>
                    <a:pt x="377" y="187"/>
                  </a:lnTo>
                  <a:lnTo>
                    <a:pt x="392" y="231"/>
                  </a:lnTo>
                  <a:lnTo>
                    <a:pt x="408" y="275"/>
                  </a:lnTo>
                  <a:lnTo>
                    <a:pt x="423" y="317"/>
                  </a:lnTo>
                  <a:lnTo>
                    <a:pt x="423" y="317"/>
                  </a:lnTo>
                  <a:lnTo>
                    <a:pt x="448" y="380"/>
                  </a:lnTo>
                  <a:lnTo>
                    <a:pt x="459" y="412"/>
                  </a:lnTo>
                  <a:lnTo>
                    <a:pt x="469" y="444"/>
                  </a:lnTo>
                  <a:lnTo>
                    <a:pt x="469" y="444"/>
                  </a:lnTo>
                  <a:lnTo>
                    <a:pt x="455" y="448"/>
                  </a:lnTo>
                  <a:lnTo>
                    <a:pt x="442" y="450"/>
                  </a:lnTo>
                  <a:lnTo>
                    <a:pt x="427" y="452"/>
                  </a:lnTo>
                  <a:lnTo>
                    <a:pt x="413" y="450"/>
                  </a:lnTo>
                  <a:lnTo>
                    <a:pt x="385" y="448"/>
                  </a:lnTo>
                  <a:lnTo>
                    <a:pt x="370" y="448"/>
                  </a:lnTo>
                  <a:lnTo>
                    <a:pt x="358" y="450"/>
                  </a:lnTo>
                  <a:lnTo>
                    <a:pt x="358" y="4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1" name="Freeform 79"/>
            <p:cNvSpPr>
              <a:spLocks noEditPoints="1"/>
            </p:cNvSpPr>
            <p:nvPr/>
          </p:nvSpPr>
          <p:spPr bwMode="auto">
            <a:xfrm>
              <a:off x="5045076" y="2174875"/>
              <a:ext cx="187325" cy="282575"/>
            </a:xfrm>
            <a:custGeom>
              <a:avLst/>
              <a:gdLst/>
              <a:ahLst/>
              <a:cxnLst>
                <a:cxn ang="0">
                  <a:pos x="78" y="2"/>
                </a:cxn>
                <a:cxn ang="0">
                  <a:pos x="50" y="0"/>
                </a:cxn>
                <a:cxn ang="0">
                  <a:pos x="2" y="172"/>
                </a:cxn>
                <a:cxn ang="0">
                  <a:pos x="29" y="178"/>
                </a:cxn>
                <a:cxn ang="0">
                  <a:pos x="57" y="164"/>
                </a:cxn>
                <a:cxn ang="0">
                  <a:pos x="59" y="96"/>
                </a:cxn>
                <a:cxn ang="0">
                  <a:pos x="111" y="73"/>
                </a:cxn>
                <a:cxn ang="0">
                  <a:pos x="103" y="17"/>
                </a:cxn>
                <a:cxn ang="0">
                  <a:pos x="8" y="84"/>
                </a:cxn>
                <a:cxn ang="0">
                  <a:pos x="8" y="105"/>
                </a:cxn>
                <a:cxn ang="0">
                  <a:pos x="10" y="115"/>
                </a:cxn>
                <a:cxn ang="0">
                  <a:pos x="10" y="115"/>
                </a:cxn>
                <a:cxn ang="0">
                  <a:pos x="8" y="111"/>
                </a:cxn>
                <a:cxn ang="0">
                  <a:pos x="14" y="88"/>
                </a:cxn>
                <a:cxn ang="0">
                  <a:pos x="19" y="105"/>
                </a:cxn>
                <a:cxn ang="0">
                  <a:pos x="10" y="120"/>
                </a:cxn>
                <a:cxn ang="0">
                  <a:pos x="21" y="128"/>
                </a:cxn>
                <a:cxn ang="0">
                  <a:pos x="16" y="128"/>
                </a:cxn>
                <a:cxn ang="0">
                  <a:pos x="19" y="50"/>
                </a:cxn>
                <a:cxn ang="0">
                  <a:pos x="8" y="52"/>
                </a:cxn>
                <a:cxn ang="0">
                  <a:pos x="12" y="48"/>
                </a:cxn>
                <a:cxn ang="0">
                  <a:pos x="19" y="23"/>
                </a:cxn>
                <a:cxn ang="0">
                  <a:pos x="19" y="14"/>
                </a:cxn>
                <a:cxn ang="0">
                  <a:pos x="14" y="17"/>
                </a:cxn>
                <a:cxn ang="0">
                  <a:pos x="12" y="16"/>
                </a:cxn>
                <a:cxn ang="0">
                  <a:pos x="6" y="80"/>
                </a:cxn>
                <a:cxn ang="0">
                  <a:pos x="4" y="92"/>
                </a:cxn>
                <a:cxn ang="0">
                  <a:pos x="4" y="96"/>
                </a:cxn>
                <a:cxn ang="0">
                  <a:pos x="12" y="130"/>
                </a:cxn>
                <a:cxn ang="0">
                  <a:pos x="6" y="153"/>
                </a:cxn>
                <a:cxn ang="0">
                  <a:pos x="6" y="160"/>
                </a:cxn>
                <a:cxn ang="0">
                  <a:pos x="8" y="168"/>
                </a:cxn>
                <a:cxn ang="0">
                  <a:pos x="21" y="138"/>
                </a:cxn>
                <a:cxn ang="0">
                  <a:pos x="19" y="151"/>
                </a:cxn>
                <a:cxn ang="0">
                  <a:pos x="14" y="170"/>
                </a:cxn>
                <a:cxn ang="0">
                  <a:pos x="14" y="170"/>
                </a:cxn>
                <a:cxn ang="0">
                  <a:pos x="29" y="170"/>
                </a:cxn>
                <a:cxn ang="0">
                  <a:pos x="57" y="90"/>
                </a:cxn>
                <a:cxn ang="0">
                  <a:pos x="50" y="157"/>
                </a:cxn>
                <a:cxn ang="0">
                  <a:pos x="27" y="6"/>
                </a:cxn>
                <a:cxn ang="0">
                  <a:pos x="56" y="12"/>
                </a:cxn>
                <a:cxn ang="0">
                  <a:pos x="92" y="14"/>
                </a:cxn>
                <a:cxn ang="0">
                  <a:pos x="111" y="63"/>
                </a:cxn>
                <a:cxn ang="0">
                  <a:pos x="57" y="31"/>
                </a:cxn>
                <a:cxn ang="0">
                  <a:pos x="75" y="73"/>
                </a:cxn>
                <a:cxn ang="0">
                  <a:pos x="99" y="52"/>
                </a:cxn>
                <a:cxn ang="0">
                  <a:pos x="63" y="27"/>
                </a:cxn>
                <a:cxn ang="0">
                  <a:pos x="75" y="37"/>
                </a:cxn>
                <a:cxn ang="0">
                  <a:pos x="65" y="35"/>
                </a:cxn>
                <a:cxn ang="0">
                  <a:pos x="82" y="65"/>
                </a:cxn>
                <a:cxn ang="0">
                  <a:pos x="61" y="56"/>
                </a:cxn>
                <a:cxn ang="0">
                  <a:pos x="82" y="58"/>
                </a:cxn>
                <a:cxn ang="0">
                  <a:pos x="86" y="35"/>
                </a:cxn>
                <a:cxn ang="0">
                  <a:pos x="90" y="38"/>
                </a:cxn>
                <a:cxn ang="0">
                  <a:pos x="92" y="59"/>
                </a:cxn>
                <a:cxn ang="0">
                  <a:pos x="92" y="58"/>
                </a:cxn>
                <a:cxn ang="0">
                  <a:pos x="90" y="52"/>
                </a:cxn>
                <a:cxn ang="0">
                  <a:pos x="94" y="50"/>
                </a:cxn>
              </a:cxnLst>
              <a:rect l="0" t="0" r="r" b="b"/>
              <a:pathLst>
                <a:path w="118" h="178">
                  <a:moveTo>
                    <a:pt x="103" y="17"/>
                  </a:moveTo>
                  <a:lnTo>
                    <a:pt x="103" y="17"/>
                  </a:lnTo>
                  <a:lnTo>
                    <a:pt x="99" y="12"/>
                  </a:lnTo>
                  <a:lnTo>
                    <a:pt x="97" y="8"/>
                  </a:lnTo>
                  <a:lnTo>
                    <a:pt x="97" y="8"/>
                  </a:lnTo>
                  <a:lnTo>
                    <a:pt x="90" y="4"/>
                  </a:lnTo>
                  <a:lnTo>
                    <a:pt x="78" y="2"/>
                  </a:lnTo>
                  <a:lnTo>
                    <a:pt x="69" y="2"/>
                  </a:lnTo>
                  <a:lnTo>
                    <a:pt x="59" y="4"/>
                  </a:lnTo>
                  <a:lnTo>
                    <a:pt x="59" y="4"/>
                  </a:lnTo>
                  <a:lnTo>
                    <a:pt x="59" y="2"/>
                  </a:lnTo>
                  <a:lnTo>
                    <a:pt x="56" y="0"/>
                  </a:lnTo>
                  <a:lnTo>
                    <a:pt x="50" y="0"/>
                  </a:lnTo>
                  <a:lnTo>
                    <a:pt x="50" y="0"/>
                  </a:lnTo>
                  <a:lnTo>
                    <a:pt x="21" y="2"/>
                  </a:lnTo>
                  <a:lnTo>
                    <a:pt x="21" y="2"/>
                  </a:lnTo>
                  <a:lnTo>
                    <a:pt x="12" y="10"/>
                  </a:lnTo>
                  <a:lnTo>
                    <a:pt x="2" y="16"/>
                  </a:lnTo>
                  <a:lnTo>
                    <a:pt x="2" y="16"/>
                  </a:lnTo>
                  <a:lnTo>
                    <a:pt x="0" y="94"/>
                  </a:lnTo>
                  <a:lnTo>
                    <a:pt x="2" y="172"/>
                  </a:lnTo>
                  <a:lnTo>
                    <a:pt x="2" y="172"/>
                  </a:lnTo>
                  <a:lnTo>
                    <a:pt x="4" y="174"/>
                  </a:lnTo>
                  <a:lnTo>
                    <a:pt x="8" y="174"/>
                  </a:lnTo>
                  <a:lnTo>
                    <a:pt x="14" y="174"/>
                  </a:lnTo>
                  <a:lnTo>
                    <a:pt x="14" y="174"/>
                  </a:lnTo>
                  <a:lnTo>
                    <a:pt x="23" y="176"/>
                  </a:lnTo>
                  <a:lnTo>
                    <a:pt x="29" y="178"/>
                  </a:lnTo>
                  <a:lnTo>
                    <a:pt x="35" y="178"/>
                  </a:lnTo>
                  <a:lnTo>
                    <a:pt x="35" y="178"/>
                  </a:lnTo>
                  <a:lnTo>
                    <a:pt x="42" y="174"/>
                  </a:lnTo>
                  <a:lnTo>
                    <a:pt x="48" y="170"/>
                  </a:lnTo>
                  <a:lnTo>
                    <a:pt x="48" y="170"/>
                  </a:lnTo>
                  <a:lnTo>
                    <a:pt x="54" y="168"/>
                  </a:lnTo>
                  <a:lnTo>
                    <a:pt x="57" y="164"/>
                  </a:lnTo>
                  <a:lnTo>
                    <a:pt x="57" y="164"/>
                  </a:lnTo>
                  <a:lnTo>
                    <a:pt x="59" y="162"/>
                  </a:lnTo>
                  <a:lnTo>
                    <a:pt x="59" y="159"/>
                  </a:lnTo>
                  <a:lnTo>
                    <a:pt x="57" y="151"/>
                  </a:lnTo>
                  <a:lnTo>
                    <a:pt x="57" y="151"/>
                  </a:lnTo>
                  <a:lnTo>
                    <a:pt x="57" y="122"/>
                  </a:lnTo>
                  <a:lnTo>
                    <a:pt x="59" y="96"/>
                  </a:lnTo>
                  <a:lnTo>
                    <a:pt x="59" y="96"/>
                  </a:lnTo>
                  <a:lnTo>
                    <a:pt x="71" y="96"/>
                  </a:lnTo>
                  <a:lnTo>
                    <a:pt x="82" y="96"/>
                  </a:lnTo>
                  <a:lnTo>
                    <a:pt x="92" y="92"/>
                  </a:lnTo>
                  <a:lnTo>
                    <a:pt x="99" y="86"/>
                  </a:lnTo>
                  <a:lnTo>
                    <a:pt x="107" y="80"/>
                  </a:lnTo>
                  <a:lnTo>
                    <a:pt x="111" y="73"/>
                  </a:lnTo>
                  <a:lnTo>
                    <a:pt x="115" y="65"/>
                  </a:lnTo>
                  <a:lnTo>
                    <a:pt x="118" y="58"/>
                  </a:lnTo>
                  <a:lnTo>
                    <a:pt x="118" y="58"/>
                  </a:lnTo>
                  <a:lnTo>
                    <a:pt x="117" y="46"/>
                  </a:lnTo>
                  <a:lnTo>
                    <a:pt x="115" y="35"/>
                  </a:lnTo>
                  <a:lnTo>
                    <a:pt x="109" y="25"/>
                  </a:lnTo>
                  <a:lnTo>
                    <a:pt x="103" y="17"/>
                  </a:lnTo>
                  <a:lnTo>
                    <a:pt x="103" y="17"/>
                  </a:lnTo>
                  <a:close/>
                  <a:moveTo>
                    <a:pt x="21" y="63"/>
                  </a:moveTo>
                  <a:lnTo>
                    <a:pt x="21" y="63"/>
                  </a:lnTo>
                  <a:lnTo>
                    <a:pt x="19" y="71"/>
                  </a:lnTo>
                  <a:lnTo>
                    <a:pt x="17" y="75"/>
                  </a:lnTo>
                  <a:lnTo>
                    <a:pt x="8" y="84"/>
                  </a:lnTo>
                  <a:lnTo>
                    <a:pt x="8" y="84"/>
                  </a:lnTo>
                  <a:lnTo>
                    <a:pt x="14" y="73"/>
                  </a:lnTo>
                  <a:lnTo>
                    <a:pt x="17" y="67"/>
                  </a:lnTo>
                  <a:lnTo>
                    <a:pt x="21" y="63"/>
                  </a:lnTo>
                  <a:lnTo>
                    <a:pt x="21" y="63"/>
                  </a:lnTo>
                  <a:close/>
                  <a:moveTo>
                    <a:pt x="6" y="105"/>
                  </a:moveTo>
                  <a:lnTo>
                    <a:pt x="8" y="105"/>
                  </a:lnTo>
                  <a:lnTo>
                    <a:pt x="8" y="105"/>
                  </a:lnTo>
                  <a:lnTo>
                    <a:pt x="6" y="111"/>
                  </a:lnTo>
                  <a:lnTo>
                    <a:pt x="6" y="111"/>
                  </a:lnTo>
                  <a:lnTo>
                    <a:pt x="6" y="107"/>
                  </a:lnTo>
                  <a:lnTo>
                    <a:pt x="6" y="105"/>
                  </a:lnTo>
                  <a:lnTo>
                    <a:pt x="6" y="105"/>
                  </a:lnTo>
                  <a:close/>
                  <a:moveTo>
                    <a:pt x="10" y="115"/>
                  </a:moveTo>
                  <a:lnTo>
                    <a:pt x="10" y="115"/>
                  </a:lnTo>
                  <a:lnTo>
                    <a:pt x="10" y="118"/>
                  </a:lnTo>
                  <a:lnTo>
                    <a:pt x="8" y="120"/>
                  </a:lnTo>
                  <a:lnTo>
                    <a:pt x="6" y="126"/>
                  </a:lnTo>
                  <a:lnTo>
                    <a:pt x="6" y="126"/>
                  </a:lnTo>
                  <a:lnTo>
                    <a:pt x="6" y="122"/>
                  </a:lnTo>
                  <a:lnTo>
                    <a:pt x="6" y="120"/>
                  </a:lnTo>
                  <a:lnTo>
                    <a:pt x="10" y="115"/>
                  </a:lnTo>
                  <a:lnTo>
                    <a:pt x="10" y="115"/>
                  </a:lnTo>
                  <a:close/>
                  <a:moveTo>
                    <a:pt x="19" y="92"/>
                  </a:moveTo>
                  <a:lnTo>
                    <a:pt x="19" y="92"/>
                  </a:lnTo>
                  <a:lnTo>
                    <a:pt x="19" y="98"/>
                  </a:lnTo>
                  <a:lnTo>
                    <a:pt x="17" y="103"/>
                  </a:lnTo>
                  <a:lnTo>
                    <a:pt x="8" y="111"/>
                  </a:lnTo>
                  <a:lnTo>
                    <a:pt x="8" y="111"/>
                  </a:lnTo>
                  <a:lnTo>
                    <a:pt x="14" y="101"/>
                  </a:lnTo>
                  <a:lnTo>
                    <a:pt x="19" y="92"/>
                  </a:lnTo>
                  <a:lnTo>
                    <a:pt x="19" y="92"/>
                  </a:lnTo>
                  <a:close/>
                  <a:moveTo>
                    <a:pt x="10" y="99"/>
                  </a:moveTo>
                  <a:lnTo>
                    <a:pt x="10" y="99"/>
                  </a:lnTo>
                  <a:lnTo>
                    <a:pt x="10" y="94"/>
                  </a:lnTo>
                  <a:lnTo>
                    <a:pt x="14" y="88"/>
                  </a:lnTo>
                  <a:lnTo>
                    <a:pt x="19" y="78"/>
                  </a:lnTo>
                  <a:lnTo>
                    <a:pt x="19" y="78"/>
                  </a:lnTo>
                  <a:lnTo>
                    <a:pt x="19" y="84"/>
                  </a:lnTo>
                  <a:lnTo>
                    <a:pt x="17" y="90"/>
                  </a:lnTo>
                  <a:lnTo>
                    <a:pt x="10" y="99"/>
                  </a:lnTo>
                  <a:lnTo>
                    <a:pt x="10" y="99"/>
                  </a:lnTo>
                  <a:close/>
                  <a:moveTo>
                    <a:pt x="19" y="105"/>
                  </a:moveTo>
                  <a:lnTo>
                    <a:pt x="19" y="105"/>
                  </a:lnTo>
                  <a:lnTo>
                    <a:pt x="21" y="109"/>
                  </a:lnTo>
                  <a:lnTo>
                    <a:pt x="21" y="113"/>
                  </a:lnTo>
                  <a:lnTo>
                    <a:pt x="17" y="118"/>
                  </a:lnTo>
                  <a:lnTo>
                    <a:pt x="10" y="126"/>
                  </a:lnTo>
                  <a:lnTo>
                    <a:pt x="10" y="126"/>
                  </a:lnTo>
                  <a:lnTo>
                    <a:pt x="10" y="120"/>
                  </a:lnTo>
                  <a:lnTo>
                    <a:pt x="14" y="117"/>
                  </a:lnTo>
                  <a:lnTo>
                    <a:pt x="17" y="111"/>
                  </a:lnTo>
                  <a:lnTo>
                    <a:pt x="19" y="105"/>
                  </a:lnTo>
                  <a:lnTo>
                    <a:pt x="19" y="105"/>
                  </a:lnTo>
                  <a:close/>
                  <a:moveTo>
                    <a:pt x="19" y="122"/>
                  </a:moveTo>
                  <a:lnTo>
                    <a:pt x="19" y="122"/>
                  </a:lnTo>
                  <a:lnTo>
                    <a:pt x="21" y="128"/>
                  </a:lnTo>
                  <a:lnTo>
                    <a:pt x="21" y="128"/>
                  </a:lnTo>
                  <a:lnTo>
                    <a:pt x="17" y="130"/>
                  </a:lnTo>
                  <a:lnTo>
                    <a:pt x="16" y="130"/>
                  </a:lnTo>
                  <a:lnTo>
                    <a:pt x="14" y="136"/>
                  </a:lnTo>
                  <a:lnTo>
                    <a:pt x="14" y="136"/>
                  </a:lnTo>
                  <a:lnTo>
                    <a:pt x="14" y="132"/>
                  </a:lnTo>
                  <a:lnTo>
                    <a:pt x="16" y="128"/>
                  </a:lnTo>
                  <a:lnTo>
                    <a:pt x="19" y="122"/>
                  </a:lnTo>
                  <a:lnTo>
                    <a:pt x="19" y="122"/>
                  </a:lnTo>
                  <a:close/>
                  <a:moveTo>
                    <a:pt x="8" y="63"/>
                  </a:moveTo>
                  <a:lnTo>
                    <a:pt x="8" y="63"/>
                  </a:lnTo>
                  <a:lnTo>
                    <a:pt x="12" y="59"/>
                  </a:lnTo>
                  <a:lnTo>
                    <a:pt x="14" y="56"/>
                  </a:lnTo>
                  <a:lnTo>
                    <a:pt x="19" y="50"/>
                  </a:lnTo>
                  <a:lnTo>
                    <a:pt x="19" y="50"/>
                  </a:lnTo>
                  <a:lnTo>
                    <a:pt x="19" y="54"/>
                  </a:lnTo>
                  <a:lnTo>
                    <a:pt x="16" y="58"/>
                  </a:lnTo>
                  <a:lnTo>
                    <a:pt x="8" y="63"/>
                  </a:lnTo>
                  <a:lnTo>
                    <a:pt x="8" y="63"/>
                  </a:lnTo>
                  <a:close/>
                  <a:moveTo>
                    <a:pt x="8" y="52"/>
                  </a:moveTo>
                  <a:lnTo>
                    <a:pt x="8" y="52"/>
                  </a:lnTo>
                  <a:lnTo>
                    <a:pt x="10" y="48"/>
                  </a:lnTo>
                  <a:lnTo>
                    <a:pt x="12" y="44"/>
                  </a:lnTo>
                  <a:lnTo>
                    <a:pt x="21" y="37"/>
                  </a:lnTo>
                  <a:lnTo>
                    <a:pt x="21" y="37"/>
                  </a:lnTo>
                  <a:lnTo>
                    <a:pt x="19" y="42"/>
                  </a:lnTo>
                  <a:lnTo>
                    <a:pt x="16" y="46"/>
                  </a:lnTo>
                  <a:lnTo>
                    <a:pt x="12" y="48"/>
                  </a:lnTo>
                  <a:lnTo>
                    <a:pt x="8" y="52"/>
                  </a:lnTo>
                  <a:lnTo>
                    <a:pt x="8" y="52"/>
                  </a:lnTo>
                  <a:close/>
                  <a:moveTo>
                    <a:pt x="8" y="38"/>
                  </a:moveTo>
                  <a:lnTo>
                    <a:pt x="8" y="38"/>
                  </a:lnTo>
                  <a:lnTo>
                    <a:pt x="10" y="35"/>
                  </a:lnTo>
                  <a:lnTo>
                    <a:pt x="14" y="31"/>
                  </a:lnTo>
                  <a:lnTo>
                    <a:pt x="19" y="23"/>
                  </a:lnTo>
                  <a:lnTo>
                    <a:pt x="19" y="23"/>
                  </a:lnTo>
                  <a:lnTo>
                    <a:pt x="19" y="29"/>
                  </a:lnTo>
                  <a:lnTo>
                    <a:pt x="16" y="33"/>
                  </a:lnTo>
                  <a:lnTo>
                    <a:pt x="12" y="35"/>
                  </a:lnTo>
                  <a:lnTo>
                    <a:pt x="8" y="38"/>
                  </a:lnTo>
                  <a:lnTo>
                    <a:pt x="8" y="38"/>
                  </a:lnTo>
                  <a:close/>
                  <a:moveTo>
                    <a:pt x="19" y="14"/>
                  </a:moveTo>
                  <a:lnTo>
                    <a:pt x="19" y="14"/>
                  </a:lnTo>
                  <a:lnTo>
                    <a:pt x="17" y="16"/>
                  </a:lnTo>
                  <a:lnTo>
                    <a:pt x="16" y="19"/>
                  </a:lnTo>
                  <a:lnTo>
                    <a:pt x="12" y="23"/>
                  </a:lnTo>
                  <a:lnTo>
                    <a:pt x="12" y="23"/>
                  </a:lnTo>
                  <a:lnTo>
                    <a:pt x="12" y="21"/>
                  </a:lnTo>
                  <a:lnTo>
                    <a:pt x="14" y="17"/>
                  </a:lnTo>
                  <a:lnTo>
                    <a:pt x="19" y="14"/>
                  </a:lnTo>
                  <a:lnTo>
                    <a:pt x="19" y="14"/>
                  </a:lnTo>
                  <a:close/>
                  <a:moveTo>
                    <a:pt x="8" y="17"/>
                  </a:moveTo>
                  <a:lnTo>
                    <a:pt x="8" y="17"/>
                  </a:lnTo>
                  <a:lnTo>
                    <a:pt x="12" y="14"/>
                  </a:lnTo>
                  <a:lnTo>
                    <a:pt x="12" y="14"/>
                  </a:lnTo>
                  <a:lnTo>
                    <a:pt x="12" y="16"/>
                  </a:lnTo>
                  <a:lnTo>
                    <a:pt x="12" y="17"/>
                  </a:lnTo>
                  <a:lnTo>
                    <a:pt x="8" y="21"/>
                  </a:lnTo>
                  <a:lnTo>
                    <a:pt x="8" y="17"/>
                  </a:lnTo>
                  <a:close/>
                  <a:moveTo>
                    <a:pt x="16" y="61"/>
                  </a:moveTo>
                  <a:lnTo>
                    <a:pt x="16" y="61"/>
                  </a:lnTo>
                  <a:lnTo>
                    <a:pt x="12" y="71"/>
                  </a:lnTo>
                  <a:lnTo>
                    <a:pt x="6" y="80"/>
                  </a:lnTo>
                  <a:lnTo>
                    <a:pt x="6" y="80"/>
                  </a:lnTo>
                  <a:lnTo>
                    <a:pt x="6" y="75"/>
                  </a:lnTo>
                  <a:lnTo>
                    <a:pt x="8" y="69"/>
                  </a:lnTo>
                  <a:lnTo>
                    <a:pt x="16" y="61"/>
                  </a:lnTo>
                  <a:lnTo>
                    <a:pt x="16" y="61"/>
                  </a:lnTo>
                  <a:close/>
                  <a:moveTo>
                    <a:pt x="4" y="92"/>
                  </a:moveTo>
                  <a:lnTo>
                    <a:pt x="4" y="92"/>
                  </a:lnTo>
                  <a:lnTo>
                    <a:pt x="8" y="88"/>
                  </a:lnTo>
                  <a:lnTo>
                    <a:pt x="10" y="86"/>
                  </a:lnTo>
                  <a:lnTo>
                    <a:pt x="10" y="86"/>
                  </a:lnTo>
                  <a:lnTo>
                    <a:pt x="8" y="92"/>
                  </a:lnTo>
                  <a:lnTo>
                    <a:pt x="6" y="99"/>
                  </a:lnTo>
                  <a:lnTo>
                    <a:pt x="6" y="99"/>
                  </a:lnTo>
                  <a:lnTo>
                    <a:pt x="4" y="96"/>
                  </a:lnTo>
                  <a:lnTo>
                    <a:pt x="4" y="92"/>
                  </a:lnTo>
                  <a:lnTo>
                    <a:pt x="4" y="92"/>
                  </a:lnTo>
                  <a:close/>
                  <a:moveTo>
                    <a:pt x="4" y="134"/>
                  </a:moveTo>
                  <a:lnTo>
                    <a:pt x="4" y="134"/>
                  </a:lnTo>
                  <a:lnTo>
                    <a:pt x="8" y="132"/>
                  </a:lnTo>
                  <a:lnTo>
                    <a:pt x="12" y="130"/>
                  </a:lnTo>
                  <a:lnTo>
                    <a:pt x="12" y="130"/>
                  </a:lnTo>
                  <a:lnTo>
                    <a:pt x="10" y="134"/>
                  </a:lnTo>
                  <a:lnTo>
                    <a:pt x="8" y="138"/>
                  </a:lnTo>
                  <a:lnTo>
                    <a:pt x="6" y="141"/>
                  </a:lnTo>
                  <a:lnTo>
                    <a:pt x="8" y="145"/>
                  </a:lnTo>
                  <a:lnTo>
                    <a:pt x="8" y="145"/>
                  </a:lnTo>
                  <a:lnTo>
                    <a:pt x="6" y="153"/>
                  </a:lnTo>
                  <a:lnTo>
                    <a:pt x="6" y="153"/>
                  </a:lnTo>
                  <a:lnTo>
                    <a:pt x="4" y="143"/>
                  </a:lnTo>
                  <a:lnTo>
                    <a:pt x="4" y="134"/>
                  </a:lnTo>
                  <a:lnTo>
                    <a:pt x="4" y="134"/>
                  </a:lnTo>
                  <a:close/>
                  <a:moveTo>
                    <a:pt x="8" y="168"/>
                  </a:moveTo>
                  <a:lnTo>
                    <a:pt x="8" y="168"/>
                  </a:lnTo>
                  <a:lnTo>
                    <a:pt x="6" y="164"/>
                  </a:lnTo>
                  <a:lnTo>
                    <a:pt x="6" y="160"/>
                  </a:lnTo>
                  <a:lnTo>
                    <a:pt x="10" y="155"/>
                  </a:lnTo>
                  <a:lnTo>
                    <a:pt x="10" y="155"/>
                  </a:lnTo>
                  <a:lnTo>
                    <a:pt x="10" y="159"/>
                  </a:lnTo>
                  <a:lnTo>
                    <a:pt x="8" y="160"/>
                  </a:lnTo>
                  <a:lnTo>
                    <a:pt x="8" y="164"/>
                  </a:lnTo>
                  <a:lnTo>
                    <a:pt x="8" y="168"/>
                  </a:lnTo>
                  <a:lnTo>
                    <a:pt x="8" y="168"/>
                  </a:lnTo>
                  <a:close/>
                  <a:moveTo>
                    <a:pt x="10" y="151"/>
                  </a:moveTo>
                  <a:lnTo>
                    <a:pt x="10" y="151"/>
                  </a:lnTo>
                  <a:lnTo>
                    <a:pt x="12" y="145"/>
                  </a:lnTo>
                  <a:lnTo>
                    <a:pt x="16" y="141"/>
                  </a:lnTo>
                  <a:lnTo>
                    <a:pt x="21" y="132"/>
                  </a:lnTo>
                  <a:lnTo>
                    <a:pt x="21" y="132"/>
                  </a:lnTo>
                  <a:lnTo>
                    <a:pt x="21" y="138"/>
                  </a:lnTo>
                  <a:lnTo>
                    <a:pt x="17" y="143"/>
                  </a:lnTo>
                  <a:lnTo>
                    <a:pt x="14" y="147"/>
                  </a:lnTo>
                  <a:lnTo>
                    <a:pt x="10" y="151"/>
                  </a:lnTo>
                  <a:lnTo>
                    <a:pt x="10" y="151"/>
                  </a:lnTo>
                  <a:close/>
                  <a:moveTo>
                    <a:pt x="21" y="147"/>
                  </a:moveTo>
                  <a:lnTo>
                    <a:pt x="21" y="147"/>
                  </a:lnTo>
                  <a:lnTo>
                    <a:pt x="19" y="151"/>
                  </a:lnTo>
                  <a:lnTo>
                    <a:pt x="17" y="153"/>
                  </a:lnTo>
                  <a:lnTo>
                    <a:pt x="14" y="157"/>
                  </a:lnTo>
                  <a:lnTo>
                    <a:pt x="14" y="157"/>
                  </a:lnTo>
                  <a:lnTo>
                    <a:pt x="16" y="153"/>
                  </a:lnTo>
                  <a:lnTo>
                    <a:pt x="21" y="147"/>
                  </a:lnTo>
                  <a:lnTo>
                    <a:pt x="21" y="147"/>
                  </a:lnTo>
                  <a:close/>
                  <a:moveTo>
                    <a:pt x="14" y="170"/>
                  </a:moveTo>
                  <a:lnTo>
                    <a:pt x="14" y="170"/>
                  </a:lnTo>
                  <a:lnTo>
                    <a:pt x="17" y="166"/>
                  </a:lnTo>
                  <a:lnTo>
                    <a:pt x="21" y="166"/>
                  </a:lnTo>
                  <a:lnTo>
                    <a:pt x="21" y="166"/>
                  </a:lnTo>
                  <a:lnTo>
                    <a:pt x="17" y="168"/>
                  </a:lnTo>
                  <a:lnTo>
                    <a:pt x="14" y="170"/>
                  </a:lnTo>
                  <a:lnTo>
                    <a:pt x="14" y="170"/>
                  </a:lnTo>
                  <a:close/>
                  <a:moveTo>
                    <a:pt x="19" y="172"/>
                  </a:moveTo>
                  <a:lnTo>
                    <a:pt x="19" y="172"/>
                  </a:lnTo>
                  <a:lnTo>
                    <a:pt x="25" y="168"/>
                  </a:lnTo>
                  <a:lnTo>
                    <a:pt x="33" y="164"/>
                  </a:lnTo>
                  <a:lnTo>
                    <a:pt x="33" y="164"/>
                  </a:lnTo>
                  <a:lnTo>
                    <a:pt x="31" y="166"/>
                  </a:lnTo>
                  <a:lnTo>
                    <a:pt x="29" y="170"/>
                  </a:lnTo>
                  <a:lnTo>
                    <a:pt x="23" y="172"/>
                  </a:lnTo>
                  <a:lnTo>
                    <a:pt x="19" y="172"/>
                  </a:lnTo>
                  <a:lnTo>
                    <a:pt x="19" y="172"/>
                  </a:lnTo>
                  <a:close/>
                  <a:moveTo>
                    <a:pt x="67" y="92"/>
                  </a:moveTo>
                  <a:lnTo>
                    <a:pt x="67" y="92"/>
                  </a:lnTo>
                  <a:lnTo>
                    <a:pt x="61" y="90"/>
                  </a:lnTo>
                  <a:lnTo>
                    <a:pt x="57" y="90"/>
                  </a:lnTo>
                  <a:lnTo>
                    <a:pt x="54" y="90"/>
                  </a:lnTo>
                  <a:lnTo>
                    <a:pt x="54" y="90"/>
                  </a:lnTo>
                  <a:lnTo>
                    <a:pt x="54" y="107"/>
                  </a:lnTo>
                  <a:lnTo>
                    <a:pt x="54" y="124"/>
                  </a:lnTo>
                  <a:lnTo>
                    <a:pt x="52" y="141"/>
                  </a:lnTo>
                  <a:lnTo>
                    <a:pt x="50" y="157"/>
                  </a:lnTo>
                  <a:lnTo>
                    <a:pt x="50" y="157"/>
                  </a:lnTo>
                  <a:lnTo>
                    <a:pt x="38" y="159"/>
                  </a:lnTo>
                  <a:lnTo>
                    <a:pt x="31" y="159"/>
                  </a:lnTo>
                  <a:lnTo>
                    <a:pt x="25" y="157"/>
                  </a:lnTo>
                  <a:lnTo>
                    <a:pt x="25" y="157"/>
                  </a:lnTo>
                  <a:lnTo>
                    <a:pt x="27" y="80"/>
                  </a:lnTo>
                  <a:lnTo>
                    <a:pt x="27" y="6"/>
                  </a:lnTo>
                  <a:lnTo>
                    <a:pt x="27" y="6"/>
                  </a:lnTo>
                  <a:lnTo>
                    <a:pt x="40" y="6"/>
                  </a:lnTo>
                  <a:lnTo>
                    <a:pt x="54" y="6"/>
                  </a:lnTo>
                  <a:lnTo>
                    <a:pt x="54" y="6"/>
                  </a:lnTo>
                  <a:lnTo>
                    <a:pt x="54" y="8"/>
                  </a:lnTo>
                  <a:lnTo>
                    <a:pt x="54" y="10"/>
                  </a:lnTo>
                  <a:lnTo>
                    <a:pt x="54" y="12"/>
                  </a:lnTo>
                  <a:lnTo>
                    <a:pt x="56" y="12"/>
                  </a:lnTo>
                  <a:lnTo>
                    <a:pt x="56" y="12"/>
                  </a:lnTo>
                  <a:lnTo>
                    <a:pt x="61" y="10"/>
                  </a:lnTo>
                  <a:lnTo>
                    <a:pt x="69" y="8"/>
                  </a:lnTo>
                  <a:lnTo>
                    <a:pt x="69" y="8"/>
                  </a:lnTo>
                  <a:lnTo>
                    <a:pt x="75" y="8"/>
                  </a:lnTo>
                  <a:lnTo>
                    <a:pt x="80" y="8"/>
                  </a:lnTo>
                  <a:lnTo>
                    <a:pt x="92" y="14"/>
                  </a:lnTo>
                  <a:lnTo>
                    <a:pt x="92" y="14"/>
                  </a:lnTo>
                  <a:lnTo>
                    <a:pt x="99" y="21"/>
                  </a:lnTo>
                  <a:lnTo>
                    <a:pt x="107" y="31"/>
                  </a:lnTo>
                  <a:lnTo>
                    <a:pt x="107" y="31"/>
                  </a:lnTo>
                  <a:lnTo>
                    <a:pt x="113" y="40"/>
                  </a:lnTo>
                  <a:lnTo>
                    <a:pt x="113" y="52"/>
                  </a:lnTo>
                  <a:lnTo>
                    <a:pt x="111" y="63"/>
                  </a:lnTo>
                  <a:lnTo>
                    <a:pt x="107" y="73"/>
                  </a:lnTo>
                  <a:lnTo>
                    <a:pt x="99" y="80"/>
                  </a:lnTo>
                  <a:lnTo>
                    <a:pt x="90" y="88"/>
                  </a:lnTo>
                  <a:lnTo>
                    <a:pt x="80" y="92"/>
                  </a:lnTo>
                  <a:lnTo>
                    <a:pt x="67" y="92"/>
                  </a:lnTo>
                  <a:lnTo>
                    <a:pt x="67" y="92"/>
                  </a:lnTo>
                  <a:close/>
                  <a:moveTo>
                    <a:pt x="57" y="31"/>
                  </a:moveTo>
                  <a:lnTo>
                    <a:pt x="57" y="31"/>
                  </a:lnTo>
                  <a:lnTo>
                    <a:pt x="56" y="50"/>
                  </a:lnTo>
                  <a:lnTo>
                    <a:pt x="57" y="59"/>
                  </a:lnTo>
                  <a:lnTo>
                    <a:pt x="57" y="69"/>
                  </a:lnTo>
                  <a:lnTo>
                    <a:pt x="57" y="69"/>
                  </a:lnTo>
                  <a:lnTo>
                    <a:pt x="65" y="73"/>
                  </a:lnTo>
                  <a:lnTo>
                    <a:pt x="75" y="73"/>
                  </a:lnTo>
                  <a:lnTo>
                    <a:pt x="82" y="73"/>
                  </a:lnTo>
                  <a:lnTo>
                    <a:pt x="90" y="69"/>
                  </a:lnTo>
                  <a:lnTo>
                    <a:pt x="90" y="69"/>
                  </a:lnTo>
                  <a:lnTo>
                    <a:pt x="96" y="61"/>
                  </a:lnTo>
                  <a:lnTo>
                    <a:pt x="97" y="58"/>
                  </a:lnTo>
                  <a:lnTo>
                    <a:pt x="99" y="52"/>
                  </a:lnTo>
                  <a:lnTo>
                    <a:pt x="99" y="52"/>
                  </a:lnTo>
                  <a:lnTo>
                    <a:pt x="97" y="44"/>
                  </a:lnTo>
                  <a:lnTo>
                    <a:pt x="96" y="38"/>
                  </a:lnTo>
                  <a:lnTo>
                    <a:pt x="92" y="33"/>
                  </a:lnTo>
                  <a:lnTo>
                    <a:pt x="84" y="29"/>
                  </a:lnTo>
                  <a:lnTo>
                    <a:pt x="78" y="27"/>
                  </a:lnTo>
                  <a:lnTo>
                    <a:pt x="71" y="25"/>
                  </a:lnTo>
                  <a:lnTo>
                    <a:pt x="63" y="27"/>
                  </a:lnTo>
                  <a:lnTo>
                    <a:pt x="57" y="31"/>
                  </a:lnTo>
                  <a:lnTo>
                    <a:pt x="57" y="31"/>
                  </a:lnTo>
                  <a:close/>
                  <a:moveTo>
                    <a:pt x="78" y="31"/>
                  </a:moveTo>
                  <a:lnTo>
                    <a:pt x="78" y="31"/>
                  </a:lnTo>
                  <a:lnTo>
                    <a:pt x="78" y="33"/>
                  </a:lnTo>
                  <a:lnTo>
                    <a:pt x="77" y="35"/>
                  </a:lnTo>
                  <a:lnTo>
                    <a:pt x="75" y="37"/>
                  </a:lnTo>
                  <a:lnTo>
                    <a:pt x="75" y="37"/>
                  </a:lnTo>
                  <a:lnTo>
                    <a:pt x="75" y="33"/>
                  </a:lnTo>
                  <a:lnTo>
                    <a:pt x="78" y="31"/>
                  </a:lnTo>
                  <a:lnTo>
                    <a:pt x="78" y="31"/>
                  </a:lnTo>
                  <a:close/>
                  <a:moveTo>
                    <a:pt x="67" y="31"/>
                  </a:moveTo>
                  <a:lnTo>
                    <a:pt x="67" y="31"/>
                  </a:lnTo>
                  <a:lnTo>
                    <a:pt x="65" y="35"/>
                  </a:lnTo>
                  <a:lnTo>
                    <a:pt x="61" y="37"/>
                  </a:lnTo>
                  <a:lnTo>
                    <a:pt x="61" y="37"/>
                  </a:lnTo>
                  <a:lnTo>
                    <a:pt x="61" y="35"/>
                  </a:lnTo>
                  <a:lnTo>
                    <a:pt x="63" y="33"/>
                  </a:lnTo>
                  <a:lnTo>
                    <a:pt x="67" y="31"/>
                  </a:lnTo>
                  <a:lnTo>
                    <a:pt x="67" y="31"/>
                  </a:lnTo>
                  <a:close/>
                  <a:moveTo>
                    <a:pt x="82" y="65"/>
                  </a:moveTo>
                  <a:lnTo>
                    <a:pt x="82" y="65"/>
                  </a:lnTo>
                  <a:lnTo>
                    <a:pt x="78" y="67"/>
                  </a:lnTo>
                  <a:lnTo>
                    <a:pt x="73" y="69"/>
                  </a:lnTo>
                  <a:lnTo>
                    <a:pt x="67" y="67"/>
                  </a:lnTo>
                  <a:lnTo>
                    <a:pt x="63" y="65"/>
                  </a:lnTo>
                  <a:lnTo>
                    <a:pt x="63" y="65"/>
                  </a:lnTo>
                  <a:lnTo>
                    <a:pt x="61" y="56"/>
                  </a:lnTo>
                  <a:lnTo>
                    <a:pt x="63" y="46"/>
                  </a:lnTo>
                  <a:lnTo>
                    <a:pt x="63" y="46"/>
                  </a:lnTo>
                  <a:lnTo>
                    <a:pt x="67" y="44"/>
                  </a:lnTo>
                  <a:lnTo>
                    <a:pt x="71" y="46"/>
                  </a:lnTo>
                  <a:lnTo>
                    <a:pt x="78" y="50"/>
                  </a:lnTo>
                  <a:lnTo>
                    <a:pt x="80" y="54"/>
                  </a:lnTo>
                  <a:lnTo>
                    <a:pt x="82" y="58"/>
                  </a:lnTo>
                  <a:lnTo>
                    <a:pt x="82" y="61"/>
                  </a:lnTo>
                  <a:lnTo>
                    <a:pt x="82" y="65"/>
                  </a:lnTo>
                  <a:lnTo>
                    <a:pt x="82" y="65"/>
                  </a:lnTo>
                  <a:close/>
                  <a:moveTo>
                    <a:pt x="82" y="38"/>
                  </a:moveTo>
                  <a:lnTo>
                    <a:pt x="82" y="38"/>
                  </a:lnTo>
                  <a:lnTo>
                    <a:pt x="84" y="37"/>
                  </a:lnTo>
                  <a:lnTo>
                    <a:pt x="86" y="35"/>
                  </a:lnTo>
                  <a:lnTo>
                    <a:pt x="86" y="35"/>
                  </a:lnTo>
                  <a:lnTo>
                    <a:pt x="84" y="37"/>
                  </a:lnTo>
                  <a:lnTo>
                    <a:pt x="82" y="38"/>
                  </a:lnTo>
                  <a:lnTo>
                    <a:pt x="82" y="38"/>
                  </a:lnTo>
                  <a:close/>
                  <a:moveTo>
                    <a:pt x="88" y="42"/>
                  </a:moveTo>
                  <a:lnTo>
                    <a:pt x="88" y="42"/>
                  </a:lnTo>
                  <a:lnTo>
                    <a:pt x="90" y="38"/>
                  </a:lnTo>
                  <a:lnTo>
                    <a:pt x="90" y="38"/>
                  </a:lnTo>
                  <a:lnTo>
                    <a:pt x="90" y="40"/>
                  </a:lnTo>
                  <a:lnTo>
                    <a:pt x="90" y="42"/>
                  </a:lnTo>
                  <a:lnTo>
                    <a:pt x="90" y="42"/>
                  </a:lnTo>
                  <a:lnTo>
                    <a:pt x="88" y="42"/>
                  </a:lnTo>
                  <a:lnTo>
                    <a:pt x="88" y="42"/>
                  </a:lnTo>
                  <a:close/>
                  <a:moveTo>
                    <a:pt x="92" y="59"/>
                  </a:moveTo>
                  <a:lnTo>
                    <a:pt x="92" y="59"/>
                  </a:lnTo>
                  <a:lnTo>
                    <a:pt x="90" y="59"/>
                  </a:lnTo>
                  <a:lnTo>
                    <a:pt x="92" y="58"/>
                  </a:lnTo>
                  <a:lnTo>
                    <a:pt x="92" y="56"/>
                  </a:lnTo>
                  <a:lnTo>
                    <a:pt x="92" y="56"/>
                  </a:lnTo>
                  <a:lnTo>
                    <a:pt x="92" y="58"/>
                  </a:lnTo>
                  <a:lnTo>
                    <a:pt x="92" y="58"/>
                  </a:lnTo>
                  <a:lnTo>
                    <a:pt x="92" y="59"/>
                  </a:lnTo>
                  <a:lnTo>
                    <a:pt x="92" y="59"/>
                  </a:lnTo>
                  <a:close/>
                  <a:moveTo>
                    <a:pt x="94" y="50"/>
                  </a:moveTo>
                  <a:lnTo>
                    <a:pt x="94" y="50"/>
                  </a:lnTo>
                  <a:lnTo>
                    <a:pt x="92" y="50"/>
                  </a:lnTo>
                  <a:lnTo>
                    <a:pt x="90" y="52"/>
                  </a:lnTo>
                  <a:lnTo>
                    <a:pt x="90" y="52"/>
                  </a:lnTo>
                  <a:lnTo>
                    <a:pt x="90" y="50"/>
                  </a:lnTo>
                  <a:lnTo>
                    <a:pt x="90" y="48"/>
                  </a:lnTo>
                  <a:lnTo>
                    <a:pt x="94" y="44"/>
                  </a:lnTo>
                  <a:lnTo>
                    <a:pt x="94" y="44"/>
                  </a:lnTo>
                  <a:lnTo>
                    <a:pt x="94" y="46"/>
                  </a:lnTo>
                  <a:lnTo>
                    <a:pt x="94" y="50"/>
                  </a:lnTo>
                  <a:lnTo>
                    <a:pt x="94" y="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2" name="Freeform 80"/>
            <p:cNvSpPr>
              <a:spLocks noEditPoints="1"/>
            </p:cNvSpPr>
            <p:nvPr/>
          </p:nvSpPr>
          <p:spPr bwMode="auto">
            <a:xfrm>
              <a:off x="4624388" y="153988"/>
              <a:ext cx="738188" cy="801688"/>
            </a:xfrm>
            <a:custGeom>
              <a:avLst/>
              <a:gdLst/>
              <a:ahLst/>
              <a:cxnLst>
                <a:cxn ang="0">
                  <a:pos x="324" y="381"/>
                </a:cxn>
                <a:cxn ang="0">
                  <a:pos x="189" y="317"/>
                </a:cxn>
                <a:cxn ang="0">
                  <a:pos x="225" y="164"/>
                </a:cxn>
                <a:cxn ang="0">
                  <a:pos x="330" y="204"/>
                </a:cxn>
                <a:cxn ang="0">
                  <a:pos x="423" y="67"/>
                </a:cxn>
                <a:cxn ang="0">
                  <a:pos x="275" y="0"/>
                </a:cxn>
                <a:cxn ang="0">
                  <a:pos x="111" y="65"/>
                </a:cxn>
                <a:cxn ang="0">
                  <a:pos x="0" y="275"/>
                </a:cxn>
                <a:cxn ang="0">
                  <a:pos x="69" y="444"/>
                </a:cxn>
                <a:cxn ang="0">
                  <a:pos x="220" y="503"/>
                </a:cxn>
                <a:cxn ang="0">
                  <a:pos x="452" y="444"/>
                </a:cxn>
                <a:cxn ang="0">
                  <a:pos x="223" y="151"/>
                </a:cxn>
                <a:cxn ang="0">
                  <a:pos x="269" y="145"/>
                </a:cxn>
                <a:cxn ang="0">
                  <a:pos x="269" y="145"/>
                </a:cxn>
                <a:cxn ang="0">
                  <a:pos x="321" y="132"/>
                </a:cxn>
                <a:cxn ang="0">
                  <a:pos x="342" y="143"/>
                </a:cxn>
                <a:cxn ang="0">
                  <a:pos x="141" y="65"/>
                </a:cxn>
                <a:cxn ang="0">
                  <a:pos x="103" y="99"/>
                </a:cxn>
                <a:cxn ang="0">
                  <a:pos x="98" y="130"/>
                </a:cxn>
                <a:cxn ang="0">
                  <a:pos x="69" y="389"/>
                </a:cxn>
                <a:cxn ang="0">
                  <a:pos x="82" y="379"/>
                </a:cxn>
                <a:cxn ang="0">
                  <a:pos x="90" y="402"/>
                </a:cxn>
                <a:cxn ang="0">
                  <a:pos x="61" y="351"/>
                </a:cxn>
                <a:cxn ang="0">
                  <a:pos x="69" y="355"/>
                </a:cxn>
                <a:cxn ang="0">
                  <a:pos x="25" y="259"/>
                </a:cxn>
                <a:cxn ang="0">
                  <a:pos x="75" y="193"/>
                </a:cxn>
                <a:cxn ang="0">
                  <a:pos x="65" y="259"/>
                </a:cxn>
                <a:cxn ang="0">
                  <a:pos x="67" y="254"/>
                </a:cxn>
                <a:cxn ang="0">
                  <a:pos x="48" y="298"/>
                </a:cxn>
                <a:cxn ang="0">
                  <a:pos x="52" y="326"/>
                </a:cxn>
                <a:cxn ang="0">
                  <a:pos x="88" y="155"/>
                </a:cxn>
                <a:cxn ang="0">
                  <a:pos x="58" y="156"/>
                </a:cxn>
                <a:cxn ang="0">
                  <a:pos x="48" y="193"/>
                </a:cxn>
                <a:cxn ang="0">
                  <a:pos x="48" y="193"/>
                </a:cxn>
                <a:cxn ang="0">
                  <a:pos x="18" y="240"/>
                </a:cxn>
                <a:cxn ang="0">
                  <a:pos x="18" y="307"/>
                </a:cxn>
                <a:cxn ang="0">
                  <a:pos x="21" y="341"/>
                </a:cxn>
                <a:cxn ang="0">
                  <a:pos x="38" y="378"/>
                </a:cxn>
                <a:cxn ang="0">
                  <a:pos x="48" y="385"/>
                </a:cxn>
                <a:cxn ang="0">
                  <a:pos x="48" y="399"/>
                </a:cxn>
                <a:cxn ang="0">
                  <a:pos x="75" y="397"/>
                </a:cxn>
                <a:cxn ang="0">
                  <a:pos x="78" y="421"/>
                </a:cxn>
                <a:cxn ang="0">
                  <a:pos x="101" y="444"/>
                </a:cxn>
                <a:cxn ang="0">
                  <a:pos x="98" y="431"/>
                </a:cxn>
                <a:cxn ang="0">
                  <a:pos x="119" y="414"/>
                </a:cxn>
                <a:cxn ang="0">
                  <a:pos x="134" y="450"/>
                </a:cxn>
                <a:cxn ang="0">
                  <a:pos x="128" y="423"/>
                </a:cxn>
                <a:cxn ang="0">
                  <a:pos x="149" y="467"/>
                </a:cxn>
                <a:cxn ang="0">
                  <a:pos x="143" y="454"/>
                </a:cxn>
                <a:cxn ang="0">
                  <a:pos x="143" y="454"/>
                </a:cxn>
                <a:cxn ang="0">
                  <a:pos x="180" y="475"/>
                </a:cxn>
                <a:cxn ang="0">
                  <a:pos x="168" y="463"/>
                </a:cxn>
                <a:cxn ang="0">
                  <a:pos x="151" y="423"/>
                </a:cxn>
                <a:cxn ang="0">
                  <a:pos x="80" y="227"/>
                </a:cxn>
                <a:cxn ang="0">
                  <a:pos x="197" y="33"/>
                </a:cxn>
                <a:cxn ang="0">
                  <a:pos x="372" y="42"/>
                </a:cxn>
                <a:cxn ang="0">
                  <a:pos x="389" y="162"/>
                </a:cxn>
                <a:cxn ang="0">
                  <a:pos x="275" y="113"/>
                </a:cxn>
                <a:cxn ang="0">
                  <a:pos x="162" y="214"/>
                </a:cxn>
                <a:cxn ang="0">
                  <a:pos x="208" y="362"/>
                </a:cxn>
                <a:cxn ang="0">
                  <a:pos x="359" y="387"/>
                </a:cxn>
                <a:cxn ang="0">
                  <a:pos x="380" y="458"/>
                </a:cxn>
              </a:cxnLst>
              <a:rect l="0" t="0" r="r" b="b"/>
              <a:pathLst>
                <a:path w="465" h="505">
                  <a:moveTo>
                    <a:pt x="444" y="383"/>
                  </a:moveTo>
                  <a:lnTo>
                    <a:pt x="444" y="383"/>
                  </a:lnTo>
                  <a:lnTo>
                    <a:pt x="433" y="360"/>
                  </a:lnTo>
                  <a:lnTo>
                    <a:pt x="427" y="351"/>
                  </a:lnTo>
                  <a:lnTo>
                    <a:pt x="422" y="343"/>
                  </a:lnTo>
                  <a:lnTo>
                    <a:pt x="422" y="343"/>
                  </a:lnTo>
                  <a:lnTo>
                    <a:pt x="393" y="360"/>
                  </a:lnTo>
                  <a:lnTo>
                    <a:pt x="376" y="366"/>
                  </a:lnTo>
                  <a:lnTo>
                    <a:pt x="361" y="374"/>
                  </a:lnTo>
                  <a:lnTo>
                    <a:pt x="342" y="378"/>
                  </a:lnTo>
                  <a:lnTo>
                    <a:pt x="324" y="381"/>
                  </a:lnTo>
                  <a:lnTo>
                    <a:pt x="305" y="383"/>
                  </a:lnTo>
                  <a:lnTo>
                    <a:pt x="286" y="381"/>
                  </a:lnTo>
                  <a:lnTo>
                    <a:pt x="286" y="381"/>
                  </a:lnTo>
                  <a:lnTo>
                    <a:pt x="265" y="378"/>
                  </a:lnTo>
                  <a:lnTo>
                    <a:pt x="244" y="372"/>
                  </a:lnTo>
                  <a:lnTo>
                    <a:pt x="227" y="362"/>
                  </a:lnTo>
                  <a:lnTo>
                    <a:pt x="212" y="351"/>
                  </a:lnTo>
                  <a:lnTo>
                    <a:pt x="212" y="351"/>
                  </a:lnTo>
                  <a:lnTo>
                    <a:pt x="204" y="341"/>
                  </a:lnTo>
                  <a:lnTo>
                    <a:pt x="195" y="330"/>
                  </a:lnTo>
                  <a:lnTo>
                    <a:pt x="189" y="317"/>
                  </a:lnTo>
                  <a:lnTo>
                    <a:pt x="183" y="299"/>
                  </a:lnTo>
                  <a:lnTo>
                    <a:pt x="178" y="284"/>
                  </a:lnTo>
                  <a:lnTo>
                    <a:pt x="176" y="267"/>
                  </a:lnTo>
                  <a:lnTo>
                    <a:pt x="174" y="250"/>
                  </a:lnTo>
                  <a:lnTo>
                    <a:pt x="174" y="233"/>
                  </a:lnTo>
                  <a:lnTo>
                    <a:pt x="176" y="216"/>
                  </a:lnTo>
                  <a:lnTo>
                    <a:pt x="181" y="202"/>
                  </a:lnTo>
                  <a:lnTo>
                    <a:pt x="187" y="189"/>
                  </a:lnTo>
                  <a:lnTo>
                    <a:pt x="197" y="177"/>
                  </a:lnTo>
                  <a:lnTo>
                    <a:pt x="210" y="170"/>
                  </a:lnTo>
                  <a:lnTo>
                    <a:pt x="225" y="164"/>
                  </a:lnTo>
                  <a:lnTo>
                    <a:pt x="242" y="164"/>
                  </a:lnTo>
                  <a:lnTo>
                    <a:pt x="263" y="166"/>
                  </a:lnTo>
                  <a:lnTo>
                    <a:pt x="263" y="166"/>
                  </a:lnTo>
                  <a:lnTo>
                    <a:pt x="271" y="170"/>
                  </a:lnTo>
                  <a:lnTo>
                    <a:pt x="281" y="176"/>
                  </a:lnTo>
                  <a:lnTo>
                    <a:pt x="296" y="189"/>
                  </a:lnTo>
                  <a:lnTo>
                    <a:pt x="311" y="200"/>
                  </a:lnTo>
                  <a:lnTo>
                    <a:pt x="317" y="204"/>
                  </a:lnTo>
                  <a:lnTo>
                    <a:pt x="322" y="206"/>
                  </a:lnTo>
                  <a:lnTo>
                    <a:pt x="322" y="206"/>
                  </a:lnTo>
                  <a:lnTo>
                    <a:pt x="330" y="204"/>
                  </a:lnTo>
                  <a:lnTo>
                    <a:pt x="340" y="198"/>
                  </a:lnTo>
                  <a:lnTo>
                    <a:pt x="361" y="187"/>
                  </a:lnTo>
                  <a:lnTo>
                    <a:pt x="361" y="187"/>
                  </a:lnTo>
                  <a:lnTo>
                    <a:pt x="414" y="160"/>
                  </a:lnTo>
                  <a:lnTo>
                    <a:pt x="437" y="147"/>
                  </a:lnTo>
                  <a:lnTo>
                    <a:pt x="448" y="139"/>
                  </a:lnTo>
                  <a:lnTo>
                    <a:pt x="458" y="130"/>
                  </a:lnTo>
                  <a:lnTo>
                    <a:pt x="458" y="130"/>
                  </a:lnTo>
                  <a:lnTo>
                    <a:pt x="446" y="103"/>
                  </a:lnTo>
                  <a:lnTo>
                    <a:pt x="433" y="78"/>
                  </a:lnTo>
                  <a:lnTo>
                    <a:pt x="423" y="67"/>
                  </a:lnTo>
                  <a:lnTo>
                    <a:pt x="416" y="55"/>
                  </a:lnTo>
                  <a:lnTo>
                    <a:pt x="404" y="46"/>
                  </a:lnTo>
                  <a:lnTo>
                    <a:pt x="395" y="38"/>
                  </a:lnTo>
                  <a:lnTo>
                    <a:pt x="395" y="38"/>
                  </a:lnTo>
                  <a:lnTo>
                    <a:pt x="368" y="21"/>
                  </a:lnTo>
                  <a:lnTo>
                    <a:pt x="355" y="15"/>
                  </a:lnTo>
                  <a:lnTo>
                    <a:pt x="342" y="10"/>
                  </a:lnTo>
                  <a:lnTo>
                    <a:pt x="326" y="6"/>
                  </a:lnTo>
                  <a:lnTo>
                    <a:pt x="311" y="2"/>
                  </a:lnTo>
                  <a:lnTo>
                    <a:pt x="294" y="0"/>
                  </a:lnTo>
                  <a:lnTo>
                    <a:pt x="275" y="0"/>
                  </a:lnTo>
                  <a:lnTo>
                    <a:pt x="275" y="0"/>
                  </a:lnTo>
                  <a:lnTo>
                    <a:pt x="261" y="0"/>
                  </a:lnTo>
                  <a:lnTo>
                    <a:pt x="248" y="2"/>
                  </a:lnTo>
                  <a:lnTo>
                    <a:pt x="223" y="8"/>
                  </a:lnTo>
                  <a:lnTo>
                    <a:pt x="202" y="17"/>
                  </a:lnTo>
                  <a:lnTo>
                    <a:pt x="183" y="25"/>
                  </a:lnTo>
                  <a:lnTo>
                    <a:pt x="183" y="25"/>
                  </a:lnTo>
                  <a:lnTo>
                    <a:pt x="160" y="35"/>
                  </a:lnTo>
                  <a:lnTo>
                    <a:pt x="160" y="35"/>
                  </a:lnTo>
                  <a:lnTo>
                    <a:pt x="136" y="48"/>
                  </a:lnTo>
                  <a:lnTo>
                    <a:pt x="111" y="65"/>
                  </a:lnTo>
                  <a:lnTo>
                    <a:pt x="90" y="84"/>
                  </a:lnTo>
                  <a:lnTo>
                    <a:pt x="69" y="103"/>
                  </a:lnTo>
                  <a:lnTo>
                    <a:pt x="52" y="124"/>
                  </a:lnTo>
                  <a:lnTo>
                    <a:pt x="37" y="147"/>
                  </a:lnTo>
                  <a:lnTo>
                    <a:pt x="21" y="172"/>
                  </a:lnTo>
                  <a:lnTo>
                    <a:pt x="10" y="198"/>
                  </a:lnTo>
                  <a:lnTo>
                    <a:pt x="10" y="198"/>
                  </a:lnTo>
                  <a:lnTo>
                    <a:pt x="6" y="217"/>
                  </a:lnTo>
                  <a:lnTo>
                    <a:pt x="2" y="237"/>
                  </a:lnTo>
                  <a:lnTo>
                    <a:pt x="0" y="256"/>
                  </a:lnTo>
                  <a:lnTo>
                    <a:pt x="0" y="275"/>
                  </a:lnTo>
                  <a:lnTo>
                    <a:pt x="2" y="294"/>
                  </a:lnTo>
                  <a:lnTo>
                    <a:pt x="4" y="311"/>
                  </a:lnTo>
                  <a:lnTo>
                    <a:pt x="8" y="328"/>
                  </a:lnTo>
                  <a:lnTo>
                    <a:pt x="12" y="347"/>
                  </a:lnTo>
                  <a:lnTo>
                    <a:pt x="18" y="362"/>
                  </a:lnTo>
                  <a:lnTo>
                    <a:pt x="23" y="379"/>
                  </a:lnTo>
                  <a:lnTo>
                    <a:pt x="31" y="393"/>
                  </a:lnTo>
                  <a:lnTo>
                    <a:pt x="38" y="408"/>
                  </a:lnTo>
                  <a:lnTo>
                    <a:pt x="48" y="421"/>
                  </a:lnTo>
                  <a:lnTo>
                    <a:pt x="58" y="433"/>
                  </a:lnTo>
                  <a:lnTo>
                    <a:pt x="69" y="444"/>
                  </a:lnTo>
                  <a:lnTo>
                    <a:pt x="80" y="454"/>
                  </a:lnTo>
                  <a:lnTo>
                    <a:pt x="80" y="454"/>
                  </a:lnTo>
                  <a:lnTo>
                    <a:pt x="94" y="463"/>
                  </a:lnTo>
                  <a:lnTo>
                    <a:pt x="111" y="471"/>
                  </a:lnTo>
                  <a:lnTo>
                    <a:pt x="126" y="479"/>
                  </a:lnTo>
                  <a:lnTo>
                    <a:pt x="145" y="486"/>
                  </a:lnTo>
                  <a:lnTo>
                    <a:pt x="162" y="492"/>
                  </a:lnTo>
                  <a:lnTo>
                    <a:pt x="181" y="498"/>
                  </a:lnTo>
                  <a:lnTo>
                    <a:pt x="200" y="501"/>
                  </a:lnTo>
                  <a:lnTo>
                    <a:pt x="220" y="503"/>
                  </a:lnTo>
                  <a:lnTo>
                    <a:pt x="220" y="503"/>
                  </a:lnTo>
                  <a:lnTo>
                    <a:pt x="246" y="505"/>
                  </a:lnTo>
                  <a:lnTo>
                    <a:pt x="277" y="503"/>
                  </a:lnTo>
                  <a:lnTo>
                    <a:pt x="307" y="500"/>
                  </a:lnTo>
                  <a:lnTo>
                    <a:pt x="330" y="496"/>
                  </a:lnTo>
                  <a:lnTo>
                    <a:pt x="330" y="496"/>
                  </a:lnTo>
                  <a:lnTo>
                    <a:pt x="357" y="486"/>
                  </a:lnTo>
                  <a:lnTo>
                    <a:pt x="382" y="477"/>
                  </a:lnTo>
                  <a:lnTo>
                    <a:pt x="433" y="456"/>
                  </a:lnTo>
                  <a:lnTo>
                    <a:pt x="433" y="456"/>
                  </a:lnTo>
                  <a:lnTo>
                    <a:pt x="443" y="450"/>
                  </a:lnTo>
                  <a:lnTo>
                    <a:pt x="452" y="444"/>
                  </a:lnTo>
                  <a:lnTo>
                    <a:pt x="458" y="440"/>
                  </a:lnTo>
                  <a:lnTo>
                    <a:pt x="462" y="435"/>
                  </a:lnTo>
                  <a:lnTo>
                    <a:pt x="463" y="429"/>
                  </a:lnTo>
                  <a:lnTo>
                    <a:pt x="465" y="423"/>
                  </a:lnTo>
                  <a:lnTo>
                    <a:pt x="465" y="423"/>
                  </a:lnTo>
                  <a:lnTo>
                    <a:pt x="463" y="414"/>
                  </a:lnTo>
                  <a:lnTo>
                    <a:pt x="458" y="404"/>
                  </a:lnTo>
                  <a:lnTo>
                    <a:pt x="444" y="383"/>
                  </a:lnTo>
                  <a:lnTo>
                    <a:pt x="444" y="383"/>
                  </a:lnTo>
                  <a:close/>
                  <a:moveTo>
                    <a:pt x="223" y="151"/>
                  </a:moveTo>
                  <a:lnTo>
                    <a:pt x="223" y="151"/>
                  </a:lnTo>
                  <a:lnTo>
                    <a:pt x="231" y="141"/>
                  </a:lnTo>
                  <a:lnTo>
                    <a:pt x="242" y="134"/>
                  </a:lnTo>
                  <a:lnTo>
                    <a:pt x="256" y="128"/>
                  </a:lnTo>
                  <a:lnTo>
                    <a:pt x="271" y="122"/>
                  </a:lnTo>
                  <a:lnTo>
                    <a:pt x="271" y="122"/>
                  </a:lnTo>
                  <a:lnTo>
                    <a:pt x="261" y="130"/>
                  </a:lnTo>
                  <a:lnTo>
                    <a:pt x="250" y="139"/>
                  </a:lnTo>
                  <a:lnTo>
                    <a:pt x="237" y="145"/>
                  </a:lnTo>
                  <a:lnTo>
                    <a:pt x="223" y="151"/>
                  </a:lnTo>
                  <a:lnTo>
                    <a:pt x="223" y="151"/>
                  </a:lnTo>
                  <a:close/>
                  <a:moveTo>
                    <a:pt x="269" y="145"/>
                  </a:moveTo>
                  <a:lnTo>
                    <a:pt x="269" y="145"/>
                  </a:lnTo>
                  <a:lnTo>
                    <a:pt x="265" y="143"/>
                  </a:lnTo>
                  <a:lnTo>
                    <a:pt x="265" y="139"/>
                  </a:lnTo>
                  <a:lnTo>
                    <a:pt x="265" y="139"/>
                  </a:lnTo>
                  <a:lnTo>
                    <a:pt x="273" y="136"/>
                  </a:lnTo>
                  <a:lnTo>
                    <a:pt x="281" y="132"/>
                  </a:lnTo>
                  <a:lnTo>
                    <a:pt x="281" y="132"/>
                  </a:lnTo>
                  <a:lnTo>
                    <a:pt x="279" y="136"/>
                  </a:lnTo>
                  <a:lnTo>
                    <a:pt x="275" y="139"/>
                  </a:lnTo>
                  <a:lnTo>
                    <a:pt x="271" y="141"/>
                  </a:lnTo>
                  <a:lnTo>
                    <a:pt x="269" y="145"/>
                  </a:lnTo>
                  <a:lnTo>
                    <a:pt x="269" y="145"/>
                  </a:lnTo>
                  <a:close/>
                  <a:moveTo>
                    <a:pt x="309" y="137"/>
                  </a:moveTo>
                  <a:lnTo>
                    <a:pt x="309" y="137"/>
                  </a:lnTo>
                  <a:lnTo>
                    <a:pt x="309" y="136"/>
                  </a:lnTo>
                  <a:lnTo>
                    <a:pt x="311" y="134"/>
                  </a:lnTo>
                  <a:lnTo>
                    <a:pt x="313" y="132"/>
                  </a:lnTo>
                  <a:lnTo>
                    <a:pt x="313" y="128"/>
                  </a:lnTo>
                  <a:lnTo>
                    <a:pt x="313" y="128"/>
                  </a:lnTo>
                  <a:lnTo>
                    <a:pt x="317" y="128"/>
                  </a:lnTo>
                  <a:lnTo>
                    <a:pt x="319" y="128"/>
                  </a:lnTo>
                  <a:lnTo>
                    <a:pt x="321" y="132"/>
                  </a:lnTo>
                  <a:lnTo>
                    <a:pt x="321" y="132"/>
                  </a:lnTo>
                  <a:lnTo>
                    <a:pt x="317" y="136"/>
                  </a:lnTo>
                  <a:lnTo>
                    <a:pt x="313" y="137"/>
                  </a:lnTo>
                  <a:lnTo>
                    <a:pt x="309" y="137"/>
                  </a:lnTo>
                  <a:lnTo>
                    <a:pt x="309" y="137"/>
                  </a:lnTo>
                  <a:close/>
                  <a:moveTo>
                    <a:pt x="321" y="156"/>
                  </a:moveTo>
                  <a:lnTo>
                    <a:pt x="321" y="156"/>
                  </a:lnTo>
                  <a:lnTo>
                    <a:pt x="330" y="145"/>
                  </a:lnTo>
                  <a:lnTo>
                    <a:pt x="336" y="143"/>
                  </a:lnTo>
                  <a:lnTo>
                    <a:pt x="340" y="141"/>
                  </a:lnTo>
                  <a:lnTo>
                    <a:pt x="342" y="143"/>
                  </a:lnTo>
                  <a:lnTo>
                    <a:pt x="342" y="143"/>
                  </a:lnTo>
                  <a:lnTo>
                    <a:pt x="340" y="149"/>
                  </a:lnTo>
                  <a:lnTo>
                    <a:pt x="334" y="153"/>
                  </a:lnTo>
                  <a:lnTo>
                    <a:pt x="321" y="156"/>
                  </a:lnTo>
                  <a:lnTo>
                    <a:pt x="321" y="156"/>
                  </a:lnTo>
                  <a:close/>
                  <a:moveTo>
                    <a:pt x="157" y="52"/>
                  </a:moveTo>
                  <a:lnTo>
                    <a:pt x="157" y="52"/>
                  </a:lnTo>
                  <a:lnTo>
                    <a:pt x="153" y="55"/>
                  </a:lnTo>
                  <a:lnTo>
                    <a:pt x="151" y="59"/>
                  </a:lnTo>
                  <a:lnTo>
                    <a:pt x="141" y="65"/>
                  </a:lnTo>
                  <a:lnTo>
                    <a:pt x="141" y="65"/>
                  </a:lnTo>
                  <a:lnTo>
                    <a:pt x="143" y="59"/>
                  </a:lnTo>
                  <a:lnTo>
                    <a:pt x="147" y="55"/>
                  </a:lnTo>
                  <a:lnTo>
                    <a:pt x="157" y="52"/>
                  </a:lnTo>
                  <a:lnTo>
                    <a:pt x="157" y="52"/>
                  </a:lnTo>
                  <a:close/>
                  <a:moveTo>
                    <a:pt x="124" y="82"/>
                  </a:moveTo>
                  <a:lnTo>
                    <a:pt x="124" y="82"/>
                  </a:lnTo>
                  <a:lnTo>
                    <a:pt x="124" y="86"/>
                  </a:lnTo>
                  <a:lnTo>
                    <a:pt x="124" y="90"/>
                  </a:lnTo>
                  <a:lnTo>
                    <a:pt x="117" y="95"/>
                  </a:lnTo>
                  <a:lnTo>
                    <a:pt x="109" y="99"/>
                  </a:lnTo>
                  <a:lnTo>
                    <a:pt x="103" y="99"/>
                  </a:lnTo>
                  <a:lnTo>
                    <a:pt x="99" y="99"/>
                  </a:lnTo>
                  <a:lnTo>
                    <a:pt x="99" y="99"/>
                  </a:lnTo>
                  <a:lnTo>
                    <a:pt x="105" y="94"/>
                  </a:lnTo>
                  <a:lnTo>
                    <a:pt x="111" y="90"/>
                  </a:lnTo>
                  <a:lnTo>
                    <a:pt x="119" y="86"/>
                  </a:lnTo>
                  <a:lnTo>
                    <a:pt x="124" y="82"/>
                  </a:lnTo>
                  <a:lnTo>
                    <a:pt x="124" y="82"/>
                  </a:lnTo>
                  <a:close/>
                  <a:moveTo>
                    <a:pt x="103" y="116"/>
                  </a:moveTo>
                  <a:lnTo>
                    <a:pt x="103" y="116"/>
                  </a:lnTo>
                  <a:lnTo>
                    <a:pt x="101" y="124"/>
                  </a:lnTo>
                  <a:lnTo>
                    <a:pt x="98" y="130"/>
                  </a:lnTo>
                  <a:lnTo>
                    <a:pt x="94" y="136"/>
                  </a:lnTo>
                  <a:lnTo>
                    <a:pt x="88" y="139"/>
                  </a:lnTo>
                  <a:lnTo>
                    <a:pt x="75" y="143"/>
                  </a:lnTo>
                  <a:lnTo>
                    <a:pt x="58" y="147"/>
                  </a:lnTo>
                  <a:lnTo>
                    <a:pt x="58" y="147"/>
                  </a:lnTo>
                  <a:lnTo>
                    <a:pt x="67" y="137"/>
                  </a:lnTo>
                  <a:lnTo>
                    <a:pt x="77" y="128"/>
                  </a:lnTo>
                  <a:lnTo>
                    <a:pt x="90" y="122"/>
                  </a:lnTo>
                  <a:lnTo>
                    <a:pt x="103" y="116"/>
                  </a:lnTo>
                  <a:lnTo>
                    <a:pt x="103" y="116"/>
                  </a:lnTo>
                  <a:close/>
                  <a:moveTo>
                    <a:pt x="69" y="389"/>
                  </a:moveTo>
                  <a:lnTo>
                    <a:pt x="69" y="389"/>
                  </a:lnTo>
                  <a:lnTo>
                    <a:pt x="71" y="381"/>
                  </a:lnTo>
                  <a:lnTo>
                    <a:pt x="75" y="374"/>
                  </a:lnTo>
                  <a:lnTo>
                    <a:pt x="82" y="366"/>
                  </a:lnTo>
                  <a:lnTo>
                    <a:pt x="88" y="360"/>
                  </a:lnTo>
                  <a:lnTo>
                    <a:pt x="88" y="360"/>
                  </a:lnTo>
                  <a:lnTo>
                    <a:pt x="88" y="364"/>
                  </a:lnTo>
                  <a:lnTo>
                    <a:pt x="92" y="366"/>
                  </a:lnTo>
                  <a:lnTo>
                    <a:pt x="92" y="366"/>
                  </a:lnTo>
                  <a:lnTo>
                    <a:pt x="88" y="374"/>
                  </a:lnTo>
                  <a:lnTo>
                    <a:pt x="82" y="379"/>
                  </a:lnTo>
                  <a:lnTo>
                    <a:pt x="75" y="385"/>
                  </a:lnTo>
                  <a:lnTo>
                    <a:pt x="69" y="389"/>
                  </a:lnTo>
                  <a:lnTo>
                    <a:pt x="69" y="389"/>
                  </a:lnTo>
                  <a:close/>
                  <a:moveTo>
                    <a:pt x="98" y="381"/>
                  </a:moveTo>
                  <a:lnTo>
                    <a:pt x="98" y="381"/>
                  </a:lnTo>
                  <a:lnTo>
                    <a:pt x="101" y="385"/>
                  </a:lnTo>
                  <a:lnTo>
                    <a:pt x="103" y="393"/>
                  </a:lnTo>
                  <a:lnTo>
                    <a:pt x="103" y="393"/>
                  </a:lnTo>
                  <a:lnTo>
                    <a:pt x="96" y="397"/>
                  </a:lnTo>
                  <a:lnTo>
                    <a:pt x="90" y="402"/>
                  </a:lnTo>
                  <a:lnTo>
                    <a:pt x="90" y="402"/>
                  </a:lnTo>
                  <a:lnTo>
                    <a:pt x="88" y="400"/>
                  </a:lnTo>
                  <a:lnTo>
                    <a:pt x="88" y="399"/>
                  </a:lnTo>
                  <a:lnTo>
                    <a:pt x="92" y="393"/>
                  </a:lnTo>
                  <a:lnTo>
                    <a:pt x="96" y="387"/>
                  </a:lnTo>
                  <a:lnTo>
                    <a:pt x="98" y="381"/>
                  </a:lnTo>
                  <a:lnTo>
                    <a:pt x="98" y="381"/>
                  </a:lnTo>
                  <a:close/>
                  <a:moveTo>
                    <a:pt x="56" y="368"/>
                  </a:moveTo>
                  <a:lnTo>
                    <a:pt x="56" y="368"/>
                  </a:lnTo>
                  <a:lnTo>
                    <a:pt x="54" y="364"/>
                  </a:lnTo>
                  <a:lnTo>
                    <a:pt x="56" y="360"/>
                  </a:lnTo>
                  <a:lnTo>
                    <a:pt x="61" y="351"/>
                  </a:lnTo>
                  <a:lnTo>
                    <a:pt x="69" y="343"/>
                  </a:lnTo>
                  <a:lnTo>
                    <a:pt x="75" y="336"/>
                  </a:lnTo>
                  <a:lnTo>
                    <a:pt x="75" y="336"/>
                  </a:lnTo>
                  <a:lnTo>
                    <a:pt x="78" y="334"/>
                  </a:lnTo>
                  <a:lnTo>
                    <a:pt x="78" y="336"/>
                  </a:lnTo>
                  <a:lnTo>
                    <a:pt x="78" y="339"/>
                  </a:lnTo>
                  <a:lnTo>
                    <a:pt x="80" y="339"/>
                  </a:lnTo>
                  <a:lnTo>
                    <a:pt x="80" y="339"/>
                  </a:lnTo>
                  <a:lnTo>
                    <a:pt x="78" y="345"/>
                  </a:lnTo>
                  <a:lnTo>
                    <a:pt x="77" y="349"/>
                  </a:lnTo>
                  <a:lnTo>
                    <a:pt x="69" y="355"/>
                  </a:lnTo>
                  <a:lnTo>
                    <a:pt x="61" y="360"/>
                  </a:lnTo>
                  <a:lnTo>
                    <a:pt x="56" y="368"/>
                  </a:lnTo>
                  <a:lnTo>
                    <a:pt x="56" y="368"/>
                  </a:lnTo>
                  <a:close/>
                  <a:moveTo>
                    <a:pt x="69" y="225"/>
                  </a:moveTo>
                  <a:lnTo>
                    <a:pt x="69" y="225"/>
                  </a:lnTo>
                  <a:lnTo>
                    <a:pt x="67" y="233"/>
                  </a:lnTo>
                  <a:lnTo>
                    <a:pt x="63" y="238"/>
                  </a:lnTo>
                  <a:lnTo>
                    <a:pt x="58" y="244"/>
                  </a:lnTo>
                  <a:lnTo>
                    <a:pt x="50" y="248"/>
                  </a:lnTo>
                  <a:lnTo>
                    <a:pt x="37" y="254"/>
                  </a:lnTo>
                  <a:lnTo>
                    <a:pt x="25" y="259"/>
                  </a:lnTo>
                  <a:lnTo>
                    <a:pt x="25" y="259"/>
                  </a:lnTo>
                  <a:lnTo>
                    <a:pt x="35" y="248"/>
                  </a:lnTo>
                  <a:lnTo>
                    <a:pt x="44" y="238"/>
                  </a:lnTo>
                  <a:lnTo>
                    <a:pt x="56" y="231"/>
                  </a:lnTo>
                  <a:lnTo>
                    <a:pt x="69" y="225"/>
                  </a:lnTo>
                  <a:lnTo>
                    <a:pt x="69" y="225"/>
                  </a:lnTo>
                  <a:close/>
                  <a:moveTo>
                    <a:pt x="31" y="223"/>
                  </a:moveTo>
                  <a:lnTo>
                    <a:pt x="31" y="223"/>
                  </a:lnTo>
                  <a:lnTo>
                    <a:pt x="50" y="206"/>
                  </a:lnTo>
                  <a:lnTo>
                    <a:pt x="61" y="198"/>
                  </a:lnTo>
                  <a:lnTo>
                    <a:pt x="75" y="193"/>
                  </a:lnTo>
                  <a:lnTo>
                    <a:pt x="75" y="193"/>
                  </a:lnTo>
                  <a:lnTo>
                    <a:pt x="75" y="200"/>
                  </a:lnTo>
                  <a:lnTo>
                    <a:pt x="71" y="208"/>
                  </a:lnTo>
                  <a:lnTo>
                    <a:pt x="67" y="212"/>
                  </a:lnTo>
                  <a:lnTo>
                    <a:pt x="59" y="216"/>
                  </a:lnTo>
                  <a:lnTo>
                    <a:pt x="46" y="219"/>
                  </a:lnTo>
                  <a:lnTo>
                    <a:pt x="31" y="223"/>
                  </a:lnTo>
                  <a:lnTo>
                    <a:pt x="31" y="223"/>
                  </a:lnTo>
                  <a:close/>
                  <a:moveTo>
                    <a:pt x="67" y="254"/>
                  </a:moveTo>
                  <a:lnTo>
                    <a:pt x="67" y="254"/>
                  </a:lnTo>
                  <a:lnTo>
                    <a:pt x="65" y="259"/>
                  </a:lnTo>
                  <a:lnTo>
                    <a:pt x="59" y="265"/>
                  </a:lnTo>
                  <a:lnTo>
                    <a:pt x="54" y="271"/>
                  </a:lnTo>
                  <a:lnTo>
                    <a:pt x="46" y="275"/>
                  </a:lnTo>
                  <a:lnTo>
                    <a:pt x="31" y="280"/>
                  </a:lnTo>
                  <a:lnTo>
                    <a:pt x="25" y="284"/>
                  </a:lnTo>
                  <a:lnTo>
                    <a:pt x="19" y="290"/>
                  </a:lnTo>
                  <a:lnTo>
                    <a:pt x="19" y="290"/>
                  </a:lnTo>
                  <a:lnTo>
                    <a:pt x="27" y="278"/>
                  </a:lnTo>
                  <a:lnTo>
                    <a:pt x="38" y="269"/>
                  </a:lnTo>
                  <a:lnTo>
                    <a:pt x="52" y="259"/>
                  </a:lnTo>
                  <a:lnTo>
                    <a:pt x="67" y="254"/>
                  </a:lnTo>
                  <a:lnTo>
                    <a:pt x="67" y="254"/>
                  </a:lnTo>
                  <a:close/>
                  <a:moveTo>
                    <a:pt x="67" y="282"/>
                  </a:moveTo>
                  <a:lnTo>
                    <a:pt x="67" y="282"/>
                  </a:lnTo>
                  <a:lnTo>
                    <a:pt x="67" y="286"/>
                  </a:lnTo>
                  <a:lnTo>
                    <a:pt x="65" y="290"/>
                  </a:lnTo>
                  <a:lnTo>
                    <a:pt x="59" y="294"/>
                  </a:lnTo>
                  <a:lnTo>
                    <a:pt x="54" y="298"/>
                  </a:lnTo>
                  <a:lnTo>
                    <a:pt x="48" y="301"/>
                  </a:lnTo>
                  <a:lnTo>
                    <a:pt x="48" y="301"/>
                  </a:lnTo>
                  <a:lnTo>
                    <a:pt x="48" y="299"/>
                  </a:lnTo>
                  <a:lnTo>
                    <a:pt x="48" y="298"/>
                  </a:lnTo>
                  <a:lnTo>
                    <a:pt x="54" y="292"/>
                  </a:lnTo>
                  <a:lnTo>
                    <a:pt x="67" y="282"/>
                  </a:lnTo>
                  <a:lnTo>
                    <a:pt x="67" y="282"/>
                  </a:lnTo>
                  <a:close/>
                  <a:moveTo>
                    <a:pt x="71" y="309"/>
                  </a:moveTo>
                  <a:lnTo>
                    <a:pt x="71" y="309"/>
                  </a:lnTo>
                  <a:lnTo>
                    <a:pt x="71" y="313"/>
                  </a:lnTo>
                  <a:lnTo>
                    <a:pt x="69" y="315"/>
                  </a:lnTo>
                  <a:lnTo>
                    <a:pt x="63" y="318"/>
                  </a:lnTo>
                  <a:lnTo>
                    <a:pt x="58" y="322"/>
                  </a:lnTo>
                  <a:lnTo>
                    <a:pt x="52" y="326"/>
                  </a:lnTo>
                  <a:lnTo>
                    <a:pt x="52" y="326"/>
                  </a:lnTo>
                  <a:lnTo>
                    <a:pt x="54" y="322"/>
                  </a:lnTo>
                  <a:lnTo>
                    <a:pt x="59" y="317"/>
                  </a:lnTo>
                  <a:lnTo>
                    <a:pt x="65" y="313"/>
                  </a:lnTo>
                  <a:lnTo>
                    <a:pt x="71" y="309"/>
                  </a:lnTo>
                  <a:lnTo>
                    <a:pt x="71" y="309"/>
                  </a:lnTo>
                  <a:close/>
                  <a:moveTo>
                    <a:pt x="46" y="185"/>
                  </a:moveTo>
                  <a:lnTo>
                    <a:pt x="46" y="185"/>
                  </a:lnTo>
                  <a:lnTo>
                    <a:pt x="52" y="176"/>
                  </a:lnTo>
                  <a:lnTo>
                    <a:pt x="61" y="166"/>
                  </a:lnTo>
                  <a:lnTo>
                    <a:pt x="75" y="160"/>
                  </a:lnTo>
                  <a:lnTo>
                    <a:pt x="88" y="155"/>
                  </a:lnTo>
                  <a:lnTo>
                    <a:pt x="88" y="155"/>
                  </a:lnTo>
                  <a:lnTo>
                    <a:pt x="86" y="162"/>
                  </a:lnTo>
                  <a:lnTo>
                    <a:pt x="82" y="170"/>
                  </a:lnTo>
                  <a:lnTo>
                    <a:pt x="78" y="174"/>
                  </a:lnTo>
                  <a:lnTo>
                    <a:pt x="75" y="179"/>
                  </a:lnTo>
                  <a:lnTo>
                    <a:pt x="67" y="181"/>
                  </a:lnTo>
                  <a:lnTo>
                    <a:pt x="61" y="183"/>
                  </a:lnTo>
                  <a:lnTo>
                    <a:pt x="46" y="185"/>
                  </a:lnTo>
                  <a:lnTo>
                    <a:pt x="46" y="185"/>
                  </a:lnTo>
                  <a:close/>
                  <a:moveTo>
                    <a:pt x="58" y="156"/>
                  </a:moveTo>
                  <a:lnTo>
                    <a:pt x="58" y="156"/>
                  </a:lnTo>
                  <a:lnTo>
                    <a:pt x="56" y="162"/>
                  </a:lnTo>
                  <a:lnTo>
                    <a:pt x="52" y="166"/>
                  </a:lnTo>
                  <a:lnTo>
                    <a:pt x="42" y="170"/>
                  </a:lnTo>
                  <a:lnTo>
                    <a:pt x="42" y="170"/>
                  </a:lnTo>
                  <a:lnTo>
                    <a:pt x="42" y="164"/>
                  </a:lnTo>
                  <a:lnTo>
                    <a:pt x="46" y="160"/>
                  </a:lnTo>
                  <a:lnTo>
                    <a:pt x="52" y="156"/>
                  </a:lnTo>
                  <a:lnTo>
                    <a:pt x="58" y="156"/>
                  </a:lnTo>
                  <a:lnTo>
                    <a:pt x="58" y="156"/>
                  </a:lnTo>
                  <a:close/>
                  <a:moveTo>
                    <a:pt x="48" y="193"/>
                  </a:moveTo>
                  <a:lnTo>
                    <a:pt x="48" y="193"/>
                  </a:lnTo>
                  <a:lnTo>
                    <a:pt x="42" y="200"/>
                  </a:lnTo>
                  <a:lnTo>
                    <a:pt x="37" y="206"/>
                  </a:lnTo>
                  <a:lnTo>
                    <a:pt x="29" y="210"/>
                  </a:lnTo>
                  <a:lnTo>
                    <a:pt x="23" y="216"/>
                  </a:lnTo>
                  <a:lnTo>
                    <a:pt x="23" y="216"/>
                  </a:lnTo>
                  <a:lnTo>
                    <a:pt x="21" y="212"/>
                  </a:lnTo>
                  <a:lnTo>
                    <a:pt x="23" y="208"/>
                  </a:lnTo>
                  <a:lnTo>
                    <a:pt x="25" y="204"/>
                  </a:lnTo>
                  <a:lnTo>
                    <a:pt x="27" y="202"/>
                  </a:lnTo>
                  <a:lnTo>
                    <a:pt x="37" y="197"/>
                  </a:lnTo>
                  <a:lnTo>
                    <a:pt x="48" y="193"/>
                  </a:lnTo>
                  <a:lnTo>
                    <a:pt x="48" y="193"/>
                  </a:lnTo>
                  <a:close/>
                  <a:moveTo>
                    <a:pt x="29" y="235"/>
                  </a:moveTo>
                  <a:lnTo>
                    <a:pt x="29" y="235"/>
                  </a:lnTo>
                  <a:lnTo>
                    <a:pt x="29" y="240"/>
                  </a:lnTo>
                  <a:lnTo>
                    <a:pt x="23" y="246"/>
                  </a:lnTo>
                  <a:lnTo>
                    <a:pt x="18" y="252"/>
                  </a:lnTo>
                  <a:lnTo>
                    <a:pt x="12" y="254"/>
                  </a:lnTo>
                  <a:lnTo>
                    <a:pt x="12" y="254"/>
                  </a:lnTo>
                  <a:lnTo>
                    <a:pt x="12" y="250"/>
                  </a:lnTo>
                  <a:lnTo>
                    <a:pt x="12" y="246"/>
                  </a:lnTo>
                  <a:lnTo>
                    <a:pt x="18" y="240"/>
                  </a:lnTo>
                  <a:lnTo>
                    <a:pt x="29" y="235"/>
                  </a:lnTo>
                  <a:lnTo>
                    <a:pt x="29" y="235"/>
                  </a:lnTo>
                  <a:close/>
                  <a:moveTo>
                    <a:pt x="48" y="282"/>
                  </a:moveTo>
                  <a:lnTo>
                    <a:pt x="48" y="282"/>
                  </a:lnTo>
                  <a:lnTo>
                    <a:pt x="42" y="292"/>
                  </a:lnTo>
                  <a:lnTo>
                    <a:pt x="35" y="301"/>
                  </a:lnTo>
                  <a:lnTo>
                    <a:pt x="27" y="309"/>
                  </a:lnTo>
                  <a:lnTo>
                    <a:pt x="21" y="318"/>
                  </a:lnTo>
                  <a:lnTo>
                    <a:pt x="21" y="318"/>
                  </a:lnTo>
                  <a:lnTo>
                    <a:pt x="18" y="313"/>
                  </a:lnTo>
                  <a:lnTo>
                    <a:pt x="18" y="307"/>
                  </a:lnTo>
                  <a:lnTo>
                    <a:pt x="19" y="301"/>
                  </a:lnTo>
                  <a:lnTo>
                    <a:pt x="23" y="298"/>
                  </a:lnTo>
                  <a:lnTo>
                    <a:pt x="37" y="288"/>
                  </a:lnTo>
                  <a:lnTo>
                    <a:pt x="48" y="282"/>
                  </a:lnTo>
                  <a:lnTo>
                    <a:pt x="48" y="282"/>
                  </a:lnTo>
                  <a:close/>
                  <a:moveTo>
                    <a:pt x="52" y="309"/>
                  </a:moveTo>
                  <a:lnTo>
                    <a:pt x="52" y="309"/>
                  </a:lnTo>
                  <a:lnTo>
                    <a:pt x="38" y="328"/>
                  </a:lnTo>
                  <a:lnTo>
                    <a:pt x="31" y="338"/>
                  </a:lnTo>
                  <a:lnTo>
                    <a:pt x="27" y="339"/>
                  </a:lnTo>
                  <a:lnTo>
                    <a:pt x="21" y="341"/>
                  </a:lnTo>
                  <a:lnTo>
                    <a:pt x="21" y="341"/>
                  </a:lnTo>
                  <a:lnTo>
                    <a:pt x="35" y="324"/>
                  </a:lnTo>
                  <a:lnTo>
                    <a:pt x="52" y="309"/>
                  </a:lnTo>
                  <a:lnTo>
                    <a:pt x="52" y="309"/>
                  </a:lnTo>
                  <a:close/>
                  <a:moveTo>
                    <a:pt x="67" y="328"/>
                  </a:moveTo>
                  <a:lnTo>
                    <a:pt x="67" y="328"/>
                  </a:lnTo>
                  <a:lnTo>
                    <a:pt x="59" y="339"/>
                  </a:lnTo>
                  <a:lnTo>
                    <a:pt x="52" y="351"/>
                  </a:lnTo>
                  <a:lnTo>
                    <a:pt x="44" y="362"/>
                  </a:lnTo>
                  <a:lnTo>
                    <a:pt x="40" y="370"/>
                  </a:lnTo>
                  <a:lnTo>
                    <a:pt x="38" y="378"/>
                  </a:lnTo>
                  <a:lnTo>
                    <a:pt x="38" y="378"/>
                  </a:lnTo>
                  <a:lnTo>
                    <a:pt x="35" y="370"/>
                  </a:lnTo>
                  <a:lnTo>
                    <a:pt x="35" y="362"/>
                  </a:lnTo>
                  <a:lnTo>
                    <a:pt x="37" y="357"/>
                  </a:lnTo>
                  <a:lnTo>
                    <a:pt x="40" y="349"/>
                  </a:lnTo>
                  <a:lnTo>
                    <a:pt x="54" y="338"/>
                  </a:lnTo>
                  <a:lnTo>
                    <a:pt x="67" y="328"/>
                  </a:lnTo>
                  <a:lnTo>
                    <a:pt x="67" y="328"/>
                  </a:lnTo>
                  <a:close/>
                  <a:moveTo>
                    <a:pt x="44" y="393"/>
                  </a:moveTo>
                  <a:lnTo>
                    <a:pt x="44" y="393"/>
                  </a:lnTo>
                  <a:lnTo>
                    <a:pt x="48" y="385"/>
                  </a:lnTo>
                  <a:lnTo>
                    <a:pt x="54" y="381"/>
                  </a:lnTo>
                  <a:lnTo>
                    <a:pt x="59" y="376"/>
                  </a:lnTo>
                  <a:lnTo>
                    <a:pt x="63" y="370"/>
                  </a:lnTo>
                  <a:lnTo>
                    <a:pt x="63" y="370"/>
                  </a:lnTo>
                  <a:lnTo>
                    <a:pt x="65" y="374"/>
                  </a:lnTo>
                  <a:lnTo>
                    <a:pt x="63" y="378"/>
                  </a:lnTo>
                  <a:lnTo>
                    <a:pt x="59" y="383"/>
                  </a:lnTo>
                  <a:lnTo>
                    <a:pt x="54" y="391"/>
                  </a:lnTo>
                  <a:lnTo>
                    <a:pt x="52" y="399"/>
                  </a:lnTo>
                  <a:lnTo>
                    <a:pt x="52" y="399"/>
                  </a:lnTo>
                  <a:lnTo>
                    <a:pt x="48" y="399"/>
                  </a:lnTo>
                  <a:lnTo>
                    <a:pt x="48" y="397"/>
                  </a:lnTo>
                  <a:lnTo>
                    <a:pt x="44" y="393"/>
                  </a:lnTo>
                  <a:lnTo>
                    <a:pt x="44" y="393"/>
                  </a:lnTo>
                  <a:close/>
                  <a:moveTo>
                    <a:pt x="67" y="416"/>
                  </a:moveTo>
                  <a:lnTo>
                    <a:pt x="67" y="416"/>
                  </a:lnTo>
                  <a:lnTo>
                    <a:pt x="65" y="414"/>
                  </a:lnTo>
                  <a:lnTo>
                    <a:pt x="63" y="410"/>
                  </a:lnTo>
                  <a:lnTo>
                    <a:pt x="67" y="406"/>
                  </a:lnTo>
                  <a:lnTo>
                    <a:pt x="71" y="400"/>
                  </a:lnTo>
                  <a:lnTo>
                    <a:pt x="75" y="397"/>
                  </a:lnTo>
                  <a:lnTo>
                    <a:pt x="75" y="397"/>
                  </a:lnTo>
                  <a:lnTo>
                    <a:pt x="75" y="400"/>
                  </a:lnTo>
                  <a:lnTo>
                    <a:pt x="73" y="406"/>
                  </a:lnTo>
                  <a:lnTo>
                    <a:pt x="69" y="410"/>
                  </a:lnTo>
                  <a:lnTo>
                    <a:pt x="67" y="416"/>
                  </a:lnTo>
                  <a:lnTo>
                    <a:pt x="67" y="416"/>
                  </a:lnTo>
                  <a:close/>
                  <a:moveTo>
                    <a:pt x="84" y="431"/>
                  </a:moveTo>
                  <a:lnTo>
                    <a:pt x="84" y="431"/>
                  </a:lnTo>
                  <a:lnTo>
                    <a:pt x="82" y="431"/>
                  </a:lnTo>
                  <a:lnTo>
                    <a:pt x="80" y="429"/>
                  </a:lnTo>
                  <a:lnTo>
                    <a:pt x="78" y="421"/>
                  </a:lnTo>
                  <a:lnTo>
                    <a:pt x="78" y="421"/>
                  </a:lnTo>
                  <a:lnTo>
                    <a:pt x="84" y="421"/>
                  </a:lnTo>
                  <a:lnTo>
                    <a:pt x="86" y="419"/>
                  </a:lnTo>
                  <a:lnTo>
                    <a:pt x="88" y="416"/>
                  </a:lnTo>
                  <a:lnTo>
                    <a:pt x="92" y="416"/>
                  </a:lnTo>
                  <a:lnTo>
                    <a:pt x="92" y="416"/>
                  </a:lnTo>
                  <a:lnTo>
                    <a:pt x="88" y="423"/>
                  </a:lnTo>
                  <a:lnTo>
                    <a:pt x="84" y="431"/>
                  </a:lnTo>
                  <a:lnTo>
                    <a:pt x="84" y="431"/>
                  </a:lnTo>
                  <a:close/>
                  <a:moveTo>
                    <a:pt x="103" y="446"/>
                  </a:moveTo>
                  <a:lnTo>
                    <a:pt x="103" y="446"/>
                  </a:lnTo>
                  <a:lnTo>
                    <a:pt x="101" y="444"/>
                  </a:lnTo>
                  <a:lnTo>
                    <a:pt x="101" y="442"/>
                  </a:lnTo>
                  <a:lnTo>
                    <a:pt x="103" y="439"/>
                  </a:lnTo>
                  <a:lnTo>
                    <a:pt x="107" y="435"/>
                  </a:lnTo>
                  <a:lnTo>
                    <a:pt x="111" y="431"/>
                  </a:lnTo>
                  <a:lnTo>
                    <a:pt x="111" y="431"/>
                  </a:lnTo>
                  <a:lnTo>
                    <a:pt x="111" y="435"/>
                  </a:lnTo>
                  <a:lnTo>
                    <a:pt x="109" y="440"/>
                  </a:lnTo>
                  <a:lnTo>
                    <a:pt x="103" y="446"/>
                  </a:lnTo>
                  <a:lnTo>
                    <a:pt x="103" y="446"/>
                  </a:lnTo>
                  <a:close/>
                  <a:moveTo>
                    <a:pt x="98" y="431"/>
                  </a:moveTo>
                  <a:lnTo>
                    <a:pt x="98" y="431"/>
                  </a:lnTo>
                  <a:lnTo>
                    <a:pt x="96" y="429"/>
                  </a:lnTo>
                  <a:lnTo>
                    <a:pt x="98" y="425"/>
                  </a:lnTo>
                  <a:lnTo>
                    <a:pt x="101" y="418"/>
                  </a:lnTo>
                  <a:lnTo>
                    <a:pt x="105" y="410"/>
                  </a:lnTo>
                  <a:lnTo>
                    <a:pt x="107" y="406"/>
                  </a:lnTo>
                  <a:lnTo>
                    <a:pt x="107" y="400"/>
                  </a:lnTo>
                  <a:lnTo>
                    <a:pt x="107" y="400"/>
                  </a:lnTo>
                  <a:lnTo>
                    <a:pt x="111" y="402"/>
                  </a:lnTo>
                  <a:lnTo>
                    <a:pt x="115" y="406"/>
                  </a:lnTo>
                  <a:lnTo>
                    <a:pt x="119" y="414"/>
                  </a:lnTo>
                  <a:lnTo>
                    <a:pt x="119" y="414"/>
                  </a:lnTo>
                  <a:lnTo>
                    <a:pt x="107" y="423"/>
                  </a:lnTo>
                  <a:lnTo>
                    <a:pt x="98" y="431"/>
                  </a:lnTo>
                  <a:lnTo>
                    <a:pt x="98" y="431"/>
                  </a:lnTo>
                  <a:close/>
                  <a:moveTo>
                    <a:pt x="128" y="461"/>
                  </a:moveTo>
                  <a:lnTo>
                    <a:pt x="128" y="461"/>
                  </a:lnTo>
                  <a:lnTo>
                    <a:pt x="126" y="461"/>
                  </a:lnTo>
                  <a:lnTo>
                    <a:pt x="124" y="460"/>
                  </a:lnTo>
                  <a:lnTo>
                    <a:pt x="126" y="456"/>
                  </a:lnTo>
                  <a:lnTo>
                    <a:pt x="128" y="452"/>
                  </a:lnTo>
                  <a:lnTo>
                    <a:pt x="134" y="450"/>
                  </a:lnTo>
                  <a:lnTo>
                    <a:pt x="134" y="450"/>
                  </a:lnTo>
                  <a:lnTo>
                    <a:pt x="132" y="456"/>
                  </a:lnTo>
                  <a:lnTo>
                    <a:pt x="130" y="460"/>
                  </a:lnTo>
                  <a:lnTo>
                    <a:pt x="128" y="461"/>
                  </a:lnTo>
                  <a:lnTo>
                    <a:pt x="128" y="461"/>
                  </a:lnTo>
                  <a:close/>
                  <a:moveTo>
                    <a:pt x="119" y="446"/>
                  </a:moveTo>
                  <a:lnTo>
                    <a:pt x="119" y="446"/>
                  </a:lnTo>
                  <a:lnTo>
                    <a:pt x="120" y="440"/>
                  </a:lnTo>
                  <a:lnTo>
                    <a:pt x="122" y="435"/>
                  </a:lnTo>
                  <a:lnTo>
                    <a:pt x="126" y="429"/>
                  </a:lnTo>
                  <a:lnTo>
                    <a:pt x="128" y="423"/>
                  </a:lnTo>
                  <a:lnTo>
                    <a:pt x="128" y="423"/>
                  </a:lnTo>
                  <a:lnTo>
                    <a:pt x="134" y="425"/>
                  </a:lnTo>
                  <a:lnTo>
                    <a:pt x="138" y="429"/>
                  </a:lnTo>
                  <a:lnTo>
                    <a:pt x="138" y="429"/>
                  </a:lnTo>
                  <a:lnTo>
                    <a:pt x="136" y="437"/>
                  </a:lnTo>
                  <a:lnTo>
                    <a:pt x="132" y="440"/>
                  </a:lnTo>
                  <a:lnTo>
                    <a:pt x="119" y="446"/>
                  </a:lnTo>
                  <a:lnTo>
                    <a:pt x="119" y="446"/>
                  </a:lnTo>
                  <a:close/>
                  <a:moveTo>
                    <a:pt x="145" y="471"/>
                  </a:moveTo>
                  <a:lnTo>
                    <a:pt x="145" y="471"/>
                  </a:lnTo>
                  <a:lnTo>
                    <a:pt x="147" y="469"/>
                  </a:lnTo>
                  <a:lnTo>
                    <a:pt x="149" y="467"/>
                  </a:lnTo>
                  <a:lnTo>
                    <a:pt x="153" y="463"/>
                  </a:lnTo>
                  <a:lnTo>
                    <a:pt x="155" y="461"/>
                  </a:lnTo>
                  <a:lnTo>
                    <a:pt x="155" y="461"/>
                  </a:lnTo>
                  <a:lnTo>
                    <a:pt x="155" y="465"/>
                  </a:lnTo>
                  <a:lnTo>
                    <a:pt x="153" y="469"/>
                  </a:lnTo>
                  <a:lnTo>
                    <a:pt x="149" y="473"/>
                  </a:lnTo>
                  <a:lnTo>
                    <a:pt x="147" y="473"/>
                  </a:lnTo>
                  <a:lnTo>
                    <a:pt x="145" y="471"/>
                  </a:lnTo>
                  <a:lnTo>
                    <a:pt x="145" y="471"/>
                  </a:lnTo>
                  <a:close/>
                  <a:moveTo>
                    <a:pt x="143" y="454"/>
                  </a:moveTo>
                  <a:lnTo>
                    <a:pt x="143" y="454"/>
                  </a:lnTo>
                  <a:lnTo>
                    <a:pt x="147" y="446"/>
                  </a:lnTo>
                  <a:lnTo>
                    <a:pt x="151" y="439"/>
                  </a:lnTo>
                  <a:lnTo>
                    <a:pt x="151" y="439"/>
                  </a:lnTo>
                  <a:lnTo>
                    <a:pt x="155" y="440"/>
                  </a:lnTo>
                  <a:lnTo>
                    <a:pt x="159" y="442"/>
                  </a:lnTo>
                  <a:lnTo>
                    <a:pt x="159" y="442"/>
                  </a:lnTo>
                  <a:lnTo>
                    <a:pt x="157" y="446"/>
                  </a:lnTo>
                  <a:lnTo>
                    <a:pt x="153" y="450"/>
                  </a:lnTo>
                  <a:lnTo>
                    <a:pt x="149" y="452"/>
                  </a:lnTo>
                  <a:lnTo>
                    <a:pt x="143" y="454"/>
                  </a:lnTo>
                  <a:lnTo>
                    <a:pt x="143" y="454"/>
                  </a:lnTo>
                  <a:close/>
                  <a:moveTo>
                    <a:pt x="176" y="482"/>
                  </a:moveTo>
                  <a:lnTo>
                    <a:pt x="176" y="482"/>
                  </a:lnTo>
                  <a:lnTo>
                    <a:pt x="168" y="480"/>
                  </a:lnTo>
                  <a:lnTo>
                    <a:pt x="168" y="480"/>
                  </a:lnTo>
                  <a:lnTo>
                    <a:pt x="170" y="475"/>
                  </a:lnTo>
                  <a:lnTo>
                    <a:pt x="172" y="473"/>
                  </a:lnTo>
                  <a:lnTo>
                    <a:pt x="176" y="471"/>
                  </a:lnTo>
                  <a:lnTo>
                    <a:pt x="178" y="467"/>
                  </a:lnTo>
                  <a:lnTo>
                    <a:pt x="178" y="467"/>
                  </a:lnTo>
                  <a:lnTo>
                    <a:pt x="180" y="471"/>
                  </a:lnTo>
                  <a:lnTo>
                    <a:pt x="180" y="475"/>
                  </a:lnTo>
                  <a:lnTo>
                    <a:pt x="176" y="482"/>
                  </a:lnTo>
                  <a:lnTo>
                    <a:pt x="176" y="482"/>
                  </a:lnTo>
                  <a:close/>
                  <a:moveTo>
                    <a:pt x="168" y="463"/>
                  </a:moveTo>
                  <a:lnTo>
                    <a:pt x="168" y="463"/>
                  </a:lnTo>
                  <a:lnTo>
                    <a:pt x="170" y="458"/>
                  </a:lnTo>
                  <a:lnTo>
                    <a:pt x="172" y="454"/>
                  </a:lnTo>
                  <a:lnTo>
                    <a:pt x="176" y="454"/>
                  </a:lnTo>
                  <a:lnTo>
                    <a:pt x="176" y="454"/>
                  </a:lnTo>
                  <a:lnTo>
                    <a:pt x="178" y="458"/>
                  </a:lnTo>
                  <a:lnTo>
                    <a:pt x="176" y="460"/>
                  </a:lnTo>
                  <a:lnTo>
                    <a:pt x="168" y="463"/>
                  </a:lnTo>
                  <a:lnTo>
                    <a:pt x="168" y="463"/>
                  </a:lnTo>
                  <a:close/>
                  <a:moveTo>
                    <a:pt x="301" y="477"/>
                  </a:moveTo>
                  <a:lnTo>
                    <a:pt x="301" y="477"/>
                  </a:lnTo>
                  <a:lnTo>
                    <a:pt x="284" y="475"/>
                  </a:lnTo>
                  <a:lnTo>
                    <a:pt x="269" y="473"/>
                  </a:lnTo>
                  <a:lnTo>
                    <a:pt x="239" y="467"/>
                  </a:lnTo>
                  <a:lnTo>
                    <a:pt x="210" y="456"/>
                  </a:lnTo>
                  <a:lnTo>
                    <a:pt x="183" y="442"/>
                  </a:lnTo>
                  <a:lnTo>
                    <a:pt x="183" y="442"/>
                  </a:lnTo>
                  <a:lnTo>
                    <a:pt x="166" y="435"/>
                  </a:lnTo>
                  <a:lnTo>
                    <a:pt x="151" y="423"/>
                  </a:lnTo>
                  <a:lnTo>
                    <a:pt x="138" y="412"/>
                  </a:lnTo>
                  <a:lnTo>
                    <a:pt x="126" y="400"/>
                  </a:lnTo>
                  <a:lnTo>
                    <a:pt x="115" y="387"/>
                  </a:lnTo>
                  <a:lnTo>
                    <a:pt x="107" y="372"/>
                  </a:lnTo>
                  <a:lnTo>
                    <a:pt x="98" y="357"/>
                  </a:lnTo>
                  <a:lnTo>
                    <a:pt x="90" y="338"/>
                  </a:lnTo>
                  <a:lnTo>
                    <a:pt x="90" y="338"/>
                  </a:lnTo>
                  <a:lnTo>
                    <a:pt x="82" y="311"/>
                  </a:lnTo>
                  <a:lnTo>
                    <a:pt x="78" y="282"/>
                  </a:lnTo>
                  <a:lnTo>
                    <a:pt x="78" y="256"/>
                  </a:lnTo>
                  <a:lnTo>
                    <a:pt x="80" y="227"/>
                  </a:lnTo>
                  <a:lnTo>
                    <a:pt x="86" y="200"/>
                  </a:lnTo>
                  <a:lnTo>
                    <a:pt x="94" y="174"/>
                  </a:lnTo>
                  <a:lnTo>
                    <a:pt x="103" y="147"/>
                  </a:lnTo>
                  <a:lnTo>
                    <a:pt x="115" y="124"/>
                  </a:lnTo>
                  <a:lnTo>
                    <a:pt x="115" y="124"/>
                  </a:lnTo>
                  <a:lnTo>
                    <a:pt x="130" y="99"/>
                  </a:lnTo>
                  <a:lnTo>
                    <a:pt x="151" y="75"/>
                  </a:lnTo>
                  <a:lnTo>
                    <a:pt x="176" y="50"/>
                  </a:lnTo>
                  <a:lnTo>
                    <a:pt x="187" y="40"/>
                  </a:lnTo>
                  <a:lnTo>
                    <a:pt x="197" y="33"/>
                  </a:lnTo>
                  <a:lnTo>
                    <a:pt x="197" y="33"/>
                  </a:lnTo>
                  <a:lnTo>
                    <a:pt x="212" y="25"/>
                  </a:lnTo>
                  <a:lnTo>
                    <a:pt x="227" y="19"/>
                  </a:lnTo>
                  <a:lnTo>
                    <a:pt x="244" y="15"/>
                  </a:lnTo>
                  <a:lnTo>
                    <a:pt x="261" y="14"/>
                  </a:lnTo>
                  <a:lnTo>
                    <a:pt x="281" y="14"/>
                  </a:lnTo>
                  <a:lnTo>
                    <a:pt x="300" y="15"/>
                  </a:lnTo>
                  <a:lnTo>
                    <a:pt x="317" y="19"/>
                  </a:lnTo>
                  <a:lnTo>
                    <a:pt x="336" y="25"/>
                  </a:lnTo>
                  <a:lnTo>
                    <a:pt x="336" y="25"/>
                  </a:lnTo>
                  <a:lnTo>
                    <a:pt x="355" y="33"/>
                  </a:lnTo>
                  <a:lnTo>
                    <a:pt x="372" y="42"/>
                  </a:lnTo>
                  <a:lnTo>
                    <a:pt x="385" y="52"/>
                  </a:lnTo>
                  <a:lnTo>
                    <a:pt x="399" y="63"/>
                  </a:lnTo>
                  <a:lnTo>
                    <a:pt x="410" y="75"/>
                  </a:lnTo>
                  <a:lnTo>
                    <a:pt x="422" y="88"/>
                  </a:lnTo>
                  <a:lnTo>
                    <a:pt x="433" y="105"/>
                  </a:lnTo>
                  <a:lnTo>
                    <a:pt x="443" y="122"/>
                  </a:lnTo>
                  <a:lnTo>
                    <a:pt x="443" y="122"/>
                  </a:lnTo>
                  <a:lnTo>
                    <a:pt x="420" y="145"/>
                  </a:lnTo>
                  <a:lnTo>
                    <a:pt x="403" y="156"/>
                  </a:lnTo>
                  <a:lnTo>
                    <a:pt x="397" y="160"/>
                  </a:lnTo>
                  <a:lnTo>
                    <a:pt x="389" y="162"/>
                  </a:lnTo>
                  <a:lnTo>
                    <a:pt x="389" y="162"/>
                  </a:lnTo>
                  <a:lnTo>
                    <a:pt x="383" y="160"/>
                  </a:lnTo>
                  <a:lnTo>
                    <a:pt x="378" y="158"/>
                  </a:lnTo>
                  <a:lnTo>
                    <a:pt x="366" y="147"/>
                  </a:lnTo>
                  <a:lnTo>
                    <a:pt x="353" y="136"/>
                  </a:lnTo>
                  <a:lnTo>
                    <a:pt x="340" y="126"/>
                  </a:lnTo>
                  <a:lnTo>
                    <a:pt x="340" y="126"/>
                  </a:lnTo>
                  <a:lnTo>
                    <a:pt x="324" y="118"/>
                  </a:lnTo>
                  <a:lnTo>
                    <a:pt x="309" y="113"/>
                  </a:lnTo>
                  <a:lnTo>
                    <a:pt x="292" y="111"/>
                  </a:lnTo>
                  <a:lnTo>
                    <a:pt x="275" y="113"/>
                  </a:lnTo>
                  <a:lnTo>
                    <a:pt x="260" y="115"/>
                  </a:lnTo>
                  <a:lnTo>
                    <a:pt x="242" y="120"/>
                  </a:lnTo>
                  <a:lnTo>
                    <a:pt x="229" y="130"/>
                  </a:lnTo>
                  <a:lnTo>
                    <a:pt x="216" y="139"/>
                  </a:lnTo>
                  <a:lnTo>
                    <a:pt x="216" y="139"/>
                  </a:lnTo>
                  <a:lnTo>
                    <a:pt x="200" y="153"/>
                  </a:lnTo>
                  <a:lnTo>
                    <a:pt x="187" y="168"/>
                  </a:lnTo>
                  <a:lnTo>
                    <a:pt x="174" y="185"/>
                  </a:lnTo>
                  <a:lnTo>
                    <a:pt x="166" y="202"/>
                  </a:lnTo>
                  <a:lnTo>
                    <a:pt x="166" y="202"/>
                  </a:lnTo>
                  <a:lnTo>
                    <a:pt x="162" y="214"/>
                  </a:lnTo>
                  <a:lnTo>
                    <a:pt x="160" y="227"/>
                  </a:lnTo>
                  <a:lnTo>
                    <a:pt x="160" y="256"/>
                  </a:lnTo>
                  <a:lnTo>
                    <a:pt x="162" y="284"/>
                  </a:lnTo>
                  <a:lnTo>
                    <a:pt x="166" y="307"/>
                  </a:lnTo>
                  <a:lnTo>
                    <a:pt x="166" y="307"/>
                  </a:lnTo>
                  <a:lnTo>
                    <a:pt x="172" y="317"/>
                  </a:lnTo>
                  <a:lnTo>
                    <a:pt x="178" y="326"/>
                  </a:lnTo>
                  <a:lnTo>
                    <a:pt x="191" y="345"/>
                  </a:lnTo>
                  <a:lnTo>
                    <a:pt x="191" y="345"/>
                  </a:lnTo>
                  <a:lnTo>
                    <a:pt x="199" y="355"/>
                  </a:lnTo>
                  <a:lnTo>
                    <a:pt x="208" y="362"/>
                  </a:lnTo>
                  <a:lnTo>
                    <a:pt x="220" y="372"/>
                  </a:lnTo>
                  <a:lnTo>
                    <a:pt x="231" y="378"/>
                  </a:lnTo>
                  <a:lnTo>
                    <a:pt x="244" y="385"/>
                  </a:lnTo>
                  <a:lnTo>
                    <a:pt x="258" y="389"/>
                  </a:lnTo>
                  <a:lnTo>
                    <a:pt x="269" y="393"/>
                  </a:lnTo>
                  <a:lnTo>
                    <a:pt x="282" y="397"/>
                  </a:lnTo>
                  <a:lnTo>
                    <a:pt x="282" y="397"/>
                  </a:lnTo>
                  <a:lnTo>
                    <a:pt x="303" y="397"/>
                  </a:lnTo>
                  <a:lnTo>
                    <a:pt x="322" y="395"/>
                  </a:lnTo>
                  <a:lnTo>
                    <a:pt x="342" y="393"/>
                  </a:lnTo>
                  <a:lnTo>
                    <a:pt x="359" y="387"/>
                  </a:lnTo>
                  <a:lnTo>
                    <a:pt x="391" y="374"/>
                  </a:lnTo>
                  <a:lnTo>
                    <a:pt x="418" y="360"/>
                  </a:lnTo>
                  <a:lnTo>
                    <a:pt x="418" y="360"/>
                  </a:lnTo>
                  <a:lnTo>
                    <a:pt x="437" y="391"/>
                  </a:lnTo>
                  <a:lnTo>
                    <a:pt x="444" y="408"/>
                  </a:lnTo>
                  <a:lnTo>
                    <a:pt x="448" y="418"/>
                  </a:lnTo>
                  <a:lnTo>
                    <a:pt x="450" y="427"/>
                  </a:lnTo>
                  <a:lnTo>
                    <a:pt x="450" y="427"/>
                  </a:lnTo>
                  <a:lnTo>
                    <a:pt x="431" y="435"/>
                  </a:lnTo>
                  <a:lnTo>
                    <a:pt x="414" y="442"/>
                  </a:lnTo>
                  <a:lnTo>
                    <a:pt x="380" y="458"/>
                  </a:lnTo>
                  <a:lnTo>
                    <a:pt x="362" y="465"/>
                  </a:lnTo>
                  <a:lnTo>
                    <a:pt x="343" y="471"/>
                  </a:lnTo>
                  <a:lnTo>
                    <a:pt x="324" y="475"/>
                  </a:lnTo>
                  <a:lnTo>
                    <a:pt x="301" y="477"/>
                  </a:lnTo>
                  <a:lnTo>
                    <a:pt x="301" y="4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3" name="Freeform 81"/>
            <p:cNvSpPr>
              <a:spLocks noEditPoints="1"/>
            </p:cNvSpPr>
            <p:nvPr/>
          </p:nvSpPr>
          <p:spPr bwMode="auto">
            <a:xfrm>
              <a:off x="2946401" y="481013"/>
              <a:ext cx="441325" cy="474663"/>
            </a:xfrm>
            <a:custGeom>
              <a:avLst/>
              <a:gdLst/>
              <a:ahLst/>
              <a:cxnLst>
                <a:cxn ang="0">
                  <a:pos x="232" y="183"/>
                </a:cxn>
                <a:cxn ang="0">
                  <a:pos x="209" y="51"/>
                </a:cxn>
                <a:cxn ang="0">
                  <a:pos x="144" y="2"/>
                </a:cxn>
                <a:cxn ang="0">
                  <a:pos x="53" y="42"/>
                </a:cxn>
                <a:cxn ang="0">
                  <a:pos x="43" y="88"/>
                </a:cxn>
                <a:cxn ang="0">
                  <a:pos x="74" y="114"/>
                </a:cxn>
                <a:cxn ang="0">
                  <a:pos x="120" y="114"/>
                </a:cxn>
                <a:cxn ang="0">
                  <a:pos x="22" y="168"/>
                </a:cxn>
                <a:cxn ang="0">
                  <a:pos x="24" y="265"/>
                </a:cxn>
                <a:cxn ang="0">
                  <a:pos x="110" y="297"/>
                </a:cxn>
                <a:cxn ang="0">
                  <a:pos x="169" y="276"/>
                </a:cxn>
                <a:cxn ang="0">
                  <a:pos x="259" y="271"/>
                </a:cxn>
                <a:cxn ang="0">
                  <a:pos x="278" y="206"/>
                </a:cxn>
                <a:cxn ang="0">
                  <a:pos x="51" y="71"/>
                </a:cxn>
                <a:cxn ang="0">
                  <a:pos x="55" y="53"/>
                </a:cxn>
                <a:cxn ang="0">
                  <a:pos x="55" y="59"/>
                </a:cxn>
                <a:cxn ang="0">
                  <a:pos x="70" y="65"/>
                </a:cxn>
                <a:cxn ang="0">
                  <a:pos x="72" y="86"/>
                </a:cxn>
                <a:cxn ang="0">
                  <a:pos x="70" y="95"/>
                </a:cxn>
                <a:cxn ang="0">
                  <a:pos x="125" y="78"/>
                </a:cxn>
                <a:cxn ang="0">
                  <a:pos x="30" y="187"/>
                </a:cxn>
                <a:cxn ang="0">
                  <a:pos x="24" y="242"/>
                </a:cxn>
                <a:cxn ang="0">
                  <a:pos x="11" y="236"/>
                </a:cxn>
                <a:cxn ang="0">
                  <a:pos x="40" y="225"/>
                </a:cxn>
                <a:cxn ang="0">
                  <a:pos x="36" y="255"/>
                </a:cxn>
                <a:cxn ang="0">
                  <a:pos x="49" y="236"/>
                </a:cxn>
                <a:cxn ang="0">
                  <a:pos x="59" y="248"/>
                </a:cxn>
                <a:cxn ang="0">
                  <a:pos x="62" y="282"/>
                </a:cxn>
                <a:cxn ang="0">
                  <a:pos x="66" y="282"/>
                </a:cxn>
                <a:cxn ang="0">
                  <a:pos x="87" y="284"/>
                </a:cxn>
                <a:cxn ang="0">
                  <a:pos x="91" y="271"/>
                </a:cxn>
                <a:cxn ang="0">
                  <a:pos x="99" y="288"/>
                </a:cxn>
                <a:cxn ang="0">
                  <a:pos x="171" y="267"/>
                </a:cxn>
                <a:cxn ang="0">
                  <a:pos x="171" y="267"/>
                </a:cxn>
                <a:cxn ang="0">
                  <a:pos x="190" y="278"/>
                </a:cxn>
                <a:cxn ang="0">
                  <a:pos x="200" y="255"/>
                </a:cxn>
                <a:cxn ang="0">
                  <a:pos x="211" y="263"/>
                </a:cxn>
                <a:cxn ang="0">
                  <a:pos x="236" y="263"/>
                </a:cxn>
                <a:cxn ang="0">
                  <a:pos x="167" y="248"/>
                </a:cxn>
                <a:cxn ang="0">
                  <a:pos x="89" y="259"/>
                </a:cxn>
                <a:cxn ang="0">
                  <a:pos x="55" y="166"/>
                </a:cxn>
                <a:cxn ang="0">
                  <a:pos x="143" y="118"/>
                </a:cxn>
                <a:cxn ang="0">
                  <a:pos x="129" y="67"/>
                </a:cxn>
                <a:cxn ang="0">
                  <a:pos x="64" y="50"/>
                </a:cxn>
                <a:cxn ang="0">
                  <a:pos x="104" y="13"/>
                </a:cxn>
                <a:cxn ang="0">
                  <a:pos x="190" y="38"/>
                </a:cxn>
                <a:cxn ang="0">
                  <a:pos x="203" y="151"/>
                </a:cxn>
                <a:cxn ang="0">
                  <a:pos x="264" y="204"/>
                </a:cxn>
                <a:cxn ang="0">
                  <a:pos x="112" y="166"/>
                </a:cxn>
                <a:cxn ang="0">
                  <a:pos x="89" y="217"/>
                </a:cxn>
                <a:cxn ang="0">
                  <a:pos x="139" y="227"/>
                </a:cxn>
                <a:cxn ang="0">
                  <a:pos x="158" y="151"/>
                </a:cxn>
                <a:cxn ang="0">
                  <a:pos x="97" y="204"/>
                </a:cxn>
                <a:cxn ang="0">
                  <a:pos x="125" y="206"/>
                </a:cxn>
                <a:cxn ang="0">
                  <a:pos x="139" y="162"/>
                </a:cxn>
                <a:cxn ang="0">
                  <a:pos x="129" y="181"/>
                </a:cxn>
                <a:cxn ang="0">
                  <a:pos x="146" y="181"/>
                </a:cxn>
                <a:cxn ang="0">
                  <a:pos x="148" y="179"/>
                </a:cxn>
              </a:cxnLst>
              <a:rect l="0" t="0" r="r" b="b"/>
              <a:pathLst>
                <a:path w="278" h="299">
                  <a:moveTo>
                    <a:pt x="278" y="198"/>
                  </a:moveTo>
                  <a:lnTo>
                    <a:pt x="278" y="198"/>
                  </a:lnTo>
                  <a:lnTo>
                    <a:pt x="274" y="194"/>
                  </a:lnTo>
                  <a:lnTo>
                    <a:pt x="268" y="193"/>
                  </a:lnTo>
                  <a:lnTo>
                    <a:pt x="255" y="193"/>
                  </a:lnTo>
                  <a:lnTo>
                    <a:pt x="255" y="193"/>
                  </a:lnTo>
                  <a:lnTo>
                    <a:pt x="244" y="189"/>
                  </a:lnTo>
                  <a:lnTo>
                    <a:pt x="232" y="183"/>
                  </a:lnTo>
                  <a:lnTo>
                    <a:pt x="232" y="183"/>
                  </a:lnTo>
                  <a:lnTo>
                    <a:pt x="223" y="173"/>
                  </a:lnTo>
                  <a:lnTo>
                    <a:pt x="217" y="164"/>
                  </a:lnTo>
                  <a:lnTo>
                    <a:pt x="213" y="151"/>
                  </a:lnTo>
                  <a:lnTo>
                    <a:pt x="211" y="133"/>
                  </a:lnTo>
                  <a:lnTo>
                    <a:pt x="211" y="133"/>
                  </a:lnTo>
                  <a:lnTo>
                    <a:pt x="213" y="105"/>
                  </a:lnTo>
                  <a:lnTo>
                    <a:pt x="213" y="78"/>
                  </a:lnTo>
                  <a:lnTo>
                    <a:pt x="211" y="65"/>
                  </a:lnTo>
                  <a:lnTo>
                    <a:pt x="209" y="51"/>
                  </a:lnTo>
                  <a:lnTo>
                    <a:pt x="203" y="40"/>
                  </a:lnTo>
                  <a:lnTo>
                    <a:pt x="196" y="29"/>
                  </a:lnTo>
                  <a:lnTo>
                    <a:pt x="196" y="29"/>
                  </a:lnTo>
                  <a:lnTo>
                    <a:pt x="190" y="23"/>
                  </a:lnTo>
                  <a:lnTo>
                    <a:pt x="183" y="17"/>
                  </a:lnTo>
                  <a:lnTo>
                    <a:pt x="175" y="11"/>
                  </a:lnTo>
                  <a:lnTo>
                    <a:pt x="165" y="8"/>
                  </a:lnTo>
                  <a:lnTo>
                    <a:pt x="154" y="4"/>
                  </a:lnTo>
                  <a:lnTo>
                    <a:pt x="144" y="2"/>
                  </a:lnTo>
                  <a:lnTo>
                    <a:pt x="133" y="0"/>
                  </a:lnTo>
                  <a:lnTo>
                    <a:pt x="123" y="2"/>
                  </a:lnTo>
                  <a:lnTo>
                    <a:pt x="123" y="2"/>
                  </a:lnTo>
                  <a:lnTo>
                    <a:pt x="101" y="6"/>
                  </a:lnTo>
                  <a:lnTo>
                    <a:pt x="83" y="13"/>
                  </a:lnTo>
                  <a:lnTo>
                    <a:pt x="68" y="23"/>
                  </a:lnTo>
                  <a:lnTo>
                    <a:pt x="53" y="34"/>
                  </a:lnTo>
                  <a:lnTo>
                    <a:pt x="53" y="34"/>
                  </a:lnTo>
                  <a:lnTo>
                    <a:pt x="53" y="42"/>
                  </a:lnTo>
                  <a:lnTo>
                    <a:pt x="51" y="48"/>
                  </a:lnTo>
                  <a:lnTo>
                    <a:pt x="43" y="59"/>
                  </a:lnTo>
                  <a:lnTo>
                    <a:pt x="34" y="69"/>
                  </a:lnTo>
                  <a:lnTo>
                    <a:pt x="32" y="72"/>
                  </a:lnTo>
                  <a:lnTo>
                    <a:pt x="32" y="78"/>
                  </a:lnTo>
                  <a:lnTo>
                    <a:pt x="32" y="78"/>
                  </a:lnTo>
                  <a:lnTo>
                    <a:pt x="34" y="80"/>
                  </a:lnTo>
                  <a:lnTo>
                    <a:pt x="38" y="84"/>
                  </a:lnTo>
                  <a:lnTo>
                    <a:pt x="43" y="88"/>
                  </a:lnTo>
                  <a:lnTo>
                    <a:pt x="43" y="88"/>
                  </a:lnTo>
                  <a:lnTo>
                    <a:pt x="47" y="93"/>
                  </a:lnTo>
                  <a:lnTo>
                    <a:pt x="47" y="93"/>
                  </a:lnTo>
                  <a:lnTo>
                    <a:pt x="53" y="99"/>
                  </a:lnTo>
                  <a:lnTo>
                    <a:pt x="59" y="107"/>
                  </a:lnTo>
                  <a:lnTo>
                    <a:pt x="62" y="112"/>
                  </a:lnTo>
                  <a:lnTo>
                    <a:pt x="70" y="116"/>
                  </a:lnTo>
                  <a:lnTo>
                    <a:pt x="70" y="116"/>
                  </a:lnTo>
                  <a:lnTo>
                    <a:pt x="74" y="114"/>
                  </a:lnTo>
                  <a:lnTo>
                    <a:pt x="78" y="111"/>
                  </a:lnTo>
                  <a:lnTo>
                    <a:pt x="85" y="105"/>
                  </a:lnTo>
                  <a:lnTo>
                    <a:pt x="95" y="99"/>
                  </a:lnTo>
                  <a:lnTo>
                    <a:pt x="101" y="97"/>
                  </a:lnTo>
                  <a:lnTo>
                    <a:pt x="108" y="97"/>
                  </a:lnTo>
                  <a:lnTo>
                    <a:pt x="108" y="97"/>
                  </a:lnTo>
                  <a:lnTo>
                    <a:pt x="114" y="101"/>
                  </a:lnTo>
                  <a:lnTo>
                    <a:pt x="118" y="107"/>
                  </a:lnTo>
                  <a:lnTo>
                    <a:pt x="120" y="114"/>
                  </a:lnTo>
                  <a:lnTo>
                    <a:pt x="118" y="122"/>
                  </a:lnTo>
                  <a:lnTo>
                    <a:pt x="118" y="122"/>
                  </a:lnTo>
                  <a:lnTo>
                    <a:pt x="106" y="128"/>
                  </a:lnTo>
                  <a:lnTo>
                    <a:pt x="95" y="132"/>
                  </a:lnTo>
                  <a:lnTo>
                    <a:pt x="70" y="137"/>
                  </a:lnTo>
                  <a:lnTo>
                    <a:pt x="70" y="137"/>
                  </a:lnTo>
                  <a:lnTo>
                    <a:pt x="53" y="143"/>
                  </a:lnTo>
                  <a:lnTo>
                    <a:pt x="36" y="154"/>
                  </a:lnTo>
                  <a:lnTo>
                    <a:pt x="22" y="168"/>
                  </a:lnTo>
                  <a:lnTo>
                    <a:pt x="11" y="179"/>
                  </a:lnTo>
                  <a:lnTo>
                    <a:pt x="11" y="179"/>
                  </a:lnTo>
                  <a:lnTo>
                    <a:pt x="7" y="189"/>
                  </a:lnTo>
                  <a:lnTo>
                    <a:pt x="3" y="200"/>
                  </a:lnTo>
                  <a:lnTo>
                    <a:pt x="0" y="223"/>
                  </a:lnTo>
                  <a:lnTo>
                    <a:pt x="0" y="223"/>
                  </a:lnTo>
                  <a:lnTo>
                    <a:pt x="5" y="238"/>
                  </a:lnTo>
                  <a:lnTo>
                    <a:pt x="13" y="254"/>
                  </a:lnTo>
                  <a:lnTo>
                    <a:pt x="24" y="265"/>
                  </a:lnTo>
                  <a:lnTo>
                    <a:pt x="34" y="274"/>
                  </a:lnTo>
                  <a:lnTo>
                    <a:pt x="34" y="274"/>
                  </a:lnTo>
                  <a:lnTo>
                    <a:pt x="49" y="286"/>
                  </a:lnTo>
                  <a:lnTo>
                    <a:pt x="68" y="294"/>
                  </a:lnTo>
                  <a:lnTo>
                    <a:pt x="78" y="297"/>
                  </a:lnTo>
                  <a:lnTo>
                    <a:pt x="89" y="299"/>
                  </a:lnTo>
                  <a:lnTo>
                    <a:pt x="101" y="299"/>
                  </a:lnTo>
                  <a:lnTo>
                    <a:pt x="110" y="297"/>
                  </a:lnTo>
                  <a:lnTo>
                    <a:pt x="110" y="297"/>
                  </a:lnTo>
                  <a:lnTo>
                    <a:pt x="123" y="294"/>
                  </a:lnTo>
                  <a:lnTo>
                    <a:pt x="137" y="286"/>
                  </a:lnTo>
                  <a:lnTo>
                    <a:pt x="137" y="286"/>
                  </a:lnTo>
                  <a:lnTo>
                    <a:pt x="150" y="276"/>
                  </a:lnTo>
                  <a:lnTo>
                    <a:pt x="158" y="273"/>
                  </a:lnTo>
                  <a:lnTo>
                    <a:pt x="163" y="271"/>
                  </a:lnTo>
                  <a:lnTo>
                    <a:pt x="163" y="271"/>
                  </a:lnTo>
                  <a:lnTo>
                    <a:pt x="167" y="273"/>
                  </a:lnTo>
                  <a:lnTo>
                    <a:pt x="169" y="276"/>
                  </a:lnTo>
                  <a:lnTo>
                    <a:pt x="175" y="286"/>
                  </a:lnTo>
                  <a:lnTo>
                    <a:pt x="175" y="286"/>
                  </a:lnTo>
                  <a:lnTo>
                    <a:pt x="184" y="290"/>
                  </a:lnTo>
                  <a:lnTo>
                    <a:pt x="196" y="294"/>
                  </a:lnTo>
                  <a:lnTo>
                    <a:pt x="217" y="299"/>
                  </a:lnTo>
                  <a:lnTo>
                    <a:pt x="217" y="299"/>
                  </a:lnTo>
                  <a:lnTo>
                    <a:pt x="236" y="284"/>
                  </a:lnTo>
                  <a:lnTo>
                    <a:pt x="245" y="276"/>
                  </a:lnTo>
                  <a:lnTo>
                    <a:pt x="259" y="271"/>
                  </a:lnTo>
                  <a:lnTo>
                    <a:pt x="259" y="271"/>
                  </a:lnTo>
                  <a:lnTo>
                    <a:pt x="259" y="265"/>
                  </a:lnTo>
                  <a:lnTo>
                    <a:pt x="259" y="257"/>
                  </a:lnTo>
                  <a:lnTo>
                    <a:pt x="259" y="257"/>
                  </a:lnTo>
                  <a:lnTo>
                    <a:pt x="263" y="244"/>
                  </a:lnTo>
                  <a:lnTo>
                    <a:pt x="268" y="229"/>
                  </a:lnTo>
                  <a:lnTo>
                    <a:pt x="268" y="229"/>
                  </a:lnTo>
                  <a:lnTo>
                    <a:pt x="274" y="212"/>
                  </a:lnTo>
                  <a:lnTo>
                    <a:pt x="278" y="206"/>
                  </a:lnTo>
                  <a:lnTo>
                    <a:pt x="278" y="198"/>
                  </a:lnTo>
                  <a:lnTo>
                    <a:pt x="278" y="198"/>
                  </a:lnTo>
                  <a:close/>
                  <a:moveTo>
                    <a:pt x="45" y="80"/>
                  </a:moveTo>
                  <a:lnTo>
                    <a:pt x="45" y="80"/>
                  </a:lnTo>
                  <a:lnTo>
                    <a:pt x="45" y="76"/>
                  </a:lnTo>
                  <a:lnTo>
                    <a:pt x="45" y="74"/>
                  </a:lnTo>
                  <a:lnTo>
                    <a:pt x="51" y="69"/>
                  </a:lnTo>
                  <a:lnTo>
                    <a:pt x="51" y="69"/>
                  </a:lnTo>
                  <a:lnTo>
                    <a:pt x="51" y="71"/>
                  </a:lnTo>
                  <a:lnTo>
                    <a:pt x="51" y="74"/>
                  </a:lnTo>
                  <a:lnTo>
                    <a:pt x="49" y="78"/>
                  </a:lnTo>
                  <a:lnTo>
                    <a:pt x="45" y="80"/>
                  </a:lnTo>
                  <a:lnTo>
                    <a:pt x="45" y="80"/>
                  </a:lnTo>
                  <a:close/>
                  <a:moveTo>
                    <a:pt x="55" y="59"/>
                  </a:moveTo>
                  <a:lnTo>
                    <a:pt x="55" y="59"/>
                  </a:lnTo>
                  <a:lnTo>
                    <a:pt x="53" y="57"/>
                  </a:lnTo>
                  <a:lnTo>
                    <a:pt x="53" y="55"/>
                  </a:lnTo>
                  <a:lnTo>
                    <a:pt x="55" y="53"/>
                  </a:lnTo>
                  <a:lnTo>
                    <a:pt x="55" y="51"/>
                  </a:lnTo>
                  <a:lnTo>
                    <a:pt x="55" y="51"/>
                  </a:lnTo>
                  <a:lnTo>
                    <a:pt x="57" y="51"/>
                  </a:lnTo>
                  <a:lnTo>
                    <a:pt x="59" y="51"/>
                  </a:lnTo>
                  <a:lnTo>
                    <a:pt x="59" y="51"/>
                  </a:lnTo>
                  <a:lnTo>
                    <a:pt x="59" y="53"/>
                  </a:lnTo>
                  <a:lnTo>
                    <a:pt x="57" y="55"/>
                  </a:lnTo>
                  <a:lnTo>
                    <a:pt x="55" y="59"/>
                  </a:lnTo>
                  <a:lnTo>
                    <a:pt x="55" y="59"/>
                  </a:lnTo>
                  <a:close/>
                  <a:moveTo>
                    <a:pt x="59" y="76"/>
                  </a:moveTo>
                  <a:lnTo>
                    <a:pt x="59" y="76"/>
                  </a:lnTo>
                  <a:lnTo>
                    <a:pt x="61" y="72"/>
                  </a:lnTo>
                  <a:lnTo>
                    <a:pt x="62" y="69"/>
                  </a:lnTo>
                  <a:lnTo>
                    <a:pt x="66" y="61"/>
                  </a:lnTo>
                  <a:lnTo>
                    <a:pt x="66" y="61"/>
                  </a:lnTo>
                  <a:lnTo>
                    <a:pt x="68" y="61"/>
                  </a:lnTo>
                  <a:lnTo>
                    <a:pt x="68" y="63"/>
                  </a:lnTo>
                  <a:lnTo>
                    <a:pt x="70" y="65"/>
                  </a:lnTo>
                  <a:lnTo>
                    <a:pt x="70" y="65"/>
                  </a:lnTo>
                  <a:lnTo>
                    <a:pt x="66" y="72"/>
                  </a:lnTo>
                  <a:lnTo>
                    <a:pt x="62" y="74"/>
                  </a:lnTo>
                  <a:lnTo>
                    <a:pt x="59" y="76"/>
                  </a:lnTo>
                  <a:lnTo>
                    <a:pt x="59" y="76"/>
                  </a:lnTo>
                  <a:close/>
                  <a:moveTo>
                    <a:pt x="70" y="95"/>
                  </a:moveTo>
                  <a:lnTo>
                    <a:pt x="70" y="95"/>
                  </a:lnTo>
                  <a:lnTo>
                    <a:pt x="70" y="90"/>
                  </a:lnTo>
                  <a:lnTo>
                    <a:pt x="72" y="86"/>
                  </a:lnTo>
                  <a:lnTo>
                    <a:pt x="76" y="82"/>
                  </a:lnTo>
                  <a:lnTo>
                    <a:pt x="78" y="78"/>
                  </a:lnTo>
                  <a:lnTo>
                    <a:pt x="78" y="78"/>
                  </a:lnTo>
                  <a:lnTo>
                    <a:pt x="80" y="82"/>
                  </a:lnTo>
                  <a:lnTo>
                    <a:pt x="80" y="84"/>
                  </a:lnTo>
                  <a:lnTo>
                    <a:pt x="78" y="90"/>
                  </a:lnTo>
                  <a:lnTo>
                    <a:pt x="74" y="93"/>
                  </a:lnTo>
                  <a:lnTo>
                    <a:pt x="70" y="95"/>
                  </a:lnTo>
                  <a:lnTo>
                    <a:pt x="70" y="95"/>
                  </a:lnTo>
                  <a:close/>
                  <a:moveTo>
                    <a:pt x="116" y="84"/>
                  </a:moveTo>
                  <a:lnTo>
                    <a:pt x="116" y="84"/>
                  </a:lnTo>
                  <a:lnTo>
                    <a:pt x="116" y="80"/>
                  </a:lnTo>
                  <a:lnTo>
                    <a:pt x="118" y="74"/>
                  </a:lnTo>
                  <a:lnTo>
                    <a:pt x="123" y="72"/>
                  </a:lnTo>
                  <a:lnTo>
                    <a:pt x="125" y="72"/>
                  </a:lnTo>
                  <a:lnTo>
                    <a:pt x="127" y="74"/>
                  </a:lnTo>
                  <a:lnTo>
                    <a:pt x="127" y="74"/>
                  </a:lnTo>
                  <a:lnTo>
                    <a:pt x="125" y="78"/>
                  </a:lnTo>
                  <a:lnTo>
                    <a:pt x="123" y="80"/>
                  </a:lnTo>
                  <a:lnTo>
                    <a:pt x="116" y="84"/>
                  </a:lnTo>
                  <a:lnTo>
                    <a:pt x="116" y="84"/>
                  </a:lnTo>
                  <a:close/>
                  <a:moveTo>
                    <a:pt x="40" y="179"/>
                  </a:moveTo>
                  <a:lnTo>
                    <a:pt x="40" y="179"/>
                  </a:lnTo>
                  <a:lnTo>
                    <a:pt x="38" y="183"/>
                  </a:lnTo>
                  <a:lnTo>
                    <a:pt x="36" y="185"/>
                  </a:lnTo>
                  <a:lnTo>
                    <a:pt x="32" y="187"/>
                  </a:lnTo>
                  <a:lnTo>
                    <a:pt x="30" y="187"/>
                  </a:lnTo>
                  <a:lnTo>
                    <a:pt x="30" y="187"/>
                  </a:lnTo>
                  <a:lnTo>
                    <a:pt x="34" y="181"/>
                  </a:lnTo>
                  <a:lnTo>
                    <a:pt x="40" y="179"/>
                  </a:lnTo>
                  <a:lnTo>
                    <a:pt x="40" y="179"/>
                  </a:lnTo>
                  <a:close/>
                  <a:moveTo>
                    <a:pt x="19" y="246"/>
                  </a:moveTo>
                  <a:lnTo>
                    <a:pt x="19" y="246"/>
                  </a:lnTo>
                  <a:lnTo>
                    <a:pt x="22" y="244"/>
                  </a:lnTo>
                  <a:lnTo>
                    <a:pt x="24" y="242"/>
                  </a:lnTo>
                  <a:lnTo>
                    <a:pt x="24" y="242"/>
                  </a:lnTo>
                  <a:lnTo>
                    <a:pt x="24" y="242"/>
                  </a:lnTo>
                  <a:lnTo>
                    <a:pt x="26" y="244"/>
                  </a:lnTo>
                  <a:lnTo>
                    <a:pt x="24" y="248"/>
                  </a:lnTo>
                  <a:lnTo>
                    <a:pt x="21" y="250"/>
                  </a:lnTo>
                  <a:lnTo>
                    <a:pt x="19" y="248"/>
                  </a:lnTo>
                  <a:lnTo>
                    <a:pt x="19" y="246"/>
                  </a:lnTo>
                  <a:lnTo>
                    <a:pt x="19" y="246"/>
                  </a:lnTo>
                  <a:close/>
                  <a:moveTo>
                    <a:pt x="11" y="236"/>
                  </a:moveTo>
                  <a:lnTo>
                    <a:pt x="11" y="236"/>
                  </a:lnTo>
                  <a:lnTo>
                    <a:pt x="9" y="233"/>
                  </a:lnTo>
                  <a:lnTo>
                    <a:pt x="9" y="233"/>
                  </a:lnTo>
                  <a:lnTo>
                    <a:pt x="15" y="227"/>
                  </a:lnTo>
                  <a:lnTo>
                    <a:pt x="22" y="223"/>
                  </a:lnTo>
                  <a:lnTo>
                    <a:pt x="32" y="221"/>
                  </a:lnTo>
                  <a:lnTo>
                    <a:pt x="38" y="221"/>
                  </a:lnTo>
                  <a:lnTo>
                    <a:pt x="41" y="223"/>
                  </a:lnTo>
                  <a:lnTo>
                    <a:pt x="41" y="223"/>
                  </a:lnTo>
                  <a:lnTo>
                    <a:pt x="40" y="225"/>
                  </a:lnTo>
                  <a:lnTo>
                    <a:pt x="36" y="229"/>
                  </a:lnTo>
                  <a:lnTo>
                    <a:pt x="28" y="231"/>
                  </a:lnTo>
                  <a:lnTo>
                    <a:pt x="19" y="234"/>
                  </a:lnTo>
                  <a:lnTo>
                    <a:pt x="11" y="236"/>
                  </a:lnTo>
                  <a:lnTo>
                    <a:pt x="11" y="236"/>
                  </a:lnTo>
                  <a:close/>
                  <a:moveTo>
                    <a:pt x="32" y="261"/>
                  </a:moveTo>
                  <a:lnTo>
                    <a:pt x="32" y="261"/>
                  </a:lnTo>
                  <a:lnTo>
                    <a:pt x="32" y="257"/>
                  </a:lnTo>
                  <a:lnTo>
                    <a:pt x="36" y="255"/>
                  </a:lnTo>
                  <a:lnTo>
                    <a:pt x="36" y="255"/>
                  </a:lnTo>
                  <a:lnTo>
                    <a:pt x="36" y="259"/>
                  </a:lnTo>
                  <a:lnTo>
                    <a:pt x="32" y="261"/>
                  </a:lnTo>
                  <a:lnTo>
                    <a:pt x="32" y="261"/>
                  </a:lnTo>
                  <a:close/>
                  <a:moveTo>
                    <a:pt x="38" y="244"/>
                  </a:moveTo>
                  <a:lnTo>
                    <a:pt x="38" y="244"/>
                  </a:lnTo>
                  <a:lnTo>
                    <a:pt x="41" y="238"/>
                  </a:lnTo>
                  <a:lnTo>
                    <a:pt x="45" y="236"/>
                  </a:lnTo>
                  <a:lnTo>
                    <a:pt x="49" y="236"/>
                  </a:lnTo>
                  <a:lnTo>
                    <a:pt x="49" y="236"/>
                  </a:lnTo>
                  <a:lnTo>
                    <a:pt x="49" y="240"/>
                  </a:lnTo>
                  <a:lnTo>
                    <a:pt x="45" y="242"/>
                  </a:lnTo>
                  <a:lnTo>
                    <a:pt x="38" y="244"/>
                  </a:lnTo>
                  <a:lnTo>
                    <a:pt x="38" y="244"/>
                  </a:lnTo>
                  <a:close/>
                  <a:moveTo>
                    <a:pt x="55" y="255"/>
                  </a:moveTo>
                  <a:lnTo>
                    <a:pt x="55" y="255"/>
                  </a:lnTo>
                  <a:lnTo>
                    <a:pt x="55" y="252"/>
                  </a:lnTo>
                  <a:lnTo>
                    <a:pt x="59" y="248"/>
                  </a:lnTo>
                  <a:lnTo>
                    <a:pt x="59" y="248"/>
                  </a:lnTo>
                  <a:lnTo>
                    <a:pt x="61" y="250"/>
                  </a:lnTo>
                  <a:lnTo>
                    <a:pt x="61" y="252"/>
                  </a:lnTo>
                  <a:lnTo>
                    <a:pt x="57" y="254"/>
                  </a:lnTo>
                  <a:lnTo>
                    <a:pt x="55" y="255"/>
                  </a:lnTo>
                  <a:lnTo>
                    <a:pt x="55" y="255"/>
                  </a:lnTo>
                  <a:close/>
                  <a:moveTo>
                    <a:pt x="66" y="282"/>
                  </a:moveTo>
                  <a:lnTo>
                    <a:pt x="66" y="282"/>
                  </a:lnTo>
                  <a:lnTo>
                    <a:pt x="62" y="282"/>
                  </a:lnTo>
                  <a:lnTo>
                    <a:pt x="61" y="280"/>
                  </a:lnTo>
                  <a:lnTo>
                    <a:pt x="61" y="280"/>
                  </a:lnTo>
                  <a:lnTo>
                    <a:pt x="61" y="276"/>
                  </a:lnTo>
                  <a:lnTo>
                    <a:pt x="62" y="276"/>
                  </a:lnTo>
                  <a:lnTo>
                    <a:pt x="68" y="274"/>
                  </a:lnTo>
                  <a:lnTo>
                    <a:pt x="68" y="274"/>
                  </a:lnTo>
                  <a:lnTo>
                    <a:pt x="68" y="276"/>
                  </a:lnTo>
                  <a:lnTo>
                    <a:pt x="68" y="278"/>
                  </a:lnTo>
                  <a:lnTo>
                    <a:pt x="66" y="282"/>
                  </a:lnTo>
                  <a:lnTo>
                    <a:pt x="66" y="282"/>
                  </a:lnTo>
                  <a:close/>
                  <a:moveTo>
                    <a:pt x="85" y="290"/>
                  </a:moveTo>
                  <a:lnTo>
                    <a:pt x="85" y="290"/>
                  </a:lnTo>
                  <a:lnTo>
                    <a:pt x="83" y="288"/>
                  </a:lnTo>
                  <a:lnTo>
                    <a:pt x="82" y="288"/>
                  </a:lnTo>
                  <a:lnTo>
                    <a:pt x="82" y="286"/>
                  </a:lnTo>
                  <a:lnTo>
                    <a:pt x="82" y="286"/>
                  </a:lnTo>
                  <a:lnTo>
                    <a:pt x="87" y="284"/>
                  </a:lnTo>
                  <a:lnTo>
                    <a:pt x="87" y="284"/>
                  </a:lnTo>
                  <a:lnTo>
                    <a:pt x="87" y="288"/>
                  </a:lnTo>
                  <a:lnTo>
                    <a:pt x="85" y="290"/>
                  </a:lnTo>
                  <a:lnTo>
                    <a:pt x="85" y="290"/>
                  </a:lnTo>
                  <a:close/>
                  <a:moveTo>
                    <a:pt x="78" y="276"/>
                  </a:moveTo>
                  <a:lnTo>
                    <a:pt x="78" y="276"/>
                  </a:lnTo>
                  <a:lnTo>
                    <a:pt x="80" y="273"/>
                  </a:lnTo>
                  <a:lnTo>
                    <a:pt x="83" y="271"/>
                  </a:lnTo>
                  <a:lnTo>
                    <a:pt x="87" y="269"/>
                  </a:lnTo>
                  <a:lnTo>
                    <a:pt x="91" y="271"/>
                  </a:lnTo>
                  <a:lnTo>
                    <a:pt x="91" y="271"/>
                  </a:lnTo>
                  <a:lnTo>
                    <a:pt x="85" y="276"/>
                  </a:lnTo>
                  <a:lnTo>
                    <a:pt x="82" y="276"/>
                  </a:lnTo>
                  <a:lnTo>
                    <a:pt x="78" y="276"/>
                  </a:lnTo>
                  <a:lnTo>
                    <a:pt x="78" y="276"/>
                  </a:lnTo>
                  <a:close/>
                  <a:moveTo>
                    <a:pt x="108" y="290"/>
                  </a:moveTo>
                  <a:lnTo>
                    <a:pt x="108" y="290"/>
                  </a:lnTo>
                  <a:lnTo>
                    <a:pt x="102" y="290"/>
                  </a:lnTo>
                  <a:lnTo>
                    <a:pt x="99" y="288"/>
                  </a:lnTo>
                  <a:lnTo>
                    <a:pt x="99" y="288"/>
                  </a:lnTo>
                  <a:lnTo>
                    <a:pt x="102" y="286"/>
                  </a:lnTo>
                  <a:lnTo>
                    <a:pt x="106" y="284"/>
                  </a:lnTo>
                  <a:lnTo>
                    <a:pt x="106" y="284"/>
                  </a:lnTo>
                  <a:lnTo>
                    <a:pt x="108" y="284"/>
                  </a:lnTo>
                  <a:lnTo>
                    <a:pt x="110" y="286"/>
                  </a:lnTo>
                  <a:lnTo>
                    <a:pt x="108" y="290"/>
                  </a:lnTo>
                  <a:lnTo>
                    <a:pt x="108" y="290"/>
                  </a:lnTo>
                  <a:close/>
                  <a:moveTo>
                    <a:pt x="171" y="267"/>
                  </a:moveTo>
                  <a:lnTo>
                    <a:pt x="171" y="267"/>
                  </a:lnTo>
                  <a:lnTo>
                    <a:pt x="171" y="265"/>
                  </a:lnTo>
                  <a:lnTo>
                    <a:pt x="171" y="261"/>
                  </a:lnTo>
                  <a:lnTo>
                    <a:pt x="175" y="259"/>
                  </a:lnTo>
                  <a:lnTo>
                    <a:pt x="179" y="259"/>
                  </a:lnTo>
                  <a:lnTo>
                    <a:pt x="179" y="259"/>
                  </a:lnTo>
                  <a:lnTo>
                    <a:pt x="177" y="265"/>
                  </a:lnTo>
                  <a:lnTo>
                    <a:pt x="175" y="267"/>
                  </a:lnTo>
                  <a:lnTo>
                    <a:pt x="171" y="267"/>
                  </a:lnTo>
                  <a:lnTo>
                    <a:pt x="171" y="267"/>
                  </a:lnTo>
                  <a:close/>
                  <a:moveTo>
                    <a:pt x="186" y="280"/>
                  </a:moveTo>
                  <a:lnTo>
                    <a:pt x="186" y="280"/>
                  </a:lnTo>
                  <a:lnTo>
                    <a:pt x="186" y="276"/>
                  </a:lnTo>
                  <a:lnTo>
                    <a:pt x="188" y="274"/>
                  </a:lnTo>
                  <a:lnTo>
                    <a:pt x="194" y="271"/>
                  </a:lnTo>
                  <a:lnTo>
                    <a:pt x="194" y="271"/>
                  </a:lnTo>
                  <a:lnTo>
                    <a:pt x="192" y="276"/>
                  </a:lnTo>
                  <a:lnTo>
                    <a:pt x="190" y="278"/>
                  </a:lnTo>
                  <a:lnTo>
                    <a:pt x="186" y="280"/>
                  </a:lnTo>
                  <a:lnTo>
                    <a:pt x="186" y="280"/>
                  </a:lnTo>
                  <a:close/>
                  <a:moveTo>
                    <a:pt x="186" y="265"/>
                  </a:moveTo>
                  <a:lnTo>
                    <a:pt x="186" y="265"/>
                  </a:lnTo>
                  <a:lnTo>
                    <a:pt x="188" y="261"/>
                  </a:lnTo>
                  <a:lnTo>
                    <a:pt x="190" y="259"/>
                  </a:lnTo>
                  <a:lnTo>
                    <a:pt x="196" y="254"/>
                  </a:lnTo>
                  <a:lnTo>
                    <a:pt x="196" y="254"/>
                  </a:lnTo>
                  <a:lnTo>
                    <a:pt x="200" y="255"/>
                  </a:lnTo>
                  <a:lnTo>
                    <a:pt x="200" y="255"/>
                  </a:lnTo>
                  <a:lnTo>
                    <a:pt x="194" y="261"/>
                  </a:lnTo>
                  <a:lnTo>
                    <a:pt x="186" y="265"/>
                  </a:lnTo>
                  <a:lnTo>
                    <a:pt x="186" y="265"/>
                  </a:lnTo>
                  <a:close/>
                  <a:moveTo>
                    <a:pt x="205" y="271"/>
                  </a:moveTo>
                  <a:lnTo>
                    <a:pt x="205" y="271"/>
                  </a:lnTo>
                  <a:lnTo>
                    <a:pt x="205" y="267"/>
                  </a:lnTo>
                  <a:lnTo>
                    <a:pt x="207" y="265"/>
                  </a:lnTo>
                  <a:lnTo>
                    <a:pt x="211" y="263"/>
                  </a:lnTo>
                  <a:lnTo>
                    <a:pt x="213" y="265"/>
                  </a:lnTo>
                  <a:lnTo>
                    <a:pt x="213" y="265"/>
                  </a:lnTo>
                  <a:lnTo>
                    <a:pt x="213" y="267"/>
                  </a:lnTo>
                  <a:lnTo>
                    <a:pt x="211" y="269"/>
                  </a:lnTo>
                  <a:lnTo>
                    <a:pt x="205" y="271"/>
                  </a:lnTo>
                  <a:lnTo>
                    <a:pt x="205" y="271"/>
                  </a:lnTo>
                  <a:close/>
                  <a:moveTo>
                    <a:pt x="247" y="263"/>
                  </a:moveTo>
                  <a:lnTo>
                    <a:pt x="247" y="263"/>
                  </a:lnTo>
                  <a:lnTo>
                    <a:pt x="236" y="263"/>
                  </a:lnTo>
                  <a:lnTo>
                    <a:pt x="226" y="259"/>
                  </a:lnTo>
                  <a:lnTo>
                    <a:pt x="219" y="257"/>
                  </a:lnTo>
                  <a:lnTo>
                    <a:pt x="211" y="254"/>
                  </a:lnTo>
                  <a:lnTo>
                    <a:pt x="200" y="242"/>
                  </a:lnTo>
                  <a:lnTo>
                    <a:pt x="188" y="231"/>
                  </a:lnTo>
                  <a:lnTo>
                    <a:pt x="188" y="231"/>
                  </a:lnTo>
                  <a:lnTo>
                    <a:pt x="183" y="234"/>
                  </a:lnTo>
                  <a:lnTo>
                    <a:pt x="177" y="238"/>
                  </a:lnTo>
                  <a:lnTo>
                    <a:pt x="167" y="248"/>
                  </a:lnTo>
                  <a:lnTo>
                    <a:pt x="167" y="248"/>
                  </a:lnTo>
                  <a:lnTo>
                    <a:pt x="156" y="255"/>
                  </a:lnTo>
                  <a:lnTo>
                    <a:pt x="139" y="263"/>
                  </a:lnTo>
                  <a:lnTo>
                    <a:pt x="129" y="265"/>
                  </a:lnTo>
                  <a:lnTo>
                    <a:pt x="120" y="267"/>
                  </a:lnTo>
                  <a:lnTo>
                    <a:pt x="110" y="267"/>
                  </a:lnTo>
                  <a:lnTo>
                    <a:pt x="99" y="263"/>
                  </a:lnTo>
                  <a:lnTo>
                    <a:pt x="99" y="263"/>
                  </a:lnTo>
                  <a:lnTo>
                    <a:pt x="89" y="259"/>
                  </a:lnTo>
                  <a:lnTo>
                    <a:pt x="76" y="250"/>
                  </a:lnTo>
                  <a:lnTo>
                    <a:pt x="62" y="240"/>
                  </a:lnTo>
                  <a:lnTo>
                    <a:pt x="53" y="231"/>
                  </a:lnTo>
                  <a:lnTo>
                    <a:pt x="53" y="231"/>
                  </a:lnTo>
                  <a:lnTo>
                    <a:pt x="47" y="217"/>
                  </a:lnTo>
                  <a:lnTo>
                    <a:pt x="43" y="204"/>
                  </a:lnTo>
                  <a:lnTo>
                    <a:pt x="45" y="191"/>
                  </a:lnTo>
                  <a:lnTo>
                    <a:pt x="49" y="177"/>
                  </a:lnTo>
                  <a:lnTo>
                    <a:pt x="55" y="166"/>
                  </a:lnTo>
                  <a:lnTo>
                    <a:pt x="64" y="156"/>
                  </a:lnTo>
                  <a:lnTo>
                    <a:pt x="74" y="147"/>
                  </a:lnTo>
                  <a:lnTo>
                    <a:pt x="85" y="141"/>
                  </a:lnTo>
                  <a:lnTo>
                    <a:pt x="85" y="141"/>
                  </a:lnTo>
                  <a:lnTo>
                    <a:pt x="102" y="135"/>
                  </a:lnTo>
                  <a:lnTo>
                    <a:pt x="122" y="132"/>
                  </a:lnTo>
                  <a:lnTo>
                    <a:pt x="129" y="128"/>
                  </a:lnTo>
                  <a:lnTo>
                    <a:pt x="137" y="124"/>
                  </a:lnTo>
                  <a:lnTo>
                    <a:pt x="143" y="118"/>
                  </a:lnTo>
                  <a:lnTo>
                    <a:pt x="144" y="111"/>
                  </a:lnTo>
                  <a:lnTo>
                    <a:pt x="144" y="111"/>
                  </a:lnTo>
                  <a:lnTo>
                    <a:pt x="146" y="103"/>
                  </a:lnTo>
                  <a:lnTo>
                    <a:pt x="148" y="95"/>
                  </a:lnTo>
                  <a:lnTo>
                    <a:pt x="146" y="90"/>
                  </a:lnTo>
                  <a:lnTo>
                    <a:pt x="144" y="84"/>
                  </a:lnTo>
                  <a:lnTo>
                    <a:pt x="143" y="78"/>
                  </a:lnTo>
                  <a:lnTo>
                    <a:pt x="139" y="72"/>
                  </a:lnTo>
                  <a:lnTo>
                    <a:pt x="129" y="67"/>
                  </a:lnTo>
                  <a:lnTo>
                    <a:pt x="118" y="63"/>
                  </a:lnTo>
                  <a:lnTo>
                    <a:pt x="106" y="63"/>
                  </a:lnTo>
                  <a:lnTo>
                    <a:pt x="95" y="67"/>
                  </a:lnTo>
                  <a:lnTo>
                    <a:pt x="83" y="72"/>
                  </a:lnTo>
                  <a:lnTo>
                    <a:pt x="83" y="72"/>
                  </a:lnTo>
                  <a:lnTo>
                    <a:pt x="82" y="67"/>
                  </a:lnTo>
                  <a:lnTo>
                    <a:pt x="80" y="63"/>
                  </a:lnTo>
                  <a:lnTo>
                    <a:pt x="72" y="57"/>
                  </a:lnTo>
                  <a:lnTo>
                    <a:pt x="64" y="50"/>
                  </a:lnTo>
                  <a:lnTo>
                    <a:pt x="62" y="46"/>
                  </a:lnTo>
                  <a:lnTo>
                    <a:pt x="62" y="42"/>
                  </a:lnTo>
                  <a:lnTo>
                    <a:pt x="62" y="42"/>
                  </a:lnTo>
                  <a:lnTo>
                    <a:pt x="62" y="38"/>
                  </a:lnTo>
                  <a:lnTo>
                    <a:pt x="66" y="34"/>
                  </a:lnTo>
                  <a:lnTo>
                    <a:pt x="76" y="27"/>
                  </a:lnTo>
                  <a:lnTo>
                    <a:pt x="91" y="17"/>
                  </a:lnTo>
                  <a:lnTo>
                    <a:pt x="91" y="17"/>
                  </a:lnTo>
                  <a:lnTo>
                    <a:pt x="104" y="13"/>
                  </a:lnTo>
                  <a:lnTo>
                    <a:pt x="116" y="10"/>
                  </a:lnTo>
                  <a:lnTo>
                    <a:pt x="127" y="8"/>
                  </a:lnTo>
                  <a:lnTo>
                    <a:pt x="139" y="10"/>
                  </a:lnTo>
                  <a:lnTo>
                    <a:pt x="148" y="10"/>
                  </a:lnTo>
                  <a:lnTo>
                    <a:pt x="158" y="13"/>
                  </a:lnTo>
                  <a:lnTo>
                    <a:pt x="167" y="17"/>
                  </a:lnTo>
                  <a:lnTo>
                    <a:pt x="175" y="23"/>
                  </a:lnTo>
                  <a:lnTo>
                    <a:pt x="183" y="31"/>
                  </a:lnTo>
                  <a:lnTo>
                    <a:pt x="190" y="38"/>
                  </a:lnTo>
                  <a:lnTo>
                    <a:pt x="196" y="48"/>
                  </a:lnTo>
                  <a:lnTo>
                    <a:pt x="200" y="57"/>
                  </a:lnTo>
                  <a:lnTo>
                    <a:pt x="203" y="69"/>
                  </a:lnTo>
                  <a:lnTo>
                    <a:pt x="205" y="80"/>
                  </a:lnTo>
                  <a:lnTo>
                    <a:pt x="207" y="93"/>
                  </a:lnTo>
                  <a:lnTo>
                    <a:pt x="207" y="107"/>
                  </a:lnTo>
                  <a:lnTo>
                    <a:pt x="207" y="107"/>
                  </a:lnTo>
                  <a:lnTo>
                    <a:pt x="203" y="135"/>
                  </a:lnTo>
                  <a:lnTo>
                    <a:pt x="203" y="151"/>
                  </a:lnTo>
                  <a:lnTo>
                    <a:pt x="205" y="166"/>
                  </a:lnTo>
                  <a:lnTo>
                    <a:pt x="205" y="166"/>
                  </a:lnTo>
                  <a:lnTo>
                    <a:pt x="209" y="173"/>
                  </a:lnTo>
                  <a:lnTo>
                    <a:pt x="215" y="181"/>
                  </a:lnTo>
                  <a:lnTo>
                    <a:pt x="223" y="187"/>
                  </a:lnTo>
                  <a:lnTo>
                    <a:pt x="230" y="193"/>
                  </a:lnTo>
                  <a:lnTo>
                    <a:pt x="247" y="200"/>
                  </a:lnTo>
                  <a:lnTo>
                    <a:pt x="264" y="204"/>
                  </a:lnTo>
                  <a:lnTo>
                    <a:pt x="264" y="204"/>
                  </a:lnTo>
                  <a:lnTo>
                    <a:pt x="257" y="234"/>
                  </a:lnTo>
                  <a:lnTo>
                    <a:pt x="253" y="250"/>
                  </a:lnTo>
                  <a:lnTo>
                    <a:pt x="247" y="263"/>
                  </a:lnTo>
                  <a:lnTo>
                    <a:pt x="247" y="263"/>
                  </a:lnTo>
                  <a:close/>
                  <a:moveTo>
                    <a:pt x="150" y="149"/>
                  </a:moveTo>
                  <a:lnTo>
                    <a:pt x="150" y="149"/>
                  </a:lnTo>
                  <a:lnTo>
                    <a:pt x="137" y="151"/>
                  </a:lnTo>
                  <a:lnTo>
                    <a:pt x="123" y="158"/>
                  </a:lnTo>
                  <a:lnTo>
                    <a:pt x="112" y="166"/>
                  </a:lnTo>
                  <a:lnTo>
                    <a:pt x="102" y="173"/>
                  </a:lnTo>
                  <a:lnTo>
                    <a:pt x="102" y="173"/>
                  </a:lnTo>
                  <a:lnTo>
                    <a:pt x="97" y="181"/>
                  </a:lnTo>
                  <a:lnTo>
                    <a:pt x="91" y="189"/>
                  </a:lnTo>
                  <a:lnTo>
                    <a:pt x="87" y="196"/>
                  </a:lnTo>
                  <a:lnTo>
                    <a:pt x="85" y="204"/>
                  </a:lnTo>
                  <a:lnTo>
                    <a:pt x="85" y="204"/>
                  </a:lnTo>
                  <a:lnTo>
                    <a:pt x="87" y="212"/>
                  </a:lnTo>
                  <a:lnTo>
                    <a:pt x="89" y="217"/>
                  </a:lnTo>
                  <a:lnTo>
                    <a:pt x="95" y="223"/>
                  </a:lnTo>
                  <a:lnTo>
                    <a:pt x="99" y="227"/>
                  </a:lnTo>
                  <a:lnTo>
                    <a:pt x="106" y="231"/>
                  </a:lnTo>
                  <a:lnTo>
                    <a:pt x="112" y="233"/>
                  </a:lnTo>
                  <a:lnTo>
                    <a:pt x="120" y="233"/>
                  </a:lnTo>
                  <a:lnTo>
                    <a:pt x="125" y="233"/>
                  </a:lnTo>
                  <a:lnTo>
                    <a:pt x="125" y="233"/>
                  </a:lnTo>
                  <a:lnTo>
                    <a:pt x="133" y="231"/>
                  </a:lnTo>
                  <a:lnTo>
                    <a:pt x="139" y="227"/>
                  </a:lnTo>
                  <a:lnTo>
                    <a:pt x="144" y="221"/>
                  </a:lnTo>
                  <a:lnTo>
                    <a:pt x="150" y="213"/>
                  </a:lnTo>
                  <a:lnTo>
                    <a:pt x="158" y="200"/>
                  </a:lnTo>
                  <a:lnTo>
                    <a:pt x="162" y="185"/>
                  </a:lnTo>
                  <a:lnTo>
                    <a:pt x="162" y="185"/>
                  </a:lnTo>
                  <a:lnTo>
                    <a:pt x="163" y="170"/>
                  </a:lnTo>
                  <a:lnTo>
                    <a:pt x="162" y="158"/>
                  </a:lnTo>
                  <a:lnTo>
                    <a:pt x="160" y="154"/>
                  </a:lnTo>
                  <a:lnTo>
                    <a:pt x="158" y="151"/>
                  </a:lnTo>
                  <a:lnTo>
                    <a:pt x="154" y="149"/>
                  </a:lnTo>
                  <a:lnTo>
                    <a:pt x="150" y="149"/>
                  </a:lnTo>
                  <a:lnTo>
                    <a:pt x="150" y="149"/>
                  </a:lnTo>
                  <a:close/>
                  <a:moveTo>
                    <a:pt x="118" y="221"/>
                  </a:moveTo>
                  <a:lnTo>
                    <a:pt x="118" y="221"/>
                  </a:lnTo>
                  <a:lnTo>
                    <a:pt x="108" y="221"/>
                  </a:lnTo>
                  <a:lnTo>
                    <a:pt x="101" y="217"/>
                  </a:lnTo>
                  <a:lnTo>
                    <a:pt x="97" y="212"/>
                  </a:lnTo>
                  <a:lnTo>
                    <a:pt x="97" y="204"/>
                  </a:lnTo>
                  <a:lnTo>
                    <a:pt x="97" y="196"/>
                  </a:lnTo>
                  <a:lnTo>
                    <a:pt x="101" y="189"/>
                  </a:lnTo>
                  <a:lnTo>
                    <a:pt x="106" y="183"/>
                  </a:lnTo>
                  <a:lnTo>
                    <a:pt x="112" y="177"/>
                  </a:lnTo>
                  <a:lnTo>
                    <a:pt x="112" y="177"/>
                  </a:lnTo>
                  <a:lnTo>
                    <a:pt x="116" y="181"/>
                  </a:lnTo>
                  <a:lnTo>
                    <a:pt x="120" y="185"/>
                  </a:lnTo>
                  <a:lnTo>
                    <a:pt x="123" y="198"/>
                  </a:lnTo>
                  <a:lnTo>
                    <a:pt x="125" y="206"/>
                  </a:lnTo>
                  <a:lnTo>
                    <a:pt x="123" y="212"/>
                  </a:lnTo>
                  <a:lnTo>
                    <a:pt x="122" y="217"/>
                  </a:lnTo>
                  <a:lnTo>
                    <a:pt x="118" y="221"/>
                  </a:lnTo>
                  <a:lnTo>
                    <a:pt x="118" y="221"/>
                  </a:lnTo>
                  <a:close/>
                  <a:moveTo>
                    <a:pt x="122" y="173"/>
                  </a:moveTo>
                  <a:lnTo>
                    <a:pt x="122" y="173"/>
                  </a:lnTo>
                  <a:lnTo>
                    <a:pt x="123" y="170"/>
                  </a:lnTo>
                  <a:lnTo>
                    <a:pt x="127" y="168"/>
                  </a:lnTo>
                  <a:lnTo>
                    <a:pt x="139" y="162"/>
                  </a:lnTo>
                  <a:lnTo>
                    <a:pt x="139" y="162"/>
                  </a:lnTo>
                  <a:lnTo>
                    <a:pt x="129" y="170"/>
                  </a:lnTo>
                  <a:lnTo>
                    <a:pt x="125" y="173"/>
                  </a:lnTo>
                  <a:lnTo>
                    <a:pt x="122" y="173"/>
                  </a:lnTo>
                  <a:lnTo>
                    <a:pt x="122" y="173"/>
                  </a:lnTo>
                  <a:close/>
                  <a:moveTo>
                    <a:pt x="129" y="189"/>
                  </a:moveTo>
                  <a:lnTo>
                    <a:pt x="129" y="189"/>
                  </a:lnTo>
                  <a:lnTo>
                    <a:pt x="127" y="185"/>
                  </a:lnTo>
                  <a:lnTo>
                    <a:pt x="129" y="181"/>
                  </a:lnTo>
                  <a:lnTo>
                    <a:pt x="133" y="175"/>
                  </a:lnTo>
                  <a:lnTo>
                    <a:pt x="139" y="172"/>
                  </a:lnTo>
                  <a:lnTo>
                    <a:pt x="144" y="168"/>
                  </a:lnTo>
                  <a:lnTo>
                    <a:pt x="144" y="168"/>
                  </a:lnTo>
                  <a:lnTo>
                    <a:pt x="137" y="179"/>
                  </a:lnTo>
                  <a:lnTo>
                    <a:pt x="133" y="185"/>
                  </a:lnTo>
                  <a:lnTo>
                    <a:pt x="129" y="189"/>
                  </a:lnTo>
                  <a:lnTo>
                    <a:pt x="129" y="189"/>
                  </a:lnTo>
                  <a:close/>
                  <a:moveTo>
                    <a:pt x="146" y="181"/>
                  </a:moveTo>
                  <a:lnTo>
                    <a:pt x="146" y="181"/>
                  </a:lnTo>
                  <a:lnTo>
                    <a:pt x="148" y="177"/>
                  </a:lnTo>
                  <a:lnTo>
                    <a:pt x="150" y="173"/>
                  </a:lnTo>
                  <a:lnTo>
                    <a:pt x="150" y="173"/>
                  </a:lnTo>
                  <a:lnTo>
                    <a:pt x="152" y="175"/>
                  </a:lnTo>
                  <a:lnTo>
                    <a:pt x="152" y="177"/>
                  </a:lnTo>
                  <a:lnTo>
                    <a:pt x="152" y="177"/>
                  </a:lnTo>
                  <a:lnTo>
                    <a:pt x="150" y="177"/>
                  </a:lnTo>
                  <a:lnTo>
                    <a:pt x="148" y="179"/>
                  </a:lnTo>
                  <a:lnTo>
                    <a:pt x="148" y="179"/>
                  </a:lnTo>
                  <a:lnTo>
                    <a:pt x="146" y="181"/>
                  </a:lnTo>
                  <a:lnTo>
                    <a:pt x="146" y="18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4" name="Freeform 82"/>
            <p:cNvSpPr>
              <a:spLocks noEditPoints="1"/>
            </p:cNvSpPr>
            <p:nvPr/>
          </p:nvSpPr>
          <p:spPr bwMode="auto">
            <a:xfrm>
              <a:off x="6875463" y="2170113"/>
              <a:ext cx="139700" cy="198438"/>
            </a:xfrm>
            <a:custGeom>
              <a:avLst/>
              <a:gdLst/>
              <a:ahLst/>
              <a:cxnLst>
                <a:cxn ang="0">
                  <a:pos x="84" y="68"/>
                </a:cxn>
                <a:cxn ang="0">
                  <a:pos x="84" y="97"/>
                </a:cxn>
                <a:cxn ang="0">
                  <a:pos x="56" y="123"/>
                </a:cxn>
                <a:cxn ang="0">
                  <a:pos x="8" y="112"/>
                </a:cxn>
                <a:cxn ang="0">
                  <a:pos x="4" y="95"/>
                </a:cxn>
                <a:cxn ang="0">
                  <a:pos x="27" y="78"/>
                </a:cxn>
                <a:cxn ang="0">
                  <a:pos x="48" y="81"/>
                </a:cxn>
                <a:cxn ang="0">
                  <a:pos x="29" y="70"/>
                </a:cxn>
                <a:cxn ang="0">
                  <a:pos x="8" y="47"/>
                </a:cxn>
                <a:cxn ang="0">
                  <a:pos x="14" y="17"/>
                </a:cxn>
                <a:cxn ang="0">
                  <a:pos x="54" y="0"/>
                </a:cxn>
                <a:cxn ang="0">
                  <a:pos x="77" y="11"/>
                </a:cxn>
                <a:cxn ang="0">
                  <a:pos x="84" y="26"/>
                </a:cxn>
                <a:cxn ang="0">
                  <a:pos x="73" y="40"/>
                </a:cxn>
                <a:cxn ang="0">
                  <a:pos x="73" y="59"/>
                </a:cxn>
                <a:cxn ang="0">
                  <a:pos x="48" y="43"/>
                </a:cxn>
                <a:cxn ang="0">
                  <a:pos x="56" y="26"/>
                </a:cxn>
                <a:cxn ang="0">
                  <a:pos x="73" y="34"/>
                </a:cxn>
                <a:cxn ang="0">
                  <a:pos x="80" y="20"/>
                </a:cxn>
                <a:cxn ang="0">
                  <a:pos x="58" y="3"/>
                </a:cxn>
                <a:cxn ang="0">
                  <a:pos x="27" y="17"/>
                </a:cxn>
                <a:cxn ang="0">
                  <a:pos x="33" y="59"/>
                </a:cxn>
                <a:cxn ang="0">
                  <a:pos x="61" y="76"/>
                </a:cxn>
                <a:cxn ang="0">
                  <a:pos x="54" y="85"/>
                </a:cxn>
                <a:cxn ang="0">
                  <a:pos x="33" y="81"/>
                </a:cxn>
                <a:cxn ang="0">
                  <a:pos x="23" y="89"/>
                </a:cxn>
                <a:cxn ang="0">
                  <a:pos x="23" y="102"/>
                </a:cxn>
                <a:cxn ang="0">
                  <a:pos x="48" y="112"/>
                </a:cxn>
                <a:cxn ang="0">
                  <a:pos x="79" y="99"/>
                </a:cxn>
                <a:cxn ang="0">
                  <a:pos x="79" y="64"/>
                </a:cxn>
                <a:cxn ang="0">
                  <a:pos x="25" y="13"/>
                </a:cxn>
                <a:cxn ang="0">
                  <a:pos x="23" y="13"/>
                </a:cxn>
                <a:cxn ang="0">
                  <a:pos x="23" y="20"/>
                </a:cxn>
                <a:cxn ang="0">
                  <a:pos x="21" y="19"/>
                </a:cxn>
                <a:cxn ang="0">
                  <a:pos x="16" y="28"/>
                </a:cxn>
                <a:cxn ang="0">
                  <a:pos x="18" y="26"/>
                </a:cxn>
                <a:cxn ang="0">
                  <a:pos x="16" y="40"/>
                </a:cxn>
                <a:cxn ang="0">
                  <a:pos x="14" y="40"/>
                </a:cxn>
                <a:cxn ang="0">
                  <a:pos x="16" y="47"/>
                </a:cxn>
                <a:cxn ang="0">
                  <a:pos x="12" y="47"/>
                </a:cxn>
                <a:cxn ang="0">
                  <a:pos x="56" y="36"/>
                </a:cxn>
                <a:cxn ang="0">
                  <a:pos x="52" y="43"/>
                </a:cxn>
                <a:cxn ang="0">
                  <a:pos x="52" y="43"/>
                </a:cxn>
                <a:cxn ang="0">
                  <a:pos x="18" y="49"/>
                </a:cxn>
                <a:cxn ang="0">
                  <a:pos x="16" y="55"/>
                </a:cxn>
                <a:cxn ang="0">
                  <a:pos x="65" y="40"/>
                </a:cxn>
                <a:cxn ang="0">
                  <a:pos x="19" y="55"/>
                </a:cxn>
                <a:cxn ang="0">
                  <a:pos x="23" y="49"/>
                </a:cxn>
                <a:cxn ang="0">
                  <a:pos x="6" y="102"/>
                </a:cxn>
                <a:cxn ang="0">
                  <a:pos x="6" y="102"/>
                </a:cxn>
                <a:cxn ang="0">
                  <a:pos x="16" y="102"/>
                </a:cxn>
                <a:cxn ang="0">
                  <a:pos x="21" y="108"/>
                </a:cxn>
                <a:cxn ang="0">
                  <a:pos x="23" y="106"/>
                </a:cxn>
                <a:cxn ang="0">
                  <a:pos x="12" y="112"/>
                </a:cxn>
                <a:cxn ang="0">
                  <a:pos x="12" y="112"/>
                </a:cxn>
                <a:cxn ang="0">
                  <a:pos x="21" y="116"/>
                </a:cxn>
                <a:cxn ang="0">
                  <a:pos x="19" y="116"/>
                </a:cxn>
                <a:cxn ang="0">
                  <a:pos x="37" y="112"/>
                </a:cxn>
                <a:cxn ang="0">
                  <a:pos x="29" y="118"/>
                </a:cxn>
                <a:cxn ang="0">
                  <a:pos x="27" y="120"/>
                </a:cxn>
                <a:cxn ang="0">
                  <a:pos x="38" y="120"/>
                </a:cxn>
                <a:cxn ang="0">
                  <a:pos x="54" y="120"/>
                </a:cxn>
                <a:cxn ang="0">
                  <a:pos x="54" y="120"/>
                </a:cxn>
              </a:cxnLst>
              <a:rect l="0" t="0" r="r" b="b"/>
              <a:pathLst>
                <a:path w="88" h="125">
                  <a:moveTo>
                    <a:pt x="61" y="47"/>
                  </a:moveTo>
                  <a:lnTo>
                    <a:pt x="61" y="47"/>
                  </a:lnTo>
                  <a:lnTo>
                    <a:pt x="75" y="57"/>
                  </a:lnTo>
                  <a:lnTo>
                    <a:pt x="80" y="62"/>
                  </a:lnTo>
                  <a:lnTo>
                    <a:pt x="84" y="68"/>
                  </a:lnTo>
                  <a:lnTo>
                    <a:pt x="84" y="68"/>
                  </a:lnTo>
                  <a:lnTo>
                    <a:pt x="86" y="76"/>
                  </a:lnTo>
                  <a:lnTo>
                    <a:pt x="88" y="83"/>
                  </a:lnTo>
                  <a:lnTo>
                    <a:pt x="86" y="89"/>
                  </a:lnTo>
                  <a:lnTo>
                    <a:pt x="84" y="97"/>
                  </a:lnTo>
                  <a:lnTo>
                    <a:pt x="77" y="110"/>
                  </a:lnTo>
                  <a:lnTo>
                    <a:pt x="67" y="118"/>
                  </a:lnTo>
                  <a:lnTo>
                    <a:pt x="67" y="118"/>
                  </a:lnTo>
                  <a:lnTo>
                    <a:pt x="61" y="121"/>
                  </a:lnTo>
                  <a:lnTo>
                    <a:pt x="56" y="123"/>
                  </a:lnTo>
                  <a:lnTo>
                    <a:pt x="40" y="125"/>
                  </a:lnTo>
                  <a:lnTo>
                    <a:pt x="27" y="123"/>
                  </a:lnTo>
                  <a:lnTo>
                    <a:pt x="16" y="118"/>
                  </a:lnTo>
                  <a:lnTo>
                    <a:pt x="16" y="118"/>
                  </a:lnTo>
                  <a:lnTo>
                    <a:pt x="8" y="112"/>
                  </a:lnTo>
                  <a:lnTo>
                    <a:pt x="2" y="108"/>
                  </a:lnTo>
                  <a:lnTo>
                    <a:pt x="0" y="106"/>
                  </a:lnTo>
                  <a:lnTo>
                    <a:pt x="0" y="106"/>
                  </a:lnTo>
                  <a:lnTo>
                    <a:pt x="2" y="101"/>
                  </a:lnTo>
                  <a:lnTo>
                    <a:pt x="4" y="95"/>
                  </a:lnTo>
                  <a:lnTo>
                    <a:pt x="8" y="89"/>
                  </a:lnTo>
                  <a:lnTo>
                    <a:pt x="12" y="83"/>
                  </a:lnTo>
                  <a:lnTo>
                    <a:pt x="12" y="83"/>
                  </a:lnTo>
                  <a:lnTo>
                    <a:pt x="19" y="80"/>
                  </a:lnTo>
                  <a:lnTo>
                    <a:pt x="27" y="78"/>
                  </a:lnTo>
                  <a:lnTo>
                    <a:pt x="27" y="78"/>
                  </a:lnTo>
                  <a:lnTo>
                    <a:pt x="33" y="78"/>
                  </a:lnTo>
                  <a:lnTo>
                    <a:pt x="38" y="81"/>
                  </a:lnTo>
                  <a:lnTo>
                    <a:pt x="42" y="83"/>
                  </a:lnTo>
                  <a:lnTo>
                    <a:pt x="48" y="81"/>
                  </a:lnTo>
                  <a:lnTo>
                    <a:pt x="48" y="81"/>
                  </a:lnTo>
                  <a:lnTo>
                    <a:pt x="46" y="78"/>
                  </a:lnTo>
                  <a:lnTo>
                    <a:pt x="40" y="74"/>
                  </a:lnTo>
                  <a:lnTo>
                    <a:pt x="29" y="70"/>
                  </a:lnTo>
                  <a:lnTo>
                    <a:pt x="29" y="70"/>
                  </a:lnTo>
                  <a:lnTo>
                    <a:pt x="21" y="68"/>
                  </a:lnTo>
                  <a:lnTo>
                    <a:pt x="16" y="62"/>
                  </a:lnTo>
                  <a:lnTo>
                    <a:pt x="12" y="55"/>
                  </a:lnTo>
                  <a:lnTo>
                    <a:pt x="8" y="47"/>
                  </a:lnTo>
                  <a:lnTo>
                    <a:pt x="8" y="47"/>
                  </a:lnTo>
                  <a:lnTo>
                    <a:pt x="6" y="34"/>
                  </a:lnTo>
                  <a:lnTo>
                    <a:pt x="6" y="28"/>
                  </a:lnTo>
                  <a:lnTo>
                    <a:pt x="8" y="22"/>
                  </a:lnTo>
                  <a:lnTo>
                    <a:pt x="8" y="22"/>
                  </a:lnTo>
                  <a:lnTo>
                    <a:pt x="14" y="17"/>
                  </a:lnTo>
                  <a:lnTo>
                    <a:pt x="21" y="11"/>
                  </a:lnTo>
                  <a:lnTo>
                    <a:pt x="21" y="11"/>
                  </a:lnTo>
                  <a:lnTo>
                    <a:pt x="31" y="5"/>
                  </a:lnTo>
                  <a:lnTo>
                    <a:pt x="42" y="1"/>
                  </a:lnTo>
                  <a:lnTo>
                    <a:pt x="54" y="0"/>
                  </a:lnTo>
                  <a:lnTo>
                    <a:pt x="59" y="1"/>
                  </a:lnTo>
                  <a:lnTo>
                    <a:pt x="65" y="3"/>
                  </a:lnTo>
                  <a:lnTo>
                    <a:pt x="65" y="3"/>
                  </a:lnTo>
                  <a:lnTo>
                    <a:pt x="77" y="11"/>
                  </a:lnTo>
                  <a:lnTo>
                    <a:pt x="77" y="11"/>
                  </a:lnTo>
                  <a:lnTo>
                    <a:pt x="82" y="17"/>
                  </a:lnTo>
                  <a:lnTo>
                    <a:pt x="86" y="20"/>
                  </a:lnTo>
                  <a:lnTo>
                    <a:pt x="86" y="20"/>
                  </a:lnTo>
                  <a:lnTo>
                    <a:pt x="86" y="24"/>
                  </a:lnTo>
                  <a:lnTo>
                    <a:pt x="84" y="26"/>
                  </a:lnTo>
                  <a:lnTo>
                    <a:pt x="80" y="32"/>
                  </a:lnTo>
                  <a:lnTo>
                    <a:pt x="80" y="32"/>
                  </a:lnTo>
                  <a:lnTo>
                    <a:pt x="77" y="36"/>
                  </a:lnTo>
                  <a:lnTo>
                    <a:pt x="73" y="40"/>
                  </a:lnTo>
                  <a:lnTo>
                    <a:pt x="73" y="40"/>
                  </a:lnTo>
                  <a:lnTo>
                    <a:pt x="67" y="43"/>
                  </a:lnTo>
                  <a:lnTo>
                    <a:pt x="63" y="45"/>
                  </a:lnTo>
                  <a:lnTo>
                    <a:pt x="61" y="47"/>
                  </a:lnTo>
                  <a:lnTo>
                    <a:pt x="61" y="47"/>
                  </a:lnTo>
                  <a:close/>
                  <a:moveTo>
                    <a:pt x="73" y="59"/>
                  </a:moveTo>
                  <a:lnTo>
                    <a:pt x="73" y="59"/>
                  </a:lnTo>
                  <a:lnTo>
                    <a:pt x="67" y="55"/>
                  </a:lnTo>
                  <a:lnTo>
                    <a:pt x="59" y="51"/>
                  </a:lnTo>
                  <a:lnTo>
                    <a:pt x="54" y="49"/>
                  </a:lnTo>
                  <a:lnTo>
                    <a:pt x="48" y="43"/>
                  </a:lnTo>
                  <a:lnTo>
                    <a:pt x="48" y="43"/>
                  </a:lnTo>
                  <a:lnTo>
                    <a:pt x="48" y="40"/>
                  </a:lnTo>
                  <a:lnTo>
                    <a:pt x="48" y="34"/>
                  </a:lnTo>
                  <a:lnTo>
                    <a:pt x="52" y="30"/>
                  </a:lnTo>
                  <a:lnTo>
                    <a:pt x="56" y="26"/>
                  </a:lnTo>
                  <a:lnTo>
                    <a:pt x="56" y="26"/>
                  </a:lnTo>
                  <a:lnTo>
                    <a:pt x="61" y="28"/>
                  </a:lnTo>
                  <a:lnTo>
                    <a:pt x="65" y="30"/>
                  </a:lnTo>
                  <a:lnTo>
                    <a:pt x="69" y="32"/>
                  </a:lnTo>
                  <a:lnTo>
                    <a:pt x="73" y="34"/>
                  </a:lnTo>
                  <a:lnTo>
                    <a:pt x="73" y="34"/>
                  </a:lnTo>
                  <a:lnTo>
                    <a:pt x="79" y="30"/>
                  </a:lnTo>
                  <a:lnTo>
                    <a:pt x="82" y="22"/>
                  </a:lnTo>
                  <a:lnTo>
                    <a:pt x="82" y="22"/>
                  </a:lnTo>
                  <a:lnTo>
                    <a:pt x="80" y="20"/>
                  </a:lnTo>
                  <a:lnTo>
                    <a:pt x="77" y="17"/>
                  </a:lnTo>
                  <a:lnTo>
                    <a:pt x="77" y="17"/>
                  </a:lnTo>
                  <a:lnTo>
                    <a:pt x="67" y="9"/>
                  </a:lnTo>
                  <a:lnTo>
                    <a:pt x="58" y="3"/>
                  </a:lnTo>
                  <a:lnTo>
                    <a:pt x="58" y="3"/>
                  </a:lnTo>
                  <a:lnTo>
                    <a:pt x="52" y="3"/>
                  </a:lnTo>
                  <a:lnTo>
                    <a:pt x="46" y="3"/>
                  </a:lnTo>
                  <a:lnTo>
                    <a:pt x="40" y="5"/>
                  </a:lnTo>
                  <a:lnTo>
                    <a:pt x="35" y="9"/>
                  </a:lnTo>
                  <a:lnTo>
                    <a:pt x="27" y="17"/>
                  </a:lnTo>
                  <a:lnTo>
                    <a:pt x="23" y="26"/>
                  </a:lnTo>
                  <a:lnTo>
                    <a:pt x="23" y="26"/>
                  </a:lnTo>
                  <a:lnTo>
                    <a:pt x="23" y="38"/>
                  </a:lnTo>
                  <a:lnTo>
                    <a:pt x="27" y="49"/>
                  </a:lnTo>
                  <a:lnTo>
                    <a:pt x="33" y="59"/>
                  </a:lnTo>
                  <a:lnTo>
                    <a:pt x="42" y="64"/>
                  </a:lnTo>
                  <a:lnTo>
                    <a:pt x="42" y="64"/>
                  </a:lnTo>
                  <a:lnTo>
                    <a:pt x="54" y="68"/>
                  </a:lnTo>
                  <a:lnTo>
                    <a:pt x="59" y="72"/>
                  </a:lnTo>
                  <a:lnTo>
                    <a:pt x="61" y="76"/>
                  </a:lnTo>
                  <a:lnTo>
                    <a:pt x="63" y="80"/>
                  </a:lnTo>
                  <a:lnTo>
                    <a:pt x="63" y="80"/>
                  </a:lnTo>
                  <a:lnTo>
                    <a:pt x="61" y="81"/>
                  </a:lnTo>
                  <a:lnTo>
                    <a:pt x="59" y="83"/>
                  </a:lnTo>
                  <a:lnTo>
                    <a:pt x="54" y="85"/>
                  </a:lnTo>
                  <a:lnTo>
                    <a:pt x="48" y="87"/>
                  </a:lnTo>
                  <a:lnTo>
                    <a:pt x="42" y="85"/>
                  </a:lnTo>
                  <a:lnTo>
                    <a:pt x="42" y="85"/>
                  </a:lnTo>
                  <a:lnTo>
                    <a:pt x="35" y="83"/>
                  </a:lnTo>
                  <a:lnTo>
                    <a:pt x="33" y="81"/>
                  </a:lnTo>
                  <a:lnTo>
                    <a:pt x="29" y="81"/>
                  </a:lnTo>
                  <a:lnTo>
                    <a:pt x="29" y="81"/>
                  </a:lnTo>
                  <a:lnTo>
                    <a:pt x="27" y="85"/>
                  </a:lnTo>
                  <a:lnTo>
                    <a:pt x="23" y="89"/>
                  </a:lnTo>
                  <a:lnTo>
                    <a:pt x="23" y="89"/>
                  </a:lnTo>
                  <a:lnTo>
                    <a:pt x="21" y="93"/>
                  </a:lnTo>
                  <a:lnTo>
                    <a:pt x="19" y="95"/>
                  </a:lnTo>
                  <a:lnTo>
                    <a:pt x="19" y="99"/>
                  </a:lnTo>
                  <a:lnTo>
                    <a:pt x="19" y="99"/>
                  </a:lnTo>
                  <a:lnTo>
                    <a:pt x="23" y="102"/>
                  </a:lnTo>
                  <a:lnTo>
                    <a:pt x="29" y="106"/>
                  </a:lnTo>
                  <a:lnTo>
                    <a:pt x="40" y="108"/>
                  </a:lnTo>
                  <a:lnTo>
                    <a:pt x="40" y="108"/>
                  </a:lnTo>
                  <a:lnTo>
                    <a:pt x="48" y="112"/>
                  </a:lnTo>
                  <a:lnTo>
                    <a:pt x="48" y="112"/>
                  </a:lnTo>
                  <a:lnTo>
                    <a:pt x="56" y="112"/>
                  </a:lnTo>
                  <a:lnTo>
                    <a:pt x="61" y="110"/>
                  </a:lnTo>
                  <a:lnTo>
                    <a:pt x="73" y="106"/>
                  </a:lnTo>
                  <a:lnTo>
                    <a:pt x="73" y="106"/>
                  </a:lnTo>
                  <a:lnTo>
                    <a:pt x="79" y="99"/>
                  </a:lnTo>
                  <a:lnTo>
                    <a:pt x="82" y="89"/>
                  </a:lnTo>
                  <a:lnTo>
                    <a:pt x="82" y="89"/>
                  </a:lnTo>
                  <a:lnTo>
                    <a:pt x="84" y="80"/>
                  </a:lnTo>
                  <a:lnTo>
                    <a:pt x="82" y="72"/>
                  </a:lnTo>
                  <a:lnTo>
                    <a:pt x="79" y="64"/>
                  </a:lnTo>
                  <a:lnTo>
                    <a:pt x="73" y="59"/>
                  </a:lnTo>
                  <a:lnTo>
                    <a:pt x="73" y="59"/>
                  </a:lnTo>
                  <a:close/>
                  <a:moveTo>
                    <a:pt x="23" y="13"/>
                  </a:moveTo>
                  <a:lnTo>
                    <a:pt x="23" y="13"/>
                  </a:lnTo>
                  <a:lnTo>
                    <a:pt x="25" y="13"/>
                  </a:lnTo>
                  <a:lnTo>
                    <a:pt x="27" y="11"/>
                  </a:lnTo>
                  <a:lnTo>
                    <a:pt x="27" y="11"/>
                  </a:lnTo>
                  <a:lnTo>
                    <a:pt x="25" y="11"/>
                  </a:lnTo>
                  <a:lnTo>
                    <a:pt x="23" y="13"/>
                  </a:lnTo>
                  <a:lnTo>
                    <a:pt x="23" y="13"/>
                  </a:lnTo>
                  <a:close/>
                  <a:moveTo>
                    <a:pt x="19" y="20"/>
                  </a:moveTo>
                  <a:lnTo>
                    <a:pt x="19" y="20"/>
                  </a:lnTo>
                  <a:lnTo>
                    <a:pt x="21" y="20"/>
                  </a:lnTo>
                  <a:lnTo>
                    <a:pt x="23" y="20"/>
                  </a:lnTo>
                  <a:lnTo>
                    <a:pt x="23" y="20"/>
                  </a:lnTo>
                  <a:lnTo>
                    <a:pt x="25" y="19"/>
                  </a:lnTo>
                  <a:lnTo>
                    <a:pt x="25" y="17"/>
                  </a:lnTo>
                  <a:lnTo>
                    <a:pt x="23" y="17"/>
                  </a:lnTo>
                  <a:lnTo>
                    <a:pt x="23" y="17"/>
                  </a:lnTo>
                  <a:lnTo>
                    <a:pt x="21" y="19"/>
                  </a:lnTo>
                  <a:lnTo>
                    <a:pt x="19" y="19"/>
                  </a:lnTo>
                  <a:lnTo>
                    <a:pt x="19" y="20"/>
                  </a:lnTo>
                  <a:lnTo>
                    <a:pt x="19" y="20"/>
                  </a:lnTo>
                  <a:close/>
                  <a:moveTo>
                    <a:pt x="16" y="28"/>
                  </a:moveTo>
                  <a:lnTo>
                    <a:pt x="16" y="28"/>
                  </a:lnTo>
                  <a:lnTo>
                    <a:pt x="21" y="26"/>
                  </a:lnTo>
                  <a:lnTo>
                    <a:pt x="21" y="26"/>
                  </a:lnTo>
                  <a:lnTo>
                    <a:pt x="21" y="24"/>
                  </a:lnTo>
                  <a:lnTo>
                    <a:pt x="21" y="24"/>
                  </a:lnTo>
                  <a:lnTo>
                    <a:pt x="18" y="26"/>
                  </a:lnTo>
                  <a:lnTo>
                    <a:pt x="16" y="28"/>
                  </a:lnTo>
                  <a:lnTo>
                    <a:pt x="16" y="28"/>
                  </a:lnTo>
                  <a:close/>
                  <a:moveTo>
                    <a:pt x="14" y="41"/>
                  </a:moveTo>
                  <a:lnTo>
                    <a:pt x="14" y="41"/>
                  </a:lnTo>
                  <a:lnTo>
                    <a:pt x="16" y="40"/>
                  </a:lnTo>
                  <a:lnTo>
                    <a:pt x="18" y="38"/>
                  </a:lnTo>
                  <a:lnTo>
                    <a:pt x="18" y="36"/>
                  </a:lnTo>
                  <a:lnTo>
                    <a:pt x="18" y="36"/>
                  </a:lnTo>
                  <a:lnTo>
                    <a:pt x="14" y="40"/>
                  </a:lnTo>
                  <a:lnTo>
                    <a:pt x="14" y="40"/>
                  </a:lnTo>
                  <a:lnTo>
                    <a:pt x="14" y="41"/>
                  </a:lnTo>
                  <a:lnTo>
                    <a:pt x="14" y="41"/>
                  </a:lnTo>
                  <a:close/>
                  <a:moveTo>
                    <a:pt x="12" y="47"/>
                  </a:moveTo>
                  <a:lnTo>
                    <a:pt x="12" y="47"/>
                  </a:lnTo>
                  <a:lnTo>
                    <a:pt x="16" y="47"/>
                  </a:lnTo>
                  <a:lnTo>
                    <a:pt x="21" y="43"/>
                  </a:lnTo>
                  <a:lnTo>
                    <a:pt x="21" y="43"/>
                  </a:lnTo>
                  <a:lnTo>
                    <a:pt x="19" y="41"/>
                  </a:lnTo>
                  <a:lnTo>
                    <a:pt x="18" y="41"/>
                  </a:lnTo>
                  <a:lnTo>
                    <a:pt x="12" y="47"/>
                  </a:lnTo>
                  <a:lnTo>
                    <a:pt x="12" y="47"/>
                  </a:lnTo>
                  <a:close/>
                  <a:moveTo>
                    <a:pt x="54" y="38"/>
                  </a:moveTo>
                  <a:lnTo>
                    <a:pt x="54" y="38"/>
                  </a:lnTo>
                  <a:lnTo>
                    <a:pt x="56" y="36"/>
                  </a:lnTo>
                  <a:lnTo>
                    <a:pt x="56" y="36"/>
                  </a:lnTo>
                  <a:lnTo>
                    <a:pt x="54" y="36"/>
                  </a:lnTo>
                  <a:lnTo>
                    <a:pt x="54" y="38"/>
                  </a:lnTo>
                  <a:lnTo>
                    <a:pt x="54" y="38"/>
                  </a:lnTo>
                  <a:close/>
                  <a:moveTo>
                    <a:pt x="52" y="43"/>
                  </a:moveTo>
                  <a:lnTo>
                    <a:pt x="52" y="43"/>
                  </a:lnTo>
                  <a:lnTo>
                    <a:pt x="54" y="43"/>
                  </a:lnTo>
                  <a:lnTo>
                    <a:pt x="54" y="41"/>
                  </a:lnTo>
                  <a:lnTo>
                    <a:pt x="54" y="41"/>
                  </a:lnTo>
                  <a:lnTo>
                    <a:pt x="52" y="41"/>
                  </a:lnTo>
                  <a:lnTo>
                    <a:pt x="52" y="43"/>
                  </a:lnTo>
                  <a:lnTo>
                    <a:pt x="52" y="43"/>
                  </a:lnTo>
                  <a:close/>
                  <a:moveTo>
                    <a:pt x="16" y="55"/>
                  </a:moveTo>
                  <a:lnTo>
                    <a:pt x="16" y="55"/>
                  </a:lnTo>
                  <a:lnTo>
                    <a:pt x="18" y="49"/>
                  </a:lnTo>
                  <a:lnTo>
                    <a:pt x="18" y="49"/>
                  </a:lnTo>
                  <a:lnTo>
                    <a:pt x="16" y="49"/>
                  </a:lnTo>
                  <a:lnTo>
                    <a:pt x="14" y="51"/>
                  </a:lnTo>
                  <a:lnTo>
                    <a:pt x="14" y="53"/>
                  </a:lnTo>
                  <a:lnTo>
                    <a:pt x="16" y="55"/>
                  </a:lnTo>
                  <a:lnTo>
                    <a:pt x="16" y="55"/>
                  </a:lnTo>
                  <a:close/>
                  <a:moveTo>
                    <a:pt x="63" y="41"/>
                  </a:moveTo>
                  <a:lnTo>
                    <a:pt x="63" y="41"/>
                  </a:lnTo>
                  <a:lnTo>
                    <a:pt x="65" y="41"/>
                  </a:lnTo>
                  <a:lnTo>
                    <a:pt x="65" y="40"/>
                  </a:lnTo>
                  <a:lnTo>
                    <a:pt x="65" y="40"/>
                  </a:lnTo>
                  <a:lnTo>
                    <a:pt x="63" y="40"/>
                  </a:lnTo>
                  <a:lnTo>
                    <a:pt x="63" y="41"/>
                  </a:lnTo>
                  <a:lnTo>
                    <a:pt x="63" y="41"/>
                  </a:lnTo>
                  <a:close/>
                  <a:moveTo>
                    <a:pt x="19" y="55"/>
                  </a:moveTo>
                  <a:lnTo>
                    <a:pt x="19" y="55"/>
                  </a:lnTo>
                  <a:lnTo>
                    <a:pt x="23" y="53"/>
                  </a:lnTo>
                  <a:lnTo>
                    <a:pt x="25" y="51"/>
                  </a:lnTo>
                  <a:lnTo>
                    <a:pt x="25" y="51"/>
                  </a:lnTo>
                  <a:lnTo>
                    <a:pt x="23" y="49"/>
                  </a:lnTo>
                  <a:lnTo>
                    <a:pt x="23" y="49"/>
                  </a:lnTo>
                  <a:lnTo>
                    <a:pt x="21" y="51"/>
                  </a:lnTo>
                  <a:lnTo>
                    <a:pt x="19" y="55"/>
                  </a:lnTo>
                  <a:lnTo>
                    <a:pt x="19" y="55"/>
                  </a:lnTo>
                  <a:close/>
                  <a:moveTo>
                    <a:pt x="6" y="102"/>
                  </a:moveTo>
                  <a:lnTo>
                    <a:pt x="6" y="102"/>
                  </a:lnTo>
                  <a:lnTo>
                    <a:pt x="10" y="101"/>
                  </a:lnTo>
                  <a:lnTo>
                    <a:pt x="10" y="101"/>
                  </a:lnTo>
                  <a:lnTo>
                    <a:pt x="8" y="101"/>
                  </a:lnTo>
                  <a:lnTo>
                    <a:pt x="6" y="102"/>
                  </a:lnTo>
                  <a:lnTo>
                    <a:pt x="6" y="102"/>
                  </a:lnTo>
                  <a:close/>
                  <a:moveTo>
                    <a:pt x="8" y="106"/>
                  </a:moveTo>
                  <a:lnTo>
                    <a:pt x="8" y="106"/>
                  </a:lnTo>
                  <a:lnTo>
                    <a:pt x="14" y="104"/>
                  </a:lnTo>
                  <a:lnTo>
                    <a:pt x="16" y="104"/>
                  </a:lnTo>
                  <a:lnTo>
                    <a:pt x="16" y="102"/>
                  </a:lnTo>
                  <a:lnTo>
                    <a:pt x="16" y="102"/>
                  </a:lnTo>
                  <a:lnTo>
                    <a:pt x="12" y="102"/>
                  </a:lnTo>
                  <a:lnTo>
                    <a:pt x="8" y="106"/>
                  </a:lnTo>
                  <a:lnTo>
                    <a:pt x="8" y="106"/>
                  </a:lnTo>
                  <a:close/>
                  <a:moveTo>
                    <a:pt x="21" y="108"/>
                  </a:moveTo>
                  <a:lnTo>
                    <a:pt x="21" y="108"/>
                  </a:lnTo>
                  <a:lnTo>
                    <a:pt x="25" y="106"/>
                  </a:lnTo>
                  <a:lnTo>
                    <a:pt x="25" y="106"/>
                  </a:lnTo>
                  <a:lnTo>
                    <a:pt x="23" y="106"/>
                  </a:lnTo>
                  <a:lnTo>
                    <a:pt x="23" y="106"/>
                  </a:lnTo>
                  <a:lnTo>
                    <a:pt x="21" y="106"/>
                  </a:lnTo>
                  <a:lnTo>
                    <a:pt x="21" y="108"/>
                  </a:lnTo>
                  <a:lnTo>
                    <a:pt x="21" y="108"/>
                  </a:lnTo>
                  <a:close/>
                  <a:moveTo>
                    <a:pt x="12" y="112"/>
                  </a:moveTo>
                  <a:lnTo>
                    <a:pt x="12" y="112"/>
                  </a:lnTo>
                  <a:lnTo>
                    <a:pt x="14" y="110"/>
                  </a:lnTo>
                  <a:lnTo>
                    <a:pt x="16" y="108"/>
                  </a:lnTo>
                  <a:lnTo>
                    <a:pt x="16" y="108"/>
                  </a:lnTo>
                  <a:lnTo>
                    <a:pt x="12" y="108"/>
                  </a:lnTo>
                  <a:lnTo>
                    <a:pt x="12" y="112"/>
                  </a:lnTo>
                  <a:lnTo>
                    <a:pt x="12" y="112"/>
                  </a:lnTo>
                  <a:close/>
                  <a:moveTo>
                    <a:pt x="19" y="116"/>
                  </a:moveTo>
                  <a:lnTo>
                    <a:pt x="19" y="116"/>
                  </a:lnTo>
                  <a:lnTo>
                    <a:pt x="19" y="116"/>
                  </a:lnTo>
                  <a:lnTo>
                    <a:pt x="21" y="116"/>
                  </a:lnTo>
                  <a:lnTo>
                    <a:pt x="21" y="116"/>
                  </a:lnTo>
                  <a:lnTo>
                    <a:pt x="21" y="114"/>
                  </a:lnTo>
                  <a:lnTo>
                    <a:pt x="21" y="114"/>
                  </a:lnTo>
                  <a:lnTo>
                    <a:pt x="19" y="116"/>
                  </a:lnTo>
                  <a:lnTo>
                    <a:pt x="19" y="116"/>
                  </a:lnTo>
                  <a:close/>
                  <a:moveTo>
                    <a:pt x="37" y="114"/>
                  </a:moveTo>
                  <a:lnTo>
                    <a:pt x="37" y="114"/>
                  </a:lnTo>
                  <a:lnTo>
                    <a:pt x="38" y="112"/>
                  </a:lnTo>
                  <a:lnTo>
                    <a:pt x="38" y="112"/>
                  </a:lnTo>
                  <a:lnTo>
                    <a:pt x="37" y="112"/>
                  </a:lnTo>
                  <a:lnTo>
                    <a:pt x="37" y="114"/>
                  </a:lnTo>
                  <a:lnTo>
                    <a:pt x="37" y="114"/>
                  </a:lnTo>
                  <a:close/>
                  <a:moveTo>
                    <a:pt x="27" y="120"/>
                  </a:moveTo>
                  <a:lnTo>
                    <a:pt x="27" y="120"/>
                  </a:lnTo>
                  <a:lnTo>
                    <a:pt x="29" y="118"/>
                  </a:lnTo>
                  <a:lnTo>
                    <a:pt x="29" y="116"/>
                  </a:lnTo>
                  <a:lnTo>
                    <a:pt x="29" y="116"/>
                  </a:lnTo>
                  <a:lnTo>
                    <a:pt x="27" y="118"/>
                  </a:lnTo>
                  <a:lnTo>
                    <a:pt x="27" y="120"/>
                  </a:lnTo>
                  <a:lnTo>
                    <a:pt x="27" y="120"/>
                  </a:lnTo>
                  <a:close/>
                  <a:moveTo>
                    <a:pt x="35" y="120"/>
                  </a:moveTo>
                  <a:lnTo>
                    <a:pt x="35" y="120"/>
                  </a:lnTo>
                  <a:lnTo>
                    <a:pt x="37" y="120"/>
                  </a:lnTo>
                  <a:lnTo>
                    <a:pt x="37" y="120"/>
                  </a:lnTo>
                  <a:lnTo>
                    <a:pt x="38" y="120"/>
                  </a:lnTo>
                  <a:lnTo>
                    <a:pt x="38" y="118"/>
                  </a:lnTo>
                  <a:lnTo>
                    <a:pt x="38" y="118"/>
                  </a:lnTo>
                  <a:lnTo>
                    <a:pt x="35" y="120"/>
                  </a:lnTo>
                  <a:lnTo>
                    <a:pt x="35" y="120"/>
                  </a:lnTo>
                  <a:close/>
                  <a:moveTo>
                    <a:pt x="54" y="120"/>
                  </a:moveTo>
                  <a:lnTo>
                    <a:pt x="54" y="120"/>
                  </a:lnTo>
                  <a:lnTo>
                    <a:pt x="56" y="118"/>
                  </a:lnTo>
                  <a:lnTo>
                    <a:pt x="56" y="118"/>
                  </a:lnTo>
                  <a:lnTo>
                    <a:pt x="54" y="118"/>
                  </a:lnTo>
                  <a:lnTo>
                    <a:pt x="54" y="120"/>
                  </a:lnTo>
                  <a:lnTo>
                    <a:pt x="54"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5" name="Freeform 83"/>
            <p:cNvSpPr>
              <a:spLocks noEditPoints="1"/>
            </p:cNvSpPr>
            <p:nvPr/>
          </p:nvSpPr>
          <p:spPr bwMode="auto">
            <a:xfrm>
              <a:off x="5913438" y="153988"/>
              <a:ext cx="747713" cy="798513"/>
            </a:xfrm>
            <a:custGeom>
              <a:avLst/>
              <a:gdLst/>
              <a:ahLst/>
              <a:cxnLst>
                <a:cxn ang="0">
                  <a:pos x="233" y="6"/>
                </a:cxn>
                <a:cxn ang="0">
                  <a:pos x="0" y="278"/>
                </a:cxn>
                <a:cxn ang="0">
                  <a:pos x="340" y="475"/>
                </a:cxn>
                <a:cxn ang="0">
                  <a:pos x="471" y="265"/>
                </a:cxn>
                <a:cxn ang="0">
                  <a:pos x="77" y="378"/>
                </a:cxn>
                <a:cxn ang="0">
                  <a:pos x="73" y="410"/>
                </a:cxn>
                <a:cxn ang="0">
                  <a:pos x="75" y="128"/>
                </a:cxn>
                <a:cxn ang="0">
                  <a:pos x="65" y="164"/>
                </a:cxn>
                <a:cxn ang="0">
                  <a:pos x="48" y="210"/>
                </a:cxn>
                <a:cxn ang="0">
                  <a:pos x="46" y="246"/>
                </a:cxn>
                <a:cxn ang="0">
                  <a:pos x="42" y="290"/>
                </a:cxn>
                <a:cxn ang="0">
                  <a:pos x="31" y="332"/>
                </a:cxn>
                <a:cxn ang="0">
                  <a:pos x="63" y="357"/>
                </a:cxn>
                <a:cxn ang="0">
                  <a:pos x="77" y="99"/>
                </a:cxn>
                <a:cxn ang="0">
                  <a:pos x="56" y="156"/>
                </a:cxn>
                <a:cxn ang="0">
                  <a:pos x="52" y="153"/>
                </a:cxn>
                <a:cxn ang="0">
                  <a:pos x="61" y="36"/>
                </a:cxn>
                <a:cxn ang="0">
                  <a:pos x="38" y="67"/>
                </a:cxn>
                <a:cxn ang="0">
                  <a:pos x="17" y="109"/>
                </a:cxn>
                <a:cxn ang="0">
                  <a:pos x="29" y="137"/>
                </a:cxn>
                <a:cxn ang="0">
                  <a:pos x="12" y="225"/>
                </a:cxn>
                <a:cxn ang="0">
                  <a:pos x="40" y="229"/>
                </a:cxn>
                <a:cxn ang="0">
                  <a:pos x="52" y="263"/>
                </a:cxn>
                <a:cxn ang="0">
                  <a:pos x="36" y="305"/>
                </a:cxn>
                <a:cxn ang="0">
                  <a:pos x="14" y="360"/>
                </a:cxn>
                <a:cxn ang="0">
                  <a:pos x="12" y="370"/>
                </a:cxn>
                <a:cxn ang="0">
                  <a:pos x="31" y="395"/>
                </a:cxn>
                <a:cxn ang="0">
                  <a:pos x="50" y="408"/>
                </a:cxn>
                <a:cxn ang="0">
                  <a:pos x="80" y="431"/>
                </a:cxn>
                <a:cxn ang="0">
                  <a:pos x="54" y="484"/>
                </a:cxn>
                <a:cxn ang="0">
                  <a:pos x="132" y="444"/>
                </a:cxn>
                <a:cxn ang="0">
                  <a:pos x="132" y="490"/>
                </a:cxn>
                <a:cxn ang="0">
                  <a:pos x="132" y="490"/>
                </a:cxn>
                <a:cxn ang="0">
                  <a:pos x="170" y="448"/>
                </a:cxn>
                <a:cxn ang="0">
                  <a:pos x="197" y="479"/>
                </a:cxn>
                <a:cxn ang="0">
                  <a:pos x="208" y="448"/>
                </a:cxn>
                <a:cxn ang="0">
                  <a:pos x="235" y="484"/>
                </a:cxn>
                <a:cxn ang="0">
                  <a:pos x="239" y="444"/>
                </a:cxn>
                <a:cxn ang="0">
                  <a:pos x="275" y="479"/>
                </a:cxn>
                <a:cxn ang="0">
                  <a:pos x="261" y="465"/>
                </a:cxn>
                <a:cxn ang="0">
                  <a:pos x="317" y="469"/>
                </a:cxn>
                <a:cxn ang="0">
                  <a:pos x="326" y="437"/>
                </a:cxn>
                <a:cxn ang="0">
                  <a:pos x="378" y="414"/>
                </a:cxn>
                <a:cxn ang="0">
                  <a:pos x="256" y="429"/>
                </a:cxn>
                <a:cxn ang="0">
                  <a:pos x="94" y="416"/>
                </a:cxn>
                <a:cxn ang="0">
                  <a:pos x="90" y="42"/>
                </a:cxn>
                <a:cxn ang="0">
                  <a:pos x="357" y="65"/>
                </a:cxn>
                <a:cxn ang="0">
                  <a:pos x="458" y="271"/>
                </a:cxn>
                <a:cxn ang="0">
                  <a:pos x="179" y="233"/>
                </a:cxn>
                <a:cxn ang="0">
                  <a:pos x="372" y="290"/>
                </a:cxn>
                <a:cxn ang="0">
                  <a:pos x="225" y="120"/>
                </a:cxn>
                <a:cxn ang="0">
                  <a:pos x="311" y="168"/>
                </a:cxn>
                <a:cxn ang="0">
                  <a:pos x="284" y="155"/>
                </a:cxn>
                <a:cxn ang="0">
                  <a:pos x="259" y="147"/>
                </a:cxn>
                <a:cxn ang="0">
                  <a:pos x="225" y="137"/>
                </a:cxn>
                <a:cxn ang="0">
                  <a:pos x="218" y="177"/>
                </a:cxn>
                <a:cxn ang="0">
                  <a:pos x="202" y="132"/>
                </a:cxn>
                <a:cxn ang="0">
                  <a:pos x="193" y="233"/>
                </a:cxn>
                <a:cxn ang="0">
                  <a:pos x="303" y="237"/>
                </a:cxn>
                <a:cxn ang="0">
                  <a:pos x="340" y="271"/>
                </a:cxn>
                <a:cxn ang="0">
                  <a:pos x="340" y="238"/>
                </a:cxn>
                <a:cxn ang="0">
                  <a:pos x="341" y="204"/>
                </a:cxn>
                <a:cxn ang="0">
                  <a:pos x="334" y="183"/>
                </a:cxn>
              </a:cxnLst>
              <a:rect l="0" t="0" r="r" b="b"/>
              <a:pathLst>
                <a:path w="471" h="503">
                  <a:moveTo>
                    <a:pt x="429" y="115"/>
                  </a:moveTo>
                  <a:lnTo>
                    <a:pt x="429" y="115"/>
                  </a:lnTo>
                  <a:lnTo>
                    <a:pt x="416" y="97"/>
                  </a:lnTo>
                  <a:lnTo>
                    <a:pt x="401" y="82"/>
                  </a:lnTo>
                  <a:lnTo>
                    <a:pt x="381" y="67"/>
                  </a:lnTo>
                  <a:lnTo>
                    <a:pt x="362" y="54"/>
                  </a:lnTo>
                  <a:lnTo>
                    <a:pt x="340" y="40"/>
                  </a:lnTo>
                  <a:lnTo>
                    <a:pt x="317" y="31"/>
                  </a:lnTo>
                  <a:lnTo>
                    <a:pt x="296" y="21"/>
                  </a:lnTo>
                  <a:lnTo>
                    <a:pt x="273" y="14"/>
                  </a:lnTo>
                  <a:lnTo>
                    <a:pt x="273" y="14"/>
                  </a:lnTo>
                  <a:lnTo>
                    <a:pt x="254" y="10"/>
                  </a:lnTo>
                  <a:lnTo>
                    <a:pt x="233" y="6"/>
                  </a:lnTo>
                  <a:lnTo>
                    <a:pt x="191" y="2"/>
                  </a:lnTo>
                  <a:lnTo>
                    <a:pt x="147" y="0"/>
                  </a:lnTo>
                  <a:lnTo>
                    <a:pt x="107" y="0"/>
                  </a:lnTo>
                  <a:lnTo>
                    <a:pt x="107" y="0"/>
                  </a:lnTo>
                  <a:lnTo>
                    <a:pt x="92" y="2"/>
                  </a:lnTo>
                  <a:lnTo>
                    <a:pt x="77" y="6"/>
                  </a:lnTo>
                  <a:lnTo>
                    <a:pt x="63" y="14"/>
                  </a:lnTo>
                  <a:lnTo>
                    <a:pt x="50" y="21"/>
                  </a:lnTo>
                  <a:lnTo>
                    <a:pt x="25" y="40"/>
                  </a:lnTo>
                  <a:lnTo>
                    <a:pt x="2" y="57"/>
                  </a:lnTo>
                  <a:lnTo>
                    <a:pt x="2" y="57"/>
                  </a:lnTo>
                  <a:lnTo>
                    <a:pt x="0" y="170"/>
                  </a:lnTo>
                  <a:lnTo>
                    <a:pt x="0" y="278"/>
                  </a:lnTo>
                  <a:lnTo>
                    <a:pt x="2" y="383"/>
                  </a:lnTo>
                  <a:lnTo>
                    <a:pt x="4" y="488"/>
                  </a:lnTo>
                  <a:lnTo>
                    <a:pt x="4" y="488"/>
                  </a:lnTo>
                  <a:lnTo>
                    <a:pt x="40" y="494"/>
                  </a:lnTo>
                  <a:lnTo>
                    <a:pt x="75" y="500"/>
                  </a:lnTo>
                  <a:lnTo>
                    <a:pt x="111" y="501"/>
                  </a:lnTo>
                  <a:lnTo>
                    <a:pt x="145" y="503"/>
                  </a:lnTo>
                  <a:lnTo>
                    <a:pt x="181" y="503"/>
                  </a:lnTo>
                  <a:lnTo>
                    <a:pt x="216" y="501"/>
                  </a:lnTo>
                  <a:lnTo>
                    <a:pt x="248" y="500"/>
                  </a:lnTo>
                  <a:lnTo>
                    <a:pt x="280" y="494"/>
                  </a:lnTo>
                  <a:lnTo>
                    <a:pt x="311" y="486"/>
                  </a:lnTo>
                  <a:lnTo>
                    <a:pt x="340" y="475"/>
                  </a:lnTo>
                  <a:lnTo>
                    <a:pt x="366" y="463"/>
                  </a:lnTo>
                  <a:lnTo>
                    <a:pt x="391" y="448"/>
                  </a:lnTo>
                  <a:lnTo>
                    <a:pt x="412" y="431"/>
                  </a:lnTo>
                  <a:lnTo>
                    <a:pt x="431" y="412"/>
                  </a:lnTo>
                  <a:lnTo>
                    <a:pt x="446" y="389"/>
                  </a:lnTo>
                  <a:lnTo>
                    <a:pt x="454" y="376"/>
                  </a:lnTo>
                  <a:lnTo>
                    <a:pt x="460" y="362"/>
                  </a:lnTo>
                  <a:lnTo>
                    <a:pt x="460" y="362"/>
                  </a:lnTo>
                  <a:lnTo>
                    <a:pt x="463" y="349"/>
                  </a:lnTo>
                  <a:lnTo>
                    <a:pt x="467" y="332"/>
                  </a:lnTo>
                  <a:lnTo>
                    <a:pt x="469" y="317"/>
                  </a:lnTo>
                  <a:lnTo>
                    <a:pt x="471" y="299"/>
                  </a:lnTo>
                  <a:lnTo>
                    <a:pt x="471" y="265"/>
                  </a:lnTo>
                  <a:lnTo>
                    <a:pt x="467" y="231"/>
                  </a:lnTo>
                  <a:lnTo>
                    <a:pt x="460" y="197"/>
                  </a:lnTo>
                  <a:lnTo>
                    <a:pt x="450" y="166"/>
                  </a:lnTo>
                  <a:lnTo>
                    <a:pt x="441" y="137"/>
                  </a:lnTo>
                  <a:lnTo>
                    <a:pt x="429" y="115"/>
                  </a:lnTo>
                  <a:lnTo>
                    <a:pt x="429" y="115"/>
                  </a:lnTo>
                  <a:close/>
                  <a:moveTo>
                    <a:pt x="48" y="395"/>
                  </a:moveTo>
                  <a:lnTo>
                    <a:pt x="48" y="395"/>
                  </a:lnTo>
                  <a:lnTo>
                    <a:pt x="59" y="383"/>
                  </a:lnTo>
                  <a:lnTo>
                    <a:pt x="67" y="378"/>
                  </a:lnTo>
                  <a:lnTo>
                    <a:pt x="77" y="374"/>
                  </a:lnTo>
                  <a:lnTo>
                    <a:pt x="77" y="374"/>
                  </a:lnTo>
                  <a:lnTo>
                    <a:pt x="77" y="378"/>
                  </a:lnTo>
                  <a:lnTo>
                    <a:pt x="75" y="383"/>
                  </a:lnTo>
                  <a:lnTo>
                    <a:pt x="73" y="385"/>
                  </a:lnTo>
                  <a:lnTo>
                    <a:pt x="69" y="389"/>
                  </a:lnTo>
                  <a:lnTo>
                    <a:pt x="57" y="393"/>
                  </a:lnTo>
                  <a:lnTo>
                    <a:pt x="48" y="395"/>
                  </a:lnTo>
                  <a:lnTo>
                    <a:pt x="48" y="395"/>
                  </a:lnTo>
                  <a:close/>
                  <a:moveTo>
                    <a:pt x="44" y="433"/>
                  </a:moveTo>
                  <a:lnTo>
                    <a:pt x="44" y="433"/>
                  </a:lnTo>
                  <a:lnTo>
                    <a:pt x="50" y="425"/>
                  </a:lnTo>
                  <a:lnTo>
                    <a:pt x="57" y="419"/>
                  </a:lnTo>
                  <a:lnTo>
                    <a:pt x="71" y="408"/>
                  </a:lnTo>
                  <a:lnTo>
                    <a:pt x="71" y="408"/>
                  </a:lnTo>
                  <a:lnTo>
                    <a:pt x="73" y="410"/>
                  </a:lnTo>
                  <a:lnTo>
                    <a:pt x="71" y="416"/>
                  </a:lnTo>
                  <a:lnTo>
                    <a:pt x="63" y="423"/>
                  </a:lnTo>
                  <a:lnTo>
                    <a:pt x="52" y="431"/>
                  </a:lnTo>
                  <a:lnTo>
                    <a:pt x="44" y="433"/>
                  </a:lnTo>
                  <a:lnTo>
                    <a:pt x="44" y="433"/>
                  </a:lnTo>
                  <a:close/>
                  <a:moveTo>
                    <a:pt x="56" y="137"/>
                  </a:moveTo>
                  <a:lnTo>
                    <a:pt x="56" y="137"/>
                  </a:lnTo>
                  <a:lnTo>
                    <a:pt x="59" y="134"/>
                  </a:lnTo>
                  <a:lnTo>
                    <a:pt x="63" y="132"/>
                  </a:lnTo>
                  <a:lnTo>
                    <a:pt x="69" y="130"/>
                  </a:lnTo>
                  <a:lnTo>
                    <a:pt x="71" y="126"/>
                  </a:lnTo>
                  <a:lnTo>
                    <a:pt x="71" y="126"/>
                  </a:lnTo>
                  <a:lnTo>
                    <a:pt x="75" y="128"/>
                  </a:lnTo>
                  <a:lnTo>
                    <a:pt x="77" y="130"/>
                  </a:lnTo>
                  <a:lnTo>
                    <a:pt x="75" y="134"/>
                  </a:lnTo>
                  <a:lnTo>
                    <a:pt x="71" y="136"/>
                  </a:lnTo>
                  <a:lnTo>
                    <a:pt x="63" y="137"/>
                  </a:lnTo>
                  <a:lnTo>
                    <a:pt x="56" y="137"/>
                  </a:lnTo>
                  <a:lnTo>
                    <a:pt x="56" y="137"/>
                  </a:lnTo>
                  <a:close/>
                  <a:moveTo>
                    <a:pt x="77" y="158"/>
                  </a:moveTo>
                  <a:lnTo>
                    <a:pt x="77" y="158"/>
                  </a:lnTo>
                  <a:lnTo>
                    <a:pt x="75" y="164"/>
                  </a:lnTo>
                  <a:lnTo>
                    <a:pt x="73" y="166"/>
                  </a:lnTo>
                  <a:lnTo>
                    <a:pt x="63" y="168"/>
                  </a:lnTo>
                  <a:lnTo>
                    <a:pt x="63" y="168"/>
                  </a:lnTo>
                  <a:lnTo>
                    <a:pt x="65" y="164"/>
                  </a:lnTo>
                  <a:lnTo>
                    <a:pt x="67" y="160"/>
                  </a:lnTo>
                  <a:lnTo>
                    <a:pt x="71" y="158"/>
                  </a:lnTo>
                  <a:lnTo>
                    <a:pt x="77" y="158"/>
                  </a:lnTo>
                  <a:lnTo>
                    <a:pt x="77" y="158"/>
                  </a:lnTo>
                  <a:close/>
                  <a:moveTo>
                    <a:pt x="77" y="193"/>
                  </a:moveTo>
                  <a:lnTo>
                    <a:pt x="77" y="193"/>
                  </a:lnTo>
                  <a:lnTo>
                    <a:pt x="75" y="198"/>
                  </a:lnTo>
                  <a:lnTo>
                    <a:pt x="73" y="202"/>
                  </a:lnTo>
                  <a:lnTo>
                    <a:pt x="69" y="204"/>
                  </a:lnTo>
                  <a:lnTo>
                    <a:pt x="65" y="206"/>
                  </a:lnTo>
                  <a:lnTo>
                    <a:pt x="56" y="208"/>
                  </a:lnTo>
                  <a:lnTo>
                    <a:pt x="48" y="210"/>
                  </a:lnTo>
                  <a:lnTo>
                    <a:pt x="48" y="210"/>
                  </a:lnTo>
                  <a:lnTo>
                    <a:pt x="59" y="200"/>
                  </a:lnTo>
                  <a:lnTo>
                    <a:pt x="67" y="195"/>
                  </a:lnTo>
                  <a:lnTo>
                    <a:pt x="77" y="193"/>
                  </a:lnTo>
                  <a:lnTo>
                    <a:pt x="77" y="193"/>
                  </a:lnTo>
                  <a:close/>
                  <a:moveTo>
                    <a:pt x="75" y="231"/>
                  </a:moveTo>
                  <a:lnTo>
                    <a:pt x="75" y="231"/>
                  </a:lnTo>
                  <a:lnTo>
                    <a:pt x="75" y="237"/>
                  </a:lnTo>
                  <a:lnTo>
                    <a:pt x="73" y="240"/>
                  </a:lnTo>
                  <a:lnTo>
                    <a:pt x="69" y="244"/>
                  </a:lnTo>
                  <a:lnTo>
                    <a:pt x="63" y="246"/>
                  </a:lnTo>
                  <a:lnTo>
                    <a:pt x="38" y="256"/>
                  </a:lnTo>
                  <a:lnTo>
                    <a:pt x="38" y="256"/>
                  </a:lnTo>
                  <a:lnTo>
                    <a:pt x="46" y="246"/>
                  </a:lnTo>
                  <a:lnTo>
                    <a:pt x="56" y="238"/>
                  </a:lnTo>
                  <a:lnTo>
                    <a:pt x="65" y="233"/>
                  </a:lnTo>
                  <a:lnTo>
                    <a:pt x="75" y="231"/>
                  </a:lnTo>
                  <a:lnTo>
                    <a:pt x="75" y="231"/>
                  </a:lnTo>
                  <a:close/>
                  <a:moveTo>
                    <a:pt x="75" y="265"/>
                  </a:moveTo>
                  <a:lnTo>
                    <a:pt x="75" y="265"/>
                  </a:lnTo>
                  <a:lnTo>
                    <a:pt x="73" y="271"/>
                  </a:lnTo>
                  <a:lnTo>
                    <a:pt x="69" y="275"/>
                  </a:lnTo>
                  <a:lnTo>
                    <a:pt x="65" y="278"/>
                  </a:lnTo>
                  <a:lnTo>
                    <a:pt x="61" y="280"/>
                  </a:lnTo>
                  <a:lnTo>
                    <a:pt x="50" y="284"/>
                  </a:lnTo>
                  <a:lnTo>
                    <a:pt x="42" y="290"/>
                  </a:lnTo>
                  <a:lnTo>
                    <a:pt x="42" y="290"/>
                  </a:lnTo>
                  <a:lnTo>
                    <a:pt x="48" y="282"/>
                  </a:lnTo>
                  <a:lnTo>
                    <a:pt x="56" y="275"/>
                  </a:lnTo>
                  <a:lnTo>
                    <a:pt x="63" y="269"/>
                  </a:lnTo>
                  <a:lnTo>
                    <a:pt x="75" y="265"/>
                  </a:lnTo>
                  <a:lnTo>
                    <a:pt x="75" y="265"/>
                  </a:lnTo>
                  <a:close/>
                  <a:moveTo>
                    <a:pt x="69" y="296"/>
                  </a:moveTo>
                  <a:lnTo>
                    <a:pt x="69" y="296"/>
                  </a:lnTo>
                  <a:lnTo>
                    <a:pt x="71" y="303"/>
                  </a:lnTo>
                  <a:lnTo>
                    <a:pt x="71" y="309"/>
                  </a:lnTo>
                  <a:lnTo>
                    <a:pt x="65" y="313"/>
                  </a:lnTo>
                  <a:lnTo>
                    <a:pt x="59" y="318"/>
                  </a:lnTo>
                  <a:lnTo>
                    <a:pt x="44" y="326"/>
                  </a:lnTo>
                  <a:lnTo>
                    <a:pt x="31" y="332"/>
                  </a:lnTo>
                  <a:lnTo>
                    <a:pt x="31" y="332"/>
                  </a:lnTo>
                  <a:lnTo>
                    <a:pt x="40" y="322"/>
                  </a:lnTo>
                  <a:lnTo>
                    <a:pt x="50" y="313"/>
                  </a:lnTo>
                  <a:lnTo>
                    <a:pt x="69" y="296"/>
                  </a:lnTo>
                  <a:lnTo>
                    <a:pt x="69" y="296"/>
                  </a:lnTo>
                  <a:close/>
                  <a:moveTo>
                    <a:pt x="69" y="334"/>
                  </a:moveTo>
                  <a:lnTo>
                    <a:pt x="69" y="334"/>
                  </a:lnTo>
                  <a:lnTo>
                    <a:pt x="73" y="334"/>
                  </a:lnTo>
                  <a:lnTo>
                    <a:pt x="75" y="336"/>
                  </a:lnTo>
                  <a:lnTo>
                    <a:pt x="77" y="339"/>
                  </a:lnTo>
                  <a:lnTo>
                    <a:pt x="77" y="351"/>
                  </a:lnTo>
                  <a:lnTo>
                    <a:pt x="77" y="351"/>
                  </a:lnTo>
                  <a:lnTo>
                    <a:pt x="63" y="357"/>
                  </a:lnTo>
                  <a:lnTo>
                    <a:pt x="52" y="364"/>
                  </a:lnTo>
                  <a:lnTo>
                    <a:pt x="42" y="372"/>
                  </a:lnTo>
                  <a:lnTo>
                    <a:pt x="31" y="379"/>
                  </a:lnTo>
                  <a:lnTo>
                    <a:pt x="31" y="379"/>
                  </a:lnTo>
                  <a:lnTo>
                    <a:pt x="33" y="372"/>
                  </a:lnTo>
                  <a:lnTo>
                    <a:pt x="36" y="366"/>
                  </a:lnTo>
                  <a:lnTo>
                    <a:pt x="48" y="357"/>
                  </a:lnTo>
                  <a:lnTo>
                    <a:pt x="59" y="345"/>
                  </a:lnTo>
                  <a:lnTo>
                    <a:pt x="65" y="339"/>
                  </a:lnTo>
                  <a:lnTo>
                    <a:pt x="69" y="334"/>
                  </a:lnTo>
                  <a:lnTo>
                    <a:pt x="69" y="334"/>
                  </a:lnTo>
                  <a:close/>
                  <a:moveTo>
                    <a:pt x="77" y="99"/>
                  </a:moveTo>
                  <a:lnTo>
                    <a:pt x="77" y="99"/>
                  </a:lnTo>
                  <a:lnTo>
                    <a:pt x="56" y="109"/>
                  </a:lnTo>
                  <a:lnTo>
                    <a:pt x="35" y="116"/>
                  </a:lnTo>
                  <a:lnTo>
                    <a:pt x="35" y="116"/>
                  </a:lnTo>
                  <a:lnTo>
                    <a:pt x="42" y="109"/>
                  </a:lnTo>
                  <a:lnTo>
                    <a:pt x="52" y="101"/>
                  </a:lnTo>
                  <a:lnTo>
                    <a:pt x="61" y="95"/>
                  </a:lnTo>
                  <a:lnTo>
                    <a:pt x="71" y="90"/>
                  </a:lnTo>
                  <a:lnTo>
                    <a:pt x="71" y="90"/>
                  </a:lnTo>
                  <a:lnTo>
                    <a:pt x="75" y="90"/>
                  </a:lnTo>
                  <a:lnTo>
                    <a:pt x="77" y="92"/>
                  </a:lnTo>
                  <a:lnTo>
                    <a:pt x="77" y="99"/>
                  </a:lnTo>
                  <a:lnTo>
                    <a:pt x="77" y="99"/>
                  </a:lnTo>
                  <a:close/>
                  <a:moveTo>
                    <a:pt x="56" y="156"/>
                  </a:moveTo>
                  <a:lnTo>
                    <a:pt x="56" y="156"/>
                  </a:lnTo>
                  <a:lnTo>
                    <a:pt x="46" y="164"/>
                  </a:lnTo>
                  <a:lnTo>
                    <a:pt x="35" y="174"/>
                  </a:lnTo>
                  <a:lnTo>
                    <a:pt x="25" y="183"/>
                  </a:lnTo>
                  <a:lnTo>
                    <a:pt x="14" y="191"/>
                  </a:lnTo>
                  <a:lnTo>
                    <a:pt x="14" y="191"/>
                  </a:lnTo>
                  <a:lnTo>
                    <a:pt x="16" y="183"/>
                  </a:lnTo>
                  <a:lnTo>
                    <a:pt x="17" y="176"/>
                  </a:lnTo>
                  <a:lnTo>
                    <a:pt x="23" y="172"/>
                  </a:lnTo>
                  <a:lnTo>
                    <a:pt x="29" y="168"/>
                  </a:lnTo>
                  <a:lnTo>
                    <a:pt x="40" y="160"/>
                  </a:lnTo>
                  <a:lnTo>
                    <a:pt x="46" y="156"/>
                  </a:lnTo>
                  <a:lnTo>
                    <a:pt x="52" y="153"/>
                  </a:lnTo>
                  <a:lnTo>
                    <a:pt x="52" y="153"/>
                  </a:lnTo>
                  <a:lnTo>
                    <a:pt x="54" y="153"/>
                  </a:lnTo>
                  <a:lnTo>
                    <a:pt x="56" y="153"/>
                  </a:lnTo>
                  <a:lnTo>
                    <a:pt x="56" y="156"/>
                  </a:lnTo>
                  <a:lnTo>
                    <a:pt x="56" y="156"/>
                  </a:lnTo>
                  <a:close/>
                  <a:moveTo>
                    <a:pt x="77" y="31"/>
                  </a:moveTo>
                  <a:lnTo>
                    <a:pt x="77" y="31"/>
                  </a:lnTo>
                  <a:lnTo>
                    <a:pt x="75" y="35"/>
                  </a:lnTo>
                  <a:lnTo>
                    <a:pt x="73" y="38"/>
                  </a:lnTo>
                  <a:lnTo>
                    <a:pt x="67" y="42"/>
                  </a:lnTo>
                  <a:lnTo>
                    <a:pt x="52" y="46"/>
                  </a:lnTo>
                  <a:lnTo>
                    <a:pt x="52" y="46"/>
                  </a:lnTo>
                  <a:lnTo>
                    <a:pt x="61" y="36"/>
                  </a:lnTo>
                  <a:lnTo>
                    <a:pt x="67" y="33"/>
                  </a:lnTo>
                  <a:lnTo>
                    <a:pt x="77" y="31"/>
                  </a:lnTo>
                  <a:lnTo>
                    <a:pt x="77" y="31"/>
                  </a:lnTo>
                  <a:close/>
                  <a:moveTo>
                    <a:pt x="52" y="61"/>
                  </a:moveTo>
                  <a:lnTo>
                    <a:pt x="52" y="61"/>
                  </a:lnTo>
                  <a:lnTo>
                    <a:pt x="48" y="65"/>
                  </a:lnTo>
                  <a:lnTo>
                    <a:pt x="44" y="69"/>
                  </a:lnTo>
                  <a:lnTo>
                    <a:pt x="38" y="71"/>
                  </a:lnTo>
                  <a:lnTo>
                    <a:pt x="33" y="75"/>
                  </a:lnTo>
                  <a:lnTo>
                    <a:pt x="33" y="75"/>
                  </a:lnTo>
                  <a:lnTo>
                    <a:pt x="33" y="73"/>
                  </a:lnTo>
                  <a:lnTo>
                    <a:pt x="35" y="71"/>
                  </a:lnTo>
                  <a:lnTo>
                    <a:pt x="38" y="67"/>
                  </a:lnTo>
                  <a:lnTo>
                    <a:pt x="52" y="61"/>
                  </a:lnTo>
                  <a:lnTo>
                    <a:pt x="52" y="61"/>
                  </a:lnTo>
                  <a:close/>
                  <a:moveTo>
                    <a:pt x="27" y="103"/>
                  </a:moveTo>
                  <a:lnTo>
                    <a:pt x="27" y="103"/>
                  </a:lnTo>
                  <a:lnTo>
                    <a:pt x="27" y="107"/>
                  </a:lnTo>
                  <a:lnTo>
                    <a:pt x="21" y="113"/>
                  </a:lnTo>
                  <a:lnTo>
                    <a:pt x="16" y="116"/>
                  </a:lnTo>
                  <a:lnTo>
                    <a:pt x="14" y="118"/>
                  </a:lnTo>
                  <a:lnTo>
                    <a:pt x="12" y="116"/>
                  </a:lnTo>
                  <a:lnTo>
                    <a:pt x="12" y="116"/>
                  </a:lnTo>
                  <a:lnTo>
                    <a:pt x="12" y="115"/>
                  </a:lnTo>
                  <a:lnTo>
                    <a:pt x="12" y="111"/>
                  </a:lnTo>
                  <a:lnTo>
                    <a:pt x="17" y="109"/>
                  </a:lnTo>
                  <a:lnTo>
                    <a:pt x="23" y="105"/>
                  </a:lnTo>
                  <a:lnTo>
                    <a:pt x="27" y="103"/>
                  </a:lnTo>
                  <a:lnTo>
                    <a:pt x="27" y="103"/>
                  </a:lnTo>
                  <a:close/>
                  <a:moveTo>
                    <a:pt x="50" y="124"/>
                  </a:moveTo>
                  <a:lnTo>
                    <a:pt x="50" y="124"/>
                  </a:lnTo>
                  <a:lnTo>
                    <a:pt x="42" y="132"/>
                  </a:lnTo>
                  <a:lnTo>
                    <a:pt x="33" y="141"/>
                  </a:lnTo>
                  <a:lnTo>
                    <a:pt x="21" y="149"/>
                  </a:lnTo>
                  <a:lnTo>
                    <a:pt x="12" y="155"/>
                  </a:lnTo>
                  <a:lnTo>
                    <a:pt x="12" y="155"/>
                  </a:lnTo>
                  <a:lnTo>
                    <a:pt x="14" y="149"/>
                  </a:lnTo>
                  <a:lnTo>
                    <a:pt x="17" y="143"/>
                  </a:lnTo>
                  <a:lnTo>
                    <a:pt x="29" y="137"/>
                  </a:lnTo>
                  <a:lnTo>
                    <a:pt x="38" y="130"/>
                  </a:lnTo>
                  <a:lnTo>
                    <a:pt x="50" y="124"/>
                  </a:lnTo>
                  <a:lnTo>
                    <a:pt x="50" y="124"/>
                  </a:lnTo>
                  <a:close/>
                  <a:moveTo>
                    <a:pt x="56" y="185"/>
                  </a:moveTo>
                  <a:lnTo>
                    <a:pt x="56" y="185"/>
                  </a:lnTo>
                  <a:lnTo>
                    <a:pt x="56" y="187"/>
                  </a:lnTo>
                  <a:lnTo>
                    <a:pt x="56" y="189"/>
                  </a:lnTo>
                  <a:lnTo>
                    <a:pt x="50" y="195"/>
                  </a:lnTo>
                  <a:lnTo>
                    <a:pt x="36" y="204"/>
                  </a:lnTo>
                  <a:lnTo>
                    <a:pt x="36" y="204"/>
                  </a:lnTo>
                  <a:lnTo>
                    <a:pt x="25" y="216"/>
                  </a:lnTo>
                  <a:lnTo>
                    <a:pt x="17" y="221"/>
                  </a:lnTo>
                  <a:lnTo>
                    <a:pt x="12" y="225"/>
                  </a:lnTo>
                  <a:lnTo>
                    <a:pt x="12" y="225"/>
                  </a:lnTo>
                  <a:lnTo>
                    <a:pt x="14" y="217"/>
                  </a:lnTo>
                  <a:lnTo>
                    <a:pt x="17" y="210"/>
                  </a:lnTo>
                  <a:lnTo>
                    <a:pt x="23" y="206"/>
                  </a:lnTo>
                  <a:lnTo>
                    <a:pt x="29" y="200"/>
                  </a:lnTo>
                  <a:lnTo>
                    <a:pt x="42" y="193"/>
                  </a:lnTo>
                  <a:lnTo>
                    <a:pt x="56" y="185"/>
                  </a:lnTo>
                  <a:lnTo>
                    <a:pt x="56" y="185"/>
                  </a:lnTo>
                  <a:close/>
                  <a:moveTo>
                    <a:pt x="12" y="250"/>
                  </a:moveTo>
                  <a:lnTo>
                    <a:pt x="12" y="250"/>
                  </a:lnTo>
                  <a:lnTo>
                    <a:pt x="21" y="242"/>
                  </a:lnTo>
                  <a:lnTo>
                    <a:pt x="31" y="235"/>
                  </a:lnTo>
                  <a:lnTo>
                    <a:pt x="40" y="229"/>
                  </a:lnTo>
                  <a:lnTo>
                    <a:pt x="52" y="223"/>
                  </a:lnTo>
                  <a:lnTo>
                    <a:pt x="52" y="223"/>
                  </a:lnTo>
                  <a:lnTo>
                    <a:pt x="52" y="225"/>
                  </a:lnTo>
                  <a:lnTo>
                    <a:pt x="50" y="229"/>
                  </a:lnTo>
                  <a:lnTo>
                    <a:pt x="44" y="235"/>
                  </a:lnTo>
                  <a:lnTo>
                    <a:pt x="29" y="250"/>
                  </a:lnTo>
                  <a:lnTo>
                    <a:pt x="29" y="250"/>
                  </a:lnTo>
                  <a:lnTo>
                    <a:pt x="21" y="261"/>
                  </a:lnTo>
                  <a:lnTo>
                    <a:pt x="17" y="265"/>
                  </a:lnTo>
                  <a:lnTo>
                    <a:pt x="12" y="267"/>
                  </a:lnTo>
                  <a:lnTo>
                    <a:pt x="12" y="250"/>
                  </a:lnTo>
                  <a:close/>
                  <a:moveTo>
                    <a:pt x="52" y="263"/>
                  </a:moveTo>
                  <a:lnTo>
                    <a:pt x="52" y="263"/>
                  </a:lnTo>
                  <a:lnTo>
                    <a:pt x="33" y="282"/>
                  </a:lnTo>
                  <a:lnTo>
                    <a:pt x="23" y="292"/>
                  </a:lnTo>
                  <a:lnTo>
                    <a:pt x="12" y="299"/>
                  </a:lnTo>
                  <a:lnTo>
                    <a:pt x="12" y="299"/>
                  </a:lnTo>
                  <a:lnTo>
                    <a:pt x="12" y="294"/>
                  </a:lnTo>
                  <a:lnTo>
                    <a:pt x="16" y="288"/>
                  </a:lnTo>
                  <a:lnTo>
                    <a:pt x="19" y="282"/>
                  </a:lnTo>
                  <a:lnTo>
                    <a:pt x="25" y="278"/>
                  </a:lnTo>
                  <a:lnTo>
                    <a:pt x="38" y="271"/>
                  </a:lnTo>
                  <a:lnTo>
                    <a:pt x="52" y="263"/>
                  </a:lnTo>
                  <a:lnTo>
                    <a:pt x="52" y="263"/>
                  </a:lnTo>
                  <a:close/>
                  <a:moveTo>
                    <a:pt x="36" y="305"/>
                  </a:moveTo>
                  <a:lnTo>
                    <a:pt x="36" y="305"/>
                  </a:lnTo>
                  <a:lnTo>
                    <a:pt x="35" y="313"/>
                  </a:lnTo>
                  <a:lnTo>
                    <a:pt x="27" y="322"/>
                  </a:lnTo>
                  <a:lnTo>
                    <a:pt x="19" y="330"/>
                  </a:lnTo>
                  <a:lnTo>
                    <a:pt x="14" y="332"/>
                  </a:lnTo>
                  <a:lnTo>
                    <a:pt x="12" y="332"/>
                  </a:lnTo>
                  <a:lnTo>
                    <a:pt x="12" y="332"/>
                  </a:lnTo>
                  <a:lnTo>
                    <a:pt x="12" y="328"/>
                  </a:lnTo>
                  <a:lnTo>
                    <a:pt x="16" y="324"/>
                  </a:lnTo>
                  <a:lnTo>
                    <a:pt x="23" y="317"/>
                  </a:lnTo>
                  <a:lnTo>
                    <a:pt x="31" y="313"/>
                  </a:lnTo>
                  <a:lnTo>
                    <a:pt x="36" y="305"/>
                  </a:lnTo>
                  <a:lnTo>
                    <a:pt x="36" y="305"/>
                  </a:lnTo>
                  <a:close/>
                  <a:moveTo>
                    <a:pt x="14" y="360"/>
                  </a:moveTo>
                  <a:lnTo>
                    <a:pt x="14" y="360"/>
                  </a:lnTo>
                  <a:lnTo>
                    <a:pt x="33" y="347"/>
                  </a:lnTo>
                  <a:lnTo>
                    <a:pt x="52" y="332"/>
                  </a:lnTo>
                  <a:lnTo>
                    <a:pt x="52" y="332"/>
                  </a:lnTo>
                  <a:lnTo>
                    <a:pt x="52" y="338"/>
                  </a:lnTo>
                  <a:lnTo>
                    <a:pt x="48" y="341"/>
                  </a:lnTo>
                  <a:lnTo>
                    <a:pt x="38" y="353"/>
                  </a:lnTo>
                  <a:lnTo>
                    <a:pt x="27" y="364"/>
                  </a:lnTo>
                  <a:lnTo>
                    <a:pt x="17" y="376"/>
                  </a:lnTo>
                  <a:lnTo>
                    <a:pt x="17" y="376"/>
                  </a:lnTo>
                  <a:lnTo>
                    <a:pt x="16" y="376"/>
                  </a:lnTo>
                  <a:lnTo>
                    <a:pt x="14" y="374"/>
                  </a:lnTo>
                  <a:lnTo>
                    <a:pt x="12" y="370"/>
                  </a:lnTo>
                  <a:lnTo>
                    <a:pt x="14" y="364"/>
                  </a:lnTo>
                  <a:lnTo>
                    <a:pt x="14" y="360"/>
                  </a:lnTo>
                  <a:lnTo>
                    <a:pt x="14" y="360"/>
                  </a:lnTo>
                  <a:close/>
                  <a:moveTo>
                    <a:pt x="31" y="395"/>
                  </a:moveTo>
                  <a:lnTo>
                    <a:pt x="31" y="395"/>
                  </a:lnTo>
                  <a:lnTo>
                    <a:pt x="25" y="404"/>
                  </a:lnTo>
                  <a:lnTo>
                    <a:pt x="21" y="408"/>
                  </a:lnTo>
                  <a:lnTo>
                    <a:pt x="16" y="412"/>
                  </a:lnTo>
                  <a:lnTo>
                    <a:pt x="16" y="412"/>
                  </a:lnTo>
                  <a:lnTo>
                    <a:pt x="16" y="404"/>
                  </a:lnTo>
                  <a:lnTo>
                    <a:pt x="19" y="400"/>
                  </a:lnTo>
                  <a:lnTo>
                    <a:pt x="31" y="395"/>
                  </a:lnTo>
                  <a:lnTo>
                    <a:pt x="31" y="395"/>
                  </a:lnTo>
                  <a:close/>
                  <a:moveTo>
                    <a:pt x="50" y="408"/>
                  </a:moveTo>
                  <a:lnTo>
                    <a:pt x="50" y="408"/>
                  </a:lnTo>
                  <a:lnTo>
                    <a:pt x="44" y="418"/>
                  </a:lnTo>
                  <a:lnTo>
                    <a:pt x="35" y="427"/>
                  </a:lnTo>
                  <a:lnTo>
                    <a:pt x="16" y="446"/>
                  </a:lnTo>
                  <a:lnTo>
                    <a:pt x="16" y="446"/>
                  </a:lnTo>
                  <a:lnTo>
                    <a:pt x="17" y="439"/>
                  </a:lnTo>
                  <a:lnTo>
                    <a:pt x="19" y="433"/>
                  </a:lnTo>
                  <a:lnTo>
                    <a:pt x="23" y="427"/>
                  </a:lnTo>
                  <a:lnTo>
                    <a:pt x="29" y="423"/>
                  </a:lnTo>
                  <a:lnTo>
                    <a:pt x="40" y="416"/>
                  </a:lnTo>
                  <a:lnTo>
                    <a:pt x="50" y="408"/>
                  </a:lnTo>
                  <a:lnTo>
                    <a:pt x="50" y="408"/>
                  </a:lnTo>
                  <a:close/>
                  <a:moveTo>
                    <a:pt x="80" y="431"/>
                  </a:moveTo>
                  <a:lnTo>
                    <a:pt x="80" y="431"/>
                  </a:lnTo>
                  <a:lnTo>
                    <a:pt x="75" y="439"/>
                  </a:lnTo>
                  <a:lnTo>
                    <a:pt x="69" y="442"/>
                  </a:lnTo>
                  <a:lnTo>
                    <a:pt x="56" y="452"/>
                  </a:lnTo>
                  <a:lnTo>
                    <a:pt x="27" y="465"/>
                  </a:lnTo>
                  <a:lnTo>
                    <a:pt x="27" y="465"/>
                  </a:lnTo>
                  <a:lnTo>
                    <a:pt x="38" y="454"/>
                  </a:lnTo>
                  <a:lnTo>
                    <a:pt x="50" y="442"/>
                  </a:lnTo>
                  <a:lnTo>
                    <a:pt x="56" y="439"/>
                  </a:lnTo>
                  <a:lnTo>
                    <a:pt x="63" y="435"/>
                  </a:lnTo>
                  <a:lnTo>
                    <a:pt x="71" y="431"/>
                  </a:lnTo>
                  <a:lnTo>
                    <a:pt x="80" y="431"/>
                  </a:lnTo>
                  <a:lnTo>
                    <a:pt x="80" y="431"/>
                  </a:lnTo>
                  <a:close/>
                  <a:moveTo>
                    <a:pt x="48" y="484"/>
                  </a:moveTo>
                  <a:lnTo>
                    <a:pt x="48" y="484"/>
                  </a:lnTo>
                  <a:lnTo>
                    <a:pt x="52" y="475"/>
                  </a:lnTo>
                  <a:lnTo>
                    <a:pt x="59" y="469"/>
                  </a:lnTo>
                  <a:lnTo>
                    <a:pt x="69" y="463"/>
                  </a:lnTo>
                  <a:lnTo>
                    <a:pt x="78" y="460"/>
                  </a:lnTo>
                  <a:lnTo>
                    <a:pt x="78" y="460"/>
                  </a:lnTo>
                  <a:lnTo>
                    <a:pt x="71" y="467"/>
                  </a:lnTo>
                  <a:lnTo>
                    <a:pt x="67" y="477"/>
                  </a:lnTo>
                  <a:lnTo>
                    <a:pt x="63" y="479"/>
                  </a:lnTo>
                  <a:lnTo>
                    <a:pt x="59" y="482"/>
                  </a:lnTo>
                  <a:lnTo>
                    <a:pt x="54" y="484"/>
                  </a:lnTo>
                  <a:lnTo>
                    <a:pt x="48" y="484"/>
                  </a:lnTo>
                  <a:lnTo>
                    <a:pt x="48" y="484"/>
                  </a:lnTo>
                  <a:close/>
                  <a:moveTo>
                    <a:pt x="132" y="444"/>
                  </a:moveTo>
                  <a:lnTo>
                    <a:pt x="132" y="444"/>
                  </a:lnTo>
                  <a:lnTo>
                    <a:pt x="107" y="461"/>
                  </a:lnTo>
                  <a:lnTo>
                    <a:pt x="80" y="477"/>
                  </a:lnTo>
                  <a:lnTo>
                    <a:pt x="80" y="477"/>
                  </a:lnTo>
                  <a:lnTo>
                    <a:pt x="92" y="465"/>
                  </a:lnTo>
                  <a:lnTo>
                    <a:pt x="103" y="454"/>
                  </a:lnTo>
                  <a:lnTo>
                    <a:pt x="109" y="450"/>
                  </a:lnTo>
                  <a:lnTo>
                    <a:pt x="117" y="446"/>
                  </a:lnTo>
                  <a:lnTo>
                    <a:pt x="124" y="444"/>
                  </a:lnTo>
                  <a:lnTo>
                    <a:pt x="132" y="444"/>
                  </a:lnTo>
                  <a:lnTo>
                    <a:pt x="132" y="444"/>
                  </a:lnTo>
                  <a:close/>
                  <a:moveTo>
                    <a:pt x="90" y="488"/>
                  </a:moveTo>
                  <a:lnTo>
                    <a:pt x="90" y="488"/>
                  </a:lnTo>
                  <a:lnTo>
                    <a:pt x="94" y="482"/>
                  </a:lnTo>
                  <a:lnTo>
                    <a:pt x="97" y="479"/>
                  </a:lnTo>
                  <a:lnTo>
                    <a:pt x="111" y="473"/>
                  </a:lnTo>
                  <a:lnTo>
                    <a:pt x="111" y="473"/>
                  </a:lnTo>
                  <a:lnTo>
                    <a:pt x="107" y="479"/>
                  </a:lnTo>
                  <a:lnTo>
                    <a:pt x="105" y="484"/>
                  </a:lnTo>
                  <a:lnTo>
                    <a:pt x="99" y="488"/>
                  </a:lnTo>
                  <a:lnTo>
                    <a:pt x="90" y="488"/>
                  </a:lnTo>
                  <a:lnTo>
                    <a:pt x="90" y="488"/>
                  </a:lnTo>
                  <a:close/>
                  <a:moveTo>
                    <a:pt x="132" y="490"/>
                  </a:moveTo>
                  <a:lnTo>
                    <a:pt x="132" y="490"/>
                  </a:lnTo>
                  <a:lnTo>
                    <a:pt x="134" y="486"/>
                  </a:lnTo>
                  <a:lnTo>
                    <a:pt x="138" y="482"/>
                  </a:lnTo>
                  <a:lnTo>
                    <a:pt x="145" y="479"/>
                  </a:lnTo>
                  <a:lnTo>
                    <a:pt x="153" y="473"/>
                  </a:lnTo>
                  <a:lnTo>
                    <a:pt x="158" y="469"/>
                  </a:lnTo>
                  <a:lnTo>
                    <a:pt x="158" y="469"/>
                  </a:lnTo>
                  <a:lnTo>
                    <a:pt x="158" y="477"/>
                  </a:lnTo>
                  <a:lnTo>
                    <a:pt x="153" y="484"/>
                  </a:lnTo>
                  <a:lnTo>
                    <a:pt x="149" y="488"/>
                  </a:lnTo>
                  <a:lnTo>
                    <a:pt x="145" y="490"/>
                  </a:lnTo>
                  <a:lnTo>
                    <a:pt x="139" y="490"/>
                  </a:lnTo>
                  <a:lnTo>
                    <a:pt x="132" y="490"/>
                  </a:lnTo>
                  <a:lnTo>
                    <a:pt x="132" y="490"/>
                  </a:lnTo>
                  <a:close/>
                  <a:moveTo>
                    <a:pt x="122" y="479"/>
                  </a:moveTo>
                  <a:lnTo>
                    <a:pt x="122" y="479"/>
                  </a:lnTo>
                  <a:lnTo>
                    <a:pt x="130" y="469"/>
                  </a:lnTo>
                  <a:lnTo>
                    <a:pt x="139" y="461"/>
                  </a:lnTo>
                  <a:lnTo>
                    <a:pt x="147" y="454"/>
                  </a:lnTo>
                  <a:lnTo>
                    <a:pt x="153" y="444"/>
                  </a:lnTo>
                  <a:lnTo>
                    <a:pt x="153" y="444"/>
                  </a:lnTo>
                  <a:lnTo>
                    <a:pt x="157" y="446"/>
                  </a:lnTo>
                  <a:lnTo>
                    <a:pt x="160" y="446"/>
                  </a:lnTo>
                  <a:lnTo>
                    <a:pt x="166" y="446"/>
                  </a:lnTo>
                  <a:lnTo>
                    <a:pt x="170" y="448"/>
                  </a:lnTo>
                  <a:lnTo>
                    <a:pt x="170" y="448"/>
                  </a:lnTo>
                  <a:lnTo>
                    <a:pt x="160" y="458"/>
                  </a:lnTo>
                  <a:lnTo>
                    <a:pt x="149" y="465"/>
                  </a:lnTo>
                  <a:lnTo>
                    <a:pt x="122" y="479"/>
                  </a:lnTo>
                  <a:lnTo>
                    <a:pt x="122" y="479"/>
                  </a:lnTo>
                  <a:close/>
                  <a:moveTo>
                    <a:pt x="179" y="490"/>
                  </a:moveTo>
                  <a:lnTo>
                    <a:pt x="179" y="490"/>
                  </a:lnTo>
                  <a:lnTo>
                    <a:pt x="181" y="484"/>
                  </a:lnTo>
                  <a:lnTo>
                    <a:pt x="185" y="480"/>
                  </a:lnTo>
                  <a:lnTo>
                    <a:pt x="189" y="479"/>
                  </a:lnTo>
                  <a:lnTo>
                    <a:pt x="193" y="475"/>
                  </a:lnTo>
                  <a:lnTo>
                    <a:pt x="193" y="475"/>
                  </a:lnTo>
                  <a:lnTo>
                    <a:pt x="195" y="475"/>
                  </a:lnTo>
                  <a:lnTo>
                    <a:pt x="197" y="479"/>
                  </a:lnTo>
                  <a:lnTo>
                    <a:pt x="193" y="484"/>
                  </a:lnTo>
                  <a:lnTo>
                    <a:pt x="191" y="488"/>
                  </a:lnTo>
                  <a:lnTo>
                    <a:pt x="187" y="490"/>
                  </a:lnTo>
                  <a:lnTo>
                    <a:pt x="183" y="492"/>
                  </a:lnTo>
                  <a:lnTo>
                    <a:pt x="179" y="490"/>
                  </a:lnTo>
                  <a:lnTo>
                    <a:pt x="179" y="490"/>
                  </a:lnTo>
                  <a:close/>
                  <a:moveTo>
                    <a:pt x="176" y="475"/>
                  </a:moveTo>
                  <a:lnTo>
                    <a:pt x="176" y="475"/>
                  </a:lnTo>
                  <a:lnTo>
                    <a:pt x="183" y="465"/>
                  </a:lnTo>
                  <a:lnTo>
                    <a:pt x="191" y="456"/>
                  </a:lnTo>
                  <a:lnTo>
                    <a:pt x="195" y="452"/>
                  </a:lnTo>
                  <a:lnTo>
                    <a:pt x="200" y="450"/>
                  </a:lnTo>
                  <a:lnTo>
                    <a:pt x="208" y="448"/>
                  </a:lnTo>
                  <a:lnTo>
                    <a:pt x="216" y="448"/>
                  </a:lnTo>
                  <a:lnTo>
                    <a:pt x="216" y="448"/>
                  </a:lnTo>
                  <a:lnTo>
                    <a:pt x="197" y="463"/>
                  </a:lnTo>
                  <a:lnTo>
                    <a:pt x="187" y="469"/>
                  </a:lnTo>
                  <a:lnTo>
                    <a:pt x="176" y="475"/>
                  </a:lnTo>
                  <a:lnTo>
                    <a:pt x="176" y="475"/>
                  </a:lnTo>
                  <a:close/>
                  <a:moveTo>
                    <a:pt x="225" y="490"/>
                  </a:moveTo>
                  <a:lnTo>
                    <a:pt x="225" y="490"/>
                  </a:lnTo>
                  <a:lnTo>
                    <a:pt x="225" y="486"/>
                  </a:lnTo>
                  <a:lnTo>
                    <a:pt x="229" y="482"/>
                  </a:lnTo>
                  <a:lnTo>
                    <a:pt x="237" y="480"/>
                  </a:lnTo>
                  <a:lnTo>
                    <a:pt x="237" y="480"/>
                  </a:lnTo>
                  <a:lnTo>
                    <a:pt x="235" y="484"/>
                  </a:lnTo>
                  <a:lnTo>
                    <a:pt x="233" y="488"/>
                  </a:lnTo>
                  <a:lnTo>
                    <a:pt x="231" y="490"/>
                  </a:lnTo>
                  <a:lnTo>
                    <a:pt x="225" y="490"/>
                  </a:lnTo>
                  <a:lnTo>
                    <a:pt x="225" y="490"/>
                  </a:lnTo>
                  <a:close/>
                  <a:moveTo>
                    <a:pt x="206" y="484"/>
                  </a:moveTo>
                  <a:lnTo>
                    <a:pt x="206" y="484"/>
                  </a:lnTo>
                  <a:lnTo>
                    <a:pt x="208" y="479"/>
                  </a:lnTo>
                  <a:lnTo>
                    <a:pt x="212" y="473"/>
                  </a:lnTo>
                  <a:lnTo>
                    <a:pt x="221" y="465"/>
                  </a:lnTo>
                  <a:lnTo>
                    <a:pt x="231" y="456"/>
                  </a:lnTo>
                  <a:lnTo>
                    <a:pt x="235" y="450"/>
                  </a:lnTo>
                  <a:lnTo>
                    <a:pt x="239" y="444"/>
                  </a:lnTo>
                  <a:lnTo>
                    <a:pt x="239" y="444"/>
                  </a:lnTo>
                  <a:lnTo>
                    <a:pt x="242" y="444"/>
                  </a:lnTo>
                  <a:lnTo>
                    <a:pt x="248" y="442"/>
                  </a:lnTo>
                  <a:lnTo>
                    <a:pt x="252" y="442"/>
                  </a:lnTo>
                  <a:lnTo>
                    <a:pt x="258" y="442"/>
                  </a:lnTo>
                  <a:lnTo>
                    <a:pt x="258" y="442"/>
                  </a:lnTo>
                  <a:lnTo>
                    <a:pt x="248" y="456"/>
                  </a:lnTo>
                  <a:lnTo>
                    <a:pt x="237" y="467"/>
                  </a:lnTo>
                  <a:lnTo>
                    <a:pt x="221" y="477"/>
                  </a:lnTo>
                  <a:lnTo>
                    <a:pt x="206" y="484"/>
                  </a:lnTo>
                  <a:lnTo>
                    <a:pt x="206" y="484"/>
                  </a:lnTo>
                  <a:close/>
                  <a:moveTo>
                    <a:pt x="273" y="484"/>
                  </a:moveTo>
                  <a:lnTo>
                    <a:pt x="273" y="484"/>
                  </a:lnTo>
                  <a:lnTo>
                    <a:pt x="275" y="479"/>
                  </a:lnTo>
                  <a:lnTo>
                    <a:pt x="279" y="475"/>
                  </a:lnTo>
                  <a:lnTo>
                    <a:pt x="282" y="471"/>
                  </a:lnTo>
                  <a:lnTo>
                    <a:pt x="286" y="465"/>
                  </a:lnTo>
                  <a:lnTo>
                    <a:pt x="286" y="465"/>
                  </a:lnTo>
                  <a:lnTo>
                    <a:pt x="288" y="469"/>
                  </a:lnTo>
                  <a:lnTo>
                    <a:pt x="288" y="473"/>
                  </a:lnTo>
                  <a:lnTo>
                    <a:pt x="284" y="479"/>
                  </a:lnTo>
                  <a:lnTo>
                    <a:pt x="279" y="482"/>
                  </a:lnTo>
                  <a:lnTo>
                    <a:pt x="273" y="484"/>
                  </a:lnTo>
                  <a:lnTo>
                    <a:pt x="273" y="484"/>
                  </a:lnTo>
                  <a:close/>
                  <a:moveTo>
                    <a:pt x="252" y="479"/>
                  </a:moveTo>
                  <a:lnTo>
                    <a:pt x="252" y="479"/>
                  </a:lnTo>
                  <a:lnTo>
                    <a:pt x="261" y="465"/>
                  </a:lnTo>
                  <a:lnTo>
                    <a:pt x="271" y="450"/>
                  </a:lnTo>
                  <a:lnTo>
                    <a:pt x="277" y="444"/>
                  </a:lnTo>
                  <a:lnTo>
                    <a:pt x="282" y="440"/>
                  </a:lnTo>
                  <a:lnTo>
                    <a:pt x="292" y="439"/>
                  </a:lnTo>
                  <a:lnTo>
                    <a:pt x="303" y="439"/>
                  </a:lnTo>
                  <a:lnTo>
                    <a:pt x="303" y="439"/>
                  </a:lnTo>
                  <a:lnTo>
                    <a:pt x="280" y="461"/>
                  </a:lnTo>
                  <a:lnTo>
                    <a:pt x="267" y="471"/>
                  </a:lnTo>
                  <a:lnTo>
                    <a:pt x="252" y="479"/>
                  </a:lnTo>
                  <a:lnTo>
                    <a:pt x="252" y="479"/>
                  </a:lnTo>
                  <a:close/>
                  <a:moveTo>
                    <a:pt x="319" y="473"/>
                  </a:moveTo>
                  <a:lnTo>
                    <a:pt x="319" y="473"/>
                  </a:lnTo>
                  <a:lnTo>
                    <a:pt x="317" y="469"/>
                  </a:lnTo>
                  <a:lnTo>
                    <a:pt x="319" y="465"/>
                  </a:lnTo>
                  <a:lnTo>
                    <a:pt x="320" y="463"/>
                  </a:lnTo>
                  <a:lnTo>
                    <a:pt x="322" y="460"/>
                  </a:lnTo>
                  <a:lnTo>
                    <a:pt x="322" y="460"/>
                  </a:lnTo>
                  <a:lnTo>
                    <a:pt x="326" y="463"/>
                  </a:lnTo>
                  <a:lnTo>
                    <a:pt x="324" y="467"/>
                  </a:lnTo>
                  <a:lnTo>
                    <a:pt x="319" y="473"/>
                  </a:lnTo>
                  <a:lnTo>
                    <a:pt x="319" y="473"/>
                  </a:lnTo>
                  <a:close/>
                  <a:moveTo>
                    <a:pt x="309" y="461"/>
                  </a:moveTo>
                  <a:lnTo>
                    <a:pt x="309" y="461"/>
                  </a:lnTo>
                  <a:lnTo>
                    <a:pt x="311" y="454"/>
                  </a:lnTo>
                  <a:lnTo>
                    <a:pt x="317" y="444"/>
                  </a:lnTo>
                  <a:lnTo>
                    <a:pt x="326" y="437"/>
                  </a:lnTo>
                  <a:lnTo>
                    <a:pt x="336" y="431"/>
                  </a:lnTo>
                  <a:lnTo>
                    <a:pt x="336" y="431"/>
                  </a:lnTo>
                  <a:lnTo>
                    <a:pt x="330" y="440"/>
                  </a:lnTo>
                  <a:lnTo>
                    <a:pt x="322" y="446"/>
                  </a:lnTo>
                  <a:lnTo>
                    <a:pt x="315" y="454"/>
                  </a:lnTo>
                  <a:lnTo>
                    <a:pt x="309" y="461"/>
                  </a:lnTo>
                  <a:lnTo>
                    <a:pt x="309" y="461"/>
                  </a:lnTo>
                  <a:close/>
                  <a:moveTo>
                    <a:pt x="347" y="450"/>
                  </a:moveTo>
                  <a:lnTo>
                    <a:pt x="347" y="450"/>
                  </a:lnTo>
                  <a:lnTo>
                    <a:pt x="351" y="440"/>
                  </a:lnTo>
                  <a:lnTo>
                    <a:pt x="359" y="429"/>
                  </a:lnTo>
                  <a:lnTo>
                    <a:pt x="368" y="419"/>
                  </a:lnTo>
                  <a:lnTo>
                    <a:pt x="378" y="414"/>
                  </a:lnTo>
                  <a:lnTo>
                    <a:pt x="378" y="414"/>
                  </a:lnTo>
                  <a:lnTo>
                    <a:pt x="378" y="418"/>
                  </a:lnTo>
                  <a:lnTo>
                    <a:pt x="374" y="423"/>
                  </a:lnTo>
                  <a:lnTo>
                    <a:pt x="366" y="433"/>
                  </a:lnTo>
                  <a:lnTo>
                    <a:pt x="347" y="450"/>
                  </a:lnTo>
                  <a:lnTo>
                    <a:pt x="347" y="450"/>
                  </a:lnTo>
                  <a:close/>
                  <a:moveTo>
                    <a:pt x="391" y="397"/>
                  </a:moveTo>
                  <a:lnTo>
                    <a:pt x="391" y="397"/>
                  </a:lnTo>
                  <a:lnTo>
                    <a:pt x="374" y="404"/>
                  </a:lnTo>
                  <a:lnTo>
                    <a:pt x="353" y="412"/>
                  </a:lnTo>
                  <a:lnTo>
                    <a:pt x="332" y="418"/>
                  </a:lnTo>
                  <a:lnTo>
                    <a:pt x="307" y="421"/>
                  </a:lnTo>
                  <a:lnTo>
                    <a:pt x="256" y="429"/>
                  </a:lnTo>
                  <a:lnTo>
                    <a:pt x="210" y="433"/>
                  </a:lnTo>
                  <a:lnTo>
                    <a:pt x="210" y="433"/>
                  </a:lnTo>
                  <a:lnTo>
                    <a:pt x="195" y="433"/>
                  </a:lnTo>
                  <a:lnTo>
                    <a:pt x="181" y="431"/>
                  </a:lnTo>
                  <a:lnTo>
                    <a:pt x="170" y="429"/>
                  </a:lnTo>
                  <a:lnTo>
                    <a:pt x="153" y="427"/>
                  </a:lnTo>
                  <a:lnTo>
                    <a:pt x="153" y="427"/>
                  </a:lnTo>
                  <a:lnTo>
                    <a:pt x="120" y="427"/>
                  </a:lnTo>
                  <a:lnTo>
                    <a:pt x="107" y="425"/>
                  </a:lnTo>
                  <a:lnTo>
                    <a:pt x="103" y="423"/>
                  </a:lnTo>
                  <a:lnTo>
                    <a:pt x="97" y="421"/>
                  </a:lnTo>
                  <a:lnTo>
                    <a:pt x="97" y="421"/>
                  </a:lnTo>
                  <a:lnTo>
                    <a:pt x="94" y="416"/>
                  </a:lnTo>
                  <a:lnTo>
                    <a:pt x="90" y="406"/>
                  </a:lnTo>
                  <a:lnTo>
                    <a:pt x="88" y="395"/>
                  </a:lnTo>
                  <a:lnTo>
                    <a:pt x="86" y="383"/>
                  </a:lnTo>
                  <a:lnTo>
                    <a:pt x="86" y="357"/>
                  </a:lnTo>
                  <a:lnTo>
                    <a:pt x="86" y="330"/>
                  </a:lnTo>
                  <a:lnTo>
                    <a:pt x="86" y="330"/>
                  </a:lnTo>
                  <a:lnTo>
                    <a:pt x="84" y="275"/>
                  </a:lnTo>
                  <a:lnTo>
                    <a:pt x="84" y="223"/>
                  </a:lnTo>
                  <a:lnTo>
                    <a:pt x="86" y="174"/>
                  </a:lnTo>
                  <a:lnTo>
                    <a:pt x="88" y="120"/>
                  </a:lnTo>
                  <a:lnTo>
                    <a:pt x="88" y="120"/>
                  </a:lnTo>
                  <a:lnTo>
                    <a:pt x="88" y="67"/>
                  </a:lnTo>
                  <a:lnTo>
                    <a:pt x="90" y="42"/>
                  </a:lnTo>
                  <a:lnTo>
                    <a:pt x="92" y="31"/>
                  </a:lnTo>
                  <a:lnTo>
                    <a:pt x="94" y="19"/>
                  </a:lnTo>
                  <a:lnTo>
                    <a:pt x="94" y="19"/>
                  </a:lnTo>
                  <a:lnTo>
                    <a:pt x="115" y="17"/>
                  </a:lnTo>
                  <a:lnTo>
                    <a:pt x="138" y="15"/>
                  </a:lnTo>
                  <a:lnTo>
                    <a:pt x="181" y="15"/>
                  </a:lnTo>
                  <a:lnTo>
                    <a:pt x="223" y="19"/>
                  </a:lnTo>
                  <a:lnTo>
                    <a:pt x="265" y="27"/>
                  </a:lnTo>
                  <a:lnTo>
                    <a:pt x="286" y="33"/>
                  </a:lnTo>
                  <a:lnTo>
                    <a:pt x="305" y="40"/>
                  </a:lnTo>
                  <a:lnTo>
                    <a:pt x="324" y="48"/>
                  </a:lnTo>
                  <a:lnTo>
                    <a:pt x="341" y="55"/>
                  </a:lnTo>
                  <a:lnTo>
                    <a:pt x="357" y="65"/>
                  </a:lnTo>
                  <a:lnTo>
                    <a:pt x="372" y="76"/>
                  </a:lnTo>
                  <a:lnTo>
                    <a:pt x="385" y="88"/>
                  </a:lnTo>
                  <a:lnTo>
                    <a:pt x="399" y="99"/>
                  </a:lnTo>
                  <a:lnTo>
                    <a:pt x="399" y="99"/>
                  </a:lnTo>
                  <a:lnTo>
                    <a:pt x="410" y="115"/>
                  </a:lnTo>
                  <a:lnTo>
                    <a:pt x="420" y="132"/>
                  </a:lnTo>
                  <a:lnTo>
                    <a:pt x="429" y="153"/>
                  </a:lnTo>
                  <a:lnTo>
                    <a:pt x="439" y="176"/>
                  </a:lnTo>
                  <a:lnTo>
                    <a:pt x="444" y="198"/>
                  </a:lnTo>
                  <a:lnTo>
                    <a:pt x="450" y="223"/>
                  </a:lnTo>
                  <a:lnTo>
                    <a:pt x="454" y="248"/>
                  </a:lnTo>
                  <a:lnTo>
                    <a:pt x="458" y="271"/>
                  </a:lnTo>
                  <a:lnTo>
                    <a:pt x="458" y="271"/>
                  </a:lnTo>
                  <a:lnTo>
                    <a:pt x="458" y="296"/>
                  </a:lnTo>
                  <a:lnTo>
                    <a:pt x="456" y="317"/>
                  </a:lnTo>
                  <a:lnTo>
                    <a:pt x="450" y="334"/>
                  </a:lnTo>
                  <a:lnTo>
                    <a:pt x="442" y="351"/>
                  </a:lnTo>
                  <a:lnTo>
                    <a:pt x="433" y="364"/>
                  </a:lnTo>
                  <a:lnTo>
                    <a:pt x="420" y="378"/>
                  </a:lnTo>
                  <a:lnTo>
                    <a:pt x="406" y="387"/>
                  </a:lnTo>
                  <a:lnTo>
                    <a:pt x="391" y="397"/>
                  </a:lnTo>
                  <a:lnTo>
                    <a:pt x="391" y="397"/>
                  </a:lnTo>
                  <a:close/>
                  <a:moveTo>
                    <a:pt x="179" y="124"/>
                  </a:moveTo>
                  <a:lnTo>
                    <a:pt x="179" y="124"/>
                  </a:lnTo>
                  <a:lnTo>
                    <a:pt x="179" y="176"/>
                  </a:lnTo>
                  <a:lnTo>
                    <a:pt x="179" y="233"/>
                  </a:lnTo>
                  <a:lnTo>
                    <a:pt x="181" y="294"/>
                  </a:lnTo>
                  <a:lnTo>
                    <a:pt x="181" y="351"/>
                  </a:lnTo>
                  <a:lnTo>
                    <a:pt x="181" y="351"/>
                  </a:lnTo>
                  <a:lnTo>
                    <a:pt x="208" y="357"/>
                  </a:lnTo>
                  <a:lnTo>
                    <a:pt x="233" y="357"/>
                  </a:lnTo>
                  <a:lnTo>
                    <a:pt x="259" y="357"/>
                  </a:lnTo>
                  <a:lnTo>
                    <a:pt x="286" y="353"/>
                  </a:lnTo>
                  <a:lnTo>
                    <a:pt x="311" y="345"/>
                  </a:lnTo>
                  <a:lnTo>
                    <a:pt x="332" y="336"/>
                  </a:lnTo>
                  <a:lnTo>
                    <a:pt x="351" y="324"/>
                  </a:lnTo>
                  <a:lnTo>
                    <a:pt x="368" y="313"/>
                  </a:lnTo>
                  <a:lnTo>
                    <a:pt x="368" y="313"/>
                  </a:lnTo>
                  <a:lnTo>
                    <a:pt x="372" y="290"/>
                  </a:lnTo>
                  <a:lnTo>
                    <a:pt x="374" y="267"/>
                  </a:lnTo>
                  <a:lnTo>
                    <a:pt x="372" y="246"/>
                  </a:lnTo>
                  <a:lnTo>
                    <a:pt x="368" y="227"/>
                  </a:lnTo>
                  <a:lnTo>
                    <a:pt x="362" y="210"/>
                  </a:lnTo>
                  <a:lnTo>
                    <a:pt x="355" y="193"/>
                  </a:lnTo>
                  <a:lnTo>
                    <a:pt x="343" y="177"/>
                  </a:lnTo>
                  <a:lnTo>
                    <a:pt x="332" y="164"/>
                  </a:lnTo>
                  <a:lnTo>
                    <a:pt x="319" y="153"/>
                  </a:lnTo>
                  <a:lnTo>
                    <a:pt x="301" y="141"/>
                  </a:lnTo>
                  <a:lnTo>
                    <a:pt x="284" y="134"/>
                  </a:lnTo>
                  <a:lnTo>
                    <a:pt x="265" y="128"/>
                  </a:lnTo>
                  <a:lnTo>
                    <a:pt x="246" y="122"/>
                  </a:lnTo>
                  <a:lnTo>
                    <a:pt x="225" y="120"/>
                  </a:lnTo>
                  <a:lnTo>
                    <a:pt x="202" y="120"/>
                  </a:lnTo>
                  <a:lnTo>
                    <a:pt x="179" y="124"/>
                  </a:lnTo>
                  <a:lnTo>
                    <a:pt x="179" y="124"/>
                  </a:lnTo>
                  <a:close/>
                  <a:moveTo>
                    <a:pt x="319" y="168"/>
                  </a:moveTo>
                  <a:lnTo>
                    <a:pt x="319" y="168"/>
                  </a:lnTo>
                  <a:lnTo>
                    <a:pt x="315" y="174"/>
                  </a:lnTo>
                  <a:lnTo>
                    <a:pt x="309" y="179"/>
                  </a:lnTo>
                  <a:lnTo>
                    <a:pt x="301" y="183"/>
                  </a:lnTo>
                  <a:lnTo>
                    <a:pt x="292" y="187"/>
                  </a:lnTo>
                  <a:lnTo>
                    <a:pt x="292" y="187"/>
                  </a:lnTo>
                  <a:lnTo>
                    <a:pt x="298" y="179"/>
                  </a:lnTo>
                  <a:lnTo>
                    <a:pt x="303" y="172"/>
                  </a:lnTo>
                  <a:lnTo>
                    <a:pt x="311" y="168"/>
                  </a:lnTo>
                  <a:lnTo>
                    <a:pt x="315" y="168"/>
                  </a:lnTo>
                  <a:lnTo>
                    <a:pt x="319" y="168"/>
                  </a:lnTo>
                  <a:lnTo>
                    <a:pt x="319" y="168"/>
                  </a:lnTo>
                  <a:close/>
                  <a:moveTo>
                    <a:pt x="300" y="155"/>
                  </a:moveTo>
                  <a:lnTo>
                    <a:pt x="300" y="155"/>
                  </a:lnTo>
                  <a:lnTo>
                    <a:pt x="294" y="162"/>
                  </a:lnTo>
                  <a:lnTo>
                    <a:pt x="286" y="168"/>
                  </a:lnTo>
                  <a:lnTo>
                    <a:pt x="277" y="172"/>
                  </a:lnTo>
                  <a:lnTo>
                    <a:pt x="267" y="174"/>
                  </a:lnTo>
                  <a:lnTo>
                    <a:pt x="267" y="174"/>
                  </a:lnTo>
                  <a:lnTo>
                    <a:pt x="271" y="166"/>
                  </a:lnTo>
                  <a:lnTo>
                    <a:pt x="279" y="158"/>
                  </a:lnTo>
                  <a:lnTo>
                    <a:pt x="284" y="155"/>
                  </a:lnTo>
                  <a:lnTo>
                    <a:pt x="288" y="153"/>
                  </a:lnTo>
                  <a:lnTo>
                    <a:pt x="294" y="153"/>
                  </a:lnTo>
                  <a:lnTo>
                    <a:pt x="300" y="155"/>
                  </a:lnTo>
                  <a:lnTo>
                    <a:pt x="300" y="155"/>
                  </a:lnTo>
                  <a:close/>
                  <a:moveTo>
                    <a:pt x="267" y="143"/>
                  </a:moveTo>
                  <a:lnTo>
                    <a:pt x="267" y="143"/>
                  </a:lnTo>
                  <a:lnTo>
                    <a:pt x="263" y="151"/>
                  </a:lnTo>
                  <a:lnTo>
                    <a:pt x="258" y="155"/>
                  </a:lnTo>
                  <a:lnTo>
                    <a:pt x="252" y="158"/>
                  </a:lnTo>
                  <a:lnTo>
                    <a:pt x="244" y="162"/>
                  </a:lnTo>
                  <a:lnTo>
                    <a:pt x="244" y="162"/>
                  </a:lnTo>
                  <a:lnTo>
                    <a:pt x="254" y="151"/>
                  </a:lnTo>
                  <a:lnTo>
                    <a:pt x="259" y="147"/>
                  </a:lnTo>
                  <a:lnTo>
                    <a:pt x="267" y="143"/>
                  </a:lnTo>
                  <a:lnTo>
                    <a:pt x="267" y="143"/>
                  </a:lnTo>
                  <a:close/>
                  <a:moveTo>
                    <a:pt x="239" y="136"/>
                  </a:moveTo>
                  <a:lnTo>
                    <a:pt x="239" y="136"/>
                  </a:lnTo>
                  <a:lnTo>
                    <a:pt x="233" y="145"/>
                  </a:lnTo>
                  <a:lnTo>
                    <a:pt x="223" y="151"/>
                  </a:lnTo>
                  <a:lnTo>
                    <a:pt x="206" y="162"/>
                  </a:lnTo>
                  <a:lnTo>
                    <a:pt x="206" y="162"/>
                  </a:lnTo>
                  <a:lnTo>
                    <a:pt x="210" y="158"/>
                  </a:lnTo>
                  <a:lnTo>
                    <a:pt x="214" y="155"/>
                  </a:lnTo>
                  <a:lnTo>
                    <a:pt x="219" y="145"/>
                  </a:lnTo>
                  <a:lnTo>
                    <a:pt x="221" y="141"/>
                  </a:lnTo>
                  <a:lnTo>
                    <a:pt x="225" y="137"/>
                  </a:lnTo>
                  <a:lnTo>
                    <a:pt x="231" y="136"/>
                  </a:lnTo>
                  <a:lnTo>
                    <a:pt x="239" y="136"/>
                  </a:lnTo>
                  <a:lnTo>
                    <a:pt x="239" y="136"/>
                  </a:lnTo>
                  <a:close/>
                  <a:moveTo>
                    <a:pt x="218" y="177"/>
                  </a:moveTo>
                  <a:lnTo>
                    <a:pt x="218" y="177"/>
                  </a:lnTo>
                  <a:lnTo>
                    <a:pt x="216" y="177"/>
                  </a:lnTo>
                  <a:lnTo>
                    <a:pt x="214" y="176"/>
                  </a:lnTo>
                  <a:lnTo>
                    <a:pt x="216" y="172"/>
                  </a:lnTo>
                  <a:lnTo>
                    <a:pt x="223" y="164"/>
                  </a:lnTo>
                  <a:lnTo>
                    <a:pt x="223" y="164"/>
                  </a:lnTo>
                  <a:lnTo>
                    <a:pt x="225" y="168"/>
                  </a:lnTo>
                  <a:lnTo>
                    <a:pt x="223" y="172"/>
                  </a:lnTo>
                  <a:lnTo>
                    <a:pt x="218" y="177"/>
                  </a:lnTo>
                  <a:lnTo>
                    <a:pt x="218" y="177"/>
                  </a:lnTo>
                  <a:close/>
                  <a:moveTo>
                    <a:pt x="202" y="132"/>
                  </a:moveTo>
                  <a:lnTo>
                    <a:pt x="202" y="132"/>
                  </a:lnTo>
                  <a:lnTo>
                    <a:pt x="200" y="136"/>
                  </a:lnTo>
                  <a:lnTo>
                    <a:pt x="199" y="139"/>
                  </a:lnTo>
                  <a:lnTo>
                    <a:pt x="195" y="141"/>
                  </a:lnTo>
                  <a:lnTo>
                    <a:pt x="191" y="141"/>
                  </a:lnTo>
                  <a:lnTo>
                    <a:pt x="191" y="141"/>
                  </a:lnTo>
                  <a:lnTo>
                    <a:pt x="189" y="137"/>
                  </a:lnTo>
                  <a:lnTo>
                    <a:pt x="189" y="134"/>
                  </a:lnTo>
                  <a:lnTo>
                    <a:pt x="189" y="134"/>
                  </a:lnTo>
                  <a:lnTo>
                    <a:pt x="195" y="132"/>
                  </a:lnTo>
                  <a:lnTo>
                    <a:pt x="202" y="132"/>
                  </a:lnTo>
                  <a:lnTo>
                    <a:pt x="202" y="132"/>
                  </a:lnTo>
                  <a:close/>
                  <a:moveTo>
                    <a:pt x="309" y="330"/>
                  </a:moveTo>
                  <a:lnTo>
                    <a:pt x="309" y="330"/>
                  </a:lnTo>
                  <a:lnTo>
                    <a:pt x="300" y="338"/>
                  </a:lnTo>
                  <a:lnTo>
                    <a:pt x="288" y="341"/>
                  </a:lnTo>
                  <a:lnTo>
                    <a:pt x="273" y="343"/>
                  </a:lnTo>
                  <a:lnTo>
                    <a:pt x="258" y="345"/>
                  </a:lnTo>
                  <a:lnTo>
                    <a:pt x="225" y="343"/>
                  </a:lnTo>
                  <a:lnTo>
                    <a:pt x="195" y="341"/>
                  </a:lnTo>
                  <a:lnTo>
                    <a:pt x="195" y="341"/>
                  </a:lnTo>
                  <a:lnTo>
                    <a:pt x="193" y="305"/>
                  </a:lnTo>
                  <a:lnTo>
                    <a:pt x="193" y="269"/>
                  </a:lnTo>
                  <a:lnTo>
                    <a:pt x="193" y="233"/>
                  </a:lnTo>
                  <a:lnTo>
                    <a:pt x="191" y="195"/>
                  </a:lnTo>
                  <a:lnTo>
                    <a:pt x="191" y="195"/>
                  </a:lnTo>
                  <a:lnTo>
                    <a:pt x="193" y="191"/>
                  </a:lnTo>
                  <a:lnTo>
                    <a:pt x="195" y="189"/>
                  </a:lnTo>
                  <a:lnTo>
                    <a:pt x="195" y="189"/>
                  </a:lnTo>
                  <a:lnTo>
                    <a:pt x="210" y="189"/>
                  </a:lnTo>
                  <a:lnTo>
                    <a:pt x="225" y="191"/>
                  </a:lnTo>
                  <a:lnTo>
                    <a:pt x="240" y="195"/>
                  </a:lnTo>
                  <a:lnTo>
                    <a:pt x="256" y="200"/>
                  </a:lnTo>
                  <a:lnTo>
                    <a:pt x="271" y="208"/>
                  </a:lnTo>
                  <a:lnTo>
                    <a:pt x="282" y="217"/>
                  </a:lnTo>
                  <a:lnTo>
                    <a:pt x="294" y="227"/>
                  </a:lnTo>
                  <a:lnTo>
                    <a:pt x="303" y="237"/>
                  </a:lnTo>
                  <a:lnTo>
                    <a:pt x="303" y="237"/>
                  </a:lnTo>
                  <a:lnTo>
                    <a:pt x="307" y="246"/>
                  </a:lnTo>
                  <a:lnTo>
                    <a:pt x="313" y="257"/>
                  </a:lnTo>
                  <a:lnTo>
                    <a:pt x="315" y="271"/>
                  </a:lnTo>
                  <a:lnTo>
                    <a:pt x="319" y="284"/>
                  </a:lnTo>
                  <a:lnTo>
                    <a:pt x="319" y="298"/>
                  </a:lnTo>
                  <a:lnTo>
                    <a:pt x="317" y="311"/>
                  </a:lnTo>
                  <a:lnTo>
                    <a:pt x="315" y="322"/>
                  </a:lnTo>
                  <a:lnTo>
                    <a:pt x="309" y="330"/>
                  </a:lnTo>
                  <a:lnTo>
                    <a:pt x="309" y="330"/>
                  </a:lnTo>
                  <a:close/>
                  <a:moveTo>
                    <a:pt x="336" y="280"/>
                  </a:moveTo>
                  <a:lnTo>
                    <a:pt x="336" y="280"/>
                  </a:lnTo>
                  <a:lnTo>
                    <a:pt x="340" y="271"/>
                  </a:lnTo>
                  <a:lnTo>
                    <a:pt x="345" y="263"/>
                  </a:lnTo>
                  <a:lnTo>
                    <a:pt x="353" y="257"/>
                  </a:lnTo>
                  <a:lnTo>
                    <a:pt x="362" y="254"/>
                  </a:lnTo>
                  <a:lnTo>
                    <a:pt x="362" y="254"/>
                  </a:lnTo>
                  <a:lnTo>
                    <a:pt x="361" y="259"/>
                  </a:lnTo>
                  <a:lnTo>
                    <a:pt x="359" y="263"/>
                  </a:lnTo>
                  <a:lnTo>
                    <a:pt x="353" y="271"/>
                  </a:lnTo>
                  <a:lnTo>
                    <a:pt x="345" y="277"/>
                  </a:lnTo>
                  <a:lnTo>
                    <a:pt x="336" y="280"/>
                  </a:lnTo>
                  <a:lnTo>
                    <a:pt x="336" y="280"/>
                  </a:lnTo>
                  <a:close/>
                  <a:moveTo>
                    <a:pt x="330" y="250"/>
                  </a:moveTo>
                  <a:lnTo>
                    <a:pt x="330" y="250"/>
                  </a:lnTo>
                  <a:lnTo>
                    <a:pt x="340" y="238"/>
                  </a:lnTo>
                  <a:lnTo>
                    <a:pt x="353" y="229"/>
                  </a:lnTo>
                  <a:lnTo>
                    <a:pt x="353" y="229"/>
                  </a:lnTo>
                  <a:lnTo>
                    <a:pt x="351" y="237"/>
                  </a:lnTo>
                  <a:lnTo>
                    <a:pt x="345" y="242"/>
                  </a:lnTo>
                  <a:lnTo>
                    <a:pt x="338" y="246"/>
                  </a:lnTo>
                  <a:lnTo>
                    <a:pt x="330" y="250"/>
                  </a:lnTo>
                  <a:lnTo>
                    <a:pt x="330" y="250"/>
                  </a:lnTo>
                  <a:close/>
                  <a:moveTo>
                    <a:pt x="328" y="223"/>
                  </a:moveTo>
                  <a:lnTo>
                    <a:pt x="328" y="223"/>
                  </a:lnTo>
                  <a:lnTo>
                    <a:pt x="328" y="217"/>
                  </a:lnTo>
                  <a:lnTo>
                    <a:pt x="332" y="210"/>
                  </a:lnTo>
                  <a:lnTo>
                    <a:pt x="338" y="204"/>
                  </a:lnTo>
                  <a:lnTo>
                    <a:pt x="341" y="204"/>
                  </a:lnTo>
                  <a:lnTo>
                    <a:pt x="345" y="202"/>
                  </a:lnTo>
                  <a:lnTo>
                    <a:pt x="345" y="202"/>
                  </a:lnTo>
                  <a:lnTo>
                    <a:pt x="347" y="206"/>
                  </a:lnTo>
                  <a:lnTo>
                    <a:pt x="345" y="210"/>
                  </a:lnTo>
                  <a:lnTo>
                    <a:pt x="341" y="216"/>
                  </a:lnTo>
                  <a:lnTo>
                    <a:pt x="334" y="219"/>
                  </a:lnTo>
                  <a:lnTo>
                    <a:pt x="328" y="223"/>
                  </a:lnTo>
                  <a:lnTo>
                    <a:pt x="328" y="223"/>
                  </a:lnTo>
                  <a:close/>
                  <a:moveTo>
                    <a:pt x="313" y="198"/>
                  </a:moveTo>
                  <a:lnTo>
                    <a:pt x="313" y="198"/>
                  </a:lnTo>
                  <a:lnTo>
                    <a:pt x="320" y="187"/>
                  </a:lnTo>
                  <a:lnTo>
                    <a:pt x="326" y="183"/>
                  </a:lnTo>
                  <a:lnTo>
                    <a:pt x="334" y="183"/>
                  </a:lnTo>
                  <a:lnTo>
                    <a:pt x="334" y="183"/>
                  </a:lnTo>
                  <a:lnTo>
                    <a:pt x="330" y="187"/>
                  </a:lnTo>
                  <a:lnTo>
                    <a:pt x="324" y="193"/>
                  </a:lnTo>
                  <a:lnTo>
                    <a:pt x="320" y="197"/>
                  </a:lnTo>
                  <a:lnTo>
                    <a:pt x="313" y="198"/>
                  </a:lnTo>
                  <a:lnTo>
                    <a:pt x="313" y="19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6" name="Freeform 84"/>
            <p:cNvSpPr>
              <a:spLocks noEditPoints="1"/>
            </p:cNvSpPr>
            <p:nvPr/>
          </p:nvSpPr>
          <p:spPr bwMode="auto">
            <a:xfrm>
              <a:off x="2155826" y="1301750"/>
              <a:ext cx="327025" cy="481013"/>
            </a:xfrm>
            <a:custGeom>
              <a:avLst/>
              <a:gdLst/>
              <a:ahLst/>
              <a:cxnLst>
                <a:cxn ang="0">
                  <a:pos x="99" y="182"/>
                </a:cxn>
                <a:cxn ang="0">
                  <a:pos x="158" y="120"/>
                </a:cxn>
                <a:cxn ang="0">
                  <a:pos x="93" y="80"/>
                </a:cxn>
                <a:cxn ang="0">
                  <a:pos x="191" y="53"/>
                </a:cxn>
                <a:cxn ang="0">
                  <a:pos x="69" y="0"/>
                </a:cxn>
                <a:cxn ang="0">
                  <a:pos x="2" y="32"/>
                </a:cxn>
                <a:cxn ang="0">
                  <a:pos x="10" y="274"/>
                </a:cxn>
                <a:cxn ang="0">
                  <a:pos x="160" y="299"/>
                </a:cxn>
                <a:cxn ang="0">
                  <a:pos x="206" y="247"/>
                </a:cxn>
                <a:cxn ang="0">
                  <a:pos x="99" y="160"/>
                </a:cxn>
                <a:cxn ang="0">
                  <a:pos x="120" y="165"/>
                </a:cxn>
                <a:cxn ang="0">
                  <a:pos x="92" y="59"/>
                </a:cxn>
                <a:cxn ang="0">
                  <a:pos x="118" y="74"/>
                </a:cxn>
                <a:cxn ang="0">
                  <a:pos x="124" y="62"/>
                </a:cxn>
                <a:cxn ang="0">
                  <a:pos x="141" y="59"/>
                </a:cxn>
                <a:cxn ang="0">
                  <a:pos x="149" y="66"/>
                </a:cxn>
                <a:cxn ang="0">
                  <a:pos x="23" y="34"/>
                </a:cxn>
                <a:cxn ang="0">
                  <a:pos x="36" y="223"/>
                </a:cxn>
                <a:cxn ang="0">
                  <a:pos x="36" y="242"/>
                </a:cxn>
                <a:cxn ang="0">
                  <a:pos x="21" y="101"/>
                </a:cxn>
                <a:cxn ang="0">
                  <a:pos x="33" y="125"/>
                </a:cxn>
                <a:cxn ang="0">
                  <a:pos x="33" y="125"/>
                </a:cxn>
                <a:cxn ang="0">
                  <a:pos x="34" y="152"/>
                </a:cxn>
                <a:cxn ang="0">
                  <a:pos x="21" y="192"/>
                </a:cxn>
                <a:cxn ang="0">
                  <a:pos x="36" y="194"/>
                </a:cxn>
                <a:cxn ang="0">
                  <a:pos x="29" y="57"/>
                </a:cxn>
                <a:cxn ang="0">
                  <a:pos x="23" y="78"/>
                </a:cxn>
                <a:cxn ang="0">
                  <a:pos x="23" y="53"/>
                </a:cxn>
                <a:cxn ang="0">
                  <a:pos x="25" y="104"/>
                </a:cxn>
                <a:cxn ang="0">
                  <a:pos x="19" y="131"/>
                </a:cxn>
                <a:cxn ang="0">
                  <a:pos x="12" y="167"/>
                </a:cxn>
                <a:cxn ang="0">
                  <a:pos x="13" y="190"/>
                </a:cxn>
                <a:cxn ang="0">
                  <a:pos x="15" y="207"/>
                </a:cxn>
                <a:cxn ang="0">
                  <a:pos x="19" y="226"/>
                </a:cxn>
                <a:cxn ang="0">
                  <a:pos x="17" y="257"/>
                </a:cxn>
                <a:cxn ang="0">
                  <a:pos x="29" y="41"/>
                </a:cxn>
                <a:cxn ang="0">
                  <a:pos x="23" y="28"/>
                </a:cxn>
                <a:cxn ang="0">
                  <a:pos x="46" y="276"/>
                </a:cxn>
                <a:cxn ang="0">
                  <a:pos x="53" y="291"/>
                </a:cxn>
                <a:cxn ang="0">
                  <a:pos x="67" y="272"/>
                </a:cxn>
                <a:cxn ang="0">
                  <a:pos x="73" y="289"/>
                </a:cxn>
                <a:cxn ang="0">
                  <a:pos x="76" y="274"/>
                </a:cxn>
                <a:cxn ang="0">
                  <a:pos x="92" y="289"/>
                </a:cxn>
                <a:cxn ang="0">
                  <a:pos x="97" y="276"/>
                </a:cxn>
                <a:cxn ang="0">
                  <a:pos x="122" y="285"/>
                </a:cxn>
                <a:cxn ang="0">
                  <a:pos x="124" y="274"/>
                </a:cxn>
                <a:cxn ang="0">
                  <a:pos x="132" y="291"/>
                </a:cxn>
                <a:cxn ang="0">
                  <a:pos x="143" y="270"/>
                </a:cxn>
                <a:cxn ang="0">
                  <a:pos x="154" y="284"/>
                </a:cxn>
                <a:cxn ang="0">
                  <a:pos x="160" y="270"/>
                </a:cxn>
                <a:cxn ang="0">
                  <a:pos x="174" y="282"/>
                </a:cxn>
                <a:cxn ang="0">
                  <a:pos x="172" y="274"/>
                </a:cxn>
                <a:cxn ang="0">
                  <a:pos x="42" y="228"/>
                </a:cxn>
                <a:cxn ang="0">
                  <a:pos x="187" y="26"/>
                </a:cxn>
                <a:cxn ang="0">
                  <a:pos x="86" y="114"/>
                </a:cxn>
                <a:cxn ang="0">
                  <a:pos x="147" y="152"/>
                </a:cxn>
                <a:cxn ang="0">
                  <a:pos x="116" y="221"/>
                </a:cxn>
                <a:cxn ang="0">
                  <a:pos x="198" y="259"/>
                </a:cxn>
              </a:cxnLst>
              <a:rect l="0" t="0" r="r" b="b"/>
              <a:pathLst>
                <a:path w="206" h="303">
                  <a:moveTo>
                    <a:pt x="200" y="211"/>
                  </a:moveTo>
                  <a:lnTo>
                    <a:pt x="200" y="211"/>
                  </a:lnTo>
                  <a:lnTo>
                    <a:pt x="175" y="211"/>
                  </a:lnTo>
                  <a:lnTo>
                    <a:pt x="149" y="213"/>
                  </a:lnTo>
                  <a:lnTo>
                    <a:pt x="122" y="213"/>
                  </a:lnTo>
                  <a:lnTo>
                    <a:pt x="99" y="211"/>
                  </a:lnTo>
                  <a:lnTo>
                    <a:pt x="99" y="211"/>
                  </a:lnTo>
                  <a:lnTo>
                    <a:pt x="97" y="196"/>
                  </a:lnTo>
                  <a:lnTo>
                    <a:pt x="97" y="188"/>
                  </a:lnTo>
                  <a:lnTo>
                    <a:pt x="99" y="182"/>
                  </a:lnTo>
                  <a:lnTo>
                    <a:pt x="99" y="182"/>
                  </a:lnTo>
                  <a:lnTo>
                    <a:pt x="114" y="181"/>
                  </a:lnTo>
                  <a:lnTo>
                    <a:pt x="128" y="181"/>
                  </a:lnTo>
                  <a:lnTo>
                    <a:pt x="128" y="181"/>
                  </a:lnTo>
                  <a:lnTo>
                    <a:pt x="135" y="175"/>
                  </a:lnTo>
                  <a:lnTo>
                    <a:pt x="145" y="167"/>
                  </a:lnTo>
                  <a:lnTo>
                    <a:pt x="153" y="162"/>
                  </a:lnTo>
                  <a:lnTo>
                    <a:pt x="160" y="154"/>
                  </a:lnTo>
                  <a:lnTo>
                    <a:pt x="160" y="154"/>
                  </a:lnTo>
                  <a:lnTo>
                    <a:pt x="158" y="142"/>
                  </a:lnTo>
                  <a:lnTo>
                    <a:pt x="158" y="131"/>
                  </a:lnTo>
                  <a:lnTo>
                    <a:pt x="158" y="120"/>
                  </a:lnTo>
                  <a:lnTo>
                    <a:pt x="156" y="110"/>
                  </a:lnTo>
                  <a:lnTo>
                    <a:pt x="156" y="110"/>
                  </a:lnTo>
                  <a:lnTo>
                    <a:pt x="141" y="110"/>
                  </a:lnTo>
                  <a:lnTo>
                    <a:pt x="124" y="110"/>
                  </a:lnTo>
                  <a:lnTo>
                    <a:pt x="107" y="110"/>
                  </a:lnTo>
                  <a:lnTo>
                    <a:pt x="93" y="108"/>
                  </a:lnTo>
                  <a:lnTo>
                    <a:pt x="93" y="108"/>
                  </a:lnTo>
                  <a:lnTo>
                    <a:pt x="92" y="93"/>
                  </a:lnTo>
                  <a:lnTo>
                    <a:pt x="93" y="87"/>
                  </a:lnTo>
                  <a:lnTo>
                    <a:pt x="93" y="80"/>
                  </a:lnTo>
                  <a:lnTo>
                    <a:pt x="93" y="80"/>
                  </a:lnTo>
                  <a:lnTo>
                    <a:pt x="114" y="80"/>
                  </a:lnTo>
                  <a:lnTo>
                    <a:pt x="137" y="80"/>
                  </a:lnTo>
                  <a:lnTo>
                    <a:pt x="137" y="80"/>
                  </a:lnTo>
                  <a:lnTo>
                    <a:pt x="151" y="80"/>
                  </a:lnTo>
                  <a:lnTo>
                    <a:pt x="160" y="78"/>
                  </a:lnTo>
                  <a:lnTo>
                    <a:pt x="168" y="72"/>
                  </a:lnTo>
                  <a:lnTo>
                    <a:pt x="177" y="66"/>
                  </a:lnTo>
                  <a:lnTo>
                    <a:pt x="177" y="66"/>
                  </a:lnTo>
                  <a:lnTo>
                    <a:pt x="187" y="59"/>
                  </a:lnTo>
                  <a:lnTo>
                    <a:pt x="189" y="55"/>
                  </a:lnTo>
                  <a:lnTo>
                    <a:pt x="191" y="53"/>
                  </a:lnTo>
                  <a:lnTo>
                    <a:pt x="191" y="53"/>
                  </a:lnTo>
                  <a:lnTo>
                    <a:pt x="193" y="41"/>
                  </a:lnTo>
                  <a:lnTo>
                    <a:pt x="193" y="28"/>
                  </a:lnTo>
                  <a:lnTo>
                    <a:pt x="191" y="15"/>
                  </a:lnTo>
                  <a:lnTo>
                    <a:pt x="191" y="1"/>
                  </a:lnTo>
                  <a:lnTo>
                    <a:pt x="191" y="1"/>
                  </a:lnTo>
                  <a:lnTo>
                    <a:pt x="170" y="0"/>
                  </a:lnTo>
                  <a:lnTo>
                    <a:pt x="147" y="0"/>
                  </a:lnTo>
                  <a:lnTo>
                    <a:pt x="99" y="1"/>
                  </a:lnTo>
                  <a:lnTo>
                    <a:pt x="99" y="1"/>
                  </a:lnTo>
                  <a:lnTo>
                    <a:pt x="69" y="0"/>
                  </a:lnTo>
                  <a:lnTo>
                    <a:pt x="55" y="1"/>
                  </a:lnTo>
                  <a:lnTo>
                    <a:pt x="44" y="1"/>
                  </a:lnTo>
                  <a:lnTo>
                    <a:pt x="44" y="1"/>
                  </a:lnTo>
                  <a:lnTo>
                    <a:pt x="38" y="3"/>
                  </a:lnTo>
                  <a:lnTo>
                    <a:pt x="33" y="7"/>
                  </a:lnTo>
                  <a:lnTo>
                    <a:pt x="23" y="17"/>
                  </a:lnTo>
                  <a:lnTo>
                    <a:pt x="23" y="17"/>
                  </a:lnTo>
                  <a:lnTo>
                    <a:pt x="10" y="24"/>
                  </a:lnTo>
                  <a:lnTo>
                    <a:pt x="4" y="28"/>
                  </a:lnTo>
                  <a:lnTo>
                    <a:pt x="2" y="32"/>
                  </a:lnTo>
                  <a:lnTo>
                    <a:pt x="2" y="32"/>
                  </a:lnTo>
                  <a:lnTo>
                    <a:pt x="0" y="41"/>
                  </a:lnTo>
                  <a:lnTo>
                    <a:pt x="0" y="53"/>
                  </a:lnTo>
                  <a:lnTo>
                    <a:pt x="2" y="80"/>
                  </a:lnTo>
                  <a:lnTo>
                    <a:pt x="2" y="80"/>
                  </a:lnTo>
                  <a:lnTo>
                    <a:pt x="2" y="127"/>
                  </a:lnTo>
                  <a:lnTo>
                    <a:pt x="4" y="179"/>
                  </a:lnTo>
                  <a:lnTo>
                    <a:pt x="4" y="179"/>
                  </a:lnTo>
                  <a:lnTo>
                    <a:pt x="8" y="219"/>
                  </a:lnTo>
                  <a:lnTo>
                    <a:pt x="10" y="261"/>
                  </a:lnTo>
                  <a:lnTo>
                    <a:pt x="10" y="261"/>
                  </a:lnTo>
                  <a:lnTo>
                    <a:pt x="10" y="274"/>
                  </a:lnTo>
                  <a:lnTo>
                    <a:pt x="10" y="285"/>
                  </a:lnTo>
                  <a:lnTo>
                    <a:pt x="13" y="295"/>
                  </a:lnTo>
                  <a:lnTo>
                    <a:pt x="15" y="297"/>
                  </a:lnTo>
                  <a:lnTo>
                    <a:pt x="19" y="301"/>
                  </a:lnTo>
                  <a:lnTo>
                    <a:pt x="19" y="301"/>
                  </a:lnTo>
                  <a:lnTo>
                    <a:pt x="50" y="301"/>
                  </a:lnTo>
                  <a:lnTo>
                    <a:pt x="84" y="303"/>
                  </a:lnTo>
                  <a:lnTo>
                    <a:pt x="116" y="303"/>
                  </a:lnTo>
                  <a:lnTo>
                    <a:pt x="149" y="301"/>
                  </a:lnTo>
                  <a:lnTo>
                    <a:pt x="149" y="301"/>
                  </a:lnTo>
                  <a:lnTo>
                    <a:pt x="160" y="299"/>
                  </a:lnTo>
                  <a:lnTo>
                    <a:pt x="170" y="297"/>
                  </a:lnTo>
                  <a:lnTo>
                    <a:pt x="170" y="297"/>
                  </a:lnTo>
                  <a:lnTo>
                    <a:pt x="174" y="293"/>
                  </a:lnTo>
                  <a:lnTo>
                    <a:pt x="179" y="289"/>
                  </a:lnTo>
                  <a:lnTo>
                    <a:pt x="187" y="280"/>
                  </a:lnTo>
                  <a:lnTo>
                    <a:pt x="187" y="280"/>
                  </a:lnTo>
                  <a:lnTo>
                    <a:pt x="198" y="270"/>
                  </a:lnTo>
                  <a:lnTo>
                    <a:pt x="202" y="266"/>
                  </a:lnTo>
                  <a:lnTo>
                    <a:pt x="206" y="261"/>
                  </a:lnTo>
                  <a:lnTo>
                    <a:pt x="206" y="261"/>
                  </a:lnTo>
                  <a:lnTo>
                    <a:pt x="206" y="247"/>
                  </a:lnTo>
                  <a:lnTo>
                    <a:pt x="206" y="234"/>
                  </a:lnTo>
                  <a:lnTo>
                    <a:pt x="202" y="221"/>
                  </a:lnTo>
                  <a:lnTo>
                    <a:pt x="200" y="211"/>
                  </a:lnTo>
                  <a:lnTo>
                    <a:pt x="200" y="211"/>
                  </a:lnTo>
                  <a:close/>
                  <a:moveTo>
                    <a:pt x="97" y="165"/>
                  </a:moveTo>
                  <a:lnTo>
                    <a:pt x="97" y="165"/>
                  </a:lnTo>
                  <a:lnTo>
                    <a:pt x="95" y="163"/>
                  </a:lnTo>
                  <a:lnTo>
                    <a:pt x="95" y="162"/>
                  </a:lnTo>
                  <a:lnTo>
                    <a:pt x="97" y="160"/>
                  </a:lnTo>
                  <a:lnTo>
                    <a:pt x="99" y="160"/>
                  </a:lnTo>
                  <a:lnTo>
                    <a:pt x="99" y="160"/>
                  </a:lnTo>
                  <a:lnTo>
                    <a:pt x="97" y="163"/>
                  </a:lnTo>
                  <a:lnTo>
                    <a:pt x="97" y="165"/>
                  </a:lnTo>
                  <a:lnTo>
                    <a:pt x="97" y="165"/>
                  </a:lnTo>
                  <a:close/>
                  <a:moveTo>
                    <a:pt x="116" y="169"/>
                  </a:moveTo>
                  <a:lnTo>
                    <a:pt x="116" y="169"/>
                  </a:lnTo>
                  <a:lnTo>
                    <a:pt x="118" y="163"/>
                  </a:lnTo>
                  <a:lnTo>
                    <a:pt x="120" y="160"/>
                  </a:lnTo>
                  <a:lnTo>
                    <a:pt x="124" y="160"/>
                  </a:lnTo>
                  <a:lnTo>
                    <a:pt x="124" y="160"/>
                  </a:lnTo>
                  <a:lnTo>
                    <a:pt x="124" y="162"/>
                  </a:lnTo>
                  <a:lnTo>
                    <a:pt x="120" y="165"/>
                  </a:lnTo>
                  <a:lnTo>
                    <a:pt x="116" y="169"/>
                  </a:lnTo>
                  <a:lnTo>
                    <a:pt x="116" y="169"/>
                  </a:lnTo>
                  <a:close/>
                  <a:moveTo>
                    <a:pt x="92" y="59"/>
                  </a:moveTo>
                  <a:lnTo>
                    <a:pt x="92" y="59"/>
                  </a:lnTo>
                  <a:lnTo>
                    <a:pt x="92" y="53"/>
                  </a:lnTo>
                  <a:lnTo>
                    <a:pt x="92" y="53"/>
                  </a:lnTo>
                  <a:lnTo>
                    <a:pt x="97" y="53"/>
                  </a:lnTo>
                  <a:lnTo>
                    <a:pt x="97" y="53"/>
                  </a:lnTo>
                  <a:lnTo>
                    <a:pt x="95" y="57"/>
                  </a:lnTo>
                  <a:lnTo>
                    <a:pt x="93" y="57"/>
                  </a:lnTo>
                  <a:lnTo>
                    <a:pt x="92" y="59"/>
                  </a:lnTo>
                  <a:lnTo>
                    <a:pt x="92" y="59"/>
                  </a:lnTo>
                  <a:close/>
                  <a:moveTo>
                    <a:pt x="118" y="74"/>
                  </a:moveTo>
                  <a:lnTo>
                    <a:pt x="118" y="74"/>
                  </a:lnTo>
                  <a:lnTo>
                    <a:pt x="118" y="72"/>
                  </a:lnTo>
                  <a:lnTo>
                    <a:pt x="120" y="70"/>
                  </a:lnTo>
                  <a:lnTo>
                    <a:pt x="122" y="70"/>
                  </a:lnTo>
                  <a:lnTo>
                    <a:pt x="122" y="70"/>
                  </a:lnTo>
                  <a:lnTo>
                    <a:pt x="122" y="70"/>
                  </a:lnTo>
                  <a:lnTo>
                    <a:pt x="122" y="72"/>
                  </a:lnTo>
                  <a:lnTo>
                    <a:pt x="120" y="74"/>
                  </a:lnTo>
                  <a:lnTo>
                    <a:pt x="118" y="74"/>
                  </a:lnTo>
                  <a:lnTo>
                    <a:pt x="118" y="74"/>
                  </a:lnTo>
                  <a:close/>
                  <a:moveTo>
                    <a:pt x="113" y="68"/>
                  </a:moveTo>
                  <a:lnTo>
                    <a:pt x="113" y="68"/>
                  </a:lnTo>
                  <a:lnTo>
                    <a:pt x="116" y="62"/>
                  </a:lnTo>
                  <a:lnTo>
                    <a:pt x="120" y="57"/>
                  </a:lnTo>
                  <a:lnTo>
                    <a:pt x="124" y="53"/>
                  </a:lnTo>
                  <a:lnTo>
                    <a:pt x="128" y="51"/>
                  </a:lnTo>
                  <a:lnTo>
                    <a:pt x="132" y="53"/>
                  </a:lnTo>
                  <a:lnTo>
                    <a:pt x="132" y="53"/>
                  </a:lnTo>
                  <a:lnTo>
                    <a:pt x="128" y="57"/>
                  </a:lnTo>
                  <a:lnTo>
                    <a:pt x="124" y="62"/>
                  </a:lnTo>
                  <a:lnTo>
                    <a:pt x="113" y="68"/>
                  </a:lnTo>
                  <a:lnTo>
                    <a:pt x="113" y="68"/>
                  </a:lnTo>
                  <a:close/>
                  <a:moveTo>
                    <a:pt x="135" y="64"/>
                  </a:moveTo>
                  <a:lnTo>
                    <a:pt x="135" y="64"/>
                  </a:lnTo>
                  <a:lnTo>
                    <a:pt x="135" y="62"/>
                  </a:lnTo>
                  <a:lnTo>
                    <a:pt x="137" y="59"/>
                  </a:lnTo>
                  <a:lnTo>
                    <a:pt x="145" y="53"/>
                  </a:lnTo>
                  <a:lnTo>
                    <a:pt x="145" y="53"/>
                  </a:lnTo>
                  <a:lnTo>
                    <a:pt x="145" y="55"/>
                  </a:lnTo>
                  <a:lnTo>
                    <a:pt x="145" y="57"/>
                  </a:lnTo>
                  <a:lnTo>
                    <a:pt x="141" y="59"/>
                  </a:lnTo>
                  <a:lnTo>
                    <a:pt x="135" y="64"/>
                  </a:lnTo>
                  <a:lnTo>
                    <a:pt x="135" y="64"/>
                  </a:lnTo>
                  <a:close/>
                  <a:moveTo>
                    <a:pt x="149" y="66"/>
                  </a:moveTo>
                  <a:lnTo>
                    <a:pt x="149" y="66"/>
                  </a:lnTo>
                  <a:lnTo>
                    <a:pt x="153" y="59"/>
                  </a:lnTo>
                  <a:lnTo>
                    <a:pt x="156" y="55"/>
                  </a:lnTo>
                  <a:lnTo>
                    <a:pt x="162" y="55"/>
                  </a:lnTo>
                  <a:lnTo>
                    <a:pt x="162" y="55"/>
                  </a:lnTo>
                  <a:lnTo>
                    <a:pt x="160" y="59"/>
                  </a:lnTo>
                  <a:lnTo>
                    <a:pt x="156" y="61"/>
                  </a:lnTo>
                  <a:lnTo>
                    <a:pt x="149" y="66"/>
                  </a:lnTo>
                  <a:lnTo>
                    <a:pt x="149" y="66"/>
                  </a:lnTo>
                  <a:close/>
                  <a:moveTo>
                    <a:pt x="23" y="34"/>
                  </a:moveTo>
                  <a:lnTo>
                    <a:pt x="23" y="34"/>
                  </a:lnTo>
                  <a:lnTo>
                    <a:pt x="19" y="40"/>
                  </a:lnTo>
                  <a:lnTo>
                    <a:pt x="15" y="43"/>
                  </a:lnTo>
                  <a:lnTo>
                    <a:pt x="6" y="53"/>
                  </a:lnTo>
                  <a:lnTo>
                    <a:pt x="6" y="53"/>
                  </a:lnTo>
                  <a:lnTo>
                    <a:pt x="10" y="47"/>
                  </a:lnTo>
                  <a:lnTo>
                    <a:pt x="13" y="41"/>
                  </a:lnTo>
                  <a:lnTo>
                    <a:pt x="23" y="34"/>
                  </a:lnTo>
                  <a:lnTo>
                    <a:pt x="23" y="34"/>
                  </a:lnTo>
                  <a:close/>
                  <a:moveTo>
                    <a:pt x="36" y="223"/>
                  </a:moveTo>
                  <a:lnTo>
                    <a:pt x="36" y="223"/>
                  </a:lnTo>
                  <a:lnTo>
                    <a:pt x="29" y="230"/>
                  </a:lnTo>
                  <a:lnTo>
                    <a:pt x="21" y="236"/>
                  </a:lnTo>
                  <a:lnTo>
                    <a:pt x="21" y="236"/>
                  </a:lnTo>
                  <a:lnTo>
                    <a:pt x="34" y="215"/>
                  </a:lnTo>
                  <a:lnTo>
                    <a:pt x="34" y="215"/>
                  </a:lnTo>
                  <a:lnTo>
                    <a:pt x="36" y="217"/>
                  </a:lnTo>
                  <a:lnTo>
                    <a:pt x="36" y="219"/>
                  </a:lnTo>
                  <a:lnTo>
                    <a:pt x="36" y="223"/>
                  </a:lnTo>
                  <a:lnTo>
                    <a:pt x="36" y="223"/>
                  </a:lnTo>
                  <a:close/>
                  <a:moveTo>
                    <a:pt x="36" y="242"/>
                  </a:moveTo>
                  <a:lnTo>
                    <a:pt x="36" y="242"/>
                  </a:lnTo>
                  <a:lnTo>
                    <a:pt x="34" y="247"/>
                  </a:lnTo>
                  <a:lnTo>
                    <a:pt x="31" y="251"/>
                  </a:lnTo>
                  <a:lnTo>
                    <a:pt x="27" y="253"/>
                  </a:lnTo>
                  <a:lnTo>
                    <a:pt x="23" y="259"/>
                  </a:lnTo>
                  <a:lnTo>
                    <a:pt x="23" y="259"/>
                  </a:lnTo>
                  <a:lnTo>
                    <a:pt x="27" y="249"/>
                  </a:lnTo>
                  <a:lnTo>
                    <a:pt x="31" y="243"/>
                  </a:lnTo>
                  <a:lnTo>
                    <a:pt x="36" y="242"/>
                  </a:lnTo>
                  <a:lnTo>
                    <a:pt x="36" y="242"/>
                  </a:lnTo>
                  <a:close/>
                  <a:moveTo>
                    <a:pt x="34" y="108"/>
                  </a:moveTo>
                  <a:lnTo>
                    <a:pt x="34" y="108"/>
                  </a:lnTo>
                  <a:lnTo>
                    <a:pt x="33" y="112"/>
                  </a:lnTo>
                  <a:lnTo>
                    <a:pt x="29" y="116"/>
                  </a:lnTo>
                  <a:lnTo>
                    <a:pt x="21" y="120"/>
                  </a:lnTo>
                  <a:lnTo>
                    <a:pt x="21" y="120"/>
                  </a:lnTo>
                  <a:lnTo>
                    <a:pt x="27" y="112"/>
                  </a:lnTo>
                  <a:lnTo>
                    <a:pt x="31" y="110"/>
                  </a:lnTo>
                  <a:lnTo>
                    <a:pt x="34" y="108"/>
                  </a:lnTo>
                  <a:lnTo>
                    <a:pt x="34" y="108"/>
                  </a:lnTo>
                  <a:close/>
                  <a:moveTo>
                    <a:pt x="21" y="101"/>
                  </a:moveTo>
                  <a:lnTo>
                    <a:pt x="21" y="101"/>
                  </a:lnTo>
                  <a:lnTo>
                    <a:pt x="23" y="97"/>
                  </a:lnTo>
                  <a:lnTo>
                    <a:pt x="25" y="93"/>
                  </a:lnTo>
                  <a:lnTo>
                    <a:pt x="34" y="89"/>
                  </a:lnTo>
                  <a:lnTo>
                    <a:pt x="34" y="89"/>
                  </a:lnTo>
                  <a:lnTo>
                    <a:pt x="33" y="93"/>
                  </a:lnTo>
                  <a:lnTo>
                    <a:pt x="29" y="97"/>
                  </a:lnTo>
                  <a:lnTo>
                    <a:pt x="25" y="97"/>
                  </a:lnTo>
                  <a:lnTo>
                    <a:pt x="21" y="101"/>
                  </a:lnTo>
                  <a:lnTo>
                    <a:pt x="21" y="101"/>
                  </a:lnTo>
                  <a:close/>
                  <a:moveTo>
                    <a:pt x="33" y="125"/>
                  </a:moveTo>
                  <a:lnTo>
                    <a:pt x="33" y="125"/>
                  </a:lnTo>
                  <a:lnTo>
                    <a:pt x="34" y="131"/>
                  </a:lnTo>
                  <a:lnTo>
                    <a:pt x="34" y="135"/>
                  </a:lnTo>
                  <a:lnTo>
                    <a:pt x="34" y="135"/>
                  </a:lnTo>
                  <a:lnTo>
                    <a:pt x="27" y="139"/>
                  </a:lnTo>
                  <a:lnTo>
                    <a:pt x="21" y="142"/>
                  </a:lnTo>
                  <a:lnTo>
                    <a:pt x="21" y="142"/>
                  </a:lnTo>
                  <a:lnTo>
                    <a:pt x="23" y="139"/>
                  </a:lnTo>
                  <a:lnTo>
                    <a:pt x="25" y="133"/>
                  </a:lnTo>
                  <a:lnTo>
                    <a:pt x="33" y="125"/>
                  </a:lnTo>
                  <a:lnTo>
                    <a:pt x="33" y="125"/>
                  </a:lnTo>
                  <a:close/>
                  <a:moveTo>
                    <a:pt x="34" y="152"/>
                  </a:moveTo>
                  <a:lnTo>
                    <a:pt x="34" y="152"/>
                  </a:lnTo>
                  <a:lnTo>
                    <a:pt x="34" y="158"/>
                  </a:lnTo>
                  <a:lnTo>
                    <a:pt x="34" y="158"/>
                  </a:lnTo>
                  <a:lnTo>
                    <a:pt x="27" y="163"/>
                  </a:lnTo>
                  <a:lnTo>
                    <a:pt x="19" y="169"/>
                  </a:lnTo>
                  <a:lnTo>
                    <a:pt x="19" y="169"/>
                  </a:lnTo>
                  <a:lnTo>
                    <a:pt x="21" y="163"/>
                  </a:lnTo>
                  <a:lnTo>
                    <a:pt x="25" y="160"/>
                  </a:lnTo>
                  <a:lnTo>
                    <a:pt x="29" y="154"/>
                  </a:lnTo>
                  <a:lnTo>
                    <a:pt x="34" y="152"/>
                  </a:lnTo>
                  <a:lnTo>
                    <a:pt x="34" y="152"/>
                  </a:lnTo>
                  <a:close/>
                  <a:moveTo>
                    <a:pt x="21" y="192"/>
                  </a:moveTo>
                  <a:lnTo>
                    <a:pt x="21" y="192"/>
                  </a:lnTo>
                  <a:lnTo>
                    <a:pt x="21" y="186"/>
                  </a:lnTo>
                  <a:lnTo>
                    <a:pt x="25" y="181"/>
                  </a:lnTo>
                  <a:lnTo>
                    <a:pt x="33" y="173"/>
                  </a:lnTo>
                  <a:lnTo>
                    <a:pt x="33" y="173"/>
                  </a:lnTo>
                  <a:lnTo>
                    <a:pt x="34" y="175"/>
                  </a:lnTo>
                  <a:lnTo>
                    <a:pt x="34" y="179"/>
                  </a:lnTo>
                  <a:lnTo>
                    <a:pt x="31" y="184"/>
                  </a:lnTo>
                  <a:lnTo>
                    <a:pt x="21" y="192"/>
                  </a:lnTo>
                  <a:lnTo>
                    <a:pt x="21" y="192"/>
                  </a:lnTo>
                  <a:close/>
                  <a:moveTo>
                    <a:pt x="36" y="200"/>
                  </a:moveTo>
                  <a:lnTo>
                    <a:pt x="36" y="200"/>
                  </a:lnTo>
                  <a:lnTo>
                    <a:pt x="29" y="205"/>
                  </a:lnTo>
                  <a:lnTo>
                    <a:pt x="21" y="213"/>
                  </a:lnTo>
                  <a:lnTo>
                    <a:pt x="21" y="213"/>
                  </a:lnTo>
                  <a:lnTo>
                    <a:pt x="23" y="207"/>
                  </a:lnTo>
                  <a:lnTo>
                    <a:pt x="27" y="203"/>
                  </a:lnTo>
                  <a:lnTo>
                    <a:pt x="34" y="194"/>
                  </a:lnTo>
                  <a:lnTo>
                    <a:pt x="34" y="194"/>
                  </a:lnTo>
                  <a:lnTo>
                    <a:pt x="36" y="194"/>
                  </a:lnTo>
                  <a:lnTo>
                    <a:pt x="36" y="196"/>
                  </a:lnTo>
                  <a:lnTo>
                    <a:pt x="36" y="200"/>
                  </a:lnTo>
                  <a:lnTo>
                    <a:pt x="36" y="200"/>
                  </a:lnTo>
                  <a:close/>
                  <a:moveTo>
                    <a:pt x="29" y="57"/>
                  </a:moveTo>
                  <a:lnTo>
                    <a:pt x="29" y="57"/>
                  </a:lnTo>
                  <a:lnTo>
                    <a:pt x="33" y="53"/>
                  </a:lnTo>
                  <a:lnTo>
                    <a:pt x="34" y="51"/>
                  </a:lnTo>
                  <a:lnTo>
                    <a:pt x="34" y="51"/>
                  </a:lnTo>
                  <a:lnTo>
                    <a:pt x="36" y="53"/>
                  </a:lnTo>
                  <a:lnTo>
                    <a:pt x="34" y="55"/>
                  </a:lnTo>
                  <a:lnTo>
                    <a:pt x="29" y="57"/>
                  </a:lnTo>
                  <a:lnTo>
                    <a:pt x="29" y="57"/>
                  </a:lnTo>
                  <a:close/>
                  <a:moveTo>
                    <a:pt x="34" y="68"/>
                  </a:moveTo>
                  <a:lnTo>
                    <a:pt x="34" y="68"/>
                  </a:lnTo>
                  <a:lnTo>
                    <a:pt x="34" y="72"/>
                  </a:lnTo>
                  <a:lnTo>
                    <a:pt x="33" y="76"/>
                  </a:lnTo>
                  <a:lnTo>
                    <a:pt x="27" y="80"/>
                  </a:lnTo>
                  <a:lnTo>
                    <a:pt x="21" y="83"/>
                  </a:lnTo>
                  <a:lnTo>
                    <a:pt x="15" y="87"/>
                  </a:lnTo>
                  <a:lnTo>
                    <a:pt x="15" y="87"/>
                  </a:lnTo>
                  <a:lnTo>
                    <a:pt x="19" y="81"/>
                  </a:lnTo>
                  <a:lnTo>
                    <a:pt x="23" y="78"/>
                  </a:lnTo>
                  <a:lnTo>
                    <a:pt x="34" y="68"/>
                  </a:lnTo>
                  <a:lnTo>
                    <a:pt x="34" y="68"/>
                  </a:lnTo>
                  <a:close/>
                  <a:moveTo>
                    <a:pt x="23" y="53"/>
                  </a:moveTo>
                  <a:lnTo>
                    <a:pt x="23" y="53"/>
                  </a:lnTo>
                  <a:lnTo>
                    <a:pt x="21" y="55"/>
                  </a:lnTo>
                  <a:lnTo>
                    <a:pt x="17" y="61"/>
                  </a:lnTo>
                  <a:lnTo>
                    <a:pt x="8" y="70"/>
                  </a:lnTo>
                  <a:lnTo>
                    <a:pt x="8" y="70"/>
                  </a:lnTo>
                  <a:lnTo>
                    <a:pt x="10" y="64"/>
                  </a:lnTo>
                  <a:lnTo>
                    <a:pt x="13" y="61"/>
                  </a:lnTo>
                  <a:lnTo>
                    <a:pt x="23" y="53"/>
                  </a:lnTo>
                  <a:lnTo>
                    <a:pt x="23" y="53"/>
                  </a:lnTo>
                  <a:close/>
                  <a:moveTo>
                    <a:pt x="25" y="104"/>
                  </a:moveTo>
                  <a:lnTo>
                    <a:pt x="25" y="104"/>
                  </a:lnTo>
                  <a:lnTo>
                    <a:pt x="17" y="114"/>
                  </a:lnTo>
                  <a:lnTo>
                    <a:pt x="10" y="123"/>
                  </a:lnTo>
                  <a:lnTo>
                    <a:pt x="10" y="123"/>
                  </a:lnTo>
                  <a:lnTo>
                    <a:pt x="8" y="120"/>
                  </a:lnTo>
                  <a:lnTo>
                    <a:pt x="10" y="116"/>
                  </a:lnTo>
                  <a:lnTo>
                    <a:pt x="13" y="112"/>
                  </a:lnTo>
                  <a:lnTo>
                    <a:pt x="19" y="108"/>
                  </a:lnTo>
                  <a:lnTo>
                    <a:pt x="25" y="104"/>
                  </a:lnTo>
                  <a:lnTo>
                    <a:pt x="25" y="104"/>
                  </a:lnTo>
                  <a:close/>
                  <a:moveTo>
                    <a:pt x="19" y="131"/>
                  </a:moveTo>
                  <a:lnTo>
                    <a:pt x="19" y="131"/>
                  </a:lnTo>
                  <a:lnTo>
                    <a:pt x="17" y="135"/>
                  </a:lnTo>
                  <a:lnTo>
                    <a:pt x="15" y="137"/>
                  </a:lnTo>
                  <a:lnTo>
                    <a:pt x="10" y="142"/>
                  </a:lnTo>
                  <a:lnTo>
                    <a:pt x="10" y="142"/>
                  </a:lnTo>
                  <a:lnTo>
                    <a:pt x="12" y="139"/>
                  </a:lnTo>
                  <a:lnTo>
                    <a:pt x="13" y="137"/>
                  </a:lnTo>
                  <a:lnTo>
                    <a:pt x="15" y="133"/>
                  </a:lnTo>
                  <a:lnTo>
                    <a:pt x="19" y="131"/>
                  </a:lnTo>
                  <a:lnTo>
                    <a:pt x="19" y="131"/>
                  </a:lnTo>
                  <a:close/>
                  <a:moveTo>
                    <a:pt x="10" y="160"/>
                  </a:moveTo>
                  <a:lnTo>
                    <a:pt x="10" y="160"/>
                  </a:lnTo>
                  <a:lnTo>
                    <a:pt x="15" y="158"/>
                  </a:lnTo>
                  <a:lnTo>
                    <a:pt x="19" y="154"/>
                  </a:lnTo>
                  <a:lnTo>
                    <a:pt x="27" y="144"/>
                  </a:lnTo>
                  <a:lnTo>
                    <a:pt x="27" y="144"/>
                  </a:lnTo>
                  <a:lnTo>
                    <a:pt x="25" y="150"/>
                  </a:lnTo>
                  <a:lnTo>
                    <a:pt x="21" y="156"/>
                  </a:lnTo>
                  <a:lnTo>
                    <a:pt x="15" y="162"/>
                  </a:lnTo>
                  <a:lnTo>
                    <a:pt x="12" y="167"/>
                  </a:lnTo>
                  <a:lnTo>
                    <a:pt x="12" y="167"/>
                  </a:lnTo>
                  <a:lnTo>
                    <a:pt x="10" y="165"/>
                  </a:lnTo>
                  <a:lnTo>
                    <a:pt x="10" y="163"/>
                  </a:lnTo>
                  <a:lnTo>
                    <a:pt x="10" y="160"/>
                  </a:lnTo>
                  <a:lnTo>
                    <a:pt x="10" y="160"/>
                  </a:lnTo>
                  <a:close/>
                  <a:moveTo>
                    <a:pt x="19" y="177"/>
                  </a:moveTo>
                  <a:lnTo>
                    <a:pt x="19" y="177"/>
                  </a:lnTo>
                  <a:lnTo>
                    <a:pt x="19" y="181"/>
                  </a:lnTo>
                  <a:lnTo>
                    <a:pt x="17" y="182"/>
                  </a:lnTo>
                  <a:lnTo>
                    <a:pt x="13" y="190"/>
                  </a:lnTo>
                  <a:lnTo>
                    <a:pt x="13" y="190"/>
                  </a:lnTo>
                  <a:lnTo>
                    <a:pt x="12" y="188"/>
                  </a:lnTo>
                  <a:lnTo>
                    <a:pt x="12" y="186"/>
                  </a:lnTo>
                  <a:lnTo>
                    <a:pt x="13" y="182"/>
                  </a:lnTo>
                  <a:lnTo>
                    <a:pt x="17" y="181"/>
                  </a:lnTo>
                  <a:lnTo>
                    <a:pt x="19" y="177"/>
                  </a:lnTo>
                  <a:lnTo>
                    <a:pt x="19" y="177"/>
                  </a:lnTo>
                  <a:close/>
                  <a:moveTo>
                    <a:pt x="12" y="211"/>
                  </a:moveTo>
                  <a:lnTo>
                    <a:pt x="12" y="211"/>
                  </a:lnTo>
                  <a:lnTo>
                    <a:pt x="13" y="207"/>
                  </a:lnTo>
                  <a:lnTo>
                    <a:pt x="15" y="207"/>
                  </a:lnTo>
                  <a:lnTo>
                    <a:pt x="15" y="207"/>
                  </a:lnTo>
                  <a:lnTo>
                    <a:pt x="15" y="211"/>
                  </a:lnTo>
                  <a:lnTo>
                    <a:pt x="12" y="211"/>
                  </a:lnTo>
                  <a:lnTo>
                    <a:pt x="12" y="211"/>
                  </a:lnTo>
                  <a:close/>
                  <a:moveTo>
                    <a:pt x="19" y="226"/>
                  </a:moveTo>
                  <a:lnTo>
                    <a:pt x="19" y="226"/>
                  </a:lnTo>
                  <a:lnTo>
                    <a:pt x="17" y="230"/>
                  </a:lnTo>
                  <a:lnTo>
                    <a:pt x="15" y="232"/>
                  </a:lnTo>
                  <a:lnTo>
                    <a:pt x="15" y="232"/>
                  </a:lnTo>
                  <a:lnTo>
                    <a:pt x="15" y="228"/>
                  </a:lnTo>
                  <a:lnTo>
                    <a:pt x="19" y="226"/>
                  </a:lnTo>
                  <a:lnTo>
                    <a:pt x="19" y="226"/>
                  </a:lnTo>
                  <a:close/>
                  <a:moveTo>
                    <a:pt x="17" y="257"/>
                  </a:moveTo>
                  <a:lnTo>
                    <a:pt x="17" y="257"/>
                  </a:lnTo>
                  <a:lnTo>
                    <a:pt x="15" y="253"/>
                  </a:lnTo>
                  <a:lnTo>
                    <a:pt x="17" y="249"/>
                  </a:lnTo>
                  <a:lnTo>
                    <a:pt x="19" y="247"/>
                  </a:lnTo>
                  <a:lnTo>
                    <a:pt x="23" y="243"/>
                  </a:lnTo>
                  <a:lnTo>
                    <a:pt x="23" y="243"/>
                  </a:lnTo>
                  <a:lnTo>
                    <a:pt x="23" y="247"/>
                  </a:lnTo>
                  <a:lnTo>
                    <a:pt x="21" y="249"/>
                  </a:lnTo>
                  <a:lnTo>
                    <a:pt x="17" y="257"/>
                  </a:lnTo>
                  <a:lnTo>
                    <a:pt x="17" y="257"/>
                  </a:lnTo>
                  <a:close/>
                  <a:moveTo>
                    <a:pt x="21" y="293"/>
                  </a:moveTo>
                  <a:lnTo>
                    <a:pt x="21" y="293"/>
                  </a:lnTo>
                  <a:lnTo>
                    <a:pt x="25" y="287"/>
                  </a:lnTo>
                  <a:lnTo>
                    <a:pt x="29" y="282"/>
                  </a:lnTo>
                  <a:lnTo>
                    <a:pt x="38" y="272"/>
                  </a:lnTo>
                  <a:lnTo>
                    <a:pt x="38" y="272"/>
                  </a:lnTo>
                  <a:lnTo>
                    <a:pt x="31" y="284"/>
                  </a:lnTo>
                  <a:lnTo>
                    <a:pt x="27" y="289"/>
                  </a:lnTo>
                  <a:lnTo>
                    <a:pt x="21" y="293"/>
                  </a:lnTo>
                  <a:lnTo>
                    <a:pt x="21" y="293"/>
                  </a:lnTo>
                  <a:close/>
                  <a:moveTo>
                    <a:pt x="29" y="41"/>
                  </a:moveTo>
                  <a:lnTo>
                    <a:pt x="29" y="41"/>
                  </a:lnTo>
                  <a:lnTo>
                    <a:pt x="33" y="36"/>
                  </a:lnTo>
                  <a:lnTo>
                    <a:pt x="34" y="34"/>
                  </a:lnTo>
                  <a:lnTo>
                    <a:pt x="38" y="34"/>
                  </a:lnTo>
                  <a:lnTo>
                    <a:pt x="38" y="34"/>
                  </a:lnTo>
                  <a:lnTo>
                    <a:pt x="36" y="38"/>
                  </a:lnTo>
                  <a:lnTo>
                    <a:pt x="34" y="38"/>
                  </a:lnTo>
                  <a:lnTo>
                    <a:pt x="31" y="40"/>
                  </a:lnTo>
                  <a:lnTo>
                    <a:pt x="29" y="41"/>
                  </a:lnTo>
                  <a:lnTo>
                    <a:pt x="29" y="41"/>
                  </a:lnTo>
                  <a:close/>
                  <a:moveTo>
                    <a:pt x="23" y="28"/>
                  </a:moveTo>
                  <a:lnTo>
                    <a:pt x="23" y="28"/>
                  </a:lnTo>
                  <a:lnTo>
                    <a:pt x="29" y="20"/>
                  </a:lnTo>
                  <a:lnTo>
                    <a:pt x="34" y="19"/>
                  </a:lnTo>
                  <a:lnTo>
                    <a:pt x="36" y="17"/>
                  </a:lnTo>
                  <a:lnTo>
                    <a:pt x="38" y="19"/>
                  </a:lnTo>
                  <a:lnTo>
                    <a:pt x="38" y="19"/>
                  </a:lnTo>
                  <a:lnTo>
                    <a:pt x="36" y="22"/>
                  </a:lnTo>
                  <a:lnTo>
                    <a:pt x="33" y="24"/>
                  </a:lnTo>
                  <a:lnTo>
                    <a:pt x="23" y="28"/>
                  </a:lnTo>
                  <a:lnTo>
                    <a:pt x="23" y="28"/>
                  </a:lnTo>
                  <a:close/>
                  <a:moveTo>
                    <a:pt x="46" y="276"/>
                  </a:moveTo>
                  <a:lnTo>
                    <a:pt x="46" y="276"/>
                  </a:lnTo>
                  <a:lnTo>
                    <a:pt x="46" y="274"/>
                  </a:lnTo>
                  <a:lnTo>
                    <a:pt x="48" y="272"/>
                  </a:lnTo>
                  <a:lnTo>
                    <a:pt x="50" y="272"/>
                  </a:lnTo>
                  <a:lnTo>
                    <a:pt x="50" y="272"/>
                  </a:lnTo>
                  <a:lnTo>
                    <a:pt x="48" y="274"/>
                  </a:lnTo>
                  <a:lnTo>
                    <a:pt x="46" y="276"/>
                  </a:lnTo>
                  <a:lnTo>
                    <a:pt x="46" y="276"/>
                  </a:lnTo>
                  <a:close/>
                  <a:moveTo>
                    <a:pt x="53" y="295"/>
                  </a:moveTo>
                  <a:lnTo>
                    <a:pt x="53" y="295"/>
                  </a:lnTo>
                  <a:lnTo>
                    <a:pt x="53" y="291"/>
                  </a:lnTo>
                  <a:lnTo>
                    <a:pt x="57" y="291"/>
                  </a:lnTo>
                  <a:lnTo>
                    <a:pt x="57" y="291"/>
                  </a:lnTo>
                  <a:lnTo>
                    <a:pt x="57" y="293"/>
                  </a:lnTo>
                  <a:lnTo>
                    <a:pt x="53" y="295"/>
                  </a:lnTo>
                  <a:lnTo>
                    <a:pt x="53" y="295"/>
                  </a:lnTo>
                  <a:close/>
                  <a:moveTo>
                    <a:pt x="50" y="287"/>
                  </a:moveTo>
                  <a:lnTo>
                    <a:pt x="50" y="287"/>
                  </a:lnTo>
                  <a:lnTo>
                    <a:pt x="55" y="278"/>
                  </a:lnTo>
                  <a:lnTo>
                    <a:pt x="59" y="274"/>
                  </a:lnTo>
                  <a:lnTo>
                    <a:pt x="67" y="272"/>
                  </a:lnTo>
                  <a:lnTo>
                    <a:pt x="67" y="272"/>
                  </a:lnTo>
                  <a:lnTo>
                    <a:pt x="63" y="278"/>
                  </a:lnTo>
                  <a:lnTo>
                    <a:pt x="59" y="282"/>
                  </a:lnTo>
                  <a:lnTo>
                    <a:pt x="50" y="287"/>
                  </a:lnTo>
                  <a:lnTo>
                    <a:pt x="50" y="287"/>
                  </a:lnTo>
                  <a:close/>
                  <a:moveTo>
                    <a:pt x="67" y="295"/>
                  </a:moveTo>
                  <a:lnTo>
                    <a:pt x="67" y="295"/>
                  </a:lnTo>
                  <a:lnTo>
                    <a:pt x="69" y="293"/>
                  </a:lnTo>
                  <a:lnTo>
                    <a:pt x="71" y="291"/>
                  </a:lnTo>
                  <a:lnTo>
                    <a:pt x="73" y="291"/>
                  </a:lnTo>
                  <a:lnTo>
                    <a:pt x="73" y="289"/>
                  </a:lnTo>
                  <a:lnTo>
                    <a:pt x="73" y="289"/>
                  </a:lnTo>
                  <a:lnTo>
                    <a:pt x="74" y="291"/>
                  </a:lnTo>
                  <a:lnTo>
                    <a:pt x="73" y="295"/>
                  </a:lnTo>
                  <a:lnTo>
                    <a:pt x="71" y="297"/>
                  </a:lnTo>
                  <a:lnTo>
                    <a:pt x="67" y="295"/>
                  </a:lnTo>
                  <a:lnTo>
                    <a:pt x="67" y="295"/>
                  </a:lnTo>
                  <a:close/>
                  <a:moveTo>
                    <a:pt x="69" y="285"/>
                  </a:moveTo>
                  <a:lnTo>
                    <a:pt x="69" y="285"/>
                  </a:lnTo>
                  <a:lnTo>
                    <a:pt x="71" y="282"/>
                  </a:lnTo>
                  <a:lnTo>
                    <a:pt x="73" y="280"/>
                  </a:lnTo>
                  <a:lnTo>
                    <a:pt x="76" y="274"/>
                  </a:lnTo>
                  <a:lnTo>
                    <a:pt x="76" y="274"/>
                  </a:lnTo>
                  <a:lnTo>
                    <a:pt x="82" y="274"/>
                  </a:lnTo>
                  <a:lnTo>
                    <a:pt x="82" y="274"/>
                  </a:lnTo>
                  <a:lnTo>
                    <a:pt x="80" y="278"/>
                  </a:lnTo>
                  <a:lnTo>
                    <a:pt x="76" y="280"/>
                  </a:lnTo>
                  <a:lnTo>
                    <a:pt x="69" y="285"/>
                  </a:lnTo>
                  <a:lnTo>
                    <a:pt x="69" y="285"/>
                  </a:lnTo>
                  <a:close/>
                  <a:moveTo>
                    <a:pt x="86" y="295"/>
                  </a:moveTo>
                  <a:lnTo>
                    <a:pt x="86" y="295"/>
                  </a:lnTo>
                  <a:lnTo>
                    <a:pt x="88" y="291"/>
                  </a:lnTo>
                  <a:lnTo>
                    <a:pt x="92" y="289"/>
                  </a:lnTo>
                  <a:lnTo>
                    <a:pt x="92" y="289"/>
                  </a:lnTo>
                  <a:lnTo>
                    <a:pt x="90" y="293"/>
                  </a:lnTo>
                  <a:lnTo>
                    <a:pt x="88" y="293"/>
                  </a:lnTo>
                  <a:lnTo>
                    <a:pt x="86" y="295"/>
                  </a:lnTo>
                  <a:lnTo>
                    <a:pt x="86" y="295"/>
                  </a:lnTo>
                  <a:close/>
                  <a:moveTo>
                    <a:pt x="86" y="284"/>
                  </a:moveTo>
                  <a:lnTo>
                    <a:pt x="86" y="284"/>
                  </a:lnTo>
                  <a:lnTo>
                    <a:pt x="90" y="282"/>
                  </a:lnTo>
                  <a:lnTo>
                    <a:pt x="92" y="278"/>
                  </a:lnTo>
                  <a:lnTo>
                    <a:pt x="93" y="276"/>
                  </a:lnTo>
                  <a:lnTo>
                    <a:pt x="97" y="276"/>
                  </a:lnTo>
                  <a:lnTo>
                    <a:pt x="97" y="276"/>
                  </a:lnTo>
                  <a:lnTo>
                    <a:pt x="92" y="282"/>
                  </a:lnTo>
                  <a:lnTo>
                    <a:pt x="88" y="284"/>
                  </a:lnTo>
                  <a:lnTo>
                    <a:pt x="86" y="284"/>
                  </a:lnTo>
                  <a:lnTo>
                    <a:pt x="86" y="284"/>
                  </a:lnTo>
                  <a:close/>
                  <a:moveTo>
                    <a:pt x="120" y="295"/>
                  </a:moveTo>
                  <a:lnTo>
                    <a:pt x="120" y="295"/>
                  </a:lnTo>
                  <a:lnTo>
                    <a:pt x="114" y="295"/>
                  </a:lnTo>
                  <a:lnTo>
                    <a:pt x="111" y="295"/>
                  </a:lnTo>
                  <a:lnTo>
                    <a:pt x="111" y="295"/>
                  </a:lnTo>
                  <a:lnTo>
                    <a:pt x="116" y="289"/>
                  </a:lnTo>
                  <a:lnTo>
                    <a:pt x="122" y="285"/>
                  </a:lnTo>
                  <a:lnTo>
                    <a:pt x="122" y="285"/>
                  </a:lnTo>
                  <a:lnTo>
                    <a:pt x="122" y="287"/>
                  </a:lnTo>
                  <a:lnTo>
                    <a:pt x="122" y="289"/>
                  </a:lnTo>
                  <a:lnTo>
                    <a:pt x="120" y="293"/>
                  </a:lnTo>
                  <a:lnTo>
                    <a:pt x="120" y="295"/>
                  </a:lnTo>
                  <a:lnTo>
                    <a:pt x="120" y="295"/>
                  </a:lnTo>
                  <a:close/>
                  <a:moveTo>
                    <a:pt x="114" y="284"/>
                  </a:moveTo>
                  <a:lnTo>
                    <a:pt x="114" y="284"/>
                  </a:lnTo>
                  <a:lnTo>
                    <a:pt x="116" y="280"/>
                  </a:lnTo>
                  <a:lnTo>
                    <a:pt x="118" y="276"/>
                  </a:lnTo>
                  <a:lnTo>
                    <a:pt x="124" y="274"/>
                  </a:lnTo>
                  <a:lnTo>
                    <a:pt x="128" y="274"/>
                  </a:lnTo>
                  <a:lnTo>
                    <a:pt x="128" y="274"/>
                  </a:lnTo>
                  <a:lnTo>
                    <a:pt x="126" y="276"/>
                  </a:lnTo>
                  <a:lnTo>
                    <a:pt x="122" y="280"/>
                  </a:lnTo>
                  <a:lnTo>
                    <a:pt x="114" y="284"/>
                  </a:lnTo>
                  <a:lnTo>
                    <a:pt x="114" y="284"/>
                  </a:lnTo>
                  <a:close/>
                  <a:moveTo>
                    <a:pt x="132" y="295"/>
                  </a:moveTo>
                  <a:lnTo>
                    <a:pt x="132" y="295"/>
                  </a:lnTo>
                  <a:lnTo>
                    <a:pt x="128" y="295"/>
                  </a:lnTo>
                  <a:lnTo>
                    <a:pt x="128" y="295"/>
                  </a:lnTo>
                  <a:lnTo>
                    <a:pt x="132" y="291"/>
                  </a:lnTo>
                  <a:lnTo>
                    <a:pt x="135" y="287"/>
                  </a:lnTo>
                  <a:lnTo>
                    <a:pt x="135" y="287"/>
                  </a:lnTo>
                  <a:lnTo>
                    <a:pt x="134" y="291"/>
                  </a:lnTo>
                  <a:lnTo>
                    <a:pt x="132" y="295"/>
                  </a:lnTo>
                  <a:lnTo>
                    <a:pt x="132" y="295"/>
                  </a:lnTo>
                  <a:close/>
                  <a:moveTo>
                    <a:pt x="135" y="280"/>
                  </a:moveTo>
                  <a:lnTo>
                    <a:pt x="135" y="280"/>
                  </a:lnTo>
                  <a:lnTo>
                    <a:pt x="137" y="274"/>
                  </a:lnTo>
                  <a:lnTo>
                    <a:pt x="141" y="272"/>
                  </a:lnTo>
                  <a:lnTo>
                    <a:pt x="143" y="270"/>
                  </a:lnTo>
                  <a:lnTo>
                    <a:pt x="143" y="270"/>
                  </a:lnTo>
                  <a:lnTo>
                    <a:pt x="143" y="274"/>
                  </a:lnTo>
                  <a:lnTo>
                    <a:pt x="141" y="276"/>
                  </a:lnTo>
                  <a:lnTo>
                    <a:pt x="137" y="276"/>
                  </a:lnTo>
                  <a:lnTo>
                    <a:pt x="135" y="280"/>
                  </a:lnTo>
                  <a:lnTo>
                    <a:pt x="135" y="280"/>
                  </a:lnTo>
                  <a:close/>
                  <a:moveTo>
                    <a:pt x="145" y="295"/>
                  </a:moveTo>
                  <a:lnTo>
                    <a:pt x="145" y="295"/>
                  </a:lnTo>
                  <a:lnTo>
                    <a:pt x="147" y="291"/>
                  </a:lnTo>
                  <a:lnTo>
                    <a:pt x="149" y="289"/>
                  </a:lnTo>
                  <a:lnTo>
                    <a:pt x="153" y="287"/>
                  </a:lnTo>
                  <a:lnTo>
                    <a:pt x="154" y="284"/>
                  </a:lnTo>
                  <a:lnTo>
                    <a:pt x="154" y="284"/>
                  </a:lnTo>
                  <a:lnTo>
                    <a:pt x="153" y="291"/>
                  </a:lnTo>
                  <a:lnTo>
                    <a:pt x="149" y="293"/>
                  </a:lnTo>
                  <a:lnTo>
                    <a:pt x="145" y="295"/>
                  </a:lnTo>
                  <a:lnTo>
                    <a:pt x="145" y="295"/>
                  </a:lnTo>
                  <a:close/>
                  <a:moveTo>
                    <a:pt x="147" y="284"/>
                  </a:moveTo>
                  <a:lnTo>
                    <a:pt x="147" y="284"/>
                  </a:lnTo>
                  <a:lnTo>
                    <a:pt x="153" y="276"/>
                  </a:lnTo>
                  <a:lnTo>
                    <a:pt x="156" y="272"/>
                  </a:lnTo>
                  <a:lnTo>
                    <a:pt x="160" y="270"/>
                  </a:lnTo>
                  <a:lnTo>
                    <a:pt x="160" y="270"/>
                  </a:lnTo>
                  <a:lnTo>
                    <a:pt x="154" y="278"/>
                  </a:lnTo>
                  <a:lnTo>
                    <a:pt x="151" y="280"/>
                  </a:lnTo>
                  <a:lnTo>
                    <a:pt x="147" y="284"/>
                  </a:lnTo>
                  <a:lnTo>
                    <a:pt x="147" y="284"/>
                  </a:lnTo>
                  <a:close/>
                  <a:moveTo>
                    <a:pt x="164" y="291"/>
                  </a:moveTo>
                  <a:lnTo>
                    <a:pt x="164" y="291"/>
                  </a:lnTo>
                  <a:lnTo>
                    <a:pt x="164" y="289"/>
                  </a:lnTo>
                  <a:lnTo>
                    <a:pt x="168" y="285"/>
                  </a:lnTo>
                  <a:lnTo>
                    <a:pt x="170" y="282"/>
                  </a:lnTo>
                  <a:lnTo>
                    <a:pt x="174" y="282"/>
                  </a:lnTo>
                  <a:lnTo>
                    <a:pt x="174" y="282"/>
                  </a:lnTo>
                  <a:lnTo>
                    <a:pt x="174" y="285"/>
                  </a:lnTo>
                  <a:lnTo>
                    <a:pt x="170" y="287"/>
                  </a:lnTo>
                  <a:lnTo>
                    <a:pt x="164" y="291"/>
                  </a:lnTo>
                  <a:lnTo>
                    <a:pt x="164" y="291"/>
                  </a:lnTo>
                  <a:close/>
                  <a:moveTo>
                    <a:pt x="166" y="280"/>
                  </a:moveTo>
                  <a:lnTo>
                    <a:pt x="166" y="280"/>
                  </a:lnTo>
                  <a:lnTo>
                    <a:pt x="170" y="272"/>
                  </a:lnTo>
                  <a:lnTo>
                    <a:pt x="174" y="270"/>
                  </a:lnTo>
                  <a:lnTo>
                    <a:pt x="177" y="270"/>
                  </a:lnTo>
                  <a:lnTo>
                    <a:pt x="177" y="270"/>
                  </a:lnTo>
                  <a:lnTo>
                    <a:pt x="172" y="274"/>
                  </a:lnTo>
                  <a:lnTo>
                    <a:pt x="166" y="280"/>
                  </a:lnTo>
                  <a:lnTo>
                    <a:pt x="166" y="280"/>
                  </a:lnTo>
                  <a:close/>
                  <a:moveTo>
                    <a:pt x="134" y="264"/>
                  </a:moveTo>
                  <a:lnTo>
                    <a:pt x="134" y="264"/>
                  </a:lnTo>
                  <a:lnTo>
                    <a:pt x="111" y="266"/>
                  </a:lnTo>
                  <a:lnTo>
                    <a:pt x="88" y="266"/>
                  </a:lnTo>
                  <a:lnTo>
                    <a:pt x="67" y="266"/>
                  </a:lnTo>
                  <a:lnTo>
                    <a:pt x="46" y="263"/>
                  </a:lnTo>
                  <a:lnTo>
                    <a:pt x="46" y="263"/>
                  </a:lnTo>
                  <a:lnTo>
                    <a:pt x="42" y="245"/>
                  </a:lnTo>
                  <a:lnTo>
                    <a:pt x="42" y="228"/>
                  </a:lnTo>
                  <a:lnTo>
                    <a:pt x="42" y="194"/>
                  </a:lnTo>
                  <a:lnTo>
                    <a:pt x="42" y="194"/>
                  </a:lnTo>
                  <a:lnTo>
                    <a:pt x="42" y="99"/>
                  </a:lnTo>
                  <a:lnTo>
                    <a:pt x="42" y="51"/>
                  </a:lnTo>
                  <a:lnTo>
                    <a:pt x="46" y="7"/>
                  </a:lnTo>
                  <a:lnTo>
                    <a:pt x="46" y="7"/>
                  </a:lnTo>
                  <a:lnTo>
                    <a:pt x="114" y="7"/>
                  </a:lnTo>
                  <a:lnTo>
                    <a:pt x="151" y="7"/>
                  </a:lnTo>
                  <a:lnTo>
                    <a:pt x="185" y="7"/>
                  </a:lnTo>
                  <a:lnTo>
                    <a:pt x="185" y="7"/>
                  </a:lnTo>
                  <a:lnTo>
                    <a:pt x="187" y="26"/>
                  </a:lnTo>
                  <a:lnTo>
                    <a:pt x="187" y="47"/>
                  </a:lnTo>
                  <a:lnTo>
                    <a:pt x="187" y="47"/>
                  </a:lnTo>
                  <a:lnTo>
                    <a:pt x="160" y="47"/>
                  </a:lnTo>
                  <a:lnTo>
                    <a:pt x="134" y="47"/>
                  </a:lnTo>
                  <a:lnTo>
                    <a:pt x="109" y="45"/>
                  </a:lnTo>
                  <a:lnTo>
                    <a:pt x="95" y="47"/>
                  </a:lnTo>
                  <a:lnTo>
                    <a:pt x="84" y="49"/>
                  </a:lnTo>
                  <a:lnTo>
                    <a:pt x="84" y="49"/>
                  </a:lnTo>
                  <a:lnTo>
                    <a:pt x="86" y="81"/>
                  </a:lnTo>
                  <a:lnTo>
                    <a:pt x="86" y="114"/>
                  </a:lnTo>
                  <a:lnTo>
                    <a:pt x="86" y="114"/>
                  </a:lnTo>
                  <a:lnTo>
                    <a:pt x="103" y="116"/>
                  </a:lnTo>
                  <a:lnTo>
                    <a:pt x="118" y="116"/>
                  </a:lnTo>
                  <a:lnTo>
                    <a:pt x="135" y="116"/>
                  </a:lnTo>
                  <a:lnTo>
                    <a:pt x="151" y="116"/>
                  </a:lnTo>
                  <a:lnTo>
                    <a:pt x="151" y="116"/>
                  </a:lnTo>
                  <a:lnTo>
                    <a:pt x="151" y="125"/>
                  </a:lnTo>
                  <a:lnTo>
                    <a:pt x="153" y="135"/>
                  </a:lnTo>
                  <a:lnTo>
                    <a:pt x="153" y="142"/>
                  </a:lnTo>
                  <a:lnTo>
                    <a:pt x="153" y="150"/>
                  </a:lnTo>
                  <a:lnTo>
                    <a:pt x="153" y="150"/>
                  </a:lnTo>
                  <a:lnTo>
                    <a:pt x="147" y="152"/>
                  </a:lnTo>
                  <a:lnTo>
                    <a:pt x="137" y="152"/>
                  </a:lnTo>
                  <a:lnTo>
                    <a:pt x="120" y="152"/>
                  </a:lnTo>
                  <a:lnTo>
                    <a:pt x="103" y="152"/>
                  </a:lnTo>
                  <a:lnTo>
                    <a:pt x="95" y="154"/>
                  </a:lnTo>
                  <a:lnTo>
                    <a:pt x="90" y="156"/>
                  </a:lnTo>
                  <a:lnTo>
                    <a:pt x="90" y="156"/>
                  </a:lnTo>
                  <a:lnTo>
                    <a:pt x="90" y="186"/>
                  </a:lnTo>
                  <a:lnTo>
                    <a:pt x="93" y="217"/>
                  </a:lnTo>
                  <a:lnTo>
                    <a:pt x="93" y="217"/>
                  </a:lnTo>
                  <a:lnTo>
                    <a:pt x="105" y="221"/>
                  </a:lnTo>
                  <a:lnTo>
                    <a:pt x="116" y="221"/>
                  </a:lnTo>
                  <a:lnTo>
                    <a:pt x="147" y="221"/>
                  </a:lnTo>
                  <a:lnTo>
                    <a:pt x="147" y="221"/>
                  </a:lnTo>
                  <a:lnTo>
                    <a:pt x="174" y="217"/>
                  </a:lnTo>
                  <a:lnTo>
                    <a:pt x="185" y="217"/>
                  </a:lnTo>
                  <a:lnTo>
                    <a:pt x="191" y="217"/>
                  </a:lnTo>
                  <a:lnTo>
                    <a:pt x="193" y="219"/>
                  </a:lnTo>
                  <a:lnTo>
                    <a:pt x="193" y="219"/>
                  </a:lnTo>
                  <a:lnTo>
                    <a:pt x="196" y="223"/>
                  </a:lnTo>
                  <a:lnTo>
                    <a:pt x="196" y="226"/>
                  </a:lnTo>
                  <a:lnTo>
                    <a:pt x="198" y="236"/>
                  </a:lnTo>
                  <a:lnTo>
                    <a:pt x="198" y="259"/>
                  </a:lnTo>
                  <a:lnTo>
                    <a:pt x="198" y="259"/>
                  </a:lnTo>
                  <a:lnTo>
                    <a:pt x="183" y="263"/>
                  </a:lnTo>
                  <a:lnTo>
                    <a:pt x="168" y="263"/>
                  </a:lnTo>
                  <a:lnTo>
                    <a:pt x="134" y="264"/>
                  </a:lnTo>
                  <a:lnTo>
                    <a:pt x="134" y="2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7" name="Freeform 85"/>
            <p:cNvSpPr>
              <a:spLocks noEditPoints="1"/>
            </p:cNvSpPr>
            <p:nvPr/>
          </p:nvSpPr>
          <p:spPr bwMode="auto">
            <a:xfrm>
              <a:off x="2536826" y="1543050"/>
              <a:ext cx="233363" cy="233363"/>
            </a:xfrm>
            <a:custGeom>
              <a:avLst/>
              <a:gdLst/>
              <a:ahLst/>
              <a:cxnLst>
                <a:cxn ang="0">
                  <a:pos x="56" y="48"/>
                </a:cxn>
                <a:cxn ang="0">
                  <a:pos x="118" y="36"/>
                </a:cxn>
                <a:cxn ang="0">
                  <a:pos x="63" y="50"/>
                </a:cxn>
                <a:cxn ang="0">
                  <a:pos x="92" y="38"/>
                </a:cxn>
                <a:cxn ang="0">
                  <a:pos x="90" y="30"/>
                </a:cxn>
                <a:cxn ang="0">
                  <a:pos x="90" y="30"/>
                </a:cxn>
                <a:cxn ang="0">
                  <a:pos x="109" y="36"/>
                </a:cxn>
                <a:cxn ang="0">
                  <a:pos x="90" y="109"/>
                </a:cxn>
                <a:cxn ang="0">
                  <a:pos x="63" y="91"/>
                </a:cxn>
                <a:cxn ang="0">
                  <a:pos x="143" y="46"/>
                </a:cxn>
                <a:cxn ang="0">
                  <a:pos x="99" y="0"/>
                </a:cxn>
                <a:cxn ang="0">
                  <a:pos x="27" y="25"/>
                </a:cxn>
                <a:cxn ang="0">
                  <a:pos x="0" y="84"/>
                </a:cxn>
                <a:cxn ang="0">
                  <a:pos x="40" y="141"/>
                </a:cxn>
                <a:cxn ang="0">
                  <a:pos x="109" y="139"/>
                </a:cxn>
                <a:cxn ang="0">
                  <a:pos x="136" y="101"/>
                </a:cxn>
                <a:cxn ang="0">
                  <a:pos x="97" y="101"/>
                </a:cxn>
                <a:cxn ang="0">
                  <a:pos x="113" y="101"/>
                </a:cxn>
                <a:cxn ang="0">
                  <a:pos x="99" y="105"/>
                </a:cxn>
                <a:cxn ang="0">
                  <a:pos x="44" y="19"/>
                </a:cxn>
                <a:cxn ang="0">
                  <a:pos x="31" y="29"/>
                </a:cxn>
                <a:cxn ang="0">
                  <a:pos x="33" y="34"/>
                </a:cxn>
                <a:cxn ang="0">
                  <a:pos x="16" y="50"/>
                </a:cxn>
                <a:cxn ang="0">
                  <a:pos x="16" y="50"/>
                </a:cxn>
                <a:cxn ang="0">
                  <a:pos x="25" y="57"/>
                </a:cxn>
                <a:cxn ang="0">
                  <a:pos x="14" y="46"/>
                </a:cxn>
                <a:cxn ang="0">
                  <a:pos x="14" y="57"/>
                </a:cxn>
                <a:cxn ang="0">
                  <a:pos x="23" y="67"/>
                </a:cxn>
                <a:cxn ang="0">
                  <a:pos x="8" y="72"/>
                </a:cxn>
                <a:cxn ang="0">
                  <a:pos x="17" y="80"/>
                </a:cxn>
                <a:cxn ang="0">
                  <a:pos x="10" y="80"/>
                </a:cxn>
                <a:cxn ang="0">
                  <a:pos x="8" y="93"/>
                </a:cxn>
                <a:cxn ang="0">
                  <a:pos x="8" y="93"/>
                </a:cxn>
                <a:cxn ang="0">
                  <a:pos x="16" y="91"/>
                </a:cxn>
                <a:cxn ang="0">
                  <a:pos x="23" y="95"/>
                </a:cxn>
                <a:cxn ang="0">
                  <a:pos x="27" y="103"/>
                </a:cxn>
                <a:cxn ang="0">
                  <a:pos x="19" y="114"/>
                </a:cxn>
                <a:cxn ang="0">
                  <a:pos x="25" y="116"/>
                </a:cxn>
                <a:cxn ang="0">
                  <a:pos x="36" y="112"/>
                </a:cxn>
                <a:cxn ang="0">
                  <a:pos x="33" y="112"/>
                </a:cxn>
                <a:cxn ang="0">
                  <a:pos x="40" y="120"/>
                </a:cxn>
                <a:cxn ang="0">
                  <a:pos x="40" y="133"/>
                </a:cxn>
                <a:cxn ang="0">
                  <a:pos x="42" y="128"/>
                </a:cxn>
                <a:cxn ang="0">
                  <a:pos x="42" y="128"/>
                </a:cxn>
                <a:cxn ang="0">
                  <a:pos x="52" y="130"/>
                </a:cxn>
                <a:cxn ang="0">
                  <a:pos x="56" y="133"/>
                </a:cxn>
                <a:cxn ang="0">
                  <a:pos x="54" y="137"/>
                </a:cxn>
                <a:cxn ang="0">
                  <a:pos x="61" y="139"/>
                </a:cxn>
                <a:cxn ang="0">
                  <a:pos x="136" y="105"/>
                </a:cxn>
                <a:cxn ang="0">
                  <a:pos x="75" y="135"/>
                </a:cxn>
                <a:cxn ang="0">
                  <a:pos x="31" y="97"/>
                </a:cxn>
                <a:cxn ang="0">
                  <a:pos x="46" y="25"/>
                </a:cxn>
                <a:cxn ang="0">
                  <a:pos x="92" y="4"/>
                </a:cxn>
                <a:cxn ang="0">
                  <a:pos x="139" y="50"/>
                </a:cxn>
                <a:cxn ang="0">
                  <a:pos x="52" y="80"/>
                </a:cxn>
                <a:cxn ang="0">
                  <a:pos x="96" y="116"/>
                </a:cxn>
                <a:cxn ang="0">
                  <a:pos x="118" y="101"/>
                </a:cxn>
              </a:cxnLst>
              <a:rect l="0" t="0" r="r" b="b"/>
              <a:pathLst>
                <a:path w="147" h="147">
                  <a:moveTo>
                    <a:pt x="84" y="23"/>
                  </a:moveTo>
                  <a:lnTo>
                    <a:pt x="84" y="23"/>
                  </a:lnTo>
                  <a:lnTo>
                    <a:pt x="76" y="25"/>
                  </a:lnTo>
                  <a:lnTo>
                    <a:pt x="71" y="29"/>
                  </a:lnTo>
                  <a:lnTo>
                    <a:pt x="65" y="32"/>
                  </a:lnTo>
                  <a:lnTo>
                    <a:pt x="61" y="36"/>
                  </a:lnTo>
                  <a:lnTo>
                    <a:pt x="56" y="48"/>
                  </a:lnTo>
                  <a:lnTo>
                    <a:pt x="54" y="57"/>
                  </a:lnTo>
                  <a:lnTo>
                    <a:pt x="54" y="57"/>
                  </a:lnTo>
                  <a:lnTo>
                    <a:pt x="92" y="55"/>
                  </a:lnTo>
                  <a:lnTo>
                    <a:pt x="124" y="55"/>
                  </a:lnTo>
                  <a:lnTo>
                    <a:pt x="124" y="55"/>
                  </a:lnTo>
                  <a:lnTo>
                    <a:pt x="122" y="42"/>
                  </a:lnTo>
                  <a:lnTo>
                    <a:pt x="118" y="36"/>
                  </a:lnTo>
                  <a:lnTo>
                    <a:pt x="115" y="30"/>
                  </a:lnTo>
                  <a:lnTo>
                    <a:pt x="109" y="27"/>
                  </a:lnTo>
                  <a:lnTo>
                    <a:pt x="101" y="25"/>
                  </a:lnTo>
                  <a:lnTo>
                    <a:pt x="94" y="23"/>
                  </a:lnTo>
                  <a:lnTo>
                    <a:pt x="84" y="23"/>
                  </a:lnTo>
                  <a:lnTo>
                    <a:pt x="84" y="23"/>
                  </a:lnTo>
                  <a:close/>
                  <a:moveTo>
                    <a:pt x="63" y="50"/>
                  </a:moveTo>
                  <a:lnTo>
                    <a:pt x="63" y="50"/>
                  </a:lnTo>
                  <a:lnTo>
                    <a:pt x="67" y="44"/>
                  </a:lnTo>
                  <a:lnTo>
                    <a:pt x="71" y="40"/>
                  </a:lnTo>
                  <a:lnTo>
                    <a:pt x="76" y="34"/>
                  </a:lnTo>
                  <a:lnTo>
                    <a:pt x="84" y="32"/>
                  </a:lnTo>
                  <a:lnTo>
                    <a:pt x="84" y="32"/>
                  </a:lnTo>
                  <a:lnTo>
                    <a:pt x="92" y="38"/>
                  </a:lnTo>
                  <a:lnTo>
                    <a:pt x="94" y="44"/>
                  </a:lnTo>
                  <a:lnTo>
                    <a:pt x="96" y="48"/>
                  </a:lnTo>
                  <a:lnTo>
                    <a:pt x="96" y="48"/>
                  </a:lnTo>
                  <a:lnTo>
                    <a:pt x="63" y="50"/>
                  </a:lnTo>
                  <a:lnTo>
                    <a:pt x="63" y="50"/>
                  </a:lnTo>
                  <a:close/>
                  <a:moveTo>
                    <a:pt x="90" y="30"/>
                  </a:moveTo>
                  <a:lnTo>
                    <a:pt x="90" y="30"/>
                  </a:lnTo>
                  <a:lnTo>
                    <a:pt x="94" y="30"/>
                  </a:lnTo>
                  <a:lnTo>
                    <a:pt x="96" y="30"/>
                  </a:lnTo>
                  <a:lnTo>
                    <a:pt x="96" y="30"/>
                  </a:lnTo>
                  <a:lnTo>
                    <a:pt x="94" y="32"/>
                  </a:lnTo>
                  <a:lnTo>
                    <a:pt x="92" y="32"/>
                  </a:lnTo>
                  <a:lnTo>
                    <a:pt x="90" y="32"/>
                  </a:lnTo>
                  <a:lnTo>
                    <a:pt x="90" y="30"/>
                  </a:lnTo>
                  <a:lnTo>
                    <a:pt x="90" y="30"/>
                  </a:lnTo>
                  <a:close/>
                  <a:moveTo>
                    <a:pt x="113" y="38"/>
                  </a:moveTo>
                  <a:lnTo>
                    <a:pt x="113" y="38"/>
                  </a:lnTo>
                  <a:lnTo>
                    <a:pt x="109" y="40"/>
                  </a:lnTo>
                  <a:lnTo>
                    <a:pt x="109" y="40"/>
                  </a:lnTo>
                  <a:lnTo>
                    <a:pt x="109" y="38"/>
                  </a:lnTo>
                  <a:lnTo>
                    <a:pt x="109" y="36"/>
                  </a:lnTo>
                  <a:lnTo>
                    <a:pt x="109" y="36"/>
                  </a:lnTo>
                  <a:lnTo>
                    <a:pt x="113" y="36"/>
                  </a:lnTo>
                  <a:lnTo>
                    <a:pt x="113" y="38"/>
                  </a:lnTo>
                  <a:close/>
                  <a:moveTo>
                    <a:pt x="97" y="101"/>
                  </a:moveTo>
                  <a:lnTo>
                    <a:pt x="97" y="101"/>
                  </a:lnTo>
                  <a:lnTo>
                    <a:pt x="92" y="107"/>
                  </a:lnTo>
                  <a:lnTo>
                    <a:pt x="90" y="109"/>
                  </a:lnTo>
                  <a:lnTo>
                    <a:pt x="88" y="109"/>
                  </a:lnTo>
                  <a:lnTo>
                    <a:pt x="88" y="109"/>
                  </a:lnTo>
                  <a:lnTo>
                    <a:pt x="80" y="109"/>
                  </a:lnTo>
                  <a:lnTo>
                    <a:pt x="73" y="105"/>
                  </a:lnTo>
                  <a:lnTo>
                    <a:pt x="73" y="105"/>
                  </a:lnTo>
                  <a:lnTo>
                    <a:pt x="67" y="99"/>
                  </a:lnTo>
                  <a:lnTo>
                    <a:pt x="63" y="91"/>
                  </a:lnTo>
                  <a:lnTo>
                    <a:pt x="59" y="84"/>
                  </a:lnTo>
                  <a:lnTo>
                    <a:pt x="59" y="74"/>
                  </a:lnTo>
                  <a:lnTo>
                    <a:pt x="59" y="74"/>
                  </a:lnTo>
                  <a:lnTo>
                    <a:pt x="147" y="72"/>
                  </a:lnTo>
                  <a:lnTo>
                    <a:pt x="147" y="72"/>
                  </a:lnTo>
                  <a:lnTo>
                    <a:pt x="145" y="59"/>
                  </a:lnTo>
                  <a:lnTo>
                    <a:pt x="143" y="46"/>
                  </a:lnTo>
                  <a:lnTo>
                    <a:pt x="139" y="34"/>
                  </a:lnTo>
                  <a:lnTo>
                    <a:pt x="134" y="23"/>
                  </a:lnTo>
                  <a:lnTo>
                    <a:pt x="128" y="15"/>
                  </a:lnTo>
                  <a:lnTo>
                    <a:pt x="120" y="8"/>
                  </a:lnTo>
                  <a:lnTo>
                    <a:pt x="111" y="4"/>
                  </a:lnTo>
                  <a:lnTo>
                    <a:pt x="99" y="0"/>
                  </a:lnTo>
                  <a:lnTo>
                    <a:pt x="99" y="0"/>
                  </a:lnTo>
                  <a:lnTo>
                    <a:pt x="88" y="0"/>
                  </a:lnTo>
                  <a:lnTo>
                    <a:pt x="88" y="0"/>
                  </a:lnTo>
                  <a:lnTo>
                    <a:pt x="76" y="2"/>
                  </a:lnTo>
                  <a:lnTo>
                    <a:pt x="65" y="6"/>
                  </a:lnTo>
                  <a:lnTo>
                    <a:pt x="44" y="13"/>
                  </a:lnTo>
                  <a:lnTo>
                    <a:pt x="44" y="13"/>
                  </a:lnTo>
                  <a:lnTo>
                    <a:pt x="27" y="25"/>
                  </a:lnTo>
                  <a:lnTo>
                    <a:pt x="27" y="25"/>
                  </a:lnTo>
                  <a:lnTo>
                    <a:pt x="19" y="32"/>
                  </a:lnTo>
                  <a:lnTo>
                    <a:pt x="14" y="38"/>
                  </a:lnTo>
                  <a:lnTo>
                    <a:pt x="14" y="38"/>
                  </a:lnTo>
                  <a:lnTo>
                    <a:pt x="6" y="51"/>
                  </a:lnTo>
                  <a:lnTo>
                    <a:pt x="2" y="67"/>
                  </a:lnTo>
                  <a:lnTo>
                    <a:pt x="0" y="84"/>
                  </a:lnTo>
                  <a:lnTo>
                    <a:pt x="4" y="101"/>
                  </a:lnTo>
                  <a:lnTo>
                    <a:pt x="4" y="101"/>
                  </a:lnTo>
                  <a:lnTo>
                    <a:pt x="8" y="111"/>
                  </a:lnTo>
                  <a:lnTo>
                    <a:pt x="14" y="120"/>
                  </a:lnTo>
                  <a:lnTo>
                    <a:pt x="21" y="128"/>
                  </a:lnTo>
                  <a:lnTo>
                    <a:pt x="31" y="135"/>
                  </a:lnTo>
                  <a:lnTo>
                    <a:pt x="40" y="141"/>
                  </a:lnTo>
                  <a:lnTo>
                    <a:pt x="52" y="145"/>
                  </a:lnTo>
                  <a:lnTo>
                    <a:pt x="63" y="147"/>
                  </a:lnTo>
                  <a:lnTo>
                    <a:pt x="75" y="147"/>
                  </a:lnTo>
                  <a:lnTo>
                    <a:pt x="75" y="147"/>
                  </a:lnTo>
                  <a:lnTo>
                    <a:pt x="86" y="147"/>
                  </a:lnTo>
                  <a:lnTo>
                    <a:pt x="97" y="145"/>
                  </a:lnTo>
                  <a:lnTo>
                    <a:pt x="109" y="139"/>
                  </a:lnTo>
                  <a:lnTo>
                    <a:pt x="118" y="135"/>
                  </a:lnTo>
                  <a:lnTo>
                    <a:pt x="126" y="128"/>
                  </a:lnTo>
                  <a:lnTo>
                    <a:pt x="134" y="120"/>
                  </a:lnTo>
                  <a:lnTo>
                    <a:pt x="139" y="112"/>
                  </a:lnTo>
                  <a:lnTo>
                    <a:pt x="141" y="103"/>
                  </a:lnTo>
                  <a:lnTo>
                    <a:pt x="141" y="103"/>
                  </a:lnTo>
                  <a:lnTo>
                    <a:pt x="136" y="101"/>
                  </a:lnTo>
                  <a:lnTo>
                    <a:pt x="128" y="97"/>
                  </a:lnTo>
                  <a:lnTo>
                    <a:pt x="122" y="95"/>
                  </a:lnTo>
                  <a:lnTo>
                    <a:pt x="115" y="95"/>
                  </a:lnTo>
                  <a:lnTo>
                    <a:pt x="115" y="95"/>
                  </a:lnTo>
                  <a:lnTo>
                    <a:pt x="105" y="97"/>
                  </a:lnTo>
                  <a:lnTo>
                    <a:pt x="97" y="101"/>
                  </a:lnTo>
                  <a:lnTo>
                    <a:pt x="97" y="101"/>
                  </a:lnTo>
                  <a:close/>
                  <a:moveTo>
                    <a:pt x="113" y="101"/>
                  </a:moveTo>
                  <a:lnTo>
                    <a:pt x="113" y="101"/>
                  </a:lnTo>
                  <a:lnTo>
                    <a:pt x="111" y="103"/>
                  </a:lnTo>
                  <a:lnTo>
                    <a:pt x="109" y="103"/>
                  </a:lnTo>
                  <a:lnTo>
                    <a:pt x="109" y="103"/>
                  </a:lnTo>
                  <a:lnTo>
                    <a:pt x="111" y="101"/>
                  </a:lnTo>
                  <a:lnTo>
                    <a:pt x="113" y="101"/>
                  </a:lnTo>
                  <a:lnTo>
                    <a:pt x="113" y="101"/>
                  </a:lnTo>
                  <a:close/>
                  <a:moveTo>
                    <a:pt x="109" y="107"/>
                  </a:moveTo>
                  <a:lnTo>
                    <a:pt x="109" y="107"/>
                  </a:lnTo>
                  <a:lnTo>
                    <a:pt x="105" y="107"/>
                  </a:lnTo>
                  <a:lnTo>
                    <a:pt x="103" y="107"/>
                  </a:lnTo>
                  <a:lnTo>
                    <a:pt x="99" y="105"/>
                  </a:lnTo>
                  <a:lnTo>
                    <a:pt x="99" y="105"/>
                  </a:lnTo>
                  <a:lnTo>
                    <a:pt x="105" y="105"/>
                  </a:lnTo>
                  <a:lnTo>
                    <a:pt x="107" y="105"/>
                  </a:lnTo>
                  <a:lnTo>
                    <a:pt x="109" y="107"/>
                  </a:lnTo>
                  <a:lnTo>
                    <a:pt x="109" y="107"/>
                  </a:lnTo>
                  <a:close/>
                  <a:moveTo>
                    <a:pt x="44" y="17"/>
                  </a:moveTo>
                  <a:lnTo>
                    <a:pt x="44" y="17"/>
                  </a:lnTo>
                  <a:lnTo>
                    <a:pt x="44" y="19"/>
                  </a:lnTo>
                  <a:lnTo>
                    <a:pt x="42" y="21"/>
                  </a:lnTo>
                  <a:lnTo>
                    <a:pt x="40" y="23"/>
                  </a:lnTo>
                  <a:lnTo>
                    <a:pt x="38" y="25"/>
                  </a:lnTo>
                  <a:lnTo>
                    <a:pt x="38" y="25"/>
                  </a:lnTo>
                  <a:lnTo>
                    <a:pt x="35" y="27"/>
                  </a:lnTo>
                  <a:lnTo>
                    <a:pt x="31" y="29"/>
                  </a:lnTo>
                  <a:lnTo>
                    <a:pt x="31" y="29"/>
                  </a:lnTo>
                  <a:lnTo>
                    <a:pt x="33" y="25"/>
                  </a:lnTo>
                  <a:lnTo>
                    <a:pt x="36" y="23"/>
                  </a:lnTo>
                  <a:lnTo>
                    <a:pt x="44" y="17"/>
                  </a:lnTo>
                  <a:lnTo>
                    <a:pt x="44" y="17"/>
                  </a:lnTo>
                  <a:close/>
                  <a:moveTo>
                    <a:pt x="35" y="30"/>
                  </a:moveTo>
                  <a:lnTo>
                    <a:pt x="35" y="30"/>
                  </a:lnTo>
                  <a:lnTo>
                    <a:pt x="33" y="34"/>
                  </a:lnTo>
                  <a:lnTo>
                    <a:pt x="31" y="36"/>
                  </a:lnTo>
                  <a:lnTo>
                    <a:pt x="21" y="38"/>
                  </a:lnTo>
                  <a:lnTo>
                    <a:pt x="21" y="38"/>
                  </a:lnTo>
                  <a:lnTo>
                    <a:pt x="27" y="34"/>
                  </a:lnTo>
                  <a:lnTo>
                    <a:pt x="35" y="30"/>
                  </a:lnTo>
                  <a:lnTo>
                    <a:pt x="35" y="30"/>
                  </a:lnTo>
                  <a:close/>
                  <a:moveTo>
                    <a:pt x="16" y="50"/>
                  </a:moveTo>
                  <a:lnTo>
                    <a:pt x="16" y="50"/>
                  </a:lnTo>
                  <a:lnTo>
                    <a:pt x="21" y="46"/>
                  </a:lnTo>
                  <a:lnTo>
                    <a:pt x="29" y="42"/>
                  </a:lnTo>
                  <a:lnTo>
                    <a:pt x="29" y="42"/>
                  </a:lnTo>
                  <a:lnTo>
                    <a:pt x="27" y="46"/>
                  </a:lnTo>
                  <a:lnTo>
                    <a:pt x="25" y="48"/>
                  </a:lnTo>
                  <a:lnTo>
                    <a:pt x="16" y="50"/>
                  </a:lnTo>
                  <a:lnTo>
                    <a:pt x="16" y="50"/>
                  </a:lnTo>
                  <a:close/>
                  <a:moveTo>
                    <a:pt x="12" y="63"/>
                  </a:moveTo>
                  <a:lnTo>
                    <a:pt x="12" y="63"/>
                  </a:lnTo>
                  <a:lnTo>
                    <a:pt x="17" y="57"/>
                  </a:lnTo>
                  <a:lnTo>
                    <a:pt x="25" y="53"/>
                  </a:lnTo>
                  <a:lnTo>
                    <a:pt x="25" y="53"/>
                  </a:lnTo>
                  <a:lnTo>
                    <a:pt x="25" y="57"/>
                  </a:lnTo>
                  <a:lnTo>
                    <a:pt x="21" y="61"/>
                  </a:lnTo>
                  <a:lnTo>
                    <a:pt x="12" y="63"/>
                  </a:lnTo>
                  <a:lnTo>
                    <a:pt x="12" y="63"/>
                  </a:lnTo>
                  <a:close/>
                  <a:moveTo>
                    <a:pt x="19" y="42"/>
                  </a:moveTo>
                  <a:lnTo>
                    <a:pt x="19" y="42"/>
                  </a:lnTo>
                  <a:lnTo>
                    <a:pt x="17" y="44"/>
                  </a:lnTo>
                  <a:lnTo>
                    <a:pt x="14" y="46"/>
                  </a:lnTo>
                  <a:lnTo>
                    <a:pt x="14" y="46"/>
                  </a:lnTo>
                  <a:lnTo>
                    <a:pt x="16" y="44"/>
                  </a:lnTo>
                  <a:lnTo>
                    <a:pt x="19" y="42"/>
                  </a:lnTo>
                  <a:lnTo>
                    <a:pt x="19" y="42"/>
                  </a:lnTo>
                  <a:close/>
                  <a:moveTo>
                    <a:pt x="16" y="53"/>
                  </a:moveTo>
                  <a:lnTo>
                    <a:pt x="16" y="53"/>
                  </a:lnTo>
                  <a:lnTo>
                    <a:pt x="14" y="57"/>
                  </a:lnTo>
                  <a:lnTo>
                    <a:pt x="8" y="61"/>
                  </a:lnTo>
                  <a:lnTo>
                    <a:pt x="8" y="61"/>
                  </a:lnTo>
                  <a:lnTo>
                    <a:pt x="8" y="57"/>
                  </a:lnTo>
                  <a:lnTo>
                    <a:pt x="10" y="55"/>
                  </a:lnTo>
                  <a:lnTo>
                    <a:pt x="16" y="53"/>
                  </a:lnTo>
                  <a:lnTo>
                    <a:pt x="16" y="53"/>
                  </a:lnTo>
                  <a:close/>
                  <a:moveTo>
                    <a:pt x="23" y="67"/>
                  </a:moveTo>
                  <a:lnTo>
                    <a:pt x="23" y="67"/>
                  </a:lnTo>
                  <a:lnTo>
                    <a:pt x="19" y="71"/>
                  </a:lnTo>
                  <a:lnTo>
                    <a:pt x="16" y="72"/>
                  </a:lnTo>
                  <a:lnTo>
                    <a:pt x="12" y="74"/>
                  </a:lnTo>
                  <a:lnTo>
                    <a:pt x="8" y="76"/>
                  </a:lnTo>
                  <a:lnTo>
                    <a:pt x="8" y="76"/>
                  </a:lnTo>
                  <a:lnTo>
                    <a:pt x="8" y="72"/>
                  </a:lnTo>
                  <a:lnTo>
                    <a:pt x="14" y="71"/>
                  </a:lnTo>
                  <a:lnTo>
                    <a:pt x="23" y="67"/>
                  </a:lnTo>
                  <a:lnTo>
                    <a:pt x="23" y="67"/>
                  </a:lnTo>
                  <a:close/>
                  <a:moveTo>
                    <a:pt x="21" y="76"/>
                  </a:moveTo>
                  <a:lnTo>
                    <a:pt x="21" y="76"/>
                  </a:lnTo>
                  <a:lnTo>
                    <a:pt x="19" y="78"/>
                  </a:lnTo>
                  <a:lnTo>
                    <a:pt x="17" y="80"/>
                  </a:lnTo>
                  <a:lnTo>
                    <a:pt x="17" y="80"/>
                  </a:lnTo>
                  <a:lnTo>
                    <a:pt x="19" y="78"/>
                  </a:lnTo>
                  <a:lnTo>
                    <a:pt x="21" y="76"/>
                  </a:lnTo>
                  <a:lnTo>
                    <a:pt x="21" y="76"/>
                  </a:lnTo>
                  <a:close/>
                  <a:moveTo>
                    <a:pt x="14" y="76"/>
                  </a:moveTo>
                  <a:lnTo>
                    <a:pt x="14" y="76"/>
                  </a:lnTo>
                  <a:lnTo>
                    <a:pt x="10" y="80"/>
                  </a:lnTo>
                  <a:lnTo>
                    <a:pt x="6" y="86"/>
                  </a:lnTo>
                  <a:lnTo>
                    <a:pt x="6" y="86"/>
                  </a:lnTo>
                  <a:lnTo>
                    <a:pt x="6" y="82"/>
                  </a:lnTo>
                  <a:lnTo>
                    <a:pt x="8" y="78"/>
                  </a:lnTo>
                  <a:lnTo>
                    <a:pt x="14" y="76"/>
                  </a:lnTo>
                  <a:lnTo>
                    <a:pt x="14" y="76"/>
                  </a:lnTo>
                  <a:close/>
                  <a:moveTo>
                    <a:pt x="8" y="93"/>
                  </a:moveTo>
                  <a:lnTo>
                    <a:pt x="8" y="93"/>
                  </a:lnTo>
                  <a:lnTo>
                    <a:pt x="10" y="91"/>
                  </a:lnTo>
                  <a:lnTo>
                    <a:pt x="12" y="91"/>
                  </a:lnTo>
                  <a:lnTo>
                    <a:pt x="12" y="91"/>
                  </a:lnTo>
                  <a:lnTo>
                    <a:pt x="10" y="93"/>
                  </a:lnTo>
                  <a:lnTo>
                    <a:pt x="8" y="93"/>
                  </a:lnTo>
                  <a:lnTo>
                    <a:pt x="8" y="93"/>
                  </a:lnTo>
                  <a:close/>
                  <a:moveTo>
                    <a:pt x="21" y="86"/>
                  </a:moveTo>
                  <a:lnTo>
                    <a:pt x="21" y="86"/>
                  </a:lnTo>
                  <a:lnTo>
                    <a:pt x="23" y="88"/>
                  </a:lnTo>
                  <a:lnTo>
                    <a:pt x="21" y="91"/>
                  </a:lnTo>
                  <a:lnTo>
                    <a:pt x="16" y="93"/>
                  </a:lnTo>
                  <a:lnTo>
                    <a:pt x="16" y="93"/>
                  </a:lnTo>
                  <a:lnTo>
                    <a:pt x="16" y="91"/>
                  </a:lnTo>
                  <a:lnTo>
                    <a:pt x="17" y="90"/>
                  </a:lnTo>
                  <a:lnTo>
                    <a:pt x="21" y="86"/>
                  </a:lnTo>
                  <a:lnTo>
                    <a:pt x="21" y="86"/>
                  </a:lnTo>
                  <a:close/>
                  <a:moveTo>
                    <a:pt x="16" y="105"/>
                  </a:moveTo>
                  <a:lnTo>
                    <a:pt x="16" y="105"/>
                  </a:lnTo>
                  <a:lnTo>
                    <a:pt x="19" y="97"/>
                  </a:lnTo>
                  <a:lnTo>
                    <a:pt x="23" y="95"/>
                  </a:lnTo>
                  <a:lnTo>
                    <a:pt x="27" y="95"/>
                  </a:lnTo>
                  <a:lnTo>
                    <a:pt x="27" y="95"/>
                  </a:lnTo>
                  <a:lnTo>
                    <a:pt x="21" y="101"/>
                  </a:lnTo>
                  <a:lnTo>
                    <a:pt x="16" y="105"/>
                  </a:lnTo>
                  <a:lnTo>
                    <a:pt x="16" y="105"/>
                  </a:lnTo>
                  <a:close/>
                  <a:moveTo>
                    <a:pt x="27" y="103"/>
                  </a:moveTo>
                  <a:lnTo>
                    <a:pt x="27" y="103"/>
                  </a:lnTo>
                  <a:lnTo>
                    <a:pt x="29" y="105"/>
                  </a:lnTo>
                  <a:lnTo>
                    <a:pt x="31" y="107"/>
                  </a:lnTo>
                  <a:lnTo>
                    <a:pt x="31" y="107"/>
                  </a:lnTo>
                  <a:lnTo>
                    <a:pt x="29" y="109"/>
                  </a:lnTo>
                  <a:lnTo>
                    <a:pt x="25" y="111"/>
                  </a:lnTo>
                  <a:lnTo>
                    <a:pt x="19" y="114"/>
                  </a:lnTo>
                  <a:lnTo>
                    <a:pt x="19" y="114"/>
                  </a:lnTo>
                  <a:lnTo>
                    <a:pt x="23" y="109"/>
                  </a:lnTo>
                  <a:lnTo>
                    <a:pt x="27" y="103"/>
                  </a:lnTo>
                  <a:lnTo>
                    <a:pt x="27" y="103"/>
                  </a:lnTo>
                  <a:close/>
                  <a:moveTo>
                    <a:pt x="21" y="120"/>
                  </a:moveTo>
                  <a:lnTo>
                    <a:pt x="21" y="120"/>
                  </a:lnTo>
                  <a:lnTo>
                    <a:pt x="23" y="118"/>
                  </a:lnTo>
                  <a:lnTo>
                    <a:pt x="25" y="116"/>
                  </a:lnTo>
                  <a:lnTo>
                    <a:pt x="25" y="116"/>
                  </a:lnTo>
                  <a:lnTo>
                    <a:pt x="23" y="118"/>
                  </a:lnTo>
                  <a:lnTo>
                    <a:pt x="21" y="120"/>
                  </a:lnTo>
                  <a:lnTo>
                    <a:pt x="21" y="120"/>
                  </a:lnTo>
                  <a:close/>
                  <a:moveTo>
                    <a:pt x="33" y="112"/>
                  </a:moveTo>
                  <a:lnTo>
                    <a:pt x="33" y="112"/>
                  </a:lnTo>
                  <a:lnTo>
                    <a:pt x="36" y="112"/>
                  </a:lnTo>
                  <a:lnTo>
                    <a:pt x="36" y="112"/>
                  </a:lnTo>
                  <a:lnTo>
                    <a:pt x="35" y="116"/>
                  </a:lnTo>
                  <a:lnTo>
                    <a:pt x="33" y="116"/>
                  </a:lnTo>
                  <a:lnTo>
                    <a:pt x="27" y="120"/>
                  </a:lnTo>
                  <a:lnTo>
                    <a:pt x="27" y="120"/>
                  </a:lnTo>
                  <a:lnTo>
                    <a:pt x="33" y="112"/>
                  </a:lnTo>
                  <a:lnTo>
                    <a:pt x="33" y="112"/>
                  </a:lnTo>
                  <a:close/>
                  <a:moveTo>
                    <a:pt x="33" y="126"/>
                  </a:moveTo>
                  <a:lnTo>
                    <a:pt x="33" y="126"/>
                  </a:lnTo>
                  <a:lnTo>
                    <a:pt x="35" y="122"/>
                  </a:lnTo>
                  <a:lnTo>
                    <a:pt x="38" y="118"/>
                  </a:lnTo>
                  <a:lnTo>
                    <a:pt x="38" y="118"/>
                  </a:lnTo>
                  <a:lnTo>
                    <a:pt x="40" y="118"/>
                  </a:lnTo>
                  <a:lnTo>
                    <a:pt x="40" y="120"/>
                  </a:lnTo>
                  <a:lnTo>
                    <a:pt x="40" y="120"/>
                  </a:lnTo>
                  <a:lnTo>
                    <a:pt x="38" y="124"/>
                  </a:lnTo>
                  <a:lnTo>
                    <a:pt x="33" y="126"/>
                  </a:lnTo>
                  <a:lnTo>
                    <a:pt x="33" y="126"/>
                  </a:lnTo>
                  <a:close/>
                  <a:moveTo>
                    <a:pt x="40" y="135"/>
                  </a:moveTo>
                  <a:lnTo>
                    <a:pt x="40" y="135"/>
                  </a:lnTo>
                  <a:lnTo>
                    <a:pt x="40" y="133"/>
                  </a:lnTo>
                  <a:lnTo>
                    <a:pt x="42" y="133"/>
                  </a:lnTo>
                  <a:lnTo>
                    <a:pt x="42" y="133"/>
                  </a:lnTo>
                  <a:lnTo>
                    <a:pt x="42" y="135"/>
                  </a:lnTo>
                  <a:lnTo>
                    <a:pt x="40" y="135"/>
                  </a:lnTo>
                  <a:lnTo>
                    <a:pt x="40" y="135"/>
                  </a:lnTo>
                  <a:lnTo>
                    <a:pt x="40" y="135"/>
                  </a:lnTo>
                  <a:close/>
                  <a:moveTo>
                    <a:pt x="42" y="128"/>
                  </a:moveTo>
                  <a:lnTo>
                    <a:pt x="42" y="128"/>
                  </a:lnTo>
                  <a:lnTo>
                    <a:pt x="44" y="126"/>
                  </a:lnTo>
                  <a:lnTo>
                    <a:pt x="46" y="124"/>
                  </a:lnTo>
                  <a:lnTo>
                    <a:pt x="46" y="124"/>
                  </a:lnTo>
                  <a:lnTo>
                    <a:pt x="46" y="128"/>
                  </a:lnTo>
                  <a:lnTo>
                    <a:pt x="42" y="128"/>
                  </a:lnTo>
                  <a:lnTo>
                    <a:pt x="42" y="128"/>
                  </a:lnTo>
                  <a:close/>
                  <a:moveTo>
                    <a:pt x="48" y="133"/>
                  </a:moveTo>
                  <a:lnTo>
                    <a:pt x="48" y="133"/>
                  </a:lnTo>
                  <a:lnTo>
                    <a:pt x="48" y="132"/>
                  </a:lnTo>
                  <a:lnTo>
                    <a:pt x="50" y="130"/>
                  </a:lnTo>
                  <a:lnTo>
                    <a:pt x="50" y="130"/>
                  </a:lnTo>
                  <a:lnTo>
                    <a:pt x="52" y="130"/>
                  </a:lnTo>
                  <a:lnTo>
                    <a:pt x="52" y="130"/>
                  </a:lnTo>
                  <a:lnTo>
                    <a:pt x="52" y="133"/>
                  </a:lnTo>
                  <a:lnTo>
                    <a:pt x="48" y="133"/>
                  </a:lnTo>
                  <a:lnTo>
                    <a:pt x="48" y="133"/>
                  </a:lnTo>
                  <a:close/>
                  <a:moveTo>
                    <a:pt x="54" y="137"/>
                  </a:moveTo>
                  <a:lnTo>
                    <a:pt x="54" y="137"/>
                  </a:lnTo>
                  <a:lnTo>
                    <a:pt x="56" y="133"/>
                  </a:lnTo>
                  <a:lnTo>
                    <a:pt x="56" y="133"/>
                  </a:lnTo>
                  <a:lnTo>
                    <a:pt x="57" y="133"/>
                  </a:lnTo>
                  <a:lnTo>
                    <a:pt x="57" y="135"/>
                  </a:lnTo>
                  <a:lnTo>
                    <a:pt x="57" y="135"/>
                  </a:lnTo>
                  <a:lnTo>
                    <a:pt x="57" y="135"/>
                  </a:lnTo>
                  <a:lnTo>
                    <a:pt x="57" y="137"/>
                  </a:lnTo>
                  <a:lnTo>
                    <a:pt x="54" y="137"/>
                  </a:lnTo>
                  <a:lnTo>
                    <a:pt x="54" y="137"/>
                  </a:lnTo>
                  <a:close/>
                  <a:moveTo>
                    <a:pt x="61" y="137"/>
                  </a:moveTo>
                  <a:lnTo>
                    <a:pt x="61" y="137"/>
                  </a:lnTo>
                  <a:lnTo>
                    <a:pt x="63" y="137"/>
                  </a:lnTo>
                  <a:lnTo>
                    <a:pt x="65" y="137"/>
                  </a:lnTo>
                  <a:lnTo>
                    <a:pt x="65" y="137"/>
                  </a:lnTo>
                  <a:lnTo>
                    <a:pt x="63" y="139"/>
                  </a:lnTo>
                  <a:lnTo>
                    <a:pt x="61" y="139"/>
                  </a:lnTo>
                  <a:lnTo>
                    <a:pt x="61" y="137"/>
                  </a:lnTo>
                  <a:lnTo>
                    <a:pt x="61" y="137"/>
                  </a:lnTo>
                  <a:close/>
                  <a:moveTo>
                    <a:pt x="118" y="101"/>
                  </a:moveTo>
                  <a:lnTo>
                    <a:pt x="118" y="101"/>
                  </a:lnTo>
                  <a:lnTo>
                    <a:pt x="128" y="103"/>
                  </a:lnTo>
                  <a:lnTo>
                    <a:pt x="136" y="105"/>
                  </a:lnTo>
                  <a:lnTo>
                    <a:pt x="136" y="105"/>
                  </a:lnTo>
                  <a:lnTo>
                    <a:pt x="134" y="114"/>
                  </a:lnTo>
                  <a:lnTo>
                    <a:pt x="128" y="122"/>
                  </a:lnTo>
                  <a:lnTo>
                    <a:pt x="118" y="130"/>
                  </a:lnTo>
                  <a:lnTo>
                    <a:pt x="109" y="133"/>
                  </a:lnTo>
                  <a:lnTo>
                    <a:pt x="97" y="135"/>
                  </a:lnTo>
                  <a:lnTo>
                    <a:pt x="86" y="137"/>
                  </a:lnTo>
                  <a:lnTo>
                    <a:pt x="75" y="135"/>
                  </a:lnTo>
                  <a:lnTo>
                    <a:pt x="65" y="133"/>
                  </a:lnTo>
                  <a:lnTo>
                    <a:pt x="65" y="133"/>
                  </a:lnTo>
                  <a:lnTo>
                    <a:pt x="54" y="128"/>
                  </a:lnTo>
                  <a:lnTo>
                    <a:pt x="44" y="118"/>
                  </a:lnTo>
                  <a:lnTo>
                    <a:pt x="36" y="107"/>
                  </a:lnTo>
                  <a:lnTo>
                    <a:pt x="31" y="97"/>
                  </a:lnTo>
                  <a:lnTo>
                    <a:pt x="31" y="97"/>
                  </a:lnTo>
                  <a:lnTo>
                    <a:pt x="29" y="86"/>
                  </a:lnTo>
                  <a:lnTo>
                    <a:pt x="27" y="74"/>
                  </a:lnTo>
                  <a:lnTo>
                    <a:pt x="29" y="63"/>
                  </a:lnTo>
                  <a:lnTo>
                    <a:pt x="31" y="51"/>
                  </a:lnTo>
                  <a:lnTo>
                    <a:pt x="35" y="42"/>
                  </a:lnTo>
                  <a:lnTo>
                    <a:pt x="40" y="32"/>
                  </a:lnTo>
                  <a:lnTo>
                    <a:pt x="46" y="25"/>
                  </a:lnTo>
                  <a:lnTo>
                    <a:pt x="54" y="17"/>
                  </a:lnTo>
                  <a:lnTo>
                    <a:pt x="54" y="17"/>
                  </a:lnTo>
                  <a:lnTo>
                    <a:pt x="61" y="13"/>
                  </a:lnTo>
                  <a:lnTo>
                    <a:pt x="71" y="10"/>
                  </a:lnTo>
                  <a:lnTo>
                    <a:pt x="82" y="6"/>
                  </a:lnTo>
                  <a:lnTo>
                    <a:pt x="92" y="4"/>
                  </a:lnTo>
                  <a:lnTo>
                    <a:pt x="92" y="4"/>
                  </a:lnTo>
                  <a:lnTo>
                    <a:pt x="99" y="4"/>
                  </a:lnTo>
                  <a:lnTo>
                    <a:pt x="107" y="6"/>
                  </a:lnTo>
                  <a:lnTo>
                    <a:pt x="118" y="11"/>
                  </a:lnTo>
                  <a:lnTo>
                    <a:pt x="118" y="11"/>
                  </a:lnTo>
                  <a:lnTo>
                    <a:pt x="128" y="21"/>
                  </a:lnTo>
                  <a:lnTo>
                    <a:pt x="136" y="34"/>
                  </a:lnTo>
                  <a:lnTo>
                    <a:pt x="139" y="50"/>
                  </a:lnTo>
                  <a:lnTo>
                    <a:pt x="141" y="67"/>
                  </a:lnTo>
                  <a:lnTo>
                    <a:pt x="141" y="67"/>
                  </a:lnTo>
                  <a:lnTo>
                    <a:pt x="97" y="69"/>
                  </a:lnTo>
                  <a:lnTo>
                    <a:pt x="54" y="69"/>
                  </a:lnTo>
                  <a:lnTo>
                    <a:pt x="54" y="69"/>
                  </a:lnTo>
                  <a:lnTo>
                    <a:pt x="52" y="74"/>
                  </a:lnTo>
                  <a:lnTo>
                    <a:pt x="52" y="80"/>
                  </a:lnTo>
                  <a:lnTo>
                    <a:pt x="54" y="91"/>
                  </a:lnTo>
                  <a:lnTo>
                    <a:pt x="59" y="103"/>
                  </a:lnTo>
                  <a:lnTo>
                    <a:pt x="69" y="111"/>
                  </a:lnTo>
                  <a:lnTo>
                    <a:pt x="69" y="111"/>
                  </a:lnTo>
                  <a:lnTo>
                    <a:pt x="76" y="114"/>
                  </a:lnTo>
                  <a:lnTo>
                    <a:pt x="86" y="116"/>
                  </a:lnTo>
                  <a:lnTo>
                    <a:pt x="96" y="116"/>
                  </a:lnTo>
                  <a:lnTo>
                    <a:pt x="105" y="114"/>
                  </a:lnTo>
                  <a:lnTo>
                    <a:pt x="105" y="114"/>
                  </a:lnTo>
                  <a:lnTo>
                    <a:pt x="109" y="112"/>
                  </a:lnTo>
                  <a:lnTo>
                    <a:pt x="113" y="109"/>
                  </a:lnTo>
                  <a:lnTo>
                    <a:pt x="115" y="105"/>
                  </a:lnTo>
                  <a:lnTo>
                    <a:pt x="118" y="101"/>
                  </a:lnTo>
                  <a:lnTo>
                    <a:pt x="118"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8" name="Freeform 86"/>
            <p:cNvSpPr>
              <a:spLocks noEditPoints="1"/>
            </p:cNvSpPr>
            <p:nvPr/>
          </p:nvSpPr>
          <p:spPr bwMode="auto">
            <a:xfrm>
              <a:off x="5384801" y="565150"/>
              <a:ext cx="398463" cy="393700"/>
            </a:xfrm>
            <a:custGeom>
              <a:avLst/>
              <a:gdLst/>
              <a:ahLst/>
              <a:cxnLst>
                <a:cxn ang="0">
                  <a:pos x="185" y="109"/>
                </a:cxn>
                <a:cxn ang="0">
                  <a:pos x="141" y="115"/>
                </a:cxn>
                <a:cxn ang="0">
                  <a:pos x="116" y="138"/>
                </a:cxn>
                <a:cxn ang="0">
                  <a:pos x="126" y="162"/>
                </a:cxn>
                <a:cxn ang="0">
                  <a:pos x="162" y="168"/>
                </a:cxn>
                <a:cxn ang="0">
                  <a:pos x="225" y="181"/>
                </a:cxn>
                <a:cxn ang="0">
                  <a:pos x="207" y="235"/>
                </a:cxn>
                <a:cxn ang="0">
                  <a:pos x="118" y="246"/>
                </a:cxn>
                <a:cxn ang="0">
                  <a:pos x="34" y="216"/>
                </a:cxn>
                <a:cxn ang="0">
                  <a:pos x="5" y="170"/>
                </a:cxn>
                <a:cxn ang="0">
                  <a:pos x="0" y="120"/>
                </a:cxn>
                <a:cxn ang="0">
                  <a:pos x="30" y="46"/>
                </a:cxn>
                <a:cxn ang="0">
                  <a:pos x="114" y="2"/>
                </a:cxn>
                <a:cxn ang="0">
                  <a:pos x="188" y="8"/>
                </a:cxn>
                <a:cxn ang="0">
                  <a:pos x="234" y="44"/>
                </a:cxn>
                <a:cxn ang="0">
                  <a:pos x="124" y="12"/>
                </a:cxn>
                <a:cxn ang="0">
                  <a:pos x="65" y="56"/>
                </a:cxn>
                <a:cxn ang="0">
                  <a:pos x="45" y="119"/>
                </a:cxn>
                <a:cxn ang="0">
                  <a:pos x="57" y="180"/>
                </a:cxn>
                <a:cxn ang="0">
                  <a:pos x="91" y="220"/>
                </a:cxn>
                <a:cxn ang="0">
                  <a:pos x="167" y="235"/>
                </a:cxn>
                <a:cxn ang="0">
                  <a:pos x="225" y="197"/>
                </a:cxn>
                <a:cxn ang="0">
                  <a:pos x="179" y="172"/>
                </a:cxn>
                <a:cxn ang="0">
                  <a:pos x="122" y="166"/>
                </a:cxn>
                <a:cxn ang="0">
                  <a:pos x="103" y="130"/>
                </a:cxn>
                <a:cxn ang="0">
                  <a:pos x="114" y="92"/>
                </a:cxn>
                <a:cxn ang="0">
                  <a:pos x="162" y="77"/>
                </a:cxn>
                <a:cxn ang="0">
                  <a:pos x="190" y="92"/>
                </a:cxn>
                <a:cxn ang="0">
                  <a:pos x="217" y="86"/>
                </a:cxn>
                <a:cxn ang="0">
                  <a:pos x="232" y="59"/>
                </a:cxn>
                <a:cxn ang="0">
                  <a:pos x="162" y="12"/>
                </a:cxn>
                <a:cxn ang="0">
                  <a:pos x="36" y="63"/>
                </a:cxn>
                <a:cxn ang="0">
                  <a:pos x="51" y="50"/>
                </a:cxn>
                <a:cxn ang="0">
                  <a:pos x="36" y="63"/>
                </a:cxn>
                <a:cxn ang="0">
                  <a:pos x="38" y="84"/>
                </a:cxn>
                <a:cxn ang="0">
                  <a:pos x="42" y="73"/>
                </a:cxn>
                <a:cxn ang="0">
                  <a:pos x="133" y="92"/>
                </a:cxn>
                <a:cxn ang="0">
                  <a:pos x="141" y="84"/>
                </a:cxn>
                <a:cxn ang="0">
                  <a:pos x="133" y="92"/>
                </a:cxn>
                <a:cxn ang="0">
                  <a:pos x="162" y="88"/>
                </a:cxn>
                <a:cxn ang="0">
                  <a:pos x="152" y="92"/>
                </a:cxn>
                <a:cxn ang="0">
                  <a:pos x="166" y="100"/>
                </a:cxn>
                <a:cxn ang="0">
                  <a:pos x="162" y="98"/>
                </a:cxn>
                <a:cxn ang="0">
                  <a:pos x="11" y="115"/>
                </a:cxn>
                <a:cxn ang="0">
                  <a:pos x="34" y="98"/>
                </a:cxn>
                <a:cxn ang="0">
                  <a:pos x="11" y="115"/>
                </a:cxn>
                <a:cxn ang="0">
                  <a:pos x="118" y="111"/>
                </a:cxn>
                <a:cxn ang="0">
                  <a:pos x="116" y="109"/>
                </a:cxn>
                <a:cxn ang="0">
                  <a:pos x="23" y="126"/>
                </a:cxn>
                <a:cxn ang="0">
                  <a:pos x="36" y="115"/>
                </a:cxn>
                <a:cxn ang="0">
                  <a:pos x="21" y="119"/>
                </a:cxn>
                <a:cxn ang="0">
                  <a:pos x="9" y="145"/>
                </a:cxn>
                <a:cxn ang="0">
                  <a:pos x="13" y="140"/>
                </a:cxn>
                <a:cxn ang="0">
                  <a:pos x="21" y="151"/>
                </a:cxn>
                <a:cxn ang="0">
                  <a:pos x="32" y="138"/>
                </a:cxn>
                <a:cxn ang="0">
                  <a:pos x="21" y="151"/>
                </a:cxn>
                <a:cxn ang="0">
                  <a:pos x="36" y="168"/>
                </a:cxn>
                <a:cxn ang="0">
                  <a:pos x="28" y="170"/>
                </a:cxn>
                <a:cxn ang="0">
                  <a:pos x="38" y="202"/>
                </a:cxn>
                <a:cxn ang="0">
                  <a:pos x="34" y="204"/>
                </a:cxn>
                <a:cxn ang="0">
                  <a:pos x="47" y="214"/>
                </a:cxn>
                <a:cxn ang="0">
                  <a:pos x="47" y="210"/>
                </a:cxn>
              </a:cxnLst>
              <a:rect l="0" t="0" r="r" b="b"/>
              <a:pathLst>
                <a:path w="251" h="248">
                  <a:moveTo>
                    <a:pt x="251" y="75"/>
                  </a:moveTo>
                  <a:lnTo>
                    <a:pt x="251" y="75"/>
                  </a:lnTo>
                  <a:lnTo>
                    <a:pt x="230" y="86"/>
                  </a:lnTo>
                  <a:lnTo>
                    <a:pt x="207" y="98"/>
                  </a:lnTo>
                  <a:lnTo>
                    <a:pt x="185" y="109"/>
                  </a:lnTo>
                  <a:lnTo>
                    <a:pt x="162" y="120"/>
                  </a:lnTo>
                  <a:lnTo>
                    <a:pt x="162" y="120"/>
                  </a:lnTo>
                  <a:lnTo>
                    <a:pt x="154" y="117"/>
                  </a:lnTo>
                  <a:lnTo>
                    <a:pt x="148" y="115"/>
                  </a:lnTo>
                  <a:lnTo>
                    <a:pt x="141" y="115"/>
                  </a:lnTo>
                  <a:lnTo>
                    <a:pt x="135" y="115"/>
                  </a:lnTo>
                  <a:lnTo>
                    <a:pt x="131" y="117"/>
                  </a:lnTo>
                  <a:lnTo>
                    <a:pt x="126" y="120"/>
                  </a:lnTo>
                  <a:lnTo>
                    <a:pt x="118" y="128"/>
                  </a:lnTo>
                  <a:lnTo>
                    <a:pt x="116" y="138"/>
                  </a:lnTo>
                  <a:lnTo>
                    <a:pt x="114" y="143"/>
                  </a:lnTo>
                  <a:lnTo>
                    <a:pt x="116" y="149"/>
                  </a:lnTo>
                  <a:lnTo>
                    <a:pt x="118" y="153"/>
                  </a:lnTo>
                  <a:lnTo>
                    <a:pt x="122" y="159"/>
                  </a:lnTo>
                  <a:lnTo>
                    <a:pt x="126" y="162"/>
                  </a:lnTo>
                  <a:lnTo>
                    <a:pt x="133" y="166"/>
                  </a:lnTo>
                  <a:lnTo>
                    <a:pt x="133" y="166"/>
                  </a:lnTo>
                  <a:lnTo>
                    <a:pt x="143" y="170"/>
                  </a:lnTo>
                  <a:lnTo>
                    <a:pt x="152" y="170"/>
                  </a:lnTo>
                  <a:lnTo>
                    <a:pt x="162" y="168"/>
                  </a:lnTo>
                  <a:lnTo>
                    <a:pt x="171" y="166"/>
                  </a:lnTo>
                  <a:lnTo>
                    <a:pt x="190" y="159"/>
                  </a:lnTo>
                  <a:lnTo>
                    <a:pt x="204" y="153"/>
                  </a:lnTo>
                  <a:lnTo>
                    <a:pt x="204" y="153"/>
                  </a:lnTo>
                  <a:lnTo>
                    <a:pt x="225" y="181"/>
                  </a:lnTo>
                  <a:lnTo>
                    <a:pt x="246" y="208"/>
                  </a:lnTo>
                  <a:lnTo>
                    <a:pt x="246" y="208"/>
                  </a:lnTo>
                  <a:lnTo>
                    <a:pt x="234" y="220"/>
                  </a:lnTo>
                  <a:lnTo>
                    <a:pt x="223" y="229"/>
                  </a:lnTo>
                  <a:lnTo>
                    <a:pt x="207" y="235"/>
                  </a:lnTo>
                  <a:lnTo>
                    <a:pt x="190" y="241"/>
                  </a:lnTo>
                  <a:lnTo>
                    <a:pt x="173" y="244"/>
                  </a:lnTo>
                  <a:lnTo>
                    <a:pt x="156" y="246"/>
                  </a:lnTo>
                  <a:lnTo>
                    <a:pt x="137" y="248"/>
                  </a:lnTo>
                  <a:lnTo>
                    <a:pt x="118" y="246"/>
                  </a:lnTo>
                  <a:lnTo>
                    <a:pt x="118" y="246"/>
                  </a:lnTo>
                  <a:lnTo>
                    <a:pt x="95" y="242"/>
                  </a:lnTo>
                  <a:lnTo>
                    <a:pt x="72" y="237"/>
                  </a:lnTo>
                  <a:lnTo>
                    <a:pt x="51" y="227"/>
                  </a:lnTo>
                  <a:lnTo>
                    <a:pt x="34" y="216"/>
                  </a:lnTo>
                  <a:lnTo>
                    <a:pt x="26" y="208"/>
                  </a:lnTo>
                  <a:lnTo>
                    <a:pt x="21" y="201"/>
                  </a:lnTo>
                  <a:lnTo>
                    <a:pt x="13" y="191"/>
                  </a:lnTo>
                  <a:lnTo>
                    <a:pt x="9" y="181"/>
                  </a:lnTo>
                  <a:lnTo>
                    <a:pt x="5" y="170"/>
                  </a:lnTo>
                  <a:lnTo>
                    <a:pt x="2" y="159"/>
                  </a:lnTo>
                  <a:lnTo>
                    <a:pt x="0" y="147"/>
                  </a:lnTo>
                  <a:lnTo>
                    <a:pt x="0" y="134"/>
                  </a:lnTo>
                  <a:lnTo>
                    <a:pt x="0" y="134"/>
                  </a:lnTo>
                  <a:lnTo>
                    <a:pt x="0" y="120"/>
                  </a:lnTo>
                  <a:lnTo>
                    <a:pt x="2" y="107"/>
                  </a:lnTo>
                  <a:lnTo>
                    <a:pt x="4" y="96"/>
                  </a:lnTo>
                  <a:lnTo>
                    <a:pt x="7" y="84"/>
                  </a:lnTo>
                  <a:lnTo>
                    <a:pt x="17" y="63"/>
                  </a:lnTo>
                  <a:lnTo>
                    <a:pt x="30" y="46"/>
                  </a:lnTo>
                  <a:lnTo>
                    <a:pt x="30" y="46"/>
                  </a:lnTo>
                  <a:lnTo>
                    <a:pt x="47" y="33"/>
                  </a:lnTo>
                  <a:lnTo>
                    <a:pt x="66" y="19"/>
                  </a:lnTo>
                  <a:lnTo>
                    <a:pt x="89" y="10"/>
                  </a:lnTo>
                  <a:lnTo>
                    <a:pt x="114" y="2"/>
                  </a:lnTo>
                  <a:lnTo>
                    <a:pt x="141" y="0"/>
                  </a:lnTo>
                  <a:lnTo>
                    <a:pt x="152" y="0"/>
                  </a:lnTo>
                  <a:lnTo>
                    <a:pt x="166" y="2"/>
                  </a:lnTo>
                  <a:lnTo>
                    <a:pt x="177" y="4"/>
                  </a:lnTo>
                  <a:lnTo>
                    <a:pt x="188" y="8"/>
                  </a:lnTo>
                  <a:lnTo>
                    <a:pt x="200" y="14"/>
                  </a:lnTo>
                  <a:lnTo>
                    <a:pt x="209" y="19"/>
                  </a:lnTo>
                  <a:lnTo>
                    <a:pt x="209" y="19"/>
                  </a:lnTo>
                  <a:lnTo>
                    <a:pt x="223" y="31"/>
                  </a:lnTo>
                  <a:lnTo>
                    <a:pt x="234" y="44"/>
                  </a:lnTo>
                  <a:lnTo>
                    <a:pt x="244" y="58"/>
                  </a:lnTo>
                  <a:lnTo>
                    <a:pt x="251" y="75"/>
                  </a:lnTo>
                  <a:lnTo>
                    <a:pt x="251" y="75"/>
                  </a:lnTo>
                  <a:close/>
                  <a:moveTo>
                    <a:pt x="124" y="12"/>
                  </a:moveTo>
                  <a:lnTo>
                    <a:pt x="124" y="12"/>
                  </a:lnTo>
                  <a:lnTo>
                    <a:pt x="110" y="14"/>
                  </a:lnTo>
                  <a:lnTo>
                    <a:pt x="97" y="21"/>
                  </a:lnTo>
                  <a:lnTo>
                    <a:pt x="84" y="31"/>
                  </a:lnTo>
                  <a:lnTo>
                    <a:pt x="74" y="42"/>
                  </a:lnTo>
                  <a:lnTo>
                    <a:pt x="65" y="56"/>
                  </a:lnTo>
                  <a:lnTo>
                    <a:pt x="57" y="71"/>
                  </a:lnTo>
                  <a:lnTo>
                    <a:pt x="51" y="86"/>
                  </a:lnTo>
                  <a:lnTo>
                    <a:pt x="47" y="103"/>
                  </a:lnTo>
                  <a:lnTo>
                    <a:pt x="47" y="103"/>
                  </a:lnTo>
                  <a:lnTo>
                    <a:pt x="45" y="119"/>
                  </a:lnTo>
                  <a:lnTo>
                    <a:pt x="45" y="134"/>
                  </a:lnTo>
                  <a:lnTo>
                    <a:pt x="45" y="145"/>
                  </a:lnTo>
                  <a:lnTo>
                    <a:pt x="47" y="159"/>
                  </a:lnTo>
                  <a:lnTo>
                    <a:pt x="51" y="170"/>
                  </a:lnTo>
                  <a:lnTo>
                    <a:pt x="57" y="180"/>
                  </a:lnTo>
                  <a:lnTo>
                    <a:pt x="68" y="199"/>
                  </a:lnTo>
                  <a:lnTo>
                    <a:pt x="68" y="199"/>
                  </a:lnTo>
                  <a:lnTo>
                    <a:pt x="74" y="206"/>
                  </a:lnTo>
                  <a:lnTo>
                    <a:pt x="84" y="214"/>
                  </a:lnTo>
                  <a:lnTo>
                    <a:pt x="91" y="220"/>
                  </a:lnTo>
                  <a:lnTo>
                    <a:pt x="101" y="225"/>
                  </a:lnTo>
                  <a:lnTo>
                    <a:pt x="112" y="229"/>
                  </a:lnTo>
                  <a:lnTo>
                    <a:pt x="122" y="233"/>
                  </a:lnTo>
                  <a:lnTo>
                    <a:pt x="145" y="235"/>
                  </a:lnTo>
                  <a:lnTo>
                    <a:pt x="167" y="235"/>
                  </a:lnTo>
                  <a:lnTo>
                    <a:pt x="190" y="229"/>
                  </a:lnTo>
                  <a:lnTo>
                    <a:pt x="213" y="221"/>
                  </a:lnTo>
                  <a:lnTo>
                    <a:pt x="232" y="208"/>
                  </a:lnTo>
                  <a:lnTo>
                    <a:pt x="232" y="208"/>
                  </a:lnTo>
                  <a:lnTo>
                    <a:pt x="225" y="197"/>
                  </a:lnTo>
                  <a:lnTo>
                    <a:pt x="217" y="185"/>
                  </a:lnTo>
                  <a:lnTo>
                    <a:pt x="209" y="174"/>
                  </a:lnTo>
                  <a:lnTo>
                    <a:pt x="200" y="164"/>
                  </a:lnTo>
                  <a:lnTo>
                    <a:pt x="200" y="164"/>
                  </a:lnTo>
                  <a:lnTo>
                    <a:pt x="179" y="172"/>
                  </a:lnTo>
                  <a:lnTo>
                    <a:pt x="160" y="176"/>
                  </a:lnTo>
                  <a:lnTo>
                    <a:pt x="143" y="176"/>
                  </a:lnTo>
                  <a:lnTo>
                    <a:pt x="135" y="172"/>
                  </a:lnTo>
                  <a:lnTo>
                    <a:pt x="127" y="170"/>
                  </a:lnTo>
                  <a:lnTo>
                    <a:pt x="122" y="166"/>
                  </a:lnTo>
                  <a:lnTo>
                    <a:pt x="116" y="160"/>
                  </a:lnTo>
                  <a:lnTo>
                    <a:pt x="110" y="155"/>
                  </a:lnTo>
                  <a:lnTo>
                    <a:pt x="106" y="147"/>
                  </a:lnTo>
                  <a:lnTo>
                    <a:pt x="105" y="140"/>
                  </a:lnTo>
                  <a:lnTo>
                    <a:pt x="103" y="130"/>
                  </a:lnTo>
                  <a:lnTo>
                    <a:pt x="103" y="120"/>
                  </a:lnTo>
                  <a:lnTo>
                    <a:pt x="105" y="109"/>
                  </a:lnTo>
                  <a:lnTo>
                    <a:pt x="105" y="109"/>
                  </a:lnTo>
                  <a:lnTo>
                    <a:pt x="108" y="100"/>
                  </a:lnTo>
                  <a:lnTo>
                    <a:pt x="114" y="92"/>
                  </a:lnTo>
                  <a:lnTo>
                    <a:pt x="122" y="84"/>
                  </a:lnTo>
                  <a:lnTo>
                    <a:pt x="131" y="80"/>
                  </a:lnTo>
                  <a:lnTo>
                    <a:pt x="141" y="77"/>
                  </a:lnTo>
                  <a:lnTo>
                    <a:pt x="150" y="75"/>
                  </a:lnTo>
                  <a:lnTo>
                    <a:pt x="162" y="77"/>
                  </a:lnTo>
                  <a:lnTo>
                    <a:pt x="173" y="79"/>
                  </a:lnTo>
                  <a:lnTo>
                    <a:pt x="173" y="79"/>
                  </a:lnTo>
                  <a:lnTo>
                    <a:pt x="179" y="82"/>
                  </a:lnTo>
                  <a:lnTo>
                    <a:pt x="185" y="88"/>
                  </a:lnTo>
                  <a:lnTo>
                    <a:pt x="190" y="92"/>
                  </a:lnTo>
                  <a:lnTo>
                    <a:pt x="196" y="94"/>
                  </a:lnTo>
                  <a:lnTo>
                    <a:pt x="196" y="94"/>
                  </a:lnTo>
                  <a:lnTo>
                    <a:pt x="202" y="94"/>
                  </a:lnTo>
                  <a:lnTo>
                    <a:pt x="207" y="92"/>
                  </a:lnTo>
                  <a:lnTo>
                    <a:pt x="217" y="86"/>
                  </a:lnTo>
                  <a:lnTo>
                    <a:pt x="228" y="79"/>
                  </a:lnTo>
                  <a:lnTo>
                    <a:pt x="234" y="75"/>
                  </a:lnTo>
                  <a:lnTo>
                    <a:pt x="240" y="75"/>
                  </a:lnTo>
                  <a:lnTo>
                    <a:pt x="240" y="75"/>
                  </a:lnTo>
                  <a:lnTo>
                    <a:pt x="232" y="59"/>
                  </a:lnTo>
                  <a:lnTo>
                    <a:pt x="223" y="46"/>
                  </a:lnTo>
                  <a:lnTo>
                    <a:pt x="209" y="35"/>
                  </a:lnTo>
                  <a:lnTo>
                    <a:pt x="196" y="25"/>
                  </a:lnTo>
                  <a:lnTo>
                    <a:pt x="181" y="18"/>
                  </a:lnTo>
                  <a:lnTo>
                    <a:pt x="162" y="12"/>
                  </a:lnTo>
                  <a:lnTo>
                    <a:pt x="145" y="10"/>
                  </a:lnTo>
                  <a:lnTo>
                    <a:pt x="124" y="12"/>
                  </a:lnTo>
                  <a:lnTo>
                    <a:pt x="124" y="12"/>
                  </a:lnTo>
                  <a:close/>
                  <a:moveTo>
                    <a:pt x="36" y="63"/>
                  </a:moveTo>
                  <a:lnTo>
                    <a:pt x="36" y="63"/>
                  </a:lnTo>
                  <a:lnTo>
                    <a:pt x="47" y="63"/>
                  </a:lnTo>
                  <a:lnTo>
                    <a:pt x="47" y="63"/>
                  </a:lnTo>
                  <a:lnTo>
                    <a:pt x="51" y="56"/>
                  </a:lnTo>
                  <a:lnTo>
                    <a:pt x="51" y="54"/>
                  </a:lnTo>
                  <a:lnTo>
                    <a:pt x="51" y="50"/>
                  </a:lnTo>
                  <a:lnTo>
                    <a:pt x="51" y="50"/>
                  </a:lnTo>
                  <a:lnTo>
                    <a:pt x="47" y="54"/>
                  </a:lnTo>
                  <a:lnTo>
                    <a:pt x="44" y="56"/>
                  </a:lnTo>
                  <a:lnTo>
                    <a:pt x="40" y="59"/>
                  </a:lnTo>
                  <a:lnTo>
                    <a:pt x="36" y="63"/>
                  </a:lnTo>
                  <a:lnTo>
                    <a:pt x="36" y="63"/>
                  </a:lnTo>
                  <a:close/>
                  <a:moveTo>
                    <a:pt x="21" y="88"/>
                  </a:moveTo>
                  <a:lnTo>
                    <a:pt x="21" y="88"/>
                  </a:lnTo>
                  <a:lnTo>
                    <a:pt x="30" y="86"/>
                  </a:lnTo>
                  <a:lnTo>
                    <a:pt x="38" y="84"/>
                  </a:lnTo>
                  <a:lnTo>
                    <a:pt x="42" y="82"/>
                  </a:lnTo>
                  <a:lnTo>
                    <a:pt x="44" y="80"/>
                  </a:lnTo>
                  <a:lnTo>
                    <a:pt x="44" y="77"/>
                  </a:lnTo>
                  <a:lnTo>
                    <a:pt x="42" y="73"/>
                  </a:lnTo>
                  <a:lnTo>
                    <a:pt x="42" y="73"/>
                  </a:lnTo>
                  <a:lnTo>
                    <a:pt x="32" y="80"/>
                  </a:lnTo>
                  <a:lnTo>
                    <a:pt x="21" y="88"/>
                  </a:lnTo>
                  <a:lnTo>
                    <a:pt x="21" y="88"/>
                  </a:lnTo>
                  <a:close/>
                  <a:moveTo>
                    <a:pt x="133" y="92"/>
                  </a:moveTo>
                  <a:lnTo>
                    <a:pt x="133" y="92"/>
                  </a:lnTo>
                  <a:lnTo>
                    <a:pt x="137" y="92"/>
                  </a:lnTo>
                  <a:lnTo>
                    <a:pt x="139" y="90"/>
                  </a:lnTo>
                  <a:lnTo>
                    <a:pt x="141" y="88"/>
                  </a:lnTo>
                  <a:lnTo>
                    <a:pt x="141" y="84"/>
                  </a:lnTo>
                  <a:lnTo>
                    <a:pt x="141" y="84"/>
                  </a:lnTo>
                  <a:lnTo>
                    <a:pt x="137" y="84"/>
                  </a:lnTo>
                  <a:lnTo>
                    <a:pt x="135" y="86"/>
                  </a:lnTo>
                  <a:lnTo>
                    <a:pt x="133" y="88"/>
                  </a:lnTo>
                  <a:lnTo>
                    <a:pt x="133" y="92"/>
                  </a:lnTo>
                  <a:lnTo>
                    <a:pt x="133" y="92"/>
                  </a:lnTo>
                  <a:close/>
                  <a:moveTo>
                    <a:pt x="152" y="92"/>
                  </a:moveTo>
                  <a:lnTo>
                    <a:pt x="152" y="92"/>
                  </a:lnTo>
                  <a:lnTo>
                    <a:pt x="156" y="92"/>
                  </a:lnTo>
                  <a:lnTo>
                    <a:pt x="160" y="90"/>
                  </a:lnTo>
                  <a:lnTo>
                    <a:pt x="162" y="88"/>
                  </a:lnTo>
                  <a:lnTo>
                    <a:pt x="162" y="84"/>
                  </a:lnTo>
                  <a:lnTo>
                    <a:pt x="162" y="84"/>
                  </a:lnTo>
                  <a:lnTo>
                    <a:pt x="158" y="84"/>
                  </a:lnTo>
                  <a:lnTo>
                    <a:pt x="156" y="86"/>
                  </a:lnTo>
                  <a:lnTo>
                    <a:pt x="152" y="92"/>
                  </a:lnTo>
                  <a:lnTo>
                    <a:pt x="152" y="92"/>
                  </a:lnTo>
                  <a:close/>
                  <a:moveTo>
                    <a:pt x="162" y="101"/>
                  </a:moveTo>
                  <a:lnTo>
                    <a:pt x="162" y="101"/>
                  </a:lnTo>
                  <a:lnTo>
                    <a:pt x="164" y="100"/>
                  </a:lnTo>
                  <a:lnTo>
                    <a:pt x="166" y="100"/>
                  </a:lnTo>
                  <a:lnTo>
                    <a:pt x="167" y="98"/>
                  </a:lnTo>
                  <a:lnTo>
                    <a:pt x="167" y="94"/>
                  </a:lnTo>
                  <a:lnTo>
                    <a:pt x="167" y="94"/>
                  </a:lnTo>
                  <a:lnTo>
                    <a:pt x="166" y="96"/>
                  </a:lnTo>
                  <a:lnTo>
                    <a:pt x="162" y="98"/>
                  </a:lnTo>
                  <a:lnTo>
                    <a:pt x="160" y="100"/>
                  </a:lnTo>
                  <a:lnTo>
                    <a:pt x="162" y="101"/>
                  </a:lnTo>
                  <a:lnTo>
                    <a:pt x="162" y="101"/>
                  </a:lnTo>
                  <a:close/>
                  <a:moveTo>
                    <a:pt x="11" y="115"/>
                  </a:moveTo>
                  <a:lnTo>
                    <a:pt x="11" y="115"/>
                  </a:lnTo>
                  <a:lnTo>
                    <a:pt x="21" y="113"/>
                  </a:lnTo>
                  <a:lnTo>
                    <a:pt x="28" y="107"/>
                  </a:lnTo>
                  <a:lnTo>
                    <a:pt x="34" y="103"/>
                  </a:lnTo>
                  <a:lnTo>
                    <a:pt x="34" y="100"/>
                  </a:lnTo>
                  <a:lnTo>
                    <a:pt x="34" y="98"/>
                  </a:lnTo>
                  <a:lnTo>
                    <a:pt x="34" y="98"/>
                  </a:lnTo>
                  <a:lnTo>
                    <a:pt x="21" y="105"/>
                  </a:lnTo>
                  <a:lnTo>
                    <a:pt x="15" y="109"/>
                  </a:lnTo>
                  <a:lnTo>
                    <a:pt x="11" y="115"/>
                  </a:lnTo>
                  <a:lnTo>
                    <a:pt x="11" y="115"/>
                  </a:lnTo>
                  <a:close/>
                  <a:moveTo>
                    <a:pt x="114" y="117"/>
                  </a:moveTo>
                  <a:lnTo>
                    <a:pt x="114" y="117"/>
                  </a:lnTo>
                  <a:lnTo>
                    <a:pt x="116" y="117"/>
                  </a:lnTo>
                  <a:lnTo>
                    <a:pt x="118" y="115"/>
                  </a:lnTo>
                  <a:lnTo>
                    <a:pt x="118" y="111"/>
                  </a:lnTo>
                  <a:lnTo>
                    <a:pt x="120" y="107"/>
                  </a:lnTo>
                  <a:lnTo>
                    <a:pt x="120" y="103"/>
                  </a:lnTo>
                  <a:lnTo>
                    <a:pt x="120" y="103"/>
                  </a:lnTo>
                  <a:lnTo>
                    <a:pt x="118" y="105"/>
                  </a:lnTo>
                  <a:lnTo>
                    <a:pt x="116" y="109"/>
                  </a:lnTo>
                  <a:lnTo>
                    <a:pt x="114" y="117"/>
                  </a:lnTo>
                  <a:lnTo>
                    <a:pt x="114" y="117"/>
                  </a:lnTo>
                  <a:close/>
                  <a:moveTo>
                    <a:pt x="9" y="132"/>
                  </a:moveTo>
                  <a:lnTo>
                    <a:pt x="9" y="132"/>
                  </a:lnTo>
                  <a:lnTo>
                    <a:pt x="23" y="126"/>
                  </a:lnTo>
                  <a:lnTo>
                    <a:pt x="28" y="122"/>
                  </a:lnTo>
                  <a:lnTo>
                    <a:pt x="36" y="120"/>
                  </a:lnTo>
                  <a:lnTo>
                    <a:pt x="36" y="120"/>
                  </a:lnTo>
                  <a:lnTo>
                    <a:pt x="34" y="117"/>
                  </a:lnTo>
                  <a:lnTo>
                    <a:pt x="36" y="115"/>
                  </a:lnTo>
                  <a:lnTo>
                    <a:pt x="36" y="115"/>
                  </a:lnTo>
                  <a:lnTo>
                    <a:pt x="36" y="111"/>
                  </a:lnTo>
                  <a:lnTo>
                    <a:pt x="36" y="111"/>
                  </a:lnTo>
                  <a:lnTo>
                    <a:pt x="28" y="115"/>
                  </a:lnTo>
                  <a:lnTo>
                    <a:pt x="21" y="119"/>
                  </a:lnTo>
                  <a:lnTo>
                    <a:pt x="13" y="124"/>
                  </a:lnTo>
                  <a:lnTo>
                    <a:pt x="9" y="132"/>
                  </a:lnTo>
                  <a:lnTo>
                    <a:pt x="9" y="132"/>
                  </a:lnTo>
                  <a:close/>
                  <a:moveTo>
                    <a:pt x="9" y="145"/>
                  </a:moveTo>
                  <a:lnTo>
                    <a:pt x="9" y="145"/>
                  </a:lnTo>
                  <a:lnTo>
                    <a:pt x="13" y="147"/>
                  </a:lnTo>
                  <a:lnTo>
                    <a:pt x="15" y="145"/>
                  </a:lnTo>
                  <a:lnTo>
                    <a:pt x="21" y="138"/>
                  </a:lnTo>
                  <a:lnTo>
                    <a:pt x="21" y="138"/>
                  </a:lnTo>
                  <a:lnTo>
                    <a:pt x="13" y="140"/>
                  </a:lnTo>
                  <a:lnTo>
                    <a:pt x="11" y="141"/>
                  </a:lnTo>
                  <a:lnTo>
                    <a:pt x="9" y="145"/>
                  </a:lnTo>
                  <a:lnTo>
                    <a:pt x="9" y="145"/>
                  </a:lnTo>
                  <a:close/>
                  <a:moveTo>
                    <a:pt x="21" y="151"/>
                  </a:moveTo>
                  <a:lnTo>
                    <a:pt x="21" y="151"/>
                  </a:lnTo>
                  <a:lnTo>
                    <a:pt x="26" y="149"/>
                  </a:lnTo>
                  <a:lnTo>
                    <a:pt x="32" y="145"/>
                  </a:lnTo>
                  <a:lnTo>
                    <a:pt x="36" y="141"/>
                  </a:lnTo>
                  <a:lnTo>
                    <a:pt x="34" y="140"/>
                  </a:lnTo>
                  <a:lnTo>
                    <a:pt x="32" y="138"/>
                  </a:lnTo>
                  <a:lnTo>
                    <a:pt x="32" y="138"/>
                  </a:lnTo>
                  <a:lnTo>
                    <a:pt x="25" y="143"/>
                  </a:lnTo>
                  <a:lnTo>
                    <a:pt x="23" y="145"/>
                  </a:lnTo>
                  <a:lnTo>
                    <a:pt x="21" y="151"/>
                  </a:lnTo>
                  <a:lnTo>
                    <a:pt x="21" y="151"/>
                  </a:lnTo>
                  <a:close/>
                  <a:moveTo>
                    <a:pt x="28" y="170"/>
                  </a:moveTo>
                  <a:lnTo>
                    <a:pt x="28" y="170"/>
                  </a:lnTo>
                  <a:lnTo>
                    <a:pt x="34" y="170"/>
                  </a:lnTo>
                  <a:lnTo>
                    <a:pt x="36" y="168"/>
                  </a:lnTo>
                  <a:lnTo>
                    <a:pt x="36" y="168"/>
                  </a:lnTo>
                  <a:lnTo>
                    <a:pt x="36" y="160"/>
                  </a:lnTo>
                  <a:lnTo>
                    <a:pt x="36" y="160"/>
                  </a:lnTo>
                  <a:lnTo>
                    <a:pt x="32" y="162"/>
                  </a:lnTo>
                  <a:lnTo>
                    <a:pt x="30" y="162"/>
                  </a:lnTo>
                  <a:lnTo>
                    <a:pt x="28" y="170"/>
                  </a:lnTo>
                  <a:lnTo>
                    <a:pt x="28" y="170"/>
                  </a:lnTo>
                  <a:close/>
                  <a:moveTo>
                    <a:pt x="34" y="204"/>
                  </a:moveTo>
                  <a:lnTo>
                    <a:pt x="34" y="204"/>
                  </a:lnTo>
                  <a:lnTo>
                    <a:pt x="36" y="204"/>
                  </a:lnTo>
                  <a:lnTo>
                    <a:pt x="38" y="202"/>
                  </a:lnTo>
                  <a:lnTo>
                    <a:pt x="38" y="197"/>
                  </a:lnTo>
                  <a:lnTo>
                    <a:pt x="38" y="197"/>
                  </a:lnTo>
                  <a:lnTo>
                    <a:pt x="36" y="197"/>
                  </a:lnTo>
                  <a:lnTo>
                    <a:pt x="34" y="199"/>
                  </a:lnTo>
                  <a:lnTo>
                    <a:pt x="34" y="204"/>
                  </a:lnTo>
                  <a:lnTo>
                    <a:pt x="34" y="204"/>
                  </a:lnTo>
                  <a:close/>
                  <a:moveTo>
                    <a:pt x="45" y="210"/>
                  </a:moveTo>
                  <a:lnTo>
                    <a:pt x="45" y="210"/>
                  </a:lnTo>
                  <a:lnTo>
                    <a:pt x="45" y="214"/>
                  </a:lnTo>
                  <a:lnTo>
                    <a:pt x="47" y="214"/>
                  </a:lnTo>
                  <a:lnTo>
                    <a:pt x="53" y="214"/>
                  </a:lnTo>
                  <a:lnTo>
                    <a:pt x="53" y="214"/>
                  </a:lnTo>
                  <a:lnTo>
                    <a:pt x="53" y="208"/>
                  </a:lnTo>
                  <a:lnTo>
                    <a:pt x="53" y="208"/>
                  </a:lnTo>
                  <a:lnTo>
                    <a:pt x="47" y="210"/>
                  </a:lnTo>
                  <a:lnTo>
                    <a:pt x="45" y="210"/>
                  </a:lnTo>
                  <a:lnTo>
                    <a:pt x="45" y="2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09" name="Freeform 87"/>
            <p:cNvSpPr>
              <a:spLocks noEditPoints="1"/>
            </p:cNvSpPr>
            <p:nvPr/>
          </p:nvSpPr>
          <p:spPr bwMode="auto">
            <a:xfrm>
              <a:off x="6688138" y="444500"/>
              <a:ext cx="366713" cy="511175"/>
            </a:xfrm>
            <a:custGeom>
              <a:avLst/>
              <a:gdLst/>
              <a:ahLst/>
              <a:cxnLst>
                <a:cxn ang="0">
                  <a:pos x="227" y="92"/>
                </a:cxn>
                <a:cxn ang="0">
                  <a:pos x="183" y="2"/>
                </a:cxn>
                <a:cxn ang="0">
                  <a:pos x="128" y="50"/>
                </a:cxn>
                <a:cxn ang="0">
                  <a:pos x="61" y="130"/>
                </a:cxn>
                <a:cxn ang="0">
                  <a:pos x="6" y="193"/>
                </a:cxn>
                <a:cxn ang="0">
                  <a:pos x="14" y="273"/>
                </a:cxn>
                <a:cxn ang="0">
                  <a:pos x="92" y="318"/>
                </a:cxn>
                <a:cxn ang="0">
                  <a:pos x="156" y="317"/>
                </a:cxn>
                <a:cxn ang="0">
                  <a:pos x="212" y="320"/>
                </a:cxn>
                <a:cxn ang="0">
                  <a:pos x="229" y="221"/>
                </a:cxn>
                <a:cxn ang="0">
                  <a:pos x="145" y="88"/>
                </a:cxn>
                <a:cxn ang="0">
                  <a:pos x="158" y="76"/>
                </a:cxn>
                <a:cxn ang="0">
                  <a:pos x="155" y="99"/>
                </a:cxn>
                <a:cxn ang="0">
                  <a:pos x="156" y="115"/>
                </a:cxn>
                <a:cxn ang="0">
                  <a:pos x="153" y="115"/>
                </a:cxn>
                <a:cxn ang="0">
                  <a:pos x="158" y="54"/>
                </a:cxn>
                <a:cxn ang="0">
                  <a:pos x="149" y="44"/>
                </a:cxn>
                <a:cxn ang="0">
                  <a:pos x="158" y="38"/>
                </a:cxn>
                <a:cxn ang="0">
                  <a:pos x="151" y="23"/>
                </a:cxn>
                <a:cxn ang="0">
                  <a:pos x="160" y="14"/>
                </a:cxn>
                <a:cxn ang="0">
                  <a:pos x="136" y="44"/>
                </a:cxn>
                <a:cxn ang="0">
                  <a:pos x="48" y="166"/>
                </a:cxn>
                <a:cxn ang="0">
                  <a:pos x="50" y="158"/>
                </a:cxn>
                <a:cxn ang="0">
                  <a:pos x="31" y="189"/>
                </a:cxn>
                <a:cxn ang="0">
                  <a:pos x="44" y="176"/>
                </a:cxn>
                <a:cxn ang="0">
                  <a:pos x="10" y="216"/>
                </a:cxn>
                <a:cxn ang="0">
                  <a:pos x="8" y="235"/>
                </a:cxn>
                <a:cxn ang="0">
                  <a:pos x="8" y="235"/>
                </a:cxn>
                <a:cxn ang="0">
                  <a:pos x="14" y="238"/>
                </a:cxn>
                <a:cxn ang="0">
                  <a:pos x="31" y="242"/>
                </a:cxn>
                <a:cxn ang="0">
                  <a:pos x="44" y="252"/>
                </a:cxn>
                <a:cxn ang="0">
                  <a:pos x="40" y="252"/>
                </a:cxn>
                <a:cxn ang="0">
                  <a:pos x="38" y="284"/>
                </a:cxn>
                <a:cxn ang="0">
                  <a:pos x="36" y="290"/>
                </a:cxn>
                <a:cxn ang="0">
                  <a:pos x="40" y="267"/>
                </a:cxn>
                <a:cxn ang="0">
                  <a:pos x="38" y="277"/>
                </a:cxn>
                <a:cxn ang="0">
                  <a:pos x="59" y="278"/>
                </a:cxn>
                <a:cxn ang="0">
                  <a:pos x="67" y="288"/>
                </a:cxn>
                <a:cxn ang="0">
                  <a:pos x="63" y="294"/>
                </a:cxn>
                <a:cxn ang="0">
                  <a:pos x="84" y="299"/>
                </a:cxn>
                <a:cxn ang="0">
                  <a:pos x="187" y="311"/>
                </a:cxn>
                <a:cxn ang="0">
                  <a:pos x="206" y="290"/>
                </a:cxn>
                <a:cxn ang="0">
                  <a:pos x="179" y="277"/>
                </a:cxn>
                <a:cxn ang="0">
                  <a:pos x="115" y="299"/>
                </a:cxn>
                <a:cxn ang="0">
                  <a:pos x="46" y="235"/>
                </a:cxn>
                <a:cxn ang="0">
                  <a:pos x="69" y="147"/>
                </a:cxn>
                <a:cxn ang="0">
                  <a:pos x="134" y="124"/>
                </a:cxn>
                <a:cxn ang="0">
                  <a:pos x="172" y="12"/>
                </a:cxn>
                <a:cxn ang="0">
                  <a:pos x="217" y="84"/>
                </a:cxn>
                <a:cxn ang="0">
                  <a:pos x="153" y="158"/>
                </a:cxn>
                <a:cxn ang="0">
                  <a:pos x="82" y="189"/>
                </a:cxn>
                <a:cxn ang="0">
                  <a:pos x="103" y="259"/>
                </a:cxn>
                <a:cxn ang="0">
                  <a:pos x="155" y="250"/>
                </a:cxn>
                <a:cxn ang="0">
                  <a:pos x="162" y="185"/>
                </a:cxn>
                <a:cxn ang="0">
                  <a:pos x="126" y="174"/>
                </a:cxn>
                <a:cxn ang="0">
                  <a:pos x="122" y="252"/>
                </a:cxn>
                <a:cxn ang="0">
                  <a:pos x="90" y="229"/>
                </a:cxn>
                <a:cxn ang="0">
                  <a:pos x="115" y="174"/>
                </a:cxn>
                <a:cxn ang="0">
                  <a:pos x="122" y="252"/>
                </a:cxn>
                <a:cxn ang="0">
                  <a:pos x="143" y="174"/>
                </a:cxn>
                <a:cxn ang="0">
                  <a:pos x="145" y="233"/>
                </a:cxn>
              </a:cxnLst>
              <a:rect l="0" t="0" r="r" b="b"/>
              <a:pathLst>
                <a:path w="231" h="322">
                  <a:moveTo>
                    <a:pt x="229" y="221"/>
                  </a:moveTo>
                  <a:lnTo>
                    <a:pt x="229" y="221"/>
                  </a:lnTo>
                  <a:lnTo>
                    <a:pt x="225" y="172"/>
                  </a:lnTo>
                  <a:lnTo>
                    <a:pt x="225" y="147"/>
                  </a:lnTo>
                  <a:lnTo>
                    <a:pt x="227" y="120"/>
                  </a:lnTo>
                  <a:lnTo>
                    <a:pt x="227" y="120"/>
                  </a:lnTo>
                  <a:lnTo>
                    <a:pt x="227" y="92"/>
                  </a:lnTo>
                  <a:lnTo>
                    <a:pt x="225" y="61"/>
                  </a:lnTo>
                  <a:lnTo>
                    <a:pt x="225" y="34"/>
                  </a:lnTo>
                  <a:lnTo>
                    <a:pt x="225" y="8"/>
                  </a:lnTo>
                  <a:lnTo>
                    <a:pt x="225" y="8"/>
                  </a:lnTo>
                  <a:lnTo>
                    <a:pt x="212" y="4"/>
                  </a:lnTo>
                  <a:lnTo>
                    <a:pt x="198" y="0"/>
                  </a:lnTo>
                  <a:lnTo>
                    <a:pt x="183" y="2"/>
                  </a:lnTo>
                  <a:lnTo>
                    <a:pt x="170" y="4"/>
                  </a:lnTo>
                  <a:lnTo>
                    <a:pt x="158" y="8"/>
                  </a:lnTo>
                  <a:lnTo>
                    <a:pt x="147" y="14"/>
                  </a:lnTo>
                  <a:lnTo>
                    <a:pt x="137" y="19"/>
                  </a:lnTo>
                  <a:lnTo>
                    <a:pt x="130" y="29"/>
                  </a:lnTo>
                  <a:lnTo>
                    <a:pt x="130" y="29"/>
                  </a:lnTo>
                  <a:lnTo>
                    <a:pt x="128" y="50"/>
                  </a:lnTo>
                  <a:lnTo>
                    <a:pt x="128" y="71"/>
                  </a:lnTo>
                  <a:lnTo>
                    <a:pt x="126" y="92"/>
                  </a:lnTo>
                  <a:lnTo>
                    <a:pt x="126" y="103"/>
                  </a:lnTo>
                  <a:lnTo>
                    <a:pt x="124" y="111"/>
                  </a:lnTo>
                  <a:lnTo>
                    <a:pt x="124" y="111"/>
                  </a:lnTo>
                  <a:lnTo>
                    <a:pt x="82" y="122"/>
                  </a:lnTo>
                  <a:lnTo>
                    <a:pt x="61" y="130"/>
                  </a:lnTo>
                  <a:lnTo>
                    <a:pt x="54" y="135"/>
                  </a:lnTo>
                  <a:lnTo>
                    <a:pt x="44" y="141"/>
                  </a:lnTo>
                  <a:lnTo>
                    <a:pt x="44" y="141"/>
                  </a:lnTo>
                  <a:lnTo>
                    <a:pt x="33" y="153"/>
                  </a:lnTo>
                  <a:lnTo>
                    <a:pt x="19" y="168"/>
                  </a:lnTo>
                  <a:lnTo>
                    <a:pt x="10" y="183"/>
                  </a:lnTo>
                  <a:lnTo>
                    <a:pt x="6" y="193"/>
                  </a:lnTo>
                  <a:lnTo>
                    <a:pt x="4" y="200"/>
                  </a:lnTo>
                  <a:lnTo>
                    <a:pt x="4" y="200"/>
                  </a:lnTo>
                  <a:lnTo>
                    <a:pt x="0" y="217"/>
                  </a:lnTo>
                  <a:lnTo>
                    <a:pt x="2" y="233"/>
                  </a:lnTo>
                  <a:lnTo>
                    <a:pt x="4" y="248"/>
                  </a:lnTo>
                  <a:lnTo>
                    <a:pt x="8" y="261"/>
                  </a:lnTo>
                  <a:lnTo>
                    <a:pt x="14" y="273"/>
                  </a:lnTo>
                  <a:lnTo>
                    <a:pt x="21" y="284"/>
                  </a:lnTo>
                  <a:lnTo>
                    <a:pt x="31" y="294"/>
                  </a:lnTo>
                  <a:lnTo>
                    <a:pt x="40" y="301"/>
                  </a:lnTo>
                  <a:lnTo>
                    <a:pt x="52" y="309"/>
                  </a:lnTo>
                  <a:lnTo>
                    <a:pt x="65" y="313"/>
                  </a:lnTo>
                  <a:lnTo>
                    <a:pt x="78" y="317"/>
                  </a:lnTo>
                  <a:lnTo>
                    <a:pt x="92" y="318"/>
                  </a:lnTo>
                  <a:lnTo>
                    <a:pt x="107" y="318"/>
                  </a:lnTo>
                  <a:lnTo>
                    <a:pt x="122" y="318"/>
                  </a:lnTo>
                  <a:lnTo>
                    <a:pt x="137" y="315"/>
                  </a:lnTo>
                  <a:lnTo>
                    <a:pt x="155" y="309"/>
                  </a:lnTo>
                  <a:lnTo>
                    <a:pt x="155" y="309"/>
                  </a:lnTo>
                  <a:lnTo>
                    <a:pt x="156" y="311"/>
                  </a:lnTo>
                  <a:lnTo>
                    <a:pt x="156" y="317"/>
                  </a:lnTo>
                  <a:lnTo>
                    <a:pt x="158" y="320"/>
                  </a:lnTo>
                  <a:lnTo>
                    <a:pt x="160" y="320"/>
                  </a:lnTo>
                  <a:lnTo>
                    <a:pt x="162" y="322"/>
                  </a:lnTo>
                  <a:lnTo>
                    <a:pt x="162" y="322"/>
                  </a:lnTo>
                  <a:lnTo>
                    <a:pt x="187" y="322"/>
                  </a:lnTo>
                  <a:lnTo>
                    <a:pt x="212" y="320"/>
                  </a:lnTo>
                  <a:lnTo>
                    <a:pt x="212" y="320"/>
                  </a:lnTo>
                  <a:lnTo>
                    <a:pt x="221" y="307"/>
                  </a:lnTo>
                  <a:lnTo>
                    <a:pt x="225" y="299"/>
                  </a:lnTo>
                  <a:lnTo>
                    <a:pt x="227" y="292"/>
                  </a:lnTo>
                  <a:lnTo>
                    <a:pt x="227" y="292"/>
                  </a:lnTo>
                  <a:lnTo>
                    <a:pt x="229" y="277"/>
                  </a:lnTo>
                  <a:lnTo>
                    <a:pt x="231" y="259"/>
                  </a:lnTo>
                  <a:lnTo>
                    <a:pt x="229" y="221"/>
                  </a:lnTo>
                  <a:lnTo>
                    <a:pt x="229" y="221"/>
                  </a:lnTo>
                  <a:close/>
                  <a:moveTo>
                    <a:pt x="158" y="82"/>
                  </a:moveTo>
                  <a:lnTo>
                    <a:pt x="158" y="82"/>
                  </a:lnTo>
                  <a:lnTo>
                    <a:pt x="153" y="86"/>
                  </a:lnTo>
                  <a:lnTo>
                    <a:pt x="145" y="90"/>
                  </a:lnTo>
                  <a:lnTo>
                    <a:pt x="145" y="90"/>
                  </a:lnTo>
                  <a:lnTo>
                    <a:pt x="145" y="88"/>
                  </a:lnTo>
                  <a:lnTo>
                    <a:pt x="145" y="86"/>
                  </a:lnTo>
                  <a:lnTo>
                    <a:pt x="149" y="82"/>
                  </a:lnTo>
                  <a:lnTo>
                    <a:pt x="153" y="78"/>
                  </a:lnTo>
                  <a:lnTo>
                    <a:pt x="155" y="74"/>
                  </a:lnTo>
                  <a:lnTo>
                    <a:pt x="155" y="74"/>
                  </a:lnTo>
                  <a:lnTo>
                    <a:pt x="158" y="74"/>
                  </a:lnTo>
                  <a:lnTo>
                    <a:pt x="158" y="76"/>
                  </a:lnTo>
                  <a:lnTo>
                    <a:pt x="158" y="82"/>
                  </a:lnTo>
                  <a:lnTo>
                    <a:pt x="158" y="82"/>
                  </a:lnTo>
                  <a:close/>
                  <a:moveTo>
                    <a:pt x="145" y="107"/>
                  </a:moveTo>
                  <a:lnTo>
                    <a:pt x="145" y="107"/>
                  </a:lnTo>
                  <a:lnTo>
                    <a:pt x="147" y="103"/>
                  </a:lnTo>
                  <a:lnTo>
                    <a:pt x="151" y="101"/>
                  </a:lnTo>
                  <a:lnTo>
                    <a:pt x="155" y="99"/>
                  </a:lnTo>
                  <a:lnTo>
                    <a:pt x="158" y="99"/>
                  </a:lnTo>
                  <a:lnTo>
                    <a:pt x="158" y="99"/>
                  </a:lnTo>
                  <a:lnTo>
                    <a:pt x="156" y="103"/>
                  </a:lnTo>
                  <a:lnTo>
                    <a:pt x="155" y="105"/>
                  </a:lnTo>
                  <a:lnTo>
                    <a:pt x="145" y="107"/>
                  </a:lnTo>
                  <a:lnTo>
                    <a:pt x="145" y="107"/>
                  </a:lnTo>
                  <a:close/>
                  <a:moveTo>
                    <a:pt x="156" y="115"/>
                  </a:moveTo>
                  <a:lnTo>
                    <a:pt x="156" y="120"/>
                  </a:lnTo>
                  <a:lnTo>
                    <a:pt x="156" y="120"/>
                  </a:lnTo>
                  <a:lnTo>
                    <a:pt x="151" y="120"/>
                  </a:lnTo>
                  <a:lnTo>
                    <a:pt x="149" y="118"/>
                  </a:lnTo>
                  <a:lnTo>
                    <a:pt x="149" y="115"/>
                  </a:lnTo>
                  <a:lnTo>
                    <a:pt x="149" y="115"/>
                  </a:lnTo>
                  <a:lnTo>
                    <a:pt x="153" y="115"/>
                  </a:lnTo>
                  <a:lnTo>
                    <a:pt x="156" y="115"/>
                  </a:lnTo>
                  <a:lnTo>
                    <a:pt x="156" y="115"/>
                  </a:lnTo>
                  <a:close/>
                  <a:moveTo>
                    <a:pt x="145" y="65"/>
                  </a:moveTo>
                  <a:lnTo>
                    <a:pt x="145" y="65"/>
                  </a:lnTo>
                  <a:lnTo>
                    <a:pt x="151" y="57"/>
                  </a:lnTo>
                  <a:lnTo>
                    <a:pt x="158" y="54"/>
                  </a:lnTo>
                  <a:lnTo>
                    <a:pt x="158" y="54"/>
                  </a:lnTo>
                  <a:lnTo>
                    <a:pt x="158" y="55"/>
                  </a:lnTo>
                  <a:lnTo>
                    <a:pt x="158" y="57"/>
                  </a:lnTo>
                  <a:lnTo>
                    <a:pt x="156" y="61"/>
                  </a:lnTo>
                  <a:lnTo>
                    <a:pt x="145" y="65"/>
                  </a:lnTo>
                  <a:lnTo>
                    <a:pt x="145" y="65"/>
                  </a:lnTo>
                  <a:close/>
                  <a:moveTo>
                    <a:pt x="149" y="44"/>
                  </a:moveTo>
                  <a:lnTo>
                    <a:pt x="149" y="44"/>
                  </a:lnTo>
                  <a:lnTo>
                    <a:pt x="151" y="40"/>
                  </a:lnTo>
                  <a:lnTo>
                    <a:pt x="153" y="38"/>
                  </a:lnTo>
                  <a:lnTo>
                    <a:pt x="158" y="33"/>
                  </a:lnTo>
                  <a:lnTo>
                    <a:pt x="158" y="33"/>
                  </a:lnTo>
                  <a:lnTo>
                    <a:pt x="160" y="34"/>
                  </a:lnTo>
                  <a:lnTo>
                    <a:pt x="160" y="36"/>
                  </a:lnTo>
                  <a:lnTo>
                    <a:pt x="158" y="38"/>
                  </a:lnTo>
                  <a:lnTo>
                    <a:pt x="153" y="42"/>
                  </a:lnTo>
                  <a:lnTo>
                    <a:pt x="149" y="44"/>
                  </a:lnTo>
                  <a:lnTo>
                    <a:pt x="149" y="44"/>
                  </a:lnTo>
                  <a:close/>
                  <a:moveTo>
                    <a:pt x="160" y="14"/>
                  </a:moveTo>
                  <a:lnTo>
                    <a:pt x="160" y="14"/>
                  </a:lnTo>
                  <a:lnTo>
                    <a:pt x="156" y="19"/>
                  </a:lnTo>
                  <a:lnTo>
                    <a:pt x="151" y="23"/>
                  </a:lnTo>
                  <a:lnTo>
                    <a:pt x="145" y="27"/>
                  </a:lnTo>
                  <a:lnTo>
                    <a:pt x="139" y="29"/>
                  </a:lnTo>
                  <a:lnTo>
                    <a:pt x="139" y="29"/>
                  </a:lnTo>
                  <a:lnTo>
                    <a:pt x="141" y="25"/>
                  </a:lnTo>
                  <a:lnTo>
                    <a:pt x="147" y="21"/>
                  </a:lnTo>
                  <a:lnTo>
                    <a:pt x="153" y="17"/>
                  </a:lnTo>
                  <a:lnTo>
                    <a:pt x="160" y="14"/>
                  </a:lnTo>
                  <a:lnTo>
                    <a:pt x="160" y="14"/>
                  </a:lnTo>
                  <a:close/>
                  <a:moveTo>
                    <a:pt x="143" y="36"/>
                  </a:moveTo>
                  <a:lnTo>
                    <a:pt x="143" y="36"/>
                  </a:lnTo>
                  <a:lnTo>
                    <a:pt x="139" y="42"/>
                  </a:lnTo>
                  <a:lnTo>
                    <a:pt x="137" y="44"/>
                  </a:lnTo>
                  <a:lnTo>
                    <a:pt x="136" y="44"/>
                  </a:lnTo>
                  <a:lnTo>
                    <a:pt x="136" y="44"/>
                  </a:lnTo>
                  <a:lnTo>
                    <a:pt x="137" y="40"/>
                  </a:lnTo>
                  <a:lnTo>
                    <a:pt x="143" y="36"/>
                  </a:lnTo>
                  <a:lnTo>
                    <a:pt x="143" y="36"/>
                  </a:lnTo>
                  <a:close/>
                  <a:moveTo>
                    <a:pt x="50" y="158"/>
                  </a:moveTo>
                  <a:lnTo>
                    <a:pt x="50" y="158"/>
                  </a:lnTo>
                  <a:lnTo>
                    <a:pt x="50" y="162"/>
                  </a:lnTo>
                  <a:lnTo>
                    <a:pt x="48" y="166"/>
                  </a:lnTo>
                  <a:lnTo>
                    <a:pt x="46" y="166"/>
                  </a:lnTo>
                  <a:lnTo>
                    <a:pt x="40" y="166"/>
                  </a:lnTo>
                  <a:lnTo>
                    <a:pt x="40" y="166"/>
                  </a:lnTo>
                  <a:lnTo>
                    <a:pt x="42" y="164"/>
                  </a:lnTo>
                  <a:lnTo>
                    <a:pt x="44" y="160"/>
                  </a:lnTo>
                  <a:lnTo>
                    <a:pt x="50" y="158"/>
                  </a:lnTo>
                  <a:lnTo>
                    <a:pt x="50" y="158"/>
                  </a:lnTo>
                  <a:close/>
                  <a:moveTo>
                    <a:pt x="44" y="176"/>
                  </a:moveTo>
                  <a:lnTo>
                    <a:pt x="44" y="176"/>
                  </a:lnTo>
                  <a:lnTo>
                    <a:pt x="42" y="181"/>
                  </a:lnTo>
                  <a:lnTo>
                    <a:pt x="40" y="187"/>
                  </a:lnTo>
                  <a:lnTo>
                    <a:pt x="40" y="187"/>
                  </a:lnTo>
                  <a:lnTo>
                    <a:pt x="35" y="187"/>
                  </a:lnTo>
                  <a:lnTo>
                    <a:pt x="31" y="189"/>
                  </a:lnTo>
                  <a:lnTo>
                    <a:pt x="27" y="191"/>
                  </a:lnTo>
                  <a:lnTo>
                    <a:pt x="21" y="191"/>
                  </a:lnTo>
                  <a:lnTo>
                    <a:pt x="21" y="191"/>
                  </a:lnTo>
                  <a:lnTo>
                    <a:pt x="31" y="181"/>
                  </a:lnTo>
                  <a:lnTo>
                    <a:pt x="36" y="177"/>
                  </a:lnTo>
                  <a:lnTo>
                    <a:pt x="44" y="176"/>
                  </a:lnTo>
                  <a:lnTo>
                    <a:pt x="44" y="176"/>
                  </a:lnTo>
                  <a:close/>
                  <a:moveTo>
                    <a:pt x="36" y="200"/>
                  </a:moveTo>
                  <a:lnTo>
                    <a:pt x="36" y="200"/>
                  </a:lnTo>
                  <a:lnTo>
                    <a:pt x="31" y="206"/>
                  </a:lnTo>
                  <a:lnTo>
                    <a:pt x="25" y="212"/>
                  </a:lnTo>
                  <a:lnTo>
                    <a:pt x="10" y="221"/>
                  </a:lnTo>
                  <a:lnTo>
                    <a:pt x="10" y="221"/>
                  </a:lnTo>
                  <a:lnTo>
                    <a:pt x="10" y="216"/>
                  </a:lnTo>
                  <a:lnTo>
                    <a:pt x="12" y="212"/>
                  </a:lnTo>
                  <a:lnTo>
                    <a:pt x="19" y="206"/>
                  </a:lnTo>
                  <a:lnTo>
                    <a:pt x="27" y="202"/>
                  </a:lnTo>
                  <a:lnTo>
                    <a:pt x="36" y="200"/>
                  </a:lnTo>
                  <a:lnTo>
                    <a:pt x="36" y="200"/>
                  </a:lnTo>
                  <a:close/>
                  <a:moveTo>
                    <a:pt x="8" y="235"/>
                  </a:moveTo>
                  <a:lnTo>
                    <a:pt x="8" y="235"/>
                  </a:lnTo>
                  <a:lnTo>
                    <a:pt x="10" y="229"/>
                  </a:lnTo>
                  <a:lnTo>
                    <a:pt x="15" y="227"/>
                  </a:lnTo>
                  <a:lnTo>
                    <a:pt x="15" y="227"/>
                  </a:lnTo>
                  <a:lnTo>
                    <a:pt x="14" y="231"/>
                  </a:lnTo>
                  <a:lnTo>
                    <a:pt x="12" y="235"/>
                  </a:lnTo>
                  <a:lnTo>
                    <a:pt x="8" y="235"/>
                  </a:lnTo>
                  <a:lnTo>
                    <a:pt x="8" y="235"/>
                  </a:lnTo>
                  <a:close/>
                  <a:moveTo>
                    <a:pt x="38" y="221"/>
                  </a:moveTo>
                  <a:lnTo>
                    <a:pt x="38" y="221"/>
                  </a:lnTo>
                  <a:lnTo>
                    <a:pt x="35" y="227"/>
                  </a:lnTo>
                  <a:lnTo>
                    <a:pt x="29" y="233"/>
                  </a:lnTo>
                  <a:lnTo>
                    <a:pt x="21" y="236"/>
                  </a:lnTo>
                  <a:lnTo>
                    <a:pt x="14" y="238"/>
                  </a:lnTo>
                  <a:lnTo>
                    <a:pt x="14" y="238"/>
                  </a:lnTo>
                  <a:lnTo>
                    <a:pt x="25" y="227"/>
                  </a:lnTo>
                  <a:lnTo>
                    <a:pt x="31" y="221"/>
                  </a:lnTo>
                  <a:lnTo>
                    <a:pt x="38" y="221"/>
                  </a:lnTo>
                  <a:lnTo>
                    <a:pt x="38" y="221"/>
                  </a:lnTo>
                  <a:close/>
                  <a:moveTo>
                    <a:pt x="25" y="252"/>
                  </a:moveTo>
                  <a:lnTo>
                    <a:pt x="25" y="252"/>
                  </a:lnTo>
                  <a:lnTo>
                    <a:pt x="31" y="242"/>
                  </a:lnTo>
                  <a:lnTo>
                    <a:pt x="38" y="236"/>
                  </a:lnTo>
                  <a:lnTo>
                    <a:pt x="38" y="236"/>
                  </a:lnTo>
                  <a:lnTo>
                    <a:pt x="38" y="242"/>
                  </a:lnTo>
                  <a:lnTo>
                    <a:pt x="35" y="246"/>
                  </a:lnTo>
                  <a:lnTo>
                    <a:pt x="25" y="252"/>
                  </a:lnTo>
                  <a:lnTo>
                    <a:pt x="25" y="252"/>
                  </a:lnTo>
                  <a:close/>
                  <a:moveTo>
                    <a:pt x="44" y="252"/>
                  </a:moveTo>
                  <a:lnTo>
                    <a:pt x="44" y="252"/>
                  </a:lnTo>
                  <a:lnTo>
                    <a:pt x="42" y="256"/>
                  </a:lnTo>
                  <a:lnTo>
                    <a:pt x="40" y="257"/>
                  </a:lnTo>
                  <a:lnTo>
                    <a:pt x="35" y="259"/>
                  </a:lnTo>
                  <a:lnTo>
                    <a:pt x="35" y="259"/>
                  </a:lnTo>
                  <a:lnTo>
                    <a:pt x="36" y="254"/>
                  </a:lnTo>
                  <a:lnTo>
                    <a:pt x="40" y="252"/>
                  </a:lnTo>
                  <a:lnTo>
                    <a:pt x="44" y="252"/>
                  </a:lnTo>
                  <a:lnTo>
                    <a:pt x="44" y="252"/>
                  </a:lnTo>
                  <a:close/>
                  <a:moveTo>
                    <a:pt x="35" y="288"/>
                  </a:moveTo>
                  <a:lnTo>
                    <a:pt x="35" y="288"/>
                  </a:lnTo>
                  <a:lnTo>
                    <a:pt x="35" y="286"/>
                  </a:lnTo>
                  <a:lnTo>
                    <a:pt x="36" y="284"/>
                  </a:lnTo>
                  <a:lnTo>
                    <a:pt x="38" y="284"/>
                  </a:lnTo>
                  <a:lnTo>
                    <a:pt x="38" y="282"/>
                  </a:lnTo>
                  <a:lnTo>
                    <a:pt x="38" y="282"/>
                  </a:lnTo>
                  <a:lnTo>
                    <a:pt x="42" y="282"/>
                  </a:lnTo>
                  <a:lnTo>
                    <a:pt x="42" y="284"/>
                  </a:lnTo>
                  <a:lnTo>
                    <a:pt x="42" y="288"/>
                  </a:lnTo>
                  <a:lnTo>
                    <a:pt x="38" y="290"/>
                  </a:lnTo>
                  <a:lnTo>
                    <a:pt x="36" y="290"/>
                  </a:lnTo>
                  <a:lnTo>
                    <a:pt x="35" y="288"/>
                  </a:lnTo>
                  <a:lnTo>
                    <a:pt x="35" y="288"/>
                  </a:lnTo>
                  <a:close/>
                  <a:moveTo>
                    <a:pt x="38" y="277"/>
                  </a:moveTo>
                  <a:lnTo>
                    <a:pt x="38" y="277"/>
                  </a:lnTo>
                  <a:lnTo>
                    <a:pt x="36" y="273"/>
                  </a:lnTo>
                  <a:lnTo>
                    <a:pt x="36" y="271"/>
                  </a:lnTo>
                  <a:lnTo>
                    <a:pt x="40" y="267"/>
                  </a:lnTo>
                  <a:lnTo>
                    <a:pt x="44" y="265"/>
                  </a:lnTo>
                  <a:lnTo>
                    <a:pt x="50" y="265"/>
                  </a:lnTo>
                  <a:lnTo>
                    <a:pt x="50" y="265"/>
                  </a:lnTo>
                  <a:lnTo>
                    <a:pt x="48" y="269"/>
                  </a:lnTo>
                  <a:lnTo>
                    <a:pt x="44" y="273"/>
                  </a:lnTo>
                  <a:lnTo>
                    <a:pt x="40" y="273"/>
                  </a:lnTo>
                  <a:lnTo>
                    <a:pt x="38" y="277"/>
                  </a:lnTo>
                  <a:lnTo>
                    <a:pt x="38" y="277"/>
                  </a:lnTo>
                  <a:close/>
                  <a:moveTo>
                    <a:pt x="52" y="284"/>
                  </a:moveTo>
                  <a:lnTo>
                    <a:pt x="52" y="284"/>
                  </a:lnTo>
                  <a:lnTo>
                    <a:pt x="54" y="280"/>
                  </a:lnTo>
                  <a:lnTo>
                    <a:pt x="57" y="278"/>
                  </a:lnTo>
                  <a:lnTo>
                    <a:pt x="59" y="278"/>
                  </a:lnTo>
                  <a:lnTo>
                    <a:pt x="59" y="278"/>
                  </a:lnTo>
                  <a:lnTo>
                    <a:pt x="59" y="282"/>
                  </a:lnTo>
                  <a:lnTo>
                    <a:pt x="57" y="282"/>
                  </a:lnTo>
                  <a:lnTo>
                    <a:pt x="52" y="284"/>
                  </a:lnTo>
                  <a:lnTo>
                    <a:pt x="52" y="284"/>
                  </a:lnTo>
                  <a:close/>
                  <a:moveTo>
                    <a:pt x="63" y="294"/>
                  </a:moveTo>
                  <a:lnTo>
                    <a:pt x="63" y="294"/>
                  </a:lnTo>
                  <a:lnTo>
                    <a:pt x="67" y="288"/>
                  </a:lnTo>
                  <a:lnTo>
                    <a:pt x="69" y="286"/>
                  </a:lnTo>
                  <a:lnTo>
                    <a:pt x="73" y="288"/>
                  </a:lnTo>
                  <a:lnTo>
                    <a:pt x="73" y="288"/>
                  </a:lnTo>
                  <a:lnTo>
                    <a:pt x="73" y="292"/>
                  </a:lnTo>
                  <a:lnTo>
                    <a:pt x="69" y="294"/>
                  </a:lnTo>
                  <a:lnTo>
                    <a:pt x="63" y="294"/>
                  </a:lnTo>
                  <a:lnTo>
                    <a:pt x="63" y="294"/>
                  </a:lnTo>
                  <a:close/>
                  <a:moveTo>
                    <a:pt x="80" y="301"/>
                  </a:moveTo>
                  <a:lnTo>
                    <a:pt x="80" y="301"/>
                  </a:lnTo>
                  <a:lnTo>
                    <a:pt x="80" y="297"/>
                  </a:lnTo>
                  <a:lnTo>
                    <a:pt x="80" y="297"/>
                  </a:lnTo>
                  <a:lnTo>
                    <a:pt x="86" y="297"/>
                  </a:lnTo>
                  <a:lnTo>
                    <a:pt x="86" y="297"/>
                  </a:lnTo>
                  <a:lnTo>
                    <a:pt x="84" y="299"/>
                  </a:lnTo>
                  <a:lnTo>
                    <a:pt x="80" y="301"/>
                  </a:lnTo>
                  <a:lnTo>
                    <a:pt x="80" y="301"/>
                  </a:lnTo>
                  <a:close/>
                  <a:moveTo>
                    <a:pt x="181" y="317"/>
                  </a:moveTo>
                  <a:lnTo>
                    <a:pt x="181" y="317"/>
                  </a:lnTo>
                  <a:lnTo>
                    <a:pt x="183" y="313"/>
                  </a:lnTo>
                  <a:lnTo>
                    <a:pt x="187" y="311"/>
                  </a:lnTo>
                  <a:lnTo>
                    <a:pt x="187" y="311"/>
                  </a:lnTo>
                  <a:lnTo>
                    <a:pt x="185" y="315"/>
                  </a:lnTo>
                  <a:lnTo>
                    <a:pt x="181" y="317"/>
                  </a:lnTo>
                  <a:lnTo>
                    <a:pt x="181" y="317"/>
                  </a:lnTo>
                  <a:close/>
                  <a:moveTo>
                    <a:pt x="219" y="286"/>
                  </a:moveTo>
                  <a:lnTo>
                    <a:pt x="219" y="286"/>
                  </a:lnTo>
                  <a:lnTo>
                    <a:pt x="214" y="290"/>
                  </a:lnTo>
                  <a:lnTo>
                    <a:pt x="206" y="290"/>
                  </a:lnTo>
                  <a:lnTo>
                    <a:pt x="187" y="292"/>
                  </a:lnTo>
                  <a:lnTo>
                    <a:pt x="187" y="292"/>
                  </a:lnTo>
                  <a:lnTo>
                    <a:pt x="183" y="288"/>
                  </a:lnTo>
                  <a:lnTo>
                    <a:pt x="183" y="284"/>
                  </a:lnTo>
                  <a:lnTo>
                    <a:pt x="181" y="280"/>
                  </a:lnTo>
                  <a:lnTo>
                    <a:pt x="179" y="277"/>
                  </a:lnTo>
                  <a:lnTo>
                    <a:pt x="179" y="277"/>
                  </a:lnTo>
                  <a:lnTo>
                    <a:pt x="162" y="290"/>
                  </a:lnTo>
                  <a:lnTo>
                    <a:pt x="155" y="296"/>
                  </a:lnTo>
                  <a:lnTo>
                    <a:pt x="147" y="299"/>
                  </a:lnTo>
                  <a:lnTo>
                    <a:pt x="147" y="299"/>
                  </a:lnTo>
                  <a:lnTo>
                    <a:pt x="136" y="301"/>
                  </a:lnTo>
                  <a:lnTo>
                    <a:pt x="124" y="301"/>
                  </a:lnTo>
                  <a:lnTo>
                    <a:pt x="115" y="299"/>
                  </a:lnTo>
                  <a:lnTo>
                    <a:pt x="103" y="296"/>
                  </a:lnTo>
                  <a:lnTo>
                    <a:pt x="84" y="286"/>
                  </a:lnTo>
                  <a:lnTo>
                    <a:pt x="69" y="275"/>
                  </a:lnTo>
                  <a:lnTo>
                    <a:pt x="69" y="275"/>
                  </a:lnTo>
                  <a:lnTo>
                    <a:pt x="57" y="263"/>
                  </a:lnTo>
                  <a:lnTo>
                    <a:pt x="52" y="250"/>
                  </a:lnTo>
                  <a:lnTo>
                    <a:pt x="46" y="235"/>
                  </a:lnTo>
                  <a:lnTo>
                    <a:pt x="46" y="217"/>
                  </a:lnTo>
                  <a:lnTo>
                    <a:pt x="46" y="202"/>
                  </a:lnTo>
                  <a:lnTo>
                    <a:pt x="48" y="187"/>
                  </a:lnTo>
                  <a:lnTo>
                    <a:pt x="54" y="174"/>
                  </a:lnTo>
                  <a:lnTo>
                    <a:pt x="59" y="160"/>
                  </a:lnTo>
                  <a:lnTo>
                    <a:pt x="59" y="160"/>
                  </a:lnTo>
                  <a:lnTo>
                    <a:pt x="69" y="147"/>
                  </a:lnTo>
                  <a:lnTo>
                    <a:pt x="84" y="135"/>
                  </a:lnTo>
                  <a:lnTo>
                    <a:pt x="92" y="130"/>
                  </a:lnTo>
                  <a:lnTo>
                    <a:pt x="101" y="126"/>
                  </a:lnTo>
                  <a:lnTo>
                    <a:pt x="109" y="124"/>
                  </a:lnTo>
                  <a:lnTo>
                    <a:pt x="118" y="122"/>
                  </a:lnTo>
                  <a:lnTo>
                    <a:pt x="118" y="122"/>
                  </a:lnTo>
                  <a:lnTo>
                    <a:pt x="134" y="124"/>
                  </a:lnTo>
                  <a:lnTo>
                    <a:pt x="145" y="128"/>
                  </a:lnTo>
                  <a:lnTo>
                    <a:pt x="164" y="139"/>
                  </a:lnTo>
                  <a:lnTo>
                    <a:pt x="164" y="139"/>
                  </a:lnTo>
                  <a:lnTo>
                    <a:pt x="168" y="109"/>
                  </a:lnTo>
                  <a:lnTo>
                    <a:pt x="168" y="76"/>
                  </a:lnTo>
                  <a:lnTo>
                    <a:pt x="170" y="44"/>
                  </a:lnTo>
                  <a:lnTo>
                    <a:pt x="172" y="12"/>
                  </a:lnTo>
                  <a:lnTo>
                    <a:pt x="172" y="12"/>
                  </a:lnTo>
                  <a:lnTo>
                    <a:pt x="185" y="10"/>
                  </a:lnTo>
                  <a:lnTo>
                    <a:pt x="197" y="10"/>
                  </a:lnTo>
                  <a:lnTo>
                    <a:pt x="206" y="10"/>
                  </a:lnTo>
                  <a:lnTo>
                    <a:pt x="217" y="14"/>
                  </a:lnTo>
                  <a:lnTo>
                    <a:pt x="217" y="14"/>
                  </a:lnTo>
                  <a:lnTo>
                    <a:pt x="217" y="84"/>
                  </a:lnTo>
                  <a:lnTo>
                    <a:pt x="217" y="149"/>
                  </a:lnTo>
                  <a:lnTo>
                    <a:pt x="219" y="216"/>
                  </a:lnTo>
                  <a:lnTo>
                    <a:pt x="219" y="286"/>
                  </a:lnTo>
                  <a:lnTo>
                    <a:pt x="219" y="286"/>
                  </a:lnTo>
                  <a:close/>
                  <a:moveTo>
                    <a:pt x="160" y="162"/>
                  </a:moveTo>
                  <a:lnTo>
                    <a:pt x="160" y="162"/>
                  </a:lnTo>
                  <a:lnTo>
                    <a:pt x="153" y="158"/>
                  </a:lnTo>
                  <a:lnTo>
                    <a:pt x="143" y="156"/>
                  </a:lnTo>
                  <a:lnTo>
                    <a:pt x="134" y="156"/>
                  </a:lnTo>
                  <a:lnTo>
                    <a:pt x="124" y="158"/>
                  </a:lnTo>
                  <a:lnTo>
                    <a:pt x="103" y="166"/>
                  </a:lnTo>
                  <a:lnTo>
                    <a:pt x="90" y="176"/>
                  </a:lnTo>
                  <a:lnTo>
                    <a:pt x="90" y="176"/>
                  </a:lnTo>
                  <a:lnTo>
                    <a:pt x="82" y="189"/>
                  </a:lnTo>
                  <a:lnTo>
                    <a:pt x="78" y="202"/>
                  </a:lnTo>
                  <a:lnTo>
                    <a:pt x="76" y="219"/>
                  </a:lnTo>
                  <a:lnTo>
                    <a:pt x="80" y="233"/>
                  </a:lnTo>
                  <a:lnTo>
                    <a:pt x="86" y="246"/>
                  </a:lnTo>
                  <a:lnTo>
                    <a:pt x="92" y="252"/>
                  </a:lnTo>
                  <a:lnTo>
                    <a:pt x="97" y="256"/>
                  </a:lnTo>
                  <a:lnTo>
                    <a:pt x="103" y="259"/>
                  </a:lnTo>
                  <a:lnTo>
                    <a:pt x="109" y="261"/>
                  </a:lnTo>
                  <a:lnTo>
                    <a:pt x="116" y="263"/>
                  </a:lnTo>
                  <a:lnTo>
                    <a:pt x="126" y="261"/>
                  </a:lnTo>
                  <a:lnTo>
                    <a:pt x="126" y="261"/>
                  </a:lnTo>
                  <a:lnTo>
                    <a:pt x="134" y="259"/>
                  </a:lnTo>
                  <a:lnTo>
                    <a:pt x="145" y="256"/>
                  </a:lnTo>
                  <a:lnTo>
                    <a:pt x="155" y="250"/>
                  </a:lnTo>
                  <a:lnTo>
                    <a:pt x="160" y="246"/>
                  </a:lnTo>
                  <a:lnTo>
                    <a:pt x="160" y="246"/>
                  </a:lnTo>
                  <a:lnTo>
                    <a:pt x="164" y="238"/>
                  </a:lnTo>
                  <a:lnTo>
                    <a:pt x="164" y="229"/>
                  </a:lnTo>
                  <a:lnTo>
                    <a:pt x="166" y="219"/>
                  </a:lnTo>
                  <a:lnTo>
                    <a:pt x="164" y="208"/>
                  </a:lnTo>
                  <a:lnTo>
                    <a:pt x="162" y="185"/>
                  </a:lnTo>
                  <a:lnTo>
                    <a:pt x="160" y="162"/>
                  </a:lnTo>
                  <a:lnTo>
                    <a:pt x="160" y="162"/>
                  </a:lnTo>
                  <a:close/>
                  <a:moveTo>
                    <a:pt x="134" y="168"/>
                  </a:moveTo>
                  <a:lnTo>
                    <a:pt x="134" y="168"/>
                  </a:lnTo>
                  <a:lnTo>
                    <a:pt x="132" y="172"/>
                  </a:lnTo>
                  <a:lnTo>
                    <a:pt x="130" y="174"/>
                  </a:lnTo>
                  <a:lnTo>
                    <a:pt x="126" y="174"/>
                  </a:lnTo>
                  <a:lnTo>
                    <a:pt x="122" y="174"/>
                  </a:lnTo>
                  <a:lnTo>
                    <a:pt x="122" y="174"/>
                  </a:lnTo>
                  <a:lnTo>
                    <a:pt x="122" y="170"/>
                  </a:lnTo>
                  <a:lnTo>
                    <a:pt x="126" y="168"/>
                  </a:lnTo>
                  <a:lnTo>
                    <a:pt x="134" y="168"/>
                  </a:lnTo>
                  <a:lnTo>
                    <a:pt x="134" y="168"/>
                  </a:lnTo>
                  <a:close/>
                  <a:moveTo>
                    <a:pt x="122" y="252"/>
                  </a:moveTo>
                  <a:lnTo>
                    <a:pt x="122" y="252"/>
                  </a:lnTo>
                  <a:lnTo>
                    <a:pt x="115" y="250"/>
                  </a:lnTo>
                  <a:lnTo>
                    <a:pt x="107" y="248"/>
                  </a:lnTo>
                  <a:lnTo>
                    <a:pt x="101" y="246"/>
                  </a:lnTo>
                  <a:lnTo>
                    <a:pt x="97" y="240"/>
                  </a:lnTo>
                  <a:lnTo>
                    <a:pt x="94" y="236"/>
                  </a:lnTo>
                  <a:lnTo>
                    <a:pt x="90" y="229"/>
                  </a:lnTo>
                  <a:lnTo>
                    <a:pt x="88" y="216"/>
                  </a:lnTo>
                  <a:lnTo>
                    <a:pt x="90" y="202"/>
                  </a:lnTo>
                  <a:lnTo>
                    <a:pt x="96" y="189"/>
                  </a:lnTo>
                  <a:lnTo>
                    <a:pt x="99" y="183"/>
                  </a:lnTo>
                  <a:lnTo>
                    <a:pt x="103" y="179"/>
                  </a:lnTo>
                  <a:lnTo>
                    <a:pt x="109" y="176"/>
                  </a:lnTo>
                  <a:lnTo>
                    <a:pt x="115" y="174"/>
                  </a:lnTo>
                  <a:lnTo>
                    <a:pt x="115" y="174"/>
                  </a:lnTo>
                  <a:lnTo>
                    <a:pt x="120" y="181"/>
                  </a:lnTo>
                  <a:lnTo>
                    <a:pt x="124" y="189"/>
                  </a:lnTo>
                  <a:lnTo>
                    <a:pt x="126" y="200"/>
                  </a:lnTo>
                  <a:lnTo>
                    <a:pt x="126" y="210"/>
                  </a:lnTo>
                  <a:lnTo>
                    <a:pt x="126" y="231"/>
                  </a:lnTo>
                  <a:lnTo>
                    <a:pt x="122" y="252"/>
                  </a:lnTo>
                  <a:lnTo>
                    <a:pt x="122" y="252"/>
                  </a:lnTo>
                  <a:close/>
                  <a:moveTo>
                    <a:pt x="130" y="181"/>
                  </a:moveTo>
                  <a:lnTo>
                    <a:pt x="130" y="181"/>
                  </a:lnTo>
                  <a:lnTo>
                    <a:pt x="136" y="176"/>
                  </a:lnTo>
                  <a:lnTo>
                    <a:pt x="143" y="170"/>
                  </a:lnTo>
                  <a:lnTo>
                    <a:pt x="143" y="170"/>
                  </a:lnTo>
                  <a:lnTo>
                    <a:pt x="143" y="174"/>
                  </a:lnTo>
                  <a:lnTo>
                    <a:pt x="139" y="177"/>
                  </a:lnTo>
                  <a:lnTo>
                    <a:pt x="130" y="181"/>
                  </a:lnTo>
                  <a:lnTo>
                    <a:pt x="130" y="181"/>
                  </a:lnTo>
                  <a:close/>
                  <a:moveTo>
                    <a:pt x="136" y="246"/>
                  </a:moveTo>
                  <a:lnTo>
                    <a:pt x="136" y="246"/>
                  </a:lnTo>
                  <a:lnTo>
                    <a:pt x="141" y="236"/>
                  </a:lnTo>
                  <a:lnTo>
                    <a:pt x="145" y="233"/>
                  </a:lnTo>
                  <a:lnTo>
                    <a:pt x="153" y="231"/>
                  </a:lnTo>
                  <a:lnTo>
                    <a:pt x="153" y="231"/>
                  </a:lnTo>
                  <a:lnTo>
                    <a:pt x="147" y="240"/>
                  </a:lnTo>
                  <a:lnTo>
                    <a:pt x="141" y="244"/>
                  </a:lnTo>
                  <a:lnTo>
                    <a:pt x="136" y="246"/>
                  </a:lnTo>
                  <a:lnTo>
                    <a:pt x="136" y="2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0" name="Freeform 88"/>
            <p:cNvSpPr>
              <a:spLocks noEditPoints="1"/>
            </p:cNvSpPr>
            <p:nvPr/>
          </p:nvSpPr>
          <p:spPr bwMode="auto">
            <a:xfrm>
              <a:off x="2168526" y="1984375"/>
              <a:ext cx="293688" cy="381000"/>
            </a:xfrm>
            <a:custGeom>
              <a:avLst/>
              <a:gdLst/>
              <a:ahLst/>
              <a:cxnLst>
                <a:cxn ang="0">
                  <a:pos x="112" y="162"/>
                </a:cxn>
                <a:cxn ang="0">
                  <a:pos x="179" y="216"/>
                </a:cxn>
                <a:cxn ang="0">
                  <a:pos x="105" y="238"/>
                </a:cxn>
                <a:cxn ang="0">
                  <a:pos x="2" y="227"/>
                </a:cxn>
                <a:cxn ang="0">
                  <a:pos x="21" y="14"/>
                </a:cxn>
                <a:cxn ang="0">
                  <a:pos x="95" y="4"/>
                </a:cxn>
                <a:cxn ang="0">
                  <a:pos x="42" y="198"/>
                </a:cxn>
                <a:cxn ang="0">
                  <a:pos x="177" y="172"/>
                </a:cxn>
                <a:cxn ang="0">
                  <a:pos x="85" y="48"/>
                </a:cxn>
                <a:cxn ang="0">
                  <a:pos x="36" y="10"/>
                </a:cxn>
                <a:cxn ang="0">
                  <a:pos x="36" y="16"/>
                </a:cxn>
                <a:cxn ang="0">
                  <a:pos x="32" y="23"/>
                </a:cxn>
                <a:cxn ang="0">
                  <a:pos x="21" y="42"/>
                </a:cxn>
                <a:cxn ang="0">
                  <a:pos x="21" y="42"/>
                </a:cxn>
                <a:cxn ang="0">
                  <a:pos x="32" y="40"/>
                </a:cxn>
                <a:cxn ang="0">
                  <a:pos x="15" y="67"/>
                </a:cxn>
                <a:cxn ang="0">
                  <a:pos x="15" y="67"/>
                </a:cxn>
                <a:cxn ang="0">
                  <a:pos x="21" y="82"/>
                </a:cxn>
                <a:cxn ang="0">
                  <a:pos x="34" y="67"/>
                </a:cxn>
                <a:cxn ang="0">
                  <a:pos x="15" y="75"/>
                </a:cxn>
                <a:cxn ang="0">
                  <a:pos x="30" y="80"/>
                </a:cxn>
                <a:cxn ang="0">
                  <a:pos x="19" y="107"/>
                </a:cxn>
                <a:cxn ang="0">
                  <a:pos x="34" y="86"/>
                </a:cxn>
                <a:cxn ang="0">
                  <a:pos x="23" y="122"/>
                </a:cxn>
                <a:cxn ang="0">
                  <a:pos x="13" y="130"/>
                </a:cxn>
                <a:cxn ang="0">
                  <a:pos x="19" y="113"/>
                </a:cxn>
                <a:cxn ang="0">
                  <a:pos x="4" y="145"/>
                </a:cxn>
                <a:cxn ang="0">
                  <a:pos x="11" y="137"/>
                </a:cxn>
                <a:cxn ang="0">
                  <a:pos x="32" y="134"/>
                </a:cxn>
                <a:cxn ang="0">
                  <a:pos x="7" y="174"/>
                </a:cxn>
                <a:cxn ang="0">
                  <a:pos x="25" y="155"/>
                </a:cxn>
                <a:cxn ang="0">
                  <a:pos x="9" y="166"/>
                </a:cxn>
                <a:cxn ang="0">
                  <a:pos x="13" y="191"/>
                </a:cxn>
                <a:cxn ang="0">
                  <a:pos x="11" y="187"/>
                </a:cxn>
                <a:cxn ang="0">
                  <a:pos x="13" y="176"/>
                </a:cxn>
                <a:cxn ang="0">
                  <a:pos x="23" y="198"/>
                </a:cxn>
                <a:cxn ang="0">
                  <a:pos x="4" y="208"/>
                </a:cxn>
                <a:cxn ang="0">
                  <a:pos x="4" y="208"/>
                </a:cxn>
                <a:cxn ang="0">
                  <a:pos x="28" y="223"/>
                </a:cxn>
                <a:cxn ang="0">
                  <a:pos x="63" y="212"/>
                </a:cxn>
                <a:cxn ang="0">
                  <a:pos x="65" y="221"/>
                </a:cxn>
                <a:cxn ang="0">
                  <a:pos x="70" y="218"/>
                </a:cxn>
                <a:cxn ang="0">
                  <a:pos x="103" y="212"/>
                </a:cxn>
                <a:cxn ang="0">
                  <a:pos x="114" y="219"/>
                </a:cxn>
                <a:cxn ang="0">
                  <a:pos x="106" y="225"/>
                </a:cxn>
                <a:cxn ang="0">
                  <a:pos x="127" y="218"/>
                </a:cxn>
                <a:cxn ang="0">
                  <a:pos x="160" y="212"/>
                </a:cxn>
                <a:cxn ang="0">
                  <a:pos x="133" y="231"/>
                </a:cxn>
                <a:cxn ang="0">
                  <a:pos x="49" y="214"/>
                </a:cxn>
                <a:cxn ang="0">
                  <a:pos x="13" y="227"/>
                </a:cxn>
                <a:cxn ang="0">
                  <a:pos x="13" y="227"/>
                </a:cxn>
                <a:cxn ang="0">
                  <a:pos x="105" y="218"/>
                </a:cxn>
                <a:cxn ang="0">
                  <a:pos x="80" y="218"/>
                </a:cxn>
                <a:cxn ang="0">
                  <a:pos x="57" y="229"/>
                </a:cxn>
                <a:cxn ang="0">
                  <a:pos x="51" y="229"/>
                </a:cxn>
                <a:cxn ang="0">
                  <a:pos x="108" y="229"/>
                </a:cxn>
                <a:cxn ang="0">
                  <a:pos x="127" y="231"/>
                </a:cxn>
              </a:cxnLst>
              <a:rect l="0" t="0" r="r" b="b"/>
              <a:pathLst>
                <a:path w="185" h="240">
                  <a:moveTo>
                    <a:pt x="95" y="4"/>
                  </a:moveTo>
                  <a:lnTo>
                    <a:pt x="95" y="4"/>
                  </a:lnTo>
                  <a:lnTo>
                    <a:pt x="93" y="42"/>
                  </a:lnTo>
                  <a:lnTo>
                    <a:pt x="91" y="80"/>
                  </a:lnTo>
                  <a:lnTo>
                    <a:pt x="89" y="120"/>
                  </a:lnTo>
                  <a:lnTo>
                    <a:pt x="89" y="160"/>
                  </a:lnTo>
                  <a:lnTo>
                    <a:pt x="89" y="160"/>
                  </a:lnTo>
                  <a:lnTo>
                    <a:pt x="112" y="162"/>
                  </a:lnTo>
                  <a:lnTo>
                    <a:pt x="135" y="162"/>
                  </a:lnTo>
                  <a:lnTo>
                    <a:pt x="181" y="164"/>
                  </a:lnTo>
                  <a:lnTo>
                    <a:pt x="181" y="164"/>
                  </a:lnTo>
                  <a:lnTo>
                    <a:pt x="185" y="189"/>
                  </a:lnTo>
                  <a:lnTo>
                    <a:pt x="185" y="200"/>
                  </a:lnTo>
                  <a:lnTo>
                    <a:pt x="181" y="212"/>
                  </a:lnTo>
                  <a:lnTo>
                    <a:pt x="181" y="212"/>
                  </a:lnTo>
                  <a:lnTo>
                    <a:pt x="179" y="216"/>
                  </a:lnTo>
                  <a:lnTo>
                    <a:pt x="173" y="218"/>
                  </a:lnTo>
                  <a:lnTo>
                    <a:pt x="164" y="225"/>
                  </a:lnTo>
                  <a:lnTo>
                    <a:pt x="164" y="225"/>
                  </a:lnTo>
                  <a:lnTo>
                    <a:pt x="156" y="233"/>
                  </a:lnTo>
                  <a:lnTo>
                    <a:pt x="148" y="240"/>
                  </a:lnTo>
                  <a:lnTo>
                    <a:pt x="148" y="240"/>
                  </a:lnTo>
                  <a:lnTo>
                    <a:pt x="127" y="240"/>
                  </a:lnTo>
                  <a:lnTo>
                    <a:pt x="105" y="238"/>
                  </a:lnTo>
                  <a:lnTo>
                    <a:pt x="61" y="235"/>
                  </a:lnTo>
                  <a:lnTo>
                    <a:pt x="61" y="235"/>
                  </a:lnTo>
                  <a:lnTo>
                    <a:pt x="44" y="235"/>
                  </a:lnTo>
                  <a:lnTo>
                    <a:pt x="28" y="235"/>
                  </a:lnTo>
                  <a:lnTo>
                    <a:pt x="13" y="233"/>
                  </a:lnTo>
                  <a:lnTo>
                    <a:pt x="7" y="231"/>
                  </a:lnTo>
                  <a:lnTo>
                    <a:pt x="2" y="227"/>
                  </a:lnTo>
                  <a:lnTo>
                    <a:pt x="2" y="227"/>
                  </a:lnTo>
                  <a:lnTo>
                    <a:pt x="0" y="202"/>
                  </a:lnTo>
                  <a:lnTo>
                    <a:pt x="0" y="178"/>
                  </a:lnTo>
                  <a:lnTo>
                    <a:pt x="2" y="128"/>
                  </a:lnTo>
                  <a:lnTo>
                    <a:pt x="5" y="78"/>
                  </a:lnTo>
                  <a:lnTo>
                    <a:pt x="5" y="56"/>
                  </a:lnTo>
                  <a:lnTo>
                    <a:pt x="4" y="31"/>
                  </a:lnTo>
                  <a:lnTo>
                    <a:pt x="4" y="31"/>
                  </a:lnTo>
                  <a:lnTo>
                    <a:pt x="21" y="14"/>
                  </a:lnTo>
                  <a:lnTo>
                    <a:pt x="30" y="6"/>
                  </a:lnTo>
                  <a:lnTo>
                    <a:pt x="36" y="4"/>
                  </a:lnTo>
                  <a:lnTo>
                    <a:pt x="42" y="2"/>
                  </a:lnTo>
                  <a:lnTo>
                    <a:pt x="42" y="2"/>
                  </a:lnTo>
                  <a:lnTo>
                    <a:pt x="55" y="0"/>
                  </a:lnTo>
                  <a:lnTo>
                    <a:pt x="68" y="0"/>
                  </a:lnTo>
                  <a:lnTo>
                    <a:pt x="95" y="4"/>
                  </a:lnTo>
                  <a:lnTo>
                    <a:pt x="95" y="4"/>
                  </a:lnTo>
                  <a:close/>
                  <a:moveTo>
                    <a:pt x="45" y="10"/>
                  </a:moveTo>
                  <a:lnTo>
                    <a:pt x="45" y="10"/>
                  </a:lnTo>
                  <a:lnTo>
                    <a:pt x="42" y="56"/>
                  </a:lnTo>
                  <a:lnTo>
                    <a:pt x="40" y="103"/>
                  </a:lnTo>
                  <a:lnTo>
                    <a:pt x="40" y="103"/>
                  </a:lnTo>
                  <a:lnTo>
                    <a:pt x="40" y="128"/>
                  </a:lnTo>
                  <a:lnTo>
                    <a:pt x="40" y="153"/>
                  </a:lnTo>
                  <a:lnTo>
                    <a:pt x="42" y="198"/>
                  </a:lnTo>
                  <a:lnTo>
                    <a:pt x="42" y="198"/>
                  </a:lnTo>
                  <a:lnTo>
                    <a:pt x="110" y="204"/>
                  </a:lnTo>
                  <a:lnTo>
                    <a:pt x="145" y="206"/>
                  </a:lnTo>
                  <a:lnTo>
                    <a:pt x="162" y="206"/>
                  </a:lnTo>
                  <a:lnTo>
                    <a:pt x="177" y="204"/>
                  </a:lnTo>
                  <a:lnTo>
                    <a:pt x="177" y="204"/>
                  </a:lnTo>
                  <a:lnTo>
                    <a:pt x="179" y="187"/>
                  </a:lnTo>
                  <a:lnTo>
                    <a:pt x="177" y="172"/>
                  </a:lnTo>
                  <a:lnTo>
                    <a:pt x="177" y="172"/>
                  </a:lnTo>
                  <a:lnTo>
                    <a:pt x="127" y="170"/>
                  </a:lnTo>
                  <a:lnTo>
                    <a:pt x="103" y="168"/>
                  </a:lnTo>
                  <a:lnTo>
                    <a:pt x="82" y="164"/>
                  </a:lnTo>
                  <a:lnTo>
                    <a:pt x="82" y="164"/>
                  </a:lnTo>
                  <a:lnTo>
                    <a:pt x="80" y="126"/>
                  </a:lnTo>
                  <a:lnTo>
                    <a:pt x="84" y="88"/>
                  </a:lnTo>
                  <a:lnTo>
                    <a:pt x="85" y="48"/>
                  </a:lnTo>
                  <a:lnTo>
                    <a:pt x="87" y="8"/>
                  </a:lnTo>
                  <a:lnTo>
                    <a:pt x="87" y="8"/>
                  </a:lnTo>
                  <a:lnTo>
                    <a:pt x="66" y="6"/>
                  </a:lnTo>
                  <a:lnTo>
                    <a:pt x="57" y="8"/>
                  </a:lnTo>
                  <a:lnTo>
                    <a:pt x="45" y="10"/>
                  </a:lnTo>
                  <a:lnTo>
                    <a:pt x="45" y="10"/>
                  </a:lnTo>
                  <a:close/>
                  <a:moveTo>
                    <a:pt x="36" y="10"/>
                  </a:moveTo>
                  <a:lnTo>
                    <a:pt x="36" y="10"/>
                  </a:lnTo>
                  <a:lnTo>
                    <a:pt x="28" y="14"/>
                  </a:lnTo>
                  <a:lnTo>
                    <a:pt x="21" y="17"/>
                  </a:lnTo>
                  <a:lnTo>
                    <a:pt x="9" y="31"/>
                  </a:lnTo>
                  <a:lnTo>
                    <a:pt x="9" y="31"/>
                  </a:lnTo>
                  <a:lnTo>
                    <a:pt x="15" y="27"/>
                  </a:lnTo>
                  <a:lnTo>
                    <a:pt x="21" y="23"/>
                  </a:lnTo>
                  <a:lnTo>
                    <a:pt x="28" y="19"/>
                  </a:lnTo>
                  <a:lnTo>
                    <a:pt x="36" y="16"/>
                  </a:lnTo>
                  <a:lnTo>
                    <a:pt x="36" y="16"/>
                  </a:lnTo>
                  <a:lnTo>
                    <a:pt x="36" y="10"/>
                  </a:lnTo>
                  <a:lnTo>
                    <a:pt x="36" y="10"/>
                  </a:lnTo>
                  <a:close/>
                  <a:moveTo>
                    <a:pt x="9" y="46"/>
                  </a:moveTo>
                  <a:lnTo>
                    <a:pt x="9" y="46"/>
                  </a:lnTo>
                  <a:lnTo>
                    <a:pt x="23" y="36"/>
                  </a:lnTo>
                  <a:lnTo>
                    <a:pt x="32" y="23"/>
                  </a:lnTo>
                  <a:lnTo>
                    <a:pt x="32" y="23"/>
                  </a:lnTo>
                  <a:lnTo>
                    <a:pt x="23" y="25"/>
                  </a:lnTo>
                  <a:lnTo>
                    <a:pt x="15" y="31"/>
                  </a:lnTo>
                  <a:lnTo>
                    <a:pt x="11" y="36"/>
                  </a:lnTo>
                  <a:lnTo>
                    <a:pt x="9" y="42"/>
                  </a:lnTo>
                  <a:lnTo>
                    <a:pt x="9" y="46"/>
                  </a:lnTo>
                  <a:lnTo>
                    <a:pt x="9" y="46"/>
                  </a:lnTo>
                  <a:close/>
                  <a:moveTo>
                    <a:pt x="21" y="42"/>
                  </a:moveTo>
                  <a:lnTo>
                    <a:pt x="21" y="42"/>
                  </a:lnTo>
                  <a:lnTo>
                    <a:pt x="30" y="36"/>
                  </a:lnTo>
                  <a:lnTo>
                    <a:pt x="34" y="35"/>
                  </a:lnTo>
                  <a:lnTo>
                    <a:pt x="36" y="29"/>
                  </a:lnTo>
                  <a:lnTo>
                    <a:pt x="36" y="29"/>
                  </a:lnTo>
                  <a:lnTo>
                    <a:pt x="30" y="31"/>
                  </a:lnTo>
                  <a:lnTo>
                    <a:pt x="26" y="35"/>
                  </a:lnTo>
                  <a:lnTo>
                    <a:pt x="21" y="42"/>
                  </a:lnTo>
                  <a:lnTo>
                    <a:pt x="21" y="42"/>
                  </a:lnTo>
                  <a:close/>
                  <a:moveTo>
                    <a:pt x="11" y="57"/>
                  </a:moveTo>
                  <a:lnTo>
                    <a:pt x="11" y="57"/>
                  </a:lnTo>
                  <a:lnTo>
                    <a:pt x="11" y="63"/>
                  </a:lnTo>
                  <a:lnTo>
                    <a:pt x="11" y="63"/>
                  </a:lnTo>
                  <a:lnTo>
                    <a:pt x="23" y="54"/>
                  </a:lnTo>
                  <a:lnTo>
                    <a:pt x="34" y="42"/>
                  </a:lnTo>
                  <a:lnTo>
                    <a:pt x="34" y="42"/>
                  </a:lnTo>
                  <a:lnTo>
                    <a:pt x="32" y="40"/>
                  </a:lnTo>
                  <a:lnTo>
                    <a:pt x="32" y="40"/>
                  </a:lnTo>
                  <a:lnTo>
                    <a:pt x="32" y="40"/>
                  </a:lnTo>
                  <a:lnTo>
                    <a:pt x="23" y="50"/>
                  </a:lnTo>
                  <a:lnTo>
                    <a:pt x="17" y="54"/>
                  </a:lnTo>
                  <a:lnTo>
                    <a:pt x="11" y="57"/>
                  </a:lnTo>
                  <a:lnTo>
                    <a:pt x="11" y="57"/>
                  </a:lnTo>
                  <a:close/>
                  <a:moveTo>
                    <a:pt x="15" y="67"/>
                  </a:moveTo>
                  <a:lnTo>
                    <a:pt x="15" y="67"/>
                  </a:lnTo>
                  <a:lnTo>
                    <a:pt x="30" y="59"/>
                  </a:lnTo>
                  <a:lnTo>
                    <a:pt x="36" y="54"/>
                  </a:lnTo>
                  <a:lnTo>
                    <a:pt x="36" y="50"/>
                  </a:lnTo>
                  <a:lnTo>
                    <a:pt x="34" y="48"/>
                  </a:lnTo>
                  <a:lnTo>
                    <a:pt x="34" y="48"/>
                  </a:lnTo>
                  <a:lnTo>
                    <a:pt x="23" y="56"/>
                  </a:lnTo>
                  <a:lnTo>
                    <a:pt x="19" y="61"/>
                  </a:lnTo>
                  <a:lnTo>
                    <a:pt x="15" y="67"/>
                  </a:lnTo>
                  <a:lnTo>
                    <a:pt x="15" y="67"/>
                  </a:lnTo>
                  <a:close/>
                  <a:moveTo>
                    <a:pt x="34" y="67"/>
                  </a:moveTo>
                  <a:lnTo>
                    <a:pt x="34" y="67"/>
                  </a:lnTo>
                  <a:lnTo>
                    <a:pt x="23" y="76"/>
                  </a:lnTo>
                  <a:lnTo>
                    <a:pt x="19" y="80"/>
                  </a:lnTo>
                  <a:lnTo>
                    <a:pt x="15" y="86"/>
                  </a:lnTo>
                  <a:lnTo>
                    <a:pt x="15" y="86"/>
                  </a:lnTo>
                  <a:lnTo>
                    <a:pt x="21" y="82"/>
                  </a:lnTo>
                  <a:lnTo>
                    <a:pt x="25" y="78"/>
                  </a:lnTo>
                  <a:lnTo>
                    <a:pt x="30" y="76"/>
                  </a:lnTo>
                  <a:lnTo>
                    <a:pt x="36" y="73"/>
                  </a:lnTo>
                  <a:lnTo>
                    <a:pt x="36" y="73"/>
                  </a:lnTo>
                  <a:lnTo>
                    <a:pt x="36" y="69"/>
                  </a:lnTo>
                  <a:lnTo>
                    <a:pt x="36" y="69"/>
                  </a:lnTo>
                  <a:lnTo>
                    <a:pt x="34" y="67"/>
                  </a:lnTo>
                  <a:lnTo>
                    <a:pt x="34" y="67"/>
                  </a:lnTo>
                  <a:close/>
                  <a:moveTo>
                    <a:pt x="9" y="82"/>
                  </a:moveTo>
                  <a:lnTo>
                    <a:pt x="9" y="82"/>
                  </a:lnTo>
                  <a:lnTo>
                    <a:pt x="19" y="76"/>
                  </a:lnTo>
                  <a:lnTo>
                    <a:pt x="23" y="73"/>
                  </a:lnTo>
                  <a:lnTo>
                    <a:pt x="23" y="69"/>
                  </a:lnTo>
                  <a:lnTo>
                    <a:pt x="23" y="69"/>
                  </a:lnTo>
                  <a:lnTo>
                    <a:pt x="19" y="73"/>
                  </a:lnTo>
                  <a:lnTo>
                    <a:pt x="15" y="75"/>
                  </a:lnTo>
                  <a:lnTo>
                    <a:pt x="11" y="78"/>
                  </a:lnTo>
                  <a:lnTo>
                    <a:pt x="9" y="82"/>
                  </a:lnTo>
                  <a:lnTo>
                    <a:pt x="9" y="82"/>
                  </a:lnTo>
                  <a:close/>
                  <a:moveTo>
                    <a:pt x="7" y="107"/>
                  </a:moveTo>
                  <a:lnTo>
                    <a:pt x="7" y="107"/>
                  </a:lnTo>
                  <a:lnTo>
                    <a:pt x="19" y="94"/>
                  </a:lnTo>
                  <a:lnTo>
                    <a:pt x="30" y="80"/>
                  </a:lnTo>
                  <a:lnTo>
                    <a:pt x="30" y="80"/>
                  </a:lnTo>
                  <a:lnTo>
                    <a:pt x="15" y="92"/>
                  </a:lnTo>
                  <a:lnTo>
                    <a:pt x="9" y="97"/>
                  </a:lnTo>
                  <a:lnTo>
                    <a:pt x="7" y="101"/>
                  </a:lnTo>
                  <a:lnTo>
                    <a:pt x="7" y="107"/>
                  </a:lnTo>
                  <a:lnTo>
                    <a:pt x="7" y="107"/>
                  </a:lnTo>
                  <a:close/>
                  <a:moveTo>
                    <a:pt x="13" y="109"/>
                  </a:moveTo>
                  <a:lnTo>
                    <a:pt x="13" y="109"/>
                  </a:lnTo>
                  <a:lnTo>
                    <a:pt x="19" y="107"/>
                  </a:lnTo>
                  <a:lnTo>
                    <a:pt x="25" y="101"/>
                  </a:lnTo>
                  <a:lnTo>
                    <a:pt x="28" y="97"/>
                  </a:lnTo>
                  <a:lnTo>
                    <a:pt x="34" y="96"/>
                  </a:lnTo>
                  <a:lnTo>
                    <a:pt x="34" y="96"/>
                  </a:lnTo>
                  <a:lnTo>
                    <a:pt x="34" y="92"/>
                  </a:lnTo>
                  <a:lnTo>
                    <a:pt x="36" y="90"/>
                  </a:lnTo>
                  <a:lnTo>
                    <a:pt x="36" y="88"/>
                  </a:lnTo>
                  <a:lnTo>
                    <a:pt x="34" y="86"/>
                  </a:lnTo>
                  <a:lnTo>
                    <a:pt x="34" y="86"/>
                  </a:lnTo>
                  <a:lnTo>
                    <a:pt x="23" y="96"/>
                  </a:lnTo>
                  <a:lnTo>
                    <a:pt x="17" y="101"/>
                  </a:lnTo>
                  <a:lnTo>
                    <a:pt x="13" y="109"/>
                  </a:lnTo>
                  <a:lnTo>
                    <a:pt x="13" y="109"/>
                  </a:lnTo>
                  <a:close/>
                  <a:moveTo>
                    <a:pt x="13" y="130"/>
                  </a:moveTo>
                  <a:lnTo>
                    <a:pt x="13" y="130"/>
                  </a:lnTo>
                  <a:lnTo>
                    <a:pt x="23" y="122"/>
                  </a:lnTo>
                  <a:lnTo>
                    <a:pt x="34" y="115"/>
                  </a:lnTo>
                  <a:lnTo>
                    <a:pt x="34" y="115"/>
                  </a:lnTo>
                  <a:lnTo>
                    <a:pt x="34" y="109"/>
                  </a:lnTo>
                  <a:lnTo>
                    <a:pt x="34" y="109"/>
                  </a:lnTo>
                  <a:lnTo>
                    <a:pt x="26" y="113"/>
                  </a:lnTo>
                  <a:lnTo>
                    <a:pt x="21" y="118"/>
                  </a:lnTo>
                  <a:lnTo>
                    <a:pt x="15" y="124"/>
                  </a:lnTo>
                  <a:lnTo>
                    <a:pt x="13" y="130"/>
                  </a:lnTo>
                  <a:lnTo>
                    <a:pt x="13" y="130"/>
                  </a:lnTo>
                  <a:close/>
                  <a:moveTo>
                    <a:pt x="5" y="120"/>
                  </a:moveTo>
                  <a:lnTo>
                    <a:pt x="5" y="120"/>
                  </a:lnTo>
                  <a:lnTo>
                    <a:pt x="5" y="128"/>
                  </a:lnTo>
                  <a:lnTo>
                    <a:pt x="5" y="128"/>
                  </a:lnTo>
                  <a:lnTo>
                    <a:pt x="13" y="120"/>
                  </a:lnTo>
                  <a:lnTo>
                    <a:pt x="17" y="117"/>
                  </a:lnTo>
                  <a:lnTo>
                    <a:pt x="19" y="113"/>
                  </a:lnTo>
                  <a:lnTo>
                    <a:pt x="19" y="113"/>
                  </a:lnTo>
                  <a:lnTo>
                    <a:pt x="13" y="117"/>
                  </a:lnTo>
                  <a:lnTo>
                    <a:pt x="9" y="118"/>
                  </a:lnTo>
                  <a:lnTo>
                    <a:pt x="5" y="120"/>
                  </a:lnTo>
                  <a:lnTo>
                    <a:pt x="5" y="120"/>
                  </a:lnTo>
                  <a:close/>
                  <a:moveTo>
                    <a:pt x="4" y="141"/>
                  </a:moveTo>
                  <a:lnTo>
                    <a:pt x="4" y="141"/>
                  </a:lnTo>
                  <a:lnTo>
                    <a:pt x="4" y="145"/>
                  </a:lnTo>
                  <a:lnTo>
                    <a:pt x="4" y="151"/>
                  </a:lnTo>
                  <a:lnTo>
                    <a:pt x="4" y="151"/>
                  </a:lnTo>
                  <a:lnTo>
                    <a:pt x="17" y="139"/>
                  </a:lnTo>
                  <a:lnTo>
                    <a:pt x="26" y="124"/>
                  </a:lnTo>
                  <a:lnTo>
                    <a:pt x="26" y="124"/>
                  </a:lnTo>
                  <a:lnTo>
                    <a:pt x="21" y="128"/>
                  </a:lnTo>
                  <a:lnTo>
                    <a:pt x="15" y="134"/>
                  </a:lnTo>
                  <a:lnTo>
                    <a:pt x="11" y="137"/>
                  </a:lnTo>
                  <a:lnTo>
                    <a:pt x="4" y="141"/>
                  </a:lnTo>
                  <a:lnTo>
                    <a:pt x="4" y="141"/>
                  </a:lnTo>
                  <a:close/>
                  <a:moveTo>
                    <a:pt x="11" y="153"/>
                  </a:moveTo>
                  <a:lnTo>
                    <a:pt x="11" y="153"/>
                  </a:lnTo>
                  <a:lnTo>
                    <a:pt x="17" y="147"/>
                  </a:lnTo>
                  <a:lnTo>
                    <a:pt x="25" y="143"/>
                  </a:lnTo>
                  <a:lnTo>
                    <a:pt x="30" y="137"/>
                  </a:lnTo>
                  <a:lnTo>
                    <a:pt x="32" y="134"/>
                  </a:lnTo>
                  <a:lnTo>
                    <a:pt x="32" y="128"/>
                  </a:lnTo>
                  <a:lnTo>
                    <a:pt x="32" y="128"/>
                  </a:lnTo>
                  <a:lnTo>
                    <a:pt x="19" y="139"/>
                  </a:lnTo>
                  <a:lnTo>
                    <a:pt x="13" y="145"/>
                  </a:lnTo>
                  <a:lnTo>
                    <a:pt x="11" y="153"/>
                  </a:lnTo>
                  <a:lnTo>
                    <a:pt x="11" y="153"/>
                  </a:lnTo>
                  <a:close/>
                  <a:moveTo>
                    <a:pt x="7" y="174"/>
                  </a:moveTo>
                  <a:lnTo>
                    <a:pt x="7" y="174"/>
                  </a:lnTo>
                  <a:lnTo>
                    <a:pt x="15" y="170"/>
                  </a:lnTo>
                  <a:lnTo>
                    <a:pt x="19" y="166"/>
                  </a:lnTo>
                  <a:lnTo>
                    <a:pt x="25" y="160"/>
                  </a:lnTo>
                  <a:lnTo>
                    <a:pt x="32" y="157"/>
                  </a:lnTo>
                  <a:lnTo>
                    <a:pt x="32" y="157"/>
                  </a:lnTo>
                  <a:lnTo>
                    <a:pt x="32" y="151"/>
                  </a:lnTo>
                  <a:lnTo>
                    <a:pt x="32" y="151"/>
                  </a:lnTo>
                  <a:lnTo>
                    <a:pt x="25" y="155"/>
                  </a:lnTo>
                  <a:lnTo>
                    <a:pt x="17" y="160"/>
                  </a:lnTo>
                  <a:lnTo>
                    <a:pt x="11" y="166"/>
                  </a:lnTo>
                  <a:lnTo>
                    <a:pt x="7" y="174"/>
                  </a:lnTo>
                  <a:lnTo>
                    <a:pt x="7" y="174"/>
                  </a:lnTo>
                  <a:close/>
                  <a:moveTo>
                    <a:pt x="4" y="168"/>
                  </a:moveTo>
                  <a:lnTo>
                    <a:pt x="4" y="168"/>
                  </a:lnTo>
                  <a:lnTo>
                    <a:pt x="7" y="168"/>
                  </a:lnTo>
                  <a:lnTo>
                    <a:pt x="9" y="166"/>
                  </a:lnTo>
                  <a:lnTo>
                    <a:pt x="11" y="160"/>
                  </a:lnTo>
                  <a:lnTo>
                    <a:pt x="11" y="160"/>
                  </a:lnTo>
                  <a:lnTo>
                    <a:pt x="7" y="162"/>
                  </a:lnTo>
                  <a:lnTo>
                    <a:pt x="4" y="168"/>
                  </a:lnTo>
                  <a:lnTo>
                    <a:pt x="4" y="168"/>
                  </a:lnTo>
                  <a:close/>
                  <a:moveTo>
                    <a:pt x="7" y="195"/>
                  </a:moveTo>
                  <a:lnTo>
                    <a:pt x="7" y="195"/>
                  </a:lnTo>
                  <a:lnTo>
                    <a:pt x="13" y="191"/>
                  </a:lnTo>
                  <a:lnTo>
                    <a:pt x="19" y="187"/>
                  </a:lnTo>
                  <a:lnTo>
                    <a:pt x="25" y="181"/>
                  </a:lnTo>
                  <a:lnTo>
                    <a:pt x="32" y="178"/>
                  </a:lnTo>
                  <a:lnTo>
                    <a:pt x="32" y="178"/>
                  </a:lnTo>
                  <a:lnTo>
                    <a:pt x="32" y="168"/>
                  </a:lnTo>
                  <a:lnTo>
                    <a:pt x="32" y="168"/>
                  </a:lnTo>
                  <a:lnTo>
                    <a:pt x="17" y="179"/>
                  </a:lnTo>
                  <a:lnTo>
                    <a:pt x="11" y="187"/>
                  </a:lnTo>
                  <a:lnTo>
                    <a:pt x="7" y="195"/>
                  </a:lnTo>
                  <a:lnTo>
                    <a:pt x="7" y="195"/>
                  </a:lnTo>
                  <a:close/>
                  <a:moveTo>
                    <a:pt x="4" y="189"/>
                  </a:moveTo>
                  <a:lnTo>
                    <a:pt x="4" y="189"/>
                  </a:lnTo>
                  <a:lnTo>
                    <a:pt x="13" y="181"/>
                  </a:lnTo>
                  <a:lnTo>
                    <a:pt x="19" y="172"/>
                  </a:lnTo>
                  <a:lnTo>
                    <a:pt x="19" y="172"/>
                  </a:lnTo>
                  <a:lnTo>
                    <a:pt x="13" y="176"/>
                  </a:lnTo>
                  <a:lnTo>
                    <a:pt x="9" y="179"/>
                  </a:lnTo>
                  <a:lnTo>
                    <a:pt x="5" y="183"/>
                  </a:lnTo>
                  <a:lnTo>
                    <a:pt x="4" y="189"/>
                  </a:lnTo>
                  <a:lnTo>
                    <a:pt x="4" y="189"/>
                  </a:lnTo>
                  <a:close/>
                  <a:moveTo>
                    <a:pt x="11" y="208"/>
                  </a:moveTo>
                  <a:lnTo>
                    <a:pt x="11" y="208"/>
                  </a:lnTo>
                  <a:lnTo>
                    <a:pt x="17" y="204"/>
                  </a:lnTo>
                  <a:lnTo>
                    <a:pt x="23" y="198"/>
                  </a:lnTo>
                  <a:lnTo>
                    <a:pt x="28" y="195"/>
                  </a:lnTo>
                  <a:lnTo>
                    <a:pt x="32" y="189"/>
                  </a:lnTo>
                  <a:lnTo>
                    <a:pt x="32" y="189"/>
                  </a:lnTo>
                  <a:lnTo>
                    <a:pt x="25" y="193"/>
                  </a:lnTo>
                  <a:lnTo>
                    <a:pt x="19" y="198"/>
                  </a:lnTo>
                  <a:lnTo>
                    <a:pt x="11" y="208"/>
                  </a:lnTo>
                  <a:lnTo>
                    <a:pt x="11" y="208"/>
                  </a:lnTo>
                  <a:close/>
                  <a:moveTo>
                    <a:pt x="4" y="208"/>
                  </a:moveTo>
                  <a:lnTo>
                    <a:pt x="4" y="208"/>
                  </a:lnTo>
                  <a:lnTo>
                    <a:pt x="7" y="206"/>
                  </a:lnTo>
                  <a:lnTo>
                    <a:pt x="9" y="204"/>
                  </a:lnTo>
                  <a:lnTo>
                    <a:pt x="13" y="198"/>
                  </a:lnTo>
                  <a:lnTo>
                    <a:pt x="13" y="198"/>
                  </a:lnTo>
                  <a:lnTo>
                    <a:pt x="7" y="202"/>
                  </a:lnTo>
                  <a:lnTo>
                    <a:pt x="5" y="204"/>
                  </a:lnTo>
                  <a:lnTo>
                    <a:pt x="4" y="208"/>
                  </a:lnTo>
                  <a:lnTo>
                    <a:pt x="4" y="208"/>
                  </a:lnTo>
                  <a:close/>
                  <a:moveTo>
                    <a:pt x="40" y="206"/>
                  </a:moveTo>
                  <a:lnTo>
                    <a:pt x="40" y="206"/>
                  </a:lnTo>
                  <a:lnTo>
                    <a:pt x="38" y="210"/>
                  </a:lnTo>
                  <a:lnTo>
                    <a:pt x="34" y="214"/>
                  </a:lnTo>
                  <a:lnTo>
                    <a:pt x="30" y="218"/>
                  </a:lnTo>
                  <a:lnTo>
                    <a:pt x="28" y="221"/>
                  </a:lnTo>
                  <a:lnTo>
                    <a:pt x="28" y="223"/>
                  </a:lnTo>
                  <a:lnTo>
                    <a:pt x="28" y="223"/>
                  </a:lnTo>
                  <a:lnTo>
                    <a:pt x="49" y="206"/>
                  </a:lnTo>
                  <a:lnTo>
                    <a:pt x="49" y="206"/>
                  </a:lnTo>
                  <a:lnTo>
                    <a:pt x="40" y="206"/>
                  </a:lnTo>
                  <a:lnTo>
                    <a:pt x="40" y="206"/>
                  </a:lnTo>
                  <a:close/>
                  <a:moveTo>
                    <a:pt x="59" y="214"/>
                  </a:moveTo>
                  <a:lnTo>
                    <a:pt x="59" y="214"/>
                  </a:lnTo>
                  <a:lnTo>
                    <a:pt x="63" y="212"/>
                  </a:lnTo>
                  <a:lnTo>
                    <a:pt x="66" y="210"/>
                  </a:lnTo>
                  <a:lnTo>
                    <a:pt x="66" y="208"/>
                  </a:lnTo>
                  <a:lnTo>
                    <a:pt x="66" y="208"/>
                  </a:lnTo>
                  <a:lnTo>
                    <a:pt x="65" y="206"/>
                  </a:lnTo>
                  <a:lnTo>
                    <a:pt x="61" y="208"/>
                  </a:lnTo>
                  <a:lnTo>
                    <a:pt x="59" y="214"/>
                  </a:lnTo>
                  <a:lnTo>
                    <a:pt x="59" y="214"/>
                  </a:lnTo>
                  <a:close/>
                  <a:moveTo>
                    <a:pt x="65" y="221"/>
                  </a:moveTo>
                  <a:lnTo>
                    <a:pt x="65" y="221"/>
                  </a:lnTo>
                  <a:lnTo>
                    <a:pt x="76" y="216"/>
                  </a:lnTo>
                  <a:lnTo>
                    <a:pt x="84" y="210"/>
                  </a:lnTo>
                  <a:lnTo>
                    <a:pt x="84" y="210"/>
                  </a:lnTo>
                  <a:lnTo>
                    <a:pt x="80" y="208"/>
                  </a:lnTo>
                  <a:lnTo>
                    <a:pt x="78" y="208"/>
                  </a:lnTo>
                  <a:lnTo>
                    <a:pt x="72" y="212"/>
                  </a:lnTo>
                  <a:lnTo>
                    <a:pt x="70" y="218"/>
                  </a:lnTo>
                  <a:lnTo>
                    <a:pt x="65" y="221"/>
                  </a:lnTo>
                  <a:lnTo>
                    <a:pt x="65" y="221"/>
                  </a:lnTo>
                  <a:close/>
                  <a:moveTo>
                    <a:pt x="80" y="227"/>
                  </a:moveTo>
                  <a:lnTo>
                    <a:pt x="80" y="227"/>
                  </a:lnTo>
                  <a:lnTo>
                    <a:pt x="93" y="221"/>
                  </a:lnTo>
                  <a:lnTo>
                    <a:pt x="97" y="218"/>
                  </a:lnTo>
                  <a:lnTo>
                    <a:pt x="103" y="212"/>
                  </a:lnTo>
                  <a:lnTo>
                    <a:pt x="103" y="212"/>
                  </a:lnTo>
                  <a:lnTo>
                    <a:pt x="99" y="210"/>
                  </a:lnTo>
                  <a:lnTo>
                    <a:pt x="95" y="212"/>
                  </a:lnTo>
                  <a:lnTo>
                    <a:pt x="89" y="216"/>
                  </a:lnTo>
                  <a:lnTo>
                    <a:pt x="80" y="227"/>
                  </a:lnTo>
                  <a:lnTo>
                    <a:pt x="80" y="227"/>
                  </a:lnTo>
                  <a:close/>
                  <a:moveTo>
                    <a:pt x="106" y="225"/>
                  </a:moveTo>
                  <a:lnTo>
                    <a:pt x="106" y="225"/>
                  </a:lnTo>
                  <a:lnTo>
                    <a:pt x="114" y="219"/>
                  </a:lnTo>
                  <a:lnTo>
                    <a:pt x="122" y="212"/>
                  </a:lnTo>
                  <a:lnTo>
                    <a:pt x="122" y="212"/>
                  </a:lnTo>
                  <a:lnTo>
                    <a:pt x="120" y="212"/>
                  </a:lnTo>
                  <a:lnTo>
                    <a:pt x="116" y="212"/>
                  </a:lnTo>
                  <a:lnTo>
                    <a:pt x="112" y="216"/>
                  </a:lnTo>
                  <a:lnTo>
                    <a:pt x="108" y="219"/>
                  </a:lnTo>
                  <a:lnTo>
                    <a:pt x="106" y="225"/>
                  </a:lnTo>
                  <a:lnTo>
                    <a:pt x="106" y="225"/>
                  </a:lnTo>
                  <a:close/>
                  <a:moveTo>
                    <a:pt x="122" y="227"/>
                  </a:moveTo>
                  <a:lnTo>
                    <a:pt x="122" y="227"/>
                  </a:lnTo>
                  <a:lnTo>
                    <a:pt x="131" y="221"/>
                  </a:lnTo>
                  <a:lnTo>
                    <a:pt x="137" y="218"/>
                  </a:lnTo>
                  <a:lnTo>
                    <a:pt x="139" y="212"/>
                  </a:lnTo>
                  <a:lnTo>
                    <a:pt x="139" y="212"/>
                  </a:lnTo>
                  <a:lnTo>
                    <a:pt x="133" y="214"/>
                  </a:lnTo>
                  <a:lnTo>
                    <a:pt x="127" y="218"/>
                  </a:lnTo>
                  <a:lnTo>
                    <a:pt x="124" y="221"/>
                  </a:lnTo>
                  <a:lnTo>
                    <a:pt x="122" y="227"/>
                  </a:lnTo>
                  <a:lnTo>
                    <a:pt x="122" y="227"/>
                  </a:lnTo>
                  <a:close/>
                  <a:moveTo>
                    <a:pt x="133" y="231"/>
                  </a:moveTo>
                  <a:lnTo>
                    <a:pt x="133" y="231"/>
                  </a:lnTo>
                  <a:lnTo>
                    <a:pt x="141" y="229"/>
                  </a:lnTo>
                  <a:lnTo>
                    <a:pt x="148" y="223"/>
                  </a:lnTo>
                  <a:lnTo>
                    <a:pt x="160" y="212"/>
                  </a:lnTo>
                  <a:lnTo>
                    <a:pt x="160" y="212"/>
                  </a:lnTo>
                  <a:lnTo>
                    <a:pt x="146" y="212"/>
                  </a:lnTo>
                  <a:lnTo>
                    <a:pt x="146" y="212"/>
                  </a:lnTo>
                  <a:lnTo>
                    <a:pt x="145" y="218"/>
                  </a:lnTo>
                  <a:lnTo>
                    <a:pt x="139" y="221"/>
                  </a:lnTo>
                  <a:lnTo>
                    <a:pt x="135" y="225"/>
                  </a:lnTo>
                  <a:lnTo>
                    <a:pt x="133" y="231"/>
                  </a:lnTo>
                  <a:lnTo>
                    <a:pt x="133" y="231"/>
                  </a:lnTo>
                  <a:close/>
                  <a:moveTo>
                    <a:pt x="32" y="229"/>
                  </a:moveTo>
                  <a:lnTo>
                    <a:pt x="32" y="229"/>
                  </a:lnTo>
                  <a:lnTo>
                    <a:pt x="34" y="229"/>
                  </a:lnTo>
                  <a:lnTo>
                    <a:pt x="38" y="229"/>
                  </a:lnTo>
                  <a:lnTo>
                    <a:pt x="42" y="225"/>
                  </a:lnTo>
                  <a:lnTo>
                    <a:pt x="45" y="219"/>
                  </a:lnTo>
                  <a:lnTo>
                    <a:pt x="49" y="214"/>
                  </a:lnTo>
                  <a:lnTo>
                    <a:pt x="49" y="214"/>
                  </a:lnTo>
                  <a:lnTo>
                    <a:pt x="49" y="214"/>
                  </a:lnTo>
                  <a:lnTo>
                    <a:pt x="47" y="212"/>
                  </a:lnTo>
                  <a:lnTo>
                    <a:pt x="47" y="212"/>
                  </a:lnTo>
                  <a:lnTo>
                    <a:pt x="38" y="219"/>
                  </a:lnTo>
                  <a:lnTo>
                    <a:pt x="32" y="229"/>
                  </a:lnTo>
                  <a:lnTo>
                    <a:pt x="32" y="229"/>
                  </a:lnTo>
                  <a:close/>
                  <a:moveTo>
                    <a:pt x="13" y="227"/>
                  </a:moveTo>
                  <a:lnTo>
                    <a:pt x="13" y="227"/>
                  </a:lnTo>
                  <a:lnTo>
                    <a:pt x="19" y="227"/>
                  </a:lnTo>
                  <a:lnTo>
                    <a:pt x="21" y="225"/>
                  </a:lnTo>
                  <a:lnTo>
                    <a:pt x="23" y="221"/>
                  </a:lnTo>
                  <a:lnTo>
                    <a:pt x="23" y="218"/>
                  </a:lnTo>
                  <a:lnTo>
                    <a:pt x="23" y="218"/>
                  </a:lnTo>
                  <a:lnTo>
                    <a:pt x="19" y="221"/>
                  </a:lnTo>
                  <a:lnTo>
                    <a:pt x="13" y="227"/>
                  </a:lnTo>
                  <a:lnTo>
                    <a:pt x="13" y="227"/>
                  </a:lnTo>
                  <a:close/>
                  <a:moveTo>
                    <a:pt x="87" y="231"/>
                  </a:moveTo>
                  <a:lnTo>
                    <a:pt x="87" y="231"/>
                  </a:lnTo>
                  <a:lnTo>
                    <a:pt x="91" y="233"/>
                  </a:lnTo>
                  <a:lnTo>
                    <a:pt x="93" y="233"/>
                  </a:lnTo>
                  <a:lnTo>
                    <a:pt x="99" y="229"/>
                  </a:lnTo>
                  <a:lnTo>
                    <a:pt x="101" y="223"/>
                  </a:lnTo>
                  <a:lnTo>
                    <a:pt x="105" y="218"/>
                  </a:lnTo>
                  <a:lnTo>
                    <a:pt x="105" y="218"/>
                  </a:lnTo>
                  <a:lnTo>
                    <a:pt x="95" y="223"/>
                  </a:lnTo>
                  <a:lnTo>
                    <a:pt x="87" y="231"/>
                  </a:lnTo>
                  <a:lnTo>
                    <a:pt x="87" y="231"/>
                  </a:lnTo>
                  <a:close/>
                  <a:moveTo>
                    <a:pt x="66" y="229"/>
                  </a:moveTo>
                  <a:lnTo>
                    <a:pt x="66" y="229"/>
                  </a:lnTo>
                  <a:lnTo>
                    <a:pt x="72" y="229"/>
                  </a:lnTo>
                  <a:lnTo>
                    <a:pt x="76" y="227"/>
                  </a:lnTo>
                  <a:lnTo>
                    <a:pt x="80" y="218"/>
                  </a:lnTo>
                  <a:lnTo>
                    <a:pt x="80" y="218"/>
                  </a:lnTo>
                  <a:lnTo>
                    <a:pt x="76" y="219"/>
                  </a:lnTo>
                  <a:lnTo>
                    <a:pt x="72" y="223"/>
                  </a:lnTo>
                  <a:lnTo>
                    <a:pt x="66" y="229"/>
                  </a:lnTo>
                  <a:lnTo>
                    <a:pt x="66" y="229"/>
                  </a:lnTo>
                  <a:close/>
                  <a:moveTo>
                    <a:pt x="51" y="229"/>
                  </a:moveTo>
                  <a:lnTo>
                    <a:pt x="51" y="229"/>
                  </a:lnTo>
                  <a:lnTo>
                    <a:pt x="57" y="229"/>
                  </a:lnTo>
                  <a:lnTo>
                    <a:pt x="59" y="225"/>
                  </a:lnTo>
                  <a:lnTo>
                    <a:pt x="61" y="221"/>
                  </a:lnTo>
                  <a:lnTo>
                    <a:pt x="59" y="219"/>
                  </a:lnTo>
                  <a:lnTo>
                    <a:pt x="59" y="219"/>
                  </a:lnTo>
                  <a:lnTo>
                    <a:pt x="55" y="223"/>
                  </a:lnTo>
                  <a:lnTo>
                    <a:pt x="53" y="225"/>
                  </a:lnTo>
                  <a:lnTo>
                    <a:pt x="51" y="229"/>
                  </a:lnTo>
                  <a:lnTo>
                    <a:pt x="51" y="229"/>
                  </a:lnTo>
                  <a:close/>
                  <a:moveTo>
                    <a:pt x="106" y="233"/>
                  </a:moveTo>
                  <a:lnTo>
                    <a:pt x="106" y="233"/>
                  </a:lnTo>
                  <a:lnTo>
                    <a:pt x="112" y="233"/>
                  </a:lnTo>
                  <a:lnTo>
                    <a:pt x="112" y="233"/>
                  </a:lnTo>
                  <a:lnTo>
                    <a:pt x="118" y="223"/>
                  </a:lnTo>
                  <a:lnTo>
                    <a:pt x="118" y="223"/>
                  </a:lnTo>
                  <a:lnTo>
                    <a:pt x="110" y="227"/>
                  </a:lnTo>
                  <a:lnTo>
                    <a:pt x="108" y="229"/>
                  </a:lnTo>
                  <a:lnTo>
                    <a:pt x="106" y="233"/>
                  </a:lnTo>
                  <a:lnTo>
                    <a:pt x="106" y="233"/>
                  </a:lnTo>
                  <a:close/>
                  <a:moveTo>
                    <a:pt x="122" y="235"/>
                  </a:moveTo>
                  <a:lnTo>
                    <a:pt x="122" y="235"/>
                  </a:lnTo>
                  <a:lnTo>
                    <a:pt x="126" y="235"/>
                  </a:lnTo>
                  <a:lnTo>
                    <a:pt x="127" y="235"/>
                  </a:lnTo>
                  <a:lnTo>
                    <a:pt x="127" y="235"/>
                  </a:lnTo>
                  <a:lnTo>
                    <a:pt x="127" y="231"/>
                  </a:lnTo>
                  <a:lnTo>
                    <a:pt x="127" y="231"/>
                  </a:lnTo>
                  <a:lnTo>
                    <a:pt x="127" y="229"/>
                  </a:lnTo>
                  <a:lnTo>
                    <a:pt x="127" y="229"/>
                  </a:lnTo>
                  <a:lnTo>
                    <a:pt x="124" y="231"/>
                  </a:lnTo>
                  <a:lnTo>
                    <a:pt x="122" y="233"/>
                  </a:lnTo>
                  <a:lnTo>
                    <a:pt x="122" y="235"/>
                  </a:lnTo>
                  <a:lnTo>
                    <a:pt x="122" y="2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1" name="Freeform 89"/>
            <p:cNvSpPr>
              <a:spLocks noEditPoints="1"/>
            </p:cNvSpPr>
            <p:nvPr/>
          </p:nvSpPr>
          <p:spPr bwMode="auto">
            <a:xfrm>
              <a:off x="5765801" y="2559050"/>
              <a:ext cx="347663" cy="433388"/>
            </a:xfrm>
            <a:custGeom>
              <a:avLst/>
              <a:gdLst/>
              <a:ahLst/>
              <a:cxnLst>
                <a:cxn ang="0">
                  <a:pos x="133" y="8"/>
                </a:cxn>
                <a:cxn ang="0">
                  <a:pos x="99" y="50"/>
                </a:cxn>
                <a:cxn ang="0">
                  <a:pos x="30" y="2"/>
                </a:cxn>
                <a:cxn ang="0">
                  <a:pos x="0" y="29"/>
                </a:cxn>
                <a:cxn ang="0">
                  <a:pos x="38" y="120"/>
                </a:cxn>
                <a:cxn ang="0">
                  <a:pos x="53" y="250"/>
                </a:cxn>
                <a:cxn ang="0">
                  <a:pos x="109" y="271"/>
                </a:cxn>
                <a:cxn ang="0">
                  <a:pos x="143" y="250"/>
                </a:cxn>
                <a:cxn ang="0">
                  <a:pos x="150" y="159"/>
                </a:cxn>
                <a:cxn ang="0">
                  <a:pos x="190" y="71"/>
                </a:cxn>
                <a:cxn ang="0">
                  <a:pos x="206" y="8"/>
                </a:cxn>
                <a:cxn ang="0">
                  <a:pos x="135" y="29"/>
                </a:cxn>
                <a:cxn ang="0">
                  <a:pos x="135" y="25"/>
                </a:cxn>
                <a:cxn ang="0">
                  <a:pos x="131" y="35"/>
                </a:cxn>
                <a:cxn ang="0">
                  <a:pos x="17" y="16"/>
                </a:cxn>
                <a:cxn ang="0">
                  <a:pos x="13" y="25"/>
                </a:cxn>
                <a:cxn ang="0">
                  <a:pos x="13" y="44"/>
                </a:cxn>
                <a:cxn ang="0">
                  <a:pos x="15" y="42"/>
                </a:cxn>
                <a:cxn ang="0">
                  <a:pos x="19" y="50"/>
                </a:cxn>
                <a:cxn ang="0">
                  <a:pos x="21" y="65"/>
                </a:cxn>
                <a:cxn ang="0">
                  <a:pos x="21" y="65"/>
                </a:cxn>
                <a:cxn ang="0">
                  <a:pos x="28" y="25"/>
                </a:cxn>
                <a:cxn ang="0">
                  <a:pos x="28" y="37"/>
                </a:cxn>
                <a:cxn ang="0">
                  <a:pos x="28" y="38"/>
                </a:cxn>
                <a:cxn ang="0">
                  <a:pos x="40" y="90"/>
                </a:cxn>
                <a:cxn ang="0">
                  <a:pos x="44" y="54"/>
                </a:cxn>
                <a:cxn ang="0">
                  <a:pos x="44" y="119"/>
                </a:cxn>
                <a:cxn ang="0">
                  <a:pos x="46" y="79"/>
                </a:cxn>
                <a:cxn ang="0">
                  <a:pos x="51" y="75"/>
                </a:cxn>
                <a:cxn ang="0">
                  <a:pos x="49" y="130"/>
                </a:cxn>
                <a:cxn ang="0">
                  <a:pos x="51" y="128"/>
                </a:cxn>
                <a:cxn ang="0">
                  <a:pos x="55" y="86"/>
                </a:cxn>
                <a:cxn ang="0">
                  <a:pos x="59" y="138"/>
                </a:cxn>
                <a:cxn ang="0">
                  <a:pos x="86" y="149"/>
                </a:cxn>
                <a:cxn ang="0">
                  <a:pos x="69" y="168"/>
                </a:cxn>
                <a:cxn ang="0">
                  <a:pos x="69" y="149"/>
                </a:cxn>
                <a:cxn ang="0">
                  <a:pos x="74" y="147"/>
                </a:cxn>
                <a:cxn ang="0">
                  <a:pos x="74" y="147"/>
                </a:cxn>
                <a:cxn ang="0">
                  <a:pos x="76" y="128"/>
                </a:cxn>
                <a:cxn ang="0">
                  <a:pos x="61" y="126"/>
                </a:cxn>
                <a:cxn ang="0">
                  <a:pos x="70" y="119"/>
                </a:cxn>
                <a:cxn ang="0">
                  <a:pos x="59" y="166"/>
                </a:cxn>
                <a:cxn ang="0">
                  <a:pos x="63" y="111"/>
                </a:cxn>
                <a:cxn ang="0">
                  <a:pos x="63" y="107"/>
                </a:cxn>
                <a:cxn ang="0">
                  <a:pos x="59" y="183"/>
                </a:cxn>
                <a:cxn ang="0">
                  <a:pos x="59" y="189"/>
                </a:cxn>
                <a:cxn ang="0">
                  <a:pos x="70" y="189"/>
                </a:cxn>
                <a:cxn ang="0">
                  <a:pos x="86" y="170"/>
                </a:cxn>
                <a:cxn ang="0">
                  <a:pos x="82" y="195"/>
                </a:cxn>
                <a:cxn ang="0">
                  <a:pos x="84" y="187"/>
                </a:cxn>
                <a:cxn ang="0">
                  <a:pos x="86" y="202"/>
                </a:cxn>
                <a:cxn ang="0">
                  <a:pos x="86" y="220"/>
                </a:cxn>
                <a:cxn ang="0">
                  <a:pos x="86" y="210"/>
                </a:cxn>
                <a:cxn ang="0">
                  <a:pos x="78" y="231"/>
                </a:cxn>
                <a:cxn ang="0">
                  <a:pos x="109" y="246"/>
                </a:cxn>
                <a:cxn ang="0">
                  <a:pos x="152" y="130"/>
                </a:cxn>
                <a:cxn ang="0">
                  <a:pos x="139" y="229"/>
                </a:cxn>
                <a:cxn ang="0">
                  <a:pos x="97" y="235"/>
                </a:cxn>
                <a:cxn ang="0">
                  <a:pos x="48" y="48"/>
                </a:cxn>
                <a:cxn ang="0">
                  <a:pos x="76" y="6"/>
                </a:cxn>
                <a:cxn ang="0">
                  <a:pos x="118" y="98"/>
                </a:cxn>
                <a:cxn ang="0">
                  <a:pos x="160" y="14"/>
                </a:cxn>
                <a:cxn ang="0">
                  <a:pos x="162" y="109"/>
                </a:cxn>
              </a:cxnLst>
              <a:rect l="0" t="0" r="r" b="b"/>
              <a:pathLst>
                <a:path w="219" h="273">
                  <a:moveTo>
                    <a:pt x="162" y="6"/>
                  </a:moveTo>
                  <a:lnTo>
                    <a:pt x="162" y="6"/>
                  </a:lnTo>
                  <a:lnTo>
                    <a:pt x="152" y="4"/>
                  </a:lnTo>
                  <a:lnTo>
                    <a:pt x="143" y="2"/>
                  </a:lnTo>
                  <a:lnTo>
                    <a:pt x="143" y="2"/>
                  </a:lnTo>
                  <a:lnTo>
                    <a:pt x="139" y="4"/>
                  </a:lnTo>
                  <a:lnTo>
                    <a:pt x="133" y="8"/>
                  </a:lnTo>
                  <a:lnTo>
                    <a:pt x="126" y="16"/>
                  </a:lnTo>
                  <a:lnTo>
                    <a:pt x="126" y="16"/>
                  </a:lnTo>
                  <a:lnTo>
                    <a:pt x="107" y="27"/>
                  </a:lnTo>
                  <a:lnTo>
                    <a:pt x="107" y="27"/>
                  </a:lnTo>
                  <a:lnTo>
                    <a:pt x="105" y="40"/>
                  </a:lnTo>
                  <a:lnTo>
                    <a:pt x="99" y="50"/>
                  </a:lnTo>
                  <a:lnTo>
                    <a:pt x="99" y="50"/>
                  </a:lnTo>
                  <a:lnTo>
                    <a:pt x="91" y="25"/>
                  </a:lnTo>
                  <a:lnTo>
                    <a:pt x="88" y="14"/>
                  </a:lnTo>
                  <a:lnTo>
                    <a:pt x="82" y="2"/>
                  </a:lnTo>
                  <a:lnTo>
                    <a:pt x="82" y="2"/>
                  </a:lnTo>
                  <a:lnTo>
                    <a:pt x="72" y="0"/>
                  </a:lnTo>
                  <a:lnTo>
                    <a:pt x="57" y="0"/>
                  </a:lnTo>
                  <a:lnTo>
                    <a:pt x="30" y="2"/>
                  </a:lnTo>
                  <a:lnTo>
                    <a:pt x="30" y="2"/>
                  </a:lnTo>
                  <a:lnTo>
                    <a:pt x="21" y="6"/>
                  </a:lnTo>
                  <a:lnTo>
                    <a:pt x="13" y="10"/>
                  </a:lnTo>
                  <a:lnTo>
                    <a:pt x="13" y="10"/>
                  </a:lnTo>
                  <a:lnTo>
                    <a:pt x="4" y="16"/>
                  </a:lnTo>
                  <a:lnTo>
                    <a:pt x="0" y="21"/>
                  </a:lnTo>
                  <a:lnTo>
                    <a:pt x="0" y="29"/>
                  </a:lnTo>
                  <a:lnTo>
                    <a:pt x="2" y="38"/>
                  </a:lnTo>
                  <a:lnTo>
                    <a:pt x="2" y="38"/>
                  </a:lnTo>
                  <a:lnTo>
                    <a:pt x="15" y="65"/>
                  </a:lnTo>
                  <a:lnTo>
                    <a:pt x="15" y="65"/>
                  </a:lnTo>
                  <a:lnTo>
                    <a:pt x="27" y="94"/>
                  </a:lnTo>
                  <a:lnTo>
                    <a:pt x="38" y="120"/>
                  </a:lnTo>
                  <a:lnTo>
                    <a:pt x="38" y="120"/>
                  </a:lnTo>
                  <a:lnTo>
                    <a:pt x="48" y="136"/>
                  </a:lnTo>
                  <a:lnTo>
                    <a:pt x="51" y="143"/>
                  </a:lnTo>
                  <a:lnTo>
                    <a:pt x="53" y="151"/>
                  </a:lnTo>
                  <a:lnTo>
                    <a:pt x="53" y="151"/>
                  </a:lnTo>
                  <a:lnTo>
                    <a:pt x="53" y="181"/>
                  </a:lnTo>
                  <a:lnTo>
                    <a:pt x="53" y="220"/>
                  </a:lnTo>
                  <a:lnTo>
                    <a:pt x="53" y="250"/>
                  </a:lnTo>
                  <a:lnTo>
                    <a:pt x="53" y="265"/>
                  </a:lnTo>
                  <a:lnTo>
                    <a:pt x="53" y="265"/>
                  </a:lnTo>
                  <a:lnTo>
                    <a:pt x="65" y="269"/>
                  </a:lnTo>
                  <a:lnTo>
                    <a:pt x="80" y="271"/>
                  </a:lnTo>
                  <a:lnTo>
                    <a:pt x="97" y="273"/>
                  </a:lnTo>
                  <a:lnTo>
                    <a:pt x="109" y="271"/>
                  </a:lnTo>
                  <a:lnTo>
                    <a:pt x="109" y="271"/>
                  </a:lnTo>
                  <a:lnTo>
                    <a:pt x="112" y="271"/>
                  </a:lnTo>
                  <a:lnTo>
                    <a:pt x="118" y="267"/>
                  </a:lnTo>
                  <a:lnTo>
                    <a:pt x="126" y="261"/>
                  </a:lnTo>
                  <a:lnTo>
                    <a:pt x="126" y="261"/>
                  </a:lnTo>
                  <a:lnTo>
                    <a:pt x="135" y="256"/>
                  </a:lnTo>
                  <a:lnTo>
                    <a:pt x="139" y="254"/>
                  </a:lnTo>
                  <a:lnTo>
                    <a:pt x="143" y="250"/>
                  </a:lnTo>
                  <a:lnTo>
                    <a:pt x="143" y="250"/>
                  </a:lnTo>
                  <a:lnTo>
                    <a:pt x="145" y="241"/>
                  </a:lnTo>
                  <a:lnTo>
                    <a:pt x="149" y="221"/>
                  </a:lnTo>
                  <a:lnTo>
                    <a:pt x="150" y="193"/>
                  </a:lnTo>
                  <a:lnTo>
                    <a:pt x="150" y="193"/>
                  </a:lnTo>
                  <a:lnTo>
                    <a:pt x="150" y="176"/>
                  </a:lnTo>
                  <a:lnTo>
                    <a:pt x="150" y="159"/>
                  </a:lnTo>
                  <a:lnTo>
                    <a:pt x="150" y="159"/>
                  </a:lnTo>
                  <a:lnTo>
                    <a:pt x="152" y="151"/>
                  </a:lnTo>
                  <a:lnTo>
                    <a:pt x="154" y="143"/>
                  </a:lnTo>
                  <a:lnTo>
                    <a:pt x="162" y="128"/>
                  </a:lnTo>
                  <a:lnTo>
                    <a:pt x="162" y="128"/>
                  </a:lnTo>
                  <a:lnTo>
                    <a:pt x="177" y="99"/>
                  </a:lnTo>
                  <a:lnTo>
                    <a:pt x="190" y="71"/>
                  </a:lnTo>
                  <a:lnTo>
                    <a:pt x="190" y="71"/>
                  </a:lnTo>
                  <a:lnTo>
                    <a:pt x="206" y="44"/>
                  </a:lnTo>
                  <a:lnTo>
                    <a:pt x="215" y="27"/>
                  </a:lnTo>
                  <a:lnTo>
                    <a:pt x="219" y="14"/>
                  </a:lnTo>
                  <a:lnTo>
                    <a:pt x="219" y="14"/>
                  </a:lnTo>
                  <a:lnTo>
                    <a:pt x="213" y="10"/>
                  </a:lnTo>
                  <a:lnTo>
                    <a:pt x="206" y="8"/>
                  </a:lnTo>
                  <a:lnTo>
                    <a:pt x="192" y="6"/>
                  </a:lnTo>
                  <a:lnTo>
                    <a:pt x="177" y="8"/>
                  </a:lnTo>
                  <a:lnTo>
                    <a:pt x="162" y="6"/>
                  </a:lnTo>
                  <a:lnTo>
                    <a:pt x="162" y="6"/>
                  </a:lnTo>
                  <a:close/>
                  <a:moveTo>
                    <a:pt x="135" y="25"/>
                  </a:moveTo>
                  <a:lnTo>
                    <a:pt x="135" y="25"/>
                  </a:lnTo>
                  <a:lnTo>
                    <a:pt x="135" y="29"/>
                  </a:lnTo>
                  <a:lnTo>
                    <a:pt x="131" y="29"/>
                  </a:lnTo>
                  <a:lnTo>
                    <a:pt x="131" y="29"/>
                  </a:lnTo>
                  <a:lnTo>
                    <a:pt x="131" y="29"/>
                  </a:lnTo>
                  <a:lnTo>
                    <a:pt x="131" y="29"/>
                  </a:lnTo>
                  <a:lnTo>
                    <a:pt x="131" y="25"/>
                  </a:lnTo>
                  <a:lnTo>
                    <a:pt x="135" y="25"/>
                  </a:lnTo>
                  <a:lnTo>
                    <a:pt x="135" y="25"/>
                  </a:lnTo>
                  <a:close/>
                  <a:moveTo>
                    <a:pt x="131" y="35"/>
                  </a:moveTo>
                  <a:lnTo>
                    <a:pt x="131" y="35"/>
                  </a:lnTo>
                  <a:lnTo>
                    <a:pt x="131" y="37"/>
                  </a:lnTo>
                  <a:lnTo>
                    <a:pt x="129" y="37"/>
                  </a:lnTo>
                  <a:lnTo>
                    <a:pt x="129" y="37"/>
                  </a:lnTo>
                  <a:lnTo>
                    <a:pt x="129" y="35"/>
                  </a:lnTo>
                  <a:lnTo>
                    <a:pt x="131" y="35"/>
                  </a:lnTo>
                  <a:lnTo>
                    <a:pt x="131" y="35"/>
                  </a:lnTo>
                  <a:close/>
                  <a:moveTo>
                    <a:pt x="23" y="10"/>
                  </a:moveTo>
                  <a:lnTo>
                    <a:pt x="23" y="10"/>
                  </a:lnTo>
                  <a:lnTo>
                    <a:pt x="23" y="12"/>
                  </a:lnTo>
                  <a:lnTo>
                    <a:pt x="21" y="14"/>
                  </a:lnTo>
                  <a:lnTo>
                    <a:pt x="17" y="16"/>
                  </a:lnTo>
                  <a:lnTo>
                    <a:pt x="17" y="16"/>
                  </a:lnTo>
                  <a:lnTo>
                    <a:pt x="19" y="12"/>
                  </a:lnTo>
                  <a:lnTo>
                    <a:pt x="23" y="10"/>
                  </a:lnTo>
                  <a:lnTo>
                    <a:pt x="23" y="10"/>
                  </a:lnTo>
                  <a:close/>
                  <a:moveTo>
                    <a:pt x="6" y="31"/>
                  </a:moveTo>
                  <a:lnTo>
                    <a:pt x="6" y="31"/>
                  </a:lnTo>
                  <a:lnTo>
                    <a:pt x="8" y="27"/>
                  </a:lnTo>
                  <a:lnTo>
                    <a:pt x="13" y="25"/>
                  </a:lnTo>
                  <a:lnTo>
                    <a:pt x="13" y="25"/>
                  </a:lnTo>
                  <a:lnTo>
                    <a:pt x="9" y="29"/>
                  </a:lnTo>
                  <a:lnTo>
                    <a:pt x="8" y="31"/>
                  </a:lnTo>
                  <a:lnTo>
                    <a:pt x="6" y="31"/>
                  </a:lnTo>
                  <a:lnTo>
                    <a:pt x="6" y="31"/>
                  </a:lnTo>
                  <a:close/>
                  <a:moveTo>
                    <a:pt x="13" y="44"/>
                  </a:moveTo>
                  <a:lnTo>
                    <a:pt x="13" y="44"/>
                  </a:lnTo>
                  <a:lnTo>
                    <a:pt x="11" y="42"/>
                  </a:lnTo>
                  <a:lnTo>
                    <a:pt x="13" y="42"/>
                  </a:lnTo>
                  <a:lnTo>
                    <a:pt x="15" y="40"/>
                  </a:lnTo>
                  <a:lnTo>
                    <a:pt x="15" y="40"/>
                  </a:lnTo>
                  <a:lnTo>
                    <a:pt x="15" y="40"/>
                  </a:lnTo>
                  <a:lnTo>
                    <a:pt x="15" y="42"/>
                  </a:lnTo>
                  <a:lnTo>
                    <a:pt x="15" y="42"/>
                  </a:lnTo>
                  <a:lnTo>
                    <a:pt x="13" y="44"/>
                  </a:lnTo>
                  <a:lnTo>
                    <a:pt x="13" y="44"/>
                  </a:lnTo>
                  <a:close/>
                  <a:moveTo>
                    <a:pt x="15" y="54"/>
                  </a:moveTo>
                  <a:lnTo>
                    <a:pt x="15" y="54"/>
                  </a:lnTo>
                  <a:lnTo>
                    <a:pt x="17" y="52"/>
                  </a:lnTo>
                  <a:lnTo>
                    <a:pt x="19" y="50"/>
                  </a:lnTo>
                  <a:lnTo>
                    <a:pt x="19" y="50"/>
                  </a:lnTo>
                  <a:lnTo>
                    <a:pt x="19" y="52"/>
                  </a:lnTo>
                  <a:lnTo>
                    <a:pt x="19" y="54"/>
                  </a:lnTo>
                  <a:lnTo>
                    <a:pt x="17" y="54"/>
                  </a:lnTo>
                  <a:lnTo>
                    <a:pt x="15" y="54"/>
                  </a:lnTo>
                  <a:lnTo>
                    <a:pt x="15" y="54"/>
                  </a:lnTo>
                  <a:close/>
                  <a:moveTo>
                    <a:pt x="21" y="65"/>
                  </a:moveTo>
                  <a:lnTo>
                    <a:pt x="21" y="65"/>
                  </a:lnTo>
                  <a:lnTo>
                    <a:pt x="23" y="59"/>
                  </a:lnTo>
                  <a:lnTo>
                    <a:pt x="28" y="59"/>
                  </a:lnTo>
                  <a:lnTo>
                    <a:pt x="28" y="59"/>
                  </a:lnTo>
                  <a:lnTo>
                    <a:pt x="25" y="63"/>
                  </a:lnTo>
                  <a:lnTo>
                    <a:pt x="23" y="63"/>
                  </a:lnTo>
                  <a:lnTo>
                    <a:pt x="21" y="65"/>
                  </a:lnTo>
                  <a:lnTo>
                    <a:pt x="21" y="65"/>
                  </a:lnTo>
                  <a:close/>
                  <a:moveTo>
                    <a:pt x="17" y="29"/>
                  </a:moveTo>
                  <a:lnTo>
                    <a:pt x="17" y="29"/>
                  </a:lnTo>
                  <a:lnTo>
                    <a:pt x="23" y="21"/>
                  </a:lnTo>
                  <a:lnTo>
                    <a:pt x="27" y="21"/>
                  </a:lnTo>
                  <a:lnTo>
                    <a:pt x="27" y="21"/>
                  </a:lnTo>
                  <a:lnTo>
                    <a:pt x="28" y="25"/>
                  </a:lnTo>
                  <a:lnTo>
                    <a:pt x="28" y="25"/>
                  </a:lnTo>
                  <a:lnTo>
                    <a:pt x="23" y="27"/>
                  </a:lnTo>
                  <a:lnTo>
                    <a:pt x="21" y="29"/>
                  </a:lnTo>
                  <a:lnTo>
                    <a:pt x="17" y="29"/>
                  </a:lnTo>
                  <a:lnTo>
                    <a:pt x="17" y="29"/>
                  </a:lnTo>
                  <a:close/>
                  <a:moveTo>
                    <a:pt x="28" y="38"/>
                  </a:moveTo>
                  <a:lnTo>
                    <a:pt x="28" y="38"/>
                  </a:lnTo>
                  <a:lnTo>
                    <a:pt x="28" y="37"/>
                  </a:lnTo>
                  <a:lnTo>
                    <a:pt x="28" y="35"/>
                  </a:lnTo>
                  <a:lnTo>
                    <a:pt x="32" y="33"/>
                  </a:lnTo>
                  <a:lnTo>
                    <a:pt x="32" y="33"/>
                  </a:lnTo>
                  <a:lnTo>
                    <a:pt x="32" y="35"/>
                  </a:lnTo>
                  <a:lnTo>
                    <a:pt x="30" y="37"/>
                  </a:lnTo>
                  <a:lnTo>
                    <a:pt x="28" y="38"/>
                  </a:lnTo>
                  <a:lnTo>
                    <a:pt x="28" y="38"/>
                  </a:lnTo>
                  <a:close/>
                  <a:moveTo>
                    <a:pt x="34" y="98"/>
                  </a:moveTo>
                  <a:lnTo>
                    <a:pt x="34" y="98"/>
                  </a:lnTo>
                  <a:lnTo>
                    <a:pt x="34" y="96"/>
                  </a:lnTo>
                  <a:lnTo>
                    <a:pt x="36" y="94"/>
                  </a:lnTo>
                  <a:lnTo>
                    <a:pt x="38" y="92"/>
                  </a:lnTo>
                  <a:lnTo>
                    <a:pt x="40" y="90"/>
                  </a:lnTo>
                  <a:lnTo>
                    <a:pt x="40" y="90"/>
                  </a:lnTo>
                  <a:lnTo>
                    <a:pt x="38" y="94"/>
                  </a:lnTo>
                  <a:lnTo>
                    <a:pt x="34" y="98"/>
                  </a:lnTo>
                  <a:lnTo>
                    <a:pt x="34" y="98"/>
                  </a:lnTo>
                  <a:close/>
                  <a:moveTo>
                    <a:pt x="38" y="58"/>
                  </a:moveTo>
                  <a:lnTo>
                    <a:pt x="38" y="58"/>
                  </a:lnTo>
                  <a:lnTo>
                    <a:pt x="40" y="56"/>
                  </a:lnTo>
                  <a:lnTo>
                    <a:pt x="44" y="54"/>
                  </a:lnTo>
                  <a:lnTo>
                    <a:pt x="44" y="54"/>
                  </a:lnTo>
                  <a:lnTo>
                    <a:pt x="44" y="56"/>
                  </a:lnTo>
                  <a:lnTo>
                    <a:pt x="42" y="58"/>
                  </a:lnTo>
                  <a:lnTo>
                    <a:pt x="38" y="58"/>
                  </a:lnTo>
                  <a:lnTo>
                    <a:pt x="38" y="58"/>
                  </a:lnTo>
                  <a:close/>
                  <a:moveTo>
                    <a:pt x="44" y="119"/>
                  </a:moveTo>
                  <a:lnTo>
                    <a:pt x="44" y="119"/>
                  </a:lnTo>
                  <a:lnTo>
                    <a:pt x="44" y="117"/>
                  </a:lnTo>
                  <a:lnTo>
                    <a:pt x="48" y="115"/>
                  </a:lnTo>
                  <a:lnTo>
                    <a:pt x="48" y="115"/>
                  </a:lnTo>
                  <a:lnTo>
                    <a:pt x="46" y="119"/>
                  </a:lnTo>
                  <a:lnTo>
                    <a:pt x="44" y="119"/>
                  </a:lnTo>
                  <a:lnTo>
                    <a:pt x="44" y="119"/>
                  </a:lnTo>
                  <a:close/>
                  <a:moveTo>
                    <a:pt x="46" y="79"/>
                  </a:moveTo>
                  <a:lnTo>
                    <a:pt x="46" y="79"/>
                  </a:lnTo>
                  <a:lnTo>
                    <a:pt x="46" y="77"/>
                  </a:lnTo>
                  <a:lnTo>
                    <a:pt x="48" y="77"/>
                  </a:lnTo>
                  <a:lnTo>
                    <a:pt x="49" y="75"/>
                  </a:lnTo>
                  <a:lnTo>
                    <a:pt x="49" y="75"/>
                  </a:lnTo>
                  <a:lnTo>
                    <a:pt x="49" y="75"/>
                  </a:lnTo>
                  <a:lnTo>
                    <a:pt x="51" y="75"/>
                  </a:lnTo>
                  <a:lnTo>
                    <a:pt x="51" y="77"/>
                  </a:lnTo>
                  <a:lnTo>
                    <a:pt x="51" y="77"/>
                  </a:lnTo>
                  <a:lnTo>
                    <a:pt x="49" y="79"/>
                  </a:lnTo>
                  <a:lnTo>
                    <a:pt x="48" y="79"/>
                  </a:lnTo>
                  <a:lnTo>
                    <a:pt x="46" y="79"/>
                  </a:lnTo>
                  <a:lnTo>
                    <a:pt x="46" y="79"/>
                  </a:lnTo>
                  <a:close/>
                  <a:moveTo>
                    <a:pt x="49" y="130"/>
                  </a:moveTo>
                  <a:lnTo>
                    <a:pt x="49" y="130"/>
                  </a:lnTo>
                  <a:lnTo>
                    <a:pt x="48" y="128"/>
                  </a:lnTo>
                  <a:lnTo>
                    <a:pt x="49" y="126"/>
                  </a:lnTo>
                  <a:lnTo>
                    <a:pt x="49" y="126"/>
                  </a:lnTo>
                  <a:lnTo>
                    <a:pt x="53" y="124"/>
                  </a:lnTo>
                  <a:lnTo>
                    <a:pt x="53" y="124"/>
                  </a:lnTo>
                  <a:lnTo>
                    <a:pt x="51" y="128"/>
                  </a:lnTo>
                  <a:lnTo>
                    <a:pt x="49" y="130"/>
                  </a:lnTo>
                  <a:lnTo>
                    <a:pt x="49" y="130"/>
                  </a:lnTo>
                  <a:close/>
                  <a:moveTo>
                    <a:pt x="49" y="92"/>
                  </a:moveTo>
                  <a:lnTo>
                    <a:pt x="49" y="92"/>
                  </a:lnTo>
                  <a:lnTo>
                    <a:pt x="51" y="88"/>
                  </a:lnTo>
                  <a:lnTo>
                    <a:pt x="53" y="86"/>
                  </a:lnTo>
                  <a:lnTo>
                    <a:pt x="55" y="86"/>
                  </a:lnTo>
                  <a:lnTo>
                    <a:pt x="55" y="86"/>
                  </a:lnTo>
                  <a:lnTo>
                    <a:pt x="53" y="90"/>
                  </a:lnTo>
                  <a:lnTo>
                    <a:pt x="49" y="92"/>
                  </a:lnTo>
                  <a:lnTo>
                    <a:pt x="49" y="92"/>
                  </a:lnTo>
                  <a:close/>
                  <a:moveTo>
                    <a:pt x="55" y="138"/>
                  </a:moveTo>
                  <a:lnTo>
                    <a:pt x="55" y="138"/>
                  </a:lnTo>
                  <a:lnTo>
                    <a:pt x="59" y="138"/>
                  </a:lnTo>
                  <a:lnTo>
                    <a:pt x="59" y="138"/>
                  </a:lnTo>
                  <a:lnTo>
                    <a:pt x="57" y="141"/>
                  </a:lnTo>
                  <a:lnTo>
                    <a:pt x="57" y="141"/>
                  </a:lnTo>
                  <a:lnTo>
                    <a:pt x="55" y="140"/>
                  </a:lnTo>
                  <a:lnTo>
                    <a:pt x="55" y="138"/>
                  </a:lnTo>
                  <a:lnTo>
                    <a:pt x="55" y="138"/>
                  </a:lnTo>
                  <a:close/>
                  <a:moveTo>
                    <a:pt x="86" y="149"/>
                  </a:moveTo>
                  <a:lnTo>
                    <a:pt x="86" y="149"/>
                  </a:lnTo>
                  <a:lnTo>
                    <a:pt x="86" y="155"/>
                  </a:lnTo>
                  <a:lnTo>
                    <a:pt x="84" y="157"/>
                  </a:lnTo>
                  <a:lnTo>
                    <a:pt x="80" y="160"/>
                  </a:lnTo>
                  <a:lnTo>
                    <a:pt x="74" y="164"/>
                  </a:lnTo>
                  <a:lnTo>
                    <a:pt x="69" y="168"/>
                  </a:lnTo>
                  <a:lnTo>
                    <a:pt x="69" y="168"/>
                  </a:lnTo>
                  <a:lnTo>
                    <a:pt x="70" y="162"/>
                  </a:lnTo>
                  <a:lnTo>
                    <a:pt x="76" y="159"/>
                  </a:lnTo>
                  <a:lnTo>
                    <a:pt x="86" y="149"/>
                  </a:lnTo>
                  <a:lnTo>
                    <a:pt x="86" y="149"/>
                  </a:lnTo>
                  <a:close/>
                  <a:moveTo>
                    <a:pt x="67" y="151"/>
                  </a:moveTo>
                  <a:lnTo>
                    <a:pt x="67" y="151"/>
                  </a:lnTo>
                  <a:lnTo>
                    <a:pt x="69" y="149"/>
                  </a:lnTo>
                  <a:lnTo>
                    <a:pt x="70" y="147"/>
                  </a:lnTo>
                  <a:lnTo>
                    <a:pt x="72" y="149"/>
                  </a:lnTo>
                  <a:lnTo>
                    <a:pt x="72" y="149"/>
                  </a:lnTo>
                  <a:lnTo>
                    <a:pt x="70" y="151"/>
                  </a:lnTo>
                  <a:lnTo>
                    <a:pt x="67" y="151"/>
                  </a:lnTo>
                  <a:lnTo>
                    <a:pt x="67" y="151"/>
                  </a:lnTo>
                  <a:close/>
                  <a:moveTo>
                    <a:pt x="74" y="147"/>
                  </a:moveTo>
                  <a:lnTo>
                    <a:pt x="74" y="147"/>
                  </a:lnTo>
                  <a:lnTo>
                    <a:pt x="76" y="141"/>
                  </a:lnTo>
                  <a:lnTo>
                    <a:pt x="82" y="140"/>
                  </a:lnTo>
                  <a:lnTo>
                    <a:pt x="82" y="140"/>
                  </a:lnTo>
                  <a:lnTo>
                    <a:pt x="82" y="143"/>
                  </a:lnTo>
                  <a:lnTo>
                    <a:pt x="80" y="145"/>
                  </a:lnTo>
                  <a:lnTo>
                    <a:pt x="74" y="147"/>
                  </a:lnTo>
                  <a:lnTo>
                    <a:pt x="74" y="147"/>
                  </a:lnTo>
                  <a:close/>
                  <a:moveTo>
                    <a:pt x="63" y="141"/>
                  </a:moveTo>
                  <a:lnTo>
                    <a:pt x="63" y="141"/>
                  </a:lnTo>
                  <a:lnTo>
                    <a:pt x="69" y="134"/>
                  </a:lnTo>
                  <a:lnTo>
                    <a:pt x="72" y="130"/>
                  </a:lnTo>
                  <a:lnTo>
                    <a:pt x="76" y="128"/>
                  </a:lnTo>
                  <a:lnTo>
                    <a:pt x="76" y="128"/>
                  </a:lnTo>
                  <a:lnTo>
                    <a:pt x="76" y="132"/>
                  </a:lnTo>
                  <a:lnTo>
                    <a:pt x="76" y="134"/>
                  </a:lnTo>
                  <a:lnTo>
                    <a:pt x="72" y="136"/>
                  </a:lnTo>
                  <a:lnTo>
                    <a:pt x="63" y="141"/>
                  </a:lnTo>
                  <a:lnTo>
                    <a:pt x="63" y="141"/>
                  </a:lnTo>
                  <a:close/>
                  <a:moveTo>
                    <a:pt x="61" y="126"/>
                  </a:moveTo>
                  <a:lnTo>
                    <a:pt x="61" y="126"/>
                  </a:lnTo>
                  <a:lnTo>
                    <a:pt x="61" y="122"/>
                  </a:lnTo>
                  <a:lnTo>
                    <a:pt x="63" y="120"/>
                  </a:lnTo>
                  <a:lnTo>
                    <a:pt x="65" y="119"/>
                  </a:lnTo>
                  <a:lnTo>
                    <a:pt x="69" y="117"/>
                  </a:lnTo>
                  <a:lnTo>
                    <a:pt x="69" y="117"/>
                  </a:lnTo>
                  <a:lnTo>
                    <a:pt x="70" y="119"/>
                  </a:lnTo>
                  <a:lnTo>
                    <a:pt x="70" y="119"/>
                  </a:lnTo>
                  <a:lnTo>
                    <a:pt x="67" y="124"/>
                  </a:lnTo>
                  <a:lnTo>
                    <a:pt x="61" y="126"/>
                  </a:lnTo>
                  <a:lnTo>
                    <a:pt x="61" y="126"/>
                  </a:lnTo>
                  <a:close/>
                  <a:moveTo>
                    <a:pt x="61" y="168"/>
                  </a:moveTo>
                  <a:lnTo>
                    <a:pt x="61" y="168"/>
                  </a:lnTo>
                  <a:lnTo>
                    <a:pt x="59" y="168"/>
                  </a:lnTo>
                  <a:lnTo>
                    <a:pt x="59" y="166"/>
                  </a:lnTo>
                  <a:lnTo>
                    <a:pt x="61" y="164"/>
                  </a:lnTo>
                  <a:lnTo>
                    <a:pt x="61" y="164"/>
                  </a:lnTo>
                  <a:lnTo>
                    <a:pt x="63" y="166"/>
                  </a:lnTo>
                  <a:lnTo>
                    <a:pt x="61" y="166"/>
                  </a:lnTo>
                  <a:lnTo>
                    <a:pt x="61" y="168"/>
                  </a:lnTo>
                  <a:lnTo>
                    <a:pt x="61" y="168"/>
                  </a:lnTo>
                  <a:close/>
                  <a:moveTo>
                    <a:pt x="63" y="111"/>
                  </a:moveTo>
                  <a:lnTo>
                    <a:pt x="63" y="111"/>
                  </a:lnTo>
                  <a:lnTo>
                    <a:pt x="59" y="113"/>
                  </a:lnTo>
                  <a:lnTo>
                    <a:pt x="55" y="113"/>
                  </a:lnTo>
                  <a:lnTo>
                    <a:pt x="55" y="113"/>
                  </a:lnTo>
                  <a:lnTo>
                    <a:pt x="59" y="109"/>
                  </a:lnTo>
                  <a:lnTo>
                    <a:pt x="61" y="107"/>
                  </a:lnTo>
                  <a:lnTo>
                    <a:pt x="63" y="107"/>
                  </a:lnTo>
                  <a:lnTo>
                    <a:pt x="63" y="107"/>
                  </a:lnTo>
                  <a:lnTo>
                    <a:pt x="63" y="111"/>
                  </a:lnTo>
                  <a:lnTo>
                    <a:pt x="63" y="111"/>
                  </a:lnTo>
                  <a:close/>
                  <a:moveTo>
                    <a:pt x="59" y="189"/>
                  </a:moveTo>
                  <a:lnTo>
                    <a:pt x="59" y="189"/>
                  </a:lnTo>
                  <a:lnTo>
                    <a:pt x="59" y="183"/>
                  </a:lnTo>
                  <a:lnTo>
                    <a:pt x="59" y="183"/>
                  </a:lnTo>
                  <a:lnTo>
                    <a:pt x="65" y="180"/>
                  </a:lnTo>
                  <a:lnTo>
                    <a:pt x="69" y="176"/>
                  </a:lnTo>
                  <a:lnTo>
                    <a:pt x="69" y="176"/>
                  </a:lnTo>
                  <a:lnTo>
                    <a:pt x="65" y="183"/>
                  </a:lnTo>
                  <a:lnTo>
                    <a:pt x="63" y="189"/>
                  </a:lnTo>
                  <a:lnTo>
                    <a:pt x="59" y="189"/>
                  </a:lnTo>
                  <a:lnTo>
                    <a:pt x="59" y="189"/>
                  </a:lnTo>
                  <a:close/>
                  <a:moveTo>
                    <a:pt x="86" y="170"/>
                  </a:moveTo>
                  <a:lnTo>
                    <a:pt x="86" y="170"/>
                  </a:lnTo>
                  <a:lnTo>
                    <a:pt x="86" y="180"/>
                  </a:lnTo>
                  <a:lnTo>
                    <a:pt x="86" y="180"/>
                  </a:lnTo>
                  <a:lnTo>
                    <a:pt x="80" y="181"/>
                  </a:lnTo>
                  <a:lnTo>
                    <a:pt x="74" y="185"/>
                  </a:lnTo>
                  <a:lnTo>
                    <a:pt x="70" y="189"/>
                  </a:lnTo>
                  <a:lnTo>
                    <a:pt x="65" y="193"/>
                  </a:lnTo>
                  <a:lnTo>
                    <a:pt x="65" y="193"/>
                  </a:lnTo>
                  <a:lnTo>
                    <a:pt x="69" y="185"/>
                  </a:lnTo>
                  <a:lnTo>
                    <a:pt x="74" y="180"/>
                  </a:lnTo>
                  <a:lnTo>
                    <a:pt x="78" y="174"/>
                  </a:lnTo>
                  <a:lnTo>
                    <a:pt x="86" y="170"/>
                  </a:lnTo>
                  <a:lnTo>
                    <a:pt x="86" y="170"/>
                  </a:lnTo>
                  <a:close/>
                  <a:moveTo>
                    <a:pt x="84" y="187"/>
                  </a:moveTo>
                  <a:lnTo>
                    <a:pt x="84" y="187"/>
                  </a:lnTo>
                  <a:lnTo>
                    <a:pt x="86" y="189"/>
                  </a:lnTo>
                  <a:lnTo>
                    <a:pt x="86" y="191"/>
                  </a:lnTo>
                  <a:lnTo>
                    <a:pt x="86" y="195"/>
                  </a:lnTo>
                  <a:lnTo>
                    <a:pt x="86" y="195"/>
                  </a:lnTo>
                  <a:lnTo>
                    <a:pt x="82" y="195"/>
                  </a:lnTo>
                  <a:lnTo>
                    <a:pt x="80" y="195"/>
                  </a:lnTo>
                  <a:lnTo>
                    <a:pt x="78" y="197"/>
                  </a:lnTo>
                  <a:lnTo>
                    <a:pt x="74" y="199"/>
                  </a:lnTo>
                  <a:lnTo>
                    <a:pt x="74" y="199"/>
                  </a:lnTo>
                  <a:lnTo>
                    <a:pt x="76" y="195"/>
                  </a:lnTo>
                  <a:lnTo>
                    <a:pt x="80" y="193"/>
                  </a:lnTo>
                  <a:lnTo>
                    <a:pt x="84" y="187"/>
                  </a:lnTo>
                  <a:lnTo>
                    <a:pt x="84" y="187"/>
                  </a:lnTo>
                  <a:close/>
                  <a:moveTo>
                    <a:pt x="80" y="208"/>
                  </a:moveTo>
                  <a:lnTo>
                    <a:pt x="80" y="208"/>
                  </a:lnTo>
                  <a:lnTo>
                    <a:pt x="80" y="202"/>
                  </a:lnTo>
                  <a:lnTo>
                    <a:pt x="86" y="200"/>
                  </a:lnTo>
                  <a:lnTo>
                    <a:pt x="86" y="200"/>
                  </a:lnTo>
                  <a:lnTo>
                    <a:pt x="86" y="202"/>
                  </a:lnTo>
                  <a:lnTo>
                    <a:pt x="84" y="204"/>
                  </a:lnTo>
                  <a:lnTo>
                    <a:pt x="80" y="208"/>
                  </a:lnTo>
                  <a:lnTo>
                    <a:pt x="80" y="208"/>
                  </a:lnTo>
                  <a:close/>
                  <a:moveTo>
                    <a:pt x="78" y="231"/>
                  </a:moveTo>
                  <a:lnTo>
                    <a:pt x="78" y="231"/>
                  </a:lnTo>
                  <a:lnTo>
                    <a:pt x="80" y="225"/>
                  </a:lnTo>
                  <a:lnTo>
                    <a:pt x="86" y="220"/>
                  </a:lnTo>
                  <a:lnTo>
                    <a:pt x="86" y="220"/>
                  </a:lnTo>
                  <a:lnTo>
                    <a:pt x="84" y="218"/>
                  </a:lnTo>
                  <a:lnTo>
                    <a:pt x="80" y="218"/>
                  </a:lnTo>
                  <a:lnTo>
                    <a:pt x="80" y="218"/>
                  </a:lnTo>
                  <a:lnTo>
                    <a:pt x="84" y="214"/>
                  </a:lnTo>
                  <a:lnTo>
                    <a:pt x="86" y="210"/>
                  </a:lnTo>
                  <a:lnTo>
                    <a:pt x="86" y="210"/>
                  </a:lnTo>
                  <a:lnTo>
                    <a:pt x="88" y="214"/>
                  </a:lnTo>
                  <a:lnTo>
                    <a:pt x="88" y="218"/>
                  </a:lnTo>
                  <a:lnTo>
                    <a:pt x="88" y="227"/>
                  </a:lnTo>
                  <a:lnTo>
                    <a:pt x="88" y="227"/>
                  </a:lnTo>
                  <a:lnTo>
                    <a:pt x="82" y="229"/>
                  </a:lnTo>
                  <a:lnTo>
                    <a:pt x="78" y="231"/>
                  </a:lnTo>
                  <a:lnTo>
                    <a:pt x="78" y="231"/>
                  </a:lnTo>
                  <a:close/>
                  <a:moveTo>
                    <a:pt x="86" y="261"/>
                  </a:moveTo>
                  <a:lnTo>
                    <a:pt x="86" y="261"/>
                  </a:lnTo>
                  <a:lnTo>
                    <a:pt x="95" y="250"/>
                  </a:lnTo>
                  <a:lnTo>
                    <a:pt x="101" y="244"/>
                  </a:lnTo>
                  <a:lnTo>
                    <a:pt x="105" y="244"/>
                  </a:lnTo>
                  <a:lnTo>
                    <a:pt x="109" y="246"/>
                  </a:lnTo>
                  <a:lnTo>
                    <a:pt x="109" y="246"/>
                  </a:lnTo>
                  <a:lnTo>
                    <a:pt x="99" y="254"/>
                  </a:lnTo>
                  <a:lnTo>
                    <a:pt x="93" y="258"/>
                  </a:lnTo>
                  <a:lnTo>
                    <a:pt x="86" y="261"/>
                  </a:lnTo>
                  <a:lnTo>
                    <a:pt x="86" y="261"/>
                  </a:lnTo>
                  <a:close/>
                  <a:moveTo>
                    <a:pt x="162" y="109"/>
                  </a:moveTo>
                  <a:lnTo>
                    <a:pt x="162" y="109"/>
                  </a:lnTo>
                  <a:lnTo>
                    <a:pt x="152" y="130"/>
                  </a:lnTo>
                  <a:lnTo>
                    <a:pt x="147" y="141"/>
                  </a:lnTo>
                  <a:lnTo>
                    <a:pt x="145" y="153"/>
                  </a:lnTo>
                  <a:lnTo>
                    <a:pt x="145" y="153"/>
                  </a:lnTo>
                  <a:lnTo>
                    <a:pt x="143" y="176"/>
                  </a:lnTo>
                  <a:lnTo>
                    <a:pt x="143" y="197"/>
                  </a:lnTo>
                  <a:lnTo>
                    <a:pt x="141" y="220"/>
                  </a:lnTo>
                  <a:lnTo>
                    <a:pt x="139" y="229"/>
                  </a:lnTo>
                  <a:lnTo>
                    <a:pt x="137" y="241"/>
                  </a:lnTo>
                  <a:lnTo>
                    <a:pt x="137" y="241"/>
                  </a:lnTo>
                  <a:lnTo>
                    <a:pt x="126" y="241"/>
                  </a:lnTo>
                  <a:lnTo>
                    <a:pt x="114" y="241"/>
                  </a:lnTo>
                  <a:lnTo>
                    <a:pt x="105" y="239"/>
                  </a:lnTo>
                  <a:lnTo>
                    <a:pt x="97" y="235"/>
                  </a:lnTo>
                  <a:lnTo>
                    <a:pt x="97" y="235"/>
                  </a:lnTo>
                  <a:lnTo>
                    <a:pt x="95" y="185"/>
                  </a:lnTo>
                  <a:lnTo>
                    <a:pt x="93" y="147"/>
                  </a:lnTo>
                  <a:lnTo>
                    <a:pt x="93" y="147"/>
                  </a:lnTo>
                  <a:lnTo>
                    <a:pt x="88" y="132"/>
                  </a:lnTo>
                  <a:lnTo>
                    <a:pt x="74" y="103"/>
                  </a:lnTo>
                  <a:lnTo>
                    <a:pt x="48" y="48"/>
                  </a:lnTo>
                  <a:lnTo>
                    <a:pt x="48" y="48"/>
                  </a:lnTo>
                  <a:lnTo>
                    <a:pt x="36" y="29"/>
                  </a:lnTo>
                  <a:lnTo>
                    <a:pt x="32" y="19"/>
                  </a:lnTo>
                  <a:lnTo>
                    <a:pt x="30" y="8"/>
                  </a:lnTo>
                  <a:lnTo>
                    <a:pt x="30" y="8"/>
                  </a:lnTo>
                  <a:lnTo>
                    <a:pt x="51" y="8"/>
                  </a:lnTo>
                  <a:lnTo>
                    <a:pt x="76" y="6"/>
                  </a:lnTo>
                  <a:lnTo>
                    <a:pt x="76" y="6"/>
                  </a:lnTo>
                  <a:lnTo>
                    <a:pt x="82" y="18"/>
                  </a:lnTo>
                  <a:lnTo>
                    <a:pt x="88" y="29"/>
                  </a:lnTo>
                  <a:lnTo>
                    <a:pt x="97" y="54"/>
                  </a:lnTo>
                  <a:lnTo>
                    <a:pt x="105" y="79"/>
                  </a:lnTo>
                  <a:lnTo>
                    <a:pt x="114" y="103"/>
                  </a:lnTo>
                  <a:lnTo>
                    <a:pt x="114" y="103"/>
                  </a:lnTo>
                  <a:lnTo>
                    <a:pt x="118" y="98"/>
                  </a:lnTo>
                  <a:lnTo>
                    <a:pt x="122" y="86"/>
                  </a:lnTo>
                  <a:lnTo>
                    <a:pt x="131" y="56"/>
                  </a:lnTo>
                  <a:lnTo>
                    <a:pt x="141" y="27"/>
                  </a:lnTo>
                  <a:lnTo>
                    <a:pt x="145" y="16"/>
                  </a:lnTo>
                  <a:lnTo>
                    <a:pt x="147" y="10"/>
                  </a:lnTo>
                  <a:lnTo>
                    <a:pt x="147" y="10"/>
                  </a:lnTo>
                  <a:lnTo>
                    <a:pt x="160" y="14"/>
                  </a:lnTo>
                  <a:lnTo>
                    <a:pt x="177" y="14"/>
                  </a:lnTo>
                  <a:lnTo>
                    <a:pt x="194" y="14"/>
                  </a:lnTo>
                  <a:lnTo>
                    <a:pt x="210" y="16"/>
                  </a:lnTo>
                  <a:lnTo>
                    <a:pt x="210" y="16"/>
                  </a:lnTo>
                  <a:lnTo>
                    <a:pt x="200" y="38"/>
                  </a:lnTo>
                  <a:lnTo>
                    <a:pt x="189" y="61"/>
                  </a:lnTo>
                  <a:lnTo>
                    <a:pt x="162" y="109"/>
                  </a:lnTo>
                  <a:lnTo>
                    <a:pt x="162"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2" name="Freeform 90"/>
            <p:cNvSpPr>
              <a:spLocks noEditPoints="1"/>
            </p:cNvSpPr>
            <p:nvPr/>
          </p:nvSpPr>
          <p:spPr bwMode="auto">
            <a:xfrm>
              <a:off x="6370638" y="1306513"/>
              <a:ext cx="387350" cy="476250"/>
            </a:xfrm>
            <a:custGeom>
              <a:avLst/>
              <a:gdLst/>
              <a:ahLst/>
              <a:cxnLst>
                <a:cxn ang="0">
                  <a:pos x="164" y="145"/>
                </a:cxn>
                <a:cxn ang="0">
                  <a:pos x="215" y="2"/>
                </a:cxn>
                <a:cxn ang="0">
                  <a:pos x="126" y="17"/>
                </a:cxn>
                <a:cxn ang="0">
                  <a:pos x="101" y="2"/>
                </a:cxn>
                <a:cxn ang="0">
                  <a:pos x="8" y="33"/>
                </a:cxn>
                <a:cxn ang="0">
                  <a:pos x="10" y="290"/>
                </a:cxn>
                <a:cxn ang="0">
                  <a:pos x="92" y="290"/>
                </a:cxn>
                <a:cxn ang="0">
                  <a:pos x="147" y="294"/>
                </a:cxn>
                <a:cxn ang="0">
                  <a:pos x="244" y="261"/>
                </a:cxn>
                <a:cxn ang="0">
                  <a:pos x="132" y="37"/>
                </a:cxn>
                <a:cxn ang="0">
                  <a:pos x="135" y="56"/>
                </a:cxn>
                <a:cxn ang="0">
                  <a:pos x="130" y="73"/>
                </a:cxn>
                <a:cxn ang="0">
                  <a:pos x="10" y="155"/>
                </a:cxn>
                <a:cxn ang="0">
                  <a:pos x="12" y="157"/>
                </a:cxn>
                <a:cxn ang="0">
                  <a:pos x="17" y="172"/>
                </a:cxn>
                <a:cxn ang="0">
                  <a:pos x="10" y="130"/>
                </a:cxn>
                <a:cxn ang="0">
                  <a:pos x="34" y="225"/>
                </a:cxn>
                <a:cxn ang="0">
                  <a:pos x="44" y="212"/>
                </a:cxn>
                <a:cxn ang="0">
                  <a:pos x="29" y="248"/>
                </a:cxn>
                <a:cxn ang="0">
                  <a:pos x="46" y="199"/>
                </a:cxn>
                <a:cxn ang="0">
                  <a:pos x="25" y="193"/>
                </a:cxn>
                <a:cxn ang="0">
                  <a:pos x="21" y="176"/>
                </a:cxn>
                <a:cxn ang="0">
                  <a:pos x="21" y="153"/>
                </a:cxn>
                <a:cxn ang="0">
                  <a:pos x="31" y="149"/>
                </a:cxn>
                <a:cxn ang="0">
                  <a:pos x="44" y="109"/>
                </a:cxn>
                <a:cxn ang="0">
                  <a:pos x="36" y="92"/>
                </a:cxn>
                <a:cxn ang="0">
                  <a:pos x="34" y="78"/>
                </a:cxn>
                <a:cxn ang="0">
                  <a:pos x="29" y="61"/>
                </a:cxn>
                <a:cxn ang="0">
                  <a:pos x="36" y="56"/>
                </a:cxn>
                <a:cxn ang="0">
                  <a:pos x="21" y="48"/>
                </a:cxn>
                <a:cxn ang="0">
                  <a:pos x="10" y="50"/>
                </a:cxn>
                <a:cxn ang="0">
                  <a:pos x="17" y="86"/>
                </a:cxn>
                <a:cxn ang="0">
                  <a:pos x="19" y="98"/>
                </a:cxn>
                <a:cxn ang="0">
                  <a:pos x="19" y="98"/>
                </a:cxn>
                <a:cxn ang="0">
                  <a:pos x="12" y="193"/>
                </a:cxn>
                <a:cxn ang="0">
                  <a:pos x="12" y="220"/>
                </a:cxn>
                <a:cxn ang="0">
                  <a:pos x="12" y="235"/>
                </a:cxn>
                <a:cxn ang="0">
                  <a:pos x="15" y="260"/>
                </a:cxn>
                <a:cxn ang="0">
                  <a:pos x="27" y="263"/>
                </a:cxn>
                <a:cxn ang="0">
                  <a:pos x="48" y="258"/>
                </a:cxn>
                <a:cxn ang="0">
                  <a:pos x="50" y="271"/>
                </a:cxn>
                <a:cxn ang="0">
                  <a:pos x="40" y="286"/>
                </a:cxn>
                <a:cxn ang="0">
                  <a:pos x="38" y="290"/>
                </a:cxn>
                <a:cxn ang="0">
                  <a:pos x="88" y="269"/>
                </a:cxn>
                <a:cxn ang="0">
                  <a:pos x="118" y="197"/>
                </a:cxn>
                <a:cxn ang="0">
                  <a:pos x="122" y="206"/>
                </a:cxn>
                <a:cxn ang="0">
                  <a:pos x="133" y="212"/>
                </a:cxn>
                <a:cxn ang="0">
                  <a:pos x="143" y="221"/>
                </a:cxn>
                <a:cxn ang="0">
                  <a:pos x="149" y="231"/>
                </a:cxn>
                <a:cxn ang="0">
                  <a:pos x="143" y="258"/>
                </a:cxn>
                <a:cxn ang="0">
                  <a:pos x="156" y="261"/>
                </a:cxn>
                <a:cxn ang="0">
                  <a:pos x="170" y="277"/>
                </a:cxn>
                <a:cxn ang="0">
                  <a:pos x="187" y="277"/>
                </a:cxn>
                <a:cxn ang="0">
                  <a:pos x="204" y="275"/>
                </a:cxn>
                <a:cxn ang="0">
                  <a:pos x="109" y="187"/>
                </a:cxn>
                <a:cxn ang="0">
                  <a:pos x="57" y="261"/>
                </a:cxn>
                <a:cxn ang="0">
                  <a:pos x="69" y="8"/>
                </a:cxn>
                <a:cxn ang="0">
                  <a:pos x="107" y="132"/>
                </a:cxn>
                <a:cxn ang="0">
                  <a:pos x="219" y="8"/>
                </a:cxn>
                <a:cxn ang="0">
                  <a:pos x="177" y="105"/>
                </a:cxn>
                <a:cxn ang="0">
                  <a:pos x="236" y="261"/>
                </a:cxn>
              </a:cxnLst>
              <a:rect l="0" t="0" r="r" b="b"/>
              <a:pathLst>
                <a:path w="244" h="300">
                  <a:moveTo>
                    <a:pt x="221" y="225"/>
                  </a:moveTo>
                  <a:lnTo>
                    <a:pt x="221" y="225"/>
                  </a:lnTo>
                  <a:lnTo>
                    <a:pt x="194" y="193"/>
                  </a:lnTo>
                  <a:lnTo>
                    <a:pt x="194" y="193"/>
                  </a:lnTo>
                  <a:lnTo>
                    <a:pt x="189" y="181"/>
                  </a:lnTo>
                  <a:lnTo>
                    <a:pt x="179" y="170"/>
                  </a:lnTo>
                  <a:lnTo>
                    <a:pt x="179" y="170"/>
                  </a:lnTo>
                  <a:lnTo>
                    <a:pt x="170" y="159"/>
                  </a:lnTo>
                  <a:lnTo>
                    <a:pt x="166" y="151"/>
                  </a:lnTo>
                  <a:lnTo>
                    <a:pt x="164" y="145"/>
                  </a:lnTo>
                  <a:lnTo>
                    <a:pt x="164" y="145"/>
                  </a:lnTo>
                  <a:lnTo>
                    <a:pt x="166" y="138"/>
                  </a:lnTo>
                  <a:lnTo>
                    <a:pt x="170" y="128"/>
                  </a:lnTo>
                  <a:lnTo>
                    <a:pt x="179" y="109"/>
                  </a:lnTo>
                  <a:lnTo>
                    <a:pt x="179" y="109"/>
                  </a:lnTo>
                  <a:lnTo>
                    <a:pt x="206" y="58"/>
                  </a:lnTo>
                  <a:lnTo>
                    <a:pt x="217" y="31"/>
                  </a:lnTo>
                  <a:lnTo>
                    <a:pt x="229" y="4"/>
                  </a:lnTo>
                  <a:lnTo>
                    <a:pt x="229" y="4"/>
                  </a:lnTo>
                  <a:lnTo>
                    <a:pt x="215" y="2"/>
                  </a:lnTo>
                  <a:lnTo>
                    <a:pt x="204" y="2"/>
                  </a:lnTo>
                  <a:lnTo>
                    <a:pt x="191" y="2"/>
                  </a:lnTo>
                  <a:lnTo>
                    <a:pt x="179" y="2"/>
                  </a:lnTo>
                  <a:lnTo>
                    <a:pt x="179" y="2"/>
                  </a:lnTo>
                  <a:lnTo>
                    <a:pt x="170" y="0"/>
                  </a:lnTo>
                  <a:lnTo>
                    <a:pt x="162" y="0"/>
                  </a:lnTo>
                  <a:lnTo>
                    <a:pt x="162" y="0"/>
                  </a:lnTo>
                  <a:lnTo>
                    <a:pt x="149" y="4"/>
                  </a:lnTo>
                  <a:lnTo>
                    <a:pt x="137" y="10"/>
                  </a:lnTo>
                  <a:lnTo>
                    <a:pt x="126" y="17"/>
                  </a:lnTo>
                  <a:lnTo>
                    <a:pt x="114" y="21"/>
                  </a:lnTo>
                  <a:lnTo>
                    <a:pt x="114" y="21"/>
                  </a:lnTo>
                  <a:lnTo>
                    <a:pt x="113" y="27"/>
                  </a:lnTo>
                  <a:lnTo>
                    <a:pt x="111" y="35"/>
                  </a:lnTo>
                  <a:lnTo>
                    <a:pt x="109" y="42"/>
                  </a:lnTo>
                  <a:lnTo>
                    <a:pt x="105" y="48"/>
                  </a:lnTo>
                  <a:lnTo>
                    <a:pt x="105" y="48"/>
                  </a:lnTo>
                  <a:lnTo>
                    <a:pt x="103" y="37"/>
                  </a:lnTo>
                  <a:lnTo>
                    <a:pt x="103" y="27"/>
                  </a:lnTo>
                  <a:lnTo>
                    <a:pt x="101" y="2"/>
                  </a:lnTo>
                  <a:lnTo>
                    <a:pt x="101" y="2"/>
                  </a:lnTo>
                  <a:lnTo>
                    <a:pt x="86" y="4"/>
                  </a:lnTo>
                  <a:lnTo>
                    <a:pt x="67" y="2"/>
                  </a:lnTo>
                  <a:lnTo>
                    <a:pt x="50" y="2"/>
                  </a:lnTo>
                  <a:lnTo>
                    <a:pt x="44" y="2"/>
                  </a:lnTo>
                  <a:lnTo>
                    <a:pt x="38" y="6"/>
                  </a:lnTo>
                  <a:lnTo>
                    <a:pt x="38" y="6"/>
                  </a:lnTo>
                  <a:lnTo>
                    <a:pt x="29" y="14"/>
                  </a:lnTo>
                  <a:lnTo>
                    <a:pt x="17" y="23"/>
                  </a:lnTo>
                  <a:lnTo>
                    <a:pt x="8" y="33"/>
                  </a:lnTo>
                  <a:lnTo>
                    <a:pt x="4" y="37"/>
                  </a:lnTo>
                  <a:lnTo>
                    <a:pt x="2" y="40"/>
                  </a:lnTo>
                  <a:lnTo>
                    <a:pt x="2" y="40"/>
                  </a:lnTo>
                  <a:lnTo>
                    <a:pt x="0" y="50"/>
                  </a:lnTo>
                  <a:lnTo>
                    <a:pt x="2" y="61"/>
                  </a:lnTo>
                  <a:lnTo>
                    <a:pt x="2" y="61"/>
                  </a:lnTo>
                  <a:lnTo>
                    <a:pt x="4" y="178"/>
                  </a:lnTo>
                  <a:lnTo>
                    <a:pt x="6" y="235"/>
                  </a:lnTo>
                  <a:lnTo>
                    <a:pt x="10" y="290"/>
                  </a:lnTo>
                  <a:lnTo>
                    <a:pt x="10" y="290"/>
                  </a:lnTo>
                  <a:lnTo>
                    <a:pt x="19" y="296"/>
                  </a:lnTo>
                  <a:lnTo>
                    <a:pt x="32" y="298"/>
                  </a:lnTo>
                  <a:lnTo>
                    <a:pt x="48" y="298"/>
                  </a:lnTo>
                  <a:lnTo>
                    <a:pt x="61" y="298"/>
                  </a:lnTo>
                  <a:lnTo>
                    <a:pt x="61" y="298"/>
                  </a:lnTo>
                  <a:lnTo>
                    <a:pt x="71" y="298"/>
                  </a:lnTo>
                  <a:lnTo>
                    <a:pt x="82" y="296"/>
                  </a:lnTo>
                  <a:lnTo>
                    <a:pt x="82" y="296"/>
                  </a:lnTo>
                  <a:lnTo>
                    <a:pt x="86" y="294"/>
                  </a:lnTo>
                  <a:lnTo>
                    <a:pt x="92" y="290"/>
                  </a:lnTo>
                  <a:lnTo>
                    <a:pt x="101" y="281"/>
                  </a:lnTo>
                  <a:lnTo>
                    <a:pt x="111" y="271"/>
                  </a:lnTo>
                  <a:lnTo>
                    <a:pt x="116" y="267"/>
                  </a:lnTo>
                  <a:lnTo>
                    <a:pt x="122" y="263"/>
                  </a:lnTo>
                  <a:lnTo>
                    <a:pt x="122" y="263"/>
                  </a:lnTo>
                  <a:lnTo>
                    <a:pt x="128" y="271"/>
                  </a:lnTo>
                  <a:lnTo>
                    <a:pt x="133" y="281"/>
                  </a:lnTo>
                  <a:lnTo>
                    <a:pt x="139" y="288"/>
                  </a:lnTo>
                  <a:lnTo>
                    <a:pt x="147" y="294"/>
                  </a:lnTo>
                  <a:lnTo>
                    <a:pt x="147" y="294"/>
                  </a:lnTo>
                  <a:lnTo>
                    <a:pt x="153" y="298"/>
                  </a:lnTo>
                  <a:lnTo>
                    <a:pt x="160" y="298"/>
                  </a:lnTo>
                  <a:lnTo>
                    <a:pt x="181" y="300"/>
                  </a:lnTo>
                  <a:lnTo>
                    <a:pt x="202" y="300"/>
                  </a:lnTo>
                  <a:lnTo>
                    <a:pt x="217" y="296"/>
                  </a:lnTo>
                  <a:lnTo>
                    <a:pt x="217" y="296"/>
                  </a:lnTo>
                  <a:lnTo>
                    <a:pt x="225" y="290"/>
                  </a:lnTo>
                  <a:lnTo>
                    <a:pt x="233" y="281"/>
                  </a:lnTo>
                  <a:lnTo>
                    <a:pt x="240" y="269"/>
                  </a:lnTo>
                  <a:lnTo>
                    <a:pt x="244" y="261"/>
                  </a:lnTo>
                  <a:lnTo>
                    <a:pt x="244" y="261"/>
                  </a:lnTo>
                  <a:lnTo>
                    <a:pt x="242" y="254"/>
                  </a:lnTo>
                  <a:lnTo>
                    <a:pt x="235" y="244"/>
                  </a:lnTo>
                  <a:lnTo>
                    <a:pt x="221" y="225"/>
                  </a:lnTo>
                  <a:lnTo>
                    <a:pt x="221" y="225"/>
                  </a:lnTo>
                  <a:close/>
                  <a:moveTo>
                    <a:pt x="145" y="27"/>
                  </a:moveTo>
                  <a:lnTo>
                    <a:pt x="145" y="27"/>
                  </a:lnTo>
                  <a:lnTo>
                    <a:pt x="141" y="29"/>
                  </a:lnTo>
                  <a:lnTo>
                    <a:pt x="137" y="33"/>
                  </a:lnTo>
                  <a:lnTo>
                    <a:pt x="132" y="37"/>
                  </a:lnTo>
                  <a:lnTo>
                    <a:pt x="126" y="38"/>
                  </a:lnTo>
                  <a:lnTo>
                    <a:pt x="126" y="38"/>
                  </a:lnTo>
                  <a:lnTo>
                    <a:pt x="130" y="35"/>
                  </a:lnTo>
                  <a:lnTo>
                    <a:pt x="133" y="31"/>
                  </a:lnTo>
                  <a:lnTo>
                    <a:pt x="139" y="29"/>
                  </a:lnTo>
                  <a:lnTo>
                    <a:pt x="145" y="27"/>
                  </a:lnTo>
                  <a:lnTo>
                    <a:pt x="145" y="27"/>
                  </a:lnTo>
                  <a:close/>
                  <a:moveTo>
                    <a:pt x="139" y="54"/>
                  </a:moveTo>
                  <a:lnTo>
                    <a:pt x="139" y="54"/>
                  </a:lnTo>
                  <a:lnTo>
                    <a:pt x="135" y="56"/>
                  </a:lnTo>
                  <a:lnTo>
                    <a:pt x="133" y="58"/>
                  </a:lnTo>
                  <a:lnTo>
                    <a:pt x="126" y="61"/>
                  </a:lnTo>
                  <a:lnTo>
                    <a:pt x="126" y="61"/>
                  </a:lnTo>
                  <a:lnTo>
                    <a:pt x="132" y="56"/>
                  </a:lnTo>
                  <a:lnTo>
                    <a:pt x="135" y="54"/>
                  </a:lnTo>
                  <a:lnTo>
                    <a:pt x="139" y="54"/>
                  </a:lnTo>
                  <a:lnTo>
                    <a:pt x="139" y="54"/>
                  </a:lnTo>
                  <a:close/>
                  <a:moveTo>
                    <a:pt x="130" y="69"/>
                  </a:moveTo>
                  <a:lnTo>
                    <a:pt x="130" y="69"/>
                  </a:lnTo>
                  <a:lnTo>
                    <a:pt x="130" y="73"/>
                  </a:lnTo>
                  <a:lnTo>
                    <a:pt x="128" y="75"/>
                  </a:lnTo>
                  <a:lnTo>
                    <a:pt x="126" y="77"/>
                  </a:lnTo>
                  <a:lnTo>
                    <a:pt x="122" y="77"/>
                  </a:lnTo>
                  <a:lnTo>
                    <a:pt x="122" y="77"/>
                  </a:lnTo>
                  <a:lnTo>
                    <a:pt x="126" y="73"/>
                  </a:lnTo>
                  <a:lnTo>
                    <a:pt x="130" y="69"/>
                  </a:lnTo>
                  <a:lnTo>
                    <a:pt x="130" y="69"/>
                  </a:lnTo>
                  <a:close/>
                  <a:moveTo>
                    <a:pt x="12" y="157"/>
                  </a:moveTo>
                  <a:lnTo>
                    <a:pt x="12" y="157"/>
                  </a:lnTo>
                  <a:lnTo>
                    <a:pt x="10" y="155"/>
                  </a:lnTo>
                  <a:lnTo>
                    <a:pt x="10" y="153"/>
                  </a:lnTo>
                  <a:lnTo>
                    <a:pt x="10" y="147"/>
                  </a:lnTo>
                  <a:lnTo>
                    <a:pt x="10" y="147"/>
                  </a:lnTo>
                  <a:lnTo>
                    <a:pt x="15" y="143"/>
                  </a:lnTo>
                  <a:lnTo>
                    <a:pt x="21" y="141"/>
                  </a:lnTo>
                  <a:lnTo>
                    <a:pt x="21" y="141"/>
                  </a:lnTo>
                  <a:lnTo>
                    <a:pt x="19" y="145"/>
                  </a:lnTo>
                  <a:lnTo>
                    <a:pt x="17" y="149"/>
                  </a:lnTo>
                  <a:lnTo>
                    <a:pt x="13" y="153"/>
                  </a:lnTo>
                  <a:lnTo>
                    <a:pt x="12" y="157"/>
                  </a:lnTo>
                  <a:lnTo>
                    <a:pt x="12" y="157"/>
                  </a:lnTo>
                  <a:close/>
                  <a:moveTo>
                    <a:pt x="10" y="178"/>
                  </a:moveTo>
                  <a:lnTo>
                    <a:pt x="10" y="178"/>
                  </a:lnTo>
                  <a:lnTo>
                    <a:pt x="10" y="170"/>
                  </a:lnTo>
                  <a:lnTo>
                    <a:pt x="10" y="170"/>
                  </a:lnTo>
                  <a:lnTo>
                    <a:pt x="13" y="168"/>
                  </a:lnTo>
                  <a:lnTo>
                    <a:pt x="17" y="166"/>
                  </a:lnTo>
                  <a:lnTo>
                    <a:pt x="17" y="166"/>
                  </a:lnTo>
                  <a:lnTo>
                    <a:pt x="19" y="168"/>
                  </a:lnTo>
                  <a:lnTo>
                    <a:pt x="17" y="172"/>
                  </a:lnTo>
                  <a:lnTo>
                    <a:pt x="13" y="176"/>
                  </a:lnTo>
                  <a:lnTo>
                    <a:pt x="10" y="178"/>
                  </a:lnTo>
                  <a:lnTo>
                    <a:pt x="10" y="178"/>
                  </a:lnTo>
                  <a:close/>
                  <a:moveTo>
                    <a:pt x="17" y="124"/>
                  </a:moveTo>
                  <a:lnTo>
                    <a:pt x="17" y="124"/>
                  </a:lnTo>
                  <a:lnTo>
                    <a:pt x="15" y="130"/>
                  </a:lnTo>
                  <a:lnTo>
                    <a:pt x="13" y="132"/>
                  </a:lnTo>
                  <a:lnTo>
                    <a:pt x="10" y="132"/>
                  </a:lnTo>
                  <a:lnTo>
                    <a:pt x="10" y="132"/>
                  </a:lnTo>
                  <a:lnTo>
                    <a:pt x="10" y="130"/>
                  </a:lnTo>
                  <a:lnTo>
                    <a:pt x="12" y="128"/>
                  </a:lnTo>
                  <a:lnTo>
                    <a:pt x="17" y="124"/>
                  </a:lnTo>
                  <a:lnTo>
                    <a:pt x="17" y="124"/>
                  </a:lnTo>
                  <a:close/>
                  <a:moveTo>
                    <a:pt x="44" y="212"/>
                  </a:moveTo>
                  <a:lnTo>
                    <a:pt x="44" y="212"/>
                  </a:lnTo>
                  <a:lnTo>
                    <a:pt x="46" y="214"/>
                  </a:lnTo>
                  <a:lnTo>
                    <a:pt x="46" y="214"/>
                  </a:lnTo>
                  <a:lnTo>
                    <a:pt x="46" y="218"/>
                  </a:lnTo>
                  <a:lnTo>
                    <a:pt x="42" y="221"/>
                  </a:lnTo>
                  <a:lnTo>
                    <a:pt x="34" y="225"/>
                  </a:lnTo>
                  <a:lnTo>
                    <a:pt x="34" y="225"/>
                  </a:lnTo>
                  <a:lnTo>
                    <a:pt x="29" y="233"/>
                  </a:lnTo>
                  <a:lnTo>
                    <a:pt x="25" y="237"/>
                  </a:lnTo>
                  <a:lnTo>
                    <a:pt x="21" y="239"/>
                  </a:lnTo>
                  <a:lnTo>
                    <a:pt x="21" y="239"/>
                  </a:lnTo>
                  <a:lnTo>
                    <a:pt x="27" y="231"/>
                  </a:lnTo>
                  <a:lnTo>
                    <a:pt x="32" y="225"/>
                  </a:lnTo>
                  <a:lnTo>
                    <a:pt x="38" y="220"/>
                  </a:lnTo>
                  <a:lnTo>
                    <a:pt x="44" y="212"/>
                  </a:lnTo>
                  <a:lnTo>
                    <a:pt x="44" y="212"/>
                  </a:lnTo>
                  <a:close/>
                  <a:moveTo>
                    <a:pt x="46" y="231"/>
                  </a:moveTo>
                  <a:lnTo>
                    <a:pt x="46" y="231"/>
                  </a:lnTo>
                  <a:lnTo>
                    <a:pt x="48" y="235"/>
                  </a:lnTo>
                  <a:lnTo>
                    <a:pt x="46" y="239"/>
                  </a:lnTo>
                  <a:lnTo>
                    <a:pt x="44" y="242"/>
                  </a:lnTo>
                  <a:lnTo>
                    <a:pt x="40" y="244"/>
                  </a:lnTo>
                  <a:lnTo>
                    <a:pt x="32" y="250"/>
                  </a:lnTo>
                  <a:lnTo>
                    <a:pt x="27" y="256"/>
                  </a:lnTo>
                  <a:lnTo>
                    <a:pt x="27" y="256"/>
                  </a:lnTo>
                  <a:lnTo>
                    <a:pt x="29" y="248"/>
                  </a:lnTo>
                  <a:lnTo>
                    <a:pt x="34" y="242"/>
                  </a:lnTo>
                  <a:lnTo>
                    <a:pt x="46" y="231"/>
                  </a:lnTo>
                  <a:lnTo>
                    <a:pt x="46" y="231"/>
                  </a:lnTo>
                  <a:close/>
                  <a:moveTo>
                    <a:pt x="25" y="214"/>
                  </a:moveTo>
                  <a:lnTo>
                    <a:pt x="25" y="214"/>
                  </a:lnTo>
                  <a:lnTo>
                    <a:pt x="29" y="208"/>
                  </a:lnTo>
                  <a:lnTo>
                    <a:pt x="34" y="202"/>
                  </a:lnTo>
                  <a:lnTo>
                    <a:pt x="46" y="191"/>
                  </a:lnTo>
                  <a:lnTo>
                    <a:pt x="46" y="191"/>
                  </a:lnTo>
                  <a:lnTo>
                    <a:pt x="46" y="199"/>
                  </a:lnTo>
                  <a:lnTo>
                    <a:pt x="46" y="199"/>
                  </a:lnTo>
                  <a:lnTo>
                    <a:pt x="36" y="206"/>
                  </a:lnTo>
                  <a:lnTo>
                    <a:pt x="25" y="214"/>
                  </a:lnTo>
                  <a:lnTo>
                    <a:pt x="25" y="214"/>
                  </a:lnTo>
                  <a:close/>
                  <a:moveTo>
                    <a:pt x="46" y="179"/>
                  </a:moveTo>
                  <a:lnTo>
                    <a:pt x="46" y="179"/>
                  </a:lnTo>
                  <a:lnTo>
                    <a:pt x="40" y="183"/>
                  </a:lnTo>
                  <a:lnTo>
                    <a:pt x="34" y="187"/>
                  </a:lnTo>
                  <a:lnTo>
                    <a:pt x="29" y="191"/>
                  </a:lnTo>
                  <a:lnTo>
                    <a:pt x="25" y="193"/>
                  </a:lnTo>
                  <a:lnTo>
                    <a:pt x="25" y="193"/>
                  </a:lnTo>
                  <a:lnTo>
                    <a:pt x="32" y="179"/>
                  </a:lnTo>
                  <a:lnTo>
                    <a:pt x="38" y="176"/>
                  </a:lnTo>
                  <a:lnTo>
                    <a:pt x="46" y="170"/>
                  </a:lnTo>
                  <a:lnTo>
                    <a:pt x="46" y="170"/>
                  </a:lnTo>
                  <a:lnTo>
                    <a:pt x="46" y="176"/>
                  </a:lnTo>
                  <a:lnTo>
                    <a:pt x="46" y="179"/>
                  </a:lnTo>
                  <a:lnTo>
                    <a:pt x="46" y="179"/>
                  </a:lnTo>
                  <a:close/>
                  <a:moveTo>
                    <a:pt x="21" y="176"/>
                  </a:moveTo>
                  <a:lnTo>
                    <a:pt x="21" y="176"/>
                  </a:lnTo>
                  <a:lnTo>
                    <a:pt x="25" y="168"/>
                  </a:lnTo>
                  <a:lnTo>
                    <a:pt x="31" y="162"/>
                  </a:lnTo>
                  <a:lnTo>
                    <a:pt x="36" y="157"/>
                  </a:lnTo>
                  <a:lnTo>
                    <a:pt x="44" y="151"/>
                  </a:lnTo>
                  <a:lnTo>
                    <a:pt x="44" y="151"/>
                  </a:lnTo>
                  <a:lnTo>
                    <a:pt x="40" y="159"/>
                  </a:lnTo>
                  <a:lnTo>
                    <a:pt x="34" y="166"/>
                  </a:lnTo>
                  <a:lnTo>
                    <a:pt x="21" y="176"/>
                  </a:lnTo>
                  <a:lnTo>
                    <a:pt x="21" y="176"/>
                  </a:lnTo>
                  <a:close/>
                  <a:moveTo>
                    <a:pt x="21" y="153"/>
                  </a:moveTo>
                  <a:lnTo>
                    <a:pt x="21" y="153"/>
                  </a:lnTo>
                  <a:lnTo>
                    <a:pt x="27" y="145"/>
                  </a:lnTo>
                  <a:lnTo>
                    <a:pt x="31" y="139"/>
                  </a:lnTo>
                  <a:lnTo>
                    <a:pt x="36" y="134"/>
                  </a:lnTo>
                  <a:lnTo>
                    <a:pt x="44" y="128"/>
                  </a:lnTo>
                  <a:lnTo>
                    <a:pt x="44" y="128"/>
                  </a:lnTo>
                  <a:lnTo>
                    <a:pt x="44" y="134"/>
                  </a:lnTo>
                  <a:lnTo>
                    <a:pt x="42" y="138"/>
                  </a:lnTo>
                  <a:lnTo>
                    <a:pt x="36" y="145"/>
                  </a:lnTo>
                  <a:lnTo>
                    <a:pt x="31" y="149"/>
                  </a:lnTo>
                  <a:lnTo>
                    <a:pt x="21" y="153"/>
                  </a:lnTo>
                  <a:lnTo>
                    <a:pt x="21" y="153"/>
                  </a:lnTo>
                  <a:close/>
                  <a:moveTo>
                    <a:pt x="23" y="128"/>
                  </a:moveTo>
                  <a:lnTo>
                    <a:pt x="23" y="128"/>
                  </a:lnTo>
                  <a:lnTo>
                    <a:pt x="27" y="120"/>
                  </a:lnTo>
                  <a:lnTo>
                    <a:pt x="31" y="117"/>
                  </a:lnTo>
                  <a:lnTo>
                    <a:pt x="42" y="107"/>
                  </a:lnTo>
                  <a:lnTo>
                    <a:pt x="42" y="107"/>
                  </a:lnTo>
                  <a:lnTo>
                    <a:pt x="44" y="109"/>
                  </a:lnTo>
                  <a:lnTo>
                    <a:pt x="44" y="109"/>
                  </a:lnTo>
                  <a:lnTo>
                    <a:pt x="42" y="117"/>
                  </a:lnTo>
                  <a:lnTo>
                    <a:pt x="36" y="120"/>
                  </a:lnTo>
                  <a:lnTo>
                    <a:pt x="31" y="124"/>
                  </a:lnTo>
                  <a:lnTo>
                    <a:pt x="23" y="128"/>
                  </a:lnTo>
                  <a:lnTo>
                    <a:pt x="23" y="128"/>
                  </a:lnTo>
                  <a:close/>
                  <a:moveTo>
                    <a:pt x="21" y="113"/>
                  </a:moveTo>
                  <a:lnTo>
                    <a:pt x="21" y="113"/>
                  </a:lnTo>
                  <a:lnTo>
                    <a:pt x="23" y="105"/>
                  </a:lnTo>
                  <a:lnTo>
                    <a:pt x="29" y="98"/>
                  </a:lnTo>
                  <a:lnTo>
                    <a:pt x="36" y="92"/>
                  </a:lnTo>
                  <a:lnTo>
                    <a:pt x="44" y="88"/>
                  </a:lnTo>
                  <a:lnTo>
                    <a:pt x="44" y="88"/>
                  </a:lnTo>
                  <a:lnTo>
                    <a:pt x="40" y="96"/>
                  </a:lnTo>
                  <a:lnTo>
                    <a:pt x="34" y="101"/>
                  </a:lnTo>
                  <a:lnTo>
                    <a:pt x="21" y="113"/>
                  </a:lnTo>
                  <a:lnTo>
                    <a:pt x="21" y="113"/>
                  </a:lnTo>
                  <a:close/>
                  <a:moveTo>
                    <a:pt x="42" y="71"/>
                  </a:moveTo>
                  <a:lnTo>
                    <a:pt x="42" y="71"/>
                  </a:lnTo>
                  <a:lnTo>
                    <a:pt x="38" y="75"/>
                  </a:lnTo>
                  <a:lnTo>
                    <a:pt x="34" y="78"/>
                  </a:lnTo>
                  <a:lnTo>
                    <a:pt x="23" y="86"/>
                  </a:lnTo>
                  <a:lnTo>
                    <a:pt x="23" y="86"/>
                  </a:lnTo>
                  <a:lnTo>
                    <a:pt x="31" y="75"/>
                  </a:lnTo>
                  <a:lnTo>
                    <a:pt x="36" y="69"/>
                  </a:lnTo>
                  <a:lnTo>
                    <a:pt x="42" y="65"/>
                  </a:lnTo>
                  <a:lnTo>
                    <a:pt x="42" y="65"/>
                  </a:lnTo>
                  <a:lnTo>
                    <a:pt x="42" y="71"/>
                  </a:lnTo>
                  <a:lnTo>
                    <a:pt x="42" y="71"/>
                  </a:lnTo>
                  <a:close/>
                  <a:moveTo>
                    <a:pt x="29" y="61"/>
                  </a:moveTo>
                  <a:lnTo>
                    <a:pt x="29" y="61"/>
                  </a:lnTo>
                  <a:lnTo>
                    <a:pt x="21" y="67"/>
                  </a:lnTo>
                  <a:lnTo>
                    <a:pt x="17" y="71"/>
                  </a:lnTo>
                  <a:lnTo>
                    <a:pt x="13" y="73"/>
                  </a:lnTo>
                  <a:lnTo>
                    <a:pt x="13" y="73"/>
                  </a:lnTo>
                  <a:lnTo>
                    <a:pt x="25" y="58"/>
                  </a:lnTo>
                  <a:lnTo>
                    <a:pt x="32" y="52"/>
                  </a:lnTo>
                  <a:lnTo>
                    <a:pt x="42" y="46"/>
                  </a:lnTo>
                  <a:lnTo>
                    <a:pt x="42" y="46"/>
                  </a:lnTo>
                  <a:lnTo>
                    <a:pt x="40" y="52"/>
                  </a:lnTo>
                  <a:lnTo>
                    <a:pt x="36" y="56"/>
                  </a:lnTo>
                  <a:lnTo>
                    <a:pt x="29" y="61"/>
                  </a:lnTo>
                  <a:lnTo>
                    <a:pt x="29" y="61"/>
                  </a:lnTo>
                  <a:close/>
                  <a:moveTo>
                    <a:pt x="38" y="29"/>
                  </a:moveTo>
                  <a:lnTo>
                    <a:pt x="38" y="29"/>
                  </a:lnTo>
                  <a:lnTo>
                    <a:pt x="40" y="31"/>
                  </a:lnTo>
                  <a:lnTo>
                    <a:pt x="40" y="31"/>
                  </a:lnTo>
                  <a:lnTo>
                    <a:pt x="38" y="35"/>
                  </a:lnTo>
                  <a:lnTo>
                    <a:pt x="36" y="38"/>
                  </a:lnTo>
                  <a:lnTo>
                    <a:pt x="29" y="44"/>
                  </a:lnTo>
                  <a:lnTo>
                    <a:pt x="21" y="48"/>
                  </a:lnTo>
                  <a:lnTo>
                    <a:pt x="15" y="54"/>
                  </a:lnTo>
                  <a:lnTo>
                    <a:pt x="15" y="54"/>
                  </a:lnTo>
                  <a:lnTo>
                    <a:pt x="17" y="46"/>
                  </a:lnTo>
                  <a:lnTo>
                    <a:pt x="25" y="40"/>
                  </a:lnTo>
                  <a:lnTo>
                    <a:pt x="38" y="29"/>
                  </a:lnTo>
                  <a:lnTo>
                    <a:pt x="38" y="29"/>
                  </a:lnTo>
                  <a:close/>
                  <a:moveTo>
                    <a:pt x="15" y="44"/>
                  </a:moveTo>
                  <a:lnTo>
                    <a:pt x="15" y="44"/>
                  </a:lnTo>
                  <a:lnTo>
                    <a:pt x="12" y="48"/>
                  </a:lnTo>
                  <a:lnTo>
                    <a:pt x="10" y="50"/>
                  </a:lnTo>
                  <a:lnTo>
                    <a:pt x="6" y="52"/>
                  </a:lnTo>
                  <a:lnTo>
                    <a:pt x="6" y="52"/>
                  </a:lnTo>
                  <a:lnTo>
                    <a:pt x="8" y="48"/>
                  </a:lnTo>
                  <a:lnTo>
                    <a:pt x="10" y="46"/>
                  </a:lnTo>
                  <a:lnTo>
                    <a:pt x="15" y="44"/>
                  </a:lnTo>
                  <a:lnTo>
                    <a:pt x="15" y="44"/>
                  </a:lnTo>
                  <a:close/>
                  <a:moveTo>
                    <a:pt x="19" y="77"/>
                  </a:moveTo>
                  <a:lnTo>
                    <a:pt x="19" y="77"/>
                  </a:lnTo>
                  <a:lnTo>
                    <a:pt x="21" y="80"/>
                  </a:lnTo>
                  <a:lnTo>
                    <a:pt x="17" y="86"/>
                  </a:lnTo>
                  <a:lnTo>
                    <a:pt x="12" y="90"/>
                  </a:lnTo>
                  <a:lnTo>
                    <a:pt x="8" y="94"/>
                  </a:lnTo>
                  <a:lnTo>
                    <a:pt x="8" y="94"/>
                  </a:lnTo>
                  <a:lnTo>
                    <a:pt x="6" y="90"/>
                  </a:lnTo>
                  <a:lnTo>
                    <a:pt x="8" y="86"/>
                  </a:lnTo>
                  <a:lnTo>
                    <a:pt x="12" y="82"/>
                  </a:lnTo>
                  <a:lnTo>
                    <a:pt x="15" y="80"/>
                  </a:lnTo>
                  <a:lnTo>
                    <a:pt x="19" y="77"/>
                  </a:lnTo>
                  <a:lnTo>
                    <a:pt x="19" y="77"/>
                  </a:lnTo>
                  <a:close/>
                  <a:moveTo>
                    <a:pt x="19" y="98"/>
                  </a:moveTo>
                  <a:lnTo>
                    <a:pt x="19" y="98"/>
                  </a:lnTo>
                  <a:lnTo>
                    <a:pt x="19" y="101"/>
                  </a:lnTo>
                  <a:lnTo>
                    <a:pt x="17" y="105"/>
                  </a:lnTo>
                  <a:lnTo>
                    <a:pt x="10" y="113"/>
                  </a:lnTo>
                  <a:lnTo>
                    <a:pt x="10" y="113"/>
                  </a:lnTo>
                  <a:lnTo>
                    <a:pt x="8" y="111"/>
                  </a:lnTo>
                  <a:lnTo>
                    <a:pt x="8" y="107"/>
                  </a:lnTo>
                  <a:lnTo>
                    <a:pt x="12" y="105"/>
                  </a:lnTo>
                  <a:lnTo>
                    <a:pt x="15" y="101"/>
                  </a:lnTo>
                  <a:lnTo>
                    <a:pt x="19" y="98"/>
                  </a:lnTo>
                  <a:lnTo>
                    <a:pt x="19" y="98"/>
                  </a:lnTo>
                  <a:close/>
                  <a:moveTo>
                    <a:pt x="17" y="189"/>
                  </a:moveTo>
                  <a:lnTo>
                    <a:pt x="17" y="189"/>
                  </a:lnTo>
                  <a:lnTo>
                    <a:pt x="17" y="193"/>
                  </a:lnTo>
                  <a:lnTo>
                    <a:pt x="15" y="195"/>
                  </a:lnTo>
                  <a:lnTo>
                    <a:pt x="13" y="199"/>
                  </a:lnTo>
                  <a:lnTo>
                    <a:pt x="10" y="200"/>
                  </a:lnTo>
                  <a:lnTo>
                    <a:pt x="10" y="200"/>
                  </a:lnTo>
                  <a:lnTo>
                    <a:pt x="10" y="197"/>
                  </a:lnTo>
                  <a:lnTo>
                    <a:pt x="12" y="193"/>
                  </a:lnTo>
                  <a:lnTo>
                    <a:pt x="17" y="189"/>
                  </a:lnTo>
                  <a:lnTo>
                    <a:pt x="17" y="189"/>
                  </a:lnTo>
                  <a:close/>
                  <a:moveTo>
                    <a:pt x="12" y="212"/>
                  </a:moveTo>
                  <a:lnTo>
                    <a:pt x="12" y="212"/>
                  </a:lnTo>
                  <a:lnTo>
                    <a:pt x="17" y="210"/>
                  </a:lnTo>
                  <a:lnTo>
                    <a:pt x="17" y="210"/>
                  </a:lnTo>
                  <a:lnTo>
                    <a:pt x="15" y="216"/>
                  </a:lnTo>
                  <a:lnTo>
                    <a:pt x="13" y="218"/>
                  </a:lnTo>
                  <a:lnTo>
                    <a:pt x="12" y="220"/>
                  </a:lnTo>
                  <a:lnTo>
                    <a:pt x="12" y="220"/>
                  </a:lnTo>
                  <a:lnTo>
                    <a:pt x="10" y="216"/>
                  </a:lnTo>
                  <a:lnTo>
                    <a:pt x="12" y="212"/>
                  </a:lnTo>
                  <a:lnTo>
                    <a:pt x="12" y="212"/>
                  </a:lnTo>
                  <a:close/>
                  <a:moveTo>
                    <a:pt x="19" y="229"/>
                  </a:moveTo>
                  <a:lnTo>
                    <a:pt x="19" y="229"/>
                  </a:lnTo>
                  <a:lnTo>
                    <a:pt x="15" y="237"/>
                  </a:lnTo>
                  <a:lnTo>
                    <a:pt x="13" y="239"/>
                  </a:lnTo>
                  <a:lnTo>
                    <a:pt x="12" y="240"/>
                  </a:lnTo>
                  <a:lnTo>
                    <a:pt x="12" y="240"/>
                  </a:lnTo>
                  <a:lnTo>
                    <a:pt x="12" y="235"/>
                  </a:lnTo>
                  <a:lnTo>
                    <a:pt x="12" y="235"/>
                  </a:lnTo>
                  <a:lnTo>
                    <a:pt x="15" y="231"/>
                  </a:lnTo>
                  <a:lnTo>
                    <a:pt x="19" y="229"/>
                  </a:lnTo>
                  <a:lnTo>
                    <a:pt x="19" y="229"/>
                  </a:lnTo>
                  <a:close/>
                  <a:moveTo>
                    <a:pt x="12" y="256"/>
                  </a:moveTo>
                  <a:lnTo>
                    <a:pt x="12" y="256"/>
                  </a:lnTo>
                  <a:lnTo>
                    <a:pt x="15" y="254"/>
                  </a:lnTo>
                  <a:lnTo>
                    <a:pt x="19" y="252"/>
                  </a:lnTo>
                  <a:lnTo>
                    <a:pt x="19" y="252"/>
                  </a:lnTo>
                  <a:lnTo>
                    <a:pt x="15" y="260"/>
                  </a:lnTo>
                  <a:lnTo>
                    <a:pt x="12" y="263"/>
                  </a:lnTo>
                  <a:lnTo>
                    <a:pt x="12" y="263"/>
                  </a:lnTo>
                  <a:lnTo>
                    <a:pt x="12" y="256"/>
                  </a:lnTo>
                  <a:lnTo>
                    <a:pt x="12" y="256"/>
                  </a:lnTo>
                  <a:close/>
                  <a:moveTo>
                    <a:pt x="12" y="279"/>
                  </a:moveTo>
                  <a:lnTo>
                    <a:pt x="12" y="279"/>
                  </a:lnTo>
                  <a:lnTo>
                    <a:pt x="15" y="275"/>
                  </a:lnTo>
                  <a:lnTo>
                    <a:pt x="19" y="271"/>
                  </a:lnTo>
                  <a:lnTo>
                    <a:pt x="23" y="267"/>
                  </a:lnTo>
                  <a:lnTo>
                    <a:pt x="27" y="263"/>
                  </a:lnTo>
                  <a:lnTo>
                    <a:pt x="27" y="263"/>
                  </a:lnTo>
                  <a:lnTo>
                    <a:pt x="27" y="267"/>
                  </a:lnTo>
                  <a:lnTo>
                    <a:pt x="23" y="273"/>
                  </a:lnTo>
                  <a:lnTo>
                    <a:pt x="17" y="279"/>
                  </a:lnTo>
                  <a:lnTo>
                    <a:pt x="15" y="281"/>
                  </a:lnTo>
                  <a:lnTo>
                    <a:pt x="12" y="279"/>
                  </a:lnTo>
                  <a:lnTo>
                    <a:pt x="12" y="279"/>
                  </a:lnTo>
                  <a:close/>
                  <a:moveTo>
                    <a:pt x="50" y="252"/>
                  </a:moveTo>
                  <a:lnTo>
                    <a:pt x="50" y="252"/>
                  </a:lnTo>
                  <a:lnTo>
                    <a:pt x="48" y="258"/>
                  </a:lnTo>
                  <a:lnTo>
                    <a:pt x="46" y="261"/>
                  </a:lnTo>
                  <a:lnTo>
                    <a:pt x="40" y="269"/>
                  </a:lnTo>
                  <a:lnTo>
                    <a:pt x="23" y="282"/>
                  </a:lnTo>
                  <a:lnTo>
                    <a:pt x="23" y="282"/>
                  </a:lnTo>
                  <a:lnTo>
                    <a:pt x="27" y="273"/>
                  </a:lnTo>
                  <a:lnTo>
                    <a:pt x="34" y="265"/>
                  </a:lnTo>
                  <a:lnTo>
                    <a:pt x="42" y="258"/>
                  </a:lnTo>
                  <a:lnTo>
                    <a:pt x="50" y="252"/>
                  </a:lnTo>
                  <a:lnTo>
                    <a:pt x="50" y="252"/>
                  </a:lnTo>
                  <a:close/>
                  <a:moveTo>
                    <a:pt x="50" y="271"/>
                  </a:moveTo>
                  <a:lnTo>
                    <a:pt x="50" y="271"/>
                  </a:lnTo>
                  <a:lnTo>
                    <a:pt x="46" y="275"/>
                  </a:lnTo>
                  <a:lnTo>
                    <a:pt x="42" y="277"/>
                  </a:lnTo>
                  <a:lnTo>
                    <a:pt x="42" y="277"/>
                  </a:lnTo>
                  <a:lnTo>
                    <a:pt x="44" y="273"/>
                  </a:lnTo>
                  <a:lnTo>
                    <a:pt x="50" y="271"/>
                  </a:lnTo>
                  <a:lnTo>
                    <a:pt x="50" y="271"/>
                  </a:lnTo>
                  <a:close/>
                  <a:moveTo>
                    <a:pt x="38" y="290"/>
                  </a:moveTo>
                  <a:lnTo>
                    <a:pt x="38" y="290"/>
                  </a:lnTo>
                  <a:lnTo>
                    <a:pt x="40" y="286"/>
                  </a:lnTo>
                  <a:lnTo>
                    <a:pt x="42" y="284"/>
                  </a:lnTo>
                  <a:lnTo>
                    <a:pt x="50" y="279"/>
                  </a:lnTo>
                  <a:lnTo>
                    <a:pt x="50" y="279"/>
                  </a:lnTo>
                  <a:lnTo>
                    <a:pt x="50" y="281"/>
                  </a:lnTo>
                  <a:lnTo>
                    <a:pt x="50" y="282"/>
                  </a:lnTo>
                  <a:lnTo>
                    <a:pt x="48" y="286"/>
                  </a:lnTo>
                  <a:lnTo>
                    <a:pt x="42" y="290"/>
                  </a:lnTo>
                  <a:lnTo>
                    <a:pt x="40" y="290"/>
                  </a:lnTo>
                  <a:lnTo>
                    <a:pt x="38" y="290"/>
                  </a:lnTo>
                  <a:lnTo>
                    <a:pt x="38" y="290"/>
                  </a:lnTo>
                  <a:close/>
                  <a:moveTo>
                    <a:pt x="86" y="269"/>
                  </a:moveTo>
                  <a:lnTo>
                    <a:pt x="86" y="269"/>
                  </a:lnTo>
                  <a:lnTo>
                    <a:pt x="84" y="269"/>
                  </a:lnTo>
                  <a:lnTo>
                    <a:pt x="84" y="267"/>
                  </a:lnTo>
                  <a:lnTo>
                    <a:pt x="84" y="267"/>
                  </a:lnTo>
                  <a:lnTo>
                    <a:pt x="86" y="265"/>
                  </a:lnTo>
                  <a:lnTo>
                    <a:pt x="88" y="265"/>
                  </a:lnTo>
                  <a:lnTo>
                    <a:pt x="88" y="265"/>
                  </a:lnTo>
                  <a:lnTo>
                    <a:pt x="88" y="267"/>
                  </a:lnTo>
                  <a:lnTo>
                    <a:pt x="88" y="269"/>
                  </a:lnTo>
                  <a:lnTo>
                    <a:pt x="86" y="269"/>
                  </a:lnTo>
                  <a:lnTo>
                    <a:pt x="86" y="269"/>
                  </a:lnTo>
                  <a:close/>
                  <a:moveTo>
                    <a:pt x="116" y="202"/>
                  </a:moveTo>
                  <a:lnTo>
                    <a:pt x="116" y="202"/>
                  </a:lnTo>
                  <a:lnTo>
                    <a:pt x="114" y="202"/>
                  </a:lnTo>
                  <a:lnTo>
                    <a:pt x="114" y="199"/>
                  </a:lnTo>
                  <a:lnTo>
                    <a:pt x="114" y="193"/>
                  </a:lnTo>
                  <a:lnTo>
                    <a:pt x="114" y="193"/>
                  </a:lnTo>
                  <a:lnTo>
                    <a:pt x="118" y="195"/>
                  </a:lnTo>
                  <a:lnTo>
                    <a:pt x="118" y="197"/>
                  </a:lnTo>
                  <a:lnTo>
                    <a:pt x="118" y="200"/>
                  </a:lnTo>
                  <a:lnTo>
                    <a:pt x="116" y="202"/>
                  </a:lnTo>
                  <a:lnTo>
                    <a:pt x="116" y="202"/>
                  </a:lnTo>
                  <a:close/>
                  <a:moveTo>
                    <a:pt x="122" y="206"/>
                  </a:moveTo>
                  <a:lnTo>
                    <a:pt x="122" y="206"/>
                  </a:lnTo>
                  <a:lnTo>
                    <a:pt x="122" y="204"/>
                  </a:lnTo>
                  <a:lnTo>
                    <a:pt x="126" y="204"/>
                  </a:lnTo>
                  <a:lnTo>
                    <a:pt x="126" y="204"/>
                  </a:lnTo>
                  <a:lnTo>
                    <a:pt x="126" y="206"/>
                  </a:lnTo>
                  <a:lnTo>
                    <a:pt x="122" y="206"/>
                  </a:lnTo>
                  <a:lnTo>
                    <a:pt x="122" y="206"/>
                  </a:lnTo>
                  <a:close/>
                  <a:moveTo>
                    <a:pt x="133" y="212"/>
                  </a:moveTo>
                  <a:lnTo>
                    <a:pt x="133" y="212"/>
                  </a:lnTo>
                  <a:lnTo>
                    <a:pt x="133" y="216"/>
                  </a:lnTo>
                  <a:lnTo>
                    <a:pt x="132" y="218"/>
                  </a:lnTo>
                  <a:lnTo>
                    <a:pt x="126" y="220"/>
                  </a:lnTo>
                  <a:lnTo>
                    <a:pt x="126" y="220"/>
                  </a:lnTo>
                  <a:lnTo>
                    <a:pt x="128" y="214"/>
                  </a:lnTo>
                  <a:lnTo>
                    <a:pt x="130" y="212"/>
                  </a:lnTo>
                  <a:lnTo>
                    <a:pt x="133" y="212"/>
                  </a:lnTo>
                  <a:lnTo>
                    <a:pt x="133" y="212"/>
                  </a:lnTo>
                  <a:close/>
                  <a:moveTo>
                    <a:pt x="143" y="221"/>
                  </a:moveTo>
                  <a:lnTo>
                    <a:pt x="143" y="221"/>
                  </a:lnTo>
                  <a:lnTo>
                    <a:pt x="139" y="227"/>
                  </a:lnTo>
                  <a:lnTo>
                    <a:pt x="135" y="231"/>
                  </a:lnTo>
                  <a:lnTo>
                    <a:pt x="126" y="239"/>
                  </a:lnTo>
                  <a:lnTo>
                    <a:pt x="126" y="239"/>
                  </a:lnTo>
                  <a:lnTo>
                    <a:pt x="132" y="227"/>
                  </a:lnTo>
                  <a:lnTo>
                    <a:pt x="137" y="223"/>
                  </a:lnTo>
                  <a:lnTo>
                    <a:pt x="143" y="221"/>
                  </a:lnTo>
                  <a:lnTo>
                    <a:pt x="143" y="221"/>
                  </a:lnTo>
                  <a:close/>
                  <a:moveTo>
                    <a:pt x="149" y="231"/>
                  </a:moveTo>
                  <a:lnTo>
                    <a:pt x="149" y="231"/>
                  </a:lnTo>
                  <a:lnTo>
                    <a:pt x="147" y="237"/>
                  </a:lnTo>
                  <a:lnTo>
                    <a:pt x="141" y="242"/>
                  </a:lnTo>
                  <a:lnTo>
                    <a:pt x="132" y="248"/>
                  </a:lnTo>
                  <a:lnTo>
                    <a:pt x="132" y="248"/>
                  </a:lnTo>
                  <a:lnTo>
                    <a:pt x="139" y="239"/>
                  </a:lnTo>
                  <a:lnTo>
                    <a:pt x="143" y="235"/>
                  </a:lnTo>
                  <a:lnTo>
                    <a:pt x="149" y="231"/>
                  </a:lnTo>
                  <a:lnTo>
                    <a:pt x="149" y="231"/>
                  </a:lnTo>
                  <a:close/>
                  <a:moveTo>
                    <a:pt x="137" y="260"/>
                  </a:moveTo>
                  <a:lnTo>
                    <a:pt x="137" y="260"/>
                  </a:lnTo>
                  <a:lnTo>
                    <a:pt x="145" y="250"/>
                  </a:lnTo>
                  <a:lnTo>
                    <a:pt x="149" y="246"/>
                  </a:lnTo>
                  <a:lnTo>
                    <a:pt x="154" y="242"/>
                  </a:lnTo>
                  <a:lnTo>
                    <a:pt x="154" y="242"/>
                  </a:lnTo>
                  <a:lnTo>
                    <a:pt x="153" y="248"/>
                  </a:lnTo>
                  <a:lnTo>
                    <a:pt x="149" y="254"/>
                  </a:lnTo>
                  <a:lnTo>
                    <a:pt x="143" y="258"/>
                  </a:lnTo>
                  <a:lnTo>
                    <a:pt x="137" y="260"/>
                  </a:lnTo>
                  <a:lnTo>
                    <a:pt x="137" y="260"/>
                  </a:lnTo>
                  <a:close/>
                  <a:moveTo>
                    <a:pt x="147" y="269"/>
                  </a:moveTo>
                  <a:lnTo>
                    <a:pt x="147" y="269"/>
                  </a:lnTo>
                  <a:lnTo>
                    <a:pt x="149" y="265"/>
                  </a:lnTo>
                  <a:lnTo>
                    <a:pt x="153" y="260"/>
                  </a:lnTo>
                  <a:lnTo>
                    <a:pt x="162" y="252"/>
                  </a:lnTo>
                  <a:lnTo>
                    <a:pt x="162" y="252"/>
                  </a:lnTo>
                  <a:lnTo>
                    <a:pt x="158" y="258"/>
                  </a:lnTo>
                  <a:lnTo>
                    <a:pt x="156" y="261"/>
                  </a:lnTo>
                  <a:lnTo>
                    <a:pt x="147" y="269"/>
                  </a:lnTo>
                  <a:lnTo>
                    <a:pt x="147" y="269"/>
                  </a:lnTo>
                  <a:close/>
                  <a:moveTo>
                    <a:pt x="170" y="277"/>
                  </a:moveTo>
                  <a:lnTo>
                    <a:pt x="170" y="277"/>
                  </a:lnTo>
                  <a:lnTo>
                    <a:pt x="172" y="273"/>
                  </a:lnTo>
                  <a:lnTo>
                    <a:pt x="174" y="271"/>
                  </a:lnTo>
                  <a:lnTo>
                    <a:pt x="177" y="271"/>
                  </a:lnTo>
                  <a:lnTo>
                    <a:pt x="177" y="271"/>
                  </a:lnTo>
                  <a:lnTo>
                    <a:pt x="174" y="275"/>
                  </a:lnTo>
                  <a:lnTo>
                    <a:pt x="170" y="277"/>
                  </a:lnTo>
                  <a:lnTo>
                    <a:pt x="170" y="277"/>
                  </a:lnTo>
                  <a:close/>
                  <a:moveTo>
                    <a:pt x="187" y="277"/>
                  </a:moveTo>
                  <a:lnTo>
                    <a:pt x="187" y="277"/>
                  </a:lnTo>
                  <a:lnTo>
                    <a:pt x="187" y="273"/>
                  </a:lnTo>
                  <a:lnTo>
                    <a:pt x="189" y="271"/>
                  </a:lnTo>
                  <a:lnTo>
                    <a:pt x="191" y="269"/>
                  </a:lnTo>
                  <a:lnTo>
                    <a:pt x="194" y="269"/>
                  </a:lnTo>
                  <a:lnTo>
                    <a:pt x="194" y="269"/>
                  </a:lnTo>
                  <a:lnTo>
                    <a:pt x="193" y="275"/>
                  </a:lnTo>
                  <a:lnTo>
                    <a:pt x="187" y="277"/>
                  </a:lnTo>
                  <a:lnTo>
                    <a:pt x="187" y="277"/>
                  </a:lnTo>
                  <a:close/>
                  <a:moveTo>
                    <a:pt x="204" y="275"/>
                  </a:moveTo>
                  <a:lnTo>
                    <a:pt x="204" y="275"/>
                  </a:lnTo>
                  <a:lnTo>
                    <a:pt x="204" y="271"/>
                  </a:lnTo>
                  <a:lnTo>
                    <a:pt x="206" y="269"/>
                  </a:lnTo>
                  <a:lnTo>
                    <a:pt x="210" y="269"/>
                  </a:lnTo>
                  <a:lnTo>
                    <a:pt x="210" y="269"/>
                  </a:lnTo>
                  <a:lnTo>
                    <a:pt x="210" y="273"/>
                  </a:lnTo>
                  <a:lnTo>
                    <a:pt x="208" y="275"/>
                  </a:lnTo>
                  <a:lnTo>
                    <a:pt x="204" y="275"/>
                  </a:lnTo>
                  <a:lnTo>
                    <a:pt x="204" y="275"/>
                  </a:lnTo>
                  <a:close/>
                  <a:moveTo>
                    <a:pt x="177" y="261"/>
                  </a:moveTo>
                  <a:lnTo>
                    <a:pt x="177" y="261"/>
                  </a:lnTo>
                  <a:lnTo>
                    <a:pt x="160" y="240"/>
                  </a:lnTo>
                  <a:lnTo>
                    <a:pt x="145" y="218"/>
                  </a:lnTo>
                  <a:lnTo>
                    <a:pt x="130" y="199"/>
                  </a:lnTo>
                  <a:lnTo>
                    <a:pt x="120" y="189"/>
                  </a:lnTo>
                  <a:lnTo>
                    <a:pt x="111" y="179"/>
                  </a:lnTo>
                  <a:lnTo>
                    <a:pt x="111" y="179"/>
                  </a:lnTo>
                  <a:lnTo>
                    <a:pt x="109" y="187"/>
                  </a:lnTo>
                  <a:lnTo>
                    <a:pt x="109" y="195"/>
                  </a:lnTo>
                  <a:lnTo>
                    <a:pt x="109" y="210"/>
                  </a:lnTo>
                  <a:lnTo>
                    <a:pt x="111" y="229"/>
                  </a:lnTo>
                  <a:lnTo>
                    <a:pt x="111" y="244"/>
                  </a:lnTo>
                  <a:lnTo>
                    <a:pt x="111" y="244"/>
                  </a:lnTo>
                  <a:lnTo>
                    <a:pt x="111" y="250"/>
                  </a:lnTo>
                  <a:lnTo>
                    <a:pt x="109" y="256"/>
                  </a:lnTo>
                  <a:lnTo>
                    <a:pt x="109" y="256"/>
                  </a:lnTo>
                  <a:lnTo>
                    <a:pt x="84" y="260"/>
                  </a:lnTo>
                  <a:lnTo>
                    <a:pt x="57" y="261"/>
                  </a:lnTo>
                  <a:lnTo>
                    <a:pt x="57" y="261"/>
                  </a:lnTo>
                  <a:lnTo>
                    <a:pt x="53" y="231"/>
                  </a:lnTo>
                  <a:lnTo>
                    <a:pt x="52" y="199"/>
                  </a:lnTo>
                  <a:lnTo>
                    <a:pt x="50" y="136"/>
                  </a:lnTo>
                  <a:lnTo>
                    <a:pt x="48" y="73"/>
                  </a:lnTo>
                  <a:lnTo>
                    <a:pt x="46" y="40"/>
                  </a:lnTo>
                  <a:lnTo>
                    <a:pt x="44" y="10"/>
                  </a:lnTo>
                  <a:lnTo>
                    <a:pt x="44" y="10"/>
                  </a:lnTo>
                  <a:lnTo>
                    <a:pt x="55" y="8"/>
                  </a:lnTo>
                  <a:lnTo>
                    <a:pt x="69" y="8"/>
                  </a:lnTo>
                  <a:lnTo>
                    <a:pt x="93" y="8"/>
                  </a:lnTo>
                  <a:lnTo>
                    <a:pt x="93" y="8"/>
                  </a:lnTo>
                  <a:lnTo>
                    <a:pt x="97" y="42"/>
                  </a:lnTo>
                  <a:lnTo>
                    <a:pt x="101" y="75"/>
                  </a:lnTo>
                  <a:lnTo>
                    <a:pt x="101" y="75"/>
                  </a:lnTo>
                  <a:lnTo>
                    <a:pt x="99" y="107"/>
                  </a:lnTo>
                  <a:lnTo>
                    <a:pt x="101" y="120"/>
                  </a:lnTo>
                  <a:lnTo>
                    <a:pt x="103" y="126"/>
                  </a:lnTo>
                  <a:lnTo>
                    <a:pt x="107" y="132"/>
                  </a:lnTo>
                  <a:lnTo>
                    <a:pt x="107" y="132"/>
                  </a:lnTo>
                  <a:lnTo>
                    <a:pt x="113" y="126"/>
                  </a:lnTo>
                  <a:lnTo>
                    <a:pt x="116" y="119"/>
                  </a:lnTo>
                  <a:lnTo>
                    <a:pt x="122" y="103"/>
                  </a:lnTo>
                  <a:lnTo>
                    <a:pt x="122" y="103"/>
                  </a:lnTo>
                  <a:lnTo>
                    <a:pt x="143" y="56"/>
                  </a:lnTo>
                  <a:lnTo>
                    <a:pt x="162" y="10"/>
                  </a:lnTo>
                  <a:lnTo>
                    <a:pt x="162" y="10"/>
                  </a:lnTo>
                  <a:lnTo>
                    <a:pt x="177" y="8"/>
                  </a:lnTo>
                  <a:lnTo>
                    <a:pt x="191" y="8"/>
                  </a:lnTo>
                  <a:lnTo>
                    <a:pt x="219" y="8"/>
                  </a:lnTo>
                  <a:lnTo>
                    <a:pt x="219" y="8"/>
                  </a:lnTo>
                  <a:lnTo>
                    <a:pt x="217" y="21"/>
                  </a:lnTo>
                  <a:lnTo>
                    <a:pt x="212" y="31"/>
                  </a:lnTo>
                  <a:lnTo>
                    <a:pt x="200" y="52"/>
                  </a:lnTo>
                  <a:lnTo>
                    <a:pt x="200" y="52"/>
                  </a:lnTo>
                  <a:lnTo>
                    <a:pt x="196" y="67"/>
                  </a:lnTo>
                  <a:lnTo>
                    <a:pt x="191" y="80"/>
                  </a:lnTo>
                  <a:lnTo>
                    <a:pt x="191" y="80"/>
                  </a:lnTo>
                  <a:lnTo>
                    <a:pt x="177" y="105"/>
                  </a:lnTo>
                  <a:lnTo>
                    <a:pt x="177" y="105"/>
                  </a:lnTo>
                  <a:lnTo>
                    <a:pt x="166" y="126"/>
                  </a:lnTo>
                  <a:lnTo>
                    <a:pt x="160" y="138"/>
                  </a:lnTo>
                  <a:lnTo>
                    <a:pt x="154" y="147"/>
                  </a:lnTo>
                  <a:lnTo>
                    <a:pt x="154" y="147"/>
                  </a:lnTo>
                  <a:lnTo>
                    <a:pt x="187" y="187"/>
                  </a:lnTo>
                  <a:lnTo>
                    <a:pt x="217" y="231"/>
                  </a:lnTo>
                  <a:lnTo>
                    <a:pt x="217" y="231"/>
                  </a:lnTo>
                  <a:lnTo>
                    <a:pt x="229" y="244"/>
                  </a:lnTo>
                  <a:lnTo>
                    <a:pt x="233" y="252"/>
                  </a:lnTo>
                  <a:lnTo>
                    <a:pt x="236" y="261"/>
                  </a:lnTo>
                  <a:lnTo>
                    <a:pt x="236" y="261"/>
                  </a:lnTo>
                  <a:lnTo>
                    <a:pt x="221" y="263"/>
                  </a:lnTo>
                  <a:lnTo>
                    <a:pt x="208" y="263"/>
                  </a:lnTo>
                  <a:lnTo>
                    <a:pt x="177" y="261"/>
                  </a:lnTo>
                  <a:lnTo>
                    <a:pt x="177" y="2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3" name="Freeform 91"/>
            <p:cNvSpPr>
              <a:spLocks noEditPoints="1"/>
            </p:cNvSpPr>
            <p:nvPr/>
          </p:nvSpPr>
          <p:spPr bwMode="auto">
            <a:xfrm>
              <a:off x="2452688" y="2708275"/>
              <a:ext cx="177800" cy="277813"/>
            </a:xfrm>
            <a:custGeom>
              <a:avLst/>
              <a:gdLst/>
              <a:ahLst/>
              <a:cxnLst>
                <a:cxn ang="0">
                  <a:pos x="78" y="5"/>
                </a:cxn>
                <a:cxn ang="0">
                  <a:pos x="78" y="30"/>
                </a:cxn>
                <a:cxn ang="0">
                  <a:pos x="112" y="34"/>
                </a:cxn>
                <a:cxn ang="0">
                  <a:pos x="110" y="55"/>
                </a:cxn>
                <a:cxn ang="0">
                  <a:pos x="82" y="55"/>
                </a:cxn>
                <a:cxn ang="0">
                  <a:pos x="78" y="129"/>
                </a:cxn>
                <a:cxn ang="0">
                  <a:pos x="91" y="147"/>
                </a:cxn>
                <a:cxn ang="0">
                  <a:pos x="103" y="141"/>
                </a:cxn>
                <a:cxn ang="0">
                  <a:pos x="112" y="162"/>
                </a:cxn>
                <a:cxn ang="0">
                  <a:pos x="86" y="175"/>
                </a:cxn>
                <a:cxn ang="0">
                  <a:pos x="63" y="171"/>
                </a:cxn>
                <a:cxn ang="0">
                  <a:pos x="38" y="145"/>
                </a:cxn>
                <a:cxn ang="0">
                  <a:pos x="34" y="74"/>
                </a:cxn>
                <a:cxn ang="0">
                  <a:pos x="2" y="72"/>
                </a:cxn>
                <a:cxn ang="0">
                  <a:pos x="2" y="49"/>
                </a:cxn>
                <a:cxn ang="0">
                  <a:pos x="30" y="32"/>
                </a:cxn>
                <a:cxn ang="0">
                  <a:pos x="32" y="21"/>
                </a:cxn>
                <a:cxn ang="0">
                  <a:pos x="76" y="0"/>
                </a:cxn>
                <a:cxn ang="0">
                  <a:pos x="53" y="36"/>
                </a:cxn>
                <a:cxn ang="0">
                  <a:pos x="25" y="38"/>
                </a:cxn>
                <a:cxn ang="0">
                  <a:pos x="25" y="51"/>
                </a:cxn>
                <a:cxn ang="0">
                  <a:pos x="57" y="53"/>
                </a:cxn>
                <a:cxn ang="0">
                  <a:pos x="53" y="106"/>
                </a:cxn>
                <a:cxn ang="0">
                  <a:pos x="63" y="158"/>
                </a:cxn>
                <a:cxn ang="0">
                  <a:pos x="82" y="167"/>
                </a:cxn>
                <a:cxn ang="0">
                  <a:pos x="107" y="160"/>
                </a:cxn>
                <a:cxn ang="0">
                  <a:pos x="103" y="148"/>
                </a:cxn>
                <a:cxn ang="0">
                  <a:pos x="84" y="152"/>
                </a:cxn>
                <a:cxn ang="0">
                  <a:pos x="70" y="126"/>
                </a:cxn>
                <a:cxn ang="0">
                  <a:pos x="74" y="63"/>
                </a:cxn>
                <a:cxn ang="0">
                  <a:pos x="93" y="51"/>
                </a:cxn>
                <a:cxn ang="0">
                  <a:pos x="109" y="44"/>
                </a:cxn>
                <a:cxn ang="0">
                  <a:pos x="89" y="36"/>
                </a:cxn>
                <a:cxn ang="0">
                  <a:pos x="72" y="19"/>
                </a:cxn>
                <a:cxn ang="0">
                  <a:pos x="63" y="5"/>
                </a:cxn>
                <a:cxn ang="0">
                  <a:pos x="44" y="13"/>
                </a:cxn>
                <a:cxn ang="0">
                  <a:pos x="46" y="11"/>
                </a:cxn>
                <a:cxn ang="0">
                  <a:pos x="15" y="44"/>
                </a:cxn>
                <a:cxn ang="0">
                  <a:pos x="17" y="40"/>
                </a:cxn>
                <a:cxn ang="0">
                  <a:pos x="42" y="68"/>
                </a:cxn>
                <a:cxn ang="0">
                  <a:pos x="51" y="63"/>
                </a:cxn>
                <a:cxn ang="0">
                  <a:pos x="42" y="68"/>
                </a:cxn>
                <a:cxn ang="0">
                  <a:pos x="44" y="74"/>
                </a:cxn>
                <a:cxn ang="0">
                  <a:pos x="38" y="80"/>
                </a:cxn>
                <a:cxn ang="0">
                  <a:pos x="46" y="82"/>
                </a:cxn>
                <a:cxn ang="0">
                  <a:pos x="51" y="76"/>
                </a:cxn>
                <a:cxn ang="0">
                  <a:pos x="46" y="82"/>
                </a:cxn>
                <a:cxn ang="0">
                  <a:pos x="49" y="91"/>
                </a:cxn>
                <a:cxn ang="0">
                  <a:pos x="44" y="95"/>
                </a:cxn>
                <a:cxn ang="0">
                  <a:pos x="48" y="105"/>
                </a:cxn>
                <a:cxn ang="0">
                  <a:pos x="46" y="103"/>
                </a:cxn>
                <a:cxn ang="0">
                  <a:pos x="44" y="122"/>
                </a:cxn>
                <a:cxn ang="0">
                  <a:pos x="49" y="114"/>
                </a:cxn>
                <a:cxn ang="0">
                  <a:pos x="44" y="122"/>
                </a:cxn>
                <a:cxn ang="0">
                  <a:pos x="40" y="118"/>
                </a:cxn>
                <a:cxn ang="0">
                  <a:pos x="38" y="114"/>
                </a:cxn>
                <a:cxn ang="0">
                  <a:pos x="42" y="133"/>
                </a:cxn>
                <a:cxn ang="0">
                  <a:pos x="42" y="129"/>
                </a:cxn>
                <a:cxn ang="0">
                  <a:pos x="42" y="133"/>
                </a:cxn>
              </a:cxnLst>
              <a:rect l="0" t="0" r="r" b="b"/>
              <a:pathLst>
                <a:path w="112" h="175">
                  <a:moveTo>
                    <a:pt x="76" y="0"/>
                  </a:moveTo>
                  <a:lnTo>
                    <a:pt x="76" y="0"/>
                  </a:lnTo>
                  <a:lnTo>
                    <a:pt x="78" y="4"/>
                  </a:lnTo>
                  <a:lnTo>
                    <a:pt x="78" y="5"/>
                  </a:lnTo>
                  <a:lnTo>
                    <a:pt x="78" y="13"/>
                  </a:lnTo>
                  <a:lnTo>
                    <a:pt x="78" y="23"/>
                  </a:lnTo>
                  <a:lnTo>
                    <a:pt x="78" y="30"/>
                  </a:lnTo>
                  <a:lnTo>
                    <a:pt x="78" y="30"/>
                  </a:lnTo>
                  <a:lnTo>
                    <a:pt x="86" y="32"/>
                  </a:lnTo>
                  <a:lnTo>
                    <a:pt x="95" y="32"/>
                  </a:lnTo>
                  <a:lnTo>
                    <a:pt x="105" y="32"/>
                  </a:lnTo>
                  <a:lnTo>
                    <a:pt x="112" y="34"/>
                  </a:lnTo>
                  <a:lnTo>
                    <a:pt x="112" y="34"/>
                  </a:lnTo>
                  <a:lnTo>
                    <a:pt x="112" y="46"/>
                  </a:lnTo>
                  <a:lnTo>
                    <a:pt x="112" y="51"/>
                  </a:lnTo>
                  <a:lnTo>
                    <a:pt x="110" y="55"/>
                  </a:lnTo>
                  <a:lnTo>
                    <a:pt x="110" y="55"/>
                  </a:lnTo>
                  <a:lnTo>
                    <a:pt x="105" y="57"/>
                  </a:lnTo>
                  <a:lnTo>
                    <a:pt x="97" y="57"/>
                  </a:lnTo>
                  <a:lnTo>
                    <a:pt x="82" y="55"/>
                  </a:lnTo>
                  <a:lnTo>
                    <a:pt x="82" y="55"/>
                  </a:lnTo>
                  <a:lnTo>
                    <a:pt x="78" y="118"/>
                  </a:lnTo>
                  <a:lnTo>
                    <a:pt x="78" y="118"/>
                  </a:lnTo>
                  <a:lnTo>
                    <a:pt x="78" y="129"/>
                  </a:lnTo>
                  <a:lnTo>
                    <a:pt x="80" y="141"/>
                  </a:lnTo>
                  <a:lnTo>
                    <a:pt x="82" y="145"/>
                  </a:lnTo>
                  <a:lnTo>
                    <a:pt x="86" y="147"/>
                  </a:lnTo>
                  <a:lnTo>
                    <a:pt x="91" y="147"/>
                  </a:lnTo>
                  <a:lnTo>
                    <a:pt x="97" y="145"/>
                  </a:lnTo>
                  <a:lnTo>
                    <a:pt x="97" y="145"/>
                  </a:lnTo>
                  <a:lnTo>
                    <a:pt x="101" y="143"/>
                  </a:lnTo>
                  <a:lnTo>
                    <a:pt x="103" y="141"/>
                  </a:lnTo>
                  <a:lnTo>
                    <a:pt x="103" y="141"/>
                  </a:lnTo>
                  <a:lnTo>
                    <a:pt x="107" y="145"/>
                  </a:lnTo>
                  <a:lnTo>
                    <a:pt x="109" y="150"/>
                  </a:lnTo>
                  <a:lnTo>
                    <a:pt x="112" y="162"/>
                  </a:lnTo>
                  <a:lnTo>
                    <a:pt x="112" y="162"/>
                  </a:lnTo>
                  <a:lnTo>
                    <a:pt x="101" y="171"/>
                  </a:lnTo>
                  <a:lnTo>
                    <a:pt x="93" y="173"/>
                  </a:lnTo>
                  <a:lnTo>
                    <a:pt x="86" y="175"/>
                  </a:lnTo>
                  <a:lnTo>
                    <a:pt x="86" y="175"/>
                  </a:lnTo>
                  <a:lnTo>
                    <a:pt x="76" y="175"/>
                  </a:lnTo>
                  <a:lnTo>
                    <a:pt x="69" y="175"/>
                  </a:lnTo>
                  <a:lnTo>
                    <a:pt x="63" y="171"/>
                  </a:lnTo>
                  <a:lnTo>
                    <a:pt x="55" y="167"/>
                  </a:lnTo>
                  <a:lnTo>
                    <a:pt x="49" y="164"/>
                  </a:lnTo>
                  <a:lnTo>
                    <a:pt x="46" y="158"/>
                  </a:lnTo>
                  <a:lnTo>
                    <a:pt x="38" y="145"/>
                  </a:lnTo>
                  <a:lnTo>
                    <a:pt x="34" y="129"/>
                  </a:lnTo>
                  <a:lnTo>
                    <a:pt x="32" y="110"/>
                  </a:lnTo>
                  <a:lnTo>
                    <a:pt x="32" y="91"/>
                  </a:lnTo>
                  <a:lnTo>
                    <a:pt x="34" y="74"/>
                  </a:lnTo>
                  <a:lnTo>
                    <a:pt x="34" y="74"/>
                  </a:lnTo>
                  <a:lnTo>
                    <a:pt x="19" y="72"/>
                  </a:lnTo>
                  <a:lnTo>
                    <a:pt x="2" y="72"/>
                  </a:lnTo>
                  <a:lnTo>
                    <a:pt x="2" y="72"/>
                  </a:lnTo>
                  <a:lnTo>
                    <a:pt x="0" y="66"/>
                  </a:lnTo>
                  <a:lnTo>
                    <a:pt x="0" y="61"/>
                  </a:lnTo>
                  <a:lnTo>
                    <a:pt x="2" y="49"/>
                  </a:lnTo>
                  <a:lnTo>
                    <a:pt x="2" y="49"/>
                  </a:lnTo>
                  <a:lnTo>
                    <a:pt x="8" y="44"/>
                  </a:lnTo>
                  <a:lnTo>
                    <a:pt x="13" y="38"/>
                  </a:lnTo>
                  <a:lnTo>
                    <a:pt x="21" y="34"/>
                  </a:lnTo>
                  <a:lnTo>
                    <a:pt x="30" y="32"/>
                  </a:lnTo>
                  <a:lnTo>
                    <a:pt x="30" y="32"/>
                  </a:lnTo>
                  <a:lnTo>
                    <a:pt x="30" y="26"/>
                  </a:lnTo>
                  <a:lnTo>
                    <a:pt x="32" y="21"/>
                  </a:lnTo>
                  <a:lnTo>
                    <a:pt x="32" y="21"/>
                  </a:lnTo>
                  <a:lnTo>
                    <a:pt x="38" y="11"/>
                  </a:lnTo>
                  <a:lnTo>
                    <a:pt x="48" y="4"/>
                  </a:lnTo>
                  <a:lnTo>
                    <a:pt x="61" y="0"/>
                  </a:lnTo>
                  <a:lnTo>
                    <a:pt x="76" y="0"/>
                  </a:lnTo>
                  <a:lnTo>
                    <a:pt x="76" y="0"/>
                  </a:lnTo>
                  <a:close/>
                  <a:moveTo>
                    <a:pt x="55" y="7"/>
                  </a:moveTo>
                  <a:lnTo>
                    <a:pt x="55" y="7"/>
                  </a:lnTo>
                  <a:lnTo>
                    <a:pt x="53" y="36"/>
                  </a:lnTo>
                  <a:lnTo>
                    <a:pt x="53" y="36"/>
                  </a:lnTo>
                  <a:lnTo>
                    <a:pt x="38" y="36"/>
                  </a:lnTo>
                  <a:lnTo>
                    <a:pt x="30" y="36"/>
                  </a:lnTo>
                  <a:lnTo>
                    <a:pt x="25" y="38"/>
                  </a:lnTo>
                  <a:lnTo>
                    <a:pt x="25" y="38"/>
                  </a:lnTo>
                  <a:lnTo>
                    <a:pt x="23" y="44"/>
                  </a:lnTo>
                  <a:lnTo>
                    <a:pt x="25" y="51"/>
                  </a:lnTo>
                  <a:lnTo>
                    <a:pt x="25" y="51"/>
                  </a:lnTo>
                  <a:lnTo>
                    <a:pt x="32" y="51"/>
                  </a:lnTo>
                  <a:lnTo>
                    <a:pt x="42" y="51"/>
                  </a:lnTo>
                  <a:lnTo>
                    <a:pt x="49" y="51"/>
                  </a:lnTo>
                  <a:lnTo>
                    <a:pt x="57" y="53"/>
                  </a:lnTo>
                  <a:lnTo>
                    <a:pt x="57" y="53"/>
                  </a:lnTo>
                  <a:lnTo>
                    <a:pt x="57" y="65"/>
                  </a:lnTo>
                  <a:lnTo>
                    <a:pt x="57" y="78"/>
                  </a:lnTo>
                  <a:lnTo>
                    <a:pt x="53" y="106"/>
                  </a:lnTo>
                  <a:lnTo>
                    <a:pt x="53" y="122"/>
                  </a:lnTo>
                  <a:lnTo>
                    <a:pt x="55" y="135"/>
                  </a:lnTo>
                  <a:lnTo>
                    <a:pt x="57" y="148"/>
                  </a:lnTo>
                  <a:lnTo>
                    <a:pt x="63" y="158"/>
                  </a:lnTo>
                  <a:lnTo>
                    <a:pt x="63" y="158"/>
                  </a:lnTo>
                  <a:lnTo>
                    <a:pt x="67" y="162"/>
                  </a:lnTo>
                  <a:lnTo>
                    <a:pt x="70" y="164"/>
                  </a:lnTo>
                  <a:lnTo>
                    <a:pt x="82" y="167"/>
                  </a:lnTo>
                  <a:lnTo>
                    <a:pt x="89" y="167"/>
                  </a:lnTo>
                  <a:lnTo>
                    <a:pt x="95" y="166"/>
                  </a:lnTo>
                  <a:lnTo>
                    <a:pt x="101" y="164"/>
                  </a:lnTo>
                  <a:lnTo>
                    <a:pt x="107" y="160"/>
                  </a:lnTo>
                  <a:lnTo>
                    <a:pt x="107" y="160"/>
                  </a:lnTo>
                  <a:lnTo>
                    <a:pt x="105" y="154"/>
                  </a:lnTo>
                  <a:lnTo>
                    <a:pt x="103" y="148"/>
                  </a:lnTo>
                  <a:lnTo>
                    <a:pt x="103" y="148"/>
                  </a:lnTo>
                  <a:lnTo>
                    <a:pt x="95" y="150"/>
                  </a:lnTo>
                  <a:lnTo>
                    <a:pt x="88" y="152"/>
                  </a:lnTo>
                  <a:lnTo>
                    <a:pt x="88" y="152"/>
                  </a:lnTo>
                  <a:lnTo>
                    <a:pt x="84" y="152"/>
                  </a:lnTo>
                  <a:lnTo>
                    <a:pt x="80" y="150"/>
                  </a:lnTo>
                  <a:lnTo>
                    <a:pt x="74" y="145"/>
                  </a:lnTo>
                  <a:lnTo>
                    <a:pt x="72" y="135"/>
                  </a:lnTo>
                  <a:lnTo>
                    <a:pt x="70" y="126"/>
                  </a:lnTo>
                  <a:lnTo>
                    <a:pt x="72" y="103"/>
                  </a:lnTo>
                  <a:lnTo>
                    <a:pt x="74" y="80"/>
                  </a:lnTo>
                  <a:lnTo>
                    <a:pt x="74" y="80"/>
                  </a:lnTo>
                  <a:lnTo>
                    <a:pt x="74" y="63"/>
                  </a:lnTo>
                  <a:lnTo>
                    <a:pt x="76" y="55"/>
                  </a:lnTo>
                  <a:lnTo>
                    <a:pt x="78" y="49"/>
                  </a:lnTo>
                  <a:lnTo>
                    <a:pt x="78" y="49"/>
                  </a:lnTo>
                  <a:lnTo>
                    <a:pt x="93" y="51"/>
                  </a:lnTo>
                  <a:lnTo>
                    <a:pt x="101" y="51"/>
                  </a:lnTo>
                  <a:lnTo>
                    <a:pt x="107" y="51"/>
                  </a:lnTo>
                  <a:lnTo>
                    <a:pt x="107" y="51"/>
                  </a:lnTo>
                  <a:lnTo>
                    <a:pt x="109" y="44"/>
                  </a:lnTo>
                  <a:lnTo>
                    <a:pt x="109" y="38"/>
                  </a:lnTo>
                  <a:lnTo>
                    <a:pt x="109" y="38"/>
                  </a:lnTo>
                  <a:lnTo>
                    <a:pt x="101" y="36"/>
                  </a:lnTo>
                  <a:lnTo>
                    <a:pt x="89" y="36"/>
                  </a:lnTo>
                  <a:lnTo>
                    <a:pt x="80" y="36"/>
                  </a:lnTo>
                  <a:lnTo>
                    <a:pt x="70" y="34"/>
                  </a:lnTo>
                  <a:lnTo>
                    <a:pt x="70" y="34"/>
                  </a:lnTo>
                  <a:lnTo>
                    <a:pt x="72" y="19"/>
                  </a:lnTo>
                  <a:lnTo>
                    <a:pt x="72" y="11"/>
                  </a:lnTo>
                  <a:lnTo>
                    <a:pt x="70" y="5"/>
                  </a:lnTo>
                  <a:lnTo>
                    <a:pt x="70" y="5"/>
                  </a:lnTo>
                  <a:lnTo>
                    <a:pt x="63" y="5"/>
                  </a:lnTo>
                  <a:lnTo>
                    <a:pt x="55" y="7"/>
                  </a:lnTo>
                  <a:lnTo>
                    <a:pt x="55" y="7"/>
                  </a:lnTo>
                  <a:close/>
                  <a:moveTo>
                    <a:pt x="44" y="13"/>
                  </a:moveTo>
                  <a:lnTo>
                    <a:pt x="44" y="13"/>
                  </a:lnTo>
                  <a:lnTo>
                    <a:pt x="48" y="13"/>
                  </a:lnTo>
                  <a:lnTo>
                    <a:pt x="48" y="9"/>
                  </a:lnTo>
                  <a:lnTo>
                    <a:pt x="48" y="9"/>
                  </a:lnTo>
                  <a:lnTo>
                    <a:pt x="46" y="11"/>
                  </a:lnTo>
                  <a:lnTo>
                    <a:pt x="44" y="13"/>
                  </a:lnTo>
                  <a:lnTo>
                    <a:pt x="44" y="13"/>
                  </a:lnTo>
                  <a:close/>
                  <a:moveTo>
                    <a:pt x="15" y="44"/>
                  </a:moveTo>
                  <a:lnTo>
                    <a:pt x="15" y="44"/>
                  </a:lnTo>
                  <a:lnTo>
                    <a:pt x="19" y="42"/>
                  </a:lnTo>
                  <a:lnTo>
                    <a:pt x="19" y="42"/>
                  </a:lnTo>
                  <a:lnTo>
                    <a:pt x="17" y="40"/>
                  </a:lnTo>
                  <a:lnTo>
                    <a:pt x="17" y="40"/>
                  </a:lnTo>
                  <a:lnTo>
                    <a:pt x="15" y="42"/>
                  </a:lnTo>
                  <a:lnTo>
                    <a:pt x="15" y="44"/>
                  </a:lnTo>
                  <a:lnTo>
                    <a:pt x="15" y="44"/>
                  </a:lnTo>
                  <a:close/>
                  <a:moveTo>
                    <a:pt x="42" y="68"/>
                  </a:moveTo>
                  <a:lnTo>
                    <a:pt x="42" y="68"/>
                  </a:lnTo>
                  <a:lnTo>
                    <a:pt x="46" y="66"/>
                  </a:lnTo>
                  <a:lnTo>
                    <a:pt x="51" y="63"/>
                  </a:lnTo>
                  <a:lnTo>
                    <a:pt x="51" y="63"/>
                  </a:lnTo>
                  <a:lnTo>
                    <a:pt x="48" y="63"/>
                  </a:lnTo>
                  <a:lnTo>
                    <a:pt x="46" y="65"/>
                  </a:lnTo>
                  <a:lnTo>
                    <a:pt x="42" y="68"/>
                  </a:lnTo>
                  <a:lnTo>
                    <a:pt x="42" y="68"/>
                  </a:lnTo>
                  <a:close/>
                  <a:moveTo>
                    <a:pt x="38" y="84"/>
                  </a:moveTo>
                  <a:lnTo>
                    <a:pt x="38" y="84"/>
                  </a:lnTo>
                  <a:lnTo>
                    <a:pt x="42" y="78"/>
                  </a:lnTo>
                  <a:lnTo>
                    <a:pt x="44" y="74"/>
                  </a:lnTo>
                  <a:lnTo>
                    <a:pt x="44" y="72"/>
                  </a:lnTo>
                  <a:lnTo>
                    <a:pt x="44" y="72"/>
                  </a:lnTo>
                  <a:lnTo>
                    <a:pt x="40" y="78"/>
                  </a:lnTo>
                  <a:lnTo>
                    <a:pt x="38" y="80"/>
                  </a:lnTo>
                  <a:lnTo>
                    <a:pt x="38" y="84"/>
                  </a:lnTo>
                  <a:lnTo>
                    <a:pt x="38" y="84"/>
                  </a:lnTo>
                  <a:close/>
                  <a:moveTo>
                    <a:pt x="46" y="82"/>
                  </a:moveTo>
                  <a:lnTo>
                    <a:pt x="46" y="82"/>
                  </a:lnTo>
                  <a:lnTo>
                    <a:pt x="48" y="80"/>
                  </a:lnTo>
                  <a:lnTo>
                    <a:pt x="49" y="78"/>
                  </a:lnTo>
                  <a:lnTo>
                    <a:pt x="51" y="76"/>
                  </a:lnTo>
                  <a:lnTo>
                    <a:pt x="51" y="76"/>
                  </a:lnTo>
                  <a:lnTo>
                    <a:pt x="48" y="76"/>
                  </a:lnTo>
                  <a:lnTo>
                    <a:pt x="46" y="78"/>
                  </a:lnTo>
                  <a:lnTo>
                    <a:pt x="46" y="82"/>
                  </a:lnTo>
                  <a:lnTo>
                    <a:pt x="46" y="82"/>
                  </a:lnTo>
                  <a:close/>
                  <a:moveTo>
                    <a:pt x="44" y="95"/>
                  </a:moveTo>
                  <a:lnTo>
                    <a:pt x="44" y="95"/>
                  </a:lnTo>
                  <a:lnTo>
                    <a:pt x="48" y="93"/>
                  </a:lnTo>
                  <a:lnTo>
                    <a:pt x="49" y="91"/>
                  </a:lnTo>
                  <a:lnTo>
                    <a:pt x="49" y="89"/>
                  </a:lnTo>
                  <a:lnTo>
                    <a:pt x="49" y="89"/>
                  </a:lnTo>
                  <a:lnTo>
                    <a:pt x="46" y="91"/>
                  </a:lnTo>
                  <a:lnTo>
                    <a:pt x="44" y="95"/>
                  </a:lnTo>
                  <a:lnTo>
                    <a:pt x="44" y="95"/>
                  </a:lnTo>
                  <a:close/>
                  <a:moveTo>
                    <a:pt x="44" y="106"/>
                  </a:moveTo>
                  <a:lnTo>
                    <a:pt x="44" y="106"/>
                  </a:lnTo>
                  <a:lnTo>
                    <a:pt x="48" y="105"/>
                  </a:lnTo>
                  <a:lnTo>
                    <a:pt x="49" y="103"/>
                  </a:lnTo>
                  <a:lnTo>
                    <a:pt x="49" y="101"/>
                  </a:lnTo>
                  <a:lnTo>
                    <a:pt x="49" y="101"/>
                  </a:lnTo>
                  <a:lnTo>
                    <a:pt x="46" y="103"/>
                  </a:lnTo>
                  <a:lnTo>
                    <a:pt x="44" y="106"/>
                  </a:lnTo>
                  <a:lnTo>
                    <a:pt x="44" y="106"/>
                  </a:lnTo>
                  <a:close/>
                  <a:moveTo>
                    <a:pt x="44" y="122"/>
                  </a:moveTo>
                  <a:lnTo>
                    <a:pt x="44" y="122"/>
                  </a:lnTo>
                  <a:lnTo>
                    <a:pt x="49" y="118"/>
                  </a:lnTo>
                  <a:lnTo>
                    <a:pt x="49" y="118"/>
                  </a:lnTo>
                  <a:lnTo>
                    <a:pt x="49" y="116"/>
                  </a:lnTo>
                  <a:lnTo>
                    <a:pt x="49" y="114"/>
                  </a:lnTo>
                  <a:lnTo>
                    <a:pt x="48" y="114"/>
                  </a:lnTo>
                  <a:lnTo>
                    <a:pt x="48" y="114"/>
                  </a:lnTo>
                  <a:lnTo>
                    <a:pt x="46" y="118"/>
                  </a:lnTo>
                  <a:lnTo>
                    <a:pt x="44" y="122"/>
                  </a:lnTo>
                  <a:lnTo>
                    <a:pt x="44" y="122"/>
                  </a:lnTo>
                  <a:close/>
                  <a:moveTo>
                    <a:pt x="38" y="120"/>
                  </a:moveTo>
                  <a:lnTo>
                    <a:pt x="38" y="120"/>
                  </a:lnTo>
                  <a:lnTo>
                    <a:pt x="40" y="118"/>
                  </a:lnTo>
                  <a:lnTo>
                    <a:pt x="40" y="114"/>
                  </a:lnTo>
                  <a:lnTo>
                    <a:pt x="40" y="114"/>
                  </a:lnTo>
                  <a:lnTo>
                    <a:pt x="38" y="114"/>
                  </a:lnTo>
                  <a:lnTo>
                    <a:pt x="38" y="114"/>
                  </a:lnTo>
                  <a:lnTo>
                    <a:pt x="36" y="118"/>
                  </a:lnTo>
                  <a:lnTo>
                    <a:pt x="38" y="120"/>
                  </a:lnTo>
                  <a:lnTo>
                    <a:pt x="38" y="120"/>
                  </a:lnTo>
                  <a:close/>
                  <a:moveTo>
                    <a:pt x="42" y="133"/>
                  </a:moveTo>
                  <a:lnTo>
                    <a:pt x="42" y="133"/>
                  </a:lnTo>
                  <a:lnTo>
                    <a:pt x="42" y="131"/>
                  </a:lnTo>
                  <a:lnTo>
                    <a:pt x="42" y="129"/>
                  </a:lnTo>
                  <a:lnTo>
                    <a:pt x="42" y="129"/>
                  </a:lnTo>
                  <a:lnTo>
                    <a:pt x="40" y="129"/>
                  </a:lnTo>
                  <a:lnTo>
                    <a:pt x="40" y="131"/>
                  </a:lnTo>
                  <a:lnTo>
                    <a:pt x="40" y="133"/>
                  </a:lnTo>
                  <a:lnTo>
                    <a:pt x="42" y="133"/>
                  </a:lnTo>
                  <a:lnTo>
                    <a:pt x="42" y="1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4" name="Freeform 92"/>
            <p:cNvSpPr>
              <a:spLocks noEditPoints="1"/>
            </p:cNvSpPr>
            <p:nvPr/>
          </p:nvSpPr>
          <p:spPr bwMode="auto">
            <a:xfrm>
              <a:off x="2143126" y="2562225"/>
              <a:ext cx="393700" cy="430213"/>
            </a:xfrm>
            <a:custGeom>
              <a:avLst/>
              <a:gdLst/>
              <a:ahLst/>
              <a:cxnLst>
                <a:cxn ang="0">
                  <a:pos x="143" y="0"/>
                </a:cxn>
                <a:cxn ang="0">
                  <a:pos x="2" y="31"/>
                </a:cxn>
                <a:cxn ang="0">
                  <a:pos x="0" y="71"/>
                </a:cxn>
                <a:cxn ang="0">
                  <a:pos x="54" y="96"/>
                </a:cxn>
                <a:cxn ang="0">
                  <a:pos x="73" y="227"/>
                </a:cxn>
                <a:cxn ang="0">
                  <a:pos x="132" y="269"/>
                </a:cxn>
                <a:cxn ang="0">
                  <a:pos x="168" y="242"/>
                </a:cxn>
                <a:cxn ang="0">
                  <a:pos x="176" y="101"/>
                </a:cxn>
                <a:cxn ang="0">
                  <a:pos x="248" y="36"/>
                </a:cxn>
                <a:cxn ang="0">
                  <a:pos x="8" y="44"/>
                </a:cxn>
                <a:cxn ang="0">
                  <a:pos x="12" y="80"/>
                </a:cxn>
                <a:cxn ang="0">
                  <a:pos x="12" y="80"/>
                </a:cxn>
                <a:cxn ang="0">
                  <a:pos x="35" y="46"/>
                </a:cxn>
                <a:cxn ang="0">
                  <a:pos x="21" y="42"/>
                </a:cxn>
                <a:cxn ang="0">
                  <a:pos x="25" y="38"/>
                </a:cxn>
                <a:cxn ang="0">
                  <a:pos x="31" y="16"/>
                </a:cxn>
                <a:cxn ang="0">
                  <a:pos x="16" y="29"/>
                </a:cxn>
                <a:cxn ang="0">
                  <a:pos x="61" y="84"/>
                </a:cxn>
                <a:cxn ang="0">
                  <a:pos x="71" y="88"/>
                </a:cxn>
                <a:cxn ang="0">
                  <a:pos x="71" y="90"/>
                </a:cxn>
                <a:cxn ang="0">
                  <a:pos x="77" y="67"/>
                </a:cxn>
                <a:cxn ang="0">
                  <a:pos x="81" y="202"/>
                </a:cxn>
                <a:cxn ang="0">
                  <a:pos x="105" y="103"/>
                </a:cxn>
                <a:cxn ang="0">
                  <a:pos x="88" y="118"/>
                </a:cxn>
                <a:cxn ang="0">
                  <a:pos x="98" y="80"/>
                </a:cxn>
                <a:cxn ang="0">
                  <a:pos x="103" y="195"/>
                </a:cxn>
                <a:cxn ang="0">
                  <a:pos x="81" y="210"/>
                </a:cxn>
                <a:cxn ang="0">
                  <a:pos x="103" y="195"/>
                </a:cxn>
                <a:cxn ang="0">
                  <a:pos x="105" y="168"/>
                </a:cxn>
                <a:cxn ang="0">
                  <a:pos x="103" y="147"/>
                </a:cxn>
                <a:cxn ang="0">
                  <a:pos x="92" y="157"/>
                </a:cxn>
                <a:cxn ang="0">
                  <a:pos x="94" y="141"/>
                </a:cxn>
                <a:cxn ang="0">
                  <a:pos x="92" y="92"/>
                </a:cxn>
                <a:cxn ang="0">
                  <a:pos x="86" y="155"/>
                </a:cxn>
                <a:cxn ang="0">
                  <a:pos x="86" y="155"/>
                </a:cxn>
                <a:cxn ang="0">
                  <a:pos x="79" y="181"/>
                </a:cxn>
                <a:cxn ang="0">
                  <a:pos x="86" y="214"/>
                </a:cxn>
                <a:cxn ang="0">
                  <a:pos x="103" y="206"/>
                </a:cxn>
                <a:cxn ang="0">
                  <a:pos x="103" y="206"/>
                </a:cxn>
                <a:cxn ang="0">
                  <a:pos x="94" y="239"/>
                </a:cxn>
                <a:cxn ang="0">
                  <a:pos x="96" y="263"/>
                </a:cxn>
                <a:cxn ang="0">
                  <a:pos x="101" y="263"/>
                </a:cxn>
                <a:cxn ang="0">
                  <a:pos x="92" y="258"/>
                </a:cxn>
                <a:cxn ang="0">
                  <a:pos x="111" y="244"/>
                </a:cxn>
                <a:cxn ang="0">
                  <a:pos x="126" y="256"/>
                </a:cxn>
                <a:cxn ang="0">
                  <a:pos x="119" y="254"/>
                </a:cxn>
                <a:cxn ang="0">
                  <a:pos x="132" y="244"/>
                </a:cxn>
                <a:cxn ang="0">
                  <a:pos x="134" y="265"/>
                </a:cxn>
                <a:cxn ang="0">
                  <a:pos x="134" y="265"/>
                </a:cxn>
                <a:cxn ang="0">
                  <a:pos x="142" y="252"/>
                </a:cxn>
                <a:cxn ang="0">
                  <a:pos x="241" y="57"/>
                </a:cxn>
                <a:cxn ang="0">
                  <a:pos x="168" y="94"/>
                </a:cxn>
                <a:cxn ang="0">
                  <a:pos x="162" y="225"/>
                </a:cxn>
                <a:cxn ang="0">
                  <a:pos x="111" y="235"/>
                </a:cxn>
                <a:cxn ang="0">
                  <a:pos x="81" y="57"/>
                </a:cxn>
                <a:cxn ang="0">
                  <a:pos x="46" y="10"/>
                </a:cxn>
                <a:cxn ang="0">
                  <a:pos x="191" y="8"/>
                </a:cxn>
                <a:cxn ang="0">
                  <a:pos x="241" y="57"/>
                </a:cxn>
              </a:cxnLst>
              <a:rect l="0" t="0" r="r" b="b"/>
              <a:pathLst>
                <a:path w="248" h="271">
                  <a:moveTo>
                    <a:pt x="248" y="4"/>
                  </a:moveTo>
                  <a:lnTo>
                    <a:pt x="248" y="4"/>
                  </a:lnTo>
                  <a:lnTo>
                    <a:pt x="231" y="2"/>
                  </a:lnTo>
                  <a:lnTo>
                    <a:pt x="214" y="2"/>
                  </a:lnTo>
                  <a:lnTo>
                    <a:pt x="178" y="2"/>
                  </a:lnTo>
                  <a:lnTo>
                    <a:pt x="178" y="2"/>
                  </a:lnTo>
                  <a:lnTo>
                    <a:pt x="143" y="0"/>
                  </a:lnTo>
                  <a:lnTo>
                    <a:pt x="109" y="0"/>
                  </a:lnTo>
                  <a:lnTo>
                    <a:pt x="39" y="0"/>
                  </a:lnTo>
                  <a:lnTo>
                    <a:pt x="39" y="0"/>
                  </a:lnTo>
                  <a:lnTo>
                    <a:pt x="20" y="17"/>
                  </a:lnTo>
                  <a:lnTo>
                    <a:pt x="20" y="17"/>
                  </a:lnTo>
                  <a:lnTo>
                    <a:pt x="8" y="27"/>
                  </a:lnTo>
                  <a:lnTo>
                    <a:pt x="2" y="31"/>
                  </a:lnTo>
                  <a:lnTo>
                    <a:pt x="0" y="36"/>
                  </a:lnTo>
                  <a:lnTo>
                    <a:pt x="0" y="36"/>
                  </a:lnTo>
                  <a:lnTo>
                    <a:pt x="0" y="40"/>
                  </a:lnTo>
                  <a:lnTo>
                    <a:pt x="0" y="44"/>
                  </a:lnTo>
                  <a:lnTo>
                    <a:pt x="0" y="54"/>
                  </a:lnTo>
                  <a:lnTo>
                    <a:pt x="0" y="54"/>
                  </a:lnTo>
                  <a:lnTo>
                    <a:pt x="0" y="71"/>
                  </a:lnTo>
                  <a:lnTo>
                    <a:pt x="0" y="80"/>
                  </a:lnTo>
                  <a:lnTo>
                    <a:pt x="0" y="88"/>
                  </a:lnTo>
                  <a:lnTo>
                    <a:pt x="0" y="88"/>
                  </a:lnTo>
                  <a:lnTo>
                    <a:pt x="8" y="92"/>
                  </a:lnTo>
                  <a:lnTo>
                    <a:pt x="16" y="94"/>
                  </a:lnTo>
                  <a:lnTo>
                    <a:pt x="35" y="96"/>
                  </a:lnTo>
                  <a:lnTo>
                    <a:pt x="54" y="96"/>
                  </a:lnTo>
                  <a:lnTo>
                    <a:pt x="61" y="96"/>
                  </a:lnTo>
                  <a:lnTo>
                    <a:pt x="71" y="97"/>
                  </a:lnTo>
                  <a:lnTo>
                    <a:pt x="71" y="97"/>
                  </a:lnTo>
                  <a:lnTo>
                    <a:pt x="73" y="117"/>
                  </a:lnTo>
                  <a:lnTo>
                    <a:pt x="75" y="138"/>
                  </a:lnTo>
                  <a:lnTo>
                    <a:pt x="75" y="183"/>
                  </a:lnTo>
                  <a:lnTo>
                    <a:pt x="73" y="227"/>
                  </a:lnTo>
                  <a:lnTo>
                    <a:pt x="73" y="248"/>
                  </a:lnTo>
                  <a:lnTo>
                    <a:pt x="73" y="267"/>
                  </a:lnTo>
                  <a:lnTo>
                    <a:pt x="73" y="267"/>
                  </a:lnTo>
                  <a:lnTo>
                    <a:pt x="90" y="267"/>
                  </a:lnTo>
                  <a:lnTo>
                    <a:pt x="107" y="269"/>
                  </a:lnTo>
                  <a:lnTo>
                    <a:pt x="124" y="271"/>
                  </a:lnTo>
                  <a:lnTo>
                    <a:pt x="132" y="269"/>
                  </a:lnTo>
                  <a:lnTo>
                    <a:pt x="138" y="269"/>
                  </a:lnTo>
                  <a:lnTo>
                    <a:pt x="138" y="269"/>
                  </a:lnTo>
                  <a:lnTo>
                    <a:pt x="145" y="265"/>
                  </a:lnTo>
                  <a:lnTo>
                    <a:pt x="155" y="258"/>
                  </a:lnTo>
                  <a:lnTo>
                    <a:pt x="164" y="248"/>
                  </a:lnTo>
                  <a:lnTo>
                    <a:pt x="168" y="242"/>
                  </a:lnTo>
                  <a:lnTo>
                    <a:pt x="168" y="242"/>
                  </a:lnTo>
                  <a:lnTo>
                    <a:pt x="170" y="235"/>
                  </a:lnTo>
                  <a:lnTo>
                    <a:pt x="170" y="225"/>
                  </a:lnTo>
                  <a:lnTo>
                    <a:pt x="170" y="204"/>
                  </a:lnTo>
                  <a:lnTo>
                    <a:pt x="170" y="204"/>
                  </a:lnTo>
                  <a:lnTo>
                    <a:pt x="172" y="170"/>
                  </a:lnTo>
                  <a:lnTo>
                    <a:pt x="174" y="136"/>
                  </a:lnTo>
                  <a:lnTo>
                    <a:pt x="176" y="101"/>
                  </a:lnTo>
                  <a:lnTo>
                    <a:pt x="178" y="69"/>
                  </a:lnTo>
                  <a:lnTo>
                    <a:pt x="178" y="69"/>
                  </a:lnTo>
                  <a:lnTo>
                    <a:pt x="210" y="69"/>
                  </a:lnTo>
                  <a:lnTo>
                    <a:pt x="229" y="69"/>
                  </a:lnTo>
                  <a:lnTo>
                    <a:pt x="244" y="67"/>
                  </a:lnTo>
                  <a:lnTo>
                    <a:pt x="244" y="67"/>
                  </a:lnTo>
                  <a:lnTo>
                    <a:pt x="248" y="36"/>
                  </a:lnTo>
                  <a:lnTo>
                    <a:pt x="248" y="4"/>
                  </a:lnTo>
                  <a:lnTo>
                    <a:pt x="248" y="4"/>
                  </a:lnTo>
                  <a:close/>
                  <a:moveTo>
                    <a:pt x="21" y="31"/>
                  </a:moveTo>
                  <a:lnTo>
                    <a:pt x="21" y="31"/>
                  </a:lnTo>
                  <a:lnTo>
                    <a:pt x="20" y="35"/>
                  </a:lnTo>
                  <a:lnTo>
                    <a:pt x="16" y="38"/>
                  </a:lnTo>
                  <a:lnTo>
                    <a:pt x="8" y="44"/>
                  </a:lnTo>
                  <a:lnTo>
                    <a:pt x="8" y="44"/>
                  </a:lnTo>
                  <a:lnTo>
                    <a:pt x="10" y="40"/>
                  </a:lnTo>
                  <a:lnTo>
                    <a:pt x="14" y="36"/>
                  </a:lnTo>
                  <a:lnTo>
                    <a:pt x="18" y="35"/>
                  </a:lnTo>
                  <a:lnTo>
                    <a:pt x="21" y="31"/>
                  </a:lnTo>
                  <a:lnTo>
                    <a:pt x="21" y="31"/>
                  </a:lnTo>
                  <a:close/>
                  <a:moveTo>
                    <a:pt x="12" y="80"/>
                  </a:moveTo>
                  <a:lnTo>
                    <a:pt x="12" y="80"/>
                  </a:lnTo>
                  <a:lnTo>
                    <a:pt x="14" y="75"/>
                  </a:lnTo>
                  <a:lnTo>
                    <a:pt x="20" y="69"/>
                  </a:lnTo>
                  <a:lnTo>
                    <a:pt x="33" y="61"/>
                  </a:lnTo>
                  <a:lnTo>
                    <a:pt x="33" y="61"/>
                  </a:lnTo>
                  <a:lnTo>
                    <a:pt x="25" y="71"/>
                  </a:lnTo>
                  <a:lnTo>
                    <a:pt x="12" y="80"/>
                  </a:lnTo>
                  <a:lnTo>
                    <a:pt x="12" y="80"/>
                  </a:lnTo>
                  <a:close/>
                  <a:moveTo>
                    <a:pt x="23" y="56"/>
                  </a:moveTo>
                  <a:lnTo>
                    <a:pt x="23" y="56"/>
                  </a:lnTo>
                  <a:lnTo>
                    <a:pt x="23" y="52"/>
                  </a:lnTo>
                  <a:lnTo>
                    <a:pt x="27" y="50"/>
                  </a:lnTo>
                  <a:lnTo>
                    <a:pt x="35" y="46"/>
                  </a:lnTo>
                  <a:lnTo>
                    <a:pt x="35" y="46"/>
                  </a:lnTo>
                  <a:lnTo>
                    <a:pt x="35" y="50"/>
                  </a:lnTo>
                  <a:lnTo>
                    <a:pt x="31" y="52"/>
                  </a:lnTo>
                  <a:lnTo>
                    <a:pt x="27" y="54"/>
                  </a:lnTo>
                  <a:lnTo>
                    <a:pt x="23" y="56"/>
                  </a:lnTo>
                  <a:lnTo>
                    <a:pt x="23" y="56"/>
                  </a:lnTo>
                  <a:close/>
                  <a:moveTo>
                    <a:pt x="21" y="42"/>
                  </a:moveTo>
                  <a:lnTo>
                    <a:pt x="21" y="42"/>
                  </a:lnTo>
                  <a:lnTo>
                    <a:pt x="23" y="38"/>
                  </a:lnTo>
                  <a:lnTo>
                    <a:pt x="27" y="35"/>
                  </a:lnTo>
                  <a:lnTo>
                    <a:pt x="37" y="31"/>
                  </a:lnTo>
                  <a:lnTo>
                    <a:pt x="37" y="31"/>
                  </a:lnTo>
                  <a:lnTo>
                    <a:pt x="33" y="35"/>
                  </a:lnTo>
                  <a:lnTo>
                    <a:pt x="29" y="36"/>
                  </a:lnTo>
                  <a:lnTo>
                    <a:pt x="25" y="38"/>
                  </a:lnTo>
                  <a:lnTo>
                    <a:pt x="21" y="42"/>
                  </a:lnTo>
                  <a:lnTo>
                    <a:pt x="21" y="42"/>
                  </a:lnTo>
                  <a:close/>
                  <a:moveTo>
                    <a:pt x="16" y="29"/>
                  </a:moveTo>
                  <a:lnTo>
                    <a:pt x="16" y="29"/>
                  </a:lnTo>
                  <a:lnTo>
                    <a:pt x="20" y="25"/>
                  </a:lnTo>
                  <a:lnTo>
                    <a:pt x="25" y="19"/>
                  </a:lnTo>
                  <a:lnTo>
                    <a:pt x="31" y="16"/>
                  </a:lnTo>
                  <a:lnTo>
                    <a:pt x="39" y="14"/>
                  </a:lnTo>
                  <a:lnTo>
                    <a:pt x="39" y="14"/>
                  </a:lnTo>
                  <a:lnTo>
                    <a:pt x="35" y="19"/>
                  </a:lnTo>
                  <a:lnTo>
                    <a:pt x="29" y="21"/>
                  </a:lnTo>
                  <a:lnTo>
                    <a:pt x="21" y="25"/>
                  </a:lnTo>
                  <a:lnTo>
                    <a:pt x="16" y="29"/>
                  </a:lnTo>
                  <a:lnTo>
                    <a:pt x="16" y="29"/>
                  </a:lnTo>
                  <a:close/>
                  <a:moveTo>
                    <a:pt x="58" y="88"/>
                  </a:moveTo>
                  <a:lnTo>
                    <a:pt x="58" y="88"/>
                  </a:lnTo>
                  <a:lnTo>
                    <a:pt x="58" y="86"/>
                  </a:lnTo>
                  <a:lnTo>
                    <a:pt x="60" y="84"/>
                  </a:lnTo>
                  <a:lnTo>
                    <a:pt x="61" y="82"/>
                  </a:lnTo>
                  <a:lnTo>
                    <a:pt x="61" y="82"/>
                  </a:lnTo>
                  <a:lnTo>
                    <a:pt x="61" y="84"/>
                  </a:lnTo>
                  <a:lnTo>
                    <a:pt x="61" y="86"/>
                  </a:lnTo>
                  <a:lnTo>
                    <a:pt x="60" y="88"/>
                  </a:lnTo>
                  <a:lnTo>
                    <a:pt x="58" y="88"/>
                  </a:lnTo>
                  <a:lnTo>
                    <a:pt x="58" y="88"/>
                  </a:lnTo>
                  <a:close/>
                  <a:moveTo>
                    <a:pt x="71" y="90"/>
                  </a:moveTo>
                  <a:lnTo>
                    <a:pt x="71" y="90"/>
                  </a:lnTo>
                  <a:lnTo>
                    <a:pt x="71" y="88"/>
                  </a:lnTo>
                  <a:lnTo>
                    <a:pt x="73" y="86"/>
                  </a:lnTo>
                  <a:lnTo>
                    <a:pt x="77" y="84"/>
                  </a:lnTo>
                  <a:lnTo>
                    <a:pt x="77" y="84"/>
                  </a:lnTo>
                  <a:lnTo>
                    <a:pt x="77" y="86"/>
                  </a:lnTo>
                  <a:lnTo>
                    <a:pt x="75" y="88"/>
                  </a:lnTo>
                  <a:lnTo>
                    <a:pt x="71" y="90"/>
                  </a:lnTo>
                  <a:lnTo>
                    <a:pt x="71" y="90"/>
                  </a:lnTo>
                  <a:close/>
                  <a:moveTo>
                    <a:pt x="65" y="75"/>
                  </a:moveTo>
                  <a:lnTo>
                    <a:pt x="65" y="75"/>
                  </a:lnTo>
                  <a:lnTo>
                    <a:pt x="67" y="71"/>
                  </a:lnTo>
                  <a:lnTo>
                    <a:pt x="69" y="67"/>
                  </a:lnTo>
                  <a:lnTo>
                    <a:pt x="69" y="67"/>
                  </a:lnTo>
                  <a:lnTo>
                    <a:pt x="77" y="67"/>
                  </a:lnTo>
                  <a:lnTo>
                    <a:pt x="77" y="67"/>
                  </a:lnTo>
                  <a:lnTo>
                    <a:pt x="75" y="69"/>
                  </a:lnTo>
                  <a:lnTo>
                    <a:pt x="71" y="71"/>
                  </a:lnTo>
                  <a:lnTo>
                    <a:pt x="65" y="75"/>
                  </a:lnTo>
                  <a:lnTo>
                    <a:pt x="65" y="75"/>
                  </a:lnTo>
                  <a:close/>
                  <a:moveTo>
                    <a:pt x="81" y="198"/>
                  </a:moveTo>
                  <a:lnTo>
                    <a:pt x="81" y="198"/>
                  </a:lnTo>
                  <a:lnTo>
                    <a:pt x="81" y="202"/>
                  </a:lnTo>
                  <a:lnTo>
                    <a:pt x="77" y="204"/>
                  </a:lnTo>
                  <a:lnTo>
                    <a:pt x="77" y="204"/>
                  </a:lnTo>
                  <a:lnTo>
                    <a:pt x="77" y="202"/>
                  </a:lnTo>
                  <a:lnTo>
                    <a:pt x="77" y="200"/>
                  </a:lnTo>
                  <a:lnTo>
                    <a:pt x="81" y="198"/>
                  </a:lnTo>
                  <a:lnTo>
                    <a:pt x="81" y="198"/>
                  </a:lnTo>
                  <a:close/>
                  <a:moveTo>
                    <a:pt x="105" y="103"/>
                  </a:moveTo>
                  <a:lnTo>
                    <a:pt x="105" y="103"/>
                  </a:lnTo>
                  <a:lnTo>
                    <a:pt x="105" y="107"/>
                  </a:lnTo>
                  <a:lnTo>
                    <a:pt x="103" y="109"/>
                  </a:lnTo>
                  <a:lnTo>
                    <a:pt x="96" y="113"/>
                  </a:lnTo>
                  <a:lnTo>
                    <a:pt x="96" y="113"/>
                  </a:lnTo>
                  <a:lnTo>
                    <a:pt x="92" y="117"/>
                  </a:lnTo>
                  <a:lnTo>
                    <a:pt x="88" y="118"/>
                  </a:lnTo>
                  <a:lnTo>
                    <a:pt x="84" y="120"/>
                  </a:lnTo>
                  <a:lnTo>
                    <a:pt x="84" y="120"/>
                  </a:lnTo>
                  <a:lnTo>
                    <a:pt x="94" y="111"/>
                  </a:lnTo>
                  <a:lnTo>
                    <a:pt x="105" y="103"/>
                  </a:lnTo>
                  <a:lnTo>
                    <a:pt x="105" y="103"/>
                  </a:lnTo>
                  <a:close/>
                  <a:moveTo>
                    <a:pt x="98" y="80"/>
                  </a:moveTo>
                  <a:lnTo>
                    <a:pt x="98" y="80"/>
                  </a:lnTo>
                  <a:lnTo>
                    <a:pt x="101" y="78"/>
                  </a:lnTo>
                  <a:lnTo>
                    <a:pt x="105" y="77"/>
                  </a:lnTo>
                  <a:lnTo>
                    <a:pt x="105" y="77"/>
                  </a:lnTo>
                  <a:lnTo>
                    <a:pt x="103" y="80"/>
                  </a:lnTo>
                  <a:lnTo>
                    <a:pt x="98" y="80"/>
                  </a:lnTo>
                  <a:lnTo>
                    <a:pt x="98" y="80"/>
                  </a:lnTo>
                  <a:close/>
                  <a:moveTo>
                    <a:pt x="103" y="195"/>
                  </a:moveTo>
                  <a:lnTo>
                    <a:pt x="103" y="195"/>
                  </a:lnTo>
                  <a:lnTo>
                    <a:pt x="96" y="198"/>
                  </a:lnTo>
                  <a:lnTo>
                    <a:pt x="92" y="202"/>
                  </a:lnTo>
                  <a:lnTo>
                    <a:pt x="86" y="208"/>
                  </a:lnTo>
                  <a:lnTo>
                    <a:pt x="82" y="210"/>
                  </a:lnTo>
                  <a:lnTo>
                    <a:pt x="81" y="210"/>
                  </a:lnTo>
                  <a:lnTo>
                    <a:pt x="81" y="210"/>
                  </a:lnTo>
                  <a:lnTo>
                    <a:pt x="90" y="197"/>
                  </a:lnTo>
                  <a:lnTo>
                    <a:pt x="101" y="185"/>
                  </a:lnTo>
                  <a:lnTo>
                    <a:pt x="101" y="185"/>
                  </a:lnTo>
                  <a:lnTo>
                    <a:pt x="103" y="187"/>
                  </a:lnTo>
                  <a:lnTo>
                    <a:pt x="103" y="189"/>
                  </a:lnTo>
                  <a:lnTo>
                    <a:pt x="103" y="195"/>
                  </a:lnTo>
                  <a:lnTo>
                    <a:pt x="103" y="195"/>
                  </a:lnTo>
                  <a:close/>
                  <a:moveTo>
                    <a:pt x="84" y="189"/>
                  </a:moveTo>
                  <a:lnTo>
                    <a:pt x="84" y="189"/>
                  </a:lnTo>
                  <a:lnTo>
                    <a:pt x="88" y="181"/>
                  </a:lnTo>
                  <a:lnTo>
                    <a:pt x="92" y="178"/>
                  </a:lnTo>
                  <a:lnTo>
                    <a:pt x="101" y="168"/>
                  </a:lnTo>
                  <a:lnTo>
                    <a:pt x="101" y="168"/>
                  </a:lnTo>
                  <a:lnTo>
                    <a:pt x="105" y="168"/>
                  </a:lnTo>
                  <a:lnTo>
                    <a:pt x="105" y="172"/>
                  </a:lnTo>
                  <a:lnTo>
                    <a:pt x="105" y="172"/>
                  </a:lnTo>
                  <a:lnTo>
                    <a:pt x="96" y="181"/>
                  </a:lnTo>
                  <a:lnTo>
                    <a:pt x="84" y="189"/>
                  </a:lnTo>
                  <a:lnTo>
                    <a:pt x="84" y="189"/>
                  </a:lnTo>
                  <a:close/>
                  <a:moveTo>
                    <a:pt x="103" y="147"/>
                  </a:moveTo>
                  <a:lnTo>
                    <a:pt x="103" y="147"/>
                  </a:lnTo>
                  <a:lnTo>
                    <a:pt x="103" y="151"/>
                  </a:lnTo>
                  <a:lnTo>
                    <a:pt x="103" y="155"/>
                  </a:lnTo>
                  <a:lnTo>
                    <a:pt x="98" y="160"/>
                  </a:lnTo>
                  <a:lnTo>
                    <a:pt x="82" y="170"/>
                  </a:lnTo>
                  <a:lnTo>
                    <a:pt x="82" y="170"/>
                  </a:lnTo>
                  <a:lnTo>
                    <a:pt x="86" y="164"/>
                  </a:lnTo>
                  <a:lnTo>
                    <a:pt x="92" y="157"/>
                  </a:lnTo>
                  <a:lnTo>
                    <a:pt x="103" y="147"/>
                  </a:lnTo>
                  <a:lnTo>
                    <a:pt x="103" y="147"/>
                  </a:lnTo>
                  <a:close/>
                  <a:moveTo>
                    <a:pt x="100" y="138"/>
                  </a:moveTo>
                  <a:lnTo>
                    <a:pt x="100" y="138"/>
                  </a:lnTo>
                  <a:lnTo>
                    <a:pt x="92" y="143"/>
                  </a:lnTo>
                  <a:lnTo>
                    <a:pt x="92" y="143"/>
                  </a:lnTo>
                  <a:lnTo>
                    <a:pt x="94" y="141"/>
                  </a:lnTo>
                  <a:lnTo>
                    <a:pt x="94" y="139"/>
                  </a:lnTo>
                  <a:lnTo>
                    <a:pt x="100" y="138"/>
                  </a:lnTo>
                  <a:lnTo>
                    <a:pt x="100" y="138"/>
                  </a:lnTo>
                  <a:close/>
                  <a:moveTo>
                    <a:pt x="79" y="105"/>
                  </a:moveTo>
                  <a:lnTo>
                    <a:pt x="79" y="105"/>
                  </a:lnTo>
                  <a:lnTo>
                    <a:pt x="84" y="97"/>
                  </a:lnTo>
                  <a:lnTo>
                    <a:pt x="92" y="92"/>
                  </a:lnTo>
                  <a:lnTo>
                    <a:pt x="92" y="92"/>
                  </a:lnTo>
                  <a:lnTo>
                    <a:pt x="90" y="96"/>
                  </a:lnTo>
                  <a:lnTo>
                    <a:pt x="88" y="99"/>
                  </a:lnTo>
                  <a:lnTo>
                    <a:pt x="79" y="105"/>
                  </a:lnTo>
                  <a:lnTo>
                    <a:pt x="79" y="105"/>
                  </a:lnTo>
                  <a:close/>
                  <a:moveTo>
                    <a:pt x="86" y="155"/>
                  </a:moveTo>
                  <a:lnTo>
                    <a:pt x="86" y="155"/>
                  </a:lnTo>
                  <a:lnTo>
                    <a:pt x="86" y="157"/>
                  </a:lnTo>
                  <a:lnTo>
                    <a:pt x="84" y="160"/>
                  </a:lnTo>
                  <a:lnTo>
                    <a:pt x="79" y="166"/>
                  </a:lnTo>
                  <a:lnTo>
                    <a:pt x="79" y="166"/>
                  </a:lnTo>
                  <a:lnTo>
                    <a:pt x="79" y="162"/>
                  </a:lnTo>
                  <a:lnTo>
                    <a:pt x="81" y="158"/>
                  </a:lnTo>
                  <a:lnTo>
                    <a:pt x="86" y="155"/>
                  </a:lnTo>
                  <a:lnTo>
                    <a:pt x="86" y="155"/>
                  </a:lnTo>
                  <a:close/>
                  <a:moveTo>
                    <a:pt x="84" y="179"/>
                  </a:moveTo>
                  <a:lnTo>
                    <a:pt x="84" y="179"/>
                  </a:lnTo>
                  <a:lnTo>
                    <a:pt x="79" y="187"/>
                  </a:lnTo>
                  <a:lnTo>
                    <a:pt x="79" y="187"/>
                  </a:lnTo>
                  <a:lnTo>
                    <a:pt x="77" y="183"/>
                  </a:lnTo>
                  <a:lnTo>
                    <a:pt x="79" y="181"/>
                  </a:lnTo>
                  <a:lnTo>
                    <a:pt x="84" y="179"/>
                  </a:lnTo>
                  <a:lnTo>
                    <a:pt x="84" y="179"/>
                  </a:lnTo>
                  <a:close/>
                  <a:moveTo>
                    <a:pt x="81" y="225"/>
                  </a:moveTo>
                  <a:lnTo>
                    <a:pt x="81" y="225"/>
                  </a:lnTo>
                  <a:lnTo>
                    <a:pt x="79" y="221"/>
                  </a:lnTo>
                  <a:lnTo>
                    <a:pt x="81" y="219"/>
                  </a:lnTo>
                  <a:lnTo>
                    <a:pt x="86" y="214"/>
                  </a:lnTo>
                  <a:lnTo>
                    <a:pt x="86" y="214"/>
                  </a:lnTo>
                  <a:lnTo>
                    <a:pt x="86" y="218"/>
                  </a:lnTo>
                  <a:lnTo>
                    <a:pt x="84" y="219"/>
                  </a:lnTo>
                  <a:lnTo>
                    <a:pt x="81" y="225"/>
                  </a:lnTo>
                  <a:lnTo>
                    <a:pt x="81" y="225"/>
                  </a:lnTo>
                  <a:close/>
                  <a:moveTo>
                    <a:pt x="103" y="206"/>
                  </a:moveTo>
                  <a:lnTo>
                    <a:pt x="103" y="206"/>
                  </a:lnTo>
                  <a:lnTo>
                    <a:pt x="101" y="216"/>
                  </a:lnTo>
                  <a:lnTo>
                    <a:pt x="96" y="219"/>
                  </a:lnTo>
                  <a:lnTo>
                    <a:pt x="84" y="227"/>
                  </a:lnTo>
                  <a:lnTo>
                    <a:pt x="84" y="227"/>
                  </a:lnTo>
                  <a:lnTo>
                    <a:pt x="92" y="216"/>
                  </a:lnTo>
                  <a:lnTo>
                    <a:pt x="98" y="210"/>
                  </a:lnTo>
                  <a:lnTo>
                    <a:pt x="103" y="206"/>
                  </a:lnTo>
                  <a:lnTo>
                    <a:pt x="103" y="206"/>
                  </a:lnTo>
                  <a:close/>
                  <a:moveTo>
                    <a:pt x="100" y="229"/>
                  </a:moveTo>
                  <a:lnTo>
                    <a:pt x="100" y="229"/>
                  </a:lnTo>
                  <a:lnTo>
                    <a:pt x="100" y="233"/>
                  </a:lnTo>
                  <a:lnTo>
                    <a:pt x="98" y="235"/>
                  </a:lnTo>
                  <a:lnTo>
                    <a:pt x="94" y="239"/>
                  </a:lnTo>
                  <a:lnTo>
                    <a:pt x="94" y="239"/>
                  </a:lnTo>
                  <a:lnTo>
                    <a:pt x="94" y="235"/>
                  </a:lnTo>
                  <a:lnTo>
                    <a:pt x="96" y="233"/>
                  </a:lnTo>
                  <a:lnTo>
                    <a:pt x="98" y="231"/>
                  </a:lnTo>
                  <a:lnTo>
                    <a:pt x="100" y="229"/>
                  </a:lnTo>
                  <a:lnTo>
                    <a:pt x="100" y="229"/>
                  </a:lnTo>
                  <a:close/>
                  <a:moveTo>
                    <a:pt x="96" y="263"/>
                  </a:moveTo>
                  <a:lnTo>
                    <a:pt x="96" y="263"/>
                  </a:lnTo>
                  <a:lnTo>
                    <a:pt x="98" y="259"/>
                  </a:lnTo>
                  <a:lnTo>
                    <a:pt x="101" y="256"/>
                  </a:lnTo>
                  <a:lnTo>
                    <a:pt x="109" y="250"/>
                  </a:lnTo>
                  <a:lnTo>
                    <a:pt x="109" y="250"/>
                  </a:lnTo>
                  <a:lnTo>
                    <a:pt x="109" y="254"/>
                  </a:lnTo>
                  <a:lnTo>
                    <a:pt x="105" y="259"/>
                  </a:lnTo>
                  <a:lnTo>
                    <a:pt x="101" y="263"/>
                  </a:lnTo>
                  <a:lnTo>
                    <a:pt x="96" y="263"/>
                  </a:lnTo>
                  <a:lnTo>
                    <a:pt x="96" y="263"/>
                  </a:lnTo>
                  <a:close/>
                  <a:moveTo>
                    <a:pt x="111" y="244"/>
                  </a:moveTo>
                  <a:lnTo>
                    <a:pt x="111" y="244"/>
                  </a:lnTo>
                  <a:lnTo>
                    <a:pt x="103" y="248"/>
                  </a:lnTo>
                  <a:lnTo>
                    <a:pt x="98" y="252"/>
                  </a:lnTo>
                  <a:lnTo>
                    <a:pt x="92" y="258"/>
                  </a:lnTo>
                  <a:lnTo>
                    <a:pt x="86" y="259"/>
                  </a:lnTo>
                  <a:lnTo>
                    <a:pt x="86" y="259"/>
                  </a:lnTo>
                  <a:lnTo>
                    <a:pt x="92" y="254"/>
                  </a:lnTo>
                  <a:lnTo>
                    <a:pt x="98" y="250"/>
                  </a:lnTo>
                  <a:lnTo>
                    <a:pt x="111" y="242"/>
                  </a:lnTo>
                  <a:lnTo>
                    <a:pt x="111" y="242"/>
                  </a:lnTo>
                  <a:lnTo>
                    <a:pt x="111" y="244"/>
                  </a:lnTo>
                  <a:lnTo>
                    <a:pt x="111" y="244"/>
                  </a:lnTo>
                  <a:lnTo>
                    <a:pt x="111" y="244"/>
                  </a:lnTo>
                  <a:close/>
                  <a:moveTo>
                    <a:pt x="119" y="263"/>
                  </a:moveTo>
                  <a:lnTo>
                    <a:pt x="119" y="263"/>
                  </a:lnTo>
                  <a:lnTo>
                    <a:pt x="119" y="261"/>
                  </a:lnTo>
                  <a:lnTo>
                    <a:pt x="121" y="259"/>
                  </a:lnTo>
                  <a:lnTo>
                    <a:pt x="126" y="256"/>
                  </a:lnTo>
                  <a:lnTo>
                    <a:pt x="126" y="256"/>
                  </a:lnTo>
                  <a:lnTo>
                    <a:pt x="126" y="258"/>
                  </a:lnTo>
                  <a:lnTo>
                    <a:pt x="124" y="261"/>
                  </a:lnTo>
                  <a:lnTo>
                    <a:pt x="121" y="263"/>
                  </a:lnTo>
                  <a:lnTo>
                    <a:pt x="119" y="263"/>
                  </a:lnTo>
                  <a:lnTo>
                    <a:pt x="119" y="263"/>
                  </a:lnTo>
                  <a:close/>
                  <a:moveTo>
                    <a:pt x="119" y="254"/>
                  </a:moveTo>
                  <a:lnTo>
                    <a:pt x="119" y="254"/>
                  </a:lnTo>
                  <a:lnTo>
                    <a:pt x="119" y="252"/>
                  </a:lnTo>
                  <a:lnTo>
                    <a:pt x="121" y="250"/>
                  </a:lnTo>
                  <a:lnTo>
                    <a:pt x="122" y="248"/>
                  </a:lnTo>
                  <a:lnTo>
                    <a:pt x="122" y="244"/>
                  </a:lnTo>
                  <a:lnTo>
                    <a:pt x="122" y="244"/>
                  </a:lnTo>
                  <a:lnTo>
                    <a:pt x="132" y="244"/>
                  </a:lnTo>
                  <a:lnTo>
                    <a:pt x="132" y="244"/>
                  </a:lnTo>
                  <a:lnTo>
                    <a:pt x="130" y="248"/>
                  </a:lnTo>
                  <a:lnTo>
                    <a:pt x="126" y="250"/>
                  </a:lnTo>
                  <a:lnTo>
                    <a:pt x="119" y="254"/>
                  </a:lnTo>
                  <a:lnTo>
                    <a:pt x="119" y="254"/>
                  </a:lnTo>
                  <a:close/>
                  <a:moveTo>
                    <a:pt x="134" y="265"/>
                  </a:moveTo>
                  <a:lnTo>
                    <a:pt x="134" y="265"/>
                  </a:lnTo>
                  <a:lnTo>
                    <a:pt x="140" y="258"/>
                  </a:lnTo>
                  <a:lnTo>
                    <a:pt x="147" y="254"/>
                  </a:lnTo>
                  <a:lnTo>
                    <a:pt x="147" y="254"/>
                  </a:lnTo>
                  <a:lnTo>
                    <a:pt x="147" y="256"/>
                  </a:lnTo>
                  <a:lnTo>
                    <a:pt x="147" y="258"/>
                  </a:lnTo>
                  <a:lnTo>
                    <a:pt x="143" y="259"/>
                  </a:lnTo>
                  <a:lnTo>
                    <a:pt x="134" y="265"/>
                  </a:lnTo>
                  <a:lnTo>
                    <a:pt x="134" y="265"/>
                  </a:lnTo>
                  <a:close/>
                  <a:moveTo>
                    <a:pt x="145" y="246"/>
                  </a:moveTo>
                  <a:lnTo>
                    <a:pt x="145" y="246"/>
                  </a:lnTo>
                  <a:lnTo>
                    <a:pt x="145" y="248"/>
                  </a:lnTo>
                  <a:lnTo>
                    <a:pt x="145" y="250"/>
                  </a:lnTo>
                  <a:lnTo>
                    <a:pt x="142" y="252"/>
                  </a:lnTo>
                  <a:lnTo>
                    <a:pt x="142" y="252"/>
                  </a:lnTo>
                  <a:lnTo>
                    <a:pt x="142" y="250"/>
                  </a:lnTo>
                  <a:lnTo>
                    <a:pt x="142" y="248"/>
                  </a:lnTo>
                  <a:lnTo>
                    <a:pt x="143" y="246"/>
                  </a:lnTo>
                  <a:lnTo>
                    <a:pt x="145" y="246"/>
                  </a:lnTo>
                  <a:lnTo>
                    <a:pt x="145" y="246"/>
                  </a:lnTo>
                  <a:close/>
                  <a:moveTo>
                    <a:pt x="241" y="57"/>
                  </a:moveTo>
                  <a:lnTo>
                    <a:pt x="241" y="57"/>
                  </a:lnTo>
                  <a:lnTo>
                    <a:pt x="223" y="61"/>
                  </a:lnTo>
                  <a:lnTo>
                    <a:pt x="206" y="61"/>
                  </a:lnTo>
                  <a:lnTo>
                    <a:pt x="172" y="61"/>
                  </a:lnTo>
                  <a:lnTo>
                    <a:pt x="172" y="61"/>
                  </a:lnTo>
                  <a:lnTo>
                    <a:pt x="170" y="69"/>
                  </a:lnTo>
                  <a:lnTo>
                    <a:pt x="168" y="77"/>
                  </a:lnTo>
                  <a:lnTo>
                    <a:pt x="168" y="94"/>
                  </a:lnTo>
                  <a:lnTo>
                    <a:pt x="166" y="113"/>
                  </a:lnTo>
                  <a:lnTo>
                    <a:pt x="166" y="134"/>
                  </a:lnTo>
                  <a:lnTo>
                    <a:pt x="166" y="134"/>
                  </a:lnTo>
                  <a:lnTo>
                    <a:pt x="164" y="174"/>
                  </a:lnTo>
                  <a:lnTo>
                    <a:pt x="162" y="214"/>
                  </a:lnTo>
                  <a:lnTo>
                    <a:pt x="162" y="214"/>
                  </a:lnTo>
                  <a:lnTo>
                    <a:pt x="162" y="225"/>
                  </a:lnTo>
                  <a:lnTo>
                    <a:pt x="161" y="233"/>
                  </a:lnTo>
                  <a:lnTo>
                    <a:pt x="161" y="233"/>
                  </a:lnTo>
                  <a:lnTo>
                    <a:pt x="157" y="237"/>
                  </a:lnTo>
                  <a:lnTo>
                    <a:pt x="151" y="239"/>
                  </a:lnTo>
                  <a:lnTo>
                    <a:pt x="138" y="239"/>
                  </a:lnTo>
                  <a:lnTo>
                    <a:pt x="122" y="237"/>
                  </a:lnTo>
                  <a:lnTo>
                    <a:pt x="111" y="235"/>
                  </a:lnTo>
                  <a:lnTo>
                    <a:pt x="111" y="235"/>
                  </a:lnTo>
                  <a:lnTo>
                    <a:pt x="113" y="149"/>
                  </a:lnTo>
                  <a:lnTo>
                    <a:pt x="117" y="63"/>
                  </a:lnTo>
                  <a:lnTo>
                    <a:pt x="117" y="63"/>
                  </a:lnTo>
                  <a:lnTo>
                    <a:pt x="109" y="59"/>
                  </a:lnTo>
                  <a:lnTo>
                    <a:pt x="100" y="57"/>
                  </a:lnTo>
                  <a:lnTo>
                    <a:pt x="81" y="57"/>
                  </a:lnTo>
                  <a:lnTo>
                    <a:pt x="81" y="57"/>
                  </a:lnTo>
                  <a:lnTo>
                    <a:pt x="61" y="57"/>
                  </a:lnTo>
                  <a:lnTo>
                    <a:pt x="44" y="57"/>
                  </a:lnTo>
                  <a:lnTo>
                    <a:pt x="44" y="57"/>
                  </a:lnTo>
                  <a:lnTo>
                    <a:pt x="42" y="46"/>
                  </a:lnTo>
                  <a:lnTo>
                    <a:pt x="42" y="33"/>
                  </a:lnTo>
                  <a:lnTo>
                    <a:pt x="46" y="10"/>
                  </a:lnTo>
                  <a:lnTo>
                    <a:pt x="46" y="10"/>
                  </a:lnTo>
                  <a:lnTo>
                    <a:pt x="77" y="10"/>
                  </a:lnTo>
                  <a:lnTo>
                    <a:pt x="105" y="10"/>
                  </a:lnTo>
                  <a:lnTo>
                    <a:pt x="161" y="8"/>
                  </a:lnTo>
                  <a:lnTo>
                    <a:pt x="161" y="8"/>
                  </a:lnTo>
                  <a:lnTo>
                    <a:pt x="191" y="8"/>
                  </a:lnTo>
                  <a:lnTo>
                    <a:pt x="191" y="8"/>
                  </a:lnTo>
                  <a:lnTo>
                    <a:pt x="218" y="8"/>
                  </a:lnTo>
                  <a:lnTo>
                    <a:pt x="229" y="8"/>
                  </a:lnTo>
                  <a:lnTo>
                    <a:pt x="241" y="12"/>
                  </a:lnTo>
                  <a:lnTo>
                    <a:pt x="241" y="12"/>
                  </a:lnTo>
                  <a:lnTo>
                    <a:pt x="241" y="35"/>
                  </a:lnTo>
                  <a:lnTo>
                    <a:pt x="241" y="57"/>
                  </a:lnTo>
                  <a:lnTo>
                    <a:pt x="241"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5" name="Freeform 93"/>
            <p:cNvSpPr>
              <a:spLocks noEditPoints="1"/>
            </p:cNvSpPr>
            <p:nvPr/>
          </p:nvSpPr>
          <p:spPr bwMode="auto">
            <a:xfrm>
              <a:off x="5980113" y="1984375"/>
              <a:ext cx="317500" cy="381000"/>
            </a:xfrm>
            <a:custGeom>
              <a:avLst/>
              <a:gdLst/>
              <a:ahLst/>
              <a:cxnLst>
                <a:cxn ang="0">
                  <a:pos x="185" y="96"/>
                </a:cxn>
                <a:cxn ang="0">
                  <a:pos x="107" y="0"/>
                </a:cxn>
                <a:cxn ang="0">
                  <a:pos x="0" y="52"/>
                </a:cxn>
                <a:cxn ang="0">
                  <a:pos x="65" y="235"/>
                </a:cxn>
                <a:cxn ang="0">
                  <a:pos x="122" y="240"/>
                </a:cxn>
                <a:cxn ang="0">
                  <a:pos x="187" y="229"/>
                </a:cxn>
                <a:cxn ang="0">
                  <a:pos x="36" y="29"/>
                </a:cxn>
                <a:cxn ang="0">
                  <a:pos x="25" y="130"/>
                </a:cxn>
                <a:cxn ang="0">
                  <a:pos x="25" y="143"/>
                </a:cxn>
                <a:cxn ang="0">
                  <a:pos x="14" y="126"/>
                </a:cxn>
                <a:cxn ang="0">
                  <a:pos x="14" y="126"/>
                </a:cxn>
                <a:cxn ang="0">
                  <a:pos x="21" y="101"/>
                </a:cxn>
                <a:cxn ang="0">
                  <a:pos x="14" y="86"/>
                </a:cxn>
                <a:cxn ang="0">
                  <a:pos x="21" y="80"/>
                </a:cxn>
                <a:cxn ang="0">
                  <a:pos x="14" y="65"/>
                </a:cxn>
                <a:cxn ang="0">
                  <a:pos x="23" y="44"/>
                </a:cxn>
                <a:cxn ang="0">
                  <a:pos x="12" y="31"/>
                </a:cxn>
                <a:cxn ang="0">
                  <a:pos x="27" y="63"/>
                </a:cxn>
                <a:cxn ang="0">
                  <a:pos x="27" y="103"/>
                </a:cxn>
                <a:cxn ang="0">
                  <a:pos x="6" y="137"/>
                </a:cxn>
                <a:cxn ang="0">
                  <a:pos x="25" y="160"/>
                </a:cxn>
                <a:cxn ang="0">
                  <a:pos x="27" y="176"/>
                </a:cxn>
                <a:cxn ang="0">
                  <a:pos x="25" y="181"/>
                </a:cxn>
                <a:cxn ang="0">
                  <a:pos x="8" y="219"/>
                </a:cxn>
                <a:cxn ang="0">
                  <a:pos x="8" y="219"/>
                </a:cxn>
                <a:cxn ang="0">
                  <a:pos x="31" y="210"/>
                </a:cxn>
                <a:cxn ang="0">
                  <a:pos x="23" y="198"/>
                </a:cxn>
                <a:cxn ang="0">
                  <a:pos x="38" y="147"/>
                </a:cxn>
                <a:cxn ang="0">
                  <a:pos x="38" y="147"/>
                </a:cxn>
                <a:cxn ang="0">
                  <a:pos x="40" y="225"/>
                </a:cxn>
                <a:cxn ang="0">
                  <a:pos x="71" y="219"/>
                </a:cxn>
                <a:cxn ang="0">
                  <a:pos x="73" y="216"/>
                </a:cxn>
                <a:cxn ang="0">
                  <a:pos x="92" y="155"/>
                </a:cxn>
                <a:cxn ang="0">
                  <a:pos x="113" y="157"/>
                </a:cxn>
                <a:cxn ang="0">
                  <a:pos x="111" y="174"/>
                </a:cxn>
                <a:cxn ang="0">
                  <a:pos x="122" y="178"/>
                </a:cxn>
                <a:cxn ang="0">
                  <a:pos x="115" y="195"/>
                </a:cxn>
                <a:cxn ang="0">
                  <a:pos x="136" y="189"/>
                </a:cxn>
                <a:cxn ang="0">
                  <a:pos x="141" y="198"/>
                </a:cxn>
                <a:cxn ang="0">
                  <a:pos x="141" y="231"/>
                </a:cxn>
                <a:cxn ang="0">
                  <a:pos x="147" y="206"/>
                </a:cxn>
                <a:cxn ang="0">
                  <a:pos x="168" y="216"/>
                </a:cxn>
                <a:cxn ang="0">
                  <a:pos x="162" y="229"/>
                </a:cxn>
                <a:cxn ang="0">
                  <a:pos x="157" y="210"/>
                </a:cxn>
                <a:cxn ang="0">
                  <a:pos x="84" y="139"/>
                </a:cxn>
                <a:cxn ang="0">
                  <a:pos x="40" y="107"/>
                </a:cxn>
                <a:cxn ang="0">
                  <a:pos x="179" y="44"/>
                </a:cxn>
                <a:cxn ang="0">
                  <a:pos x="141" y="137"/>
                </a:cxn>
                <a:cxn ang="0">
                  <a:pos x="143" y="63"/>
                </a:cxn>
                <a:cxn ang="0">
                  <a:pos x="82" y="99"/>
                </a:cxn>
                <a:cxn ang="0">
                  <a:pos x="99" y="42"/>
                </a:cxn>
                <a:cxn ang="0">
                  <a:pos x="86" y="42"/>
                </a:cxn>
                <a:cxn ang="0">
                  <a:pos x="84" y="54"/>
                </a:cxn>
                <a:cxn ang="0">
                  <a:pos x="86" y="96"/>
                </a:cxn>
                <a:cxn ang="0">
                  <a:pos x="111" y="96"/>
                </a:cxn>
                <a:cxn ang="0">
                  <a:pos x="124" y="48"/>
                </a:cxn>
                <a:cxn ang="0">
                  <a:pos x="126" y="63"/>
                </a:cxn>
                <a:cxn ang="0">
                  <a:pos x="136" y="67"/>
                </a:cxn>
                <a:cxn ang="0">
                  <a:pos x="139" y="73"/>
                </a:cxn>
              </a:cxnLst>
              <a:rect l="0" t="0" r="r" b="b"/>
              <a:pathLst>
                <a:path w="200" h="240">
                  <a:moveTo>
                    <a:pt x="191" y="195"/>
                  </a:moveTo>
                  <a:lnTo>
                    <a:pt x="191" y="195"/>
                  </a:lnTo>
                  <a:lnTo>
                    <a:pt x="179" y="176"/>
                  </a:lnTo>
                  <a:lnTo>
                    <a:pt x="168" y="158"/>
                  </a:lnTo>
                  <a:lnTo>
                    <a:pt x="168" y="158"/>
                  </a:lnTo>
                  <a:lnTo>
                    <a:pt x="143" y="128"/>
                  </a:lnTo>
                  <a:lnTo>
                    <a:pt x="143" y="128"/>
                  </a:lnTo>
                  <a:lnTo>
                    <a:pt x="164" y="120"/>
                  </a:lnTo>
                  <a:lnTo>
                    <a:pt x="174" y="115"/>
                  </a:lnTo>
                  <a:lnTo>
                    <a:pt x="179" y="107"/>
                  </a:lnTo>
                  <a:lnTo>
                    <a:pt x="179" y="107"/>
                  </a:lnTo>
                  <a:lnTo>
                    <a:pt x="185" y="96"/>
                  </a:lnTo>
                  <a:lnTo>
                    <a:pt x="187" y="84"/>
                  </a:lnTo>
                  <a:lnTo>
                    <a:pt x="189" y="71"/>
                  </a:lnTo>
                  <a:lnTo>
                    <a:pt x="187" y="57"/>
                  </a:lnTo>
                  <a:lnTo>
                    <a:pt x="183" y="44"/>
                  </a:lnTo>
                  <a:lnTo>
                    <a:pt x="177" y="33"/>
                  </a:lnTo>
                  <a:lnTo>
                    <a:pt x="170" y="23"/>
                  </a:lnTo>
                  <a:lnTo>
                    <a:pt x="162" y="16"/>
                  </a:lnTo>
                  <a:lnTo>
                    <a:pt x="162" y="16"/>
                  </a:lnTo>
                  <a:lnTo>
                    <a:pt x="151" y="8"/>
                  </a:lnTo>
                  <a:lnTo>
                    <a:pt x="137" y="4"/>
                  </a:lnTo>
                  <a:lnTo>
                    <a:pt x="122" y="2"/>
                  </a:lnTo>
                  <a:lnTo>
                    <a:pt x="107" y="0"/>
                  </a:lnTo>
                  <a:lnTo>
                    <a:pt x="73" y="2"/>
                  </a:lnTo>
                  <a:lnTo>
                    <a:pt x="55" y="2"/>
                  </a:lnTo>
                  <a:lnTo>
                    <a:pt x="38" y="2"/>
                  </a:lnTo>
                  <a:lnTo>
                    <a:pt x="38" y="2"/>
                  </a:lnTo>
                  <a:lnTo>
                    <a:pt x="31" y="8"/>
                  </a:lnTo>
                  <a:lnTo>
                    <a:pt x="19" y="14"/>
                  </a:lnTo>
                  <a:lnTo>
                    <a:pt x="10" y="19"/>
                  </a:lnTo>
                  <a:lnTo>
                    <a:pt x="6" y="23"/>
                  </a:lnTo>
                  <a:lnTo>
                    <a:pt x="4" y="29"/>
                  </a:lnTo>
                  <a:lnTo>
                    <a:pt x="4" y="29"/>
                  </a:lnTo>
                  <a:lnTo>
                    <a:pt x="2" y="40"/>
                  </a:lnTo>
                  <a:lnTo>
                    <a:pt x="0" y="52"/>
                  </a:lnTo>
                  <a:lnTo>
                    <a:pt x="0" y="52"/>
                  </a:lnTo>
                  <a:lnTo>
                    <a:pt x="0" y="86"/>
                  </a:lnTo>
                  <a:lnTo>
                    <a:pt x="0" y="124"/>
                  </a:lnTo>
                  <a:lnTo>
                    <a:pt x="4" y="198"/>
                  </a:lnTo>
                  <a:lnTo>
                    <a:pt x="4" y="198"/>
                  </a:lnTo>
                  <a:lnTo>
                    <a:pt x="4" y="218"/>
                  </a:lnTo>
                  <a:lnTo>
                    <a:pt x="4" y="225"/>
                  </a:lnTo>
                  <a:lnTo>
                    <a:pt x="10" y="235"/>
                  </a:lnTo>
                  <a:lnTo>
                    <a:pt x="10" y="235"/>
                  </a:lnTo>
                  <a:lnTo>
                    <a:pt x="23" y="235"/>
                  </a:lnTo>
                  <a:lnTo>
                    <a:pt x="38" y="235"/>
                  </a:lnTo>
                  <a:lnTo>
                    <a:pt x="65" y="235"/>
                  </a:lnTo>
                  <a:lnTo>
                    <a:pt x="65" y="235"/>
                  </a:lnTo>
                  <a:lnTo>
                    <a:pt x="78" y="221"/>
                  </a:lnTo>
                  <a:lnTo>
                    <a:pt x="94" y="210"/>
                  </a:lnTo>
                  <a:lnTo>
                    <a:pt x="94" y="210"/>
                  </a:lnTo>
                  <a:lnTo>
                    <a:pt x="92" y="198"/>
                  </a:lnTo>
                  <a:lnTo>
                    <a:pt x="92" y="193"/>
                  </a:lnTo>
                  <a:lnTo>
                    <a:pt x="94" y="189"/>
                  </a:lnTo>
                  <a:lnTo>
                    <a:pt x="94" y="189"/>
                  </a:lnTo>
                  <a:lnTo>
                    <a:pt x="103" y="200"/>
                  </a:lnTo>
                  <a:lnTo>
                    <a:pt x="111" y="212"/>
                  </a:lnTo>
                  <a:lnTo>
                    <a:pt x="118" y="225"/>
                  </a:lnTo>
                  <a:lnTo>
                    <a:pt x="122" y="240"/>
                  </a:lnTo>
                  <a:lnTo>
                    <a:pt x="122" y="240"/>
                  </a:lnTo>
                  <a:lnTo>
                    <a:pt x="128" y="240"/>
                  </a:lnTo>
                  <a:lnTo>
                    <a:pt x="132" y="240"/>
                  </a:lnTo>
                  <a:lnTo>
                    <a:pt x="143" y="238"/>
                  </a:lnTo>
                  <a:lnTo>
                    <a:pt x="143" y="238"/>
                  </a:lnTo>
                  <a:lnTo>
                    <a:pt x="158" y="240"/>
                  </a:lnTo>
                  <a:lnTo>
                    <a:pt x="166" y="240"/>
                  </a:lnTo>
                  <a:lnTo>
                    <a:pt x="174" y="240"/>
                  </a:lnTo>
                  <a:lnTo>
                    <a:pt x="174" y="240"/>
                  </a:lnTo>
                  <a:lnTo>
                    <a:pt x="177" y="238"/>
                  </a:lnTo>
                  <a:lnTo>
                    <a:pt x="181" y="235"/>
                  </a:lnTo>
                  <a:lnTo>
                    <a:pt x="187" y="229"/>
                  </a:lnTo>
                  <a:lnTo>
                    <a:pt x="187" y="229"/>
                  </a:lnTo>
                  <a:lnTo>
                    <a:pt x="197" y="221"/>
                  </a:lnTo>
                  <a:lnTo>
                    <a:pt x="200" y="219"/>
                  </a:lnTo>
                  <a:lnTo>
                    <a:pt x="200" y="216"/>
                  </a:lnTo>
                  <a:lnTo>
                    <a:pt x="200" y="216"/>
                  </a:lnTo>
                  <a:lnTo>
                    <a:pt x="200" y="210"/>
                  </a:lnTo>
                  <a:lnTo>
                    <a:pt x="198" y="204"/>
                  </a:lnTo>
                  <a:lnTo>
                    <a:pt x="191" y="195"/>
                  </a:lnTo>
                  <a:lnTo>
                    <a:pt x="191" y="195"/>
                  </a:lnTo>
                  <a:close/>
                  <a:moveTo>
                    <a:pt x="38" y="23"/>
                  </a:moveTo>
                  <a:lnTo>
                    <a:pt x="38" y="23"/>
                  </a:lnTo>
                  <a:lnTo>
                    <a:pt x="36" y="29"/>
                  </a:lnTo>
                  <a:lnTo>
                    <a:pt x="33" y="33"/>
                  </a:lnTo>
                  <a:lnTo>
                    <a:pt x="27" y="36"/>
                  </a:lnTo>
                  <a:lnTo>
                    <a:pt x="21" y="38"/>
                  </a:lnTo>
                  <a:lnTo>
                    <a:pt x="21" y="38"/>
                  </a:lnTo>
                  <a:lnTo>
                    <a:pt x="29" y="29"/>
                  </a:lnTo>
                  <a:lnTo>
                    <a:pt x="33" y="25"/>
                  </a:lnTo>
                  <a:lnTo>
                    <a:pt x="38" y="23"/>
                  </a:lnTo>
                  <a:lnTo>
                    <a:pt x="38" y="23"/>
                  </a:lnTo>
                  <a:close/>
                  <a:moveTo>
                    <a:pt x="14" y="145"/>
                  </a:moveTo>
                  <a:lnTo>
                    <a:pt x="14" y="145"/>
                  </a:lnTo>
                  <a:lnTo>
                    <a:pt x="17" y="137"/>
                  </a:lnTo>
                  <a:lnTo>
                    <a:pt x="25" y="130"/>
                  </a:lnTo>
                  <a:lnTo>
                    <a:pt x="33" y="124"/>
                  </a:lnTo>
                  <a:lnTo>
                    <a:pt x="38" y="120"/>
                  </a:lnTo>
                  <a:lnTo>
                    <a:pt x="38" y="120"/>
                  </a:lnTo>
                  <a:lnTo>
                    <a:pt x="38" y="126"/>
                  </a:lnTo>
                  <a:lnTo>
                    <a:pt x="38" y="126"/>
                  </a:lnTo>
                  <a:lnTo>
                    <a:pt x="27" y="136"/>
                  </a:lnTo>
                  <a:lnTo>
                    <a:pt x="14" y="145"/>
                  </a:lnTo>
                  <a:lnTo>
                    <a:pt x="14" y="145"/>
                  </a:lnTo>
                  <a:close/>
                  <a:moveTo>
                    <a:pt x="25" y="141"/>
                  </a:moveTo>
                  <a:lnTo>
                    <a:pt x="25" y="141"/>
                  </a:lnTo>
                  <a:lnTo>
                    <a:pt x="25" y="143"/>
                  </a:lnTo>
                  <a:lnTo>
                    <a:pt x="25" y="143"/>
                  </a:lnTo>
                  <a:lnTo>
                    <a:pt x="17" y="155"/>
                  </a:lnTo>
                  <a:lnTo>
                    <a:pt x="12" y="158"/>
                  </a:lnTo>
                  <a:lnTo>
                    <a:pt x="8" y="162"/>
                  </a:lnTo>
                  <a:lnTo>
                    <a:pt x="8" y="162"/>
                  </a:lnTo>
                  <a:lnTo>
                    <a:pt x="10" y="157"/>
                  </a:lnTo>
                  <a:lnTo>
                    <a:pt x="14" y="153"/>
                  </a:lnTo>
                  <a:lnTo>
                    <a:pt x="19" y="147"/>
                  </a:lnTo>
                  <a:lnTo>
                    <a:pt x="25" y="143"/>
                  </a:lnTo>
                  <a:lnTo>
                    <a:pt x="25" y="143"/>
                  </a:lnTo>
                  <a:lnTo>
                    <a:pt x="25" y="141"/>
                  </a:lnTo>
                  <a:lnTo>
                    <a:pt x="25" y="141"/>
                  </a:lnTo>
                  <a:close/>
                  <a:moveTo>
                    <a:pt x="14" y="126"/>
                  </a:moveTo>
                  <a:lnTo>
                    <a:pt x="14" y="126"/>
                  </a:lnTo>
                  <a:lnTo>
                    <a:pt x="17" y="120"/>
                  </a:lnTo>
                  <a:lnTo>
                    <a:pt x="23" y="113"/>
                  </a:lnTo>
                  <a:lnTo>
                    <a:pt x="31" y="105"/>
                  </a:lnTo>
                  <a:lnTo>
                    <a:pt x="38" y="101"/>
                  </a:lnTo>
                  <a:lnTo>
                    <a:pt x="38" y="101"/>
                  </a:lnTo>
                  <a:lnTo>
                    <a:pt x="36" y="107"/>
                  </a:lnTo>
                  <a:lnTo>
                    <a:pt x="35" y="109"/>
                  </a:lnTo>
                  <a:lnTo>
                    <a:pt x="27" y="117"/>
                  </a:lnTo>
                  <a:lnTo>
                    <a:pt x="19" y="122"/>
                  </a:lnTo>
                  <a:lnTo>
                    <a:pt x="14" y="126"/>
                  </a:lnTo>
                  <a:lnTo>
                    <a:pt x="14" y="126"/>
                  </a:lnTo>
                  <a:close/>
                  <a:moveTo>
                    <a:pt x="21" y="101"/>
                  </a:moveTo>
                  <a:lnTo>
                    <a:pt x="21" y="101"/>
                  </a:lnTo>
                  <a:lnTo>
                    <a:pt x="27" y="90"/>
                  </a:lnTo>
                  <a:lnTo>
                    <a:pt x="33" y="84"/>
                  </a:lnTo>
                  <a:lnTo>
                    <a:pt x="38" y="80"/>
                  </a:lnTo>
                  <a:lnTo>
                    <a:pt x="38" y="80"/>
                  </a:lnTo>
                  <a:lnTo>
                    <a:pt x="38" y="86"/>
                  </a:lnTo>
                  <a:lnTo>
                    <a:pt x="36" y="88"/>
                  </a:lnTo>
                  <a:lnTo>
                    <a:pt x="33" y="94"/>
                  </a:lnTo>
                  <a:lnTo>
                    <a:pt x="25" y="97"/>
                  </a:lnTo>
                  <a:lnTo>
                    <a:pt x="21" y="101"/>
                  </a:lnTo>
                  <a:lnTo>
                    <a:pt x="21" y="101"/>
                  </a:lnTo>
                  <a:close/>
                  <a:moveTo>
                    <a:pt x="6" y="109"/>
                  </a:moveTo>
                  <a:lnTo>
                    <a:pt x="6" y="109"/>
                  </a:lnTo>
                  <a:lnTo>
                    <a:pt x="8" y="103"/>
                  </a:lnTo>
                  <a:lnTo>
                    <a:pt x="8" y="99"/>
                  </a:lnTo>
                  <a:lnTo>
                    <a:pt x="14" y="92"/>
                  </a:lnTo>
                  <a:lnTo>
                    <a:pt x="29" y="80"/>
                  </a:lnTo>
                  <a:lnTo>
                    <a:pt x="29" y="80"/>
                  </a:lnTo>
                  <a:lnTo>
                    <a:pt x="25" y="88"/>
                  </a:lnTo>
                  <a:lnTo>
                    <a:pt x="19" y="96"/>
                  </a:lnTo>
                  <a:lnTo>
                    <a:pt x="6" y="109"/>
                  </a:lnTo>
                  <a:lnTo>
                    <a:pt x="6" y="109"/>
                  </a:lnTo>
                  <a:close/>
                  <a:moveTo>
                    <a:pt x="14" y="86"/>
                  </a:moveTo>
                  <a:lnTo>
                    <a:pt x="14" y="86"/>
                  </a:lnTo>
                  <a:lnTo>
                    <a:pt x="17" y="78"/>
                  </a:lnTo>
                  <a:lnTo>
                    <a:pt x="23" y="73"/>
                  </a:lnTo>
                  <a:lnTo>
                    <a:pt x="31" y="67"/>
                  </a:lnTo>
                  <a:lnTo>
                    <a:pt x="36" y="61"/>
                  </a:lnTo>
                  <a:lnTo>
                    <a:pt x="36" y="61"/>
                  </a:lnTo>
                  <a:lnTo>
                    <a:pt x="38" y="61"/>
                  </a:lnTo>
                  <a:lnTo>
                    <a:pt x="38" y="61"/>
                  </a:lnTo>
                  <a:lnTo>
                    <a:pt x="38" y="67"/>
                  </a:lnTo>
                  <a:lnTo>
                    <a:pt x="35" y="71"/>
                  </a:lnTo>
                  <a:lnTo>
                    <a:pt x="29" y="76"/>
                  </a:lnTo>
                  <a:lnTo>
                    <a:pt x="21" y="80"/>
                  </a:lnTo>
                  <a:lnTo>
                    <a:pt x="14" y="86"/>
                  </a:lnTo>
                  <a:lnTo>
                    <a:pt x="14" y="86"/>
                  </a:lnTo>
                  <a:close/>
                  <a:moveTo>
                    <a:pt x="35" y="38"/>
                  </a:moveTo>
                  <a:lnTo>
                    <a:pt x="35" y="38"/>
                  </a:lnTo>
                  <a:lnTo>
                    <a:pt x="38" y="38"/>
                  </a:lnTo>
                  <a:lnTo>
                    <a:pt x="38" y="38"/>
                  </a:lnTo>
                  <a:lnTo>
                    <a:pt x="38" y="48"/>
                  </a:lnTo>
                  <a:lnTo>
                    <a:pt x="38" y="48"/>
                  </a:lnTo>
                  <a:lnTo>
                    <a:pt x="33" y="52"/>
                  </a:lnTo>
                  <a:lnTo>
                    <a:pt x="25" y="56"/>
                  </a:lnTo>
                  <a:lnTo>
                    <a:pt x="19" y="61"/>
                  </a:lnTo>
                  <a:lnTo>
                    <a:pt x="14" y="65"/>
                  </a:lnTo>
                  <a:lnTo>
                    <a:pt x="14" y="65"/>
                  </a:lnTo>
                  <a:lnTo>
                    <a:pt x="17" y="57"/>
                  </a:lnTo>
                  <a:lnTo>
                    <a:pt x="23" y="52"/>
                  </a:lnTo>
                  <a:lnTo>
                    <a:pt x="29" y="46"/>
                  </a:lnTo>
                  <a:lnTo>
                    <a:pt x="35" y="38"/>
                  </a:lnTo>
                  <a:lnTo>
                    <a:pt x="35" y="38"/>
                  </a:lnTo>
                  <a:close/>
                  <a:moveTo>
                    <a:pt x="8" y="61"/>
                  </a:moveTo>
                  <a:lnTo>
                    <a:pt x="8" y="61"/>
                  </a:lnTo>
                  <a:lnTo>
                    <a:pt x="10" y="56"/>
                  </a:lnTo>
                  <a:lnTo>
                    <a:pt x="14" y="52"/>
                  </a:lnTo>
                  <a:lnTo>
                    <a:pt x="19" y="48"/>
                  </a:lnTo>
                  <a:lnTo>
                    <a:pt x="23" y="44"/>
                  </a:lnTo>
                  <a:lnTo>
                    <a:pt x="23" y="44"/>
                  </a:lnTo>
                  <a:lnTo>
                    <a:pt x="17" y="54"/>
                  </a:lnTo>
                  <a:lnTo>
                    <a:pt x="8" y="61"/>
                  </a:lnTo>
                  <a:lnTo>
                    <a:pt x="8" y="61"/>
                  </a:lnTo>
                  <a:close/>
                  <a:moveTo>
                    <a:pt x="33" y="17"/>
                  </a:moveTo>
                  <a:lnTo>
                    <a:pt x="33" y="17"/>
                  </a:lnTo>
                  <a:lnTo>
                    <a:pt x="21" y="33"/>
                  </a:lnTo>
                  <a:lnTo>
                    <a:pt x="8" y="46"/>
                  </a:lnTo>
                  <a:lnTo>
                    <a:pt x="8" y="46"/>
                  </a:lnTo>
                  <a:lnTo>
                    <a:pt x="8" y="40"/>
                  </a:lnTo>
                  <a:lnTo>
                    <a:pt x="10" y="35"/>
                  </a:lnTo>
                  <a:lnTo>
                    <a:pt x="12" y="31"/>
                  </a:lnTo>
                  <a:lnTo>
                    <a:pt x="15" y="27"/>
                  </a:lnTo>
                  <a:lnTo>
                    <a:pt x="23" y="23"/>
                  </a:lnTo>
                  <a:lnTo>
                    <a:pt x="33" y="17"/>
                  </a:lnTo>
                  <a:lnTo>
                    <a:pt x="33" y="17"/>
                  </a:lnTo>
                  <a:close/>
                  <a:moveTo>
                    <a:pt x="6" y="78"/>
                  </a:moveTo>
                  <a:lnTo>
                    <a:pt x="6" y="78"/>
                  </a:lnTo>
                  <a:lnTo>
                    <a:pt x="14" y="73"/>
                  </a:lnTo>
                  <a:lnTo>
                    <a:pt x="19" y="67"/>
                  </a:lnTo>
                  <a:lnTo>
                    <a:pt x="25" y="61"/>
                  </a:lnTo>
                  <a:lnTo>
                    <a:pt x="31" y="57"/>
                  </a:lnTo>
                  <a:lnTo>
                    <a:pt x="31" y="57"/>
                  </a:lnTo>
                  <a:lnTo>
                    <a:pt x="27" y="63"/>
                  </a:lnTo>
                  <a:lnTo>
                    <a:pt x="21" y="71"/>
                  </a:lnTo>
                  <a:lnTo>
                    <a:pt x="6" y="86"/>
                  </a:lnTo>
                  <a:lnTo>
                    <a:pt x="6" y="86"/>
                  </a:lnTo>
                  <a:lnTo>
                    <a:pt x="6" y="84"/>
                  </a:lnTo>
                  <a:lnTo>
                    <a:pt x="6" y="82"/>
                  </a:lnTo>
                  <a:lnTo>
                    <a:pt x="6" y="78"/>
                  </a:lnTo>
                  <a:lnTo>
                    <a:pt x="6" y="78"/>
                  </a:lnTo>
                  <a:close/>
                  <a:moveTo>
                    <a:pt x="25" y="101"/>
                  </a:moveTo>
                  <a:lnTo>
                    <a:pt x="25" y="101"/>
                  </a:lnTo>
                  <a:lnTo>
                    <a:pt x="27" y="101"/>
                  </a:lnTo>
                  <a:lnTo>
                    <a:pt x="27" y="103"/>
                  </a:lnTo>
                  <a:lnTo>
                    <a:pt x="27" y="103"/>
                  </a:lnTo>
                  <a:lnTo>
                    <a:pt x="21" y="111"/>
                  </a:lnTo>
                  <a:lnTo>
                    <a:pt x="14" y="117"/>
                  </a:lnTo>
                  <a:lnTo>
                    <a:pt x="14" y="117"/>
                  </a:lnTo>
                  <a:lnTo>
                    <a:pt x="12" y="122"/>
                  </a:lnTo>
                  <a:lnTo>
                    <a:pt x="8" y="124"/>
                  </a:lnTo>
                  <a:lnTo>
                    <a:pt x="6" y="124"/>
                  </a:lnTo>
                  <a:lnTo>
                    <a:pt x="6" y="124"/>
                  </a:lnTo>
                  <a:lnTo>
                    <a:pt x="14" y="113"/>
                  </a:lnTo>
                  <a:lnTo>
                    <a:pt x="25" y="101"/>
                  </a:lnTo>
                  <a:lnTo>
                    <a:pt x="25" y="101"/>
                  </a:lnTo>
                  <a:close/>
                  <a:moveTo>
                    <a:pt x="6" y="137"/>
                  </a:moveTo>
                  <a:lnTo>
                    <a:pt x="6" y="137"/>
                  </a:lnTo>
                  <a:lnTo>
                    <a:pt x="12" y="134"/>
                  </a:lnTo>
                  <a:lnTo>
                    <a:pt x="17" y="130"/>
                  </a:lnTo>
                  <a:lnTo>
                    <a:pt x="23" y="124"/>
                  </a:lnTo>
                  <a:lnTo>
                    <a:pt x="29" y="120"/>
                  </a:lnTo>
                  <a:lnTo>
                    <a:pt x="29" y="120"/>
                  </a:lnTo>
                  <a:lnTo>
                    <a:pt x="17" y="134"/>
                  </a:lnTo>
                  <a:lnTo>
                    <a:pt x="6" y="147"/>
                  </a:lnTo>
                  <a:lnTo>
                    <a:pt x="6" y="147"/>
                  </a:lnTo>
                  <a:lnTo>
                    <a:pt x="6" y="137"/>
                  </a:lnTo>
                  <a:lnTo>
                    <a:pt x="6" y="137"/>
                  </a:lnTo>
                  <a:close/>
                  <a:moveTo>
                    <a:pt x="25" y="160"/>
                  </a:moveTo>
                  <a:lnTo>
                    <a:pt x="25" y="160"/>
                  </a:lnTo>
                  <a:lnTo>
                    <a:pt x="17" y="174"/>
                  </a:lnTo>
                  <a:lnTo>
                    <a:pt x="12" y="179"/>
                  </a:lnTo>
                  <a:lnTo>
                    <a:pt x="8" y="183"/>
                  </a:lnTo>
                  <a:lnTo>
                    <a:pt x="8" y="183"/>
                  </a:lnTo>
                  <a:lnTo>
                    <a:pt x="10" y="176"/>
                  </a:lnTo>
                  <a:lnTo>
                    <a:pt x="14" y="170"/>
                  </a:lnTo>
                  <a:lnTo>
                    <a:pt x="19" y="166"/>
                  </a:lnTo>
                  <a:lnTo>
                    <a:pt x="25" y="160"/>
                  </a:lnTo>
                  <a:lnTo>
                    <a:pt x="25" y="160"/>
                  </a:lnTo>
                  <a:close/>
                  <a:moveTo>
                    <a:pt x="38" y="166"/>
                  </a:moveTo>
                  <a:lnTo>
                    <a:pt x="38" y="166"/>
                  </a:lnTo>
                  <a:lnTo>
                    <a:pt x="27" y="176"/>
                  </a:lnTo>
                  <a:lnTo>
                    <a:pt x="15" y="183"/>
                  </a:lnTo>
                  <a:lnTo>
                    <a:pt x="15" y="183"/>
                  </a:lnTo>
                  <a:lnTo>
                    <a:pt x="19" y="176"/>
                  </a:lnTo>
                  <a:lnTo>
                    <a:pt x="25" y="168"/>
                  </a:lnTo>
                  <a:lnTo>
                    <a:pt x="36" y="157"/>
                  </a:lnTo>
                  <a:lnTo>
                    <a:pt x="36" y="157"/>
                  </a:lnTo>
                  <a:lnTo>
                    <a:pt x="38" y="158"/>
                  </a:lnTo>
                  <a:lnTo>
                    <a:pt x="38" y="160"/>
                  </a:lnTo>
                  <a:lnTo>
                    <a:pt x="38" y="166"/>
                  </a:lnTo>
                  <a:lnTo>
                    <a:pt x="38" y="166"/>
                  </a:lnTo>
                  <a:close/>
                  <a:moveTo>
                    <a:pt x="25" y="181"/>
                  </a:moveTo>
                  <a:lnTo>
                    <a:pt x="25" y="181"/>
                  </a:lnTo>
                  <a:lnTo>
                    <a:pt x="23" y="187"/>
                  </a:lnTo>
                  <a:lnTo>
                    <a:pt x="19" y="193"/>
                  </a:lnTo>
                  <a:lnTo>
                    <a:pt x="8" y="204"/>
                  </a:lnTo>
                  <a:lnTo>
                    <a:pt x="8" y="204"/>
                  </a:lnTo>
                  <a:lnTo>
                    <a:pt x="8" y="200"/>
                  </a:lnTo>
                  <a:lnTo>
                    <a:pt x="10" y="197"/>
                  </a:lnTo>
                  <a:lnTo>
                    <a:pt x="14" y="191"/>
                  </a:lnTo>
                  <a:lnTo>
                    <a:pt x="19" y="185"/>
                  </a:lnTo>
                  <a:lnTo>
                    <a:pt x="25" y="181"/>
                  </a:lnTo>
                  <a:lnTo>
                    <a:pt x="25" y="181"/>
                  </a:lnTo>
                  <a:close/>
                  <a:moveTo>
                    <a:pt x="8" y="219"/>
                  </a:moveTo>
                  <a:lnTo>
                    <a:pt x="8" y="219"/>
                  </a:lnTo>
                  <a:lnTo>
                    <a:pt x="12" y="214"/>
                  </a:lnTo>
                  <a:lnTo>
                    <a:pt x="15" y="210"/>
                  </a:lnTo>
                  <a:lnTo>
                    <a:pt x="23" y="202"/>
                  </a:lnTo>
                  <a:lnTo>
                    <a:pt x="23" y="202"/>
                  </a:lnTo>
                  <a:lnTo>
                    <a:pt x="25" y="202"/>
                  </a:lnTo>
                  <a:lnTo>
                    <a:pt x="23" y="204"/>
                  </a:lnTo>
                  <a:lnTo>
                    <a:pt x="19" y="208"/>
                  </a:lnTo>
                  <a:lnTo>
                    <a:pt x="19" y="208"/>
                  </a:lnTo>
                  <a:lnTo>
                    <a:pt x="15" y="216"/>
                  </a:lnTo>
                  <a:lnTo>
                    <a:pt x="12" y="218"/>
                  </a:lnTo>
                  <a:lnTo>
                    <a:pt x="8" y="219"/>
                  </a:lnTo>
                  <a:lnTo>
                    <a:pt x="8" y="219"/>
                  </a:lnTo>
                  <a:close/>
                  <a:moveTo>
                    <a:pt x="21" y="231"/>
                  </a:moveTo>
                  <a:lnTo>
                    <a:pt x="21" y="231"/>
                  </a:lnTo>
                  <a:lnTo>
                    <a:pt x="27" y="225"/>
                  </a:lnTo>
                  <a:lnTo>
                    <a:pt x="35" y="221"/>
                  </a:lnTo>
                  <a:lnTo>
                    <a:pt x="35" y="221"/>
                  </a:lnTo>
                  <a:lnTo>
                    <a:pt x="33" y="225"/>
                  </a:lnTo>
                  <a:lnTo>
                    <a:pt x="31" y="227"/>
                  </a:lnTo>
                  <a:lnTo>
                    <a:pt x="27" y="231"/>
                  </a:lnTo>
                  <a:lnTo>
                    <a:pt x="21" y="231"/>
                  </a:lnTo>
                  <a:lnTo>
                    <a:pt x="21" y="231"/>
                  </a:lnTo>
                  <a:close/>
                  <a:moveTo>
                    <a:pt x="31" y="210"/>
                  </a:moveTo>
                  <a:lnTo>
                    <a:pt x="31" y="210"/>
                  </a:lnTo>
                  <a:lnTo>
                    <a:pt x="31" y="212"/>
                  </a:lnTo>
                  <a:lnTo>
                    <a:pt x="27" y="216"/>
                  </a:lnTo>
                  <a:lnTo>
                    <a:pt x="27" y="216"/>
                  </a:lnTo>
                  <a:lnTo>
                    <a:pt x="27" y="214"/>
                  </a:lnTo>
                  <a:lnTo>
                    <a:pt x="29" y="212"/>
                  </a:lnTo>
                  <a:lnTo>
                    <a:pt x="31" y="210"/>
                  </a:lnTo>
                  <a:lnTo>
                    <a:pt x="31" y="210"/>
                  </a:lnTo>
                  <a:close/>
                  <a:moveTo>
                    <a:pt x="38" y="189"/>
                  </a:moveTo>
                  <a:lnTo>
                    <a:pt x="38" y="189"/>
                  </a:lnTo>
                  <a:lnTo>
                    <a:pt x="33" y="191"/>
                  </a:lnTo>
                  <a:lnTo>
                    <a:pt x="27" y="195"/>
                  </a:lnTo>
                  <a:lnTo>
                    <a:pt x="23" y="198"/>
                  </a:lnTo>
                  <a:lnTo>
                    <a:pt x="17" y="202"/>
                  </a:lnTo>
                  <a:lnTo>
                    <a:pt x="17" y="202"/>
                  </a:lnTo>
                  <a:lnTo>
                    <a:pt x="21" y="195"/>
                  </a:lnTo>
                  <a:lnTo>
                    <a:pt x="25" y="189"/>
                  </a:lnTo>
                  <a:lnTo>
                    <a:pt x="36" y="178"/>
                  </a:lnTo>
                  <a:lnTo>
                    <a:pt x="36" y="178"/>
                  </a:lnTo>
                  <a:lnTo>
                    <a:pt x="38" y="179"/>
                  </a:lnTo>
                  <a:lnTo>
                    <a:pt x="38" y="181"/>
                  </a:lnTo>
                  <a:lnTo>
                    <a:pt x="38" y="189"/>
                  </a:lnTo>
                  <a:lnTo>
                    <a:pt x="38" y="189"/>
                  </a:lnTo>
                  <a:close/>
                  <a:moveTo>
                    <a:pt x="38" y="147"/>
                  </a:moveTo>
                  <a:lnTo>
                    <a:pt x="38" y="147"/>
                  </a:lnTo>
                  <a:lnTo>
                    <a:pt x="33" y="149"/>
                  </a:lnTo>
                  <a:lnTo>
                    <a:pt x="27" y="155"/>
                  </a:lnTo>
                  <a:lnTo>
                    <a:pt x="15" y="164"/>
                  </a:lnTo>
                  <a:lnTo>
                    <a:pt x="15" y="164"/>
                  </a:lnTo>
                  <a:lnTo>
                    <a:pt x="19" y="157"/>
                  </a:lnTo>
                  <a:lnTo>
                    <a:pt x="25" y="149"/>
                  </a:lnTo>
                  <a:lnTo>
                    <a:pt x="38" y="137"/>
                  </a:lnTo>
                  <a:lnTo>
                    <a:pt x="38" y="137"/>
                  </a:lnTo>
                  <a:lnTo>
                    <a:pt x="38" y="139"/>
                  </a:lnTo>
                  <a:lnTo>
                    <a:pt x="38" y="141"/>
                  </a:lnTo>
                  <a:lnTo>
                    <a:pt x="38" y="147"/>
                  </a:lnTo>
                  <a:lnTo>
                    <a:pt x="38" y="147"/>
                  </a:lnTo>
                  <a:close/>
                  <a:moveTo>
                    <a:pt x="42" y="229"/>
                  </a:moveTo>
                  <a:lnTo>
                    <a:pt x="42" y="229"/>
                  </a:lnTo>
                  <a:lnTo>
                    <a:pt x="44" y="225"/>
                  </a:lnTo>
                  <a:lnTo>
                    <a:pt x="48" y="223"/>
                  </a:lnTo>
                  <a:lnTo>
                    <a:pt x="57" y="219"/>
                  </a:lnTo>
                  <a:lnTo>
                    <a:pt x="57" y="219"/>
                  </a:lnTo>
                  <a:lnTo>
                    <a:pt x="52" y="227"/>
                  </a:lnTo>
                  <a:lnTo>
                    <a:pt x="48" y="229"/>
                  </a:lnTo>
                  <a:lnTo>
                    <a:pt x="42" y="229"/>
                  </a:lnTo>
                  <a:lnTo>
                    <a:pt x="42" y="229"/>
                  </a:lnTo>
                  <a:close/>
                  <a:moveTo>
                    <a:pt x="40" y="225"/>
                  </a:moveTo>
                  <a:lnTo>
                    <a:pt x="40" y="225"/>
                  </a:lnTo>
                  <a:lnTo>
                    <a:pt x="42" y="219"/>
                  </a:lnTo>
                  <a:lnTo>
                    <a:pt x="46" y="216"/>
                  </a:lnTo>
                  <a:lnTo>
                    <a:pt x="52" y="212"/>
                  </a:lnTo>
                  <a:lnTo>
                    <a:pt x="57" y="212"/>
                  </a:lnTo>
                  <a:lnTo>
                    <a:pt x="57" y="212"/>
                  </a:lnTo>
                  <a:lnTo>
                    <a:pt x="50" y="219"/>
                  </a:lnTo>
                  <a:lnTo>
                    <a:pt x="40" y="225"/>
                  </a:lnTo>
                  <a:lnTo>
                    <a:pt x="40" y="225"/>
                  </a:lnTo>
                  <a:close/>
                  <a:moveTo>
                    <a:pt x="61" y="229"/>
                  </a:moveTo>
                  <a:lnTo>
                    <a:pt x="61" y="229"/>
                  </a:lnTo>
                  <a:lnTo>
                    <a:pt x="67" y="221"/>
                  </a:lnTo>
                  <a:lnTo>
                    <a:pt x="71" y="219"/>
                  </a:lnTo>
                  <a:lnTo>
                    <a:pt x="76" y="218"/>
                  </a:lnTo>
                  <a:lnTo>
                    <a:pt x="76" y="218"/>
                  </a:lnTo>
                  <a:lnTo>
                    <a:pt x="69" y="225"/>
                  </a:lnTo>
                  <a:lnTo>
                    <a:pt x="65" y="227"/>
                  </a:lnTo>
                  <a:lnTo>
                    <a:pt x="61" y="229"/>
                  </a:lnTo>
                  <a:lnTo>
                    <a:pt x="61" y="229"/>
                  </a:lnTo>
                  <a:close/>
                  <a:moveTo>
                    <a:pt x="69" y="216"/>
                  </a:moveTo>
                  <a:lnTo>
                    <a:pt x="69" y="216"/>
                  </a:lnTo>
                  <a:lnTo>
                    <a:pt x="71" y="214"/>
                  </a:lnTo>
                  <a:lnTo>
                    <a:pt x="73" y="212"/>
                  </a:lnTo>
                  <a:lnTo>
                    <a:pt x="73" y="212"/>
                  </a:lnTo>
                  <a:lnTo>
                    <a:pt x="73" y="216"/>
                  </a:lnTo>
                  <a:lnTo>
                    <a:pt x="69" y="216"/>
                  </a:lnTo>
                  <a:lnTo>
                    <a:pt x="69" y="216"/>
                  </a:lnTo>
                  <a:close/>
                  <a:moveTo>
                    <a:pt x="92" y="155"/>
                  </a:moveTo>
                  <a:lnTo>
                    <a:pt x="92" y="155"/>
                  </a:lnTo>
                  <a:lnTo>
                    <a:pt x="90" y="151"/>
                  </a:lnTo>
                  <a:lnTo>
                    <a:pt x="90" y="147"/>
                  </a:lnTo>
                  <a:lnTo>
                    <a:pt x="92" y="145"/>
                  </a:lnTo>
                  <a:lnTo>
                    <a:pt x="96" y="147"/>
                  </a:lnTo>
                  <a:lnTo>
                    <a:pt x="96" y="147"/>
                  </a:lnTo>
                  <a:lnTo>
                    <a:pt x="94" y="151"/>
                  </a:lnTo>
                  <a:lnTo>
                    <a:pt x="92" y="155"/>
                  </a:lnTo>
                  <a:lnTo>
                    <a:pt x="92" y="155"/>
                  </a:lnTo>
                  <a:close/>
                  <a:moveTo>
                    <a:pt x="105" y="151"/>
                  </a:moveTo>
                  <a:lnTo>
                    <a:pt x="105" y="151"/>
                  </a:lnTo>
                  <a:lnTo>
                    <a:pt x="101" y="155"/>
                  </a:lnTo>
                  <a:lnTo>
                    <a:pt x="96" y="158"/>
                  </a:lnTo>
                  <a:lnTo>
                    <a:pt x="96" y="158"/>
                  </a:lnTo>
                  <a:lnTo>
                    <a:pt x="96" y="155"/>
                  </a:lnTo>
                  <a:lnTo>
                    <a:pt x="97" y="151"/>
                  </a:lnTo>
                  <a:lnTo>
                    <a:pt x="101" y="149"/>
                  </a:lnTo>
                  <a:lnTo>
                    <a:pt x="105" y="151"/>
                  </a:lnTo>
                  <a:lnTo>
                    <a:pt x="105" y="151"/>
                  </a:lnTo>
                  <a:close/>
                  <a:moveTo>
                    <a:pt x="113" y="157"/>
                  </a:moveTo>
                  <a:lnTo>
                    <a:pt x="113" y="157"/>
                  </a:lnTo>
                  <a:lnTo>
                    <a:pt x="111" y="160"/>
                  </a:lnTo>
                  <a:lnTo>
                    <a:pt x="107" y="164"/>
                  </a:lnTo>
                  <a:lnTo>
                    <a:pt x="97" y="172"/>
                  </a:lnTo>
                  <a:lnTo>
                    <a:pt x="97" y="172"/>
                  </a:lnTo>
                  <a:lnTo>
                    <a:pt x="99" y="166"/>
                  </a:lnTo>
                  <a:lnTo>
                    <a:pt x="103" y="160"/>
                  </a:lnTo>
                  <a:lnTo>
                    <a:pt x="107" y="158"/>
                  </a:lnTo>
                  <a:lnTo>
                    <a:pt x="113" y="157"/>
                  </a:lnTo>
                  <a:lnTo>
                    <a:pt x="113" y="157"/>
                  </a:lnTo>
                  <a:close/>
                  <a:moveTo>
                    <a:pt x="120" y="166"/>
                  </a:moveTo>
                  <a:lnTo>
                    <a:pt x="120" y="166"/>
                  </a:lnTo>
                  <a:lnTo>
                    <a:pt x="111" y="174"/>
                  </a:lnTo>
                  <a:lnTo>
                    <a:pt x="107" y="178"/>
                  </a:lnTo>
                  <a:lnTo>
                    <a:pt x="101" y="179"/>
                  </a:lnTo>
                  <a:lnTo>
                    <a:pt x="101" y="179"/>
                  </a:lnTo>
                  <a:lnTo>
                    <a:pt x="105" y="174"/>
                  </a:lnTo>
                  <a:lnTo>
                    <a:pt x="109" y="168"/>
                  </a:lnTo>
                  <a:lnTo>
                    <a:pt x="115" y="164"/>
                  </a:lnTo>
                  <a:lnTo>
                    <a:pt x="118" y="164"/>
                  </a:lnTo>
                  <a:lnTo>
                    <a:pt x="120" y="166"/>
                  </a:lnTo>
                  <a:lnTo>
                    <a:pt x="120" y="166"/>
                  </a:lnTo>
                  <a:close/>
                  <a:moveTo>
                    <a:pt x="124" y="174"/>
                  </a:moveTo>
                  <a:lnTo>
                    <a:pt x="124" y="174"/>
                  </a:lnTo>
                  <a:lnTo>
                    <a:pt x="122" y="178"/>
                  </a:lnTo>
                  <a:lnTo>
                    <a:pt x="118" y="181"/>
                  </a:lnTo>
                  <a:lnTo>
                    <a:pt x="107" y="187"/>
                  </a:lnTo>
                  <a:lnTo>
                    <a:pt x="107" y="187"/>
                  </a:lnTo>
                  <a:lnTo>
                    <a:pt x="115" y="178"/>
                  </a:lnTo>
                  <a:lnTo>
                    <a:pt x="120" y="174"/>
                  </a:lnTo>
                  <a:lnTo>
                    <a:pt x="124" y="174"/>
                  </a:lnTo>
                  <a:lnTo>
                    <a:pt x="124" y="174"/>
                  </a:lnTo>
                  <a:close/>
                  <a:moveTo>
                    <a:pt x="130" y="183"/>
                  </a:moveTo>
                  <a:lnTo>
                    <a:pt x="130" y="183"/>
                  </a:lnTo>
                  <a:lnTo>
                    <a:pt x="124" y="189"/>
                  </a:lnTo>
                  <a:lnTo>
                    <a:pt x="120" y="193"/>
                  </a:lnTo>
                  <a:lnTo>
                    <a:pt x="115" y="195"/>
                  </a:lnTo>
                  <a:lnTo>
                    <a:pt x="115" y="195"/>
                  </a:lnTo>
                  <a:lnTo>
                    <a:pt x="116" y="191"/>
                  </a:lnTo>
                  <a:lnTo>
                    <a:pt x="120" y="185"/>
                  </a:lnTo>
                  <a:lnTo>
                    <a:pt x="126" y="183"/>
                  </a:lnTo>
                  <a:lnTo>
                    <a:pt x="128" y="181"/>
                  </a:lnTo>
                  <a:lnTo>
                    <a:pt x="130" y="183"/>
                  </a:lnTo>
                  <a:lnTo>
                    <a:pt x="130" y="183"/>
                  </a:lnTo>
                  <a:close/>
                  <a:moveTo>
                    <a:pt x="120" y="202"/>
                  </a:moveTo>
                  <a:lnTo>
                    <a:pt x="120" y="202"/>
                  </a:lnTo>
                  <a:lnTo>
                    <a:pt x="126" y="195"/>
                  </a:lnTo>
                  <a:lnTo>
                    <a:pt x="130" y="191"/>
                  </a:lnTo>
                  <a:lnTo>
                    <a:pt x="136" y="189"/>
                  </a:lnTo>
                  <a:lnTo>
                    <a:pt x="136" y="189"/>
                  </a:lnTo>
                  <a:lnTo>
                    <a:pt x="134" y="195"/>
                  </a:lnTo>
                  <a:lnTo>
                    <a:pt x="130" y="197"/>
                  </a:lnTo>
                  <a:lnTo>
                    <a:pt x="120" y="202"/>
                  </a:lnTo>
                  <a:lnTo>
                    <a:pt x="120" y="202"/>
                  </a:lnTo>
                  <a:close/>
                  <a:moveTo>
                    <a:pt x="126" y="208"/>
                  </a:moveTo>
                  <a:lnTo>
                    <a:pt x="126" y="208"/>
                  </a:lnTo>
                  <a:lnTo>
                    <a:pt x="134" y="200"/>
                  </a:lnTo>
                  <a:lnTo>
                    <a:pt x="137" y="197"/>
                  </a:lnTo>
                  <a:lnTo>
                    <a:pt x="139" y="197"/>
                  </a:lnTo>
                  <a:lnTo>
                    <a:pt x="141" y="198"/>
                  </a:lnTo>
                  <a:lnTo>
                    <a:pt x="141" y="198"/>
                  </a:lnTo>
                  <a:lnTo>
                    <a:pt x="136" y="204"/>
                  </a:lnTo>
                  <a:lnTo>
                    <a:pt x="126" y="208"/>
                  </a:lnTo>
                  <a:lnTo>
                    <a:pt x="126" y="208"/>
                  </a:lnTo>
                  <a:close/>
                  <a:moveTo>
                    <a:pt x="139" y="237"/>
                  </a:moveTo>
                  <a:lnTo>
                    <a:pt x="139" y="237"/>
                  </a:lnTo>
                  <a:lnTo>
                    <a:pt x="134" y="237"/>
                  </a:lnTo>
                  <a:lnTo>
                    <a:pt x="134" y="237"/>
                  </a:lnTo>
                  <a:lnTo>
                    <a:pt x="136" y="231"/>
                  </a:lnTo>
                  <a:lnTo>
                    <a:pt x="139" y="229"/>
                  </a:lnTo>
                  <a:lnTo>
                    <a:pt x="139" y="229"/>
                  </a:lnTo>
                  <a:lnTo>
                    <a:pt x="141" y="229"/>
                  </a:lnTo>
                  <a:lnTo>
                    <a:pt x="141" y="231"/>
                  </a:lnTo>
                  <a:lnTo>
                    <a:pt x="139" y="237"/>
                  </a:lnTo>
                  <a:lnTo>
                    <a:pt x="139" y="237"/>
                  </a:lnTo>
                  <a:close/>
                  <a:moveTo>
                    <a:pt x="130" y="219"/>
                  </a:moveTo>
                  <a:lnTo>
                    <a:pt x="130" y="219"/>
                  </a:lnTo>
                  <a:lnTo>
                    <a:pt x="132" y="216"/>
                  </a:lnTo>
                  <a:lnTo>
                    <a:pt x="136" y="212"/>
                  </a:lnTo>
                  <a:lnTo>
                    <a:pt x="139" y="208"/>
                  </a:lnTo>
                  <a:lnTo>
                    <a:pt x="143" y="204"/>
                  </a:lnTo>
                  <a:lnTo>
                    <a:pt x="143" y="204"/>
                  </a:lnTo>
                  <a:lnTo>
                    <a:pt x="145" y="204"/>
                  </a:lnTo>
                  <a:lnTo>
                    <a:pt x="147" y="206"/>
                  </a:lnTo>
                  <a:lnTo>
                    <a:pt x="147" y="206"/>
                  </a:lnTo>
                  <a:lnTo>
                    <a:pt x="137" y="214"/>
                  </a:lnTo>
                  <a:lnTo>
                    <a:pt x="130" y="219"/>
                  </a:lnTo>
                  <a:lnTo>
                    <a:pt x="130" y="219"/>
                  </a:lnTo>
                  <a:close/>
                  <a:moveTo>
                    <a:pt x="168" y="216"/>
                  </a:moveTo>
                  <a:lnTo>
                    <a:pt x="168" y="216"/>
                  </a:lnTo>
                  <a:lnTo>
                    <a:pt x="162" y="219"/>
                  </a:lnTo>
                  <a:lnTo>
                    <a:pt x="158" y="223"/>
                  </a:lnTo>
                  <a:lnTo>
                    <a:pt x="147" y="229"/>
                  </a:lnTo>
                  <a:lnTo>
                    <a:pt x="147" y="229"/>
                  </a:lnTo>
                  <a:lnTo>
                    <a:pt x="155" y="219"/>
                  </a:lnTo>
                  <a:lnTo>
                    <a:pt x="158" y="216"/>
                  </a:lnTo>
                  <a:lnTo>
                    <a:pt x="168" y="216"/>
                  </a:lnTo>
                  <a:lnTo>
                    <a:pt x="168" y="216"/>
                  </a:lnTo>
                  <a:close/>
                  <a:moveTo>
                    <a:pt x="153" y="235"/>
                  </a:moveTo>
                  <a:lnTo>
                    <a:pt x="153" y="235"/>
                  </a:lnTo>
                  <a:lnTo>
                    <a:pt x="149" y="235"/>
                  </a:lnTo>
                  <a:lnTo>
                    <a:pt x="149" y="235"/>
                  </a:lnTo>
                  <a:lnTo>
                    <a:pt x="151" y="231"/>
                  </a:lnTo>
                  <a:lnTo>
                    <a:pt x="155" y="231"/>
                  </a:lnTo>
                  <a:lnTo>
                    <a:pt x="155" y="231"/>
                  </a:lnTo>
                  <a:lnTo>
                    <a:pt x="155" y="233"/>
                  </a:lnTo>
                  <a:lnTo>
                    <a:pt x="153" y="235"/>
                  </a:lnTo>
                  <a:lnTo>
                    <a:pt x="153" y="235"/>
                  </a:lnTo>
                  <a:close/>
                  <a:moveTo>
                    <a:pt x="162" y="229"/>
                  </a:moveTo>
                  <a:lnTo>
                    <a:pt x="162" y="229"/>
                  </a:lnTo>
                  <a:lnTo>
                    <a:pt x="170" y="219"/>
                  </a:lnTo>
                  <a:lnTo>
                    <a:pt x="176" y="216"/>
                  </a:lnTo>
                  <a:lnTo>
                    <a:pt x="177" y="216"/>
                  </a:lnTo>
                  <a:lnTo>
                    <a:pt x="181" y="216"/>
                  </a:lnTo>
                  <a:lnTo>
                    <a:pt x="181" y="216"/>
                  </a:lnTo>
                  <a:lnTo>
                    <a:pt x="174" y="225"/>
                  </a:lnTo>
                  <a:lnTo>
                    <a:pt x="168" y="227"/>
                  </a:lnTo>
                  <a:lnTo>
                    <a:pt x="162" y="229"/>
                  </a:lnTo>
                  <a:lnTo>
                    <a:pt x="162" y="229"/>
                  </a:lnTo>
                  <a:close/>
                  <a:moveTo>
                    <a:pt x="157" y="210"/>
                  </a:moveTo>
                  <a:lnTo>
                    <a:pt x="157" y="210"/>
                  </a:lnTo>
                  <a:lnTo>
                    <a:pt x="153" y="208"/>
                  </a:lnTo>
                  <a:lnTo>
                    <a:pt x="151" y="204"/>
                  </a:lnTo>
                  <a:lnTo>
                    <a:pt x="145" y="195"/>
                  </a:lnTo>
                  <a:lnTo>
                    <a:pt x="145" y="195"/>
                  </a:lnTo>
                  <a:lnTo>
                    <a:pt x="134" y="179"/>
                  </a:lnTo>
                  <a:lnTo>
                    <a:pt x="134" y="179"/>
                  </a:lnTo>
                  <a:lnTo>
                    <a:pt x="124" y="164"/>
                  </a:lnTo>
                  <a:lnTo>
                    <a:pt x="116" y="153"/>
                  </a:lnTo>
                  <a:lnTo>
                    <a:pt x="111" y="147"/>
                  </a:lnTo>
                  <a:lnTo>
                    <a:pt x="103" y="143"/>
                  </a:lnTo>
                  <a:lnTo>
                    <a:pt x="96" y="141"/>
                  </a:lnTo>
                  <a:lnTo>
                    <a:pt x="84" y="139"/>
                  </a:lnTo>
                  <a:lnTo>
                    <a:pt x="84" y="139"/>
                  </a:lnTo>
                  <a:lnTo>
                    <a:pt x="84" y="157"/>
                  </a:lnTo>
                  <a:lnTo>
                    <a:pt x="86" y="172"/>
                  </a:lnTo>
                  <a:lnTo>
                    <a:pt x="88" y="189"/>
                  </a:lnTo>
                  <a:lnTo>
                    <a:pt x="86" y="206"/>
                  </a:lnTo>
                  <a:lnTo>
                    <a:pt x="86" y="206"/>
                  </a:lnTo>
                  <a:lnTo>
                    <a:pt x="76" y="208"/>
                  </a:lnTo>
                  <a:lnTo>
                    <a:pt x="65" y="208"/>
                  </a:lnTo>
                  <a:lnTo>
                    <a:pt x="44" y="208"/>
                  </a:lnTo>
                  <a:lnTo>
                    <a:pt x="44" y="208"/>
                  </a:lnTo>
                  <a:lnTo>
                    <a:pt x="42" y="157"/>
                  </a:lnTo>
                  <a:lnTo>
                    <a:pt x="40" y="107"/>
                  </a:lnTo>
                  <a:lnTo>
                    <a:pt x="42" y="57"/>
                  </a:lnTo>
                  <a:lnTo>
                    <a:pt x="44" y="6"/>
                  </a:lnTo>
                  <a:lnTo>
                    <a:pt x="44" y="6"/>
                  </a:lnTo>
                  <a:lnTo>
                    <a:pt x="67" y="8"/>
                  </a:lnTo>
                  <a:lnTo>
                    <a:pt x="90" y="6"/>
                  </a:lnTo>
                  <a:lnTo>
                    <a:pt x="113" y="6"/>
                  </a:lnTo>
                  <a:lnTo>
                    <a:pt x="136" y="10"/>
                  </a:lnTo>
                  <a:lnTo>
                    <a:pt x="136" y="10"/>
                  </a:lnTo>
                  <a:lnTo>
                    <a:pt x="149" y="14"/>
                  </a:lnTo>
                  <a:lnTo>
                    <a:pt x="160" y="21"/>
                  </a:lnTo>
                  <a:lnTo>
                    <a:pt x="172" y="31"/>
                  </a:lnTo>
                  <a:lnTo>
                    <a:pt x="179" y="44"/>
                  </a:lnTo>
                  <a:lnTo>
                    <a:pt x="179" y="44"/>
                  </a:lnTo>
                  <a:lnTo>
                    <a:pt x="183" y="59"/>
                  </a:lnTo>
                  <a:lnTo>
                    <a:pt x="183" y="73"/>
                  </a:lnTo>
                  <a:lnTo>
                    <a:pt x="181" y="86"/>
                  </a:lnTo>
                  <a:lnTo>
                    <a:pt x="177" y="97"/>
                  </a:lnTo>
                  <a:lnTo>
                    <a:pt x="170" y="107"/>
                  </a:lnTo>
                  <a:lnTo>
                    <a:pt x="158" y="115"/>
                  </a:lnTo>
                  <a:lnTo>
                    <a:pt x="147" y="120"/>
                  </a:lnTo>
                  <a:lnTo>
                    <a:pt x="132" y="122"/>
                  </a:lnTo>
                  <a:lnTo>
                    <a:pt x="132" y="122"/>
                  </a:lnTo>
                  <a:lnTo>
                    <a:pt x="136" y="128"/>
                  </a:lnTo>
                  <a:lnTo>
                    <a:pt x="141" y="137"/>
                  </a:lnTo>
                  <a:lnTo>
                    <a:pt x="162" y="164"/>
                  </a:lnTo>
                  <a:lnTo>
                    <a:pt x="183" y="193"/>
                  </a:lnTo>
                  <a:lnTo>
                    <a:pt x="191" y="204"/>
                  </a:lnTo>
                  <a:lnTo>
                    <a:pt x="195" y="210"/>
                  </a:lnTo>
                  <a:lnTo>
                    <a:pt x="195" y="210"/>
                  </a:lnTo>
                  <a:lnTo>
                    <a:pt x="174" y="212"/>
                  </a:lnTo>
                  <a:lnTo>
                    <a:pt x="164" y="212"/>
                  </a:lnTo>
                  <a:lnTo>
                    <a:pt x="157" y="210"/>
                  </a:lnTo>
                  <a:lnTo>
                    <a:pt x="157" y="210"/>
                  </a:lnTo>
                  <a:close/>
                  <a:moveTo>
                    <a:pt x="145" y="73"/>
                  </a:moveTo>
                  <a:lnTo>
                    <a:pt x="145" y="73"/>
                  </a:lnTo>
                  <a:lnTo>
                    <a:pt x="143" y="63"/>
                  </a:lnTo>
                  <a:lnTo>
                    <a:pt x="139" y="54"/>
                  </a:lnTo>
                  <a:lnTo>
                    <a:pt x="132" y="48"/>
                  </a:lnTo>
                  <a:lnTo>
                    <a:pt x="122" y="42"/>
                  </a:lnTo>
                  <a:lnTo>
                    <a:pt x="113" y="38"/>
                  </a:lnTo>
                  <a:lnTo>
                    <a:pt x="101" y="38"/>
                  </a:lnTo>
                  <a:lnTo>
                    <a:pt x="90" y="38"/>
                  </a:lnTo>
                  <a:lnTo>
                    <a:pt x="78" y="40"/>
                  </a:lnTo>
                  <a:lnTo>
                    <a:pt x="78" y="40"/>
                  </a:lnTo>
                  <a:lnTo>
                    <a:pt x="78" y="54"/>
                  </a:lnTo>
                  <a:lnTo>
                    <a:pt x="76" y="71"/>
                  </a:lnTo>
                  <a:lnTo>
                    <a:pt x="78" y="86"/>
                  </a:lnTo>
                  <a:lnTo>
                    <a:pt x="82" y="99"/>
                  </a:lnTo>
                  <a:lnTo>
                    <a:pt x="82" y="99"/>
                  </a:lnTo>
                  <a:lnTo>
                    <a:pt x="94" y="101"/>
                  </a:lnTo>
                  <a:lnTo>
                    <a:pt x="105" y="101"/>
                  </a:lnTo>
                  <a:lnTo>
                    <a:pt x="116" y="101"/>
                  </a:lnTo>
                  <a:lnTo>
                    <a:pt x="126" y="97"/>
                  </a:lnTo>
                  <a:lnTo>
                    <a:pt x="134" y="94"/>
                  </a:lnTo>
                  <a:lnTo>
                    <a:pt x="139" y="88"/>
                  </a:lnTo>
                  <a:lnTo>
                    <a:pt x="143" y="82"/>
                  </a:lnTo>
                  <a:lnTo>
                    <a:pt x="145" y="73"/>
                  </a:lnTo>
                  <a:lnTo>
                    <a:pt x="145" y="73"/>
                  </a:lnTo>
                  <a:close/>
                  <a:moveTo>
                    <a:pt x="99" y="42"/>
                  </a:moveTo>
                  <a:lnTo>
                    <a:pt x="99" y="42"/>
                  </a:lnTo>
                  <a:lnTo>
                    <a:pt x="99" y="44"/>
                  </a:lnTo>
                  <a:lnTo>
                    <a:pt x="97" y="46"/>
                  </a:lnTo>
                  <a:lnTo>
                    <a:pt x="94" y="48"/>
                  </a:lnTo>
                  <a:lnTo>
                    <a:pt x="94" y="48"/>
                  </a:lnTo>
                  <a:lnTo>
                    <a:pt x="94" y="44"/>
                  </a:lnTo>
                  <a:lnTo>
                    <a:pt x="99" y="42"/>
                  </a:lnTo>
                  <a:lnTo>
                    <a:pt x="99" y="42"/>
                  </a:lnTo>
                  <a:close/>
                  <a:moveTo>
                    <a:pt x="82" y="44"/>
                  </a:moveTo>
                  <a:lnTo>
                    <a:pt x="82" y="44"/>
                  </a:lnTo>
                  <a:lnTo>
                    <a:pt x="84" y="42"/>
                  </a:lnTo>
                  <a:lnTo>
                    <a:pt x="86" y="42"/>
                  </a:lnTo>
                  <a:lnTo>
                    <a:pt x="86" y="42"/>
                  </a:lnTo>
                  <a:lnTo>
                    <a:pt x="86" y="46"/>
                  </a:lnTo>
                  <a:lnTo>
                    <a:pt x="84" y="48"/>
                  </a:lnTo>
                  <a:lnTo>
                    <a:pt x="84" y="48"/>
                  </a:lnTo>
                  <a:lnTo>
                    <a:pt x="82" y="48"/>
                  </a:lnTo>
                  <a:lnTo>
                    <a:pt x="82" y="46"/>
                  </a:lnTo>
                  <a:lnTo>
                    <a:pt x="82" y="44"/>
                  </a:lnTo>
                  <a:lnTo>
                    <a:pt x="82" y="44"/>
                  </a:lnTo>
                  <a:close/>
                  <a:moveTo>
                    <a:pt x="82" y="54"/>
                  </a:moveTo>
                  <a:lnTo>
                    <a:pt x="82" y="54"/>
                  </a:lnTo>
                  <a:lnTo>
                    <a:pt x="84" y="54"/>
                  </a:lnTo>
                  <a:lnTo>
                    <a:pt x="84" y="54"/>
                  </a:lnTo>
                  <a:lnTo>
                    <a:pt x="84" y="54"/>
                  </a:lnTo>
                  <a:lnTo>
                    <a:pt x="84" y="56"/>
                  </a:lnTo>
                  <a:lnTo>
                    <a:pt x="84" y="59"/>
                  </a:lnTo>
                  <a:lnTo>
                    <a:pt x="84" y="59"/>
                  </a:lnTo>
                  <a:lnTo>
                    <a:pt x="82" y="57"/>
                  </a:lnTo>
                  <a:lnTo>
                    <a:pt x="82" y="54"/>
                  </a:lnTo>
                  <a:lnTo>
                    <a:pt x="82" y="54"/>
                  </a:lnTo>
                  <a:close/>
                  <a:moveTo>
                    <a:pt x="111" y="96"/>
                  </a:moveTo>
                  <a:lnTo>
                    <a:pt x="111" y="96"/>
                  </a:lnTo>
                  <a:lnTo>
                    <a:pt x="105" y="97"/>
                  </a:lnTo>
                  <a:lnTo>
                    <a:pt x="97" y="97"/>
                  </a:lnTo>
                  <a:lnTo>
                    <a:pt x="86" y="96"/>
                  </a:lnTo>
                  <a:lnTo>
                    <a:pt x="86" y="96"/>
                  </a:lnTo>
                  <a:lnTo>
                    <a:pt x="82" y="80"/>
                  </a:lnTo>
                  <a:lnTo>
                    <a:pt x="82" y="65"/>
                  </a:lnTo>
                  <a:lnTo>
                    <a:pt x="82" y="65"/>
                  </a:lnTo>
                  <a:lnTo>
                    <a:pt x="88" y="63"/>
                  </a:lnTo>
                  <a:lnTo>
                    <a:pt x="96" y="63"/>
                  </a:lnTo>
                  <a:lnTo>
                    <a:pt x="101" y="67"/>
                  </a:lnTo>
                  <a:lnTo>
                    <a:pt x="107" y="71"/>
                  </a:lnTo>
                  <a:lnTo>
                    <a:pt x="111" y="76"/>
                  </a:lnTo>
                  <a:lnTo>
                    <a:pt x="113" y="82"/>
                  </a:lnTo>
                  <a:lnTo>
                    <a:pt x="113" y="90"/>
                  </a:lnTo>
                  <a:lnTo>
                    <a:pt x="111" y="96"/>
                  </a:lnTo>
                  <a:lnTo>
                    <a:pt x="111" y="96"/>
                  </a:lnTo>
                  <a:close/>
                  <a:moveTo>
                    <a:pt x="101" y="56"/>
                  </a:moveTo>
                  <a:lnTo>
                    <a:pt x="101" y="56"/>
                  </a:lnTo>
                  <a:lnTo>
                    <a:pt x="101" y="52"/>
                  </a:lnTo>
                  <a:lnTo>
                    <a:pt x="105" y="48"/>
                  </a:lnTo>
                  <a:lnTo>
                    <a:pt x="109" y="44"/>
                  </a:lnTo>
                  <a:lnTo>
                    <a:pt x="113" y="46"/>
                  </a:lnTo>
                  <a:lnTo>
                    <a:pt x="113" y="46"/>
                  </a:lnTo>
                  <a:lnTo>
                    <a:pt x="109" y="52"/>
                  </a:lnTo>
                  <a:lnTo>
                    <a:pt x="105" y="54"/>
                  </a:lnTo>
                  <a:lnTo>
                    <a:pt x="101" y="56"/>
                  </a:lnTo>
                  <a:lnTo>
                    <a:pt x="101" y="56"/>
                  </a:lnTo>
                  <a:close/>
                  <a:moveTo>
                    <a:pt x="124" y="48"/>
                  </a:moveTo>
                  <a:lnTo>
                    <a:pt x="124" y="48"/>
                  </a:lnTo>
                  <a:lnTo>
                    <a:pt x="122" y="50"/>
                  </a:lnTo>
                  <a:lnTo>
                    <a:pt x="120" y="54"/>
                  </a:lnTo>
                  <a:lnTo>
                    <a:pt x="115" y="56"/>
                  </a:lnTo>
                  <a:lnTo>
                    <a:pt x="115" y="56"/>
                  </a:lnTo>
                  <a:lnTo>
                    <a:pt x="116" y="50"/>
                  </a:lnTo>
                  <a:lnTo>
                    <a:pt x="120" y="48"/>
                  </a:lnTo>
                  <a:lnTo>
                    <a:pt x="124" y="48"/>
                  </a:lnTo>
                  <a:lnTo>
                    <a:pt x="124" y="48"/>
                  </a:lnTo>
                  <a:close/>
                  <a:moveTo>
                    <a:pt x="134" y="56"/>
                  </a:moveTo>
                  <a:lnTo>
                    <a:pt x="134" y="56"/>
                  </a:lnTo>
                  <a:lnTo>
                    <a:pt x="126" y="63"/>
                  </a:lnTo>
                  <a:lnTo>
                    <a:pt x="120" y="65"/>
                  </a:lnTo>
                  <a:lnTo>
                    <a:pt x="115" y="67"/>
                  </a:lnTo>
                  <a:lnTo>
                    <a:pt x="115" y="67"/>
                  </a:lnTo>
                  <a:lnTo>
                    <a:pt x="118" y="61"/>
                  </a:lnTo>
                  <a:lnTo>
                    <a:pt x="124" y="56"/>
                  </a:lnTo>
                  <a:lnTo>
                    <a:pt x="128" y="54"/>
                  </a:lnTo>
                  <a:lnTo>
                    <a:pt x="130" y="54"/>
                  </a:lnTo>
                  <a:lnTo>
                    <a:pt x="134" y="56"/>
                  </a:lnTo>
                  <a:lnTo>
                    <a:pt x="134" y="56"/>
                  </a:lnTo>
                  <a:close/>
                  <a:moveTo>
                    <a:pt x="137" y="61"/>
                  </a:moveTo>
                  <a:lnTo>
                    <a:pt x="137" y="61"/>
                  </a:lnTo>
                  <a:lnTo>
                    <a:pt x="136" y="67"/>
                  </a:lnTo>
                  <a:lnTo>
                    <a:pt x="134" y="71"/>
                  </a:lnTo>
                  <a:lnTo>
                    <a:pt x="122" y="75"/>
                  </a:lnTo>
                  <a:lnTo>
                    <a:pt x="122" y="75"/>
                  </a:lnTo>
                  <a:lnTo>
                    <a:pt x="128" y="67"/>
                  </a:lnTo>
                  <a:lnTo>
                    <a:pt x="132" y="63"/>
                  </a:lnTo>
                  <a:lnTo>
                    <a:pt x="137" y="61"/>
                  </a:lnTo>
                  <a:lnTo>
                    <a:pt x="137" y="61"/>
                  </a:lnTo>
                  <a:close/>
                  <a:moveTo>
                    <a:pt x="126" y="84"/>
                  </a:moveTo>
                  <a:lnTo>
                    <a:pt x="126" y="84"/>
                  </a:lnTo>
                  <a:lnTo>
                    <a:pt x="132" y="76"/>
                  </a:lnTo>
                  <a:lnTo>
                    <a:pt x="136" y="73"/>
                  </a:lnTo>
                  <a:lnTo>
                    <a:pt x="139" y="73"/>
                  </a:lnTo>
                  <a:lnTo>
                    <a:pt x="139" y="73"/>
                  </a:lnTo>
                  <a:lnTo>
                    <a:pt x="139" y="78"/>
                  </a:lnTo>
                  <a:lnTo>
                    <a:pt x="139" y="78"/>
                  </a:lnTo>
                  <a:lnTo>
                    <a:pt x="136" y="78"/>
                  </a:lnTo>
                  <a:lnTo>
                    <a:pt x="134" y="80"/>
                  </a:lnTo>
                  <a:lnTo>
                    <a:pt x="130" y="82"/>
                  </a:lnTo>
                  <a:lnTo>
                    <a:pt x="126" y="84"/>
                  </a:lnTo>
                  <a:lnTo>
                    <a:pt x="126" y="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6" name="Freeform 94"/>
            <p:cNvSpPr>
              <a:spLocks noEditPoints="1"/>
            </p:cNvSpPr>
            <p:nvPr/>
          </p:nvSpPr>
          <p:spPr bwMode="auto">
            <a:xfrm>
              <a:off x="2713038" y="1987550"/>
              <a:ext cx="411163" cy="381000"/>
            </a:xfrm>
            <a:custGeom>
              <a:avLst/>
              <a:gdLst/>
              <a:ahLst/>
              <a:cxnLst>
                <a:cxn ang="0">
                  <a:pos x="206" y="4"/>
                </a:cxn>
                <a:cxn ang="0">
                  <a:pos x="257" y="181"/>
                </a:cxn>
                <a:cxn ang="0">
                  <a:pos x="177" y="225"/>
                </a:cxn>
                <a:cxn ang="0">
                  <a:pos x="126" y="200"/>
                </a:cxn>
                <a:cxn ang="0">
                  <a:pos x="89" y="225"/>
                </a:cxn>
                <a:cxn ang="0">
                  <a:pos x="0" y="231"/>
                </a:cxn>
                <a:cxn ang="0">
                  <a:pos x="67" y="0"/>
                </a:cxn>
                <a:cxn ang="0">
                  <a:pos x="131" y="97"/>
                </a:cxn>
                <a:cxn ang="0">
                  <a:pos x="46" y="176"/>
                </a:cxn>
                <a:cxn ang="0">
                  <a:pos x="120" y="153"/>
                </a:cxn>
                <a:cxn ang="0">
                  <a:pos x="206" y="116"/>
                </a:cxn>
                <a:cxn ang="0">
                  <a:pos x="248" y="214"/>
                </a:cxn>
                <a:cxn ang="0">
                  <a:pos x="208" y="15"/>
                </a:cxn>
                <a:cxn ang="0">
                  <a:pos x="103" y="40"/>
                </a:cxn>
                <a:cxn ang="0">
                  <a:pos x="168" y="33"/>
                </a:cxn>
                <a:cxn ang="0">
                  <a:pos x="9" y="44"/>
                </a:cxn>
                <a:cxn ang="0">
                  <a:pos x="9" y="44"/>
                </a:cxn>
                <a:cxn ang="0">
                  <a:pos x="23" y="44"/>
                </a:cxn>
                <a:cxn ang="0">
                  <a:pos x="187" y="40"/>
                </a:cxn>
                <a:cxn ang="0">
                  <a:pos x="40" y="48"/>
                </a:cxn>
                <a:cxn ang="0">
                  <a:pos x="21" y="54"/>
                </a:cxn>
                <a:cxn ang="0">
                  <a:pos x="164" y="63"/>
                </a:cxn>
                <a:cxn ang="0">
                  <a:pos x="152" y="63"/>
                </a:cxn>
                <a:cxn ang="0">
                  <a:pos x="9" y="63"/>
                </a:cxn>
                <a:cxn ang="0">
                  <a:pos x="40" y="73"/>
                </a:cxn>
                <a:cxn ang="0">
                  <a:pos x="168" y="71"/>
                </a:cxn>
                <a:cxn ang="0">
                  <a:pos x="171" y="76"/>
                </a:cxn>
                <a:cxn ang="0">
                  <a:pos x="28" y="88"/>
                </a:cxn>
                <a:cxn ang="0">
                  <a:pos x="40" y="88"/>
                </a:cxn>
                <a:cxn ang="0">
                  <a:pos x="139" y="97"/>
                </a:cxn>
                <a:cxn ang="0">
                  <a:pos x="13" y="135"/>
                </a:cxn>
                <a:cxn ang="0">
                  <a:pos x="13" y="135"/>
                </a:cxn>
                <a:cxn ang="0">
                  <a:pos x="6" y="124"/>
                </a:cxn>
                <a:cxn ang="0">
                  <a:pos x="6" y="124"/>
                </a:cxn>
                <a:cxn ang="0">
                  <a:pos x="188" y="145"/>
                </a:cxn>
                <a:cxn ang="0">
                  <a:pos x="11" y="147"/>
                </a:cxn>
                <a:cxn ang="0">
                  <a:pos x="11" y="147"/>
                </a:cxn>
                <a:cxn ang="0">
                  <a:pos x="95" y="151"/>
                </a:cxn>
                <a:cxn ang="0">
                  <a:pos x="6" y="168"/>
                </a:cxn>
                <a:cxn ang="0">
                  <a:pos x="15" y="179"/>
                </a:cxn>
                <a:cxn ang="0">
                  <a:pos x="101" y="172"/>
                </a:cxn>
                <a:cxn ang="0">
                  <a:pos x="192" y="172"/>
                </a:cxn>
                <a:cxn ang="0">
                  <a:pos x="116" y="177"/>
                </a:cxn>
                <a:cxn ang="0">
                  <a:pos x="38" y="183"/>
                </a:cxn>
                <a:cxn ang="0">
                  <a:pos x="206" y="185"/>
                </a:cxn>
                <a:cxn ang="0">
                  <a:pos x="131" y="177"/>
                </a:cxn>
                <a:cxn ang="0">
                  <a:pos x="103" y="179"/>
                </a:cxn>
                <a:cxn ang="0">
                  <a:pos x="4" y="204"/>
                </a:cxn>
                <a:cxn ang="0">
                  <a:pos x="28" y="210"/>
                </a:cxn>
                <a:cxn ang="0">
                  <a:pos x="206" y="202"/>
                </a:cxn>
                <a:cxn ang="0">
                  <a:pos x="190" y="198"/>
                </a:cxn>
                <a:cxn ang="0">
                  <a:pos x="19" y="202"/>
                </a:cxn>
                <a:cxn ang="0">
                  <a:pos x="200" y="214"/>
                </a:cxn>
                <a:cxn ang="0">
                  <a:pos x="13" y="231"/>
                </a:cxn>
                <a:cxn ang="0">
                  <a:pos x="185" y="225"/>
                </a:cxn>
                <a:cxn ang="0">
                  <a:pos x="230" y="219"/>
                </a:cxn>
                <a:cxn ang="0">
                  <a:pos x="28" y="229"/>
                </a:cxn>
                <a:cxn ang="0">
                  <a:pos x="200" y="233"/>
                </a:cxn>
                <a:cxn ang="0">
                  <a:pos x="80" y="223"/>
                </a:cxn>
                <a:cxn ang="0">
                  <a:pos x="59" y="227"/>
                </a:cxn>
                <a:cxn ang="0">
                  <a:pos x="234" y="233"/>
                </a:cxn>
                <a:cxn ang="0">
                  <a:pos x="211" y="233"/>
                </a:cxn>
              </a:cxnLst>
              <a:rect l="0" t="0" r="r" b="b"/>
              <a:pathLst>
                <a:path w="259" h="240">
                  <a:moveTo>
                    <a:pt x="131" y="97"/>
                  </a:moveTo>
                  <a:lnTo>
                    <a:pt x="131" y="97"/>
                  </a:lnTo>
                  <a:lnTo>
                    <a:pt x="137" y="90"/>
                  </a:lnTo>
                  <a:lnTo>
                    <a:pt x="141" y="82"/>
                  </a:lnTo>
                  <a:lnTo>
                    <a:pt x="147" y="67"/>
                  </a:lnTo>
                  <a:lnTo>
                    <a:pt x="147" y="67"/>
                  </a:lnTo>
                  <a:lnTo>
                    <a:pt x="152" y="50"/>
                  </a:lnTo>
                  <a:lnTo>
                    <a:pt x="156" y="33"/>
                  </a:lnTo>
                  <a:lnTo>
                    <a:pt x="156" y="33"/>
                  </a:lnTo>
                  <a:lnTo>
                    <a:pt x="168" y="25"/>
                  </a:lnTo>
                  <a:lnTo>
                    <a:pt x="179" y="15"/>
                  </a:lnTo>
                  <a:lnTo>
                    <a:pt x="192" y="8"/>
                  </a:lnTo>
                  <a:lnTo>
                    <a:pt x="206" y="4"/>
                  </a:lnTo>
                  <a:lnTo>
                    <a:pt x="206" y="4"/>
                  </a:lnTo>
                  <a:lnTo>
                    <a:pt x="217" y="4"/>
                  </a:lnTo>
                  <a:lnTo>
                    <a:pt x="230" y="4"/>
                  </a:lnTo>
                  <a:lnTo>
                    <a:pt x="244" y="6"/>
                  </a:lnTo>
                  <a:lnTo>
                    <a:pt x="257" y="6"/>
                  </a:lnTo>
                  <a:lnTo>
                    <a:pt x="257" y="6"/>
                  </a:lnTo>
                  <a:lnTo>
                    <a:pt x="257" y="23"/>
                  </a:lnTo>
                  <a:lnTo>
                    <a:pt x="257" y="40"/>
                  </a:lnTo>
                  <a:lnTo>
                    <a:pt x="255" y="78"/>
                  </a:lnTo>
                  <a:lnTo>
                    <a:pt x="255" y="78"/>
                  </a:lnTo>
                  <a:lnTo>
                    <a:pt x="255" y="132"/>
                  </a:lnTo>
                  <a:lnTo>
                    <a:pt x="257" y="181"/>
                  </a:lnTo>
                  <a:lnTo>
                    <a:pt x="257" y="181"/>
                  </a:lnTo>
                  <a:lnTo>
                    <a:pt x="259" y="198"/>
                  </a:lnTo>
                  <a:lnTo>
                    <a:pt x="259" y="208"/>
                  </a:lnTo>
                  <a:lnTo>
                    <a:pt x="259" y="216"/>
                  </a:lnTo>
                  <a:lnTo>
                    <a:pt x="259" y="216"/>
                  </a:lnTo>
                  <a:lnTo>
                    <a:pt x="255" y="221"/>
                  </a:lnTo>
                  <a:lnTo>
                    <a:pt x="249" y="229"/>
                  </a:lnTo>
                  <a:lnTo>
                    <a:pt x="236" y="240"/>
                  </a:lnTo>
                  <a:lnTo>
                    <a:pt x="236" y="240"/>
                  </a:lnTo>
                  <a:lnTo>
                    <a:pt x="204" y="238"/>
                  </a:lnTo>
                  <a:lnTo>
                    <a:pt x="190" y="238"/>
                  </a:lnTo>
                  <a:lnTo>
                    <a:pt x="179" y="235"/>
                  </a:lnTo>
                  <a:lnTo>
                    <a:pt x="179" y="235"/>
                  </a:lnTo>
                  <a:lnTo>
                    <a:pt x="177" y="225"/>
                  </a:lnTo>
                  <a:lnTo>
                    <a:pt x="175" y="217"/>
                  </a:lnTo>
                  <a:lnTo>
                    <a:pt x="175" y="198"/>
                  </a:lnTo>
                  <a:lnTo>
                    <a:pt x="177" y="179"/>
                  </a:lnTo>
                  <a:lnTo>
                    <a:pt x="175" y="162"/>
                  </a:lnTo>
                  <a:lnTo>
                    <a:pt x="175" y="162"/>
                  </a:lnTo>
                  <a:lnTo>
                    <a:pt x="169" y="166"/>
                  </a:lnTo>
                  <a:lnTo>
                    <a:pt x="164" y="172"/>
                  </a:lnTo>
                  <a:lnTo>
                    <a:pt x="156" y="179"/>
                  </a:lnTo>
                  <a:lnTo>
                    <a:pt x="148" y="187"/>
                  </a:lnTo>
                  <a:lnTo>
                    <a:pt x="148" y="187"/>
                  </a:lnTo>
                  <a:lnTo>
                    <a:pt x="135" y="193"/>
                  </a:lnTo>
                  <a:lnTo>
                    <a:pt x="135" y="193"/>
                  </a:lnTo>
                  <a:lnTo>
                    <a:pt x="126" y="200"/>
                  </a:lnTo>
                  <a:lnTo>
                    <a:pt x="122" y="204"/>
                  </a:lnTo>
                  <a:lnTo>
                    <a:pt x="116" y="206"/>
                  </a:lnTo>
                  <a:lnTo>
                    <a:pt x="116" y="206"/>
                  </a:lnTo>
                  <a:lnTo>
                    <a:pt x="112" y="204"/>
                  </a:lnTo>
                  <a:lnTo>
                    <a:pt x="110" y="202"/>
                  </a:lnTo>
                  <a:lnTo>
                    <a:pt x="107" y="196"/>
                  </a:lnTo>
                  <a:lnTo>
                    <a:pt x="103" y="189"/>
                  </a:lnTo>
                  <a:lnTo>
                    <a:pt x="99" y="187"/>
                  </a:lnTo>
                  <a:lnTo>
                    <a:pt x="95" y="185"/>
                  </a:lnTo>
                  <a:lnTo>
                    <a:pt x="95" y="185"/>
                  </a:lnTo>
                  <a:lnTo>
                    <a:pt x="95" y="200"/>
                  </a:lnTo>
                  <a:lnTo>
                    <a:pt x="93" y="214"/>
                  </a:lnTo>
                  <a:lnTo>
                    <a:pt x="89" y="225"/>
                  </a:lnTo>
                  <a:lnTo>
                    <a:pt x="86" y="229"/>
                  </a:lnTo>
                  <a:lnTo>
                    <a:pt x="80" y="233"/>
                  </a:lnTo>
                  <a:lnTo>
                    <a:pt x="80" y="233"/>
                  </a:lnTo>
                  <a:lnTo>
                    <a:pt x="70" y="235"/>
                  </a:lnTo>
                  <a:lnTo>
                    <a:pt x="61" y="235"/>
                  </a:lnTo>
                  <a:lnTo>
                    <a:pt x="40" y="236"/>
                  </a:lnTo>
                  <a:lnTo>
                    <a:pt x="40" y="236"/>
                  </a:lnTo>
                  <a:lnTo>
                    <a:pt x="21" y="240"/>
                  </a:lnTo>
                  <a:lnTo>
                    <a:pt x="11" y="240"/>
                  </a:lnTo>
                  <a:lnTo>
                    <a:pt x="7" y="238"/>
                  </a:lnTo>
                  <a:lnTo>
                    <a:pt x="4" y="236"/>
                  </a:lnTo>
                  <a:lnTo>
                    <a:pt x="4" y="236"/>
                  </a:lnTo>
                  <a:lnTo>
                    <a:pt x="0" y="231"/>
                  </a:lnTo>
                  <a:lnTo>
                    <a:pt x="0" y="221"/>
                  </a:lnTo>
                  <a:lnTo>
                    <a:pt x="0" y="202"/>
                  </a:lnTo>
                  <a:lnTo>
                    <a:pt x="0" y="202"/>
                  </a:lnTo>
                  <a:lnTo>
                    <a:pt x="2" y="118"/>
                  </a:lnTo>
                  <a:lnTo>
                    <a:pt x="2" y="78"/>
                  </a:lnTo>
                  <a:lnTo>
                    <a:pt x="4" y="36"/>
                  </a:lnTo>
                  <a:lnTo>
                    <a:pt x="4" y="36"/>
                  </a:lnTo>
                  <a:lnTo>
                    <a:pt x="11" y="27"/>
                  </a:lnTo>
                  <a:lnTo>
                    <a:pt x="23" y="19"/>
                  </a:lnTo>
                  <a:lnTo>
                    <a:pt x="42" y="2"/>
                  </a:lnTo>
                  <a:lnTo>
                    <a:pt x="42" y="2"/>
                  </a:lnTo>
                  <a:lnTo>
                    <a:pt x="55" y="2"/>
                  </a:lnTo>
                  <a:lnTo>
                    <a:pt x="67" y="0"/>
                  </a:lnTo>
                  <a:lnTo>
                    <a:pt x="78" y="0"/>
                  </a:lnTo>
                  <a:lnTo>
                    <a:pt x="89" y="0"/>
                  </a:lnTo>
                  <a:lnTo>
                    <a:pt x="89" y="0"/>
                  </a:lnTo>
                  <a:lnTo>
                    <a:pt x="93" y="2"/>
                  </a:lnTo>
                  <a:lnTo>
                    <a:pt x="97" y="6"/>
                  </a:lnTo>
                  <a:lnTo>
                    <a:pt x="105" y="19"/>
                  </a:lnTo>
                  <a:lnTo>
                    <a:pt x="110" y="34"/>
                  </a:lnTo>
                  <a:lnTo>
                    <a:pt x="114" y="46"/>
                  </a:lnTo>
                  <a:lnTo>
                    <a:pt x="114" y="46"/>
                  </a:lnTo>
                  <a:lnTo>
                    <a:pt x="122" y="74"/>
                  </a:lnTo>
                  <a:lnTo>
                    <a:pt x="126" y="86"/>
                  </a:lnTo>
                  <a:lnTo>
                    <a:pt x="131" y="97"/>
                  </a:lnTo>
                  <a:lnTo>
                    <a:pt x="131" y="97"/>
                  </a:lnTo>
                  <a:close/>
                  <a:moveTo>
                    <a:pt x="87" y="8"/>
                  </a:moveTo>
                  <a:lnTo>
                    <a:pt x="87" y="8"/>
                  </a:lnTo>
                  <a:lnTo>
                    <a:pt x="78" y="6"/>
                  </a:lnTo>
                  <a:lnTo>
                    <a:pt x="68" y="6"/>
                  </a:lnTo>
                  <a:lnTo>
                    <a:pt x="57" y="6"/>
                  </a:lnTo>
                  <a:lnTo>
                    <a:pt x="49" y="10"/>
                  </a:lnTo>
                  <a:lnTo>
                    <a:pt x="49" y="10"/>
                  </a:lnTo>
                  <a:lnTo>
                    <a:pt x="46" y="23"/>
                  </a:lnTo>
                  <a:lnTo>
                    <a:pt x="46" y="36"/>
                  </a:lnTo>
                  <a:lnTo>
                    <a:pt x="47" y="65"/>
                  </a:lnTo>
                  <a:lnTo>
                    <a:pt x="47" y="65"/>
                  </a:lnTo>
                  <a:lnTo>
                    <a:pt x="46" y="139"/>
                  </a:lnTo>
                  <a:lnTo>
                    <a:pt x="46" y="176"/>
                  </a:lnTo>
                  <a:lnTo>
                    <a:pt x="47" y="210"/>
                  </a:lnTo>
                  <a:lnTo>
                    <a:pt x="47" y="210"/>
                  </a:lnTo>
                  <a:lnTo>
                    <a:pt x="67" y="212"/>
                  </a:lnTo>
                  <a:lnTo>
                    <a:pt x="76" y="212"/>
                  </a:lnTo>
                  <a:lnTo>
                    <a:pt x="87" y="208"/>
                  </a:lnTo>
                  <a:lnTo>
                    <a:pt x="87" y="208"/>
                  </a:lnTo>
                  <a:lnTo>
                    <a:pt x="89" y="179"/>
                  </a:lnTo>
                  <a:lnTo>
                    <a:pt x="89" y="153"/>
                  </a:lnTo>
                  <a:lnTo>
                    <a:pt x="87" y="134"/>
                  </a:lnTo>
                  <a:lnTo>
                    <a:pt x="87" y="120"/>
                  </a:lnTo>
                  <a:lnTo>
                    <a:pt x="87" y="120"/>
                  </a:lnTo>
                  <a:lnTo>
                    <a:pt x="120" y="153"/>
                  </a:lnTo>
                  <a:lnTo>
                    <a:pt x="120" y="153"/>
                  </a:lnTo>
                  <a:lnTo>
                    <a:pt x="131" y="166"/>
                  </a:lnTo>
                  <a:lnTo>
                    <a:pt x="139" y="172"/>
                  </a:lnTo>
                  <a:lnTo>
                    <a:pt x="141" y="174"/>
                  </a:lnTo>
                  <a:lnTo>
                    <a:pt x="145" y="176"/>
                  </a:lnTo>
                  <a:lnTo>
                    <a:pt x="145" y="176"/>
                  </a:lnTo>
                  <a:lnTo>
                    <a:pt x="150" y="174"/>
                  </a:lnTo>
                  <a:lnTo>
                    <a:pt x="154" y="172"/>
                  </a:lnTo>
                  <a:lnTo>
                    <a:pt x="160" y="164"/>
                  </a:lnTo>
                  <a:lnTo>
                    <a:pt x="173" y="149"/>
                  </a:lnTo>
                  <a:lnTo>
                    <a:pt x="173" y="149"/>
                  </a:lnTo>
                  <a:lnTo>
                    <a:pt x="188" y="130"/>
                  </a:lnTo>
                  <a:lnTo>
                    <a:pt x="196" y="122"/>
                  </a:lnTo>
                  <a:lnTo>
                    <a:pt x="206" y="116"/>
                  </a:lnTo>
                  <a:lnTo>
                    <a:pt x="206" y="116"/>
                  </a:lnTo>
                  <a:lnTo>
                    <a:pt x="209" y="126"/>
                  </a:lnTo>
                  <a:lnTo>
                    <a:pt x="211" y="137"/>
                  </a:lnTo>
                  <a:lnTo>
                    <a:pt x="213" y="164"/>
                  </a:lnTo>
                  <a:lnTo>
                    <a:pt x="215" y="193"/>
                  </a:lnTo>
                  <a:lnTo>
                    <a:pt x="215" y="204"/>
                  </a:lnTo>
                  <a:lnTo>
                    <a:pt x="219" y="214"/>
                  </a:lnTo>
                  <a:lnTo>
                    <a:pt x="219" y="214"/>
                  </a:lnTo>
                  <a:lnTo>
                    <a:pt x="227" y="214"/>
                  </a:lnTo>
                  <a:lnTo>
                    <a:pt x="234" y="216"/>
                  </a:lnTo>
                  <a:lnTo>
                    <a:pt x="240" y="216"/>
                  </a:lnTo>
                  <a:lnTo>
                    <a:pt x="248" y="214"/>
                  </a:lnTo>
                  <a:lnTo>
                    <a:pt x="248" y="214"/>
                  </a:lnTo>
                  <a:lnTo>
                    <a:pt x="249" y="210"/>
                  </a:lnTo>
                  <a:lnTo>
                    <a:pt x="251" y="202"/>
                  </a:lnTo>
                  <a:lnTo>
                    <a:pt x="249" y="191"/>
                  </a:lnTo>
                  <a:lnTo>
                    <a:pt x="249" y="191"/>
                  </a:lnTo>
                  <a:lnTo>
                    <a:pt x="248" y="101"/>
                  </a:lnTo>
                  <a:lnTo>
                    <a:pt x="248" y="57"/>
                  </a:lnTo>
                  <a:lnTo>
                    <a:pt x="249" y="12"/>
                  </a:lnTo>
                  <a:lnTo>
                    <a:pt x="249" y="12"/>
                  </a:lnTo>
                  <a:lnTo>
                    <a:pt x="227" y="10"/>
                  </a:lnTo>
                  <a:lnTo>
                    <a:pt x="217" y="12"/>
                  </a:lnTo>
                  <a:lnTo>
                    <a:pt x="211" y="12"/>
                  </a:lnTo>
                  <a:lnTo>
                    <a:pt x="208" y="15"/>
                  </a:lnTo>
                  <a:lnTo>
                    <a:pt x="208" y="15"/>
                  </a:lnTo>
                  <a:lnTo>
                    <a:pt x="204" y="21"/>
                  </a:lnTo>
                  <a:lnTo>
                    <a:pt x="200" y="29"/>
                  </a:lnTo>
                  <a:lnTo>
                    <a:pt x="200" y="29"/>
                  </a:lnTo>
                  <a:lnTo>
                    <a:pt x="164" y="109"/>
                  </a:lnTo>
                  <a:lnTo>
                    <a:pt x="164" y="109"/>
                  </a:lnTo>
                  <a:lnTo>
                    <a:pt x="154" y="126"/>
                  </a:lnTo>
                  <a:lnTo>
                    <a:pt x="150" y="135"/>
                  </a:lnTo>
                  <a:lnTo>
                    <a:pt x="143" y="141"/>
                  </a:lnTo>
                  <a:lnTo>
                    <a:pt x="143" y="141"/>
                  </a:lnTo>
                  <a:lnTo>
                    <a:pt x="135" y="126"/>
                  </a:lnTo>
                  <a:lnTo>
                    <a:pt x="127" y="111"/>
                  </a:lnTo>
                  <a:lnTo>
                    <a:pt x="116" y="74"/>
                  </a:lnTo>
                  <a:lnTo>
                    <a:pt x="103" y="40"/>
                  </a:lnTo>
                  <a:lnTo>
                    <a:pt x="97" y="23"/>
                  </a:lnTo>
                  <a:lnTo>
                    <a:pt x="87" y="8"/>
                  </a:lnTo>
                  <a:lnTo>
                    <a:pt x="87" y="8"/>
                  </a:lnTo>
                  <a:close/>
                  <a:moveTo>
                    <a:pt x="34" y="15"/>
                  </a:moveTo>
                  <a:lnTo>
                    <a:pt x="34" y="15"/>
                  </a:lnTo>
                  <a:lnTo>
                    <a:pt x="38" y="15"/>
                  </a:lnTo>
                  <a:lnTo>
                    <a:pt x="40" y="14"/>
                  </a:lnTo>
                  <a:lnTo>
                    <a:pt x="40" y="14"/>
                  </a:lnTo>
                  <a:lnTo>
                    <a:pt x="36" y="14"/>
                  </a:lnTo>
                  <a:lnTo>
                    <a:pt x="34" y="15"/>
                  </a:lnTo>
                  <a:lnTo>
                    <a:pt x="34" y="15"/>
                  </a:lnTo>
                  <a:close/>
                  <a:moveTo>
                    <a:pt x="168" y="33"/>
                  </a:moveTo>
                  <a:lnTo>
                    <a:pt x="168" y="33"/>
                  </a:lnTo>
                  <a:lnTo>
                    <a:pt x="175" y="29"/>
                  </a:lnTo>
                  <a:lnTo>
                    <a:pt x="185" y="25"/>
                  </a:lnTo>
                  <a:lnTo>
                    <a:pt x="194" y="21"/>
                  </a:lnTo>
                  <a:lnTo>
                    <a:pt x="196" y="17"/>
                  </a:lnTo>
                  <a:lnTo>
                    <a:pt x="200" y="14"/>
                  </a:lnTo>
                  <a:lnTo>
                    <a:pt x="200" y="14"/>
                  </a:lnTo>
                  <a:lnTo>
                    <a:pt x="190" y="15"/>
                  </a:lnTo>
                  <a:lnTo>
                    <a:pt x="181" y="21"/>
                  </a:lnTo>
                  <a:lnTo>
                    <a:pt x="173" y="27"/>
                  </a:lnTo>
                  <a:lnTo>
                    <a:pt x="168" y="33"/>
                  </a:lnTo>
                  <a:lnTo>
                    <a:pt x="168" y="33"/>
                  </a:lnTo>
                  <a:close/>
                  <a:moveTo>
                    <a:pt x="9" y="44"/>
                  </a:moveTo>
                  <a:lnTo>
                    <a:pt x="9" y="44"/>
                  </a:lnTo>
                  <a:lnTo>
                    <a:pt x="7" y="48"/>
                  </a:lnTo>
                  <a:lnTo>
                    <a:pt x="9" y="52"/>
                  </a:lnTo>
                  <a:lnTo>
                    <a:pt x="9" y="52"/>
                  </a:lnTo>
                  <a:lnTo>
                    <a:pt x="9" y="52"/>
                  </a:lnTo>
                  <a:lnTo>
                    <a:pt x="15" y="44"/>
                  </a:lnTo>
                  <a:lnTo>
                    <a:pt x="23" y="36"/>
                  </a:lnTo>
                  <a:lnTo>
                    <a:pt x="30" y="29"/>
                  </a:lnTo>
                  <a:lnTo>
                    <a:pt x="36" y="21"/>
                  </a:lnTo>
                  <a:lnTo>
                    <a:pt x="36" y="21"/>
                  </a:lnTo>
                  <a:lnTo>
                    <a:pt x="28" y="25"/>
                  </a:lnTo>
                  <a:lnTo>
                    <a:pt x="21" y="33"/>
                  </a:lnTo>
                  <a:lnTo>
                    <a:pt x="9" y="44"/>
                  </a:lnTo>
                  <a:lnTo>
                    <a:pt x="9" y="44"/>
                  </a:lnTo>
                  <a:close/>
                  <a:moveTo>
                    <a:pt x="23" y="44"/>
                  </a:moveTo>
                  <a:lnTo>
                    <a:pt x="23" y="44"/>
                  </a:lnTo>
                  <a:lnTo>
                    <a:pt x="28" y="40"/>
                  </a:lnTo>
                  <a:lnTo>
                    <a:pt x="34" y="36"/>
                  </a:lnTo>
                  <a:lnTo>
                    <a:pt x="38" y="34"/>
                  </a:lnTo>
                  <a:lnTo>
                    <a:pt x="40" y="31"/>
                  </a:lnTo>
                  <a:lnTo>
                    <a:pt x="40" y="29"/>
                  </a:lnTo>
                  <a:lnTo>
                    <a:pt x="40" y="29"/>
                  </a:lnTo>
                  <a:lnTo>
                    <a:pt x="34" y="31"/>
                  </a:lnTo>
                  <a:lnTo>
                    <a:pt x="28" y="34"/>
                  </a:lnTo>
                  <a:lnTo>
                    <a:pt x="25" y="40"/>
                  </a:lnTo>
                  <a:lnTo>
                    <a:pt x="23" y="44"/>
                  </a:lnTo>
                  <a:lnTo>
                    <a:pt x="23" y="44"/>
                  </a:lnTo>
                  <a:close/>
                  <a:moveTo>
                    <a:pt x="158" y="46"/>
                  </a:moveTo>
                  <a:lnTo>
                    <a:pt x="158" y="46"/>
                  </a:lnTo>
                  <a:lnTo>
                    <a:pt x="173" y="40"/>
                  </a:lnTo>
                  <a:lnTo>
                    <a:pt x="187" y="29"/>
                  </a:lnTo>
                  <a:lnTo>
                    <a:pt x="187" y="29"/>
                  </a:lnTo>
                  <a:lnTo>
                    <a:pt x="171" y="34"/>
                  </a:lnTo>
                  <a:lnTo>
                    <a:pt x="164" y="40"/>
                  </a:lnTo>
                  <a:lnTo>
                    <a:pt x="158" y="46"/>
                  </a:lnTo>
                  <a:lnTo>
                    <a:pt x="158" y="46"/>
                  </a:lnTo>
                  <a:close/>
                  <a:moveTo>
                    <a:pt x="173" y="46"/>
                  </a:moveTo>
                  <a:lnTo>
                    <a:pt x="173" y="46"/>
                  </a:lnTo>
                  <a:lnTo>
                    <a:pt x="183" y="42"/>
                  </a:lnTo>
                  <a:lnTo>
                    <a:pt x="187" y="40"/>
                  </a:lnTo>
                  <a:lnTo>
                    <a:pt x="188" y="36"/>
                  </a:lnTo>
                  <a:lnTo>
                    <a:pt x="188" y="36"/>
                  </a:lnTo>
                  <a:lnTo>
                    <a:pt x="185" y="38"/>
                  </a:lnTo>
                  <a:lnTo>
                    <a:pt x="179" y="40"/>
                  </a:lnTo>
                  <a:lnTo>
                    <a:pt x="173" y="46"/>
                  </a:lnTo>
                  <a:lnTo>
                    <a:pt x="173" y="46"/>
                  </a:lnTo>
                  <a:close/>
                  <a:moveTo>
                    <a:pt x="15" y="71"/>
                  </a:moveTo>
                  <a:lnTo>
                    <a:pt x="15" y="71"/>
                  </a:lnTo>
                  <a:lnTo>
                    <a:pt x="30" y="57"/>
                  </a:lnTo>
                  <a:lnTo>
                    <a:pt x="30" y="57"/>
                  </a:lnTo>
                  <a:lnTo>
                    <a:pt x="36" y="54"/>
                  </a:lnTo>
                  <a:lnTo>
                    <a:pt x="40" y="52"/>
                  </a:lnTo>
                  <a:lnTo>
                    <a:pt x="40" y="48"/>
                  </a:lnTo>
                  <a:lnTo>
                    <a:pt x="40" y="48"/>
                  </a:lnTo>
                  <a:lnTo>
                    <a:pt x="32" y="52"/>
                  </a:lnTo>
                  <a:lnTo>
                    <a:pt x="25" y="57"/>
                  </a:lnTo>
                  <a:lnTo>
                    <a:pt x="19" y="65"/>
                  </a:lnTo>
                  <a:lnTo>
                    <a:pt x="15" y="71"/>
                  </a:lnTo>
                  <a:lnTo>
                    <a:pt x="15" y="71"/>
                  </a:lnTo>
                  <a:close/>
                  <a:moveTo>
                    <a:pt x="17" y="59"/>
                  </a:moveTo>
                  <a:lnTo>
                    <a:pt x="17" y="59"/>
                  </a:lnTo>
                  <a:lnTo>
                    <a:pt x="23" y="55"/>
                  </a:lnTo>
                  <a:lnTo>
                    <a:pt x="25" y="52"/>
                  </a:lnTo>
                  <a:lnTo>
                    <a:pt x="25" y="50"/>
                  </a:lnTo>
                  <a:lnTo>
                    <a:pt x="25" y="50"/>
                  </a:lnTo>
                  <a:lnTo>
                    <a:pt x="21" y="54"/>
                  </a:lnTo>
                  <a:lnTo>
                    <a:pt x="17" y="59"/>
                  </a:lnTo>
                  <a:lnTo>
                    <a:pt x="17" y="59"/>
                  </a:lnTo>
                  <a:close/>
                  <a:moveTo>
                    <a:pt x="164" y="57"/>
                  </a:moveTo>
                  <a:lnTo>
                    <a:pt x="164" y="57"/>
                  </a:lnTo>
                  <a:lnTo>
                    <a:pt x="168" y="55"/>
                  </a:lnTo>
                  <a:lnTo>
                    <a:pt x="169" y="55"/>
                  </a:lnTo>
                  <a:lnTo>
                    <a:pt x="169" y="54"/>
                  </a:lnTo>
                  <a:lnTo>
                    <a:pt x="169" y="54"/>
                  </a:lnTo>
                  <a:lnTo>
                    <a:pt x="166" y="55"/>
                  </a:lnTo>
                  <a:lnTo>
                    <a:pt x="164" y="55"/>
                  </a:lnTo>
                  <a:lnTo>
                    <a:pt x="164" y="57"/>
                  </a:lnTo>
                  <a:lnTo>
                    <a:pt x="164" y="57"/>
                  </a:lnTo>
                  <a:close/>
                  <a:moveTo>
                    <a:pt x="164" y="63"/>
                  </a:moveTo>
                  <a:lnTo>
                    <a:pt x="164" y="63"/>
                  </a:lnTo>
                  <a:lnTo>
                    <a:pt x="173" y="61"/>
                  </a:lnTo>
                  <a:lnTo>
                    <a:pt x="181" y="59"/>
                  </a:lnTo>
                  <a:lnTo>
                    <a:pt x="181" y="59"/>
                  </a:lnTo>
                  <a:lnTo>
                    <a:pt x="181" y="55"/>
                  </a:lnTo>
                  <a:lnTo>
                    <a:pt x="181" y="55"/>
                  </a:lnTo>
                  <a:lnTo>
                    <a:pt x="181" y="54"/>
                  </a:lnTo>
                  <a:lnTo>
                    <a:pt x="181" y="54"/>
                  </a:lnTo>
                  <a:lnTo>
                    <a:pt x="171" y="57"/>
                  </a:lnTo>
                  <a:lnTo>
                    <a:pt x="168" y="61"/>
                  </a:lnTo>
                  <a:lnTo>
                    <a:pt x="164" y="63"/>
                  </a:lnTo>
                  <a:lnTo>
                    <a:pt x="164" y="63"/>
                  </a:lnTo>
                  <a:close/>
                  <a:moveTo>
                    <a:pt x="152" y="63"/>
                  </a:moveTo>
                  <a:lnTo>
                    <a:pt x="152" y="63"/>
                  </a:lnTo>
                  <a:lnTo>
                    <a:pt x="156" y="61"/>
                  </a:lnTo>
                  <a:lnTo>
                    <a:pt x="158" y="59"/>
                  </a:lnTo>
                  <a:lnTo>
                    <a:pt x="158" y="59"/>
                  </a:lnTo>
                  <a:lnTo>
                    <a:pt x="154" y="59"/>
                  </a:lnTo>
                  <a:lnTo>
                    <a:pt x="152" y="63"/>
                  </a:lnTo>
                  <a:lnTo>
                    <a:pt x="152" y="63"/>
                  </a:lnTo>
                  <a:close/>
                  <a:moveTo>
                    <a:pt x="9" y="69"/>
                  </a:moveTo>
                  <a:lnTo>
                    <a:pt x="9" y="69"/>
                  </a:lnTo>
                  <a:lnTo>
                    <a:pt x="13" y="65"/>
                  </a:lnTo>
                  <a:lnTo>
                    <a:pt x="15" y="61"/>
                  </a:lnTo>
                  <a:lnTo>
                    <a:pt x="15" y="61"/>
                  </a:lnTo>
                  <a:lnTo>
                    <a:pt x="9" y="63"/>
                  </a:lnTo>
                  <a:lnTo>
                    <a:pt x="7" y="65"/>
                  </a:lnTo>
                  <a:lnTo>
                    <a:pt x="9" y="69"/>
                  </a:lnTo>
                  <a:lnTo>
                    <a:pt x="9" y="69"/>
                  </a:lnTo>
                  <a:close/>
                  <a:moveTo>
                    <a:pt x="23" y="78"/>
                  </a:moveTo>
                  <a:lnTo>
                    <a:pt x="23" y="78"/>
                  </a:lnTo>
                  <a:lnTo>
                    <a:pt x="15" y="86"/>
                  </a:lnTo>
                  <a:lnTo>
                    <a:pt x="13" y="90"/>
                  </a:lnTo>
                  <a:lnTo>
                    <a:pt x="13" y="94"/>
                  </a:lnTo>
                  <a:lnTo>
                    <a:pt x="13" y="94"/>
                  </a:lnTo>
                  <a:lnTo>
                    <a:pt x="19" y="88"/>
                  </a:lnTo>
                  <a:lnTo>
                    <a:pt x="25" y="82"/>
                  </a:lnTo>
                  <a:lnTo>
                    <a:pt x="32" y="76"/>
                  </a:lnTo>
                  <a:lnTo>
                    <a:pt x="40" y="73"/>
                  </a:lnTo>
                  <a:lnTo>
                    <a:pt x="40" y="73"/>
                  </a:lnTo>
                  <a:lnTo>
                    <a:pt x="40" y="67"/>
                  </a:lnTo>
                  <a:lnTo>
                    <a:pt x="40" y="65"/>
                  </a:lnTo>
                  <a:lnTo>
                    <a:pt x="38" y="63"/>
                  </a:lnTo>
                  <a:lnTo>
                    <a:pt x="38" y="63"/>
                  </a:lnTo>
                  <a:lnTo>
                    <a:pt x="30" y="71"/>
                  </a:lnTo>
                  <a:lnTo>
                    <a:pt x="23" y="78"/>
                  </a:lnTo>
                  <a:lnTo>
                    <a:pt x="23" y="78"/>
                  </a:lnTo>
                  <a:close/>
                  <a:moveTo>
                    <a:pt x="147" y="80"/>
                  </a:moveTo>
                  <a:lnTo>
                    <a:pt x="147" y="80"/>
                  </a:lnTo>
                  <a:lnTo>
                    <a:pt x="160" y="74"/>
                  </a:lnTo>
                  <a:lnTo>
                    <a:pt x="166" y="71"/>
                  </a:lnTo>
                  <a:lnTo>
                    <a:pt x="168" y="71"/>
                  </a:lnTo>
                  <a:lnTo>
                    <a:pt x="168" y="69"/>
                  </a:lnTo>
                  <a:lnTo>
                    <a:pt x="168" y="69"/>
                  </a:lnTo>
                  <a:lnTo>
                    <a:pt x="162" y="71"/>
                  </a:lnTo>
                  <a:lnTo>
                    <a:pt x="156" y="73"/>
                  </a:lnTo>
                  <a:lnTo>
                    <a:pt x="150" y="76"/>
                  </a:lnTo>
                  <a:lnTo>
                    <a:pt x="147" y="80"/>
                  </a:lnTo>
                  <a:lnTo>
                    <a:pt x="147" y="80"/>
                  </a:lnTo>
                  <a:close/>
                  <a:moveTo>
                    <a:pt x="162" y="80"/>
                  </a:moveTo>
                  <a:lnTo>
                    <a:pt x="162" y="80"/>
                  </a:lnTo>
                  <a:lnTo>
                    <a:pt x="169" y="80"/>
                  </a:lnTo>
                  <a:lnTo>
                    <a:pt x="171" y="78"/>
                  </a:lnTo>
                  <a:lnTo>
                    <a:pt x="171" y="76"/>
                  </a:lnTo>
                  <a:lnTo>
                    <a:pt x="171" y="76"/>
                  </a:lnTo>
                  <a:lnTo>
                    <a:pt x="166" y="76"/>
                  </a:lnTo>
                  <a:lnTo>
                    <a:pt x="162" y="80"/>
                  </a:lnTo>
                  <a:lnTo>
                    <a:pt x="162" y="80"/>
                  </a:lnTo>
                  <a:close/>
                  <a:moveTo>
                    <a:pt x="6" y="103"/>
                  </a:moveTo>
                  <a:lnTo>
                    <a:pt x="6" y="103"/>
                  </a:lnTo>
                  <a:lnTo>
                    <a:pt x="6" y="111"/>
                  </a:lnTo>
                  <a:lnTo>
                    <a:pt x="6" y="111"/>
                  </a:lnTo>
                  <a:lnTo>
                    <a:pt x="9" y="111"/>
                  </a:lnTo>
                  <a:lnTo>
                    <a:pt x="11" y="107"/>
                  </a:lnTo>
                  <a:lnTo>
                    <a:pt x="15" y="99"/>
                  </a:lnTo>
                  <a:lnTo>
                    <a:pt x="15" y="99"/>
                  </a:lnTo>
                  <a:lnTo>
                    <a:pt x="25" y="92"/>
                  </a:lnTo>
                  <a:lnTo>
                    <a:pt x="28" y="88"/>
                  </a:lnTo>
                  <a:lnTo>
                    <a:pt x="30" y="84"/>
                  </a:lnTo>
                  <a:lnTo>
                    <a:pt x="30" y="84"/>
                  </a:lnTo>
                  <a:lnTo>
                    <a:pt x="19" y="94"/>
                  </a:lnTo>
                  <a:lnTo>
                    <a:pt x="13" y="99"/>
                  </a:lnTo>
                  <a:lnTo>
                    <a:pt x="6" y="103"/>
                  </a:lnTo>
                  <a:lnTo>
                    <a:pt x="6" y="103"/>
                  </a:lnTo>
                  <a:close/>
                  <a:moveTo>
                    <a:pt x="15" y="113"/>
                  </a:moveTo>
                  <a:lnTo>
                    <a:pt x="15" y="113"/>
                  </a:lnTo>
                  <a:lnTo>
                    <a:pt x="26" y="103"/>
                  </a:lnTo>
                  <a:lnTo>
                    <a:pt x="40" y="95"/>
                  </a:lnTo>
                  <a:lnTo>
                    <a:pt x="40" y="95"/>
                  </a:lnTo>
                  <a:lnTo>
                    <a:pt x="40" y="88"/>
                  </a:lnTo>
                  <a:lnTo>
                    <a:pt x="40" y="88"/>
                  </a:lnTo>
                  <a:lnTo>
                    <a:pt x="30" y="92"/>
                  </a:lnTo>
                  <a:lnTo>
                    <a:pt x="23" y="97"/>
                  </a:lnTo>
                  <a:lnTo>
                    <a:pt x="17" y="105"/>
                  </a:lnTo>
                  <a:lnTo>
                    <a:pt x="15" y="113"/>
                  </a:lnTo>
                  <a:lnTo>
                    <a:pt x="15" y="113"/>
                  </a:lnTo>
                  <a:close/>
                  <a:moveTo>
                    <a:pt x="139" y="97"/>
                  </a:moveTo>
                  <a:lnTo>
                    <a:pt x="139" y="97"/>
                  </a:lnTo>
                  <a:lnTo>
                    <a:pt x="148" y="94"/>
                  </a:lnTo>
                  <a:lnTo>
                    <a:pt x="154" y="90"/>
                  </a:lnTo>
                  <a:lnTo>
                    <a:pt x="154" y="90"/>
                  </a:lnTo>
                  <a:lnTo>
                    <a:pt x="147" y="92"/>
                  </a:lnTo>
                  <a:lnTo>
                    <a:pt x="143" y="94"/>
                  </a:lnTo>
                  <a:lnTo>
                    <a:pt x="139" y="97"/>
                  </a:lnTo>
                  <a:lnTo>
                    <a:pt x="139" y="97"/>
                  </a:lnTo>
                  <a:close/>
                  <a:moveTo>
                    <a:pt x="156" y="95"/>
                  </a:moveTo>
                  <a:lnTo>
                    <a:pt x="156" y="95"/>
                  </a:lnTo>
                  <a:lnTo>
                    <a:pt x="162" y="95"/>
                  </a:lnTo>
                  <a:lnTo>
                    <a:pt x="164" y="94"/>
                  </a:lnTo>
                  <a:lnTo>
                    <a:pt x="166" y="92"/>
                  </a:lnTo>
                  <a:lnTo>
                    <a:pt x="166" y="92"/>
                  </a:lnTo>
                  <a:lnTo>
                    <a:pt x="162" y="92"/>
                  </a:lnTo>
                  <a:lnTo>
                    <a:pt x="160" y="92"/>
                  </a:lnTo>
                  <a:lnTo>
                    <a:pt x="156" y="95"/>
                  </a:lnTo>
                  <a:lnTo>
                    <a:pt x="156" y="95"/>
                  </a:lnTo>
                  <a:close/>
                  <a:moveTo>
                    <a:pt x="13" y="135"/>
                  </a:moveTo>
                  <a:lnTo>
                    <a:pt x="13" y="135"/>
                  </a:lnTo>
                  <a:lnTo>
                    <a:pt x="15" y="134"/>
                  </a:lnTo>
                  <a:lnTo>
                    <a:pt x="19" y="132"/>
                  </a:lnTo>
                  <a:lnTo>
                    <a:pt x="25" y="124"/>
                  </a:lnTo>
                  <a:lnTo>
                    <a:pt x="25" y="124"/>
                  </a:lnTo>
                  <a:lnTo>
                    <a:pt x="36" y="118"/>
                  </a:lnTo>
                  <a:lnTo>
                    <a:pt x="40" y="113"/>
                  </a:lnTo>
                  <a:lnTo>
                    <a:pt x="40" y="107"/>
                  </a:lnTo>
                  <a:lnTo>
                    <a:pt x="40" y="107"/>
                  </a:lnTo>
                  <a:lnTo>
                    <a:pt x="30" y="113"/>
                  </a:lnTo>
                  <a:lnTo>
                    <a:pt x="23" y="118"/>
                  </a:lnTo>
                  <a:lnTo>
                    <a:pt x="17" y="128"/>
                  </a:lnTo>
                  <a:lnTo>
                    <a:pt x="13" y="135"/>
                  </a:lnTo>
                  <a:lnTo>
                    <a:pt x="13" y="135"/>
                  </a:lnTo>
                  <a:close/>
                  <a:moveTo>
                    <a:pt x="137" y="111"/>
                  </a:moveTo>
                  <a:lnTo>
                    <a:pt x="137" y="111"/>
                  </a:lnTo>
                  <a:lnTo>
                    <a:pt x="139" y="113"/>
                  </a:lnTo>
                  <a:lnTo>
                    <a:pt x="141" y="111"/>
                  </a:lnTo>
                  <a:lnTo>
                    <a:pt x="145" y="109"/>
                  </a:lnTo>
                  <a:lnTo>
                    <a:pt x="145" y="109"/>
                  </a:lnTo>
                  <a:lnTo>
                    <a:pt x="143" y="107"/>
                  </a:lnTo>
                  <a:lnTo>
                    <a:pt x="141" y="107"/>
                  </a:lnTo>
                  <a:lnTo>
                    <a:pt x="139" y="109"/>
                  </a:lnTo>
                  <a:lnTo>
                    <a:pt x="137" y="111"/>
                  </a:lnTo>
                  <a:lnTo>
                    <a:pt x="137" y="111"/>
                  </a:lnTo>
                  <a:close/>
                  <a:moveTo>
                    <a:pt x="6" y="124"/>
                  </a:moveTo>
                  <a:lnTo>
                    <a:pt x="6" y="124"/>
                  </a:lnTo>
                  <a:lnTo>
                    <a:pt x="6" y="132"/>
                  </a:lnTo>
                  <a:lnTo>
                    <a:pt x="6" y="134"/>
                  </a:lnTo>
                  <a:lnTo>
                    <a:pt x="7" y="135"/>
                  </a:lnTo>
                  <a:lnTo>
                    <a:pt x="7" y="135"/>
                  </a:lnTo>
                  <a:lnTo>
                    <a:pt x="9" y="130"/>
                  </a:lnTo>
                  <a:lnTo>
                    <a:pt x="13" y="126"/>
                  </a:lnTo>
                  <a:lnTo>
                    <a:pt x="17" y="122"/>
                  </a:lnTo>
                  <a:lnTo>
                    <a:pt x="17" y="116"/>
                  </a:lnTo>
                  <a:lnTo>
                    <a:pt x="17" y="116"/>
                  </a:lnTo>
                  <a:lnTo>
                    <a:pt x="13" y="122"/>
                  </a:lnTo>
                  <a:lnTo>
                    <a:pt x="9" y="124"/>
                  </a:lnTo>
                  <a:lnTo>
                    <a:pt x="6" y="124"/>
                  </a:lnTo>
                  <a:lnTo>
                    <a:pt x="6" y="124"/>
                  </a:lnTo>
                  <a:close/>
                  <a:moveTo>
                    <a:pt x="28" y="139"/>
                  </a:moveTo>
                  <a:lnTo>
                    <a:pt x="28" y="139"/>
                  </a:lnTo>
                  <a:lnTo>
                    <a:pt x="34" y="137"/>
                  </a:lnTo>
                  <a:lnTo>
                    <a:pt x="40" y="134"/>
                  </a:lnTo>
                  <a:lnTo>
                    <a:pt x="40" y="134"/>
                  </a:lnTo>
                  <a:lnTo>
                    <a:pt x="40" y="128"/>
                  </a:lnTo>
                  <a:lnTo>
                    <a:pt x="40" y="128"/>
                  </a:lnTo>
                  <a:lnTo>
                    <a:pt x="36" y="130"/>
                  </a:lnTo>
                  <a:lnTo>
                    <a:pt x="32" y="132"/>
                  </a:lnTo>
                  <a:lnTo>
                    <a:pt x="30" y="135"/>
                  </a:lnTo>
                  <a:lnTo>
                    <a:pt x="28" y="139"/>
                  </a:lnTo>
                  <a:lnTo>
                    <a:pt x="28" y="139"/>
                  </a:lnTo>
                  <a:close/>
                  <a:moveTo>
                    <a:pt x="188" y="145"/>
                  </a:moveTo>
                  <a:lnTo>
                    <a:pt x="188" y="145"/>
                  </a:lnTo>
                  <a:lnTo>
                    <a:pt x="192" y="141"/>
                  </a:lnTo>
                  <a:lnTo>
                    <a:pt x="198" y="137"/>
                  </a:lnTo>
                  <a:lnTo>
                    <a:pt x="204" y="134"/>
                  </a:lnTo>
                  <a:lnTo>
                    <a:pt x="204" y="132"/>
                  </a:lnTo>
                  <a:lnTo>
                    <a:pt x="204" y="128"/>
                  </a:lnTo>
                  <a:lnTo>
                    <a:pt x="204" y="128"/>
                  </a:lnTo>
                  <a:lnTo>
                    <a:pt x="196" y="130"/>
                  </a:lnTo>
                  <a:lnTo>
                    <a:pt x="192" y="134"/>
                  </a:lnTo>
                  <a:lnTo>
                    <a:pt x="188" y="139"/>
                  </a:lnTo>
                  <a:lnTo>
                    <a:pt x="188" y="145"/>
                  </a:lnTo>
                  <a:lnTo>
                    <a:pt x="188" y="145"/>
                  </a:lnTo>
                  <a:close/>
                  <a:moveTo>
                    <a:pt x="11" y="147"/>
                  </a:moveTo>
                  <a:lnTo>
                    <a:pt x="11" y="147"/>
                  </a:lnTo>
                  <a:lnTo>
                    <a:pt x="7" y="149"/>
                  </a:lnTo>
                  <a:lnTo>
                    <a:pt x="6" y="151"/>
                  </a:lnTo>
                  <a:lnTo>
                    <a:pt x="6" y="153"/>
                  </a:lnTo>
                  <a:lnTo>
                    <a:pt x="6" y="155"/>
                  </a:lnTo>
                  <a:lnTo>
                    <a:pt x="6" y="155"/>
                  </a:lnTo>
                  <a:lnTo>
                    <a:pt x="19" y="143"/>
                  </a:lnTo>
                  <a:lnTo>
                    <a:pt x="23" y="135"/>
                  </a:lnTo>
                  <a:lnTo>
                    <a:pt x="26" y="130"/>
                  </a:lnTo>
                  <a:lnTo>
                    <a:pt x="26" y="130"/>
                  </a:lnTo>
                  <a:lnTo>
                    <a:pt x="19" y="139"/>
                  </a:lnTo>
                  <a:lnTo>
                    <a:pt x="11" y="147"/>
                  </a:lnTo>
                  <a:lnTo>
                    <a:pt x="11" y="147"/>
                  </a:lnTo>
                  <a:close/>
                  <a:moveTo>
                    <a:pt x="95" y="151"/>
                  </a:moveTo>
                  <a:lnTo>
                    <a:pt x="95" y="151"/>
                  </a:lnTo>
                  <a:lnTo>
                    <a:pt x="97" y="151"/>
                  </a:lnTo>
                  <a:lnTo>
                    <a:pt x="99" y="149"/>
                  </a:lnTo>
                  <a:lnTo>
                    <a:pt x="99" y="145"/>
                  </a:lnTo>
                  <a:lnTo>
                    <a:pt x="99" y="145"/>
                  </a:lnTo>
                  <a:lnTo>
                    <a:pt x="97" y="143"/>
                  </a:lnTo>
                  <a:lnTo>
                    <a:pt x="95" y="143"/>
                  </a:lnTo>
                  <a:lnTo>
                    <a:pt x="95" y="143"/>
                  </a:lnTo>
                  <a:lnTo>
                    <a:pt x="93" y="145"/>
                  </a:lnTo>
                  <a:lnTo>
                    <a:pt x="93" y="147"/>
                  </a:lnTo>
                  <a:lnTo>
                    <a:pt x="95" y="151"/>
                  </a:lnTo>
                  <a:lnTo>
                    <a:pt x="95" y="151"/>
                  </a:lnTo>
                  <a:close/>
                  <a:moveTo>
                    <a:pt x="6" y="168"/>
                  </a:moveTo>
                  <a:lnTo>
                    <a:pt x="6" y="168"/>
                  </a:lnTo>
                  <a:lnTo>
                    <a:pt x="4" y="176"/>
                  </a:lnTo>
                  <a:lnTo>
                    <a:pt x="4" y="179"/>
                  </a:lnTo>
                  <a:lnTo>
                    <a:pt x="6" y="183"/>
                  </a:lnTo>
                  <a:lnTo>
                    <a:pt x="6" y="183"/>
                  </a:lnTo>
                  <a:lnTo>
                    <a:pt x="19" y="164"/>
                  </a:lnTo>
                  <a:lnTo>
                    <a:pt x="32" y="145"/>
                  </a:lnTo>
                  <a:lnTo>
                    <a:pt x="32" y="145"/>
                  </a:lnTo>
                  <a:lnTo>
                    <a:pt x="25" y="151"/>
                  </a:lnTo>
                  <a:lnTo>
                    <a:pt x="19" y="156"/>
                  </a:lnTo>
                  <a:lnTo>
                    <a:pt x="13" y="164"/>
                  </a:lnTo>
                  <a:lnTo>
                    <a:pt x="6" y="168"/>
                  </a:lnTo>
                  <a:lnTo>
                    <a:pt x="6" y="168"/>
                  </a:lnTo>
                  <a:close/>
                  <a:moveTo>
                    <a:pt x="188" y="158"/>
                  </a:moveTo>
                  <a:lnTo>
                    <a:pt x="188" y="158"/>
                  </a:lnTo>
                  <a:lnTo>
                    <a:pt x="198" y="155"/>
                  </a:lnTo>
                  <a:lnTo>
                    <a:pt x="202" y="151"/>
                  </a:lnTo>
                  <a:lnTo>
                    <a:pt x="204" y="147"/>
                  </a:lnTo>
                  <a:lnTo>
                    <a:pt x="204" y="147"/>
                  </a:lnTo>
                  <a:lnTo>
                    <a:pt x="200" y="147"/>
                  </a:lnTo>
                  <a:lnTo>
                    <a:pt x="196" y="151"/>
                  </a:lnTo>
                  <a:lnTo>
                    <a:pt x="188" y="158"/>
                  </a:lnTo>
                  <a:lnTo>
                    <a:pt x="188" y="158"/>
                  </a:lnTo>
                  <a:close/>
                  <a:moveTo>
                    <a:pt x="15" y="179"/>
                  </a:moveTo>
                  <a:lnTo>
                    <a:pt x="15" y="179"/>
                  </a:lnTo>
                  <a:lnTo>
                    <a:pt x="21" y="176"/>
                  </a:lnTo>
                  <a:lnTo>
                    <a:pt x="26" y="170"/>
                  </a:lnTo>
                  <a:lnTo>
                    <a:pt x="32" y="164"/>
                  </a:lnTo>
                  <a:lnTo>
                    <a:pt x="38" y="160"/>
                  </a:lnTo>
                  <a:lnTo>
                    <a:pt x="38" y="160"/>
                  </a:lnTo>
                  <a:lnTo>
                    <a:pt x="40" y="155"/>
                  </a:lnTo>
                  <a:lnTo>
                    <a:pt x="40" y="149"/>
                  </a:lnTo>
                  <a:lnTo>
                    <a:pt x="40" y="149"/>
                  </a:lnTo>
                  <a:lnTo>
                    <a:pt x="32" y="155"/>
                  </a:lnTo>
                  <a:lnTo>
                    <a:pt x="25" y="162"/>
                  </a:lnTo>
                  <a:lnTo>
                    <a:pt x="15" y="179"/>
                  </a:lnTo>
                  <a:lnTo>
                    <a:pt x="15" y="179"/>
                  </a:lnTo>
                  <a:close/>
                  <a:moveTo>
                    <a:pt x="101" y="172"/>
                  </a:moveTo>
                  <a:lnTo>
                    <a:pt x="101" y="172"/>
                  </a:lnTo>
                  <a:lnTo>
                    <a:pt x="107" y="170"/>
                  </a:lnTo>
                  <a:lnTo>
                    <a:pt x="110" y="166"/>
                  </a:lnTo>
                  <a:lnTo>
                    <a:pt x="114" y="162"/>
                  </a:lnTo>
                  <a:lnTo>
                    <a:pt x="112" y="156"/>
                  </a:lnTo>
                  <a:lnTo>
                    <a:pt x="112" y="156"/>
                  </a:lnTo>
                  <a:lnTo>
                    <a:pt x="105" y="162"/>
                  </a:lnTo>
                  <a:lnTo>
                    <a:pt x="103" y="166"/>
                  </a:lnTo>
                  <a:lnTo>
                    <a:pt x="101" y="172"/>
                  </a:lnTo>
                  <a:lnTo>
                    <a:pt x="101" y="172"/>
                  </a:lnTo>
                  <a:close/>
                  <a:moveTo>
                    <a:pt x="188" y="174"/>
                  </a:moveTo>
                  <a:lnTo>
                    <a:pt x="188" y="174"/>
                  </a:lnTo>
                  <a:lnTo>
                    <a:pt x="192" y="172"/>
                  </a:lnTo>
                  <a:lnTo>
                    <a:pt x="196" y="170"/>
                  </a:lnTo>
                  <a:lnTo>
                    <a:pt x="202" y="166"/>
                  </a:lnTo>
                  <a:lnTo>
                    <a:pt x="206" y="164"/>
                  </a:lnTo>
                  <a:lnTo>
                    <a:pt x="206" y="164"/>
                  </a:lnTo>
                  <a:lnTo>
                    <a:pt x="204" y="162"/>
                  </a:lnTo>
                  <a:lnTo>
                    <a:pt x="200" y="162"/>
                  </a:lnTo>
                  <a:lnTo>
                    <a:pt x="194" y="166"/>
                  </a:lnTo>
                  <a:lnTo>
                    <a:pt x="190" y="170"/>
                  </a:lnTo>
                  <a:lnTo>
                    <a:pt x="188" y="174"/>
                  </a:lnTo>
                  <a:lnTo>
                    <a:pt x="188" y="174"/>
                  </a:lnTo>
                  <a:close/>
                  <a:moveTo>
                    <a:pt x="110" y="179"/>
                  </a:moveTo>
                  <a:lnTo>
                    <a:pt x="110" y="179"/>
                  </a:lnTo>
                  <a:lnTo>
                    <a:pt x="116" y="177"/>
                  </a:lnTo>
                  <a:lnTo>
                    <a:pt x="120" y="176"/>
                  </a:lnTo>
                  <a:lnTo>
                    <a:pt x="124" y="172"/>
                  </a:lnTo>
                  <a:lnTo>
                    <a:pt x="124" y="166"/>
                  </a:lnTo>
                  <a:lnTo>
                    <a:pt x="124" y="166"/>
                  </a:lnTo>
                  <a:lnTo>
                    <a:pt x="118" y="168"/>
                  </a:lnTo>
                  <a:lnTo>
                    <a:pt x="114" y="172"/>
                  </a:lnTo>
                  <a:lnTo>
                    <a:pt x="110" y="179"/>
                  </a:lnTo>
                  <a:lnTo>
                    <a:pt x="110" y="179"/>
                  </a:lnTo>
                  <a:close/>
                  <a:moveTo>
                    <a:pt x="15" y="200"/>
                  </a:moveTo>
                  <a:lnTo>
                    <a:pt x="15" y="200"/>
                  </a:lnTo>
                  <a:lnTo>
                    <a:pt x="25" y="191"/>
                  </a:lnTo>
                  <a:lnTo>
                    <a:pt x="38" y="183"/>
                  </a:lnTo>
                  <a:lnTo>
                    <a:pt x="38" y="183"/>
                  </a:lnTo>
                  <a:lnTo>
                    <a:pt x="38" y="174"/>
                  </a:lnTo>
                  <a:lnTo>
                    <a:pt x="38" y="174"/>
                  </a:lnTo>
                  <a:lnTo>
                    <a:pt x="30" y="179"/>
                  </a:lnTo>
                  <a:lnTo>
                    <a:pt x="25" y="187"/>
                  </a:lnTo>
                  <a:lnTo>
                    <a:pt x="19" y="193"/>
                  </a:lnTo>
                  <a:lnTo>
                    <a:pt x="15" y="200"/>
                  </a:lnTo>
                  <a:lnTo>
                    <a:pt x="15" y="200"/>
                  </a:lnTo>
                  <a:close/>
                  <a:moveTo>
                    <a:pt x="185" y="195"/>
                  </a:moveTo>
                  <a:lnTo>
                    <a:pt x="185" y="195"/>
                  </a:lnTo>
                  <a:lnTo>
                    <a:pt x="194" y="189"/>
                  </a:lnTo>
                  <a:lnTo>
                    <a:pt x="200" y="187"/>
                  </a:lnTo>
                  <a:lnTo>
                    <a:pt x="206" y="185"/>
                  </a:lnTo>
                  <a:lnTo>
                    <a:pt x="206" y="185"/>
                  </a:lnTo>
                  <a:lnTo>
                    <a:pt x="206" y="179"/>
                  </a:lnTo>
                  <a:lnTo>
                    <a:pt x="206" y="176"/>
                  </a:lnTo>
                  <a:lnTo>
                    <a:pt x="204" y="176"/>
                  </a:lnTo>
                  <a:lnTo>
                    <a:pt x="204" y="176"/>
                  </a:lnTo>
                  <a:lnTo>
                    <a:pt x="194" y="185"/>
                  </a:lnTo>
                  <a:lnTo>
                    <a:pt x="185" y="195"/>
                  </a:lnTo>
                  <a:lnTo>
                    <a:pt x="185" y="195"/>
                  </a:lnTo>
                  <a:close/>
                  <a:moveTo>
                    <a:pt x="122" y="187"/>
                  </a:moveTo>
                  <a:lnTo>
                    <a:pt x="122" y="187"/>
                  </a:lnTo>
                  <a:lnTo>
                    <a:pt x="124" y="185"/>
                  </a:lnTo>
                  <a:lnTo>
                    <a:pt x="127" y="183"/>
                  </a:lnTo>
                  <a:lnTo>
                    <a:pt x="131" y="181"/>
                  </a:lnTo>
                  <a:lnTo>
                    <a:pt x="131" y="177"/>
                  </a:lnTo>
                  <a:lnTo>
                    <a:pt x="131" y="177"/>
                  </a:lnTo>
                  <a:lnTo>
                    <a:pt x="124" y="181"/>
                  </a:lnTo>
                  <a:lnTo>
                    <a:pt x="122" y="183"/>
                  </a:lnTo>
                  <a:lnTo>
                    <a:pt x="122" y="187"/>
                  </a:lnTo>
                  <a:lnTo>
                    <a:pt x="122" y="187"/>
                  </a:lnTo>
                  <a:close/>
                  <a:moveTo>
                    <a:pt x="101" y="181"/>
                  </a:moveTo>
                  <a:lnTo>
                    <a:pt x="101" y="181"/>
                  </a:lnTo>
                  <a:lnTo>
                    <a:pt x="103" y="181"/>
                  </a:lnTo>
                  <a:lnTo>
                    <a:pt x="105" y="181"/>
                  </a:lnTo>
                  <a:lnTo>
                    <a:pt x="105" y="181"/>
                  </a:lnTo>
                  <a:lnTo>
                    <a:pt x="105" y="179"/>
                  </a:lnTo>
                  <a:lnTo>
                    <a:pt x="105" y="179"/>
                  </a:lnTo>
                  <a:lnTo>
                    <a:pt x="103" y="179"/>
                  </a:lnTo>
                  <a:lnTo>
                    <a:pt x="101" y="181"/>
                  </a:lnTo>
                  <a:lnTo>
                    <a:pt x="101" y="181"/>
                  </a:lnTo>
                  <a:close/>
                  <a:moveTo>
                    <a:pt x="4" y="204"/>
                  </a:moveTo>
                  <a:lnTo>
                    <a:pt x="4" y="204"/>
                  </a:lnTo>
                  <a:lnTo>
                    <a:pt x="15" y="193"/>
                  </a:lnTo>
                  <a:lnTo>
                    <a:pt x="19" y="187"/>
                  </a:lnTo>
                  <a:lnTo>
                    <a:pt x="19" y="183"/>
                  </a:lnTo>
                  <a:lnTo>
                    <a:pt x="19" y="183"/>
                  </a:lnTo>
                  <a:lnTo>
                    <a:pt x="15" y="187"/>
                  </a:lnTo>
                  <a:lnTo>
                    <a:pt x="9" y="191"/>
                  </a:lnTo>
                  <a:lnTo>
                    <a:pt x="6" y="196"/>
                  </a:lnTo>
                  <a:lnTo>
                    <a:pt x="4" y="200"/>
                  </a:lnTo>
                  <a:lnTo>
                    <a:pt x="4" y="204"/>
                  </a:lnTo>
                  <a:lnTo>
                    <a:pt x="4" y="204"/>
                  </a:lnTo>
                  <a:close/>
                  <a:moveTo>
                    <a:pt x="183" y="191"/>
                  </a:moveTo>
                  <a:lnTo>
                    <a:pt x="183" y="191"/>
                  </a:lnTo>
                  <a:lnTo>
                    <a:pt x="188" y="183"/>
                  </a:lnTo>
                  <a:lnTo>
                    <a:pt x="188" y="183"/>
                  </a:lnTo>
                  <a:lnTo>
                    <a:pt x="185" y="183"/>
                  </a:lnTo>
                  <a:lnTo>
                    <a:pt x="181" y="185"/>
                  </a:lnTo>
                  <a:lnTo>
                    <a:pt x="181" y="189"/>
                  </a:lnTo>
                  <a:lnTo>
                    <a:pt x="183" y="191"/>
                  </a:lnTo>
                  <a:lnTo>
                    <a:pt x="183" y="191"/>
                  </a:lnTo>
                  <a:close/>
                  <a:moveTo>
                    <a:pt x="13" y="223"/>
                  </a:moveTo>
                  <a:lnTo>
                    <a:pt x="13" y="223"/>
                  </a:lnTo>
                  <a:lnTo>
                    <a:pt x="28" y="210"/>
                  </a:lnTo>
                  <a:lnTo>
                    <a:pt x="36" y="204"/>
                  </a:lnTo>
                  <a:lnTo>
                    <a:pt x="36" y="198"/>
                  </a:lnTo>
                  <a:lnTo>
                    <a:pt x="36" y="195"/>
                  </a:lnTo>
                  <a:lnTo>
                    <a:pt x="36" y="195"/>
                  </a:lnTo>
                  <a:lnTo>
                    <a:pt x="23" y="208"/>
                  </a:lnTo>
                  <a:lnTo>
                    <a:pt x="19" y="214"/>
                  </a:lnTo>
                  <a:lnTo>
                    <a:pt x="13" y="223"/>
                  </a:lnTo>
                  <a:lnTo>
                    <a:pt x="13" y="223"/>
                  </a:lnTo>
                  <a:close/>
                  <a:moveTo>
                    <a:pt x="185" y="212"/>
                  </a:moveTo>
                  <a:lnTo>
                    <a:pt x="185" y="212"/>
                  </a:lnTo>
                  <a:lnTo>
                    <a:pt x="194" y="206"/>
                  </a:lnTo>
                  <a:lnTo>
                    <a:pt x="200" y="204"/>
                  </a:lnTo>
                  <a:lnTo>
                    <a:pt x="206" y="202"/>
                  </a:lnTo>
                  <a:lnTo>
                    <a:pt x="206" y="202"/>
                  </a:lnTo>
                  <a:lnTo>
                    <a:pt x="206" y="198"/>
                  </a:lnTo>
                  <a:lnTo>
                    <a:pt x="206" y="195"/>
                  </a:lnTo>
                  <a:lnTo>
                    <a:pt x="206" y="195"/>
                  </a:lnTo>
                  <a:lnTo>
                    <a:pt x="200" y="198"/>
                  </a:lnTo>
                  <a:lnTo>
                    <a:pt x="194" y="202"/>
                  </a:lnTo>
                  <a:lnTo>
                    <a:pt x="185" y="212"/>
                  </a:lnTo>
                  <a:lnTo>
                    <a:pt x="185" y="212"/>
                  </a:lnTo>
                  <a:close/>
                  <a:moveTo>
                    <a:pt x="181" y="210"/>
                  </a:moveTo>
                  <a:lnTo>
                    <a:pt x="181" y="210"/>
                  </a:lnTo>
                  <a:lnTo>
                    <a:pt x="188" y="202"/>
                  </a:lnTo>
                  <a:lnTo>
                    <a:pt x="190" y="200"/>
                  </a:lnTo>
                  <a:lnTo>
                    <a:pt x="190" y="198"/>
                  </a:lnTo>
                  <a:lnTo>
                    <a:pt x="190" y="198"/>
                  </a:lnTo>
                  <a:lnTo>
                    <a:pt x="188" y="200"/>
                  </a:lnTo>
                  <a:lnTo>
                    <a:pt x="183" y="202"/>
                  </a:lnTo>
                  <a:lnTo>
                    <a:pt x="181" y="206"/>
                  </a:lnTo>
                  <a:lnTo>
                    <a:pt x="181" y="208"/>
                  </a:lnTo>
                  <a:lnTo>
                    <a:pt x="181" y="210"/>
                  </a:lnTo>
                  <a:lnTo>
                    <a:pt x="181" y="210"/>
                  </a:lnTo>
                  <a:close/>
                  <a:moveTo>
                    <a:pt x="4" y="223"/>
                  </a:moveTo>
                  <a:lnTo>
                    <a:pt x="4" y="223"/>
                  </a:lnTo>
                  <a:lnTo>
                    <a:pt x="15" y="214"/>
                  </a:lnTo>
                  <a:lnTo>
                    <a:pt x="19" y="208"/>
                  </a:lnTo>
                  <a:lnTo>
                    <a:pt x="19" y="202"/>
                  </a:lnTo>
                  <a:lnTo>
                    <a:pt x="19" y="202"/>
                  </a:lnTo>
                  <a:lnTo>
                    <a:pt x="15" y="208"/>
                  </a:lnTo>
                  <a:lnTo>
                    <a:pt x="9" y="212"/>
                  </a:lnTo>
                  <a:lnTo>
                    <a:pt x="6" y="217"/>
                  </a:lnTo>
                  <a:lnTo>
                    <a:pt x="4" y="219"/>
                  </a:lnTo>
                  <a:lnTo>
                    <a:pt x="4" y="223"/>
                  </a:lnTo>
                  <a:lnTo>
                    <a:pt x="4" y="223"/>
                  </a:lnTo>
                  <a:close/>
                  <a:moveTo>
                    <a:pt x="198" y="219"/>
                  </a:moveTo>
                  <a:lnTo>
                    <a:pt x="198" y="219"/>
                  </a:lnTo>
                  <a:lnTo>
                    <a:pt x="202" y="217"/>
                  </a:lnTo>
                  <a:lnTo>
                    <a:pt x="202" y="216"/>
                  </a:lnTo>
                  <a:lnTo>
                    <a:pt x="204" y="212"/>
                  </a:lnTo>
                  <a:lnTo>
                    <a:pt x="204" y="212"/>
                  </a:lnTo>
                  <a:lnTo>
                    <a:pt x="200" y="214"/>
                  </a:lnTo>
                  <a:lnTo>
                    <a:pt x="200" y="216"/>
                  </a:lnTo>
                  <a:lnTo>
                    <a:pt x="198" y="219"/>
                  </a:lnTo>
                  <a:lnTo>
                    <a:pt x="198" y="219"/>
                  </a:lnTo>
                  <a:close/>
                  <a:moveTo>
                    <a:pt x="13" y="231"/>
                  </a:moveTo>
                  <a:lnTo>
                    <a:pt x="13" y="231"/>
                  </a:lnTo>
                  <a:lnTo>
                    <a:pt x="15" y="231"/>
                  </a:lnTo>
                  <a:lnTo>
                    <a:pt x="19" y="231"/>
                  </a:lnTo>
                  <a:lnTo>
                    <a:pt x="25" y="225"/>
                  </a:lnTo>
                  <a:lnTo>
                    <a:pt x="32" y="216"/>
                  </a:lnTo>
                  <a:lnTo>
                    <a:pt x="32" y="216"/>
                  </a:lnTo>
                  <a:lnTo>
                    <a:pt x="26" y="217"/>
                  </a:lnTo>
                  <a:lnTo>
                    <a:pt x="21" y="221"/>
                  </a:lnTo>
                  <a:lnTo>
                    <a:pt x="13" y="231"/>
                  </a:lnTo>
                  <a:lnTo>
                    <a:pt x="13" y="231"/>
                  </a:lnTo>
                  <a:close/>
                  <a:moveTo>
                    <a:pt x="59" y="219"/>
                  </a:moveTo>
                  <a:lnTo>
                    <a:pt x="59" y="219"/>
                  </a:lnTo>
                  <a:lnTo>
                    <a:pt x="65" y="219"/>
                  </a:lnTo>
                  <a:lnTo>
                    <a:pt x="68" y="216"/>
                  </a:lnTo>
                  <a:lnTo>
                    <a:pt x="68" y="216"/>
                  </a:lnTo>
                  <a:lnTo>
                    <a:pt x="63" y="216"/>
                  </a:lnTo>
                  <a:lnTo>
                    <a:pt x="61" y="217"/>
                  </a:lnTo>
                  <a:lnTo>
                    <a:pt x="59" y="219"/>
                  </a:lnTo>
                  <a:lnTo>
                    <a:pt x="59" y="219"/>
                  </a:lnTo>
                  <a:close/>
                  <a:moveTo>
                    <a:pt x="183" y="229"/>
                  </a:moveTo>
                  <a:lnTo>
                    <a:pt x="183" y="229"/>
                  </a:lnTo>
                  <a:lnTo>
                    <a:pt x="185" y="225"/>
                  </a:lnTo>
                  <a:lnTo>
                    <a:pt x="187" y="223"/>
                  </a:lnTo>
                  <a:lnTo>
                    <a:pt x="188" y="219"/>
                  </a:lnTo>
                  <a:lnTo>
                    <a:pt x="190" y="217"/>
                  </a:lnTo>
                  <a:lnTo>
                    <a:pt x="190" y="217"/>
                  </a:lnTo>
                  <a:lnTo>
                    <a:pt x="187" y="219"/>
                  </a:lnTo>
                  <a:lnTo>
                    <a:pt x="183" y="221"/>
                  </a:lnTo>
                  <a:lnTo>
                    <a:pt x="181" y="225"/>
                  </a:lnTo>
                  <a:lnTo>
                    <a:pt x="183" y="229"/>
                  </a:lnTo>
                  <a:lnTo>
                    <a:pt x="183" y="229"/>
                  </a:lnTo>
                  <a:close/>
                  <a:moveTo>
                    <a:pt x="227" y="223"/>
                  </a:moveTo>
                  <a:lnTo>
                    <a:pt x="227" y="223"/>
                  </a:lnTo>
                  <a:lnTo>
                    <a:pt x="230" y="223"/>
                  </a:lnTo>
                  <a:lnTo>
                    <a:pt x="230" y="219"/>
                  </a:lnTo>
                  <a:lnTo>
                    <a:pt x="230" y="219"/>
                  </a:lnTo>
                  <a:lnTo>
                    <a:pt x="229" y="221"/>
                  </a:lnTo>
                  <a:lnTo>
                    <a:pt x="227" y="223"/>
                  </a:lnTo>
                  <a:lnTo>
                    <a:pt x="227" y="223"/>
                  </a:lnTo>
                  <a:close/>
                  <a:moveTo>
                    <a:pt x="28" y="229"/>
                  </a:moveTo>
                  <a:lnTo>
                    <a:pt x="28" y="229"/>
                  </a:lnTo>
                  <a:lnTo>
                    <a:pt x="36" y="225"/>
                  </a:lnTo>
                  <a:lnTo>
                    <a:pt x="42" y="221"/>
                  </a:lnTo>
                  <a:lnTo>
                    <a:pt x="42" y="221"/>
                  </a:lnTo>
                  <a:lnTo>
                    <a:pt x="36" y="221"/>
                  </a:lnTo>
                  <a:lnTo>
                    <a:pt x="32" y="223"/>
                  </a:lnTo>
                  <a:lnTo>
                    <a:pt x="28" y="229"/>
                  </a:lnTo>
                  <a:lnTo>
                    <a:pt x="28" y="229"/>
                  </a:lnTo>
                  <a:close/>
                  <a:moveTo>
                    <a:pt x="242" y="225"/>
                  </a:moveTo>
                  <a:lnTo>
                    <a:pt x="242" y="225"/>
                  </a:lnTo>
                  <a:lnTo>
                    <a:pt x="244" y="225"/>
                  </a:lnTo>
                  <a:lnTo>
                    <a:pt x="246" y="223"/>
                  </a:lnTo>
                  <a:lnTo>
                    <a:pt x="246" y="221"/>
                  </a:lnTo>
                  <a:lnTo>
                    <a:pt x="244" y="221"/>
                  </a:lnTo>
                  <a:lnTo>
                    <a:pt x="244" y="221"/>
                  </a:lnTo>
                  <a:lnTo>
                    <a:pt x="242" y="223"/>
                  </a:lnTo>
                  <a:lnTo>
                    <a:pt x="242" y="225"/>
                  </a:lnTo>
                  <a:lnTo>
                    <a:pt x="242" y="225"/>
                  </a:lnTo>
                  <a:close/>
                  <a:moveTo>
                    <a:pt x="194" y="235"/>
                  </a:moveTo>
                  <a:lnTo>
                    <a:pt x="194" y="235"/>
                  </a:lnTo>
                  <a:lnTo>
                    <a:pt x="200" y="233"/>
                  </a:lnTo>
                  <a:lnTo>
                    <a:pt x="204" y="229"/>
                  </a:lnTo>
                  <a:lnTo>
                    <a:pt x="211" y="221"/>
                  </a:lnTo>
                  <a:lnTo>
                    <a:pt x="211" y="221"/>
                  </a:lnTo>
                  <a:lnTo>
                    <a:pt x="204" y="223"/>
                  </a:lnTo>
                  <a:lnTo>
                    <a:pt x="200" y="225"/>
                  </a:lnTo>
                  <a:lnTo>
                    <a:pt x="196" y="231"/>
                  </a:lnTo>
                  <a:lnTo>
                    <a:pt x="194" y="235"/>
                  </a:lnTo>
                  <a:lnTo>
                    <a:pt x="194" y="235"/>
                  </a:lnTo>
                  <a:close/>
                  <a:moveTo>
                    <a:pt x="76" y="229"/>
                  </a:moveTo>
                  <a:lnTo>
                    <a:pt x="76" y="229"/>
                  </a:lnTo>
                  <a:lnTo>
                    <a:pt x="78" y="229"/>
                  </a:lnTo>
                  <a:lnTo>
                    <a:pt x="80" y="229"/>
                  </a:lnTo>
                  <a:lnTo>
                    <a:pt x="80" y="223"/>
                  </a:lnTo>
                  <a:lnTo>
                    <a:pt x="80" y="223"/>
                  </a:lnTo>
                  <a:lnTo>
                    <a:pt x="76" y="225"/>
                  </a:lnTo>
                  <a:lnTo>
                    <a:pt x="76" y="229"/>
                  </a:lnTo>
                  <a:lnTo>
                    <a:pt x="76" y="229"/>
                  </a:lnTo>
                  <a:close/>
                  <a:moveTo>
                    <a:pt x="59" y="229"/>
                  </a:moveTo>
                  <a:lnTo>
                    <a:pt x="59" y="229"/>
                  </a:lnTo>
                  <a:lnTo>
                    <a:pt x="61" y="231"/>
                  </a:lnTo>
                  <a:lnTo>
                    <a:pt x="63" y="229"/>
                  </a:lnTo>
                  <a:lnTo>
                    <a:pt x="65" y="227"/>
                  </a:lnTo>
                  <a:lnTo>
                    <a:pt x="63" y="225"/>
                  </a:lnTo>
                  <a:lnTo>
                    <a:pt x="63" y="225"/>
                  </a:lnTo>
                  <a:lnTo>
                    <a:pt x="61" y="227"/>
                  </a:lnTo>
                  <a:lnTo>
                    <a:pt x="59" y="227"/>
                  </a:lnTo>
                  <a:lnTo>
                    <a:pt x="59" y="229"/>
                  </a:lnTo>
                  <a:lnTo>
                    <a:pt x="59" y="229"/>
                  </a:lnTo>
                  <a:close/>
                  <a:moveTo>
                    <a:pt x="40" y="229"/>
                  </a:moveTo>
                  <a:lnTo>
                    <a:pt x="40" y="229"/>
                  </a:lnTo>
                  <a:lnTo>
                    <a:pt x="44" y="229"/>
                  </a:lnTo>
                  <a:lnTo>
                    <a:pt x="46" y="227"/>
                  </a:lnTo>
                  <a:lnTo>
                    <a:pt x="46" y="225"/>
                  </a:lnTo>
                  <a:lnTo>
                    <a:pt x="46" y="225"/>
                  </a:lnTo>
                  <a:lnTo>
                    <a:pt x="42" y="227"/>
                  </a:lnTo>
                  <a:lnTo>
                    <a:pt x="42" y="227"/>
                  </a:lnTo>
                  <a:lnTo>
                    <a:pt x="40" y="229"/>
                  </a:lnTo>
                  <a:lnTo>
                    <a:pt x="40" y="229"/>
                  </a:lnTo>
                  <a:close/>
                  <a:moveTo>
                    <a:pt x="234" y="233"/>
                  </a:moveTo>
                  <a:lnTo>
                    <a:pt x="234" y="233"/>
                  </a:lnTo>
                  <a:lnTo>
                    <a:pt x="236" y="233"/>
                  </a:lnTo>
                  <a:lnTo>
                    <a:pt x="238" y="231"/>
                  </a:lnTo>
                  <a:lnTo>
                    <a:pt x="238" y="229"/>
                  </a:lnTo>
                  <a:lnTo>
                    <a:pt x="238" y="227"/>
                  </a:lnTo>
                  <a:lnTo>
                    <a:pt x="238" y="227"/>
                  </a:lnTo>
                  <a:lnTo>
                    <a:pt x="236" y="229"/>
                  </a:lnTo>
                  <a:lnTo>
                    <a:pt x="234" y="233"/>
                  </a:lnTo>
                  <a:lnTo>
                    <a:pt x="234" y="233"/>
                  </a:lnTo>
                  <a:close/>
                  <a:moveTo>
                    <a:pt x="206" y="235"/>
                  </a:moveTo>
                  <a:lnTo>
                    <a:pt x="206" y="235"/>
                  </a:lnTo>
                  <a:lnTo>
                    <a:pt x="209" y="235"/>
                  </a:lnTo>
                  <a:lnTo>
                    <a:pt x="211" y="233"/>
                  </a:lnTo>
                  <a:lnTo>
                    <a:pt x="213" y="231"/>
                  </a:lnTo>
                  <a:lnTo>
                    <a:pt x="211" y="227"/>
                  </a:lnTo>
                  <a:lnTo>
                    <a:pt x="211" y="227"/>
                  </a:lnTo>
                  <a:lnTo>
                    <a:pt x="208" y="231"/>
                  </a:lnTo>
                  <a:lnTo>
                    <a:pt x="206" y="235"/>
                  </a:lnTo>
                  <a:lnTo>
                    <a:pt x="206" y="2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7" name="Freeform 95"/>
            <p:cNvSpPr>
              <a:spLocks noEditPoints="1"/>
            </p:cNvSpPr>
            <p:nvPr/>
          </p:nvSpPr>
          <p:spPr bwMode="auto">
            <a:xfrm>
              <a:off x="3795713" y="2798763"/>
              <a:ext cx="217488" cy="196850"/>
            </a:xfrm>
            <a:custGeom>
              <a:avLst/>
              <a:gdLst/>
              <a:ahLst/>
              <a:cxnLst>
                <a:cxn ang="0">
                  <a:pos x="73" y="27"/>
                </a:cxn>
                <a:cxn ang="0">
                  <a:pos x="137" y="6"/>
                </a:cxn>
                <a:cxn ang="0">
                  <a:pos x="114" y="80"/>
                </a:cxn>
                <a:cxn ang="0">
                  <a:pos x="86" y="116"/>
                </a:cxn>
                <a:cxn ang="0">
                  <a:pos x="33" y="120"/>
                </a:cxn>
                <a:cxn ang="0">
                  <a:pos x="0" y="17"/>
                </a:cxn>
                <a:cxn ang="0">
                  <a:pos x="38" y="0"/>
                </a:cxn>
                <a:cxn ang="0">
                  <a:pos x="36" y="44"/>
                </a:cxn>
                <a:cxn ang="0">
                  <a:pos x="57" y="101"/>
                </a:cxn>
                <a:cxn ang="0">
                  <a:pos x="120" y="55"/>
                </a:cxn>
                <a:cxn ang="0">
                  <a:pos x="92" y="34"/>
                </a:cxn>
                <a:cxn ang="0">
                  <a:pos x="69" y="36"/>
                </a:cxn>
                <a:cxn ang="0">
                  <a:pos x="78" y="21"/>
                </a:cxn>
                <a:cxn ang="0">
                  <a:pos x="95" y="11"/>
                </a:cxn>
                <a:cxn ang="0">
                  <a:pos x="23" y="11"/>
                </a:cxn>
                <a:cxn ang="0">
                  <a:pos x="23" y="13"/>
                </a:cxn>
                <a:cxn ang="0">
                  <a:pos x="13" y="15"/>
                </a:cxn>
                <a:cxn ang="0">
                  <a:pos x="21" y="29"/>
                </a:cxn>
                <a:cxn ang="0">
                  <a:pos x="84" y="25"/>
                </a:cxn>
                <a:cxn ang="0">
                  <a:pos x="88" y="23"/>
                </a:cxn>
                <a:cxn ang="0">
                  <a:pos x="12" y="27"/>
                </a:cxn>
                <a:cxn ang="0">
                  <a:pos x="82" y="34"/>
                </a:cxn>
                <a:cxn ang="0">
                  <a:pos x="88" y="29"/>
                </a:cxn>
                <a:cxn ang="0">
                  <a:pos x="29" y="30"/>
                </a:cxn>
                <a:cxn ang="0">
                  <a:pos x="15" y="38"/>
                </a:cxn>
                <a:cxn ang="0">
                  <a:pos x="17" y="51"/>
                </a:cxn>
                <a:cxn ang="0">
                  <a:pos x="23" y="44"/>
                </a:cxn>
                <a:cxn ang="0">
                  <a:pos x="80" y="42"/>
                </a:cxn>
                <a:cxn ang="0">
                  <a:pos x="21" y="59"/>
                </a:cxn>
                <a:cxn ang="0">
                  <a:pos x="21" y="59"/>
                </a:cxn>
                <a:cxn ang="0">
                  <a:pos x="80" y="55"/>
                </a:cxn>
                <a:cxn ang="0">
                  <a:pos x="17" y="57"/>
                </a:cxn>
                <a:cxn ang="0">
                  <a:pos x="27" y="65"/>
                </a:cxn>
                <a:cxn ang="0">
                  <a:pos x="27" y="65"/>
                </a:cxn>
                <a:cxn ang="0">
                  <a:pos x="25" y="59"/>
                </a:cxn>
                <a:cxn ang="0">
                  <a:pos x="34" y="70"/>
                </a:cxn>
                <a:cxn ang="0">
                  <a:pos x="23" y="82"/>
                </a:cxn>
                <a:cxn ang="0">
                  <a:pos x="31" y="74"/>
                </a:cxn>
                <a:cxn ang="0">
                  <a:pos x="36" y="80"/>
                </a:cxn>
                <a:cxn ang="0">
                  <a:pos x="31" y="82"/>
                </a:cxn>
                <a:cxn ang="0">
                  <a:pos x="19" y="76"/>
                </a:cxn>
                <a:cxn ang="0">
                  <a:pos x="33" y="93"/>
                </a:cxn>
                <a:cxn ang="0">
                  <a:pos x="44" y="80"/>
                </a:cxn>
                <a:cxn ang="0">
                  <a:pos x="33" y="88"/>
                </a:cxn>
                <a:cxn ang="0">
                  <a:pos x="44" y="95"/>
                </a:cxn>
                <a:cxn ang="0">
                  <a:pos x="31" y="105"/>
                </a:cxn>
                <a:cxn ang="0">
                  <a:pos x="31" y="105"/>
                </a:cxn>
                <a:cxn ang="0">
                  <a:pos x="46" y="101"/>
                </a:cxn>
                <a:cxn ang="0">
                  <a:pos x="71" y="103"/>
                </a:cxn>
                <a:cxn ang="0">
                  <a:pos x="76" y="107"/>
                </a:cxn>
                <a:cxn ang="0">
                  <a:pos x="67" y="120"/>
                </a:cxn>
                <a:cxn ang="0">
                  <a:pos x="78" y="109"/>
                </a:cxn>
                <a:cxn ang="0">
                  <a:pos x="84" y="114"/>
                </a:cxn>
                <a:cxn ang="0">
                  <a:pos x="84" y="114"/>
                </a:cxn>
                <a:cxn ang="0">
                  <a:pos x="52" y="110"/>
                </a:cxn>
                <a:cxn ang="0">
                  <a:pos x="59" y="118"/>
                </a:cxn>
              </a:cxnLst>
              <a:rect l="0" t="0" r="r" b="b"/>
              <a:pathLst>
                <a:path w="137" h="124">
                  <a:moveTo>
                    <a:pt x="59" y="2"/>
                  </a:moveTo>
                  <a:lnTo>
                    <a:pt x="59" y="2"/>
                  </a:lnTo>
                  <a:lnTo>
                    <a:pt x="63" y="17"/>
                  </a:lnTo>
                  <a:lnTo>
                    <a:pt x="69" y="32"/>
                  </a:lnTo>
                  <a:lnTo>
                    <a:pt x="69" y="32"/>
                  </a:lnTo>
                  <a:lnTo>
                    <a:pt x="73" y="29"/>
                  </a:lnTo>
                  <a:lnTo>
                    <a:pt x="73" y="27"/>
                  </a:lnTo>
                  <a:lnTo>
                    <a:pt x="74" y="19"/>
                  </a:lnTo>
                  <a:lnTo>
                    <a:pt x="74" y="19"/>
                  </a:lnTo>
                  <a:lnTo>
                    <a:pt x="97" y="0"/>
                  </a:lnTo>
                  <a:lnTo>
                    <a:pt x="97" y="0"/>
                  </a:lnTo>
                  <a:lnTo>
                    <a:pt x="118" y="2"/>
                  </a:lnTo>
                  <a:lnTo>
                    <a:pt x="130" y="2"/>
                  </a:lnTo>
                  <a:lnTo>
                    <a:pt x="137" y="6"/>
                  </a:lnTo>
                  <a:lnTo>
                    <a:pt x="137" y="6"/>
                  </a:lnTo>
                  <a:lnTo>
                    <a:pt x="137" y="11"/>
                  </a:lnTo>
                  <a:lnTo>
                    <a:pt x="137" y="19"/>
                  </a:lnTo>
                  <a:lnTo>
                    <a:pt x="132" y="32"/>
                  </a:lnTo>
                  <a:lnTo>
                    <a:pt x="132" y="32"/>
                  </a:lnTo>
                  <a:lnTo>
                    <a:pt x="114" y="80"/>
                  </a:lnTo>
                  <a:lnTo>
                    <a:pt x="114" y="80"/>
                  </a:lnTo>
                  <a:lnTo>
                    <a:pt x="109" y="93"/>
                  </a:lnTo>
                  <a:lnTo>
                    <a:pt x="107" y="99"/>
                  </a:lnTo>
                  <a:lnTo>
                    <a:pt x="103" y="103"/>
                  </a:lnTo>
                  <a:lnTo>
                    <a:pt x="103" y="103"/>
                  </a:lnTo>
                  <a:lnTo>
                    <a:pt x="95" y="109"/>
                  </a:lnTo>
                  <a:lnTo>
                    <a:pt x="95" y="109"/>
                  </a:lnTo>
                  <a:lnTo>
                    <a:pt x="86" y="116"/>
                  </a:lnTo>
                  <a:lnTo>
                    <a:pt x="80" y="120"/>
                  </a:lnTo>
                  <a:lnTo>
                    <a:pt x="74" y="122"/>
                  </a:lnTo>
                  <a:lnTo>
                    <a:pt x="74" y="122"/>
                  </a:lnTo>
                  <a:lnTo>
                    <a:pt x="65" y="124"/>
                  </a:lnTo>
                  <a:lnTo>
                    <a:pt x="53" y="124"/>
                  </a:lnTo>
                  <a:lnTo>
                    <a:pt x="33" y="120"/>
                  </a:lnTo>
                  <a:lnTo>
                    <a:pt x="33" y="120"/>
                  </a:lnTo>
                  <a:lnTo>
                    <a:pt x="23" y="95"/>
                  </a:lnTo>
                  <a:lnTo>
                    <a:pt x="15" y="69"/>
                  </a:lnTo>
                  <a:lnTo>
                    <a:pt x="15" y="69"/>
                  </a:lnTo>
                  <a:lnTo>
                    <a:pt x="8" y="44"/>
                  </a:lnTo>
                  <a:lnTo>
                    <a:pt x="4" y="30"/>
                  </a:lnTo>
                  <a:lnTo>
                    <a:pt x="0" y="17"/>
                  </a:lnTo>
                  <a:lnTo>
                    <a:pt x="0" y="17"/>
                  </a:lnTo>
                  <a:lnTo>
                    <a:pt x="6" y="15"/>
                  </a:lnTo>
                  <a:lnTo>
                    <a:pt x="12" y="9"/>
                  </a:lnTo>
                  <a:lnTo>
                    <a:pt x="15" y="6"/>
                  </a:lnTo>
                  <a:lnTo>
                    <a:pt x="21" y="4"/>
                  </a:lnTo>
                  <a:lnTo>
                    <a:pt x="21" y="4"/>
                  </a:lnTo>
                  <a:lnTo>
                    <a:pt x="31" y="2"/>
                  </a:lnTo>
                  <a:lnTo>
                    <a:pt x="38" y="0"/>
                  </a:lnTo>
                  <a:lnTo>
                    <a:pt x="59" y="2"/>
                  </a:lnTo>
                  <a:lnTo>
                    <a:pt x="59" y="2"/>
                  </a:lnTo>
                  <a:close/>
                  <a:moveTo>
                    <a:pt x="27" y="6"/>
                  </a:moveTo>
                  <a:lnTo>
                    <a:pt x="27" y="6"/>
                  </a:lnTo>
                  <a:lnTo>
                    <a:pt x="31" y="25"/>
                  </a:lnTo>
                  <a:lnTo>
                    <a:pt x="36" y="44"/>
                  </a:lnTo>
                  <a:lnTo>
                    <a:pt x="36" y="44"/>
                  </a:lnTo>
                  <a:lnTo>
                    <a:pt x="42" y="65"/>
                  </a:lnTo>
                  <a:lnTo>
                    <a:pt x="50" y="82"/>
                  </a:lnTo>
                  <a:lnTo>
                    <a:pt x="50" y="82"/>
                  </a:lnTo>
                  <a:lnTo>
                    <a:pt x="52" y="93"/>
                  </a:lnTo>
                  <a:lnTo>
                    <a:pt x="55" y="97"/>
                  </a:lnTo>
                  <a:lnTo>
                    <a:pt x="57" y="101"/>
                  </a:lnTo>
                  <a:lnTo>
                    <a:pt x="57" y="101"/>
                  </a:lnTo>
                  <a:lnTo>
                    <a:pt x="67" y="101"/>
                  </a:lnTo>
                  <a:lnTo>
                    <a:pt x="76" y="101"/>
                  </a:lnTo>
                  <a:lnTo>
                    <a:pt x="95" y="103"/>
                  </a:lnTo>
                  <a:lnTo>
                    <a:pt x="95" y="103"/>
                  </a:lnTo>
                  <a:lnTo>
                    <a:pt x="103" y="99"/>
                  </a:lnTo>
                  <a:lnTo>
                    <a:pt x="103" y="99"/>
                  </a:lnTo>
                  <a:lnTo>
                    <a:pt x="120" y="55"/>
                  </a:lnTo>
                  <a:lnTo>
                    <a:pt x="135" y="8"/>
                  </a:lnTo>
                  <a:lnTo>
                    <a:pt x="135" y="8"/>
                  </a:lnTo>
                  <a:lnTo>
                    <a:pt x="120" y="6"/>
                  </a:lnTo>
                  <a:lnTo>
                    <a:pt x="101" y="4"/>
                  </a:lnTo>
                  <a:lnTo>
                    <a:pt x="101" y="4"/>
                  </a:lnTo>
                  <a:lnTo>
                    <a:pt x="95" y="19"/>
                  </a:lnTo>
                  <a:lnTo>
                    <a:pt x="92" y="34"/>
                  </a:lnTo>
                  <a:lnTo>
                    <a:pt x="92" y="34"/>
                  </a:lnTo>
                  <a:lnTo>
                    <a:pt x="88" y="51"/>
                  </a:lnTo>
                  <a:lnTo>
                    <a:pt x="86" y="59"/>
                  </a:lnTo>
                  <a:lnTo>
                    <a:pt x="82" y="65"/>
                  </a:lnTo>
                  <a:lnTo>
                    <a:pt x="82" y="65"/>
                  </a:lnTo>
                  <a:lnTo>
                    <a:pt x="74" y="51"/>
                  </a:lnTo>
                  <a:lnTo>
                    <a:pt x="69" y="36"/>
                  </a:lnTo>
                  <a:lnTo>
                    <a:pt x="55" y="6"/>
                  </a:lnTo>
                  <a:lnTo>
                    <a:pt x="55" y="6"/>
                  </a:lnTo>
                  <a:lnTo>
                    <a:pt x="42" y="4"/>
                  </a:lnTo>
                  <a:lnTo>
                    <a:pt x="33" y="4"/>
                  </a:lnTo>
                  <a:lnTo>
                    <a:pt x="27" y="6"/>
                  </a:lnTo>
                  <a:lnTo>
                    <a:pt x="27" y="6"/>
                  </a:lnTo>
                  <a:close/>
                  <a:moveTo>
                    <a:pt x="78" y="21"/>
                  </a:moveTo>
                  <a:lnTo>
                    <a:pt x="78" y="21"/>
                  </a:lnTo>
                  <a:lnTo>
                    <a:pt x="82" y="21"/>
                  </a:lnTo>
                  <a:lnTo>
                    <a:pt x="86" y="17"/>
                  </a:lnTo>
                  <a:lnTo>
                    <a:pt x="90" y="15"/>
                  </a:lnTo>
                  <a:lnTo>
                    <a:pt x="94" y="15"/>
                  </a:lnTo>
                  <a:lnTo>
                    <a:pt x="94" y="15"/>
                  </a:lnTo>
                  <a:lnTo>
                    <a:pt x="95" y="11"/>
                  </a:lnTo>
                  <a:lnTo>
                    <a:pt x="95" y="8"/>
                  </a:lnTo>
                  <a:lnTo>
                    <a:pt x="95" y="8"/>
                  </a:lnTo>
                  <a:lnTo>
                    <a:pt x="86" y="13"/>
                  </a:lnTo>
                  <a:lnTo>
                    <a:pt x="78" y="21"/>
                  </a:lnTo>
                  <a:lnTo>
                    <a:pt x="78" y="21"/>
                  </a:lnTo>
                  <a:close/>
                  <a:moveTo>
                    <a:pt x="23" y="11"/>
                  </a:moveTo>
                  <a:lnTo>
                    <a:pt x="23" y="11"/>
                  </a:lnTo>
                  <a:lnTo>
                    <a:pt x="17" y="17"/>
                  </a:lnTo>
                  <a:lnTo>
                    <a:pt x="12" y="23"/>
                  </a:lnTo>
                  <a:lnTo>
                    <a:pt x="12" y="23"/>
                  </a:lnTo>
                  <a:lnTo>
                    <a:pt x="19" y="19"/>
                  </a:lnTo>
                  <a:lnTo>
                    <a:pt x="25" y="15"/>
                  </a:lnTo>
                  <a:lnTo>
                    <a:pt x="25" y="15"/>
                  </a:lnTo>
                  <a:lnTo>
                    <a:pt x="23" y="13"/>
                  </a:lnTo>
                  <a:lnTo>
                    <a:pt x="23" y="11"/>
                  </a:lnTo>
                  <a:lnTo>
                    <a:pt x="23" y="11"/>
                  </a:lnTo>
                  <a:close/>
                  <a:moveTo>
                    <a:pt x="4" y="25"/>
                  </a:moveTo>
                  <a:lnTo>
                    <a:pt x="4" y="25"/>
                  </a:lnTo>
                  <a:lnTo>
                    <a:pt x="10" y="21"/>
                  </a:lnTo>
                  <a:lnTo>
                    <a:pt x="13" y="15"/>
                  </a:lnTo>
                  <a:lnTo>
                    <a:pt x="13" y="15"/>
                  </a:lnTo>
                  <a:lnTo>
                    <a:pt x="8" y="19"/>
                  </a:lnTo>
                  <a:lnTo>
                    <a:pt x="6" y="23"/>
                  </a:lnTo>
                  <a:lnTo>
                    <a:pt x="4" y="25"/>
                  </a:lnTo>
                  <a:lnTo>
                    <a:pt x="4" y="25"/>
                  </a:lnTo>
                  <a:close/>
                  <a:moveTo>
                    <a:pt x="13" y="32"/>
                  </a:moveTo>
                  <a:lnTo>
                    <a:pt x="13" y="32"/>
                  </a:lnTo>
                  <a:lnTo>
                    <a:pt x="21" y="29"/>
                  </a:lnTo>
                  <a:lnTo>
                    <a:pt x="25" y="25"/>
                  </a:lnTo>
                  <a:lnTo>
                    <a:pt x="27" y="21"/>
                  </a:lnTo>
                  <a:lnTo>
                    <a:pt x="27" y="21"/>
                  </a:lnTo>
                  <a:lnTo>
                    <a:pt x="19" y="27"/>
                  </a:lnTo>
                  <a:lnTo>
                    <a:pt x="13" y="32"/>
                  </a:lnTo>
                  <a:lnTo>
                    <a:pt x="13" y="32"/>
                  </a:lnTo>
                  <a:close/>
                  <a:moveTo>
                    <a:pt x="84" y="25"/>
                  </a:moveTo>
                  <a:lnTo>
                    <a:pt x="84" y="25"/>
                  </a:lnTo>
                  <a:lnTo>
                    <a:pt x="92" y="23"/>
                  </a:lnTo>
                  <a:lnTo>
                    <a:pt x="92" y="23"/>
                  </a:lnTo>
                  <a:lnTo>
                    <a:pt x="92" y="21"/>
                  </a:lnTo>
                  <a:lnTo>
                    <a:pt x="90" y="21"/>
                  </a:lnTo>
                  <a:lnTo>
                    <a:pt x="90" y="21"/>
                  </a:lnTo>
                  <a:lnTo>
                    <a:pt x="88" y="23"/>
                  </a:lnTo>
                  <a:lnTo>
                    <a:pt x="84" y="25"/>
                  </a:lnTo>
                  <a:lnTo>
                    <a:pt x="84" y="25"/>
                  </a:lnTo>
                  <a:close/>
                  <a:moveTo>
                    <a:pt x="6" y="32"/>
                  </a:moveTo>
                  <a:lnTo>
                    <a:pt x="6" y="32"/>
                  </a:lnTo>
                  <a:lnTo>
                    <a:pt x="8" y="32"/>
                  </a:lnTo>
                  <a:lnTo>
                    <a:pt x="10" y="32"/>
                  </a:lnTo>
                  <a:lnTo>
                    <a:pt x="12" y="27"/>
                  </a:lnTo>
                  <a:lnTo>
                    <a:pt x="12" y="27"/>
                  </a:lnTo>
                  <a:lnTo>
                    <a:pt x="12" y="29"/>
                  </a:lnTo>
                  <a:lnTo>
                    <a:pt x="10" y="30"/>
                  </a:lnTo>
                  <a:lnTo>
                    <a:pt x="8" y="30"/>
                  </a:lnTo>
                  <a:lnTo>
                    <a:pt x="6" y="32"/>
                  </a:lnTo>
                  <a:lnTo>
                    <a:pt x="6" y="32"/>
                  </a:lnTo>
                  <a:close/>
                  <a:moveTo>
                    <a:pt x="82" y="34"/>
                  </a:moveTo>
                  <a:lnTo>
                    <a:pt x="82" y="34"/>
                  </a:lnTo>
                  <a:lnTo>
                    <a:pt x="88" y="32"/>
                  </a:lnTo>
                  <a:lnTo>
                    <a:pt x="88" y="32"/>
                  </a:lnTo>
                  <a:lnTo>
                    <a:pt x="90" y="30"/>
                  </a:lnTo>
                  <a:lnTo>
                    <a:pt x="90" y="30"/>
                  </a:lnTo>
                  <a:lnTo>
                    <a:pt x="88" y="29"/>
                  </a:lnTo>
                  <a:lnTo>
                    <a:pt x="88" y="29"/>
                  </a:lnTo>
                  <a:lnTo>
                    <a:pt x="82" y="34"/>
                  </a:lnTo>
                  <a:lnTo>
                    <a:pt x="82" y="34"/>
                  </a:lnTo>
                  <a:close/>
                  <a:moveTo>
                    <a:pt x="19" y="38"/>
                  </a:moveTo>
                  <a:lnTo>
                    <a:pt x="19" y="38"/>
                  </a:lnTo>
                  <a:lnTo>
                    <a:pt x="25" y="34"/>
                  </a:lnTo>
                  <a:lnTo>
                    <a:pt x="27" y="32"/>
                  </a:lnTo>
                  <a:lnTo>
                    <a:pt x="29" y="30"/>
                  </a:lnTo>
                  <a:lnTo>
                    <a:pt x="29" y="30"/>
                  </a:lnTo>
                  <a:lnTo>
                    <a:pt x="23" y="34"/>
                  </a:lnTo>
                  <a:lnTo>
                    <a:pt x="19" y="38"/>
                  </a:lnTo>
                  <a:lnTo>
                    <a:pt x="19" y="38"/>
                  </a:lnTo>
                  <a:close/>
                  <a:moveTo>
                    <a:pt x="10" y="44"/>
                  </a:moveTo>
                  <a:lnTo>
                    <a:pt x="10" y="44"/>
                  </a:lnTo>
                  <a:lnTo>
                    <a:pt x="15" y="38"/>
                  </a:lnTo>
                  <a:lnTo>
                    <a:pt x="19" y="32"/>
                  </a:lnTo>
                  <a:lnTo>
                    <a:pt x="19" y="32"/>
                  </a:lnTo>
                  <a:lnTo>
                    <a:pt x="13" y="36"/>
                  </a:lnTo>
                  <a:lnTo>
                    <a:pt x="10" y="40"/>
                  </a:lnTo>
                  <a:lnTo>
                    <a:pt x="10" y="44"/>
                  </a:lnTo>
                  <a:lnTo>
                    <a:pt x="10" y="44"/>
                  </a:lnTo>
                  <a:close/>
                  <a:moveTo>
                    <a:pt x="17" y="51"/>
                  </a:moveTo>
                  <a:lnTo>
                    <a:pt x="17" y="51"/>
                  </a:lnTo>
                  <a:lnTo>
                    <a:pt x="25" y="46"/>
                  </a:lnTo>
                  <a:lnTo>
                    <a:pt x="29" y="42"/>
                  </a:lnTo>
                  <a:lnTo>
                    <a:pt x="31" y="38"/>
                  </a:lnTo>
                  <a:lnTo>
                    <a:pt x="31" y="38"/>
                  </a:lnTo>
                  <a:lnTo>
                    <a:pt x="27" y="40"/>
                  </a:lnTo>
                  <a:lnTo>
                    <a:pt x="23" y="44"/>
                  </a:lnTo>
                  <a:lnTo>
                    <a:pt x="17" y="51"/>
                  </a:lnTo>
                  <a:lnTo>
                    <a:pt x="17" y="51"/>
                  </a:lnTo>
                  <a:close/>
                  <a:moveTo>
                    <a:pt x="74" y="44"/>
                  </a:moveTo>
                  <a:lnTo>
                    <a:pt x="74" y="44"/>
                  </a:lnTo>
                  <a:lnTo>
                    <a:pt x="76" y="46"/>
                  </a:lnTo>
                  <a:lnTo>
                    <a:pt x="76" y="46"/>
                  </a:lnTo>
                  <a:lnTo>
                    <a:pt x="80" y="42"/>
                  </a:lnTo>
                  <a:lnTo>
                    <a:pt x="82" y="38"/>
                  </a:lnTo>
                  <a:lnTo>
                    <a:pt x="82" y="38"/>
                  </a:lnTo>
                  <a:lnTo>
                    <a:pt x="76" y="40"/>
                  </a:lnTo>
                  <a:lnTo>
                    <a:pt x="74" y="44"/>
                  </a:lnTo>
                  <a:lnTo>
                    <a:pt x="74" y="44"/>
                  </a:lnTo>
                  <a:close/>
                  <a:moveTo>
                    <a:pt x="21" y="59"/>
                  </a:moveTo>
                  <a:lnTo>
                    <a:pt x="21" y="59"/>
                  </a:lnTo>
                  <a:lnTo>
                    <a:pt x="29" y="53"/>
                  </a:lnTo>
                  <a:lnTo>
                    <a:pt x="33" y="49"/>
                  </a:lnTo>
                  <a:lnTo>
                    <a:pt x="33" y="46"/>
                  </a:lnTo>
                  <a:lnTo>
                    <a:pt x="33" y="46"/>
                  </a:lnTo>
                  <a:lnTo>
                    <a:pt x="25" y="51"/>
                  </a:lnTo>
                  <a:lnTo>
                    <a:pt x="23" y="55"/>
                  </a:lnTo>
                  <a:lnTo>
                    <a:pt x="21" y="59"/>
                  </a:lnTo>
                  <a:lnTo>
                    <a:pt x="21" y="59"/>
                  </a:lnTo>
                  <a:close/>
                  <a:moveTo>
                    <a:pt x="82" y="59"/>
                  </a:moveTo>
                  <a:lnTo>
                    <a:pt x="82" y="59"/>
                  </a:lnTo>
                  <a:lnTo>
                    <a:pt x="84" y="55"/>
                  </a:lnTo>
                  <a:lnTo>
                    <a:pt x="82" y="51"/>
                  </a:lnTo>
                  <a:lnTo>
                    <a:pt x="82" y="51"/>
                  </a:lnTo>
                  <a:lnTo>
                    <a:pt x="80" y="55"/>
                  </a:lnTo>
                  <a:lnTo>
                    <a:pt x="80" y="57"/>
                  </a:lnTo>
                  <a:lnTo>
                    <a:pt x="82" y="59"/>
                  </a:lnTo>
                  <a:lnTo>
                    <a:pt x="82" y="59"/>
                  </a:lnTo>
                  <a:close/>
                  <a:moveTo>
                    <a:pt x="15" y="59"/>
                  </a:moveTo>
                  <a:lnTo>
                    <a:pt x="15" y="59"/>
                  </a:lnTo>
                  <a:lnTo>
                    <a:pt x="17" y="59"/>
                  </a:lnTo>
                  <a:lnTo>
                    <a:pt x="17" y="57"/>
                  </a:lnTo>
                  <a:lnTo>
                    <a:pt x="19" y="55"/>
                  </a:lnTo>
                  <a:lnTo>
                    <a:pt x="19" y="55"/>
                  </a:lnTo>
                  <a:lnTo>
                    <a:pt x="15" y="57"/>
                  </a:lnTo>
                  <a:lnTo>
                    <a:pt x="15" y="59"/>
                  </a:lnTo>
                  <a:lnTo>
                    <a:pt x="15" y="59"/>
                  </a:lnTo>
                  <a:close/>
                  <a:moveTo>
                    <a:pt x="27" y="65"/>
                  </a:moveTo>
                  <a:lnTo>
                    <a:pt x="27" y="65"/>
                  </a:lnTo>
                  <a:lnTo>
                    <a:pt x="33" y="61"/>
                  </a:lnTo>
                  <a:lnTo>
                    <a:pt x="34" y="59"/>
                  </a:lnTo>
                  <a:lnTo>
                    <a:pt x="36" y="57"/>
                  </a:lnTo>
                  <a:lnTo>
                    <a:pt x="36" y="57"/>
                  </a:lnTo>
                  <a:lnTo>
                    <a:pt x="29" y="61"/>
                  </a:lnTo>
                  <a:lnTo>
                    <a:pt x="27" y="63"/>
                  </a:lnTo>
                  <a:lnTo>
                    <a:pt x="27" y="65"/>
                  </a:lnTo>
                  <a:lnTo>
                    <a:pt x="27" y="65"/>
                  </a:lnTo>
                  <a:close/>
                  <a:moveTo>
                    <a:pt x="19" y="69"/>
                  </a:moveTo>
                  <a:lnTo>
                    <a:pt x="19" y="69"/>
                  </a:lnTo>
                  <a:lnTo>
                    <a:pt x="23" y="65"/>
                  </a:lnTo>
                  <a:lnTo>
                    <a:pt x="25" y="63"/>
                  </a:lnTo>
                  <a:lnTo>
                    <a:pt x="25" y="59"/>
                  </a:lnTo>
                  <a:lnTo>
                    <a:pt x="25" y="59"/>
                  </a:lnTo>
                  <a:lnTo>
                    <a:pt x="19" y="65"/>
                  </a:lnTo>
                  <a:lnTo>
                    <a:pt x="17" y="67"/>
                  </a:lnTo>
                  <a:lnTo>
                    <a:pt x="19" y="69"/>
                  </a:lnTo>
                  <a:lnTo>
                    <a:pt x="19" y="69"/>
                  </a:lnTo>
                  <a:close/>
                  <a:moveTo>
                    <a:pt x="29" y="72"/>
                  </a:moveTo>
                  <a:lnTo>
                    <a:pt x="29" y="72"/>
                  </a:lnTo>
                  <a:lnTo>
                    <a:pt x="34" y="70"/>
                  </a:lnTo>
                  <a:lnTo>
                    <a:pt x="36" y="69"/>
                  </a:lnTo>
                  <a:lnTo>
                    <a:pt x="38" y="65"/>
                  </a:lnTo>
                  <a:lnTo>
                    <a:pt x="38" y="65"/>
                  </a:lnTo>
                  <a:lnTo>
                    <a:pt x="33" y="69"/>
                  </a:lnTo>
                  <a:lnTo>
                    <a:pt x="29" y="72"/>
                  </a:lnTo>
                  <a:lnTo>
                    <a:pt x="29" y="72"/>
                  </a:lnTo>
                  <a:close/>
                  <a:moveTo>
                    <a:pt x="23" y="82"/>
                  </a:moveTo>
                  <a:lnTo>
                    <a:pt x="23" y="82"/>
                  </a:lnTo>
                  <a:lnTo>
                    <a:pt x="23" y="86"/>
                  </a:lnTo>
                  <a:lnTo>
                    <a:pt x="25" y="86"/>
                  </a:lnTo>
                  <a:lnTo>
                    <a:pt x="25" y="86"/>
                  </a:lnTo>
                  <a:lnTo>
                    <a:pt x="34" y="72"/>
                  </a:lnTo>
                  <a:lnTo>
                    <a:pt x="34" y="72"/>
                  </a:lnTo>
                  <a:lnTo>
                    <a:pt x="31" y="74"/>
                  </a:lnTo>
                  <a:lnTo>
                    <a:pt x="29" y="78"/>
                  </a:lnTo>
                  <a:lnTo>
                    <a:pt x="25" y="80"/>
                  </a:lnTo>
                  <a:lnTo>
                    <a:pt x="23" y="82"/>
                  </a:lnTo>
                  <a:lnTo>
                    <a:pt x="23" y="82"/>
                  </a:lnTo>
                  <a:close/>
                  <a:moveTo>
                    <a:pt x="31" y="82"/>
                  </a:moveTo>
                  <a:lnTo>
                    <a:pt x="31" y="82"/>
                  </a:lnTo>
                  <a:lnTo>
                    <a:pt x="36" y="80"/>
                  </a:lnTo>
                  <a:lnTo>
                    <a:pt x="40" y="76"/>
                  </a:lnTo>
                  <a:lnTo>
                    <a:pt x="42" y="74"/>
                  </a:lnTo>
                  <a:lnTo>
                    <a:pt x="42" y="74"/>
                  </a:lnTo>
                  <a:lnTo>
                    <a:pt x="38" y="74"/>
                  </a:lnTo>
                  <a:lnTo>
                    <a:pt x="34" y="76"/>
                  </a:lnTo>
                  <a:lnTo>
                    <a:pt x="31" y="82"/>
                  </a:lnTo>
                  <a:lnTo>
                    <a:pt x="31" y="82"/>
                  </a:lnTo>
                  <a:close/>
                  <a:moveTo>
                    <a:pt x="21" y="78"/>
                  </a:moveTo>
                  <a:lnTo>
                    <a:pt x="21" y="78"/>
                  </a:lnTo>
                  <a:lnTo>
                    <a:pt x="23" y="76"/>
                  </a:lnTo>
                  <a:lnTo>
                    <a:pt x="23" y="74"/>
                  </a:lnTo>
                  <a:lnTo>
                    <a:pt x="23" y="74"/>
                  </a:lnTo>
                  <a:lnTo>
                    <a:pt x="21" y="74"/>
                  </a:lnTo>
                  <a:lnTo>
                    <a:pt x="19" y="76"/>
                  </a:lnTo>
                  <a:lnTo>
                    <a:pt x="19" y="76"/>
                  </a:lnTo>
                  <a:lnTo>
                    <a:pt x="21" y="78"/>
                  </a:lnTo>
                  <a:lnTo>
                    <a:pt x="21" y="78"/>
                  </a:lnTo>
                  <a:close/>
                  <a:moveTo>
                    <a:pt x="44" y="80"/>
                  </a:moveTo>
                  <a:lnTo>
                    <a:pt x="44" y="80"/>
                  </a:lnTo>
                  <a:lnTo>
                    <a:pt x="36" y="88"/>
                  </a:lnTo>
                  <a:lnTo>
                    <a:pt x="33" y="93"/>
                  </a:lnTo>
                  <a:lnTo>
                    <a:pt x="33" y="93"/>
                  </a:lnTo>
                  <a:lnTo>
                    <a:pt x="40" y="90"/>
                  </a:lnTo>
                  <a:lnTo>
                    <a:pt x="46" y="84"/>
                  </a:lnTo>
                  <a:lnTo>
                    <a:pt x="46" y="84"/>
                  </a:lnTo>
                  <a:lnTo>
                    <a:pt x="44" y="82"/>
                  </a:lnTo>
                  <a:lnTo>
                    <a:pt x="44" y="80"/>
                  </a:lnTo>
                  <a:lnTo>
                    <a:pt x="44" y="80"/>
                  </a:lnTo>
                  <a:close/>
                  <a:moveTo>
                    <a:pt x="27" y="95"/>
                  </a:moveTo>
                  <a:lnTo>
                    <a:pt x="27" y="95"/>
                  </a:lnTo>
                  <a:lnTo>
                    <a:pt x="33" y="90"/>
                  </a:lnTo>
                  <a:lnTo>
                    <a:pt x="34" y="88"/>
                  </a:lnTo>
                  <a:lnTo>
                    <a:pt x="34" y="84"/>
                  </a:lnTo>
                  <a:lnTo>
                    <a:pt x="34" y="84"/>
                  </a:lnTo>
                  <a:lnTo>
                    <a:pt x="33" y="88"/>
                  </a:lnTo>
                  <a:lnTo>
                    <a:pt x="29" y="90"/>
                  </a:lnTo>
                  <a:lnTo>
                    <a:pt x="27" y="91"/>
                  </a:lnTo>
                  <a:lnTo>
                    <a:pt x="27" y="95"/>
                  </a:lnTo>
                  <a:lnTo>
                    <a:pt x="27" y="95"/>
                  </a:lnTo>
                  <a:close/>
                  <a:moveTo>
                    <a:pt x="38" y="99"/>
                  </a:moveTo>
                  <a:lnTo>
                    <a:pt x="38" y="99"/>
                  </a:lnTo>
                  <a:lnTo>
                    <a:pt x="44" y="95"/>
                  </a:lnTo>
                  <a:lnTo>
                    <a:pt x="48" y="91"/>
                  </a:lnTo>
                  <a:lnTo>
                    <a:pt x="48" y="91"/>
                  </a:lnTo>
                  <a:lnTo>
                    <a:pt x="46" y="91"/>
                  </a:lnTo>
                  <a:lnTo>
                    <a:pt x="42" y="93"/>
                  </a:lnTo>
                  <a:lnTo>
                    <a:pt x="38" y="99"/>
                  </a:lnTo>
                  <a:lnTo>
                    <a:pt x="38" y="99"/>
                  </a:lnTo>
                  <a:close/>
                  <a:moveTo>
                    <a:pt x="31" y="105"/>
                  </a:moveTo>
                  <a:lnTo>
                    <a:pt x="31" y="105"/>
                  </a:lnTo>
                  <a:lnTo>
                    <a:pt x="34" y="101"/>
                  </a:lnTo>
                  <a:lnTo>
                    <a:pt x="36" y="95"/>
                  </a:lnTo>
                  <a:lnTo>
                    <a:pt x="36" y="95"/>
                  </a:lnTo>
                  <a:lnTo>
                    <a:pt x="33" y="99"/>
                  </a:lnTo>
                  <a:lnTo>
                    <a:pt x="31" y="101"/>
                  </a:lnTo>
                  <a:lnTo>
                    <a:pt x="31" y="105"/>
                  </a:lnTo>
                  <a:lnTo>
                    <a:pt x="31" y="105"/>
                  </a:lnTo>
                  <a:close/>
                  <a:moveTo>
                    <a:pt x="44" y="103"/>
                  </a:moveTo>
                  <a:lnTo>
                    <a:pt x="44" y="103"/>
                  </a:lnTo>
                  <a:lnTo>
                    <a:pt x="48" y="103"/>
                  </a:lnTo>
                  <a:lnTo>
                    <a:pt x="50" y="99"/>
                  </a:lnTo>
                  <a:lnTo>
                    <a:pt x="50" y="99"/>
                  </a:lnTo>
                  <a:lnTo>
                    <a:pt x="46" y="101"/>
                  </a:lnTo>
                  <a:lnTo>
                    <a:pt x="44" y="103"/>
                  </a:lnTo>
                  <a:lnTo>
                    <a:pt x="44" y="103"/>
                  </a:lnTo>
                  <a:close/>
                  <a:moveTo>
                    <a:pt x="55" y="114"/>
                  </a:moveTo>
                  <a:lnTo>
                    <a:pt x="55" y="114"/>
                  </a:lnTo>
                  <a:lnTo>
                    <a:pt x="63" y="109"/>
                  </a:lnTo>
                  <a:lnTo>
                    <a:pt x="71" y="103"/>
                  </a:lnTo>
                  <a:lnTo>
                    <a:pt x="71" y="103"/>
                  </a:lnTo>
                  <a:lnTo>
                    <a:pt x="65" y="103"/>
                  </a:lnTo>
                  <a:lnTo>
                    <a:pt x="61" y="107"/>
                  </a:lnTo>
                  <a:lnTo>
                    <a:pt x="55" y="114"/>
                  </a:lnTo>
                  <a:lnTo>
                    <a:pt x="55" y="114"/>
                  </a:lnTo>
                  <a:close/>
                  <a:moveTo>
                    <a:pt x="74" y="107"/>
                  </a:moveTo>
                  <a:lnTo>
                    <a:pt x="74" y="107"/>
                  </a:lnTo>
                  <a:lnTo>
                    <a:pt x="76" y="107"/>
                  </a:lnTo>
                  <a:lnTo>
                    <a:pt x="78" y="105"/>
                  </a:lnTo>
                  <a:lnTo>
                    <a:pt x="78" y="105"/>
                  </a:lnTo>
                  <a:lnTo>
                    <a:pt x="74" y="103"/>
                  </a:lnTo>
                  <a:lnTo>
                    <a:pt x="74" y="103"/>
                  </a:lnTo>
                  <a:lnTo>
                    <a:pt x="74" y="107"/>
                  </a:lnTo>
                  <a:lnTo>
                    <a:pt x="74" y="107"/>
                  </a:lnTo>
                  <a:close/>
                  <a:moveTo>
                    <a:pt x="67" y="120"/>
                  </a:moveTo>
                  <a:lnTo>
                    <a:pt x="67" y="120"/>
                  </a:lnTo>
                  <a:lnTo>
                    <a:pt x="71" y="118"/>
                  </a:lnTo>
                  <a:lnTo>
                    <a:pt x="73" y="116"/>
                  </a:lnTo>
                  <a:lnTo>
                    <a:pt x="76" y="112"/>
                  </a:lnTo>
                  <a:lnTo>
                    <a:pt x="78" y="110"/>
                  </a:lnTo>
                  <a:lnTo>
                    <a:pt x="78" y="110"/>
                  </a:lnTo>
                  <a:lnTo>
                    <a:pt x="78" y="109"/>
                  </a:lnTo>
                  <a:lnTo>
                    <a:pt x="76" y="109"/>
                  </a:lnTo>
                  <a:lnTo>
                    <a:pt x="76" y="109"/>
                  </a:lnTo>
                  <a:lnTo>
                    <a:pt x="71" y="112"/>
                  </a:lnTo>
                  <a:lnTo>
                    <a:pt x="69" y="116"/>
                  </a:lnTo>
                  <a:lnTo>
                    <a:pt x="67" y="120"/>
                  </a:lnTo>
                  <a:lnTo>
                    <a:pt x="67" y="120"/>
                  </a:lnTo>
                  <a:close/>
                  <a:moveTo>
                    <a:pt x="84" y="114"/>
                  </a:moveTo>
                  <a:lnTo>
                    <a:pt x="84" y="114"/>
                  </a:lnTo>
                  <a:lnTo>
                    <a:pt x="86" y="112"/>
                  </a:lnTo>
                  <a:lnTo>
                    <a:pt x="88" y="110"/>
                  </a:lnTo>
                  <a:lnTo>
                    <a:pt x="88" y="110"/>
                  </a:lnTo>
                  <a:lnTo>
                    <a:pt x="84" y="112"/>
                  </a:lnTo>
                  <a:lnTo>
                    <a:pt x="84" y="114"/>
                  </a:lnTo>
                  <a:lnTo>
                    <a:pt x="84" y="114"/>
                  </a:lnTo>
                  <a:close/>
                  <a:moveTo>
                    <a:pt x="46" y="118"/>
                  </a:moveTo>
                  <a:lnTo>
                    <a:pt x="46" y="118"/>
                  </a:lnTo>
                  <a:lnTo>
                    <a:pt x="50" y="118"/>
                  </a:lnTo>
                  <a:lnTo>
                    <a:pt x="52" y="116"/>
                  </a:lnTo>
                  <a:lnTo>
                    <a:pt x="52" y="112"/>
                  </a:lnTo>
                  <a:lnTo>
                    <a:pt x="52" y="110"/>
                  </a:lnTo>
                  <a:lnTo>
                    <a:pt x="52" y="110"/>
                  </a:lnTo>
                  <a:lnTo>
                    <a:pt x="48" y="114"/>
                  </a:lnTo>
                  <a:lnTo>
                    <a:pt x="46" y="116"/>
                  </a:lnTo>
                  <a:lnTo>
                    <a:pt x="46" y="118"/>
                  </a:lnTo>
                  <a:lnTo>
                    <a:pt x="46" y="118"/>
                  </a:lnTo>
                  <a:close/>
                  <a:moveTo>
                    <a:pt x="57" y="118"/>
                  </a:moveTo>
                  <a:lnTo>
                    <a:pt x="57" y="118"/>
                  </a:lnTo>
                  <a:lnTo>
                    <a:pt x="59" y="118"/>
                  </a:lnTo>
                  <a:lnTo>
                    <a:pt x="61" y="116"/>
                  </a:lnTo>
                  <a:lnTo>
                    <a:pt x="63" y="112"/>
                  </a:lnTo>
                  <a:lnTo>
                    <a:pt x="63" y="112"/>
                  </a:lnTo>
                  <a:lnTo>
                    <a:pt x="59" y="114"/>
                  </a:lnTo>
                  <a:lnTo>
                    <a:pt x="57" y="118"/>
                  </a:lnTo>
                  <a:lnTo>
                    <a:pt x="57" y="11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8" name="Freeform 96"/>
            <p:cNvSpPr>
              <a:spLocks noEditPoints="1"/>
            </p:cNvSpPr>
            <p:nvPr/>
          </p:nvSpPr>
          <p:spPr bwMode="auto">
            <a:xfrm>
              <a:off x="3502026" y="1981200"/>
              <a:ext cx="339725" cy="384175"/>
            </a:xfrm>
            <a:custGeom>
              <a:avLst/>
              <a:gdLst/>
              <a:ahLst/>
              <a:cxnLst>
                <a:cxn ang="0">
                  <a:pos x="128" y="29"/>
                </a:cxn>
                <a:cxn ang="0">
                  <a:pos x="71" y="0"/>
                </a:cxn>
                <a:cxn ang="0">
                  <a:pos x="2" y="54"/>
                </a:cxn>
                <a:cxn ang="0">
                  <a:pos x="31" y="242"/>
                </a:cxn>
                <a:cxn ang="0">
                  <a:pos x="101" y="237"/>
                </a:cxn>
                <a:cxn ang="0">
                  <a:pos x="204" y="210"/>
                </a:cxn>
                <a:cxn ang="0">
                  <a:pos x="210" y="4"/>
                </a:cxn>
                <a:cxn ang="0">
                  <a:pos x="145" y="117"/>
                </a:cxn>
                <a:cxn ang="0">
                  <a:pos x="149" y="155"/>
                </a:cxn>
                <a:cxn ang="0">
                  <a:pos x="141" y="128"/>
                </a:cxn>
                <a:cxn ang="0">
                  <a:pos x="139" y="111"/>
                </a:cxn>
                <a:cxn ang="0">
                  <a:pos x="141" y="103"/>
                </a:cxn>
                <a:cxn ang="0">
                  <a:pos x="141" y="59"/>
                </a:cxn>
                <a:cxn ang="0">
                  <a:pos x="136" y="44"/>
                </a:cxn>
                <a:cxn ang="0">
                  <a:pos x="137" y="56"/>
                </a:cxn>
                <a:cxn ang="0">
                  <a:pos x="23" y="151"/>
                </a:cxn>
                <a:cxn ang="0">
                  <a:pos x="6" y="181"/>
                </a:cxn>
                <a:cxn ang="0">
                  <a:pos x="15" y="143"/>
                </a:cxn>
                <a:cxn ang="0">
                  <a:pos x="15" y="143"/>
                </a:cxn>
                <a:cxn ang="0">
                  <a:pos x="25" y="115"/>
                </a:cxn>
                <a:cxn ang="0">
                  <a:pos x="36" y="88"/>
                </a:cxn>
                <a:cxn ang="0">
                  <a:pos x="35" y="58"/>
                </a:cxn>
                <a:cxn ang="0">
                  <a:pos x="38" y="48"/>
                </a:cxn>
                <a:cxn ang="0">
                  <a:pos x="27" y="33"/>
                </a:cxn>
                <a:cxn ang="0">
                  <a:pos x="8" y="82"/>
                </a:cxn>
                <a:cxn ang="0">
                  <a:pos x="33" y="14"/>
                </a:cxn>
                <a:cxn ang="0">
                  <a:pos x="33" y="19"/>
                </a:cxn>
                <a:cxn ang="0">
                  <a:pos x="17" y="31"/>
                </a:cxn>
                <a:cxn ang="0">
                  <a:pos x="10" y="56"/>
                </a:cxn>
                <a:cxn ang="0">
                  <a:pos x="6" y="101"/>
                </a:cxn>
                <a:cxn ang="0">
                  <a:pos x="4" y="122"/>
                </a:cxn>
                <a:cxn ang="0">
                  <a:pos x="6" y="149"/>
                </a:cxn>
                <a:cxn ang="0">
                  <a:pos x="10" y="160"/>
                </a:cxn>
                <a:cxn ang="0">
                  <a:pos x="8" y="197"/>
                </a:cxn>
                <a:cxn ang="0">
                  <a:pos x="29" y="227"/>
                </a:cxn>
                <a:cxn ang="0">
                  <a:pos x="31" y="237"/>
                </a:cxn>
                <a:cxn ang="0">
                  <a:pos x="29" y="220"/>
                </a:cxn>
                <a:cxn ang="0">
                  <a:pos x="27" y="187"/>
                </a:cxn>
                <a:cxn ang="0">
                  <a:pos x="19" y="181"/>
                </a:cxn>
                <a:cxn ang="0">
                  <a:pos x="27" y="176"/>
                </a:cxn>
                <a:cxn ang="0">
                  <a:pos x="40" y="237"/>
                </a:cxn>
                <a:cxn ang="0">
                  <a:pos x="46" y="221"/>
                </a:cxn>
                <a:cxn ang="0">
                  <a:pos x="67" y="220"/>
                </a:cxn>
                <a:cxn ang="0">
                  <a:pos x="88" y="138"/>
                </a:cxn>
                <a:cxn ang="0">
                  <a:pos x="94" y="145"/>
                </a:cxn>
                <a:cxn ang="0">
                  <a:pos x="90" y="160"/>
                </a:cxn>
                <a:cxn ang="0">
                  <a:pos x="94" y="166"/>
                </a:cxn>
                <a:cxn ang="0">
                  <a:pos x="92" y="185"/>
                </a:cxn>
                <a:cxn ang="0">
                  <a:pos x="105" y="183"/>
                </a:cxn>
                <a:cxn ang="0">
                  <a:pos x="97" y="210"/>
                </a:cxn>
                <a:cxn ang="0">
                  <a:pos x="136" y="235"/>
                </a:cxn>
                <a:cxn ang="0">
                  <a:pos x="139" y="220"/>
                </a:cxn>
                <a:cxn ang="0">
                  <a:pos x="162" y="218"/>
                </a:cxn>
                <a:cxn ang="0">
                  <a:pos x="168" y="227"/>
                </a:cxn>
                <a:cxn ang="0">
                  <a:pos x="183" y="225"/>
                </a:cxn>
                <a:cxn ang="0">
                  <a:pos x="198" y="126"/>
                </a:cxn>
                <a:cxn ang="0">
                  <a:pos x="132" y="204"/>
                </a:cxn>
                <a:cxn ang="0">
                  <a:pos x="75" y="82"/>
                </a:cxn>
                <a:cxn ang="0">
                  <a:pos x="67" y="212"/>
                </a:cxn>
                <a:cxn ang="0">
                  <a:pos x="48" y="8"/>
                </a:cxn>
                <a:cxn ang="0">
                  <a:pos x="141" y="155"/>
                </a:cxn>
                <a:cxn ang="0">
                  <a:pos x="176" y="6"/>
                </a:cxn>
              </a:cxnLst>
              <a:rect l="0" t="0" r="r" b="b"/>
              <a:pathLst>
                <a:path w="214" h="242">
                  <a:moveTo>
                    <a:pt x="210" y="4"/>
                  </a:moveTo>
                  <a:lnTo>
                    <a:pt x="210" y="4"/>
                  </a:lnTo>
                  <a:lnTo>
                    <a:pt x="204" y="2"/>
                  </a:lnTo>
                  <a:lnTo>
                    <a:pt x="195" y="2"/>
                  </a:lnTo>
                  <a:lnTo>
                    <a:pt x="176" y="0"/>
                  </a:lnTo>
                  <a:lnTo>
                    <a:pt x="176" y="0"/>
                  </a:lnTo>
                  <a:lnTo>
                    <a:pt x="166" y="2"/>
                  </a:lnTo>
                  <a:lnTo>
                    <a:pt x="160" y="4"/>
                  </a:lnTo>
                  <a:lnTo>
                    <a:pt x="151" y="14"/>
                  </a:lnTo>
                  <a:lnTo>
                    <a:pt x="151" y="14"/>
                  </a:lnTo>
                  <a:lnTo>
                    <a:pt x="139" y="21"/>
                  </a:lnTo>
                  <a:lnTo>
                    <a:pt x="128" y="29"/>
                  </a:lnTo>
                  <a:lnTo>
                    <a:pt x="128" y="29"/>
                  </a:lnTo>
                  <a:lnTo>
                    <a:pt x="128" y="61"/>
                  </a:lnTo>
                  <a:lnTo>
                    <a:pt x="128" y="80"/>
                  </a:lnTo>
                  <a:lnTo>
                    <a:pt x="126" y="96"/>
                  </a:lnTo>
                  <a:lnTo>
                    <a:pt x="126" y="96"/>
                  </a:lnTo>
                  <a:lnTo>
                    <a:pt x="118" y="75"/>
                  </a:lnTo>
                  <a:lnTo>
                    <a:pt x="113" y="50"/>
                  </a:lnTo>
                  <a:lnTo>
                    <a:pt x="107" y="25"/>
                  </a:lnTo>
                  <a:lnTo>
                    <a:pt x="99" y="2"/>
                  </a:lnTo>
                  <a:lnTo>
                    <a:pt x="99" y="2"/>
                  </a:lnTo>
                  <a:lnTo>
                    <a:pt x="86" y="2"/>
                  </a:lnTo>
                  <a:lnTo>
                    <a:pt x="71" y="0"/>
                  </a:lnTo>
                  <a:lnTo>
                    <a:pt x="54" y="0"/>
                  </a:lnTo>
                  <a:lnTo>
                    <a:pt x="38" y="0"/>
                  </a:lnTo>
                  <a:lnTo>
                    <a:pt x="38" y="0"/>
                  </a:lnTo>
                  <a:lnTo>
                    <a:pt x="31" y="10"/>
                  </a:lnTo>
                  <a:lnTo>
                    <a:pt x="21" y="18"/>
                  </a:lnTo>
                  <a:lnTo>
                    <a:pt x="21" y="18"/>
                  </a:lnTo>
                  <a:lnTo>
                    <a:pt x="12" y="23"/>
                  </a:lnTo>
                  <a:lnTo>
                    <a:pt x="6" y="27"/>
                  </a:lnTo>
                  <a:lnTo>
                    <a:pt x="4" y="33"/>
                  </a:lnTo>
                  <a:lnTo>
                    <a:pt x="4" y="33"/>
                  </a:lnTo>
                  <a:lnTo>
                    <a:pt x="2" y="40"/>
                  </a:lnTo>
                  <a:lnTo>
                    <a:pt x="2" y="54"/>
                  </a:lnTo>
                  <a:lnTo>
                    <a:pt x="2" y="78"/>
                  </a:lnTo>
                  <a:lnTo>
                    <a:pt x="2" y="78"/>
                  </a:lnTo>
                  <a:lnTo>
                    <a:pt x="0" y="124"/>
                  </a:lnTo>
                  <a:lnTo>
                    <a:pt x="0" y="124"/>
                  </a:lnTo>
                  <a:lnTo>
                    <a:pt x="0" y="155"/>
                  </a:lnTo>
                  <a:lnTo>
                    <a:pt x="0" y="183"/>
                  </a:lnTo>
                  <a:lnTo>
                    <a:pt x="2" y="210"/>
                  </a:lnTo>
                  <a:lnTo>
                    <a:pt x="2" y="237"/>
                  </a:lnTo>
                  <a:lnTo>
                    <a:pt x="2" y="237"/>
                  </a:lnTo>
                  <a:lnTo>
                    <a:pt x="8" y="240"/>
                  </a:lnTo>
                  <a:lnTo>
                    <a:pt x="15" y="240"/>
                  </a:lnTo>
                  <a:lnTo>
                    <a:pt x="31" y="242"/>
                  </a:lnTo>
                  <a:lnTo>
                    <a:pt x="63" y="242"/>
                  </a:lnTo>
                  <a:lnTo>
                    <a:pt x="63" y="242"/>
                  </a:lnTo>
                  <a:lnTo>
                    <a:pt x="78" y="229"/>
                  </a:lnTo>
                  <a:lnTo>
                    <a:pt x="78" y="229"/>
                  </a:lnTo>
                  <a:lnTo>
                    <a:pt x="84" y="221"/>
                  </a:lnTo>
                  <a:lnTo>
                    <a:pt x="86" y="218"/>
                  </a:lnTo>
                  <a:lnTo>
                    <a:pt x="90" y="216"/>
                  </a:lnTo>
                  <a:lnTo>
                    <a:pt x="90" y="216"/>
                  </a:lnTo>
                  <a:lnTo>
                    <a:pt x="94" y="220"/>
                  </a:lnTo>
                  <a:lnTo>
                    <a:pt x="97" y="225"/>
                  </a:lnTo>
                  <a:lnTo>
                    <a:pt x="101" y="237"/>
                  </a:lnTo>
                  <a:lnTo>
                    <a:pt x="101" y="237"/>
                  </a:lnTo>
                  <a:lnTo>
                    <a:pt x="120" y="239"/>
                  </a:lnTo>
                  <a:lnTo>
                    <a:pt x="141" y="240"/>
                  </a:lnTo>
                  <a:lnTo>
                    <a:pt x="141" y="240"/>
                  </a:lnTo>
                  <a:lnTo>
                    <a:pt x="158" y="242"/>
                  </a:lnTo>
                  <a:lnTo>
                    <a:pt x="174" y="240"/>
                  </a:lnTo>
                  <a:lnTo>
                    <a:pt x="174" y="240"/>
                  </a:lnTo>
                  <a:lnTo>
                    <a:pt x="181" y="237"/>
                  </a:lnTo>
                  <a:lnTo>
                    <a:pt x="189" y="231"/>
                  </a:lnTo>
                  <a:lnTo>
                    <a:pt x="197" y="223"/>
                  </a:lnTo>
                  <a:lnTo>
                    <a:pt x="202" y="218"/>
                  </a:lnTo>
                  <a:lnTo>
                    <a:pt x="202" y="218"/>
                  </a:lnTo>
                  <a:lnTo>
                    <a:pt x="204" y="210"/>
                  </a:lnTo>
                  <a:lnTo>
                    <a:pt x="204" y="200"/>
                  </a:lnTo>
                  <a:lnTo>
                    <a:pt x="204" y="180"/>
                  </a:lnTo>
                  <a:lnTo>
                    <a:pt x="204" y="180"/>
                  </a:lnTo>
                  <a:lnTo>
                    <a:pt x="204" y="119"/>
                  </a:lnTo>
                  <a:lnTo>
                    <a:pt x="206" y="90"/>
                  </a:lnTo>
                  <a:lnTo>
                    <a:pt x="210" y="63"/>
                  </a:lnTo>
                  <a:lnTo>
                    <a:pt x="210" y="63"/>
                  </a:lnTo>
                  <a:lnTo>
                    <a:pt x="212" y="31"/>
                  </a:lnTo>
                  <a:lnTo>
                    <a:pt x="214" y="14"/>
                  </a:lnTo>
                  <a:lnTo>
                    <a:pt x="212" y="8"/>
                  </a:lnTo>
                  <a:lnTo>
                    <a:pt x="210" y="4"/>
                  </a:lnTo>
                  <a:lnTo>
                    <a:pt x="210" y="4"/>
                  </a:lnTo>
                  <a:close/>
                  <a:moveTo>
                    <a:pt x="158" y="18"/>
                  </a:moveTo>
                  <a:lnTo>
                    <a:pt x="158" y="18"/>
                  </a:lnTo>
                  <a:lnTo>
                    <a:pt x="155" y="23"/>
                  </a:lnTo>
                  <a:lnTo>
                    <a:pt x="149" y="29"/>
                  </a:lnTo>
                  <a:lnTo>
                    <a:pt x="136" y="37"/>
                  </a:lnTo>
                  <a:lnTo>
                    <a:pt x="136" y="37"/>
                  </a:lnTo>
                  <a:lnTo>
                    <a:pt x="145" y="25"/>
                  </a:lnTo>
                  <a:lnTo>
                    <a:pt x="151" y="21"/>
                  </a:lnTo>
                  <a:lnTo>
                    <a:pt x="158" y="18"/>
                  </a:lnTo>
                  <a:lnTo>
                    <a:pt x="158" y="18"/>
                  </a:lnTo>
                  <a:close/>
                  <a:moveTo>
                    <a:pt x="145" y="117"/>
                  </a:moveTo>
                  <a:lnTo>
                    <a:pt x="145" y="117"/>
                  </a:lnTo>
                  <a:lnTo>
                    <a:pt x="145" y="113"/>
                  </a:lnTo>
                  <a:lnTo>
                    <a:pt x="147" y="111"/>
                  </a:lnTo>
                  <a:lnTo>
                    <a:pt x="153" y="109"/>
                  </a:lnTo>
                  <a:lnTo>
                    <a:pt x="153" y="109"/>
                  </a:lnTo>
                  <a:lnTo>
                    <a:pt x="153" y="113"/>
                  </a:lnTo>
                  <a:lnTo>
                    <a:pt x="153" y="113"/>
                  </a:lnTo>
                  <a:lnTo>
                    <a:pt x="149" y="115"/>
                  </a:lnTo>
                  <a:lnTo>
                    <a:pt x="145" y="117"/>
                  </a:lnTo>
                  <a:lnTo>
                    <a:pt x="145" y="117"/>
                  </a:lnTo>
                  <a:close/>
                  <a:moveTo>
                    <a:pt x="151" y="155"/>
                  </a:moveTo>
                  <a:lnTo>
                    <a:pt x="151" y="155"/>
                  </a:lnTo>
                  <a:lnTo>
                    <a:pt x="149" y="155"/>
                  </a:lnTo>
                  <a:lnTo>
                    <a:pt x="149" y="151"/>
                  </a:lnTo>
                  <a:lnTo>
                    <a:pt x="149" y="149"/>
                  </a:lnTo>
                  <a:lnTo>
                    <a:pt x="151" y="147"/>
                  </a:lnTo>
                  <a:lnTo>
                    <a:pt x="151" y="147"/>
                  </a:lnTo>
                  <a:lnTo>
                    <a:pt x="153" y="149"/>
                  </a:lnTo>
                  <a:lnTo>
                    <a:pt x="153" y="151"/>
                  </a:lnTo>
                  <a:lnTo>
                    <a:pt x="151" y="155"/>
                  </a:lnTo>
                  <a:lnTo>
                    <a:pt x="151" y="155"/>
                  </a:lnTo>
                  <a:close/>
                  <a:moveTo>
                    <a:pt x="147" y="122"/>
                  </a:moveTo>
                  <a:lnTo>
                    <a:pt x="147" y="122"/>
                  </a:lnTo>
                  <a:lnTo>
                    <a:pt x="143" y="126"/>
                  </a:lnTo>
                  <a:lnTo>
                    <a:pt x="141" y="128"/>
                  </a:lnTo>
                  <a:lnTo>
                    <a:pt x="139" y="130"/>
                  </a:lnTo>
                  <a:lnTo>
                    <a:pt x="139" y="130"/>
                  </a:lnTo>
                  <a:lnTo>
                    <a:pt x="139" y="126"/>
                  </a:lnTo>
                  <a:lnTo>
                    <a:pt x="139" y="124"/>
                  </a:lnTo>
                  <a:lnTo>
                    <a:pt x="147" y="122"/>
                  </a:lnTo>
                  <a:lnTo>
                    <a:pt x="147" y="122"/>
                  </a:lnTo>
                  <a:close/>
                  <a:moveTo>
                    <a:pt x="134" y="119"/>
                  </a:moveTo>
                  <a:lnTo>
                    <a:pt x="134" y="119"/>
                  </a:lnTo>
                  <a:lnTo>
                    <a:pt x="134" y="115"/>
                  </a:lnTo>
                  <a:lnTo>
                    <a:pt x="136" y="113"/>
                  </a:lnTo>
                  <a:lnTo>
                    <a:pt x="139" y="111"/>
                  </a:lnTo>
                  <a:lnTo>
                    <a:pt x="139" y="111"/>
                  </a:lnTo>
                  <a:lnTo>
                    <a:pt x="137" y="117"/>
                  </a:lnTo>
                  <a:lnTo>
                    <a:pt x="134" y="119"/>
                  </a:lnTo>
                  <a:lnTo>
                    <a:pt x="134" y="119"/>
                  </a:lnTo>
                  <a:close/>
                  <a:moveTo>
                    <a:pt x="141" y="103"/>
                  </a:moveTo>
                  <a:lnTo>
                    <a:pt x="141" y="103"/>
                  </a:lnTo>
                  <a:lnTo>
                    <a:pt x="145" y="96"/>
                  </a:lnTo>
                  <a:lnTo>
                    <a:pt x="149" y="94"/>
                  </a:lnTo>
                  <a:lnTo>
                    <a:pt x="153" y="92"/>
                  </a:lnTo>
                  <a:lnTo>
                    <a:pt x="153" y="92"/>
                  </a:lnTo>
                  <a:lnTo>
                    <a:pt x="153" y="98"/>
                  </a:lnTo>
                  <a:lnTo>
                    <a:pt x="149" y="99"/>
                  </a:lnTo>
                  <a:lnTo>
                    <a:pt x="141" y="103"/>
                  </a:lnTo>
                  <a:lnTo>
                    <a:pt x="141" y="103"/>
                  </a:lnTo>
                  <a:close/>
                  <a:moveTo>
                    <a:pt x="145" y="84"/>
                  </a:moveTo>
                  <a:lnTo>
                    <a:pt x="145" y="84"/>
                  </a:lnTo>
                  <a:lnTo>
                    <a:pt x="147" y="80"/>
                  </a:lnTo>
                  <a:lnTo>
                    <a:pt x="149" y="78"/>
                  </a:lnTo>
                  <a:lnTo>
                    <a:pt x="155" y="77"/>
                  </a:lnTo>
                  <a:lnTo>
                    <a:pt x="155" y="77"/>
                  </a:lnTo>
                  <a:lnTo>
                    <a:pt x="153" y="80"/>
                  </a:lnTo>
                  <a:lnTo>
                    <a:pt x="151" y="82"/>
                  </a:lnTo>
                  <a:lnTo>
                    <a:pt x="145" y="84"/>
                  </a:lnTo>
                  <a:lnTo>
                    <a:pt x="145" y="84"/>
                  </a:lnTo>
                  <a:close/>
                  <a:moveTo>
                    <a:pt x="141" y="59"/>
                  </a:moveTo>
                  <a:lnTo>
                    <a:pt x="141" y="59"/>
                  </a:lnTo>
                  <a:lnTo>
                    <a:pt x="147" y="52"/>
                  </a:lnTo>
                  <a:lnTo>
                    <a:pt x="151" y="50"/>
                  </a:lnTo>
                  <a:lnTo>
                    <a:pt x="155" y="50"/>
                  </a:lnTo>
                  <a:lnTo>
                    <a:pt x="155" y="50"/>
                  </a:lnTo>
                  <a:lnTo>
                    <a:pt x="153" y="54"/>
                  </a:lnTo>
                  <a:lnTo>
                    <a:pt x="151" y="56"/>
                  </a:lnTo>
                  <a:lnTo>
                    <a:pt x="141" y="59"/>
                  </a:lnTo>
                  <a:lnTo>
                    <a:pt x="141" y="59"/>
                  </a:lnTo>
                  <a:close/>
                  <a:moveTo>
                    <a:pt x="137" y="42"/>
                  </a:moveTo>
                  <a:lnTo>
                    <a:pt x="137" y="42"/>
                  </a:lnTo>
                  <a:lnTo>
                    <a:pt x="136" y="44"/>
                  </a:lnTo>
                  <a:lnTo>
                    <a:pt x="134" y="46"/>
                  </a:lnTo>
                  <a:lnTo>
                    <a:pt x="134" y="46"/>
                  </a:lnTo>
                  <a:lnTo>
                    <a:pt x="136" y="42"/>
                  </a:lnTo>
                  <a:lnTo>
                    <a:pt x="137" y="42"/>
                  </a:lnTo>
                  <a:lnTo>
                    <a:pt x="137" y="42"/>
                  </a:lnTo>
                  <a:close/>
                  <a:moveTo>
                    <a:pt x="137" y="56"/>
                  </a:moveTo>
                  <a:lnTo>
                    <a:pt x="137" y="56"/>
                  </a:lnTo>
                  <a:lnTo>
                    <a:pt x="136" y="58"/>
                  </a:lnTo>
                  <a:lnTo>
                    <a:pt x="134" y="59"/>
                  </a:lnTo>
                  <a:lnTo>
                    <a:pt x="134" y="59"/>
                  </a:lnTo>
                  <a:lnTo>
                    <a:pt x="134" y="56"/>
                  </a:lnTo>
                  <a:lnTo>
                    <a:pt x="137" y="56"/>
                  </a:lnTo>
                  <a:lnTo>
                    <a:pt x="137" y="56"/>
                  </a:lnTo>
                  <a:close/>
                  <a:moveTo>
                    <a:pt x="137" y="84"/>
                  </a:moveTo>
                  <a:lnTo>
                    <a:pt x="137" y="84"/>
                  </a:lnTo>
                  <a:lnTo>
                    <a:pt x="136" y="88"/>
                  </a:lnTo>
                  <a:lnTo>
                    <a:pt x="132" y="90"/>
                  </a:lnTo>
                  <a:lnTo>
                    <a:pt x="132" y="90"/>
                  </a:lnTo>
                  <a:lnTo>
                    <a:pt x="134" y="86"/>
                  </a:lnTo>
                  <a:lnTo>
                    <a:pt x="137" y="84"/>
                  </a:lnTo>
                  <a:lnTo>
                    <a:pt x="137" y="84"/>
                  </a:lnTo>
                  <a:close/>
                  <a:moveTo>
                    <a:pt x="14" y="164"/>
                  </a:moveTo>
                  <a:lnTo>
                    <a:pt x="14" y="164"/>
                  </a:lnTo>
                  <a:lnTo>
                    <a:pt x="23" y="151"/>
                  </a:lnTo>
                  <a:lnTo>
                    <a:pt x="29" y="145"/>
                  </a:lnTo>
                  <a:lnTo>
                    <a:pt x="36" y="139"/>
                  </a:lnTo>
                  <a:lnTo>
                    <a:pt x="36" y="139"/>
                  </a:lnTo>
                  <a:lnTo>
                    <a:pt x="36" y="143"/>
                  </a:lnTo>
                  <a:lnTo>
                    <a:pt x="35" y="145"/>
                  </a:lnTo>
                  <a:lnTo>
                    <a:pt x="29" y="149"/>
                  </a:lnTo>
                  <a:lnTo>
                    <a:pt x="29" y="149"/>
                  </a:lnTo>
                  <a:lnTo>
                    <a:pt x="21" y="159"/>
                  </a:lnTo>
                  <a:lnTo>
                    <a:pt x="17" y="162"/>
                  </a:lnTo>
                  <a:lnTo>
                    <a:pt x="14" y="164"/>
                  </a:lnTo>
                  <a:lnTo>
                    <a:pt x="14" y="164"/>
                  </a:lnTo>
                  <a:close/>
                  <a:moveTo>
                    <a:pt x="6" y="181"/>
                  </a:moveTo>
                  <a:lnTo>
                    <a:pt x="6" y="181"/>
                  </a:lnTo>
                  <a:lnTo>
                    <a:pt x="8" y="176"/>
                  </a:lnTo>
                  <a:lnTo>
                    <a:pt x="12" y="174"/>
                  </a:lnTo>
                  <a:lnTo>
                    <a:pt x="15" y="170"/>
                  </a:lnTo>
                  <a:lnTo>
                    <a:pt x="19" y="166"/>
                  </a:lnTo>
                  <a:lnTo>
                    <a:pt x="19" y="166"/>
                  </a:lnTo>
                  <a:lnTo>
                    <a:pt x="17" y="170"/>
                  </a:lnTo>
                  <a:lnTo>
                    <a:pt x="15" y="176"/>
                  </a:lnTo>
                  <a:lnTo>
                    <a:pt x="10" y="180"/>
                  </a:lnTo>
                  <a:lnTo>
                    <a:pt x="6" y="181"/>
                  </a:lnTo>
                  <a:lnTo>
                    <a:pt x="6" y="181"/>
                  </a:lnTo>
                  <a:close/>
                  <a:moveTo>
                    <a:pt x="15" y="143"/>
                  </a:moveTo>
                  <a:lnTo>
                    <a:pt x="15" y="143"/>
                  </a:lnTo>
                  <a:lnTo>
                    <a:pt x="17" y="138"/>
                  </a:lnTo>
                  <a:lnTo>
                    <a:pt x="23" y="132"/>
                  </a:lnTo>
                  <a:lnTo>
                    <a:pt x="29" y="126"/>
                  </a:lnTo>
                  <a:lnTo>
                    <a:pt x="35" y="120"/>
                  </a:lnTo>
                  <a:lnTo>
                    <a:pt x="35" y="120"/>
                  </a:lnTo>
                  <a:lnTo>
                    <a:pt x="35" y="124"/>
                  </a:lnTo>
                  <a:lnTo>
                    <a:pt x="35" y="128"/>
                  </a:lnTo>
                  <a:lnTo>
                    <a:pt x="29" y="134"/>
                  </a:lnTo>
                  <a:lnTo>
                    <a:pt x="21" y="138"/>
                  </a:lnTo>
                  <a:lnTo>
                    <a:pt x="15" y="143"/>
                  </a:lnTo>
                  <a:lnTo>
                    <a:pt x="15" y="143"/>
                  </a:lnTo>
                  <a:close/>
                  <a:moveTo>
                    <a:pt x="14" y="124"/>
                  </a:moveTo>
                  <a:lnTo>
                    <a:pt x="14" y="124"/>
                  </a:lnTo>
                  <a:lnTo>
                    <a:pt x="17" y="117"/>
                  </a:lnTo>
                  <a:lnTo>
                    <a:pt x="23" y="111"/>
                  </a:lnTo>
                  <a:lnTo>
                    <a:pt x="36" y="99"/>
                  </a:lnTo>
                  <a:lnTo>
                    <a:pt x="36" y="99"/>
                  </a:lnTo>
                  <a:lnTo>
                    <a:pt x="36" y="99"/>
                  </a:lnTo>
                  <a:lnTo>
                    <a:pt x="36" y="101"/>
                  </a:lnTo>
                  <a:lnTo>
                    <a:pt x="36" y="107"/>
                  </a:lnTo>
                  <a:lnTo>
                    <a:pt x="36" y="107"/>
                  </a:lnTo>
                  <a:lnTo>
                    <a:pt x="31" y="111"/>
                  </a:lnTo>
                  <a:lnTo>
                    <a:pt x="25" y="115"/>
                  </a:lnTo>
                  <a:lnTo>
                    <a:pt x="19" y="120"/>
                  </a:lnTo>
                  <a:lnTo>
                    <a:pt x="14" y="124"/>
                  </a:lnTo>
                  <a:lnTo>
                    <a:pt x="14" y="124"/>
                  </a:lnTo>
                  <a:close/>
                  <a:moveTo>
                    <a:pt x="14" y="105"/>
                  </a:moveTo>
                  <a:lnTo>
                    <a:pt x="14" y="105"/>
                  </a:lnTo>
                  <a:lnTo>
                    <a:pt x="23" y="90"/>
                  </a:lnTo>
                  <a:lnTo>
                    <a:pt x="35" y="77"/>
                  </a:lnTo>
                  <a:lnTo>
                    <a:pt x="35" y="77"/>
                  </a:lnTo>
                  <a:lnTo>
                    <a:pt x="36" y="78"/>
                  </a:lnTo>
                  <a:lnTo>
                    <a:pt x="36" y="80"/>
                  </a:lnTo>
                  <a:lnTo>
                    <a:pt x="36" y="88"/>
                  </a:lnTo>
                  <a:lnTo>
                    <a:pt x="36" y="88"/>
                  </a:lnTo>
                  <a:lnTo>
                    <a:pt x="31" y="92"/>
                  </a:lnTo>
                  <a:lnTo>
                    <a:pt x="25" y="98"/>
                  </a:lnTo>
                  <a:lnTo>
                    <a:pt x="19" y="101"/>
                  </a:lnTo>
                  <a:lnTo>
                    <a:pt x="14" y="105"/>
                  </a:lnTo>
                  <a:lnTo>
                    <a:pt x="14" y="105"/>
                  </a:lnTo>
                  <a:close/>
                  <a:moveTo>
                    <a:pt x="17" y="80"/>
                  </a:moveTo>
                  <a:lnTo>
                    <a:pt x="17" y="80"/>
                  </a:lnTo>
                  <a:lnTo>
                    <a:pt x="19" y="75"/>
                  </a:lnTo>
                  <a:lnTo>
                    <a:pt x="25" y="69"/>
                  </a:lnTo>
                  <a:lnTo>
                    <a:pt x="31" y="63"/>
                  </a:lnTo>
                  <a:lnTo>
                    <a:pt x="35" y="58"/>
                  </a:lnTo>
                  <a:lnTo>
                    <a:pt x="35" y="58"/>
                  </a:lnTo>
                  <a:lnTo>
                    <a:pt x="38" y="59"/>
                  </a:lnTo>
                  <a:lnTo>
                    <a:pt x="38" y="59"/>
                  </a:lnTo>
                  <a:lnTo>
                    <a:pt x="38" y="63"/>
                  </a:lnTo>
                  <a:lnTo>
                    <a:pt x="35" y="65"/>
                  </a:lnTo>
                  <a:lnTo>
                    <a:pt x="29" y="71"/>
                  </a:lnTo>
                  <a:lnTo>
                    <a:pt x="23" y="75"/>
                  </a:lnTo>
                  <a:lnTo>
                    <a:pt x="17" y="80"/>
                  </a:lnTo>
                  <a:lnTo>
                    <a:pt x="17" y="80"/>
                  </a:lnTo>
                  <a:close/>
                  <a:moveTo>
                    <a:pt x="38" y="40"/>
                  </a:moveTo>
                  <a:lnTo>
                    <a:pt x="38" y="40"/>
                  </a:lnTo>
                  <a:lnTo>
                    <a:pt x="38" y="48"/>
                  </a:lnTo>
                  <a:lnTo>
                    <a:pt x="38" y="48"/>
                  </a:lnTo>
                  <a:lnTo>
                    <a:pt x="33" y="50"/>
                  </a:lnTo>
                  <a:lnTo>
                    <a:pt x="27" y="54"/>
                  </a:lnTo>
                  <a:lnTo>
                    <a:pt x="17" y="61"/>
                  </a:lnTo>
                  <a:lnTo>
                    <a:pt x="17" y="61"/>
                  </a:lnTo>
                  <a:lnTo>
                    <a:pt x="19" y="56"/>
                  </a:lnTo>
                  <a:lnTo>
                    <a:pt x="25" y="50"/>
                  </a:lnTo>
                  <a:lnTo>
                    <a:pt x="31" y="44"/>
                  </a:lnTo>
                  <a:lnTo>
                    <a:pt x="38" y="40"/>
                  </a:lnTo>
                  <a:lnTo>
                    <a:pt x="38" y="40"/>
                  </a:lnTo>
                  <a:close/>
                  <a:moveTo>
                    <a:pt x="19" y="42"/>
                  </a:moveTo>
                  <a:lnTo>
                    <a:pt x="19" y="42"/>
                  </a:lnTo>
                  <a:lnTo>
                    <a:pt x="27" y="33"/>
                  </a:lnTo>
                  <a:lnTo>
                    <a:pt x="38" y="25"/>
                  </a:lnTo>
                  <a:lnTo>
                    <a:pt x="38" y="25"/>
                  </a:lnTo>
                  <a:lnTo>
                    <a:pt x="35" y="31"/>
                  </a:lnTo>
                  <a:lnTo>
                    <a:pt x="31" y="35"/>
                  </a:lnTo>
                  <a:lnTo>
                    <a:pt x="19" y="42"/>
                  </a:lnTo>
                  <a:lnTo>
                    <a:pt x="19" y="42"/>
                  </a:lnTo>
                  <a:close/>
                  <a:moveTo>
                    <a:pt x="23" y="61"/>
                  </a:moveTo>
                  <a:lnTo>
                    <a:pt x="23" y="61"/>
                  </a:lnTo>
                  <a:lnTo>
                    <a:pt x="23" y="67"/>
                  </a:lnTo>
                  <a:lnTo>
                    <a:pt x="17" y="73"/>
                  </a:lnTo>
                  <a:lnTo>
                    <a:pt x="8" y="82"/>
                  </a:lnTo>
                  <a:lnTo>
                    <a:pt x="8" y="82"/>
                  </a:lnTo>
                  <a:lnTo>
                    <a:pt x="8" y="78"/>
                  </a:lnTo>
                  <a:lnTo>
                    <a:pt x="8" y="75"/>
                  </a:lnTo>
                  <a:lnTo>
                    <a:pt x="12" y="71"/>
                  </a:lnTo>
                  <a:lnTo>
                    <a:pt x="19" y="67"/>
                  </a:lnTo>
                  <a:lnTo>
                    <a:pt x="23" y="61"/>
                  </a:lnTo>
                  <a:lnTo>
                    <a:pt x="23" y="61"/>
                  </a:lnTo>
                  <a:close/>
                  <a:moveTo>
                    <a:pt x="38" y="10"/>
                  </a:moveTo>
                  <a:lnTo>
                    <a:pt x="38" y="10"/>
                  </a:lnTo>
                  <a:lnTo>
                    <a:pt x="38" y="12"/>
                  </a:lnTo>
                  <a:lnTo>
                    <a:pt x="36" y="14"/>
                  </a:lnTo>
                  <a:lnTo>
                    <a:pt x="33" y="14"/>
                  </a:lnTo>
                  <a:lnTo>
                    <a:pt x="33" y="14"/>
                  </a:lnTo>
                  <a:lnTo>
                    <a:pt x="35" y="12"/>
                  </a:lnTo>
                  <a:lnTo>
                    <a:pt x="38" y="10"/>
                  </a:lnTo>
                  <a:lnTo>
                    <a:pt x="38" y="10"/>
                  </a:lnTo>
                  <a:close/>
                  <a:moveTo>
                    <a:pt x="21" y="23"/>
                  </a:moveTo>
                  <a:lnTo>
                    <a:pt x="21" y="23"/>
                  </a:lnTo>
                  <a:lnTo>
                    <a:pt x="17" y="27"/>
                  </a:lnTo>
                  <a:lnTo>
                    <a:pt x="14" y="29"/>
                  </a:lnTo>
                  <a:lnTo>
                    <a:pt x="14" y="29"/>
                  </a:lnTo>
                  <a:lnTo>
                    <a:pt x="17" y="25"/>
                  </a:lnTo>
                  <a:lnTo>
                    <a:pt x="21" y="23"/>
                  </a:lnTo>
                  <a:lnTo>
                    <a:pt x="21" y="23"/>
                  </a:lnTo>
                  <a:close/>
                  <a:moveTo>
                    <a:pt x="33" y="19"/>
                  </a:moveTo>
                  <a:lnTo>
                    <a:pt x="33" y="19"/>
                  </a:lnTo>
                  <a:lnTo>
                    <a:pt x="35" y="21"/>
                  </a:lnTo>
                  <a:lnTo>
                    <a:pt x="35" y="21"/>
                  </a:lnTo>
                  <a:lnTo>
                    <a:pt x="35" y="21"/>
                  </a:lnTo>
                  <a:lnTo>
                    <a:pt x="27" y="27"/>
                  </a:lnTo>
                  <a:lnTo>
                    <a:pt x="21" y="35"/>
                  </a:lnTo>
                  <a:lnTo>
                    <a:pt x="15" y="40"/>
                  </a:lnTo>
                  <a:lnTo>
                    <a:pt x="8" y="46"/>
                  </a:lnTo>
                  <a:lnTo>
                    <a:pt x="8" y="46"/>
                  </a:lnTo>
                  <a:lnTo>
                    <a:pt x="10" y="40"/>
                  </a:lnTo>
                  <a:lnTo>
                    <a:pt x="12" y="37"/>
                  </a:lnTo>
                  <a:lnTo>
                    <a:pt x="17" y="31"/>
                  </a:lnTo>
                  <a:lnTo>
                    <a:pt x="25" y="25"/>
                  </a:lnTo>
                  <a:lnTo>
                    <a:pt x="33" y="19"/>
                  </a:lnTo>
                  <a:lnTo>
                    <a:pt x="33" y="19"/>
                  </a:lnTo>
                  <a:close/>
                  <a:moveTo>
                    <a:pt x="15" y="52"/>
                  </a:moveTo>
                  <a:lnTo>
                    <a:pt x="15" y="52"/>
                  </a:lnTo>
                  <a:lnTo>
                    <a:pt x="15" y="54"/>
                  </a:lnTo>
                  <a:lnTo>
                    <a:pt x="14" y="58"/>
                  </a:lnTo>
                  <a:lnTo>
                    <a:pt x="10" y="59"/>
                  </a:lnTo>
                  <a:lnTo>
                    <a:pt x="8" y="61"/>
                  </a:lnTo>
                  <a:lnTo>
                    <a:pt x="8" y="61"/>
                  </a:lnTo>
                  <a:lnTo>
                    <a:pt x="8" y="58"/>
                  </a:lnTo>
                  <a:lnTo>
                    <a:pt x="10" y="56"/>
                  </a:lnTo>
                  <a:lnTo>
                    <a:pt x="15" y="52"/>
                  </a:lnTo>
                  <a:lnTo>
                    <a:pt x="15" y="52"/>
                  </a:lnTo>
                  <a:close/>
                  <a:moveTo>
                    <a:pt x="27" y="77"/>
                  </a:moveTo>
                  <a:lnTo>
                    <a:pt x="27" y="77"/>
                  </a:lnTo>
                  <a:lnTo>
                    <a:pt x="29" y="77"/>
                  </a:lnTo>
                  <a:lnTo>
                    <a:pt x="29" y="78"/>
                  </a:lnTo>
                  <a:lnTo>
                    <a:pt x="29" y="78"/>
                  </a:lnTo>
                  <a:lnTo>
                    <a:pt x="17" y="94"/>
                  </a:lnTo>
                  <a:lnTo>
                    <a:pt x="12" y="101"/>
                  </a:lnTo>
                  <a:lnTo>
                    <a:pt x="6" y="107"/>
                  </a:lnTo>
                  <a:lnTo>
                    <a:pt x="6" y="107"/>
                  </a:lnTo>
                  <a:lnTo>
                    <a:pt x="6" y="101"/>
                  </a:lnTo>
                  <a:lnTo>
                    <a:pt x="8" y="98"/>
                  </a:lnTo>
                  <a:lnTo>
                    <a:pt x="14" y="90"/>
                  </a:lnTo>
                  <a:lnTo>
                    <a:pt x="21" y="82"/>
                  </a:lnTo>
                  <a:lnTo>
                    <a:pt x="27" y="77"/>
                  </a:lnTo>
                  <a:lnTo>
                    <a:pt x="27" y="77"/>
                  </a:lnTo>
                  <a:close/>
                  <a:moveTo>
                    <a:pt x="15" y="111"/>
                  </a:moveTo>
                  <a:lnTo>
                    <a:pt x="15" y="111"/>
                  </a:lnTo>
                  <a:lnTo>
                    <a:pt x="12" y="120"/>
                  </a:lnTo>
                  <a:lnTo>
                    <a:pt x="8" y="124"/>
                  </a:lnTo>
                  <a:lnTo>
                    <a:pt x="4" y="126"/>
                  </a:lnTo>
                  <a:lnTo>
                    <a:pt x="4" y="126"/>
                  </a:lnTo>
                  <a:lnTo>
                    <a:pt x="4" y="122"/>
                  </a:lnTo>
                  <a:lnTo>
                    <a:pt x="8" y="119"/>
                  </a:lnTo>
                  <a:lnTo>
                    <a:pt x="15" y="111"/>
                  </a:lnTo>
                  <a:lnTo>
                    <a:pt x="15" y="111"/>
                  </a:lnTo>
                  <a:close/>
                  <a:moveTo>
                    <a:pt x="27" y="119"/>
                  </a:moveTo>
                  <a:lnTo>
                    <a:pt x="27" y="119"/>
                  </a:lnTo>
                  <a:lnTo>
                    <a:pt x="27" y="120"/>
                  </a:lnTo>
                  <a:lnTo>
                    <a:pt x="27" y="122"/>
                  </a:lnTo>
                  <a:lnTo>
                    <a:pt x="27" y="122"/>
                  </a:lnTo>
                  <a:lnTo>
                    <a:pt x="21" y="128"/>
                  </a:lnTo>
                  <a:lnTo>
                    <a:pt x="15" y="134"/>
                  </a:lnTo>
                  <a:lnTo>
                    <a:pt x="6" y="149"/>
                  </a:lnTo>
                  <a:lnTo>
                    <a:pt x="6" y="149"/>
                  </a:lnTo>
                  <a:lnTo>
                    <a:pt x="4" y="143"/>
                  </a:lnTo>
                  <a:lnTo>
                    <a:pt x="6" y="139"/>
                  </a:lnTo>
                  <a:lnTo>
                    <a:pt x="8" y="136"/>
                  </a:lnTo>
                  <a:lnTo>
                    <a:pt x="12" y="132"/>
                  </a:lnTo>
                  <a:lnTo>
                    <a:pt x="21" y="126"/>
                  </a:lnTo>
                  <a:lnTo>
                    <a:pt x="25" y="122"/>
                  </a:lnTo>
                  <a:lnTo>
                    <a:pt x="27" y="119"/>
                  </a:lnTo>
                  <a:lnTo>
                    <a:pt x="27" y="119"/>
                  </a:lnTo>
                  <a:close/>
                  <a:moveTo>
                    <a:pt x="21" y="145"/>
                  </a:moveTo>
                  <a:lnTo>
                    <a:pt x="21" y="145"/>
                  </a:lnTo>
                  <a:lnTo>
                    <a:pt x="15" y="155"/>
                  </a:lnTo>
                  <a:lnTo>
                    <a:pt x="10" y="160"/>
                  </a:lnTo>
                  <a:lnTo>
                    <a:pt x="6" y="164"/>
                  </a:lnTo>
                  <a:lnTo>
                    <a:pt x="6" y="164"/>
                  </a:lnTo>
                  <a:lnTo>
                    <a:pt x="6" y="160"/>
                  </a:lnTo>
                  <a:lnTo>
                    <a:pt x="6" y="159"/>
                  </a:lnTo>
                  <a:lnTo>
                    <a:pt x="12" y="153"/>
                  </a:lnTo>
                  <a:lnTo>
                    <a:pt x="15" y="149"/>
                  </a:lnTo>
                  <a:lnTo>
                    <a:pt x="21" y="145"/>
                  </a:lnTo>
                  <a:lnTo>
                    <a:pt x="21" y="145"/>
                  </a:lnTo>
                  <a:close/>
                  <a:moveTo>
                    <a:pt x="6" y="204"/>
                  </a:moveTo>
                  <a:lnTo>
                    <a:pt x="6" y="204"/>
                  </a:lnTo>
                  <a:lnTo>
                    <a:pt x="6" y="200"/>
                  </a:lnTo>
                  <a:lnTo>
                    <a:pt x="8" y="197"/>
                  </a:lnTo>
                  <a:lnTo>
                    <a:pt x="12" y="193"/>
                  </a:lnTo>
                  <a:lnTo>
                    <a:pt x="17" y="189"/>
                  </a:lnTo>
                  <a:lnTo>
                    <a:pt x="21" y="183"/>
                  </a:lnTo>
                  <a:lnTo>
                    <a:pt x="21" y="183"/>
                  </a:lnTo>
                  <a:lnTo>
                    <a:pt x="19" y="189"/>
                  </a:lnTo>
                  <a:lnTo>
                    <a:pt x="15" y="195"/>
                  </a:lnTo>
                  <a:lnTo>
                    <a:pt x="6" y="204"/>
                  </a:lnTo>
                  <a:lnTo>
                    <a:pt x="6" y="204"/>
                  </a:lnTo>
                  <a:close/>
                  <a:moveTo>
                    <a:pt x="19" y="237"/>
                  </a:moveTo>
                  <a:lnTo>
                    <a:pt x="19" y="237"/>
                  </a:lnTo>
                  <a:lnTo>
                    <a:pt x="23" y="231"/>
                  </a:lnTo>
                  <a:lnTo>
                    <a:pt x="29" y="227"/>
                  </a:lnTo>
                  <a:lnTo>
                    <a:pt x="29" y="227"/>
                  </a:lnTo>
                  <a:lnTo>
                    <a:pt x="23" y="233"/>
                  </a:lnTo>
                  <a:lnTo>
                    <a:pt x="19" y="237"/>
                  </a:lnTo>
                  <a:lnTo>
                    <a:pt x="19" y="237"/>
                  </a:lnTo>
                  <a:close/>
                  <a:moveTo>
                    <a:pt x="25" y="239"/>
                  </a:moveTo>
                  <a:lnTo>
                    <a:pt x="25" y="239"/>
                  </a:lnTo>
                  <a:lnTo>
                    <a:pt x="25" y="237"/>
                  </a:lnTo>
                  <a:lnTo>
                    <a:pt x="27" y="235"/>
                  </a:lnTo>
                  <a:lnTo>
                    <a:pt x="29" y="233"/>
                  </a:lnTo>
                  <a:lnTo>
                    <a:pt x="29" y="233"/>
                  </a:lnTo>
                  <a:lnTo>
                    <a:pt x="31" y="235"/>
                  </a:lnTo>
                  <a:lnTo>
                    <a:pt x="31" y="237"/>
                  </a:lnTo>
                  <a:lnTo>
                    <a:pt x="27" y="239"/>
                  </a:lnTo>
                  <a:lnTo>
                    <a:pt x="25" y="239"/>
                  </a:lnTo>
                  <a:lnTo>
                    <a:pt x="25" y="239"/>
                  </a:lnTo>
                  <a:close/>
                  <a:moveTo>
                    <a:pt x="29" y="220"/>
                  </a:moveTo>
                  <a:lnTo>
                    <a:pt x="29" y="220"/>
                  </a:lnTo>
                  <a:lnTo>
                    <a:pt x="31" y="216"/>
                  </a:lnTo>
                  <a:lnTo>
                    <a:pt x="35" y="214"/>
                  </a:lnTo>
                  <a:lnTo>
                    <a:pt x="35" y="214"/>
                  </a:lnTo>
                  <a:lnTo>
                    <a:pt x="33" y="218"/>
                  </a:lnTo>
                  <a:lnTo>
                    <a:pt x="31" y="218"/>
                  </a:lnTo>
                  <a:lnTo>
                    <a:pt x="29" y="220"/>
                  </a:lnTo>
                  <a:lnTo>
                    <a:pt x="29" y="220"/>
                  </a:lnTo>
                  <a:close/>
                  <a:moveTo>
                    <a:pt x="25" y="208"/>
                  </a:moveTo>
                  <a:lnTo>
                    <a:pt x="25" y="208"/>
                  </a:lnTo>
                  <a:lnTo>
                    <a:pt x="29" y="200"/>
                  </a:lnTo>
                  <a:lnTo>
                    <a:pt x="35" y="197"/>
                  </a:lnTo>
                  <a:lnTo>
                    <a:pt x="35" y="197"/>
                  </a:lnTo>
                  <a:lnTo>
                    <a:pt x="31" y="202"/>
                  </a:lnTo>
                  <a:lnTo>
                    <a:pt x="25" y="208"/>
                  </a:lnTo>
                  <a:lnTo>
                    <a:pt x="25" y="208"/>
                  </a:lnTo>
                  <a:close/>
                  <a:moveTo>
                    <a:pt x="23" y="195"/>
                  </a:moveTo>
                  <a:lnTo>
                    <a:pt x="23" y="195"/>
                  </a:lnTo>
                  <a:lnTo>
                    <a:pt x="23" y="191"/>
                  </a:lnTo>
                  <a:lnTo>
                    <a:pt x="27" y="187"/>
                  </a:lnTo>
                  <a:lnTo>
                    <a:pt x="35" y="178"/>
                  </a:lnTo>
                  <a:lnTo>
                    <a:pt x="35" y="178"/>
                  </a:lnTo>
                  <a:lnTo>
                    <a:pt x="36" y="181"/>
                  </a:lnTo>
                  <a:lnTo>
                    <a:pt x="36" y="183"/>
                  </a:lnTo>
                  <a:lnTo>
                    <a:pt x="31" y="187"/>
                  </a:lnTo>
                  <a:lnTo>
                    <a:pt x="25" y="191"/>
                  </a:lnTo>
                  <a:lnTo>
                    <a:pt x="23" y="193"/>
                  </a:lnTo>
                  <a:lnTo>
                    <a:pt x="23" y="195"/>
                  </a:lnTo>
                  <a:lnTo>
                    <a:pt x="23" y="195"/>
                  </a:lnTo>
                  <a:close/>
                  <a:moveTo>
                    <a:pt x="27" y="176"/>
                  </a:moveTo>
                  <a:lnTo>
                    <a:pt x="27" y="176"/>
                  </a:lnTo>
                  <a:lnTo>
                    <a:pt x="19" y="181"/>
                  </a:lnTo>
                  <a:lnTo>
                    <a:pt x="14" y="183"/>
                  </a:lnTo>
                  <a:lnTo>
                    <a:pt x="14" y="183"/>
                  </a:lnTo>
                  <a:lnTo>
                    <a:pt x="17" y="178"/>
                  </a:lnTo>
                  <a:lnTo>
                    <a:pt x="23" y="170"/>
                  </a:lnTo>
                  <a:lnTo>
                    <a:pt x="35" y="159"/>
                  </a:lnTo>
                  <a:lnTo>
                    <a:pt x="35" y="159"/>
                  </a:lnTo>
                  <a:lnTo>
                    <a:pt x="36" y="159"/>
                  </a:lnTo>
                  <a:lnTo>
                    <a:pt x="36" y="159"/>
                  </a:lnTo>
                  <a:lnTo>
                    <a:pt x="36" y="164"/>
                  </a:lnTo>
                  <a:lnTo>
                    <a:pt x="35" y="168"/>
                  </a:lnTo>
                  <a:lnTo>
                    <a:pt x="27" y="176"/>
                  </a:lnTo>
                  <a:lnTo>
                    <a:pt x="27" y="176"/>
                  </a:lnTo>
                  <a:close/>
                  <a:moveTo>
                    <a:pt x="42" y="227"/>
                  </a:moveTo>
                  <a:lnTo>
                    <a:pt x="42" y="227"/>
                  </a:lnTo>
                  <a:lnTo>
                    <a:pt x="42" y="227"/>
                  </a:lnTo>
                  <a:lnTo>
                    <a:pt x="42" y="229"/>
                  </a:lnTo>
                  <a:lnTo>
                    <a:pt x="40" y="231"/>
                  </a:lnTo>
                  <a:lnTo>
                    <a:pt x="38" y="231"/>
                  </a:lnTo>
                  <a:lnTo>
                    <a:pt x="38" y="231"/>
                  </a:lnTo>
                  <a:lnTo>
                    <a:pt x="40" y="229"/>
                  </a:lnTo>
                  <a:lnTo>
                    <a:pt x="42" y="227"/>
                  </a:lnTo>
                  <a:lnTo>
                    <a:pt x="42" y="227"/>
                  </a:lnTo>
                  <a:close/>
                  <a:moveTo>
                    <a:pt x="40" y="237"/>
                  </a:moveTo>
                  <a:lnTo>
                    <a:pt x="40" y="237"/>
                  </a:lnTo>
                  <a:lnTo>
                    <a:pt x="42" y="235"/>
                  </a:lnTo>
                  <a:lnTo>
                    <a:pt x="42" y="235"/>
                  </a:lnTo>
                  <a:lnTo>
                    <a:pt x="44" y="233"/>
                  </a:lnTo>
                  <a:lnTo>
                    <a:pt x="46" y="233"/>
                  </a:lnTo>
                  <a:lnTo>
                    <a:pt x="46" y="233"/>
                  </a:lnTo>
                  <a:lnTo>
                    <a:pt x="46" y="235"/>
                  </a:lnTo>
                  <a:lnTo>
                    <a:pt x="46" y="237"/>
                  </a:lnTo>
                  <a:lnTo>
                    <a:pt x="44" y="239"/>
                  </a:lnTo>
                  <a:lnTo>
                    <a:pt x="40" y="237"/>
                  </a:lnTo>
                  <a:lnTo>
                    <a:pt x="40" y="237"/>
                  </a:lnTo>
                  <a:close/>
                  <a:moveTo>
                    <a:pt x="46" y="221"/>
                  </a:moveTo>
                  <a:lnTo>
                    <a:pt x="46" y="221"/>
                  </a:lnTo>
                  <a:lnTo>
                    <a:pt x="48" y="220"/>
                  </a:lnTo>
                  <a:lnTo>
                    <a:pt x="52" y="218"/>
                  </a:lnTo>
                  <a:lnTo>
                    <a:pt x="52" y="218"/>
                  </a:lnTo>
                  <a:lnTo>
                    <a:pt x="50" y="221"/>
                  </a:lnTo>
                  <a:lnTo>
                    <a:pt x="46" y="221"/>
                  </a:lnTo>
                  <a:lnTo>
                    <a:pt x="46" y="221"/>
                  </a:lnTo>
                  <a:close/>
                  <a:moveTo>
                    <a:pt x="54" y="231"/>
                  </a:moveTo>
                  <a:lnTo>
                    <a:pt x="54" y="231"/>
                  </a:lnTo>
                  <a:lnTo>
                    <a:pt x="57" y="223"/>
                  </a:lnTo>
                  <a:lnTo>
                    <a:pt x="61" y="221"/>
                  </a:lnTo>
                  <a:lnTo>
                    <a:pt x="67" y="220"/>
                  </a:lnTo>
                  <a:lnTo>
                    <a:pt x="67" y="220"/>
                  </a:lnTo>
                  <a:lnTo>
                    <a:pt x="61" y="227"/>
                  </a:lnTo>
                  <a:lnTo>
                    <a:pt x="54" y="231"/>
                  </a:lnTo>
                  <a:lnTo>
                    <a:pt x="54" y="231"/>
                  </a:lnTo>
                  <a:close/>
                  <a:moveTo>
                    <a:pt x="84" y="143"/>
                  </a:moveTo>
                  <a:lnTo>
                    <a:pt x="84" y="143"/>
                  </a:lnTo>
                  <a:lnTo>
                    <a:pt x="82" y="138"/>
                  </a:lnTo>
                  <a:lnTo>
                    <a:pt x="82" y="132"/>
                  </a:lnTo>
                  <a:lnTo>
                    <a:pt x="82" y="122"/>
                  </a:lnTo>
                  <a:lnTo>
                    <a:pt x="82" y="122"/>
                  </a:lnTo>
                  <a:lnTo>
                    <a:pt x="86" y="126"/>
                  </a:lnTo>
                  <a:lnTo>
                    <a:pt x="88" y="132"/>
                  </a:lnTo>
                  <a:lnTo>
                    <a:pt x="88" y="138"/>
                  </a:lnTo>
                  <a:lnTo>
                    <a:pt x="84" y="143"/>
                  </a:lnTo>
                  <a:lnTo>
                    <a:pt x="84" y="143"/>
                  </a:lnTo>
                  <a:close/>
                  <a:moveTo>
                    <a:pt x="86" y="149"/>
                  </a:moveTo>
                  <a:lnTo>
                    <a:pt x="86" y="149"/>
                  </a:lnTo>
                  <a:lnTo>
                    <a:pt x="86" y="147"/>
                  </a:lnTo>
                  <a:lnTo>
                    <a:pt x="88" y="145"/>
                  </a:lnTo>
                  <a:lnTo>
                    <a:pt x="90" y="141"/>
                  </a:lnTo>
                  <a:lnTo>
                    <a:pt x="90" y="141"/>
                  </a:lnTo>
                  <a:lnTo>
                    <a:pt x="92" y="141"/>
                  </a:lnTo>
                  <a:lnTo>
                    <a:pt x="92" y="143"/>
                  </a:lnTo>
                  <a:lnTo>
                    <a:pt x="94" y="145"/>
                  </a:lnTo>
                  <a:lnTo>
                    <a:pt x="94" y="145"/>
                  </a:lnTo>
                  <a:lnTo>
                    <a:pt x="90" y="147"/>
                  </a:lnTo>
                  <a:lnTo>
                    <a:pt x="86" y="149"/>
                  </a:lnTo>
                  <a:lnTo>
                    <a:pt x="86" y="149"/>
                  </a:lnTo>
                  <a:close/>
                  <a:moveTo>
                    <a:pt x="90" y="160"/>
                  </a:moveTo>
                  <a:lnTo>
                    <a:pt x="90" y="160"/>
                  </a:lnTo>
                  <a:lnTo>
                    <a:pt x="92" y="157"/>
                  </a:lnTo>
                  <a:lnTo>
                    <a:pt x="94" y="153"/>
                  </a:lnTo>
                  <a:lnTo>
                    <a:pt x="94" y="153"/>
                  </a:lnTo>
                  <a:lnTo>
                    <a:pt x="96" y="155"/>
                  </a:lnTo>
                  <a:lnTo>
                    <a:pt x="96" y="157"/>
                  </a:lnTo>
                  <a:lnTo>
                    <a:pt x="92" y="160"/>
                  </a:lnTo>
                  <a:lnTo>
                    <a:pt x="90" y="160"/>
                  </a:lnTo>
                  <a:lnTo>
                    <a:pt x="90" y="160"/>
                  </a:lnTo>
                  <a:close/>
                  <a:moveTo>
                    <a:pt x="97" y="162"/>
                  </a:moveTo>
                  <a:lnTo>
                    <a:pt x="97" y="162"/>
                  </a:lnTo>
                  <a:lnTo>
                    <a:pt x="99" y="164"/>
                  </a:lnTo>
                  <a:lnTo>
                    <a:pt x="101" y="168"/>
                  </a:lnTo>
                  <a:lnTo>
                    <a:pt x="101" y="168"/>
                  </a:lnTo>
                  <a:lnTo>
                    <a:pt x="97" y="168"/>
                  </a:lnTo>
                  <a:lnTo>
                    <a:pt x="96" y="170"/>
                  </a:lnTo>
                  <a:lnTo>
                    <a:pt x="94" y="172"/>
                  </a:lnTo>
                  <a:lnTo>
                    <a:pt x="92" y="172"/>
                  </a:lnTo>
                  <a:lnTo>
                    <a:pt x="92" y="172"/>
                  </a:lnTo>
                  <a:lnTo>
                    <a:pt x="94" y="166"/>
                  </a:lnTo>
                  <a:lnTo>
                    <a:pt x="97" y="162"/>
                  </a:lnTo>
                  <a:lnTo>
                    <a:pt x="97" y="162"/>
                  </a:lnTo>
                  <a:close/>
                  <a:moveTo>
                    <a:pt x="101" y="172"/>
                  </a:moveTo>
                  <a:lnTo>
                    <a:pt x="101" y="172"/>
                  </a:lnTo>
                  <a:lnTo>
                    <a:pt x="103" y="174"/>
                  </a:lnTo>
                  <a:lnTo>
                    <a:pt x="103" y="178"/>
                  </a:lnTo>
                  <a:lnTo>
                    <a:pt x="103" y="178"/>
                  </a:lnTo>
                  <a:lnTo>
                    <a:pt x="101" y="178"/>
                  </a:lnTo>
                  <a:lnTo>
                    <a:pt x="97" y="181"/>
                  </a:lnTo>
                  <a:lnTo>
                    <a:pt x="96" y="183"/>
                  </a:lnTo>
                  <a:lnTo>
                    <a:pt x="92" y="185"/>
                  </a:lnTo>
                  <a:lnTo>
                    <a:pt x="92" y="185"/>
                  </a:lnTo>
                  <a:lnTo>
                    <a:pt x="94" y="181"/>
                  </a:lnTo>
                  <a:lnTo>
                    <a:pt x="96" y="178"/>
                  </a:lnTo>
                  <a:lnTo>
                    <a:pt x="101" y="172"/>
                  </a:lnTo>
                  <a:lnTo>
                    <a:pt x="101" y="172"/>
                  </a:lnTo>
                  <a:close/>
                  <a:moveTo>
                    <a:pt x="109" y="185"/>
                  </a:moveTo>
                  <a:lnTo>
                    <a:pt x="109" y="185"/>
                  </a:lnTo>
                  <a:lnTo>
                    <a:pt x="103" y="193"/>
                  </a:lnTo>
                  <a:lnTo>
                    <a:pt x="96" y="199"/>
                  </a:lnTo>
                  <a:lnTo>
                    <a:pt x="96" y="199"/>
                  </a:lnTo>
                  <a:lnTo>
                    <a:pt x="97" y="193"/>
                  </a:lnTo>
                  <a:lnTo>
                    <a:pt x="101" y="187"/>
                  </a:lnTo>
                  <a:lnTo>
                    <a:pt x="105" y="183"/>
                  </a:lnTo>
                  <a:lnTo>
                    <a:pt x="107" y="183"/>
                  </a:lnTo>
                  <a:lnTo>
                    <a:pt x="109" y="185"/>
                  </a:lnTo>
                  <a:lnTo>
                    <a:pt x="109" y="185"/>
                  </a:lnTo>
                  <a:close/>
                  <a:moveTo>
                    <a:pt x="97" y="210"/>
                  </a:moveTo>
                  <a:lnTo>
                    <a:pt x="97" y="210"/>
                  </a:lnTo>
                  <a:lnTo>
                    <a:pt x="105" y="200"/>
                  </a:lnTo>
                  <a:lnTo>
                    <a:pt x="109" y="197"/>
                  </a:lnTo>
                  <a:lnTo>
                    <a:pt x="113" y="195"/>
                  </a:lnTo>
                  <a:lnTo>
                    <a:pt x="113" y="195"/>
                  </a:lnTo>
                  <a:lnTo>
                    <a:pt x="111" y="199"/>
                  </a:lnTo>
                  <a:lnTo>
                    <a:pt x="107" y="204"/>
                  </a:lnTo>
                  <a:lnTo>
                    <a:pt x="97" y="210"/>
                  </a:lnTo>
                  <a:lnTo>
                    <a:pt x="97" y="210"/>
                  </a:lnTo>
                  <a:close/>
                  <a:moveTo>
                    <a:pt x="103" y="223"/>
                  </a:moveTo>
                  <a:lnTo>
                    <a:pt x="103" y="223"/>
                  </a:lnTo>
                  <a:lnTo>
                    <a:pt x="105" y="218"/>
                  </a:lnTo>
                  <a:lnTo>
                    <a:pt x="109" y="212"/>
                  </a:lnTo>
                  <a:lnTo>
                    <a:pt x="118" y="204"/>
                  </a:lnTo>
                  <a:lnTo>
                    <a:pt x="118" y="204"/>
                  </a:lnTo>
                  <a:lnTo>
                    <a:pt x="117" y="210"/>
                  </a:lnTo>
                  <a:lnTo>
                    <a:pt x="113" y="214"/>
                  </a:lnTo>
                  <a:lnTo>
                    <a:pt x="103" y="223"/>
                  </a:lnTo>
                  <a:lnTo>
                    <a:pt x="103" y="223"/>
                  </a:lnTo>
                  <a:close/>
                  <a:moveTo>
                    <a:pt x="136" y="235"/>
                  </a:moveTo>
                  <a:lnTo>
                    <a:pt x="136" y="235"/>
                  </a:lnTo>
                  <a:lnTo>
                    <a:pt x="137" y="231"/>
                  </a:lnTo>
                  <a:lnTo>
                    <a:pt x="141" y="227"/>
                  </a:lnTo>
                  <a:lnTo>
                    <a:pt x="141" y="227"/>
                  </a:lnTo>
                  <a:lnTo>
                    <a:pt x="139" y="231"/>
                  </a:lnTo>
                  <a:lnTo>
                    <a:pt x="137" y="235"/>
                  </a:lnTo>
                  <a:lnTo>
                    <a:pt x="136" y="235"/>
                  </a:lnTo>
                  <a:lnTo>
                    <a:pt x="136" y="235"/>
                  </a:lnTo>
                  <a:close/>
                  <a:moveTo>
                    <a:pt x="134" y="227"/>
                  </a:moveTo>
                  <a:lnTo>
                    <a:pt x="134" y="227"/>
                  </a:lnTo>
                  <a:lnTo>
                    <a:pt x="137" y="221"/>
                  </a:lnTo>
                  <a:lnTo>
                    <a:pt x="139" y="220"/>
                  </a:lnTo>
                  <a:lnTo>
                    <a:pt x="143" y="218"/>
                  </a:lnTo>
                  <a:lnTo>
                    <a:pt x="143" y="218"/>
                  </a:lnTo>
                  <a:lnTo>
                    <a:pt x="139" y="221"/>
                  </a:lnTo>
                  <a:lnTo>
                    <a:pt x="134" y="227"/>
                  </a:lnTo>
                  <a:lnTo>
                    <a:pt x="134" y="227"/>
                  </a:lnTo>
                  <a:close/>
                  <a:moveTo>
                    <a:pt x="147" y="231"/>
                  </a:moveTo>
                  <a:lnTo>
                    <a:pt x="147" y="231"/>
                  </a:lnTo>
                  <a:lnTo>
                    <a:pt x="149" y="227"/>
                  </a:lnTo>
                  <a:lnTo>
                    <a:pt x="153" y="223"/>
                  </a:lnTo>
                  <a:lnTo>
                    <a:pt x="158" y="216"/>
                  </a:lnTo>
                  <a:lnTo>
                    <a:pt x="158" y="216"/>
                  </a:lnTo>
                  <a:lnTo>
                    <a:pt x="162" y="218"/>
                  </a:lnTo>
                  <a:lnTo>
                    <a:pt x="162" y="218"/>
                  </a:lnTo>
                  <a:lnTo>
                    <a:pt x="157" y="225"/>
                  </a:lnTo>
                  <a:lnTo>
                    <a:pt x="147" y="231"/>
                  </a:lnTo>
                  <a:lnTo>
                    <a:pt x="147" y="231"/>
                  </a:lnTo>
                  <a:close/>
                  <a:moveTo>
                    <a:pt x="168" y="227"/>
                  </a:moveTo>
                  <a:lnTo>
                    <a:pt x="168" y="227"/>
                  </a:lnTo>
                  <a:lnTo>
                    <a:pt x="168" y="225"/>
                  </a:lnTo>
                  <a:lnTo>
                    <a:pt x="170" y="221"/>
                  </a:lnTo>
                  <a:lnTo>
                    <a:pt x="174" y="220"/>
                  </a:lnTo>
                  <a:lnTo>
                    <a:pt x="174" y="220"/>
                  </a:lnTo>
                  <a:lnTo>
                    <a:pt x="172" y="223"/>
                  </a:lnTo>
                  <a:lnTo>
                    <a:pt x="168" y="227"/>
                  </a:lnTo>
                  <a:lnTo>
                    <a:pt x="168" y="227"/>
                  </a:lnTo>
                  <a:close/>
                  <a:moveTo>
                    <a:pt x="176" y="233"/>
                  </a:moveTo>
                  <a:lnTo>
                    <a:pt x="176" y="233"/>
                  </a:lnTo>
                  <a:lnTo>
                    <a:pt x="178" y="231"/>
                  </a:lnTo>
                  <a:lnTo>
                    <a:pt x="181" y="229"/>
                  </a:lnTo>
                  <a:lnTo>
                    <a:pt x="181" y="229"/>
                  </a:lnTo>
                  <a:lnTo>
                    <a:pt x="179" y="233"/>
                  </a:lnTo>
                  <a:lnTo>
                    <a:pt x="176" y="233"/>
                  </a:lnTo>
                  <a:lnTo>
                    <a:pt x="176" y="233"/>
                  </a:lnTo>
                  <a:close/>
                  <a:moveTo>
                    <a:pt x="181" y="229"/>
                  </a:moveTo>
                  <a:lnTo>
                    <a:pt x="181" y="229"/>
                  </a:lnTo>
                  <a:lnTo>
                    <a:pt x="183" y="225"/>
                  </a:lnTo>
                  <a:lnTo>
                    <a:pt x="185" y="223"/>
                  </a:lnTo>
                  <a:lnTo>
                    <a:pt x="187" y="221"/>
                  </a:lnTo>
                  <a:lnTo>
                    <a:pt x="187" y="220"/>
                  </a:lnTo>
                  <a:lnTo>
                    <a:pt x="187" y="220"/>
                  </a:lnTo>
                  <a:lnTo>
                    <a:pt x="189" y="220"/>
                  </a:lnTo>
                  <a:lnTo>
                    <a:pt x="191" y="221"/>
                  </a:lnTo>
                  <a:lnTo>
                    <a:pt x="191" y="221"/>
                  </a:lnTo>
                  <a:lnTo>
                    <a:pt x="187" y="225"/>
                  </a:lnTo>
                  <a:lnTo>
                    <a:pt x="181" y="229"/>
                  </a:lnTo>
                  <a:lnTo>
                    <a:pt x="181" y="229"/>
                  </a:lnTo>
                  <a:close/>
                  <a:moveTo>
                    <a:pt x="198" y="126"/>
                  </a:moveTo>
                  <a:lnTo>
                    <a:pt x="198" y="126"/>
                  </a:lnTo>
                  <a:lnTo>
                    <a:pt x="198" y="170"/>
                  </a:lnTo>
                  <a:lnTo>
                    <a:pt x="198" y="191"/>
                  </a:lnTo>
                  <a:lnTo>
                    <a:pt x="195" y="210"/>
                  </a:lnTo>
                  <a:lnTo>
                    <a:pt x="195" y="210"/>
                  </a:lnTo>
                  <a:lnTo>
                    <a:pt x="185" y="210"/>
                  </a:lnTo>
                  <a:lnTo>
                    <a:pt x="176" y="210"/>
                  </a:lnTo>
                  <a:lnTo>
                    <a:pt x="155" y="208"/>
                  </a:lnTo>
                  <a:lnTo>
                    <a:pt x="155" y="208"/>
                  </a:lnTo>
                  <a:lnTo>
                    <a:pt x="145" y="208"/>
                  </a:lnTo>
                  <a:lnTo>
                    <a:pt x="136" y="206"/>
                  </a:lnTo>
                  <a:lnTo>
                    <a:pt x="136" y="206"/>
                  </a:lnTo>
                  <a:lnTo>
                    <a:pt x="132" y="204"/>
                  </a:lnTo>
                  <a:lnTo>
                    <a:pt x="128" y="202"/>
                  </a:lnTo>
                  <a:lnTo>
                    <a:pt x="122" y="195"/>
                  </a:lnTo>
                  <a:lnTo>
                    <a:pt x="115" y="176"/>
                  </a:lnTo>
                  <a:lnTo>
                    <a:pt x="115" y="176"/>
                  </a:lnTo>
                  <a:lnTo>
                    <a:pt x="105" y="151"/>
                  </a:lnTo>
                  <a:lnTo>
                    <a:pt x="94" y="122"/>
                  </a:lnTo>
                  <a:lnTo>
                    <a:pt x="94" y="122"/>
                  </a:lnTo>
                  <a:lnTo>
                    <a:pt x="86" y="99"/>
                  </a:lnTo>
                  <a:lnTo>
                    <a:pt x="80" y="88"/>
                  </a:lnTo>
                  <a:lnTo>
                    <a:pt x="76" y="84"/>
                  </a:lnTo>
                  <a:lnTo>
                    <a:pt x="75" y="82"/>
                  </a:lnTo>
                  <a:lnTo>
                    <a:pt x="75" y="82"/>
                  </a:lnTo>
                  <a:lnTo>
                    <a:pt x="73" y="90"/>
                  </a:lnTo>
                  <a:lnTo>
                    <a:pt x="73" y="98"/>
                  </a:lnTo>
                  <a:lnTo>
                    <a:pt x="75" y="115"/>
                  </a:lnTo>
                  <a:lnTo>
                    <a:pt x="75" y="115"/>
                  </a:lnTo>
                  <a:lnTo>
                    <a:pt x="76" y="126"/>
                  </a:lnTo>
                  <a:lnTo>
                    <a:pt x="76" y="138"/>
                  </a:lnTo>
                  <a:lnTo>
                    <a:pt x="76" y="164"/>
                  </a:lnTo>
                  <a:lnTo>
                    <a:pt x="76" y="164"/>
                  </a:lnTo>
                  <a:lnTo>
                    <a:pt x="78" y="189"/>
                  </a:lnTo>
                  <a:lnTo>
                    <a:pt x="76" y="210"/>
                  </a:lnTo>
                  <a:lnTo>
                    <a:pt x="76" y="210"/>
                  </a:lnTo>
                  <a:lnTo>
                    <a:pt x="67" y="212"/>
                  </a:lnTo>
                  <a:lnTo>
                    <a:pt x="59" y="212"/>
                  </a:lnTo>
                  <a:lnTo>
                    <a:pt x="52" y="212"/>
                  </a:lnTo>
                  <a:lnTo>
                    <a:pt x="44" y="208"/>
                  </a:lnTo>
                  <a:lnTo>
                    <a:pt x="44" y="208"/>
                  </a:lnTo>
                  <a:lnTo>
                    <a:pt x="44" y="143"/>
                  </a:lnTo>
                  <a:lnTo>
                    <a:pt x="42" y="77"/>
                  </a:lnTo>
                  <a:lnTo>
                    <a:pt x="42" y="77"/>
                  </a:lnTo>
                  <a:lnTo>
                    <a:pt x="42" y="46"/>
                  </a:lnTo>
                  <a:lnTo>
                    <a:pt x="42" y="16"/>
                  </a:lnTo>
                  <a:lnTo>
                    <a:pt x="42" y="16"/>
                  </a:lnTo>
                  <a:lnTo>
                    <a:pt x="46" y="12"/>
                  </a:lnTo>
                  <a:lnTo>
                    <a:pt x="48" y="8"/>
                  </a:lnTo>
                  <a:lnTo>
                    <a:pt x="48" y="8"/>
                  </a:lnTo>
                  <a:lnTo>
                    <a:pt x="59" y="6"/>
                  </a:lnTo>
                  <a:lnTo>
                    <a:pt x="69" y="6"/>
                  </a:lnTo>
                  <a:lnTo>
                    <a:pt x="90" y="8"/>
                  </a:lnTo>
                  <a:lnTo>
                    <a:pt x="90" y="8"/>
                  </a:lnTo>
                  <a:lnTo>
                    <a:pt x="99" y="27"/>
                  </a:lnTo>
                  <a:lnTo>
                    <a:pt x="105" y="50"/>
                  </a:lnTo>
                  <a:lnTo>
                    <a:pt x="111" y="73"/>
                  </a:lnTo>
                  <a:lnTo>
                    <a:pt x="118" y="96"/>
                  </a:lnTo>
                  <a:lnTo>
                    <a:pt x="118" y="96"/>
                  </a:lnTo>
                  <a:lnTo>
                    <a:pt x="130" y="124"/>
                  </a:lnTo>
                  <a:lnTo>
                    <a:pt x="141" y="155"/>
                  </a:lnTo>
                  <a:lnTo>
                    <a:pt x="141" y="155"/>
                  </a:lnTo>
                  <a:lnTo>
                    <a:pt x="145" y="164"/>
                  </a:lnTo>
                  <a:lnTo>
                    <a:pt x="153" y="174"/>
                  </a:lnTo>
                  <a:lnTo>
                    <a:pt x="153" y="174"/>
                  </a:lnTo>
                  <a:lnTo>
                    <a:pt x="157" y="170"/>
                  </a:lnTo>
                  <a:lnTo>
                    <a:pt x="158" y="164"/>
                  </a:lnTo>
                  <a:lnTo>
                    <a:pt x="158" y="155"/>
                  </a:lnTo>
                  <a:lnTo>
                    <a:pt x="158" y="155"/>
                  </a:lnTo>
                  <a:lnTo>
                    <a:pt x="160" y="80"/>
                  </a:lnTo>
                  <a:lnTo>
                    <a:pt x="164" y="10"/>
                  </a:lnTo>
                  <a:lnTo>
                    <a:pt x="164" y="10"/>
                  </a:lnTo>
                  <a:lnTo>
                    <a:pt x="176" y="6"/>
                  </a:lnTo>
                  <a:lnTo>
                    <a:pt x="183" y="6"/>
                  </a:lnTo>
                  <a:lnTo>
                    <a:pt x="204" y="10"/>
                  </a:lnTo>
                  <a:lnTo>
                    <a:pt x="204" y="10"/>
                  </a:lnTo>
                  <a:lnTo>
                    <a:pt x="202" y="67"/>
                  </a:lnTo>
                  <a:lnTo>
                    <a:pt x="198" y="126"/>
                  </a:lnTo>
                  <a:lnTo>
                    <a:pt x="198" y="1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19" name="Freeform 97"/>
            <p:cNvSpPr>
              <a:spLocks noEditPoints="1"/>
            </p:cNvSpPr>
            <p:nvPr/>
          </p:nvSpPr>
          <p:spPr bwMode="auto">
            <a:xfrm>
              <a:off x="4125913" y="1984375"/>
              <a:ext cx="381000" cy="377825"/>
            </a:xfrm>
            <a:custGeom>
              <a:avLst/>
              <a:gdLst/>
              <a:ahLst/>
              <a:cxnLst>
                <a:cxn ang="0">
                  <a:pos x="57" y="14"/>
                </a:cxn>
                <a:cxn ang="0">
                  <a:pos x="0" y="134"/>
                </a:cxn>
                <a:cxn ang="0">
                  <a:pos x="57" y="227"/>
                </a:cxn>
                <a:cxn ang="0">
                  <a:pos x="211" y="206"/>
                </a:cxn>
                <a:cxn ang="0">
                  <a:pos x="225" y="59"/>
                </a:cxn>
                <a:cxn ang="0">
                  <a:pos x="72" y="19"/>
                </a:cxn>
                <a:cxn ang="0">
                  <a:pos x="49" y="38"/>
                </a:cxn>
                <a:cxn ang="0">
                  <a:pos x="53" y="48"/>
                </a:cxn>
                <a:cxn ang="0">
                  <a:pos x="53" y="44"/>
                </a:cxn>
                <a:cxn ang="0">
                  <a:pos x="30" y="63"/>
                </a:cxn>
                <a:cxn ang="0">
                  <a:pos x="25" y="84"/>
                </a:cxn>
                <a:cxn ang="0">
                  <a:pos x="21" y="57"/>
                </a:cxn>
                <a:cxn ang="0">
                  <a:pos x="34" y="94"/>
                </a:cxn>
                <a:cxn ang="0">
                  <a:pos x="27" y="96"/>
                </a:cxn>
                <a:cxn ang="0">
                  <a:pos x="30" y="172"/>
                </a:cxn>
                <a:cxn ang="0">
                  <a:pos x="49" y="185"/>
                </a:cxn>
                <a:cxn ang="0">
                  <a:pos x="19" y="164"/>
                </a:cxn>
                <a:cxn ang="0">
                  <a:pos x="30" y="132"/>
                </a:cxn>
                <a:cxn ang="0">
                  <a:pos x="21" y="139"/>
                </a:cxn>
                <a:cxn ang="0">
                  <a:pos x="27" y="122"/>
                </a:cxn>
                <a:cxn ang="0">
                  <a:pos x="7" y="122"/>
                </a:cxn>
                <a:cxn ang="0">
                  <a:pos x="9" y="147"/>
                </a:cxn>
                <a:cxn ang="0">
                  <a:pos x="19" y="155"/>
                </a:cxn>
                <a:cxn ang="0">
                  <a:pos x="19" y="174"/>
                </a:cxn>
                <a:cxn ang="0">
                  <a:pos x="25" y="193"/>
                </a:cxn>
                <a:cxn ang="0">
                  <a:pos x="32" y="202"/>
                </a:cxn>
                <a:cxn ang="0">
                  <a:pos x="49" y="195"/>
                </a:cxn>
                <a:cxn ang="0">
                  <a:pos x="42" y="206"/>
                </a:cxn>
                <a:cxn ang="0">
                  <a:pos x="57" y="212"/>
                </a:cxn>
                <a:cxn ang="0">
                  <a:pos x="78" y="221"/>
                </a:cxn>
                <a:cxn ang="0">
                  <a:pos x="76" y="216"/>
                </a:cxn>
                <a:cxn ang="0">
                  <a:pos x="95" y="229"/>
                </a:cxn>
                <a:cxn ang="0">
                  <a:pos x="89" y="218"/>
                </a:cxn>
                <a:cxn ang="0">
                  <a:pos x="112" y="231"/>
                </a:cxn>
                <a:cxn ang="0">
                  <a:pos x="208" y="198"/>
                </a:cxn>
                <a:cxn ang="0">
                  <a:pos x="88" y="210"/>
                </a:cxn>
                <a:cxn ang="0">
                  <a:pos x="42" y="76"/>
                </a:cxn>
                <a:cxn ang="0">
                  <a:pos x="124" y="14"/>
                </a:cxn>
                <a:cxn ang="0">
                  <a:pos x="219" y="65"/>
                </a:cxn>
                <a:cxn ang="0">
                  <a:pos x="133" y="54"/>
                </a:cxn>
                <a:cxn ang="0">
                  <a:pos x="82" y="136"/>
                </a:cxn>
                <a:cxn ang="0">
                  <a:pos x="137" y="189"/>
                </a:cxn>
                <a:cxn ang="0">
                  <a:pos x="196" y="153"/>
                </a:cxn>
                <a:cxn ang="0">
                  <a:pos x="171" y="76"/>
                </a:cxn>
                <a:cxn ang="0">
                  <a:pos x="171" y="76"/>
                </a:cxn>
                <a:cxn ang="0">
                  <a:pos x="162" y="69"/>
                </a:cxn>
                <a:cxn ang="0">
                  <a:pos x="154" y="65"/>
                </a:cxn>
                <a:cxn ang="0">
                  <a:pos x="131" y="61"/>
                </a:cxn>
                <a:cxn ang="0">
                  <a:pos x="126" y="178"/>
                </a:cxn>
                <a:cxn ang="0">
                  <a:pos x="89" y="134"/>
                </a:cxn>
                <a:cxn ang="0">
                  <a:pos x="126" y="71"/>
                </a:cxn>
                <a:cxn ang="0">
                  <a:pos x="164" y="174"/>
                </a:cxn>
                <a:cxn ang="0">
                  <a:pos x="189" y="155"/>
                </a:cxn>
                <a:cxn ang="0">
                  <a:pos x="192" y="143"/>
                </a:cxn>
                <a:cxn ang="0">
                  <a:pos x="173" y="137"/>
                </a:cxn>
                <a:cxn ang="0">
                  <a:pos x="179" y="117"/>
                </a:cxn>
                <a:cxn ang="0">
                  <a:pos x="189" y="99"/>
                </a:cxn>
                <a:cxn ang="0">
                  <a:pos x="189" y="99"/>
                </a:cxn>
                <a:cxn ang="0">
                  <a:pos x="181" y="86"/>
                </a:cxn>
              </a:cxnLst>
              <a:rect l="0" t="0" r="r" b="b"/>
              <a:pathLst>
                <a:path w="240" h="238">
                  <a:moveTo>
                    <a:pt x="177" y="12"/>
                  </a:moveTo>
                  <a:lnTo>
                    <a:pt x="177" y="12"/>
                  </a:lnTo>
                  <a:lnTo>
                    <a:pt x="150" y="6"/>
                  </a:lnTo>
                  <a:lnTo>
                    <a:pt x="129" y="0"/>
                  </a:lnTo>
                  <a:lnTo>
                    <a:pt x="129" y="0"/>
                  </a:lnTo>
                  <a:lnTo>
                    <a:pt x="112" y="0"/>
                  </a:lnTo>
                  <a:lnTo>
                    <a:pt x="93" y="2"/>
                  </a:lnTo>
                  <a:lnTo>
                    <a:pt x="93" y="2"/>
                  </a:lnTo>
                  <a:lnTo>
                    <a:pt x="74" y="6"/>
                  </a:lnTo>
                  <a:lnTo>
                    <a:pt x="57" y="14"/>
                  </a:lnTo>
                  <a:lnTo>
                    <a:pt x="42" y="23"/>
                  </a:lnTo>
                  <a:lnTo>
                    <a:pt x="28" y="35"/>
                  </a:lnTo>
                  <a:lnTo>
                    <a:pt x="28" y="35"/>
                  </a:lnTo>
                  <a:lnTo>
                    <a:pt x="15" y="50"/>
                  </a:lnTo>
                  <a:lnTo>
                    <a:pt x="9" y="57"/>
                  </a:lnTo>
                  <a:lnTo>
                    <a:pt x="6" y="65"/>
                  </a:lnTo>
                  <a:lnTo>
                    <a:pt x="6" y="65"/>
                  </a:lnTo>
                  <a:lnTo>
                    <a:pt x="2" y="80"/>
                  </a:lnTo>
                  <a:lnTo>
                    <a:pt x="0" y="97"/>
                  </a:lnTo>
                  <a:lnTo>
                    <a:pt x="0" y="134"/>
                  </a:lnTo>
                  <a:lnTo>
                    <a:pt x="0" y="134"/>
                  </a:lnTo>
                  <a:lnTo>
                    <a:pt x="0" y="155"/>
                  </a:lnTo>
                  <a:lnTo>
                    <a:pt x="4" y="174"/>
                  </a:lnTo>
                  <a:lnTo>
                    <a:pt x="7" y="189"/>
                  </a:lnTo>
                  <a:lnTo>
                    <a:pt x="15" y="202"/>
                  </a:lnTo>
                  <a:lnTo>
                    <a:pt x="15" y="202"/>
                  </a:lnTo>
                  <a:lnTo>
                    <a:pt x="23" y="210"/>
                  </a:lnTo>
                  <a:lnTo>
                    <a:pt x="32" y="216"/>
                  </a:lnTo>
                  <a:lnTo>
                    <a:pt x="46" y="223"/>
                  </a:lnTo>
                  <a:lnTo>
                    <a:pt x="57" y="227"/>
                  </a:lnTo>
                  <a:lnTo>
                    <a:pt x="86" y="235"/>
                  </a:lnTo>
                  <a:lnTo>
                    <a:pt x="99" y="237"/>
                  </a:lnTo>
                  <a:lnTo>
                    <a:pt x="110" y="238"/>
                  </a:lnTo>
                  <a:lnTo>
                    <a:pt x="110" y="238"/>
                  </a:lnTo>
                  <a:lnTo>
                    <a:pt x="137" y="237"/>
                  </a:lnTo>
                  <a:lnTo>
                    <a:pt x="162" y="231"/>
                  </a:lnTo>
                  <a:lnTo>
                    <a:pt x="185" y="223"/>
                  </a:lnTo>
                  <a:lnTo>
                    <a:pt x="204" y="212"/>
                  </a:lnTo>
                  <a:lnTo>
                    <a:pt x="204" y="212"/>
                  </a:lnTo>
                  <a:lnTo>
                    <a:pt x="211" y="206"/>
                  </a:lnTo>
                  <a:lnTo>
                    <a:pt x="219" y="200"/>
                  </a:lnTo>
                  <a:lnTo>
                    <a:pt x="225" y="191"/>
                  </a:lnTo>
                  <a:lnTo>
                    <a:pt x="230" y="181"/>
                  </a:lnTo>
                  <a:lnTo>
                    <a:pt x="236" y="160"/>
                  </a:lnTo>
                  <a:lnTo>
                    <a:pt x="240" y="137"/>
                  </a:lnTo>
                  <a:lnTo>
                    <a:pt x="240" y="137"/>
                  </a:lnTo>
                  <a:lnTo>
                    <a:pt x="240" y="118"/>
                  </a:lnTo>
                  <a:lnTo>
                    <a:pt x="238" y="97"/>
                  </a:lnTo>
                  <a:lnTo>
                    <a:pt x="232" y="78"/>
                  </a:lnTo>
                  <a:lnTo>
                    <a:pt x="225" y="59"/>
                  </a:lnTo>
                  <a:lnTo>
                    <a:pt x="215" y="44"/>
                  </a:lnTo>
                  <a:lnTo>
                    <a:pt x="204" y="29"/>
                  </a:lnTo>
                  <a:lnTo>
                    <a:pt x="190" y="19"/>
                  </a:lnTo>
                  <a:lnTo>
                    <a:pt x="177" y="12"/>
                  </a:lnTo>
                  <a:lnTo>
                    <a:pt x="177" y="12"/>
                  </a:lnTo>
                  <a:close/>
                  <a:moveTo>
                    <a:pt x="93" y="16"/>
                  </a:moveTo>
                  <a:lnTo>
                    <a:pt x="93" y="16"/>
                  </a:lnTo>
                  <a:lnTo>
                    <a:pt x="89" y="17"/>
                  </a:lnTo>
                  <a:lnTo>
                    <a:pt x="84" y="19"/>
                  </a:lnTo>
                  <a:lnTo>
                    <a:pt x="72" y="19"/>
                  </a:lnTo>
                  <a:lnTo>
                    <a:pt x="72" y="19"/>
                  </a:lnTo>
                  <a:lnTo>
                    <a:pt x="82" y="16"/>
                  </a:lnTo>
                  <a:lnTo>
                    <a:pt x="88" y="14"/>
                  </a:lnTo>
                  <a:lnTo>
                    <a:pt x="93" y="16"/>
                  </a:lnTo>
                  <a:lnTo>
                    <a:pt x="93" y="16"/>
                  </a:lnTo>
                  <a:close/>
                  <a:moveTo>
                    <a:pt x="72" y="27"/>
                  </a:moveTo>
                  <a:lnTo>
                    <a:pt x="72" y="27"/>
                  </a:lnTo>
                  <a:lnTo>
                    <a:pt x="68" y="33"/>
                  </a:lnTo>
                  <a:lnTo>
                    <a:pt x="63" y="36"/>
                  </a:lnTo>
                  <a:lnTo>
                    <a:pt x="49" y="38"/>
                  </a:lnTo>
                  <a:lnTo>
                    <a:pt x="49" y="38"/>
                  </a:lnTo>
                  <a:lnTo>
                    <a:pt x="53" y="35"/>
                  </a:lnTo>
                  <a:lnTo>
                    <a:pt x="57" y="31"/>
                  </a:lnTo>
                  <a:lnTo>
                    <a:pt x="65" y="29"/>
                  </a:lnTo>
                  <a:lnTo>
                    <a:pt x="72" y="27"/>
                  </a:lnTo>
                  <a:lnTo>
                    <a:pt x="72" y="27"/>
                  </a:lnTo>
                  <a:close/>
                  <a:moveTo>
                    <a:pt x="53" y="44"/>
                  </a:moveTo>
                  <a:lnTo>
                    <a:pt x="53" y="44"/>
                  </a:lnTo>
                  <a:lnTo>
                    <a:pt x="53" y="46"/>
                  </a:lnTo>
                  <a:lnTo>
                    <a:pt x="53" y="48"/>
                  </a:lnTo>
                  <a:lnTo>
                    <a:pt x="51" y="52"/>
                  </a:lnTo>
                  <a:lnTo>
                    <a:pt x="51" y="52"/>
                  </a:lnTo>
                  <a:lnTo>
                    <a:pt x="46" y="50"/>
                  </a:lnTo>
                  <a:lnTo>
                    <a:pt x="42" y="52"/>
                  </a:lnTo>
                  <a:lnTo>
                    <a:pt x="38" y="54"/>
                  </a:lnTo>
                  <a:lnTo>
                    <a:pt x="32" y="54"/>
                  </a:lnTo>
                  <a:lnTo>
                    <a:pt x="32" y="54"/>
                  </a:lnTo>
                  <a:lnTo>
                    <a:pt x="36" y="52"/>
                  </a:lnTo>
                  <a:lnTo>
                    <a:pt x="42" y="48"/>
                  </a:lnTo>
                  <a:lnTo>
                    <a:pt x="53" y="44"/>
                  </a:lnTo>
                  <a:lnTo>
                    <a:pt x="53" y="44"/>
                  </a:lnTo>
                  <a:close/>
                  <a:moveTo>
                    <a:pt x="46" y="57"/>
                  </a:moveTo>
                  <a:lnTo>
                    <a:pt x="46" y="57"/>
                  </a:lnTo>
                  <a:lnTo>
                    <a:pt x="44" y="61"/>
                  </a:lnTo>
                  <a:lnTo>
                    <a:pt x="42" y="65"/>
                  </a:lnTo>
                  <a:lnTo>
                    <a:pt x="36" y="69"/>
                  </a:lnTo>
                  <a:lnTo>
                    <a:pt x="19" y="75"/>
                  </a:lnTo>
                  <a:lnTo>
                    <a:pt x="19" y="75"/>
                  </a:lnTo>
                  <a:lnTo>
                    <a:pt x="25" y="69"/>
                  </a:lnTo>
                  <a:lnTo>
                    <a:pt x="30" y="63"/>
                  </a:lnTo>
                  <a:lnTo>
                    <a:pt x="38" y="59"/>
                  </a:lnTo>
                  <a:lnTo>
                    <a:pt x="46" y="57"/>
                  </a:lnTo>
                  <a:lnTo>
                    <a:pt x="46" y="57"/>
                  </a:lnTo>
                  <a:close/>
                  <a:moveTo>
                    <a:pt x="36" y="82"/>
                  </a:moveTo>
                  <a:lnTo>
                    <a:pt x="36" y="82"/>
                  </a:lnTo>
                  <a:lnTo>
                    <a:pt x="30" y="84"/>
                  </a:lnTo>
                  <a:lnTo>
                    <a:pt x="27" y="86"/>
                  </a:lnTo>
                  <a:lnTo>
                    <a:pt x="23" y="88"/>
                  </a:lnTo>
                  <a:lnTo>
                    <a:pt x="23" y="88"/>
                  </a:lnTo>
                  <a:lnTo>
                    <a:pt x="25" y="84"/>
                  </a:lnTo>
                  <a:lnTo>
                    <a:pt x="28" y="80"/>
                  </a:lnTo>
                  <a:lnTo>
                    <a:pt x="34" y="78"/>
                  </a:lnTo>
                  <a:lnTo>
                    <a:pt x="38" y="78"/>
                  </a:lnTo>
                  <a:lnTo>
                    <a:pt x="38" y="78"/>
                  </a:lnTo>
                  <a:lnTo>
                    <a:pt x="38" y="80"/>
                  </a:lnTo>
                  <a:lnTo>
                    <a:pt x="36" y="82"/>
                  </a:lnTo>
                  <a:lnTo>
                    <a:pt x="36" y="82"/>
                  </a:lnTo>
                  <a:close/>
                  <a:moveTo>
                    <a:pt x="19" y="54"/>
                  </a:moveTo>
                  <a:lnTo>
                    <a:pt x="19" y="54"/>
                  </a:lnTo>
                  <a:lnTo>
                    <a:pt x="21" y="57"/>
                  </a:lnTo>
                  <a:lnTo>
                    <a:pt x="19" y="59"/>
                  </a:lnTo>
                  <a:lnTo>
                    <a:pt x="15" y="63"/>
                  </a:lnTo>
                  <a:lnTo>
                    <a:pt x="13" y="67"/>
                  </a:lnTo>
                  <a:lnTo>
                    <a:pt x="13" y="67"/>
                  </a:lnTo>
                  <a:lnTo>
                    <a:pt x="13" y="63"/>
                  </a:lnTo>
                  <a:lnTo>
                    <a:pt x="15" y="61"/>
                  </a:lnTo>
                  <a:lnTo>
                    <a:pt x="19" y="54"/>
                  </a:lnTo>
                  <a:lnTo>
                    <a:pt x="19" y="54"/>
                  </a:lnTo>
                  <a:close/>
                  <a:moveTo>
                    <a:pt x="34" y="94"/>
                  </a:moveTo>
                  <a:lnTo>
                    <a:pt x="34" y="94"/>
                  </a:lnTo>
                  <a:lnTo>
                    <a:pt x="34" y="96"/>
                  </a:lnTo>
                  <a:lnTo>
                    <a:pt x="32" y="99"/>
                  </a:lnTo>
                  <a:lnTo>
                    <a:pt x="32" y="99"/>
                  </a:lnTo>
                  <a:lnTo>
                    <a:pt x="25" y="101"/>
                  </a:lnTo>
                  <a:lnTo>
                    <a:pt x="19" y="105"/>
                  </a:lnTo>
                  <a:lnTo>
                    <a:pt x="13" y="109"/>
                  </a:lnTo>
                  <a:lnTo>
                    <a:pt x="7" y="111"/>
                  </a:lnTo>
                  <a:lnTo>
                    <a:pt x="7" y="111"/>
                  </a:lnTo>
                  <a:lnTo>
                    <a:pt x="19" y="99"/>
                  </a:lnTo>
                  <a:lnTo>
                    <a:pt x="27" y="96"/>
                  </a:lnTo>
                  <a:lnTo>
                    <a:pt x="34" y="94"/>
                  </a:lnTo>
                  <a:lnTo>
                    <a:pt x="34" y="94"/>
                  </a:lnTo>
                  <a:close/>
                  <a:moveTo>
                    <a:pt x="42" y="170"/>
                  </a:moveTo>
                  <a:lnTo>
                    <a:pt x="42" y="170"/>
                  </a:lnTo>
                  <a:lnTo>
                    <a:pt x="34" y="176"/>
                  </a:lnTo>
                  <a:lnTo>
                    <a:pt x="30" y="179"/>
                  </a:lnTo>
                  <a:lnTo>
                    <a:pt x="25" y="181"/>
                  </a:lnTo>
                  <a:lnTo>
                    <a:pt x="25" y="181"/>
                  </a:lnTo>
                  <a:lnTo>
                    <a:pt x="27" y="176"/>
                  </a:lnTo>
                  <a:lnTo>
                    <a:pt x="30" y="172"/>
                  </a:lnTo>
                  <a:lnTo>
                    <a:pt x="38" y="164"/>
                  </a:lnTo>
                  <a:lnTo>
                    <a:pt x="38" y="164"/>
                  </a:lnTo>
                  <a:lnTo>
                    <a:pt x="42" y="166"/>
                  </a:lnTo>
                  <a:lnTo>
                    <a:pt x="42" y="170"/>
                  </a:lnTo>
                  <a:lnTo>
                    <a:pt x="42" y="170"/>
                  </a:lnTo>
                  <a:close/>
                  <a:moveTo>
                    <a:pt x="44" y="176"/>
                  </a:moveTo>
                  <a:lnTo>
                    <a:pt x="44" y="176"/>
                  </a:lnTo>
                  <a:lnTo>
                    <a:pt x="48" y="179"/>
                  </a:lnTo>
                  <a:lnTo>
                    <a:pt x="49" y="185"/>
                  </a:lnTo>
                  <a:lnTo>
                    <a:pt x="49" y="185"/>
                  </a:lnTo>
                  <a:lnTo>
                    <a:pt x="42" y="191"/>
                  </a:lnTo>
                  <a:lnTo>
                    <a:pt x="32" y="195"/>
                  </a:lnTo>
                  <a:lnTo>
                    <a:pt x="32" y="195"/>
                  </a:lnTo>
                  <a:lnTo>
                    <a:pt x="36" y="189"/>
                  </a:lnTo>
                  <a:lnTo>
                    <a:pt x="38" y="185"/>
                  </a:lnTo>
                  <a:lnTo>
                    <a:pt x="42" y="181"/>
                  </a:lnTo>
                  <a:lnTo>
                    <a:pt x="44" y="176"/>
                  </a:lnTo>
                  <a:lnTo>
                    <a:pt x="44" y="176"/>
                  </a:lnTo>
                  <a:close/>
                  <a:moveTo>
                    <a:pt x="19" y="164"/>
                  </a:moveTo>
                  <a:lnTo>
                    <a:pt x="19" y="164"/>
                  </a:lnTo>
                  <a:lnTo>
                    <a:pt x="27" y="155"/>
                  </a:lnTo>
                  <a:lnTo>
                    <a:pt x="32" y="151"/>
                  </a:lnTo>
                  <a:lnTo>
                    <a:pt x="36" y="151"/>
                  </a:lnTo>
                  <a:lnTo>
                    <a:pt x="36" y="151"/>
                  </a:lnTo>
                  <a:lnTo>
                    <a:pt x="34" y="155"/>
                  </a:lnTo>
                  <a:lnTo>
                    <a:pt x="30" y="158"/>
                  </a:lnTo>
                  <a:lnTo>
                    <a:pt x="19" y="164"/>
                  </a:lnTo>
                  <a:lnTo>
                    <a:pt x="19" y="164"/>
                  </a:lnTo>
                  <a:close/>
                  <a:moveTo>
                    <a:pt x="30" y="132"/>
                  </a:moveTo>
                  <a:lnTo>
                    <a:pt x="30" y="132"/>
                  </a:lnTo>
                  <a:lnTo>
                    <a:pt x="32" y="134"/>
                  </a:lnTo>
                  <a:lnTo>
                    <a:pt x="32" y="137"/>
                  </a:lnTo>
                  <a:lnTo>
                    <a:pt x="32" y="137"/>
                  </a:lnTo>
                  <a:lnTo>
                    <a:pt x="28" y="141"/>
                  </a:lnTo>
                  <a:lnTo>
                    <a:pt x="25" y="145"/>
                  </a:lnTo>
                  <a:lnTo>
                    <a:pt x="19" y="147"/>
                  </a:lnTo>
                  <a:lnTo>
                    <a:pt x="15" y="149"/>
                  </a:lnTo>
                  <a:lnTo>
                    <a:pt x="15" y="149"/>
                  </a:lnTo>
                  <a:lnTo>
                    <a:pt x="17" y="143"/>
                  </a:lnTo>
                  <a:lnTo>
                    <a:pt x="21" y="139"/>
                  </a:lnTo>
                  <a:lnTo>
                    <a:pt x="30" y="132"/>
                  </a:lnTo>
                  <a:lnTo>
                    <a:pt x="30" y="132"/>
                  </a:lnTo>
                  <a:close/>
                  <a:moveTo>
                    <a:pt x="19" y="126"/>
                  </a:moveTo>
                  <a:lnTo>
                    <a:pt x="19" y="126"/>
                  </a:lnTo>
                  <a:lnTo>
                    <a:pt x="25" y="118"/>
                  </a:lnTo>
                  <a:lnTo>
                    <a:pt x="28" y="115"/>
                  </a:lnTo>
                  <a:lnTo>
                    <a:pt x="30" y="115"/>
                  </a:lnTo>
                  <a:lnTo>
                    <a:pt x="30" y="117"/>
                  </a:lnTo>
                  <a:lnTo>
                    <a:pt x="30" y="117"/>
                  </a:lnTo>
                  <a:lnTo>
                    <a:pt x="27" y="122"/>
                  </a:lnTo>
                  <a:lnTo>
                    <a:pt x="19" y="126"/>
                  </a:lnTo>
                  <a:lnTo>
                    <a:pt x="19" y="126"/>
                  </a:lnTo>
                  <a:close/>
                  <a:moveTo>
                    <a:pt x="23" y="107"/>
                  </a:moveTo>
                  <a:lnTo>
                    <a:pt x="23" y="107"/>
                  </a:lnTo>
                  <a:lnTo>
                    <a:pt x="23" y="113"/>
                  </a:lnTo>
                  <a:lnTo>
                    <a:pt x="19" y="118"/>
                  </a:lnTo>
                  <a:lnTo>
                    <a:pt x="7" y="130"/>
                  </a:lnTo>
                  <a:lnTo>
                    <a:pt x="7" y="130"/>
                  </a:lnTo>
                  <a:lnTo>
                    <a:pt x="7" y="126"/>
                  </a:lnTo>
                  <a:lnTo>
                    <a:pt x="7" y="122"/>
                  </a:lnTo>
                  <a:lnTo>
                    <a:pt x="11" y="117"/>
                  </a:lnTo>
                  <a:lnTo>
                    <a:pt x="23" y="107"/>
                  </a:lnTo>
                  <a:lnTo>
                    <a:pt x="23" y="107"/>
                  </a:lnTo>
                  <a:close/>
                  <a:moveTo>
                    <a:pt x="9" y="141"/>
                  </a:moveTo>
                  <a:lnTo>
                    <a:pt x="9" y="141"/>
                  </a:lnTo>
                  <a:lnTo>
                    <a:pt x="11" y="141"/>
                  </a:lnTo>
                  <a:lnTo>
                    <a:pt x="13" y="139"/>
                  </a:lnTo>
                  <a:lnTo>
                    <a:pt x="13" y="139"/>
                  </a:lnTo>
                  <a:lnTo>
                    <a:pt x="9" y="147"/>
                  </a:lnTo>
                  <a:lnTo>
                    <a:pt x="9" y="147"/>
                  </a:lnTo>
                  <a:lnTo>
                    <a:pt x="9" y="147"/>
                  </a:lnTo>
                  <a:lnTo>
                    <a:pt x="9" y="145"/>
                  </a:lnTo>
                  <a:lnTo>
                    <a:pt x="9" y="141"/>
                  </a:lnTo>
                  <a:lnTo>
                    <a:pt x="9" y="141"/>
                  </a:lnTo>
                  <a:close/>
                  <a:moveTo>
                    <a:pt x="13" y="166"/>
                  </a:moveTo>
                  <a:lnTo>
                    <a:pt x="13" y="166"/>
                  </a:lnTo>
                  <a:lnTo>
                    <a:pt x="11" y="162"/>
                  </a:lnTo>
                  <a:lnTo>
                    <a:pt x="13" y="158"/>
                  </a:lnTo>
                  <a:lnTo>
                    <a:pt x="19" y="155"/>
                  </a:lnTo>
                  <a:lnTo>
                    <a:pt x="19" y="155"/>
                  </a:lnTo>
                  <a:lnTo>
                    <a:pt x="19" y="157"/>
                  </a:lnTo>
                  <a:lnTo>
                    <a:pt x="17" y="158"/>
                  </a:lnTo>
                  <a:lnTo>
                    <a:pt x="15" y="162"/>
                  </a:lnTo>
                  <a:lnTo>
                    <a:pt x="13" y="166"/>
                  </a:lnTo>
                  <a:lnTo>
                    <a:pt x="13" y="166"/>
                  </a:lnTo>
                  <a:close/>
                  <a:moveTo>
                    <a:pt x="19" y="179"/>
                  </a:moveTo>
                  <a:lnTo>
                    <a:pt x="19" y="179"/>
                  </a:lnTo>
                  <a:lnTo>
                    <a:pt x="17" y="179"/>
                  </a:lnTo>
                  <a:lnTo>
                    <a:pt x="15" y="178"/>
                  </a:lnTo>
                  <a:lnTo>
                    <a:pt x="19" y="174"/>
                  </a:lnTo>
                  <a:lnTo>
                    <a:pt x="23" y="172"/>
                  </a:lnTo>
                  <a:lnTo>
                    <a:pt x="25" y="170"/>
                  </a:lnTo>
                  <a:lnTo>
                    <a:pt x="25" y="170"/>
                  </a:lnTo>
                  <a:lnTo>
                    <a:pt x="25" y="172"/>
                  </a:lnTo>
                  <a:lnTo>
                    <a:pt x="23" y="174"/>
                  </a:lnTo>
                  <a:lnTo>
                    <a:pt x="19" y="179"/>
                  </a:lnTo>
                  <a:lnTo>
                    <a:pt x="19" y="179"/>
                  </a:lnTo>
                  <a:close/>
                  <a:moveTo>
                    <a:pt x="27" y="195"/>
                  </a:moveTo>
                  <a:lnTo>
                    <a:pt x="27" y="195"/>
                  </a:lnTo>
                  <a:lnTo>
                    <a:pt x="25" y="193"/>
                  </a:lnTo>
                  <a:lnTo>
                    <a:pt x="23" y="189"/>
                  </a:lnTo>
                  <a:lnTo>
                    <a:pt x="23" y="189"/>
                  </a:lnTo>
                  <a:lnTo>
                    <a:pt x="27" y="187"/>
                  </a:lnTo>
                  <a:lnTo>
                    <a:pt x="30" y="185"/>
                  </a:lnTo>
                  <a:lnTo>
                    <a:pt x="30" y="185"/>
                  </a:lnTo>
                  <a:lnTo>
                    <a:pt x="27" y="195"/>
                  </a:lnTo>
                  <a:lnTo>
                    <a:pt x="27" y="195"/>
                  </a:lnTo>
                  <a:close/>
                  <a:moveTo>
                    <a:pt x="32" y="206"/>
                  </a:moveTo>
                  <a:lnTo>
                    <a:pt x="32" y="206"/>
                  </a:lnTo>
                  <a:lnTo>
                    <a:pt x="32" y="202"/>
                  </a:lnTo>
                  <a:lnTo>
                    <a:pt x="36" y="202"/>
                  </a:lnTo>
                  <a:lnTo>
                    <a:pt x="36" y="202"/>
                  </a:lnTo>
                  <a:lnTo>
                    <a:pt x="36" y="206"/>
                  </a:lnTo>
                  <a:lnTo>
                    <a:pt x="32" y="206"/>
                  </a:lnTo>
                  <a:lnTo>
                    <a:pt x="32" y="206"/>
                  </a:lnTo>
                  <a:close/>
                  <a:moveTo>
                    <a:pt x="42" y="206"/>
                  </a:moveTo>
                  <a:lnTo>
                    <a:pt x="42" y="206"/>
                  </a:lnTo>
                  <a:lnTo>
                    <a:pt x="44" y="202"/>
                  </a:lnTo>
                  <a:lnTo>
                    <a:pt x="46" y="198"/>
                  </a:lnTo>
                  <a:lnTo>
                    <a:pt x="49" y="195"/>
                  </a:lnTo>
                  <a:lnTo>
                    <a:pt x="53" y="191"/>
                  </a:lnTo>
                  <a:lnTo>
                    <a:pt x="53" y="191"/>
                  </a:lnTo>
                  <a:lnTo>
                    <a:pt x="57" y="195"/>
                  </a:lnTo>
                  <a:lnTo>
                    <a:pt x="59" y="198"/>
                  </a:lnTo>
                  <a:lnTo>
                    <a:pt x="59" y="198"/>
                  </a:lnTo>
                  <a:lnTo>
                    <a:pt x="55" y="200"/>
                  </a:lnTo>
                  <a:lnTo>
                    <a:pt x="51" y="202"/>
                  </a:lnTo>
                  <a:lnTo>
                    <a:pt x="46" y="204"/>
                  </a:lnTo>
                  <a:lnTo>
                    <a:pt x="42" y="206"/>
                  </a:lnTo>
                  <a:lnTo>
                    <a:pt x="42" y="206"/>
                  </a:lnTo>
                  <a:close/>
                  <a:moveTo>
                    <a:pt x="57" y="212"/>
                  </a:moveTo>
                  <a:lnTo>
                    <a:pt x="57" y="212"/>
                  </a:lnTo>
                  <a:lnTo>
                    <a:pt x="59" y="208"/>
                  </a:lnTo>
                  <a:lnTo>
                    <a:pt x="63" y="204"/>
                  </a:lnTo>
                  <a:lnTo>
                    <a:pt x="67" y="204"/>
                  </a:lnTo>
                  <a:lnTo>
                    <a:pt x="67" y="204"/>
                  </a:lnTo>
                  <a:lnTo>
                    <a:pt x="68" y="206"/>
                  </a:lnTo>
                  <a:lnTo>
                    <a:pt x="68" y="206"/>
                  </a:lnTo>
                  <a:lnTo>
                    <a:pt x="63" y="210"/>
                  </a:lnTo>
                  <a:lnTo>
                    <a:pt x="57" y="212"/>
                  </a:lnTo>
                  <a:lnTo>
                    <a:pt x="57" y="212"/>
                  </a:lnTo>
                  <a:close/>
                  <a:moveTo>
                    <a:pt x="78" y="225"/>
                  </a:moveTo>
                  <a:lnTo>
                    <a:pt x="78" y="225"/>
                  </a:lnTo>
                  <a:lnTo>
                    <a:pt x="74" y="227"/>
                  </a:lnTo>
                  <a:lnTo>
                    <a:pt x="72" y="225"/>
                  </a:lnTo>
                  <a:lnTo>
                    <a:pt x="72" y="225"/>
                  </a:lnTo>
                  <a:lnTo>
                    <a:pt x="72" y="223"/>
                  </a:lnTo>
                  <a:lnTo>
                    <a:pt x="74" y="221"/>
                  </a:lnTo>
                  <a:lnTo>
                    <a:pt x="78" y="221"/>
                  </a:lnTo>
                  <a:lnTo>
                    <a:pt x="78" y="221"/>
                  </a:lnTo>
                  <a:lnTo>
                    <a:pt x="78" y="225"/>
                  </a:lnTo>
                  <a:lnTo>
                    <a:pt x="78" y="225"/>
                  </a:lnTo>
                  <a:close/>
                  <a:moveTo>
                    <a:pt x="70" y="218"/>
                  </a:moveTo>
                  <a:lnTo>
                    <a:pt x="70" y="218"/>
                  </a:lnTo>
                  <a:lnTo>
                    <a:pt x="72" y="214"/>
                  </a:lnTo>
                  <a:lnTo>
                    <a:pt x="74" y="212"/>
                  </a:lnTo>
                  <a:lnTo>
                    <a:pt x="78" y="210"/>
                  </a:lnTo>
                  <a:lnTo>
                    <a:pt x="82" y="214"/>
                  </a:lnTo>
                  <a:lnTo>
                    <a:pt x="82" y="214"/>
                  </a:lnTo>
                  <a:lnTo>
                    <a:pt x="76" y="216"/>
                  </a:lnTo>
                  <a:lnTo>
                    <a:pt x="70" y="218"/>
                  </a:lnTo>
                  <a:lnTo>
                    <a:pt x="70" y="218"/>
                  </a:lnTo>
                  <a:close/>
                  <a:moveTo>
                    <a:pt x="88" y="229"/>
                  </a:moveTo>
                  <a:lnTo>
                    <a:pt x="88" y="229"/>
                  </a:lnTo>
                  <a:lnTo>
                    <a:pt x="89" y="227"/>
                  </a:lnTo>
                  <a:lnTo>
                    <a:pt x="91" y="227"/>
                  </a:lnTo>
                  <a:lnTo>
                    <a:pt x="95" y="227"/>
                  </a:lnTo>
                  <a:lnTo>
                    <a:pt x="97" y="227"/>
                  </a:lnTo>
                  <a:lnTo>
                    <a:pt x="97" y="227"/>
                  </a:lnTo>
                  <a:lnTo>
                    <a:pt x="95" y="229"/>
                  </a:lnTo>
                  <a:lnTo>
                    <a:pt x="93" y="229"/>
                  </a:lnTo>
                  <a:lnTo>
                    <a:pt x="88" y="229"/>
                  </a:lnTo>
                  <a:lnTo>
                    <a:pt x="88" y="229"/>
                  </a:lnTo>
                  <a:close/>
                  <a:moveTo>
                    <a:pt x="95" y="219"/>
                  </a:moveTo>
                  <a:lnTo>
                    <a:pt x="95" y="219"/>
                  </a:lnTo>
                  <a:lnTo>
                    <a:pt x="91" y="221"/>
                  </a:lnTo>
                  <a:lnTo>
                    <a:pt x="88" y="221"/>
                  </a:lnTo>
                  <a:lnTo>
                    <a:pt x="88" y="221"/>
                  </a:lnTo>
                  <a:lnTo>
                    <a:pt x="88" y="218"/>
                  </a:lnTo>
                  <a:lnTo>
                    <a:pt x="89" y="218"/>
                  </a:lnTo>
                  <a:lnTo>
                    <a:pt x="93" y="218"/>
                  </a:lnTo>
                  <a:lnTo>
                    <a:pt x="95" y="219"/>
                  </a:lnTo>
                  <a:lnTo>
                    <a:pt x="95" y="219"/>
                  </a:lnTo>
                  <a:close/>
                  <a:moveTo>
                    <a:pt x="107" y="231"/>
                  </a:moveTo>
                  <a:lnTo>
                    <a:pt x="107" y="231"/>
                  </a:lnTo>
                  <a:lnTo>
                    <a:pt x="109" y="229"/>
                  </a:lnTo>
                  <a:lnTo>
                    <a:pt x="109" y="229"/>
                  </a:lnTo>
                  <a:lnTo>
                    <a:pt x="112" y="229"/>
                  </a:lnTo>
                  <a:lnTo>
                    <a:pt x="112" y="229"/>
                  </a:lnTo>
                  <a:lnTo>
                    <a:pt x="112" y="231"/>
                  </a:lnTo>
                  <a:lnTo>
                    <a:pt x="110" y="231"/>
                  </a:lnTo>
                  <a:lnTo>
                    <a:pt x="107" y="231"/>
                  </a:lnTo>
                  <a:lnTo>
                    <a:pt x="107" y="231"/>
                  </a:lnTo>
                  <a:close/>
                  <a:moveTo>
                    <a:pt x="234" y="136"/>
                  </a:moveTo>
                  <a:lnTo>
                    <a:pt x="234" y="136"/>
                  </a:lnTo>
                  <a:lnTo>
                    <a:pt x="232" y="149"/>
                  </a:lnTo>
                  <a:lnTo>
                    <a:pt x="229" y="164"/>
                  </a:lnTo>
                  <a:lnTo>
                    <a:pt x="223" y="176"/>
                  </a:lnTo>
                  <a:lnTo>
                    <a:pt x="215" y="189"/>
                  </a:lnTo>
                  <a:lnTo>
                    <a:pt x="208" y="198"/>
                  </a:lnTo>
                  <a:lnTo>
                    <a:pt x="196" y="208"/>
                  </a:lnTo>
                  <a:lnTo>
                    <a:pt x="185" y="214"/>
                  </a:lnTo>
                  <a:lnTo>
                    <a:pt x="173" y="219"/>
                  </a:lnTo>
                  <a:lnTo>
                    <a:pt x="173" y="219"/>
                  </a:lnTo>
                  <a:lnTo>
                    <a:pt x="154" y="221"/>
                  </a:lnTo>
                  <a:lnTo>
                    <a:pt x="133" y="221"/>
                  </a:lnTo>
                  <a:lnTo>
                    <a:pt x="112" y="219"/>
                  </a:lnTo>
                  <a:lnTo>
                    <a:pt x="95" y="216"/>
                  </a:lnTo>
                  <a:lnTo>
                    <a:pt x="95" y="216"/>
                  </a:lnTo>
                  <a:lnTo>
                    <a:pt x="88" y="210"/>
                  </a:lnTo>
                  <a:lnTo>
                    <a:pt x="78" y="206"/>
                  </a:lnTo>
                  <a:lnTo>
                    <a:pt x="70" y="198"/>
                  </a:lnTo>
                  <a:lnTo>
                    <a:pt x="63" y="193"/>
                  </a:lnTo>
                  <a:lnTo>
                    <a:pt x="51" y="174"/>
                  </a:lnTo>
                  <a:lnTo>
                    <a:pt x="44" y="155"/>
                  </a:lnTo>
                  <a:lnTo>
                    <a:pt x="38" y="132"/>
                  </a:lnTo>
                  <a:lnTo>
                    <a:pt x="36" y="109"/>
                  </a:lnTo>
                  <a:lnTo>
                    <a:pt x="36" y="97"/>
                  </a:lnTo>
                  <a:lnTo>
                    <a:pt x="40" y="86"/>
                  </a:lnTo>
                  <a:lnTo>
                    <a:pt x="42" y="76"/>
                  </a:lnTo>
                  <a:lnTo>
                    <a:pt x="46" y="65"/>
                  </a:lnTo>
                  <a:lnTo>
                    <a:pt x="46" y="65"/>
                  </a:lnTo>
                  <a:lnTo>
                    <a:pt x="53" y="54"/>
                  </a:lnTo>
                  <a:lnTo>
                    <a:pt x="63" y="42"/>
                  </a:lnTo>
                  <a:lnTo>
                    <a:pt x="72" y="33"/>
                  </a:lnTo>
                  <a:lnTo>
                    <a:pt x="82" y="25"/>
                  </a:lnTo>
                  <a:lnTo>
                    <a:pt x="82" y="25"/>
                  </a:lnTo>
                  <a:lnTo>
                    <a:pt x="91" y="21"/>
                  </a:lnTo>
                  <a:lnTo>
                    <a:pt x="107" y="16"/>
                  </a:lnTo>
                  <a:lnTo>
                    <a:pt x="124" y="14"/>
                  </a:lnTo>
                  <a:lnTo>
                    <a:pt x="137" y="12"/>
                  </a:lnTo>
                  <a:lnTo>
                    <a:pt x="137" y="12"/>
                  </a:lnTo>
                  <a:lnTo>
                    <a:pt x="156" y="14"/>
                  </a:lnTo>
                  <a:lnTo>
                    <a:pt x="173" y="19"/>
                  </a:lnTo>
                  <a:lnTo>
                    <a:pt x="189" y="27"/>
                  </a:lnTo>
                  <a:lnTo>
                    <a:pt x="198" y="35"/>
                  </a:lnTo>
                  <a:lnTo>
                    <a:pt x="198" y="35"/>
                  </a:lnTo>
                  <a:lnTo>
                    <a:pt x="206" y="42"/>
                  </a:lnTo>
                  <a:lnTo>
                    <a:pt x="213" y="54"/>
                  </a:lnTo>
                  <a:lnTo>
                    <a:pt x="219" y="65"/>
                  </a:lnTo>
                  <a:lnTo>
                    <a:pt x="225" y="78"/>
                  </a:lnTo>
                  <a:lnTo>
                    <a:pt x="229" y="92"/>
                  </a:lnTo>
                  <a:lnTo>
                    <a:pt x="232" y="105"/>
                  </a:lnTo>
                  <a:lnTo>
                    <a:pt x="234" y="120"/>
                  </a:lnTo>
                  <a:lnTo>
                    <a:pt x="234" y="136"/>
                  </a:lnTo>
                  <a:lnTo>
                    <a:pt x="234" y="136"/>
                  </a:lnTo>
                  <a:close/>
                  <a:moveTo>
                    <a:pt x="154" y="56"/>
                  </a:moveTo>
                  <a:lnTo>
                    <a:pt x="154" y="56"/>
                  </a:lnTo>
                  <a:lnTo>
                    <a:pt x="143" y="54"/>
                  </a:lnTo>
                  <a:lnTo>
                    <a:pt x="133" y="54"/>
                  </a:lnTo>
                  <a:lnTo>
                    <a:pt x="133" y="54"/>
                  </a:lnTo>
                  <a:lnTo>
                    <a:pt x="124" y="56"/>
                  </a:lnTo>
                  <a:lnTo>
                    <a:pt x="116" y="59"/>
                  </a:lnTo>
                  <a:lnTo>
                    <a:pt x="109" y="63"/>
                  </a:lnTo>
                  <a:lnTo>
                    <a:pt x="101" y="71"/>
                  </a:lnTo>
                  <a:lnTo>
                    <a:pt x="95" y="78"/>
                  </a:lnTo>
                  <a:lnTo>
                    <a:pt x="91" y="86"/>
                  </a:lnTo>
                  <a:lnTo>
                    <a:pt x="84" y="105"/>
                  </a:lnTo>
                  <a:lnTo>
                    <a:pt x="82" y="126"/>
                  </a:lnTo>
                  <a:lnTo>
                    <a:pt x="82" y="136"/>
                  </a:lnTo>
                  <a:lnTo>
                    <a:pt x="84" y="145"/>
                  </a:lnTo>
                  <a:lnTo>
                    <a:pt x="86" y="155"/>
                  </a:lnTo>
                  <a:lnTo>
                    <a:pt x="89" y="164"/>
                  </a:lnTo>
                  <a:lnTo>
                    <a:pt x="95" y="172"/>
                  </a:lnTo>
                  <a:lnTo>
                    <a:pt x="101" y="178"/>
                  </a:lnTo>
                  <a:lnTo>
                    <a:pt x="101" y="178"/>
                  </a:lnTo>
                  <a:lnTo>
                    <a:pt x="109" y="181"/>
                  </a:lnTo>
                  <a:lnTo>
                    <a:pt x="116" y="185"/>
                  </a:lnTo>
                  <a:lnTo>
                    <a:pt x="126" y="187"/>
                  </a:lnTo>
                  <a:lnTo>
                    <a:pt x="137" y="189"/>
                  </a:lnTo>
                  <a:lnTo>
                    <a:pt x="147" y="189"/>
                  </a:lnTo>
                  <a:lnTo>
                    <a:pt x="156" y="187"/>
                  </a:lnTo>
                  <a:lnTo>
                    <a:pt x="166" y="185"/>
                  </a:lnTo>
                  <a:lnTo>
                    <a:pt x="173" y="181"/>
                  </a:lnTo>
                  <a:lnTo>
                    <a:pt x="173" y="181"/>
                  </a:lnTo>
                  <a:lnTo>
                    <a:pt x="181" y="176"/>
                  </a:lnTo>
                  <a:lnTo>
                    <a:pt x="189" y="168"/>
                  </a:lnTo>
                  <a:lnTo>
                    <a:pt x="192" y="160"/>
                  </a:lnTo>
                  <a:lnTo>
                    <a:pt x="196" y="153"/>
                  </a:lnTo>
                  <a:lnTo>
                    <a:pt x="196" y="153"/>
                  </a:lnTo>
                  <a:lnTo>
                    <a:pt x="200" y="137"/>
                  </a:lnTo>
                  <a:lnTo>
                    <a:pt x="200" y="122"/>
                  </a:lnTo>
                  <a:lnTo>
                    <a:pt x="196" y="107"/>
                  </a:lnTo>
                  <a:lnTo>
                    <a:pt x="192" y="94"/>
                  </a:lnTo>
                  <a:lnTo>
                    <a:pt x="185" y="80"/>
                  </a:lnTo>
                  <a:lnTo>
                    <a:pt x="175" y="69"/>
                  </a:lnTo>
                  <a:lnTo>
                    <a:pt x="164" y="59"/>
                  </a:lnTo>
                  <a:lnTo>
                    <a:pt x="154" y="56"/>
                  </a:lnTo>
                  <a:lnTo>
                    <a:pt x="154" y="56"/>
                  </a:lnTo>
                  <a:close/>
                  <a:moveTo>
                    <a:pt x="171" y="76"/>
                  </a:moveTo>
                  <a:lnTo>
                    <a:pt x="171" y="76"/>
                  </a:lnTo>
                  <a:lnTo>
                    <a:pt x="171" y="80"/>
                  </a:lnTo>
                  <a:lnTo>
                    <a:pt x="170" y="84"/>
                  </a:lnTo>
                  <a:lnTo>
                    <a:pt x="166" y="86"/>
                  </a:lnTo>
                  <a:lnTo>
                    <a:pt x="162" y="88"/>
                  </a:lnTo>
                  <a:lnTo>
                    <a:pt x="162" y="88"/>
                  </a:lnTo>
                  <a:lnTo>
                    <a:pt x="166" y="80"/>
                  </a:lnTo>
                  <a:lnTo>
                    <a:pt x="168" y="78"/>
                  </a:lnTo>
                  <a:lnTo>
                    <a:pt x="171" y="76"/>
                  </a:lnTo>
                  <a:lnTo>
                    <a:pt x="171" y="76"/>
                  </a:lnTo>
                  <a:close/>
                  <a:moveTo>
                    <a:pt x="162" y="69"/>
                  </a:moveTo>
                  <a:lnTo>
                    <a:pt x="162" y="69"/>
                  </a:lnTo>
                  <a:lnTo>
                    <a:pt x="164" y="71"/>
                  </a:lnTo>
                  <a:lnTo>
                    <a:pt x="164" y="71"/>
                  </a:lnTo>
                  <a:lnTo>
                    <a:pt x="162" y="75"/>
                  </a:lnTo>
                  <a:lnTo>
                    <a:pt x="156" y="78"/>
                  </a:lnTo>
                  <a:lnTo>
                    <a:pt x="156" y="78"/>
                  </a:lnTo>
                  <a:lnTo>
                    <a:pt x="160" y="73"/>
                  </a:lnTo>
                  <a:lnTo>
                    <a:pt x="162" y="69"/>
                  </a:lnTo>
                  <a:lnTo>
                    <a:pt x="162" y="69"/>
                  </a:lnTo>
                  <a:close/>
                  <a:moveTo>
                    <a:pt x="154" y="65"/>
                  </a:moveTo>
                  <a:lnTo>
                    <a:pt x="154" y="65"/>
                  </a:lnTo>
                  <a:lnTo>
                    <a:pt x="152" y="67"/>
                  </a:lnTo>
                  <a:lnTo>
                    <a:pt x="150" y="69"/>
                  </a:lnTo>
                  <a:lnTo>
                    <a:pt x="145" y="71"/>
                  </a:lnTo>
                  <a:lnTo>
                    <a:pt x="145" y="71"/>
                  </a:lnTo>
                  <a:lnTo>
                    <a:pt x="147" y="67"/>
                  </a:lnTo>
                  <a:lnTo>
                    <a:pt x="149" y="65"/>
                  </a:lnTo>
                  <a:lnTo>
                    <a:pt x="150" y="63"/>
                  </a:lnTo>
                  <a:lnTo>
                    <a:pt x="154" y="65"/>
                  </a:lnTo>
                  <a:lnTo>
                    <a:pt x="154" y="65"/>
                  </a:lnTo>
                  <a:close/>
                  <a:moveTo>
                    <a:pt x="139" y="61"/>
                  </a:moveTo>
                  <a:lnTo>
                    <a:pt x="139" y="61"/>
                  </a:lnTo>
                  <a:lnTo>
                    <a:pt x="137" y="63"/>
                  </a:lnTo>
                  <a:lnTo>
                    <a:pt x="135" y="65"/>
                  </a:lnTo>
                  <a:lnTo>
                    <a:pt x="131" y="65"/>
                  </a:lnTo>
                  <a:lnTo>
                    <a:pt x="128" y="65"/>
                  </a:lnTo>
                  <a:lnTo>
                    <a:pt x="128" y="65"/>
                  </a:lnTo>
                  <a:lnTo>
                    <a:pt x="129" y="63"/>
                  </a:lnTo>
                  <a:lnTo>
                    <a:pt x="131" y="61"/>
                  </a:lnTo>
                  <a:lnTo>
                    <a:pt x="139" y="61"/>
                  </a:lnTo>
                  <a:lnTo>
                    <a:pt x="139" y="61"/>
                  </a:lnTo>
                  <a:close/>
                  <a:moveTo>
                    <a:pt x="158" y="132"/>
                  </a:moveTo>
                  <a:lnTo>
                    <a:pt x="158" y="132"/>
                  </a:lnTo>
                  <a:lnTo>
                    <a:pt x="154" y="149"/>
                  </a:lnTo>
                  <a:lnTo>
                    <a:pt x="149" y="162"/>
                  </a:lnTo>
                  <a:lnTo>
                    <a:pt x="145" y="168"/>
                  </a:lnTo>
                  <a:lnTo>
                    <a:pt x="139" y="174"/>
                  </a:lnTo>
                  <a:lnTo>
                    <a:pt x="133" y="176"/>
                  </a:lnTo>
                  <a:lnTo>
                    <a:pt x="126" y="178"/>
                  </a:lnTo>
                  <a:lnTo>
                    <a:pt x="126" y="178"/>
                  </a:lnTo>
                  <a:lnTo>
                    <a:pt x="118" y="176"/>
                  </a:lnTo>
                  <a:lnTo>
                    <a:pt x="112" y="174"/>
                  </a:lnTo>
                  <a:lnTo>
                    <a:pt x="107" y="170"/>
                  </a:lnTo>
                  <a:lnTo>
                    <a:pt x="101" y="164"/>
                  </a:lnTo>
                  <a:lnTo>
                    <a:pt x="97" y="158"/>
                  </a:lnTo>
                  <a:lnTo>
                    <a:pt x="93" y="151"/>
                  </a:lnTo>
                  <a:lnTo>
                    <a:pt x="91" y="143"/>
                  </a:lnTo>
                  <a:lnTo>
                    <a:pt x="89" y="134"/>
                  </a:lnTo>
                  <a:lnTo>
                    <a:pt x="89" y="134"/>
                  </a:lnTo>
                  <a:lnTo>
                    <a:pt x="89" y="124"/>
                  </a:lnTo>
                  <a:lnTo>
                    <a:pt x="91" y="115"/>
                  </a:lnTo>
                  <a:lnTo>
                    <a:pt x="93" y="103"/>
                  </a:lnTo>
                  <a:lnTo>
                    <a:pt x="97" y="94"/>
                  </a:lnTo>
                  <a:lnTo>
                    <a:pt x="103" y="84"/>
                  </a:lnTo>
                  <a:lnTo>
                    <a:pt x="107" y="76"/>
                  </a:lnTo>
                  <a:lnTo>
                    <a:pt x="114" y="73"/>
                  </a:lnTo>
                  <a:lnTo>
                    <a:pt x="120" y="69"/>
                  </a:lnTo>
                  <a:lnTo>
                    <a:pt x="120" y="69"/>
                  </a:lnTo>
                  <a:lnTo>
                    <a:pt x="126" y="71"/>
                  </a:lnTo>
                  <a:lnTo>
                    <a:pt x="133" y="75"/>
                  </a:lnTo>
                  <a:lnTo>
                    <a:pt x="141" y="80"/>
                  </a:lnTo>
                  <a:lnTo>
                    <a:pt x="145" y="86"/>
                  </a:lnTo>
                  <a:lnTo>
                    <a:pt x="145" y="86"/>
                  </a:lnTo>
                  <a:lnTo>
                    <a:pt x="150" y="94"/>
                  </a:lnTo>
                  <a:lnTo>
                    <a:pt x="154" y="105"/>
                  </a:lnTo>
                  <a:lnTo>
                    <a:pt x="158" y="118"/>
                  </a:lnTo>
                  <a:lnTo>
                    <a:pt x="158" y="132"/>
                  </a:lnTo>
                  <a:lnTo>
                    <a:pt x="158" y="132"/>
                  </a:lnTo>
                  <a:close/>
                  <a:moveTo>
                    <a:pt x="164" y="174"/>
                  </a:moveTo>
                  <a:lnTo>
                    <a:pt x="164" y="174"/>
                  </a:lnTo>
                  <a:lnTo>
                    <a:pt x="166" y="170"/>
                  </a:lnTo>
                  <a:lnTo>
                    <a:pt x="170" y="168"/>
                  </a:lnTo>
                  <a:lnTo>
                    <a:pt x="179" y="166"/>
                  </a:lnTo>
                  <a:lnTo>
                    <a:pt x="179" y="166"/>
                  </a:lnTo>
                  <a:lnTo>
                    <a:pt x="177" y="170"/>
                  </a:lnTo>
                  <a:lnTo>
                    <a:pt x="173" y="172"/>
                  </a:lnTo>
                  <a:lnTo>
                    <a:pt x="164" y="174"/>
                  </a:lnTo>
                  <a:lnTo>
                    <a:pt x="164" y="174"/>
                  </a:lnTo>
                  <a:close/>
                  <a:moveTo>
                    <a:pt x="189" y="155"/>
                  </a:moveTo>
                  <a:lnTo>
                    <a:pt x="189" y="155"/>
                  </a:lnTo>
                  <a:lnTo>
                    <a:pt x="181" y="157"/>
                  </a:lnTo>
                  <a:lnTo>
                    <a:pt x="175" y="158"/>
                  </a:lnTo>
                  <a:lnTo>
                    <a:pt x="170" y="162"/>
                  </a:lnTo>
                  <a:lnTo>
                    <a:pt x="162" y="162"/>
                  </a:lnTo>
                  <a:lnTo>
                    <a:pt x="162" y="162"/>
                  </a:lnTo>
                  <a:lnTo>
                    <a:pt x="175" y="153"/>
                  </a:lnTo>
                  <a:lnTo>
                    <a:pt x="183" y="147"/>
                  </a:lnTo>
                  <a:lnTo>
                    <a:pt x="192" y="143"/>
                  </a:lnTo>
                  <a:lnTo>
                    <a:pt x="192" y="143"/>
                  </a:lnTo>
                  <a:lnTo>
                    <a:pt x="190" y="151"/>
                  </a:lnTo>
                  <a:lnTo>
                    <a:pt x="189" y="155"/>
                  </a:lnTo>
                  <a:lnTo>
                    <a:pt x="189" y="155"/>
                  </a:lnTo>
                  <a:close/>
                  <a:moveTo>
                    <a:pt x="194" y="134"/>
                  </a:moveTo>
                  <a:lnTo>
                    <a:pt x="194" y="134"/>
                  </a:lnTo>
                  <a:lnTo>
                    <a:pt x="181" y="139"/>
                  </a:lnTo>
                  <a:lnTo>
                    <a:pt x="175" y="143"/>
                  </a:lnTo>
                  <a:lnTo>
                    <a:pt x="168" y="143"/>
                  </a:lnTo>
                  <a:lnTo>
                    <a:pt x="168" y="143"/>
                  </a:lnTo>
                  <a:lnTo>
                    <a:pt x="173" y="137"/>
                  </a:lnTo>
                  <a:lnTo>
                    <a:pt x="179" y="134"/>
                  </a:lnTo>
                  <a:lnTo>
                    <a:pt x="187" y="130"/>
                  </a:lnTo>
                  <a:lnTo>
                    <a:pt x="194" y="126"/>
                  </a:lnTo>
                  <a:lnTo>
                    <a:pt x="194" y="126"/>
                  </a:lnTo>
                  <a:lnTo>
                    <a:pt x="194" y="134"/>
                  </a:lnTo>
                  <a:lnTo>
                    <a:pt x="194" y="134"/>
                  </a:lnTo>
                  <a:close/>
                  <a:moveTo>
                    <a:pt x="171" y="128"/>
                  </a:moveTo>
                  <a:lnTo>
                    <a:pt x="171" y="128"/>
                  </a:lnTo>
                  <a:lnTo>
                    <a:pt x="173" y="122"/>
                  </a:lnTo>
                  <a:lnTo>
                    <a:pt x="179" y="117"/>
                  </a:lnTo>
                  <a:lnTo>
                    <a:pt x="190" y="109"/>
                  </a:lnTo>
                  <a:lnTo>
                    <a:pt x="190" y="109"/>
                  </a:lnTo>
                  <a:lnTo>
                    <a:pt x="192" y="113"/>
                  </a:lnTo>
                  <a:lnTo>
                    <a:pt x="192" y="117"/>
                  </a:lnTo>
                  <a:lnTo>
                    <a:pt x="190" y="118"/>
                  </a:lnTo>
                  <a:lnTo>
                    <a:pt x="187" y="122"/>
                  </a:lnTo>
                  <a:lnTo>
                    <a:pt x="179" y="126"/>
                  </a:lnTo>
                  <a:lnTo>
                    <a:pt x="171" y="128"/>
                  </a:lnTo>
                  <a:lnTo>
                    <a:pt x="171" y="128"/>
                  </a:lnTo>
                  <a:close/>
                  <a:moveTo>
                    <a:pt x="189" y="99"/>
                  </a:moveTo>
                  <a:lnTo>
                    <a:pt x="189" y="99"/>
                  </a:lnTo>
                  <a:lnTo>
                    <a:pt x="185" y="103"/>
                  </a:lnTo>
                  <a:lnTo>
                    <a:pt x="181" y="107"/>
                  </a:lnTo>
                  <a:lnTo>
                    <a:pt x="170" y="113"/>
                  </a:lnTo>
                  <a:lnTo>
                    <a:pt x="170" y="113"/>
                  </a:lnTo>
                  <a:lnTo>
                    <a:pt x="171" y="107"/>
                  </a:lnTo>
                  <a:lnTo>
                    <a:pt x="175" y="101"/>
                  </a:lnTo>
                  <a:lnTo>
                    <a:pt x="181" y="97"/>
                  </a:lnTo>
                  <a:lnTo>
                    <a:pt x="185" y="97"/>
                  </a:lnTo>
                  <a:lnTo>
                    <a:pt x="189" y="99"/>
                  </a:lnTo>
                  <a:lnTo>
                    <a:pt x="189" y="99"/>
                  </a:lnTo>
                  <a:close/>
                  <a:moveTo>
                    <a:pt x="181" y="86"/>
                  </a:moveTo>
                  <a:lnTo>
                    <a:pt x="181" y="86"/>
                  </a:lnTo>
                  <a:lnTo>
                    <a:pt x="179" y="90"/>
                  </a:lnTo>
                  <a:lnTo>
                    <a:pt x="175" y="94"/>
                  </a:lnTo>
                  <a:lnTo>
                    <a:pt x="166" y="99"/>
                  </a:lnTo>
                  <a:lnTo>
                    <a:pt x="166" y="99"/>
                  </a:lnTo>
                  <a:lnTo>
                    <a:pt x="171" y="90"/>
                  </a:lnTo>
                  <a:lnTo>
                    <a:pt x="175" y="86"/>
                  </a:lnTo>
                  <a:lnTo>
                    <a:pt x="181" y="86"/>
                  </a:lnTo>
                  <a:lnTo>
                    <a:pt x="181" y="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0" name="Freeform 98"/>
            <p:cNvSpPr>
              <a:spLocks noEditPoints="1"/>
            </p:cNvSpPr>
            <p:nvPr/>
          </p:nvSpPr>
          <p:spPr bwMode="auto">
            <a:xfrm>
              <a:off x="6564313" y="1978025"/>
              <a:ext cx="290513" cy="384175"/>
            </a:xfrm>
            <a:custGeom>
              <a:avLst/>
              <a:gdLst/>
              <a:ahLst/>
              <a:cxnLst>
                <a:cxn ang="0">
                  <a:pos x="118" y="65"/>
                </a:cxn>
                <a:cxn ang="0">
                  <a:pos x="145" y="88"/>
                </a:cxn>
                <a:cxn ang="0">
                  <a:pos x="168" y="202"/>
                </a:cxn>
                <a:cxn ang="0">
                  <a:pos x="42" y="237"/>
                </a:cxn>
                <a:cxn ang="0">
                  <a:pos x="10" y="178"/>
                </a:cxn>
                <a:cxn ang="0">
                  <a:pos x="53" y="159"/>
                </a:cxn>
                <a:cxn ang="0">
                  <a:pos x="107" y="178"/>
                </a:cxn>
                <a:cxn ang="0">
                  <a:pos x="67" y="117"/>
                </a:cxn>
                <a:cxn ang="0">
                  <a:pos x="25" y="54"/>
                </a:cxn>
                <a:cxn ang="0">
                  <a:pos x="107" y="0"/>
                </a:cxn>
                <a:cxn ang="0">
                  <a:pos x="153" y="25"/>
                </a:cxn>
                <a:cxn ang="0">
                  <a:pos x="57" y="33"/>
                </a:cxn>
                <a:cxn ang="0">
                  <a:pos x="82" y="100"/>
                </a:cxn>
                <a:cxn ang="0">
                  <a:pos x="130" y="189"/>
                </a:cxn>
                <a:cxn ang="0">
                  <a:pos x="57" y="174"/>
                </a:cxn>
                <a:cxn ang="0">
                  <a:pos x="52" y="218"/>
                </a:cxn>
                <a:cxn ang="0">
                  <a:pos x="160" y="197"/>
                </a:cxn>
                <a:cxn ang="0">
                  <a:pos x="149" y="101"/>
                </a:cxn>
                <a:cxn ang="0">
                  <a:pos x="99" y="40"/>
                </a:cxn>
                <a:cxn ang="0">
                  <a:pos x="154" y="29"/>
                </a:cxn>
                <a:cxn ang="0">
                  <a:pos x="52" y="21"/>
                </a:cxn>
                <a:cxn ang="0">
                  <a:pos x="46" y="29"/>
                </a:cxn>
                <a:cxn ang="0">
                  <a:pos x="38" y="37"/>
                </a:cxn>
                <a:cxn ang="0">
                  <a:pos x="32" y="46"/>
                </a:cxn>
                <a:cxn ang="0">
                  <a:pos x="109" y="50"/>
                </a:cxn>
                <a:cxn ang="0">
                  <a:pos x="118" y="50"/>
                </a:cxn>
                <a:cxn ang="0">
                  <a:pos x="99" y="54"/>
                </a:cxn>
                <a:cxn ang="0">
                  <a:pos x="132" y="50"/>
                </a:cxn>
                <a:cxn ang="0">
                  <a:pos x="44" y="48"/>
                </a:cxn>
                <a:cxn ang="0">
                  <a:pos x="48" y="54"/>
                </a:cxn>
                <a:cxn ang="0">
                  <a:pos x="50" y="67"/>
                </a:cxn>
                <a:cxn ang="0">
                  <a:pos x="53" y="82"/>
                </a:cxn>
                <a:cxn ang="0">
                  <a:pos x="36" y="86"/>
                </a:cxn>
                <a:cxn ang="0">
                  <a:pos x="46" y="98"/>
                </a:cxn>
                <a:cxn ang="0">
                  <a:pos x="53" y="105"/>
                </a:cxn>
                <a:cxn ang="0">
                  <a:pos x="67" y="107"/>
                </a:cxn>
                <a:cxn ang="0">
                  <a:pos x="71" y="113"/>
                </a:cxn>
                <a:cxn ang="0">
                  <a:pos x="71" y="113"/>
                </a:cxn>
                <a:cxn ang="0">
                  <a:pos x="101" y="117"/>
                </a:cxn>
                <a:cxn ang="0">
                  <a:pos x="116" y="121"/>
                </a:cxn>
                <a:cxn ang="0">
                  <a:pos x="118" y="132"/>
                </a:cxn>
                <a:cxn ang="0">
                  <a:pos x="128" y="141"/>
                </a:cxn>
                <a:cxn ang="0">
                  <a:pos x="124" y="151"/>
                </a:cxn>
                <a:cxn ang="0">
                  <a:pos x="133" y="153"/>
                </a:cxn>
                <a:cxn ang="0">
                  <a:pos x="133" y="162"/>
                </a:cxn>
                <a:cxn ang="0">
                  <a:pos x="15" y="178"/>
                </a:cxn>
                <a:cxn ang="0">
                  <a:pos x="15" y="178"/>
                </a:cxn>
                <a:cxn ang="0">
                  <a:pos x="113" y="182"/>
                </a:cxn>
                <a:cxn ang="0">
                  <a:pos x="11" y="185"/>
                </a:cxn>
                <a:cxn ang="0">
                  <a:pos x="105" y="187"/>
                </a:cxn>
                <a:cxn ang="0">
                  <a:pos x="8" y="197"/>
                </a:cxn>
                <a:cxn ang="0">
                  <a:pos x="15" y="199"/>
                </a:cxn>
                <a:cxn ang="0">
                  <a:pos x="25" y="204"/>
                </a:cxn>
                <a:cxn ang="0">
                  <a:pos x="32" y="212"/>
                </a:cxn>
                <a:cxn ang="0">
                  <a:pos x="31" y="223"/>
                </a:cxn>
                <a:cxn ang="0">
                  <a:pos x="29" y="223"/>
                </a:cxn>
                <a:cxn ang="0">
                  <a:pos x="34" y="229"/>
                </a:cxn>
                <a:cxn ang="0">
                  <a:pos x="44" y="227"/>
                </a:cxn>
                <a:cxn ang="0">
                  <a:pos x="53" y="229"/>
                </a:cxn>
              </a:cxnLst>
              <a:rect l="0" t="0" r="r" b="b"/>
              <a:pathLst>
                <a:path w="183" h="242">
                  <a:moveTo>
                    <a:pt x="162" y="27"/>
                  </a:moveTo>
                  <a:lnTo>
                    <a:pt x="162" y="27"/>
                  </a:lnTo>
                  <a:lnTo>
                    <a:pt x="156" y="39"/>
                  </a:lnTo>
                  <a:lnTo>
                    <a:pt x="151" y="50"/>
                  </a:lnTo>
                  <a:lnTo>
                    <a:pt x="151" y="50"/>
                  </a:lnTo>
                  <a:lnTo>
                    <a:pt x="139" y="60"/>
                  </a:lnTo>
                  <a:lnTo>
                    <a:pt x="132" y="63"/>
                  </a:lnTo>
                  <a:lnTo>
                    <a:pt x="126" y="65"/>
                  </a:lnTo>
                  <a:lnTo>
                    <a:pt x="126" y="65"/>
                  </a:lnTo>
                  <a:lnTo>
                    <a:pt x="118" y="65"/>
                  </a:lnTo>
                  <a:lnTo>
                    <a:pt x="114" y="61"/>
                  </a:lnTo>
                  <a:lnTo>
                    <a:pt x="109" y="58"/>
                  </a:lnTo>
                  <a:lnTo>
                    <a:pt x="105" y="58"/>
                  </a:lnTo>
                  <a:lnTo>
                    <a:pt x="101" y="60"/>
                  </a:lnTo>
                  <a:lnTo>
                    <a:pt x="101" y="60"/>
                  </a:lnTo>
                  <a:lnTo>
                    <a:pt x="103" y="65"/>
                  </a:lnTo>
                  <a:lnTo>
                    <a:pt x="109" y="69"/>
                  </a:lnTo>
                  <a:lnTo>
                    <a:pt x="122" y="75"/>
                  </a:lnTo>
                  <a:lnTo>
                    <a:pt x="122" y="75"/>
                  </a:lnTo>
                  <a:lnTo>
                    <a:pt x="145" y="88"/>
                  </a:lnTo>
                  <a:lnTo>
                    <a:pt x="156" y="96"/>
                  </a:lnTo>
                  <a:lnTo>
                    <a:pt x="166" y="105"/>
                  </a:lnTo>
                  <a:lnTo>
                    <a:pt x="174" y="117"/>
                  </a:lnTo>
                  <a:lnTo>
                    <a:pt x="179" y="130"/>
                  </a:lnTo>
                  <a:lnTo>
                    <a:pt x="183" y="143"/>
                  </a:lnTo>
                  <a:lnTo>
                    <a:pt x="183" y="162"/>
                  </a:lnTo>
                  <a:lnTo>
                    <a:pt x="183" y="162"/>
                  </a:lnTo>
                  <a:lnTo>
                    <a:pt x="179" y="180"/>
                  </a:lnTo>
                  <a:lnTo>
                    <a:pt x="174" y="191"/>
                  </a:lnTo>
                  <a:lnTo>
                    <a:pt x="168" y="202"/>
                  </a:lnTo>
                  <a:lnTo>
                    <a:pt x="160" y="214"/>
                  </a:lnTo>
                  <a:lnTo>
                    <a:pt x="149" y="225"/>
                  </a:lnTo>
                  <a:lnTo>
                    <a:pt x="135" y="233"/>
                  </a:lnTo>
                  <a:lnTo>
                    <a:pt x="118" y="237"/>
                  </a:lnTo>
                  <a:lnTo>
                    <a:pt x="118" y="237"/>
                  </a:lnTo>
                  <a:lnTo>
                    <a:pt x="101" y="241"/>
                  </a:lnTo>
                  <a:lnTo>
                    <a:pt x="80" y="242"/>
                  </a:lnTo>
                  <a:lnTo>
                    <a:pt x="59" y="241"/>
                  </a:lnTo>
                  <a:lnTo>
                    <a:pt x="50" y="241"/>
                  </a:lnTo>
                  <a:lnTo>
                    <a:pt x="42" y="237"/>
                  </a:lnTo>
                  <a:lnTo>
                    <a:pt x="42" y="237"/>
                  </a:lnTo>
                  <a:lnTo>
                    <a:pt x="19" y="225"/>
                  </a:lnTo>
                  <a:lnTo>
                    <a:pt x="19" y="225"/>
                  </a:lnTo>
                  <a:lnTo>
                    <a:pt x="8" y="216"/>
                  </a:lnTo>
                  <a:lnTo>
                    <a:pt x="2" y="208"/>
                  </a:lnTo>
                  <a:lnTo>
                    <a:pt x="0" y="202"/>
                  </a:lnTo>
                  <a:lnTo>
                    <a:pt x="0" y="202"/>
                  </a:lnTo>
                  <a:lnTo>
                    <a:pt x="2" y="193"/>
                  </a:lnTo>
                  <a:lnTo>
                    <a:pt x="4" y="185"/>
                  </a:lnTo>
                  <a:lnTo>
                    <a:pt x="10" y="178"/>
                  </a:lnTo>
                  <a:lnTo>
                    <a:pt x="11" y="170"/>
                  </a:lnTo>
                  <a:lnTo>
                    <a:pt x="11" y="170"/>
                  </a:lnTo>
                  <a:lnTo>
                    <a:pt x="25" y="166"/>
                  </a:lnTo>
                  <a:lnTo>
                    <a:pt x="36" y="162"/>
                  </a:lnTo>
                  <a:lnTo>
                    <a:pt x="36" y="162"/>
                  </a:lnTo>
                  <a:lnTo>
                    <a:pt x="42" y="159"/>
                  </a:lnTo>
                  <a:lnTo>
                    <a:pt x="46" y="157"/>
                  </a:lnTo>
                  <a:lnTo>
                    <a:pt x="50" y="157"/>
                  </a:lnTo>
                  <a:lnTo>
                    <a:pt x="50" y="157"/>
                  </a:lnTo>
                  <a:lnTo>
                    <a:pt x="53" y="159"/>
                  </a:lnTo>
                  <a:lnTo>
                    <a:pt x="59" y="162"/>
                  </a:lnTo>
                  <a:lnTo>
                    <a:pt x="67" y="172"/>
                  </a:lnTo>
                  <a:lnTo>
                    <a:pt x="67" y="172"/>
                  </a:lnTo>
                  <a:lnTo>
                    <a:pt x="78" y="182"/>
                  </a:lnTo>
                  <a:lnTo>
                    <a:pt x="84" y="185"/>
                  </a:lnTo>
                  <a:lnTo>
                    <a:pt x="92" y="187"/>
                  </a:lnTo>
                  <a:lnTo>
                    <a:pt x="92" y="187"/>
                  </a:lnTo>
                  <a:lnTo>
                    <a:pt x="97" y="185"/>
                  </a:lnTo>
                  <a:lnTo>
                    <a:pt x="103" y="182"/>
                  </a:lnTo>
                  <a:lnTo>
                    <a:pt x="107" y="178"/>
                  </a:lnTo>
                  <a:lnTo>
                    <a:pt x="111" y="172"/>
                  </a:lnTo>
                  <a:lnTo>
                    <a:pt x="113" y="164"/>
                  </a:lnTo>
                  <a:lnTo>
                    <a:pt x="113" y="159"/>
                  </a:lnTo>
                  <a:lnTo>
                    <a:pt x="113" y="151"/>
                  </a:lnTo>
                  <a:lnTo>
                    <a:pt x="111" y="145"/>
                  </a:lnTo>
                  <a:lnTo>
                    <a:pt x="111" y="145"/>
                  </a:lnTo>
                  <a:lnTo>
                    <a:pt x="103" y="134"/>
                  </a:lnTo>
                  <a:lnTo>
                    <a:pt x="93" y="126"/>
                  </a:lnTo>
                  <a:lnTo>
                    <a:pt x="82" y="121"/>
                  </a:lnTo>
                  <a:lnTo>
                    <a:pt x="67" y="117"/>
                  </a:lnTo>
                  <a:lnTo>
                    <a:pt x="67" y="117"/>
                  </a:lnTo>
                  <a:lnTo>
                    <a:pt x="57" y="113"/>
                  </a:lnTo>
                  <a:lnTo>
                    <a:pt x="50" y="109"/>
                  </a:lnTo>
                  <a:lnTo>
                    <a:pt x="42" y="103"/>
                  </a:lnTo>
                  <a:lnTo>
                    <a:pt x="34" y="96"/>
                  </a:lnTo>
                  <a:lnTo>
                    <a:pt x="29" y="86"/>
                  </a:lnTo>
                  <a:lnTo>
                    <a:pt x="25" y="77"/>
                  </a:lnTo>
                  <a:lnTo>
                    <a:pt x="25" y="65"/>
                  </a:lnTo>
                  <a:lnTo>
                    <a:pt x="25" y="54"/>
                  </a:lnTo>
                  <a:lnTo>
                    <a:pt x="25" y="54"/>
                  </a:lnTo>
                  <a:lnTo>
                    <a:pt x="27" y="42"/>
                  </a:lnTo>
                  <a:lnTo>
                    <a:pt x="31" y="35"/>
                  </a:lnTo>
                  <a:lnTo>
                    <a:pt x="38" y="27"/>
                  </a:lnTo>
                  <a:lnTo>
                    <a:pt x="44" y="20"/>
                  </a:lnTo>
                  <a:lnTo>
                    <a:pt x="53" y="14"/>
                  </a:lnTo>
                  <a:lnTo>
                    <a:pt x="63" y="8"/>
                  </a:lnTo>
                  <a:lnTo>
                    <a:pt x="72" y="4"/>
                  </a:lnTo>
                  <a:lnTo>
                    <a:pt x="84" y="2"/>
                  </a:lnTo>
                  <a:lnTo>
                    <a:pt x="95" y="0"/>
                  </a:lnTo>
                  <a:lnTo>
                    <a:pt x="107" y="0"/>
                  </a:lnTo>
                  <a:lnTo>
                    <a:pt x="116" y="2"/>
                  </a:lnTo>
                  <a:lnTo>
                    <a:pt x="128" y="4"/>
                  </a:lnTo>
                  <a:lnTo>
                    <a:pt x="137" y="8"/>
                  </a:lnTo>
                  <a:lnTo>
                    <a:pt x="147" y="12"/>
                  </a:lnTo>
                  <a:lnTo>
                    <a:pt x="154" y="20"/>
                  </a:lnTo>
                  <a:lnTo>
                    <a:pt x="162" y="27"/>
                  </a:lnTo>
                  <a:lnTo>
                    <a:pt x="162" y="27"/>
                  </a:lnTo>
                  <a:close/>
                  <a:moveTo>
                    <a:pt x="154" y="29"/>
                  </a:moveTo>
                  <a:lnTo>
                    <a:pt x="154" y="29"/>
                  </a:lnTo>
                  <a:lnTo>
                    <a:pt x="153" y="25"/>
                  </a:lnTo>
                  <a:lnTo>
                    <a:pt x="151" y="23"/>
                  </a:lnTo>
                  <a:lnTo>
                    <a:pt x="141" y="16"/>
                  </a:lnTo>
                  <a:lnTo>
                    <a:pt x="130" y="12"/>
                  </a:lnTo>
                  <a:lnTo>
                    <a:pt x="118" y="8"/>
                  </a:lnTo>
                  <a:lnTo>
                    <a:pt x="118" y="8"/>
                  </a:lnTo>
                  <a:lnTo>
                    <a:pt x="103" y="8"/>
                  </a:lnTo>
                  <a:lnTo>
                    <a:pt x="90" y="10"/>
                  </a:lnTo>
                  <a:lnTo>
                    <a:pt x="76" y="16"/>
                  </a:lnTo>
                  <a:lnTo>
                    <a:pt x="65" y="23"/>
                  </a:lnTo>
                  <a:lnTo>
                    <a:pt x="57" y="33"/>
                  </a:lnTo>
                  <a:lnTo>
                    <a:pt x="53" y="46"/>
                  </a:lnTo>
                  <a:lnTo>
                    <a:pt x="53" y="60"/>
                  </a:lnTo>
                  <a:lnTo>
                    <a:pt x="55" y="67"/>
                  </a:lnTo>
                  <a:lnTo>
                    <a:pt x="57" y="75"/>
                  </a:lnTo>
                  <a:lnTo>
                    <a:pt x="57" y="75"/>
                  </a:lnTo>
                  <a:lnTo>
                    <a:pt x="63" y="80"/>
                  </a:lnTo>
                  <a:lnTo>
                    <a:pt x="69" y="88"/>
                  </a:lnTo>
                  <a:lnTo>
                    <a:pt x="76" y="96"/>
                  </a:lnTo>
                  <a:lnTo>
                    <a:pt x="82" y="100"/>
                  </a:lnTo>
                  <a:lnTo>
                    <a:pt x="82" y="100"/>
                  </a:lnTo>
                  <a:lnTo>
                    <a:pt x="111" y="111"/>
                  </a:lnTo>
                  <a:lnTo>
                    <a:pt x="111" y="111"/>
                  </a:lnTo>
                  <a:lnTo>
                    <a:pt x="120" y="117"/>
                  </a:lnTo>
                  <a:lnTo>
                    <a:pt x="128" y="124"/>
                  </a:lnTo>
                  <a:lnTo>
                    <a:pt x="135" y="134"/>
                  </a:lnTo>
                  <a:lnTo>
                    <a:pt x="139" y="145"/>
                  </a:lnTo>
                  <a:lnTo>
                    <a:pt x="143" y="157"/>
                  </a:lnTo>
                  <a:lnTo>
                    <a:pt x="141" y="168"/>
                  </a:lnTo>
                  <a:lnTo>
                    <a:pt x="137" y="180"/>
                  </a:lnTo>
                  <a:lnTo>
                    <a:pt x="130" y="189"/>
                  </a:lnTo>
                  <a:lnTo>
                    <a:pt x="130" y="189"/>
                  </a:lnTo>
                  <a:lnTo>
                    <a:pt x="120" y="193"/>
                  </a:lnTo>
                  <a:lnTo>
                    <a:pt x="109" y="197"/>
                  </a:lnTo>
                  <a:lnTo>
                    <a:pt x="97" y="197"/>
                  </a:lnTo>
                  <a:lnTo>
                    <a:pt x="86" y="195"/>
                  </a:lnTo>
                  <a:lnTo>
                    <a:pt x="86" y="195"/>
                  </a:lnTo>
                  <a:lnTo>
                    <a:pt x="80" y="193"/>
                  </a:lnTo>
                  <a:lnTo>
                    <a:pt x="74" y="189"/>
                  </a:lnTo>
                  <a:lnTo>
                    <a:pt x="65" y="182"/>
                  </a:lnTo>
                  <a:lnTo>
                    <a:pt x="57" y="174"/>
                  </a:lnTo>
                  <a:lnTo>
                    <a:pt x="48" y="168"/>
                  </a:lnTo>
                  <a:lnTo>
                    <a:pt x="48" y="168"/>
                  </a:lnTo>
                  <a:lnTo>
                    <a:pt x="36" y="178"/>
                  </a:lnTo>
                  <a:lnTo>
                    <a:pt x="31" y="185"/>
                  </a:lnTo>
                  <a:lnTo>
                    <a:pt x="29" y="193"/>
                  </a:lnTo>
                  <a:lnTo>
                    <a:pt x="29" y="193"/>
                  </a:lnTo>
                  <a:lnTo>
                    <a:pt x="29" y="199"/>
                  </a:lnTo>
                  <a:lnTo>
                    <a:pt x="32" y="202"/>
                  </a:lnTo>
                  <a:lnTo>
                    <a:pt x="40" y="210"/>
                  </a:lnTo>
                  <a:lnTo>
                    <a:pt x="52" y="218"/>
                  </a:lnTo>
                  <a:lnTo>
                    <a:pt x="61" y="222"/>
                  </a:lnTo>
                  <a:lnTo>
                    <a:pt x="61" y="222"/>
                  </a:lnTo>
                  <a:lnTo>
                    <a:pt x="78" y="227"/>
                  </a:lnTo>
                  <a:lnTo>
                    <a:pt x="97" y="229"/>
                  </a:lnTo>
                  <a:lnTo>
                    <a:pt x="116" y="227"/>
                  </a:lnTo>
                  <a:lnTo>
                    <a:pt x="124" y="225"/>
                  </a:lnTo>
                  <a:lnTo>
                    <a:pt x="132" y="222"/>
                  </a:lnTo>
                  <a:lnTo>
                    <a:pt x="132" y="222"/>
                  </a:lnTo>
                  <a:lnTo>
                    <a:pt x="145" y="212"/>
                  </a:lnTo>
                  <a:lnTo>
                    <a:pt x="160" y="197"/>
                  </a:lnTo>
                  <a:lnTo>
                    <a:pt x="166" y="187"/>
                  </a:lnTo>
                  <a:lnTo>
                    <a:pt x="170" y="178"/>
                  </a:lnTo>
                  <a:lnTo>
                    <a:pt x="174" y="168"/>
                  </a:lnTo>
                  <a:lnTo>
                    <a:pt x="175" y="159"/>
                  </a:lnTo>
                  <a:lnTo>
                    <a:pt x="175" y="159"/>
                  </a:lnTo>
                  <a:lnTo>
                    <a:pt x="174" y="143"/>
                  </a:lnTo>
                  <a:lnTo>
                    <a:pt x="170" y="130"/>
                  </a:lnTo>
                  <a:lnTo>
                    <a:pt x="166" y="119"/>
                  </a:lnTo>
                  <a:lnTo>
                    <a:pt x="158" y="109"/>
                  </a:lnTo>
                  <a:lnTo>
                    <a:pt x="149" y="101"/>
                  </a:lnTo>
                  <a:lnTo>
                    <a:pt x="139" y="94"/>
                  </a:lnTo>
                  <a:lnTo>
                    <a:pt x="118" y="82"/>
                  </a:lnTo>
                  <a:lnTo>
                    <a:pt x="118" y="82"/>
                  </a:lnTo>
                  <a:lnTo>
                    <a:pt x="101" y="73"/>
                  </a:lnTo>
                  <a:lnTo>
                    <a:pt x="93" y="65"/>
                  </a:lnTo>
                  <a:lnTo>
                    <a:pt x="90" y="60"/>
                  </a:lnTo>
                  <a:lnTo>
                    <a:pt x="90" y="60"/>
                  </a:lnTo>
                  <a:lnTo>
                    <a:pt x="92" y="54"/>
                  </a:lnTo>
                  <a:lnTo>
                    <a:pt x="93" y="46"/>
                  </a:lnTo>
                  <a:lnTo>
                    <a:pt x="99" y="40"/>
                  </a:lnTo>
                  <a:lnTo>
                    <a:pt x="103" y="37"/>
                  </a:lnTo>
                  <a:lnTo>
                    <a:pt x="103" y="37"/>
                  </a:lnTo>
                  <a:lnTo>
                    <a:pt x="114" y="35"/>
                  </a:lnTo>
                  <a:lnTo>
                    <a:pt x="126" y="37"/>
                  </a:lnTo>
                  <a:lnTo>
                    <a:pt x="147" y="42"/>
                  </a:lnTo>
                  <a:lnTo>
                    <a:pt x="147" y="42"/>
                  </a:lnTo>
                  <a:lnTo>
                    <a:pt x="153" y="37"/>
                  </a:lnTo>
                  <a:lnTo>
                    <a:pt x="154" y="33"/>
                  </a:lnTo>
                  <a:lnTo>
                    <a:pt x="154" y="29"/>
                  </a:lnTo>
                  <a:lnTo>
                    <a:pt x="154" y="29"/>
                  </a:lnTo>
                  <a:close/>
                  <a:moveTo>
                    <a:pt x="52" y="21"/>
                  </a:moveTo>
                  <a:lnTo>
                    <a:pt x="52" y="21"/>
                  </a:lnTo>
                  <a:lnTo>
                    <a:pt x="59" y="18"/>
                  </a:lnTo>
                  <a:lnTo>
                    <a:pt x="63" y="16"/>
                  </a:lnTo>
                  <a:lnTo>
                    <a:pt x="63" y="12"/>
                  </a:lnTo>
                  <a:lnTo>
                    <a:pt x="63" y="12"/>
                  </a:lnTo>
                  <a:lnTo>
                    <a:pt x="55" y="16"/>
                  </a:lnTo>
                  <a:lnTo>
                    <a:pt x="52" y="18"/>
                  </a:lnTo>
                  <a:lnTo>
                    <a:pt x="52" y="21"/>
                  </a:lnTo>
                  <a:lnTo>
                    <a:pt x="52" y="21"/>
                  </a:lnTo>
                  <a:close/>
                  <a:moveTo>
                    <a:pt x="46" y="29"/>
                  </a:moveTo>
                  <a:lnTo>
                    <a:pt x="46" y="29"/>
                  </a:lnTo>
                  <a:lnTo>
                    <a:pt x="52" y="29"/>
                  </a:lnTo>
                  <a:lnTo>
                    <a:pt x="55" y="27"/>
                  </a:lnTo>
                  <a:lnTo>
                    <a:pt x="59" y="25"/>
                  </a:lnTo>
                  <a:lnTo>
                    <a:pt x="61" y="21"/>
                  </a:lnTo>
                  <a:lnTo>
                    <a:pt x="61" y="21"/>
                  </a:lnTo>
                  <a:lnTo>
                    <a:pt x="52" y="23"/>
                  </a:lnTo>
                  <a:lnTo>
                    <a:pt x="48" y="25"/>
                  </a:lnTo>
                  <a:lnTo>
                    <a:pt x="46" y="29"/>
                  </a:lnTo>
                  <a:lnTo>
                    <a:pt x="46" y="29"/>
                  </a:lnTo>
                  <a:close/>
                  <a:moveTo>
                    <a:pt x="38" y="37"/>
                  </a:moveTo>
                  <a:lnTo>
                    <a:pt x="38" y="37"/>
                  </a:lnTo>
                  <a:lnTo>
                    <a:pt x="44" y="35"/>
                  </a:lnTo>
                  <a:lnTo>
                    <a:pt x="48" y="33"/>
                  </a:lnTo>
                  <a:lnTo>
                    <a:pt x="48" y="33"/>
                  </a:lnTo>
                  <a:lnTo>
                    <a:pt x="44" y="31"/>
                  </a:lnTo>
                  <a:lnTo>
                    <a:pt x="40" y="31"/>
                  </a:lnTo>
                  <a:lnTo>
                    <a:pt x="38" y="33"/>
                  </a:lnTo>
                  <a:lnTo>
                    <a:pt x="38" y="37"/>
                  </a:lnTo>
                  <a:lnTo>
                    <a:pt x="38" y="37"/>
                  </a:lnTo>
                  <a:close/>
                  <a:moveTo>
                    <a:pt x="32" y="46"/>
                  </a:moveTo>
                  <a:lnTo>
                    <a:pt x="32" y="46"/>
                  </a:lnTo>
                  <a:lnTo>
                    <a:pt x="44" y="44"/>
                  </a:lnTo>
                  <a:lnTo>
                    <a:pt x="48" y="42"/>
                  </a:lnTo>
                  <a:lnTo>
                    <a:pt x="50" y="39"/>
                  </a:lnTo>
                  <a:lnTo>
                    <a:pt x="50" y="39"/>
                  </a:lnTo>
                  <a:lnTo>
                    <a:pt x="40" y="40"/>
                  </a:lnTo>
                  <a:lnTo>
                    <a:pt x="34" y="42"/>
                  </a:lnTo>
                  <a:lnTo>
                    <a:pt x="32" y="46"/>
                  </a:lnTo>
                  <a:lnTo>
                    <a:pt x="32" y="46"/>
                  </a:lnTo>
                  <a:close/>
                  <a:moveTo>
                    <a:pt x="109" y="54"/>
                  </a:moveTo>
                  <a:lnTo>
                    <a:pt x="109" y="54"/>
                  </a:lnTo>
                  <a:lnTo>
                    <a:pt x="113" y="52"/>
                  </a:lnTo>
                  <a:lnTo>
                    <a:pt x="116" y="50"/>
                  </a:lnTo>
                  <a:lnTo>
                    <a:pt x="118" y="46"/>
                  </a:lnTo>
                  <a:lnTo>
                    <a:pt x="118" y="44"/>
                  </a:lnTo>
                  <a:lnTo>
                    <a:pt x="118" y="44"/>
                  </a:lnTo>
                  <a:lnTo>
                    <a:pt x="113" y="46"/>
                  </a:lnTo>
                  <a:lnTo>
                    <a:pt x="109" y="50"/>
                  </a:lnTo>
                  <a:lnTo>
                    <a:pt x="109" y="54"/>
                  </a:lnTo>
                  <a:lnTo>
                    <a:pt x="109" y="54"/>
                  </a:lnTo>
                  <a:close/>
                  <a:moveTo>
                    <a:pt x="118" y="56"/>
                  </a:moveTo>
                  <a:lnTo>
                    <a:pt x="118" y="56"/>
                  </a:lnTo>
                  <a:lnTo>
                    <a:pt x="126" y="52"/>
                  </a:lnTo>
                  <a:lnTo>
                    <a:pt x="130" y="46"/>
                  </a:lnTo>
                  <a:lnTo>
                    <a:pt x="130" y="46"/>
                  </a:lnTo>
                  <a:lnTo>
                    <a:pt x="126" y="44"/>
                  </a:lnTo>
                  <a:lnTo>
                    <a:pt x="122" y="46"/>
                  </a:lnTo>
                  <a:lnTo>
                    <a:pt x="118" y="50"/>
                  </a:lnTo>
                  <a:lnTo>
                    <a:pt x="118" y="56"/>
                  </a:lnTo>
                  <a:lnTo>
                    <a:pt x="118" y="56"/>
                  </a:lnTo>
                  <a:close/>
                  <a:moveTo>
                    <a:pt x="99" y="54"/>
                  </a:moveTo>
                  <a:lnTo>
                    <a:pt x="99" y="54"/>
                  </a:lnTo>
                  <a:lnTo>
                    <a:pt x="105" y="50"/>
                  </a:lnTo>
                  <a:lnTo>
                    <a:pt x="109" y="44"/>
                  </a:lnTo>
                  <a:lnTo>
                    <a:pt x="109" y="44"/>
                  </a:lnTo>
                  <a:lnTo>
                    <a:pt x="103" y="48"/>
                  </a:lnTo>
                  <a:lnTo>
                    <a:pt x="99" y="54"/>
                  </a:lnTo>
                  <a:lnTo>
                    <a:pt x="99" y="54"/>
                  </a:lnTo>
                  <a:close/>
                  <a:moveTo>
                    <a:pt x="126" y="58"/>
                  </a:moveTo>
                  <a:lnTo>
                    <a:pt x="126" y="58"/>
                  </a:lnTo>
                  <a:lnTo>
                    <a:pt x="130" y="58"/>
                  </a:lnTo>
                  <a:lnTo>
                    <a:pt x="132" y="56"/>
                  </a:lnTo>
                  <a:lnTo>
                    <a:pt x="135" y="54"/>
                  </a:lnTo>
                  <a:lnTo>
                    <a:pt x="137" y="52"/>
                  </a:lnTo>
                  <a:lnTo>
                    <a:pt x="137" y="52"/>
                  </a:lnTo>
                  <a:lnTo>
                    <a:pt x="137" y="50"/>
                  </a:lnTo>
                  <a:lnTo>
                    <a:pt x="135" y="48"/>
                  </a:lnTo>
                  <a:lnTo>
                    <a:pt x="132" y="50"/>
                  </a:lnTo>
                  <a:lnTo>
                    <a:pt x="128" y="54"/>
                  </a:lnTo>
                  <a:lnTo>
                    <a:pt x="126" y="58"/>
                  </a:lnTo>
                  <a:lnTo>
                    <a:pt x="126" y="58"/>
                  </a:lnTo>
                  <a:close/>
                  <a:moveTo>
                    <a:pt x="29" y="54"/>
                  </a:moveTo>
                  <a:lnTo>
                    <a:pt x="29" y="54"/>
                  </a:lnTo>
                  <a:lnTo>
                    <a:pt x="29" y="58"/>
                  </a:lnTo>
                  <a:lnTo>
                    <a:pt x="29" y="58"/>
                  </a:lnTo>
                  <a:lnTo>
                    <a:pt x="34" y="58"/>
                  </a:lnTo>
                  <a:lnTo>
                    <a:pt x="36" y="54"/>
                  </a:lnTo>
                  <a:lnTo>
                    <a:pt x="44" y="48"/>
                  </a:lnTo>
                  <a:lnTo>
                    <a:pt x="44" y="48"/>
                  </a:lnTo>
                  <a:lnTo>
                    <a:pt x="36" y="50"/>
                  </a:lnTo>
                  <a:lnTo>
                    <a:pt x="29" y="54"/>
                  </a:lnTo>
                  <a:lnTo>
                    <a:pt x="29" y="54"/>
                  </a:lnTo>
                  <a:close/>
                  <a:moveTo>
                    <a:pt x="31" y="67"/>
                  </a:moveTo>
                  <a:lnTo>
                    <a:pt x="31" y="67"/>
                  </a:lnTo>
                  <a:lnTo>
                    <a:pt x="42" y="63"/>
                  </a:lnTo>
                  <a:lnTo>
                    <a:pt x="48" y="60"/>
                  </a:lnTo>
                  <a:lnTo>
                    <a:pt x="48" y="58"/>
                  </a:lnTo>
                  <a:lnTo>
                    <a:pt x="48" y="54"/>
                  </a:lnTo>
                  <a:lnTo>
                    <a:pt x="48" y="54"/>
                  </a:lnTo>
                  <a:lnTo>
                    <a:pt x="36" y="60"/>
                  </a:lnTo>
                  <a:lnTo>
                    <a:pt x="32" y="63"/>
                  </a:lnTo>
                  <a:lnTo>
                    <a:pt x="31" y="67"/>
                  </a:lnTo>
                  <a:lnTo>
                    <a:pt x="31" y="67"/>
                  </a:lnTo>
                  <a:close/>
                  <a:moveTo>
                    <a:pt x="38" y="77"/>
                  </a:moveTo>
                  <a:lnTo>
                    <a:pt x="38" y="77"/>
                  </a:lnTo>
                  <a:lnTo>
                    <a:pt x="46" y="75"/>
                  </a:lnTo>
                  <a:lnTo>
                    <a:pt x="48" y="71"/>
                  </a:lnTo>
                  <a:lnTo>
                    <a:pt x="50" y="67"/>
                  </a:lnTo>
                  <a:lnTo>
                    <a:pt x="50" y="67"/>
                  </a:lnTo>
                  <a:lnTo>
                    <a:pt x="46" y="67"/>
                  </a:lnTo>
                  <a:lnTo>
                    <a:pt x="42" y="69"/>
                  </a:lnTo>
                  <a:lnTo>
                    <a:pt x="38" y="77"/>
                  </a:lnTo>
                  <a:lnTo>
                    <a:pt x="38" y="77"/>
                  </a:lnTo>
                  <a:close/>
                  <a:moveTo>
                    <a:pt x="40" y="92"/>
                  </a:moveTo>
                  <a:lnTo>
                    <a:pt x="40" y="92"/>
                  </a:lnTo>
                  <a:lnTo>
                    <a:pt x="48" y="86"/>
                  </a:lnTo>
                  <a:lnTo>
                    <a:pt x="53" y="82"/>
                  </a:lnTo>
                  <a:lnTo>
                    <a:pt x="53" y="82"/>
                  </a:lnTo>
                  <a:lnTo>
                    <a:pt x="53" y="80"/>
                  </a:lnTo>
                  <a:lnTo>
                    <a:pt x="52" y="79"/>
                  </a:lnTo>
                  <a:lnTo>
                    <a:pt x="46" y="80"/>
                  </a:lnTo>
                  <a:lnTo>
                    <a:pt x="42" y="86"/>
                  </a:lnTo>
                  <a:lnTo>
                    <a:pt x="40" y="92"/>
                  </a:lnTo>
                  <a:lnTo>
                    <a:pt x="40" y="92"/>
                  </a:lnTo>
                  <a:close/>
                  <a:moveTo>
                    <a:pt x="34" y="86"/>
                  </a:moveTo>
                  <a:lnTo>
                    <a:pt x="34" y="86"/>
                  </a:lnTo>
                  <a:lnTo>
                    <a:pt x="36" y="86"/>
                  </a:lnTo>
                  <a:lnTo>
                    <a:pt x="36" y="86"/>
                  </a:lnTo>
                  <a:lnTo>
                    <a:pt x="38" y="84"/>
                  </a:lnTo>
                  <a:lnTo>
                    <a:pt x="36" y="84"/>
                  </a:lnTo>
                  <a:lnTo>
                    <a:pt x="36" y="84"/>
                  </a:lnTo>
                  <a:lnTo>
                    <a:pt x="36" y="84"/>
                  </a:lnTo>
                  <a:lnTo>
                    <a:pt x="34" y="84"/>
                  </a:lnTo>
                  <a:lnTo>
                    <a:pt x="34" y="86"/>
                  </a:lnTo>
                  <a:lnTo>
                    <a:pt x="34" y="86"/>
                  </a:lnTo>
                  <a:lnTo>
                    <a:pt x="34" y="86"/>
                  </a:lnTo>
                  <a:close/>
                  <a:moveTo>
                    <a:pt x="46" y="98"/>
                  </a:moveTo>
                  <a:lnTo>
                    <a:pt x="46" y="98"/>
                  </a:lnTo>
                  <a:lnTo>
                    <a:pt x="53" y="94"/>
                  </a:lnTo>
                  <a:lnTo>
                    <a:pt x="59" y="90"/>
                  </a:lnTo>
                  <a:lnTo>
                    <a:pt x="59" y="90"/>
                  </a:lnTo>
                  <a:lnTo>
                    <a:pt x="57" y="88"/>
                  </a:lnTo>
                  <a:lnTo>
                    <a:pt x="55" y="88"/>
                  </a:lnTo>
                  <a:lnTo>
                    <a:pt x="52" y="90"/>
                  </a:lnTo>
                  <a:lnTo>
                    <a:pt x="46" y="98"/>
                  </a:lnTo>
                  <a:lnTo>
                    <a:pt x="46" y="98"/>
                  </a:lnTo>
                  <a:close/>
                  <a:moveTo>
                    <a:pt x="53" y="105"/>
                  </a:moveTo>
                  <a:lnTo>
                    <a:pt x="53" y="105"/>
                  </a:lnTo>
                  <a:lnTo>
                    <a:pt x="61" y="101"/>
                  </a:lnTo>
                  <a:lnTo>
                    <a:pt x="67" y="96"/>
                  </a:lnTo>
                  <a:lnTo>
                    <a:pt x="67" y="96"/>
                  </a:lnTo>
                  <a:lnTo>
                    <a:pt x="63" y="94"/>
                  </a:lnTo>
                  <a:lnTo>
                    <a:pt x="59" y="96"/>
                  </a:lnTo>
                  <a:lnTo>
                    <a:pt x="55" y="100"/>
                  </a:lnTo>
                  <a:lnTo>
                    <a:pt x="53" y="105"/>
                  </a:lnTo>
                  <a:lnTo>
                    <a:pt x="53" y="105"/>
                  </a:lnTo>
                  <a:close/>
                  <a:moveTo>
                    <a:pt x="67" y="107"/>
                  </a:moveTo>
                  <a:lnTo>
                    <a:pt x="67" y="107"/>
                  </a:lnTo>
                  <a:lnTo>
                    <a:pt x="71" y="105"/>
                  </a:lnTo>
                  <a:lnTo>
                    <a:pt x="74" y="103"/>
                  </a:lnTo>
                  <a:lnTo>
                    <a:pt x="74" y="103"/>
                  </a:lnTo>
                  <a:lnTo>
                    <a:pt x="72" y="101"/>
                  </a:lnTo>
                  <a:lnTo>
                    <a:pt x="71" y="101"/>
                  </a:lnTo>
                  <a:lnTo>
                    <a:pt x="67" y="103"/>
                  </a:lnTo>
                  <a:lnTo>
                    <a:pt x="67" y="107"/>
                  </a:lnTo>
                  <a:lnTo>
                    <a:pt x="67" y="107"/>
                  </a:lnTo>
                  <a:close/>
                  <a:moveTo>
                    <a:pt x="71" y="113"/>
                  </a:moveTo>
                  <a:lnTo>
                    <a:pt x="71" y="113"/>
                  </a:lnTo>
                  <a:lnTo>
                    <a:pt x="74" y="113"/>
                  </a:lnTo>
                  <a:lnTo>
                    <a:pt x="78" y="113"/>
                  </a:lnTo>
                  <a:lnTo>
                    <a:pt x="78" y="113"/>
                  </a:lnTo>
                  <a:lnTo>
                    <a:pt x="78" y="109"/>
                  </a:lnTo>
                  <a:lnTo>
                    <a:pt x="76" y="107"/>
                  </a:lnTo>
                  <a:lnTo>
                    <a:pt x="74" y="107"/>
                  </a:lnTo>
                  <a:lnTo>
                    <a:pt x="74" y="107"/>
                  </a:lnTo>
                  <a:lnTo>
                    <a:pt x="72" y="109"/>
                  </a:lnTo>
                  <a:lnTo>
                    <a:pt x="71" y="111"/>
                  </a:lnTo>
                  <a:lnTo>
                    <a:pt x="71" y="113"/>
                  </a:lnTo>
                  <a:lnTo>
                    <a:pt x="71" y="113"/>
                  </a:lnTo>
                  <a:close/>
                  <a:moveTo>
                    <a:pt x="95" y="121"/>
                  </a:moveTo>
                  <a:lnTo>
                    <a:pt x="95" y="121"/>
                  </a:lnTo>
                  <a:lnTo>
                    <a:pt x="99" y="122"/>
                  </a:lnTo>
                  <a:lnTo>
                    <a:pt x="103" y="122"/>
                  </a:lnTo>
                  <a:lnTo>
                    <a:pt x="107" y="121"/>
                  </a:lnTo>
                  <a:lnTo>
                    <a:pt x="109" y="115"/>
                  </a:lnTo>
                  <a:lnTo>
                    <a:pt x="109" y="115"/>
                  </a:lnTo>
                  <a:lnTo>
                    <a:pt x="105" y="117"/>
                  </a:lnTo>
                  <a:lnTo>
                    <a:pt x="101" y="117"/>
                  </a:lnTo>
                  <a:lnTo>
                    <a:pt x="97" y="119"/>
                  </a:lnTo>
                  <a:lnTo>
                    <a:pt x="95" y="121"/>
                  </a:lnTo>
                  <a:lnTo>
                    <a:pt x="95" y="121"/>
                  </a:lnTo>
                  <a:close/>
                  <a:moveTo>
                    <a:pt x="105" y="128"/>
                  </a:moveTo>
                  <a:lnTo>
                    <a:pt x="105" y="128"/>
                  </a:lnTo>
                  <a:lnTo>
                    <a:pt x="109" y="128"/>
                  </a:lnTo>
                  <a:lnTo>
                    <a:pt x="111" y="128"/>
                  </a:lnTo>
                  <a:lnTo>
                    <a:pt x="118" y="124"/>
                  </a:lnTo>
                  <a:lnTo>
                    <a:pt x="118" y="124"/>
                  </a:lnTo>
                  <a:lnTo>
                    <a:pt x="116" y="121"/>
                  </a:lnTo>
                  <a:lnTo>
                    <a:pt x="116" y="121"/>
                  </a:lnTo>
                  <a:lnTo>
                    <a:pt x="113" y="121"/>
                  </a:lnTo>
                  <a:lnTo>
                    <a:pt x="105" y="128"/>
                  </a:lnTo>
                  <a:lnTo>
                    <a:pt x="105" y="128"/>
                  </a:lnTo>
                  <a:close/>
                  <a:moveTo>
                    <a:pt x="111" y="132"/>
                  </a:moveTo>
                  <a:lnTo>
                    <a:pt x="111" y="132"/>
                  </a:lnTo>
                  <a:lnTo>
                    <a:pt x="113" y="136"/>
                  </a:lnTo>
                  <a:lnTo>
                    <a:pt x="114" y="136"/>
                  </a:lnTo>
                  <a:lnTo>
                    <a:pt x="116" y="134"/>
                  </a:lnTo>
                  <a:lnTo>
                    <a:pt x="118" y="132"/>
                  </a:lnTo>
                  <a:lnTo>
                    <a:pt x="118" y="132"/>
                  </a:lnTo>
                  <a:lnTo>
                    <a:pt x="114" y="130"/>
                  </a:lnTo>
                  <a:lnTo>
                    <a:pt x="111" y="132"/>
                  </a:lnTo>
                  <a:lnTo>
                    <a:pt x="111" y="132"/>
                  </a:lnTo>
                  <a:close/>
                  <a:moveTo>
                    <a:pt x="116" y="143"/>
                  </a:moveTo>
                  <a:lnTo>
                    <a:pt x="116" y="143"/>
                  </a:lnTo>
                  <a:lnTo>
                    <a:pt x="120" y="143"/>
                  </a:lnTo>
                  <a:lnTo>
                    <a:pt x="122" y="143"/>
                  </a:lnTo>
                  <a:lnTo>
                    <a:pt x="128" y="141"/>
                  </a:lnTo>
                  <a:lnTo>
                    <a:pt x="128" y="141"/>
                  </a:lnTo>
                  <a:lnTo>
                    <a:pt x="128" y="138"/>
                  </a:lnTo>
                  <a:lnTo>
                    <a:pt x="126" y="136"/>
                  </a:lnTo>
                  <a:lnTo>
                    <a:pt x="124" y="136"/>
                  </a:lnTo>
                  <a:lnTo>
                    <a:pt x="122" y="136"/>
                  </a:lnTo>
                  <a:lnTo>
                    <a:pt x="118" y="140"/>
                  </a:lnTo>
                  <a:lnTo>
                    <a:pt x="116" y="143"/>
                  </a:lnTo>
                  <a:lnTo>
                    <a:pt x="116" y="143"/>
                  </a:lnTo>
                  <a:close/>
                  <a:moveTo>
                    <a:pt x="118" y="151"/>
                  </a:moveTo>
                  <a:lnTo>
                    <a:pt x="118" y="151"/>
                  </a:lnTo>
                  <a:lnTo>
                    <a:pt x="124" y="151"/>
                  </a:lnTo>
                  <a:lnTo>
                    <a:pt x="126" y="149"/>
                  </a:lnTo>
                  <a:lnTo>
                    <a:pt x="126" y="145"/>
                  </a:lnTo>
                  <a:lnTo>
                    <a:pt x="126" y="145"/>
                  </a:lnTo>
                  <a:lnTo>
                    <a:pt x="122" y="147"/>
                  </a:lnTo>
                  <a:lnTo>
                    <a:pt x="118" y="151"/>
                  </a:lnTo>
                  <a:lnTo>
                    <a:pt x="118" y="151"/>
                  </a:lnTo>
                  <a:close/>
                  <a:moveTo>
                    <a:pt x="118" y="159"/>
                  </a:moveTo>
                  <a:lnTo>
                    <a:pt x="118" y="159"/>
                  </a:lnTo>
                  <a:lnTo>
                    <a:pt x="126" y="157"/>
                  </a:lnTo>
                  <a:lnTo>
                    <a:pt x="133" y="153"/>
                  </a:lnTo>
                  <a:lnTo>
                    <a:pt x="133" y="153"/>
                  </a:lnTo>
                  <a:lnTo>
                    <a:pt x="128" y="153"/>
                  </a:lnTo>
                  <a:lnTo>
                    <a:pt x="126" y="155"/>
                  </a:lnTo>
                  <a:lnTo>
                    <a:pt x="118" y="159"/>
                  </a:lnTo>
                  <a:lnTo>
                    <a:pt x="118" y="159"/>
                  </a:lnTo>
                  <a:close/>
                  <a:moveTo>
                    <a:pt x="118" y="170"/>
                  </a:moveTo>
                  <a:lnTo>
                    <a:pt x="118" y="170"/>
                  </a:lnTo>
                  <a:lnTo>
                    <a:pt x="128" y="168"/>
                  </a:lnTo>
                  <a:lnTo>
                    <a:pt x="132" y="166"/>
                  </a:lnTo>
                  <a:lnTo>
                    <a:pt x="133" y="162"/>
                  </a:lnTo>
                  <a:lnTo>
                    <a:pt x="133" y="162"/>
                  </a:lnTo>
                  <a:lnTo>
                    <a:pt x="132" y="161"/>
                  </a:lnTo>
                  <a:lnTo>
                    <a:pt x="132" y="161"/>
                  </a:lnTo>
                  <a:lnTo>
                    <a:pt x="128" y="164"/>
                  </a:lnTo>
                  <a:lnTo>
                    <a:pt x="122" y="164"/>
                  </a:lnTo>
                  <a:lnTo>
                    <a:pt x="120" y="166"/>
                  </a:lnTo>
                  <a:lnTo>
                    <a:pt x="118" y="170"/>
                  </a:lnTo>
                  <a:lnTo>
                    <a:pt x="118" y="170"/>
                  </a:lnTo>
                  <a:close/>
                  <a:moveTo>
                    <a:pt x="15" y="178"/>
                  </a:moveTo>
                  <a:lnTo>
                    <a:pt x="15" y="178"/>
                  </a:lnTo>
                  <a:lnTo>
                    <a:pt x="23" y="178"/>
                  </a:lnTo>
                  <a:lnTo>
                    <a:pt x="32" y="176"/>
                  </a:lnTo>
                  <a:lnTo>
                    <a:pt x="38" y="170"/>
                  </a:lnTo>
                  <a:lnTo>
                    <a:pt x="38" y="168"/>
                  </a:lnTo>
                  <a:lnTo>
                    <a:pt x="38" y="164"/>
                  </a:lnTo>
                  <a:lnTo>
                    <a:pt x="38" y="164"/>
                  </a:lnTo>
                  <a:lnTo>
                    <a:pt x="25" y="170"/>
                  </a:lnTo>
                  <a:lnTo>
                    <a:pt x="19" y="172"/>
                  </a:lnTo>
                  <a:lnTo>
                    <a:pt x="15" y="178"/>
                  </a:lnTo>
                  <a:lnTo>
                    <a:pt x="15" y="178"/>
                  </a:lnTo>
                  <a:close/>
                  <a:moveTo>
                    <a:pt x="113" y="182"/>
                  </a:moveTo>
                  <a:lnTo>
                    <a:pt x="113" y="182"/>
                  </a:lnTo>
                  <a:lnTo>
                    <a:pt x="122" y="182"/>
                  </a:lnTo>
                  <a:lnTo>
                    <a:pt x="122" y="182"/>
                  </a:lnTo>
                  <a:lnTo>
                    <a:pt x="124" y="178"/>
                  </a:lnTo>
                  <a:lnTo>
                    <a:pt x="128" y="172"/>
                  </a:lnTo>
                  <a:lnTo>
                    <a:pt x="128" y="172"/>
                  </a:lnTo>
                  <a:lnTo>
                    <a:pt x="120" y="176"/>
                  </a:lnTo>
                  <a:lnTo>
                    <a:pt x="116" y="178"/>
                  </a:lnTo>
                  <a:lnTo>
                    <a:pt x="113" y="182"/>
                  </a:lnTo>
                  <a:lnTo>
                    <a:pt x="113" y="182"/>
                  </a:lnTo>
                  <a:close/>
                  <a:moveTo>
                    <a:pt x="11" y="187"/>
                  </a:moveTo>
                  <a:lnTo>
                    <a:pt x="11" y="187"/>
                  </a:lnTo>
                  <a:lnTo>
                    <a:pt x="19" y="185"/>
                  </a:lnTo>
                  <a:lnTo>
                    <a:pt x="25" y="183"/>
                  </a:lnTo>
                  <a:lnTo>
                    <a:pt x="25" y="183"/>
                  </a:lnTo>
                  <a:lnTo>
                    <a:pt x="23" y="182"/>
                  </a:lnTo>
                  <a:lnTo>
                    <a:pt x="17" y="182"/>
                  </a:lnTo>
                  <a:lnTo>
                    <a:pt x="13" y="183"/>
                  </a:lnTo>
                  <a:lnTo>
                    <a:pt x="11" y="185"/>
                  </a:lnTo>
                  <a:lnTo>
                    <a:pt x="11" y="187"/>
                  </a:lnTo>
                  <a:lnTo>
                    <a:pt x="11" y="187"/>
                  </a:lnTo>
                  <a:close/>
                  <a:moveTo>
                    <a:pt x="105" y="187"/>
                  </a:moveTo>
                  <a:lnTo>
                    <a:pt x="105" y="187"/>
                  </a:lnTo>
                  <a:lnTo>
                    <a:pt x="111" y="185"/>
                  </a:lnTo>
                  <a:lnTo>
                    <a:pt x="111" y="185"/>
                  </a:lnTo>
                  <a:lnTo>
                    <a:pt x="111" y="183"/>
                  </a:lnTo>
                  <a:lnTo>
                    <a:pt x="107" y="182"/>
                  </a:lnTo>
                  <a:lnTo>
                    <a:pt x="105" y="183"/>
                  </a:lnTo>
                  <a:lnTo>
                    <a:pt x="105" y="187"/>
                  </a:lnTo>
                  <a:lnTo>
                    <a:pt x="105" y="187"/>
                  </a:lnTo>
                  <a:close/>
                  <a:moveTo>
                    <a:pt x="8" y="197"/>
                  </a:moveTo>
                  <a:lnTo>
                    <a:pt x="8" y="197"/>
                  </a:lnTo>
                  <a:lnTo>
                    <a:pt x="15" y="195"/>
                  </a:lnTo>
                  <a:lnTo>
                    <a:pt x="19" y="191"/>
                  </a:lnTo>
                  <a:lnTo>
                    <a:pt x="21" y="189"/>
                  </a:lnTo>
                  <a:lnTo>
                    <a:pt x="21" y="189"/>
                  </a:lnTo>
                  <a:lnTo>
                    <a:pt x="11" y="191"/>
                  </a:lnTo>
                  <a:lnTo>
                    <a:pt x="8" y="193"/>
                  </a:lnTo>
                  <a:lnTo>
                    <a:pt x="8" y="197"/>
                  </a:lnTo>
                  <a:lnTo>
                    <a:pt x="8" y="197"/>
                  </a:lnTo>
                  <a:close/>
                  <a:moveTo>
                    <a:pt x="10" y="204"/>
                  </a:moveTo>
                  <a:lnTo>
                    <a:pt x="10" y="204"/>
                  </a:lnTo>
                  <a:lnTo>
                    <a:pt x="13" y="202"/>
                  </a:lnTo>
                  <a:lnTo>
                    <a:pt x="17" y="201"/>
                  </a:lnTo>
                  <a:lnTo>
                    <a:pt x="21" y="201"/>
                  </a:lnTo>
                  <a:lnTo>
                    <a:pt x="23" y="197"/>
                  </a:lnTo>
                  <a:lnTo>
                    <a:pt x="23" y="197"/>
                  </a:lnTo>
                  <a:lnTo>
                    <a:pt x="19" y="197"/>
                  </a:lnTo>
                  <a:lnTo>
                    <a:pt x="15" y="199"/>
                  </a:lnTo>
                  <a:lnTo>
                    <a:pt x="11" y="202"/>
                  </a:lnTo>
                  <a:lnTo>
                    <a:pt x="10" y="204"/>
                  </a:lnTo>
                  <a:lnTo>
                    <a:pt x="10" y="204"/>
                  </a:lnTo>
                  <a:close/>
                  <a:moveTo>
                    <a:pt x="11" y="208"/>
                  </a:moveTo>
                  <a:lnTo>
                    <a:pt x="11" y="208"/>
                  </a:lnTo>
                  <a:lnTo>
                    <a:pt x="11" y="210"/>
                  </a:lnTo>
                  <a:lnTo>
                    <a:pt x="13" y="212"/>
                  </a:lnTo>
                  <a:lnTo>
                    <a:pt x="13" y="212"/>
                  </a:lnTo>
                  <a:lnTo>
                    <a:pt x="19" y="208"/>
                  </a:lnTo>
                  <a:lnTo>
                    <a:pt x="25" y="204"/>
                  </a:lnTo>
                  <a:lnTo>
                    <a:pt x="25" y="204"/>
                  </a:lnTo>
                  <a:lnTo>
                    <a:pt x="23" y="204"/>
                  </a:lnTo>
                  <a:lnTo>
                    <a:pt x="19" y="204"/>
                  </a:lnTo>
                  <a:lnTo>
                    <a:pt x="11" y="208"/>
                  </a:lnTo>
                  <a:lnTo>
                    <a:pt x="11" y="208"/>
                  </a:lnTo>
                  <a:close/>
                  <a:moveTo>
                    <a:pt x="19" y="216"/>
                  </a:moveTo>
                  <a:lnTo>
                    <a:pt x="19" y="216"/>
                  </a:lnTo>
                  <a:lnTo>
                    <a:pt x="23" y="218"/>
                  </a:lnTo>
                  <a:lnTo>
                    <a:pt x="27" y="218"/>
                  </a:lnTo>
                  <a:lnTo>
                    <a:pt x="32" y="212"/>
                  </a:lnTo>
                  <a:lnTo>
                    <a:pt x="32" y="212"/>
                  </a:lnTo>
                  <a:lnTo>
                    <a:pt x="31" y="210"/>
                  </a:lnTo>
                  <a:lnTo>
                    <a:pt x="29" y="210"/>
                  </a:lnTo>
                  <a:lnTo>
                    <a:pt x="25" y="210"/>
                  </a:lnTo>
                  <a:lnTo>
                    <a:pt x="21" y="212"/>
                  </a:lnTo>
                  <a:lnTo>
                    <a:pt x="19" y="216"/>
                  </a:lnTo>
                  <a:lnTo>
                    <a:pt x="19" y="216"/>
                  </a:lnTo>
                  <a:close/>
                  <a:moveTo>
                    <a:pt x="29" y="223"/>
                  </a:moveTo>
                  <a:lnTo>
                    <a:pt x="29" y="223"/>
                  </a:lnTo>
                  <a:lnTo>
                    <a:pt x="31" y="223"/>
                  </a:lnTo>
                  <a:lnTo>
                    <a:pt x="32" y="223"/>
                  </a:lnTo>
                  <a:lnTo>
                    <a:pt x="32" y="223"/>
                  </a:lnTo>
                  <a:lnTo>
                    <a:pt x="36" y="220"/>
                  </a:lnTo>
                  <a:lnTo>
                    <a:pt x="36" y="218"/>
                  </a:lnTo>
                  <a:lnTo>
                    <a:pt x="34" y="216"/>
                  </a:lnTo>
                  <a:lnTo>
                    <a:pt x="34" y="216"/>
                  </a:lnTo>
                  <a:lnTo>
                    <a:pt x="31" y="220"/>
                  </a:lnTo>
                  <a:lnTo>
                    <a:pt x="29" y="222"/>
                  </a:lnTo>
                  <a:lnTo>
                    <a:pt x="29" y="223"/>
                  </a:lnTo>
                  <a:lnTo>
                    <a:pt x="29" y="223"/>
                  </a:lnTo>
                  <a:close/>
                  <a:moveTo>
                    <a:pt x="34" y="229"/>
                  </a:moveTo>
                  <a:lnTo>
                    <a:pt x="34" y="229"/>
                  </a:lnTo>
                  <a:lnTo>
                    <a:pt x="44" y="223"/>
                  </a:lnTo>
                  <a:lnTo>
                    <a:pt x="44" y="223"/>
                  </a:lnTo>
                  <a:lnTo>
                    <a:pt x="42" y="222"/>
                  </a:lnTo>
                  <a:lnTo>
                    <a:pt x="38" y="220"/>
                  </a:lnTo>
                  <a:lnTo>
                    <a:pt x="38" y="220"/>
                  </a:lnTo>
                  <a:lnTo>
                    <a:pt x="36" y="223"/>
                  </a:lnTo>
                  <a:lnTo>
                    <a:pt x="34" y="227"/>
                  </a:lnTo>
                  <a:lnTo>
                    <a:pt x="34" y="229"/>
                  </a:lnTo>
                  <a:lnTo>
                    <a:pt x="34" y="229"/>
                  </a:lnTo>
                  <a:close/>
                  <a:moveTo>
                    <a:pt x="42" y="231"/>
                  </a:moveTo>
                  <a:lnTo>
                    <a:pt x="42" y="231"/>
                  </a:lnTo>
                  <a:lnTo>
                    <a:pt x="44" y="231"/>
                  </a:lnTo>
                  <a:lnTo>
                    <a:pt x="46" y="231"/>
                  </a:lnTo>
                  <a:lnTo>
                    <a:pt x="46" y="231"/>
                  </a:lnTo>
                  <a:lnTo>
                    <a:pt x="48" y="229"/>
                  </a:lnTo>
                  <a:lnTo>
                    <a:pt x="48" y="225"/>
                  </a:lnTo>
                  <a:lnTo>
                    <a:pt x="48" y="225"/>
                  </a:lnTo>
                  <a:lnTo>
                    <a:pt x="44" y="227"/>
                  </a:lnTo>
                  <a:lnTo>
                    <a:pt x="42" y="229"/>
                  </a:lnTo>
                  <a:lnTo>
                    <a:pt x="42" y="231"/>
                  </a:lnTo>
                  <a:lnTo>
                    <a:pt x="42" y="231"/>
                  </a:lnTo>
                  <a:close/>
                  <a:moveTo>
                    <a:pt x="50" y="235"/>
                  </a:moveTo>
                  <a:lnTo>
                    <a:pt x="50" y="235"/>
                  </a:lnTo>
                  <a:lnTo>
                    <a:pt x="52" y="235"/>
                  </a:lnTo>
                  <a:lnTo>
                    <a:pt x="53" y="233"/>
                  </a:lnTo>
                  <a:lnTo>
                    <a:pt x="55" y="229"/>
                  </a:lnTo>
                  <a:lnTo>
                    <a:pt x="55" y="229"/>
                  </a:lnTo>
                  <a:lnTo>
                    <a:pt x="53" y="229"/>
                  </a:lnTo>
                  <a:lnTo>
                    <a:pt x="52" y="227"/>
                  </a:lnTo>
                  <a:lnTo>
                    <a:pt x="52" y="227"/>
                  </a:lnTo>
                  <a:lnTo>
                    <a:pt x="50" y="231"/>
                  </a:lnTo>
                  <a:lnTo>
                    <a:pt x="50" y="235"/>
                  </a:lnTo>
                  <a:lnTo>
                    <a:pt x="50" y="2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1" name="Freeform 99"/>
            <p:cNvSpPr>
              <a:spLocks noEditPoints="1"/>
            </p:cNvSpPr>
            <p:nvPr/>
          </p:nvSpPr>
          <p:spPr bwMode="auto">
            <a:xfrm>
              <a:off x="2800351" y="4686300"/>
              <a:ext cx="290513" cy="400050"/>
            </a:xfrm>
            <a:custGeom>
              <a:avLst/>
              <a:gdLst/>
              <a:ahLst/>
              <a:cxnLst>
                <a:cxn ang="0">
                  <a:pos x="38" y="191"/>
                </a:cxn>
                <a:cxn ang="0">
                  <a:pos x="95" y="176"/>
                </a:cxn>
                <a:cxn ang="0">
                  <a:pos x="109" y="141"/>
                </a:cxn>
                <a:cxn ang="0">
                  <a:pos x="65" y="73"/>
                </a:cxn>
                <a:cxn ang="0">
                  <a:pos x="34" y="55"/>
                </a:cxn>
                <a:cxn ang="0">
                  <a:pos x="57" y="6"/>
                </a:cxn>
                <a:cxn ang="0">
                  <a:pos x="149" y="36"/>
                </a:cxn>
                <a:cxn ang="0">
                  <a:pos x="183" y="120"/>
                </a:cxn>
                <a:cxn ang="0">
                  <a:pos x="147" y="217"/>
                </a:cxn>
                <a:cxn ang="0">
                  <a:pos x="12" y="248"/>
                </a:cxn>
                <a:cxn ang="0">
                  <a:pos x="166" y="179"/>
                </a:cxn>
                <a:cxn ang="0">
                  <a:pos x="177" y="99"/>
                </a:cxn>
                <a:cxn ang="0">
                  <a:pos x="113" y="15"/>
                </a:cxn>
                <a:cxn ang="0">
                  <a:pos x="76" y="19"/>
                </a:cxn>
                <a:cxn ang="0">
                  <a:pos x="133" y="109"/>
                </a:cxn>
                <a:cxn ang="0">
                  <a:pos x="84" y="195"/>
                </a:cxn>
                <a:cxn ang="0">
                  <a:pos x="55" y="240"/>
                </a:cxn>
                <a:cxn ang="0">
                  <a:pos x="63" y="10"/>
                </a:cxn>
                <a:cxn ang="0">
                  <a:pos x="74" y="8"/>
                </a:cxn>
                <a:cxn ang="0">
                  <a:pos x="57" y="21"/>
                </a:cxn>
                <a:cxn ang="0">
                  <a:pos x="69" y="21"/>
                </a:cxn>
                <a:cxn ang="0">
                  <a:pos x="69" y="21"/>
                </a:cxn>
                <a:cxn ang="0">
                  <a:pos x="57" y="27"/>
                </a:cxn>
                <a:cxn ang="0">
                  <a:pos x="42" y="44"/>
                </a:cxn>
                <a:cxn ang="0">
                  <a:pos x="46" y="55"/>
                </a:cxn>
                <a:cxn ang="0">
                  <a:pos x="57" y="48"/>
                </a:cxn>
                <a:cxn ang="0">
                  <a:pos x="76" y="54"/>
                </a:cxn>
                <a:cxn ang="0">
                  <a:pos x="82" y="61"/>
                </a:cxn>
                <a:cxn ang="0">
                  <a:pos x="74" y="71"/>
                </a:cxn>
                <a:cxn ang="0">
                  <a:pos x="78" y="67"/>
                </a:cxn>
                <a:cxn ang="0">
                  <a:pos x="92" y="78"/>
                </a:cxn>
                <a:cxn ang="0">
                  <a:pos x="93" y="84"/>
                </a:cxn>
                <a:cxn ang="0">
                  <a:pos x="99" y="78"/>
                </a:cxn>
                <a:cxn ang="0">
                  <a:pos x="105" y="92"/>
                </a:cxn>
                <a:cxn ang="0">
                  <a:pos x="114" y="96"/>
                </a:cxn>
                <a:cxn ang="0">
                  <a:pos x="116" y="111"/>
                </a:cxn>
                <a:cxn ang="0">
                  <a:pos x="120" y="105"/>
                </a:cxn>
                <a:cxn ang="0">
                  <a:pos x="113" y="105"/>
                </a:cxn>
                <a:cxn ang="0">
                  <a:pos x="114" y="122"/>
                </a:cxn>
                <a:cxn ang="0">
                  <a:pos x="114" y="122"/>
                </a:cxn>
                <a:cxn ang="0">
                  <a:pos x="128" y="116"/>
                </a:cxn>
                <a:cxn ang="0">
                  <a:pos x="128" y="147"/>
                </a:cxn>
                <a:cxn ang="0">
                  <a:pos x="118" y="141"/>
                </a:cxn>
                <a:cxn ang="0">
                  <a:pos x="114" y="151"/>
                </a:cxn>
                <a:cxn ang="0">
                  <a:pos x="118" y="166"/>
                </a:cxn>
                <a:cxn ang="0">
                  <a:pos x="105" y="177"/>
                </a:cxn>
                <a:cxn ang="0">
                  <a:pos x="105" y="177"/>
                </a:cxn>
                <a:cxn ang="0">
                  <a:pos x="92" y="189"/>
                </a:cxn>
                <a:cxn ang="0">
                  <a:pos x="25" y="200"/>
                </a:cxn>
                <a:cxn ang="0">
                  <a:pos x="32" y="216"/>
                </a:cxn>
                <a:cxn ang="0">
                  <a:pos x="32" y="210"/>
                </a:cxn>
                <a:cxn ang="0">
                  <a:pos x="23" y="208"/>
                </a:cxn>
                <a:cxn ang="0">
                  <a:pos x="25" y="233"/>
                </a:cxn>
                <a:cxn ang="0">
                  <a:pos x="15" y="242"/>
                </a:cxn>
                <a:cxn ang="0">
                  <a:pos x="31" y="238"/>
                </a:cxn>
                <a:cxn ang="0">
                  <a:pos x="52" y="244"/>
                </a:cxn>
              </a:cxnLst>
              <a:rect l="0" t="0" r="r" b="b"/>
              <a:pathLst>
                <a:path w="183" h="252">
                  <a:moveTo>
                    <a:pt x="0" y="242"/>
                  </a:moveTo>
                  <a:lnTo>
                    <a:pt x="0" y="242"/>
                  </a:lnTo>
                  <a:lnTo>
                    <a:pt x="10" y="202"/>
                  </a:lnTo>
                  <a:lnTo>
                    <a:pt x="10" y="202"/>
                  </a:lnTo>
                  <a:lnTo>
                    <a:pt x="25" y="197"/>
                  </a:lnTo>
                  <a:lnTo>
                    <a:pt x="31" y="193"/>
                  </a:lnTo>
                  <a:lnTo>
                    <a:pt x="38" y="191"/>
                  </a:lnTo>
                  <a:lnTo>
                    <a:pt x="38" y="191"/>
                  </a:lnTo>
                  <a:lnTo>
                    <a:pt x="50" y="193"/>
                  </a:lnTo>
                  <a:lnTo>
                    <a:pt x="57" y="193"/>
                  </a:lnTo>
                  <a:lnTo>
                    <a:pt x="67" y="195"/>
                  </a:lnTo>
                  <a:lnTo>
                    <a:pt x="76" y="191"/>
                  </a:lnTo>
                  <a:lnTo>
                    <a:pt x="76" y="191"/>
                  </a:lnTo>
                  <a:lnTo>
                    <a:pt x="82" y="189"/>
                  </a:lnTo>
                  <a:lnTo>
                    <a:pt x="90" y="183"/>
                  </a:lnTo>
                  <a:lnTo>
                    <a:pt x="95" y="176"/>
                  </a:lnTo>
                  <a:lnTo>
                    <a:pt x="99" y="168"/>
                  </a:lnTo>
                  <a:lnTo>
                    <a:pt x="99" y="168"/>
                  </a:lnTo>
                  <a:lnTo>
                    <a:pt x="103" y="162"/>
                  </a:lnTo>
                  <a:lnTo>
                    <a:pt x="105" y="155"/>
                  </a:lnTo>
                  <a:lnTo>
                    <a:pt x="105" y="155"/>
                  </a:lnTo>
                  <a:lnTo>
                    <a:pt x="107" y="147"/>
                  </a:lnTo>
                  <a:lnTo>
                    <a:pt x="109" y="141"/>
                  </a:lnTo>
                  <a:lnTo>
                    <a:pt x="109" y="141"/>
                  </a:lnTo>
                  <a:lnTo>
                    <a:pt x="109" y="130"/>
                  </a:lnTo>
                  <a:lnTo>
                    <a:pt x="107" y="120"/>
                  </a:lnTo>
                  <a:lnTo>
                    <a:pt x="103" y="111"/>
                  </a:lnTo>
                  <a:lnTo>
                    <a:pt x="99" y="103"/>
                  </a:lnTo>
                  <a:lnTo>
                    <a:pt x="99" y="103"/>
                  </a:lnTo>
                  <a:lnTo>
                    <a:pt x="93" y="96"/>
                  </a:lnTo>
                  <a:lnTo>
                    <a:pt x="84" y="88"/>
                  </a:lnTo>
                  <a:lnTo>
                    <a:pt x="65" y="73"/>
                  </a:lnTo>
                  <a:lnTo>
                    <a:pt x="65" y="73"/>
                  </a:lnTo>
                  <a:lnTo>
                    <a:pt x="59" y="69"/>
                  </a:lnTo>
                  <a:lnTo>
                    <a:pt x="53" y="65"/>
                  </a:lnTo>
                  <a:lnTo>
                    <a:pt x="53" y="65"/>
                  </a:lnTo>
                  <a:lnTo>
                    <a:pt x="42" y="61"/>
                  </a:lnTo>
                  <a:lnTo>
                    <a:pt x="36" y="59"/>
                  </a:lnTo>
                  <a:lnTo>
                    <a:pt x="34" y="55"/>
                  </a:lnTo>
                  <a:lnTo>
                    <a:pt x="34" y="55"/>
                  </a:lnTo>
                  <a:lnTo>
                    <a:pt x="32" y="52"/>
                  </a:lnTo>
                  <a:lnTo>
                    <a:pt x="34" y="44"/>
                  </a:lnTo>
                  <a:lnTo>
                    <a:pt x="36" y="33"/>
                  </a:lnTo>
                  <a:lnTo>
                    <a:pt x="36" y="33"/>
                  </a:lnTo>
                  <a:lnTo>
                    <a:pt x="38" y="21"/>
                  </a:lnTo>
                  <a:lnTo>
                    <a:pt x="40" y="12"/>
                  </a:lnTo>
                  <a:lnTo>
                    <a:pt x="40" y="12"/>
                  </a:lnTo>
                  <a:lnTo>
                    <a:pt x="57" y="6"/>
                  </a:lnTo>
                  <a:lnTo>
                    <a:pt x="74" y="0"/>
                  </a:lnTo>
                  <a:lnTo>
                    <a:pt x="74" y="0"/>
                  </a:lnTo>
                  <a:lnTo>
                    <a:pt x="90" y="0"/>
                  </a:lnTo>
                  <a:lnTo>
                    <a:pt x="103" y="4"/>
                  </a:lnTo>
                  <a:lnTo>
                    <a:pt x="114" y="10"/>
                  </a:lnTo>
                  <a:lnTo>
                    <a:pt x="124" y="17"/>
                  </a:lnTo>
                  <a:lnTo>
                    <a:pt x="124" y="17"/>
                  </a:lnTo>
                  <a:lnTo>
                    <a:pt x="149" y="36"/>
                  </a:lnTo>
                  <a:lnTo>
                    <a:pt x="160" y="48"/>
                  </a:lnTo>
                  <a:lnTo>
                    <a:pt x="168" y="61"/>
                  </a:lnTo>
                  <a:lnTo>
                    <a:pt x="168" y="61"/>
                  </a:lnTo>
                  <a:lnTo>
                    <a:pt x="174" y="71"/>
                  </a:lnTo>
                  <a:lnTo>
                    <a:pt x="177" y="82"/>
                  </a:lnTo>
                  <a:lnTo>
                    <a:pt x="181" y="96"/>
                  </a:lnTo>
                  <a:lnTo>
                    <a:pt x="181" y="107"/>
                  </a:lnTo>
                  <a:lnTo>
                    <a:pt x="183" y="120"/>
                  </a:lnTo>
                  <a:lnTo>
                    <a:pt x="183" y="134"/>
                  </a:lnTo>
                  <a:lnTo>
                    <a:pt x="177" y="158"/>
                  </a:lnTo>
                  <a:lnTo>
                    <a:pt x="177" y="158"/>
                  </a:lnTo>
                  <a:lnTo>
                    <a:pt x="172" y="176"/>
                  </a:lnTo>
                  <a:lnTo>
                    <a:pt x="166" y="193"/>
                  </a:lnTo>
                  <a:lnTo>
                    <a:pt x="156" y="206"/>
                  </a:lnTo>
                  <a:lnTo>
                    <a:pt x="147" y="217"/>
                  </a:lnTo>
                  <a:lnTo>
                    <a:pt x="147" y="217"/>
                  </a:lnTo>
                  <a:lnTo>
                    <a:pt x="128" y="231"/>
                  </a:lnTo>
                  <a:lnTo>
                    <a:pt x="105" y="240"/>
                  </a:lnTo>
                  <a:lnTo>
                    <a:pt x="78" y="248"/>
                  </a:lnTo>
                  <a:lnTo>
                    <a:pt x="52" y="252"/>
                  </a:lnTo>
                  <a:lnTo>
                    <a:pt x="52" y="252"/>
                  </a:lnTo>
                  <a:lnTo>
                    <a:pt x="38" y="252"/>
                  </a:lnTo>
                  <a:lnTo>
                    <a:pt x="23" y="252"/>
                  </a:lnTo>
                  <a:lnTo>
                    <a:pt x="12" y="248"/>
                  </a:lnTo>
                  <a:lnTo>
                    <a:pt x="0" y="242"/>
                  </a:lnTo>
                  <a:lnTo>
                    <a:pt x="0" y="242"/>
                  </a:lnTo>
                  <a:close/>
                  <a:moveTo>
                    <a:pt x="114" y="231"/>
                  </a:moveTo>
                  <a:lnTo>
                    <a:pt x="114" y="231"/>
                  </a:lnTo>
                  <a:lnTo>
                    <a:pt x="132" y="221"/>
                  </a:lnTo>
                  <a:lnTo>
                    <a:pt x="145" y="210"/>
                  </a:lnTo>
                  <a:lnTo>
                    <a:pt x="156" y="197"/>
                  </a:lnTo>
                  <a:lnTo>
                    <a:pt x="166" y="179"/>
                  </a:lnTo>
                  <a:lnTo>
                    <a:pt x="166" y="179"/>
                  </a:lnTo>
                  <a:lnTo>
                    <a:pt x="174" y="158"/>
                  </a:lnTo>
                  <a:lnTo>
                    <a:pt x="175" y="147"/>
                  </a:lnTo>
                  <a:lnTo>
                    <a:pt x="177" y="136"/>
                  </a:lnTo>
                  <a:lnTo>
                    <a:pt x="177" y="136"/>
                  </a:lnTo>
                  <a:lnTo>
                    <a:pt x="179" y="113"/>
                  </a:lnTo>
                  <a:lnTo>
                    <a:pt x="179" y="113"/>
                  </a:lnTo>
                  <a:lnTo>
                    <a:pt x="177" y="99"/>
                  </a:lnTo>
                  <a:lnTo>
                    <a:pt x="174" y="86"/>
                  </a:lnTo>
                  <a:lnTo>
                    <a:pt x="168" y="75"/>
                  </a:lnTo>
                  <a:lnTo>
                    <a:pt x="162" y="63"/>
                  </a:lnTo>
                  <a:lnTo>
                    <a:pt x="154" y="52"/>
                  </a:lnTo>
                  <a:lnTo>
                    <a:pt x="147" y="42"/>
                  </a:lnTo>
                  <a:lnTo>
                    <a:pt x="130" y="27"/>
                  </a:lnTo>
                  <a:lnTo>
                    <a:pt x="130" y="27"/>
                  </a:lnTo>
                  <a:lnTo>
                    <a:pt x="113" y="15"/>
                  </a:lnTo>
                  <a:lnTo>
                    <a:pt x="105" y="10"/>
                  </a:lnTo>
                  <a:lnTo>
                    <a:pt x="95" y="6"/>
                  </a:lnTo>
                  <a:lnTo>
                    <a:pt x="95" y="6"/>
                  </a:lnTo>
                  <a:lnTo>
                    <a:pt x="86" y="4"/>
                  </a:lnTo>
                  <a:lnTo>
                    <a:pt x="86" y="4"/>
                  </a:lnTo>
                  <a:lnTo>
                    <a:pt x="82" y="4"/>
                  </a:lnTo>
                  <a:lnTo>
                    <a:pt x="80" y="8"/>
                  </a:lnTo>
                  <a:lnTo>
                    <a:pt x="76" y="19"/>
                  </a:lnTo>
                  <a:lnTo>
                    <a:pt x="74" y="42"/>
                  </a:lnTo>
                  <a:lnTo>
                    <a:pt x="74" y="42"/>
                  </a:lnTo>
                  <a:lnTo>
                    <a:pt x="93" y="54"/>
                  </a:lnTo>
                  <a:lnTo>
                    <a:pt x="111" y="67"/>
                  </a:lnTo>
                  <a:lnTo>
                    <a:pt x="120" y="76"/>
                  </a:lnTo>
                  <a:lnTo>
                    <a:pt x="126" y="86"/>
                  </a:lnTo>
                  <a:lnTo>
                    <a:pt x="132" y="97"/>
                  </a:lnTo>
                  <a:lnTo>
                    <a:pt x="133" y="109"/>
                  </a:lnTo>
                  <a:lnTo>
                    <a:pt x="133" y="109"/>
                  </a:lnTo>
                  <a:lnTo>
                    <a:pt x="135" y="132"/>
                  </a:lnTo>
                  <a:lnTo>
                    <a:pt x="132" y="151"/>
                  </a:lnTo>
                  <a:lnTo>
                    <a:pt x="126" y="168"/>
                  </a:lnTo>
                  <a:lnTo>
                    <a:pt x="114" y="181"/>
                  </a:lnTo>
                  <a:lnTo>
                    <a:pt x="114" y="181"/>
                  </a:lnTo>
                  <a:lnTo>
                    <a:pt x="101" y="189"/>
                  </a:lnTo>
                  <a:lnTo>
                    <a:pt x="84" y="195"/>
                  </a:lnTo>
                  <a:lnTo>
                    <a:pt x="65" y="198"/>
                  </a:lnTo>
                  <a:lnTo>
                    <a:pt x="55" y="198"/>
                  </a:lnTo>
                  <a:lnTo>
                    <a:pt x="46" y="197"/>
                  </a:lnTo>
                  <a:lnTo>
                    <a:pt x="46" y="197"/>
                  </a:lnTo>
                  <a:lnTo>
                    <a:pt x="36" y="235"/>
                  </a:lnTo>
                  <a:lnTo>
                    <a:pt x="36" y="235"/>
                  </a:lnTo>
                  <a:lnTo>
                    <a:pt x="46" y="238"/>
                  </a:lnTo>
                  <a:lnTo>
                    <a:pt x="55" y="240"/>
                  </a:lnTo>
                  <a:lnTo>
                    <a:pt x="67" y="242"/>
                  </a:lnTo>
                  <a:lnTo>
                    <a:pt x="76" y="242"/>
                  </a:lnTo>
                  <a:lnTo>
                    <a:pt x="97" y="238"/>
                  </a:lnTo>
                  <a:lnTo>
                    <a:pt x="114" y="231"/>
                  </a:lnTo>
                  <a:lnTo>
                    <a:pt x="114" y="231"/>
                  </a:lnTo>
                  <a:close/>
                  <a:moveTo>
                    <a:pt x="71" y="6"/>
                  </a:moveTo>
                  <a:lnTo>
                    <a:pt x="71" y="6"/>
                  </a:lnTo>
                  <a:lnTo>
                    <a:pt x="63" y="10"/>
                  </a:lnTo>
                  <a:lnTo>
                    <a:pt x="55" y="12"/>
                  </a:lnTo>
                  <a:lnTo>
                    <a:pt x="48" y="15"/>
                  </a:lnTo>
                  <a:lnTo>
                    <a:pt x="46" y="17"/>
                  </a:lnTo>
                  <a:lnTo>
                    <a:pt x="44" y="21"/>
                  </a:lnTo>
                  <a:lnTo>
                    <a:pt x="44" y="21"/>
                  </a:lnTo>
                  <a:lnTo>
                    <a:pt x="59" y="15"/>
                  </a:lnTo>
                  <a:lnTo>
                    <a:pt x="74" y="8"/>
                  </a:lnTo>
                  <a:lnTo>
                    <a:pt x="74" y="8"/>
                  </a:lnTo>
                  <a:lnTo>
                    <a:pt x="74" y="6"/>
                  </a:lnTo>
                  <a:lnTo>
                    <a:pt x="71" y="6"/>
                  </a:lnTo>
                  <a:lnTo>
                    <a:pt x="71" y="6"/>
                  </a:lnTo>
                  <a:close/>
                  <a:moveTo>
                    <a:pt x="40" y="33"/>
                  </a:moveTo>
                  <a:lnTo>
                    <a:pt x="40" y="33"/>
                  </a:lnTo>
                  <a:lnTo>
                    <a:pt x="50" y="27"/>
                  </a:lnTo>
                  <a:lnTo>
                    <a:pt x="55" y="23"/>
                  </a:lnTo>
                  <a:lnTo>
                    <a:pt x="57" y="21"/>
                  </a:lnTo>
                  <a:lnTo>
                    <a:pt x="57" y="21"/>
                  </a:lnTo>
                  <a:lnTo>
                    <a:pt x="53" y="23"/>
                  </a:lnTo>
                  <a:lnTo>
                    <a:pt x="48" y="25"/>
                  </a:lnTo>
                  <a:lnTo>
                    <a:pt x="42" y="27"/>
                  </a:lnTo>
                  <a:lnTo>
                    <a:pt x="42" y="31"/>
                  </a:lnTo>
                  <a:lnTo>
                    <a:pt x="40" y="33"/>
                  </a:lnTo>
                  <a:lnTo>
                    <a:pt x="40" y="33"/>
                  </a:lnTo>
                  <a:close/>
                  <a:moveTo>
                    <a:pt x="69" y="21"/>
                  </a:moveTo>
                  <a:lnTo>
                    <a:pt x="69" y="21"/>
                  </a:lnTo>
                  <a:lnTo>
                    <a:pt x="69" y="23"/>
                  </a:lnTo>
                  <a:lnTo>
                    <a:pt x="69" y="23"/>
                  </a:lnTo>
                  <a:lnTo>
                    <a:pt x="72" y="23"/>
                  </a:lnTo>
                  <a:lnTo>
                    <a:pt x="72" y="23"/>
                  </a:lnTo>
                  <a:lnTo>
                    <a:pt x="72" y="21"/>
                  </a:lnTo>
                  <a:lnTo>
                    <a:pt x="72" y="21"/>
                  </a:lnTo>
                  <a:lnTo>
                    <a:pt x="69" y="21"/>
                  </a:lnTo>
                  <a:lnTo>
                    <a:pt x="69" y="21"/>
                  </a:lnTo>
                  <a:close/>
                  <a:moveTo>
                    <a:pt x="50" y="33"/>
                  </a:moveTo>
                  <a:lnTo>
                    <a:pt x="50" y="33"/>
                  </a:lnTo>
                  <a:lnTo>
                    <a:pt x="59" y="29"/>
                  </a:lnTo>
                  <a:lnTo>
                    <a:pt x="65" y="27"/>
                  </a:lnTo>
                  <a:lnTo>
                    <a:pt x="65" y="23"/>
                  </a:lnTo>
                  <a:lnTo>
                    <a:pt x="65" y="23"/>
                  </a:lnTo>
                  <a:lnTo>
                    <a:pt x="57" y="27"/>
                  </a:lnTo>
                  <a:lnTo>
                    <a:pt x="50" y="33"/>
                  </a:lnTo>
                  <a:lnTo>
                    <a:pt x="50" y="33"/>
                  </a:lnTo>
                  <a:close/>
                  <a:moveTo>
                    <a:pt x="65" y="31"/>
                  </a:moveTo>
                  <a:lnTo>
                    <a:pt x="65" y="31"/>
                  </a:lnTo>
                  <a:lnTo>
                    <a:pt x="53" y="38"/>
                  </a:lnTo>
                  <a:lnTo>
                    <a:pt x="48" y="40"/>
                  </a:lnTo>
                  <a:lnTo>
                    <a:pt x="42" y="44"/>
                  </a:lnTo>
                  <a:lnTo>
                    <a:pt x="42" y="44"/>
                  </a:lnTo>
                  <a:lnTo>
                    <a:pt x="55" y="40"/>
                  </a:lnTo>
                  <a:lnTo>
                    <a:pt x="61" y="36"/>
                  </a:lnTo>
                  <a:lnTo>
                    <a:pt x="69" y="35"/>
                  </a:lnTo>
                  <a:lnTo>
                    <a:pt x="69" y="35"/>
                  </a:lnTo>
                  <a:lnTo>
                    <a:pt x="67" y="33"/>
                  </a:lnTo>
                  <a:lnTo>
                    <a:pt x="65" y="31"/>
                  </a:lnTo>
                  <a:lnTo>
                    <a:pt x="65" y="31"/>
                  </a:lnTo>
                  <a:close/>
                  <a:moveTo>
                    <a:pt x="46" y="55"/>
                  </a:moveTo>
                  <a:lnTo>
                    <a:pt x="46" y="55"/>
                  </a:lnTo>
                  <a:lnTo>
                    <a:pt x="53" y="55"/>
                  </a:lnTo>
                  <a:lnTo>
                    <a:pt x="57" y="54"/>
                  </a:lnTo>
                  <a:lnTo>
                    <a:pt x="69" y="50"/>
                  </a:lnTo>
                  <a:lnTo>
                    <a:pt x="69" y="50"/>
                  </a:lnTo>
                  <a:lnTo>
                    <a:pt x="65" y="48"/>
                  </a:lnTo>
                  <a:lnTo>
                    <a:pt x="63" y="46"/>
                  </a:lnTo>
                  <a:lnTo>
                    <a:pt x="57" y="48"/>
                  </a:lnTo>
                  <a:lnTo>
                    <a:pt x="46" y="55"/>
                  </a:lnTo>
                  <a:lnTo>
                    <a:pt x="46" y="55"/>
                  </a:lnTo>
                  <a:close/>
                  <a:moveTo>
                    <a:pt x="57" y="59"/>
                  </a:moveTo>
                  <a:lnTo>
                    <a:pt x="57" y="59"/>
                  </a:lnTo>
                  <a:lnTo>
                    <a:pt x="63" y="59"/>
                  </a:lnTo>
                  <a:lnTo>
                    <a:pt x="67" y="59"/>
                  </a:lnTo>
                  <a:lnTo>
                    <a:pt x="76" y="54"/>
                  </a:lnTo>
                  <a:lnTo>
                    <a:pt x="76" y="54"/>
                  </a:lnTo>
                  <a:lnTo>
                    <a:pt x="72" y="54"/>
                  </a:lnTo>
                  <a:lnTo>
                    <a:pt x="67" y="54"/>
                  </a:lnTo>
                  <a:lnTo>
                    <a:pt x="57" y="59"/>
                  </a:lnTo>
                  <a:lnTo>
                    <a:pt x="57" y="59"/>
                  </a:lnTo>
                  <a:close/>
                  <a:moveTo>
                    <a:pt x="67" y="67"/>
                  </a:moveTo>
                  <a:lnTo>
                    <a:pt x="67" y="67"/>
                  </a:lnTo>
                  <a:lnTo>
                    <a:pt x="76" y="63"/>
                  </a:lnTo>
                  <a:lnTo>
                    <a:pt x="82" y="61"/>
                  </a:lnTo>
                  <a:lnTo>
                    <a:pt x="86" y="57"/>
                  </a:lnTo>
                  <a:lnTo>
                    <a:pt x="86" y="57"/>
                  </a:lnTo>
                  <a:lnTo>
                    <a:pt x="74" y="61"/>
                  </a:lnTo>
                  <a:lnTo>
                    <a:pt x="71" y="63"/>
                  </a:lnTo>
                  <a:lnTo>
                    <a:pt x="67" y="67"/>
                  </a:lnTo>
                  <a:lnTo>
                    <a:pt x="67" y="67"/>
                  </a:lnTo>
                  <a:close/>
                  <a:moveTo>
                    <a:pt x="74" y="71"/>
                  </a:moveTo>
                  <a:lnTo>
                    <a:pt x="74" y="71"/>
                  </a:lnTo>
                  <a:lnTo>
                    <a:pt x="80" y="71"/>
                  </a:lnTo>
                  <a:lnTo>
                    <a:pt x="88" y="71"/>
                  </a:lnTo>
                  <a:lnTo>
                    <a:pt x="93" y="69"/>
                  </a:lnTo>
                  <a:lnTo>
                    <a:pt x="99" y="65"/>
                  </a:lnTo>
                  <a:lnTo>
                    <a:pt x="99" y="65"/>
                  </a:lnTo>
                  <a:lnTo>
                    <a:pt x="92" y="65"/>
                  </a:lnTo>
                  <a:lnTo>
                    <a:pt x="86" y="65"/>
                  </a:lnTo>
                  <a:lnTo>
                    <a:pt x="78" y="67"/>
                  </a:lnTo>
                  <a:lnTo>
                    <a:pt x="74" y="71"/>
                  </a:lnTo>
                  <a:lnTo>
                    <a:pt x="74" y="71"/>
                  </a:lnTo>
                  <a:close/>
                  <a:moveTo>
                    <a:pt x="84" y="76"/>
                  </a:moveTo>
                  <a:lnTo>
                    <a:pt x="84" y="76"/>
                  </a:lnTo>
                  <a:lnTo>
                    <a:pt x="86" y="80"/>
                  </a:lnTo>
                  <a:lnTo>
                    <a:pt x="90" y="82"/>
                  </a:lnTo>
                  <a:lnTo>
                    <a:pt x="90" y="82"/>
                  </a:lnTo>
                  <a:lnTo>
                    <a:pt x="92" y="78"/>
                  </a:lnTo>
                  <a:lnTo>
                    <a:pt x="93" y="76"/>
                  </a:lnTo>
                  <a:lnTo>
                    <a:pt x="97" y="75"/>
                  </a:lnTo>
                  <a:lnTo>
                    <a:pt x="99" y="71"/>
                  </a:lnTo>
                  <a:lnTo>
                    <a:pt x="99" y="71"/>
                  </a:lnTo>
                  <a:lnTo>
                    <a:pt x="84" y="76"/>
                  </a:lnTo>
                  <a:lnTo>
                    <a:pt x="84" y="76"/>
                  </a:lnTo>
                  <a:close/>
                  <a:moveTo>
                    <a:pt x="93" y="84"/>
                  </a:moveTo>
                  <a:lnTo>
                    <a:pt x="93" y="84"/>
                  </a:lnTo>
                  <a:lnTo>
                    <a:pt x="105" y="82"/>
                  </a:lnTo>
                  <a:lnTo>
                    <a:pt x="114" y="82"/>
                  </a:lnTo>
                  <a:lnTo>
                    <a:pt x="114" y="82"/>
                  </a:lnTo>
                  <a:lnTo>
                    <a:pt x="113" y="78"/>
                  </a:lnTo>
                  <a:lnTo>
                    <a:pt x="111" y="75"/>
                  </a:lnTo>
                  <a:lnTo>
                    <a:pt x="109" y="75"/>
                  </a:lnTo>
                  <a:lnTo>
                    <a:pt x="105" y="76"/>
                  </a:lnTo>
                  <a:lnTo>
                    <a:pt x="99" y="78"/>
                  </a:lnTo>
                  <a:lnTo>
                    <a:pt x="93" y="84"/>
                  </a:lnTo>
                  <a:lnTo>
                    <a:pt x="93" y="84"/>
                  </a:lnTo>
                  <a:close/>
                  <a:moveTo>
                    <a:pt x="97" y="90"/>
                  </a:moveTo>
                  <a:lnTo>
                    <a:pt x="97" y="90"/>
                  </a:lnTo>
                  <a:lnTo>
                    <a:pt x="99" y="94"/>
                  </a:lnTo>
                  <a:lnTo>
                    <a:pt x="101" y="96"/>
                  </a:lnTo>
                  <a:lnTo>
                    <a:pt x="101" y="96"/>
                  </a:lnTo>
                  <a:lnTo>
                    <a:pt x="105" y="92"/>
                  </a:lnTo>
                  <a:lnTo>
                    <a:pt x="109" y="86"/>
                  </a:lnTo>
                  <a:lnTo>
                    <a:pt x="109" y="86"/>
                  </a:lnTo>
                  <a:lnTo>
                    <a:pt x="103" y="88"/>
                  </a:lnTo>
                  <a:lnTo>
                    <a:pt x="97" y="90"/>
                  </a:lnTo>
                  <a:lnTo>
                    <a:pt x="97" y="90"/>
                  </a:lnTo>
                  <a:close/>
                  <a:moveTo>
                    <a:pt x="113" y="94"/>
                  </a:moveTo>
                  <a:lnTo>
                    <a:pt x="113" y="94"/>
                  </a:lnTo>
                  <a:lnTo>
                    <a:pt x="114" y="96"/>
                  </a:lnTo>
                  <a:lnTo>
                    <a:pt x="116" y="96"/>
                  </a:lnTo>
                  <a:lnTo>
                    <a:pt x="122" y="92"/>
                  </a:lnTo>
                  <a:lnTo>
                    <a:pt x="122" y="92"/>
                  </a:lnTo>
                  <a:lnTo>
                    <a:pt x="120" y="90"/>
                  </a:lnTo>
                  <a:lnTo>
                    <a:pt x="118" y="90"/>
                  </a:lnTo>
                  <a:lnTo>
                    <a:pt x="113" y="94"/>
                  </a:lnTo>
                  <a:lnTo>
                    <a:pt x="113" y="94"/>
                  </a:lnTo>
                  <a:close/>
                  <a:moveTo>
                    <a:pt x="116" y="111"/>
                  </a:moveTo>
                  <a:lnTo>
                    <a:pt x="116" y="111"/>
                  </a:lnTo>
                  <a:lnTo>
                    <a:pt x="122" y="109"/>
                  </a:lnTo>
                  <a:lnTo>
                    <a:pt x="128" y="107"/>
                  </a:lnTo>
                  <a:lnTo>
                    <a:pt x="128" y="107"/>
                  </a:lnTo>
                  <a:lnTo>
                    <a:pt x="126" y="101"/>
                  </a:lnTo>
                  <a:lnTo>
                    <a:pt x="126" y="101"/>
                  </a:lnTo>
                  <a:lnTo>
                    <a:pt x="122" y="101"/>
                  </a:lnTo>
                  <a:lnTo>
                    <a:pt x="120" y="105"/>
                  </a:lnTo>
                  <a:lnTo>
                    <a:pt x="116" y="111"/>
                  </a:lnTo>
                  <a:lnTo>
                    <a:pt x="116" y="111"/>
                  </a:lnTo>
                  <a:close/>
                  <a:moveTo>
                    <a:pt x="107" y="103"/>
                  </a:moveTo>
                  <a:lnTo>
                    <a:pt x="107" y="103"/>
                  </a:lnTo>
                  <a:lnTo>
                    <a:pt x="107" y="107"/>
                  </a:lnTo>
                  <a:lnTo>
                    <a:pt x="109" y="109"/>
                  </a:lnTo>
                  <a:lnTo>
                    <a:pt x="109" y="109"/>
                  </a:lnTo>
                  <a:lnTo>
                    <a:pt x="113" y="105"/>
                  </a:lnTo>
                  <a:lnTo>
                    <a:pt x="113" y="103"/>
                  </a:lnTo>
                  <a:lnTo>
                    <a:pt x="113" y="101"/>
                  </a:lnTo>
                  <a:lnTo>
                    <a:pt x="113" y="101"/>
                  </a:lnTo>
                  <a:lnTo>
                    <a:pt x="111" y="103"/>
                  </a:lnTo>
                  <a:lnTo>
                    <a:pt x="107" y="103"/>
                  </a:lnTo>
                  <a:lnTo>
                    <a:pt x="107" y="103"/>
                  </a:lnTo>
                  <a:close/>
                  <a:moveTo>
                    <a:pt x="114" y="122"/>
                  </a:moveTo>
                  <a:lnTo>
                    <a:pt x="114" y="122"/>
                  </a:lnTo>
                  <a:lnTo>
                    <a:pt x="116" y="120"/>
                  </a:lnTo>
                  <a:lnTo>
                    <a:pt x="118" y="116"/>
                  </a:lnTo>
                  <a:lnTo>
                    <a:pt x="118" y="116"/>
                  </a:lnTo>
                  <a:lnTo>
                    <a:pt x="113" y="116"/>
                  </a:lnTo>
                  <a:lnTo>
                    <a:pt x="113" y="116"/>
                  </a:lnTo>
                  <a:lnTo>
                    <a:pt x="113" y="120"/>
                  </a:lnTo>
                  <a:lnTo>
                    <a:pt x="114" y="122"/>
                  </a:lnTo>
                  <a:lnTo>
                    <a:pt x="114" y="122"/>
                  </a:lnTo>
                  <a:close/>
                  <a:moveTo>
                    <a:pt x="118" y="130"/>
                  </a:moveTo>
                  <a:lnTo>
                    <a:pt x="118" y="130"/>
                  </a:lnTo>
                  <a:lnTo>
                    <a:pt x="130" y="128"/>
                  </a:lnTo>
                  <a:lnTo>
                    <a:pt x="130" y="128"/>
                  </a:lnTo>
                  <a:lnTo>
                    <a:pt x="130" y="122"/>
                  </a:lnTo>
                  <a:lnTo>
                    <a:pt x="130" y="118"/>
                  </a:lnTo>
                  <a:lnTo>
                    <a:pt x="128" y="116"/>
                  </a:lnTo>
                  <a:lnTo>
                    <a:pt x="128" y="116"/>
                  </a:lnTo>
                  <a:lnTo>
                    <a:pt x="122" y="122"/>
                  </a:lnTo>
                  <a:lnTo>
                    <a:pt x="120" y="126"/>
                  </a:lnTo>
                  <a:lnTo>
                    <a:pt x="118" y="130"/>
                  </a:lnTo>
                  <a:lnTo>
                    <a:pt x="118" y="130"/>
                  </a:lnTo>
                  <a:close/>
                  <a:moveTo>
                    <a:pt x="118" y="145"/>
                  </a:moveTo>
                  <a:lnTo>
                    <a:pt x="118" y="145"/>
                  </a:lnTo>
                  <a:lnTo>
                    <a:pt x="122" y="145"/>
                  </a:lnTo>
                  <a:lnTo>
                    <a:pt x="128" y="147"/>
                  </a:lnTo>
                  <a:lnTo>
                    <a:pt x="128" y="147"/>
                  </a:lnTo>
                  <a:lnTo>
                    <a:pt x="128" y="141"/>
                  </a:lnTo>
                  <a:lnTo>
                    <a:pt x="130" y="137"/>
                  </a:lnTo>
                  <a:lnTo>
                    <a:pt x="128" y="137"/>
                  </a:lnTo>
                  <a:lnTo>
                    <a:pt x="128" y="137"/>
                  </a:lnTo>
                  <a:lnTo>
                    <a:pt x="124" y="139"/>
                  </a:lnTo>
                  <a:lnTo>
                    <a:pt x="122" y="139"/>
                  </a:lnTo>
                  <a:lnTo>
                    <a:pt x="118" y="141"/>
                  </a:lnTo>
                  <a:lnTo>
                    <a:pt x="118" y="145"/>
                  </a:lnTo>
                  <a:lnTo>
                    <a:pt x="118" y="145"/>
                  </a:lnTo>
                  <a:close/>
                  <a:moveTo>
                    <a:pt x="114" y="155"/>
                  </a:moveTo>
                  <a:lnTo>
                    <a:pt x="114" y="155"/>
                  </a:lnTo>
                  <a:lnTo>
                    <a:pt x="116" y="153"/>
                  </a:lnTo>
                  <a:lnTo>
                    <a:pt x="118" y="151"/>
                  </a:lnTo>
                  <a:lnTo>
                    <a:pt x="118" y="151"/>
                  </a:lnTo>
                  <a:lnTo>
                    <a:pt x="114" y="151"/>
                  </a:lnTo>
                  <a:lnTo>
                    <a:pt x="114" y="153"/>
                  </a:lnTo>
                  <a:lnTo>
                    <a:pt x="114" y="155"/>
                  </a:lnTo>
                  <a:lnTo>
                    <a:pt x="114" y="155"/>
                  </a:lnTo>
                  <a:close/>
                  <a:moveTo>
                    <a:pt x="111" y="162"/>
                  </a:moveTo>
                  <a:lnTo>
                    <a:pt x="111" y="162"/>
                  </a:lnTo>
                  <a:lnTo>
                    <a:pt x="114" y="164"/>
                  </a:lnTo>
                  <a:lnTo>
                    <a:pt x="118" y="166"/>
                  </a:lnTo>
                  <a:lnTo>
                    <a:pt x="118" y="166"/>
                  </a:lnTo>
                  <a:lnTo>
                    <a:pt x="122" y="160"/>
                  </a:lnTo>
                  <a:lnTo>
                    <a:pt x="124" y="156"/>
                  </a:lnTo>
                  <a:lnTo>
                    <a:pt x="124" y="155"/>
                  </a:lnTo>
                  <a:lnTo>
                    <a:pt x="124" y="155"/>
                  </a:lnTo>
                  <a:lnTo>
                    <a:pt x="116" y="158"/>
                  </a:lnTo>
                  <a:lnTo>
                    <a:pt x="111" y="162"/>
                  </a:lnTo>
                  <a:lnTo>
                    <a:pt x="111" y="162"/>
                  </a:lnTo>
                  <a:close/>
                  <a:moveTo>
                    <a:pt x="105" y="177"/>
                  </a:moveTo>
                  <a:lnTo>
                    <a:pt x="105" y="177"/>
                  </a:lnTo>
                  <a:lnTo>
                    <a:pt x="107" y="179"/>
                  </a:lnTo>
                  <a:lnTo>
                    <a:pt x="109" y="177"/>
                  </a:lnTo>
                  <a:lnTo>
                    <a:pt x="111" y="176"/>
                  </a:lnTo>
                  <a:lnTo>
                    <a:pt x="111" y="176"/>
                  </a:lnTo>
                  <a:lnTo>
                    <a:pt x="107" y="176"/>
                  </a:lnTo>
                  <a:lnTo>
                    <a:pt x="105" y="177"/>
                  </a:lnTo>
                  <a:lnTo>
                    <a:pt x="105" y="177"/>
                  </a:lnTo>
                  <a:close/>
                  <a:moveTo>
                    <a:pt x="92" y="189"/>
                  </a:moveTo>
                  <a:lnTo>
                    <a:pt x="92" y="189"/>
                  </a:lnTo>
                  <a:lnTo>
                    <a:pt x="95" y="187"/>
                  </a:lnTo>
                  <a:lnTo>
                    <a:pt x="99" y="183"/>
                  </a:lnTo>
                  <a:lnTo>
                    <a:pt x="99" y="183"/>
                  </a:lnTo>
                  <a:lnTo>
                    <a:pt x="97" y="181"/>
                  </a:lnTo>
                  <a:lnTo>
                    <a:pt x="97" y="181"/>
                  </a:lnTo>
                  <a:lnTo>
                    <a:pt x="92" y="189"/>
                  </a:lnTo>
                  <a:lnTo>
                    <a:pt x="92" y="189"/>
                  </a:lnTo>
                  <a:close/>
                  <a:moveTo>
                    <a:pt x="13" y="206"/>
                  </a:moveTo>
                  <a:lnTo>
                    <a:pt x="13" y="206"/>
                  </a:lnTo>
                  <a:lnTo>
                    <a:pt x="27" y="202"/>
                  </a:lnTo>
                  <a:lnTo>
                    <a:pt x="32" y="200"/>
                  </a:lnTo>
                  <a:lnTo>
                    <a:pt x="36" y="197"/>
                  </a:lnTo>
                  <a:lnTo>
                    <a:pt x="36" y="197"/>
                  </a:lnTo>
                  <a:lnTo>
                    <a:pt x="25" y="200"/>
                  </a:lnTo>
                  <a:lnTo>
                    <a:pt x="19" y="204"/>
                  </a:lnTo>
                  <a:lnTo>
                    <a:pt x="13" y="206"/>
                  </a:lnTo>
                  <a:lnTo>
                    <a:pt x="13" y="206"/>
                  </a:lnTo>
                  <a:close/>
                  <a:moveTo>
                    <a:pt x="19" y="217"/>
                  </a:moveTo>
                  <a:lnTo>
                    <a:pt x="19" y="217"/>
                  </a:lnTo>
                  <a:lnTo>
                    <a:pt x="23" y="217"/>
                  </a:lnTo>
                  <a:lnTo>
                    <a:pt x="27" y="216"/>
                  </a:lnTo>
                  <a:lnTo>
                    <a:pt x="32" y="216"/>
                  </a:lnTo>
                  <a:lnTo>
                    <a:pt x="36" y="216"/>
                  </a:lnTo>
                  <a:lnTo>
                    <a:pt x="36" y="216"/>
                  </a:lnTo>
                  <a:lnTo>
                    <a:pt x="36" y="212"/>
                  </a:lnTo>
                  <a:lnTo>
                    <a:pt x="36" y="210"/>
                  </a:lnTo>
                  <a:lnTo>
                    <a:pt x="38" y="208"/>
                  </a:lnTo>
                  <a:lnTo>
                    <a:pt x="36" y="208"/>
                  </a:lnTo>
                  <a:lnTo>
                    <a:pt x="36" y="208"/>
                  </a:lnTo>
                  <a:lnTo>
                    <a:pt x="32" y="210"/>
                  </a:lnTo>
                  <a:lnTo>
                    <a:pt x="29" y="212"/>
                  </a:lnTo>
                  <a:lnTo>
                    <a:pt x="23" y="214"/>
                  </a:lnTo>
                  <a:lnTo>
                    <a:pt x="19" y="217"/>
                  </a:lnTo>
                  <a:lnTo>
                    <a:pt x="19" y="217"/>
                  </a:lnTo>
                  <a:close/>
                  <a:moveTo>
                    <a:pt x="12" y="217"/>
                  </a:moveTo>
                  <a:lnTo>
                    <a:pt x="12" y="217"/>
                  </a:lnTo>
                  <a:lnTo>
                    <a:pt x="17" y="214"/>
                  </a:lnTo>
                  <a:lnTo>
                    <a:pt x="23" y="208"/>
                  </a:lnTo>
                  <a:lnTo>
                    <a:pt x="23" y="208"/>
                  </a:lnTo>
                  <a:lnTo>
                    <a:pt x="15" y="212"/>
                  </a:lnTo>
                  <a:lnTo>
                    <a:pt x="13" y="214"/>
                  </a:lnTo>
                  <a:lnTo>
                    <a:pt x="12" y="217"/>
                  </a:lnTo>
                  <a:lnTo>
                    <a:pt x="12" y="217"/>
                  </a:lnTo>
                  <a:close/>
                  <a:moveTo>
                    <a:pt x="12" y="237"/>
                  </a:moveTo>
                  <a:lnTo>
                    <a:pt x="12" y="237"/>
                  </a:lnTo>
                  <a:lnTo>
                    <a:pt x="25" y="233"/>
                  </a:lnTo>
                  <a:lnTo>
                    <a:pt x="29" y="229"/>
                  </a:lnTo>
                  <a:lnTo>
                    <a:pt x="32" y="225"/>
                  </a:lnTo>
                  <a:lnTo>
                    <a:pt x="32" y="225"/>
                  </a:lnTo>
                  <a:lnTo>
                    <a:pt x="21" y="231"/>
                  </a:lnTo>
                  <a:lnTo>
                    <a:pt x="12" y="237"/>
                  </a:lnTo>
                  <a:lnTo>
                    <a:pt x="12" y="237"/>
                  </a:lnTo>
                  <a:close/>
                  <a:moveTo>
                    <a:pt x="15" y="242"/>
                  </a:moveTo>
                  <a:lnTo>
                    <a:pt x="15" y="242"/>
                  </a:lnTo>
                  <a:lnTo>
                    <a:pt x="17" y="244"/>
                  </a:lnTo>
                  <a:lnTo>
                    <a:pt x="21" y="244"/>
                  </a:lnTo>
                  <a:lnTo>
                    <a:pt x="21" y="244"/>
                  </a:lnTo>
                  <a:lnTo>
                    <a:pt x="23" y="242"/>
                  </a:lnTo>
                  <a:lnTo>
                    <a:pt x="27" y="242"/>
                  </a:lnTo>
                  <a:lnTo>
                    <a:pt x="29" y="240"/>
                  </a:lnTo>
                  <a:lnTo>
                    <a:pt x="31" y="238"/>
                  </a:lnTo>
                  <a:lnTo>
                    <a:pt x="31" y="238"/>
                  </a:lnTo>
                  <a:lnTo>
                    <a:pt x="27" y="238"/>
                  </a:lnTo>
                  <a:lnTo>
                    <a:pt x="23" y="240"/>
                  </a:lnTo>
                  <a:lnTo>
                    <a:pt x="15" y="242"/>
                  </a:lnTo>
                  <a:lnTo>
                    <a:pt x="15" y="242"/>
                  </a:lnTo>
                  <a:close/>
                  <a:moveTo>
                    <a:pt x="57" y="244"/>
                  </a:moveTo>
                  <a:lnTo>
                    <a:pt x="57" y="244"/>
                  </a:lnTo>
                  <a:lnTo>
                    <a:pt x="53" y="244"/>
                  </a:lnTo>
                  <a:lnTo>
                    <a:pt x="52" y="244"/>
                  </a:lnTo>
                  <a:lnTo>
                    <a:pt x="52" y="244"/>
                  </a:lnTo>
                  <a:lnTo>
                    <a:pt x="52" y="244"/>
                  </a:lnTo>
                  <a:lnTo>
                    <a:pt x="55" y="246"/>
                  </a:lnTo>
                  <a:lnTo>
                    <a:pt x="57" y="244"/>
                  </a:lnTo>
                  <a:lnTo>
                    <a:pt x="57" y="2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2" name="Freeform 100"/>
            <p:cNvSpPr>
              <a:spLocks noEditPoints="1"/>
            </p:cNvSpPr>
            <p:nvPr/>
          </p:nvSpPr>
          <p:spPr bwMode="auto">
            <a:xfrm>
              <a:off x="6440488" y="4849813"/>
              <a:ext cx="111125" cy="127000"/>
            </a:xfrm>
            <a:custGeom>
              <a:avLst/>
              <a:gdLst/>
              <a:ahLst/>
              <a:cxnLst>
                <a:cxn ang="0">
                  <a:pos x="21" y="76"/>
                </a:cxn>
                <a:cxn ang="0">
                  <a:pos x="30" y="67"/>
                </a:cxn>
                <a:cxn ang="0">
                  <a:pos x="36" y="59"/>
                </a:cxn>
                <a:cxn ang="0">
                  <a:pos x="15" y="55"/>
                </a:cxn>
                <a:cxn ang="0">
                  <a:pos x="2" y="40"/>
                </a:cxn>
                <a:cxn ang="0">
                  <a:pos x="4" y="19"/>
                </a:cxn>
                <a:cxn ang="0">
                  <a:pos x="13" y="10"/>
                </a:cxn>
                <a:cxn ang="0">
                  <a:pos x="29" y="2"/>
                </a:cxn>
                <a:cxn ang="0">
                  <a:pos x="44" y="0"/>
                </a:cxn>
                <a:cxn ang="0">
                  <a:pos x="61" y="10"/>
                </a:cxn>
                <a:cxn ang="0">
                  <a:pos x="69" y="25"/>
                </a:cxn>
                <a:cxn ang="0">
                  <a:pos x="70" y="46"/>
                </a:cxn>
                <a:cxn ang="0">
                  <a:pos x="63" y="63"/>
                </a:cxn>
                <a:cxn ang="0">
                  <a:pos x="48" y="76"/>
                </a:cxn>
                <a:cxn ang="0">
                  <a:pos x="27" y="80"/>
                </a:cxn>
                <a:cxn ang="0">
                  <a:pos x="21" y="78"/>
                </a:cxn>
                <a:cxn ang="0">
                  <a:pos x="61" y="19"/>
                </a:cxn>
                <a:cxn ang="0">
                  <a:pos x="51" y="10"/>
                </a:cxn>
                <a:cxn ang="0">
                  <a:pos x="36" y="8"/>
                </a:cxn>
                <a:cxn ang="0">
                  <a:pos x="19" y="19"/>
                </a:cxn>
                <a:cxn ang="0">
                  <a:pos x="19" y="33"/>
                </a:cxn>
                <a:cxn ang="0">
                  <a:pos x="27" y="44"/>
                </a:cxn>
                <a:cxn ang="0">
                  <a:pos x="40" y="50"/>
                </a:cxn>
                <a:cxn ang="0">
                  <a:pos x="48" y="50"/>
                </a:cxn>
                <a:cxn ang="0">
                  <a:pos x="51" y="55"/>
                </a:cxn>
                <a:cxn ang="0">
                  <a:pos x="44" y="69"/>
                </a:cxn>
                <a:cxn ang="0">
                  <a:pos x="32" y="76"/>
                </a:cxn>
                <a:cxn ang="0">
                  <a:pos x="55" y="65"/>
                </a:cxn>
                <a:cxn ang="0">
                  <a:pos x="65" y="40"/>
                </a:cxn>
                <a:cxn ang="0">
                  <a:pos x="61" y="19"/>
                </a:cxn>
                <a:cxn ang="0">
                  <a:pos x="11" y="21"/>
                </a:cxn>
                <a:cxn ang="0">
                  <a:pos x="13" y="19"/>
                </a:cxn>
                <a:cxn ang="0">
                  <a:pos x="9" y="23"/>
                </a:cxn>
                <a:cxn ang="0">
                  <a:pos x="6" y="36"/>
                </a:cxn>
                <a:cxn ang="0">
                  <a:pos x="11" y="33"/>
                </a:cxn>
                <a:cxn ang="0">
                  <a:pos x="6" y="36"/>
                </a:cxn>
                <a:cxn ang="0">
                  <a:pos x="8" y="42"/>
                </a:cxn>
                <a:cxn ang="0">
                  <a:pos x="15" y="38"/>
                </a:cxn>
                <a:cxn ang="0">
                  <a:pos x="9" y="38"/>
                </a:cxn>
                <a:cxn ang="0">
                  <a:pos x="11" y="46"/>
                </a:cxn>
                <a:cxn ang="0">
                  <a:pos x="17" y="40"/>
                </a:cxn>
                <a:cxn ang="0">
                  <a:pos x="11" y="46"/>
                </a:cxn>
                <a:cxn ang="0">
                  <a:pos x="13" y="52"/>
                </a:cxn>
                <a:cxn ang="0">
                  <a:pos x="21" y="46"/>
                </a:cxn>
                <a:cxn ang="0">
                  <a:pos x="13" y="52"/>
                </a:cxn>
                <a:cxn ang="0">
                  <a:pos x="19" y="55"/>
                </a:cxn>
                <a:cxn ang="0">
                  <a:pos x="29" y="50"/>
                </a:cxn>
                <a:cxn ang="0">
                  <a:pos x="21" y="52"/>
                </a:cxn>
                <a:cxn ang="0">
                  <a:pos x="36" y="63"/>
                </a:cxn>
                <a:cxn ang="0">
                  <a:pos x="42" y="65"/>
                </a:cxn>
                <a:cxn ang="0">
                  <a:pos x="42" y="61"/>
                </a:cxn>
                <a:cxn ang="0">
                  <a:pos x="36" y="63"/>
                </a:cxn>
                <a:cxn ang="0">
                  <a:pos x="34" y="71"/>
                </a:cxn>
                <a:cxn ang="0">
                  <a:pos x="32" y="69"/>
                </a:cxn>
                <a:cxn ang="0">
                  <a:pos x="30" y="73"/>
                </a:cxn>
              </a:cxnLst>
              <a:rect l="0" t="0" r="r" b="b"/>
              <a:pathLst>
                <a:path w="70" h="80">
                  <a:moveTo>
                    <a:pt x="19" y="76"/>
                  </a:moveTo>
                  <a:lnTo>
                    <a:pt x="19" y="76"/>
                  </a:lnTo>
                  <a:lnTo>
                    <a:pt x="21" y="76"/>
                  </a:lnTo>
                  <a:lnTo>
                    <a:pt x="23" y="74"/>
                  </a:lnTo>
                  <a:lnTo>
                    <a:pt x="23" y="74"/>
                  </a:lnTo>
                  <a:lnTo>
                    <a:pt x="30" y="67"/>
                  </a:lnTo>
                  <a:lnTo>
                    <a:pt x="30" y="67"/>
                  </a:lnTo>
                  <a:lnTo>
                    <a:pt x="32" y="63"/>
                  </a:lnTo>
                  <a:lnTo>
                    <a:pt x="36" y="59"/>
                  </a:lnTo>
                  <a:lnTo>
                    <a:pt x="36" y="59"/>
                  </a:lnTo>
                  <a:lnTo>
                    <a:pt x="25" y="59"/>
                  </a:lnTo>
                  <a:lnTo>
                    <a:pt x="15" y="55"/>
                  </a:lnTo>
                  <a:lnTo>
                    <a:pt x="8" y="50"/>
                  </a:lnTo>
                  <a:lnTo>
                    <a:pt x="2" y="40"/>
                  </a:lnTo>
                  <a:lnTo>
                    <a:pt x="2" y="40"/>
                  </a:lnTo>
                  <a:lnTo>
                    <a:pt x="0" y="34"/>
                  </a:lnTo>
                  <a:lnTo>
                    <a:pt x="2" y="27"/>
                  </a:lnTo>
                  <a:lnTo>
                    <a:pt x="4" y="19"/>
                  </a:lnTo>
                  <a:lnTo>
                    <a:pt x="8" y="13"/>
                  </a:lnTo>
                  <a:lnTo>
                    <a:pt x="8" y="13"/>
                  </a:lnTo>
                  <a:lnTo>
                    <a:pt x="13" y="10"/>
                  </a:lnTo>
                  <a:lnTo>
                    <a:pt x="21" y="6"/>
                  </a:lnTo>
                  <a:lnTo>
                    <a:pt x="21" y="6"/>
                  </a:lnTo>
                  <a:lnTo>
                    <a:pt x="29" y="2"/>
                  </a:lnTo>
                  <a:lnTo>
                    <a:pt x="38" y="0"/>
                  </a:lnTo>
                  <a:lnTo>
                    <a:pt x="38" y="0"/>
                  </a:lnTo>
                  <a:lnTo>
                    <a:pt x="44" y="0"/>
                  </a:lnTo>
                  <a:lnTo>
                    <a:pt x="51" y="2"/>
                  </a:lnTo>
                  <a:lnTo>
                    <a:pt x="57" y="6"/>
                  </a:lnTo>
                  <a:lnTo>
                    <a:pt x="61" y="10"/>
                  </a:lnTo>
                  <a:lnTo>
                    <a:pt x="61" y="10"/>
                  </a:lnTo>
                  <a:lnTo>
                    <a:pt x="65" y="17"/>
                  </a:lnTo>
                  <a:lnTo>
                    <a:pt x="69" y="25"/>
                  </a:lnTo>
                  <a:lnTo>
                    <a:pt x="70" y="34"/>
                  </a:lnTo>
                  <a:lnTo>
                    <a:pt x="70" y="46"/>
                  </a:lnTo>
                  <a:lnTo>
                    <a:pt x="70" y="46"/>
                  </a:lnTo>
                  <a:lnTo>
                    <a:pt x="67" y="57"/>
                  </a:lnTo>
                  <a:lnTo>
                    <a:pt x="67" y="57"/>
                  </a:lnTo>
                  <a:lnTo>
                    <a:pt x="63" y="63"/>
                  </a:lnTo>
                  <a:lnTo>
                    <a:pt x="59" y="69"/>
                  </a:lnTo>
                  <a:lnTo>
                    <a:pt x="53" y="73"/>
                  </a:lnTo>
                  <a:lnTo>
                    <a:pt x="48" y="76"/>
                  </a:lnTo>
                  <a:lnTo>
                    <a:pt x="48" y="76"/>
                  </a:lnTo>
                  <a:lnTo>
                    <a:pt x="38" y="80"/>
                  </a:lnTo>
                  <a:lnTo>
                    <a:pt x="27" y="80"/>
                  </a:lnTo>
                  <a:lnTo>
                    <a:pt x="27" y="80"/>
                  </a:lnTo>
                  <a:lnTo>
                    <a:pt x="23" y="80"/>
                  </a:lnTo>
                  <a:lnTo>
                    <a:pt x="21" y="78"/>
                  </a:lnTo>
                  <a:lnTo>
                    <a:pt x="19" y="76"/>
                  </a:lnTo>
                  <a:lnTo>
                    <a:pt x="19" y="76"/>
                  </a:lnTo>
                  <a:close/>
                  <a:moveTo>
                    <a:pt x="61" y="19"/>
                  </a:moveTo>
                  <a:lnTo>
                    <a:pt x="61" y="19"/>
                  </a:lnTo>
                  <a:lnTo>
                    <a:pt x="57" y="13"/>
                  </a:lnTo>
                  <a:lnTo>
                    <a:pt x="51" y="10"/>
                  </a:lnTo>
                  <a:lnTo>
                    <a:pt x="46" y="8"/>
                  </a:lnTo>
                  <a:lnTo>
                    <a:pt x="36" y="8"/>
                  </a:lnTo>
                  <a:lnTo>
                    <a:pt x="36" y="8"/>
                  </a:lnTo>
                  <a:lnTo>
                    <a:pt x="29" y="12"/>
                  </a:lnTo>
                  <a:lnTo>
                    <a:pt x="23" y="15"/>
                  </a:lnTo>
                  <a:lnTo>
                    <a:pt x="19" y="19"/>
                  </a:lnTo>
                  <a:lnTo>
                    <a:pt x="19" y="25"/>
                  </a:lnTo>
                  <a:lnTo>
                    <a:pt x="19" y="25"/>
                  </a:lnTo>
                  <a:lnTo>
                    <a:pt x="19" y="33"/>
                  </a:lnTo>
                  <a:lnTo>
                    <a:pt x="21" y="38"/>
                  </a:lnTo>
                  <a:lnTo>
                    <a:pt x="21" y="38"/>
                  </a:lnTo>
                  <a:lnTo>
                    <a:pt x="27" y="44"/>
                  </a:lnTo>
                  <a:lnTo>
                    <a:pt x="36" y="48"/>
                  </a:lnTo>
                  <a:lnTo>
                    <a:pt x="36" y="48"/>
                  </a:lnTo>
                  <a:lnTo>
                    <a:pt x="40" y="50"/>
                  </a:lnTo>
                  <a:lnTo>
                    <a:pt x="44" y="50"/>
                  </a:lnTo>
                  <a:lnTo>
                    <a:pt x="44" y="50"/>
                  </a:lnTo>
                  <a:lnTo>
                    <a:pt x="48" y="50"/>
                  </a:lnTo>
                  <a:lnTo>
                    <a:pt x="51" y="50"/>
                  </a:lnTo>
                  <a:lnTo>
                    <a:pt x="51" y="50"/>
                  </a:lnTo>
                  <a:lnTo>
                    <a:pt x="51" y="55"/>
                  </a:lnTo>
                  <a:lnTo>
                    <a:pt x="48" y="63"/>
                  </a:lnTo>
                  <a:lnTo>
                    <a:pt x="48" y="63"/>
                  </a:lnTo>
                  <a:lnTo>
                    <a:pt x="44" y="69"/>
                  </a:lnTo>
                  <a:lnTo>
                    <a:pt x="38" y="73"/>
                  </a:lnTo>
                  <a:lnTo>
                    <a:pt x="32" y="76"/>
                  </a:lnTo>
                  <a:lnTo>
                    <a:pt x="32" y="76"/>
                  </a:lnTo>
                  <a:lnTo>
                    <a:pt x="40" y="74"/>
                  </a:lnTo>
                  <a:lnTo>
                    <a:pt x="48" y="71"/>
                  </a:lnTo>
                  <a:lnTo>
                    <a:pt x="55" y="65"/>
                  </a:lnTo>
                  <a:lnTo>
                    <a:pt x="59" y="59"/>
                  </a:lnTo>
                  <a:lnTo>
                    <a:pt x="63" y="50"/>
                  </a:lnTo>
                  <a:lnTo>
                    <a:pt x="65" y="40"/>
                  </a:lnTo>
                  <a:lnTo>
                    <a:pt x="65" y="31"/>
                  </a:lnTo>
                  <a:lnTo>
                    <a:pt x="61" y="19"/>
                  </a:lnTo>
                  <a:lnTo>
                    <a:pt x="61" y="19"/>
                  </a:lnTo>
                  <a:close/>
                  <a:moveTo>
                    <a:pt x="9" y="23"/>
                  </a:moveTo>
                  <a:lnTo>
                    <a:pt x="9" y="23"/>
                  </a:lnTo>
                  <a:lnTo>
                    <a:pt x="11" y="21"/>
                  </a:lnTo>
                  <a:lnTo>
                    <a:pt x="13" y="21"/>
                  </a:lnTo>
                  <a:lnTo>
                    <a:pt x="13" y="21"/>
                  </a:lnTo>
                  <a:lnTo>
                    <a:pt x="13" y="19"/>
                  </a:lnTo>
                  <a:lnTo>
                    <a:pt x="13" y="19"/>
                  </a:lnTo>
                  <a:lnTo>
                    <a:pt x="11" y="19"/>
                  </a:lnTo>
                  <a:lnTo>
                    <a:pt x="9" y="23"/>
                  </a:lnTo>
                  <a:lnTo>
                    <a:pt x="9" y="23"/>
                  </a:lnTo>
                  <a:close/>
                  <a:moveTo>
                    <a:pt x="6" y="36"/>
                  </a:moveTo>
                  <a:lnTo>
                    <a:pt x="6" y="36"/>
                  </a:lnTo>
                  <a:lnTo>
                    <a:pt x="9" y="34"/>
                  </a:lnTo>
                  <a:lnTo>
                    <a:pt x="11" y="33"/>
                  </a:lnTo>
                  <a:lnTo>
                    <a:pt x="11" y="33"/>
                  </a:lnTo>
                  <a:lnTo>
                    <a:pt x="13" y="31"/>
                  </a:lnTo>
                  <a:lnTo>
                    <a:pt x="13" y="31"/>
                  </a:lnTo>
                  <a:lnTo>
                    <a:pt x="6" y="36"/>
                  </a:lnTo>
                  <a:lnTo>
                    <a:pt x="6" y="36"/>
                  </a:lnTo>
                  <a:close/>
                  <a:moveTo>
                    <a:pt x="8" y="42"/>
                  </a:moveTo>
                  <a:lnTo>
                    <a:pt x="8" y="42"/>
                  </a:lnTo>
                  <a:lnTo>
                    <a:pt x="11" y="40"/>
                  </a:lnTo>
                  <a:lnTo>
                    <a:pt x="15" y="38"/>
                  </a:lnTo>
                  <a:lnTo>
                    <a:pt x="15" y="38"/>
                  </a:lnTo>
                  <a:lnTo>
                    <a:pt x="13" y="34"/>
                  </a:lnTo>
                  <a:lnTo>
                    <a:pt x="13" y="34"/>
                  </a:lnTo>
                  <a:lnTo>
                    <a:pt x="9" y="38"/>
                  </a:lnTo>
                  <a:lnTo>
                    <a:pt x="8" y="42"/>
                  </a:lnTo>
                  <a:lnTo>
                    <a:pt x="8" y="42"/>
                  </a:lnTo>
                  <a:close/>
                  <a:moveTo>
                    <a:pt x="11" y="46"/>
                  </a:moveTo>
                  <a:lnTo>
                    <a:pt x="11" y="46"/>
                  </a:lnTo>
                  <a:lnTo>
                    <a:pt x="13" y="44"/>
                  </a:lnTo>
                  <a:lnTo>
                    <a:pt x="17" y="40"/>
                  </a:lnTo>
                  <a:lnTo>
                    <a:pt x="17" y="40"/>
                  </a:lnTo>
                  <a:lnTo>
                    <a:pt x="13" y="42"/>
                  </a:lnTo>
                  <a:lnTo>
                    <a:pt x="11" y="46"/>
                  </a:lnTo>
                  <a:lnTo>
                    <a:pt x="11" y="46"/>
                  </a:lnTo>
                  <a:close/>
                  <a:moveTo>
                    <a:pt x="13" y="52"/>
                  </a:moveTo>
                  <a:lnTo>
                    <a:pt x="13" y="52"/>
                  </a:lnTo>
                  <a:lnTo>
                    <a:pt x="17" y="50"/>
                  </a:lnTo>
                  <a:lnTo>
                    <a:pt x="21" y="46"/>
                  </a:lnTo>
                  <a:lnTo>
                    <a:pt x="21" y="46"/>
                  </a:lnTo>
                  <a:lnTo>
                    <a:pt x="19" y="44"/>
                  </a:lnTo>
                  <a:lnTo>
                    <a:pt x="19" y="44"/>
                  </a:lnTo>
                  <a:lnTo>
                    <a:pt x="13" y="52"/>
                  </a:lnTo>
                  <a:lnTo>
                    <a:pt x="13" y="52"/>
                  </a:lnTo>
                  <a:close/>
                  <a:moveTo>
                    <a:pt x="19" y="55"/>
                  </a:moveTo>
                  <a:lnTo>
                    <a:pt x="19" y="55"/>
                  </a:lnTo>
                  <a:lnTo>
                    <a:pt x="23" y="53"/>
                  </a:lnTo>
                  <a:lnTo>
                    <a:pt x="29" y="50"/>
                  </a:lnTo>
                  <a:lnTo>
                    <a:pt x="29" y="50"/>
                  </a:lnTo>
                  <a:lnTo>
                    <a:pt x="23" y="50"/>
                  </a:lnTo>
                  <a:lnTo>
                    <a:pt x="23" y="50"/>
                  </a:lnTo>
                  <a:lnTo>
                    <a:pt x="21" y="52"/>
                  </a:lnTo>
                  <a:lnTo>
                    <a:pt x="19" y="55"/>
                  </a:lnTo>
                  <a:lnTo>
                    <a:pt x="19" y="55"/>
                  </a:lnTo>
                  <a:close/>
                  <a:moveTo>
                    <a:pt x="36" y="63"/>
                  </a:moveTo>
                  <a:lnTo>
                    <a:pt x="36" y="63"/>
                  </a:lnTo>
                  <a:lnTo>
                    <a:pt x="38" y="65"/>
                  </a:lnTo>
                  <a:lnTo>
                    <a:pt x="42" y="65"/>
                  </a:lnTo>
                  <a:lnTo>
                    <a:pt x="42" y="65"/>
                  </a:lnTo>
                  <a:lnTo>
                    <a:pt x="42" y="63"/>
                  </a:lnTo>
                  <a:lnTo>
                    <a:pt x="42" y="61"/>
                  </a:lnTo>
                  <a:lnTo>
                    <a:pt x="42" y="61"/>
                  </a:lnTo>
                  <a:lnTo>
                    <a:pt x="36" y="63"/>
                  </a:lnTo>
                  <a:lnTo>
                    <a:pt x="36" y="63"/>
                  </a:lnTo>
                  <a:close/>
                  <a:moveTo>
                    <a:pt x="30" y="73"/>
                  </a:moveTo>
                  <a:lnTo>
                    <a:pt x="30" y="73"/>
                  </a:lnTo>
                  <a:lnTo>
                    <a:pt x="34" y="71"/>
                  </a:lnTo>
                  <a:lnTo>
                    <a:pt x="40" y="67"/>
                  </a:lnTo>
                  <a:lnTo>
                    <a:pt x="40" y="67"/>
                  </a:lnTo>
                  <a:lnTo>
                    <a:pt x="32" y="69"/>
                  </a:lnTo>
                  <a:lnTo>
                    <a:pt x="32" y="69"/>
                  </a:lnTo>
                  <a:lnTo>
                    <a:pt x="30" y="73"/>
                  </a:lnTo>
                  <a:lnTo>
                    <a:pt x="30" y="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3"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4" name="TextBox 1534"/>
            <p:cNvSpPr txBox="1"/>
            <p:nvPr/>
          </p:nvSpPr>
          <p:spPr>
            <a:xfrm>
              <a:off x="857224" y="928676"/>
              <a:ext cx="571504" cy="3314159"/>
            </a:xfrm>
            <a:prstGeom prst="rect">
              <a:avLst/>
            </a:prstGeom>
            <a:noFill/>
          </p:spPr>
          <p:txBody>
            <a:bodyPr wrap="square" rtlCol="0">
              <a:spAutoFit/>
            </a:bodyPr>
            <a:lstStyle/>
            <a:p>
              <a:r>
                <a:rPr lang="zh-CN" altLang="en-US" sz="3200" b="1" dirty="0" smtClean="0">
                  <a:latin typeface="方正静蕾简体" panose="02000000000000000000" pitchFamily="2" charset="-122"/>
                  <a:ea typeface="方正静蕾简体" panose="02000000000000000000" pitchFamily="2" charset="-122"/>
                </a:rPr>
                <a:t>赠送精美手绘图标</a:t>
              </a:r>
              <a:endParaRPr lang="zh-CN" altLang="en-US" sz="3200" b="1" dirty="0">
                <a:latin typeface="方正静蕾简体" panose="02000000000000000000" pitchFamily="2" charset="-122"/>
                <a:ea typeface="方正静蕾简体" panose="02000000000000000000" pitchFamily="2" charset="-122"/>
              </a:endParaRPr>
            </a:p>
          </p:txBody>
        </p:sp>
      </p:gr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图片 3"/>
          <p:cNvPicPr>
            <a:picLocks noChangeAspect="1"/>
          </p:cNvPicPr>
          <p:nvPr/>
        </p:nvPicPr>
        <p:blipFill>
          <a:blip r:embed="rId2"/>
          <a:stretch>
            <a:fillRect/>
          </a:stretch>
        </p:blipFill>
        <p:spPr>
          <a:xfrm>
            <a:off x="465046" y="204604"/>
            <a:ext cx="11261908" cy="1283002"/>
          </a:xfrm>
          <a:prstGeom prst="rect">
            <a:avLst/>
          </a:prstGeom>
        </p:spPr>
      </p:pic>
      <p:grpSp>
        <p:nvGrpSpPr>
          <p:cNvPr id="101" name="组合 100"/>
          <p:cNvGrpSpPr/>
          <p:nvPr/>
        </p:nvGrpSpPr>
        <p:grpSpPr>
          <a:xfrm>
            <a:off x="747686" y="1095362"/>
            <a:ext cx="10402652" cy="5391016"/>
            <a:chOff x="785786" y="714362"/>
            <a:chExt cx="7443835" cy="3857654"/>
          </a:xfrm>
          <a:solidFill>
            <a:schemeClr val="tx1">
              <a:lumMod val="95000"/>
              <a:lumOff val="5000"/>
            </a:schemeClr>
          </a:solidFill>
        </p:grpSpPr>
        <p:grpSp>
          <p:nvGrpSpPr>
            <p:cNvPr id="102" name="组合 1291"/>
            <p:cNvGrpSpPr/>
            <p:nvPr/>
          </p:nvGrpSpPr>
          <p:grpSpPr>
            <a:xfrm>
              <a:off x="5260976" y="3829037"/>
              <a:ext cx="700087" cy="701676"/>
              <a:chOff x="5260976" y="4098925"/>
              <a:chExt cx="700087" cy="701676"/>
            </a:xfrm>
            <a:grpFill/>
          </p:grpSpPr>
          <p:sp>
            <p:nvSpPr>
              <p:cNvPr id="1600"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1"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2"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3"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4"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5"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6"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7"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8"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9"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0"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1"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2"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3"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4"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5"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6"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7"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8"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9"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0"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1"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2"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3"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4"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5"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6"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7"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8"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9"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0"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1"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2"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3"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4"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5"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6"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7"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8"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9"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0"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1"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2"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3"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4"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5"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6"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7"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8"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9"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0"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1"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2"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3"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4"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5"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6"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7"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8"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9"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0"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1"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2"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3"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4"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5"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6"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7"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8"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9"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0"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1"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2"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3" name="组合 1284"/>
            <p:cNvGrpSpPr/>
            <p:nvPr/>
          </p:nvGrpSpPr>
          <p:grpSpPr>
            <a:xfrm>
              <a:off x="5297488" y="2770175"/>
              <a:ext cx="630238" cy="755650"/>
              <a:chOff x="5297488" y="3040063"/>
              <a:chExt cx="630238" cy="755650"/>
            </a:xfrm>
            <a:grpFill/>
          </p:grpSpPr>
          <p:sp>
            <p:nvSpPr>
              <p:cNvPr id="1564"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5"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6"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7"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8"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9"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0"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1"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2"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3"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4"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5"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6"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7"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8"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9"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0"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1"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2"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3"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4"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5"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6"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7"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8"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9"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0"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1"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2"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3"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4"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5"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6"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7"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8"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9"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4" name="组合 1293"/>
            <p:cNvGrpSpPr/>
            <p:nvPr/>
          </p:nvGrpSpPr>
          <p:grpSpPr>
            <a:xfrm>
              <a:off x="3144839" y="3783000"/>
              <a:ext cx="676275" cy="779463"/>
              <a:chOff x="3144839" y="3783000"/>
              <a:chExt cx="676275" cy="779463"/>
            </a:xfrm>
            <a:grpFill/>
          </p:grpSpPr>
          <p:sp>
            <p:nvSpPr>
              <p:cNvPr id="1488"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9"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0"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91440" tIns="45720" rIns="91440" bIns="45720" numCol="1" anchor="t" anchorCtr="0" compatLnSpc="1"/>
              <a:lstStyle/>
              <a:p>
                <a:endParaRPr lang="zh-CN" altLang="en-US"/>
              </a:p>
            </p:txBody>
          </p:sp>
          <p:grpSp>
            <p:nvGrpSpPr>
              <p:cNvPr id="1491" name="组合 1289"/>
              <p:cNvGrpSpPr/>
              <p:nvPr/>
            </p:nvGrpSpPr>
            <p:grpSpPr>
              <a:xfrm>
                <a:off x="3159126" y="3783000"/>
                <a:ext cx="661988" cy="771525"/>
                <a:chOff x="3159126" y="4052888"/>
                <a:chExt cx="661988" cy="771525"/>
              </a:xfrm>
              <a:grpFill/>
            </p:grpSpPr>
            <p:sp>
              <p:nvSpPr>
                <p:cNvPr id="1492"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3"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4"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5"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6"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7"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8"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9"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0"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1"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2"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3"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4"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5"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6"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7"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8"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9"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0"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1"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2"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3"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4"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5"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6"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7"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8"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9"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0"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1"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2"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3"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4"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5"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6"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7"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8"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9"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0"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1"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2"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3"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4"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5"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6"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7"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8"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9"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0"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1"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2"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3"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4"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5"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6"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7"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8"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9"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0"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1"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2"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3"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4"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5"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6"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7"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8"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9"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0"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1"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2"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3"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105" name="组合 1275"/>
            <p:cNvGrpSpPr/>
            <p:nvPr/>
          </p:nvGrpSpPr>
          <p:grpSpPr>
            <a:xfrm>
              <a:off x="4219576" y="735000"/>
              <a:ext cx="655638" cy="687388"/>
              <a:chOff x="4219576" y="1004888"/>
              <a:chExt cx="655638" cy="687388"/>
            </a:xfrm>
            <a:grpFill/>
          </p:grpSpPr>
          <p:sp>
            <p:nvSpPr>
              <p:cNvPr id="1410"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1"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2"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3"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4"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5"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6"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7"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8"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9"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0"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1"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2"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3"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4"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5"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6"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7"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8"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9"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0"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1"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2"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3"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4"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5"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6"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7"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8"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9"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0"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1"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2"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3"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4"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5"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6"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7"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8"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9"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0"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1"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2"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3"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4"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5"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6"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7"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8"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9"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0"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1"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2"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3"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4"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5"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6"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7"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8"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9"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0"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1"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2"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3"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4"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5"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6"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7"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8"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9"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0"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1"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2"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3"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4"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5"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6"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7"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6" name="组合 1277"/>
            <p:cNvGrpSpPr/>
            <p:nvPr/>
          </p:nvGrpSpPr>
          <p:grpSpPr>
            <a:xfrm>
              <a:off x="2009776" y="852475"/>
              <a:ext cx="820738" cy="417513"/>
              <a:chOff x="2009776" y="1122363"/>
              <a:chExt cx="820738" cy="417513"/>
            </a:xfrm>
            <a:grpFill/>
          </p:grpSpPr>
          <p:sp>
            <p:nvSpPr>
              <p:cNvPr id="1350"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1"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2"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3"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4"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5"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6"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7"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8"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9"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0"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1"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2"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3"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4"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5"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6"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7"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8"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9"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0"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1"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2"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3"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4"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5"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6"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7"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8"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9"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0"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1"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2"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3"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4"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5"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6"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7"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8"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9"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0"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1"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2"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3"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4"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5"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6"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7"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8"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9"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0"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1"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2"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3"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4"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5"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6"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7"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8"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9"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7" name="组合 1274"/>
            <p:cNvGrpSpPr/>
            <p:nvPr/>
          </p:nvGrpSpPr>
          <p:grpSpPr>
            <a:xfrm>
              <a:off x="5248276" y="825487"/>
              <a:ext cx="727075" cy="561976"/>
              <a:chOff x="5248276" y="1095375"/>
              <a:chExt cx="727075" cy="561976"/>
            </a:xfrm>
            <a:grpFill/>
          </p:grpSpPr>
          <p:sp>
            <p:nvSpPr>
              <p:cNvPr id="1321"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2"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3"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4"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5"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6"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7"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8"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9"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0"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1"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2"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3"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4"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5"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6"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7"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8"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9"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0"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1"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2"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3"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4"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5"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6"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7"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8"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9"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8" name="组合 1273"/>
            <p:cNvGrpSpPr/>
            <p:nvPr/>
          </p:nvGrpSpPr>
          <p:grpSpPr>
            <a:xfrm>
              <a:off x="6286501" y="746112"/>
              <a:ext cx="779463" cy="617538"/>
              <a:chOff x="6286501" y="1016000"/>
              <a:chExt cx="779463" cy="617538"/>
            </a:xfrm>
            <a:grpFill/>
          </p:grpSpPr>
          <p:sp>
            <p:nvSpPr>
              <p:cNvPr id="1266"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7"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8"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9"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0"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1"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2"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3"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4"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5"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6"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7"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8"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9"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0"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1"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2"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3"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4"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5"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6"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7"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8"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89"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0"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1"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2"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3"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4"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5"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6"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7"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8"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9"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0"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1"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2"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3"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4"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5"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6"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7"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8"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9"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0"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1"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2"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3"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4"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5"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6"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7"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8"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9"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0"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09" name="组合 1276"/>
            <p:cNvGrpSpPr/>
            <p:nvPr/>
          </p:nvGrpSpPr>
          <p:grpSpPr>
            <a:xfrm>
              <a:off x="3119438" y="714362"/>
              <a:ext cx="728663" cy="676276"/>
              <a:chOff x="3119438" y="984250"/>
              <a:chExt cx="728663" cy="676276"/>
            </a:xfrm>
            <a:grpFill/>
          </p:grpSpPr>
          <p:sp>
            <p:nvSpPr>
              <p:cNvPr id="1206"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7"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8"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9"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0"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1"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2"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3"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4"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5"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6"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7"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8"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19"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0"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1"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2"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3"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4"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5"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6"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7"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8"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29"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0"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1"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2"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3"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4"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5"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6"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7"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8"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39"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0"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1"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2"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3"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4"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5"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6"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7"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8"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49"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0"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1"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2"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3"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4"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5"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6"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7"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8"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59"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0"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1"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2"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3"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4"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65"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0" name="组合 1278"/>
            <p:cNvGrpSpPr/>
            <p:nvPr/>
          </p:nvGrpSpPr>
          <p:grpSpPr>
            <a:xfrm>
              <a:off x="2084388" y="1695437"/>
              <a:ext cx="669925" cy="742950"/>
              <a:chOff x="2084388" y="1965325"/>
              <a:chExt cx="669925" cy="742950"/>
            </a:xfrm>
            <a:grpFill/>
          </p:grpSpPr>
          <p:sp>
            <p:nvSpPr>
              <p:cNvPr id="1169"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0"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1"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2"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3"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4"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5"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6"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7"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8"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79"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0"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1"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2"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3"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4"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5"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6"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7"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8"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89"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0"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1"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2"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3"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4"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5"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6"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7"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8"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99"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0"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1"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2"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3"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4"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05"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1" name="组合 1279"/>
            <p:cNvGrpSpPr/>
            <p:nvPr/>
          </p:nvGrpSpPr>
          <p:grpSpPr>
            <a:xfrm>
              <a:off x="3100388" y="1708137"/>
              <a:ext cx="766763" cy="758826"/>
              <a:chOff x="3100388" y="1978025"/>
              <a:chExt cx="766763" cy="758826"/>
            </a:xfrm>
            <a:grpFill/>
          </p:grpSpPr>
          <p:sp>
            <p:nvSpPr>
              <p:cNvPr id="1133"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4"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5"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6"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7"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8"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9"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0"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1"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2"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3"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4"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5"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6"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7"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8"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49"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0"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1"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2"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3"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4"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5"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6"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7"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8"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59"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0"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1"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2"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3"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4"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5"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6"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7"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68"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2" name="组合 1280"/>
            <p:cNvGrpSpPr/>
            <p:nvPr/>
          </p:nvGrpSpPr>
          <p:grpSpPr>
            <a:xfrm>
              <a:off x="4151313" y="1766875"/>
              <a:ext cx="792163" cy="700087"/>
              <a:chOff x="4151313" y="2036763"/>
              <a:chExt cx="792163" cy="700087"/>
            </a:xfrm>
            <a:grpFill/>
          </p:grpSpPr>
          <p:sp>
            <p:nvSpPr>
              <p:cNvPr id="1066"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7"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8"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9"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0"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1"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2"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3"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4"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5"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6"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7"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8"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79"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0"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1"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2"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3"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4"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5"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6"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7"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8"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89"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0"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1"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2"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3"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4"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5"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6"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7"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8"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99"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0"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1"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2"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3"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4"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5"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6"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7"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8"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09"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0"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1"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2"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3"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4"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5"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6"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7"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8"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19"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0"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1"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2"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3"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4"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5"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6"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7"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8"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29"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0"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1"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132"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3" name="组合 1282"/>
            <p:cNvGrpSpPr/>
            <p:nvPr/>
          </p:nvGrpSpPr>
          <p:grpSpPr>
            <a:xfrm>
              <a:off x="6303963" y="1676387"/>
              <a:ext cx="742950" cy="774701"/>
              <a:chOff x="6303963" y="1946275"/>
              <a:chExt cx="742950" cy="774701"/>
            </a:xfrm>
            <a:grpFill/>
          </p:grpSpPr>
          <p:sp>
            <p:nvSpPr>
              <p:cNvPr id="1013"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4"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5"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6"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7"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8"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9"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0"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1"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2"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3"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4"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5"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6"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7"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8"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29"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0"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1"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2"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3"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4"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5"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6"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7"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8"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39"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0"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1"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2"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3"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4"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5"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6"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7"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8"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49"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0"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1"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2"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3"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4"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5"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6"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7"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8"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59"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0"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1"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2"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3"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4"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65"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4" name="组合 1287"/>
            <p:cNvGrpSpPr/>
            <p:nvPr/>
          </p:nvGrpSpPr>
          <p:grpSpPr>
            <a:xfrm>
              <a:off x="2033588" y="2774937"/>
              <a:ext cx="771525" cy="746126"/>
              <a:chOff x="2033588" y="3044825"/>
              <a:chExt cx="771525" cy="746126"/>
            </a:xfrm>
            <a:grpFill/>
          </p:grpSpPr>
          <p:sp>
            <p:nvSpPr>
              <p:cNvPr id="939"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0"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1"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2"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3"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4"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5"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6"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7"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8"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49"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0"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1"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2"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3"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4"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5"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6"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7"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8"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59"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0"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1"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2"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3"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4"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5"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6"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7"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8"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69"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0"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1"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2"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3"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4"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5"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6"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7"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8"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79"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0"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1"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2"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3"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4"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5"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6"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7"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8"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89"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0"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1"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2"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3"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4"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5"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6"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7"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8"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99"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0"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1"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2"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3"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4"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5"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6"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7"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8"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09"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0"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1"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012"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5" name="组合 1285"/>
            <p:cNvGrpSpPr/>
            <p:nvPr/>
          </p:nvGrpSpPr>
          <p:grpSpPr>
            <a:xfrm>
              <a:off x="4148138" y="2859075"/>
              <a:ext cx="798513" cy="611188"/>
              <a:chOff x="4148138" y="3128963"/>
              <a:chExt cx="798513" cy="611188"/>
            </a:xfrm>
            <a:grpFill/>
          </p:grpSpPr>
          <p:sp>
            <p:nvSpPr>
              <p:cNvPr id="858"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9"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0"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1"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2"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3"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4"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5"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6"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7"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8"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69"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0"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1"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2"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3"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4"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5"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6"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7"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8"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79"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0"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1"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2"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3"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4"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5"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6"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7"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8"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89"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0"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1"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2"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3"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4"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5"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6"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7"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8"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99"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0"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1"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2"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3"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4"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5"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6"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7"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8"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09"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0"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1"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2"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3"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4"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5"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6"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7"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8"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19"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0"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1"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2"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3"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4"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5"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6"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7"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8"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29"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0"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1"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2"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3"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4"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5"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6"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7"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938"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6" name="组合 1286"/>
            <p:cNvGrpSpPr/>
            <p:nvPr/>
          </p:nvGrpSpPr>
          <p:grpSpPr>
            <a:xfrm>
              <a:off x="3213101" y="2797163"/>
              <a:ext cx="541337" cy="720725"/>
              <a:chOff x="3213101" y="3067051"/>
              <a:chExt cx="541337" cy="720725"/>
            </a:xfrm>
            <a:grpFill/>
          </p:grpSpPr>
          <p:sp>
            <p:nvSpPr>
              <p:cNvPr id="807"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8"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9"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0"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1"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2"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3"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4"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5"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6"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7"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8"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19"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0"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1"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2"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3"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4"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5"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6"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7"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8"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29"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0"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1"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2"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3"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4"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5"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6"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7"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8"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39"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0"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1"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2"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3"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4"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5"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6"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7"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8"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49"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0"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1"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2"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3"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4"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5"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6"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57"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7" name="组合 1283"/>
            <p:cNvGrpSpPr/>
            <p:nvPr/>
          </p:nvGrpSpPr>
          <p:grpSpPr>
            <a:xfrm>
              <a:off x="6302376" y="2789225"/>
              <a:ext cx="747712" cy="711200"/>
              <a:chOff x="6302376" y="3059113"/>
              <a:chExt cx="747712" cy="711200"/>
            </a:xfrm>
            <a:grpFill/>
          </p:grpSpPr>
          <p:sp>
            <p:nvSpPr>
              <p:cNvPr id="757"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8"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9"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0"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1"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2"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3"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4"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5"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6"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7"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8"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69"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0"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1"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2"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3"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4"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5"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6"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7"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8"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79"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0" name="Freeform 947"/>
              <p:cNvSpPr/>
              <p:nvPr/>
            </p:nvSpPr>
            <p:spPr bwMode="auto">
              <a:xfrm>
                <a:off x="6716713" y="3230563"/>
                <a:ext cx="230188" cy="2016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1"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2"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3"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4"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5"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6"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7"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8"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89"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0"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1"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2"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3"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4"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5"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6"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7"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8"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99"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0"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1"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2"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3"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4"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5"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806"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8" name="组合 1288"/>
            <p:cNvGrpSpPr/>
            <p:nvPr/>
          </p:nvGrpSpPr>
          <p:grpSpPr>
            <a:xfrm>
              <a:off x="2058988" y="3816337"/>
              <a:ext cx="720725" cy="715963"/>
              <a:chOff x="2058988" y="4086225"/>
              <a:chExt cx="720725" cy="715963"/>
            </a:xfrm>
            <a:grpFill/>
          </p:grpSpPr>
          <p:sp>
            <p:nvSpPr>
              <p:cNvPr id="695"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6"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7"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8"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9"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0"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1"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2"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3"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4"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5"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6"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7"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8"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09"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0"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1"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2"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3"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4"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5"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6"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7"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8"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19"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0"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1"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2"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3"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4"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5"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6"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7"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8"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29"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0"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1"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2"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3"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4"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5"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6"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7"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8"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39"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0"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1"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2"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3"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4"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5"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6"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7"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8"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49"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0"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1"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2" name="Freeform 1032"/>
              <p:cNvSpPr/>
              <p:nvPr/>
            </p:nvSpPr>
            <p:spPr bwMode="auto">
              <a:xfrm>
                <a:off x="2362201" y="4311650"/>
                <a:ext cx="2016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3"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4" name="Freeform 1034"/>
              <p:cNvSpPr/>
              <p:nvPr/>
            </p:nvSpPr>
            <p:spPr bwMode="auto">
              <a:xfrm>
                <a:off x="2249488" y="4241800"/>
                <a:ext cx="2016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5"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756"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19" name="组合 1290"/>
            <p:cNvGrpSpPr/>
            <p:nvPr/>
          </p:nvGrpSpPr>
          <p:grpSpPr>
            <a:xfrm>
              <a:off x="4151313" y="3783000"/>
              <a:ext cx="792163" cy="762000"/>
              <a:chOff x="4151313" y="4052888"/>
              <a:chExt cx="792163" cy="762000"/>
            </a:xfrm>
            <a:grpFill/>
          </p:grpSpPr>
          <p:sp>
            <p:nvSpPr>
              <p:cNvPr id="598" name="Freeform 1037"/>
              <p:cNvSpPr/>
              <p:nvPr/>
            </p:nvSpPr>
            <p:spPr bwMode="auto">
              <a:xfrm>
                <a:off x="4249738" y="4081463"/>
                <a:ext cx="2016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9"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0"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1"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2"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3"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4"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5"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6"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7"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8"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09"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0"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1"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2"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3"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4"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5"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6"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7"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8"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19"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0"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1"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2"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3"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4"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5"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6"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7"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8"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29"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0"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1"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2"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3"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4"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5"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6"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7"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8"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39"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0"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1"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2"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3"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4"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5"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6"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7"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8"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49"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0"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1"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2"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3"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4"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5"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6"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7"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8"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59"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0"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1"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2"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3"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4"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5"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6"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7"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8"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69"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0"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1"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2"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3"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4"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5"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6"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7"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8"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79"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0"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1"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2"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3"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4"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5"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6"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7"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8"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89"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0"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1"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2"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3"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694"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0" name="组合 1292"/>
            <p:cNvGrpSpPr/>
            <p:nvPr/>
          </p:nvGrpSpPr>
          <p:grpSpPr>
            <a:xfrm>
              <a:off x="6281738" y="3794112"/>
              <a:ext cx="787400" cy="754063"/>
              <a:chOff x="6281738" y="4064000"/>
              <a:chExt cx="787400" cy="754063"/>
            </a:xfrm>
            <a:grpFill/>
          </p:grpSpPr>
          <p:sp>
            <p:nvSpPr>
              <p:cNvPr id="552"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3"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4"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5"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6"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7"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8"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9"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0"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1"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2"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3"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4"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5"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6"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7"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8"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69"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0"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1"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2"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3"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4"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5"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6"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7"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8"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79"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0"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1"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2"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3"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4"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5"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6"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7"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8"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89"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0"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1"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2"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3"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4"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5"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6"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97"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1" name="组合 1281"/>
            <p:cNvGrpSpPr/>
            <p:nvPr/>
          </p:nvGrpSpPr>
          <p:grpSpPr>
            <a:xfrm>
              <a:off x="5237163" y="1736712"/>
              <a:ext cx="749301" cy="709613"/>
              <a:chOff x="5237163" y="2006600"/>
              <a:chExt cx="749301" cy="709613"/>
            </a:xfrm>
            <a:grpFill/>
          </p:grpSpPr>
          <p:sp>
            <p:nvSpPr>
              <p:cNvPr id="461"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2"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3"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4"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5"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6"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7"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8"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9"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0"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1"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2"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3"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4"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5"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6"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7"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8"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79"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0"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1"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2"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3"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4"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5"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6"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7"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8"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89"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0"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1"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2"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3"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4"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5"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6"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7"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8"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99"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0"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1"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2"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3"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4"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5"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6"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7"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8"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09"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0"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1"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2"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3"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4"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5"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6"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7"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8"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19"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0"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1"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2"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3"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4"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5"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6"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7"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8"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29"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0"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1"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2"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3"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4"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5"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6"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7"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8"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39"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0"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1"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2"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3"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4"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5"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6"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7"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8"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49"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0"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551"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2" name="组合 1294"/>
            <p:cNvGrpSpPr/>
            <p:nvPr/>
          </p:nvGrpSpPr>
          <p:grpSpPr>
            <a:xfrm>
              <a:off x="7458096" y="2686037"/>
              <a:ext cx="768350" cy="763588"/>
              <a:chOff x="6137276" y="2995613"/>
              <a:chExt cx="768350" cy="763588"/>
            </a:xfrm>
            <a:grpFill/>
          </p:grpSpPr>
          <p:sp>
            <p:nvSpPr>
              <p:cNvPr id="296"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7"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8"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9"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0"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1"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2"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3"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4"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5"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6"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7"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8"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09"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0"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1"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2"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3"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4"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5"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6"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7"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8"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19"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0"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1"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2"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3"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4"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5"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326"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5"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6"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7"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8"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29"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0"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1"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2"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3"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4"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5"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6"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7"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8"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39"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0"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1"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2"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3"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4"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5"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6"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7"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8"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49"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0"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1"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2"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3"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4"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5"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6"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7"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8"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59"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460"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3" name="组合 1362"/>
            <p:cNvGrpSpPr/>
            <p:nvPr/>
          </p:nvGrpSpPr>
          <p:grpSpPr>
            <a:xfrm>
              <a:off x="7577158" y="3756012"/>
              <a:ext cx="544513" cy="696913"/>
              <a:chOff x="6256338" y="4065588"/>
              <a:chExt cx="544513" cy="696913"/>
            </a:xfrm>
            <a:grpFill/>
          </p:grpSpPr>
          <p:sp>
            <p:nvSpPr>
              <p:cNvPr id="235"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6"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7"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8"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9"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0"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1"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2"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3"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4"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5"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6"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7"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8"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49"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0"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1"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2"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3"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4"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5"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6"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7"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8"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59"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0"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1"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2"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3"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4"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5"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6"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7"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8"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69"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0"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1"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2"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3"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4"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5"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6"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7"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8"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79"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0"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1"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2"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3"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4"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5"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6"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7"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8"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89"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0"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1"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2"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3"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4"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95"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4" name="组合 1424"/>
            <p:cNvGrpSpPr/>
            <p:nvPr/>
          </p:nvGrpSpPr>
          <p:grpSpPr>
            <a:xfrm>
              <a:off x="7429520" y="1728774"/>
              <a:ext cx="787400" cy="804863"/>
              <a:chOff x="6108700" y="2038350"/>
              <a:chExt cx="787400" cy="804863"/>
            </a:xfrm>
            <a:grpFill/>
          </p:grpSpPr>
          <p:sp>
            <p:nvSpPr>
              <p:cNvPr id="201"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2"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3"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4"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5"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6"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7"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8"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9"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0"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1"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2"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3"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4"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5"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6"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7"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8"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19"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0"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1"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2"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3"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4"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5"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6"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7"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8"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29"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0"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1"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2"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3"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34"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91440" tIns="45720" rIns="91440" bIns="45720" numCol="1" anchor="t" anchorCtr="0" compatLnSpc="1"/>
              <a:lstStyle/>
              <a:p>
                <a:endParaRPr lang="zh-CN" altLang="en-US"/>
              </a:p>
            </p:txBody>
          </p:sp>
        </p:grpSp>
        <p:grpSp>
          <p:nvGrpSpPr>
            <p:cNvPr id="125" name="组合 1459"/>
            <p:cNvGrpSpPr/>
            <p:nvPr/>
          </p:nvGrpSpPr>
          <p:grpSpPr>
            <a:xfrm>
              <a:off x="7440633" y="714362"/>
              <a:ext cx="788988" cy="811212"/>
              <a:chOff x="6119813" y="1023938"/>
              <a:chExt cx="788988" cy="811212"/>
            </a:xfrm>
            <a:grpFill/>
          </p:grpSpPr>
          <p:sp>
            <p:nvSpPr>
              <p:cNvPr id="128"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9"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0"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1"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2"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3"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4"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5"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6"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7"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8"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39"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0"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1"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2"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3"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4"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5"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6"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7"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8"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49"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0"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1"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2"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3"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4"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5"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6"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7"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8"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59"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0"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1"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2"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3"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4"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5"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6"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7"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8"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69"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0"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1"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2"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3"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4"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5"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6"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7"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8"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79"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0"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1"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2"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3"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4"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5"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6"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7"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8"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89"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0"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1"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2"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3"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4"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5"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6"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7"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8"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99"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200"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91440" tIns="45720" rIns="91440" bIns="45720" numCol="1" anchor="t" anchorCtr="0" compatLnSpc="1"/>
              <a:lstStyle/>
              <a:p>
                <a:endParaRPr lang="zh-CN" altLang="en-US"/>
              </a:p>
            </p:txBody>
          </p:sp>
        </p:grpSp>
        <p:sp>
          <p:nvSpPr>
            <p:cNvPr id="126" name="Freeform 297"/>
            <p:cNvSpPr>
              <a:spLocks noEditPoints="1"/>
            </p:cNvSpPr>
            <p:nvPr/>
          </p:nvSpPr>
          <p:spPr bwMode="auto">
            <a:xfrm rot="16200000">
              <a:off x="-714412" y="2285998"/>
              <a:ext cx="3786216" cy="785819"/>
            </a:xfrm>
            <a:custGeom>
              <a:avLst/>
              <a:gdLst/>
              <a:ahLst/>
              <a:cxnLst>
                <a:cxn ang="0">
                  <a:pos x="122" y="796"/>
                </a:cxn>
                <a:cxn ang="0">
                  <a:pos x="235" y="804"/>
                </a:cxn>
                <a:cxn ang="0">
                  <a:pos x="603" y="808"/>
                </a:cxn>
                <a:cxn ang="0">
                  <a:pos x="739" y="790"/>
                </a:cxn>
                <a:cxn ang="0">
                  <a:pos x="812" y="744"/>
                </a:cxn>
                <a:cxn ang="0">
                  <a:pos x="832" y="697"/>
                </a:cxn>
                <a:cxn ang="0">
                  <a:pos x="836" y="151"/>
                </a:cxn>
                <a:cxn ang="0">
                  <a:pos x="814" y="79"/>
                </a:cxn>
                <a:cxn ang="0">
                  <a:pos x="779" y="38"/>
                </a:cxn>
                <a:cxn ang="0">
                  <a:pos x="722" y="17"/>
                </a:cxn>
                <a:cxn ang="0">
                  <a:pos x="529" y="2"/>
                </a:cxn>
                <a:cxn ang="0">
                  <a:pos x="271" y="7"/>
                </a:cxn>
                <a:cxn ang="0">
                  <a:pos x="159" y="13"/>
                </a:cxn>
                <a:cxn ang="0">
                  <a:pos x="56" y="34"/>
                </a:cxn>
                <a:cxn ang="0">
                  <a:pos x="18" y="90"/>
                </a:cxn>
                <a:cxn ang="0">
                  <a:pos x="6" y="174"/>
                </a:cxn>
                <a:cxn ang="0">
                  <a:pos x="3" y="443"/>
                </a:cxn>
                <a:cxn ang="0">
                  <a:pos x="17" y="683"/>
                </a:cxn>
                <a:cxn ang="0">
                  <a:pos x="56" y="765"/>
                </a:cxn>
                <a:cxn ang="0">
                  <a:pos x="825" y="148"/>
                </a:cxn>
                <a:cxn ang="0">
                  <a:pos x="836" y="278"/>
                </a:cxn>
                <a:cxn ang="0">
                  <a:pos x="825" y="179"/>
                </a:cxn>
                <a:cxn ang="0">
                  <a:pos x="819" y="122"/>
                </a:cxn>
                <a:cxn ang="0">
                  <a:pos x="652" y="23"/>
                </a:cxn>
                <a:cxn ang="0">
                  <a:pos x="727" y="30"/>
                </a:cxn>
                <a:cxn ang="0">
                  <a:pos x="706" y="30"/>
                </a:cxn>
                <a:cxn ang="0">
                  <a:pos x="745" y="42"/>
                </a:cxn>
                <a:cxn ang="0">
                  <a:pos x="787" y="75"/>
                </a:cxn>
                <a:cxn ang="0">
                  <a:pos x="812" y="145"/>
                </a:cxn>
                <a:cxn ang="0">
                  <a:pos x="826" y="346"/>
                </a:cxn>
                <a:cxn ang="0">
                  <a:pos x="826" y="602"/>
                </a:cxn>
                <a:cxn ang="0">
                  <a:pos x="812" y="725"/>
                </a:cxn>
                <a:cxn ang="0">
                  <a:pos x="755" y="773"/>
                </a:cxn>
                <a:cxn ang="0">
                  <a:pos x="669" y="791"/>
                </a:cxn>
                <a:cxn ang="0">
                  <a:pos x="311" y="796"/>
                </a:cxn>
                <a:cxn ang="0">
                  <a:pos x="96" y="774"/>
                </a:cxn>
                <a:cxn ang="0">
                  <a:pos x="47" y="732"/>
                </a:cxn>
                <a:cxn ang="0">
                  <a:pos x="27" y="654"/>
                </a:cxn>
                <a:cxn ang="0">
                  <a:pos x="20" y="399"/>
                </a:cxn>
                <a:cxn ang="0">
                  <a:pos x="30" y="159"/>
                </a:cxn>
                <a:cxn ang="0">
                  <a:pos x="62" y="62"/>
                </a:cxn>
                <a:cxn ang="0">
                  <a:pos x="138" y="24"/>
                </a:cxn>
                <a:cxn ang="0">
                  <a:pos x="377" y="13"/>
                </a:cxn>
                <a:cxn ang="0">
                  <a:pos x="24" y="103"/>
                </a:cxn>
                <a:cxn ang="0">
                  <a:pos x="62" y="44"/>
                </a:cxn>
                <a:cxn ang="0">
                  <a:pos x="59" y="52"/>
                </a:cxn>
                <a:cxn ang="0">
                  <a:pos x="21" y="145"/>
                </a:cxn>
                <a:cxn ang="0">
                  <a:pos x="10" y="278"/>
                </a:cxn>
                <a:cxn ang="0">
                  <a:pos x="24" y="103"/>
                </a:cxn>
                <a:cxn ang="0">
                  <a:pos x="11" y="353"/>
                </a:cxn>
                <a:cxn ang="0">
                  <a:pos x="11" y="395"/>
                </a:cxn>
              </a:cxnLst>
              <a:rect l="0" t="0" r="r" b="b"/>
              <a:pathLst>
                <a:path w="845" h="811">
                  <a:moveTo>
                    <a:pt x="69" y="776"/>
                  </a:moveTo>
                  <a:lnTo>
                    <a:pt x="69" y="776"/>
                  </a:lnTo>
                  <a:lnTo>
                    <a:pt x="86" y="784"/>
                  </a:lnTo>
                  <a:lnTo>
                    <a:pt x="104" y="790"/>
                  </a:lnTo>
                  <a:lnTo>
                    <a:pt x="122" y="796"/>
                  </a:lnTo>
                  <a:lnTo>
                    <a:pt x="144" y="798"/>
                  </a:lnTo>
                  <a:lnTo>
                    <a:pt x="166" y="801"/>
                  </a:lnTo>
                  <a:lnTo>
                    <a:pt x="189" y="803"/>
                  </a:lnTo>
                  <a:lnTo>
                    <a:pt x="235" y="804"/>
                  </a:lnTo>
                  <a:lnTo>
                    <a:pt x="235" y="804"/>
                  </a:lnTo>
                  <a:lnTo>
                    <a:pt x="356" y="808"/>
                  </a:lnTo>
                  <a:lnTo>
                    <a:pt x="418" y="810"/>
                  </a:lnTo>
                  <a:lnTo>
                    <a:pt x="479" y="811"/>
                  </a:lnTo>
                  <a:lnTo>
                    <a:pt x="543" y="810"/>
                  </a:lnTo>
                  <a:lnTo>
                    <a:pt x="603" y="808"/>
                  </a:lnTo>
                  <a:lnTo>
                    <a:pt x="662" y="803"/>
                  </a:lnTo>
                  <a:lnTo>
                    <a:pt x="692" y="800"/>
                  </a:lnTo>
                  <a:lnTo>
                    <a:pt x="718" y="796"/>
                  </a:lnTo>
                  <a:lnTo>
                    <a:pt x="718" y="796"/>
                  </a:lnTo>
                  <a:lnTo>
                    <a:pt x="739" y="790"/>
                  </a:lnTo>
                  <a:lnTo>
                    <a:pt x="759" y="784"/>
                  </a:lnTo>
                  <a:lnTo>
                    <a:pt x="777" y="774"/>
                  </a:lnTo>
                  <a:lnTo>
                    <a:pt x="793" y="765"/>
                  </a:lnTo>
                  <a:lnTo>
                    <a:pt x="805" y="751"/>
                  </a:lnTo>
                  <a:lnTo>
                    <a:pt x="812" y="744"/>
                  </a:lnTo>
                  <a:lnTo>
                    <a:pt x="817" y="735"/>
                  </a:lnTo>
                  <a:lnTo>
                    <a:pt x="822" y="727"/>
                  </a:lnTo>
                  <a:lnTo>
                    <a:pt x="826" y="717"/>
                  </a:lnTo>
                  <a:lnTo>
                    <a:pt x="829" y="707"/>
                  </a:lnTo>
                  <a:lnTo>
                    <a:pt x="832" y="697"/>
                  </a:lnTo>
                  <a:lnTo>
                    <a:pt x="845" y="235"/>
                  </a:lnTo>
                  <a:lnTo>
                    <a:pt x="845" y="235"/>
                  </a:lnTo>
                  <a:lnTo>
                    <a:pt x="843" y="214"/>
                  </a:lnTo>
                  <a:lnTo>
                    <a:pt x="842" y="191"/>
                  </a:lnTo>
                  <a:lnTo>
                    <a:pt x="836" y="151"/>
                  </a:lnTo>
                  <a:lnTo>
                    <a:pt x="836" y="151"/>
                  </a:lnTo>
                  <a:lnTo>
                    <a:pt x="832" y="124"/>
                  </a:lnTo>
                  <a:lnTo>
                    <a:pt x="824" y="100"/>
                  </a:lnTo>
                  <a:lnTo>
                    <a:pt x="819" y="89"/>
                  </a:lnTo>
                  <a:lnTo>
                    <a:pt x="814" y="79"/>
                  </a:lnTo>
                  <a:lnTo>
                    <a:pt x="808" y="69"/>
                  </a:lnTo>
                  <a:lnTo>
                    <a:pt x="803" y="59"/>
                  </a:lnTo>
                  <a:lnTo>
                    <a:pt x="794" y="52"/>
                  </a:lnTo>
                  <a:lnTo>
                    <a:pt x="787" y="44"/>
                  </a:lnTo>
                  <a:lnTo>
                    <a:pt x="779" y="38"/>
                  </a:lnTo>
                  <a:lnTo>
                    <a:pt x="769" y="31"/>
                  </a:lnTo>
                  <a:lnTo>
                    <a:pt x="759" y="27"/>
                  </a:lnTo>
                  <a:lnTo>
                    <a:pt x="748" y="23"/>
                  </a:lnTo>
                  <a:lnTo>
                    <a:pt x="735" y="20"/>
                  </a:lnTo>
                  <a:lnTo>
                    <a:pt x="722" y="17"/>
                  </a:lnTo>
                  <a:lnTo>
                    <a:pt x="722" y="17"/>
                  </a:lnTo>
                  <a:lnTo>
                    <a:pt x="675" y="11"/>
                  </a:lnTo>
                  <a:lnTo>
                    <a:pt x="627" y="7"/>
                  </a:lnTo>
                  <a:lnTo>
                    <a:pt x="578" y="4"/>
                  </a:lnTo>
                  <a:lnTo>
                    <a:pt x="529" y="2"/>
                  </a:lnTo>
                  <a:lnTo>
                    <a:pt x="478" y="0"/>
                  </a:lnTo>
                  <a:lnTo>
                    <a:pt x="429" y="0"/>
                  </a:lnTo>
                  <a:lnTo>
                    <a:pt x="378" y="0"/>
                  </a:lnTo>
                  <a:lnTo>
                    <a:pt x="328" y="2"/>
                  </a:lnTo>
                  <a:lnTo>
                    <a:pt x="271" y="7"/>
                  </a:lnTo>
                  <a:lnTo>
                    <a:pt x="271" y="7"/>
                  </a:lnTo>
                  <a:lnTo>
                    <a:pt x="243" y="7"/>
                  </a:lnTo>
                  <a:lnTo>
                    <a:pt x="215" y="9"/>
                  </a:lnTo>
                  <a:lnTo>
                    <a:pt x="187" y="10"/>
                  </a:lnTo>
                  <a:lnTo>
                    <a:pt x="159" y="13"/>
                  </a:lnTo>
                  <a:lnTo>
                    <a:pt x="131" y="16"/>
                  </a:lnTo>
                  <a:lnTo>
                    <a:pt x="104" y="21"/>
                  </a:lnTo>
                  <a:lnTo>
                    <a:pt x="79" y="27"/>
                  </a:lnTo>
                  <a:lnTo>
                    <a:pt x="56" y="34"/>
                  </a:lnTo>
                  <a:lnTo>
                    <a:pt x="56" y="34"/>
                  </a:lnTo>
                  <a:lnTo>
                    <a:pt x="41" y="51"/>
                  </a:lnTo>
                  <a:lnTo>
                    <a:pt x="34" y="59"/>
                  </a:lnTo>
                  <a:lnTo>
                    <a:pt x="28" y="69"/>
                  </a:lnTo>
                  <a:lnTo>
                    <a:pt x="23" y="79"/>
                  </a:lnTo>
                  <a:lnTo>
                    <a:pt x="18" y="90"/>
                  </a:lnTo>
                  <a:lnTo>
                    <a:pt x="16" y="100"/>
                  </a:lnTo>
                  <a:lnTo>
                    <a:pt x="13" y="111"/>
                  </a:lnTo>
                  <a:lnTo>
                    <a:pt x="13" y="111"/>
                  </a:lnTo>
                  <a:lnTo>
                    <a:pt x="9" y="142"/>
                  </a:lnTo>
                  <a:lnTo>
                    <a:pt x="6" y="174"/>
                  </a:lnTo>
                  <a:lnTo>
                    <a:pt x="3" y="207"/>
                  </a:lnTo>
                  <a:lnTo>
                    <a:pt x="2" y="240"/>
                  </a:lnTo>
                  <a:lnTo>
                    <a:pt x="0" y="307"/>
                  </a:lnTo>
                  <a:lnTo>
                    <a:pt x="0" y="374"/>
                  </a:lnTo>
                  <a:lnTo>
                    <a:pt x="3" y="443"/>
                  </a:lnTo>
                  <a:lnTo>
                    <a:pt x="6" y="509"/>
                  </a:lnTo>
                  <a:lnTo>
                    <a:pt x="13" y="640"/>
                  </a:lnTo>
                  <a:lnTo>
                    <a:pt x="13" y="640"/>
                  </a:lnTo>
                  <a:lnTo>
                    <a:pt x="14" y="662"/>
                  </a:lnTo>
                  <a:lnTo>
                    <a:pt x="17" y="683"/>
                  </a:lnTo>
                  <a:lnTo>
                    <a:pt x="21" y="703"/>
                  </a:lnTo>
                  <a:lnTo>
                    <a:pt x="27" y="721"/>
                  </a:lnTo>
                  <a:lnTo>
                    <a:pt x="35" y="738"/>
                  </a:lnTo>
                  <a:lnTo>
                    <a:pt x="44" y="752"/>
                  </a:lnTo>
                  <a:lnTo>
                    <a:pt x="56" y="765"/>
                  </a:lnTo>
                  <a:lnTo>
                    <a:pt x="69" y="776"/>
                  </a:lnTo>
                  <a:lnTo>
                    <a:pt x="69" y="776"/>
                  </a:lnTo>
                  <a:close/>
                  <a:moveTo>
                    <a:pt x="819" y="122"/>
                  </a:moveTo>
                  <a:lnTo>
                    <a:pt x="819" y="122"/>
                  </a:lnTo>
                  <a:lnTo>
                    <a:pt x="825" y="148"/>
                  </a:lnTo>
                  <a:lnTo>
                    <a:pt x="831" y="176"/>
                  </a:lnTo>
                  <a:lnTo>
                    <a:pt x="834" y="207"/>
                  </a:lnTo>
                  <a:lnTo>
                    <a:pt x="835" y="236"/>
                  </a:lnTo>
                  <a:lnTo>
                    <a:pt x="835" y="236"/>
                  </a:lnTo>
                  <a:lnTo>
                    <a:pt x="836" y="278"/>
                  </a:lnTo>
                  <a:lnTo>
                    <a:pt x="834" y="319"/>
                  </a:lnTo>
                  <a:lnTo>
                    <a:pt x="834" y="319"/>
                  </a:lnTo>
                  <a:lnTo>
                    <a:pt x="834" y="270"/>
                  </a:lnTo>
                  <a:lnTo>
                    <a:pt x="831" y="224"/>
                  </a:lnTo>
                  <a:lnTo>
                    <a:pt x="825" y="179"/>
                  </a:lnTo>
                  <a:lnTo>
                    <a:pt x="819" y="134"/>
                  </a:lnTo>
                  <a:lnTo>
                    <a:pt x="819" y="134"/>
                  </a:lnTo>
                  <a:lnTo>
                    <a:pt x="819" y="128"/>
                  </a:lnTo>
                  <a:lnTo>
                    <a:pt x="819" y="122"/>
                  </a:lnTo>
                  <a:lnTo>
                    <a:pt x="819" y="122"/>
                  </a:lnTo>
                  <a:close/>
                  <a:moveTo>
                    <a:pt x="451" y="13"/>
                  </a:moveTo>
                  <a:lnTo>
                    <a:pt x="451" y="13"/>
                  </a:lnTo>
                  <a:lnTo>
                    <a:pt x="519" y="16"/>
                  </a:lnTo>
                  <a:lnTo>
                    <a:pt x="585" y="18"/>
                  </a:lnTo>
                  <a:lnTo>
                    <a:pt x="652" y="23"/>
                  </a:lnTo>
                  <a:lnTo>
                    <a:pt x="717" y="25"/>
                  </a:lnTo>
                  <a:lnTo>
                    <a:pt x="717" y="25"/>
                  </a:lnTo>
                  <a:lnTo>
                    <a:pt x="721" y="27"/>
                  </a:lnTo>
                  <a:lnTo>
                    <a:pt x="724" y="28"/>
                  </a:lnTo>
                  <a:lnTo>
                    <a:pt x="727" y="30"/>
                  </a:lnTo>
                  <a:lnTo>
                    <a:pt x="731" y="31"/>
                  </a:lnTo>
                  <a:lnTo>
                    <a:pt x="731" y="31"/>
                  </a:lnTo>
                  <a:lnTo>
                    <a:pt x="724" y="31"/>
                  </a:lnTo>
                  <a:lnTo>
                    <a:pt x="715" y="31"/>
                  </a:lnTo>
                  <a:lnTo>
                    <a:pt x="706" y="30"/>
                  </a:lnTo>
                  <a:lnTo>
                    <a:pt x="696" y="30"/>
                  </a:lnTo>
                  <a:lnTo>
                    <a:pt x="696" y="30"/>
                  </a:lnTo>
                  <a:lnTo>
                    <a:pt x="714" y="32"/>
                  </a:lnTo>
                  <a:lnTo>
                    <a:pt x="731" y="37"/>
                  </a:lnTo>
                  <a:lnTo>
                    <a:pt x="745" y="42"/>
                  </a:lnTo>
                  <a:lnTo>
                    <a:pt x="759" y="49"/>
                  </a:lnTo>
                  <a:lnTo>
                    <a:pt x="759" y="49"/>
                  </a:lnTo>
                  <a:lnTo>
                    <a:pt x="769" y="56"/>
                  </a:lnTo>
                  <a:lnTo>
                    <a:pt x="779" y="65"/>
                  </a:lnTo>
                  <a:lnTo>
                    <a:pt x="787" y="75"/>
                  </a:lnTo>
                  <a:lnTo>
                    <a:pt x="796" y="86"/>
                  </a:lnTo>
                  <a:lnTo>
                    <a:pt x="801" y="99"/>
                  </a:lnTo>
                  <a:lnTo>
                    <a:pt x="805" y="113"/>
                  </a:lnTo>
                  <a:lnTo>
                    <a:pt x="810" y="128"/>
                  </a:lnTo>
                  <a:lnTo>
                    <a:pt x="812" y="145"/>
                  </a:lnTo>
                  <a:lnTo>
                    <a:pt x="812" y="145"/>
                  </a:lnTo>
                  <a:lnTo>
                    <a:pt x="817" y="194"/>
                  </a:lnTo>
                  <a:lnTo>
                    <a:pt x="821" y="245"/>
                  </a:lnTo>
                  <a:lnTo>
                    <a:pt x="824" y="295"/>
                  </a:lnTo>
                  <a:lnTo>
                    <a:pt x="826" y="346"/>
                  </a:lnTo>
                  <a:lnTo>
                    <a:pt x="828" y="398"/>
                  </a:lnTo>
                  <a:lnTo>
                    <a:pt x="828" y="450"/>
                  </a:lnTo>
                  <a:lnTo>
                    <a:pt x="826" y="557"/>
                  </a:lnTo>
                  <a:lnTo>
                    <a:pt x="826" y="557"/>
                  </a:lnTo>
                  <a:lnTo>
                    <a:pt x="826" y="602"/>
                  </a:lnTo>
                  <a:lnTo>
                    <a:pt x="825" y="647"/>
                  </a:lnTo>
                  <a:lnTo>
                    <a:pt x="824" y="668"/>
                  </a:lnTo>
                  <a:lnTo>
                    <a:pt x="821" y="689"/>
                  </a:lnTo>
                  <a:lnTo>
                    <a:pt x="818" y="708"/>
                  </a:lnTo>
                  <a:lnTo>
                    <a:pt x="812" y="725"/>
                  </a:lnTo>
                  <a:lnTo>
                    <a:pt x="812" y="725"/>
                  </a:lnTo>
                  <a:lnTo>
                    <a:pt x="801" y="741"/>
                  </a:lnTo>
                  <a:lnTo>
                    <a:pt x="789" y="753"/>
                  </a:lnTo>
                  <a:lnTo>
                    <a:pt x="772" y="763"/>
                  </a:lnTo>
                  <a:lnTo>
                    <a:pt x="755" y="773"/>
                  </a:lnTo>
                  <a:lnTo>
                    <a:pt x="735" y="780"/>
                  </a:lnTo>
                  <a:lnTo>
                    <a:pt x="714" y="784"/>
                  </a:lnTo>
                  <a:lnTo>
                    <a:pt x="693" y="789"/>
                  </a:lnTo>
                  <a:lnTo>
                    <a:pt x="669" y="791"/>
                  </a:lnTo>
                  <a:lnTo>
                    <a:pt x="669" y="791"/>
                  </a:lnTo>
                  <a:lnTo>
                    <a:pt x="600" y="796"/>
                  </a:lnTo>
                  <a:lnTo>
                    <a:pt x="529" y="798"/>
                  </a:lnTo>
                  <a:lnTo>
                    <a:pt x="456" y="798"/>
                  </a:lnTo>
                  <a:lnTo>
                    <a:pt x="384" y="797"/>
                  </a:lnTo>
                  <a:lnTo>
                    <a:pt x="311" y="796"/>
                  </a:lnTo>
                  <a:lnTo>
                    <a:pt x="239" y="791"/>
                  </a:lnTo>
                  <a:lnTo>
                    <a:pt x="170" y="784"/>
                  </a:lnTo>
                  <a:lnTo>
                    <a:pt x="104" y="776"/>
                  </a:lnTo>
                  <a:lnTo>
                    <a:pt x="104" y="776"/>
                  </a:lnTo>
                  <a:lnTo>
                    <a:pt x="96" y="774"/>
                  </a:lnTo>
                  <a:lnTo>
                    <a:pt x="89" y="773"/>
                  </a:lnTo>
                  <a:lnTo>
                    <a:pt x="75" y="766"/>
                  </a:lnTo>
                  <a:lnTo>
                    <a:pt x="63" y="758"/>
                  </a:lnTo>
                  <a:lnTo>
                    <a:pt x="55" y="746"/>
                  </a:lnTo>
                  <a:lnTo>
                    <a:pt x="47" y="732"/>
                  </a:lnTo>
                  <a:lnTo>
                    <a:pt x="41" y="718"/>
                  </a:lnTo>
                  <a:lnTo>
                    <a:pt x="35" y="703"/>
                  </a:lnTo>
                  <a:lnTo>
                    <a:pt x="33" y="687"/>
                  </a:lnTo>
                  <a:lnTo>
                    <a:pt x="33" y="687"/>
                  </a:lnTo>
                  <a:lnTo>
                    <a:pt x="27" y="654"/>
                  </a:lnTo>
                  <a:lnTo>
                    <a:pt x="23" y="618"/>
                  </a:lnTo>
                  <a:lnTo>
                    <a:pt x="20" y="583"/>
                  </a:lnTo>
                  <a:lnTo>
                    <a:pt x="20" y="547"/>
                  </a:lnTo>
                  <a:lnTo>
                    <a:pt x="18" y="472"/>
                  </a:lnTo>
                  <a:lnTo>
                    <a:pt x="20" y="399"/>
                  </a:lnTo>
                  <a:lnTo>
                    <a:pt x="20" y="399"/>
                  </a:lnTo>
                  <a:lnTo>
                    <a:pt x="21" y="318"/>
                  </a:lnTo>
                  <a:lnTo>
                    <a:pt x="23" y="236"/>
                  </a:lnTo>
                  <a:lnTo>
                    <a:pt x="26" y="197"/>
                  </a:lnTo>
                  <a:lnTo>
                    <a:pt x="30" y="159"/>
                  </a:lnTo>
                  <a:lnTo>
                    <a:pt x="35" y="122"/>
                  </a:lnTo>
                  <a:lnTo>
                    <a:pt x="42" y="89"/>
                  </a:lnTo>
                  <a:lnTo>
                    <a:pt x="42" y="89"/>
                  </a:lnTo>
                  <a:lnTo>
                    <a:pt x="52" y="75"/>
                  </a:lnTo>
                  <a:lnTo>
                    <a:pt x="62" y="62"/>
                  </a:lnTo>
                  <a:lnTo>
                    <a:pt x="73" y="51"/>
                  </a:lnTo>
                  <a:lnTo>
                    <a:pt x="87" y="42"/>
                  </a:lnTo>
                  <a:lnTo>
                    <a:pt x="103" y="34"/>
                  </a:lnTo>
                  <a:lnTo>
                    <a:pt x="120" y="28"/>
                  </a:lnTo>
                  <a:lnTo>
                    <a:pt x="138" y="24"/>
                  </a:lnTo>
                  <a:lnTo>
                    <a:pt x="159" y="23"/>
                  </a:lnTo>
                  <a:lnTo>
                    <a:pt x="159" y="23"/>
                  </a:lnTo>
                  <a:lnTo>
                    <a:pt x="232" y="20"/>
                  </a:lnTo>
                  <a:lnTo>
                    <a:pt x="304" y="16"/>
                  </a:lnTo>
                  <a:lnTo>
                    <a:pt x="377" y="13"/>
                  </a:lnTo>
                  <a:lnTo>
                    <a:pt x="415" y="13"/>
                  </a:lnTo>
                  <a:lnTo>
                    <a:pt x="451" y="13"/>
                  </a:lnTo>
                  <a:lnTo>
                    <a:pt x="451" y="13"/>
                  </a:lnTo>
                  <a:close/>
                  <a:moveTo>
                    <a:pt x="24" y="103"/>
                  </a:moveTo>
                  <a:lnTo>
                    <a:pt x="24" y="103"/>
                  </a:lnTo>
                  <a:lnTo>
                    <a:pt x="27" y="93"/>
                  </a:lnTo>
                  <a:lnTo>
                    <a:pt x="30" y="84"/>
                  </a:lnTo>
                  <a:lnTo>
                    <a:pt x="40" y="69"/>
                  </a:lnTo>
                  <a:lnTo>
                    <a:pt x="49" y="55"/>
                  </a:lnTo>
                  <a:lnTo>
                    <a:pt x="62" y="44"/>
                  </a:lnTo>
                  <a:lnTo>
                    <a:pt x="62" y="44"/>
                  </a:lnTo>
                  <a:lnTo>
                    <a:pt x="68" y="41"/>
                  </a:lnTo>
                  <a:lnTo>
                    <a:pt x="72" y="40"/>
                  </a:lnTo>
                  <a:lnTo>
                    <a:pt x="72" y="40"/>
                  </a:lnTo>
                  <a:lnTo>
                    <a:pt x="59" y="52"/>
                  </a:lnTo>
                  <a:lnTo>
                    <a:pt x="48" y="68"/>
                  </a:lnTo>
                  <a:lnTo>
                    <a:pt x="38" y="84"/>
                  </a:lnTo>
                  <a:lnTo>
                    <a:pt x="31" y="103"/>
                  </a:lnTo>
                  <a:lnTo>
                    <a:pt x="26" y="124"/>
                  </a:lnTo>
                  <a:lnTo>
                    <a:pt x="21" y="145"/>
                  </a:lnTo>
                  <a:lnTo>
                    <a:pt x="18" y="169"/>
                  </a:lnTo>
                  <a:lnTo>
                    <a:pt x="17" y="193"/>
                  </a:lnTo>
                  <a:lnTo>
                    <a:pt x="10" y="340"/>
                  </a:lnTo>
                  <a:lnTo>
                    <a:pt x="10" y="340"/>
                  </a:lnTo>
                  <a:lnTo>
                    <a:pt x="10" y="278"/>
                  </a:lnTo>
                  <a:lnTo>
                    <a:pt x="11" y="217"/>
                  </a:lnTo>
                  <a:lnTo>
                    <a:pt x="11" y="186"/>
                  </a:lnTo>
                  <a:lnTo>
                    <a:pt x="14" y="158"/>
                  </a:lnTo>
                  <a:lnTo>
                    <a:pt x="18" y="129"/>
                  </a:lnTo>
                  <a:lnTo>
                    <a:pt x="24" y="103"/>
                  </a:lnTo>
                  <a:lnTo>
                    <a:pt x="24" y="103"/>
                  </a:lnTo>
                  <a:close/>
                  <a:moveTo>
                    <a:pt x="10" y="366"/>
                  </a:moveTo>
                  <a:lnTo>
                    <a:pt x="10" y="349"/>
                  </a:lnTo>
                  <a:lnTo>
                    <a:pt x="10" y="349"/>
                  </a:lnTo>
                  <a:lnTo>
                    <a:pt x="11" y="353"/>
                  </a:lnTo>
                  <a:lnTo>
                    <a:pt x="11" y="357"/>
                  </a:lnTo>
                  <a:lnTo>
                    <a:pt x="11" y="366"/>
                  </a:lnTo>
                  <a:lnTo>
                    <a:pt x="10" y="366"/>
                  </a:lnTo>
                  <a:close/>
                  <a:moveTo>
                    <a:pt x="11" y="395"/>
                  </a:moveTo>
                  <a:lnTo>
                    <a:pt x="11" y="395"/>
                  </a:lnTo>
                  <a:lnTo>
                    <a:pt x="13" y="402"/>
                  </a:lnTo>
                  <a:lnTo>
                    <a:pt x="13" y="406"/>
                  </a:lnTo>
                  <a:lnTo>
                    <a:pt x="11" y="409"/>
                  </a:lnTo>
                  <a:lnTo>
                    <a:pt x="11" y="395"/>
                  </a:lnTo>
                  <a:close/>
                </a:path>
              </a:pathLst>
            </a:custGeom>
            <a:grpFill/>
            <a:ln w="9525">
              <a:noFill/>
              <a:round/>
            </a:ln>
          </p:spPr>
          <p:txBody>
            <a:bodyPr vert="horz" wrap="square" lIns="91440" tIns="45720" rIns="91440" bIns="45720" numCol="1" anchor="t" anchorCtr="0" compatLnSpc="1"/>
            <a:lstStyle/>
            <a:p>
              <a:endParaRPr lang="zh-CN" altLang="en-US"/>
            </a:p>
          </p:txBody>
        </p:sp>
        <p:sp>
          <p:nvSpPr>
            <p:cNvPr id="127" name="TextBox 1534"/>
            <p:cNvSpPr txBox="1"/>
            <p:nvPr/>
          </p:nvSpPr>
          <p:spPr>
            <a:xfrm>
              <a:off x="857224" y="928676"/>
              <a:ext cx="571504" cy="3237468"/>
            </a:xfrm>
            <a:prstGeom prst="rect">
              <a:avLst/>
            </a:prstGeom>
            <a:noFill/>
          </p:spPr>
          <p:txBody>
            <a:bodyPr wrap="square" rtlCol="0">
              <a:spAutoFit/>
            </a:bodyPr>
            <a:lstStyle/>
            <a:p>
              <a:r>
                <a:rPr lang="zh-CN" altLang="en-US" sz="3600" b="1" dirty="0" smtClean="0">
                  <a:latin typeface="方正静蕾简体" panose="02000000000000000000" pitchFamily="2" charset="-122"/>
                  <a:ea typeface="方正静蕾简体" panose="02000000000000000000" pitchFamily="2" charset="-122"/>
                </a:rPr>
                <a:t>赠送精美手绘图标</a:t>
              </a:r>
              <a:endParaRPr lang="zh-CN" altLang="en-US" sz="3600" b="1" dirty="0">
                <a:latin typeface="方正静蕾简体" panose="02000000000000000000" pitchFamily="2" charset="-122"/>
                <a:ea typeface="方正静蕾简体" panose="02000000000000000000" pitchFamily="2" charset="-122"/>
              </a:endParaRPr>
            </a:p>
          </p:txBody>
        </p:sp>
      </p:gr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148161" y="4285397"/>
            <a:ext cx="11818861" cy="2388358"/>
          </a:xfrm>
          <a:prstGeom prst="rect">
            <a:avLst/>
          </a:prstGeom>
        </p:spPr>
      </p:pic>
      <p:pic>
        <p:nvPicPr>
          <p:cNvPr id="3" name="图片 2"/>
          <p:cNvPicPr>
            <a:picLocks noChangeAspect="1"/>
          </p:cNvPicPr>
          <p:nvPr/>
        </p:nvPicPr>
        <p:blipFill>
          <a:blip r:embed="rId3"/>
          <a:stretch>
            <a:fillRect/>
          </a:stretch>
        </p:blipFill>
        <p:spPr>
          <a:xfrm>
            <a:off x="1921101" y="1473958"/>
            <a:ext cx="8272979" cy="2635291"/>
          </a:xfrm>
          <a:prstGeom prst="rect">
            <a:avLst/>
          </a:prstGeom>
        </p:spPr>
      </p:pic>
      <p:pic>
        <p:nvPicPr>
          <p:cNvPr id="4" name="图片 3"/>
          <p:cNvPicPr>
            <a:picLocks noChangeAspect="1"/>
          </p:cNvPicPr>
          <p:nvPr/>
        </p:nvPicPr>
        <p:blipFill>
          <a:blip r:embed="rId4"/>
          <a:stretch>
            <a:fillRect/>
          </a:stretch>
        </p:blipFill>
        <p:spPr>
          <a:xfrm>
            <a:off x="965881" y="395786"/>
            <a:ext cx="9935813" cy="1302800"/>
          </a:xfrm>
          <a:prstGeom prst="rect">
            <a:avLst/>
          </a:prstGeom>
        </p:spPr>
      </p:pic>
      <p:pic>
        <p:nvPicPr>
          <p:cNvPr id="5" name="图片 4"/>
          <p:cNvPicPr>
            <a:picLocks noChangeAspect="1"/>
          </p:cNvPicPr>
          <p:nvPr/>
        </p:nvPicPr>
        <p:blipFill>
          <a:blip r:embed="rId5"/>
          <a:stretch>
            <a:fillRect/>
          </a:stretch>
        </p:blipFill>
        <p:spPr>
          <a:xfrm>
            <a:off x="406321" y="2872861"/>
            <a:ext cx="7195481" cy="3419904"/>
          </a:xfrm>
          <a:prstGeom prst="rect">
            <a:avLst/>
          </a:prstGeom>
        </p:spPr>
      </p:pic>
      <p:sp>
        <p:nvSpPr>
          <p:cNvPr id="12" name="文本框 11"/>
          <p:cNvSpPr txBox="1"/>
          <p:nvPr/>
        </p:nvSpPr>
        <p:spPr>
          <a:xfrm>
            <a:off x="4404205" y="2437993"/>
            <a:ext cx="3784452" cy="1107996"/>
          </a:xfrm>
          <a:prstGeom prst="rect">
            <a:avLst/>
          </a:prstGeom>
          <a:noFill/>
        </p:spPr>
        <p:txBody>
          <a:bodyPr wrap="square" rtlCol="0">
            <a:spAutoFit/>
          </a:bodyPr>
          <a:lstStyle/>
          <a:p>
            <a:r>
              <a:rPr lang="zh-CN" altLang="en-US" sz="6600" b="1" dirty="0">
                <a:latin typeface="方正静蕾简体" panose="02000000000000000000" pitchFamily="2" charset="-122"/>
                <a:ea typeface="方正静蕾简体" panose="02000000000000000000" pitchFamily="2" charset="-122"/>
              </a:rPr>
              <a:t>第一章节</a:t>
            </a: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randombar(horizontal)">
                                      <p:cBhvr>
                                        <p:cTn id="2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148161" y="4285397"/>
            <a:ext cx="11818861" cy="2388358"/>
          </a:xfrm>
          <a:prstGeom prst="rect">
            <a:avLst/>
          </a:prstGeom>
        </p:spPr>
      </p:pic>
      <p:pic>
        <p:nvPicPr>
          <p:cNvPr id="3" name="图片 2"/>
          <p:cNvPicPr>
            <a:picLocks noChangeAspect="1"/>
          </p:cNvPicPr>
          <p:nvPr/>
        </p:nvPicPr>
        <p:blipFill>
          <a:blip r:embed="rId3"/>
          <a:stretch>
            <a:fillRect/>
          </a:stretch>
        </p:blipFill>
        <p:spPr>
          <a:xfrm>
            <a:off x="1921101" y="1473958"/>
            <a:ext cx="8272979" cy="2635291"/>
          </a:xfrm>
          <a:prstGeom prst="rect">
            <a:avLst/>
          </a:prstGeom>
        </p:spPr>
      </p:pic>
      <p:pic>
        <p:nvPicPr>
          <p:cNvPr id="4" name="图片 3"/>
          <p:cNvPicPr>
            <a:picLocks noChangeAspect="1"/>
          </p:cNvPicPr>
          <p:nvPr/>
        </p:nvPicPr>
        <p:blipFill>
          <a:blip r:embed="rId4"/>
          <a:stretch>
            <a:fillRect/>
          </a:stretch>
        </p:blipFill>
        <p:spPr>
          <a:xfrm>
            <a:off x="965881" y="395786"/>
            <a:ext cx="9935813" cy="1302800"/>
          </a:xfrm>
          <a:prstGeom prst="rect">
            <a:avLst/>
          </a:prstGeom>
        </p:spPr>
      </p:pic>
      <p:pic>
        <p:nvPicPr>
          <p:cNvPr id="5" name="图片 4"/>
          <p:cNvPicPr>
            <a:picLocks noChangeAspect="1"/>
          </p:cNvPicPr>
          <p:nvPr/>
        </p:nvPicPr>
        <p:blipFill>
          <a:blip r:embed="rId5"/>
          <a:stretch>
            <a:fillRect/>
          </a:stretch>
        </p:blipFill>
        <p:spPr>
          <a:xfrm>
            <a:off x="406321" y="2872861"/>
            <a:ext cx="7195481" cy="3419904"/>
          </a:xfrm>
          <a:prstGeom prst="rect">
            <a:avLst/>
          </a:prstGeom>
        </p:spPr>
      </p:pic>
      <p:sp>
        <p:nvSpPr>
          <p:cNvPr id="12" name="文本框 11"/>
          <p:cNvSpPr txBox="1"/>
          <p:nvPr/>
        </p:nvSpPr>
        <p:spPr>
          <a:xfrm>
            <a:off x="4404205" y="2437993"/>
            <a:ext cx="3784452" cy="1107996"/>
          </a:xfrm>
          <a:prstGeom prst="rect">
            <a:avLst/>
          </a:prstGeom>
          <a:noFill/>
        </p:spPr>
        <p:txBody>
          <a:bodyPr wrap="square" rtlCol="0">
            <a:spAutoFit/>
          </a:bodyPr>
          <a:lstStyle/>
          <a:p>
            <a:r>
              <a:rPr lang="zh-CN" altLang="en-US" sz="6600" b="1" dirty="0" smtClean="0">
                <a:latin typeface="方正静蕾简体" panose="02000000000000000000" pitchFamily="2" charset="-122"/>
                <a:ea typeface="方正静蕾简体" panose="02000000000000000000" pitchFamily="2" charset="-122"/>
              </a:rPr>
              <a:t>第二章节</a:t>
            </a:r>
            <a:endParaRPr lang="zh-CN" altLang="en-US" sz="6600" b="1" dirty="0">
              <a:latin typeface="方正静蕾简体" panose="02000000000000000000" pitchFamily="2" charset="-122"/>
              <a:ea typeface="方正静蕾简体" panose="02000000000000000000"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randombar(horizontal)">
                                      <p:cBhvr>
                                        <p:cTn id="2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2"/>
          <a:stretch>
            <a:fillRect/>
          </a:stretch>
        </p:blipFill>
        <p:spPr>
          <a:xfrm>
            <a:off x="148161" y="4285397"/>
            <a:ext cx="11818861" cy="2388358"/>
          </a:xfrm>
          <a:prstGeom prst="rect">
            <a:avLst/>
          </a:prstGeom>
        </p:spPr>
      </p:pic>
      <p:pic>
        <p:nvPicPr>
          <p:cNvPr id="3" name="图片 2"/>
          <p:cNvPicPr>
            <a:picLocks noChangeAspect="1"/>
          </p:cNvPicPr>
          <p:nvPr/>
        </p:nvPicPr>
        <p:blipFill>
          <a:blip r:embed="rId3"/>
          <a:stretch>
            <a:fillRect/>
          </a:stretch>
        </p:blipFill>
        <p:spPr>
          <a:xfrm>
            <a:off x="1921101" y="1473958"/>
            <a:ext cx="8272979" cy="2635291"/>
          </a:xfrm>
          <a:prstGeom prst="rect">
            <a:avLst/>
          </a:prstGeom>
        </p:spPr>
      </p:pic>
      <p:pic>
        <p:nvPicPr>
          <p:cNvPr id="4" name="图片 3"/>
          <p:cNvPicPr>
            <a:picLocks noChangeAspect="1"/>
          </p:cNvPicPr>
          <p:nvPr/>
        </p:nvPicPr>
        <p:blipFill>
          <a:blip r:embed="rId4"/>
          <a:stretch>
            <a:fillRect/>
          </a:stretch>
        </p:blipFill>
        <p:spPr>
          <a:xfrm>
            <a:off x="965881" y="395786"/>
            <a:ext cx="9935813" cy="1302800"/>
          </a:xfrm>
          <a:prstGeom prst="rect">
            <a:avLst/>
          </a:prstGeom>
        </p:spPr>
      </p:pic>
      <p:pic>
        <p:nvPicPr>
          <p:cNvPr id="5" name="图片 4"/>
          <p:cNvPicPr>
            <a:picLocks noChangeAspect="1"/>
          </p:cNvPicPr>
          <p:nvPr/>
        </p:nvPicPr>
        <p:blipFill>
          <a:blip r:embed="rId5"/>
          <a:stretch>
            <a:fillRect/>
          </a:stretch>
        </p:blipFill>
        <p:spPr>
          <a:xfrm>
            <a:off x="406321" y="2872861"/>
            <a:ext cx="7195481" cy="3419904"/>
          </a:xfrm>
          <a:prstGeom prst="rect">
            <a:avLst/>
          </a:prstGeom>
        </p:spPr>
      </p:pic>
      <p:sp>
        <p:nvSpPr>
          <p:cNvPr id="12" name="文本框 11"/>
          <p:cNvSpPr txBox="1"/>
          <p:nvPr/>
        </p:nvSpPr>
        <p:spPr>
          <a:xfrm>
            <a:off x="4404205" y="2437993"/>
            <a:ext cx="3784452" cy="1107996"/>
          </a:xfrm>
          <a:prstGeom prst="rect">
            <a:avLst/>
          </a:prstGeom>
          <a:noFill/>
        </p:spPr>
        <p:txBody>
          <a:bodyPr wrap="square" rtlCol="0">
            <a:spAutoFit/>
          </a:bodyPr>
          <a:lstStyle/>
          <a:p>
            <a:r>
              <a:rPr lang="zh-CN" altLang="en-US" sz="6600" b="1" dirty="0" smtClean="0">
                <a:latin typeface="方正静蕾简体" panose="02000000000000000000" pitchFamily="2" charset="-122"/>
                <a:ea typeface="方正静蕾简体" panose="02000000000000000000" pitchFamily="2" charset="-122"/>
              </a:rPr>
              <a:t>第三章节</a:t>
            </a:r>
            <a:endParaRPr lang="zh-CN" altLang="en-US" sz="6600" b="1" dirty="0">
              <a:latin typeface="方正静蕾简体" panose="02000000000000000000" pitchFamily="2" charset="-122"/>
              <a:ea typeface="方正静蕾简体" panose="02000000000000000000" pitchFamily="2" charset="-122"/>
            </a:endParaRPr>
          </a:p>
        </p:txBody>
      </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randombar(horizontal)">
                                      <p:cBhvr>
                                        <p:cTn id="2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a:stretch>
            <a:fillRect/>
          </a:stretch>
        </p:blipFill>
        <p:spPr>
          <a:xfrm>
            <a:off x="1921101" y="1473958"/>
            <a:ext cx="8272979" cy="2635291"/>
          </a:xfrm>
          <a:prstGeom prst="rect">
            <a:avLst/>
          </a:prstGeom>
        </p:spPr>
      </p:pic>
      <p:pic>
        <p:nvPicPr>
          <p:cNvPr id="4" name="图片 3"/>
          <p:cNvPicPr>
            <a:picLocks noChangeAspect="1"/>
          </p:cNvPicPr>
          <p:nvPr/>
        </p:nvPicPr>
        <p:blipFill>
          <a:blip r:embed="rId3"/>
          <a:stretch>
            <a:fillRect/>
          </a:stretch>
        </p:blipFill>
        <p:spPr>
          <a:xfrm>
            <a:off x="965881" y="395786"/>
            <a:ext cx="9935813" cy="1302800"/>
          </a:xfrm>
          <a:prstGeom prst="rect">
            <a:avLst/>
          </a:prstGeom>
        </p:spPr>
      </p:pic>
      <p:sp>
        <p:nvSpPr>
          <p:cNvPr id="12" name="文本框 11"/>
          <p:cNvSpPr txBox="1"/>
          <p:nvPr/>
        </p:nvSpPr>
        <p:spPr>
          <a:xfrm>
            <a:off x="4404205" y="2437993"/>
            <a:ext cx="3784452" cy="1107996"/>
          </a:xfrm>
          <a:prstGeom prst="rect">
            <a:avLst/>
          </a:prstGeom>
          <a:noFill/>
        </p:spPr>
        <p:txBody>
          <a:bodyPr wrap="square" rtlCol="0">
            <a:spAutoFit/>
          </a:bodyPr>
          <a:lstStyle/>
          <a:p>
            <a:r>
              <a:rPr lang="zh-CN" altLang="en-US" sz="6600" b="1" dirty="0" smtClean="0">
                <a:latin typeface="方正静蕾简体" panose="02000000000000000000" pitchFamily="2" charset="-122"/>
                <a:ea typeface="方正静蕾简体" panose="02000000000000000000" pitchFamily="2" charset="-122"/>
              </a:rPr>
              <a:t>第四章节</a:t>
            </a:r>
            <a:endParaRPr lang="zh-CN" altLang="en-US" sz="6600" b="1" dirty="0">
              <a:latin typeface="方正静蕾简体" panose="02000000000000000000" pitchFamily="2" charset="-122"/>
              <a:ea typeface="方正静蕾简体" panose="02000000000000000000" pitchFamily="2" charset="-122"/>
            </a:endParaRPr>
          </a:p>
        </p:txBody>
      </p:sp>
      <p:grpSp>
        <p:nvGrpSpPr>
          <p:cNvPr id="2" name="组合 1"/>
          <p:cNvGrpSpPr/>
          <p:nvPr/>
        </p:nvGrpSpPr>
        <p:grpSpPr>
          <a:xfrm>
            <a:off x="130176" y="4284663"/>
            <a:ext cx="11847512" cy="2389187"/>
            <a:chOff x="130176" y="4284663"/>
            <a:chExt cx="11847512" cy="2389187"/>
          </a:xfrm>
        </p:grpSpPr>
        <p:sp>
          <p:nvSpPr>
            <p:cNvPr id="8" name="Freeform 5"/>
            <p:cNvSpPr/>
            <p:nvPr/>
          </p:nvSpPr>
          <p:spPr bwMode="auto">
            <a:xfrm>
              <a:off x="8882063" y="5422900"/>
              <a:ext cx="311150" cy="619125"/>
            </a:xfrm>
            <a:custGeom>
              <a:avLst/>
              <a:gdLst>
                <a:gd name="T0" fmla="*/ 52 w 53"/>
                <a:gd name="T1" fmla="*/ 101 h 105"/>
                <a:gd name="T2" fmla="*/ 53 w 53"/>
                <a:gd name="T3" fmla="*/ 2 h 105"/>
                <a:gd name="T4" fmla="*/ 16 w 53"/>
                <a:gd name="T5" fmla="*/ 0 h 105"/>
                <a:gd name="T6" fmla="*/ 0 w 53"/>
                <a:gd name="T7" fmla="*/ 98 h 105"/>
                <a:gd name="T8" fmla="*/ 52 w 53"/>
                <a:gd name="T9" fmla="*/ 101 h 105"/>
              </a:gdLst>
              <a:ahLst/>
              <a:cxnLst>
                <a:cxn ang="0">
                  <a:pos x="T0" y="T1"/>
                </a:cxn>
                <a:cxn ang="0">
                  <a:pos x="T2" y="T3"/>
                </a:cxn>
                <a:cxn ang="0">
                  <a:pos x="T4" y="T5"/>
                </a:cxn>
                <a:cxn ang="0">
                  <a:pos x="T6" y="T7"/>
                </a:cxn>
                <a:cxn ang="0">
                  <a:pos x="T8" y="T9"/>
                </a:cxn>
              </a:cxnLst>
              <a:rect l="0" t="0" r="r" b="b"/>
              <a:pathLst>
                <a:path w="53" h="105">
                  <a:moveTo>
                    <a:pt x="52" y="101"/>
                  </a:moveTo>
                  <a:cubicBezTo>
                    <a:pt x="52" y="101"/>
                    <a:pt x="52" y="45"/>
                    <a:pt x="53" y="2"/>
                  </a:cubicBezTo>
                  <a:cubicBezTo>
                    <a:pt x="53" y="2"/>
                    <a:pt x="24" y="1"/>
                    <a:pt x="16" y="0"/>
                  </a:cubicBezTo>
                  <a:cubicBezTo>
                    <a:pt x="16" y="0"/>
                    <a:pt x="5" y="80"/>
                    <a:pt x="0" y="98"/>
                  </a:cubicBezTo>
                  <a:cubicBezTo>
                    <a:pt x="0" y="98"/>
                    <a:pt x="34" y="105"/>
                    <a:pt x="52" y="101"/>
                  </a:cubicBezTo>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 name="Freeform 6"/>
            <p:cNvSpPr/>
            <p:nvPr/>
          </p:nvSpPr>
          <p:spPr bwMode="auto">
            <a:xfrm>
              <a:off x="9105901" y="5505450"/>
              <a:ext cx="46037" cy="47625"/>
            </a:xfrm>
            <a:custGeom>
              <a:avLst/>
              <a:gdLst>
                <a:gd name="T0" fmla="*/ 0 w 29"/>
                <a:gd name="T1" fmla="*/ 26 h 30"/>
                <a:gd name="T2" fmla="*/ 29 w 29"/>
                <a:gd name="T3" fmla="*/ 30 h 30"/>
                <a:gd name="T4" fmla="*/ 29 w 29"/>
                <a:gd name="T5" fmla="*/ 4 h 30"/>
                <a:gd name="T6" fmla="*/ 0 w 29"/>
                <a:gd name="T7" fmla="*/ 0 h 30"/>
                <a:gd name="T8" fmla="*/ 0 w 29"/>
                <a:gd name="T9" fmla="*/ 26 h 30"/>
              </a:gdLst>
              <a:ahLst/>
              <a:cxnLst>
                <a:cxn ang="0">
                  <a:pos x="T0" y="T1"/>
                </a:cxn>
                <a:cxn ang="0">
                  <a:pos x="T2" y="T3"/>
                </a:cxn>
                <a:cxn ang="0">
                  <a:pos x="T4" y="T5"/>
                </a:cxn>
                <a:cxn ang="0">
                  <a:pos x="T6" y="T7"/>
                </a:cxn>
                <a:cxn ang="0">
                  <a:pos x="T8" y="T9"/>
                </a:cxn>
              </a:cxnLst>
              <a:rect l="0" t="0" r="r" b="b"/>
              <a:pathLst>
                <a:path w="29" h="30">
                  <a:moveTo>
                    <a:pt x="0" y="26"/>
                  </a:moveTo>
                  <a:lnTo>
                    <a:pt x="29" y="30"/>
                  </a:lnTo>
                  <a:lnTo>
                    <a:pt x="29" y="4"/>
                  </a:lnTo>
                  <a:lnTo>
                    <a:pt x="0"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 name="Freeform 7"/>
            <p:cNvSpPr/>
            <p:nvPr/>
          </p:nvSpPr>
          <p:spPr bwMode="auto">
            <a:xfrm>
              <a:off x="9005888" y="5499100"/>
              <a:ext cx="52387" cy="47625"/>
            </a:xfrm>
            <a:custGeom>
              <a:avLst/>
              <a:gdLst>
                <a:gd name="T0" fmla="*/ 0 w 33"/>
                <a:gd name="T1" fmla="*/ 26 h 30"/>
                <a:gd name="T2" fmla="*/ 29 w 33"/>
                <a:gd name="T3" fmla="*/ 30 h 30"/>
                <a:gd name="T4" fmla="*/ 33 w 33"/>
                <a:gd name="T5" fmla="*/ 0 h 30"/>
                <a:gd name="T6" fmla="*/ 4 w 33"/>
                <a:gd name="T7" fmla="*/ 0 h 30"/>
                <a:gd name="T8" fmla="*/ 0 w 33"/>
                <a:gd name="T9" fmla="*/ 26 h 30"/>
              </a:gdLst>
              <a:ahLst/>
              <a:cxnLst>
                <a:cxn ang="0">
                  <a:pos x="T0" y="T1"/>
                </a:cxn>
                <a:cxn ang="0">
                  <a:pos x="T2" y="T3"/>
                </a:cxn>
                <a:cxn ang="0">
                  <a:pos x="T4" y="T5"/>
                </a:cxn>
                <a:cxn ang="0">
                  <a:pos x="T6" y="T7"/>
                </a:cxn>
                <a:cxn ang="0">
                  <a:pos x="T8" y="T9"/>
                </a:cxn>
              </a:cxnLst>
              <a:rect l="0" t="0" r="r" b="b"/>
              <a:pathLst>
                <a:path w="33" h="30">
                  <a:moveTo>
                    <a:pt x="0" y="26"/>
                  </a:moveTo>
                  <a:lnTo>
                    <a:pt x="29" y="30"/>
                  </a:lnTo>
                  <a:lnTo>
                    <a:pt x="33" y="0"/>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 name="Freeform 8"/>
            <p:cNvSpPr/>
            <p:nvPr/>
          </p:nvSpPr>
          <p:spPr bwMode="auto">
            <a:xfrm>
              <a:off x="9093201" y="5605463"/>
              <a:ext cx="53975" cy="47625"/>
            </a:xfrm>
            <a:custGeom>
              <a:avLst/>
              <a:gdLst>
                <a:gd name="T0" fmla="*/ 0 w 34"/>
                <a:gd name="T1" fmla="*/ 26 h 30"/>
                <a:gd name="T2" fmla="*/ 34 w 34"/>
                <a:gd name="T3" fmla="*/ 30 h 30"/>
                <a:gd name="T4" fmla="*/ 34 w 34"/>
                <a:gd name="T5" fmla="*/ 0 h 30"/>
                <a:gd name="T6" fmla="*/ 4 w 34"/>
                <a:gd name="T7" fmla="*/ 0 h 30"/>
                <a:gd name="T8" fmla="*/ 0 w 34"/>
                <a:gd name="T9" fmla="*/ 26 h 30"/>
              </a:gdLst>
              <a:ahLst/>
              <a:cxnLst>
                <a:cxn ang="0">
                  <a:pos x="T0" y="T1"/>
                </a:cxn>
                <a:cxn ang="0">
                  <a:pos x="T2" y="T3"/>
                </a:cxn>
                <a:cxn ang="0">
                  <a:pos x="T4" y="T5"/>
                </a:cxn>
                <a:cxn ang="0">
                  <a:pos x="T6" y="T7"/>
                </a:cxn>
                <a:cxn ang="0">
                  <a:pos x="T8" y="T9"/>
                </a:cxn>
              </a:cxnLst>
              <a:rect l="0" t="0" r="r" b="b"/>
              <a:pathLst>
                <a:path w="34" h="30">
                  <a:moveTo>
                    <a:pt x="0" y="26"/>
                  </a:moveTo>
                  <a:lnTo>
                    <a:pt x="34" y="30"/>
                  </a:lnTo>
                  <a:lnTo>
                    <a:pt x="34" y="0"/>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 name="Rectangle 9"/>
            <p:cNvSpPr>
              <a:spLocks noChangeArrowheads="1"/>
            </p:cNvSpPr>
            <p:nvPr/>
          </p:nvSpPr>
          <p:spPr bwMode="auto">
            <a:xfrm>
              <a:off x="8999538" y="5600700"/>
              <a:ext cx="47625" cy="41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14" name="Freeform 10"/>
            <p:cNvSpPr/>
            <p:nvPr/>
          </p:nvSpPr>
          <p:spPr bwMode="auto">
            <a:xfrm>
              <a:off x="9088438" y="5707063"/>
              <a:ext cx="52387" cy="46037"/>
            </a:xfrm>
            <a:custGeom>
              <a:avLst/>
              <a:gdLst>
                <a:gd name="T0" fmla="*/ 0 w 33"/>
                <a:gd name="T1" fmla="*/ 29 h 29"/>
                <a:gd name="T2" fmla="*/ 29 w 33"/>
                <a:gd name="T3" fmla="*/ 29 h 29"/>
                <a:gd name="T4" fmla="*/ 33 w 33"/>
                <a:gd name="T5" fmla="*/ 3 h 29"/>
                <a:gd name="T6" fmla="*/ 0 w 33"/>
                <a:gd name="T7" fmla="*/ 0 h 29"/>
                <a:gd name="T8" fmla="*/ 0 w 33"/>
                <a:gd name="T9" fmla="*/ 29 h 29"/>
              </a:gdLst>
              <a:ahLst/>
              <a:cxnLst>
                <a:cxn ang="0">
                  <a:pos x="T0" y="T1"/>
                </a:cxn>
                <a:cxn ang="0">
                  <a:pos x="T2" y="T3"/>
                </a:cxn>
                <a:cxn ang="0">
                  <a:pos x="T4" y="T5"/>
                </a:cxn>
                <a:cxn ang="0">
                  <a:pos x="T6" y="T7"/>
                </a:cxn>
                <a:cxn ang="0">
                  <a:pos x="T8" y="T9"/>
                </a:cxn>
              </a:cxnLst>
              <a:rect l="0" t="0" r="r" b="b"/>
              <a:pathLst>
                <a:path w="33" h="29">
                  <a:moveTo>
                    <a:pt x="0" y="29"/>
                  </a:moveTo>
                  <a:lnTo>
                    <a:pt x="29" y="29"/>
                  </a:lnTo>
                  <a:lnTo>
                    <a:pt x="33" y="3"/>
                  </a:lnTo>
                  <a:lnTo>
                    <a:pt x="0" y="0"/>
                  </a:lnTo>
                  <a:lnTo>
                    <a:pt x="0"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 name="Freeform 11"/>
            <p:cNvSpPr/>
            <p:nvPr/>
          </p:nvSpPr>
          <p:spPr bwMode="auto">
            <a:xfrm>
              <a:off x="8994776" y="5700713"/>
              <a:ext cx="46037" cy="47625"/>
            </a:xfrm>
            <a:custGeom>
              <a:avLst/>
              <a:gdLst>
                <a:gd name="T0" fmla="*/ 0 w 29"/>
                <a:gd name="T1" fmla="*/ 26 h 30"/>
                <a:gd name="T2" fmla="*/ 29 w 29"/>
                <a:gd name="T3" fmla="*/ 30 h 30"/>
                <a:gd name="T4" fmla="*/ 29 w 29"/>
                <a:gd name="T5" fmla="*/ 4 h 30"/>
                <a:gd name="T6" fmla="*/ 0 w 29"/>
                <a:gd name="T7" fmla="*/ 0 h 30"/>
                <a:gd name="T8" fmla="*/ 0 w 29"/>
                <a:gd name="T9" fmla="*/ 26 h 30"/>
              </a:gdLst>
              <a:ahLst/>
              <a:cxnLst>
                <a:cxn ang="0">
                  <a:pos x="T0" y="T1"/>
                </a:cxn>
                <a:cxn ang="0">
                  <a:pos x="T2" y="T3"/>
                </a:cxn>
                <a:cxn ang="0">
                  <a:pos x="T4" y="T5"/>
                </a:cxn>
                <a:cxn ang="0">
                  <a:pos x="T6" y="T7"/>
                </a:cxn>
                <a:cxn ang="0">
                  <a:pos x="T8" y="T9"/>
                </a:cxn>
              </a:cxnLst>
              <a:rect l="0" t="0" r="r" b="b"/>
              <a:pathLst>
                <a:path w="29" h="30">
                  <a:moveTo>
                    <a:pt x="0" y="26"/>
                  </a:moveTo>
                  <a:lnTo>
                    <a:pt x="29" y="30"/>
                  </a:lnTo>
                  <a:lnTo>
                    <a:pt x="29" y="4"/>
                  </a:lnTo>
                  <a:lnTo>
                    <a:pt x="0"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 name="Freeform 12"/>
            <p:cNvSpPr/>
            <p:nvPr/>
          </p:nvSpPr>
          <p:spPr bwMode="auto">
            <a:xfrm>
              <a:off x="9075738" y="5818188"/>
              <a:ext cx="52387" cy="47625"/>
            </a:xfrm>
            <a:custGeom>
              <a:avLst/>
              <a:gdLst>
                <a:gd name="T0" fmla="*/ 0 w 33"/>
                <a:gd name="T1" fmla="*/ 26 h 30"/>
                <a:gd name="T2" fmla="*/ 30 w 33"/>
                <a:gd name="T3" fmla="*/ 30 h 30"/>
                <a:gd name="T4" fmla="*/ 33 w 33"/>
                <a:gd name="T5" fmla="*/ 4 h 30"/>
                <a:gd name="T6" fmla="*/ 4 w 33"/>
                <a:gd name="T7" fmla="*/ 0 h 30"/>
                <a:gd name="T8" fmla="*/ 0 w 33"/>
                <a:gd name="T9" fmla="*/ 26 h 30"/>
              </a:gdLst>
              <a:ahLst/>
              <a:cxnLst>
                <a:cxn ang="0">
                  <a:pos x="T0" y="T1"/>
                </a:cxn>
                <a:cxn ang="0">
                  <a:pos x="T2" y="T3"/>
                </a:cxn>
                <a:cxn ang="0">
                  <a:pos x="T4" y="T5"/>
                </a:cxn>
                <a:cxn ang="0">
                  <a:pos x="T6" y="T7"/>
                </a:cxn>
                <a:cxn ang="0">
                  <a:pos x="T8" y="T9"/>
                </a:cxn>
              </a:cxnLst>
              <a:rect l="0" t="0" r="r" b="b"/>
              <a:pathLst>
                <a:path w="33" h="30">
                  <a:moveTo>
                    <a:pt x="0" y="26"/>
                  </a:moveTo>
                  <a:lnTo>
                    <a:pt x="30" y="30"/>
                  </a:lnTo>
                  <a:lnTo>
                    <a:pt x="33" y="4"/>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 name="Freeform 13"/>
            <p:cNvSpPr/>
            <p:nvPr/>
          </p:nvSpPr>
          <p:spPr bwMode="auto">
            <a:xfrm>
              <a:off x="8982076" y="5811838"/>
              <a:ext cx="47625" cy="47625"/>
            </a:xfrm>
            <a:custGeom>
              <a:avLst/>
              <a:gdLst>
                <a:gd name="T0" fmla="*/ 0 w 30"/>
                <a:gd name="T1" fmla="*/ 26 h 30"/>
                <a:gd name="T2" fmla="*/ 30 w 30"/>
                <a:gd name="T3" fmla="*/ 30 h 30"/>
                <a:gd name="T4" fmla="*/ 30 w 30"/>
                <a:gd name="T5" fmla="*/ 0 h 30"/>
                <a:gd name="T6" fmla="*/ 0 w 30"/>
                <a:gd name="T7" fmla="*/ 0 h 30"/>
                <a:gd name="T8" fmla="*/ 0 w 30"/>
                <a:gd name="T9" fmla="*/ 26 h 30"/>
              </a:gdLst>
              <a:ahLst/>
              <a:cxnLst>
                <a:cxn ang="0">
                  <a:pos x="T0" y="T1"/>
                </a:cxn>
                <a:cxn ang="0">
                  <a:pos x="T2" y="T3"/>
                </a:cxn>
                <a:cxn ang="0">
                  <a:pos x="T4" y="T5"/>
                </a:cxn>
                <a:cxn ang="0">
                  <a:pos x="T6" y="T7"/>
                </a:cxn>
                <a:cxn ang="0">
                  <a:pos x="T8" y="T9"/>
                </a:cxn>
              </a:cxnLst>
              <a:rect l="0" t="0" r="r" b="b"/>
              <a:pathLst>
                <a:path w="30" h="30">
                  <a:moveTo>
                    <a:pt x="0" y="26"/>
                  </a:moveTo>
                  <a:lnTo>
                    <a:pt x="30" y="30"/>
                  </a:lnTo>
                  <a:lnTo>
                    <a:pt x="30" y="0"/>
                  </a:lnTo>
                  <a:lnTo>
                    <a:pt x="0"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 name="Freeform 14"/>
            <p:cNvSpPr/>
            <p:nvPr/>
          </p:nvSpPr>
          <p:spPr bwMode="auto">
            <a:xfrm>
              <a:off x="9317038" y="5086350"/>
              <a:ext cx="450850" cy="849312"/>
            </a:xfrm>
            <a:custGeom>
              <a:avLst/>
              <a:gdLst>
                <a:gd name="T0" fmla="*/ 77 w 77"/>
                <a:gd name="T1" fmla="*/ 134 h 144"/>
                <a:gd name="T2" fmla="*/ 52 w 77"/>
                <a:gd name="T3" fmla="*/ 0 h 144"/>
                <a:gd name="T4" fmla="*/ 0 w 77"/>
                <a:gd name="T5" fmla="*/ 7 h 144"/>
                <a:gd name="T6" fmla="*/ 6 w 77"/>
                <a:gd name="T7" fmla="*/ 144 h 144"/>
                <a:gd name="T8" fmla="*/ 77 w 77"/>
                <a:gd name="T9" fmla="*/ 134 h 144"/>
              </a:gdLst>
              <a:ahLst/>
              <a:cxnLst>
                <a:cxn ang="0">
                  <a:pos x="T0" y="T1"/>
                </a:cxn>
                <a:cxn ang="0">
                  <a:pos x="T2" y="T3"/>
                </a:cxn>
                <a:cxn ang="0">
                  <a:pos x="T4" y="T5"/>
                </a:cxn>
                <a:cxn ang="0">
                  <a:pos x="T6" y="T7"/>
                </a:cxn>
                <a:cxn ang="0">
                  <a:pos x="T8" y="T9"/>
                </a:cxn>
              </a:cxnLst>
              <a:rect l="0" t="0" r="r" b="b"/>
              <a:pathLst>
                <a:path w="77" h="144">
                  <a:moveTo>
                    <a:pt x="77" y="134"/>
                  </a:moveTo>
                  <a:cubicBezTo>
                    <a:pt x="77" y="134"/>
                    <a:pt x="61" y="58"/>
                    <a:pt x="52" y="0"/>
                  </a:cubicBezTo>
                  <a:cubicBezTo>
                    <a:pt x="52" y="0"/>
                    <a:pt x="11" y="7"/>
                    <a:pt x="0" y="7"/>
                  </a:cubicBezTo>
                  <a:cubicBezTo>
                    <a:pt x="0" y="7"/>
                    <a:pt x="9" y="119"/>
                    <a:pt x="6" y="144"/>
                  </a:cubicBezTo>
                  <a:cubicBezTo>
                    <a:pt x="6" y="144"/>
                    <a:pt x="55" y="144"/>
                    <a:pt x="77" y="134"/>
                  </a:cubicBezTo>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 name="Freeform 15"/>
            <p:cNvSpPr/>
            <p:nvPr/>
          </p:nvSpPr>
          <p:spPr bwMode="auto">
            <a:xfrm>
              <a:off x="9515476" y="5199063"/>
              <a:ext cx="76200" cy="71437"/>
            </a:xfrm>
            <a:custGeom>
              <a:avLst/>
              <a:gdLst>
                <a:gd name="T0" fmla="*/ 8 w 48"/>
                <a:gd name="T1" fmla="*/ 45 h 45"/>
                <a:gd name="T2" fmla="*/ 48 w 48"/>
                <a:gd name="T3" fmla="*/ 37 h 45"/>
                <a:gd name="T4" fmla="*/ 44 w 48"/>
                <a:gd name="T5" fmla="*/ 0 h 45"/>
                <a:gd name="T6" fmla="*/ 0 w 48"/>
                <a:gd name="T7" fmla="*/ 7 h 45"/>
                <a:gd name="T8" fmla="*/ 8 w 48"/>
                <a:gd name="T9" fmla="*/ 45 h 45"/>
              </a:gdLst>
              <a:ahLst/>
              <a:cxnLst>
                <a:cxn ang="0">
                  <a:pos x="T0" y="T1"/>
                </a:cxn>
                <a:cxn ang="0">
                  <a:pos x="T2" y="T3"/>
                </a:cxn>
                <a:cxn ang="0">
                  <a:pos x="T4" y="T5"/>
                </a:cxn>
                <a:cxn ang="0">
                  <a:pos x="T6" y="T7"/>
                </a:cxn>
                <a:cxn ang="0">
                  <a:pos x="T8" y="T9"/>
                </a:cxn>
              </a:cxnLst>
              <a:rect l="0" t="0" r="r" b="b"/>
              <a:pathLst>
                <a:path w="48" h="45">
                  <a:moveTo>
                    <a:pt x="8" y="45"/>
                  </a:moveTo>
                  <a:lnTo>
                    <a:pt x="48" y="37"/>
                  </a:lnTo>
                  <a:lnTo>
                    <a:pt x="44" y="0"/>
                  </a:lnTo>
                  <a:lnTo>
                    <a:pt x="0" y="7"/>
                  </a:lnTo>
                  <a:lnTo>
                    <a:pt x="8"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 name="Freeform 16"/>
            <p:cNvSpPr/>
            <p:nvPr/>
          </p:nvSpPr>
          <p:spPr bwMode="auto">
            <a:xfrm>
              <a:off x="9386888" y="5216525"/>
              <a:ext cx="76200" cy="65087"/>
            </a:xfrm>
            <a:custGeom>
              <a:avLst/>
              <a:gdLst>
                <a:gd name="T0" fmla="*/ 4 w 48"/>
                <a:gd name="T1" fmla="*/ 41 h 41"/>
                <a:gd name="T2" fmla="*/ 48 w 48"/>
                <a:gd name="T3" fmla="*/ 37 h 41"/>
                <a:gd name="T4" fmla="*/ 41 w 48"/>
                <a:gd name="T5" fmla="*/ 0 h 41"/>
                <a:gd name="T6" fmla="*/ 0 w 48"/>
                <a:gd name="T7" fmla="*/ 8 h 41"/>
                <a:gd name="T8" fmla="*/ 4 w 48"/>
                <a:gd name="T9" fmla="*/ 41 h 41"/>
              </a:gdLst>
              <a:ahLst/>
              <a:cxnLst>
                <a:cxn ang="0">
                  <a:pos x="T0" y="T1"/>
                </a:cxn>
                <a:cxn ang="0">
                  <a:pos x="T2" y="T3"/>
                </a:cxn>
                <a:cxn ang="0">
                  <a:pos x="T4" y="T5"/>
                </a:cxn>
                <a:cxn ang="0">
                  <a:pos x="T6" y="T7"/>
                </a:cxn>
                <a:cxn ang="0">
                  <a:pos x="T8" y="T9"/>
                </a:cxn>
              </a:cxnLst>
              <a:rect l="0" t="0" r="r" b="b"/>
              <a:pathLst>
                <a:path w="48" h="41">
                  <a:moveTo>
                    <a:pt x="4" y="41"/>
                  </a:moveTo>
                  <a:lnTo>
                    <a:pt x="48" y="37"/>
                  </a:lnTo>
                  <a:lnTo>
                    <a:pt x="41" y="0"/>
                  </a:lnTo>
                  <a:lnTo>
                    <a:pt x="0" y="8"/>
                  </a:lnTo>
                  <a:lnTo>
                    <a:pt x="4"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 name="Freeform 17"/>
            <p:cNvSpPr/>
            <p:nvPr/>
          </p:nvSpPr>
          <p:spPr bwMode="auto">
            <a:xfrm>
              <a:off x="9532938" y="5334000"/>
              <a:ext cx="76200" cy="71437"/>
            </a:xfrm>
            <a:custGeom>
              <a:avLst/>
              <a:gdLst>
                <a:gd name="T0" fmla="*/ 8 w 48"/>
                <a:gd name="T1" fmla="*/ 45 h 45"/>
                <a:gd name="T2" fmla="*/ 48 w 48"/>
                <a:gd name="T3" fmla="*/ 38 h 45"/>
                <a:gd name="T4" fmla="*/ 45 w 48"/>
                <a:gd name="T5" fmla="*/ 0 h 45"/>
                <a:gd name="T6" fmla="*/ 0 w 48"/>
                <a:gd name="T7" fmla="*/ 8 h 45"/>
                <a:gd name="T8" fmla="*/ 8 w 48"/>
                <a:gd name="T9" fmla="*/ 45 h 45"/>
              </a:gdLst>
              <a:ahLst/>
              <a:cxnLst>
                <a:cxn ang="0">
                  <a:pos x="T0" y="T1"/>
                </a:cxn>
                <a:cxn ang="0">
                  <a:pos x="T2" y="T3"/>
                </a:cxn>
                <a:cxn ang="0">
                  <a:pos x="T4" y="T5"/>
                </a:cxn>
                <a:cxn ang="0">
                  <a:pos x="T6" y="T7"/>
                </a:cxn>
                <a:cxn ang="0">
                  <a:pos x="T8" y="T9"/>
                </a:cxn>
              </a:cxnLst>
              <a:rect l="0" t="0" r="r" b="b"/>
              <a:pathLst>
                <a:path w="48" h="45">
                  <a:moveTo>
                    <a:pt x="8" y="45"/>
                  </a:moveTo>
                  <a:lnTo>
                    <a:pt x="48" y="38"/>
                  </a:lnTo>
                  <a:lnTo>
                    <a:pt x="45" y="0"/>
                  </a:lnTo>
                  <a:lnTo>
                    <a:pt x="0" y="8"/>
                  </a:lnTo>
                  <a:lnTo>
                    <a:pt x="8"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 name="Freeform 18"/>
            <p:cNvSpPr/>
            <p:nvPr/>
          </p:nvSpPr>
          <p:spPr bwMode="auto">
            <a:xfrm>
              <a:off x="9404351" y="5353050"/>
              <a:ext cx="76200" cy="69850"/>
            </a:xfrm>
            <a:custGeom>
              <a:avLst/>
              <a:gdLst>
                <a:gd name="T0" fmla="*/ 4 w 48"/>
                <a:gd name="T1" fmla="*/ 44 h 44"/>
                <a:gd name="T2" fmla="*/ 48 w 48"/>
                <a:gd name="T3" fmla="*/ 37 h 44"/>
                <a:gd name="T4" fmla="*/ 41 w 48"/>
                <a:gd name="T5" fmla="*/ 0 h 44"/>
                <a:gd name="T6" fmla="*/ 0 w 48"/>
                <a:gd name="T7" fmla="*/ 7 h 44"/>
                <a:gd name="T8" fmla="*/ 4 w 48"/>
                <a:gd name="T9" fmla="*/ 44 h 44"/>
              </a:gdLst>
              <a:ahLst/>
              <a:cxnLst>
                <a:cxn ang="0">
                  <a:pos x="T0" y="T1"/>
                </a:cxn>
                <a:cxn ang="0">
                  <a:pos x="T2" y="T3"/>
                </a:cxn>
                <a:cxn ang="0">
                  <a:pos x="T4" y="T5"/>
                </a:cxn>
                <a:cxn ang="0">
                  <a:pos x="T6" y="T7"/>
                </a:cxn>
                <a:cxn ang="0">
                  <a:pos x="T8" y="T9"/>
                </a:cxn>
              </a:cxnLst>
              <a:rect l="0" t="0" r="r" b="b"/>
              <a:pathLst>
                <a:path w="48" h="44">
                  <a:moveTo>
                    <a:pt x="4" y="44"/>
                  </a:moveTo>
                  <a:lnTo>
                    <a:pt x="48" y="37"/>
                  </a:lnTo>
                  <a:lnTo>
                    <a:pt x="41" y="0"/>
                  </a:lnTo>
                  <a:lnTo>
                    <a:pt x="0" y="7"/>
                  </a:lnTo>
                  <a:lnTo>
                    <a:pt x="4" y="4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9"/>
            <p:cNvSpPr/>
            <p:nvPr/>
          </p:nvSpPr>
          <p:spPr bwMode="auto">
            <a:xfrm>
              <a:off x="9550401" y="5476875"/>
              <a:ext cx="76200" cy="63500"/>
            </a:xfrm>
            <a:custGeom>
              <a:avLst/>
              <a:gdLst>
                <a:gd name="T0" fmla="*/ 8 w 48"/>
                <a:gd name="T1" fmla="*/ 40 h 40"/>
                <a:gd name="T2" fmla="*/ 48 w 48"/>
                <a:gd name="T3" fmla="*/ 37 h 40"/>
                <a:gd name="T4" fmla="*/ 45 w 48"/>
                <a:gd name="T5" fmla="*/ 0 h 40"/>
                <a:gd name="T6" fmla="*/ 0 w 48"/>
                <a:gd name="T7" fmla="*/ 7 h 40"/>
                <a:gd name="T8" fmla="*/ 8 w 48"/>
                <a:gd name="T9" fmla="*/ 40 h 40"/>
              </a:gdLst>
              <a:ahLst/>
              <a:cxnLst>
                <a:cxn ang="0">
                  <a:pos x="T0" y="T1"/>
                </a:cxn>
                <a:cxn ang="0">
                  <a:pos x="T2" y="T3"/>
                </a:cxn>
                <a:cxn ang="0">
                  <a:pos x="T4" y="T5"/>
                </a:cxn>
                <a:cxn ang="0">
                  <a:pos x="T6" y="T7"/>
                </a:cxn>
                <a:cxn ang="0">
                  <a:pos x="T8" y="T9"/>
                </a:cxn>
              </a:cxnLst>
              <a:rect l="0" t="0" r="r" b="b"/>
              <a:pathLst>
                <a:path w="48" h="40">
                  <a:moveTo>
                    <a:pt x="8" y="40"/>
                  </a:moveTo>
                  <a:lnTo>
                    <a:pt x="48" y="37"/>
                  </a:lnTo>
                  <a:lnTo>
                    <a:pt x="45" y="0"/>
                  </a:lnTo>
                  <a:lnTo>
                    <a:pt x="0" y="7"/>
                  </a:lnTo>
                  <a:lnTo>
                    <a:pt x="8"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20"/>
            <p:cNvSpPr/>
            <p:nvPr/>
          </p:nvSpPr>
          <p:spPr bwMode="auto">
            <a:xfrm>
              <a:off x="9421813" y="5494338"/>
              <a:ext cx="76200" cy="65087"/>
            </a:xfrm>
            <a:custGeom>
              <a:avLst/>
              <a:gdLst>
                <a:gd name="T0" fmla="*/ 7 w 48"/>
                <a:gd name="T1" fmla="*/ 41 h 41"/>
                <a:gd name="T2" fmla="*/ 48 w 48"/>
                <a:gd name="T3" fmla="*/ 37 h 41"/>
                <a:gd name="T4" fmla="*/ 41 w 48"/>
                <a:gd name="T5" fmla="*/ 0 h 41"/>
                <a:gd name="T6" fmla="*/ 0 w 48"/>
                <a:gd name="T7" fmla="*/ 3 h 41"/>
                <a:gd name="T8" fmla="*/ 7 w 48"/>
                <a:gd name="T9" fmla="*/ 41 h 41"/>
              </a:gdLst>
              <a:ahLst/>
              <a:cxnLst>
                <a:cxn ang="0">
                  <a:pos x="T0" y="T1"/>
                </a:cxn>
                <a:cxn ang="0">
                  <a:pos x="T2" y="T3"/>
                </a:cxn>
                <a:cxn ang="0">
                  <a:pos x="T4" y="T5"/>
                </a:cxn>
                <a:cxn ang="0">
                  <a:pos x="T6" y="T7"/>
                </a:cxn>
                <a:cxn ang="0">
                  <a:pos x="T8" y="T9"/>
                </a:cxn>
              </a:cxnLst>
              <a:rect l="0" t="0" r="r" b="b"/>
              <a:pathLst>
                <a:path w="48" h="41">
                  <a:moveTo>
                    <a:pt x="7" y="41"/>
                  </a:moveTo>
                  <a:lnTo>
                    <a:pt x="48" y="37"/>
                  </a:lnTo>
                  <a:lnTo>
                    <a:pt x="41" y="0"/>
                  </a:lnTo>
                  <a:lnTo>
                    <a:pt x="0" y="3"/>
                  </a:lnTo>
                  <a:lnTo>
                    <a:pt x="7"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21"/>
            <p:cNvSpPr/>
            <p:nvPr/>
          </p:nvSpPr>
          <p:spPr bwMode="auto">
            <a:xfrm>
              <a:off x="9567863" y="5629275"/>
              <a:ext cx="76200" cy="65087"/>
            </a:xfrm>
            <a:custGeom>
              <a:avLst/>
              <a:gdLst>
                <a:gd name="T0" fmla="*/ 8 w 48"/>
                <a:gd name="T1" fmla="*/ 41 h 41"/>
                <a:gd name="T2" fmla="*/ 48 w 48"/>
                <a:gd name="T3" fmla="*/ 37 h 41"/>
                <a:gd name="T4" fmla="*/ 41 w 48"/>
                <a:gd name="T5" fmla="*/ 0 h 41"/>
                <a:gd name="T6" fmla="*/ 0 w 48"/>
                <a:gd name="T7" fmla="*/ 4 h 41"/>
                <a:gd name="T8" fmla="*/ 8 w 48"/>
                <a:gd name="T9" fmla="*/ 41 h 41"/>
              </a:gdLst>
              <a:ahLst/>
              <a:cxnLst>
                <a:cxn ang="0">
                  <a:pos x="T0" y="T1"/>
                </a:cxn>
                <a:cxn ang="0">
                  <a:pos x="T2" y="T3"/>
                </a:cxn>
                <a:cxn ang="0">
                  <a:pos x="T4" y="T5"/>
                </a:cxn>
                <a:cxn ang="0">
                  <a:pos x="T6" y="T7"/>
                </a:cxn>
                <a:cxn ang="0">
                  <a:pos x="T8" y="T9"/>
                </a:cxn>
              </a:cxnLst>
              <a:rect l="0" t="0" r="r" b="b"/>
              <a:pathLst>
                <a:path w="48" h="41">
                  <a:moveTo>
                    <a:pt x="8" y="41"/>
                  </a:moveTo>
                  <a:lnTo>
                    <a:pt x="48" y="37"/>
                  </a:lnTo>
                  <a:lnTo>
                    <a:pt x="41" y="0"/>
                  </a:lnTo>
                  <a:lnTo>
                    <a:pt x="0" y="4"/>
                  </a:lnTo>
                  <a:lnTo>
                    <a:pt x="8"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 name="Freeform 22"/>
            <p:cNvSpPr/>
            <p:nvPr/>
          </p:nvSpPr>
          <p:spPr bwMode="auto">
            <a:xfrm>
              <a:off x="9439276" y="5646738"/>
              <a:ext cx="76200" cy="65087"/>
            </a:xfrm>
            <a:custGeom>
              <a:avLst/>
              <a:gdLst>
                <a:gd name="T0" fmla="*/ 4 w 48"/>
                <a:gd name="T1" fmla="*/ 41 h 41"/>
                <a:gd name="T2" fmla="*/ 48 w 48"/>
                <a:gd name="T3" fmla="*/ 34 h 41"/>
                <a:gd name="T4" fmla="*/ 41 w 48"/>
                <a:gd name="T5" fmla="*/ 0 h 41"/>
                <a:gd name="T6" fmla="*/ 0 w 48"/>
                <a:gd name="T7" fmla="*/ 4 h 41"/>
                <a:gd name="T8" fmla="*/ 4 w 48"/>
                <a:gd name="T9" fmla="*/ 41 h 41"/>
              </a:gdLst>
              <a:ahLst/>
              <a:cxnLst>
                <a:cxn ang="0">
                  <a:pos x="T0" y="T1"/>
                </a:cxn>
                <a:cxn ang="0">
                  <a:pos x="T2" y="T3"/>
                </a:cxn>
                <a:cxn ang="0">
                  <a:pos x="T4" y="T5"/>
                </a:cxn>
                <a:cxn ang="0">
                  <a:pos x="T6" y="T7"/>
                </a:cxn>
                <a:cxn ang="0">
                  <a:pos x="T8" y="T9"/>
                </a:cxn>
              </a:cxnLst>
              <a:rect l="0" t="0" r="r" b="b"/>
              <a:pathLst>
                <a:path w="48" h="41">
                  <a:moveTo>
                    <a:pt x="4" y="41"/>
                  </a:moveTo>
                  <a:lnTo>
                    <a:pt x="48" y="34"/>
                  </a:lnTo>
                  <a:lnTo>
                    <a:pt x="41" y="0"/>
                  </a:lnTo>
                  <a:lnTo>
                    <a:pt x="0" y="4"/>
                  </a:lnTo>
                  <a:lnTo>
                    <a:pt x="4"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 name="Freeform 23"/>
            <p:cNvSpPr/>
            <p:nvPr/>
          </p:nvSpPr>
          <p:spPr bwMode="auto">
            <a:xfrm>
              <a:off x="9445626" y="4897438"/>
              <a:ext cx="69850" cy="466725"/>
            </a:xfrm>
            <a:custGeom>
              <a:avLst/>
              <a:gdLst>
                <a:gd name="T0" fmla="*/ 1 w 12"/>
                <a:gd name="T1" fmla="*/ 0 h 79"/>
                <a:gd name="T2" fmla="*/ 2 w 12"/>
                <a:gd name="T3" fmla="*/ 1 h 79"/>
                <a:gd name="T4" fmla="*/ 10 w 12"/>
                <a:gd name="T5" fmla="*/ 60 h 79"/>
                <a:gd name="T6" fmla="*/ 12 w 12"/>
                <a:gd name="T7" fmla="*/ 78 h 79"/>
                <a:gd name="T8" fmla="*/ 11 w 12"/>
                <a:gd name="T9" fmla="*/ 79 h 79"/>
                <a:gd name="T10" fmla="*/ 10 w 12"/>
                <a:gd name="T11" fmla="*/ 78 h 79"/>
                <a:gd name="T12" fmla="*/ 7 w 12"/>
                <a:gd name="T13" fmla="*/ 60 h 79"/>
                <a:gd name="T14" fmla="*/ 0 w 12"/>
                <a:gd name="T15" fmla="*/ 1 h 79"/>
                <a:gd name="T16" fmla="*/ 1 w 12"/>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9">
                  <a:moveTo>
                    <a:pt x="1" y="0"/>
                  </a:moveTo>
                  <a:cubicBezTo>
                    <a:pt x="1" y="0"/>
                    <a:pt x="2" y="1"/>
                    <a:pt x="2" y="1"/>
                  </a:cubicBezTo>
                  <a:cubicBezTo>
                    <a:pt x="4" y="21"/>
                    <a:pt x="7" y="41"/>
                    <a:pt x="10" y="60"/>
                  </a:cubicBezTo>
                  <a:cubicBezTo>
                    <a:pt x="12" y="78"/>
                    <a:pt x="12" y="78"/>
                    <a:pt x="12" y="78"/>
                  </a:cubicBezTo>
                  <a:cubicBezTo>
                    <a:pt x="12" y="78"/>
                    <a:pt x="12" y="79"/>
                    <a:pt x="11" y="79"/>
                  </a:cubicBezTo>
                  <a:cubicBezTo>
                    <a:pt x="11" y="79"/>
                    <a:pt x="10" y="79"/>
                    <a:pt x="10" y="78"/>
                  </a:cubicBezTo>
                  <a:cubicBezTo>
                    <a:pt x="7" y="60"/>
                    <a:pt x="7" y="60"/>
                    <a:pt x="7" y="60"/>
                  </a:cubicBezTo>
                  <a:cubicBezTo>
                    <a:pt x="5" y="41"/>
                    <a:pt x="2" y="21"/>
                    <a:pt x="0" y="1"/>
                  </a:cubicBezTo>
                  <a:cubicBezTo>
                    <a:pt x="0" y="1"/>
                    <a:pt x="0" y="0"/>
                    <a:pt x="1" y="0"/>
                  </a:cubicBezTo>
                  <a:close/>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24"/>
            <p:cNvSpPr/>
            <p:nvPr/>
          </p:nvSpPr>
          <p:spPr bwMode="auto">
            <a:xfrm>
              <a:off x="9345613" y="4756150"/>
              <a:ext cx="163512" cy="153987"/>
            </a:xfrm>
            <a:custGeom>
              <a:avLst/>
              <a:gdLst>
                <a:gd name="T0" fmla="*/ 17 w 28"/>
                <a:gd name="T1" fmla="*/ 11 h 26"/>
                <a:gd name="T2" fmla="*/ 27 w 28"/>
                <a:gd name="T3" fmla="*/ 8 h 26"/>
                <a:gd name="T4" fmla="*/ 18 w 28"/>
                <a:gd name="T5" fmla="*/ 26 h 26"/>
                <a:gd name="T6" fmla="*/ 4 w 28"/>
                <a:gd name="T7" fmla="*/ 7 h 26"/>
                <a:gd name="T8" fmla="*/ 17 w 28"/>
                <a:gd name="T9" fmla="*/ 11 h 26"/>
              </a:gdLst>
              <a:ahLst/>
              <a:cxnLst>
                <a:cxn ang="0">
                  <a:pos x="T0" y="T1"/>
                </a:cxn>
                <a:cxn ang="0">
                  <a:pos x="T2" y="T3"/>
                </a:cxn>
                <a:cxn ang="0">
                  <a:pos x="T4" y="T5"/>
                </a:cxn>
                <a:cxn ang="0">
                  <a:pos x="T6" y="T7"/>
                </a:cxn>
                <a:cxn ang="0">
                  <a:pos x="T8" y="T9"/>
                </a:cxn>
              </a:cxnLst>
              <a:rect l="0" t="0" r="r" b="b"/>
              <a:pathLst>
                <a:path w="28" h="26">
                  <a:moveTo>
                    <a:pt x="17" y="11"/>
                  </a:moveTo>
                  <a:cubicBezTo>
                    <a:pt x="17" y="4"/>
                    <a:pt x="25" y="0"/>
                    <a:pt x="27" y="8"/>
                  </a:cubicBezTo>
                  <a:cubicBezTo>
                    <a:pt x="28" y="13"/>
                    <a:pt x="21" y="22"/>
                    <a:pt x="18" y="26"/>
                  </a:cubicBezTo>
                  <a:cubicBezTo>
                    <a:pt x="14" y="22"/>
                    <a:pt x="0" y="14"/>
                    <a:pt x="4" y="7"/>
                  </a:cubicBezTo>
                  <a:cubicBezTo>
                    <a:pt x="7" y="2"/>
                    <a:pt x="13" y="8"/>
                    <a:pt x="17" y="11"/>
                  </a:cubicBezTo>
                  <a:close/>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 name="Freeform 25"/>
            <p:cNvSpPr/>
            <p:nvPr/>
          </p:nvSpPr>
          <p:spPr bwMode="auto">
            <a:xfrm>
              <a:off x="9334501" y="4768850"/>
              <a:ext cx="87312" cy="128587"/>
            </a:xfrm>
            <a:custGeom>
              <a:avLst/>
              <a:gdLst>
                <a:gd name="T0" fmla="*/ 11 w 15"/>
                <a:gd name="T1" fmla="*/ 1 h 22"/>
                <a:gd name="T2" fmla="*/ 11 w 15"/>
                <a:gd name="T3" fmla="*/ 2 h 22"/>
                <a:gd name="T4" fmla="*/ 10 w 15"/>
                <a:gd name="T5" fmla="*/ 2 h 22"/>
                <a:gd name="T6" fmla="*/ 5 w 15"/>
                <a:gd name="T7" fmla="*/ 4 h 22"/>
                <a:gd name="T8" fmla="*/ 15 w 15"/>
                <a:gd name="T9" fmla="*/ 21 h 22"/>
                <a:gd name="T10" fmla="*/ 15 w 15"/>
                <a:gd name="T11" fmla="*/ 21 h 22"/>
                <a:gd name="T12" fmla="*/ 14 w 15"/>
                <a:gd name="T13" fmla="*/ 22 h 22"/>
                <a:gd name="T14" fmla="*/ 4 w 15"/>
                <a:gd name="T15" fmla="*/ 3 h 22"/>
                <a:gd name="T16" fmla="*/ 11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11" y="1"/>
                  </a:moveTo>
                  <a:cubicBezTo>
                    <a:pt x="11" y="2"/>
                    <a:pt x="11" y="2"/>
                    <a:pt x="11" y="2"/>
                  </a:cubicBezTo>
                  <a:cubicBezTo>
                    <a:pt x="10" y="2"/>
                    <a:pt x="10" y="2"/>
                    <a:pt x="10" y="2"/>
                  </a:cubicBezTo>
                  <a:cubicBezTo>
                    <a:pt x="8" y="1"/>
                    <a:pt x="6" y="1"/>
                    <a:pt x="5" y="4"/>
                  </a:cubicBezTo>
                  <a:cubicBezTo>
                    <a:pt x="1" y="10"/>
                    <a:pt x="9" y="16"/>
                    <a:pt x="15" y="21"/>
                  </a:cubicBezTo>
                  <a:cubicBezTo>
                    <a:pt x="15" y="21"/>
                    <a:pt x="15" y="21"/>
                    <a:pt x="15" y="21"/>
                  </a:cubicBezTo>
                  <a:cubicBezTo>
                    <a:pt x="14" y="22"/>
                    <a:pt x="14" y="22"/>
                    <a:pt x="14" y="22"/>
                  </a:cubicBezTo>
                  <a:cubicBezTo>
                    <a:pt x="8" y="17"/>
                    <a:pt x="0" y="10"/>
                    <a:pt x="4" y="3"/>
                  </a:cubicBezTo>
                  <a:cubicBezTo>
                    <a:pt x="6" y="1"/>
                    <a:pt x="8" y="0"/>
                    <a:pt x="11" y="1"/>
                  </a:cubicBezTo>
                  <a:close/>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6170" name="Picture 2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883776" y="4833938"/>
              <a:ext cx="1724025" cy="1008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27"/>
            <p:cNvSpPr/>
            <p:nvPr/>
          </p:nvSpPr>
          <p:spPr bwMode="auto">
            <a:xfrm>
              <a:off x="10453688" y="6018213"/>
              <a:ext cx="69850" cy="36512"/>
            </a:xfrm>
            <a:custGeom>
              <a:avLst/>
              <a:gdLst>
                <a:gd name="T0" fmla="*/ 12 w 12"/>
                <a:gd name="T1" fmla="*/ 3 h 6"/>
                <a:gd name="T2" fmla="*/ 0 w 12"/>
                <a:gd name="T3" fmla="*/ 6 h 6"/>
                <a:gd name="T4" fmla="*/ 12 w 12"/>
                <a:gd name="T5" fmla="*/ 3 h 6"/>
              </a:gdLst>
              <a:ahLst/>
              <a:cxnLst>
                <a:cxn ang="0">
                  <a:pos x="T0" y="T1"/>
                </a:cxn>
                <a:cxn ang="0">
                  <a:pos x="T2" y="T3"/>
                </a:cxn>
                <a:cxn ang="0">
                  <a:pos x="T4" y="T5"/>
                </a:cxn>
              </a:cxnLst>
              <a:rect l="0" t="0" r="r" b="b"/>
              <a:pathLst>
                <a:path w="12" h="6">
                  <a:moveTo>
                    <a:pt x="12" y="3"/>
                  </a:moveTo>
                  <a:cubicBezTo>
                    <a:pt x="8" y="4"/>
                    <a:pt x="4" y="5"/>
                    <a:pt x="0" y="6"/>
                  </a:cubicBezTo>
                  <a:cubicBezTo>
                    <a:pt x="3" y="2"/>
                    <a:pt x="8" y="0"/>
                    <a:pt x="12" y="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 name="Freeform 28"/>
            <p:cNvSpPr/>
            <p:nvPr/>
          </p:nvSpPr>
          <p:spPr bwMode="auto">
            <a:xfrm>
              <a:off x="10342563" y="4838700"/>
              <a:ext cx="1266825" cy="1085850"/>
            </a:xfrm>
            <a:custGeom>
              <a:avLst/>
              <a:gdLst>
                <a:gd name="T0" fmla="*/ 87 w 216"/>
                <a:gd name="T1" fmla="*/ 183 h 184"/>
                <a:gd name="T2" fmla="*/ 95 w 216"/>
                <a:gd name="T3" fmla="*/ 160 h 184"/>
                <a:gd name="T4" fmla="*/ 87 w 216"/>
                <a:gd name="T5" fmla="*/ 144 h 184"/>
                <a:gd name="T6" fmla="*/ 71 w 216"/>
                <a:gd name="T7" fmla="*/ 150 h 184"/>
                <a:gd name="T8" fmla="*/ 64 w 216"/>
                <a:gd name="T9" fmla="*/ 146 h 184"/>
                <a:gd name="T10" fmla="*/ 65 w 216"/>
                <a:gd name="T11" fmla="*/ 130 h 184"/>
                <a:gd name="T12" fmla="*/ 73 w 216"/>
                <a:gd name="T13" fmla="*/ 131 h 184"/>
                <a:gd name="T14" fmla="*/ 79 w 216"/>
                <a:gd name="T15" fmla="*/ 101 h 184"/>
                <a:gd name="T16" fmla="*/ 98 w 216"/>
                <a:gd name="T17" fmla="*/ 83 h 184"/>
                <a:gd name="T18" fmla="*/ 92 w 216"/>
                <a:gd name="T19" fmla="*/ 55 h 184"/>
                <a:gd name="T20" fmla="*/ 70 w 216"/>
                <a:gd name="T21" fmla="*/ 40 h 184"/>
                <a:gd name="T22" fmla="*/ 41 w 216"/>
                <a:gd name="T23" fmla="*/ 56 h 184"/>
                <a:gd name="T24" fmla="*/ 24 w 216"/>
                <a:gd name="T25" fmla="*/ 62 h 184"/>
                <a:gd name="T26" fmla="*/ 8 w 216"/>
                <a:gd name="T27" fmla="*/ 45 h 184"/>
                <a:gd name="T28" fmla="*/ 26 w 216"/>
                <a:gd name="T29" fmla="*/ 37 h 184"/>
                <a:gd name="T30" fmla="*/ 18 w 216"/>
                <a:gd name="T31" fmla="*/ 23 h 184"/>
                <a:gd name="T32" fmla="*/ 14 w 216"/>
                <a:gd name="T33" fmla="*/ 15 h 184"/>
                <a:gd name="T34" fmla="*/ 17 w 216"/>
                <a:gd name="T35" fmla="*/ 12 h 184"/>
                <a:gd name="T36" fmla="*/ 46 w 216"/>
                <a:gd name="T37" fmla="*/ 4 h 184"/>
                <a:gd name="T38" fmla="*/ 58 w 216"/>
                <a:gd name="T39" fmla="*/ 10 h 184"/>
                <a:gd name="T40" fmla="*/ 68 w 216"/>
                <a:gd name="T41" fmla="*/ 5 h 184"/>
                <a:gd name="T42" fmla="*/ 99 w 216"/>
                <a:gd name="T43" fmla="*/ 13 h 184"/>
                <a:gd name="T44" fmla="*/ 130 w 216"/>
                <a:gd name="T45" fmla="*/ 40 h 184"/>
                <a:gd name="T46" fmla="*/ 126 w 216"/>
                <a:gd name="T47" fmla="*/ 63 h 184"/>
                <a:gd name="T48" fmla="*/ 140 w 216"/>
                <a:gd name="T49" fmla="*/ 63 h 184"/>
                <a:gd name="T50" fmla="*/ 145 w 216"/>
                <a:gd name="T51" fmla="*/ 51 h 184"/>
                <a:gd name="T52" fmla="*/ 170 w 216"/>
                <a:gd name="T53" fmla="*/ 61 h 184"/>
                <a:gd name="T54" fmla="*/ 189 w 216"/>
                <a:gd name="T55" fmla="*/ 96 h 184"/>
                <a:gd name="T56" fmla="*/ 194 w 216"/>
                <a:gd name="T57" fmla="*/ 95 h 184"/>
                <a:gd name="T58" fmla="*/ 206 w 216"/>
                <a:gd name="T59" fmla="*/ 103 h 184"/>
                <a:gd name="T60" fmla="*/ 216 w 216"/>
                <a:gd name="T61" fmla="*/ 128 h 184"/>
                <a:gd name="T62" fmla="*/ 95 w 216"/>
                <a:gd name="T63" fmla="*/ 18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6" h="184">
                  <a:moveTo>
                    <a:pt x="95" y="181"/>
                  </a:moveTo>
                  <a:cubicBezTo>
                    <a:pt x="93" y="181"/>
                    <a:pt x="90" y="184"/>
                    <a:pt x="87" y="183"/>
                  </a:cubicBezTo>
                  <a:cubicBezTo>
                    <a:pt x="83" y="181"/>
                    <a:pt x="83" y="176"/>
                    <a:pt x="84" y="172"/>
                  </a:cubicBezTo>
                  <a:cubicBezTo>
                    <a:pt x="86" y="165"/>
                    <a:pt x="91" y="166"/>
                    <a:pt x="95" y="160"/>
                  </a:cubicBezTo>
                  <a:cubicBezTo>
                    <a:pt x="98" y="156"/>
                    <a:pt x="97" y="148"/>
                    <a:pt x="94" y="145"/>
                  </a:cubicBezTo>
                  <a:cubicBezTo>
                    <a:pt x="91" y="142"/>
                    <a:pt x="90" y="142"/>
                    <a:pt x="87" y="144"/>
                  </a:cubicBezTo>
                  <a:cubicBezTo>
                    <a:pt x="85" y="146"/>
                    <a:pt x="83" y="149"/>
                    <a:pt x="81" y="150"/>
                  </a:cubicBezTo>
                  <a:cubicBezTo>
                    <a:pt x="79" y="151"/>
                    <a:pt x="73" y="151"/>
                    <a:pt x="71" y="150"/>
                  </a:cubicBezTo>
                  <a:cubicBezTo>
                    <a:pt x="69" y="148"/>
                    <a:pt x="71" y="146"/>
                    <a:pt x="67" y="146"/>
                  </a:cubicBezTo>
                  <a:cubicBezTo>
                    <a:pt x="66" y="146"/>
                    <a:pt x="65" y="146"/>
                    <a:pt x="64" y="146"/>
                  </a:cubicBezTo>
                  <a:cubicBezTo>
                    <a:pt x="62" y="146"/>
                    <a:pt x="60" y="146"/>
                    <a:pt x="59" y="144"/>
                  </a:cubicBezTo>
                  <a:cubicBezTo>
                    <a:pt x="56" y="139"/>
                    <a:pt x="59" y="131"/>
                    <a:pt x="65" y="130"/>
                  </a:cubicBezTo>
                  <a:cubicBezTo>
                    <a:pt x="66" y="130"/>
                    <a:pt x="67" y="131"/>
                    <a:pt x="68" y="131"/>
                  </a:cubicBezTo>
                  <a:cubicBezTo>
                    <a:pt x="69" y="132"/>
                    <a:pt x="71" y="132"/>
                    <a:pt x="73" y="131"/>
                  </a:cubicBezTo>
                  <a:cubicBezTo>
                    <a:pt x="78" y="127"/>
                    <a:pt x="71" y="118"/>
                    <a:pt x="71" y="114"/>
                  </a:cubicBezTo>
                  <a:cubicBezTo>
                    <a:pt x="71" y="109"/>
                    <a:pt x="76" y="104"/>
                    <a:pt x="79" y="101"/>
                  </a:cubicBezTo>
                  <a:cubicBezTo>
                    <a:pt x="83" y="98"/>
                    <a:pt x="88" y="98"/>
                    <a:pt x="91" y="95"/>
                  </a:cubicBezTo>
                  <a:cubicBezTo>
                    <a:pt x="94" y="93"/>
                    <a:pt x="97" y="87"/>
                    <a:pt x="98" y="83"/>
                  </a:cubicBezTo>
                  <a:cubicBezTo>
                    <a:pt x="89" y="79"/>
                    <a:pt x="116" y="60"/>
                    <a:pt x="97" y="56"/>
                  </a:cubicBezTo>
                  <a:cubicBezTo>
                    <a:pt x="96" y="55"/>
                    <a:pt x="94" y="55"/>
                    <a:pt x="92" y="55"/>
                  </a:cubicBezTo>
                  <a:cubicBezTo>
                    <a:pt x="85" y="55"/>
                    <a:pt x="75" y="56"/>
                    <a:pt x="78" y="49"/>
                  </a:cubicBezTo>
                  <a:cubicBezTo>
                    <a:pt x="74" y="51"/>
                    <a:pt x="69" y="43"/>
                    <a:pt x="70" y="40"/>
                  </a:cubicBezTo>
                  <a:cubicBezTo>
                    <a:pt x="66" y="35"/>
                    <a:pt x="58" y="38"/>
                    <a:pt x="54" y="42"/>
                  </a:cubicBezTo>
                  <a:cubicBezTo>
                    <a:pt x="47" y="46"/>
                    <a:pt x="45" y="49"/>
                    <a:pt x="41" y="56"/>
                  </a:cubicBezTo>
                  <a:cubicBezTo>
                    <a:pt x="40" y="60"/>
                    <a:pt x="35" y="65"/>
                    <a:pt x="31" y="65"/>
                  </a:cubicBezTo>
                  <a:cubicBezTo>
                    <a:pt x="29" y="65"/>
                    <a:pt x="26" y="63"/>
                    <a:pt x="24" y="62"/>
                  </a:cubicBezTo>
                  <a:cubicBezTo>
                    <a:pt x="19" y="61"/>
                    <a:pt x="15" y="62"/>
                    <a:pt x="10" y="61"/>
                  </a:cubicBezTo>
                  <a:cubicBezTo>
                    <a:pt x="1" y="59"/>
                    <a:pt x="0" y="50"/>
                    <a:pt x="8" y="45"/>
                  </a:cubicBezTo>
                  <a:cubicBezTo>
                    <a:pt x="11" y="43"/>
                    <a:pt x="14" y="42"/>
                    <a:pt x="18" y="42"/>
                  </a:cubicBezTo>
                  <a:cubicBezTo>
                    <a:pt x="21" y="41"/>
                    <a:pt x="24" y="40"/>
                    <a:pt x="26" y="37"/>
                  </a:cubicBezTo>
                  <a:cubicBezTo>
                    <a:pt x="28" y="34"/>
                    <a:pt x="26" y="31"/>
                    <a:pt x="25" y="28"/>
                  </a:cubicBezTo>
                  <a:cubicBezTo>
                    <a:pt x="24" y="25"/>
                    <a:pt x="21" y="24"/>
                    <a:pt x="18" y="23"/>
                  </a:cubicBezTo>
                  <a:cubicBezTo>
                    <a:pt x="17" y="22"/>
                    <a:pt x="16" y="21"/>
                    <a:pt x="15" y="19"/>
                  </a:cubicBezTo>
                  <a:cubicBezTo>
                    <a:pt x="15" y="17"/>
                    <a:pt x="16" y="15"/>
                    <a:pt x="14" y="15"/>
                  </a:cubicBezTo>
                  <a:cubicBezTo>
                    <a:pt x="14" y="14"/>
                    <a:pt x="14" y="14"/>
                    <a:pt x="14" y="14"/>
                  </a:cubicBezTo>
                  <a:cubicBezTo>
                    <a:pt x="15" y="13"/>
                    <a:pt x="16" y="12"/>
                    <a:pt x="17" y="12"/>
                  </a:cubicBezTo>
                  <a:cubicBezTo>
                    <a:pt x="21" y="10"/>
                    <a:pt x="26" y="10"/>
                    <a:pt x="30" y="9"/>
                  </a:cubicBezTo>
                  <a:cubicBezTo>
                    <a:pt x="36" y="7"/>
                    <a:pt x="40" y="4"/>
                    <a:pt x="46" y="4"/>
                  </a:cubicBezTo>
                  <a:cubicBezTo>
                    <a:pt x="49" y="4"/>
                    <a:pt x="51" y="5"/>
                    <a:pt x="53" y="8"/>
                  </a:cubicBezTo>
                  <a:cubicBezTo>
                    <a:pt x="55" y="10"/>
                    <a:pt x="56" y="10"/>
                    <a:pt x="58" y="10"/>
                  </a:cubicBezTo>
                  <a:cubicBezTo>
                    <a:pt x="61" y="11"/>
                    <a:pt x="63" y="12"/>
                    <a:pt x="65" y="10"/>
                  </a:cubicBezTo>
                  <a:cubicBezTo>
                    <a:pt x="67" y="9"/>
                    <a:pt x="67" y="7"/>
                    <a:pt x="68" y="5"/>
                  </a:cubicBezTo>
                  <a:cubicBezTo>
                    <a:pt x="72" y="1"/>
                    <a:pt x="84" y="0"/>
                    <a:pt x="89" y="2"/>
                  </a:cubicBezTo>
                  <a:cubicBezTo>
                    <a:pt x="93" y="4"/>
                    <a:pt x="96" y="9"/>
                    <a:pt x="99" y="13"/>
                  </a:cubicBezTo>
                  <a:cubicBezTo>
                    <a:pt x="100" y="14"/>
                    <a:pt x="102" y="15"/>
                    <a:pt x="103" y="16"/>
                  </a:cubicBezTo>
                  <a:cubicBezTo>
                    <a:pt x="113" y="21"/>
                    <a:pt x="138" y="24"/>
                    <a:pt x="130" y="40"/>
                  </a:cubicBezTo>
                  <a:cubicBezTo>
                    <a:pt x="128" y="46"/>
                    <a:pt x="122" y="55"/>
                    <a:pt x="125" y="62"/>
                  </a:cubicBezTo>
                  <a:cubicBezTo>
                    <a:pt x="126" y="63"/>
                    <a:pt x="126" y="63"/>
                    <a:pt x="126" y="63"/>
                  </a:cubicBezTo>
                  <a:cubicBezTo>
                    <a:pt x="126" y="63"/>
                    <a:pt x="126" y="63"/>
                    <a:pt x="126" y="63"/>
                  </a:cubicBezTo>
                  <a:cubicBezTo>
                    <a:pt x="131" y="65"/>
                    <a:pt x="136" y="68"/>
                    <a:pt x="140" y="63"/>
                  </a:cubicBezTo>
                  <a:cubicBezTo>
                    <a:pt x="141" y="62"/>
                    <a:pt x="141" y="62"/>
                    <a:pt x="141" y="61"/>
                  </a:cubicBezTo>
                  <a:cubicBezTo>
                    <a:pt x="142" y="58"/>
                    <a:pt x="142" y="53"/>
                    <a:pt x="145" y="51"/>
                  </a:cubicBezTo>
                  <a:cubicBezTo>
                    <a:pt x="150" y="45"/>
                    <a:pt x="159" y="44"/>
                    <a:pt x="164" y="49"/>
                  </a:cubicBezTo>
                  <a:cubicBezTo>
                    <a:pt x="168" y="53"/>
                    <a:pt x="168" y="56"/>
                    <a:pt x="170" y="61"/>
                  </a:cubicBezTo>
                  <a:cubicBezTo>
                    <a:pt x="171" y="64"/>
                    <a:pt x="174" y="65"/>
                    <a:pt x="175" y="68"/>
                  </a:cubicBezTo>
                  <a:cubicBezTo>
                    <a:pt x="181" y="77"/>
                    <a:pt x="175" y="92"/>
                    <a:pt x="189" y="96"/>
                  </a:cubicBezTo>
                  <a:cubicBezTo>
                    <a:pt x="190" y="97"/>
                    <a:pt x="191" y="96"/>
                    <a:pt x="192" y="96"/>
                  </a:cubicBezTo>
                  <a:cubicBezTo>
                    <a:pt x="193" y="95"/>
                    <a:pt x="194" y="95"/>
                    <a:pt x="194" y="95"/>
                  </a:cubicBezTo>
                  <a:cubicBezTo>
                    <a:pt x="197" y="96"/>
                    <a:pt x="197" y="98"/>
                    <a:pt x="200" y="100"/>
                  </a:cubicBezTo>
                  <a:cubicBezTo>
                    <a:pt x="202" y="102"/>
                    <a:pt x="204" y="102"/>
                    <a:pt x="206" y="103"/>
                  </a:cubicBezTo>
                  <a:cubicBezTo>
                    <a:pt x="211" y="107"/>
                    <a:pt x="213" y="116"/>
                    <a:pt x="215" y="122"/>
                  </a:cubicBezTo>
                  <a:cubicBezTo>
                    <a:pt x="215" y="124"/>
                    <a:pt x="216" y="126"/>
                    <a:pt x="216" y="128"/>
                  </a:cubicBezTo>
                  <a:cubicBezTo>
                    <a:pt x="178" y="150"/>
                    <a:pt x="139" y="167"/>
                    <a:pt x="99" y="182"/>
                  </a:cubicBezTo>
                  <a:cubicBezTo>
                    <a:pt x="98" y="181"/>
                    <a:pt x="96" y="180"/>
                    <a:pt x="95" y="18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2" name="Freeform 29"/>
            <p:cNvSpPr/>
            <p:nvPr/>
          </p:nvSpPr>
          <p:spPr bwMode="auto">
            <a:xfrm>
              <a:off x="9920288" y="5865813"/>
              <a:ext cx="411162" cy="282575"/>
            </a:xfrm>
            <a:custGeom>
              <a:avLst/>
              <a:gdLst>
                <a:gd name="T0" fmla="*/ 1 w 70"/>
                <a:gd name="T1" fmla="*/ 22 h 48"/>
                <a:gd name="T2" fmla="*/ 14 w 70"/>
                <a:gd name="T3" fmla="*/ 17 h 48"/>
                <a:gd name="T4" fmla="*/ 17 w 70"/>
                <a:gd name="T5" fmla="*/ 8 h 48"/>
                <a:gd name="T6" fmla="*/ 17 w 70"/>
                <a:gd name="T7" fmla="*/ 0 h 48"/>
                <a:gd name="T8" fmla="*/ 22 w 70"/>
                <a:gd name="T9" fmla="*/ 2 h 48"/>
                <a:gd name="T10" fmla="*/ 27 w 70"/>
                <a:gd name="T11" fmla="*/ 7 h 48"/>
                <a:gd name="T12" fmla="*/ 32 w 70"/>
                <a:gd name="T13" fmla="*/ 8 h 48"/>
                <a:gd name="T14" fmla="*/ 39 w 70"/>
                <a:gd name="T15" fmla="*/ 7 h 48"/>
                <a:gd name="T16" fmla="*/ 41 w 70"/>
                <a:gd name="T17" fmla="*/ 7 h 48"/>
                <a:gd name="T18" fmla="*/ 44 w 70"/>
                <a:gd name="T19" fmla="*/ 7 h 48"/>
                <a:gd name="T20" fmla="*/ 49 w 70"/>
                <a:gd name="T21" fmla="*/ 6 h 48"/>
                <a:gd name="T22" fmla="*/ 60 w 70"/>
                <a:gd name="T23" fmla="*/ 10 h 48"/>
                <a:gd name="T24" fmla="*/ 66 w 70"/>
                <a:gd name="T25" fmla="*/ 22 h 48"/>
                <a:gd name="T26" fmla="*/ 53 w 70"/>
                <a:gd name="T27" fmla="*/ 23 h 48"/>
                <a:gd name="T28" fmla="*/ 39 w 70"/>
                <a:gd name="T29" fmla="*/ 21 h 48"/>
                <a:gd name="T30" fmla="*/ 48 w 70"/>
                <a:gd name="T31" fmla="*/ 31 h 48"/>
                <a:gd name="T32" fmla="*/ 53 w 70"/>
                <a:gd name="T33" fmla="*/ 41 h 48"/>
                <a:gd name="T34" fmla="*/ 14 w 70"/>
                <a:gd name="T35" fmla="*/ 48 h 48"/>
                <a:gd name="T36" fmla="*/ 1 w 70"/>
                <a:gd name="T37"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48">
                  <a:moveTo>
                    <a:pt x="1" y="22"/>
                  </a:moveTo>
                  <a:cubicBezTo>
                    <a:pt x="0" y="15"/>
                    <a:pt x="8" y="15"/>
                    <a:pt x="14" y="17"/>
                  </a:cubicBezTo>
                  <a:cubicBezTo>
                    <a:pt x="24" y="21"/>
                    <a:pt x="16" y="13"/>
                    <a:pt x="17" y="8"/>
                  </a:cubicBezTo>
                  <a:cubicBezTo>
                    <a:pt x="14" y="5"/>
                    <a:pt x="10" y="0"/>
                    <a:pt x="17" y="0"/>
                  </a:cubicBezTo>
                  <a:cubicBezTo>
                    <a:pt x="19" y="0"/>
                    <a:pt x="20" y="1"/>
                    <a:pt x="22" y="2"/>
                  </a:cubicBezTo>
                  <a:cubicBezTo>
                    <a:pt x="24" y="3"/>
                    <a:pt x="26" y="5"/>
                    <a:pt x="27" y="7"/>
                  </a:cubicBezTo>
                  <a:cubicBezTo>
                    <a:pt x="30" y="6"/>
                    <a:pt x="30" y="8"/>
                    <a:pt x="32" y="8"/>
                  </a:cubicBezTo>
                  <a:cubicBezTo>
                    <a:pt x="34" y="8"/>
                    <a:pt x="36" y="8"/>
                    <a:pt x="39" y="7"/>
                  </a:cubicBezTo>
                  <a:cubicBezTo>
                    <a:pt x="39" y="7"/>
                    <a:pt x="40" y="7"/>
                    <a:pt x="41" y="7"/>
                  </a:cubicBezTo>
                  <a:cubicBezTo>
                    <a:pt x="42" y="7"/>
                    <a:pt x="43" y="7"/>
                    <a:pt x="44" y="7"/>
                  </a:cubicBezTo>
                  <a:cubicBezTo>
                    <a:pt x="46" y="7"/>
                    <a:pt x="48" y="6"/>
                    <a:pt x="49" y="6"/>
                  </a:cubicBezTo>
                  <a:cubicBezTo>
                    <a:pt x="56" y="4"/>
                    <a:pt x="54" y="6"/>
                    <a:pt x="60" y="10"/>
                  </a:cubicBezTo>
                  <a:cubicBezTo>
                    <a:pt x="63" y="13"/>
                    <a:pt x="70" y="17"/>
                    <a:pt x="66" y="22"/>
                  </a:cubicBezTo>
                  <a:cubicBezTo>
                    <a:pt x="64" y="24"/>
                    <a:pt x="56" y="23"/>
                    <a:pt x="53" y="23"/>
                  </a:cubicBezTo>
                  <a:cubicBezTo>
                    <a:pt x="49" y="21"/>
                    <a:pt x="43" y="18"/>
                    <a:pt x="39" y="21"/>
                  </a:cubicBezTo>
                  <a:cubicBezTo>
                    <a:pt x="33" y="26"/>
                    <a:pt x="44" y="30"/>
                    <a:pt x="48" y="31"/>
                  </a:cubicBezTo>
                  <a:cubicBezTo>
                    <a:pt x="56" y="34"/>
                    <a:pt x="55" y="35"/>
                    <a:pt x="53" y="41"/>
                  </a:cubicBezTo>
                  <a:cubicBezTo>
                    <a:pt x="40" y="44"/>
                    <a:pt x="27" y="46"/>
                    <a:pt x="14" y="48"/>
                  </a:cubicBezTo>
                  <a:cubicBezTo>
                    <a:pt x="9" y="40"/>
                    <a:pt x="3" y="32"/>
                    <a:pt x="1" y="22"/>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3" name="Freeform 30"/>
            <p:cNvSpPr/>
            <p:nvPr/>
          </p:nvSpPr>
          <p:spPr bwMode="auto">
            <a:xfrm>
              <a:off x="10225088" y="5724525"/>
              <a:ext cx="117475" cy="128587"/>
            </a:xfrm>
            <a:custGeom>
              <a:avLst/>
              <a:gdLst>
                <a:gd name="T0" fmla="*/ 1 w 20"/>
                <a:gd name="T1" fmla="*/ 11 h 22"/>
                <a:gd name="T2" fmla="*/ 14 w 20"/>
                <a:gd name="T3" fmla="*/ 16 h 22"/>
                <a:gd name="T4" fmla="*/ 1 w 20"/>
                <a:gd name="T5" fmla="*/ 11 h 22"/>
              </a:gdLst>
              <a:ahLst/>
              <a:cxnLst>
                <a:cxn ang="0">
                  <a:pos x="T0" y="T1"/>
                </a:cxn>
                <a:cxn ang="0">
                  <a:pos x="T2" y="T3"/>
                </a:cxn>
                <a:cxn ang="0">
                  <a:pos x="T4" y="T5"/>
                </a:cxn>
              </a:cxnLst>
              <a:rect l="0" t="0" r="r" b="b"/>
              <a:pathLst>
                <a:path w="20" h="22">
                  <a:moveTo>
                    <a:pt x="1" y="11"/>
                  </a:moveTo>
                  <a:cubicBezTo>
                    <a:pt x="4" y="0"/>
                    <a:pt x="20" y="6"/>
                    <a:pt x="14" y="16"/>
                  </a:cubicBezTo>
                  <a:cubicBezTo>
                    <a:pt x="10" y="22"/>
                    <a:pt x="0" y="19"/>
                    <a:pt x="1" y="11"/>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4" name="Freeform 31"/>
            <p:cNvSpPr/>
            <p:nvPr/>
          </p:nvSpPr>
          <p:spPr bwMode="auto">
            <a:xfrm>
              <a:off x="10166351" y="5075238"/>
              <a:ext cx="123825" cy="130175"/>
            </a:xfrm>
            <a:custGeom>
              <a:avLst/>
              <a:gdLst>
                <a:gd name="T0" fmla="*/ 2 w 21"/>
                <a:gd name="T1" fmla="*/ 11 h 22"/>
                <a:gd name="T2" fmla="*/ 15 w 21"/>
                <a:gd name="T3" fmla="*/ 16 h 22"/>
                <a:gd name="T4" fmla="*/ 2 w 21"/>
                <a:gd name="T5" fmla="*/ 11 h 22"/>
              </a:gdLst>
              <a:ahLst/>
              <a:cxnLst>
                <a:cxn ang="0">
                  <a:pos x="T0" y="T1"/>
                </a:cxn>
                <a:cxn ang="0">
                  <a:pos x="T2" y="T3"/>
                </a:cxn>
                <a:cxn ang="0">
                  <a:pos x="T4" y="T5"/>
                </a:cxn>
              </a:cxnLst>
              <a:rect l="0" t="0" r="r" b="b"/>
              <a:pathLst>
                <a:path w="21" h="22">
                  <a:moveTo>
                    <a:pt x="2" y="11"/>
                  </a:moveTo>
                  <a:cubicBezTo>
                    <a:pt x="4" y="0"/>
                    <a:pt x="21" y="6"/>
                    <a:pt x="15" y="16"/>
                  </a:cubicBezTo>
                  <a:cubicBezTo>
                    <a:pt x="11" y="22"/>
                    <a:pt x="0" y="19"/>
                    <a:pt x="2"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5" name="Freeform 32"/>
            <p:cNvSpPr/>
            <p:nvPr/>
          </p:nvSpPr>
          <p:spPr bwMode="auto">
            <a:xfrm>
              <a:off x="10418763" y="5329238"/>
              <a:ext cx="93662" cy="106362"/>
            </a:xfrm>
            <a:custGeom>
              <a:avLst/>
              <a:gdLst>
                <a:gd name="T0" fmla="*/ 1 w 16"/>
                <a:gd name="T1" fmla="*/ 9 h 18"/>
                <a:gd name="T2" fmla="*/ 11 w 16"/>
                <a:gd name="T3" fmla="*/ 13 h 18"/>
                <a:gd name="T4" fmla="*/ 1 w 16"/>
                <a:gd name="T5" fmla="*/ 9 h 18"/>
              </a:gdLst>
              <a:ahLst/>
              <a:cxnLst>
                <a:cxn ang="0">
                  <a:pos x="T0" y="T1"/>
                </a:cxn>
                <a:cxn ang="0">
                  <a:pos x="T2" y="T3"/>
                </a:cxn>
                <a:cxn ang="0">
                  <a:pos x="T4" y="T5"/>
                </a:cxn>
              </a:cxnLst>
              <a:rect l="0" t="0" r="r" b="b"/>
              <a:pathLst>
                <a:path w="16" h="18">
                  <a:moveTo>
                    <a:pt x="1" y="9"/>
                  </a:moveTo>
                  <a:cubicBezTo>
                    <a:pt x="3" y="0"/>
                    <a:pt x="16" y="5"/>
                    <a:pt x="11" y="13"/>
                  </a:cubicBezTo>
                  <a:cubicBezTo>
                    <a:pt x="8" y="18"/>
                    <a:pt x="0" y="16"/>
                    <a:pt x="1"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6" name="Freeform 33"/>
            <p:cNvSpPr/>
            <p:nvPr/>
          </p:nvSpPr>
          <p:spPr bwMode="auto">
            <a:xfrm>
              <a:off x="10483851" y="5653088"/>
              <a:ext cx="76200" cy="82550"/>
            </a:xfrm>
            <a:custGeom>
              <a:avLst/>
              <a:gdLst>
                <a:gd name="T0" fmla="*/ 1 w 13"/>
                <a:gd name="T1" fmla="*/ 7 h 14"/>
                <a:gd name="T2" fmla="*/ 9 w 13"/>
                <a:gd name="T3" fmla="*/ 10 h 14"/>
                <a:gd name="T4" fmla="*/ 1 w 13"/>
                <a:gd name="T5" fmla="*/ 7 h 14"/>
              </a:gdLst>
              <a:ahLst/>
              <a:cxnLst>
                <a:cxn ang="0">
                  <a:pos x="T0" y="T1"/>
                </a:cxn>
                <a:cxn ang="0">
                  <a:pos x="T2" y="T3"/>
                </a:cxn>
                <a:cxn ang="0">
                  <a:pos x="T4" y="T5"/>
                </a:cxn>
              </a:cxnLst>
              <a:rect l="0" t="0" r="r" b="b"/>
              <a:pathLst>
                <a:path w="13" h="14">
                  <a:moveTo>
                    <a:pt x="1" y="7"/>
                  </a:moveTo>
                  <a:cubicBezTo>
                    <a:pt x="3" y="0"/>
                    <a:pt x="13" y="4"/>
                    <a:pt x="9" y="10"/>
                  </a:cubicBezTo>
                  <a:cubicBezTo>
                    <a:pt x="7" y="14"/>
                    <a:pt x="0" y="12"/>
                    <a:pt x="1" y="7"/>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7" name="Freeform 34"/>
            <p:cNvSpPr/>
            <p:nvPr/>
          </p:nvSpPr>
          <p:spPr bwMode="auto">
            <a:xfrm>
              <a:off x="10647363" y="5229225"/>
              <a:ext cx="46037" cy="46037"/>
            </a:xfrm>
            <a:custGeom>
              <a:avLst/>
              <a:gdLst>
                <a:gd name="T0" fmla="*/ 1 w 8"/>
                <a:gd name="T1" fmla="*/ 4 h 8"/>
                <a:gd name="T2" fmla="*/ 6 w 8"/>
                <a:gd name="T3" fmla="*/ 6 h 8"/>
                <a:gd name="T4" fmla="*/ 1 w 8"/>
                <a:gd name="T5" fmla="*/ 4 h 8"/>
              </a:gdLst>
              <a:ahLst/>
              <a:cxnLst>
                <a:cxn ang="0">
                  <a:pos x="T0" y="T1"/>
                </a:cxn>
                <a:cxn ang="0">
                  <a:pos x="T2" y="T3"/>
                </a:cxn>
                <a:cxn ang="0">
                  <a:pos x="T4" y="T5"/>
                </a:cxn>
              </a:cxnLst>
              <a:rect l="0" t="0" r="r" b="b"/>
              <a:pathLst>
                <a:path w="8" h="8">
                  <a:moveTo>
                    <a:pt x="1" y="4"/>
                  </a:moveTo>
                  <a:cubicBezTo>
                    <a:pt x="2" y="0"/>
                    <a:pt x="8" y="2"/>
                    <a:pt x="6" y="6"/>
                  </a:cubicBezTo>
                  <a:cubicBezTo>
                    <a:pt x="4" y="8"/>
                    <a:pt x="0" y="7"/>
                    <a:pt x="1"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35"/>
            <p:cNvSpPr/>
            <p:nvPr/>
          </p:nvSpPr>
          <p:spPr bwMode="auto">
            <a:xfrm>
              <a:off x="10307638" y="6165850"/>
              <a:ext cx="28575" cy="36512"/>
            </a:xfrm>
            <a:custGeom>
              <a:avLst/>
              <a:gdLst>
                <a:gd name="T0" fmla="*/ 3 w 5"/>
                <a:gd name="T1" fmla="*/ 4 h 6"/>
                <a:gd name="T2" fmla="*/ 0 w 5"/>
                <a:gd name="T3" fmla="*/ 3 h 6"/>
                <a:gd name="T4" fmla="*/ 3 w 5"/>
                <a:gd name="T5" fmla="*/ 4 h 6"/>
              </a:gdLst>
              <a:ahLst/>
              <a:cxnLst>
                <a:cxn ang="0">
                  <a:pos x="T0" y="T1"/>
                </a:cxn>
                <a:cxn ang="0">
                  <a:pos x="T2" y="T3"/>
                </a:cxn>
                <a:cxn ang="0">
                  <a:pos x="T4" y="T5"/>
                </a:cxn>
              </a:cxnLst>
              <a:rect l="0" t="0" r="r" b="b"/>
              <a:pathLst>
                <a:path w="5" h="6">
                  <a:moveTo>
                    <a:pt x="3" y="4"/>
                  </a:moveTo>
                  <a:cubicBezTo>
                    <a:pt x="2" y="6"/>
                    <a:pt x="0" y="5"/>
                    <a:pt x="0" y="3"/>
                  </a:cubicBezTo>
                  <a:cubicBezTo>
                    <a:pt x="1" y="0"/>
                    <a:pt x="5" y="2"/>
                    <a:pt x="3" y="4"/>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36"/>
            <p:cNvSpPr/>
            <p:nvPr/>
          </p:nvSpPr>
          <p:spPr bwMode="auto">
            <a:xfrm>
              <a:off x="9937751" y="5776913"/>
              <a:ext cx="30162" cy="30162"/>
            </a:xfrm>
            <a:custGeom>
              <a:avLst/>
              <a:gdLst>
                <a:gd name="T0" fmla="*/ 0 w 5"/>
                <a:gd name="T1" fmla="*/ 3 h 5"/>
                <a:gd name="T2" fmla="*/ 3 w 5"/>
                <a:gd name="T3" fmla="*/ 4 h 5"/>
                <a:gd name="T4" fmla="*/ 0 w 5"/>
                <a:gd name="T5" fmla="*/ 3 h 5"/>
              </a:gdLst>
              <a:ahLst/>
              <a:cxnLst>
                <a:cxn ang="0">
                  <a:pos x="T0" y="T1"/>
                </a:cxn>
                <a:cxn ang="0">
                  <a:pos x="T2" y="T3"/>
                </a:cxn>
                <a:cxn ang="0">
                  <a:pos x="T4" y="T5"/>
                </a:cxn>
              </a:cxnLst>
              <a:rect l="0" t="0" r="r" b="b"/>
              <a:pathLst>
                <a:path w="5" h="5">
                  <a:moveTo>
                    <a:pt x="0" y="3"/>
                  </a:moveTo>
                  <a:cubicBezTo>
                    <a:pt x="1" y="0"/>
                    <a:pt x="5" y="1"/>
                    <a:pt x="3" y="4"/>
                  </a:cubicBezTo>
                  <a:cubicBezTo>
                    <a:pt x="2" y="5"/>
                    <a:pt x="0" y="5"/>
                    <a:pt x="0" y="3"/>
                  </a:cubicBezTo>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37"/>
            <p:cNvSpPr>
              <a:spLocks noEditPoints="1"/>
            </p:cNvSpPr>
            <p:nvPr/>
          </p:nvSpPr>
          <p:spPr bwMode="auto">
            <a:xfrm>
              <a:off x="9850438" y="4797425"/>
              <a:ext cx="1781175" cy="1368425"/>
            </a:xfrm>
            <a:custGeom>
              <a:avLst/>
              <a:gdLst>
                <a:gd name="T0" fmla="*/ 92 w 304"/>
                <a:gd name="T1" fmla="*/ 21 h 232"/>
                <a:gd name="T2" fmla="*/ 13 w 304"/>
                <a:gd name="T3" fmla="*/ 115 h 232"/>
                <a:gd name="T4" fmla="*/ 23 w 304"/>
                <a:gd name="T5" fmla="*/ 231 h 232"/>
                <a:gd name="T6" fmla="*/ 26 w 304"/>
                <a:gd name="T7" fmla="*/ 232 h 232"/>
                <a:gd name="T8" fmla="*/ 302 w 304"/>
                <a:gd name="T9" fmla="*/ 137 h 232"/>
                <a:gd name="T10" fmla="*/ 303 w 304"/>
                <a:gd name="T11" fmla="*/ 135 h 232"/>
                <a:gd name="T12" fmla="*/ 303 w 304"/>
                <a:gd name="T13" fmla="*/ 129 h 232"/>
                <a:gd name="T14" fmla="*/ 225 w 304"/>
                <a:gd name="T15" fmla="*/ 22 h 232"/>
                <a:gd name="T16" fmla="*/ 92 w 304"/>
                <a:gd name="T17" fmla="*/ 21 h 232"/>
                <a:gd name="T18" fmla="*/ 224 w 304"/>
                <a:gd name="T19" fmla="*/ 26 h 232"/>
                <a:gd name="T20" fmla="*/ 298 w 304"/>
                <a:gd name="T21" fmla="*/ 129 h 232"/>
                <a:gd name="T22" fmla="*/ 299 w 304"/>
                <a:gd name="T23" fmla="*/ 134 h 232"/>
                <a:gd name="T24" fmla="*/ 26 w 304"/>
                <a:gd name="T25" fmla="*/ 227 h 232"/>
                <a:gd name="T26" fmla="*/ 10 w 304"/>
                <a:gd name="T27" fmla="*/ 160 h 232"/>
                <a:gd name="T28" fmla="*/ 17 w 304"/>
                <a:gd name="T29" fmla="*/ 116 h 232"/>
                <a:gd name="T30" fmla="*/ 93 w 304"/>
                <a:gd name="T31" fmla="*/ 25 h 232"/>
                <a:gd name="T32" fmla="*/ 224 w 304"/>
                <a:gd name="T33" fmla="*/ 2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4" h="232">
                  <a:moveTo>
                    <a:pt x="92" y="21"/>
                  </a:moveTo>
                  <a:cubicBezTo>
                    <a:pt x="55" y="39"/>
                    <a:pt x="26" y="74"/>
                    <a:pt x="13" y="115"/>
                  </a:cubicBezTo>
                  <a:cubicBezTo>
                    <a:pt x="0" y="154"/>
                    <a:pt x="4" y="195"/>
                    <a:pt x="23" y="231"/>
                  </a:cubicBezTo>
                  <a:cubicBezTo>
                    <a:pt x="24" y="231"/>
                    <a:pt x="25" y="232"/>
                    <a:pt x="26" y="232"/>
                  </a:cubicBezTo>
                  <a:cubicBezTo>
                    <a:pt x="129" y="214"/>
                    <a:pt x="219" y="183"/>
                    <a:pt x="302" y="137"/>
                  </a:cubicBezTo>
                  <a:cubicBezTo>
                    <a:pt x="303" y="136"/>
                    <a:pt x="304" y="136"/>
                    <a:pt x="303" y="135"/>
                  </a:cubicBezTo>
                  <a:cubicBezTo>
                    <a:pt x="303" y="129"/>
                    <a:pt x="303" y="129"/>
                    <a:pt x="303" y="129"/>
                  </a:cubicBezTo>
                  <a:cubicBezTo>
                    <a:pt x="294" y="81"/>
                    <a:pt x="267" y="43"/>
                    <a:pt x="225" y="22"/>
                  </a:cubicBezTo>
                  <a:cubicBezTo>
                    <a:pt x="184" y="1"/>
                    <a:pt x="134" y="0"/>
                    <a:pt x="92" y="21"/>
                  </a:cubicBezTo>
                  <a:moveTo>
                    <a:pt x="224" y="26"/>
                  </a:moveTo>
                  <a:cubicBezTo>
                    <a:pt x="264" y="46"/>
                    <a:pt x="290" y="83"/>
                    <a:pt x="298" y="129"/>
                  </a:cubicBezTo>
                  <a:cubicBezTo>
                    <a:pt x="298" y="129"/>
                    <a:pt x="299" y="132"/>
                    <a:pt x="299" y="134"/>
                  </a:cubicBezTo>
                  <a:cubicBezTo>
                    <a:pt x="217" y="179"/>
                    <a:pt x="128" y="210"/>
                    <a:pt x="26" y="227"/>
                  </a:cubicBezTo>
                  <a:cubicBezTo>
                    <a:pt x="16" y="206"/>
                    <a:pt x="10" y="183"/>
                    <a:pt x="10" y="160"/>
                  </a:cubicBezTo>
                  <a:cubicBezTo>
                    <a:pt x="10" y="146"/>
                    <a:pt x="12" y="131"/>
                    <a:pt x="17" y="116"/>
                  </a:cubicBezTo>
                  <a:cubicBezTo>
                    <a:pt x="29" y="77"/>
                    <a:pt x="58" y="43"/>
                    <a:pt x="93" y="25"/>
                  </a:cubicBezTo>
                  <a:cubicBezTo>
                    <a:pt x="134" y="5"/>
                    <a:pt x="183" y="5"/>
                    <a:pt x="224" y="26"/>
                  </a:cubicBezTo>
                </a:path>
              </a:pathLst>
            </a:custGeom>
            <a:solidFill>
              <a:srgbClr val="246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38"/>
            <p:cNvSpPr>
              <a:spLocks noEditPoints="1"/>
            </p:cNvSpPr>
            <p:nvPr/>
          </p:nvSpPr>
          <p:spPr bwMode="auto">
            <a:xfrm>
              <a:off x="9832976" y="4779963"/>
              <a:ext cx="1811337" cy="1381125"/>
            </a:xfrm>
            <a:custGeom>
              <a:avLst/>
              <a:gdLst>
                <a:gd name="T0" fmla="*/ 93 w 309"/>
                <a:gd name="T1" fmla="*/ 21 h 234"/>
                <a:gd name="T2" fmla="*/ 13 w 309"/>
                <a:gd name="T3" fmla="*/ 116 h 234"/>
                <a:gd name="T4" fmla="*/ 23 w 309"/>
                <a:gd name="T5" fmla="*/ 234 h 234"/>
                <a:gd name="T6" fmla="*/ 23 w 309"/>
                <a:gd name="T7" fmla="*/ 234 h 234"/>
                <a:gd name="T8" fmla="*/ 309 w 309"/>
                <a:gd name="T9" fmla="*/ 136 h 234"/>
                <a:gd name="T10" fmla="*/ 309 w 309"/>
                <a:gd name="T11" fmla="*/ 135 h 234"/>
                <a:gd name="T12" fmla="*/ 309 w 309"/>
                <a:gd name="T13" fmla="*/ 134 h 234"/>
                <a:gd name="T14" fmla="*/ 309 w 309"/>
                <a:gd name="T15" fmla="*/ 131 h 234"/>
                <a:gd name="T16" fmla="*/ 230 w 309"/>
                <a:gd name="T17" fmla="*/ 22 h 234"/>
                <a:gd name="T18" fmla="*/ 93 w 309"/>
                <a:gd name="T19" fmla="*/ 21 h 234"/>
                <a:gd name="T20" fmla="*/ 230 w 309"/>
                <a:gd name="T21" fmla="*/ 23 h 234"/>
                <a:gd name="T22" fmla="*/ 308 w 309"/>
                <a:gd name="T23" fmla="*/ 131 h 234"/>
                <a:gd name="T24" fmla="*/ 308 w 309"/>
                <a:gd name="T25" fmla="*/ 134 h 234"/>
                <a:gd name="T26" fmla="*/ 308 w 309"/>
                <a:gd name="T27" fmla="*/ 135 h 234"/>
                <a:gd name="T28" fmla="*/ 23 w 309"/>
                <a:gd name="T29" fmla="*/ 233 h 234"/>
                <a:gd name="T30" fmla="*/ 6 w 309"/>
                <a:gd name="T31" fmla="*/ 164 h 234"/>
                <a:gd name="T32" fmla="*/ 14 w 309"/>
                <a:gd name="T33" fmla="*/ 116 h 234"/>
                <a:gd name="T34" fmla="*/ 94 w 309"/>
                <a:gd name="T35" fmla="*/ 22 h 234"/>
                <a:gd name="T36" fmla="*/ 230 w 309"/>
                <a:gd name="T37" fmla="*/ 2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9" h="234">
                  <a:moveTo>
                    <a:pt x="93" y="21"/>
                  </a:moveTo>
                  <a:cubicBezTo>
                    <a:pt x="56" y="40"/>
                    <a:pt x="26" y="75"/>
                    <a:pt x="13" y="116"/>
                  </a:cubicBezTo>
                  <a:cubicBezTo>
                    <a:pt x="0" y="156"/>
                    <a:pt x="4" y="197"/>
                    <a:pt x="23" y="234"/>
                  </a:cubicBezTo>
                  <a:cubicBezTo>
                    <a:pt x="23" y="234"/>
                    <a:pt x="23" y="234"/>
                    <a:pt x="23" y="234"/>
                  </a:cubicBezTo>
                  <a:cubicBezTo>
                    <a:pt x="130" y="216"/>
                    <a:pt x="224" y="184"/>
                    <a:pt x="309" y="136"/>
                  </a:cubicBezTo>
                  <a:cubicBezTo>
                    <a:pt x="309" y="135"/>
                    <a:pt x="309" y="135"/>
                    <a:pt x="309" y="135"/>
                  </a:cubicBezTo>
                  <a:cubicBezTo>
                    <a:pt x="309" y="134"/>
                    <a:pt x="309" y="134"/>
                    <a:pt x="309" y="134"/>
                  </a:cubicBezTo>
                  <a:cubicBezTo>
                    <a:pt x="309" y="131"/>
                    <a:pt x="309" y="131"/>
                    <a:pt x="309" y="131"/>
                  </a:cubicBezTo>
                  <a:cubicBezTo>
                    <a:pt x="300" y="82"/>
                    <a:pt x="272" y="43"/>
                    <a:pt x="230" y="22"/>
                  </a:cubicBezTo>
                  <a:cubicBezTo>
                    <a:pt x="187" y="0"/>
                    <a:pt x="136" y="0"/>
                    <a:pt x="93" y="21"/>
                  </a:cubicBezTo>
                  <a:moveTo>
                    <a:pt x="230" y="23"/>
                  </a:moveTo>
                  <a:cubicBezTo>
                    <a:pt x="272" y="44"/>
                    <a:pt x="299" y="82"/>
                    <a:pt x="308" y="131"/>
                  </a:cubicBezTo>
                  <a:cubicBezTo>
                    <a:pt x="308" y="134"/>
                    <a:pt x="308" y="134"/>
                    <a:pt x="308" y="134"/>
                  </a:cubicBezTo>
                  <a:cubicBezTo>
                    <a:pt x="308" y="135"/>
                    <a:pt x="308" y="135"/>
                    <a:pt x="308" y="135"/>
                  </a:cubicBezTo>
                  <a:cubicBezTo>
                    <a:pt x="223" y="183"/>
                    <a:pt x="130" y="215"/>
                    <a:pt x="23" y="233"/>
                  </a:cubicBezTo>
                  <a:cubicBezTo>
                    <a:pt x="12" y="211"/>
                    <a:pt x="6" y="188"/>
                    <a:pt x="6" y="164"/>
                  </a:cubicBezTo>
                  <a:cubicBezTo>
                    <a:pt x="6" y="148"/>
                    <a:pt x="9" y="132"/>
                    <a:pt x="14" y="116"/>
                  </a:cubicBezTo>
                  <a:cubicBezTo>
                    <a:pt x="27" y="76"/>
                    <a:pt x="57" y="40"/>
                    <a:pt x="94" y="22"/>
                  </a:cubicBezTo>
                  <a:cubicBezTo>
                    <a:pt x="136" y="1"/>
                    <a:pt x="187" y="1"/>
                    <a:pt x="230" y="23"/>
                  </a:cubicBezTo>
                </a:path>
              </a:pathLst>
            </a:custGeom>
            <a:solidFill>
              <a:srgbClr val="24677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39"/>
            <p:cNvSpPr/>
            <p:nvPr/>
          </p:nvSpPr>
          <p:spPr bwMode="auto">
            <a:xfrm>
              <a:off x="10629901" y="4545013"/>
              <a:ext cx="87312" cy="100012"/>
            </a:xfrm>
            <a:custGeom>
              <a:avLst/>
              <a:gdLst>
                <a:gd name="T0" fmla="*/ 14 w 15"/>
                <a:gd name="T1" fmla="*/ 12 h 17"/>
                <a:gd name="T2" fmla="*/ 14 w 15"/>
                <a:gd name="T3" fmla="*/ 10 h 17"/>
                <a:gd name="T4" fmla="*/ 6 w 15"/>
                <a:gd name="T5" fmla="*/ 1 h 17"/>
                <a:gd name="T6" fmla="*/ 0 w 15"/>
                <a:gd name="T7" fmla="*/ 9 h 17"/>
                <a:gd name="T8" fmla="*/ 4 w 15"/>
                <a:gd name="T9" fmla="*/ 15 h 17"/>
                <a:gd name="T10" fmla="*/ 14 w 15"/>
                <a:gd name="T11" fmla="*/ 12 h 17"/>
              </a:gdLst>
              <a:ahLst/>
              <a:cxnLst>
                <a:cxn ang="0">
                  <a:pos x="T0" y="T1"/>
                </a:cxn>
                <a:cxn ang="0">
                  <a:pos x="T2" y="T3"/>
                </a:cxn>
                <a:cxn ang="0">
                  <a:pos x="T4" y="T5"/>
                </a:cxn>
                <a:cxn ang="0">
                  <a:pos x="T6" y="T7"/>
                </a:cxn>
                <a:cxn ang="0">
                  <a:pos x="T8" y="T9"/>
                </a:cxn>
                <a:cxn ang="0">
                  <a:pos x="T10" y="T11"/>
                </a:cxn>
              </a:cxnLst>
              <a:rect l="0" t="0" r="r" b="b"/>
              <a:pathLst>
                <a:path w="15" h="17">
                  <a:moveTo>
                    <a:pt x="14" y="12"/>
                  </a:moveTo>
                  <a:cubicBezTo>
                    <a:pt x="14" y="11"/>
                    <a:pt x="14" y="11"/>
                    <a:pt x="14" y="10"/>
                  </a:cubicBezTo>
                  <a:cubicBezTo>
                    <a:pt x="15" y="5"/>
                    <a:pt x="12" y="0"/>
                    <a:pt x="6" y="1"/>
                  </a:cubicBezTo>
                  <a:cubicBezTo>
                    <a:pt x="2" y="2"/>
                    <a:pt x="0" y="4"/>
                    <a:pt x="0" y="9"/>
                  </a:cubicBezTo>
                  <a:cubicBezTo>
                    <a:pt x="0" y="11"/>
                    <a:pt x="2" y="14"/>
                    <a:pt x="4" y="15"/>
                  </a:cubicBezTo>
                  <a:cubicBezTo>
                    <a:pt x="7" y="17"/>
                    <a:pt x="12" y="15"/>
                    <a:pt x="14" y="12"/>
                  </a:cubicBezTo>
                  <a:close/>
                </a:path>
              </a:pathLst>
            </a:custGeom>
            <a:solidFill>
              <a:srgbClr val="102B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40"/>
            <p:cNvSpPr/>
            <p:nvPr/>
          </p:nvSpPr>
          <p:spPr bwMode="auto">
            <a:xfrm>
              <a:off x="10436226" y="4521200"/>
              <a:ext cx="346075" cy="506412"/>
            </a:xfrm>
            <a:custGeom>
              <a:avLst/>
              <a:gdLst>
                <a:gd name="T0" fmla="*/ 53 w 59"/>
                <a:gd name="T1" fmla="*/ 37 h 86"/>
                <a:gd name="T2" fmla="*/ 52 w 59"/>
                <a:gd name="T3" fmla="*/ 29 h 86"/>
                <a:gd name="T4" fmla="*/ 49 w 59"/>
                <a:gd name="T5" fmla="*/ 20 h 86"/>
                <a:gd name="T6" fmla="*/ 44 w 59"/>
                <a:gd name="T7" fmla="*/ 20 h 86"/>
                <a:gd name="T8" fmla="*/ 41 w 59"/>
                <a:gd name="T9" fmla="*/ 16 h 86"/>
                <a:gd name="T10" fmla="*/ 39 w 59"/>
                <a:gd name="T11" fmla="*/ 19 h 86"/>
                <a:gd name="T12" fmla="*/ 36 w 59"/>
                <a:gd name="T13" fmla="*/ 21 h 86"/>
                <a:gd name="T14" fmla="*/ 27 w 59"/>
                <a:gd name="T15" fmla="*/ 22 h 86"/>
                <a:gd name="T16" fmla="*/ 21 w 59"/>
                <a:gd name="T17" fmla="*/ 21 h 86"/>
                <a:gd name="T18" fmla="*/ 24 w 59"/>
                <a:gd name="T19" fmla="*/ 18 h 86"/>
                <a:gd name="T20" fmla="*/ 32 w 59"/>
                <a:gd name="T21" fmla="*/ 10 h 86"/>
                <a:gd name="T22" fmla="*/ 35 w 59"/>
                <a:gd name="T23" fmla="*/ 8 h 86"/>
                <a:gd name="T24" fmla="*/ 17 w 59"/>
                <a:gd name="T25" fmla="*/ 20 h 86"/>
                <a:gd name="T26" fmla="*/ 30 w 59"/>
                <a:gd name="T27" fmla="*/ 27 h 86"/>
                <a:gd name="T28" fmla="*/ 33 w 59"/>
                <a:gd name="T29" fmla="*/ 42 h 86"/>
                <a:gd name="T30" fmla="*/ 18 w 59"/>
                <a:gd name="T31" fmla="*/ 51 h 86"/>
                <a:gd name="T32" fmla="*/ 9 w 59"/>
                <a:gd name="T33" fmla="*/ 65 h 86"/>
                <a:gd name="T34" fmla="*/ 6 w 59"/>
                <a:gd name="T35" fmla="*/ 72 h 86"/>
                <a:gd name="T36" fmla="*/ 4 w 59"/>
                <a:gd name="T37" fmla="*/ 79 h 86"/>
                <a:gd name="T38" fmla="*/ 19 w 59"/>
                <a:gd name="T39" fmla="*/ 60 h 86"/>
                <a:gd name="T40" fmla="*/ 30 w 59"/>
                <a:gd name="T41" fmla="*/ 54 h 86"/>
                <a:gd name="T42" fmla="*/ 22 w 59"/>
                <a:gd name="T43" fmla="*/ 61 h 86"/>
                <a:gd name="T44" fmla="*/ 16 w 59"/>
                <a:gd name="T45" fmla="*/ 75 h 86"/>
                <a:gd name="T46" fmla="*/ 15 w 59"/>
                <a:gd name="T47" fmla="*/ 84 h 86"/>
                <a:gd name="T48" fmla="*/ 22 w 59"/>
                <a:gd name="T49" fmla="*/ 79 h 86"/>
                <a:gd name="T50" fmla="*/ 30 w 59"/>
                <a:gd name="T51" fmla="*/ 64 h 86"/>
                <a:gd name="T52" fmla="*/ 45 w 59"/>
                <a:gd name="T53" fmla="*/ 53 h 86"/>
                <a:gd name="T54" fmla="*/ 47 w 59"/>
                <a:gd name="T55" fmla="*/ 41 h 86"/>
                <a:gd name="T56" fmla="*/ 46 w 59"/>
                <a:gd name="T57" fmla="*/ 26 h 86"/>
                <a:gd name="T58" fmla="*/ 48 w 59"/>
                <a:gd name="T59" fmla="*/ 35 h 86"/>
                <a:gd name="T60" fmla="*/ 49 w 59"/>
                <a:gd name="T61" fmla="*/ 42 h 86"/>
                <a:gd name="T62" fmla="*/ 50 w 59"/>
                <a:gd name="T63" fmla="*/ 50 h 86"/>
                <a:gd name="T64" fmla="*/ 51 w 59"/>
                <a:gd name="T65" fmla="*/ 56 h 86"/>
                <a:gd name="T66" fmla="*/ 56 w 59"/>
                <a:gd name="T67" fmla="*/ 57 h 86"/>
                <a:gd name="T68" fmla="*/ 58 w 59"/>
                <a:gd name="T69" fmla="*/ 55 h 86"/>
                <a:gd name="T70" fmla="*/ 56 w 59"/>
                <a:gd name="T71" fmla="*/ 54 h 86"/>
                <a:gd name="T72" fmla="*/ 54 w 59"/>
                <a:gd name="T73" fmla="*/ 46 h 86"/>
                <a:gd name="T74" fmla="*/ 53 w 59"/>
                <a:gd name="T75" fmla="*/ 3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9" h="86">
                  <a:moveTo>
                    <a:pt x="53" y="37"/>
                  </a:moveTo>
                  <a:cubicBezTo>
                    <a:pt x="53" y="35"/>
                    <a:pt x="52" y="32"/>
                    <a:pt x="52" y="29"/>
                  </a:cubicBezTo>
                  <a:cubicBezTo>
                    <a:pt x="51" y="27"/>
                    <a:pt x="51" y="22"/>
                    <a:pt x="49" y="20"/>
                  </a:cubicBezTo>
                  <a:cubicBezTo>
                    <a:pt x="47" y="19"/>
                    <a:pt x="46" y="21"/>
                    <a:pt x="44" y="20"/>
                  </a:cubicBezTo>
                  <a:cubicBezTo>
                    <a:pt x="42" y="20"/>
                    <a:pt x="43" y="17"/>
                    <a:pt x="41" y="16"/>
                  </a:cubicBezTo>
                  <a:cubicBezTo>
                    <a:pt x="39" y="15"/>
                    <a:pt x="39" y="18"/>
                    <a:pt x="39" y="19"/>
                  </a:cubicBezTo>
                  <a:cubicBezTo>
                    <a:pt x="39" y="21"/>
                    <a:pt x="38" y="20"/>
                    <a:pt x="36" y="21"/>
                  </a:cubicBezTo>
                  <a:cubicBezTo>
                    <a:pt x="33" y="21"/>
                    <a:pt x="30" y="22"/>
                    <a:pt x="27" y="22"/>
                  </a:cubicBezTo>
                  <a:cubicBezTo>
                    <a:pt x="27" y="22"/>
                    <a:pt x="21" y="22"/>
                    <a:pt x="21" y="21"/>
                  </a:cubicBezTo>
                  <a:cubicBezTo>
                    <a:pt x="22" y="20"/>
                    <a:pt x="23" y="19"/>
                    <a:pt x="24" y="18"/>
                  </a:cubicBezTo>
                  <a:cubicBezTo>
                    <a:pt x="26" y="14"/>
                    <a:pt x="29" y="12"/>
                    <a:pt x="32" y="10"/>
                  </a:cubicBezTo>
                  <a:cubicBezTo>
                    <a:pt x="33" y="9"/>
                    <a:pt x="35" y="10"/>
                    <a:pt x="35" y="8"/>
                  </a:cubicBezTo>
                  <a:cubicBezTo>
                    <a:pt x="33" y="0"/>
                    <a:pt x="19" y="18"/>
                    <a:pt x="17" y="20"/>
                  </a:cubicBezTo>
                  <a:cubicBezTo>
                    <a:pt x="12" y="29"/>
                    <a:pt x="25" y="26"/>
                    <a:pt x="30" y="27"/>
                  </a:cubicBezTo>
                  <a:cubicBezTo>
                    <a:pt x="38" y="27"/>
                    <a:pt x="35" y="38"/>
                    <a:pt x="33" y="42"/>
                  </a:cubicBezTo>
                  <a:cubicBezTo>
                    <a:pt x="30" y="48"/>
                    <a:pt x="23" y="48"/>
                    <a:pt x="18" y="51"/>
                  </a:cubicBezTo>
                  <a:cubicBezTo>
                    <a:pt x="13" y="54"/>
                    <a:pt x="11" y="60"/>
                    <a:pt x="9" y="65"/>
                  </a:cubicBezTo>
                  <a:cubicBezTo>
                    <a:pt x="9" y="67"/>
                    <a:pt x="8" y="70"/>
                    <a:pt x="6" y="72"/>
                  </a:cubicBezTo>
                  <a:cubicBezTo>
                    <a:pt x="4" y="75"/>
                    <a:pt x="0" y="77"/>
                    <a:pt x="4" y="79"/>
                  </a:cubicBezTo>
                  <a:cubicBezTo>
                    <a:pt x="13" y="86"/>
                    <a:pt x="16" y="65"/>
                    <a:pt x="19" y="60"/>
                  </a:cubicBezTo>
                  <a:cubicBezTo>
                    <a:pt x="22" y="57"/>
                    <a:pt x="26" y="56"/>
                    <a:pt x="30" y="54"/>
                  </a:cubicBezTo>
                  <a:cubicBezTo>
                    <a:pt x="29" y="55"/>
                    <a:pt x="24" y="58"/>
                    <a:pt x="22" y="61"/>
                  </a:cubicBezTo>
                  <a:cubicBezTo>
                    <a:pt x="19" y="64"/>
                    <a:pt x="18" y="71"/>
                    <a:pt x="16" y="75"/>
                  </a:cubicBezTo>
                  <a:cubicBezTo>
                    <a:pt x="15" y="78"/>
                    <a:pt x="11" y="82"/>
                    <a:pt x="15" y="84"/>
                  </a:cubicBezTo>
                  <a:cubicBezTo>
                    <a:pt x="19" y="86"/>
                    <a:pt x="21" y="83"/>
                    <a:pt x="22" y="79"/>
                  </a:cubicBezTo>
                  <a:cubicBezTo>
                    <a:pt x="24" y="73"/>
                    <a:pt x="25" y="67"/>
                    <a:pt x="30" y="64"/>
                  </a:cubicBezTo>
                  <a:cubicBezTo>
                    <a:pt x="34" y="60"/>
                    <a:pt x="42" y="57"/>
                    <a:pt x="45" y="53"/>
                  </a:cubicBezTo>
                  <a:cubicBezTo>
                    <a:pt x="48" y="49"/>
                    <a:pt x="47" y="45"/>
                    <a:pt x="47" y="41"/>
                  </a:cubicBezTo>
                  <a:cubicBezTo>
                    <a:pt x="46" y="36"/>
                    <a:pt x="47" y="31"/>
                    <a:pt x="46" y="26"/>
                  </a:cubicBezTo>
                  <a:cubicBezTo>
                    <a:pt x="46" y="29"/>
                    <a:pt x="47" y="32"/>
                    <a:pt x="48" y="35"/>
                  </a:cubicBezTo>
                  <a:cubicBezTo>
                    <a:pt x="48" y="37"/>
                    <a:pt x="48" y="40"/>
                    <a:pt x="49" y="42"/>
                  </a:cubicBezTo>
                  <a:cubicBezTo>
                    <a:pt x="49" y="45"/>
                    <a:pt x="49" y="48"/>
                    <a:pt x="50" y="50"/>
                  </a:cubicBezTo>
                  <a:cubicBezTo>
                    <a:pt x="50" y="52"/>
                    <a:pt x="50" y="55"/>
                    <a:pt x="51" y="56"/>
                  </a:cubicBezTo>
                  <a:cubicBezTo>
                    <a:pt x="52" y="57"/>
                    <a:pt x="55" y="57"/>
                    <a:pt x="56" y="57"/>
                  </a:cubicBezTo>
                  <a:cubicBezTo>
                    <a:pt x="57" y="57"/>
                    <a:pt x="59" y="56"/>
                    <a:pt x="58" y="55"/>
                  </a:cubicBezTo>
                  <a:cubicBezTo>
                    <a:pt x="58" y="54"/>
                    <a:pt x="57" y="54"/>
                    <a:pt x="56" y="54"/>
                  </a:cubicBezTo>
                  <a:cubicBezTo>
                    <a:pt x="55" y="52"/>
                    <a:pt x="54" y="48"/>
                    <a:pt x="54" y="46"/>
                  </a:cubicBezTo>
                  <a:cubicBezTo>
                    <a:pt x="54" y="43"/>
                    <a:pt x="53" y="40"/>
                    <a:pt x="53" y="37"/>
                  </a:cubicBezTo>
                  <a:close/>
                </a:path>
              </a:pathLst>
            </a:custGeom>
            <a:solidFill>
              <a:srgbClr val="102B2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41"/>
            <p:cNvSpPr/>
            <p:nvPr/>
          </p:nvSpPr>
          <p:spPr bwMode="auto">
            <a:xfrm>
              <a:off x="5476876" y="5140325"/>
              <a:ext cx="398462" cy="636587"/>
            </a:xfrm>
            <a:custGeom>
              <a:avLst/>
              <a:gdLst>
                <a:gd name="T0" fmla="*/ 51 w 68"/>
                <a:gd name="T1" fmla="*/ 106 h 108"/>
                <a:gd name="T2" fmla="*/ 68 w 68"/>
                <a:gd name="T3" fmla="*/ 9 h 108"/>
                <a:gd name="T4" fmla="*/ 31 w 68"/>
                <a:gd name="T5" fmla="*/ 0 h 108"/>
                <a:gd name="T6" fmla="*/ 0 w 68"/>
                <a:gd name="T7" fmla="*/ 95 h 108"/>
                <a:gd name="T8" fmla="*/ 51 w 68"/>
                <a:gd name="T9" fmla="*/ 106 h 108"/>
              </a:gdLst>
              <a:ahLst/>
              <a:cxnLst>
                <a:cxn ang="0">
                  <a:pos x="T0" y="T1"/>
                </a:cxn>
                <a:cxn ang="0">
                  <a:pos x="T2" y="T3"/>
                </a:cxn>
                <a:cxn ang="0">
                  <a:pos x="T4" y="T5"/>
                </a:cxn>
                <a:cxn ang="0">
                  <a:pos x="T6" y="T7"/>
                </a:cxn>
                <a:cxn ang="0">
                  <a:pos x="T8" y="T9"/>
                </a:cxn>
              </a:cxnLst>
              <a:rect l="0" t="0" r="r" b="b"/>
              <a:pathLst>
                <a:path w="68" h="108">
                  <a:moveTo>
                    <a:pt x="51" y="106"/>
                  </a:moveTo>
                  <a:cubicBezTo>
                    <a:pt x="51" y="106"/>
                    <a:pt x="59" y="51"/>
                    <a:pt x="68" y="9"/>
                  </a:cubicBezTo>
                  <a:cubicBezTo>
                    <a:pt x="68" y="9"/>
                    <a:pt x="39" y="3"/>
                    <a:pt x="31" y="0"/>
                  </a:cubicBezTo>
                  <a:cubicBezTo>
                    <a:pt x="31" y="0"/>
                    <a:pt x="8" y="79"/>
                    <a:pt x="0" y="95"/>
                  </a:cubicBezTo>
                  <a:cubicBezTo>
                    <a:pt x="0" y="95"/>
                    <a:pt x="33" y="108"/>
                    <a:pt x="51" y="106"/>
                  </a:cubicBezTo>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42"/>
            <p:cNvSpPr/>
            <p:nvPr/>
          </p:nvSpPr>
          <p:spPr bwMode="auto">
            <a:xfrm>
              <a:off x="5764213" y="5246688"/>
              <a:ext cx="58737" cy="52387"/>
            </a:xfrm>
            <a:custGeom>
              <a:avLst/>
              <a:gdLst>
                <a:gd name="T0" fmla="*/ 0 w 37"/>
                <a:gd name="T1" fmla="*/ 26 h 33"/>
                <a:gd name="T2" fmla="*/ 29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29"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43"/>
            <p:cNvSpPr/>
            <p:nvPr/>
          </p:nvSpPr>
          <p:spPr bwMode="auto">
            <a:xfrm>
              <a:off x="5670551" y="5229225"/>
              <a:ext cx="58737" cy="46037"/>
            </a:xfrm>
            <a:custGeom>
              <a:avLst/>
              <a:gdLst>
                <a:gd name="T0" fmla="*/ 0 w 37"/>
                <a:gd name="T1" fmla="*/ 26 h 29"/>
                <a:gd name="T2" fmla="*/ 29 w 37"/>
                <a:gd name="T3" fmla="*/ 29 h 29"/>
                <a:gd name="T4" fmla="*/ 37 w 37"/>
                <a:gd name="T5" fmla="*/ 3 h 29"/>
                <a:gd name="T6" fmla="*/ 7 w 37"/>
                <a:gd name="T7" fmla="*/ 0 h 29"/>
                <a:gd name="T8" fmla="*/ 0 w 37"/>
                <a:gd name="T9" fmla="*/ 26 h 29"/>
              </a:gdLst>
              <a:ahLst/>
              <a:cxnLst>
                <a:cxn ang="0">
                  <a:pos x="T0" y="T1"/>
                </a:cxn>
                <a:cxn ang="0">
                  <a:pos x="T2" y="T3"/>
                </a:cxn>
                <a:cxn ang="0">
                  <a:pos x="T4" y="T5"/>
                </a:cxn>
                <a:cxn ang="0">
                  <a:pos x="T6" y="T7"/>
                </a:cxn>
                <a:cxn ang="0">
                  <a:pos x="T8" y="T9"/>
                </a:cxn>
              </a:cxnLst>
              <a:rect l="0" t="0" r="r" b="b"/>
              <a:pathLst>
                <a:path w="37" h="29">
                  <a:moveTo>
                    <a:pt x="0" y="26"/>
                  </a:moveTo>
                  <a:lnTo>
                    <a:pt x="29" y="29"/>
                  </a:lnTo>
                  <a:lnTo>
                    <a:pt x="37" y="3"/>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44"/>
            <p:cNvSpPr/>
            <p:nvPr/>
          </p:nvSpPr>
          <p:spPr bwMode="auto">
            <a:xfrm>
              <a:off x="5740401" y="5346700"/>
              <a:ext cx="58737" cy="52387"/>
            </a:xfrm>
            <a:custGeom>
              <a:avLst/>
              <a:gdLst>
                <a:gd name="T0" fmla="*/ 0 w 37"/>
                <a:gd name="T1" fmla="*/ 26 h 33"/>
                <a:gd name="T2" fmla="*/ 29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29"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45"/>
            <p:cNvSpPr/>
            <p:nvPr/>
          </p:nvSpPr>
          <p:spPr bwMode="auto">
            <a:xfrm>
              <a:off x="5646738" y="5322888"/>
              <a:ext cx="58737" cy="52387"/>
            </a:xfrm>
            <a:custGeom>
              <a:avLst/>
              <a:gdLst>
                <a:gd name="T0" fmla="*/ 0 w 37"/>
                <a:gd name="T1" fmla="*/ 26 h 33"/>
                <a:gd name="T2" fmla="*/ 29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29"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46"/>
            <p:cNvSpPr/>
            <p:nvPr/>
          </p:nvSpPr>
          <p:spPr bwMode="auto">
            <a:xfrm>
              <a:off x="5716588" y="5446713"/>
              <a:ext cx="58737" cy="52387"/>
            </a:xfrm>
            <a:custGeom>
              <a:avLst/>
              <a:gdLst>
                <a:gd name="T0" fmla="*/ 0 w 37"/>
                <a:gd name="T1" fmla="*/ 26 h 33"/>
                <a:gd name="T2" fmla="*/ 30 w 37"/>
                <a:gd name="T3" fmla="*/ 33 h 33"/>
                <a:gd name="T4" fmla="*/ 37 w 37"/>
                <a:gd name="T5" fmla="*/ 4 h 33"/>
                <a:gd name="T6" fmla="*/ 8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30" y="33"/>
                  </a:lnTo>
                  <a:lnTo>
                    <a:pt x="37" y="4"/>
                  </a:lnTo>
                  <a:lnTo>
                    <a:pt x="8"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47"/>
            <p:cNvSpPr/>
            <p:nvPr/>
          </p:nvSpPr>
          <p:spPr bwMode="auto">
            <a:xfrm>
              <a:off x="5622926" y="5422900"/>
              <a:ext cx="58737" cy="53975"/>
            </a:xfrm>
            <a:custGeom>
              <a:avLst/>
              <a:gdLst>
                <a:gd name="T0" fmla="*/ 0 w 37"/>
                <a:gd name="T1" fmla="*/ 26 h 34"/>
                <a:gd name="T2" fmla="*/ 30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0"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48"/>
            <p:cNvSpPr/>
            <p:nvPr/>
          </p:nvSpPr>
          <p:spPr bwMode="auto">
            <a:xfrm>
              <a:off x="5692776" y="5553075"/>
              <a:ext cx="53975" cy="52387"/>
            </a:xfrm>
            <a:custGeom>
              <a:avLst/>
              <a:gdLst>
                <a:gd name="T0" fmla="*/ 0 w 34"/>
                <a:gd name="T1" fmla="*/ 26 h 33"/>
                <a:gd name="T2" fmla="*/ 30 w 34"/>
                <a:gd name="T3" fmla="*/ 33 h 33"/>
                <a:gd name="T4" fmla="*/ 34 w 34"/>
                <a:gd name="T5" fmla="*/ 7 h 33"/>
                <a:gd name="T6" fmla="*/ 4 w 34"/>
                <a:gd name="T7" fmla="*/ 0 h 33"/>
                <a:gd name="T8" fmla="*/ 0 w 34"/>
                <a:gd name="T9" fmla="*/ 26 h 33"/>
              </a:gdLst>
              <a:ahLst/>
              <a:cxnLst>
                <a:cxn ang="0">
                  <a:pos x="T0" y="T1"/>
                </a:cxn>
                <a:cxn ang="0">
                  <a:pos x="T2" y="T3"/>
                </a:cxn>
                <a:cxn ang="0">
                  <a:pos x="T4" y="T5"/>
                </a:cxn>
                <a:cxn ang="0">
                  <a:pos x="T6" y="T7"/>
                </a:cxn>
                <a:cxn ang="0">
                  <a:pos x="T8" y="T9"/>
                </a:cxn>
              </a:cxnLst>
              <a:rect l="0" t="0" r="r" b="b"/>
              <a:pathLst>
                <a:path w="34" h="33">
                  <a:moveTo>
                    <a:pt x="0" y="26"/>
                  </a:moveTo>
                  <a:lnTo>
                    <a:pt x="30" y="33"/>
                  </a:lnTo>
                  <a:lnTo>
                    <a:pt x="34" y="7"/>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49"/>
            <p:cNvSpPr/>
            <p:nvPr/>
          </p:nvSpPr>
          <p:spPr bwMode="auto">
            <a:xfrm>
              <a:off x="5599113" y="5529263"/>
              <a:ext cx="53975" cy="53975"/>
            </a:xfrm>
            <a:custGeom>
              <a:avLst/>
              <a:gdLst>
                <a:gd name="T0" fmla="*/ 0 w 34"/>
                <a:gd name="T1" fmla="*/ 26 h 34"/>
                <a:gd name="T2" fmla="*/ 30 w 34"/>
                <a:gd name="T3" fmla="*/ 34 h 34"/>
                <a:gd name="T4" fmla="*/ 34 w 34"/>
                <a:gd name="T5" fmla="*/ 7 h 34"/>
                <a:gd name="T6" fmla="*/ 4 w 34"/>
                <a:gd name="T7" fmla="*/ 0 h 34"/>
                <a:gd name="T8" fmla="*/ 0 w 34"/>
                <a:gd name="T9" fmla="*/ 26 h 34"/>
              </a:gdLst>
              <a:ahLst/>
              <a:cxnLst>
                <a:cxn ang="0">
                  <a:pos x="T0" y="T1"/>
                </a:cxn>
                <a:cxn ang="0">
                  <a:pos x="T2" y="T3"/>
                </a:cxn>
                <a:cxn ang="0">
                  <a:pos x="T4" y="T5"/>
                </a:cxn>
                <a:cxn ang="0">
                  <a:pos x="T6" y="T7"/>
                </a:cxn>
                <a:cxn ang="0">
                  <a:pos x="T8" y="T9"/>
                </a:cxn>
              </a:cxnLst>
              <a:rect l="0" t="0" r="r" b="b"/>
              <a:pathLst>
                <a:path w="34" h="34">
                  <a:moveTo>
                    <a:pt x="0" y="26"/>
                  </a:moveTo>
                  <a:lnTo>
                    <a:pt x="30" y="34"/>
                  </a:lnTo>
                  <a:lnTo>
                    <a:pt x="34" y="7"/>
                  </a:lnTo>
                  <a:lnTo>
                    <a:pt x="4"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50"/>
            <p:cNvSpPr/>
            <p:nvPr/>
          </p:nvSpPr>
          <p:spPr bwMode="auto">
            <a:xfrm>
              <a:off x="4257676" y="4768850"/>
              <a:ext cx="420687" cy="849312"/>
            </a:xfrm>
            <a:custGeom>
              <a:avLst/>
              <a:gdLst>
                <a:gd name="T0" fmla="*/ 72 w 72"/>
                <a:gd name="T1" fmla="*/ 138 h 144"/>
                <a:gd name="T2" fmla="*/ 68 w 72"/>
                <a:gd name="T3" fmla="*/ 2 h 144"/>
                <a:gd name="T4" fmla="*/ 16 w 72"/>
                <a:gd name="T5" fmla="*/ 0 h 144"/>
                <a:gd name="T6" fmla="*/ 0 w 72"/>
                <a:gd name="T7" fmla="*/ 136 h 144"/>
                <a:gd name="T8" fmla="*/ 72 w 72"/>
                <a:gd name="T9" fmla="*/ 138 h 144"/>
              </a:gdLst>
              <a:ahLst/>
              <a:cxnLst>
                <a:cxn ang="0">
                  <a:pos x="T0" y="T1"/>
                </a:cxn>
                <a:cxn ang="0">
                  <a:pos x="T2" y="T3"/>
                </a:cxn>
                <a:cxn ang="0">
                  <a:pos x="T4" y="T5"/>
                </a:cxn>
                <a:cxn ang="0">
                  <a:pos x="T6" y="T7"/>
                </a:cxn>
                <a:cxn ang="0">
                  <a:pos x="T8" y="T9"/>
                </a:cxn>
              </a:cxnLst>
              <a:rect l="0" t="0" r="r" b="b"/>
              <a:pathLst>
                <a:path w="72" h="144">
                  <a:moveTo>
                    <a:pt x="72" y="138"/>
                  </a:moveTo>
                  <a:cubicBezTo>
                    <a:pt x="72" y="138"/>
                    <a:pt x="68" y="60"/>
                    <a:pt x="68" y="2"/>
                  </a:cubicBezTo>
                  <a:cubicBezTo>
                    <a:pt x="68" y="2"/>
                    <a:pt x="27" y="2"/>
                    <a:pt x="16" y="0"/>
                  </a:cubicBezTo>
                  <a:cubicBezTo>
                    <a:pt x="16" y="0"/>
                    <a:pt x="7" y="112"/>
                    <a:pt x="0" y="136"/>
                  </a:cubicBezTo>
                  <a:cubicBezTo>
                    <a:pt x="0" y="136"/>
                    <a:pt x="48" y="144"/>
                    <a:pt x="72" y="138"/>
                  </a:cubicBezTo>
                </a:path>
              </a:pathLst>
            </a:custGeom>
            <a:solidFill>
              <a:srgbClr val="8FC3C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Rectangle 51"/>
            <p:cNvSpPr>
              <a:spLocks noChangeArrowheads="1"/>
            </p:cNvSpPr>
            <p:nvPr/>
          </p:nvSpPr>
          <p:spPr bwMode="auto">
            <a:xfrm>
              <a:off x="4532313" y="4879975"/>
              <a:ext cx="6985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5" name="Rectangle 52"/>
            <p:cNvSpPr>
              <a:spLocks noChangeArrowheads="1"/>
            </p:cNvSpPr>
            <p:nvPr/>
          </p:nvSpPr>
          <p:spPr bwMode="auto">
            <a:xfrm>
              <a:off x="4403726" y="4875213"/>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6" name="Rectangle 53"/>
            <p:cNvSpPr>
              <a:spLocks noChangeArrowheads="1"/>
            </p:cNvSpPr>
            <p:nvPr/>
          </p:nvSpPr>
          <p:spPr bwMode="auto">
            <a:xfrm>
              <a:off x="4532313" y="5016500"/>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7" name="Rectangle 54"/>
            <p:cNvSpPr>
              <a:spLocks noChangeArrowheads="1"/>
            </p:cNvSpPr>
            <p:nvPr/>
          </p:nvSpPr>
          <p:spPr bwMode="auto">
            <a:xfrm>
              <a:off x="4397376" y="5016500"/>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8" name="Rectangle 55"/>
            <p:cNvSpPr>
              <a:spLocks noChangeArrowheads="1"/>
            </p:cNvSpPr>
            <p:nvPr/>
          </p:nvSpPr>
          <p:spPr bwMode="auto">
            <a:xfrm>
              <a:off x="4525963" y="5157788"/>
              <a:ext cx="65087"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59" name="Rectangle 56"/>
            <p:cNvSpPr>
              <a:spLocks noChangeArrowheads="1"/>
            </p:cNvSpPr>
            <p:nvPr/>
          </p:nvSpPr>
          <p:spPr bwMode="auto">
            <a:xfrm>
              <a:off x="4392613" y="5157788"/>
              <a:ext cx="6985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0" name="Rectangle 57"/>
            <p:cNvSpPr>
              <a:spLocks noChangeArrowheads="1"/>
            </p:cNvSpPr>
            <p:nvPr/>
          </p:nvSpPr>
          <p:spPr bwMode="auto">
            <a:xfrm>
              <a:off x="4521201" y="5311775"/>
              <a:ext cx="6350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1" name="Rectangle 58"/>
            <p:cNvSpPr>
              <a:spLocks noChangeArrowheads="1"/>
            </p:cNvSpPr>
            <p:nvPr/>
          </p:nvSpPr>
          <p:spPr bwMode="auto">
            <a:xfrm>
              <a:off x="4386263" y="5311775"/>
              <a:ext cx="63500" cy="587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zh-CN" altLang="en-US"/>
            </a:p>
          </p:txBody>
        </p:sp>
        <p:sp>
          <p:nvSpPr>
            <p:cNvPr id="62" name="Freeform 59"/>
            <p:cNvSpPr/>
            <p:nvPr/>
          </p:nvSpPr>
          <p:spPr bwMode="auto">
            <a:xfrm>
              <a:off x="6391276" y="5329238"/>
              <a:ext cx="333375" cy="619125"/>
            </a:xfrm>
            <a:custGeom>
              <a:avLst/>
              <a:gdLst>
                <a:gd name="T0" fmla="*/ 0 w 57"/>
                <a:gd name="T1" fmla="*/ 97 h 105"/>
                <a:gd name="T2" fmla="*/ 19 w 57"/>
                <a:gd name="T3" fmla="*/ 0 h 105"/>
                <a:gd name="T4" fmla="*/ 57 w 57"/>
                <a:gd name="T5" fmla="*/ 6 h 105"/>
                <a:gd name="T6" fmla="*/ 52 w 57"/>
                <a:gd name="T7" fmla="*/ 105 h 105"/>
                <a:gd name="T8" fmla="*/ 0 w 57"/>
                <a:gd name="T9" fmla="*/ 97 h 105"/>
              </a:gdLst>
              <a:ahLst/>
              <a:cxnLst>
                <a:cxn ang="0">
                  <a:pos x="T0" y="T1"/>
                </a:cxn>
                <a:cxn ang="0">
                  <a:pos x="T2" y="T3"/>
                </a:cxn>
                <a:cxn ang="0">
                  <a:pos x="T4" y="T5"/>
                </a:cxn>
                <a:cxn ang="0">
                  <a:pos x="T6" y="T7"/>
                </a:cxn>
                <a:cxn ang="0">
                  <a:pos x="T8" y="T9"/>
                </a:cxn>
              </a:cxnLst>
              <a:rect l="0" t="0" r="r" b="b"/>
              <a:pathLst>
                <a:path w="57" h="105">
                  <a:moveTo>
                    <a:pt x="0" y="97"/>
                  </a:moveTo>
                  <a:cubicBezTo>
                    <a:pt x="0" y="97"/>
                    <a:pt x="12" y="42"/>
                    <a:pt x="19" y="0"/>
                  </a:cubicBezTo>
                  <a:cubicBezTo>
                    <a:pt x="19" y="0"/>
                    <a:pt x="49" y="5"/>
                    <a:pt x="57" y="6"/>
                  </a:cubicBezTo>
                  <a:cubicBezTo>
                    <a:pt x="57" y="6"/>
                    <a:pt x="50" y="87"/>
                    <a:pt x="52" y="105"/>
                  </a:cubicBezTo>
                  <a:cubicBezTo>
                    <a:pt x="52" y="105"/>
                    <a:pt x="17" y="105"/>
                    <a:pt x="0" y="97"/>
                  </a:cubicBezTo>
                </a:path>
              </a:pathLst>
            </a:custGeom>
            <a:solidFill>
              <a:srgbClr val="FFAE8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60"/>
            <p:cNvSpPr/>
            <p:nvPr/>
          </p:nvSpPr>
          <p:spPr bwMode="auto">
            <a:xfrm>
              <a:off x="6526213" y="5411788"/>
              <a:ext cx="52387" cy="46037"/>
            </a:xfrm>
            <a:custGeom>
              <a:avLst/>
              <a:gdLst>
                <a:gd name="T0" fmla="*/ 29 w 33"/>
                <a:gd name="T1" fmla="*/ 29 h 29"/>
                <a:gd name="T2" fmla="*/ 0 w 33"/>
                <a:gd name="T3" fmla="*/ 26 h 29"/>
                <a:gd name="T4" fmla="*/ 3 w 33"/>
                <a:gd name="T5" fmla="*/ 0 h 29"/>
                <a:gd name="T6" fmla="*/ 33 w 33"/>
                <a:gd name="T7" fmla="*/ 3 h 29"/>
                <a:gd name="T8" fmla="*/ 29 w 33"/>
                <a:gd name="T9" fmla="*/ 29 h 29"/>
              </a:gdLst>
              <a:ahLst/>
              <a:cxnLst>
                <a:cxn ang="0">
                  <a:pos x="T0" y="T1"/>
                </a:cxn>
                <a:cxn ang="0">
                  <a:pos x="T2" y="T3"/>
                </a:cxn>
                <a:cxn ang="0">
                  <a:pos x="T4" y="T5"/>
                </a:cxn>
                <a:cxn ang="0">
                  <a:pos x="T6" y="T7"/>
                </a:cxn>
                <a:cxn ang="0">
                  <a:pos x="T8" y="T9"/>
                </a:cxn>
              </a:cxnLst>
              <a:rect l="0" t="0" r="r" b="b"/>
              <a:pathLst>
                <a:path w="33" h="29">
                  <a:moveTo>
                    <a:pt x="29" y="29"/>
                  </a:moveTo>
                  <a:lnTo>
                    <a:pt x="0" y="26"/>
                  </a:lnTo>
                  <a:lnTo>
                    <a:pt x="3" y="0"/>
                  </a:lnTo>
                  <a:lnTo>
                    <a:pt x="33" y="3"/>
                  </a:lnTo>
                  <a:lnTo>
                    <a:pt x="29"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4" name="Freeform 61"/>
            <p:cNvSpPr/>
            <p:nvPr/>
          </p:nvSpPr>
          <p:spPr bwMode="auto">
            <a:xfrm>
              <a:off x="6619876" y="5422900"/>
              <a:ext cx="52387" cy="53975"/>
            </a:xfrm>
            <a:custGeom>
              <a:avLst/>
              <a:gdLst>
                <a:gd name="T0" fmla="*/ 29 w 33"/>
                <a:gd name="T1" fmla="*/ 34 h 34"/>
                <a:gd name="T2" fmla="*/ 0 w 33"/>
                <a:gd name="T3" fmla="*/ 26 h 34"/>
                <a:gd name="T4" fmla="*/ 4 w 33"/>
                <a:gd name="T5" fmla="*/ 0 h 34"/>
                <a:gd name="T6" fmla="*/ 33 w 33"/>
                <a:gd name="T7" fmla="*/ 4 h 34"/>
                <a:gd name="T8" fmla="*/ 29 w 33"/>
                <a:gd name="T9" fmla="*/ 34 h 34"/>
              </a:gdLst>
              <a:ahLst/>
              <a:cxnLst>
                <a:cxn ang="0">
                  <a:pos x="T0" y="T1"/>
                </a:cxn>
                <a:cxn ang="0">
                  <a:pos x="T2" y="T3"/>
                </a:cxn>
                <a:cxn ang="0">
                  <a:pos x="T4" y="T5"/>
                </a:cxn>
                <a:cxn ang="0">
                  <a:pos x="T6" y="T7"/>
                </a:cxn>
                <a:cxn ang="0">
                  <a:pos x="T8" y="T9"/>
                </a:cxn>
              </a:cxnLst>
              <a:rect l="0" t="0" r="r" b="b"/>
              <a:pathLst>
                <a:path w="33" h="34">
                  <a:moveTo>
                    <a:pt x="29" y="34"/>
                  </a:moveTo>
                  <a:lnTo>
                    <a:pt x="0" y="26"/>
                  </a:lnTo>
                  <a:lnTo>
                    <a:pt x="4" y="0"/>
                  </a:lnTo>
                  <a:lnTo>
                    <a:pt x="33" y="4"/>
                  </a:lnTo>
                  <a:lnTo>
                    <a:pt x="29" y="34"/>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5" name="Freeform 62"/>
            <p:cNvSpPr/>
            <p:nvPr/>
          </p:nvSpPr>
          <p:spPr bwMode="auto">
            <a:xfrm>
              <a:off x="6513513" y="5511800"/>
              <a:ext cx="53975" cy="47625"/>
            </a:xfrm>
            <a:custGeom>
              <a:avLst/>
              <a:gdLst>
                <a:gd name="T0" fmla="*/ 30 w 34"/>
                <a:gd name="T1" fmla="*/ 30 h 30"/>
                <a:gd name="T2" fmla="*/ 0 w 34"/>
                <a:gd name="T3" fmla="*/ 26 h 30"/>
                <a:gd name="T4" fmla="*/ 4 w 34"/>
                <a:gd name="T5" fmla="*/ 0 h 30"/>
                <a:gd name="T6" fmla="*/ 34 w 34"/>
                <a:gd name="T7" fmla="*/ 4 h 30"/>
                <a:gd name="T8" fmla="*/ 30 w 34"/>
                <a:gd name="T9" fmla="*/ 30 h 30"/>
              </a:gdLst>
              <a:ahLst/>
              <a:cxnLst>
                <a:cxn ang="0">
                  <a:pos x="T0" y="T1"/>
                </a:cxn>
                <a:cxn ang="0">
                  <a:pos x="T2" y="T3"/>
                </a:cxn>
                <a:cxn ang="0">
                  <a:pos x="T4" y="T5"/>
                </a:cxn>
                <a:cxn ang="0">
                  <a:pos x="T6" y="T7"/>
                </a:cxn>
                <a:cxn ang="0">
                  <a:pos x="T8" y="T9"/>
                </a:cxn>
              </a:cxnLst>
              <a:rect l="0" t="0" r="r" b="b"/>
              <a:pathLst>
                <a:path w="34" h="30">
                  <a:moveTo>
                    <a:pt x="30" y="30"/>
                  </a:moveTo>
                  <a:lnTo>
                    <a:pt x="0" y="26"/>
                  </a:lnTo>
                  <a:lnTo>
                    <a:pt x="4" y="0"/>
                  </a:lnTo>
                  <a:lnTo>
                    <a:pt x="34"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6" name="Freeform 63"/>
            <p:cNvSpPr/>
            <p:nvPr/>
          </p:nvSpPr>
          <p:spPr bwMode="auto">
            <a:xfrm>
              <a:off x="6607176" y="5522913"/>
              <a:ext cx="53975" cy="47625"/>
            </a:xfrm>
            <a:custGeom>
              <a:avLst/>
              <a:gdLst>
                <a:gd name="T0" fmla="*/ 30 w 34"/>
                <a:gd name="T1" fmla="*/ 30 h 30"/>
                <a:gd name="T2" fmla="*/ 0 w 34"/>
                <a:gd name="T3" fmla="*/ 26 h 30"/>
                <a:gd name="T4" fmla="*/ 4 w 34"/>
                <a:gd name="T5" fmla="*/ 0 h 30"/>
                <a:gd name="T6" fmla="*/ 34 w 34"/>
                <a:gd name="T7" fmla="*/ 4 h 30"/>
                <a:gd name="T8" fmla="*/ 30 w 34"/>
                <a:gd name="T9" fmla="*/ 30 h 30"/>
              </a:gdLst>
              <a:ahLst/>
              <a:cxnLst>
                <a:cxn ang="0">
                  <a:pos x="T0" y="T1"/>
                </a:cxn>
                <a:cxn ang="0">
                  <a:pos x="T2" y="T3"/>
                </a:cxn>
                <a:cxn ang="0">
                  <a:pos x="T4" y="T5"/>
                </a:cxn>
                <a:cxn ang="0">
                  <a:pos x="T6" y="T7"/>
                </a:cxn>
                <a:cxn ang="0">
                  <a:pos x="T8" y="T9"/>
                </a:cxn>
              </a:cxnLst>
              <a:rect l="0" t="0" r="r" b="b"/>
              <a:pathLst>
                <a:path w="34" h="30">
                  <a:moveTo>
                    <a:pt x="30" y="30"/>
                  </a:moveTo>
                  <a:lnTo>
                    <a:pt x="0" y="26"/>
                  </a:lnTo>
                  <a:lnTo>
                    <a:pt x="4" y="0"/>
                  </a:lnTo>
                  <a:lnTo>
                    <a:pt x="34"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7" name="Freeform 64"/>
            <p:cNvSpPr/>
            <p:nvPr/>
          </p:nvSpPr>
          <p:spPr bwMode="auto">
            <a:xfrm>
              <a:off x="6496051" y="5611813"/>
              <a:ext cx="53975" cy="47625"/>
            </a:xfrm>
            <a:custGeom>
              <a:avLst/>
              <a:gdLst>
                <a:gd name="T0" fmla="*/ 30 w 34"/>
                <a:gd name="T1" fmla="*/ 30 h 30"/>
                <a:gd name="T2" fmla="*/ 0 w 34"/>
                <a:gd name="T3" fmla="*/ 26 h 30"/>
                <a:gd name="T4" fmla="*/ 4 w 34"/>
                <a:gd name="T5" fmla="*/ 0 h 30"/>
                <a:gd name="T6" fmla="*/ 34 w 34"/>
                <a:gd name="T7" fmla="*/ 4 h 30"/>
                <a:gd name="T8" fmla="*/ 30 w 34"/>
                <a:gd name="T9" fmla="*/ 30 h 30"/>
              </a:gdLst>
              <a:ahLst/>
              <a:cxnLst>
                <a:cxn ang="0">
                  <a:pos x="T0" y="T1"/>
                </a:cxn>
                <a:cxn ang="0">
                  <a:pos x="T2" y="T3"/>
                </a:cxn>
                <a:cxn ang="0">
                  <a:pos x="T4" y="T5"/>
                </a:cxn>
                <a:cxn ang="0">
                  <a:pos x="T6" y="T7"/>
                </a:cxn>
                <a:cxn ang="0">
                  <a:pos x="T8" y="T9"/>
                </a:cxn>
              </a:cxnLst>
              <a:rect l="0" t="0" r="r" b="b"/>
              <a:pathLst>
                <a:path w="34" h="30">
                  <a:moveTo>
                    <a:pt x="30" y="30"/>
                  </a:moveTo>
                  <a:lnTo>
                    <a:pt x="0" y="26"/>
                  </a:lnTo>
                  <a:lnTo>
                    <a:pt x="4" y="0"/>
                  </a:lnTo>
                  <a:lnTo>
                    <a:pt x="34"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8" name="Freeform 65"/>
            <p:cNvSpPr/>
            <p:nvPr/>
          </p:nvSpPr>
          <p:spPr bwMode="auto">
            <a:xfrm>
              <a:off x="6589713" y="5624513"/>
              <a:ext cx="58737" cy="52387"/>
            </a:xfrm>
            <a:custGeom>
              <a:avLst/>
              <a:gdLst>
                <a:gd name="T0" fmla="*/ 34 w 37"/>
                <a:gd name="T1" fmla="*/ 33 h 33"/>
                <a:gd name="T2" fmla="*/ 0 w 37"/>
                <a:gd name="T3" fmla="*/ 26 h 33"/>
                <a:gd name="T4" fmla="*/ 8 w 37"/>
                <a:gd name="T5" fmla="*/ 0 h 33"/>
                <a:gd name="T6" fmla="*/ 37 w 37"/>
                <a:gd name="T7" fmla="*/ 3 h 33"/>
                <a:gd name="T8" fmla="*/ 34 w 37"/>
                <a:gd name="T9" fmla="*/ 33 h 33"/>
              </a:gdLst>
              <a:ahLst/>
              <a:cxnLst>
                <a:cxn ang="0">
                  <a:pos x="T0" y="T1"/>
                </a:cxn>
                <a:cxn ang="0">
                  <a:pos x="T2" y="T3"/>
                </a:cxn>
                <a:cxn ang="0">
                  <a:pos x="T4" y="T5"/>
                </a:cxn>
                <a:cxn ang="0">
                  <a:pos x="T6" y="T7"/>
                </a:cxn>
                <a:cxn ang="0">
                  <a:pos x="T8" y="T9"/>
                </a:cxn>
              </a:cxnLst>
              <a:rect l="0" t="0" r="r" b="b"/>
              <a:pathLst>
                <a:path w="37" h="33">
                  <a:moveTo>
                    <a:pt x="34" y="33"/>
                  </a:moveTo>
                  <a:lnTo>
                    <a:pt x="0" y="26"/>
                  </a:lnTo>
                  <a:lnTo>
                    <a:pt x="8" y="0"/>
                  </a:lnTo>
                  <a:lnTo>
                    <a:pt x="37" y="3"/>
                  </a:lnTo>
                  <a:lnTo>
                    <a:pt x="34" y="33"/>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49" name="Freeform 66"/>
            <p:cNvSpPr/>
            <p:nvPr/>
          </p:nvSpPr>
          <p:spPr bwMode="auto">
            <a:xfrm>
              <a:off x="6484938" y="5724525"/>
              <a:ext cx="52387" cy="46037"/>
            </a:xfrm>
            <a:custGeom>
              <a:avLst/>
              <a:gdLst>
                <a:gd name="T0" fmla="*/ 29 w 33"/>
                <a:gd name="T1" fmla="*/ 29 h 29"/>
                <a:gd name="T2" fmla="*/ 0 w 33"/>
                <a:gd name="T3" fmla="*/ 26 h 29"/>
                <a:gd name="T4" fmla="*/ 4 w 33"/>
                <a:gd name="T5" fmla="*/ 0 h 29"/>
                <a:gd name="T6" fmla="*/ 33 w 33"/>
                <a:gd name="T7" fmla="*/ 3 h 29"/>
                <a:gd name="T8" fmla="*/ 29 w 33"/>
                <a:gd name="T9" fmla="*/ 29 h 29"/>
              </a:gdLst>
              <a:ahLst/>
              <a:cxnLst>
                <a:cxn ang="0">
                  <a:pos x="T0" y="T1"/>
                </a:cxn>
                <a:cxn ang="0">
                  <a:pos x="T2" y="T3"/>
                </a:cxn>
                <a:cxn ang="0">
                  <a:pos x="T4" y="T5"/>
                </a:cxn>
                <a:cxn ang="0">
                  <a:pos x="T6" y="T7"/>
                </a:cxn>
                <a:cxn ang="0">
                  <a:pos x="T8" y="T9"/>
                </a:cxn>
              </a:cxnLst>
              <a:rect l="0" t="0" r="r" b="b"/>
              <a:pathLst>
                <a:path w="33" h="29">
                  <a:moveTo>
                    <a:pt x="29" y="29"/>
                  </a:moveTo>
                  <a:lnTo>
                    <a:pt x="0" y="26"/>
                  </a:lnTo>
                  <a:lnTo>
                    <a:pt x="4" y="0"/>
                  </a:lnTo>
                  <a:lnTo>
                    <a:pt x="33" y="3"/>
                  </a:lnTo>
                  <a:lnTo>
                    <a:pt x="29" y="29"/>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0" name="Freeform 67"/>
            <p:cNvSpPr/>
            <p:nvPr/>
          </p:nvSpPr>
          <p:spPr bwMode="auto">
            <a:xfrm>
              <a:off x="6578601" y="5735638"/>
              <a:ext cx="58737" cy="47625"/>
            </a:xfrm>
            <a:custGeom>
              <a:avLst/>
              <a:gdLst>
                <a:gd name="T0" fmla="*/ 30 w 37"/>
                <a:gd name="T1" fmla="*/ 30 h 30"/>
                <a:gd name="T2" fmla="*/ 0 w 37"/>
                <a:gd name="T3" fmla="*/ 26 h 30"/>
                <a:gd name="T4" fmla="*/ 7 w 37"/>
                <a:gd name="T5" fmla="*/ 0 h 30"/>
                <a:gd name="T6" fmla="*/ 37 w 37"/>
                <a:gd name="T7" fmla="*/ 4 h 30"/>
                <a:gd name="T8" fmla="*/ 30 w 37"/>
                <a:gd name="T9" fmla="*/ 30 h 30"/>
              </a:gdLst>
              <a:ahLst/>
              <a:cxnLst>
                <a:cxn ang="0">
                  <a:pos x="T0" y="T1"/>
                </a:cxn>
                <a:cxn ang="0">
                  <a:pos x="T2" y="T3"/>
                </a:cxn>
                <a:cxn ang="0">
                  <a:pos x="T4" y="T5"/>
                </a:cxn>
                <a:cxn ang="0">
                  <a:pos x="T6" y="T7"/>
                </a:cxn>
                <a:cxn ang="0">
                  <a:pos x="T8" y="T9"/>
                </a:cxn>
              </a:cxnLst>
              <a:rect l="0" t="0" r="r" b="b"/>
              <a:pathLst>
                <a:path w="37" h="30">
                  <a:moveTo>
                    <a:pt x="30" y="30"/>
                  </a:moveTo>
                  <a:lnTo>
                    <a:pt x="0" y="26"/>
                  </a:lnTo>
                  <a:lnTo>
                    <a:pt x="7" y="0"/>
                  </a:lnTo>
                  <a:lnTo>
                    <a:pt x="37" y="4"/>
                  </a:lnTo>
                  <a:lnTo>
                    <a:pt x="30" y="3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1" name="Freeform 68"/>
            <p:cNvSpPr/>
            <p:nvPr/>
          </p:nvSpPr>
          <p:spPr bwMode="auto">
            <a:xfrm>
              <a:off x="8061326" y="5618163"/>
              <a:ext cx="76200" cy="430212"/>
            </a:xfrm>
            <a:custGeom>
              <a:avLst/>
              <a:gdLst>
                <a:gd name="T0" fmla="*/ 4 w 13"/>
                <a:gd name="T1" fmla="*/ 0 h 73"/>
                <a:gd name="T2" fmla="*/ 8 w 13"/>
                <a:gd name="T3" fmla="*/ 4 h 73"/>
                <a:gd name="T4" fmla="*/ 11 w 13"/>
                <a:gd name="T5" fmla="*/ 69 h 73"/>
                <a:gd name="T6" fmla="*/ 6 w 13"/>
                <a:gd name="T7" fmla="*/ 73 h 73"/>
                <a:gd name="T8" fmla="*/ 3 w 13"/>
                <a:gd name="T9" fmla="*/ 68 h 73"/>
                <a:gd name="T10" fmla="*/ 0 w 13"/>
                <a:gd name="T11" fmla="*/ 5 h 73"/>
                <a:gd name="T12" fmla="*/ 4 w 13"/>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13" h="73">
                  <a:moveTo>
                    <a:pt x="4" y="0"/>
                  </a:moveTo>
                  <a:cubicBezTo>
                    <a:pt x="6" y="0"/>
                    <a:pt x="8" y="1"/>
                    <a:pt x="8" y="4"/>
                  </a:cubicBezTo>
                  <a:cubicBezTo>
                    <a:pt x="11" y="23"/>
                    <a:pt x="13" y="46"/>
                    <a:pt x="11" y="69"/>
                  </a:cubicBezTo>
                  <a:cubicBezTo>
                    <a:pt x="11" y="71"/>
                    <a:pt x="9" y="73"/>
                    <a:pt x="6" y="73"/>
                  </a:cubicBezTo>
                  <a:cubicBezTo>
                    <a:pt x="4" y="73"/>
                    <a:pt x="2" y="71"/>
                    <a:pt x="3" y="68"/>
                  </a:cubicBezTo>
                  <a:cubicBezTo>
                    <a:pt x="5" y="46"/>
                    <a:pt x="2" y="24"/>
                    <a:pt x="0" y="5"/>
                  </a:cubicBezTo>
                  <a:cubicBezTo>
                    <a:pt x="0" y="2"/>
                    <a:pt x="2" y="0"/>
                    <a:pt x="4"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2" name="Freeform 69"/>
            <p:cNvSpPr/>
            <p:nvPr/>
          </p:nvSpPr>
          <p:spPr bwMode="auto">
            <a:xfrm>
              <a:off x="7721601" y="5105400"/>
              <a:ext cx="668337" cy="688975"/>
            </a:xfrm>
            <a:custGeom>
              <a:avLst/>
              <a:gdLst>
                <a:gd name="T0" fmla="*/ 68 w 114"/>
                <a:gd name="T1" fmla="*/ 115 h 117"/>
                <a:gd name="T2" fmla="*/ 43 w 114"/>
                <a:gd name="T3" fmla="*/ 112 h 117"/>
                <a:gd name="T4" fmla="*/ 17 w 114"/>
                <a:gd name="T5" fmla="*/ 94 h 117"/>
                <a:gd name="T6" fmla="*/ 38 w 114"/>
                <a:gd name="T7" fmla="*/ 9 h 117"/>
                <a:gd name="T8" fmla="*/ 82 w 114"/>
                <a:gd name="T9" fmla="*/ 7 h 117"/>
                <a:gd name="T10" fmla="*/ 102 w 114"/>
                <a:gd name="T11" fmla="*/ 21 h 117"/>
                <a:gd name="T12" fmla="*/ 112 w 114"/>
                <a:gd name="T13" fmla="*/ 67 h 117"/>
                <a:gd name="T14" fmla="*/ 72 w 114"/>
                <a:gd name="T15" fmla="*/ 114 h 117"/>
                <a:gd name="T16" fmla="*/ 68 w 114"/>
                <a:gd name="T17" fmla="*/ 11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4" h="117">
                  <a:moveTo>
                    <a:pt x="68" y="115"/>
                  </a:moveTo>
                  <a:cubicBezTo>
                    <a:pt x="60" y="117"/>
                    <a:pt x="51" y="116"/>
                    <a:pt x="43" y="112"/>
                  </a:cubicBezTo>
                  <a:cubicBezTo>
                    <a:pt x="35" y="109"/>
                    <a:pt x="22" y="101"/>
                    <a:pt x="17" y="94"/>
                  </a:cubicBezTo>
                  <a:cubicBezTo>
                    <a:pt x="0" y="65"/>
                    <a:pt x="12" y="27"/>
                    <a:pt x="38" y="9"/>
                  </a:cubicBezTo>
                  <a:cubicBezTo>
                    <a:pt x="51" y="0"/>
                    <a:pt x="68" y="1"/>
                    <a:pt x="82" y="7"/>
                  </a:cubicBezTo>
                  <a:cubicBezTo>
                    <a:pt x="89" y="10"/>
                    <a:pt x="97" y="15"/>
                    <a:pt x="102" y="21"/>
                  </a:cubicBezTo>
                  <a:cubicBezTo>
                    <a:pt x="111" y="33"/>
                    <a:pt x="114" y="53"/>
                    <a:pt x="112" y="67"/>
                  </a:cubicBezTo>
                  <a:cubicBezTo>
                    <a:pt x="109" y="89"/>
                    <a:pt x="91" y="107"/>
                    <a:pt x="72" y="114"/>
                  </a:cubicBezTo>
                  <a:cubicBezTo>
                    <a:pt x="71" y="114"/>
                    <a:pt x="69" y="114"/>
                    <a:pt x="68" y="115"/>
                  </a:cubicBezTo>
                  <a:close/>
                </a:path>
              </a:pathLst>
            </a:custGeom>
            <a:solidFill>
              <a:srgbClr val="A1C03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3" name="Freeform 70"/>
            <p:cNvSpPr/>
            <p:nvPr/>
          </p:nvSpPr>
          <p:spPr bwMode="auto">
            <a:xfrm>
              <a:off x="7932738" y="5387975"/>
              <a:ext cx="398462" cy="401637"/>
            </a:xfrm>
            <a:custGeom>
              <a:avLst/>
              <a:gdLst>
                <a:gd name="T0" fmla="*/ 53 w 68"/>
                <a:gd name="T1" fmla="*/ 8 h 68"/>
                <a:gd name="T2" fmla="*/ 63 w 68"/>
                <a:gd name="T3" fmla="*/ 44 h 68"/>
                <a:gd name="T4" fmla="*/ 49 w 68"/>
                <a:gd name="T5" fmla="*/ 56 h 68"/>
                <a:gd name="T6" fmla="*/ 29 w 68"/>
                <a:gd name="T7" fmla="*/ 53 h 68"/>
                <a:gd name="T8" fmla="*/ 16 w 68"/>
                <a:gd name="T9" fmla="*/ 31 h 68"/>
                <a:gd name="T10" fmla="*/ 22 w 68"/>
                <a:gd name="T11" fmla="*/ 17 h 68"/>
                <a:gd name="T12" fmla="*/ 45 w 68"/>
                <a:gd name="T13" fmla="*/ 17 h 68"/>
                <a:gd name="T14" fmla="*/ 54 w 68"/>
                <a:gd name="T15" fmla="*/ 32 h 68"/>
                <a:gd name="T16" fmla="*/ 47 w 68"/>
                <a:gd name="T17" fmla="*/ 43 h 68"/>
                <a:gd name="T18" fmla="*/ 34 w 68"/>
                <a:gd name="T19" fmla="*/ 46 h 68"/>
                <a:gd name="T20" fmla="*/ 27 w 68"/>
                <a:gd name="T21" fmla="*/ 40 h 68"/>
                <a:gd name="T22" fmla="*/ 29 w 68"/>
                <a:gd name="T23" fmla="*/ 26 h 68"/>
                <a:gd name="T24" fmla="*/ 38 w 68"/>
                <a:gd name="T25" fmla="*/ 25 h 68"/>
                <a:gd name="T26" fmla="*/ 44 w 68"/>
                <a:gd name="T27" fmla="*/ 28 h 68"/>
                <a:gd name="T28" fmla="*/ 44 w 68"/>
                <a:gd name="T29" fmla="*/ 34 h 68"/>
                <a:gd name="T30" fmla="*/ 40 w 68"/>
                <a:gd name="T31" fmla="*/ 38 h 68"/>
                <a:gd name="T32" fmla="*/ 34 w 68"/>
                <a:gd name="T33" fmla="*/ 36 h 68"/>
                <a:gd name="T34" fmla="*/ 36 w 68"/>
                <a:gd name="T35" fmla="*/ 32 h 68"/>
                <a:gd name="T36" fmla="*/ 39 w 68"/>
                <a:gd name="T37" fmla="*/ 32 h 68"/>
                <a:gd name="T38" fmla="*/ 39 w 68"/>
                <a:gd name="T39" fmla="*/ 33 h 68"/>
                <a:gd name="T40" fmla="*/ 39 w 68"/>
                <a:gd name="T41" fmla="*/ 34 h 68"/>
                <a:gd name="T42" fmla="*/ 40 w 68"/>
                <a:gd name="T43" fmla="*/ 32 h 68"/>
                <a:gd name="T44" fmla="*/ 40 w 68"/>
                <a:gd name="T45" fmla="*/ 30 h 68"/>
                <a:gd name="T46" fmla="*/ 38 w 68"/>
                <a:gd name="T47" fmla="*/ 29 h 68"/>
                <a:gd name="T48" fmla="*/ 32 w 68"/>
                <a:gd name="T49" fmla="*/ 30 h 68"/>
                <a:gd name="T50" fmla="*/ 30 w 68"/>
                <a:gd name="T51" fmla="*/ 38 h 68"/>
                <a:gd name="T52" fmla="*/ 35 w 68"/>
                <a:gd name="T53" fmla="*/ 42 h 68"/>
                <a:gd name="T54" fmla="*/ 44 w 68"/>
                <a:gd name="T55" fmla="*/ 39 h 68"/>
                <a:gd name="T56" fmla="*/ 50 w 68"/>
                <a:gd name="T57" fmla="*/ 31 h 68"/>
                <a:gd name="T58" fmla="*/ 43 w 68"/>
                <a:gd name="T59" fmla="*/ 21 h 68"/>
                <a:gd name="T60" fmla="*/ 25 w 68"/>
                <a:gd name="T61" fmla="*/ 20 h 68"/>
                <a:gd name="T62" fmla="*/ 21 w 68"/>
                <a:gd name="T63" fmla="*/ 31 h 68"/>
                <a:gd name="T64" fmla="*/ 31 w 68"/>
                <a:gd name="T65" fmla="*/ 50 h 68"/>
                <a:gd name="T66" fmla="*/ 48 w 68"/>
                <a:gd name="T67" fmla="*/ 52 h 68"/>
                <a:gd name="T68" fmla="*/ 59 w 68"/>
                <a:gd name="T69" fmla="*/ 42 h 68"/>
                <a:gd name="T70" fmla="*/ 51 w 68"/>
                <a:gd name="T71" fmla="*/ 11 h 68"/>
                <a:gd name="T72" fmla="*/ 24 w 68"/>
                <a:gd name="T73" fmla="*/ 11 h 68"/>
                <a:gd name="T74" fmla="*/ 10 w 68"/>
                <a:gd name="T75" fmla="*/ 44 h 68"/>
                <a:gd name="T76" fmla="*/ 36 w 68"/>
                <a:gd name="T77" fmla="*/ 63 h 68"/>
                <a:gd name="T78" fmla="*/ 38 w 68"/>
                <a:gd name="T79" fmla="*/ 65 h 68"/>
                <a:gd name="T80" fmla="*/ 36 w 68"/>
                <a:gd name="T81" fmla="*/ 67 h 68"/>
                <a:gd name="T82" fmla="*/ 6 w 68"/>
                <a:gd name="T83" fmla="*/ 46 h 68"/>
                <a:gd name="T84" fmla="*/ 21 w 68"/>
                <a:gd name="T85" fmla="*/ 7 h 68"/>
                <a:gd name="T86" fmla="*/ 53 w 68"/>
                <a:gd name="T87" fmla="*/ 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68">
                  <a:moveTo>
                    <a:pt x="53" y="8"/>
                  </a:moveTo>
                  <a:cubicBezTo>
                    <a:pt x="64" y="17"/>
                    <a:pt x="68" y="32"/>
                    <a:pt x="63" y="44"/>
                  </a:cubicBezTo>
                  <a:cubicBezTo>
                    <a:pt x="60" y="50"/>
                    <a:pt x="55" y="54"/>
                    <a:pt x="49" y="56"/>
                  </a:cubicBezTo>
                  <a:cubicBezTo>
                    <a:pt x="42" y="58"/>
                    <a:pt x="35" y="57"/>
                    <a:pt x="29" y="53"/>
                  </a:cubicBezTo>
                  <a:cubicBezTo>
                    <a:pt x="22" y="49"/>
                    <a:pt x="17" y="39"/>
                    <a:pt x="16" y="31"/>
                  </a:cubicBezTo>
                  <a:cubicBezTo>
                    <a:pt x="16" y="25"/>
                    <a:pt x="18" y="20"/>
                    <a:pt x="22" y="17"/>
                  </a:cubicBezTo>
                  <a:cubicBezTo>
                    <a:pt x="28" y="13"/>
                    <a:pt x="38" y="13"/>
                    <a:pt x="45" y="17"/>
                  </a:cubicBezTo>
                  <a:cubicBezTo>
                    <a:pt x="51" y="20"/>
                    <a:pt x="55" y="26"/>
                    <a:pt x="54" y="32"/>
                  </a:cubicBezTo>
                  <a:cubicBezTo>
                    <a:pt x="53" y="37"/>
                    <a:pt x="49" y="41"/>
                    <a:pt x="47" y="43"/>
                  </a:cubicBezTo>
                  <a:cubicBezTo>
                    <a:pt x="42" y="46"/>
                    <a:pt x="37" y="47"/>
                    <a:pt x="34" y="46"/>
                  </a:cubicBezTo>
                  <a:cubicBezTo>
                    <a:pt x="31" y="46"/>
                    <a:pt x="28" y="44"/>
                    <a:pt x="27" y="40"/>
                  </a:cubicBezTo>
                  <a:cubicBezTo>
                    <a:pt x="25" y="36"/>
                    <a:pt x="25" y="30"/>
                    <a:pt x="29" y="26"/>
                  </a:cubicBezTo>
                  <a:cubicBezTo>
                    <a:pt x="31" y="25"/>
                    <a:pt x="35" y="24"/>
                    <a:pt x="38" y="25"/>
                  </a:cubicBezTo>
                  <a:cubicBezTo>
                    <a:pt x="41" y="25"/>
                    <a:pt x="43" y="26"/>
                    <a:pt x="44" y="28"/>
                  </a:cubicBezTo>
                  <a:cubicBezTo>
                    <a:pt x="45" y="30"/>
                    <a:pt x="45" y="32"/>
                    <a:pt x="44" y="34"/>
                  </a:cubicBezTo>
                  <a:cubicBezTo>
                    <a:pt x="43" y="36"/>
                    <a:pt x="42" y="37"/>
                    <a:pt x="40" y="38"/>
                  </a:cubicBezTo>
                  <a:cubicBezTo>
                    <a:pt x="38" y="38"/>
                    <a:pt x="35" y="38"/>
                    <a:pt x="34" y="36"/>
                  </a:cubicBezTo>
                  <a:cubicBezTo>
                    <a:pt x="34" y="35"/>
                    <a:pt x="34" y="33"/>
                    <a:pt x="36" y="32"/>
                  </a:cubicBezTo>
                  <a:cubicBezTo>
                    <a:pt x="37" y="31"/>
                    <a:pt x="38" y="31"/>
                    <a:pt x="39" y="32"/>
                  </a:cubicBezTo>
                  <a:cubicBezTo>
                    <a:pt x="39" y="33"/>
                    <a:pt x="39" y="33"/>
                    <a:pt x="39" y="33"/>
                  </a:cubicBezTo>
                  <a:cubicBezTo>
                    <a:pt x="39" y="34"/>
                    <a:pt x="39" y="34"/>
                    <a:pt x="39" y="34"/>
                  </a:cubicBezTo>
                  <a:cubicBezTo>
                    <a:pt x="40" y="33"/>
                    <a:pt x="40" y="33"/>
                    <a:pt x="40" y="32"/>
                  </a:cubicBezTo>
                  <a:cubicBezTo>
                    <a:pt x="41" y="32"/>
                    <a:pt x="41" y="31"/>
                    <a:pt x="40" y="30"/>
                  </a:cubicBezTo>
                  <a:cubicBezTo>
                    <a:pt x="40" y="30"/>
                    <a:pt x="39" y="29"/>
                    <a:pt x="38" y="29"/>
                  </a:cubicBezTo>
                  <a:cubicBezTo>
                    <a:pt x="35" y="29"/>
                    <a:pt x="33" y="29"/>
                    <a:pt x="32" y="30"/>
                  </a:cubicBezTo>
                  <a:cubicBezTo>
                    <a:pt x="29" y="32"/>
                    <a:pt x="29" y="36"/>
                    <a:pt x="30" y="38"/>
                  </a:cubicBezTo>
                  <a:cubicBezTo>
                    <a:pt x="31" y="41"/>
                    <a:pt x="33" y="42"/>
                    <a:pt x="35" y="42"/>
                  </a:cubicBezTo>
                  <a:cubicBezTo>
                    <a:pt x="37" y="43"/>
                    <a:pt x="41" y="42"/>
                    <a:pt x="44" y="39"/>
                  </a:cubicBezTo>
                  <a:cubicBezTo>
                    <a:pt x="46" y="38"/>
                    <a:pt x="49" y="35"/>
                    <a:pt x="50" y="31"/>
                  </a:cubicBezTo>
                  <a:cubicBezTo>
                    <a:pt x="51" y="25"/>
                    <a:pt x="45" y="22"/>
                    <a:pt x="43" y="21"/>
                  </a:cubicBezTo>
                  <a:cubicBezTo>
                    <a:pt x="37" y="17"/>
                    <a:pt x="29" y="17"/>
                    <a:pt x="25" y="20"/>
                  </a:cubicBezTo>
                  <a:cubicBezTo>
                    <a:pt x="22" y="23"/>
                    <a:pt x="20" y="26"/>
                    <a:pt x="21" y="31"/>
                  </a:cubicBezTo>
                  <a:cubicBezTo>
                    <a:pt x="21" y="38"/>
                    <a:pt x="25" y="46"/>
                    <a:pt x="31" y="50"/>
                  </a:cubicBezTo>
                  <a:cubicBezTo>
                    <a:pt x="36" y="53"/>
                    <a:pt x="42" y="54"/>
                    <a:pt x="48" y="52"/>
                  </a:cubicBezTo>
                  <a:cubicBezTo>
                    <a:pt x="53" y="51"/>
                    <a:pt x="57" y="47"/>
                    <a:pt x="59" y="42"/>
                  </a:cubicBezTo>
                  <a:cubicBezTo>
                    <a:pt x="64" y="30"/>
                    <a:pt x="58" y="18"/>
                    <a:pt x="51" y="11"/>
                  </a:cubicBezTo>
                  <a:cubicBezTo>
                    <a:pt x="42" y="5"/>
                    <a:pt x="32" y="5"/>
                    <a:pt x="24" y="11"/>
                  </a:cubicBezTo>
                  <a:cubicBezTo>
                    <a:pt x="13" y="18"/>
                    <a:pt x="4" y="31"/>
                    <a:pt x="10" y="44"/>
                  </a:cubicBezTo>
                  <a:cubicBezTo>
                    <a:pt x="16" y="57"/>
                    <a:pt x="21" y="63"/>
                    <a:pt x="36" y="63"/>
                  </a:cubicBezTo>
                  <a:cubicBezTo>
                    <a:pt x="37" y="63"/>
                    <a:pt x="38" y="63"/>
                    <a:pt x="38" y="65"/>
                  </a:cubicBezTo>
                  <a:cubicBezTo>
                    <a:pt x="38" y="66"/>
                    <a:pt x="37" y="67"/>
                    <a:pt x="36" y="67"/>
                  </a:cubicBezTo>
                  <a:cubicBezTo>
                    <a:pt x="17" y="68"/>
                    <a:pt x="12" y="58"/>
                    <a:pt x="6" y="46"/>
                  </a:cubicBezTo>
                  <a:cubicBezTo>
                    <a:pt x="0" y="30"/>
                    <a:pt x="10" y="15"/>
                    <a:pt x="21" y="7"/>
                  </a:cubicBezTo>
                  <a:cubicBezTo>
                    <a:pt x="31" y="0"/>
                    <a:pt x="44" y="1"/>
                    <a:pt x="53" y="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4" name="Freeform 71"/>
            <p:cNvSpPr/>
            <p:nvPr/>
          </p:nvSpPr>
          <p:spPr bwMode="auto">
            <a:xfrm>
              <a:off x="7880351" y="5646738"/>
              <a:ext cx="93662" cy="95250"/>
            </a:xfrm>
            <a:custGeom>
              <a:avLst/>
              <a:gdLst>
                <a:gd name="T0" fmla="*/ 6 w 16"/>
                <a:gd name="T1" fmla="*/ 12 h 16"/>
                <a:gd name="T2" fmla="*/ 15 w 16"/>
                <a:gd name="T3" fmla="*/ 7 h 16"/>
                <a:gd name="T4" fmla="*/ 6 w 16"/>
                <a:gd name="T5" fmla="*/ 12 h 16"/>
              </a:gdLst>
              <a:ahLst/>
              <a:cxnLst>
                <a:cxn ang="0">
                  <a:pos x="T0" y="T1"/>
                </a:cxn>
                <a:cxn ang="0">
                  <a:pos x="T2" y="T3"/>
                </a:cxn>
                <a:cxn ang="0">
                  <a:pos x="T4" y="T5"/>
                </a:cxn>
              </a:cxnLst>
              <a:rect l="0" t="0" r="r" b="b"/>
              <a:pathLst>
                <a:path w="16" h="16">
                  <a:moveTo>
                    <a:pt x="6" y="12"/>
                  </a:moveTo>
                  <a:cubicBezTo>
                    <a:pt x="0" y="4"/>
                    <a:pt x="13" y="0"/>
                    <a:pt x="15" y="7"/>
                  </a:cubicBezTo>
                  <a:cubicBezTo>
                    <a:pt x="16" y="12"/>
                    <a:pt x="9" y="16"/>
                    <a:pt x="6" y="1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5" name="Freeform 72"/>
            <p:cNvSpPr/>
            <p:nvPr/>
          </p:nvSpPr>
          <p:spPr bwMode="auto">
            <a:xfrm>
              <a:off x="7874001" y="5535613"/>
              <a:ext cx="58737" cy="58737"/>
            </a:xfrm>
            <a:custGeom>
              <a:avLst/>
              <a:gdLst>
                <a:gd name="T0" fmla="*/ 4 w 10"/>
                <a:gd name="T1" fmla="*/ 7 h 10"/>
                <a:gd name="T2" fmla="*/ 9 w 10"/>
                <a:gd name="T3" fmla="*/ 5 h 10"/>
                <a:gd name="T4" fmla="*/ 4 w 10"/>
                <a:gd name="T5" fmla="*/ 7 h 10"/>
              </a:gdLst>
              <a:ahLst/>
              <a:cxnLst>
                <a:cxn ang="0">
                  <a:pos x="T0" y="T1"/>
                </a:cxn>
                <a:cxn ang="0">
                  <a:pos x="T2" y="T3"/>
                </a:cxn>
                <a:cxn ang="0">
                  <a:pos x="T4" y="T5"/>
                </a:cxn>
              </a:cxnLst>
              <a:rect l="0" t="0" r="r" b="b"/>
              <a:pathLst>
                <a:path w="10" h="10">
                  <a:moveTo>
                    <a:pt x="4" y="7"/>
                  </a:moveTo>
                  <a:cubicBezTo>
                    <a:pt x="0" y="3"/>
                    <a:pt x="9" y="0"/>
                    <a:pt x="9" y="5"/>
                  </a:cubicBezTo>
                  <a:cubicBezTo>
                    <a:pt x="10" y="8"/>
                    <a:pt x="6" y="10"/>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6" name="Freeform 73"/>
            <p:cNvSpPr/>
            <p:nvPr/>
          </p:nvSpPr>
          <p:spPr bwMode="auto">
            <a:xfrm>
              <a:off x="7804151" y="5511800"/>
              <a:ext cx="23812" cy="17462"/>
            </a:xfrm>
            <a:custGeom>
              <a:avLst/>
              <a:gdLst>
                <a:gd name="T0" fmla="*/ 1 w 4"/>
                <a:gd name="T1" fmla="*/ 2 h 3"/>
                <a:gd name="T2" fmla="*/ 4 w 4"/>
                <a:gd name="T3" fmla="*/ 1 h 3"/>
                <a:gd name="T4" fmla="*/ 1 w 4"/>
                <a:gd name="T5" fmla="*/ 2 h 3"/>
              </a:gdLst>
              <a:ahLst/>
              <a:cxnLst>
                <a:cxn ang="0">
                  <a:pos x="T0" y="T1"/>
                </a:cxn>
                <a:cxn ang="0">
                  <a:pos x="T2" y="T3"/>
                </a:cxn>
                <a:cxn ang="0">
                  <a:pos x="T4" y="T5"/>
                </a:cxn>
              </a:cxnLst>
              <a:rect l="0" t="0" r="r" b="b"/>
              <a:pathLst>
                <a:path w="4" h="3">
                  <a:moveTo>
                    <a:pt x="1" y="2"/>
                  </a:moveTo>
                  <a:cubicBezTo>
                    <a:pt x="0" y="1"/>
                    <a:pt x="3" y="0"/>
                    <a:pt x="4" y="1"/>
                  </a:cubicBezTo>
                  <a:cubicBezTo>
                    <a:pt x="4" y="2"/>
                    <a:pt x="2"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7" name="Freeform 74"/>
            <p:cNvSpPr/>
            <p:nvPr/>
          </p:nvSpPr>
          <p:spPr bwMode="auto">
            <a:xfrm>
              <a:off x="8313738" y="5416550"/>
              <a:ext cx="41275" cy="41275"/>
            </a:xfrm>
            <a:custGeom>
              <a:avLst/>
              <a:gdLst>
                <a:gd name="T0" fmla="*/ 3 w 7"/>
                <a:gd name="T1" fmla="*/ 6 h 7"/>
                <a:gd name="T2" fmla="*/ 7 w 7"/>
                <a:gd name="T3" fmla="*/ 4 h 7"/>
                <a:gd name="T4" fmla="*/ 3 w 7"/>
                <a:gd name="T5" fmla="*/ 6 h 7"/>
              </a:gdLst>
              <a:ahLst/>
              <a:cxnLst>
                <a:cxn ang="0">
                  <a:pos x="T0" y="T1"/>
                </a:cxn>
                <a:cxn ang="0">
                  <a:pos x="T2" y="T3"/>
                </a:cxn>
                <a:cxn ang="0">
                  <a:pos x="T4" y="T5"/>
                </a:cxn>
              </a:cxnLst>
              <a:rect l="0" t="0" r="r" b="b"/>
              <a:pathLst>
                <a:path w="7" h="7">
                  <a:moveTo>
                    <a:pt x="3" y="6"/>
                  </a:moveTo>
                  <a:cubicBezTo>
                    <a:pt x="0" y="2"/>
                    <a:pt x="6" y="0"/>
                    <a:pt x="7" y="4"/>
                  </a:cubicBezTo>
                  <a:cubicBezTo>
                    <a:pt x="7" y="6"/>
                    <a:pt x="4" y="7"/>
                    <a:pt x="3"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8" name="Freeform 75"/>
            <p:cNvSpPr/>
            <p:nvPr/>
          </p:nvSpPr>
          <p:spPr bwMode="auto">
            <a:xfrm>
              <a:off x="8261351" y="5364163"/>
              <a:ext cx="23812" cy="23812"/>
            </a:xfrm>
            <a:custGeom>
              <a:avLst/>
              <a:gdLst>
                <a:gd name="T0" fmla="*/ 2 w 4"/>
                <a:gd name="T1" fmla="*/ 3 h 4"/>
                <a:gd name="T2" fmla="*/ 4 w 4"/>
                <a:gd name="T3" fmla="*/ 2 h 4"/>
                <a:gd name="T4" fmla="*/ 2 w 4"/>
                <a:gd name="T5" fmla="*/ 3 h 4"/>
              </a:gdLst>
              <a:ahLst/>
              <a:cxnLst>
                <a:cxn ang="0">
                  <a:pos x="T0" y="T1"/>
                </a:cxn>
                <a:cxn ang="0">
                  <a:pos x="T2" y="T3"/>
                </a:cxn>
                <a:cxn ang="0">
                  <a:pos x="T4" y="T5"/>
                </a:cxn>
              </a:cxnLst>
              <a:rect l="0" t="0" r="r" b="b"/>
              <a:pathLst>
                <a:path w="4" h="4">
                  <a:moveTo>
                    <a:pt x="2" y="3"/>
                  </a:moveTo>
                  <a:cubicBezTo>
                    <a:pt x="0" y="1"/>
                    <a:pt x="3" y="0"/>
                    <a:pt x="4" y="2"/>
                  </a:cubicBezTo>
                  <a:cubicBezTo>
                    <a:pt x="4" y="3"/>
                    <a:pt x="2" y="4"/>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59" name="Freeform 76"/>
            <p:cNvSpPr/>
            <p:nvPr/>
          </p:nvSpPr>
          <p:spPr bwMode="auto">
            <a:xfrm>
              <a:off x="7651751" y="5807075"/>
              <a:ext cx="63500" cy="211137"/>
            </a:xfrm>
            <a:custGeom>
              <a:avLst/>
              <a:gdLst>
                <a:gd name="T0" fmla="*/ 9 w 11"/>
                <a:gd name="T1" fmla="*/ 4 h 36"/>
                <a:gd name="T2" fmla="*/ 10 w 11"/>
                <a:gd name="T3" fmla="*/ 32 h 36"/>
                <a:gd name="T4" fmla="*/ 6 w 11"/>
                <a:gd name="T5" fmla="*/ 36 h 36"/>
                <a:gd name="T6" fmla="*/ 2 w 11"/>
                <a:gd name="T7" fmla="*/ 32 h 36"/>
                <a:gd name="T8" fmla="*/ 1 w 11"/>
                <a:gd name="T9" fmla="*/ 5 h 36"/>
                <a:gd name="T10" fmla="*/ 4 w 11"/>
                <a:gd name="T11" fmla="*/ 0 h 36"/>
                <a:gd name="T12" fmla="*/ 9 w 11"/>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1" h="36">
                  <a:moveTo>
                    <a:pt x="9" y="4"/>
                  </a:moveTo>
                  <a:cubicBezTo>
                    <a:pt x="10" y="12"/>
                    <a:pt x="11" y="22"/>
                    <a:pt x="10" y="32"/>
                  </a:cubicBezTo>
                  <a:cubicBezTo>
                    <a:pt x="10" y="34"/>
                    <a:pt x="8" y="36"/>
                    <a:pt x="6" y="36"/>
                  </a:cubicBezTo>
                  <a:cubicBezTo>
                    <a:pt x="4" y="36"/>
                    <a:pt x="2" y="34"/>
                    <a:pt x="2" y="32"/>
                  </a:cubicBezTo>
                  <a:cubicBezTo>
                    <a:pt x="3" y="22"/>
                    <a:pt x="2" y="13"/>
                    <a:pt x="1" y="5"/>
                  </a:cubicBezTo>
                  <a:cubicBezTo>
                    <a:pt x="0" y="3"/>
                    <a:pt x="2" y="0"/>
                    <a:pt x="4" y="0"/>
                  </a:cubicBezTo>
                  <a:cubicBezTo>
                    <a:pt x="6" y="0"/>
                    <a:pt x="9" y="1"/>
                    <a:pt x="9"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0" name="Freeform 77"/>
            <p:cNvSpPr/>
            <p:nvPr/>
          </p:nvSpPr>
          <p:spPr bwMode="auto">
            <a:xfrm>
              <a:off x="7523163" y="5600700"/>
              <a:ext cx="287337" cy="293687"/>
            </a:xfrm>
            <a:custGeom>
              <a:avLst/>
              <a:gdLst>
                <a:gd name="T0" fmla="*/ 29 w 49"/>
                <a:gd name="T1" fmla="*/ 49 h 50"/>
                <a:gd name="T2" fmla="*/ 19 w 49"/>
                <a:gd name="T3" fmla="*/ 49 h 50"/>
                <a:gd name="T4" fmla="*/ 8 w 49"/>
                <a:gd name="T5" fmla="*/ 41 h 50"/>
                <a:gd name="T6" fmla="*/ 16 w 49"/>
                <a:gd name="T7" fmla="*/ 4 h 50"/>
                <a:gd name="T8" fmla="*/ 35 w 49"/>
                <a:gd name="T9" fmla="*/ 3 h 50"/>
                <a:gd name="T10" fmla="*/ 43 w 49"/>
                <a:gd name="T11" fmla="*/ 9 h 50"/>
                <a:gd name="T12" fmla="*/ 48 w 49"/>
                <a:gd name="T13" fmla="*/ 29 h 50"/>
                <a:gd name="T14" fmla="*/ 31 w 49"/>
                <a:gd name="T15" fmla="*/ 49 h 50"/>
                <a:gd name="T16" fmla="*/ 29 w 49"/>
                <a:gd name="T17"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29" y="49"/>
                  </a:moveTo>
                  <a:cubicBezTo>
                    <a:pt x="26" y="50"/>
                    <a:pt x="22" y="50"/>
                    <a:pt x="19" y="49"/>
                  </a:cubicBezTo>
                  <a:cubicBezTo>
                    <a:pt x="15" y="47"/>
                    <a:pt x="10" y="44"/>
                    <a:pt x="8" y="41"/>
                  </a:cubicBezTo>
                  <a:cubicBezTo>
                    <a:pt x="0" y="28"/>
                    <a:pt x="5" y="12"/>
                    <a:pt x="16" y="4"/>
                  </a:cubicBezTo>
                  <a:cubicBezTo>
                    <a:pt x="21" y="0"/>
                    <a:pt x="29" y="0"/>
                    <a:pt x="35" y="3"/>
                  </a:cubicBezTo>
                  <a:cubicBezTo>
                    <a:pt x="38" y="4"/>
                    <a:pt x="41" y="6"/>
                    <a:pt x="43" y="9"/>
                  </a:cubicBezTo>
                  <a:cubicBezTo>
                    <a:pt x="47" y="14"/>
                    <a:pt x="49" y="22"/>
                    <a:pt x="48" y="29"/>
                  </a:cubicBezTo>
                  <a:cubicBezTo>
                    <a:pt x="47" y="38"/>
                    <a:pt x="39" y="46"/>
                    <a:pt x="31" y="49"/>
                  </a:cubicBezTo>
                  <a:cubicBezTo>
                    <a:pt x="31" y="49"/>
                    <a:pt x="30" y="49"/>
                    <a:pt x="29" y="49"/>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1" name="Freeform 78"/>
            <p:cNvSpPr/>
            <p:nvPr/>
          </p:nvSpPr>
          <p:spPr bwMode="auto">
            <a:xfrm>
              <a:off x="3700463" y="5275263"/>
              <a:ext cx="58737" cy="212725"/>
            </a:xfrm>
            <a:custGeom>
              <a:avLst/>
              <a:gdLst>
                <a:gd name="T0" fmla="*/ 9 w 10"/>
                <a:gd name="T1" fmla="*/ 4 h 36"/>
                <a:gd name="T2" fmla="*/ 9 w 10"/>
                <a:gd name="T3" fmla="*/ 32 h 36"/>
                <a:gd name="T4" fmla="*/ 5 w 10"/>
                <a:gd name="T5" fmla="*/ 36 h 36"/>
                <a:gd name="T6" fmla="*/ 1 w 10"/>
                <a:gd name="T7" fmla="*/ 32 h 36"/>
                <a:gd name="T8" fmla="*/ 0 w 10"/>
                <a:gd name="T9" fmla="*/ 5 h 36"/>
                <a:gd name="T10" fmla="*/ 4 w 10"/>
                <a:gd name="T11" fmla="*/ 0 h 36"/>
                <a:gd name="T12" fmla="*/ 9 w 10"/>
                <a:gd name="T13" fmla="*/ 4 h 36"/>
              </a:gdLst>
              <a:ahLst/>
              <a:cxnLst>
                <a:cxn ang="0">
                  <a:pos x="T0" y="T1"/>
                </a:cxn>
                <a:cxn ang="0">
                  <a:pos x="T2" y="T3"/>
                </a:cxn>
                <a:cxn ang="0">
                  <a:pos x="T4" y="T5"/>
                </a:cxn>
                <a:cxn ang="0">
                  <a:pos x="T6" y="T7"/>
                </a:cxn>
                <a:cxn ang="0">
                  <a:pos x="T8" y="T9"/>
                </a:cxn>
                <a:cxn ang="0">
                  <a:pos x="T10" y="T11"/>
                </a:cxn>
                <a:cxn ang="0">
                  <a:pos x="T12" y="T13"/>
                </a:cxn>
              </a:cxnLst>
              <a:rect l="0" t="0" r="r" b="b"/>
              <a:pathLst>
                <a:path w="10" h="36">
                  <a:moveTo>
                    <a:pt x="9" y="4"/>
                  </a:moveTo>
                  <a:cubicBezTo>
                    <a:pt x="9" y="12"/>
                    <a:pt x="10" y="22"/>
                    <a:pt x="9" y="32"/>
                  </a:cubicBezTo>
                  <a:cubicBezTo>
                    <a:pt x="9" y="35"/>
                    <a:pt x="7" y="36"/>
                    <a:pt x="5" y="36"/>
                  </a:cubicBezTo>
                  <a:cubicBezTo>
                    <a:pt x="2" y="36"/>
                    <a:pt x="1" y="34"/>
                    <a:pt x="1" y="32"/>
                  </a:cubicBezTo>
                  <a:cubicBezTo>
                    <a:pt x="2" y="22"/>
                    <a:pt x="1" y="13"/>
                    <a:pt x="0" y="5"/>
                  </a:cubicBezTo>
                  <a:cubicBezTo>
                    <a:pt x="0" y="2"/>
                    <a:pt x="2" y="0"/>
                    <a:pt x="4" y="0"/>
                  </a:cubicBezTo>
                  <a:cubicBezTo>
                    <a:pt x="6" y="0"/>
                    <a:pt x="8" y="2"/>
                    <a:pt x="9" y="4"/>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2" name="Freeform 79"/>
            <p:cNvSpPr/>
            <p:nvPr/>
          </p:nvSpPr>
          <p:spPr bwMode="auto">
            <a:xfrm>
              <a:off x="3571876" y="5068888"/>
              <a:ext cx="285750" cy="295275"/>
            </a:xfrm>
            <a:custGeom>
              <a:avLst/>
              <a:gdLst>
                <a:gd name="T0" fmla="*/ 29 w 49"/>
                <a:gd name="T1" fmla="*/ 49 h 50"/>
                <a:gd name="T2" fmla="*/ 18 w 49"/>
                <a:gd name="T3" fmla="*/ 48 h 50"/>
                <a:gd name="T4" fmla="*/ 7 w 49"/>
                <a:gd name="T5" fmla="*/ 40 h 50"/>
                <a:gd name="T6" fmla="*/ 17 w 49"/>
                <a:gd name="T7" fmla="*/ 4 h 50"/>
                <a:gd name="T8" fmla="*/ 36 w 49"/>
                <a:gd name="T9" fmla="*/ 3 h 50"/>
                <a:gd name="T10" fmla="*/ 44 w 49"/>
                <a:gd name="T11" fmla="*/ 10 h 50"/>
                <a:gd name="T12" fmla="*/ 48 w 49"/>
                <a:gd name="T13" fmla="*/ 30 h 50"/>
                <a:gd name="T14" fmla="*/ 30 w 49"/>
                <a:gd name="T15" fmla="*/ 49 h 50"/>
                <a:gd name="T16" fmla="*/ 29 w 49"/>
                <a:gd name="T17"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50">
                  <a:moveTo>
                    <a:pt x="29" y="49"/>
                  </a:moveTo>
                  <a:cubicBezTo>
                    <a:pt x="25" y="50"/>
                    <a:pt x="21" y="50"/>
                    <a:pt x="18" y="48"/>
                  </a:cubicBezTo>
                  <a:cubicBezTo>
                    <a:pt x="15" y="47"/>
                    <a:pt x="9" y="43"/>
                    <a:pt x="7" y="40"/>
                  </a:cubicBezTo>
                  <a:cubicBezTo>
                    <a:pt x="0" y="28"/>
                    <a:pt x="6" y="11"/>
                    <a:pt x="17" y="4"/>
                  </a:cubicBezTo>
                  <a:cubicBezTo>
                    <a:pt x="22" y="0"/>
                    <a:pt x="30" y="1"/>
                    <a:pt x="36" y="3"/>
                  </a:cubicBezTo>
                  <a:cubicBezTo>
                    <a:pt x="39" y="5"/>
                    <a:pt x="42" y="7"/>
                    <a:pt x="44" y="10"/>
                  </a:cubicBezTo>
                  <a:cubicBezTo>
                    <a:pt x="48" y="15"/>
                    <a:pt x="49" y="23"/>
                    <a:pt x="48" y="30"/>
                  </a:cubicBezTo>
                  <a:cubicBezTo>
                    <a:pt x="46" y="39"/>
                    <a:pt x="39" y="47"/>
                    <a:pt x="30" y="49"/>
                  </a:cubicBezTo>
                  <a:cubicBezTo>
                    <a:pt x="30" y="49"/>
                    <a:pt x="29" y="49"/>
                    <a:pt x="29" y="49"/>
                  </a:cubicBezTo>
                  <a:close/>
                </a:path>
              </a:pathLst>
            </a:custGeom>
            <a:solidFill>
              <a:srgbClr val="C7CA4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3" name="Freeform 80"/>
            <p:cNvSpPr/>
            <p:nvPr/>
          </p:nvSpPr>
          <p:spPr bwMode="auto">
            <a:xfrm>
              <a:off x="8472488" y="5770563"/>
              <a:ext cx="93662" cy="277812"/>
            </a:xfrm>
            <a:custGeom>
              <a:avLst/>
              <a:gdLst>
                <a:gd name="T0" fmla="*/ 12 w 16"/>
                <a:gd name="T1" fmla="*/ 0 h 47"/>
                <a:gd name="T2" fmla="*/ 16 w 16"/>
                <a:gd name="T3" fmla="*/ 5 h 47"/>
                <a:gd name="T4" fmla="*/ 9 w 16"/>
                <a:gd name="T5" fmla="*/ 44 h 47"/>
                <a:gd name="T6" fmla="*/ 4 w 16"/>
                <a:gd name="T7" fmla="*/ 47 h 47"/>
                <a:gd name="T8" fmla="*/ 1 w 16"/>
                <a:gd name="T9" fmla="*/ 42 h 47"/>
                <a:gd name="T10" fmla="*/ 8 w 16"/>
                <a:gd name="T11" fmla="*/ 4 h 47"/>
                <a:gd name="T12" fmla="*/ 12 w 16"/>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12" y="0"/>
                  </a:moveTo>
                  <a:cubicBezTo>
                    <a:pt x="15" y="1"/>
                    <a:pt x="16" y="3"/>
                    <a:pt x="16" y="5"/>
                  </a:cubicBezTo>
                  <a:cubicBezTo>
                    <a:pt x="15" y="17"/>
                    <a:pt x="13" y="31"/>
                    <a:pt x="9" y="44"/>
                  </a:cubicBezTo>
                  <a:cubicBezTo>
                    <a:pt x="8" y="46"/>
                    <a:pt x="6" y="47"/>
                    <a:pt x="4" y="47"/>
                  </a:cubicBezTo>
                  <a:cubicBezTo>
                    <a:pt x="2" y="46"/>
                    <a:pt x="0" y="44"/>
                    <a:pt x="1" y="42"/>
                  </a:cubicBezTo>
                  <a:cubicBezTo>
                    <a:pt x="5" y="29"/>
                    <a:pt x="7" y="16"/>
                    <a:pt x="8" y="4"/>
                  </a:cubicBezTo>
                  <a:cubicBezTo>
                    <a:pt x="8" y="2"/>
                    <a:pt x="10" y="0"/>
                    <a:pt x="12"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4" name="Freeform 81"/>
            <p:cNvSpPr/>
            <p:nvPr/>
          </p:nvSpPr>
          <p:spPr bwMode="auto">
            <a:xfrm>
              <a:off x="8348663" y="5476875"/>
              <a:ext cx="404812" cy="406400"/>
            </a:xfrm>
            <a:custGeom>
              <a:avLst/>
              <a:gdLst>
                <a:gd name="T0" fmla="*/ 33 w 69"/>
                <a:gd name="T1" fmla="*/ 69 h 69"/>
                <a:gd name="T2" fmla="*/ 19 w 69"/>
                <a:gd name="T3" fmla="*/ 65 h 69"/>
                <a:gd name="T4" fmla="*/ 6 w 69"/>
                <a:gd name="T5" fmla="*/ 50 h 69"/>
                <a:gd name="T6" fmla="*/ 29 w 69"/>
                <a:gd name="T7" fmla="*/ 3 h 69"/>
                <a:gd name="T8" fmla="*/ 55 w 69"/>
                <a:gd name="T9" fmla="*/ 7 h 69"/>
                <a:gd name="T10" fmla="*/ 65 w 69"/>
                <a:gd name="T11" fmla="*/ 18 h 69"/>
                <a:gd name="T12" fmla="*/ 65 w 69"/>
                <a:gd name="T13" fmla="*/ 47 h 69"/>
                <a:gd name="T14" fmla="*/ 36 w 69"/>
                <a:gd name="T15" fmla="*/ 69 h 69"/>
                <a:gd name="T16" fmla="*/ 33 w 69"/>
                <a:gd name="T17"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9">
                  <a:moveTo>
                    <a:pt x="33" y="69"/>
                  </a:moveTo>
                  <a:cubicBezTo>
                    <a:pt x="28" y="69"/>
                    <a:pt x="23" y="68"/>
                    <a:pt x="19" y="65"/>
                  </a:cubicBezTo>
                  <a:cubicBezTo>
                    <a:pt x="15" y="62"/>
                    <a:pt x="8" y="55"/>
                    <a:pt x="6" y="50"/>
                  </a:cubicBezTo>
                  <a:cubicBezTo>
                    <a:pt x="0" y="31"/>
                    <a:pt x="12" y="10"/>
                    <a:pt x="29" y="3"/>
                  </a:cubicBezTo>
                  <a:cubicBezTo>
                    <a:pt x="38" y="0"/>
                    <a:pt x="48" y="2"/>
                    <a:pt x="55" y="7"/>
                  </a:cubicBezTo>
                  <a:cubicBezTo>
                    <a:pt x="59" y="10"/>
                    <a:pt x="63" y="14"/>
                    <a:pt x="65" y="18"/>
                  </a:cubicBezTo>
                  <a:cubicBezTo>
                    <a:pt x="69" y="26"/>
                    <a:pt x="68" y="39"/>
                    <a:pt x="65" y="47"/>
                  </a:cubicBezTo>
                  <a:cubicBezTo>
                    <a:pt x="60" y="59"/>
                    <a:pt x="48" y="68"/>
                    <a:pt x="36" y="69"/>
                  </a:cubicBezTo>
                  <a:cubicBezTo>
                    <a:pt x="35" y="69"/>
                    <a:pt x="34" y="69"/>
                    <a:pt x="33" y="69"/>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5" name="Freeform 82"/>
            <p:cNvSpPr/>
            <p:nvPr/>
          </p:nvSpPr>
          <p:spPr bwMode="auto">
            <a:xfrm>
              <a:off x="8518526" y="5783263"/>
              <a:ext cx="93662" cy="93662"/>
            </a:xfrm>
            <a:custGeom>
              <a:avLst/>
              <a:gdLst>
                <a:gd name="T0" fmla="*/ 6 w 16"/>
                <a:gd name="T1" fmla="*/ 11 h 16"/>
                <a:gd name="T2" fmla="*/ 15 w 16"/>
                <a:gd name="T3" fmla="*/ 7 h 16"/>
                <a:gd name="T4" fmla="*/ 6 w 16"/>
                <a:gd name="T5" fmla="*/ 11 h 16"/>
              </a:gdLst>
              <a:ahLst/>
              <a:cxnLst>
                <a:cxn ang="0">
                  <a:pos x="T0" y="T1"/>
                </a:cxn>
                <a:cxn ang="0">
                  <a:pos x="T2" y="T3"/>
                </a:cxn>
                <a:cxn ang="0">
                  <a:pos x="T4" y="T5"/>
                </a:cxn>
              </a:cxnLst>
              <a:rect l="0" t="0" r="r" b="b"/>
              <a:pathLst>
                <a:path w="16" h="16">
                  <a:moveTo>
                    <a:pt x="6" y="11"/>
                  </a:moveTo>
                  <a:cubicBezTo>
                    <a:pt x="0" y="3"/>
                    <a:pt x="14" y="0"/>
                    <a:pt x="15" y="7"/>
                  </a:cubicBezTo>
                  <a:cubicBezTo>
                    <a:pt x="16" y="12"/>
                    <a:pt x="9" y="16"/>
                    <a:pt x="6"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6" name="Freeform 83"/>
            <p:cNvSpPr/>
            <p:nvPr/>
          </p:nvSpPr>
          <p:spPr bwMode="auto">
            <a:xfrm>
              <a:off x="8431213" y="5783263"/>
              <a:ext cx="58737" cy="58737"/>
            </a:xfrm>
            <a:custGeom>
              <a:avLst/>
              <a:gdLst>
                <a:gd name="T0" fmla="*/ 4 w 10"/>
                <a:gd name="T1" fmla="*/ 7 h 10"/>
                <a:gd name="T2" fmla="*/ 10 w 10"/>
                <a:gd name="T3" fmla="*/ 4 h 10"/>
                <a:gd name="T4" fmla="*/ 4 w 10"/>
                <a:gd name="T5" fmla="*/ 7 h 10"/>
              </a:gdLst>
              <a:ahLst/>
              <a:cxnLst>
                <a:cxn ang="0">
                  <a:pos x="T0" y="T1"/>
                </a:cxn>
                <a:cxn ang="0">
                  <a:pos x="T2" y="T3"/>
                </a:cxn>
                <a:cxn ang="0">
                  <a:pos x="T4" y="T5"/>
                </a:cxn>
              </a:cxnLst>
              <a:rect l="0" t="0" r="r" b="b"/>
              <a:pathLst>
                <a:path w="10" h="10">
                  <a:moveTo>
                    <a:pt x="4" y="7"/>
                  </a:moveTo>
                  <a:cubicBezTo>
                    <a:pt x="0" y="2"/>
                    <a:pt x="9" y="0"/>
                    <a:pt x="10" y="4"/>
                  </a:cubicBezTo>
                  <a:cubicBezTo>
                    <a:pt x="10" y="8"/>
                    <a:pt x="6" y="10"/>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7" name="Freeform 84"/>
            <p:cNvSpPr/>
            <p:nvPr/>
          </p:nvSpPr>
          <p:spPr bwMode="auto">
            <a:xfrm>
              <a:off x="8631238" y="5748338"/>
              <a:ext cx="39687" cy="46037"/>
            </a:xfrm>
            <a:custGeom>
              <a:avLst/>
              <a:gdLst>
                <a:gd name="T0" fmla="*/ 2 w 7"/>
                <a:gd name="T1" fmla="*/ 5 h 8"/>
                <a:gd name="T2" fmla="*/ 7 w 7"/>
                <a:gd name="T3" fmla="*/ 4 h 8"/>
                <a:gd name="T4" fmla="*/ 2 w 7"/>
                <a:gd name="T5" fmla="*/ 5 h 8"/>
              </a:gdLst>
              <a:ahLst/>
              <a:cxnLst>
                <a:cxn ang="0">
                  <a:pos x="T0" y="T1"/>
                </a:cxn>
                <a:cxn ang="0">
                  <a:pos x="T2" y="T3"/>
                </a:cxn>
                <a:cxn ang="0">
                  <a:pos x="T4" y="T5"/>
                </a:cxn>
              </a:cxnLst>
              <a:rect l="0" t="0" r="r" b="b"/>
              <a:pathLst>
                <a:path w="7" h="8">
                  <a:moveTo>
                    <a:pt x="2" y="5"/>
                  </a:moveTo>
                  <a:cubicBezTo>
                    <a:pt x="0" y="2"/>
                    <a:pt x="6" y="0"/>
                    <a:pt x="7" y="4"/>
                  </a:cubicBezTo>
                  <a:cubicBezTo>
                    <a:pt x="7" y="6"/>
                    <a:pt x="4" y="8"/>
                    <a:pt x="2" y="5"/>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8" name="Freeform 85"/>
            <p:cNvSpPr/>
            <p:nvPr/>
          </p:nvSpPr>
          <p:spPr bwMode="auto">
            <a:xfrm>
              <a:off x="8624888" y="5683250"/>
              <a:ext cx="23812" cy="28575"/>
            </a:xfrm>
            <a:custGeom>
              <a:avLst/>
              <a:gdLst>
                <a:gd name="T0" fmla="*/ 1 w 4"/>
                <a:gd name="T1" fmla="*/ 3 h 5"/>
                <a:gd name="T2" fmla="*/ 4 w 4"/>
                <a:gd name="T3" fmla="*/ 2 h 5"/>
                <a:gd name="T4" fmla="*/ 1 w 4"/>
                <a:gd name="T5" fmla="*/ 3 h 5"/>
              </a:gdLst>
              <a:ahLst/>
              <a:cxnLst>
                <a:cxn ang="0">
                  <a:pos x="T0" y="T1"/>
                </a:cxn>
                <a:cxn ang="0">
                  <a:pos x="T2" y="T3"/>
                </a:cxn>
                <a:cxn ang="0">
                  <a:pos x="T4" y="T5"/>
                </a:cxn>
              </a:cxnLst>
              <a:rect l="0" t="0" r="r" b="b"/>
              <a:pathLst>
                <a:path w="4" h="5">
                  <a:moveTo>
                    <a:pt x="1" y="3"/>
                  </a:moveTo>
                  <a:cubicBezTo>
                    <a:pt x="0" y="1"/>
                    <a:pt x="4" y="0"/>
                    <a:pt x="4" y="2"/>
                  </a:cubicBezTo>
                  <a:cubicBezTo>
                    <a:pt x="4" y="4"/>
                    <a:pt x="2" y="5"/>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69" name="Freeform 86"/>
            <p:cNvSpPr/>
            <p:nvPr/>
          </p:nvSpPr>
          <p:spPr bwMode="auto">
            <a:xfrm>
              <a:off x="8548688" y="5759450"/>
              <a:ext cx="23812" cy="23812"/>
            </a:xfrm>
            <a:custGeom>
              <a:avLst/>
              <a:gdLst>
                <a:gd name="T0" fmla="*/ 1 w 4"/>
                <a:gd name="T1" fmla="*/ 3 h 4"/>
                <a:gd name="T2" fmla="*/ 4 w 4"/>
                <a:gd name="T3" fmla="*/ 2 h 4"/>
                <a:gd name="T4" fmla="*/ 1 w 4"/>
                <a:gd name="T5" fmla="*/ 3 h 4"/>
              </a:gdLst>
              <a:ahLst/>
              <a:cxnLst>
                <a:cxn ang="0">
                  <a:pos x="T0" y="T1"/>
                </a:cxn>
                <a:cxn ang="0">
                  <a:pos x="T2" y="T3"/>
                </a:cxn>
                <a:cxn ang="0">
                  <a:pos x="T4" y="T5"/>
                </a:cxn>
              </a:cxnLst>
              <a:rect l="0" t="0" r="r" b="b"/>
              <a:pathLst>
                <a:path w="4" h="4">
                  <a:moveTo>
                    <a:pt x="1" y="3"/>
                  </a:moveTo>
                  <a:cubicBezTo>
                    <a:pt x="0" y="1"/>
                    <a:pt x="4" y="0"/>
                    <a:pt x="4" y="2"/>
                  </a:cubicBezTo>
                  <a:cubicBezTo>
                    <a:pt x="4" y="3"/>
                    <a:pt x="2" y="4"/>
                    <a:pt x="1"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1" name="Freeform 87"/>
            <p:cNvSpPr/>
            <p:nvPr/>
          </p:nvSpPr>
          <p:spPr bwMode="auto">
            <a:xfrm>
              <a:off x="8413751" y="5718175"/>
              <a:ext cx="11112" cy="11112"/>
            </a:xfrm>
            <a:custGeom>
              <a:avLst/>
              <a:gdLst>
                <a:gd name="T0" fmla="*/ 1 w 2"/>
                <a:gd name="T1" fmla="*/ 2 h 2"/>
                <a:gd name="T2" fmla="*/ 2 w 2"/>
                <a:gd name="T3" fmla="*/ 1 h 2"/>
                <a:gd name="T4" fmla="*/ 1 w 2"/>
                <a:gd name="T5" fmla="*/ 2 h 2"/>
              </a:gdLst>
              <a:ahLst/>
              <a:cxnLst>
                <a:cxn ang="0">
                  <a:pos x="T0" y="T1"/>
                </a:cxn>
                <a:cxn ang="0">
                  <a:pos x="T2" y="T3"/>
                </a:cxn>
                <a:cxn ang="0">
                  <a:pos x="T4" y="T5"/>
                </a:cxn>
              </a:cxnLst>
              <a:rect l="0" t="0" r="r" b="b"/>
              <a:pathLst>
                <a:path w="2" h="2">
                  <a:moveTo>
                    <a:pt x="1" y="2"/>
                  </a:moveTo>
                  <a:cubicBezTo>
                    <a:pt x="0" y="0"/>
                    <a:pt x="2" y="0"/>
                    <a:pt x="2" y="1"/>
                  </a:cubicBezTo>
                  <a:cubicBezTo>
                    <a:pt x="2" y="2"/>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2" name="Freeform 88"/>
            <p:cNvSpPr/>
            <p:nvPr/>
          </p:nvSpPr>
          <p:spPr bwMode="auto">
            <a:xfrm>
              <a:off x="8694738" y="5653088"/>
              <a:ext cx="12700" cy="17462"/>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0" y="1"/>
                    <a:pt x="2" y="0"/>
                    <a:pt x="2" y="1"/>
                  </a:cubicBezTo>
                  <a:cubicBezTo>
                    <a:pt x="2" y="2"/>
                    <a:pt x="1"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3" name="Freeform 89"/>
            <p:cNvSpPr/>
            <p:nvPr/>
          </p:nvSpPr>
          <p:spPr bwMode="auto">
            <a:xfrm>
              <a:off x="5019676" y="5381625"/>
              <a:ext cx="93662" cy="277812"/>
            </a:xfrm>
            <a:custGeom>
              <a:avLst/>
              <a:gdLst>
                <a:gd name="T0" fmla="*/ 12 w 16"/>
                <a:gd name="T1" fmla="*/ 0 h 47"/>
                <a:gd name="T2" fmla="*/ 16 w 16"/>
                <a:gd name="T3" fmla="*/ 4 h 47"/>
                <a:gd name="T4" fmla="*/ 9 w 16"/>
                <a:gd name="T5" fmla="*/ 43 h 47"/>
                <a:gd name="T6" fmla="*/ 4 w 16"/>
                <a:gd name="T7" fmla="*/ 46 h 47"/>
                <a:gd name="T8" fmla="*/ 1 w 16"/>
                <a:gd name="T9" fmla="*/ 41 h 47"/>
                <a:gd name="T10" fmla="*/ 8 w 16"/>
                <a:gd name="T11" fmla="*/ 3 h 47"/>
                <a:gd name="T12" fmla="*/ 12 w 16"/>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6" h="47">
                  <a:moveTo>
                    <a:pt x="12" y="0"/>
                  </a:moveTo>
                  <a:cubicBezTo>
                    <a:pt x="15" y="0"/>
                    <a:pt x="16" y="2"/>
                    <a:pt x="16" y="4"/>
                  </a:cubicBezTo>
                  <a:cubicBezTo>
                    <a:pt x="15" y="16"/>
                    <a:pt x="13" y="30"/>
                    <a:pt x="9" y="43"/>
                  </a:cubicBezTo>
                  <a:cubicBezTo>
                    <a:pt x="8" y="46"/>
                    <a:pt x="6" y="47"/>
                    <a:pt x="4" y="46"/>
                  </a:cubicBezTo>
                  <a:cubicBezTo>
                    <a:pt x="2" y="45"/>
                    <a:pt x="0" y="43"/>
                    <a:pt x="1" y="41"/>
                  </a:cubicBezTo>
                  <a:cubicBezTo>
                    <a:pt x="5" y="28"/>
                    <a:pt x="7" y="15"/>
                    <a:pt x="8" y="3"/>
                  </a:cubicBezTo>
                  <a:cubicBezTo>
                    <a:pt x="8" y="1"/>
                    <a:pt x="10" y="0"/>
                    <a:pt x="12" y="0"/>
                  </a:cubicBezTo>
                </a:path>
              </a:pathLst>
            </a:custGeom>
            <a:solidFill>
              <a:srgbClr val="5B2C1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4" name="Freeform 90"/>
            <p:cNvSpPr/>
            <p:nvPr/>
          </p:nvSpPr>
          <p:spPr bwMode="auto">
            <a:xfrm>
              <a:off x="4895851" y="5081588"/>
              <a:ext cx="404812" cy="412750"/>
            </a:xfrm>
            <a:custGeom>
              <a:avLst/>
              <a:gdLst>
                <a:gd name="T0" fmla="*/ 33 w 69"/>
                <a:gd name="T1" fmla="*/ 70 h 70"/>
                <a:gd name="T2" fmla="*/ 19 w 69"/>
                <a:gd name="T3" fmla="*/ 65 h 70"/>
                <a:gd name="T4" fmla="*/ 6 w 69"/>
                <a:gd name="T5" fmla="*/ 51 h 70"/>
                <a:gd name="T6" fmla="*/ 29 w 69"/>
                <a:gd name="T7" fmla="*/ 4 h 70"/>
                <a:gd name="T8" fmla="*/ 55 w 69"/>
                <a:gd name="T9" fmla="*/ 8 h 70"/>
                <a:gd name="T10" fmla="*/ 65 w 69"/>
                <a:gd name="T11" fmla="*/ 19 h 70"/>
                <a:gd name="T12" fmla="*/ 65 w 69"/>
                <a:gd name="T13" fmla="*/ 47 h 70"/>
                <a:gd name="T14" fmla="*/ 36 w 69"/>
                <a:gd name="T15" fmla="*/ 69 h 70"/>
                <a:gd name="T16" fmla="*/ 33 w 69"/>
                <a:gd name="T1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70">
                  <a:moveTo>
                    <a:pt x="33" y="70"/>
                  </a:moveTo>
                  <a:cubicBezTo>
                    <a:pt x="28" y="70"/>
                    <a:pt x="23" y="68"/>
                    <a:pt x="19" y="65"/>
                  </a:cubicBezTo>
                  <a:cubicBezTo>
                    <a:pt x="15" y="62"/>
                    <a:pt x="8" y="56"/>
                    <a:pt x="6" y="51"/>
                  </a:cubicBezTo>
                  <a:cubicBezTo>
                    <a:pt x="0" y="31"/>
                    <a:pt x="12" y="11"/>
                    <a:pt x="29" y="4"/>
                  </a:cubicBezTo>
                  <a:cubicBezTo>
                    <a:pt x="38" y="0"/>
                    <a:pt x="48" y="2"/>
                    <a:pt x="55" y="8"/>
                  </a:cubicBezTo>
                  <a:cubicBezTo>
                    <a:pt x="59" y="10"/>
                    <a:pt x="63" y="14"/>
                    <a:pt x="65" y="19"/>
                  </a:cubicBezTo>
                  <a:cubicBezTo>
                    <a:pt x="69" y="27"/>
                    <a:pt x="69" y="39"/>
                    <a:pt x="65" y="47"/>
                  </a:cubicBezTo>
                  <a:cubicBezTo>
                    <a:pt x="60" y="60"/>
                    <a:pt x="48" y="68"/>
                    <a:pt x="36" y="69"/>
                  </a:cubicBezTo>
                  <a:cubicBezTo>
                    <a:pt x="35" y="69"/>
                    <a:pt x="34" y="70"/>
                    <a:pt x="33" y="70"/>
                  </a:cubicBezTo>
                  <a:close/>
                </a:path>
              </a:pathLst>
            </a:custGeom>
            <a:solidFill>
              <a:srgbClr val="80AD3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5" name="Freeform 91"/>
            <p:cNvSpPr/>
            <p:nvPr/>
          </p:nvSpPr>
          <p:spPr bwMode="auto">
            <a:xfrm>
              <a:off x="5065713" y="5394325"/>
              <a:ext cx="93662" cy="87312"/>
            </a:xfrm>
            <a:custGeom>
              <a:avLst/>
              <a:gdLst>
                <a:gd name="T0" fmla="*/ 6 w 16"/>
                <a:gd name="T1" fmla="*/ 11 h 15"/>
                <a:gd name="T2" fmla="*/ 15 w 16"/>
                <a:gd name="T3" fmla="*/ 7 h 15"/>
                <a:gd name="T4" fmla="*/ 6 w 16"/>
                <a:gd name="T5" fmla="*/ 11 h 15"/>
              </a:gdLst>
              <a:ahLst/>
              <a:cxnLst>
                <a:cxn ang="0">
                  <a:pos x="T0" y="T1"/>
                </a:cxn>
                <a:cxn ang="0">
                  <a:pos x="T2" y="T3"/>
                </a:cxn>
                <a:cxn ang="0">
                  <a:pos x="T4" y="T5"/>
                </a:cxn>
              </a:cxnLst>
              <a:rect l="0" t="0" r="r" b="b"/>
              <a:pathLst>
                <a:path w="16" h="15">
                  <a:moveTo>
                    <a:pt x="6" y="11"/>
                  </a:moveTo>
                  <a:cubicBezTo>
                    <a:pt x="0" y="3"/>
                    <a:pt x="14" y="0"/>
                    <a:pt x="15" y="7"/>
                  </a:cubicBezTo>
                  <a:cubicBezTo>
                    <a:pt x="16" y="12"/>
                    <a:pt x="9" y="15"/>
                    <a:pt x="6" y="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6" name="Freeform 92"/>
            <p:cNvSpPr/>
            <p:nvPr/>
          </p:nvSpPr>
          <p:spPr bwMode="auto">
            <a:xfrm>
              <a:off x="4978401" y="5387975"/>
              <a:ext cx="63500" cy="58737"/>
            </a:xfrm>
            <a:custGeom>
              <a:avLst/>
              <a:gdLst>
                <a:gd name="T0" fmla="*/ 4 w 11"/>
                <a:gd name="T1" fmla="*/ 7 h 10"/>
                <a:gd name="T2" fmla="*/ 10 w 11"/>
                <a:gd name="T3" fmla="*/ 5 h 10"/>
                <a:gd name="T4" fmla="*/ 4 w 11"/>
                <a:gd name="T5" fmla="*/ 7 h 10"/>
              </a:gdLst>
              <a:ahLst/>
              <a:cxnLst>
                <a:cxn ang="0">
                  <a:pos x="T0" y="T1"/>
                </a:cxn>
                <a:cxn ang="0">
                  <a:pos x="T2" y="T3"/>
                </a:cxn>
                <a:cxn ang="0">
                  <a:pos x="T4" y="T5"/>
                </a:cxn>
              </a:cxnLst>
              <a:rect l="0" t="0" r="r" b="b"/>
              <a:pathLst>
                <a:path w="11" h="10">
                  <a:moveTo>
                    <a:pt x="4" y="7"/>
                  </a:moveTo>
                  <a:cubicBezTo>
                    <a:pt x="0" y="2"/>
                    <a:pt x="9" y="0"/>
                    <a:pt x="10" y="5"/>
                  </a:cubicBezTo>
                  <a:cubicBezTo>
                    <a:pt x="11" y="8"/>
                    <a:pt x="6" y="10"/>
                    <a:pt x="4" y="7"/>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7" name="Freeform 93"/>
            <p:cNvSpPr/>
            <p:nvPr/>
          </p:nvSpPr>
          <p:spPr bwMode="auto">
            <a:xfrm>
              <a:off x="5176838" y="5353050"/>
              <a:ext cx="41275" cy="46037"/>
            </a:xfrm>
            <a:custGeom>
              <a:avLst/>
              <a:gdLst>
                <a:gd name="T0" fmla="*/ 2 w 7"/>
                <a:gd name="T1" fmla="*/ 6 h 8"/>
                <a:gd name="T2" fmla="*/ 7 w 7"/>
                <a:gd name="T3" fmla="*/ 4 h 8"/>
                <a:gd name="T4" fmla="*/ 2 w 7"/>
                <a:gd name="T5" fmla="*/ 6 h 8"/>
              </a:gdLst>
              <a:ahLst/>
              <a:cxnLst>
                <a:cxn ang="0">
                  <a:pos x="T0" y="T1"/>
                </a:cxn>
                <a:cxn ang="0">
                  <a:pos x="T2" y="T3"/>
                </a:cxn>
                <a:cxn ang="0">
                  <a:pos x="T4" y="T5"/>
                </a:cxn>
              </a:cxnLst>
              <a:rect l="0" t="0" r="r" b="b"/>
              <a:pathLst>
                <a:path w="7" h="8">
                  <a:moveTo>
                    <a:pt x="2" y="6"/>
                  </a:moveTo>
                  <a:cubicBezTo>
                    <a:pt x="0" y="2"/>
                    <a:pt x="6" y="0"/>
                    <a:pt x="7" y="4"/>
                  </a:cubicBezTo>
                  <a:cubicBezTo>
                    <a:pt x="7" y="6"/>
                    <a:pt x="4" y="8"/>
                    <a:pt x="2" y="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8" name="Freeform 94"/>
            <p:cNvSpPr/>
            <p:nvPr/>
          </p:nvSpPr>
          <p:spPr bwMode="auto">
            <a:xfrm>
              <a:off x="5172076" y="5287963"/>
              <a:ext cx="22225" cy="28575"/>
            </a:xfrm>
            <a:custGeom>
              <a:avLst/>
              <a:gdLst>
                <a:gd name="T0" fmla="*/ 1 w 4"/>
                <a:gd name="T1" fmla="*/ 4 h 5"/>
                <a:gd name="T2" fmla="*/ 4 w 4"/>
                <a:gd name="T3" fmla="*/ 2 h 5"/>
                <a:gd name="T4" fmla="*/ 1 w 4"/>
                <a:gd name="T5" fmla="*/ 4 h 5"/>
              </a:gdLst>
              <a:ahLst/>
              <a:cxnLst>
                <a:cxn ang="0">
                  <a:pos x="T0" y="T1"/>
                </a:cxn>
                <a:cxn ang="0">
                  <a:pos x="T2" y="T3"/>
                </a:cxn>
                <a:cxn ang="0">
                  <a:pos x="T4" y="T5"/>
                </a:cxn>
              </a:cxnLst>
              <a:rect l="0" t="0" r="r" b="b"/>
              <a:pathLst>
                <a:path w="4" h="5">
                  <a:moveTo>
                    <a:pt x="1" y="4"/>
                  </a:moveTo>
                  <a:cubicBezTo>
                    <a:pt x="0" y="1"/>
                    <a:pt x="4" y="0"/>
                    <a:pt x="4" y="2"/>
                  </a:cubicBezTo>
                  <a:cubicBezTo>
                    <a:pt x="4" y="4"/>
                    <a:pt x="2" y="5"/>
                    <a:pt x="1" y="4"/>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79" name="Freeform 95"/>
            <p:cNvSpPr/>
            <p:nvPr/>
          </p:nvSpPr>
          <p:spPr bwMode="auto">
            <a:xfrm>
              <a:off x="5095876" y="5364163"/>
              <a:ext cx="22225" cy="23812"/>
            </a:xfrm>
            <a:custGeom>
              <a:avLst/>
              <a:gdLst>
                <a:gd name="T0" fmla="*/ 2 w 4"/>
                <a:gd name="T1" fmla="*/ 3 h 4"/>
                <a:gd name="T2" fmla="*/ 4 w 4"/>
                <a:gd name="T3" fmla="*/ 2 h 4"/>
                <a:gd name="T4" fmla="*/ 2 w 4"/>
                <a:gd name="T5" fmla="*/ 3 h 4"/>
              </a:gdLst>
              <a:ahLst/>
              <a:cxnLst>
                <a:cxn ang="0">
                  <a:pos x="T0" y="T1"/>
                </a:cxn>
                <a:cxn ang="0">
                  <a:pos x="T2" y="T3"/>
                </a:cxn>
                <a:cxn ang="0">
                  <a:pos x="T4" y="T5"/>
                </a:cxn>
              </a:cxnLst>
              <a:rect l="0" t="0" r="r" b="b"/>
              <a:pathLst>
                <a:path w="4" h="4">
                  <a:moveTo>
                    <a:pt x="2" y="3"/>
                  </a:moveTo>
                  <a:cubicBezTo>
                    <a:pt x="0" y="1"/>
                    <a:pt x="4" y="0"/>
                    <a:pt x="4" y="2"/>
                  </a:cubicBezTo>
                  <a:cubicBezTo>
                    <a:pt x="4" y="3"/>
                    <a:pt x="2" y="4"/>
                    <a:pt x="2" y="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0" name="Freeform 96"/>
            <p:cNvSpPr/>
            <p:nvPr/>
          </p:nvSpPr>
          <p:spPr bwMode="auto">
            <a:xfrm>
              <a:off x="4960938" y="5322888"/>
              <a:ext cx="11112" cy="17462"/>
            </a:xfrm>
            <a:custGeom>
              <a:avLst/>
              <a:gdLst>
                <a:gd name="T0" fmla="*/ 1 w 2"/>
                <a:gd name="T1" fmla="*/ 2 h 3"/>
                <a:gd name="T2" fmla="*/ 2 w 2"/>
                <a:gd name="T3" fmla="*/ 1 h 3"/>
                <a:gd name="T4" fmla="*/ 1 w 2"/>
                <a:gd name="T5" fmla="*/ 2 h 3"/>
              </a:gdLst>
              <a:ahLst/>
              <a:cxnLst>
                <a:cxn ang="0">
                  <a:pos x="T0" y="T1"/>
                </a:cxn>
                <a:cxn ang="0">
                  <a:pos x="T2" y="T3"/>
                </a:cxn>
                <a:cxn ang="0">
                  <a:pos x="T4" y="T5"/>
                </a:cxn>
              </a:cxnLst>
              <a:rect l="0" t="0" r="r" b="b"/>
              <a:pathLst>
                <a:path w="2" h="3">
                  <a:moveTo>
                    <a:pt x="1" y="2"/>
                  </a:moveTo>
                  <a:cubicBezTo>
                    <a:pt x="0" y="1"/>
                    <a:pt x="2" y="0"/>
                    <a:pt x="2" y="1"/>
                  </a:cubicBezTo>
                  <a:cubicBezTo>
                    <a:pt x="2" y="2"/>
                    <a:pt x="1"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1" name="Freeform 97"/>
            <p:cNvSpPr/>
            <p:nvPr/>
          </p:nvSpPr>
          <p:spPr bwMode="auto">
            <a:xfrm>
              <a:off x="5241926" y="5257800"/>
              <a:ext cx="11112" cy="17462"/>
            </a:xfrm>
            <a:custGeom>
              <a:avLst/>
              <a:gdLst>
                <a:gd name="T0" fmla="*/ 1 w 2"/>
                <a:gd name="T1" fmla="*/ 2 h 3"/>
                <a:gd name="T2" fmla="*/ 2 w 2"/>
                <a:gd name="T3" fmla="*/ 2 h 3"/>
                <a:gd name="T4" fmla="*/ 1 w 2"/>
                <a:gd name="T5" fmla="*/ 2 h 3"/>
              </a:gdLst>
              <a:ahLst/>
              <a:cxnLst>
                <a:cxn ang="0">
                  <a:pos x="T0" y="T1"/>
                </a:cxn>
                <a:cxn ang="0">
                  <a:pos x="T2" y="T3"/>
                </a:cxn>
                <a:cxn ang="0">
                  <a:pos x="T4" y="T5"/>
                </a:cxn>
              </a:cxnLst>
              <a:rect l="0" t="0" r="r" b="b"/>
              <a:pathLst>
                <a:path w="2" h="3">
                  <a:moveTo>
                    <a:pt x="1" y="2"/>
                  </a:moveTo>
                  <a:cubicBezTo>
                    <a:pt x="0" y="1"/>
                    <a:pt x="2" y="0"/>
                    <a:pt x="2" y="2"/>
                  </a:cubicBezTo>
                  <a:cubicBezTo>
                    <a:pt x="2" y="2"/>
                    <a:pt x="1" y="3"/>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2" name="Freeform 98"/>
            <p:cNvSpPr/>
            <p:nvPr/>
          </p:nvSpPr>
          <p:spPr bwMode="auto">
            <a:xfrm>
              <a:off x="4754563" y="5151438"/>
              <a:ext cx="141287" cy="508000"/>
            </a:xfrm>
            <a:custGeom>
              <a:avLst/>
              <a:gdLst>
                <a:gd name="T0" fmla="*/ 23 w 24"/>
                <a:gd name="T1" fmla="*/ 0 h 86"/>
                <a:gd name="T2" fmla="*/ 24 w 24"/>
                <a:gd name="T3" fmla="*/ 2 h 86"/>
                <a:gd name="T4" fmla="*/ 8 w 24"/>
                <a:gd name="T5" fmla="*/ 65 h 86"/>
                <a:gd name="T6" fmla="*/ 3 w 24"/>
                <a:gd name="T7" fmla="*/ 84 h 86"/>
                <a:gd name="T8" fmla="*/ 1 w 24"/>
                <a:gd name="T9" fmla="*/ 85 h 86"/>
                <a:gd name="T10" fmla="*/ 0 w 24"/>
                <a:gd name="T11" fmla="*/ 83 h 86"/>
                <a:gd name="T12" fmla="*/ 5 w 24"/>
                <a:gd name="T13" fmla="*/ 64 h 86"/>
                <a:gd name="T14" fmla="*/ 21 w 24"/>
                <a:gd name="T15" fmla="*/ 2 h 86"/>
                <a:gd name="T16" fmla="*/ 23 w 24"/>
                <a:gd name="T1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6">
                  <a:moveTo>
                    <a:pt x="23" y="0"/>
                  </a:moveTo>
                  <a:cubicBezTo>
                    <a:pt x="24" y="1"/>
                    <a:pt x="24" y="2"/>
                    <a:pt x="24" y="2"/>
                  </a:cubicBezTo>
                  <a:cubicBezTo>
                    <a:pt x="18" y="23"/>
                    <a:pt x="13" y="45"/>
                    <a:pt x="8" y="65"/>
                  </a:cubicBezTo>
                  <a:cubicBezTo>
                    <a:pt x="3" y="84"/>
                    <a:pt x="3" y="84"/>
                    <a:pt x="3" y="84"/>
                  </a:cubicBezTo>
                  <a:cubicBezTo>
                    <a:pt x="3" y="85"/>
                    <a:pt x="2" y="86"/>
                    <a:pt x="1" y="85"/>
                  </a:cubicBezTo>
                  <a:cubicBezTo>
                    <a:pt x="0" y="85"/>
                    <a:pt x="0" y="84"/>
                    <a:pt x="0" y="83"/>
                  </a:cubicBezTo>
                  <a:cubicBezTo>
                    <a:pt x="5" y="64"/>
                    <a:pt x="5" y="64"/>
                    <a:pt x="5" y="64"/>
                  </a:cubicBezTo>
                  <a:cubicBezTo>
                    <a:pt x="10" y="44"/>
                    <a:pt x="15" y="22"/>
                    <a:pt x="21" y="2"/>
                  </a:cubicBezTo>
                  <a:cubicBezTo>
                    <a:pt x="21" y="1"/>
                    <a:pt x="22" y="0"/>
                    <a:pt x="23" y="0"/>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3" name="Freeform 99"/>
            <p:cNvSpPr/>
            <p:nvPr/>
          </p:nvSpPr>
          <p:spPr bwMode="auto">
            <a:xfrm>
              <a:off x="4808538" y="4999038"/>
              <a:ext cx="180975" cy="165100"/>
            </a:xfrm>
            <a:custGeom>
              <a:avLst/>
              <a:gdLst>
                <a:gd name="T0" fmla="*/ 18 w 31"/>
                <a:gd name="T1" fmla="*/ 13 h 28"/>
                <a:gd name="T2" fmla="*/ 30 w 31"/>
                <a:gd name="T3" fmla="*/ 14 h 28"/>
                <a:gd name="T4" fmla="*/ 13 w 31"/>
                <a:gd name="T5" fmla="*/ 28 h 28"/>
                <a:gd name="T6" fmla="*/ 7 w 31"/>
                <a:gd name="T7" fmla="*/ 4 h 28"/>
                <a:gd name="T8" fmla="*/ 18 w 31"/>
                <a:gd name="T9" fmla="*/ 13 h 28"/>
              </a:gdLst>
              <a:ahLst/>
              <a:cxnLst>
                <a:cxn ang="0">
                  <a:pos x="T0" y="T1"/>
                </a:cxn>
                <a:cxn ang="0">
                  <a:pos x="T2" y="T3"/>
                </a:cxn>
                <a:cxn ang="0">
                  <a:pos x="T4" y="T5"/>
                </a:cxn>
                <a:cxn ang="0">
                  <a:pos x="T6" y="T7"/>
                </a:cxn>
                <a:cxn ang="0">
                  <a:pos x="T8" y="T9"/>
                </a:cxn>
              </a:cxnLst>
              <a:rect l="0" t="0" r="r" b="b"/>
              <a:pathLst>
                <a:path w="31" h="28">
                  <a:moveTo>
                    <a:pt x="18" y="13"/>
                  </a:moveTo>
                  <a:cubicBezTo>
                    <a:pt x="21" y="7"/>
                    <a:pt x="31" y="6"/>
                    <a:pt x="30" y="14"/>
                  </a:cubicBezTo>
                  <a:cubicBezTo>
                    <a:pt x="29" y="20"/>
                    <a:pt x="18" y="26"/>
                    <a:pt x="13" y="28"/>
                  </a:cubicBezTo>
                  <a:cubicBezTo>
                    <a:pt x="11" y="24"/>
                    <a:pt x="0" y="9"/>
                    <a:pt x="7" y="4"/>
                  </a:cubicBezTo>
                  <a:cubicBezTo>
                    <a:pt x="12" y="0"/>
                    <a:pt x="16" y="9"/>
                    <a:pt x="18" y="1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4" name="Freeform 100"/>
            <p:cNvSpPr/>
            <p:nvPr/>
          </p:nvSpPr>
          <p:spPr bwMode="auto">
            <a:xfrm>
              <a:off x="4802188" y="4992688"/>
              <a:ext cx="82550" cy="147637"/>
            </a:xfrm>
            <a:custGeom>
              <a:avLst/>
              <a:gdLst>
                <a:gd name="T0" fmla="*/ 14 w 14"/>
                <a:gd name="T1" fmla="*/ 3 h 25"/>
                <a:gd name="T2" fmla="*/ 14 w 14"/>
                <a:gd name="T3" fmla="*/ 4 h 25"/>
                <a:gd name="T4" fmla="*/ 13 w 14"/>
                <a:gd name="T5" fmla="*/ 4 h 25"/>
                <a:gd name="T6" fmla="*/ 7 w 14"/>
                <a:gd name="T7" fmla="*/ 3 h 25"/>
                <a:gd name="T8" fmla="*/ 10 w 14"/>
                <a:gd name="T9" fmla="*/ 25 h 25"/>
                <a:gd name="T10" fmla="*/ 10 w 14"/>
                <a:gd name="T11" fmla="*/ 25 h 25"/>
                <a:gd name="T12" fmla="*/ 9 w 14"/>
                <a:gd name="T13" fmla="*/ 25 h 25"/>
                <a:gd name="T14" fmla="*/ 6 w 14"/>
                <a:gd name="T15" fmla="*/ 2 h 25"/>
                <a:gd name="T16" fmla="*/ 14 w 14"/>
                <a:gd name="T17" fmla="*/ 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25">
                  <a:moveTo>
                    <a:pt x="14" y="3"/>
                  </a:moveTo>
                  <a:cubicBezTo>
                    <a:pt x="14" y="4"/>
                    <a:pt x="14" y="4"/>
                    <a:pt x="14" y="4"/>
                  </a:cubicBezTo>
                  <a:cubicBezTo>
                    <a:pt x="13" y="4"/>
                    <a:pt x="13" y="4"/>
                    <a:pt x="13" y="4"/>
                  </a:cubicBezTo>
                  <a:cubicBezTo>
                    <a:pt x="11" y="2"/>
                    <a:pt x="9" y="2"/>
                    <a:pt x="7" y="3"/>
                  </a:cubicBezTo>
                  <a:cubicBezTo>
                    <a:pt x="1" y="8"/>
                    <a:pt x="6" y="18"/>
                    <a:pt x="10" y="25"/>
                  </a:cubicBezTo>
                  <a:cubicBezTo>
                    <a:pt x="10" y="25"/>
                    <a:pt x="10" y="25"/>
                    <a:pt x="10" y="25"/>
                  </a:cubicBezTo>
                  <a:cubicBezTo>
                    <a:pt x="9" y="25"/>
                    <a:pt x="9" y="25"/>
                    <a:pt x="9" y="25"/>
                  </a:cubicBezTo>
                  <a:cubicBezTo>
                    <a:pt x="5" y="18"/>
                    <a:pt x="0" y="7"/>
                    <a:pt x="6" y="2"/>
                  </a:cubicBezTo>
                  <a:cubicBezTo>
                    <a:pt x="9" y="0"/>
                    <a:pt x="12" y="1"/>
                    <a:pt x="14" y="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5" name="Freeform 101"/>
            <p:cNvSpPr/>
            <p:nvPr/>
          </p:nvSpPr>
          <p:spPr bwMode="auto">
            <a:xfrm>
              <a:off x="7212013" y="5511800"/>
              <a:ext cx="215900" cy="484187"/>
            </a:xfrm>
            <a:custGeom>
              <a:avLst/>
              <a:gdLst>
                <a:gd name="T0" fmla="*/ 35 w 37"/>
                <a:gd name="T1" fmla="*/ 1 h 82"/>
                <a:gd name="T2" fmla="*/ 36 w 37"/>
                <a:gd name="T3" fmla="*/ 3 h 82"/>
                <a:gd name="T4" fmla="*/ 11 w 37"/>
                <a:gd name="T5" fmla="*/ 63 h 82"/>
                <a:gd name="T6" fmla="*/ 4 w 37"/>
                <a:gd name="T7" fmla="*/ 81 h 82"/>
                <a:gd name="T8" fmla="*/ 2 w 37"/>
                <a:gd name="T9" fmla="*/ 82 h 82"/>
                <a:gd name="T10" fmla="*/ 1 w 37"/>
                <a:gd name="T11" fmla="*/ 80 h 82"/>
                <a:gd name="T12" fmla="*/ 8 w 37"/>
                <a:gd name="T13" fmla="*/ 62 h 82"/>
                <a:gd name="T14" fmla="*/ 33 w 37"/>
                <a:gd name="T15" fmla="*/ 2 h 82"/>
                <a:gd name="T16" fmla="*/ 35 w 37"/>
                <a:gd name="T17"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82">
                  <a:moveTo>
                    <a:pt x="35" y="1"/>
                  </a:moveTo>
                  <a:cubicBezTo>
                    <a:pt x="36" y="1"/>
                    <a:pt x="37" y="2"/>
                    <a:pt x="36" y="3"/>
                  </a:cubicBezTo>
                  <a:cubicBezTo>
                    <a:pt x="28" y="23"/>
                    <a:pt x="19" y="43"/>
                    <a:pt x="11" y="63"/>
                  </a:cubicBezTo>
                  <a:cubicBezTo>
                    <a:pt x="4" y="81"/>
                    <a:pt x="4" y="81"/>
                    <a:pt x="4" y="81"/>
                  </a:cubicBezTo>
                  <a:cubicBezTo>
                    <a:pt x="4" y="82"/>
                    <a:pt x="3" y="82"/>
                    <a:pt x="2" y="82"/>
                  </a:cubicBezTo>
                  <a:cubicBezTo>
                    <a:pt x="1" y="81"/>
                    <a:pt x="0" y="80"/>
                    <a:pt x="1" y="80"/>
                  </a:cubicBezTo>
                  <a:cubicBezTo>
                    <a:pt x="8" y="62"/>
                    <a:pt x="8" y="62"/>
                    <a:pt x="8" y="62"/>
                  </a:cubicBezTo>
                  <a:cubicBezTo>
                    <a:pt x="16" y="42"/>
                    <a:pt x="25" y="21"/>
                    <a:pt x="33" y="2"/>
                  </a:cubicBezTo>
                  <a:cubicBezTo>
                    <a:pt x="34" y="1"/>
                    <a:pt x="35" y="0"/>
                    <a:pt x="35" y="1"/>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6" name="Freeform 102"/>
            <p:cNvSpPr/>
            <p:nvPr/>
          </p:nvSpPr>
          <p:spPr bwMode="auto">
            <a:xfrm>
              <a:off x="7351713" y="5357813"/>
              <a:ext cx="188912" cy="171450"/>
            </a:xfrm>
            <a:custGeom>
              <a:avLst/>
              <a:gdLst>
                <a:gd name="T0" fmla="*/ 18 w 32"/>
                <a:gd name="T1" fmla="*/ 14 h 29"/>
                <a:gd name="T2" fmla="*/ 29 w 32"/>
                <a:gd name="T3" fmla="*/ 17 h 29"/>
                <a:gd name="T4" fmla="*/ 11 w 32"/>
                <a:gd name="T5" fmla="*/ 29 h 29"/>
                <a:gd name="T6" fmla="*/ 8 w 32"/>
                <a:gd name="T7" fmla="*/ 3 h 29"/>
                <a:gd name="T8" fmla="*/ 17 w 32"/>
                <a:gd name="T9" fmla="*/ 14 h 29"/>
                <a:gd name="T10" fmla="*/ 18 w 32"/>
                <a:gd name="T11" fmla="*/ 14 h 29"/>
              </a:gdLst>
              <a:ahLst/>
              <a:cxnLst>
                <a:cxn ang="0">
                  <a:pos x="T0" y="T1"/>
                </a:cxn>
                <a:cxn ang="0">
                  <a:pos x="T2" y="T3"/>
                </a:cxn>
                <a:cxn ang="0">
                  <a:pos x="T4" y="T5"/>
                </a:cxn>
                <a:cxn ang="0">
                  <a:pos x="T6" y="T7"/>
                </a:cxn>
                <a:cxn ang="0">
                  <a:pos x="T8" y="T9"/>
                </a:cxn>
                <a:cxn ang="0">
                  <a:pos x="T10" y="T11"/>
                </a:cxn>
              </a:cxnLst>
              <a:rect l="0" t="0" r="r" b="b"/>
              <a:pathLst>
                <a:path w="32" h="29">
                  <a:moveTo>
                    <a:pt x="18" y="14"/>
                  </a:moveTo>
                  <a:cubicBezTo>
                    <a:pt x="22" y="8"/>
                    <a:pt x="32" y="9"/>
                    <a:pt x="29" y="17"/>
                  </a:cubicBezTo>
                  <a:cubicBezTo>
                    <a:pt x="27" y="22"/>
                    <a:pt x="16" y="27"/>
                    <a:pt x="11" y="29"/>
                  </a:cubicBezTo>
                  <a:cubicBezTo>
                    <a:pt x="9" y="24"/>
                    <a:pt x="0" y="8"/>
                    <a:pt x="8" y="3"/>
                  </a:cubicBezTo>
                  <a:cubicBezTo>
                    <a:pt x="14" y="0"/>
                    <a:pt x="16" y="10"/>
                    <a:pt x="17" y="14"/>
                  </a:cubicBezTo>
                  <a:lnTo>
                    <a:pt x="18" y="14"/>
                  </a:ln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7" name="Freeform 103"/>
            <p:cNvSpPr/>
            <p:nvPr/>
          </p:nvSpPr>
          <p:spPr bwMode="auto">
            <a:xfrm>
              <a:off x="7346951" y="5353050"/>
              <a:ext cx="87312" cy="146050"/>
            </a:xfrm>
            <a:custGeom>
              <a:avLst/>
              <a:gdLst>
                <a:gd name="T0" fmla="*/ 15 w 15"/>
                <a:gd name="T1" fmla="*/ 4 h 25"/>
                <a:gd name="T2" fmla="*/ 15 w 15"/>
                <a:gd name="T3" fmla="*/ 4 h 25"/>
                <a:gd name="T4" fmla="*/ 14 w 15"/>
                <a:gd name="T5" fmla="*/ 4 h 25"/>
                <a:gd name="T6" fmla="*/ 8 w 15"/>
                <a:gd name="T7" fmla="*/ 3 h 25"/>
                <a:gd name="T8" fmla="*/ 8 w 15"/>
                <a:gd name="T9" fmla="*/ 24 h 25"/>
                <a:gd name="T10" fmla="*/ 8 w 15"/>
                <a:gd name="T11" fmla="*/ 25 h 25"/>
                <a:gd name="T12" fmla="*/ 7 w 15"/>
                <a:gd name="T13" fmla="*/ 25 h 25"/>
                <a:gd name="T14" fmla="*/ 8 w 15"/>
                <a:gd name="T15" fmla="*/ 2 h 25"/>
                <a:gd name="T16" fmla="*/ 15 w 15"/>
                <a:gd name="T17"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5">
                  <a:moveTo>
                    <a:pt x="15" y="4"/>
                  </a:moveTo>
                  <a:cubicBezTo>
                    <a:pt x="15" y="4"/>
                    <a:pt x="15" y="4"/>
                    <a:pt x="15" y="4"/>
                  </a:cubicBezTo>
                  <a:cubicBezTo>
                    <a:pt x="14" y="4"/>
                    <a:pt x="14" y="4"/>
                    <a:pt x="14" y="4"/>
                  </a:cubicBezTo>
                  <a:cubicBezTo>
                    <a:pt x="13" y="2"/>
                    <a:pt x="11" y="1"/>
                    <a:pt x="8" y="3"/>
                  </a:cubicBezTo>
                  <a:cubicBezTo>
                    <a:pt x="2" y="6"/>
                    <a:pt x="5" y="17"/>
                    <a:pt x="8" y="24"/>
                  </a:cubicBezTo>
                  <a:cubicBezTo>
                    <a:pt x="8" y="25"/>
                    <a:pt x="8" y="25"/>
                    <a:pt x="8" y="25"/>
                  </a:cubicBezTo>
                  <a:cubicBezTo>
                    <a:pt x="7" y="25"/>
                    <a:pt x="7" y="25"/>
                    <a:pt x="7" y="25"/>
                  </a:cubicBezTo>
                  <a:cubicBezTo>
                    <a:pt x="4" y="17"/>
                    <a:pt x="0" y="6"/>
                    <a:pt x="8" y="2"/>
                  </a:cubicBezTo>
                  <a:cubicBezTo>
                    <a:pt x="11" y="0"/>
                    <a:pt x="13" y="1"/>
                    <a:pt x="15" y="4"/>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8" name="Freeform 104"/>
            <p:cNvSpPr/>
            <p:nvPr/>
          </p:nvSpPr>
          <p:spPr bwMode="auto">
            <a:xfrm>
              <a:off x="6924676" y="5505450"/>
              <a:ext cx="69850" cy="477837"/>
            </a:xfrm>
            <a:custGeom>
              <a:avLst/>
              <a:gdLst>
                <a:gd name="T0" fmla="*/ 3 w 12"/>
                <a:gd name="T1" fmla="*/ 2 h 81"/>
                <a:gd name="T2" fmla="*/ 10 w 12"/>
                <a:gd name="T3" fmla="*/ 61 h 81"/>
                <a:gd name="T4" fmla="*/ 12 w 12"/>
                <a:gd name="T5" fmla="*/ 79 h 81"/>
                <a:gd name="T6" fmla="*/ 10 w 12"/>
                <a:gd name="T7" fmla="*/ 81 h 81"/>
                <a:gd name="T8" fmla="*/ 9 w 12"/>
                <a:gd name="T9" fmla="*/ 80 h 81"/>
                <a:gd name="T10" fmla="*/ 7 w 12"/>
                <a:gd name="T11" fmla="*/ 62 h 81"/>
                <a:gd name="T12" fmla="*/ 0 w 12"/>
                <a:gd name="T13" fmla="*/ 2 h 81"/>
                <a:gd name="T14" fmla="*/ 2 w 12"/>
                <a:gd name="T15" fmla="*/ 0 h 81"/>
                <a:gd name="T16" fmla="*/ 3 w 12"/>
                <a:gd name="T17"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81">
                  <a:moveTo>
                    <a:pt x="3" y="2"/>
                  </a:moveTo>
                  <a:cubicBezTo>
                    <a:pt x="5" y="21"/>
                    <a:pt x="7" y="42"/>
                    <a:pt x="10" y="61"/>
                  </a:cubicBezTo>
                  <a:cubicBezTo>
                    <a:pt x="12" y="79"/>
                    <a:pt x="12" y="79"/>
                    <a:pt x="12" y="79"/>
                  </a:cubicBezTo>
                  <a:cubicBezTo>
                    <a:pt x="12" y="80"/>
                    <a:pt x="11" y="81"/>
                    <a:pt x="10" y="81"/>
                  </a:cubicBezTo>
                  <a:cubicBezTo>
                    <a:pt x="9" y="81"/>
                    <a:pt x="9" y="81"/>
                    <a:pt x="9" y="80"/>
                  </a:cubicBezTo>
                  <a:cubicBezTo>
                    <a:pt x="7" y="62"/>
                    <a:pt x="7" y="62"/>
                    <a:pt x="7" y="62"/>
                  </a:cubicBezTo>
                  <a:cubicBezTo>
                    <a:pt x="4" y="42"/>
                    <a:pt x="2" y="22"/>
                    <a:pt x="0" y="2"/>
                  </a:cubicBezTo>
                  <a:cubicBezTo>
                    <a:pt x="0" y="1"/>
                    <a:pt x="1" y="0"/>
                    <a:pt x="2" y="0"/>
                  </a:cubicBezTo>
                  <a:cubicBezTo>
                    <a:pt x="3" y="0"/>
                    <a:pt x="3" y="1"/>
                    <a:pt x="3" y="2"/>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89" name="Freeform 105"/>
            <p:cNvSpPr/>
            <p:nvPr/>
          </p:nvSpPr>
          <p:spPr bwMode="auto">
            <a:xfrm>
              <a:off x="6831013" y="5370513"/>
              <a:ext cx="163512" cy="147637"/>
            </a:xfrm>
            <a:custGeom>
              <a:avLst/>
              <a:gdLst>
                <a:gd name="T0" fmla="*/ 17 w 28"/>
                <a:gd name="T1" fmla="*/ 10 h 25"/>
                <a:gd name="T2" fmla="*/ 28 w 28"/>
                <a:gd name="T3" fmla="*/ 7 h 25"/>
                <a:gd name="T4" fmla="*/ 18 w 28"/>
                <a:gd name="T5" fmla="*/ 25 h 25"/>
                <a:gd name="T6" fmla="*/ 4 w 28"/>
                <a:gd name="T7" fmla="*/ 6 h 25"/>
                <a:gd name="T8" fmla="*/ 17 w 28"/>
                <a:gd name="T9" fmla="*/ 10 h 25"/>
              </a:gdLst>
              <a:ahLst/>
              <a:cxnLst>
                <a:cxn ang="0">
                  <a:pos x="T0" y="T1"/>
                </a:cxn>
                <a:cxn ang="0">
                  <a:pos x="T2" y="T3"/>
                </a:cxn>
                <a:cxn ang="0">
                  <a:pos x="T4" y="T5"/>
                </a:cxn>
                <a:cxn ang="0">
                  <a:pos x="T6" y="T7"/>
                </a:cxn>
                <a:cxn ang="0">
                  <a:pos x="T8" y="T9"/>
                </a:cxn>
              </a:cxnLst>
              <a:rect l="0" t="0" r="r" b="b"/>
              <a:pathLst>
                <a:path w="28" h="25">
                  <a:moveTo>
                    <a:pt x="17" y="10"/>
                  </a:moveTo>
                  <a:cubicBezTo>
                    <a:pt x="18" y="4"/>
                    <a:pt x="26" y="0"/>
                    <a:pt x="28" y="7"/>
                  </a:cubicBezTo>
                  <a:cubicBezTo>
                    <a:pt x="28" y="12"/>
                    <a:pt x="21" y="22"/>
                    <a:pt x="18" y="25"/>
                  </a:cubicBezTo>
                  <a:cubicBezTo>
                    <a:pt x="14" y="22"/>
                    <a:pt x="0" y="13"/>
                    <a:pt x="4" y="6"/>
                  </a:cubicBezTo>
                  <a:cubicBezTo>
                    <a:pt x="8" y="0"/>
                    <a:pt x="14" y="7"/>
                    <a:pt x="17" y="10"/>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0" name="Freeform 106"/>
            <p:cNvSpPr/>
            <p:nvPr/>
          </p:nvSpPr>
          <p:spPr bwMode="auto">
            <a:xfrm>
              <a:off x="6818313" y="5375275"/>
              <a:ext cx="88900" cy="130175"/>
            </a:xfrm>
            <a:custGeom>
              <a:avLst/>
              <a:gdLst>
                <a:gd name="T0" fmla="*/ 11 w 15"/>
                <a:gd name="T1" fmla="*/ 1 h 22"/>
                <a:gd name="T2" fmla="*/ 12 w 15"/>
                <a:gd name="T3" fmla="*/ 2 h 22"/>
                <a:gd name="T4" fmla="*/ 11 w 15"/>
                <a:gd name="T5" fmla="*/ 2 h 22"/>
                <a:gd name="T6" fmla="*/ 5 w 15"/>
                <a:gd name="T7" fmla="*/ 4 h 22"/>
                <a:gd name="T8" fmla="*/ 15 w 15"/>
                <a:gd name="T9" fmla="*/ 21 h 22"/>
                <a:gd name="T10" fmla="*/ 15 w 15"/>
                <a:gd name="T11" fmla="*/ 22 h 22"/>
                <a:gd name="T12" fmla="*/ 14 w 15"/>
                <a:gd name="T13" fmla="*/ 22 h 22"/>
                <a:gd name="T14" fmla="*/ 4 w 15"/>
                <a:gd name="T15" fmla="*/ 3 h 22"/>
                <a:gd name="T16" fmla="*/ 11 w 15"/>
                <a:gd name="T17"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2">
                  <a:moveTo>
                    <a:pt x="11" y="1"/>
                  </a:moveTo>
                  <a:cubicBezTo>
                    <a:pt x="12" y="2"/>
                    <a:pt x="12" y="2"/>
                    <a:pt x="12" y="2"/>
                  </a:cubicBezTo>
                  <a:cubicBezTo>
                    <a:pt x="11" y="2"/>
                    <a:pt x="11" y="2"/>
                    <a:pt x="11" y="2"/>
                  </a:cubicBezTo>
                  <a:cubicBezTo>
                    <a:pt x="8" y="1"/>
                    <a:pt x="7" y="1"/>
                    <a:pt x="5" y="4"/>
                  </a:cubicBezTo>
                  <a:cubicBezTo>
                    <a:pt x="1" y="9"/>
                    <a:pt x="9" y="16"/>
                    <a:pt x="15" y="21"/>
                  </a:cubicBezTo>
                  <a:cubicBezTo>
                    <a:pt x="15" y="22"/>
                    <a:pt x="15" y="22"/>
                    <a:pt x="15" y="22"/>
                  </a:cubicBezTo>
                  <a:cubicBezTo>
                    <a:pt x="14" y="22"/>
                    <a:pt x="14" y="22"/>
                    <a:pt x="14" y="22"/>
                  </a:cubicBezTo>
                  <a:cubicBezTo>
                    <a:pt x="8" y="17"/>
                    <a:pt x="0" y="10"/>
                    <a:pt x="4" y="3"/>
                  </a:cubicBezTo>
                  <a:cubicBezTo>
                    <a:pt x="6" y="0"/>
                    <a:pt x="8" y="0"/>
                    <a:pt x="11" y="1"/>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1" name="Freeform 107"/>
            <p:cNvSpPr/>
            <p:nvPr/>
          </p:nvSpPr>
          <p:spPr bwMode="auto">
            <a:xfrm>
              <a:off x="5862638" y="4957763"/>
              <a:ext cx="528637" cy="925512"/>
            </a:xfrm>
            <a:custGeom>
              <a:avLst/>
              <a:gdLst>
                <a:gd name="T0" fmla="*/ 77 w 90"/>
                <a:gd name="T1" fmla="*/ 153 h 157"/>
                <a:gd name="T2" fmla="*/ 90 w 90"/>
                <a:gd name="T3" fmla="*/ 8 h 157"/>
                <a:gd name="T4" fmla="*/ 35 w 90"/>
                <a:gd name="T5" fmla="*/ 0 h 157"/>
                <a:gd name="T6" fmla="*/ 0 w 90"/>
                <a:gd name="T7" fmla="*/ 143 h 157"/>
                <a:gd name="T8" fmla="*/ 77 w 90"/>
                <a:gd name="T9" fmla="*/ 153 h 157"/>
              </a:gdLst>
              <a:ahLst/>
              <a:cxnLst>
                <a:cxn ang="0">
                  <a:pos x="T0" y="T1"/>
                </a:cxn>
                <a:cxn ang="0">
                  <a:pos x="T2" y="T3"/>
                </a:cxn>
                <a:cxn ang="0">
                  <a:pos x="T4" y="T5"/>
                </a:cxn>
                <a:cxn ang="0">
                  <a:pos x="T6" y="T7"/>
                </a:cxn>
                <a:cxn ang="0">
                  <a:pos x="T8" y="T9"/>
                </a:cxn>
              </a:cxnLst>
              <a:rect l="0" t="0" r="r" b="b"/>
              <a:pathLst>
                <a:path w="90" h="157">
                  <a:moveTo>
                    <a:pt x="77" y="153"/>
                  </a:moveTo>
                  <a:cubicBezTo>
                    <a:pt x="77" y="153"/>
                    <a:pt x="82" y="70"/>
                    <a:pt x="90" y="8"/>
                  </a:cubicBezTo>
                  <a:cubicBezTo>
                    <a:pt x="90" y="8"/>
                    <a:pt x="46" y="3"/>
                    <a:pt x="35" y="0"/>
                  </a:cubicBezTo>
                  <a:cubicBezTo>
                    <a:pt x="35" y="0"/>
                    <a:pt x="11" y="118"/>
                    <a:pt x="0" y="143"/>
                  </a:cubicBezTo>
                  <a:cubicBezTo>
                    <a:pt x="0" y="143"/>
                    <a:pt x="51" y="157"/>
                    <a:pt x="77" y="153"/>
                  </a:cubicBezTo>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2" name="Freeform 108"/>
            <p:cNvSpPr/>
            <p:nvPr/>
          </p:nvSpPr>
          <p:spPr bwMode="auto">
            <a:xfrm>
              <a:off x="6238876" y="5099050"/>
              <a:ext cx="82550" cy="69850"/>
            </a:xfrm>
            <a:custGeom>
              <a:avLst/>
              <a:gdLst>
                <a:gd name="T0" fmla="*/ 0 w 52"/>
                <a:gd name="T1" fmla="*/ 37 h 44"/>
                <a:gd name="T2" fmla="*/ 44 w 52"/>
                <a:gd name="T3" fmla="*/ 44 h 44"/>
                <a:gd name="T4" fmla="*/ 52 w 52"/>
                <a:gd name="T5" fmla="*/ 4 h 44"/>
                <a:gd name="T6" fmla="*/ 7 w 52"/>
                <a:gd name="T7" fmla="*/ 0 h 44"/>
                <a:gd name="T8" fmla="*/ 0 w 52"/>
                <a:gd name="T9" fmla="*/ 37 h 44"/>
              </a:gdLst>
              <a:ahLst/>
              <a:cxnLst>
                <a:cxn ang="0">
                  <a:pos x="T0" y="T1"/>
                </a:cxn>
                <a:cxn ang="0">
                  <a:pos x="T2" y="T3"/>
                </a:cxn>
                <a:cxn ang="0">
                  <a:pos x="T4" y="T5"/>
                </a:cxn>
                <a:cxn ang="0">
                  <a:pos x="T6" y="T7"/>
                </a:cxn>
                <a:cxn ang="0">
                  <a:pos x="T8" y="T9"/>
                </a:cxn>
              </a:cxnLst>
              <a:rect l="0" t="0" r="r" b="b"/>
              <a:pathLst>
                <a:path w="52" h="44">
                  <a:moveTo>
                    <a:pt x="0" y="37"/>
                  </a:moveTo>
                  <a:lnTo>
                    <a:pt x="44" y="44"/>
                  </a:lnTo>
                  <a:lnTo>
                    <a:pt x="52" y="4"/>
                  </a:lnTo>
                  <a:lnTo>
                    <a:pt x="7" y="0"/>
                  </a:lnTo>
                  <a:lnTo>
                    <a:pt x="0" y="37"/>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3" name="Freeform 109"/>
            <p:cNvSpPr/>
            <p:nvPr/>
          </p:nvSpPr>
          <p:spPr bwMode="auto">
            <a:xfrm>
              <a:off x="6097588" y="5075238"/>
              <a:ext cx="82550" cy="71437"/>
            </a:xfrm>
            <a:custGeom>
              <a:avLst/>
              <a:gdLst>
                <a:gd name="T0" fmla="*/ 0 w 52"/>
                <a:gd name="T1" fmla="*/ 41 h 45"/>
                <a:gd name="T2" fmla="*/ 45 w 52"/>
                <a:gd name="T3" fmla="*/ 45 h 45"/>
                <a:gd name="T4" fmla="*/ 52 w 52"/>
                <a:gd name="T5" fmla="*/ 4 h 45"/>
                <a:gd name="T6" fmla="*/ 8 w 52"/>
                <a:gd name="T7" fmla="*/ 0 h 45"/>
                <a:gd name="T8" fmla="*/ 0 w 52"/>
                <a:gd name="T9" fmla="*/ 41 h 45"/>
              </a:gdLst>
              <a:ahLst/>
              <a:cxnLst>
                <a:cxn ang="0">
                  <a:pos x="T0" y="T1"/>
                </a:cxn>
                <a:cxn ang="0">
                  <a:pos x="T2" y="T3"/>
                </a:cxn>
                <a:cxn ang="0">
                  <a:pos x="T4" y="T5"/>
                </a:cxn>
                <a:cxn ang="0">
                  <a:pos x="T6" y="T7"/>
                </a:cxn>
                <a:cxn ang="0">
                  <a:pos x="T8" y="T9"/>
                </a:cxn>
              </a:cxnLst>
              <a:rect l="0" t="0" r="r" b="b"/>
              <a:pathLst>
                <a:path w="52" h="45">
                  <a:moveTo>
                    <a:pt x="0" y="41"/>
                  </a:moveTo>
                  <a:lnTo>
                    <a:pt x="45" y="45"/>
                  </a:lnTo>
                  <a:lnTo>
                    <a:pt x="52" y="4"/>
                  </a:lnTo>
                  <a:lnTo>
                    <a:pt x="8"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4" name="Freeform 110"/>
            <p:cNvSpPr/>
            <p:nvPr/>
          </p:nvSpPr>
          <p:spPr bwMode="auto">
            <a:xfrm>
              <a:off x="6221413" y="5240338"/>
              <a:ext cx="76200" cy="71437"/>
            </a:xfrm>
            <a:custGeom>
              <a:avLst/>
              <a:gdLst>
                <a:gd name="T0" fmla="*/ 0 w 48"/>
                <a:gd name="T1" fmla="*/ 41 h 45"/>
                <a:gd name="T2" fmla="*/ 44 w 48"/>
                <a:gd name="T3" fmla="*/ 45 h 45"/>
                <a:gd name="T4" fmla="*/ 48 w 48"/>
                <a:gd name="T5" fmla="*/ 7 h 45"/>
                <a:gd name="T6" fmla="*/ 3 w 48"/>
                <a:gd name="T7" fmla="*/ 0 h 45"/>
                <a:gd name="T8" fmla="*/ 0 w 48"/>
                <a:gd name="T9" fmla="*/ 41 h 45"/>
              </a:gdLst>
              <a:ahLst/>
              <a:cxnLst>
                <a:cxn ang="0">
                  <a:pos x="T0" y="T1"/>
                </a:cxn>
                <a:cxn ang="0">
                  <a:pos x="T2" y="T3"/>
                </a:cxn>
                <a:cxn ang="0">
                  <a:pos x="T4" y="T5"/>
                </a:cxn>
                <a:cxn ang="0">
                  <a:pos x="T6" y="T7"/>
                </a:cxn>
                <a:cxn ang="0">
                  <a:pos x="T8" y="T9"/>
                </a:cxn>
              </a:cxnLst>
              <a:rect l="0" t="0" r="r" b="b"/>
              <a:pathLst>
                <a:path w="48" h="45">
                  <a:moveTo>
                    <a:pt x="0" y="41"/>
                  </a:moveTo>
                  <a:lnTo>
                    <a:pt x="44" y="45"/>
                  </a:lnTo>
                  <a:lnTo>
                    <a:pt x="48" y="7"/>
                  </a:lnTo>
                  <a:lnTo>
                    <a:pt x="3"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5" name="Freeform 111"/>
            <p:cNvSpPr/>
            <p:nvPr/>
          </p:nvSpPr>
          <p:spPr bwMode="auto">
            <a:xfrm>
              <a:off x="6080126" y="5222875"/>
              <a:ext cx="76200" cy="69850"/>
            </a:xfrm>
            <a:custGeom>
              <a:avLst/>
              <a:gdLst>
                <a:gd name="T0" fmla="*/ 0 w 48"/>
                <a:gd name="T1" fmla="*/ 41 h 44"/>
                <a:gd name="T2" fmla="*/ 44 w 48"/>
                <a:gd name="T3" fmla="*/ 44 h 44"/>
                <a:gd name="T4" fmla="*/ 48 w 48"/>
                <a:gd name="T5" fmla="*/ 4 h 44"/>
                <a:gd name="T6" fmla="*/ 4 w 48"/>
                <a:gd name="T7" fmla="*/ 0 h 44"/>
                <a:gd name="T8" fmla="*/ 0 w 48"/>
                <a:gd name="T9" fmla="*/ 41 h 44"/>
              </a:gdLst>
              <a:ahLst/>
              <a:cxnLst>
                <a:cxn ang="0">
                  <a:pos x="T0" y="T1"/>
                </a:cxn>
                <a:cxn ang="0">
                  <a:pos x="T2" y="T3"/>
                </a:cxn>
                <a:cxn ang="0">
                  <a:pos x="T4" y="T5"/>
                </a:cxn>
                <a:cxn ang="0">
                  <a:pos x="T6" y="T7"/>
                </a:cxn>
                <a:cxn ang="0">
                  <a:pos x="T8" y="T9"/>
                </a:cxn>
              </a:cxnLst>
              <a:rect l="0" t="0" r="r" b="b"/>
              <a:pathLst>
                <a:path w="48" h="44">
                  <a:moveTo>
                    <a:pt x="0" y="41"/>
                  </a:moveTo>
                  <a:lnTo>
                    <a:pt x="44" y="44"/>
                  </a:lnTo>
                  <a:lnTo>
                    <a:pt x="48" y="4"/>
                  </a:lnTo>
                  <a:lnTo>
                    <a:pt x="4"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6" name="Freeform 112"/>
            <p:cNvSpPr/>
            <p:nvPr/>
          </p:nvSpPr>
          <p:spPr bwMode="auto">
            <a:xfrm>
              <a:off x="6197601" y="5394325"/>
              <a:ext cx="76200" cy="69850"/>
            </a:xfrm>
            <a:custGeom>
              <a:avLst/>
              <a:gdLst>
                <a:gd name="T0" fmla="*/ 0 w 48"/>
                <a:gd name="T1" fmla="*/ 40 h 44"/>
                <a:gd name="T2" fmla="*/ 44 w 48"/>
                <a:gd name="T3" fmla="*/ 44 h 44"/>
                <a:gd name="T4" fmla="*/ 48 w 48"/>
                <a:gd name="T5" fmla="*/ 3 h 44"/>
                <a:gd name="T6" fmla="*/ 4 w 48"/>
                <a:gd name="T7" fmla="*/ 0 h 44"/>
                <a:gd name="T8" fmla="*/ 0 w 48"/>
                <a:gd name="T9" fmla="*/ 40 h 44"/>
              </a:gdLst>
              <a:ahLst/>
              <a:cxnLst>
                <a:cxn ang="0">
                  <a:pos x="T0" y="T1"/>
                </a:cxn>
                <a:cxn ang="0">
                  <a:pos x="T2" y="T3"/>
                </a:cxn>
                <a:cxn ang="0">
                  <a:pos x="T4" y="T5"/>
                </a:cxn>
                <a:cxn ang="0">
                  <a:pos x="T6" y="T7"/>
                </a:cxn>
                <a:cxn ang="0">
                  <a:pos x="T8" y="T9"/>
                </a:cxn>
              </a:cxnLst>
              <a:rect l="0" t="0" r="r" b="b"/>
              <a:pathLst>
                <a:path w="48" h="44">
                  <a:moveTo>
                    <a:pt x="0" y="40"/>
                  </a:moveTo>
                  <a:lnTo>
                    <a:pt x="44" y="44"/>
                  </a:lnTo>
                  <a:lnTo>
                    <a:pt x="48" y="3"/>
                  </a:lnTo>
                  <a:lnTo>
                    <a:pt x="4" y="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7" name="Freeform 113"/>
            <p:cNvSpPr/>
            <p:nvPr/>
          </p:nvSpPr>
          <p:spPr bwMode="auto">
            <a:xfrm>
              <a:off x="6056313" y="5370513"/>
              <a:ext cx="76200" cy="69850"/>
            </a:xfrm>
            <a:custGeom>
              <a:avLst/>
              <a:gdLst>
                <a:gd name="T0" fmla="*/ 0 w 48"/>
                <a:gd name="T1" fmla="*/ 41 h 44"/>
                <a:gd name="T2" fmla="*/ 45 w 48"/>
                <a:gd name="T3" fmla="*/ 44 h 44"/>
                <a:gd name="T4" fmla="*/ 48 w 48"/>
                <a:gd name="T5" fmla="*/ 7 h 44"/>
                <a:gd name="T6" fmla="*/ 4 w 48"/>
                <a:gd name="T7" fmla="*/ 0 h 44"/>
                <a:gd name="T8" fmla="*/ 0 w 48"/>
                <a:gd name="T9" fmla="*/ 41 h 44"/>
              </a:gdLst>
              <a:ahLst/>
              <a:cxnLst>
                <a:cxn ang="0">
                  <a:pos x="T0" y="T1"/>
                </a:cxn>
                <a:cxn ang="0">
                  <a:pos x="T2" y="T3"/>
                </a:cxn>
                <a:cxn ang="0">
                  <a:pos x="T4" y="T5"/>
                </a:cxn>
                <a:cxn ang="0">
                  <a:pos x="T6" y="T7"/>
                </a:cxn>
                <a:cxn ang="0">
                  <a:pos x="T8" y="T9"/>
                </a:cxn>
              </a:cxnLst>
              <a:rect l="0" t="0" r="r" b="b"/>
              <a:pathLst>
                <a:path w="48" h="44">
                  <a:moveTo>
                    <a:pt x="0" y="41"/>
                  </a:moveTo>
                  <a:lnTo>
                    <a:pt x="45" y="44"/>
                  </a:lnTo>
                  <a:lnTo>
                    <a:pt x="48" y="7"/>
                  </a:lnTo>
                  <a:lnTo>
                    <a:pt x="4"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8" name="Freeform 114"/>
            <p:cNvSpPr/>
            <p:nvPr/>
          </p:nvSpPr>
          <p:spPr bwMode="auto">
            <a:xfrm>
              <a:off x="6169026" y="5553075"/>
              <a:ext cx="80962" cy="76200"/>
            </a:xfrm>
            <a:custGeom>
              <a:avLst/>
              <a:gdLst>
                <a:gd name="T0" fmla="*/ 0 w 51"/>
                <a:gd name="T1" fmla="*/ 41 h 48"/>
                <a:gd name="T2" fmla="*/ 44 w 51"/>
                <a:gd name="T3" fmla="*/ 48 h 48"/>
                <a:gd name="T4" fmla="*/ 51 w 51"/>
                <a:gd name="T5" fmla="*/ 7 h 48"/>
                <a:gd name="T6" fmla="*/ 7 w 51"/>
                <a:gd name="T7" fmla="*/ 0 h 48"/>
                <a:gd name="T8" fmla="*/ 0 w 51"/>
                <a:gd name="T9" fmla="*/ 41 h 48"/>
              </a:gdLst>
              <a:ahLst/>
              <a:cxnLst>
                <a:cxn ang="0">
                  <a:pos x="T0" y="T1"/>
                </a:cxn>
                <a:cxn ang="0">
                  <a:pos x="T2" y="T3"/>
                </a:cxn>
                <a:cxn ang="0">
                  <a:pos x="T4" y="T5"/>
                </a:cxn>
                <a:cxn ang="0">
                  <a:pos x="T6" y="T7"/>
                </a:cxn>
                <a:cxn ang="0">
                  <a:pos x="T8" y="T9"/>
                </a:cxn>
              </a:cxnLst>
              <a:rect l="0" t="0" r="r" b="b"/>
              <a:pathLst>
                <a:path w="51" h="48">
                  <a:moveTo>
                    <a:pt x="0" y="41"/>
                  </a:moveTo>
                  <a:lnTo>
                    <a:pt x="44" y="48"/>
                  </a:lnTo>
                  <a:lnTo>
                    <a:pt x="51" y="7"/>
                  </a:lnTo>
                  <a:lnTo>
                    <a:pt x="7"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99" name="Freeform 115"/>
            <p:cNvSpPr/>
            <p:nvPr/>
          </p:nvSpPr>
          <p:spPr bwMode="auto">
            <a:xfrm>
              <a:off x="6027738" y="5535613"/>
              <a:ext cx="82550" cy="69850"/>
            </a:xfrm>
            <a:custGeom>
              <a:avLst/>
              <a:gdLst>
                <a:gd name="T0" fmla="*/ 0 w 52"/>
                <a:gd name="T1" fmla="*/ 41 h 44"/>
                <a:gd name="T2" fmla="*/ 44 w 52"/>
                <a:gd name="T3" fmla="*/ 44 h 44"/>
                <a:gd name="T4" fmla="*/ 52 w 52"/>
                <a:gd name="T5" fmla="*/ 3 h 44"/>
                <a:gd name="T6" fmla="*/ 4 w 52"/>
                <a:gd name="T7" fmla="*/ 0 h 44"/>
                <a:gd name="T8" fmla="*/ 0 w 52"/>
                <a:gd name="T9" fmla="*/ 41 h 44"/>
              </a:gdLst>
              <a:ahLst/>
              <a:cxnLst>
                <a:cxn ang="0">
                  <a:pos x="T0" y="T1"/>
                </a:cxn>
                <a:cxn ang="0">
                  <a:pos x="T2" y="T3"/>
                </a:cxn>
                <a:cxn ang="0">
                  <a:pos x="T4" y="T5"/>
                </a:cxn>
                <a:cxn ang="0">
                  <a:pos x="T6" y="T7"/>
                </a:cxn>
                <a:cxn ang="0">
                  <a:pos x="T8" y="T9"/>
                </a:cxn>
              </a:cxnLst>
              <a:rect l="0" t="0" r="r" b="b"/>
              <a:pathLst>
                <a:path w="52" h="44">
                  <a:moveTo>
                    <a:pt x="0" y="41"/>
                  </a:moveTo>
                  <a:lnTo>
                    <a:pt x="44" y="44"/>
                  </a:lnTo>
                  <a:lnTo>
                    <a:pt x="52" y="3"/>
                  </a:lnTo>
                  <a:lnTo>
                    <a:pt x="4" y="0"/>
                  </a:lnTo>
                  <a:lnTo>
                    <a:pt x="0" y="41"/>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0" name="Freeform 116"/>
            <p:cNvSpPr/>
            <p:nvPr/>
          </p:nvSpPr>
          <p:spPr bwMode="auto">
            <a:xfrm>
              <a:off x="6215063" y="4473575"/>
              <a:ext cx="111125" cy="595312"/>
            </a:xfrm>
            <a:custGeom>
              <a:avLst/>
              <a:gdLst>
                <a:gd name="T0" fmla="*/ 18 w 19"/>
                <a:gd name="T1" fmla="*/ 0 h 101"/>
                <a:gd name="T2" fmla="*/ 19 w 19"/>
                <a:gd name="T3" fmla="*/ 2 h 101"/>
                <a:gd name="T4" fmla="*/ 6 w 19"/>
                <a:gd name="T5" fmla="*/ 77 h 101"/>
                <a:gd name="T6" fmla="*/ 2 w 19"/>
                <a:gd name="T7" fmla="*/ 100 h 101"/>
                <a:gd name="T8" fmla="*/ 1 w 19"/>
                <a:gd name="T9" fmla="*/ 101 h 101"/>
                <a:gd name="T10" fmla="*/ 0 w 19"/>
                <a:gd name="T11" fmla="*/ 99 h 101"/>
                <a:gd name="T12" fmla="*/ 3 w 19"/>
                <a:gd name="T13" fmla="*/ 76 h 101"/>
                <a:gd name="T14" fmla="*/ 16 w 19"/>
                <a:gd name="T15" fmla="*/ 1 h 101"/>
                <a:gd name="T16" fmla="*/ 18 w 19"/>
                <a:gd name="T17"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1">
                  <a:moveTo>
                    <a:pt x="18" y="0"/>
                  </a:moveTo>
                  <a:cubicBezTo>
                    <a:pt x="19" y="0"/>
                    <a:pt x="19" y="1"/>
                    <a:pt x="19" y="2"/>
                  </a:cubicBezTo>
                  <a:cubicBezTo>
                    <a:pt x="14" y="26"/>
                    <a:pt x="10" y="52"/>
                    <a:pt x="6" y="77"/>
                  </a:cubicBezTo>
                  <a:cubicBezTo>
                    <a:pt x="2" y="100"/>
                    <a:pt x="2" y="100"/>
                    <a:pt x="2" y="100"/>
                  </a:cubicBezTo>
                  <a:cubicBezTo>
                    <a:pt x="2" y="100"/>
                    <a:pt x="2" y="101"/>
                    <a:pt x="1" y="101"/>
                  </a:cubicBezTo>
                  <a:cubicBezTo>
                    <a:pt x="0" y="101"/>
                    <a:pt x="0" y="100"/>
                    <a:pt x="0" y="99"/>
                  </a:cubicBezTo>
                  <a:cubicBezTo>
                    <a:pt x="3" y="76"/>
                    <a:pt x="3" y="76"/>
                    <a:pt x="3" y="76"/>
                  </a:cubicBezTo>
                  <a:cubicBezTo>
                    <a:pt x="7" y="52"/>
                    <a:pt x="12" y="26"/>
                    <a:pt x="16" y="1"/>
                  </a:cubicBezTo>
                  <a:cubicBezTo>
                    <a:pt x="17" y="0"/>
                    <a:pt x="17" y="0"/>
                    <a:pt x="18" y="0"/>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1" name="Freeform 117"/>
            <p:cNvSpPr/>
            <p:nvPr/>
          </p:nvSpPr>
          <p:spPr bwMode="auto">
            <a:xfrm>
              <a:off x="6215063" y="4284663"/>
              <a:ext cx="217487" cy="200025"/>
            </a:xfrm>
            <a:custGeom>
              <a:avLst/>
              <a:gdLst>
                <a:gd name="T0" fmla="*/ 22 w 37"/>
                <a:gd name="T1" fmla="*/ 15 h 34"/>
                <a:gd name="T2" fmla="*/ 36 w 37"/>
                <a:gd name="T3" fmla="*/ 15 h 34"/>
                <a:gd name="T4" fmla="*/ 18 w 37"/>
                <a:gd name="T5" fmla="*/ 34 h 34"/>
                <a:gd name="T6" fmla="*/ 8 w 37"/>
                <a:gd name="T7" fmla="*/ 5 h 34"/>
                <a:gd name="T8" fmla="*/ 22 w 37"/>
                <a:gd name="T9" fmla="*/ 15 h 34"/>
              </a:gdLst>
              <a:ahLst/>
              <a:cxnLst>
                <a:cxn ang="0">
                  <a:pos x="T0" y="T1"/>
                </a:cxn>
                <a:cxn ang="0">
                  <a:pos x="T2" y="T3"/>
                </a:cxn>
                <a:cxn ang="0">
                  <a:pos x="T4" y="T5"/>
                </a:cxn>
                <a:cxn ang="0">
                  <a:pos x="T6" y="T7"/>
                </a:cxn>
                <a:cxn ang="0">
                  <a:pos x="T8" y="T9"/>
                </a:cxn>
              </a:cxnLst>
              <a:rect l="0" t="0" r="r" b="b"/>
              <a:pathLst>
                <a:path w="37" h="34">
                  <a:moveTo>
                    <a:pt x="22" y="15"/>
                  </a:moveTo>
                  <a:cubicBezTo>
                    <a:pt x="25" y="8"/>
                    <a:pt x="37" y="6"/>
                    <a:pt x="36" y="15"/>
                  </a:cubicBezTo>
                  <a:cubicBezTo>
                    <a:pt x="35" y="22"/>
                    <a:pt x="23" y="31"/>
                    <a:pt x="18" y="34"/>
                  </a:cubicBezTo>
                  <a:cubicBezTo>
                    <a:pt x="14" y="28"/>
                    <a:pt x="0" y="13"/>
                    <a:pt x="8" y="5"/>
                  </a:cubicBezTo>
                  <a:cubicBezTo>
                    <a:pt x="14" y="0"/>
                    <a:pt x="19" y="10"/>
                    <a:pt x="22" y="15"/>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2" name="Freeform 118"/>
            <p:cNvSpPr/>
            <p:nvPr/>
          </p:nvSpPr>
          <p:spPr bwMode="auto">
            <a:xfrm>
              <a:off x="6208713" y="4284663"/>
              <a:ext cx="93662" cy="171450"/>
            </a:xfrm>
            <a:custGeom>
              <a:avLst/>
              <a:gdLst>
                <a:gd name="T0" fmla="*/ 16 w 16"/>
                <a:gd name="T1" fmla="*/ 3 h 29"/>
                <a:gd name="T2" fmla="*/ 16 w 16"/>
                <a:gd name="T3" fmla="*/ 4 h 29"/>
                <a:gd name="T4" fmla="*/ 15 w 16"/>
                <a:gd name="T5" fmla="*/ 4 h 29"/>
                <a:gd name="T6" fmla="*/ 8 w 16"/>
                <a:gd name="T7" fmla="*/ 3 h 29"/>
                <a:gd name="T8" fmla="*/ 13 w 16"/>
                <a:gd name="T9" fmla="*/ 29 h 29"/>
                <a:gd name="T10" fmla="*/ 13 w 16"/>
                <a:gd name="T11" fmla="*/ 29 h 29"/>
                <a:gd name="T12" fmla="*/ 13 w 16"/>
                <a:gd name="T13" fmla="*/ 29 h 29"/>
                <a:gd name="T14" fmla="*/ 7 w 16"/>
                <a:gd name="T15" fmla="*/ 3 h 29"/>
                <a:gd name="T16" fmla="*/ 16 w 16"/>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9">
                  <a:moveTo>
                    <a:pt x="16" y="3"/>
                  </a:moveTo>
                  <a:cubicBezTo>
                    <a:pt x="16" y="4"/>
                    <a:pt x="16" y="4"/>
                    <a:pt x="16" y="4"/>
                  </a:cubicBezTo>
                  <a:cubicBezTo>
                    <a:pt x="15" y="4"/>
                    <a:pt x="15" y="4"/>
                    <a:pt x="15" y="4"/>
                  </a:cubicBezTo>
                  <a:cubicBezTo>
                    <a:pt x="13" y="1"/>
                    <a:pt x="10" y="1"/>
                    <a:pt x="8" y="3"/>
                  </a:cubicBezTo>
                  <a:cubicBezTo>
                    <a:pt x="1" y="9"/>
                    <a:pt x="8" y="21"/>
                    <a:pt x="13" y="29"/>
                  </a:cubicBezTo>
                  <a:cubicBezTo>
                    <a:pt x="13" y="29"/>
                    <a:pt x="13" y="29"/>
                    <a:pt x="13" y="29"/>
                  </a:cubicBezTo>
                  <a:cubicBezTo>
                    <a:pt x="13" y="29"/>
                    <a:pt x="13" y="29"/>
                    <a:pt x="13" y="29"/>
                  </a:cubicBezTo>
                  <a:cubicBezTo>
                    <a:pt x="7" y="21"/>
                    <a:pt x="0" y="9"/>
                    <a:pt x="7" y="3"/>
                  </a:cubicBezTo>
                  <a:cubicBezTo>
                    <a:pt x="10" y="0"/>
                    <a:pt x="13" y="0"/>
                    <a:pt x="16" y="3"/>
                  </a:cubicBezTo>
                  <a:close/>
                </a:path>
              </a:pathLst>
            </a:custGeom>
            <a:solidFill>
              <a:srgbClr val="A77FC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3" name="Freeform 119"/>
            <p:cNvSpPr/>
            <p:nvPr/>
          </p:nvSpPr>
          <p:spPr bwMode="auto">
            <a:xfrm>
              <a:off x="3852863" y="4910138"/>
              <a:ext cx="398462" cy="630237"/>
            </a:xfrm>
            <a:custGeom>
              <a:avLst/>
              <a:gdLst>
                <a:gd name="T0" fmla="*/ 51 w 68"/>
                <a:gd name="T1" fmla="*/ 105 h 107"/>
                <a:gd name="T2" fmla="*/ 68 w 68"/>
                <a:gd name="T3" fmla="*/ 8 h 107"/>
                <a:gd name="T4" fmla="*/ 31 w 68"/>
                <a:gd name="T5" fmla="*/ 0 h 107"/>
                <a:gd name="T6" fmla="*/ 0 w 68"/>
                <a:gd name="T7" fmla="*/ 94 h 107"/>
                <a:gd name="T8" fmla="*/ 51 w 68"/>
                <a:gd name="T9" fmla="*/ 105 h 107"/>
              </a:gdLst>
              <a:ahLst/>
              <a:cxnLst>
                <a:cxn ang="0">
                  <a:pos x="T0" y="T1"/>
                </a:cxn>
                <a:cxn ang="0">
                  <a:pos x="T2" y="T3"/>
                </a:cxn>
                <a:cxn ang="0">
                  <a:pos x="T4" y="T5"/>
                </a:cxn>
                <a:cxn ang="0">
                  <a:pos x="T6" y="T7"/>
                </a:cxn>
                <a:cxn ang="0">
                  <a:pos x="T8" y="T9"/>
                </a:cxn>
              </a:cxnLst>
              <a:rect l="0" t="0" r="r" b="b"/>
              <a:pathLst>
                <a:path w="68" h="107">
                  <a:moveTo>
                    <a:pt x="51" y="105"/>
                  </a:moveTo>
                  <a:cubicBezTo>
                    <a:pt x="51" y="105"/>
                    <a:pt x="59" y="50"/>
                    <a:pt x="68" y="8"/>
                  </a:cubicBezTo>
                  <a:cubicBezTo>
                    <a:pt x="68" y="8"/>
                    <a:pt x="38" y="2"/>
                    <a:pt x="31" y="0"/>
                  </a:cubicBezTo>
                  <a:cubicBezTo>
                    <a:pt x="31" y="0"/>
                    <a:pt x="8" y="78"/>
                    <a:pt x="0" y="94"/>
                  </a:cubicBezTo>
                  <a:cubicBezTo>
                    <a:pt x="0" y="94"/>
                    <a:pt x="33" y="107"/>
                    <a:pt x="51" y="105"/>
                  </a:cubicBezTo>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4" name="Freeform 120"/>
            <p:cNvSpPr/>
            <p:nvPr/>
          </p:nvSpPr>
          <p:spPr bwMode="auto">
            <a:xfrm>
              <a:off x="4140201" y="5010150"/>
              <a:ext cx="58737" cy="53975"/>
            </a:xfrm>
            <a:custGeom>
              <a:avLst/>
              <a:gdLst>
                <a:gd name="T0" fmla="*/ 0 w 37"/>
                <a:gd name="T1" fmla="*/ 26 h 34"/>
                <a:gd name="T2" fmla="*/ 29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29"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5" name="Freeform 121"/>
            <p:cNvSpPr/>
            <p:nvPr/>
          </p:nvSpPr>
          <p:spPr bwMode="auto">
            <a:xfrm>
              <a:off x="4046538" y="4992688"/>
              <a:ext cx="58737" cy="47625"/>
            </a:xfrm>
            <a:custGeom>
              <a:avLst/>
              <a:gdLst>
                <a:gd name="T0" fmla="*/ 0 w 37"/>
                <a:gd name="T1" fmla="*/ 26 h 30"/>
                <a:gd name="T2" fmla="*/ 29 w 37"/>
                <a:gd name="T3" fmla="*/ 30 h 30"/>
                <a:gd name="T4" fmla="*/ 37 w 37"/>
                <a:gd name="T5" fmla="*/ 4 h 30"/>
                <a:gd name="T6" fmla="*/ 7 w 37"/>
                <a:gd name="T7" fmla="*/ 0 h 30"/>
                <a:gd name="T8" fmla="*/ 0 w 37"/>
                <a:gd name="T9" fmla="*/ 26 h 30"/>
              </a:gdLst>
              <a:ahLst/>
              <a:cxnLst>
                <a:cxn ang="0">
                  <a:pos x="T0" y="T1"/>
                </a:cxn>
                <a:cxn ang="0">
                  <a:pos x="T2" y="T3"/>
                </a:cxn>
                <a:cxn ang="0">
                  <a:pos x="T4" y="T5"/>
                </a:cxn>
                <a:cxn ang="0">
                  <a:pos x="T6" y="T7"/>
                </a:cxn>
                <a:cxn ang="0">
                  <a:pos x="T8" y="T9"/>
                </a:cxn>
              </a:cxnLst>
              <a:rect l="0" t="0" r="r" b="b"/>
              <a:pathLst>
                <a:path w="37" h="30">
                  <a:moveTo>
                    <a:pt x="0" y="26"/>
                  </a:moveTo>
                  <a:lnTo>
                    <a:pt x="29" y="30"/>
                  </a:lnTo>
                  <a:lnTo>
                    <a:pt x="37" y="4"/>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6" name="Freeform 122"/>
            <p:cNvSpPr/>
            <p:nvPr/>
          </p:nvSpPr>
          <p:spPr bwMode="auto">
            <a:xfrm>
              <a:off x="4116388" y="5110163"/>
              <a:ext cx="58737" cy="53975"/>
            </a:xfrm>
            <a:custGeom>
              <a:avLst/>
              <a:gdLst>
                <a:gd name="T0" fmla="*/ 0 w 37"/>
                <a:gd name="T1" fmla="*/ 26 h 34"/>
                <a:gd name="T2" fmla="*/ 30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0"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7" name="Freeform 123"/>
            <p:cNvSpPr/>
            <p:nvPr/>
          </p:nvSpPr>
          <p:spPr bwMode="auto">
            <a:xfrm>
              <a:off x="4022726" y="5086350"/>
              <a:ext cx="58737" cy="53975"/>
            </a:xfrm>
            <a:custGeom>
              <a:avLst/>
              <a:gdLst>
                <a:gd name="T0" fmla="*/ 0 w 37"/>
                <a:gd name="T1" fmla="*/ 26 h 34"/>
                <a:gd name="T2" fmla="*/ 29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29"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8" name="Freeform 124"/>
            <p:cNvSpPr/>
            <p:nvPr/>
          </p:nvSpPr>
          <p:spPr bwMode="auto">
            <a:xfrm>
              <a:off x="4092576" y="5210175"/>
              <a:ext cx="58737" cy="53975"/>
            </a:xfrm>
            <a:custGeom>
              <a:avLst/>
              <a:gdLst>
                <a:gd name="T0" fmla="*/ 0 w 37"/>
                <a:gd name="T1" fmla="*/ 26 h 34"/>
                <a:gd name="T2" fmla="*/ 30 w 37"/>
                <a:gd name="T3" fmla="*/ 34 h 34"/>
                <a:gd name="T4" fmla="*/ 37 w 37"/>
                <a:gd name="T5" fmla="*/ 4 h 34"/>
                <a:gd name="T6" fmla="*/ 8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0" y="34"/>
                  </a:lnTo>
                  <a:lnTo>
                    <a:pt x="37" y="4"/>
                  </a:lnTo>
                  <a:lnTo>
                    <a:pt x="8"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09" name="Freeform 125"/>
            <p:cNvSpPr/>
            <p:nvPr/>
          </p:nvSpPr>
          <p:spPr bwMode="auto">
            <a:xfrm>
              <a:off x="3998913" y="5187950"/>
              <a:ext cx="58737" cy="52387"/>
            </a:xfrm>
            <a:custGeom>
              <a:avLst/>
              <a:gdLst>
                <a:gd name="T0" fmla="*/ 0 w 37"/>
                <a:gd name="T1" fmla="*/ 26 h 33"/>
                <a:gd name="T2" fmla="*/ 30 w 37"/>
                <a:gd name="T3" fmla="*/ 33 h 33"/>
                <a:gd name="T4" fmla="*/ 37 w 37"/>
                <a:gd name="T5" fmla="*/ 7 h 33"/>
                <a:gd name="T6" fmla="*/ 7 w 37"/>
                <a:gd name="T7" fmla="*/ 0 h 33"/>
                <a:gd name="T8" fmla="*/ 0 w 37"/>
                <a:gd name="T9" fmla="*/ 26 h 33"/>
              </a:gdLst>
              <a:ahLst/>
              <a:cxnLst>
                <a:cxn ang="0">
                  <a:pos x="T0" y="T1"/>
                </a:cxn>
                <a:cxn ang="0">
                  <a:pos x="T2" y="T3"/>
                </a:cxn>
                <a:cxn ang="0">
                  <a:pos x="T4" y="T5"/>
                </a:cxn>
                <a:cxn ang="0">
                  <a:pos x="T6" y="T7"/>
                </a:cxn>
                <a:cxn ang="0">
                  <a:pos x="T8" y="T9"/>
                </a:cxn>
              </a:cxnLst>
              <a:rect l="0" t="0" r="r" b="b"/>
              <a:pathLst>
                <a:path w="37" h="33">
                  <a:moveTo>
                    <a:pt x="0" y="26"/>
                  </a:moveTo>
                  <a:lnTo>
                    <a:pt x="30" y="33"/>
                  </a:lnTo>
                  <a:lnTo>
                    <a:pt x="37" y="7"/>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0" name="Freeform 126"/>
            <p:cNvSpPr/>
            <p:nvPr/>
          </p:nvSpPr>
          <p:spPr bwMode="auto">
            <a:xfrm>
              <a:off x="4064001" y="5316538"/>
              <a:ext cx="58737" cy="53975"/>
            </a:xfrm>
            <a:custGeom>
              <a:avLst/>
              <a:gdLst>
                <a:gd name="T0" fmla="*/ 0 w 37"/>
                <a:gd name="T1" fmla="*/ 26 h 34"/>
                <a:gd name="T2" fmla="*/ 33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3"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1" name="Freeform 127"/>
            <p:cNvSpPr/>
            <p:nvPr/>
          </p:nvSpPr>
          <p:spPr bwMode="auto">
            <a:xfrm>
              <a:off x="3970338" y="5292725"/>
              <a:ext cx="58737" cy="53975"/>
            </a:xfrm>
            <a:custGeom>
              <a:avLst/>
              <a:gdLst>
                <a:gd name="T0" fmla="*/ 0 w 37"/>
                <a:gd name="T1" fmla="*/ 26 h 34"/>
                <a:gd name="T2" fmla="*/ 33 w 37"/>
                <a:gd name="T3" fmla="*/ 34 h 34"/>
                <a:gd name="T4" fmla="*/ 37 w 37"/>
                <a:gd name="T5" fmla="*/ 8 h 34"/>
                <a:gd name="T6" fmla="*/ 7 w 37"/>
                <a:gd name="T7" fmla="*/ 0 h 34"/>
                <a:gd name="T8" fmla="*/ 0 w 37"/>
                <a:gd name="T9" fmla="*/ 26 h 34"/>
              </a:gdLst>
              <a:ahLst/>
              <a:cxnLst>
                <a:cxn ang="0">
                  <a:pos x="T0" y="T1"/>
                </a:cxn>
                <a:cxn ang="0">
                  <a:pos x="T2" y="T3"/>
                </a:cxn>
                <a:cxn ang="0">
                  <a:pos x="T4" y="T5"/>
                </a:cxn>
                <a:cxn ang="0">
                  <a:pos x="T6" y="T7"/>
                </a:cxn>
                <a:cxn ang="0">
                  <a:pos x="T8" y="T9"/>
                </a:cxn>
              </a:cxnLst>
              <a:rect l="0" t="0" r="r" b="b"/>
              <a:pathLst>
                <a:path w="37" h="34">
                  <a:moveTo>
                    <a:pt x="0" y="26"/>
                  </a:moveTo>
                  <a:lnTo>
                    <a:pt x="33" y="34"/>
                  </a:lnTo>
                  <a:lnTo>
                    <a:pt x="37" y="8"/>
                  </a:lnTo>
                  <a:lnTo>
                    <a:pt x="7" y="0"/>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2" name="Freeform 128"/>
            <p:cNvSpPr/>
            <p:nvPr/>
          </p:nvSpPr>
          <p:spPr bwMode="auto">
            <a:xfrm>
              <a:off x="4081463" y="4851400"/>
              <a:ext cx="93662" cy="382587"/>
            </a:xfrm>
            <a:custGeom>
              <a:avLst/>
              <a:gdLst>
                <a:gd name="T0" fmla="*/ 16 w 16"/>
                <a:gd name="T1" fmla="*/ 0 h 65"/>
                <a:gd name="T2" fmla="*/ 16 w 16"/>
                <a:gd name="T3" fmla="*/ 1 h 65"/>
                <a:gd name="T4" fmla="*/ 5 w 16"/>
                <a:gd name="T5" fmla="*/ 49 h 65"/>
                <a:gd name="T6" fmla="*/ 1 w 16"/>
                <a:gd name="T7" fmla="*/ 64 h 65"/>
                <a:gd name="T8" fmla="*/ 0 w 16"/>
                <a:gd name="T9" fmla="*/ 65 h 65"/>
                <a:gd name="T10" fmla="*/ 0 w 16"/>
                <a:gd name="T11" fmla="*/ 64 h 65"/>
                <a:gd name="T12" fmla="*/ 3 w 16"/>
                <a:gd name="T13" fmla="*/ 49 h 65"/>
                <a:gd name="T14" fmla="*/ 14 w 16"/>
                <a:gd name="T15" fmla="*/ 0 h 65"/>
                <a:gd name="T16" fmla="*/ 16 w 16"/>
                <a:gd name="T17"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65">
                  <a:moveTo>
                    <a:pt x="16" y="0"/>
                  </a:moveTo>
                  <a:cubicBezTo>
                    <a:pt x="16" y="0"/>
                    <a:pt x="16" y="0"/>
                    <a:pt x="16" y="1"/>
                  </a:cubicBezTo>
                  <a:cubicBezTo>
                    <a:pt x="12" y="17"/>
                    <a:pt x="8" y="33"/>
                    <a:pt x="5" y="49"/>
                  </a:cubicBezTo>
                  <a:cubicBezTo>
                    <a:pt x="1" y="64"/>
                    <a:pt x="1" y="64"/>
                    <a:pt x="1" y="64"/>
                  </a:cubicBezTo>
                  <a:cubicBezTo>
                    <a:pt x="1" y="65"/>
                    <a:pt x="1" y="65"/>
                    <a:pt x="0" y="65"/>
                  </a:cubicBezTo>
                  <a:cubicBezTo>
                    <a:pt x="0" y="65"/>
                    <a:pt x="0" y="64"/>
                    <a:pt x="0" y="64"/>
                  </a:cubicBezTo>
                  <a:cubicBezTo>
                    <a:pt x="3" y="49"/>
                    <a:pt x="3" y="49"/>
                    <a:pt x="3" y="49"/>
                  </a:cubicBezTo>
                  <a:cubicBezTo>
                    <a:pt x="7" y="33"/>
                    <a:pt x="10" y="16"/>
                    <a:pt x="14" y="0"/>
                  </a:cubicBezTo>
                  <a:cubicBezTo>
                    <a:pt x="15" y="0"/>
                    <a:pt x="15" y="0"/>
                    <a:pt x="16" y="0"/>
                  </a:cubicBezTo>
                  <a:close/>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3" name="Freeform 129"/>
            <p:cNvSpPr/>
            <p:nvPr/>
          </p:nvSpPr>
          <p:spPr bwMode="auto">
            <a:xfrm>
              <a:off x="4105276" y="4727575"/>
              <a:ext cx="146050" cy="128587"/>
            </a:xfrm>
            <a:custGeom>
              <a:avLst/>
              <a:gdLst>
                <a:gd name="T0" fmla="*/ 15 w 25"/>
                <a:gd name="T1" fmla="*/ 10 h 22"/>
                <a:gd name="T2" fmla="*/ 24 w 25"/>
                <a:gd name="T3" fmla="*/ 10 h 22"/>
                <a:gd name="T4" fmla="*/ 11 w 25"/>
                <a:gd name="T5" fmla="*/ 22 h 22"/>
                <a:gd name="T6" fmla="*/ 6 w 25"/>
                <a:gd name="T7" fmla="*/ 3 h 22"/>
                <a:gd name="T8" fmla="*/ 15 w 25"/>
                <a:gd name="T9" fmla="*/ 10 h 22"/>
              </a:gdLst>
              <a:ahLst/>
              <a:cxnLst>
                <a:cxn ang="0">
                  <a:pos x="T0" y="T1"/>
                </a:cxn>
                <a:cxn ang="0">
                  <a:pos x="T2" y="T3"/>
                </a:cxn>
                <a:cxn ang="0">
                  <a:pos x="T4" y="T5"/>
                </a:cxn>
                <a:cxn ang="0">
                  <a:pos x="T6" y="T7"/>
                </a:cxn>
                <a:cxn ang="0">
                  <a:pos x="T8" y="T9"/>
                </a:cxn>
              </a:cxnLst>
              <a:rect l="0" t="0" r="r" b="b"/>
              <a:pathLst>
                <a:path w="25" h="22">
                  <a:moveTo>
                    <a:pt x="15" y="10"/>
                  </a:moveTo>
                  <a:cubicBezTo>
                    <a:pt x="17" y="5"/>
                    <a:pt x="25" y="4"/>
                    <a:pt x="24" y="10"/>
                  </a:cubicBezTo>
                  <a:cubicBezTo>
                    <a:pt x="23" y="15"/>
                    <a:pt x="15" y="20"/>
                    <a:pt x="11" y="22"/>
                  </a:cubicBezTo>
                  <a:cubicBezTo>
                    <a:pt x="9" y="18"/>
                    <a:pt x="0" y="7"/>
                    <a:pt x="6" y="3"/>
                  </a:cubicBezTo>
                  <a:cubicBezTo>
                    <a:pt x="10" y="0"/>
                    <a:pt x="13" y="7"/>
                    <a:pt x="15" y="10"/>
                  </a:cubicBezTo>
                  <a:close/>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4" name="Freeform 130"/>
            <p:cNvSpPr/>
            <p:nvPr/>
          </p:nvSpPr>
          <p:spPr bwMode="auto">
            <a:xfrm>
              <a:off x="4105276" y="4727575"/>
              <a:ext cx="63500" cy="111125"/>
            </a:xfrm>
            <a:custGeom>
              <a:avLst/>
              <a:gdLst>
                <a:gd name="T0" fmla="*/ 11 w 11"/>
                <a:gd name="T1" fmla="*/ 2 h 19"/>
                <a:gd name="T2" fmla="*/ 11 w 11"/>
                <a:gd name="T3" fmla="*/ 2 h 19"/>
                <a:gd name="T4" fmla="*/ 10 w 11"/>
                <a:gd name="T5" fmla="*/ 2 h 19"/>
                <a:gd name="T6" fmla="*/ 5 w 11"/>
                <a:gd name="T7" fmla="*/ 2 h 19"/>
                <a:gd name="T8" fmla="*/ 8 w 11"/>
                <a:gd name="T9" fmla="*/ 18 h 19"/>
                <a:gd name="T10" fmla="*/ 8 w 11"/>
                <a:gd name="T11" fmla="*/ 19 h 19"/>
                <a:gd name="T12" fmla="*/ 8 w 11"/>
                <a:gd name="T13" fmla="*/ 19 h 19"/>
                <a:gd name="T14" fmla="*/ 5 w 11"/>
                <a:gd name="T15" fmla="*/ 1 h 19"/>
                <a:gd name="T16" fmla="*/ 11 w 11"/>
                <a:gd name="T17"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9">
                  <a:moveTo>
                    <a:pt x="11" y="2"/>
                  </a:moveTo>
                  <a:cubicBezTo>
                    <a:pt x="11" y="2"/>
                    <a:pt x="11" y="2"/>
                    <a:pt x="11" y="2"/>
                  </a:cubicBezTo>
                  <a:cubicBezTo>
                    <a:pt x="10" y="2"/>
                    <a:pt x="10" y="2"/>
                    <a:pt x="10" y="2"/>
                  </a:cubicBezTo>
                  <a:cubicBezTo>
                    <a:pt x="9" y="0"/>
                    <a:pt x="7" y="0"/>
                    <a:pt x="5" y="2"/>
                  </a:cubicBezTo>
                  <a:cubicBezTo>
                    <a:pt x="1" y="5"/>
                    <a:pt x="5" y="13"/>
                    <a:pt x="8" y="18"/>
                  </a:cubicBezTo>
                  <a:cubicBezTo>
                    <a:pt x="8" y="19"/>
                    <a:pt x="8" y="19"/>
                    <a:pt x="8" y="19"/>
                  </a:cubicBezTo>
                  <a:cubicBezTo>
                    <a:pt x="8" y="19"/>
                    <a:pt x="8" y="19"/>
                    <a:pt x="8" y="19"/>
                  </a:cubicBezTo>
                  <a:cubicBezTo>
                    <a:pt x="4" y="13"/>
                    <a:pt x="0" y="5"/>
                    <a:pt x="5" y="1"/>
                  </a:cubicBezTo>
                  <a:cubicBezTo>
                    <a:pt x="7" y="0"/>
                    <a:pt x="9" y="0"/>
                    <a:pt x="11" y="2"/>
                  </a:cubicBezTo>
                  <a:close/>
                </a:path>
              </a:pathLst>
            </a:custGeom>
            <a:solidFill>
              <a:srgbClr val="F2E28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5" name="Freeform 131"/>
            <p:cNvSpPr/>
            <p:nvPr/>
          </p:nvSpPr>
          <p:spPr bwMode="auto">
            <a:xfrm>
              <a:off x="7118351" y="5735638"/>
              <a:ext cx="63500" cy="265112"/>
            </a:xfrm>
            <a:custGeom>
              <a:avLst/>
              <a:gdLst>
                <a:gd name="T0" fmla="*/ 4 w 11"/>
                <a:gd name="T1" fmla="*/ 1 h 45"/>
                <a:gd name="T2" fmla="*/ 7 w 11"/>
                <a:gd name="T3" fmla="*/ 20 h 45"/>
                <a:gd name="T4" fmla="*/ 11 w 11"/>
                <a:gd name="T5" fmla="*/ 44 h 45"/>
                <a:gd name="T6" fmla="*/ 9 w 11"/>
                <a:gd name="T7" fmla="*/ 43 h 45"/>
                <a:gd name="T8" fmla="*/ 7 w 11"/>
                <a:gd name="T9" fmla="*/ 45 h 45"/>
                <a:gd name="T10" fmla="*/ 3 w 11"/>
                <a:gd name="T11" fmla="*/ 20 h 45"/>
                <a:gd name="T12" fmla="*/ 0 w 11"/>
                <a:gd name="T13" fmla="*/ 2 h 45"/>
                <a:gd name="T14" fmla="*/ 2 w 11"/>
                <a:gd name="T15" fmla="*/ 0 h 45"/>
                <a:gd name="T16" fmla="*/ 4 w 11"/>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45">
                  <a:moveTo>
                    <a:pt x="4" y="1"/>
                  </a:moveTo>
                  <a:cubicBezTo>
                    <a:pt x="7" y="20"/>
                    <a:pt x="7" y="20"/>
                    <a:pt x="7" y="20"/>
                  </a:cubicBezTo>
                  <a:cubicBezTo>
                    <a:pt x="11" y="44"/>
                    <a:pt x="11" y="44"/>
                    <a:pt x="11" y="44"/>
                  </a:cubicBezTo>
                  <a:cubicBezTo>
                    <a:pt x="11" y="43"/>
                    <a:pt x="10" y="43"/>
                    <a:pt x="9" y="43"/>
                  </a:cubicBezTo>
                  <a:cubicBezTo>
                    <a:pt x="8" y="43"/>
                    <a:pt x="7" y="44"/>
                    <a:pt x="7" y="45"/>
                  </a:cubicBezTo>
                  <a:cubicBezTo>
                    <a:pt x="3" y="20"/>
                    <a:pt x="3" y="20"/>
                    <a:pt x="3" y="20"/>
                  </a:cubicBezTo>
                  <a:cubicBezTo>
                    <a:pt x="0" y="2"/>
                    <a:pt x="0" y="2"/>
                    <a:pt x="0" y="2"/>
                  </a:cubicBezTo>
                  <a:cubicBezTo>
                    <a:pt x="0" y="1"/>
                    <a:pt x="1" y="0"/>
                    <a:pt x="2" y="0"/>
                  </a:cubicBezTo>
                  <a:cubicBezTo>
                    <a:pt x="3" y="0"/>
                    <a:pt x="4" y="0"/>
                    <a:pt x="4" y="1"/>
                  </a:cubicBezTo>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6" name="Freeform 132"/>
            <p:cNvSpPr/>
            <p:nvPr/>
          </p:nvSpPr>
          <p:spPr bwMode="auto">
            <a:xfrm>
              <a:off x="7029451" y="5611813"/>
              <a:ext cx="152400" cy="136525"/>
            </a:xfrm>
            <a:custGeom>
              <a:avLst/>
              <a:gdLst>
                <a:gd name="T0" fmla="*/ 15 w 26"/>
                <a:gd name="T1" fmla="*/ 9 h 23"/>
                <a:gd name="T2" fmla="*/ 24 w 26"/>
                <a:gd name="T3" fmla="*/ 6 h 23"/>
                <a:gd name="T4" fmla="*/ 17 w 26"/>
                <a:gd name="T5" fmla="*/ 23 h 23"/>
                <a:gd name="T6" fmla="*/ 4 w 26"/>
                <a:gd name="T7" fmla="*/ 6 h 23"/>
                <a:gd name="T8" fmla="*/ 15 w 26"/>
                <a:gd name="T9" fmla="*/ 9 h 23"/>
              </a:gdLst>
              <a:ahLst/>
              <a:cxnLst>
                <a:cxn ang="0">
                  <a:pos x="T0" y="T1"/>
                </a:cxn>
                <a:cxn ang="0">
                  <a:pos x="T2" y="T3"/>
                </a:cxn>
                <a:cxn ang="0">
                  <a:pos x="T4" y="T5"/>
                </a:cxn>
                <a:cxn ang="0">
                  <a:pos x="T6" y="T7"/>
                </a:cxn>
                <a:cxn ang="0">
                  <a:pos x="T8" y="T9"/>
                </a:cxn>
              </a:cxnLst>
              <a:rect l="0" t="0" r="r" b="b"/>
              <a:pathLst>
                <a:path w="26" h="23">
                  <a:moveTo>
                    <a:pt x="15" y="9"/>
                  </a:moveTo>
                  <a:cubicBezTo>
                    <a:pt x="16" y="4"/>
                    <a:pt x="23" y="0"/>
                    <a:pt x="24" y="6"/>
                  </a:cubicBezTo>
                  <a:cubicBezTo>
                    <a:pt x="26" y="11"/>
                    <a:pt x="20" y="20"/>
                    <a:pt x="17" y="23"/>
                  </a:cubicBezTo>
                  <a:cubicBezTo>
                    <a:pt x="13" y="20"/>
                    <a:pt x="0" y="13"/>
                    <a:pt x="4" y="6"/>
                  </a:cubicBezTo>
                  <a:cubicBezTo>
                    <a:pt x="6" y="1"/>
                    <a:pt x="12" y="7"/>
                    <a:pt x="15" y="9"/>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7" name="Freeform 133"/>
            <p:cNvSpPr/>
            <p:nvPr/>
          </p:nvSpPr>
          <p:spPr bwMode="auto">
            <a:xfrm>
              <a:off x="7018338" y="5624513"/>
              <a:ext cx="87312" cy="111125"/>
            </a:xfrm>
            <a:custGeom>
              <a:avLst/>
              <a:gdLst>
                <a:gd name="T0" fmla="*/ 10 w 15"/>
                <a:gd name="T1" fmla="*/ 1 h 19"/>
                <a:gd name="T2" fmla="*/ 10 w 15"/>
                <a:gd name="T3" fmla="*/ 2 h 19"/>
                <a:gd name="T4" fmla="*/ 10 w 15"/>
                <a:gd name="T5" fmla="*/ 2 h 19"/>
                <a:gd name="T6" fmla="*/ 5 w 15"/>
                <a:gd name="T7" fmla="*/ 4 h 19"/>
                <a:gd name="T8" fmla="*/ 14 w 15"/>
                <a:gd name="T9" fmla="*/ 18 h 19"/>
                <a:gd name="T10" fmla="*/ 15 w 15"/>
                <a:gd name="T11" fmla="*/ 19 h 19"/>
                <a:gd name="T12" fmla="*/ 14 w 15"/>
                <a:gd name="T13" fmla="*/ 19 h 19"/>
                <a:gd name="T14" fmla="*/ 4 w 15"/>
                <a:gd name="T15" fmla="*/ 3 h 19"/>
                <a:gd name="T16" fmla="*/ 10 w 15"/>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9">
                  <a:moveTo>
                    <a:pt x="10" y="1"/>
                  </a:moveTo>
                  <a:cubicBezTo>
                    <a:pt x="10" y="2"/>
                    <a:pt x="10" y="2"/>
                    <a:pt x="10" y="2"/>
                  </a:cubicBezTo>
                  <a:cubicBezTo>
                    <a:pt x="10" y="2"/>
                    <a:pt x="10" y="2"/>
                    <a:pt x="10" y="2"/>
                  </a:cubicBezTo>
                  <a:cubicBezTo>
                    <a:pt x="7" y="1"/>
                    <a:pt x="6" y="2"/>
                    <a:pt x="5" y="4"/>
                  </a:cubicBezTo>
                  <a:cubicBezTo>
                    <a:pt x="2" y="9"/>
                    <a:pt x="9" y="15"/>
                    <a:pt x="14" y="18"/>
                  </a:cubicBezTo>
                  <a:cubicBezTo>
                    <a:pt x="15" y="19"/>
                    <a:pt x="15" y="19"/>
                    <a:pt x="15" y="19"/>
                  </a:cubicBezTo>
                  <a:cubicBezTo>
                    <a:pt x="14" y="19"/>
                    <a:pt x="14" y="19"/>
                    <a:pt x="14" y="19"/>
                  </a:cubicBezTo>
                  <a:cubicBezTo>
                    <a:pt x="8" y="15"/>
                    <a:pt x="0" y="9"/>
                    <a:pt x="4" y="3"/>
                  </a:cubicBezTo>
                  <a:cubicBezTo>
                    <a:pt x="4" y="1"/>
                    <a:pt x="6" y="0"/>
                    <a:pt x="10" y="1"/>
                  </a:cubicBezTo>
                  <a:close/>
                </a:path>
              </a:pathLst>
            </a:custGeom>
            <a:solidFill>
              <a:srgbClr val="FF668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8" name="Freeform 134"/>
            <p:cNvSpPr/>
            <p:nvPr/>
          </p:nvSpPr>
          <p:spPr bwMode="auto">
            <a:xfrm>
              <a:off x="5387976" y="5476875"/>
              <a:ext cx="58737" cy="265112"/>
            </a:xfrm>
            <a:custGeom>
              <a:avLst/>
              <a:gdLst>
                <a:gd name="T0" fmla="*/ 0 w 10"/>
                <a:gd name="T1" fmla="*/ 0 h 45"/>
                <a:gd name="T2" fmla="*/ 1 w 10"/>
                <a:gd name="T3" fmla="*/ 1 h 45"/>
                <a:gd name="T4" fmla="*/ 5 w 10"/>
                <a:gd name="T5" fmla="*/ 19 h 45"/>
                <a:gd name="T6" fmla="*/ 10 w 10"/>
                <a:gd name="T7" fmla="*/ 44 h 45"/>
                <a:gd name="T8" fmla="*/ 9 w 10"/>
                <a:gd name="T9" fmla="*/ 45 h 45"/>
                <a:gd name="T10" fmla="*/ 8 w 10"/>
                <a:gd name="T11" fmla="*/ 44 h 45"/>
                <a:gd name="T12" fmla="*/ 3 w 10"/>
                <a:gd name="T13" fmla="*/ 20 h 45"/>
                <a:gd name="T14" fmla="*/ 0 w 10"/>
                <a:gd name="T15" fmla="*/ 1 h 45"/>
                <a:gd name="T16" fmla="*/ 0 w 10"/>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0" y="0"/>
                  </a:moveTo>
                  <a:cubicBezTo>
                    <a:pt x="1" y="0"/>
                    <a:pt x="1" y="1"/>
                    <a:pt x="1" y="1"/>
                  </a:cubicBezTo>
                  <a:cubicBezTo>
                    <a:pt x="5" y="19"/>
                    <a:pt x="5" y="19"/>
                    <a:pt x="5" y="19"/>
                  </a:cubicBezTo>
                  <a:cubicBezTo>
                    <a:pt x="6" y="26"/>
                    <a:pt x="7" y="30"/>
                    <a:pt x="10" y="44"/>
                  </a:cubicBezTo>
                  <a:cubicBezTo>
                    <a:pt x="10" y="44"/>
                    <a:pt x="9" y="44"/>
                    <a:pt x="9" y="45"/>
                  </a:cubicBezTo>
                  <a:cubicBezTo>
                    <a:pt x="9" y="45"/>
                    <a:pt x="8" y="44"/>
                    <a:pt x="8" y="44"/>
                  </a:cubicBezTo>
                  <a:cubicBezTo>
                    <a:pt x="5" y="31"/>
                    <a:pt x="4" y="26"/>
                    <a:pt x="3" y="20"/>
                  </a:cubicBezTo>
                  <a:cubicBezTo>
                    <a:pt x="0" y="1"/>
                    <a:pt x="0" y="1"/>
                    <a:pt x="0" y="1"/>
                  </a:cubicBezTo>
                  <a:cubicBezTo>
                    <a:pt x="0" y="1"/>
                    <a:pt x="0" y="0"/>
                    <a:pt x="0"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19" name="Freeform 135"/>
            <p:cNvSpPr/>
            <p:nvPr/>
          </p:nvSpPr>
          <p:spPr bwMode="auto">
            <a:xfrm>
              <a:off x="5289551" y="5346700"/>
              <a:ext cx="152400" cy="134937"/>
            </a:xfrm>
            <a:custGeom>
              <a:avLst/>
              <a:gdLst>
                <a:gd name="T0" fmla="*/ 15 w 26"/>
                <a:gd name="T1" fmla="*/ 10 h 23"/>
                <a:gd name="T2" fmla="*/ 24 w 26"/>
                <a:gd name="T3" fmla="*/ 7 h 23"/>
                <a:gd name="T4" fmla="*/ 18 w 26"/>
                <a:gd name="T5" fmla="*/ 23 h 23"/>
                <a:gd name="T6" fmla="*/ 4 w 26"/>
                <a:gd name="T7" fmla="*/ 8 h 23"/>
                <a:gd name="T8" fmla="*/ 15 w 26"/>
                <a:gd name="T9" fmla="*/ 10 h 23"/>
              </a:gdLst>
              <a:ahLst/>
              <a:cxnLst>
                <a:cxn ang="0">
                  <a:pos x="T0" y="T1"/>
                </a:cxn>
                <a:cxn ang="0">
                  <a:pos x="T2" y="T3"/>
                </a:cxn>
                <a:cxn ang="0">
                  <a:pos x="T4" y="T5"/>
                </a:cxn>
                <a:cxn ang="0">
                  <a:pos x="T6" y="T7"/>
                </a:cxn>
                <a:cxn ang="0">
                  <a:pos x="T8" y="T9"/>
                </a:cxn>
              </a:cxnLst>
              <a:rect l="0" t="0" r="r" b="b"/>
              <a:pathLst>
                <a:path w="26" h="23">
                  <a:moveTo>
                    <a:pt x="15" y="10"/>
                  </a:moveTo>
                  <a:cubicBezTo>
                    <a:pt x="15" y="5"/>
                    <a:pt x="22" y="0"/>
                    <a:pt x="24" y="7"/>
                  </a:cubicBezTo>
                  <a:cubicBezTo>
                    <a:pt x="26" y="11"/>
                    <a:pt x="20" y="20"/>
                    <a:pt x="18" y="23"/>
                  </a:cubicBezTo>
                  <a:cubicBezTo>
                    <a:pt x="14" y="21"/>
                    <a:pt x="0" y="14"/>
                    <a:pt x="4" y="8"/>
                  </a:cubicBezTo>
                  <a:cubicBezTo>
                    <a:pt x="6" y="3"/>
                    <a:pt x="12" y="8"/>
                    <a:pt x="15"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0" name="Freeform 136"/>
            <p:cNvSpPr/>
            <p:nvPr/>
          </p:nvSpPr>
          <p:spPr bwMode="auto">
            <a:xfrm>
              <a:off x="5283201" y="5364163"/>
              <a:ext cx="82550" cy="112712"/>
            </a:xfrm>
            <a:custGeom>
              <a:avLst/>
              <a:gdLst>
                <a:gd name="T0" fmla="*/ 9 w 14"/>
                <a:gd name="T1" fmla="*/ 1 h 19"/>
                <a:gd name="T2" fmla="*/ 9 w 14"/>
                <a:gd name="T3" fmla="*/ 2 h 19"/>
                <a:gd name="T4" fmla="*/ 8 w 14"/>
                <a:gd name="T5" fmla="*/ 2 h 19"/>
                <a:gd name="T6" fmla="*/ 3 w 14"/>
                <a:gd name="T7" fmla="*/ 4 h 19"/>
                <a:gd name="T8" fmla="*/ 14 w 14"/>
                <a:gd name="T9" fmla="*/ 19 h 19"/>
                <a:gd name="T10" fmla="*/ 14 w 14"/>
                <a:gd name="T11" fmla="*/ 19 h 19"/>
                <a:gd name="T12" fmla="*/ 13 w 14"/>
                <a:gd name="T13" fmla="*/ 19 h 19"/>
                <a:gd name="T14" fmla="*/ 3 w 14"/>
                <a:gd name="T15" fmla="*/ 4 h 19"/>
                <a:gd name="T16" fmla="*/ 9 w 14"/>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9" y="1"/>
                  </a:moveTo>
                  <a:cubicBezTo>
                    <a:pt x="9" y="2"/>
                    <a:pt x="9" y="2"/>
                    <a:pt x="9" y="2"/>
                  </a:cubicBezTo>
                  <a:cubicBezTo>
                    <a:pt x="8" y="2"/>
                    <a:pt x="8" y="2"/>
                    <a:pt x="8" y="2"/>
                  </a:cubicBezTo>
                  <a:cubicBezTo>
                    <a:pt x="6" y="1"/>
                    <a:pt x="4" y="2"/>
                    <a:pt x="3" y="4"/>
                  </a:cubicBezTo>
                  <a:cubicBezTo>
                    <a:pt x="0" y="9"/>
                    <a:pt x="8" y="15"/>
                    <a:pt x="14" y="19"/>
                  </a:cubicBezTo>
                  <a:cubicBezTo>
                    <a:pt x="14" y="19"/>
                    <a:pt x="14" y="19"/>
                    <a:pt x="14" y="19"/>
                  </a:cubicBezTo>
                  <a:cubicBezTo>
                    <a:pt x="13" y="19"/>
                    <a:pt x="13" y="19"/>
                    <a:pt x="13" y="19"/>
                  </a:cubicBezTo>
                  <a:cubicBezTo>
                    <a:pt x="7" y="15"/>
                    <a:pt x="0" y="10"/>
                    <a:pt x="3" y="4"/>
                  </a:cubicBezTo>
                  <a:cubicBezTo>
                    <a:pt x="4" y="1"/>
                    <a:pt x="6" y="0"/>
                    <a:pt x="9"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1" name="Freeform 137"/>
            <p:cNvSpPr/>
            <p:nvPr/>
          </p:nvSpPr>
          <p:spPr bwMode="auto">
            <a:xfrm>
              <a:off x="369888" y="5381625"/>
              <a:ext cx="58737" cy="265112"/>
            </a:xfrm>
            <a:custGeom>
              <a:avLst/>
              <a:gdLst>
                <a:gd name="T0" fmla="*/ 1 w 10"/>
                <a:gd name="T1" fmla="*/ 0 h 45"/>
                <a:gd name="T2" fmla="*/ 2 w 10"/>
                <a:gd name="T3" fmla="*/ 1 h 45"/>
                <a:gd name="T4" fmla="*/ 5 w 10"/>
                <a:gd name="T5" fmla="*/ 19 h 45"/>
                <a:gd name="T6" fmla="*/ 10 w 10"/>
                <a:gd name="T7" fmla="*/ 44 h 45"/>
                <a:gd name="T8" fmla="*/ 10 w 10"/>
                <a:gd name="T9" fmla="*/ 45 h 45"/>
                <a:gd name="T10" fmla="*/ 9 w 10"/>
                <a:gd name="T11" fmla="*/ 44 h 45"/>
                <a:gd name="T12" fmla="*/ 4 w 10"/>
                <a:gd name="T13" fmla="*/ 20 h 45"/>
                <a:gd name="T14" fmla="*/ 0 w 10"/>
                <a:gd name="T15" fmla="*/ 1 h 45"/>
                <a:gd name="T16" fmla="*/ 1 w 10"/>
                <a:gd name="T17"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5">
                  <a:moveTo>
                    <a:pt x="1" y="0"/>
                  </a:moveTo>
                  <a:cubicBezTo>
                    <a:pt x="1" y="0"/>
                    <a:pt x="2" y="1"/>
                    <a:pt x="2" y="1"/>
                  </a:cubicBezTo>
                  <a:cubicBezTo>
                    <a:pt x="5" y="19"/>
                    <a:pt x="5" y="19"/>
                    <a:pt x="5" y="19"/>
                  </a:cubicBezTo>
                  <a:cubicBezTo>
                    <a:pt x="6" y="26"/>
                    <a:pt x="7" y="30"/>
                    <a:pt x="10" y="44"/>
                  </a:cubicBezTo>
                  <a:cubicBezTo>
                    <a:pt x="10" y="44"/>
                    <a:pt x="10" y="44"/>
                    <a:pt x="10" y="45"/>
                  </a:cubicBezTo>
                  <a:cubicBezTo>
                    <a:pt x="9" y="45"/>
                    <a:pt x="9" y="44"/>
                    <a:pt x="9" y="44"/>
                  </a:cubicBezTo>
                  <a:cubicBezTo>
                    <a:pt x="6" y="31"/>
                    <a:pt x="5" y="26"/>
                    <a:pt x="4" y="20"/>
                  </a:cubicBezTo>
                  <a:cubicBezTo>
                    <a:pt x="0" y="1"/>
                    <a:pt x="0" y="1"/>
                    <a:pt x="0" y="1"/>
                  </a:cubicBezTo>
                  <a:cubicBezTo>
                    <a:pt x="0" y="1"/>
                    <a:pt x="0" y="1"/>
                    <a:pt x="1" y="0"/>
                  </a:cubicBezTo>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2" name="Freeform 138"/>
            <p:cNvSpPr/>
            <p:nvPr/>
          </p:nvSpPr>
          <p:spPr bwMode="auto">
            <a:xfrm>
              <a:off x="276226" y="5251450"/>
              <a:ext cx="146050" cy="142875"/>
            </a:xfrm>
            <a:custGeom>
              <a:avLst/>
              <a:gdLst>
                <a:gd name="T0" fmla="*/ 15 w 25"/>
                <a:gd name="T1" fmla="*/ 10 h 24"/>
                <a:gd name="T2" fmla="*/ 24 w 25"/>
                <a:gd name="T3" fmla="*/ 7 h 24"/>
                <a:gd name="T4" fmla="*/ 17 w 25"/>
                <a:gd name="T5" fmla="*/ 24 h 24"/>
                <a:gd name="T6" fmla="*/ 3 w 25"/>
                <a:gd name="T7" fmla="*/ 8 h 24"/>
                <a:gd name="T8" fmla="*/ 15 w 25"/>
                <a:gd name="T9" fmla="*/ 10 h 24"/>
              </a:gdLst>
              <a:ahLst/>
              <a:cxnLst>
                <a:cxn ang="0">
                  <a:pos x="T0" y="T1"/>
                </a:cxn>
                <a:cxn ang="0">
                  <a:pos x="T2" y="T3"/>
                </a:cxn>
                <a:cxn ang="0">
                  <a:pos x="T4" y="T5"/>
                </a:cxn>
                <a:cxn ang="0">
                  <a:pos x="T6" y="T7"/>
                </a:cxn>
                <a:cxn ang="0">
                  <a:pos x="T8" y="T9"/>
                </a:cxn>
              </a:cxnLst>
              <a:rect l="0" t="0" r="r" b="b"/>
              <a:pathLst>
                <a:path w="25" h="24">
                  <a:moveTo>
                    <a:pt x="15" y="10"/>
                  </a:moveTo>
                  <a:cubicBezTo>
                    <a:pt x="15" y="5"/>
                    <a:pt x="22" y="0"/>
                    <a:pt x="24" y="7"/>
                  </a:cubicBezTo>
                  <a:cubicBezTo>
                    <a:pt x="25" y="11"/>
                    <a:pt x="20" y="20"/>
                    <a:pt x="17" y="24"/>
                  </a:cubicBezTo>
                  <a:cubicBezTo>
                    <a:pt x="13" y="21"/>
                    <a:pt x="0" y="14"/>
                    <a:pt x="3" y="8"/>
                  </a:cubicBezTo>
                  <a:cubicBezTo>
                    <a:pt x="6" y="3"/>
                    <a:pt x="12" y="8"/>
                    <a:pt x="15" y="10"/>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3" name="Freeform 139"/>
            <p:cNvSpPr/>
            <p:nvPr/>
          </p:nvSpPr>
          <p:spPr bwMode="auto">
            <a:xfrm>
              <a:off x="265113" y="5270500"/>
              <a:ext cx="80962" cy="111125"/>
            </a:xfrm>
            <a:custGeom>
              <a:avLst/>
              <a:gdLst>
                <a:gd name="T0" fmla="*/ 9 w 14"/>
                <a:gd name="T1" fmla="*/ 1 h 19"/>
                <a:gd name="T2" fmla="*/ 9 w 14"/>
                <a:gd name="T3" fmla="*/ 2 h 19"/>
                <a:gd name="T4" fmla="*/ 9 w 14"/>
                <a:gd name="T5" fmla="*/ 2 h 19"/>
                <a:gd name="T6" fmla="*/ 4 w 14"/>
                <a:gd name="T7" fmla="*/ 4 h 19"/>
                <a:gd name="T8" fmla="*/ 14 w 14"/>
                <a:gd name="T9" fmla="*/ 19 h 19"/>
                <a:gd name="T10" fmla="*/ 14 w 14"/>
                <a:gd name="T11" fmla="*/ 19 h 19"/>
                <a:gd name="T12" fmla="*/ 14 w 14"/>
                <a:gd name="T13" fmla="*/ 19 h 19"/>
                <a:gd name="T14" fmla="*/ 3 w 14"/>
                <a:gd name="T15" fmla="*/ 4 h 19"/>
                <a:gd name="T16" fmla="*/ 9 w 14"/>
                <a:gd name="T17"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9">
                  <a:moveTo>
                    <a:pt x="9" y="1"/>
                  </a:moveTo>
                  <a:cubicBezTo>
                    <a:pt x="9" y="2"/>
                    <a:pt x="9" y="2"/>
                    <a:pt x="9" y="2"/>
                  </a:cubicBezTo>
                  <a:cubicBezTo>
                    <a:pt x="9" y="2"/>
                    <a:pt x="9" y="2"/>
                    <a:pt x="9" y="2"/>
                  </a:cubicBezTo>
                  <a:cubicBezTo>
                    <a:pt x="7" y="1"/>
                    <a:pt x="5" y="2"/>
                    <a:pt x="4" y="4"/>
                  </a:cubicBezTo>
                  <a:cubicBezTo>
                    <a:pt x="1" y="9"/>
                    <a:pt x="8" y="15"/>
                    <a:pt x="14" y="19"/>
                  </a:cubicBezTo>
                  <a:cubicBezTo>
                    <a:pt x="14" y="19"/>
                    <a:pt x="14" y="19"/>
                    <a:pt x="14" y="19"/>
                  </a:cubicBezTo>
                  <a:cubicBezTo>
                    <a:pt x="14" y="19"/>
                    <a:pt x="14" y="19"/>
                    <a:pt x="14" y="19"/>
                  </a:cubicBezTo>
                  <a:cubicBezTo>
                    <a:pt x="8" y="15"/>
                    <a:pt x="0" y="10"/>
                    <a:pt x="3" y="4"/>
                  </a:cubicBezTo>
                  <a:cubicBezTo>
                    <a:pt x="5" y="1"/>
                    <a:pt x="6" y="0"/>
                    <a:pt x="9" y="1"/>
                  </a:cubicBezTo>
                  <a:close/>
                </a:path>
              </a:pathLst>
            </a:custGeom>
            <a:solidFill>
              <a:srgbClr val="45AF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4" name="Freeform 140"/>
            <p:cNvSpPr>
              <a:spLocks noEditPoints="1"/>
            </p:cNvSpPr>
            <p:nvPr/>
          </p:nvSpPr>
          <p:spPr bwMode="auto">
            <a:xfrm>
              <a:off x="130176" y="5357813"/>
              <a:ext cx="11847512" cy="1316037"/>
            </a:xfrm>
            <a:custGeom>
              <a:avLst/>
              <a:gdLst>
                <a:gd name="T0" fmla="*/ 1678 w 2021"/>
                <a:gd name="T1" fmla="*/ 135 h 223"/>
                <a:gd name="T2" fmla="*/ 1960 w 2021"/>
                <a:gd name="T3" fmla="*/ 19 h 223"/>
                <a:gd name="T4" fmla="*/ 1961 w 2021"/>
                <a:gd name="T5" fmla="*/ 38 h 223"/>
                <a:gd name="T6" fmla="*/ 1963 w 2021"/>
                <a:gd name="T7" fmla="*/ 33 h 223"/>
                <a:gd name="T8" fmla="*/ 1736 w 2021"/>
                <a:gd name="T9" fmla="*/ 140 h 223"/>
                <a:gd name="T10" fmla="*/ 1738 w 2021"/>
                <a:gd name="T11" fmla="*/ 142 h 223"/>
                <a:gd name="T12" fmla="*/ 152 w 2021"/>
                <a:gd name="T13" fmla="*/ 21 h 223"/>
                <a:gd name="T14" fmla="*/ 51 w 2021"/>
                <a:gd name="T15" fmla="*/ 49 h 223"/>
                <a:gd name="T16" fmla="*/ 48 w 2021"/>
                <a:gd name="T17" fmla="*/ 38 h 223"/>
                <a:gd name="T18" fmla="*/ 14 w 2021"/>
                <a:gd name="T19" fmla="*/ 176 h 223"/>
                <a:gd name="T20" fmla="*/ 204 w 2021"/>
                <a:gd name="T21" fmla="*/ 217 h 223"/>
                <a:gd name="T22" fmla="*/ 308 w 2021"/>
                <a:gd name="T23" fmla="*/ 218 h 223"/>
                <a:gd name="T24" fmla="*/ 1239 w 2021"/>
                <a:gd name="T25" fmla="*/ 223 h 223"/>
                <a:gd name="T26" fmla="*/ 1847 w 2021"/>
                <a:gd name="T27" fmla="*/ 214 h 223"/>
                <a:gd name="T28" fmla="*/ 1927 w 2021"/>
                <a:gd name="T29" fmla="*/ 214 h 223"/>
                <a:gd name="T30" fmla="*/ 2017 w 2021"/>
                <a:gd name="T31" fmla="*/ 81 h 223"/>
                <a:gd name="T32" fmla="*/ 1961 w 2021"/>
                <a:gd name="T33" fmla="*/ 18 h 223"/>
                <a:gd name="T34" fmla="*/ 1964 w 2021"/>
                <a:gd name="T35" fmla="*/ 36 h 223"/>
                <a:gd name="T36" fmla="*/ 1961 w 2021"/>
                <a:gd name="T37" fmla="*/ 39 h 223"/>
                <a:gd name="T38" fmla="*/ 1684 w 2021"/>
                <a:gd name="T39" fmla="*/ 137 h 223"/>
                <a:gd name="T40" fmla="*/ 1681 w 2021"/>
                <a:gd name="T41" fmla="*/ 135 h 223"/>
                <a:gd name="T42" fmla="*/ 1661 w 2021"/>
                <a:gd name="T43" fmla="*/ 80 h 223"/>
                <a:gd name="T44" fmla="*/ 1574 w 2021"/>
                <a:gd name="T45" fmla="*/ 98 h 223"/>
                <a:gd name="T46" fmla="*/ 1545 w 2021"/>
                <a:gd name="T47" fmla="*/ 100 h 223"/>
                <a:gd name="T48" fmla="*/ 1493 w 2021"/>
                <a:gd name="T49" fmla="*/ 109 h 223"/>
                <a:gd name="T50" fmla="*/ 1432 w 2021"/>
                <a:gd name="T51" fmla="*/ 114 h 223"/>
                <a:gd name="T52" fmla="*/ 1424 w 2021"/>
                <a:gd name="T53" fmla="*/ 112 h 223"/>
                <a:gd name="T54" fmla="*/ 1364 w 2021"/>
                <a:gd name="T55" fmla="*/ 106 h 223"/>
                <a:gd name="T56" fmla="*/ 1359 w 2021"/>
                <a:gd name="T57" fmla="*/ 117 h 223"/>
                <a:gd name="T58" fmla="*/ 1294 w 2021"/>
                <a:gd name="T59" fmla="*/ 102 h 223"/>
                <a:gd name="T60" fmla="*/ 1289 w 2021"/>
                <a:gd name="T61" fmla="*/ 112 h 223"/>
                <a:gd name="T62" fmla="*/ 1217 w 2021"/>
                <a:gd name="T63" fmla="*/ 96 h 223"/>
                <a:gd name="T64" fmla="*/ 1210 w 2021"/>
                <a:gd name="T65" fmla="*/ 108 h 223"/>
                <a:gd name="T66" fmla="*/ 1200 w 2021"/>
                <a:gd name="T67" fmla="*/ 94 h 223"/>
                <a:gd name="T68" fmla="*/ 1201 w 2021"/>
                <a:gd name="T69" fmla="*/ 107 h 223"/>
                <a:gd name="T70" fmla="*/ 1169 w 2021"/>
                <a:gd name="T71" fmla="*/ 90 h 223"/>
                <a:gd name="T72" fmla="*/ 1169 w 2021"/>
                <a:gd name="T73" fmla="*/ 106 h 223"/>
                <a:gd name="T74" fmla="*/ 1120 w 2021"/>
                <a:gd name="T75" fmla="*/ 84 h 223"/>
                <a:gd name="T76" fmla="*/ 1068 w 2021"/>
                <a:gd name="T77" fmla="*/ 92 h 223"/>
                <a:gd name="T78" fmla="*/ 1055 w 2021"/>
                <a:gd name="T79" fmla="*/ 85 h 223"/>
                <a:gd name="T80" fmla="*/ 982 w 2021"/>
                <a:gd name="T81" fmla="*/ 64 h 223"/>
                <a:gd name="T82" fmla="*/ 960 w 2021"/>
                <a:gd name="T83" fmla="*/ 69 h 223"/>
                <a:gd name="T84" fmla="*/ 904 w 2021"/>
                <a:gd name="T85" fmla="*/ 52 h 223"/>
                <a:gd name="T86" fmla="*/ 906 w 2021"/>
                <a:gd name="T87" fmla="*/ 65 h 223"/>
                <a:gd name="T88" fmla="*/ 844 w 2021"/>
                <a:gd name="T89" fmla="*/ 42 h 223"/>
                <a:gd name="T90" fmla="*/ 838 w 2021"/>
                <a:gd name="T91" fmla="*/ 50 h 223"/>
                <a:gd name="T92" fmla="*/ 796 w 2021"/>
                <a:gd name="T93" fmla="*/ 35 h 223"/>
                <a:gd name="T94" fmla="*/ 790 w 2021"/>
                <a:gd name="T95" fmla="*/ 50 h 223"/>
                <a:gd name="T96" fmla="*/ 776 w 2021"/>
                <a:gd name="T97" fmla="*/ 31 h 223"/>
                <a:gd name="T98" fmla="*/ 704 w 2021"/>
                <a:gd name="T99" fmla="*/ 36 h 223"/>
                <a:gd name="T100" fmla="*/ 686 w 2021"/>
                <a:gd name="T101" fmla="*/ 29 h 223"/>
                <a:gd name="T102" fmla="*/ 638 w 2021"/>
                <a:gd name="T103" fmla="*/ 11 h 223"/>
                <a:gd name="T104" fmla="*/ 614 w 2021"/>
                <a:gd name="T105" fmla="*/ 22 h 223"/>
                <a:gd name="T106" fmla="*/ 610 w 2021"/>
                <a:gd name="T107" fmla="*/ 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21" h="223">
                  <a:moveTo>
                    <a:pt x="1664" y="79"/>
                  </a:moveTo>
                  <a:cubicBezTo>
                    <a:pt x="1663" y="79"/>
                    <a:pt x="1663" y="79"/>
                    <a:pt x="1662" y="79"/>
                  </a:cubicBezTo>
                  <a:cubicBezTo>
                    <a:pt x="1664" y="99"/>
                    <a:pt x="1669" y="117"/>
                    <a:pt x="1678" y="135"/>
                  </a:cubicBezTo>
                  <a:cubicBezTo>
                    <a:pt x="1679" y="135"/>
                    <a:pt x="1680" y="135"/>
                    <a:pt x="1681" y="134"/>
                  </a:cubicBezTo>
                  <a:cubicBezTo>
                    <a:pt x="1671" y="117"/>
                    <a:pt x="1666" y="98"/>
                    <a:pt x="1664" y="79"/>
                  </a:cubicBezTo>
                  <a:moveTo>
                    <a:pt x="1960" y="19"/>
                  </a:moveTo>
                  <a:cubicBezTo>
                    <a:pt x="1959" y="19"/>
                    <a:pt x="1958" y="19"/>
                    <a:pt x="1957" y="19"/>
                  </a:cubicBezTo>
                  <a:cubicBezTo>
                    <a:pt x="1959" y="24"/>
                    <a:pt x="1960" y="29"/>
                    <a:pt x="1961" y="34"/>
                  </a:cubicBezTo>
                  <a:cubicBezTo>
                    <a:pt x="1961" y="38"/>
                    <a:pt x="1961" y="38"/>
                    <a:pt x="1961" y="38"/>
                  </a:cubicBezTo>
                  <a:cubicBezTo>
                    <a:pt x="1962" y="38"/>
                    <a:pt x="1963" y="38"/>
                    <a:pt x="1963" y="37"/>
                  </a:cubicBezTo>
                  <a:cubicBezTo>
                    <a:pt x="1963" y="36"/>
                    <a:pt x="1963" y="36"/>
                    <a:pt x="1963" y="36"/>
                  </a:cubicBezTo>
                  <a:cubicBezTo>
                    <a:pt x="1963" y="33"/>
                    <a:pt x="1963" y="33"/>
                    <a:pt x="1963" y="33"/>
                  </a:cubicBezTo>
                  <a:cubicBezTo>
                    <a:pt x="1962" y="28"/>
                    <a:pt x="1961" y="23"/>
                    <a:pt x="1960" y="19"/>
                  </a:cubicBezTo>
                  <a:moveTo>
                    <a:pt x="1738" y="142"/>
                  </a:moveTo>
                  <a:cubicBezTo>
                    <a:pt x="1737" y="142"/>
                    <a:pt x="1736" y="141"/>
                    <a:pt x="1736" y="140"/>
                  </a:cubicBezTo>
                  <a:cubicBezTo>
                    <a:pt x="1736" y="139"/>
                    <a:pt x="1737" y="139"/>
                    <a:pt x="1738" y="139"/>
                  </a:cubicBezTo>
                  <a:cubicBezTo>
                    <a:pt x="1739" y="139"/>
                    <a:pt x="1740" y="140"/>
                    <a:pt x="1739" y="141"/>
                  </a:cubicBezTo>
                  <a:cubicBezTo>
                    <a:pt x="1739" y="142"/>
                    <a:pt x="1738" y="142"/>
                    <a:pt x="1738" y="142"/>
                  </a:cubicBezTo>
                  <a:moveTo>
                    <a:pt x="443" y="0"/>
                  </a:moveTo>
                  <a:cubicBezTo>
                    <a:pt x="387" y="0"/>
                    <a:pt x="330" y="3"/>
                    <a:pt x="274" y="9"/>
                  </a:cubicBezTo>
                  <a:cubicBezTo>
                    <a:pt x="234" y="13"/>
                    <a:pt x="192" y="15"/>
                    <a:pt x="152" y="21"/>
                  </a:cubicBezTo>
                  <a:cubicBezTo>
                    <a:pt x="117" y="25"/>
                    <a:pt x="83" y="32"/>
                    <a:pt x="49" y="38"/>
                  </a:cubicBezTo>
                  <a:cubicBezTo>
                    <a:pt x="50" y="40"/>
                    <a:pt x="50" y="44"/>
                    <a:pt x="51" y="48"/>
                  </a:cubicBezTo>
                  <a:cubicBezTo>
                    <a:pt x="51" y="48"/>
                    <a:pt x="51" y="48"/>
                    <a:pt x="51" y="49"/>
                  </a:cubicBezTo>
                  <a:cubicBezTo>
                    <a:pt x="51" y="49"/>
                    <a:pt x="51" y="49"/>
                    <a:pt x="50" y="49"/>
                  </a:cubicBezTo>
                  <a:cubicBezTo>
                    <a:pt x="50" y="49"/>
                    <a:pt x="50" y="48"/>
                    <a:pt x="50" y="48"/>
                  </a:cubicBezTo>
                  <a:cubicBezTo>
                    <a:pt x="49" y="44"/>
                    <a:pt x="48" y="41"/>
                    <a:pt x="48" y="38"/>
                  </a:cubicBezTo>
                  <a:cubicBezTo>
                    <a:pt x="44" y="39"/>
                    <a:pt x="41" y="39"/>
                    <a:pt x="37" y="40"/>
                  </a:cubicBezTo>
                  <a:cubicBezTo>
                    <a:pt x="11" y="44"/>
                    <a:pt x="0" y="65"/>
                    <a:pt x="4" y="91"/>
                  </a:cubicBezTo>
                  <a:cubicBezTo>
                    <a:pt x="7" y="117"/>
                    <a:pt x="6" y="151"/>
                    <a:pt x="14" y="176"/>
                  </a:cubicBezTo>
                  <a:cubicBezTo>
                    <a:pt x="27" y="213"/>
                    <a:pt x="67" y="221"/>
                    <a:pt x="104" y="221"/>
                  </a:cubicBezTo>
                  <a:cubicBezTo>
                    <a:pt x="120" y="221"/>
                    <a:pt x="135" y="220"/>
                    <a:pt x="148" y="219"/>
                  </a:cubicBezTo>
                  <a:cubicBezTo>
                    <a:pt x="167" y="217"/>
                    <a:pt x="185" y="217"/>
                    <a:pt x="204" y="217"/>
                  </a:cubicBezTo>
                  <a:cubicBezTo>
                    <a:pt x="218" y="217"/>
                    <a:pt x="232" y="217"/>
                    <a:pt x="247" y="217"/>
                  </a:cubicBezTo>
                  <a:cubicBezTo>
                    <a:pt x="261" y="217"/>
                    <a:pt x="275" y="218"/>
                    <a:pt x="290" y="218"/>
                  </a:cubicBezTo>
                  <a:cubicBezTo>
                    <a:pt x="296" y="218"/>
                    <a:pt x="302" y="218"/>
                    <a:pt x="308" y="218"/>
                  </a:cubicBezTo>
                  <a:cubicBezTo>
                    <a:pt x="427" y="215"/>
                    <a:pt x="547" y="214"/>
                    <a:pt x="666" y="213"/>
                  </a:cubicBezTo>
                  <a:cubicBezTo>
                    <a:pt x="684" y="213"/>
                    <a:pt x="702" y="212"/>
                    <a:pt x="721" y="212"/>
                  </a:cubicBezTo>
                  <a:cubicBezTo>
                    <a:pt x="894" y="212"/>
                    <a:pt x="1065" y="222"/>
                    <a:pt x="1239" y="223"/>
                  </a:cubicBezTo>
                  <a:cubicBezTo>
                    <a:pt x="1313" y="223"/>
                    <a:pt x="1386" y="223"/>
                    <a:pt x="1460" y="223"/>
                  </a:cubicBezTo>
                  <a:cubicBezTo>
                    <a:pt x="1577" y="223"/>
                    <a:pt x="1694" y="222"/>
                    <a:pt x="1809" y="215"/>
                  </a:cubicBezTo>
                  <a:cubicBezTo>
                    <a:pt x="1822" y="214"/>
                    <a:pt x="1835" y="214"/>
                    <a:pt x="1847" y="214"/>
                  </a:cubicBezTo>
                  <a:cubicBezTo>
                    <a:pt x="1857" y="214"/>
                    <a:pt x="1868" y="214"/>
                    <a:pt x="1878" y="214"/>
                  </a:cubicBezTo>
                  <a:cubicBezTo>
                    <a:pt x="1888" y="214"/>
                    <a:pt x="1899" y="214"/>
                    <a:pt x="1909" y="214"/>
                  </a:cubicBezTo>
                  <a:cubicBezTo>
                    <a:pt x="1915" y="214"/>
                    <a:pt x="1921" y="214"/>
                    <a:pt x="1927" y="214"/>
                  </a:cubicBezTo>
                  <a:cubicBezTo>
                    <a:pt x="1958" y="214"/>
                    <a:pt x="1997" y="209"/>
                    <a:pt x="2010" y="177"/>
                  </a:cubicBezTo>
                  <a:cubicBezTo>
                    <a:pt x="2015" y="162"/>
                    <a:pt x="2021" y="143"/>
                    <a:pt x="2020" y="127"/>
                  </a:cubicBezTo>
                  <a:cubicBezTo>
                    <a:pt x="2019" y="110"/>
                    <a:pt x="2016" y="97"/>
                    <a:pt x="2017" y="81"/>
                  </a:cubicBezTo>
                  <a:cubicBezTo>
                    <a:pt x="2018" y="64"/>
                    <a:pt x="2014" y="47"/>
                    <a:pt x="2008" y="31"/>
                  </a:cubicBezTo>
                  <a:cubicBezTo>
                    <a:pt x="2003" y="19"/>
                    <a:pt x="1992" y="16"/>
                    <a:pt x="1980" y="16"/>
                  </a:cubicBezTo>
                  <a:cubicBezTo>
                    <a:pt x="1974" y="16"/>
                    <a:pt x="1967" y="17"/>
                    <a:pt x="1961" y="18"/>
                  </a:cubicBezTo>
                  <a:cubicBezTo>
                    <a:pt x="1961" y="18"/>
                    <a:pt x="1961" y="18"/>
                    <a:pt x="1960" y="18"/>
                  </a:cubicBezTo>
                  <a:cubicBezTo>
                    <a:pt x="1962" y="23"/>
                    <a:pt x="1963" y="28"/>
                    <a:pt x="1964" y="33"/>
                  </a:cubicBezTo>
                  <a:cubicBezTo>
                    <a:pt x="1964" y="36"/>
                    <a:pt x="1964" y="36"/>
                    <a:pt x="1964" y="36"/>
                  </a:cubicBezTo>
                  <a:cubicBezTo>
                    <a:pt x="1964" y="37"/>
                    <a:pt x="1964" y="37"/>
                    <a:pt x="1964" y="37"/>
                  </a:cubicBezTo>
                  <a:cubicBezTo>
                    <a:pt x="1964" y="38"/>
                    <a:pt x="1964" y="38"/>
                    <a:pt x="1964" y="38"/>
                  </a:cubicBezTo>
                  <a:cubicBezTo>
                    <a:pt x="1963" y="38"/>
                    <a:pt x="1962" y="39"/>
                    <a:pt x="1961" y="39"/>
                  </a:cubicBezTo>
                  <a:cubicBezTo>
                    <a:pt x="1961" y="40"/>
                    <a:pt x="1961" y="40"/>
                    <a:pt x="1961" y="40"/>
                  </a:cubicBezTo>
                  <a:cubicBezTo>
                    <a:pt x="1962" y="41"/>
                    <a:pt x="1961" y="41"/>
                    <a:pt x="1960" y="42"/>
                  </a:cubicBezTo>
                  <a:cubicBezTo>
                    <a:pt x="1877" y="88"/>
                    <a:pt x="1787" y="119"/>
                    <a:pt x="1684" y="137"/>
                  </a:cubicBezTo>
                  <a:cubicBezTo>
                    <a:pt x="1683" y="137"/>
                    <a:pt x="1683" y="137"/>
                    <a:pt x="1683" y="137"/>
                  </a:cubicBezTo>
                  <a:cubicBezTo>
                    <a:pt x="1682" y="137"/>
                    <a:pt x="1682" y="136"/>
                    <a:pt x="1681" y="136"/>
                  </a:cubicBezTo>
                  <a:cubicBezTo>
                    <a:pt x="1681" y="135"/>
                    <a:pt x="1681" y="135"/>
                    <a:pt x="1681" y="135"/>
                  </a:cubicBezTo>
                  <a:cubicBezTo>
                    <a:pt x="1680" y="135"/>
                    <a:pt x="1679" y="136"/>
                    <a:pt x="1678" y="136"/>
                  </a:cubicBezTo>
                  <a:cubicBezTo>
                    <a:pt x="1678" y="136"/>
                    <a:pt x="1678" y="136"/>
                    <a:pt x="1678" y="136"/>
                  </a:cubicBezTo>
                  <a:cubicBezTo>
                    <a:pt x="1668" y="118"/>
                    <a:pt x="1663" y="99"/>
                    <a:pt x="1661" y="80"/>
                  </a:cubicBezTo>
                  <a:cubicBezTo>
                    <a:pt x="1655" y="81"/>
                    <a:pt x="1649" y="82"/>
                    <a:pt x="1643" y="83"/>
                  </a:cubicBezTo>
                  <a:cubicBezTo>
                    <a:pt x="1644" y="86"/>
                    <a:pt x="1644" y="88"/>
                    <a:pt x="1644" y="88"/>
                  </a:cubicBezTo>
                  <a:cubicBezTo>
                    <a:pt x="1623" y="98"/>
                    <a:pt x="1579" y="98"/>
                    <a:pt x="1574" y="98"/>
                  </a:cubicBezTo>
                  <a:cubicBezTo>
                    <a:pt x="1573" y="98"/>
                    <a:pt x="1573" y="98"/>
                    <a:pt x="1573" y="98"/>
                  </a:cubicBezTo>
                  <a:cubicBezTo>
                    <a:pt x="1573" y="97"/>
                    <a:pt x="1573" y="97"/>
                    <a:pt x="1573" y="96"/>
                  </a:cubicBezTo>
                  <a:cubicBezTo>
                    <a:pt x="1564" y="97"/>
                    <a:pt x="1554" y="99"/>
                    <a:pt x="1545" y="100"/>
                  </a:cubicBezTo>
                  <a:cubicBezTo>
                    <a:pt x="1545" y="107"/>
                    <a:pt x="1545" y="112"/>
                    <a:pt x="1545" y="112"/>
                  </a:cubicBezTo>
                  <a:cubicBezTo>
                    <a:pt x="1541" y="113"/>
                    <a:pt x="1537" y="113"/>
                    <a:pt x="1532" y="113"/>
                  </a:cubicBezTo>
                  <a:cubicBezTo>
                    <a:pt x="1514" y="113"/>
                    <a:pt x="1493" y="109"/>
                    <a:pt x="1493" y="109"/>
                  </a:cubicBezTo>
                  <a:cubicBezTo>
                    <a:pt x="1493" y="107"/>
                    <a:pt x="1494" y="106"/>
                    <a:pt x="1494" y="104"/>
                  </a:cubicBezTo>
                  <a:cubicBezTo>
                    <a:pt x="1474" y="106"/>
                    <a:pt x="1454" y="106"/>
                    <a:pt x="1434" y="107"/>
                  </a:cubicBezTo>
                  <a:cubicBezTo>
                    <a:pt x="1433" y="109"/>
                    <a:pt x="1433" y="112"/>
                    <a:pt x="1432" y="114"/>
                  </a:cubicBezTo>
                  <a:cubicBezTo>
                    <a:pt x="1431" y="116"/>
                    <a:pt x="1430" y="117"/>
                    <a:pt x="1428" y="117"/>
                  </a:cubicBezTo>
                  <a:cubicBezTo>
                    <a:pt x="1428" y="117"/>
                    <a:pt x="1427" y="117"/>
                    <a:pt x="1427" y="117"/>
                  </a:cubicBezTo>
                  <a:cubicBezTo>
                    <a:pt x="1425" y="116"/>
                    <a:pt x="1423" y="114"/>
                    <a:pt x="1424" y="112"/>
                  </a:cubicBezTo>
                  <a:cubicBezTo>
                    <a:pt x="1425" y="110"/>
                    <a:pt x="1425" y="108"/>
                    <a:pt x="1425" y="107"/>
                  </a:cubicBezTo>
                  <a:cubicBezTo>
                    <a:pt x="1421" y="107"/>
                    <a:pt x="1417" y="107"/>
                    <a:pt x="1412" y="107"/>
                  </a:cubicBezTo>
                  <a:cubicBezTo>
                    <a:pt x="1397" y="107"/>
                    <a:pt x="1380" y="107"/>
                    <a:pt x="1364" y="106"/>
                  </a:cubicBezTo>
                  <a:cubicBezTo>
                    <a:pt x="1364" y="108"/>
                    <a:pt x="1364" y="111"/>
                    <a:pt x="1364" y="113"/>
                  </a:cubicBezTo>
                  <a:cubicBezTo>
                    <a:pt x="1364" y="115"/>
                    <a:pt x="1362" y="117"/>
                    <a:pt x="1360" y="117"/>
                  </a:cubicBezTo>
                  <a:cubicBezTo>
                    <a:pt x="1360" y="117"/>
                    <a:pt x="1359" y="117"/>
                    <a:pt x="1359" y="117"/>
                  </a:cubicBezTo>
                  <a:cubicBezTo>
                    <a:pt x="1357" y="117"/>
                    <a:pt x="1355" y="115"/>
                    <a:pt x="1356" y="112"/>
                  </a:cubicBezTo>
                  <a:cubicBezTo>
                    <a:pt x="1356" y="110"/>
                    <a:pt x="1356" y="108"/>
                    <a:pt x="1356" y="106"/>
                  </a:cubicBezTo>
                  <a:cubicBezTo>
                    <a:pt x="1336" y="105"/>
                    <a:pt x="1315" y="104"/>
                    <a:pt x="1294" y="102"/>
                  </a:cubicBezTo>
                  <a:cubicBezTo>
                    <a:pt x="1294" y="104"/>
                    <a:pt x="1294" y="106"/>
                    <a:pt x="1293" y="108"/>
                  </a:cubicBezTo>
                  <a:cubicBezTo>
                    <a:pt x="1293" y="110"/>
                    <a:pt x="1291" y="112"/>
                    <a:pt x="1289" y="112"/>
                  </a:cubicBezTo>
                  <a:cubicBezTo>
                    <a:pt x="1289" y="112"/>
                    <a:pt x="1289" y="112"/>
                    <a:pt x="1289" y="112"/>
                  </a:cubicBezTo>
                  <a:cubicBezTo>
                    <a:pt x="1287" y="112"/>
                    <a:pt x="1285" y="110"/>
                    <a:pt x="1285" y="108"/>
                  </a:cubicBezTo>
                  <a:cubicBezTo>
                    <a:pt x="1285" y="106"/>
                    <a:pt x="1285" y="104"/>
                    <a:pt x="1285" y="102"/>
                  </a:cubicBezTo>
                  <a:cubicBezTo>
                    <a:pt x="1263" y="100"/>
                    <a:pt x="1240" y="98"/>
                    <a:pt x="1217" y="96"/>
                  </a:cubicBezTo>
                  <a:cubicBezTo>
                    <a:pt x="1212" y="107"/>
                    <a:pt x="1212" y="107"/>
                    <a:pt x="1212" y="107"/>
                  </a:cubicBezTo>
                  <a:cubicBezTo>
                    <a:pt x="1212" y="108"/>
                    <a:pt x="1211" y="108"/>
                    <a:pt x="1210" y="108"/>
                  </a:cubicBezTo>
                  <a:cubicBezTo>
                    <a:pt x="1210" y="108"/>
                    <a:pt x="1210" y="108"/>
                    <a:pt x="1210" y="108"/>
                  </a:cubicBezTo>
                  <a:cubicBezTo>
                    <a:pt x="1209" y="107"/>
                    <a:pt x="1208" y="106"/>
                    <a:pt x="1209" y="106"/>
                  </a:cubicBezTo>
                  <a:cubicBezTo>
                    <a:pt x="1213" y="95"/>
                    <a:pt x="1213" y="95"/>
                    <a:pt x="1213" y="95"/>
                  </a:cubicBezTo>
                  <a:cubicBezTo>
                    <a:pt x="1209" y="95"/>
                    <a:pt x="1205" y="94"/>
                    <a:pt x="1200" y="94"/>
                  </a:cubicBezTo>
                  <a:cubicBezTo>
                    <a:pt x="1203" y="108"/>
                    <a:pt x="1203" y="108"/>
                    <a:pt x="1203" y="108"/>
                  </a:cubicBezTo>
                  <a:cubicBezTo>
                    <a:pt x="1203" y="107"/>
                    <a:pt x="1202" y="107"/>
                    <a:pt x="1201" y="107"/>
                  </a:cubicBezTo>
                  <a:cubicBezTo>
                    <a:pt x="1201" y="107"/>
                    <a:pt x="1201" y="107"/>
                    <a:pt x="1201" y="107"/>
                  </a:cubicBezTo>
                  <a:cubicBezTo>
                    <a:pt x="1200" y="107"/>
                    <a:pt x="1199" y="108"/>
                    <a:pt x="1199" y="109"/>
                  </a:cubicBezTo>
                  <a:cubicBezTo>
                    <a:pt x="1197" y="94"/>
                    <a:pt x="1197" y="94"/>
                    <a:pt x="1197" y="94"/>
                  </a:cubicBezTo>
                  <a:cubicBezTo>
                    <a:pt x="1188" y="93"/>
                    <a:pt x="1178" y="92"/>
                    <a:pt x="1169" y="90"/>
                  </a:cubicBezTo>
                  <a:cubicBezTo>
                    <a:pt x="1171" y="104"/>
                    <a:pt x="1171" y="104"/>
                    <a:pt x="1171" y="104"/>
                  </a:cubicBezTo>
                  <a:cubicBezTo>
                    <a:pt x="1171" y="105"/>
                    <a:pt x="1170" y="106"/>
                    <a:pt x="1169" y="106"/>
                  </a:cubicBezTo>
                  <a:cubicBezTo>
                    <a:pt x="1169" y="106"/>
                    <a:pt x="1169" y="106"/>
                    <a:pt x="1169" y="106"/>
                  </a:cubicBezTo>
                  <a:cubicBezTo>
                    <a:pt x="1168" y="106"/>
                    <a:pt x="1168" y="105"/>
                    <a:pt x="1168" y="105"/>
                  </a:cubicBezTo>
                  <a:cubicBezTo>
                    <a:pt x="1166" y="90"/>
                    <a:pt x="1166" y="90"/>
                    <a:pt x="1166" y="90"/>
                  </a:cubicBezTo>
                  <a:cubicBezTo>
                    <a:pt x="1151" y="88"/>
                    <a:pt x="1135" y="86"/>
                    <a:pt x="1120" y="84"/>
                  </a:cubicBezTo>
                  <a:cubicBezTo>
                    <a:pt x="1120" y="91"/>
                    <a:pt x="1120" y="96"/>
                    <a:pt x="1120" y="100"/>
                  </a:cubicBezTo>
                  <a:cubicBezTo>
                    <a:pt x="1120" y="100"/>
                    <a:pt x="1120" y="100"/>
                    <a:pt x="1120" y="100"/>
                  </a:cubicBezTo>
                  <a:cubicBezTo>
                    <a:pt x="1119" y="100"/>
                    <a:pt x="1085" y="100"/>
                    <a:pt x="1068" y="92"/>
                  </a:cubicBezTo>
                  <a:cubicBezTo>
                    <a:pt x="1068" y="92"/>
                    <a:pt x="1070" y="87"/>
                    <a:pt x="1072" y="78"/>
                  </a:cubicBezTo>
                  <a:cubicBezTo>
                    <a:pt x="1066" y="77"/>
                    <a:pt x="1061" y="76"/>
                    <a:pt x="1056" y="75"/>
                  </a:cubicBezTo>
                  <a:cubicBezTo>
                    <a:pt x="1055" y="82"/>
                    <a:pt x="1055" y="85"/>
                    <a:pt x="1055" y="85"/>
                  </a:cubicBezTo>
                  <a:cubicBezTo>
                    <a:pt x="1052" y="86"/>
                    <a:pt x="1048" y="86"/>
                    <a:pt x="1044" y="86"/>
                  </a:cubicBezTo>
                  <a:cubicBezTo>
                    <a:pt x="1017" y="86"/>
                    <a:pt x="978" y="75"/>
                    <a:pt x="978" y="75"/>
                  </a:cubicBezTo>
                  <a:cubicBezTo>
                    <a:pt x="979" y="72"/>
                    <a:pt x="981" y="69"/>
                    <a:pt x="982" y="64"/>
                  </a:cubicBezTo>
                  <a:cubicBezTo>
                    <a:pt x="976" y="63"/>
                    <a:pt x="970" y="62"/>
                    <a:pt x="964" y="61"/>
                  </a:cubicBezTo>
                  <a:cubicBezTo>
                    <a:pt x="963" y="66"/>
                    <a:pt x="963" y="69"/>
                    <a:pt x="963" y="69"/>
                  </a:cubicBezTo>
                  <a:cubicBezTo>
                    <a:pt x="962" y="69"/>
                    <a:pt x="961" y="69"/>
                    <a:pt x="960" y="69"/>
                  </a:cubicBezTo>
                  <a:cubicBezTo>
                    <a:pt x="942" y="69"/>
                    <a:pt x="912" y="58"/>
                    <a:pt x="912" y="58"/>
                  </a:cubicBezTo>
                  <a:cubicBezTo>
                    <a:pt x="912" y="57"/>
                    <a:pt x="913" y="55"/>
                    <a:pt x="914" y="54"/>
                  </a:cubicBezTo>
                  <a:cubicBezTo>
                    <a:pt x="911" y="53"/>
                    <a:pt x="907" y="52"/>
                    <a:pt x="904" y="52"/>
                  </a:cubicBezTo>
                  <a:cubicBezTo>
                    <a:pt x="905" y="55"/>
                    <a:pt x="906" y="59"/>
                    <a:pt x="907" y="64"/>
                  </a:cubicBezTo>
                  <a:cubicBezTo>
                    <a:pt x="907" y="64"/>
                    <a:pt x="906" y="64"/>
                    <a:pt x="906" y="65"/>
                  </a:cubicBezTo>
                  <a:cubicBezTo>
                    <a:pt x="906" y="65"/>
                    <a:pt x="906" y="65"/>
                    <a:pt x="906" y="65"/>
                  </a:cubicBezTo>
                  <a:cubicBezTo>
                    <a:pt x="906" y="65"/>
                    <a:pt x="905" y="64"/>
                    <a:pt x="905" y="64"/>
                  </a:cubicBezTo>
                  <a:cubicBezTo>
                    <a:pt x="904" y="59"/>
                    <a:pt x="903" y="55"/>
                    <a:pt x="902" y="52"/>
                  </a:cubicBezTo>
                  <a:cubicBezTo>
                    <a:pt x="883" y="49"/>
                    <a:pt x="864" y="46"/>
                    <a:pt x="844" y="42"/>
                  </a:cubicBezTo>
                  <a:cubicBezTo>
                    <a:pt x="844" y="44"/>
                    <a:pt x="844" y="46"/>
                    <a:pt x="843" y="47"/>
                  </a:cubicBezTo>
                  <a:cubicBezTo>
                    <a:pt x="842" y="49"/>
                    <a:pt x="841" y="50"/>
                    <a:pt x="839" y="50"/>
                  </a:cubicBezTo>
                  <a:cubicBezTo>
                    <a:pt x="839" y="50"/>
                    <a:pt x="838" y="50"/>
                    <a:pt x="838" y="50"/>
                  </a:cubicBezTo>
                  <a:cubicBezTo>
                    <a:pt x="836" y="49"/>
                    <a:pt x="834" y="47"/>
                    <a:pt x="835" y="45"/>
                  </a:cubicBezTo>
                  <a:cubicBezTo>
                    <a:pt x="836" y="44"/>
                    <a:pt x="836" y="42"/>
                    <a:pt x="836" y="41"/>
                  </a:cubicBezTo>
                  <a:cubicBezTo>
                    <a:pt x="823" y="39"/>
                    <a:pt x="809" y="37"/>
                    <a:pt x="796" y="35"/>
                  </a:cubicBezTo>
                  <a:cubicBezTo>
                    <a:pt x="792" y="49"/>
                    <a:pt x="792" y="49"/>
                    <a:pt x="792" y="49"/>
                  </a:cubicBezTo>
                  <a:cubicBezTo>
                    <a:pt x="792" y="50"/>
                    <a:pt x="791" y="50"/>
                    <a:pt x="791" y="50"/>
                  </a:cubicBezTo>
                  <a:cubicBezTo>
                    <a:pt x="790" y="50"/>
                    <a:pt x="790" y="50"/>
                    <a:pt x="790" y="50"/>
                  </a:cubicBezTo>
                  <a:cubicBezTo>
                    <a:pt x="789" y="50"/>
                    <a:pt x="789" y="49"/>
                    <a:pt x="789" y="48"/>
                  </a:cubicBezTo>
                  <a:cubicBezTo>
                    <a:pt x="792" y="34"/>
                    <a:pt x="792" y="34"/>
                    <a:pt x="792" y="34"/>
                  </a:cubicBezTo>
                  <a:cubicBezTo>
                    <a:pt x="787" y="33"/>
                    <a:pt x="781" y="32"/>
                    <a:pt x="776" y="31"/>
                  </a:cubicBezTo>
                  <a:cubicBezTo>
                    <a:pt x="776" y="35"/>
                    <a:pt x="776" y="38"/>
                    <a:pt x="776" y="38"/>
                  </a:cubicBezTo>
                  <a:cubicBezTo>
                    <a:pt x="769" y="40"/>
                    <a:pt x="760" y="40"/>
                    <a:pt x="750" y="40"/>
                  </a:cubicBezTo>
                  <a:cubicBezTo>
                    <a:pt x="728" y="40"/>
                    <a:pt x="704" y="36"/>
                    <a:pt x="704" y="36"/>
                  </a:cubicBezTo>
                  <a:cubicBezTo>
                    <a:pt x="705" y="33"/>
                    <a:pt x="706" y="27"/>
                    <a:pt x="707" y="21"/>
                  </a:cubicBezTo>
                  <a:cubicBezTo>
                    <a:pt x="701" y="20"/>
                    <a:pt x="694" y="19"/>
                    <a:pt x="688" y="18"/>
                  </a:cubicBezTo>
                  <a:cubicBezTo>
                    <a:pt x="686" y="25"/>
                    <a:pt x="686" y="29"/>
                    <a:pt x="686" y="29"/>
                  </a:cubicBezTo>
                  <a:cubicBezTo>
                    <a:pt x="685" y="29"/>
                    <a:pt x="684" y="29"/>
                    <a:pt x="683" y="29"/>
                  </a:cubicBezTo>
                  <a:cubicBezTo>
                    <a:pt x="665" y="29"/>
                    <a:pt x="635" y="18"/>
                    <a:pt x="635" y="18"/>
                  </a:cubicBezTo>
                  <a:cubicBezTo>
                    <a:pt x="636" y="16"/>
                    <a:pt x="637" y="14"/>
                    <a:pt x="638" y="11"/>
                  </a:cubicBezTo>
                  <a:cubicBezTo>
                    <a:pt x="631" y="11"/>
                    <a:pt x="625" y="10"/>
                    <a:pt x="619" y="9"/>
                  </a:cubicBezTo>
                  <a:cubicBezTo>
                    <a:pt x="619" y="12"/>
                    <a:pt x="618" y="15"/>
                    <a:pt x="618" y="18"/>
                  </a:cubicBezTo>
                  <a:cubicBezTo>
                    <a:pt x="618" y="21"/>
                    <a:pt x="616" y="22"/>
                    <a:pt x="614" y="22"/>
                  </a:cubicBezTo>
                  <a:cubicBezTo>
                    <a:pt x="614" y="22"/>
                    <a:pt x="614" y="22"/>
                    <a:pt x="614" y="22"/>
                  </a:cubicBezTo>
                  <a:cubicBezTo>
                    <a:pt x="611" y="22"/>
                    <a:pt x="610" y="20"/>
                    <a:pt x="610" y="18"/>
                  </a:cubicBezTo>
                  <a:cubicBezTo>
                    <a:pt x="610" y="14"/>
                    <a:pt x="610" y="11"/>
                    <a:pt x="610" y="8"/>
                  </a:cubicBezTo>
                  <a:cubicBezTo>
                    <a:pt x="555" y="3"/>
                    <a:pt x="499" y="0"/>
                    <a:pt x="443"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5" name="Freeform 141"/>
            <p:cNvSpPr/>
            <p:nvPr/>
          </p:nvSpPr>
          <p:spPr bwMode="auto">
            <a:xfrm>
              <a:off x="8882063" y="5948363"/>
              <a:ext cx="304800" cy="76200"/>
            </a:xfrm>
            <a:custGeom>
              <a:avLst/>
              <a:gdLst>
                <a:gd name="T0" fmla="*/ 52 w 52"/>
                <a:gd name="T1" fmla="*/ 0 h 13"/>
                <a:gd name="T2" fmla="*/ 1 w 52"/>
                <a:gd name="T3" fmla="*/ 4 h 13"/>
                <a:gd name="T4" fmla="*/ 0 w 52"/>
                <a:gd name="T5" fmla="*/ 9 h 13"/>
                <a:gd name="T6" fmla="*/ 39 w 52"/>
                <a:gd name="T7" fmla="*/ 13 h 13"/>
                <a:gd name="T8" fmla="*/ 52 w 52"/>
                <a:gd name="T9" fmla="*/ 12 h 13"/>
                <a:gd name="T10" fmla="*/ 52 w 52"/>
                <a:gd name="T11" fmla="*/ 0 h 13"/>
              </a:gdLst>
              <a:ahLst/>
              <a:cxnLst>
                <a:cxn ang="0">
                  <a:pos x="T0" y="T1"/>
                </a:cxn>
                <a:cxn ang="0">
                  <a:pos x="T2" y="T3"/>
                </a:cxn>
                <a:cxn ang="0">
                  <a:pos x="T4" y="T5"/>
                </a:cxn>
                <a:cxn ang="0">
                  <a:pos x="T6" y="T7"/>
                </a:cxn>
                <a:cxn ang="0">
                  <a:pos x="T8" y="T9"/>
                </a:cxn>
                <a:cxn ang="0">
                  <a:pos x="T10" y="T11"/>
                </a:cxn>
              </a:cxnLst>
              <a:rect l="0" t="0" r="r" b="b"/>
              <a:pathLst>
                <a:path w="52" h="13">
                  <a:moveTo>
                    <a:pt x="52" y="0"/>
                  </a:moveTo>
                  <a:cubicBezTo>
                    <a:pt x="35" y="2"/>
                    <a:pt x="18" y="3"/>
                    <a:pt x="1" y="4"/>
                  </a:cubicBezTo>
                  <a:cubicBezTo>
                    <a:pt x="1" y="6"/>
                    <a:pt x="0" y="7"/>
                    <a:pt x="0" y="9"/>
                  </a:cubicBezTo>
                  <a:cubicBezTo>
                    <a:pt x="0" y="9"/>
                    <a:pt x="21" y="13"/>
                    <a:pt x="39" y="13"/>
                  </a:cubicBezTo>
                  <a:cubicBezTo>
                    <a:pt x="44" y="13"/>
                    <a:pt x="48" y="13"/>
                    <a:pt x="52" y="12"/>
                  </a:cubicBezTo>
                  <a:cubicBezTo>
                    <a:pt x="52" y="12"/>
                    <a:pt x="52" y="7"/>
                    <a:pt x="52" y="0"/>
                  </a:cubicBezTo>
                </a:path>
              </a:pathLst>
            </a:custGeom>
            <a:solidFill>
              <a:srgbClr val="EAE8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6" name="Freeform 142"/>
            <p:cNvSpPr/>
            <p:nvPr/>
          </p:nvSpPr>
          <p:spPr bwMode="auto">
            <a:xfrm>
              <a:off x="9351963" y="5848350"/>
              <a:ext cx="415925" cy="87312"/>
            </a:xfrm>
            <a:custGeom>
              <a:avLst/>
              <a:gdLst>
                <a:gd name="T0" fmla="*/ 70 w 71"/>
                <a:gd name="T1" fmla="*/ 0 h 15"/>
                <a:gd name="T2" fmla="*/ 42 w 71"/>
                <a:gd name="T3" fmla="*/ 6 h 15"/>
                <a:gd name="T4" fmla="*/ 0 w 71"/>
                <a:gd name="T5" fmla="*/ 13 h 15"/>
                <a:gd name="T6" fmla="*/ 0 w 71"/>
                <a:gd name="T7" fmla="*/ 15 h 15"/>
                <a:gd name="T8" fmla="*/ 1 w 71"/>
                <a:gd name="T9" fmla="*/ 15 h 15"/>
                <a:gd name="T10" fmla="*/ 71 w 71"/>
                <a:gd name="T11" fmla="*/ 5 h 15"/>
                <a:gd name="T12" fmla="*/ 70 w 71"/>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71" h="15">
                  <a:moveTo>
                    <a:pt x="70" y="0"/>
                  </a:moveTo>
                  <a:cubicBezTo>
                    <a:pt x="61" y="2"/>
                    <a:pt x="51" y="4"/>
                    <a:pt x="42" y="6"/>
                  </a:cubicBezTo>
                  <a:cubicBezTo>
                    <a:pt x="28" y="8"/>
                    <a:pt x="14" y="11"/>
                    <a:pt x="0" y="13"/>
                  </a:cubicBezTo>
                  <a:cubicBezTo>
                    <a:pt x="0" y="14"/>
                    <a:pt x="0" y="14"/>
                    <a:pt x="0" y="15"/>
                  </a:cubicBezTo>
                  <a:cubicBezTo>
                    <a:pt x="0" y="15"/>
                    <a:pt x="0" y="15"/>
                    <a:pt x="1" y="15"/>
                  </a:cubicBezTo>
                  <a:cubicBezTo>
                    <a:pt x="6" y="15"/>
                    <a:pt x="50" y="15"/>
                    <a:pt x="71" y="5"/>
                  </a:cubicBezTo>
                  <a:cubicBezTo>
                    <a:pt x="71" y="5"/>
                    <a:pt x="71" y="3"/>
                    <a:pt x="70" y="0"/>
                  </a:cubicBezTo>
                </a:path>
              </a:pathLst>
            </a:custGeom>
            <a:solidFill>
              <a:srgbClr val="B9D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pic>
          <p:nvPicPr>
            <p:cNvPr id="6287" name="Picture 14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888538" y="5443538"/>
              <a:ext cx="1722437" cy="67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27" name="Freeform 144"/>
            <p:cNvSpPr/>
            <p:nvPr/>
          </p:nvSpPr>
          <p:spPr bwMode="auto">
            <a:xfrm>
              <a:off x="10477501" y="6024563"/>
              <a:ext cx="28575" cy="12700"/>
            </a:xfrm>
            <a:custGeom>
              <a:avLst/>
              <a:gdLst>
                <a:gd name="T0" fmla="*/ 4 w 5"/>
                <a:gd name="T1" fmla="*/ 0 h 2"/>
                <a:gd name="T2" fmla="*/ 0 w 5"/>
                <a:gd name="T3" fmla="*/ 2 h 2"/>
                <a:gd name="T4" fmla="*/ 5 w 5"/>
                <a:gd name="T5" fmla="*/ 1 h 2"/>
                <a:gd name="T6" fmla="*/ 4 w 5"/>
                <a:gd name="T7" fmla="*/ 0 h 2"/>
              </a:gdLst>
              <a:ahLst/>
              <a:cxnLst>
                <a:cxn ang="0">
                  <a:pos x="T0" y="T1"/>
                </a:cxn>
                <a:cxn ang="0">
                  <a:pos x="T2" y="T3"/>
                </a:cxn>
                <a:cxn ang="0">
                  <a:pos x="T4" y="T5"/>
                </a:cxn>
                <a:cxn ang="0">
                  <a:pos x="T6" y="T7"/>
                </a:cxn>
              </a:cxnLst>
              <a:rect l="0" t="0" r="r" b="b"/>
              <a:pathLst>
                <a:path w="5" h="2">
                  <a:moveTo>
                    <a:pt x="4" y="0"/>
                  </a:moveTo>
                  <a:cubicBezTo>
                    <a:pt x="2" y="0"/>
                    <a:pt x="1" y="1"/>
                    <a:pt x="0" y="2"/>
                  </a:cubicBezTo>
                  <a:cubicBezTo>
                    <a:pt x="1" y="1"/>
                    <a:pt x="3" y="1"/>
                    <a:pt x="5" y="1"/>
                  </a:cubicBezTo>
                  <a:cubicBezTo>
                    <a:pt x="4" y="1"/>
                    <a:pt x="4" y="0"/>
                    <a:pt x="4"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8" name="Freeform 145"/>
            <p:cNvSpPr/>
            <p:nvPr/>
          </p:nvSpPr>
          <p:spPr bwMode="auto">
            <a:xfrm>
              <a:off x="10682288" y="5476875"/>
              <a:ext cx="920750" cy="441325"/>
            </a:xfrm>
            <a:custGeom>
              <a:avLst/>
              <a:gdLst>
                <a:gd name="T0" fmla="*/ 152 w 157"/>
                <a:gd name="T1" fmla="*/ 0 h 75"/>
                <a:gd name="T2" fmla="*/ 91 w 157"/>
                <a:gd name="T3" fmla="*/ 12 h 75"/>
                <a:gd name="T4" fmla="*/ 36 w 157"/>
                <a:gd name="T5" fmla="*/ 24 h 75"/>
                <a:gd name="T6" fmla="*/ 0 w 157"/>
                <a:gd name="T7" fmla="*/ 32 h 75"/>
                <a:gd name="T8" fmla="*/ 1 w 157"/>
                <a:gd name="T9" fmla="*/ 36 h 75"/>
                <a:gd name="T10" fmla="*/ 5 w 157"/>
                <a:gd name="T11" fmla="*/ 38 h 75"/>
                <a:gd name="T12" fmla="*/ 6 w 157"/>
                <a:gd name="T13" fmla="*/ 38 h 75"/>
                <a:gd name="T14" fmla="*/ 8 w 157"/>
                <a:gd name="T15" fmla="*/ 38 h 75"/>
                <a:gd name="T16" fmla="*/ 9 w 157"/>
                <a:gd name="T17" fmla="*/ 38 h 75"/>
                <a:gd name="T18" fmla="*/ 13 w 157"/>
                <a:gd name="T19" fmla="*/ 42 h 75"/>
                <a:gd name="T20" fmla="*/ 19 w 157"/>
                <a:gd name="T21" fmla="*/ 43 h 75"/>
                <a:gd name="T22" fmla="*/ 23 w 157"/>
                <a:gd name="T23" fmla="*/ 42 h 75"/>
                <a:gd name="T24" fmla="*/ 29 w 157"/>
                <a:gd name="T25" fmla="*/ 36 h 75"/>
                <a:gd name="T26" fmla="*/ 32 w 157"/>
                <a:gd name="T27" fmla="*/ 35 h 75"/>
                <a:gd name="T28" fmla="*/ 36 w 157"/>
                <a:gd name="T29" fmla="*/ 37 h 75"/>
                <a:gd name="T30" fmla="*/ 37 w 157"/>
                <a:gd name="T31" fmla="*/ 52 h 75"/>
                <a:gd name="T32" fmla="*/ 26 w 157"/>
                <a:gd name="T33" fmla="*/ 64 h 75"/>
                <a:gd name="T34" fmla="*/ 29 w 157"/>
                <a:gd name="T35" fmla="*/ 75 h 75"/>
                <a:gd name="T36" fmla="*/ 31 w 157"/>
                <a:gd name="T37" fmla="*/ 75 h 75"/>
                <a:gd name="T38" fmla="*/ 31 w 157"/>
                <a:gd name="T39" fmla="*/ 75 h 75"/>
                <a:gd name="T40" fmla="*/ 33 w 157"/>
                <a:gd name="T41" fmla="*/ 74 h 75"/>
                <a:gd name="T42" fmla="*/ 37 w 157"/>
                <a:gd name="T43" fmla="*/ 73 h 75"/>
                <a:gd name="T44" fmla="*/ 37 w 157"/>
                <a:gd name="T45" fmla="*/ 72 h 75"/>
                <a:gd name="T46" fmla="*/ 37 w 157"/>
                <a:gd name="T47" fmla="*/ 73 h 75"/>
                <a:gd name="T48" fmla="*/ 157 w 157"/>
                <a:gd name="T49" fmla="*/ 19 h 75"/>
                <a:gd name="T50" fmla="*/ 156 w 157"/>
                <a:gd name="T51" fmla="*/ 14 h 75"/>
                <a:gd name="T52" fmla="*/ 155 w 157"/>
                <a:gd name="T53" fmla="*/ 8 h 75"/>
                <a:gd name="T54" fmla="*/ 152 w 157"/>
                <a:gd name="T5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7" h="75">
                  <a:moveTo>
                    <a:pt x="152" y="0"/>
                  </a:moveTo>
                  <a:cubicBezTo>
                    <a:pt x="132" y="4"/>
                    <a:pt x="111" y="8"/>
                    <a:pt x="91" y="12"/>
                  </a:cubicBezTo>
                  <a:cubicBezTo>
                    <a:pt x="72" y="15"/>
                    <a:pt x="54" y="20"/>
                    <a:pt x="36" y="24"/>
                  </a:cubicBezTo>
                  <a:cubicBezTo>
                    <a:pt x="24" y="27"/>
                    <a:pt x="12" y="30"/>
                    <a:pt x="0" y="32"/>
                  </a:cubicBezTo>
                  <a:cubicBezTo>
                    <a:pt x="0" y="33"/>
                    <a:pt x="0" y="35"/>
                    <a:pt x="1" y="36"/>
                  </a:cubicBezTo>
                  <a:cubicBezTo>
                    <a:pt x="2" y="37"/>
                    <a:pt x="3" y="38"/>
                    <a:pt x="5" y="38"/>
                  </a:cubicBezTo>
                  <a:cubicBezTo>
                    <a:pt x="5" y="38"/>
                    <a:pt x="6" y="38"/>
                    <a:pt x="6" y="38"/>
                  </a:cubicBezTo>
                  <a:cubicBezTo>
                    <a:pt x="7" y="38"/>
                    <a:pt x="7" y="38"/>
                    <a:pt x="8" y="38"/>
                  </a:cubicBezTo>
                  <a:cubicBezTo>
                    <a:pt x="8" y="38"/>
                    <a:pt x="8" y="38"/>
                    <a:pt x="9" y="38"/>
                  </a:cubicBezTo>
                  <a:cubicBezTo>
                    <a:pt x="13" y="38"/>
                    <a:pt x="11" y="40"/>
                    <a:pt x="13" y="42"/>
                  </a:cubicBezTo>
                  <a:cubicBezTo>
                    <a:pt x="14" y="43"/>
                    <a:pt x="16" y="43"/>
                    <a:pt x="19" y="43"/>
                  </a:cubicBezTo>
                  <a:cubicBezTo>
                    <a:pt x="20" y="43"/>
                    <a:pt x="22" y="43"/>
                    <a:pt x="23" y="42"/>
                  </a:cubicBezTo>
                  <a:cubicBezTo>
                    <a:pt x="25" y="41"/>
                    <a:pt x="27" y="38"/>
                    <a:pt x="29" y="36"/>
                  </a:cubicBezTo>
                  <a:cubicBezTo>
                    <a:pt x="30" y="35"/>
                    <a:pt x="31" y="35"/>
                    <a:pt x="32" y="35"/>
                  </a:cubicBezTo>
                  <a:cubicBezTo>
                    <a:pt x="33" y="35"/>
                    <a:pt x="35" y="35"/>
                    <a:pt x="36" y="37"/>
                  </a:cubicBezTo>
                  <a:cubicBezTo>
                    <a:pt x="39" y="40"/>
                    <a:pt x="40" y="48"/>
                    <a:pt x="37" y="52"/>
                  </a:cubicBezTo>
                  <a:cubicBezTo>
                    <a:pt x="33" y="58"/>
                    <a:pt x="28" y="57"/>
                    <a:pt x="26" y="64"/>
                  </a:cubicBezTo>
                  <a:cubicBezTo>
                    <a:pt x="25" y="68"/>
                    <a:pt x="25" y="73"/>
                    <a:pt x="29" y="75"/>
                  </a:cubicBezTo>
                  <a:cubicBezTo>
                    <a:pt x="30" y="75"/>
                    <a:pt x="30" y="75"/>
                    <a:pt x="31" y="75"/>
                  </a:cubicBezTo>
                  <a:cubicBezTo>
                    <a:pt x="31" y="75"/>
                    <a:pt x="31" y="75"/>
                    <a:pt x="31" y="75"/>
                  </a:cubicBezTo>
                  <a:cubicBezTo>
                    <a:pt x="32" y="74"/>
                    <a:pt x="33" y="74"/>
                    <a:pt x="33" y="74"/>
                  </a:cubicBezTo>
                  <a:cubicBezTo>
                    <a:pt x="35" y="73"/>
                    <a:pt x="36" y="73"/>
                    <a:pt x="37" y="73"/>
                  </a:cubicBezTo>
                  <a:cubicBezTo>
                    <a:pt x="37" y="73"/>
                    <a:pt x="37" y="72"/>
                    <a:pt x="37" y="72"/>
                  </a:cubicBezTo>
                  <a:cubicBezTo>
                    <a:pt x="37" y="72"/>
                    <a:pt x="37" y="73"/>
                    <a:pt x="37" y="73"/>
                  </a:cubicBezTo>
                  <a:cubicBezTo>
                    <a:pt x="79" y="58"/>
                    <a:pt x="119" y="40"/>
                    <a:pt x="157" y="19"/>
                  </a:cubicBezTo>
                  <a:cubicBezTo>
                    <a:pt x="157" y="17"/>
                    <a:pt x="156" y="14"/>
                    <a:pt x="156" y="14"/>
                  </a:cubicBezTo>
                  <a:cubicBezTo>
                    <a:pt x="156" y="12"/>
                    <a:pt x="155" y="10"/>
                    <a:pt x="155" y="8"/>
                  </a:cubicBezTo>
                  <a:cubicBezTo>
                    <a:pt x="154" y="5"/>
                    <a:pt x="153" y="2"/>
                    <a:pt x="152"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29" name="Freeform 146"/>
            <p:cNvSpPr/>
            <p:nvPr/>
          </p:nvSpPr>
          <p:spPr bwMode="auto">
            <a:xfrm>
              <a:off x="9937751" y="5865813"/>
              <a:ext cx="393700" cy="271462"/>
            </a:xfrm>
            <a:custGeom>
              <a:avLst/>
              <a:gdLst>
                <a:gd name="T0" fmla="*/ 14 w 67"/>
                <a:gd name="T1" fmla="*/ 0 h 46"/>
                <a:gd name="T2" fmla="*/ 14 w 67"/>
                <a:gd name="T3" fmla="*/ 0 h 46"/>
                <a:gd name="T4" fmla="*/ 14 w 67"/>
                <a:gd name="T5" fmla="*/ 8 h 46"/>
                <a:gd name="T6" fmla="*/ 15 w 67"/>
                <a:gd name="T7" fmla="*/ 18 h 46"/>
                <a:gd name="T8" fmla="*/ 11 w 67"/>
                <a:gd name="T9" fmla="*/ 17 h 46"/>
                <a:gd name="T10" fmla="*/ 5 w 67"/>
                <a:gd name="T11" fmla="*/ 16 h 46"/>
                <a:gd name="T12" fmla="*/ 0 w 67"/>
                <a:gd name="T13" fmla="*/ 17 h 46"/>
                <a:gd name="T14" fmla="*/ 11 w 67"/>
                <a:gd name="T15" fmla="*/ 46 h 46"/>
                <a:gd name="T16" fmla="*/ 51 w 67"/>
                <a:gd name="T17" fmla="*/ 38 h 46"/>
                <a:gd name="T18" fmla="*/ 45 w 67"/>
                <a:gd name="T19" fmla="*/ 31 h 46"/>
                <a:gd name="T20" fmla="*/ 36 w 67"/>
                <a:gd name="T21" fmla="*/ 21 h 46"/>
                <a:gd name="T22" fmla="*/ 40 w 67"/>
                <a:gd name="T23" fmla="*/ 20 h 46"/>
                <a:gd name="T24" fmla="*/ 50 w 67"/>
                <a:gd name="T25" fmla="*/ 23 h 46"/>
                <a:gd name="T26" fmla="*/ 56 w 67"/>
                <a:gd name="T27" fmla="*/ 23 h 46"/>
                <a:gd name="T28" fmla="*/ 63 w 67"/>
                <a:gd name="T29" fmla="*/ 22 h 46"/>
                <a:gd name="T30" fmla="*/ 57 w 67"/>
                <a:gd name="T31" fmla="*/ 10 h 46"/>
                <a:gd name="T32" fmla="*/ 50 w 67"/>
                <a:gd name="T33" fmla="*/ 5 h 46"/>
                <a:gd name="T34" fmla="*/ 46 w 67"/>
                <a:gd name="T35" fmla="*/ 6 h 46"/>
                <a:gd name="T36" fmla="*/ 41 w 67"/>
                <a:gd name="T37" fmla="*/ 7 h 46"/>
                <a:gd name="T38" fmla="*/ 39 w 67"/>
                <a:gd name="T39" fmla="*/ 7 h 46"/>
                <a:gd name="T40" fmla="*/ 38 w 67"/>
                <a:gd name="T41" fmla="*/ 7 h 46"/>
                <a:gd name="T42" fmla="*/ 37 w 67"/>
                <a:gd name="T43" fmla="*/ 7 h 46"/>
                <a:gd name="T44" fmla="*/ 36 w 67"/>
                <a:gd name="T45" fmla="*/ 7 h 46"/>
                <a:gd name="T46" fmla="*/ 30 w 67"/>
                <a:gd name="T47" fmla="*/ 8 h 46"/>
                <a:gd name="T48" fmla="*/ 29 w 67"/>
                <a:gd name="T49" fmla="*/ 8 h 46"/>
                <a:gd name="T50" fmla="*/ 26 w 67"/>
                <a:gd name="T51" fmla="*/ 7 h 46"/>
                <a:gd name="T52" fmla="*/ 24 w 67"/>
                <a:gd name="T53" fmla="*/ 7 h 46"/>
                <a:gd name="T54" fmla="*/ 19 w 67"/>
                <a:gd name="T55" fmla="*/ 2 h 46"/>
                <a:gd name="T56" fmla="*/ 14 w 67"/>
                <a:gd name="T5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 h="46">
                  <a:moveTo>
                    <a:pt x="14" y="0"/>
                  </a:moveTo>
                  <a:cubicBezTo>
                    <a:pt x="14" y="0"/>
                    <a:pt x="14" y="0"/>
                    <a:pt x="14" y="0"/>
                  </a:cubicBezTo>
                  <a:cubicBezTo>
                    <a:pt x="7" y="0"/>
                    <a:pt x="11" y="5"/>
                    <a:pt x="14" y="8"/>
                  </a:cubicBezTo>
                  <a:cubicBezTo>
                    <a:pt x="13" y="12"/>
                    <a:pt x="18" y="18"/>
                    <a:pt x="15" y="18"/>
                  </a:cubicBezTo>
                  <a:cubicBezTo>
                    <a:pt x="14" y="18"/>
                    <a:pt x="13" y="18"/>
                    <a:pt x="11" y="17"/>
                  </a:cubicBezTo>
                  <a:cubicBezTo>
                    <a:pt x="9" y="16"/>
                    <a:pt x="7" y="16"/>
                    <a:pt x="5" y="16"/>
                  </a:cubicBezTo>
                  <a:cubicBezTo>
                    <a:pt x="3" y="16"/>
                    <a:pt x="1" y="16"/>
                    <a:pt x="0" y="17"/>
                  </a:cubicBezTo>
                  <a:cubicBezTo>
                    <a:pt x="3" y="27"/>
                    <a:pt x="7" y="37"/>
                    <a:pt x="11" y="46"/>
                  </a:cubicBezTo>
                  <a:cubicBezTo>
                    <a:pt x="25" y="44"/>
                    <a:pt x="38" y="41"/>
                    <a:pt x="51" y="38"/>
                  </a:cubicBezTo>
                  <a:cubicBezTo>
                    <a:pt x="52" y="35"/>
                    <a:pt x="52" y="33"/>
                    <a:pt x="45" y="31"/>
                  </a:cubicBezTo>
                  <a:cubicBezTo>
                    <a:pt x="41" y="30"/>
                    <a:pt x="30" y="26"/>
                    <a:pt x="36" y="21"/>
                  </a:cubicBezTo>
                  <a:cubicBezTo>
                    <a:pt x="38" y="20"/>
                    <a:pt x="39" y="20"/>
                    <a:pt x="40" y="20"/>
                  </a:cubicBezTo>
                  <a:cubicBezTo>
                    <a:pt x="43" y="20"/>
                    <a:pt x="47" y="22"/>
                    <a:pt x="50" y="23"/>
                  </a:cubicBezTo>
                  <a:cubicBezTo>
                    <a:pt x="51" y="23"/>
                    <a:pt x="53" y="23"/>
                    <a:pt x="56" y="23"/>
                  </a:cubicBezTo>
                  <a:cubicBezTo>
                    <a:pt x="59" y="23"/>
                    <a:pt x="62" y="23"/>
                    <a:pt x="63" y="22"/>
                  </a:cubicBezTo>
                  <a:cubicBezTo>
                    <a:pt x="67" y="17"/>
                    <a:pt x="60" y="13"/>
                    <a:pt x="57" y="10"/>
                  </a:cubicBezTo>
                  <a:cubicBezTo>
                    <a:pt x="53" y="7"/>
                    <a:pt x="53" y="5"/>
                    <a:pt x="50" y="5"/>
                  </a:cubicBezTo>
                  <a:cubicBezTo>
                    <a:pt x="49" y="5"/>
                    <a:pt x="48" y="5"/>
                    <a:pt x="46" y="6"/>
                  </a:cubicBezTo>
                  <a:cubicBezTo>
                    <a:pt x="45" y="6"/>
                    <a:pt x="43" y="7"/>
                    <a:pt x="41" y="7"/>
                  </a:cubicBezTo>
                  <a:cubicBezTo>
                    <a:pt x="40" y="7"/>
                    <a:pt x="39" y="7"/>
                    <a:pt x="39" y="7"/>
                  </a:cubicBezTo>
                  <a:cubicBezTo>
                    <a:pt x="38" y="7"/>
                    <a:pt x="38" y="7"/>
                    <a:pt x="38" y="7"/>
                  </a:cubicBezTo>
                  <a:cubicBezTo>
                    <a:pt x="38" y="7"/>
                    <a:pt x="38" y="7"/>
                    <a:pt x="37" y="7"/>
                  </a:cubicBezTo>
                  <a:cubicBezTo>
                    <a:pt x="37" y="7"/>
                    <a:pt x="36" y="7"/>
                    <a:pt x="36" y="7"/>
                  </a:cubicBezTo>
                  <a:cubicBezTo>
                    <a:pt x="33" y="8"/>
                    <a:pt x="31" y="8"/>
                    <a:pt x="30" y="8"/>
                  </a:cubicBezTo>
                  <a:cubicBezTo>
                    <a:pt x="29" y="8"/>
                    <a:pt x="29" y="8"/>
                    <a:pt x="29" y="8"/>
                  </a:cubicBezTo>
                  <a:cubicBezTo>
                    <a:pt x="28" y="8"/>
                    <a:pt x="27" y="7"/>
                    <a:pt x="26" y="7"/>
                  </a:cubicBezTo>
                  <a:cubicBezTo>
                    <a:pt x="25" y="7"/>
                    <a:pt x="25" y="7"/>
                    <a:pt x="24" y="7"/>
                  </a:cubicBezTo>
                  <a:cubicBezTo>
                    <a:pt x="23" y="5"/>
                    <a:pt x="21" y="3"/>
                    <a:pt x="19" y="2"/>
                  </a:cubicBezTo>
                  <a:cubicBezTo>
                    <a:pt x="18" y="1"/>
                    <a:pt x="16" y="0"/>
                    <a:pt x="14"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0" name="Freeform 147"/>
            <p:cNvSpPr/>
            <p:nvPr/>
          </p:nvSpPr>
          <p:spPr bwMode="auto">
            <a:xfrm>
              <a:off x="10225088" y="5753100"/>
              <a:ext cx="106362" cy="82550"/>
            </a:xfrm>
            <a:custGeom>
              <a:avLst/>
              <a:gdLst>
                <a:gd name="T0" fmla="*/ 8 w 18"/>
                <a:gd name="T1" fmla="*/ 0 h 14"/>
                <a:gd name="T2" fmla="*/ 1 w 18"/>
                <a:gd name="T3" fmla="*/ 6 h 14"/>
                <a:gd name="T4" fmla="*/ 8 w 18"/>
                <a:gd name="T5" fmla="*/ 14 h 14"/>
                <a:gd name="T6" fmla="*/ 14 w 18"/>
                <a:gd name="T7" fmla="*/ 11 h 14"/>
                <a:gd name="T8" fmla="*/ 8 w 18"/>
                <a:gd name="T9" fmla="*/ 0 h 14"/>
              </a:gdLst>
              <a:ahLst/>
              <a:cxnLst>
                <a:cxn ang="0">
                  <a:pos x="T0" y="T1"/>
                </a:cxn>
                <a:cxn ang="0">
                  <a:pos x="T2" y="T3"/>
                </a:cxn>
                <a:cxn ang="0">
                  <a:pos x="T4" y="T5"/>
                </a:cxn>
                <a:cxn ang="0">
                  <a:pos x="T6" y="T7"/>
                </a:cxn>
                <a:cxn ang="0">
                  <a:pos x="T8" y="T9"/>
                </a:cxn>
              </a:cxnLst>
              <a:rect l="0" t="0" r="r" b="b"/>
              <a:pathLst>
                <a:path w="18" h="14">
                  <a:moveTo>
                    <a:pt x="8" y="0"/>
                  </a:moveTo>
                  <a:cubicBezTo>
                    <a:pt x="5" y="0"/>
                    <a:pt x="2" y="2"/>
                    <a:pt x="1" y="6"/>
                  </a:cubicBezTo>
                  <a:cubicBezTo>
                    <a:pt x="0" y="11"/>
                    <a:pt x="4" y="14"/>
                    <a:pt x="8" y="14"/>
                  </a:cubicBezTo>
                  <a:cubicBezTo>
                    <a:pt x="10" y="14"/>
                    <a:pt x="13" y="13"/>
                    <a:pt x="14" y="11"/>
                  </a:cubicBezTo>
                  <a:cubicBezTo>
                    <a:pt x="18" y="5"/>
                    <a:pt x="13" y="0"/>
                    <a:pt x="8"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1" name="Freeform 148"/>
            <p:cNvSpPr/>
            <p:nvPr/>
          </p:nvSpPr>
          <p:spPr bwMode="auto">
            <a:xfrm>
              <a:off x="10488613" y="5694363"/>
              <a:ext cx="52387" cy="30162"/>
            </a:xfrm>
            <a:custGeom>
              <a:avLst/>
              <a:gdLst>
                <a:gd name="T0" fmla="*/ 9 w 9"/>
                <a:gd name="T1" fmla="*/ 0 h 5"/>
                <a:gd name="T2" fmla="*/ 0 w 9"/>
                <a:gd name="T3" fmla="*/ 2 h 5"/>
                <a:gd name="T4" fmla="*/ 4 w 9"/>
                <a:gd name="T5" fmla="*/ 5 h 5"/>
                <a:gd name="T6" fmla="*/ 8 w 9"/>
                <a:gd name="T7" fmla="*/ 3 h 5"/>
                <a:gd name="T8" fmla="*/ 9 w 9"/>
                <a:gd name="T9" fmla="*/ 0 h 5"/>
              </a:gdLst>
              <a:ahLst/>
              <a:cxnLst>
                <a:cxn ang="0">
                  <a:pos x="T0" y="T1"/>
                </a:cxn>
                <a:cxn ang="0">
                  <a:pos x="T2" y="T3"/>
                </a:cxn>
                <a:cxn ang="0">
                  <a:pos x="T4" y="T5"/>
                </a:cxn>
                <a:cxn ang="0">
                  <a:pos x="T6" y="T7"/>
                </a:cxn>
                <a:cxn ang="0">
                  <a:pos x="T8" y="T9"/>
                </a:cxn>
              </a:cxnLst>
              <a:rect l="0" t="0" r="r" b="b"/>
              <a:pathLst>
                <a:path w="9" h="5">
                  <a:moveTo>
                    <a:pt x="9" y="0"/>
                  </a:moveTo>
                  <a:cubicBezTo>
                    <a:pt x="6" y="1"/>
                    <a:pt x="3" y="1"/>
                    <a:pt x="0" y="2"/>
                  </a:cubicBezTo>
                  <a:cubicBezTo>
                    <a:pt x="1" y="4"/>
                    <a:pt x="2" y="5"/>
                    <a:pt x="4" y="5"/>
                  </a:cubicBezTo>
                  <a:cubicBezTo>
                    <a:pt x="6" y="5"/>
                    <a:pt x="7" y="4"/>
                    <a:pt x="8" y="3"/>
                  </a:cubicBezTo>
                  <a:cubicBezTo>
                    <a:pt x="9" y="2"/>
                    <a:pt x="9" y="1"/>
                    <a:pt x="9"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2" name="Freeform 149"/>
            <p:cNvSpPr/>
            <p:nvPr/>
          </p:nvSpPr>
          <p:spPr bwMode="auto">
            <a:xfrm>
              <a:off x="10307638" y="6178550"/>
              <a:ext cx="23812" cy="17462"/>
            </a:xfrm>
            <a:custGeom>
              <a:avLst/>
              <a:gdLst>
                <a:gd name="T0" fmla="*/ 2 w 4"/>
                <a:gd name="T1" fmla="*/ 0 h 3"/>
                <a:gd name="T2" fmla="*/ 0 w 4"/>
                <a:gd name="T3" fmla="*/ 1 h 3"/>
                <a:gd name="T4" fmla="*/ 2 w 4"/>
                <a:gd name="T5" fmla="*/ 3 h 3"/>
                <a:gd name="T6" fmla="*/ 3 w 4"/>
                <a:gd name="T7" fmla="*/ 2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0"/>
                    <a:pt x="0" y="1"/>
                  </a:cubicBezTo>
                  <a:cubicBezTo>
                    <a:pt x="0" y="2"/>
                    <a:pt x="1" y="3"/>
                    <a:pt x="2" y="3"/>
                  </a:cubicBezTo>
                  <a:cubicBezTo>
                    <a:pt x="2" y="3"/>
                    <a:pt x="3" y="3"/>
                    <a:pt x="3" y="2"/>
                  </a:cubicBezTo>
                  <a:cubicBezTo>
                    <a:pt x="4" y="1"/>
                    <a:pt x="3" y="0"/>
                    <a:pt x="2" y="0"/>
                  </a:cubicBezTo>
                </a:path>
              </a:pathLst>
            </a:custGeom>
            <a:solidFill>
              <a:srgbClr val="F1F6E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3" name="Freeform 150"/>
            <p:cNvSpPr>
              <a:spLocks noEditPoints="1"/>
            </p:cNvSpPr>
            <p:nvPr/>
          </p:nvSpPr>
          <p:spPr bwMode="auto">
            <a:xfrm>
              <a:off x="9885363" y="5470525"/>
              <a:ext cx="1746250" cy="695325"/>
            </a:xfrm>
            <a:custGeom>
              <a:avLst/>
              <a:gdLst>
                <a:gd name="T0" fmla="*/ 297 w 298"/>
                <a:gd name="T1" fmla="*/ 20 h 118"/>
                <a:gd name="T2" fmla="*/ 17 w 298"/>
                <a:gd name="T3" fmla="*/ 116 h 118"/>
                <a:gd name="T4" fmla="*/ 17 w 298"/>
                <a:gd name="T5" fmla="*/ 117 h 118"/>
                <a:gd name="T6" fmla="*/ 19 w 298"/>
                <a:gd name="T7" fmla="*/ 118 h 118"/>
                <a:gd name="T8" fmla="*/ 20 w 298"/>
                <a:gd name="T9" fmla="*/ 118 h 118"/>
                <a:gd name="T10" fmla="*/ 296 w 298"/>
                <a:gd name="T11" fmla="*/ 23 h 118"/>
                <a:gd name="T12" fmla="*/ 297 w 298"/>
                <a:gd name="T13" fmla="*/ 21 h 118"/>
                <a:gd name="T14" fmla="*/ 297 w 298"/>
                <a:gd name="T15" fmla="*/ 20 h 118"/>
                <a:gd name="T16" fmla="*/ 293 w 298"/>
                <a:gd name="T17" fmla="*/ 0 h 118"/>
                <a:gd name="T18" fmla="*/ 289 w 298"/>
                <a:gd name="T19" fmla="*/ 1 h 118"/>
                <a:gd name="T20" fmla="*/ 291 w 298"/>
                <a:gd name="T21" fmla="*/ 9 h 118"/>
                <a:gd name="T22" fmla="*/ 292 w 298"/>
                <a:gd name="T23" fmla="*/ 15 h 118"/>
                <a:gd name="T24" fmla="*/ 293 w 298"/>
                <a:gd name="T25" fmla="*/ 20 h 118"/>
                <a:gd name="T26" fmla="*/ 173 w 298"/>
                <a:gd name="T27" fmla="*/ 74 h 118"/>
                <a:gd name="T28" fmla="*/ 169 w 298"/>
                <a:gd name="T29" fmla="*/ 75 h 118"/>
                <a:gd name="T30" fmla="*/ 167 w 298"/>
                <a:gd name="T31" fmla="*/ 76 h 118"/>
                <a:gd name="T32" fmla="*/ 106 w 298"/>
                <a:gd name="T33" fmla="*/ 95 h 118"/>
                <a:gd name="T34" fmla="*/ 101 w 298"/>
                <a:gd name="T35" fmla="*/ 96 h 118"/>
                <a:gd name="T36" fmla="*/ 60 w 298"/>
                <a:gd name="T37" fmla="*/ 105 h 118"/>
                <a:gd name="T38" fmla="*/ 20 w 298"/>
                <a:gd name="T39" fmla="*/ 113 h 118"/>
                <a:gd name="T40" fmla="*/ 9 w 298"/>
                <a:gd name="T41" fmla="*/ 84 h 118"/>
                <a:gd name="T42" fmla="*/ 4 w 298"/>
                <a:gd name="T43" fmla="*/ 59 h 118"/>
                <a:gd name="T44" fmla="*/ 0 w 298"/>
                <a:gd name="T45" fmla="*/ 60 h 118"/>
                <a:gd name="T46" fmla="*/ 17 w 298"/>
                <a:gd name="T47" fmla="*/ 115 h 118"/>
                <a:gd name="T48" fmla="*/ 297 w 298"/>
                <a:gd name="T49" fmla="*/ 19 h 118"/>
                <a:gd name="T50" fmla="*/ 297 w 298"/>
                <a:gd name="T51" fmla="*/ 15 h 118"/>
                <a:gd name="T52" fmla="*/ 293 w 298"/>
                <a:gd name="T53"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98" h="118">
                  <a:moveTo>
                    <a:pt x="297" y="20"/>
                  </a:moveTo>
                  <a:cubicBezTo>
                    <a:pt x="213" y="67"/>
                    <a:pt x="122" y="99"/>
                    <a:pt x="17" y="116"/>
                  </a:cubicBezTo>
                  <a:cubicBezTo>
                    <a:pt x="17" y="116"/>
                    <a:pt x="17" y="116"/>
                    <a:pt x="17" y="117"/>
                  </a:cubicBezTo>
                  <a:cubicBezTo>
                    <a:pt x="18" y="117"/>
                    <a:pt x="18" y="118"/>
                    <a:pt x="19" y="118"/>
                  </a:cubicBezTo>
                  <a:cubicBezTo>
                    <a:pt x="19" y="118"/>
                    <a:pt x="19" y="118"/>
                    <a:pt x="20" y="118"/>
                  </a:cubicBezTo>
                  <a:cubicBezTo>
                    <a:pt x="123" y="100"/>
                    <a:pt x="213" y="69"/>
                    <a:pt x="296" y="23"/>
                  </a:cubicBezTo>
                  <a:cubicBezTo>
                    <a:pt x="297" y="22"/>
                    <a:pt x="298" y="22"/>
                    <a:pt x="297" y="21"/>
                  </a:cubicBezTo>
                  <a:cubicBezTo>
                    <a:pt x="297" y="20"/>
                    <a:pt x="297" y="20"/>
                    <a:pt x="297" y="20"/>
                  </a:cubicBezTo>
                  <a:moveTo>
                    <a:pt x="293" y="0"/>
                  </a:moveTo>
                  <a:cubicBezTo>
                    <a:pt x="292" y="0"/>
                    <a:pt x="290" y="1"/>
                    <a:pt x="289" y="1"/>
                  </a:cubicBezTo>
                  <a:cubicBezTo>
                    <a:pt x="290" y="3"/>
                    <a:pt x="290" y="6"/>
                    <a:pt x="291" y="9"/>
                  </a:cubicBezTo>
                  <a:cubicBezTo>
                    <a:pt x="291" y="11"/>
                    <a:pt x="292" y="13"/>
                    <a:pt x="292" y="15"/>
                  </a:cubicBezTo>
                  <a:cubicBezTo>
                    <a:pt x="292" y="15"/>
                    <a:pt x="293" y="18"/>
                    <a:pt x="293" y="20"/>
                  </a:cubicBezTo>
                  <a:cubicBezTo>
                    <a:pt x="255" y="41"/>
                    <a:pt x="215" y="59"/>
                    <a:pt x="173" y="74"/>
                  </a:cubicBezTo>
                  <a:cubicBezTo>
                    <a:pt x="172" y="74"/>
                    <a:pt x="171" y="74"/>
                    <a:pt x="169" y="75"/>
                  </a:cubicBezTo>
                  <a:cubicBezTo>
                    <a:pt x="169" y="75"/>
                    <a:pt x="168" y="75"/>
                    <a:pt x="167" y="76"/>
                  </a:cubicBezTo>
                  <a:cubicBezTo>
                    <a:pt x="147" y="83"/>
                    <a:pt x="127" y="89"/>
                    <a:pt x="106" y="95"/>
                  </a:cubicBezTo>
                  <a:cubicBezTo>
                    <a:pt x="104" y="95"/>
                    <a:pt x="102" y="95"/>
                    <a:pt x="101" y="96"/>
                  </a:cubicBezTo>
                  <a:cubicBezTo>
                    <a:pt x="87" y="99"/>
                    <a:pt x="74" y="103"/>
                    <a:pt x="60" y="105"/>
                  </a:cubicBezTo>
                  <a:cubicBezTo>
                    <a:pt x="47" y="108"/>
                    <a:pt x="34" y="111"/>
                    <a:pt x="20" y="113"/>
                  </a:cubicBezTo>
                  <a:cubicBezTo>
                    <a:pt x="16" y="104"/>
                    <a:pt x="12" y="94"/>
                    <a:pt x="9" y="84"/>
                  </a:cubicBezTo>
                  <a:cubicBezTo>
                    <a:pt x="7" y="76"/>
                    <a:pt x="5" y="68"/>
                    <a:pt x="4" y="59"/>
                  </a:cubicBezTo>
                  <a:cubicBezTo>
                    <a:pt x="3" y="59"/>
                    <a:pt x="2" y="60"/>
                    <a:pt x="0" y="60"/>
                  </a:cubicBezTo>
                  <a:cubicBezTo>
                    <a:pt x="2" y="79"/>
                    <a:pt x="7" y="98"/>
                    <a:pt x="17" y="115"/>
                  </a:cubicBezTo>
                  <a:cubicBezTo>
                    <a:pt x="121" y="98"/>
                    <a:pt x="213" y="66"/>
                    <a:pt x="297" y="19"/>
                  </a:cubicBezTo>
                  <a:cubicBezTo>
                    <a:pt x="297" y="15"/>
                    <a:pt x="297" y="15"/>
                    <a:pt x="297" y="15"/>
                  </a:cubicBezTo>
                  <a:cubicBezTo>
                    <a:pt x="296" y="10"/>
                    <a:pt x="295" y="5"/>
                    <a:pt x="293" y="0"/>
                  </a:cubicBezTo>
                </a:path>
              </a:pathLst>
            </a:custGeom>
            <a:solidFill>
              <a:srgbClr val="84AA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4" name="Freeform 151"/>
            <p:cNvSpPr/>
            <p:nvPr/>
          </p:nvSpPr>
          <p:spPr bwMode="auto">
            <a:xfrm>
              <a:off x="9867901" y="5464175"/>
              <a:ext cx="1776412" cy="696912"/>
            </a:xfrm>
            <a:custGeom>
              <a:avLst/>
              <a:gdLst>
                <a:gd name="T0" fmla="*/ 299 w 303"/>
                <a:gd name="T1" fmla="*/ 0 h 118"/>
                <a:gd name="T2" fmla="*/ 299 w 303"/>
                <a:gd name="T3" fmla="*/ 1 h 118"/>
                <a:gd name="T4" fmla="*/ 302 w 303"/>
                <a:gd name="T5" fmla="*/ 15 h 118"/>
                <a:gd name="T6" fmla="*/ 302 w 303"/>
                <a:gd name="T7" fmla="*/ 18 h 118"/>
                <a:gd name="T8" fmla="*/ 302 w 303"/>
                <a:gd name="T9" fmla="*/ 19 h 118"/>
                <a:gd name="T10" fmla="*/ 300 w 303"/>
                <a:gd name="T11" fmla="*/ 20 h 118"/>
                <a:gd name="T12" fmla="*/ 20 w 303"/>
                <a:gd name="T13" fmla="*/ 116 h 118"/>
                <a:gd name="T14" fmla="*/ 17 w 303"/>
                <a:gd name="T15" fmla="*/ 117 h 118"/>
                <a:gd name="T16" fmla="*/ 1 w 303"/>
                <a:gd name="T17" fmla="*/ 61 h 118"/>
                <a:gd name="T18" fmla="*/ 0 w 303"/>
                <a:gd name="T19" fmla="*/ 62 h 118"/>
                <a:gd name="T20" fmla="*/ 17 w 303"/>
                <a:gd name="T21" fmla="*/ 118 h 118"/>
                <a:gd name="T22" fmla="*/ 17 w 303"/>
                <a:gd name="T23" fmla="*/ 118 h 118"/>
                <a:gd name="T24" fmla="*/ 20 w 303"/>
                <a:gd name="T25" fmla="*/ 117 h 118"/>
                <a:gd name="T26" fmla="*/ 300 w 303"/>
                <a:gd name="T27" fmla="*/ 21 h 118"/>
                <a:gd name="T28" fmla="*/ 303 w 303"/>
                <a:gd name="T29" fmla="*/ 20 h 118"/>
                <a:gd name="T30" fmla="*/ 303 w 303"/>
                <a:gd name="T31" fmla="*/ 19 h 118"/>
                <a:gd name="T32" fmla="*/ 303 w 303"/>
                <a:gd name="T33" fmla="*/ 18 h 118"/>
                <a:gd name="T34" fmla="*/ 303 w 303"/>
                <a:gd name="T35" fmla="*/ 15 h 118"/>
                <a:gd name="T36" fmla="*/ 299 w 303"/>
                <a:gd name="T3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3" h="118">
                  <a:moveTo>
                    <a:pt x="299" y="0"/>
                  </a:moveTo>
                  <a:cubicBezTo>
                    <a:pt x="299" y="0"/>
                    <a:pt x="299" y="1"/>
                    <a:pt x="299" y="1"/>
                  </a:cubicBezTo>
                  <a:cubicBezTo>
                    <a:pt x="300" y="5"/>
                    <a:pt x="301" y="10"/>
                    <a:pt x="302" y="15"/>
                  </a:cubicBezTo>
                  <a:cubicBezTo>
                    <a:pt x="302" y="18"/>
                    <a:pt x="302" y="18"/>
                    <a:pt x="302" y="18"/>
                  </a:cubicBezTo>
                  <a:cubicBezTo>
                    <a:pt x="302" y="19"/>
                    <a:pt x="302" y="19"/>
                    <a:pt x="302" y="19"/>
                  </a:cubicBezTo>
                  <a:cubicBezTo>
                    <a:pt x="302" y="20"/>
                    <a:pt x="301" y="20"/>
                    <a:pt x="300" y="20"/>
                  </a:cubicBezTo>
                  <a:cubicBezTo>
                    <a:pt x="216" y="67"/>
                    <a:pt x="124" y="99"/>
                    <a:pt x="20" y="116"/>
                  </a:cubicBezTo>
                  <a:cubicBezTo>
                    <a:pt x="19" y="117"/>
                    <a:pt x="18" y="117"/>
                    <a:pt x="17" y="117"/>
                  </a:cubicBezTo>
                  <a:cubicBezTo>
                    <a:pt x="8" y="99"/>
                    <a:pt x="3" y="81"/>
                    <a:pt x="1" y="61"/>
                  </a:cubicBezTo>
                  <a:cubicBezTo>
                    <a:pt x="1" y="61"/>
                    <a:pt x="0" y="61"/>
                    <a:pt x="0" y="62"/>
                  </a:cubicBezTo>
                  <a:cubicBezTo>
                    <a:pt x="2" y="81"/>
                    <a:pt x="7" y="100"/>
                    <a:pt x="17" y="118"/>
                  </a:cubicBezTo>
                  <a:cubicBezTo>
                    <a:pt x="17" y="118"/>
                    <a:pt x="17" y="118"/>
                    <a:pt x="17" y="118"/>
                  </a:cubicBezTo>
                  <a:cubicBezTo>
                    <a:pt x="18" y="118"/>
                    <a:pt x="19" y="117"/>
                    <a:pt x="20" y="117"/>
                  </a:cubicBezTo>
                  <a:cubicBezTo>
                    <a:pt x="125" y="100"/>
                    <a:pt x="216" y="68"/>
                    <a:pt x="300" y="21"/>
                  </a:cubicBezTo>
                  <a:cubicBezTo>
                    <a:pt x="301" y="21"/>
                    <a:pt x="302" y="20"/>
                    <a:pt x="303" y="20"/>
                  </a:cubicBezTo>
                  <a:cubicBezTo>
                    <a:pt x="303" y="19"/>
                    <a:pt x="303" y="19"/>
                    <a:pt x="303" y="19"/>
                  </a:cubicBezTo>
                  <a:cubicBezTo>
                    <a:pt x="303" y="18"/>
                    <a:pt x="303" y="18"/>
                    <a:pt x="303" y="18"/>
                  </a:cubicBezTo>
                  <a:cubicBezTo>
                    <a:pt x="303" y="15"/>
                    <a:pt x="303" y="15"/>
                    <a:pt x="303" y="15"/>
                  </a:cubicBezTo>
                  <a:cubicBezTo>
                    <a:pt x="302" y="10"/>
                    <a:pt x="301" y="5"/>
                    <a:pt x="299" y="0"/>
                  </a:cubicBezTo>
                </a:path>
              </a:pathLst>
            </a:custGeom>
            <a:solidFill>
              <a:srgbClr val="84AA9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5" name="Freeform 152"/>
            <p:cNvSpPr/>
            <p:nvPr/>
          </p:nvSpPr>
          <p:spPr bwMode="auto">
            <a:xfrm>
              <a:off x="5476876" y="5676900"/>
              <a:ext cx="304800" cy="88900"/>
            </a:xfrm>
            <a:custGeom>
              <a:avLst/>
              <a:gdLst>
                <a:gd name="T0" fmla="*/ 2 w 52"/>
                <a:gd name="T1" fmla="*/ 0 h 15"/>
                <a:gd name="T2" fmla="*/ 0 w 52"/>
                <a:gd name="T3" fmla="*/ 4 h 15"/>
                <a:gd name="T4" fmla="*/ 48 w 52"/>
                <a:gd name="T5" fmla="*/ 15 h 15"/>
                <a:gd name="T6" fmla="*/ 51 w 52"/>
                <a:gd name="T7" fmla="*/ 15 h 15"/>
                <a:gd name="T8" fmla="*/ 52 w 52"/>
                <a:gd name="T9" fmla="*/ 7 h 15"/>
                <a:gd name="T10" fmla="*/ 2 w 52"/>
                <a:gd name="T11" fmla="*/ 0 h 15"/>
              </a:gdLst>
              <a:ahLst/>
              <a:cxnLst>
                <a:cxn ang="0">
                  <a:pos x="T0" y="T1"/>
                </a:cxn>
                <a:cxn ang="0">
                  <a:pos x="T2" y="T3"/>
                </a:cxn>
                <a:cxn ang="0">
                  <a:pos x="T4" y="T5"/>
                </a:cxn>
                <a:cxn ang="0">
                  <a:pos x="T6" y="T7"/>
                </a:cxn>
                <a:cxn ang="0">
                  <a:pos x="T8" y="T9"/>
                </a:cxn>
                <a:cxn ang="0">
                  <a:pos x="T10" y="T11"/>
                </a:cxn>
              </a:cxnLst>
              <a:rect l="0" t="0" r="r" b="b"/>
              <a:pathLst>
                <a:path w="52" h="15">
                  <a:moveTo>
                    <a:pt x="2" y="0"/>
                  </a:moveTo>
                  <a:cubicBezTo>
                    <a:pt x="1" y="1"/>
                    <a:pt x="0" y="3"/>
                    <a:pt x="0" y="4"/>
                  </a:cubicBezTo>
                  <a:cubicBezTo>
                    <a:pt x="0" y="4"/>
                    <a:pt x="30" y="15"/>
                    <a:pt x="48" y="15"/>
                  </a:cubicBezTo>
                  <a:cubicBezTo>
                    <a:pt x="49" y="15"/>
                    <a:pt x="50" y="15"/>
                    <a:pt x="51" y="15"/>
                  </a:cubicBezTo>
                  <a:cubicBezTo>
                    <a:pt x="51" y="15"/>
                    <a:pt x="51" y="12"/>
                    <a:pt x="52" y="7"/>
                  </a:cubicBezTo>
                  <a:cubicBezTo>
                    <a:pt x="35" y="5"/>
                    <a:pt x="19" y="2"/>
                    <a:pt x="2" y="0"/>
                  </a:cubicBezTo>
                </a:path>
              </a:pathLst>
            </a:custGeom>
            <a:solidFill>
              <a:srgbClr val="C2D78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6" name="Freeform 153"/>
            <p:cNvSpPr/>
            <p:nvPr/>
          </p:nvSpPr>
          <p:spPr bwMode="auto">
            <a:xfrm>
              <a:off x="4257676" y="5481638"/>
              <a:ext cx="420687" cy="112712"/>
            </a:xfrm>
            <a:custGeom>
              <a:avLst/>
              <a:gdLst>
                <a:gd name="T0" fmla="*/ 3 w 72"/>
                <a:gd name="T1" fmla="*/ 0 h 19"/>
                <a:gd name="T2" fmla="*/ 0 w 72"/>
                <a:gd name="T3" fmla="*/ 15 h 19"/>
                <a:gd name="T4" fmla="*/ 46 w 72"/>
                <a:gd name="T5" fmla="*/ 19 h 19"/>
                <a:gd name="T6" fmla="*/ 72 w 72"/>
                <a:gd name="T7" fmla="*/ 17 h 19"/>
                <a:gd name="T8" fmla="*/ 72 w 72"/>
                <a:gd name="T9" fmla="*/ 10 h 19"/>
                <a:gd name="T10" fmla="*/ 3 w 72"/>
                <a:gd name="T11" fmla="*/ 0 h 19"/>
                <a:gd name="T12" fmla="*/ 3 w 7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72" h="19">
                  <a:moveTo>
                    <a:pt x="3" y="0"/>
                  </a:moveTo>
                  <a:cubicBezTo>
                    <a:pt x="2" y="6"/>
                    <a:pt x="1" y="12"/>
                    <a:pt x="0" y="15"/>
                  </a:cubicBezTo>
                  <a:cubicBezTo>
                    <a:pt x="0" y="15"/>
                    <a:pt x="24" y="19"/>
                    <a:pt x="46" y="19"/>
                  </a:cubicBezTo>
                  <a:cubicBezTo>
                    <a:pt x="56" y="19"/>
                    <a:pt x="65" y="19"/>
                    <a:pt x="72" y="17"/>
                  </a:cubicBezTo>
                  <a:cubicBezTo>
                    <a:pt x="72" y="17"/>
                    <a:pt x="72" y="14"/>
                    <a:pt x="72" y="10"/>
                  </a:cubicBezTo>
                  <a:cubicBezTo>
                    <a:pt x="49" y="7"/>
                    <a:pt x="26" y="3"/>
                    <a:pt x="3" y="0"/>
                  </a:cubicBezTo>
                  <a:cubicBezTo>
                    <a:pt x="3" y="0"/>
                    <a:pt x="3" y="0"/>
                    <a:pt x="3" y="0"/>
                  </a:cubicBezTo>
                </a:path>
              </a:pathLst>
            </a:custGeom>
            <a:solidFill>
              <a:srgbClr val="B9D8C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7" name="Freeform 154"/>
            <p:cNvSpPr/>
            <p:nvPr/>
          </p:nvSpPr>
          <p:spPr bwMode="auto">
            <a:xfrm>
              <a:off x="6391276" y="5818188"/>
              <a:ext cx="304800" cy="130175"/>
            </a:xfrm>
            <a:custGeom>
              <a:avLst/>
              <a:gdLst>
                <a:gd name="T0" fmla="*/ 4 w 52"/>
                <a:gd name="T1" fmla="*/ 0 h 22"/>
                <a:gd name="T2" fmla="*/ 0 w 52"/>
                <a:gd name="T3" fmla="*/ 14 h 22"/>
                <a:gd name="T4" fmla="*/ 52 w 52"/>
                <a:gd name="T5" fmla="*/ 22 h 22"/>
                <a:gd name="T6" fmla="*/ 52 w 52"/>
                <a:gd name="T7" fmla="*/ 22 h 22"/>
                <a:gd name="T8" fmla="*/ 52 w 52"/>
                <a:gd name="T9" fmla="*/ 6 h 22"/>
                <a:gd name="T10" fmla="*/ 4 w 52"/>
                <a:gd name="T11" fmla="*/ 0 h 22"/>
              </a:gdLst>
              <a:ahLst/>
              <a:cxnLst>
                <a:cxn ang="0">
                  <a:pos x="T0" y="T1"/>
                </a:cxn>
                <a:cxn ang="0">
                  <a:pos x="T2" y="T3"/>
                </a:cxn>
                <a:cxn ang="0">
                  <a:pos x="T4" y="T5"/>
                </a:cxn>
                <a:cxn ang="0">
                  <a:pos x="T6" y="T7"/>
                </a:cxn>
                <a:cxn ang="0">
                  <a:pos x="T8" y="T9"/>
                </a:cxn>
                <a:cxn ang="0">
                  <a:pos x="T10" y="T11"/>
                </a:cxn>
              </a:cxnLst>
              <a:rect l="0" t="0" r="r" b="b"/>
              <a:pathLst>
                <a:path w="52" h="22">
                  <a:moveTo>
                    <a:pt x="4" y="0"/>
                  </a:moveTo>
                  <a:cubicBezTo>
                    <a:pt x="2" y="9"/>
                    <a:pt x="0" y="14"/>
                    <a:pt x="0" y="14"/>
                  </a:cubicBezTo>
                  <a:cubicBezTo>
                    <a:pt x="17" y="22"/>
                    <a:pt x="51" y="22"/>
                    <a:pt x="52" y="22"/>
                  </a:cubicBezTo>
                  <a:cubicBezTo>
                    <a:pt x="52" y="22"/>
                    <a:pt x="52" y="22"/>
                    <a:pt x="52" y="22"/>
                  </a:cubicBezTo>
                  <a:cubicBezTo>
                    <a:pt x="52" y="18"/>
                    <a:pt x="52" y="13"/>
                    <a:pt x="52" y="6"/>
                  </a:cubicBezTo>
                  <a:cubicBezTo>
                    <a:pt x="36" y="4"/>
                    <a:pt x="20" y="2"/>
                    <a:pt x="4" y="0"/>
                  </a:cubicBezTo>
                </a:path>
              </a:pathLst>
            </a:custGeom>
            <a:solidFill>
              <a:srgbClr val="F1CEA8"/>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8" name="Freeform 155"/>
            <p:cNvSpPr/>
            <p:nvPr/>
          </p:nvSpPr>
          <p:spPr bwMode="auto">
            <a:xfrm>
              <a:off x="8074026" y="5983288"/>
              <a:ext cx="52387" cy="65087"/>
            </a:xfrm>
            <a:custGeom>
              <a:avLst/>
              <a:gdLst>
                <a:gd name="T0" fmla="*/ 1 w 9"/>
                <a:gd name="T1" fmla="*/ 0 h 11"/>
                <a:gd name="T2" fmla="*/ 1 w 9"/>
                <a:gd name="T3" fmla="*/ 6 h 11"/>
                <a:gd name="T4" fmla="*/ 4 w 9"/>
                <a:gd name="T5" fmla="*/ 11 h 11"/>
                <a:gd name="T6" fmla="*/ 5 w 9"/>
                <a:gd name="T7" fmla="*/ 11 h 11"/>
                <a:gd name="T8" fmla="*/ 9 w 9"/>
                <a:gd name="T9" fmla="*/ 7 h 11"/>
                <a:gd name="T10" fmla="*/ 9 w 9"/>
                <a:gd name="T11" fmla="*/ 0 h 11"/>
                <a:gd name="T12" fmla="*/ 1 w 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1" y="0"/>
                  </a:moveTo>
                  <a:cubicBezTo>
                    <a:pt x="1" y="2"/>
                    <a:pt x="1" y="4"/>
                    <a:pt x="1" y="6"/>
                  </a:cubicBezTo>
                  <a:cubicBezTo>
                    <a:pt x="0" y="9"/>
                    <a:pt x="2" y="11"/>
                    <a:pt x="4" y="11"/>
                  </a:cubicBezTo>
                  <a:cubicBezTo>
                    <a:pt x="4" y="11"/>
                    <a:pt x="5" y="11"/>
                    <a:pt x="5" y="11"/>
                  </a:cubicBezTo>
                  <a:cubicBezTo>
                    <a:pt x="7" y="11"/>
                    <a:pt x="9" y="9"/>
                    <a:pt x="9" y="7"/>
                  </a:cubicBezTo>
                  <a:cubicBezTo>
                    <a:pt x="9" y="5"/>
                    <a:pt x="9" y="2"/>
                    <a:pt x="9" y="0"/>
                  </a:cubicBezTo>
                  <a:cubicBezTo>
                    <a:pt x="7" y="0"/>
                    <a:pt x="4" y="0"/>
                    <a:pt x="1"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39" name="Freeform 156"/>
            <p:cNvSpPr/>
            <p:nvPr/>
          </p:nvSpPr>
          <p:spPr bwMode="auto">
            <a:xfrm>
              <a:off x="7662863" y="5959475"/>
              <a:ext cx="52387" cy="58737"/>
            </a:xfrm>
            <a:custGeom>
              <a:avLst/>
              <a:gdLst>
                <a:gd name="T0" fmla="*/ 0 w 9"/>
                <a:gd name="T1" fmla="*/ 0 h 10"/>
                <a:gd name="T2" fmla="*/ 0 w 9"/>
                <a:gd name="T3" fmla="*/ 6 h 10"/>
                <a:gd name="T4" fmla="*/ 4 w 9"/>
                <a:gd name="T5" fmla="*/ 10 h 10"/>
                <a:gd name="T6" fmla="*/ 4 w 9"/>
                <a:gd name="T7" fmla="*/ 10 h 10"/>
                <a:gd name="T8" fmla="*/ 8 w 9"/>
                <a:gd name="T9" fmla="*/ 6 h 10"/>
                <a:gd name="T10" fmla="*/ 9 w 9"/>
                <a:gd name="T11" fmla="*/ 0 h 10"/>
                <a:gd name="T12" fmla="*/ 0 w 9"/>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0" y="0"/>
                  </a:moveTo>
                  <a:cubicBezTo>
                    <a:pt x="0" y="2"/>
                    <a:pt x="0" y="4"/>
                    <a:pt x="0" y="6"/>
                  </a:cubicBezTo>
                  <a:cubicBezTo>
                    <a:pt x="0" y="8"/>
                    <a:pt x="2" y="10"/>
                    <a:pt x="4" y="10"/>
                  </a:cubicBezTo>
                  <a:cubicBezTo>
                    <a:pt x="4" y="10"/>
                    <a:pt x="4" y="10"/>
                    <a:pt x="4" y="10"/>
                  </a:cubicBezTo>
                  <a:cubicBezTo>
                    <a:pt x="6" y="10"/>
                    <a:pt x="8" y="8"/>
                    <a:pt x="8" y="6"/>
                  </a:cubicBezTo>
                  <a:cubicBezTo>
                    <a:pt x="9" y="4"/>
                    <a:pt x="9" y="2"/>
                    <a:pt x="9" y="0"/>
                  </a:cubicBezTo>
                  <a:cubicBezTo>
                    <a:pt x="6" y="0"/>
                    <a:pt x="3" y="0"/>
                    <a:pt x="0"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0" name="Freeform 157"/>
            <p:cNvSpPr/>
            <p:nvPr/>
          </p:nvSpPr>
          <p:spPr bwMode="auto">
            <a:xfrm>
              <a:off x="3705226" y="5405438"/>
              <a:ext cx="53975" cy="82550"/>
            </a:xfrm>
            <a:custGeom>
              <a:avLst/>
              <a:gdLst>
                <a:gd name="T0" fmla="*/ 0 w 9"/>
                <a:gd name="T1" fmla="*/ 0 h 14"/>
                <a:gd name="T2" fmla="*/ 0 w 9"/>
                <a:gd name="T3" fmla="*/ 10 h 14"/>
                <a:gd name="T4" fmla="*/ 4 w 9"/>
                <a:gd name="T5" fmla="*/ 14 h 14"/>
                <a:gd name="T6" fmla="*/ 4 w 9"/>
                <a:gd name="T7" fmla="*/ 14 h 14"/>
                <a:gd name="T8" fmla="*/ 8 w 9"/>
                <a:gd name="T9" fmla="*/ 10 h 14"/>
                <a:gd name="T10" fmla="*/ 9 w 9"/>
                <a:gd name="T11" fmla="*/ 1 h 14"/>
                <a:gd name="T12" fmla="*/ 0 w 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0" y="0"/>
                  </a:moveTo>
                  <a:cubicBezTo>
                    <a:pt x="0" y="3"/>
                    <a:pt x="0" y="6"/>
                    <a:pt x="0" y="10"/>
                  </a:cubicBezTo>
                  <a:cubicBezTo>
                    <a:pt x="0" y="12"/>
                    <a:pt x="1" y="14"/>
                    <a:pt x="4" y="14"/>
                  </a:cubicBezTo>
                  <a:cubicBezTo>
                    <a:pt x="4" y="14"/>
                    <a:pt x="4" y="14"/>
                    <a:pt x="4" y="14"/>
                  </a:cubicBezTo>
                  <a:cubicBezTo>
                    <a:pt x="6" y="14"/>
                    <a:pt x="8" y="13"/>
                    <a:pt x="8" y="10"/>
                  </a:cubicBezTo>
                  <a:cubicBezTo>
                    <a:pt x="8" y="7"/>
                    <a:pt x="9" y="4"/>
                    <a:pt x="9" y="1"/>
                  </a:cubicBezTo>
                  <a:cubicBezTo>
                    <a:pt x="6" y="1"/>
                    <a:pt x="3" y="1"/>
                    <a:pt x="0"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1" name="Freeform 158"/>
            <p:cNvSpPr/>
            <p:nvPr/>
          </p:nvSpPr>
          <p:spPr bwMode="auto">
            <a:xfrm>
              <a:off x="8472488" y="5989638"/>
              <a:ext cx="63500" cy="58737"/>
            </a:xfrm>
            <a:custGeom>
              <a:avLst/>
              <a:gdLst>
                <a:gd name="T0" fmla="*/ 11 w 11"/>
                <a:gd name="T1" fmla="*/ 0 h 10"/>
                <a:gd name="T2" fmla="*/ 2 w 11"/>
                <a:gd name="T3" fmla="*/ 0 h 10"/>
                <a:gd name="T4" fmla="*/ 1 w 11"/>
                <a:gd name="T5" fmla="*/ 5 h 10"/>
                <a:gd name="T6" fmla="*/ 4 w 11"/>
                <a:gd name="T7" fmla="*/ 10 h 10"/>
                <a:gd name="T8" fmla="*/ 5 w 11"/>
                <a:gd name="T9" fmla="*/ 10 h 10"/>
                <a:gd name="T10" fmla="*/ 9 w 11"/>
                <a:gd name="T11" fmla="*/ 7 h 10"/>
                <a:gd name="T12" fmla="*/ 11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11" y="0"/>
                  </a:moveTo>
                  <a:cubicBezTo>
                    <a:pt x="8" y="0"/>
                    <a:pt x="5" y="0"/>
                    <a:pt x="2" y="0"/>
                  </a:cubicBezTo>
                  <a:cubicBezTo>
                    <a:pt x="2" y="1"/>
                    <a:pt x="2" y="3"/>
                    <a:pt x="1" y="5"/>
                  </a:cubicBezTo>
                  <a:cubicBezTo>
                    <a:pt x="0" y="7"/>
                    <a:pt x="2" y="9"/>
                    <a:pt x="4" y="10"/>
                  </a:cubicBezTo>
                  <a:cubicBezTo>
                    <a:pt x="4" y="10"/>
                    <a:pt x="5" y="10"/>
                    <a:pt x="5" y="10"/>
                  </a:cubicBezTo>
                  <a:cubicBezTo>
                    <a:pt x="7" y="10"/>
                    <a:pt x="8" y="9"/>
                    <a:pt x="9" y="7"/>
                  </a:cubicBezTo>
                  <a:cubicBezTo>
                    <a:pt x="10" y="5"/>
                    <a:pt x="10" y="2"/>
                    <a:pt x="11"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2" name="Freeform 159"/>
            <p:cNvSpPr/>
            <p:nvPr/>
          </p:nvSpPr>
          <p:spPr bwMode="auto">
            <a:xfrm>
              <a:off x="5019676" y="5600700"/>
              <a:ext cx="58737" cy="52387"/>
            </a:xfrm>
            <a:custGeom>
              <a:avLst/>
              <a:gdLst>
                <a:gd name="T0" fmla="*/ 2 w 10"/>
                <a:gd name="T1" fmla="*/ 0 h 9"/>
                <a:gd name="T2" fmla="*/ 1 w 10"/>
                <a:gd name="T3" fmla="*/ 4 h 9"/>
                <a:gd name="T4" fmla="*/ 4 w 10"/>
                <a:gd name="T5" fmla="*/ 9 h 9"/>
                <a:gd name="T6" fmla="*/ 5 w 10"/>
                <a:gd name="T7" fmla="*/ 9 h 9"/>
                <a:gd name="T8" fmla="*/ 9 w 10"/>
                <a:gd name="T9" fmla="*/ 6 h 9"/>
                <a:gd name="T10" fmla="*/ 10 w 10"/>
                <a:gd name="T11" fmla="*/ 1 h 9"/>
                <a:gd name="T12" fmla="*/ 2 w 1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2" y="0"/>
                  </a:moveTo>
                  <a:cubicBezTo>
                    <a:pt x="2" y="1"/>
                    <a:pt x="2" y="3"/>
                    <a:pt x="1" y="4"/>
                  </a:cubicBezTo>
                  <a:cubicBezTo>
                    <a:pt x="0" y="6"/>
                    <a:pt x="2" y="8"/>
                    <a:pt x="4" y="9"/>
                  </a:cubicBezTo>
                  <a:cubicBezTo>
                    <a:pt x="4" y="9"/>
                    <a:pt x="5" y="9"/>
                    <a:pt x="5" y="9"/>
                  </a:cubicBezTo>
                  <a:cubicBezTo>
                    <a:pt x="7" y="9"/>
                    <a:pt x="8" y="8"/>
                    <a:pt x="9" y="6"/>
                  </a:cubicBezTo>
                  <a:cubicBezTo>
                    <a:pt x="10" y="5"/>
                    <a:pt x="10" y="3"/>
                    <a:pt x="10" y="1"/>
                  </a:cubicBezTo>
                  <a:cubicBezTo>
                    <a:pt x="8" y="1"/>
                    <a:pt x="5" y="1"/>
                    <a:pt x="2" y="0"/>
                  </a:cubicBezTo>
                </a:path>
              </a:pathLst>
            </a:custGeom>
            <a:solidFill>
              <a:srgbClr val="9F8D7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3" name="Freeform 160"/>
            <p:cNvSpPr/>
            <p:nvPr/>
          </p:nvSpPr>
          <p:spPr bwMode="auto">
            <a:xfrm>
              <a:off x="4754563" y="5559425"/>
              <a:ext cx="41275" cy="93662"/>
            </a:xfrm>
            <a:custGeom>
              <a:avLst/>
              <a:gdLst>
                <a:gd name="T0" fmla="*/ 3 w 7"/>
                <a:gd name="T1" fmla="*/ 0 h 16"/>
                <a:gd name="T2" fmla="*/ 0 w 7"/>
                <a:gd name="T3" fmla="*/ 14 h 16"/>
                <a:gd name="T4" fmla="*/ 1 w 7"/>
                <a:gd name="T5" fmla="*/ 16 h 16"/>
                <a:gd name="T6" fmla="*/ 2 w 7"/>
                <a:gd name="T7" fmla="*/ 16 h 16"/>
                <a:gd name="T8" fmla="*/ 3 w 7"/>
                <a:gd name="T9" fmla="*/ 15 h 16"/>
                <a:gd name="T10" fmla="*/ 7 w 7"/>
                <a:gd name="T11" fmla="*/ 1 h 16"/>
                <a:gd name="T12" fmla="*/ 3 w 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7" h="16">
                  <a:moveTo>
                    <a:pt x="3" y="0"/>
                  </a:moveTo>
                  <a:cubicBezTo>
                    <a:pt x="0" y="14"/>
                    <a:pt x="0" y="14"/>
                    <a:pt x="0" y="14"/>
                  </a:cubicBezTo>
                  <a:cubicBezTo>
                    <a:pt x="0" y="15"/>
                    <a:pt x="0" y="16"/>
                    <a:pt x="1" y="16"/>
                  </a:cubicBezTo>
                  <a:cubicBezTo>
                    <a:pt x="1" y="16"/>
                    <a:pt x="1" y="16"/>
                    <a:pt x="2" y="16"/>
                  </a:cubicBezTo>
                  <a:cubicBezTo>
                    <a:pt x="2" y="16"/>
                    <a:pt x="3" y="16"/>
                    <a:pt x="3" y="15"/>
                  </a:cubicBezTo>
                  <a:cubicBezTo>
                    <a:pt x="7" y="1"/>
                    <a:pt x="7" y="1"/>
                    <a:pt x="7" y="1"/>
                  </a:cubicBezTo>
                  <a:cubicBezTo>
                    <a:pt x="6" y="0"/>
                    <a:pt x="5" y="0"/>
                    <a:pt x="3"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4" name="Freeform 161"/>
            <p:cNvSpPr/>
            <p:nvPr/>
          </p:nvSpPr>
          <p:spPr bwMode="auto">
            <a:xfrm>
              <a:off x="7212013" y="5918200"/>
              <a:ext cx="52387" cy="77787"/>
            </a:xfrm>
            <a:custGeom>
              <a:avLst/>
              <a:gdLst>
                <a:gd name="T0" fmla="*/ 5 w 9"/>
                <a:gd name="T1" fmla="*/ 0 h 13"/>
                <a:gd name="T2" fmla="*/ 1 w 9"/>
                <a:gd name="T3" fmla="*/ 11 h 13"/>
                <a:gd name="T4" fmla="*/ 2 w 9"/>
                <a:gd name="T5" fmla="*/ 13 h 13"/>
                <a:gd name="T6" fmla="*/ 2 w 9"/>
                <a:gd name="T7" fmla="*/ 13 h 13"/>
                <a:gd name="T8" fmla="*/ 4 w 9"/>
                <a:gd name="T9" fmla="*/ 12 h 13"/>
                <a:gd name="T10" fmla="*/ 9 w 9"/>
                <a:gd name="T11" fmla="*/ 1 h 13"/>
                <a:gd name="T12" fmla="*/ 5 w 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9" h="13">
                  <a:moveTo>
                    <a:pt x="5" y="0"/>
                  </a:moveTo>
                  <a:cubicBezTo>
                    <a:pt x="1" y="11"/>
                    <a:pt x="1" y="11"/>
                    <a:pt x="1" y="11"/>
                  </a:cubicBezTo>
                  <a:cubicBezTo>
                    <a:pt x="0" y="11"/>
                    <a:pt x="1" y="12"/>
                    <a:pt x="2" y="13"/>
                  </a:cubicBezTo>
                  <a:cubicBezTo>
                    <a:pt x="2" y="13"/>
                    <a:pt x="2" y="13"/>
                    <a:pt x="2" y="13"/>
                  </a:cubicBezTo>
                  <a:cubicBezTo>
                    <a:pt x="3" y="13"/>
                    <a:pt x="4" y="13"/>
                    <a:pt x="4" y="12"/>
                  </a:cubicBezTo>
                  <a:cubicBezTo>
                    <a:pt x="9" y="1"/>
                    <a:pt x="9" y="1"/>
                    <a:pt x="9" y="1"/>
                  </a:cubicBezTo>
                  <a:cubicBezTo>
                    <a:pt x="7" y="1"/>
                    <a:pt x="6" y="0"/>
                    <a:pt x="5"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5" name="Freeform 162"/>
            <p:cNvSpPr/>
            <p:nvPr/>
          </p:nvSpPr>
          <p:spPr bwMode="auto">
            <a:xfrm>
              <a:off x="6965951" y="5889625"/>
              <a:ext cx="28575" cy="93662"/>
            </a:xfrm>
            <a:custGeom>
              <a:avLst/>
              <a:gdLst>
                <a:gd name="T0" fmla="*/ 0 w 5"/>
                <a:gd name="T1" fmla="*/ 0 h 16"/>
                <a:gd name="T2" fmla="*/ 2 w 5"/>
                <a:gd name="T3" fmla="*/ 15 h 16"/>
                <a:gd name="T4" fmla="*/ 3 w 5"/>
                <a:gd name="T5" fmla="*/ 16 h 16"/>
                <a:gd name="T6" fmla="*/ 3 w 5"/>
                <a:gd name="T7" fmla="*/ 16 h 16"/>
                <a:gd name="T8" fmla="*/ 5 w 5"/>
                <a:gd name="T9" fmla="*/ 14 h 16"/>
                <a:gd name="T10" fmla="*/ 3 w 5"/>
                <a:gd name="T11" fmla="*/ 0 h 16"/>
                <a:gd name="T12" fmla="*/ 0 w 5"/>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5" h="16">
                  <a:moveTo>
                    <a:pt x="0" y="0"/>
                  </a:moveTo>
                  <a:cubicBezTo>
                    <a:pt x="2" y="15"/>
                    <a:pt x="2" y="15"/>
                    <a:pt x="2" y="15"/>
                  </a:cubicBezTo>
                  <a:cubicBezTo>
                    <a:pt x="2" y="15"/>
                    <a:pt x="2" y="16"/>
                    <a:pt x="3" y="16"/>
                  </a:cubicBezTo>
                  <a:cubicBezTo>
                    <a:pt x="3" y="16"/>
                    <a:pt x="3" y="16"/>
                    <a:pt x="3" y="16"/>
                  </a:cubicBezTo>
                  <a:cubicBezTo>
                    <a:pt x="4" y="16"/>
                    <a:pt x="5" y="15"/>
                    <a:pt x="5" y="14"/>
                  </a:cubicBezTo>
                  <a:cubicBezTo>
                    <a:pt x="3" y="0"/>
                    <a:pt x="3" y="0"/>
                    <a:pt x="3" y="0"/>
                  </a:cubicBezTo>
                  <a:cubicBezTo>
                    <a:pt x="2" y="0"/>
                    <a:pt x="1" y="0"/>
                    <a:pt x="0"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6" name="Freeform 163"/>
            <p:cNvSpPr/>
            <p:nvPr/>
          </p:nvSpPr>
          <p:spPr bwMode="auto">
            <a:xfrm>
              <a:off x="5862638" y="5735638"/>
              <a:ext cx="458787" cy="130175"/>
            </a:xfrm>
            <a:custGeom>
              <a:avLst/>
              <a:gdLst>
                <a:gd name="T0" fmla="*/ 4 w 78"/>
                <a:gd name="T1" fmla="*/ 0 h 22"/>
                <a:gd name="T2" fmla="*/ 0 w 78"/>
                <a:gd name="T3" fmla="*/ 11 h 22"/>
                <a:gd name="T4" fmla="*/ 66 w 78"/>
                <a:gd name="T5" fmla="*/ 22 h 22"/>
                <a:gd name="T6" fmla="*/ 77 w 78"/>
                <a:gd name="T7" fmla="*/ 21 h 22"/>
                <a:gd name="T8" fmla="*/ 78 w 78"/>
                <a:gd name="T9" fmla="*/ 11 h 22"/>
                <a:gd name="T10" fmla="*/ 4 w 78"/>
                <a:gd name="T11" fmla="*/ 0 h 22"/>
              </a:gdLst>
              <a:ahLst/>
              <a:cxnLst>
                <a:cxn ang="0">
                  <a:pos x="T0" y="T1"/>
                </a:cxn>
                <a:cxn ang="0">
                  <a:pos x="T2" y="T3"/>
                </a:cxn>
                <a:cxn ang="0">
                  <a:pos x="T4" y="T5"/>
                </a:cxn>
                <a:cxn ang="0">
                  <a:pos x="T6" y="T7"/>
                </a:cxn>
                <a:cxn ang="0">
                  <a:pos x="T8" y="T9"/>
                </a:cxn>
                <a:cxn ang="0">
                  <a:pos x="T10" y="T11"/>
                </a:cxn>
              </a:cxnLst>
              <a:rect l="0" t="0" r="r" b="b"/>
              <a:pathLst>
                <a:path w="78" h="22">
                  <a:moveTo>
                    <a:pt x="4" y="0"/>
                  </a:moveTo>
                  <a:cubicBezTo>
                    <a:pt x="3" y="5"/>
                    <a:pt x="1" y="8"/>
                    <a:pt x="0" y="11"/>
                  </a:cubicBezTo>
                  <a:cubicBezTo>
                    <a:pt x="0" y="11"/>
                    <a:pt x="39" y="22"/>
                    <a:pt x="66" y="22"/>
                  </a:cubicBezTo>
                  <a:cubicBezTo>
                    <a:pt x="70" y="22"/>
                    <a:pt x="74" y="22"/>
                    <a:pt x="77" y="21"/>
                  </a:cubicBezTo>
                  <a:cubicBezTo>
                    <a:pt x="77" y="21"/>
                    <a:pt x="77" y="18"/>
                    <a:pt x="78" y="11"/>
                  </a:cubicBezTo>
                  <a:cubicBezTo>
                    <a:pt x="53" y="8"/>
                    <a:pt x="29" y="4"/>
                    <a:pt x="4" y="0"/>
                  </a:cubicBezTo>
                </a:path>
              </a:pathLst>
            </a:custGeom>
            <a:solidFill>
              <a:srgbClr val="C5B6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7" name="Freeform 164"/>
            <p:cNvSpPr/>
            <p:nvPr/>
          </p:nvSpPr>
          <p:spPr bwMode="auto">
            <a:xfrm>
              <a:off x="3852863" y="5422900"/>
              <a:ext cx="311150" cy="106362"/>
            </a:xfrm>
            <a:custGeom>
              <a:avLst/>
              <a:gdLst>
                <a:gd name="T0" fmla="*/ 3 w 53"/>
                <a:gd name="T1" fmla="*/ 0 h 18"/>
                <a:gd name="T2" fmla="*/ 0 w 53"/>
                <a:gd name="T3" fmla="*/ 7 h 18"/>
                <a:gd name="T4" fmla="*/ 48 w 53"/>
                <a:gd name="T5" fmla="*/ 18 h 18"/>
                <a:gd name="T6" fmla="*/ 51 w 53"/>
                <a:gd name="T7" fmla="*/ 18 h 18"/>
                <a:gd name="T8" fmla="*/ 53 w 53"/>
                <a:gd name="T9" fmla="*/ 7 h 18"/>
                <a:gd name="T10" fmla="*/ 3 w 53"/>
                <a:gd name="T11" fmla="*/ 0 h 18"/>
              </a:gdLst>
              <a:ahLst/>
              <a:cxnLst>
                <a:cxn ang="0">
                  <a:pos x="T0" y="T1"/>
                </a:cxn>
                <a:cxn ang="0">
                  <a:pos x="T2" y="T3"/>
                </a:cxn>
                <a:cxn ang="0">
                  <a:pos x="T4" y="T5"/>
                </a:cxn>
                <a:cxn ang="0">
                  <a:pos x="T6" y="T7"/>
                </a:cxn>
                <a:cxn ang="0">
                  <a:pos x="T8" y="T9"/>
                </a:cxn>
                <a:cxn ang="0">
                  <a:pos x="T10" y="T11"/>
                </a:cxn>
              </a:cxnLst>
              <a:rect l="0" t="0" r="r" b="b"/>
              <a:pathLst>
                <a:path w="53" h="18">
                  <a:moveTo>
                    <a:pt x="3" y="0"/>
                  </a:moveTo>
                  <a:cubicBezTo>
                    <a:pt x="2" y="3"/>
                    <a:pt x="1" y="5"/>
                    <a:pt x="0" y="7"/>
                  </a:cubicBezTo>
                  <a:cubicBezTo>
                    <a:pt x="0" y="7"/>
                    <a:pt x="30" y="18"/>
                    <a:pt x="48" y="18"/>
                  </a:cubicBezTo>
                  <a:cubicBezTo>
                    <a:pt x="49" y="18"/>
                    <a:pt x="50" y="18"/>
                    <a:pt x="51" y="18"/>
                  </a:cubicBezTo>
                  <a:cubicBezTo>
                    <a:pt x="51" y="18"/>
                    <a:pt x="51" y="14"/>
                    <a:pt x="53" y="7"/>
                  </a:cubicBezTo>
                  <a:cubicBezTo>
                    <a:pt x="36" y="4"/>
                    <a:pt x="19" y="2"/>
                    <a:pt x="3" y="0"/>
                  </a:cubicBezTo>
                </a:path>
              </a:pathLst>
            </a:custGeom>
            <a:solidFill>
              <a:srgbClr val="EAE8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8" name="Freeform 165"/>
            <p:cNvSpPr/>
            <p:nvPr/>
          </p:nvSpPr>
          <p:spPr bwMode="auto">
            <a:xfrm>
              <a:off x="7146926" y="5913438"/>
              <a:ext cx="34925" cy="87312"/>
            </a:xfrm>
            <a:custGeom>
              <a:avLst/>
              <a:gdLst>
                <a:gd name="T0" fmla="*/ 0 w 6"/>
                <a:gd name="T1" fmla="*/ 0 h 15"/>
                <a:gd name="T2" fmla="*/ 2 w 6"/>
                <a:gd name="T3" fmla="*/ 15 h 15"/>
                <a:gd name="T4" fmla="*/ 4 w 6"/>
                <a:gd name="T5" fmla="*/ 13 h 15"/>
                <a:gd name="T6" fmla="*/ 4 w 6"/>
                <a:gd name="T7" fmla="*/ 13 h 15"/>
                <a:gd name="T8" fmla="*/ 6 w 6"/>
                <a:gd name="T9" fmla="*/ 14 h 15"/>
                <a:gd name="T10" fmla="*/ 3 w 6"/>
                <a:gd name="T11" fmla="*/ 0 h 15"/>
                <a:gd name="T12" fmla="*/ 0 w 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6" h="15">
                  <a:moveTo>
                    <a:pt x="0" y="0"/>
                  </a:moveTo>
                  <a:cubicBezTo>
                    <a:pt x="2" y="15"/>
                    <a:pt x="2" y="15"/>
                    <a:pt x="2" y="15"/>
                  </a:cubicBezTo>
                  <a:cubicBezTo>
                    <a:pt x="2" y="14"/>
                    <a:pt x="3" y="13"/>
                    <a:pt x="4" y="13"/>
                  </a:cubicBezTo>
                  <a:cubicBezTo>
                    <a:pt x="4" y="13"/>
                    <a:pt x="4" y="13"/>
                    <a:pt x="4" y="13"/>
                  </a:cubicBezTo>
                  <a:cubicBezTo>
                    <a:pt x="5" y="13"/>
                    <a:pt x="6" y="13"/>
                    <a:pt x="6" y="14"/>
                  </a:cubicBezTo>
                  <a:cubicBezTo>
                    <a:pt x="3" y="0"/>
                    <a:pt x="3" y="0"/>
                    <a:pt x="3" y="0"/>
                  </a:cubicBezTo>
                  <a:cubicBezTo>
                    <a:pt x="2" y="0"/>
                    <a:pt x="1" y="0"/>
                    <a:pt x="0" y="0"/>
                  </a:cubicBezTo>
                </a:path>
              </a:pathLst>
            </a:custGeom>
            <a:solidFill>
              <a:srgbClr val="F1AAA3"/>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49" name="Freeform 166"/>
            <p:cNvSpPr/>
            <p:nvPr/>
          </p:nvSpPr>
          <p:spPr bwMode="auto">
            <a:xfrm>
              <a:off x="5418138" y="5665788"/>
              <a:ext cx="28575" cy="76200"/>
            </a:xfrm>
            <a:custGeom>
              <a:avLst/>
              <a:gdLst>
                <a:gd name="T0" fmla="*/ 0 w 5"/>
                <a:gd name="T1" fmla="*/ 0 h 13"/>
                <a:gd name="T2" fmla="*/ 3 w 5"/>
                <a:gd name="T3" fmla="*/ 12 h 13"/>
                <a:gd name="T4" fmla="*/ 4 w 5"/>
                <a:gd name="T5" fmla="*/ 13 h 13"/>
                <a:gd name="T6" fmla="*/ 4 w 5"/>
                <a:gd name="T7" fmla="*/ 13 h 13"/>
                <a:gd name="T8" fmla="*/ 5 w 5"/>
                <a:gd name="T9" fmla="*/ 12 h 13"/>
                <a:gd name="T10" fmla="*/ 2 w 5"/>
                <a:gd name="T11" fmla="*/ 0 h 13"/>
                <a:gd name="T12" fmla="*/ 0 w 5"/>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5" h="13">
                  <a:moveTo>
                    <a:pt x="0" y="0"/>
                  </a:moveTo>
                  <a:cubicBezTo>
                    <a:pt x="1" y="3"/>
                    <a:pt x="2" y="7"/>
                    <a:pt x="3" y="12"/>
                  </a:cubicBezTo>
                  <a:cubicBezTo>
                    <a:pt x="3" y="12"/>
                    <a:pt x="4" y="13"/>
                    <a:pt x="4" y="13"/>
                  </a:cubicBezTo>
                  <a:cubicBezTo>
                    <a:pt x="4" y="13"/>
                    <a:pt x="4" y="13"/>
                    <a:pt x="4" y="13"/>
                  </a:cubicBezTo>
                  <a:cubicBezTo>
                    <a:pt x="4" y="12"/>
                    <a:pt x="5" y="12"/>
                    <a:pt x="5" y="12"/>
                  </a:cubicBezTo>
                  <a:cubicBezTo>
                    <a:pt x="4" y="7"/>
                    <a:pt x="3" y="3"/>
                    <a:pt x="2" y="0"/>
                  </a:cubicBezTo>
                  <a:cubicBezTo>
                    <a:pt x="2" y="0"/>
                    <a:pt x="1" y="0"/>
                    <a:pt x="0" y="0"/>
                  </a:cubicBezTo>
                </a:path>
              </a:pathLst>
            </a:custGeom>
            <a:solidFill>
              <a:srgbClr val="94CE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0" name="Freeform 167"/>
            <p:cNvSpPr/>
            <p:nvPr/>
          </p:nvSpPr>
          <p:spPr bwMode="auto">
            <a:xfrm>
              <a:off x="411163" y="5583238"/>
              <a:ext cx="17462" cy="63500"/>
            </a:xfrm>
            <a:custGeom>
              <a:avLst/>
              <a:gdLst>
                <a:gd name="T0" fmla="*/ 1 w 3"/>
                <a:gd name="T1" fmla="*/ 0 h 11"/>
                <a:gd name="T2" fmla="*/ 0 w 3"/>
                <a:gd name="T3" fmla="*/ 0 h 11"/>
                <a:gd name="T4" fmla="*/ 2 w 3"/>
                <a:gd name="T5" fmla="*/ 10 h 11"/>
                <a:gd name="T6" fmla="*/ 2 w 3"/>
                <a:gd name="T7" fmla="*/ 11 h 11"/>
                <a:gd name="T8" fmla="*/ 3 w 3"/>
                <a:gd name="T9" fmla="*/ 11 h 11"/>
                <a:gd name="T10" fmla="*/ 3 w 3"/>
                <a:gd name="T11" fmla="*/ 10 h 11"/>
                <a:gd name="T12" fmla="*/ 1 w 3"/>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1" y="0"/>
                  </a:moveTo>
                  <a:cubicBezTo>
                    <a:pt x="1" y="0"/>
                    <a:pt x="0" y="0"/>
                    <a:pt x="0" y="0"/>
                  </a:cubicBezTo>
                  <a:cubicBezTo>
                    <a:pt x="0" y="3"/>
                    <a:pt x="1" y="6"/>
                    <a:pt x="2" y="10"/>
                  </a:cubicBezTo>
                  <a:cubicBezTo>
                    <a:pt x="2" y="10"/>
                    <a:pt x="2" y="11"/>
                    <a:pt x="2" y="11"/>
                  </a:cubicBezTo>
                  <a:cubicBezTo>
                    <a:pt x="3" y="11"/>
                    <a:pt x="3" y="11"/>
                    <a:pt x="3" y="11"/>
                  </a:cubicBezTo>
                  <a:cubicBezTo>
                    <a:pt x="3" y="10"/>
                    <a:pt x="3" y="10"/>
                    <a:pt x="3" y="10"/>
                  </a:cubicBezTo>
                  <a:cubicBezTo>
                    <a:pt x="2" y="6"/>
                    <a:pt x="2" y="2"/>
                    <a:pt x="1" y="0"/>
                  </a:cubicBezTo>
                </a:path>
              </a:pathLst>
            </a:custGeom>
            <a:solidFill>
              <a:srgbClr val="94CE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1" name="Freeform 168"/>
            <p:cNvSpPr/>
            <p:nvPr/>
          </p:nvSpPr>
          <p:spPr bwMode="auto">
            <a:xfrm>
              <a:off x="200026" y="5322888"/>
              <a:ext cx="11736387" cy="1244600"/>
            </a:xfrm>
            <a:custGeom>
              <a:avLst/>
              <a:gdLst>
                <a:gd name="T0" fmla="*/ 1603 w 2002"/>
                <a:gd name="T1" fmla="*/ 95 h 211"/>
                <a:gd name="T2" fmla="*/ 1824 w 2002"/>
                <a:gd name="T3" fmla="*/ 50 h 211"/>
                <a:gd name="T4" fmla="*/ 1879 w 2002"/>
                <a:gd name="T5" fmla="*/ 38 h 211"/>
                <a:gd name="T6" fmla="*/ 1967 w 2002"/>
                <a:gd name="T7" fmla="*/ 58 h 211"/>
                <a:gd name="T8" fmla="*/ 1986 w 2002"/>
                <a:gd name="T9" fmla="*/ 150 h 211"/>
                <a:gd name="T10" fmla="*/ 1841 w 2002"/>
                <a:gd name="T11" fmla="*/ 194 h 211"/>
                <a:gd name="T12" fmla="*/ 1651 w 2002"/>
                <a:gd name="T13" fmla="*/ 193 h 211"/>
                <a:gd name="T14" fmla="*/ 1404 w 2002"/>
                <a:gd name="T15" fmla="*/ 209 h 211"/>
                <a:gd name="T16" fmla="*/ 932 w 2002"/>
                <a:gd name="T17" fmla="*/ 193 h 211"/>
                <a:gd name="T18" fmla="*/ 662 w 2002"/>
                <a:gd name="T19" fmla="*/ 185 h 211"/>
                <a:gd name="T20" fmla="*/ 441 w 2002"/>
                <a:gd name="T21" fmla="*/ 175 h 211"/>
                <a:gd name="T22" fmla="*/ 152 w 2002"/>
                <a:gd name="T23" fmla="*/ 183 h 211"/>
                <a:gd name="T24" fmla="*/ 28 w 2002"/>
                <a:gd name="T25" fmla="*/ 128 h 211"/>
                <a:gd name="T26" fmla="*/ 140 w 2002"/>
                <a:gd name="T27" fmla="*/ 27 h 211"/>
                <a:gd name="T28" fmla="*/ 262 w 2002"/>
                <a:gd name="T29" fmla="*/ 15 h 211"/>
                <a:gd name="T30" fmla="*/ 695 w 2002"/>
                <a:gd name="T31" fmla="*/ 27 h 211"/>
                <a:gd name="T32" fmla="*/ 1603 w 2002"/>
                <a:gd name="T33" fmla="*/ 9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2" h="211">
                  <a:moveTo>
                    <a:pt x="1603" y="95"/>
                  </a:moveTo>
                  <a:cubicBezTo>
                    <a:pt x="1677" y="80"/>
                    <a:pt x="1751" y="67"/>
                    <a:pt x="1824" y="50"/>
                  </a:cubicBezTo>
                  <a:cubicBezTo>
                    <a:pt x="1842" y="46"/>
                    <a:pt x="1860" y="41"/>
                    <a:pt x="1879" y="38"/>
                  </a:cubicBezTo>
                  <a:cubicBezTo>
                    <a:pt x="1918" y="31"/>
                    <a:pt x="1941" y="23"/>
                    <a:pt x="1967" y="58"/>
                  </a:cubicBezTo>
                  <a:cubicBezTo>
                    <a:pt x="1986" y="81"/>
                    <a:pt x="2002" y="122"/>
                    <a:pt x="1986" y="150"/>
                  </a:cubicBezTo>
                  <a:cubicBezTo>
                    <a:pt x="1959" y="197"/>
                    <a:pt x="1887" y="194"/>
                    <a:pt x="1841" y="194"/>
                  </a:cubicBezTo>
                  <a:cubicBezTo>
                    <a:pt x="1778" y="193"/>
                    <a:pt x="1715" y="190"/>
                    <a:pt x="1651" y="193"/>
                  </a:cubicBezTo>
                  <a:cubicBezTo>
                    <a:pt x="1568" y="196"/>
                    <a:pt x="1487" y="211"/>
                    <a:pt x="1404" y="209"/>
                  </a:cubicBezTo>
                  <a:cubicBezTo>
                    <a:pt x="1246" y="204"/>
                    <a:pt x="1090" y="199"/>
                    <a:pt x="932" y="193"/>
                  </a:cubicBezTo>
                  <a:cubicBezTo>
                    <a:pt x="842" y="189"/>
                    <a:pt x="752" y="185"/>
                    <a:pt x="662" y="185"/>
                  </a:cubicBezTo>
                  <a:cubicBezTo>
                    <a:pt x="588" y="185"/>
                    <a:pt x="515" y="174"/>
                    <a:pt x="441" y="175"/>
                  </a:cubicBezTo>
                  <a:cubicBezTo>
                    <a:pt x="345" y="176"/>
                    <a:pt x="247" y="184"/>
                    <a:pt x="152" y="183"/>
                  </a:cubicBezTo>
                  <a:cubicBezTo>
                    <a:pt x="106" y="183"/>
                    <a:pt x="46" y="180"/>
                    <a:pt x="28" y="128"/>
                  </a:cubicBezTo>
                  <a:cubicBezTo>
                    <a:pt x="0" y="50"/>
                    <a:pt x="86" y="34"/>
                    <a:pt x="140" y="27"/>
                  </a:cubicBezTo>
                  <a:cubicBezTo>
                    <a:pt x="180" y="21"/>
                    <a:pt x="222" y="19"/>
                    <a:pt x="262" y="15"/>
                  </a:cubicBezTo>
                  <a:cubicBezTo>
                    <a:pt x="407" y="0"/>
                    <a:pt x="552" y="4"/>
                    <a:pt x="695" y="27"/>
                  </a:cubicBezTo>
                  <a:cubicBezTo>
                    <a:pt x="1057" y="83"/>
                    <a:pt x="1355" y="145"/>
                    <a:pt x="1603" y="95"/>
                  </a:cubicBezTo>
                  <a:close/>
                </a:path>
              </a:pathLst>
            </a:custGeom>
            <a:solidFill>
              <a:srgbClr val="E3EDC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2" name="Freeform 169"/>
            <p:cNvSpPr/>
            <p:nvPr/>
          </p:nvSpPr>
          <p:spPr bwMode="auto">
            <a:xfrm>
              <a:off x="241301" y="5146675"/>
              <a:ext cx="11590337" cy="996950"/>
            </a:xfrm>
            <a:custGeom>
              <a:avLst/>
              <a:gdLst>
                <a:gd name="T0" fmla="*/ 1 w 1977"/>
                <a:gd name="T1" fmla="*/ 79 h 169"/>
                <a:gd name="T2" fmla="*/ 0 w 1977"/>
                <a:gd name="T3" fmla="*/ 80 h 169"/>
                <a:gd name="T4" fmla="*/ 2 w 1977"/>
                <a:gd name="T5" fmla="*/ 81 h 169"/>
                <a:gd name="T6" fmla="*/ 688 w 1977"/>
                <a:gd name="T7" fmla="*/ 58 h 169"/>
                <a:gd name="T8" fmla="*/ 832 w 1977"/>
                <a:gd name="T9" fmla="*/ 81 h 169"/>
                <a:gd name="T10" fmla="*/ 1596 w 1977"/>
                <a:gd name="T11" fmla="*/ 126 h 169"/>
                <a:gd name="T12" fmla="*/ 1976 w 1977"/>
                <a:gd name="T13" fmla="*/ 50 h 169"/>
                <a:gd name="T14" fmla="*/ 1977 w 1977"/>
                <a:gd name="T15" fmla="*/ 48 h 169"/>
                <a:gd name="T16" fmla="*/ 1975 w 1977"/>
                <a:gd name="T17" fmla="*/ 47 h 169"/>
                <a:gd name="T18" fmla="*/ 1595 w 1977"/>
                <a:gd name="T19" fmla="*/ 123 h 169"/>
                <a:gd name="T20" fmla="*/ 832 w 1977"/>
                <a:gd name="T21" fmla="*/ 78 h 169"/>
                <a:gd name="T22" fmla="*/ 689 w 1977"/>
                <a:gd name="T23" fmla="*/ 55 h 169"/>
                <a:gd name="T24" fmla="*/ 1 w 1977"/>
                <a:gd name="T25" fmla="*/ 7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7" h="169">
                  <a:moveTo>
                    <a:pt x="1" y="79"/>
                  </a:moveTo>
                  <a:cubicBezTo>
                    <a:pt x="0" y="79"/>
                    <a:pt x="0" y="80"/>
                    <a:pt x="0" y="80"/>
                  </a:cubicBezTo>
                  <a:cubicBezTo>
                    <a:pt x="0" y="81"/>
                    <a:pt x="1" y="81"/>
                    <a:pt x="2" y="81"/>
                  </a:cubicBezTo>
                  <a:cubicBezTo>
                    <a:pt x="5" y="80"/>
                    <a:pt x="331" y="3"/>
                    <a:pt x="688" y="58"/>
                  </a:cubicBezTo>
                  <a:cubicBezTo>
                    <a:pt x="832" y="81"/>
                    <a:pt x="832" y="81"/>
                    <a:pt x="832" y="81"/>
                  </a:cubicBezTo>
                  <a:cubicBezTo>
                    <a:pt x="1127" y="128"/>
                    <a:pt x="1381" y="169"/>
                    <a:pt x="1596" y="126"/>
                  </a:cubicBezTo>
                  <a:cubicBezTo>
                    <a:pt x="1841" y="76"/>
                    <a:pt x="1974" y="50"/>
                    <a:pt x="1976" y="50"/>
                  </a:cubicBezTo>
                  <a:cubicBezTo>
                    <a:pt x="1976" y="50"/>
                    <a:pt x="1977" y="49"/>
                    <a:pt x="1977" y="48"/>
                  </a:cubicBezTo>
                  <a:cubicBezTo>
                    <a:pt x="1977" y="48"/>
                    <a:pt x="1976" y="47"/>
                    <a:pt x="1975" y="47"/>
                  </a:cubicBezTo>
                  <a:cubicBezTo>
                    <a:pt x="1974" y="48"/>
                    <a:pt x="1840" y="74"/>
                    <a:pt x="1595" y="123"/>
                  </a:cubicBezTo>
                  <a:cubicBezTo>
                    <a:pt x="1381" y="166"/>
                    <a:pt x="1127" y="126"/>
                    <a:pt x="832" y="78"/>
                  </a:cubicBezTo>
                  <a:cubicBezTo>
                    <a:pt x="689" y="55"/>
                    <a:pt x="689" y="55"/>
                    <a:pt x="689" y="55"/>
                  </a:cubicBezTo>
                  <a:cubicBezTo>
                    <a:pt x="331" y="0"/>
                    <a:pt x="4" y="78"/>
                    <a:pt x="1" y="79"/>
                  </a:cubicBezTo>
                  <a:close/>
                </a:path>
              </a:pathLst>
            </a:custGeom>
            <a:solidFill>
              <a:srgbClr val="7289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53" name="Freeform 170"/>
            <p:cNvSpPr/>
            <p:nvPr/>
          </p:nvSpPr>
          <p:spPr bwMode="auto">
            <a:xfrm>
              <a:off x="247651" y="5199063"/>
              <a:ext cx="11577637" cy="985837"/>
            </a:xfrm>
            <a:custGeom>
              <a:avLst/>
              <a:gdLst>
                <a:gd name="T0" fmla="*/ 0 w 1975"/>
                <a:gd name="T1" fmla="*/ 79 h 167"/>
                <a:gd name="T2" fmla="*/ 0 w 1975"/>
                <a:gd name="T3" fmla="*/ 79 h 167"/>
                <a:gd name="T4" fmla="*/ 1 w 1975"/>
                <a:gd name="T5" fmla="*/ 79 h 167"/>
                <a:gd name="T6" fmla="*/ 687 w 1975"/>
                <a:gd name="T7" fmla="*/ 56 h 167"/>
                <a:gd name="T8" fmla="*/ 831 w 1975"/>
                <a:gd name="T9" fmla="*/ 79 h 167"/>
                <a:gd name="T10" fmla="*/ 1595 w 1975"/>
                <a:gd name="T11" fmla="*/ 124 h 167"/>
                <a:gd name="T12" fmla="*/ 1975 w 1975"/>
                <a:gd name="T13" fmla="*/ 48 h 167"/>
                <a:gd name="T14" fmla="*/ 1975 w 1975"/>
                <a:gd name="T15" fmla="*/ 48 h 167"/>
                <a:gd name="T16" fmla="*/ 1974 w 1975"/>
                <a:gd name="T17" fmla="*/ 47 h 167"/>
                <a:gd name="T18" fmla="*/ 1595 w 1975"/>
                <a:gd name="T19" fmla="*/ 123 h 167"/>
                <a:gd name="T20" fmla="*/ 831 w 1975"/>
                <a:gd name="T21" fmla="*/ 78 h 167"/>
                <a:gd name="T22" fmla="*/ 687 w 1975"/>
                <a:gd name="T23" fmla="*/ 55 h 167"/>
                <a:gd name="T24" fmla="*/ 0 w 1975"/>
                <a:gd name="T25" fmla="*/ 79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75" h="167">
                  <a:moveTo>
                    <a:pt x="0" y="79"/>
                  </a:moveTo>
                  <a:cubicBezTo>
                    <a:pt x="0" y="79"/>
                    <a:pt x="0" y="79"/>
                    <a:pt x="0" y="79"/>
                  </a:cubicBezTo>
                  <a:cubicBezTo>
                    <a:pt x="1" y="79"/>
                    <a:pt x="1" y="79"/>
                    <a:pt x="1" y="79"/>
                  </a:cubicBezTo>
                  <a:cubicBezTo>
                    <a:pt x="4" y="79"/>
                    <a:pt x="330" y="1"/>
                    <a:pt x="687" y="56"/>
                  </a:cubicBezTo>
                  <a:cubicBezTo>
                    <a:pt x="831" y="79"/>
                    <a:pt x="831" y="79"/>
                    <a:pt x="831" y="79"/>
                  </a:cubicBezTo>
                  <a:cubicBezTo>
                    <a:pt x="1126" y="126"/>
                    <a:pt x="1380" y="167"/>
                    <a:pt x="1595" y="124"/>
                  </a:cubicBezTo>
                  <a:cubicBezTo>
                    <a:pt x="1840" y="75"/>
                    <a:pt x="1973" y="48"/>
                    <a:pt x="1975" y="48"/>
                  </a:cubicBezTo>
                  <a:cubicBezTo>
                    <a:pt x="1975" y="48"/>
                    <a:pt x="1975" y="48"/>
                    <a:pt x="1975" y="48"/>
                  </a:cubicBezTo>
                  <a:cubicBezTo>
                    <a:pt x="1974" y="47"/>
                    <a:pt x="1974" y="47"/>
                    <a:pt x="1974" y="47"/>
                  </a:cubicBezTo>
                  <a:cubicBezTo>
                    <a:pt x="1973" y="47"/>
                    <a:pt x="1840" y="74"/>
                    <a:pt x="1595" y="123"/>
                  </a:cubicBezTo>
                  <a:cubicBezTo>
                    <a:pt x="1380" y="166"/>
                    <a:pt x="1126" y="125"/>
                    <a:pt x="831" y="78"/>
                  </a:cubicBezTo>
                  <a:cubicBezTo>
                    <a:pt x="687" y="55"/>
                    <a:pt x="687" y="55"/>
                    <a:pt x="687" y="55"/>
                  </a:cubicBezTo>
                  <a:cubicBezTo>
                    <a:pt x="330" y="0"/>
                    <a:pt x="4" y="78"/>
                    <a:pt x="0" y="79"/>
                  </a:cubicBezTo>
                  <a:close/>
                </a:path>
              </a:pathLst>
            </a:custGeom>
            <a:solidFill>
              <a:srgbClr val="72893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pic>
        <p:nvPicPr>
          <p:cNvPr id="5" name="图片 4"/>
          <p:cNvPicPr>
            <a:picLocks noChangeAspect="1"/>
          </p:cNvPicPr>
          <p:nvPr/>
        </p:nvPicPr>
        <p:blipFill>
          <a:blip r:embed="rId6"/>
          <a:stretch>
            <a:fillRect/>
          </a:stretch>
        </p:blipFill>
        <p:spPr>
          <a:xfrm>
            <a:off x="406321" y="2872861"/>
            <a:ext cx="7195481" cy="3419904"/>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randombar(horizontal)">
                                      <p:cBhvr>
                                        <p:cTn id="2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 name="图片 201"/>
          <p:cNvPicPr>
            <a:picLocks noChangeAspect="1"/>
          </p:cNvPicPr>
          <p:nvPr/>
        </p:nvPicPr>
        <p:blipFill>
          <a:blip r:embed="rId2"/>
          <a:stretch>
            <a:fillRect/>
          </a:stretch>
        </p:blipFill>
        <p:spPr>
          <a:xfrm>
            <a:off x="1357400" y="2425176"/>
            <a:ext cx="8563953" cy="2786913"/>
          </a:xfrm>
          <a:prstGeom prst="rect">
            <a:avLst/>
          </a:prstGeom>
        </p:spPr>
      </p:pic>
      <p:pic>
        <p:nvPicPr>
          <p:cNvPr id="7" name="图片 6"/>
          <p:cNvPicPr>
            <a:picLocks noChangeAspect="1"/>
          </p:cNvPicPr>
          <p:nvPr/>
        </p:nvPicPr>
        <p:blipFill>
          <a:blip r:embed="rId3"/>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grpSp>
        <p:nvGrpSpPr>
          <p:cNvPr id="178" name="组合 177"/>
          <p:cNvGrpSpPr/>
          <p:nvPr/>
        </p:nvGrpSpPr>
        <p:grpSpPr>
          <a:xfrm>
            <a:off x="2442974" y="2231406"/>
            <a:ext cx="1286086" cy="2102493"/>
            <a:chOff x="2620963" y="2576513"/>
            <a:chExt cx="830263" cy="1357313"/>
          </a:xfrm>
          <a:solidFill>
            <a:srgbClr val="6FCEC8"/>
          </a:solidFill>
        </p:grpSpPr>
        <p:sp>
          <p:nvSpPr>
            <p:cNvPr id="179" name="Freeform 212"/>
            <p:cNvSpPr>
              <a:spLocks noEditPoints="1"/>
            </p:cNvSpPr>
            <p:nvPr/>
          </p:nvSpPr>
          <p:spPr bwMode="auto">
            <a:xfrm>
              <a:off x="2620963" y="2576513"/>
              <a:ext cx="830263" cy="1357313"/>
            </a:xfrm>
            <a:custGeom>
              <a:avLst/>
              <a:gdLst>
                <a:gd name="T0" fmla="*/ 394 w 403"/>
                <a:gd name="T1" fmla="*/ 179 h 659"/>
                <a:gd name="T2" fmla="*/ 173 w 403"/>
                <a:gd name="T3" fmla="*/ 4 h 659"/>
                <a:gd name="T4" fmla="*/ 20 w 403"/>
                <a:gd name="T5" fmla="*/ 161 h 659"/>
                <a:gd name="T6" fmla="*/ 112 w 403"/>
                <a:gd name="T7" fmla="*/ 362 h 659"/>
                <a:gd name="T8" fmla="*/ 93 w 403"/>
                <a:gd name="T9" fmla="*/ 644 h 659"/>
                <a:gd name="T10" fmla="*/ 104 w 403"/>
                <a:gd name="T11" fmla="*/ 653 h 659"/>
                <a:gd name="T12" fmla="*/ 207 w 403"/>
                <a:gd name="T13" fmla="*/ 598 h 659"/>
                <a:gd name="T14" fmla="*/ 315 w 403"/>
                <a:gd name="T15" fmla="*/ 650 h 659"/>
                <a:gd name="T16" fmla="*/ 317 w 403"/>
                <a:gd name="T17" fmla="*/ 580 h 659"/>
                <a:gd name="T18" fmla="*/ 303 w 403"/>
                <a:gd name="T19" fmla="*/ 362 h 659"/>
                <a:gd name="T20" fmla="*/ 303 w 403"/>
                <a:gd name="T21" fmla="*/ 638 h 659"/>
                <a:gd name="T22" fmla="*/ 200 w 403"/>
                <a:gd name="T23" fmla="*/ 582 h 659"/>
                <a:gd name="T24" fmla="*/ 160 w 403"/>
                <a:gd name="T25" fmla="*/ 612 h 659"/>
                <a:gd name="T26" fmla="*/ 117 w 403"/>
                <a:gd name="T27" fmla="*/ 486 h 659"/>
                <a:gd name="T28" fmla="*/ 134 w 403"/>
                <a:gd name="T29" fmla="*/ 371 h 659"/>
                <a:gd name="T30" fmla="*/ 122 w 403"/>
                <a:gd name="T31" fmla="*/ 601 h 659"/>
                <a:gd name="T32" fmla="*/ 131 w 403"/>
                <a:gd name="T33" fmla="*/ 605 h 659"/>
                <a:gd name="T34" fmla="*/ 207 w 403"/>
                <a:gd name="T35" fmla="*/ 551 h 659"/>
                <a:gd name="T36" fmla="*/ 262 w 403"/>
                <a:gd name="T37" fmla="*/ 597 h 659"/>
                <a:gd name="T38" fmla="*/ 286 w 403"/>
                <a:gd name="T39" fmla="*/ 601 h 659"/>
                <a:gd name="T40" fmla="*/ 287 w 403"/>
                <a:gd name="T41" fmla="*/ 369 h 659"/>
                <a:gd name="T42" fmla="*/ 299 w 403"/>
                <a:gd name="T43" fmla="*/ 573 h 659"/>
                <a:gd name="T44" fmla="*/ 138 w 403"/>
                <a:gd name="T45" fmla="*/ 373 h 659"/>
                <a:gd name="T46" fmla="*/ 276 w 403"/>
                <a:gd name="T47" fmla="*/ 594 h 659"/>
                <a:gd name="T48" fmla="*/ 245 w 403"/>
                <a:gd name="T49" fmla="*/ 573 h 659"/>
                <a:gd name="T50" fmla="*/ 208 w 403"/>
                <a:gd name="T51" fmla="*/ 546 h 659"/>
                <a:gd name="T52" fmla="*/ 165 w 403"/>
                <a:gd name="T53" fmla="*/ 573 h 659"/>
                <a:gd name="T54" fmla="*/ 141 w 403"/>
                <a:gd name="T55" fmla="*/ 481 h 659"/>
                <a:gd name="T56" fmla="*/ 72 w 403"/>
                <a:gd name="T57" fmla="*/ 313 h 659"/>
                <a:gd name="T58" fmla="*/ 181 w 403"/>
                <a:gd name="T59" fmla="*/ 17 h 659"/>
                <a:gd name="T60" fmla="*/ 292 w 403"/>
                <a:gd name="T61" fmla="*/ 39 h 659"/>
                <a:gd name="T62" fmla="*/ 302 w 403"/>
                <a:gd name="T63" fmla="*/ 34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3" h="659">
                  <a:moveTo>
                    <a:pt x="314" y="355"/>
                  </a:moveTo>
                  <a:cubicBezTo>
                    <a:pt x="373" y="319"/>
                    <a:pt x="403" y="247"/>
                    <a:pt x="394" y="179"/>
                  </a:cubicBezTo>
                  <a:cubicBezTo>
                    <a:pt x="387" y="126"/>
                    <a:pt x="360" y="75"/>
                    <a:pt x="319" y="41"/>
                  </a:cubicBezTo>
                  <a:cubicBezTo>
                    <a:pt x="278" y="6"/>
                    <a:pt x="225" y="0"/>
                    <a:pt x="173" y="4"/>
                  </a:cubicBezTo>
                  <a:cubicBezTo>
                    <a:pt x="172" y="4"/>
                    <a:pt x="172" y="4"/>
                    <a:pt x="171" y="4"/>
                  </a:cubicBezTo>
                  <a:cubicBezTo>
                    <a:pt x="93" y="8"/>
                    <a:pt x="39" y="92"/>
                    <a:pt x="20" y="161"/>
                  </a:cubicBezTo>
                  <a:cubicBezTo>
                    <a:pt x="0" y="236"/>
                    <a:pt x="33" y="312"/>
                    <a:pt x="98" y="353"/>
                  </a:cubicBezTo>
                  <a:cubicBezTo>
                    <a:pt x="102" y="356"/>
                    <a:pt x="107" y="359"/>
                    <a:pt x="112" y="362"/>
                  </a:cubicBezTo>
                  <a:cubicBezTo>
                    <a:pt x="95" y="396"/>
                    <a:pt x="102" y="440"/>
                    <a:pt x="101" y="476"/>
                  </a:cubicBezTo>
                  <a:cubicBezTo>
                    <a:pt x="101" y="532"/>
                    <a:pt x="96" y="589"/>
                    <a:pt x="93" y="644"/>
                  </a:cubicBezTo>
                  <a:cubicBezTo>
                    <a:pt x="93" y="649"/>
                    <a:pt x="96" y="652"/>
                    <a:pt x="100" y="652"/>
                  </a:cubicBezTo>
                  <a:cubicBezTo>
                    <a:pt x="101" y="653"/>
                    <a:pt x="102" y="653"/>
                    <a:pt x="104" y="653"/>
                  </a:cubicBezTo>
                  <a:cubicBezTo>
                    <a:pt x="126" y="651"/>
                    <a:pt x="146" y="640"/>
                    <a:pt x="164" y="629"/>
                  </a:cubicBezTo>
                  <a:cubicBezTo>
                    <a:pt x="175" y="622"/>
                    <a:pt x="198" y="611"/>
                    <a:pt x="207" y="598"/>
                  </a:cubicBezTo>
                  <a:cubicBezTo>
                    <a:pt x="231" y="627"/>
                    <a:pt x="270" y="640"/>
                    <a:pt x="303" y="657"/>
                  </a:cubicBezTo>
                  <a:cubicBezTo>
                    <a:pt x="308" y="659"/>
                    <a:pt x="314" y="655"/>
                    <a:pt x="315" y="650"/>
                  </a:cubicBezTo>
                  <a:cubicBezTo>
                    <a:pt x="317" y="650"/>
                    <a:pt x="318" y="648"/>
                    <a:pt x="318" y="646"/>
                  </a:cubicBezTo>
                  <a:cubicBezTo>
                    <a:pt x="324" y="626"/>
                    <a:pt x="318" y="600"/>
                    <a:pt x="317" y="580"/>
                  </a:cubicBezTo>
                  <a:cubicBezTo>
                    <a:pt x="314" y="553"/>
                    <a:pt x="312" y="525"/>
                    <a:pt x="310" y="498"/>
                  </a:cubicBezTo>
                  <a:cubicBezTo>
                    <a:pt x="308" y="452"/>
                    <a:pt x="300" y="408"/>
                    <a:pt x="303" y="362"/>
                  </a:cubicBezTo>
                  <a:cubicBezTo>
                    <a:pt x="307" y="360"/>
                    <a:pt x="310" y="357"/>
                    <a:pt x="314" y="355"/>
                  </a:cubicBezTo>
                  <a:moveTo>
                    <a:pt x="303" y="638"/>
                  </a:moveTo>
                  <a:cubicBezTo>
                    <a:pt x="270" y="622"/>
                    <a:pt x="237" y="607"/>
                    <a:pt x="209" y="581"/>
                  </a:cubicBezTo>
                  <a:cubicBezTo>
                    <a:pt x="206" y="578"/>
                    <a:pt x="202" y="579"/>
                    <a:pt x="200" y="582"/>
                  </a:cubicBezTo>
                  <a:cubicBezTo>
                    <a:pt x="196" y="584"/>
                    <a:pt x="193" y="588"/>
                    <a:pt x="189" y="591"/>
                  </a:cubicBezTo>
                  <a:cubicBezTo>
                    <a:pt x="180" y="599"/>
                    <a:pt x="170" y="605"/>
                    <a:pt x="160" y="612"/>
                  </a:cubicBezTo>
                  <a:cubicBezTo>
                    <a:pt x="145" y="622"/>
                    <a:pt x="128" y="632"/>
                    <a:pt x="110" y="638"/>
                  </a:cubicBezTo>
                  <a:cubicBezTo>
                    <a:pt x="112" y="588"/>
                    <a:pt x="114" y="537"/>
                    <a:pt x="117" y="486"/>
                  </a:cubicBezTo>
                  <a:cubicBezTo>
                    <a:pt x="119" y="446"/>
                    <a:pt x="114" y="406"/>
                    <a:pt x="123" y="367"/>
                  </a:cubicBezTo>
                  <a:cubicBezTo>
                    <a:pt x="126" y="368"/>
                    <a:pt x="130" y="370"/>
                    <a:pt x="134" y="371"/>
                  </a:cubicBezTo>
                  <a:cubicBezTo>
                    <a:pt x="126" y="404"/>
                    <a:pt x="132" y="443"/>
                    <a:pt x="132" y="476"/>
                  </a:cubicBezTo>
                  <a:cubicBezTo>
                    <a:pt x="132" y="518"/>
                    <a:pt x="130" y="560"/>
                    <a:pt x="122" y="601"/>
                  </a:cubicBezTo>
                  <a:cubicBezTo>
                    <a:pt x="121" y="606"/>
                    <a:pt x="128" y="609"/>
                    <a:pt x="130" y="605"/>
                  </a:cubicBezTo>
                  <a:cubicBezTo>
                    <a:pt x="130" y="605"/>
                    <a:pt x="131" y="605"/>
                    <a:pt x="131" y="605"/>
                  </a:cubicBezTo>
                  <a:cubicBezTo>
                    <a:pt x="143" y="604"/>
                    <a:pt x="153" y="594"/>
                    <a:pt x="163" y="587"/>
                  </a:cubicBezTo>
                  <a:cubicBezTo>
                    <a:pt x="178" y="575"/>
                    <a:pt x="193" y="564"/>
                    <a:pt x="207" y="551"/>
                  </a:cubicBezTo>
                  <a:cubicBezTo>
                    <a:pt x="211" y="562"/>
                    <a:pt x="229" y="573"/>
                    <a:pt x="237" y="579"/>
                  </a:cubicBezTo>
                  <a:cubicBezTo>
                    <a:pt x="245" y="585"/>
                    <a:pt x="254" y="591"/>
                    <a:pt x="262" y="597"/>
                  </a:cubicBezTo>
                  <a:cubicBezTo>
                    <a:pt x="267" y="601"/>
                    <a:pt x="273" y="606"/>
                    <a:pt x="279" y="606"/>
                  </a:cubicBezTo>
                  <a:cubicBezTo>
                    <a:pt x="282" y="608"/>
                    <a:pt x="287" y="605"/>
                    <a:pt x="286" y="601"/>
                  </a:cubicBezTo>
                  <a:cubicBezTo>
                    <a:pt x="272" y="526"/>
                    <a:pt x="274" y="451"/>
                    <a:pt x="268" y="375"/>
                  </a:cubicBezTo>
                  <a:cubicBezTo>
                    <a:pt x="274" y="373"/>
                    <a:pt x="281" y="371"/>
                    <a:pt x="287" y="369"/>
                  </a:cubicBezTo>
                  <a:cubicBezTo>
                    <a:pt x="278" y="408"/>
                    <a:pt x="290" y="455"/>
                    <a:pt x="293" y="493"/>
                  </a:cubicBezTo>
                  <a:cubicBezTo>
                    <a:pt x="295" y="520"/>
                    <a:pt x="297" y="547"/>
                    <a:pt x="299" y="573"/>
                  </a:cubicBezTo>
                  <a:cubicBezTo>
                    <a:pt x="301" y="594"/>
                    <a:pt x="299" y="618"/>
                    <a:pt x="303" y="638"/>
                  </a:cubicBezTo>
                  <a:moveTo>
                    <a:pt x="138" y="373"/>
                  </a:moveTo>
                  <a:cubicBezTo>
                    <a:pt x="178" y="386"/>
                    <a:pt x="222" y="388"/>
                    <a:pt x="262" y="377"/>
                  </a:cubicBezTo>
                  <a:cubicBezTo>
                    <a:pt x="260" y="449"/>
                    <a:pt x="263" y="523"/>
                    <a:pt x="276" y="594"/>
                  </a:cubicBezTo>
                  <a:cubicBezTo>
                    <a:pt x="274" y="593"/>
                    <a:pt x="272" y="592"/>
                    <a:pt x="270" y="590"/>
                  </a:cubicBezTo>
                  <a:cubicBezTo>
                    <a:pt x="261" y="585"/>
                    <a:pt x="253" y="579"/>
                    <a:pt x="245" y="573"/>
                  </a:cubicBezTo>
                  <a:cubicBezTo>
                    <a:pt x="237" y="567"/>
                    <a:pt x="230" y="561"/>
                    <a:pt x="222" y="555"/>
                  </a:cubicBezTo>
                  <a:cubicBezTo>
                    <a:pt x="218" y="552"/>
                    <a:pt x="214" y="547"/>
                    <a:pt x="208" y="546"/>
                  </a:cubicBezTo>
                  <a:cubicBezTo>
                    <a:pt x="208" y="545"/>
                    <a:pt x="206" y="544"/>
                    <a:pt x="204" y="544"/>
                  </a:cubicBezTo>
                  <a:cubicBezTo>
                    <a:pt x="190" y="550"/>
                    <a:pt x="177" y="563"/>
                    <a:pt x="165" y="573"/>
                  </a:cubicBezTo>
                  <a:cubicBezTo>
                    <a:pt x="155" y="581"/>
                    <a:pt x="143" y="594"/>
                    <a:pt x="131" y="600"/>
                  </a:cubicBezTo>
                  <a:cubicBezTo>
                    <a:pt x="139" y="561"/>
                    <a:pt x="140" y="521"/>
                    <a:pt x="141" y="481"/>
                  </a:cubicBezTo>
                  <a:cubicBezTo>
                    <a:pt x="142" y="447"/>
                    <a:pt x="146" y="407"/>
                    <a:pt x="138" y="373"/>
                  </a:cubicBezTo>
                  <a:moveTo>
                    <a:pt x="72" y="313"/>
                  </a:moveTo>
                  <a:cubicBezTo>
                    <a:pt x="6" y="245"/>
                    <a:pt x="26" y="140"/>
                    <a:pt x="81" y="72"/>
                  </a:cubicBezTo>
                  <a:cubicBezTo>
                    <a:pt x="106" y="42"/>
                    <a:pt x="141" y="19"/>
                    <a:pt x="181" y="17"/>
                  </a:cubicBezTo>
                  <a:cubicBezTo>
                    <a:pt x="184" y="17"/>
                    <a:pt x="186" y="16"/>
                    <a:pt x="186" y="13"/>
                  </a:cubicBezTo>
                  <a:cubicBezTo>
                    <a:pt x="223" y="15"/>
                    <a:pt x="260" y="21"/>
                    <a:pt x="292" y="39"/>
                  </a:cubicBezTo>
                  <a:cubicBezTo>
                    <a:pt x="329" y="61"/>
                    <a:pt x="356" y="102"/>
                    <a:pt x="370" y="142"/>
                  </a:cubicBezTo>
                  <a:cubicBezTo>
                    <a:pt x="397" y="217"/>
                    <a:pt x="371" y="303"/>
                    <a:pt x="302" y="344"/>
                  </a:cubicBezTo>
                  <a:cubicBezTo>
                    <a:pt x="231" y="387"/>
                    <a:pt x="130" y="371"/>
                    <a:pt x="72" y="3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213"/>
            <p:cNvSpPr>
              <a:spLocks noEditPoints="1"/>
            </p:cNvSpPr>
            <p:nvPr/>
          </p:nvSpPr>
          <p:spPr bwMode="auto">
            <a:xfrm>
              <a:off x="2676525" y="2611438"/>
              <a:ext cx="728663" cy="725488"/>
            </a:xfrm>
            <a:custGeom>
              <a:avLst/>
              <a:gdLst>
                <a:gd name="T0" fmla="*/ 289 w 354"/>
                <a:gd name="T1" fmla="*/ 71 h 352"/>
                <a:gd name="T2" fmla="*/ 103 w 354"/>
                <a:gd name="T3" fmla="*/ 38 h 352"/>
                <a:gd name="T4" fmla="*/ 29 w 354"/>
                <a:gd name="T5" fmla="*/ 243 h 352"/>
                <a:gd name="T6" fmla="*/ 115 w 354"/>
                <a:gd name="T7" fmla="*/ 320 h 352"/>
                <a:gd name="T8" fmla="*/ 117 w 354"/>
                <a:gd name="T9" fmla="*/ 322 h 352"/>
                <a:gd name="T10" fmla="*/ 313 w 354"/>
                <a:gd name="T11" fmla="*/ 262 h 352"/>
                <a:gd name="T12" fmla="*/ 289 w 354"/>
                <a:gd name="T13" fmla="*/ 71 h 352"/>
                <a:gd name="T14" fmla="*/ 120 w 354"/>
                <a:gd name="T15" fmla="*/ 314 h 352"/>
                <a:gd name="T16" fmla="*/ 116 w 354"/>
                <a:gd name="T17" fmla="*/ 315 h 352"/>
                <a:gd name="T18" fmla="*/ 34 w 354"/>
                <a:gd name="T19" fmla="*/ 236 h 352"/>
                <a:gd name="T20" fmla="*/ 46 w 354"/>
                <a:gd name="T21" fmla="*/ 113 h 352"/>
                <a:gd name="T22" fmla="*/ 243 w 354"/>
                <a:gd name="T23" fmla="*/ 44 h 352"/>
                <a:gd name="T24" fmla="*/ 320 w 354"/>
                <a:gd name="T25" fmla="*/ 227 h 352"/>
                <a:gd name="T26" fmla="*/ 120 w 354"/>
                <a:gd name="T27" fmla="*/ 3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4" h="352">
                  <a:moveTo>
                    <a:pt x="289" y="71"/>
                  </a:moveTo>
                  <a:cubicBezTo>
                    <a:pt x="242" y="19"/>
                    <a:pt x="165" y="0"/>
                    <a:pt x="103" y="38"/>
                  </a:cubicBezTo>
                  <a:cubicBezTo>
                    <a:pt x="36" y="78"/>
                    <a:pt x="0" y="170"/>
                    <a:pt x="29" y="243"/>
                  </a:cubicBezTo>
                  <a:cubicBezTo>
                    <a:pt x="43" y="278"/>
                    <a:pt x="74" y="319"/>
                    <a:pt x="115" y="320"/>
                  </a:cubicBezTo>
                  <a:cubicBezTo>
                    <a:pt x="116" y="321"/>
                    <a:pt x="116" y="321"/>
                    <a:pt x="117" y="322"/>
                  </a:cubicBezTo>
                  <a:cubicBezTo>
                    <a:pt x="188" y="352"/>
                    <a:pt x="271" y="326"/>
                    <a:pt x="313" y="262"/>
                  </a:cubicBezTo>
                  <a:cubicBezTo>
                    <a:pt x="354" y="200"/>
                    <a:pt x="337" y="123"/>
                    <a:pt x="289" y="71"/>
                  </a:cubicBezTo>
                  <a:moveTo>
                    <a:pt x="120" y="314"/>
                  </a:moveTo>
                  <a:cubicBezTo>
                    <a:pt x="118" y="313"/>
                    <a:pt x="117" y="314"/>
                    <a:pt x="116" y="315"/>
                  </a:cubicBezTo>
                  <a:cubicBezTo>
                    <a:pt x="77" y="310"/>
                    <a:pt x="48" y="271"/>
                    <a:pt x="34" y="236"/>
                  </a:cubicBezTo>
                  <a:cubicBezTo>
                    <a:pt x="18" y="196"/>
                    <a:pt x="27" y="150"/>
                    <a:pt x="46" y="113"/>
                  </a:cubicBezTo>
                  <a:cubicBezTo>
                    <a:pt x="83" y="37"/>
                    <a:pt x="168" y="2"/>
                    <a:pt x="243" y="44"/>
                  </a:cubicBezTo>
                  <a:cubicBezTo>
                    <a:pt x="306" y="79"/>
                    <a:pt x="344" y="158"/>
                    <a:pt x="320" y="227"/>
                  </a:cubicBezTo>
                  <a:cubicBezTo>
                    <a:pt x="292" y="311"/>
                    <a:pt x="199" y="343"/>
                    <a:pt x="120" y="3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1" name="组合 180"/>
          <p:cNvGrpSpPr/>
          <p:nvPr/>
        </p:nvGrpSpPr>
        <p:grpSpPr>
          <a:xfrm>
            <a:off x="5376674" y="2231405"/>
            <a:ext cx="1286086" cy="2102493"/>
            <a:chOff x="2620963" y="2576513"/>
            <a:chExt cx="830263" cy="1357313"/>
          </a:xfrm>
          <a:solidFill>
            <a:srgbClr val="A77FC6"/>
          </a:solidFill>
        </p:grpSpPr>
        <p:sp>
          <p:nvSpPr>
            <p:cNvPr id="182" name="Freeform 212"/>
            <p:cNvSpPr>
              <a:spLocks noEditPoints="1"/>
            </p:cNvSpPr>
            <p:nvPr/>
          </p:nvSpPr>
          <p:spPr bwMode="auto">
            <a:xfrm>
              <a:off x="2620963" y="2576513"/>
              <a:ext cx="830263" cy="1357313"/>
            </a:xfrm>
            <a:custGeom>
              <a:avLst/>
              <a:gdLst>
                <a:gd name="T0" fmla="*/ 394 w 403"/>
                <a:gd name="T1" fmla="*/ 179 h 659"/>
                <a:gd name="T2" fmla="*/ 173 w 403"/>
                <a:gd name="T3" fmla="*/ 4 h 659"/>
                <a:gd name="T4" fmla="*/ 20 w 403"/>
                <a:gd name="T5" fmla="*/ 161 h 659"/>
                <a:gd name="T6" fmla="*/ 112 w 403"/>
                <a:gd name="T7" fmla="*/ 362 h 659"/>
                <a:gd name="T8" fmla="*/ 93 w 403"/>
                <a:gd name="T9" fmla="*/ 644 h 659"/>
                <a:gd name="T10" fmla="*/ 104 w 403"/>
                <a:gd name="T11" fmla="*/ 653 h 659"/>
                <a:gd name="T12" fmla="*/ 207 w 403"/>
                <a:gd name="T13" fmla="*/ 598 h 659"/>
                <a:gd name="T14" fmla="*/ 315 w 403"/>
                <a:gd name="T15" fmla="*/ 650 h 659"/>
                <a:gd name="T16" fmla="*/ 317 w 403"/>
                <a:gd name="T17" fmla="*/ 580 h 659"/>
                <a:gd name="T18" fmla="*/ 303 w 403"/>
                <a:gd name="T19" fmla="*/ 362 h 659"/>
                <a:gd name="T20" fmla="*/ 303 w 403"/>
                <a:gd name="T21" fmla="*/ 638 h 659"/>
                <a:gd name="T22" fmla="*/ 200 w 403"/>
                <a:gd name="T23" fmla="*/ 582 h 659"/>
                <a:gd name="T24" fmla="*/ 160 w 403"/>
                <a:gd name="T25" fmla="*/ 612 h 659"/>
                <a:gd name="T26" fmla="*/ 117 w 403"/>
                <a:gd name="T27" fmla="*/ 486 h 659"/>
                <a:gd name="T28" fmla="*/ 134 w 403"/>
                <a:gd name="T29" fmla="*/ 371 h 659"/>
                <a:gd name="T30" fmla="*/ 122 w 403"/>
                <a:gd name="T31" fmla="*/ 601 h 659"/>
                <a:gd name="T32" fmla="*/ 131 w 403"/>
                <a:gd name="T33" fmla="*/ 605 h 659"/>
                <a:gd name="T34" fmla="*/ 207 w 403"/>
                <a:gd name="T35" fmla="*/ 551 h 659"/>
                <a:gd name="T36" fmla="*/ 262 w 403"/>
                <a:gd name="T37" fmla="*/ 597 h 659"/>
                <a:gd name="T38" fmla="*/ 286 w 403"/>
                <a:gd name="T39" fmla="*/ 601 h 659"/>
                <a:gd name="T40" fmla="*/ 287 w 403"/>
                <a:gd name="T41" fmla="*/ 369 h 659"/>
                <a:gd name="T42" fmla="*/ 299 w 403"/>
                <a:gd name="T43" fmla="*/ 573 h 659"/>
                <a:gd name="T44" fmla="*/ 138 w 403"/>
                <a:gd name="T45" fmla="*/ 373 h 659"/>
                <a:gd name="T46" fmla="*/ 276 w 403"/>
                <a:gd name="T47" fmla="*/ 594 h 659"/>
                <a:gd name="T48" fmla="*/ 245 w 403"/>
                <a:gd name="T49" fmla="*/ 573 h 659"/>
                <a:gd name="T50" fmla="*/ 208 w 403"/>
                <a:gd name="T51" fmla="*/ 546 h 659"/>
                <a:gd name="T52" fmla="*/ 165 w 403"/>
                <a:gd name="T53" fmla="*/ 573 h 659"/>
                <a:gd name="T54" fmla="*/ 141 w 403"/>
                <a:gd name="T55" fmla="*/ 481 h 659"/>
                <a:gd name="T56" fmla="*/ 72 w 403"/>
                <a:gd name="T57" fmla="*/ 313 h 659"/>
                <a:gd name="T58" fmla="*/ 181 w 403"/>
                <a:gd name="T59" fmla="*/ 17 h 659"/>
                <a:gd name="T60" fmla="*/ 292 w 403"/>
                <a:gd name="T61" fmla="*/ 39 h 659"/>
                <a:gd name="T62" fmla="*/ 302 w 403"/>
                <a:gd name="T63" fmla="*/ 34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3" h="659">
                  <a:moveTo>
                    <a:pt x="314" y="355"/>
                  </a:moveTo>
                  <a:cubicBezTo>
                    <a:pt x="373" y="319"/>
                    <a:pt x="403" y="247"/>
                    <a:pt x="394" y="179"/>
                  </a:cubicBezTo>
                  <a:cubicBezTo>
                    <a:pt x="387" y="126"/>
                    <a:pt x="360" y="75"/>
                    <a:pt x="319" y="41"/>
                  </a:cubicBezTo>
                  <a:cubicBezTo>
                    <a:pt x="278" y="6"/>
                    <a:pt x="225" y="0"/>
                    <a:pt x="173" y="4"/>
                  </a:cubicBezTo>
                  <a:cubicBezTo>
                    <a:pt x="172" y="4"/>
                    <a:pt x="172" y="4"/>
                    <a:pt x="171" y="4"/>
                  </a:cubicBezTo>
                  <a:cubicBezTo>
                    <a:pt x="93" y="8"/>
                    <a:pt x="39" y="92"/>
                    <a:pt x="20" y="161"/>
                  </a:cubicBezTo>
                  <a:cubicBezTo>
                    <a:pt x="0" y="236"/>
                    <a:pt x="33" y="312"/>
                    <a:pt x="98" y="353"/>
                  </a:cubicBezTo>
                  <a:cubicBezTo>
                    <a:pt x="102" y="356"/>
                    <a:pt x="107" y="359"/>
                    <a:pt x="112" y="362"/>
                  </a:cubicBezTo>
                  <a:cubicBezTo>
                    <a:pt x="95" y="396"/>
                    <a:pt x="102" y="440"/>
                    <a:pt x="101" y="476"/>
                  </a:cubicBezTo>
                  <a:cubicBezTo>
                    <a:pt x="101" y="532"/>
                    <a:pt x="96" y="589"/>
                    <a:pt x="93" y="644"/>
                  </a:cubicBezTo>
                  <a:cubicBezTo>
                    <a:pt x="93" y="649"/>
                    <a:pt x="96" y="652"/>
                    <a:pt x="100" y="652"/>
                  </a:cubicBezTo>
                  <a:cubicBezTo>
                    <a:pt x="101" y="653"/>
                    <a:pt x="102" y="653"/>
                    <a:pt x="104" y="653"/>
                  </a:cubicBezTo>
                  <a:cubicBezTo>
                    <a:pt x="126" y="651"/>
                    <a:pt x="146" y="640"/>
                    <a:pt x="164" y="629"/>
                  </a:cubicBezTo>
                  <a:cubicBezTo>
                    <a:pt x="175" y="622"/>
                    <a:pt x="198" y="611"/>
                    <a:pt x="207" y="598"/>
                  </a:cubicBezTo>
                  <a:cubicBezTo>
                    <a:pt x="231" y="627"/>
                    <a:pt x="270" y="640"/>
                    <a:pt x="303" y="657"/>
                  </a:cubicBezTo>
                  <a:cubicBezTo>
                    <a:pt x="308" y="659"/>
                    <a:pt x="314" y="655"/>
                    <a:pt x="315" y="650"/>
                  </a:cubicBezTo>
                  <a:cubicBezTo>
                    <a:pt x="317" y="650"/>
                    <a:pt x="318" y="648"/>
                    <a:pt x="318" y="646"/>
                  </a:cubicBezTo>
                  <a:cubicBezTo>
                    <a:pt x="324" y="626"/>
                    <a:pt x="318" y="600"/>
                    <a:pt x="317" y="580"/>
                  </a:cubicBezTo>
                  <a:cubicBezTo>
                    <a:pt x="314" y="553"/>
                    <a:pt x="312" y="525"/>
                    <a:pt x="310" y="498"/>
                  </a:cubicBezTo>
                  <a:cubicBezTo>
                    <a:pt x="308" y="452"/>
                    <a:pt x="300" y="408"/>
                    <a:pt x="303" y="362"/>
                  </a:cubicBezTo>
                  <a:cubicBezTo>
                    <a:pt x="307" y="360"/>
                    <a:pt x="310" y="357"/>
                    <a:pt x="314" y="355"/>
                  </a:cubicBezTo>
                  <a:moveTo>
                    <a:pt x="303" y="638"/>
                  </a:moveTo>
                  <a:cubicBezTo>
                    <a:pt x="270" y="622"/>
                    <a:pt x="237" y="607"/>
                    <a:pt x="209" y="581"/>
                  </a:cubicBezTo>
                  <a:cubicBezTo>
                    <a:pt x="206" y="578"/>
                    <a:pt x="202" y="579"/>
                    <a:pt x="200" y="582"/>
                  </a:cubicBezTo>
                  <a:cubicBezTo>
                    <a:pt x="196" y="584"/>
                    <a:pt x="193" y="588"/>
                    <a:pt x="189" y="591"/>
                  </a:cubicBezTo>
                  <a:cubicBezTo>
                    <a:pt x="180" y="599"/>
                    <a:pt x="170" y="605"/>
                    <a:pt x="160" y="612"/>
                  </a:cubicBezTo>
                  <a:cubicBezTo>
                    <a:pt x="145" y="622"/>
                    <a:pt x="128" y="632"/>
                    <a:pt x="110" y="638"/>
                  </a:cubicBezTo>
                  <a:cubicBezTo>
                    <a:pt x="112" y="588"/>
                    <a:pt x="114" y="537"/>
                    <a:pt x="117" y="486"/>
                  </a:cubicBezTo>
                  <a:cubicBezTo>
                    <a:pt x="119" y="446"/>
                    <a:pt x="114" y="406"/>
                    <a:pt x="123" y="367"/>
                  </a:cubicBezTo>
                  <a:cubicBezTo>
                    <a:pt x="126" y="368"/>
                    <a:pt x="130" y="370"/>
                    <a:pt x="134" y="371"/>
                  </a:cubicBezTo>
                  <a:cubicBezTo>
                    <a:pt x="126" y="404"/>
                    <a:pt x="132" y="443"/>
                    <a:pt x="132" y="476"/>
                  </a:cubicBezTo>
                  <a:cubicBezTo>
                    <a:pt x="132" y="518"/>
                    <a:pt x="130" y="560"/>
                    <a:pt x="122" y="601"/>
                  </a:cubicBezTo>
                  <a:cubicBezTo>
                    <a:pt x="121" y="606"/>
                    <a:pt x="128" y="609"/>
                    <a:pt x="130" y="605"/>
                  </a:cubicBezTo>
                  <a:cubicBezTo>
                    <a:pt x="130" y="605"/>
                    <a:pt x="131" y="605"/>
                    <a:pt x="131" y="605"/>
                  </a:cubicBezTo>
                  <a:cubicBezTo>
                    <a:pt x="143" y="604"/>
                    <a:pt x="153" y="594"/>
                    <a:pt x="163" y="587"/>
                  </a:cubicBezTo>
                  <a:cubicBezTo>
                    <a:pt x="178" y="575"/>
                    <a:pt x="193" y="564"/>
                    <a:pt x="207" y="551"/>
                  </a:cubicBezTo>
                  <a:cubicBezTo>
                    <a:pt x="211" y="562"/>
                    <a:pt x="229" y="573"/>
                    <a:pt x="237" y="579"/>
                  </a:cubicBezTo>
                  <a:cubicBezTo>
                    <a:pt x="245" y="585"/>
                    <a:pt x="254" y="591"/>
                    <a:pt x="262" y="597"/>
                  </a:cubicBezTo>
                  <a:cubicBezTo>
                    <a:pt x="267" y="601"/>
                    <a:pt x="273" y="606"/>
                    <a:pt x="279" y="606"/>
                  </a:cubicBezTo>
                  <a:cubicBezTo>
                    <a:pt x="282" y="608"/>
                    <a:pt x="287" y="605"/>
                    <a:pt x="286" y="601"/>
                  </a:cubicBezTo>
                  <a:cubicBezTo>
                    <a:pt x="272" y="526"/>
                    <a:pt x="274" y="451"/>
                    <a:pt x="268" y="375"/>
                  </a:cubicBezTo>
                  <a:cubicBezTo>
                    <a:pt x="274" y="373"/>
                    <a:pt x="281" y="371"/>
                    <a:pt x="287" y="369"/>
                  </a:cubicBezTo>
                  <a:cubicBezTo>
                    <a:pt x="278" y="408"/>
                    <a:pt x="290" y="455"/>
                    <a:pt x="293" y="493"/>
                  </a:cubicBezTo>
                  <a:cubicBezTo>
                    <a:pt x="295" y="520"/>
                    <a:pt x="297" y="547"/>
                    <a:pt x="299" y="573"/>
                  </a:cubicBezTo>
                  <a:cubicBezTo>
                    <a:pt x="301" y="594"/>
                    <a:pt x="299" y="618"/>
                    <a:pt x="303" y="638"/>
                  </a:cubicBezTo>
                  <a:moveTo>
                    <a:pt x="138" y="373"/>
                  </a:moveTo>
                  <a:cubicBezTo>
                    <a:pt x="178" y="386"/>
                    <a:pt x="222" y="388"/>
                    <a:pt x="262" y="377"/>
                  </a:cubicBezTo>
                  <a:cubicBezTo>
                    <a:pt x="260" y="449"/>
                    <a:pt x="263" y="523"/>
                    <a:pt x="276" y="594"/>
                  </a:cubicBezTo>
                  <a:cubicBezTo>
                    <a:pt x="274" y="593"/>
                    <a:pt x="272" y="592"/>
                    <a:pt x="270" y="590"/>
                  </a:cubicBezTo>
                  <a:cubicBezTo>
                    <a:pt x="261" y="585"/>
                    <a:pt x="253" y="579"/>
                    <a:pt x="245" y="573"/>
                  </a:cubicBezTo>
                  <a:cubicBezTo>
                    <a:pt x="237" y="567"/>
                    <a:pt x="230" y="561"/>
                    <a:pt x="222" y="555"/>
                  </a:cubicBezTo>
                  <a:cubicBezTo>
                    <a:pt x="218" y="552"/>
                    <a:pt x="214" y="547"/>
                    <a:pt x="208" y="546"/>
                  </a:cubicBezTo>
                  <a:cubicBezTo>
                    <a:pt x="208" y="545"/>
                    <a:pt x="206" y="544"/>
                    <a:pt x="204" y="544"/>
                  </a:cubicBezTo>
                  <a:cubicBezTo>
                    <a:pt x="190" y="550"/>
                    <a:pt x="177" y="563"/>
                    <a:pt x="165" y="573"/>
                  </a:cubicBezTo>
                  <a:cubicBezTo>
                    <a:pt x="155" y="581"/>
                    <a:pt x="143" y="594"/>
                    <a:pt x="131" y="600"/>
                  </a:cubicBezTo>
                  <a:cubicBezTo>
                    <a:pt x="139" y="561"/>
                    <a:pt x="140" y="521"/>
                    <a:pt x="141" y="481"/>
                  </a:cubicBezTo>
                  <a:cubicBezTo>
                    <a:pt x="142" y="447"/>
                    <a:pt x="146" y="407"/>
                    <a:pt x="138" y="373"/>
                  </a:cubicBezTo>
                  <a:moveTo>
                    <a:pt x="72" y="313"/>
                  </a:moveTo>
                  <a:cubicBezTo>
                    <a:pt x="6" y="245"/>
                    <a:pt x="26" y="140"/>
                    <a:pt x="81" y="72"/>
                  </a:cubicBezTo>
                  <a:cubicBezTo>
                    <a:pt x="106" y="42"/>
                    <a:pt x="141" y="19"/>
                    <a:pt x="181" y="17"/>
                  </a:cubicBezTo>
                  <a:cubicBezTo>
                    <a:pt x="184" y="17"/>
                    <a:pt x="186" y="16"/>
                    <a:pt x="186" y="13"/>
                  </a:cubicBezTo>
                  <a:cubicBezTo>
                    <a:pt x="223" y="15"/>
                    <a:pt x="260" y="21"/>
                    <a:pt x="292" y="39"/>
                  </a:cubicBezTo>
                  <a:cubicBezTo>
                    <a:pt x="329" y="61"/>
                    <a:pt x="356" y="102"/>
                    <a:pt x="370" y="142"/>
                  </a:cubicBezTo>
                  <a:cubicBezTo>
                    <a:pt x="397" y="217"/>
                    <a:pt x="371" y="303"/>
                    <a:pt x="302" y="344"/>
                  </a:cubicBezTo>
                  <a:cubicBezTo>
                    <a:pt x="231" y="387"/>
                    <a:pt x="130" y="371"/>
                    <a:pt x="72" y="3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213"/>
            <p:cNvSpPr>
              <a:spLocks noEditPoints="1"/>
            </p:cNvSpPr>
            <p:nvPr/>
          </p:nvSpPr>
          <p:spPr bwMode="auto">
            <a:xfrm>
              <a:off x="2676525" y="2611438"/>
              <a:ext cx="728663" cy="725488"/>
            </a:xfrm>
            <a:custGeom>
              <a:avLst/>
              <a:gdLst>
                <a:gd name="T0" fmla="*/ 289 w 354"/>
                <a:gd name="T1" fmla="*/ 71 h 352"/>
                <a:gd name="T2" fmla="*/ 103 w 354"/>
                <a:gd name="T3" fmla="*/ 38 h 352"/>
                <a:gd name="T4" fmla="*/ 29 w 354"/>
                <a:gd name="T5" fmla="*/ 243 h 352"/>
                <a:gd name="T6" fmla="*/ 115 w 354"/>
                <a:gd name="T7" fmla="*/ 320 h 352"/>
                <a:gd name="T8" fmla="*/ 117 w 354"/>
                <a:gd name="T9" fmla="*/ 322 h 352"/>
                <a:gd name="T10" fmla="*/ 313 w 354"/>
                <a:gd name="T11" fmla="*/ 262 h 352"/>
                <a:gd name="T12" fmla="*/ 289 w 354"/>
                <a:gd name="T13" fmla="*/ 71 h 352"/>
                <a:gd name="T14" fmla="*/ 120 w 354"/>
                <a:gd name="T15" fmla="*/ 314 h 352"/>
                <a:gd name="T16" fmla="*/ 116 w 354"/>
                <a:gd name="T17" fmla="*/ 315 h 352"/>
                <a:gd name="T18" fmla="*/ 34 w 354"/>
                <a:gd name="T19" fmla="*/ 236 h 352"/>
                <a:gd name="T20" fmla="*/ 46 w 354"/>
                <a:gd name="T21" fmla="*/ 113 h 352"/>
                <a:gd name="T22" fmla="*/ 243 w 354"/>
                <a:gd name="T23" fmla="*/ 44 h 352"/>
                <a:gd name="T24" fmla="*/ 320 w 354"/>
                <a:gd name="T25" fmla="*/ 227 h 352"/>
                <a:gd name="T26" fmla="*/ 120 w 354"/>
                <a:gd name="T27" fmla="*/ 3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4" h="352">
                  <a:moveTo>
                    <a:pt x="289" y="71"/>
                  </a:moveTo>
                  <a:cubicBezTo>
                    <a:pt x="242" y="19"/>
                    <a:pt x="165" y="0"/>
                    <a:pt x="103" y="38"/>
                  </a:cubicBezTo>
                  <a:cubicBezTo>
                    <a:pt x="36" y="78"/>
                    <a:pt x="0" y="170"/>
                    <a:pt x="29" y="243"/>
                  </a:cubicBezTo>
                  <a:cubicBezTo>
                    <a:pt x="43" y="278"/>
                    <a:pt x="74" y="319"/>
                    <a:pt x="115" y="320"/>
                  </a:cubicBezTo>
                  <a:cubicBezTo>
                    <a:pt x="116" y="321"/>
                    <a:pt x="116" y="321"/>
                    <a:pt x="117" y="322"/>
                  </a:cubicBezTo>
                  <a:cubicBezTo>
                    <a:pt x="188" y="352"/>
                    <a:pt x="271" y="326"/>
                    <a:pt x="313" y="262"/>
                  </a:cubicBezTo>
                  <a:cubicBezTo>
                    <a:pt x="354" y="200"/>
                    <a:pt x="337" y="123"/>
                    <a:pt x="289" y="71"/>
                  </a:cubicBezTo>
                  <a:moveTo>
                    <a:pt x="120" y="314"/>
                  </a:moveTo>
                  <a:cubicBezTo>
                    <a:pt x="118" y="313"/>
                    <a:pt x="117" y="314"/>
                    <a:pt x="116" y="315"/>
                  </a:cubicBezTo>
                  <a:cubicBezTo>
                    <a:pt x="77" y="310"/>
                    <a:pt x="48" y="271"/>
                    <a:pt x="34" y="236"/>
                  </a:cubicBezTo>
                  <a:cubicBezTo>
                    <a:pt x="18" y="196"/>
                    <a:pt x="27" y="150"/>
                    <a:pt x="46" y="113"/>
                  </a:cubicBezTo>
                  <a:cubicBezTo>
                    <a:pt x="83" y="37"/>
                    <a:pt x="168" y="2"/>
                    <a:pt x="243" y="44"/>
                  </a:cubicBezTo>
                  <a:cubicBezTo>
                    <a:pt x="306" y="79"/>
                    <a:pt x="344" y="158"/>
                    <a:pt x="320" y="227"/>
                  </a:cubicBezTo>
                  <a:cubicBezTo>
                    <a:pt x="292" y="311"/>
                    <a:pt x="199" y="343"/>
                    <a:pt x="120" y="3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4" name="组合 183"/>
          <p:cNvGrpSpPr/>
          <p:nvPr/>
        </p:nvGrpSpPr>
        <p:grpSpPr>
          <a:xfrm>
            <a:off x="8310374" y="2231404"/>
            <a:ext cx="1286086" cy="2102493"/>
            <a:chOff x="2620963" y="2576513"/>
            <a:chExt cx="830263" cy="1357313"/>
          </a:xfrm>
          <a:solidFill>
            <a:srgbClr val="6FCEC8"/>
          </a:solidFill>
        </p:grpSpPr>
        <p:sp>
          <p:nvSpPr>
            <p:cNvPr id="185" name="Freeform 212"/>
            <p:cNvSpPr>
              <a:spLocks noEditPoints="1"/>
            </p:cNvSpPr>
            <p:nvPr/>
          </p:nvSpPr>
          <p:spPr bwMode="auto">
            <a:xfrm>
              <a:off x="2620963" y="2576513"/>
              <a:ext cx="830263" cy="1357313"/>
            </a:xfrm>
            <a:custGeom>
              <a:avLst/>
              <a:gdLst>
                <a:gd name="T0" fmla="*/ 394 w 403"/>
                <a:gd name="T1" fmla="*/ 179 h 659"/>
                <a:gd name="T2" fmla="*/ 173 w 403"/>
                <a:gd name="T3" fmla="*/ 4 h 659"/>
                <a:gd name="T4" fmla="*/ 20 w 403"/>
                <a:gd name="T5" fmla="*/ 161 h 659"/>
                <a:gd name="T6" fmla="*/ 112 w 403"/>
                <a:gd name="T7" fmla="*/ 362 h 659"/>
                <a:gd name="T8" fmla="*/ 93 w 403"/>
                <a:gd name="T9" fmla="*/ 644 h 659"/>
                <a:gd name="T10" fmla="*/ 104 w 403"/>
                <a:gd name="T11" fmla="*/ 653 h 659"/>
                <a:gd name="T12" fmla="*/ 207 w 403"/>
                <a:gd name="T13" fmla="*/ 598 h 659"/>
                <a:gd name="T14" fmla="*/ 315 w 403"/>
                <a:gd name="T15" fmla="*/ 650 h 659"/>
                <a:gd name="T16" fmla="*/ 317 w 403"/>
                <a:gd name="T17" fmla="*/ 580 h 659"/>
                <a:gd name="T18" fmla="*/ 303 w 403"/>
                <a:gd name="T19" fmla="*/ 362 h 659"/>
                <a:gd name="T20" fmla="*/ 303 w 403"/>
                <a:gd name="T21" fmla="*/ 638 h 659"/>
                <a:gd name="T22" fmla="*/ 200 w 403"/>
                <a:gd name="T23" fmla="*/ 582 h 659"/>
                <a:gd name="T24" fmla="*/ 160 w 403"/>
                <a:gd name="T25" fmla="*/ 612 h 659"/>
                <a:gd name="T26" fmla="*/ 117 w 403"/>
                <a:gd name="T27" fmla="*/ 486 h 659"/>
                <a:gd name="T28" fmla="*/ 134 w 403"/>
                <a:gd name="T29" fmla="*/ 371 h 659"/>
                <a:gd name="T30" fmla="*/ 122 w 403"/>
                <a:gd name="T31" fmla="*/ 601 h 659"/>
                <a:gd name="T32" fmla="*/ 131 w 403"/>
                <a:gd name="T33" fmla="*/ 605 h 659"/>
                <a:gd name="T34" fmla="*/ 207 w 403"/>
                <a:gd name="T35" fmla="*/ 551 h 659"/>
                <a:gd name="T36" fmla="*/ 262 w 403"/>
                <a:gd name="T37" fmla="*/ 597 h 659"/>
                <a:gd name="T38" fmla="*/ 286 w 403"/>
                <a:gd name="T39" fmla="*/ 601 h 659"/>
                <a:gd name="T40" fmla="*/ 287 w 403"/>
                <a:gd name="T41" fmla="*/ 369 h 659"/>
                <a:gd name="T42" fmla="*/ 299 w 403"/>
                <a:gd name="T43" fmla="*/ 573 h 659"/>
                <a:gd name="T44" fmla="*/ 138 w 403"/>
                <a:gd name="T45" fmla="*/ 373 h 659"/>
                <a:gd name="T46" fmla="*/ 276 w 403"/>
                <a:gd name="T47" fmla="*/ 594 h 659"/>
                <a:gd name="T48" fmla="*/ 245 w 403"/>
                <a:gd name="T49" fmla="*/ 573 h 659"/>
                <a:gd name="T50" fmla="*/ 208 w 403"/>
                <a:gd name="T51" fmla="*/ 546 h 659"/>
                <a:gd name="T52" fmla="*/ 165 w 403"/>
                <a:gd name="T53" fmla="*/ 573 h 659"/>
                <a:gd name="T54" fmla="*/ 141 w 403"/>
                <a:gd name="T55" fmla="*/ 481 h 659"/>
                <a:gd name="T56" fmla="*/ 72 w 403"/>
                <a:gd name="T57" fmla="*/ 313 h 659"/>
                <a:gd name="T58" fmla="*/ 181 w 403"/>
                <a:gd name="T59" fmla="*/ 17 h 659"/>
                <a:gd name="T60" fmla="*/ 292 w 403"/>
                <a:gd name="T61" fmla="*/ 39 h 659"/>
                <a:gd name="T62" fmla="*/ 302 w 403"/>
                <a:gd name="T63" fmla="*/ 344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3" h="659">
                  <a:moveTo>
                    <a:pt x="314" y="355"/>
                  </a:moveTo>
                  <a:cubicBezTo>
                    <a:pt x="373" y="319"/>
                    <a:pt x="403" y="247"/>
                    <a:pt x="394" y="179"/>
                  </a:cubicBezTo>
                  <a:cubicBezTo>
                    <a:pt x="387" y="126"/>
                    <a:pt x="360" y="75"/>
                    <a:pt x="319" y="41"/>
                  </a:cubicBezTo>
                  <a:cubicBezTo>
                    <a:pt x="278" y="6"/>
                    <a:pt x="225" y="0"/>
                    <a:pt x="173" y="4"/>
                  </a:cubicBezTo>
                  <a:cubicBezTo>
                    <a:pt x="172" y="4"/>
                    <a:pt x="172" y="4"/>
                    <a:pt x="171" y="4"/>
                  </a:cubicBezTo>
                  <a:cubicBezTo>
                    <a:pt x="93" y="8"/>
                    <a:pt x="39" y="92"/>
                    <a:pt x="20" y="161"/>
                  </a:cubicBezTo>
                  <a:cubicBezTo>
                    <a:pt x="0" y="236"/>
                    <a:pt x="33" y="312"/>
                    <a:pt x="98" y="353"/>
                  </a:cubicBezTo>
                  <a:cubicBezTo>
                    <a:pt x="102" y="356"/>
                    <a:pt x="107" y="359"/>
                    <a:pt x="112" y="362"/>
                  </a:cubicBezTo>
                  <a:cubicBezTo>
                    <a:pt x="95" y="396"/>
                    <a:pt x="102" y="440"/>
                    <a:pt x="101" y="476"/>
                  </a:cubicBezTo>
                  <a:cubicBezTo>
                    <a:pt x="101" y="532"/>
                    <a:pt x="96" y="589"/>
                    <a:pt x="93" y="644"/>
                  </a:cubicBezTo>
                  <a:cubicBezTo>
                    <a:pt x="93" y="649"/>
                    <a:pt x="96" y="652"/>
                    <a:pt x="100" y="652"/>
                  </a:cubicBezTo>
                  <a:cubicBezTo>
                    <a:pt x="101" y="653"/>
                    <a:pt x="102" y="653"/>
                    <a:pt x="104" y="653"/>
                  </a:cubicBezTo>
                  <a:cubicBezTo>
                    <a:pt x="126" y="651"/>
                    <a:pt x="146" y="640"/>
                    <a:pt x="164" y="629"/>
                  </a:cubicBezTo>
                  <a:cubicBezTo>
                    <a:pt x="175" y="622"/>
                    <a:pt x="198" y="611"/>
                    <a:pt x="207" y="598"/>
                  </a:cubicBezTo>
                  <a:cubicBezTo>
                    <a:pt x="231" y="627"/>
                    <a:pt x="270" y="640"/>
                    <a:pt x="303" y="657"/>
                  </a:cubicBezTo>
                  <a:cubicBezTo>
                    <a:pt x="308" y="659"/>
                    <a:pt x="314" y="655"/>
                    <a:pt x="315" y="650"/>
                  </a:cubicBezTo>
                  <a:cubicBezTo>
                    <a:pt x="317" y="650"/>
                    <a:pt x="318" y="648"/>
                    <a:pt x="318" y="646"/>
                  </a:cubicBezTo>
                  <a:cubicBezTo>
                    <a:pt x="324" y="626"/>
                    <a:pt x="318" y="600"/>
                    <a:pt x="317" y="580"/>
                  </a:cubicBezTo>
                  <a:cubicBezTo>
                    <a:pt x="314" y="553"/>
                    <a:pt x="312" y="525"/>
                    <a:pt x="310" y="498"/>
                  </a:cubicBezTo>
                  <a:cubicBezTo>
                    <a:pt x="308" y="452"/>
                    <a:pt x="300" y="408"/>
                    <a:pt x="303" y="362"/>
                  </a:cubicBezTo>
                  <a:cubicBezTo>
                    <a:pt x="307" y="360"/>
                    <a:pt x="310" y="357"/>
                    <a:pt x="314" y="355"/>
                  </a:cubicBezTo>
                  <a:moveTo>
                    <a:pt x="303" y="638"/>
                  </a:moveTo>
                  <a:cubicBezTo>
                    <a:pt x="270" y="622"/>
                    <a:pt x="237" y="607"/>
                    <a:pt x="209" y="581"/>
                  </a:cubicBezTo>
                  <a:cubicBezTo>
                    <a:pt x="206" y="578"/>
                    <a:pt x="202" y="579"/>
                    <a:pt x="200" y="582"/>
                  </a:cubicBezTo>
                  <a:cubicBezTo>
                    <a:pt x="196" y="584"/>
                    <a:pt x="193" y="588"/>
                    <a:pt x="189" y="591"/>
                  </a:cubicBezTo>
                  <a:cubicBezTo>
                    <a:pt x="180" y="599"/>
                    <a:pt x="170" y="605"/>
                    <a:pt x="160" y="612"/>
                  </a:cubicBezTo>
                  <a:cubicBezTo>
                    <a:pt x="145" y="622"/>
                    <a:pt x="128" y="632"/>
                    <a:pt x="110" y="638"/>
                  </a:cubicBezTo>
                  <a:cubicBezTo>
                    <a:pt x="112" y="588"/>
                    <a:pt x="114" y="537"/>
                    <a:pt x="117" y="486"/>
                  </a:cubicBezTo>
                  <a:cubicBezTo>
                    <a:pt x="119" y="446"/>
                    <a:pt x="114" y="406"/>
                    <a:pt x="123" y="367"/>
                  </a:cubicBezTo>
                  <a:cubicBezTo>
                    <a:pt x="126" y="368"/>
                    <a:pt x="130" y="370"/>
                    <a:pt x="134" y="371"/>
                  </a:cubicBezTo>
                  <a:cubicBezTo>
                    <a:pt x="126" y="404"/>
                    <a:pt x="132" y="443"/>
                    <a:pt x="132" y="476"/>
                  </a:cubicBezTo>
                  <a:cubicBezTo>
                    <a:pt x="132" y="518"/>
                    <a:pt x="130" y="560"/>
                    <a:pt x="122" y="601"/>
                  </a:cubicBezTo>
                  <a:cubicBezTo>
                    <a:pt x="121" y="606"/>
                    <a:pt x="128" y="609"/>
                    <a:pt x="130" y="605"/>
                  </a:cubicBezTo>
                  <a:cubicBezTo>
                    <a:pt x="130" y="605"/>
                    <a:pt x="131" y="605"/>
                    <a:pt x="131" y="605"/>
                  </a:cubicBezTo>
                  <a:cubicBezTo>
                    <a:pt x="143" y="604"/>
                    <a:pt x="153" y="594"/>
                    <a:pt x="163" y="587"/>
                  </a:cubicBezTo>
                  <a:cubicBezTo>
                    <a:pt x="178" y="575"/>
                    <a:pt x="193" y="564"/>
                    <a:pt x="207" y="551"/>
                  </a:cubicBezTo>
                  <a:cubicBezTo>
                    <a:pt x="211" y="562"/>
                    <a:pt x="229" y="573"/>
                    <a:pt x="237" y="579"/>
                  </a:cubicBezTo>
                  <a:cubicBezTo>
                    <a:pt x="245" y="585"/>
                    <a:pt x="254" y="591"/>
                    <a:pt x="262" y="597"/>
                  </a:cubicBezTo>
                  <a:cubicBezTo>
                    <a:pt x="267" y="601"/>
                    <a:pt x="273" y="606"/>
                    <a:pt x="279" y="606"/>
                  </a:cubicBezTo>
                  <a:cubicBezTo>
                    <a:pt x="282" y="608"/>
                    <a:pt x="287" y="605"/>
                    <a:pt x="286" y="601"/>
                  </a:cubicBezTo>
                  <a:cubicBezTo>
                    <a:pt x="272" y="526"/>
                    <a:pt x="274" y="451"/>
                    <a:pt x="268" y="375"/>
                  </a:cubicBezTo>
                  <a:cubicBezTo>
                    <a:pt x="274" y="373"/>
                    <a:pt x="281" y="371"/>
                    <a:pt x="287" y="369"/>
                  </a:cubicBezTo>
                  <a:cubicBezTo>
                    <a:pt x="278" y="408"/>
                    <a:pt x="290" y="455"/>
                    <a:pt x="293" y="493"/>
                  </a:cubicBezTo>
                  <a:cubicBezTo>
                    <a:pt x="295" y="520"/>
                    <a:pt x="297" y="547"/>
                    <a:pt x="299" y="573"/>
                  </a:cubicBezTo>
                  <a:cubicBezTo>
                    <a:pt x="301" y="594"/>
                    <a:pt x="299" y="618"/>
                    <a:pt x="303" y="638"/>
                  </a:cubicBezTo>
                  <a:moveTo>
                    <a:pt x="138" y="373"/>
                  </a:moveTo>
                  <a:cubicBezTo>
                    <a:pt x="178" y="386"/>
                    <a:pt x="222" y="388"/>
                    <a:pt x="262" y="377"/>
                  </a:cubicBezTo>
                  <a:cubicBezTo>
                    <a:pt x="260" y="449"/>
                    <a:pt x="263" y="523"/>
                    <a:pt x="276" y="594"/>
                  </a:cubicBezTo>
                  <a:cubicBezTo>
                    <a:pt x="274" y="593"/>
                    <a:pt x="272" y="592"/>
                    <a:pt x="270" y="590"/>
                  </a:cubicBezTo>
                  <a:cubicBezTo>
                    <a:pt x="261" y="585"/>
                    <a:pt x="253" y="579"/>
                    <a:pt x="245" y="573"/>
                  </a:cubicBezTo>
                  <a:cubicBezTo>
                    <a:pt x="237" y="567"/>
                    <a:pt x="230" y="561"/>
                    <a:pt x="222" y="555"/>
                  </a:cubicBezTo>
                  <a:cubicBezTo>
                    <a:pt x="218" y="552"/>
                    <a:pt x="214" y="547"/>
                    <a:pt x="208" y="546"/>
                  </a:cubicBezTo>
                  <a:cubicBezTo>
                    <a:pt x="208" y="545"/>
                    <a:pt x="206" y="544"/>
                    <a:pt x="204" y="544"/>
                  </a:cubicBezTo>
                  <a:cubicBezTo>
                    <a:pt x="190" y="550"/>
                    <a:pt x="177" y="563"/>
                    <a:pt x="165" y="573"/>
                  </a:cubicBezTo>
                  <a:cubicBezTo>
                    <a:pt x="155" y="581"/>
                    <a:pt x="143" y="594"/>
                    <a:pt x="131" y="600"/>
                  </a:cubicBezTo>
                  <a:cubicBezTo>
                    <a:pt x="139" y="561"/>
                    <a:pt x="140" y="521"/>
                    <a:pt x="141" y="481"/>
                  </a:cubicBezTo>
                  <a:cubicBezTo>
                    <a:pt x="142" y="447"/>
                    <a:pt x="146" y="407"/>
                    <a:pt x="138" y="373"/>
                  </a:cubicBezTo>
                  <a:moveTo>
                    <a:pt x="72" y="313"/>
                  </a:moveTo>
                  <a:cubicBezTo>
                    <a:pt x="6" y="245"/>
                    <a:pt x="26" y="140"/>
                    <a:pt x="81" y="72"/>
                  </a:cubicBezTo>
                  <a:cubicBezTo>
                    <a:pt x="106" y="42"/>
                    <a:pt x="141" y="19"/>
                    <a:pt x="181" y="17"/>
                  </a:cubicBezTo>
                  <a:cubicBezTo>
                    <a:pt x="184" y="17"/>
                    <a:pt x="186" y="16"/>
                    <a:pt x="186" y="13"/>
                  </a:cubicBezTo>
                  <a:cubicBezTo>
                    <a:pt x="223" y="15"/>
                    <a:pt x="260" y="21"/>
                    <a:pt x="292" y="39"/>
                  </a:cubicBezTo>
                  <a:cubicBezTo>
                    <a:pt x="329" y="61"/>
                    <a:pt x="356" y="102"/>
                    <a:pt x="370" y="142"/>
                  </a:cubicBezTo>
                  <a:cubicBezTo>
                    <a:pt x="397" y="217"/>
                    <a:pt x="371" y="303"/>
                    <a:pt x="302" y="344"/>
                  </a:cubicBezTo>
                  <a:cubicBezTo>
                    <a:pt x="231" y="387"/>
                    <a:pt x="130" y="371"/>
                    <a:pt x="72" y="313"/>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213"/>
            <p:cNvSpPr>
              <a:spLocks noEditPoints="1"/>
            </p:cNvSpPr>
            <p:nvPr/>
          </p:nvSpPr>
          <p:spPr bwMode="auto">
            <a:xfrm>
              <a:off x="2676525" y="2611438"/>
              <a:ext cx="728663" cy="725488"/>
            </a:xfrm>
            <a:custGeom>
              <a:avLst/>
              <a:gdLst>
                <a:gd name="T0" fmla="*/ 289 w 354"/>
                <a:gd name="T1" fmla="*/ 71 h 352"/>
                <a:gd name="T2" fmla="*/ 103 w 354"/>
                <a:gd name="T3" fmla="*/ 38 h 352"/>
                <a:gd name="T4" fmla="*/ 29 w 354"/>
                <a:gd name="T5" fmla="*/ 243 h 352"/>
                <a:gd name="T6" fmla="*/ 115 w 354"/>
                <a:gd name="T7" fmla="*/ 320 h 352"/>
                <a:gd name="T8" fmla="*/ 117 w 354"/>
                <a:gd name="T9" fmla="*/ 322 h 352"/>
                <a:gd name="T10" fmla="*/ 313 w 354"/>
                <a:gd name="T11" fmla="*/ 262 h 352"/>
                <a:gd name="T12" fmla="*/ 289 w 354"/>
                <a:gd name="T13" fmla="*/ 71 h 352"/>
                <a:gd name="T14" fmla="*/ 120 w 354"/>
                <a:gd name="T15" fmla="*/ 314 h 352"/>
                <a:gd name="T16" fmla="*/ 116 w 354"/>
                <a:gd name="T17" fmla="*/ 315 h 352"/>
                <a:gd name="T18" fmla="*/ 34 w 354"/>
                <a:gd name="T19" fmla="*/ 236 h 352"/>
                <a:gd name="T20" fmla="*/ 46 w 354"/>
                <a:gd name="T21" fmla="*/ 113 h 352"/>
                <a:gd name="T22" fmla="*/ 243 w 354"/>
                <a:gd name="T23" fmla="*/ 44 h 352"/>
                <a:gd name="T24" fmla="*/ 320 w 354"/>
                <a:gd name="T25" fmla="*/ 227 h 352"/>
                <a:gd name="T26" fmla="*/ 120 w 354"/>
                <a:gd name="T27" fmla="*/ 314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4" h="352">
                  <a:moveTo>
                    <a:pt x="289" y="71"/>
                  </a:moveTo>
                  <a:cubicBezTo>
                    <a:pt x="242" y="19"/>
                    <a:pt x="165" y="0"/>
                    <a:pt x="103" y="38"/>
                  </a:cubicBezTo>
                  <a:cubicBezTo>
                    <a:pt x="36" y="78"/>
                    <a:pt x="0" y="170"/>
                    <a:pt x="29" y="243"/>
                  </a:cubicBezTo>
                  <a:cubicBezTo>
                    <a:pt x="43" y="278"/>
                    <a:pt x="74" y="319"/>
                    <a:pt x="115" y="320"/>
                  </a:cubicBezTo>
                  <a:cubicBezTo>
                    <a:pt x="116" y="321"/>
                    <a:pt x="116" y="321"/>
                    <a:pt x="117" y="322"/>
                  </a:cubicBezTo>
                  <a:cubicBezTo>
                    <a:pt x="188" y="352"/>
                    <a:pt x="271" y="326"/>
                    <a:pt x="313" y="262"/>
                  </a:cubicBezTo>
                  <a:cubicBezTo>
                    <a:pt x="354" y="200"/>
                    <a:pt x="337" y="123"/>
                    <a:pt x="289" y="71"/>
                  </a:cubicBezTo>
                  <a:moveTo>
                    <a:pt x="120" y="314"/>
                  </a:moveTo>
                  <a:cubicBezTo>
                    <a:pt x="118" y="313"/>
                    <a:pt x="117" y="314"/>
                    <a:pt x="116" y="315"/>
                  </a:cubicBezTo>
                  <a:cubicBezTo>
                    <a:pt x="77" y="310"/>
                    <a:pt x="48" y="271"/>
                    <a:pt x="34" y="236"/>
                  </a:cubicBezTo>
                  <a:cubicBezTo>
                    <a:pt x="18" y="196"/>
                    <a:pt x="27" y="150"/>
                    <a:pt x="46" y="113"/>
                  </a:cubicBezTo>
                  <a:cubicBezTo>
                    <a:pt x="83" y="37"/>
                    <a:pt x="168" y="2"/>
                    <a:pt x="243" y="44"/>
                  </a:cubicBezTo>
                  <a:cubicBezTo>
                    <a:pt x="306" y="79"/>
                    <a:pt x="344" y="158"/>
                    <a:pt x="320" y="227"/>
                  </a:cubicBezTo>
                  <a:cubicBezTo>
                    <a:pt x="292" y="311"/>
                    <a:pt x="199" y="343"/>
                    <a:pt x="120" y="3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7" name="文本框 186"/>
          <p:cNvSpPr txBox="1"/>
          <p:nvPr/>
        </p:nvSpPr>
        <p:spPr>
          <a:xfrm>
            <a:off x="2558967" y="2555009"/>
            <a:ext cx="1054100" cy="584775"/>
          </a:xfrm>
          <a:prstGeom prst="rect">
            <a:avLst/>
          </a:prstGeom>
          <a:noFill/>
        </p:spPr>
        <p:txBody>
          <a:bodyPr wrap="square" rtlCol="0">
            <a:spAutoFit/>
          </a:bodyPr>
          <a:lstStyle/>
          <a:p>
            <a:r>
              <a:rPr lang="zh-CN" altLang="en-US" sz="3200" b="1" dirty="0">
                <a:latin typeface="方正静蕾简体" panose="02000000000000000000" pitchFamily="2" charset="-122"/>
                <a:ea typeface="方正静蕾简体" panose="02000000000000000000" pitchFamily="2" charset="-122"/>
              </a:rPr>
              <a:t>金牌</a:t>
            </a:r>
          </a:p>
        </p:txBody>
      </p:sp>
      <p:sp>
        <p:nvSpPr>
          <p:cNvPr id="188" name="文本框 187"/>
          <p:cNvSpPr txBox="1"/>
          <p:nvPr/>
        </p:nvSpPr>
        <p:spPr>
          <a:xfrm>
            <a:off x="5529074" y="2555008"/>
            <a:ext cx="1054100" cy="584775"/>
          </a:xfrm>
          <a:prstGeom prst="rect">
            <a:avLst/>
          </a:prstGeom>
          <a:noFill/>
        </p:spPr>
        <p:txBody>
          <a:bodyPr wrap="square" rtlCol="0">
            <a:spAutoFit/>
          </a:bodyPr>
          <a:lstStyle/>
          <a:p>
            <a:r>
              <a:rPr lang="zh-CN" altLang="en-US" sz="3200" b="1" dirty="0" smtClean="0">
                <a:latin typeface="方正静蕾简体" panose="02000000000000000000" pitchFamily="2" charset="-122"/>
                <a:ea typeface="方正静蕾简体" panose="02000000000000000000" pitchFamily="2" charset="-122"/>
              </a:rPr>
              <a:t>银牌</a:t>
            </a:r>
            <a:endParaRPr lang="zh-CN" altLang="en-US" sz="3200" b="1" dirty="0">
              <a:latin typeface="方正静蕾简体" panose="02000000000000000000" pitchFamily="2" charset="-122"/>
              <a:ea typeface="方正静蕾简体" panose="02000000000000000000" pitchFamily="2" charset="-122"/>
            </a:endParaRPr>
          </a:p>
        </p:txBody>
      </p:sp>
      <p:sp>
        <p:nvSpPr>
          <p:cNvPr id="189" name="文本框 188"/>
          <p:cNvSpPr txBox="1"/>
          <p:nvPr/>
        </p:nvSpPr>
        <p:spPr>
          <a:xfrm>
            <a:off x="8468604" y="2555007"/>
            <a:ext cx="1054100" cy="584775"/>
          </a:xfrm>
          <a:prstGeom prst="rect">
            <a:avLst/>
          </a:prstGeom>
          <a:noFill/>
        </p:spPr>
        <p:txBody>
          <a:bodyPr wrap="square" rtlCol="0">
            <a:spAutoFit/>
          </a:bodyPr>
          <a:lstStyle/>
          <a:p>
            <a:r>
              <a:rPr lang="zh-CN" altLang="en-US" sz="3200" b="1" dirty="0">
                <a:latin typeface="方正静蕾简体" panose="02000000000000000000" pitchFamily="2" charset="-122"/>
                <a:ea typeface="方正静蕾简体" panose="02000000000000000000" pitchFamily="2" charset="-122"/>
              </a:rPr>
              <a:t>铜</a:t>
            </a:r>
            <a:r>
              <a:rPr lang="zh-CN" altLang="en-US" sz="3200" b="1" dirty="0" smtClean="0">
                <a:latin typeface="方正静蕾简体" panose="02000000000000000000" pitchFamily="2" charset="-122"/>
                <a:ea typeface="方正静蕾简体" panose="02000000000000000000" pitchFamily="2" charset="-122"/>
              </a:rPr>
              <a:t>牌</a:t>
            </a:r>
            <a:endParaRPr lang="zh-CN" altLang="en-US" sz="3200" b="1" dirty="0">
              <a:latin typeface="方正静蕾简体" panose="02000000000000000000" pitchFamily="2" charset="-122"/>
              <a:ea typeface="方正静蕾简体" panose="02000000000000000000" pitchFamily="2" charset="-122"/>
            </a:endParaRPr>
          </a:p>
        </p:txBody>
      </p:sp>
      <p:grpSp>
        <p:nvGrpSpPr>
          <p:cNvPr id="190" name="组合 189"/>
          <p:cNvGrpSpPr/>
          <p:nvPr/>
        </p:nvGrpSpPr>
        <p:grpSpPr>
          <a:xfrm>
            <a:off x="4379664" y="3041350"/>
            <a:ext cx="565617" cy="482600"/>
            <a:chOff x="4349506" y="3098800"/>
            <a:chExt cx="565617" cy="482600"/>
          </a:xfrm>
        </p:grpSpPr>
        <p:sp>
          <p:nvSpPr>
            <p:cNvPr id="191" name="任意多边形 190"/>
            <p:cNvSpPr/>
            <p:nvPr/>
          </p:nvSpPr>
          <p:spPr>
            <a:xfrm>
              <a:off x="4349506" y="3223928"/>
              <a:ext cx="459084" cy="72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2" name="任意多边形 191"/>
            <p:cNvSpPr/>
            <p:nvPr/>
          </p:nvSpPr>
          <p:spPr>
            <a:xfrm>
              <a:off x="4349506" y="3396132"/>
              <a:ext cx="459084" cy="108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3" name="任意多边形 192"/>
            <p:cNvSpPr/>
            <p:nvPr/>
          </p:nvSpPr>
          <p:spPr>
            <a:xfrm>
              <a:off x="4622800" y="3098800"/>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94" name="组合 193"/>
          <p:cNvGrpSpPr/>
          <p:nvPr/>
        </p:nvGrpSpPr>
        <p:grpSpPr>
          <a:xfrm>
            <a:off x="7239997" y="3041350"/>
            <a:ext cx="565617" cy="482600"/>
            <a:chOff x="4349506" y="3098800"/>
            <a:chExt cx="565617" cy="482600"/>
          </a:xfrm>
        </p:grpSpPr>
        <p:sp>
          <p:nvSpPr>
            <p:cNvPr id="195" name="任意多边形 194"/>
            <p:cNvSpPr/>
            <p:nvPr/>
          </p:nvSpPr>
          <p:spPr>
            <a:xfrm>
              <a:off x="4349506" y="3223928"/>
              <a:ext cx="459084" cy="72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6" name="任意多边形 195"/>
            <p:cNvSpPr/>
            <p:nvPr/>
          </p:nvSpPr>
          <p:spPr>
            <a:xfrm>
              <a:off x="4349506" y="3396132"/>
              <a:ext cx="459084" cy="10800"/>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7" name="任意多边形 196"/>
            <p:cNvSpPr/>
            <p:nvPr/>
          </p:nvSpPr>
          <p:spPr>
            <a:xfrm>
              <a:off x="4622800" y="3098800"/>
              <a:ext cx="292323" cy="482600"/>
            </a:xfrm>
            <a:custGeom>
              <a:avLst/>
              <a:gdLst>
                <a:gd name="connsiteX0" fmla="*/ 0 w 292323"/>
                <a:gd name="connsiteY0" fmla="*/ 0 h 482600"/>
                <a:gd name="connsiteX1" fmla="*/ 292100 w 292323"/>
                <a:gd name="connsiteY1" fmla="*/ 215900 h 482600"/>
                <a:gd name="connsiteX2" fmla="*/ 38100 w 292323"/>
                <a:gd name="connsiteY2" fmla="*/ 482600 h 482600"/>
                <a:gd name="connsiteX0-1" fmla="*/ 0 w 292323"/>
                <a:gd name="connsiteY0-2" fmla="*/ 0 h 482600"/>
                <a:gd name="connsiteX1-3" fmla="*/ 292100 w 292323"/>
                <a:gd name="connsiteY1-4" fmla="*/ 215900 h 482600"/>
                <a:gd name="connsiteX2-5" fmla="*/ 38100 w 292323"/>
                <a:gd name="connsiteY2-6" fmla="*/ 482600 h 482600"/>
              </a:gdLst>
              <a:ahLst/>
              <a:cxnLst>
                <a:cxn ang="0">
                  <a:pos x="connsiteX0-1" y="connsiteY0-2"/>
                </a:cxn>
                <a:cxn ang="0">
                  <a:pos x="connsiteX1-3" y="connsiteY1-4"/>
                </a:cxn>
                <a:cxn ang="0">
                  <a:pos x="connsiteX2-5" y="connsiteY2-6"/>
                </a:cxn>
              </a:cxnLst>
              <a:rect l="l" t="t" r="r" b="b"/>
              <a:pathLst>
                <a:path w="292323" h="482600">
                  <a:moveTo>
                    <a:pt x="0" y="0"/>
                  </a:moveTo>
                  <a:cubicBezTo>
                    <a:pt x="142875" y="67733"/>
                    <a:pt x="285750" y="135467"/>
                    <a:pt x="292100" y="215900"/>
                  </a:cubicBezTo>
                  <a:cubicBezTo>
                    <a:pt x="298450" y="296333"/>
                    <a:pt x="168275" y="389466"/>
                    <a:pt x="38100" y="48260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8" name="文本框 197"/>
          <p:cNvSpPr txBox="1"/>
          <p:nvPr/>
        </p:nvSpPr>
        <p:spPr>
          <a:xfrm>
            <a:off x="2065487" y="4657503"/>
            <a:ext cx="2055812" cy="1015663"/>
          </a:xfrm>
          <a:prstGeom prst="rect">
            <a:avLst/>
          </a:prstGeom>
          <a:noFill/>
        </p:spPr>
        <p:txBody>
          <a:bodyPr wrap="square" rtlCol="0">
            <a:spAutoFit/>
          </a:bodyPr>
          <a:lstStyle/>
          <a:p>
            <a:pPr algn="just">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请在这里输入</a:t>
            </a:r>
            <a:r>
              <a:rPr lang="zh-CN" altLang="en-US" sz="1600" dirty="0" smtClean="0">
                <a:latin typeface="华文细黑" panose="02010600040101010101" pitchFamily="2" charset="-122"/>
                <a:ea typeface="华文细黑" panose="02010600040101010101" pitchFamily="2" charset="-122"/>
              </a:rPr>
              <a:t>文字</a:t>
            </a:r>
            <a:r>
              <a:rPr lang="zh-CN" altLang="en-US" sz="1600" dirty="0">
                <a:latin typeface="华文细黑" panose="02010600040101010101" pitchFamily="2" charset="-122"/>
                <a:ea typeface="华文细黑" panose="02010600040101010101" pitchFamily="2" charset="-122"/>
              </a:rPr>
              <a:t>请在</a:t>
            </a:r>
            <a:r>
              <a:rPr lang="zh-CN" altLang="en-US" sz="1600" dirty="0" smtClean="0">
                <a:latin typeface="华文细黑" panose="02010600040101010101" pitchFamily="2" charset="-122"/>
                <a:ea typeface="华文细黑" panose="02010600040101010101" pitchFamily="2" charset="-122"/>
              </a:rPr>
              <a:t>这</a:t>
            </a:r>
            <a:endParaRPr lang="zh-CN" altLang="en-US" sz="1600" dirty="0">
              <a:latin typeface="华文细黑" panose="02010600040101010101" pitchFamily="2" charset="-122"/>
              <a:ea typeface="华文细黑" panose="02010600040101010101" pitchFamily="2" charset="-122"/>
            </a:endParaRPr>
          </a:p>
        </p:txBody>
      </p:sp>
      <p:sp>
        <p:nvSpPr>
          <p:cNvPr id="199" name="文本框 198"/>
          <p:cNvSpPr txBox="1"/>
          <p:nvPr/>
        </p:nvSpPr>
        <p:spPr>
          <a:xfrm>
            <a:off x="5028218" y="4657500"/>
            <a:ext cx="2055812" cy="1015663"/>
          </a:xfrm>
          <a:prstGeom prst="rect">
            <a:avLst/>
          </a:prstGeom>
          <a:noFill/>
        </p:spPr>
        <p:txBody>
          <a:bodyPr wrap="square" rtlCol="0">
            <a:spAutoFit/>
          </a:bodyPr>
          <a:lstStyle/>
          <a:p>
            <a:pPr algn="just">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请在这里输入</a:t>
            </a:r>
            <a:r>
              <a:rPr lang="zh-CN" altLang="en-US" sz="1600" dirty="0" smtClean="0">
                <a:latin typeface="华文细黑" panose="02010600040101010101" pitchFamily="2" charset="-122"/>
                <a:ea typeface="华文细黑" panose="02010600040101010101" pitchFamily="2" charset="-122"/>
              </a:rPr>
              <a:t>文字</a:t>
            </a:r>
            <a:r>
              <a:rPr lang="zh-CN" altLang="en-US" sz="1600" dirty="0">
                <a:latin typeface="华文细黑" panose="02010600040101010101" pitchFamily="2" charset="-122"/>
                <a:ea typeface="华文细黑" panose="02010600040101010101" pitchFamily="2" charset="-122"/>
              </a:rPr>
              <a:t>请在</a:t>
            </a:r>
            <a:r>
              <a:rPr lang="zh-CN" altLang="en-US" sz="1600" dirty="0" smtClean="0">
                <a:latin typeface="华文细黑" panose="02010600040101010101" pitchFamily="2" charset="-122"/>
                <a:ea typeface="华文细黑" panose="02010600040101010101" pitchFamily="2" charset="-122"/>
              </a:rPr>
              <a:t>这</a:t>
            </a:r>
            <a:endParaRPr lang="zh-CN" altLang="en-US" sz="1600" dirty="0">
              <a:latin typeface="华文细黑" panose="02010600040101010101" pitchFamily="2" charset="-122"/>
              <a:ea typeface="华文细黑" panose="02010600040101010101" pitchFamily="2" charset="-122"/>
            </a:endParaRPr>
          </a:p>
        </p:txBody>
      </p:sp>
      <p:sp>
        <p:nvSpPr>
          <p:cNvPr id="200" name="文本框 199"/>
          <p:cNvSpPr txBox="1"/>
          <p:nvPr/>
        </p:nvSpPr>
        <p:spPr>
          <a:xfrm>
            <a:off x="7925511" y="4657501"/>
            <a:ext cx="2055812" cy="1015663"/>
          </a:xfrm>
          <a:prstGeom prst="rect">
            <a:avLst/>
          </a:prstGeom>
          <a:noFill/>
        </p:spPr>
        <p:txBody>
          <a:bodyPr wrap="square" rtlCol="0">
            <a:spAutoFit/>
          </a:bodyPr>
          <a:lstStyle/>
          <a:p>
            <a:pPr algn="just">
              <a:lnSpc>
                <a:spcPct val="125000"/>
              </a:lnSpc>
            </a:pPr>
            <a:r>
              <a:rPr lang="zh-CN" altLang="en-US" sz="1600" dirty="0" smtClean="0">
                <a:latin typeface="华文细黑" panose="02010600040101010101" pitchFamily="2" charset="-122"/>
                <a:ea typeface="华文细黑" panose="02010600040101010101" pitchFamily="2" charset="-122"/>
              </a:rPr>
              <a:t>请在这里输入文字请在这里输入文字</a:t>
            </a:r>
            <a:r>
              <a:rPr lang="zh-CN" altLang="en-US" sz="1600" dirty="0">
                <a:latin typeface="华文细黑" panose="02010600040101010101" pitchFamily="2" charset="-122"/>
                <a:ea typeface="华文细黑" panose="02010600040101010101" pitchFamily="2" charset="-122"/>
              </a:rPr>
              <a:t>请在这里输入</a:t>
            </a:r>
            <a:r>
              <a:rPr lang="zh-CN" altLang="en-US" sz="1600" dirty="0" smtClean="0">
                <a:latin typeface="华文细黑" panose="02010600040101010101" pitchFamily="2" charset="-122"/>
                <a:ea typeface="华文细黑" panose="02010600040101010101" pitchFamily="2" charset="-122"/>
              </a:rPr>
              <a:t>文字</a:t>
            </a:r>
            <a:r>
              <a:rPr lang="zh-CN" altLang="en-US" sz="1600" dirty="0">
                <a:latin typeface="华文细黑" panose="02010600040101010101" pitchFamily="2" charset="-122"/>
                <a:ea typeface="华文细黑" panose="02010600040101010101" pitchFamily="2" charset="-122"/>
              </a:rPr>
              <a:t>请在</a:t>
            </a:r>
            <a:r>
              <a:rPr lang="zh-CN" altLang="en-US" sz="1600" dirty="0" smtClean="0">
                <a:latin typeface="华文细黑" panose="02010600040101010101" pitchFamily="2" charset="-122"/>
                <a:ea typeface="华文细黑" panose="02010600040101010101" pitchFamily="2" charset="-122"/>
              </a:rPr>
              <a:t>这</a:t>
            </a:r>
            <a:endParaRPr lang="zh-CN" altLang="en-US" sz="1600" dirty="0">
              <a:latin typeface="华文细黑" panose="02010600040101010101" pitchFamily="2" charset="-122"/>
              <a:ea typeface="华文细黑" panose="02010600040101010101" pitchFamily="2" charset="-122"/>
            </a:endParaRPr>
          </a:p>
        </p:txBody>
      </p:sp>
      <p:pic>
        <p:nvPicPr>
          <p:cNvPr id="201" name="图片 200"/>
          <p:cNvPicPr>
            <a:picLocks noChangeAspect="1"/>
          </p:cNvPicPr>
          <p:nvPr/>
        </p:nvPicPr>
        <p:blipFill>
          <a:blip r:embed="rId4"/>
          <a:stretch>
            <a:fillRect/>
          </a:stretch>
        </p:blipFill>
        <p:spPr>
          <a:xfrm rot="2448184">
            <a:off x="10767740" y="3634669"/>
            <a:ext cx="715386" cy="10123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02"/>
                                        </p:tgtEl>
                                        <p:attrNameLst>
                                          <p:attrName>style.visibility</p:attrName>
                                        </p:attrNameLst>
                                      </p:cBhvr>
                                      <p:to>
                                        <p:strVal val="visible"/>
                                      </p:to>
                                    </p:set>
                                    <p:animEffect transition="in" filter="fade">
                                      <p:cBhvr>
                                        <p:cTn id="17" dur="500"/>
                                        <p:tgtEl>
                                          <p:spTgt spid="202"/>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nodeType="clickEffect">
                                  <p:stCondLst>
                                    <p:cond delay="0"/>
                                  </p:stCondLst>
                                  <p:childTnLst>
                                    <p:set>
                                      <p:cBhvr>
                                        <p:cTn id="21" dur="1" fill="hold">
                                          <p:stCondLst>
                                            <p:cond delay="0"/>
                                          </p:stCondLst>
                                        </p:cTn>
                                        <p:tgtEl>
                                          <p:spTgt spid="178"/>
                                        </p:tgtEl>
                                        <p:attrNameLst>
                                          <p:attrName>style.visibility</p:attrName>
                                        </p:attrNameLst>
                                      </p:cBhvr>
                                      <p:to>
                                        <p:strVal val="visible"/>
                                      </p:to>
                                    </p:set>
                                    <p:anim calcmode="lin" valueType="num">
                                      <p:cBhvr additive="base">
                                        <p:cTn id="22" dur="500" fill="hold"/>
                                        <p:tgtEl>
                                          <p:spTgt spid="178"/>
                                        </p:tgtEl>
                                        <p:attrNameLst>
                                          <p:attrName>ppt_x</p:attrName>
                                        </p:attrNameLst>
                                      </p:cBhvr>
                                      <p:tavLst>
                                        <p:tav tm="0">
                                          <p:val>
                                            <p:strVal val="#ppt_x"/>
                                          </p:val>
                                        </p:tav>
                                        <p:tav tm="100000">
                                          <p:val>
                                            <p:strVal val="#ppt_x"/>
                                          </p:val>
                                        </p:tav>
                                      </p:tavLst>
                                    </p:anim>
                                    <p:anim calcmode="lin" valueType="num">
                                      <p:cBhvr additive="base">
                                        <p:cTn id="23" dur="500" fill="hold"/>
                                        <p:tgtEl>
                                          <p:spTgt spid="178"/>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stCondLst>
                                    <p:cond delay="0"/>
                                  </p:stCondLst>
                                  <p:childTnLst>
                                    <p:set>
                                      <p:cBhvr>
                                        <p:cTn id="27" dur="1" fill="hold">
                                          <p:stCondLst>
                                            <p:cond delay="0"/>
                                          </p:stCondLst>
                                        </p:cTn>
                                        <p:tgtEl>
                                          <p:spTgt spid="190"/>
                                        </p:tgtEl>
                                        <p:attrNameLst>
                                          <p:attrName>style.visibility</p:attrName>
                                        </p:attrNameLst>
                                      </p:cBhvr>
                                      <p:to>
                                        <p:strVal val="visible"/>
                                      </p:to>
                                    </p:set>
                                    <p:anim calcmode="lin" valueType="num">
                                      <p:cBhvr additive="base">
                                        <p:cTn id="28" dur="500" fill="hold"/>
                                        <p:tgtEl>
                                          <p:spTgt spid="190"/>
                                        </p:tgtEl>
                                        <p:attrNameLst>
                                          <p:attrName>ppt_x</p:attrName>
                                        </p:attrNameLst>
                                      </p:cBhvr>
                                      <p:tavLst>
                                        <p:tav tm="0">
                                          <p:val>
                                            <p:strVal val="0-#ppt_w/2"/>
                                          </p:val>
                                        </p:tav>
                                        <p:tav tm="100000">
                                          <p:val>
                                            <p:strVal val="#ppt_x"/>
                                          </p:val>
                                        </p:tav>
                                      </p:tavLst>
                                    </p:anim>
                                    <p:anim calcmode="lin" valueType="num">
                                      <p:cBhvr additive="base">
                                        <p:cTn id="29" dur="500" fill="hold"/>
                                        <p:tgtEl>
                                          <p:spTgt spid="190"/>
                                        </p:tgtEl>
                                        <p:attrNameLst>
                                          <p:attrName>ppt_y</p:attrName>
                                        </p:attrNameLst>
                                      </p:cBhvr>
                                      <p:tavLst>
                                        <p:tav tm="0">
                                          <p:val>
                                            <p:strVal val="#ppt_y"/>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181"/>
                                        </p:tgtEl>
                                        <p:attrNameLst>
                                          <p:attrName>style.visibility</p:attrName>
                                        </p:attrNameLst>
                                      </p:cBhvr>
                                      <p:to>
                                        <p:strVal val="visible"/>
                                      </p:to>
                                    </p:set>
                                    <p:anim calcmode="lin" valueType="num">
                                      <p:cBhvr additive="base">
                                        <p:cTn id="34" dur="500" fill="hold"/>
                                        <p:tgtEl>
                                          <p:spTgt spid="181"/>
                                        </p:tgtEl>
                                        <p:attrNameLst>
                                          <p:attrName>ppt_x</p:attrName>
                                        </p:attrNameLst>
                                      </p:cBhvr>
                                      <p:tavLst>
                                        <p:tav tm="0">
                                          <p:val>
                                            <p:strVal val="#ppt_x"/>
                                          </p:val>
                                        </p:tav>
                                        <p:tav tm="100000">
                                          <p:val>
                                            <p:strVal val="#ppt_x"/>
                                          </p:val>
                                        </p:tav>
                                      </p:tavLst>
                                    </p:anim>
                                    <p:anim calcmode="lin" valueType="num">
                                      <p:cBhvr additive="base">
                                        <p:cTn id="35" dur="500" fill="hold"/>
                                        <p:tgtEl>
                                          <p:spTgt spid="181"/>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8" fill="hold" nodeType="clickEffect">
                                  <p:stCondLst>
                                    <p:cond delay="0"/>
                                  </p:stCondLst>
                                  <p:childTnLst>
                                    <p:set>
                                      <p:cBhvr>
                                        <p:cTn id="39" dur="1" fill="hold">
                                          <p:stCondLst>
                                            <p:cond delay="0"/>
                                          </p:stCondLst>
                                        </p:cTn>
                                        <p:tgtEl>
                                          <p:spTgt spid="194"/>
                                        </p:tgtEl>
                                        <p:attrNameLst>
                                          <p:attrName>style.visibility</p:attrName>
                                        </p:attrNameLst>
                                      </p:cBhvr>
                                      <p:to>
                                        <p:strVal val="visible"/>
                                      </p:to>
                                    </p:set>
                                    <p:anim calcmode="lin" valueType="num">
                                      <p:cBhvr additive="base">
                                        <p:cTn id="40" dur="500" fill="hold"/>
                                        <p:tgtEl>
                                          <p:spTgt spid="194"/>
                                        </p:tgtEl>
                                        <p:attrNameLst>
                                          <p:attrName>ppt_x</p:attrName>
                                        </p:attrNameLst>
                                      </p:cBhvr>
                                      <p:tavLst>
                                        <p:tav tm="0">
                                          <p:val>
                                            <p:strVal val="0-#ppt_w/2"/>
                                          </p:val>
                                        </p:tav>
                                        <p:tav tm="100000">
                                          <p:val>
                                            <p:strVal val="#ppt_x"/>
                                          </p:val>
                                        </p:tav>
                                      </p:tavLst>
                                    </p:anim>
                                    <p:anim calcmode="lin" valueType="num">
                                      <p:cBhvr additive="base">
                                        <p:cTn id="41" dur="500" fill="hold"/>
                                        <p:tgtEl>
                                          <p:spTgt spid="194"/>
                                        </p:tgtEl>
                                        <p:attrNameLst>
                                          <p:attrName>ppt_y</p:attrName>
                                        </p:attrNameLst>
                                      </p:cBhvr>
                                      <p:tavLst>
                                        <p:tav tm="0">
                                          <p:val>
                                            <p:strVal val="#ppt_y"/>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4" fill="hold" nodeType="clickEffect">
                                  <p:stCondLst>
                                    <p:cond delay="0"/>
                                  </p:stCondLst>
                                  <p:childTnLst>
                                    <p:set>
                                      <p:cBhvr>
                                        <p:cTn id="45" dur="1" fill="hold">
                                          <p:stCondLst>
                                            <p:cond delay="0"/>
                                          </p:stCondLst>
                                        </p:cTn>
                                        <p:tgtEl>
                                          <p:spTgt spid="184"/>
                                        </p:tgtEl>
                                        <p:attrNameLst>
                                          <p:attrName>style.visibility</p:attrName>
                                        </p:attrNameLst>
                                      </p:cBhvr>
                                      <p:to>
                                        <p:strVal val="visible"/>
                                      </p:to>
                                    </p:set>
                                    <p:anim calcmode="lin" valueType="num">
                                      <p:cBhvr additive="base">
                                        <p:cTn id="46" dur="500" fill="hold"/>
                                        <p:tgtEl>
                                          <p:spTgt spid="184"/>
                                        </p:tgtEl>
                                        <p:attrNameLst>
                                          <p:attrName>ppt_x</p:attrName>
                                        </p:attrNameLst>
                                      </p:cBhvr>
                                      <p:tavLst>
                                        <p:tav tm="0">
                                          <p:val>
                                            <p:strVal val="#ppt_x"/>
                                          </p:val>
                                        </p:tav>
                                        <p:tav tm="100000">
                                          <p:val>
                                            <p:strVal val="#ppt_x"/>
                                          </p:val>
                                        </p:tav>
                                      </p:tavLst>
                                    </p:anim>
                                    <p:anim calcmode="lin" valueType="num">
                                      <p:cBhvr additive="base">
                                        <p:cTn id="47" dur="500" fill="hold"/>
                                        <p:tgtEl>
                                          <p:spTgt spid="184"/>
                                        </p:tgtEl>
                                        <p:attrNameLst>
                                          <p:attrName>ppt_y</p:attrName>
                                        </p:attrNameLst>
                                      </p:cBhvr>
                                      <p:tavLst>
                                        <p:tav tm="0">
                                          <p:val>
                                            <p:strVal val="1+#ppt_h/2"/>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2" fill="hold" nodeType="clickEffect">
                                  <p:stCondLst>
                                    <p:cond delay="0"/>
                                  </p:stCondLst>
                                  <p:childTnLst>
                                    <p:set>
                                      <p:cBhvr>
                                        <p:cTn id="51" dur="1" fill="hold">
                                          <p:stCondLst>
                                            <p:cond delay="0"/>
                                          </p:stCondLst>
                                        </p:cTn>
                                        <p:tgtEl>
                                          <p:spTgt spid="201"/>
                                        </p:tgtEl>
                                        <p:attrNameLst>
                                          <p:attrName>style.visibility</p:attrName>
                                        </p:attrNameLst>
                                      </p:cBhvr>
                                      <p:to>
                                        <p:strVal val="visible"/>
                                      </p:to>
                                    </p:set>
                                    <p:anim calcmode="lin" valueType="num">
                                      <p:cBhvr additive="base">
                                        <p:cTn id="52" dur="500" fill="hold"/>
                                        <p:tgtEl>
                                          <p:spTgt spid="201"/>
                                        </p:tgtEl>
                                        <p:attrNameLst>
                                          <p:attrName>ppt_x</p:attrName>
                                        </p:attrNameLst>
                                      </p:cBhvr>
                                      <p:tavLst>
                                        <p:tav tm="0">
                                          <p:val>
                                            <p:strVal val="1+#ppt_w/2"/>
                                          </p:val>
                                        </p:tav>
                                        <p:tav tm="100000">
                                          <p:val>
                                            <p:strVal val="#ppt_x"/>
                                          </p:val>
                                        </p:tav>
                                      </p:tavLst>
                                    </p:anim>
                                    <p:anim calcmode="lin" valueType="num">
                                      <p:cBhvr additive="base">
                                        <p:cTn id="53" dur="500" fill="hold"/>
                                        <p:tgtEl>
                                          <p:spTgt spid="201"/>
                                        </p:tgtEl>
                                        <p:attrNameLst>
                                          <p:attrName>ppt_y</p:attrName>
                                        </p:attrNameLst>
                                      </p:cBhvr>
                                      <p:tavLst>
                                        <p:tav tm="0">
                                          <p:val>
                                            <p:strVal val="#ppt_y"/>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187"/>
                                        </p:tgtEl>
                                        <p:attrNameLst>
                                          <p:attrName>style.visibility</p:attrName>
                                        </p:attrNameLst>
                                      </p:cBhvr>
                                      <p:to>
                                        <p:strVal val="visible"/>
                                      </p:to>
                                    </p:set>
                                    <p:animEffect transition="in" filter="fade">
                                      <p:cBhvr>
                                        <p:cTn id="58" dur="1000"/>
                                        <p:tgtEl>
                                          <p:spTgt spid="187"/>
                                        </p:tgtEl>
                                      </p:cBhvr>
                                    </p:animEffect>
                                    <p:anim calcmode="lin" valueType="num">
                                      <p:cBhvr>
                                        <p:cTn id="59" dur="1000" fill="hold"/>
                                        <p:tgtEl>
                                          <p:spTgt spid="187"/>
                                        </p:tgtEl>
                                        <p:attrNameLst>
                                          <p:attrName>ppt_x</p:attrName>
                                        </p:attrNameLst>
                                      </p:cBhvr>
                                      <p:tavLst>
                                        <p:tav tm="0">
                                          <p:val>
                                            <p:strVal val="#ppt_x"/>
                                          </p:val>
                                        </p:tav>
                                        <p:tav tm="100000">
                                          <p:val>
                                            <p:strVal val="#ppt_x"/>
                                          </p:val>
                                        </p:tav>
                                      </p:tavLst>
                                    </p:anim>
                                    <p:anim calcmode="lin" valueType="num">
                                      <p:cBhvr>
                                        <p:cTn id="60" dur="1000" fill="hold"/>
                                        <p:tgtEl>
                                          <p:spTgt spid="187"/>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188"/>
                                        </p:tgtEl>
                                        <p:attrNameLst>
                                          <p:attrName>style.visibility</p:attrName>
                                        </p:attrNameLst>
                                      </p:cBhvr>
                                      <p:to>
                                        <p:strVal val="visible"/>
                                      </p:to>
                                    </p:set>
                                    <p:animEffect transition="in" filter="fade">
                                      <p:cBhvr>
                                        <p:cTn id="65" dur="1000"/>
                                        <p:tgtEl>
                                          <p:spTgt spid="188"/>
                                        </p:tgtEl>
                                      </p:cBhvr>
                                    </p:animEffect>
                                    <p:anim calcmode="lin" valueType="num">
                                      <p:cBhvr>
                                        <p:cTn id="66" dur="1000" fill="hold"/>
                                        <p:tgtEl>
                                          <p:spTgt spid="188"/>
                                        </p:tgtEl>
                                        <p:attrNameLst>
                                          <p:attrName>ppt_x</p:attrName>
                                        </p:attrNameLst>
                                      </p:cBhvr>
                                      <p:tavLst>
                                        <p:tav tm="0">
                                          <p:val>
                                            <p:strVal val="#ppt_x"/>
                                          </p:val>
                                        </p:tav>
                                        <p:tav tm="100000">
                                          <p:val>
                                            <p:strVal val="#ppt_x"/>
                                          </p:val>
                                        </p:tav>
                                      </p:tavLst>
                                    </p:anim>
                                    <p:anim calcmode="lin" valueType="num">
                                      <p:cBhvr>
                                        <p:cTn id="67" dur="1000" fill="hold"/>
                                        <p:tgtEl>
                                          <p:spTgt spid="188"/>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2" presetClass="entr" presetSubtype="0" fill="hold" grpId="0" nodeType="clickEffect">
                                  <p:stCondLst>
                                    <p:cond delay="0"/>
                                  </p:stCondLst>
                                  <p:childTnLst>
                                    <p:set>
                                      <p:cBhvr>
                                        <p:cTn id="71" dur="1" fill="hold">
                                          <p:stCondLst>
                                            <p:cond delay="0"/>
                                          </p:stCondLst>
                                        </p:cTn>
                                        <p:tgtEl>
                                          <p:spTgt spid="189"/>
                                        </p:tgtEl>
                                        <p:attrNameLst>
                                          <p:attrName>style.visibility</p:attrName>
                                        </p:attrNameLst>
                                      </p:cBhvr>
                                      <p:to>
                                        <p:strVal val="visible"/>
                                      </p:to>
                                    </p:set>
                                    <p:animEffect transition="in" filter="fade">
                                      <p:cBhvr>
                                        <p:cTn id="72" dur="1000"/>
                                        <p:tgtEl>
                                          <p:spTgt spid="189"/>
                                        </p:tgtEl>
                                      </p:cBhvr>
                                    </p:animEffect>
                                    <p:anim calcmode="lin" valueType="num">
                                      <p:cBhvr>
                                        <p:cTn id="73" dur="1000" fill="hold"/>
                                        <p:tgtEl>
                                          <p:spTgt spid="189"/>
                                        </p:tgtEl>
                                        <p:attrNameLst>
                                          <p:attrName>ppt_x</p:attrName>
                                        </p:attrNameLst>
                                      </p:cBhvr>
                                      <p:tavLst>
                                        <p:tav tm="0">
                                          <p:val>
                                            <p:strVal val="#ppt_x"/>
                                          </p:val>
                                        </p:tav>
                                        <p:tav tm="100000">
                                          <p:val>
                                            <p:strVal val="#ppt_x"/>
                                          </p:val>
                                        </p:tav>
                                      </p:tavLst>
                                    </p:anim>
                                    <p:anim calcmode="lin" valueType="num">
                                      <p:cBhvr>
                                        <p:cTn id="74" dur="1000" fill="hold"/>
                                        <p:tgtEl>
                                          <p:spTgt spid="189"/>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2" presetClass="entr" presetSubtype="0" fill="hold" grpId="0" nodeType="clickEffect">
                                  <p:stCondLst>
                                    <p:cond delay="0"/>
                                  </p:stCondLst>
                                  <p:childTnLst>
                                    <p:set>
                                      <p:cBhvr>
                                        <p:cTn id="78" dur="1" fill="hold">
                                          <p:stCondLst>
                                            <p:cond delay="0"/>
                                          </p:stCondLst>
                                        </p:cTn>
                                        <p:tgtEl>
                                          <p:spTgt spid="198"/>
                                        </p:tgtEl>
                                        <p:attrNameLst>
                                          <p:attrName>style.visibility</p:attrName>
                                        </p:attrNameLst>
                                      </p:cBhvr>
                                      <p:to>
                                        <p:strVal val="visible"/>
                                      </p:to>
                                    </p:set>
                                    <p:animEffect transition="in" filter="fade">
                                      <p:cBhvr>
                                        <p:cTn id="79" dur="1000"/>
                                        <p:tgtEl>
                                          <p:spTgt spid="198"/>
                                        </p:tgtEl>
                                      </p:cBhvr>
                                    </p:animEffect>
                                    <p:anim calcmode="lin" valueType="num">
                                      <p:cBhvr>
                                        <p:cTn id="80" dur="1000" fill="hold"/>
                                        <p:tgtEl>
                                          <p:spTgt spid="198"/>
                                        </p:tgtEl>
                                        <p:attrNameLst>
                                          <p:attrName>ppt_x</p:attrName>
                                        </p:attrNameLst>
                                      </p:cBhvr>
                                      <p:tavLst>
                                        <p:tav tm="0">
                                          <p:val>
                                            <p:strVal val="#ppt_x"/>
                                          </p:val>
                                        </p:tav>
                                        <p:tav tm="100000">
                                          <p:val>
                                            <p:strVal val="#ppt_x"/>
                                          </p:val>
                                        </p:tav>
                                      </p:tavLst>
                                    </p:anim>
                                    <p:anim calcmode="lin" valueType="num">
                                      <p:cBhvr>
                                        <p:cTn id="81" dur="1000" fill="hold"/>
                                        <p:tgtEl>
                                          <p:spTgt spid="198"/>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42" presetClass="entr" presetSubtype="0" fill="hold" grpId="0" nodeType="clickEffect">
                                  <p:stCondLst>
                                    <p:cond delay="0"/>
                                  </p:stCondLst>
                                  <p:childTnLst>
                                    <p:set>
                                      <p:cBhvr>
                                        <p:cTn id="85" dur="1" fill="hold">
                                          <p:stCondLst>
                                            <p:cond delay="0"/>
                                          </p:stCondLst>
                                        </p:cTn>
                                        <p:tgtEl>
                                          <p:spTgt spid="199"/>
                                        </p:tgtEl>
                                        <p:attrNameLst>
                                          <p:attrName>style.visibility</p:attrName>
                                        </p:attrNameLst>
                                      </p:cBhvr>
                                      <p:to>
                                        <p:strVal val="visible"/>
                                      </p:to>
                                    </p:set>
                                    <p:animEffect transition="in" filter="fade">
                                      <p:cBhvr>
                                        <p:cTn id="86" dur="1000"/>
                                        <p:tgtEl>
                                          <p:spTgt spid="199"/>
                                        </p:tgtEl>
                                      </p:cBhvr>
                                    </p:animEffect>
                                    <p:anim calcmode="lin" valueType="num">
                                      <p:cBhvr>
                                        <p:cTn id="87" dur="1000" fill="hold"/>
                                        <p:tgtEl>
                                          <p:spTgt spid="199"/>
                                        </p:tgtEl>
                                        <p:attrNameLst>
                                          <p:attrName>ppt_x</p:attrName>
                                        </p:attrNameLst>
                                      </p:cBhvr>
                                      <p:tavLst>
                                        <p:tav tm="0">
                                          <p:val>
                                            <p:strVal val="#ppt_x"/>
                                          </p:val>
                                        </p:tav>
                                        <p:tav tm="100000">
                                          <p:val>
                                            <p:strVal val="#ppt_x"/>
                                          </p:val>
                                        </p:tav>
                                      </p:tavLst>
                                    </p:anim>
                                    <p:anim calcmode="lin" valueType="num">
                                      <p:cBhvr>
                                        <p:cTn id="88" dur="1000" fill="hold"/>
                                        <p:tgtEl>
                                          <p:spTgt spid="199"/>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42" presetClass="entr" presetSubtype="0" fill="hold" grpId="0" nodeType="clickEffect">
                                  <p:stCondLst>
                                    <p:cond delay="0"/>
                                  </p:stCondLst>
                                  <p:childTnLst>
                                    <p:set>
                                      <p:cBhvr>
                                        <p:cTn id="92" dur="1" fill="hold">
                                          <p:stCondLst>
                                            <p:cond delay="0"/>
                                          </p:stCondLst>
                                        </p:cTn>
                                        <p:tgtEl>
                                          <p:spTgt spid="200"/>
                                        </p:tgtEl>
                                        <p:attrNameLst>
                                          <p:attrName>style.visibility</p:attrName>
                                        </p:attrNameLst>
                                      </p:cBhvr>
                                      <p:to>
                                        <p:strVal val="visible"/>
                                      </p:to>
                                    </p:set>
                                    <p:animEffect transition="in" filter="fade">
                                      <p:cBhvr>
                                        <p:cTn id="93" dur="1000"/>
                                        <p:tgtEl>
                                          <p:spTgt spid="200"/>
                                        </p:tgtEl>
                                      </p:cBhvr>
                                    </p:animEffect>
                                    <p:anim calcmode="lin" valueType="num">
                                      <p:cBhvr>
                                        <p:cTn id="94" dur="1000" fill="hold"/>
                                        <p:tgtEl>
                                          <p:spTgt spid="200"/>
                                        </p:tgtEl>
                                        <p:attrNameLst>
                                          <p:attrName>ppt_x</p:attrName>
                                        </p:attrNameLst>
                                      </p:cBhvr>
                                      <p:tavLst>
                                        <p:tav tm="0">
                                          <p:val>
                                            <p:strVal val="#ppt_x"/>
                                          </p:val>
                                        </p:tav>
                                        <p:tav tm="100000">
                                          <p:val>
                                            <p:strVal val="#ppt_x"/>
                                          </p:val>
                                        </p:tav>
                                      </p:tavLst>
                                    </p:anim>
                                    <p:anim calcmode="lin" valueType="num">
                                      <p:cBhvr>
                                        <p:cTn id="95" dur="1000" fill="hold"/>
                                        <p:tgtEl>
                                          <p:spTgt spid="2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87" grpId="0"/>
      <p:bldP spid="188" grpId="0"/>
      <p:bldP spid="189" grpId="0"/>
      <p:bldP spid="198" grpId="0"/>
      <p:bldP spid="199" grpId="0"/>
      <p:bldP spid="20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 name="图片 232"/>
          <p:cNvPicPr>
            <a:picLocks noChangeAspect="1"/>
          </p:cNvPicPr>
          <p:nvPr/>
        </p:nvPicPr>
        <p:blipFill>
          <a:blip r:embed="rId2"/>
          <a:stretch>
            <a:fillRect/>
          </a:stretch>
        </p:blipFill>
        <p:spPr>
          <a:xfrm>
            <a:off x="1357400" y="2425176"/>
            <a:ext cx="8563953" cy="2786913"/>
          </a:xfrm>
          <a:prstGeom prst="rect">
            <a:avLst/>
          </a:prstGeom>
        </p:spPr>
      </p:pic>
      <p:pic>
        <p:nvPicPr>
          <p:cNvPr id="7" name="图片 6"/>
          <p:cNvPicPr>
            <a:picLocks noChangeAspect="1"/>
          </p:cNvPicPr>
          <p:nvPr/>
        </p:nvPicPr>
        <p:blipFill>
          <a:blip r:embed="rId3"/>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205" name="任意多边形 204"/>
          <p:cNvSpPr/>
          <p:nvPr/>
        </p:nvSpPr>
        <p:spPr>
          <a:xfrm rot="5400000">
            <a:off x="6926681" y="3880284"/>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6FCEC8"/>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6" name="任意多边形 205"/>
          <p:cNvSpPr/>
          <p:nvPr/>
        </p:nvSpPr>
        <p:spPr>
          <a:xfrm rot="16200000">
            <a:off x="4352075" y="3901692"/>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6FCEC8"/>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7" name="任意多边形 206"/>
          <p:cNvSpPr/>
          <p:nvPr/>
        </p:nvSpPr>
        <p:spPr>
          <a:xfrm>
            <a:off x="5639378" y="2758996"/>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A77FC6"/>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8" name="任意多边形 207"/>
          <p:cNvSpPr/>
          <p:nvPr/>
        </p:nvSpPr>
        <p:spPr>
          <a:xfrm rot="10800000">
            <a:off x="5639378" y="5067632"/>
            <a:ext cx="893813" cy="66062"/>
          </a:xfrm>
          <a:custGeom>
            <a:avLst/>
            <a:gdLst>
              <a:gd name="connsiteX0" fmla="*/ 0 w 3762531"/>
              <a:gd name="connsiteY0" fmla="*/ 14990 h 14990"/>
              <a:gd name="connsiteX1" fmla="*/ 59961 w 3762531"/>
              <a:gd name="connsiteY1" fmla="*/ 14990 h 14990"/>
              <a:gd name="connsiteX2" fmla="*/ 3762531 w 3762531"/>
              <a:gd name="connsiteY2" fmla="*/ 0 h 14990"/>
              <a:gd name="connsiteX0-1" fmla="*/ 0 w 3762531"/>
              <a:gd name="connsiteY0-2" fmla="*/ 43546 h 43546"/>
              <a:gd name="connsiteX1-3" fmla="*/ 59961 w 3762531"/>
              <a:gd name="connsiteY1-4" fmla="*/ 43546 h 43546"/>
              <a:gd name="connsiteX2-5" fmla="*/ 3762531 w 3762531"/>
              <a:gd name="connsiteY2-6" fmla="*/ 28556 h 43546"/>
              <a:gd name="connsiteX0-7" fmla="*/ 0 w 3762531"/>
              <a:gd name="connsiteY0-8" fmla="*/ 14990 h 14990"/>
              <a:gd name="connsiteX1-9" fmla="*/ 3762531 w 3762531"/>
              <a:gd name="connsiteY1-10" fmla="*/ 0 h 14990"/>
              <a:gd name="connsiteX0-11" fmla="*/ 0 w 3762531"/>
              <a:gd name="connsiteY0-12" fmla="*/ 38567 h 38567"/>
              <a:gd name="connsiteX1-13" fmla="*/ 3762531 w 3762531"/>
              <a:gd name="connsiteY1-14" fmla="*/ 23577 h 38567"/>
              <a:gd name="connsiteX0-15" fmla="*/ 0 w 3762531"/>
              <a:gd name="connsiteY0-16" fmla="*/ 76223 h 76223"/>
              <a:gd name="connsiteX1-17" fmla="*/ 3762531 w 3762531"/>
              <a:gd name="connsiteY1-18" fmla="*/ 61233 h 76223"/>
              <a:gd name="connsiteX0-19" fmla="*/ 0 w 3762531"/>
              <a:gd name="connsiteY0-20" fmla="*/ 86371 h 86371"/>
              <a:gd name="connsiteX1-21" fmla="*/ 3762531 w 3762531"/>
              <a:gd name="connsiteY1-22" fmla="*/ 71381 h 86371"/>
            </a:gdLst>
            <a:ahLst/>
            <a:cxnLst>
              <a:cxn ang="0">
                <a:pos x="connsiteX0-19" y="connsiteY0-20"/>
              </a:cxn>
              <a:cxn ang="0">
                <a:pos x="connsiteX1-21" y="connsiteY1-22"/>
              </a:cxn>
            </a:cxnLst>
            <a:rect l="l" t="t" r="r" b="b"/>
            <a:pathLst>
              <a:path w="3762531" h="86371">
                <a:moveTo>
                  <a:pt x="0" y="86371"/>
                </a:moveTo>
                <a:cubicBezTo>
                  <a:pt x="1239187" y="-23557"/>
                  <a:pt x="2508354" y="-28553"/>
                  <a:pt x="3762531" y="71381"/>
                </a:cubicBezTo>
              </a:path>
            </a:pathLst>
          </a:custGeom>
          <a:noFill/>
          <a:ln w="25400" cap="rnd">
            <a:solidFill>
              <a:srgbClr val="A77FC6"/>
            </a:solidFill>
            <a:round/>
            <a:headEnd type="arrow" w="med" len="lg"/>
            <a:tailEnd type="arrow" w="med"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 name="组合 1"/>
          <p:cNvGrpSpPr/>
          <p:nvPr/>
        </p:nvGrpSpPr>
        <p:grpSpPr>
          <a:xfrm>
            <a:off x="4202158" y="2180921"/>
            <a:ext cx="1259709" cy="1240243"/>
            <a:chOff x="4202158" y="2180921"/>
            <a:chExt cx="1259709" cy="1240243"/>
          </a:xfrm>
        </p:grpSpPr>
        <p:sp>
          <p:nvSpPr>
            <p:cNvPr id="201" name="椭圆 31"/>
            <p:cNvSpPr/>
            <p:nvPr/>
          </p:nvSpPr>
          <p:spPr>
            <a:xfrm>
              <a:off x="4202158" y="2180921"/>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09" name="文本框 208"/>
            <p:cNvSpPr txBox="1"/>
            <p:nvPr/>
          </p:nvSpPr>
          <p:spPr>
            <a:xfrm>
              <a:off x="4224573" y="2917758"/>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grpSp>
          <p:nvGrpSpPr>
            <p:cNvPr id="210" name="组合 209"/>
            <p:cNvGrpSpPr/>
            <p:nvPr/>
          </p:nvGrpSpPr>
          <p:grpSpPr>
            <a:xfrm>
              <a:off x="4542997" y="2351524"/>
              <a:ext cx="385904" cy="611158"/>
              <a:chOff x="5844088" y="2600655"/>
              <a:chExt cx="385904" cy="611158"/>
            </a:xfrm>
          </p:grpSpPr>
          <p:grpSp>
            <p:nvGrpSpPr>
              <p:cNvPr id="211" name="组合 210"/>
              <p:cNvGrpSpPr/>
              <p:nvPr/>
            </p:nvGrpSpPr>
            <p:grpSpPr>
              <a:xfrm rot="8489641">
                <a:off x="6013992" y="2653092"/>
                <a:ext cx="216000" cy="558721"/>
                <a:chOff x="6011031" y="2540000"/>
                <a:chExt cx="242182" cy="626447"/>
              </a:xfrm>
            </p:grpSpPr>
            <p:sp>
              <p:nvSpPr>
                <p:cNvPr id="213" name="任意多边形 212"/>
                <p:cNvSpPr/>
                <p:nvPr/>
              </p:nvSpPr>
              <p:spPr>
                <a:xfrm>
                  <a:off x="6019800" y="2540000"/>
                  <a:ext cx="217195" cy="201788"/>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4" name="任意多边形 213"/>
                <p:cNvSpPr/>
                <p:nvPr/>
              </p:nvSpPr>
              <p:spPr>
                <a:xfrm>
                  <a:off x="6011031" y="2721948"/>
                  <a:ext cx="242182" cy="444499"/>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5" name="任意多边形 214"/>
                <p:cNvSpPr/>
                <p:nvPr/>
              </p:nvSpPr>
              <p:spPr>
                <a:xfrm>
                  <a:off x="6100118" y="2572406"/>
                  <a:ext cx="63900" cy="59367"/>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12" name="任意多边形 211"/>
              <p:cNvSpPr/>
              <p:nvPr/>
            </p:nvSpPr>
            <p:spPr>
              <a:xfrm>
                <a:off x="5844088" y="2600655"/>
                <a:ext cx="181940" cy="195184"/>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 name="组合 2"/>
          <p:cNvGrpSpPr/>
          <p:nvPr/>
        </p:nvGrpSpPr>
        <p:grpSpPr>
          <a:xfrm>
            <a:off x="6688287" y="2138875"/>
            <a:ext cx="1282125" cy="1240243"/>
            <a:chOff x="6688287" y="2138875"/>
            <a:chExt cx="1282125" cy="1240243"/>
          </a:xfrm>
        </p:grpSpPr>
        <p:sp>
          <p:nvSpPr>
            <p:cNvPr id="202" name="椭圆 31"/>
            <p:cNvSpPr/>
            <p:nvPr/>
          </p:nvSpPr>
          <p:spPr>
            <a:xfrm>
              <a:off x="6710703" y="2138875"/>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6" name="文本框 215"/>
            <p:cNvSpPr txBox="1"/>
            <p:nvPr/>
          </p:nvSpPr>
          <p:spPr>
            <a:xfrm>
              <a:off x="6688287" y="2852690"/>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grpSp>
          <p:nvGrpSpPr>
            <p:cNvPr id="219" name="组合 218"/>
            <p:cNvGrpSpPr/>
            <p:nvPr/>
          </p:nvGrpSpPr>
          <p:grpSpPr>
            <a:xfrm>
              <a:off x="7081793" y="2255893"/>
              <a:ext cx="517525" cy="604838"/>
              <a:chOff x="4741863" y="766763"/>
              <a:chExt cx="517525" cy="604838"/>
            </a:xfrm>
            <a:solidFill>
              <a:srgbClr val="A77FC6"/>
            </a:solidFill>
          </p:grpSpPr>
          <p:sp>
            <p:nvSpPr>
              <p:cNvPr id="220" name="Freeform 23"/>
              <p:cNvSpPr>
                <a:spLocks noEditPoints="1"/>
              </p:cNvSpPr>
              <p:nvPr/>
            </p:nvSpPr>
            <p:spPr bwMode="auto">
              <a:xfrm>
                <a:off x="4741863" y="766763"/>
                <a:ext cx="517525" cy="604838"/>
              </a:xfrm>
              <a:custGeom>
                <a:avLst/>
                <a:gdLst>
                  <a:gd name="T0" fmla="*/ 113 w 175"/>
                  <a:gd name="T1" fmla="*/ 0 h 205"/>
                  <a:gd name="T2" fmla="*/ 111 w 175"/>
                  <a:gd name="T3" fmla="*/ 2 h 205"/>
                  <a:gd name="T4" fmla="*/ 11 w 175"/>
                  <a:gd name="T5" fmla="*/ 62 h 205"/>
                  <a:gd name="T6" fmla="*/ 69 w 175"/>
                  <a:gd name="T7" fmla="*/ 200 h 205"/>
                  <a:gd name="T8" fmla="*/ 121 w 175"/>
                  <a:gd name="T9" fmla="*/ 187 h 205"/>
                  <a:gd name="T10" fmla="*/ 173 w 175"/>
                  <a:gd name="T11" fmla="*/ 157 h 205"/>
                  <a:gd name="T12" fmla="*/ 153 w 175"/>
                  <a:gd name="T13" fmla="*/ 91 h 205"/>
                  <a:gd name="T14" fmla="*/ 108 w 175"/>
                  <a:gd name="T15" fmla="*/ 9 h 205"/>
                  <a:gd name="T16" fmla="*/ 98 w 175"/>
                  <a:gd name="T17" fmla="*/ 13 h 205"/>
                  <a:gd name="T18" fmla="*/ 24 w 175"/>
                  <a:gd name="T19" fmla="*/ 45 h 205"/>
                  <a:gd name="T20" fmla="*/ 41 w 175"/>
                  <a:gd name="T21" fmla="*/ 38 h 205"/>
                  <a:gd name="T22" fmla="*/ 34 w 175"/>
                  <a:gd name="T23" fmla="*/ 42 h 205"/>
                  <a:gd name="T24" fmla="*/ 107 w 175"/>
                  <a:gd name="T25" fmla="*/ 15 h 205"/>
                  <a:gd name="T26" fmla="*/ 28 w 175"/>
                  <a:gd name="T27" fmla="*/ 48 h 205"/>
                  <a:gd name="T28" fmla="*/ 107 w 175"/>
                  <a:gd name="T29" fmla="*/ 20 h 205"/>
                  <a:gd name="T30" fmla="*/ 67 w 175"/>
                  <a:gd name="T31" fmla="*/ 41 h 205"/>
                  <a:gd name="T32" fmla="*/ 15 w 175"/>
                  <a:gd name="T33" fmla="*/ 58 h 205"/>
                  <a:gd name="T34" fmla="*/ 117 w 175"/>
                  <a:gd name="T35" fmla="*/ 38 h 205"/>
                  <a:gd name="T36" fmla="*/ 166 w 175"/>
                  <a:gd name="T37" fmla="*/ 158 h 205"/>
                  <a:gd name="T38" fmla="*/ 94 w 175"/>
                  <a:gd name="T39" fmla="*/ 192 h 205"/>
                  <a:gd name="T40" fmla="*/ 69 w 175"/>
                  <a:gd name="T41" fmla="*/ 200 h 205"/>
                  <a:gd name="T42" fmla="*/ 15 w 175"/>
                  <a:gd name="T43" fmla="*/ 62 h 205"/>
                  <a:gd name="T44" fmla="*/ 15 w 175"/>
                  <a:gd name="T45" fmla="*/ 62 h 205"/>
                  <a:gd name="T46" fmla="*/ 16 w 175"/>
                  <a:gd name="T47" fmla="*/ 62 h 205"/>
                  <a:gd name="T48" fmla="*/ 29 w 175"/>
                  <a:gd name="T49" fmla="*/ 59 h 205"/>
                  <a:gd name="T50" fmla="*/ 112 w 175"/>
                  <a:gd name="T51" fmla="*/ 27 h 205"/>
                  <a:gd name="T52" fmla="*/ 113 w 175"/>
                  <a:gd name="T53" fmla="*/ 27 h 205"/>
                  <a:gd name="T54" fmla="*/ 169 w 175"/>
                  <a:gd name="T55" fmla="*/ 153 h 205"/>
                  <a:gd name="T56" fmla="*/ 130 w 175"/>
                  <a:gd name="T57" fmla="*/ 56 h 205"/>
                  <a:gd name="T58" fmla="*/ 117 w 175"/>
                  <a:gd name="T59" fmla="*/ 22 h 205"/>
                  <a:gd name="T60" fmla="*/ 114 w 175"/>
                  <a:gd name="T61" fmla="*/ 21 h 205"/>
                  <a:gd name="T62" fmla="*/ 113 w 175"/>
                  <a:gd name="T63" fmla="*/ 7 h 205"/>
                  <a:gd name="T64" fmla="*/ 158 w 175"/>
                  <a:gd name="T65"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5" h="205">
                    <a:moveTo>
                      <a:pt x="115" y="2"/>
                    </a:moveTo>
                    <a:cubicBezTo>
                      <a:pt x="115" y="1"/>
                      <a:pt x="114" y="0"/>
                      <a:pt x="113" y="0"/>
                    </a:cubicBezTo>
                    <a:cubicBezTo>
                      <a:pt x="112" y="0"/>
                      <a:pt x="112" y="1"/>
                      <a:pt x="112" y="1"/>
                    </a:cubicBezTo>
                    <a:cubicBezTo>
                      <a:pt x="111" y="1"/>
                      <a:pt x="111" y="2"/>
                      <a:pt x="111" y="2"/>
                    </a:cubicBezTo>
                    <a:cubicBezTo>
                      <a:pt x="82" y="12"/>
                      <a:pt x="54" y="25"/>
                      <a:pt x="26" y="38"/>
                    </a:cubicBezTo>
                    <a:cubicBezTo>
                      <a:pt x="20" y="40"/>
                      <a:pt x="0" y="55"/>
                      <a:pt x="11" y="62"/>
                    </a:cubicBezTo>
                    <a:cubicBezTo>
                      <a:pt x="27" y="109"/>
                      <a:pt x="46" y="155"/>
                      <a:pt x="65" y="201"/>
                    </a:cubicBezTo>
                    <a:cubicBezTo>
                      <a:pt x="66" y="203"/>
                      <a:pt x="69" y="202"/>
                      <a:pt x="69" y="200"/>
                    </a:cubicBezTo>
                    <a:cubicBezTo>
                      <a:pt x="69" y="200"/>
                      <a:pt x="69" y="200"/>
                      <a:pt x="69" y="200"/>
                    </a:cubicBezTo>
                    <a:cubicBezTo>
                      <a:pt x="85" y="205"/>
                      <a:pt x="106" y="193"/>
                      <a:pt x="121" y="187"/>
                    </a:cubicBezTo>
                    <a:cubicBezTo>
                      <a:pt x="138" y="180"/>
                      <a:pt x="159" y="174"/>
                      <a:pt x="172" y="160"/>
                    </a:cubicBezTo>
                    <a:cubicBezTo>
                      <a:pt x="174" y="159"/>
                      <a:pt x="173" y="158"/>
                      <a:pt x="173" y="157"/>
                    </a:cubicBezTo>
                    <a:cubicBezTo>
                      <a:pt x="175" y="149"/>
                      <a:pt x="174" y="142"/>
                      <a:pt x="171" y="134"/>
                    </a:cubicBezTo>
                    <a:cubicBezTo>
                      <a:pt x="166" y="120"/>
                      <a:pt x="159" y="106"/>
                      <a:pt x="153" y="91"/>
                    </a:cubicBezTo>
                    <a:cubicBezTo>
                      <a:pt x="141" y="62"/>
                      <a:pt x="130" y="31"/>
                      <a:pt x="115" y="2"/>
                    </a:cubicBezTo>
                    <a:close/>
                    <a:moveTo>
                      <a:pt x="108" y="9"/>
                    </a:moveTo>
                    <a:cubicBezTo>
                      <a:pt x="107" y="10"/>
                      <a:pt x="107" y="11"/>
                      <a:pt x="107" y="11"/>
                    </a:cubicBezTo>
                    <a:cubicBezTo>
                      <a:pt x="104" y="12"/>
                      <a:pt x="101" y="13"/>
                      <a:pt x="98" y="13"/>
                    </a:cubicBezTo>
                    <a:cubicBezTo>
                      <a:pt x="101" y="12"/>
                      <a:pt x="104" y="11"/>
                      <a:pt x="108" y="9"/>
                    </a:cubicBezTo>
                    <a:close/>
                    <a:moveTo>
                      <a:pt x="24" y="45"/>
                    </a:moveTo>
                    <a:cubicBezTo>
                      <a:pt x="26" y="44"/>
                      <a:pt x="28" y="43"/>
                      <a:pt x="31" y="42"/>
                    </a:cubicBezTo>
                    <a:cubicBezTo>
                      <a:pt x="34" y="41"/>
                      <a:pt x="37" y="39"/>
                      <a:pt x="41" y="38"/>
                    </a:cubicBezTo>
                    <a:cubicBezTo>
                      <a:pt x="41" y="38"/>
                      <a:pt x="41" y="37"/>
                      <a:pt x="42" y="37"/>
                    </a:cubicBezTo>
                    <a:cubicBezTo>
                      <a:pt x="39" y="39"/>
                      <a:pt x="37" y="40"/>
                      <a:pt x="34" y="42"/>
                    </a:cubicBezTo>
                    <a:cubicBezTo>
                      <a:pt x="33" y="42"/>
                      <a:pt x="34" y="44"/>
                      <a:pt x="35" y="43"/>
                    </a:cubicBezTo>
                    <a:cubicBezTo>
                      <a:pt x="58" y="32"/>
                      <a:pt x="82" y="24"/>
                      <a:pt x="107" y="15"/>
                    </a:cubicBezTo>
                    <a:cubicBezTo>
                      <a:pt x="107" y="16"/>
                      <a:pt x="107" y="17"/>
                      <a:pt x="107" y="18"/>
                    </a:cubicBezTo>
                    <a:cubicBezTo>
                      <a:pt x="80" y="27"/>
                      <a:pt x="54" y="38"/>
                      <a:pt x="28" y="48"/>
                    </a:cubicBezTo>
                    <a:cubicBezTo>
                      <a:pt x="27" y="49"/>
                      <a:pt x="27" y="51"/>
                      <a:pt x="29" y="50"/>
                    </a:cubicBezTo>
                    <a:cubicBezTo>
                      <a:pt x="55" y="42"/>
                      <a:pt x="82" y="32"/>
                      <a:pt x="107" y="20"/>
                    </a:cubicBezTo>
                    <a:cubicBezTo>
                      <a:pt x="108" y="21"/>
                      <a:pt x="108" y="22"/>
                      <a:pt x="108" y="23"/>
                    </a:cubicBezTo>
                    <a:cubicBezTo>
                      <a:pt x="94" y="28"/>
                      <a:pt x="81" y="36"/>
                      <a:pt x="67" y="41"/>
                    </a:cubicBezTo>
                    <a:cubicBezTo>
                      <a:pt x="50" y="47"/>
                      <a:pt x="33" y="53"/>
                      <a:pt x="16" y="58"/>
                    </a:cubicBezTo>
                    <a:cubicBezTo>
                      <a:pt x="16" y="58"/>
                      <a:pt x="15" y="58"/>
                      <a:pt x="15" y="58"/>
                    </a:cubicBezTo>
                    <a:cubicBezTo>
                      <a:pt x="18" y="54"/>
                      <a:pt x="21" y="49"/>
                      <a:pt x="24" y="45"/>
                    </a:cubicBezTo>
                    <a:close/>
                    <a:moveTo>
                      <a:pt x="117" y="38"/>
                    </a:moveTo>
                    <a:cubicBezTo>
                      <a:pt x="122" y="52"/>
                      <a:pt x="127" y="65"/>
                      <a:pt x="133" y="78"/>
                    </a:cubicBezTo>
                    <a:cubicBezTo>
                      <a:pt x="144" y="105"/>
                      <a:pt x="155" y="131"/>
                      <a:pt x="166" y="158"/>
                    </a:cubicBezTo>
                    <a:cubicBezTo>
                      <a:pt x="154" y="170"/>
                      <a:pt x="132" y="176"/>
                      <a:pt x="116" y="182"/>
                    </a:cubicBezTo>
                    <a:cubicBezTo>
                      <a:pt x="109" y="185"/>
                      <a:pt x="101" y="189"/>
                      <a:pt x="94" y="192"/>
                    </a:cubicBezTo>
                    <a:cubicBezTo>
                      <a:pt x="85" y="195"/>
                      <a:pt x="76" y="196"/>
                      <a:pt x="69" y="200"/>
                    </a:cubicBezTo>
                    <a:cubicBezTo>
                      <a:pt x="69" y="200"/>
                      <a:pt x="69" y="200"/>
                      <a:pt x="69" y="200"/>
                    </a:cubicBezTo>
                    <a:cubicBezTo>
                      <a:pt x="69" y="200"/>
                      <a:pt x="69" y="200"/>
                      <a:pt x="69" y="200"/>
                    </a:cubicBezTo>
                    <a:cubicBezTo>
                      <a:pt x="52" y="153"/>
                      <a:pt x="34" y="107"/>
                      <a:pt x="15" y="62"/>
                    </a:cubicBezTo>
                    <a:cubicBezTo>
                      <a:pt x="15" y="62"/>
                      <a:pt x="15" y="62"/>
                      <a:pt x="15" y="62"/>
                    </a:cubicBezTo>
                    <a:cubicBezTo>
                      <a:pt x="15" y="62"/>
                      <a:pt x="15" y="62"/>
                      <a:pt x="15" y="62"/>
                    </a:cubicBezTo>
                    <a:cubicBezTo>
                      <a:pt x="15" y="62"/>
                      <a:pt x="16" y="62"/>
                      <a:pt x="16" y="62"/>
                    </a:cubicBezTo>
                    <a:cubicBezTo>
                      <a:pt x="16" y="62"/>
                      <a:pt x="16" y="62"/>
                      <a:pt x="16" y="62"/>
                    </a:cubicBezTo>
                    <a:cubicBezTo>
                      <a:pt x="18" y="62"/>
                      <a:pt x="19" y="62"/>
                      <a:pt x="20" y="62"/>
                    </a:cubicBezTo>
                    <a:cubicBezTo>
                      <a:pt x="23" y="62"/>
                      <a:pt x="27" y="61"/>
                      <a:pt x="29" y="59"/>
                    </a:cubicBezTo>
                    <a:cubicBezTo>
                      <a:pt x="42" y="56"/>
                      <a:pt x="54" y="52"/>
                      <a:pt x="67" y="48"/>
                    </a:cubicBezTo>
                    <a:cubicBezTo>
                      <a:pt x="82" y="42"/>
                      <a:pt x="99" y="36"/>
                      <a:pt x="112" y="27"/>
                    </a:cubicBezTo>
                    <a:cubicBezTo>
                      <a:pt x="112" y="27"/>
                      <a:pt x="112" y="27"/>
                      <a:pt x="112" y="27"/>
                    </a:cubicBezTo>
                    <a:cubicBezTo>
                      <a:pt x="113" y="27"/>
                      <a:pt x="113" y="27"/>
                      <a:pt x="113" y="27"/>
                    </a:cubicBezTo>
                    <a:cubicBezTo>
                      <a:pt x="113" y="31"/>
                      <a:pt x="115" y="35"/>
                      <a:pt x="117" y="38"/>
                    </a:cubicBezTo>
                    <a:close/>
                    <a:moveTo>
                      <a:pt x="169" y="153"/>
                    </a:moveTo>
                    <a:cubicBezTo>
                      <a:pt x="160" y="132"/>
                      <a:pt x="152" y="110"/>
                      <a:pt x="143" y="89"/>
                    </a:cubicBezTo>
                    <a:cubicBezTo>
                      <a:pt x="139" y="78"/>
                      <a:pt x="135" y="67"/>
                      <a:pt x="130" y="56"/>
                    </a:cubicBezTo>
                    <a:cubicBezTo>
                      <a:pt x="128" y="51"/>
                      <a:pt x="126" y="46"/>
                      <a:pt x="124" y="41"/>
                    </a:cubicBezTo>
                    <a:cubicBezTo>
                      <a:pt x="122" y="36"/>
                      <a:pt x="116" y="27"/>
                      <a:pt x="117" y="22"/>
                    </a:cubicBezTo>
                    <a:cubicBezTo>
                      <a:pt x="117" y="21"/>
                      <a:pt x="115" y="19"/>
                      <a:pt x="114" y="21"/>
                    </a:cubicBezTo>
                    <a:cubicBezTo>
                      <a:pt x="114" y="21"/>
                      <a:pt x="114" y="21"/>
                      <a:pt x="114" y="21"/>
                    </a:cubicBezTo>
                    <a:cubicBezTo>
                      <a:pt x="113" y="19"/>
                      <a:pt x="112" y="17"/>
                      <a:pt x="112" y="15"/>
                    </a:cubicBezTo>
                    <a:cubicBezTo>
                      <a:pt x="112" y="12"/>
                      <a:pt x="112" y="9"/>
                      <a:pt x="113" y="7"/>
                    </a:cubicBezTo>
                    <a:cubicBezTo>
                      <a:pt x="121" y="31"/>
                      <a:pt x="133" y="54"/>
                      <a:pt x="143" y="78"/>
                    </a:cubicBezTo>
                    <a:cubicBezTo>
                      <a:pt x="148" y="90"/>
                      <a:pt x="153" y="101"/>
                      <a:pt x="158" y="113"/>
                    </a:cubicBezTo>
                    <a:cubicBezTo>
                      <a:pt x="163" y="126"/>
                      <a:pt x="171" y="139"/>
                      <a:pt x="169" y="153"/>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1" name="Freeform 24"/>
              <p:cNvSpPr/>
              <p:nvPr/>
            </p:nvSpPr>
            <p:spPr bwMode="auto">
              <a:xfrm>
                <a:off x="4837113" y="996951"/>
                <a:ext cx="76200" cy="150813"/>
              </a:xfrm>
              <a:custGeom>
                <a:avLst/>
                <a:gdLst>
                  <a:gd name="T0" fmla="*/ 4 w 26"/>
                  <a:gd name="T1" fmla="*/ 1 h 51"/>
                  <a:gd name="T2" fmla="*/ 1 w 26"/>
                  <a:gd name="T3" fmla="*/ 3 h 51"/>
                  <a:gd name="T4" fmla="*/ 18 w 26"/>
                  <a:gd name="T5" fmla="*/ 47 h 51"/>
                  <a:gd name="T6" fmla="*/ 25 w 26"/>
                  <a:gd name="T7" fmla="*/ 45 h 51"/>
                  <a:gd name="T8" fmla="*/ 4 w 26"/>
                  <a:gd name="T9" fmla="*/ 1 h 51"/>
                </a:gdLst>
                <a:ahLst/>
                <a:cxnLst>
                  <a:cxn ang="0">
                    <a:pos x="T0" y="T1"/>
                  </a:cxn>
                  <a:cxn ang="0">
                    <a:pos x="T2" y="T3"/>
                  </a:cxn>
                  <a:cxn ang="0">
                    <a:pos x="T4" y="T5"/>
                  </a:cxn>
                  <a:cxn ang="0">
                    <a:pos x="T6" y="T7"/>
                  </a:cxn>
                  <a:cxn ang="0">
                    <a:pos x="T8" y="T9"/>
                  </a:cxn>
                </a:cxnLst>
                <a:rect l="0" t="0" r="r" b="b"/>
                <a:pathLst>
                  <a:path w="26" h="51">
                    <a:moveTo>
                      <a:pt x="4" y="1"/>
                    </a:moveTo>
                    <a:cubicBezTo>
                      <a:pt x="3" y="0"/>
                      <a:pt x="0" y="1"/>
                      <a:pt x="1" y="3"/>
                    </a:cubicBezTo>
                    <a:cubicBezTo>
                      <a:pt x="6" y="18"/>
                      <a:pt x="13" y="32"/>
                      <a:pt x="18" y="47"/>
                    </a:cubicBezTo>
                    <a:cubicBezTo>
                      <a:pt x="20" y="51"/>
                      <a:pt x="26" y="49"/>
                      <a:pt x="25" y="45"/>
                    </a:cubicBezTo>
                    <a:cubicBezTo>
                      <a:pt x="19" y="30"/>
                      <a:pt x="13" y="15"/>
                      <a:pt x="4"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2" name="Freeform 25"/>
              <p:cNvSpPr/>
              <p:nvPr/>
            </p:nvSpPr>
            <p:spPr bwMode="auto">
              <a:xfrm>
                <a:off x="4848225" y="904876"/>
                <a:ext cx="284163" cy="249238"/>
              </a:xfrm>
              <a:custGeom>
                <a:avLst/>
                <a:gdLst>
                  <a:gd name="T0" fmla="*/ 76 w 96"/>
                  <a:gd name="T1" fmla="*/ 4 h 84"/>
                  <a:gd name="T2" fmla="*/ 75 w 96"/>
                  <a:gd name="T3" fmla="*/ 4 h 84"/>
                  <a:gd name="T4" fmla="*/ 72 w 96"/>
                  <a:gd name="T5" fmla="*/ 1 h 84"/>
                  <a:gd name="T6" fmla="*/ 2 w 96"/>
                  <a:gd name="T7" fmla="*/ 32 h 84"/>
                  <a:gd name="T8" fmla="*/ 3 w 96"/>
                  <a:gd name="T9" fmla="*/ 34 h 84"/>
                  <a:gd name="T10" fmla="*/ 73 w 96"/>
                  <a:gd name="T11" fmla="*/ 6 h 84"/>
                  <a:gd name="T12" fmla="*/ 89 w 96"/>
                  <a:gd name="T13" fmla="*/ 48 h 84"/>
                  <a:gd name="T14" fmla="*/ 89 w 96"/>
                  <a:gd name="T15" fmla="*/ 48 h 84"/>
                  <a:gd name="T16" fmla="*/ 21 w 96"/>
                  <a:gd name="T17" fmla="*/ 78 h 84"/>
                  <a:gd name="T18" fmla="*/ 23 w 96"/>
                  <a:gd name="T19" fmla="*/ 83 h 84"/>
                  <a:gd name="T20" fmla="*/ 92 w 96"/>
                  <a:gd name="T21" fmla="*/ 53 h 84"/>
                  <a:gd name="T22" fmla="*/ 93 w 96"/>
                  <a:gd name="T23" fmla="*/ 52 h 84"/>
                  <a:gd name="T24" fmla="*/ 95 w 96"/>
                  <a:gd name="T25" fmla="*/ 49 h 84"/>
                  <a:gd name="T26" fmla="*/ 76 w 96"/>
                  <a:gd name="T27" fmla="*/ 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 h="84">
                    <a:moveTo>
                      <a:pt x="76" y="4"/>
                    </a:moveTo>
                    <a:cubicBezTo>
                      <a:pt x="76" y="4"/>
                      <a:pt x="76" y="4"/>
                      <a:pt x="75" y="4"/>
                    </a:cubicBezTo>
                    <a:cubicBezTo>
                      <a:pt x="76" y="2"/>
                      <a:pt x="74" y="0"/>
                      <a:pt x="72" y="1"/>
                    </a:cubicBezTo>
                    <a:cubicBezTo>
                      <a:pt x="48" y="9"/>
                      <a:pt x="24" y="20"/>
                      <a:pt x="2" y="32"/>
                    </a:cubicBezTo>
                    <a:cubicBezTo>
                      <a:pt x="0" y="33"/>
                      <a:pt x="1" y="35"/>
                      <a:pt x="3" y="34"/>
                    </a:cubicBezTo>
                    <a:cubicBezTo>
                      <a:pt x="26" y="26"/>
                      <a:pt x="50" y="17"/>
                      <a:pt x="73" y="6"/>
                    </a:cubicBezTo>
                    <a:cubicBezTo>
                      <a:pt x="75" y="21"/>
                      <a:pt x="82" y="35"/>
                      <a:pt x="89" y="48"/>
                    </a:cubicBezTo>
                    <a:cubicBezTo>
                      <a:pt x="89" y="48"/>
                      <a:pt x="89" y="48"/>
                      <a:pt x="89" y="48"/>
                    </a:cubicBezTo>
                    <a:cubicBezTo>
                      <a:pt x="66" y="55"/>
                      <a:pt x="43" y="68"/>
                      <a:pt x="21" y="78"/>
                    </a:cubicBezTo>
                    <a:cubicBezTo>
                      <a:pt x="18" y="80"/>
                      <a:pt x="20" y="84"/>
                      <a:pt x="23" y="83"/>
                    </a:cubicBezTo>
                    <a:cubicBezTo>
                      <a:pt x="46" y="74"/>
                      <a:pt x="71" y="65"/>
                      <a:pt x="92" y="53"/>
                    </a:cubicBezTo>
                    <a:cubicBezTo>
                      <a:pt x="92" y="52"/>
                      <a:pt x="93" y="52"/>
                      <a:pt x="93" y="52"/>
                    </a:cubicBezTo>
                    <a:cubicBezTo>
                      <a:pt x="94" y="52"/>
                      <a:pt x="96" y="51"/>
                      <a:pt x="95" y="49"/>
                    </a:cubicBezTo>
                    <a:cubicBezTo>
                      <a:pt x="90" y="34"/>
                      <a:pt x="85" y="17"/>
                      <a:pt x="76" y="4"/>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3" name="Freeform 26"/>
              <p:cNvSpPr/>
              <p:nvPr/>
            </p:nvSpPr>
            <p:spPr bwMode="auto">
              <a:xfrm>
                <a:off x="4891088" y="962026"/>
                <a:ext cx="169863" cy="79375"/>
              </a:xfrm>
              <a:custGeom>
                <a:avLst/>
                <a:gdLst>
                  <a:gd name="T0" fmla="*/ 53 w 58"/>
                  <a:gd name="T1" fmla="*/ 1 h 27"/>
                  <a:gd name="T2" fmla="*/ 2 w 58"/>
                  <a:gd name="T3" fmla="*/ 22 h 27"/>
                  <a:gd name="T4" fmla="*/ 4 w 58"/>
                  <a:gd name="T5" fmla="*/ 26 h 27"/>
                  <a:gd name="T6" fmla="*/ 55 w 58"/>
                  <a:gd name="T7" fmla="*/ 7 h 27"/>
                  <a:gd name="T8" fmla="*/ 53 w 58"/>
                  <a:gd name="T9" fmla="*/ 1 h 27"/>
                </a:gdLst>
                <a:ahLst/>
                <a:cxnLst>
                  <a:cxn ang="0">
                    <a:pos x="T0" y="T1"/>
                  </a:cxn>
                  <a:cxn ang="0">
                    <a:pos x="T2" y="T3"/>
                  </a:cxn>
                  <a:cxn ang="0">
                    <a:pos x="T4" y="T5"/>
                  </a:cxn>
                  <a:cxn ang="0">
                    <a:pos x="T6" y="T7"/>
                  </a:cxn>
                  <a:cxn ang="0">
                    <a:pos x="T8" y="T9"/>
                  </a:cxn>
                </a:cxnLst>
                <a:rect l="0" t="0" r="r" b="b"/>
                <a:pathLst>
                  <a:path w="58" h="27">
                    <a:moveTo>
                      <a:pt x="53" y="1"/>
                    </a:moveTo>
                    <a:cubicBezTo>
                      <a:pt x="36" y="5"/>
                      <a:pt x="18" y="13"/>
                      <a:pt x="2" y="22"/>
                    </a:cubicBezTo>
                    <a:cubicBezTo>
                      <a:pt x="0" y="23"/>
                      <a:pt x="1" y="27"/>
                      <a:pt x="4" y="26"/>
                    </a:cubicBezTo>
                    <a:cubicBezTo>
                      <a:pt x="21" y="20"/>
                      <a:pt x="39" y="14"/>
                      <a:pt x="55" y="7"/>
                    </a:cubicBezTo>
                    <a:cubicBezTo>
                      <a:pt x="58" y="5"/>
                      <a:pt x="57" y="0"/>
                      <a:pt x="53" y="1"/>
                    </a:cubicBezTo>
                    <a:close/>
                  </a:path>
                </a:pathLst>
              </a:custGeom>
              <a:grpFill/>
              <a:ln w="9525">
                <a:noFill/>
                <a:round/>
              </a:ln>
            </p:spPr>
            <p:txBody>
              <a:bodyPr vert="horz" wrap="square" lIns="91440" tIns="45720" rIns="91440" bIns="45720" numCol="1" anchor="t" anchorCtr="0" compatLnSpc="1"/>
              <a:lstStyle/>
              <a:p>
                <a:endParaRPr lang="zh-CN" altLang="en-US"/>
              </a:p>
            </p:txBody>
          </p:sp>
          <p:sp>
            <p:nvSpPr>
              <p:cNvPr id="224" name="Freeform 27"/>
              <p:cNvSpPr/>
              <p:nvPr/>
            </p:nvSpPr>
            <p:spPr bwMode="auto">
              <a:xfrm>
                <a:off x="4922838" y="1009651"/>
                <a:ext cx="150813" cy="73025"/>
              </a:xfrm>
              <a:custGeom>
                <a:avLst/>
                <a:gdLst>
                  <a:gd name="T0" fmla="*/ 44 w 51"/>
                  <a:gd name="T1" fmla="*/ 1 h 25"/>
                  <a:gd name="T2" fmla="*/ 2 w 51"/>
                  <a:gd name="T3" fmla="*/ 21 h 25"/>
                  <a:gd name="T4" fmla="*/ 3 w 51"/>
                  <a:gd name="T5" fmla="*/ 24 h 25"/>
                  <a:gd name="T6" fmla="*/ 47 w 51"/>
                  <a:gd name="T7" fmla="*/ 8 h 25"/>
                  <a:gd name="T8" fmla="*/ 44 w 51"/>
                  <a:gd name="T9" fmla="*/ 1 h 25"/>
                </a:gdLst>
                <a:ahLst/>
                <a:cxnLst>
                  <a:cxn ang="0">
                    <a:pos x="T0" y="T1"/>
                  </a:cxn>
                  <a:cxn ang="0">
                    <a:pos x="T2" y="T3"/>
                  </a:cxn>
                  <a:cxn ang="0">
                    <a:pos x="T4" y="T5"/>
                  </a:cxn>
                  <a:cxn ang="0">
                    <a:pos x="T6" y="T7"/>
                  </a:cxn>
                  <a:cxn ang="0">
                    <a:pos x="T8" y="T9"/>
                  </a:cxn>
                </a:cxnLst>
                <a:rect l="0" t="0" r="r" b="b"/>
                <a:pathLst>
                  <a:path w="51" h="25">
                    <a:moveTo>
                      <a:pt x="44" y="1"/>
                    </a:moveTo>
                    <a:cubicBezTo>
                      <a:pt x="30" y="6"/>
                      <a:pt x="16" y="14"/>
                      <a:pt x="2" y="21"/>
                    </a:cubicBezTo>
                    <a:cubicBezTo>
                      <a:pt x="0" y="22"/>
                      <a:pt x="1" y="25"/>
                      <a:pt x="3" y="24"/>
                    </a:cubicBezTo>
                    <a:cubicBezTo>
                      <a:pt x="18" y="19"/>
                      <a:pt x="33" y="14"/>
                      <a:pt x="47" y="8"/>
                    </a:cubicBezTo>
                    <a:cubicBezTo>
                      <a:pt x="51" y="6"/>
                      <a:pt x="48" y="0"/>
                      <a:pt x="44" y="1"/>
                    </a:cubicBezTo>
                    <a:close/>
                  </a:path>
                </a:pathLst>
              </a:custGeom>
              <a:grpFill/>
              <a:ln w="9525">
                <a:noFill/>
                <a:round/>
              </a:ln>
            </p:spPr>
            <p:txBody>
              <a:bodyPr vert="horz" wrap="square" lIns="91440" tIns="45720" rIns="91440" bIns="45720" numCol="1" anchor="t" anchorCtr="0" compatLnSpc="1"/>
              <a:lstStyle/>
              <a:p>
                <a:endParaRPr lang="zh-CN" altLang="en-US"/>
              </a:p>
            </p:txBody>
          </p:sp>
        </p:grpSp>
      </p:grpSp>
      <p:grpSp>
        <p:nvGrpSpPr>
          <p:cNvPr id="4" name="组合 3"/>
          <p:cNvGrpSpPr/>
          <p:nvPr/>
        </p:nvGrpSpPr>
        <p:grpSpPr>
          <a:xfrm>
            <a:off x="4201088" y="4447511"/>
            <a:ext cx="1260779" cy="1240243"/>
            <a:chOff x="4201088" y="4447511"/>
            <a:chExt cx="1260779" cy="1240243"/>
          </a:xfrm>
        </p:grpSpPr>
        <p:sp>
          <p:nvSpPr>
            <p:cNvPr id="204" name="椭圆 31"/>
            <p:cNvSpPr/>
            <p:nvPr/>
          </p:nvSpPr>
          <p:spPr>
            <a:xfrm>
              <a:off x="4202158" y="4447511"/>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A77FC6"/>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8" name="文本框 217"/>
            <p:cNvSpPr txBox="1"/>
            <p:nvPr/>
          </p:nvSpPr>
          <p:spPr>
            <a:xfrm>
              <a:off x="4201088" y="5161755"/>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sp>
          <p:nvSpPr>
            <p:cNvPr id="225" name="Freeform 41"/>
            <p:cNvSpPr>
              <a:spLocks noEditPoints="1"/>
            </p:cNvSpPr>
            <p:nvPr/>
          </p:nvSpPr>
          <p:spPr bwMode="auto">
            <a:xfrm>
              <a:off x="4614355" y="4641872"/>
              <a:ext cx="435314" cy="553439"/>
            </a:xfrm>
            <a:custGeom>
              <a:avLst/>
              <a:gdLst>
                <a:gd name="T0" fmla="*/ 91 w 107"/>
                <a:gd name="T1" fmla="*/ 25 h 136"/>
                <a:gd name="T2" fmla="*/ 52 w 107"/>
                <a:gd name="T3" fmla="*/ 38 h 136"/>
                <a:gd name="T4" fmla="*/ 54 w 107"/>
                <a:gd name="T5" fmla="*/ 24 h 136"/>
                <a:gd name="T6" fmla="*/ 55 w 107"/>
                <a:gd name="T7" fmla="*/ 10 h 136"/>
                <a:gd name="T8" fmla="*/ 46 w 107"/>
                <a:gd name="T9" fmla="*/ 0 h 136"/>
                <a:gd name="T10" fmla="*/ 40 w 107"/>
                <a:gd name="T11" fmla="*/ 40 h 136"/>
                <a:gd name="T12" fmla="*/ 13 w 107"/>
                <a:gd name="T13" fmla="*/ 40 h 136"/>
                <a:gd name="T14" fmla="*/ 3 w 107"/>
                <a:gd name="T15" fmla="*/ 78 h 136"/>
                <a:gd name="T16" fmla="*/ 27 w 107"/>
                <a:gd name="T17" fmla="*/ 127 h 136"/>
                <a:gd name="T18" fmla="*/ 54 w 107"/>
                <a:gd name="T19" fmla="*/ 114 h 136"/>
                <a:gd name="T20" fmla="*/ 87 w 107"/>
                <a:gd name="T21" fmla="*/ 123 h 136"/>
                <a:gd name="T22" fmla="*/ 104 w 107"/>
                <a:gd name="T23" fmla="*/ 66 h 136"/>
                <a:gd name="T24" fmla="*/ 91 w 107"/>
                <a:gd name="T25" fmla="*/ 25 h 136"/>
                <a:gd name="T26" fmla="*/ 50 w 107"/>
                <a:gd name="T27" fmla="*/ 17 h 136"/>
                <a:gd name="T28" fmla="*/ 49 w 107"/>
                <a:gd name="T29" fmla="*/ 13 h 136"/>
                <a:gd name="T30" fmla="*/ 48 w 107"/>
                <a:gd name="T31" fmla="*/ 12 h 136"/>
                <a:gd name="T32" fmla="*/ 48 w 107"/>
                <a:gd name="T33" fmla="*/ 11 h 136"/>
                <a:gd name="T34" fmla="*/ 50 w 107"/>
                <a:gd name="T35" fmla="*/ 17 h 136"/>
                <a:gd name="T36" fmla="*/ 96 w 107"/>
                <a:gd name="T37" fmla="*/ 81 h 136"/>
                <a:gd name="T38" fmla="*/ 85 w 107"/>
                <a:gd name="T39" fmla="*/ 116 h 136"/>
                <a:gd name="T40" fmla="*/ 56 w 107"/>
                <a:gd name="T41" fmla="*/ 111 h 136"/>
                <a:gd name="T42" fmla="*/ 53 w 107"/>
                <a:gd name="T43" fmla="*/ 108 h 136"/>
                <a:gd name="T44" fmla="*/ 48 w 107"/>
                <a:gd name="T45" fmla="*/ 112 h 136"/>
                <a:gd name="T46" fmla="*/ 36 w 107"/>
                <a:gd name="T47" fmla="*/ 120 h 136"/>
                <a:gd name="T48" fmla="*/ 20 w 107"/>
                <a:gd name="T49" fmla="*/ 107 h 136"/>
                <a:gd name="T50" fmla="*/ 12 w 107"/>
                <a:gd name="T51" fmla="*/ 88 h 136"/>
                <a:gd name="T52" fmla="*/ 10 w 107"/>
                <a:gd name="T53" fmla="*/ 52 h 136"/>
                <a:gd name="T54" fmla="*/ 43 w 107"/>
                <a:gd name="T55" fmla="*/ 46 h 136"/>
                <a:gd name="T56" fmla="*/ 43 w 107"/>
                <a:gd name="T57" fmla="*/ 47 h 136"/>
                <a:gd name="T58" fmla="*/ 52 w 107"/>
                <a:gd name="T59" fmla="*/ 52 h 136"/>
                <a:gd name="T60" fmla="*/ 53 w 107"/>
                <a:gd name="T61" fmla="*/ 50 h 136"/>
                <a:gd name="T62" fmla="*/ 48 w 107"/>
                <a:gd name="T63" fmla="*/ 45 h 136"/>
                <a:gd name="T64" fmla="*/ 48 w 107"/>
                <a:gd name="T65" fmla="*/ 45 h 136"/>
                <a:gd name="T66" fmla="*/ 51 w 107"/>
                <a:gd name="T67" fmla="*/ 45 h 136"/>
                <a:gd name="T68" fmla="*/ 94 w 107"/>
                <a:gd name="T69" fmla="*/ 32 h 136"/>
                <a:gd name="T70" fmla="*/ 96 w 107"/>
                <a:gd name="T71" fmla="*/ 8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7" h="136">
                  <a:moveTo>
                    <a:pt x="91" y="25"/>
                  </a:moveTo>
                  <a:cubicBezTo>
                    <a:pt x="76" y="19"/>
                    <a:pt x="62" y="28"/>
                    <a:pt x="52" y="38"/>
                  </a:cubicBezTo>
                  <a:cubicBezTo>
                    <a:pt x="53" y="33"/>
                    <a:pt x="53" y="28"/>
                    <a:pt x="54" y="24"/>
                  </a:cubicBezTo>
                  <a:cubicBezTo>
                    <a:pt x="55" y="19"/>
                    <a:pt x="56" y="14"/>
                    <a:pt x="55" y="10"/>
                  </a:cubicBezTo>
                  <a:cubicBezTo>
                    <a:pt x="55" y="5"/>
                    <a:pt x="52" y="0"/>
                    <a:pt x="46" y="0"/>
                  </a:cubicBezTo>
                  <a:cubicBezTo>
                    <a:pt x="31" y="2"/>
                    <a:pt x="35" y="27"/>
                    <a:pt x="40" y="40"/>
                  </a:cubicBezTo>
                  <a:cubicBezTo>
                    <a:pt x="31" y="36"/>
                    <a:pt x="21" y="35"/>
                    <a:pt x="13" y="40"/>
                  </a:cubicBezTo>
                  <a:cubicBezTo>
                    <a:pt x="1" y="49"/>
                    <a:pt x="0" y="65"/>
                    <a:pt x="3" y="78"/>
                  </a:cubicBezTo>
                  <a:cubicBezTo>
                    <a:pt x="6" y="93"/>
                    <a:pt x="14" y="118"/>
                    <a:pt x="27" y="127"/>
                  </a:cubicBezTo>
                  <a:cubicBezTo>
                    <a:pt x="41" y="136"/>
                    <a:pt x="47" y="123"/>
                    <a:pt x="54" y="114"/>
                  </a:cubicBezTo>
                  <a:cubicBezTo>
                    <a:pt x="65" y="119"/>
                    <a:pt x="74" y="136"/>
                    <a:pt x="87" y="123"/>
                  </a:cubicBezTo>
                  <a:cubicBezTo>
                    <a:pt x="100" y="109"/>
                    <a:pt x="102" y="83"/>
                    <a:pt x="104" y="66"/>
                  </a:cubicBezTo>
                  <a:cubicBezTo>
                    <a:pt x="105" y="52"/>
                    <a:pt x="107" y="32"/>
                    <a:pt x="91" y="25"/>
                  </a:cubicBezTo>
                  <a:close/>
                  <a:moveTo>
                    <a:pt x="50" y="17"/>
                  </a:moveTo>
                  <a:cubicBezTo>
                    <a:pt x="50" y="16"/>
                    <a:pt x="50" y="14"/>
                    <a:pt x="49" y="13"/>
                  </a:cubicBezTo>
                  <a:cubicBezTo>
                    <a:pt x="49" y="13"/>
                    <a:pt x="48" y="12"/>
                    <a:pt x="48" y="12"/>
                  </a:cubicBezTo>
                  <a:cubicBezTo>
                    <a:pt x="48" y="12"/>
                    <a:pt x="48" y="11"/>
                    <a:pt x="48" y="11"/>
                  </a:cubicBezTo>
                  <a:cubicBezTo>
                    <a:pt x="52" y="11"/>
                    <a:pt x="51" y="13"/>
                    <a:pt x="50" y="17"/>
                  </a:cubicBezTo>
                  <a:close/>
                  <a:moveTo>
                    <a:pt x="96" y="81"/>
                  </a:moveTo>
                  <a:cubicBezTo>
                    <a:pt x="95" y="90"/>
                    <a:pt x="92" y="109"/>
                    <a:pt x="85" y="116"/>
                  </a:cubicBezTo>
                  <a:cubicBezTo>
                    <a:pt x="73" y="128"/>
                    <a:pt x="66" y="114"/>
                    <a:pt x="56" y="111"/>
                  </a:cubicBezTo>
                  <a:cubicBezTo>
                    <a:pt x="57" y="109"/>
                    <a:pt x="55" y="107"/>
                    <a:pt x="53" y="108"/>
                  </a:cubicBezTo>
                  <a:cubicBezTo>
                    <a:pt x="50" y="110"/>
                    <a:pt x="50" y="110"/>
                    <a:pt x="48" y="112"/>
                  </a:cubicBezTo>
                  <a:cubicBezTo>
                    <a:pt x="42" y="118"/>
                    <a:pt x="48" y="119"/>
                    <a:pt x="36" y="120"/>
                  </a:cubicBezTo>
                  <a:cubicBezTo>
                    <a:pt x="25" y="120"/>
                    <a:pt x="24" y="116"/>
                    <a:pt x="20" y="107"/>
                  </a:cubicBezTo>
                  <a:cubicBezTo>
                    <a:pt x="17" y="101"/>
                    <a:pt x="14" y="95"/>
                    <a:pt x="12" y="88"/>
                  </a:cubicBezTo>
                  <a:cubicBezTo>
                    <a:pt x="7" y="77"/>
                    <a:pt x="3" y="63"/>
                    <a:pt x="10" y="52"/>
                  </a:cubicBezTo>
                  <a:cubicBezTo>
                    <a:pt x="17" y="38"/>
                    <a:pt x="31" y="41"/>
                    <a:pt x="43" y="46"/>
                  </a:cubicBezTo>
                  <a:cubicBezTo>
                    <a:pt x="43" y="47"/>
                    <a:pt x="43" y="47"/>
                    <a:pt x="43" y="47"/>
                  </a:cubicBezTo>
                  <a:cubicBezTo>
                    <a:pt x="46" y="48"/>
                    <a:pt x="49" y="50"/>
                    <a:pt x="52" y="52"/>
                  </a:cubicBezTo>
                  <a:cubicBezTo>
                    <a:pt x="53" y="52"/>
                    <a:pt x="53" y="51"/>
                    <a:pt x="53" y="50"/>
                  </a:cubicBezTo>
                  <a:cubicBezTo>
                    <a:pt x="51" y="49"/>
                    <a:pt x="50" y="47"/>
                    <a:pt x="48" y="45"/>
                  </a:cubicBezTo>
                  <a:cubicBezTo>
                    <a:pt x="48" y="45"/>
                    <a:pt x="48" y="45"/>
                    <a:pt x="48" y="45"/>
                  </a:cubicBezTo>
                  <a:cubicBezTo>
                    <a:pt x="49" y="46"/>
                    <a:pt x="50" y="46"/>
                    <a:pt x="51" y="45"/>
                  </a:cubicBezTo>
                  <a:cubicBezTo>
                    <a:pt x="62" y="35"/>
                    <a:pt x="80" y="19"/>
                    <a:pt x="94" y="32"/>
                  </a:cubicBezTo>
                  <a:cubicBezTo>
                    <a:pt x="104" y="42"/>
                    <a:pt x="99" y="70"/>
                    <a:pt x="96" y="81"/>
                  </a:cubicBezTo>
                  <a:close/>
                </a:path>
              </a:pathLst>
            </a:custGeom>
            <a:solidFill>
              <a:srgbClr val="1F4E79"/>
            </a:solidFill>
            <a:ln>
              <a:solidFill>
                <a:srgbClr val="A77FC6"/>
              </a:solidFill>
            </a:ln>
          </p:spPr>
          <p:txBody>
            <a:bodyPr vert="horz" wrap="square" lIns="91440" tIns="45720" rIns="91440" bIns="45720" numCol="1" anchor="t" anchorCtr="0" compatLnSpc="1"/>
            <a:lstStyle/>
            <a:p>
              <a:endParaRPr lang="zh-CN" altLang="en-US"/>
            </a:p>
          </p:txBody>
        </p:sp>
      </p:grpSp>
      <p:grpSp>
        <p:nvGrpSpPr>
          <p:cNvPr id="5" name="组合 4"/>
          <p:cNvGrpSpPr/>
          <p:nvPr/>
        </p:nvGrpSpPr>
        <p:grpSpPr>
          <a:xfrm>
            <a:off x="6688287" y="4447511"/>
            <a:ext cx="1282125" cy="1240243"/>
            <a:chOff x="6688287" y="4447511"/>
            <a:chExt cx="1282125" cy="1240243"/>
          </a:xfrm>
        </p:grpSpPr>
        <p:sp>
          <p:nvSpPr>
            <p:cNvPr id="203" name="椭圆 31"/>
            <p:cNvSpPr/>
            <p:nvPr/>
          </p:nvSpPr>
          <p:spPr>
            <a:xfrm>
              <a:off x="6710703" y="4447511"/>
              <a:ext cx="1259709" cy="124024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87378"/>
                <a:gd name="connsiteY0-334" fmla="*/ 58090 h 647015"/>
                <a:gd name="connsiteX1-335" fmla="*/ 571432 w 687378"/>
                <a:gd name="connsiteY1-336" fmla="*/ 16673 h 647015"/>
                <a:gd name="connsiteX2-337" fmla="*/ 659670 w 687378"/>
                <a:gd name="connsiteY2-338" fmla="*/ 330492 h 647015"/>
                <a:gd name="connsiteX3-339" fmla="*/ 331423 w 687378"/>
                <a:gd name="connsiteY3-340" fmla="*/ 647015 h 647015"/>
                <a:gd name="connsiteX4-341" fmla="*/ 3176 w 687378"/>
                <a:gd name="connsiteY4-342" fmla="*/ 330492 h 647015"/>
                <a:gd name="connsiteX5-343" fmla="*/ 62645 w 687378"/>
                <a:gd name="connsiteY5-344" fmla="*/ 127576 h 647015"/>
                <a:gd name="connsiteX0-345" fmla="*/ 128078 w 677145"/>
                <a:gd name="connsiteY0-346" fmla="*/ 58090 h 663933"/>
                <a:gd name="connsiteX1-347" fmla="*/ 571432 w 677145"/>
                <a:gd name="connsiteY1-348" fmla="*/ 16673 h 663933"/>
                <a:gd name="connsiteX2-349" fmla="*/ 659670 w 677145"/>
                <a:gd name="connsiteY2-350" fmla="*/ 330492 h 663933"/>
                <a:gd name="connsiteX3-351" fmla="*/ 559815 w 677145"/>
                <a:gd name="connsiteY3-352" fmla="*/ 663933 h 663933"/>
                <a:gd name="connsiteX4-353" fmla="*/ 3176 w 677145"/>
                <a:gd name="connsiteY4-354" fmla="*/ 330492 h 663933"/>
                <a:gd name="connsiteX5-355" fmla="*/ 62645 w 677145"/>
                <a:gd name="connsiteY5-356" fmla="*/ 127576 h 663933"/>
                <a:gd name="connsiteX0-357" fmla="*/ 101940 w 644966"/>
                <a:gd name="connsiteY0-358" fmla="*/ 58090 h 685888"/>
                <a:gd name="connsiteX1-359" fmla="*/ 545294 w 644966"/>
                <a:gd name="connsiteY1-360" fmla="*/ 16673 h 685888"/>
                <a:gd name="connsiteX2-361" fmla="*/ 633532 w 644966"/>
                <a:gd name="connsiteY2-362" fmla="*/ 330492 h 685888"/>
                <a:gd name="connsiteX3-363" fmla="*/ 533677 w 644966"/>
                <a:gd name="connsiteY3-364" fmla="*/ 663933 h 685888"/>
                <a:gd name="connsiteX4-365" fmla="*/ 10874 w 644966"/>
                <a:gd name="connsiteY4-366" fmla="*/ 575801 h 685888"/>
                <a:gd name="connsiteX5-367" fmla="*/ 36507 w 644966"/>
                <a:gd name="connsiteY5-368" fmla="*/ 127576 h 685888"/>
                <a:gd name="connsiteX0-369" fmla="*/ 101940 w 642626"/>
                <a:gd name="connsiteY0-370" fmla="*/ 58090 h 654766"/>
                <a:gd name="connsiteX1-371" fmla="*/ 545294 w 642626"/>
                <a:gd name="connsiteY1-372" fmla="*/ 16673 h 654766"/>
                <a:gd name="connsiteX2-373" fmla="*/ 633532 w 642626"/>
                <a:gd name="connsiteY2-374" fmla="*/ 330492 h 654766"/>
                <a:gd name="connsiteX3-375" fmla="*/ 567513 w 642626"/>
                <a:gd name="connsiteY3-376" fmla="*/ 613179 h 654766"/>
                <a:gd name="connsiteX4-377" fmla="*/ 10874 w 642626"/>
                <a:gd name="connsiteY4-378" fmla="*/ 575801 h 654766"/>
                <a:gd name="connsiteX5-379" fmla="*/ 36507 w 642626"/>
                <a:gd name="connsiteY5-380" fmla="*/ 127576 h 654766"/>
                <a:gd name="connsiteX0-381" fmla="*/ 101940 w 642626"/>
                <a:gd name="connsiteY0-382" fmla="*/ 30477 h 627153"/>
                <a:gd name="connsiteX1-383" fmla="*/ 545294 w 642626"/>
                <a:gd name="connsiteY1-384" fmla="*/ 31354 h 627153"/>
                <a:gd name="connsiteX2-385" fmla="*/ 633532 w 642626"/>
                <a:gd name="connsiteY2-386" fmla="*/ 302879 h 627153"/>
                <a:gd name="connsiteX3-387" fmla="*/ 567513 w 642626"/>
                <a:gd name="connsiteY3-388" fmla="*/ 585566 h 627153"/>
                <a:gd name="connsiteX4-389" fmla="*/ 10874 w 642626"/>
                <a:gd name="connsiteY4-390" fmla="*/ 548188 h 627153"/>
                <a:gd name="connsiteX5-391" fmla="*/ 36507 w 642626"/>
                <a:gd name="connsiteY5-392" fmla="*/ 99963 h 627153"/>
                <a:gd name="connsiteX0-393" fmla="*/ 101940 w 641803"/>
                <a:gd name="connsiteY0-394" fmla="*/ 32533 h 629209"/>
                <a:gd name="connsiteX1-395" fmla="*/ 545294 w 641803"/>
                <a:gd name="connsiteY1-396" fmla="*/ 33410 h 629209"/>
                <a:gd name="connsiteX2-397" fmla="*/ 633532 w 641803"/>
                <a:gd name="connsiteY2-398" fmla="*/ 304935 h 629209"/>
                <a:gd name="connsiteX3-399" fmla="*/ 567513 w 641803"/>
                <a:gd name="connsiteY3-400" fmla="*/ 587622 h 629209"/>
                <a:gd name="connsiteX4-401" fmla="*/ 10874 w 641803"/>
                <a:gd name="connsiteY4-402" fmla="*/ 550244 h 629209"/>
                <a:gd name="connsiteX5-403" fmla="*/ 36507 w 641803"/>
                <a:gd name="connsiteY5-404" fmla="*/ 102019 h 629209"/>
                <a:gd name="connsiteX0-405" fmla="*/ 93785 w 633648"/>
                <a:gd name="connsiteY0-406" fmla="*/ 32533 h 629209"/>
                <a:gd name="connsiteX1-407" fmla="*/ 537139 w 633648"/>
                <a:gd name="connsiteY1-408" fmla="*/ 33410 h 629209"/>
                <a:gd name="connsiteX2-409" fmla="*/ 625377 w 633648"/>
                <a:gd name="connsiteY2-410" fmla="*/ 304935 h 629209"/>
                <a:gd name="connsiteX3-411" fmla="*/ 559358 w 633648"/>
                <a:gd name="connsiteY3-412" fmla="*/ 587622 h 629209"/>
                <a:gd name="connsiteX4-413" fmla="*/ 2719 w 633648"/>
                <a:gd name="connsiteY4-414" fmla="*/ 550244 h 629209"/>
                <a:gd name="connsiteX5-415" fmla="*/ 28352 w 633648"/>
                <a:gd name="connsiteY5-416" fmla="*/ 102019 h 629209"/>
                <a:gd name="connsiteX0-417" fmla="*/ 103603 w 643466"/>
                <a:gd name="connsiteY0-418" fmla="*/ 32533 h 629209"/>
                <a:gd name="connsiteX1-419" fmla="*/ 546957 w 643466"/>
                <a:gd name="connsiteY1-420" fmla="*/ 33410 h 629209"/>
                <a:gd name="connsiteX2-421" fmla="*/ 635195 w 643466"/>
                <a:gd name="connsiteY2-422" fmla="*/ 304935 h 629209"/>
                <a:gd name="connsiteX3-423" fmla="*/ 569176 w 643466"/>
                <a:gd name="connsiteY3-424" fmla="*/ 587622 h 629209"/>
                <a:gd name="connsiteX4-425" fmla="*/ 12537 w 643466"/>
                <a:gd name="connsiteY4-426" fmla="*/ 550244 h 629209"/>
                <a:gd name="connsiteX5-427" fmla="*/ 4334 w 643466"/>
                <a:gd name="connsiteY5-428" fmla="*/ 102019 h 629209"/>
                <a:gd name="connsiteX0-429" fmla="*/ 103603 w 643466"/>
                <a:gd name="connsiteY0-430" fmla="*/ 32533 h 613248"/>
                <a:gd name="connsiteX1-431" fmla="*/ 546957 w 643466"/>
                <a:gd name="connsiteY1-432" fmla="*/ 33410 h 613248"/>
                <a:gd name="connsiteX2-433" fmla="*/ 635195 w 643466"/>
                <a:gd name="connsiteY2-434" fmla="*/ 304935 h 613248"/>
                <a:gd name="connsiteX3-435" fmla="*/ 569176 w 643466"/>
                <a:gd name="connsiteY3-436" fmla="*/ 587622 h 613248"/>
                <a:gd name="connsiteX4-437" fmla="*/ 12537 w 643466"/>
                <a:gd name="connsiteY4-438" fmla="*/ 518643 h 613248"/>
                <a:gd name="connsiteX5-439" fmla="*/ 4334 w 643466"/>
                <a:gd name="connsiteY5-440" fmla="*/ 102019 h 613248"/>
                <a:gd name="connsiteX0-441" fmla="*/ 103603 w 622280"/>
                <a:gd name="connsiteY0-442" fmla="*/ 51723 h 632438"/>
                <a:gd name="connsiteX1-443" fmla="*/ 546957 w 622280"/>
                <a:gd name="connsiteY1-444" fmla="*/ 52600 h 632438"/>
                <a:gd name="connsiteX2-445" fmla="*/ 569176 w 622280"/>
                <a:gd name="connsiteY2-446" fmla="*/ 606812 h 632438"/>
                <a:gd name="connsiteX3-447" fmla="*/ 12537 w 622280"/>
                <a:gd name="connsiteY3-448" fmla="*/ 537833 h 632438"/>
                <a:gd name="connsiteX4-449" fmla="*/ 4334 w 622280"/>
                <a:gd name="connsiteY4-450" fmla="*/ 121209 h 632438"/>
                <a:gd name="connsiteX0-451" fmla="*/ 103603 w 640916"/>
                <a:gd name="connsiteY0-452" fmla="*/ 51277 h 628066"/>
                <a:gd name="connsiteX1-453" fmla="*/ 546957 w 640916"/>
                <a:gd name="connsiteY1-454" fmla="*/ 52154 h 628066"/>
                <a:gd name="connsiteX2-455" fmla="*/ 595444 w 640916"/>
                <a:gd name="connsiteY2-456" fmla="*/ 600046 h 628066"/>
                <a:gd name="connsiteX3-457" fmla="*/ 12537 w 640916"/>
                <a:gd name="connsiteY3-458" fmla="*/ 537387 h 628066"/>
                <a:gd name="connsiteX4-459" fmla="*/ 4334 w 640916"/>
                <a:gd name="connsiteY4-460" fmla="*/ 120763 h 628066"/>
                <a:gd name="connsiteX0-461" fmla="*/ 103603 w 629940"/>
                <a:gd name="connsiteY0-462" fmla="*/ 26437 h 603226"/>
                <a:gd name="connsiteX1-463" fmla="*/ 546957 w 629940"/>
                <a:gd name="connsiteY1-464" fmla="*/ 27314 h 603226"/>
                <a:gd name="connsiteX2-465" fmla="*/ 595444 w 629940"/>
                <a:gd name="connsiteY2-466" fmla="*/ 575206 h 603226"/>
                <a:gd name="connsiteX3-467" fmla="*/ 12537 w 629940"/>
                <a:gd name="connsiteY3-468" fmla="*/ 512547 h 603226"/>
                <a:gd name="connsiteX4-469" fmla="*/ 4334 w 629940"/>
                <a:gd name="connsiteY4-470" fmla="*/ 95923 h 603226"/>
                <a:gd name="connsiteX0-471" fmla="*/ 103603 w 651443"/>
                <a:gd name="connsiteY0-472" fmla="*/ 20041 h 614843"/>
                <a:gd name="connsiteX1-473" fmla="*/ 608249 w 651443"/>
                <a:gd name="connsiteY1-474" fmla="*/ 39879 h 614843"/>
                <a:gd name="connsiteX2-475" fmla="*/ 595444 w 651443"/>
                <a:gd name="connsiteY2-476" fmla="*/ 568810 h 614843"/>
                <a:gd name="connsiteX3-477" fmla="*/ 12537 w 651443"/>
                <a:gd name="connsiteY3-478" fmla="*/ 506151 h 614843"/>
                <a:gd name="connsiteX4-479" fmla="*/ 4334 w 651443"/>
                <a:gd name="connsiteY4-480" fmla="*/ 89527 h 614843"/>
                <a:gd name="connsiteX0-481" fmla="*/ 103603 w 640788"/>
                <a:gd name="connsiteY0-482" fmla="*/ 20041 h 614843"/>
                <a:gd name="connsiteX1-483" fmla="*/ 581981 w 640788"/>
                <a:gd name="connsiteY1-484" fmla="*/ 39879 h 614843"/>
                <a:gd name="connsiteX2-485" fmla="*/ 595444 w 640788"/>
                <a:gd name="connsiteY2-486" fmla="*/ 568810 h 614843"/>
                <a:gd name="connsiteX3-487" fmla="*/ 12537 w 640788"/>
                <a:gd name="connsiteY3-488" fmla="*/ 506151 h 614843"/>
                <a:gd name="connsiteX4-489" fmla="*/ 4334 w 640788"/>
                <a:gd name="connsiteY4-490" fmla="*/ 89527 h 614843"/>
                <a:gd name="connsiteX0-491" fmla="*/ 103603 w 673655"/>
                <a:gd name="connsiteY0-492" fmla="*/ 38763 h 618146"/>
                <a:gd name="connsiteX1-493" fmla="*/ 581981 w 673655"/>
                <a:gd name="connsiteY1-494" fmla="*/ 58601 h 618146"/>
                <a:gd name="connsiteX2-495" fmla="*/ 621713 w 673655"/>
                <a:gd name="connsiteY2-496" fmla="*/ 562250 h 618146"/>
                <a:gd name="connsiteX3-497" fmla="*/ 12537 w 673655"/>
                <a:gd name="connsiteY3-498" fmla="*/ 524873 h 618146"/>
                <a:gd name="connsiteX4-499" fmla="*/ 4334 w 673655"/>
                <a:gd name="connsiteY4-500" fmla="*/ 108249 h 618146"/>
                <a:gd name="connsiteX0-501" fmla="*/ 103603 w 654750"/>
                <a:gd name="connsiteY0-502" fmla="*/ 38763 h 605787"/>
                <a:gd name="connsiteX1-503" fmla="*/ 581981 w 654750"/>
                <a:gd name="connsiteY1-504" fmla="*/ 58601 h 605787"/>
                <a:gd name="connsiteX2-505" fmla="*/ 621713 w 654750"/>
                <a:gd name="connsiteY2-506" fmla="*/ 562250 h 605787"/>
                <a:gd name="connsiteX3-507" fmla="*/ 12537 w 654750"/>
                <a:gd name="connsiteY3-508" fmla="*/ 524873 h 605787"/>
                <a:gd name="connsiteX4-509" fmla="*/ 4334 w 654750"/>
                <a:gd name="connsiteY4-510" fmla="*/ 108249 h 605787"/>
                <a:gd name="connsiteX0-511" fmla="*/ 103603 w 643734"/>
                <a:gd name="connsiteY0-512" fmla="*/ 31800 h 598824"/>
                <a:gd name="connsiteX1-513" fmla="*/ 581981 w 643734"/>
                <a:gd name="connsiteY1-514" fmla="*/ 51638 h 598824"/>
                <a:gd name="connsiteX2-515" fmla="*/ 621713 w 643734"/>
                <a:gd name="connsiteY2-516" fmla="*/ 555287 h 598824"/>
                <a:gd name="connsiteX3-517" fmla="*/ 12537 w 643734"/>
                <a:gd name="connsiteY3-518" fmla="*/ 517910 h 598824"/>
                <a:gd name="connsiteX4-519" fmla="*/ 4334 w 643734"/>
                <a:gd name="connsiteY4-520" fmla="*/ 101286 h 598824"/>
                <a:gd name="connsiteX0-521" fmla="*/ 103603 w 643734"/>
                <a:gd name="connsiteY0-522" fmla="*/ 24551 h 591575"/>
                <a:gd name="connsiteX1-523" fmla="*/ 581981 w 643734"/>
                <a:gd name="connsiteY1-524" fmla="*/ 44389 h 591575"/>
                <a:gd name="connsiteX2-525" fmla="*/ 621713 w 643734"/>
                <a:gd name="connsiteY2-526" fmla="*/ 548038 h 591575"/>
                <a:gd name="connsiteX3-527" fmla="*/ 12537 w 643734"/>
                <a:gd name="connsiteY3-528" fmla="*/ 510661 h 591575"/>
                <a:gd name="connsiteX4-529" fmla="*/ 4334 w 643734"/>
                <a:gd name="connsiteY4-530" fmla="*/ 94037 h 591575"/>
                <a:gd name="connsiteX0-531" fmla="*/ 103603 w 643734"/>
                <a:gd name="connsiteY0-532" fmla="*/ 20135 h 587159"/>
                <a:gd name="connsiteX1-533" fmla="*/ 581981 w 643734"/>
                <a:gd name="connsiteY1-534" fmla="*/ 39973 h 587159"/>
                <a:gd name="connsiteX2-535" fmla="*/ 621713 w 643734"/>
                <a:gd name="connsiteY2-536" fmla="*/ 543622 h 587159"/>
                <a:gd name="connsiteX3-537" fmla="*/ 12537 w 643734"/>
                <a:gd name="connsiteY3-538" fmla="*/ 506245 h 587159"/>
                <a:gd name="connsiteX4-539" fmla="*/ 4334 w 643734"/>
                <a:gd name="connsiteY4-540" fmla="*/ 89621 h 587159"/>
                <a:gd name="connsiteX0-541" fmla="*/ 51067 w 657504"/>
                <a:gd name="connsiteY0-542" fmla="*/ 31623 h 592327"/>
                <a:gd name="connsiteX1-543" fmla="*/ 581981 w 657504"/>
                <a:gd name="connsiteY1-544" fmla="*/ 45141 h 592327"/>
                <a:gd name="connsiteX2-545" fmla="*/ 621713 w 657504"/>
                <a:gd name="connsiteY2-546" fmla="*/ 548790 h 592327"/>
                <a:gd name="connsiteX3-547" fmla="*/ 12537 w 657504"/>
                <a:gd name="connsiteY3-548" fmla="*/ 511413 h 592327"/>
                <a:gd name="connsiteX4-549" fmla="*/ 4334 w 657504"/>
                <a:gd name="connsiteY4-550" fmla="*/ 94789 h 592327"/>
                <a:gd name="connsiteX0-551" fmla="*/ 51067 w 676118"/>
                <a:gd name="connsiteY0-552" fmla="*/ 31623 h 604686"/>
                <a:gd name="connsiteX1-553" fmla="*/ 581981 w 676118"/>
                <a:gd name="connsiteY1-554" fmla="*/ 45141 h 604686"/>
                <a:gd name="connsiteX2-555" fmla="*/ 621713 w 676118"/>
                <a:gd name="connsiteY2-556" fmla="*/ 548790 h 604686"/>
                <a:gd name="connsiteX3-557" fmla="*/ 12537 w 676118"/>
                <a:gd name="connsiteY3-558" fmla="*/ 511413 h 604686"/>
                <a:gd name="connsiteX4-559" fmla="*/ 4334 w 676118"/>
                <a:gd name="connsiteY4-560" fmla="*/ 94789 h 604686"/>
                <a:gd name="connsiteX0-561" fmla="*/ 51067 w 659741"/>
                <a:gd name="connsiteY0-562" fmla="*/ 18182 h 591245"/>
                <a:gd name="connsiteX1-563" fmla="*/ 581981 w 659741"/>
                <a:gd name="connsiteY1-564" fmla="*/ 31700 h 591245"/>
                <a:gd name="connsiteX2-565" fmla="*/ 621713 w 659741"/>
                <a:gd name="connsiteY2-566" fmla="*/ 535349 h 591245"/>
                <a:gd name="connsiteX3-567" fmla="*/ 12537 w 659741"/>
                <a:gd name="connsiteY3-568" fmla="*/ 497972 h 591245"/>
                <a:gd name="connsiteX4-569" fmla="*/ 4334 w 659741"/>
                <a:gd name="connsiteY4-570" fmla="*/ 81348 h 591245"/>
                <a:gd name="connsiteX0-571" fmla="*/ 51067 w 671131"/>
                <a:gd name="connsiteY0-572" fmla="*/ 18182 h 591245"/>
                <a:gd name="connsiteX1-573" fmla="*/ 617005 w 671131"/>
                <a:gd name="connsiteY1-574" fmla="*/ 31700 h 591245"/>
                <a:gd name="connsiteX2-575" fmla="*/ 621713 w 671131"/>
                <a:gd name="connsiteY2-576" fmla="*/ 535349 h 591245"/>
                <a:gd name="connsiteX3-577" fmla="*/ 12537 w 671131"/>
                <a:gd name="connsiteY3-578" fmla="*/ 497972 h 591245"/>
                <a:gd name="connsiteX4-579" fmla="*/ 4334 w 671131"/>
                <a:gd name="connsiteY4-580" fmla="*/ 81348 h 591245"/>
                <a:gd name="connsiteX0-581" fmla="*/ 51067 w 648099"/>
                <a:gd name="connsiteY0-582" fmla="*/ 18182 h 578886"/>
                <a:gd name="connsiteX1-583" fmla="*/ 617005 w 648099"/>
                <a:gd name="connsiteY1-584" fmla="*/ 31700 h 578886"/>
                <a:gd name="connsiteX2-585" fmla="*/ 621713 w 648099"/>
                <a:gd name="connsiteY2-586" fmla="*/ 535349 h 578886"/>
                <a:gd name="connsiteX3-587" fmla="*/ 12537 w 648099"/>
                <a:gd name="connsiteY3-588" fmla="*/ 497972 h 578886"/>
                <a:gd name="connsiteX4-589" fmla="*/ 4334 w 648099"/>
                <a:gd name="connsiteY4-590" fmla="*/ 81348 h 578886"/>
                <a:gd name="connsiteX0-591" fmla="*/ 51067 w 648099"/>
                <a:gd name="connsiteY0-592" fmla="*/ 18182 h 565791"/>
                <a:gd name="connsiteX1-593" fmla="*/ 617005 w 648099"/>
                <a:gd name="connsiteY1-594" fmla="*/ 31700 h 565791"/>
                <a:gd name="connsiteX2-595" fmla="*/ 621713 w 648099"/>
                <a:gd name="connsiteY2-596" fmla="*/ 535349 h 565791"/>
                <a:gd name="connsiteX3-597" fmla="*/ 12537 w 648099"/>
                <a:gd name="connsiteY3-598" fmla="*/ 497972 h 565791"/>
                <a:gd name="connsiteX4-599" fmla="*/ 4334 w 648099"/>
                <a:gd name="connsiteY4-600" fmla="*/ 81348 h 565791"/>
              </a:gdLst>
              <a:ahLst/>
              <a:cxnLst>
                <a:cxn ang="0">
                  <a:pos x="connsiteX0-591" y="connsiteY0-592"/>
                </a:cxn>
                <a:cxn ang="0">
                  <a:pos x="connsiteX1-593" y="connsiteY1-594"/>
                </a:cxn>
                <a:cxn ang="0">
                  <a:pos x="connsiteX2-595" y="connsiteY2-596"/>
                </a:cxn>
                <a:cxn ang="0">
                  <a:pos x="connsiteX3-597" y="connsiteY3-598"/>
                </a:cxn>
                <a:cxn ang="0">
                  <a:pos x="connsiteX4-599" y="connsiteY4-600"/>
                </a:cxn>
              </a:cxnLst>
              <a:rect l="l" t="t" r="r" b="b"/>
              <a:pathLst>
                <a:path w="648099" h="565791">
                  <a:moveTo>
                    <a:pt x="51067" y="18182"/>
                  </a:moveTo>
                  <a:cubicBezTo>
                    <a:pt x="281003" y="7261"/>
                    <a:pt x="591945" y="-22893"/>
                    <a:pt x="617005" y="31700"/>
                  </a:cubicBezTo>
                  <a:cubicBezTo>
                    <a:pt x="642065" y="86293"/>
                    <a:pt x="669922" y="489239"/>
                    <a:pt x="621713" y="535349"/>
                  </a:cubicBezTo>
                  <a:cubicBezTo>
                    <a:pt x="573504" y="581459"/>
                    <a:pt x="32838" y="579874"/>
                    <a:pt x="12537" y="497972"/>
                  </a:cubicBezTo>
                  <a:cubicBezTo>
                    <a:pt x="992" y="378148"/>
                    <a:pt x="-4426" y="189998"/>
                    <a:pt x="4334" y="81348"/>
                  </a:cubicBezTo>
                </a:path>
              </a:pathLst>
            </a:custGeom>
            <a:solidFill>
              <a:schemeClr val="bg1"/>
            </a:solidFill>
            <a:ln w="25400" cap="rnd">
              <a:solidFill>
                <a:srgbClr val="6FCEC8"/>
              </a:solidFill>
              <a:prstDash val="solid"/>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17" name="文本框 216"/>
            <p:cNvSpPr txBox="1"/>
            <p:nvPr/>
          </p:nvSpPr>
          <p:spPr>
            <a:xfrm>
              <a:off x="6688287" y="5195311"/>
              <a:ext cx="1214878" cy="492443"/>
            </a:xfrm>
            <a:prstGeom prst="rect">
              <a:avLst/>
            </a:prstGeom>
            <a:noFill/>
          </p:spPr>
          <p:txBody>
            <a:bodyPr wrap="square" rtlCol="0">
              <a:spAutoFit/>
            </a:bodyPr>
            <a:lstStyle/>
            <a:p>
              <a:pPr algn="ctr"/>
              <a:r>
                <a:rPr lang="zh-CN" altLang="en-US" sz="2600" b="1" dirty="0" smtClean="0">
                  <a:latin typeface="方正静蕾简体" panose="02000000000000000000" pitchFamily="2" charset="-122"/>
                  <a:ea typeface="方正静蕾简体" panose="02000000000000000000" pitchFamily="2" charset="-122"/>
                </a:rPr>
                <a:t>小标题</a:t>
              </a:r>
              <a:endParaRPr lang="zh-CN" altLang="en-US" sz="2600" b="1" dirty="0">
                <a:latin typeface="方正静蕾简体" panose="02000000000000000000" pitchFamily="2" charset="-122"/>
                <a:ea typeface="方正静蕾简体" panose="02000000000000000000" pitchFamily="2" charset="-122"/>
              </a:endParaRPr>
            </a:p>
          </p:txBody>
        </p:sp>
        <p:grpSp>
          <p:nvGrpSpPr>
            <p:cNvPr id="226" name="组合 225"/>
            <p:cNvGrpSpPr/>
            <p:nvPr/>
          </p:nvGrpSpPr>
          <p:grpSpPr>
            <a:xfrm>
              <a:off x="7077843" y="4654069"/>
              <a:ext cx="557229" cy="497597"/>
              <a:chOff x="4577745" y="4336117"/>
              <a:chExt cx="557229" cy="497597"/>
            </a:xfrm>
          </p:grpSpPr>
          <p:sp>
            <p:nvSpPr>
              <p:cNvPr id="227" name="任意多边形 226"/>
              <p:cNvSpPr/>
              <p:nvPr/>
            </p:nvSpPr>
            <p:spPr>
              <a:xfrm>
                <a:off x="4577745" y="4392897"/>
                <a:ext cx="557229" cy="440817"/>
              </a:xfrm>
              <a:custGeom>
                <a:avLst/>
                <a:gdLst>
                  <a:gd name="connsiteX0" fmla="*/ 14510 w 533941"/>
                  <a:gd name="connsiteY0" fmla="*/ 334613 h 439545"/>
                  <a:gd name="connsiteX1" fmla="*/ 33171 w 533941"/>
                  <a:gd name="connsiteY1" fmla="*/ 415479 h 439545"/>
                  <a:gd name="connsiteX2" fmla="*/ 219783 w 533941"/>
                  <a:gd name="connsiteY2" fmla="*/ 415479 h 439545"/>
                  <a:gd name="connsiteX3" fmla="*/ 505922 w 533941"/>
                  <a:gd name="connsiteY3" fmla="*/ 135560 h 439545"/>
                  <a:gd name="connsiteX4" fmla="*/ 487261 w 533941"/>
                  <a:gd name="connsiteY4" fmla="*/ 4932 h 439545"/>
                  <a:gd name="connsiteX5" fmla="*/ 188681 w 533941"/>
                  <a:gd name="connsiteY5" fmla="*/ 297291 h 439545"/>
                  <a:gd name="connsiteX6" fmla="*/ 14510 w 533941"/>
                  <a:gd name="connsiteY6" fmla="*/ 334613 h 439545"/>
                  <a:gd name="connsiteX0-1" fmla="*/ 11897 w 542181"/>
                  <a:gd name="connsiteY0-2" fmla="*/ 307480 h 440817"/>
                  <a:gd name="connsiteX1-3" fmla="*/ 41411 w 542181"/>
                  <a:gd name="connsiteY1-4" fmla="*/ 415479 h 440817"/>
                  <a:gd name="connsiteX2-5" fmla="*/ 228023 w 542181"/>
                  <a:gd name="connsiteY2-6" fmla="*/ 415479 h 440817"/>
                  <a:gd name="connsiteX3-7" fmla="*/ 514162 w 542181"/>
                  <a:gd name="connsiteY3-8" fmla="*/ 135560 h 440817"/>
                  <a:gd name="connsiteX4-9" fmla="*/ 495501 w 542181"/>
                  <a:gd name="connsiteY4-10" fmla="*/ 4932 h 440817"/>
                  <a:gd name="connsiteX5-11" fmla="*/ 196921 w 542181"/>
                  <a:gd name="connsiteY5-12" fmla="*/ 297291 h 440817"/>
                  <a:gd name="connsiteX6-13" fmla="*/ 11897 w 542181"/>
                  <a:gd name="connsiteY6-14" fmla="*/ 307480 h 440817"/>
                  <a:gd name="connsiteX0-15" fmla="*/ 26945 w 557229"/>
                  <a:gd name="connsiteY0-16" fmla="*/ 307480 h 440817"/>
                  <a:gd name="connsiteX1-17" fmla="*/ 23898 w 557229"/>
                  <a:gd name="connsiteY1-18" fmla="*/ 415479 h 440817"/>
                  <a:gd name="connsiteX2-19" fmla="*/ 243071 w 557229"/>
                  <a:gd name="connsiteY2-20" fmla="*/ 415479 h 440817"/>
                  <a:gd name="connsiteX3-21" fmla="*/ 529210 w 557229"/>
                  <a:gd name="connsiteY3-22" fmla="*/ 135560 h 440817"/>
                  <a:gd name="connsiteX4-23" fmla="*/ 510549 w 557229"/>
                  <a:gd name="connsiteY4-24" fmla="*/ 4932 h 440817"/>
                  <a:gd name="connsiteX5-25" fmla="*/ 211969 w 557229"/>
                  <a:gd name="connsiteY5-26" fmla="*/ 297291 h 440817"/>
                  <a:gd name="connsiteX6-27" fmla="*/ 26945 w 557229"/>
                  <a:gd name="connsiteY6-28" fmla="*/ 307480 h 440817"/>
                </a:gdLst>
                <a:ahLst/>
                <a:cxnLst>
                  <a:cxn ang="0">
                    <a:pos x="connsiteX0-15" y="connsiteY0-16"/>
                  </a:cxn>
                  <a:cxn ang="0">
                    <a:pos x="connsiteX1-17" y="connsiteY1-18"/>
                  </a:cxn>
                  <a:cxn ang="0">
                    <a:pos x="connsiteX2-19" y="connsiteY2-20"/>
                  </a:cxn>
                  <a:cxn ang="0">
                    <a:pos x="connsiteX3-21" y="connsiteY3-22"/>
                  </a:cxn>
                  <a:cxn ang="0">
                    <a:pos x="connsiteX4-23" y="connsiteY4-24"/>
                  </a:cxn>
                  <a:cxn ang="0">
                    <a:pos x="connsiteX5-25" y="connsiteY5-26"/>
                  </a:cxn>
                  <a:cxn ang="0">
                    <a:pos x="connsiteX6-27" y="connsiteY6-28"/>
                  </a:cxn>
                </a:cxnLst>
                <a:rect l="l" t="t" r="r" b="b"/>
                <a:pathLst>
                  <a:path w="557229" h="440817">
                    <a:moveTo>
                      <a:pt x="26945" y="307480"/>
                    </a:moveTo>
                    <a:cubicBezTo>
                      <a:pt x="-4400" y="327178"/>
                      <a:pt x="-12123" y="397479"/>
                      <a:pt x="23898" y="415479"/>
                    </a:cubicBezTo>
                    <a:cubicBezTo>
                      <a:pt x="59919" y="433479"/>
                      <a:pt x="158852" y="462132"/>
                      <a:pt x="243071" y="415479"/>
                    </a:cubicBezTo>
                    <a:cubicBezTo>
                      <a:pt x="327290" y="368826"/>
                      <a:pt x="484630" y="203984"/>
                      <a:pt x="529210" y="135560"/>
                    </a:cubicBezTo>
                    <a:cubicBezTo>
                      <a:pt x="573790" y="67136"/>
                      <a:pt x="563422" y="-22023"/>
                      <a:pt x="510549" y="4932"/>
                    </a:cubicBezTo>
                    <a:cubicBezTo>
                      <a:pt x="457676" y="31887"/>
                      <a:pt x="292570" y="246866"/>
                      <a:pt x="211969" y="297291"/>
                    </a:cubicBezTo>
                    <a:cubicBezTo>
                      <a:pt x="131368" y="347716"/>
                      <a:pt x="58290" y="287782"/>
                      <a:pt x="26945" y="307480"/>
                    </a:cubicBezTo>
                    <a:close/>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227"/>
              <p:cNvSpPr/>
              <p:nvPr/>
            </p:nvSpPr>
            <p:spPr>
              <a:xfrm>
                <a:off x="4611655" y="4336117"/>
                <a:ext cx="513962" cy="482779"/>
              </a:xfrm>
              <a:custGeom>
                <a:avLst/>
                <a:gdLst>
                  <a:gd name="connsiteX0" fmla="*/ 198035 w 502835"/>
                  <a:gd name="connsiteY0" fmla="*/ 493056 h 493056"/>
                  <a:gd name="connsiteX1" fmla="*/ 123390 w 502835"/>
                  <a:gd name="connsiteY1" fmla="*/ 368648 h 493056"/>
                  <a:gd name="connsiteX2" fmla="*/ 5203 w 502835"/>
                  <a:gd name="connsiteY2" fmla="*/ 393529 h 493056"/>
                  <a:gd name="connsiteX3" fmla="*/ 310003 w 502835"/>
                  <a:gd name="connsiteY3" fmla="*/ 32746 h 493056"/>
                  <a:gd name="connsiteX4" fmla="*/ 502835 w 502835"/>
                  <a:gd name="connsiteY4" fmla="*/ 38966 h 493056"/>
                  <a:gd name="connsiteX0-1" fmla="*/ 205934 w 510734"/>
                  <a:gd name="connsiteY0-2" fmla="*/ 491889 h 491889"/>
                  <a:gd name="connsiteX1-3" fmla="*/ 131289 w 510734"/>
                  <a:gd name="connsiteY1-4" fmla="*/ 367481 h 491889"/>
                  <a:gd name="connsiteX2-5" fmla="*/ 4962 w 510734"/>
                  <a:gd name="connsiteY2-6" fmla="*/ 376082 h 491889"/>
                  <a:gd name="connsiteX3-7" fmla="*/ 317902 w 510734"/>
                  <a:gd name="connsiteY3-8" fmla="*/ 31579 h 491889"/>
                  <a:gd name="connsiteX4-9" fmla="*/ 510734 w 510734"/>
                  <a:gd name="connsiteY4-10" fmla="*/ 37799 h 491889"/>
                  <a:gd name="connsiteX0-11" fmla="*/ 205532 w 510332"/>
                  <a:gd name="connsiteY0-12" fmla="*/ 491889 h 491889"/>
                  <a:gd name="connsiteX1-13" fmla="*/ 136314 w 510332"/>
                  <a:gd name="connsiteY1-14" fmla="*/ 383761 h 491889"/>
                  <a:gd name="connsiteX2-15" fmla="*/ 4560 w 510332"/>
                  <a:gd name="connsiteY2-16" fmla="*/ 376082 h 491889"/>
                  <a:gd name="connsiteX3-17" fmla="*/ 317500 w 510332"/>
                  <a:gd name="connsiteY3-18" fmla="*/ 31579 h 491889"/>
                  <a:gd name="connsiteX4-19" fmla="*/ 510332 w 510332"/>
                  <a:gd name="connsiteY4-20" fmla="*/ 37799 h 491889"/>
                  <a:gd name="connsiteX0-21" fmla="*/ 159192 w 510119"/>
                  <a:gd name="connsiteY0-22" fmla="*/ 489175 h 489175"/>
                  <a:gd name="connsiteX1-23" fmla="*/ 136101 w 510119"/>
                  <a:gd name="connsiteY1-24" fmla="*/ 383761 h 489175"/>
                  <a:gd name="connsiteX2-25" fmla="*/ 4347 w 510119"/>
                  <a:gd name="connsiteY2-26" fmla="*/ 376082 h 489175"/>
                  <a:gd name="connsiteX3-27" fmla="*/ 317287 w 510119"/>
                  <a:gd name="connsiteY3-28" fmla="*/ 31579 h 489175"/>
                  <a:gd name="connsiteX4-29" fmla="*/ 510119 w 510119"/>
                  <a:gd name="connsiteY4-30" fmla="*/ 37799 h 489175"/>
                  <a:gd name="connsiteX0-31" fmla="*/ 159192 w 510119"/>
                  <a:gd name="connsiteY0-32" fmla="*/ 489175 h 489175"/>
                  <a:gd name="connsiteX1-33" fmla="*/ 136101 w 510119"/>
                  <a:gd name="connsiteY1-34" fmla="*/ 383761 h 489175"/>
                  <a:gd name="connsiteX2-35" fmla="*/ 4347 w 510119"/>
                  <a:gd name="connsiteY2-36" fmla="*/ 376082 h 489175"/>
                  <a:gd name="connsiteX3-37" fmla="*/ 317287 w 510119"/>
                  <a:gd name="connsiteY3-38" fmla="*/ 31579 h 489175"/>
                  <a:gd name="connsiteX4-39" fmla="*/ 510119 w 510119"/>
                  <a:gd name="connsiteY4-40" fmla="*/ 37799 h 489175"/>
                  <a:gd name="connsiteX0-41" fmla="*/ 151016 w 510083"/>
                  <a:gd name="connsiteY0-42" fmla="*/ 483748 h 483748"/>
                  <a:gd name="connsiteX1-43" fmla="*/ 136065 w 510083"/>
                  <a:gd name="connsiteY1-44" fmla="*/ 383761 h 483748"/>
                  <a:gd name="connsiteX2-45" fmla="*/ 4311 w 510083"/>
                  <a:gd name="connsiteY2-46" fmla="*/ 376082 h 483748"/>
                  <a:gd name="connsiteX3-47" fmla="*/ 317251 w 510083"/>
                  <a:gd name="connsiteY3-48" fmla="*/ 31579 h 483748"/>
                  <a:gd name="connsiteX4-49" fmla="*/ 510083 w 510083"/>
                  <a:gd name="connsiteY4-50" fmla="*/ 37799 h 483748"/>
                  <a:gd name="connsiteX0-51" fmla="*/ 150514 w 509581"/>
                  <a:gd name="connsiteY0-52" fmla="*/ 483748 h 483748"/>
                  <a:gd name="connsiteX1-53" fmla="*/ 135563 w 509581"/>
                  <a:gd name="connsiteY1-54" fmla="*/ 383761 h 483748"/>
                  <a:gd name="connsiteX2-55" fmla="*/ 3809 w 509581"/>
                  <a:gd name="connsiteY2-56" fmla="*/ 376082 h 483748"/>
                  <a:gd name="connsiteX3-57" fmla="*/ 316749 w 509581"/>
                  <a:gd name="connsiteY3-58" fmla="*/ 31579 h 483748"/>
                  <a:gd name="connsiteX4-59" fmla="*/ 509581 w 509581"/>
                  <a:gd name="connsiteY4-60" fmla="*/ 37799 h 483748"/>
                  <a:gd name="connsiteX0-61" fmla="*/ 146758 w 505825"/>
                  <a:gd name="connsiteY0-62" fmla="*/ 483748 h 483748"/>
                  <a:gd name="connsiteX1-63" fmla="*/ 131807 w 505825"/>
                  <a:gd name="connsiteY1-64" fmla="*/ 383761 h 483748"/>
                  <a:gd name="connsiteX2-65" fmla="*/ 53 w 505825"/>
                  <a:gd name="connsiteY2-66" fmla="*/ 376082 h 483748"/>
                  <a:gd name="connsiteX3-67" fmla="*/ 312993 w 505825"/>
                  <a:gd name="connsiteY3-68" fmla="*/ 31579 h 483748"/>
                  <a:gd name="connsiteX4-69" fmla="*/ 505825 w 505825"/>
                  <a:gd name="connsiteY4-70" fmla="*/ 37799 h 483748"/>
                  <a:gd name="connsiteX0-71" fmla="*/ 154904 w 513971"/>
                  <a:gd name="connsiteY0-72" fmla="*/ 482779 h 482779"/>
                  <a:gd name="connsiteX1-73" fmla="*/ 139953 w 513971"/>
                  <a:gd name="connsiteY1-74" fmla="*/ 382792 h 482779"/>
                  <a:gd name="connsiteX2-75" fmla="*/ 59 w 513971"/>
                  <a:gd name="connsiteY2-76" fmla="*/ 361546 h 482779"/>
                  <a:gd name="connsiteX3-77" fmla="*/ 321139 w 513971"/>
                  <a:gd name="connsiteY3-78" fmla="*/ 30610 h 482779"/>
                  <a:gd name="connsiteX4-79" fmla="*/ 513971 w 513971"/>
                  <a:gd name="connsiteY4-80" fmla="*/ 36830 h 482779"/>
                  <a:gd name="connsiteX0-81" fmla="*/ 154895 w 513962"/>
                  <a:gd name="connsiteY0-82" fmla="*/ 482779 h 482779"/>
                  <a:gd name="connsiteX1-83" fmla="*/ 139944 w 513962"/>
                  <a:gd name="connsiteY1-84" fmla="*/ 382792 h 482779"/>
                  <a:gd name="connsiteX2-85" fmla="*/ 50 w 513962"/>
                  <a:gd name="connsiteY2-86" fmla="*/ 361546 h 482779"/>
                  <a:gd name="connsiteX3-87" fmla="*/ 321130 w 513962"/>
                  <a:gd name="connsiteY3-88" fmla="*/ 30610 h 482779"/>
                  <a:gd name="connsiteX4-89" fmla="*/ 513962 w 513962"/>
                  <a:gd name="connsiteY4-90" fmla="*/ 36830 h 482779"/>
                </a:gdLst>
                <a:ahLst/>
                <a:cxnLst>
                  <a:cxn ang="0">
                    <a:pos x="connsiteX0-81" y="connsiteY0-82"/>
                  </a:cxn>
                  <a:cxn ang="0">
                    <a:pos x="connsiteX1-83" y="connsiteY1-84"/>
                  </a:cxn>
                  <a:cxn ang="0">
                    <a:pos x="connsiteX2-85" y="connsiteY2-86"/>
                  </a:cxn>
                  <a:cxn ang="0">
                    <a:pos x="connsiteX3-87" y="connsiteY3-88"/>
                  </a:cxn>
                  <a:cxn ang="0">
                    <a:pos x="connsiteX4-89" y="connsiteY4-90"/>
                  </a:cxn>
                </a:cxnLst>
                <a:rect l="l" t="t" r="r" b="b"/>
                <a:pathLst>
                  <a:path w="513962" h="482779">
                    <a:moveTo>
                      <a:pt x="154895" y="482779"/>
                    </a:moveTo>
                    <a:cubicBezTo>
                      <a:pt x="158062" y="428869"/>
                      <a:pt x="144044" y="389430"/>
                      <a:pt x="139944" y="382792"/>
                    </a:cubicBezTo>
                    <a:cubicBezTo>
                      <a:pt x="135844" y="376154"/>
                      <a:pt x="-3014" y="379542"/>
                      <a:pt x="50" y="361546"/>
                    </a:cubicBezTo>
                    <a:cubicBezTo>
                      <a:pt x="3114" y="343550"/>
                      <a:pt x="235478" y="84729"/>
                      <a:pt x="321130" y="30610"/>
                    </a:cubicBezTo>
                    <a:cubicBezTo>
                      <a:pt x="406782" y="-23509"/>
                      <a:pt x="459015" y="4173"/>
                      <a:pt x="513962" y="36830"/>
                    </a:cubicBezTo>
                  </a:path>
                </a:pathLst>
              </a:custGeom>
              <a:noFill/>
              <a:ln w="25400" cap="rnd">
                <a:solidFill>
                  <a:srgbClr val="6FCEC8"/>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229" name="文本框 228"/>
          <p:cNvSpPr txBox="1"/>
          <p:nvPr/>
        </p:nvSpPr>
        <p:spPr>
          <a:xfrm>
            <a:off x="1762566" y="2180921"/>
            <a:ext cx="1996584" cy="1077218"/>
          </a:xfrm>
          <a:prstGeom prst="rect">
            <a:avLst/>
          </a:prstGeom>
          <a:noFill/>
        </p:spPr>
        <p:txBody>
          <a:bodyPr wrap="square" rtlCol="0">
            <a:spAutoFit/>
          </a:bodyPr>
          <a:lstStyle/>
          <a:p>
            <a:pPr algn="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30" name="文本框 229"/>
          <p:cNvSpPr txBox="1"/>
          <p:nvPr/>
        </p:nvSpPr>
        <p:spPr>
          <a:xfrm>
            <a:off x="1808797" y="4456769"/>
            <a:ext cx="1996584" cy="1077218"/>
          </a:xfrm>
          <a:prstGeom prst="rect">
            <a:avLst/>
          </a:prstGeom>
          <a:noFill/>
        </p:spPr>
        <p:txBody>
          <a:bodyPr wrap="square" rtlCol="0">
            <a:spAutoFit/>
          </a:bodyPr>
          <a:lstStyle/>
          <a:p>
            <a:pPr algn="r"/>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31" name="文本框 230"/>
          <p:cNvSpPr txBox="1"/>
          <p:nvPr/>
        </p:nvSpPr>
        <p:spPr>
          <a:xfrm>
            <a:off x="8391004" y="2174885"/>
            <a:ext cx="1996584" cy="1077218"/>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32" name="文本框 231"/>
          <p:cNvSpPr txBox="1"/>
          <p:nvPr/>
        </p:nvSpPr>
        <p:spPr>
          <a:xfrm>
            <a:off x="8391004" y="4407725"/>
            <a:ext cx="1996584" cy="1077218"/>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pic>
        <p:nvPicPr>
          <p:cNvPr id="251" name="图片 250"/>
          <p:cNvPicPr>
            <a:picLocks noChangeAspect="1"/>
          </p:cNvPicPr>
          <p:nvPr/>
        </p:nvPicPr>
        <p:blipFill>
          <a:blip r:embed="rId4"/>
          <a:stretch>
            <a:fillRect/>
          </a:stretch>
        </p:blipFill>
        <p:spPr>
          <a:xfrm rot="2448184">
            <a:off x="10767740" y="3634669"/>
            <a:ext cx="715386" cy="1012339"/>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33"/>
                                        </p:tgtEl>
                                        <p:attrNameLst>
                                          <p:attrName>style.visibility</p:attrName>
                                        </p:attrNameLst>
                                      </p:cBhvr>
                                      <p:to>
                                        <p:strVal val="visible"/>
                                      </p:to>
                                    </p:set>
                                    <p:animEffect transition="in" filter="fade">
                                      <p:cBhvr>
                                        <p:cTn id="17" dur="500"/>
                                        <p:tgtEl>
                                          <p:spTgt spid="233"/>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nodeType="clickEffect">
                                  <p:stCondLst>
                                    <p:cond delay="0"/>
                                  </p:stCondLst>
                                  <p:childTnLst>
                                    <p:set>
                                      <p:cBhvr>
                                        <p:cTn id="21" dur="1" fill="hold">
                                          <p:stCondLst>
                                            <p:cond delay="0"/>
                                          </p:stCondLst>
                                        </p:cTn>
                                        <p:tgtEl>
                                          <p:spTgt spid="251"/>
                                        </p:tgtEl>
                                        <p:attrNameLst>
                                          <p:attrName>style.visibility</p:attrName>
                                        </p:attrNameLst>
                                      </p:cBhvr>
                                      <p:to>
                                        <p:strVal val="visible"/>
                                      </p:to>
                                    </p:set>
                                    <p:anim calcmode="lin" valueType="num">
                                      <p:cBhvr additive="base">
                                        <p:cTn id="22" dur="500" fill="hold"/>
                                        <p:tgtEl>
                                          <p:spTgt spid="251"/>
                                        </p:tgtEl>
                                        <p:attrNameLst>
                                          <p:attrName>ppt_x</p:attrName>
                                        </p:attrNameLst>
                                      </p:cBhvr>
                                      <p:tavLst>
                                        <p:tav tm="0">
                                          <p:val>
                                            <p:strVal val="1+#ppt_w/2"/>
                                          </p:val>
                                        </p:tav>
                                        <p:tav tm="100000">
                                          <p:val>
                                            <p:strVal val="#ppt_x"/>
                                          </p:val>
                                        </p:tav>
                                      </p:tavLst>
                                    </p:anim>
                                    <p:anim calcmode="lin" valueType="num">
                                      <p:cBhvr additive="base">
                                        <p:cTn id="23" dur="500" fill="hold"/>
                                        <p:tgtEl>
                                          <p:spTgt spid="251"/>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500"/>
                                        <p:tgtEl>
                                          <p:spTgt spid="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207"/>
                                        </p:tgtEl>
                                        <p:attrNameLst>
                                          <p:attrName>style.visibility</p:attrName>
                                        </p:attrNameLst>
                                      </p:cBhvr>
                                      <p:to>
                                        <p:strVal val="visible"/>
                                      </p:to>
                                    </p:set>
                                    <p:animEffect transition="in" filter="fade">
                                      <p:cBhvr>
                                        <p:cTn id="33" dur="500"/>
                                        <p:tgtEl>
                                          <p:spTgt spid="207"/>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500"/>
                                        <p:tgtEl>
                                          <p:spTgt spid="3"/>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05"/>
                                        </p:tgtEl>
                                        <p:attrNameLst>
                                          <p:attrName>style.visibility</p:attrName>
                                        </p:attrNameLst>
                                      </p:cBhvr>
                                      <p:to>
                                        <p:strVal val="visible"/>
                                      </p:to>
                                    </p:set>
                                    <p:animEffect transition="in" filter="fade">
                                      <p:cBhvr>
                                        <p:cTn id="43" dur="500"/>
                                        <p:tgtEl>
                                          <p:spTgt spid="205"/>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5"/>
                                        </p:tgtEl>
                                        <p:attrNameLst>
                                          <p:attrName>style.visibility</p:attrName>
                                        </p:attrNameLst>
                                      </p:cBhvr>
                                      <p:to>
                                        <p:strVal val="visible"/>
                                      </p:to>
                                    </p:set>
                                    <p:animEffect transition="in" filter="fade">
                                      <p:cBhvr>
                                        <p:cTn id="48" dur="500"/>
                                        <p:tgtEl>
                                          <p:spTgt spid="5"/>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208"/>
                                        </p:tgtEl>
                                        <p:attrNameLst>
                                          <p:attrName>style.visibility</p:attrName>
                                        </p:attrNameLst>
                                      </p:cBhvr>
                                      <p:to>
                                        <p:strVal val="visible"/>
                                      </p:to>
                                    </p:set>
                                    <p:animEffect transition="in" filter="fade">
                                      <p:cBhvr>
                                        <p:cTn id="53" dur="500"/>
                                        <p:tgtEl>
                                          <p:spTgt spid="208"/>
                                        </p:tgtEl>
                                      </p:cBhvr>
                                    </p:animEffec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fade">
                                      <p:cBhvr>
                                        <p:cTn id="58" dur="500"/>
                                        <p:tgtEl>
                                          <p:spTgt spid="4"/>
                                        </p:tgtEl>
                                      </p:cBhvr>
                                    </p:animEffect>
                                  </p:childTnLst>
                                </p:cTn>
                              </p:par>
                            </p:childTnLst>
                          </p:cTn>
                        </p:par>
                      </p:childTnLst>
                    </p:cTn>
                  </p:par>
                  <p:par>
                    <p:cTn id="59" fill="hold">
                      <p:stCondLst>
                        <p:cond delay="indefinite"/>
                      </p:stCondLst>
                      <p:childTnLst>
                        <p:par>
                          <p:cTn id="60" fill="hold">
                            <p:stCondLst>
                              <p:cond delay="0"/>
                            </p:stCondLst>
                            <p:childTnLst>
                              <p:par>
                                <p:cTn id="61" presetID="10" presetClass="entr" presetSubtype="0" fill="hold" grpId="0" nodeType="clickEffect">
                                  <p:stCondLst>
                                    <p:cond delay="0"/>
                                  </p:stCondLst>
                                  <p:childTnLst>
                                    <p:set>
                                      <p:cBhvr>
                                        <p:cTn id="62" dur="1" fill="hold">
                                          <p:stCondLst>
                                            <p:cond delay="0"/>
                                          </p:stCondLst>
                                        </p:cTn>
                                        <p:tgtEl>
                                          <p:spTgt spid="206"/>
                                        </p:tgtEl>
                                        <p:attrNameLst>
                                          <p:attrName>style.visibility</p:attrName>
                                        </p:attrNameLst>
                                      </p:cBhvr>
                                      <p:to>
                                        <p:strVal val="visible"/>
                                      </p:to>
                                    </p:set>
                                    <p:animEffect transition="in" filter="fade">
                                      <p:cBhvr>
                                        <p:cTn id="63" dur="500"/>
                                        <p:tgtEl>
                                          <p:spTgt spid="206"/>
                                        </p:tgtEl>
                                      </p:cBhvr>
                                    </p:animEffect>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229"/>
                                        </p:tgtEl>
                                        <p:attrNameLst>
                                          <p:attrName>style.visibility</p:attrName>
                                        </p:attrNameLst>
                                      </p:cBhvr>
                                      <p:to>
                                        <p:strVal val="visible"/>
                                      </p:to>
                                    </p:set>
                                    <p:animEffect transition="in" filter="fade">
                                      <p:cBhvr>
                                        <p:cTn id="68" dur="1000"/>
                                        <p:tgtEl>
                                          <p:spTgt spid="229"/>
                                        </p:tgtEl>
                                      </p:cBhvr>
                                    </p:animEffect>
                                    <p:anim calcmode="lin" valueType="num">
                                      <p:cBhvr>
                                        <p:cTn id="69" dur="1000" fill="hold"/>
                                        <p:tgtEl>
                                          <p:spTgt spid="229"/>
                                        </p:tgtEl>
                                        <p:attrNameLst>
                                          <p:attrName>ppt_x</p:attrName>
                                        </p:attrNameLst>
                                      </p:cBhvr>
                                      <p:tavLst>
                                        <p:tav tm="0">
                                          <p:val>
                                            <p:strVal val="#ppt_x"/>
                                          </p:val>
                                        </p:tav>
                                        <p:tav tm="100000">
                                          <p:val>
                                            <p:strVal val="#ppt_x"/>
                                          </p:val>
                                        </p:tav>
                                      </p:tavLst>
                                    </p:anim>
                                    <p:anim calcmode="lin" valueType="num">
                                      <p:cBhvr>
                                        <p:cTn id="70" dur="1000" fill="hold"/>
                                        <p:tgtEl>
                                          <p:spTgt spid="229"/>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231"/>
                                        </p:tgtEl>
                                        <p:attrNameLst>
                                          <p:attrName>style.visibility</p:attrName>
                                        </p:attrNameLst>
                                      </p:cBhvr>
                                      <p:to>
                                        <p:strVal val="visible"/>
                                      </p:to>
                                    </p:set>
                                    <p:animEffect transition="in" filter="fade">
                                      <p:cBhvr>
                                        <p:cTn id="75" dur="1000"/>
                                        <p:tgtEl>
                                          <p:spTgt spid="231"/>
                                        </p:tgtEl>
                                      </p:cBhvr>
                                    </p:animEffect>
                                    <p:anim calcmode="lin" valueType="num">
                                      <p:cBhvr>
                                        <p:cTn id="76" dur="1000" fill="hold"/>
                                        <p:tgtEl>
                                          <p:spTgt spid="231"/>
                                        </p:tgtEl>
                                        <p:attrNameLst>
                                          <p:attrName>ppt_x</p:attrName>
                                        </p:attrNameLst>
                                      </p:cBhvr>
                                      <p:tavLst>
                                        <p:tav tm="0">
                                          <p:val>
                                            <p:strVal val="#ppt_x"/>
                                          </p:val>
                                        </p:tav>
                                        <p:tav tm="100000">
                                          <p:val>
                                            <p:strVal val="#ppt_x"/>
                                          </p:val>
                                        </p:tav>
                                      </p:tavLst>
                                    </p:anim>
                                    <p:anim calcmode="lin" valueType="num">
                                      <p:cBhvr>
                                        <p:cTn id="77" dur="1000" fill="hold"/>
                                        <p:tgtEl>
                                          <p:spTgt spid="231"/>
                                        </p:tgtEl>
                                        <p:attrNameLst>
                                          <p:attrName>ppt_y</p:attrName>
                                        </p:attrNameLst>
                                      </p:cBhvr>
                                      <p:tavLst>
                                        <p:tav tm="0">
                                          <p:val>
                                            <p:strVal val="#ppt_y+.1"/>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42" presetClass="entr" presetSubtype="0" fill="hold" grpId="0" nodeType="clickEffect">
                                  <p:stCondLst>
                                    <p:cond delay="0"/>
                                  </p:stCondLst>
                                  <p:childTnLst>
                                    <p:set>
                                      <p:cBhvr>
                                        <p:cTn id="81" dur="1" fill="hold">
                                          <p:stCondLst>
                                            <p:cond delay="0"/>
                                          </p:stCondLst>
                                        </p:cTn>
                                        <p:tgtEl>
                                          <p:spTgt spid="232"/>
                                        </p:tgtEl>
                                        <p:attrNameLst>
                                          <p:attrName>style.visibility</p:attrName>
                                        </p:attrNameLst>
                                      </p:cBhvr>
                                      <p:to>
                                        <p:strVal val="visible"/>
                                      </p:to>
                                    </p:set>
                                    <p:animEffect transition="in" filter="fade">
                                      <p:cBhvr>
                                        <p:cTn id="82" dur="1000"/>
                                        <p:tgtEl>
                                          <p:spTgt spid="232"/>
                                        </p:tgtEl>
                                      </p:cBhvr>
                                    </p:animEffect>
                                    <p:anim calcmode="lin" valueType="num">
                                      <p:cBhvr>
                                        <p:cTn id="83" dur="1000" fill="hold"/>
                                        <p:tgtEl>
                                          <p:spTgt spid="232"/>
                                        </p:tgtEl>
                                        <p:attrNameLst>
                                          <p:attrName>ppt_x</p:attrName>
                                        </p:attrNameLst>
                                      </p:cBhvr>
                                      <p:tavLst>
                                        <p:tav tm="0">
                                          <p:val>
                                            <p:strVal val="#ppt_x"/>
                                          </p:val>
                                        </p:tav>
                                        <p:tav tm="100000">
                                          <p:val>
                                            <p:strVal val="#ppt_x"/>
                                          </p:val>
                                        </p:tav>
                                      </p:tavLst>
                                    </p:anim>
                                    <p:anim calcmode="lin" valueType="num">
                                      <p:cBhvr>
                                        <p:cTn id="84" dur="1000" fill="hold"/>
                                        <p:tgtEl>
                                          <p:spTgt spid="232"/>
                                        </p:tgtEl>
                                        <p:attrNameLst>
                                          <p:attrName>ppt_y</p:attrName>
                                        </p:attrNameLst>
                                      </p:cBhvr>
                                      <p:tavLst>
                                        <p:tav tm="0">
                                          <p:val>
                                            <p:strVal val="#ppt_y+.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42" presetClass="entr" presetSubtype="0" fill="hold" grpId="0" nodeType="clickEffect">
                                  <p:stCondLst>
                                    <p:cond delay="0"/>
                                  </p:stCondLst>
                                  <p:childTnLst>
                                    <p:set>
                                      <p:cBhvr>
                                        <p:cTn id="88" dur="1" fill="hold">
                                          <p:stCondLst>
                                            <p:cond delay="0"/>
                                          </p:stCondLst>
                                        </p:cTn>
                                        <p:tgtEl>
                                          <p:spTgt spid="230"/>
                                        </p:tgtEl>
                                        <p:attrNameLst>
                                          <p:attrName>style.visibility</p:attrName>
                                        </p:attrNameLst>
                                      </p:cBhvr>
                                      <p:to>
                                        <p:strVal val="visible"/>
                                      </p:to>
                                    </p:set>
                                    <p:animEffect transition="in" filter="fade">
                                      <p:cBhvr>
                                        <p:cTn id="89" dur="1000"/>
                                        <p:tgtEl>
                                          <p:spTgt spid="230"/>
                                        </p:tgtEl>
                                      </p:cBhvr>
                                    </p:animEffect>
                                    <p:anim calcmode="lin" valueType="num">
                                      <p:cBhvr>
                                        <p:cTn id="90" dur="1000" fill="hold"/>
                                        <p:tgtEl>
                                          <p:spTgt spid="230"/>
                                        </p:tgtEl>
                                        <p:attrNameLst>
                                          <p:attrName>ppt_x</p:attrName>
                                        </p:attrNameLst>
                                      </p:cBhvr>
                                      <p:tavLst>
                                        <p:tav tm="0">
                                          <p:val>
                                            <p:strVal val="#ppt_x"/>
                                          </p:val>
                                        </p:tav>
                                        <p:tav tm="100000">
                                          <p:val>
                                            <p:strVal val="#ppt_x"/>
                                          </p:val>
                                        </p:tav>
                                      </p:tavLst>
                                    </p:anim>
                                    <p:anim calcmode="lin" valueType="num">
                                      <p:cBhvr>
                                        <p:cTn id="91" dur="1000" fill="hold"/>
                                        <p:tgtEl>
                                          <p:spTgt spid="2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5" grpId="0" animBg="1"/>
      <p:bldP spid="206" grpId="0" animBg="1"/>
      <p:bldP spid="207" grpId="0" animBg="1"/>
      <p:bldP spid="208" grpId="0" animBg="1"/>
      <p:bldP spid="229" grpId="0"/>
      <p:bldP spid="230" grpId="0"/>
      <p:bldP spid="231" grpId="0"/>
      <p:bldP spid="23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 name="图片 274"/>
          <p:cNvPicPr>
            <a:picLocks noChangeAspect="1"/>
          </p:cNvPicPr>
          <p:nvPr/>
        </p:nvPicPr>
        <p:blipFill>
          <a:blip r:embed="rId2"/>
          <a:stretch>
            <a:fillRect/>
          </a:stretch>
        </p:blipFill>
        <p:spPr>
          <a:xfrm>
            <a:off x="1357400" y="2425176"/>
            <a:ext cx="8563953" cy="2786913"/>
          </a:xfrm>
          <a:prstGeom prst="rect">
            <a:avLst/>
          </a:prstGeom>
        </p:spPr>
      </p:pic>
      <p:pic>
        <p:nvPicPr>
          <p:cNvPr id="7" name="图片 6"/>
          <p:cNvPicPr>
            <a:picLocks noChangeAspect="1"/>
          </p:cNvPicPr>
          <p:nvPr/>
        </p:nvPicPr>
        <p:blipFill>
          <a:blip r:embed="rId3"/>
          <a:stretch>
            <a:fillRect/>
          </a:stretch>
        </p:blipFill>
        <p:spPr>
          <a:xfrm>
            <a:off x="465046" y="204604"/>
            <a:ext cx="11261908" cy="1283002"/>
          </a:xfrm>
          <a:prstGeom prst="rect">
            <a:avLst/>
          </a:prstGeom>
        </p:spPr>
      </p:pic>
      <p:sp>
        <p:nvSpPr>
          <p:cNvPr id="8" name="文本框 7"/>
          <p:cNvSpPr txBox="1"/>
          <p:nvPr/>
        </p:nvSpPr>
        <p:spPr>
          <a:xfrm>
            <a:off x="1893017" y="390829"/>
            <a:ext cx="3538792" cy="707886"/>
          </a:xfrm>
          <a:prstGeom prst="rect">
            <a:avLst/>
          </a:prstGeom>
          <a:noFill/>
        </p:spPr>
        <p:txBody>
          <a:bodyPr wrap="square" rtlCol="0">
            <a:spAutoFit/>
          </a:bodyPr>
          <a:lstStyle/>
          <a:p>
            <a:r>
              <a:rPr lang="zh-CN" altLang="en-US" sz="4000" b="1" dirty="0" smtClean="0">
                <a:latin typeface="方正静蕾简体" panose="02000000000000000000" pitchFamily="2" charset="-122"/>
                <a:ea typeface="方正静蕾简体" panose="02000000000000000000" pitchFamily="2" charset="-122"/>
              </a:rPr>
              <a:t>这里是小标题</a:t>
            </a:r>
            <a:endParaRPr lang="zh-CN" altLang="en-US" sz="4000" b="1" dirty="0">
              <a:latin typeface="方正静蕾简体" panose="02000000000000000000" pitchFamily="2" charset="-122"/>
              <a:ea typeface="方正静蕾简体" panose="02000000000000000000" pitchFamily="2" charset="-122"/>
            </a:endParaRPr>
          </a:p>
        </p:txBody>
      </p:sp>
      <p:sp>
        <p:nvSpPr>
          <p:cNvPr id="233" name="任意多边形 232"/>
          <p:cNvSpPr/>
          <p:nvPr/>
        </p:nvSpPr>
        <p:spPr>
          <a:xfrm flipH="1">
            <a:off x="4120628" y="2439282"/>
            <a:ext cx="1021223" cy="445487"/>
          </a:xfrm>
          <a:custGeom>
            <a:avLst/>
            <a:gdLst>
              <a:gd name="connsiteX0" fmla="*/ 3108161 w 5108590"/>
              <a:gd name="connsiteY0" fmla="*/ 0 h 2871537"/>
              <a:gd name="connsiteX1" fmla="*/ 3989444 w 5108590"/>
              <a:gd name="connsiteY1" fmla="*/ 400035 h 2871537"/>
              <a:gd name="connsiteX2" fmla="*/ 4086693 w 5108590"/>
              <a:gd name="connsiteY2" fmla="*/ 563266 h 2871537"/>
              <a:gd name="connsiteX3" fmla="*/ 4131348 w 5108590"/>
              <a:gd name="connsiteY3" fmla="*/ 534900 h 2871537"/>
              <a:gd name="connsiteX4" fmla="*/ 4405156 w 5108590"/>
              <a:gd name="connsiteY4" fmla="*/ 465220 h 2871537"/>
              <a:gd name="connsiteX5" fmla="*/ 5108590 w 5108590"/>
              <a:gd name="connsiteY5" fmla="*/ 1102292 h 2871537"/>
              <a:gd name="connsiteX6" fmla="*/ 4798453 w 5108590"/>
              <a:gd name="connsiteY6" fmla="*/ 1640226 h 2871537"/>
              <a:gd name="connsiteX7" fmla="*/ 4794480 w 5108590"/>
              <a:gd name="connsiteY7" fmla="*/ 1642029 h 2871537"/>
              <a:gd name="connsiteX8" fmla="*/ 4815013 w 5108590"/>
              <a:gd name="connsiteY8" fmla="*/ 1704408 h 2871537"/>
              <a:gd name="connsiteX9" fmla="*/ 4832286 w 5108590"/>
              <a:gd name="connsiteY9" fmla="*/ 1872313 h 2871537"/>
              <a:gd name="connsiteX10" fmla="*/ 3982054 w 5108590"/>
              <a:gd name="connsiteY10" fmla="*/ 2642334 h 2871537"/>
              <a:gd name="connsiteX11" fmla="*/ 3380849 w 5108590"/>
              <a:gd name="connsiteY11" fmla="*/ 2353576 h 2871537"/>
              <a:gd name="connsiteX12" fmla="*/ 3379137 w 5108590"/>
              <a:gd name="connsiteY12" fmla="*/ 2351518 h 2871537"/>
              <a:gd name="connsiteX13" fmla="*/ 3307654 w 5108590"/>
              <a:gd name="connsiteY13" fmla="*/ 2471502 h 2871537"/>
              <a:gd name="connsiteX14" fmla="*/ 2426371 w 5108590"/>
              <a:gd name="connsiteY14" fmla="*/ 2871537 h 2871537"/>
              <a:gd name="connsiteX15" fmla="*/ 1447099 w 5108590"/>
              <a:gd name="connsiteY15" fmla="*/ 2194760 h 2871537"/>
              <a:gd name="connsiteX16" fmla="*/ 1418508 w 5108590"/>
              <a:gd name="connsiteY16" fmla="*/ 2124456 h 2871537"/>
              <a:gd name="connsiteX17" fmla="*/ 1325605 w 5108590"/>
              <a:gd name="connsiteY17" fmla="*/ 2190236 h 2871537"/>
              <a:gd name="connsiteX18" fmla="*/ 850232 w 5108590"/>
              <a:gd name="connsiteY18" fmla="*/ 2310063 h 2871537"/>
              <a:gd name="connsiteX19" fmla="*/ 0 w 5108590"/>
              <a:gd name="connsiteY19" fmla="*/ 1540042 h 2871537"/>
              <a:gd name="connsiteX20" fmla="*/ 850232 w 5108590"/>
              <a:gd name="connsiteY20" fmla="*/ 770021 h 2871537"/>
              <a:gd name="connsiteX21" fmla="*/ 1021583 w 5108590"/>
              <a:gd name="connsiteY21" fmla="*/ 783848 h 2871537"/>
              <a:gd name="connsiteX22" fmla="*/ 1029246 w 5108590"/>
              <a:gd name="connsiteY22" fmla="*/ 785791 h 2871537"/>
              <a:gd name="connsiteX23" fmla="*/ 1026695 w 5108590"/>
              <a:gd name="connsiteY23" fmla="*/ 770021 h 2871537"/>
              <a:gd name="connsiteX24" fmla="*/ 1876927 w 5108590"/>
              <a:gd name="connsiteY24" fmla="*/ 0 h 2871537"/>
              <a:gd name="connsiteX25" fmla="*/ 2478132 w 5108590"/>
              <a:gd name="connsiteY25" fmla="*/ 208922 h 2871537"/>
              <a:gd name="connsiteX26" fmla="*/ 2500065 w 5108590"/>
              <a:gd name="connsiteY26" fmla="*/ 232394 h 2871537"/>
              <a:gd name="connsiteX27" fmla="*/ 2513944 w 5108590"/>
              <a:gd name="connsiteY27" fmla="*/ 219952 h 2871537"/>
              <a:gd name="connsiteX28" fmla="*/ 3108161 w 5108590"/>
              <a:gd name="connsiteY28" fmla="*/ 0 h 28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08590" h="2871537">
                <a:moveTo>
                  <a:pt x="3108161" y="0"/>
                </a:moveTo>
                <a:cubicBezTo>
                  <a:pt x="3475013" y="0"/>
                  <a:pt x="3798453" y="146705"/>
                  <a:pt x="3989444" y="400035"/>
                </a:cubicBezTo>
                <a:lnTo>
                  <a:pt x="4086693" y="563266"/>
                </a:lnTo>
                <a:lnTo>
                  <a:pt x="4131348" y="534900"/>
                </a:lnTo>
                <a:cubicBezTo>
                  <a:pt x="4215506" y="491765"/>
                  <a:pt x="4308032" y="465220"/>
                  <a:pt x="4405156" y="465220"/>
                </a:cubicBezTo>
                <a:cubicBezTo>
                  <a:pt x="4793652" y="465220"/>
                  <a:pt x="5108590" y="713796"/>
                  <a:pt x="5108590" y="1102292"/>
                </a:cubicBezTo>
                <a:cubicBezTo>
                  <a:pt x="5108590" y="1345102"/>
                  <a:pt x="4985568" y="1533256"/>
                  <a:pt x="4798453" y="1640226"/>
                </a:cubicBezTo>
                <a:lnTo>
                  <a:pt x="4794480" y="1642029"/>
                </a:lnTo>
                <a:lnTo>
                  <a:pt x="4815013" y="1704408"/>
                </a:lnTo>
                <a:cubicBezTo>
                  <a:pt x="4826338" y="1757563"/>
                  <a:pt x="4832286" y="1813617"/>
                  <a:pt x="4832286" y="1872313"/>
                </a:cubicBezTo>
                <a:cubicBezTo>
                  <a:pt x="4832286" y="2341883"/>
                  <a:pt x="4451624" y="2642334"/>
                  <a:pt x="3982054" y="2642334"/>
                </a:cubicBezTo>
                <a:cubicBezTo>
                  <a:pt x="3747269" y="2642334"/>
                  <a:pt x="3534711" y="2513997"/>
                  <a:pt x="3380849" y="2353576"/>
                </a:cubicBezTo>
                <a:lnTo>
                  <a:pt x="3379137" y="2351518"/>
                </a:lnTo>
                <a:lnTo>
                  <a:pt x="3307654" y="2471502"/>
                </a:lnTo>
                <a:cubicBezTo>
                  <a:pt x="3116662" y="2724832"/>
                  <a:pt x="2793223" y="2871537"/>
                  <a:pt x="2426371" y="2871537"/>
                </a:cubicBezTo>
                <a:cubicBezTo>
                  <a:pt x="1986149" y="2871537"/>
                  <a:pt x="1608440" y="2510590"/>
                  <a:pt x="1447099" y="2194760"/>
                </a:cubicBezTo>
                <a:lnTo>
                  <a:pt x="1418508" y="2124456"/>
                </a:lnTo>
                <a:lnTo>
                  <a:pt x="1325605" y="2190236"/>
                </a:lnTo>
                <a:cubicBezTo>
                  <a:pt x="1189907" y="2267812"/>
                  <a:pt x="1026321" y="2310063"/>
                  <a:pt x="850232" y="2310063"/>
                </a:cubicBezTo>
                <a:cubicBezTo>
                  <a:pt x="380662" y="2310063"/>
                  <a:pt x="0" y="1796716"/>
                  <a:pt x="0" y="1540042"/>
                </a:cubicBezTo>
                <a:cubicBezTo>
                  <a:pt x="0" y="1283368"/>
                  <a:pt x="380662" y="770021"/>
                  <a:pt x="850232" y="770021"/>
                </a:cubicBezTo>
                <a:cubicBezTo>
                  <a:pt x="908928" y="770021"/>
                  <a:pt x="966235" y="774716"/>
                  <a:pt x="1021583" y="783848"/>
                </a:cubicBezTo>
                <a:lnTo>
                  <a:pt x="1029246" y="785791"/>
                </a:lnTo>
                <a:lnTo>
                  <a:pt x="1026695" y="770021"/>
                </a:lnTo>
                <a:cubicBezTo>
                  <a:pt x="1026695" y="513347"/>
                  <a:pt x="1407357" y="0"/>
                  <a:pt x="1876927" y="0"/>
                </a:cubicBezTo>
                <a:cubicBezTo>
                  <a:pt x="2111712" y="0"/>
                  <a:pt x="2324270" y="75113"/>
                  <a:pt x="2478132" y="208922"/>
                </a:cubicBezTo>
                <a:lnTo>
                  <a:pt x="2500065" y="232394"/>
                </a:lnTo>
                <a:lnTo>
                  <a:pt x="2513944" y="219952"/>
                </a:lnTo>
                <a:cubicBezTo>
                  <a:pt x="2683567" y="90237"/>
                  <a:pt x="2888050" y="0"/>
                  <a:pt x="3108161" y="0"/>
                </a:cubicBezTo>
                <a:close/>
              </a:path>
            </a:pathLst>
          </a:custGeom>
          <a:blipFill dpi="0" rotWithShape="1">
            <a:blip r:embed="rId4"/>
            <a:srcRect/>
            <a:tile tx="0" ty="0" sx="75000" sy="80000" flip="none" algn="ctr"/>
          </a:blipFill>
          <a:ln w="25400">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nvGrpSpPr>
          <p:cNvPr id="234" name="组合 233"/>
          <p:cNvGrpSpPr/>
          <p:nvPr/>
        </p:nvGrpSpPr>
        <p:grpSpPr>
          <a:xfrm>
            <a:off x="6408333" y="2084175"/>
            <a:ext cx="1166813" cy="577851"/>
            <a:chOff x="7239000" y="2012949"/>
            <a:chExt cx="1166813" cy="577851"/>
          </a:xfrm>
        </p:grpSpPr>
        <p:sp>
          <p:nvSpPr>
            <p:cNvPr id="235" name="矩形 234"/>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36" name="直接连接符 235"/>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37" name="直接连接符 236"/>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grpSp>
        <p:nvGrpSpPr>
          <p:cNvPr id="238" name="组合 237"/>
          <p:cNvGrpSpPr/>
          <p:nvPr/>
        </p:nvGrpSpPr>
        <p:grpSpPr>
          <a:xfrm>
            <a:off x="6408333" y="3149730"/>
            <a:ext cx="1166813" cy="577851"/>
            <a:chOff x="7239000" y="2012949"/>
            <a:chExt cx="1166813" cy="577851"/>
          </a:xfrm>
        </p:grpSpPr>
        <p:sp>
          <p:nvSpPr>
            <p:cNvPr id="239" name="矩形 238"/>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0" name="直接连接符 239"/>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41" name="直接连接符 240"/>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grpSp>
        <p:nvGrpSpPr>
          <p:cNvPr id="242" name="组合 241"/>
          <p:cNvGrpSpPr/>
          <p:nvPr/>
        </p:nvGrpSpPr>
        <p:grpSpPr>
          <a:xfrm>
            <a:off x="6408333" y="4239719"/>
            <a:ext cx="1166813" cy="577851"/>
            <a:chOff x="7239000" y="2012949"/>
            <a:chExt cx="1166813" cy="577851"/>
          </a:xfrm>
        </p:grpSpPr>
        <p:sp>
          <p:nvSpPr>
            <p:cNvPr id="243" name="矩形 242"/>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4" name="直接连接符 243"/>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45" name="直接连接符 244"/>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grpSp>
        <p:nvGrpSpPr>
          <p:cNvPr id="246" name="组合 245"/>
          <p:cNvGrpSpPr/>
          <p:nvPr/>
        </p:nvGrpSpPr>
        <p:grpSpPr>
          <a:xfrm>
            <a:off x="6408333" y="5305274"/>
            <a:ext cx="1166813" cy="577851"/>
            <a:chOff x="7239000" y="2012949"/>
            <a:chExt cx="1166813" cy="577851"/>
          </a:xfrm>
        </p:grpSpPr>
        <p:sp>
          <p:nvSpPr>
            <p:cNvPr id="247" name="矩形 246"/>
            <p:cNvSpPr/>
            <p:nvPr/>
          </p:nvSpPr>
          <p:spPr>
            <a:xfrm>
              <a:off x="7239000" y="2012949"/>
              <a:ext cx="1079500" cy="484810"/>
            </a:xfrm>
            <a:prstGeom prst="rect">
              <a:avLst/>
            </a:prstGeom>
            <a:noFill/>
            <a:ln w="25400">
              <a:solidFill>
                <a:srgbClr val="6FCEC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48" name="直接连接符 247"/>
            <p:cNvCxnSpPr/>
            <p:nvPr/>
          </p:nvCxnSpPr>
          <p:spPr>
            <a:xfrm>
              <a:off x="8318498" y="2485157"/>
              <a:ext cx="0" cy="105643"/>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cxnSp>
          <p:nvCxnSpPr>
            <p:cNvPr id="249" name="直接连接符 248"/>
            <p:cNvCxnSpPr/>
            <p:nvPr/>
          </p:nvCxnSpPr>
          <p:spPr>
            <a:xfrm>
              <a:off x="8318498" y="2497759"/>
              <a:ext cx="87315" cy="0"/>
            </a:xfrm>
            <a:prstGeom prst="line">
              <a:avLst/>
            </a:prstGeom>
            <a:ln w="25400">
              <a:solidFill>
                <a:srgbClr val="6FCEC8"/>
              </a:solidFill>
            </a:ln>
          </p:spPr>
          <p:style>
            <a:lnRef idx="1">
              <a:schemeClr val="accent1"/>
            </a:lnRef>
            <a:fillRef idx="0">
              <a:schemeClr val="accent1"/>
            </a:fillRef>
            <a:effectRef idx="0">
              <a:schemeClr val="accent1"/>
            </a:effectRef>
            <a:fontRef idx="minor">
              <a:schemeClr val="tx1"/>
            </a:fontRef>
          </p:style>
        </p:cxnSp>
      </p:grpSp>
      <p:sp>
        <p:nvSpPr>
          <p:cNvPr id="250" name="文本框 249"/>
          <p:cNvSpPr txBox="1"/>
          <p:nvPr/>
        </p:nvSpPr>
        <p:spPr>
          <a:xfrm>
            <a:off x="6492961" y="1980248"/>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step1</a:t>
            </a:r>
            <a:endParaRPr lang="zh-CN" altLang="en-US" sz="3600" b="1" dirty="0">
              <a:latin typeface="方正静蕾简体" panose="02000000000000000000" pitchFamily="2" charset="-122"/>
              <a:ea typeface="方正静蕾简体" panose="02000000000000000000" pitchFamily="2" charset="-122"/>
            </a:endParaRPr>
          </a:p>
        </p:txBody>
      </p:sp>
      <p:sp>
        <p:nvSpPr>
          <p:cNvPr id="251" name="文本框 250"/>
          <p:cNvSpPr txBox="1"/>
          <p:nvPr/>
        </p:nvSpPr>
        <p:spPr>
          <a:xfrm>
            <a:off x="6492961" y="3083325"/>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step2</a:t>
            </a:r>
            <a:endParaRPr lang="zh-CN" altLang="en-US" sz="3600" b="1" dirty="0">
              <a:latin typeface="方正静蕾简体" panose="02000000000000000000" pitchFamily="2" charset="-122"/>
              <a:ea typeface="方正静蕾简体" panose="02000000000000000000" pitchFamily="2" charset="-122"/>
            </a:endParaRPr>
          </a:p>
        </p:txBody>
      </p:sp>
      <p:sp>
        <p:nvSpPr>
          <p:cNvPr id="252" name="文本框 251"/>
          <p:cNvSpPr txBox="1"/>
          <p:nvPr/>
        </p:nvSpPr>
        <p:spPr>
          <a:xfrm>
            <a:off x="6450027" y="4164797"/>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step3</a:t>
            </a:r>
            <a:endParaRPr lang="zh-CN" altLang="en-US" sz="3600" b="1" dirty="0">
              <a:latin typeface="方正静蕾简体" panose="02000000000000000000" pitchFamily="2" charset="-122"/>
              <a:ea typeface="方正静蕾简体" panose="02000000000000000000" pitchFamily="2" charset="-122"/>
            </a:endParaRPr>
          </a:p>
        </p:txBody>
      </p:sp>
      <p:sp>
        <p:nvSpPr>
          <p:cNvPr id="253" name="文本框 252"/>
          <p:cNvSpPr txBox="1"/>
          <p:nvPr/>
        </p:nvSpPr>
        <p:spPr>
          <a:xfrm>
            <a:off x="6492960" y="5199644"/>
            <a:ext cx="1082185" cy="646331"/>
          </a:xfrm>
          <a:prstGeom prst="rect">
            <a:avLst/>
          </a:prstGeom>
          <a:noFill/>
        </p:spPr>
        <p:txBody>
          <a:bodyPr wrap="square" rtlCol="0">
            <a:spAutoFit/>
          </a:bodyPr>
          <a:lstStyle/>
          <a:p>
            <a:r>
              <a:rPr lang="en-US" altLang="zh-CN" sz="3600" b="1" dirty="0" smtClean="0">
                <a:latin typeface="方正静蕾简体" panose="02000000000000000000" pitchFamily="2" charset="-122"/>
                <a:ea typeface="方正静蕾简体" panose="02000000000000000000" pitchFamily="2" charset="-122"/>
              </a:rPr>
              <a:t>step4</a:t>
            </a:r>
            <a:endParaRPr lang="zh-CN" altLang="en-US" sz="3600" b="1" dirty="0">
              <a:latin typeface="方正静蕾简体" panose="02000000000000000000" pitchFamily="2" charset="-122"/>
              <a:ea typeface="方正静蕾简体" panose="02000000000000000000" pitchFamily="2" charset="-122"/>
            </a:endParaRPr>
          </a:p>
        </p:txBody>
      </p:sp>
      <p:sp>
        <p:nvSpPr>
          <p:cNvPr id="254" name="文本框 253"/>
          <p:cNvSpPr txBox="1"/>
          <p:nvPr/>
        </p:nvSpPr>
        <p:spPr>
          <a:xfrm>
            <a:off x="7659774" y="1980248"/>
            <a:ext cx="3130060" cy="584775"/>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55" name="文本框 254"/>
          <p:cNvSpPr txBox="1"/>
          <p:nvPr/>
        </p:nvSpPr>
        <p:spPr>
          <a:xfrm>
            <a:off x="7659774" y="3108695"/>
            <a:ext cx="3130060" cy="584775"/>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56" name="文本框 255"/>
          <p:cNvSpPr txBox="1"/>
          <p:nvPr/>
        </p:nvSpPr>
        <p:spPr>
          <a:xfrm>
            <a:off x="7672333" y="4200873"/>
            <a:ext cx="3130060" cy="584775"/>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sp>
        <p:nvSpPr>
          <p:cNvPr id="257" name="文本框 256"/>
          <p:cNvSpPr txBox="1"/>
          <p:nvPr/>
        </p:nvSpPr>
        <p:spPr>
          <a:xfrm>
            <a:off x="7659774" y="5261200"/>
            <a:ext cx="3130060" cy="584775"/>
          </a:xfrm>
          <a:prstGeom prst="rect">
            <a:avLst/>
          </a:prstGeom>
          <a:noFill/>
        </p:spPr>
        <p:txBody>
          <a:bodyPr wrap="square" rtlCol="0">
            <a:spAutoFit/>
          </a:bodyPr>
          <a:lstStyle/>
          <a:p>
            <a:r>
              <a:rPr lang="zh-CN" altLang="en-US" sz="1600" dirty="0" smtClean="0">
                <a:latin typeface="微软雅黑" panose="020B0503020204020204" pitchFamily="34" charset="-122"/>
                <a:ea typeface="微软雅黑" panose="020B0503020204020204" pitchFamily="34" charset="-122"/>
              </a:rPr>
              <a:t>请在此添加文字</a:t>
            </a:r>
            <a:r>
              <a:rPr lang="zh-CN" altLang="en-US" sz="1600" dirty="0">
                <a:latin typeface="微软雅黑" panose="020B0503020204020204" pitchFamily="34" charset="-122"/>
                <a:ea typeface="微软雅黑" panose="020B0503020204020204" pitchFamily="34" charset="-122"/>
              </a:rPr>
              <a:t>请在此添加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文字请</a:t>
            </a:r>
            <a:r>
              <a:rPr lang="zh-CN" altLang="en-US" sz="1600" dirty="0">
                <a:latin typeface="微软雅黑" panose="020B0503020204020204" pitchFamily="34" charset="-122"/>
                <a:ea typeface="微软雅黑" panose="020B0503020204020204" pitchFamily="34" charset="-122"/>
              </a:rPr>
              <a:t>在此添加</a:t>
            </a:r>
            <a:r>
              <a:rPr lang="zh-CN" altLang="en-US" sz="1600" dirty="0" smtClean="0">
                <a:latin typeface="微软雅黑" panose="020B0503020204020204" pitchFamily="34" charset="-122"/>
                <a:ea typeface="微软雅黑" panose="020B0503020204020204" pitchFamily="34" charset="-122"/>
              </a:rPr>
              <a:t>文字</a:t>
            </a:r>
            <a:endParaRPr lang="zh-CN" altLang="en-US" sz="1600" dirty="0">
              <a:latin typeface="微软雅黑" panose="020B0503020204020204" pitchFamily="34" charset="-122"/>
              <a:ea typeface="微软雅黑" panose="020B0503020204020204" pitchFamily="34" charset="-122"/>
            </a:endParaRPr>
          </a:p>
        </p:txBody>
      </p:sp>
      <p:grpSp>
        <p:nvGrpSpPr>
          <p:cNvPr id="265" name="组合 264"/>
          <p:cNvGrpSpPr/>
          <p:nvPr/>
        </p:nvGrpSpPr>
        <p:grpSpPr>
          <a:xfrm>
            <a:off x="1272191" y="4686777"/>
            <a:ext cx="983956" cy="394757"/>
            <a:chOff x="1372329" y="5446987"/>
            <a:chExt cx="1761315" cy="706794"/>
          </a:xfrm>
        </p:grpSpPr>
        <p:sp>
          <p:nvSpPr>
            <p:cNvPr id="266" name="任意多边形 265"/>
            <p:cNvSpPr/>
            <p:nvPr/>
          </p:nvSpPr>
          <p:spPr>
            <a:xfrm flipH="1">
              <a:off x="1372329" y="5446987"/>
              <a:ext cx="1528023" cy="630144"/>
            </a:xfrm>
            <a:custGeom>
              <a:avLst/>
              <a:gdLst>
                <a:gd name="connsiteX0" fmla="*/ 3108161 w 5108590"/>
                <a:gd name="connsiteY0" fmla="*/ 0 h 2871537"/>
                <a:gd name="connsiteX1" fmla="*/ 3989444 w 5108590"/>
                <a:gd name="connsiteY1" fmla="*/ 400035 h 2871537"/>
                <a:gd name="connsiteX2" fmla="*/ 4086693 w 5108590"/>
                <a:gd name="connsiteY2" fmla="*/ 563266 h 2871537"/>
                <a:gd name="connsiteX3" fmla="*/ 4131348 w 5108590"/>
                <a:gd name="connsiteY3" fmla="*/ 534900 h 2871537"/>
                <a:gd name="connsiteX4" fmla="*/ 4405156 w 5108590"/>
                <a:gd name="connsiteY4" fmla="*/ 465220 h 2871537"/>
                <a:gd name="connsiteX5" fmla="*/ 5108590 w 5108590"/>
                <a:gd name="connsiteY5" fmla="*/ 1102292 h 2871537"/>
                <a:gd name="connsiteX6" fmla="*/ 4798453 w 5108590"/>
                <a:gd name="connsiteY6" fmla="*/ 1640226 h 2871537"/>
                <a:gd name="connsiteX7" fmla="*/ 4794480 w 5108590"/>
                <a:gd name="connsiteY7" fmla="*/ 1642029 h 2871537"/>
                <a:gd name="connsiteX8" fmla="*/ 4815013 w 5108590"/>
                <a:gd name="connsiteY8" fmla="*/ 1704408 h 2871537"/>
                <a:gd name="connsiteX9" fmla="*/ 4832286 w 5108590"/>
                <a:gd name="connsiteY9" fmla="*/ 1872313 h 2871537"/>
                <a:gd name="connsiteX10" fmla="*/ 3982054 w 5108590"/>
                <a:gd name="connsiteY10" fmla="*/ 2642334 h 2871537"/>
                <a:gd name="connsiteX11" fmla="*/ 3380849 w 5108590"/>
                <a:gd name="connsiteY11" fmla="*/ 2353576 h 2871537"/>
                <a:gd name="connsiteX12" fmla="*/ 3379137 w 5108590"/>
                <a:gd name="connsiteY12" fmla="*/ 2351518 h 2871537"/>
                <a:gd name="connsiteX13" fmla="*/ 3307654 w 5108590"/>
                <a:gd name="connsiteY13" fmla="*/ 2471502 h 2871537"/>
                <a:gd name="connsiteX14" fmla="*/ 2426371 w 5108590"/>
                <a:gd name="connsiteY14" fmla="*/ 2871537 h 2871537"/>
                <a:gd name="connsiteX15" fmla="*/ 1447099 w 5108590"/>
                <a:gd name="connsiteY15" fmla="*/ 2194760 h 2871537"/>
                <a:gd name="connsiteX16" fmla="*/ 1418508 w 5108590"/>
                <a:gd name="connsiteY16" fmla="*/ 2124456 h 2871537"/>
                <a:gd name="connsiteX17" fmla="*/ 1325605 w 5108590"/>
                <a:gd name="connsiteY17" fmla="*/ 2190236 h 2871537"/>
                <a:gd name="connsiteX18" fmla="*/ 850232 w 5108590"/>
                <a:gd name="connsiteY18" fmla="*/ 2310063 h 2871537"/>
                <a:gd name="connsiteX19" fmla="*/ 0 w 5108590"/>
                <a:gd name="connsiteY19" fmla="*/ 1540042 h 2871537"/>
                <a:gd name="connsiteX20" fmla="*/ 850232 w 5108590"/>
                <a:gd name="connsiteY20" fmla="*/ 770021 h 2871537"/>
                <a:gd name="connsiteX21" fmla="*/ 1021583 w 5108590"/>
                <a:gd name="connsiteY21" fmla="*/ 783848 h 2871537"/>
                <a:gd name="connsiteX22" fmla="*/ 1029246 w 5108590"/>
                <a:gd name="connsiteY22" fmla="*/ 785791 h 2871537"/>
                <a:gd name="connsiteX23" fmla="*/ 1026695 w 5108590"/>
                <a:gd name="connsiteY23" fmla="*/ 770021 h 2871537"/>
                <a:gd name="connsiteX24" fmla="*/ 1876927 w 5108590"/>
                <a:gd name="connsiteY24" fmla="*/ 0 h 2871537"/>
                <a:gd name="connsiteX25" fmla="*/ 2478132 w 5108590"/>
                <a:gd name="connsiteY25" fmla="*/ 208922 h 2871537"/>
                <a:gd name="connsiteX26" fmla="*/ 2500065 w 5108590"/>
                <a:gd name="connsiteY26" fmla="*/ 232394 h 2871537"/>
                <a:gd name="connsiteX27" fmla="*/ 2513944 w 5108590"/>
                <a:gd name="connsiteY27" fmla="*/ 219952 h 2871537"/>
                <a:gd name="connsiteX28" fmla="*/ 3108161 w 5108590"/>
                <a:gd name="connsiteY28" fmla="*/ 0 h 28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08590" h="2871537">
                  <a:moveTo>
                    <a:pt x="3108161" y="0"/>
                  </a:moveTo>
                  <a:cubicBezTo>
                    <a:pt x="3475013" y="0"/>
                    <a:pt x="3798453" y="146705"/>
                    <a:pt x="3989444" y="400035"/>
                  </a:cubicBezTo>
                  <a:lnTo>
                    <a:pt x="4086693" y="563266"/>
                  </a:lnTo>
                  <a:lnTo>
                    <a:pt x="4131348" y="534900"/>
                  </a:lnTo>
                  <a:cubicBezTo>
                    <a:pt x="4215506" y="491765"/>
                    <a:pt x="4308032" y="465220"/>
                    <a:pt x="4405156" y="465220"/>
                  </a:cubicBezTo>
                  <a:cubicBezTo>
                    <a:pt x="4793652" y="465220"/>
                    <a:pt x="5108590" y="713796"/>
                    <a:pt x="5108590" y="1102292"/>
                  </a:cubicBezTo>
                  <a:cubicBezTo>
                    <a:pt x="5108590" y="1345102"/>
                    <a:pt x="4985568" y="1533256"/>
                    <a:pt x="4798453" y="1640226"/>
                  </a:cubicBezTo>
                  <a:lnTo>
                    <a:pt x="4794480" y="1642029"/>
                  </a:lnTo>
                  <a:lnTo>
                    <a:pt x="4815013" y="1704408"/>
                  </a:lnTo>
                  <a:cubicBezTo>
                    <a:pt x="4826338" y="1757563"/>
                    <a:pt x="4832286" y="1813617"/>
                    <a:pt x="4832286" y="1872313"/>
                  </a:cubicBezTo>
                  <a:cubicBezTo>
                    <a:pt x="4832286" y="2341883"/>
                    <a:pt x="4451624" y="2642334"/>
                    <a:pt x="3982054" y="2642334"/>
                  </a:cubicBezTo>
                  <a:cubicBezTo>
                    <a:pt x="3747269" y="2642334"/>
                    <a:pt x="3534711" y="2513997"/>
                    <a:pt x="3380849" y="2353576"/>
                  </a:cubicBezTo>
                  <a:lnTo>
                    <a:pt x="3379137" y="2351518"/>
                  </a:lnTo>
                  <a:lnTo>
                    <a:pt x="3307654" y="2471502"/>
                  </a:lnTo>
                  <a:cubicBezTo>
                    <a:pt x="3116662" y="2724832"/>
                    <a:pt x="2793223" y="2871537"/>
                    <a:pt x="2426371" y="2871537"/>
                  </a:cubicBezTo>
                  <a:cubicBezTo>
                    <a:pt x="1986149" y="2871537"/>
                    <a:pt x="1608440" y="2510590"/>
                    <a:pt x="1447099" y="2194760"/>
                  </a:cubicBezTo>
                  <a:lnTo>
                    <a:pt x="1418508" y="2124456"/>
                  </a:lnTo>
                  <a:lnTo>
                    <a:pt x="1325605" y="2190236"/>
                  </a:lnTo>
                  <a:cubicBezTo>
                    <a:pt x="1189907" y="2267812"/>
                    <a:pt x="1026321" y="2310063"/>
                    <a:pt x="850232" y="2310063"/>
                  </a:cubicBezTo>
                  <a:cubicBezTo>
                    <a:pt x="380662" y="2310063"/>
                    <a:pt x="0" y="1796716"/>
                    <a:pt x="0" y="1540042"/>
                  </a:cubicBezTo>
                  <a:cubicBezTo>
                    <a:pt x="0" y="1283368"/>
                    <a:pt x="380662" y="770021"/>
                    <a:pt x="850232" y="770021"/>
                  </a:cubicBezTo>
                  <a:cubicBezTo>
                    <a:pt x="908928" y="770021"/>
                    <a:pt x="966235" y="774716"/>
                    <a:pt x="1021583" y="783848"/>
                  </a:cubicBezTo>
                  <a:lnTo>
                    <a:pt x="1029246" y="785791"/>
                  </a:lnTo>
                  <a:lnTo>
                    <a:pt x="1026695" y="770021"/>
                  </a:lnTo>
                  <a:cubicBezTo>
                    <a:pt x="1026695" y="513347"/>
                    <a:pt x="1407357" y="0"/>
                    <a:pt x="1876927" y="0"/>
                  </a:cubicBezTo>
                  <a:cubicBezTo>
                    <a:pt x="2111712" y="0"/>
                    <a:pt x="2324270" y="75113"/>
                    <a:pt x="2478132" y="208922"/>
                  </a:cubicBezTo>
                  <a:lnTo>
                    <a:pt x="2500065" y="232394"/>
                  </a:lnTo>
                  <a:lnTo>
                    <a:pt x="2513944" y="219952"/>
                  </a:lnTo>
                  <a:cubicBezTo>
                    <a:pt x="2683567" y="90237"/>
                    <a:pt x="2888050" y="0"/>
                    <a:pt x="3108161" y="0"/>
                  </a:cubicBezTo>
                  <a:close/>
                </a:path>
              </a:pathLst>
            </a:custGeom>
            <a:solidFill>
              <a:schemeClr val="bg1"/>
            </a:solidFill>
            <a:ln w="25400">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67" name="任意多边形 266"/>
            <p:cNvSpPr/>
            <p:nvPr/>
          </p:nvSpPr>
          <p:spPr>
            <a:xfrm flipH="1">
              <a:off x="2363622" y="5762723"/>
              <a:ext cx="770022" cy="391058"/>
            </a:xfrm>
            <a:custGeom>
              <a:avLst/>
              <a:gdLst>
                <a:gd name="connsiteX0" fmla="*/ 3108161 w 5108590"/>
                <a:gd name="connsiteY0" fmla="*/ 0 h 2871537"/>
                <a:gd name="connsiteX1" fmla="*/ 3989444 w 5108590"/>
                <a:gd name="connsiteY1" fmla="*/ 400035 h 2871537"/>
                <a:gd name="connsiteX2" fmla="*/ 4086693 w 5108590"/>
                <a:gd name="connsiteY2" fmla="*/ 563266 h 2871537"/>
                <a:gd name="connsiteX3" fmla="*/ 4131348 w 5108590"/>
                <a:gd name="connsiteY3" fmla="*/ 534900 h 2871537"/>
                <a:gd name="connsiteX4" fmla="*/ 4405156 w 5108590"/>
                <a:gd name="connsiteY4" fmla="*/ 465220 h 2871537"/>
                <a:gd name="connsiteX5" fmla="*/ 5108590 w 5108590"/>
                <a:gd name="connsiteY5" fmla="*/ 1102292 h 2871537"/>
                <a:gd name="connsiteX6" fmla="*/ 4798453 w 5108590"/>
                <a:gd name="connsiteY6" fmla="*/ 1640226 h 2871537"/>
                <a:gd name="connsiteX7" fmla="*/ 4794480 w 5108590"/>
                <a:gd name="connsiteY7" fmla="*/ 1642029 h 2871537"/>
                <a:gd name="connsiteX8" fmla="*/ 4815013 w 5108590"/>
                <a:gd name="connsiteY8" fmla="*/ 1704408 h 2871537"/>
                <a:gd name="connsiteX9" fmla="*/ 4832286 w 5108590"/>
                <a:gd name="connsiteY9" fmla="*/ 1872313 h 2871537"/>
                <a:gd name="connsiteX10" fmla="*/ 3982054 w 5108590"/>
                <a:gd name="connsiteY10" fmla="*/ 2642334 h 2871537"/>
                <a:gd name="connsiteX11" fmla="*/ 3380849 w 5108590"/>
                <a:gd name="connsiteY11" fmla="*/ 2353576 h 2871537"/>
                <a:gd name="connsiteX12" fmla="*/ 3379137 w 5108590"/>
                <a:gd name="connsiteY12" fmla="*/ 2351518 h 2871537"/>
                <a:gd name="connsiteX13" fmla="*/ 3307654 w 5108590"/>
                <a:gd name="connsiteY13" fmla="*/ 2471502 h 2871537"/>
                <a:gd name="connsiteX14" fmla="*/ 2426371 w 5108590"/>
                <a:gd name="connsiteY14" fmla="*/ 2871537 h 2871537"/>
                <a:gd name="connsiteX15" fmla="*/ 1447099 w 5108590"/>
                <a:gd name="connsiteY15" fmla="*/ 2194760 h 2871537"/>
                <a:gd name="connsiteX16" fmla="*/ 1418508 w 5108590"/>
                <a:gd name="connsiteY16" fmla="*/ 2124456 h 2871537"/>
                <a:gd name="connsiteX17" fmla="*/ 1325605 w 5108590"/>
                <a:gd name="connsiteY17" fmla="*/ 2190236 h 2871537"/>
                <a:gd name="connsiteX18" fmla="*/ 850232 w 5108590"/>
                <a:gd name="connsiteY18" fmla="*/ 2310063 h 2871537"/>
                <a:gd name="connsiteX19" fmla="*/ 0 w 5108590"/>
                <a:gd name="connsiteY19" fmla="*/ 1540042 h 2871537"/>
                <a:gd name="connsiteX20" fmla="*/ 850232 w 5108590"/>
                <a:gd name="connsiteY20" fmla="*/ 770021 h 2871537"/>
                <a:gd name="connsiteX21" fmla="*/ 1021583 w 5108590"/>
                <a:gd name="connsiteY21" fmla="*/ 783848 h 2871537"/>
                <a:gd name="connsiteX22" fmla="*/ 1029246 w 5108590"/>
                <a:gd name="connsiteY22" fmla="*/ 785791 h 2871537"/>
                <a:gd name="connsiteX23" fmla="*/ 1026695 w 5108590"/>
                <a:gd name="connsiteY23" fmla="*/ 770021 h 2871537"/>
                <a:gd name="connsiteX24" fmla="*/ 1876927 w 5108590"/>
                <a:gd name="connsiteY24" fmla="*/ 0 h 2871537"/>
                <a:gd name="connsiteX25" fmla="*/ 2478132 w 5108590"/>
                <a:gd name="connsiteY25" fmla="*/ 208922 h 2871537"/>
                <a:gd name="connsiteX26" fmla="*/ 2500065 w 5108590"/>
                <a:gd name="connsiteY26" fmla="*/ 232394 h 2871537"/>
                <a:gd name="connsiteX27" fmla="*/ 2513944 w 5108590"/>
                <a:gd name="connsiteY27" fmla="*/ 219952 h 2871537"/>
                <a:gd name="connsiteX28" fmla="*/ 3108161 w 5108590"/>
                <a:gd name="connsiteY28" fmla="*/ 0 h 2871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08590" h="2871537">
                  <a:moveTo>
                    <a:pt x="3108161" y="0"/>
                  </a:moveTo>
                  <a:cubicBezTo>
                    <a:pt x="3475013" y="0"/>
                    <a:pt x="3798453" y="146705"/>
                    <a:pt x="3989444" y="400035"/>
                  </a:cubicBezTo>
                  <a:lnTo>
                    <a:pt x="4086693" y="563266"/>
                  </a:lnTo>
                  <a:lnTo>
                    <a:pt x="4131348" y="534900"/>
                  </a:lnTo>
                  <a:cubicBezTo>
                    <a:pt x="4215506" y="491765"/>
                    <a:pt x="4308032" y="465220"/>
                    <a:pt x="4405156" y="465220"/>
                  </a:cubicBezTo>
                  <a:cubicBezTo>
                    <a:pt x="4793652" y="465220"/>
                    <a:pt x="5108590" y="713796"/>
                    <a:pt x="5108590" y="1102292"/>
                  </a:cubicBezTo>
                  <a:cubicBezTo>
                    <a:pt x="5108590" y="1345102"/>
                    <a:pt x="4985568" y="1533256"/>
                    <a:pt x="4798453" y="1640226"/>
                  </a:cubicBezTo>
                  <a:lnTo>
                    <a:pt x="4794480" y="1642029"/>
                  </a:lnTo>
                  <a:lnTo>
                    <a:pt x="4815013" y="1704408"/>
                  </a:lnTo>
                  <a:cubicBezTo>
                    <a:pt x="4826338" y="1757563"/>
                    <a:pt x="4832286" y="1813617"/>
                    <a:pt x="4832286" y="1872313"/>
                  </a:cubicBezTo>
                  <a:cubicBezTo>
                    <a:pt x="4832286" y="2341883"/>
                    <a:pt x="4451624" y="2642334"/>
                    <a:pt x="3982054" y="2642334"/>
                  </a:cubicBezTo>
                  <a:cubicBezTo>
                    <a:pt x="3747269" y="2642334"/>
                    <a:pt x="3534711" y="2513997"/>
                    <a:pt x="3380849" y="2353576"/>
                  </a:cubicBezTo>
                  <a:lnTo>
                    <a:pt x="3379137" y="2351518"/>
                  </a:lnTo>
                  <a:lnTo>
                    <a:pt x="3307654" y="2471502"/>
                  </a:lnTo>
                  <a:cubicBezTo>
                    <a:pt x="3116662" y="2724832"/>
                    <a:pt x="2793223" y="2871537"/>
                    <a:pt x="2426371" y="2871537"/>
                  </a:cubicBezTo>
                  <a:cubicBezTo>
                    <a:pt x="1986149" y="2871537"/>
                    <a:pt x="1608440" y="2510590"/>
                    <a:pt x="1447099" y="2194760"/>
                  </a:cubicBezTo>
                  <a:lnTo>
                    <a:pt x="1418508" y="2124456"/>
                  </a:lnTo>
                  <a:lnTo>
                    <a:pt x="1325605" y="2190236"/>
                  </a:lnTo>
                  <a:cubicBezTo>
                    <a:pt x="1189907" y="2267812"/>
                    <a:pt x="1026321" y="2310063"/>
                    <a:pt x="850232" y="2310063"/>
                  </a:cubicBezTo>
                  <a:cubicBezTo>
                    <a:pt x="380662" y="2310063"/>
                    <a:pt x="0" y="1796716"/>
                    <a:pt x="0" y="1540042"/>
                  </a:cubicBezTo>
                  <a:cubicBezTo>
                    <a:pt x="0" y="1283368"/>
                    <a:pt x="380662" y="770021"/>
                    <a:pt x="850232" y="770021"/>
                  </a:cubicBezTo>
                  <a:cubicBezTo>
                    <a:pt x="908928" y="770021"/>
                    <a:pt x="966235" y="774716"/>
                    <a:pt x="1021583" y="783848"/>
                  </a:cubicBezTo>
                  <a:lnTo>
                    <a:pt x="1029246" y="785791"/>
                  </a:lnTo>
                  <a:lnTo>
                    <a:pt x="1026695" y="770021"/>
                  </a:lnTo>
                  <a:cubicBezTo>
                    <a:pt x="1026695" y="513347"/>
                    <a:pt x="1407357" y="0"/>
                    <a:pt x="1876927" y="0"/>
                  </a:cubicBezTo>
                  <a:cubicBezTo>
                    <a:pt x="2111712" y="0"/>
                    <a:pt x="2324270" y="75113"/>
                    <a:pt x="2478132" y="208922"/>
                  </a:cubicBezTo>
                  <a:lnTo>
                    <a:pt x="2500065" y="232394"/>
                  </a:lnTo>
                  <a:lnTo>
                    <a:pt x="2513944" y="219952"/>
                  </a:lnTo>
                  <a:cubicBezTo>
                    <a:pt x="2683567" y="90237"/>
                    <a:pt x="2888050" y="0"/>
                    <a:pt x="3108161" y="0"/>
                  </a:cubicBezTo>
                  <a:close/>
                </a:path>
              </a:pathLst>
            </a:custGeom>
            <a:solidFill>
              <a:schemeClr val="bg1"/>
            </a:solidFill>
            <a:ln w="25400">
              <a:solidFill>
                <a:srgbClr val="A77FC6"/>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grpSp>
        <p:nvGrpSpPr>
          <p:cNvPr id="2" name="组合 1"/>
          <p:cNvGrpSpPr/>
          <p:nvPr/>
        </p:nvGrpSpPr>
        <p:grpSpPr>
          <a:xfrm>
            <a:off x="2071444" y="2132396"/>
            <a:ext cx="2475168" cy="3415283"/>
            <a:chOff x="2071444" y="2132396"/>
            <a:chExt cx="2475168" cy="3415283"/>
          </a:xfrm>
        </p:grpSpPr>
        <p:grpSp>
          <p:nvGrpSpPr>
            <p:cNvPr id="258" name="组合 257"/>
            <p:cNvGrpSpPr/>
            <p:nvPr/>
          </p:nvGrpSpPr>
          <p:grpSpPr>
            <a:xfrm>
              <a:off x="2071444" y="2132396"/>
              <a:ext cx="2475168" cy="3415283"/>
              <a:chOff x="1413107" y="1041560"/>
              <a:chExt cx="3428652" cy="4730919"/>
            </a:xfrm>
          </p:grpSpPr>
          <p:sp>
            <p:nvSpPr>
              <p:cNvPr id="259" name="任意多边形 258"/>
              <p:cNvSpPr/>
              <p:nvPr/>
            </p:nvSpPr>
            <p:spPr>
              <a:xfrm>
                <a:off x="1413107" y="1041560"/>
                <a:ext cx="3428652" cy="3178746"/>
              </a:xfrm>
              <a:custGeom>
                <a:avLst/>
                <a:gdLst>
                  <a:gd name="connsiteX0" fmla="*/ 1699290 w 3469620"/>
                  <a:gd name="connsiteY0" fmla="*/ 63 h 3177017"/>
                  <a:gd name="connsiteX1" fmla="*/ 3469474 w 3469620"/>
                  <a:gd name="connsiteY1" fmla="*/ 1852310 h 3177017"/>
                  <a:gd name="connsiteX2" fmla="*/ 2601967 w 3469620"/>
                  <a:gd name="connsiteY2" fmla="*/ 3165294 h 3177017"/>
                  <a:gd name="connsiteX3" fmla="*/ 1124859 w 3469620"/>
                  <a:gd name="connsiteY3" fmla="*/ 3177017 h 3177017"/>
                  <a:gd name="connsiteX4" fmla="*/ 11167 w 3469620"/>
                  <a:gd name="connsiteY4" fmla="*/ 1899201 h 3177017"/>
                  <a:gd name="connsiteX5" fmla="*/ 1699290 w 3469620"/>
                  <a:gd name="connsiteY5" fmla="*/ 63 h 3177017"/>
                  <a:gd name="connsiteX0-1" fmla="*/ 1699290 w 3469620"/>
                  <a:gd name="connsiteY0-2" fmla="*/ 63 h 3177017"/>
                  <a:gd name="connsiteX1-3" fmla="*/ 3469474 w 3469620"/>
                  <a:gd name="connsiteY1-4" fmla="*/ 1852310 h 3177017"/>
                  <a:gd name="connsiteX2-5" fmla="*/ 2601967 w 3469620"/>
                  <a:gd name="connsiteY2-6" fmla="*/ 3165294 h 3177017"/>
                  <a:gd name="connsiteX3-7" fmla="*/ 1124859 w 3469620"/>
                  <a:gd name="connsiteY3-8" fmla="*/ 3177017 h 3177017"/>
                  <a:gd name="connsiteX4-9" fmla="*/ 11167 w 3469620"/>
                  <a:gd name="connsiteY4-10" fmla="*/ 1899201 h 3177017"/>
                  <a:gd name="connsiteX5-11" fmla="*/ 1699290 w 3469620"/>
                  <a:gd name="connsiteY5-12" fmla="*/ 63 h 3177017"/>
                  <a:gd name="connsiteX0-13" fmla="*/ 1699290 w 3469620"/>
                  <a:gd name="connsiteY0-14" fmla="*/ 63 h 3177017"/>
                  <a:gd name="connsiteX1-15" fmla="*/ 3469474 w 3469620"/>
                  <a:gd name="connsiteY1-16" fmla="*/ 1852310 h 3177017"/>
                  <a:gd name="connsiteX2-17" fmla="*/ 2601967 w 3469620"/>
                  <a:gd name="connsiteY2-18" fmla="*/ 3165294 h 3177017"/>
                  <a:gd name="connsiteX3-19" fmla="*/ 1124859 w 3469620"/>
                  <a:gd name="connsiteY3-20" fmla="*/ 3177017 h 3177017"/>
                  <a:gd name="connsiteX4-21" fmla="*/ 11167 w 3469620"/>
                  <a:gd name="connsiteY4-22" fmla="*/ 1899201 h 3177017"/>
                  <a:gd name="connsiteX5-23" fmla="*/ 1699290 w 3469620"/>
                  <a:gd name="connsiteY5-24" fmla="*/ 63 h 3177017"/>
                  <a:gd name="connsiteX0-25" fmla="*/ 1699290 w 3469620"/>
                  <a:gd name="connsiteY0-26" fmla="*/ 63 h 3177017"/>
                  <a:gd name="connsiteX1-27" fmla="*/ 3469474 w 3469620"/>
                  <a:gd name="connsiteY1-28" fmla="*/ 1852310 h 3177017"/>
                  <a:gd name="connsiteX2-29" fmla="*/ 2601967 w 3469620"/>
                  <a:gd name="connsiteY2-30" fmla="*/ 3165294 h 3177017"/>
                  <a:gd name="connsiteX3-31" fmla="*/ 1124859 w 3469620"/>
                  <a:gd name="connsiteY3-32" fmla="*/ 3177017 h 3177017"/>
                  <a:gd name="connsiteX4-33" fmla="*/ 11167 w 3469620"/>
                  <a:gd name="connsiteY4-34" fmla="*/ 1899201 h 3177017"/>
                  <a:gd name="connsiteX5-35" fmla="*/ 1699290 w 3469620"/>
                  <a:gd name="connsiteY5-36" fmla="*/ 63 h 3177017"/>
                  <a:gd name="connsiteX0-37" fmla="*/ 1699290 w 3469620"/>
                  <a:gd name="connsiteY0-38" fmla="*/ 63 h 3177017"/>
                  <a:gd name="connsiteX1-39" fmla="*/ 3469474 w 3469620"/>
                  <a:gd name="connsiteY1-40" fmla="*/ 1852310 h 3177017"/>
                  <a:gd name="connsiteX2-41" fmla="*/ 2601967 w 3469620"/>
                  <a:gd name="connsiteY2-42" fmla="*/ 3165294 h 3177017"/>
                  <a:gd name="connsiteX3-43" fmla="*/ 1124859 w 3469620"/>
                  <a:gd name="connsiteY3-44" fmla="*/ 3177017 h 3177017"/>
                  <a:gd name="connsiteX4-45" fmla="*/ 11167 w 3469620"/>
                  <a:gd name="connsiteY4-46" fmla="*/ 1899201 h 3177017"/>
                  <a:gd name="connsiteX5-47" fmla="*/ 1699290 w 3469620"/>
                  <a:gd name="connsiteY5-48" fmla="*/ 63 h 3177017"/>
                  <a:gd name="connsiteX0-49" fmla="*/ 1694323 w 3464653"/>
                  <a:gd name="connsiteY0-50" fmla="*/ 63 h 3177017"/>
                  <a:gd name="connsiteX1-51" fmla="*/ 3464507 w 3464653"/>
                  <a:gd name="connsiteY1-52" fmla="*/ 1852310 h 3177017"/>
                  <a:gd name="connsiteX2-53" fmla="*/ 2597000 w 3464653"/>
                  <a:gd name="connsiteY2-54" fmla="*/ 3165294 h 3177017"/>
                  <a:gd name="connsiteX3-55" fmla="*/ 1119892 w 3464653"/>
                  <a:gd name="connsiteY3-56" fmla="*/ 3177017 h 3177017"/>
                  <a:gd name="connsiteX4-57" fmla="*/ 6200 w 3464653"/>
                  <a:gd name="connsiteY4-58" fmla="*/ 1899201 h 3177017"/>
                  <a:gd name="connsiteX5-59" fmla="*/ 1694323 w 3464653"/>
                  <a:gd name="connsiteY5-60" fmla="*/ 63 h 3177017"/>
                  <a:gd name="connsiteX0-61" fmla="*/ 1693073 w 3428206"/>
                  <a:gd name="connsiteY0-62" fmla="*/ 628 h 3177582"/>
                  <a:gd name="connsiteX1-63" fmla="*/ 3428088 w 3428206"/>
                  <a:gd name="connsiteY1-64" fmla="*/ 1759090 h 3177582"/>
                  <a:gd name="connsiteX2-65" fmla="*/ 2595750 w 3428206"/>
                  <a:gd name="connsiteY2-66" fmla="*/ 3165859 h 3177582"/>
                  <a:gd name="connsiteX3-67" fmla="*/ 1118642 w 3428206"/>
                  <a:gd name="connsiteY3-68" fmla="*/ 3177582 h 3177582"/>
                  <a:gd name="connsiteX4-69" fmla="*/ 4950 w 3428206"/>
                  <a:gd name="connsiteY4-70" fmla="*/ 1899766 h 3177582"/>
                  <a:gd name="connsiteX5-71" fmla="*/ 1693073 w 3428206"/>
                  <a:gd name="connsiteY5-72" fmla="*/ 628 h 3177582"/>
                  <a:gd name="connsiteX0-73" fmla="*/ 1694500 w 3429671"/>
                  <a:gd name="connsiteY0-74" fmla="*/ 117 h 3177071"/>
                  <a:gd name="connsiteX1-75" fmla="*/ 3429515 w 3429671"/>
                  <a:gd name="connsiteY1-76" fmla="*/ 1758579 h 3177071"/>
                  <a:gd name="connsiteX2-77" fmla="*/ 2597177 w 3429671"/>
                  <a:gd name="connsiteY2-78" fmla="*/ 3165348 h 3177071"/>
                  <a:gd name="connsiteX3-79" fmla="*/ 1120069 w 3429671"/>
                  <a:gd name="connsiteY3-80" fmla="*/ 3177071 h 3177071"/>
                  <a:gd name="connsiteX4-81" fmla="*/ 6377 w 3429671"/>
                  <a:gd name="connsiteY4-82" fmla="*/ 1899255 h 3177071"/>
                  <a:gd name="connsiteX5-83" fmla="*/ 1694500 w 3429671"/>
                  <a:gd name="connsiteY5-84" fmla="*/ 117 h 3177071"/>
                  <a:gd name="connsiteX0-85" fmla="*/ 1694806 w 3429986"/>
                  <a:gd name="connsiteY0-86" fmla="*/ 162 h 3177116"/>
                  <a:gd name="connsiteX1-87" fmla="*/ 3429821 w 3429986"/>
                  <a:gd name="connsiteY1-88" fmla="*/ 1758624 h 3177116"/>
                  <a:gd name="connsiteX2-89" fmla="*/ 2597483 w 3429986"/>
                  <a:gd name="connsiteY2-90" fmla="*/ 3165393 h 3177116"/>
                  <a:gd name="connsiteX3-91" fmla="*/ 1120375 w 3429986"/>
                  <a:gd name="connsiteY3-92" fmla="*/ 3177116 h 3177116"/>
                  <a:gd name="connsiteX4-93" fmla="*/ 6683 w 3429986"/>
                  <a:gd name="connsiteY4-94" fmla="*/ 1899300 h 3177116"/>
                  <a:gd name="connsiteX5-95" fmla="*/ 1694806 w 3429986"/>
                  <a:gd name="connsiteY5-96" fmla="*/ 162 h 3177116"/>
                  <a:gd name="connsiteX0-97" fmla="*/ 1693073 w 3428206"/>
                  <a:gd name="connsiteY0-98" fmla="*/ 3527 h 3180481"/>
                  <a:gd name="connsiteX1-99" fmla="*/ 3428088 w 3428206"/>
                  <a:gd name="connsiteY1-100" fmla="*/ 1597866 h 3180481"/>
                  <a:gd name="connsiteX2-101" fmla="*/ 2595750 w 3428206"/>
                  <a:gd name="connsiteY2-102" fmla="*/ 3168758 h 3180481"/>
                  <a:gd name="connsiteX3-103" fmla="*/ 1118642 w 3428206"/>
                  <a:gd name="connsiteY3-104" fmla="*/ 3180481 h 3180481"/>
                  <a:gd name="connsiteX4-105" fmla="*/ 4950 w 3428206"/>
                  <a:gd name="connsiteY4-106" fmla="*/ 1902665 h 3180481"/>
                  <a:gd name="connsiteX5-107" fmla="*/ 1693073 w 3428206"/>
                  <a:gd name="connsiteY5-108" fmla="*/ 3527 h 3180481"/>
                  <a:gd name="connsiteX0-109" fmla="*/ 1693073 w 3428206"/>
                  <a:gd name="connsiteY0-110" fmla="*/ 835 h 3177789"/>
                  <a:gd name="connsiteX1-111" fmla="*/ 3428088 w 3428206"/>
                  <a:gd name="connsiteY1-112" fmla="*/ 1595174 h 3177789"/>
                  <a:gd name="connsiteX2-113" fmla="*/ 2595750 w 3428206"/>
                  <a:gd name="connsiteY2-114" fmla="*/ 3166066 h 3177789"/>
                  <a:gd name="connsiteX3-115" fmla="*/ 1118642 w 3428206"/>
                  <a:gd name="connsiteY3-116" fmla="*/ 3177789 h 3177789"/>
                  <a:gd name="connsiteX4-117" fmla="*/ 4950 w 3428206"/>
                  <a:gd name="connsiteY4-118" fmla="*/ 1735850 h 3177789"/>
                  <a:gd name="connsiteX5-119" fmla="*/ 1693073 w 3428206"/>
                  <a:gd name="connsiteY5-120" fmla="*/ 835 h 3177789"/>
                  <a:gd name="connsiteX0-121" fmla="*/ 1693508 w 3428652"/>
                  <a:gd name="connsiteY0-122" fmla="*/ 1792 h 3178746"/>
                  <a:gd name="connsiteX1-123" fmla="*/ 3428523 w 3428652"/>
                  <a:gd name="connsiteY1-124" fmla="*/ 1596131 h 3178746"/>
                  <a:gd name="connsiteX2-125" fmla="*/ 2596185 w 3428652"/>
                  <a:gd name="connsiteY2-126" fmla="*/ 3167023 h 3178746"/>
                  <a:gd name="connsiteX3-127" fmla="*/ 1119077 w 3428652"/>
                  <a:gd name="connsiteY3-128" fmla="*/ 3178746 h 3178746"/>
                  <a:gd name="connsiteX4-129" fmla="*/ 5385 w 3428652"/>
                  <a:gd name="connsiteY4-130" fmla="*/ 1736807 h 3178746"/>
                  <a:gd name="connsiteX5-131" fmla="*/ 1693508 w 3428652"/>
                  <a:gd name="connsiteY5-132" fmla="*/ 1792 h 3178746"/>
                </a:gdLst>
                <a:ahLst/>
                <a:cxnLst>
                  <a:cxn ang="0">
                    <a:pos x="connsiteX0-121" y="connsiteY0-122"/>
                  </a:cxn>
                  <a:cxn ang="0">
                    <a:pos x="connsiteX1-123" y="connsiteY1-124"/>
                  </a:cxn>
                  <a:cxn ang="0">
                    <a:pos x="connsiteX2-125" y="connsiteY2-126"/>
                  </a:cxn>
                  <a:cxn ang="0">
                    <a:pos x="connsiteX3-127" y="connsiteY3-128"/>
                  </a:cxn>
                  <a:cxn ang="0">
                    <a:pos x="connsiteX4-129" y="connsiteY4-130"/>
                  </a:cxn>
                  <a:cxn ang="0">
                    <a:pos x="connsiteX5-131" y="connsiteY5-132"/>
                  </a:cxn>
                </a:cxnLst>
                <a:rect l="l" t="t" r="r" b="b"/>
                <a:pathLst>
                  <a:path w="3428652" h="3178746">
                    <a:moveTo>
                      <a:pt x="1693508" y="1792"/>
                    </a:moveTo>
                    <a:cubicBezTo>
                      <a:pt x="2369539" y="-33378"/>
                      <a:pt x="3442200" y="447270"/>
                      <a:pt x="3428523" y="1596131"/>
                    </a:cubicBezTo>
                    <a:cubicBezTo>
                      <a:pt x="3414846" y="2744992"/>
                      <a:pt x="2998678" y="2995084"/>
                      <a:pt x="2596185" y="3167023"/>
                    </a:cubicBezTo>
                    <a:lnTo>
                      <a:pt x="1119077" y="3178746"/>
                    </a:lnTo>
                    <a:cubicBezTo>
                      <a:pt x="587630" y="3000947"/>
                      <a:pt x="97216" y="2770392"/>
                      <a:pt x="5385" y="1736807"/>
                    </a:cubicBezTo>
                    <a:cubicBezTo>
                      <a:pt x="-86446" y="703222"/>
                      <a:pt x="1017477" y="36962"/>
                      <a:pt x="1693508" y="1792"/>
                    </a:cubicBezTo>
                    <a:close/>
                  </a:path>
                </a:pathLst>
              </a:custGeom>
              <a:solidFill>
                <a:schemeClr val="bg1"/>
              </a:solid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椭圆 31"/>
              <p:cNvSpPr/>
              <p:nvPr/>
            </p:nvSpPr>
            <p:spPr>
              <a:xfrm>
                <a:off x="2484881" y="4853354"/>
                <a:ext cx="1450294" cy="919125"/>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60438"/>
                  <a:gd name="connsiteY0-334" fmla="*/ 64927 h 653852"/>
                  <a:gd name="connsiteX1-335" fmla="*/ 410712 w 660438"/>
                  <a:gd name="connsiteY1-336" fmla="*/ 15051 h 653852"/>
                  <a:gd name="connsiteX2-337" fmla="*/ 659670 w 660438"/>
                  <a:gd name="connsiteY2-338" fmla="*/ 337329 h 653852"/>
                  <a:gd name="connsiteX3-339" fmla="*/ 331423 w 660438"/>
                  <a:gd name="connsiteY3-340" fmla="*/ 653852 h 653852"/>
                  <a:gd name="connsiteX4-341" fmla="*/ 3176 w 660438"/>
                  <a:gd name="connsiteY4-342" fmla="*/ 337329 h 653852"/>
                  <a:gd name="connsiteX5-343" fmla="*/ 62645 w 660438"/>
                  <a:gd name="connsiteY5-344" fmla="*/ 134413 h 653852"/>
                  <a:gd name="connsiteX6-345" fmla="*/ 128078 w 660438"/>
                  <a:gd name="connsiteY6-346" fmla="*/ 64927 h 653852"/>
                  <a:gd name="connsiteX0-347" fmla="*/ 252136 w 660153"/>
                  <a:gd name="connsiteY0-348" fmla="*/ 22792 h 698557"/>
                  <a:gd name="connsiteX1-349" fmla="*/ 410712 w 660153"/>
                  <a:gd name="connsiteY1-350" fmla="*/ 59756 h 698557"/>
                  <a:gd name="connsiteX2-351" fmla="*/ 659670 w 660153"/>
                  <a:gd name="connsiteY2-352" fmla="*/ 382034 h 698557"/>
                  <a:gd name="connsiteX3-353" fmla="*/ 331423 w 660153"/>
                  <a:gd name="connsiteY3-354" fmla="*/ 698557 h 698557"/>
                  <a:gd name="connsiteX4-355" fmla="*/ 3176 w 660153"/>
                  <a:gd name="connsiteY4-356" fmla="*/ 382034 h 698557"/>
                  <a:gd name="connsiteX5-357" fmla="*/ 62645 w 660153"/>
                  <a:gd name="connsiteY5-358" fmla="*/ 179118 h 698557"/>
                  <a:gd name="connsiteX6-359" fmla="*/ 252136 w 660153"/>
                  <a:gd name="connsiteY6-360" fmla="*/ 22792 h 698557"/>
                  <a:gd name="connsiteX0-361" fmla="*/ 62645 w 660153"/>
                  <a:gd name="connsiteY0-362" fmla="*/ 119362 h 638801"/>
                  <a:gd name="connsiteX1-363" fmla="*/ 410712 w 660153"/>
                  <a:gd name="connsiteY1-364" fmla="*/ 0 h 638801"/>
                  <a:gd name="connsiteX2-365" fmla="*/ 659670 w 660153"/>
                  <a:gd name="connsiteY2-366" fmla="*/ 322278 h 638801"/>
                  <a:gd name="connsiteX3-367" fmla="*/ 331423 w 660153"/>
                  <a:gd name="connsiteY3-368" fmla="*/ 638801 h 638801"/>
                  <a:gd name="connsiteX4-369" fmla="*/ 3176 w 660153"/>
                  <a:gd name="connsiteY4-370" fmla="*/ 322278 h 638801"/>
                  <a:gd name="connsiteX5-371" fmla="*/ 62645 w 660153"/>
                  <a:gd name="connsiteY5-372" fmla="*/ 119362 h 638801"/>
                  <a:gd name="connsiteX0-373" fmla="*/ 62645 w 684431"/>
                  <a:gd name="connsiteY0-374" fmla="*/ 57333 h 576772"/>
                  <a:gd name="connsiteX1-375" fmla="*/ 615409 w 684431"/>
                  <a:gd name="connsiteY1-376" fmla="*/ 0 h 576772"/>
                  <a:gd name="connsiteX2-377" fmla="*/ 659670 w 684431"/>
                  <a:gd name="connsiteY2-378" fmla="*/ 260249 h 576772"/>
                  <a:gd name="connsiteX3-379" fmla="*/ 331423 w 684431"/>
                  <a:gd name="connsiteY3-380" fmla="*/ 576772 h 576772"/>
                  <a:gd name="connsiteX4-381" fmla="*/ 3176 w 684431"/>
                  <a:gd name="connsiteY4-382" fmla="*/ 260249 h 576772"/>
                  <a:gd name="connsiteX5-383" fmla="*/ 62645 w 684431"/>
                  <a:gd name="connsiteY5-384" fmla="*/ 57333 h 576772"/>
                  <a:gd name="connsiteX0-385" fmla="*/ 62645 w 697568"/>
                  <a:gd name="connsiteY0-386" fmla="*/ 80203 h 611576"/>
                  <a:gd name="connsiteX1-387" fmla="*/ 615409 w 697568"/>
                  <a:gd name="connsiteY1-388" fmla="*/ 22870 h 611576"/>
                  <a:gd name="connsiteX2-389" fmla="*/ 665873 w 697568"/>
                  <a:gd name="connsiteY2-390" fmla="*/ 494018 h 611576"/>
                  <a:gd name="connsiteX3-391" fmla="*/ 331423 w 697568"/>
                  <a:gd name="connsiteY3-392" fmla="*/ 599642 h 611576"/>
                  <a:gd name="connsiteX4-393" fmla="*/ 3176 w 697568"/>
                  <a:gd name="connsiteY4-394" fmla="*/ 283119 h 611576"/>
                  <a:gd name="connsiteX5-395" fmla="*/ 62645 w 697568"/>
                  <a:gd name="connsiteY5-396" fmla="*/ 80203 h 611576"/>
                  <a:gd name="connsiteX0-397" fmla="*/ 62645 w 721268"/>
                  <a:gd name="connsiteY0-398" fmla="*/ 80203 h 500519"/>
                  <a:gd name="connsiteX1-399" fmla="*/ 615409 w 721268"/>
                  <a:gd name="connsiteY1-400" fmla="*/ 22870 h 500519"/>
                  <a:gd name="connsiteX2-401" fmla="*/ 665873 w 721268"/>
                  <a:gd name="connsiteY2-402" fmla="*/ 494018 h 500519"/>
                  <a:gd name="connsiteX3-403" fmla="*/ 3176 w 721268"/>
                  <a:gd name="connsiteY3-404" fmla="*/ 283119 h 500519"/>
                  <a:gd name="connsiteX4-405" fmla="*/ 62645 w 721268"/>
                  <a:gd name="connsiteY4-406" fmla="*/ 80203 h 500519"/>
                  <a:gd name="connsiteX0-407" fmla="*/ 26672 w 681225"/>
                  <a:gd name="connsiteY0-408" fmla="*/ 80203 h 543014"/>
                  <a:gd name="connsiteX1-409" fmla="*/ 579436 w 681225"/>
                  <a:gd name="connsiteY1-410" fmla="*/ 22870 h 543014"/>
                  <a:gd name="connsiteX2-411" fmla="*/ 629900 w 681225"/>
                  <a:gd name="connsiteY2-412" fmla="*/ 494018 h 543014"/>
                  <a:gd name="connsiteX3-413" fmla="*/ 23029 w 681225"/>
                  <a:gd name="connsiteY3-414" fmla="*/ 481613 h 543014"/>
                  <a:gd name="connsiteX4-415" fmla="*/ 26672 w 681225"/>
                  <a:gd name="connsiteY4-416" fmla="*/ 80203 h 543014"/>
                  <a:gd name="connsiteX0-417" fmla="*/ 26672 w 681225"/>
                  <a:gd name="connsiteY0-418" fmla="*/ 89749 h 552560"/>
                  <a:gd name="connsiteX1-419" fmla="*/ 579436 w 681225"/>
                  <a:gd name="connsiteY1-420" fmla="*/ 32416 h 552560"/>
                  <a:gd name="connsiteX2-421" fmla="*/ 629900 w 681225"/>
                  <a:gd name="connsiteY2-422" fmla="*/ 503564 h 552560"/>
                  <a:gd name="connsiteX3-423" fmla="*/ 23029 w 681225"/>
                  <a:gd name="connsiteY3-424" fmla="*/ 491159 h 552560"/>
                  <a:gd name="connsiteX4-425" fmla="*/ 26672 w 681225"/>
                  <a:gd name="connsiteY4-426" fmla="*/ 89749 h 552560"/>
                  <a:gd name="connsiteX0-427" fmla="*/ 29374 w 683927"/>
                  <a:gd name="connsiteY0-428" fmla="*/ 94156 h 556967"/>
                  <a:gd name="connsiteX1-429" fmla="*/ 582138 w 683927"/>
                  <a:gd name="connsiteY1-430" fmla="*/ 36823 h 556967"/>
                  <a:gd name="connsiteX2-431" fmla="*/ 632602 w 683927"/>
                  <a:gd name="connsiteY2-432" fmla="*/ 507971 h 556967"/>
                  <a:gd name="connsiteX3-433" fmla="*/ 25731 w 683927"/>
                  <a:gd name="connsiteY3-434" fmla="*/ 495566 h 556967"/>
                  <a:gd name="connsiteX4-435" fmla="*/ 29374 w 683927"/>
                  <a:gd name="connsiteY4-436" fmla="*/ 94156 h 556967"/>
                  <a:gd name="connsiteX0-437" fmla="*/ 46803 w 712301"/>
                  <a:gd name="connsiteY0-438" fmla="*/ 71704 h 532822"/>
                  <a:gd name="connsiteX1-439" fmla="*/ 624379 w 712301"/>
                  <a:gd name="connsiteY1-440" fmla="*/ 39182 h 532822"/>
                  <a:gd name="connsiteX2-441" fmla="*/ 650031 w 712301"/>
                  <a:gd name="connsiteY2-442" fmla="*/ 485519 h 532822"/>
                  <a:gd name="connsiteX3-443" fmla="*/ 43160 w 712301"/>
                  <a:gd name="connsiteY3-444" fmla="*/ 473114 h 532822"/>
                  <a:gd name="connsiteX4-445" fmla="*/ 46803 w 712301"/>
                  <a:gd name="connsiteY4-446" fmla="*/ 71704 h 532822"/>
                  <a:gd name="connsiteX0-447" fmla="*/ 46803 w 697972"/>
                  <a:gd name="connsiteY0-448" fmla="*/ 58429 h 519547"/>
                  <a:gd name="connsiteX1-449" fmla="*/ 624379 w 697972"/>
                  <a:gd name="connsiteY1-450" fmla="*/ 25907 h 519547"/>
                  <a:gd name="connsiteX2-451" fmla="*/ 650031 w 697972"/>
                  <a:gd name="connsiteY2-452" fmla="*/ 472244 h 519547"/>
                  <a:gd name="connsiteX3-453" fmla="*/ 43160 w 697972"/>
                  <a:gd name="connsiteY3-454" fmla="*/ 459839 h 519547"/>
                  <a:gd name="connsiteX4-455" fmla="*/ 46803 w 697972"/>
                  <a:gd name="connsiteY4-456" fmla="*/ 58429 h 519547"/>
                  <a:gd name="connsiteX0-457" fmla="*/ 46803 w 697972"/>
                  <a:gd name="connsiteY0-458" fmla="*/ 58429 h 538344"/>
                  <a:gd name="connsiteX1-459" fmla="*/ 624379 w 697972"/>
                  <a:gd name="connsiteY1-460" fmla="*/ 25907 h 538344"/>
                  <a:gd name="connsiteX2-461" fmla="*/ 650031 w 697972"/>
                  <a:gd name="connsiteY2-462" fmla="*/ 472244 h 538344"/>
                  <a:gd name="connsiteX3-463" fmla="*/ 43160 w 697972"/>
                  <a:gd name="connsiteY3-464" fmla="*/ 459839 h 538344"/>
                  <a:gd name="connsiteX4-465" fmla="*/ 46803 w 697972"/>
                  <a:gd name="connsiteY4-466" fmla="*/ 58429 h 538344"/>
                  <a:gd name="connsiteX0-467" fmla="*/ 53628 w 704797"/>
                  <a:gd name="connsiteY0-468" fmla="*/ 58429 h 522084"/>
                  <a:gd name="connsiteX1-469" fmla="*/ 631204 w 704797"/>
                  <a:gd name="connsiteY1-470" fmla="*/ 25907 h 522084"/>
                  <a:gd name="connsiteX2-471" fmla="*/ 656856 w 704797"/>
                  <a:gd name="connsiteY2-472" fmla="*/ 472244 h 522084"/>
                  <a:gd name="connsiteX3-473" fmla="*/ 49985 w 704797"/>
                  <a:gd name="connsiteY3-474" fmla="*/ 459839 h 522084"/>
                  <a:gd name="connsiteX4-475" fmla="*/ 53628 w 704797"/>
                  <a:gd name="connsiteY4-476" fmla="*/ 58429 h 522084"/>
                  <a:gd name="connsiteX0-477" fmla="*/ 53628 w 695352"/>
                  <a:gd name="connsiteY0-478" fmla="*/ 44808 h 508463"/>
                  <a:gd name="connsiteX1-479" fmla="*/ 631204 w 695352"/>
                  <a:gd name="connsiteY1-480" fmla="*/ 12286 h 508463"/>
                  <a:gd name="connsiteX2-481" fmla="*/ 656856 w 695352"/>
                  <a:gd name="connsiteY2-482" fmla="*/ 458623 h 508463"/>
                  <a:gd name="connsiteX3-483" fmla="*/ 49985 w 695352"/>
                  <a:gd name="connsiteY3-484" fmla="*/ 446218 h 508463"/>
                  <a:gd name="connsiteX4-485" fmla="*/ 53628 w 695352"/>
                  <a:gd name="connsiteY4-486" fmla="*/ 44808 h 508463"/>
                  <a:gd name="connsiteX0-487" fmla="*/ 27233 w 668957"/>
                  <a:gd name="connsiteY0-488" fmla="*/ 33309 h 496964"/>
                  <a:gd name="connsiteX1-489" fmla="*/ 604809 w 668957"/>
                  <a:gd name="connsiteY1-490" fmla="*/ 787 h 496964"/>
                  <a:gd name="connsiteX2-491" fmla="*/ 630461 w 668957"/>
                  <a:gd name="connsiteY2-492" fmla="*/ 447124 h 496964"/>
                  <a:gd name="connsiteX3-493" fmla="*/ 23590 w 668957"/>
                  <a:gd name="connsiteY3-494" fmla="*/ 434719 h 496964"/>
                  <a:gd name="connsiteX4-495" fmla="*/ 27233 w 668957"/>
                  <a:gd name="connsiteY4-496" fmla="*/ 33309 h 496964"/>
                  <a:gd name="connsiteX0-497" fmla="*/ 56383 w 708074"/>
                  <a:gd name="connsiteY0-498" fmla="*/ 44807 h 508462"/>
                  <a:gd name="connsiteX1-499" fmla="*/ 672500 w 708074"/>
                  <a:gd name="connsiteY1-500" fmla="*/ 12285 h 508462"/>
                  <a:gd name="connsiteX2-501" fmla="*/ 659611 w 708074"/>
                  <a:gd name="connsiteY2-502" fmla="*/ 458622 h 508462"/>
                  <a:gd name="connsiteX3-503" fmla="*/ 52740 w 708074"/>
                  <a:gd name="connsiteY3-504" fmla="*/ 446217 h 508462"/>
                  <a:gd name="connsiteX4-505" fmla="*/ 56383 w 708074"/>
                  <a:gd name="connsiteY4-506" fmla="*/ 44807 h 508462"/>
                  <a:gd name="connsiteX0-507" fmla="*/ 29466 w 681157"/>
                  <a:gd name="connsiteY0-508" fmla="*/ 33309 h 496964"/>
                  <a:gd name="connsiteX1-509" fmla="*/ 645583 w 681157"/>
                  <a:gd name="connsiteY1-510" fmla="*/ 787 h 496964"/>
                  <a:gd name="connsiteX2-511" fmla="*/ 632694 w 681157"/>
                  <a:gd name="connsiteY2-512" fmla="*/ 447124 h 496964"/>
                  <a:gd name="connsiteX3-513" fmla="*/ 25823 w 681157"/>
                  <a:gd name="connsiteY3-514" fmla="*/ 434719 h 496964"/>
                  <a:gd name="connsiteX4-515" fmla="*/ 29466 w 681157"/>
                  <a:gd name="connsiteY4-516" fmla="*/ 33309 h 496964"/>
                </a:gdLst>
                <a:ahLst/>
                <a:cxnLst>
                  <a:cxn ang="0">
                    <a:pos x="connsiteX0-507" y="connsiteY0-508"/>
                  </a:cxn>
                  <a:cxn ang="0">
                    <a:pos x="connsiteX1-509" y="connsiteY1-510"/>
                  </a:cxn>
                  <a:cxn ang="0">
                    <a:pos x="connsiteX2-511" y="connsiteY2-512"/>
                  </a:cxn>
                  <a:cxn ang="0">
                    <a:pos x="connsiteX3-513" y="connsiteY3-514"/>
                  </a:cxn>
                  <a:cxn ang="0">
                    <a:pos x="connsiteX4-515" y="connsiteY4-516"/>
                  </a:cxn>
                </a:cxnLst>
                <a:rect l="l" t="t" r="r" b="b"/>
                <a:pathLst>
                  <a:path w="681157" h="496964">
                    <a:moveTo>
                      <a:pt x="29466" y="33309"/>
                    </a:moveTo>
                    <a:cubicBezTo>
                      <a:pt x="66687" y="6579"/>
                      <a:pt x="638715" y="-2974"/>
                      <a:pt x="645583" y="787"/>
                    </a:cubicBezTo>
                    <a:cubicBezTo>
                      <a:pt x="652451" y="4548"/>
                      <a:pt x="729564" y="374802"/>
                      <a:pt x="632694" y="447124"/>
                    </a:cubicBezTo>
                    <a:cubicBezTo>
                      <a:pt x="535824" y="519446"/>
                      <a:pt x="62180" y="511123"/>
                      <a:pt x="25823" y="434719"/>
                    </a:cubicBezTo>
                    <a:cubicBezTo>
                      <a:pt x="-10534" y="358315"/>
                      <a:pt x="-7755" y="60039"/>
                      <a:pt x="29466" y="33309"/>
                    </a:cubicBez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261" name="任意多边形 260"/>
              <p:cNvSpPr/>
              <p:nvPr/>
            </p:nvSpPr>
            <p:spPr>
              <a:xfrm>
                <a:off x="2602523" y="4220308"/>
                <a:ext cx="11723" cy="633046"/>
              </a:xfrm>
              <a:custGeom>
                <a:avLst/>
                <a:gdLst>
                  <a:gd name="connsiteX0" fmla="*/ 0 w 11723"/>
                  <a:gd name="connsiteY0" fmla="*/ 633046 h 633046"/>
                  <a:gd name="connsiteX1" fmla="*/ 11723 w 11723"/>
                  <a:gd name="connsiteY1" fmla="*/ 246184 h 633046"/>
                  <a:gd name="connsiteX2" fmla="*/ 0 w 11723"/>
                  <a:gd name="connsiteY2" fmla="*/ 0 h 633046"/>
                </a:gdLst>
                <a:ahLst/>
                <a:cxnLst>
                  <a:cxn ang="0">
                    <a:pos x="connsiteX0" y="connsiteY0"/>
                  </a:cxn>
                  <a:cxn ang="0">
                    <a:pos x="connsiteX1" y="connsiteY1"/>
                  </a:cxn>
                  <a:cxn ang="0">
                    <a:pos x="connsiteX2" y="connsiteY2"/>
                  </a:cxn>
                </a:cxnLst>
                <a:rect l="l" t="t" r="r" b="b"/>
                <a:pathLst>
                  <a:path w="11723" h="633046">
                    <a:moveTo>
                      <a:pt x="0" y="633046"/>
                    </a:moveTo>
                    <a:cubicBezTo>
                      <a:pt x="5861" y="492369"/>
                      <a:pt x="11723" y="351692"/>
                      <a:pt x="11723" y="246184"/>
                    </a:cubicBezTo>
                    <a:cubicBezTo>
                      <a:pt x="11723" y="140676"/>
                      <a:pt x="5861" y="70338"/>
                      <a:pt x="0" y="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261"/>
              <p:cNvSpPr/>
              <p:nvPr/>
            </p:nvSpPr>
            <p:spPr>
              <a:xfrm>
                <a:off x="3126802" y="4220308"/>
                <a:ext cx="11723" cy="633046"/>
              </a:xfrm>
              <a:custGeom>
                <a:avLst/>
                <a:gdLst>
                  <a:gd name="connsiteX0" fmla="*/ 0 w 11723"/>
                  <a:gd name="connsiteY0" fmla="*/ 633046 h 633046"/>
                  <a:gd name="connsiteX1" fmla="*/ 11723 w 11723"/>
                  <a:gd name="connsiteY1" fmla="*/ 246184 h 633046"/>
                  <a:gd name="connsiteX2" fmla="*/ 0 w 11723"/>
                  <a:gd name="connsiteY2" fmla="*/ 0 h 633046"/>
                </a:gdLst>
                <a:ahLst/>
                <a:cxnLst>
                  <a:cxn ang="0">
                    <a:pos x="connsiteX0" y="connsiteY0"/>
                  </a:cxn>
                  <a:cxn ang="0">
                    <a:pos x="connsiteX1" y="connsiteY1"/>
                  </a:cxn>
                  <a:cxn ang="0">
                    <a:pos x="connsiteX2" y="connsiteY2"/>
                  </a:cxn>
                </a:cxnLst>
                <a:rect l="l" t="t" r="r" b="b"/>
                <a:pathLst>
                  <a:path w="11723" h="633046">
                    <a:moveTo>
                      <a:pt x="0" y="633046"/>
                    </a:moveTo>
                    <a:cubicBezTo>
                      <a:pt x="5861" y="492369"/>
                      <a:pt x="11723" y="351692"/>
                      <a:pt x="11723" y="246184"/>
                    </a:cubicBezTo>
                    <a:cubicBezTo>
                      <a:pt x="11723" y="140676"/>
                      <a:pt x="5861" y="70338"/>
                      <a:pt x="0" y="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262"/>
              <p:cNvSpPr/>
              <p:nvPr/>
            </p:nvSpPr>
            <p:spPr>
              <a:xfrm>
                <a:off x="3804960" y="4220308"/>
                <a:ext cx="11723" cy="633046"/>
              </a:xfrm>
              <a:custGeom>
                <a:avLst/>
                <a:gdLst>
                  <a:gd name="connsiteX0" fmla="*/ 0 w 11723"/>
                  <a:gd name="connsiteY0" fmla="*/ 633046 h 633046"/>
                  <a:gd name="connsiteX1" fmla="*/ 11723 w 11723"/>
                  <a:gd name="connsiteY1" fmla="*/ 246184 h 633046"/>
                  <a:gd name="connsiteX2" fmla="*/ 0 w 11723"/>
                  <a:gd name="connsiteY2" fmla="*/ 0 h 633046"/>
                </a:gdLst>
                <a:ahLst/>
                <a:cxnLst>
                  <a:cxn ang="0">
                    <a:pos x="connsiteX0" y="connsiteY0"/>
                  </a:cxn>
                  <a:cxn ang="0">
                    <a:pos x="connsiteX1" y="connsiteY1"/>
                  </a:cxn>
                  <a:cxn ang="0">
                    <a:pos x="connsiteX2" y="connsiteY2"/>
                  </a:cxn>
                </a:cxnLst>
                <a:rect l="l" t="t" r="r" b="b"/>
                <a:pathLst>
                  <a:path w="11723" h="633046">
                    <a:moveTo>
                      <a:pt x="0" y="633046"/>
                    </a:moveTo>
                    <a:cubicBezTo>
                      <a:pt x="5861" y="492369"/>
                      <a:pt x="11723" y="351692"/>
                      <a:pt x="11723" y="246184"/>
                    </a:cubicBezTo>
                    <a:cubicBezTo>
                      <a:pt x="11723" y="140676"/>
                      <a:pt x="5861" y="70338"/>
                      <a:pt x="0" y="0"/>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椭圆 31"/>
              <p:cNvSpPr/>
              <p:nvPr/>
            </p:nvSpPr>
            <p:spPr>
              <a:xfrm>
                <a:off x="2484881" y="4757644"/>
                <a:ext cx="1440000" cy="191423"/>
              </a:xfrm>
              <a:custGeom>
                <a:avLst/>
                <a:gdLst>
                  <a:gd name="connsiteX0" fmla="*/ 0 w 656493"/>
                  <a:gd name="connsiteY0" fmla="*/ 316523 h 633046"/>
                  <a:gd name="connsiteX1" fmla="*/ 328247 w 656493"/>
                  <a:gd name="connsiteY1" fmla="*/ 0 h 633046"/>
                  <a:gd name="connsiteX2" fmla="*/ 656494 w 656493"/>
                  <a:gd name="connsiteY2" fmla="*/ 316523 h 633046"/>
                  <a:gd name="connsiteX3" fmla="*/ 328247 w 656493"/>
                  <a:gd name="connsiteY3" fmla="*/ 633046 h 633046"/>
                  <a:gd name="connsiteX4" fmla="*/ 0 w 656493"/>
                  <a:gd name="connsiteY4" fmla="*/ 316523 h 633046"/>
                  <a:gd name="connsiteX0-1" fmla="*/ 328247 w 656494"/>
                  <a:gd name="connsiteY0-2" fmla="*/ 0 h 633046"/>
                  <a:gd name="connsiteX1-3" fmla="*/ 656494 w 656494"/>
                  <a:gd name="connsiteY1-4" fmla="*/ 316523 h 633046"/>
                  <a:gd name="connsiteX2-5" fmla="*/ 328247 w 656494"/>
                  <a:gd name="connsiteY2-6" fmla="*/ 633046 h 633046"/>
                  <a:gd name="connsiteX3-7" fmla="*/ 0 w 656494"/>
                  <a:gd name="connsiteY3-8" fmla="*/ 316523 h 633046"/>
                  <a:gd name="connsiteX4-9" fmla="*/ 419687 w 656494"/>
                  <a:gd name="connsiteY4-10" fmla="*/ 91440 h 633046"/>
                  <a:gd name="connsiteX0-11" fmla="*/ 402964 w 731211"/>
                  <a:gd name="connsiteY0-12" fmla="*/ 0 h 633046"/>
                  <a:gd name="connsiteX1-13" fmla="*/ 731211 w 731211"/>
                  <a:gd name="connsiteY1-14" fmla="*/ 316523 h 633046"/>
                  <a:gd name="connsiteX2-15" fmla="*/ 402964 w 731211"/>
                  <a:gd name="connsiteY2-16" fmla="*/ 633046 h 633046"/>
                  <a:gd name="connsiteX3-17" fmla="*/ 74717 w 731211"/>
                  <a:gd name="connsiteY3-18" fmla="*/ 316523 h 633046"/>
                  <a:gd name="connsiteX4-19" fmla="*/ 161895 w 731211"/>
                  <a:gd name="connsiteY4-20" fmla="*/ 152400 h 633046"/>
                  <a:gd name="connsiteX0-21" fmla="*/ 353700 w 681947"/>
                  <a:gd name="connsiteY0-22" fmla="*/ 0 h 633046"/>
                  <a:gd name="connsiteX1-23" fmla="*/ 681947 w 681947"/>
                  <a:gd name="connsiteY1-24" fmla="*/ 316523 h 633046"/>
                  <a:gd name="connsiteX2-25" fmla="*/ 353700 w 681947"/>
                  <a:gd name="connsiteY2-26" fmla="*/ 633046 h 633046"/>
                  <a:gd name="connsiteX3-27" fmla="*/ 25453 w 681947"/>
                  <a:gd name="connsiteY3-28" fmla="*/ 316523 h 633046"/>
                  <a:gd name="connsiteX4-29" fmla="*/ 112631 w 681947"/>
                  <a:gd name="connsiteY4-30" fmla="*/ 152400 h 633046"/>
                  <a:gd name="connsiteX0-31" fmla="*/ 341249 w 669496"/>
                  <a:gd name="connsiteY0-32" fmla="*/ 0 h 633046"/>
                  <a:gd name="connsiteX1-33" fmla="*/ 669496 w 669496"/>
                  <a:gd name="connsiteY1-34" fmla="*/ 316523 h 633046"/>
                  <a:gd name="connsiteX2-35" fmla="*/ 341249 w 669496"/>
                  <a:gd name="connsiteY2-36" fmla="*/ 633046 h 633046"/>
                  <a:gd name="connsiteX3-37" fmla="*/ 13002 w 669496"/>
                  <a:gd name="connsiteY3-38" fmla="*/ 316523 h 633046"/>
                  <a:gd name="connsiteX4-39" fmla="*/ 100180 w 669496"/>
                  <a:gd name="connsiteY4-40" fmla="*/ 152400 h 633046"/>
                  <a:gd name="connsiteX0-41" fmla="*/ 347951 w 676198"/>
                  <a:gd name="connsiteY0-42" fmla="*/ 0 h 633046"/>
                  <a:gd name="connsiteX1-43" fmla="*/ 676198 w 676198"/>
                  <a:gd name="connsiteY1-44" fmla="*/ 316523 h 633046"/>
                  <a:gd name="connsiteX2-45" fmla="*/ 347951 w 676198"/>
                  <a:gd name="connsiteY2-46" fmla="*/ 633046 h 633046"/>
                  <a:gd name="connsiteX3-47" fmla="*/ 19704 w 676198"/>
                  <a:gd name="connsiteY3-48" fmla="*/ 316523 h 633046"/>
                  <a:gd name="connsiteX4-49" fmla="*/ 79173 w 676198"/>
                  <a:gd name="connsiteY4-50" fmla="*/ 113607 h 633046"/>
                  <a:gd name="connsiteX0-51" fmla="*/ 333371 w 661618"/>
                  <a:gd name="connsiteY0-52" fmla="*/ 0 h 633046"/>
                  <a:gd name="connsiteX1-53" fmla="*/ 661618 w 661618"/>
                  <a:gd name="connsiteY1-54" fmla="*/ 316523 h 633046"/>
                  <a:gd name="connsiteX2-55" fmla="*/ 333371 w 661618"/>
                  <a:gd name="connsiteY2-56" fmla="*/ 633046 h 633046"/>
                  <a:gd name="connsiteX3-57" fmla="*/ 5124 w 661618"/>
                  <a:gd name="connsiteY3-58" fmla="*/ 316523 h 633046"/>
                  <a:gd name="connsiteX4-59" fmla="*/ 64593 w 661618"/>
                  <a:gd name="connsiteY4-60" fmla="*/ 113607 h 633046"/>
                  <a:gd name="connsiteX0-61" fmla="*/ 178200 w 661618"/>
                  <a:gd name="connsiteY0-62" fmla="*/ 0 h 583170"/>
                  <a:gd name="connsiteX1-63" fmla="*/ 661618 w 661618"/>
                  <a:gd name="connsiteY1-64" fmla="*/ 266647 h 583170"/>
                  <a:gd name="connsiteX2-65" fmla="*/ 333371 w 661618"/>
                  <a:gd name="connsiteY2-66" fmla="*/ 583170 h 583170"/>
                  <a:gd name="connsiteX3-67" fmla="*/ 5124 w 661618"/>
                  <a:gd name="connsiteY3-68" fmla="*/ 266647 h 583170"/>
                  <a:gd name="connsiteX4-69" fmla="*/ 64593 w 661618"/>
                  <a:gd name="connsiteY4-70" fmla="*/ 63731 h 583170"/>
                  <a:gd name="connsiteX0-71" fmla="*/ 178200 w 662133"/>
                  <a:gd name="connsiteY0-72" fmla="*/ 66578 h 649748"/>
                  <a:gd name="connsiteX1-73" fmla="*/ 412660 w 662133"/>
                  <a:gd name="connsiteY1-74" fmla="*/ 10947 h 649748"/>
                  <a:gd name="connsiteX2-75" fmla="*/ 661618 w 662133"/>
                  <a:gd name="connsiteY2-76" fmla="*/ 333225 h 649748"/>
                  <a:gd name="connsiteX3-77" fmla="*/ 333371 w 662133"/>
                  <a:gd name="connsiteY3-78" fmla="*/ 649748 h 649748"/>
                  <a:gd name="connsiteX4-79" fmla="*/ 5124 w 662133"/>
                  <a:gd name="connsiteY4-80" fmla="*/ 333225 h 649748"/>
                  <a:gd name="connsiteX5" fmla="*/ 64593 w 662133"/>
                  <a:gd name="connsiteY5" fmla="*/ 130309 h 649748"/>
                  <a:gd name="connsiteX0-81" fmla="*/ 178200 w 662148"/>
                  <a:gd name="connsiteY0-82" fmla="*/ 66578 h 649748"/>
                  <a:gd name="connsiteX1-83" fmla="*/ 412660 w 662148"/>
                  <a:gd name="connsiteY1-84" fmla="*/ 10947 h 649748"/>
                  <a:gd name="connsiteX2-85" fmla="*/ 661618 w 662148"/>
                  <a:gd name="connsiteY2-86" fmla="*/ 333225 h 649748"/>
                  <a:gd name="connsiteX3-87" fmla="*/ 333371 w 662148"/>
                  <a:gd name="connsiteY3-88" fmla="*/ 649748 h 649748"/>
                  <a:gd name="connsiteX4-89" fmla="*/ 5124 w 662148"/>
                  <a:gd name="connsiteY4-90" fmla="*/ 333225 h 649748"/>
                  <a:gd name="connsiteX5-91" fmla="*/ 64593 w 662148"/>
                  <a:gd name="connsiteY5-92" fmla="*/ 130309 h 649748"/>
                  <a:gd name="connsiteX0-93" fmla="*/ 178200 w 662148"/>
                  <a:gd name="connsiteY0-94" fmla="*/ 61032 h 644202"/>
                  <a:gd name="connsiteX1-95" fmla="*/ 412660 w 662148"/>
                  <a:gd name="connsiteY1-96" fmla="*/ 5401 h 644202"/>
                  <a:gd name="connsiteX2-97" fmla="*/ 661618 w 662148"/>
                  <a:gd name="connsiteY2-98" fmla="*/ 327679 h 644202"/>
                  <a:gd name="connsiteX3-99" fmla="*/ 333371 w 662148"/>
                  <a:gd name="connsiteY3-100" fmla="*/ 644202 h 644202"/>
                  <a:gd name="connsiteX4-101" fmla="*/ 5124 w 662148"/>
                  <a:gd name="connsiteY4-102" fmla="*/ 327679 h 644202"/>
                  <a:gd name="connsiteX5-103" fmla="*/ 64593 w 662148"/>
                  <a:gd name="connsiteY5-104" fmla="*/ 124763 h 644202"/>
                  <a:gd name="connsiteX0-105" fmla="*/ 178200 w 662148"/>
                  <a:gd name="connsiteY0-106" fmla="*/ 75865 h 659035"/>
                  <a:gd name="connsiteX1-107" fmla="*/ 168819 w 662148"/>
                  <a:gd name="connsiteY1-108" fmla="*/ 31317 h 659035"/>
                  <a:gd name="connsiteX2-109" fmla="*/ 412660 w 662148"/>
                  <a:gd name="connsiteY2-110" fmla="*/ 20234 h 659035"/>
                  <a:gd name="connsiteX3-111" fmla="*/ 661618 w 662148"/>
                  <a:gd name="connsiteY3-112" fmla="*/ 342512 h 659035"/>
                  <a:gd name="connsiteX4-113" fmla="*/ 333371 w 662148"/>
                  <a:gd name="connsiteY4-114" fmla="*/ 659035 h 659035"/>
                  <a:gd name="connsiteX5-115" fmla="*/ 5124 w 662148"/>
                  <a:gd name="connsiteY5-116" fmla="*/ 342512 h 659035"/>
                  <a:gd name="connsiteX6" fmla="*/ 64593 w 662148"/>
                  <a:gd name="connsiteY6" fmla="*/ 139596 h 659035"/>
                  <a:gd name="connsiteX0-117" fmla="*/ 178200 w 662148"/>
                  <a:gd name="connsiteY0-118" fmla="*/ 68901 h 652071"/>
                  <a:gd name="connsiteX1-119" fmla="*/ 130026 w 662148"/>
                  <a:gd name="connsiteY1-120" fmla="*/ 68688 h 652071"/>
                  <a:gd name="connsiteX2-121" fmla="*/ 412660 w 662148"/>
                  <a:gd name="connsiteY2-122" fmla="*/ 13270 h 652071"/>
                  <a:gd name="connsiteX3-123" fmla="*/ 661618 w 662148"/>
                  <a:gd name="connsiteY3-124" fmla="*/ 335548 h 652071"/>
                  <a:gd name="connsiteX4-125" fmla="*/ 333371 w 662148"/>
                  <a:gd name="connsiteY4-126" fmla="*/ 652071 h 652071"/>
                  <a:gd name="connsiteX5-127" fmla="*/ 5124 w 662148"/>
                  <a:gd name="connsiteY5-128" fmla="*/ 335548 h 652071"/>
                  <a:gd name="connsiteX6-129" fmla="*/ 64593 w 662148"/>
                  <a:gd name="connsiteY6-130" fmla="*/ 132632 h 652071"/>
                  <a:gd name="connsiteX0-131" fmla="*/ 178200 w 662220"/>
                  <a:gd name="connsiteY0-132" fmla="*/ 68901 h 652071"/>
                  <a:gd name="connsiteX1-133" fmla="*/ 130026 w 662220"/>
                  <a:gd name="connsiteY1-134" fmla="*/ 68688 h 652071"/>
                  <a:gd name="connsiteX2-135" fmla="*/ 412660 w 662220"/>
                  <a:gd name="connsiteY2-136" fmla="*/ 13270 h 652071"/>
                  <a:gd name="connsiteX3-137" fmla="*/ 661618 w 662220"/>
                  <a:gd name="connsiteY3-138" fmla="*/ 335548 h 652071"/>
                  <a:gd name="connsiteX4-139" fmla="*/ 333371 w 662220"/>
                  <a:gd name="connsiteY4-140" fmla="*/ 652071 h 652071"/>
                  <a:gd name="connsiteX5-141" fmla="*/ 5124 w 662220"/>
                  <a:gd name="connsiteY5-142" fmla="*/ 335548 h 652071"/>
                  <a:gd name="connsiteX6-143" fmla="*/ 64593 w 662220"/>
                  <a:gd name="connsiteY6-144" fmla="*/ 132632 h 652071"/>
                  <a:gd name="connsiteX0-145" fmla="*/ 178200 w 662220"/>
                  <a:gd name="connsiteY0-146" fmla="*/ 58449 h 641619"/>
                  <a:gd name="connsiteX1-147" fmla="*/ 130026 w 662220"/>
                  <a:gd name="connsiteY1-148" fmla="*/ 58236 h 641619"/>
                  <a:gd name="connsiteX2-149" fmla="*/ 412660 w 662220"/>
                  <a:gd name="connsiteY2-150" fmla="*/ 2818 h 641619"/>
                  <a:gd name="connsiteX3-151" fmla="*/ 661618 w 662220"/>
                  <a:gd name="connsiteY3-152" fmla="*/ 325096 h 641619"/>
                  <a:gd name="connsiteX4-153" fmla="*/ 333371 w 662220"/>
                  <a:gd name="connsiteY4-154" fmla="*/ 641619 h 641619"/>
                  <a:gd name="connsiteX5-155" fmla="*/ 5124 w 662220"/>
                  <a:gd name="connsiteY5-156" fmla="*/ 325096 h 641619"/>
                  <a:gd name="connsiteX6-157" fmla="*/ 64593 w 662220"/>
                  <a:gd name="connsiteY6-158" fmla="*/ 122180 h 641619"/>
                  <a:gd name="connsiteX0-159" fmla="*/ 178200 w 662220"/>
                  <a:gd name="connsiteY0-160" fmla="*/ 58449 h 641619"/>
                  <a:gd name="connsiteX1-161" fmla="*/ 130026 w 662220"/>
                  <a:gd name="connsiteY1-162" fmla="*/ 58236 h 641619"/>
                  <a:gd name="connsiteX2-163" fmla="*/ 412660 w 662220"/>
                  <a:gd name="connsiteY2-164" fmla="*/ 2818 h 641619"/>
                  <a:gd name="connsiteX3-165" fmla="*/ 661618 w 662220"/>
                  <a:gd name="connsiteY3-166" fmla="*/ 325096 h 641619"/>
                  <a:gd name="connsiteX4-167" fmla="*/ 333371 w 662220"/>
                  <a:gd name="connsiteY4-168" fmla="*/ 641619 h 641619"/>
                  <a:gd name="connsiteX5-169" fmla="*/ 5124 w 662220"/>
                  <a:gd name="connsiteY5-170" fmla="*/ 325096 h 641619"/>
                  <a:gd name="connsiteX6-171" fmla="*/ 64593 w 662220"/>
                  <a:gd name="connsiteY6-172" fmla="*/ 122180 h 641619"/>
                  <a:gd name="connsiteX0-173" fmla="*/ 178200 w 662220"/>
                  <a:gd name="connsiteY0-174" fmla="*/ 58449 h 641619"/>
                  <a:gd name="connsiteX1-175" fmla="*/ 130026 w 662220"/>
                  <a:gd name="connsiteY1-176" fmla="*/ 58236 h 641619"/>
                  <a:gd name="connsiteX2-177" fmla="*/ 412660 w 662220"/>
                  <a:gd name="connsiteY2-178" fmla="*/ 2818 h 641619"/>
                  <a:gd name="connsiteX3-179" fmla="*/ 661618 w 662220"/>
                  <a:gd name="connsiteY3-180" fmla="*/ 325096 h 641619"/>
                  <a:gd name="connsiteX4-181" fmla="*/ 333371 w 662220"/>
                  <a:gd name="connsiteY4-182" fmla="*/ 641619 h 641619"/>
                  <a:gd name="connsiteX5-183" fmla="*/ 5124 w 662220"/>
                  <a:gd name="connsiteY5-184" fmla="*/ 325096 h 641619"/>
                  <a:gd name="connsiteX6-185" fmla="*/ 64593 w 662220"/>
                  <a:gd name="connsiteY6-186" fmla="*/ 122180 h 641619"/>
                  <a:gd name="connsiteX0-187" fmla="*/ 178200 w 662220"/>
                  <a:gd name="connsiteY0-188" fmla="*/ 58449 h 641619"/>
                  <a:gd name="connsiteX1-189" fmla="*/ 130026 w 662220"/>
                  <a:gd name="connsiteY1-190" fmla="*/ 58236 h 641619"/>
                  <a:gd name="connsiteX2-191" fmla="*/ 412660 w 662220"/>
                  <a:gd name="connsiteY2-192" fmla="*/ 2818 h 641619"/>
                  <a:gd name="connsiteX3-193" fmla="*/ 661618 w 662220"/>
                  <a:gd name="connsiteY3-194" fmla="*/ 325096 h 641619"/>
                  <a:gd name="connsiteX4-195" fmla="*/ 333371 w 662220"/>
                  <a:gd name="connsiteY4-196" fmla="*/ 641619 h 641619"/>
                  <a:gd name="connsiteX5-197" fmla="*/ 5124 w 662220"/>
                  <a:gd name="connsiteY5-198" fmla="*/ 325096 h 641619"/>
                  <a:gd name="connsiteX6-199" fmla="*/ 64593 w 662220"/>
                  <a:gd name="connsiteY6-200" fmla="*/ 122180 h 641619"/>
                  <a:gd name="connsiteX0-201" fmla="*/ 178200 w 662220"/>
                  <a:gd name="connsiteY0-202" fmla="*/ 58449 h 641619"/>
                  <a:gd name="connsiteX1-203" fmla="*/ 130026 w 662220"/>
                  <a:gd name="connsiteY1-204" fmla="*/ 58236 h 641619"/>
                  <a:gd name="connsiteX2-205" fmla="*/ 412660 w 662220"/>
                  <a:gd name="connsiteY2-206" fmla="*/ 2818 h 641619"/>
                  <a:gd name="connsiteX3-207" fmla="*/ 661618 w 662220"/>
                  <a:gd name="connsiteY3-208" fmla="*/ 325096 h 641619"/>
                  <a:gd name="connsiteX4-209" fmla="*/ 333371 w 662220"/>
                  <a:gd name="connsiteY4-210" fmla="*/ 641619 h 641619"/>
                  <a:gd name="connsiteX5-211" fmla="*/ 5124 w 662220"/>
                  <a:gd name="connsiteY5-212" fmla="*/ 325096 h 641619"/>
                  <a:gd name="connsiteX6-213" fmla="*/ 64593 w 662220"/>
                  <a:gd name="connsiteY6-214" fmla="*/ 122180 h 641619"/>
                  <a:gd name="connsiteX0-215" fmla="*/ 176252 w 660272"/>
                  <a:gd name="connsiteY0-216" fmla="*/ 58449 h 641619"/>
                  <a:gd name="connsiteX1-217" fmla="*/ 128078 w 660272"/>
                  <a:gd name="connsiteY1-218" fmla="*/ 58236 h 641619"/>
                  <a:gd name="connsiteX2-219" fmla="*/ 410712 w 660272"/>
                  <a:gd name="connsiteY2-220" fmla="*/ 2818 h 641619"/>
                  <a:gd name="connsiteX3-221" fmla="*/ 659670 w 660272"/>
                  <a:gd name="connsiteY3-222" fmla="*/ 325096 h 641619"/>
                  <a:gd name="connsiteX4-223" fmla="*/ 331423 w 660272"/>
                  <a:gd name="connsiteY4-224" fmla="*/ 641619 h 641619"/>
                  <a:gd name="connsiteX5-225" fmla="*/ 3176 w 660272"/>
                  <a:gd name="connsiteY5-226" fmla="*/ 325096 h 641619"/>
                  <a:gd name="connsiteX6-227" fmla="*/ 62645 w 660272"/>
                  <a:gd name="connsiteY6-228" fmla="*/ 122180 h 641619"/>
                  <a:gd name="connsiteX0-229" fmla="*/ 253837 w 660272"/>
                  <a:gd name="connsiteY0-230" fmla="*/ 30740 h 641619"/>
                  <a:gd name="connsiteX1-231" fmla="*/ 128078 w 660272"/>
                  <a:gd name="connsiteY1-232" fmla="*/ 58236 h 641619"/>
                  <a:gd name="connsiteX2-233" fmla="*/ 410712 w 660272"/>
                  <a:gd name="connsiteY2-234" fmla="*/ 2818 h 641619"/>
                  <a:gd name="connsiteX3-235" fmla="*/ 659670 w 660272"/>
                  <a:gd name="connsiteY3-236" fmla="*/ 325096 h 641619"/>
                  <a:gd name="connsiteX4-237" fmla="*/ 331423 w 660272"/>
                  <a:gd name="connsiteY4-238" fmla="*/ 641619 h 641619"/>
                  <a:gd name="connsiteX5-239" fmla="*/ 3176 w 660272"/>
                  <a:gd name="connsiteY5-240" fmla="*/ 325096 h 641619"/>
                  <a:gd name="connsiteX6-241" fmla="*/ 62645 w 660272"/>
                  <a:gd name="connsiteY6-242" fmla="*/ 122180 h 641619"/>
                  <a:gd name="connsiteX0-243" fmla="*/ 253837 w 660191"/>
                  <a:gd name="connsiteY0-244" fmla="*/ 41069 h 651948"/>
                  <a:gd name="connsiteX1-245" fmla="*/ 161329 w 660191"/>
                  <a:gd name="connsiteY1-246" fmla="*/ 63023 h 651948"/>
                  <a:gd name="connsiteX2-247" fmla="*/ 410712 w 660191"/>
                  <a:gd name="connsiteY2-248" fmla="*/ 13147 h 651948"/>
                  <a:gd name="connsiteX3-249" fmla="*/ 659670 w 660191"/>
                  <a:gd name="connsiteY3-250" fmla="*/ 335425 h 651948"/>
                  <a:gd name="connsiteX4-251" fmla="*/ 331423 w 660191"/>
                  <a:gd name="connsiteY4-252" fmla="*/ 651948 h 651948"/>
                  <a:gd name="connsiteX5-253" fmla="*/ 3176 w 660191"/>
                  <a:gd name="connsiteY5-254" fmla="*/ 335425 h 651948"/>
                  <a:gd name="connsiteX6-255" fmla="*/ 62645 w 660191"/>
                  <a:gd name="connsiteY6-256" fmla="*/ 132509 h 651948"/>
                  <a:gd name="connsiteX0-257" fmla="*/ 253837 w 660897"/>
                  <a:gd name="connsiteY0-258" fmla="*/ 45475 h 656354"/>
                  <a:gd name="connsiteX1-259" fmla="*/ 161329 w 660897"/>
                  <a:gd name="connsiteY1-260" fmla="*/ 67429 h 656354"/>
                  <a:gd name="connsiteX2-261" fmla="*/ 410712 w 660897"/>
                  <a:gd name="connsiteY2-262" fmla="*/ 17553 h 656354"/>
                  <a:gd name="connsiteX3-263" fmla="*/ 659670 w 660897"/>
                  <a:gd name="connsiteY3-264" fmla="*/ 339831 h 656354"/>
                  <a:gd name="connsiteX4-265" fmla="*/ 331423 w 660897"/>
                  <a:gd name="connsiteY4-266" fmla="*/ 656354 h 656354"/>
                  <a:gd name="connsiteX5-267" fmla="*/ 3176 w 660897"/>
                  <a:gd name="connsiteY5-268" fmla="*/ 339831 h 656354"/>
                  <a:gd name="connsiteX6-269" fmla="*/ 62645 w 660897"/>
                  <a:gd name="connsiteY6-270" fmla="*/ 136915 h 656354"/>
                  <a:gd name="connsiteX0-271" fmla="*/ 253837 w 660406"/>
                  <a:gd name="connsiteY0-272" fmla="*/ 41070 h 651949"/>
                  <a:gd name="connsiteX1-273" fmla="*/ 161329 w 660406"/>
                  <a:gd name="connsiteY1-274" fmla="*/ 63024 h 651949"/>
                  <a:gd name="connsiteX2-275" fmla="*/ 410712 w 660406"/>
                  <a:gd name="connsiteY2-276" fmla="*/ 13148 h 651949"/>
                  <a:gd name="connsiteX3-277" fmla="*/ 659670 w 660406"/>
                  <a:gd name="connsiteY3-278" fmla="*/ 335426 h 651949"/>
                  <a:gd name="connsiteX4-279" fmla="*/ 331423 w 660406"/>
                  <a:gd name="connsiteY4-280" fmla="*/ 651949 h 651949"/>
                  <a:gd name="connsiteX5-281" fmla="*/ 3176 w 660406"/>
                  <a:gd name="connsiteY5-282" fmla="*/ 335426 h 651949"/>
                  <a:gd name="connsiteX6-283" fmla="*/ 62645 w 660406"/>
                  <a:gd name="connsiteY6-284" fmla="*/ 132510 h 651949"/>
                  <a:gd name="connsiteX0-285" fmla="*/ 161329 w 660406"/>
                  <a:gd name="connsiteY0-286" fmla="*/ 63024 h 651949"/>
                  <a:gd name="connsiteX1-287" fmla="*/ 410712 w 660406"/>
                  <a:gd name="connsiteY1-288" fmla="*/ 13148 h 651949"/>
                  <a:gd name="connsiteX2-289" fmla="*/ 659670 w 660406"/>
                  <a:gd name="connsiteY2-290" fmla="*/ 335426 h 651949"/>
                  <a:gd name="connsiteX3-291" fmla="*/ 331423 w 660406"/>
                  <a:gd name="connsiteY3-292" fmla="*/ 651949 h 651949"/>
                  <a:gd name="connsiteX4-293" fmla="*/ 3176 w 660406"/>
                  <a:gd name="connsiteY4-294" fmla="*/ 335426 h 651949"/>
                  <a:gd name="connsiteX5-295" fmla="*/ 62645 w 660406"/>
                  <a:gd name="connsiteY5-296" fmla="*/ 132510 h 651949"/>
                  <a:gd name="connsiteX0-297" fmla="*/ 128078 w 660207"/>
                  <a:gd name="connsiteY0-298" fmla="*/ 63024 h 651949"/>
                  <a:gd name="connsiteX1-299" fmla="*/ 410712 w 660207"/>
                  <a:gd name="connsiteY1-300" fmla="*/ 13148 h 651949"/>
                  <a:gd name="connsiteX2-301" fmla="*/ 659670 w 660207"/>
                  <a:gd name="connsiteY2-302" fmla="*/ 335426 h 651949"/>
                  <a:gd name="connsiteX3-303" fmla="*/ 331423 w 660207"/>
                  <a:gd name="connsiteY3-304" fmla="*/ 651949 h 651949"/>
                  <a:gd name="connsiteX4-305" fmla="*/ 3176 w 660207"/>
                  <a:gd name="connsiteY4-306" fmla="*/ 335426 h 651949"/>
                  <a:gd name="connsiteX5-307" fmla="*/ 62645 w 660207"/>
                  <a:gd name="connsiteY5-308" fmla="*/ 132510 h 651949"/>
                  <a:gd name="connsiteX0-309" fmla="*/ 128078 w 660438"/>
                  <a:gd name="connsiteY0-310" fmla="*/ 60888 h 649813"/>
                  <a:gd name="connsiteX1-311" fmla="*/ 410712 w 660438"/>
                  <a:gd name="connsiteY1-312" fmla="*/ 11012 h 649813"/>
                  <a:gd name="connsiteX2-313" fmla="*/ 659670 w 660438"/>
                  <a:gd name="connsiteY2-314" fmla="*/ 333290 h 649813"/>
                  <a:gd name="connsiteX3-315" fmla="*/ 331423 w 660438"/>
                  <a:gd name="connsiteY3-316" fmla="*/ 649813 h 649813"/>
                  <a:gd name="connsiteX4-317" fmla="*/ 3176 w 660438"/>
                  <a:gd name="connsiteY4-318" fmla="*/ 333290 h 649813"/>
                  <a:gd name="connsiteX5-319" fmla="*/ 62645 w 660438"/>
                  <a:gd name="connsiteY5-320" fmla="*/ 130374 h 649813"/>
                  <a:gd name="connsiteX0-321" fmla="*/ 128078 w 660438"/>
                  <a:gd name="connsiteY0-322" fmla="*/ 64927 h 653852"/>
                  <a:gd name="connsiteX1-323" fmla="*/ 410712 w 660438"/>
                  <a:gd name="connsiteY1-324" fmla="*/ 15051 h 653852"/>
                  <a:gd name="connsiteX2-325" fmla="*/ 659670 w 660438"/>
                  <a:gd name="connsiteY2-326" fmla="*/ 337329 h 653852"/>
                  <a:gd name="connsiteX3-327" fmla="*/ 331423 w 660438"/>
                  <a:gd name="connsiteY3-328" fmla="*/ 653852 h 653852"/>
                  <a:gd name="connsiteX4-329" fmla="*/ 3176 w 660438"/>
                  <a:gd name="connsiteY4-330" fmla="*/ 337329 h 653852"/>
                  <a:gd name="connsiteX5-331" fmla="*/ 62645 w 660438"/>
                  <a:gd name="connsiteY5-332" fmla="*/ 134413 h 653852"/>
                  <a:gd name="connsiteX0-333" fmla="*/ 128078 w 660438"/>
                  <a:gd name="connsiteY0-334" fmla="*/ 64927 h 653852"/>
                  <a:gd name="connsiteX1-335" fmla="*/ 410712 w 660438"/>
                  <a:gd name="connsiteY1-336" fmla="*/ 15051 h 653852"/>
                  <a:gd name="connsiteX2-337" fmla="*/ 659670 w 660438"/>
                  <a:gd name="connsiteY2-338" fmla="*/ 337329 h 653852"/>
                  <a:gd name="connsiteX3-339" fmla="*/ 331423 w 660438"/>
                  <a:gd name="connsiteY3-340" fmla="*/ 653852 h 653852"/>
                  <a:gd name="connsiteX4-341" fmla="*/ 3176 w 660438"/>
                  <a:gd name="connsiteY4-342" fmla="*/ 337329 h 653852"/>
                  <a:gd name="connsiteX5-343" fmla="*/ 62645 w 660438"/>
                  <a:gd name="connsiteY5-344" fmla="*/ 134413 h 653852"/>
                  <a:gd name="connsiteX6-345" fmla="*/ 128078 w 660438"/>
                  <a:gd name="connsiteY6-346" fmla="*/ 64927 h 653852"/>
                  <a:gd name="connsiteX0-347" fmla="*/ 252136 w 660153"/>
                  <a:gd name="connsiteY0-348" fmla="*/ 22792 h 698557"/>
                  <a:gd name="connsiteX1-349" fmla="*/ 410712 w 660153"/>
                  <a:gd name="connsiteY1-350" fmla="*/ 59756 h 698557"/>
                  <a:gd name="connsiteX2-351" fmla="*/ 659670 w 660153"/>
                  <a:gd name="connsiteY2-352" fmla="*/ 382034 h 698557"/>
                  <a:gd name="connsiteX3-353" fmla="*/ 331423 w 660153"/>
                  <a:gd name="connsiteY3-354" fmla="*/ 698557 h 698557"/>
                  <a:gd name="connsiteX4-355" fmla="*/ 3176 w 660153"/>
                  <a:gd name="connsiteY4-356" fmla="*/ 382034 h 698557"/>
                  <a:gd name="connsiteX5-357" fmla="*/ 62645 w 660153"/>
                  <a:gd name="connsiteY5-358" fmla="*/ 179118 h 698557"/>
                  <a:gd name="connsiteX6-359" fmla="*/ 252136 w 660153"/>
                  <a:gd name="connsiteY6-360" fmla="*/ 22792 h 698557"/>
                  <a:gd name="connsiteX0-361" fmla="*/ 62645 w 660153"/>
                  <a:gd name="connsiteY0-362" fmla="*/ 119362 h 638801"/>
                  <a:gd name="connsiteX1-363" fmla="*/ 410712 w 660153"/>
                  <a:gd name="connsiteY1-364" fmla="*/ 0 h 638801"/>
                  <a:gd name="connsiteX2-365" fmla="*/ 659670 w 660153"/>
                  <a:gd name="connsiteY2-366" fmla="*/ 322278 h 638801"/>
                  <a:gd name="connsiteX3-367" fmla="*/ 331423 w 660153"/>
                  <a:gd name="connsiteY3-368" fmla="*/ 638801 h 638801"/>
                  <a:gd name="connsiteX4-369" fmla="*/ 3176 w 660153"/>
                  <a:gd name="connsiteY4-370" fmla="*/ 322278 h 638801"/>
                  <a:gd name="connsiteX5-371" fmla="*/ 62645 w 660153"/>
                  <a:gd name="connsiteY5-372" fmla="*/ 119362 h 638801"/>
                  <a:gd name="connsiteX0-373" fmla="*/ 62645 w 684431"/>
                  <a:gd name="connsiteY0-374" fmla="*/ 57333 h 576772"/>
                  <a:gd name="connsiteX1-375" fmla="*/ 615409 w 684431"/>
                  <a:gd name="connsiteY1-376" fmla="*/ 0 h 576772"/>
                  <a:gd name="connsiteX2-377" fmla="*/ 659670 w 684431"/>
                  <a:gd name="connsiteY2-378" fmla="*/ 260249 h 576772"/>
                  <a:gd name="connsiteX3-379" fmla="*/ 331423 w 684431"/>
                  <a:gd name="connsiteY3-380" fmla="*/ 576772 h 576772"/>
                  <a:gd name="connsiteX4-381" fmla="*/ 3176 w 684431"/>
                  <a:gd name="connsiteY4-382" fmla="*/ 260249 h 576772"/>
                  <a:gd name="connsiteX5-383" fmla="*/ 62645 w 684431"/>
                  <a:gd name="connsiteY5-384" fmla="*/ 57333 h 576772"/>
                  <a:gd name="connsiteX0-385" fmla="*/ 62645 w 697568"/>
                  <a:gd name="connsiteY0-386" fmla="*/ 80203 h 611576"/>
                  <a:gd name="connsiteX1-387" fmla="*/ 615409 w 697568"/>
                  <a:gd name="connsiteY1-388" fmla="*/ 22870 h 611576"/>
                  <a:gd name="connsiteX2-389" fmla="*/ 665873 w 697568"/>
                  <a:gd name="connsiteY2-390" fmla="*/ 494018 h 611576"/>
                  <a:gd name="connsiteX3-391" fmla="*/ 331423 w 697568"/>
                  <a:gd name="connsiteY3-392" fmla="*/ 599642 h 611576"/>
                  <a:gd name="connsiteX4-393" fmla="*/ 3176 w 697568"/>
                  <a:gd name="connsiteY4-394" fmla="*/ 283119 h 611576"/>
                  <a:gd name="connsiteX5-395" fmla="*/ 62645 w 697568"/>
                  <a:gd name="connsiteY5-396" fmla="*/ 80203 h 611576"/>
                  <a:gd name="connsiteX0-397" fmla="*/ 62645 w 721268"/>
                  <a:gd name="connsiteY0-398" fmla="*/ 80203 h 500519"/>
                  <a:gd name="connsiteX1-399" fmla="*/ 615409 w 721268"/>
                  <a:gd name="connsiteY1-400" fmla="*/ 22870 h 500519"/>
                  <a:gd name="connsiteX2-401" fmla="*/ 665873 w 721268"/>
                  <a:gd name="connsiteY2-402" fmla="*/ 494018 h 500519"/>
                  <a:gd name="connsiteX3-403" fmla="*/ 3176 w 721268"/>
                  <a:gd name="connsiteY3-404" fmla="*/ 283119 h 500519"/>
                  <a:gd name="connsiteX4-405" fmla="*/ 62645 w 721268"/>
                  <a:gd name="connsiteY4-406" fmla="*/ 80203 h 500519"/>
                  <a:gd name="connsiteX0-407" fmla="*/ 26672 w 681225"/>
                  <a:gd name="connsiteY0-408" fmla="*/ 80203 h 543014"/>
                  <a:gd name="connsiteX1-409" fmla="*/ 579436 w 681225"/>
                  <a:gd name="connsiteY1-410" fmla="*/ 22870 h 543014"/>
                  <a:gd name="connsiteX2-411" fmla="*/ 629900 w 681225"/>
                  <a:gd name="connsiteY2-412" fmla="*/ 494018 h 543014"/>
                  <a:gd name="connsiteX3-413" fmla="*/ 23029 w 681225"/>
                  <a:gd name="connsiteY3-414" fmla="*/ 481613 h 543014"/>
                  <a:gd name="connsiteX4-415" fmla="*/ 26672 w 681225"/>
                  <a:gd name="connsiteY4-416" fmla="*/ 80203 h 543014"/>
                  <a:gd name="connsiteX0-417" fmla="*/ 26672 w 681225"/>
                  <a:gd name="connsiteY0-418" fmla="*/ 89749 h 552560"/>
                  <a:gd name="connsiteX1-419" fmla="*/ 579436 w 681225"/>
                  <a:gd name="connsiteY1-420" fmla="*/ 32416 h 552560"/>
                  <a:gd name="connsiteX2-421" fmla="*/ 629900 w 681225"/>
                  <a:gd name="connsiteY2-422" fmla="*/ 503564 h 552560"/>
                  <a:gd name="connsiteX3-423" fmla="*/ 23029 w 681225"/>
                  <a:gd name="connsiteY3-424" fmla="*/ 491159 h 552560"/>
                  <a:gd name="connsiteX4-425" fmla="*/ 26672 w 681225"/>
                  <a:gd name="connsiteY4-426" fmla="*/ 89749 h 552560"/>
                  <a:gd name="connsiteX0-427" fmla="*/ 29374 w 683927"/>
                  <a:gd name="connsiteY0-428" fmla="*/ 94156 h 556967"/>
                  <a:gd name="connsiteX1-429" fmla="*/ 582138 w 683927"/>
                  <a:gd name="connsiteY1-430" fmla="*/ 36823 h 556967"/>
                  <a:gd name="connsiteX2-431" fmla="*/ 632602 w 683927"/>
                  <a:gd name="connsiteY2-432" fmla="*/ 507971 h 556967"/>
                  <a:gd name="connsiteX3-433" fmla="*/ 25731 w 683927"/>
                  <a:gd name="connsiteY3-434" fmla="*/ 495566 h 556967"/>
                  <a:gd name="connsiteX4-435" fmla="*/ 29374 w 683927"/>
                  <a:gd name="connsiteY4-436" fmla="*/ 94156 h 556967"/>
                  <a:gd name="connsiteX0-437" fmla="*/ 46803 w 712301"/>
                  <a:gd name="connsiteY0-438" fmla="*/ 71704 h 532822"/>
                  <a:gd name="connsiteX1-439" fmla="*/ 624379 w 712301"/>
                  <a:gd name="connsiteY1-440" fmla="*/ 39182 h 532822"/>
                  <a:gd name="connsiteX2-441" fmla="*/ 650031 w 712301"/>
                  <a:gd name="connsiteY2-442" fmla="*/ 485519 h 532822"/>
                  <a:gd name="connsiteX3-443" fmla="*/ 43160 w 712301"/>
                  <a:gd name="connsiteY3-444" fmla="*/ 473114 h 532822"/>
                  <a:gd name="connsiteX4-445" fmla="*/ 46803 w 712301"/>
                  <a:gd name="connsiteY4-446" fmla="*/ 71704 h 532822"/>
                  <a:gd name="connsiteX0-447" fmla="*/ 46803 w 697972"/>
                  <a:gd name="connsiteY0-448" fmla="*/ 58429 h 519547"/>
                  <a:gd name="connsiteX1-449" fmla="*/ 624379 w 697972"/>
                  <a:gd name="connsiteY1-450" fmla="*/ 25907 h 519547"/>
                  <a:gd name="connsiteX2-451" fmla="*/ 650031 w 697972"/>
                  <a:gd name="connsiteY2-452" fmla="*/ 472244 h 519547"/>
                  <a:gd name="connsiteX3-453" fmla="*/ 43160 w 697972"/>
                  <a:gd name="connsiteY3-454" fmla="*/ 459839 h 519547"/>
                  <a:gd name="connsiteX4-455" fmla="*/ 46803 w 697972"/>
                  <a:gd name="connsiteY4-456" fmla="*/ 58429 h 519547"/>
                  <a:gd name="connsiteX0-457" fmla="*/ 46803 w 697972"/>
                  <a:gd name="connsiteY0-458" fmla="*/ 58429 h 538344"/>
                  <a:gd name="connsiteX1-459" fmla="*/ 624379 w 697972"/>
                  <a:gd name="connsiteY1-460" fmla="*/ 25907 h 538344"/>
                  <a:gd name="connsiteX2-461" fmla="*/ 650031 w 697972"/>
                  <a:gd name="connsiteY2-462" fmla="*/ 472244 h 538344"/>
                  <a:gd name="connsiteX3-463" fmla="*/ 43160 w 697972"/>
                  <a:gd name="connsiteY3-464" fmla="*/ 459839 h 538344"/>
                  <a:gd name="connsiteX4-465" fmla="*/ 46803 w 697972"/>
                  <a:gd name="connsiteY4-466" fmla="*/ 58429 h 538344"/>
                  <a:gd name="connsiteX0-467" fmla="*/ 53628 w 704797"/>
                  <a:gd name="connsiteY0-468" fmla="*/ 58429 h 522084"/>
                  <a:gd name="connsiteX1-469" fmla="*/ 631204 w 704797"/>
                  <a:gd name="connsiteY1-470" fmla="*/ 25907 h 522084"/>
                  <a:gd name="connsiteX2-471" fmla="*/ 656856 w 704797"/>
                  <a:gd name="connsiteY2-472" fmla="*/ 472244 h 522084"/>
                  <a:gd name="connsiteX3-473" fmla="*/ 49985 w 704797"/>
                  <a:gd name="connsiteY3-474" fmla="*/ 459839 h 522084"/>
                  <a:gd name="connsiteX4-475" fmla="*/ 53628 w 704797"/>
                  <a:gd name="connsiteY4-476" fmla="*/ 58429 h 522084"/>
                  <a:gd name="connsiteX0-477" fmla="*/ 95220 w 721339"/>
                  <a:gd name="connsiteY0-478" fmla="*/ 66938 h 536957"/>
                  <a:gd name="connsiteX1-479" fmla="*/ 635419 w 721339"/>
                  <a:gd name="connsiteY1-480" fmla="*/ 42846 h 536957"/>
                  <a:gd name="connsiteX2-481" fmla="*/ 661071 w 721339"/>
                  <a:gd name="connsiteY2-482" fmla="*/ 489183 h 536957"/>
                  <a:gd name="connsiteX3-483" fmla="*/ 54200 w 721339"/>
                  <a:gd name="connsiteY3-484" fmla="*/ 476778 h 536957"/>
                  <a:gd name="connsiteX4-485" fmla="*/ 95220 w 721339"/>
                  <a:gd name="connsiteY4-486" fmla="*/ 66938 h 536957"/>
                  <a:gd name="connsiteX0-487" fmla="*/ 97719 w 723838"/>
                  <a:gd name="connsiteY0-488" fmla="*/ 55834 h 525853"/>
                  <a:gd name="connsiteX1-489" fmla="*/ 637918 w 723838"/>
                  <a:gd name="connsiteY1-490" fmla="*/ 31742 h 525853"/>
                  <a:gd name="connsiteX2-491" fmla="*/ 663570 w 723838"/>
                  <a:gd name="connsiteY2-492" fmla="*/ 478079 h 525853"/>
                  <a:gd name="connsiteX3-493" fmla="*/ 56699 w 723838"/>
                  <a:gd name="connsiteY3-494" fmla="*/ 465674 h 525853"/>
                  <a:gd name="connsiteX4-495" fmla="*/ 97719 w 723838"/>
                  <a:gd name="connsiteY4-496" fmla="*/ 55834 h 525853"/>
                </a:gdLst>
                <a:ahLst/>
                <a:cxnLst>
                  <a:cxn ang="0">
                    <a:pos x="connsiteX0-487" y="connsiteY0-488"/>
                  </a:cxn>
                  <a:cxn ang="0">
                    <a:pos x="connsiteX1-489" y="connsiteY1-490"/>
                  </a:cxn>
                  <a:cxn ang="0">
                    <a:pos x="connsiteX2-491" y="connsiteY2-492"/>
                  </a:cxn>
                  <a:cxn ang="0">
                    <a:pos x="connsiteX3-493" y="connsiteY3-494"/>
                  </a:cxn>
                  <a:cxn ang="0">
                    <a:pos x="connsiteX4-495" y="connsiteY4-496"/>
                  </a:cxn>
                </a:cxnLst>
                <a:rect l="l" t="t" r="r" b="b"/>
                <a:pathLst>
                  <a:path w="723838" h="525853">
                    <a:moveTo>
                      <a:pt x="97719" y="55834"/>
                    </a:moveTo>
                    <a:cubicBezTo>
                      <a:pt x="203084" y="25657"/>
                      <a:pt x="543610" y="-38632"/>
                      <a:pt x="637918" y="31742"/>
                    </a:cubicBezTo>
                    <a:cubicBezTo>
                      <a:pt x="732226" y="102116"/>
                      <a:pt x="760440" y="405757"/>
                      <a:pt x="663570" y="478079"/>
                    </a:cubicBezTo>
                    <a:cubicBezTo>
                      <a:pt x="566700" y="550401"/>
                      <a:pt x="151007" y="536048"/>
                      <a:pt x="56699" y="465674"/>
                    </a:cubicBezTo>
                    <a:cubicBezTo>
                      <a:pt x="-37609" y="395300"/>
                      <a:pt x="-7646" y="86011"/>
                      <a:pt x="97719" y="55834"/>
                    </a:cubicBezTo>
                    <a:close/>
                  </a:path>
                </a:pathLst>
              </a:custGeom>
              <a:solidFill>
                <a:schemeClr val="bg1"/>
              </a:solid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268" name="文本框 267"/>
            <p:cNvSpPr txBox="1"/>
            <p:nvPr/>
          </p:nvSpPr>
          <p:spPr>
            <a:xfrm>
              <a:off x="2551667" y="3392135"/>
              <a:ext cx="1805448" cy="646331"/>
            </a:xfrm>
            <a:prstGeom prst="rect">
              <a:avLst/>
            </a:prstGeom>
            <a:noFill/>
          </p:spPr>
          <p:txBody>
            <a:bodyPr wrap="square" rtlCol="0">
              <a:spAutoFit/>
            </a:bodyPr>
            <a:lstStyle/>
            <a:p>
              <a:r>
                <a:rPr lang="zh-CN" altLang="en-US" sz="3600" b="1" dirty="0">
                  <a:latin typeface="方正静蕾简体" panose="02000000000000000000" pitchFamily="2" charset="-122"/>
                  <a:ea typeface="方正静蕾简体" panose="02000000000000000000" pitchFamily="2" charset="-122"/>
                </a:rPr>
                <a:t>流程图</a:t>
              </a:r>
            </a:p>
          </p:txBody>
        </p:sp>
        <p:grpSp>
          <p:nvGrpSpPr>
            <p:cNvPr id="269" name="组合 268"/>
            <p:cNvGrpSpPr/>
            <p:nvPr/>
          </p:nvGrpSpPr>
          <p:grpSpPr>
            <a:xfrm flipH="1">
              <a:off x="3285627" y="2683977"/>
              <a:ext cx="422520" cy="611158"/>
              <a:chOff x="5844088" y="2600655"/>
              <a:chExt cx="385904" cy="611158"/>
            </a:xfrm>
          </p:grpSpPr>
          <p:grpSp>
            <p:nvGrpSpPr>
              <p:cNvPr id="270" name="组合 269"/>
              <p:cNvGrpSpPr/>
              <p:nvPr/>
            </p:nvGrpSpPr>
            <p:grpSpPr>
              <a:xfrm rot="8489641">
                <a:off x="6013992" y="2653092"/>
                <a:ext cx="216000" cy="558721"/>
                <a:chOff x="6011031" y="2540000"/>
                <a:chExt cx="242182" cy="626447"/>
              </a:xfrm>
            </p:grpSpPr>
            <p:sp>
              <p:nvSpPr>
                <p:cNvPr id="272" name="任意多边形 271"/>
                <p:cNvSpPr/>
                <p:nvPr/>
              </p:nvSpPr>
              <p:spPr>
                <a:xfrm>
                  <a:off x="6019800" y="2540000"/>
                  <a:ext cx="217195" cy="201788"/>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3" name="任意多边形 272"/>
                <p:cNvSpPr/>
                <p:nvPr/>
              </p:nvSpPr>
              <p:spPr>
                <a:xfrm>
                  <a:off x="6011031" y="2721948"/>
                  <a:ext cx="242182" cy="444499"/>
                </a:xfrm>
                <a:custGeom>
                  <a:avLst/>
                  <a:gdLst>
                    <a:gd name="connsiteX0" fmla="*/ 12700 w 215900"/>
                    <a:gd name="connsiteY0" fmla="*/ 12700 h 444500"/>
                    <a:gd name="connsiteX1" fmla="*/ 0 w 215900"/>
                    <a:gd name="connsiteY1" fmla="*/ 444500 h 444500"/>
                    <a:gd name="connsiteX2" fmla="*/ 215900 w 215900"/>
                    <a:gd name="connsiteY2" fmla="*/ 419100 h 444500"/>
                    <a:gd name="connsiteX3" fmla="*/ 215900 w 215900"/>
                    <a:gd name="connsiteY3" fmla="*/ 0 h 444500"/>
                    <a:gd name="connsiteX4" fmla="*/ 215900 w 215900"/>
                    <a:gd name="connsiteY4" fmla="*/ 0 h 444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900" h="444500">
                      <a:moveTo>
                        <a:pt x="12700" y="12700"/>
                      </a:moveTo>
                      <a:lnTo>
                        <a:pt x="0" y="444500"/>
                      </a:lnTo>
                      <a:lnTo>
                        <a:pt x="215900" y="419100"/>
                      </a:lnTo>
                      <a:lnTo>
                        <a:pt x="215900" y="0"/>
                      </a:lnTo>
                      <a:lnTo>
                        <a:pt x="215900" y="0"/>
                      </a:ln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4" name="任意多边形 273"/>
                <p:cNvSpPr/>
                <p:nvPr/>
              </p:nvSpPr>
              <p:spPr>
                <a:xfrm>
                  <a:off x="6100118" y="2572406"/>
                  <a:ext cx="63900" cy="59367"/>
                </a:xfrm>
                <a:custGeom>
                  <a:avLst/>
                  <a:gdLst>
                    <a:gd name="connsiteX0" fmla="*/ 114300 w 217195"/>
                    <a:gd name="connsiteY0" fmla="*/ 0 h 201788"/>
                    <a:gd name="connsiteX1" fmla="*/ 215900 w 217195"/>
                    <a:gd name="connsiteY1" fmla="*/ 190500 h 201788"/>
                    <a:gd name="connsiteX2" fmla="*/ 0 w 217195"/>
                    <a:gd name="connsiteY2" fmla="*/ 190500 h 201788"/>
                    <a:gd name="connsiteX3" fmla="*/ 114300 w 217195"/>
                    <a:gd name="connsiteY3" fmla="*/ 0 h 201788"/>
                  </a:gdLst>
                  <a:ahLst/>
                  <a:cxnLst>
                    <a:cxn ang="0">
                      <a:pos x="connsiteX0" y="connsiteY0"/>
                    </a:cxn>
                    <a:cxn ang="0">
                      <a:pos x="connsiteX1" y="connsiteY1"/>
                    </a:cxn>
                    <a:cxn ang="0">
                      <a:pos x="connsiteX2" y="connsiteY2"/>
                    </a:cxn>
                    <a:cxn ang="0">
                      <a:pos x="connsiteX3" y="connsiteY3"/>
                    </a:cxn>
                  </a:cxnLst>
                  <a:rect l="l" t="t" r="r" b="b"/>
                  <a:pathLst>
                    <a:path w="217195" h="201788">
                      <a:moveTo>
                        <a:pt x="114300" y="0"/>
                      </a:moveTo>
                      <a:cubicBezTo>
                        <a:pt x="170391" y="82550"/>
                        <a:pt x="226483" y="165100"/>
                        <a:pt x="215900" y="190500"/>
                      </a:cubicBezTo>
                      <a:cubicBezTo>
                        <a:pt x="143933" y="190500"/>
                        <a:pt x="19050" y="215900"/>
                        <a:pt x="0" y="190500"/>
                      </a:cubicBezTo>
                      <a:lnTo>
                        <a:pt x="114300" y="0"/>
                      </a:lnTo>
                      <a:close/>
                    </a:path>
                  </a:pathLst>
                </a:custGeom>
                <a:solidFill>
                  <a:schemeClr val="accent1">
                    <a:lumMod val="50000"/>
                  </a:schemeClr>
                </a:solid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71" name="任意多边形 270"/>
              <p:cNvSpPr/>
              <p:nvPr/>
            </p:nvSpPr>
            <p:spPr>
              <a:xfrm>
                <a:off x="5844088" y="2600655"/>
                <a:ext cx="181940" cy="195184"/>
              </a:xfrm>
              <a:custGeom>
                <a:avLst/>
                <a:gdLst>
                  <a:gd name="connsiteX0" fmla="*/ 43090 w 153621"/>
                  <a:gd name="connsiteY0" fmla="*/ 162601 h 162601"/>
                  <a:gd name="connsiteX1" fmla="*/ 2896 w 153621"/>
                  <a:gd name="connsiteY1" fmla="*/ 102311 h 162601"/>
                  <a:gd name="connsiteX2" fmla="*/ 113428 w 153621"/>
                  <a:gd name="connsiteY2" fmla="*/ 1828 h 162601"/>
                  <a:gd name="connsiteX3" fmla="*/ 153621 w 153621"/>
                  <a:gd name="connsiteY3" fmla="*/ 47045 h 162601"/>
                  <a:gd name="connsiteX0-1" fmla="*/ 41489 w 152020"/>
                  <a:gd name="connsiteY0-2" fmla="*/ 158991 h 158991"/>
                  <a:gd name="connsiteX1-3" fmla="*/ 1295 w 152020"/>
                  <a:gd name="connsiteY1-4" fmla="*/ 98701 h 158991"/>
                  <a:gd name="connsiteX2-5" fmla="*/ 82359 w 152020"/>
                  <a:gd name="connsiteY2-6" fmla="*/ 2042 h 158991"/>
                  <a:gd name="connsiteX3-7" fmla="*/ 152020 w 152020"/>
                  <a:gd name="connsiteY3-8" fmla="*/ 43435 h 158991"/>
                  <a:gd name="connsiteX0-9" fmla="*/ 41916 w 152447"/>
                  <a:gd name="connsiteY0-10" fmla="*/ 148552 h 148552"/>
                  <a:gd name="connsiteX1-11" fmla="*/ 1722 w 152447"/>
                  <a:gd name="connsiteY1-12" fmla="*/ 88262 h 148552"/>
                  <a:gd name="connsiteX2-13" fmla="*/ 91205 w 152447"/>
                  <a:gd name="connsiteY2-14" fmla="*/ 3075 h 148552"/>
                  <a:gd name="connsiteX3-15" fmla="*/ 152447 w 152447"/>
                  <a:gd name="connsiteY3-16" fmla="*/ 32996 h 148552"/>
                </a:gdLst>
                <a:ahLst/>
                <a:cxnLst>
                  <a:cxn ang="0">
                    <a:pos x="connsiteX0-9" y="connsiteY0-10"/>
                  </a:cxn>
                  <a:cxn ang="0">
                    <a:pos x="connsiteX1-11" y="connsiteY1-12"/>
                  </a:cxn>
                  <a:cxn ang="0">
                    <a:pos x="connsiteX2-13" y="connsiteY2-14"/>
                  </a:cxn>
                  <a:cxn ang="0">
                    <a:pos x="connsiteX3-15" y="connsiteY3-16"/>
                  </a:cxn>
                </a:cxnLst>
                <a:rect l="l" t="t" r="r" b="b"/>
                <a:pathLst>
                  <a:path w="152447" h="148552">
                    <a:moveTo>
                      <a:pt x="41916" y="148552"/>
                    </a:moveTo>
                    <a:cubicBezTo>
                      <a:pt x="15957" y="131804"/>
                      <a:pt x="-6493" y="112508"/>
                      <a:pt x="1722" y="88262"/>
                    </a:cubicBezTo>
                    <a:cubicBezTo>
                      <a:pt x="9937" y="64016"/>
                      <a:pt x="66084" y="12286"/>
                      <a:pt x="91205" y="3075"/>
                    </a:cubicBezTo>
                    <a:cubicBezTo>
                      <a:pt x="116326" y="-6136"/>
                      <a:pt x="144911" y="5782"/>
                      <a:pt x="152447" y="32996"/>
                    </a:cubicBezTo>
                  </a:path>
                </a:pathLst>
              </a:custGeom>
              <a:noFill/>
              <a:ln w="25400" cap="rnd">
                <a:solidFill>
                  <a:srgbClr val="A77FC6"/>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Tree>
  </p:cSld>
  <p:clrMapOvr>
    <a:masterClrMapping/>
  </p:clrMapOvr>
  <mc:AlternateContent xmlns:mc="http://schemas.openxmlformats.org/markup-compatibility/2006" xmlns:p14="http://schemas.microsoft.com/office/powerpoint/2010/main">
    <mc:Choice Requires="p14">
      <p:transition spd="slow" p14:dur="2000" advTm="0"/>
    </mc:Choice>
    <mc:Fallback xmlns="">
      <p:transition spd="slow" advTm="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75"/>
                                        </p:tgtEl>
                                        <p:attrNameLst>
                                          <p:attrName>style.visibility</p:attrName>
                                        </p:attrNameLst>
                                      </p:cBhvr>
                                      <p:to>
                                        <p:strVal val="visible"/>
                                      </p:to>
                                    </p:set>
                                    <p:animEffect transition="in" filter="fade">
                                      <p:cBhvr>
                                        <p:cTn id="17" dur="500"/>
                                        <p:tgtEl>
                                          <p:spTgt spid="275"/>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265"/>
                                        </p:tgtEl>
                                        <p:attrNameLst>
                                          <p:attrName>style.visibility</p:attrName>
                                        </p:attrNameLst>
                                      </p:cBhvr>
                                      <p:to>
                                        <p:strVal val="visible"/>
                                      </p:to>
                                    </p:set>
                                    <p:anim calcmode="lin" valueType="num">
                                      <p:cBhvr additive="base">
                                        <p:cTn id="22" dur="500" fill="hold"/>
                                        <p:tgtEl>
                                          <p:spTgt spid="265"/>
                                        </p:tgtEl>
                                        <p:attrNameLst>
                                          <p:attrName>ppt_x</p:attrName>
                                        </p:attrNameLst>
                                      </p:cBhvr>
                                      <p:tavLst>
                                        <p:tav tm="0">
                                          <p:val>
                                            <p:strVal val="0-#ppt_w/2"/>
                                          </p:val>
                                        </p:tav>
                                        <p:tav tm="100000">
                                          <p:val>
                                            <p:strVal val="#ppt_x"/>
                                          </p:val>
                                        </p:tav>
                                      </p:tavLst>
                                    </p:anim>
                                    <p:anim calcmode="lin" valueType="num">
                                      <p:cBhvr additive="base">
                                        <p:cTn id="23" dur="500" fill="hold"/>
                                        <p:tgtEl>
                                          <p:spTgt spid="265"/>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233"/>
                                        </p:tgtEl>
                                        <p:attrNameLst>
                                          <p:attrName>style.visibility</p:attrName>
                                        </p:attrNameLst>
                                      </p:cBhvr>
                                      <p:to>
                                        <p:strVal val="visible"/>
                                      </p:to>
                                    </p:set>
                                    <p:animEffect transition="in" filter="fade">
                                      <p:cBhvr>
                                        <p:cTn id="28" dur="500"/>
                                        <p:tgtEl>
                                          <p:spTgt spid="233"/>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500"/>
                                        <p:tgtEl>
                                          <p:spTgt spid="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234"/>
                                        </p:tgtEl>
                                        <p:attrNameLst>
                                          <p:attrName>style.visibility</p:attrName>
                                        </p:attrNameLst>
                                      </p:cBhvr>
                                      <p:to>
                                        <p:strVal val="visible"/>
                                      </p:to>
                                    </p:set>
                                    <p:animEffect transition="in" filter="fade">
                                      <p:cBhvr>
                                        <p:cTn id="38" dur="500"/>
                                        <p:tgtEl>
                                          <p:spTgt spid="234"/>
                                        </p:tgtEl>
                                      </p:cBhvr>
                                    </p:animEffect>
                                  </p:childTnLst>
                                </p:cTn>
                              </p:par>
                              <p:par>
                                <p:cTn id="39" presetID="10" presetClass="entr" presetSubtype="0" fill="hold" nodeType="withEffect">
                                  <p:stCondLst>
                                    <p:cond delay="0"/>
                                  </p:stCondLst>
                                  <p:childTnLst>
                                    <p:set>
                                      <p:cBhvr>
                                        <p:cTn id="40" dur="1" fill="hold">
                                          <p:stCondLst>
                                            <p:cond delay="0"/>
                                          </p:stCondLst>
                                        </p:cTn>
                                        <p:tgtEl>
                                          <p:spTgt spid="238"/>
                                        </p:tgtEl>
                                        <p:attrNameLst>
                                          <p:attrName>style.visibility</p:attrName>
                                        </p:attrNameLst>
                                      </p:cBhvr>
                                      <p:to>
                                        <p:strVal val="visible"/>
                                      </p:to>
                                    </p:set>
                                    <p:animEffect transition="in" filter="fade">
                                      <p:cBhvr>
                                        <p:cTn id="41" dur="500"/>
                                        <p:tgtEl>
                                          <p:spTgt spid="238"/>
                                        </p:tgtEl>
                                      </p:cBhvr>
                                    </p:animEffect>
                                  </p:childTnLst>
                                </p:cTn>
                              </p:par>
                              <p:par>
                                <p:cTn id="42" presetID="10" presetClass="entr" presetSubtype="0" fill="hold" nodeType="withEffect">
                                  <p:stCondLst>
                                    <p:cond delay="0"/>
                                  </p:stCondLst>
                                  <p:childTnLst>
                                    <p:set>
                                      <p:cBhvr>
                                        <p:cTn id="43" dur="1" fill="hold">
                                          <p:stCondLst>
                                            <p:cond delay="0"/>
                                          </p:stCondLst>
                                        </p:cTn>
                                        <p:tgtEl>
                                          <p:spTgt spid="242"/>
                                        </p:tgtEl>
                                        <p:attrNameLst>
                                          <p:attrName>style.visibility</p:attrName>
                                        </p:attrNameLst>
                                      </p:cBhvr>
                                      <p:to>
                                        <p:strVal val="visible"/>
                                      </p:to>
                                    </p:set>
                                    <p:animEffect transition="in" filter="fade">
                                      <p:cBhvr>
                                        <p:cTn id="44" dur="500"/>
                                        <p:tgtEl>
                                          <p:spTgt spid="242"/>
                                        </p:tgtEl>
                                      </p:cBhvr>
                                    </p:animEffect>
                                  </p:childTnLst>
                                </p:cTn>
                              </p:par>
                              <p:par>
                                <p:cTn id="45" presetID="10" presetClass="entr" presetSubtype="0" fill="hold" nodeType="withEffect">
                                  <p:stCondLst>
                                    <p:cond delay="0"/>
                                  </p:stCondLst>
                                  <p:childTnLst>
                                    <p:set>
                                      <p:cBhvr>
                                        <p:cTn id="46" dur="1" fill="hold">
                                          <p:stCondLst>
                                            <p:cond delay="0"/>
                                          </p:stCondLst>
                                        </p:cTn>
                                        <p:tgtEl>
                                          <p:spTgt spid="246"/>
                                        </p:tgtEl>
                                        <p:attrNameLst>
                                          <p:attrName>style.visibility</p:attrName>
                                        </p:attrNameLst>
                                      </p:cBhvr>
                                      <p:to>
                                        <p:strVal val="visible"/>
                                      </p:to>
                                    </p:set>
                                    <p:animEffect transition="in" filter="fade">
                                      <p:cBhvr>
                                        <p:cTn id="47" dur="500"/>
                                        <p:tgtEl>
                                          <p:spTgt spid="246"/>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0"/>
                                        </p:tgtEl>
                                        <p:attrNameLst>
                                          <p:attrName>style.visibility</p:attrName>
                                        </p:attrNameLst>
                                      </p:cBhvr>
                                      <p:to>
                                        <p:strVal val="visible"/>
                                      </p:to>
                                    </p:set>
                                    <p:animEffect transition="in" filter="fade">
                                      <p:cBhvr>
                                        <p:cTn id="50" dur="500"/>
                                        <p:tgtEl>
                                          <p:spTgt spid="250"/>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51"/>
                                        </p:tgtEl>
                                        <p:attrNameLst>
                                          <p:attrName>style.visibility</p:attrName>
                                        </p:attrNameLst>
                                      </p:cBhvr>
                                      <p:to>
                                        <p:strVal val="visible"/>
                                      </p:to>
                                    </p:set>
                                    <p:animEffect transition="in" filter="fade">
                                      <p:cBhvr>
                                        <p:cTn id="53" dur="500"/>
                                        <p:tgtEl>
                                          <p:spTgt spid="25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52"/>
                                        </p:tgtEl>
                                        <p:attrNameLst>
                                          <p:attrName>style.visibility</p:attrName>
                                        </p:attrNameLst>
                                      </p:cBhvr>
                                      <p:to>
                                        <p:strVal val="visible"/>
                                      </p:to>
                                    </p:set>
                                    <p:animEffect transition="in" filter="fade">
                                      <p:cBhvr>
                                        <p:cTn id="56" dur="500"/>
                                        <p:tgtEl>
                                          <p:spTgt spid="25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53"/>
                                        </p:tgtEl>
                                        <p:attrNameLst>
                                          <p:attrName>style.visibility</p:attrName>
                                        </p:attrNameLst>
                                      </p:cBhvr>
                                      <p:to>
                                        <p:strVal val="visible"/>
                                      </p:to>
                                    </p:set>
                                    <p:animEffect transition="in" filter="fade">
                                      <p:cBhvr>
                                        <p:cTn id="59" dur="500"/>
                                        <p:tgtEl>
                                          <p:spTgt spid="253"/>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grpId="0" nodeType="clickEffect">
                                  <p:stCondLst>
                                    <p:cond delay="0"/>
                                  </p:stCondLst>
                                  <p:childTnLst>
                                    <p:set>
                                      <p:cBhvr>
                                        <p:cTn id="63" dur="1" fill="hold">
                                          <p:stCondLst>
                                            <p:cond delay="0"/>
                                          </p:stCondLst>
                                        </p:cTn>
                                        <p:tgtEl>
                                          <p:spTgt spid="254"/>
                                        </p:tgtEl>
                                        <p:attrNameLst>
                                          <p:attrName>style.visibility</p:attrName>
                                        </p:attrNameLst>
                                      </p:cBhvr>
                                      <p:to>
                                        <p:strVal val="visible"/>
                                      </p:to>
                                    </p:set>
                                    <p:animEffect transition="in" filter="fade">
                                      <p:cBhvr>
                                        <p:cTn id="64" dur="500"/>
                                        <p:tgtEl>
                                          <p:spTgt spid="254"/>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55"/>
                                        </p:tgtEl>
                                        <p:attrNameLst>
                                          <p:attrName>style.visibility</p:attrName>
                                        </p:attrNameLst>
                                      </p:cBhvr>
                                      <p:to>
                                        <p:strVal val="visible"/>
                                      </p:to>
                                    </p:set>
                                    <p:animEffect transition="in" filter="fade">
                                      <p:cBhvr>
                                        <p:cTn id="67" dur="500"/>
                                        <p:tgtEl>
                                          <p:spTgt spid="25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56"/>
                                        </p:tgtEl>
                                        <p:attrNameLst>
                                          <p:attrName>style.visibility</p:attrName>
                                        </p:attrNameLst>
                                      </p:cBhvr>
                                      <p:to>
                                        <p:strVal val="visible"/>
                                      </p:to>
                                    </p:set>
                                    <p:animEffect transition="in" filter="fade">
                                      <p:cBhvr>
                                        <p:cTn id="70" dur="500"/>
                                        <p:tgtEl>
                                          <p:spTgt spid="256"/>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257"/>
                                        </p:tgtEl>
                                        <p:attrNameLst>
                                          <p:attrName>style.visibility</p:attrName>
                                        </p:attrNameLst>
                                      </p:cBhvr>
                                      <p:to>
                                        <p:strVal val="visible"/>
                                      </p:to>
                                    </p:set>
                                    <p:animEffect transition="in" filter="fade">
                                      <p:cBhvr>
                                        <p:cTn id="73"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33" grpId="0" animBg="1"/>
      <p:bldP spid="250" grpId="0"/>
      <p:bldP spid="251" grpId="0"/>
      <p:bldP spid="252" grpId="0"/>
      <p:bldP spid="253" grpId="0"/>
      <p:bldP spid="254" grpId="0"/>
      <p:bldP spid="255" grpId="0"/>
      <p:bldP spid="256" grpId="0"/>
      <p:bldP spid="257"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TotalTime>
  <Words>1209</Words>
  <Application>Microsoft Office PowerPoint</Application>
  <PresentationFormat>宽屏</PresentationFormat>
  <Paragraphs>168</Paragraphs>
  <Slides>27</Slides>
  <Notes>2</Notes>
  <HiddenSlides>0</HiddenSlides>
  <MMClips>0</MMClips>
  <ScaleCrop>false</ScaleCrop>
  <HeadingPairs>
    <vt:vector size="6" baseType="variant">
      <vt:variant>
        <vt:lpstr>已用的字体</vt:lpstr>
      </vt:variant>
      <vt:variant>
        <vt:i4>8</vt:i4>
      </vt:variant>
      <vt:variant>
        <vt:lpstr>主题</vt:lpstr>
      </vt:variant>
      <vt:variant>
        <vt:i4>1</vt:i4>
      </vt:variant>
      <vt:variant>
        <vt:lpstr>幻灯片标题</vt:lpstr>
      </vt:variant>
      <vt:variant>
        <vt:i4>27</vt:i4>
      </vt:variant>
    </vt:vector>
  </HeadingPairs>
  <TitlesOfParts>
    <vt:vector size="36" baseType="lpstr">
      <vt:lpstr>方正静蕾简体</vt:lpstr>
      <vt:lpstr>汉仪乐喵体W</vt:lpstr>
      <vt:lpstr>华文细黑</vt:lpstr>
      <vt:lpstr>宋体</vt:lpstr>
      <vt:lpstr>微软雅黑</vt:lpstr>
      <vt:lpstr>Arial</vt:lpstr>
      <vt:lpstr>Calibri</vt:lpstr>
      <vt:lpstr>Calibri Light</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情缘素材：https://haosc.taobao.com</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cp:lastModifiedBy>User</cp:lastModifiedBy>
  <cp:revision>2</cp:revision>
  <dcterms:created xsi:type="dcterms:W3CDTF">2016-04-12T07:13:00Z</dcterms:created>
  <dcterms:modified xsi:type="dcterms:W3CDTF">2018-05-17T05:54:42Z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2052-10.1.0.6206</vt:lpwstr>
  </property>
</Properties>
</file>